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emf" ContentType="image/x-emf"/>
  <Default Extension="png" ContentType="image/png"/>
  <Override PartName="/docProps/app.xml" ContentType="application/vnd.openxmlformats-officedocument.extended-properties+xml"/>
  <Override PartName="/docProps/core.xml" ContentType="application/vnd.openxmlformats-package.core-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2.10-->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 id="2147483678" r:id="rId3"/>
    <p:sldMasterId id="2147483688" r:id="rId4"/>
    <p:sldMasterId id="2147483702" r:id="rId5"/>
    <p:sldMasterId id="2147483716" r:id="rId6"/>
    <p:sldMasterId id="2147483730" r:id="rId7"/>
    <p:sldMasterId id="2147483744" r:id="rId8"/>
    <p:sldMasterId id="2147483758" r:id="rId9"/>
    <p:sldMasterId id="2147483772" r:id="rId10"/>
    <p:sldMasterId id="2147483784" r:id="rId11"/>
    <p:sldMasterId id="2147483798" r:id="rId12"/>
    <p:sldMasterId id="2147483812" r:id="rId13"/>
    <p:sldMasterId id="2147483824" r:id="rId14"/>
    <p:sldMasterId id="2147483838" r:id="rId15"/>
    <p:sldMasterId id="2147483852" r:id="rId16"/>
    <p:sldMasterId id="2147483866" r:id="rId17"/>
    <p:sldMasterId id="2147483872" r:id="rId18"/>
    <p:sldMasterId id="2147483878" r:id="rId19"/>
    <p:sldMasterId id="2147483892" r:id="rId20"/>
    <p:sldMasterId id="2147483898" r:id="rId21"/>
    <p:sldMasterId id="2147483911" r:id="rId22"/>
    <p:sldMasterId id="2147483924" r:id="rId23"/>
    <p:sldMasterId id="2147483937" r:id="rId24"/>
    <p:sldMasterId id="2147483950" r:id="rId25"/>
    <p:sldMasterId id="2147483963" r:id="rId26"/>
    <p:sldMasterId id="2147483976" r:id="rId27"/>
    <p:sldMasterId id="2147483989" r:id="rId28"/>
  </p:sldMasterIdLst>
  <p:notesMasterIdLst>
    <p:notesMasterId r:id="rId29"/>
  </p:notesMasterIdLst>
  <p:sldIdLst>
    <p:sldId id="259" r:id="rId30"/>
    <p:sldId id="262" r:id="rId31"/>
    <p:sldId id="265" r:id="rId32"/>
    <p:sldId id="268" r:id="rId33"/>
    <p:sldId id="271" r:id="rId34"/>
    <p:sldId id="274" r:id="rId35"/>
    <p:sldId id="277" r:id="rId36"/>
    <p:sldId id="280" r:id="rId37"/>
    <p:sldId id="283" r:id="rId38"/>
    <p:sldId id="286" r:id="rId39"/>
    <p:sldId id="289" r:id="rId40"/>
    <p:sldId id="292" r:id="rId41"/>
    <p:sldId id="295" r:id="rId42"/>
    <p:sldId id="298" r:id="rId43"/>
    <p:sldId id="301" r:id="rId44"/>
    <p:sldId id="304" r:id="rId45"/>
    <p:sldId id="307" r:id="rId46"/>
    <p:sldId id="310" r:id="rId47"/>
    <p:sldId id="313" r:id="rId48"/>
    <p:sldId id="316" r:id="rId49"/>
    <p:sldId id="319" r:id="rId50"/>
    <p:sldId id="322" r:id="rId51"/>
    <p:sldId id="325" r:id="rId52"/>
    <p:sldId id="328" r:id="rId53"/>
    <p:sldId id="331" r:id="rId54"/>
    <p:sldId id="334" r:id="rId55"/>
    <p:sldId id="337" r:id="rId56"/>
    <p:sldId id="340" r:id="rId57"/>
    <p:sldId id="343" r:id="rId58"/>
    <p:sldId id="346" r:id="rId59"/>
    <p:sldId id="349" r:id="rId60"/>
    <p:sldId id="352" r:id="rId61"/>
    <p:sldId id="355" r:id="rId62"/>
    <p:sldId id="358" r:id="rId63"/>
    <p:sldId id="361" r:id="rId64"/>
    <p:sldId id="364" r:id="rId65"/>
    <p:sldId id="367" r:id="rId66"/>
    <p:sldId id="370" r:id="rId67"/>
    <p:sldId id="373" r:id="rId68"/>
    <p:sldId id="376" r:id="rId69"/>
    <p:sldId id="379" r:id="rId70"/>
    <p:sldId id="382" r:id="rId71"/>
    <p:sldId id="385" r:id="rId72"/>
    <p:sldId id="388" r:id="rId73"/>
    <p:sldId id="391" r:id="rId74"/>
    <p:sldId id="394" r:id="rId75"/>
    <p:sldId id="397" r:id="rId76"/>
    <p:sldId id="400" r:id="rId77"/>
    <p:sldId id="403" r:id="rId78"/>
    <p:sldId id="406" r:id="rId79"/>
    <p:sldId id="409" r:id="rId80"/>
    <p:sldId id="412" r:id="rId81"/>
    <p:sldId id="415" r:id="rId82"/>
    <p:sldId id="418" r:id="rId83"/>
    <p:sldId id="421" r:id="rId84"/>
    <p:sldId id="424" r:id="rId85"/>
    <p:sldId id="427" r:id="rId86"/>
    <p:sldId id="430" r:id="rId87"/>
    <p:sldId id="433" r:id="rId88"/>
    <p:sldId id="436" r:id="rId89"/>
    <p:sldId id="439" r:id="rId90"/>
    <p:sldId id="442" r:id="rId91"/>
    <p:sldId id="445" r:id="rId92"/>
    <p:sldId id="448" r:id="rId93"/>
    <p:sldId id="451" r:id="rId94"/>
    <p:sldId id="454" r:id="rId95"/>
    <p:sldId id="457" r:id="rId96"/>
    <p:sldId id="460" r:id="rId97"/>
    <p:sldId id="463" r:id="rId98"/>
    <p:sldId id="466" r:id="rId99"/>
    <p:sldId id="469" r:id="rId100"/>
    <p:sldId id="472" r:id="rId101"/>
    <p:sldId id="475" r:id="rId102"/>
    <p:sldId id="478" r:id="rId103"/>
    <p:sldId id="481" r:id="rId104"/>
    <p:sldId id="484" r:id="rId105"/>
    <p:sldId id="487" r:id="rId106"/>
    <p:sldId id="490" r:id="rId107"/>
    <p:sldId id="493" r:id="rId108"/>
    <p:sldId id="496" r:id="rId109"/>
    <p:sldId id="499" r:id="rId110"/>
    <p:sldId id="502" r:id="rId111"/>
    <p:sldId id="505" r:id="rId112"/>
    <p:sldId id="508" r:id="rId113"/>
    <p:sldId id="511" r:id="rId114"/>
    <p:sldId id="514" r:id="rId115"/>
    <p:sldId id="517" r:id="rId116"/>
    <p:sldId id="520" r:id="rId117"/>
    <p:sldId id="523" r:id="rId118"/>
    <p:sldId id="526" r:id="rId119"/>
    <p:sldId id="529" r:id="rId120"/>
    <p:sldId id="532" r:id="rId121"/>
    <p:sldId id="535" r:id="rId122"/>
    <p:sldId id="538" r:id="rId123"/>
    <p:sldId id="541" r:id="rId124"/>
    <p:sldId id="544" r:id="rId125"/>
    <p:sldId id="547" r:id="rId126"/>
    <p:sldId id="550" r:id="rId127"/>
    <p:sldId id="553" r:id="rId128"/>
    <p:sldId id="556" r:id="rId129"/>
    <p:sldId id="559" r:id="rId130"/>
    <p:sldId id="562" r:id="rId131"/>
    <p:sldId id="565" r:id="rId132"/>
    <p:sldId id="568" r:id="rId133"/>
    <p:sldId id="571" r:id="rId134"/>
    <p:sldId id="574" r:id="rId135"/>
    <p:sldId id="577" r:id="rId136"/>
    <p:sldId id="580" r:id="rId137"/>
    <p:sldId id="583" r:id="rId138"/>
    <p:sldId id="586" r:id="rId139"/>
    <p:sldId id="589" r:id="rId140"/>
    <p:sldId id="592" r:id="rId141"/>
    <p:sldId id="595" r:id="rId142"/>
    <p:sldId id="598" r:id="rId143"/>
    <p:sldId id="601" r:id="rId144"/>
    <p:sldId id="604" r:id="rId145"/>
    <p:sldId id="607" r:id="rId146"/>
    <p:sldId id="610" r:id="rId147"/>
    <p:sldId id="613" r:id="rId148"/>
    <p:sldId id="616" r:id="rId149"/>
    <p:sldId id="619" r:id="rId150"/>
    <p:sldId id="622" r:id="rId151"/>
    <p:sldId id="625" r:id="rId152"/>
    <p:sldId id="628" r:id="rId153"/>
    <p:sldId id="631" r:id="rId154"/>
    <p:sldId id="634" r:id="rId155"/>
    <p:sldId id="637" r:id="rId156"/>
    <p:sldId id="640" r:id="rId157"/>
    <p:sldId id="643" r:id="rId158"/>
    <p:sldId id="646" r:id="rId159"/>
    <p:sldId id="649" r:id="rId160"/>
    <p:sldId id="652" r:id="rId161"/>
    <p:sldId id="655" r:id="rId162"/>
    <p:sldId id="658" r:id="rId163"/>
    <p:sldId id="661" r:id="rId164"/>
    <p:sldId id="664" r:id="rId165"/>
    <p:sldId id="667" r:id="rId166"/>
    <p:sldId id="670" r:id="rId167"/>
    <p:sldId id="673" r:id="rId168"/>
    <p:sldId id="676" r:id="rId169"/>
    <p:sldId id="679" r:id="rId170"/>
    <p:sldId id="682" r:id="rId171"/>
    <p:sldId id="685" r:id="rId172"/>
    <p:sldId id="688" r:id="rId173"/>
    <p:sldId id="691" r:id="rId174"/>
    <p:sldId id="694" r:id="rId175"/>
    <p:sldId id="697" r:id="rId176"/>
    <p:sldId id="700" r:id="rId177"/>
    <p:sldId id="703" r:id="rId178"/>
    <p:sldId id="706" r:id="rId179"/>
    <p:sldId id="709" r:id="rId180"/>
    <p:sldId id="712" r:id="rId181"/>
    <p:sldId id="715" r:id="rId182"/>
    <p:sldId id="718" r:id="rId183"/>
    <p:sldId id="721" r:id="rId184"/>
    <p:sldId id="724" r:id="rId185"/>
    <p:sldId id="727" r:id="rId186"/>
    <p:sldId id="730" r:id="rId187"/>
    <p:sldId id="733" r:id="rId188"/>
    <p:sldId id="736" r:id="rId189"/>
    <p:sldId id="739" r:id="rId190"/>
    <p:sldId id="742" r:id="rId191"/>
    <p:sldId id="745" r:id="rId192"/>
    <p:sldId id="748" r:id="rId193"/>
    <p:sldId id="751" r:id="rId194"/>
    <p:sldId id="754" r:id="rId195"/>
    <p:sldId id="757" r:id="rId196"/>
    <p:sldId id="760" r:id="rId197"/>
    <p:sldId id="763" r:id="rId198"/>
    <p:sldId id="766" r:id="rId199"/>
    <p:sldId id="769" r:id="rId200"/>
    <p:sldId id="772" r:id="rId201"/>
    <p:sldId id="775" r:id="rId202"/>
    <p:sldId id="778" r:id="rId203"/>
    <p:sldId id="781" r:id="rId204"/>
    <p:sldId id="784" r:id="rId205"/>
    <p:sldId id="787" r:id="rId206"/>
    <p:sldId id="790" r:id="rId207"/>
    <p:sldId id="793" r:id="rId208"/>
    <p:sldId id="796" r:id="rId209"/>
    <p:sldId id="799" r:id="rId210"/>
    <p:sldId id="802" r:id="rId211"/>
    <p:sldId id="805" r:id="rId212"/>
    <p:sldId id="808" r:id="rId213"/>
    <p:sldId id="811" r:id="rId214"/>
    <p:sldId id="814" r:id="rId215"/>
    <p:sldId id="817" r:id="rId216"/>
    <p:sldId id="820" r:id="rId217"/>
    <p:sldId id="823" r:id="rId218"/>
    <p:sldId id="826" r:id="rId219"/>
    <p:sldId id="829" r:id="rId220"/>
    <p:sldId id="832" r:id="rId221"/>
    <p:sldId id="835" r:id="rId222"/>
    <p:sldId id="838" r:id="rId223"/>
    <p:sldId id="841" r:id="rId224"/>
    <p:sldId id="844" r:id="rId225"/>
    <p:sldId id="847" r:id="rId226"/>
    <p:sldId id="850" r:id="rId227"/>
    <p:sldId id="853" r:id="rId228"/>
    <p:sldId id="856" r:id="rId229"/>
    <p:sldId id="859" r:id="rId230"/>
    <p:sldId id="862" r:id="rId231"/>
    <p:sldId id="865" r:id="rId232"/>
    <p:sldId id="868" r:id="rId233"/>
    <p:sldId id="871" r:id="rId234"/>
    <p:sldId id="874" r:id="rId235"/>
    <p:sldId id="877" r:id="rId236"/>
    <p:sldId id="880" r:id="rId237"/>
    <p:sldId id="883" r:id="rId238"/>
    <p:sldId id="886" r:id="rId239"/>
    <p:sldId id="889" r:id="rId240"/>
    <p:sldId id="892" r:id="rId241"/>
    <p:sldId id="895" r:id="rId242"/>
    <p:sldId id="898" r:id="rId243"/>
    <p:sldId id="901" r:id="rId244"/>
    <p:sldId id="904" r:id="rId245"/>
    <p:sldId id="907" r:id="rId246"/>
    <p:sldId id="910" r:id="rId247"/>
    <p:sldId id="913" r:id="rId248"/>
    <p:sldId id="916" r:id="rId249"/>
    <p:sldId id="919" r:id="rId250"/>
    <p:sldId id="922" r:id="rId251"/>
    <p:sldId id="925" r:id="rId252"/>
    <p:sldId id="928" r:id="rId253"/>
    <p:sldId id="931" r:id="rId254"/>
    <p:sldId id="934" r:id="rId255"/>
    <p:sldId id="937" r:id="rId256"/>
    <p:sldId id="940" r:id="rId257"/>
    <p:sldId id="943" r:id="rId258"/>
    <p:sldId id="946" r:id="rId259"/>
    <p:sldId id="949" r:id="rId260"/>
    <p:sldId id="952" r:id="rId261"/>
    <p:sldId id="955" r:id="rId262"/>
    <p:sldId id="958" r:id="rId263"/>
    <p:sldId id="961" r:id="rId264"/>
    <p:sldId id="964" r:id="rId265"/>
    <p:sldId id="967" r:id="rId266"/>
    <p:sldId id="970" r:id="rId267"/>
    <p:sldId id="973" r:id="rId268"/>
    <p:sldId id="976" r:id="rId269"/>
    <p:sldId id="979" r:id="rId270"/>
    <p:sldId id="982" r:id="rId271"/>
    <p:sldId id="985" r:id="rId272"/>
    <p:sldId id="988" r:id="rId273"/>
    <p:sldId id="991" r:id="rId274"/>
    <p:sldId id="994" r:id="rId275"/>
    <p:sldId id="997" r:id="rId276"/>
    <p:sldId id="1000" r:id="rId277"/>
    <p:sldId id="1003" r:id="rId278"/>
    <p:sldId id="1006" r:id="rId279"/>
    <p:sldId id="1009" r:id="rId280"/>
    <p:sldId id="1012" r:id="rId281"/>
    <p:sldId id="1015" r:id="rId282"/>
    <p:sldId id="1018" r:id="rId283"/>
    <p:sldId id="1021" r:id="rId284"/>
    <p:sldId id="1024" r:id="rId285"/>
    <p:sldId id="1027" r:id="rId286"/>
    <p:sldId id="1030" r:id="rId287"/>
    <p:sldId id="1033" r:id="rId288"/>
    <p:sldId id="1036" r:id="rId289"/>
    <p:sldId id="1039" r:id="rId290"/>
    <p:sldId id="1042" r:id="rId291"/>
    <p:sldId id="1045" r:id="rId292"/>
    <p:sldId id="1048" r:id="rId293"/>
    <p:sldId id="1051" r:id="rId294"/>
    <p:sldId id="1054" r:id="rId295"/>
    <p:sldId id="1057" r:id="rId296"/>
    <p:sldId id="1060" r:id="rId297"/>
    <p:sldId id="1063" r:id="rId298"/>
    <p:sldId id="1066" r:id="rId299"/>
    <p:sldId id="1069" r:id="rId300"/>
    <p:sldId id="1072" r:id="rId301"/>
    <p:sldId id="1075" r:id="rId302"/>
    <p:sldId id="1078" r:id="rId303"/>
    <p:sldId id="1081" r:id="rId304"/>
    <p:sldId id="1084" r:id="rId305"/>
    <p:sldId id="1087" r:id="rId306"/>
    <p:sldId id="1090" r:id="rId307"/>
    <p:sldId id="1093" r:id="rId308"/>
    <p:sldId id="1096" r:id="rId309"/>
    <p:sldId id="1099" r:id="rId310"/>
    <p:sldId id="1102" r:id="rId311"/>
    <p:sldId id="1105" r:id="rId312"/>
    <p:sldId id="1108" r:id="rId313"/>
    <p:sldId id="1111" r:id="rId314"/>
    <p:sldId id="1114" r:id="rId315"/>
    <p:sldId id="1117" r:id="rId316"/>
    <p:sldId id="1120" r:id="rId317"/>
    <p:sldId id="1123" r:id="rId318"/>
    <p:sldId id="1126" r:id="rId319"/>
    <p:sldId id="1129" r:id="rId320"/>
    <p:sldId id="1132" r:id="rId321"/>
    <p:sldId id="1135" r:id="rId322"/>
    <p:sldId id="1138" r:id="rId323"/>
    <p:sldId id="1141" r:id="rId324"/>
    <p:sldId id="1144" r:id="rId325"/>
    <p:sldId id="1147" r:id="rId326"/>
    <p:sldId id="1150" r:id="rId327"/>
    <p:sldId id="1153" r:id="rId328"/>
    <p:sldId id="1156" r:id="rId329"/>
    <p:sldId id="1159" r:id="rId330"/>
    <p:sldId id="1162" r:id="rId331"/>
    <p:sldId id="1165" r:id="rId332"/>
    <p:sldId id="1168" r:id="rId333"/>
    <p:sldId id="1171" r:id="rId334"/>
    <p:sldId id="1174" r:id="rId335"/>
    <p:sldId id="1177" r:id="rId336"/>
    <p:sldId id="1180" r:id="rId337"/>
    <p:sldId id="1183" r:id="rId338"/>
    <p:sldId id="1186" r:id="rId339"/>
    <p:sldId id="1189" r:id="rId340"/>
    <p:sldId id="1192" r:id="rId341"/>
    <p:sldId id="1195" r:id="rId342"/>
    <p:sldId id="1198" r:id="rId343"/>
    <p:sldId id="1201" r:id="rId344"/>
    <p:sldId id="1204" r:id="rId345"/>
    <p:sldId id="1207" r:id="rId346"/>
    <p:sldId id="1210" r:id="rId347"/>
    <p:sldId id="1213" r:id="rId348"/>
    <p:sldId id="1216" r:id="rId349"/>
    <p:sldId id="1219" r:id="rId350"/>
    <p:sldId id="1222" r:id="rId351"/>
    <p:sldId id="1225" r:id="rId352"/>
    <p:sldId id="1228" r:id="rId353"/>
    <p:sldId id="1231" r:id="rId354"/>
    <p:sldId id="1234" r:id="rId355"/>
    <p:sldId id="1237" r:id="rId356"/>
    <p:sldId id="1240" r:id="rId357"/>
    <p:sldId id="1243" r:id="rId358"/>
    <p:sldId id="1246" r:id="rId359"/>
    <p:sldId id="1249" r:id="rId360"/>
    <p:sldId id="1252" r:id="rId361"/>
    <p:sldId id="1255" r:id="rId362"/>
    <p:sldId id="1258" r:id="rId363"/>
    <p:sldId id="1261" r:id="rId364"/>
    <p:sldId id="1264" r:id="rId365"/>
    <p:sldId id="1267" r:id="rId366"/>
    <p:sldId id="1270" r:id="rId367"/>
    <p:sldId id="1273" r:id="rId368"/>
    <p:sldId id="1276" r:id="rId369"/>
    <p:sldId id="1279" r:id="rId370"/>
    <p:sldId id="1282" r:id="rId371"/>
    <p:sldId id="1285" r:id="rId372"/>
    <p:sldId id="1288" r:id="rId373"/>
    <p:sldId id="1291" r:id="rId374"/>
    <p:sldId id="1294" r:id="rId375"/>
    <p:sldId id="1297" r:id="rId376"/>
    <p:sldId id="1300" r:id="rId377"/>
    <p:sldId id="1303" r:id="rId378"/>
    <p:sldId id="1306" r:id="rId379"/>
    <p:sldId id="1309" r:id="rId380"/>
    <p:sldId id="1312" r:id="rId381"/>
    <p:sldId id="1315" r:id="rId382"/>
    <p:sldId id="1318" r:id="rId383"/>
    <p:sldId id="1321" r:id="rId384"/>
    <p:sldId id="1324" r:id="rId385"/>
    <p:sldId id="1327" r:id="rId386"/>
    <p:sldId id="1330" r:id="rId387"/>
    <p:sldId id="1333" r:id="rId388"/>
    <p:sldId id="1336" r:id="rId389"/>
    <p:sldId id="1339" r:id="rId390"/>
    <p:sldId id="1342" r:id="rId391"/>
    <p:sldId id="1345" r:id="rId392"/>
    <p:sldId id="1348" r:id="rId393"/>
    <p:sldId id="1351" r:id="rId394"/>
    <p:sldId id="1354" r:id="rId395"/>
    <p:sldId id="1357" r:id="rId396"/>
    <p:sldId id="1360" r:id="rId397"/>
    <p:sldId id="1363" r:id="rId398"/>
    <p:sldId id="1366" r:id="rId399"/>
    <p:sldId id="1369" r:id="rId400"/>
    <p:sldId id="1372" r:id="rId401"/>
    <p:sldId id="1375" r:id="rId402"/>
    <p:sldId id="1378" r:id="rId403"/>
    <p:sldId id="1381" r:id="rId404"/>
    <p:sldId id="1384" r:id="rId405"/>
    <p:sldId id="1387" r:id="rId406"/>
    <p:sldId id="1390" r:id="rId407"/>
    <p:sldId id="1393" r:id="rId408"/>
    <p:sldId id="1396" r:id="rId409"/>
    <p:sldId id="1399" r:id="rId410"/>
    <p:sldId id="1402" r:id="rId411"/>
    <p:sldId id="1405" r:id="rId412"/>
    <p:sldId id="1408" r:id="rId413"/>
    <p:sldId id="1411" r:id="rId414"/>
    <p:sldId id="1414" r:id="rId415"/>
    <p:sldId id="1417" r:id="rId416"/>
    <p:sldId id="1420" r:id="rId417"/>
    <p:sldId id="1423" r:id="rId418"/>
    <p:sldId id="1426" r:id="rId419"/>
    <p:sldId id="1429" r:id="rId420"/>
    <p:sldId id="1432" r:id="rId421"/>
    <p:sldId id="1435" r:id="rId422"/>
    <p:sldId id="1438" r:id="rId423"/>
    <p:sldId id="1441" r:id="rId424"/>
    <p:sldId id="1444" r:id="rId425"/>
    <p:sldId id="1447" r:id="rId426"/>
    <p:sldId id="1450" r:id="rId427"/>
    <p:sldId id="1453" r:id="rId428"/>
    <p:sldId id="1456" r:id="rId429"/>
    <p:sldId id="1459" r:id="rId430"/>
    <p:sldId id="1462" r:id="rId431"/>
    <p:sldId id="1465" r:id="rId432"/>
    <p:sldId id="1468" r:id="rId433"/>
    <p:sldId id="1471" r:id="rId434"/>
    <p:sldId id="1474" r:id="rId435"/>
    <p:sldId id="1477" r:id="rId436"/>
    <p:sldId id="1480" r:id="rId437"/>
    <p:sldId id="1483" r:id="rId438"/>
    <p:sldId id="1486" r:id="rId439"/>
    <p:sldId id="1489" r:id="rId440"/>
    <p:sldId id="1492" r:id="rId441"/>
    <p:sldId id="1495" r:id="rId442"/>
    <p:sldId id="1498" r:id="rId443"/>
    <p:sldId id="1501" r:id="rId444"/>
    <p:sldId id="1504" r:id="rId445"/>
    <p:sldId id="1507" r:id="rId446"/>
    <p:sldId id="1510" r:id="rId447"/>
    <p:sldId id="1513" r:id="rId448"/>
    <p:sldId id="1516" r:id="rId449"/>
    <p:sldId id="1519" r:id="rId450"/>
    <p:sldId id="1522" r:id="rId451"/>
    <p:sldId id="1525" r:id="rId452"/>
    <p:sldId id="1528" r:id="rId453"/>
    <p:sldId id="1531" r:id="rId454"/>
    <p:sldId id="1534" r:id="rId455"/>
    <p:sldId id="1537" r:id="rId456"/>
    <p:sldId id="1540" r:id="rId457"/>
    <p:sldId id="1543" r:id="rId458"/>
    <p:sldId id="1546" r:id="rId459"/>
    <p:sldId id="1549" r:id="rId460"/>
    <p:sldId id="1552" r:id="rId461"/>
    <p:sldId id="1555" r:id="rId462"/>
    <p:sldId id="1558" r:id="rId463"/>
  </p:sldIdLst>
  <p:sldSz cx="9144000" cy="6858000"/>
  <p:notesSz cx="6858000" cy="9144000"/>
  <p:custDataLst>
    <p:tags r:id="rId4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71.xml" /><Relationship Id="rId101" Type="http://schemas.openxmlformats.org/officeDocument/2006/relationships/slide" Target="slides/slide72.xml" /><Relationship Id="rId102" Type="http://schemas.openxmlformats.org/officeDocument/2006/relationships/slide" Target="slides/slide73.xml" /><Relationship Id="rId103" Type="http://schemas.openxmlformats.org/officeDocument/2006/relationships/slide" Target="slides/slide74.xml" /><Relationship Id="rId104" Type="http://schemas.openxmlformats.org/officeDocument/2006/relationships/slide" Target="slides/slide75.xml" /><Relationship Id="rId105" Type="http://schemas.openxmlformats.org/officeDocument/2006/relationships/slide" Target="slides/slide76.xml" /><Relationship Id="rId106" Type="http://schemas.openxmlformats.org/officeDocument/2006/relationships/slide" Target="slides/slide77.xml" /><Relationship Id="rId107" Type="http://schemas.openxmlformats.org/officeDocument/2006/relationships/slide" Target="slides/slide78.xml" /><Relationship Id="rId108" Type="http://schemas.openxmlformats.org/officeDocument/2006/relationships/slide" Target="slides/slide79.xml" /><Relationship Id="rId109" Type="http://schemas.openxmlformats.org/officeDocument/2006/relationships/slide" Target="slides/slide80.xml" /><Relationship Id="rId11" Type="http://schemas.openxmlformats.org/officeDocument/2006/relationships/slideMaster" Target="slideMasters/slideMaster11.xml" /><Relationship Id="rId110" Type="http://schemas.openxmlformats.org/officeDocument/2006/relationships/slide" Target="slides/slide81.xml" /><Relationship Id="rId111" Type="http://schemas.openxmlformats.org/officeDocument/2006/relationships/slide" Target="slides/slide82.xml" /><Relationship Id="rId112" Type="http://schemas.openxmlformats.org/officeDocument/2006/relationships/slide" Target="slides/slide83.xml" /><Relationship Id="rId113" Type="http://schemas.openxmlformats.org/officeDocument/2006/relationships/slide" Target="slides/slide84.xml" /><Relationship Id="rId114" Type="http://schemas.openxmlformats.org/officeDocument/2006/relationships/slide" Target="slides/slide85.xml" /><Relationship Id="rId115" Type="http://schemas.openxmlformats.org/officeDocument/2006/relationships/slide" Target="slides/slide86.xml" /><Relationship Id="rId116" Type="http://schemas.openxmlformats.org/officeDocument/2006/relationships/slide" Target="slides/slide87.xml" /><Relationship Id="rId117" Type="http://schemas.openxmlformats.org/officeDocument/2006/relationships/slide" Target="slides/slide88.xml" /><Relationship Id="rId118" Type="http://schemas.openxmlformats.org/officeDocument/2006/relationships/slide" Target="slides/slide89.xml" /><Relationship Id="rId119" Type="http://schemas.openxmlformats.org/officeDocument/2006/relationships/slide" Target="slides/slide90.xml" /><Relationship Id="rId12" Type="http://schemas.openxmlformats.org/officeDocument/2006/relationships/slideMaster" Target="slideMasters/slideMaster12.xml" /><Relationship Id="rId120" Type="http://schemas.openxmlformats.org/officeDocument/2006/relationships/slide" Target="slides/slide91.xml" /><Relationship Id="rId121" Type="http://schemas.openxmlformats.org/officeDocument/2006/relationships/slide" Target="slides/slide92.xml" /><Relationship Id="rId122" Type="http://schemas.openxmlformats.org/officeDocument/2006/relationships/slide" Target="slides/slide93.xml" /><Relationship Id="rId123" Type="http://schemas.openxmlformats.org/officeDocument/2006/relationships/slide" Target="slides/slide94.xml" /><Relationship Id="rId124" Type="http://schemas.openxmlformats.org/officeDocument/2006/relationships/slide" Target="slides/slide95.xml" /><Relationship Id="rId125" Type="http://schemas.openxmlformats.org/officeDocument/2006/relationships/slide" Target="slides/slide96.xml" /><Relationship Id="rId126" Type="http://schemas.openxmlformats.org/officeDocument/2006/relationships/slide" Target="slides/slide97.xml" /><Relationship Id="rId127" Type="http://schemas.openxmlformats.org/officeDocument/2006/relationships/slide" Target="slides/slide98.xml" /><Relationship Id="rId128" Type="http://schemas.openxmlformats.org/officeDocument/2006/relationships/slide" Target="slides/slide99.xml" /><Relationship Id="rId129" Type="http://schemas.openxmlformats.org/officeDocument/2006/relationships/slide" Target="slides/slide100.xml" /><Relationship Id="rId13" Type="http://schemas.openxmlformats.org/officeDocument/2006/relationships/slideMaster" Target="slideMasters/slideMaster13.xml" /><Relationship Id="rId130" Type="http://schemas.openxmlformats.org/officeDocument/2006/relationships/slide" Target="slides/slide101.xml" /><Relationship Id="rId131" Type="http://schemas.openxmlformats.org/officeDocument/2006/relationships/slide" Target="slides/slide102.xml" /><Relationship Id="rId132" Type="http://schemas.openxmlformats.org/officeDocument/2006/relationships/slide" Target="slides/slide103.xml" /><Relationship Id="rId133" Type="http://schemas.openxmlformats.org/officeDocument/2006/relationships/slide" Target="slides/slide104.xml" /><Relationship Id="rId134" Type="http://schemas.openxmlformats.org/officeDocument/2006/relationships/slide" Target="slides/slide105.xml" /><Relationship Id="rId135" Type="http://schemas.openxmlformats.org/officeDocument/2006/relationships/slide" Target="slides/slide106.xml" /><Relationship Id="rId136" Type="http://schemas.openxmlformats.org/officeDocument/2006/relationships/slide" Target="slides/slide107.xml" /><Relationship Id="rId137" Type="http://schemas.openxmlformats.org/officeDocument/2006/relationships/slide" Target="slides/slide108.xml" /><Relationship Id="rId138" Type="http://schemas.openxmlformats.org/officeDocument/2006/relationships/slide" Target="slides/slide109.xml" /><Relationship Id="rId139" Type="http://schemas.openxmlformats.org/officeDocument/2006/relationships/slide" Target="slides/slide110.xml" /><Relationship Id="rId14" Type="http://schemas.openxmlformats.org/officeDocument/2006/relationships/slideMaster" Target="slideMasters/slideMaster14.xml" /><Relationship Id="rId140" Type="http://schemas.openxmlformats.org/officeDocument/2006/relationships/slide" Target="slides/slide111.xml" /><Relationship Id="rId141" Type="http://schemas.openxmlformats.org/officeDocument/2006/relationships/slide" Target="slides/slide112.xml" /><Relationship Id="rId142" Type="http://schemas.openxmlformats.org/officeDocument/2006/relationships/slide" Target="slides/slide113.xml" /><Relationship Id="rId143" Type="http://schemas.openxmlformats.org/officeDocument/2006/relationships/slide" Target="slides/slide114.xml" /><Relationship Id="rId144" Type="http://schemas.openxmlformats.org/officeDocument/2006/relationships/slide" Target="slides/slide115.xml" /><Relationship Id="rId145" Type="http://schemas.openxmlformats.org/officeDocument/2006/relationships/slide" Target="slides/slide116.xml" /><Relationship Id="rId146" Type="http://schemas.openxmlformats.org/officeDocument/2006/relationships/slide" Target="slides/slide117.xml" /><Relationship Id="rId147" Type="http://schemas.openxmlformats.org/officeDocument/2006/relationships/slide" Target="slides/slide118.xml" /><Relationship Id="rId148" Type="http://schemas.openxmlformats.org/officeDocument/2006/relationships/slide" Target="slides/slide119.xml" /><Relationship Id="rId149" Type="http://schemas.openxmlformats.org/officeDocument/2006/relationships/slide" Target="slides/slide120.xml" /><Relationship Id="rId15" Type="http://schemas.openxmlformats.org/officeDocument/2006/relationships/slideMaster" Target="slideMasters/slideMaster15.xml" /><Relationship Id="rId150" Type="http://schemas.openxmlformats.org/officeDocument/2006/relationships/slide" Target="slides/slide121.xml" /><Relationship Id="rId151" Type="http://schemas.openxmlformats.org/officeDocument/2006/relationships/slide" Target="slides/slide122.xml" /><Relationship Id="rId152" Type="http://schemas.openxmlformats.org/officeDocument/2006/relationships/slide" Target="slides/slide123.xml" /><Relationship Id="rId153" Type="http://schemas.openxmlformats.org/officeDocument/2006/relationships/slide" Target="slides/slide124.xml" /><Relationship Id="rId154" Type="http://schemas.openxmlformats.org/officeDocument/2006/relationships/slide" Target="slides/slide125.xml" /><Relationship Id="rId155" Type="http://schemas.openxmlformats.org/officeDocument/2006/relationships/slide" Target="slides/slide126.xml" /><Relationship Id="rId156" Type="http://schemas.openxmlformats.org/officeDocument/2006/relationships/slide" Target="slides/slide127.xml" /><Relationship Id="rId157" Type="http://schemas.openxmlformats.org/officeDocument/2006/relationships/slide" Target="slides/slide128.xml" /><Relationship Id="rId158" Type="http://schemas.openxmlformats.org/officeDocument/2006/relationships/slide" Target="slides/slide129.xml" /><Relationship Id="rId159" Type="http://schemas.openxmlformats.org/officeDocument/2006/relationships/slide" Target="slides/slide130.xml" /><Relationship Id="rId16" Type="http://schemas.openxmlformats.org/officeDocument/2006/relationships/slideMaster" Target="slideMasters/slideMaster16.xml" /><Relationship Id="rId160" Type="http://schemas.openxmlformats.org/officeDocument/2006/relationships/slide" Target="slides/slide131.xml" /><Relationship Id="rId161" Type="http://schemas.openxmlformats.org/officeDocument/2006/relationships/slide" Target="slides/slide132.xml" /><Relationship Id="rId162" Type="http://schemas.openxmlformats.org/officeDocument/2006/relationships/slide" Target="slides/slide133.xml" /><Relationship Id="rId163" Type="http://schemas.openxmlformats.org/officeDocument/2006/relationships/slide" Target="slides/slide134.xml" /><Relationship Id="rId164" Type="http://schemas.openxmlformats.org/officeDocument/2006/relationships/slide" Target="slides/slide135.xml" /><Relationship Id="rId165" Type="http://schemas.openxmlformats.org/officeDocument/2006/relationships/slide" Target="slides/slide136.xml" /><Relationship Id="rId166" Type="http://schemas.openxmlformats.org/officeDocument/2006/relationships/slide" Target="slides/slide137.xml" /><Relationship Id="rId167" Type="http://schemas.openxmlformats.org/officeDocument/2006/relationships/slide" Target="slides/slide138.xml" /><Relationship Id="rId168" Type="http://schemas.openxmlformats.org/officeDocument/2006/relationships/slide" Target="slides/slide139.xml" /><Relationship Id="rId169" Type="http://schemas.openxmlformats.org/officeDocument/2006/relationships/slide" Target="slides/slide140.xml" /><Relationship Id="rId17" Type="http://schemas.openxmlformats.org/officeDocument/2006/relationships/slideMaster" Target="slideMasters/slideMaster17.xml" /><Relationship Id="rId170" Type="http://schemas.openxmlformats.org/officeDocument/2006/relationships/slide" Target="slides/slide141.xml" /><Relationship Id="rId171" Type="http://schemas.openxmlformats.org/officeDocument/2006/relationships/slide" Target="slides/slide142.xml" /><Relationship Id="rId172" Type="http://schemas.openxmlformats.org/officeDocument/2006/relationships/slide" Target="slides/slide143.xml" /><Relationship Id="rId173" Type="http://schemas.openxmlformats.org/officeDocument/2006/relationships/slide" Target="slides/slide144.xml" /><Relationship Id="rId174" Type="http://schemas.openxmlformats.org/officeDocument/2006/relationships/slide" Target="slides/slide145.xml" /><Relationship Id="rId175" Type="http://schemas.openxmlformats.org/officeDocument/2006/relationships/slide" Target="slides/slide146.xml" /><Relationship Id="rId176" Type="http://schemas.openxmlformats.org/officeDocument/2006/relationships/slide" Target="slides/slide147.xml" /><Relationship Id="rId177" Type="http://schemas.openxmlformats.org/officeDocument/2006/relationships/slide" Target="slides/slide148.xml" /><Relationship Id="rId178" Type="http://schemas.openxmlformats.org/officeDocument/2006/relationships/slide" Target="slides/slide149.xml" /><Relationship Id="rId179" Type="http://schemas.openxmlformats.org/officeDocument/2006/relationships/slide" Target="slides/slide150.xml" /><Relationship Id="rId18" Type="http://schemas.openxmlformats.org/officeDocument/2006/relationships/slideMaster" Target="slideMasters/slideMaster18.xml" /><Relationship Id="rId180" Type="http://schemas.openxmlformats.org/officeDocument/2006/relationships/slide" Target="slides/slide151.xml" /><Relationship Id="rId181" Type="http://schemas.openxmlformats.org/officeDocument/2006/relationships/slide" Target="slides/slide152.xml" /><Relationship Id="rId182" Type="http://schemas.openxmlformats.org/officeDocument/2006/relationships/slide" Target="slides/slide153.xml" /><Relationship Id="rId183" Type="http://schemas.openxmlformats.org/officeDocument/2006/relationships/slide" Target="slides/slide154.xml" /><Relationship Id="rId184" Type="http://schemas.openxmlformats.org/officeDocument/2006/relationships/slide" Target="slides/slide155.xml" /><Relationship Id="rId185" Type="http://schemas.openxmlformats.org/officeDocument/2006/relationships/slide" Target="slides/slide156.xml" /><Relationship Id="rId186" Type="http://schemas.openxmlformats.org/officeDocument/2006/relationships/slide" Target="slides/slide157.xml" /><Relationship Id="rId187" Type="http://schemas.openxmlformats.org/officeDocument/2006/relationships/slide" Target="slides/slide158.xml" /><Relationship Id="rId188" Type="http://schemas.openxmlformats.org/officeDocument/2006/relationships/slide" Target="slides/slide159.xml" /><Relationship Id="rId189" Type="http://schemas.openxmlformats.org/officeDocument/2006/relationships/slide" Target="slides/slide160.xml" /><Relationship Id="rId19" Type="http://schemas.openxmlformats.org/officeDocument/2006/relationships/slideMaster" Target="slideMasters/slideMaster19.xml" /><Relationship Id="rId190" Type="http://schemas.openxmlformats.org/officeDocument/2006/relationships/slide" Target="slides/slide161.xml" /><Relationship Id="rId191" Type="http://schemas.openxmlformats.org/officeDocument/2006/relationships/slide" Target="slides/slide162.xml" /><Relationship Id="rId192" Type="http://schemas.openxmlformats.org/officeDocument/2006/relationships/slide" Target="slides/slide163.xml" /><Relationship Id="rId193" Type="http://schemas.openxmlformats.org/officeDocument/2006/relationships/slide" Target="slides/slide164.xml" /><Relationship Id="rId194" Type="http://schemas.openxmlformats.org/officeDocument/2006/relationships/slide" Target="slides/slide165.xml" /><Relationship Id="rId195" Type="http://schemas.openxmlformats.org/officeDocument/2006/relationships/slide" Target="slides/slide166.xml" /><Relationship Id="rId196" Type="http://schemas.openxmlformats.org/officeDocument/2006/relationships/slide" Target="slides/slide167.xml" /><Relationship Id="rId197" Type="http://schemas.openxmlformats.org/officeDocument/2006/relationships/slide" Target="slides/slide168.xml" /><Relationship Id="rId198" Type="http://schemas.openxmlformats.org/officeDocument/2006/relationships/slide" Target="slides/slide169.xml" /><Relationship Id="rId199" Type="http://schemas.openxmlformats.org/officeDocument/2006/relationships/slide" Target="slides/slide170.xml" /><Relationship Id="rId2" Type="http://schemas.openxmlformats.org/officeDocument/2006/relationships/slideMaster" Target="slideMasters/slideMaster2.xml" /><Relationship Id="rId20" Type="http://schemas.openxmlformats.org/officeDocument/2006/relationships/slideMaster" Target="slideMasters/slideMaster20.xml" /><Relationship Id="rId200" Type="http://schemas.openxmlformats.org/officeDocument/2006/relationships/slide" Target="slides/slide171.xml" /><Relationship Id="rId201" Type="http://schemas.openxmlformats.org/officeDocument/2006/relationships/slide" Target="slides/slide172.xml" /><Relationship Id="rId202" Type="http://schemas.openxmlformats.org/officeDocument/2006/relationships/slide" Target="slides/slide173.xml" /><Relationship Id="rId203" Type="http://schemas.openxmlformats.org/officeDocument/2006/relationships/slide" Target="slides/slide174.xml" /><Relationship Id="rId204" Type="http://schemas.openxmlformats.org/officeDocument/2006/relationships/slide" Target="slides/slide175.xml" /><Relationship Id="rId205" Type="http://schemas.openxmlformats.org/officeDocument/2006/relationships/slide" Target="slides/slide176.xml" /><Relationship Id="rId206" Type="http://schemas.openxmlformats.org/officeDocument/2006/relationships/slide" Target="slides/slide177.xml" /><Relationship Id="rId207" Type="http://schemas.openxmlformats.org/officeDocument/2006/relationships/slide" Target="slides/slide178.xml" /><Relationship Id="rId208" Type="http://schemas.openxmlformats.org/officeDocument/2006/relationships/slide" Target="slides/slide179.xml" /><Relationship Id="rId209" Type="http://schemas.openxmlformats.org/officeDocument/2006/relationships/slide" Target="slides/slide180.xml" /><Relationship Id="rId21" Type="http://schemas.openxmlformats.org/officeDocument/2006/relationships/slideMaster" Target="slideMasters/slideMaster21.xml" /><Relationship Id="rId210" Type="http://schemas.openxmlformats.org/officeDocument/2006/relationships/slide" Target="slides/slide181.xml" /><Relationship Id="rId211" Type="http://schemas.openxmlformats.org/officeDocument/2006/relationships/slide" Target="slides/slide182.xml" /><Relationship Id="rId212" Type="http://schemas.openxmlformats.org/officeDocument/2006/relationships/slide" Target="slides/slide183.xml" /><Relationship Id="rId213" Type="http://schemas.openxmlformats.org/officeDocument/2006/relationships/slide" Target="slides/slide184.xml" /><Relationship Id="rId214" Type="http://schemas.openxmlformats.org/officeDocument/2006/relationships/slide" Target="slides/slide185.xml" /><Relationship Id="rId215" Type="http://schemas.openxmlformats.org/officeDocument/2006/relationships/slide" Target="slides/slide186.xml" /><Relationship Id="rId216" Type="http://schemas.openxmlformats.org/officeDocument/2006/relationships/slide" Target="slides/slide187.xml" /><Relationship Id="rId217" Type="http://schemas.openxmlformats.org/officeDocument/2006/relationships/slide" Target="slides/slide188.xml" /><Relationship Id="rId218" Type="http://schemas.openxmlformats.org/officeDocument/2006/relationships/slide" Target="slides/slide189.xml" /><Relationship Id="rId219" Type="http://schemas.openxmlformats.org/officeDocument/2006/relationships/slide" Target="slides/slide190.xml" /><Relationship Id="rId22" Type="http://schemas.openxmlformats.org/officeDocument/2006/relationships/slideMaster" Target="slideMasters/slideMaster22.xml" /><Relationship Id="rId220" Type="http://schemas.openxmlformats.org/officeDocument/2006/relationships/slide" Target="slides/slide191.xml" /><Relationship Id="rId221" Type="http://schemas.openxmlformats.org/officeDocument/2006/relationships/slide" Target="slides/slide192.xml" /><Relationship Id="rId222" Type="http://schemas.openxmlformats.org/officeDocument/2006/relationships/slide" Target="slides/slide193.xml" /><Relationship Id="rId223" Type="http://schemas.openxmlformats.org/officeDocument/2006/relationships/slide" Target="slides/slide194.xml" /><Relationship Id="rId224" Type="http://schemas.openxmlformats.org/officeDocument/2006/relationships/slide" Target="slides/slide195.xml" /><Relationship Id="rId225" Type="http://schemas.openxmlformats.org/officeDocument/2006/relationships/slide" Target="slides/slide196.xml" /><Relationship Id="rId226" Type="http://schemas.openxmlformats.org/officeDocument/2006/relationships/slide" Target="slides/slide197.xml" /><Relationship Id="rId227" Type="http://schemas.openxmlformats.org/officeDocument/2006/relationships/slide" Target="slides/slide198.xml" /><Relationship Id="rId228" Type="http://schemas.openxmlformats.org/officeDocument/2006/relationships/slide" Target="slides/slide199.xml" /><Relationship Id="rId229" Type="http://schemas.openxmlformats.org/officeDocument/2006/relationships/slide" Target="slides/slide200.xml" /><Relationship Id="rId23" Type="http://schemas.openxmlformats.org/officeDocument/2006/relationships/slideMaster" Target="slideMasters/slideMaster23.xml" /><Relationship Id="rId230" Type="http://schemas.openxmlformats.org/officeDocument/2006/relationships/slide" Target="slides/slide201.xml" /><Relationship Id="rId231" Type="http://schemas.openxmlformats.org/officeDocument/2006/relationships/slide" Target="slides/slide202.xml" /><Relationship Id="rId232" Type="http://schemas.openxmlformats.org/officeDocument/2006/relationships/slide" Target="slides/slide203.xml" /><Relationship Id="rId233" Type="http://schemas.openxmlformats.org/officeDocument/2006/relationships/slide" Target="slides/slide204.xml" /><Relationship Id="rId234" Type="http://schemas.openxmlformats.org/officeDocument/2006/relationships/slide" Target="slides/slide205.xml" /><Relationship Id="rId235" Type="http://schemas.openxmlformats.org/officeDocument/2006/relationships/slide" Target="slides/slide206.xml" /><Relationship Id="rId236" Type="http://schemas.openxmlformats.org/officeDocument/2006/relationships/slide" Target="slides/slide207.xml" /><Relationship Id="rId237" Type="http://schemas.openxmlformats.org/officeDocument/2006/relationships/slide" Target="slides/slide208.xml" /><Relationship Id="rId238" Type="http://schemas.openxmlformats.org/officeDocument/2006/relationships/slide" Target="slides/slide209.xml" /><Relationship Id="rId239" Type="http://schemas.openxmlformats.org/officeDocument/2006/relationships/slide" Target="slides/slide210.xml" /><Relationship Id="rId24" Type="http://schemas.openxmlformats.org/officeDocument/2006/relationships/slideMaster" Target="slideMasters/slideMaster24.xml" /><Relationship Id="rId240" Type="http://schemas.openxmlformats.org/officeDocument/2006/relationships/slide" Target="slides/slide211.xml" /><Relationship Id="rId241" Type="http://schemas.openxmlformats.org/officeDocument/2006/relationships/slide" Target="slides/slide212.xml" /><Relationship Id="rId242" Type="http://schemas.openxmlformats.org/officeDocument/2006/relationships/slide" Target="slides/slide213.xml" /><Relationship Id="rId243" Type="http://schemas.openxmlformats.org/officeDocument/2006/relationships/slide" Target="slides/slide214.xml" /><Relationship Id="rId244" Type="http://schemas.openxmlformats.org/officeDocument/2006/relationships/slide" Target="slides/slide215.xml" /><Relationship Id="rId245" Type="http://schemas.openxmlformats.org/officeDocument/2006/relationships/slide" Target="slides/slide216.xml" /><Relationship Id="rId246" Type="http://schemas.openxmlformats.org/officeDocument/2006/relationships/slide" Target="slides/slide217.xml" /><Relationship Id="rId247" Type="http://schemas.openxmlformats.org/officeDocument/2006/relationships/slide" Target="slides/slide218.xml" /><Relationship Id="rId248" Type="http://schemas.openxmlformats.org/officeDocument/2006/relationships/slide" Target="slides/slide219.xml" /><Relationship Id="rId249" Type="http://schemas.openxmlformats.org/officeDocument/2006/relationships/slide" Target="slides/slide220.xml" /><Relationship Id="rId25" Type="http://schemas.openxmlformats.org/officeDocument/2006/relationships/slideMaster" Target="slideMasters/slideMaster25.xml" /><Relationship Id="rId250" Type="http://schemas.openxmlformats.org/officeDocument/2006/relationships/slide" Target="slides/slide221.xml" /><Relationship Id="rId251" Type="http://schemas.openxmlformats.org/officeDocument/2006/relationships/slide" Target="slides/slide222.xml" /><Relationship Id="rId252" Type="http://schemas.openxmlformats.org/officeDocument/2006/relationships/slide" Target="slides/slide223.xml" /><Relationship Id="rId253" Type="http://schemas.openxmlformats.org/officeDocument/2006/relationships/slide" Target="slides/slide224.xml" /><Relationship Id="rId254" Type="http://schemas.openxmlformats.org/officeDocument/2006/relationships/slide" Target="slides/slide225.xml" /><Relationship Id="rId255" Type="http://schemas.openxmlformats.org/officeDocument/2006/relationships/slide" Target="slides/slide226.xml" /><Relationship Id="rId256" Type="http://schemas.openxmlformats.org/officeDocument/2006/relationships/slide" Target="slides/slide227.xml" /><Relationship Id="rId257" Type="http://schemas.openxmlformats.org/officeDocument/2006/relationships/slide" Target="slides/slide228.xml" /><Relationship Id="rId258" Type="http://schemas.openxmlformats.org/officeDocument/2006/relationships/slide" Target="slides/slide229.xml" /><Relationship Id="rId259" Type="http://schemas.openxmlformats.org/officeDocument/2006/relationships/slide" Target="slides/slide230.xml" /><Relationship Id="rId26" Type="http://schemas.openxmlformats.org/officeDocument/2006/relationships/slideMaster" Target="slideMasters/slideMaster26.xml" /><Relationship Id="rId260" Type="http://schemas.openxmlformats.org/officeDocument/2006/relationships/slide" Target="slides/slide231.xml" /><Relationship Id="rId261" Type="http://schemas.openxmlformats.org/officeDocument/2006/relationships/slide" Target="slides/slide232.xml" /><Relationship Id="rId262" Type="http://schemas.openxmlformats.org/officeDocument/2006/relationships/slide" Target="slides/slide233.xml" /><Relationship Id="rId263" Type="http://schemas.openxmlformats.org/officeDocument/2006/relationships/slide" Target="slides/slide234.xml" /><Relationship Id="rId264" Type="http://schemas.openxmlformats.org/officeDocument/2006/relationships/slide" Target="slides/slide235.xml" /><Relationship Id="rId265" Type="http://schemas.openxmlformats.org/officeDocument/2006/relationships/slide" Target="slides/slide236.xml" /><Relationship Id="rId266" Type="http://schemas.openxmlformats.org/officeDocument/2006/relationships/slide" Target="slides/slide237.xml" /><Relationship Id="rId267" Type="http://schemas.openxmlformats.org/officeDocument/2006/relationships/slide" Target="slides/slide238.xml" /><Relationship Id="rId268" Type="http://schemas.openxmlformats.org/officeDocument/2006/relationships/slide" Target="slides/slide239.xml" /><Relationship Id="rId269" Type="http://schemas.openxmlformats.org/officeDocument/2006/relationships/slide" Target="slides/slide240.xml" /><Relationship Id="rId27" Type="http://schemas.openxmlformats.org/officeDocument/2006/relationships/slideMaster" Target="slideMasters/slideMaster27.xml" /><Relationship Id="rId270" Type="http://schemas.openxmlformats.org/officeDocument/2006/relationships/slide" Target="slides/slide241.xml" /><Relationship Id="rId271" Type="http://schemas.openxmlformats.org/officeDocument/2006/relationships/slide" Target="slides/slide242.xml" /><Relationship Id="rId272" Type="http://schemas.openxmlformats.org/officeDocument/2006/relationships/slide" Target="slides/slide243.xml" /><Relationship Id="rId273" Type="http://schemas.openxmlformats.org/officeDocument/2006/relationships/slide" Target="slides/slide244.xml" /><Relationship Id="rId274" Type="http://schemas.openxmlformats.org/officeDocument/2006/relationships/slide" Target="slides/slide245.xml" /><Relationship Id="rId275" Type="http://schemas.openxmlformats.org/officeDocument/2006/relationships/slide" Target="slides/slide246.xml" /><Relationship Id="rId276" Type="http://schemas.openxmlformats.org/officeDocument/2006/relationships/slide" Target="slides/slide247.xml" /><Relationship Id="rId277" Type="http://schemas.openxmlformats.org/officeDocument/2006/relationships/slide" Target="slides/slide248.xml" /><Relationship Id="rId278" Type="http://schemas.openxmlformats.org/officeDocument/2006/relationships/slide" Target="slides/slide249.xml" /><Relationship Id="rId279" Type="http://schemas.openxmlformats.org/officeDocument/2006/relationships/slide" Target="slides/slide250.xml" /><Relationship Id="rId28" Type="http://schemas.openxmlformats.org/officeDocument/2006/relationships/slideMaster" Target="slideMasters/slideMaster28.xml" /><Relationship Id="rId280" Type="http://schemas.openxmlformats.org/officeDocument/2006/relationships/slide" Target="slides/slide251.xml" /><Relationship Id="rId281" Type="http://schemas.openxmlformats.org/officeDocument/2006/relationships/slide" Target="slides/slide252.xml" /><Relationship Id="rId282" Type="http://schemas.openxmlformats.org/officeDocument/2006/relationships/slide" Target="slides/slide253.xml" /><Relationship Id="rId283" Type="http://schemas.openxmlformats.org/officeDocument/2006/relationships/slide" Target="slides/slide254.xml" /><Relationship Id="rId284" Type="http://schemas.openxmlformats.org/officeDocument/2006/relationships/slide" Target="slides/slide255.xml" /><Relationship Id="rId285" Type="http://schemas.openxmlformats.org/officeDocument/2006/relationships/slide" Target="slides/slide256.xml" /><Relationship Id="rId286" Type="http://schemas.openxmlformats.org/officeDocument/2006/relationships/slide" Target="slides/slide257.xml" /><Relationship Id="rId287" Type="http://schemas.openxmlformats.org/officeDocument/2006/relationships/slide" Target="slides/slide258.xml" /><Relationship Id="rId288" Type="http://schemas.openxmlformats.org/officeDocument/2006/relationships/slide" Target="slides/slide259.xml" /><Relationship Id="rId289" Type="http://schemas.openxmlformats.org/officeDocument/2006/relationships/slide" Target="slides/slide260.xml" /><Relationship Id="rId29" Type="http://schemas.openxmlformats.org/officeDocument/2006/relationships/notesMaster" Target="notesMasters/notesMaster1.xml" /><Relationship Id="rId290" Type="http://schemas.openxmlformats.org/officeDocument/2006/relationships/slide" Target="slides/slide261.xml" /><Relationship Id="rId291" Type="http://schemas.openxmlformats.org/officeDocument/2006/relationships/slide" Target="slides/slide262.xml" /><Relationship Id="rId292" Type="http://schemas.openxmlformats.org/officeDocument/2006/relationships/slide" Target="slides/slide263.xml" /><Relationship Id="rId293" Type="http://schemas.openxmlformats.org/officeDocument/2006/relationships/slide" Target="slides/slide264.xml" /><Relationship Id="rId294" Type="http://schemas.openxmlformats.org/officeDocument/2006/relationships/slide" Target="slides/slide265.xml" /><Relationship Id="rId295" Type="http://schemas.openxmlformats.org/officeDocument/2006/relationships/slide" Target="slides/slide266.xml" /><Relationship Id="rId296" Type="http://schemas.openxmlformats.org/officeDocument/2006/relationships/slide" Target="slides/slide267.xml" /><Relationship Id="rId297" Type="http://schemas.openxmlformats.org/officeDocument/2006/relationships/slide" Target="slides/slide268.xml" /><Relationship Id="rId298" Type="http://schemas.openxmlformats.org/officeDocument/2006/relationships/slide" Target="slides/slide269.xml" /><Relationship Id="rId299" Type="http://schemas.openxmlformats.org/officeDocument/2006/relationships/slide" Target="slides/slide270.xml" /><Relationship Id="rId3" Type="http://schemas.openxmlformats.org/officeDocument/2006/relationships/slideMaster" Target="slideMasters/slideMaster3.xml" /><Relationship Id="rId30" Type="http://schemas.openxmlformats.org/officeDocument/2006/relationships/slide" Target="slides/slide1.xml" /><Relationship Id="rId300" Type="http://schemas.openxmlformats.org/officeDocument/2006/relationships/slide" Target="slides/slide271.xml" /><Relationship Id="rId301" Type="http://schemas.openxmlformats.org/officeDocument/2006/relationships/slide" Target="slides/slide272.xml" /><Relationship Id="rId302" Type="http://schemas.openxmlformats.org/officeDocument/2006/relationships/slide" Target="slides/slide273.xml" /><Relationship Id="rId303" Type="http://schemas.openxmlformats.org/officeDocument/2006/relationships/slide" Target="slides/slide274.xml" /><Relationship Id="rId304" Type="http://schemas.openxmlformats.org/officeDocument/2006/relationships/slide" Target="slides/slide275.xml" /><Relationship Id="rId305" Type="http://schemas.openxmlformats.org/officeDocument/2006/relationships/slide" Target="slides/slide276.xml" /><Relationship Id="rId306" Type="http://schemas.openxmlformats.org/officeDocument/2006/relationships/slide" Target="slides/slide277.xml" /><Relationship Id="rId307" Type="http://schemas.openxmlformats.org/officeDocument/2006/relationships/slide" Target="slides/slide278.xml" /><Relationship Id="rId308" Type="http://schemas.openxmlformats.org/officeDocument/2006/relationships/slide" Target="slides/slide279.xml" /><Relationship Id="rId309" Type="http://schemas.openxmlformats.org/officeDocument/2006/relationships/slide" Target="slides/slide280.xml" /><Relationship Id="rId31" Type="http://schemas.openxmlformats.org/officeDocument/2006/relationships/slide" Target="slides/slide2.xml" /><Relationship Id="rId310" Type="http://schemas.openxmlformats.org/officeDocument/2006/relationships/slide" Target="slides/slide281.xml" /><Relationship Id="rId311" Type="http://schemas.openxmlformats.org/officeDocument/2006/relationships/slide" Target="slides/slide282.xml" /><Relationship Id="rId312" Type="http://schemas.openxmlformats.org/officeDocument/2006/relationships/slide" Target="slides/slide283.xml" /><Relationship Id="rId313" Type="http://schemas.openxmlformats.org/officeDocument/2006/relationships/slide" Target="slides/slide284.xml" /><Relationship Id="rId314" Type="http://schemas.openxmlformats.org/officeDocument/2006/relationships/slide" Target="slides/slide285.xml" /><Relationship Id="rId315" Type="http://schemas.openxmlformats.org/officeDocument/2006/relationships/slide" Target="slides/slide286.xml" /><Relationship Id="rId316" Type="http://schemas.openxmlformats.org/officeDocument/2006/relationships/slide" Target="slides/slide287.xml" /><Relationship Id="rId317" Type="http://schemas.openxmlformats.org/officeDocument/2006/relationships/slide" Target="slides/slide288.xml" /><Relationship Id="rId318" Type="http://schemas.openxmlformats.org/officeDocument/2006/relationships/slide" Target="slides/slide289.xml" /><Relationship Id="rId319" Type="http://schemas.openxmlformats.org/officeDocument/2006/relationships/slide" Target="slides/slide290.xml" /><Relationship Id="rId32" Type="http://schemas.openxmlformats.org/officeDocument/2006/relationships/slide" Target="slides/slide3.xml" /><Relationship Id="rId320" Type="http://schemas.openxmlformats.org/officeDocument/2006/relationships/slide" Target="slides/slide291.xml" /><Relationship Id="rId321" Type="http://schemas.openxmlformats.org/officeDocument/2006/relationships/slide" Target="slides/slide292.xml" /><Relationship Id="rId322" Type="http://schemas.openxmlformats.org/officeDocument/2006/relationships/slide" Target="slides/slide293.xml" /><Relationship Id="rId323" Type="http://schemas.openxmlformats.org/officeDocument/2006/relationships/slide" Target="slides/slide294.xml" /><Relationship Id="rId324" Type="http://schemas.openxmlformats.org/officeDocument/2006/relationships/slide" Target="slides/slide295.xml" /><Relationship Id="rId325" Type="http://schemas.openxmlformats.org/officeDocument/2006/relationships/slide" Target="slides/slide296.xml" /><Relationship Id="rId326" Type="http://schemas.openxmlformats.org/officeDocument/2006/relationships/slide" Target="slides/slide297.xml" /><Relationship Id="rId327" Type="http://schemas.openxmlformats.org/officeDocument/2006/relationships/slide" Target="slides/slide298.xml" /><Relationship Id="rId328" Type="http://schemas.openxmlformats.org/officeDocument/2006/relationships/slide" Target="slides/slide299.xml" /><Relationship Id="rId329" Type="http://schemas.openxmlformats.org/officeDocument/2006/relationships/slide" Target="slides/slide300.xml" /><Relationship Id="rId33" Type="http://schemas.openxmlformats.org/officeDocument/2006/relationships/slide" Target="slides/slide4.xml" /><Relationship Id="rId330" Type="http://schemas.openxmlformats.org/officeDocument/2006/relationships/slide" Target="slides/slide301.xml" /><Relationship Id="rId331" Type="http://schemas.openxmlformats.org/officeDocument/2006/relationships/slide" Target="slides/slide302.xml" /><Relationship Id="rId332" Type="http://schemas.openxmlformats.org/officeDocument/2006/relationships/slide" Target="slides/slide303.xml" /><Relationship Id="rId333" Type="http://schemas.openxmlformats.org/officeDocument/2006/relationships/slide" Target="slides/slide304.xml" /><Relationship Id="rId334" Type="http://schemas.openxmlformats.org/officeDocument/2006/relationships/slide" Target="slides/slide305.xml" /><Relationship Id="rId335" Type="http://schemas.openxmlformats.org/officeDocument/2006/relationships/slide" Target="slides/slide306.xml" /><Relationship Id="rId336" Type="http://schemas.openxmlformats.org/officeDocument/2006/relationships/slide" Target="slides/slide307.xml" /><Relationship Id="rId337" Type="http://schemas.openxmlformats.org/officeDocument/2006/relationships/slide" Target="slides/slide308.xml" /><Relationship Id="rId338" Type="http://schemas.openxmlformats.org/officeDocument/2006/relationships/slide" Target="slides/slide309.xml" /><Relationship Id="rId339" Type="http://schemas.openxmlformats.org/officeDocument/2006/relationships/slide" Target="slides/slide310.xml" /><Relationship Id="rId34" Type="http://schemas.openxmlformats.org/officeDocument/2006/relationships/slide" Target="slides/slide5.xml" /><Relationship Id="rId340" Type="http://schemas.openxmlformats.org/officeDocument/2006/relationships/slide" Target="slides/slide311.xml" /><Relationship Id="rId341" Type="http://schemas.openxmlformats.org/officeDocument/2006/relationships/slide" Target="slides/slide312.xml" /><Relationship Id="rId342" Type="http://schemas.openxmlformats.org/officeDocument/2006/relationships/slide" Target="slides/slide313.xml" /><Relationship Id="rId343" Type="http://schemas.openxmlformats.org/officeDocument/2006/relationships/slide" Target="slides/slide314.xml" /><Relationship Id="rId344" Type="http://schemas.openxmlformats.org/officeDocument/2006/relationships/slide" Target="slides/slide315.xml" /><Relationship Id="rId345" Type="http://schemas.openxmlformats.org/officeDocument/2006/relationships/slide" Target="slides/slide316.xml" /><Relationship Id="rId346" Type="http://schemas.openxmlformats.org/officeDocument/2006/relationships/slide" Target="slides/slide317.xml" /><Relationship Id="rId347" Type="http://schemas.openxmlformats.org/officeDocument/2006/relationships/slide" Target="slides/slide318.xml" /><Relationship Id="rId348" Type="http://schemas.openxmlformats.org/officeDocument/2006/relationships/slide" Target="slides/slide319.xml" /><Relationship Id="rId349" Type="http://schemas.openxmlformats.org/officeDocument/2006/relationships/slide" Target="slides/slide320.xml" /><Relationship Id="rId35" Type="http://schemas.openxmlformats.org/officeDocument/2006/relationships/slide" Target="slides/slide6.xml" /><Relationship Id="rId350" Type="http://schemas.openxmlformats.org/officeDocument/2006/relationships/slide" Target="slides/slide321.xml" /><Relationship Id="rId351" Type="http://schemas.openxmlformats.org/officeDocument/2006/relationships/slide" Target="slides/slide322.xml" /><Relationship Id="rId352" Type="http://schemas.openxmlformats.org/officeDocument/2006/relationships/slide" Target="slides/slide323.xml" /><Relationship Id="rId353" Type="http://schemas.openxmlformats.org/officeDocument/2006/relationships/slide" Target="slides/slide324.xml" /><Relationship Id="rId354" Type="http://schemas.openxmlformats.org/officeDocument/2006/relationships/slide" Target="slides/slide325.xml" /><Relationship Id="rId355" Type="http://schemas.openxmlformats.org/officeDocument/2006/relationships/slide" Target="slides/slide326.xml" /><Relationship Id="rId356" Type="http://schemas.openxmlformats.org/officeDocument/2006/relationships/slide" Target="slides/slide327.xml" /><Relationship Id="rId357" Type="http://schemas.openxmlformats.org/officeDocument/2006/relationships/slide" Target="slides/slide328.xml" /><Relationship Id="rId358" Type="http://schemas.openxmlformats.org/officeDocument/2006/relationships/slide" Target="slides/slide329.xml" /><Relationship Id="rId359" Type="http://schemas.openxmlformats.org/officeDocument/2006/relationships/slide" Target="slides/slide330.xml" /><Relationship Id="rId36" Type="http://schemas.openxmlformats.org/officeDocument/2006/relationships/slide" Target="slides/slide7.xml" /><Relationship Id="rId360" Type="http://schemas.openxmlformats.org/officeDocument/2006/relationships/slide" Target="slides/slide331.xml" /><Relationship Id="rId361" Type="http://schemas.openxmlformats.org/officeDocument/2006/relationships/slide" Target="slides/slide332.xml" /><Relationship Id="rId362" Type="http://schemas.openxmlformats.org/officeDocument/2006/relationships/slide" Target="slides/slide333.xml" /><Relationship Id="rId363" Type="http://schemas.openxmlformats.org/officeDocument/2006/relationships/slide" Target="slides/slide334.xml" /><Relationship Id="rId364" Type="http://schemas.openxmlformats.org/officeDocument/2006/relationships/slide" Target="slides/slide335.xml" /><Relationship Id="rId365" Type="http://schemas.openxmlformats.org/officeDocument/2006/relationships/slide" Target="slides/slide336.xml" /><Relationship Id="rId366" Type="http://schemas.openxmlformats.org/officeDocument/2006/relationships/slide" Target="slides/slide337.xml" /><Relationship Id="rId367" Type="http://schemas.openxmlformats.org/officeDocument/2006/relationships/slide" Target="slides/slide338.xml" /><Relationship Id="rId368" Type="http://schemas.openxmlformats.org/officeDocument/2006/relationships/slide" Target="slides/slide339.xml" /><Relationship Id="rId369" Type="http://schemas.openxmlformats.org/officeDocument/2006/relationships/slide" Target="slides/slide340.xml" /><Relationship Id="rId37" Type="http://schemas.openxmlformats.org/officeDocument/2006/relationships/slide" Target="slides/slide8.xml" /><Relationship Id="rId370" Type="http://schemas.openxmlformats.org/officeDocument/2006/relationships/slide" Target="slides/slide341.xml" /><Relationship Id="rId371" Type="http://schemas.openxmlformats.org/officeDocument/2006/relationships/slide" Target="slides/slide342.xml" /><Relationship Id="rId372" Type="http://schemas.openxmlformats.org/officeDocument/2006/relationships/slide" Target="slides/slide343.xml" /><Relationship Id="rId373" Type="http://schemas.openxmlformats.org/officeDocument/2006/relationships/slide" Target="slides/slide344.xml" /><Relationship Id="rId374" Type="http://schemas.openxmlformats.org/officeDocument/2006/relationships/slide" Target="slides/slide345.xml" /><Relationship Id="rId375" Type="http://schemas.openxmlformats.org/officeDocument/2006/relationships/slide" Target="slides/slide346.xml" /><Relationship Id="rId376" Type="http://schemas.openxmlformats.org/officeDocument/2006/relationships/slide" Target="slides/slide347.xml" /><Relationship Id="rId377" Type="http://schemas.openxmlformats.org/officeDocument/2006/relationships/slide" Target="slides/slide348.xml" /><Relationship Id="rId378" Type="http://schemas.openxmlformats.org/officeDocument/2006/relationships/slide" Target="slides/slide349.xml" /><Relationship Id="rId379" Type="http://schemas.openxmlformats.org/officeDocument/2006/relationships/slide" Target="slides/slide350.xml" /><Relationship Id="rId38" Type="http://schemas.openxmlformats.org/officeDocument/2006/relationships/slide" Target="slides/slide9.xml" /><Relationship Id="rId380" Type="http://schemas.openxmlformats.org/officeDocument/2006/relationships/slide" Target="slides/slide351.xml" /><Relationship Id="rId381" Type="http://schemas.openxmlformats.org/officeDocument/2006/relationships/slide" Target="slides/slide352.xml" /><Relationship Id="rId382" Type="http://schemas.openxmlformats.org/officeDocument/2006/relationships/slide" Target="slides/slide353.xml" /><Relationship Id="rId383" Type="http://schemas.openxmlformats.org/officeDocument/2006/relationships/slide" Target="slides/slide354.xml" /><Relationship Id="rId384" Type="http://schemas.openxmlformats.org/officeDocument/2006/relationships/slide" Target="slides/slide355.xml" /><Relationship Id="rId385" Type="http://schemas.openxmlformats.org/officeDocument/2006/relationships/slide" Target="slides/slide356.xml" /><Relationship Id="rId386" Type="http://schemas.openxmlformats.org/officeDocument/2006/relationships/slide" Target="slides/slide357.xml" /><Relationship Id="rId387" Type="http://schemas.openxmlformats.org/officeDocument/2006/relationships/slide" Target="slides/slide358.xml" /><Relationship Id="rId388" Type="http://schemas.openxmlformats.org/officeDocument/2006/relationships/slide" Target="slides/slide359.xml" /><Relationship Id="rId389" Type="http://schemas.openxmlformats.org/officeDocument/2006/relationships/slide" Target="slides/slide360.xml" /><Relationship Id="rId39" Type="http://schemas.openxmlformats.org/officeDocument/2006/relationships/slide" Target="slides/slide10.xml" /><Relationship Id="rId390" Type="http://schemas.openxmlformats.org/officeDocument/2006/relationships/slide" Target="slides/slide361.xml" /><Relationship Id="rId391" Type="http://schemas.openxmlformats.org/officeDocument/2006/relationships/slide" Target="slides/slide362.xml" /><Relationship Id="rId392" Type="http://schemas.openxmlformats.org/officeDocument/2006/relationships/slide" Target="slides/slide363.xml" /><Relationship Id="rId393" Type="http://schemas.openxmlformats.org/officeDocument/2006/relationships/slide" Target="slides/slide364.xml" /><Relationship Id="rId394" Type="http://schemas.openxmlformats.org/officeDocument/2006/relationships/slide" Target="slides/slide365.xml" /><Relationship Id="rId395" Type="http://schemas.openxmlformats.org/officeDocument/2006/relationships/slide" Target="slides/slide366.xml" /><Relationship Id="rId396" Type="http://schemas.openxmlformats.org/officeDocument/2006/relationships/slide" Target="slides/slide367.xml" /><Relationship Id="rId397" Type="http://schemas.openxmlformats.org/officeDocument/2006/relationships/slide" Target="slides/slide368.xml" /><Relationship Id="rId398" Type="http://schemas.openxmlformats.org/officeDocument/2006/relationships/slide" Target="slides/slide369.xml" /><Relationship Id="rId399" Type="http://schemas.openxmlformats.org/officeDocument/2006/relationships/slide" Target="slides/slide370.xml" /><Relationship Id="rId4" Type="http://schemas.openxmlformats.org/officeDocument/2006/relationships/slideMaster" Target="slideMasters/slideMaster4.xml" /><Relationship Id="rId40" Type="http://schemas.openxmlformats.org/officeDocument/2006/relationships/slide" Target="slides/slide11.xml" /><Relationship Id="rId400" Type="http://schemas.openxmlformats.org/officeDocument/2006/relationships/slide" Target="slides/slide371.xml" /><Relationship Id="rId401" Type="http://schemas.openxmlformats.org/officeDocument/2006/relationships/slide" Target="slides/slide372.xml" /><Relationship Id="rId402" Type="http://schemas.openxmlformats.org/officeDocument/2006/relationships/slide" Target="slides/slide373.xml" /><Relationship Id="rId403" Type="http://schemas.openxmlformats.org/officeDocument/2006/relationships/slide" Target="slides/slide374.xml" /><Relationship Id="rId404" Type="http://schemas.openxmlformats.org/officeDocument/2006/relationships/slide" Target="slides/slide375.xml" /><Relationship Id="rId405" Type="http://schemas.openxmlformats.org/officeDocument/2006/relationships/slide" Target="slides/slide376.xml" /><Relationship Id="rId406" Type="http://schemas.openxmlformats.org/officeDocument/2006/relationships/slide" Target="slides/slide377.xml" /><Relationship Id="rId407" Type="http://schemas.openxmlformats.org/officeDocument/2006/relationships/slide" Target="slides/slide378.xml" /><Relationship Id="rId408" Type="http://schemas.openxmlformats.org/officeDocument/2006/relationships/slide" Target="slides/slide379.xml" /><Relationship Id="rId409" Type="http://schemas.openxmlformats.org/officeDocument/2006/relationships/slide" Target="slides/slide380.xml" /><Relationship Id="rId41" Type="http://schemas.openxmlformats.org/officeDocument/2006/relationships/slide" Target="slides/slide12.xml" /><Relationship Id="rId410" Type="http://schemas.openxmlformats.org/officeDocument/2006/relationships/slide" Target="slides/slide381.xml" /><Relationship Id="rId411" Type="http://schemas.openxmlformats.org/officeDocument/2006/relationships/slide" Target="slides/slide382.xml" /><Relationship Id="rId412" Type="http://schemas.openxmlformats.org/officeDocument/2006/relationships/slide" Target="slides/slide383.xml" /><Relationship Id="rId413" Type="http://schemas.openxmlformats.org/officeDocument/2006/relationships/slide" Target="slides/slide384.xml" /><Relationship Id="rId414" Type="http://schemas.openxmlformats.org/officeDocument/2006/relationships/slide" Target="slides/slide385.xml" /><Relationship Id="rId415" Type="http://schemas.openxmlformats.org/officeDocument/2006/relationships/slide" Target="slides/slide386.xml" /><Relationship Id="rId416" Type="http://schemas.openxmlformats.org/officeDocument/2006/relationships/slide" Target="slides/slide387.xml" /><Relationship Id="rId417" Type="http://schemas.openxmlformats.org/officeDocument/2006/relationships/slide" Target="slides/slide388.xml" /><Relationship Id="rId418" Type="http://schemas.openxmlformats.org/officeDocument/2006/relationships/slide" Target="slides/slide389.xml" /><Relationship Id="rId419" Type="http://schemas.openxmlformats.org/officeDocument/2006/relationships/slide" Target="slides/slide390.xml" /><Relationship Id="rId42" Type="http://schemas.openxmlformats.org/officeDocument/2006/relationships/slide" Target="slides/slide13.xml" /><Relationship Id="rId420" Type="http://schemas.openxmlformats.org/officeDocument/2006/relationships/slide" Target="slides/slide391.xml" /><Relationship Id="rId421" Type="http://schemas.openxmlformats.org/officeDocument/2006/relationships/slide" Target="slides/slide392.xml" /><Relationship Id="rId422" Type="http://schemas.openxmlformats.org/officeDocument/2006/relationships/slide" Target="slides/slide393.xml" /><Relationship Id="rId423" Type="http://schemas.openxmlformats.org/officeDocument/2006/relationships/slide" Target="slides/slide394.xml" /><Relationship Id="rId424" Type="http://schemas.openxmlformats.org/officeDocument/2006/relationships/slide" Target="slides/slide395.xml" /><Relationship Id="rId425" Type="http://schemas.openxmlformats.org/officeDocument/2006/relationships/slide" Target="slides/slide396.xml" /><Relationship Id="rId426" Type="http://schemas.openxmlformats.org/officeDocument/2006/relationships/slide" Target="slides/slide397.xml" /><Relationship Id="rId427" Type="http://schemas.openxmlformats.org/officeDocument/2006/relationships/slide" Target="slides/slide398.xml" /><Relationship Id="rId428" Type="http://schemas.openxmlformats.org/officeDocument/2006/relationships/slide" Target="slides/slide399.xml" /><Relationship Id="rId429" Type="http://schemas.openxmlformats.org/officeDocument/2006/relationships/slide" Target="slides/slide400.xml" /><Relationship Id="rId43" Type="http://schemas.openxmlformats.org/officeDocument/2006/relationships/slide" Target="slides/slide14.xml" /><Relationship Id="rId430" Type="http://schemas.openxmlformats.org/officeDocument/2006/relationships/slide" Target="slides/slide401.xml" /><Relationship Id="rId431" Type="http://schemas.openxmlformats.org/officeDocument/2006/relationships/slide" Target="slides/slide402.xml" /><Relationship Id="rId432" Type="http://schemas.openxmlformats.org/officeDocument/2006/relationships/slide" Target="slides/slide403.xml" /><Relationship Id="rId433" Type="http://schemas.openxmlformats.org/officeDocument/2006/relationships/slide" Target="slides/slide404.xml" /><Relationship Id="rId434" Type="http://schemas.openxmlformats.org/officeDocument/2006/relationships/slide" Target="slides/slide405.xml" /><Relationship Id="rId435" Type="http://schemas.openxmlformats.org/officeDocument/2006/relationships/slide" Target="slides/slide406.xml" /><Relationship Id="rId436" Type="http://schemas.openxmlformats.org/officeDocument/2006/relationships/slide" Target="slides/slide407.xml" /><Relationship Id="rId437" Type="http://schemas.openxmlformats.org/officeDocument/2006/relationships/slide" Target="slides/slide408.xml" /><Relationship Id="rId438" Type="http://schemas.openxmlformats.org/officeDocument/2006/relationships/slide" Target="slides/slide409.xml" /><Relationship Id="rId439" Type="http://schemas.openxmlformats.org/officeDocument/2006/relationships/slide" Target="slides/slide410.xml" /><Relationship Id="rId44" Type="http://schemas.openxmlformats.org/officeDocument/2006/relationships/slide" Target="slides/slide15.xml" /><Relationship Id="rId440" Type="http://schemas.openxmlformats.org/officeDocument/2006/relationships/slide" Target="slides/slide411.xml" /><Relationship Id="rId441" Type="http://schemas.openxmlformats.org/officeDocument/2006/relationships/slide" Target="slides/slide412.xml" /><Relationship Id="rId442" Type="http://schemas.openxmlformats.org/officeDocument/2006/relationships/slide" Target="slides/slide413.xml" /><Relationship Id="rId443" Type="http://schemas.openxmlformats.org/officeDocument/2006/relationships/slide" Target="slides/slide414.xml" /><Relationship Id="rId444" Type="http://schemas.openxmlformats.org/officeDocument/2006/relationships/slide" Target="slides/slide415.xml" /><Relationship Id="rId445" Type="http://schemas.openxmlformats.org/officeDocument/2006/relationships/slide" Target="slides/slide416.xml" /><Relationship Id="rId446" Type="http://schemas.openxmlformats.org/officeDocument/2006/relationships/slide" Target="slides/slide417.xml" /><Relationship Id="rId447" Type="http://schemas.openxmlformats.org/officeDocument/2006/relationships/slide" Target="slides/slide418.xml" /><Relationship Id="rId448" Type="http://schemas.openxmlformats.org/officeDocument/2006/relationships/slide" Target="slides/slide419.xml" /><Relationship Id="rId449" Type="http://schemas.openxmlformats.org/officeDocument/2006/relationships/slide" Target="slides/slide420.xml" /><Relationship Id="rId45" Type="http://schemas.openxmlformats.org/officeDocument/2006/relationships/slide" Target="slides/slide16.xml" /><Relationship Id="rId450" Type="http://schemas.openxmlformats.org/officeDocument/2006/relationships/slide" Target="slides/slide421.xml" /><Relationship Id="rId451" Type="http://schemas.openxmlformats.org/officeDocument/2006/relationships/slide" Target="slides/slide422.xml" /><Relationship Id="rId452" Type="http://schemas.openxmlformats.org/officeDocument/2006/relationships/slide" Target="slides/slide423.xml" /><Relationship Id="rId453" Type="http://schemas.openxmlformats.org/officeDocument/2006/relationships/slide" Target="slides/slide424.xml" /><Relationship Id="rId454" Type="http://schemas.openxmlformats.org/officeDocument/2006/relationships/slide" Target="slides/slide425.xml" /><Relationship Id="rId455" Type="http://schemas.openxmlformats.org/officeDocument/2006/relationships/slide" Target="slides/slide426.xml" /><Relationship Id="rId456" Type="http://schemas.openxmlformats.org/officeDocument/2006/relationships/slide" Target="slides/slide427.xml" /><Relationship Id="rId457" Type="http://schemas.openxmlformats.org/officeDocument/2006/relationships/slide" Target="slides/slide428.xml" /><Relationship Id="rId458" Type="http://schemas.openxmlformats.org/officeDocument/2006/relationships/slide" Target="slides/slide429.xml" /><Relationship Id="rId459" Type="http://schemas.openxmlformats.org/officeDocument/2006/relationships/slide" Target="slides/slide430.xml" /><Relationship Id="rId46" Type="http://schemas.openxmlformats.org/officeDocument/2006/relationships/slide" Target="slides/slide17.xml" /><Relationship Id="rId460" Type="http://schemas.openxmlformats.org/officeDocument/2006/relationships/slide" Target="slides/slide431.xml" /><Relationship Id="rId461" Type="http://schemas.openxmlformats.org/officeDocument/2006/relationships/slide" Target="slides/slide432.xml" /><Relationship Id="rId462" Type="http://schemas.openxmlformats.org/officeDocument/2006/relationships/slide" Target="slides/slide433.xml" /><Relationship Id="rId463" Type="http://schemas.openxmlformats.org/officeDocument/2006/relationships/slide" Target="slides/slide434.xml" /><Relationship Id="rId464" Type="http://schemas.openxmlformats.org/officeDocument/2006/relationships/tags" Target="tags/tag1.xml" /><Relationship Id="rId465" Type="http://schemas.openxmlformats.org/officeDocument/2006/relationships/presProps" Target="presProps.xml" /><Relationship Id="rId466" Type="http://schemas.openxmlformats.org/officeDocument/2006/relationships/viewProps" Target="viewProps.xml" /><Relationship Id="rId467" Type="http://schemas.openxmlformats.org/officeDocument/2006/relationships/theme" Target="theme/theme1.xml" /><Relationship Id="rId468" Type="http://schemas.openxmlformats.org/officeDocument/2006/relationships/tableStyles" Target="tableStyles.xml" /><Relationship Id="rId47" Type="http://schemas.openxmlformats.org/officeDocument/2006/relationships/slide" Target="slides/slide18.xml" /><Relationship Id="rId48" Type="http://schemas.openxmlformats.org/officeDocument/2006/relationships/slide" Target="slides/slide19.xml" /><Relationship Id="rId49" Type="http://schemas.openxmlformats.org/officeDocument/2006/relationships/slide" Target="slides/slide20.xml" /><Relationship Id="rId5" Type="http://schemas.openxmlformats.org/officeDocument/2006/relationships/slideMaster" Target="slideMasters/slideMaster5.xml" /><Relationship Id="rId50" Type="http://schemas.openxmlformats.org/officeDocument/2006/relationships/slide" Target="slides/slide21.xml" /><Relationship Id="rId51" Type="http://schemas.openxmlformats.org/officeDocument/2006/relationships/slide" Target="slides/slide22.xml" /><Relationship Id="rId52" Type="http://schemas.openxmlformats.org/officeDocument/2006/relationships/slide" Target="slides/slide23.xml" /><Relationship Id="rId53" Type="http://schemas.openxmlformats.org/officeDocument/2006/relationships/slide" Target="slides/slide24.xml" /><Relationship Id="rId54" Type="http://schemas.openxmlformats.org/officeDocument/2006/relationships/slide" Target="slides/slide25.xml" /><Relationship Id="rId55" Type="http://schemas.openxmlformats.org/officeDocument/2006/relationships/slide" Target="slides/slide26.xml" /><Relationship Id="rId56" Type="http://schemas.openxmlformats.org/officeDocument/2006/relationships/slide" Target="slides/slide27.xml" /><Relationship Id="rId57" Type="http://schemas.openxmlformats.org/officeDocument/2006/relationships/slide" Target="slides/slide28.xml" /><Relationship Id="rId58" Type="http://schemas.openxmlformats.org/officeDocument/2006/relationships/slide" Target="slides/slide29.xml" /><Relationship Id="rId59" Type="http://schemas.openxmlformats.org/officeDocument/2006/relationships/slide" Target="slides/slide30.xml" /><Relationship Id="rId6" Type="http://schemas.openxmlformats.org/officeDocument/2006/relationships/slideMaster" Target="slideMasters/slideMaster6.xml" /><Relationship Id="rId60" Type="http://schemas.openxmlformats.org/officeDocument/2006/relationships/slide" Target="slides/slide31.xml" /><Relationship Id="rId61" Type="http://schemas.openxmlformats.org/officeDocument/2006/relationships/slide" Target="slides/slide32.xml" /><Relationship Id="rId62" Type="http://schemas.openxmlformats.org/officeDocument/2006/relationships/slide" Target="slides/slide33.xml" /><Relationship Id="rId63" Type="http://schemas.openxmlformats.org/officeDocument/2006/relationships/slide" Target="slides/slide34.xml" /><Relationship Id="rId64" Type="http://schemas.openxmlformats.org/officeDocument/2006/relationships/slide" Target="slides/slide35.xml" /><Relationship Id="rId65" Type="http://schemas.openxmlformats.org/officeDocument/2006/relationships/slide" Target="slides/slide36.xml" /><Relationship Id="rId66" Type="http://schemas.openxmlformats.org/officeDocument/2006/relationships/slide" Target="slides/slide37.xml" /><Relationship Id="rId67" Type="http://schemas.openxmlformats.org/officeDocument/2006/relationships/slide" Target="slides/slide38.xml" /><Relationship Id="rId68" Type="http://schemas.openxmlformats.org/officeDocument/2006/relationships/slide" Target="slides/slide39.xml" /><Relationship Id="rId69" Type="http://schemas.openxmlformats.org/officeDocument/2006/relationships/slide" Target="slides/slide40.xml" /><Relationship Id="rId7" Type="http://schemas.openxmlformats.org/officeDocument/2006/relationships/slideMaster" Target="slideMasters/slideMaster7.xml" /><Relationship Id="rId70" Type="http://schemas.openxmlformats.org/officeDocument/2006/relationships/slide" Target="slides/slide41.xml" /><Relationship Id="rId71" Type="http://schemas.openxmlformats.org/officeDocument/2006/relationships/slide" Target="slides/slide42.xml" /><Relationship Id="rId72" Type="http://schemas.openxmlformats.org/officeDocument/2006/relationships/slide" Target="slides/slide43.xml" /><Relationship Id="rId73" Type="http://schemas.openxmlformats.org/officeDocument/2006/relationships/slide" Target="slides/slide44.xml" /><Relationship Id="rId74" Type="http://schemas.openxmlformats.org/officeDocument/2006/relationships/slide" Target="slides/slide45.xml" /><Relationship Id="rId75" Type="http://schemas.openxmlformats.org/officeDocument/2006/relationships/slide" Target="slides/slide46.xml" /><Relationship Id="rId76" Type="http://schemas.openxmlformats.org/officeDocument/2006/relationships/slide" Target="slides/slide47.xml" /><Relationship Id="rId77" Type="http://schemas.openxmlformats.org/officeDocument/2006/relationships/slide" Target="slides/slide48.xml" /><Relationship Id="rId78" Type="http://schemas.openxmlformats.org/officeDocument/2006/relationships/slide" Target="slides/slide49.xml" /><Relationship Id="rId79" Type="http://schemas.openxmlformats.org/officeDocument/2006/relationships/slide" Target="slides/slide50.xml" /><Relationship Id="rId8" Type="http://schemas.openxmlformats.org/officeDocument/2006/relationships/slideMaster" Target="slideMasters/slideMaster8.xml" /><Relationship Id="rId80" Type="http://schemas.openxmlformats.org/officeDocument/2006/relationships/slide" Target="slides/slide51.xml" /><Relationship Id="rId81" Type="http://schemas.openxmlformats.org/officeDocument/2006/relationships/slide" Target="slides/slide52.xml" /><Relationship Id="rId82" Type="http://schemas.openxmlformats.org/officeDocument/2006/relationships/slide" Target="slides/slide53.xml" /><Relationship Id="rId83" Type="http://schemas.openxmlformats.org/officeDocument/2006/relationships/slide" Target="slides/slide54.xml" /><Relationship Id="rId84" Type="http://schemas.openxmlformats.org/officeDocument/2006/relationships/slide" Target="slides/slide55.xml" /><Relationship Id="rId85" Type="http://schemas.openxmlformats.org/officeDocument/2006/relationships/slide" Target="slides/slide56.xml" /><Relationship Id="rId86" Type="http://schemas.openxmlformats.org/officeDocument/2006/relationships/slide" Target="slides/slide57.xml" /><Relationship Id="rId87" Type="http://schemas.openxmlformats.org/officeDocument/2006/relationships/slide" Target="slides/slide58.xml" /><Relationship Id="rId88" Type="http://schemas.openxmlformats.org/officeDocument/2006/relationships/slide" Target="slides/slide59.xml" /><Relationship Id="rId89" Type="http://schemas.openxmlformats.org/officeDocument/2006/relationships/slide" Target="slides/slide60.xml" /><Relationship Id="rId9" Type="http://schemas.openxmlformats.org/officeDocument/2006/relationships/slideMaster" Target="slideMasters/slideMaster9.xml" /><Relationship Id="rId90" Type="http://schemas.openxmlformats.org/officeDocument/2006/relationships/slide" Target="slides/slide61.xml" /><Relationship Id="rId91" Type="http://schemas.openxmlformats.org/officeDocument/2006/relationships/slide" Target="slides/slide62.xml" /><Relationship Id="rId92" Type="http://schemas.openxmlformats.org/officeDocument/2006/relationships/slide" Target="slides/slide63.xml" /><Relationship Id="rId93" Type="http://schemas.openxmlformats.org/officeDocument/2006/relationships/slide" Target="slides/slide64.xml" /><Relationship Id="rId94" Type="http://schemas.openxmlformats.org/officeDocument/2006/relationships/slide" Target="slides/slide65.xml" /><Relationship Id="rId95" Type="http://schemas.openxmlformats.org/officeDocument/2006/relationships/slide" Target="slides/slide66.xml" /><Relationship Id="rId96" Type="http://schemas.openxmlformats.org/officeDocument/2006/relationships/slide" Target="slides/slide67.xml" /><Relationship Id="rId97" Type="http://schemas.openxmlformats.org/officeDocument/2006/relationships/slide" Target="slides/slide68.xml" /><Relationship Id="rId98" Type="http://schemas.openxmlformats.org/officeDocument/2006/relationships/slide" Target="slides/slide69.xml" /><Relationship Id="rId99" Type="http://schemas.openxmlformats.org/officeDocument/2006/relationships/slide" Target="slides/slide70.xml" /></Relationships>
</file>

<file path=ppt/ink/ink1.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09-12T14:22:31.7940000"/>
    </inkml:context>
    <inkml:context xml:id="ctx1">
      <inkml:inkSource xml:id="inkSrc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19106" units="1/dev"/>
        </inkml:channelProperties>
      </inkml:inkSource>
      <inkml:timestamp xml:id="ts1" timeString="2022-09-12T14:22:31.7950000"/>
    </inkml:context>
    <inkml:context xml:id="ctx2">
      <inkml:inkSource xml:id="inkSrc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17973E-43" units="1/dev"/>
        </inkml:channelProperties>
      </inkml:inkSource>
      <inkml:timestamp xml:id="ts2" timeString="2022-09-12T14:22:31.7970000"/>
    </inkml:context>
    <inkml:context xml:id="ctx3">
      <inkml:inkSource xml:id="inkSrc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12275" units="1/dev"/>
        </inkml:channelProperties>
      </inkml:inkSource>
      <inkml:timestamp xml:id="ts3" timeString="2022-09-12T14:22:31.7990000"/>
    </inkml:context>
    <inkml:context xml:id="ctx4">
      <inkml:inkSource xml:id="inkSrc1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936" units="1/dev"/>
        </inkml:channelProperties>
      </inkml:inkSource>
      <inkml:timestamp xml:id="ts4" timeString="2022-09-12T14:22:31.8040000"/>
    </inkml:context>
    <inkml:context xml:id="ctx5">
      <inkml:inkSource xml:id="inkSrc1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005" units="1/dev"/>
        </inkml:channelProperties>
      </inkml:inkSource>
      <inkml:timestamp xml:id="ts5" timeString="2022-09-12T14:22:31.8060000"/>
    </inkml:context>
    <inkml:context xml:id="ctx6">
      <inkml:inkSource xml:id="inkSrc1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608" units="1/dev"/>
        </inkml:channelProperties>
      </inkml:inkSource>
      <inkml:timestamp xml:id="ts6" timeString="2022-09-12T14:22:31.8070000"/>
    </inkml:context>
    <inkml:context xml:id="ctx7">
      <inkml:inkSource xml:id="inkSrc1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660" units="1/dev"/>
        </inkml:channelProperties>
      </inkml:inkSource>
      <inkml:timestamp xml:id="ts7" timeString="2022-09-12T14:22:31.8080000"/>
    </inkml:context>
    <inkml:context xml:id="ctx8">
      <inkml:inkSource xml:id="inkSrc1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622" units="1/dev"/>
        </inkml:channelProperties>
      </inkml:inkSource>
      <inkml:timestamp xml:id="ts8" timeString="2022-09-12T14:22:31.8090000"/>
    </inkml:context>
    <inkml:context xml:id="ctx9">
      <inkml:inkSource xml:id="inkSrc1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654" units="1/dev"/>
        </inkml:channelProperties>
      </inkml:inkSource>
      <inkml:timestamp xml:id="ts9" timeString="2022-09-12T14:22:31.8100000"/>
    </inkml:context>
    <inkml:context xml:id="ctx10">
      <inkml:inkSource xml:id="inkSrc1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067" units="1/dev"/>
        </inkml:channelProperties>
      </inkml:inkSource>
      <inkml:timestamp xml:id="ts10" timeString="2022-09-12T14:22:31.8120000"/>
    </inkml:context>
    <inkml:context xml:id="ctx11">
      <inkml:inkSource xml:id="inkSrc1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578" units="1/dev"/>
        </inkml:channelProperties>
      </inkml:inkSource>
      <inkml:timestamp xml:id="ts11" timeString="2022-09-12T14:22:31.8130000"/>
    </inkml:context>
    <inkml:context xml:id="ctx12">
      <inkml:inkSource xml:id="inkSrc6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0" units="1/dev"/>
        </inkml:channelProperties>
      </inkml:inkSource>
      <inkml:timestamp xml:id="ts12" timeString="2022-09-12T14:22:31.8580000"/>
    </inkml:context>
    <inkml:context xml:id="ctx13">
      <inkml:inkSource xml:id="inkSrc6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262" units="1/dev"/>
        </inkml:channelProperties>
      </inkml:inkSource>
      <inkml:timestamp xml:id="ts13" timeString="2022-09-12T14:22:31.8630000"/>
    </inkml:context>
    <inkml:context xml:id="ctx14">
      <inkml:inkSource xml:id="inkSrc7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849" units="1/dev"/>
        </inkml:channelProperties>
      </inkml:inkSource>
      <inkml:timestamp xml:id="ts14" timeString="2022-09-12T14:22:31.8680000"/>
    </inkml:context>
    <inkml:context xml:id="ctx15">
      <inkml:inkSource xml:id="inkSrc7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872" units="1/dev"/>
        </inkml:channelProperties>
      </inkml:inkSource>
      <inkml:timestamp xml:id="ts15" timeString="2022-09-12T14:22:31.8710000"/>
    </inkml:context>
    <inkml:context xml:id="ctx16">
      <inkml:inkSource xml:id="inkSrc7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691" units="1/dev"/>
        </inkml:channelProperties>
      </inkml:inkSource>
      <inkml:timestamp xml:id="ts16" timeString="2022-09-12T14:22:31.8720000"/>
    </inkml:context>
    <inkml:context xml:id="ctx17">
      <inkml:inkSource xml:id="inkSrc8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703" units="1/dev"/>
        </inkml:channelProperties>
      </inkml:inkSource>
      <inkml:timestamp xml:id="ts17" timeString="2022-09-12T14:22:31.8760000"/>
    </inkml:context>
    <inkml:context xml:id="ctx18">
      <inkml:inkSource xml:id="inkSrc8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678" units="1/dev"/>
        </inkml:channelProperties>
      </inkml:inkSource>
      <inkml:timestamp xml:id="ts18" timeString="2022-09-12T14:22:31.8770000"/>
    </inkml:context>
    <inkml:context xml:id="ctx19">
      <inkml:inkSource xml:id="inkSrc8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129" units="1/dev"/>
        </inkml:channelProperties>
      </inkml:inkSource>
      <inkml:timestamp xml:id="ts19" timeString="2022-09-12T14:22:31.8780000"/>
    </inkml:context>
    <inkml:context xml:id="ctx20">
      <inkml:inkSource xml:id="inkSrc8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545" units="1/dev"/>
        </inkml:channelProperties>
      </inkml:inkSource>
      <inkml:timestamp xml:id="ts20" timeString="2022-09-12T14:22:31.8790000"/>
    </inkml:context>
    <inkml:context xml:id="ctx21">
      <inkml:inkSource xml:id="inkSrc8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216" units="1/dev"/>
        </inkml:channelProperties>
      </inkml:inkSource>
      <inkml:timestamp xml:id="ts21" timeString="2022-09-12T14:22:31.8800000"/>
    </inkml:context>
    <inkml:context xml:id="ctx22">
      <inkml:inkSource xml:id="inkSrc8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258" units="1/dev"/>
        </inkml:channelProperties>
      </inkml:inkSource>
      <inkml:timestamp xml:id="ts22" timeString="2022-09-12T14:22:31.8810000"/>
    </inkml:context>
    <inkml:context xml:id="ctx23">
      <inkml:inkSource xml:id="inkSrc9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39526" units="1/dev"/>
        </inkml:channelProperties>
      </inkml:inkSource>
      <inkml:timestamp xml:id="ts23" timeString="2022-09-12T14:22:31.8860000"/>
    </inkml:context>
    <inkml:context xml:id="ctx24">
      <inkml:inkSource xml:id="inkSrc9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375" units="1/dev"/>
        </inkml:channelProperties>
      </inkml:inkSource>
      <inkml:timestamp xml:id="ts24" timeString="2022-09-12T14:22:31.8930000"/>
    </inkml:context>
    <inkml:context xml:id="ctx25">
      <inkml:inkSource xml:id="inkSrc10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231" units="1/dev"/>
        </inkml:channelProperties>
      </inkml:inkSource>
      <inkml:timestamp xml:id="ts25" timeString="2022-09-12T14:22:31.8960000"/>
    </inkml:context>
    <inkml:context xml:id="ctx26">
      <inkml:inkSource xml:id="inkSrc11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5028" units="1/dev"/>
        </inkml:channelProperties>
      </inkml:inkSource>
      <inkml:timestamp xml:id="ts26" timeString="2022-09-12T14:22:31.9070000"/>
    </inkml:context>
    <inkml:context xml:id="ctx27">
      <inkml:inkSource xml:id="inkSrc11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4131" units="1/dev"/>
        </inkml:channelProperties>
      </inkml:inkSource>
      <inkml:timestamp xml:id="ts27" timeString="2022-09-12T14:22:31.9090000"/>
    </inkml:context>
    <inkml:context xml:id="ctx28">
      <inkml:inkSource xml:id="inkSrc11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246" units="1/dev"/>
        </inkml:channelProperties>
      </inkml:inkSource>
      <inkml:timestamp xml:id="ts28" timeString="2022-09-12T14:22:31.9100000"/>
    </inkml:context>
    <inkml:context xml:id="ctx29">
      <inkml:inkSource xml:id="inkSrc11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5987" units="1/dev"/>
        </inkml:channelProperties>
      </inkml:inkSource>
      <inkml:timestamp xml:id="ts29" timeString="2022-09-12T14:22:31.9130000"/>
    </inkml:context>
    <inkml:context xml:id="ctx30">
      <inkml:inkSource xml:id="inkSrc12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6465" units="1/dev"/>
        </inkml:channelProperties>
      </inkml:inkSource>
      <inkml:timestamp xml:id="ts30" timeString="2022-09-12T14:22:31.9170000"/>
    </inkml:context>
    <inkml:context xml:id="ctx31">
      <inkml:inkSource xml:id="inkSrc12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6732" units="1/dev"/>
        </inkml:channelProperties>
      </inkml:inkSource>
      <inkml:timestamp xml:id="ts31" timeString="2022-09-12T14:22:31.9180000"/>
    </inkml:context>
    <inkml:context xml:id="ctx32">
      <inkml:inkSource xml:id="inkSrc12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7155" units="1/dev"/>
        </inkml:channelProperties>
      </inkml:inkSource>
      <inkml:timestamp xml:id="ts32" timeString="2022-09-12T14:22:31.9200000"/>
    </inkml:context>
    <inkml:context xml:id="ctx33">
      <inkml:inkSource xml:id="inkSrc12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7377" units="1/dev"/>
        </inkml:channelProperties>
      </inkml:inkSource>
      <inkml:timestamp xml:id="ts33" timeString="2022-09-12T14:22:31.9210000"/>
    </inkml:context>
    <inkml:context xml:id="ctx34">
      <inkml:inkSource xml:id="inkSrc12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7142" units="1/dev"/>
        </inkml:channelProperties>
      </inkml:inkSource>
      <inkml:timestamp xml:id="ts34" timeString="2022-09-12T14:22:31.9230000"/>
    </inkml:context>
    <inkml:context xml:id="ctx35">
      <inkml:inkSource xml:id="inkSrc13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6944" units="1/dev"/>
        </inkml:channelProperties>
      </inkml:inkSource>
      <inkml:timestamp xml:id="ts35" timeString="2022-09-12T14:22:31.9240000"/>
    </inkml:context>
    <inkml:context xml:id="ctx36">
      <inkml:inkSource xml:id="inkSrc13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7086" units="1/dev"/>
        </inkml:channelProperties>
      </inkml:inkSource>
      <inkml:timestamp xml:id="ts36" timeString="2022-09-12T14:22:31.9250000"/>
    </inkml:context>
    <inkml:context xml:id="ctx37">
      <inkml:inkSource xml:id="inkSrc13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710" units="1/dev"/>
        </inkml:channelProperties>
      </inkml:inkSource>
      <inkml:timestamp xml:id="ts37" timeString="2022-09-12T14:22:31.9300000"/>
    </inkml:context>
    <inkml:context xml:id="ctx38">
      <inkml:inkSource xml:id="inkSrc14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734" units="1/dev"/>
        </inkml:channelProperties>
      </inkml:inkSource>
      <inkml:timestamp xml:id="ts38" timeString="2022-09-12T14:22:31.9370000"/>
    </inkml:context>
    <inkml:context xml:id="ctx39">
      <inkml:inkSource xml:id="inkSrc14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589" units="1/dev"/>
        </inkml:channelProperties>
      </inkml:inkSource>
      <inkml:timestamp xml:id="ts39" timeString="2022-09-12T14:22:31.9380000"/>
    </inkml:context>
    <inkml:context xml:id="ctx40">
      <inkml:inkSource xml:id="inkSrc14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523" units="1/dev"/>
        </inkml:channelProperties>
      </inkml:inkSource>
      <inkml:timestamp xml:id="ts40" timeString="2022-09-12T14:22:31.9410000"/>
    </inkml:context>
    <inkml:context xml:id="ctx41">
      <inkml:inkSource xml:id="inkSrc14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412" units="1/dev"/>
        </inkml:channelProperties>
      </inkml:inkSource>
      <inkml:timestamp xml:id="ts41" timeString="2022-09-12T14:22:31.9430000"/>
    </inkml:context>
    <inkml:context xml:id="ctx42">
      <inkml:inkSource xml:id="inkSrc15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4.74174" units="1/dev"/>
        </inkml:channelProperties>
      </inkml:inkSource>
      <inkml:timestamp xml:id="ts42" timeString="2022-09-12T14:22:31.9470000"/>
    </inkml:context>
    <inkml:context xml:id="ctx43">
      <inkml:inkSource xml:id="inkSrc15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27" units="1/dev"/>
        </inkml:channelProperties>
      </inkml:inkSource>
      <inkml:timestamp xml:id="ts43" timeString="2022-09-12T14:22:31.9530000"/>
    </inkml:context>
    <inkml:context xml:id="ctx44">
      <inkml:inkSource xml:id="inkSrc16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36" units="1/dev"/>
        </inkml:channelProperties>
      </inkml:inkSource>
      <inkml:timestamp xml:id="ts44" timeString="2022-09-12T14:22:31.9540000"/>
    </inkml:context>
    <inkml:context xml:id="ctx45">
      <inkml:inkSource xml:id="inkSrc16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34909" units="1/dev"/>
        </inkml:channelProperties>
      </inkml:inkSource>
      <inkml:timestamp xml:id="ts45" timeString="2022-09-12T14:22:31.9550000"/>
    </inkml:context>
    <inkml:context xml:id="ctx46">
      <inkml:inkSource xml:id="inkSrc16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56203" units="1/dev"/>
        </inkml:channelProperties>
      </inkml:inkSource>
      <inkml:timestamp xml:id="ts46" timeString="2022-09-12T14:22:31.9560000"/>
    </inkml:context>
    <inkml:context xml:id="ctx47">
      <inkml:inkSource xml:id="inkSrc16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467" units="1/dev"/>
        </inkml:channelProperties>
      </inkml:inkSource>
      <inkml:timestamp xml:id="ts47" timeString="2022-09-12T14:22:31.9580000"/>
    </inkml:context>
    <inkml:context xml:id="ctx48">
      <inkml:inkSource xml:id="inkSrc16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52" units="1/dev"/>
        </inkml:channelProperties>
      </inkml:inkSource>
      <inkml:timestamp xml:id="ts48" timeString="2022-09-12T14:22:31.9600000"/>
    </inkml:context>
    <inkml:context xml:id="ctx49">
      <inkml:inkSource xml:id="inkSrc16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444" units="1/dev"/>
        </inkml:channelProperties>
      </inkml:inkSource>
      <inkml:timestamp xml:id="ts49" timeString="2022-09-12T14:22:31.9620000"/>
    </inkml:context>
    <inkml:context xml:id="ctx50">
      <inkml:inkSource xml:id="inkSrc17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546" units="1/dev"/>
        </inkml:channelProperties>
      </inkml:inkSource>
      <inkml:timestamp xml:id="ts50" timeString="2022-09-12T14:22:31.9650000"/>
    </inkml:context>
    <inkml:context xml:id="ctx51">
      <inkml:inkSource xml:id="inkSrc17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308" units="1/dev"/>
        </inkml:channelProperties>
      </inkml:inkSource>
      <inkml:timestamp xml:id="ts51" timeString="2022-09-12T14:22:31.9680000"/>
    </inkml:context>
    <inkml:context xml:id="ctx52">
      <inkml:inkSource xml:id="inkSrc17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23164" units="1/dev"/>
        </inkml:channelProperties>
      </inkml:inkSource>
      <inkml:timestamp xml:id="ts52" timeString="2022-09-12T14:22:31.9700000"/>
    </inkml:context>
    <inkml:context xml:id="ctx53">
      <inkml:inkSource xml:id="inkSrc17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42" units="1/dev"/>
        </inkml:channelProperties>
      </inkml:inkSource>
      <inkml:timestamp xml:id="ts53" timeString="2022-09-12T14:22:31.9710000"/>
    </inkml:context>
    <inkml:context xml:id="ctx54">
      <inkml:inkSource xml:id="inkSrc18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22" units="1/dev"/>
        </inkml:channelProperties>
      </inkml:inkSource>
      <inkml:timestamp xml:id="ts54" timeString="2022-09-12T14:22:31.9750000"/>
    </inkml:context>
    <inkml:context xml:id="ctx55">
      <inkml:inkSource xml:id="inkSrc18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043" units="1/dev"/>
        </inkml:channelProperties>
      </inkml:inkSource>
      <inkml:timestamp xml:id="ts55" timeString="2022-09-12T14:22:31.9760000"/>
    </inkml:context>
    <inkml:context xml:id="ctx56">
      <inkml:inkSource xml:id="inkSrc18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038" units="1/dev"/>
        </inkml:channelProperties>
      </inkml:inkSource>
      <inkml:timestamp xml:id="ts56" timeString="2022-09-12T14:22:31.9810000"/>
    </inkml:context>
    <inkml:context xml:id="ctx57">
      <inkml:inkSource xml:id="inkSrc18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12934" units="1/dev"/>
        </inkml:channelProperties>
      </inkml:inkSource>
      <inkml:timestamp xml:id="ts57" timeString="2022-09-12T14:22:31.9820000"/>
    </inkml:context>
    <inkml:context xml:id="ctx58">
      <inkml:inkSource xml:id="inkSrc18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6249" units="1/dev"/>
        </inkml:channelProperties>
      </inkml:inkSource>
      <inkml:timestamp xml:id="ts58" timeString="2022-09-12T14:22:31.9830000"/>
    </inkml:context>
    <inkml:brush xml:id="br0">
      <inkml:brushProperty name="width" value="0.09086" units="cm"/>
      <inkml:brushProperty name="height" value="0.09086" units="cm"/>
      <inkml:brushProperty name="color" value="#FF0000"/>
    </inkml:brush>
  </inkml:definitions>
  <inkml:trace contextRef="#ctx0" brushRef="#br0">9814 5689 8123,'-5'5'0,"4"0"0,-3-3 0,0 1 0,3 1 0,-7-4 0,7 0 2186,-3 0-913,12 0-336,-2 0-540,12-5 1,-7 3 222,5-4-91,3 0-175,1-3 0,7-1 4,-2 1-323,2 0 144,1-1 1,4 1-253,2 0 68,2-1 0,-3 1-153,-2 0 1,-6 4 122,-3 2 0,-4-2-71,-2 2 72,-7 0 0,-6 3-310,-6 0 0,-6 1 124,-7 2 0,-2 3 61,-4 3 0,-3 0 157,-6 0 1,1 1 7,-4-1 1,4 3 58,-1 1 0,5 0-103,1 0 0,1-2 63,0 5 1,-1-1-16,6 4 1,-1-4 25,8 1 0,0-4-30,2 4 0,2-8-3,2 1 0,3-5 30,6 3 0,-1-5 1,4 1 0,3-2 151,4-1 1,3-4-99,0-2 1,2 0-21,0 0 1,-2 0-20,-1-3 1,1-1 67,2 1 0,1 0-44,0-1 0,-1 1-67,1 0 0,-2 1-175,-1 1 1,4-1-350,-5 2 1,4-1-522,-7 0 0,1 0 80,-4 4 960,0-4 0,0 6 0,1-3 0</inkml:trace>
  <inkml:trace contextRef="#ctx1" brushRef="#br0">4804 6890 15199,'0'-5'3276,"5"1"-2692,0 4 1,5 0-129,2 0 1,3-3-152,4 0 1,3-1 119,3 4 1,6 0-136,3 0 0,3-3-167,0 0 1,0 0 105,0 3 0,4 1-297,-1 2 1,-3-1-151,-3 5 1,0-1 73,4 3 0,-2 0-75,-2 1 0,-6-2 102,-6-2 0,-3 1-587,0-4 0,-4 1-83,-3-4-2490,-2 0 1538,-5 0 1739,0 0 0,-5 0 0,0 0 0</inkml:trace>
  <inkml:trace contextRef="#ctx0" brushRef="#br0" timeOffset="2">7365 6834 8044,'9'0'0,"1"0"1638,-1 0 0,1 0 0,3 0 0,-2 0-355,4 0 1,0 0-809,0 0 1,3 3-60,-2 0 0,1 4-48,2-4 1,3 3-76,-1-3 1,6 3-252,1-3 0,1 1 155,5 0 0,0-3-340,4 2 1,-5-2 186,-2-1 1,-2 0-922,-1 0 0,-5 0 436,-1 0 0,-6 1-487,-4 2 1,-2-1-2350,0 4 3076,3-4 1,-2 6 0,2-2 0</inkml:trace>
  <inkml:trace contextRef="#ctx2" brushRef="#br0">9106 6862 12529,'0'-5'1110,"0"1"0,1 4-856,2 0 0,-1 0 158,4 0 1,1 0-125,2 0 0,0 0 82,1 0 1,4 0-222,5 0 1,1 0 75,8 0 1,-1 0-119,7 0 0,3 0 70,0 0 0,1-3-99,-7 0 1,0-1 48,-3 4 0,-1-1-235,-2-2 0,-3 2-42,-7-2-311,3-2-1376,-4 4 916,-4-7-2356,-1 7 3114,-9 1 0,-4 5 0,-2 4 0</inkml:trace>
  <inkml:trace contextRef="#ctx1" brushRef="#br0" timeOffset="3">14320 6909 8046,'-9'-3'0,"-1"-1"0,1-2 0,0 3 0,4 0 0,-4 3 0,8 0 0,-2 0 0,6 0 0,3 0 0,3 0 0,0-3 0,0 0 0,5 0 0,1 3 0,4 0 0,3 0 3276,2 0-1638,4-4 0,-1 3 0,1-3 0,0 3-312,0 1-1226,4 0 1,-3 0 130,2 0 1,-3 0-465,-3 0 0,-2-1 1,-5-1 60,1-1 1,-4 0 99,-3 3 0,-5 0-65,-1 0 0,-4-1-4,2-2-154,-3 2-1754,-1-3 1707,-5 4-2328,4 0 2195,-3 0 0,0 0 0,-1 0 0</inkml:trace>
  <inkml:trace contextRef="#ctx3" brushRef="#br0">16294 6918 8056,'-9'0'385,"-1"0"1,4 0-45,0 0 1,3 0 659,-3 0-157,4 0-416,-7 0 1,9 0 215,0 0-351,0-4 0,9 3 10,-3-2 1,3 2 143,4 1 0,-2-3-63,4-1 1,1 0-153,3 1 1,-1 2-129,1-2 0,-1 1 115,1-1 0,3 2-160,-1-2 0,5 2 0,-2 0 61,0-2 1,4 2 74,0-3 1,-3 0-170,3 1-105,-3 0 158,3-1 0,0 2 5,0-4 42,0 4-78,0-3 1,1 5-1,1 0 110,1 0 0,4 0-170,-1 0 0,-3 0 74,-3 0 0,-1 0-36,-5 0 0,2 0-54,-6 0 1,4 2 0,-4 0 102,2 1 1,4 0-140,1-3 0,0 0 19,6 0-100,-2 0-154,3 0 324,-3 0 163,3 0-174,-8 0 0,2 0 3,-5 0 1,1-1 69,-3-2 1,-2 2-49,-1-2 0,1 0 12,-1 0 0,-2 2-71,2-2 0,-1 2 35,4 1 1,0 0 0,-1 0 130,1 0 0,0 0-307,-1 0 71,-3 0 0,2-3 82,-1 0 1,-2 0-115,2 3 0,-5 0 77,2 0 0,-3 0-10,-1 0 1,-3 0-358,1 0-406,-5 0-806,2 0 531,-4 0 1,0 0 0</inkml:trace>
  <inkml:trace contextRef="#ctx0" brushRef="#br0" timeOffset="6">17067 6024 8009,'-5'-4'1121,"0"3"-925,1-3 1,2 3 94,-4-2 1,3 2-116,-3-2 1,3 1 27,-4 2 1,1 0-19,-3 0 0,2 0-46,-3 0 0,3 2 33,-5 1 1,1-2-83,2 2 1,0 1 49,-1-1 0,1 0-103,0-3 1,0 1 71,-1 2 1,-2-2 25,-1 2 1,1 2-12,3-2 0,-1 1 10,1-1 1,0 1-60,-1 2 1,0 3 47,-2-3 0,1 1-37,-1-1 1,2 6 57,0-3 0,1 2-3,0-1 0,0-1 22,3 0 1,-2 2-46,2 1 0,-2-2-92,2 3 1,-1-3 102,4-1 0,-3 1-130,3-1 1,-4 1 68,4 3 1,-4-3-93,1 2 1,1 2 40,-2-2 1,2 4-94,-1-4 0,-1 2 266,4-2 1,-5 2-153,2 1 1,2-1 127,1-5 0,-1 3-95,1 1 0,-3 2 79,2-2 0,-2 0-59,3-1 0,-1 0 122,1 3 1,2 0-31,-2 0 0,-1 0-33,0-3 1,1 2 26,3 1 1,0 2-54,0-5 1,0 1-81,0-4 1,3 1 105,1 3 1,0-3-169,-1 2 0,1-1 79,2-2 0,-1 0-115,-2 1 1,2-1 17,1 0 1,-1-2 35,-2-1 1,-1 0-62,4 3 0,-3 1 38,4-1 1,-5-3 25,1 0 1,2 1 6,1 2 0,-1-3 28,2 0 1,-2-3-26,1 4 1,2-4-30,-2 3 1,2-3-6,-2 3 1,2-3-4,-2 4 0,2-4-35,-2 3 0,2-4 60,-2 1 1,-1-2-109,2-1 87,-1 0 0,3 0-72,1 0 1,-4 0 61,0 0 1,0-1 2,3-2 1,-2 2 20,-1-2 0,0-1-17,3 1 0,1-4 2,-1 4 1,0-3-3,1 3 1,-1-3-59,0 3 0,1-4 55,-1 4 1,1-4-73,3 1 1,-3 1 56,2-2 0,-1 1-20,-2-3 0,3 1 10,1 1 1,-1-1-7,-2 2 1,-1-2 8,0-2 0,1 4 0,-1 0 0,-3 0 53,0-4 0,-1 4-46,2 0 1,1 0-2,-2-3 1,-2-1 1,-1 1 0,3 3 29,0-1 0,-1 1-16,1-3 0,-4 0-3,1-1 1,1 1 60,0 0 0,2-1-58,-3 1 0,1 0 29,-1-1 0,-2 1-23,2 0 0,1-4 60,-1 1 1,2 0-49,-2 2 1,-2 1-16,2 0 1,1-1 8,-1 1 1,3 0-2,-3-1 1,2-2-6,-2 0 0,-2-1-4,2 4-14,2 0 21,0-5 1,1 4 50,1-3-48,-5 3 0,5 1 51,-4-1-43,0 1 0,-2 0-1,2-1 1,-2 4 24,2 0-22,-2 0 1,-1-3 105,0-1-102,0 1 0,0 0 4,0-1 1,-3 1-1,0 0 1,-1-1 19,1 1 0,1 0 61,-4-1 0,0 1-68,0 0 1,-2-4 159,2 1 1,-2 0-92,-2 2 0,1 1 63,0 0 1,-4-1-91,1 1 1,-2 3 13,2 0 0,1-1 20,-5-2 0,4 3-234,-4 0 1,2 3-158,-2-4 0,0 4-199,3-3 1,-2 1-1833,2-1 1669,1-3 1,2 5-2110,1-2 1562,4-2 1207,1 7 0,0-3 0,-1 4 0</inkml:trace>
  <inkml:trace contextRef="#ctx3" brushRef="#br0" timeOffset="2">8408 7858 7923,'-10'0'0,"4"0"306,0 0 0,0-1 764,-4-2 0,4 2-21,0-2 0,1 1-495,-1-1 1,-3 1 183,3-4 1,2 3 168,1-4-535,2 1 1,3-3-141,4-1 1,5 1 15,7 0 0,6 0-110,4-1 0,2 2-142,7 2 0,-5 2-113,5 4 0,-7 1-350,-2 2 0,-1 6-438,-5 7 1,-5 2 428,-8 4 0,-5 2-217,-7 4 0,-6 0 235,-7 0 0,-6-1 271,-2 1 1,-3-5 152,-1-4 0,3-2 247,0-4 1,7-2 883,0-5-846,5-1 0,4-8 65,6-3 1,4-1-101,5-9 0,6 1-113,9-4 0,2 1 53,2-1 1,2-1-179,-2-1 0,2 0-21,0-4 0,0 1-127,-2 0 0,-3-3 231,-7 2 1,-1 1-75,-5-1 0,-4 6 987,-2 0-678,-1 4 1,-4 10 268,-1 2 0,-3 4-184,-6 5 0,0 2 132,-3 7 1,3 4-98,0 3 0,2 2-183,0-2 0,1 3-164,0-3 1,4 2 126,2-2 1,1 3-386,2-3 0,2-1 168,1-2 0,3 0-843,6-1 0,3-2 442,3-1 1,1-6-1025,0 0 0,3-3 345,3 0 0,2 2 175,1-5 0,1-1 926,2-5 0,-2-7 0,3-4 0</inkml:trace>
  <inkml:trace contextRef="#ctx2" brushRef="#br0" timeOffset="5">9153 7802 7909,'-7'-9'2365,"1"0"-1013,4 0-616,-2-1 0,5 4-288,2 0 0,2 4-124,5-1 1,3 2-266,3 1 0,2 0 115,4 0 0,-1 0-1191,3 0 0,-2 4 656,3 2 1,-4-1 360,0 1 0,-1 5 0,-1 3 0</inkml:trace>
  <inkml:trace contextRef="#ctx0" brushRef="#br0" timeOffset="9">9199 7933 7909,'-9'5'0,"-1"-1"699,1-4 923,4 0-1204,1 0 731,12 0-668,7 0 1,9 0-1184,8 0 452,5-4 1,2 2-3028,5-4 3059,-5 4 0,10-7 0,-1 4 0</inkml:trace>
  <inkml:trace contextRef="#ctx4" brushRef="#br0">9851 7654 7950,'-3'-19'1638,"0"0"0,-4 5 290,4 1 1311,0 3-993,3 5-1199,0 1 1,4 8-357,3 2 0,0 6-294,-1 4 0,2 2-302,-1 0 1,1 5 99,1 2 1,0 2-163,1 1 1,-1 0 124,0-1 1,-2 3-1133,-1-2 0,0 6-313,3-7 1,0 0-353,-3-2 1,2-4-1,-2 1 1,3-4 1040,0-2 0,4-3 0,2-3 0</inkml:trace>
  <inkml:trace contextRef="#ctx4" brushRef="#br0" timeOffset="1">10316 7765 7851,'-4'-18'0,"2"-3"820,-4 2 0,1 0-451,-1 6 0,-3 2 2240,3 5-1901,-2 2 1,-1 4 272,-1 0 0,1 2-280,0 4 1,-1 1-290,1 9 1,0-3-356,-1 6 0,5-2 112,2 8 1,2-4 43,1 0 0,4 2 13,2-1 1,6 0-1,0-4 0,5 1-13,-2 0 0,3-5-15,0-2 0,5-1-299,2-2 0,-1-1-187,1-1 1,-4-4 388,4-6 1,-3-3-914,3-3 0,-9-1 642,0-3 0,-9-2-1420,-4-7 0,-3 1 784,-3-3 0,-7 3 316,-9-1 0,0 2-29,-6 2 0,0-1-512,-3 1 1,4 6 481,2 3 0,4 3 549,2 0 0,7-3 0,5 4 0</inkml:trace>
  <inkml:trace contextRef="#ctx5" brushRef="#br0">10801 7644 7945,'0'-9'3276,"0"0"-2546,0-1 1,0 4 1713,0 0-1124,0 4 698,0-6-1274,0 6 1,0-1-31,0 6 1,1 3-412,2 3 0,-1 1-68,4 3 0,0 4-175,4 5 0,-1 4 103,0-1 0,0 2-1004,1 1 1,-1 1 513,0 2 1,2-4-1313,1 1 1,-2-1-1,3-5 1,0 0-1639,0-4 2780,3-3 1,3-2 0,5-3 0</inkml:trace>
  <inkml:trace contextRef="#ctx6" brushRef="#br0">11248 7728 7864,'9'-9'0,"-3"2"96,0 1 0,-3 1 143,4-1 1,-4-2 573,3 1 0,-4 2-300,1-1 0,-2 3 85,-1-3 1,-1 4-206,-2-1 0,-3 2 215,-7 1 0,-1 0-125,-5 0 0,1 4-57,-1 2 1,1 2-280,3 1 0,-2 4 56,5-1 0,-1 5 10,4-2 0,4 6 0,2 1 0,2-1-205,1-2 1,5 0-207,4-1 1,5-2-226,4-1 1,5-3 147,2 0 1,5-6-165,1-3 0,3-1 68,-3-2 1,0-5 112,-3-1 0,-2-5 225,-4-2 0,-5-3-76,-7 0 1,-5-2 174,-2-4 0,-7 2-101,-6-1 0,-4 2-262,-8 3 0,-2 1-192,-3 6 0,-4-2-325,-1 8 0,2 0-265,6 3 1,2 1 62,6 2 1016,7 2 0,5 9 0,4 0 0</inkml:trace>
  <inkml:trace contextRef="#ctx7" brushRef="#br0">11769 7681 7930,'-4'-12'0,"-2"0"0,-3-1 1474,0 4 1,0 4-268,-1 2 0,-2-2-666,0 2 1,-2 1-32,2 5 0,0-1-132,-3 5 0,3 0-248,0 5 1,5 0 102,1 3 1,3 1-209,0 2 0,3 1 70,3 0 0,3-1-210,3 1 0,5-1 25,5 1 0,1-1-132,5-3 0,-1-1-223,4-5 1,0 0 175,0 1 1,-1-2-72,-2-2 0,-2-2 71,-5-4 1,0-4 113,-3-2 0,-1-3 8,-5-4 1,-4 2 145,-2-5 1,-2 0-119,-1-6 1,-4 2-104,-2-1 1,-5-2-90,-2 1 1,-3 0 71,0 4 1,-1 3-514,-2 3 0,1 6 243,3 3 0,1 2-1219,5 1 1728,4 0 0,5 8 0,5 2 0</inkml:trace>
  <inkml:trace contextRef="#ctx8" brushRef="#br0">12225 7719 7930,'4'-10'0,"-3"1"503,2 0 0,-2-1 724,-1 1 0,0 3 163,0 0 0,-1 4-707,-2-1 1,-2 2-212,-4 1 0,-2 1-105,-1 2 1,-2 2-329,-5 4 1,0 1 72,1 3 0,0 1-122,3 5 0,-1 0-306,7-1 1,-2 2 298,8 2 0,4-6-431,6 3 0,5-4 180,4 1 0,4-3-46,2-3 1,4-2 25,-1-2 0,2-2-69,0-4 0,-2-1 108,0-2 0,-4-3 93,1-7 0,-4-1 110,-2-5 0,-7 1 200,-6-1 0,-2-3 260,-1 1 0,-4-4-237,-2 3 0,-7 0-35,-2 4 1,-6 3-44,-1 3 0,-3 2-281,0 0 1,3 5 126,3 2 1,5 2-1173,5 1 0,3 4-1990,3 2 3217,6 7 0,7-3 0,4 3 0</inkml:trace>
  <inkml:trace contextRef="#ctx9" brushRef="#br0">12532 7598 7930,'-9'-10'0,"0"1"0,3 3 1638,-1 0 0,2 3 1638,-1-4-958,2 5-632,4-2-716,4 12 1,1-1-35,4 5 0,5 2-385,1 2 0,3 2 197,1 0 0,-1 4-303,1 0 0,0 0-286,-1 0 0,-2 2 74,-1 4 0,0 1-1613,0 2 0,-1-2 893,-5 2 1,-3 3 486,0 3 0,-4 1 0,3 3 0</inkml:trace>
  <inkml:trace contextRef="#ctx9" brushRef="#br0" timeOffset="1">14283 8007 7906,'0'-9'3276,"3"3"-1417,0 0 350,0 4-1725,1-3 0,-3 11-420,2 3 0,-3 4-948,-3 6 0,-2 1 527,-4 1 1,-4 3 356,1 4 0,-9 0 0,2 0 0</inkml:trace>
  <inkml:trace contextRef="#ctx10" brushRef="#br0">15214 7830 7887,'-9'-28'0</inkml:trace>
  <inkml:trace contextRef="#ctx11" brushRef="#br0">15205 7802 7887,'-10'-18'0</inkml:trace>
  <inkml:trace contextRef="#ctx0" brushRef="#br0" timeOffset="20">15195 7784 7887,'0'-19'0</inkml:trace>
  <inkml:trace contextRef="#ctx0" brushRef="#br0" timeOffset="21">15195 7765 7887,'0'0'0</inkml:trace>
  <inkml:trace contextRef="#ctx0" brushRef="#br0" timeOffset="22">15205 7765 7887,'9'0'0</inkml:trace>
  <inkml:trace contextRef="#ctx1" brushRef="#br0" timeOffset="22">15214 7765 7887,'9'19'0</inkml:trace>
  <inkml:trace contextRef="#ctx0" brushRef="#br0" timeOffset="24">15223 7793 7887,'19'19'0</inkml:trace>
  <inkml:trace contextRef="#ctx2" brushRef="#br0" timeOffset="22">15242 7821 7887,'18'19'0</inkml:trace>
  <inkml:trace contextRef="#ctx0" brushRef="#br0" timeOffset="26">15270 7849 7887,'18'19'0</inkml:trace>
  <inkml:trace contextRef="#ctx1" brushRef="#br0" timeOffset="26">15298 7868 7887,'18'18'0</inkml:trace>
  <inkml:trace contextRef="#ctx0" brushRef="#br0" timeOffset="28">15326 7886 7887,'28'19'0</inkml:trace>
  <inkml:trace contextRef="#ctx3" brushRef="#br0" timeOffset="24">15363 7905 7887,'19'9'0</inkml:trace>
  <inkml:trace contextRef="#ctx0" brushRef="#br0" timeOffset="30">15391 7914 7887,'18'0'0</inkml:trace>
  <inkml:trace contextRef="#ctx3" brushRef="#br0" timeOffset="26">15419 7914 7887,'18'-9'0</inkml:trace>
  <inkml:trace contextRef="#ctx0" brushRef="#br0" timeOffset="32">15447 7905 7887,'9'-19'0</inkml:trace>
  <inkml:trace contextRef="#ctx2" brushRef="#br0" timeOffset="30">15465 7886 7887,'10'-18'0</inkml:trace>
  <inkml:trace contextRef="#ctx2" brushRef="#br0" timeOffset="31">15475 7858 7887,'9'-18'0</inkml:trace>
  <inkml:trace contextRef="#ctx2" brushRef="#br0" timeOffset="32">15484 7830 7887,'9'-18'0</inkml:trace>
  <inkml:trace contextRef="#ctx0" brushRef="#br0" timeOffset="36">15493 7802 7887,'0'-18'0</inkml:trace>
  <inkml:trace contextRef="#ctx2" brushRef="#br0" timeOffset="34">15493 7775 7887,'0'-10'0</inkml:trace>
  <inkml:trace contextRef="#ctx0" brushRef="#br0" timeOffset="38">15493 7756 7887,'10'-9'0</inkml:trace>
  <inkml:trace contextRef="#ctx0" brushRef="#br0" timeOffset="39">15503 7747 7887,'0'-10'0</inkml:trace>
  <inkml:trace contextRef="#ctx0" brushRef="#br0" timeOffset="40">15503 7737 7887,'0'0'0</inkml:trace>
  <inkml:trace contextRef="#ctx0" brushRef="#br0" timeOffset="41">15512 7737 7887,'9'10'0</inkml:trace>
  <inkml:trace contextRef="#ctx0" brushRef="#br0" timeOffset="42">15521 7747 7887,'9'9'0</inkml:trace>
  <inkml:trace contextRef="#ctx2" brushRef="#br0" timeOffset="40">15530 7765 7887,'10'19'0</inkml:trace>
  <inkml:trace contextRef="#ctx2" brushRef="#br0" timeOffset="41">15540 7793 7887,'9'19'0</inkml:trace>
  <inkml:trace contextRef="#ctx1" brushRef="#br0" timeOffset="44">15558 7830 7887,'10'28'0</inkml:trace>
  <inkml:trace contextRef="#ctx2" brushRef="#br0" timeOffset="43">15568 7868 7887,'18'37'0</inkml:trace>
  <inkml:trace contextRef="#ctx0" brushRef="#br0" timeOffset="47">15586 7924 7887,'10'27'0</inkml:trace>
  <inkml:trace contextRef="#ctx0" brushRef="#br0" timeOffset="48">15614 8026 7887,'10'37'0</inkml:trace>
  <inkml:trace contextRef="#ctx0" brushRef="#br0" timeOffset="49">15624 8091 7887,'9'37'0</inkml:trace>
  <inkml:trace contextRef="#ctx0" brushRef="#br0" timeOffset="50">15633 8156 7887,'9'28'0</inkml:trace>
  <inkml:trace contextRef="#ctx0" brushRef="#br0" timeOffset="51">15642 8212 7887,'19'28'0</inkml:trace>
  <inkml:trace contextRef="#ctx0" brushRef="#br0" timeOffset="52">15661 8249 7887,'9'28'0</inkml:trace>
  <inkml:trace contextRef="#ctx0" brushRef="#br0" timeOffset="53">15670 8287 7887,'9'28'0</inkml:trace>
  <inkml:trace contextRef="#ctx0" brushRef="#br0" timeOffset="54">15679 8315 7887,'0'18'0</inkml:trace>
  <inkml:trace contextRef="#ctx2" brushRef="#br0" timeOffset="52">15679 8333 7887,'0'10'0</inkml:trace>
  <inkml:trace contextRef="#ctx1" brushRef="#br0" timeOffset="55">15679 8343 7887,'0'9'0</inkml:trace>
  <inkml:trace contextRef="#ctx0" brushRef="#br0" timeOffset="57">15670 8352 7887,'-9'0'0</inkml:trace>
  <inkml:trace contextRef="#ctx2" brushRef="#br0" timeOffset="55">15652 8352 7887,'-19'-9'0</inkml:trace>
  <inkml:trace contextRef="#ctx2" brushRef="#br0" timeOffset="56">15624 8343 7887,'-19'-19'0</inkml:trace>
  <inkml:trace contextRef="#ctx0" brushRef="#br0" timeOffset="60">15586 8315 7887,'-12'-19'1638,"0"0"0,-4 0-410,4-3 0,-2-7-1212,2-8 1,4 0 129,-1-4 1,6 4-26,0 3 1,3 6 67,3 6 0,3 10-649,7 2 1,2 6 217,7-2 1,3 4-1267,6-1 0,2 3 176,4 3 1083,0-2 1,1 7 0,-1-3 0</inkml:trace>
  <inkml:trace contextRef="#ctx2" brushRef="#br0" timeOffset="58">16126 7933 7849,'-10'-8'757,"-2"1"1,1 0 23,-1 4 2384,2-4-2336,0 2 0,6-1-163,4 3 1,4 2-275,6 1 0,3 0-374,2 0 1,6 0-33,1 0 1,4 0-61,-1 0 0,0 0-1108,0 0 0,-2 0 677,-4 0 0,2 3-1134,1 0 1,-4 5-490,-6-2 2128,-2-2 0,-4 4 0,-2-2 0</inkml:trace>
  <inkml:trace contextRef="#ctx2" brushRef="#br0" timeOffset="59">16201 8017 7849,'-15'4'0,"-2"-2"840,1 4-326,3-4 849,4 6 0,13-7-646,8 3 0,6-3-355,3-1 0,6 0-522,4 0 0,3 0-525,-2 0 0,4 0 685,1 0 0,4-5 0,6 0 0</inkml:trace>
  <inkml:trace contextRef="#ctx2" brushRef="#br0" timeOffset="60">16983 7821 7891,'0'-19'555,"-3"-2"164,0-1 1,-3 0 1236,2 4-1306,-3 3 1,5-1 1406,-4 3-992,4 1 861,-2 7-1383,4 1 1,0 11-111,0 2 1,0 10-144,0-1 1,4 8-180,2 2 1,-1 0-230,1 3 1,0-2-316,0-1 0,2 0-182,-2 0 0,2-1 327,-2-2 0,2 0-1351,-2-3 1,3 0 493,0-3 1,0-2-1335,0-1 2479,1-7 0,3-1 0,2-3 0</inkml:trace>
  <inkml:trace contextRef="#ctx12" brushRef="#br0">17393 7830 7891,'4'-10'941,"2"-2"1,-2 0-302,-1-3 1,1 3-224,-1 0 1,1 5 720,-4 1-751,-5-1 0,-1 2-310,-6 2 0,1 3 119,-1 3 0,-2 2-151,-2 5 0,-2 0 4,0 2 1,2 0-2,1 3 1,0 0-134,0 0 0,4 3 32,5-3 0,4 3-58,-1 1 0,4-1 47,5 1 1,2-5-12,7-1 0,4-3 57,2-1 1,5 0-275,-1-3 0,1-2-13,-1-4 0,1-1-24,-5-2 0,1-5 71,-3-5 0,-2-3 124,-1 0 0,-4-1 86,-5-2 0,-3 0-55,-4 1 0,-1-1 22,-2 0 1,-4 1 0,-5-1-143,-4 1-102,-1 3 252,-2 6 1,-3 2-565,1 3 407,-1 1 0,4 7 0,3 3-966,2 1 793,3 5 1,5-1 402,2 3 0,10 1 0,3 2 0</inkml:trace>
  <inkml:trace contextRef="#ctx0" brushRef="#br0" timeOffset="65">17746 7812 7891,'11'-10'0,"1"1"0,-6 0 1985,-1 0-1244,3-1 1,-7 1-152,2 0 0,-2 2-30,-1 1 0,-4 4 256,-2-1-519,-3 2 0,0 2-218,0 2 1,-4 2 89,1 5 0,-1 2-204,0 0 1,3 2 92,-3-2 0,7 2-109,3 1 1,-1 3-6,1-3 1,1 2-116,5-2 0,2 2-42,4-5 0,5 4-107,1-4 0,3 1-20,0-4 0,2-4 91,2-2 1,-2-2 89,1-1 1,-1-4 34,-1-2 0,-5-6 207,-2-4 0,-4-1-84,-2-2 1,-4 0 328,1 1 0,-6-4-155,-3 0 1,-4-4-26,-2 2 0,-6 4-544,-3 1 0,-5 8 223,1 2 1,-2 3-1177,-1 6 0,3 6 1349,1 3 0,3 4 0,-2 6 0</inkml:trace>
  <inkml:trace contextRef="#ctx12" brushRef="#br0" timeOffset="2">17337 6331 7993,'9'-4'0,"-3"0"-221,1-2 221,-5-2 0,2 6 1730,-4-5-568,0 5 80,0-6-369,0 7-12,0-3-283,0 0 368,0 3-499,4-3 0,0 5-19,2 2 1,-1 1-9,-2 2 0,-1 5-139,1-1 1,1 2-51,-1 1 0,0 1 23,-3 5 0,0-1-259,0 1 0,1 3 92,2-1 0,-2 2-8,2-1 0,1-3-117,-1 3 1,2-2-84,-2-2 0,2-3-23,4-3 1,2-2 44,1-4 0,-1-2-205,5-4 1,-1-1 121,4-2 0,3-3-222,-1-7 1,5 2 142,-1-5 0,2 1 75,1-4 1,-1 1 202,-2-1 0,1-3-125,-5 1 0,-2-2 165,-4 1 0,-3 1-101,0-3 0,-6 3 153,-2-1 0,-3 3-76,-1 4 1,0-2 290,0 5 0,0 0 79,0 2 595,-5 1-665,0 0 1,0 2 331,2 1-123,2 4-84,1-2-404,0 4 122,0 8 1,0-1 54,0 5 0,0 1-73,0 0 1,3 3 147,0 0 0,0 5-133,-3 0 0,1 5 13,2-1 1,-2 0-256,3 3 1,0-6 99,-1 6 0,4-3-377,-1 0 1,6-2 186,0-5 0,5-3-731,-2-3 1,4-5 406,2-4 0,4-3-1156,6-3 1,-2-4-1014,2-5 2474,-6-3 1,-2-11 0,-4-3-1</inkml:trace>
  <inkml:trace contextRef="#ctx12" brushRef="#br0" timeOffset="3">17421 6359 7953,'-5'-9'-488,"4"3"469,-2 0 0,-1-1 67,1-2-31,0 0 1601,3-1-1001,0 1 0,0 3 763,0 0-519,0 4-277,0-2 1,1 4 286,2 0-534,-2 0 0,3 4-115,-4 2 0,0 3 0,0 4 1,0 0-1,0 3 0,0 4-17,0-1 0,-3 3-16,0-1 0,0-1-27,3 2 0,0 0-216,0 0 1,1 0 86,2-3 0,2-1-244,5 1 0,0-5 134,2-1 1,3-4-416,3-3 0,4-2 261,0-4 1,4-4-113,-1-2 1,2-3-45,0-4 0,3 2 10,-2-5 0,-2 1 281,-7-4 0,-2 1-97,-1-1 1,-1-3 293,-5 1 1,0-5-83,-7 1 1,0 1 361,-3-1 0,0 1-201,0 0 1,0-1 135,0 6 1,0-2 409,0 6 348,0 1-185,0 1-147,0 8-679,0 1 1,0 5 118,0 2 1,0-1-93,0 4 1,0 0 52,0 4 0,0 0-36,0 2 1,0 0 51,0 3 0,0-2 112,0 2 0,0 1 78,0 2 0,0 1-97,0 0 1,1-1-195,2 1 0,0-1 114,3 1 0,0 1-232,3 1 0,1-1 61,-1 2 1,3-6-507,1 0 1,3-5-33,0 2 0,6-7-886,2-3 1423,7-2 0,11-1 0,5 0 0</inkml:trace>
  <inkml:trace contextRef="#ctx12" brushRef="#br0" timeOffset="4">18231 7337 7909,'-10'-9'0,"1"-1"138,0 1 1,-1 0 249,1-1 1,1 4 1236,2 0-570,-3 4-318,8-6-371,-3 7-129,8-4 0,1 4 229,5-2-249,3 2-50,-2-3 1,6 4 54,-1 0 0,1-3-111,2 0 1,1 0 63,1 3 0,-1-3-196,2 0 1,0-2 62,0 2 0,6 1-130,-3-4 0,3 4 34,-6-1 0,-1 2-42,-2 1 0,-2 0 31,-1 0 207,-3 0 1,-7 1-53,-3 2 1,-2-1 14,-1 4 0,-1 1 170,-2 2 1,1 0-41,-5 0 0,5 4 75,-1-1 1,2 2-89,1-2 1,0 3-66,0 3 1,0 1 25,0 0 1,3 0-89,0 3 1,5-1 64,-2 3 1,-1 1-33,1 3 0,-3 0-1,3 0 0,-3 3 20,0 0 1,1 4-28,-1-1 1,1 2 10,-1-2 1,2 2 156,5-2 1,-2-1-94,-2 1 1,2-7 11,-1 1 0,1-3-85,1 0 0,1 1-162,-1-5 0,-1 1 81,-2-3 1,3 0 64,-3 3 1,-2-2-195,-1 2 0,1-6 46,-1 0 1,0-2-124,-3 2 0,0 0 23,0-3 0,-4-2-320,-2-5 1,-3 2-128,-4-1 1,2-2 246,-5 1 0,1-4-145,-4 1 1,0-3 113,-3-3 1,-6 0-703,-6-6 1,-2 0 471,-2-6 0,0 2 282,-2-2 0,1-5 1,-2-4-1</inkml:trace>
  <inkml:trace contextRef="#ctx13" brushRef="#br0">19180 7188 7951,'-3'-9'1256,"0"-1"1,0 1-343,3 0 0,-3-1-201,0 1-246,0 0 51,3-1 0,4 1-121,2 0 1,3 0 72,4-1 1,-2 4-115,5 0 0,-2 4-257,2-1-1,0 2 18,-3 1 1,-1 5-78,-3 4 0,1 5 86,-1 4 0,-4 2 110,-2 2 1,1-1-285,0 7 0,-1-5 31,-3 5 1,1-2-123,2 2 0,-1-3 66,4-1 0,-1-3-6,1 1 1,4-4 79,-1-2 0,0-3-95,4-3 0,0-5-82,0-2 0,2-3 100,-2-3 1,2-2-46,-2-5 0,2 0 85,-3-2 0,1-2-161,-4-1 0,0-4 71,1 0 1,-1 1-69,0-4 0,-3-1 25,-3 2 0,-2-2 89,-1 1 0,0-1 23,0-2 1,-2 0 120,-5 3 1,1-3 0,-6 3 1,1 4-78,2 2 1,0 6 412,0 1 1,-4 0-163,1 6 1,-1 0 27,4 3 1,0 4-129,-1 2 1,1 4-101,0 2 109,-1-2-357,5 8 148,-3-3 63,7 3 1,-3 0-155,4-3 1,1 2 18,2-5 1,3 4-483,7-4 0,-2 1 255,4-4 1,1 0-722,3 1 0,-1-4 423,1 0 1,7-4-623,2 1 1,3-3 1280,0-3 0,2-2 0,4-4 0</inkml:trace>
  <inkml:trace contextRef="#ctx0" brushRef="#br0" timeOffset="70">19907 7104 9776,'0'-5'2152,"0"-3"-1063,0 7-816,0-8 1,4 8-437,2-2 1,5-1 198,2 1 1,4 0-1017,2 3 0,1 0 593,4 0 0,-2 0-959,3 0 0,-5 0 1346,-2 0 0,-3 4 0,-6 1 0</inkml:trace>
  <inkml:trace contextRef="#ctx0" brushRef="#br0" timeOffset="71">19962 7160 7951,'-13'5'406,"3"2"-161,-3-3 626,3 3 0,5-5-332,2 4 0,4-4-169,5 1 1,4-2-135,9-1 0,4-1-211,1-2 1,7 1-329,4-4 1,1 1-454,1-2 0,-1-1-2521,-2 2 3260,-2-2 1,-4-6-1,0 0 1</inkml:trace>
  <inkml:trace contextRef="#ctx0" brushRef="#br0" timeOffset="72">20354 6909 7951,'0'-15'1177,"0"-2"-588,0 6 2687,0-2-1008,0 3-661,0 5-1110,4 1 1,-2 8-188,4 3 1,-3 5 17,3 3 1,0 3-44,4 1 1,0-1-247,3 1 1,-2 3 72,4-1 1,-3 1-561,0-3 1,3-1 11,0 1 1,-1 0-240,-2-1 1,-1-2-940,2-1 1,-3-3 721,3 0 0,-3-3-534,-1-2 0,-3-3 139,1-4 1287,-1 0 0,3-4 0,1-2 0</inkml:trace>
  <inkml:trace contextRef="#ctx0" brushRef="#br0" timeOffset="73">20717 6974 7951,'8'-16'544,"-2"1"1,1 3-134,-4 0 0,5-1 447,-2 0 0,-1 1-265,1 2 0,-3 2 493,4 2-233,-5-2-316,2 7-349,-4-4 19,0 5 0,-4 5-176,-3 1 0,-1 2 141,-1 1 0,3 2-115,-1 1 0,2-1-84,-1 1 1,1 1-115,2 0 0,2 3-12,-2 0 0,2-2 91,1 2 0,1-4-34,2 4 0,-1-4 67,4 4 1,0-4-169,4 4 1,3-5 76,3 1 1,1-4-72,2-2 0,2-1 163,1 1 0,3-2-9,-3-4 1,-1-1 103,-2-2 1,-3-1-119,-1-2 0,-5-5 86,0 1 0,-1-2-58,-3-1 0,-2 0 183,0-3 0,-4-1-37,-4 1 0,-2-2 100,-6-4 1,-4 2-181,-5-1 0,-7 1-293,-6 1 0,-3 2-956,0 1 1,0 6-699,0 4 1904,3 4 0,1 1 0,4 4 0,1-1 0,3-1 0</inkml:trace>
  <inkml:trace contextRef="#ctx14" brushRef="#br0">19273 7877 7875,'0'-9'213,"0"-4"65,0 1 0,0-1 1306,0 4-1056,0 0 0,1-1 1144,3 1-679,-3 4 234,7 1-823,-3 4 0,3 4-182,-1 2 1,1 4-43,-2 2 1,-1 1-27,1 3 0,1 1-66,2-1 0,-3 2 111,0 0 0,1 4-420,2 0 0,-3 0 120,0 0 0,1-2-353,2 2 0,-1-3 222,-2 0 1,3-2-207,-3-1 1,2-3 66,1-3 1,2-5-9,1-2 1,-2-4-20,3-5 1,-3-2 54,0-7 1,-1-2 206,0-4 0,-1 0-82,-1-4 0,0 0 333,-4-3 0,0 4-83,-3-1 0,0 4 575,0-1 0,0 4-44,0 2 0,0 0 1030,0 3-423,0 5-750,0 0 1,0 8-298,0 0 0,0 4 47,0 5 0,0 0-114,0 1 1,1 3 96,2 3 0,-1 0-240,5 0 0,-1 1-53,3-1 1,0 0-34,1 0 0,2 1-272,0-5 0,2 3 205,-2-2 0,3-1-138,3-2 0,-2-1 88,-1 0 1,1-1-986,3-1 0,-1-3 570,1-4 1,-2 0-1350,-1 0 2054,2-4 0,-4-1 0,5-5 0</inkml:trace>
  <inkml:trace contextRef="#ctx0" brushRef="#br0" timeOffset="75">19925 7886 7869,'0'-5'1389,"0"0"27,0 2 236,0 2-1161,0-3 1,4 3-200,3-2 1,2 1-327,3-1 0,3 1 112,3-1 1,2 2-628,2-2 0,2 2 388,4 1 0,-2 0-524,-1 0 0,1 0-257,-4 0 0,-5 1 942,-4 2 0,1 2 0,1 5 0</inkml:trace>
  <inkml:trace contextRef="#ctx0" brushRef="#br0" timeOffset="76">20056 7970 7869,'-10'0'368,"-3"0"1,4 1 1475,-1 2-932,5-2 0,7 3-402,4-4 0,9 0-868,10 0 1,5 0 227,1 0 130,4-4 0,-2 3 0,4-3 0</inkml:trace>
  <inkml:trace contextRef="#ctx15" brushRef="#br0">20819 7747 7895,'0'-10'386,"0"1"1,-1 1-22,-2 2 1,1-2 169,-4 5 1,3-3-31,-4 3 0,4 0-123,-3 3 1,0 0-17,-3 0 1,-1 0-106,1 0 1,0 7-81,-1 2 0,1 4-19,0-1 1,-1 3-14,1 3 0,0 4 46,-1 0 1,2-1-68,2-2 1,-1 0-119,4-1 1,-1 0 25,4-3 1,2 2-67,1-5 0,2 1 18,4-4 0,5-4-170,1-2 0,3-2-4,0-1 1,5-1 18,2-2 0,-1-2 14,0-4 1,-2-5-81,3-1 1,-5 0 184,-2 0 1,-3-2-53,-6-4 1,-4 0 88,-2-4 1,-7 4-70,-5 0 0,-5 1-69,-4 1 0,-5 5 101,-2 1 1,-2 7-450,-1 3 1,5 3 20,1 3 1,2 3-141,2 7 1,3 1-472,3 5 1,6-4 1086,2 1 0,8-1 0,1 4 0</inkml:trace>
  <inkml:trace contextRef="#ctx16" brushRef="#br0">21033 7672 7895,'5'-9'882,"1"-4"-27,-3 1 464,-2 0-250,3 2-346,-4 1 47,0 4-101,0 1 0,0 11-453,0 2 1,1-1 283,2-1 0,-2 2-15,2 3 0,-1 2 18,1-2 1,-1 0-2,5 3 0,-4 0-165,3 0 0,-3 3-256,3-3 1,0 3 161,4 0 0,-4 1-1053,0 0 1,0 3 313,4 3 496,-5 2 0,3 5 0,-3 1 0</inkml:trace>
  <inkml:trace contextRef="#ctx8" brushRef="#br0" timeOffset="64">9870 8287 7942,'-5'-10'0,"3"1"656,-4 0 1,3-1 259,-3 1 496,4 4-502,-2 1 21,4 4-511,0 0 0,1 4 32,2 2 0,-1 2 14,4 2 1,-3-1-183,3 0 0,-4 4-49,1-1 1,2 4-15,-2-4 0,3 5-198,-3-2 0,0 0 159,-3 0 1,0 0-253,0 0 0,3 2 64,0-5 0,0 4-27,-3-4 0,0 0-221,0-2 105,0-1 89,0 0 1,1-3 31,3-3 1,-2-2-49,4-1 0,-3-4 88,3-3 0,0-1-83,4-1 1,-2-1 54,-2 1 0,2 3-10,-1 0 1,1 0 24,1-4 1,1 4-16,-1 0 0,3 4-16,1-1 1,2-1 14,-2 0 1,3 0 36,0 1 1,1 2-31,2-2 1,1 1 69,1-1 0,-1 2-51,2-2 0,-3 2 3,0 1 0,2 0-9,-3 0 1,2 0 4,-8 0 0,4 0-291,-4 0 230,1 0 0,-4 0-53,0 0 46,-4 0 88,4 0-33,-4 0 1,1 0 7,0 0 0,-3-3 7,4-1 0,-4 1-24,3 3 0,-3-3 94,3 0 0,-1-1-68,2 1 1,1 2 13,-2-2 0,-1 1-17,1-1 0,1 2-16,2-3 1,-3 3 7,0 1 0,1-3-4,2 0 1,0 0 0,1 0 3,-1 0 1,0 0-10,1 3 0,-1-1 6,0-2 0,0 2-33,1-2 0,-4 2 29,0 1 6,0 0-6,4 0 0,-1 0 190,-4 0 1,2-2-40,-3-1 156,-1 2-216,-3-3 1,0 3 174,0-2 1,-3 1-95,-1-4 1,0 4 377,1-1-322,2-3 1,-6 1 157,4-4-677,-4 0 0,4-1 195,-3 1 0,4-3-493,-1-1 0,-1-2 313,1 2 1,0-3 281,3 0 0,0-6 0,0-1 0</inkml:trace>
  <inkml:trace contextRef="#ctx0" brushRef="#br0" timeOffset="80">10065 8771 8012,'-5'-9'0,"-3"2"1183,1 1 1,2 1-501,-1-1 1,4-3-134,-1 3 0,5 1-154,1-1 1,5 3 147,2-3 0,0 3-112,5 0 0,1-1-120,3 1 0,-1 0-141,1 3 1,-4 0-99,1 0 0,-2 5-93,2 5 0,0 0 90,-3 5 1,-1 1-163,-2 3 1,-1 3 20,0 3 0,-3 0-30,1 3 1,-4-5 6,3 5 0,-3-3-162,3 3 0,-3-5 69,4-4 1,-4-6 91,3-7 177,0-1 0,3-7-121,1-1 1,-1-5-165,0-4 1,2-5 107,1 2 0,-2-3-15,3-1 0,-3 1 74,-1-1 1,1 1-160,-1-1 0,-3 0 83,0 1 0,-3-1 22,0 0 1,-2 1 150,-1-1 0,-1 2-89,-2 1 0,-3-1 321,-3 1 0,-3 3-127,-1 0 1,1 4 49,3 3 1,-1 1 230,1 5-229,0 0 0,-1 5-129,1 1 0,3 3-104,0 4 0,3-2-481,0 4 0,2-2 239,1 2 1,1-2-1034,2 2 0,6 0 573,3 0 1,6-1 716,0-5 0,5 0 0,5 1 0</inkml:trace>
  <inkml:trace contextRef="#ctx8" brushRef="#br0" timeOffset="66">10968 8221 7985,'-6'-6'160,"0"0"-160,0 0 1423,0 1-599,-2 1 176,7 4 746,-3 0-1458,4 4 0,1 2 106,2 6-93,-2-1-132,7 6 0,-6-2 168,5 3-286,-1 1 146,-1 0 0,3-1-192,-1 1 39,-3-1 1,4-2-68,-2-1 0,-1 0 34,2 0 1,-4-1-215,3-5 141,0 1-1,3-1 0,-2-4 88,-1-2 0,-3-2-141,3-1 1,-3 0 121,3 0 0,-3-4-96,4-2 0,-4 1 76,3-2 0,0 1-5,4-3 0,-1 3 22,0 0 1,0 0-12,1 0 1,0-2 60,3 2 1,-3 0-56,2 0 0,2 3 138,-2-3 1,5 4-37,-2-1 1,2-1 53,-2 1 1,3-1-63,-3 4 1,3-1-33,1-2 1,-1 2-5,1-2 0,-1 2 18,1 1 0,0 0-34,-1 0 1,1 0 17,0 0 1,-4 0 118,1 0 1,-2 0-133,2 0 1,-2 0 2,-1 0 0,-2 0-98,4 0 1,0-3 110,0 0 0,2 0-70,-5 3 1,4 0 61,-4 0 1,5-1-125,-2-2 1,0 2 93,0-2 1,-2-2-45,2 2 0,-2 0 63,2 3 0,-3-3 6,0 0 1,-1 0 93,2 3-119,-3 0 1,4-3 37,-5 0 0,0 0 13,1 3-60,-1 0 0,0 0 25,1 0 1,-4-1-17,0-3 0,0 3 6,3-2 1,-2 2 2,-1 1 1,-3-3-159,3 0 129,0 0 1,3 2 137,-3-2-119,2 2 1,-6-3-49,4 4 1,-2 0 47,2 0 0,-3-1-183,3-2 163,-4 1-8,6-2 0,-2 4-9,3 0 0,-3-1 0,0-2 1,-3 2 180,4-2-168,-1 2 0,2 0 246,-2-2 0,2 1 110,-5-4-120,4 4 1,-5-7-49,4 3 0,-4 1-36,1-1 0,1-2 57,0-4 0,-1 2-65,-3-3 0,0-1-198,0-2 1,-1 1 117,-2-4 0,0 6-1084,-3-6 0,0 4 509,-3-1 0,3 3-2764,-1 3 3120,1 1 1,-3 0 0,-1-1-1</inkml:trace>
  <inkml:trace contextRef="#ctx17" brushRef="#br0">11331 8771 7948,'-13'-9'0,"4"-1"368,-1 1 1,2 0 538,5-1 1,0 1-73,3 0 0,1 2-330,2 1 0,2 0 21,4-3 0,5 3-163,1-1 1,3 5-115,1-1 0,-4 2-14,1 1 1,-2 1-223,2 2 1,0 2-13,-3 5 0,-1 2-38,-3 1 0,1 3-194,-1 0 1,-1 0 169,-2 0 0,3 1-137,-3-1 1,-2-3-104,-1 0 193,2-3 69,-4-1 1,4-4 137,-1-1 1,-3-11-100,2-2 1,1-5 16,-1 1 1,1-3 19,-1 0 1,-1-5-15,4 0 0,-2-1 161,2 3 1,-3 2-101,3 1 1,0 3 100,4 3 1,-1 2-127,0 2 0,-3 2-79,1 4 0,-1 1 73,3 2 1,0 3-25,1 7 1,-4-2-80,0 5 1,0-1 99,4 4 0,-1 2-127,0 1 1,-2 1 85,-1-1 1,0-2-47,3 5 1,1 0 47,-1 3 0,-1-3 23,-2 0 0,3-2-39,-3 2 1,1 1-1,-1-4 1,0 3-190,-3-4 0,-2 0 118,2-6 0,-2 5-228,-1-4 0,-4 2 74,-3-5 1,-1-1-45,-1-3 1,-1 0 29,-3-3 0,3 1 205,-3-4 0,0-1-103,0-5 0,1-2 110,3-4 0,-1-5 54,1-1 1,1-7-75,2-3 0,1-3-175,5-3 0,0-2 158,0-4 0,6-4-1025,3-3 1,2 4 582,8 2 1,0 3-1298,9 7 1808,-3-2 0,9 11 0,-3-3 0,3 2 0,2 2 0</inkml:trace>
  <inkml:trace contextRef="#ctx18" brushRef="#br0">12262 8194 8016,'-1'-10'431,"-2"1"26,2 0 6,-3-1 0,4 1 572,0 0 169,0 4-111,0 0-339,0 5-413,4 0 0,-3 1-85,2 3 1,1 1 110,0 4 0,-1 3-139,-3 1 0,3 2-190,0-2 1,0 3-60,-3 0 1,0 0-35,0 0 0,0 0-215,0-3 0,0 2 176,0-2 1,0-1-245,0-2 1,1 1 132,2-2 1,-2 3 28,2-6 0,-1-2 4,1-1 165,-2-2 1,8-1 77,-3 0 0,-1 0-133,1 0 0,1-3 140,2 0 0,-3-3-104,0 3 0,0-4 83,4 4 0,-1-3-58,0 3 1,1-3 14,-1 3 0,0-2-11,1 2 1,0 2 0,2-2 0,0 1 69,3-1 0,-2 2 8,2-2 1,1 2-50,2 1 1,-2 0-12,-1 0 1,1 0 0,3 0 0,-4 0 10,1 0 1,-1 0 26,4 0 1,-4-3-25,1 0 1,-5 0 108,2 3-131,1 0 1,-4-1-1,3-3 1,-3 3 19,-1-2 0,1 2 0,-1 1 0,-3-1-54,1-2 0,-1 2 48,3-2 1,-3 2 90,0 1 0,-2-3-91,2 0 0,-3 0 2,3 3 0,-3 0 75,3 0 8,1-4 13,2 2 0,-1-3-73,-2 2 0,0 2 309,-3-2-221,-2 2 112,7-3 1,-7 2-97,2-4 0,-2 3 71,-1-4 0,0 1-133,0-3 0,0-1-80,0 1 0,-1-3-602,-2-1 0,1-3 298,-4 0 0,4 2-1349,-1-2 1,-2 2 1522,2-2 0,0 3 0,3 4 0</inkml:trace>
  <inkml:trace contextRef="#ctx19" brushRef="#br0">12709 8575 7982,'0'-9'629,"0"0"0,-3 2-188,0 1 0,0 3 1074,3-3-520,0 4-4,0-2-306,0 4 0,0 7-460,0 2 0,3 3 51,0-3 0,1 1-86,-1 3 1,2-2-153,1 5 0,2-4-104,-2 4 0,2-4 110,-2 4 0,5-5-256,-2 1 1,3 0 136,-3 0 0,1-5-151,3 3 1,-2-4 8,5 0 0,-2-2 24,2-4 1,1 0-64,-1 0 1,0-4 47,0-2 0,0-3-78,-3-4 0,-1 2 72,-2-5 1,-2 1 192,-2-4 0,1 0-138,-4 1 1,1-4 266,-4 0 0,0 2 38,0 4 1,0 0 47,0 3 0,0 1 333,0 2 1,-1 2 101,-3 2 278,3 2-231,-7 4-465,7 0-14,-3 4 0,4 1-111,0 4 1,0 1 72,0-1 1,1 0 17,2 1 1,-1 0 25,4 2 1,1 0-70,2 3 1,0-3-273,1 0 0,0 3 104,2 0 0,0 0-1578,3 0 0,1-2 1612,2 2 0,9 1 0,2 2 0</inkml:trace>
  <inkml:trace contextRef="#ctx20" brushRef="#br0">5633 12216 7933,'-5'6'0,"2"0"3276,2-4 0,1 2-2096,4-4 0,4 0-526,5 0 0,3-3-34,0 0-31,5-4-259,3 2 1,7-4-8,0-1-103,0 1-587,-3 0 132,0 3 256,0-2 1,-1 7-48,-2-2 14,-2 2 61,-1 1 0,-2 0 204,2 0-591,2 0 227,-5 0 0,3 0-23,-7 0-21,3 0 358,-8 0 0,7 0-395,-5 0 324,-3 0 0,-4 0-523,-2 0 266,-2 0 1,2 0-336,-6 0 0,1-3-139,-4 0-2578,4 0 3177,-7 3 0,8 0 0,-3 0 0</inkml:trace>
  <inkml:trace contextRef="#ctx21" brushRef="#br0">7607 12272 7897,'-9'0'-897,"2"0"790,1 0 1,3 0 237,-3 0 1,3-1 565,-3-2-412,4 2 0,-4-4 527,3 5-521,2-4 0,-3 2 530,4-4-475,0 4 0,0-3 82,0 2 0,1 2 339,2-3-210,-2 3-193,8 1 0,-7 0-148,4 0 1,-3 0 212,3 0 0,-3 0-133,3 0 1,1 0 39,2 0 0,1 1-43,3 3 0,-2-3-27,5 2 0,2 1-65,4-1 1,4 3 26,-1-3 1,5 3-135,1-2 0,3 2 81,-3-3 1,0 3-40,-3-3 0,0 1 3,0-1 0,0-2-68,0 3 1,3-3 46,0-1 0,3 0-95,-3 0 0,0 0 34,-3 0 0,-4 0 54,-3 0 1,1 0 9,-3 0 0,0 0-6,-6 0 1,2 0-57,-2 0 0,-1 0 42,-3 0 0,2-1-99,1-3 0,-2 3 104,3-2 1,0-1 40,0 1 0,-1-1-135,-3 1 0,1 2-129,-1-2 1,0 1-813,1-1 450,-1 2 479,0-4 0,1 10 0,-1 0 0</inkml:trace>
  <inkml:trace contextRef="#ctx22" brushRef="#br0">12877 12346 7959,'-9'0'-289,"-4"0"-88,1 0 0,-1 0 544,4 0 0,3 0 198,0 0 0,-1 0-123,2 0 6,1 0 1860,4 0-1547,8 0 1,-5 0-122,7 0 0,-6 0 25,2 0 1,-3 0-93,3 0 1,1 0 10,2 0 1,0 0-114,1 0 1,3 0 201,3 0 0,2 0-55,4 0 1,2-1-77,4-2 1,0 2-222,0-2 1,4-1 76,2 1 0,6 0-184,4 3 0,5-4-124,-23 3 1,1-1 0,1 1 0,0-1 187,1 2 0,1 0 0,23 0 60,-1 0 1,-6 0-147,-3 0 1,2 0 20,4 0 1,-1-1 85,2-2 1,-7 1 33,-3-4 0,-1 3-109,-2-3 1,-3 0 120,0 0 0,3-2-17,4 2 1,3 0 120,0 0 0,-3 3-78,0-3 1,-7 3-57,-3-3 9,-2 4 1,2-4-187,0 3 200,4 2-108,-6-3 1,6 4-99,-4 0 0,2-3 224,-5 0-284,-2 0 71,-7 3 1,-2-3 118,-1 0 0,0 0-25,-3 3 1,-1-2 30,-3-1 0,2 2 5,1-2 0,-5 2 600,3 1-617,-3 0 96,2 0 1,1 0-297,-1 0 183,-4 0 0,3 0-331,-1 0 179,-3 0 1,4 0 53,-2 0-668,-2 0 212,0 0 118,1 0-1158,0 0 984,0 0 1,0 0-1584,-2 0 2154,-2 0 0,3 4 0,-4 2 0</inkml:trace>
  <inkml:trace contextRef="#ctx2" brushRef="#br0" timeOffset="85">17840 12272 7974,'0'-10'331,"0"1"1,0 3-10,0 0 0,1 3 698,2-4-311,-2 5 9,3-6-431,-4 7 0,1-3 593,2 4-111,-2 0-108,3 0-134,0 4 1,2-2-149,3 4 0,-3-3-28,0 4 1,0-4-72,4 3 1,0-3 136,3 3 1,1-4-93,5 1 0,0 1-94,3 0 0,0 2-41,6-3 1,-1 1-110,7-1 0,-1-1-27,1 4 0,2-4 50,-2 2 0,1-2-140,0 1 1,1-2-70,-2 2 175,2-2 1,6-1-23,1 0 0,1-1-1062,0-2 1116,1 2-33,-6-3 1,2 3-960,-4-3 986,1 3 0,-1-3-119,8 0 92,3 3 1,1-3 70,-3 4 62,-6-4-128,2 3 0,-4-3-36,2 4 1,2 0-177,1 0 0,0 0 68,-3 0 147,-2 0-23,4 0 0,-10 0-153,-4 0 142,-4 4 1,-3-3-312,1 2 293,8-2 0,-5-1 16,6 0-190,2 0 158,0 0 1,4 0-28,1 0 1,-5 0-2,-2 0 0,-2 0-23,-1 0 40,0 0-2,-1 0 1,2-3-145,2 0 133,3 0 330,3 3-305,0-4-20,0 3 1,1-4-11,-1 5 225,0 0-210,-4 0 1,3 0-6,-2 0-196,3 0 100,0 0 1,-3 0 127,0 0-43,0 0 436,4 0 0,-6 0-433,-4 0-9,-5 0 8,-4 0 11,4 0 173,-4 0 0,7 0-155,-4 0 1,5 0 53,1 0 1,1 0-94,5 0 112,0 5 382,-1-4 1,-2 3-283,-6-4-180,2 0 21,-7 0 1,2 0 153,-3 0 14,4 4-142,-4-3 253,12 3-160,-6-4 1,8 0 2,-2 0-511,3 0 568,-1 0 1,5-3 111,-4 0-404,0 0 198,-2-1 1,-2 3-138,4-3-89,1 3 193,2 1 1,0-3-191,0 0-53,1 0 166,-1 3 0,2 0-14,-2 0 0,-2 0-21,-7 0 40,0 0-3,0 0 0,3 1-12,0 2-28,5-2 44,-3 3 1,0-4 16,-2 0 0,1 0-10,-1 0 1,-3 1-68,-3 3 0,-5-3 64,2 2-21,6-2 11,-7-1 1,11-1-17,-4-2 182,4 2-161,5-4 0,0 4 4,1-2 66,-5 2-65,-1-3 0,-5 1 120,-3 0 1,2 0-63,-4 3 0,3-1 161,-3-2 0,3 2 120,0-3-48,6 3-232,-6 1 1,6 0 91,-6 0-237,-2 0 550,4 0 1,-6 0-264,1 0-219,0 0 98,-8 0 0,2 0-170,-1 0-64,-3 0 182,1 0 1,-4-3-1247,1 0 1,-5-1 127,-2 1-2196,-2 2 2510,-1-7 0,-8 3 0,-3-5 0</inkml:trace>
  <inkml:trace contextRef="#ctx2" brushRef="#br0" timeOffset="86">7951 13585 7985,'16'-13'0,"0"1"3276,3-5-1638,5 7 0,5-1 930,2 5-1611,-2 4-546,7-2 1,-4 4 228,2 0-643,-6 4 172,-5 5 0,-5 3-563,-3 3 309,-6 1 116,0 7 0,-8-4-791,2 3 430,-2 2 68,-1 0 1,-5 0-268,-5 1 1,-3-1 247,-6 1 1,0-3-11,-3-7 1,-2 2-240,-4-5 942,4-4-329,-2 1 0,10-9 772,1 0-506,3-4-195,7-6 1,1-4 42,4-5-190,8-4-524,7-5 49,4 1 275,8-6 118,-3 4 0,4-6-116,0 4 197,-4 0 1,1 6-110,-3 1 569,-4 3-338,-1 2 1,-7 6 898,-1 3-402,0 5-204,-8 1 521,3 4-394,-4 4 658,-4 1-310,3 9-518,-7 0 1,6 5 20,-4 0 0,4 3-2,-1 3 0,-2-1-218,2 1 1,0 0-1,3 3 1,1 0-884,2 0 381,3 4 286,3-8 0,1 6-2541,3-8 1312,1 0 243,9-4-2254,1-3 2142,4-2 1,4-7 30,2-3-1748,2-2 2852,1-10 0,0 4 0,1-6 0,-1 1 0,0-2 0</inkml:trace>
  <inkml:trace contextRef="#ctx0" brushRef="#br0" timeOffset="90">8734 13594 7957,'-4'-9'725,"1"-1"-363,0 1-226,3 0 0,0 2 1514,0 1-760,0 4-277,0-6 524,0 7-685,4-3 1,3 1 224,5-1-188,-2 1-217,8 3 1,-3 0 60,7 0-769,2 0 410,4 0 1,1 0-607,2 0 399,-2 0 229,3 4 0,-7-1-2507,0 3 975,-9-4 745,6 6-1598,-16-3 1161,2 5 1228,-8-1 0,-8 4 0,-2 2 0</inkml:trace>
  <inkml:trace contextRef="#ctx2" brushRef="#br0" timeOffset="88">8938 13640 7957,'-28'15'109,"1"-3"1,2-1 1946,0-2-1317,8 0 1,3 0 52,8-3 111,4 2-496,-3-7 1,11 3 190,3-4-342,4 0 1,11-4 77,4-2-1450,4-2 688,10-2 0,-4 1 413,2 0-276,-2-1 1,4 1 0,0 0 0</inkml:trace>
  <inkml:trace contextRef="#ctx23" brushRef="#br0">9581 13436 7937,'0'-15'0,"-1"-1"1901,-2 3-554,2-3 1091,-8 5-1664,4-2 0,0 7 584,2-1 12,-2 5-771,4 2 1,-3 9 107,4 3 1,0 5 365,0-2-535,4 3-240,1 0 1,4 2-64,1 2-217,-1-3-41,0 4-1608,5-4 1231,-4 3 1,3-2 294,-3 2-3172,3 2 2035,-2-5 1,6 4 78,-1-4 0,1 0 1163,2 3 0,4-2 0,0 2 0</inkml:trace>
  <inkml:trace contextRef="#ctx2" brushRef="#br0" timeOffset="90">10130 13519 7932,'0'-17'0,"0"4"0,0-5 2395,0 5-1537,-4 0 1,2 4 41,-4-1 816,0 1-1084,-4 4 1,-3 1-149,-3 4 1,-1 1-188,-2 2 1,0 3-195,1 6-111,-1 3 283,1 3-328,-1 1 82,5 4 0,1-2 301,7 3-524,2-3 218,4 6 0,0-6-76,0 4 1,5-5-259,4 2 0,5-6 75,4 0-350,5-5 390,1 3 1,7-9-292,0-2 226,4-2 73,-2-5 1,0-1-218,-2-4 200,-6-5 0,-6-4 111,-7-3 51,-1-1 0,-6-1-59,-2-2 0,-7 2 26,-6-2 1,-4 4-140,-8-1-887,-6 3 561,-5 4 0,-4 2-656,0 3-289,-1 5 1006,5 1 479,-3 4 0,5 3 0,-2 0 0,2-1 0,0-1 0</inkml:trace>
  <inkml:trace contextRef="#ctx2" brushRef="#br0" timeOffset="91">10410 13408 7876,'0'-10'1265,"0"-3"1,0 3-797,0-3 0,0 2-22,0-2 1,0 3 259,0-2 0,-4 4 530,1 2 1,0 3-441,3-3 781,0 4-992,-4-2 1,3 5 731,-2 2-707,2 6-259,1 1 1,1 8 84,2-3 0,-1 4 27,4 3-1182,1-3 587,-2 4 0,2-1-100,-4 0 1,4 3-160,-1-4 0,2 2 338,-2-1-3225,2-3 1989,-3 4 1,8-4-1990,-1-1 1195,9 1 1984,-6-4 0,12-2 1,-3-4-1</inkml:trace>
  <inkml:trace contextRef="#ctx2" brushRef="#br0" timeOffset="92">10940 13501 7879,'0'-15'1634,"0"-2"-1030,0 2 0,0 1 73,0 1 461,0 3-662,0 1 1,-4-1-18,-2 1 1,1 1-67,-1 2 1,-4 1 348,-2 5-380,-5 0 1,7 0-309,-8 5 26,4 0 1,-2 8 295,1 3-406,-1 1 69,2-2 0,1 3 283,7 1-465,-2 0 147,7 3 0,-3-3-178,4 0 97,4-5 1,2 4-24,6-3-429,3 3 225,8-4-300,1-4-78,3-2 432,6-3 0,0 0-66,4-2 0,-4-3-37,-2-3 0,-6-3 20,-3-6 391,-3-3-61,-4-4 0,-3 1-258,-6-1 482,-2 1-186,-8-5 1,-5 3 98,-7-2-169,-1 3-722,-6 0 152,-5 1 349,-5 3 1,-7 2-186,-1 3 1,2 5-374,5 2 1,3 2 813,6 1 0,2 0 0,5 0 0,-1 0 0</inkml:trace>
  <inkml:trace contextRef="#ctx2" brushRef="#br0" timeOffset="93">11220 13324 8019,'-6'-1'925,"3"-2"-37,-2 2-402,4-8-186,-7 8 1,7-4 663,-2 2-176,2 2 88,1-7-534,0 7 1,0-4 114,0 1 201,0 3 884,0-3-1229,4 4 0,-2 0 528,4 0-378,0 4-174,4-3 0,-4 9 609,0-1-335,0 0-57,4 9 3,-1-8-198,0 8 1,1-4 31,3 5 250,-3 0-306,4-1 0,-5 1-171,0-1 0,4 1-212,-1 0 0,-3 0-2019,-2 3 1109,-1-6 664,-1 5 0,2-5 342,-4 6 0,5-3 0,-3 4 0</inkml:trace>
  <inkml:trace contextRef="#ctx23" brushRef="#br0" timeOffset="5">12719 13156 8103,'0'-6'0,"0"0"0,0 3 3276,0-3 0,0 3-265,0-1-1645,0 13-804,0 1-163,4 9 586,1 3-715,4 6 1,0 11 425,-3 7-2024,6 5 1416,-9-23 1,0 0 0,4 0 0,1-1 89,-2 2 0,0-2-763,1-1 0,1 0 577,1 2 1,0-1 0,9 16-1188,-3 1 868,3-9 0,-3-4-2161,3-6 913,-3 2 878,-2-12 100,-4 3 1,1-10-389,-1-2 0,-3-2 795,0-4 0,-4-1 190,2-2 0,-3-6 0,-1-5 0</inkml:trace>
  <inkml:trace contextRef="#ctx2" brushRef="#br0" timeOffset="95">12691 13445 8064,'-19'-28'0,"6"1"1297,3 2-532,5 2-266,5 5 793,4-1-805,1 1 1,9 0-26,1 2 0,6 3-90,1 4 1,5 0 6,1 3 65,0 2-164,8 4 1,-3 5-120,4 5 0,-4 3-131,-2 6 0,-10 3-809,-5 3-1,-9 2 755,-3 1 1,-9 0-1391,-5 0 726,-3 0 183,-6-4-1441,-3 3 1432,-2-8 0,-1 4-32,0-4 0,5-4-480,2 1 508,3-5 519,10 2 0,-2-4 0,4-3 0</inkml:trace>
  <inkml:trace contextRef="#ctx24" brushRef="#br0">13082 13529 8064,'-10'-14'0,"1"4"0,0-3 1942,0-1-854,-1 8-428,5-7-213,1 8 802,4-4-728,0 0 1,5 0 208,4 3-221,1-2-197,7 7 1,-1-3 95,6 4-407,-3 0 173,8 4 1,-4-2-222,2 4 82,2 4 58,-4 1-806,1 6 559,-1-6 0,-9 6-4,-1-1 0,-7-3-217,-3 0 1,-4-1 93,-5-3 0,-4 2 86,-9-8 447,0 0-209,-3-3 1,2 0-108,-2 0 0,4-5 3,2-5 1,4 0 77,5-5 1,3-4 225,4-3 1,9-1-1607,3 2-947,13-3 1342,4 0 0,8 2 392,0 7 1,0 2 258,1 7 1,-6 2 68,-4 4 1,-7 5 14,-8 5 0,-5 2-15,-8 4 1,0 1-1,0-1 1,-1-3 247,-2 0 0,-1-3 0,-2-1 0,0-1 615,3-1 1,2-2 1327,-2-2-1943,2-2 2904,1 3-1778,4-8-447,1-1-337,5-5 1,2-2-345,1 0 62,3-5-244,-5 3 0,2-2-195,-4 1 0,0 0 242,-3 0-329,-2 1 292,-4 1 0,-1 6 35,-2 1 1,-3 4 219,-7 2 1,-1 7 597,-5 3-293,0 5-223,1 0 1,3 3 155,3 1-132,2 0 1,1-1 136,3 1-682,2-1 287,4 1 0,4 0-1112,5-5 814,10 4 1,6-9 63,6 0-1449,2-3 960,4-6 1,6-5-36,3-1-1862,1-6 2691,3-3 0,-4-3 0,-1-3 0,2-4 0,-23 11 0,1-1 0</inkml:trace>
  <inkml:trace contextRef="#ctx2" brushRef="#br0" timeOffset="97">13948 13221 8064,'0'-28'0,"0"1"444,0 3-135,0-3 1,0 7 40,0-2 792,0 7-224,-4 2 477,-2 3-947,-3 1 0,0 4 229,-1 2-250,1 6-238,4 2 1,-3 5 30,1 3-125,3 1 1,-1 5 254,2-1-390,2 5 107,-3-3 1,5 7 282,2-2-409,-2 1 224,7 2 1,-3 0-316,5 0 77,-5 4-508,3-7 34,-3 6 294,5-7 168,-1 0-29,0 3-640,1-8 577,-5 4 0,3-4-434,-2-1 1,2-3-1716,-2-3 1414,2 3 912,-7-5 0,3-1 0,-4-5 0</inkml:trace>
  <inkml:trace contextRef="#ctx0" brushRef="#br0" timeOffset="101">13882 13501 8064,'-9'-14'0,"0"1"0,0-3 1167,3 3-703,2 4 1,4-1 298,0 1-447,4 4 0,5-4-579,3 3 203,5-2 1,1-1 190,7-1-1518,2 1 952,1 0 1,3 0 83,0 3 201,4-2 1,2 3 0,6-4-1</inkml:trace>
  <inkml:trace contextRef="#ctx25" brushRef="#br0">14208 13333 8064,'-10'3'0,"-2"0"869,1 0-496,2 2 1,1-3 214,1 4 130,-1 0-383,-1 3 0,4 1 121,2-1-160,2 0-107,1 1 0,4 0-660,2 2 280,2-1 206,1 2 0,4-7-1686,-1 1 927,5-5 744,-7 6 0,8-7 0,-4 3 0</inkml:trace>
  <inkml:trace contextRef="#ctx25" brushRef="#br0" timeOffset="1">14087 13240 8064,'-10'-12'0,"-2"-1"-363,5 1-52,-1 2 261,8 5 411,8-3-130,-1 7 0,13-3-154,-1 4-500,6 0 466,-2 4 1,10 1-1,0 4 1</inkml:trace>
  <inkml:trace contextRef="#ctx0" brushRef="#br0" timeOffset="104">14320 13324 8064,'-9'-4'0,"-1"-1"838,1-5-302,4 1-152,-3 0 595,7 3-105,-3-2-244,4 3-270,4-4-185,1 3 0,7-1 233,1 4-29,3 0-132,-1 3 1,3 1 102,1 2-122,0 2-24,-5 5 0,3 0-50,-5 2-117,0 3 196,-6 4-485,2-1 280,-7 1 0,-1-2-1,-6-1 1,-3-2 78,0-1 0,0-6 104,0 2 166,-5-6-165,4 2 0,-1-6-220,5-3-51,0-1 182,1-8 1,-2-2-66,3-3-27,1-1 109,3 0-158,0 5 55,4-4 1,-1 5 25,3-3 1,0 4-43,3 6 0,1 2 83,-1 4 206,-4 0-139,3 4 1,-4 2-62,3 6-475,1 7 256,-7 1 1,7 3-2009,-2-1 1036,3-2 341,0 7 1,5-7-1155,1 5 1895,-2-8 0,5 5 0,-3-8 0</inkml:trace>
  <inkml:trace contextRef="#ctx0" brushRef="#br0" timeOffset="105">13128 14022 8143,'-3'-15'586,"0"-1"179,0 5 1,3-3 395,0 5-608,0 4-256,4-3 1,2 5 453,7-3-354,1 4 60,5-6 124,8 3-273,2-5 1,12 4-304,3 0 1,5 0 195,-23 1 0,1 0 0,0 1 0,1 0-21,0 1 1,0 0 36,1-1 1,2 0-307,-1 3 0,1 1 0,3-4 0,0 0 291,0 3 1,0-1-993,3-1 0,-1-1 880,-5 2 1,0-1-1,1-1 1,0-1-84,-4 0 1,0 0 0,3 0 0,1 0-57,0-1 1,1 0 0,0 0 0,-1 0 126,-2-1 1,-1-1 0,-2 2-1,-2-1 157,18-8-615,1 3 313,-2-5 1,2 6-128,-7-1 0,-6 3-59,-9 2 93,-11-1-1764,-3 7 1924,-12-7 0,-1 3 0</inkml:trace>
  <inkml:trace contextRef="#ctx2" brushRef="#br0" timeOffset="103">12653 14506 7958,'-1'-18'1638,"-2"-1"0,-1 1-1130,-2 3 297,-2 2-146,7 7 526,-8 2-565,8 12-276,-3 3 0,5 8 629,2 3-481,3 2-861,-1 8 1095,7 5-343,-10 2 1,14 9 75,-7-1-225,-3-21 0,-1 1-427,0 2 1,0 2 0,1 3 0,0 3 386,0 4 1,1 2-1329,1 4 1,0 2 1223,-4-14 0,-1 1 0,0 1 0,2 3 0,1 2 0,-1 0-65,-2 1 0,0 0 1,0 1-654,1 1 0,1 1 0,-2 0 692,-2-1 1,-2 0 0,2 0 0,0-1 0,1 0 0,-1-1-151,-1-2 1,0 0 0,0-1 0,0-3 0,0 0 0,0-1-301,0 12 0,0-3 253,0-2 0,0-1 143,0-2 0,0-1 0,0-5 1,0 0-104,0-3 0,0 0-35,2-1 1,0 0 20,-2-2 1,1 0 0,7 20 6,-2-5-799,3-8 571,0-7 0,-3-9 413,0-7 1,1-6-470,2-3 0,1-7-2159,3-5 1231,1-9 2197,1-9-885,2-15 0,1 1 0,-7 16 0,0 0 0,-1 0 0,1 0 0</inkml:trace>
  <inkml:trace contextRef="#ctx2" brushRef="#br0" timeOffset="104">12886 14758 7977,'-6'0'0,"0"0"0,0-3 0,-4-1 1095,1 1-627,0 3 1,2 0 194,1 0 209,0 0-419,1-4 1,0 3 633,2-2-639,2 2 823,-4 1-1042,18-4 0,-1 3 28,13-2 1,0 2 78,3 1-321,4-4 77,1 3 0,3-7 244,-2 5-1360,-2 0 996,1 3 0,-3-3-1123,4 0 621,0-4 212,3 6-1524,-4-8 1183,3 4 0,-7-1-148,2 0-1218,-2 0 1402,-9-4 1,1 1-78,-9 0-65,-4-1 522,-4 1 0,-4-3 243,0-1 731,-8 1-731,2 2 0,-12-2 442,3 0-667,1-1 225,-3 4 0,3 0 1511,-1-1-926,1 1-338,1 0 1,3 0 63,-3 3 1,7 1 476,3 2 1276,-2 2-1293,4-3 0,-2 4 793,6 0-841,6 0-368,1 4 0,9 5 16,0 7-146,3 1-621,2 2 402,-1 4-243,-4 0 230,-1 5 57,-3-4-1395,2 7 933,-11-6 1,3 7-486,-9-4 1,-6 1-743,-7 2 1,-8-2 1638,-13 2 0,-2-1 0,13-15 0,0-1 0,-3 0 0,1 0 0,-2-1 0,0 0 0</inkml:trace>
  <inkml:trace contextRef="#ctx0" brushRef="#br0" timeOffset="108">13938 14413 8043,'0'-9'-27,"0"3"89,0-1 355,0 1-29,0-3-157,0 4 433,0-3-351,0 6 1,1-5 38,2 4 1,-1-1 78,1 1 0,-1 2 19,1-2 425,-2 2-126,3 1 30,0 0-15,-3 0-61,3 0 376,0 4-541,-3 5-154,4 2 467,-1 6-467,-3-2 0,6 3 103,-4 1-71,0-1-136,1 5 1,-3 1 94,2 4 102,3-4-181,-5-2 0,6 0 51,-4 0 67,4 0-241,-2-4 0,2 0-650,-1-3 297,-4-1 205,6-5-3302,-3 0 1865,1 5 1,2-7 1411,-2 2 0,2-1 0,2 1 0</inkml:trace>
  <inkml:trace contextRef="#ctx24" brushRef="#br0" timeOffset="10">9441 13882 7921,'-5'-5'-84,"-3"-3"1172,7 7-217,-8-7-217,8 7 280,-7-3-104,7-1-18,-3 4-433,4-3 1,0 3 289,0-2-308,0 2-125,0-3 0,4 4 406,2 0-267,-2 0 56,5 0-46,-4 4-221,0-3 1,2 7 163,-4-1-297,5 1 66,-7 1 0,6 0 232,-4 1-352,0-1 187,1 0 0,-3 1-252,2-1 82,-2 0 1,3 1 42,-1-1-382,0-4 228,1 3 12,-3-7-108,3 8 59,0-8 123,-3 7 120,3-7-82,1 3 1,-3-4-25,4 0 132,-4 0-115,6-4 0,-6 3 25,4-2 15,-4-2 3,7 0 21,-4-1-158,4-2 117,1 7 1,-1-6-264,0 4 253,0 0-11,1-1-232,3 2 221,-2-2 0,5 1-33,-3 0-14,3 0 33,-1-1 0,6 3 2,1-2 1,0 2 2,-4 1 1,1-3 102,0 0-105,-1-1 1,0 4-14,-3 0 130,3 0-111,-8 0 12,4 0 5,-5 0-8,0 0 0,-2 0 13,-1 0 20,-4 0-30,6 0-2,-7 0 184,3 0-175,-4-4 407,0 3 1417,0-3-1395,0 0-201,0 3-42,0-7-54,0 2 1,0 0 147,0 0-471,-4 0 168,3-3 1,-4-1-1120,2 1 591,2 0 546,-7-1 0,2-3 0,-3-2 0</inkml:trace>
  <inkml:trace contextRef="#ctx2" brushRef="#br0" timeOffset="107">12961 15354 10420,'-5'0'2095,"0"0"-1433,5 0-369,-4 0 0,3-1 364,-2-3 183,2 3-523,5-3 0,2 4-13,7 0 1,-2-1 27,5-2 141,-5 2-294,7-3 1,-1 1-84,5 0-138,4-4 92,-2 1 0,5 0-183,2 0 122,2 0-291,4-4 0,2 4-322,-1 0 0,0 3 226,-7-3 1,0 3-174,-3-4 1,-5 5 227,-5-1 0,-3-1-80,-6 1 0,0-3-1147,1 3 827,-5 0 260,-1-2-994,-4 4 502,0-7 322,0 7 243,0-7 400,0 3-101,0-1 1,-4-2 110,-2 2 0,-3-2 0,0-2 801,0 1-540,4 4-222,-4-3 1,7 6 1897,-4-5-771,4 5-538,-2-2 914,4 4-950,0-4 1,1 3 97,2-2 23,2 2-362,4 1 0,2 1 104,1 2 37,3-2-327,3 11 1,2-4-242,2 7 93,-7 1 60,7 2 1,-12 1-961,3 0 415,-7 3 333,-2-2-2535,-8 7 1892,-10-3 0,-6 7-66,-11 0-1186,2 0-459,-12-3 2489,7 0 0,11-15 0,-1 1 0,-20 10 0,1-1 0</inkml:trace>
  <inkml:trace contextRef="#ctx0" brushRef="#br0" timeOffset="111">14059 15130 7994,'0'-5'-96,"-1"-3"48,-2 1 0,2-1 48,-2-1 1339,-2 4-822,4-4 1,-3 7 1077,4-4-754,-4 4-238,3-6 1,-4 6 1172,5-4-1143,0 3 396,0-1-626,0 4 0,5 0 215,1 0-77,2 4-226,1 2 1,4 3 102,-1 0-156,1 5-93,-4-4 1,-1 8 43,-2-3-309,3 3 145,-4 0 1,0 1-1089,-2 0 617,-2-1-349,3 1 1,-3 3-821,2-1 1,-2 0 531,-1-5-1629,0 1 753,0-7 1935,5 4 0,4-9 0,5-1 0</inkml:trace>
  <inkml:trace contextRef="#ctx24" brushRef="#br0" timeOffset="13">14469 15084 7997,'0'-7'0,"0"1"360,0 4-64,0-6 0,-4 3 635,-1-1-527,0-2 1,-1 6 318,3-4-230,2 4-324,-7-2 1,6 4 424,-4 0-311,0 0-57,-4 0 146,5 4-130,-3 1 0,4 4 98,-3 1-34,-1 3-136,3-3 0,0 8 169,2-2-266,2 1 34,1 2 0,0-1-78,0 1 6,0 0 21,4-1 1,2 1-2,6-1-122,-1-3 235,6 3-443,-2-8 192,3 3 1,2-3 94,2-1-180,-3-4 72,8-1 0,-7-4 131,2 0-256,-3-4 103,0-1-1,-1-5 91,-3-3 0,1 2 9,-7-5 1,1 1-2,-7-4 4,5 5 0,-7-4 71,3 4-67,-8-5 1,-3 3-12,-5 1-431,-2-1 269,-9-2 1,-8 3 29,-6 3-191,-11 2 1,5 4 0,-8 2-1</inkml:trace>
  <inkml:trace contextRef="#ctx26" brushRef="#br0">9609 14134 7974,'-6'0'0,"-1"0"994,5 0-177,-6 0-137,7-4-18,-3 3 1,0-3 285,3 4-473,-3 0-154,4 4 1,0-2 362,0 4-287,4 0 1,-3 8-329,7-4 99,-7 8 0,4-5-5,-2 3 1,-2 1-108,2-1 0,-2 0 308,-1 0-350,0 1 48,0-6 1,4 3-262,-1-1 171,0-7-22,-3 10-98,4-14 17,-3 11 109,7-12 41,-3 3 1,5-4-7,-1 0 0,0 0-10,1 0 1,0-1 11,2-2-146,-1 2 145,6-7 1,-5 3 6,3-1 6,1-2-15,2 3 0,1-1 69,0-1-62,-1 1 4,1 1 1,0-2 10,-1 4 0,1-4 0,-1 4-35,1-4 25,0 6 0,0-4 35,3 2-136,-2 2 97,2-3 0,0 4 202,0 0-188,4-5-17,-2 4 0,-1-3 112,-1 4-98,-2 0 5,2 0-132,-6 0 120,10 0 1,-15 0 32,5 0-173,-5-4 139,-2 3 1,1-3 21,-1 4-89,-4 0 68,3-4 82,-6 3-90,6-3-18,-7-1 372,3 4-171,-4-7 29,0 7 55,0-7-111,0 3 0,0-2-26,0 1 0,0 0 34,0-3 1,0-1 73,0 1 130,-4-4-255,3 2 0,-6-5-194,3 3 49,-3-3 39,2 5 0,0-2-1743,2 4 840,-2-1 369,4 5 511,-4-3 0,1 7 0,-1-3 0</inkml:trace>
  <inkml:trace contextRef="#ctx0" brushRef="#br0" timeOffset="114">12961 16033 7936,'-15'-4'0,"-1"-1"480,3-4 0,2 2 1679,5 1-1136,-3 4 0,12-3-471,1 2 1,7 2-83,4-2 0,6 2-171,1 1 1,1 0-63,-2 0 1,2 0-32,2 0 0,1 0-112,-4 0 0,3 0 41,0 0 1,5 0-100,1 0 0,4 0-386,0 0 0,1 0 192,1 0 1,-4 0-607,-2 0 0,-3-1 21,-3-2 0,-2 1-281,-5-5 0,-3 4 426,-3-3 1,-2 0 68,-4-4 1,-2 1 189,-4 0 0,0 0-79,0-1 0,-4 1 710,-2 0 0,-3-1-256,0 1 0,3 3 743,0 0 1,0 2 20,0-2 1,1 4 1602,2-1-1166,2 2-802,-3 1 0,5 4-146,2 2 0,2 4-43,4 2 0,1-2-214,-1 3 0,0 1 88,1 2 1,-1 1-484,0 2 0,-1 1-217,-1 1 1,-4 0-530,-6 4 0,-4 0 389,-5 3 0,-7 0 720,-5 0 0,-7 0 0,-3 0 0</inkml:trace>
  <inkml:trace contextRef="#ctx27" brushRef="#br0">13901 15884 7901,'0'-18'1077,"0"0"1347,0 3-1301,0-3-370,0 12 0,0 2-17,0 10-329,4 2-150,-3 6 0,3-3-93,-4 4 0,0 2 79,0 5 1,4-3-199,-1 3 1,0-2-141,-3-2 0,3 1-268,0 0 1,3-1-204,-3 1 0,4-4-620,0 1 1,1-5 214,1 2 971,1-3 0,-1 4 0,0 0 0</inkml:trace>
  <inkml:trace contextRef="#ctx28" brushRef="#br0">14329 15922 7931,'0'-19'522,"0"0"65,0 1 0,0 3-168,0 3 1,0 1 794,0 2-827,0 4 1,-4 1-60,-2 4 0,-2 4-274,-2 2 0,0 2 117,-2 2 0,1 3 88,-1 3 1,5 1-20,0 2 1,2 0 0,-1-1 0,2-2-73,4-1 0,1-2-149,2 2 0,2-3 49,5 0 0,0-5-141,2-1 1,0-4-321,3 2 0,1-4 218,2-4 1,1-1-284,0-4 0,-1-4 177,1-3 0,-4-2 30,1 0 0,-8-1-20,2 1 1,-8-1 50,-2 0 1,-9 2-86,-6 1 1,-3 4-128,0 6 0,-2 1-214,-2 5 1,4 0 248,-1 0 0,1 5-279,6 1 1,4 2 675,5 1 0,2 1 0,1-1 0</inkml:trace>
  <inkml:trace contextRef="#ctx27" brushRef="#br0" timeOffset="2">14599 15819 7931,'6'-12'722,"-3"-1"0,-2 1-322,-1 3 0,0-1 248,0 1 1,0 3 841,0 0 714,-4 3-1241,3-1 0,-4 5-435,5 2 1,0 3-61,0 3 1,1 4-307,3 3 0,1 2-388,4 0 1,-3 1-360,0-1 1,1 4-727,2 0 1,-3 4 623,0-1 687,1 1 0,2 2 0,0 0 0</inkml:trace>
  <inkml:trace contextRef="#ctx27" brushRef="#br0" timeOffset="3">12830 16769 7931,'6'-9'1485,"-1"0"-1028,-2 3 1,3-1 309,6 4 1,3 0-351,4 3 0,0 0-151,3 0 1,3 0-39,6 0 1,1 0-72,2 0 1,-1-1-124,-2-3 0,-1 3 76,4-2 0,4-2-254,2-1 0,-3 1-656,-3-1-322,-4 3 744,2-5 1,-8 4-614,-2-2 0,-10-1-119,-2 4 346,-7-5 0,-4 4 319,-9-2 0,-3 1 194,-6 2 0,1 1 300,-1-5 1,0 5 415,1-1 0,3 2 1091,3 1-927,2 0 1059,0 0-1154,5 0 0,2 0 173,6 0 0,3 3-266,7 0 0,1 5-159,5-2 1,0 2-148,3 1 1,-5 2-161,1 1 0,-5 0-660,-1 3 1,-6 1 419,-3 2 1,-3-2-551,-3-1 1,-6 0-2,-6 0 1,-4 3-987,-3-3 1802,3-1 0,-8-1 0,3-3 0</inkml:trace>
  <inkml:trace contextRef="#ctx29" brushRef="#br0">13938 16592 7858,'0'-10'248,"0"-3"0,-1 3 244,-2-3 1,-1 3-391,-2 1 1960,-2 4-588,7-4-336,-8 8-678,8-3 0,-3 8-138,4 2 0,0 4-34,0 2 0,0 3-33,0 3 1,4 2-183,2 2 0,0-2-150,0 5 1,-1-1-241,1 1 0,-1-1-507,-2-3 0,0-1-511,3 2 0,-1-4 623,1-2 1,2 0-163,-1-3 1,2-1 873,3-2 0,3-5 0,3-1 0</inkml:trace>
  <inkml:trace contextRef="#ctx26" brushRef="#br0" timeOffset="7">14385 16629 7860,'0'-17'0,"0"1"0,-4 2 563,-2 1 1,1 4-247,-1 0 1,-1 0 470,-2 6 0,0 0-318,-1 3 0,0 1-233,-2 2 1,0 2-19,-3 5 0,0 2-1,0 1 1,-2 3 39,5 0 1,-1 1 12,4 2 1,4-1-239,2 1 1,3 0 63,3-1 1,3-2-268,6-1 1,3-3 35,4 0 1,0-3-71,3-2 1,-1-3-26,4-4 0,-1-1-214,4-2 0,-4 0 192,-2-7 0,-3 3-18,0-5 1,-3-3 223,-1 0 1,-8-3-57,0-1 1,-11 2-82,-5 1 1,-4-1-53,-6 1 0,-4 3-211,-2 0 0,0 6 158,0 1 1,2 4-81,4-1 1,5 3-61,2 3 0,2 2-548,4 4 975,2 1 0,12-1 0,2 0 0</inkml:trace>
  <inkml:trace contextRef="#ctx27" brushRef="#br0" timeOffset="6">14739 16480 8003,'0'-6'432,"0"0"835,-4 0-289,3 0-309,-7-2 0,6 7 972,-5-2-886,5 2 0,-2 5-304,4 2 1,0 6-41,0 0 0,0 5-268,0-2 1,0 0-208,0 0 1,3 1-64,0 2 0,4 0-360,-4-3 0,3 2 197,-3-5 1,3 4-443,-3-4 0,5 4-907,-2-4 1,-1 1-388,1-4 2026,0 0 0,4 1 0,-1-1 0</inkml:trace>
  <inkml:trace contextRef="#ctx27" brushRef="#br0" timeOffset="7">15056 16499 7696,'0'-9'-347,"0"-1"1310,0 5-175,0 1 201,0 0 9,0-1-136,0-1-276,0-2-363,-4 7 1,2 1-21,-1 6 0,-1 3 27,1 0 0,0 4-114,3 3 1,0-2-144,0 2 0,3-2-214,0 2 0,4 0 182,0-3 1,1-1-326,1-2 0,1-2 210,-1-2 1,3 1 0,1-4 1,2 0-11,-2-3 0,3-5 53,0-4 0,-3 0 108,0-4 0,-7-1 144,-3-2 1,-2 2-166,-1-2-184,-8 1 201,1 0 1,-13 1-988,1 1 0,-6 3 1013,0-2 0,-6 1 0,-2 2 0</inkml:trace>
  <inkml:trace contextRef="#ctx30" brushRef="#br0">12840 17039 7865,'0'-9'0,"0"-1"0,0-2 200,0-1 1,0 4 318,0 3 0,0 3 968,0-3-583,0 4-537,0-3 1,0 6-69,0 3 1,0 1 93,0 4 0,0 4-131,0 3 1,3 3 124,0 2 1,3 3-174,-3 4 1,3 1-1,-3 2 1,4 2-126,-4 4 1,4 5-121,-1 1 0,-2-1 61,-1-2 1,2-2-63,-2-1 1,3-1-138,-3-5 1,1-4-124,-1-9 1,-1-4-321,5-5 1,-4-1 187,3-5 0,-3 0-226,3-3 1,0-4-721,4-2 0,-1-3 870,0-4 0,1 2 500,-1-5 0,0 1 0,1-4 0</inkml:trace>
  <inkml:trace contextRef="#ctx31" brushRef="#br0">12858 17421 7865,'-9'0'811,"4"-5"-451,-3 4 1,6-7 30,-1 2 0,3 2-135,3 1 0,5-1 194,7 0 1,3-2-67,10 3 1,-1-3-148,7 3 0,-3-3-21,3 3 0,1-4 0,6 4 0,-6-3-220,2 3 1,1 0 54,3 3 1,3 0-20,-1 0 1,-2 0 69,-4 0 1,-4-3-266,-5 0 0,-4-2-64,-2 2 0,-4 1-59,-2-4 0,-3 1-64,-3-1 1,0-3-209,2 3 0,-6 1 98,1-1 1,-5 3-262,-2-3 1,-1-1 511,-2-2 0,-6 0-4,-3-1 0,-4 1 164,4 0 0,-4 0 257,4 3 0,0-1 349,2 4 0,1-3-142,0 3 1,-1-2 1259,1 2-1093,4 2 461,1-3-175,4 4-569,0 0-181,4 4 1,1 2-32,4 3 1,2 3-116,1 1 0,-1 4-375,1 2 1,-5 1-59,-1 4 1,-4 4-505,2 3 1,-9 0-105,-4-3 1,-5-1 474,-8-2 0,-6 1 594,-6-4 0,-2 3 0,-2-1 0</inkml:trace>
  <inkml:trace contextRef="#ctx30" brushRef="#br0" timeOffset="2">14013 17225 7884,'-6'-9'318,"-1"-1"1,2 1-128,-1 0 0,1 1 712,2 1 0,2 2-341,-2 2 1,2 1 548,1-4-253,0 4-508,0-2 0,4 5-42,2 2 1,-1 2 106,1 4 0,1 2-92,2 1 0,0 2-67,0 5 1,1 0-243,-1-1 0,-1 1-140,-1 0 1,1 2-239,-2 1 1,-2 0-173,-1-4 0,-1 1-688,1 0 0,-2-2 228,3-1 1,0-3 995,-1-4 0,4 1 0,-2-1 0</inkml:trace>
  <inkml:trace contextRef="#ctx32" brushRef="#br0">14497 17216 7896,'0'-10'0,"0"1"402,0 0 0,0 3-15,0-1 0,-3 1 42,0-3 1,-4 3 34,0-1 0,-1 5 31,-1-1 1,-1-1-235,1 1 1,-1 1-41,-3 5 1,3-1-48,-2 4 1,1 2 41,2 4 0,0-1 1,-1 5 0,5-4-35,2 4 1,2-1-109,1 4 0,1 0 5,2-1 1,3 2-230,7 2 0,-1-6 88,7 3-360,-3-7 295,11 2 1,-2-8-304,6 0 0,-5-4 171,2 1 1,-5-3-54,2-3 0,-5-6 57,2-7 0,-7-1 165,-2-2 1,-7-3-10,-3 1 1,-2-5 175,-1 1 0,-9 2-188,-7 1 0,-5 4 26,-7 2 0,-5 3-654,-5 4 0,1 3-996,-3 3 1735,2 2 0,-3 0 0,1 2 0,1 3 0,0 2 0</inkml:trace>
  <inkml:trace contextRef="#ctx33" brushRef="#br0">14860 17113 7849,'-9'-9'1885,"-1"0"-1419,5 4 1,1-1-46,4 3 1,1 2-58,2-2 1,2 2 205,5 1 0,-1 4-87,0 2 1,1 4 50,-1 2 0,0 0-382,1 3 0,-1 2 36,0 4 1,-2 0-550,-1 4 1,-4-3-68,1 2 0,-2-2-390,-1 3 0,0-3 262,0 3 0,0-8-997,0 2 1553,4-3 0,-3-1 0,3-2 0</inkml:trace>
  <inkml:trace contextRef="#ctx33" brushRef="#br0" timeOffset="1">15279 17151 7918,'-1'-10'159,"-2"1"0,2 0 335,-2-1 0,-1 4-106,1 0 0,-2 3 567,2-3-644,-2 4 1,-4-3-94,0 5 1,-1 1 200,1 3 0,0 1 29,-1 4 1,-2 3-23,-1 1 0,4 2-217,3-2 0,1 3-14,-1 0 1,1 1-33,5 2 0,0 0-111,0-1 0,6-2-264,3-1 0,1-3 162,6 0 0,3-6-517,6-3 0,1-2 118,-1-1 1,4-4-75,-4-2 1,3-6 157,-7-4 1,3-1 0,-5-2 1,0-3 52,-6 1 512,-1-1-194,-7-1 1,-2 3-76,-10-1 0,-1 1-67,-11 1 1,-1 5-188,-8 2 1,-1 2-4,-2 4 0,2 2-94,-2 4 1,6 1 36,3 2 0,7 2-206,2 4 1,7 1 587,3-1 0,10 0 0,4 1 0</inkml:trace>
  <inkml:trace contextRef="#ctx34" brushRef="#br0">15596 17002 7918,'0'-14'269,"0"6"93,0-5 0,0 8 548,0-4 0,0 5-275,0-2 831,0 4-393,0-3-9,0 5 0,0 8-416,0 1 1,0 3-240,0 1 0,4 1 54,2 5 0,2 0-119,2-1 1,-2 1 18,-2-1 0,2 1-194,-1 0 0,1 0-125,1 3 0,0-5-207,1 1 0,-2-1-489,-2 1 0,3 1-2625,-3 0 2976,2-1 0,1 1 0,1-1 0</inkml:trace>
  <inkml:trace contextRef="#ctx35" brushRef="#br0">17411 13882 7952,'0'-10'1703,"0"-2"-741,0 1-564,0-2 0,3 4 1088,0-1-679,1 1-320,-4 0 726,0-1-737,4 1 0,-3 3 48,2 0 1,-1 4 461,1-2-604,-2-1 1,6 5 125,-4 0 1,1 5 247,-4 8-391,4-3-127,-3 8 0,6-4-41,-4 5 81,0 4-56,1-4-668,-3 8 403,3-7 1,0 3 124,-1-5-507,0 1 279,1 4 1,-2-4 4,4 3-2066,0-2 1379,0-2 0,2 1-2411,-2 0 1687,6-1 970,-1-3 1,6-3 581,-1-6 0,2-2 0,0-4 0</inkml:trace>
  <inkml:trace contextRef="#ctx36" brushRef="#br0">17774 13873 7966,'-9'-13'0,"0"-3"1880,-1 3-1221,5-1 1,-2 5 16,4 0 626,0 4-237,3 0 516,0 1-802,0 3-403,4-3 0,1 8 522,4 2-490,1 3 0,-1 4 211,5-3-304,-4 8 1,3-3 174,-3 3-62,-1 1-261,0-1 1,1 1 167,-1 0-655,0-1 311,-4 1 1,3 3-458,-5-1 356,0 1 145,1-3 0,-3 2-2786,2 1 1176,-2 4 243,3-10 0,-3 5 1332,2-5 0,3-3 0,-1 1 0</inkml:trace>
  <inkml:trace contextRef="#ctx36" brushRef="#br0" timeOffset="1">18156 13557 7977,'-9'-10'0,"0"1"788,3 0-499,-2 3 0,4-2 113,-2 2 1071,2 2-356,4 0-213,0 4-679,4 0-590,1 0 295,4 4 148,1 1 55,-1 4-1450,0-3 950,0 2 0,1-3 165,-1 4-1336,0 1 446,1-1 1092,-1 0 0,0 5 0,1 0 0</inkml:trace>
  <inkml:trace contextRef="#ctx34" brushRef="#br0" timeOffset="4">17160 13529 8117,'-9'-10'-15,"0"1"7,3 0 1,-2 0 7,2 3 1190,1 2-208,-3 0-320,7 3-267,-3-3-157,4 8-728,0 1 435,0 4 0,0 1-80,0-1 1,4 0-187,2 1 0,7 2 321,2 0 0,3 5 0,1-2 0</inkml:trace>
  <inkml:trace contextRef="#ctx34" brushRef="#br0" timeOffset="5">19013 13920 7917,'-3'-10'792,"0"1"1,-2 0-238,2-1 866,2 1-882,-3 4 0,4 0 144,0 2 598,0 2 1476,0-3-2464,0 12-74,4-2-1,-3 12-1057,8-8 655,-8 3 0,6 0 234,-4-1-1879,4 5 1252,-6-7 0,6 4-26,-3-5-2181,3 0 1282,-6 1 1502,7-1 0,-7 4 0,3 2 0</inkml:trace>
  <inkml:trace contextRef="#ctx34" brushRef="#br0" timeOffset="6">18957 13780 7917,'0'-19'0,"-3"5"954,0 2-368,0 1-184,3 6-470,0-3 104,4 7 0,2-3 207,6 4-1304,3 0 788,3 4 1,1 1 168,0 4-1264,-1 1 940,5-1 1,1-3 427,4 0 0,0-4 0,4 2 0,1-4 0</inkml:trace>
  <inkml:trace contextRef="#ctx37" brushRef="#br0">19283 13752 7917,'9'-4'0,"0"2"67,1-4 0,-5 4 151,-1-7 829,-8 8-610,-5-3 0,-6 4 228,-4 0 448,1 4-670,-1 2 0,4 1 619,-1 2-478,5-2-304,-7 7 1,11-4-117,-2 3 54,6-3 55,-2 7-598,5-2 285,9 4 0,2-1 231,11 1-1189,6-1 772,1 1 0,7-1 79,-2-3-2005,-6 3 1647,3-8 1,-15 2-361,-1-5 409,-4 1 148,-5-7 1,-8 3 391,-11-4-81,-1 0-54,-13 0 26,-1 4-27,-5-3 0,0 3-229,2-4-1,6 5 324,2-4 676,8 7-1696,6-3 420,9 0 558,14 4 0,9-8 0,11 3 0</inkml:trace>
  <inkml:trace contextRef="#ctx2" brushRef="#br0" timeOffset="134">19888 13920 7917,'5'-10'25,"-1"1"-138,-4 0-1,0-1 1390,4 1-761,-3 4 1,4-3 196,-5 2 12,4-3-370,-3 0 0,3 3 360,-4 0-289,0-1-262,0-2 1,0 3 189,0 0-80,0 4-54,-4-3-136,-1 5 81,-5 0 0,-3 1 29,-3 3 0,-1 1-78,-2 4 1,4 1 212,-1 3-611,1-3 249,0 8 0,2-5-711,3 3 400,5-3 201,1 1 1,4-4-673,0 2 443,4-5 90,1 1-468,9-7 433,-4 3 1,8-4-8,-3 0 1,2-1-55,-2-2 0,2 1-64,-5-4 739,5-1-296,-7 2 1,4 0 662,-5 2-394,0 2-183,-4-3 1,4 4 15,-3 0 1,-1 0-67,1 0-1887,0 4 881,4 1 970,-1 4 0,0 1 0,1-1 0</inkml:trace>
  <inkml:trace contextRef="#ctx0" brushRef="#br0" timeOffset="138">20428 13752 7912,'-9'-24'1359,"-1"3"0,2 2-1369,2 3-101,-2 7-52,7 5 1801,-4 4 0,5 1-58,0 2-450,5 2-673,-4 5 1,7 4 275,-2 5-72,2 4-330,2 4 1,-1 2 110,0 2-1348,1 3 991,-1 3 1,0 1-49,1 2 0,-1 0-130,0 3 0,0 0-566,1 0 244,3 3-481,-2-12-671,2-2 1034,-4-5 0,1-12-86,-1 1-1477,0-5 1742,-4-6 0,0-2-447,-5-6-632,0-2 778,4-4 0,-3-6-856,2-3 909,-6-5 1050,-2-5 0,-5-2-448,1-4 0,0 1 0,-1-5-1019,-3 1 1019,3 4 0,-8-1 156,2 0 1,-1 4 114,-2-1 0,4 5-225,-1 1 2242,5 4-1466,-7-5 0,9 9 1202,0-2-1138,3 7-499,6-6 0,8 8 127,1-2 1,8 2 102,1 4-161,5 2 229,5 4 0,-3 1-327,0 2-827,-1 6 455,0 6 1,-5 4 85,-7-1-1116,-1 1 742,-2 4 1,-4-4-1107,-2 3 660,-2-2 435,-5-6 1,-1 3-295,-4-5 232,3 0 184,-2-6 564,3-2-347,-4-4 1,2 0-271,1 0 759,4 0-393,-2-4 1,4-5 34,0-3 0,4-5 78,2 2 0,4-3 78,2 0-227,-2-1-43,8 5 0,-2-1 206,5 3-55,-1 5-161,3-1 240,-1 8-234,-2 0 0,3 5 55,-5 5-354,-3 3 191,-2 6 1,-3-1 126,-1 1-453,-4 0 246,-1-1 0,-5-3-6,-2-3 0,-5-3 103,-5-2 0,1 0 85,3-4-74,-1 0-62,1-7 1,1 2-11,2-4 1,2-4 52,4-2-1143,4-5 772,1 7 1,8-8-85,3 3-673,6-7 716,1 7 0,5-7-120,0 6-417,0 3 816,0 0 0,-4 6 277,-2 1-99,-7 4 990,-6 2-782,-4 5 0,-7 8 57,-1-1 0,-3 0 246,-6-2 0,2-1 630,1 0 44,0 1-630,8-1 0,-3-3 289,4 0-431,0-4-116,0 3 0,1-5-325,2 0 0,5-5 57,4-1-853,5-2 661,-7-1 1,7-2 7,-5-1 0,4 2-139,-4-3 0,0 3 9,-6 1-17,2-1 86,-7 1 1,2 4 203,-6 2 0,-2 3-100,-4 3 1,-1 3 475,1 6-184,0 3-77,-1-1 128,1 4-106,0-4 1,1 5 76,1 0-565,3-1 254,4 1 0,1-4 69,2 1-305,7-5 205,0 3 1,8-8-696,-3 0 0,7-4 351,3 1 1,2-6 498,0-3 0,10-6 0,1-3 0</inkml:trace>
  <inkml:trace contextRef="#ctx2" brushRef="#br0" timeOffset="136">21443 13538 7937,'0'-19'0,"0"1"0,0-1 153,0 0 106,0 1-104,0-1 1,0 5 589,0 1 0,0 6 8,0 1 407,-4 4-719,3-2 1,-8 4 221,3 0-139,-2 8-231,-1-2 0,-1 13 142,1-1-228,0 1-42,4 8 0,0-3 20,5 4 1,0 4 48,0 2 0,0-1-191,0 1 0,5-1-80,1 1 0,2 5-183,1-5 0,1 0-226,-1-6 1,0-3-444,1 0 1,-2-6 382,-2 0-1282,-2-5 464,-4-4 454,0-5 0,-4-1 130,-2-4-171,-2-8 683,-6 1 0,1-10 228,-3 1 0,-3-1 0,3-2 0,-4 2 21,5 1 1,1-1-73,2 5 1,3-3 623,2 2 97,3 1 0,5 2 48,2 1 1,4 3-247,5 0 1,6 4-49,3-2-162,5 3-177,-2 1 0,4 0-134,0 0 1,0 0 271,0 0-657,-4-4 324,2 3 0,-6-3 36,2 4-546,-3 0 216,-4 0 704,-2 0-87,-7 0 116,-2 4 0,-8 1 12,-3 5 240,-1 3-320,3-2 0,-3 5 163,1-3-758,3-1 326,-4-3 1,7 4 318,-2-1-1814,2-4 1033,1 1 1,-1-5-1661,-2 2 1080,2-2 404,-3-4 646,4-4 0,-5-1 0,0-5 0</inkml:trace>
  <inkml:trace contextRef="#ctx2" brushRef="#br0" timeOffset="137">21555 13780 7937,'-9'-25'0,"3"0"477,-2 5-211,3-7 0,-4 8 64,3 1 430,-2-1-379,7 9 0,-3-1-172,4 5 0,0 3 122,0-3-907,4 4 506,5-2 0,4 5-35,5 2 1,-1 2-115,5 4 0,1 0 231,2 1-1687,2-1 988,1 0 1,-3 1-213,0-1 536,-5 0 363,3-3 0,-8 1 0,-3-4 0,-2 0 0,-5-3 761,0 0-448,-5 0 237,0-4 75,0-1 1,-1-2 9,-3 1 1028,3 4-447,-3-2-531,4 4-190,0 0-179,4 4 0,-1 4-243,3 5 0,-1 0-21,1 0 0,1 0-103,-4 3 0,4 0 295,-4-3-581,0 3 266,1-5 1,-3-1 31,2-4 123,-2-4-110,-1 2 0,0-5 24,0-2 0,0-3 57,0-6 0,0-3 641,0-4-321,0-3-181,0 2 0,0-3 838,0 5-521,0-1-101,0 0 43,0 5-102,0 0 35,0 9-429,4 1 208,-3 4 0,3 7-113,-4 3 1,4 9-219,-1 3 0,1 4-2509,-1 2 1354,-2 4-135,7-3-1821,-7 3 3277,12 0 0,-8-1 0,6 2 0,0-4 0,2-2 0,4-2 0</inkml:trace>
  <inkml:trace contextRef="#ctx0" brushRef="#br0" timeOffset="141">22542 13566 7952,'1'-6'-193,"2"-1"1,-2 4 1053,2-3 0,-2 3-284,-1-3 1,0 0 75,0-4 0,-3 1-213,0 0 0,0-1-27,3 1 1,0-1-250,0-3 1,4 3 13,2-2 0,3 1 182,4 2-539,-3 4 194,8 1 1,-7 4 272,4 0-463,1 0 124,-2 4 1,0 5-227,-5 7 1,1 2 85,-1 4 1,-4-1-19,-2 3 0,-3 1 10,-3 3-201,2 0 205,-7 0 0,-1 0 25,-3 0 0,0-3 44,2 0 1,1-5-402,0 2 0,4-3 168,1-4 1,3 2-415,1-5 0,1-3 218,3-2 0,4-1 94,4 3 1,4-3 460,-4 1 0,4-1 0,-4 3 0,0 0 0,-2 1 0,-5 0 0,-2 2 0,-2-1 337,-1 1 0,0 2-189,0-2 1,-4 4 1903,-2-4-991,-3 0-284,0-2 0,1-1 142,2 0 0,1 1-16,1-1-30,3-4-465,-3 3-179,8-7-63,2 4 1,3-8-559,0-1 0,4-3 293,-1 1 1,0-2-1438,-2-2 0,-5-2 1536,-2 0 0,-6-5 0,-2 3 0</inkml:trace>
  <inkml:trace contextRef="#ctx2" brushRef="#br0" timeOffset="139">23482 13612 7876,'-5'-18'0,"-2"0"632,3 3 638,-3-3-239,6 8 1145,-3-4-1659,4 9 0,1 5-98,2 6 1,5 3-114,5 0 1,7 3 87,-2 1 1,7 6-173,0 0-7,6 6-325,2-5 0,3 10 20,-2-2 1,5 6 79,-5 0-2421,-4-2 2077,-3 0 1,-11-1 127,3 0-2048,-7-4 1613,2-4 1,-9-6-145,-2-1 0,-2-6-1284,-1-4 2089,-4 1 0</inkml:trace>
  <inkml:trace contextRef="#ctx38" brushRef="#br0">23882 13668 8023,'-9'-18'0,"0"-1"0,-1 1 235,1 3 0,0 3 335,-1 5 0,1 3 847,0 4 1,-5 1-874,-1 2 1,-3 7-194,0 5 0,-5 4-7,-2 3-1118,-2 1 266,-5 14 1,0-1-310,15-13 0,0 0 1,0 0-1,1 0 570,0 3 0,1 1 0,0 1 1,1 0-1,-2 3 0,0 0 0</inkml:trace>
  <inkml:trace contextRef="#ctx39" brushRef="#br0">23938 13408 7906,'0'-10'444,"-4"0"-311,-2-2 0,1 0-512,-2-3 0,1 0 338,-3 0 0,3-6 636,0 2 0,-2-1-341,-4 1 0,1 0-147,-5 1 0,0-4-9,-2 0 1,-8 2 7,-2 4 0,-10-1 50,-3 1 0,-3 3-356,-3 0 0,1 0 159,-1 0 1,3 0 81,-3 0 0,-2 3-92,19 4 1,1 0 0,-2-1 0,1 0 16,-3 1 0,0 0 0,2-1 0,-1 0 22,0 1 0,-1 0 0,1 0 1,0 1-1069,-3-3 0,-1 0 947,-2 2 1,0 1 71,0-2 1,1 0 0,-4 1 0,1 0-6,0 0 0,-1-1 0,1 1 0,-2 0-301,-2 1 1,-2 1-1,3-1 1,1 0 335,-2 1 0,1-1 0,-4 0 0,0 1-18,-3-1 0,0 0 142,4 1 0,-1-1-382,-1 0 0,0 1 1,3-1-1,1 2 249,-3-1 0,1 1 81,-1-1 1,1 0 0,-3 3 0,1 0-17,3-2 0,0 0-40,0 0 1,-2 0 47,1 0 0,-1 0 0,2 1 0,0-1-22,1 1 1,-2 1 9,-5 1 0,0-1-668,5-1 1,0 0 651,-5 2 0,0 0 1,5 0-1,-1 0-12,1 0 1,-1 0 14,-3 0 0,-1 0-4,-1 0 1,0 0-21,3 2 0,0 0 18,-1-1 0,0-1 1,3 3-1,1-1 2,-4 0 1,0-1-18,2 0 0,-1-1 13,14 3 0,0 0 0,0 0 0,-15-1 0,1 0-1,-2 1 0,0 0 13,3 1 0,2 0-12,0-1 1,0-1-1,-1 3 1,0 1 34,-2 0 0,-1 0-34,5-1 1,1 1-1,0 1 1,0 0-124,2 0 1,0-2 152,-1 0 1,-1 1-25,1 2 1,1 1-4,-2 1 0,1-1 53,3 1 0,0 0-51,-4 1 0,0 0 0,4-1 0,0 0-176,-1 1 0,1 0 245,3-2 0,1 1-27,-2 4 1,-1-1 0,3-1 0,0-1-29,-2 1 0,-1 1 49,3 0 1,0 1-56,6-2 1,-1 0 0,2 1 0,-1 1 13,4-2 1,0 0-8,-4 2 0,1-1-6,0-1 1,1 0 0,0 2-1,0 1 140,3 0 1,0 1-126,3 0 1,1 1 18,-12 20 272,2-3-259,7 2 16,-4-7 4,0 7 129,-4-7-150,3 3 1,-2-4 1010,6 0-1079,2 4 114,5 1-122,-1 4 1,5-1 0,1 0 797,3-2 1,4-4-848,-1 1 1,5 1 25,-1-1 1,2 0-54,1-3 1,1 0 999,2 0 0,3 4-944,3 2 1,4-1 3,3 1 522,6-4-496,1 2 0,9-5 81,3-2 1,1-2 228,1-5 0,0 1-205,1 0 1,-1-1-54,0 1 1,1 0 4,3-1 0,5 1-174,-20-10 1,1 0 0,3 1 0,0-1 131,-1 0 0,1 1 0,1-1 1,-1 0-12,-4 1 1,1-1 0,4 0 0,1 0-195,2 1 1,0-1 0,3 0-1,1 0 168,-1-1 0,0-1 0,0 1 0,-1-1 34,-4-1 1,1 0-1,3 0 1,1-1-57,2 3 1,0 0 0,2-2-1,0-1 8,0 2 0,-1-1 0,1-1 1,0 0-130,-4 0 1,0-1 0,6 1 0,0-1 118,4-1 1,-1 0-1,-1 1 1,-1-1-209,0-1 0,-1-1 1,2 1-1,0-1 245,3 0 0,0-2 0,1 1 1,0 0 35,-1 0 1,0 0 0,1 0 0,0 0 17,2 0 0,1 0 1,-4 1-1,0-1-36,0 2 0,0 0 0,2-2 0,0 1 23,-14-1 0,1 2 1,-1-1-1,14 0 1,-1 0-25,-1 0 0,1 1 1,0-2-1,1 1 1,1 0 1,0 1 0,0-1 0,1 0 11,-1 1 0,0-1-128,1 0 0,1-1-106,-18 1 1,1 1-1,0-1 1,17 1-1,-1-1 181,-1 1 0,0 0 1,-16-1-1,1 0 1,0 0-1,1-1 1,0 0-1,0 0 1,0 0 0,-2 0-1,1 0-11,15 0 0,0 0 0,1 0 1,0 0 24,-16 0 1,0 0 0,0 0 0,1-1 0,-1 0 0,0 0 45,0 0 0,1 0 0,-1-1 0,15-1 0,0-1-66,0 1 0,1 0 89,-1-1 0,0 0-63,-2 1 1,0 1-1,3-3 1,0 1 5,-17 2 1,0 0-1,0 0 77,13-2 1,-1 0-30,2-1 0,-1 0 1,-4 1-1,0-1-36,1 1 1,0-1 0,-2 0 0,-1-1-61,1 0 1,-2 0 0,0 1 0,-1 0 104,2-1 0,0-1 1,-4 0-1,-1 0 5,-2-1 1,-1 0-1,1 0 1,2-1-102,2-1 0,0 1 1,-4 0-1,0-1 42,1 1 1,-1 0 0,-4-2 0,-3 0-3,-3 1 0,0-2 0,1 0 0,1-1 139,1 0 1,0 1 0,-2 0-1,0 0-142,3 0 1,-2-1 0,19-12 4,-3-3 0,-9 0 616,-6 0 0,-5-1-595,-8-2 0,-1 1-22,-5-4 1,0-1 80,-3-5 1,-2 2-28,-4-3 0,-2 3 86,-4 1 0,-5-4-45,-7 1 0,-2-5-20,-2 2 0,10 18 0,-1 0 116,-1-1 0,-3 0 1,-2-2-1,-3 2-77,-2-1 1,-2 1 0,-3 0 0,-3 0-144,0 1 1,-1 1 0,-2-2 0,-1 0 82,1-2 0,-2 0 0,9 8 0,-2 1 1,-1 0-87,0 0 0,-1 0 0,-1 1 0,-2 0 0,-1 0 0,0 0-329,-1 2 0,0 1 0,-1 0 0,-5-1 0,-1 1 1,-1 0 157,-1 1 1,-2-1-1,0 1 1,8 3-1,-1-1 1,0 1-1,-1 0-336,1 1 0,-1 0 0,0 0 0,0 0 548,-2 0 0,0 0 0,0-1 0,0 2 0,0 0 0,0 0 0,-1 1 0</inkml:trace>
  <inkml:trace contextRef="#ctx0" brushRef="#br0" timeOffset="145">10735 1564 7682,'-5'0'-498,"1"0"65,4 0 2,-4 0 67,3 0 305,-3 0 1,4 0 0</inkml:trace>
  <inkml:trace contextRef="#ctx2" brushRef="#br0" timeOffset="143">10680 1601 8004,'-15'0'0,"2"-4"723,3-2 0,2 1-211,2-1 0,2 0 188,4-4 0,1 1-293,2 0 0,5-2-133,5-1 1,4 1-202,2-1 1,-1 2 97,4 0 1,1 4-353,-1 0 0,0 4 198,0-1 1,-3 3-343,-1 3 1,0 3 168,-6 7 0,-2 1-65,-4 5 0,-4 0 60,1 3 0,-6-2 35,-3 1 0,-4 0 454,-2 1 1,2-6-169,-3 3 1,3-7-110,1 1 1,-1-4 133,1-3 108,4-1 116,1-5-55,12-9 0,-1-1 74,9-9 1,-1 1 315,4-1 1,-4-1-244,1-1 0,-2 1-1973,2-2 0,-4 3 682,-6 0 0,2-1 465,-5-1 1,0 5 707,-3 1 1,-4 4 61,-2 5 1,-4 2 218,-2 4 1,1 0-148,-1 0 1,2 5-111,0 4 0,1 2 11,0 4 1,4-2-146,1 2 1,3 0-336,1 0 1,3 3 98,3-3 0,1 2-768,8-2 0,2 2 416,5-5 0,-2 4-1118,5-4 1,0 1-207,3-4 1,-1 0-731,-2 1 2369,2-5 0,-8-1 0,4-4 0</inkml:trace>
  <inkml:trace contextRef="#ctx40" brushRef="#br0">11331 1490 8007,'-4'-14'0,"0"4"0,-2-2 1469,2 1 0,5 3-798,2 2 1,5-2-625,5 5 0,3 0-480,0 3 0,1-3 226,2 0 1,0 0-1133,3 3 0,-3 0 161,-1 0 1178,1 0 0,-9 4 0,4 1 0</inkml:trace>
  <inkml:trace contextRef="#ctx0" brushRef="#br0" timeOffset="148">11434 1546 8007,'-19'5'0,"0"3"1534,1-2-483,-1 3-557,9 0 0,6-3-382,10 0 1,7-4-320,6 1 0,4-3-880,5-3 1,0 1 1086,0-4 0,0 0 0,-1-3 0</inkml:trace>
  <inkml:trace contextRef="#ctx41" brushRef="#br0">11946 1350 8055,'-9'-6'0,"-1"0"0,4 0 592,0 0 1,1-2 211,-2 2 1,3 0-322,4-4 1,0 3-166,0-5 1,4 1-4,3 2 1,5-3-84,4-1 1,2 1 53,4 2 0,2 2-25,4 2 0,0-1-258,-1 4 1,1-1 90,0 4 1,-4 5-542,-2 1 1,-4 5 145,-2 2 1,-7 4-10,-6 2 1,-2-1-207,-1 4 1,-5 1 160,-4-1 0,-1-1 254,-6-2 1,4-5-130,-4-1 1,5-3 565,-2 0 1,3-5-90,1-2 77,-1-2 0,2-6-108,2-5 0,3 0-68,6-5 0,2-1-185,4-3 0,4 1 143,-1-1 0,5 1-251,-2-1 1,0 0 57,0 1 0,1 0 137,2 3 0,-2 1-78,-1 5 1,-3 3 367,0-1 1,-4 5-55,-2-1 1,-4 4-49,1 5 1,1 1 14,-1 5 0,0 3-41,-3 0 1,0 3-344,0 0 1,1 1 145,2 0 1,-1 2-772,5 1 1,-1 4 379,3-1 1,-2-3-1022,3 0 1,-2 1 351,8-1 0,-4-5 1045,3-4 0,1-7 0,3-2 0</inkml:trace>
  <inkml:trace contextRef="#ctx41" brushRef="#br0" timeOffset="1">12542 1425 8055,'0'-14'823,"0"4"0,0-1 895,0 5-632,0 0-534,0 1 1,1 5-160,2 6 0,2 2-299,4 2 0,1 2 106,-1 0 1,-2 5-740,3-1 1,-4 1-866,3 2 1,0-1 805,-2 1 1,1 0-668,1-1 1,0-3 1264,1-3 0,-1 3 0,0-1 0</inkml:trace>
  <inkml:trace contextRef="#ctx40" brushRef="#br0" timeOffset="4">12747 1248 8102,'-5'-19'527,"4"5"-340,-7 0 1,7 2 231,-2-1 1,2 1 497,1 3 0,1-1-454,2 1 0,5 3-207,5 0 0,3 0 129,0 0-220,1 2 12,2 4 1,3 0-219,-1 0 99,1 4 1,-3 1-320,-1 5 1,-3 2 214,-3 0 1,-5 5-330,-4-1 1,-2 0 164,-1 0 1,-1 0 12,-2-3 1,-3 2 104,-3-3 0,0 0 119,-1-6 0,1 1 230,0-4 0,3 1 294,-1-4-426,5 0 0,-2-6-63,4-3 0,1-1-103,2-6 0,-1 1 128,5-4 0,-1 0-147,3 1 1,0-1 115,1 1 1,-1 3-1,0 3 1,1 1 65,-1 2 0,0 1 428,1 2-267,-1 1 0,-3 10-117,0 1 0,-3 3-181,4 3 1,-4 0 89,3 3 0,0 1-312,4 2 1,-1-2-237,0 0 1,0-2-497,1 2 1,-1 1-526,0-1 0,1-3 1494,-1-1 0,4 3 0,2-1 0</inkml:trace>
  <inkml:trace contextRef="#ctx2" brushRef="#br0" timeOffset="149">13166 1229 8087,'0'-14'0,"0"1"1492,0 7-894,0-2 1,1 2 345,2-3-605,2 0 0,4 4 13,0 2 1,2 1-103,1-2 0,0 3-132,3-2 1,-3 6 92,0 4 0,-2 2-541,0 3 1,-4 2 275,0 1 0,-4 2-563,1-5 1,-6 5 181,-3-2 0,-3 0 33,-4 0 0,3-2 193,-3 2 1,3-3-3,1 0 0,-1-2 415,1 0 0,3-2-69,0-2-19,4 2 1,0-7-49,8 3 0,1-3-707,9-1 0,3-5 104,6-1 535,2-2 0,5-5 0,1-2 0</inkml:trace>
  <inkml:trace contextRef="#ctx42" brushRef="#br0">13519 1155 7508,'-5'-5'1078,"1"4"-472,4-7-217,0 7 773,0-3-932,4 4-30,-3 0 1,7-3 92,-1 0 1,-2 0-65,1 3 1,0 0-15,4 0-172,-1 0-11,0-5 0,1 4 198,-1-3-191,0 4 0,1-3-157,3 0 1,-3 0 115,3 3 0,-3 0-232,-1 0 1,4 0 25,-1 0 0,1 1 85,-4 2 0,-1 2 103,-2 5 0,2 3-2,-5 3 1,0-2 28,-3 2 0,0-4 0,0 2-6,0 0 1,-4 1-1,-3-2 0,-1-2 162,-1-5 1,0 3-150,-1-8 1,1 3 233,0-4-5,3 0-193,2-4 26,4-6-19,0-4-14,0-1 1,0-5 161,0 1 1,4-3-117,3 1 0,1 1 7,1-2 1,1 3-1,-1 0 1,1 4 104,3-1-47,-3 5 0,3-2-63,-3 7 0,-5 4 52,-2 8 0,1 0-41,-1 7 0,1 1-163,0 2 0,-2 1 105,4 2 1,0 0-110,3-1 0,1 0-415,-1-3 1,0 2 222,1-5 1,0 2-708,2-2 0,-4-5 413,1 3 1,-2-3-786,2 2 0,1-3 153,-1 1 1183,-4-5 0,3 2 0,-2-4 0</inkml:trace>
  <inkml:trace contextRef="#ctx2" brushRef="#br0" timeOffset="151">13938 1229 8030,'0'-9'638,"0"-1"0,0 0-136,0-2 263,0 1-393,0-2 1,0 4 105,0-1-136,0 1-55,4 4-115,2-4 1,4 7-88,2-4 145,-1 4 57,6-2-622,-6 4 296,6 0 0,-6 1-872,1 2 731,-2 2 0,-3 6-160,-1 1 1,-4-2-230,1 3 0,-6-3 140,-3-1 598,-3 5-292,0-4 1,3 4-197,0-5 679,-1 0-314,-2 1 0,4-1 671,2 0-507,2 1 0,1-1 361,0 0-337,0 1 1,4-4-6,2 0 1,7 0-270,2 3 0,6 0 40,1-3 1,2 2-171,-2-2 0,-1-1 30,-6-2 0,-1 1 85,-5-1 1,-4 1-50,-2-1 1,-10-2 55,-5 2 1,-6-1 37,-4 1 0,0-2 0,-3 3-331,3-3 0,2-1 117,2 0 1,3 0-1490,3 0 1512,6 0 1,22-5-1,10 0 1</inkml:trace>
  <inkml:trace contextRef="#ctx42" brushRef="#br0" timeOffset="2">14395 1201 8060,'-10'0'0,"-2"-1"561,-1-2 1,1 2 97,3-2-586,-1 2 174,5 1 102,-3 0-1789,7 0 1298,13 0 142,1 0 0,22 0 0,-6 0 0</inkml:trace>
  <inkml:trace contextRef="#ctx2" brushRef="#br0" timeOffset="153">14655 1145 8060,'-5'0'-155,"-3"0"82,3 0 1,-2-1-73,1-2 289,4 2-12,-2-3-168,4 4-612,8 0 283,-1 0 365,10 0 0,2-4 0,5-1 0</inkml:trace>
  <inkml:trace contextRef="#ctx0" brushRef="#br0" timeOffset="157">15018 1089 8060,'-4'-5'0,"-1"-3"0,-1 4 1150,0-2-514,4-3-37,-3 8-1803,1-3 464,3 4 740,-3 0 0,12 0 0,3 0 0</inkml:trace>
  <inkml:trace contextRef="#ctx2" brushRef="#br0" timeOffset="155">15307 968 8046,'-4'-13'1025,"0"-1"-769,-2-1 0,1-2 24,5 5 0,6 0 174,3 2 0,5 1 386,8 0 0,1 0-379,2 3 1,1 2-148,-5 4 1,4 0-339,-3 0 0,-5 5 102,-4 4 1,-4 2-557,-3 4 0,2 4 298,-5 3 0,-1 2-644,-5-2 0,-3 3 338,-3-3 1,0 0 152,0-4 0,-4-3 437,1-3 0,-1-5-167,4-1 0,3-3 605,0 0 1,0-6-299,0-4 0,2-4 160,4-1 0,0-8-91,0 1 0,0-5-15,0 3 0,1-4-46,2 3 1,2-3-47,5 4 1,0 2 190,2 3 1,-1 6-154,1 1 1,2 1 138,-2 4 1,0 3-68,-2 8 1,-1 0-233,0 8 1,1 2-158,-1 5 0,1 2-311,3 8 1,-5-2-179,5 4 0,-6-1 330,2 1 1,3-2-1082,-2-4 0,1-3 497,-2 0 1,1-9-1242,-1 0 2057,0-9 0,5 1 0,0-3 0</inkml:trace>
  <inkml:trace contextRef="#ctx43" brushRef="#br0">15856 1034 7981,'0'-14'0,"0"4"299,0-3 1,0 3 2976,0 1-986,0-1-958,0 5-440,0 1-478,5 12 1,-3-1-114,4 5 1,0 2-261,3 2 0,0 2-230,-3 0 0,4-2-237,-4-1 1,6 1-695,-3 2 0,-3 0 529,4-3 1,-3 2-835,2-5 1,-3 1 672,1-4 0,-5 0-750,1 1 1502,-2-5 0,-1 3 0,0-3 0</inkml:trace>
  <inkml:trace contextRef="#ctx44" brushRef="#br0">16043 1061 7981,'5'-9'-6,"-1"0"1,-4 0-123,0-1 1,0 1 1101,0 0 1,0 2-359,0 1 0,-1 4-150,-2-1 0,1 2-185,-5 1 0,0 0-112,-5 0 0,1 4 84,-1 2 0,2 3-208,0 0 1,-1 1 42,2 3 0,-3-3-39,6 2 0,2-1-163,1-2 0,2 0 67,1 1 0,0-1-12,0 0 0,2 1 71,4-1 0,0-1 27,7-2 1,0 3 17,0-3 0,3 1-28,0-1 1,2 2 112,4-5 1,-1 3-84,4-3 1,-1 0-179,4-3 0,-3 0 117,0 0 1,-3 1-1130,3 2 1,-8-2 101,2 2 1029,-3-2 0,-1-1 0,-2 0 0</inkml:trace>
  <inkml:trace contextRef="#ctx45" brushRef="#br0">12281 2551 8233,'0'-9'0,"-3"0"0,0-1 0,0 4 0,3 0 1784,0 0-1117,4-4 0,-1 2 154,6 2-390,-2-2-249,7 2 0,-2 1 181,1 2-456,3 2 129,-1 1 0,2 0 293,-1 0-703,-3 4 298,-3 6 0,-2 1-224,-2 4 216,2 5 0,-7 0-31,3 1 0,-4-1 141,-4-1 0,2-4 35,-4 1 1,3-5-84,-3 2 0,3-3 222,-3-1 0,2-3 4,-2 1 4,4-5-185,-2-2 0,4-5-139,0-5 1,3-2 22,0-1 1,3-3 73,-2 0 1,3 2-2,-1-2 0,-1 1 1,1-4 0,-2 1-27,2-1 1,-3 3 14,3 1 1,-4 0 325,1 0 0,-1 1 81,1 5 0,-2 3 514,3 0-266,-3 4-139,-1-2 37,0 4-288,4 12 1,-3-4-236,2 11 1,2-6 122,1 3 0,1 0-529,0 6 0,1-2-140,-2 1 1,2 2-424,2-1 1,2 0-276,1-4 1,0 0 524,-1-3 0,0 2-399,3-5 0,-3-2 1119,0-4 0,3-4 0,-1 2 0</inkml:trace>
  <inkml:trace contextRef="#ctx46" brushRef="#br0">12709 2635 8179,'0'-9'0,"0"-1"1316,0 1-850,-4 0 0,3 3 1635,-2-1-463,2 5-521,1-2-859,0 12 1,1-1 16,2 5 0,1-2-610,2 0 0,3 2 289,-3 0 1,2 2-355,2-2 1,0 0 270,2 3 1,0-3 128,3 0 0,1 3 0,2-1 0</inkml:trace>
  <inkml:trace contextRef="#ctx0" brushRef="#br0" timeOffset="163">12747 2700 8109,'-7'-6'-245,"1"0"1,4 3 1052,-1-4 1,-1 4-246,1-3 0,-1 4 337,0-1 196,3-2-335,-3 4-390,4-3 0,0 5-60,0 2 1,0 3 23,0 6 0,3 0-98,1 3 1,3 1-249,-1 2 1,-1 1-82,1 0 0,-3-4-75,4 1 0,-4-2 45,3 2 1,0 0 70,3-3 0,2-5-492,1-5 0,3-2 201,3-1 1,5-5-680,2-4 0,1-5 427,-1-5 0,0-3-483,-3-3 0,-4-2 1077,-6-1 0,-1 0 0,-2 0 0</inkml:trace>
  <inkml:trace contextRef="#ctx47" brushRef="#br0">12719 2495 8109,'-10'0'0,"1"0"-25,0 0 1,2 0 194,1 0 0,1-1 597,-1-2-175,-2 2-388,7-3 180,-4 0-313,5 3 0,1-4 216,3 2-284,1 2 1,4-7-124,0 5 0,0-1 20,-3 1 145,2 2 0,-6-6 79,4 4 349,-4-1-202,3 4 241,-5-4-465,0 3 121,-5-3-1279,0 8 872,-4 1 0,4 5-1740,2-1 1979,2 0 0,1 1 0,0-1 0</inkml:trace>
  <inkml:trace contextRef="#ctx47" brushRef="#br0" timeOffset="1">12942 2449 8239,'-9'-4'0,"-1"-3"0,1-5 0,0 4 247,0-5 0,3 5 126,3-4 0,4 1 386,5 2 0,5 2-229,7-3 0,4 6-210,0-5 0,3 5-232,-4-2 1,4 4 118,-3-2 0,0 3-434,-4 1 0,-3 5 244,-3 1 0,-2 3-593,-4 3 1,-2 3 244,-4 4 1,-1 2-9,-2 1 0,-2 0 7,-5-4 1,1 0 121,0-3 0,-1 2 422,1-5 1,0 1-133,-1-4 1,1-4 305,0-2 1,3-2 92,-1-1-256,5 0 0,-2-5-140,4-4 0,4-1 22,3-6 1,1 2-177,1-2 0,0-1 100,1 1 1,-1-2 83,0 0 1,1 0-83,-1 3 0,0-2 254,1 5 0,-2-1-4,-2 4 456,2 0-192,-7 4-247,4 0-327,-10 18 0,1-5 140,-2 11 0,2-3-467,4 3 0,0 0 185,0-1 0,0 4-733,0 0 0,1 0 403,2 0 1,3 1-529,7 2 0,1-3 247,5-3 1,3-3-408,-1-1 1189,9-4 0,-5-1 0,7-6 0</inkml:trace>
  <inkml:trace contextRef="#ctx48" brushRef="#br0">13417 2607 8188,'0'-14'0,"-3"0"138,0 5 0,-1 3-138,0-1 1244,3 1 0,-4 1 224,2 2-1059,2 2 0,-3 5-383,4 2 1,-3 2 161,0 2 0,0 3-120,3 3 0,0 1 113,0 2 0,1 0-424,2-1 0,2 1 180,4-1 0,0 1-677,-3 0 1,3-2 303,0-1 0,1-2-189,2-1 1,2-6-123,-2 2 0,1-6 232,0 0 0,-2-2-380,5-1 895,-5-4 0,7-5 0,-4-5 0</inkml:trace>
  <inkml:trace contextRef="#ctx2" brushRef="#br0" timeOffset="164">13463 2514 8183,'-9'-9'128,"4"-1"-128,-3 1 0,3 4 1235,-5-3-762,5 2 1,1 0-320,4 0 0,0 3 72,0-3 0,1 4-553,2-2 0,2 0 219,5 1 1,-1 0-345,0 3 0,4 1 147,-1 2 305,0-2 0,2 8 0,0-4 0</inkml:trace>
  <inkml:trace contextRef="#ctx49" brushRef="#br0">13603 2654 8183,'-9'0'1247,"0"0"-219,-1 0-231,5 0-370,1 0-197,4 0 0,7-4-31,2 1 0,10-3 33,0 3 1,4-3-297,-1 3 1,6-3-272,-3 2 1,4-2-467,-4 3 0,-2-3-552,-2 3 1,-2-1 1352,-4 1 0,-1-3 0,-5-3 0</inkml:trace>
  <inkml:trace contextRef="#ctx49" brushRef="#br0" timeOffset="1">13743 2514 8117,'-5'-5'575,"-4"-4"-451,8 8 1088,-3-3-246,4 4 323,0 0-1111,4 4 1,5 3 179,3 5-199,0-2 49,-2 8 1,0-4-603,3 5 337,-3 0 1,3-1-741,-3 1 1,-1 0 449,0-1 0,1 0-739,-1-3 0,0 2 6,0-5 1080,1 1 0,3-4 0,2 0 0</inkml:trace>
  <inkml:trace contextRef="#ctx49" brushRef="#br0" timeOffset="2">13985 2551 8117,'-4'-9'181,"0"-1"273,-3-3 777,-1 7 574,7-7-691,-3 12-670,4-3 1,0 8-192,0 3 1,4 0-119,2-1 0,3 3 64,0 1 0,0-1-615,1 3 0,-1 0-187,0 0 1,4 0-574,-1 3 1,0-2 76,-2 2 1,-1 1 1098,0 2 0,5 1 0,0-1 0</inkml:trace>
  <inkml:trace contextRef="#ctx50" brushRef="#br0">14125 2384 8184,'-19'-15'0,"3"-1"-311,1 3 1,8 1 703,0 2 484,5 1 1,8 0-534,3-1 0,5 2-205,8 2 0,-1-1 97,4 4 0,-4-4-85,4 4 0,-3 0 52,3 3 1,-6 0-75,0 0 1,-1 1-239,-6 2 0,-3 4-150,-2 5 0,-5-1 35,1 5 1,-6-2 137,-4 2 1,-1 0 53,-1-3 1,-1-1-58,1-2 0,-1-1-395,-3 0 154,3-4 1,-3 3-494,3-5 445,5 0 0,1-7 53,4-3 0,0-1 681,0-1 0,4-5 441,2-1 0,3 0 140,0 0 0,3-1-558,1-2 0,0 0-261,0 3 0,-3-2 56,2 5 0,-2-1-36,-4 4 0,2 1 496,-2 1-455,-1 3 1,-1 5-7,-4 2 1,0 4-145,0 5 1,0 3 74,0 3 1,0 1-787,0-1 1,4 5 352,2 2 0,-1 2-362,1 1 1,2 0 196,4 0 1,1 2-1611,3-2 2104,2 2 0,0-11 0,6 4 0</inkml:trace>
  <inkml:trace contextRef="#ctx49" brushRef="#br0" timeOffset="4">14655 2449 8200,'-9'-10'0,"0"1"1423,-1 0-434,1 0 245,0 3-764,-1 2 0,5 8-333,2 3 1,2 1-44,1 1 1,1 4 182,2-1 1,2 3-325,5-2 0,-1 2 108,0-2 0,2 2-360,1-2 0,-2 2 133,3-2 1,-3-1-409,0-3 0,2 0 251,0-3 1,4 1-436,-4-4 0,2 3 158,-2-2 1,-2-1-758,3-3 1357,1 0 0,-3-9 0,2-1 0</inkml:trace>
  <inkml:trace contextRef="#ctx50" brushRef="#br0" timeOffset="2">14711 2337 8154,'-5'-9'429,"-3"-1"-301,1 1 1,2 3 506,-1 0-118,4 4-709,-2-3-138,4 5 0,1 5 177,2 1 0,-1 1-1264,4-1 1417,1 7 0,6-7 0,1 7 0</inkml:trace>
  <inkml:trace contextRef="#ctx51" brushRef="#br0">14832 2495 8154,'-9'0'0,"1"-1"16,1-2 0,2 2 215,2-2 1088,2-2-923,-3 4 0,8-6-262,2 3 0,7 1-115,2 3 0,3-1 146,0-2 1,4 2-422,0-2 0,1 2 188,-2 1 1,-1 0-851,2 0 0,-4 0 114,-2 0 804,1 0 0,-6 0 0,2 0 0</inkml:trace>
  <inkml:trace contextRef="#ctx47" brushRef="#br0" timeOffset="11">14953 2402 8154,'-6'-6'209,"0"0"154,4 4 288,-2-2 151,4 4-711,0 0 1,1 5 130,2 4 0,2 1-179,4 6 1,4-1 115,-1 4 0,0 0-455,-2-1 1,2 1 81,1 0 1,-1-1-490,-3 1 1,1-1-1009,-1 1 1711,0-4 0,1 2 0,-1-2 0</inkml:trace>
  <inkml:trace contextRef="#ctx52" brushRef="#br0">15149 2458 8233,'0'-13'0,"0"2"697,0-1 0,0 2-193,0 0 1,0 4 39,0 0 1,1 3-145,2-4 1,2 5-186,4-1 0,1 2 49,-1 1 1,1 0-93,3 0 1,-3 4-83,3 3 0,-3 2-184,-1 3 1,-3 0-378,1 3 1,-5-2 255,1 2 0,1-2-58,-1 2 0,0-2 81,-3 2 0,0-4 304,0 2-208,0-3 448,0-1-235,0 1 0,1-5-95,2-2 1,3-2-636,7-1 1,1-4 296,5-2 0,0-1-1756,-1 0 2072,1-5 0,4 2 0,0-9 0</inkml:trace>
  <inkml:trace contextRef="#ctx53" brushRef="#br0">15465 2309 8465,'-5'-6'-2115,"2"0"3867,2 4-1246,1-7 0,1 7-601,2-4 1,-1 4 34,4-1 0,2 2-1248,4 1 1308,-2 0 0,8-4 0,-4-1 0</inkml:trace>
  <inkml:trace contextRef="#ctx53" brushRef="#br0" timeOffset="1">15661 2272 8077,'-5'0'7,"-4"-4"0,8 2 345,-2-5-277,2 5 101,1-2 0,0 3 175,0-2-1078,4 2 568,2-3 0,7 4 58,3 0 101,1-4 0,6 3 0,1-3 0</inkml:trace>
  <inkml:trace contextRef="#ctx53" brushRef="#br0" timeOffset="2">15875 2207 8077,'-9'0'-113,"4"0"1487,-4 0-653,8 0-243,-7-4-788,7 2 219,-3-2 296,4 4-686,0 0 0,4 0 481,2 0 0,7 0 0,1 0 0</inkml:trace>
  <inkml:trace contextRef="#ctx2" brushRef="#br0" timeOffset="177">16052 2123 8077,'-9'-4'224,"3"-6"1,-2 0 316,2-2 1,2 4-73,1 2 0,2 0-290,1-3 0,5 2 55,4 1 1,5 4-130,4-1 1,5 1 143,2-1 0,-1 2-167,0-2 1,0 2 53,1 1 1,-2 1-107,-5 2 1,0 2-96,-2 4 0,-6 1 60,-4-1 1,-4 3-199,1 1 0,-2 3 104,-1 0 1,-4 0-3,-2 0 0,-2 2 52,-2-3 0,1-1-135,0-2 1,-1-3 199,1-3 0,3-1 236,0-5-144,4 0 0,-2-1-108,4-3 1,1-5-66,2-6 0,2-3 90,4-1 1,0 1-6,1-1 0,-1 1 6,0-1 0,-2 0 174,-1 1 0,-1 0 16,1 3 0,1 1 180,-3 5 0,0 4 270,-1 2-375,-2 2 1,3 3-252,-4 4 0,0 1 97,0 9 1,-3-1-619,0 4 1,0 0 248,3 3 1,1-1-292,2 4 1,-1-4-710,4 4 0,-1-4 525,1 1 0,3-1-937,-3-2 1644,2 2 0,6-7 0,0 5 0</inkml:trace>
  <inkml:trace contextRef="#ctx54" brushRef="#br0">16573 2272 8077,'-5'-4'65,"2"-2"0,-1 0-65,1 0 0,-1 4 1869,1-1-1279,2 2 1,-4 2-186,5 2 1,0 2-132,0 5 0,3 2-62,1 0 0,3 5-33,-1-2 0,2 2-15,2-1 1,-1 1-179,0-1 1,0-2 74,-3 2 0,1-4-233,-4 4 1,0-5 116,-3 1 0,0-1-372,0-2 206,0 0-146,-4 1 0,-1-5 11,-4-2 1,-1-2-120,1-1 0,0-4-77,-1-2 1,2-3 165,2 0 1,-2-3-1169,1-1 1554,3-3 0,-4-3 0,3-5 0</inkml:trace>
  <inkml:trace contextRef="#ctx55" brushRef="#br0">16452 2123 8077,'-5'-4'0,"-2"-1"922,4-5-53,-4 1-338,1 0-180,1 3-351,1 6 0,12 6 0,3 3 0</inkml:trace>
  <inkml:trace contextRef="#ctx2" brushRef="#br0" timeOffset="180">14748 3194 8217,'0'-10'0,"0"1"0,0 0 0,0-1 0,0 1 2489,0 4-1602,0-3 1,0 6 41,0-5-413,0 5 119,0-2-279,0 4 220,5 4-256,-4 1 0,7 5-91,-2-1 1,2 1 15,2 3 0,0-2-394,2 5 128,-1-1 0,2 1-762,-4-1 1,4 0 462,-1 0 0,1 2-974,-4-5 1,-1 4 560,-1-4 1,1 2-639,-2-2 0,-1-2 1371,1 3 0,1-7 0,2-2 0</inkml:trace>
  <inkml:trace contextRef="#ctx2" brushRef="#br0" timeOffset="181">15298 3054 8097,'5'-9'0,"-1"-5"886,-4 4-126,0-4-443,0 9 1,-1 1-174,-2 4 1,1 1 60,-4 2 0,3-1 150,-4 5-308,1-1 65,1 3 0,-3-3 242,1 0-541,-1 1 203,-1 2-1,0 0 258,-1 1-361,1-1 62,0 0 0,0 1 175,3-1 0,-2 0 21,2 0 1,-2-2 32,2-1-131,2 0 1,1 0 33,0 0 0,0-2 48,3 2 0,1-3-181,2 3 0,5-3 105,5 3 1,3-4-274,0 2 0,4-2 68,2 1 1,4-2-610,-1 2 1,-1 1-40,0-1 0,-2 3-306,3-3 0,-4 2 1081,0-2 0,-1-2 0,-1 3 0</inkml:trace>
  <inkml:trace contextRef="#ctx0" brushRef="#br0" timeOffset="185">15298 3380 8097,'-10'0'0,"-2"0"0,0 0 1885,-1 0-1305,4 0 1,5 0-98,4 0 1,5 0-288,7 0 0,3-1-211,3-2 0,2 2-619,2-2 1,1-2 445,1 2 0,2 0-1026,-4 3 1214,0-4 0,0-1 0,2-4 0</inkml:trace>
  <inkml:trace contextRef="#ctx0" brushRef="#br0" timeOffset="186">15698 3101 8133,'-4'-10'406,"3"5"180,-3 1-226,4 0-136,0-1-29,0-5 0,1 4 20,2 0 0,3 3-15,7-3 1,1 2 164,5-2-155,-1 4 0,2-5-157,2 4 0,-6 0 116,3 3 1,-4 1-394,1 2 1,-3 3 137,-3 6 1,-5-1-179,-2 1 0,-2 3 161,-1 0 0,-4 2-75,-2-2 0,-3 0 147,0-3 1,3-2-36,0-1 1,-1 0 625,-2-3-200,0-2 48,-1 1-256,5-5 0,1-5-225,4-1 1,0-2 132,0-1 0,3-4-203,0 1 1,5-5 24,-2 2 1,2 0 89,1 0 1,-2 0 152,-1 0 1,0-2-113,3 5 1,-2-1 438,-1 4-125,-4 0 70,6-1-168,-7 5-92,3 1-44,-4 12 1,0-1 97,0 5-249,0-2 1,0 0 74,0-1 1,1-3-259,2 0 165,-2 1-286,4 2 0,-2-3-61,0 0-250,0-4 1,-3 4-469,0-3-153,4-2 461,-3 3 235,3-4 11,-4 0 645,0-4 1,0 2-126,0-5 0,0 4 553,0-3 1,-1 4 1159,-2-1-1288,2-2 0,-3 3 35,4-4 1,-1 3 286,-2 0 277,2-2-566,-3 4 0,4-4-264,0 2 1,-1 2 382,-3-2-237,3 2-54,-3 1 1,4 4-29,0 2 0,-3 0-76,0 4 0,0-3 83,3 5 1,0 3-74,0 0 1,0 3 66,0 0 0,3 1-234,0 0 0,4-1 63,0 1 1,1-1-232,1-3 0,0 0-473,1-3 0,3-5 374,3 2 0,2-5-788,4-1 1,3-2 451,6-1 1,-2-5-280,2-5 1,-2 0 923,-1-6 0,-4 1 0,-2-4 0</inkml:trace>
  <inkml:trace contextRef="#ctx56" brushRef="#br0">16005 2849 8214,'-14'-5'-382,"-4"-3"265,8 2-58,-4 1 1651,5 1-415,0 0-968,4 3 1,2-3 84,6 4 1,2 0-114,4 0 1,-3-3 94,1 0 1,-1-4-275,3 4 0,0-1 36,1 1 1,-5 1 133,-2-4 30,2 4-30,-4-7 1,-1 8-122,-6-2 0,1 2 114,-1 1 1,-1 1-201,-2 2 1,1 3 66,2 3 0,-2 0-676,5 1 0,0 2-1105,3 0 1865,0 5 0,8-3 0,3 5 0</inkml:trace>
  <inkml:trace contextRef="#ctx57" brushRef="#br0">16508 2886 8228,'4'-9'281,"-3"0"-207,3 4-278,-4-4 2703,0 4-718,0 0-830,0 1-249,0 4-471,-4 4 1,2 0 17,-4 2 0,0 3-200,-3-3 0,-4 3 86,1 4 1,-1-3-235,4 2 1,-1-1 140,-3-2 1,3 1-337,-3 3 1,3-3 144,1 2 1,3-2-36,-1-4 1,5 2 26,-1-2 1,2 3 105,1 0 0,1-3-113,2 0 0,4-2 110,5 2 0,2-3-258,5 3 0,0-4 78,-1 1 0,5 1-161,2-1 1,-2 2-196,-2-2 1,-1-2-218,-1 2 1,1 1 117,-1-1 0,-3 1 254,-6-1 1,-2-1 434,-2 5 0,2-4 0,-5 3 0,0-4 0,-12 6 0,-1-3 0</inkml:trace>
  <inkml:trace contextRef="#ctx58" brushRef="#br0">16545 3156 8107,'-18'5'-182,"3"-4"1,-2 4 470,1-2 1,3-1-53,0 4 1,3-3 483,1 3 1,0-2-257,3 2 0,2-3 610,4 3-656,0-4 1,5 5 4,5-4 1,3 1-255,6-4 1,2 0-228,1 0 1,6 0-952,-3 0 1,4-4 655,-4 1 0,-3 0-1274,0 3 1626,2 0 0,-4-4 0,2-1 0</inkml:trace>
  <inkml:trace contextRef="#ctx2" brushRef="#br0" timeOffset="187">16955 2924 8123,'-4'-6'0,"3"-2"152,-2 2 235,-2 2 1,3-3 247,-5 3 1,5 0 381,-1 1-369,2 2-209,5-3 1,1 5-66,5 2 1,-1-1 35,0 4 0,1 4-119,-1 2 0,0 5-211,1-2 1,-1 3-9,0 0 1,1 1-144,-1 0 1,-1-1-122,-2 1 0,3-4 153,-3 1 0,-1-5-58,1 2 1,-4-3-79,1-1-441,-2 1 1,-5-4 265,-2 0 1,-3-4-571,-4 1 1,-4-2 274,-5-1 0,-1-3 43,2 0 0,1-3 141,-2 3 1,0-4 220,4 0 1,-2 2-120,8-1 0,0 0 359,6-3 0,-2-1 0,7 1 0,-3 0 0</inkml:trace>
  <inkml:trace contextRef="#ctx57" brushRef="#br0" timeOffset="3">16871 2784 8224,'-9'-9'1349,"3"-1"-1037,0 1 369,3 0-340,-5-1 1,7 4 98,-2 0-556,2 4 99,5-2 0,-1 4 265,7 0-1823,-3 0 1067,6 0 0,-2 1 508,1 2 0,3 2 0,3 4 0</inkml:trace>
  <inkml:trace contextRef="#ctx57" brushRef="#br0" timeOffset="4">17411 2737 8128,'5'-4'0,"1"2"851,-3-4-466,-2 0 1,3 0 876,-4-1-377,0 5-579,0-6-7,0 7 1,-1 7-162,-2 7 0,-2 2-66,-5-2 0,1-3-7,0 2 0,-1-1-228,1-2 1,0 0 39,-1 1 0,1-1 52,0 0 0,-1-1 120,1-1 0,3 1-5,0-2 0,3-1-102,-4 2 1,5-4 163,-1 3-109,2-4 0,5 5-31,3-4 1,2 0-139,3-3 0,0 3-176,3 1 1,1 0 109,2-1 1,1-2-142,0 2 0,-1 1 67,1-1 0,-1 0-391,1-3 0,2 3 168,-3 1 1,3 2-97,-5-3 0,-3 1 631,-1-1 0,-5 2 0,-3 5 0</inkml:trace>
  <inkml:trace contextRef="#ctx2" brushRef="#br0" timeOffset="190">17439 3063 8128,'-9'4'2068,"0"-3"-1330,3 4-354,2-5-145,13 0 1,-2 0-382,8 0 0,1-4 221,2 1 0,2-1-1165,2 1 0,-2 2 1086,1-2 0,3-2 0,0 0 0</inkml:trace>
  <inkml:trace contextRef="#ctx57" brushRef="#br0" timeOffset="6">17765 2765 7737,'-5'-6'-436,"2"0"402,-2 0 26,4 1-1,-4-4 1329,5 4-822,0 0 1,-3 0 243,0 2-217,0 2 153,3-4-419,0 1 0,1 3 107,2-2 65,-2 2 152,3 1-187,1 0-124,0 4-89,0-3 0,3 8 38,-2-3 1,2 2 0,-2 1 0,2 4 144,-2-1-491,3 1 139,0 0-699,0-3 507,-4 4 0,4-2 114,-3 1-1264,2 3 890,2-5 0,-4 5-280,0-3 0,-1 2-526,1-2 1,-1-1 355,-1-3 888,-3 1 0,3-1 0,-4 0 0</inkml:trace>
  <inkml:trace contextRef="#ctx2" brushRef="#br0" timeOffset="192">18016 2728 8157,'6'-9'0,"-2"-4"334,-4 1 0,1 3-26,2 2 1,-2 4 537,2-3-587,-2 4 0,-5-2-117,-2 4 1,-3 1-17,0 2 1,-1 2-226,-3 5 0,3-1-71,-2 0 1,-2 1 156,2 3 1,-1-3 6,4 3 1,1-3 14,2-1 1,-3 1 94,3-1 0,2 0-60,1 1 0,2-4 32,1 0 1,0-3-20,0 3 1,0-3 106,0 4-133,0-5 0,4 2 49,2-4 1,2 0-41,2 0 0,0 0 19,3 0 1,-2 1 138,4 2 0,1-2-90,3 2 1,-1-1-60,1 1 0,0-2-45,3 2 0,-2 3 81,2 0 1,-3-1-267,0 1 0,-1-3 84,1 3 1,-4 1-797,-3 2 1,-3-3 892,-2 0 0,-3 1 0,-4 2 0</inkml:trace>
  <inkml:trace contextRef="#ctx57" brushRef="#br0" timeOffset="8">16629 1750 7966,'-5'-4'-305,"-3"-1"1,4-4 396,-3 0 0,0 2 175,4 1 0,0 3 1022,3-3-1011,-4 4 0,2-6-67,-4 5 0,2-3-56,-2 3 0,0-1 52,-3 1 0,-1 1-144,1-4 0,-1 3 34,-3 0 0,-1 2-65,-5 1 1,1-3 37,-1 0 0,0 0 54,1 3 1,-2-3-65,-2 0 1,3-3 49,-3 3 0,1-2-138,0 2 0,0 1 121,-4-4 1,-1 3-126,-5-3 0,1 4 67,-4-1 0,0-2-85,-3 2 0,-1-1 68,1 1 0,3 2-19,0-2 1,3 1-177,-3-1 0,-3 2 51,-6-2 0,-4 2-238,-5 1 0,25-2 1,0 0 248,-23-1 0,0-1 127,0 1 0,1 2-48,23-1 1,-1 1 0,0 0 0,-1 1 46,-2 0 1,1 0 0,-2 0-1,1 0-8,2 0 0,0 0 1,-1 0-1,1 0 11,-22 0 1,22 0 0,-2 0 0,1 0 1,-1 0 0,-2 1 0,-1 1-11,0-1 0,1 1 0,0 1 0,2 0 3,3-1 0,1-1 0,-4 3 0,0-1-12,-1-2 1,0 1 0,-2 1 0,0 0-5,-1-2 1,0 1 0,1 1-1,1 0 4,4-1 1,1-1-776,-1 3 0,0 0 730,-2-2 1,0 1 45,-3 1 1,0 1 0,1-2 0,-1 0-45,0 0 1,1 1 40,3-2 0,1 2 0,2 0 1,-1 2 6,1 0 0,0 0-159,-2 0 0,-1-1 0,-2 2 0,1-1 150,0-1 0,1 0 0,1 1 0,1 0-1,-23 6 1,25-4 0,0 1-20,-22 6-190,1 3 209,18-8 0,1-1 1,1-1-1,0-1-64,-2 1 0,0 0 1,2-1-1,0 1 47,1 1 0,1 1 0,-20 8 57,4 1 1,-7 0-70,23-10 1,-1 0 90,-4 0 0,0 1-71,0 1 1,1 1 0,0-3 0,1 1-53,-20 12 253,1-2-120,4 3 0,17-13 0,-1 0-54,-1 2 0,1 1 116,0-1 0,1 1-46,2 1 1,0 0-1,-18 11 140,7-1 1,2 0-162,4 1 1,5-2 34,1-5 0,-2 4 38,-1 0-179,-2 0 105,-5 0 1,3-1-9,-2 4 0,5-3-4,2 2 1,6 1 232,-1 3 0,7-1-282,-1-2 1,7 1 56,3-4-260,-2 3 983,4-5 1,-3 6-977,4-4 1,1-1 443,2-2 0,1-1-395,2-3 0,3 2 106,-3-5 1,5 4-33,2-4 0,3 4-15,0-4 0,1 1-19,2 0 0,4-2 224,1 5 0,3-5-50,1 2 1,0 0 40,0-1 1,0 1-87,0-4 1,0 0 0,0 1 1,0-1 4,0 0 1,5-2 1,4-1 0,3 0-20,4 3 1,0-3-178,-3 1 0,-1-4 177,-3 3 1,4-1 1,-1 1 1,4 2-20,0-5 1,1 3 8,2-3 1,2 3-2,-3-3 1,-2 4 28,-10-4 0,5 3 1,-2-3 0,10 3-2,-1-3 1,6 0 4,-2-3 0,-1 3 5,-2 1 1,0-1-19,-1-3 0,4 0-266,-1 0 0,-22 0 0,0 0 252,26 0 0,-2 0-8,-2 0 0,-5 0-153,-4 0 1,4 0 145,2 0 1,1 0 7,2 0 0,-2-1-2,-4-2 1,0 2 3,-3-3 0,-4 3 2,5 1 0,0-4-1,9-2 0,-2 1 1,-21 2 0,-1 0 0,19-4 0,-2-2 0,-4 0 13,-1 0 0,3-1 1,2 1 1,3 2-14,1-3 0,-2 5 1,-1-7 1,-2 3-15,-2-3 0,0 1-1,3-2 0,2 2-434,4-5 1,0 4 351,-23 4 1,1 0-1,17-7-102,-1-4 0,-2 4 162,-1-1 0,1 4-12,5-4 1,-2 5 33,2-1 1,-3 1 5,-6 2 1,-1-1 122,-2-3 0,-2 3-151,-4-3 0,4 3 131,2 1 1,4-4-93,2 1 0,-2-4 7,3 4 1,-7-2-15,-3 2 1,-2 1-5,-1-5 1,0 2 7,-1-2 0,1-1-2,0 1 1,4 2 55,3-2 1,-3 4-58,-1-4 0,-5 4 19,-2-4 1,-3 4 322,1-4 0,-4 5-332,-2-2 0,-3 2 155,-3-1 1,2 0-163,0-3 0,1 3 546,-4 0-440,1-2-35,-1-1 0,3-3 1,1 3 1,-1-3 137,-3 3 0,-2-3-70,-1 0 0,-1-5-96,1-2 1,-2-1 13,-4 1 1,-5-2-49,-4 3 0,-6-6-14,-6-1 0,-7 0 19,-6 3 1,-10-1-367,19 13 0,-3 1 0,-4-2 0,-2 0 199,-7-1 0,-2-1 0,-2 0 0,-1 0-309,13 5 1,-1 0-1,-1 2 1,-4-1 0,-2 2-1,-1 0 258,-4 0 0,-2-1 0,-1 1 202,6 4 0,-1 1 0,0 0 0,-1-1 0,1 0 0,0-1 0,0 0 0</inkml:trace>
  <inkml:trace contextRef="#ctx45" brushRef="#br0" timeOffset="36">22132 6611 8170,'0'-28'0,"0"0"0,-3 1 513,0 2 0,-4 2 60,4 5 1,0 3 1277,3 3-1420,0 1 1,5 3-206,5 2 1,0 1-30,6 2 0,-4 2-139,4-2 1,-2 6 134,2 3 0,1 3-134,-1 4 0,0-1-38,0 7 0,-2-3 48,-1 6 1,-3 1-112,2-2 1,2 1 126,-2-3 1,1-2 82,-4-1 0,4-4 127,3-6 0,3-2 265,2-8 0,8-10-236,8-11 1,-15 8 0,-1-2-414,3-3 0,2-3 1,2-4-1,2-2 111,3-3 1,2-3 0,-8 9 0,0-1 0,2-1-339,2-2 0,1-2 1,1 1-1,2-2 1,1 0-1,-1 0-736,1-1 1,0 0-1,1 0 1052,-7 9 0,0 0 0,1 1 0,-1-1 0,8-8 0,0-1 0,1 1 0</inkml:trace>
</inkml:ink>
</file>

<file path=ppt/ink/ink1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8:34:47.226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8181 11034 814 0,'90'0'0'0,"-46"0"0"0,0 0 0 15,-1 0 2 1,-1 0-2-16,2 0 0 0,38 0 2 16,-1 0 1-16,-3 0-1 15,-7-4 1-15,-10 0-1 16,-11 1-2-16,-13 1 1 0,-18-1-5 15,-19-4-56-15,-19-13-82 16,-32-14-454-16</inkml:trace>
  <inkml:trace contextRef="#ctx0" brushRef="#br0" timeOffset="1592.35">5405 11028 265 0,'-8'-10'27'15,"1"-1"19"-15,0-2-13 0,2 5-11 16,1-2 0-16,1 5 8 16,-1 0 8-16,0 3-4 15,2 0-4-15,1 2-4 0,1 0-5 16,0 0-3-16,0 4 3 15,0-1 1-15,7 3 0 16,2-3-1-16,3 1-2 16,3 0-3-16,1-1-3 15,8 1-2-15,-1 1-1 0,6-2-4 16,5 1-2-16,7-2-1 16,5-1 0-16,8-1 1 15,7 3-1-15,2-3 0 0,10 0 0 16,1-4-1-16,8-2 0 15,0 1 1-15,7-2 1 16,7 2-2-16,3-3 1 16,1 3-1-16,1 0 0 0,2 3 0 15,2-1 1 1,-3 0-2-16,1 6-1 0,-2-6 0 16,1 3 1-16,0 0-1 15,1 3 0-15,-5-3 2 16,4 0-2-16,0 0 0 0,-2 0 0 15,0 0 0-15,-1 0 1 16,2 1 1-16,-4-1 0 16,1 0 1-16,-3 0 5 15,2 0-3-15,-2-4-3 16,-3 1-1-16,0-1 1 16,-6 1 0-16,-1-1-1 0,-10-1-1 15,-1 2 1-15,-10-4-1 16,-4 3 0-16,-12-2 0 15,-5 1 1-15,-15 2-1 16,-10-3 0-16,-12-1-2 16,-12-11-43-16,-26-18-106 15</inkml:trace>
  <inkml:trace contextRef="#ctx0" brushRef="#br0" timeOffset="18430.89">5733 9589 113 0,'0'0'30'0,"3"0"-21"16,2 0 4-16,0 0-6 16,0 0 14-16,1 0 21 15,-5-2-22 1,1 0 1-16,0 0-2 0,-2 2 2 15,0 0-2-15,0 0-1 16,0 0-6-16,1 0 0 16,-1-1-2-16,2 1 2 15,2-4 13-15,0 2-1 16,0 2-6-16,-3-1-6 0,1-2-2 16,2 2 2-16,-3-1 0 15,-1 1 1-15,2-1-4 16,0-1-1-16,0 0-3 15,-1 0-1-15,1-3 6 0,0-1 3 16,1 0 2-16,-3 0 1 16,3-4-2-16,-3 2-1 15,0 0 3-15,2-2-1 16,-10 3-5-16,-1-3-5 16,0 3-3-16,-2-2-1 15,1 5-1-15,-4 1 0 0,0 4-1 16,1 0 0-16,-4 6-1 15,1 7 2-15,0 2-1 16,0 3 0-16,3 0 1 16,4 1-2-16,4-2 0 15,5-4 0-15,0 0-2 0,3-4 3 16,6-1 0-16,4-5 0 16,1-3 0-16,5 0 0 0,-2 0 1 15,1-7 0-15,1-4-2 16,-4-1 4-16,1-1-2 15,-5-1 0-15,-2 1 2 16,-2 1-1-16,-2 1 1 0,0 1 3 16,-4 3 7-16,-1 3 3 15,0 0-3-15,0 4-2 16,0 0-3-16,0 0-7 16,0 0 0-16,2 0-3 15,-2 0 1-15,4 8 0 0,-3 0 3 16,1 5 0-16,3 1 0 15,-3 4-1-15,2 0 1 16,1 1-2-16,-1 3 2 16,0 1-1-16,-1-2 0 15,2 2 0-15,-1-3 1 16,-1 0-2-16,3-3 1 0,-5-2 0 16,4-1 1-16,-2-3 1 15,-3-4-2-15,2-1 0 16,-2-3 0-16,3-1 0 15,-3-2 1-15,2 0 0 16,2 0 5-16,1-4 10 16,0-5-3-16,7-5-4 0,-4-2 3 15,1-2 1-15,1-1 2 16,-2-3-2-16,3-1-4 16,-2 1-1-16,-3 4 1 15,1-1-7-15,-4 5-2 16,2 1-7-16,-3-1-58 0,-2 2-101 15,0-3-343-15</inkml:trace>
  <inkml:trace contextRef="#ctx0" brushRef="#br0" timeOffset="20882.5">7193 9519 73 0,'0'0'287'16,"-1"0"-265"-16,1-1 44 16,-2-4-9-16,2 0-16 0,0-2-16 15,-4 2-7-15,2-2 7 16,0 0-7-16,-5 0-2 15,2 1-3-15,-6 3-7 16,0 1-4-16,-1 2-2 16,-5 0 0-16,2 4-1 0,-2 4 1 15,0 4-1-15,0 1 1 16,5 0-1-16,0 3 1 16,5-2 0-16,2 0 0 15,3 0-1-15,1 1 1 0,1-2-1 16,0 0 0-16,7-5 0 15,3-1 1-15,3-3 0 16,3-3 1-16,-1-1 0 16,0 0 0-16,2-7 0 15,-3 0-2-15,1-4 0 0,-5 1 2 16,-1-3-1 0,1 0 1-16,-3-1-1 0,-2 2 1 15,-2 1 0 1,1 1 0-16,-2 1 5 15,-2 1-1-15,0 3 2 0,0 2 0 16,0-1-1-16,0 2 0 16,0 2-4-16,0 0 0 15,0 0-2-15,0 0-1 16,0 0 0-16,0 0 1 16,0 4 1-16,0 3 1 15,0 2 3-15,0 2 2 16,0-1-1-16,6 1-1 0,-5 1 1 15,5-1-1-15,-1 2 0 0,2-2-1 0,1-3 1 16,-1 1-3-16,3-6 1 16,2 2 1-16,7-5-2 15,1 0 1 1,7-5-3-16,5-7-33 16,-1-7-74-16,1-10-171 0</inkml:trace>
  <inkml:trace contextRef="#ctx0" brushRef="#br0" timeOffset="40501.21">5733 9810 290 0,'0'0'106'0,"-2"0"-44"15,2-3 9-15,-2 3-10 16,2 0-19-16,0-2-12 16,0 2-13-16,0 0 0 15,0 0-2-15,0 0 0 0,0 0 2 16,2 3 4-16,2 1-1 15,4-1-3-15,-1-1-1 16,1 2-4-16,3-2-3 16,0 1-2-16,5-3-4 0,0 2-1 15,2-2 1-15,0 0 0 16,2 0 0-16,-1 0 1 16,0 0-2-16,-2 0 2 15,1 0 0-15,-5 2 0 16,-4-2-1-16,-2 0-1 0,-1-2-2 15,-1 2 1 1,-4 0 1-16,1 0 0 0,3 0-2 16,-4 0 1-16,1-2 0 15,3 2 1-15,-1 0-2 16,1-3-3-16,2-1-31 0,3-3-55 16,-3-2-89-1,-2-7-372-15</inkml:trace>
  <inkml:trace contextRef="#ctx0" brushRef="#br0" timeOffset="41239.67">7226 9751 249 0,'0'2'155'15,"0"-2"-101"-15,0 0-1 0,0 0 2 16,0 0-9-16,0 0-22 16,0 0-5-16,7 0 8 15,3 0-3-15,2 0 0 16,5 0-2-16,1 0-4 0,6 0 0 16,-2-2 0-16,4 1-7 15,1-4-3-15,2 2 0 16,-2 1-2-16,0-1-2 15,-2-1 0-15,-2 1-2 0,-3-1 0 16,-6 0-2-16,-6 3 1 16,-3-1 0-16,-3 0-8 15,-2-2-39 1,0-4-64-16,-7-7-175 0</inkml:trace>
  <inkml:trace contextRef="#ctx0" brushRef="#br0" timeOffset="44550.61">9662 9594 191 0,'2'0'158'16,"-2"0"-85"-16,0 0-31 15,0 0 19-15,0 0-12 16,0 0-15-16,0 0-13 15,0-1-3-15,0-3-2 16,0-2-5 0,0-1-1-16,0 0 4 0,0 1 1 15,-3 1-1-15,-4 0 1 16,-5 3-11-16,2 1-3 16,-5 1-1-16,1 0-1 15,-1 0 0-15,1 5 0 16,2 3 0-16,1 1 0 15,4 1 0-15,1-2-2 0,5 0-2 16,1-1 0-16,0-2 0 16,3 0 0-16,6-1 5 0,0-2 0 15,2-2 1-15,-1 0 0 16,-3 0 0-16,3 0 0 16,-3-2 0-16,-2-4 0 15,0 3 1-15,1 0-1 0,-4-3 2 16,2 3 3-16,-2 1 0 15,1 0 0-15,-1 1 0 16,0 1 0-16,-1 0-2 16,3 0-3-16,-1 0-1 15,1 0 4-15,2 0-1 0,-3 0-1 16,3 0 0-16,-3 1 0 16,-1 1 0-16,0 0 0 15,-1-2 0-15,-1 2-1 16,2-2 1-16,-2 0 1 15,0 0-1-15,0 0 1 0,0 0 1 16,0 0-2-16,0 0-1 16,0 0-1-16,0 0-6 15,0 0-10-15,0 0-1 16,2 0 1-16,-2-2 4 16,0-3 5-16,2-1 6 15,-2-1 0-15,0-1 2 0,0 2 3 16,0-2 7-16,-4 1 2 15,-3 2-3-15,0-1-1 16,-4 1-5-16,0 3-4 16,-3 2-1-16,-1 0-1 15,-3 0 0-15,1 6-1 0,-3 3 2 16,1 3-1-16,2 0 0 16,3 3 0-16,3 1-1 0,5-1 2 15,6-7-6-15,0 3 1 16,6-4 0-16,10-5 5 15,2-2 0-15,2 0-1 16,2-2 1-16,-2-7-2 16,0 0-1-16,-5-4 0 0,-2 3 1 15,-6 0 1-15,-2 0 1 16,-4-1 2-16,-1 5 1 16,0 2 3-16,0-1 3 15,0 3 1 1,0 0-1-16,0 2-2 15,0 0-3-15,0 0-3 16,5 0-1-16,-3 0 1 0,5 7 2 16,-2 2 5-16,2 4-1 15,-4 1-3-15,5 8 1 16,-3-3-2-16,-1 6-1 16,-1 2 0-16,3-3-1 15,-1 2 0-15,-2-3 1 0,2-7 0 16,-4-4-1-16,1-3 0 15,0-3 1-15,0-6 4 16,-1 0 6-16,6-11 16 16,0-3-11-16,1-4-10 15,4-5 1-15,1-1-3 0,-4 1 3 16,3 0-4-16,-3 2-1 16,3-1-2-16,-4 6 1 15,-3 0-2-15,2 5-7 16,-2 3-19-16,-2 1-22 15,1 2-40-15,-2 4-57 0,-1 1-102 16</inkml:trace>
  <inkml:trace contextRef="#ctx0" brushRef="#br0" timeOffset="44958.96">9901 9243 413 0,'0'-4'107'0,"0"-1"-69"15,0 2 24-15,0-1-6 16,0 2-14-16,0 2-28 16,0 0-4-16,0 0 8 0,2 6-5 15,2 2 3-15,-3 5 8 16,3 1-6-16,-2 2-4 16,-1 2-3-16,5-2-2 15,-6 2-3-15,3-1-3 0,-1 3-2 16,-1-2-1-16,4 3-7 15,-2-6-52-15,-1-8-82 16,0-7-230-16</inkml:trace>
  <inkml:trace contextRef="#ctx0" brushRef="#br0" timeOffset="64814.31">14749 9805 305 0,'-7'0'212'0,"2"0"-201"15,5 0 41-15,0-2-5 16,2-7-16-16,8-2-18 15,7 1 0-15,2-5 19 0,8-3-3 16,5 3-5-16,-1-2-4 16,5-2-3-16,2 1-6 15,1-5-2-15,2 3-2 16,5-1-5-16,2-1 0 16,2-1-2-16,3 4 1 15,2-3-2-15,0 2 1 0,-6 1-1 16,-2 3-3-16,-5 0 1 15,-8 4 0 1,-7 2 2 0,-5 3 1-16,-3 0 0 0,-7 4-2 15,-1-1 1-15,-2 2 0 16,-6 2-1-16,1 0 0 16,-1-2-2-16,-1 0-4 0,0 1-2 15,-1-1-4-15,6-3-8 16,-2-2-15-16,0-3-17 15,2-3-35-15,-2-6-72 16,-1-3-221-16</inkml:trace>
  <inkml:trace contextRef="#ctx0" brushRef="#br0" timeOffset="65079.87">15561 9154 523 0,'-6'-4'14'0,"1"4"14"16,5-1 25-16,0 1-18 16,11 0-19-16,5 3-9 15,8 6 14-15,3 4 4 16,3 6-9-16,3 2-4 16,-4 8-1-16,-5 3-1 0,-9 3 2 15,-8 3 1-15,-9 2 1 16,-8 0-6-16,-12-2-4 15,-9 1-1-15,-5-5-10 16,1-7-48-16,-4-11-73 16,5-11-194-16</inkml:trace>
  <inkml:trace contextRef="#ctx0" brushRef="#br0" timeOffset="66026.22">17477 8522 227 0,'0'-7'215'0,"-6"2"-207"16,-2-2 49-16,1 0-7 0,-2 3-10 15,1 0-22-15,-4 3-4 16,-2 1 4-16,-3 0-5 16,-1 12-4-16,-3 2 3 15,-3 8 0-15,4 1-2 16,1 0 0-16,4 0-1 16,3 0 0-16,9-3-7 0,3 2-2 15,5-6 0-15,9 2 0 16,9-4 1-16,4-2 1 15,4-3 0-15,6 0-1 16,1-3 0-16,2-1 0 16,-4-2-1-16,-4 1 0 0,-3 3 0 15,-7-2-2-15,-8 5-3 16,-9 2 0-16,-5 2 3 16,-5 2 1-16,-14 4-1 15,-7-2 0-15,-7 2 1 16,-3-5 0-16,2-2 0 0,0-4 1 15,4-6 1-15,4-3 0 16,6 0 1 0,5-10 1-16,4-5-3 15,6-2 0-15,5-5 0 0,0 2-2 0,10 1 0 16,9-1-4-16,3 3-17 16,7 2-39-16,2 1-34 15,-1 1-54-15,1-1-182 0</inkml:trace>
  <inkml:trace contextRef="#ctx0" brushRef="#br0" timeOffset="66557.62">17976 8333 355 0,'-1'-6'64'15,"-5"1"-53"-15,2 2 59 16,2 3-25-16,2-2-5 0,-1 2-23 16,-3 0-6-16,-3 4-1 15,0 4 2-15,-3 5 6 16,-2 5-1-16,-2 1-3 15,1 5 4-15,-2 0 0 0,0 3-4 16,3 4 0-16,0-1-2 16,5 6-1-16,4 0-3 15,1 1 2-15,2 0-7 16,2-1-3-16,8-4 0 16,8-3 0-16,4-4 0 15,7-8 0-15,5-4 0 0,5-7-5 16,4-6-11-16,3 0-25 15,-4-11-49-15,0-12-111 16</inkml:trace>
  <inkml:trace contextRef="#ctx0" brushRef="#br0" timeOffset="68060.87">18418 8431 384 0,'0'-4'30'0,"0"-2"-10"16,0 0 36-16,0-1-25 16,0-2-14-16,0 0-12 15,0 0 9-15,-4 0 6 16,3 2-3-16,-5 0-1 0,1 2 4 16,-5-1-7-16,-3 5-11 15,-2 1-2-15,-4 0-1 16,-3 1 1-16,2 8 0 15,1 4-1-15,2-1 1 0,5 3 0 16,5-2-2-16,1 2 0 16,6 0 0-16,0-3-1 15,6-2 1-15,4-2 1 16,2-3-2-16,7-2-3 16,-1-3 3-16,3 0-1 0,-1-5 0 15,0-4 0-15,-2 0-2 16,-5-1 3-16,-3-1 2 15,1 0 2-15,-6-2 2 16,-1 3 7-16,0 1 4 0,-3 0 2 16,3 2 0-16,-2 4-8 15,-1-1-4-15,-1 2 0 16,2 1 0-16,0 1-2 16,0 0 0-16,-1 0 1 15,1 0 2-15,3 0 0 0,0 5 0 16,-2 2 0-16,2 4-2 15,2 1-1-15,0 4 1 16,-1 2-3-16,3 0 1 16,0 0-1-16,-2 0 0 0,3-2 0 15,-3-4 1 1,-1 2-1-16,0-5 0 0,1 2 0 16,-1-6 0-16,-3 1 1 15,1-1-1-15,-1-3 0 16,1 0 1-16,-1-2-1 15,1 0 1-15,-3 0 1 0,6 0 0 16,-2-6 1-16,0-8 1 16,0 0 7-16,2-4 3 15,3-2-4-15,-3 0-2 16,0-3 1-16,0 4-1 16,1 1-4-16,-1 2-2 0,-2 2-1 15,-2 4-4-15,3 4-24 16,-3 2-38-16,1 1-69 15,-4 1-126-15</inkml:trace>
  <inkml:trace contextRef="#ctx0" brushRef="#br0" timeOffset="68408.52">18939 8465 509 0,'1'0'106'0,"-1"0"-99"16,0 2 31-16,2 2-3 16,0 2 4-16,0 5-21 15,-1 4-1-15,1 1 6 16,-2 7-7-16,0 2-9 16,-12 1-5-16,-6 3-5 0,-5 2-60 15,-9-8-79 1,-9-6-249-16</inkml:trace>
  <inkml:trace contextRef="#ctx0" brushRef="#br0" timeOffset="69447.69">19398 8272 213 0,'0'-3'59'0,"0"1"-1"0,0 0-10 16,2-1-10-16,0-1-7 16,-2 0 0-16,0 1 1 15,0-2-2-15,0-2 0 16,0 1 2-16,0-1-2 16,-2 2-4-16,-5-4-4 0,0 1-5 15,-2 5-5-15,-4-2-5 16,3 3-5-16,-5 2-3 15,-1 0 1-15,-2 5-1 16,0 6 1-16,4 3-1 0,-3 1 1 16,7 3-1-16,1-1 1 15,6 1-2-15,3-2 0 16,0 0 1-16,0-3-1 0,5-1 1 16,2-5 0-16,0-1 0 15,4-3 0-15,0-3 1 16,1 0 0-16,1 0-1 15,1-7-1-15,2-2 0 0,0-3-2 16,-1-3-1-16,-5 0 1 16,1-2 3-16,-3 3 2 15,-1-4-1-15,-2 4 1 16,-3 2 0-16,-1 1 5 16,-1 2 6-16,0 4 2 0,0-1-3 15,0 4 5-15,0 0-3 16,0 2-7-16,-1 0-4 15,-1 0-4-15,0 4 0 16,0 5 1-16,1 3 0 16,1 1 0-16,0 5 0 0,0 1 1 15,0 1 0-15,0 0 1 16,1-1-1-16,5-3 1 16,1-3-2-16,6-2 2 15,2-8-1-15,6-3 0 16,2 0 1-16,6-3-4 0,1-12-26 15,-1-2-22-15,-4-3-49 16,-5-3-73-16</inkml:trace>
  <inkml:trace contextRef="#ctx0" brushRef="#br0" timeOffset="69895.39">19655 8020 203 0,'10'-3'194'0,"-2"1"-181"16,3-1 46-16,4 3-5 16,0 0-14-16,4 0-14 15,-2 8 0-15,0 4-3 0,1 2-3 16,-1 5-2-16,-2 5-3 15,-4 4-3-15,-1 2-3 16,-2 3 0-16,-3-1 0 16,-5-4-3-16,0 3 0 15,-1-3-4-15,-9-3 0 16,-2-2-5-16,-5-3-24 0,-4-8-39 16,-4-4-97-16</inkml:trace>
  <inkml:trace contextRef="#ctx0" brushRef="#br0" timeOffset="72586.17">20185 8035 472 0,'-6'4'35'0,"-4"-1"2"15,8 0 17-15,2-3-25 16,0 0-10-16,7 0-8 16,4 0 13-16,5 0 3 0,2-6-6 15,3-1 1-15,3 0-6 16,-4-4-9-16,-1 4-5 16,-1-2-1-16,-2 4-1 0,-1-2 0 15,-3 4-3-15,-2 2-16 16,-3 1-13-16,-2 0-10 15,-2 0-19-15,-3 0-26 16,0 4-13-16,0 5-26 16,-8-1-115-16</inkml:trace>
  <inkml:trace contextRef="#ctx0" brushRef="#br0" timeOffset="72820.48">20284 8098 189 0,'-5'5'200'16,"3"-1"-146"-16,2-4 14 15,0 0-27-15,7 0 3 0,5 0-5 16,5 0-2 0,0-3-10-16,5-1-12 0,0 0-3 15,0-2-3-15,0 2-3 16,2-2-6-16,-1 0 1 16,-3-1-1-16,0 2 0 0,-8 3-2 15,-1-1-6-15,-6 0-9 16,-1 2-16-16,-2 1-15 15,-1-2-13-15,-1-3-50 16,2-2-155-16</inkml:trace>
  <inkml:trace contextRef="#ctx0" brushRef="#br0" timeOffset="74029.47">21053 7816 179 0,'0'0'214'0,"0"0"-193"0,0 0 32 15,1-2-8-15,1-3-13 16,0-1-15-16,0 1-4 15,-2 0 11-15,1-2 2 16,-1-1-2-16,0 4-2 16,0-2-3-16,-1-1-2 0,-3 0-4 15,-3 3-4-15,-3-1-6 16,-4 5-4-16,-4-2 1 16,1 2-3-16,-7 0-2 15,1 3 0-15,-4 5 3 16,6 6 0-16,-1-4 2 15,5 7-1-15,3-3 0 0,6 2 1 16,1 2-2-16,7-3-1 16,0 1-2-16,7-7 1 15,6 3 0-15,4-7 0 16,4-3-1-16,1-2-3 16,1 0 1-16,3-9 1 0,-5-2-2 15,-5-1-1-15,-4 0 7 16,-3 0 2-16,-1 2 1 15,-5-2 1-15,1 4 9 16,-1-4 1-16,-3 8 1 16,2-3-1-16,0 2-1 15,0 3 0-15,-2 0 0 16,1 0-5-16,1 2-4 0,2 0 0 16,0 4-1-16,1 5 1 15,2 0-2-15,0 8 0 16,5 1 1-16,-4 1-1 15,3 5 1-15,2-2-1 16,-3 2 1 0,2 0-2-16,-2-1 2 0,1-3-1 15,-3-3 1-15,0-1-1 0,-3-8 1 0,1 2 0 16,-5-5 0-16,1-3 1 16,3-2-1-16,1 0 3 15,1 0 4-15,0-8 5 16,0-5-4-16,4-7-2 15,0 1 0-15,0-3 2 0,-4 1-6 16,1 1 1-16,-3 0 1 16,-2 6 0-16,1-2-5 15,-3 7 1-15,1 1-9 16,3 2-23-16,1 1-35 16,2-1-45-1,-3 3-69-15,3-7-229 16</inkml:trace>
  <inkml:trace contextRef="#ctx0" brushRef="#br0" timeOffset="74400.33">21196 7341 21 0,'0'0'457'0,"0"0"-434"0,0 0 8 15,0 2 9-15,0 4 3 0,0 4-14 16,0 1 2-16,3 5 1 15,3 2-1-15,-2 0-7 16,-1 3 0-16,2 0-8 16,1 1-4-16,-1 1-3 15,1 0-4-15,3 1-3 0,-2-5-1 16,0 2 0-16,1-1-10 16,-3-4-59-16,-2-7-77 15,-3-7-265-15</inkml:trace>
  <inkml:trace contextRef="#ctx0" brushRef="#br1" timeOffset="130679.8">10536 9455 526 0,'17'-21'17'0,"-3"-6"-3"15,1 2-14-15,-6 0 1 16,3 2 6-16,-6-1-3 16,-6 0-2-16,-2 1-5 0,-18-1-7 15,-12 3-8-15,-15-1-4 16,-13 1-16-16,-13 0-6 16,-20 1 13-16,-11-1 18 15,-16 0 11-15,-11-3 6 16,-8 1 20-16,-10 0 14 15,-6 1-2-15,-3 3-13 0,-5-1-7 16,1 8-6-16,-5-3-6 16,-4 6-2-16,-4 1-2 15,-8 4 1-15,-6 2-1 16,-7 2-1-16,-4 0-1 16,-4-1 0-16,7 6-1 15,-5 2 4-15,5 2-2 0,-1 3 2 16,5 5-1-16,1 0 0 15,-2 6-1-15,-1 6 2 16,4 2-2-16,0 4 2 16,3 4-2-16,5 6 2 0,5 5-2 15,7 3 2-15,9 3-1 16,15 2 2 0,9 4-1-16,16 1-1 0,8 1 0 15,16 6 1-15,8 3-1 16,13 4 2-16,8 1-2 0,8 6 0 15,12 2 1-15,8-4 0 16,6 1-1-16,10 4 0 16,5-4-1-16,10 1 1 15,5 1-1-15,4 1 1 16,9-4-1-16,12-2 2 16,13-6 2-16,9-2 0 0,6-7 3 15,14-6 0-15,11-6-1 16,9-3 1-16,13-3-5 15,13-7 2-15,16-2-2 16,7-6 2-16,16-3-2 16,8-4 2-1,9-5-3-15,9-3-6 16,5-4-1-16,7-5-5 0,9-4-3 0,7-2 3 16,5-2 10-16,8-4 4 15,7-8-1-15,4-6 1 16,6-2 1-16,5-4-3 15,-1-5 4-15,2-3-2 0,0-2 5 16,2-5-5 0,-4-3 2-16,0 0-1 0,-4-4-1 15,-2-3 0-15,-7-2-4 16,-6-6 2-16,-8-4-1 16,-9-3-5-16,-4-7-6 15,-16-1-1-15,-12-3-1 0,-14-4 5 16,-14 1 7-16,-17-4 3 15,-15-5 1-15,-17-1 3 16,-17-3 6-16,-19-5 9 16,-18-2-4-16,-24-1 3 0,-12-2 1 15,-36-4 2-15,-30-2-6 16,-36 0-6-16,-37 4-4 16,-36 6-5-16,-39 8-2 15,-43 17-23-15,-39 17-43 16,-40 15-79-16</inkml:trace>
  <inkml:trace contextRef="#ctx0" brushRef="#br1" timeOffset="154189.81">18102 12254 421 0,'0'-22'20'0,"-3"2"-3"15,-6 5 27-15,-4 0 2 16,-3 8-29-16,-6 4-14 15,-3 3-1-15,-7 5 5 16,-2 15 0-16,-2 5 3 0,4 8-4 16,1 2-1-1,11 2 2-15,8 0 3 16,8-1-5-16,4-4-4 0,18-3 1 16,10-6-1-16,10-2 2 15,7-3-2-15,2-2 1 16,-2-1-1-16,-4 0-1 0,-10 3 0 15,-11 7 0-15,-19 6-4 16,-2 3-11-16,-26 1-4 16,-14 1-6-16,-7-4 17 15,0-5 8-15,-2-9 3 16,4-10 24-16,14-9 8 16,11-10-6-16,13-19-16 0,8-6-12 15,24-8-5-15,13-5-15 16,19 1-22-16,7 0-21 15,2-1-25-15,3 1-127 16</inkml:trace>
  <inkml:trace contextRef="#ctx0" brushRef="#br1" timeOffset="154439.79">18570 12102 510 0,'-44'14'18'0,"-7"8"-9"16,5 12 2-16,1 10 12 15,4 13 3-15,9 7-4 16,11 6-1-16,13 0 2 0,8 1-13 16,14-7-5-16,16-5-5 15,12-11 1-15,8-7-5 16,7-14-35-16,4-18-27 15,2-9-41-15,2-23-109 16</inkml:trace>
  <inkml:trace contextRef="#ctx0" brushRef="#br1" timeOffset="155009.79">18937 12452 167 0,'7'-13'48'16,"-4"-4"20"-16,1-5 2 0,-1-3-7 16,-3-2-12-16,0 1-9 15,0 2-3-15,-10 5 1 16,-8 6-13-16,-2 9-15 15,-7 4-11-15,-1 8 0 0,-1 9-1 16,0 10 0-16,5 6 0 16,5 2 0-16,7 2-1 15,6-2 2-15,6-7-2 16,2-5 1-16,14-11-1 16,4-8-1-16,3-4-3 0,2-10 1 15,2-12 1-15,0-6 1 16,0-3 2-16,-3 1 1 15,-3 3-2-15,-6 8 7 16,-1 6 8-16,-6 13 0 16,0 2-11-16,3 19-3 15,-3 13 2-15,6 9 1 16,-2 7-2-16,3 3-1 0,-1 1 0 0,6-8 1 16,-6-6-1-16,-1-12 0 15,1-13 0-15,-2-15 2 0,1-8 21 16,-3-18 16-16,4-12-17 15,-2-6-11-15,0-6-8 16,3 0-2-16,-5 5-3 16,3 8-28-16,-1 6-29 15,3 10-36-15,3 8-72 16,2 11-175-16</inkml:trace>
  <inkml:trace contextRef="#ctx0" brushRef="#br1" timeOffset="155149.79">19531 12484 456 0,'5'14'59'0,"-2"-8"-2"0,-3 2 0 16,0 3-22-16,0 3-27 15,0 4-8-15,3 2-38 16,1-1-52-16,1-2-58 16,4-9-203-16</inkml:trace>
  <inkml:trace contextRef="#ctx0" brushRef="#br1" timeOffset="155509.81">19892 12232 552 0,'0'-20'26'0,"0"2"13"16,-12 6-6-16,-6 9-26 15,-6 3-4-15,-1 5-3 16,-3 16-2-16,3 6 1 15,3 3 0-15,10 2 1 0,7-1-2 16,5-2 0-16,5-6-6 16,12-9-6-16,3-3 3 15,4-11 4-15,0 0 4 16,1-13 0-16,1-4 1 16,-1-3 0-16,-6 0 0 15,-1 2 1-15,-4 6 2 0,-4 3 6 16,-3 3 3-16,-2 6-5 15,0 0-4-15,2 6-2 16,1 5 1-16,1-1-1 16,0 3 0-16,4-3-30 15,-1-3-36-15,3-7-29 0,1 0-32 16,-2-8-111-16</inkml:trace>
  <inkml:trace contextRef="#ctx0" brushRef="#br1" timeOffset="155819.81">20108 12160 278 0,'0'-35'79'0,"0"7"10"15,0 4-16-15,0 11-27 16,0 7-9-16,0 6-14 31,3 7-21-31,6 15-2 16,2 9 5-16,0 3-1 0,-1 6-3 16,-2 2 0-16,-3-2-1 15,-1-6 0-15,-1-9 0 16,-1-6-1-16,0-8 1 15,5-11 0-15,4 0 4 0,6-12 7 16,7-5-3-16,5-1-5 16,1 4-3-16,-1 2 1 15,2 6 0-15,-6 6 0 16,-8 0-2-16,-5 4 0 16,-9 6-12-16,-3 5-21 15,-10-2-14-15,-10-3 4 16,-4 1 8-16,2-6 20 0,1-5 5 15,8 0 2-15,12-4-6 16,1-11-45-16,18-3-107 16</inkml:trace>
  <inkml:trace contextRef="#ctx0" brushRef="#br1" timeOffset="156039.79">20729 12104 189 0,'13'-19'225'16,"-10"2"-150"-16,-4 5 4 15,-18 8-15-15,-6 4-28 0,-6 4-22 16,1 13-7-16,3 8-5 16,10 6-2-16,5 1-1 15,10 1 1-15,2 2 0 16,10-3-10-16,11-7-22 16,4-4-1-16,6-6-1 15,3-12-14-15,3-3-19 0,-2-2-21 16,-2-14-92-16</inkml:trace>
  <inkml:trace contextRef="#ctx0" brushRef="#br1" timeOffset="156919.79">20523 11894 426 0,'-11'-8'14'0,"5"1"16"15,3 7 9-15,3 0-10 16,2 12-15-16,6 11 5 16,2 4 4-16,0 14-8 15,-1 2-7-15,-2 4-5 0,1 3 0 16,-3-4-1-16,-1-2 0 15,-1-4-2-15,-3-6 0 16,2-9 0-16,-2-6 0 16,2-8 0-16,-1-8 0 15,3-3 2-15,4-8 4 16,1-14-3-16,6-8-2 0,5-6-1 16,6-3 0-16,4 0 0 0,2 2 0 15,-1 6 0-15,1 6 0 16,-5 13 0-16,-1 8 1 15,-7 4-1-15,-4 11 0 16,-5 10-1-16,-5 6 1 16,-5 5 0-16,0 0 0 15,-15 2 0-15,-11-2-1 0,-6-2-8 16,-4-6-10-16,-6-6-7 16,1-10 6-16,2-8-14 15,7-3-15-15,8-15-5 16,11-9-17-16,11-8-50 15</inkml:trace>
  <inkml:trace contextRef="#ctx0" brushRef="#br1" timeOffset="157189.79">21012 11878 406 0,'-1'0'50'15,"-6"0"6"-15,7 0-15 16,1 10 0-16,14 8-10 16,4 9-3-16,5 8-9 15,3 7-8-15,-2 2-6 16,-1 6-3-16,-8-2-1 16,-9 2-3-16,-7-5-3 0,-14-5-19 15,-17-4-9-15,-8-11-5 16,-8-9-11-16,-6-10-29 15,7-6-117-15</inkml:trace>
  <inkml:trace contextRef="#ctx0" brushRef="#br1" timeOffset="157509.81">21460 11973 451 0,'0'3'82'0,"2"-3"-56"15,6 0-11-15,9 0 26 16,7 0-2-16,6 0-33 16,4 0-6-16,9 0 0 15,0 0-9 1,0 2-39-16,-9 3-51 16,-7 0-104-16</inkml:trace>
  <inkml:trace contextRef="#ctx0" brushRef="#br1" timeOffset="157629.79">21587 12122 493 0,'-5'1'43'16,"7"-1"-36"-16,25 2 19 15,14-11-21-15,11 1-9 16,13-9-33-16,5-2-106 0</inkml:trace>
  <inkml:trace contextRef="#ctx0" brushRef="#br1" timeOffset="158049.81">22602 11682 385 0,'-14'0'19'15,"-4"-8"-16"-15,-4-4 50 16,3-4 3-16,-1-2-8 16,6-4-8-16,6 1-10 0,8 0-7 15,1 1-12-15,16 6-8 16,7 3-3-16,3 9-1 15,-1 2 0-15,3 9-2 16,-6 11 2-16,-6 6-1 16,-8 6-1-16,-6 5 3 0,-3 0-3 15,-5 0 3-15,-8-1 0 16,2-1 0-16,1-2 0 16,2-5-1-16,6-1-1 15,2-2-21-15,2-6-24 16,11-2-45-16,3-8-73 0</inkml:trace>
  <inkml:trace contextRef="#ctx0" brushRef="#br1" timeOffset="158169.79">22714 12118 571 0,'-10'9'94'16,"-2"-7"-43"-16,0 2-7 15,0-1-25-15,-2-1-19 16,5-2-110-16,3 0-274 0</inkml:trace>
</inkml:ink>
</file>

<file path=ppt/ink/ink10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9T09:01:08.7510000"/>
    </inkml:context>
    <inkml:brush xml:id="br0">
      <inkml:brushProperty name="width" value="0.05292" units="cm"/>
      <inkml:brushProperty name="height" value="0.05292" units="cm"/>
      <inkml:brushProperty name="color" value="#002060"/>
    </inkml:brush>
  </inkml:definitions>
  <inkml:trace contextRef="#ctx0" brushRef="#br0">6701 4296 363 0,'-1'-9'97'0,"1"1"-62"15,0 1 1-15,8 1 6 16,5 3-8-16,1 3-18 0,4 0-5 15,0 6 1-15,2 12-1 16,-1 4-7-16,2 10 1 0,0 8-1 16,-5 4-2-16,1 4 0 15,-5 2 1-15,-4-2-1 16,0-3-1-16,-2-6 0 16,-5-9 0-16,-1-3 6 15,0-9 5-15,-1-7 0 16,-6-5 1-16,0-6 10 15,1-8 0-15,2-15-10 0,2-11-9 16,2-11-1-16,0-8-3 16,6-4 0-16,7-4-3 15,1 6 2-15,4 5 1 16,-2 8 1-16,0 10 4 0,0 11 0 16,1 5 0-16,-4 7-1 15,6 7-2-15,0 2-2 16,3 11-1-16,1 8 1 15,1 8-1-15,-3 9 2 16,1 3-1-16,-6 6 0 16,-4 5 2-16,1 0-1 0,-5 0 0 15,-5 2 1-15,-1-2-2 16,-2-4 0-16,0-1 0 16,0-4-4-16,-5-4-33 15,-2-12-33-15,4-12-84 16</inkml:trace>
  <inkml:trace contextRef="#ctx0" brushRef="#br0" timeOffset="1032.57">7513 4598 419 0,'-2'-7'25'0,"2"-2"32"15,7 2-22-15,10 1-5 16,3 3 3-16,4 3-5 15,1 0-4-15,1 9-6 0,-3 13-7 16,-5 8-5-16,0 7-4 16,-4 8 3-16,-4 6-5 15,-5 3 2-15,0-2-1 16,-3-2 0-16,1-7 1 16,-1-11-2-16,0-9 2 0,-1-8-2 15,1-5 2-15,-2-7 0 16,0-3 8-16,0-7 15 15,0-12-15-15,0-10-7 16,0-10-2-16,0-10 0 16,0-4-1-16,4-4 0 0,2-2-2 15,1 6 2-15,5 5 1 16,1 5 0-16,-1 9 5 16,5 9 6-16,-3 5-6 15,4 13-3-15,-2 4 0 16,4 3-2-16,-1 10-1 15,-1 13-1-15,4 10 2 0,-1 7 0 16,-1 9-1-16,-1 4 2 16,-2 4-1-16,-6 2 1 15,2-1-2-15,-5-5 2 16,-1-3-1-16,-1-6 2 0,-4-3-1 16,0-5 1-16,1-4-2 15,-3-3-2-15,4-2 1 16,-1-7-30-16,4-8-57 15,3-12-173-15</inkml:trace>
  <inkml:trace contextRef="#ctx0" brushRef="#br0" timeOffset="-213379.83">909 6043 342 0,'0'-16'293'0,"0"4"-271"16,0 6-5-16,0 6 12 16,0 11-13-16,1 8-9 15,8 13 1-15,-2 10 5 16,3 10-1-16,-3 8-6 0,0 4 0 16,0 3-5-16,-4 0-1 15,-3-6 1-15,3-6-2 16,4-6 2-16,0-11 0 15,5-4-1-15,8-6 2 16,7-12 1-16,9-6 2 16,10-9-1-16,8-1 0 15,9-6-3-15,1-14-8 0,1-7-25 16,-2-3-22-16,-9-3-34 16,-9-2-33-16,-11 3-53 15,-13 0-98-15</inkml:trace>
  <inkml:trace contextRef="#ctx0" brushRef="#br0" timeOffset="-213114.93">1557 6427 261 0,'-24'-6'125'0,"1"1"-19"16,4 5-29-16,4-2-19 16,8 2-24-16,7-2-16 15,7-1-13-15,16-3-6 16,8-2 8-16,5-5-2 0,1-1-5 16,-3-4 1-16,-7-2-2 15,-10 4-3-15,-16-2 0 16,-1 7 1-16,-20 4 2 15,-10 7 3-15,-4 2-1 16,-2 16 4-16,0 9 7 0,9 8 0 16,9 7-3-1,14 4-6-15,6 0-2 0,23 2 0 16,15-6-3-16,12-5-4 16,13-11-19-16,8-8 4 15,3-11-41-15,-1-7-45 16,-4-22-145-16</inkml:trace>
  <inkml:trace contextRef="#ctx0" brushRef="#br0" timeOffset="-212845.85">2173 6029 650 0,'0'-9'21'16,"0"7"-6"-1,8 4-2-15,11 16 23 0,0 10-14 16,3 11 0-16,-2 9-14 15,-4 15-3-15,-6 3 0 0,0 5-3 16,-3 3 0-16,-2-7 0 16,2-1 0-16,2-8-1 15,4-4 0-15,0-8 0 16,6-2-1 0,4-9-1-16,3-8 2 15,4-7-2-15,8-15-7 0,1-5-22 16,0-14-20-16,1-22-48 15,-7-14-99-15</inkml:trace>
  <inkml:trace contextRef="#ctx0" brushRef="#br0" timeOffset="-212736.5">2336 6348 551 0,'-58'-14'169'16,"19"0"-139"-16,21 0-20 15,25 3 4-15,35 4-15 0,29-6-33 16,24-2-28-16,20-4-78 15</inkml:trace>
  <inkml:trace contextRef="#ctx0" brushRef="#br0" timeOffset="-211383.55">3938 6095 453 0,'-4'-20'103'0,"1"6"-47"0,1 3 19 16,2 7-9-16,0 4-20 16,3 9-35-16,8 17-8 0,4 13 17 15,0 14-1-15,2 19-6 16,-1 15-1-16,-1 13 0 15,-2 8-6-15,-2 2-3 16,4 0-3-16,-1-12-1 0,-1-9 1 16,1-14-4-16,2-14-1 15,0-13-6-15,-5-12-7 16,0-15-6-16,-1-12-17 16,0-9-30-16,0-14-36 0,-4-20-88 15</inkml:trace>
  <inkml:trace contextRef="#ctx0" brushRef="#br0" timeOffset="-211142.4">4092 6400 620 0,'-7'-48'46'15,"5"3"-3"-15,6 13 7 0,21 9-3 16,9 12-23-1,9 11-15-15,1 4-4 0,2 22-1 16,-11 9-2-16,-9 11-3 16,-16 2 0-16,-12 4-9 0,-25-4-23 15,-15-8-13-15,-14-8 0 16,-7-12 11-16,-3-9-2 16,8-14-18-16,8-7-66 15,15-20-175-15</inkml:trace>
  <inkml:trace contextRef="#ctx0" brushRef="#br0" timeOffset="-210559.33">5251 6152 641 0,'0'-27'53'16,"0"5"1"-16,-2 10 10 16,2 9-18-16,0 3-19 0,5 19-27 15,4 13-1-15,3 15 3 16,1 13-1-16,-2 14-1 16,-3 1-1-16,0-3 1 15,-6-4 0-15,-2-11-12 16,0-17-4-16,0-13 5 15,0-18 8-15,0-9 6 16,0-8 9-16,7-17-3 0,11-3-7 16,8-3-2-16,11 7-1 15,2 4-3-15,2 10 2 16,-3 10 0-16,-8 3 1 16,-10 16-4-16,-14 5-14 0,-6 7-5 15,-23 4-1-15,-14-4 7 16,-7 1 8-16,-7-7 0 15,5-5 9-15,4-8 1 16,16-10-2-16,16-2-37 0,10-10-28 16,31-12-47-16,21-6-99 15</inkml:trace>
  <inkml:trace contextRef="#ctx0" brushRef="#br0" timeOffset="-210293.79">5834 6521 553 0,'-16'0'86'0,"-4"-3"-56"15,2 2 18-15,7 1-4 16,7 0-17-16,4 0-18 0,20-3-5 16,13-5 0-16,8-4-2 15,6-2-2-15,-1-2-5 16,-8 4-22-16,-13-5-1 16,-14 9 14-16,-11 8 14 15,-20 0-4-15,-10 7 7 16,-8 12 18-16,-1 6 10 15,7 7-5-15,8 2-11 0,15 0-12 16,9-2-3-16,25-4-2 16,17-9-3-16,13-8-27 15,12-11-47-15,11-3-115 0</inkml:trace>
  <inkml:trace contextRef="#ctx0" brushRef="#br0" timeOffset="-209986.36">7369 6138 499 0,'6'-23'27'15,"-4"-4"25"-15,-2 4 27 16,0-1-18-16,0 8 0 15,0 6-6-15,0 6-9 16,0 4-17-16,1 9-22 16,5 16-8-16,2 13 2 15,-1 13 1 1,3 11-3-16,-3 10 1 0,0-1 0 16,2-1-19-16,-3-8-31 15,-3-15-20-15,-3-13-15 0,-2-21-42 16,-18-13-86-16</inkml:trace>
  <inkml:trace contextRef="#ctx0" brushRef="#br0" timeOffset="-209517.72">7017 6073 638 0,'2'-30'37'0,"27"5"-19"16,20 7 0-16,19 6 9 15,18 1 4-15,9 5-11 16,4 1-9-16,1 0-4 15,-10-2-4-15,-11-2-3 16,-11-4 0-16,-20-4-6 0,-14-5-5 16,-14-1 5-16,-16-4 3 15,-4 2 0-15,-16 0 2 16,-9 11 4-16,-2 7 7 16,-4 7 1-16,1 16-3 15,3 14-5-15,3 18 2 0,8 13-2 16,8 12-1-16,6 5-1 15,-1 7-2-15,8-3 3 16,3-6-1-16,1-8-1 16,-4-18-7-16,-1-11-8 15,-4-17 2-15,0-16 5 16,3-9 10-16,0-20 5 0,2-7-2 16,2-8 3-16,5 1 0 15,3 5-1-15,4 9 9 16,-2 13-6-16,5 12-7 15,3 9-3-15,4 16 1 0,5 7-2 16,3 3 2-16,4 4-2 16,3-3-4-16,-1-4-9 15,-2-6-24-15,-1-6-20 16,-8-9-9-16,-5-10-38 16,-8-3-90-16</inkml:trace>
  <inkml:trace contextRef="#ctx0" brushRef="#br0" timeOffset="-209283.4">8251 6423 89 0,'-2'-14'461'16,"0"3"-429"-16,2 2 3 16,4 2 13-16,12 3-18 15,2-1-17-15,9-2-3 0,-2 0 1 16,2-4-7-16,-6 2-4 16,-6-5 3-16,-6 5 2 15,-9 2 5-15,-7 7 14 16,-12 0-9-16,-5 11 0 15,0 10 8-15,1 8-2 0,6 4-9 16,10 5-10-16,7 1-3 16,13-2-2-16,20-5-30 15,13-10-42-15,15-8-69 16,18-11-227-16</inkml:trace>
  <inkml:trace contextRef="#ctx0" brushRef="#br0" timeOffset="-208861.61">9946 5740 4 0,'0'-25'746'0,"0"5"-694"16,0 7-17-16,2 10 8 16,1 5-16-16,2 21-21 0,5 13-8 15,-1 21 4-15,1 21 3 16,5 20-2-16,-1 13-2 15,-1 12 3-15,-3-2-2 16,5 1-1-16,1-13-1 16,-6-9-3-16,4-19-4 15,-4-15-5-15,-3-12-7 0,-1-17-9 16,-4-17-3-16,-2-13-13 16,0-9-19-16,-8-24 1 15,-2-17-57-15,1-13-63 16,-3-10-160-16</inkml:trace>
  <inkml:trace contextRef="#ctx0" brushRef="#br0" timeOffset="-208658.55">10007 6198 505 0,'-10'-65'54'15,"6"2"15"-15,4 8-15 16,2 11-7-16,19 12-13 0,7 14-15 16,13 17-6-1,1 4-6-15,3 24 3 0,-3 14-2 16,-8 11-8-16,-14 8 1 15,-15 7-3-15,-7-3-13 16,-21-3-16-16,-11-8-16 16,-6-9 0-16,-5-9 6 0,4-12 2 15,9-11-15-15,12-12-34 16,15 0-71-16</inkml:trace>
  <inkml:trace contextRef="#ctx0" brushRef="#br0" timeOffset="-208350.25">10516 6235 709 0,'3'0'25'16,"-3"0"-26"-16,0 13 1 15,-5 9 15-15,-1 4 0 16,6 6-10-16,0 4-4 16,6-2 0-16,10-5 0 15,9-4-1-15,2-13 0 0,5-9-2 16,-1-3-8-16,1-14 4 15,0-12 3-15,-6-5 4 16,-6 1 1-16,-3 3 5 16,-5 6 13-16,-7 9 5 0,0 6-5 15,0 8-15-15,-1 8-10 16,4 13 5-16,4 8-3 16,2 6 3-16,6 1-19 15,-1 1-31 1,3-7-21-16,-2-6-52 15,-3-15-152-15</inkml:trace>
  <inkml:trace contextRef="#ctx0" brushRef="#br0" timeOffset="-207891.66">10969 6300 563 0,'0'-27'82'16,"0"7"-52"-16,15 10 9 15,4 10-13-15,8 5-15 16,0 15-3-16,6 8-8 15,-3 4 1-15,-5 6-1 16,-6-4-1-16,-5-4 1 0,-9-7-10 16,-5-9-13-16,-2-10 4 15,-10-4 13-15,-3-14 10 16,3-9-1-16,3-8 11 16,3-4 15-16,6-3-4 0,6 4-7 15,13 6-6-15,8 5-10 16,2 12-3-16,5 11 1 15,2 5-1-15,2 18 0 16,-4 10-1-16,-9 0 2 16,-3 5-3-16,-11-1 1 0,-9-5-15 15,-2-7-4-15,-13-10-1 16,-9-13 13-16,4-2 10 16,0-20 10-16,6-12 16 15,10-5-2-15,2-5 3 16,22-1-1-16,9 6-9 15,11 5-4-15,7 14-3 16,6 11-5-16,3 7-4 0,-3 21-2 16,-2 14-2-16,-10 6 1 15,-8 9-1-15,-11 3-16 16,-14 0-22-16,-10-3-28 0,-5-5-17 16,-14-12-61-16,-5-11-243 15</inkml:trace>
  <inkml:trace contextRef="#ctx0" brushRef="#br0" timeOffset="-207450.03">12048 5932 637 0,'12'-23'60'15,"-9"7"-28"-15,-3 5 26 16,2 11-9-16,0 4-31 16,-2 21-18-16,3 14 0 15,2 20 8-15,2 16 2 16,7 19-1-16,-2 10-5 0,4 6 0 16,0 4-2-16,1-8-2 15,-4-6-8-15,1-15-15 16,-7-11 1-16,-4-17-9 15,-3-18-13-15,0-18-12 0,-2-18-46 16,-6-9-46-16,2-25-153 16</inkml:trace>
  <inkml:trace contextRef="#ctx0" brushRef="#br0" timeOffset="-207215.73">12185 6378 589 0,'-7'-46'68'0,"6"5"-32"16,1 2 5-16,8 8 18 16,13 10-23-16,6 9-19 15,2 12-12-15,2 3-3 0,-6 21 1 16,-3 7-5-16,-8 12 1 16,-9 3-12-16,-5 1-25 15,0-1-25-15,-9-7-18 16,-5-4-3-16,-1-12-16 15,5-8-11-15,5-11-64 0</inkml:trace>
  <inkml:trace contextRef="#ctx0" brushRef="#br0" timeOffset="-206793.95">12540 6441 499 0,'10'-6'135'0,"-6"1"-113"0,-3 2 16 16,-1 1 6-16,0 2-21 15,0 0-17-15,0 0-8 16,4 0 2-16,-1 0-3 16,2 0 1-16,7 2 1 0,-3-1-9 15,4-1-7-15,2 0 4 16,-1 0 4-16,1-1 2 16,-3-3 5-16,1-1 3 15,-6 5 1-15,2 0 5 16,-4 0-1-16,-1 5-4 0,-2 4-1 15,-1 1-1-15,2 1 1 16,-3-4-1-16,0-1-1 16,2-5-1-16,1-1-2 15,2-1 7-15,6-9-2 16,4-5-1-16,4-3 1 16,3 2 2-16,1 1 3 15,8 1 1-15,-1 7-4 0,1 6-1 16,-1 1 1-16,1 7-1 15,-10 8 0-15,1 7 0 16,-6 2-1-16,-5 0-1 0,-4-2-7 16,-7-4-43-16,-2-8-82 15,-15-10-228-15</inkml:trace>
  <inkml:trace contextRef="#ctx0" brushRef="#br0" timeOffset="-206637.68">12528 6139 466 0,'2'-16'147'0,"28"8"-163"16,17 6 11-16,14 2 7 15,18 20-2-15,6 2 0 16,3 7-29-16,2 7-14 16,-5-4-43-16,-4-4-32 0,-13-8-43 15</inkml:trace>
  <inkml:trace contextRef="#ctx0" brushRef="#br0" timeOffset="-206294.04">13372 6314 165 0,'13'-14'201'15,"-13"-8"-83"-15,-5 1-31 16,-15 2-15-16,-6 2-22 16,1 9-8-16,-2 6-13 0,6 2-16 15,6 14-12-15,8 7-2 16,7 10-2-16,4 1 2 16,16-2 2-16,5 1-5 15,7-9-10-15,4-5 1 0,-4-8 1 16,1-4 7-16,-6-5 6 15,-6 0 2-15,-3-2 12 16,-6 2 12-16,-2 0-4 16,-3 13-12-16,-2 12-10 15,4 12 2-15,0 13-1 0,2 11 1 16,-4 8-1 0,-6 2-6-16,-1-1-13 0,-17-9-28 15,-15-15 3-15,-8-16 5 16,-5-17 6-16,-1-13 22 15,4-21 9-15,10-19 6 16,12-10 16-16,14-7-4 0,6-4 10 16,26-5-19-16,15 4-27 15,18 1-93-15,17 6-211 16</inkml:trace>
  <inkml:trace contextRef="#ctx0" brushRef="#br0" timeOffset="-205926.98">14537 5677 733 0,'-5'-10'59'0,"5"6"-30"16,0 8-13-16,0 21-8 0,4 15 11 15,4 14-1-15,4 15-12 16,3 15-5-1,2 8 2-15,5 7-1 16,0 5-3-16,2-4-23 16,7-9-20-16,-3-14-35 15,1-22-34-15,0-23-74 16</inkml:trace>
  <inkml:trace contextRef="#ctx0" brushRef="#br0" timeOffset="-204516.73">15004 6328 644 0,'0'-10'16'0,"5"-5"11"16,8 1 15-16,5 0-10 15,5-4-15-15,3 0-17 0,-3 0 0 16,-4 2 0-16,-2 0 0 16,-10 7 1-16,-7 2-1 15,-3 5-4-15,-15 2 0 16,-4 9 5-16,0 9-1 15,2 9 0-15,5 7-2 16,6 3 0-16,9 2 1 16,0-1 1-16,16-4-3 0,4-7 0 15,5-9-15-15,4-11-7 16,0-7 5-16,-2-15 5 16,1-12 6-16,-1-8 9 15,-4-4 2-15,-3-1 13 16,-1 5 3-16,0 2-1 0,-4 13 6 15,4 7-1-15,-4 11-11 16,4 4-9-16,-1 16 1 16,1 7-1-16,-4 7 1 15,-3 1-3-15,-5 2-2 0,0-5 1 16,-6-5-10-16,-1-9-2 16,0-9 3-16,0-7 7 15,4-6 12-15,4-15-2 16,9-5-4-16,2-5 10 15,6-1 4-15,1 5-3 0,3 6-8 16,-2 7-4-16,-3 10 1 16,1 4-6-16,-1 7 1 15,-1 13 2-15,3 5-2 16,-4 2-6-16,4-1-8 16,3-2-9-16,1-5-5 15,4-8 4-15,4-8 3 16,-2-3 4-16,2-12 7 0,-2-11 9 15,-8-10 4-15,-4 0 2 16,-12-3 2-16,-10 0 9 16,-4 6-1-16,-16 3-10 15,-8 13-1-15,-3 8-3 0,-2 6 1 16,6 10 0-16,7 13-2 16,5 6 0-16,10 1-1 15,3 2-1 1,5-6-11-16,14-6 8 15,3-8 6-15,10-8 2 0,1-4 2 16,1-4 12-16,-1-10 10 16,-5 3 11-16,1-1 2 15,-4 5-13-15,-3 5-8 16,1 4-7-16,-2 17-7 0,1 14-3 16,2 9 0-16,-1 14 0 15,-2 9 0-15,-6 3-1 16,-10 5 2-16,-5-3-12 15,-15-6-27-15,-13-12-8 16,-8-17 2-16,-5-20 11 16,-2-15 21-16,3-20 11 0,6-19 7 15,7-13 15-15,8-5 4 16,11-8 6-16,8 3 4 16,13-1-14-16,17 2-16 15,13 7-6-15,13 8-1 16,5 5-5-16,7 11-17 15,-3 2 2-15,-1 1-20 0,-10 0-18 16,-7-6 6-16,-11 1 30 16,-12-5 17-16,-10-2 8 15,-9 0 22-15,-5 6 35 16,-4 5 4-16,-6 4-15 0,-3 14-11 16,-1 6-14-16,2 4-9 15,2 23-9-15,3 11-1 16,5 13 1-16,2 10 0 15,0 9-1-15,6 5-2 16,7 1-1-16,-1-6-2 0,2-9-22 16,-1-14-20-1,-1-9-3-15,0-19-12 0,-2-15-17 16,2-3 5-16,0-26-46 16,3-6-57-16,4-15 88 15,2-2 101-15,0 2 79 0,-1 4 8 16,1 7 1-16,-6 10 24 15,-4 11-48-15,-2 11-25 16,-2 7-27-16,-3 6-22 16,-1 15-2-16,1 9 2 15,-3 4-4-15,-1 4 0 0,0-1-1 16,0-3 1-16,4-8-2 16,2-5 0-16,6-10 1 15,5-7 1-15,4-4 5 16,7 0 8-16,5-5 3 15,-1-1-7-15,4 6-1 16,-1 2-2-16,-5 3-2 0,-2 12-3 16,-4 5-2-16,-6-3 0 15,-9 3-1-15,-9-2-18 16,-7-5-36-16,-18-9-32 16,-13-6-83-16</inkml:trace>
  <inkml:trace contextRef="#ctx0" brushRef="#br0" timeOffset="-204407.38">16643 6041 598 0,'32'-23'39'15,"21"3"-61"-15,21 15 10 0,14 5-15 16,9 3-87-16</inkml:trace>
  <inkml:trace contextRef="#ctx0" brushRef="#br0" timeOffset="-202943.11">2501 8376 12 0,'0'-23'546'0,"-6"3"-520"0,-13 2 23 16,-8 10 4-16,-7 5-18 16,-9 3-18-16,-4 22-1 15,-3 5 4-15,5 12-4 31,10 11-3-31,11 7-8 0,14 7-3 16,10 0 0-16,22 1-2 16,14-8-1-16,13-13-4 15,10-13-8-15,9-15-7 16,0-13-2-16,-2-6-14 16,2-20-22-16,-6-19-15 0,-12-13-12 15,-11-11-2-15,-10-14-15 16,-9-9 2-16,-11-7 91 15,-9 4 78-15,0 10 67 16,-9 9-9-16,-7 17-7 16,0 16-35-16,-1 18-21 0,5 6-26 15,5 16-16-15,6 4-17 16,1 26-4-16,10 14-2 16,15 16 3-16,4 16 0 15,5 10-1-15,4 10 1 16,-3-1-1-16,-2-7-2 0,-8-12-11 15,-5-17 8-15,-3-16-9 16,-2-23 6-16,-2-20 3 16,-4-11 8-16,2-25 1 15,-1-14-4-15,3-7 0 16,1 0 0-16,-1 5 0 0,1 11 1 16,3 18-3-16,0 16-1 15,7 7-4-15,1 21 1 16,2 11-10-16,4 6-21 15,-1 7-13-15,6-5-6 16,1-2-15-16,1-11-1 16,1-11-52-16,3-16 4 15,-4-5-22-15</inkml:trace>
  <inkml:trace contextRef="#ctx0" brushRef="#br0" timeOffset="-202677.55">3591 8542 269 0,'2'-52'138'0,"-2"2"-27"15,-11 7-26-15,-7 10-28 16,-4 9-19-16,-1 13-24 0,0 11-7 15,3 18-5-15,6 12-3 16,10 17 1-16,4 6 0 16,4 7 1-16,15-4 1 15,7-6-4-15,2-8 3 16,-1-16-6-16,1-17 0 16,-1-9 8-16,-3-19 0 0,-6-13 3 15,-4-11 9-15,-2-6 5 16,-12-1-9-16,0 4-11 15,-10 5-19-15,-2 10-21 16,1 11-19-16,3 10 1 16,8 10-8-16,8 6-17 0,15 10 8 15,10 0-82-15</inkml:trace>
  <inkml:trace contextRef="#ctx0" brushRef="#br0" timeOffset="-202417.68">3897 8454 370 0,'7'-8'148'0,"-7"-1"-69"0,-4-1 10 16,-13 7-27-16,-3 3-16 15,-4 7-24-15,0 13-12 16,8 10-5-16,7 8-1 0,9 6-1 16,9 3-2-16,16-3 0 15,11-5-4-15,6-10-17 16,-1-14-3-16,4-15 4 16,-2-6 3-16,-11-19 1 15,-8-9 13-15,-14-9 1 16,-10-5 1-16,-5 0-1 0,-19 2-3 15,-6 6-6-15,-2 10-8 16,3 9-20-16,8 14 2 16,15 7-24-16,7 1-47 15,28 12-50-15</inkml:trace>
  <inkml:trace contextRef="#ctx0" brushRef="#br0" timeOffset="-202152.09">4482 8339 572 0,'-8'-27'81'16,"-16"2"-33"-16,-11 7 10 16,-4 7-20-16,3 11-2 15,2 4-21-15,10 21-8 0,15 14-4 16,8 12-1-16,16 11 2 16,18 7-2-16,5-3-4 15,3-3-30-15,-5-10-20 0,-7-12 4 16,-9-14 23-16,-12-13 16 15,-8-12 4-15,-12-2 5 16,-15-9 1-16,-5-7-1 16,-2-6 0-16,2-1-1 15,12 0-3-15,11 3-25 16,11-1-35-16,22 3-49 0,18 2-125 16</inkml:trace>
  <inkml:trace contextRef="#ctx0" brushRef="#br0" timeOffset="-201886.56">4633 8540 539 0,'-5'-2'105'0,"-7"1"-70"16,9-3 5-16,3 0-13 15,12 1 8-15,12-4-19 16,6-2-14-16,9-4-2 16,3-3-2-16,-6 0-11 15,-7-2-2-15,-12 0-1 0,-13 3 15 16,-8 4 1-16,-20 5 2 15,-11 6 6-15,-3 9 9 16,-3 16 10-16,6 9-1 16,9 9-10-16,11 2-4 15,15 5-10-15,14-4-3 16,28-3-8-16,21-9-38 0,18-11-41 16,21-11-94-16</inkml:trace>
  <inkml:trace contextRef="#ctx0" brushRef="#br0" timeOffset="-201261.66">6742 8394 743 0,'-5'-27'42'15,"-2"6"-2"-15,-2 12 7 0,2 9-5 16,0 12-28-16,1 13-16 16,5 15 3-16,1 9-2 15,0 7 0-15,14 4 0 16,7-4-3-16,6-8-7 16,2-9-9-16,4-12 0 0,2-16 7 15,1-11 7-15,2-20 2 16,-4-16 2-16,2-7 1 15,-3-5 2-15,-3 4-1 16,-7 6 2-16,-3 11-2 16,-5 15 5-16,-1 12-3 0,-1 5-2 15,8 19-1-15,0 9 2 16,12 6-1-16,1 5 0 16,7-7 1-16,2-3-1 15,-3-13 0-15,-3-8-1 16,-3-13 1-16,-7-18 2 0,-8-14 2 15,-9-13 0-15,-10-9-2 16,-5-6 0-16,-17-1-1 16,-10 3-2-16,-6 4-2 15,-7 15 1-15,5 10-7 16,3 16-10-16,10 13-39 16,17 10-41-16,10 9-99 0</inkml:trace>
  <inkml:trace contextRef="#ctx0" brushRef="#br0" timeOffset="-200486.36">8351 8417 572 0,'-16'0'118'0,"5"0"-81"16,2-5 36-16,6-1-13 15,3 1-13-15,12 1-27 16,10-1-17-16,12 0 0 0,10 1-2 16,7 0-1-16,8 4 0 15,1 0-1-15,-1 0-2 16,-5 2-26-16,-6 7-25 16,-6 2-29-1,-17 2-23-15,-14 0-49 16,-11 4-124-16</inkml:trace>
  <inkml:trace contextRef="#ctx0" brushRef="#br0" timeOffset="-200330.13">8529 8567 495 0,'-43'12'99'15,"11"-1"-40"-15,12-2 10 16,13-2-15-16,11 0-14 16,21-3-17-16,18-1-2 0,9-1-4 15,14 0-11-15,7-2-5 16,5 0-10-16,-3-2-64 15,-2-10-83-15,-5-10-230 16</inkml:trace>
  <inkml:trace contextRef="#ctx0" brushRef="#br0" timeOffset="-199767.78">10467 8289 634 0,'0'-29'33'0,"-19"4"-3"0,-9 5 4 15,-10 12 4-15,-8 2-17 16,-5 6-12-16,1 16-3 16,2 13 4-16,4 14 4 15,10 14-4-15,15 11 0 0,12 10-5 16,7 4-1 0,22 0-3-16,19-3-1 0,14-12 1 15,6-13-7-15,9-17-7 16,2-17-3-16,-1-18 1 15,-4-7 7-15,-8-24 5 0,-15-12 2 16,-12-12 3-16,-20-10 4 16,-12-7-2-1,-17-1-6-15,-22-2-2 0,-10 7 4 16,-5 7-1-16,-2 11-18 16,6 7-38-16,10 5-50 15,13 4-110-15</inkml:trace>
  <inkml:trace contextRef="#ctx0" brushRef="#br0" timeOffset="-199173.63">10867 7399 480 0,'0'-27'97'16,"0"7"1"-16,0 8-25 15,0 3-1-15,0 9-24 16,0 0-36-16,0 16-11 16,4 9-2-16,1 14 12 0,3 11-2 15,-3 7-1-15,2 7-4 16,0 4-1-16,3 0-3 15,-2-6 2-15,1-6-9 16,0-9-25-16,0-12-5 0,2-17-12 16,-3-9-31-16,2-9-55 15,-3-24-93-15</inkml:trace>
  <inkml:trace contextRef="#ctx0" brushRef="#br0" timeOffset="-198862.54">11145 7481 397 0,'7'-7'148'0,"-5"-3"-130"15,-2 3 24-15,0 4 5 16,-9 3-24-16,-11 0-18 0,-4 0-5 16,-5 3 3-16,-5 10-1 15,-1 1 1 1,1 1 7-16,5 0 2 0,5 0-1 15,7 1-3-15,9 0 1 16,8-2-3-16,1 0 1 16,19 6 5-16,8 2 5 0,11 1 4 15,5 5-4-15,3 4-7 16,3 0-4-16,-3 2-4 16,-8 2 1-16,-4 0-4 15,-10-3-8-15,-3 0-48 16,-10-6-55-16,-5-8-117 0</inkml:trace>
  <inkml:trace contextRef="#ctx0" brushRef="#br0" timeOffset="-198456.39">12323 8647 597 0,'8'4'152'0,"-3"-1"-128"16,-3 3-1-16,0 6 18 15,-2 8-17-15,0 3-14 16,-9 5-9-16,-13 4-2 15,-5 3-26-15,-3-8-69 16,-1-10-146-16</inkml:trace>
  <inkml:trace contextRef="#ctx0" brushRef="#br0" timeOffset="-198030.64">14225 8083 575 0,'2'-26'98'0,"-2"4"-55"16,0 8 10-16,0 5-2 15,-2 9-11-15,0 9-24 0,2 16-19 16,-1 14 5-16,-1 12 8 15,2 16 2-15,0 6-5 16,0 4-4-16,0 1-2 16,0-6-1-16,3-6-17 0,-1-13-23 15,2-12-26-15,-1-16-14 16,4-16-42-16,3-11-69 16</inkml:trace>
  <inkml:trace contextRef="#ctx0" brushRef="#br0" timeOffset="-191715.96">14707 8144 499 0,'0'-11'62'0,"0"0"-27"15,-10 6 14-15,1 3-17 16,-3 2-20-16,-3 0-10 16,-4 15 0-16,-6 1 0 15,-4 7 2-15,0 5-4 16,-5 3 1-16,2-1-1 16,0 1 1-16,1-5-2 0,2-4 2 15,7-5 0-15,7-4 0 16,3-8 4-16,7-3 10 15,5-2 4-15,0 0-6 16,9 0-4-16,9 0-2 16,6 0-3-16,6 2 3 0,4 11 6 15,6 6-1-15,1 4 0 16,1 4-5-16,-3 3-4 16,-4-3-2-16,-2 2-1 15,-8-1-2-15,-7-7-34 16,-9-1-34-16,-5-11-29 15,-4-7-116-15</inkml:trace>
  <inkml:trace contextRef="#ctx0" brushRef="#br0" timeOffset="-191309.61">15786 8176 723 0,'-10'-4'42'0,"1"-11"-24"16,2 11 26-16,4 4-11 0,1 9-19 16,2 7-13-16,0 7-1 15,5 4-1-15,6 3 2 16,0 1-2-16,2-1-10 15,-3-3-20-15,0-8-34 16,-3-7-28-16,-6-8-80 16,-1-6-307-16</inkml:trace>
  <inkml:trace contextRef="#ctx0" brushRef="#br0" timeOffset="-191169.01">15683 7927 666 0,'-9'-11'6'0,"4"2"-2"16,5 9-2-16,9 1-9 16,11 16-26-16,8 3-49 15,8 1-55-15,10-1-66 0</inkml:trace>
  <inkml:trace contextRef="#ctx0" brushRef="#br0" timeOffset="-190919.46">16156 8004 632 0,'-26'-4'37'16,"-9"-1"3"-16,-1 5 18 0,4 5-18 16,5 10-14-1,12 10-20-15,15 4-3 16,3 9-1-16,26 2-2 16,7 7-1-16,7-2 2 0,2-1-23 0,-5-3-13 15,-14-7-11-15,-14-7 14 16,-14-8 19-16,-25-4 10 15,-12-8 5-15,-14-2 7 16,1-5 1-16,2 0-7 16,12 0-1-16,17-7-15 15,15-8-74-15,17-4-154 0</inkml:trace>
  <inkml:trace contextRef="#ctx0" brushRef="#br0" timeOffset="-190500.32">17490 7883 709 0,'0'-19'42'16,"-4"1"15"-16,1 17-9 0,3 2-13 15,0 24-29-15,3 16-8 16,11 15 4-16,4 18 5 15,6 14 1-15,3 8-4 16,-1 7-3-16,1 1 1 0,-5 0-2 16,-2-10-4-16,-8-12-17 15,-5-14-15-15,-7-16 0 16,0-15-3-16,-7-17-4 16,-7-15-10-16,-2-5-13 15,0-21-39-15,1-10-100 16</inkml:trace>
  <inkml:trace contextRef="#ctx0" brushRef="#br0" timeOffset="-190250.39">17563 8186 565 0,'0'-50'52'16,"0"8"-2"-16,13 5-4 15,12 8 3-15,8 9-15 16,6 10-16-16,4 10-9 15,-2 2-3-15,-1 19-3 0,-8 8-2 16,-12 7-1-16,-13 6-4 16,-7 1-11-16,-18 3-16 15,-9-6 0-15,-9-5 8 16,0-6 6-16,2-10 1 16,7-6-7-16,11-10-13 15,5-3-42-15,11-14-103 0</inkml:trace>
  <inkml:trace contextRef="#ctx0" brushRef="#br0" timeOffset="-189906.7">17994 8080 648 0,'0'-15'26'16,"4"1"11"-16,17 8-1 15,10 1 2-15,9 5-24 16,6 6-9-16,5 10 0 0,-2 8-1 16,-3 4-3-16,-10 4-1 15,-9-2-1-15,-15 1-2 16,-11-8-9-16,-2-6 1 16,-18-7 7-16,-8-9 5 0,0-1 3 15,-1-14 9-15,5-6 11 16,7-7-4-16,10-3-1 15,6-1-8-15,10 2-7 16,17 5-4-16,10 3-5 16,8 9-5-16,5 4-19 15,4 8-19-15,-2 0-21 16,-7 0-17-16,-6 8-39 0,-10-4-75 16</inkml:trace>
  <inkml:trace contextRef="#ctx0" brushRef="#br0" timeOffset="-189750.5">18655 8062 325 0,'2'0'154'0,"0"0"-74"16,-2 0-20-16,5 9-23 0,4 5 8 16,4 5-11-16,1 5-12 15,2 1-11-15,0 0-7 16,-1-2-5-16,-8-3-6 16,-6-9-30-16,-1-7-33 0,-13-4-53 15,-8-10-182-15</inkml:trace>
  <inkml:trace contextRef="#ctx0" brushRef="#br0" timeOffset="-189625.43">18555 7883 310 0,'24'-6'82'0,"8"0"-76"0,3 6-1 16,3 0-3-16,-2 6-10 15,-2 5-118-15</inkml:trace>
  <inkml:trace contextRef="#ctx0" brushRef="#br0" timeOffset="-189159.39">18883 7960 289 0,'2'8'204'0,"-1"1"-159"15,4 0 18-15,3 9-6 16,3 4-14-16,2 2-21 16,1 1-13-16,3 0-6 15,-5 0-2-15,-7-4-1 0,-3-5-8 16,-2-7-11-16,0-9-3 15,-7 0 8-15,3-9 11 16,3-13 3-16,1-3 1 16,5-4 3-16,9 0 14 15,6 0 2-15,7 4-4 0,2 5-3 16,5 11-7-16,1 6-1 16,-1 3-1-16,0 12-2 15,-7 9-2-15,-3 3 0 16,-6 2 0-16,-9 3-2 0,-9-5-3 15,0-1-6-15,-13-7 0 16,-3-8 3-16,0-8 5 16,5 0 3-16,4-14 7 15,7-7 9-15,2-4-2 16,14-4 6-16,9 0 2 16,7 1-6-16,7 5-7 0,2 6-4 15,-2 6-2-15,0 8-5 16,-2 3 2-16,-7 14-1 15,-4 8 0-15,-5 5 1 16,-3 4-2-16,-6 1-7 16,-3 3-17-16,-1 0-15 0,0 0-22 15,1-8-57 1,0-9-69-16</inkml:trace>
  <inkml:trace contextRef="#ctx0" brushRef="#br0" timeOffset="-188924.11">19797 8065 512 0,'14'-17'63'16,"1"-1"-28"-16,2 0 0 15,0 4-2-15,-3 1-12 16,1 3-19-16,-8 1-2 0,-4 1 1 16,-3 3 0-16,-7 5 9 15,-13 0 3-15,-4 5 8 16,-2 8 8-16,1 6-1 15,8 5-10-15,7 1-8 16,10 1-6-16,10 1-2 16,21 0-3-16,11-2-14 15,11-9-69-15,14-9-111 0</inkml:trace>
  <inkml:trace contextRef="#ctx0" brushRef="#br0" timeOffset="-188299.27">21257 7948 550 0,'9'-21'24'0,"2"-6"1"16,-3 2 27-16,0 2-7 16,-4-1-19-16,-4 9-12 15,-6 0-6-15,-15 6 0 16,-11 8-4-16,-7 1 0 16,-4 4-2-16,1 8 1 0,0 12 4 15,8 2-2-15,10 5 0 16,10 2-3-16,12-3 0 15,6-1-2-15,19-4 1 16,12-6-1-16,5-7-1 16,8-6-5-16,1-6-14 0,-3 1-5 15,-9-15 3-15,-3-4 7 16,-10-4 14-16,-9 4 2 16,-5-2 9-16,-5 7 14 15,-3 8 0-15,2 5-8 0,-3 0-10 16,6 12-7-16,3 4 1 15,2 6 0-15,6 2 0 16,0 0 0-16,2-2-21 16,0-8-17-16,-4-2-25 15,-3-8-48-15,-4-4-73 16,-9-6-129-16</inkml:trace>
  <inkml:trace contextRef="#ctx0" brushRef="#br0" timeOffset="-187671.4">21506 7986 217 0,'-7'-38'202'15,"4"2"-93"-15,3 2-41 16,0 8-15-16,10 10-13 15,8 12-21-15,8 4-8 16,3 16-6-16,3 11 1 16,0 5 0-16,-5 6 0 0,-6-1-5 15,-8-4-1-15,-8-6-2 16,-5-9-6-16,-1-9 1 16,-11-9 5-16,-2-7 11 0,6-13 12 15,2-10 4-15,6-4 9 16,0-5-11-16,14 3-10 15,10 1-2-15,6 10-10 16,3 6-2-16,3 15 1 0,1 4-4 16,1 19 3-16,-3 12-1 15,-3 6 0-15,-5 8-8 16,-5-1-18-16,2 0-25 16,-2-4-7-16,0-12-29 15,2-6-29-15,5-12-12 0,1-8-6 16,4-4 15-16,0-16 70 15,1-4 163-15,-2-11-11 16,-5-1 1-16,-5-1-21 16,-6 1-13-16,-10 6-26 15,-7 6-1-15,-6 8-14 16,-12 9-16-16,-5 5-10 16,2 7 1-16,2 12 0 0,7 8 0 15,3 5-3-15,9 0 1 16,6 1-1-16,13-11-3 15,8-6-10-15,2-13 8 16,3-3 2-16,-3-21 4 0,-8-12-5 16,-5-19 0-16,-6-8 5 15,-10-12 11-15,0-8 23 16,-5-2 13-16,-10 2-5 16,-1 8-9-16,3 15 5 15,1 12 5-15,2 19-15 0,3 15-14 16,2 11-11-1,5 25-8-15,0 19 3 16,0 19 6-16,2 19 0 0,5 16-2 16,-1 13-2-16,-6 13 0 15,0 3-44-15,-19 5-76 16,-9-7-128-16</inkml:trace>
  <inkml:trace contextRef="#ctx0" brushRef="#br0" timeOffset="-187215.9">17624 9483 718 0,'6'-8'31'16,"-2"-3"-2"-16,3 15-8 15,-2 21 3-15,0 10-3 0,3 13-3 16,-3 13-10-16,2 10-5 16,0 6-2-16,3 5 1 15,7-2-7-15,3-3-18 16,5-9-28-16,2-14-20 15,5-19-25-15,-3-19-100 0</inkml:trace>
  <inkml:trace contextRef="#ctx0" brushRef="#br0" timeOffset="-186965.96">18131 9660 707 0,'-24'-9'9'0,"-6"4"-8"15,-13 5 1-15,-2 5-1 16,-10 13 1-16,2 3-2 16,1 2-1-16,9 3 4 0,11 2 4 15,15-3 8-15,17 4-1 16,9-3-4-16,31 1 1 16,12 7 0-16,14 0-7 15,12 3-5-15,3 3 4 16,1 2-7-16,-3-2-19 15,-6-5-41-15,-10-8-82 0,-9-12-279 16</inkml:trace>
  <inkml:trace contextRef="#ctx0" brushRef="#br0" timeOffset="-186497.32">19227 9683 609 0,'-3'-7'36'0,"3"0"-4"16,8 1 7-16,14 6-16 15,12 0 3-15,14 0-9 16,6 0-9-16,2 0 0 16,5 8-6-16,-8-1 1 15,-6 2-2-15,-11 2-1 0,-11 3 0 16,-15 2-2-16,-10 4 1 15,-8 5 0-15,-18-3-1 16,-9 9 5-16,-7-2-2 0,-6 3 1 16,-5 0 0-16,4-2 0 15,0 0-1-15,4-1-1 16,10-4-2-16,9-3-21 16,17-6-30-16,9-8-44 15,20-8-89-15,16-1-107 16</inkml:trace>
  <inkml:trace contextRef="#ctx0" brushRef="#br0" timeOffset="-186325.49">19745 9999 505 0,'11'0'127'0,"-11"7"-76"16,-8 2-13-16,-16 7-14 0,-11 6 0 16,-11 3-16-16,-5 2-8 15,-5-1 2-15,1 1-1 16,10-4-10-16,6-1-9 15,13-7-16-15,18-5-28 16,8-10-33-16,19 0-99 0</inkml:trace>
  <inkml:trace contextRef="#ctx0" brushRef="#br0" timeOffset="-185354.33">20267 9375 618 0,'-1'-14'40'0,"-1"6"17"16,2 8-13-16,5 15-19 15,10 15-9-15,4 12 9 16,6 19-5-16,4 10-6 15,0 19-3-15,-4 3 0 0,-3 7-5 16,-6 1-4-16,-6-4-2 16,-4-12 2-16,-6-12-4 15,0-11-8-15,0-17 2 16,-6-12-5-16,3-12 4 16,1-8-10-16,0-10-7 15,2-3-14-15,0-14-7 16,7-5-59-16,6-12-61 0,1-5-145 15</inkml:trace>
  <inkml:trace contextRef="#ctx0" brushRef="#br0" timeOffset="-185057.56">20403 9582 559 0,'-10'-36'16'0,"10"4"15"16,3 8 20 0,16 14-2-16,8 8-24 0,10 2-17 15,4 16-5-15,3 12 4 16,-5 8 0-16,-5 7-4 16,-10 2-2-16,-12 3-2 15,-12 0 1-15,-5-7-8 0,-21-5-7 16,-11-10-2-16,-7-6 4 15,-7-9 3-15,3-7 1 16,3-4-17-16,12 0-27 16,11-7-54-16,19-6-104 0</inkml:trace>
  <inkml:trace contextRef="#ctx0" brushRef="#br0" timeOffset="-184948.08">20910 9905 679 0,'-39'-18'-52'16,"-10"-11"-177"-16</inkml:trace>
  <inkml:trace contextRef="#ctx0" brushRef="#br0" timeOffset="-176248.44">506 11187 391 0,'-18'-16'222'0,"-2"0"-163"16,8 5 13-16,1 2-14 15,7 4-18-15,2 5-13 16,2 11-17-16,5 17-11 15,9 15 3-15,6 18 5 16,8 15-2-16,6 17-3 0,6 6 1 16,1 6-4-16,2 0 3 15,0 2-16-15,0-9-15 16,-7-13-1-16,-2-8-10 16,-8-16-22-16,-7-20-3 15,-8-18-34-15,-9-22-80 16</inkml:trace>
  <inkml:trace contextRef="#ctx0" brushRef="#br0" timeOffset="-175976.38">544 11455 612 0,'-20'-43'24'0,"6"2"23"15,14 7-1-15,3 4-15 16,26 8-13-16,10 10-12 15,12 8-4-15,7 4 2 16,-3 22-2-16,-1 12-2 0,-15 8 0 16,-10 10-8-16,-16 1-24 15,-15 5-2-15,-15-6 14 16,-15-6 6-16,-7-7 10 16,-5-9 7-16,5-10-4 15,12-8-10-15,11-8-38 0,16-4-29 16,12-5-101-16</inkml:trace>
  <inkml:trace contextRef="#ctx0" brushRef="#br0" timeOffset="-175538.98">1216 11692 479 0,'5'-14'49'0,"2"-6"-42"16,0-1 44-16,-2-1-2 0,3 1-15 15,-8 1-19-15,-3 5-4 16,-16 3 1-16,-6 12-6 16,-9 0-7-16,-5 18 1 15,-3 9-1-15,1 5 1 0,5 6 1 16,7-1-1-16,9-3-1 15,11-3 2-15,9-10-4 16,4-5-3-16,18-13 3 16,6-3 3-16,6-7 1 15,7-14-1-15,3-8 0 16,-1-4 0-16,0 1 2 0,-8 1 2 16,-3 4 4-16,-6 9 0 15,-6 11 0-15,-3 7-1 16,-4 0-7-16,4 16-2 15,-3 8 2-15,1 1 0 16,2 2-6-16,0-4-20 0,-3-2-28 16,1-9-31-16,-5-8-35 15,-3-4-67-15,-5-7-71 16</inkml:trace>
  <inkml:trace contextRef="#ctx0" brushRef="#br0" timeOffset="-175271.3">1465 11660 244 0,'-13'-38'154'0,"1"1"-64"16,5 3-25-16,5 4-15 15,2 8-6-15,12 10-16 16,14 8-16-16,6 4-6 16,2 13 0-16,2 10-1 15,-1 7-2-15,-4 6 1 16,-7 1-8-16,-8 1 2 0,-9-4-10 16,-7-7-5-16,0-7 8 15,-13-14 8-15,-4-6 21 16,-2-6 20-16,7-20-7 15,-1-6-5-15,9-9-8 0,4-4-10 16,6-3-7-16,16 4-5 16,6 3-7-16,10 8-21 15,6 7-26-15,0 2-13 16,0 7-30-16,-7 1-53 0,-6-1-123 16</inkml:trace>
  <inkml:trace contextRef="#ctx0" brushRef="#br0" timeOffset="-175099.48">1903 11189 405 0,'-20'-31'90'0,"3"3"-24"16,2 6 20-16,6 7-19 16,4 5-12-16,3 10-19 0,2 0-26 15,7 16-14-15,9 8 6 16,7 11 1-16,6 8-2 16,3 9 0-16,2 5 0 15,-3 4-3-15,-4 7-25 16,-5-6-31-16,-8-3-31 0,-8-10-55 15,-6-12-141-15</inkml:trace>
  <inkml:trace contextRef="#ctx0" brushRef="#br0" timeOffset="-174818.3">1937 11514 525 0,'2'-23'58'0,"18"-3"-47"16,11 7 0-16,9-1-6 15,11 3 1-15,2-1-5 16,1 2-1-16,-5 0 0 15,-6 1-33-15,-7-1-25 0,-13 2 22 16,-8-1 34-16,-8 3 11 16,-5 3 34-16,-2 2 9 15,0 7-5-15,-2 0-3 32,-3 7-19-32,5 9-12 0,0 4-3 0,0 3-1 0,5 2-9 15,7 0 1-15,1-3-2 16,-2-5-1-16,-1-4-41 15,-6-11-25-15,-2-2-31 16,-2-17-106-16</inkml:trace>
  <inkml:trace contextRef="#ctx0" brushRef="#br0" timeOffset="-174690.8">2239 11071 485 0,'-5'-23'18'16,"5"7"-11"-16,10 5-2 0,17 8 2 15,9 3-1 1,11 0-5-16,5 5-20 0,2 4-73 16,-2 0-104-16</inkml:trace>
  <inkml:trace contextRef="#ctx0" brushRef="#br0" timeOffset="-174518.93">2659 11019 528 0,'-11'-8'39'0,"-1"-2"37"16,2 5-11-16,9 5-24 15,1 0-22-15,0 12-23 16,11 8 3-16,8 9 3 16,6 5 0-16,2 6-1 0,1 7 1 15,-3 5-2-15,-6 1-6 16,-4-3-32-16,-10-3-40 16,-5-8-49-16,-2-14-73 15</inkml:trace>
  <inkml:trace contextRef="#ctx0" brushRef="#br0" timeOffset="-174225.03">2594 11301 493 0,'0'-18'74'0,"18"-3"-68"0,8 2-1 16,13 1 2 0,12 1 10-16,6 3-13 0,6 0 0 15,-4 3-9-15,-4 0-24 16,-4 1-28-16,-15-3-15 15,-6 4 32-15,-12 2 25 16,-5 2 21-16,-8-1 34 0,-3 6 47 16,-2 0-24-16,0 4-41 15,0 9-9-15,0 3 3 16,0 5 1-16,0 0-13 16,0 1-3-16,1-2-1 15,1-2-11-15,1-10-37 16,-3-8-33-16,0 0-66 15,-12-18-77-15</inkml:trace>
  <inkml:trace contextRef="#ctx0" brushRef="#br0" timeOffset="-173699.37">3022 11014 411 0,'0'-28'22'0,"0"3"11"16,5 8-7-16,13 9-14 16,9 6-15-16,7 4 10 0,4 5-20 15,4 7-32-15,-3 2-9 16,-2 0-15-16,-4-2-24 15,-10-3 54-15,-5-6 66 0,-9 2 56 16,-9 1-3-16,0-3 9 16,-1 5-8-16,-6 5-47 15,0 1-12-15,6 2-12 16,1 2-9-16,0-3-3 16,0-1-2-16,5-7-10 15,3-3-15-15,-1-6 0 0,-4-4 21 16,2-10 10-16,-1-9-2 15,-1-4 3-15,4-2 27 16,1-3-9-16,3 6 11 16,5 1 15-16,2 3-33 15,4 9-11-15,1 6-4 0,4 7 0 16,0 5 2-16,-2 14-2 16,-5 4 0-16,-2 4 0 15,-6-1-4-15,-8 3-8 16,-4-8 2-16,-6-4-15 15,-2-12-1-15,-5-5 20 0,2-8 15 16,8-14 21-16,3-7-7 16,7-5 4-16,15-3 10 15,10-1 1-15,5 2-8 16,6 4-8-16,2 9-11 16,5 10-6-16,-3 10-3 15,-4 3-1-15,-6 16-1 0,-10 7 0 16,-1 11-2-16,-11 7-23 15,-10 7-10-15,-5 6-27 16,-7 7-57-16,-18-3-148 16</inkml:trace>
  <inkml:trace contextRef="#ctx0" brushRef="#br0" timeOffset="-173168.22">1029 12277 589 0,'-31'3'46'0,"11"-3"-24"0,13-1 25 15,13-10-19-15,26-7-21 16,22-5-6-16,18-6 2 16,26-5 3-16,21-8-3 15,21-7-1-15,20-1-2 16,18-3 1-16,14-2-1 16,16 0 1-16,17-4-3 0,2 2 3 15,2 2 1-15,-2-1 2 16,-9 1-8-16,-15-1 6 15,-23 8 10-15,-21 5 0 16,-26 3-10-16,-31 4-2 0,-24 4-3 16,-29 0-36-16,-29-2-71 15,-20-7-248-15</inkml:trace>
  <inkml:trace contextRef="#ctx0" brushRef="#br0" timeOffset="-170269.87">5408 11496 153 0,'-3'-9'48'0,"3"-2"25"0,-2 0-4 16,1 1-10-16,-2-3-6 16,1 2 8-16,0 2 0 0,1 1-4 15,-1 3-6-15,2 1-6 16,-2 4-2-16,-1 0-15 15,1 14-22-15,2 8 1 0,0 9 9 16,0 11-5-16,9 8-5 16,7 1-4-16,5 1 1 15,6-5-3 1,2-8-3-16,5-9 4 16,1-12-2-16,1-11-5 0,-1-7 1 15,-2-4-2-15,-4-15-1 16,-1-8 2-16,-7-5 5 15,-1-5 1-15,-5-3 1 16,-3 1 1-16,1 3-1 16,-4 6 2-16,-2 5 1 15,-2 9 3-15,-1 5 4 0,-2 6-2 16,-2 3 1-16,0 2-4 16,0 0-6-16,0 11-1 15,1 8 1-15,3 12 2 16,2 12-1-16,1 12 0 15,3 12 1-15,7 16 1 0,2 14-9 16,6 9 16 0,4 8-6-16,0 4-3 0,2 0-1 15,-4-8 0-15,-10-6-1 16,-7-14-4-16,-10-14-11 16,-7-20 3-16,-20-12-3 15,-7-21 6-15,-8-20 2 0,-3-8 3 16,-4-31 3-16,3-12 3 15,4-15 0-15,6-13 3 16,6-10 4-16,14-3-2 16,10 0-7-16,9 3 1 0,21 8-4 15,16 10-6-15,14 11-24 16,8 10-24-16,7 5-61 16,3 6-207-16</inkml:trace>
  <inkml:trace contextRef="#ctx0" brushRef="#br0" timeOffset="-169863.6">6352 11764 652 0,'-12'0'38'0,"7"-3"3"15,5-4 7-15,25 0-24 16,11 2-14-16,10 1-10 0,8 1 1 16,7 4-1-16,2-1-12 15,-5 0-43-15,-14 8-47 16,-11 2-100-16</inkml:trace>
  <inkml:trace contextRef="#ctx0" brushRef="#br0" timeOffset="-169738.7">6476 11908 386 0,'-42'12'288'0,"11"-6"-261"16,21-6-2-16,13 0-16 16,35 0-12-16,21-8-6 15,16-4-74-15,11-3-46 0,11-4-224 16</inkml:trace>
  <inkml:trace contextRef="#ctx0" brushRef="#br0" timeOffset="-169238.39">7823 11560 434 0,'2'-30'67'0,"-2"1"-17"15,-16 2 5-15,-7 8-18 16,-11 5-17-16,-5 8-5 16,-7 6 4-16,-2 6 1 15,-1 17-10-15,2 12-3 0,8 12 5 16,7 8-3-16,12 11-3 16,16 3-3-16,6 1-3 15,25-2-1-15,15-10-1 16,13-8 3-16,14-16-4 15,2-12-8-15,9-17-6 0,-7-4 6 16,-2-23 4-16,-13-12 4 16,-11-11 4-1,-15-4 1-15,-21-9 7 0,-11-2 5 16,-19-5-12-16,-16 5-2 16,-11 5-3-16,-5 3-5 0,0 11-12 15,7 7-46-15,10 7-72 16,14 4-207-1</inkml:trace>
  <inkml:trace contextRef="#ctx0" brushRef="#br0" timeOffset="-167891.12">8062 10708 369 0,'0'-12'49'0,"0"-9"14"0,0 0 5 15,-7 3-20-15,-8-1-18 16,-4 1-20-16,-8 7 0 16,-3 3 1-16,-4 8-5 15,-5 0-1-15,0 16 1 0,5 3-1 16,4 3-2-16,6 5-1 15,10 1-2-15,12-2 1 16,4-1-2-16,17-6 0 16,10-2 3-16,8-10-1 15,2-6 0-15,0-1 0 16,0-7-1-16,-5-7 2 0,-3-5 0 16,-8-3 0-16,-1-1 10 15,-9 0 9-15,-4 1 6 16,-4 7 1-16,-1 3-4 15,-4 6-5-15,3 6-8 16,3 6-11-16,-1 14-1 0,3 12 0 16,4 10 1-16,0 9-1 15,1 6 1-15,-1 2-2 16,2 4-1-16,-1-3-14 16,-2-8-2-16,0-10 12 0,-2-11 3 15,-2-12 3 1,-1-11 1-16,-1-8 5 15,-1-17 20-15,1-9-9 0,2-10 1 16,0-10 2-16,4-2-6 16,3-2-7-16,5 0-5 15,4 6-1-15,0 6-14 16,7 9-29-16,4 9-39 0,1 8-82 16,1 5-320-16</inkml:trace>
  <inkml:trace contextRef="#ctx0" brushRef="#br0" timeOffset="-167578.34">9150 11841 734 0,'5'0'29'0,"-5"0"-27"16,0 10 37-16,-3 4-15 15,-7 7-19-15,-11 7-9 0,-1-1-48 16,-2 5-39-16,1-8-138 16</inkml:trace>
  <inkml:trace contextRef="#ctx0" brushRef="#br0" timeOffset="-166237.29">10621 11305 612 0,'-18'-7'36'0,"-11"1"-4"16,-5 6-6-16,-7 2-5 16,-3 14 3-16,-2 7-12 15,0 9 1-15,9 10 4 16,13 2-3-16,9 4-4 0,11 4-5 16,11-4-4-16,20-3-1 31,13-11-2-31,9-9 0 0,5-13-10 15,3-12-3-15,-4-1-9 16,-2-22 8-16,-13-8 9 16,-13-8 9-16,-10-8 1 15,-15-1 2-15,-6 0-6 16,-17 0 0-16,-6 7-1 0,-5 7-2 16,1 10-3-16,5 10-6 15,6 12-11-15,7 2-29 16,8 6-117-16,7 4-310 15</inkml:trace>
  <inkml:trace contextRef="#ctx0" brushRef="#br0" timeOffset="-165512.82">10540 11514 429 0,'20'-11'44'0,"-3"2"25"15,-3 2-19-15,-2-2-9 16,-3 3-14-16,-3 1-22 15,-5 2-5-15,-1-2 2 16,0 1-5-16,-10-2-1 0,-10 3 0 16,-7-1-1-16,-2 3 3 15,-5 1 2-15,0 0 8 16,-2 5 9-16,6 6 2 16,8-1-2-16,8 4-5 0,8 1-8 15,6 1-6-15,16-4 1 16,10 1 2-16,6-8-1 0,9-3-1 15,1-2-4-15,1-7 0 16,-2-11 2-16,-9-4 2 16,-10-4 2-16,-10-3 1 15,-12 1 0-15,-12-1-1 16,-17 8-1-16,-7 5-1 16,-9 7 0-16,2 9 2 0,-3 0 3 15,6 14 1-15,9 8-1 16,7 4-3-16,14 3 0 15,10 3-2-15,4 0-1 16,19-4 2-16,6-4 0 0,5-6-7 16,3-10 1-16,-1-8 1 15,-1 0-2 1,-12-8 7-16,-5-10 1 0,-14-2 0 16,-4 3 2-16,-19 0-3 15,-11 6 3-15,-6 6 5 16,-3 5 1-16,1 4-4 0,8 12 3 15,10 3 2-15,11 8-3 16,9 0-4-16,14 0-3 16,13-4 2-16,9-3-1 15,9-8-1-15,1-7-9 16,5-5-25-16,3-3-40 0,-4-15-86 16,-1-7-239-16</inkml:trace>
  <inkml:trace contextRef="#ctx0" brushRef="#br0" timeOffset="-165294.1">11147 11230 671 0,'2'-11'69'0,"-2"-1"-25"16,0 8 18-16,0 4-26 16,0 9-12-16,5 14-21 15,5 10 1-15,5 11 8 0,2 13 2 16,2 9-7-16,0 9 1 15,-2 0-5-15,-2-2-3 16,-5-3-14-16,0-12-21 16,-5-12-30-16,-1-18-37 15,-1-17-35-15,4-11-199 0</inkml:trace>
  <inkml:trace contextRef="#ctx0" brushRef="#br0" timeOffset="-164827.72">12369 11187 468 0,'8'-11'83'0,"4"1"-35"0,-2 4 9 16,-1 3-10-16,-2 3-3 15,-6 1-21-15,-1 12-17 16,-12 5 3-16,-11 5-2 15,-11 8-4-15,-11-1-1 16,-4 4 1-16,-5 0-3 16,3-4 1-16,5 0 3 15,11-5 5-15,9-2 3 0,12-5-3 16,14-2-4-16,9-2-3 16,23 1 2-16,16-3-1 15,10 1-3-15,13 1-1 16,4-1 0-16,-4-3-3 0,-4 1-8 15,-7 1-32-15,-19-5-49 16,-19 3-71-16,-19-2-170 16</inkml:trace>
  <inkml:trace contextRef="#ctx0" brushRef="#br0" timeOffset="-164687.15">12102 11776 609 0,'-13'10'34'16,"13"-2"-21"-16,19-1 18 15,26 0 2-15,16-5-11 16,18-1-20-16,5 2-17 16,10-3-28-16,-6-6-110 0</inkml:trace>
  <inkml:trace contextRef="#ctx0" brushRef="#br0" timeOffset="-163622.19">13346 11287 409 0,'0'-16'67'0,"0"-2"3"0,0-2-1 15,-8 1-19-15,-6 3-25 16,-5 3-17-16,-8 4-7 15,-1 8 2-15,-6 1-2 16,-6 1 0-16,3 12-1 16,-1 5 0-16,5 3 1 15,9 2 1-15,4 2-2 0,9-3 0 16,11-3-1-16,0-3-2 16,16-5 0-16,8-9 4 15,8 0 1-15,4-9-1 16,3-6 0-16,-1-3 1 15,-2 2 1-15,-5-3 13 0,-8 7 11 16,-2 3 3-16,-4 7-8 16,-3 1-16-16,0 17-6 15,0 13 0-15,6 10 1 16,-2 9 0-16,5 9 0 0,-3 9 0 16,4-1-5-16,-8 1 8 15,2-6-4-15,-2-6-3 16,-5-13-2-16,0-11 0 15,-4-16 5-15,4-13 2 16,-2-4 4-16,3-23 13 16,1-11 2-16,3-10 1 15,4-12-12-15,1-4-1 0,2-1-9 16,-3 3-7-16,2 5-19 16,1 8-30-16,0 5-48 15,1 6-149-15</inkml:trace>
  <inkml:trace contextRef="#ctx0" brushRef="#br0" timeOffset="-163184.82">14541 11248 595 0,'11'-7'23'0,"-4"-3"7"0,-3 7 29 15,-3 1-10-15,-1 2-12 16,-3 0-38-16,-14 11 1 16,-2 3 0-16,-10 3 0 15,-3 2 0-15,0 1 1 16,-2-2 0-16,5-1-1 0,5-2 1 16,8-3 1-1,11 0 3-15,5-1-2 0,7 0-1 16,16 0 0-16,9 1 0 15,12 1-1-15,6-1-1 16,6 1-3-16,-4 1-11 16,2-1-26-16,-13-1-61 0,-10-1-96 15</inkml:trace>
  <inkml:trace contextRef="#ctx0" brushRef="#br0" timeOffset="-163028.65">14374 11674 621 0,'-5'5'42'0,"10"-2"-29"16,28-2 11-16,17 3-15 16,16-2-6-16,11 0-10 15,11-2-60-15,-1 1-109 16</inkml:trace>
  <inkml:trace contextRef="#ctx0" brushRef="#br0" timeOffset="-136273.5">15207 11041 550 0,'-8'-16'80'0,"0"3"-8"0,3 4-7 16,3 7-12-16,2 2-19 15,3 13-24-15,10 9-5 0,1 10 13 16,6 8-6-16,0 10-7 15,0 4-3-15,-2 5-3 16,-2-2 2-16,-5 0-3 16,-2-1-20-16,-2-8-10 0,-6-9-16 15,3-3-22-15,-1-11-21 16,1-13-42-16,4-10-146 16</inkml:trace>
  <inkml:trace contextRef="#ctx0" brushRef="#br0" timeOffset="-135961.08">15638 11108 572 0,'2'-15'26'16,"-2"2"15"-16,-2 9 5 0,-14 4-17 16,-9 5-24-16,-7 15-4 15,-10 5 0-15,-2 7 4 16,-2 4-4-16,4 1 2 15,2 0 6-15,8-6 1 16,7-4 2-16,10-5 2 0,11-6-2 16,4-2 1-16,22 0 3 15,12 1 4 1,11 2-5-16,7 5-7 0,6 4-2 16,4 5-3-16,-2 3-2 15,-6 3-1-15,-6 1-1 0,-8 3-20 16,-12 0-33-16,-11-2-33 15,-17-3-63-15,-6-2-258 16</inkml:trace>
  <inkml:trace contextRef="#ctx0" brushRef="#br0" timeOffset="-134485.56">5485 13677 539 0,'-29'-11'66'0,"4"-5"-15"16,11 0 5-16,14-3-32 15,7 1-3-15,24-2-14 16,14 8 1-16,13 5 7 16,8 5-3-16,5 2-7 15,-3 12 3-15,-8 13-2 0,-11 7-4 16,-15 4-2-16,-20 11-3 16,-14 3-5-16,-14 3-4 15,-19 1-1-15,-10-3 1 16,-3-6 8-16,-5-8 3 15,7-10 4-15,6-11 5 16,8-9 10-16,11-7-3 0,12-5-6 16,7-17-2-16,16-4-9 15,13-12 0-15,8-3-2 16,10-9-7-16,2-1 0 16,-1 1-1-16,-1 1 2 15,-8 5 9-15,-10 8 2 16,-9 11 2-16,-13 9 7 0,-7 11 9 15,-5 5-7-15,-15 14-6 16,-4 12 1-16,-1 9 4 16,4 11 2-16,5 8-5 15,7 6 1-15,9 3-3 16,3-3-4-16,19 3-2 0,11-8-2 16,7-7-8-16,9-5-17 15,6-9-27-15,8-6-4 16,4-13-49-16,0-10-143 15</inkml:trace>
  <inkml:trace contextRef="#ctx0" brushRef="#br0" timeOffset="-134148.81">6659 13823 647 0,'-8'0'52'16,"4"0"-18"-16,4-3 25 15,20 1-36-15,13 2 0 0,8 0-15 16,13 0-5-16,5 0-2 16,4 9-2-16,-6 4-23 15,-3 4-47-15,-16 3-37 16,-17 0-65-16,-19 3-272 16</inkml:trace>
  <inkml:trace contextRef="#ctx0" brushRef="#br0" timeOffset="-134030.06">6793 14068 568 0,'-32'11'94'16,"13"-8"-58"-16,19-3 10 16,26 0-29-16,22 0 7 0,21-3-22 15,19-5-10-15,12-2-29 16,6 1-42-16,2-6-141 16</inkml:trace>
  <inkml:trace contextRef="#ctx0" brushRef="#br0" timeOffset="-133451.83">8242 13755 300 0,'0'-17'206'16,"-2"-1"-166"-16,-14 4 21 0,-8 3 0 15,-5 6-20-15,-5 5-22 16,-7 0-6-16,0 18 7 16,-2 8 4-16,2 15-7 15,8 7-1-15,8 11-6 16,13 7-5-16,12 0-4 15,5 0 0-15,22-5-3 0,14-9-1 16,10-8-2-16,10-10-1 16,5-11 1-16,2-12-10 15,0-11-4-15,-3-9 4 16,-4-16 3-16,-14-10 8 0,-9-10 5 16,-17-9-1-16,-19-4 4 15,-5-8-4-15,-26 0-5 16,-17-1-21-16,-7 9-14 15,-8 4-32-15,-2 11-24 16,1 8-116-16</inkml:trace>
  <inkml:trace contextRef="#ctx0" brushRef="#br0" timeOffset="-132836.44">8116 13132 497 0,'-9'-20'46'0,"5"-2"21"16,6 3-16-16,13-1 2 15,12 2-13-15,7 6-11 16,9 5-4-16,7 7-7 0,4 0-6 16,0 18-7-16,1 8 0 15,-4 8-4-15,-3 7-1 16,-8 5 1-16,-9-1-2 15,-12 2 0-15,-8-6-5 16,-11-9-8-16,0-8 3 16,-18-15 10-16,-4-9 2 0,-5-5 14 15,3-21 5-15,2-11 6 16,7-10 1-16,11-7-8 16,6-3-13-16,25 2-7 15,17 6-3-15,15 10-14 16,15 14-35-16,8 9-49 0,0 9-112 15</inkml:trace>
  <inkml:trace contextRef="#ctx0" brushRef="#br0" timeOffset="-132133.49">8195 13953 612 0,'-21'8'-14'0,"-1"-5"-10"15,4 5 21-15,7 0-1 16,6-1-27-16,5-1-89 16,7-1-20-16,13-5-49 15</inkml:trace>
  <inkml:trace contextRef="#ctx0" brushRef="#br0" timeOffset="-130788.32">3794 15461 595 0,'-27'11'55'0,"9"-6"-34"16,16-1 16-16,11-1-26 16,23-3 8-16,16 0-5 15,13 0 1-15,12 0-8 16,12-2-5-16,3-3-1 0,-5 0 0 15,-3-2-1-15,-12 5-5 16,-14 0-19-16,-17 2-29 16,-15 0-33-16,-22 0-9 15,-11 2-19-15,-23 3-173 16</inkml:trace>
  <inkml:trace contextRef="#ctx0" brushRef="#br0" timeOffset="-130475.88">3882 15550 531 0,'-34'7'61'15,"18"-5"-18"-15,18-2-6 16,32 0-30-16,19-5 9 16,23-6-9-16,17-5-6 0,11-2-1 15,3-7-1-15,-9 0-1 16,-12-3-35-16,-16-1-58 16,-21-3-34-16,-23 0 46 15,-18 0 78-15,-8 5 32 0,-20 2 45 16,-5 5 31-16,-4 7-6 15,8 7-28-15,4 6-27 16,12 5-7-16,5 14-9 16,19 8-6-16,8 7-2 15,4 9-5-15,4 5-8 16,-11 4-5-16,-7 4-1 16,-17 0-27-16,-5-2-29 15,-24-6-32-15,-13-5-27 0,-6-14-5 16,-6-14-68-16</inkml:trace>
  <inkml:trace contextRef="#ctx0" brushRef="#br0" timeOffset="-129601.1">5521 15473 496 0,'0'-16'79'0,"2"-2"-34"16,25-3 11-16,16 5-16 15,9 0-4-15,13 7-12 16,3 5-8-16,4 6-5 16,-4 12-5-16,-10 13-5 0,-11 7-2 15,-19 13-5-15,-19 6-19 16,-9 6-3 0,-25 5 0-16,-16 2 10 0,-15 0 14 15,-7-7 0-15,-1-4 10 16,3-12 13-16,8-7 16 0,14-8 6 15,14-6-16-15,19-6-16 16,10-4-7-16,32-4-6 16,18 1 8-16,16-2 0 15,14-5-5-15,10-2 0 16,-5 0-17-16,1 0-3 16,-10-6-6-16,-10-6-18 0,-16-3-21 15,-13-6-37-15,-19-8-74 16,-17-3-185-16</inkml:trace>
  <inkml:trace contextRef="#ctx0" brushRef="#br0" timeOffset="-129434.7">5577 15691 520 0,'-21'-7'12'0,"18"-4"32"16,16-1-14-16,32 0-22 15,21-5-6-15,19 1-2 16,15-3-4-16,14 3-33 16,2-4-51-16,1 2-153 15</inkml:trace>
  <inkml:trace contextRef="#ctx0" brushRef="#br0" timeOffset="-129044.18">7062 15744 584 0,'-14'0'43'15,"9"0"-2"-15,5 0 19 16,23-3-34-16,15-1-8 15,11 1-11-15,14 1-3 0,6 4-4 16,3-2-1-16,-6 3-8 16,-10 9-57-16,-12-2-47 15,-17 0-82-15</inkml:trace>
  <inkml:trace contextRef="#ctx0" brushRef="#br0" timeOffset="-128903.46">7127 15911 602 0,'-30'11'36'0,"20"-7"-24"16,15 0 7-16,34-2-24 16,20-2 7-16,21 0-8 0,19 2-27 15,11-10-27-15,8-4-85 16</inkml:trace>
  <inkml:trace contextRef="#ctx0" brushRef="#br0" timeOffset="-127459.8">8923 15584 369 0,'0'-11'29'0,"-4"-3"19"16,-7 2 28-16,-7-1-16 0,-4 4-18 15,-6 4-16-15,-6 1-5 16,-7 4 3-16,-7 6-4 0,-1 9-8 16,-2 10 1-16,-1 10 4 15,4 9-1-15,8 9-2 16,9 8-4-16,14 7-3 16,15 0-5-16,7 0 0 15,22-4-2-15,16-7 1 0,9-7 0 16,11-8-2-16,7-13 3 15,6-7-1-15,2-12-1 16,0-10-3-16,1 0-6 16,-7-18-4-16,-6-7 4 0,-6-7-8 15,-12-7 15 1,-13-5 0-16,-9-9 4 0,-18-3-1 16,-8-5 0-16,-26 0 0 15,-12 3-7-15,-15 8-5 16,-10 5-6-16,-3 9-15 15,0 12-60-15,11 2-73 0,15 6-258 16</inkml:trace>
  <inkml:trace contextRef="#ctx0" brushRef="#br0" timeOffset="-126532.18">9072 14630 579 0,'-8'-10'48'0,"3"0"33"31,-1 5-24-31,6 5-7 0,0 3-30 16,0 19-18-16,6 5 7 15,3 8 3-15,3 9-5 0,4 7-3 16,-3 4-3-16,3 1 0 15,-1 4 0-15,-3-3-7 16,1-3-20-16,-1-10-11 16,1-8-20-16,-4-8-4 15,-2-14-22-15,2-10-23 0,-3-6-64 16</inkml:trace>
  <inkml:trace contextRef="#ctx0" brushRef="#br0" timeOffset="-126235.38">9457 14716 318 0,'15'-12'162'16,"-6"2"-129"-16,-9 5 26 15,0 5-15-15,-11 5-27 16,-12 11-10-16,-9 6-3 0,-8 1-3 16,-2 5 1-16,-2 1 4 15,0-2 6-15,9-2 2 16,2-3 1-16,10-7-1 15,11-3-6-15,6-1-3 16,6-4 0-16,11 2-2 16,14-1 13-16,14 5-4 0,7 3-1 15,7 4-4-15,4 3-2 16,-1 2 0-16,-2 2-3 16,-7 2-1-16,-11-4-2 15,-5 1-21-15,-10-4-44 16,-5-7-45-16,-5-5-122 0</inkml:trace>
  <inkml:trace contextRef="#ctx0" brushRef="#br0" timeOffset="-125750.73">9930 14948 137 0,'-3'6'416'0,"-10"-2"-374"16,11-4 34-16,2 0-28 15,18 1-8-15,5 1 1 16,4 0-19-16,10-2-5 16,7 2-9-16,0-2-4 0,5 0-3 15,1 0-1-15,-5 0-1 16,0 0-22-16,-8 0-34 16,-5-6-31-16,-9-5-70 15,-5-4-268-15</inkml:trace>
  <inkml:trace contextRef="#ctx0" brushRef="#br0" timeOffset="-124907.18">10969 14832 144 0,'8'0'281'16,"-3"-3"-277"-16,-3-4 41 15,2 0 14-15,-1-1-19 0,-1-4-15 16,-2 3-8-16,0-3 13 16,-5-2-8-16,-9 1-10 15,-8-1-5-15,-7 1-3 16,-7 5-5-16,-9 3 2 16,-5 5-1-16,-2 0 3 0,3 9-1 15,6 11 4-15,11 1 1 16,5 4-4-16,18 1-2 15,9-1-1-15,11 2-2 16,19-4 1-16,8-8 2 16,7-1-1-16,1-11-1 15,1-3-3-15,-6-2 2 0,-3-10 3 16,-11-6-1-16,-2-3 2 16,-11-1 2-16,-1 1 12 15,-4 0 6-15,-4 6 7 16,-3 4-12-16,1 4 1 15,0 6-2-15,-1 1-11 0,3 10-6 16,4 10 1-16,3 10 0 16,5 10 0-16,-1 8-1 15,3 5 3-15,1 1-2 16,-2-1-2-16,-2-1 3 0,-3-8-1 16,-4-8 0-16,-2-11 0 15,0-9 0-15,-5-10 1 16,1-6 1-16,1-12 12 15,2-11-3-15,1-5-2 16,3-13-3-16,5-4-5 16,-1-3-2-16,6 2-7 0,1 3-32 15,5 2-46-15,4 7-55 16,1 4-210-16</inkml:trace>
  <inkml:trace contextRef="#ctx0" brushRef="#br0" timeOffset="-124422.92">11734 14897 488 0,'-5'1'48'16,"3"-1"0"-16,2 0 28 16,9 0-22-16,11 0-9 15,9-3-12-15,5 0-10 16,7-2-3-16,4 1-11 0,3 0-5 16,1 1 0-1,-3 3-4-15,-4-4 2 0,-6 4-3 16,-7-2 1-16,-12 2 0 15,-5-1-2-15,-9-2-3 16,-3 2-1-16,-2 0-4 16,-6-3-12-16,-5 2-18 0,4-2-20 15,4-3-43-15,5-1-120 16</inkml:trace>
  <inkml:trace contextRef="#ctx0" brushRef="#br0" timeOffset="-123775.1">12445 14774 474 0,'-1'-9'30'16,"1"-2"29"-16,11 1-10 15,10 5-4-15,9 2-11 16,8 0-14-16,2 3-4 15,3 3-1-15,6 9-7 16,-5 5-5-16,2 7-1 0,-9 2-1 16,-1 3-1-16,-7 3-1 15,-9 2 1-15,-8-2-1 16,-10-2-4-16,-2-5-2 16,-7-3 0-16,-12-10 5 15,-2-7 3-15,-2-5 5 16,3-9 11-16,1-14 10 15,5-7 4-15,7-6-11 0,7-7-3 16,4-1-8-16,18 1-7 16,8 0-2-16,11 8-3 15,10 6-11-15,4 8-23 0,4 5-41 16,0 7-54-16,-1-1-250 16</inkml:trace>
  <inkml:trace contextRef="#ctx0" brushRef="#br0" timeOffset="-107696.06">15433 12036 168 0,'-1'0'42'16,"-3"0"142"-16,2 0-136 15,1 0-4-15,1 0-12 16,0 0-16-16,0 0-9 0,0 0-7 16,0 0-2-16,0 0 2 15,7 0 6-15,0 0 8 16,2 0 1-16,5 0-2 15,-1 0 3-15,1 0 3 0,1-3-1 16,1-1-1-16,0-2-7 31,2 3-4-31,-2-1-2 0,2-1-2 16,2-2 0-16,2 3-3 16,0-2 2-16,4 2-2 15,-1 0 0-15,-2 1 2 16,-3-2-1-16,0 3 0 15,-5-4 0-15,-7 6-1 16,-2-2 0-16,-5 2 1 16,-1 0-3-16,0 0-1 0,-8 0 5 15,-7 0-1-15,-4 5 0 16,-7 1 0-16,-1 0-1 16,-3 0 2-16,-3 1-1 15,1 3 2-15,0-2-2 0,0-1 0 16,3 2 0-16,2-5 0 15,8 1 2-15,4-2 0 16,3 0 1-16,5-2 2 16,7 1 0-16,0-2-5 0,7 0 0 15,12 0 3-15,1-3 1 16,7-1-1 0,7-3 1-16,0 3-1 0,0-5-2 15,-2 4-1-15,-3 1 0 16,-4 0 0-16,-6 2 0 0,-6-2 0 15,-6 3 0 1,-1 1 0-16,-5 0 1 0,-1 0 1 16,0-3-1-16,0 3-1 15,0 0 0-15,-1 0 0 16,-1 0 2-16,2 0-2 16,0 0 0-16,0 0-1 0,0 0 1 15,0 0-1-15,0 0 1 16,0 0 0-16,0 0 0 15,0 0 0-15,0 0 1 16,0 0-1-16,0 0 1 16,0 0 0-16,0 0-1 15,0 0 0-15,0 0 0 0,0 0 0 16,0 0 0-16,0 0 0 16,0 0 0-16,0 0 0 15,0 0 0-15,0 0 0 16,0 0 0-16,0 0 0 0,0 0 0 15,2 0 0 1,-2 0 0-16,1 0 0 0,-1 0 0 16,2 0 0-16,0 0 0 15,-2 0 0-15,0 0-1 16,0 0 1-16,0 0 0 16,0 0 0-16,0 0 0 0,0 0 0 15,2 0 0-15,-2 0 1 16,0 0-1-16,0 0-1 15,0 0 2-15,0 0-1 16,0 0 1-16,0 0-1 0,0 0 0 16,0 0 1-1,0 0-1-15,0 0 1 16,0 0 1-16,0 0-1 16,0 0 0-16,0 0 0 0,0 0 1 15,0 0-2-15,0 0 0 0,0 0 1 16,0 0-1-16,0 0 0 15,0 0 0-15,0 0 0 16,0 0 1-16,0 0-1 16,0 0 1-16,0 0 0 15,0 0 1-15,0 0-1 0,0 0 0 16,0 0-1-16,0 0 1 16,0 0-1-16,0 0 0 15,0 0 0-15,0 0 1 16,0 0-2-16,0 0 1 0,0 0 0 15,0 0 0-15,0 0 0 16,0 0 0 0,0 0 1-16,0 0-1 0,0 0 0 15,1 0 0-15,-1 0 0 16,0 0 2-16,0 0-2 0,0-2 0 0,0 2 1 16,0 0-1-16,0 0-1 15,0 0 2-15,0 0-1 16,0 0-1-16,0 0 1 15,0 0 1-15,3 0-1 0,-3 0 0 16,0 0-1-16,2-1 1 16,-2 1 1-16,0 0-1 15,2 0 0-15,-2 0 0 16,0 0 0-16,0 0 0 16,0 0 0-16,1 0 0 15,-1 0 0-15,0 0 0 0,0 0-1 16,0 0 2-16,0 0-2 15,2 0 1-15,0 0 0 16,-2 0 1-16,1 0-1 16,-1-3 0-16,2 3 0 15,-2 0 0-15,0 0 0 16,4 0-1-16,-4 0 2 0,0 0-1 16,0 0 0-16,1 0 0 15,-1 0 0-15,2 0-1 16,0 0 2-16,0 0-2 15,-2 0 2-15,0 0-1 0,1 0-1 16,-1-1 2-16,2 1-1 16,0 0 0-16,-2 0 0 15,3 0 0-15,-3 0 0 16,0-2 0-16,1 2 0 16,-1-1 0-16,2 1 1 0,-2 0-1 15,0-2 0-15,0 2 0 16,2 0 0-16,-2 0 0 15,0-2 0 1,2 2 0-16,-2 0 0 0,0 0 0 16,1-1 0-16,1-1 0 15,0 2 1-15,-2-1-2 0,2 1 2 16,-2 0-1-16,1 0-1 16,-1 0 0-16,2 0 0 15,0 0-4-15,-1 0-9 16,3 0-7-16,-2 3-23 15,-2 2-31-15,0-4-38 0,0 1-69 16</inkml:trace>
  <inkml:trace contextRef="#ctx0" brushRef="#br0" timeOffset="-101999.59">15543 11519 448 0,'0'5'24'0,"0"-5"-7"15,0 0 15-15,11-3 22 16,2-8-20-16,1-5-25 16,-2-4-6-16,-1-3-1 15,-4-6-1-15,-5 1-1 16,-2-2-2-16,-10-3-1 0,-12 9 1 16,-5 2 2-16,-7 8-2 15,-4 8 3-15,2 6-2 16,-4 8 2-16,6 10 1 15,5 3 3-15,7 4-1 16,12-2-4-16,10 0 0 0,8-5-2 16,18-5 1-16,9-8 1 15,8-5 1-15,0-4-1 16,-1-12-1-16,-5-7-1 16,-8-4-3-16,-14-3-6 15,-11-2 0-15,-6 0 4 16,-19 2 6-16,-9 3 0 15,-12 7-1-15,-1 6 1 0,0 8 2 16,3 6 1-16,8 0 4 16,5 17 0-16,10 6 0 15,10 5-3-15,7 6-3 0,13-3 0 16,15-3 0-16,6-3 1 16,1-10-1-16,6-10 0 15,-2-5 0-15,-5-11-1 16,-4-9 1-16,-8-6 0 15,-13-5-2-15,-9 1 0 16,-4 3 0-16,-18 6 0 0,-6 6 1 16,-5 8 1-16,1 7 1 15,3 4 3-15,7 15 3 16,14 8-5-16,8 7-1 16,3 7-2-16,24 2-4 15,7-6-44-15,12-4-110 16</inkml:trace>
  <inkml:trace contextRef="#ctx0" brushRef="#br0" timeOffset="-101656.79">15910 10929 445 0,'-2'-4'52'0,"0"-7"33"16,2 11-33-16,0 11-26 15,9 15-2-15,0 14 1 16,-1 12-7-16,4 19-2 0,-4 8-3 16,3 15 0-16,-1 6-6 15,0 7-4-15,-1-4-2 16,-1-8 0-16,0-8-2 0,1-10 3 15,-4-11-1-15,1-12-2 16,-2-10 3-16,-2-10-3 16,-1-11-2-16,1-9-15 15,0-12-16-15,3-4-11 0,2-19-25 16,3-11-56-16,4-9-97 16</inkml:trace>
  <inkml:trace contextRef="#ctx0" brushRef="#br0" timeOffset="-101249.86">16080 11243 405 0,'-4'-25'31'0,"4"1"28"0,0 6-10 16,11 0-4-16,12 8-16 16,4 1-12-16,7 7-5 15,7 2-2-15,0 7-4 16,-4 11-3-16,-3 5-3 15,-7 8 0-15,-7 4 0 0,-11 3 0 16,-9-2 0-16,-7 1-2 16,-20-3 0-16,-7-8 1 15,-12-2 0-15,-3-6 1 0,-4-8 0 16,4-1-3-16,10-9-13 16,10-3-50-1,16-18-116-15</inkml:trace>
  <inkml:trace contextRef="#ctx0" brushRef="#br0" timeOffset="-88567.92">18791 10642 295 0,'4'0'53'0,"-3"-2"-5"16,-1-2 2-16,5-2-4 15,-3 4-8-15,-1-2-16 16,3 2-1-16,-2 2-4 0,1-2-2 15,-1 2-2-15,0 0-4 16,-2 0-6-16,0 0 0 0,0 0 1 16,0 0 2-16,0 2 0 15,0 0 1-15,0 2 0 16,-2-3-2-16,-3 0 0 16,3 1-1-16,-2 0-1 15,3 0 0-15,-1-1-2 0,-3 2 1 31,4-1-2-31,-1-1 1 0,-3 2-1 16,1 0 0-16,-1 2 0 16,-5 3 0-16,-4 5 0 15,-6 8-1-15,-4-1 1 16,-10 10 0-16,-8 4 0 16,-6 5 0-16,-8 4-2 0,0 0 1 15,-6 0-3 1,-1-2 6-16,2-5-4 0,1 0 4 15,1-3-1-15,3-2-1 16,3 1 0-16,4-2 1 16,2 1-2-16,4-1 1 0,4-3 0 15,3-4-2-15,2-4-5 16,4 1-4-16,3-6-1 16,0-3 3-16,3 0 1 15,4-3 0-15,-1 0-1 16,-1 0-4-16,4-4 0 15,2 2-2-15,3-4-1 0,6-2-6 16,2 0-14-16,5 0-20 16,0-12-38-16,10-4-82 15</inkml:trace>
  <inkml:trace contextRef="#ctx0" brushRef="#br0" timeOffset="-88302.38">17800 11101 464 0,'0'-15'37'16,"0"2"2"-16,-12 9-7 16,-5 4-16-16,-4 11-15 0,-6 10-1 15,-1 9-1-15,-3 7 1 16,2 2 0-16,4 3 1 16,5-2-1-16,4-4 1 15,7-2 6-15,7-6 3 16,2-5 5-16,11-3 3 0,10-8 3 15,16-1 0-15,12-7-10 16,16-4-9-16,20 0-2 16,8-10-13-16,12-6-53 15,7-8-168-15</inkml:trace>
  <inkml:trace contextRef="#ctx0" brushRef="#br0" timeOffset="-73092.58">17164 11460 355 0,'8'0'155'16,"-3"0"-120"-16,-3 0-11 16,-2 0 25-16,0 0 5 15,0 0-27-15,-7 4-19 16,-3 3-4-16,-2 3 6 0,-10 3-1 16,0 2-5-16,-10-2 0 15,-3 6-4-15,-3-6 1 16,2 4-1-16,-1-6 0 15,8-1 1-15,7-3-1 16,8-2 1-16,6 1-1 16,8 1 0-16,0 2-2 0,17 0 1 15,8 3 3-15,8 5 0 16,7-3-1-16,4 4 1 16,-5 0-2-16,1 0 0 15,-6-3-7-15,-11 2-30 16,-9 1-30-16,-9-6-26 0,-5-2-72 15,-15 0-203 1</inkml:trace>
  <inkml:trace contextRef="#ctx0" brushRef="#br0" timeOffset="-72952.04">16886 11864 491 0,'-12'4'64'16,"12"-1"-53"-16,8 0 0 15,23 1 20-15,11 1-11 0,8-2-14 16,5 2-4-16,1-2-7 15,-2 2-43-15,-2-5-83 16,-5 0-173-16</inkml:trace>
  <inkml:trace contextRef="#ctx0" brushRef="#br0" timeOffset="-72655.91">17567 11564 518 0,'0'-11'53'0,"2"5"-16"16,2 6-7-16,2 4 12 16,1 16-15-16,0 8-5 15,3 8-5-15,-3 8-3 16,2 5-10-16,-4 1-1 0,1 0 4 15,-4 1-5-15,1-4-4 16,-1-3 2-16,2-6-20 16,-3-6-2-16,4-11-5 0,-1-7-11 15,7-10-30-15,2-4-31 16,-3-14-38-16,5-13-100 16</inkml:trace>
  <inkml:trace contextRef="#ctx0" brushRef="#br0" timeOffset="-71045.44">17865 11721 328 0,'8'-18'50'0,"-3"7"6"16,-3 2-9-16,-2 5 9 15,-7 4-13-15,-8 0-29 16,-4 4-11-16,-3 9 5 0,-2 2 7 16,2 6-2-16,1-4 0 15,3 6-1-15,5-1 2 16,6 0 1-16,5 2-5 15,2 1 4-15,7 1 3 16,13 1-2-16,9-1-5 16,5 2 2-16,5-6 0 0,3 2-3 15,-1-6-7-15,-7-2-3 16,-5-3 3-16,-4-5-4 16,-9 1 2-16,-5-3-10 15,-5-3-3-15,-3-1 3 16,-3-1 1-16,0-1 5 0,-5 0 5 15,-2 0-1-15,4 0 0 16,-2 0 1 0,3 0-2-16,2 0 1 0,0 0-6 15,0 0 1-15,7 0 3 16,-1 0 0-16,1 0 1 16,0 0-1-16,0 0 2 15,0 0 2-15,-6 0-2 16,1 0 0-16,0 0 0 15,0 0 0-15,-2 0 0 16,0 0 1-16,0 0-1 16,0 0 0-16,0 0 1 0,0 3 0 15,1-2-1-15,1-1 0 16,0 2 1-16,1-2-1 16,1 0 1-16,-3 0 0 15,1 2 1-15,3-2 0 0,-4 0 1 16,1 0-1-16,-2 0-2 15,4 0 1-15,-4 0-1 16,1 0 0-16,-1 0 0 0,2 0 0 16,0 0 0-16,0 0-1 15,-1 0 0-15,-1 0 2 16,0 0-2-16,2 0 1 16,-2 0 0-16,0 0 0 15,0 0-1-15,0 0 1 16,0 0-1-16,0 0 1 15,2 0-3-15,-2 2 1 0,0-2 1 16,1 1-1-16,1 2 1 0,-2-1-1 16,0-2 2-16,2 1-1 15,0-1 1-15,-2 0 0 16,0 0 0-16,0 0 0 0,0 0 0 16,0 0 0-16,0 0 2 15,0 0-2-15,0 0 0 16,0 0 0-16,0 0 0 15,0 0 0-15,0 0 0 0,0 0 0 16,0 0 1-16,0 0-2 16,0 0 1-16,0 0 1 15,0 0-2-15,0 0 2 16,0 0-2-16,0 0 3 16,0 0-3-16,0 0 1 15,0 0 1-15,0 0 1 0,0 0-1 16,0 0 1-16,0 0-1 15,1 0 4-15,2-9 0 16,-3-2-8-16,0-3 2 16,0-2 3-16,0-4 1 15,-8 1 0-15,-7-6-2 16,-11 0 0-16,-11-4-1 0,-14 1-3 16,-12 1-2-16,-10 4 4 15,-10-1-6-15,-3 9-3 16,-2 3 10-16,7 4 0 15,5 6-2-15,10 2 5 16,14 6-3-16,11 6 1 16,16 4 0-16,12 4 2 0,13 0-3 15,4 1 0-15,25-4 1 16,8 2 0-16,14-5 0 16,8-3 0-16,7-7-2 15,-1-4 0-15,-2-4 3 0,-6-12 0 16,-10 0-1-16,-13-8-1 15,-13-2 5-15,-15-6 0 16,-6-4-4-16,-29-3-1 16,-16 0-4-16,-17-1-1 15,-20 4-10-15,-13 6 8 0,-12 7 4 16,-5 11-1-16,3 4 5 16,1 8-1-16,10 4 3 15,15 12 7-15,23 7-1 16,18 5-3-16,21 7-5 15,21 2-2-15,21 1 1 16,25 1 2-16,20-1 0 0,19 0 1 16,10-3-2-16,13-8 2 15,1-3-1-15,-4-7 1 16,-5-11-1-16,-12-4-2 16,-11-2 1-16,-13-7-1 15,-13-8 2-15,-15-4-1 0,-11-2 1 16,-10-4 1-16,-15-2 3 15,-8-8-2-15,-28 2-6 16,-16-1-3-16,-20 1-3 16,-16 2-7-16,-15 6 6 15,-11 7 2-15,3 9 3 0,3 9 3 16,13 2 3-16,12 16 4 16,22 7 0-1,22 5-3-15,22 4-1 0,14 7-4 16,30 2 3-16,27 0-2 15,27 3 5-15,14-7-2 16,20-3 1-16,9-10-3 0,7-7 1 16,2-14-3-16,-1-6-35 15,4-27-131-15</inkml:trace>
</inkml:ink>
</file>

<file path=ppt/ink/ink10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9T09:12:59.5900000"/>
    </inkml:context>
    <inkml:brush xml:id="br0">
      <inkml:brushProperty name="width" value="0.05292" units="cm"/>
      <inkml:brushProperty name="height" value="0.05292" units="cm"/>
      <inkml:brushProperty name="color" value="#002060"/>
    </inkml:brush>
  </inkml:definitions>
  <inkml:trace contextRef="#ctx0" brushRef="#br0">21641 3135 193 0,'-14'-8'192'15,"-11"2"-187"-15,-4 6-3 16,-3 0 2-16,-5 20 10 0,-2 5 5 16,-4 10 4-16,0 12 2 15,4 12 4-15,5 5-3 16,8 6-10-16,12-1-5 15,13-3-4-15,1-2-2 16,20-8-4-16,14-7-1 16,12-7 1-16,10-11-1 0,10-7 2 15,9-10-1-15,4-14 0 16,6-6 2-16,-1-18-3 16,-1-14 1-16,-10-10 1 15,-10-11-3-15,-13-5 4 16,-14-9-3-16,-18-4-5 0,-18-1 0 15,-14 0 3-15,-20 2 2 16,-16 14-2-16,-11 14-4 16,-12 14-8-16,-5 18-2 15,2 12-6-15,3 4-13 16,10 11-17-16,16 0-9 0,16-4-59 16</inkml:trace>
  <inkml:trace contextRef="#ctx0" brushRef="#br0" timeOffset="484.24">21640 2622 525 0,'-12'-23'3'0,"9"1"12"16,3 9-6-16,15 6-5 15,8 7-2-15,5 0 3 0,4 9-2 16,3 11-1 0,-1 7-3-16,-1 3 1 0,-5 4 0 15,-2-1 0-15,-5-2 0 16,-3-6-3-16,-9-9-4 15,-8-9-5-15,-1-5 5 0,-3-4 10 16,-9-16 8-16,-5-10-2 16,1-9-5-1,3-10 2-15,10-3-4 0,3-2-4 16,5 5 2-16,15 11-1 16,9 10 1-16,7 14 3 15,3 12 2-15,3 13-6 0,-1 24 2 16,0 13-2-16,-1 12 1 15,-6 0-3-15,-3 6-18 16,1-1-17-16,-5-5-13 16,-4-5-4-16,2-8-29 15,-2-9-53-15</inkml:trace>
  <inkml:trace contextRef="#ctx0" brushRef="#br0" timeOffset="721.8">22670 2859 521 0,'5'-8'48'0,"-3"8"-35"15,2 13-22-15,0 18 8 16,1 13-1-16,4 12 3 0,-1 11 1 16,6 12 0-16,3 8-1 15,5 2-1-15,3-3 2 16,2-2-2-16,0-5 0 15,-4-8-16-15,-3-9-12 0,-2-8-18 16,-6-12-10-16,-1-13-11 16,-1-22-54-16</inkml:trace>
  <inkml:trace contextRef="#ctx0" brushRef="#br0" timeOffset="1263.77">22838 2563 465 0,'-7'-35'-8'0,"7"8"19"15,0 3 20-15,15 10-16 16,4 5-11-16,5 6 3 16,6 3 2-16,3 1-4 0,3 14-3 15,-2 6-1-15,2 5 0 16,-5 4-1-16,-8 0 0 15,-4-3 0-15,-5-4-1 16,-9-8-1-16,-3-3-2 0,-2-11 1 16,-4-1 12-16,-7-14 6 15,0-11-2-15,1-11-4 16,5-9-6-16,5-3-3 16,1 0 0-16,15 2 0 15,6 10-1 1,7 13-3-16,1 16 2 15,2 7 2-15,2 16-2 0,2 16 1 16,-5 12 1-16,-4 9-1 16,-4 0 0-16,-9 6 1 15,-5-2-7-15,-5-4-14 0,-4-3-11 16,-1-5-16-16,-14-6-21 16,-4-9-42-16,-3-10-171 15</inkml:trace>
  <inkml:trace contextRef="#ctx0" brushRef="#br0" timeOffset="1797.53">21652 4313 426 0,'-18'0'30'16,"11"0"18"-16,7 0-19 16,18-9-27-16,18-6 6 15,16-2 14-15,18-9-5 16,21-6-4-16,19 0-5 15,18-1-3-15,3-2-3 16,9 7-1-16,0 1-2 0,-3 2 1 16,-8 4 0-16,-11 0-2 15,-10 1 2-15,-15 0-2 16,-15 5-10-16,-19-2-7 16,-16 7-10-16,-18-1-15 0,-20 4-25 15,-8 3 22 1,-31 4-66-16,-15 0-100 15</inkml:trace>
  <inkml:trace contextRef="#ctx0" brushRef="#br0" timeOffset="2036.16">21945 4279 255 0,'-44'25'114'15,"22"-10"-119"-15,16-2 6 16,17-8-17-16,30-5 16 15,20-3 56-15,25-20 2 0,22-9-17 16,14-11-7-16,17-4-10 16,4-3-10-16,2 1-7 0,-4 4-5 15,-12 7-1-15,-16 6-2 16,-19 11 0-16,-21 7-21 16,-17 3-23-16,-26 7-27 15,-16 3-43-15,-14-3-56 16</inkml:trace>
  <inkml:trace contextRef="#ctx0" brushRef="#br0" timeOffset="2379.84">23747 3394 445 0,'10'0'26'0,"-5"4"-7"15,-5 5-27-15,0 5 17 16,0 8 7-16,-5 6-8 16,-8 2-7-16,-3 6 1 15,-2 1-9-15,4-5-54 0,3-7-25 16,5-10-72-16</inkml:trace>
  <inkml:trace contextRef="#ctx0" brushRef="#br0" timeOffset="2770.66">23997 3153 465 0,'5'-2'1'16,"1"-14"11"-16,1 13-6 15,2 3-6-15,2 5 9 0,3 9 6 16,5 6-8-1,-2 0-1-15,0 3-4 0,-5 0 0 16,-2-3-2-16,0 0 1 16,-5-8-2-16,-1-3 1 15,-3-4-2-15,-1-5 7 0,2-4 4 16,3-15 7-16,3-8-14 16,4-7-1-16,7-3 6 15,2 0 0-15,0 3-3 16,1 8-2-16,-3 12-4 15,2 7 2-15,-1 7 1 16,-1 9-2-16,1 13 0 0,3 4 0 16,-3 4 1-16,-4 3 0 15,2-1-3-15,-4-2-19 16,2-3-17-16,1-9-25 16,0-10-20-16,1-8-67 15</inkml:trace>
  <inkml:trace contextRef="#ctx0" brushRef="#br0" timeOffset="3023.79">24689 3014 379 0,'0'0'13'0,"5"6"-20"16,4 1 11-16,2 5 11 15,3-1 6-15,4 0-4 16,0 1-3-16,-2-2-5 15,-2 2-6-15,-1 0-2 0,-7 4-3 16,-6 4-1-16,-4-1 3 16,-14 6 3-16,-6 0-1 15,-5 2 0-15,-1 1-1 16,1 1-9-16,5-1-30 0,4-4-32 16,7-6-52-16,12-4-109 15</inkml:trace>
  <inkml:trace contextRef="#ctx0" brushRef="#br0" timeOffset="3195.63">24875 3311 378 0,'7'0'31'0,"-3"0"-13"16,-4 1-20-16,-11 13 13 16,-2 4 0-16,-6 4-6 0,-3 6 2 15,2-1-24-15,1 0-40 16,4-8-44-16,8-10-83 15</inkml:trace>
  <inkml:trace contextRef="#ctx0" brushRef="#br0" timeOffset="53669.14">1559 8893 610 0,'-4'-28'-3'16,"4"5"-9"-16,12 6 11 15,17 9 1-15,9 2-50 16,5 6-116-16</inkml:trace>
  <inkml:trace contextRef="#ctx0" brushRef="#br0" timeOffset="54234.82">1540 8638 693 0,'-7'-12'17'15,"2"6"-1"-15,5 6 4 16,2 15 6-16,12 15-19 0,4 18 10 16,4 16 1-16,2 17 2 15,5 11-8-15,0 8-11 16,0 2 0-16,1-2 1 15,-3-6-2-15,-3-10 0 0,-3-11-10 16,-5-13-12 0,-5-10-18-16,-5-17-14 0,-4-16-20 15,-2-17-62-15,-10-24-162 16</inkml:trace>
  <inkml:trace contextRef="#ctx0" brushRef="#br0" timeOffset="54453.4">1654 8806 681 0,'0'-31'-2'16,"5"9"8"-16,17 7 9 15,12 8 11-15,5 7-14 0,4 2-4 16,-1 18-6 0,-7 8-1-16,-9 8-1 0,-18 5-2 15,-8 5-7-15,-28-1-8 16,-15-2 0-16,-11-4 1 15,-4-9-2-15,-1-12-24 16,13-15-56-16,17-8-177 16</inkml:trace>
  <inkml:trace contextRef="#ctx0" brushRef="#br0" timeOffset="56067.89">2476 9056 335 0,'0'0'86'0,"0"0"-50"15,0 0 23-15,9 0-7 16,10-7 10-16,8-4-15 16,9-2-13-16,11-1-5 15,9-4-10-15,5 0-10 16,7 0-5-16,5 3-2 0,-2-3-3 16,1 4 2-16,-8-1-2 15,-3 2-13-15,-7 1-10 16,-9 3-20-16,-10 0-44 15,-13 0-65-15,-9 1-104 16</inkml:trace>
  <inkml:trace contextRef="#ctx0" brushRef="#br0" timeOffset="56270.98">3159 8685 606 0,'-4'-15'38'15,"4"5"-5"-15,9 1-2 16,14 3-17-16,10 6 0 0,4 2-2 15,1 14-7-15,-3 8-3 16,-9 9-2-16,-21 10-2 16,-9 5-17-16,-28 6-8 15,-14-2-6-15,-15-2 2 16,-6-6 23-16,4-10 8 16,8-12-25-16,15-14-70 0,13-8-132 15</inkml:trace>
  <inkml:trace contextRef="#ctx0" brushRef="#br0" timeOffset="56756.73">3968 8339 655 0,'-3'-4'28'15,"3"4"9"-15,0 0 8 16,5 18-8-16,10 8-5 16,0 16-11-16,6 13 3 0,1 11-5 15,-2 9-10 1,4 9-7-16,-5 5 1 0,1 2-2 15,2-7-7-15,0-6-18 16,-1-8-7-16,-1-14-12 0,-3-11-17 16,1-19 5-16,-5-16-27 15,0-12-62-15,-8-25-169 16</inkml:trace>
  <inkml:trace contextRef="#ctx0" brushRef="#br0" timeOffset="56960.8">4117 8567 689 0,'-16'-38'-1'16,"9"6"21"-16,7 11 0 15,7 6 21-15,16 13-22 0,8 2-14 16,1 22-2-16,0 10 3 16,-3 15-4-16,-9 4-2 15,-11 5-1-15,-9-1-12 16,-7-5-33-16,-18-5-8 15,-9-12-9-15,-7-9-3 0,-3-11-70 16,3-13-254-16</inkml:trace>
  <inkml:trace contextRef="#ctx0" brushRef="#br0" timeOffset="57398.8">4738 8333 549 0,'2'0'51'16,"0"0"-20"-16,3 13-8 16,5 8 24-16,0 9-20 0,-1 10-11 15,1 8-4-15,-2 4 1 16,-2 3-5-16,-1 0-4 15,0-5-4-15,3-7 2 16,2-8-1-16,6-8 1 16,8-12 9-16,11-5 4 0,14-8-2 15,11-2-6-15,13-5-7 16,15-11-20-16,10-11-66 16,7-9-132-16</inkml:trace>
  <inkml:trace contextRef="#ctx0" brushRef="#br0" timeOffset="60200.48">1935 10613 518 0,'-1'-14'48'16,"-1"3"5"-16,0 2 12 15,2 8-13-15,0 1-8 16,0 12-32-16,0 13-12 16,0 9 13-16,4 14-1 15,3 5-10-15,1 8-2 0,2-4 0 16,2-6-1-1,-3-8 0-15,2-12-10 16,0-12 5-16,-1-13 4 0,5-6 1 16,-1-19 4-16,6-11 1 15,5-5-2-15,2-8 0 16,6 4-2-16,-3 5 0 16,-1 9-1-16,0 14 0 15,3 11-2-15,-3 9 0 0,1 18 2 16,1 9-1-16,3 4 2 15,-5 5-1-15,1-8-2 16,-3-2-9-16,-4-14-10 16,1-12 11-16,-6-9 12 15,-1-16 5-15,-4-16 10 16,0-13 2-16,-5-9-4 0,-3-8 0 16,-2-2-6-16,-3 1-3 15,-3 8-6-15,-7 9-2 16,0 12 0-16,-4 14-10 15,6 13-38-15,-1 7-32 0,6 0-77 16,3 11-238-16</inkml:trace>
  <inkml:trace contextRef="#ctx0" brushRef="#br0" timeOffset="60519.47">3131 10708 657 0,'0'-1'45'16,"7"-6"-20"-16,14 4-9 15,13-2 14-15,8-1-16 0,11 4-12 16,4 2-2-16,4 2-10 16,-9 5-57-16,-12 7-66 0,-19 5-133 15</inkml:trace>
  <inkml:trace contextRef="#ctx0" brushRef="#br0" timeOffset="60644.44">3221 11018 630 0,'-9'5'68'15,"9"-5"-46"-15,28-5-24 0,27-8 10 16,21-6-6-16,12-5-16 16,21-6-51-16,2-4-116 15</inkml:trace>
  <inkml:trace contextRef="#ctx0" brushRef="#br0" timeOffset="60997.37">4815 10249 558 0,'0'-14'45'0,"-5"5"2"16,-16 9-28-16,-8 2-4 15,-5 19 9-15,-9 11-12 16,-2 15-1-16,0 17 4 15,9 12-2-15,4 10-4 0,10 10 1 16,15 1-7-16,7-7-3 16,20-11 0-16,16-11-8 15,13-15-19-15,11-15-13 16,14-15-20-16,6-14-19 0,5-9-100 16</inkml:trace>
  <inkml:trace contextRef="#ctx0" brushRef="#br0" timeOffset="61450.54">5424 10543 411 0,'0'-18'35'0,"-2"3"25"16,-15 4-1-16,-7 8-15 15,-6 3-21-15,-8 8-7 16,-2 16 4-16,-1 6 3 0,4 12-4 16,6 5-10-16,11 5-4 15,11-1-2-15,9-1-4 16,16-6 1-16,15-9 1 15,12-9 1-15,7-10-3 16,6-12 3-16,5-4-2 16,3-17 0-16,-6-9-6 0,-7-7-2 15,-10-8 4-15,-13-3 4 16,-13-4 2-16,-15 2-2 16,-6 0 0-16,-16 6-3 0,-11 6 1 15,-5 9-5-15,0 10-5 16,6 7-14-16,10 8-2 15,12 3-22-15,10 9-46 16,5 1-64-16</inkml:trace>
  <inkml:trace contextRef="#ctx0" brushRef="#br0" timeOffset="61665.96">5909 10425 592 0,'-2'-14'66'0,"-10"3"-12"0,-3 11-3 15,3 2-8-15,3 18-24 16,0 12-10-16,5 13 2 0,4 10-4 16,0 6-4-16,7 3 0 15,10 0-3-15,0-2-3 16,3-10-21-16,4-7-15 16,-5-13-24-16,1-12-17 15,-1-19-60-15,-4-7-177 16</inkml:trace>
  <inkml:trace contextRef="#ctx0" brushRef="#br0" timeOffset="61900.49">6326 10270 670 0,'6'-12'12'0,"2"3"5"15,3 9 3-15,7 0 6 16,6 19 12-16,3 14-23 15,0 12-6-15,7 14 9 16,0 14-8-16,-5 7-8 0,-9 9 0 16,-10 0-1-16,-10 1-1 15,-13-8-11-15,-21-8-17 16,-12-15-16-16,-12-9-25 16,-8-22-47-16,-1-19-106 15</inkml:trace>
  <inkml:trace contextRef="#ctx0" brushRef="#br0" timeOffset="62437.02">6693 9438 620 0,'-3'-13'16'0,"0"-1"8"16,1 10 21-16,2 4-6 15,3 14-22-15,9 11-13 16,2 12 15-1,4 13 2-15,-1 11-7 16,3 10-1-16,-4 6-3 16,-1 5-3-16,-6-1-6 15,-1-7 0-15,0-2 0 0,-2-13 0 16,-3-9 0-16,2-11-4 16,-1-10-4-16,-1-10-12 15,3-10-19-15,0-7-13 16,-1-2-3-16,2-9-19 0,0-11-46 15,-1-4-53-15</inkml:trace>
  <inkml:trace contextRef="#ctx0" brushRef="#br0" timeOffset="62804.68">6800 9642 423 0,'0'-17'44'0,"0"0"27"15,9 3-17-15,11 3-12 16,10 4-7-16,6 6-15 16,3 1-6-16,1 7-4 15,-2 11-3-15,-7 7-1 16,-11 5-3-16,-10 4-3 0,-10-1 0 16,-20 3-1-16,-18-4-1 0,-12-3-6 15,-10-6-5-15,-2-5-5 16,-5-15-25-16,8-9-101 15</inkml:trace>
  <inkml:trace contextRef="#ctx0" brushRef="#br0" timeOffset="146633.71">7653 10613 506 0,'-3'0'7'0,"0"0"-6"16,3 0 33-16,10-6-8 15,12-2-2-15,13-9-11 0,10-2 10 16,16-8 5-16,10-7-8 16,12-5-4-16,14-4-3 15,6-2-6-15,10 1 4 16,3-2-10-16,5 3 0 16,-1 0 1-16,-5 5-3 0,-7 5 2 15,-10 2-1-15,-10 5 1 16,-12 2-1-16,-9 5-2 15,-18 4 3-15,-7 5-5 0,-13 1-4 16,-10 4-4-16,-12 5-3 16,-7 0-9-16,-10 0-18 15,-23 6-11-15,-6 9-60 16,-15-1-101-16</inkml:trace>
  <inkml:trace contextRef="#ctx0" brushRef="#br0" timeOffset="147086.72">7777 10632 433 0,'-13'-4'41'0,"1"-6"-4"0,3 5 14 16,5-3 2-16,4 3-17 15,6 1-23 1,6 0-7-16,13 4 1 0,6 0 1 15,6 4 0-15,8 8-4 16,12 10-3-16,6 6 1 16,11 7-1-16,3 2 0 0,13 8 0 15,3 1-1-15,6 2 1 16,0 2-2-16,-3-3 4 16,-8 1-3-16,-10-4-1 15,-10-4 2-15,-12-3-5 16,-11-4-20-16,-18-7-16 15,-13-4-19-15,-14-10-25 0,-7-9-50 16,-23-3-97-16</inkml:trace>
  <inkml:trace contextRef="#ctx0" brushRef="#br0" timeOffset="147446.04">7616 10604 364 0,'-5'-11'20'16,"4"4"27"-16,1 1 5 15,16 6-7-15,8 0-10 16,8 8-11-16,6 12 2 0,8 9-3 15,8 9-6-15,-2 11 1 16,8 6-8-16,-3 7-5 16,9 2-2-16,1 4-2 15,-1 2-1-15,5 5 0 16,5-4 1-16,-4 2 1 16,1-2-8-16,-6 1 9 15,-5-8-3-15,-13-7-6 0,-3-4-7 16,-11-4-9-16,-4-10-23 15,-11-10-33-15,-6-14-79 16</inkml:trace>
  <inkml:trace contextRef="#ctx0" brushRef="#br0" timeOffset="-176978.9">14797 8379 222 0,'3'-5'358'16,"-3"5"-361"-16,0 3 1 15,3 23 24-15,1 10 30 16,-1 17-21-16,-1 15-10 16,2 12 1-16,-4 11-11 0,0 7-7 15,-4 4-4-15,-3-8 2 16,-1-9-2-16,-4-14 0 16,5-13 1-16,2-18 0 15,1-12 5-15,4-10 18 16,0-9-4-16,7-4-13 15,15-5-1-15,14 0 0 0,8 0-1 16,14-1-3-16,7-5 0 16,12 3-2-16,5-1-1 15,8-3-7-15,7 0-19 16,4-3-25-16,5-2-16 16,-8-5-58-16,-3-3-110 15</inkml:trace>
  <inkml:trace contextRef="#ctx0" brushRef="#br0" timeOffset="-176353.89">15008 9124 656 0,'-33'19'5'0,"14"-12"-8"16,17 0 0-16,8-7 1 0,22-1 16 15,10-19-3-15,13-14-4 16,3-11 1-16,-3-6-6 16,-6-5 0-16,-18-1-3 15,-14 4-19-15,-18 6-21 16,-28 8 14-16,-16 11 16 0,-13 13 9 15,-13 14 3-15,-5 8 17 16,2 23 15-16,5 11-7 16,12 14-4-16,13 8-3 15,19 3-10-15,21 0-2 16,10-9-6-16,27-10-2 16,20-21-1-16,12-19 0 15,16-13 4-15,6-24 1 0,-1-16-2 16,-7-8 0-16,-17-4-4 15,-19 4 4-15,-20 6 1 16,-19 11-18-16,-13 12-1 0,-15 8 14 16,-3 12 2-16,9 5 0 15,7 0-1-15,15 9-33 16,21 2-53-16,29-1-32 16,23-6 3-16</inkml:trace>
  <inkml:trace contextRef="#ctx0" brushRef="#br0" timeOffset="-176166.44">16076 8642 561 0,'-35'7'119'16,"18"-5"-110"-16,17-2 6 15,32 0-17-15,29 0 10 16,13-4 1-16,18 2-8 15,-4 2-2-15,-8 0-94 0,-19 4-165 16</inkml:trace>
  <inkml:trace contextRef="#ctx0" brushRef="#br0" timeOffset="-176041.46">16175 8904 734 0,'-24'2'27'15,"24"-4"-26"-15,30-14-4 0,40-7-1 16,25-7-15-16,25-6-71 15,18-7-66-15,11-7-235 16</inkml:trace>
  <inkml:trace contextRef="#ctx0" brushRef="#br0" timeOffset="-175555.23">18262 7880 477 0,'20'-53'207'15,"-17"1"-202"-15,-10 9-6 0,-27 13 4 16,-16 10 7-16,-20 12-7 16,-15 8-2-16,-8 10-1 15,-7 22 7-15,2 11 4 16,16 16 7-16,19 8 5 16,23 10-7-16,26 9-9 0,17 2-2 15,31 2-2-15,15-1 0 16,14-1-2-16,3-3-1 15,2-4 2-15,-6-8-2 16,-19-4-5-16,-17-5-13 16,-18-6-8-16,-16-4-5 0,-26-14 9 15,-15-6 12 1,-9-9 10-16,-3-9 2 0,5-5 5 16,10-2 7-16,15 1-8 15,18 8 0-15,15 7-8 16,28 10-1-16,21 9 6 15,8 13-3-15,4 10 0 16,-3 5-2-16,-16 12-18 16,-20 10 1-16,-23 8 9 15,-9 3 10-15,-29 2 5 0,-6-2 21 16,2-8 6-16,6-13-2 16,14-16-17-16,18-18-10 15,19-22-4-15,34-16-1 16,25-12-14-16,28-30-25 15,21-21-52-15,17-25-158 16</inkml:trace>
  <inkml:trace contextRef="#ctx0" brushRef="#br0" timeOffset="-175255.38">19041 8294 783 0,'-26'0'-13'16,"-8"9"-2"-16,-1 21 14 16,-5 20 1-16,-6 14 5 15,-8 16-3-15,0 15 4 0,5 7 5 16,13 7-9-16,11-4-1 15,22-11-1-15,14-12-4 16,28-19-16-16,20-19-6 16,16-26-1-16,15-18-31 15,12-17-47-15,3-28-106 0</inkml:trace>
  <inkml:trace contextRef="#ctx0" brushRef="#br0" timeOffset="-174958.58">19651 8579 596 0,'-44'-19'1'16,"-15"5"16"-16,-6 12 22 0,1 2 5 16,2 23-23-16,10 13-6 15,8 10-2-15,15 9-5 16,17 10-1-16,12-3-1 16,24-3-4-16,17-11-6 0,18-14 3 15,9-16-1-15,7-18-4 16,1-9-3-16,-5-22-2 15,-13-13 6-15,-14-12 3 16,-15-4 4-16,-17-6 0 16,-12 5-6-16,-19 4 1 15,-13 11-15-15,-10 12 1 0,-3 14-17 16,2 13-19-16,7 7-10 16,10 9-22-16,14 5-35 15,12 1-132-15</inkml:trace>
  <inkml:trace contextRef="#ctx0" brushRef="#br0" timeOffset="-174764.34">19953 8467 606 0,'12'-16'51'0,"-4"5"3"16,-4 11 2-16,-1 11-23 16,1 19-27-16,-1 15 7 0,1 16-1 15,5 12-5-15,0 10-5 16,5 3 0-1,6 0-3-15,7-11-18 16,4-11-26-16,4-16-6 16,5-19-13-16,0-24-48 15,-1-16-170-15</inkml:trace>
  <inkml:trace contextRef="#ctx0" brushRef="#br0" timeOffset="-174576.86">20496 8387 686 0,'12'-18'3'0,"5"13"17"16,5 5-7-16,7 25 3 16,0 17 15-16,3 21-13 15,-5 12-9-15,-7 12-4 16,-9 7-4-16,-11 6-1 16,-7-5-2-16,-15-11-18 15,-12-14-11-15,-7-15-19 16,-10-19-19-16,-6-19-28 15,-3-18-88-15</inkml:trace>
  <inkml:trace contextRef="#ctx0" brushRef="#br0" timeOffset="-174233.22">20871 7506 829 0,'-5'-4'13'16,"3"1"-22"-16,2 6-20 0,7 22 31 15,4 12 2 1,-3 13 8-16,4 11-2 0,-5 14-1 15,0 8-3-15,-2 11-2 16,1 3-2-16,3-2-1 16,1-7-1-16,1-12-12 15,0-10-18-15,-1-14-6 0,3-14-8 16,-2-18-30-16,-2-14-47 16,-3-12-105-16</inkml:trace>
  <inkml:trace contextRef="#ctx0" brushRef="#br0" timeOffset="-174030.14">21032 7745 681 0,'2'-32'6'0,"17"8"4"16,8 12 4-16,8 12 9 16,-1 4 0-16,-1 18-13 0,-10 11-9 15,-14 9-2 1,-9 7-1-16,-24 2-10 0,-13-2-15 15,-12-8-12-15,-2-7-1 16,-4-10 10-16,14-11-22 16,6-10-44-16,23-3-50 0</inkml:trace>
  <inkml:trace contextRef="#ctx0" brushRef="#br0" timeOffset="-173686.47">21921 7233 551 0,'6'-40'161'15,"1"14"-151"-15,-1 11-1 0,-1 15 2 16,2 27-4-16,0 16 7 15,2 25 13-15,0 23-12 16,0 27-7-16,-4 21-2 16,0 21 3-16,2 19-3 0,0 11 1 15,-2 5-1-15,2-1-4 16,0-5-1-16,1-10 0 16,-7-14-1-16,-1-16 0 15,0-18-2-15,-5-18-20 16,-6-24-23-16,0-25-24 0,0-28-67 15,4-36-188-15</inkml:trace>
  <inkml:trace contextRef="#ctx0" brushRef="#br0" timeOffset="-172647.78">22573 8340 525 0,'0'0'103'15,"0"0"-71"-15,0 14-20 16,9 17 16-16,0 13 14 16,2 15-15-16,-6 14-10 0,-3 8-9 15,-2 8-4-15,0 4-3 16,-2-2-3-16,-1-11-19 15,3-8-26-15,0-14-9 16,0-11-23-16,3-15-3 16,4-18-56-16,-1-14-101 0</inkml:trace>
  <inkml:trace contextRef="#ctx0" brushRef="#br0" timeOffset="-172429.07">22675 8563 561 0,'2'-36'69'16,"11"8"-51"-16,9 12-2 16,10 12 13-16,2 4 0 15,2 20-16-15,-2 12-7 16,-7 13-6-16,-15 6-1 16,-12 5-1-16,-7 1-22 15,-22-7-15-15,-6-7-31 0,-5-11 18 16,-2-10 6-16,5-10-20 15,8-12-10-15,7 0-75 16</inkml:trace>
  <inkml:trace contextRef="#ctx0" brushRef="#br0" timeOffset="-172053.92">23345 8538 678 0,'0'-5'16'0,"0"-2"8"15,0 2 13-15,5 5-10 16,10 0-12-16,3 6-12 15,9 7-2-15,3 3-1 16,4 2 0-16,0 1-1 0,-5 5 2 16,-9-3-2-16,-11 2-1 15,-9 1-1-15,-17 1-5 16,-19 0 6-16,-8-2 1 16,-4 0 3-16,-1 0 0 15,3-2-2-15,6 1 0 0,13 1-21 16,15-1-25-16,12-4-34 15,8-6-57-15,19-7-106 16</inkml:trace>
  <inkml:trace contextRef="#ctx0" brushRef="#br0" timeOffset="-171895.86">23674 8893 657 0,'4'0'67'15,"-4"0"-21"1,-6 0-6-16,-10 11-13 0,-10 7-10 15,-6 9-13-15,-7 6-6 0,-2 9-22 16,1 1-49-16,9-10-57 16,10-6-152-16</inkml:trace>
  <inkml:trace contextRef="#ctx0" brushRef="#br0" timeOffset="-171535.85">24087 8433 507 0,'1'-19'62'16,"-1"-1"-6"-16,0 5 8 15,0 7-14-15,-3 8-8 0,1 0-15 16,1 12-20-16,1 17-4 16,0 10 14-16,0 11-3 15,3 10-4-15,6 5-4 16,-1 2-4-16,-3 3 0 15,-5 0-5-15,0-4-38 16,-5-9-63-16,-12-11-106 16</inkml:trace>
  <inkml:trace contextRef="#ctx0" brushRef="#br0" timeOffset="-170987.77">24405 7341 557 0,'-4'-30'5'15,"4"4"21"-15,0 4 4 16,15 8-9-16,7 6-4 16,4 5-9-16,2 3-4 15,5 0-4-15,3 7 0 16,-3 2 0-16,-6 2 1 0,-5-4-1 15,-7-2 0-15,-3-1 1 16,-6-2-1-16,-5 0-1 16,-1 1-8-16,-5-1-32 15,-9 1-22-15,-1-1-79 16,0 0-244-16</inkml:trace>
  <inkml:trace contextRef="#ctx0" brushRef="#br0" timeOffset="-170472.89">24273 8421 543 0,'-34'0'35'15,"-5"1"-24"-15,-2 17 1 16,-4 14 24-16,2 9-6 0,7 15-10 16,8 4-6-16,9 3-5 15,12 1-2-15,9-7-2 16,22-7-1-16,15-7-4 16,13-15 4-16,9-10 2 15,7-10-1-15,4-8-4 16,-1-17 0-16,-2-13 1 15,-6-13 0-15,-17-10 0 0,-12-10 0 16,-15-10-1-16,-19-2-3 16,-15 2-13-16,-24 9 3 15,-16 9 1-15,-6 12-4 16,5 16-5-16,2 10-28 16,16 14-22-16,18 1-43 15,20 2-127-15</inkml:trace>
  <inkml:trace contextRef="#ctx0" brushRef="#br0" timeOffset="-169776.82">24852 7382 365 0,'-4'-26'143'0,"-8"-5"-104"16,12 5 10-16,21 8-2 0,15 9-9 15,14 9-26-15,8 3-2 16,5 23 0-16,-2 14-2 15,-9 14-8-15,-12 14 2 16,-22 8-1-16,-16 10-3 0,-12 5 1 16,-21-3-2-16,-10 1 1 15,-1-11 0 1,0-10 4-16,4-9-1 0,10-13 1 16,6-8-1-16,11-12-1 15,10-4 0-15,1-6-3 0,18-5 0 16,4-3 1-16,4-2-5 15,-4-1-2-15,-7 4 6 16,-5 3 3-16,-10 10-3 16,-6 6 1-16,-12 8 13 15,0 10 8-15,1 6-4 16,0 5 2-16,5 8-5 0,5 1-6 16,2-2-6-16,5 2 1 15,0-5-1-15,7-4-2 16,-2-2-3-16,-3-5 2 15,-2-5 0-15,-15-1-2 16,-12-6-14-16,-16-3-34 0,-13-3-57 16,-14-5-91-16</inkml:trace>
  <inkml:trace contextRef="#ctx0" brushRef="#br0" timeOffset="-168041.12">13957 6897 564 0,'-10'-7'36'16,"6"3"1"-16,4 4-11 15,0 8-11-15,4 11 9 16,10 12 0-16,2 10-5 16,6 10-2-16,1 6 1 0,2 8-9 15,-1 1-3-15,-1 3-2 16,-4-1-3-16,1 0 0 16,-3-4-1-16,-5-5 1 15,-1-4-1-15,-2-10-5 16,-2-6-12-16,0-12-11 15,-3-11-17-15,-1-11-32 0,1-6-24 16,-3-26-49-16</inkml:trace>
  <inkml:trace contextRef="#ctx0" brushRef="#br0" timeOffset="-167804.68">13981 6796 518 0,'-7'-13'19'0,"3"8"51"16,1 5-26-16,-2 21-22 15,-2 11 20-15,-3 15-9 16,-5 11-17-16,-6 12-8 0,-4 2-7 16,3-3-1-16,3-5-6 15,2-10-32-15,7-15-20 16,5-18-12-16,5-17-38 15,0-13-132-15</inkml:trace>
  <inkml:trace contextRef="#ctx0" brushRef="#br0" timeOffset="-167647.97">13889 6760 606 0,'13'-14'33'15,"3"6"-6"-15,9 8-18 16,11 1 27-16,7 18-13 0,9 11-12 15,7 10-11 1,1 11 1-16,3 11-21 0,-6 8-65 16,-4 0-88-16</inkml:trace>
  <inkml:trace contextRef="#ctx0" brushRef="#br0" timeOffset="-167335.54">13879 7820 548 0,'-7'-4'71'0,"4"1"-33"0,3 3-10 15,11 0-16-15,15 7 26 16,6 3-6-16,9 6-14 16,8 2-11-16,2 0-6 15,7 2 1-15,-6-2-14 16,2-5-32-16,-4 0-22 0,-1-9-35 16,-5-4-57-16,-2-14-165 15</inkml:trace>
  <inkml:trace contextRef="#ctx0" brushRef="#br0" timeOffset="-167226.16">14551 7743 470 0,'-8'-11'109'16,"-12"11"-61"-16,-10 2-32 0,-4 23-12 15,-3 12-2-15,1 10-2 16,6 6-41-16,7-1-36 16,8-4-55-16,12-8-232 15</inkml:trace>
  <inkml:trace contextRef="#ctx0" brushRef="#br0" timeOffset="-124422.72">19061 11155 265 0,'-115'34'321'16,"-4"7"-320"-16,-5 9 0 0,-3 11-1 16,1 13 11-16,0 10 3 15,6 8-7-15,1 8-8 16,9 6-4-16,3 11 16 16,10 7-9-16,7 6 1 15,10 9 7-15,8 8-5 0,9 4 10 16,13 10-4-16,8 0-2 15,10 2 4-15,13 7-4 16,8-1-3-16,11 4 0 16,1-3-1-16,23 1-1 15,10 0-1-15,13 1-1 16,14-7 1-16,11-2-3 16,12-3 1-16,13-3 1 0,12-5-2 15,12-12 1-15,9-2-3 16,9-8 3-16,10-9-2 15,6-8 2-15,10-9-4 16,4-8-1-16,4-13-3 0,5-7 1 16,6-12 5-16,2-12-10 15,3-14 13-15,4-11-4 16,-1-11 3-16,3-10 1 16,1-6-1-16,-2-20-2 0,-4-10-1 15,-1-13 5-15,-5-11-1 16,-6-8-3-16,-1-11 1 15,-14-7 2-15,-5-4-6 16,-9-5 5-16,-16-8-2 16,-8-6-6-16,-13-8 2 15,-10-5 0-15,-14-5-2 0,-10-7 4 16,-7-1 1-16,-10-4 3 16,-8-3-2-16,-12 0 3 15,-7 2 1-15,-7-5-1 16,-13 2-2-16,-8 0 1 15,-6-3-3-15,-10 3 1 0,-15-1 0 16,-6 4 0-16,-10 0-1 16,-5 1 0-16,-10 4 2 15,-5 0-1-15,-3 4 0 16,-9 4 0-16,-4 3-2 16,-5 2 2-16,-5 4 1 15,-6 3 0-15,-4 5 0 0,-5 6 1 16,-6 2 1-16,-1 7-2 15,-8 2 1-15,0 8-1 0,-9 3-2 0,2 2 1 32,-5 6 1-32,-2 6-2 0,2 6-2 0,-4 6 6 0,4 6-3 15,-4 6 2-15,0 8-1 16,-3 9 2-16,-5 4 7 31,-4 12-5-31,-7 5-3 0,-11 15 6 0,-9 15-5 16,-13 18-4-16,-16 16 3 0,-23 15-22 15,-29 12-86-15</inkml:trace>
  <inkml:trace contextRef="#ctx0" brushRef="#br0" timeOffset="-122515.07">22096 11315 304 0,'0'-12'273'16,"0"0"-247"-16,-6 1-12 15,-6 6 5-15,-9 5-7 0,-1 0-6 16,-5 14 0 0,0 7 1-16,-4 11 4 0,4 6 1 15,0 4 2-15,5 5 1 16,7-1-3-16,6 3-7 15,4-3 1-15,5-2-5 16,14-6 2-16,11-6-1 0,7-9-2 16,7-6 1-16,10-7 0 15,4-8 0-15,0-2-1 16,-1-9 2-16,-6-7-2 16,-8-7 1-16,-13-8 0 15,-12-4-1-15,-9-6 1 0,-4-6 2 16,-20 1-3-16,-9 1 0 15,-9 4-3-15,-1 6-2 16,-4 4-10-16,7 10-10 16,7 7-13-16,12 3-22 15,9 4-36-15,8-1-104 16</inkml:trace>
  <inkml:trace contextRef="#ctx0" brushRef="#br0" timeOffset="-121938.65">22092 10891 592 0,'0'-20'32'0,"4"6"18"0,10 1-12 15,9 10-8-15,6 3-10 16,2 0-8-16,5 11-8 0,-2 5-3 16,3 2 0-16,-3 1-2 15,-2-1 1-15,-3-4-6 16,-5-3-8-16,-4-5 1 16,-6-6 2-16,-7 0 2 15,-6-8 5-15,-1-4 2 0,-12-1 1 16,-8 0-1-16,-6 9 1 15,-6 4-3-15,-4076 0 0 16,8145 12-1-16,-4069 8 3 16,1 2 1-16,8 2 0 15,4-1-1-15,7-3 0 0,7-4-2 16,5-8-2 0,0-2 0-16,8-6 4 0,6-7 4 15,6-13-1-15,2-5 1 16,2-9 5-16,0 1 10 15,-3-5 3-15,-3 4-2 16,-3 7-3-16,-7 9-2 0,-2 6-2 16,-6 12-2-16,0 1-5 15,0 21-5-15,0 6-1 16,0 14 2-16,0 6-1 16,5 7-7-16,3 3-23 15,-1 4-17-15,0-5-38 0,3-6-61 16,2-7-168-1</inkml:trace>
  <inkml:trace contextRef="#ctx0" brushRef="#br0" timeOffset="-121707.24">22687 11166 632 0,'0'-2'59'15,"-6"-2"-18"-15,2 8-12 16,4 15 3-16,0 10-17 16,0 7 0-16,8 5-8 15,2 3-5-15,2 3-2 0,2-1 1 16,-2-5-9-16,-1-5-29 16,-2-6-17-16,-6-10-20 15,-1-9-45-15,-2-11-90 16</inkml:trace>
  <inkml:trace contextRef="#ctx0" brushRef="#br0" timeOffset="-121128.44">22853 10800 573 0,'-3'-7'15'0,"3"-2"15"15,1 7 6-15,16 2-12 16,4 4-1-16,6 7-16 0,3-1-5 15,1 2-1-15,3 1-2 16,-2-4 2 0,-1-4-2-16,-6-1-3 0,-5-4-8 15,-6 0 4-15,-6-9-1 16,-8 0 5-16,-6 2 1 16,-11 1-2-16,-11 3-4 0,-6 3-3 15,-1 2 5-15,-2 10 4 16,3 1 3-16,5 2 0 15,7 2 0-15,7-1 0 16,6 0-2-16,7-5 0 16,2-4-1-16,4-7 0 0,11 0 2 15,5-11 2-15,6-9 0 16,1-6 1-16,0-5 6 16,0-2 13-16,-3 1 1 15,-5-1-2-15,-5 10-1 16,-5 6 2-16,-7 5-3 15,-2 11-4-15,0 1-5 0,-2 18-7 16,-3 10-1-16,-3 14 2 16,3 13-2-16,5 5-1 15,0 12-6-15,7-1-51 16,8-2-105-16</inkml:trace>
  <inkml:trace contextRef="#ctx0" brushRef="#br0" timeOffset="-107363.38">21133 12552 303 0,'-23'-20'154'16,"-4"-1"-149"-16,-2 1-4 15,-6-2 0-15,-6 7 21 16,-5 0-1-16,-4 1-14 0,-10 5-6 16,-4 5 2-16,-8 3 2 15,-4 1 2-15,-6 1 0 16,-9 10-3-16,-3 5 2 16,-7 4-1-16,-3 5 1 15,2 3 3-15,-4 6 6 16,4 4 1-16,5 5-1 0,2 3 1 15,5 6-6-15,5 6 0 16,9 5-6-16,5 5 3 16,8 3-5-16,9 6 0 15,6 0 0-15,7 3-2 16,4 5 0-16,7 1 1 16,11 1-1-16,2 2 1 15,8 3-2-15,6 0 2 0,3-1 1 16,5-2 1-16,12 1 2 15,2-1 1-15,8 2-2 16,7-4-2-16,2 1-1 0,9-1 1 16,-1-3-2-16,11-5 0 15,4-6 0-15,2-1 0 16,4-3 0-16,4-6 0 16,4 0 1-16,0-8-2 15,6-1 1-15,3-6 0 0,5-5 0 16,4-4 0-16,3-9 0 15,1-5-2-15,5-5 2 16,3-8 0-16,1-4 3 16,-2-5-6-16,4-3 5 15,-2 0-2-15,-1-9 4 16,3-7-3-16,-6-3-2 16,3-6-1-16,-8-4 8 0,0-3-1 15,-3-6-10-15,-6-1 12 16,1-5-10-16,-5-5 5 15,-3-2 2-15,-6-3-7 16,-5-3 4-16,-3-1-3 0,-8-5 3 16,-4-2-7-16,-7-3 4 15,-8-3 1-15,-5 0-2 16,-6 0 2-16,-8-1-1 16,-3 3 0-16,-2-4 0 15,-5 1 2-15,-4-1 0 0,-4 2 1 16,-1-4-2-16,-3 2 0 15,-10-2 1-15,-5 3-1 16,-4 1 0-16,-3 2 2 16,-5-1-2-16,-4 1 1 15,-4 1-1-15,-2 0 0 16,-6 0 1-16,-3 3 0 16,-4-2 0-16,-1 3 2 0,-4 0-1 15,-3 4 3-15,-4 0 1 16,-4 5-4-16,-6 2 1 15,-5 4-1-15,-5 1 0 16,-8 5 2-16,-2 2-3 0,-11 2 0 16,-7 7 0-16,-11 4-1 15,-8 6-19-15,-11 6-56 16,-11 4-147-16</inkml:trace>
  <inkml:trace contextRef="#ctx0" brushRef="#br0" timeOffset="-106505.4">20343 13780 624 0,'0'-5'-3'0,"-1"2"0"16,-13 3-17-16,-5 0 16 15,-6 7 4-15,-6 7 0 16,-11 8 0-16,0 6-2 0,-7 6 0 15,3 4 2-15,-3 0 2 16,6 9 0-16,4 0 3 16,7 1 4-16,8 2 0 15,4 0-1-15,13 1 1 16,5-3-3-16,2 1 1 0,14-5-6 16,10-5 0-16,8-5 0 15,7-3-2-15,8-10 2 16,4-5-2-16,2-5 1 15,6-8 0-15,3-3 1 16,0-3-1-16,1-11 2 16,-4-8-1-16,1-5 0 15,-4-5 0-15,-4-4 1 0,-6-3 1 16,-6-5 2-16,-6-3 2 16,-11 1 1-16,-6-6-4 15,-12 2-2-15,-5-1-1 0,-14-1 0 16,-10-2-1-1,-13 1 1-15,-5 1-9 0,-2 4-8 16,-7 8-12-16,1 7-15 16,1 6-17-16,5 7-83 15,5 4-197-15</inkml:trace>
  <inkml:trace contextRef="#ctx0" brushRef="#br0" timeOffset="-105942.28">20246 13372 614 0,'0'-21'21'16,"9"-2"-12"-16,7 3-9 16,7 1 2-16,6 4 8 15,2 5-2-15,1 2-8 16,-1 6 0-16,-3 2 0 15,-1 4 0-15,-8 9-2 0,-4 0-11 16,-8 4-14-16,-3-3 0 16,-4 1 12-16,0-1 12 15,0-4 2-15,0-6 2 16,-2-4 12-16,0 0 20 16,2-12-7-16,0-10-15 15,7-6-3-15,6-10 3 0,3-5-3 16,6 0-4-16,5 1-2 15,0 2-2-15,2 12 0 16,5 6 1-16,-2 12 3 16,-1 10-1-16,-1 0 3 15,-4 17 1-15,-6 13-1 0,0 3-3 16,-5 8-2-16,-1 4-2 31,-3 1 0-31,-2-1-16 16,4-2-20-16,-1-4-20 0,4-7-31 15,6-9-77-15,-1-7-184 0</inkml:trace>
  <inkml:trace contextRef="#ctx0" brushRef="#br0" timeOffset="-105598.6">21451 13530 592 0,'-6'11'49'16,"-3"-1"-45"-16,2 0-2 16,0 6-2-16,0 5 6 0,0 3 2 15,3 1-5-15,1 5-3 16,-3 6 0-16,5 3 1 16,-3 4 0-16,2 3 4 15,1 6 3-15,-4 0 2 16,2 0 1-16,1-1 0 0,2 1-1 15,0-2-7-15,0 0 3 16,0-2 0-16,2-3-3 16,3-2-3-16,3-8 0 15,-1-5-5-15,0-5-12 16,2-7-16-16,0-11-35 0,3-7-40 16,0-7-128-16</inkml:trace>
  <inkml:trace contextRef="#ctx0" brushRef="#br0" timeOffset="-105003.32">21604 13297 540 0,'3'7'54'0,"10"3"-49"16,0-2-5-16,2 9 3 0,4 2 24 15,-5 3-12-15,1 4-13 16,-3 1-2-16,-5 2-1 16,-2 0 0-16,-3-4-4 15,-1 0-2-15,-1-5 2 16,0-5 5-16,0-7 0 16,0-2 0-16,0-6 1 0,3 0 2 15,6-13 10-15,3-5-9 16,3-5 0-16,4-4-1 15,3-3-2-15,3 2 0 16,2-2-1-16,2 3-1 16,2 2 2-16,-3 6-2 0,3 3 1 15,-2 4 0-15,-5 8 0 16,1 1 0-16,-1 3 1 16,-6 0-2-16,0 7 1 15,0 5 1-15,-4 8 2 16,-1 2 0-16,-4 3 7 0,-1 4-1 15,-2 6 0-15,-5 1-4 16,-1 3-2-16,0 5-3 16,0 2-3-16,2-1-26 15,6 0-43-15,6-12-114 16</inkml:trace>
  <inkml:trace contextRef="#ctx0" brushRef="#br0" timeOffset="-94435.47">22315 11397 594 0,'-8'0'116'16,"1"0"-113"-16,4-8-12 16,3-3-11-16,14 0 18 15,13-5 4-15,9-7-9 16,9-4-9-16,4-1 2 15,4-8-8-15,-1-2-1 16,-6 1-10-16,-11 0 7 0,-12 5-2 16,-15 1-9-16,-8 8 22 15,-27 7 10-15,-12 11 7 16,-19 5 9-16,-11 5 22 16,-4 16 18-16,-1 10-2 0,5 6-1 15,8 4-17-15,13 4-14 16,16 1-9-16,12-1-5 15,15-6-4-15,7-5 0 16,25-7-3-16,12-11 1 16,17-12 2-16,12-4 0 15,13-20 3-15,7-10-1 0,2-12 1 16,-2 0 0-16,-11-7-1 16,-16 1 1-16,-14 3 1 15,-24 3-1-15,-23 2 0 16,-16 8-3-16,-35 7-7 0,-20 11-1 15,-22 9 7 1,-19 3 2-16,-12 23 1 0,-5 11-3 16,3 11 5-16,8 11 6 15,19 4 3-15,18 5-4 16,28-2-5-16,26-2-3 16,22-6 0-16,22-11-4 0,32-12 1 15,27-14-1-15,25-14 1 16,21-10-11-16,15-24-19 15,1-16-72-15,0-16-160 16</inkml:trace>
  <inkml:trace contextRef="#ctx0" brushRef="#br0" timeOffset="-93419.72">22897 11872 336 0,'0'-11'5'0,"0"1"-5"15,0 0 0-15,-2 2 0 16,-2-1 1-16,2 1 1 15,0 3-2-15,0 2 1 0,1-1-2 16,1 4-1-16,0 0-20 16,0 0-15-16,0 0 7 15,0 0 13-15,0 0 5 16,0 0 12-16,0 0 18 16,0 2 38-16,0-2 4 15,0 2-5-15,0-2-29 0,0 2-14 16,0-2-1-1,0 4 12-15,0-3-5 0,-4 0-10 16,4 2-3-16,-3-1 1 16,3-2 4-16,0 1 1 15,0-1 2-15,0 0-1 16,0 0 2-16,0 0 1 16,0 2-4-16,0-2 0 0,0 0 0 15,0 0 2-15,0 0-3 16,0 0-3-16,0 0-3 15,0 0-2-15,0 0-1 16,0 0 0-16,0 0 0 0,0 0 0 16,0 0 2-16,0 0 2 15,0 0 0-15,0 0 3 16,0 0 1-16,0 0 0 16,0 0 0-16,0 0-3 15,0 0-1-15,0 0 0 0,-2 0 3 16,0 0-2-16,-1 0 0 15,1 0-1-15,-1 2-2 16,-5 8-2-16,-1 5 0 16,0 8 2-16,-4 7-1 15,1 10 6-15,2 9 2 0,-2 8-5 16,7 7-3-16,5-3-1 16,0 0-1-16,9-6 0 15,14-5-3-15,8-9-6 16,6-7-9-16,2-11-4 15,3-8-19-15,-1-12-31 0,1-3-47 16,-6-10-107-16</inkml:trace>
  <inkml:trace contextRef="#ctx0" brushRef="#br0" timeOffset="-93029.21">23297 11991 319 0,'0'-13'46'0,"0"-1"18"0,0 3-2 15,-6 2-10-15,-3 9-11 16,-3 0-20-16,-3 10-12 16,-2 9 4-16,-3 6 0 15,3 12-2-15,2 0-2 16,1 7-6-16,7 0-2 15,6-6 0-15,1-4-1 0,8-4-1 16,11-10 0-16,6-9-2 16,7-10 3-16,6-1 0 15,4-15-3-15,-3-10 1 16,-3-7 3-16,-6-8-1 16,-4-2 1-16,-11-1-1 0,-7 0 0 15,-8 5-3 1,-2 5-3-16,-14 10 3 0,-6 7-2 15,-1 12-6-15,-2 4-12 16,7 1-22-16,4 18-39 16,12-3-57-16</inkml:trace>
  <inkml:trace contextRef="#ctx0" brushRef="#br0" timeOffset="-92794.88">23623 12100 566 0,'-1'-9'38'0,"1"-3"-9"15,3 1 4-15,19 4-6 16,7-2-6-16,8 1-11 16,12 2-8-16,3 3 0 0,2-3-3 15,-2 2 2-15,-4 1-3 16,-6-1-23-16,-6 1-12 15,-13-2-28-15,-9-2-45 16,-12-3-89-16</inkml:trace>
  <inkml:trace contextRef="#ctx0" brushRef="#br0" timeOffset="-92617.91">23842 11890 457 0,'-12'0'29'0,"4"0"6"0,1 13 9 16,7 4 8-16,0 10-9 15,10 8-14-15,0 3-12 0,1 6-4 16,2 2-9-16,-1-1-3 16,1 0-1-1,-4-4-7-15,2-5-42 0,2-9-22 16,1-13-70-16,-1-10-159 16</inkml:trace>
  <inkml:trace contextRef="#ctx0" brushRef="#br0" timeOffset="-92399.21">24231 11840 597 0,'3'-11'56'16,"1"10"-38"-16,-3 1-13 0,3 13 6 16,-1 14 23-16,2 8-13 15,-2 9-14-15,3 6 0 16,-1 1-6-16,-2 3 1 15,2-6-5-15,5-7-11 16,-3-5-18-16,3-9-17 0,-1-11-33 16,4-14-73-16,-2-4-190 15</inkml:trace>
  <inkml:trace contextRef="#ctx0" brushRef="#br0" timeOffset="-92164.85">24543 11729 558 0,'20'-8'36'16,"7"6"-10"-16,4 5-9 16,-1 21 25-16,3 9-16 0,-9 14-10 15,-2 10-11 1,-14 9-5-16,-8 5 13 0,0 3-12 16,-15-2 0-16,-11-8-7 15,-6-10-5-15,0-16-8 16,-6-12-13-16,-5-15-13 15,0-11-11-15,0-11-35 0,3-19-37 16,10-15-126-16</inkml:trace>
  <inkml:trace contextRef="#ctx0" brushRef="#br0" timeOffset="-91524.4">24558 11364 516 0,'10'-5'1'0,"3"-1"20"15,3 6-3-15,8 6 14 16,0 6-9-16,5 6-7 0,3 3-13 16,2 0-1-16,5-1-2 15,-4-2 1-15,3-6 0 16,-2-4-1-16,-4-8 0 15,-5 0 0-15,-5-6 0 16,-10-8 1-16,-9-2 1 16,-3 0-1-16,-12 0-2 15,-11 2 0-15,-11 4 1 0,-4 5-1 16,-1 5 1-16,-3 0-1 16,3 11 1-16,3 3 0 15,5 4-1-15,6 2 0 0,10-4 0 16,5-2-1-16,10-5 0 15,0-7-2-15,15-2 4 16,7-7 1-16,5-11 0 16,6 0-1-16,1-7 2 15,-4 2 2-15,1-2 6 16,-8 4 3-16,-3 1 1 0,-6 6 7 16,-4 4 0-16,-6 9-4 15,-4 1-8-15,0 16-6 16,-2 9 2-16,-8 11 0 15,1 8-3-15,1 12-2 16,-2 12-5-16,0 1-40 16,-1 0-52-16,-4-2-138 0</inkml:trace>
  <inkml:trace contextRef="#ctx0" brushRef="#br0" timeOffset="6186.33">5548 14057 382 0,'-12'-9'30'0,"-3"-2"-10"0,-2 3 36 16,-4 2 12-16,-2 4-21 15,-3 2-21-15,-3 0 5 16,0 13 4-16,-1 10-14 16,-1 9-4-16,4 9-2 15,5 9-3-15,7 11 0 0,3 11-3 16,12 1-1-16,4-1-4 16,19 0-3-16,8-10 0 15,12-10-2-15,7-16 1 16,8-15 1-16,1-15 1 15,4-8-1-15,-2-20-1 0,-2-11 1 16,-6-12 1-16,-9-7-2 16,-8-7 0-16,-11-7 0 15,-14-1 2-15,-11-5-5 16,-9 4 4-16,-20 6-4 16,-12 8-2-16,-10 17 0 0,-10 17-9 15,-5 15-40-15,3 5-81 16,2 7-365-16</inkml:trace>
  <inkml:trace contextRef="#ctx0" brushRef="#br0" timeOffset="11537.48">5753 13114 589 0,'-9'-7'47'0,"-4"3"-32"16,5 4 13-16,4 11 8 16,4 14-4-16,2 8-14 15,8 13-2-15,3 8 0 16,5 10-2-16,0 4-4 15,0 2-1-15,0 3 0 0,-1-5-6 16,-4-6-2-16,0-6 1 16,-4-9-2-16,-2-11 0 15,0-5 0-15,-3-10 0 16,-1-9-9-16,5-10-9 16,-3-2-26-16,0-16-12 0,1-10-44 15,-3-9-60-15,1-2-116 16</inkml:trace>
  <inkml:trace contextRef="#ctx0" brushRef="#br0" timeOffset="11803.15">5821 13379 409 0,'0'-20'42'0,"0"1"26"15,2 3-25-15,11 6 0 0,6 2-3 16,5 5-17-16,1 3-7 16,0 0-3-16,-4 11-7 15,-4 5-6-15,-12 6 0 16,-5 3 0-16,-7 2-2 16,-15-1-5-16,-5 2 6 0,-7-6-14 15,2-1-31-15,0-7-44 16,5-7-131-16</inkml:trace>
  <inkml:trace contextRef="#ctx0" brushRef="#br0" timeOffset="12225.32">6269 13868 668 0,'0'-11'16'15,"0"2"-1"-15,0 9 6 16,0 4 24-16,3 17-12 0,4 11-11 16,2 10-5-16,2 9 0 15,0 10 1-15,1 3-10 16,-2 4-2-16,-2-2-5 16,-1 0 1-16,3-6 0 15,-3-7-2-15,-2-7-2 16,-2-13 4-16,-1-8-9 15,2-10-17-15,-1-15-10 0,5-11-25 16,-1-23-21-16,0-16-76 16,2-14-146-16</inkml:trace>
  <inkml:trace contextRef="#ctx0" brushRef="#br0" timeOffset="12569.04">6529 13258 532 0,'-2'-18'10'16,"-7"2"24"-16,6 10 8 15,-1 3 18-15,4 3-16 0,0 11-27 16,7 14-10-16,4 11 14 15,2 10 4-15,1 11-9 16,-2 5-6-16,3 6 3 16,-7 3-6-16,4-1-3 15,-2-2-2-15,-5-6-1 0,2-3 0 16,-1-7-3-16,-2-7-8 16,1-13-9-16,-1-8-15 15,-1-11-17-15,4-13-13 16,-2-3-24-16,-1-24-38 15,0-9-176-15</inkml:trace>
  <inkml:trace contextRef="#ctx0" brushRef="#br0" timeOffset="12809.27">6597 13441 482 0,'0'-22'37'0,"8"3"-3"15,7 2-6-15,5 8 6 16,6 6 4-16,0 3-24 16,1 6-10-16,-5 17 13 15,-6 3-5-15,-5 6-6 0,-11 0-6 16,-4 0 2 0,-19 0-4-16,-11-3-7 0,-12-8-8 15,-5-5-24-15,-9-13-49 16,-1-3-110-16</inkml:trace>
  <inkml:trace contextRef="#ctx0" brushRef="#br0" timeOffset="15444.15">7930 13923 92 0,'7'-21'368'15,"-7"-1"-327"-15,-5 8 5 16,-9 3-4-16,0 6-2 16,-4 5-21-16,-6 2-10 15,-3 16 4-15,-7 9 7 16,-3 8-2-16,-4 10-2 0,2 8-1 15,0 6-6-15,5 7-2 16,7 0-3-16,10-3-3 16,12-4-1-16,5-8 2 15,15-8-2-15,14-7-1 16,12-9 2-16,6-9 1 16,9-10-1-16,5-6-1 15,0-2-4-15,-1-9-24 0,-6-9-16 16,-3-1-22-16,-12-5-31 15,-17-2-48-15,-13-3-157 16</inkml:trace>
  <inkml:trace contextRef="#ctx0" brushRef="#br0" timeOffset="15600.34">7647 14211 515 0,'-28'-10'26'0,"13"0"7"16,15-1 6-16,24 0-25 0,19 1-7 15,21-3-5 1,14-1-3-16,10 0-9 0,5-2-65 16,-1-4-188-16</inkml:trace>
  <inkml:trace contextRef="#ctx0" brushRef="#br0" timeOffset="16147.84">8757 13763 33 0,'11'-20'449'0,"-2"2"-397"16,0 6 9-16,0 2-3 15,2 9-4-15,-1 1-22 16,0 11-18-16,-2 12 1 16,-2 14 5-16,-3 13-8 0,1 9-7 15,-4 7-1-15,0 6-2 16,0 1 0-16,0 0 0 15,0-10-1-15,0-6-1 16,1-7 1-16,6-13 2 0,-4-9 0 16,2-8 3-16,0-5 3 15,2-7 0-15,5-4 2 16,5-4 3-16,9 0 5 16,8 0-10-16,9-5-2 15,5-2-2-15,10-3-2 0,-2 2-3 16,1 0 0-16,-4-1 1 15,-4 2-1-15,-10 0 0 16,-8 2 0-16,-9-1 1 16,-10 1-1-16,-6 2-1 15,-6-2-8-15,0 0-18 0,-2-2-18 16,-9-5-38 0,2-11-62-16,-1-15-262 0</inkml:trace>
  <inkml:trace contextRef="#ctx0" brushRef="#br0" timeOffset="99978.93">22128 5440 350 0,'-63'-22'74'0,"-4"-4"-55"16,-3-1-7-16,-10-3-5 0,-10-2-6 15,-7-1 0-15,-12-5-1 16,-10 4-2-16,-10-8-5 16,-12 6 4-16,-8-8 3 15,-9 0 0-15,-8-3 0 16,-14-1 0-16,-12-4 0 0,-11-1 5 15,-13 0 3-15,-11-1 6 16,-13-2 6-16,-6 1-1 16,-10 0-3-16,-8-1-6 15,-10 3-6-15,-6 1-2 0,-7 0-1 16,-11-1-2-16,-9 1 2 16,-7 0 0-16,-2 0-2 15,-11-1 2-15,-9 3 2 16,-3 0 4-16,-1 0 1 15,-1 1-2-15,-7 1-1 16,0 1-1-16,1 2-2 0,1 5-2 16,-6 1 1-16,-2 1-1 15,-3 4 2-15,3 0-3 16,-6 4 2-16,5 1-2 16,-1 2 2-16,5-1-3 15,0 5 2-15,3 1 1 0,2 3 0 16,4 3-2-16,1 1 4 15,0 7-7-15,5 2 5 16,0 3-1-16,9 3 1 16,-2-2-1-16,5 4-3 15,6 7 0-15,4 3-3 16,7 6 2-16,-2 3 0 0,4 6 2 16,3 3 0-1,4 6 1-15,6 3 1 0,2 6 1 16,10 5-2-16,7 3 2 15,13 7-1-15,2 2 1 0,19 6-2 16,5 3 1-16,8 1 0 16,10 3 1-16,9 4-2 15,10 1 1 1,9 0 0-16,12 5 1 0,13-2-3 16,13 3 2-16,17 1 0 15,9 3 0-15,18-1 2 0,11 0-4 16,14 1 2-16,11 2 0 15,16-1-1-15,12 0 1 16,13 3-1-16,10-3-1 16,18 0 2-16,2-6-3 15,21 2 2-15,11-4-1 0,11-3-2 16,8-1 4 0,11 2 2-16,7-3 4 0,9 2 1 15,8-1-1-15,10-3-2 16,5 2-6-16,8-6 1 15,12-1 1-15,3-3 0 0,8-2 1 16,6-2 0-16,4-1 1 16,4-2-4-16,1-3 2 15,4-1 1-15,4-2 1 16,2-3-3-16,5-2 1 16,2-3 2-16,6-2-4 15,2-3 3-15,3-1-1 0,8 0-1 16,2-1 3-16,4-1-2 15,6 0 0-15,2 0 2 16,-1 1-2-16,5-3 1 16,-2-1-2-16,7-1 2 15,-3-3 7 1,3 2 1-16,0-5-2 16,-2 0-3-16,6-1 0 0,-3 1 0 15,1-3 5-15,-1-1 0 0,0 0-4 0,0 0 1 16,-1 0-2-16,2-1 1 15,-2-5 2-15,0 0 0 16,-2-2 0-16,1-5-1 16,-1 2-4-16,0-4 0 15,1 0 0-15,1 1 2 16,-4-4-7-16,1 0 4 0,3 0 1 16,-2-2 7-1,-1 2-8-15,-1-3-1 0,2-2 6 16,-2-1-8-16,0-1 1 15,-2 0 3-15,2-1-2 16,-4-6 0-16,4-4 1 0,0 0 0 16,0-2-2-16,-2-1 1 15,2 0 0-15,2-2 1 16,0 0-1-16,-5-2-1 16,4 0 3-16,-4-4-4 15,2 1 2-15,-5-1 2 16,3-1-3-16,-3-4 1 0,3 2-1 15,-3 0 1-15,2-2 0 16,-3-1 0-16,5 1 1 16,-1 0 0-16,0 0 0 15,2 1-3-15,0-2 2 16,1-1-1-16,-4 0 1 16,3 0 0-16,-7 1-1 0,2 1 3 15,-2-2-2-15,0 1 1 16,0 1 3-16,-1-3 0 15,-3 3-3-15,-2-2 0 0,-1 1-1 16,2-1 0-16,-4 1-2 16,-7-3 1-16,-3 1 0 15,-1 0 0-15,-8-2 1 16,-5-4-1-16,-4 0 2 16,-4 1-1-16,-3-5 2 15,-3 1-3-15,-2-4 3 0,-4-1-1 16,-6 1 0-16,-2-3 0 15,-5-4-1-15,-9 1 0 16,-4-1 1-16,-7-1-1 16,-6-2 0-16,-9-1 1 15,-6-3-1-15,-9-2-1 0,-5-4 2 16,-12 3-1 0,-8-2 2-16,-7-5-1 0,-11 4 2 15,-11-4 0-15,-10 0 2 16,-14-3-1-16,-4 0-4 15,-28-3-1-15,-19-4-2 0,-20-1-15 16,-25-3-20-16,-24 1-26 16,-25-2-36-16,-22 4-104 15</inkml:trace>
</inkml:ink>
</file>

<file path=ppt/ink/ink10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30T08:49:07.8070000"/>
    </inkml:context>
    <inkml:brush xml:id="br0">
      <inkml:brushProperty name="width" value="0.05292" units="cm"/>
      <inkml:brushProperty name="height" value="0.05292" units="cm"/>
      <inkml:brushProperty name="color" value="#FF0000"/>
    </inkml:brush>
  </inkml:definitions>
  <inkml:trace contextRef="#ctx0" brushRef="#br0">15637 11560 218 0,'7'0'5'16,"0"0"-10"-16,2-7-67 0,0 0-74 16</inkml:trace>
  <inkml:trace contextRef="#ctx0" brushRef="#br0" timeOffset="864.53">15649 11435 387 0,'-4'-2'33'0,"3"0"2"15,1 1-11-15,0 1 11 16,0-2-15-16,0 0-11 0,0 0 5 16,0 0 7-16,0-1 0 15,0-1-2-15,3 3 1 16,1-1-4-16,1-1-5 15,3 1 0-15,-1 0-1 16,3 0-1-16,3-2 0 16,1 2-1-16,3 2-4 0,-2-1 0 15,5-1 2-15,4 2 0 16,-1 0 0-16,2-2-4 16,4 2 1-16,1 0-2 15,4 0 2-15,2 2-1 16,4-2 1-16,5 0 2 0,0 0 1 15,1 0 2-15,5 0 0 16,0 2-1-16,3-1 1 16,2 3-2-16,0 0-2 15,2 0 0-15,1-1-1 0,-2 0-1 16,2 1-1-16,2 1 0 16,2 1 1-16,4-1-1 15,1-1 0-15,2 1 1 16,0-2-1-16,2 3 2 15,3-2-2-15,-3-1 1 16,7 1 1-16,-1-1-2 16,0 1 0-16,4-3 0 0,-1 1-1 15,8 0 1-15,0-2 1 16,1 0-1-16,4 0 0 16,1 0 1-16,5 0-3 15,0 0 2-15,2 2 0 0,0-2-1 16,1 0 1-16,-1 0-1 15,0 2 0-15,-1-1 2 16,-1 3-2-16,1 2 1 16,1-5 0-16,-1 4-1 15,1-1 2-15,0 2 1 0,1-1 0 16,-4-2-4 0,1 4 2-16,2-1 0 0,-1 3 2 15,-2-4-2-15,-4 0 3 16,5 2-3-16,-3-1 0 15,-1-1 0-15,-1 1-1 16,2-5 0-16,-2 3 1 0,-3-2-1 16,-3-1 1-16,1 2 0 15,-4-2-3-15,-2-1 3 16,-2 0-1-16,-6 2 0 16,-1-2 0-16,-9 0 1 0,-9 0-2 15,-7 0 1-15,-11-2 2 16,-13-3-3-16,-13-1 0 15,-13-1-14-15,-15-9-46 16,-23-12-94-16,-3-15-390 0</inkml:trace>
  <inkml:trace contextRef="#ctx0" brushRef="#br0" timeOffset="4247.5">20009 10402 360 0,'-9'3'213'0,"7"-3"-156"16,2-8-3-16,13-4-23 16,7-6 3-16,6-3-15 15,9-1-4-15,3-3-3 16,3 2-3-16,1-4-3 0,5 2-4 16,-2-3-2-16,2 1 1 0,-3 4-1 15,-3 0 1-15,-4 5-3 16,-5 3-2-16,-8 3-15 0,-7 5-22 31,-7 7-10-31,-8 0-21 0,-2 8-30 0,-13 7-42 0,-6 4-177 16</inkml:trace>
  <inkml:trace contextRef="#ctx0" brushRef="#br0" timeOffset="4528.71">20201 10399 154 0,'-14'11'261'0,"3"-8"-180"16,9-3-4-16,4-2-20 0,16-12-17 0,9-4-7 16,9-5 2-16,3-2-10 15,8-3-4-15,-2-1-8 16,0 1-5-16,-2 0-5 0,-2 6-2 31,-9-1-1-31,-3 6 1 0,-9 5-2 0,-6 3 0 31,-3 3-1-31,-7 3-2 0,-2 1 1 0,-2 2 0 16,0 0-5-16,0 0-5 16,0 0-11-16,3-1-17 0,4-5-26 15,1-3-30-15,-3-3-84 16</inkml:trace>
  <inkml:trace contextRef="#ctx0" brushRef="#br0" timeOffset="4950.46">20973 9748 431 0,'4'-6'16'0,"-3"3"8"0,-1 3 13 0,0 0 7 16,0 0-30-16,-3 0-10 0,-11 0 5 15,1 1 6-15,-5-1-1 16,-2 0 5-16,3-3 8 16,2-9-2-16,5-5 3 15,0-1-9-15,10-1-5 16,0-2-7-16,6 3-4 0,8 4-2 16,8-1 0-1,0 8-2-15,6 4 1 0,-3 3 0 16,-2 7 0-16,-1 11 1 15,-8 6 0-15,-3 9-2 16,-5 2 4-16,-4 5-2 16,-2-5 2-16,0 1-5 15,0-4 4-15,0-5-1 0,5-2-2 16,5-4 1-16,5-3-27 16,4-2-30-16,3-5-50 15,5-1-108-15</inkml:trace>
  <inkml:trace contextRef="#ctx0" brushRef="#br0" timeOffset="5187.72">21217 10121 485 0,'-3'3'63'0,"-12"8"-19"16,10-8 4-16,5-1-2 16,0-2-29-1,9 0-16-15,2 0 0 16,1-4 0-16,1-1 0 15,-4-3-4-15,-6 2-5 0,-3 0 5 16,0 3-2-16,-15 3 3 16,-5 0 3-16,0 0-1 15,2 0 0-15,2 3 1 16,10 3-2-16,6-6-15 16,6 0-57-16,14-2-77 15,5-12-109-15</inkml:trace>
  <inkml:trace contextRef="#ctx0" brushRef="#br0" timeOffset="5531.42">21411 9642 401 0,'-14'-16'46'15,"-3"2"14"-15,7-4 3 0,1 4-16 16,4 0-3-16,5-1-20 16,0 3-12-16,11 1-2 15,2 2-6-15,9 3-3 16,2 3 0-16,-2 3-1 16,-7 3 0-16,-2 10 0 15,-5 7-1-15,-8 5 0 0,0 5 2 16,-8 4 0-16,-5 2 2 15,5-6-2-15,1 1 0 16,2-5 2-16,5-2-3 16,7-5-1-16,8-3-1 15,7-3-2-15,2-3-21 0,0 1-43 16,1-2-43-16,-5 0-83 16</inkml:trace>
  <inkml:trace contextRef="#ctx0" brushRef="#br0" timeOffset="5640.74">21598 9965 355 0,'-4'13'100'0,"3"-2"-6"0,-1-5-18 16,2-2-6 0,0-4-17-16,0 0-20 0,0 0-24 15,0-10-34-15,0-10-179 16</inkml:trace>
</inkml:ink>
</file>

<file path=ppt/ink/ink10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30T08:50:03.1180000"/>
    </inkml:context>
    <inkml:brush xml:id="br0">
      <inkml:brushProperty name="width" value="0.05292" units="cm"/>
      <inkml:brushProperty name="height" value="0.05292" units="cm"/>
      <inkml:brushProperty name="color" value="#FF0000"/>
    </inkml:brush>
  </inkml:definitions>
  <inkml:trace contextRef="#ctx0" brushRef="#br0">15952 5350 259 0,'0'0'206'16,"0"0"-178"-16,0 0 26 16,0 0-11-16,6 0-14 15,-1 0-11-15,5-1-3 16,3 0 1-16,4-4-1 0,2 5-4 16,0-1-2-16,1 1-3 15,0 0-3-15,2 0 1 16,0 0 0-16,1 0-2 0,4 0 0 15,-2 0 2-15,4 0 2 16,1 0 3-16,3 0-1 16,1 0 0-16,0 0-2 15,6 0 1-15,1 0 0 16,3 0-3-16,4 0-2 16,4-4 0-16,1 2-2 0,5 1 0 15,6-3 1-15,5 1 3 16,4 1-1-16,9-1 0 15,-2 1 2-15,8-2 3 16,2 0-3-16,3-1-3 16,4 1 0-16,2-1-1 15,2 0-1-15,1-3 0 0,3 3 0 16,2-2 2-16,-3 0-2 16,2 3 3-16,0-3-2 15,-4 3 1-15,2-4-1 16,-3 0 0-16,3 1 1 15,-3 1-2-15,-3-1 2 0,1 1-2 16,-1 0 1-16,2 1 0 16,-1-2-1-16,-4 1 0 15,-2 1 0-15,2 0 0 16,-3-1 2-16,1 2-3 0,-1-4 2 16,1 3-1-16,2 0 2 15,-7-1-1-15,2 1 2 16,-4 0 0-16,-2 1-1 15,-3-1-1-15,-3-1 1 16,-3 1 0-16,-5 1-1 0,-6-1 1 16,-3 0-2-16,-10-1 0 15,-2 3 0-15,-15-1 0 16,-2 0 1-16,-11 2-2 16,-8 1-14-16,-11-3-46 15,-2-3-59-15,-18-8-200 16</inkml:trace>
  <inkml:trace contextRef="#ctx0" brushRef="#br0" timeOffset="5806.46">10319 6425 139 0,'-8'0'177'0,"1"0"-128"15,-3 0 12-15,5 0 8 16,-2 0-23-16,2 0-21 15,1 0-7-15,-1 0 2 16,-1 0-3-16,2 2-1 16,2-1 3-16,1 3-4 15,1-1-1-15,0 1 3 0,0-2-4 16,5-1 3-16,10 1 5 16,6-2 4-16,7 0-1 15,9 0-9-15,8 0-5 16,4 0-4-16,2-2-2 15,5 1-2-15,3-2-1 0,-3 0 1 16,-2 0-2-16,-4-1 0 16,-1 3 1-16,-8-1-1 15,-7 0 1-15,-9 0 0 16,-5-1-1-16,-11 3 1 16,-4 0 1-16,-3-1 1 0,-2 1 2 15,0-1-1 1,0 1-4-16,0 0-1 0,0 0-17 15,7 0-38-15,9-4-64 16,8-1-110-16</inkml:trace>
  <inkml:trace contextRef="#ctx0" brushRef="#br0" timeOffset="6322.26">11501 6467 321 0,'-4'0'21'16,"2"0"56"-16,2 0 0 16,0 0-26-16,0-1-20 15,8-1-13-15,6 0 13 0,4 0 0 16,5 1-7-16,6-1-2 15,3 2-3-15,7-4-2 16,2 4-3-16,1 0 0 16,5-1-2-16,1 1-3 15,1-2-5-15,-2 2-1 0,-2-2-2 16,-4 0 0-16,-7 0 0 16,-4 0 0-16,-10 1-1 15,-5-1 1-15,-6 1-1 16,-4-2 2-16,-3 3 1 15,-2 0-1-15,0 0-3 16,-7 0-21-16,0 0-49 16,-1-1-63-16,5-10-285 0</inkml:trace>
  <inkml:trace contextRef="#ctx0" brushRef="#br0" timeOffset="17365.89">20145 6284 425 0,'-9'0'60'0,"3"0"1"16,6 0 3-16,0-2-18 0,5-3-21 15,7-1-6-15,6 3-3 16,6-3-1-16,0 3-3 16,5 0-2-16,2 0-6 15,5 2 0-15,4-1-2 0,4 2 2 16,7 0 2-16,11-2-2 15,6-1 0-15,12-1 1 16,11 1 1-16,6-3-2 16,12 1 5-16,6-2 2 15,9 2-1-15,5-1-4 0,7 0-2 16,2 5-1-16,5-1-2 16,5 2 0-16,-3-2-1 15,2 2-1-15,-3 0 1 16,0-2 1-16,-6 1-1 15,-9-1 0-15,-5 0 0 16,-9-1 0-16,-16-1 0 0,-13-2 1 16,-20 3-1-16,-17-2 0 15,-18-2-1-15,-17 5-7 16,-14-2-17-16,-29 0-33 16,-23-1-55-16,-25-4-113 0</inkml:trace>
  <inkml:trace contextRef="#ctx0" brushRef="#br0" timeOffset="18552.94">4021 7443 333 0,'0'0'30'0,"0"0"-15"0,5 0 12 15,7 0 13-15,1 0-17 16,3 0-7-16,4 0 5 16,5 2 3-16,-2-2-1 15,5 0-8-15,5 0-7 16,-1 2-1-16,5-2 1 16,-1 2 5-16,1 0-2 0,4 1-4 15,-1-1-1-15,5-2 2 16,4 0 11-16,0 0-3 15,2 0-10-15,6 0 1 16,1 0 4-16,3 0 0 16,0 1-2-16,2-2-2 0,5-1-1 15,0-1-2-15,2-1 3 16,2 0-3-16,0 0 2 16,1-1 0-16,1 2 0 15,1-3-4-15,3 3 0 16,-1-2 1-16,2-1-1 0,0 1 2 15,2-2-1-15,-2-2 0 16,-2 1-2-16,2 0 1 16,3-1 1-16,-2 0-2 15,1 0 1-15,1 2-2 16,-3-2 2-16,-2 2 0 16,1 1-2-16,-5-1 0 0,-3 0 1 15,-1 2 0-15,0-1 1 16,-4 1-2-16,3-2 2 15,-4 1 1-15,4 1-1 16,-5 0 0-16,1-1-1 16,-3-1 1-16,-1 2 0 15,-6-2-1-15,4 0 1 0,-6-1 3 16,-1 1-1-16,-5-2-1 16,1 1-1-16,-4 0 0 15,-4 0-1-15,-3 2 0 0,-4-1-2 16,-3 0-2-16,-7-2-42 15,-5-11-80-15,-9-8-246 16</inkml:trace>
  <inkml:trace contextRef="#ctx0" brushRef="#br0" timeOffset="32281.16">17323 7393 313 0,'-2'0'188'0,"-2"0"-127"15,4 0 18-15,0 0-19 16,0 0-14-16,0 0-17 0,0 0-15 16,0 8-4-16,0 0 5 0,0 8 4 15,0 4-5-15,2 9-4 16,0 3 0-16,0 7 2 15,-2 5-1-15,2 3-4 16,-1 1 0-16,1 2-1 0,0-4-4 16,1-1 0-16,-1-4-1 15,0-4 1-15,0-5-2 16,-1-5 3-16,-1-7-2 16,2-6 1-16,-2-3 0 15,0-8 0-15,2 1 0 16,-2-3 0-16,0-1 1 15,2 0-1-15,-2 0 1 16,1 0 1-16,-1 0-3 16,0-1-1-16,2-1 1 15,-2 2-1-15,0-2-1 16,0 0 0-16,0 2-1 0,3 0-7 16,-1-1-9-16,-1 1-11 15,1 0-11-15,0-3-26 16,-2 3-28-16,0-2-55 15,0-2-188-15</inkml:trace>
  <inkml:trace contextRef="#ctx0" brushRef="#br0" timeOffset="32752.6">17145 8007 484 0,'0'-3'95'16,"0"1"-57"-16,7 2 15 15,3 0-13-15,5 0-7 16,5 2-17-16,-2 8-1 0,4 1 3 15,1-1-9-15,-2 5-4 16,1-5-2-16,0 4-3 16,-1-3-1-16,0-2-8 15,1-2-14-15,-1 0-10 16,1-5-14-16,-2-2-20 16,-1 0-16-16,0-2-27 15,-3-6 0-15,-4-3-24 0,-1-2 39 16,-1-1 105-16,-4 2 93 15,-2 1 11-15,-1 2-16 16,-1 3 14-16,-2-3-23 16,0 6-12-16,0 1-18 0,-7 2-14 15,-3 2-19-15,-7 10-9 16,-3 3-5-16,-3 4-3 16,-4 8-7-16,0 3-2 15,2 6-24-15,5-1-69 0,4-2-121 16</inkml:trace>
  <inkml:trace contextRef="#ctx0" brushRef="#br0" timeOffset="107755.78">2007 11940 262 0,'3'0'101'0,"5"-4"-25"16,-1 0-12-16,0-6-8 15,0-1-11-15,3 1-10 16,-1 0-10-16,-4-2-4 16,0-2-1-16,0 2-1 15,-2-5-2-15,-3 5-3 0,0-2-4 16,-3 1 4-16,-7 2-5 0,-2 3-2 16,-5 1-1-16,-2 3-5 15,-5 4-1-15,-1 0 0 16,-4 9 0-16,-1 7 0 15,1 6-1-15,0 2-1 16,2 6 3-16,6 5-1 16,1 2 0-16,8-1 0 0,2 2-1 15,7-8 1-15,3-1-2 16,1-4 1-16,11-5 0 16,2-5 1-16,8-5-1 15,0-6 2-15,3-4 0 16,4 0 1-16,4-11-1 0,-3-5 0 15,-3-6 0-15,0-3-1 16,-3-1 2-16,-7-5-1 16,0 0 1-16,-5 2 0 15,-1 1 5-15,-4 3 3 16,-1 5 1-16,-5 5 3 16,1 5-5-16,-2 3 0 0,0 2-1 15,0 2-4-15,0 3-2 16,2 0-2-16,-2 11-2 15,3 6 1-15,2 5 2 16,0 9 1-16,4 5-3 0,1-2 1 16,3 7 2-1,1-4-2-15,1-5 1 0,6-7-2 16,2-4 1-16,6-10-12 16,4-6-22-16,1-5-44 15,-4-6-62-15,1-13-210 16</inkml:trace>
  <inkml:trace contextRef="#ctx0" brushRef="#br0" timeOffset="107959.16">2645 12058 561 0,'1'10'53'0,"-1"-1"-21"16,0 4 20-16,0 5-3 15,-3 4-18-15,-6 5-25 16,0 2-5-16,-4 1-3 0,1 1-38 16,-1-6-43-16,6-10-56 15,2-8-173-15</inkml:trace>
  <inkml:trace contextRef="#ctx0" brushRef="#br0" timeOffset="108446.66">3011 11639 477 0,'0'-18'101'0,"0"1"-76"16,-2 7 23-16,2 7-3 15,0 3 8-15,0 1-33 16,2 13-21-16,3 9 9 0,2 6 6 15,1 5-4-15,-1 6-2 16,-3 0-1-16,-3 3-1 16,-1 3-1-16,0 1-3 15,0-1-1-15,-1-7-1 0,-3 0 2 16,1-13-2-16,1-7 0 16,2-8 1-16,0-8-1 15,0-3 1-15,9-5 3 16,5-13 2-16,2-3-2 15,11-6-1-15,0 0-1 16,6 4-3-16,-3 2 1 0,2 8-2 16,1 6 1-16,-3 7 0 15,-5 0-1-15,-2 14-1 16,-6 8 2-16,-10 3-2 16,-7 5-4-16,-7-2-3 0,-20 1 0 15,-9-2-4-15,-8-6 4 16,0-5 7-16,-2-7 0 15,9-7-4-15,8-2-7 16,10-2-6-16,15-13-29 16,4-5-39-16,23-10-104 15</inkml:trace>
  <inkml:trace contextRef="#ctx0" brushRef="#br0" timeOffset="108688.58">3548 11592 595 0,'9'0'12'16,"7"-1"-5"-16,1 2 10 15,10 16 31 1,7 9-9-16,5 6-17 16,0 7-11-16,0 8 9 0,1 8-7 15,-9 1-9 1,-14 4 0-16,-13 4-1 0,-8-4-2 15,-28 2 0-15,-18-8-1 16,-20-6-15-16,-17-5-31 16,-22-5-22-16,-13-9-33 15,-9-8-139-15</inkml:trace>
  <inkml:trace contextRef="#ctx0" brushRef="#br0" timeOffset="109229.16">1598 11557 410 0,'-9'-8'19'16,"-6"5"39"-16,0 3-12 0,-4 3-12 16,-3 17-7-16,0 10-3 15,-4 13 2-15,-1 12-1 16,4 12-1-16,4 9-4 15,11 6-3-15,8-1-4 0,16-2-6 16,22-6-4-16,16-8-2 16,14-10 0-16,15-10 0 15,12-10-16-15,4-15-80 16,4-16-206-16</inkml:trace>
  <inkml:trace contextRef="#ctx0" brushRef="#br0" timeOffset="140332.65">1925 13658 448 0,'-8'-11'65'0,"-4"0"-10"16,-2 4 6-16,-3 0-3 0,1 5-22 16,-2 2-11-16,-4 3-4 15,1 14-6-15,-4 6-2 16,-2 12 2-16,0 7-2 16,2 8-4-16,3 5-1 15,6 2-2-15,8-4-5 0,8 1 0 16,5-10-2-16,22-6 0 15,9-8-1-15,10-8-6 16,11-8-17-16,6-10-23 16,5-4-19-16,1-8-37 15,-4-9-74-15</inkml:trace>
  <inkml:trace contextRef="#ctx0" brushRef="#br0" timeOffset="140786.37">2478 13888 292 0,'14'-15'42'16,"-2"1"-2"-16,1-2 8 15,-6 0 7-15,-2-2-4 16,-3 0-23-16,-2 2-6 16,-3-1 1-16,-9 0-3 0,-12 5 0 15,-5 3 2-15,-7 5-5 16,-3 4 2-16,-6-1-2 15,0 9-4-15,2 10-1 16,5 7-1-16,8 2-3 16,6 7-4-16,12 0-4 15,10-2 0-15,2-2-1 0,16-5 0 16,7-5 0-16,6-6 1 16,7-7-1-16,1-7 0 15,4 0-5-15,-6-12 1 16,3-8 2-16,-8-1 2 15,-6-6 1-15,-2 0 0 0,-7 2 3 16,-6 4 6-16,-1 3 6 16,-3 7 11-16,-3 6-3 15,0 5-7-15,0 0-11 16,1 13-5-16,2 6 1 16,5 6-1-16,4 2 1 0,-2 3-1 15,6 2-1-15,4-3-28 16,2-4-38-16,2-6-45 15,-1-8-81-15</inkml:trace>
  <inkml:trace contextRef="#ctx0" brushRef="#br0" timeOffset="140942.6">2911 13920 587 0,'0'0'40'0,"-4"0"-3"16,0 14 10-16,0 4-14 0,3 7-20 15,-3 3-11-15,4 3-6 16,0-1-43-16,0-5-79 16,-2-7-225-16</inkml:trace>
  <inkml:trace contextRef="#ctx0" brushRef="#br0" timeOffset="141506.34">3734 13300 453 0,'-7'-16'40'16,"-7"4"18"-16,0 5-7 15,0 6-4-15,0 1-8 16,4 7-23-16,1 11-6 16,4 7 5-16,2 5-1 15,2 6-3-15,1 10-1 0,8 2-3 16,0 4-2-16,3-1 0 15,0 5-2-15,-2-3-2 16,-2-1 1-16,-7 0 0 16,0 1-2-16,0-6 1 15,-7-5-1-15,-5-8-6 0,0-5-11 16,0-10-10-16,1-8-11 16,0-9-28-16,-3-2-29 15,1-11-100-15</inkml:trace>
  <inkml:trace contextRef="#ctx0" brushRef="#br0" timeOffset="141678.21">3357 13718 505 0,'0'-12'21'16,"2"-3"14"-16,22 4-1 0,10 1 3 15,7-1-4-15,9 2-24 16,6 2-7-16,0 0-2 15,2 0-4-15,-5-4-49 16,-3-3-60-16,-2-2-118 16</inkml:trace>
  <inkml:trace contextRef="#ctx0" brushRef="#br0" timeOffset="141920.31">4063 13344 490 0,'4'-5'54'0,"1"2"9"15,3 3-18-15,1 6-8 16,1 11-17-16,3 7-5 16,1 12 0-16,3 4-4 15,-3 9 7-15,0 2-4 16,-3 3-2-16,-2-1 2 16,-6 3-3-1,-3-1-4-15,-9 0 0 0,-14-1-6 0,-13 1-1 0,-12-7-1 16,-11-3-35-16,-9-6-47 15,-3-12-64-15,-6-11-213 16</inkml:trace>
  <inkml:trace contextRef="#ctx0" brushRef="#br0" timeOffset="142997.24">4225 11886 346 0,'-14'0'149'0,"7"0"-101"16,7 0 6-16,1 0-33 15,24 2 11-15,17 1-4 16,6-3-9-16,13 0-3 15,9 0-7-15,7 0-5 16,-1 2-1-16,1-4-3 0,-6-3 1 16,-5 2-2-16,-11-2 0 15,-8-1-17-15,-10-2-24 16,-13-2-31-16,-12-1-19 16,-10 0-35-16,-2-6-73 15</inkml:trace>
  <inkml:trace contextRef="#ctx0" brushRef="#br0" timeOffset="143168.91">4869 11717 407 0,'-5'-3'73'16,"-15"-8"10"-16,18 11-25 16,2 0-24-16,13 7-14 15,6 12-5-15,7 3 1 16,-1 5-6-16,-1 5-6 0,-9 7-3 16,-7 0-1-16,-8 2-5 15,-13-2-22-15,-14-4-22 16,-5-5-4-16,-6-9-8 15,1-10-57-15,6-8-153 16</inkml:trace>
  <inkml:trace contextRef="#ctx0" brushRef="#br0" timeOffset="143762.56">5290 11779 568 0,'-5'-25'42'0,"5"0"2"16,5 4-4-16,20 9-2 16,4 3-18-16,5 9-12 15,-2 0 7-15,1 16-3 0,-5 7-6 16,-9 2-3-16,-5 7-3 15,-11 1 0-15,-3 0-1 16,-3-4-4-16,-12-8 1 16,-1-6 0-16,-1-11 4 15,2-4 3-15,3-4 1 16,5-16 5-16,7-6 3 16,2-4-3-16,15-2-2 0,6-3-3 15,8 2-3-15,6 5-2 16,3 7 0-16,-3 6 1 15,-3 10 1-15,-2 5-2 0,-5 7 1 16,-6 9 0-16,-8 7-1 16,-3 4-1-16,-5 5 2 15,-3 2-1-15,0-2-12 16,0-1-15-16,1-5-13 16,4-7-2-16,4-6-11 0,3-6-36 15,6-7-60-15,2-4-86 16</inkml:trace>
  <inkml:trace contextRef="#ctx0" brushRef="#br0" timeOffset="144043.77">6013 11683 409 0,'0'-18'90'0,"-7"4"-16"16,-10 9-13-16,-2 5-18 16,-1 0-13-16,1 16-17 15,-3 5-9-15,6 7-2 16,5 5 0-16,8 5-2 15,3-5 1-15,5-1-4 0,13-3 4 16,8-11 0-16,4-4-2 16,1-11 1-16,1-3 0 15,-2-7 2-15,-3-11-1 16,-7-7 0-16,-7-1 1 16,-10-5 0-16,-1-1-2 0,-12 2-6 15,-9 2-10-15,-3 6-3 16,-3 4-15-16,4 4-11 15,5 3-30-15,9 3-109 16</inkml:trace>
  <inkml:trace contextRef="#ctx0" brushRef="#br0" timeOffset="145195.79">6727 11549 447 0,'0'-8'73'16,"-8"0"1"-16,-10 8-23 0,0 0-16 15,-6 9-13-15,2 9-9 16,-2 7-2-16,2 5-1 16,7 4-4-16,3 4-4 15,11 1-2-15,1-7-2 16,9-2-5-16,14-4-15 0,11-11-1 16,4-4-13-1,9-8-13-15,0-3-6 0,2-3-15 16,0-11 0-16,-4-4 5 15,-3-5 35-15,-10-2 28 16,-5-2 20-16,-13-2 40 16,-7 4 9-16,-7 2-2 0,-11 6-23 15,-10 2-10-15,-6 8 0 16,-2 5-2-16,3 2-7 16,0 9-9-16,8 9-7 15,8 4-2-15,8 3-5 16,2 1-1-16,17 1 1 0,9-5-1 15,2-1 1-15,5-7-2 16,-1-5-12-16,-3-6-3 16,-4-3 2-16,-5-3 7 15,-6-13 0-15,-11-5 1 16,-3-6 3-16,0 0 4 16,-1-3 1-16,-6 1 5 0,0 3 9 15,2 6 7-15,5 5-5 16,0 5 1-16,14 8-6 15,3 2-8-15,6 2-2 16,5 10 0-16,2 6 0 0,-1 4-2 16,-2-1 1-1,-5 1-1 1,-7-1 0-16,-4-7-1 0,-8-2-2 0,-3-3-4 16,-3-6 4-16,-8-3 3 15,1-5 2-15,-3-9-1 16,4-4 1-16,6-4-1 0,3-4 4 15,0 2 0-15,7 1 2 16,8 3-3-16,4 7-1 16,2 6-2-16,3 7-1 15,3 0 1-15,-6 10-2 16,3 8 1-16,-4 6 2 0,-3 1-1 16,-7 0 0-16,-3 0 1 15,-6-2-2-15,-2-6 0 16,1-6 1-16,-2-4 0 15,-2-7 2-15,1 0 5 16,3-12-2-16,0-4 1 0,2-7 5 16,8-2-4-16,7-2-2 15,-2 4 1-15,6 4-2 16,-2 4-2-16,1 8-3 16,0 5 0-16,-3 2-1 15,0 11 0-15,-3 3 1 16,1 8 0-16,-1 2-1 0,-4 3-2 31,1-2-14-31,0 0-26 16,2-9-26-16,-4-4-38 0,3-6-53 0,-2-6-168 15</inkml:trace>
  <inkml:trace contextRef="#ctx0" brushRef="#br0" timeOffset="145695.68">7730 11599 445 0,'0'-17'59'0,"0"2"26"15,3 8-24-15,7 7-25 0,2 0-21 16,2 11-8-16,3 7 3 16,-2 2-2-16,2 3-6 15,-7-1 0-15,0-2-1 0,-6-3-1 16,-3-7 1-16,-1-7-1 16,0-3 2-16,-1 0 2 15,-3-12-2-15,-2-6-1 16,4-2 0-16,2-2 1 15,0-4-1-15,10 5 1 0,4 0 1 16,4 4-1-16,3 7-3 16,1 5 0-16,1 5-1 15,1 1 2-15,-5 12-1 16,-2 6 0-16,0 3 1 16,-5 1 0-16,-4 2 0 0,-3-2 0 15,-1-5 0-15,-4-5-1 16,0-5-2-16,0-8 1 15,0 0 1-15,0-10 6 16,0-6-3-16,0-6-1 16,11-3 1-16,0 0 4 15,7 2 2-15,0 4 4 16,3 3-8-16,1 5-4 0,-3 5 0 16,3 6-1-16,-6 2 0 15,-1 13 0-15,-1 1 1 16,-1 5-2-16,-1 2 1 15,-1 4-9-15,0 1-15 0,1-2-13 16,1-4-24-16,-1-4-19 16,3-5-45-16,-4-7-111 15</inkml:trace>
  <inkml:trace contextRef="#ctx0" brushRef="#br0" timeOffset="146300.57">8364 11669 303 0,'-2'-11'150'16,"1"-1"-66"-16,1 3-15 15,0 1-27-15,12 1-10 16,5 0-19-16,0 2-10 16,7-1 1-16,-3 1-3 0,-3-2-2 15,-2 0-5-15,-7-2 0 16,-9 0 2-16,0 2-1 16,-7 1 0-16,-10 5 2 15,4 1 3-15,-4 0 0 16,7 12 0-16,-1 5-1 15,7 0 0-15,4 6 0 0,0 1-1 16,15-3 1 0,2-3 1-16,6 0 0 15,3-7-14-15,-1-3-30 16,-3-8-15-16,-5 0-22 0,0-11 4 16,-7-4 19-16,-3-9 45 15,-1-1 21-15,-5-1 54 16,2 1 11-16,1 1 1 15,-1 6-26-15,2 6-12 0,2 7-10 16,2 5-12-16,2 0-8 16,-2 9 0-16,1 9 1 15,0 0-5-15,-1 4 1 16,-6 2 1-16,-1-1 1 0,-2-3-3 16,0-8-1-16,0-3-9 15,0-9 16-15,0 0-1 16,0-14-3-16,0-6-2 15,10-3 3-15,2-2 9 16,3 0 5-16,7 4-2 16,0-1 0-16,0 6-6 0,1 7-8 15,-2 6-4 1,-2 3 0-16,-2 5 0 0,-2 13 1 16,-3 4 0-16,0 2-2 15,-2 3 0-15,1 2-8 16,-3-1-11-16,4-3-4 0,-2-7-9 15,0-6-28-15,4-5-24 16,-4-7-48-16,1-12-101 16</inkml:trace>
  <inkml:trace contextRef="#ctx0" brushRef="#br0" timeOffset="146472.44">9075 11397 433 0,'0'-19'64'16,"0"5"9"-16,0 9-24 15,0 5-8-15,0 1-28 16,0 17-11-16,0 9 5 0,0 7 0 16,0 7-6-1,0 5-1-15,0 4-4 0,0-4-31 16,-5-4-60-16,-3-10-135 16</inkml:trace>
  <inkml:trace contextRef="#ctx0" brushRef="#br0" timeOffset="146581.76">8999 11546 491 0,'26'-16'-13'0,"8"5"-25"15,9 11-8-15,9 0-45 16</inkml:trace>
  <inkml:trace contextRef="#ctx0" brushRef="#br0" timeOffset="148264.78">6393 11953 234 0,'-33'1'114'16,"3"1"-82"-16,3-2 3 16,5 0 6-16,6 4 7 0,3-4-1 15,4 4-12-15,4-3-8 16,5 2-10-16,5-1-6 16,14 4 8-16,10-3 3 15,18 0-5-15,13-3 0 16,15 0-1-16,16 0-1 0,16-6-3 15,13-2-4-15,15 0-4 16,10-3-3-16,8 2 0 16,5 2-2-16,7 0 0 15,2 1 1-15,2 1 0 16,-5 0-4-16,-3-1-3 0,-5 1 2 16,-11-1 2-1,-11 1-3-15,-18 2 2 0,-14-4 0 16,-13 1 2-16,-16-1 1 15,-16 2 2-15,-12-2-1 16,-15 0 0-16,-6 2 2 0,-7 0 0 16,-10 1 6-16,-6 0 3 15,-1 0-8-15,0 2-3 16,0 1 1-16,0-1-2 16,2 2-4-16,2-3-21 15,1 3-14-15,-2-1-24 0,0-4-25 16,-3-2-56-16,0-6-149 15</inkml:trace>
  <inkml:trace contextRef="#ctx0" brushRef="#br0" timeOffset="148889.62">8953 11594 465 0,'-61'-15'40'15,"-9"3"-17"-15,-23 4-19 16,-17 2-4-16,-16 6 0 15,-21 0 1-15,-8 0-2 16,-8 7 3-16,-4 2 20 16,4 0 27-16,8 5-3 0,11 3-12 15,17 3-6-15,13 2-2 16,19-1-10-16,22 1-11 16,21-5-1-16,19 4 0 15,18-6-1-15,15-1-3 0,25-1-2 16,21-5 1-16,27-5 2 15,24-3-1-15,20 0 1 16,19-9 0-16,13-6-1 16,12 0 2-16,1 1-3 15,-3-3 1-15,-6 3 0 16,-4 0 1-16,-12 1 0 16,-11 3-2-16,-17 0 2 0,-12 2-2 15,-22 1 2-15,-13 0-1 16,-23 1 0-16,-16 1 1 15,-19-4 1-15,-15 1-2 0,-31 1-2 16,-24 2-6-16,-24-4-17 16,-25 2-1-16,-23 2 4 15,-23 1-6-15,-14 1 7 16,-10 3 14-16,-3 0 6 16,-2 3 1-16,7 8 0 0,12 3 1 15,13 0 7-15,16 4 3 16,22-1-1-16,19-4 2 15,26 0 4-15,22-4 1 16,25-2-3-16,28-3-7 16,21-4-6-16,37 0 10 15,30-2 3-15,29-5-3 0,24-2-10 16,21-4 0 0,12 3-1-16,6-1 0 0,5 0-11 15,-5-1-15-15,-10-3-30 16,-11-3-70-16,-13-4-238 15</inkml:trace>
  <inkml:trace contextRef="#ctx0" brushRef="#br0" timeOffset="149795.47">6581 11064 522 0,'-2'-2'117'16,"1"1"-61"-16,1 1 5 15,0 0-21 1,0 5-17-16,5 7-10 16,3 4-4-16,4 4-1 15,0-3-5-15,-2 5-2 0,2-4-1 16,-3 0-6-16,-2-6-30 15,-4-1-30-15,-1-9-21 16,-2-2-40-16,0-13-83 16</inkml:trace>
  <inkml:trace contextRef="#ctx0" brushRef="#br0" timeOffset="149920.44">6507 10948 472 0,'-18'-22'68'15,"5"7"-5"-15,8 4-9 16,5 9-21-16,10 2-26 15,11 4-10-15,7 10-13 16,6 6-37-16,5-2-44 0,2-1-126 16</inkml:trace>
  <inkml:trace contextRef="#ctx0" brushRef="#br0" timeOffset="150280.16">6788 10957 421 0,'-5'-13'159'16,"5"3"-91"-16,0 5-12 15,13 5-27-15,7 0-5 16,7 12-10-16,0 8-10 16,3 6-2-16,-3 3-2 15,-1-1-1-15,-11-1-3 16,-3-5-9-16,-7-7-7 0,-5-5 7 16,0-9 10-16,-2-1 9 15,-3-12 10-15,-3-8-8 16,5-5 3-16,3-3 4 15,1-3 4-15,12 3-7 0,7 4-5 16,1 9-3-16,5 4 0 16,3 11-1-16,-1 0-1 15,-1 16-1-15,-1 5-1 16,0 4 0-16,-4 2-1 16,-1-4-2-16,-3 2-11 0,0-6-5 15,-2-4-14-15,0-8-6 16,-2-7-5-16,-2-2-30 15,0-13-53-15,-7-10-106 16</inkml:trace>
  <inkml:trace contextRef="#ctx0" brushRef="#br0" timeOffset="150873.68">7367 10672 489 0,'0'-23'72'0,"-3"11"-6"15,1 5-5-15,2 7-19 16,3 7-17-16,12 17-19 0,4 8 12 15,5 14 2-15,1 9-5 16,-1 9-6-16,1 7-1 16,-4 3-4-16,-4 1-3 15,2 0 1-15,-4-5-2 16,2-4 2-16,0-9-2 16,-1-11 1-16,2-12-1 0,0-11 0 15,1-13 2-15,1-10-1 16,4-10 2-16,-3-15 0 15,2-10-2-15,-6-10-4 16,-7-5-6-16,-10-7-9 16,-3 1-18-16,-24 5 0 15,-9 4 1-15,-11 10 23 0,-3 9 12 16,0 4 0-16,3 10 1 16,9 3 5-16,14 6 5 15,9 2-2-15,15 0-7 16,7 0-2-16,23-1 0 0,12-3-1 15,11-1 0-15,8-7-7 16,2 1-1-16,3-6 6 16,-5 1 3-16,-10 0 1 15,-9 0 3-15,-11 3 6 16,-14 6-2-16,-12 5-2 0,-5 5 0 16,-3 0-3-16,-8 9 0 15,-2 15-2-15,1 5 0 16,3 4 0-16,9 3 1 15,0-2-2-15,14-5 1 16,8-4-2-16,5-15 2 0,5-6-1 16,2-4 1-16,-7-13 1 15,-6-12 1-15,-8-5 0 16,-13-8 0-16,-13-1-3 16,-26 4-7-16,-17 1-39 15,-17 5-98-15</inkml:trace>
  <inkml:trace contextRef="#ctx0" brushRef="#br0" timeOffset="162363.76">1545 15127 200 0,'0'-7'-2'0,"0"-2"10"16,-1 0 8-16,1-4 123 15,0 0-85-15,-2-2 2 0,-2 2 13 16,1 1-9-16,3 3 0 15,-4 4-11-15,3 2-9 16,1 3-12-16,0 3-19 0,0 13-9 16,0 2 7-16,7 5-1 15,0 4-4-15,4 0-1 16,1-2-1-16,-3-2 0 16,2-3 0-16,-2-8-1 15,0-5 1-15,-2-6 0 16,1-1-1-16,0-6 1 15,1-8 2-15,1-4-1 0,-3-4-1 16,0 4 2-16,1 1-3 16,-3 4 1-16,3 8-1 15,1 3-2-15,3 2-1 0,1 7 1 16,5 7 2-16,5 4 1 16,3 2 0-16,6-1 0 15,0-4 1-15,2-6-2 16,0-6 1-16,-3-3 1 15,-6-7 0-15,-6-9-1 16,-7-7 6-16,-9-3-3 0,-3-4-1 16,-3 0 0-16,-8-2-1 15,-2 4-2-15,-1 3-3 16,4 7-22-16,2 7-25 16,8 7-15-16,0 4-57 15,13 0-117-15</inkml:trace>
  <inkml:trace contextRef="#ctx0" brushRef="#br0" timeOffset="162621.22">2309 15001 635 0,'-9'0'43'0,"4"0"-35"15,5-4 47-15,7 1-8 0,13-3-30 16,6 2-14 0,6-1-2-16,5 2-1 0,2 1-1 15,-5 2-25-15,-5 0-36 16,-9 0-33-16,-8 7-45 16,-12 0-111-16</inkml:trace>
  <inkml:trace contextRef="#ctx0" brushRef="#br0" timeOffset="162746.19">2395 15126 477 0,'0'5'66'16,"0"-3"-65"-16,18-2 34 15,15 0 2-15,6 0-29 0,5-2-12 16,11-5-35-16,-6-2-22 16,-2 0-139-16</inkml:trace>
  <inkml:trace contextRef="#ctx0" brushRef="#br0" timeOffset="162980.51">2874 14866 637 0,'-3'-6'35'0,"-1"-2"14"15,2 4 24-15,2 4-29 0,0 0-23 16,6 10-20-16,3 4 5 15,3 6 15-15,1 3-5 16,3 7-5-16,-2 2-1 16,4 4-4-16,-1 7-2 0,1 7-3 15,-2 3-1-15,-4 9-27 16,3 0-91-16,3-6-243 16</inkml:trace>
  <inkml:trace contextRef="#ctx0" brushRef="#br0" timeOffset="169363.97">5096 14782 427 0,'0'-10'19'0,"-6"0"-10"0,-10 3 24 15,-7-1 0-15,-6 6-5 16,-9 2-9-16,-4 0 7 0,-4 6 5 16,-4 7 1-16,4 3-7 15,6 2-4-15,6 4-2 16,9 2 1-16,15-2-6 15,10 6 1-15,12-2-10 16,18 1 2-16,8 2-3 0,12-3-1 16,5 5-4-16,6-3 4 15,2 5-5-15,-5-3 2 16,-6 0-1-16,-9 2-4 16,-8-3-5-16,-13-1 0 15,-15-3-1-15,-7-4-7 16,-19-1 7-16,-17-4 4 0,-7-5 5 15,-7-6 3-15,-2-3-1 16,1-2 2-16,10-9 2 16,9-9 3-16,12-5-2 15,13-2-6-15,10-2-2 16,19-3-26-16,7 0-44 16,8-2-79-16</inkml:trace>
  <inkml:trace contextRef="#ctx0" brushRef="#br0" timeOffset="169895.09">4907 14380 497 0,'-9'-14'64'0,"0"5"-15"16,2 9 8-16,-2 0-13 16,2 12-27-16,-2 12-14 0,0 4 1 15,-2 4 1-15,2 2-3 16,2-3-1-16,1-9-1 16,3-4-1-16,1-11 1 15,2-7 0-15,0-10 2 0,10-13 0 16,4-9-3-16,2-6 1 15,5-1-1-15,1-1 0 16,0 7 2-16,-1 6 0 16,0 9 0-16,1 11 1 15,-3 7 3-15,3 11-2 0,4 16 0 16,-1 6-3-16,2 11 0 16,2 3-5-16,1 5-27 15,-1 0-30-15,3-8-56 16,-4-4-134-16</inkml:trace>
  <inkml:trace contextRef="#ctx0" brushRef="#br0" timeOffset="170129.41">5579 14521 611 0,'-18'0'62'0,"-9"7"-42"16,-2 22 8-16,2 15 1 15,2 12-7-15,6 11-2 16,4 10-10-16,11 5-3 16,4 1-8-16,24-1 4 0,5-3-4 15,10-4 5-15,10-11-7 16,2-12-3 0,7-5-22-16,1-13-31 0,1-15-72 15,-1-14-98-15</inkml:trace>
  <inkml:trace contextRef="#ctx0" brushRef="#br0" timeOffset="170926.44">6193 14934 27 0,'0'-10'316'16,"0"-1"-270"-16,-5-1 13 15,-2-1 6-15,-5 1-15 0,2 1-12 16,-6 2-12-16,-4 4-16 15,-5 5 2-15,-2 0-1 16,-4 7 1-16,1 11-4 16,-1 3 0-16,4 9-1 15,8 2-2-15,6 1-2 16,7-1-2-16,6-4-2 0,7-4 3 16,13-6-2-16,6-11 1 15,3-7 0-15,1 0-1 16,2-15 2-16,-3-6-1 15,-2-5 0-15,-4-2 1 16,-5 0-1-16,-4 3 9 0,-4 4 16 16,-5 4-14-16,-1 7 13 15,-3 6-6-15,3 4-8 16,-3 4-10-16,5 10-1 16,5 7 1-16,5 4-1 15,2 3 0-15,6 3-2 16,3-4-6-16,3 1-34 15,1-4-16-15,-2-8-19 0,3-6-27 16,-4-6-52-16,-5-3-83 16</inkml:trace>
  <inkml:trace contextRef="#ctx0" brushRef="#br0" timeOffset="171067.02">6549 15094 320 0,'3'-10'162'0,"1"5"-55"16,-4 2-24-16,0 3-20 15,0 0-22-15,0 10-22 16,0 5 2-16,0 2-15 15,0 8-6-15,0 2 1 16,0-2-32-16,0-2-62 0,0-3-91 16,0-13-328-16</inkml:trace>
  <inkml:trace contextRef="#ctx0" brushRef="#br0" timeOffset="171504.53">6967 14760 413 0,'-6'-20'174'16,"5"2"-121"-16,1 8-8 0,0 8-4 15,7 2-4-15,9 12-20 16,2 10-4-1,3 10 5-15,3 8-4 0,-4 9-7 16,-4 5-4-16,-8 1-1 16,0 4-2-16,-8-4 0 15,0-7-4-15,0-3-13 0,0-11-11 16,-1-10-8-16,1-7-2 16,0-12-8-16,7-5-23 15,5-12-35-15,3-16-85 16</inkml:trace>
  <inkml:trace contextRef="#ctx0" brushRef="#br0" timeOffset="171772.1">7353 14633 509 0,'0'-10'49'0,"4"1"-8"16,8 9 5-16,3 1-3 15,2 20-7-15,5 5-14 16,-2 10-5-16,-1 10 1 16,-4 5-7-16,-3 5-4 0,-2 1 0 15,-7 0-4-15,-3-2-3 16,0-3 0-16,0-8 0 16,0-6-2-16,0-8-8 15,0-6-13-15,0-11-12 16,0-5-20-16,0-8-51 0,0-8-99 15</inkml:trace>
  <inkml:trace contextRef="#ctx0" brushRef="#br0" timeOffset="172334.74">7378 14625 369 0,'-11'0'119'16,"11"1"-78"-16,3 13-18 15,16 6 33-15,3 9 4 16,5 6-15-16,2 6-15 0,-2 9-5 16,-3 5-1-16,-6 2-9 15,-6 6-7-15,-5-1-4 16,-7 1-2-16,0-4-2 15,-3-4 1-15,-6-5-2 16,-6-9 0-16,-2-2-5 16,-1-10-23-16,-2-10-23 0,4-8-17 15,4-11-39-15,3-14-115 16</inkml:trace>
  <inkml:trace contextRef="#ctx0" brushRef="#br0" timeOffset="172641.84">7971 14851 518 0,'-2'0'44'0,"2"0"-12"16,5 0 34-1,14-4-25-15,8 1-11 16,8-1-18-16,6 3-10 16,7 2-1-16,-1-1-1 15,-1 2-7-15,-5 4-47 0,-9 6-70 16,-14-2-109-16</inkml:trace>
  <inkml:trace contextRef="#ctx0" brushRef="#br0" timeOffset="172782.41">8078 15052 553 0,'-16'9'54'16,"13"-7"-14"-16,8 0 15 16,24-1-7-16,15-1-23 15,12 3-20-15,12 0-4 16,6 1-6-16,1-4-50 15,0 1-96-15,-9-1-320 0</inkml:trace>
  <inkml:trace contextRef="#ctx0" brushRef="#br0" timeOffset="175661.75">9162 14801 42 0,'-5'-3'326'16,"3"-1"-291"-16,2 0 31 15,0 1-3-15,0-1-16 0,5 1-13 16,-2-3-9-16,-3 2 11 16,0 0-8-16,0 3-8 15,-6 0-2-15,-4-1-5 0,-8 2-3 16,-2 0 1-16,-7 3-1 15,-2 8-1-15,1 3 2 16,-1 4 1-16,3 1-1 0,4 5-1 16,7-1 0-16,8 1-4 15,7 2 4-15,4 1-2 16,12-4-1-16,8-2 0 16,9-1-5-16,5-2 0 15,5-6 0-15,2-1-2 16,3-4-8-16,-1-5-28 0,-4-2-44 15,-4-6-69-15,0-11-299 16</inkml:trace>
  <inkml:trace contextRef="#ctx0" brushRef="#br0" timeOffset="176757.2">5286 16201 176 0,'9'-9'210'16,"-2"-2"-159"-16,1-3 16 15,-3 3-5-15,2 3-17 16,-5-3-15-16,-2 2-8 0,0 3 3 16,-5 2-5-16,-12 2-9 15,-8 2-4-15,-8 2-1 16,-4 10 6-16,-4 6-1 15,0 3 5-15,1 4 1 16,9 3 2-16,6 0-4 0,13 0-6 16,12 0-6-16,5-1-1 15,20 0 0-15,11 0-1 16,9-2 0-16,3 0-2 16,1 0 2-16,-4-3-2 15,-8 6 1-15,-10-6-1 16,-10 3-7-16,-14 2-3 0,-6-6-3 15,-21 1 1-15,-8-6 5 16,-7-5 7-16,-7-10 1 16,5-1 2-16,4-3 5 15,8-11 5-15,9-6-3 16,13-1-5-16,7-4-4 0,20-2-9 16,14 0-36-16,11-3-32 15,7 0-57-15,2 0-184 16</inkml:trace>
  <inkml:trace contextRef="#ctx0" brushRef="#br0" timeOffset="177272.69">5137 15689 613 0,'-15'0'47'0,"-2"0"2"0,0 10 5 16,3 10-20-16,1 5-22 15,1 6-10-15,3 3 1 16,4-4-2-16,3-3-1 16,2-6-1-16,0-4 0 15,4-14 2-15,6-3 0 16,4-13 1-16,3-9 0 0,3-9-1 15,-1-5 0-15,1-1-1 16,0 3 0-16,-2 7 2 16,0 6-2-16,-2 10 5 15,0 9 4-15,0 2-5 16,1 18-3-16,0 9 0 0,3 10-2 16,0 12 0-16,5 1-11 15,0 7-40-15,2-2-29 16,3-3-47-16,4-6-119 15</inkml:trace>
  <inkml:trace contextRef="#ctx0" brushRef="#br0" timeOffset="177616.41">5977 15993 312 0,'31'-15'103'0,"-9"-1"-55"16,-7 4 30-16,-7 3-1 16,-8 9-2-16,-13 0-29 15,-12 20-28-15,-8 12 4 16,-8 16 2-16,-1 12-8 15,-2 14-7-15,10 7-1 16,5 7-5-16,14 5-2 0,11-5 0 16,8-2 0-16,18-5-1 15,20-16-3-15,10-11-18 16,13-18-34-16,1-22-39 16,4-14-125-16</inkml:trace>
  <inkml:trace contextRef="#ctx0" brushRef="#br0" timeOffset="178022.52">6563 16201 538 0,'0'-28'29'0,"-4"1"8"16,-8 9 25-16,-5 9-17 15,2 9-22-15,-4 4-8 0,4 17-1 16,0 11 9-16,3 9-12 15,0 7 3-15,4 7-4 16,-1 5-1-16,5-2-2 16,3 3-2-16,-1-4-2 0,2-4-1 15,0-5-1-15,2-6-1 16,-1-6 0-16,3-8-1 16,-4-5-11-16,0-7-18 15,-5-3-27-15,-10-8-34 16,-5-5-85-16,-1-5-289 0</inkml:trace>
  <inkml:trace contextRef="#ctx0" brushRef="#br0" timeOffset="178163.11">6139 16635 529 0,'0'-20'46'0,"4"0"-13"16,22 4-7-16,20 2-13 15,9 1-5-15,15 5-8 0,10 1 0 16,-5 1-3-16,0 0-39 15,-8 3-109-15,-14 1-244 16</inkml:trace>
  <inkml:trace contextRef="#ctx0" brushRef="#br0" timeOffset="178303.7">6764 16590 440 0,'-11'12'130'16,"0"-3"-80"-16,6 4 19 15,3-1-17-15,2 3-29 16,0 3-22-16,13 1-5 0,1-1-43 15,2-4-73-15,2-3-223 16</inkml:trace>
  <inkml:trace contextRef="#ctx0" brushRef="#br0" timeOffset="178834.81">7165 16422 26 0,'-6'-7'490'15,"0"0"-427"-15,3 1 16 16,3 5-5-16,0 1-14 16,0 4-34-16,0 10-15 15,0 5 11-15,3 8-3 0,-1 5-11 16,1 4-3-16,-2 1-5 15,3-1 2-15,-4 2-6 16,0-5-18-16,2-8-23 16,3-3-21-16,-2-10-5 0,4-12-47 15,1-1-100-15</inkml:trace>
  <inkml:trace contextRef="#ctx0" brushRef="#br0" timeOffset="179087.59">7329 16162 311 0,'11'-16'284'15,"4"3"-241"-15,3 10-3 0,7 3 2 16,5 18-3-16,1 10-14 16,1 13-9-16,-2 7-5 15,-4 7-1-15,-10 9-5 16,-9 6 0-16,-7 5-1 15,-8 0 0-15,-14 4-5 0,-12-10 2 16,-2-1-5-16,-6-15-16 16,-2-9-19-16,3-14-17 15,4-14-20-15,8-16-78 16</inkml:trace>
  <inkml:trace contextRef="#ctx0" brushRef="#br0" timeOffset="179540.61">8145 16401 550 0,'0'0'46'0,"7"0"-15"16,9 0 14-16,9-4-8 16,6 2-17-16,4 2-15 15,1 0-4-15,-1 0-1 16,-1 0-2-16,-7 6-25 15,-8 3-35-15,-9 1-56 0,-10 0-108 16</inkml:trace>
  <inkml:trace contextRef="#ctx0" brushRef="#br0" timeOffset="179681.21">8215 16545 410 0,'-17'7'128'0,"7"-2"-80"15,10 1 4-15,10-2-12 0,19 1-16 16,11-2-17-16,7 1-6 15,7-2-2-15,2 0-36 16,-2-2-114-16,-5 0-191 16</inkml:trace>
  <inkml:trace contextRef="#ctx0" brushRef="#br0" timeOffset="182073.34">9260 16037 201 0,'5'-32'168'15,"-3"2"-122"-15,0 5 29 16,-2 1 1-16,0 10-23 16,-2 3-15-16,-5 8-15 0,-3 3-3 15,0 2-8-15,-2 17-3 16,-1 8 2-16,-3 8 4 15,5 10 7-15,-3 9-9 16,5 0-1-16,4 6-6 16,2 1-4-16,3-4 2 0,3 1-1 15,7-4 0-15,1-3-2 16,2-1-1-16,-3-5 1 16,-3-4-1-16,0-7-4 15,-4-2-9-15,-1-10-8 16,-2-2-4-16,0-10 2 0,-8-1-6 15,3-7-14 1,-2-2-4-16,1-5-13 0,-1-11-58 16,1-8-99-16</inkml:trace>
  <inkml:trace contextRef="#ctx0" brushRef="#br0" timeOffset="182229.67">8950 16434 517 0,'-6'-12'44'0,"6"0"0"16,21 3-5-16,15 3-27 16,9 3-8-16,11 1-4 0,-1 2-2 15,4 0 2-15,-6 0-29 16,-8 0-77-16,-7 0-114 16</inkml:trace>
  <inkml:trace contextRef="#ctx0" brushRef="#br0" timeOffset="196995.69">3751 17514 181 0,'2'-9'27'0,"8"0"152"15,-2 0-103-15,-8-2 7 16,0 1-7-16,0 2-19 0,-4-1-18 15,-7 4-7 1,-6 2-3-16,-5 3-12 16,-3 0-3-16,-6 14-3 0,0 5-2 15,-3 10 0-15,7 6-2 16,4 8-1-16,5 2 0 16,9-1-2-16</inkml:trace>
  <inkml:trace contextRef="#ctx0" brushRef="#br0" timeOffset="199372.31">3846 17432 418 0,'-12'-9'37'0,"-5"2"17"15,-3 2 7-15,-3 2-28 16,0 3-16-16,-8 0 6 16,1 8 3-16,-4 10 3 15,0 7-7-15,2 6-9 0,4 3-4 16,7 6 2-16,7 1 4 16,14-2-7-16,0 0-5 15</inkml:trace>
  <inkml:trace contextRef="#ctx0" brushRef="#br0" timeOffset="200788.16">4082 17108 457 0,'-14'-4'52'0,"-5"-2"-25"15,-4 5 26-15,-6 1 3 0,-3 0-18 16,-1 3-8-16,-2 12 2 16,-4 2-1-16,3 6-10 15,2 6-3-15,7 7-6 16,8 5-1-16,6 0-6 16,11-1-2-16,6 0-3 15,16-5-1-15,10-6 0 0,11-9-2 16,8-4-21-16,7-11-32 0,3-5-24 15,0-7-44-15,-9-11-155 16</inkml:trace>
  <inkml:trace contextRef="#ctx0" brushRef="#br0" timeOffset="201194.31">4372 17322 637 0,'0'3'30'0,"-7"2"-10"15,4 7 37-15,3 0-18 16,0 3-20-16,0 2-12 0,7 1-4 15,5-3 0-15,1 3-3 16,-3-3-6-16,3-3-44 16,-6-3-42-16,-5-9-93 15</inkml:trace>
  <inkml:trace contextRef="#ctx0" brushRef="#br0" timeOffset="201363.34">4284 17184 596 0,'0'-7'23'16,"0"0"-26"-16,10 4 6 15,7 3 7-15,7 0-11 16,1 5-24-16,4 5-61 0,-3 6-49 16,1-2-137-16</inkml:trace>
  <inkml:trace contextRef="#ctx0" brushRef="#br0" timeOffset="201785.13">4628 17223 420 0,'-5'-6'153'15,"-5"-2"-104"-15,-2 4-3 16,0 4-12-16,2 0-10 16,3 13-11-16,1 5-4 15,6 5-1-15,0 4-5 0,8 3-3 16,2 0 0-1,2-1 0-15,1-2-5 0,-6-6-15 16,-5-4-2-16,-2-5 6 16,-20-9 14-16,-9 0 3 15,-12-3-2-15,-5-3-10 16,-10-6 0-16,-3-1 1 0,-1-2 8 16,3 2 2-16,-4 0 0 15,7-2-2-15,8 2 4 16,2-2-1-16,16 4 12 15,4 1 2-15,16 0-1 16,8-1-2-16,12 0-11 0,18 1 1 16,15-1 0-16,11-1-1 15,12-1-2-15,3 3 0 16,-7-2 0-16,-8 4-3 16,-15 1-9-16,-16 3-21 0,-14 1 12 15,-11 0 23-15,0 0 5 16,0 0-4-1,0-5-9-15,23-10-97 0,20-12-278 16</inkml:trace>
  <inkml:trace contextRef="#ctx0" brushRef="#br0" timeOffset="202519.31">9335 14478 381 0,'-19'4'110'16,"2"-4"-60"-16,9 0 24 16,6-2-11-16,2-7-18 15,12-7-24-15,15-2-10 16,7-1 9-16,13-8-3 16,7-1-8-16,8-3-3 15,4-3-3-15,-2 0-1 16,-3 2-2-16,-4 0 1 0,-8 7-1 15,-13 0-5-15,-9 7-27 16,-11 0-17-16,-10 9-13 16,-6 0-13-16,-15 4-20 0,-12 1-12 15,-1 3 28-15,-9-3 63 16,1 4 40-16,2-2 56 16,7 2 24-16,10-1-21 15,4 1-16-15,13 0-25 16,0 1-29-16,18 8-3 0,7 2 4 15,4 5-3-15,4 5-3 16,-7 5-3-16,-5 2-4 16,-12 6-2-16,-9 2-6 15,-10-1-5-15,-19-1-3 16,-7-7-4-16,-3-8 7 16,5-6 8-16,2-11-8 0,12-2-16 15,14-13-18 1,10-14-61-16,21-10-138 0</inkml:trace>
  <inkml:trace contextRef="#ctx0" brushRef="#br0" timeOffset="202769.28">10300 13711 613 0,'-4'-27'17'15,"-12"2"10"-15,-1 14 18 16,2 8-2-16,4 3-3 0,2 13-28 15,7 12-8-15,2 8 6 16,0 10 0-16,7 5-5 16,8 8-3-16,-1-3 0 15,-1-1-2-15,-5 0 1 16,-1-8-1-16,-5-3-2 0,-2-9-16 16,-5-3-4-16,-12-9-11 15,-4-6-42-15,-2-9-83 16,-4-5-123-16</inkml:trace>
  <inkml:trace contextRef="#ctx0" brushRef="#br0" timeOffset="203019.22">10102 14063 493 0,'18'-15'63'16,"8"-3"-32"-16,9 2 22 16,6 0-14-16,12 0-11 15,-4 2-20-15,2-1-9 16,-6 9-4-16,-5-2-54 0,-13 3-25 15,-12 1 33 1,-3 1 13-16,-10 3 26 0,-2 0 15 16,-2 0 47-16,-6 2-2 15,3 6-7-15,3 3-10 16,2 2-12-16,0 1-8 0,0 2-7 16,0-2-3-16,0 2-8 15,0-5-48-15,-9-4-71 16,-4-5-110-16</inkml:trace>
  <inkml:trace contextRef="#ctx0" brushRef="#br0" timeOffset="203827.31">10424 13913 363 0,'0'-25'21'15,"9"3"19"-15,8 4 8 16,5 6-25-16,5 6-9 16,0 3-14-16,0 3-9 0,-3 0-49 15,-3 5 22 1,-8 4 12-16,-5 0 19 0,-2 0 4 15,-1 0 24-15,-5 2 30 0,3 0 14 16,2-1-15-16,0 6-5 16,2-2-5-16,2 4-14 15,-2-2-11-15,0 0-8 16,-3 1-7-16,-4-3-1 16,0-4 0-16,-7-4 0 0,-3-6 1 15,2 0 3-15,4-9 3 16,4-11 2-16,2-1-3 15,10-3 3-15,8 1-2 16,2 4-5-16,1 3-1 16,5 9-2-16,-1 3 1 15,2 4 0-15,-3 2-1 0,-3 10 0 16,3 5-1-16,-6 2-3 16,2-1-23-16,-2 2-15 15,-2-3-24-15,2-6-21 16,-6-4-46-16,4-7-2 15,-4 0 13-15,1-16 21 0,-3-5 80 16,1-2 151-16,-2-8-14 16,-4 3-5-16,-4 3-22 15,-3 3-15-15,0 4-8 16,-2 10-24 0,-10 6-22-16,-3 2-15 15,3 5-2-15,0 9-3 0,2 2 0 16,0 2-3-16,6 0-1 15,3-5-9-15,1-3 1 16,0-4-1-16,8-6 3 16,7 0 10-16,-1-6-1 15,8-4 1-15,-1-1 0 0,2 2-1 16,1 2 2-16,-2 3-1 16,0 3 3-16,0 1 6 15,0 0 2-15,-1 0 1 16,-3 0-2-16,1 0-3 15,-4-4-2-15,-2-7-2 16,-4-7-1-16,-4-3 0 16,-3-6-1-16,-2-7-1 0,0-1 10 15,-9-5 12-15,-2 1-1 16,2 5 10-16,-1 4-3 16,3 8-5-16,1 6-2 0,4 15-3 15,2 2-10-15,0 23-8 16,0 9-1-16,10 16 1 15,2 13-1-15,6 16-2 16,1 12-25-16,-2 12 3 16,-7 6-48-16,-6-1-71 15,-4-7-282-15</inkml:trace>
  <inkml:trace contextRef="#ctx0" brushRef="#br0" timeOffset="204480.74">9856 16449 278 0,'-24'-11'271'0,"4"4"-254"15,5 1 9-15,6 6 32 16,9 0-7-16,0 2-29 16,16 9-10-16,12 9 20 15,13 3 0-15,7 2-16 0,11 3-6 16,2 5-8-16,3-5 0 15,3 1-2-15,-6-2-1 16,-7-4-12-16,-7-5-20 16,-11-9-22-16,-9-6 2 15,-13-3 9-15,-7-10 22 0,-7-10 18 16,0-7 4-16,-9 2 5 16,-1-2 24-16,0 6 20 15,3 3-4-15,4 7-3 16,3 10-15-16,1 1-19 15,12 3-9-15,0 17 3 0,-1 3 0 16,-1 9-1-16,-7 7-1 16,-4 4-1-16,-9 0-25 15,-11 0-25-15,-5-9-28 16,-6-7-46-16,6-10-89 16</inkml:trace>
  <inkml:trace contextRef="#ctx0" brushRef="#br0" timeOffset="204893.59">10752 16707 687 0,'0'-15'14'0,"0"-5"-15"15,0 7 24-15,0 8 34 16,5 5-30-16,8 2-25 15,3 16-2-15,2 3 4 16,2 8-1-16,-2 3-2 0,-3 0-1 16,-8-2 0-16,-6-7-2 15,-1-7-4-15,0-6-4 16,-7-7 3-16,-1-5 7 16,5-10 4-16,3-8 0 15,0-5-2-15,11-1 0 0,7-2 4 16,4 4 0-16,5 6-6 15,0 5-1-15,0 10-2 16,-3 3 1-16,-2 8 1 16,-2 12 0-16,-4 4 1 15,-1 4-6-15,-5 4-21 16,-1 0-7-16,0-2-5 0,0-5-14 16,0-5-23-16,2-7-54 15,3-9 0-15,3-4 24 16,2-10-30-16</inkml:trace>
  <inkml:trace contextRef="#ctx0" brushRef="#br0" timeOffset="205096.67">11237 16852 198 0,'12'-28'132'0,"-4"1"-35"0,-4 5-11 16,-4 6-47-1,0 9-13-15,0 7-15 0,-4 2 0 16,-2 19 0-16,6 6 5 16,0 7-4-16,0 2-3 15,4-2-5-15,5-4-3 0,3-5-1 16,1-13-3-16,1-10 4 15,-1-4 2-15,1-15 3 16,-5-12-3-16,-4-5 10 16,-2-2 1-16,-3-1-5 15,0 3-8-15,-3 7-2 0,0 8-27 16,3 6-48-16,0 5-120 16</inkml:trace>
  <inkml:trace contextRef="#ctx0" brushRef="#br0" timeOffset="205626.07">11541 16909 587 0,'-6'-18'23'15,"-3"0"-12"-15,5 10 54 16,4 6-24-16,10 2-27 15,2 4-14-15,7 8 4 16,-4 7-2-16,2 1-1 0,-3 2 0 16,-7-1-1-16,-4-3-4 15,-3-6-11-15,-2-5 1 16,-8-5 7-16,0-2 5 16,0-7 3-16,3-9 3 15,5-3 10-15,2-1 6 0,2 0 5 16,8 2 3-16,9 3-8 15,-1 7-5-15,1 8-7 16,5 0-4-16,-2 11-3 16,-3 10 1-16,-1 6-2 15,2 4 1-15,-4-1-1 16,-3 0-8-16,-3-2-28 0,-1-3-30 16,-4-7-23-16,2-7-70 15,-1-7-178-15</inkml:trace>
  <inkml:trace contextRef="#ctx0" brushRef="#br0" timeOffset="205766.66">11963 17025 613 0,'5'-5'67'16,"0"-2"-31"-16,8 3 23 16,1 4-23-16,10 0-27 15,2 8-9-15,9 2-6 0,3 3-46 16,-4-6-69-16,1-2-155 15</inkml:trace>
  <inkml:trace contextRef="#ctx0" brushRef="#br0" timeOffset="206172.79">12588 16856 371 0,'6'-23'38'16,"-4"-4"26"-16,-2 4 22 15,-3 1-28-15,-9 4-15 16,-5 8-10-16,1 6-11 16,0 4-7-16,2 9-4 0,1 16-1 15,2 5 0-15,4 8 3 16,6 6 1-16,-2 3-4 16,3-1-3-16,0 3-4 15,0-8-3-15,0-2-1 16,3-4-2-16,-2-5-21 15,-1-6-23-15,0-6-19 16,-8-10-56-16,-4-8-132 0</inkml:trace>
  <inkml:trace contextRef="#ctx0" brushRef="#br0" timeOffset="206431.97">12350 17084 503 0,'9'-11'36'15,"13"5"-13"-15,5 2 23 16,10 4-23-16,9 0-18 15,2 2-6-15,1 5 2 16,-7 0-9-16,-2-2 11 16,-9-1-21-16,-10-4-28 0,-10 0 14 0,-4 0 30 15,-7 0 6-15,0 0 10 16,-5 0 11-16,-5 0 8 16,2 0-6-16,-3 9-7 15,3 2-10-15,5 3-8 0,3 2-2 16,0 0-3-16,0-2-24 15,0-7-43-15,0-5-69 16,0-2-137-16</inkml:trace>
  <inkml:trace contextRef="#ctx0" brushRef="#br0" timeOffset="206549.54">12637 16927 357 0,'0'-10'39'16,"13"8"-56"-16,7 2 1 15,7 10-19-15,1 6-83 0</inkml:trace>
  <inkml:trace contextRef="#ctx0" brushRef="#br0" timeOffset="206830.76">12855 17077 444 0,'0'2'100'0,"0"-1"-52"0,0 3 23 15,0 3-46-15,2 4-10 16,3 2-3-16,1 2-3 15,-5 0-7-15,-1-1-2 16,0-5 0-16,0-5-12 16,-1-4-1-16,-1 0 9 15,2-10 6-15,0-7-1 16,9 1 0-16,9-2 13 0,1 0 3 16,5 4 8-16,1 3 4 15,-1 6-18-15,-2 5-9 16,0 0-2-16,-2 5 0 15,-3 11-1-15,2 4-1 16,-5 3-9-16,1 2-19 0,-2 2-9 16,2-4-26-16,1 0-34 15,1-5-66-15,3-6-99 16</inkml:trace>
  <inkml:trace contextRef="#ctx0" brushRef="#br0" timeOffset="207268.11">13353 17195 374 0,'10'-22'63'0,"-6"-1"21"15,-4 3-2-15,-7 5-37 16,-10 4-33-16,0 5-11 16,-2 6 0-16,4 0-1 15,1 15-1-15,6 2 0 0,4 3-6 16,4 2-13-16,0-4-13 16,5-4-1-16,8-6 5 15,2-2-11-15,5-6 17 16,1 0 18-16,2-1 5 15,-1-5 2-15,-1 0 7 0,1 3 19 16,-4 3-6-16,-2 0-7 16,-1 0 8-16,-3 6-2 15,3 0-4-15,-5 3-6 16,2 0-5-16,0-1-5 16,0-5-1-16,-2-3-6 0,3 0-10 15,-2-16-14-15,-4-7 3 16,-1-6 21-1,-4-8 8-15,-2-4 28 0,0-2 28 16,0 0 3-16,-4 4-7 16,-2 7-1-16,3 9-8 15,1 10-13-15,0 11-18 0,-1 6-8 16,3 21-6-16,0 12 0 16,0 13-1-16,-2 11 0 15,-7 10-30-15,-13 4-40 16,-10-3-73-16,-19-7-195 0</inkml:trace>
  <inkml:trace contextRef="#ctx0" brushRef="#br0" timeOffset="207783.62">6956 17417 542 0,'-10'0'64'15,"3"0"-21"-15,7 0 17 16,14-1-16-16,9-1-23 16,11 0-2-16,9 2-1 0,9 0-6 15,4 0-7-15,4 0-2 16,-2 0-3-16,-2 2 1 16,-7 3-3-16,-8 0-18 15,-11 3-28-15,-13 0-29 0,-14-2-12 16,-8 2-28-16,-22-3-65 15</inkml:trace>
  <inkml:trace contextRef="#ctx0" brushRef="#br0" timeOffset="208096.04">7051 17524 413 0,'-3'6'45'0,"-21"1"-14"0,24-3 12 16,25-1-26-16,16-1 13 15,12-2-22-15,11 0 9 16,8 0-13-16,4-5 0 15,-6-6-2-15,-8-3 0 16,-9-3-2-16,-12 0-1 16,-18-6-9-16,-8-6-7 0,-11-1 14 15,-4-6 6-15,-8 6 21 16,-3 0 13-16,1 5 12 16,2 10-9-16,4 9-7 15,4 6-5-15,7 3-23 16,10 16-3-16,5 10 3 0,1 4-1 15,-3 7-1-15,-2 2-2 16,-11 0 0-16,-7 1-5 16,-12-3-18-16,-17-8-11 15,-5-7-17-15,-8-8-33 0,3-12-16 16,5-7-45-16</inkml:trace>
  <inkml:trace contextRef="#ctx0" brushRef="#br0" timeOffset="208703.91">8843 17649 37 0,'4'-5'350'0,"-3"-3"-298"15,2-8-2-15,1-1 23 16,2 1-24-16,-2-5-17 0,-1-1-4 16,-3 1-4-16,0-3-1 15,-8 5-12-15,-12 3-7 16,-7 7-2-16,-9 2 2 16,-3 7 0-16,-5 0 1 15,1 13-1-15,4 5 4 0,5 4 4 16,10 5 0-16,11 4-4 15,13-2-6-15,3-1-1 16,16-6-1-16,13-4-1 16,2-8 1-16,7-7-1 15,-4-3-5-15,1-9-2 16,-6-10 3-16,-7-2 7 16,-5-1 0-16,-6 0 1 15,-5 5 9-15,-6 4 7 0,0 5 4 16,-3 8-4-16,4 0-8 15,2 17-11-15,3 4 0 16,8 8 0-16,4 8-1 0,4 2-5 16,6 3-36-16,-1-9-36 15,4-2-39-15,6-12-89 16</inkml:trace>
  <inkml:trace contextRef="#ctx0" brushRef="#br0" timeOffset="209084.18">9705 17605 685 0,'0'7'13'0,"-12"0"-12"0,-13 7 9 16,-4 2-2-16,-7 1-7 16,-3 2-1-16,-1-3 2 15,0-3-2-15,5-7-2 16,6-3 5-16,5-6-3 15,14-3 3-15,5-12 0 16,5-5-2-16,8-4-3 16,12-5-1-16,1-6-1 0,3 0 1 15,-1-1 2-15,-5 6 1 16,-5 1 2-16,-4 6 8 16,-9 5 11-16,0 7 2 0,-2 8-1 15,-9 6-5-15,-2 12-4 16,5 11-1-16,1 11-2 0,3 6-6 15,4 10-3-15,0 4 1 16,16 3-2-16,4 0-14 16,9-2-23-16,5-6-38 15,8-10-42-15,11-11-79 16</inkml:trace>
  <inkml:trace contextRef="#ctx0" brushRef="#br0" timeOffset="210145.43">10262 17440 480 0,'0'-17'55'16,"0"3"11"-16,-6 3 0 16,-2 4-27-16,-1 3-19 15,-2 4 2-15,-2 4-2 0,2 10-10 16,4 13 4-16,-2 5 0 15,6 7 2-15,3 9-2 16,0 4-7-16,10 1-3 16,5 3-1-16,3-5-3 15,0-4 0-15,-4-6 0 0,-1-7-4 16,-9-4-17-16,-4-7-12 16,-17-6-13-16,-6-7-17 15,-10-6-55-15,-6-4-51 16,-6-8-178-16</inkml:trace>
  <inkml:trace contextRef="#ctx0" brushRef="#br0" timeOffset="210269.63">9908 17830 557 0,'-3'-13'58'0,"5"-1"-19"16,18 3-15-16,17 0-17 16,8 4-6-16,11 2-3 15,5-1 0-15,3-2-58 16,1-3-161-16</inkml:trace>
  <inkml:trace contextRef="#ctx0" brushRef="#br0" timeOffset="211035.07">11025 17687 413 0,'5'-7'29'0,"-3"-7"6"15,-2-1 45-15,-2 0-36 16,-15-2-33-16,-7 3-7 16,-10 3 0-16,-5 5 11 15,-6 5 8-15,0 1-4 0,1 4-3 16,7 10-3-16,10 4 2 16,10 5-4-16,12 0-9 15,8 4-2-15,19 0-2 16,11-6 1-16,12-3-2 15,1-4-12-15,3-14-7 16,-6 9-4-16,-6-9-3 0,-6-5 12 16,-11-8 15-16,-5-1 4 15,-8 2 9-15,-4 1 20 16,-3 1-11-16,0 6-4 16,0 4-9-16,4 0-6 0,1 1-3 15,5 10 0-15,4 3-1 16,0 0-4-16,2 3-15 15,4-7-19-15,-4-8-12 16,-1 7-12-16,-5-9-4 16,-3-4 31-16,0-12 15 0,-5-5 20 15,1-2 32-15,-2 1 29 16,1 1 0-16,2 1-16 16,1 9-7-16,3 6-13 15,7 5-12-15,-1 4-3 16,5 10 5-16,-2 5-4 15,-2 3-4-15,-1 1-3 16,-3-3 0-16,-11-3 0 0,2-13 0 16,-2 9 0-16,0-13 7 15,-2 0 26-15,-4-14-10 16,4-6-7-16,2-2-5 16,0-3-4-16,12 2-9 0,7 2-3 15,6 5-21-15,6 6-26 16,-1 5-30-16,4 5-57 15,-7 0-45-15</inkml:trace>
  <inkml:trace contextRef="#ctx0" brushRef="#br0" timeOffset="211277.47">11553 17691 20 0,'0'14'180'0,"3"-2"-83"15,-3-9-44 1,0 8 15-16,0-7 1 0,0-4-19 0,7 0-6 16,1 0-14-16,6 0-18 15,3-4-6-15,-2-1-5 16,2 2-1-16,-7-4-1 0,-6-1-1 15,-4-1-3-15,-5 2 2 16,-13 0 5-16,-5 3 21 16,-1 4 17-16,1 0-3 15,3 10-6-15,7 7-9 16,6 5-15-16,7 4-5 16,17 5-3-16,9-1-1 0,9-1-26 15,8-5-39-15,6-9-79 16,0-8-393-16</inkml:trace>
  <inkml:trace contextRef="#ctx0" brushRef="#br0" timeOffset="211857.34">12449 17987 340 0,'11'-4'54'15,"-4"-7"-1"-15,-2-1 40 16,-5-1-23-16,0-3-30 0,-15 4-24 15,-11-2-9-15,-6 1 4 16,-5 2 4-16,-11 4 3 16,0 6-4-16,1 1 0 15,10 1 4-15,6 12 1 16,11 5-9-16,19 5-9 0,2 2-2 16,23 2 1-16,12-4-2 15,5-2-3-15,6-8-13 16,-3-5-1-16,-2-8 2 15,-8-3 2-15,-7-19 6 16,-8-8 7-16,-7-11 5 16,-9-10-4-16,-3-9 2 0,0-5 2 15,-11 0 4-15,-1 5-1 16,-3 4 4-16,1 13 8 16,2 13 10-16,-2 12-8 15,8 13 3-15,0 5-12 16,6 12-7-16,0 14-2 15,14 10 0-15,1 10 0 16,6 5 0-16,4 8-2 0,4 3 0 16,2 1-4-16,-3-6-20 15,5-4-26-15,-5-9-8 16,1-11-19-16,0-10-42 0,-5-15-131 16</inkml:trace>
  <inkml:trace contextRef="#ctx0" brushRef="#br0" timeOffset="212029.17">12749 17988 619 0,'-4'-3'34'0,"1"3"11"16,3 0 12-16,0 7-33 15,0 7-14-15,5 4-5 16,2 1-1-16,3 3-6 16,0-2-2-16,-5-1-33 15,1-4-30-15,-6-8-37 16,0-7-71-16</inkml:trace>
  <inkml:trace contextRef="#ctx0" brushRef="#br0" timeOffset="212138.53">12664 17817 419 0,'0'-4'137'0,"0"-6"-132"16,10 1-11-16,7 5 6 15,9 4-5-15,2 0-144 16</inkml:trace>
  <inkml:trace contextRef="#ctx0" brushRef="#br0" timeOffset="212711.65">13108 17911 47 0,'2'-12'349'0,"-2"-2"-295"16,-2 3 19-16,-9-3-25 16,-5 5-25-16,-6 0 1 0,-1 7 12 15,-1 2-2-15,2-3-6 16,2 3-10-16,9 6-3 15,6 9-7-15,5 7-3 16,2 3 2-16,12 5-5 16,7 4-3-16,7 2 2 0,2-1 1 15,1-1-8-15,-4-5-11 16,-7-6 2-16,-6-7 10 16,-11-4 2-16,-3-6-5 15,-17-6 6-15,-7 0 3 16,-6-2 1-16,-5-9-2 0,1 2 2 15,3-2 2-15,8 3-4 16,5-1 1-16,13 0-2 16,5-2-10-16,20 2-56 15,8-5-36-15,12-2-67 16</inkml:trace>
  <inkml:trace contextRef="#ctx0" brushRef="#br0" timeOffset="212933.31">13286 17774 587 0,'0'-18'40'0,"0"0"-15"16,-8 8 30-16,5 5-6 16,3 5-18-16,0 3-26 15,2 15-3-15,7 5 5 16,2 4-2-16,3 5-2 0,-1 0-1 16,1 2-1-16,-1 0 0 15,-6-2-1-15,-4-2-4 16,-3-3-20-16,-1-2-27 15,-13-7-10-15,-3-6-28 16,-3-5-35-16,-3-5-69 0</inkml:trace>
  <inkml:trace contextRef="#ctx0" brushRef="#br0" timeOffset="213073.91">13175 18031 438 0,'0'-11'69'0,"7"2"-21"15,14 3-5-15,10 0-16 16,5-1-18-16,6 3-6 0,4 1-2 15,-3-1-1-15,-1 1-2 16,-8-3-29-16,-9 3-72 16,-6-5-59-16,-6 2-29 15</inkml:trace>
  <inkml:trace contextRef="#ctx0" brushRef="#br0" timeOffset="213230.16">13545 17919 223 0,'0'-2'157'0,"0"-2"-80"15,3 4 2-15,-1 0-34 16,3 0-25-16,0 7 7 15,5 4-2-15,-1 1-7 16,-1 3-7-16,0-1-8 16,-1 2-4-16,-3-3 0 0,-4-1-22 15,0-5-28-15,0-1-14 16,-9-6-55-16,-4-2-108 16</inkml:trace>
  <inkml:trace contextRef="#ctx0" brushRef="#br0" timeOffset="213339.49">13591 17860 43 0,'20'-2'4'15,"-2"-8"-41"-15</inkml:trace>
  <inkml:trace contextRef="#ctx0" brushRef="#br0" timeOffset="213918.47">13663 17842 66 0,'5'0'88'16,"1"0"-2"-16,-3 0 8 15,-1 0-10-15,0 0-3 16,-1 0-18-16,1 6-28 15,-2 1-3-15,5 5 0 0,0 4-9 16,0 2-8-16,2 0-7 16,0 1-3-16,1-1-3 15,-6-2-2-15,-2-3 0 16,1-5 0-16,-1-2 0 16,0-6-1-16,2 0 5 15,3-7-2-15,2-5-2 16,5-3 0-16,0-1 0 0,2 0 0 15,6 5 0-15,-2 4-1 16,0 2 0-16,-2 5-1 16,-2 0 1-16,-1 5 0 15,-2 6 1-15,-1 3 0 0,3 4-1 16,-2-2 2-16,4-2-2 16,0 1 0-16,4-5-15 15,0-4-12-15,3-6-12 16,1 0-15-16,1-2-6 15,-3-12 6-15,-5-2 23 16,-4-2 29-16,-3-4 4 0,-3 1-2 16,-6 1 22-16,0 4 18 15,0 6-1-15,0 0-11 16,2 3-6-16,3 5-8 16,0 2-6-16,-1 0-2 15,1 0 0-15,-1 8 3 0,0 1 4 16,-2-4 3-16,-2 0 3 31,0 2-3-31,0-3-2 0,-8-2 3 0,1 0 0 0,-4-2 0 16,0 0 1-16,-3-2-1 15,2-4-2-15,2 1-1 16,2 0-1-16,4 1 2 16,4 3-4-16,0-1-7 15,12 2-6-15,7 0 4 16,1 0-3-16,4 0-17 0,-2 0-40 15,-4 0-54-15,-2-4-158 16</inkml:trace>
  <inkml:trace contextRef="#ctx0" brushRef="#br0" timeOffset="-214594.11">14298 17990 275 0,'8'-7'42'0,"-1"-2"9"16,-3 0 20-16,-1 0-3 16,-3-2-24-16,0 1-14 15,-9 3-8-15,-9-1-10 0,-6 3 3 16,-6 1-4-16,2 4-4 15,-2 0 9-15,4 4 13 16,4 7-5-16,10 6-12 16,6 3-3-16,6 7-2 15,10 5-5-15,13 2-2 0,5 3 0 16,1-1 0 0,3 0 1-16,-5-4 0 0,-7-3-3 15,-6-4-5-15,-9-4-13 16,-5-7 3-16,-12-5 7 15,-5-3 5-15,-5-6-2 16,-3 0-3-16,3-8-1 0,5-6 4 16,3-4 1-16,11-7-9 15,3-3-3-15,5-4-2 16,14-2 2-16,4-2 8 16,2 0 6-16,0 6 4 0,0 5 3 15,-1 3 24-15,-6 9 9 16,-4-2 0-1,-4 8-10-15,-2 5-6 0,-4 2-11 16,-2 0-7-16,-1 2-3 16,1 7 1-16,3 4 0 15,2-3 0-15,3 3 1 0,0-3-2 16,2-1 1 0,2-1 1-16,-1-7-2 0,-1-1-3 15,-2 0 0-15,2-7-1 16,-4-4-1-16,-1 1 4 15,-3-3 1-15,-1 4 1 0,1 2 0 16,-2 2 6-16,1 5 4 16,0 0-6-16,7 0-3 15,1 9-1-15,4 1 1 16,-2 3-1-16,4-1-1 16,0 1-1-16,2-4-22 15,-4-4-28-15,0-3-10 0,-3-2-33 16,2-5-75-16</inkml:trace>
  <inkml:trace contextRef="#ctx0" brushRef="#br0" timeOffset="-213984.41">14728 17858 446 0,'0'-3'83'0,"-11"-12"-42"31,-1 15 23-31,-1-3-25 0,1 1-15 0,-3 2-7 16,6 3-4-16,7 8-2 0,2 3-6 15,2 3-1-15,12 2-3 16,6 4-1-16,4 0 1 16,1 4-1-16,0 0-1 15,-6-2-6-15,-4-4-1 16,-8-1 3-16,-7-4-6 0,0-5 1 16,-15-4 9-16,-4-7 2 15,-1 0 0-15,-3 0 0 16,3-11 0-16,5 0 0 15,5-3 0-15,3-4 0 16,7-1 0-16,5-6-1 0,9-2-4 16,6-5-3-1,4-4-14 1,3-3 8-16,-3-2 4 0,-2-2 3 0,-2 4 6 16,-6 3 4-16,-2 6 18 15,-5 7 7-15,-4 9-7 16,-3 4-2-16,0 10-9 0,0 0-11 15,0 18 0-15,-2 7 0 16,2 13-1-16,0 1 1 16,0 6 0-16,0 1 1 15,5-3-1-15,-1 0 1 16,1-11-1-16,3-7 0 0,-1-7-3 16,4-8-3-16,2-6 4 15,2-4 2-15,2-2 1 16,-1-7 0-16,0 2-1 15,0 0 0-15,-1 3 0 16,-1 4 0-16,-2 0 1 0,1 0-1 16,3 9 1-16,0 2 0 15,0 0-1-15,1 0 0 16,-1-1-17-16,2-1-26 16,-2 0-11-16,2-4-22 15,3-5-36-15,-2 0-42 16,-2 0-75-16</inkml:trace>
  <inkml:trace contextRef="#ctx0" brushRef="#br0" timeOffset="-213671.97">15365 17958 310 0,'2'-20'95'15,"-2"1"-4"-15,-5 5-10 0,-12 1-38 16,-2 6-23 0,-6 2 0-16,-2 5-8 15,3 0-7-15,5 1-3 0,4 11-2 16,6 5 1-16,9 3-2 15,0-1-1-15,9-1-1 16,8 0-6-16,0-6-4 0,8-3-10 16,-3-4 5-16,2-5 2 15,-3 0 5-15,-5-1 7 16,-2-8 5-16,-4 1 6 16,-1 2 17-16,-4 0-1 15,-2 3 5-15,-3 1-8 0,5 2-10 16,2 0-9-16,0 4 0 15,1 3-2-15,3-2 1 16,4 4-5-16,-5-5-32 16,2-3-21-16,-4-1-51 15,1-9-81-15</inkml:trace>
  <inkml:trace contextRef="#ctx0" brushRef="#br0" timeOffset="-213105.34">15509 17726 419 0,'0'-32'45'15,"0"5"-6"-15,0 9 47 0,0 6-25 16,4 8-28-16,3 4-17 16,1 8-7-16,2 9 0 15,-1 10-4-15,1 4-1 16,2 2 0 0,-5 5 1-1,-2-2-1-15,-2-3-3 0,1-4 0 16,-4-4-1-16,0-4 1 15,0-7-1-15,0-3-1 16,1-4-1-16,6-3-1 16,0-2 2-16,1-1 1 0,4 1-1 15,3 0 2-15,-1 4 0 16,-1-1-2-16,-4 0-1 16,-4 0-5-16,-5 1-7 15,0-1 0-15,-12-5 2 0,-3 0-4 16,0 0 4-16,-4-3 12 15,5-7 0-15,6 0 2 16,3-3 3-16,5 1 1 16,0-3-5-16,10-2-2 15,7-3 0-15,3 1-1 0,4-5 1 16,0-2 2-16,2-3 0 16,-1 2 0-16,-3-3 3 15,-5 5 8-15,-4 2 5 16,-2 7-1-16,-6 2 1 15,-3 8-2-15,-1 6 1 16,-1 0-8-16,0 14-9 0,0 3 2 16,0 9 0-16,0 5-2 15,0 1 2-15,5 1 0 16,2 2-1-16,2-2-3 16,1-1-14-16,1-3-21 0,0-2-27 15,2-4-45-15,1-9-63 16,0-3-177-16</inkml:trace>
  <inkml:trace contextRef="#ctx0" brushRef="#br0" timeOffset="-212820.67">16012 17956 422 0,'7'-14'19'0,"1"-2"18"16,0 1 8-16,4 5-30 15,2-3-15-15,0 5-7 16,-4-3 1-16,-6 3 6 15,9 2 1-15,-13 6 8 16,0 0 12-16,0 0-8 0,-9 0 19 16,-4 6 5-16,1 7-9 15,0-2-8-15,7 3-9 16,1 2-6-16,4 2-4 0,2 2-2 16,13-1-4-16,8-1-18 15,5 2-7-15,8-4-4 16,1-5-6-16,-1-5-62 15,-4-2-26-15,-10-2 19 0,-8-2 91 16,-9-4-2-16,-5-10-153 16</inkml:trace>
  <inkml:trace contextRef="#ctx0" brushRef="#br0" timeOffset="-182625.39">17335 9263 282 0,'0'1'131'16,"0"-1"-84"-16,0 0 10 15,0 0 2-15,0 0-11 16,0 0-14-16,0-3-11 0,0-4 1 16,0 1-1-16,-2-6-5 15,-6 1-5-15,-5 0-2 16,-5-1-1-16,-5 4-3 16,-8 3 1-16,-1 4 0 15,-4 1 0-15,0 2 1 0,1 12-2 31,5 4-3-31,5 6-2 0,7 1-2 0,9 4 0 16,8 0 0-16,1-2-1 16,12-3-1-16,6-4 1 15,9-6-1-15,4-3 0 16,1-10 0-16,0-1-2 0,2-7 0 16,-3-11 0-16,-4-3 3 15,-1-9 1-15,-4-7 0 16,-4-7 1-16,-4-4 1 0,-2-9-2 15,-5 0 1-15,-4 0 0 16,-3 2-2-16,0 9 9 16,-2 4 5-16,-6 12 1 15,-2 9-1-15,5 8-1 16,-1 7 0-16,3 6-2 0,3 0-4 16,0 13-5-16,0 14-1 15,10 7 2-15,2 11 1 16,2 6-2-16,2 9 0 15,-2-3-1-15,0 3 1 16,-1-1 0-16,-2-9-1 16,0-3 1-16,1-5-1 15,-1-6-3-15,2-8-16 0,-1-5-23 16,6-6-29-16,2-10-45 16,3-7-99-16</inkml:trace>
  <inkml:trace contextRef="#ctx0" brushRef="#br0" timeOffset="-182463.47">17766 9384 666 0,'0'0'68'15,"0"0"-26"-15,-5 5-1 0,3 9-14 16,-1 8-16-16,1 3-10 16,2 1-6-16,0 3-29 15,0-4-56-15,7-7-50 16,3-8-138-16</inkml:trace>
  <inkml:trace contextRef="#ctx0" brushRef="#br0" timeOffset="-182071.06">18333 8852 242 0,'0'-19'154'16,"-2"1"-88"-16,-6 2 17 16,-8 4-23-16,1 4-12 0,-5 4-12 15,4 4-3-15,-2 2 1 16,2 16-7-16,3 4-9 15,5 8-5-15,2 8-4 16,6 4-5-16,2 3-1 0,15 3 0 16,0 0-1-16,7-3 0 15,-2-2-1-15,-2-5-1 16,1-3 1-16,-9-7 0 16,-3 3-1-16,-7-5-1 15,-2-1-1-15,-8 0-10 0,-13-1-19 16,-2-5-19-16,-8-1-21 15,1-11-55-15,-4-7-128 16</inkml:trace>
  <inkml:trace contextRef="#ctx0" brushRef="#br0" timeOffset="-181930.51">18034 9179 607 0,'17'-22'40'0,"10"3"-22"16,13 1 14-16,16 2 3 15,6 1-19-15,9 0-14 0,2 4-2 16,1-3-5-16,-4-1-46 16,-9-4-91-16,-7-4-199 15</inkml:trace>
  <inkml:trace contextRef="#ctx0" brushRef="#br0" timeOffset="-181711.78">18759 8677 589 0,'0'0'27'16,"2"-5"13"-16,13 5 2 16,5 20-1-16,7 7-6 15,-1 12-14-15,-6 13-14 16,-4 10-1-16,-2 8-3 0,-7 5 0 16,-3 3-2-16,-2-4 0 15,-2 0-1-15,-4-7 0 16,-16-5-11-16,-6-6-14 15,-16-4-39-15,-16-7-41 16,-10-12-98-16</inkml:trace>
  <inkml:trace contextRef="#ctx0" brushRef="#br0" timeOffset="-181226.95">16996 8642 356 0,'-12'-15'34'15,"-2"5"26"-15,-1 10 7 16,-5 0-13-16,-6 21-20 16,-2 13-3-16,-3 18 8 15,-1 19-5-15,3 13-2 0,8 14-1 16,8 11-9 0,11 7-7-16,13-2-6 15,25-2-7-15,19-1-3 16,18-6-40-16,18-10-42 0,10-8-93 15</inkml:trace>
  <inkml:trace contextRef="#ctx0" brushRef="#br0" timeOffset="-164626.33">20649 8390 241 0,'1'-3'5'16,"-1"-3"63"-16,0 2 21 16,0-1-47-16,0 2-10 15,0-2 1-15,-6-3-3 0,-3 5-11 16,-3-1-1-16,-4 4-8 16,-3 0 0-16,-3 0 1 15,-4 4 3-15,-1 7-4 16,2 2 1-16,1 4 1 0,2 3-3 15,7-1-3-15,5 2-2 32,6-1-3-32,4-2-1 0,5-4 1 15,10-5-1-15,8-2 1 16,6-7 0-16,-1 0 0 16,3-5 0-16,3-9-1 15,-4-4-2-15,-3-8-3 16,1-2 2-16,-7-7 2 0,-1-7 1 0,-4 0 1 15,-4-3-1-15,-4-1 0 16,-3 3 0-16,-5 1 0 0,0 9 2 16,0 5 12-1,-5 6 4-15,-1 4 5 0,1 8-2 16,-2 5-6-16,2 2-3 16,-1 3-7-16,0 13-5 15,5 7 1-15,-3 12 1 0,4 7 1 16,0 7 3-16,0 8-5 15,10-3 1-15,2 1 1 16,-2-5-2-16,5-3-1 16,-3-5 2-16,2-3-2 15,-6-4-1-15,-1-3-22 0,-2-4-15 16,-3-8-25-16,0-4-46 16,-2-9-69-16</inkml:trace>
  <inkml:trace contextRef="#ctx0" brushRef="#br0" timeOffset="-164134.38">21058 8358 142 0,'-5'-2'325'0,"1"-1"-293"16,4-1 19-1,0 2-7-15,12 2-11 16,12 0-15-16,5-1 0 0,8 1 4 16,9-4-7-16,3-1-4 15,2-1-1-15,-2 1-5 16,0-2-5-16,-6-2 0 16,-1 0 0-16,-10 2 2 15,-6 2-2-15,-6-2 1 0,-6 1 0 16,-6 2 0-16,-4 1 1 15,-2 1 0-15,-2 0-2 16,0 2-1-16,0 0 0 16,0 0-4-16,0 0-17 0,0 0-11 15,0 0-13-15,1 0-44 16,-1 0-72 0,0 0-173-16</inkml:trace>
  <inkml:trace contextRef="#ctx0" brushRef="#br0" timeOffset="-163938.18">21565 8185 526 0,'0'-7'48'16,"0"1"-36"-16,7 6 25 15,5 0-12-15,3 6-5 16,4 6-8-16,-3 8-6 0,0 2-3 16,-7 4-2-16,-3 1-1 15,-6 0-2-15,-2-2-22 16,-13-2-13-16,-6-4-14 15,-4-2-28-15,-2-7-50 16,2-2-78-16</inkml:trace>
  <inkml:trace contextRef="#ctx0" brushRef="#br0" timeOffset="-163373.15">21319 7974 16 0,'0'-4'283'0,"-1"-9"-219"16,-15 9 2-16,-6 4-2 16,-1 4-17-16,-4 10-18 0,-4 5 3 15,7 8-8-15,4 1-6 16,7 1-9-16,10-3-6 16,3 0-3-16,10-2-1 15,12-7 1-15,10-6 0 16,3-6 1-16,4-5-1 15,-4-3-2-15,-1-13 0 0,-5-8 3 16,-9-1 0-16,-7-5 0 16,-12-2 0-16,-1 0 0 15,-7 6-3-15,-13 2 0 16,-1 6-2-16,1 10-13 16,5 5-35-16,3 0-80 0,10 0-289 15</inkml:trace>
  <inkml:trace contextRef="#ctx0" brushRef="#br0" timeOffset="-161812.09">22056 8246 402 0,'1'3'51'16,"1"-1"-46"-16,3 0 33 15,3-1 4-15,1-1-14 0,4 0-6 16,3-3-3-16,6-8-4 16,-3-1-5-16,1-6-4 15,2-2-3-15,-7-3 1 16,-1 0-3-16,-7 1 1 15,-9 3 0-15,2 5-2 16,-19 5 3-16,-1 5-1 16,-9 4 1-16,-5 6 0 15,-3 10 7-15,5 8 7 0,1 7 0 16,10 5-6-16,6 3-3 16,12-2-4-16,3-3-2 15,18-2-1-15,13-9 0 0,10-8-2 16,8-10 2-16,4-5-1 15,4-2-21-15,-2-12-47 16,-7-7-58-16,-3-6-121 16</inkml:trace>
  <inkml:trace contextRef="#ctx0" brushRef="#br0" timeOffset="-159379.42">20675 8779 493 0,'-16'-4'43'0,"-1"-10"-6"0,0 13 5 16,-5 1-6-16,5 5-19 15,0 9-3-15,3 11 3 16,1 4-2-16,8 10-3 16,3 4-3-16,2 9 3 0,0 3-7 15,0 2-1-15,9 0-3 16,-2-5-1-16,4-2 2 15,-4-6-2-15,-2-5 0 16,-1-4 1-16,-4-7-1 16,0-5 1-16,-2 0-1 0,-5-7-6 15,-5-4-15-15,-3-6-17 16,0-6-38-16,-6 0-49 16,0-16-167-16</inkml:trace>
  <inkml:trace contextRef="#ctx0" brushRef="#br0" timeOffset="-159235.25">20308 9257 535 0,'-5'-18'48'16,"5"-3"-16"-16,17 2-16 15,15 2-1-15,14-1-9 16,12 4-4-16,9 6-2 16,1-3-6-16,-2 2-76 0,-5 0-157 15</inkml:trace>
  <inkml:trace contextRef="#ctx0" brushRef="#br0" timeOffset="-158938.34">20970 9188 358 0,'-6'5'273'0,"6"-5"-242"15,0 0-10-15,18-3-4 16,12 1 23-16,11-2-20 15,8-1-9-15,12-2-3 16,10 1-1-16,-1 1-5 0,3 0-1 16,0-2-1-16,-5 3 1 15,-6-2-2-15,-6 3 0 16,-6-1-2-16,-13 3-1 16,-8-3 1-16,-5 2-4 15,-11 1-2-15,-4-3-2 16,-4-2-9-16,-5 2-8 0,0-4-23 15,-4-2-20-15,-4-3-38 16,-2 1-40-16,-2-3-68 16</inkml:trace>
  <inkml:trace contextRef="#ctx0" brushRef="#br0" timeOffset="-158778.37">21743 9018 193 0,'-5'-7'137'0,"5"2"-49"16,0 1 12-16,4 4-24 16,9 0-26-16,3 5-15 31,4 8-11-31,0 6 3 0,1 5-5 15,-5 2-4-15,-7 1-12 16,-7 4-4-16,-4-1-4 16,-18-1-4-16,-11-3-28 15,-6-6-16-15,-9-1-18 16,-2-9-7-16,-4-9-52 16,2-2-131-16</inkml:trace>
  <inkml:trace contextRef="#ctx0" brushRef="#br0" timeOffset="-158403.43">21350 8783 483 0,'-7'-4'55'16,"-2"2"-19"-16,-1 2 2 15,0 2-4-15,0 14-6 16,1 2-15-16,1 7-7 0,6 0-3 16,2 2 0-16,8-4-2 15,10-5-2-15,2-7 1 16,2-8 3-16,7-3 0 15,-3-8 2-15,1-14-1 16,-9-1 3-16,-8-8 2 0,-8 3-5 16,-2 1-2-16,-17 8-4 15,-16 4-13-15,-7 8-67 16,-4 5-147-16</inkml:trace>
  <inkml:trace contextRef="#ctx0" brushRef="#br0" timeOffset="-153579.52">22351 8813 500 0,'-17'-3'40'16,"-2"3"-7"-16,-3 0 8 16,2 3-1-16,3 9-19 15,2 6-8-15,8 8-4 16,5 4-3-16,2 2 3 0,2 5-1 15,6 2 0-15,9 3-3 16,-5-3-4-16,0-3 3 16,-4 1-2-16,-2-4-1 15,-6-2 0-15,0-2 0 16,-2-4-1-16,-5-4 0 16,-5-5 0-16,4 0-7 0,-1-5-16 15,-1-8-29-15,0-3-33 16,3-3-75-16,-3-18-256 15</inkml:trace>
  <inkml:trace contextRef="#ctx0" brushRef="#br0" timeOffset="-153470.18">22135 9129 518 0,'0'-9'37'16,"0"0"-7"-16,18 4-17 15,17-2-9-15,9 0 1 16,10-4-14-16,9-3-140 0</inkml:trace>
</inkml:ink>
</file>

<file path=ppt/ink/ink10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03T08:30:29.7700000"/>
    </inkml:context>
    <inkml:brush xml:id="br0">
      <inkml:brushProperty name="width" value="0.05292" units="cm"/>
      <inkml:brushProperty name="height" value="0.05292" units="cm"/>
      <inkml:brushProperty name="color" value="#FF0000"/>
    </inkml:brush>
  </inkml:definitions>
  <inkml:trace contextRef="#ctx0" brushRef="#br0">8319 6416 219 0,'-9'1'23'16,"-3"-1"140"-16,-1 0-129 0,-1 0 19 15,2-5 1-15,0-1-19 16,0-2-6-16,1-1-3 15,0 0-2-15,-2 0-11 0,-1 0-4 16,-4-1 0-16,-3 1-1 16,-8 0-2-16,-8 0-1 15,-7 4 1-15,-7 1 0 0,-5 2 2 16,-7 2-2-16,0 0-3 16,-6 0-1-16,-1 2-2 15,1 3 2-15,-4 2-1 16,2 3-2-16,-1 0 2 15,0 4-1-15,-2 2 1 0,1 4-1 16,2 3 0-16,0 6 0 16,3 1 0-16,-2 2 0 15,3 5 3-15,1 3 0 16,6-1 0-16,7 0 2 16,4 0 4-16,12-1 1 15,4-4 0-15,12-1-2 0,7 2-2 16,6-3-3-16,8 3-3 15,3 3-1-15,16 4 1 16,4 5 0-16,11 4-1 16,5-1 1-16,9 0 0 0,3-3 1 15,7-4-1-15,3-4 0 16,5-10 1-16,-2-3-1 16,6-6 2-16,1-4-1 15,-1-7 0-15,7-2 1 16,2-7 0-16,0 0 0 0,3-5 0 15,1-8 1-15,2-6-4 16,0-1 2-16,1-5-1 16,-4 0 1-16,4-4 0 15,-3-1 0-15,-3 0-2 16,-7-2 2-16,-3 0-1 16,-9 0 0-16,-7 0 2 15,-8-1-2-15,-4-2 0 0,-8 1 1 16,-7-7 2-16,-8-4-2 15,-4-2 1-15,-10-7 2 16,-3-6 0-16,-6 0 4 16,-14-4 8-16,-11-1 0 15,-8 3-4-15,-14 1-5 0,-8 7-5 16,-9 5-4-16,-9 8 0 16,-6 14-4-16,0 12-21 15,0 7-23-15,3 8-44 16,9 8-63-16,8 6-340 15</inkml:trace>
  <inkml:trace contextRef="#ctx0" brushRef="#br0" timeOffset="1328.85">16455 12000 334 0,'0'-3'14'16,"0"-1"32"-16,0 1-6 15,0 1-8-15,0-1-9 0,0 0 1 16,0-3 3-16,3 0 1 15,0 1 1-15,-1-2 1 16,1-2-4-16,-1 0-3 16,-2-3 1-16,0-1-3 15,-3 1-8-15,-9-3 0 16,-4 3-1-16,-2 0-8 0,-4 2 0 16,-4 7 0-16,1 1-1 15,0 2-1-15,-1 5-1 16,7 12-1-16,1 0 0 15,6 5 0-15,5 1 0 0,7 0-1 16,0-3-1-16,17-3 0 16,3-2 1-16,4-7 1 15,7-4 1-15,0-4 0 16,1 0 0-16,-3-6 0 16,-4-10 1-16,-5 4-1 0,-6-4 1 15,-4 2 1-15,-5-2 7 16,-5 2 6-16,0 2-2 15,0 2-3-15,0 3 1 16,0 1 0-16,-2 3-4 16,2 3-2-16,0 0-2 15,0 0-1-15,0 0-4 16,0 6 0-16,0 6 0 0,2 8 1 16,3 7 0-16,-1 5-1 15,-1 3 1-15,2 6 0 16,1 6 0-16,-2-3 1 15,3-2-1-15,-2 0 0 0,0-6 0 16,5-6 0-16,-3-7 0 16,3-4 1-16,1-4-1 15,0-6 1-15,1-4 0 16,1-3 0-16,1-2 1 16,3-5 2-16,-1-10 1 0,-1-8-1 15,0-4-1-15,2-8 4 16,-3-8 0-16,-1-2 0 15,-4 1-2-15,-4-1-4 16,-2 6 0-16,-3 8 0 16,0 11-2-16,0 3-5 15,0 7-12-15,-1 4-18 0,-1 6-28 16,2 0-55-16,0 0-135 16</inkml:trace>
  <inkml:trace contextRef="#ctx0" brushRef="#br0" timeOffset="2484.12">16918 11783 243 0,'0'-16'30'0,"0"-2"33"16,-3 2-3-16,-4-3-7 0,-5 1-19 16,-5 0-6-16,1 0-7 15,-7 2 0-15,-3 1-5 16,-4 1-8-16,-4 5 0 15,-9 2 2-15,-2 5 3 16,-8 2-1-16,-5 0 3 0,-6 7 6 16,-6 11-4-16,-1 7-3 15,1 6 2-15,-1 5 2 16,9 3 0-16,6 7-8 16,13 8 2-16,9 3-1 15,14 6-6-15,13 5-1 16,7 5-3-16,15-3 0 0,15 1-1 15,11-3 0-15,12-5 0 16,3-6 1-16,10-9-1 16,4-5 1-16,-4-10 0 15,2-6-3-15,-2-10 1 16,-3-5 1-16,-2-10-1 0,-3-2 1 16,-1-13 1-16,-3-8-1 15,-4-11 1-15,-1-10 0 16,-2-13 1-16,-9-9 0 15,-4-11 1-15,-7-10-2 16,-8-3 3-16,-8-1-1 0,-11 10-1 16,-5 5-1-16,-20 15 0 15,-13 13-3-15,-11 12-1 16,-10 12-8-16,0 16-13 16,-1 3-14-16,1 12-32 15,8 18-51-15,7 9-160 0</inkml:trace>
  <inkml:trace contextRef="#ctx0" brushRef="#br0" timeOffset="3068.83">16468 13761 540 0,'-3'-11'47'0,"-1"4"21"0,4 5-13 16,0 2-24-16,4 2-18 16,2 16-12-16,3 9 0 15,3 10 10-15,-2 13-2 16,-1 12-2-16,-2 6 2 0,1 9-1 16,-3 4 3-16,-2-3-4 15,1-3 0-15,-2-4 1 16,1-8-3-16,-1-8-3 15,1-10-2-15,2-9 0 16,0-7 0-16,4-8-2 0,-2-6-8 16,6-9-18-16,-1-6-10 15,1 0-14-15,1-15-34 16,0-8-35-16,-1-9-76 16</inkml:trace>
  <inkml:trace contextRef="#ctx0" brushRef="#br0" timeOffset="3335.05">16536 14107 323 0,'-20'-21'163'0,"6"1"-119"0,7 4 7 16,7 0-11-16,11 3-10 16,14 3-21-16,4 2-5 15,3 8 10-15,4 0 4 16,-6 4-15-16,-6 10-2 15,-10 4-3-15,-11 4-3 0,-5 3-16 16,-18-2-6-16,-9 2-12 16,-7-4 11-16,-4-3 18 15,2-7 7-15,8-4 0 16,6-7-22-16,9 0-61 16,13-12-68-16</inkml:trace>
  <inkml:trace contextRef="#ctx0" brushRef="#br0" timeOffset="3906.37">16719 13659 140 0,'-22'-25'241'0,"-5"4"-182"0,-5 5 11 0,-7 7-18 16,-4 7-7-16,-4 2-9 16,-1 15-9-16,-4 9-4 15,1 14-3-15,3 14-4 16,3 12-3-16,5 10-3 15,12 10 0-15,6 6 1 0,11 1-4 16,11 2-3-16,0-8-4 16,13-1 1-16,8-6-2 15,5-4 2-15,6-10-1 16,0-5-1-16,6-13 1 16,2-7-1-16,3-10 1 15,1-9 1-15,5-11-4 0,0-6 3 16,-1-3 0-16,4-12-1 15,-2-12-3-15,4-4-4 16,-3-8 2-16,-3-8-1 16,-3-9 3-16,-4-12 3 15,-5-10 2-15,-6-13 3 0,-8-8-2 16,-10-7 0-16,-7-5-2 16,-5 2 1-16,-17 6-1 15,-12 9 0-15,-6 12-1 16,-8 11-5-16,-4 11 4 15,6 16-16-15,5 10-51 0,7 4-12 16,13 2-86-16</inkml:trace>
  <inkml:trace contextRef="#ctx0" brushRef="#br0" timeOffset="5079.16">17188 12202 543 0,'-2'-20'45'0,"2"-2"8"0,22-5-20 16,8-2-7-16,10 2-10 16,5 6-6-16,3 5-3 15,6 8 9-15,-3 5-9 16,-2 3-4-16,-1 12-3 0,-6 8 0 15,-3 5-3-15,-2 4 3 16,-5-4-5-16,-3-1 2 16,-3-6 3-16,3-7-2 15,0-7 0-15,-2-4 2 0,4-4-1 16,1-10 1-16,4-10-1 16,2-1 2-16,1-1-2 15,4-1-7-15,2 4-2 16,0 10 0-16,-2 7-1 15,-2 6-1-15,-1 6-12 0,-6 17 14 16,1 3 8-16,-4 4 1 16,2 0 0-16,-2-1-1 15,1-10-1-15,-1-5 0 16,3-8-2-16,1-6 6 16,-1-9 4-16,6-14 1 0,-3-8 5 15,5-6 2-15,1-8 1 16,0 4-7-16,2-3-5 15,-6 7-1-15,1 8-3 16,-2 11 1-16,-8 8 1 0,-4 10-1 16,2 3 0-16,-5 14 2 15,1 5 0-15,1 6 1 16,4-2-1-16,3-2 0 16,0-6-2-16,6-7-3 0,1-7-8 15,5-4 4-15,-5-6-2 16,2-7 0-16,-3-4 6 15,-4-3 4-15,-1 2 1 16,-3 3 0-16,-6 0-1 16,0 7 2-16,-2 5 4 15,2 3 3-15,-1 0-5 0,0 4 1 16,4 9 4-16,3 2-5 16,3-6-3-16,2 1 0 15,2-7 0-15,-1-3 1 16,-4 0 0-16,0-8-1 15,-5-6 3-15,-6-6 5 16,-2 4-4-16,-3-2-5 0,-5 2 0 16,-3 5-4-16,2 0-13 15,-1 3-23-15,1 0-66 16,-1 1-137-16</inkml:trace>
  <inkml:trace contextRef="#ctx0" brushRef="#br0" timeOffset="5667.8">20057 11612 528 0,'-2'0'6'0,"2"0"6"16,2 3 20-16,13 8 24 16,5 4-21-16,1-2-11 0,8 5-5 15,3 2-2-15,0-2-7 16,-1 1-4-16,-4-2-3 15,-2 1-2-15,-3-4-1 16,-5-2 0-16,-2 1 0 16,-6-6 1-16,-2-1-1 0,-4-1 0 15,-1-2 0-15,-2-1 2 16,0 0 1-16,0-2 6 0,0 0 7 16,0 1 0-16,0 3-5 15,0 1-3-15,-5 8-2 16,-5 4-2-16,-9 8-2 15,-6 11-1-15,-9 11 0 0,-7 9-1 16,-8 3-11-16,-4 4-51 16,0-5-66-16,3-9-240 15</inkml:trace>
  <inkml:trace contextRef="#ctx0" brushRef="#br0" timeOffset="7572.28">17352 14201 580 0,'0'-21'65'0,"0"-2"-17"0,14-5-5 16,6 1-9-16,4 4-10 16,7-1-12-16,1 10-3 15,6 7-2-15,0 7-4 0,3 3-3 16,1 15-2-16,1 6 0 15,-1 0 0-15,0 2-5 16,-1-5-1-16,-2-3-6 16,2-7 1-16,-2-10 4 0,-2-1 3 15,3-7 6-15,-2-11-1 16,5-5 0-16,2-4 0 16,1 2 2-16,1-2-1 15,-2 8-1-15,-2 3-1 16,-7 9-2-16,-2 7-2 15,-5 0 2-15,-4 14 1 0,0 2 1 16,0 6 0-16,4-1-2 16,3-3-7-16,2-4 2 15,10-5 2-15,0-5 1 16,4-4 1-16,-1-2 1 16,8-12 1-16,-3-6 1 0,1-2 2 15,1-4 1 1,-1-3-1-16,-4 4-8 0,-7 4-16 15,-4 3 17-15,-10 13 8 16,-2 5 1-16,-5 0-1 16,0 10 3-16,3 6-2 0,0 2 1 15,4-4-3-15,3-1 0 16,5-4 0-16,-1-6-2 16,3-3 4-16,6 0-5 15,-3-9 0-15,3-9 0 16,0-1 3-16,0-4 0 0,0 3-3 15,-5-1-7-15,-1 4 7 16,-4 9 2-16,-6 3 1 16,-4 5 1-16,-2 3-1 15,-1 11 3-15,-1 2-1 16,5 4 2-16,2-6-3 16,4 1-2-16,4-7 1 0,3-6-1 15,3 0 2 1,3-4 0-16,0-8 0 0,-2-5 0 15,-1 5 0-15,-2-1 1 16,-5 2-2 0,-7 4 0-1,-3 1 0-15,-9 6-10 0,-5-2-56 16,-8 0-79-16,-2 0-112 16</inkml:trace>
  <inkml:trace contextRef="#ctx0" brushRef="#br0" timeOffset="7838.83">20379 13601 564 0,'0'0'41'0,"0"0"-16"0,12 12 16 15,3 9 5-15,2 6-18 16,5 5-14-16,2 2-3 15,1 4 1-15,-4-1-2 16,-1 4-6-16,-6 2-2 0,-2-2 3 16,-9 0 0-16,-3-2-2 15,-10-1-3-15,-16-6 0 16,-8-7-5-16,-11-9-52 16,-8-4-47-16,-8-12-120 15</inkml:trace>
  <inkml:trace contextRef="#ctx0" brushRef="#br0" timeOffset="8531.63">18341 11646 688 0,'-2'0'20'16,"2"0"-1"-16,0 7 1 15,6 12 17-15,1 6-15 16,6 6-17-16,-3 1-4 0,1 2 0 16,-3-2-1-16,0-7 0 15,-4-4-1-15,-1-8-1 16,2-10-8-16,4-3 5 16,1-16 7-16,4-10-3 15,2-6-1-15,2-3-9 0,2 3-10 16,-5 7 19-16,4 7 2 15,-7 11-1-15,3 7-5 16,-3 9 5-16,3 17-2 16,2 2 2-16,2 8 3 15,4 0-1-15,2-7 0 16,2-5 0-16,1-10-1 16,1-10 1-16,0-4 7 0,-2-21 6 15,-5-12-3-15,-6-6-2 16,-7-6-1-16,-9-1-7 15,0 3-1-15,-18 8-10 16,-6 8-41-16,-5 12-62 0,-3 15-153 16</inkml:trace>
  <inkml:trace contextRef="#ctx0" brushRef="#br0" timeOffset="9238.17">18614 13588 396 0,'11'-25'109'0,"-3"0"-38"15,-1 3 10-15,3 7-23 16,-3 5-9 0,-4 9-19-16,1 1-22 0,-2 16-12 15,-1 7 3-15,1 7 1 16,3 6 2-1,3 2-3 1,-3-3 2-16,6-3 0 0,0-5-2 16,1-7-2-16,1-14-1 15,5-6 4-15,4-3 0 16,-1-17 1-16,7-7 1 0,1-1-2 16,2 0 0-16,-8 4 2 15,3 5-2-15,-7 12-1 16,-4 7 1-16,-3 0-1 15,3 12-1-15,-1 6 2 16,1 2 0-16,0-2 1 0,2-4-1 16,0-7 0-16,-2-7 2 15,-1-6 2-15,-3-13 3 16,0-8-2-16,-8-5-4 16,1-5-1-16,-4-1-2 15,0 2-22-15,-9 3-51 0,0 4-146 16</inkml:trace>
  <inkml:trace contextRef="#ctx0" brushRef="#br0" timeOffset="10555.07">21004 11476 600 0,'-24'-11'38'15,"-6"8"-19"-15,-8 3 7 0,1 9 13 16,-1 14-8-16,2 9-14 15,1 14-12-15,8 6 5 16,3 11 4-16,13-1-7 16,7 4-4-16,4-3-3 15,18-9 1-15,11-8-1 0,9-13-1 16,6-12 0-16,10-17-2 16,6-4 3-16,-1-22 1 15,-1-14 2-15,-4-14-4 16,-10-12 0-16,-10-7 2 15,-14-4-1-15,-13-2-3 0,-9 9-3 16,-26 11-8-16,-13 19-3 16,-13 18-11-16,-11 18-38 15,-5 13-53-15,-1 15-154 16</inkml:trace>
  <inkml:trace contextRef="#ctx0" brushRef="#br0" timeOffset="11256.34">21155 13504 208 0,'0'0'78'31,"0"0"-10"-31,0 0 5 0,0-2 14 15,0 0-22-15,0-5-12 16,-6 5-20-16,-4 1-17 16,-7 1-1-16,1 6-2 0,-3 7-3 15,-2 12-3-15,0 9 2 16,3 6 2-16,3 2 3 16,7 8-3-16,6 0-7 0,2-3-1 15,10-1-3-15,10-5 0 16,8-5-1-16,6-9-1 15,1-10 0-15,7-8-2 16,4-9 0-16,2-5 3 16,-4-16 0-16,-1-15 1 15,-3-5 0-15,-11-11 5 0,-14-1-1 16,-11-9 0-16,-6 0-4 16,-27 4-1-16,-8 4-3 15,-9 9-3-15,-8 13-3 16,-2 14-11-16,-2 13-30 15,10 5-88-15,10 4-248 0</inkml:trace>
  <inkml:trace contextRef="#ctx0" brushRef="#br0" timeOffset="12444.32">21209 11526 418 0,'-4'-43'16'16,"2"-7"29"-16,-5-2-2 15,-6 6-17-15,-2 3-15 16,-4 6-6-16,-8 7 6 0,-1 10 15 15,-6 11 0-15,-6 9-8 16,-7 12-5-16,-1 21 4 16,-2 11-1-16,-6 17 3 15,3 14-2-15,2 13-3 16,7 4-6-16,8 6-4 16,9-1 5-16,15-2-3 0,12-7-2 15,9-9-3-15,18-12 0 16,14-8 0-16,13-16 0 15,11-13-3-15,9-15 1 16,8-15 4-16,8-15-5 16,0-19 2-16,-1-12-2 15,-9-13-1-15,-9-11 1 0,-11-5-1 16,-19-10 6-16,-18-6-1 16,-16-2-2-16,-7 1 0 15,-25 2-2-15,-13 9 4 16,-18 7-1-16,-10 17 1 0,-5 15 0 15,-14 9 1-15,0 16-3 16,-3 13 2-16,-1 6-1 16,5 26 0-16,4 15-1 15,7 18 0-15,15 12 0 16,18 15 4-16,14 6-1 0,21 6-1 16,10 1-2-16,27-2 0 15,13-5 0-15,12-6 0 16,14-9 2-16,2-16-2 15,10-10-2-15,-1-21 2 16,6-19 0-16,-3-13-4 0,0-23 4 16,-9-25 6-1,-6-16-4-15,-4-12 2 0,-17-16 0 16,-11-8-2-16,-15-7-1 16,-14-2 0-16,-9 7-2 15,-24 12 0-15,-20 15 1 0,-13 14-3 16,-18 24-1-16,-8 19 2 15,-5 18 2-15,-6 18-2 16,6 22 1-16,6 26 2 16,10 19-27-16,13 15-7 15,12 12-16-15,17 10-46 16,14 5-131-16</inkml:trace>
  <inkml:trace contextRef="#ctx0" brushRef="#br0" timeOffset="13225.17">21295 13516 616 0,'-17'-42'5'0,"-10"4"-4"0,-5 13 6 15,-9 11 27-15,2 14-27 16,-8 4-6-16,-2 24 1 0,4 15 14 15,4 11 0-15,6 13-1 16,9 10-7-16,12 11 2 16,12-6-5-16,5-4-1 15,23-9-1-15,11-11-1 16,15-14 0-16,10-19 3 16,11-10-4-16,8-15-2 0,2-10 3 15,2-20-2-15,-2-12 1 16,-5-14-1-16,-15-8 5 15,-10-8-3-15,-16-4 0 16,-22-3 0-16,-15 2-2 16,-14 8-5-16,-28 11 4 15,-15 9-3-15,-13 20 1 0,-10 13 4 16,-8 16 1-16,0 16 0 16,1 17 4-16,9 13 1 15,12 11-2 1,16 12-3-16,10 8 2 15,19 7-1-15,16-2-2 16,9-1 0-16,24-10-2 16,13-7 2-16,14-16-3 0,7-15 2 15,13-17 1-15,5-16-2 16,2-10 1-16,2-22 2 16,-2-16 0-16,-6-12-1 15,-11-12 2-15,-18-6 0 16,-18-6 0-16,-21-3-1 0,-15 2-4 15,-33 9 3-15,-22 9-3 16,-19 16 0-16,-9 14 0 16,-8 16 3-16,3 19 1 15,3 7 6-15,16 23-1 16,23 17-5-16,24 14-2 0,28 12-3 16,20 11-2-16,40 7-35 15,29-1-62-15,27-9-158 16</inkml:trace>
</inkml:ink>
</file>

<file path=ppt/ink/ink10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30T09:00:10.6490000"/>
    </inkml:context>
    <inkml:brush xml:id="br0">
      <inkml:brushProperty name="width" value="0.05292" units="cm"/>
      <inkml:brushProperty name="height" value="0.05292" units="cm"/>
      <inkml:brushProperty name="color" value="#FF0000"/>
    </inkml:brush>
  </inkml:definitions>
  <inkml:trace contextRef="#ctx0" brushRef="#br0">14300 1542 491 0,'4'-15'70'0,"0"2"-48"0,-4 2 29 15,0 4 2-15,0 2-23 16,-2 1-12-16,-4 4-7 15,-4 0-4-15,-1 9-4 16,-7 9 2-16,-4 10 4 0,-1 5-2 16,0 6 0-16,1 4 3 15,6 1-6-15,5 4-1 16,9-1-2-16,2-1 0 16,13-3-1-16,11-7 0 15,8-2 1-15,6-6-1 16,1-6-16-16,8-8-27 0,-1-5-29 15,0-9-59-15,-7-2-171 16</inkml:trace>
  <inkml:trace contextRef="#ctx0" brushRef="#br0" timeOffset="625.64">14802 1489 476 0,'0'-14'54'16,"0"-1"-7"-16,0 7 27 15,0-2-13-15,0 7-18 16,0 1-13-16,0 2-13 16,0 4-14-16,3 10-5 0,2 9 3 15,6 4 8-15,2 10-1 16,3 5 0-16,-3 4 4 15,-1 6-3-15,5 5-4 16,-3-2-1-16,0 0-2 16,-1-3-1-16,0-5-1 0,1-7 0 15,-6-5 0-15,1-7 1 16,-1-6-1-16,-3-7-4 16,-1-2-13-16,-1-8-17 15,1-3-19-15,1-2-12 16,4-2-8-16,-2-12-48 15,2-5-135-15</inkml:trace>
  <inkml:trace contextRef="#ctx0" brushRef="#br0" timeOffset="938.09">14912 1610 470 0,'-5'-10'58'0,"5"-3"-21"15,0 3 16-15,9 2-17 16,9 3-25-16,6 3-4 16,1 2 4-16,1 0 2 15,0 13-3-15,-8 6-6 16,-6 2-3-16,-8 5-2 0,-4 0 1 15,-13 3 1 1,-7 0-2-16,-4-6-3 0,0-2-3 16,4-5-1-16,8-3-16 15,10-6-20-15,2-5-39 16,18-2-98-16,7 0-82 16</inkml:trace>
  <inkml:trace contextRef="#ctx0" brushRef="#br0" timeOffset="1078.58">15324 1769 545 0,'0'6'89'16,"0"-1"-80"-16,-1 6 36 0,-6 5-1 15,-3 3-29-15,1 6-14 16,1 4-1-16,1-1-17 16,6-1-59-16,1-7-117 15</inkml:trace>
  <inkml:trace contextRef="#ctx0" brushRef="#br0" timeOffset="1906.62">16013 1617 476 0,'4'-10'34'0,"-2"-1"4"16,-1-1 28-16,1-1-25 0,-2 4-18 16,0-3-8-16,0 4-5 15,-3 0-5-15,-9 2-5 16,-3 6-3-16,-6 0 1 15,-1 4 1-15,-9 8 0 16,4 6-1-16,2 4-4 16,4 1 0-16,5-3 0 0,9 1 1 15,5-4-4-15,2-2-1 16,5-4 0-16,12-4 9 16,4-6 2-16,6-1 1 15,0 0 0-15,5-10-1 0,-5-4 1 16,0 1 1-1,0-1 2-15,-6-2 13 0,-4 5 3 16,-4 0-2-16,-5 4 2 16,-1 1-2-16,-3 5-4 15,-1 1-10-15,1 0-5 16,1 7-3-16,5 7 1 0,-2 6 2 16,5 5 0-16,0 4 0 15,-1 5 0-15,3 0 1 16,-3-1-1-16,0 0-1 15,0-1-1-15,-4-4-3 16,1-5 0-16,-4-3 2 0,3-7 2 16,-6-5 1-16,0-2 0 15,1-6 0-15,0 0 5 16,1-13 21-16,6-8 4 16,4-9-12-16,4-8-5 15,1-3-4-15,1 2-4 16,2 1-1-16,-6 8-4 15,0 7 0-15,-5 6-1 0,-3 7-7 16,2 4-24-16,0 5-27 16,4 1-25-16,3 0-49 15,2 0-58-15</inkml:trace>
  <inkml:trace contextRef="#ctx0" brushRef="#br0" timeOffset="2203.38">16522 1316 587 0,'0'-9'12'16,"7"2"-2"-16,5 7 12 0,7 5-2 15,0 13-8 1,3 9-2-16,3 7 2 0,0 3 0 15,-4 10-2-15,1 2 0 16,-4 3-4-16,-4 0-2 16,-1-2-1-16,-6 0-1 15,-5-2-1-15,-2-3 0 0,-7-2-1 16,-13-2-2-16,-14-6-19 16,-9-5-44-16,-14-8-91 15</inkml:trace>
  <inkml:trace contextRef="#ctx0" brushRef="#br0" timeOffset="24659.43">17739 1498 465 0,'7'-3'57'15,"-5"3"-56"-15,0 0 51 16,-2 0 6-16,0 0-27 15,0 0-18-15,0 0-4 0,-6 1 10 16,-8 6 4-16,-11 0-6 16,-9 2-7-16,-11 2-5 15,-12 1-3-15,-6-1 0 16,-9 1 6-16,0 0 6 16,4-4 1-16,7 3-3 15,9-5-6-15,14-1-4 0,9-2-1 16,13-1-1-16,9 0-4 15,7-2-33-15,7 0-29 16,13-5-19-16,5-8-10 16,2-3-95-16</inkml:trace>
  <inkml:trace contextRef="#ctx0" brushRef="#br0" timeOffset="24909.38">17342 1387 594 0,'0'-10'26'0,"-5"3"9"15,-2 1 20-15,-4 6-30 0,-5 0-20 16,-6 6-7-16,1 9 0 16,-6 7 4-16,2 1-2 15,0 2 2-15,3 2 2 16,4-4-2-16,5 0 0 16,3-1 1-16,6-3 0 0,4-4-1 15,0-2 1 1,12 2 0-16,10-2 0 15,5-1 0-15,7 0-2 0,6 3 0 16,3-1-3-16,3-1-51 16,3-3-53-16,-1-2-70 0,-2-5-257 15</inkml:trace>
  <inkml:trace contextRef="#ctx0" brushRef="#br0" timeOffset="26723.66">17942 1457 471 0,'0'-12'77'16,"-1"1"-75"-16,-3 2 10 16,1 2 20-16,3 1-21 15,0 4-9-15,0-1-4 16,0 3 0-16,3 0 1 16,2 0 0-16,2-2 1 0,-1 2 1 15,-1 0 6-15,-2-2 14 16,2 2 10-16,-4 0-1 15,3 0-4-15,-2 0-5 16,-2 0-5-16,1 0 0 16,1 0-6-16,3 0-5 15,1 7-2-15,3 4-1 0,2 2 2 16,3 3-1-16,4 2-1 16,2-1-1-16,3 0 0 15,0-4-1-15,-1-1 1 16,-1-4 0-16,-4-4 0 15,-1-1 1-15,-5-3 1 16,-4 0 7-16,0 0 6 0,-4-7 0 16,1 0-2-16,-2 0-5 15,0-2-5-15,0 0-2 16,-2 1-2-16,0-2-4 16,0 3-21-16,1 0-32 15,-1 1-58-15,0 5-126 16</inkml:trace>
  <inkml:trace contextRef="#ctx0" brushRef="#br0" timeOffset="27059.1">18124 1450 605 0,'-5'-11'13'0,"4"6"30"16,1-1 12-16,0 5-25 16,0 1-21-16,0-2-7 15,0 2 0-15,0 0-2 16,1 0 0-16,2 2 0 0,1 1 0 16,-4 1 0-16,0-1 1 15,1-3-1 1,-1 2 1-16,2-2 1 0,-2 2-1 15,0-2 0-15,0 0-3 16,0 0-21-16,0 4-24 16,0-3-42-16,0 1-60 0,0 0-110 15</inkml:trace>
  <inkml:trace contextRef="#ctx0" brushRef="#br0" timeOffset="27329.21">18124 1450 170 0,'-17'-22'375'16,"17"15"-359"-16,0 0 51 16,0 3-2-16,0 1-30 15,0 1-16-15,4 0-10 16,-1 2 0-16,2 0 1 0,3 2-2 16,1 5 2-1,0 6 1-15,0-1 1 0,4 6 3 16,-1 0-6-16,3 0-3 15,-3 0-2-15,3 1-3 32,-3-1 0-32,-1-2-1 0,-4-3-2 15,0-1-23-15,-2-3-18 16,-5-2-23-16,0-3-23 16,0-4-34-16,-1-2-42 0</inkml:trace>
  <inkml:trace contextRef="#ctx0" brushRef="#br0" timeOffset="27922.8">18380 1523 496 0,'0'0'16'0,"0"0"7"16,0 0 53-16,-7-2-34 16,-9 0-32-16,-8 0-10 0,-5 2 0 15,-10 0 2-15,-5 6-1 16,-5 5 0-16,1 1 1 15,2 6 2-15,5 0 4 16,13 2-1-16,8 1-2 0,9-3-5 16,11 1-2-16,4-4-1 15,17-3 0-15,8-3 5 16,7-9-1-16,5 0 0 16,4-11 1-16,-5-10 0 15,1-6-1-15,-9-7 0 0,-5-5 3 16,-9-8 1-16,-7 0 12 15,-10-5 4-15,-1 0-10 16,-10 4-9-16,-10 7 6 16,-4 6 13-16,2 11 0 15,2 9-4-15,0 10-7 0,6 5-7 16,5 5 0-16,4 15-3 16,5 10-2-16,7 3 2 15,12 5 2-15,8 6-2 16,5 0 2-16,6-1-1 15,4-3 0-15,-1-1 0 0,-6-4-8 16,-1-4-35-16,0-4-26 16,-5-10-23-16,-5-6-75 15,-4-9-295-15</inkml:trace>
  <inkml:trace contextRef="#ctx0" brushRef="#br0" timeOffset="28110.25">18606 1484 682 0,'-3'-6'16'16,"-2"3"24"-16,5 3 17 16,0 0-38-16,1 3-18 15,10 8-1-15,4 3 5 16,-1 2-3-16,4 6 1 0,-1-1-1 16,0-1-10-16,-5 1-44 15,-2-5-43-15,-7-5-73 16,1-9-213-16</inkml:trace>
  <inkml:trace contextRef="#ctx0" brushRef="#br0" timeOffset="28250.86">18632 1332 624 0,'0'-20'9'0,"1"6"-22"15,14 7 9-15,6 5-48 16,6 2-92-16,2 0-36 15</inkml:trace>
  <inkml:trace contextRef="#ctx0" brushRef="#br0" timeOffset="28516.41">18892 1302 553 0,'-23'3'15'16,"-4"5"38"-16,2 0 3 15,4 3-29-15,11 5-15 16,7 2-10-16,3 3-6 15,18 4 2-15,11-2 1 0,5 1 2 16,5-1 0-16,-3-3-15 16,-6-3-9-16,-8-4 0 15,-13-3 2-15,-9 0 9 16,-9-3 11-16,-15-2 12 16,-3 0 0-16,-1-1 3 15,2 0-4-15,7-4-6 0,4 0-3 16,14 0-4-16,2-8-25 15,21-4-92-15,5-8-55 16,5-8-72-16</inkml:trace>
  <inkml:trace contextRef="#ctx0" brushRef="#br0" timeOffset="28709.76">19069 1250 639 0,'-12'-17'48'0,"4"2"28"15,0 9-8-15,2 0-33 16,6 6-14-16,0 0-16 0,0 12-13 15,12 8 0-15,0 8 7 16,8 6 0-16,-1 7 2 0,3 3-1 16,3 3-5-16,-5-4-21 15,-2-3-24-15,-4-5-8 16,-4-8-2-16,-9-8-50 16,-1-8-88-1</inkml:trace>
  <inkml:trace contextRef="#ctx0" brushRef="#br0" timeOffset="28862.38">19097 1503 575 0,'0'-14'97'0,"3"-2"-78"16,14 0 12-1,8 1-2-15,6 5-16 16,4-1-6-16,1 4-5 16,0 3-3-16,1 1-7 15,-6 1-47-15,-6 0-38 0,-3 2-30 16,-8-3-53-16,-6 1-65 15</inkml:trace>
  <inkml:trace contextRef="#ctx0" brushRef="#br0" timeOffset="29002.93">19415 1373 333 0,'-6'-3'112'0,"4"-1"-11"15,0 4-20-15,2 0-30 0,0 0-26 16,2 4-22-16,8 6 4 16,-2 5 6-16,5 2-9 15,0 1 1-15,-4 0-2 16,-1 2-3-16,-4-6-31 15,-4-4-41-15,-6-7-35 0,-6-3-95 16</inkml:trace>
  <inkml:trace contextRef="#ctx0" brushRef="#br0" timeOffset="29140.55">19329 1233 535 0,'1'-5'-4'0,"19"-5"-2"16,1 10 7-16,5 0-10 15,1 5-96-15,-5 6-272 16</inkml:trace>
  <inkml:trace contextRef="#ctx0" brushRef="#br0" timeOffset="29319.74">19573 1339 523 0,'5'-9'39'16,"-1"2"-52"-16,1-2 22 16,2 4-2-16,-1 1-7 0,1 4-4 15,-4-2-41-15,1 2-34 16,-4 0-24-16,0 0-150 16</inkml:trace>
  <inkml:trace contextRef="#ctx0" brushRef="#br0" timeOffset="33111.21">19585 1323 258 0,'0'-5'143'0,"0"0"-88"0,0-3 24 16,0 3-26-16,7-3-12 16,1 4-6-16,2 0-9 15,1 4-10-15,4 0-4 0,-3 5-8 16,3 8-4-16,-3 5 4 15,0-3-2-15,-2 5-1 16,-5-2 0-16,-3-4-2 16,0-1 2-16,-2-6 0 15,0-5 2-15,0-2 2 0,0-4 13 16,0-12 17-16,0-2-33 16,1-5 0-16,4 2 0 0,4-4-1 15,-1 5-1-15,3 6 0 31,1 3 1-31,3 6 0 16,0 5-1-16,0 1-3 0,1 14 1 16,4 1 1-16,0 7 0 15,1-2-10-15,4 1-21 16,2-4-6-16,4-4-3 0,-1-7 0 16,1-7-5-16,-1 0-3 15,-3-9 6-15,-3-7 24 16,-5-3 22-16,-4-5 3 15,-6-1 21-15,-6 3 8 16,-3 3-3-16,0 2 0 0,-3 3-5 16,-8 6-14-16,-2 6-7 15,1 2-3-15,0 0-1 16,2 4-2-16,3 5 1 16,4 5-2-16,3-3-3 15,0 0 0-15,10-3 0 0,5-5 6 16,-1 1 0-16,4-4 0 15,0 0 0-15,0 0 2 16,0 0 1-16,0 10 1 16,-2 5-4-16,2 10-1 15,0 11 5-15,-2 10 3 0,2 6 1 16,-2 7-4-16,0 4-4 16,-5-5-2-16,-1-2 1 15,-7-12-6-15,-3-10 0 16,0-11 3-16,-2-13 1 15,-6-10 3-15,1-8 7 16,-1-17-15-16,1-7-25 16,2-11-8-16,0-9 3 0,2-3-2 15,3-7-27-15,0 1 12 16,0 0 34-16,0 4 16 16,0 9 57-16,0 7 34 15,0 7-16-15,-4 12-18 0,2 3-11 16,1 11 1-1,-1 1-14-15,2 7-13 16,0 4-18-16,2 9-8 0,6 9 9 16,7 1-1-16,1 4 0 15,7-4 1-15,-1 0-1 16,2-8 0-16,-5-4-2 16,-1-7-8-16,-2-4 3 0,-3-4 6 15,-1-15 1-15,-3-2 1 16,-1-3 1-16,-3 1-1 15,0 2 1-15,-3 6-2 16,0 6 4-16,0 6 0 16,3 3-3-16,5 0-6 0,0 6 2 15,8 6 2-15,3 3 0 16,1-2 2-16,2 0-11 16,-2-2-41-16,2-7-5 15,-2-1-17-15,-4-3-33 16,1-7-82-16,-4-10-93 0</inkml:trace>
  <inkml:trace contextRef="#ctx0" brushRef="#br0" timeOffset="33267.46">20773 1177 274 0,'0'-18'176'16,"0"7"-60"-16,0 3-20 15,0 2-38-15,-5 5-22 16,5-1-14-16,0 2-16 16,0 3-11-16,6 9 4 15,1 5 0-15,0 3 2 0,4 0-1 16,-3 1-14-16,-3-3-33 15,-4-1-24-15,-1-8-36 16,0-7-105-16</inkml:trace>
  <inkml:trace contextRef="#ctx0" brushRef="#br0" timeOffset="33965.08">20708 1066 507 0,'10'-12'3'0,"6"0"-12"0,6 8 10 15,7-1 0-15,3-1-4 0,2 3-24 16,0-1-49-16,-5 0-3 16,-4 1 62-16,-3-2 19 15,-12 1 27-15,-6 2 46 16,-4 1 23-16,-7 1-56 16,-8 0-11-16,-1 1 6 15,4 9-8-15,3 2-13 0,5 4-11 16,4 2-3-16,10 4 0 15,11 0 0-15,0 0 0 16,1 2-1-16,-3-4-2 16,-2-5-21-16,-8-3-2 15,-9-5 9-15,0-3 7 16,-12-1 14-16,-5 2 2 0,-5-5 1 16,6 4 3-16,0-4 3 15,4 0-8-15,6 0-5 16,6 0 1-16,6-6-7 0,11-6-5 15,3-5-1-15,4-7-6 16,1-4-10-16,-4-8 12 16,-4-3 11-16,-5-2 3 15,-11 2 2-15,-1-1 24 16,0 6 18-16,0 11 5 16,-7 3-9-16,2 8-1 0,4 5-14 15,1 7-9-15,0 0-12 16,0 14-15-16,8 9 8 15,7 4 2-15,-1 9 0 16,6 5 1-16,-1 2 1 16,1-1 0-16,-5-4-7 15,-3-6-10-15,1-6-2 0,-10-10 13 16,3-10 5-16,-1-6 2 16,-1-3 10-16,1-12 7 15,2-3-16-15,5-3 3 16,0 2-4-16,1 2-1 15,1 7 0-15,4 2-3 16,1 8 1-16,0 0-1 16,0 4 0-16,3 9 1 0,-1 3 0 0,-7 1-3 15,3 2-35-15,-5 1-16 16,-2-5-11-16,-8-3-32 16,-2-6-45-16,0-6-137 15</inkml:trace>
  <inkml:trace contextRef="#ctx0" brushRef="#br0" timeOffset="34636.8">21699 997 404 0,'2'-13'21'16,"-2"1"45"-16,0 2 6 15,-4 0-23-15,-12 3-24 16,-6 3-13-16,-3 4-7 0,-3 0-1 16,1 10 1-16,0 4 2 15,6 2-5-15,6 0 0 16,5 3-3-16,8-1-1 16,2-3-2-16,2-1-3 0,10-6 1 15,1-2-1-15,4-6-1 16,0 0 7-16,4-7 1 15,-8-4 1-15,4-3-1 16,-6 5 1-16,-2-1 5 16,-4 2 13-16,-3 6-2 0,3 1-5 15,1 1-9-15,1 0-4 16,2 3-1-16,7 5 2 16,0 0 0-16,4-1-1 15,0-3-21-15,0-4-15 16,-5 0-17-16,-3-4-49 15,-3-7-46-15,-8-10-67 0</inkml:trace>
  <inkml:trace contextRef="#ctx0" brushRef="#br0" timeOffset="35154.33">21799 958 100 0,'-1'-31'137'16,"-8"3"-11"-16,-1-1-53 31,2 3 2-31,2 2-2 0,1 10-5 0,3 3-26 0,2 8-16 16,0 3-12-16,0 3-15 15,11 14-3-15,1 5 4 16,1 9 0-16,3 3 1 15,-1 1 0-15,-1 1 0 16,0-2-1-16,-3-4 0 0,-2-8 0 16,-2-5-1-16,0-6 2 15,-3-7-1-15,3-4 1 16,0 0 4-16,6-8 2 16,1-4-5-16,3 3-1 15,0 1-1-15,1 2-1 0,-2 3 0 16,-5 3-2-16,0 4 0 15,-8 6-1-15,-3 5-11 16,-3 0-17-16,-13-1 1 16,-4-1 11-16,-2-6 4 15,1-6 11-15,5-1 6 0,4-5 1 16,6-11 1-16,6-4-8 16,6-8-13-16,11-2 17 15,5-2 1-15,5-4 1 16,3-2 0-16,1 3 4 15,-6 1 9-15,-4 2 7 0,-6 7 12 16,-6 5 5-16,-4 6 0 16,-5 7-2-16,0 5-7 15,0 2-16-15,-2 7-15 16,-5 13-2-16,2 5 5 16,1 5-1-16,3 6-1 0,1-2 0 15,1 3 1-15,10-1 0 16,6 0-4-16,0-4-21 15,1-2-26-15,3-5-12 16,1-8-42-16,-2-11-93 16</inkml:trace>
  <inkml:trace contextRef="#ctx0" brushRef="#br0" timeOffset="35408.08">22307 990 119 0,'0'-9'463'0,"0"0"-433"0,4 0 13 15,5 4-14-15,5-1-11 16,3 1-13-16,0-2-3 16,5 1-2-16,-5-1 1 15,-5 0 2-15,-5-5 0 0,-7 3 0 16,0 0-1-16,-13 2 1 16,-3 5 7-16,-2 2 6 15,2 0 1-15,2 7 0 16,9 7-7-16,5 6-4 15,8-2-3-15,21 1 0 0,10-2 0 16,16-7-2-16,4-8-76 16,7 0-131-16</inkml:trace>
  <inkml:trace contextRef="#ctx0" brushRef="#br0" timeOffset="36340.88">13821 2766 584 0,'-7'-10'35'16,"-1"-3"1"-16,3 4 39 0,3 3-9 16,1 3-24-16,-1 3-14 15,2 0-12-15,0 2-12 16,5 10-7-16,8 8 4 0,-1 3 1 15,8 5-1-15,3 5 0 16,1 1 0-16,-1-1 1 0,-1 0-4 16,-5-8-18-16,-3 0-12 15,-6-6-19-15,-8-4-11 16,-5-9-19-16,-15-6-24 16,-12 0-115-16</inkml:trace>
  <inkml:trace contextRef="#ctx0" brushRef="#br0" timeOffset="37028.15">13602 2903 509 0,'-5'-19'62'32,"-22"-1"-28"-32,27 4 11 0,9 0-21 0,21-2-18 0,8 0 1 15,16 0 9-15,10-1 2 16,3 1 1-16,-1 0-7 16,1-1-4-16,-9-1-4 15,-9 4-3-15,-13 0 1 16,-9-2-1-16,-12 2 3 15,-11 0 3-15,-4 0-3 16,-10 4-4-16,-8 4 1 0,-3 1 0 16,-1 7 2-16,1 1 4 15,3 13-6-15,4 5 0 16,6 8 0-16,4 2-3 0,4 6 1 16,8 2 1-16,6 2 0 15,3 2 0-15,0-3 0 16,0-4-8-16,-2-6-7 15,0-6 2-15,-4-7 0 16,-6-10 8-16,2-5 5 16,-1-2 7-16,-1-12 2 0,0-3-7 15,1-4-2-15,4 3 2 16,2 0-3-16,0 8 0 16,4 5 1-16,0 5-2 15,2 0 2-15,0 7-1 16,0 7-1-16,-1 0 2 15,-3 1-4-15,-2-3-5 0,-3-2 2 16,-3-4 1-16,-3-6 4 16,-3 0 2-16,0-2 8 15,2-11-4-15,1 0-2 0,1-4 2 16,4 3-2-16,1 0-2 16,1 5-1-16,7 2-2 15,0 7 2-15,-2 0 0 16,2 0-1-16,-2 5 0 15,-1 2 1-15,-7 2 1 16,-1-4-2-16,-1-1 1 16,-5-4 2-16,2 0 8 0,0 0 23 15,3-7-11-15,2-4-14 16,4 4 2-16,3-2-3 16,6 6-3-16,4 3-3 15,2 0 0-15,-1 5 0 0,-1 6-2 16,-2 4-9-16,-8 2-41 15,-9-1-38-15,-5-5-68 16,-16-8-195-16</inkml:trace>
  <inkml:trace contextRef="#ctx0" brushRef="#br0" timeOffset="37418.68">13044 1565 519 0,'-8'-3'166'0,"1"0"-135"16,3 1 24-16,4 2-16 16,4 2-31-16,5 8-7 0,4 3 12 15,1 7 1 1,4 1-9-16,0 2-3 0,0 0-1 15,-5-1-1-15,-1-4-11 16,-3-2-25-16,-6-11-35 16,-3-5-21-16,-5-2-72 0,-12-17-266 15</inkml:trace>
  <inkml:trace contextRef="#ctx0" brushRef="#br0" timeOffset="37574.9">12896 1373 645 0,'0'-7'4'0,"6"4"-6"16,14 3 3-16,8 0-4 16,7 0-11-16,2 5-75 15,4 1-60-15,-3-3-46 16,-2-3 4-16</inkml:trace>
  <inkml:trace contextRef="#ctx0" brushRef="#br0" timeOffset="37902.94">13200 1357 123 0,'3'-16'152'0,"-1"2"-11"0,-2 0-13 16,0-1-45-16,-2 6-16 15,1 0-11-15,1 7-5 16,1 2-33-16,15 13-20 16,6 14 0-16,7 10 4 0,6 15 2 15,6 9 1-15,5 12 2 16,-3 5-3-16,2 4-1 16,-4-1-1-16,-4-6-1 15,-4-11-1-15,-6-10 0 16,-7-16 0-16,-6-11 1 0,-3-14-1 15,-6-11 1-15,-1-2 4 16,1-18 6-16,-5-12-9 16,0-10-1-16,0-6-6 15,-10-8-5-15,-10 1-13 16,-9-1-11-16,-3 6 12 16,-9 7 13-16,3 7 13 15,2 11 27-15,8 5 5 0,9 6-6 16,10-3-5-16,16 3-12 15,26-1-14-15,24-3-16 16,26 0-24-16,16-4-64 0,15 3-103 16</inkml:trace>
  <inkml:trace contextRef="#ctx0" brushRef="#br0" timeOffset="38449.81">15506 2420 584 0,'0'-18'44'0,"-8"4"-7"0,-8 3 33 16,-2 10-25-16,-9 1-36 16,1 12-6-1,-8 16 1-15,2 10 7 0,3 10-5 16,7 13 0-16,5 4-2 15,10 7 0-15,7 3-2 0,5 0-3 16,21-7 1-16,3-8-14 16,8-10-19-16,8-12 8 15,5-15-22-15,2-17-44 16,6-6-69-16,0-20-179 16</inkml:trace>
  <inkml:trace contextRef="#ctx0" brushRef="#br0" timeOffset="38902.71">15904 2668 635 0,'-14'-32'34'16,"-8"3"-10"-16,-3 8 22 15,-3 5-17-15,-5 6-21 0,-2 10-6 16,0 0-1-16,1 18-2 16,3 8 1-16,9 4 0 15,10 4-2-15,9 0-2 16,3-4-1-16,13-2-3 15,9-6 2-15,2-8-3 0,5-4 0 16,-1-10 4-16,0 0 3 16,-4-11 0-16,-2-6 3 15,-6 2 1-15,-2 0 3 16,-5-1 17-16,-3 7 2 16,-2 4-2-16,1 5-5 15,-2 0-15-15,6 16-8 0,2 9 5 16,5 5 2-16,6 9-1 15,0 6 1-15,0 0-1 16,0 1 0-16,-2-5 0 16,-1-3 0-16,-5-10 0 15,-4-10 0-15,-5-7 1 0,-3-11 1 16,0-9 21 0,-1-18 29-16,-1-9-35 0,7-7 1 15,-2-6-6-15,2 1-9 16,0 1-3-16,2 10-14 15,5 6-22-15,5 12-45 0,0 4-80 16,3 8-125-16</inkml:trace>
  <inkml:trace contextRef="#ctx0" brushRef="#br0" timeOffset="39043.31">16378 2939 546 0,'0'11'123'16,"0"-2"-94"-16,0 0 23 15,0 3-7-15,2 3-39 16,3-1-12-16,2 2-47 16,3-2-69-16,0-7-207 15</inkml:trace>
  <inkml:trace contextRef="#ctx0" brushRef="#br0" timeOffset="39496.32">16723 2451 718 0,'-5'-6'22'0,"1"3"9"0,4 3 19 16,0 0-28-1,0 12-19-15,9 10-3 0,1 8 10 16,7 12 6-16,5 8-3 16,0 1-4-16,5 4-6 15,2 1-2-15,0 0 1 16,0-6-1-16,-4-6-1 0,-1-6-10 16,-9-8-15-16,-3-8-14 15,-5-10-32-15,-6-8-16 16,-1-4-37-16,-1-15-68 15</inkml:trace>
  <inkml:trace contextRef="#ctx0" brushRef="#br0" timeOffset="39740.96">16813 2634 506 0,'-9'-24'91'0,"5"3"-48"0,4 9-1 15,7 5-5-15,11 6-16 16,7 1-10-16,2 1 2 15,2 13 3-15,-2 6-10 16,-2 3-4-16,-11 4-3 16,-10 1 0-16,-4 0-13 0,-7-2-9 15,-17-3 7 1,-3-7 1-16,-1-3 2 16,1-8-12-16,2-5-8 0,7 0-10 15,9-15-13-15,9-6-86 16,5-11-178-16</inkml:trace>
  <inkml:trace contextRef="#ctx0" brushRef="#br0" timeOffset="39947.21">17067 2413 511 0,'8'-11'164'16,"-6"4"-127"-16,0 6 8 16,1 1-4-16,4 12-28 0,4 9-9 15,3 9 13-15,6 11-2 16,3 5-2-16,1 8-4 15,-2-3 0-15,-7 4-6 16,-3-2-2-16,-11-3-1 16,-2-6-5-16,-18-7-22 15,-6-9-15-15,-7-8-15 16,-2-18-45-16,0-8-135 16</inkml:trace>
  <inkml:trace contextRef="#ctx0" brushRef="#br0" timeOffset="40654.99">18009 2557 587 0,'-4'0'16'16,"2"0"22"-16,2 0 27 0,0 0-33 16,0 0-16-16,0 0-8 15,0 0 2-15,4 0 2 16,-1 0-6-16,3 0-4 15,-3 0-2-15,1 0 0 16,-1 0 0-16,0 0 0 16,-1 0 0-16,-2 0 1 0,0 0 1 0,0 0 0 0,0 0 1 31,0 0 1-31,0 0-1 16,0 0 0-16,0 0-2 15,1 0-1-15,-1 0 0 0,0 0 1 0,0 0-1 0,0 0 0 16,0 0 2-16,2 0 3 31,-2 0 5-31,3-1 4 0,1 1 2 0,1-4-3 16,4 1-4-16,4-1-2 0,4-2-4 15,5-1-2 1,5-3 0-16,4 1-2 16,1-3 0-16,0 1-20 0,-3-1-10 31,-2 1-1-31,-5 1-12 0,-6 1-10 0,-6 3-17 15,-4 0-8-15,-6 2-11 0,0 3-19 16,0 1-133-16</inkml:trace>
  <inkml:trace contextRef="#ctx0" brushRef="#br0" timeOffset="41165.38">18165 2522 607 0,'0'0'54'0,"0"2"3"0,0 2 5 16,0 4-27-16,0 5-18 16,0 4 0-16,0 3-8 15,2 4-4-15,6 0-4 0,2 2-1 16,-1-2-1-16,-1-2-13 15,1-7-29-15,-3-4-32 16,1-7-27-16,-3-4-50 16,-4-18-174-16</inkml:trace>
  <inkml:trace contextRef="#ctx0" brushRef="#br0" timeOffset="41516.34">18129 2387 552 0,'-10'-20'50'16,"5"4"-13"-16,5 3 13 15,0 8-35-15,13 3-18 16,6 2-7-16,9 0-21 0,6 11-14 16,2 1 0-16,5-1 4 15,-2 0-11-15,-3-2 16 16,-5-6 25-16,-13-1 11 16,-4-2 12-16,-8 0 57 15,-6 0 28 1,-6 0-34-16,-8 2-38 15,-3 4-6-15,-2 3 1 0,3 4 7 16,5 3-8-16,6 2-12 0,5 2-3 16,7 4-4-16,13-2 0 15,4 3 0-15,2-1 1 16,3-5-2-16,-6-3-3 16,-5-6-2-16,-9 0-3 15,-7-6-2-15,-2-1 8 16,-17 0 5-16,-3-1-7 15,-6 1-13-15,4-1-7 0,8 2-15 16,6-4-49-16,8 0-80 16</inkml:trace>
  <inkml:trace contextRef="#ctx0" brushRef="#br0" timeOffset="42154.7">19039 2548 633 0,'0'-16'32'15,"0"-2"-27"-15,-4 2 41 0,3-1-3 16,-1 2-10-16,-1 0-12 16,-6 6-9-16,-6 1-6 15,-2 8-6-15,-10 0-2 16,-2 8 2-16,0 7 0 15,2 4 0-15,2 0-1 0,9 0 0 16,4-2-1 0,7-3-2-16,5-3-5 0,4-7-5 0,12-1 8 15,6-3 6-15,4-4-2 16,5-7-4-16,3-5-3 0,1 1-1 16,-5 0 5-16,1 3 5 15,-2 0-1-15,-8 10 1 16,0 0 2-16,-3 2 1 15,0 0 2-15,-1 2-2 16,-2 3-1-16,-1 0-2 0,-1-3 0 16,-2-2 2-16,2-2 0 15,-6-10 3-15,-2-10-6 16,-1-6-5-16,-4-9-3 16,0-5 3-16,-9-4 6 15,-3-2 4-15,-5 0 15 16,-1 0-2-16,0 10-5 15,2 4-2-15,4 11-1 0,0 9 2 16,4 10-5-16,2 4-5 16,5 11-5-16,1 16 1 15,1 10 2-15,8 11 2 16,6 7-1-16,5 6 1 0,3 2 0 16,-2-5 0-1,5-6-3 1,-1-8-11-16,-2-11-7 0,-1-12-9 0,-1-7-12 0,-1-10-18 15,0-4-31-15,-2-7-51 16,-1-12-157-16</inkml:trace>
  <inkml:trace contextRef="#ctx0" brushRef="#br0" timeOffset="42659.05">19553 2308 287 0,'2'-16'200'0,"-2"4"-170"16,0 1 24-16,0 2-1 0,0 1-11 15,-2 5-21-15,-7 2-9 16,-2 1-7-16,-3 0-1 16,-1 7 9-16,-2 5 5 15,2 1-3-15,6 2-6 16,6 3-4-16,3 2-5 16,0 1-1-16,16 1 1 15,5 0 0-15,1 0 1 0,5-4-5 16,-6-2-8-16,-3-3-1 15,-9-4-14-15,-6-3-18 16,-3-4 15-16,-10-2 26 16,-12 0 5-16,3 0 0 15,-3-6 1 1,5-5 9-16,2-2 7 16,8-3-6-16,7-5-11 0,3-1-2 15,17-1-3-15,5 5-10 16,0 1-3-16,2 4 9 15,-3 6 6-15,-7 5 2 16,-2 2 1-16,-5 5 3 16,0 13 8-16,-1 1 8 15,-2 5-1-15,3 1-5 0,2 0-1 16,0-7-3-16,-2-4-1 16,3-5 3-16,-1-9 6 15,0 0 9-15,-5-12-5 16,-2-6-10-16,-5-8-7 15,0-8-2-15,-12 0-6 16,-6 1-9-16,-1 1-22 0,2 0-17 16,2 1-13-16,8 5-148 15</inkml:trace>
  <inkml:trace contextRef="#ctx0" brushRef="#br0" timeOffset="43174.64">21034 2148 619 0,'0'-4'144'0,"0"-2"-125"16,0 3 37-16,0 1 1 15,0 2-22-15,0 0-25 16,0 4-11-16,0 7-1 15,0 3 2-15,0 4 0 16,0 5-1-16,0-2-17 0,0 3-34 16,0-3-24-16,0-5-33 15,0-6-44-15,7-6-174 16</inkml:trace>
  <inkml:trace contextRef="#ctx0" brushRef="#br0" timeOffset="43346.35">21168 2181 429 0,'5'-12'288'0,"-5"-1"-225"16,0 5 9-16,2 4-11 0,-2 4-22 16,1 0-23-16,5 9-16 15,-3 12-3-15,4 10 3 16,0 9-1-16,-1 10-11 16,-6 6-44-16,-6 0-59 15,-20-4-138-15</inkml:trace>
  <inkml:trace contextRef="#ctx0" brushRef="#br0" timeOffset="77932.69">18031 8026 464 0,'1'-14'82'0,"-1"0"-70"16,0-1 39-16,0 2 3 15,-1 0-15-15,-7 2-20 16,-5 1-1-16,-5 7 2 16,-5 3-2-16,-7 0-5 15,-7 12-1-15,-2 3 2 0,1 8-4 16,1 2 2-16,8 6-3 16,9-5 2-16,11 5-6 15,9-1-2-15,7 1-1 16,20-2 0-16,11 2 0 15,9-2-1-15,8 1 0 0,3-2-1 16,-1 5 0-16,-1-3 0 16,-9-1-4-16,-8 2-2 15,-10 0-3-15,-15-2-2 16,-14-3-5-16,-7 1-3 16,-23-2-4-16,-13-7 8 15,-8-5 6-15,-3-6 7 0,3-7 3 16,4 0 17-16,7-10 3 15,13-6-3-15,11-5-11 16,14-4-6-16,5-2-2 16,26 0-14-16,15-1-20 0,13 0-26 15,8-3-42-15,1 1-83 16</inkml:trace>
  <inkml:trace contextRef="#ctx0" brushRef="#br0" timeOffset="78479.42">18005 7616 644 0,'0'-12'36'0,"-5"1"3"0,-3 11 19 16,3 0-15-16,-4 16-28 16,2 7-9-16,-1 4-1 15,0 7-2-15,-1-2-4 16,2-4 2-16,2-6-1 16,0-4 0-16,4-9 0 15,-3-9 1-15,4-2 4 0,0-16 1 16,0-7-4-16,2-7 0 15,9-2-2-15,1-1 5 16,7 6-3-16,2 4-1 16,2 9 1-16,4 9-1 0,2 7-1 15,2 10-1-15,-1 15 1 16,1 9-1-16,1 11-1 16,-2 7-24-16,4 1-31 15,-5-3-53-15,2-5-102 16</inkml:trace>
  <inkml:trace contextRef="#ctx0" brushRef="#br0" timeOffset="78837.14">18703 7809 553 0,'-5'-20'86'0,"-11"6"-29"15,-6 14-8-15,-1 5-9 16,-6 22-15-16,0 19-10 15,0 11-5-15,5 16-1 0,6 11 1 16,9 6-6-16,9-3-4 16,7-5 0-16,17-5-8 15,8-11-11-15,11-18-17 16,4-14-33-16,1-20-40 16,0-14-130-16</inkml:trace>
  <inkml:trace contextRef="#ctx0" brushRef="#br0" timeOffset="79425.42">19110 8089 7 0,'7'-27'426'16,"-7"0"-337"-16,0 0-22 15,-19 4 2-15,-3 4-18 16,-12 6-29-16,-1 8-2 16,-3 5-2-16,2 9-9 0,4 12-4 15,7 8 1-15,6 6-3 16,13-1-3-16,6 0-2 15,14-4 1-15,13-5 0 16,6-8 0-16,6-9-2 16,-2-8-5-16,1-1 3 15,-4-17 4-15,-7-3 1 16,-3-4 2-16,-9 0 0 0,-3 0 5 16,-7 3 8-16,-2 8 1 15,1 3 2-15,-4 9-5 0,3 2-6 16,4 13-8-16,-1 15 1 15,1 12 1-15,7 11 0 16,-4 8-2-16,0 3 2 16,4 1-2-16,-4-6-1 0,0-10-8 15,-3-14 4-15,-2-11 5 16,-2-15 1-16,1-7 5 16,-2-18 25-16,-1-11-7 15,5-6-3-15,0-10-3 16,8-3-7-16,0 4-3 0,6 1-6 15,1 7-2-15,0 11-7 16,3 7-28-16,1 13-33 16,-1 5-53-16,-5 2-58 15,-2 14-208-15</inkml:trace>
  <inkml:trace contextRef="#ctx0" brushRef="#br0" timeOffset="79566.03">19607 8364 646 0,'0'5'57'0,"0"0"4"16,2 6 6-16,-1 3-25 16,1 6-30-16,0 3-12 0,0 6-8 15,-2-1-40-15,0-1-64 16,-2-22-134-16</inkml:trace>
  <inkml:trace contextRef="#ctx0" brushRef="#br0" timeOffset="80105.07">20189 7942 301 0,'2'-18'184'0,"-2"1"-134"0,-6 5 7 16,-7 5 7-16,-2 7-12 16,-7 0-27-16,-2 7-5 15,-3 12 0-15,0 9-3 16,3 5-2-16,2 2-1 15,4 6-3-15,7 0-6 0,9-1-3 16,2-3 1-16,6-2-2 16,12-3-1-16,9-4 0 0,7-7 0 15,5-3 1-15,4-7-4 16,2-4-10-16,2-6-18 16,-4-1-26-16,-9-3-33 15,-7-13-47-15,-15-4-151 0</inkml:trace>
  <inkml:trace contextRef="#ctx0" brushRef="#br0" timeOffset="80285.87">20018 8146 165 0,'-14'-4'381'16,"12"-2"-353"0,6 2-14-1,26-2-5-15,11 2 10 0,12-1-11 16,6 2-5-16,5-3 0 15,-3 1-4-15,-1 0-7 0,-11-1-32 16,-7 0-36-16,-8 2-44 16,-16-3-39-16,-7-3-67 15</inkml:trace>
  <inkml:trace contextRef="#ctx0" brushRef="#br0" timeOffset="80629.5">20557 7778 557 0,'4'-10'53'0,"4"3"3"0,9 7-10 16,5 0-3-16,5 14-10 16,7 7-10-16,1 11-8 15,1 11 0-15,-3 6-8 16,-7 6-3-16,-5 9-2 0,-12 1 0 16,-9 9-2-16,-9-5-9 15,-21 1-18-15,-13-6-21 16,-16-3-26-16,-11-13-58 15,-9-11-118-15</inkml:trace>
  <inkml:trace contextRef="#ctx0" brushRef="#br0" timeOffset="81977.67">13375 8035 419 0,'5'-21'73'16,"-5"0"-43"-16,0 2 31 15,-6-1 3-15,-3 8-18 16,-7 2-21-16,-4 8-7 16,-7 2 3-16,-5 2-2 0,-1 14-8 15,-4 6 4-15,0 4-3 16,0 4-6-16,10 2 2 15,6 2 1-15,8 0-3 16,11 2-3-16,2-1-2 0,17 0-1 16,13 0 0-16,11-1 0 15,8 0 1-15,7-2-1 16,-1-2 0-16,1 0-2 16,-8-3-3-16,-10-2-11 15,-11-1-7-15,-20-1-12 16,-7-5 2-16,-27 1 15 0,-18-6 13 15,-5-4-2-15,-11-6-3 16,-2-3 12-16,4 0 3 16,9-12 6-16,10-4 3 15,14-2-4-15,16-3-7 0,10-1-4 16,20-1-10-16,16-4-19 16,15-1-34-1,10-6-59-15,1-4-147 0</inkml:trace>
  <inkml:trace contextRef="#ctx0" brushRef="#br0" timeOffset="82493.19">13270 7632 462 0,'0'-18'74'15,"-7"2"6"-15,2 6-1 16,0 4-15-16,2 3-15 0,1 3-23 16,-3 3-18-16,3 11-5 15,-2 6 2-15,-1 3-3 16,2 4-2-16,1 2 0 16,0-6 0-16,1-3 0 0,1-6-6 15,0-9 1-15,0-5 5 16,0-7 5-16,3-12-3 15,4-6-1-15,2-10 0 16,1 0-1-16,5 0 1 16,-1 2 0-16,1 6 0 0,0 6 4 15,4 12-1-15,-1 9-3 16,1 2-1-16,5 19 0 16,1 13-1-16,6 7-2 15,-1 9-31-15,4 9-43 16,0 1-46-16,2 1-138 15</inkml:trace>
  <inkml:trace contextRef="#ctx0" brushRef="#br0" timeOffset="82852.97">13988 7754 567 0,'-9'-9'40'15,"-13"3"6"-15,-8 6-4 16,-4 20-11-16,-4 14-12 15,-3 11-8-15,-1 13-4 0,8 12 0 16,4 10 6-16,12 6-7 16,9 3-3-16,9-3-5 15,9-4-1-15,16-10-17 16,10-14-7-16,4-16 0 16,9-15-10-16,4-16-21 0,2-11-43 15,-3-22-81-15</inkml:trace>
  <inkml:trace contextRef="#ctx0" brushRef="#br0" timeOffset="83087.25">14218 7998 624 0,'-18'-23'47'0,"2"5"8"16,6 6-3-16,5 10-9 15,2 2-19-15,3 15-24 0,1 10 0 16,11 16 11-1,2 9-3-15,1 9-1 0,2 11-3 16,3 4-1-16,-4 2-2 16,2-2 0-16,-4-4-12 15,3-11-9-15,-2-9 2 16,0-11-11-16,-3-12-17 0,0-9-12 16,-3-16-46-16,-3-2-84 15</inkml:trace>
  <inkml:trace contextRef="#ctx0" brushRef="#br0" timeOffset="83305.95">14318 8151 587 0,'-5'-30'21'16,"5"5"-1"-16,0 7 16 16,7 5 2-16,11 8-13 15,5 5-18-15,2 2 2 16,-1 16 3-16,-2 6-5 0,-8 8-6 15,-9 4-1-15,-5 4-4 16,-9-5-19-16,-11 1-8 16,-6-7-8-16,-4-6 1 15,-1-7-25-15,7-7-61 0,4-9-85 16</inkml:trace>
  <inkml:trace contextRef="#ctx0" brushRef="#br0" timeOffset="83493.42">14595 8327 547 0,'3'10'117'15,"-3"-3"-104"-15,0 0 10 16,-5 4 11-16,0 3-15 16,3 4-18-16,-1 2-23 15,3-3-36-15,0-1-73 16,3-5-250-16</inkml:trace>
  <inkml:trace contextRef="#ctx0" brushRef="#br0" timeOffset="83774.63">15085 8045 665 0,'0'-13'17'0,"-15"6"0"15,-4 7 16-15,-3 3-10 16,-5 14-15-16,-1 7-7 16,0 7 0-16,4 8 5 15,4 2-3-15,10 1-3 16,2 1 1-16,8-5 0 16,0-1-2-16,13-5 0 0,6-5 0 15,5-4-2 1,4-6-13-16,5-5-8 0,1-5-11 15,-4-7-29-15,-1 0-50 16,-9-14-110-16</inkml:trace>
  <inkml:trace contextRef="#ctx0" brushRef="#br0" timeOffset="83930.81">14960 8272 572 0,'-17'-3'55'16,"12"-1"-41"-16,5-3 14 0,20 6-23 15,10-2 1-15,11-2-5 16,8 2-3-16,7-4-21 16,-3-2-24-16,0-2-30 15,-9-5-92-15</inkml:trace>
  <inkml:trace contextRef="#ctx0" brushRef="#br0" timeOffset="84133.53">15358 7918 559 0,'-11'-15'68'16,"7"7"5"-16,4 5-27 0,8 3-17 16,11 11-22-16,3 13-4 0,5 9 0 15,-1 11 1-15,-7 9-1 16,-6 5-3-16,-8 7 2 16,-5-3-1-16,-11-1-6 15,-12-4-9-15,-11-9-15 16,-8-9-13-16,-2-9-16 15,-10-13-56-15,7-14-196 0</inkml:trace>
  <inkml:trace contextRef="#ctx0" brushRef="#br0" timeOffset="84539.86">15800 8096 549 0,'-5'0'41'0,"5"0"21"15,0-2 1-15,10 0-30 16,8-1-19-16,8 0-7 15,4 2-1-15,4-1-4 16,2 2-4-16,-4 0-23 0,-6 2-57 16,-9-2-70-16,-9 1-187 15</inkml:trace>
  <inkml:trace contextRef="#ctx0" brushRef="#br0" timeOffset="84685.42">15861 8240 539 0,'18'0'7'0,"11"0"-9"0,8-5 6 16,10-4 3-16,5-2-7 16,0-5-43-16,0-1-77 15,-5-5-106-15</inkml:trace>
  <inkml:trace contextRef="#ctx0" brushRef="#br0" timeOffset="84937.51">16331 7950 321 0,'-9'-15'215'0,"-3"5"-159"15,1 3 21-15,4 5-3 16,2 2-22-16,3 4-25 16,2 11-17-16,0 10 4 15,10 10 1-15,5 6-1 0,1 12-2 16,4 8-8-16,0 10-1 16,-1 0-1-16,-1 2-3 15,-4 1 3-15,-2-7-1 16,-4-10-2-16,-6-10-7 15,5-10-5-15,-5-14-5 0,-2-10-9 16,0-11-23-16,0-4-12 16,0-16-17-16,2-12-48 15,1-12-76 1</inkml:trace>
  <inkml:trace contextRef="#ctx0" brushRef="#br0" timeOffset="85210.42">16389 8119 446 0,'-7'-19'69'15,"7"-1"-22"-15,0 2 16 0,12 6-1 16,10 1-30-16,8 7-13 15,2 4 2-15,1 0 2 16,-1 13-11-16,-5 4-4 16,-9 4-2-16,-9 7-3 15,-9-2-4-15,-14 1-6 16,-21 0-26-16,-14-4-25 0,-16-8-40 16,-16-8-127-16</inkml:trace>
  <inkml:trace contextRef="#ctx0" brushRef="#br0" timeOffset="85999.13">21168 8060 617 0,'-3'0'76'0,"3"-7"-56"0,6-1 35 16,13-1-21-16,8 5-16 16,9-2-13-16,6 1-5 15,3 4 0-15,2-2-3 16,1 3-30-16,-7 3-48 15,-8-2-53-15,-11 4-85 16</inkml:trace>
  <inkml:trace contextRef="#ctx0" brushRef="#br0" timeOffset="86124.09">21334 8158 491 0,'-16'6'93'0,"9"-5"-74"15,8-1 24-15,25 0-40 0,13 0-1 16,12-1-8-16,6-5-34 15,6-2-64-15,-4-3-146 16</inkml:trace>
  <inkml:trace contextRef="#ctx0" brushRef="#br0" timeOffset="86686.45">22106 7942 153 0,'0'-26'403'16,"-10"5"-392"-16,-3 0 21 15,2 1 16-15,0 5-10 16,-5 3-24-16,-4 5-5 16,-1 5 3-16,0 2 1 0,0 3-2 15,4 9-4-15,0 7-4 16,7 0 0-16,7 3-4 15,3-1-1-15,0 1 1 16,12-4-1-16,4-1-5 16,3-8-2-16,2-4 0 15,-1-5-1-15,-1 0 10 0,-3-7 2 16,0-3-1-16,-5-5 0 16,2 1 7-16,-3 2 7 15,1-1 1-15,-2 3 3 16,0 6-2-16,1 4-7 0,0 0-4 15,-1 3-3-15,2 10 0 16,3 6-1-16,1 6-1 16,-1 4-1-16,0 3 0 15,1 1 1-15,-3 5-2 16,-4-4 2-16,-1 0-2 16,-4-5 0-16,-3-8 0 0,2-7 2 15,-2-6-1-15,2-7 2 16,3-1 8-16,0-12 28 15,5-10-15-15,2-3-16 16,4-7 4-16,2 0-2 16,0-2-4-16,3 4-4 15,-3 4-2-15,1 1-7 0,-5 8-40 16,-4-1-44-16,-2 3-108 16</inkml:trace>
  <inkml:trace contextRef="#ctx0" brushRef="#br0" timeOffset="125003.68">7319 9486 188 0,'-5'2'43'0,"-1"-1"-40"0,2-1 79 15,2 0-49-15,2 0-6 16,-1 0-2-16,1 0 0 16,0 0 1-16,0 0 2 15,-4 0 1-15,-1 0-9 16,2 0-6-16,-1 0 1 0,1 1 2 15,0 2 2-15,1-3-6 16,2 1 2-16,0-1 0 16,0 0-2-16,0 2-3 15,2-2 1-15,8 2 5 0,3 0 1 16,4-2-2-16,-1 1-5 16,2 1-3-16,2-2 1 15,3 0-1-15,4 0 1 16,5 0-2-16,0 0 2 15,6 0-2-15,2 0-2 0,3 0 1 16,-1 0-4-16,2 0 0 16,1 2-1-16,4-2 2 15,-2 0-1-15,2-4-1 16,0 4 1-16,-1-3 0 16,3 1 1-16,-1-1 0 0,0-1-2 15,-1 3 3-15,2-1-2 16,4-2 0-16,-3 2-1 15,0 0 1-15,0 2-2 16,2-2 1-16,-4 2 1 16,-2 0-2-16,0-1 2 15,-8 1-2-15,0-3 2 0,-8 3-1 16,0 0 0-16,-8 0 0 16,-6-1 0-16,-4 1 0 15,-4 0 0-15,-7 0-5 16,-1 0-21-16,-2 0-27 15,0 0-32-15,-3-2-103 0</inkml:trace>
  <inkml:trace contextRef="#ctx0" brushRef="#br0" timeOffset="126628.46">8916 9457 229 0,'-10'-7'5'16,"3"-3"-16"-16,3 4 2 15,-1-3-2-15,4 2 11 16,-1 0 20-16,0 1 35 16,0 1 9-16,1 1-3 0,1 1-5 15,-3 0-5 1,3 2-15-16,0 1-6 0,0-3-3 15,0 1-9-15,8 2-4 16,2-2-1-16,4 2-1 16,6 0-2-16,0 0-1 0,7 0 2 15,4 0-2-15,3 0-3 16,3 2-1-16,8 0-3 16,4 0 2-16,7-1 3 15,6-1 2-15,6 0-2 16,6 0-4-16,7 0 0 15,2 0-3-15,3 1 3 0,3-3 0 16,3 0 0-16,4-2 0 16,1 2 1-16,5-2 3 15,3 3-3-15,0-3 3 16,2 1-2-16,0-1-1 0,0 1 0 16,-2-2-3-16,-3 2 4 15,0 0 0 1,-4-1 1-16,-2 1-1 0,-9 0 1 15,-2 2-3-15,-5 0-1 16,-5-1-2-16,-1 0 2 16,-3 0-2-16,-1 1 0 0,3-1 2 15,-2 2-2-15,-3-3 2 16,4 3 0-16,-3 0 1 16,-3-1 1-16,-2 1-2 15,-1 0 0-15,3 0-1 16,-3 0 0-16,2 0-2 0,3 0 3 15,-3 0-2-15,3 0 0 16,2 1 0-16,-4 4 1 16,4 0-1-16,1 2-1 15,-6-2 3-15,1 3-1 16,0-3-1-16,-5 2 0 0,-3 0 2 16,-4-2-3-1,-8 1 2-15,-7-2-2 0,-5 0-5 16,-17-2-26-16,-15-2-61 15,-6-8-142-15</inkml:trace>
  <inkml:trace contextRef="#ctx0" brushRef="#br0" timeOffset="128503.96">2546 11269 545 0,'-10'-16'22'0,"-2"2"12"0,0 6 11 16,-3 8 2-16,-2 0-18 15,-5 20-18-15,-2 9-2 16,-3 14 8-16,-5 14 1 16,0 12-3-16,1 8-5 15,4 7-3-15,8 3-4 0,6 1-2 16,11-2 0-16,4-10-1 16,20-3-2-16,10-8 2 15,7-10-4-15,12-11-14 16,3-10-19-16,7-16-14 15,2-10-20-15,0-8-135 0</inkml:trace>
  <inkml:trace contextRef="#ctx0" brushRef="#br0" timeOffset="128860.71">2860 11435 348 0,'0'-13'214'0,"0"6"-160"0,0 4-9 16,0 3-7-16,0 3-13 15,4 17-22-15,4 5 17 16,5 14 4-16,3 11-5 15,2 7-1-15,3 9-7 16,-6 6 3-16,4 5-12 0,-5-4 0 16,2-1 0-16,-4-5-2 15,0-9 0-15,2-8 0 16,0-9-5-16,-5-11-7 16,3-10-16-16,-5-8-13 15,1-9-11-15,-4-7-38 16,-3-17-53-16,-1-13-244 0</inkml:trace>
  <inkml:trace contextRef="#ctx0" brushRef="#br0" timeOffset="129099.86">2940 11671 595 0,'-5'-25'41'15,"5"1"-15"-15,15 6 0 0,14 11 8 16,3 4-11-16,0 3-14 15,4 9-7-15,-9 12 1 16,-8 6-3-16,-11 4 0 16,-8 1-2-16,-3-2-10 15,-16 0-7-15,-2-3-2 0,-6-2-2 16,6-5-10-16,2-5-16 16,9-2-31-16,10-5-37 15,2-7-84-15</inkml:trace>
  <inkml:trace contextRef="#ctx0" brushRef="#br0" timeOffset="129228.55">3289 11876 583 0,'0'9'46'0,"-5"-1"-21"0,-6 5 5 16,2 3-13-16,4 3-14 16,5 1-11-16,0-3-70 15,12-7-84-15</inkml:trace>
  <inkml:trace contextRef="#ctx0" brushRef="#br0" timeOffset="129650.29">3977 11660 582 0,'-5'-32'10'15,"-8"5"8"-15,-1 5 19 16,-2 7 0-16,-4 0-12 16,-4 10-22-16,-5 5-3 15,1 0-1-15,-3 20 2 0,1 5-2 16,3 7 1-16,7 1-1 16,10 2 0-16,5-3-2 15,5-7-7-15,7-6 0 16,10-6 3-16,7-9 4 0,1-4 4 15,5 0 1-15,3-15-1 16,-3-1 1-16,-3-2-1 16,-4 2 3-16,-5 2 9 15,-1 3 4-15,-8 8 0 16,1 3-2-16,1 7-8 0,2 11 0 16,-1 4 2-16,8 6-7 15,0 0-2-15,-1 1 0 16,5-3-3-16,-1-2-32 15,1-10-11-15,-3-9-38 16,-3-5-106-16</inkml:trace>
  <inkml:trace contextRef="#ctx0" brushRef="#br0" timeOffset="129853.38">4223 11430 532 0,'11'-15'37'0,"7"9"6"15,0 6 8-15,6 3-14 16,3 18-6-16,2 10-16 16,0 10-5-16,-7 7 1 15,0 3 1-15,-8 7-7 0,-7-6-1 16,-7 1-2-16,-4-4 0 16,-15 0-2-1,-12-6-27-15,-9-11-74 0,-9-8-225 16</inkml:trace>
  <inkml:trace contextRef="#ctx0" brushRef="#br0" timeOffset="131695.99">3956 11660 287 0,'3'-7'52'0,"-1"0"27"15,-2 0 5-15,0 0-14 16,0-4-23-16,0-1-9 16,0 0-4-16,-3-2-8 15,-2 2-7-15,0-5 2 0,-5 2-5 16,-1-3-3-16,-4 4 1 15,-2 3-6-15,-8 4-3 16,-6 3-4-16,-1 4 1 16,-4 6 1-16,-1 12-2 15,5 5-2-15,5 5 3 0,6 6-1 16,6 0-2-16,12 0 1 16,3-4-3-16,13-3 1 15,9-5 1-15,11-9 1 16,-1-6 1-16,5-4-3 15,2-3 1-15,-5-8 0 16,-3-6 1-16,-6-6 1 0,-3-3 0 16,-5 0 0-16,-7-2 1 15,0 3 1-15,-3 3 4 16,0 6 5-16,-5 5 0 16,0 4-4-16,-1 4-3 0,1 2-3 15,2 10-3-15,2 10 1 16,1 4 0-16,5 6 0 15,3 6 1-15,0 1-1 16,4 9 0-16,-1 1 0 16,-2 2 0-16,2 1 0 0,-4-5 1 15,-5-3-2-15,0-9 2 16,-3-9-2-16,-3-9 3 16,-1-9-1-16,-2-8 1 15,2-4 20-15,1-17 1 16,4-10-11-16,3-6 2 15,4-10-5-15,4-5-1 16,1 2-4-16,6 0-2 0,-3 10-3 16,-2 3 2-16,-4 11-11 15,-3 3-42-15,-4 4-89 16,-9-1-288-16</inkml:trace>
  <inkml:trace contextRef="#ctx0" brushRef="#br0" timeOffset="144750.37">3442 13698 306 0,'2'-10'62'15,"-2"-1"-20"-15,-2 0 27 16,-1 1-5-16,-3-1-19 0,0 2-17 16,-3 2 0-16,1 0 2 15,-5 3-6-15,-5 2-4 0,-2 1-2 16,-3 1 1-16,-4 12-2 15,-1 2-6-15,-1 4 2 0,0 6-1 16,4 2-2-16,3 5 3 16,5 2-4-16,2 3-3 31,8 7 0-31,1-2-3 0,5 0 0 16,1 0-1-16,1-2-3 15,10-3 0-15,2-4 2 16,4-3-1-16,0-1-1 15,4-4 2-15,3-3 0 16,1-2-2-16,4-3 2 16,1-1 0-16,8-5 1 0,-3-1-1 15,6-5 0-15,1-4-1 16,3 0 1-16,2-2-1 16,1-9 1-16,-1-1-1 15,2-4 1-15,-6-4-2 16,-2 3 2-16,-3-5-1 15,-4-1 1-15,-5-2-1 0,-5-2 2 16,-2-2-1-16,-4-3 1 16,-4-2 1-16,-5-5 4 15,-3-2 1-15,-6-3-2 16,0-3 2-16,-16 3-4 0,-10-1-4 16,-6 6 0-16,-12 1 0 15,-12 8-1-15,-11 5-1 16,-5 7-14-16,-8 7-27 15,-3 6-45-15,-2 3-58 16,7 2-191-16</inkml:trace>
  <inkml:trace contextRef="#ctx0" brushRef="#br0" timeOffset="145344.31">2516 13727 274 0,'1'-11'265'16,"-1"3"-216"-16,0 2 9 15,0 6-5-15,0 0-5 0,9 7-30 16,-2 14 4-16,6 10 6 16,-2 10-5-16,-1 9-7 15,1 9-4-15,-2 3 0 16,4 6-4-16,-4-2-3 15,3-2-4-15,1-6 1 16,-4-9-3-16,3-2 1 0,0-11 1 16,-4-8-1-16,-1-7-1 15,-2-5-9-15,2-5-14 16,-4-7-10-16,4-4-16 16,-2-4-11-16,0-12-23 15,1-9-69-15,-5-5-176 0</inkml:trace>
  <inkml:trace contextRef="#ctx0" brushRef="#br0" timeOffset="145563.01">2604 13995 505 0,'-2'-23'59'0,"-8"-1"-21"16,10 5 18-16,10 3-19 15,11 5-2-15,4 4-15 16,2 5-6-16,-1 4 2 15,-6 6-10-15,-6 11-4 0,-13 6-2 16,-1-2-2-16,-18 5-9 16,-11-1-18-16,-7 1-19 15,-5-1-16-15,0-4-42 16,1-7-194-16</inkml:trace>
  <inkml:trace contextRef="#ctx0" brushRef="#br0" timeOffset="146265.06">3700 15554 442 0,'-12'-7'53'15,"-6"-1"8"-15,-1 3 10 16,-5 3-16-16,-1 2-25 0,-4 0-13 15,-2 7 3-15,3 11 4 16,-1 6-9-16,2 6-1 16,6 11-5-16,2 6 0 15,11 9-3-15,4 7-2 0,4 1-3 16,11 2-1 0,11-9 2-16,5 0-2 15,3-9 0-15,8-10-3 0,3-10 3 16,2-12 2-16,4-8-3 15,3-8 2-15,-4-4 0 16,7-14-2-16,-4-8 2 16,-7-4 1-16,-4-9-2 0,-4-3 1 15,-7-6 1-15,-5-8 0 16,-10-3 1-16,-5 0-2 16,-7-5 1-16,-4 2 1 15,-18 5-4-15,-12 7-1 16,-15 11-7-16,-9 10-29 0,-12 10-16 15,-7 9-17-15,-5 9-47 16,-5 1-137-16</inkml:trace>
  <inkml:trace contextRef="#ctx0" brushRef="#br0" timeOffset="146968.46">2750 15846 387 0,'0'-5'29'0,"0"0"19"16,0 1 13-16,5-2-21 0,-4-1-11 16,3-1-6-16,-2-3 6 15,-2-2-3-15,0 1-9 16,0-2-9-16,-12 3-3 15,-2 0-1-15,-4 8-2 0,-3 1-1 16,-1 2-1-16,0 7 2 16,3 9-1-16,3 2 1 15,7 3-2-15,5 5 1 16,4-5-3-16,2-2 2 16,12-3-3-16,6-3 0 0,2-8 5 15,2-5-1-15,2 0 1 16,-3-9 0-16,1-2 1 15,-3-3 4-15,-5 2 7 16,-2 1 4-16,-4 1 3 16,-1 6-11-16,-2 2-5 15,-2 2-5-15,1 6 0 16,3 8-2-16,1 4 2 0,3 7 0 16,1 5 2-16,1 4-2 15,1 2 0-15,0 0 0 16,0 0 0-16,1 0 0 15,-5-7 0-15,-4-6 0 0,0-6 0 16,-2-5 0-16,-5-7 0 16,1-5 2-16,0-4 7 15,1-14 19-15,3-7-21 16,0-10-5-16,6-8 1 16,0-7-3-16,6 0-10 0,6-1-40 15,-1-3-48-15,5 2-99 16</inkml:trace>
  <inkml:trace contextRef="#ctx0" brushRef="#br0" timeOffset="147843.59">4234 13832 386 0,'-6'2'33'0,"1"-2"-16"16,3 2 49-16,0 0-25 16,2 1-9-16,0-1-13 0,2 3 3 15,11-1 10-15,5-3-5 16,2 1-8-16,7 0-4 15,7-2-3-15,7 0-3 16,6 0 1-16,11-2-1 0,10-1-2 16,5-2 0-1,10-1 7-15,3 1-9 0,4 1-2 16,5-1-2-16,0 0-1 16,2-1 0-16,3 1 1 15,2 1-1-15,7-1 0 0,4-2-1 16,5 2 3-16,4-1-1 15,4 1 2-15,-4-1-1 16,4 3 1-16,-4-2 0 16,-1 1 0-16,-4 1-1 15,-3-3 2-15,-4 1-2 16,-10-1-1-16,-8 1 1 0,-9-1-1 16,-8-1 0-16,-14 2 0 15,-13 0-1-15,-10-2 1 16,-9 1-1-16,-10 1 0 15,-9 1 1-15,-5-1 0 0,-3 2 0 16,-2-1-1-16,0 0 1 16,0 2 0-16,0 1-2 15,0-1 1-15,0 2-1 16,0 0-4-16,0 0-23 16,0 0-20-16,0 0-18 15,1-5-47-15,3-2-95 0</inkml:trace>
  <inkml:trace contextRef="#ctx0" brushRef="#br0" timeOffset="148093.53">7206 13512 537 0,'-14'-3'16'0,"4"0"8"16,10 3 17-16,0 0-11 15,17 2-11-15,6 6-3 16,8 3 4-16,1 5-3 15,6 0-9-15,-4 2-3 16,0 3 0-16,-4 3-2 16,-5 1 1-16,-6 1 1 0,-12 4 2 15,-7 5 1-15,-2 2 1 16,-18 1-2-16,-11 1-5 16,-11 0-4-16,-7-3-25 0,-11-6-32 15,-2-5-53-15,-6-9-116 16</inkml:trace>
  <inkml:trace contextRef="#ctx0" brushRef="#br0" timeOffset="148828.76">6152 13386 390 0,'3'-7'6'0,"1"-1"2"16,-3-2 29-16,3 1 18 15,-1-1-19-15,-1-2-24 16,-2 3 6-16,0 0-1 0,-2 1-2 16,-6 4-4-16,-6 1-4 15,-6 3-1-15,-4 0 0 16,-1 6 5-16,0 6 2 16,-3 7-3-16,4 6-1 15,4 0 0-15,8 3-3 0,7 4-3 16,5-4-2-16,3-4-1 15,13-8 0-15,6-1 1 16,1-9-1-16,6-5 1 16,0-1-1-16,-2-7 1 15,1-9-1-15,-7-2 1 16,1-4 0-16,-6-2 1 16,-1-1-2-16,-3 4 2 0,-2 0 8 15,-5 6 8-15,-2 4 5 16,-3 3 3-16,0 8 1 15,0 0-7-15,0 6-14 16,0 11 0-16,0 6 1 16,0 6-3-1,11 2-3-15,5 5 0 16,5 2 0-16,6 2-11 0,7 0-44 16,-1-5-66-16,-6-4-127 15</inkml:trace>
  <inkml:trace contextRef="#ctx0" brushRef="#br0" timeOffset="149789.04">4450 15789 76 0,'-13'9'403'16,"9"-7"-393"-16,4 2 10 15,0-3 10-15,7 1 12 16,10 0-13-16,6-2 0 16,8 0-1-16,5 0-4 15,8 0-3-15,5-2-6 0,12-5 3 16,4 3-10-16,6-1-2 15,5 0 0-15,6-1-1 16,4 1 1-16,4 2-4 16,2-1 0-16,1 0 0 15,2 1-2-15,0-1 1 16,-1 1-2-16,-1-2 1 0,-1 2 3 16,-4-2-2-16,-5 3 1 0,-5-1-1 15,-4-1-1-15,-2 3 0 16,-8-3 1-16,4 2 3 15,0-1-3-15,-4-1 1 16,2 0 3-16,2 2-2 0,-1-3-1 16,-1 0 0-16,0 2-2 15,2-2 0 1,-7 2 0-16,-6 1 1 0,-1-1 0 16,-7-2-1-16,-4 3 0 15,-9-4 0-15,-2 3 0 16,-3-1 0-16,-8 0 1 0,3 1 0 15,-5 1 0 1,-2-1 1-16,-2 1-2 0,2 0 2 16,-3 2-1-16,-1-1-1 15,-4 1 1-15,0-2-1 16,-2 2 0-16,-1 0 0 0,-1 0 1 16,-2 0-2-16,1-2 1 15,-2 2 0-15,3-2 0 16,-3 2-3-16,2-2-3 15,-2-2-5-15,1 3-9 16,-1-4-13-16,-2-3-13 16,0-3-35-16,-2-1-55 0,-7-4-163 15</inkml:trace>
  <inkml:trace contextRef="#ctx0" brushRef="#br0" timeOffset="150080.18">7253 15409 514 0,'-8'-7'33'16,"8"4"-31"-16,0 1 20 15,6 2 21-15,10 3 7 16,6 8-26-16,3 3-7 0,4 2 1 16,3 4-6-16,-3 1-3 15,-3 2-1-15,-1-1-4 16,-3 1-3-16,-2 0 1 15,-8 4-2 1,-7-2 1-16,-5 0 0 16,-5 2-1-16,-20-4-1 0,-7-1 1 15,-11-3-21-15,-11-1-13 16,-9-4-33-16,-2-7-35 16,-3-5-146-16</inkml:trace>
  <inkml:trace contextRef="#ctx0" brushRef="#br0" timeOffset="151656.49">5823 15089 492 0,'-2'-1'66'0,"2"-1"-49"16,0 2 14-16,0 2-8 0,0 9 14 16,7 5-9-16,-1 5-7 15,1 4-4-15,0 7 0 16,0-2-4-16,0 3-5 0,-1-1-6 15,1-2 1-15,-2-3 3 32,1-6 2-32,-5-3-5 0,1-5 0 15,-2-5 2-15,0-2-1 16,0-2-1-16,0-1 1 16,0-3-2-16,0 2-1 15,0-2 0-15,0 0 0 16,0 0-1-16,0 0 1 0,0 0 0 15,0 0 1-15,0 0 1 16,0 0-1-16,0 0-2 16,0-2 0-16,0 0 0 15,0 1 0-15,0-1 0 16,0 0 0-16,0 2 0 0,0 0 0 16,0 0-2-16,0 0 4 15,0 0-2-15,0 0-2 16,0 0 2-16,0 0 0 15,0 0 0-15,0 0 0 16,0-2 0-16,0 2 0 16,0 0 0-16,0 0 0 0,0 0 0 15,0-2 0-15,0 2 2 16,0-3-2-16,0 1 0 16,0-3 0-16,0 1 0 15,0-1 0-15,0-2 0 16,0-1 1-16,0 0-1 0,0-3 1 15,0 0 0-15,-3-1 2 16,-4-3 0-16,-4 3 2 16,-2-1-1-16,-3 1-1 15,-5 3-2-15,-3 2-2 16,-3 3 0-16,-4 4 2 0,3 0-2 16,2 6 1-16,-1 8-1 15,3 4 0-15,6 3 2 16,5 6-2-16,8 1-1 15,5 1 1-15,0 0 0 16,9-6 0-16,9 0 0 16,3-5 1-16,6-6 1 0,2-4-1 15,1-5 0-15,-1-3 1 16,0 0 0-16,-2-5-1 16,-2-9 1-16,-4-3 0 15,-2-4-1-15,-5-1 1 0,0-2 0 16,-5-2 1-16,-2 2-2 15,-2 2 1-15,-4 4 1 16,-1 6-1-16,0 5 9 16,0 1 4-16,0 5-6 15,0 1-5-15,0 0-3 16,0 7-3-16,0 7 2 0,2 4 1 16,2 3 1-16,2 6-1 15,3 2 0-15,4-3 1 16,1 1-1-16,6 0 0 15,6-6 1-15,4-5-2 16,8-7-18-16,3-7-31 0,2-6-90 16,2-22-296-16</inkml:trace>
  <inkml:trace contextRef="#ctx0" brushRef="#br0" timeOffset="155639.51">7781 13805 425 0,'-4'-3'60'0,"4"-4"-37"0,0 2 18 16,0-3-7-16,7-2 1 16,7-1-17-16,4-3-1 15,2-6 7-15,3 1-6 16,4-6-4-16,-3-2-2 0,1-6-5 16,-4-6-3-16,-3-2 7 15,-7-2 0-15,-7-6 0 16,-4 2 1-16,0 5-3 15,-11 2-1 1,-3 8-2-16,-3 7 4 0,0 6 1 0,-2 8 0 31,3 4-2-31,5 5-2 0,3 2-2 0,4 9-3 0,2 7-2 16,2 11 0-16,6 7 1 16,9 6-1-16,5 9 2 15,4 9-2-15,1 7 1 16,-2 6 2-16,-1 6-1 0,-4 1 1 15,-2-3 1-15,0-3-1 16,-3-12-2-16,0-4 0 31,-1-16-1-31,-2-6 0 16,0-8 1-16,-5-7-1 16,0-6 0-16,-3-5 0 15,0-6-1-15,-2-2-5 0,2 0-5 16,-1-9-8-16,1-5-25 15,0-7-23-15,1-3-40 16,-3-4-89-16,0-4-230 16</inkml:trace>
  <inkml:trace contextRef="#ctx0" brushRef="#br0" timeOffset="155889.46">8020 13686 368 0,'-5'-28'181'15,"5"0"-149"-15,0 4-11 0,15 2 16 16,4 6 5-16,8 6-24 16,0 6-12-16,0 4 1 15,-3 5 0-15,-8 13-4 16,-7 9-2-16,-7 3-1 16,-2 2 0-16,-15 2-1 0,-6-1-6 15,-8-3 0-15,2-5 0 16,2-10-4-16,1-5-2 15,9-10-13-15,10-4-29 16,5-19-58-16,1-15-152 16</inkml:trace>
  <inkml:trace contextRef="#ctx0" brushRef="#br0" timeOffset="156092.16">8269 13007 672 0,'0'-11'24'0,"-3"2"8"15,-2 7 27-15,5 2-13 16,0 5-15-16,2 10-25 16,9 5 4-16,0 6 5 15,5 8-6-15,-2 7-7 16,3 7-1-16,-5 7-5 0,-7 10-68 16,-5 3-118-16</inkml:trace>
  <inkml:trace contextRef="#ctx0" brushRef="#br0" timeOffset="157030.68">8040 15562 301 0,'-1'0'78'16,"-1"0"-36"-16,2-1 38 0,2-5-20 15,-2 0-19-15,0-4-16 16,0 0 2-16,0-1-2 15,0-3-5-15,-7-4-7 16,-4 2-3-16,-4 0-5 16,-5 3-2-16,-2 6-1 15,-2 4-2-15,-3 3 2 0,4 7 0 0,0 9 2 0,6 5 1 32,7 3-4-32,5 2 2 15,5-1-3-15,3-3 1 0,11-3-2 0,3-5 1 16,2-7 0-16,3-7 0 0,1 0 1 15,-4-7 0-15,3-9 0 16,-2 2 0-16,-2-4-1 16,-2 4 2-16,0 2-2 15,-1-1 1-15,-5 6 3 16,2 3 1-16,-2 4 0 0,1 0-3 16,0 11 1-16,-2 7 1 15,1 8-1-15,3 9 1 16,-4 7-2-16,-2 8-1 15,2 4-2-15,-1 1 2 16,-2 1-2-16,-2-9-1 31,1-4 2-31,0-9 0 0,-3-12 0 16,3-6 1-16,-4-7 0 16,3-8 3-16,1-1 3 15,5-7 15-15,2-8-7 16,2-6-10-16,1-6-2 0,0-3-2 15,2-5-2-15,-5-5-2 16,0 0-22-16,-2-7-30 16,-5-3-43-16,-5 4-97 15</inkml:trace>
  <inkml:trace contextRef="#ctx0" brushRef="#br0" timeOffset="157288.19">8222 15031 132 0,'-5'-9'427'0,"1"2"-392"15,1 5 25-15,3 2-13 0,0 6-22 16,8 4 0-1,5 6-5-15,0 4-4 0,4 4-8 16,2 7-7-16,-4 5-1 16,-2 5-42-16,-11 0-112 15</inkml:trace>
  <inkml:trace contextRef="#ctx0" brushRef="#br0" timeOffset="176314.81">2803 16977 262 0,'1'-7'195'0,"-1"0"-122"16,0 0-5-16,0 3-3 0,2 0-15 15,2 4-20-15,-1 0-12 16,3 4 3-16,-1 9-2 16,2 3 1-16,2 5-4 15,-1-1-8-15,1 5-4 0,-2 0-1 16,-2-4-2-16,0 1-1 15,1-3 0 1,-1-3 0-16,-3-4-10 0,2-4-17 16,-3-6-16-16,1-2-20 15,-2-11-7-15,0-12-49 0,0-10-181 16</inkml:trace>
  <inkml:trace contextRef="#ctx0" brushRef="#br0" timeOffset="176549.15">2755 16770 497 0,'-8'-3'39'0,"6"-1"-23"0,2 4 1 16,10 0-1-16,5 2 9 15,4 5-16-15,0-2-7 16,1 1-1-16,-4-4-1 16,-9-2 2-16,-1 0 10 0,-6-6 21 15,-7-6-7 1,-10-1-14-16,-3 2-6 0,3 1 1 15,-4 2 3-15,9 7-7 16,5 1-4-16,7 0 0 16,2 11-14-16,15 1-15 15,7 6-24-15,7-2-52 0,1-4-92 16</inkml:trace>
  <inkml:trace contextRef="#ctx0" brushRef="#br0" timeOffset="176955.31">3018 16749 566 0,'-2'-11'74'16,"2"2"-8"-16,0 5-8 15,6 4-21-15,7 2-27 16,2 14-8-16,4 13-2 16,2 10 0-16,0 11 0 0,1 9 2 15,0 6 0 1,1 2 1-16,0 3-1 0,-1-2 1 15,-1 0-2-15,1-7 4 16,0-3-3-16,-5-6 1 16,1-11 0-16,-4-6-1 15,-1-10-1-15,-2-7-1 0,0-11 1 16,1-7-1-16,-3-7 2 16,1-18 1-16,-3-11-4 15,-7-10-8-15,0-11-20 16,-20-4-19-16,-11 2 0 15,-6 3 4-15,-12 9 24 0,-3 8 19 16,-2 12 5-16,7 9 25 16,6 8-2-16,12 1-11 15,12 1-4-15,17 1-1 16,7-3-10-16,25-5-9 16,21-5-31-16,11-6-46 15,8-8-160-15</inkml:trace>
  <inkml:trace contextRef="#ctx0" brushRef="#br0" timeOffset="177456.34">3977 16824 574 0,'-4'-7'60'16,"3"3"3"-16,1 4-3 15,0 0-12-15,8 11-30 16,5 8-9-16,5 11 19 16,2 12-12-16,4 8-7 15,1 5 5-15,-4 7 2 0,4 4-7 16,-1-2-7-16,-1-1-1 15,-4-2 0-15,0-6-1 16,-7-10 1-16,-1-12-2 16,0-10-12-16,-8-7-13 15,-1-15-20-15,0-2-10 16,-2-20-11-16,0-7-78 16,0-12-155-16</inkml:trace>
  <inkml:trace contextRef="#ctx0" brushRef="#br0" timeOffset="177677.18">4121 17079 497 0,'-4'-25'34'15,"6"1"-4"-15,5 7 24 16,15 4-3-16,7 4-11 0,-1 9-12 0,0 0-3 16,-4 14-10-16,-8 1-13 15,-10 8-3-15,-6 1-3 16,-6-3-11-16,-10-1-5 15,-8-5 5-15,0 0 7 0,2-6-12 16,-2-8-23-16,9-1-24 16,2-8-53-1,6-14-167-15</inkml:trace>
  <inkml:trace contextRef="#ctx0" brushRef="#br0" timeOffset="177869.55">4304 16619 717 0,'0'-10'19'16,"-5"2"4"-16,3 8 27 15,2 0-6-15,0 14-32 16,9 6-12-16,3 8 1 16,5 10 0-16,0 2-1 15,3 10-14-15,0 2-37 0,-4 2-43 16,-1-4-47-16,-1-9-107 15</inkml:trace>
  <inkml:trace contextRef="#ctx0" brushRef="#br0" timeOffset="178025.77">4618 17190 598 0,'7'12'47'15,"-5"-5"-31"-15,-2 7 41 16,0 3-30-16,-4 2-23 0,-8-1-7 15,-1 3-38-15,4-8-65 16,1-8-146-16</inkml:trace>
  <inkml:trace contextRef="#ctx0" brushRef="#br0" timeOffset="178608.9">5137 17033 411 0,'5'-13'95'16,"-3"-2"-51"-16,-2 0 10 16,-7 6 7-16,-8 1-25 15,-4 3-24-15,-4 5-9 16,-1 2-3-16,3 11 2 16,1 1-2-16,5 2 0 15,8 0-1 1,7-2-1-16,0 1-1 0,7-8 3 0,6-2 0 15,7-3 0-15,-1-2 1 0,3 0-1 16,0-5 0-16,-1 1 0 16,1-1 0-16,-8 5 0 31,4 0 0-31,-6 10 0 16,3 12 0-16,-3 6 0 0,3 12 1 15,-1 2 1-15,1 6 1 16,-1 1 4-16,-1-5-4 15,-2-3-3-15,-3-11 2 16,-1-6-1-16,-1-12 7 0,3-11 11 16,-2-1 14-16,4-12-5 15,3-8-15-15,-1-6-1 16,3-4-1-16,-2-1-5 16,1 3-5-16,-3-1-2 15,-5 6-18-15,-1 0-22 0,-2 0-40 16,-2-1-55-16,-2-4-134 15</inkml:trace>
  <inkml:trace contextRef="#ctx0" brushRef="#br0" timeOffset="178791.37">5360 16692 598 0,'-11'-15'43'15,"2"3"-4"-15,9 4 13 16,0 8-4-16,9 0-32 15,9 4-13-15,2 14-2 16,3 7-1-16,4 7-3 0,-4 4-51 16,0-1-23-16,-1-1-48 15,-2-8-121-15</inkml:trace>
  <inkml:trace contextRef="#ctx0" brushRef="#br0" timeOffset="178983.6">5697 16763 412 0,'17'-4'199'0,"2"4"-146"16,5 2-28-16,4 20 24 15,5 6-11-15,1 12-15 16,-4 2-8-16,-3 10-6 0,-7 1-7 16,-13-1-2-16,-7 3-2 15,-22-2-17-15,-17-9-55 16,-17-6-51-16,-12-11-93 15</inkml:trace>
  <inkml:trace contextRef="#ctx0" brushRef="#br0" timeOffset="179379.34">3790 16775 508 0,'0'-3'115'16,"-14"3"-78"-16,-4 18-33 0,2 17 15 15,1 12 11-15,7 6-8 16,8 8-14-16,5 3-7 16,22 1-1-16,14-3 1 15,20-3-8-15,13-8-35 16,18-11-33-16,10-15-72 0,16-18-215 15</inkml:trace>
  <inkml:trace contextRef="#ctx0" brushRef="#br0" timeOffset="180139.29">6561 17027 328 0,'0'-19'68'0,"0"-4"-14"16,-7-1 25-16,-3 4-23 0,-7 4-14 15,-5 4-19-15,-2 7-10 16,-3 3 1-16,-2 4 3 16,-2 12-6-16,8 5-2 15,3 7-3-15,9-2-2 16,9 3-4-16,2-5-1 15,16-1 1-15,8-7 1 0,3-5-1 16,3-3 0-16,1-6-8 16,-2 0 0-16,-8-10 2 15,-1-3 4-15,-6-4 2 16,-3 2 1-16,-8 0 0 0,1 6 5 16,-2 3 6-16,0 6-4 15,2 0-7-15,-1 3-1 16,4 7 0-16,4 2-1 15,2 1 1-15,-3-1-9 16,5 0-19-16,-3-6-15 16,-1-2-4-16,-3-4 2 0,0 0 17 15,-1-7 20-15,-3-8 8 16,-1-4 8-16,1 0 15 16,2-1 5-16,1 2 8 15,0 4-7-15,3 7-9 16,7 7-10-16,1 0-1 0,5 14 2 15,2 4 0-15,1 5-7 16,-1-3-4-16,-8-3 1 31,-4 0-1-31,-6-11 0 0,-7-2 0 0,0-4 3 16,-1-2 12-16,-6-10-1 16,0-6-6-16,7-2-4 15,0 3-5-15,5-3-4 0,11 5-33 16,4 7-45-16,5 4-75 15,-2 4-90-15</inkml:trace>
  <inkml:trace contextRef="#ctx0" brushRef="#br0" timeOffset="180366.25">7053 17027 286 0,'0'3'121'16,"0"-3"-50"-16,0 0 16 16,2-3-16-16,9-6-34 0,3-4-17 15,4-1-7-15,1 0-3 16,0 0-6-16,-5 1-3 15,-3 3 0-15,-7 1 1 16,-4 7 1-16,-10 2 0 16,-6 0 0-16,-4 12 12 31,3 8-1-31,-2 2-1 16,11 3-5-16,8-3-5 0,2 2-3 15,18-5 0-15,12-2-5 0,4-5-45 16,12-9-67-16,0-3-167 15</inkml:trace>
  <inkml:trace contextRef="#ctx0" brushRef="#br0" timeOffset="181023.14">7899 17018 351 0,'4'-10'70'0,"-4"-3"-35"16,0 1 44-16,-2-1-32 16,-15 1-32-16,-8 2-9 0,-4 3 6 15,-5 4 4-15,-3 1-7 16,1 2 1-16,4 2 5 15,5 7-5-15,8 3-8 16,11 1-1-16,8 1-1 16,1 0-5-16,18-1 6 0,6-6-3 15,3-5-6-15,1-2-3 16,1-2 5-16,-3-16 4 16,-5-5 2-16,-8-8 0 15,-6-6 1-15,-6-9 1 16,-2-2 2-16,-7-2 5 0,-8 3 2 15,-1 8 3-15,1 3 14 16,0 13 3-16,1 7 0 16,6 11-7-16,3 5-10 15,3 8-9-15,2 16-3 16,3 6 5-16,11 8 0 0,3 4-4 16,4 6-2-16,4 2 0 15,-1-1-1-15,1-1 0 16,0-3-10-16,-4-8-18 15,-1-7-22-15,0-7-17 16,-1-8-45-16,-2-10-73 16</inkml:trace>
  <inkml:trace contextRef="#ctx0" brushRef="#br0" timeOffset="181214.17">8107 17005 486 0,'8'-5'63'0,"-5"-2"4"16,-3 5 6-16,5 2-23 15,2 0-16-15,0 4-15 16,1 9-5-16,1-3-7 0,-2 2-5 16,2 3-2-16,-5-1-2 15,0-1-25-15,-3-3-16 16,-1-2-10-16,0-7-34 16,0-1-52-16,-5-7-83 15</inkml:trace>
  <inkml:trace contextRef="#ctx0" brushRef="#br0" timeOffset="181339.15">8046 16733 460 0,'-2'-16'24'15,"2"6"-7"-15,0 7 2 16,11 3-11-16,5 2-8 16,4 7-61-16,-1-2-94 0</inkml:trace>
  <inkml:trace contextRef="#ctx0" brushRef="#br0" timeOffset="183592.57">8480 16902 172 0,'0'0'81'0,"0"0"-37"0,6 0 31 16,0-9-6-16,-5 2 3 15,1 2-22-15,-2-1-9 16,0-1-7-16,-2 4-16 15,-11-1-12-15,-6 4-2 0,-3 0 5 16,-3 4 5-16,-2 4 6 0,6 4 0 31,1 1-1-31,9 2-3 16,10 3-3-16,1 1-7 16,14 3-3-16,13-1-1 15,5 3-1-15,4-5 0 0,1 0 1 0,-4-1-2 0,-10-1-4 16,-8-5-16-16,-12-3 3 15,-3-2 12-15,-15-2 3 32,-7-5 3-32,-7 0 1 15,-1 0-1-15,3 0-1 0,1-6 1 0,8-3-1 16,9-1-1-16,9 2-16 0,5-7-43 16,19-1-44-16,6-7-67 31</inkml:trace>
  <inkml:trace contextRef="#ctx0" brushRef="#br0" timeOffset="183811.21">8677 16745 598 0,'0'-9'53'0,"0"2"-1"16,0 3 12-16,1 4-27 0,4 10-26 0,4 7-10 0,3 10 4 15,-2 5 0-15,2 8-3 16,1 0-1-16,-1 4 0 15,3-2-1-15,-4-2-1 32,-1-5-12-32,0-3-20 0,-1-8-32 0,-6-9-29 15,-3-8-72-15,0-7-181 16</inkml:trace>
  <inkml:trace contextRef="#ctx0" brushRef="#br0" timeOffset="183920.57">8738 17035 466 0,'0'-12'41'0,"0"4"-41"0,15-2 9 16,11 3-4-16,6 4-8 16,4-2-89-16,0-2-144 15</inkml:trace>
  <inkml:trace contextRef="#ctx0" brushRef="#br0" timeOffset="184061.14">9091 16998 403 0,'3'0'113'0,"2"0"-106"16,4 0-2-16,4 0-4 16,9 0-18-16,2-5-77 0,6-2-124 15</inkml:trace>
  <inkml:trace contextRef="#ctx0" brushRef="#br0" timeOffset="184170.47">9325 16975 13 0,'-7'0'465'0,"7"0"-451"16,0 0 9-16,15 0-17 16,11-3-43-16,6-8-135 15</inkml:trace>
  <inkml:trace contextRef="#ctx0" brushRef="#br0" timeOffset="184623.96">10143 16847 575 0,'4'-23'66'16,"-2"-2"-5"-16,-2 9 19 15,2 3-24-15,1 2-18 16,-1 9-15-16,2 2-16 0,3 10-6 16,4 9-2-16,-1 8 2 15,3 7-1-15,1 4 1 16,-1 2-2-16,0 0 0 16,-3-3-14-16,-5-6-16 15,-5-6-9-15,0-6-24 16,-10-6-23-16,-10-8-15 0,-7-7-34 15,-7 0-99-15</inkml:trace>
  <inkml:trace contextRef="#ctx0" brushRef="#br0" timeOffset="185292.81">9966 16941 348 0,'-29'-39'93'0,"11"4"-3"16,11 4-15-16,7 6-25 0,15 5-26 16,19 8-11-16,8 3-4 15,16 2-2-15,5 3 2 16,5 2 3-16,0-1 0 15,-5 1-8-15,-7-5-2 16,-15 0-3-16,-11-6 1 0,-10-5-1 16,-13 1-1-16,-7-4 0 15,-5 1 0-15,-12 4 3 16,-5 3-1-16,-2 8 2 16,2 5 4-16,3 5-1 15,3 13 0-15,9 9-1 16,7 5-2-16,0 7 0 0,10 4 0 15,8 2-2-15,-2 3 0 16,1-3 1-16,-1-6-2 16,-4-5-8-16,-3-7-4 15,-5-15 0-15,-1-6 6 16,0-6 8-16,0-8 3 0,1-6-2 16,3-8 0-16,3 3 1 15,5 1-1-15,1 5 1 16,2 7-3-16,-2 6 0 15,4 3 0-15,0 11-1 16,-4 4 1-16,-2 2 0 16,-3-1-1-16,-4-5-3 0,-4-1-4 15,-1-6 1-15,-2-5 2 16,0-2 3-16,3-5 6 16,2-10-2-16,2-1-1 15,7-2 2-15,1 0-1 0,7 4 0 16,0 3 0-16,3 6 2 15,1 5 0-15,-3 0-1 16,-2 5 4-16,-4 6-6 16,-5 2-1-16,-6 0-1 15,-4-5 1-15,-2-1-1 0,0-5 0 16,-5-2 4-16,0-7 2 16,2-7 0-16,3-4 4 15,0-2 5-15,8 0 4 16,7 5-4-16,4 5 0 15,2 7-5-15,2 3-6 0,1 7-2 0,1 13-1 16,-2 6 0-16,4 5 0 16,-2-2-28-16,4-4-64 0,-4-10-122 15</inkml:trace>
  <inkml:trace contextRef="#ctx0" brushRef="#br0" timeOffset="185738.34">12143 16302 589 0,'-17'-24'26'15,"-7"4"15"-15,-3 7 1 16,-1 13-7-16,-3 0-13 15,1 24-12-15,-1 12 2 16,7 15 7-16,2 12-1 16,9 12-1-16,7 10-4 0,6 1-3 15,7 6-8-15,15-6 1 16,7-7 0-16,7-13-3 16,7-14 0-16,0-12-17 15,6-16-21-15,-3-19-37 16,1-5-61-16,-4-29-115 0</inkml:trace>
  <inkml:trace contextRef="#ctx0" brushRef="#br0" timeOffset="186003.97">12394 16475 660 0,'-10'-17'23'0,"7"6"14"15,3 11 15-15,1 2-17 0,16 21-22 16,4 9 11-1,4 15-1-15,6 11-5 0,1 14-7 16,-1 6-5-16,-4 6 2 16,-5-2-4-16,-3 1-3 15,-3-11-1-15,-4-5 2 0,-4-12-5 16,-2-9-1-16,-1-14-12 16,-3-7-10-16,-1-13-1 15,3-12-15-15,-1-3-11 16,-1-21-28-16,0-12-61 15,0-6-154-15</inkml:trace>
  <inkml:trace contextRef="#ctx0" brushRef="#br0" timeOffset="186222.64">12603 16768 456 0,'-15'-44'62'0,"1"1"-21"15,7 7 22-15,7 8-7 0,0 8-22 16,17 9-1-16,2 11-21 15,5 4 5-15,-2 15 1 16,-3 10-13-16,-4 3-4 16,-12 2-2-16,-3 0-3 15,-9-2-8-15,-7-3-10 0,-5-4 1 16,1-6 1-16,1-5 1 16,9-3-22-16,10-4-38 15,2-5-70-15,18-2-94 16</inkml:trace>
  <inkml:trace contextRef="#ctx0" brushRef="#br0" timeOffset="186363.22">12878 16911 601 0,'10'14'48'0,"-7"-4"-27"16,-5 0 56-16,2 3-36 16,0 4-29-16,0-1-10 15,-1 6-2-15,1-6-32 0,0-2-55 16,5-9-99-1</inkml:trace>
  <inkml:trace contextRef="#ctx0" brushRef="#br0" timeOffset="186988.07">13312 16697 396 0,'0'-14'33'15,"0"-4"48"-15,-7 2-2 16,-5 2-22-16,-6-1-25 16,-9 8-17-16,-2 3-6 0,-3 4 5 15,1 2-3-15,4 12-6 16,6 5-1-16,6 6 0 16,12 0-4-16,3 1-1 15,9-3 0-15,11-3 1 16,5-6-4-16,6-5 1 15,-1-9-2-15,2 0 1 16,-3-11 3-16,-3-5 1 0,-6-3 1 16,-1-1 0-16,-7 2 12 15,-2 4 5-15,-5 5-1 16,-2 9-5-16,1 0-7 0,-1 16-6 16,4 13 1-16,3 8 1 15,4 6 0-15,1 7 0 16,4 0 1-16,-1-2-1 15,-2-5-1-15,-1-13 1 16,-5-5 0-16,2-10 0 16,-7-12 4-16,4-3 14 0,-4-10 11 15,-2-13-10-15,1-4-8 16,2-9-7-16,-4-5-4 16,3-4-2-16,0 0-17 15,4 1-28-15,4-2-49 16,1 1-50-16,4 2-117 0</inkml:trace>
  <inkml:trace contextRef="#ctx0" brushRef="#br0" timeOffset="187193.64">13679 16465 542 0,'0'-7'50'16,"0"3"-9"-16,0 4 21 16,10 9-22-16,5 11 4 15,7 12-9-15,3 10-9 16,0 12-8-16,-2 9-4 0,-1 6-8 15,-13 3-5-15,-9-2 0 16,-5-7-11 0,-17-9-28-16,-11-13-25 0,-4-14-6 15,-4-17-24-15,5-13-72 16</inkml:trace>
  <inkml:trace contextRef="#ctx0" brushRef="#br0" timeOffset="187693.54">14607 16749 138 0,'0'-2'-2'0,"0"0"4"15,0 2 2-15,0-2-5 16,0 2-4-16,0-2-45 0</inkml:trace>
  <inkml:trace contextRef="#ctx0" brushRef="#br0" timeOffset="188240.3">14607 16749 243 0,'0'-20'77'0,"0"15"-1"0,0 0 6 16,3 1-20-16,-1 0-22 15,-1 0-4-15,3-1-6 16,-1 4-4-16,2-1-10 16,2-2-4-16,-1 4 1 15,0-1-2-15,-3-1 1 16,1 2 1-16,-2 0 0 15,-1-2 5-15,-1 0 0 16,0 0-2-16,0 1-5 0,0 1-2 16,0-2-4-16,0 2-2 15,0 0-2-15,0 0 0 16,0 0-1-16,0 0 1 0,0 0-1 16,0 0 1-16,0 0-1 15,0 0 1-15,0 0-1 16,0-2 0-16,0 2 0 15,0 0 0-15,0 0-1 16,0 0 1-16,0 0 0 0,0 0-1 16,0 0 1-16,0 0 0 15,0 0 0-15,0 0 0 16,0 0 0-16,0 0 1 16,0 0-1-16,0 0 0 15,0 0 0-15,0 0 0 16,0 0 1-16,0 0 0 0,0 0 3 15,0 0 3-15,2 0-2 16,-2 5-2-16,3 4 0 16,-1 3 0-16,3 3-2 15,-1 1 0-15,0 2-1 0,2 1-1 16,-5-3 1-16,1-1-10 16,-2-1-18-16,0-5-31 15,0-3-17-15,0-6-43 16,0-8-83-16</inkml:trace>
  <inkml:trace contextRef="#ctx0" brushRef="#br0" timeOffset="188380.87">14518 16501 525 0,'-8'-17'44'0,"8"5"-2"16,0 10-10-16,20 2-30 15,9 11-3-15,5 5-22 0,11 4-46 16,4 1-63-16,3-2-123 15</inkml:trace>
  <inkml:trace contextRef="#ctx0" brushRef="#br0" timeOffset="188630.87">15024 16602 602 0,'-2'-12'52'0,"-14"-1"-33"16,-7 6 34-16,1 2-9 15,-3 5-12-15,3 2-13 16,8 14-13-16,9 5-4 0,5 8 0 15,5 5-1 1,14 5-1-16,2-2-1 0,6 1 0 16,-4-2-10-1,-5-6-10-15,-5-7 2 16,-12-8 7-16,-1-5-2 0,-20-7 7 16,-8-3 9-16,-6 0-1 0,0-8 0 15,-1-3-2-15,12-3-19 16,9 0-45-16,14-10-67 15,10-2-278-15</inkml:trace>
  <inkml:trace contextRef="#ctx0" brushRef="#br0" timeOffset="189318.37">15924 16759 584 0,'-4'-19'50'0,"-14"-4"-2"16,-8 1-1-16,-8 4-20 0,-7 6-9 15,-1 3-8-15,0 5-6 16,1 4 0-16,9 2-2 16,10 13-2-16,10 1 1 15,12 0-1-15,3 2-2 16,22-2 1-16,6-4-4 0,5-3-11 15,5-4-2-15,-1-5 5 16,-4 0 5-16,-8-4 3 16,-1-6 5-16,-6 1 0 15,-1 0 0-15,-6 4 4 16,-1 3 9-16,1 2-1 16,-2 3-4-16,3 10 1 15,4 1-3-15,3 6-4 16,2-2 0-16,1-6-2 0,2-3 0 15,-1-7 0-15,-7-8-1 16,-4-15-5-16,-10-14-2 16,-5-9 1-16,-5-9 5 0,-12-6 2 15,-6-2 6-15,-2-1 13 16,2 5 1-16,1 7-5 16,6 9 0-16,6 14-3 15,3 13 3-15,7 14-2 0,2 1-10 16,11 21-3-16,6 12 2 15,7 10 0-15,-1 10 0 16,0 7-1-16,-1 7-1 16,-8 3 1-16,-8 2-8 15,-5-3-27-15,-6-4-35 16,-21-18-63-16,-20-16-168 0</inkml:trace>
  <inkml:trace contextRef="#ctx0" brushRef="#br0" timeOffset="189568.47">5823 17179 472 0</inkml:trace>
  <inkml:trace contextRef="#ctx0" brushRef="#br0" timeOffset="190174.64">6532 16979 570 0,'0'9'22'0,"-2"-7"-19"15,1-1 52-15,1 3-17 16,13 1-23-16,6 0 1 16,4-1-5-16,8 0-1 15,3 0-7-15,-2-3-2 16,-1-1 0-16,-8 0-1 0,-5 0 0 15,-9-5 1-15,-9-6 0 16,-13 0-2-16,-15 3-5 16,-12-3-1-16,-9 2 5 15,-5 4 3-15,-2 3-1 16,7 2 13-16,10 3 7 16,13 8 2-16,18 2-5 0,9 2-11 15,26 0-4-15,16-3 1 16,16 3-1-16,11-7-1 15,6-2-1-15,1-1-2 16,-6-3-3-16,-12 2 5 0,-16-2-1 16,-16-1 1-1,-22 3-2-15,-7-1-19 0,-25 2 11 16,-12 1 4-16,-8 1-3 16,-1-2 9-16,2 2-1 15,14-1 7-15,8-2 9 16,19-1 2-16,9-3-13 0,25 0-3 15,14 0 1-15,10-5 0 16,11-8-22-16,-1-3-39 16,-8-3-10-16,-8-6-41 15,-16-6-181-15</inkml:trace>
  <inkml:trace contextRef="#ctx0" brushRef="#br0" timeOffset="190455.94">6408 16497 536 0,'7'-5'46'0,"-2"1"-9"15,-5 3 33-15,5 1-3 16,-2 0-24-16,3 8-20 0,0 7 0 15,4 4-8-15,2 3 6 16,-1 4-13-16,4 1-6 16,-1 4-2-16,0-1 0 15,0 0-18-15,1-3-24 0,-4-8-21 16,-4-4-17-16,-6-12-40 16,-1-3-88-16</inkml:trace>
  <inkml:trace contextRef="#ctx0" brushRef="#br0" timeOffset="190596.44">6342 16408 549 0,'3'-9'-5'0,"18"0"4"16,6 9 3-16,8 0-3 16,6 2-42-16,-1 7-67 15,3 2-59-15,0 1-53 0</inkml:trace>
  <inkml:trace contextRef="#ctx0" brushRef="#br0" timeOffset="190815.21">6746 16458 373 0,'-4'-4'122'0,"-11"-1"-41"15,-7 1-25-15,-3 4-8 0,-1 0-2 16,4 4-12-16,7 9-10 16,6 4-10-16,9 6-8 15,9 6 1-15,13-1-3 16,10 5-2-16,2 0-1 15,2-2-1-15,-8-2 0 0,-6-7-10 16,-13-4-8-16,-9-3-3 16,-12-6 5-16,-15-4 8 15,-4-2-16-15,2-3-21 16,4 0-44-16,12-8-113 16</inkml:trace>
  <inkml:trace contextRef="#ctx0" brushRef="#br0" timeOffset="191377.59">8364 17505 611 0,'0'-14'52'0,"0"2"0"0,5 3 16 15,2 8-22-15,4 1-23 16,0 17-10 0,3 9-2-16,3 10 2 0,0 10 0 15,3 8-4-15,4 3-4 16,1 1-3-16,-1 3 0 16,0-5-1-16,1-8-1 0,-1-7-10 15,-5-7-15-15,-1-10-10 16,-7-11-19-16,-1-8-35 15,-9-5-41-15,-1-19-107 16</inkml:trace>
  <inkml:trace contextRef="#ctx0" brushRef="#br0" timeOffset="191601.46">8522 17624 306 0,'-9'-19'316'15,"9"5"-288"-15,7 1-11 16,11 9 20-16,5 4-7 15,3 0-13-15,-6 7-13 0,-8 6-4 16,-5 7 0-16,-7-3-4 16,-2 1-9-16,-12 0 5 15,-1 0 4-15,-2-5-4 16,4-1-3-16,6-3-22 16,7-5-22-16,5-4-49 0,17 0-61 15,8 0-86 1</inkml:trace>
  <inkml:trace contextRef="#ctx0" brushRef="#br0" timeOffset="192070.1">8944 17644 570 0,'0'-18'55'0,"-11"4"-13"16,-13 1-10-16,-3 8-16 16,-8 5 7-16,1 0 0 15,1 12-8-15,6 6-2 16,13 6-6-16,7 1-5 15,7 1-1-15,11 1-3 0,14-5 2 16,4-3-2-16,7-17-8 16,-1 10-11-16,1-12 6 15,-2-8 0-15,-3-14 5 16,-8-3 7-16,-1 0 4 16,-10 0 3-16,-5 4 9 15,-4 4 0-15,-3 7 8 16,0 6 0-16,0 4-9 0,0 4-7 15,3 12-3-15,6 4 0 16,10 3-2-16,0 2 0 16,4-6 0-16,3-1-10 0,-4-5-22 15,3-8-11-15,-3-5-23 16,-3 0-22 0,-7-9-18-16,-3-7 21 0,-6-3 69 15,-1-1 37-15,-2 2 40 16,-2 2 27-16,-3 5-17 15,1 8-12-15,3 3-19 0,1 0-20 16,0 12-14-16,12 6 1 16,3-2-5-16,-3 3-2 15,3-1-4-15,-5-3-26 16,-10-15-20-16,0 3-53 16,0-6-82-16</inkml:trace>
  <inkml:trace contextRef="#ctx0" brushRef="#br0" timeOffset="192195.07">9123 17432 412 0,'17'-5'2'0,"6"2"-2"15,10 3 1-15,1 5-18 16,0 6-110-16</inkml:trace>
  <inkml:trace contextRef="#ctx0" brushRef="#br0" timeOffset="192420.49">9389 17534 407 0,'-1'0'166'0,"1"0"-122"16,0 0 25-16,12 7-53 15,8 7 0-15,3 7-4 16,3 4-10-16,-7 4-3 0,-6-3 2 16,-4-1-5-1,-9-5-3-15,0-9 3 0,-12-11 6 16,-3 0 5-16,2-18 15 15,4-10 0-15,7-5-7 16,2-2-13 0,20-4-3-16,9-3-16 0,12-2-63 0,11-6-193 0</inkml:trace>
  <inkml:trace contextRef="#ctx0" brushRef="#br0" timeOffset="193578.87">16574 16672 518 0,'9'-16'48'0,"-7"0"2"16,-2 3 16-16,0 6-34 0,-13 4-16 16,-3 3-5-16,-7 0 1 15,-3 5-1-15,1 8-5 16,1 1-5-16,2 2 3 0,9 4 0 16,4-3 1-16,9 3-4 15,0-1 1-15,15 3-1 16,6 0-1-16,0-3 0 15,7 4 1-15,-5-1-1 16,-7-6-8-16,-6 0-13 0,-7-4-1 16,-6-3 6-16,-18-5 8 15,-7-2 8-15,-6-4 0 16,0 2 2-16,3-8 6 16,9 1 6-16,10-3-4 15,12-1-5-15,5 0-6 0,24-1-5 16,8 0-16-16,11-3-14 15,1 1-22-15,2-2 22 16,-7 3 24-16,-8 3 16 16,-11-3 37-16,-8 8 7 15,-6 1-6-15,-8 4-2 0,-3 0-11 16,0 2-17-16,0 10-6 16,2 4-2-16,3 2 4 15,12 2-1-15,4 0-4 16,4-2-1-16,5-8-2 15,-3-6 1-15,-1-4-1 16,-8 0-3-16,-9-14-2 0,-9-4-3 16,-2-4-6-16,-18-3-5 15,-7 4 2-15,-4-3-7 16,-1 7-28-16,5-1-46 16,6-2-105-16</inkml:trace>
  <inkml:trace contextRef="#ctx0" brushRef="#br0" timeOffset="194188.9">17881 16681 528 0,'0'-14'71'16,"-8"-2"-53"-16,-16 0 17 15,-5 5-17-15,-8 0 1 16,-5 7-1-16,-3 4-12 16,-2 0 2-16,6 8 3 0,6 4-2 15,4 6-2-15,14 0-1 16,10 2-5-16,7-3-2 16,16 0-1-16,13-5 3 15,9-5-5-15,2-5-4 16,4-2-1-16,-4-13 3 15,-1-7 3-15,-8-8 3 0,-4-6 1 16,-11-7 4-16,-7-4 9 16,-7-2 3-16,-2-3 8 15,-10 3-4-15,-4 6 0 16,-2 7-3-16,0 11 3 0,0 11 1 16,3 8-7-16,6 4-7 15,2 14-6-15,5 13 0 16,0 6 2-16,9 11-1 15,8 2-1-15,7 6-1 16,5 3 0-16,1-2 0 16,3-1-1-16,-5-4-11 0,1-6-27 15,-2-8-20-15,-3-8-33 16,-3-12-37-16,-5-8-82 16</inkml:trace>
  <inkml:trace contextRef="#ctx0" brushRef="#br0" timeOffset="194361.26">18106 16715 568 0,'0'-16'71'16,"0"5"4"-16,0 4-4 16,0 3-23-16,0 4-16 15,3 0-21-15,6 6-10 16,2 6 2-16,1 2-3 0,0 2-1 16,-2 0-18-16,-3 0-24 15,0-3-25-15,-4-6-30 16,-3-7-69-16,0-2-185 15</inkml:trace>
  <inkml:trace contextRef="#ctx0" brushRef="#br0" timeOffset="194904.31">18133 16504 541 0,'0'-17'35'16,"1"2"-19"-16,11 10 10 15,9 3-22-15,6 2-4 0,1 4-18 16,3 6-28-1,0 1-8-15,-3 0-10 0,-5 0 34 16,-8-6 27-16,-8-2 5 16,-7 1 25-16,-5-3 55 15,-14 3 1-15,0 0-21 0,-3 3-10 16,5 4-14 0,5 5-15-16,12 5-14 0,0 8-6 15,21 1-2-15,2 4-3 16,5-2 1-16,-3-5-24 15,-1-4-6-15,-12-9 12 0,-9-8 13 16,-3-6 7-16,-19 0 4 16,-4-11 1-16,-3-2 5 15,6-1 1 1,3 4-4-16,8-3-3 0,9 0-4 0,4 1-7 0,19 0-20 16,10-4-16-16,6-8-30 15,-2 3-14-15,5-6-12 16,-8-1 53-16,-7-1 43 15,-9 1 75-15,-5 4 57 16,-8 3-28-16,-3 5-22 0,-2 3-17 16,0 8-17-1,2 3-12 1,-1 2-15-16,4 9-15 16,4 14 0-16,6 6 2 0,-3 8-3 0,5 6-2 0,-1 5-2 15,-3 2-9-15,-5-3-28 16,-4-5-33-16,-4-4-23 15,0-15-38-15,-11-10-60 16,-3-13-108-16</inkml:trace>
  <inkml:trace contextRef="#ctx0" brushRef="#br0" timeOffset="195013.77">18569 16719 324 0,'-4'-31'163'16,"4"2"-89"-16,11 6-5 31,16 7-53-31,9 5-14 0,11 6-3 0,2 5-6 16,7 0-39-16,-2 0-84 15,-7 3-178-15</inkml:trace>
  <inkml:trace contextRef="#ctx0" brushRef="#br0" timeOffset="195107.51">18969 16642 480 0,'-14'0'130'0,"3"0"-63"16,2 0 5-16,7 0-27 16,2 0-25-16,11 0-28 0,11 0-67 15,7 0-115-15</inkml:trace>
  <inkml:trace contextRef="#ctx0" brushRef="#br0" timeOffset="195529.41">19774 16431 248 0,'0'-7'350'0,"0"0"-294"16,-2 3 11-16,0 4-2 15,2 0-26-15,0 14-26 16,0 10 7-16,5 8 1 16,2 10-7-16,3 12-5 0,-1 5-4 15,1 9 2-15,3 1-4 16,-1 5-1-16,5-6-2 16,-3-6 1-16,3-11-1 15,-2-6-4-15,-3-12-10 0,-4-12-15 16,-4-12-13-16,-4-7-25 15,0-2-13-15,-7-22-71 16,-8-6-242-16</inkml:trace>
  <inkml:trace contextRef="#ctx0" brushRef="#br0" timeOffset="195747.96">19752 16636 488 0,'0'-41'60'15,"6"3"-13"-15,13 14 22 16,10 6-33-16,5 7-9 15,4 9-2-15,0 2-2 16,-1 15-2-16,-8 2-6 16,-7 6-11-16,-12 3-3 0,-10-2-2 15,-8 0-3-15,-12-4-20 16,-2-1-12-16,1-3 0 16,-1-5-5-16,10-1-15 15,9-4-22-15,3-2-73 0,17-4-101 16</inkml:trace>
  <inkml:trace contextRef="#ctx0" brushRef="#br0" timeOffset="196230.69">20230 16625 414 0,'14'-18'189'0,"-8"-1"-132"16,-6 3 2-16,-10 3-18 16,-9 8-19-16,-6 3-12 15,-4 1-7-15,2 6-3 16,2 11 0-16,6 6-1 15,5 3 0 1,9 0-2-16,5 3-4 0,2-5-8 16,11-5 0-16,3-6-2 0,6-6 3 15,3-6 5-15,-1 0 5 16,3-12 1-16,-5-3 2 16,2-1 2-16,-5 0 1 15,-4 0 8-15,-3 5 15 0,-1 4 1 16,0 7-3-16,-3 0-12 15,4 0-4-15,-2 13 0 16,2 1-1-16,0 6-4 16,2-3-2-16,1 1-3 15,-3-2-18-15,4-7-20 16,-2-2-17-16,0-7-26 0,-1 0-39 16,-2-7-58-16,0-9 23 15,-4-4 146-15,0-1 110 16,-2-2-9-16,2 2-16 15,0 4 1-15,-4 5 9 16,2 4-28-16,-1 8-18 16,3 0-21-16,2 13-3 0,2 5 0 15,-1 1-5-15,2 5-6 16,-4-1-1-16,1-3-1 16,-6-4-10-16,-1-5-24 15,-2-10-25-15,-3-1-70 0,-9-14-109 16</inkml:trace>
  <inkml:trace contextRef="#ctx0" brushRef="#br0" timeOffset="196350.01">20515 16462 356 0,'15'-13'7'0,"2"9"-7"16,3 4 7 0,8 2-4-16,-3 13-3 15,2 2-25-15,-3 3-109 16</inkml:trace>
  <inkml:trace contextRef="#ctx0" brushRef="#br0" timeOffset="196599.94">20752 16584 512 0,'0'-5'45'0,"4"0"39"0,8 3-26 16,6 2-33-16,3 7-9 15,1 8-4-15,3 4-4 16,-1 4-1-16,-4-2-4 15,-6-1-3-15,-9-7 0 16,-5-8 0-16,0-5-5 16,-8-3 10-16,-3-15-1 15,0-5-2-15,7-1 1 0,4-1 1 16,7 2-3-16,13 1-3 16,9 9-17-16,7 3-41 15,1 7-79-15,5 3-128 16</inkml:trace>
  <inkml:trace contextRef="#ctx0" brushRef="#br0" timeOffset="196693.68">21192 16595 568 0,'0'4'72'0,"-14"-4"-30"15,-1 0-28-15,0-16-48 16,-2-11-462-16</inkml:trace>
  <inkml:trace contextRef="#ctx0" brushRef="#br0" timeOffset="-202252.09">3972 17719 269 0,'-6'0'187'16,"-7"0"-166"-16,1 0 32 16,2 0-9-16,3-2-11 15,4-3-4-15,3 1 0 16,3 1-4-16,5-3-3 16,8 1 0-16,2-1 1 15,9 1-1-15,6-2-7 0,6-2-2 16,5 0-5-16,7 0 6 15,3-2-3-15,9 1-3 16,0-1-3-16,3 0 2 0,4 1 1 16,6 1 1-16,0-2-1 15,4 1-1-15,-1 3 2 16,0-3-3-16,-1 3-2 16,-4 2-3-16,-2 2 0 15,-3-1-1-15,-1 0 1 16,-7 1-1-16,0 0 0 0,-5-1 0 15,-8 0 1-15,-3 0-1 16,-9-3 2-16,-7 2-1 16,-8 1 0-16,-6-2 1 15,-3 2 2-15,-4-2 1 16,-3 3-1-16,-2-1-1 16,-3 1-2-16,2 1-1 0,-2 2-16 15,0-2-56-15,0-5-83 16,0-11-220-16</inkml:trace>
  <inkml:trace contextRef="#ctx0" brushRef="#br0" timeOffset="-189012.09">9506 11587 458 0,'0'-13'88'16,"2"3"-29"-16,1 3 9 31,3 4-19-31,-1 3 1 0,3 6-25 15,-3 8-1-15,2 11 3 16,2 8-1-16,-4 4 0 16,3 5-2-16,-3 3-13 15,0 2-4-15,0-7-6 16,-1-4-2-16,1-9 4 0,1-5-4 16,0-10-11-16,-1-9-23 15,-4-3-27-15,1-14-19 16,-2-11-85-16,-2-11-212 15</inkml:trace>
  <inkml:trace contextRef="#ctx0" brushRef="#br0" timeOffset="-188871.49">9357 11474 298 0,'-22'-21'378'0,"12"-2"-335"16,10 3 5-16,10 2-11 0,19 6-12 15,10 5-17-15,12 3-9 16,3 6-16-16,0 2-58 15,-6 6-50-15,-6 4-95 16</inkml:trace>
  <inkml:trace contextRef="#ctx0" brushRef="#br0" timeOffset="-188449.72">9720 11419 459 0,'10'-10'9'0,"7"0"23"0,0 3 27 15,3 6 2-15,0 1-7 16,0 6-18-16,-5 14 3 16,0 9 1-16,-3 10-4 15,0 11-15-15,-3 12-5 16,-1 10 11-16,-2 8-21 16,0 9 0-16,-3-1-3 0,2-4-4 15,4-6 5-15,4-12-5 16,3-11 1-16,4-14-1 15,2-12-2-15,0-14-2 16,0-11 1-16,2-4 0 16,-2-19-4-16,-5-13-4 15,-2-11-2-15,-12-9-4 0,-3-9-9 16,-15 2 2-16,-12-5 0 16,-8 10-4-16,-8 4 13 15,-2 10 17-15,5 13 15 16,6 8 15-16,7 6-4 0,13 4-7 15,14 2-10-15,7 2-4 16,27-1-3-16,19-3-17 16,15-5-21-16,8-2-31 15,9-7-68-15,1-4-324 16</inkml:trace>
  <inkml:trace contextRef="#ctx0" brushRef="#br0" timeOffset="-188062.65">10849 11465 678 0,'1'-19'46'0,"-1"4"10"16,0 8 1-16,0 7-14 16,7 11-15-16,0 14-24 15,7 16 2-15,2 15 9 16,0 15-6-16,4 12-4 16,2 9-4-16,-5-1 1 15,3 0 0-15,2-12-12 0,-5-13-5 16,-2-14-6-16,-4-12-4 15,-1-14-8-15,-8-9-12 16,-2-14-23-16,0-3 10 16,-7-20-16-16,-3-10-45 0,-1-9-66 15</inkml:trace>
  <inkml:trace contextRef="#ctx0" brushRef="#br0" timeOffset="-187875.19">10979 11801 434 0,'-8'-40'108'16,"1"8"-40"-16,5 7-7 15,2 4-5-15,12 7-13 0,7 7-23 16,6 7-5-16,0 0 1 16,-4 14-6-16,-4 6-9 15,-10 5-2-15,-7 0-3 16,-11 3-19-16,-14-5-24 16,-4-1-3-16,-8-6 7 15,1-4-9-15,4-5-16 0,6-7-17 16,8-1-28-16</inkml:trace>
  <inkml:trace contextRef="#ctx0" brushRef="#br0" timeOffset="-187698.54">11147 11391 599 0,'7'-20'125'0,"-7"8"-69"15,0 4-2-15,0 8-18 16,0 8-10-16,0 9-19 15,8 12-8-15,2 10 1 16,6 9-6-16,4 11-38 16,2 2-31-16,-3-1-49 0,0-6-136 15</inkml:trace>
  <inkml:trace contextRef="#ctx0" brushRef="#br0" timeOffset="-187573.57">11420 11906 597 0,'2'5'72'0,"-2"-1"-12"15,0 3 14-15,0 3-36 16,0 2-29-16,3 5-8 16,1 4-20-16,3-6-54 15,6 2-76-15,-1-11-250 16</inkml:trace>
  <inkml:trace contextRef="#ctx0" brushRef="#br0" timeOffset="-187151.79">11867 11704 708 0,'0'-25'41'0,"-5"4"-5"15,-11 5-3-15,-8 9-16 16,-3 7-9-16,-1 2-7 16,1 12-1-16,4 4 0 15,6 4-3-15,9-3-6 16,8-3 2-16,0-4-1 0,10-6-1 15,10-4 1-15,4-2 5 16,4-4 3-16,2-6 0 16,2-5 1-16,3 6 1 15,-4 4 4-15,-2 5 7 16,-5 1-2-16,0 17-1 16,-8 7-3-16,2 10-5 0,-7 4 0 15,-2 6-3-15,-6 4 2 16,1 1-2-16,-3-7 2 15,-1-10 1-15,2-4-1 16,2-14 3-16,5-12 7 0,3-3 5 16,1-15 5-16,3-6-8 15,3-9-8-15,-2-6-5 16,0-6-14-16,-3-3-42 16,-1-7-54-16,-6-7-64 15,-4-7-185-15</inkml:trace>
  <inkml:trace contextRef="#ctx0" brushRef="#br0" timeOffset="-187011.2">12148 11276 654 0,'-13'-8'33'15,"2"-3"19"-15,8 9 3 16,3 2-22-16,10 13-17 0,10 6-10 16,6 8-4-16,0 12-3 15,-1 7-27-15,-1 1-54 16,-9-1-49-16,0-5-144 15</inkml:trace>
  <inkml:trace contextRef="#ctx0" brushRef="#br0" timeOffset="-186792.48">12458 11355 667 0,'11'-16'56'0,"1"5"-3"16,5 11-16-16,6 16-17 15,3 20 5-15,0 15-9 16,-1 17-9-16,-5 11-3 0,-8 10-2 16,-12 2-2-16,-3 2-2 15,-24-8-18-15,-14-7-25 0,-15-15-40 16,-16-11-35-16,-12-16-89 16</inkml:trace>
  <inkml:trace contextRef="#ctx0" brushRef="#br0" timeOffset="-186480.07">10448 11542 594 0,'22'-3'89'16,"-18"8"-77"-16,1 25-11 16,-3 15 21-16,7 15 11 15,3 12-14-15,5 10-16 16,6 5-2-16,15 1-4 15,14-11-42-15,10-14-82 0,20-21-265 16</inkml:trace>
  <inkml:trace contextRef="#ctx0" brushRef="#br0" timeOffset="-185710.64">13509 11597 594 0,'-2'-23'33'0,"-8"0"16"0,0 7 1 15,-4 2-7-15,-10 10-25 16,-6 4-18-16,-8 2 1 15,-3 18 1-15,-2 5 0 16,5 5-2-16,6 4 0 16,8-2-2-16,10-1 2 0,12-7 0 15,2-6-3-15,16-9-2 16,12-9 4-16,4-6 1 16,5-15-1-16,4-5-2 15,3-5 2-15,-5 1 0 0,-3 1 2 16,-7 8-1-16,-6 10 1 15,-5 8 4-15,-3 3-2 16,-3 8-3-16,1 14 0 0,-6 3-1 16,0 3-3-16,0-3-22 15,-3-1-8-15,-2-10 3 16,0-9-6-16,-2-5 12 16,1-9 26-16,1-14 4 15,3-4 18-15,4-3 9 0,6 0 3 16,4 3-3-16,6 7-9 15,6 10-8-15,3 10-3 16,0 3-3-16,3 17-6 16,-5 9-3-16,-6 4-1 15,-6 3-2-15,-7-4-14 16,-11-7-6-16,-2-6 4 16,-11-11 13-16,-3-8 7 0,2-9 19 15,5-18 4-15,7-9-11 16,4-3-7-16,19-2-8 15,10 3 2-15,8 6-17 16,4 13-54-16,1 8-30 0,0 10-58 16,-4 1-126-16</inkml:trace>
  <inkml:trace contextRef="#ctx0" brushRef="#br0" timeOffset="-185476.32">14225 11587 413 0,'-2'9'120'0,"-3"-4"-47"0,5-5 3 16,0 0-28-16,14-4-11 15,4-4-27-15,-2-2-9 16,2 2-1-16,-4-3 0 16,-4 2-8-16,-10 2-5 15,0 5 4-15,-15 2 3 16,-6 2 6-16,-4 8 1 0,-4 10 6 16,6 2 11-16,7 3 2 15,8-2-6-15,8-2-4 16,13-3-5-16,18-4-1 15,13-7-3-15,12-7-4 16,10-3-59-16,6-19-89 16,0-6-281-16</inkml:trace>
  <inkml:trace contextRef="#ctx0" brushRef="#br0" timeOffset="-184882.72">15220 11522 418 0,'23'-10'68'16,"-1"-5"-33"-16,-8-1 40 15,-3 0-9-15,-7 0-15 16,-4 4-21-16,-13-1-8 16,-14 4-4-16,-11 8-11 0,-5 1-5 15,-2 0 1-15,2 8 0 16,6 9 2-16,11 3-4 15,12-1 0-15,14 2-2 16,4-1-1-16,19-6 0 16,12-6-1-16,6-8-6 15,1-4-4-15,4-18 6 16,-5-8-2-16,-7-11 4 0,-11-7 4 16,-4-9 2-16,-7-2 4 15,-10-3 16-15,-2 4 5 16,0 10-1-16,-9 9 7 15,-1 12 3-15,3 15-6 0,4 12-10 16,3 5-14-16,-2 20-6 16,12 12 2-16,9 11 2 15,0 11-2-15,8 11 1 16,2 1-2-16,3 1-5 16,-1-4-31-16,-1-11-28 0,-3-11-26 15,2-16-20-15,-4-15-47 16,-5-15-114-16</inkml:trace>
  <inkml:trace contextRef="#ctx0" brushRef="#br0" timeOffset="-184744.12">15651 11512 355 0,'1'-29'161'0,"-1"6"-62"0,0 7-10 15,0 9-20-15,4 5-14 16,2 2-25 0,3 6-26-16,3 10-1 0,-1 5-2 15,3 4-1-15,-1-2-7 16,-4 0-38-16,-6-5-41 15,-3-9-48-15,0-9-144 16</inkml:trace>
  <inkml:trace contextRef="#ctx0" brushRef="#br0" timeOffset="-184235.05">15591 11276 477 0,'12'-25'51'15,"8"4"-35"-15,15 9 6 0,8 4-10 16,6 6-4-1,6 2-8-15,-1 0-28 0,-2 4-44 16,-5 2-1-16,-12-5 40 16,-6 1 31-16,-16-2 12 15,-13 0 60-15,-1-2 40 0,-18-1-18 16,-6 3-22-16,1 0-12 16,2 7-20-16,9 13-13 15,7 5-13-15,6 8-10 16,19 7 0-16,10 4-1 15,5 2-1-15,0-1-9 16,-6-7-27-16,-4-6-30 0,-17-13 11 16,-7-12 37-16,-15-7 20 15,-11-1 3-15,-5-17 7 16,-1-2-1-16,3-3-2 16,13-2-3-16,7-1-3 15,9-2-6-15,21-2-14 0,12-4-35 16,12-2-37-16,7-1-16 15,1 0-14-15,-8-1 21 16,-5 6 137-16,-12 5 102 16,-9 6 11-16,-9 5-36 0,-5 7-36 0,-3 3-24 15,-2 6-16-15,0 3-18 16,0 14-17-16,2 13 2 16,1 10-2-16,5 8-2 15,1 7-3-15,0 3-5 16,-2-3-44-16,-3-7-38 15,-4-9-47-15,0-14-105 0</inkml:trace>
  <inkml:trace contextRef="#ctx0" brushRef="#br0" timeOffset="-184110.1">16238 11469 165 0,'1'-16'378'0,"19"4"-342"16,16-1 2-16,11 7-25 15,11 3-11-15,5 3-5 16,3-2-42-16,-1 0-51 15,-9-1-121-15</inkml:trace>
  <inkml:trace contextRef="#ctx0" brushRef="#br0" timeOffset="-184000.75">16780 11396 457 0,'-3'-4'139'0,"3"1"-84"16,0 1 10-16,9 2-41 0,11 0-24 15,5 0-19-15,4 0-98 16,5-6-255-1</inkml:trace>
  <inkml:trace contextRef="#ctx0" brushRef="#br0" timeOffset="-183559.37">17892 11030 721 0,'12'-12'30'0,"-8"8"15"15,0 4 5-15,1 2-24 0,6 16 6 16,-2 12-14-16,2 11-9 15,-1 14-1-15,0 13-5 16,-2 11-2-16,1 3-3 16,-2 1 2-16,4-1-29 15,-2-14-24-15,0-12-18 0,-9-17-33 16,5-18-71-16,-5-18-195 16</inkml:trace>
  <inkml:trace contextRef="#ctx0" brushRef="#br0" timeOffset="-183346.23">17883 11223 615 0,'11'-47'30'0,"7"15"6"16,7 11 19-16,11 12-11 15,7 9-18-15,-2 0-10 0,1 14-7 16,-10 7-4-16,-9 6-6 16,-12 4-18-16,-11 3-19 15,-11-4-20-15,-14-2-8 16,-4-6 4-16,2-2 16 15,4-10-10-15,7-2-18 16,14-7-35-16,7-1-153 0</inkml:trace>
  <inkml:trace contextRef="#ctx0" brushRef="#br0" timeOffset="-183036.27">18501 11260 550 0,'15'-19'73'16,"-11"-1"-18"-16,-9 4-4 0,-21 9-23 15,-8 3 2-15,-1 4-19 0,1 4-8 16,1 10-2-16,13 7-1 16,8 3-2-16,12-1 0 15,0-4-4-15,17-1-12 16,3-7-1-16,13-9 4 0,-4-2 6 16,1-4 5-16,1-8 3 15,-6-1 3-15,-3 3 4 16,-5-1 16-16,0 6 2 15,-3 3-4-15,-3 2-6 16,0 0-2-16,2 7-4 0,1 4-4 16,-2 1-3-16,3 2-1 15,-3-1-18-15,-2-2-34 16,-2-6-42-16,-1-5-62 16,-2-2-161-16</inkml:trace>
  <inkml:trace contextRef="#ctx0" brushRef="#br0" timeOffset="-182911.31">18723 11258 222 0,'4'-7'318'0,"-3"4"-240"16,3 1-1-16,6 2-45 16,-2 3-7-16,8 6-4 15,-1 8-11-15,-1-3-8 16,1 4-2-16,-5-6-26 0,-3-5-54 16,-7-7-76-16,0 0-211 15</inkml:trace>
  <inkml:trace contextRef="#ctx0" brushRef="#br0" timeOffset="-182791.96">18679 11108 151 0,'8'-3'255'0,"14"3"-260"16,3 2 9-16,7 9-4 16,-3-1-49-16,1 5-256 15</inkml:trace>
  <inkml:trace contextRef="#ctx0" brushRef="#br0" timeOffset="-182573.26">18913 11178 499 0,'6'0'95'0,"5"0"-31"0,3 2-10 15,8 11-26-15,3 6 5 16,2 2-12-16,-3 3-12 16,5-1-5-16,-10-5-3 15,-6-7-1-15,-5-8-1 16,-1-3 2-16,-1-14 2 15,2-8 1-15,5-5-2 0,5-3 0 16,5 4 4-16,10 6-5 16,6 5-8-16,-1 8-81 15,0 7-240-15</inkml:trace>
  <inkml:trace contextRef="#ctx0" brushRef="#br0" timeOffset="-181832.65">11280 12744 660 0,'0'9'46'0,"0"2"-26"0,0 8 27 16,4 8-4-16,10 9-14 15,4 1-18-15,0 5-6 0,0 2-4 16,1 1 1-16,-2-8-6 15,-7-1-22-15,-6-8-26 16,-4-6-24-16,-12-12-30 0,-15-10-87 16</inkml:trace>
  <inkml:trace contextRef="#ctx0" brushRef="#br0" timeOffset="-181155.34">10954 12865 599 0,'-2'-17'39'0,"7"-3"11"0,31 6-25 15,16 1 9-15,16 3-4 16,13-1-18-16,5 2 0 16,2 0-4-16,-7-2-6 15,-13-1 0-15,-12-2-2 16,-20-2 1-16,-14-2-1 0,-19 0-1 16,-3 0 1-16,-15 4 2 15,-6 3 1-15,-1 8 6 16,1 3-1-16,3 12-2 15,5 13-4-15,11 11 1 16,2 8-3-16,12 8 2 16,5 5-2-16,5 2 0 15,-2 0 1-15,-4-9-8 0,-6-9-8 16,-2-13-7-16,-4-11 3 16,-4-17 12-16,0-4 13 15,0-19-1-15,0-7 5 16,5-3 4-16,7-1-3 0,6 4-7 15,4 9-3-15,5 8-2 16,4 13 1 0,-3 0 0-16,2 14 0 15,-3 8 1-15,-5 3-2 16,-4-2-1-16,-7-1-9 0,-3-7 0 0,-4-5-1 16,-2-7 3-16,-1-3 8 15,-1-6 5-15,3-9-2 16,1-3 1-16,4-2 0 15,4-1 4-15,5 3 0 0,7 3-3 16,-2 8-5-16,4 6 0 16,-5 1 1-16,0 8 1 0,-6 7-2 15,-4 5 1-15,-5-3-1 16,-4 1 1-16,-2-6-1 16,0-2 0-16,0-10 3 15,-4 0 2-15,4-10 10 31,4-9 1-31,9-2-2 0,11-3 1 0,5 5 0 0,5 3-4 16,-2 7-2-16,2 9-2 16,-3 0-2-16,-4 14-3 15,-5 9 1-15,-3 8-3 16,-4 4 0-16,-3 3-28 0,-4-3-51 16,0-3-88-16,-1-24-298 15</inkml:trace>
  <inkml:trace contextRef="#ctx0" brushRef="#br0" timeOffset="-180577.35">13282 12575 495 0,'-11'-8'132'15,"10"2"-94"-15,2 0 19 16,21 5-31-16,12 1 2 0,11 0-4 16,12 0-13-16,3 0 3 15,1 0-2-15,-5-4-5 16,-4 2-1-16,-13-2-3 16,-8 1-1-16,-11 1 4 0,-11 2 6 15,-6 0-3-15,-3 0 2 16,-5 11 1-1,-5 6 1-15,3 10-2 0,2 6-2 16,3 9-3-16,2 10-1 16,4 5-3-16,9 4-2 15,-1 3 0-15,4-3-1 0,-3-4 1 16,-3-9-2-16,-5-5-1 16,-5-13-2-16,-5-7 3 15,-12-9 1-15,-10-8 1 16,-2-6-1-16,-5-2-8 15,0-10-10-15,-1-6-9 0,7-3-13 16,5-1-21-16,6-3-21 16,5 0-49-16,7-2-100 15</inkml:trace>
  <inkml:trace contextRef="#ctx0" brushRef="#br0" timeOffset="-180436.72">13443 12878 520 0,'-15'-13'184'0,"8"3"-162"15,7-4 24-15,14 1-16 16,20-1-19-16,15 3-8 16,17-3-5-16,11 0-12 0,4-3-67 15,0-6-128-15</inkml:trace>
  <inkml:trace contextRef="#ctx0" brushRef="#br0" timeOffset="-179729">14568 12684 537 0,'10'-15'93'0,"-5"1"-9"16,-3 5 11-16,-2 2-31 15,1 5-17-15,1 2-24 16,3 4-20-16,2 8-1 15,6 6 0-15,3 4-2 16,1-1 0-16,0 2 0 0,0-3-11 16,-2-6-8-16,-2-3-3 15,-4-10 0-15,2 1 10 16,0-10 10-16,-2-9 2 16,-1-6-1-16,5 0 3 15,-2 2 1-15,1 5-1 0,3 3 4 16,1 11 1-16,0 2-5 15,6 16-2-15,1 7 3 16,5 8-1-16,3-1-2 16,1 1 0-16,-1-7 0 15,-2-6 0-15,-6-12-4 16,-3-6 2-16,-6-13 1 0,-2-15 3 16,-9-5-2-1,-3-4-2-15,0-2 4 0,-8 1-6 16,-6 4-12-1,2 9-33-15,2 2-46 16,10 9-25-16,0 5-67 16</inkml:trace>
  <inkml:trace contextRef="#ctx0" brushRef="#br0" timeOffset="-179441.95">15850 12436 701 0,'-3'-29'17'0,"-17"6"17"15,-9 14 20-15,-3 9-22 0,3 9-12 0,-3 19-15 16,1 10-4-16,8 12 7 16,7 9 2-16,6 5-7 15,10 0-2-15,6 0-1 16,17-8-4-16,9-10-11 0,8-12 6 15,8-14-4-15,7-13-6 16,-3-7 0-16,-1-9-2 16,-5-13-13-16,-11-8-28 15,-9-4-78-15,-23-2-179 16</inkml:trace>
  <inkml:trace contextRef="#ctx0" brushRef="#br0" timeOffset="-179332.58">15733 12659 576 0,'-39'-8'61'0,"17"1"-27"15,22 2-9-15,14 1-22 16,32-1-6-16,18 2-17 16,17-7-78-16,9 0-107 0</inkml:trace>
  <inkml:trace contextRef="#ctx0" brushRef="#br0" timeOffset="-178749.12">16800 12467 623 0,'0'-17'32'0,"0"3"-1"0,-3 1 27 16,-17 6-15-16,-5 7-25 15,-11 0-15-15,-3 6-4 16,-3 6 5-16,2 2-1 16,5 2-1-16,9 0 7 0,12 2-4 15,12 0-3-15,6 0-5 16,17 3 2-16,10 1-1 0,9 2-8 16,-1 0-9-16,0 2-1 15,-7 3-1-15,-11-2-3 16,-14-1 1-16,-7 1 8 15,-21-4 11-15,-9-1 5 16,-4-4 10-16,0-2 20 16,5-4 10-16,8-3-4 15,8 0-15-15,13-1-3 0,13-3-15 16,21-2-2-16,12 1-1 16,17-4-7-16,13 0-32 15,-1-4-27-15,3-8-13 16,-10-10-104-16</inkml:trace>
  <inkml:trace contextRef="#ctx0" brushRef="#br0" timeOffset="-178249.25">16964 12152 674 0,'0'-14'27'0,"1"3"23"0,23 11-13 16,10 0-4-16,10 11-12 15,9 5-14-15,3 5-3 16,1-3-3-16,-2 1 0 16,-8-4 0-16,-9-6-4 15,-10-5-13-15,-13-4-7 0,-13-4 4 16,-5-10 2-16,-21-3 2 15,-8 0 11-15,-6 2 4 16,-4 6 0-16,-2 5 3 16,2 1 5-16,1 3-4 15,7 9-1-15,5 7-1 16,9 0-1-16,6 2-2 0,7-2 1 16,7-4-1-16,0-4 0 15,12-8 2-15,7-2 4 16,0-14-2-16,3-6-2 15,-2-8 0-15,1 0 4 16,-3-2 10-16,-2 2 4 0,-5 5 3 16,-2 4 7-16,-4 12 1 15,0 9-8-15,-2 5-7 16,-3 19-14-16,3 12 4 16,-1 16-4-16,2 12 0 15,-3 14-1-15,1 8-29 16,0 3-59-16,-2 3-154 0</inkml:trace>
  <inkml:trace contextRef="#ctx0" brushRef="#br0" timeOffset="-176681.92">18504 12222 478 0,'7'-7'83'16,"-5"-3"-23"-16,-2 7 20 0,-12-1-24 15,-12 4-21-15,-6 0-16 16,-4 9 1-16,1 7-2 15,3 2-9-15,10 6-8 16,13-2 2-16,7 5-4 16,10 3-1-16,17-1 1 0,12 2 1 15,0-1-6-15,0-5-9 16,-5-2-2-16,-10-5 3 16,-12-2 6-16,-12-5 4 15,-9-6 2-15,-18 0 4 16,-9-5 3-16,-5 0 2 0,1 0-2 15,4 0-3-15,9 0-1 16,12-7-1-16,13-4-4 16,6-3-21-16,19-4-37 15,16-7-10-15,6 0-14 16,4-1-20-16,-3 1 22 0,-8 3 74 16,-7 6 88-16,-10 5 62 15,-8 6-29-15,-8 5-28 16,-3 2-34-16,-2 14-22 15,2 2 1-15,-1 5-11 16,5 3-10-16,7 1-4 16,2-4-2-16,5-5 0 0,7-5-2 15,2-6-3-15,4-7-6 16,-1 0-4-16,-2-14-3 16,-3-6 7-16,-4-3 7 15,-6 4 1-15,-9-1 4 16,-1 5 6-16,-2 8-1 0,-4 7-1 15,-1 0-5-15,0 10-1 16,6 5-1-16,1 3-3 16,8 2-14-16,4-3-13 15,8-2-38-15,0-6 2 16,-2-6-53-16,2-3-109 0</inkml:trace>
  <inkml:trace contextRef="#ctx0" brushRef="#br0" timeOffset="-176105.12">19271 12350 423 0,'0'-9'47'0,"-7"4"24"15,-4 1-16 1,0 4-13-16,-4 0-5 15,5 5-12-15,0 10-7 16,6 3-2-16,2 3-7 0,2 0-5 16,9 3-3-16,5-6 0 15,6-1-1-15,0-6 0 16,3-4-1-16,2-7-5 16,-3 0 3-16,0-12 0 15,-5-6-3-15,1-7-3 0,-4-7 1 16,-4-6 1-16,-1-3 0 15,-6-2 5-15,-1-3 2 16,-2 3-1-16,0 4 4 16,0 10 16-16,-2 8 8 0,-1 10 3 15,1 10-3-15,2 2-16 16,0 18-8-16,3 7 6 16,8 8 1-16,2 5-6 15,1 6-2-15,6 3-1 16,4-2-1-16,-7-3 1 15,5-2-1-15,-6-11 1 0,2-10-2 16,-6-8-3-16,-1-12-2 16,0-3 6-16,-1-15 1 15,4-7-1-15,-2 0 1 16,1 0 1-16,2 4 2 16,4 6 1-16,0 8-3 15,1 7-1-15,2 2-2 0,5 14 0 16,-1 4-1-16,3 4-25 15,5 6-29-15,1-8-4 16,1 2-58-16,1-10-103 0</inkml:trace>
  <inkml:trace contextRef="#ctx0" brushRef="#br0" timeOffset="-175886.41">20303 12238 574 0,'6'-29'73'15,"-2"4"-6"-15,1 11 11 0,0 10-41 16,4 4-13-16,4 13-17 16,-1 8-3-16,5 9-3 15,0 10 1-15,2 1-2 16,-6-2 1-16,1-2-9 0,-6-5-32 16,-8-8-27-16,0-12-24 15,-18-10-46-15,-6-5-82 16</inkml:trace>
  <inkml:trace contextRef="#ctx0" brushRef="#br0" timeOffset="-175008.48">20143 12218 503 0,'-7'-28'69'0,"7"6"-9"15,16 8-24-15,15 7-10 16,11 3-7-16,7 4-6 16,7 0-8-16,5 0 4 0,-5 0-2 0,-2 0-1 15,-8 0-5-15,-10-7 1 16,-12-7 1-16,-8-8-2 15,-9-5 1-15,-7 1-2 0,0-3 1 32,-5 2 4-32,-2 6 10 15,-3 11 0-15,3 6 3 16,2 4-12-16,5 20-5 0,0 8 1 16,0 11 0-16,9 8-1 15,4 6-1-15,-1 2 1 16,2 2-1-16,-4-5 1 15,-1-7-2-15,-3-11-8 16,-2-9-7-16,2-17 8 0,-4-8 8 16,3-3 8-16,0-13-5 15,4-7 2-15,-1 1 3 16,6-1 5-16,-2 5 2 16,6 6-7-16,-2 7-6 15,4 5-2-15,2 3 0 0,2 13 0 16,-2 4-2-16,0 3 0 15,3 0-4-15,-3 0-10 16,4-1-7-16,3-2-22 16,2-5-5-16,3-6-31 15,1-5-13-15,-1-4-38 0,-4-2-27 16,1-12 65-16,-7-8 76 16,-7-3 56-16,-7-5 69 15,-10 2-12-15,0-1-18 16,-16 6 9-16,-9 5-29 15,-7 6-18-15,-4 6-14 16,6 6-12-16,-1 6 2 0,7 13-5 16,6 4-10-16,13 4-2 15,5 0 3-15,5-4-7 16,15-2-2-16,6-8-3 16,2-6-10-16,5-7 3 15,-3-3 4-15,1-10 6 16,-4-10 8-16,-10 0 3 0,1-4 5 15,-4 2 18-15,-6 4 3 16,-2 1-4-16,-1 9-11 16,-4 4-2-16,5 7-5 0,1 6-6 15,1 9 1 1,0 9-1-16,6-1-1 0,5 4 0 16,1-4-4-16,4-6-7 15,1-6-8-15,2-7 4 16,-3-4-9-16,-4-16-12 15,-4-11 5-15,-8-9 17 0,-6-7 13 16,-2-3 22-16,0-5 30 16,0 2 6-16,-5 2-2 15,1 7-8-15,4 9-9 16,0 8-12-16,4 16-12 16,13 7-11-16,3 18-6 15,9 14-14-15,2 10-36 16,-4 6-70-16,-7-1-201 0</inkml:trace>
  <inkml:trace contextRef="#ctx0" brushRef="#br0" timeOffset="-174283.65">13284 14002 538 0,'0'-18'34'16,"-9"2"17"-16,-13 1 19 16,-7 10-16-16,-10 5-15 15,-2 0-24-15,-4 15 2 16,2 8 1-16,6 4-6 15,8 3-4-15,14 4 0 0,15-2-6 16,6 5 0-16,23-1 0 16,10 1-3-16,11 1 3 15,9-1-3-15,2 1 0 16,-3-1-7-16,-11-3-2 16,-11 2-4-16,-16-4-8 15,-20-3-4-15,-10-8 5 16,-29-5 9-16,-10-7 9 0,-9-11 2 15,-3 0 8-15,3-14 10 16,11-9 16-16,14-5-5 16,20-4-11-16,13 0-13 15,19 0-7-15,24 4-7 0,12 4-26 16,13 2-27-16,0-1-42 16,-9 4-151-16</inkml:trace>
  <inkml:trace contextRef="#ctx0" brushRef="#br0" timeOffset="-173792.48">13010 13640 550 0,'-6'-15'84'16,"2"5"-37"-16,-1 4 17 0,1 6-16 15,-1 4-19-15,2 12-19 16,-2 3-5 0,-2 8 1-16,4 6-2 15,1-5-2-15,2 1-1 16,-2-8 0-16,2-7-2 16,2-11 1-16,7-3 3 15,1-15 2-15,-2-8-2 0,4-8 1 16,3-3 6-16,1 0 3 15,1 6-3-15,3 5 4 16,0 6-2-16,4 10-5 16,1 7-1-16,8 10-4 0,2 11-2 15,5 11 1-15,2 11-1 16,4 7-16-16,-3 1-37 16,0 1-57-16,-7-5-115 15</inkml:trace>
  <inkml:trace contextRef="#ctx0" brushRef="#br0" timeOffset="-173401.58">13955 13815 581 0,'-22'-17'38'0,"-9"9"32"15,-7 8-11-15,2 19-13 0,2 17-12 16,2 12-12-16,8 14-2 16,10 13 2-16,9 11-12 15,5 5-6-15,16 0-4 16,16-2-1-16,12-10-18 16,9-17-30-16,10-21-28 15,4-21-44-15,1-20-142 0</inkml:trace>
  <inkml:trace contextRef="#ctx0" brushRef="#br0" timeOffset="-172641.42">14208 14057 522 0,'0'-14'43'16,"0"0"30"-16,-3 3 2 16,1 2-14-16,2 5-12 0,0 4-23 15,0 2-11-15,4 14-4 16,7 8 10-16,1 8-2 15,1 5-1-15,1 11-5 16,1 6-6-16,-3-1-3 16,-1 4-3-16,0 2 0 0,-4 0 0 15,-2-4-12-15,1-6-14 16,-3-9-31-16,-1-7-15 16,0-28-26-16,2 21-23 15,-2-26-58-15</inkml:trace>
  <inkml:trace contextRef="#ctx0" brushRef="#br0" timeOffset="-172374.42">14320 14282 463 0,'-5'-25'45'0,"1"2"15"15,4 5 9-15,0 2-2 16,4 7-20-16,10 4-22 0,4 5-9 15,4 0-1-15,-1 5-8 16,-1 9-2-16,-3 2-3 16,-9 4-1-16,-8-2-1 15,0 1-2-15,-18-3-7 16,-9-1-10-16,-2-6 1 0,-5-6-4 16,0-3-8-16,7 0-10 15,8-5-19-15,6-11-23 16,11-4-60-16,4-3-145 15</inkml:trace>
  <inkml:trace contextRef="#ctx0" brushRef="#br0" timeOffset="-172155.75">14471 13832 620 0,'-9'-19'57'0,"1"6"6"0,7 6-2 15,1 7-12-15,1 0-29 16,9 12-14-16,4 6-5 16,4 9 1-16,-2 5 0 15,4 6-1-15,-1 3-5 16,-4 7-39-16,0 0-51 0,-5-2-71 16,1-6-183-16</inkml:trace>
  <inkml:trace contextRef="#ctx0" brushRef="#br0" timeOffset="-171999.58">14841 14382 679 0,'0'9'64'16,"0"-4"-35"-16,-2 2 28 16,-3 8-33-16,-5 0-15 15,-4 5-9-15,4 2-25 0,2-6-64 16,5-6-107-1</inkml:trace>
  <inkml:trace contextRef="#ctx0" brushRef="#br0" timeOffset="-171359.04">15324 14150 387 0,'-1'-11'214'0,"-7"2"-172"15,1 2 35-15,1 5-10 0,5 2-21 16,-1 11-29-16,2 7-9 16,0 9 0-16,5 1-2 15,7 4-5-15,3-1 0 16,4-5-2-16,1-4-3 15,1-12-7-15,0-10-2 16,-1-1 3-16,0-19 4 0,-5-7 0 16,0-3 4-16,-1-2 2 15,-2 3 2-15,-4 6 1 16,3 5 0-16,-2 11 1 16,2 7-2-16,-1 6-2 0,7 15 1 15,0 4 2-15,5 7-1 16,5 0-1-16,2-3-1 15,-2-4 1-15,0-11-1 16,-4-7 1-16,-7-7 0 16,-2-11 4-16,-6-10 1 15,-6-6 2-15,-2-3 4 0,-2-2-3 16,-8 2-6-16,-4-1-2 16,1 4-4-16,5 8-22 15,2 3-31-15,6 7-29 16,0 1-23-16,13 5-91 15,1 0-214-15</inkml:trace>
  <inkml:trace contextRef="#ctx0" brushRef="#br0" timeOffset="-171171.65">15843 13915 594 0,'0'-25'54'16,"0"7"30"-16,9 9-12 0,7 9-31 15,9 10-17-15,6 17-11 16,3 14 1-16,4 7-5 15,0 10-3-15,-10 4-4 16,-7 6-1-16,-9-4-1 16,-12-4-5-16,-8-3-18 15,-17-10-20-15,-5-11-30 0,-10-19-47 16,4-17-124-16</inkml:trace>
  <inkml:trace contextRef="#ctx0" brushRef="#br0" timeOffset="-162605.54">10095 14334 463 0,'-9'3'90'16,"3"-1"-36"-16,4-2 10 0,2 0-30 15,8 0-7-15,8 0-4 16,6-7-1-16,3-6-3 16,7-1-11-16,-1-5-5 15,1-3-2-15,-3-1-2 16,-8 0 2-16,-8 0 0 15,-9-1-3-15,-4 5 0 0,-15 4 0 16,-11 7 1-16,-7 6 1 16,-5 2 2-16,-1 12 5 15,3 10 7-15,5 4 4 0,11 8-2 0,12 0-7 16,8 4-4-16,12-3-4 16,16-2-2-16,14-7 0 0,5-6-3 15,5-8-11-15,4-6-19 16,-3-6-26-16,-1 0-34 15,-9-12-46 1,-6-5-90-16</inkml:trace>
  <inkml:trace contextRef="#ctx0" brushRef="#br0" timeOffset="-162263.08">10474 14261 382 0,'-21'-20'146'0,"1"-2"-86"0,9 1 15 15,11 3-28-15,2 2-14 0,17 4-11 16,8 5-10-16,7 7 3 15,2 0-2-15,2 8-6 16,-2 8-1-16,-7 6-3 16,-6 1-3-1,-12 2 0-15,-9 0 0 16,-2-7 0-16,-7-2 2 16,-8-5 0-16,-1-11 4 0,3 0 8 15,1-11-1-15,3-5-4 16,5-5-1-16,4-3-3 15,0 0-4-15,11 2-1 16,5 8 0-16,2 1-1 0,0 8 0 16,2 5 2-16,-4 4-1 15,0 8 0-15,-3 6-1 16,1 5 1-16,-2 0-1 16,3 6-6-16,1-6-22 15,4 0-26-15,5-7-38 0,0-7-39 16,3-9-55-16</inkml:trace>
  <inkml:trace contextRef="#ctx0" brushRef="#br0" timeOffset="-161716.33">11127 14095 528 0,'-10'-16'73'16,"-12"1"-3"-16,-4 8-8 15,-3 7-26-15,-2 0-9 16,-4 9-17-16,5 11-7 15,2 3-2-15,10 4 1 16,9 1-2-16,9-3-1 0,2 0-1 16,17-7 1-16,4-7 0 15,6-6-8-15,0-5-9 16,0-2 0-16,-4-12 7 16,-4-4 7-16,1 0 4 15,-7 1 0-15,-5 1 1 0,-5 3 1 16,-1 6 5-16,-2 5 8 15,-1 2 2-15,6 0-14 16,1 5-3-16,4 6-2 16,5-2 2-16,4 2-2 15,2-4-21-15,5-4-16 16,-3-3-18-16,2 0-20 0,-2-3-25 16,-4-10-23-16,-1-5-30 15,-4-1 16-15,-3-2 82 16,-4-3 193-16,-6 3-31 15,-1 1 0-15,-2 6-1 0,-4 3-7 16,-6 6-31-16,-3 5-29 16,-1 0-14-16,0 11-2 15,4 7-5-15,5 1-9 16,5 4-4-16,0 1-1 16,12 2-2-16,7-2 0 0,4-3 2 15,4-4-2-15,4-2-2 16,3-6-1-16,2-5-11 15,1-4-16-15,-3-4-20 16,-2-12-27-16,-3-7-41 16,-5-4-40-16,-12-9-103 15</inkml:trace>
  <inkml:trace contextRef="#ctx0" brushRef="#br0" timeOffset="-160999.44">11654 13886 317 0,'-22'-43'119'0,"0"7"14"15,1 15-40-15,5 7-29 16,4 8-18-16,2 6-18 0,8 11-18 15,2 12-6-15,2 7-2 16,11 10-1-16,1 3 0 16,1 1-1-16,1 1-16 0,-1-2-29 15,-7-8-11-15,-3-8-9 16,-3-4 0-16,-2-10-10 16,-5-8-6-16,-4-5 52 15,-2-2 29-15,2-14 18 16,6-3 27-16,3-3 8 0,3-1-10 15,13 0-12-15,9 0-6 16,6 1-9-16,7-1-6 16,0 1-7-1,4 3-3-15,-4-2 0 0,-6-1-3 16,-5-1-18-16,-10-2 2 16,-8-3 14-16,-9 1 4 15,0 0 5-15,-9-1 22 0,-4 4 7 16,-1 6 6-16,-1 6 2 15,4 8-6-15,4 4-12 16,7 11-12-16,0 12 2 16,0 8-1-16,9 4-4 15,6 5-4-15,-1 4-4 0,4-1 2 16,1-2-3-16,2-7 3 16,-3-4-9-16,1-10-10 15,1-10-14-15,-1-6-5 16,0-4 7-16,-4-11 2 15,-2-12-4-15,-4-4 23 16,3-5 8-16,-9-1 2 16,1 0 3-16,-4 6 12 15,1 8-1-15,-1 12 3 0,2 7-5 16,1 3-15-16,4 15 3 16,3 4-2-16,1 3 0 15,1-2 0-15,3 0 0 0,-2-13-3 16,2-2 1-16,-1-8 0 15,-1-2 3-15,0-10 1 16,-5-8-1-16,4 0 11 16,-7 3 18-16,0 2 9 15,0 6-5-15,1 9 0 0,2 0-9 16,0 16-15-16,6 11 1 16,3 7 0-16,1 7-8 15,1 9-1-15,1 7-2 16,-8 5-11-16,-5 3-47 0,-7-5-69 0,-8-6-150 15</inkml:trace>
  <inkml:trace contextRef="#ctx0" brushRef="#br0" timeOffset="-160286.43">10815 14755 535 0,'-12'-19'10'0,"-7"-5"25"16,0 6 28-16,-3 2-16 0,-3 7-27 16,1 5-8-16,0 4 9 15,-1 11-2-15,6 8-11 16,9 6-6-16,5 6 2 16,5 0-2-16,15 1-2 15,14-7 1-15,7-2-2 0,6-8 1 16,2-5-3-16,-3-9-5 15,-6-1-12-15,-9-11-1 16,-9-6 5-16,-12-6 10 16,-3 0 6-16,-6-8 1 15,-8 2 2-15,-4-1 9 0,3 4 3 16,4 8 9-16,7 3 1 16,2 10-7-16,6 5-10 15,10 2-8-15,7 14 2 16,3 4-1-16,-2 6-1 15,0 4 0 1,-4-7-1-16,-8-3-4 16,-2-3-4-16,-7-9 3 15,-3-4 6-15,0-4 1 16,0-6 4-16,0-7 0 0,4-8 3 0,6-3 2 16,8-2-3-16,3 2-3 15,6 4-2-15,2 4-3 16,0 10 2-16,1 6 0 15,-4 10-1-15,-3 7 1 16,-4 6-1 0,-2 4 0-16,-3 0 0 0,-3-4-3 15,0-4-13-15,-1-2-24 16,-2-6-25-16,1-10-24 0,-2-1-38 16,2-8-134-16</inkml:trace>
  <inkml:trace contextRef="#ctx0" brushRef="#br0" timeOffset="-160052.99">11397 14678 272 0,'5'-3'202'0,"3"-8"-150"16,2 7 1-16,2 2 1 15,7 1-12-15,-1-2-14 16,1-7-9-16,1-1-7 16,-4-2-7-16,-5 0-4 15,-7 0 1-15,-4 5 0 16,-12 2 2-16,-5 6 22 0,-5 0 5 15,3 14-8-15,1 7-3 16,9 6-3-16,9 3-8 16,11 2-7-16,17-4-3 0,12-3-5 15,8-6-45-15,-1-6-71 16,-2-10-162-16</inkml:trace>
  <inkml:trace contextRef="#ctx0" brushRef="#br0" timeOffset="-159198.5">11465 15163 194 0,'4'-11'269'0,"-4"-2"-236"15,0 1 24-15,0 1 11 16,0 4-11-16,-13 4-28 0,-3 3-16 15,-5 2 11-15,-1 12-5 16,0 5-9-16,8 6-3 16,5 4 2-16,9-1-6 15,7 1-3-15,13-2 0 16,3-7-2-16,7-8-13 0,1-10-3 16,-1-2 1-16,-6-14-2 15,-6-12 2-15,-7-6 6 16,-6-3 8-16,-5-8 3 15,-2 0 5-15,-6-1 12 16,-4 2 6-16,5 9 1 16,2 6 0-16,5 9 3 15,0 13-5-15,7 5-14 0,11 10-8 16,4 15 1-16,4 9 0 16,8 9 0-16,-7 7-1 15,2 9 0-15,-2 0 1 16,-5-1-1-16,0 2 0 0,-6-9-1 15,0-6 1-15,-2-11 0 16,-1-9 1-16,-1-9-1 16,-1-11 1-16,0-5 2 15,1 0 7-15,2-7-1 16,-6-7-7-16,-3-8-2 0,-5-1-2 16,0-2-13-16,-20-5-11 15,-7-2-3-15,-3-1 1 16,-4 2 15-16,2 4 13 15,7 4 21-15,9 3 13 16,12 2-7-16,6 2-14 0,27 0-13 16,19-4-3-1,22-5-20-15,20-2-55 0,16-8-103 16</inkml:trace>
  <inkml:trace contextRef="#ctx0" brushRef="#br0" timeOffset="-158432.75">17134 14107 341 0,'0'23'210'16,"-16"0"-197"-16,-20 3-5 15,-11-4 26-15,-1 0 7 0,-6-6-18 16,3-5 0-16,12-10 7 15,7-1 3-15,10-7-17 16,15-12-11-16,7-11-3 16,12-2-7-16,15-12 5 15,6 0-7-15,5-8-3 16,-2 1 8-16,0 6 2 0,-13 6 1 16,-11 6-1-16,-10 14 13 15,-2 13 14-15,-12 6-10 16,-10 22-8-16,0 12 5 15,5 10 8-15,5 8-6 16,9 7-8-16,5 3-7 16,18-2 0-16,14-5-3 0,7-7-25 15,11-11-21-15,9-15-45 16,4-15-115-16</inkml:trace>
  <inkml:trace contextRef="#ctx0" brushRef="#br0" timeOffset="-157917.28">18565 13595 670 0,'-34'-11'9'0,"-8"4"12"15,-6 7 23-15,1 6-3 0,1 12-17 16,7 6-15-16,8 7-4 15,11 3 3-15,18 3 0 16,4 2-5-16,25 0-2 16,12-1 3-16,14-1-2 0,4 1-2 15,8-4 1-15,-2-2-2 16,-2-2-5-16,-10-1-1 16,-12-6-1-16,-12 0-1 15,-22-5-12-15,-8 0-6 16,-30-6 10-16,-16-3 10 0,-8-5 1 15,-11-4 4-15,3-4 3 16,4-10 15 0,12-4 5-16,15-1-8 0,19-3-7 15,15 1-4-15,15 1-12 16,29 2-30-16,11 2-35 16,9-2-66-16,7-3-315 0</inkml:trace>
  <inkml:trace contextRef="#ctx0" brushRef="#br0" timeOffset="-157396.3">18445 13274 601 0,'-11'-14'51'16,"4"4"20"-16,1 6 4 15,6 4-30-15,0 0-22 16,0 12-19-16,2 8-1 16,4 2 0-16,1-1-2 15,0 2-1-15,0-5 0 16,-2-6-1-16,0-6-4 0,-2-6 0 15,-3-4 7 1,4-13 0-16,-1-6-1 0,2-1-1 16,1-8 1-16,2 6 1 15,5 5 2-15,3 7-1 16,2 9-2-16,4 5-1 0,-1 14-1 16,6 11-2-16,0 11-17 15,7 8-37-15,-3 2-53 16,1 1-86-16</inkml:trace>
  <inkml:trace contextRef="#ctx0" brushRef="#br0" timeOffset="-157034.72">19319 13421 670 0,'-32'-9'20'0,"-9"9"-10"15,-10 10 18-15,0 19 4 16,2 16 3-16,3 10-20 15,13 10-4-15,12 12-2 16,14 7-2-16,7 2-4 0,20-2-4 16,19-8-1-16,12-12-30 15,9-17-14-15,6-17-4 16,5-17-31-16,-3-13-77 16,-9-11-180-16</inkml:trace>
  <inkml:trace contextRef="#ctx0" brushRef="#br0" timeOffset="-156628.56">19677 13768 468 0,'-2'-21'81'0,"-12"3"-43"16,-8 5 19-16,-3 6-17 16,-4 7-5-16,-3 0-10 15,5 11-10-15,8 9-7 16,2 3-5-16,10 4-2 15,7-1-2-15,5 1 0 16,14-7 1-16,2-4 0 0,6-9 1 16,3-7-1-16,-1 0 1 15,3-7-1-15,-6-4 1 16,-1 2 1-16,-6 3-1 16,-6 6 3-16,-4 2 2 0,-4 18-3 15,-2 8 1-15,-1 10 0 16,0 5 1-16,0 3 0 15,2 3-1-15,0-9-4 16,1-4-2-16,0-11 6 16,4-12-4-16,0-13 4 15,7-6 13-15,1-15-3 0,0-9-8 16,3-6-3-16,2-5-3 16,-6-4 0-16,-3-1-14 15,-3-2-31-15,-3 0-39 16,-5-2-53-16,-2 3-179 15</inkml:trace>
  <inkml:trace contextRef="#ctx0" brushRef="#br0" timeOffset="-156453.83">19867 13336 625 0,'-16'-14'36'0,"1"6"14"15,8 3 23-15,7 5-42 16,2 5-16-16,13 10-6 15,4 10-4-15,5 7-5 0,5 9-17 16,-2 4-54-16,-7-2-49 16,2 0-131-16</inkml:trace>
  <inkml:trace contextRef="#ctx0" brushRef="#br0" timeOffset="-156047.63">20391 14018 570 0,'7'0'125'0,"1"0"-88"15,-8 0 10-15,0 9-11 16,0 1-3-16,0 5-22 16,-2 2-9-16,-6 1-3 0,-2 0-22 15,1-5-59-15,2-4-59 16,1-9-132-16</inkml:trace>
  <inkml:trace contextRef="#ctx0" brushRef="#br0" timeOffset="-155619.22">20754 13745 695 0,'-5'0'38'0,"-5"0"-36"16,0 8 31-16,3 11-6 15,5 2-2-15,2 4-18 16,2 0-7-16,7-2 1 15,5-5-1-15,2-4-2 16,4-9-7-16,-4-5-4 16,0 0 1-16,3-10-2 0,-4-11 6 15,0-4 8-15,-2-2 1 16,-3 2 0-16,3 5 4 16,-4 4 1-16,3 9 1 15,1 7-4-15,1 0-1 16,1 13-1-16,4 6 1 0,6 2-2 15,2 3 1-15,4-5-1 16,0-4 1 0,-4-10 0-16,-2-5 0 15,-6-2 2-15,-4-16 2 16,-6-5 3-16,-9-4 7 16,0-1-2-16,-14-2-9 0,-5 1-4 15,-3 4-2-15,3 2-21 16,1 7-30-16,9 5-10 15,8 4-43-15,1 3-87 16</inkml:trace>
  <inkml:trace contextRef="#ctx0" brushRef="#br0" timeOffset="-155431.78">21230 13558 399 0,'16'-13'193'0,"3"1"-120"15,1 9 7-15,6 3-25 16,3 22-18-16,1 10-14 0,2 11-5 15,-1 7-5-15,-6 6-7 16,-7 1-3-16,-12 0-3 16,-6-4-9-16,-24-6-28 15,-12-12-23-15,-11-10-36 16,-2-16-23-16,-4-9-90 0</inkml:trace>
  <inkml:trace contextRef="#ctx0" brushRef="#br0" timeOffset="-155072.26">22208 13656 585 0,'4'-18'73'16,"-2"3"4"-16,-1 5 7 15,4 6-32-15,-2 4-18 16,1 6-25-16,-1 9-3 15,1 5 1-15,-1 5-6 16,1 3 0-16,-3 2-2 16,3-4-21-16,-4-1-26 0,0-11-33 15,0-7-47-15,0-7-117 16</inkml:trace>
  <inkml:trace contextRef="#ctx0" brushRef="#br0" timeOffset="-154931.65">22151 13471 645 0,'0'-10'2'16,"2"5"-3"-16,14 5-5 15,8 3-5-15,6 10-40 0,6-1-50 16,5 5-44-16,4-6-36 16</inkml:trace>
  <inkml:trace contextRef="#ctx0" brushRef="#br0" timeOffset="-154738.22">22517 13530 227 0,'10'0'195'15,"-10"-6"-42"-15,-2 4-58 0,-11 2-49 16,-3 0-5-16,2 12-4 16,1 8-15-1,5 5-12-15,8 9-4 0,0 3-3 0,10 1-3 16,-1-3-1-16,1-3-12 16,-2-7-18-16,-6-8 1 15,-2-9 9-15,-8-8 11 16,-9-2 5-16,-5-13-33 15,-2-5-29-15,3-3-69 0,5-4-209 16</inkml:trace>
  <inkml:trace contextRef="#ctx0" brushRef="#br0" timeOffset="-154385.86">23262 13527 357 0,'5'0'383'16,"-4"-3"-350"-16,-1 3 23 16,0 0-23-16,0 5-4 15,0 7-8-15,2 6-11 16,0 0-7-16,0 6-1 0,1-3-2 16,1-2-10-16,-4-2-24 15,0-5-39-15,0-10-35 16,-4-2-65-16,-6-18-283 15</inkml:trace>
  <inkml:trace contextRef="#ctx0" brushRef="#br0" timeOffset="-154026.52">23252 13314 319 0,'-7'-2'12'15,"2"2"17"-15,5 0 1 16,0 0-23-16,3 0-8 16,9 7 1-16,3 0 0 0,-1-3-64 15,3 5-162 1</inkml:trace>
  <inkml:trace contextRef="#ctx0" brushRef="#br0" timeOffset="-153395.15">23308 13608 485 0,'-7'0'72'0,"3"-2"-41"15,3 0 30-15,1 2-30 16,0 0-23-16,0 0-12 16,10 0 2-16,2-2-2 15,1-3-9-15,-2-6-5 16,-1 1 0-16,-2-7 17 16,-6 3 1-16,-2-4 0 0,-8 6 3 15,-11 3 7-15,-3 4 0 16,-10 5 1-16,1 0 1 15,2 3-5-15,2 9-3 16,8 2 1-16,3 6-1 16,10-5-3-16,3 3-1 0,3-3 0 15,5-4-1-15,7 0 0 16,5-6-3-16,5-3-21 16,2-2-20-16,-2 0-16 0,0 0-61 15,-3-2-66-15</inkml:trace>
  <inkml:trace contextRef="#ctx0" brushRef="#br0" timeOffset="-153002.42">23403 13536 495 0,'3'-24'66'0,"-3"5"16"15,-5 0-22-15,-12 7-32 16,-5 9-12-16,-9 3 0 15,-9 0-3-15,1 13-7 16,-4 11 1-16,6 0 5 16,6 7-4-16,6-2 0 15,12 4-4-15,11-3-4 0,2-7 1 16,18-5-1-16,11-5 0 16,5-12 1-16,9-1 1 15,9-8-2-15,-1-12-7 16,-3-2 6-16,-3 1 0 0,-11-2 3 15,-9 3-1-15,-9 4 2 16,-9 9 3-16,-5 4 1 16,-2 3-3-16,0 10-4 15,0 6-1-15,3 8 1 16,7 1-2-16,9 0-6 0,8-3-22 16,7-2-22-16,6-7-20 15,1-11-52-15,4-2-103 16</inkml:trace>
  <inkml:trace contextRef="#ctx0" brushRef="#br0" timeOffset="-152771.76">24164 13176 643 0,'-11'-32'48'0,"-10"7"6"15,-6 11-5-15,0 12-8 16,2 2-16-16,3 21-8 0,8 13-9 15,5 11 2-15,8 8 2 16,1 12-4-16,3 4-2 16,11 0-3-16,-3 1-3 15,2-1 0-15,-5-8-5 16,-1-7-23-16,-2-14-25 16,-5-11 1-16,-7-13-24 0,-6-14-42 15,-8-4-98-15</inkml:trace>
  <inkml:trace contextRef="#ctx0" brushRef="#br0" timeOffset="-151823.84">23952 13566 422 0,'21'-8'165'0,"5"0"-145"16,9-2 28-16,7 6-6 16,6 2-9-16,5 2-11 15,-4 0-15-15,-7 0-7 0,-4 0-2 16,-13 4-8-16,-8-2-3 15,-7 3 8-15,-8 1 4 16,-2 1-1-16,-4 0 3 16,-3 5 7-16,-4 2 5 15,1 1-6-15,3-1-3 16,1-4-4-16,0 0-2 0,3-7-21 16,-3-3-27-16,1-3-28 15,0-12-41-15,2-8-26 16,-1-5 65-16,2-5 110 15,2 0 48-15,0-1-6 0,0 7-6 16,7 4-17 0,4 8-3-16,4 7-12 0,4 8-11 15,1 0-10-15,5 17 1 16,1 5-4-16,-4 4 1 16,0 5 4-16,-8-2-3 15,-4 1 0-15,-9-7-7 0,-1-1-3 16,-3-8 1-16,-7-4-1 15,0-6 0-15,-1-4 8 16,5-2 3-16,4-9 7 16,2-4-2-16,7-2-8 15,10-2-7-15,10 5 1 16,3 1-1-16,1 4-2 0,3 6-1 16,-2 3 0-16,-3 3-1 15,-5 9-2-15,-4 5-6 16,-3 1-11-16,-4 1-13 15,0-1-11-15,-3-1-7 0,5-4-11 16,-3-4-5-16,6-5 15 16,1-4 35-16,3 0 17 15,2-9 11-15,-1-5 28 16,-3-4 9-16,-4 0-3 16,-5-2 2-16,-8 4-11 15,-3 5-11-15,-2-1-15 0,-11 8-9 16,-4 4-1-16,-1 2 0 15,2 13 0-15,4 0-3 16,2 3-6-16,7 0-2 16,3-4-4-16,0-5-5 15,6-5 10-15,8-4 9 0,6 0 1 16,2 0-1-16,4-7 1 16,4 1 0-16,-1-1-1 15,0 2 1-15,-2-1-1 16,-5-1 3-16,-3-4 5 15,-4-1 6-15,-8-4 1 16,-6-7-4-16,-1-4-4 16,-1-9-2-16,-10-3 2 0,0-5 12 15,-1-5 5-15,5 4 1 16,-1 2 0-16,1 7-5 16,5 9 3-16,-1 13 6 0,1 14-9 15,-2 3-8-15,-1 22-9 16,1 13 6-16,-2 11 0 15,3 11-7-15,-2 8 1 16,-2 10-1 0,-5 2-20-16,-1 6-40 15,-11-2-33-15,-5-9-69 16,-1-8-392-16</inkml:trace>
  <inkml:trace contextRef="#ctx0" brushRef="#br0" timeOffset="-151148.86">23949 14177 522 0,'16'-18'31'16,"-13"2"-15"-16,-3 3 52 15,-17 4-12-15,-7 6-19 16,-8 3-13-16,0 3-8 15,-1 15-2-15,6 7 1 16,7 6-2-16,13 8-6 0,7 2-7 16,7 2 1-16,15 0-2 15,5-8-1-15,4-1-4 16,-3-9-1-16,-4-5 0 16,-10-6 5-16,-11-5 1 15,-4-6-1-15,-19-1 4 0,-10-2 4 16,-9 0-4-16,5 0-1 15,0-2 0-15,7-1-1 16,12-1-1-16,11 1-5 16,9-1-20-16,23-3-37 15,9-2-1-15,7-7 1 0,7-6-5 16,0-4-2-16,-7-8 50 16,-5-2 23-1,-10-3 75-15,-7 4 15 0,-4 4-6 16,-9 8-7-16,-2 7-18 15,-3 7-21-15,-3 5-13 16,4 4-13-16,3 9-13 0,-1 11-1 16,4 7-1-16,4 8 1 15,-1 5-2-15,-1 2-12 16,-5 1-25-16,-6 0-26 16,-2-7-40-16,-9-10-78 15,-12-8-293-15</inkml:trace>
  <inkml:trace contextRef="#ctx0" brushRef="#br0" timeOffset="-150633.37">24026 14396 542 0,'23'-13'11'15,"13"1"-3"1,9 5 17-16,7 6-3 0,5 1-16 16,3 0-6-16,-10 0-5 15,-5 0-41-15,-9 1-27 16,-15-1-16-16,-10 0 7 15,-11 0 72-15,0-6 57 16,-16 1 30-16,-4 0 11 0,-1 3-15 16,-1 2-14-16,7 0-19 15,7 7-25-15,4 6-9 16,4 1-7-16,7 0 0 16,10 0-3-16,2-3-11 0,1-5-18 15,0-6-13-15,-1 0 14 16,-2-4 16-16,-3-9 16 15,-1-1 1-15,-3 0 9 16,3 0 14-16,2 3-1 16,-2 4 0-16,6 5-2 15,1 2-6-15,3 0-1 16,-2 12-3-16,5 1-1 16,-4 2-2-16,-2-1-2 0,-1-4-2 15,-5-1-5-15,-1-9 2 16,-8 0-1-16,0-12 5 15,-3-12-4-15,-2-6 1 0,0-7 0 16,0-4 6-16,-2 0 16 16,-3-2 4-16,2 4-1 15,3 3-4-15,0 9-12 16,0 6-8-16,0 8-5 16,3 11-2-16,2 2-19 0,-1 15-30 15,-3 8-27-15,-1 4-54 16,0 7-93-16</inkml:trace>
  <inkml:trace contextRef="#ctx0" brushRef="#br0" timeOffset="-150496.51">24706 14316 541 0,'12'-11'28'16,"7"-1"37"-16,8 3-17 0,8 3-22 15,9 3-20-15,2 1-5 16,3 0-11-16,-1 2-66 15,-4-3-89-15,-8-2-167 16</inkml:trace>
  <inkml:trace contextRef="#ctx0" brushRef="#br0" timeOffset="-150246.58">25078 14269 378 0,'0'6'32'15,"3"-3"9"-15,14 1 45 16,5-4-39-16,5 0-22 0,0 0-17 15,1-7-5-15,-3-5-2 16,-8-1 1-16,-10 0 2 16,-7 1 18-16,-2 3 7 15,-17 6-4-15,-1 3 2 16,-7 1 10-16,3 14 3 16,4 4-9-16,6 4-11 0,10 2-8 15,6 2-7-15,18-4-5 16,13-3 0-16,13-11-49 15,13-9-165-15</inkml:trace>
  <inkml:trace contextRef="#ctx0" brushRef="#br0" timeOffset="-144935.49">12158 17536 443 0,'-20'10'99'15,"5"2"-36"-15,3-8 5 0,12-4-28 16,5 0-14-16,15 0-6 15,9-1 14-15,12-2-6 0,12-2-8 0,8 1-5 16,8 1-5-16,7-1-1 0,7 3-3 16,11-2-6-16,9-1 6 15,5-2-5-15,9-2-1 32,3 0 3-32,4-3-5 0,-7 1 4 0,-10-2-1 15,-11-1-2-15,-14 2 5 0,-14-2-6 16,-17 1 2-16,-14-2 2 15,-11 2-2-15,-13 0 0 32,-8 2-7-32,-5-2-23 0,-10 1-34 0,-11-6-60 15,-4-6-174-15</inkml:trace>
  <inkml:trace contextRef="#ctx0" brushRef="#br0" timeOffset="-132431.29">13478 15769 552 0,'-5'0'22'15,"5"-3"-28"-15,0 3-23 0,0 0-13 16,7 0-43-16,0 0-105 16</inkml:trace>
  <inkml:trace contextRef="#ctx0" brushRef="#br0" timeOffset="-129928.64">13962 15702 203 0,'8'0'6'0,"-2"0"-5"16,-5 0 2-16,1 0 4 31,-2 0 10-31,2 2-4 16,-2-1-2-16,5-1 6 0,-3 0 10 15,1 2 0-15,2-2 4 0,-2 0 7 16,-1 0 3-16,1 0 10 16,-1 0-2-16,-2 0-3 0,0 0-1 15,2 0-10-15,0 0-8 31,-1 0-4-31,1-2-5 0,0-1-2 16,1-2-5-16,1-1-2 16,0 1-3-16,0 0-3 15,1-1 0-15,0 1-3 16,0-1 0-16,-1 4 0 0,-1 1 0 16,2-3 0-16,0 4-2 15,-3 0-5-15,3 0-8 16,-2 0-2-16,-1-2 2 15,2 2 4-15,-3 0-1 16,1 0 1-16,0 0 2 0,-2 0 1 16,0 0-1-16,0 0-3 15,2 0 2-15,-2 0-4 16,0 2-1-16,2 2 3 16,-2-3 3-16,2 1 1 15,-2-2 3-15,0 2 2 16,0 0 1-16,2-2 1 0,-2 0 1 15,0 0-1-15,0 0 1 16,0 0 0-16,0 0 0 16,0 0-2-16,0 0-5 0,0 0-18 15,0 0-33-15,0-2-32 16,-2-2-82-16</inkml:trace>
  <inkml:trace contextRef="#ctx0" brushRef="#br0" timeOffset="-129235.41">14135 15491 344 0,'5'-14'34'15,"-3"0"30"-15,-2 0 23 16,-5 3-29-16,-11 4-16 15,-9 5-16-15,-4 2-4 16,-8 5 4-16,-7 11 0 0,1 6 0 16,0 5-5-16,5 3-3 15,9 2 0-15,12 4-5 16,15 1-7-16,6 2-4 16,23 0 0-16,12-2-3 0,7-4 2 15,8-1 1-15,-1-3-2 16,-5-4 0-16,-8-2-1 0,-10 0-5 15,-12 0-4-15,-15-1-10 16,-8-3-7-16,-16-1 6 16,-16-3 12-16,0-7 2 15,-6-5 6-15,6-3 4 16,6-8 12-16,8-10-1 16,9-6 4-16,16-7-6 0,6-1-12 15,21-4-2-15,12 4-16 16,11 0-45-16,3-5-71 15,1 2-181-15</inkml:trace>
  <inkml:trace contextRef="#ctx0" brushRef="#br0" timeOffset="-128733.76">13933 15031 538 0,'-13'0'61'16,"4"0"-15"-1,0 3 6-15,3 11-18 0,6 8 6 16,0 3-12-16,0 2-11 16,0 0-10-16,2 3-4 15,2-5-3-15,-2-3 1 0,0-9-1 16,1-5-1-16,1-8 0 15,4-6 1-15,4-12 2 16,-2-8-1-16,4-8-1 16,1 0 1-16,1 0 0 0,2 4-2 15,-2 9 3-15,2 6-3 16,-1 12 2-16,-2 3 0 16,4 16-2-16,5 7 1 15,3 13-1-15,4 2-10 16,4 11-43-16,4 1-33 0,0 1-68 15,4 1-206-15</inkml:trace>
  <inkml:trace contextRef="#ctx0" brushRef="#br0" timeOffset="-128410.68">14722 15206 500 0,'6'-9'48'16,"-6"7"19"-16,-11 4-6 15,-11 22-33-15,-5 14-5 0,-5 14 0 16,0 14-6-16,3 7-1 15,8 13-3-15,11 3-6 16,10 0-6 0,12 1 0-1,17-10-2-15,13-9-2 0,11-15-23 0,2-17 5 16,7-21-22-16,-6-18-70 16,-3-12-149-16</inkml:trace>
  <inkml:trace contextRef="#ctx0" brushRef="#br0" timeOffset="-127860.68">15090 15429 218 0,'-1'-4'295'0,"-8"-3"-228"15,6 5 7-15,3 2-14 16,0 9-27-16,0 11-8 0,3 3 10 15,4 11-7-15,3 5-7 16,0 6-5-16,1 5-2 16,1 1-5-16,-1 1-3 15,0 2-4-15,-3-3-1 16,4-8 0-16,-4-4-1 0,-2-4-2 16,0-13-7-16,1-4-16 15,-4-7-18-15,1-4-27 16,-1-7-20-16,1 0-55 15,-1-13-139-15</inkml:trace>
  <inkml:trace contextRef="#ctx0" brushRef="#br0" timeOffset="-127539.13">15175 15625 297 0,'-7'-13'109'16,"4"1"-48"-16,3-2 20 16,0 5-25-16,7-2-15 15,8 6-11-15,5 3-12 16,2 2-3-16,-1 0-1 15,-1 13-4-15,-8 2-3 16,-5 5-6-16,-7 4-1 16,-14-1-1-16,-9 0-5 0,-3-3 1 15,-8-3-3-15,7-4 4 16,3-3-4-16,9-3-31 16,15-7-38-16,4 0-93 15</inkml:trace>
  <inkml:trace contextRef="#ctx0" brushRef="#br0" timeOffset="-127151.91">15565 15737 607 0,'-6'0'53'15,"4"0"-20"-15,2 4 20 16,0 5-13-16,0 7-1 0,4 4-18 16,-3 3-7-16,-1 4-7 15,0-1-5-15,-12 3-3 16,-2-4-27-16,-8-5-58 16,2-10-69-16,1-10-235 15</inkml:trace>
  <inkml:trace contextRef="#ctx0" brushRef="#br0" timeOffset="-126496.75">16283 15634 406 0,'4'-12'45'0,"-4"-1"32"16,0-1-17-16,-4 1-16 15,-9 1-20-15,-6-1-18 16,-7 8 1-16,-8 0 3 15,0 5-1-15,-6 0 1 0,-1 12-5 16,4 2 4-16,-1 6 2 16,13 3-2-16,7 0-3 15,9 2-2-15,9-2-4 16,9-3-1-16,11-5 1 0,9-8 1 16,8-4 0-16,0-3-1 15,2-5 0-15,-3-8-3 16,-6-7-1-16,-4 1 6 15,-7-2-1-15,-6 1 1 16,-6 4 3-16,-5 3 8 16,-2 5 2-16,0 8-4 0,0 0-6 15,0 5-6-15,0 9 1 16,10 7-2-16,8 4 0 16,6 0-2-16,4 2-13 15,5-2-14-15,1-3-32 0,0-4-27 16,-3-8-61-1,-4-6-111-15</inkml:trace>
  <inkml:trace contextRef="#ctx0" brushRef="#br0" timeOffset="-126090.63">16524 15645 508 0,'-15'-18'67'0,"5"5"18"16,-2 8-24-16,7 5-25 15,3 0-14-15,2 9-16 16,4 5 1-16,9 6-4 15,2 1-1-15,4-1-1 16,1 1-1-16,1-6-1 0,-1-5-4 16,0-6-17-16,-1-4 4 15,-4-2 10-15,-1-12 5 16,-2-4 2-16,1-4 3 16,-2-1-1-16,0 2 1 15,-2 5-1-15,3 3 8 0,-2 8-2 16,5 5-2-16,0 0-1 15,1 11 0-15,6 5-3 16,3 2 2-16,-1 3-3 16,2-5 0-16,-1-2 0 15,-5-5 0-15,-1-9 1 0,-4 0 3 16,-6-5 1-16,-6-13 2 16,-3 0 6-16,0-3 0 15,-10 1-4-15,-7 0-6 16,3 3-3-16,-1 3-1 15,5 1-12-15,5 4-30 16,5 5-16-16,3 1-36 0,9-2-77 16,7-1-203-16</inkml:trace>
  <inkml:trace contextRef="#ctx0" brushRef="#br0" timeOffset="-125859.03">17033 15295 293 0,'0'-22'321'0,"0"8"-258"15,10 7 1-15,7 7-19 16,10 14-12-16,7 15-11 0,6 14-9 16,3 8-5-16,-2 9-2 15,-3 6-3-15,-6 1-3 16,-14 3 3-16,-14-3-3 16,-6-2-1-16,-27-8-10 0,-12-11-13 0,-11-8-4 15,-7-15-13-15,1-16-7 16,7-7-29-16,7-14-72 15,17-18-266-15</inkml:trace>
  <inkml:trace contextRef="#ctx0" brushRef="#br0" timeOffset="-125327.9">18311 15620 418 0,'15'0'113'0,"-10"0"-80"16,-5 0 11-16,-10 7 1 15,-15 0-14-15,-9 2-25 16,-11 0-3-16,-5 0-3 16,-3-4 0-16,4-1 0 15,5-4 0-15,6 0 0 0,11-6 0 16,12-8 1-1,11-2 1-15,4-6-4 0,16-4 2 16,9-1 0-16,4-5 0 16,1-2 0-16,-1 2 0 15,-10 5 2-15,0 8 11 16,-11 4 8-16,-8 12-5 0,0 3 5 16,-5 19-6-16,-3 8 1 15,1 7 1-15,2 9-9 16,5-1-4-16,12 5-2 15,8-1-2-15,15-1 0 0,5-4-20 16,4-7-40-16,8-9-62 16,3-11-174-16</inkml:trace>
  <inkml:trace contextRef="#ctx0" brushRef="#br0" timeOffset="-124801.19">19151 15302 396 0,'-15'-27'33'16,"-4"8"33"-16,-3 4 9 15,-7 10-32-15,2 5-4 16,-2 2-5-16,3 14-4 15,3 9-6-15,2 4-7 0,11 6-1 16,10 6-4-16,0-2-3 16,21 3-2-16,12-2-4 15,8-4-2-15,10 0 0 16,-3-6-2-16,2 0 2 16,-9-3-2-16,-10 0-7 0,-15-4 0 15,-16-1-12-15,-20-4-5 16,-22-6 7-16,-14-6 5 15,-9-6-5-15,-2 0 16 16,6-11 5-16,11-9 15 16,16 1-3-16,16-6-5 15,18 1-8-15,22 1-12 0,22 0-39 16,17 3-58-16,5-1-102 16</inkml:trace>
  <inkml:trace contextRef="#ctx0" brushRef="#br0" timeOffset="-124238.73">18969 14937 550 0,'-7'-11'47'0,"-1"1"16"16,0 9 5-16,2 1-23 15,-1 7-26-15,4 11-14 16,-2 1-2-16,-1 6-2 16,2 2-1-16,2-4 1 15,2-3-1-15,0-5-1 0,0-7 0 16,4-8 0-16,4-3 1 15,0-15 3-15,1-5-1 16,4-8 0-16,-1-1-1 0,1 0 0 16,2 2 6-16,-2 8 6 15,4 6 0-15,-1 11-3 16,0 5-5-16,6 14-5 16,-4 13 0-16,3 9 0 15,5 6-2-15,-1 8-19 16,3 4-23-16,2 1-30 0,1-1-38 15,-1-8-80-15</inkml:trace>
  <inkml:trace contextRef="#ctx0" brushRef="#br0" timeOffset="-123878.57">19806 15227 436 0,'3'-23'54'16,"-3"0"-1"-16,-8 12-7 0,-14 9-13 15,-9 6 5-15,-5 21-8 16,1 14-9-16,1 14-6 16,5 10-2-16,9 8 0 15,8 6 2-15,12 4-8 0,0-3-6 16,18-5-1-16,13-9-5 16,4-10-19-16,8-13-23 15,2-18-19-15,0-18-56 16,-4-6-234-16</inkml:trace>
  <inkml:trace contextRef="#ctx0" brushRef="#br0" timeOffset="-123306.88">20111 15482 312 0,'2'-17'102'0,"-2"-3"-45"15,-2 4 25 1,-12 2-36-16,-9 6-25 15,-4 5-3-15,-4 3 4 0,-3 0-2 16,4 12-9-16,1 3-5 16,9 3-4-16,9-2-2 15,6 1 0-15,5-2-3 16,5-3 2-16,14-3 3 0,1-5-1 16,6-4-1-16,1 0 0 15,3-2 1-15,-1-5-1 16,-4-4-1-16,1 0 2 15,-7 4 2-15,-1 4 13 16,-2 3 5-16,-1 7-10 0,-5 12-7 16,1 6 2-16,-2 5-5 15,0 7 0-15,-2 0 2 16,1 0-1-16,-3-1-2 16,-1-6 0-16,-3-7 0 15,1-6 0-15,-2-12 1 0,0-5 5 16,5-11 41-1,2-13-22-15,5-6-15 0,2-3 3 16,2-3-2-16,5 0-8 16,-1 6-3-16,4 5-15 15,1 5-30-15,1 10-44 16,1 3-60-16,2 5-115 0</inkml:trace>
  <inkml:trace contextRef="#ctx0" brushRef="#br0" timeOffset="-123150.68">20644 15649 467 0,'0'8'153'0,"0"-1"-97"16,-5 2 14-16,3 2-10 15,-3 4-26-15,3 4-23 16,2 2-9-16,0 2-5 16,0 2-41-16,0-7-73 15,5-5-139-15</inkml:trace>
  <inkml:trace contextRef="#ctx0" brushRef="#br0" timeOffset="-122588.31">21100 15557 361 0,'10'-18'58'16,"-5"-5"-8"-16,-5-2 28 15,0-1-18-15,-1 2-13 16,-13 1-21-16,-3 5-13 16,-8 7 2-16,-6 6 0 0,-3 5-4 15,-2 5-7-15,-2 15-2 16,4 5 2-16,5 4 3 16,12 3-1-16,5-2-4 15,12 0-1-15,7-4-2 16,13-7 3-16,8-3-1 15,2-5 0-15,8-6-1 0,-8-5 0 16,1 0-2-16,-3-12 3 16,-4-3-1-16,-4-4 1 15,-6 3 1-15,-1 0 0 16,-6 1 4-16,-2 7 7 16,1 4-1-16,-5 4-2 15,3 0-8-15,2 5-4 16,3 8 1-16,3 4 0 0,4 3-2 15,5 0-21-15,-1 0-17 16,4-3-17-16,0-2-15 16,-4-7-26-16,1-4-48 0,-6-4-159 15</inkml:trace>
  <inkml:trace contextRef="#ctx0" brushRef="#br0" timeOffset="-122195.84">21353 15566 356 0,'0'-21'63'0,"-1"1"46"16,-3 8-24-16,-1 3-27 0,2 9-16 15,3 0-22-15,0 5-14 0,3 9-1 16,7 6-1-16,7 1-3 16,0 1 0-16,0-1-1 15,3-3 0-15,-4-6-10 16,0-6-14 0,-3-6 7-16,-2 0 11 15,-2-9 3-15,-2-5 3 0,1-6 3 16,2 2-3-16,0 0 4 15,1 4 5-15,0 3-3 16,1 6 2-16,3 5-1 0,3 0-1 16,-2 11 1-16,4 3 0 15,5 4-3-15,-2-2-3 16,3 0 1-16,-5-3-2 16,0-4 0-16,-2-8 1 0,-7-1 1 15,-3-7 2-15,-5-9-1 16,-4-6 0-16,-3-1-1 15,-9-2 1-15,-5-1-3 16,-2-1-1-16,-1 4-5 16,5 5-38-16,8 0-26 15,4 7-34-15,3 2-88 0</inkml:trace>
  <inkml:trace contextRef="#ctx0" brushRef="#br0" timeOffset="-121977.14">21884 15211 615 0,'7'-10'48'16,"7"6"2"-16,2 4-12 15,10 23-11-15,3 13-1 16,6 8-7-16,-1 15-9 16,-3 2-4-16,-11 3-3 0,-10-3-2 15,-10-2 0-15,-7-9-1 16,-20-10-15-1,-8-5-11-15,-11-15-18 0,-2-10-16 16,-4-10-34-16,5-10-80 16</inkml:trace>
</inkml:ink>
</file>

<file path=ppt/ink/ink10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30T09:10:01.9810000"/>
    </inkml:context>
    <inkml:brush xml:id="br0">
      <inkml:brushProperty name="width" value="0.05292" units="cm"/>
      <inkml:brushProperty name="height" value="0.05292" units="cm"/>
      <inkml:brushProperty name="color" value="#FF0000"/>
    </inkml:brush>
  </inkml:definitions>
  <inkml:trace contextRef="#ctx0" brushRef="#br0">7021 14221 194 0,'-4'-7'75'0,"1"-2"-34"0,-1 4-15 16,1-2 7-16,-1 1 4 0,2 3-2 16,0-1 5-16,2 1 0 15,0 3-17-15,0-2-9 16,0 2-5-16,0 0-4 15,0 0 0-15,0 0 1 16,0 4 1-16,2-1 3 0,4 2-1 16,-1 3 3-16,2 0-2 15,3 0-3-15,7 0 1 16,0 3-2-16,7-4-1 16,5 4-2-16,5 0-1 15,6-2 3-15,6 1-1 16,7 1-2-16,6 1-2 0,4 0 0 15,5-4 0-15,8 3 1 16,9-4-1-16,5 0 0 16,7 0 0-16,8-2 1 15,7 1-1-15,8-1 1 0,6-3 0 16,8 3-1-16,3-1 0 16,6 2 0-16,4-1 2 31,5 0 0-31,2 0 0 15,5 1-3-15,1 3 2 0,-1-2-1 16,8-2-1-16,0 4 1 16,3-2 1-16,3-1-1 15,4-1 0-15,0 2 3 0,-1-3-4 16,-2 1 2-16,-2 0 2 16,-1-1 3-16,-8-1-2 15,-5 1 2-15,-7 0-2 16,-9-4 2-16,-7 3 0 15,-15-3-4-15,-8 0-3 16,-15 0 2-16,-13 0-3 0,-12 0-13 16,-15-7-17-16,-9-4-37 15,-8-7-67-15,-7-3-152 16</inkml:trace>
  <inkml:trace contextRef="#ctx0" brushRef="#br0" timeOffset="1825.8">2535 13984 269 0,'1'-11'151'0,"-1"2"-122"16,-7 2 25-16,-1 2-20 16,-6 3-7-16,-4 2-22 15,-8 0-2-15,-4 5-2 16,-6 4-1-16,-10 0 2 0,2 4 0 16,-7-2 5-16,5 1 7 15,4 0-1-15,3 3 0 16,5-1-3-16,7 2-1 15,8 4-3-15,4 1-2 16,5 4 1-16,1 7-5 0,3 4 0 16,2 3 2-1,1 8-2-15,1 4 0 0,2 3 0 16,-2-1 1-16,2 6-1 16,0 0 1-16,0-2 1 15,0 0 1-15,-2 3 0 16,2-2 6-16,-1 6 6 0,1 4-13 15,-2 8 16-15,2 6-10 16,0 8-6-16,-2 4 1 16,2 1-1-16,0-3-1 15,0 3 1-15,2-4 0 16,3-3 8-16,-3 1 2 16,1-3-3-16,1-1-4 0,-1-2-2 15,2-9-1-15,0 2-1 16,2-8 0-16,-2-2 0 15,4-5 1-15,-1-1-3 0,2 0 2 16,-3-2-3-16,5-2 4 16,-2-5-2-1,-1-1 1-15,6-5-1 0,0-4 0 16,2-2 1-16,0-3-3 16,7-2 2-16,1-2 2 15,7-3 0-15,6-7-1 0,9 2 0 16,8-6 1-16,12-2 2 15,10-4-4-15,13-3 0 16,8-7-30-16,7-2-71 16,2-23-164-16</inkml:trace>
  <inkml:trace contextRef="#ctx0" brushRef="#br0" timeOffset="3532.04">18477 10821 747 0,'9'13'20'0,"1"8"-20"15,-2 15 17-15,3 19 24 16,-3 17-22-16,-3 13-9 0,-5 13-3 16,0 10-7-16,0 0 1 15,2-3-1-15,3-8-3 16,5-17-21-16,9-18-16 16,1-17-4-16,4-19-14 15,7-22-52-15,3-7-72 16</inkml:trace>
  <inkml:trace contextRef="#ctx0" brushRef="#br0" timeOffset="3948.65">19161 11091 615 0,'-3'-22'43'0,"-23"6"-34"16,-11 9-16-16,-8 7 13 15,0 9 15-15,-1 16-7 16,4 13-7-16,8 10 0 0,8 12 2 15,16 6-2-15,10 2-5 16,10-2-2-16,18-7 2 16,12-12-2-16,8-14 1 15,13-16-1-15,2-16 2 16,5-6-1-16,-1-26 4 16,-4-11-6-16,-10-17 3 0,-11-12 0 15,-17-5-3-15,-18 0 0 16,-10 2-10-16,-26 6 0 15,-18 15 5-15,-11 16 5 16,-8 14-1-16,1 13 3 0,2 10 1 16,9 15 4-16,12 13-2 15,13 14 1-15,12 11-2 16,12 13 0-16,5 11-2 16,15 3 1-16,7 4-2 15,9 0 1-15,4-7 0 0,-1-8-2 16,-7-10 2-16,-3-7-1 15,-7-10-28 1,-8-9-35-16,-9-12-13 16,0-8-59-16,-6-13-157 0</inkml:trace>
  <inkml:trace contextRef="#ctx0" brushRef="#br0" timeOffset="4261.07">19594 10943 17 0,'6'0'610'15,"-6"0"-563"-15,3 8-23 16,3 19 9-16,2 13 13 15,1 15-14-15,3 11-14 16,-2 11-3-16,-1 5-7 0,2 1-5 16,-2 0-3-16,-2-6 1 15,1-12-3-15,-1-9-17 16,-6-14-12-16,6-11-16 16,-3-15-8-16,1-13-31 15,3-8-52-15,1-25-52 0</inkml:trace>
  <inkml:trace contextRef="#ctx0" brushRef="#br0" timeOffset="4417.36">20047 11162 399 0,'20'-18'187'0,"2"-3"-130"16,5 5-14-16,6 5-8 0,3 6 4 15,4 5-22-15,1 0-15 16,-4 7-2-16,-3 13-31 15,-12-1-72-15,-12 4-148 16</inkml:trace>
  <inkml:trace contextRef="#ctx0" brushRef="#br0" timeOffset="4573.5">20089 11435 544 0,'-3'4'58'0,"11"-4"-17"15,22 0-12-15,18-6-4 0,8-1-14 16,10 2-11-16,4-4-23 15,-1-6-79-15,-4-7-141 16</inkml:trace>
  <inkml:trace contextRef="#ctx0" brushRef="#br0" timeOffset="4883.13">20681 11185 566 0,'5'-2'37'0,"13"0"3"16,7 4 2-16,4 6-7 15,3 8-5-15,2 5-9 0,-4 6-10 16,-6 1-3-16,-6 1-6 16,-9-2-2-16,-7-6-2 15,-2-8-5-15,-4-10-13 16,-6-3 16-16,0-17 8 16,3-11 1-16,7-5 8 15,0-5 7-15,9-1-2 0,13 3 5 16,7 9-10-16,1 8-9 15,8 8-2-15,-3 11 1 16,6 3 0-16,-7 23-1 16,0 6 1-16,-4 14-1 15,-3 6-2-15,-8 9 0 0,-4 5 0 0,-10 5 1 16,-5-2-8-16,-20 1-35 0,-22-9-63 16,-23-10-152-16</inkml:trace>
  <inkml:trace contextRef="#ctx0" brushRef="#br0" timeOffset="5933.55">390 15697 615 0,'5'-24'-27'0,"24"-8"-6"15,3 16 34-15,9 7 16 16,1 5-10-16,-3 4-5 15,-7 11 0-15,-5 9 2 16,-8 5-2 0,-7 6 0-16,-9-3 0 15,-3-3-1-15,0-4 0 16,-8-5 2-16,0-11 7 16,-1-5 18-16,0-8 5 15,8-14-10-15,1-8-7 0,1-7 1 16,15-3-2-16,6-3-7 15,8 4-7-15,3 3-2 16,1 10 0-16,-2 8 1 16,-2 9 0-16,-4 9-1 15,-6 11 1-15,-5 14 1 0,0 10 1 16,-4 8 1-16,-6 6-1 16,2-4 0-16,-3-2-3 15,2-8-10-15,-1-11-5 16,4-9-7-16,2-15-38 15,1-7-34-15,-1-22-78 0</inkml:trace>
  <inkml:trace contextRef="#ctx0" brushRef="#br0" timeOffset="6220.53">1007 15116 726 0,'-15'-8'8'0,"8"-3"13"15,7 3 10-15,11 3-2 16,11 4-18-16,6 1-12 16,6 3 1-16,4 17 0 15,-6 7-2-15,-7 6-7 16,-6 5-16-16,-12 1 3 0,-7-3 18 16,0-6 5-16,-5-5 8 15,1-9 22-15,4-5 2 16,4-11-5-16,23-3-12 15,21-17-6-15,21-9-6 16,24-9-7-16,14-12-91 16,17-12-187-16</inkml:trace>
  <inkml:trace contextRef="#ctx0" brushRef="#br0" timeOffset="9478.2">4061 15031 136 0,'-10'-7'326'15,"-1"-2"-305"-15,-3 0 19 16,-6 1-20-16,-1 5-2 16,-5 2-11-16,-2 1-2 15,-3 0 5-15,1 1 4 0,-4 8 3 16,3 2 3-16,0 5-4 16,6 1-5-16,3 5 1 15,8 3-2-15,3 4-2 0,6 5-1 16,5 3-3-16,0 2-1 15,0 6 0-15,3 3-3 16,2-2 2-16,0 3 2 16,-3-3 2-16,-1 1-3 15,1-3 3-15,0 1 3 0,0 1 1 16,-1-2-1-16,5 3-2 16,-5 1 1-16,3 0 2 15,-2-1-4-15,-2 1-2 16,0 0-3-16,0-2 3 31,0 3-1-31,-6-2 0 0,-1-6 0 0,2 1-1 0,0-5 0 16,-1-6-2-16,2-3 0 15,4-7 2-15,0 1-1 16,0-3 1-16,2-2 3 0,9-3 1 16,3-2 1-16,6-1 2 15,7-1-1-15,7-4 0 16,6-1-4-16,2-1-3 15,6-1-2-15,4 3 2 16,1-3-19-16,1-3-64 16,2 0-94-16</inkml:trace>
  <inkml:trace contextRef="#ctx0" brushRef="#br0" timeOffset="12945.26">2112 15455 598 0,'0'-8'29'0,"0"-1"13"0,0 2 9 15,0 7 2-15,0 0-17 16,3 14-30-16,4 4-6 16,4 10 14-16,3 10 0 15,4 3-7-15,2 5-2 16,3 4-1-16,1 0-1 16,-3 0-1-16,-1-2-2 0,-6-5 1 15,1-6-1-15,-6-6-7 16,-1-12-14-16,-2-4-21 15,-2-10-27-15,-1-5-32 16,4-10-58 0,0-18-167-16</inkml:trace>
  <inkml:trace contextRef="#ctx0" brushRef="#br0" timeOffset="13210.84">2449 15570 555 0,'0'-6'39'0,"0"4"17"15,0 2-10-15,0 8-21 0,6 9-17 16,-1 8 12-16,2 10-8 16,0 2 4-16,2 4-14 15,0-2 0-15,0-5 0 16,2-2-1-16,1-8-1 16,0-6 1-16,9-8 1 0,0-5 0 15,5-3 1-15,3-2-1 16,1 0 0-16,1-11-1 15,-1 1-2-15,1-3-18 16,-9 1-29-16,-2-5-19 16,-7 2-36-16,-10-3-99 15</inkml:trace>
  <inkml:trace contextRef="#ctx0" brushRef="#br0" timeOffset="14024.1">2779 15455 373 0,'0'-5'90'0,"0"0"-32"15,-4-2-8-15,-8 7-11 16,-4-2-18-16,-7 2-17 16,-7 11-3-16,-7 3 0 15,-2 4 8-15,-4 2 8 0,4 1 13 16,5-2 4-16,8-1-8 15,10 0-7-15,7-4-10 16,7 2-4-16,4-1-2 16,17-4 1-16,8 1-1 15,5-1 1-15,6-1-3 0,-1-2 0 16,-7 1 0-16,-5 1-2 16,-14 4-5-16,-9 0-12 15,-4 3 10-15,-16 2 6 16,-8-1 3-16,-3 0-2 0,-1 0 4 15,6-5-1-15,4-3 7 16,6 1 5-16,6-4-4 16,6 0-5-16,2-2-5 15,17 2 2-15,3-3 4 16,11-2 1-16,6-2 0 16,7 0-6-16,2 0 1 0,1-7-1 15,2-2 1-15,-2 0-1 16,-4 2 1-16,-5-2-1 15,-6 4-2-15,-7-2 2 16,-6 3-2-16,-4 0-10 16,-6 1-9-16,-4 1-4 15,-1-2-12-15,-3 1-5 0,-1-1-14 16,0-1-21-16,-6-2-47 31,-3-6-58-31</inkml:trace>
  <inkml:trace contextRef="#ctx0" brushRef="#br0" timeOffset="14356.51">3077 15400 213 0,'0'-11'374'15,"0"-1"-308"-15,0 3-2 16,0 4-5-16,6 3-9 15,-1 2-30-15,3 4-14 0,0 10 5 16,5 6 5-16,0 8 0 16,1 6-4-16,-3 7 1 15,1 4-5-15,-5 3 4 16,-2 4-2-16,-5 3-3 16,0-3-6-16,0-2 1 0,0-6-1 15,0-5 0-15,0-7 0 16,2-5-1-16,3-9 0 15,-2-4-2-15,6-3-22 16,-1-7-22-16,6-4-38 16,0-7-73-1,0-15-238-15</inkml:trace>
  <inkml:trace contextRef="#ctx0" brushRef="#br0" timeOffset="22769.46">17642 13929 604 0,'-7'0'60'16,"13"7"-35"-16,21-9-26 0,15-3 10 16,19-2 11-16,14 0-11 15,5-3-7-15,6 2-3 16,2 1 2-16,-1-1-2 16,-11 5-23-16,-13 1-35 15,-17 2-57-15,-24 0-98 0</inkml:trace>
  <inkml:trace contextRef="#ctx0" brushRef="#br0" timeOffset="22958.36">17676 14118 569 0,'-22'12'25'0,"22"-10"-25"16,21-2-11-16,29-5 13 15,20-13 14-15,18-2-5 16,12-8-9-16,2-4-3 15,3-4-3-15,-13-2-35 0,-16 3-47 16,-13-3-79-16,-19 4-154 16</inkml:trace>
  <inkml:trace contextRef="#ctx0" brushRef="#br0" timeOffset="23115.7">18474 13761 381 0,'-19'-2'108'0,"5"2"-29"16,6 2-29-16,8 10-19 15,0 6-5-15,10 9 4 16,9 7-5-16,-4 5-9 15,-3 2-13-15,-4 4-3 16,-8-1 0-16,-20 3-5 16,-17-2-23-16,-17-5-17 0,-14 0-22 31,-10-8-16-31,-2-9-66 0</inkml:trace>
  <inkml:trace contextRef="#ctx0" brushRef="#br0" timeOffset="23834.27">19344 13224 661 0,'0'-3'46'0,"0"-15"-29"15,4 18 12-15,7 18 0 0,1 14-5 16,2 12-3-16,-1 15-10 16,4 9-1-16,-3 9 0 15,0 2-7-15,1 4-3 16,-1 1 0-16,-1-9-1 15,1-7-15-15,-1-11-22 0,3-17-20 16,2-13-3-16,3-16-41 16,1-11-65-16,3-22-177 15</inkml:trace>
  <inkml:trace contextRef="#ctx0" brushRef="#br0" timeOffset="24344.2">19914 13459 568 0,'-13'-23'28'16,"-14"9"-23"-16,-4 11 7 16,-4 3 26-16,-1 14-5 0,4 14-10 15,6 11-7-15,9 2-1 16,7 9-6-16,10 6-4 16,12-3-3-16,10-3-2 15,7-7 2-15,11-7-3 16,3-13-5-1,2-12-11-15,1-11 5 0,3-11 2 16,-4-19 5-16,-8-12 5 16,-8-9 1-16,-12-8 1 15,-10-5-1-15,-7-1 1 0,-22 7-3 16,-12 5-3-16,-7 15 0 16,-8 14 3-16,1 8 0 15,3 14-1-15,11 2 1 16,7 4-6-16,13 10-14 15,12-2-7-15,4 4-1 0,13-4 0 16,9-1 5-16,1-4 16 16,-1-3 7-1,-3-1 2-15,-3 0 17 0,-4 5 22 16,-6 7 7-16,-3 6-7 16,-5 14-13-16,0 8-6 15,0 8-6-15,-2 5-9 0,-6 1-3 16,0 1-1-16,6-4-3 15,0-9-6-15,2-8-21 16,0-10-11-16,12-15-27 16,3-12-30-16,2-7-104 0</inkml:trace>
  <inkml:trace contextRef="#ctx0" brushRef="#br0" timeOffset="24564.64">20213 13358 627 0,'8'-6'67'0,"-3"6"-40"16,2 4 4-16,6 24 17 15,0 15-11-15,-1 10-16 16,4 18-10-16,-2 5-5 16,5 6-2-16,-2 0-3 0,1-1-1 15,-3-6-2-15,1-11-21 16,-4-9-13-1,-4-14-31-15,-3-18-13 0,-3-17-72 16,-2-12-235-16</inkml:trace>
  <inkml:trace contextRef="#ctx0" brushRef="#br0" timeOffset="24861.45">20427 13021 434 0,'-9'-25'170'0,"4"2"-121"16,5 7-12-16,0 12-8 15,14 4-4-15,8 12-12 16,-2 12-1-16,2 9-3 16,-5 9-7-16,-6 4-1 0,-11 1-3 15,-4-1 1-15,-12-7 1 16,-7-5 2-16,1-6 3 15,1-10 22-15,11-1 4 0,10-9-9 16,8-3-14-16,30-1-7 16,21-1 3-16,11 0-10 15,11-3-54-15,5 0-100 16,-9 0-281-16</inkml:trace>
  <inkml:trace contextRef="#ctx0" brushRef="#br0" timeOffset="25142.62">20844 13609 550 0,'7'-3'70'15,"0"3"-21"-15,6 3-18 0,9 11 9 16,6 8-1-16,8 5-19 16,2 7-10-16,3 1-9 15,1 3-1-15,-5-1-5 16,-1-3-39-16,-4-5-20 16,-5-11-33-16,-7-15-67 15,-7-3-127-15</inkml:trace>
  <inkml:trace contextRef="#ctx0" brushRef="#br0" timeOffset="25285.14">21207 13622 470 0,'-15'-16'89'0,"-2"12"-27"15,-3 4-13-15,-4 23-11 0,-1 8-14 16,0 10-11-16,-3 9-11 16,0 6-2-1,3 4-21-15,3-7-45 0,7-8-89 16,13-36-334-16</inkml:trace>
  <inkml:trace contextRef="#ctx0" brushRef="#br0" timeOffset="25700.7">21718 13379 664 0,'4'0'37'0,"2"0"-19"0,4 15 4 16,2 10 34-16,2 14-12 16,-1 7-19-16,-1 9-15 15,-3 9-6-15,-1 6-2 16,-1 2-1-1,-1-1-9-15,0-7-35 16,2-9-34-16,3-10-21 0,2-18-43 16,3-20-149-16</inkml:trace>
  <inkml:trace contextRef="#ctx0" brushRef="#br0" timeOffset="26060.54">22448 13421 635 0,'-7'-12'25'0,"-22"5"-16"16,-9 7 15-16,-9 2 6 0,1 12-7 15,0 2-8-15,11 8-6 16,8 1 1-16,15 1-1 16,12 3-5-16,5-1-3 15,24-1 1-15,8 0 1 16,6-2-2-16,-1-4-2 15,-3 1-8-15,-12-2-6 0,-13-5-12 16,-14 3 1-16,-14 0 19 16,-20 0 7-16,-11-2 0 15,-3 2 1-15,-1 0 5 16,4-2 18-16,15-4 4 0,6 1-5 16,21-1-6-16,6-3-6 15,28 2-3-15,11-4 1 16,18 2-8-16,6-5-8 15,5-3-37-15,-1-1-32 16,-6-1-65-16,-8-12-265 0</inkml:trace>
  <inkml:trace contextRef="#ctx0" brushRef="#br0" timeOffset="26435.45">22855 13296 601 0,'-5'-13'39'16,"1"4"25"-16,4 7-8 0,0 2-10 16,4 11-26-16,6 10 1 15,3 9 2-15,1 13-4 16,1 10-4-16,-1 10-5 16,-4 5-5-16,0 5 0 15,-5 4-4-15,-1 0-1 16,-4-2-10-16,0-2-37 15,0-7-38-15,-11-5-57 0,0-11-240 16</inkml:trace>
  <inkml:trace contextRef="#ctx0" brushRef="#br0" timeOffset="27357.26">19734 14553 589 0,'-54'-11'14'0,"18"-3"33"15,26 4-8-15,17 0-6 0,39 0-22 16,32-5-6-16,31 1-3 16,35-2-1-16,30 2 2 15,32 0-3-15,21 2-1 16,26 0 5-16,17 5-4 16,18 4-5-16,7-1 10 0,-3 4-3 15,2-1-3-15,-14-5 2 16,-17-1-2-16,-24-5 1 15,-27-8 0-15,-30-5-2 16,-30-9 3-16,-30-7 0 16,-30-5 0-16,-26-8 0 0,-18-10-4 15,-26-10-1-15,-10-9-10 16,-12-12 0-16,-17-10 3 16,-14-7 0-16,-11-6 3 15,-12-7 0-15,-11-5 6 16,-9-2 2-16,-8 2 2 0,-8 2-1 15,-9-1 1-15,-14 11 2 16,-11 2 1-16,-15 11-5 16,-12 8 0-16,-20 7-2 15,-13 14 0-15,-14 9 6 16,-16 13-8-16,-17 19 4 16,-8 13 0-16,-8 18-2 15,-5 5 2-15,-1 30 1 0,7 13-1 16,7 16 2-16,10 13 0 15,17 15 7-15,12 8 2 16,20 11 2-16,14 9-5 16,23 5 1-16,21 11-5 0,24 4-2 15,19 4-2-15,23 1 0 16,26 0 0-16,18 1-1 16,13-3 0-16,34-7 1 15,20-4 0-15,24-8-2 0,21-10 2 16,24-8 1-16,22-15 0 15,27-10 0-15,20-7-1 16,23-15 0-16,19-14-1 16,16-16-39-16,11-22-110 15</inkml:trace>
  <inkml:trace contextRef="#ctx0" brushRef="#br0" timeOffset="31581.65">19084 13465 422 0,'-7'-13'24'0,"-7"5"23"16,1 4 7-16,2 4 0 15,-3 10-24-15,1 12-15 16,-1 10-1-16,4 11-1 15,0 5-1-15,5 5-4 16,5 2-7-16,0-5-1 16,16-5 1-16,10-9-1 0,6-11-1 15,9-12 2-15,2-13-1 16,2-4 2-16,-6-17-2 16,-8-11 0-16,-11-4-1 15,-17-7 0-15,-4-3 0 0,-26 1-4 16,-11 2 0-16,-9 2-3 15,-4 9-7-15,3 7-7 16,11 9-3-16,10 7-4 16,14 4-44-16,13 2-104 15</inkml:trace>
  <inkml:trace contextRef="#ctx0" brushRef="#br0" timeOffset="32019.06">19752 12707 422 0,'-25'-6'-6'0,"0"6"8"0,-5 0 7 16,-4 16 27-16,-4 11-7 16,-7 11 9-16,0 15-2 15,-5 15 1-15,1 14-9 16,2 13-10-16,2 10-9 15,6 11-1-15,10 5 1 0,10 2-2 16,11 2-2-16,8-2-1 16,20-1-2-16,16-10-1 15,20-5-2-15,15-9-1 16,26-14-11-16,22-14-14 16,28-13-16-16,24-13-27 0,24-16-69 15,21-15-97-15</inkml:trace>
  <inkml:trace contextRef="#ctx0" brushRef="#br0" timeOffset="32498.19">23087 13114 617 0,'29'16'2'16,"3"7"-3"-16,9 14 3 15,2 17 21-15,0 16-2 16,-2 12-2-16,-8 10-9 16,-6 11-1-16,-9 12 4 15,-11 1-2-15,-7 1-9 0,-27 1 0 16,-24 2-3-16,-25-6-10 16,-30-7-64-16,-33-5-130 15</inkml:trace>
</inkml:ink>
</file>

<file path=ppt/ink/ink10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03T08:31:26.8470000"/>
    </inkml:context>
    <inkml:brush xml:id="br0">
      <inkml:brushProperty name="width" value="0.05292" units="cm"/>
      <inkml:brushProperty name="height" value="0.05292" units="cm"/>
      <inkml:brushProperty name="color" value="#FF0000"/>
    </inkml:brush>
  </inkml:definitions>
  <inkml:trace contextRef="#ctx0" brushRef="#br0">19655 14180 255 0,'-2'0'266'0,"0"0"-217"15,-1-1 5-15,3-1-5 0,0 0-14 16,0 2-15-16,0 0-4 16,0 0 0-16,2 0-2 15,3 2-3-15,3 3-2 16,1 0-1-16,3 4 3 16,3-2 1-16,2 1 3 0,5-1-2 15,5-2-2-15,7-2-3 16,5 1-3-16,5-2 1 15,4 0-3-15,4-2-1 16,4 0 1-16,0 0-2 0,-5 0 0 16,-2 0-1-16,-6 0 0 15,-9 0 1-15,-7 0-1 16,-7 2 1-16,-6-2-2 16,-6 0 2-16,-3 0 0 0,-3 0 1 15,-2 0 0-15,0 0-1 16,0 0-2-16,2-2-4 15,4 0-21-15,5-5-36 16,9-4-75-16,5-5-155 16</inkml:trace>
  <inkml:trace contextRef="#ctx0" brushRef="#br0" timeOffset="769.43">21959 14264 414 0,'0'-1'45'0,"0"-5"8"0,0 0-4 15,9 3-7-15,6 1-12 16,-2-1-1-16,8-1-5 0,0 2-2 31,5 2-1-31,2 0-3 0,8 0-4 0,2 0 3 16,4 0 0-16,6 0-5 15,3 0-1-15,3 0-2 16,2 0-1-16,0-3-1 16,-2 1-2-16,-3 0-1 0,0-2-2 15,-3 1 0-15,1-1 1 16,-2-1 0-16,-4 2 0 16,-2-3-2-16,-6 2 0 15,-4-1 0-15,-8 2 1 16,-4-3 4-16,-7 5 3 0,-5-1 2 15,-1-2-2-15,-4 3-3 16,-2-3-4-16,0 2-2 16,0-2-12-16,0 4-34 15,0-3-52-15,0-4-80 0</inkml:trace>
</inkml:ink>
</file>

<file path=ppt/ink/ink10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03T08:32:32.854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19808 2509 187 0,'3'0'-4'16,"-1"0"37"-16,2 0 0 0,0 0 107 15,-1 0-100-15,1 0 3 16,1 0 11-16,0-3-19 15,0-1-4-15,3 0-6 16,-4 0-2-16,-3-4-1 16,3 0-3-1,-4 4-6-15,0-1-3 16,0-1-1-16,0 0-1 0,-9 5 0 16,-2 1-2-16,-1 0-1 15,-5 0-2-15,1 10 0 16,0 1 1-16,2 4-1 15,3-1 0-15,2 0 0 16,7 0-3-16,2-3 0 0,0 0 1 16,11-3 0-16,2-2 0 15,2-2 2-15,4-4 1 16,-3 0-3-16,0-2 2 16,2-7-2-16,-4-2 2 15,-1-2 0-15,-4 0 0 0,-4-4 3 16,-3 3 2-16,-2 0-1 15,0 2-3-15,-5 0 0 0,-6 6-1 16,-4 4-2-16,0 2-1 16,-4 0 1-16,1 7 0 0,4 6 1 15,2 0-1-15,4 6-1 16,3-3-1-16,5-1 0 0,0 1 0 16,3-8 1-16,9 0 0 31,5-2 2-31,0-6 3 15,4 0-1-15,-1-6 5 0,0-6-4 16,-6-1-2-16,-6 0 0 16,-3-4 0-16,-5 3 0 15,0 1-3-15,-13 3-5 16,-1 5-6-16,-6 5-29 0,-2 0-42 16,3 0-40-16,-1 5-103 15</inkml:trace>
  <inkml:trace contextRef="#ctx0" brushRef="#br0" timeOffset="486.22">19296 2308 480 0,'0'-6'172'0,"0"2"-140"15,0 4 13-15,0 1 1 16,0 17-36-16,4 7-8 16,1 7 23-16,-1 13-9 0,3 5 4 15,0 5 0-15,0 3-3 16,4 1-7-16,-2 0-5 15,2-2-3-15,-2-7 1 16,1-4-3-16,1-4 1 16,0-5-1-16,-1-6-7 0,2-5-19 15,-5-8-16-15,0-7-33 16,1-11-37-16,-3-6-67 16</inkml:trace>
  <inkml:trace contextRef="#ctx0" brushRef="#br0" timeOffset="704.89">19398 2527 516 0,'0'-21'97'0,"0"-1"-62"16,11 7 5-16,9 6 6 0,0 6-21 16,1 3-13-16,-1 12-5 15,-6 9-5-15,-10 6-1 16,-4 4-2-16,-9-1 1 15,-14 2-1-15,-4-1-4 16,-5-2-15-16,0-6-24 0,-2-7-38 16,5-11-105-16</inkml:trace>
  <inkml:trace contextRef="#ctx0" brushRef="#br0" timeOffset="1348.86">19887 3613 565 0,'-3'3'33'0,"3"-3"-27"16,0 0 36-16,3 0-11 15,6-4-17-15,1-3-9 16,3-4-2-16,-2 4 1 0,-2-4-2 16,-3 6 2-16,-5-2-1 15,-1 3 2-15,0 0 4 16,0 4-1-16,-8 0 0 0,0 0-7 15,1 11-1-15,0 0 0 16,2 2 0-16,3 2-1 16,2-2 0-16,0-2 0 15,5-3-1-15,2-2 2 16,2-4 1-16,0-2 2 0,0 0 6 16,-2-8 1-16,-2-2 1 15,-3 1-5-15,-2-2-1 16,0 2 0-16,0 4 0 15,-5-1-3-15,-2 5-3 16,0 1-1-16,-1 0-14 0,1 4-15 16,2 4-17-16,3-2-60 15,0-3-182-15</inkml:trace>
  <inkml:trace contextRef="#ctx0" brushRef="#br0" timeOffset="2069.12">19677 3917 483 0,'-2'-3'40'16,"0"-3"18"-16,2-6-10 16,0 4-20-16,-1-5-16 15,-1 2-5-15,0 3-2 0,-3 1 0 16,-3 3-1-16,-3 4-3 15,1 0-2-15,-5 10 1 16,1-1 0-16,1 7 0 16,-1-1 0-16,5 2-1 0,3-4 2 15,5 0-1-15,1-5-3 16,0-2-3-16,9-4 4 16,5-2 1-16,3 0 2 15,0-9 1-15,3 1-1 16,-1-5 2-16,0 1 3 15,-4 2 1-15,-5 1-1 0,-3 6 2 16,-2 1 2-16,-1 2-3 16,-1 0-7-16,2 11-1 15,0 7 3-15,2 3-1 16,3 5 1-16,0 6-2 16,2 1 1-16,-2 1-1 0,2-2 1 15,2-5-1-15,-1 0 1 16,-1-8-1-1,0-5 2-15,-2-5-2 0,0-4 2 16,1-2 11-16,-1-3 11 16,-2 0 0-16,1-8-5 0,4-4-7 15,-3-3-3-15,1 0-1 16,0-9-1-16,0 1-1 16,-1-5-3-16,2-4-2 15,-2 2 0-15,-3 2-3 16,3 4-7-16,-7 6-19 15,-1 3-53-15,-2 5-104 0</inkml:trace>
  <inkml:trace contextRef="#ctx0" brushRef="#br0" timeOffset="4083.31">20097 2448 232 0,'-8'0'82'0,"-2"0"-33"0,3 0 29 16,2 0-4-16,3 0-27 15,0 0-12-15,1 0-4 16,1 0 1-16,0 0-8 16,0 0-4-16,0 0-5 0,0 0-1 15,0 0 0-15,0 0-2 16,1 0-2-16,6 0 2 15,5 1-1-15,3-1-1 16,8 0-2-16,7 0-2 16,9 0-3-16,7 0 0 15,10 0-2-15,7-7 5 0,3 3-10 16,8-3 4-16,3 2 0 16,-4-1 0-16,1 2 0 15,-7 0 0-15,-5-1 0 16,-11 2 1-16,-5 1-2 15,-10-1 1 1,-5 2 1 0,-8-2-1-16,-3 2 0 0,-6-1 0 15,-1 2 1-15,-4-2 0 0,-2 2 0 16,-2-2-1-16,-1 2 1 0,-3 0 2 16,4-1 0-16,-5 1-2 15,2 0-1-15,-2 0-1 16,1 0 0-16,-1 0 0 15,0 0-13-15,2 0-14 16,0 0-15-16,1 0-16 16,3-5-25-16,-1-1-56 0,4-7-176 15</inkml:trace>
  <inkml:trace contextRef="#ctx0" brushRef="#br0" timeOffset="4370.04">21112 2205 46 0,'-18'-7'521'16,"-1"-1"-506"-16,4 3 36 16,6 3 14-16,3 2-31 0,6 0-21 15,0 5-9-15,4 8 3 16,10 1 11-16,6 4 0 16,4 4-6-16,10 0-5 15,-2 2-1-15,0-1-1 16,-3-2-2-16,-5 1-2 0,-9-1-2 15,-11 4 1-15,-9 0-2 16,-23 4 5-16,-17 3-2 16,-8 3-14-16,-12 1-38 15,-9 1-2-15,3-5-22 16,3-5-105 0</inkml:trace>
  <inkml:trace contextRef="#ctx0" brushRef="#br0" timeOffset="5142.08">20176 3555 115 0,'-4'0'311'15,"-1"1"-274"-15,2-1 38 16,3 0-7-16,0 0-26 0,0 0-22 16,0 0-15-16,5 0-3 15,7 0 10-15,6 0 3 16,4 0-2-16,5 0-2 0,7 0-2 16,5 0 1-16,6 0-2 15,7 0-1 1,6 0 0-16,3 0-2 15,3 0-1-15,1 0-2 16,1-1-2-16,1-1 1 16,-4 0-1-16,0-1 0 0,-2 1 1 15,0 0-1-15,-4-1 0 16,-3-1 0-16,0 2-1 16,-9-2 0-16,-3 3 1 0,-8-1-1 15,-9 0 2-15,-4 0-1 16,-6 1 0-16,-7 1 1 15,-2 0-1-15,-1 0 1 16,-5 0-1-16,0 0 0 16,2 0 0-16,-2 0 1 0,0 0-2 15,0 0-6-15,6 0-14 16,-5-2-12-16,3 0-12 16,1 0-18-16,-1-5-31 15,-1 0-96-15</inkml:trace>
  <inkml:trace contextRef="#ctx0" brushRef="#br0" timeOffset="5363.22">21408 3389 489 0,'-11'-4'117'0,"2"-1"-111"16,1 3 46-16,8 2 1 15,0 0-21-15,4 0-31 0,9 11 8 16,3-1 17-16,6 7-7 15,-1 2-7-15,-1 4-3 16,-6 3-6-16,-1 0 0 16,-13 5-1-16,0 1-2 0,-21 1 2 15,-13 3-1-15,-17-2-28 16,-12-4-46-16,-6-8-52 16,-11-10-301-16</inkml:trace>
  <inkml:trace contextRef="#ctx0" brushRef="#br0" timeOffset="7325.44">20488 2099 220 0,'3'-1'59'15,"2"-2"-23"-15,-2 0 7 16,4 1-10-16,-3-1-10 0,1-1-6 15,0 1-1-15,2-1 6 16,-4-1 16-16,0-1-1 16,1-1-6-16,-2-2-4 15,-1 0-4-15,-1-1-5 0,0-1-3 16,0 0-4-16,0 2-2 16,-7 0-2-16,-1 4-2 15,-4 1-4-15,-2 4 1 0,-2 0-2 16,-2 7 0-16,-2 8 0 15,2 3 1-15,1 5-1 16,0-2 0-16,7-1 1 16,1 1-1-16,5-2-2 0,4-6 0 15,0 0 2-15,7-6 2 16,5-2-2-16,5-5 2 16,2 0-1-16,1-5 2 15,2-5-1-15,-1-7-2 16,-1-2 1-16,-5-1 0 15,-1-1 1-15,-4 1 1 0,-2 0 4 16,-2 4 6-16,-3 2 5 16,-3 5 0-16,0 5 4 15,0 1-6-15,0 3-7 16,0 0-10-16,0 11-6 0,0 5 5 16,0 5 3-16,3 2 3 15,4 1-3-15,2-1 2 31,4 2-1-31,3-5-1 0,7-5-1 16,5 0 0-16,2-12-24 16,6-3-57-16,-2-14-150 15</inkml:trace>
  <inkml:trace contextRef="#ctx0" brushRef="#br0" timeOffset="8290.13">20732 3212 380 0,'0'0'67'0,"0"0"-31"16,0-1 26-16,0-3-23 16,0 0-16-16,0-1-8 15,-1-2 0-15,-3 0 2 0,-1-2 0 16,-2 0-3-16,-3-2-4 15,-2 4-3-15,-2-2-1 16,-1 3-1-16,-2 6-1 16,-1 0-2-16,-3 0 0 15,6 12 0-15,0 0-1 16,3 4 1-16,3 2-4 0,3 2 0 16,6-1 1-16,0-1-2 15,3 0 1-15,5-2 1 16,1-4 0-16,3-3 0 15,0-1 1-15,1-5 0 16,-1-3-1-16,0 0 3 0,0 0-1 16,1-9 0-16,-1-2 0 15,0-3 0 1,0-5 0-16,-1 1 0 16,0 0 0-16,-4 0 1 0,-2 2-2 15,-1 3 3-15,-1 2 7 0,-3 5 4 0,0 0-4 16,0 4-1-16,0 0-4 15,0 2-4-15,0 0-2 16,0 2-3-16,0 9 2 16,0 2 3-16,0 4-2 15,0 1 2-15,5 4-1 0,-2-3 1 16,4 1-3-16,3 0 4 16,5-4-2-16,3-4 0 15,7-3 0-15,5-7-15 16,5-2-51-16,-3-18-164 15</inkml:trace>
  <inkml:trace contextRef="#ctx0" brushRef="#br0" timeOffset="14496.17">21723 2098 370 0,'3'-13'73'0,"-3"1"15"16,2 4-12-16,1-1-18 15,1 4-17-15,-1 2-13 16,4 3-8-16,-2 0-7 16,5 10-6-16,-1 8 9 15,1 9-2-15,0 7-4 0,0 9 2 16,1 5 2-16,-2 5-4 16,2 3-1-16,-2-3-3 15,0-1-2-15,-2-4-4 16,-2-10 1-16,2-3 0 15,-1-9 0-15,0-5-1 0,-1-5 0 16,-3-8 0-16,-1-3-1 16,-1-3-8-16,2-2-15 15,-2 0-13-15,2-10-14 16,0-7-47-16,1 1-72 16,1-8-184-16</inkml:trace>
  <inkml:trace contextRef="#ctx0" brushRef="#br0" timeOffset="14809.48">21859 2199 485 0,'0'-11'63'16,"-2"1"-42"-16,9-1 10 0,8 6-4 15,6 1-6-15,0 6-8 16,1-2-4-16,-4 12-4 16,-5 6-2-16,-6 4-3 15,-7 1 0-15,-5 4 0 16,-12-4 2-16,-7 0 1 16,-2-4 0-16,-1-1-2 0,4-6 0 15,4-4-3-15,11-4-22 16,8-4-39-16,0-6-59 15,18-12-227-15</inkml:trace>
  <inkml:trace contextRef="#ctx0" brushRef="#br0" timeOffset="15051.92">22132 1821 617 0,'0'-4'31'0,"0"2"-1"31,0 2 12-31,1 0-12 0,3 4-15 0,3 7 3 0,-2 1 4 16,3 6-5-16,-1 2-7 15,-2 3-6 1,0 7-2-16,-1 8-2 15,-2 6-9-15,-2 4-75 16,0-3-105-16</inkml:trace>
  <inkml:trace contextRef="#ctx0" brushRef="#br0" timeOffset="16342.23">21974 3444 80 0,'2'-5'138'0,"1"3"-132"16,1-1 15-16,-1 0 6 15,-1 0 1-15,3-1-3 16,-2 3 10-16,1-1 12 0,0-2 8 16,0 1 5-16,-2-2-13 15,-2 1-12-15,0-3-12 0,0-2-6 16,-6 2-7-16,-5-2-3 15,-3 0-4-15,-3 6-2 16,-3-1-1-16,-2 4 0 16,-4 2 0-16,1 8-1 15,1 5 0-15,9 0 1 0,-2 3-1 16,9 2 0-16,4-4 0 16,4 0-3-16,0-5-1 15,9-2 4-15,6-5 1 16,2-4 0-16,1 0 2 15,2-9-1-15,0-1 1 16,0-2 0-16,-6-4 1 0,1 4 4 16,-3-1 10-16,-5 4 6 15,1 2 0-15,-5 1-6 16,1 3-4-16,-1 3-6 16,-1 0-5-16,3 2-3 15,0 9-2-15,3 4 2 0,1 7 1 16,-1 3 0-16,6 2 0 15,-6 5 0-15,3 2-1 16,-3-2 2-16,0 0-1 16,-1 0-2-16,-1-4 3 0,-1-4-1 15,1-2-1-15,-3-8 1 16,1-4 0 0,-2-5 0-16,1-5 0 0,1 0 2 15,1-3 5-15,0-12 0 16,5-6-5-16,-3-5 0 15,1-5-2-15,2-1-3 0,-1 0-17 16,-1 0-20-16,4 4-32 16,-5 2-54-16,1 0-102 31</inkml:trace>
  <inkml:trace contextRef="#ctx0" brushRef="#br0" timeOffset="16623.45">22246 3028 452 0,'0'-1'92'0,"0"-3"-53"15,0 4 6-15,0 0-8 16,0 2-21-16,0 10-9 16,3 1 12-16,0 7-4 15,1 1-9-15,1 5-2 16,0 7-4-16,-1 2-1 0,-1 1-52 16,-1-6-125-16</inkml:trace>
  <inkml:trace contextRef="#ctx0" brushRef="#br0" timeOffset="35915.98">2941 9994 129 0,'19'-15'-80'0</inkml:trace>
  <inkml:trace contextRef="#ctx0" brushRef="#br0" timeOffset="36771.93">2853 9929 167 0,'0'-1'-10'15,"0"-3"12"-15,4 1 9 16,-1-1-16-16,1 0 25 0,-4-1 15 15,0 0 57-15,-4-3-49 0,-8 2-7 16,-6-1-7-16,-8-2-3 16,-6-1 2-16,-5 2 5 0,-4-2-5 15,-8 2-7-15,-4 1-8 16,-3-2-2-16,-4 1 3 16,-7 3-3-16,-3 2-4 15,-1 1-1-15,-3 2-1 0,-5 0-1 16,0 0-3-16,0 0-1 15,-2 5 0-15,-2 4 0 16,1 4 0-16,-4 2-1 16,1 7 1-16,-3 5 0 0,-2 3 0 15,3 4 0-15,4 2-2 16,2 1 1-16,8 3 4 16,6 0-3-16,6-2 0 15,7-2 2-15,5 3 1 16,5-3-3-16,5 3 1 15,2-2 0-15,9 2 0 16,6 1-1-16,6-3 0 16,3 1 0-16,8-4-1 15,2-1 2-15,3 2-2 16,0-5 1-16,12-2-1 16,5 2 0-16,7-2 0 15,5 0 1-15,11-6 1 16,4 2 3-16,10-2 3 15,4-5 4-15,8-2-1 16,6-2-6-16,2-5-1 0,3-4-2 16,4-3-1-16,1-1 0 15,1 0 2-15,0 0-1 0,-1-7 0 16,-1 1-2-16,2-4 1 16,-3 1 1-16,1 0 0 15,4-4 0-15,-5 2 0 16,6-4 0-16,-6-1 0 0,-2-1-1 15,0-3 0-15,-5 2 0 16,-3-4 0-16,2 1 1 16,-4 0-2-16,-3-2 1 15,0-1-6-15,-4-1-3 16,-6 2 1-16,-4-4 0 16,-5 1-2-16,-6-3 5 0,-4-3 5 15,-10 4 0 1,-4-7 1-16,-7 2 0 0,-4-3 1 15,-6-5-1-15,-5-1 2 16,-4-8-3-16,-11-2 3 0,-6-2-2 16,-11-1 1-16,-10 3-2 15,-7 4-1 1,-14 7 2-16,-10 7-4 0,-10 10-11 16,-17 16-24-16,-11 8-47 15,-16 0-112-15</inkml:trace>
  <inkml:trace contextRef="#ctx0" brushRef="#br1" timeOffset="-3480.19">20535 8513 155 0,'0'0'56'16,"0"0"-2"-16,0 0 41 15,0 0-50-15,5 0-11 0,2 0 18 16,1-3-1-16,1 1-12 16,0-3-3-16,-1-2 7 15,-1-1-8-15,-4-3-4 16,2 1-4-16,-3-4 0 16,-2-2-6-16,0-4-6 15,0-3-3-15,-3 1-1 0,-9 3-3 16,-2-1-2-16,-6 4 1 15,-1 3-2-15,-4 10-2 16,-6 1 0-16,1 11-1 16,-1 9 0-16,-1 9 0 0,3 9 0 15,2 6-1-15,7 6-1 0,6-1 1 16,9-1-1-16,5-1 0 16,2-9 0-16,12-12 0 15,6-2-2 1,3-13 5-16,3-7-2 0,1-2 1 0,0-13 0 15,2-10 0-15,0-4 0 0,-2-5-1 16,-5-4 0-16,-3-3 1 16,-1 5-2-16,-7 2 3 15,-1 4-2-15,-7 6 13 16,-1 10 0-16,-2 3 0 16,0 7-4-1,0 2-4-15,-2 7-6 16,2 9 0-16,0 6 0 0,0 4 0 15,0 5-2-15,10-3 2 16,5 4 0 0,3-5-1-16,2 0 0 0,5-6-11 0,4-3-15 15,2-7-16-15,-2-8-12 16,4-3-25-16,-2-3-27 16,1-17-109-1</inkml:trace>
  <inkml:trace contextRef="#ctx0" brushRef="#br1" timeOffset="-3250.19">21070 8360 645 0,'-5'0'54'15,"3"0"-15"-15,2 0 17 16,12 0-13-16,8-4-20 0,7 1-14 15,7-4-5-15,6 0 0 16,-4-1-3-16,2-1-1 16,-6 1 0-16,-1 1-11 15,-11-1-16-15,-5 6-32 16,-9 2-33-16,-6 0-71 0,-4 0-180 16</inkml:trace>
  <inkml:trace contextRef="#ctx0" brushRef="#br1" timeOffset="-3060.2">21153 8494 512 0,'-5'7'86'0,"1"0"-15"15,4-5-14-15,14-2-2 16,6 0-16-16,9 0-17 16,2-6-13-16,3 1-7 15,0-2-10-15,0 2-45 16,-6-1-51-1,-1-1-88-15</inkml:trace>
  <inkml:trace contextRef="#ctx0" brushRef="#br1" timeOffset="-2810.19">21158 8703 570 0,'0'1'96'15,"2"-1"-59"-15,14-1 31 16,11-7-12-16,2-2-27 16,7-1-22-1,2 0-6-15,-3 1 0 16,3 0-1-16,-2 0-20 15,-3-1-30-15,-5 2-25 16,-5-1-36-16,-3-5-94 0</inkml:trace>
  <inkml:trace contextRef="#ctx0" brushRef="#br1" timeOffset="-2220.19">21715 8150 612 0,'-6'-11'52'0,"1"0"0"0,2 5 24 16,1 3-25-16,2 3-18 15,0 0-24-15,0 0-8 16,5 11 4-16,2 1 5 15,0 8 0-15,-2 3-2 16,5 4 1-16,-5 1-2 0,0 6-3 16,1 0-2-16,-3 2 0 15,3-4-1-15,-2 0-1 16,-1-3 1 0,1-5-1-16,-1 0 0 0,1-10 1 0,-3-5-1 15,3-4 1-15,-2-5 0 16,2 0 0-16,0-5 5 0,3-9-1 15,1-6-3-15,4-3-2 16,3-1 1-16,2 3-1 16,0-2 0-16,3 7-1 15,4 2 0-15,-1 3 1 16,2 8-1-16,2 3 0 16,0 0 0-1,2 12 0-15,-2 6 1 0,-8 3 0 16,-2 8-2-16,-10-1 1 0,-7 2-1 15,-2 1 0 1,-20-6 1-16,-9-2-6 0,-4-5-1 16,-4-7-2-16,-2-8 7 15,4-3 0-15,5-5-13 0,16-15-25 16,12-12-55-16,8-9-192 16</inkml:trace>
  <inkml:trace contextRef="#ctx0" brushRef="#br1" timeOffset="169.81">20890 9543 433 0,'5'0'92'0,"-4"-6"-28"16,1-1 11-16,3-1-18 0,-5 4-9 15,2-4-9-15,-2 3-6 16,0 0-5-16,-7 1-6 16,-6 1-7-16,-1 3-7 15,-6 0-3-15,-4 5 0 0,0 7 5 16,-3 4 0-1,0 4-1-15,2 2-1 0,5 4 3 16,4 1-5-16,7 3-3 16,7 1-1-16,2-1 1 15,7-3-2-15,7-3-2 0,8-4 2 16,5-6 0-16,5-1-2 16,2-8-10-16,7-5-20 15,1 0-19-15,1-12-34 16,3-9-49-16,-7-3-116 15</inkml:trace>
  <inkml:trace contextRef="#ctx0" brushRef="#br1" timeOffset="419.81">21217 9550 595 0,'-3'1'80'0,"3"-1"-24"16,0 0 12-16,16 0-25 16,4-1-8-16,3-5-16 0,4 1-8 15,6-2-3-15,-1 0-5 16,-2 1-2 0,1 0-2-16,-6 1-22 0,-4 4-22 15,-4-1-32-15,-7 2-42 16,-5 0-108-16</inkml:trace>
  <inkml:trace contextRef="#ctx0" brushRef="#br1" timeOffset="609.79">21329 9655 274 0,'-10'10'277'0,"5"-3"-205"0,5-3 4 16,7 0-32-16,17-4 0 15,1 0-18-15,7 0-14 16,4-2-7-16,2-5-4 15,-2 3-13-15,-5 0-42 16,-5 3-44-16,-6-1-69 16,-10 2-211-16</inkml:trace>
  <inkml:trace contextRef="#ctx0" brushRef="#br1" timeOffset="759.8">21409 9805 132 0,'-14'8'469'15,"9"0"-403"1,5-6-3-16,7-2-19 0,17 0-1 0,5 0-21 16,6-8-13-16,6 0-8 15,6-5-32 1,0-1-66-16,0-1-118 0</inkml:trace>
  <inkml:trace contextRef="#ctx0" brushRef="#br1" timeOffset="1769.81">22300 9422 535 0,'0'-12'40'16,"-9"-4"6"-16,-7 6 11 0,-3 4-35 16,-8 3-8-16,-7 3-7 15,0-3-2-15,-8 11 4 16,4 6 6-16,1 6 6 15,4 4-6-15,8 1-2 0,8 0-5 16,12 0-4-16,5-3-2 16,8-2-1-16,15-6-1 15,9-1 0-15,5-10 2 16,4-3-1-16,1 0 0 16,0-13-2-16,-2-4 2 15,-6-8-1-15,-7-5-1 16,-7-4 0-16,-8-6-1 0,-10-2 1 15,-2-3 2-15,-14 2-2 16,-8 1 2-16,-2 4 0 16,-3 8 10-16,5 5 13 0,2 9-1 15,6 5-3 1,7 6-5-16,7 5 1 0,0 0-9 16,7 13-4-16,12 2 4 15,3 12 3-15,0 3 0 16,4 8 1-16,-6 4-3 0,0 7 0 15,-6 1-5-15,-4 5-8 16,0-2 15-16,-5-3-9 16,2-5 0-16,2-8-22 15,2-5-19-15,3-10-22 16,4-11-44-16,0-11-83 0,5-2-391 16</inkml:trace>
  <inkml:trace contextRef="#ctx0" brushRef="#br1" timeOffset="2219.81">22821 9338 504 0,'-9'1'102'0,"4"-1"-40"16,0 0 23-16,5 0-32 0,3 0-20 16,9-1-20-16,7-3-3 15,0-4 1-15,6 1-6 16,4 1-3-16,0-1-2 15,0 1 0-15,-1 0-4 16,-1 1-25-16,-4 4-33 0,-3 1-44 16,-5 0-65-16,-10 1-180 15</inkml:trace>
  <inkml:trace contextRef="#ctx0" brushRef="#br1" timeOffset="2429.8">22909 9501 566 0,'-7'2'67'16,"5"-2"-1"-16,2 0-2 15,12-2-35-15,9-5-7 0,6 1-14 16,3-2-5-16,1 3-3 16,1 2-8-16,-3 3-35 15,-8 0-26-15,-6 0-60 16,-10 8-152-16</inkml:trace>
  <inkml:trace contextRef="#ctx0" brushRef="#br1" timeOffset="2579.81">22936 9653 516 0,'-5'4'97'16,"5"-4"-50"-16,5 0 8 15,17-6-24-15,4-1-7 0,9-4-17 16,4 3-8-16,2-2-21 15,-3 2-54-15,-2-3-70 16,-8 0-218-16</inkml:trace>
  <inkml:trace contextRef="#ctx0" brushRef="#br1" timeOffset="3109.8">23440 9375 596 0,'-3'-3'42'0,"3"0"37"15,0 2-27-15,5-1-16 0,10-1-19 16,-1 0-7-16,6-4-2 15,2 0-3-15,0 0-3 16,0-3-1-16,-2-5 0 0,-2 1-1 16,-2-2 2-16,-5-2 0 15,-6 0-1-15,0-1 1 16,-5 1 0-16,0 1-2 16,-10 5 2-16,-4 2-1 15,-1 6 0-15,-6 2-1 0,1 2-1 16,-4 3 0-1,1 14 1-15,2 1-1 0,3 5 1 16,5 2 0-16,2 4 0 16,8 0 0-16,1 0 1 15,2 0 1-15,3-3 2 0,10-1 0 16,1-4 1-16,5-4 2 16,2-3-3-16,4-3-2 15,5-4 1-15,4-3-3 16,2-3 0-16,1-1-2 15,0 0-9-15,-1-5-20 0,-2-2-24 16,-10-7-47-16,-7-3-116 16</inkml:trace>
</inkml:ink>
</file>

<file path=ppt/ink/ink10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03T09:04:19.4070000"/>
    </inkml:context>
    <inkml:brush xml:id="br0">
      <inkml:brushProperty name="width" value="0.05292" units="cm"/>
      <inkml:brushProperty name="height" value="0.05292" units="cm"/>
      <inkml:brushProperty name="color" value="#FF0000"/>
    </inkml:brush>
  </inkml:definitions>
  <inkml:trace contextRef="#ctx0" brushRef="#br0">17630 10536 418 0,'5'-4'65'0,"-1"0"-45"15,-2 0 40-15,-1 0-13 16,1 4-5-16,-2 0-24 0,0 0-8 16,0 0 6-16,0 0-4 15,-2 0-4-15,-10 0 3 16,-3 8 1-16,-10-4-4 16,-4 6-2-16,-5-3-2 0,-2-1 2 15,2 4 5-15,2-5 1 16,7 3 0-16,3-2-2 15,8 3-4-15,7 0-3 16,4 4-2-16,3 0-2 16,1 2 2-16,10 3 1 15,1 3-1-15,1 4 3 0,-1 4-3 16,-5 5 1-16,1 0 0 0,-3 3-1 16,-3 1 1-16,-2-3 2 15,4-1 3-15,-1-2 2 16,0-1 7-16,1-8-1 15,4 4-6-15,-1-7-2 0,0 4-1 16,1-6-2-16,2 3 0 16,-1-1-3-16,1-3-1 15,2 1 1-15,0-1 2 16,0-5-4-16,3-1 0 16,1-4 2-16,5-7 0 15,6 0-1-15,7-3 0 0,10-14-17 16,4-4-36-16,10-8-74 15,1 1-151-15</inkml:trace>
  <inkml:trace contextRef="#ctx0" brushRef="#br0" timeOffset="671.72">18057 10841 418 0,'4'0'71'0,"-4"-5"-48"16,0-1 37-16,4 0-19 15,-3-2-8-15,-1-1-18 16,0 1 3-16,0-4 7 15,-5 1-3-15,-5 3-5 16,-4-2-1-16,-6 6-4 0,-3 4-4 16,-2 0-4-16,-2 4 0 15,2 14-1-15,3 5 0 16,3 3 0-16,8 3-4 16,7-3 2-16,4 2-2 0,5-6-1 15,12-4 1-15,10-9 1 16,0-5-5-16,1-4-2 15,3-4 1-15,-4-10 0 16,-4-4 1-16,-3-2 4 16,-8-1 2-16,0 3 1 15,-7 4 10-15,-1 3 8 0,-4 4 1 16,0 7 2-16,0 0-13 16,0 5-8-16,0 8 1 15,0 4 0-15,5 3-1 16,5 2-2-16,9-1 0 15,2-5 0-15,0 0-3 16,5-5-17-16,-3-4-21 0,3-7-22 16,-7 0-28-16,-1-9-80 15,-8-9-233-15</inkml:trace>
  <inkml:trace contextRef="#ctx0" brushRef="#br0" timeOffset="1093.49">18272 10478 531 0,'0'-11'39'16,"0"-2"-26"-16,15 5 35 16,5-2-5-16,4 7-5 15,2-1-22-15,3 4 0 16,-6 0 4-16,-1 0-6 0,-6 9-9 15,-3 3 4-15,-5 5-4 16,-4 1 3-16,-1 2 3 16,-3 4-1-16,0 1 0 15,2 1 0-15,0 2-1 16,0 4-3-16,1 0 1 0,2 0-4 16,7 0 0-16,-4 4 2 15,6-1-3-15,-1-1 0 16,4 0-1-16,-3-1 0 15,-4-2 0-15,2-2-2 16,-7-6 1-16,-5 0-1 0,0-7 0 16,-10-2 1-16,-12-1 1 15,-4-4 0-15,-2-6 0 16,-5-1 1-16,-1-2-11 16,4 0-8-16,5-10-27 15,7-7-55-15,8-4-86 16</inkml:trace>
  <inkml:trace contextRef="#ctx0" brushRef="#br0" timeOffset="1499.86">18971 10667 607 0,'-2'0'27'0,"2"-3"25"16,11-3-9-16,10 2-10 16,10-1-14-16,6 2-14 15,4 0-4-15,5 2 0 16,-1 1-13-16,-5 0-58 15,-10 0-61-15,-11 1-114 16</inkml:trace>
  <inkml:trace contextRef="#ctx0" brushRef="#br0" timeOffset="1634.21">19083 10819 566 0,'0'5'55'0,"5"-5"-48"16,18 0 22-16,11-6-15 15,7-4-8-15,8 2-31 16,1-8-112-16,-1-2-168 0</inkml:trace>
  <inkml:trace contextRef="#ctx0" brushRef="#br0" timeOffset="2059.92">19743 10408 557 0,'-19'-15'16'0,"-5"5"3"16,-1-1 18-16,1 6 0 16,-1 1-22-16,4 2-8 15,3 2 3-15,2 0 5 16,5 0-2-16,2 9-5 0,4 2 1 15,3 4-5-15,2 2 0 16,0 5 7-16,2 4-2 16,5 6-1-16,0 3 1 15,0 4-2-15,-1-2-4 0,-1 5-1 16,-3-6-1-16,-2-2 0 16,0 0 1-16,0-4 1 15,0-3 5-15,2-4 2 16,1-3 3-16,4-2-1 15,3-4-6-15,5-2 1 16,6-2-4-16,4-6-1 0,4 0-3 16,3-4-2-16,0 0-26 15,4-4-38-15,-4-10-39 16,-1-11-44-16,-6-7-164 16</inkml:trace>
  <inkml:trace contextRef="#ctx0" brushRef="#br0" timeOffset="2450.45">19970 10474 514 0,'-8'-16'69'0,"4"4"-20"15,3 2 24-15,1 9-23 16,0 1-6-16,3 7-31 0,9 11-5 16,-2 7 6-16,2 3-2 15,3 5-6-15,-4-1-3 16,-3-3-3-16,0 0 0 15,-3-8 0-15,-1-3-1 0,-1-7-1 16,1-5 1-16,1-6 1 16,3 0 2-16,4-13-1 15,5-2-1-15,0 0 0 16,3 2 0-16,4 1 0 16,-5 6 0-16,-1 6 0 15,-2 0-1-15,-5 7 0 0,-7 10-2 16,-4 2 1-16,0 4-5 15,-13 1-8-15,-8-2-4 16,-4-2-4-16,-4-4-1 16,-2-3 7-16,4-10 4 15,4-3-1-15,7 0-13 0,6-14-13 16,10-5-29-16,8-8-74 16,11-3-109-16</inkml:trace>
  <inkml:trace contextRef="#ctx0" brushRef="#br0" timeOffset="2843">20284 10335 544 0,'-10'-2'32'0,"10"-2"2"15,15 3 10-15,9-1 2 16,8-2-18-16,2 0-13 15,2 1-6-15,0-1-2 16,-8 1-3-16,-6 1 2 0,-8 1 1 16,-2-1 3-16,-11 2 7 15,-1 0-4-15,0 0-4 16,0 8 7-16,-5 3 2 16,1 3-4-16,2 6-2 15,2 2-2-15,0 2 1 0,3 3-5 16,7 5-1-16,0 3-1 15,1 4-3-15,0-2 1 16,-4 2-2-16,0-1 0 16,-5-5 1-16,-2-1 0 15,0-3-2-15,-12-6 0 0,-10-2 4 16,-9-3 0 0,-8-2-3-16,-10-3-22 0,-6-6-55 15,-15-7-97-15,-11 0-443 16</inkml:trace>
  <inkml:trace contextRef="#ctx0" brushRef="#br0" timeOffset="3625.07">17768 11656 256 0,'9'-9'140'0,"-3"-1"-89"16,-4-1 40-16,-2 0-35 0,-5 2-11 15,-9 2-18-15,-6 2-6 16,-3 3 1-16,-2 2-3 16,-4 0-3-16,1 2-1 15,0 8-1-15,5 5-3 16,6 5-1-16,3-1-3 0,7 6-4 16,4 2 0-16,3 1-1 15,0 1 3-15,7 0 0 16,4-1-2-16,0 1 1 15,-1 0 1-15,0-1-1 16,-1 2-1-16,-6 2-1 0,-1-1 0 16,-2 1 1-16,0-2 0 15,0-2 1-15,0-1 2 16,0-6-3-16,1-2-1 16,10-7-1-16,9-4 0 15,5-4-2-15,6-2-1 16,6-2-19-16,4-4-26 0,3-8-39 15,-3-6-59-15,-2-9-187 16</inkml:trace>
  <inkml:trace contextRef="#ctx0" brushRef="#br0" timeOffset="3938.18">18119 11771 423 0,'3'-2'78'0,"-3"-7"-30"15,0 5 23-15,-10 4-25 16,0 0-19-16,-5 9-10 16,0 4 4-16,-4 3 5 15,5 4-3-15,6 1-5 16,0 2-7-16,6 1-4 0,2-3-5 15,3 0-1-15,12-2-1 16,7-1 0-16,9-6-3 16,3-6-16-16,5-2-21 15,4-4-27-15,0-7-56 16,-2-11-162-16</inkml:trace>
  <inkml:trace contextRef="#ctx0" brushRef="#br0" timeOffset="4334.68">18358 11672 446 0,'-3'-10'140'16,"3"-1"-123"-16,10 1 28 16,11 2-26-16,6 1 13 15,1 2-17-15,1 1-3 0,2 2 4 16,-12 2-4-16,-4 0-3 15,-5 0 7-15,-6 4 0 16,-4 5-1-16,0 2 2 16,0 4 0-16,0 3-3 0,0 4-2 15,0 1-1-15,0 1-4 16,1 2-2-16,7 1-2 16,1 0-1-16,1-1-2 15,2 5 0-15,-3-3 2 16,-1 1-3-16,0 0 3 15,-1-5-3-15,-5 2 2 0,-2-7 0 16,0-4-2 0,-13 1 1-16,-3-7-1 15,-6 0 0-15,5-6-15 16,-2-3-15-16,7-3-9 16,6-14-34-16,6-7-42 15,6-3-137-15</inkml:trace>
  <inkml:trace contextRef="#ctx0" brushRef="#br0" timeOffset="4537.76">18896 11732 647 0,'0'-10'20'16,"9"2"28"-16,6 0-20 15,9 6 2-15,5-1-20 16,3 1-9-16,2 2-1 0,3 0-11 16,-11 0-36-16,-4 5-44 0,-12 2-79 0,-8 6-156 31</inkml:trace>
  <inkml:trace contextRef="#ctx0" brushRef="#br0" timeOffset="4647.28">18978 11876 517 0,'-2'9'52'16,"2"-8"-8"-16,22 1 3 31,10-2-27-31,11 0-18 0,6-6-57 0,2-10-123 31</inkml:trace>
  <inkml:trace contextRef="#ctx0" brushRef="#br0" timeOffset="5259.81">19758 11562 407 0,'9'-11'35'15,"1"4"-1"1,-5-2 34-16,0 0-11 0,-5 4-12 15,0 1-25-15,-12 2-15 16,-9 2-1-16,-4 0 1 16,-2 0 0-16,-3 7 1 15,-1 3 2-15,4 0 8 0,3 1 0 16,9 1-4-16,2 1-3 16,7 5-5-16,6 0-1 15,2 5-3-15,15 4 3 16,0 0 2-16,0 3-2 15,0 0-1-15,-4 5-1 0,-6 0 0 16,-5-5 2-16,-2 4-3 16,0-5 1-16,-5-3 3 15,3-1 10-15,-1-7 2 16,3-3-1-16,0 1-5 16,6-10-3-16,8 2-3 0,8-3-2 15,5-3-1 1,4-2-1-16,3 0-12 0,3 0-33 15,2-6-34-15,-5-7-27 16,-4-3-88-16</inkml:trace>
  <inkml:trace contextRef="#ctx0" brushRef="#br0" timeOffset="5994.04">20259 11769 99 0,'-2'-5'327'0,"-7"-5"-300"0,-2 5 46 16,-7 0-27-16,2 2-7 16,-2 3-23-16,-3 0-7 15,-1 0 2-15,0 8-3 16,4 3-2-16,4 1-2 0,5 1 1 16,2 1-5-1,7-2-1-15,0 1 0 0,10-4 0 16,7-4-1-16,2-2-1 15,3-3-1-15,0 0-3 16,-3-5-6-16,1-7 4 16,-3-4 8-16,-5-7 0 0,0-6 1 15,-4 1-2-15,-5-9 4 16,1-3-2-16,-4-2 4 16,0 4 3-16,0 2 0 15,0 4 20-15,-5 10 8 16,-3 5-12-16,1 10 8 0,0 3-2 15,3 4-15-15,1 9-9 16,3 10-2-16,0 7 3 16,0 6-3-16,5 5-1 15,4 6 0-15,-2 0-1 16,1-2 1-16,0-3-2 16,-1-1-1-16,0-7 1 15,3-5-13-15,2-7-19 0,1-3-9 16,-1-7-24-16,2-6-45 15,1-2-81-15</inkml:trace>
  <inkml:trace contextRef="#ctx0" brushRef="#br0" timeOffset="6415.79">20440 11437 571 0,'5'-9'10'0,"9"0"22"15,13 4 2-15,2 0 7 0,5 1-18 16,-2 4-13-16,-3 0 2 16,-4 0 1-16,-8 0-4 15,-6 0 0-15,-8 5 3 16,-3 4 1-16,0 2 6 15,0 5 2-15,-3 2-5 16,-3 3-3-16,3 4-1 0,3 4-5 16,0 3-2-16,0 1 5 15,12 7-7-15,6-2-2 16,2-1 0-16,1-2 0 16,-1-1-2-16,-6-6 1 15,-2-4-5-15,-10-3-4 16,-2-6 4-16,-19-5 0 0,-4-3 6 15,-10-3-2-15,-1-2 1 16,0-4-7-16,0 2-20 16,5 0-25-16,8-6-38 15,10-3-82-15</inkml:trace>
  <inkml:trace contextRef="#ctx0" brushRef="#br0" timeOffset="6806.61">21176 11481 557 0,'-3'0'74'0,"3"0"-47"16,0 0 29-16,10 0-25 15,12 0 2-15,7 0-18 0,5 0-12 16,5 0-1-16,6 0 0 16,-3 0-5-16,-5 0-40 15,-6 0-25-15,-11 2-46 16,-12 4-90-16</inkml:trace>
  <inkml:trace contextRef="#ctx0" brushRef="#br0" timeOffset="6967.75">21293 11656 474 0,'0'11'83'0,"0"-7"-60"16,13-1 28-16,10-3-10 15,9 0-10-15,4 0-26 16,3 0-6-16,3-5-31 16,-2-4-53-16,-5-2-74 15,-4-3-211-15</inkml:trace>
  <inkml:trace contextRef="#ctx0" brushRef="#br0" timeOffset="7626.06">21942 11257 273 0,'1'-8'74'16,"-1"3"-6"-16,0 0 19 16,-1 3-22-16,-7 0-24 0,-5 2-14 15,-1 0-8-15,-4 0-7 16,-4 0-3-16,0 4-4 15,0 3-1-15,-2 0-1 16,6 0 3-16,1 1 4 0,2 0 0 16,8 1-2-16,1 2-3 15,6 2-5-15,0 3 0 16,2 3 2-16,7 1-1 16,-1 1 1-16,-3 6 3 15,0-4 4-15,-1 1 0 0,-2 0 10 16,-2 2-2-16,0-2-3 15,0-3-4-15,0 3 3 16,0-3-3-16,0 1-1 16,0-2-4-16,0-1-2 15,0-1 1-15,5 1-1 16,0-5-1-16,6 1-2 0,7-5 1 16,4-4 0-16,5-1-3 15,5-5-12-15,5 0-23 16,1-1-27-16,-1-13-37 15,-2-8-54-15,-2-5-179 16</inkml:trace>
  <inkml:trace contextRef="#ctx0" brushRef="#br0" timeOffset="7969.73">22125 11474 540 0,'-6'-5'63'0,"6"0"-25"16,0-2 29-16,13 1-28 16,2-1-16-16,5-2-19 15,4 0-4-15,-1 0 2 16,0 1-2-16,-3-4 0 0,-6 0-1 16,-6 2-1-16,-6-1 2 15,-2 4-3-15,-10 1-2 16,-9 4 3-16,-1 2 3 15,-5 4 3-15,4 7 1 0,-1 6 1 16,7 5-2-16,6 1 0 16,9 0-1-16,0 0-3 15,11 1-1-15,9-6 1 16,9-2 3-16,3-5-5 16,6-5-9-16,-3-4-13 0,5-2-22 15,-2 0-55-15,-4-12-92 16</inkml:trace>
  <inkml:trace contextRef="#ctx0" brushRef="#br0" timeOffset="8344.64">22500 11212 368 0,'0'-5'193'0,"0"-3"-180"0,5 2 42 15,11 0-20-15,6 2 5 16,3 2-18-16,-2 1-12 16,2 2 0-16,0-1-1 15,-8 0 1-15,-5 0 3 16,-2 0-1-16,-5 2-2 16,-5 6 0-16,0 2 0 15,0 5 8-15,-4 2-1 0,-2 5-4 16,1 3-4-16,3 0 0 15,2 1-1-15,0 3-2 16,0 2-1-16,7-1-1 16,3-2-2-16,-1 3-1 15,-1-2 0-15,-4-3 0 0,-4-1-1 16,-6 0 0-16,-14-4-1 16,-14 1-8-16,-7-3-30 15,-8-2-37-15,-7-7-61 16,-3-5-166-16</inkml:trace>
  <inkml:trace contextRef="#ctx0" brushRef="#br0" timeOffset="9047.61">18639 12582 344 0,'9'0'116'16,"-9"0"-89"-16,0 0 43 15,-2 0-19-15,-7-2-8 16,-5 2-25-16,-3-1-8 16,-4 1 4-16,-6 0-3 15,0 0-4-15,0 0-3 0,-2 0 2 16,2 5 2-16,4 2 4 16,4 0-2-16,4 0 0 15,6 2 0-15,6 4-4 0,3 3-2 16,0 0 1-16,8 7 1 15,5 2-2-15,0 5 0 16,-3 2-2-16,0 4-1 16,-7 4 0-16,1-2 0 15,-4 0 1-15,0-1-2 0,0-1 2 16,0-5-1-16,0-1 3 16,0-7 1-16,0-1 5 15,7-4 1-15,1-4-4 16,7-4-2-16,4-2-1 15,7-3-2-15,2-3-1 16,8-2-1-16,4 0-7 16,3-4-20-16,-4-7-45 0,2-3-33 15,-7-7-60-15,-4-4-229 16</inkml:trace>
  <inkml:trace contextRef="#ctx0" brushRef="#br0" timeOffset="9395.69">19049 12612 469 0,'0'-11'79'0,"-2"1"-33"15,-8 1 13-15,2 7-24 16,-3 1-9-16,0 1-14 15,2 12-7-15,0 2 7 16,4 8-3-16,2 1-2 16,3 7 1-16,0 1-4 0,0 2 1 15,7 1 2-15,0 0-2 16,-1 0-3-16,5-3 0 16,-3-1-2-16,-1-5 0 15,-2-2 1-15,-3 0-1 16,-2-3-1-16,0-4-7 15,-2-3-12-15,-10-1-13 0,-3-5-25 16,-4-3-51-16,-3-4-98 16</inkml:trace>
  <inkml:trace contextRef="#ctx0" brushRef="#br0" timeOffset="9567.52">18833 12887 514 0,'16'-14'35'0,"6"-1"-27"16,5 2 31-16,7 0-10 0,3-2-13 16,4 3-14-1,-1 1-7-15,0 2-31 0,-5-3-73 16,-6 1-114-16</inkml:trace>
  <inkml:trace contextRef="#ctx0" brushRef="#br0" timeOffset="10052.07">19309 12544 425 0,'0'0'98'0,"0"-5"-71"0,3 1 32 16,12 1-21-16,1 0-4 16,4 1-18-16,3 0-8 15,-2 2 2-15,-3 0-4 16,-4 0-1-16,-2 0-5 16,-9 5 1-16,-1 2 0 15,-2 2 4-15,0 0 8 16,-2 3 0-16,-1 1 2 0,-2 1-2 15,2 3-2-15,1 0-2 16,2 1-4-16,0 3-1 16,0 1 0-16,2 0-1 15,4 2 0-15,1 1-1 0,-2 2 0 16,2-2 1-16,1 4-2 16,-1-3 1-16,0 3-1 15,-2-2 1-15,-1-2 0 16,-3-2-1-16,-1-2-1 15,-1-3 1-15,-15-3-1 0,-4-3-1 16,-5-2-4-16,-6-4-16 16,1-6-38-16,-6 0-54 15,2-6-133-15</inkml:trace>
  <inkml:trace contextRef="#ctx0" brushRef="#br0" timeOffset="14179.77">21088 10542 8 0,'-8'-7'685'0,"1"-4"-660"0,4 0 6 16,3 3 19-16,11 3-18 0,10 1-25 15,10 0-8-15,11 2 2 0,6 2-2 16,2 0-18-16,-2 0-39 16,-8 0-30-16,-7 0-72 31,-21 0-209-31</inkml:trace>
  <inkml:trace contextRef="#ctx0" brushRef="#br0" timeOffset="14289.56">21115 10642 559 0,'-15'5'49'16,"15"-5"-29"-16,10 0-11 0,24 0 14 16,16-4-23-16,9-5-21 15,9-5-54-15,1-6-111 16</inkml:trace>
  <inkml:trace contextRef="#ctx0" brushRef="#br0" timeOffset="14758.2">21942 10144 574 0,'-17'-23'25'0,"-10"5"11"16,-4 5 8-16,1 9-7 16,-1 4-17-16,2 0-2 15,7 13 0-15,3 7-4 16,11 1-4-16,8 6-6 15,3 2 1-15,16 1-3 0,10 0 1 16,7 2-5-16,2 0 2 16,0-1 0-16,-4 1-9 15,-14-2-8-15,-10-1 7 16,-10-4-2-16,-8-4-4 16,-16-7 15-16,-3-5 1 15,-5-5 3-15,5-4 4 16,3 0 3-16,7 0 1 0,8 0-4 15,9 0-4-15,5 0-9 16,16 3 5-16,6 11-8 16,0 3-7-16,4 6 7 0,-11 1 7 15,-6 5-8-15,-9 0 8 16,-5 1 2-16,0-2 3 16,-3-3 9-16,-1-1 8 15,4-5-3-15,2-2-10 16,13-7-3-16,10 1-4 0,7-5-8 15,9-5-44-15,2-1-53 16,4-6-111-16</inkml:trace>
  <inkml:trace contextRef="#ctx0" brushRef="#br0" timeOffset="15133.11">22521 10410 577 0,'-16'-18'32'0,"-7"5"-5"16,1 4 6-16,-4 7 8 0,2 2-24 15,-3 4-12-15,5 12-1 16,5 4 2-16,2 1-2 16,10 2-5-16,3 4 1 15,2-6-2-15,7-3 2 16,11 0-7-16,3-11-3 15,6-4 3-15,-2-3-1 16,3-6-2-16,-3-10 4 0,-8 0 6 16,-2-2 2-16,-6 3 6 15,-6 3 23-15,-1 3 9 16,-2 5-1-16,0 4-14 16,0 0-16-16,2 15-7 15,4 5 0-15,1 5-1 0,2 0-1 16,4 1 0-16,-1-1-13 15,2-4-30-15,1-3-29 16,-3-9-50-16,-1-3-96 16</inkml:trace>
  <inkml:trace contextRef="#ctx0" brushRef="#br0" timeOffset="15282.98">22728 10550 540 0,'6'-4'72'16,"1"1"-5"-16,0 3-26 15,3 4-10-15,2 6-19 0,-2 5-11 0,-1 3-2 16,1 3-11-16,-2-2-38 16,-1-3-59-16,2-7-153 15</inkml:trace>
  <inkml:trace contextRef="#ctx0" brushRef="#br0" timeOffset="15692.08">22965 10190 658 0,'0'-19'51'0,"-2"4"-3"16,2 14 9-16,0 1-28 16,7 16-21-16,4 9-4 15,2 5 1-15,2 4-2 0,-2 5-2 16,0 0 0-16,-3-2 1 15,-4-1-3-15,-4-1 1 16,-2-9-1-16,0-5-5 16,-2-6 0-16,-4-6 3 0,4-9 3 15,2 0 2-15,0-4 2 16,12-7-2-16,7-1-4 16,6 5 0-16,2 2 1 0,-1 5 1 15,-5 0-1-15,-5 8-1 16,-7 5-4-16,-9 6-6 15,-4 3 2-15,-15-4-5 16,-8 2-3-16,-5-6 2 16,-2-4-7-16,5-4 5 15,4-3-1-15,10-3-19 0,11-7-51 16,4-7-99-16</inkml:trace>
  <inkml:trace contextRef="#ctx0" brushRef="#br0" timeOffset="16162.41">23376 10117 493 0,'10'-12'78'16,"3"1"-49"-16,1 7 28 15,5 4-21-15,2 2-11 16,-3 11-20-16,-2 3-5 0,-2 7 0 16,-10 0-2-16,-4 2 1 15,0-2-1-15,-14 0 1 16,-3-5 1-16,2 0 1 16,0-4 1-16,6-1 1 15,7-3 0-15,2 1-2 16,14-2 0-16,8 0-1 0,5-2-1 15,2 1-11-15,-4-3 4 16,-7 0 7-16,-7-2 0 16,-11 3 1-16,0 1 3 15,-10 0 17-15,-2 5 12 16,0 5 0-16,-1 4-5 0,6 6-11 16,5 4-5-16,2 3-6 15,7 4-2-15,10-2-2 16,-2 0 0-16,-3-4-3 15,-9-5-1-15,-3-8-15 16,-25-1-4-16,-12-7-18 0,-12-3-24 16,-4-5-59-16,-6-3-144 15</inkml:trace>
  <inkml:trace contextRef="#ctx0" brushRef="#br0" timeOffset="16600.27">22970 11328 640 0,'-2'0'38'0,"2"-3"-8"15,0 1 9-15,14 2-27 0,10 0-7 16,5 3-5-16,5 4-2 16,3 6-36-16,-6 1-42 31,-6-1-64-31,-12 1-187 15</inkml:trace>
  <inkml:trace contextRef="#ctx0" brushRef="#br0" timeOffset="16725.3">22994 11524 543 0,'-2'2'37'0,"2"-2"-19"16,21 0-2-16,16 0-10 0,7-5-5 15,5-2-40-15,2-2-81 16,0-5-95-16</inkml:trace>
  <inkml:trace contextRef="#ctx0" brushRef="#br0" timeOffset="17147.09">23543 11226 493 0,'0'-19'70'0,"-13"3"-26"16,-4 3 28-16,-2 10-37 15,-4 3-13-15,5 0-13 16,-2 5-6-16,8 11-2 15,6 6-1-15,4 1-1 0,2 4 1 0,15 3 0 0,4 0 0 32,5 1 0-32,1-1 0 0,2-2-12 0,-5-3-3 31,-6-2 0-31,-11 1-5 0,-5-8 5 0,-11-4 12 0,-14-3 4 16,-5-3 1-16,-3-5 8 31,5-1 13-31,4 0-1 0,10 2-5 0,11 4-6 15,3 0-14-15,21 7 0 16,10 5 4-16,3 3-4 16,2 6-15-16,-4 1-2 0,-7 5 6 15,-14-1 10-15,-11 0 4 32,0-1 9-32,-12-5 9 15,0-5 5-15,3-3 1 0,6-4-1 0,3-3-12 16,17-5-7-16,10-2-3 0,9-4-26 15,6 0-50-15,4-8-61 16,3-10-167-16</inkml:trace>
  <inkml:trace contextRef="#ctx0" brushRef="#br0" timeOffset="17539.37">24053 11487 587 0,'-11'-27'40'0,"-5"6"-4"15,-3 4 9-15,-3 7-17 16,-4 7-9-16,1 3-13 16,-2 0-4-16,1 13-1 0,4 6 3 31,4 2-2-31,9 4-1 0,6 0-2 0,3 0 1 16,1-3-3-16,11-7 3 15,10-4-2-15,0-4-3 0,3-7 1 16,0 0 1-16,0-10 3 15,-5-5 1-15,1-1 1 32,-6-2-1-32,-5 2 6 15,-3 2 13-15,-4 2 4 0,-1 4-1 16,-2 1-7-16,2 3-5 16,-2 4-8-16,0 0-3 15,0 0-3-15,0 0 3 16,0 4-2-16,0 0 0 15,1-1-2-15,1 1-4 0,-2-4-8 16,4 2-12-16,-4-2-14 16,0 0-21-16,0 0-59 15,0-6-164-15</inkml:trace>
  <inkml:trace contextRef="#ctx0" brushRef="#br0" timeOffset="17951.09">24200 11397 427 0,'-9'-8'53'16,"-9"0"33"-16,-4 8-33 16,-5 0-5-16,-1 6-13 0,-5 12-6 0,1 5-5 15,0 8 1 1,1 4-2-16,7 6-6 15,4 2-4-15,1 1-9 0,12-1-1 16,7-5-2-16,7-6-1 16,13-9-2-16,7-5-1 15,7-9-11-15,7-4-19 0,1-5-22 16,-2-4-40-16,-5-11-82 16,-2-9-282-16</inkml:trace>
  <inkml:trace contextRef="#ctx0" brushRef="#br0" timeOffset="18248.16">24272 11422 411 0,'-18'-7'97'0,"-9"1"-44"15,-5 6 26-15,-4 0-26 16,-4 6-14-16,3 14-12 16,-1 5-6-16,4 7-5 0,7 2-3 15,7 4-1-15,6-3-3 16,9 1-4-16,5-4-2 16,5-2-2-16,11-6-2 15,7-4 1-15,9-7-3 16,2-3-13-16,6-5-23 15,3-3-22-15,2-2-45 0,-3 0-97 16</inkml:trace>
  <inkml:trace contextRef="#ctx0" brushRef="#br0" timeOffset="18404.4">24457 11760 195 0,'1'1'403'15,"-1"2"-336"-15,0 0 1 16,0 1-18-16,0 3-19 15,0 3-23-15,-1 1-7 16,1 0-3-16,0 3-24 16,0-3-42-16,0-6-58 0,1-2-148 15</inkml:trace>
  <inkml:trace contextRef="#ctx0" brushRef="#br0" timeOffset="18878.42">24725 11579 563 0,'-7'-15'31'15,"-10"-2"25"-15,-2 9-5 16,-1 6-28-16,1 2-7 0,0 7-11 16,6 9-4-16,3 3-3 15,6 6 0-15,4 0 1 16,0 0-10-16,7-1-7 15,5-5 3-15,3-6 3 16,4-4 6-16,0-7 4 16,-3-2 2-16,3-7 2 0,0-11 0 15,-4-6-1-15,-1-4 1 16,-2-7-1-16,-3-2-1 16,0-3 2-16,-2-1 1 15,-2 1 4-15,-1 4 6 16,-4 4 0-16,0 8 7 0,0 7 1 15,-2 8 7-15,-3 9-8 16,-2 0-11-16,3 13-7 0,1 6 3 16,-3 8-2-16,2 7-1 15,2 0-1-15,1 5-1 16,1 3 2-16,0-4-2 16,0 2-1-16,7-5-2 0,2-2-12 15,2-6-21-15,5-6-26 16,-2-9-46-16,5-5-69 15,0-7-254-15</inkml:trace>
  <inkml:trace contextRef="#ctx0" brushRef="#br0" timeOffset="19050.26">24998 11704 512 0,'-9'0'115'0,"-3"0"-74"15,6 4 18-15,-1 7-25 16,1 2-14-16,4-1-16 15,2 4-4-15,0-2-1 0,0-3-27 16,8-2-34-16,2-6-43 16,2-3-55-16,1-3-149 15</inkml:trace>
  <inkml:trace contextRef="#ctx0" brushRef="#br0" timeOffset="19365.94">25130 11557 523 0,'0'-6'25'0,"0"1"34"15,9-2-8-15,4 3-16 16,3-3-20-16,4 1-11 0,0-1-2 16,-6 1-1-16,1-4 0 15,-8 0 0-15,-6-1 1 16,-1 2 5-16,-8 2 1 0,-12 4-1 15,-2 3 0-15,-4 0 2 16,2 6 1-16,0 12 1 31,6 2-3-31,6-1-2 0,5 6-5 16,7 0 0-16,0-1 1 16,10-3-3-16,9-1 2 15,3-4-7-15,5-5-25 16,2-4-17-16,0-6-30 15,-4 1-65-15,-1-9-147 0</inkml:trace>
  <inkml:trace contextRef="#ctx0" brushRef="#br0" timeOffset="19989.03">25293 11149 379 0,'-10'-18'127'0,"5"6"-93"0,5 4 31 31,3 2-37-31,9 6-8 0,10 0-17 0,0 13-2 16,2 4 0-16,-2 6 1 0,-5 4-2 31,-5 4-2-31,-10 2 2 15,-2-1 0-15,-9-1 2 0,-5-2 1 16,-4-3 2-16,4-2 6 16,1-3 3-16,7-3-3 15,6-4-4-15,0-1-4 0,11-3-4 16,4-1 2 0,4-2-2-16,-1-3-1 0,-1 0-7 15,-5-3 0-15,-10 3 9 16,0-3 0-16,-13 5 0 15,-7 1 20-15,-4 2 11 0,1 4 3 16,1 2-8-16,4 7-7 16,5 1-12-16,4 7 0 15,7 1-6-15,0 3 0 16,5-2 0-16,4 0-1 16,-3-1-1-16,-4-7-10 15,-4-2-10-15,-23-4-6 16,-13-4-13-16,-14-6-33 0,-13 0-46 0,-7-5-173 15</inkml:trace>
  <inkml:trace contextRef="#ctx0" brushRef="#br0" timeOffset="20535.73">19806 12727 528 0,'-12'3'66'0,"0"-1"-45"15,10-2 34-15,2 0-28 16,10 0-2-16,11 0-19 15,10 0-5-15,7 0-2 16,5 0 0-16,4 0-35 0,-3 0-78 16,-11 0-146-16</inkml:trace>
  <inkml:trace contextRef="#ctx0" brushRef="#br0" timeOffset="20660.82">19884 12814 519 0,'-10'7'75'0,"10"-3"-75"15,15-1-12-15,20-3 16 16,14 0-6-16,9 0-57 16,5-3-122-16</inkml:trace>
  <inkml:trace contextRef="#ctx0" brushRef="#br0" timeOffset="21254.66">20593 12504 503 0,'-5'-15'26'16,"-5"3"6"-16,3 1 27 16,3 2-17-16,1 6-5 0,3-1-27 15,0 2-7-15,0 2-2 16,0 0 0-16,-2 0 1 15,2 0 1-15,-3 0-1 16,1 0 4-16,-1 0 0 16,-2 0 3-16,5 0-3 15,-2 0 0-15,2 0-1 16,0 0-4-16,0 0 1 16,0 0-1-16,0 0 3 0,-1 0 1 15,-3 0 7-15,2 0-1 16,-5 0-9-16,1 0-2 15,-8 0 0-15,2-1 0 0,-1 1 0 16,-3 0 0-16,1 0 2 16,3 0-1-16,0 0 0 15,2 1-1-15,5 3 2 16,2 1-1-16,3 0-1 16,0 2 0-16,3 3 0 0,10 2 1 15,1 1-1-15,6 2 1 16,1 3-1-16,1 4 0 15,-3 3 0-15,-7 2 1 16,-7-1-2-16,-5-1-1 16,0-3-2-16,-4-5-2 0,-3-4 4 15,1-8 2 1,-1-3 2-16,7-2 0 0,0-2-2 16,3-6-16-16,9-3-21 15,4-4-8-15,4 1-26 16,2 0-18-16,-3 0-52 15,-1-2-64-15</inkml:trace>
  <inkml:trace contextRef="#ctx0" brushRef="#br0" timeOffset="21694.94">20668 12523 276 0,'0'-14'88'16,"0"-2"-25"-16,-2 0 25 16,-1 1-31-16,-3 1 3 0,-1 5-17 15,-1 2-11-15,-4 4-10 16,-2 3-6-16,-4 0-1 15,0 12-3 1,-1 4-5 0,-2 7-4-16,4 4 0 0,2 1 2 0,5 4-1 15,3 1-3-15,7-1-1 16,0-2-1-16,8 1 1 16,5-3 0-16,2-3-4 15,-5-2-2-15,-5-1 2 0,-5-5 1 16,0 0-6-16,-19-3-2 15,-3-5 5-15,-5-4 2 16,0-3 2-16,7 0 3 16,4-2 0-16,9 0 2 0,7 0 0 15,2 3-7-15,12 4 0 16,6 6 2-16,5 3 2 16,1 3-3-16,-4 5-7 15,-2 4 9-15,-11 3 1 16,-4-1 0-1,-5 2 5-15,0-2 14 16,-3 1 7-16,3-5 0 0,0-2-6 16,5-5-12-16,13 1-4 15,8-4-3-15,8-5 0 16,5-4-30-16,6-7-54 16,-2 2-61-16,-2-18-157 15</inkml:trace>
  <inkml:trace contextRef="#ctx0" brushRef="#br0" timeOffset="21996.55">20998 12698 657 0,'-1'-9'27'16,"-1"0"21"-16,2 9 1 15,0 0-9-15,9 0-22 0,-2 9-14 16,4 2 1-16,-1 3 2 15,-1-1-1-15,-3-3 0 16,-2-3 0-16,-1-3 2 0,-1-1 2 16,-2-3-1-16,0 0 8 15,0 0 0-15,0-1-7 16,0-5-7-16,0 1-2 16,0 1-3-16,0 1-11 15,4-1-20-15,2 3-21 16,1-3-35-16,3 0-34 0,2 1-47 15,0-6-120-15</inkml:trace>
  <inkml:trace contextRef="#ctx0" brushRef="#br0" timeOffset="22262.12">21190 12598 162 0,'-1'-16'265'0,"-10"1"-188"0,4 5 27 15,1 1-43-15,1 5-4 16,-4 4-26-16,4 0-25 15,0 10-2-15,-3 7 7 16,4 8 5-16,-1 6-1 16,3 4-4-16,1 6 3 0,-3 6-3 15,4 1-4-15,0 2-3 16,0-2-2-16,0-4-2 16,0-1 0-16,0-4 0 15,2-6-2-15,0-8-7 0,-2-8-9 16,0-2-14-16,-7-12-16 15,-7-3-24 1,-3-1-72-16,-5-17-207 0</inkml:trace>
  <inkml:trace contextRef="#ctx0" brushRef="#br0" timeOffset="22402.7">20919 12895 518 0,'13'-13'59'16,"11"-4"-51"-16,5 5 17 15,8 4-11-15,4 2-6 16,6 2-8-16,1 1-21 0,-1 1-60 16,-8-1-118-16</inkml:trace>
  <inkml:trace contextRef="#ctx0" brushRef="#br0" timeOffset="23173.3">21472 12550 369 0,'-2'-9'53'0,"2"-2"9"15,0 4 23-15,12 1-38 16,0 6-14-16,6 0-22 0,1 0-6 15,2 6 2-15,-4 8 2 16,-2 3-1-16,-10 0-3 16,-5 8 2-16,-2-2 1 15,-13 4 3-15,-5 0 4 0,-2 0 7 16,4 0-5-16,3-4-5 16,5-2-3-16,8-1-4 15,2-3-4-15,11-4 0 16,9-2-1-16,2-4-1 15,5-5-6-15,-1-2-2 16,-4 0 4-16,-7 0 5 16,-3 0 2-16,-11-2 8 0,-1 2 13 15,-5 0-5-15,-6 4-3 16,0 8 0-16,1 6 0 16,2 5-4-16,6 6-4 15,2 3-4-15,4 3-1 0,7 1-1 16,1-2-1-16,0-2-4 15,-11-7 10-15,-1-4-8 16,-13-6 1 0,-19-6 2-16,-12-4-11 0,-17-5-49 0,-14 0-80 15,-8-9-245-15</inkml:trace>
  <inkml:trace contextRef="#ctx0" brushRef="#br0" timeOffset="32438.57">5453 12864 503 0,'-36'-21'25'0,"-7"1"5"16,-11 5 36-16,-5 12-5 16,-7 3-27-16,-7 12-21 0,0 16 5 15,-2 14 3-15,3 11-5 16,4 15-2-16,6 9-1 15,8 12-1-15,10 6-5 16,8 7 0-16,13 3-2 16,10-2-8-16,12 4 8 0,4-5-5 15,20-8 3-15,13-8-6 16,12-6 4-16,17-9 1 16,13-4 3-16,10-10 0 15,14-9 5-15,11-7-7 16,9-9 6-16,4-10-5 15,5-10 8-15,1-7-14 0,-2-5 3 16,-2-9-2-16,-9-17 2 16,-5-14-7-16,-12-12-3 15,-6-10 2-15,-11-13 8 16,-9-9 0-16,-10-8-2 16,-10-3 1-16,-16-5 0 0,-15-3-1 15,-22 3 2-15,-10 6-1 16,-35-1-2-16,-24 6 0 15,-22 6 1-15,-17 7 2 16,-18 8-3-16,-7 9 0 16,-7 11-2-16,-1 14-9 0,4 13-16 15,5 13-16-15,12 8-29 16,15 18-48-16,17 7-78 16</inkml:trace>
  <inkml:trace contextRef="#ctx0" brushRef="#br0" timeOffset="32989.28">5286 13315 313 0,'14'-7'182'0,"-7"-4"-139"0,-7 4 22 16,0 1 2-16,0 5-13 15,-14 1-40-15,-6 0-12 16,-4 0 2-16,-5 6 3 15,-8 2-1-15,2 3-3 16,-1-4 0-16,4 4 3 0,4-1 3 16,9 4 2-1,3-3-5-15,9 4-2 0,7 3-1 16,2 3 2-16,8 2 0 16,7 5 0-16,0 2 0 15,1-2-2-15,-2 6-1 0,-5-1 0 16,-2 3-1-16,-5-2 1 15,-3 3 1-15,1-2 0 16,0-3 3-16,1-4 3 16,3-3-2-16,3-2 1 15,2-7-2-15,5-1-4 0,6-5-1 16,2-2-1-16,3-5 2 16,4-1-2-1,3-2-5-15,0 0-24 0,-2-13-42 16,2-3-41-16,-5-9-107 15</inkml:trace>
  <inkml:trace contextRef="#ctx0" brushRef="#br0" timeOffset="33428.45">5743 13558 584 0,'0'-15'27'16,"0"1"-7"-16,-5 1 32 16,-4 5-15-16,-1 1-23 0,-5 6-12 15,-6 1 0-15,-2 0 0 16,-3 1 0-16,-2 9-3 16,2 3 2-16,4 4 1 15,3 0-1-15,7 1 0 16,6-1 0-16,6-2-2 15,0-1 0-15,15-6 0 0,7-2 1 16,0-4-1-16,5-2-9 16,2-2-6-16,-2-11-4 15,-1 1 5-15,-9-2 13 16,-4-3 3-16,-3 7 5 16,-4 1 17-16,-5 4 6 15,1 3-3-15,-2 2-3 0,5 2-18 16,-2 7-2-16,8 5 1 15,-1 4-2-15,5-2-2 16,1 4-1-16,0-5-1 16,0 2-18-16,-1-3-19 15,-5-3-16-15,3-8-42 0,-4-3-71 16,0 0-162-16</inkml:trace>
  <inkml:trace contextRef="#ctx0" brushRef="#br0" timeOffset="33818.99">6004 13386 603 0,'-1'-9'34'0,"1"1"23"16,0 4-24-16,13 1-14 15,9 3-11-15,-2-1-5 0,4 1 1 16,-5 0 4-16,-1 0-3 15,-4 0 6-15,-4 0 1 16,-5 4-2-16,-3 0 4 16,-2 1-2-16,0 4 2 0,0 4 1 15,-2 0-1-15,1 8-2 0,1 5-3 0,0 1-5 16,0 1-1-16,5 6-2 16,3-2-2-16,4 2 2 15,-2 2 0-15,1-4-1 0,-4 4 0 16,-3-3 0-1,-4 1 1-15,-6-3-3 0,-11-1 3 16,-9-7-4-16,-4-5-13 16,-4-7-18-16,-4-9-12 15,1-2-32-15,8-22-66 16,5-13-258-16</inkml:trace>
  <inkml:trace contextRef="#ctx0" brushRef="#br0" timeOffset="34893.71">10246 11480 228 0,'0'-9'55'15,"0"0"17"-15,0 2-14 16,0-2 6-16,-7 2-8 16,-3-2-11-16,-5 3-9 15,-5 3-1-15,-9 1-4 16,-5 2 0-16,-5 3-3 15,-3 14-5-15,-5 6-1 0,-1 11-6 16,0 9-5-16,-3 10 0 16,1 6-5-16,7 9 2 15,3 7-1-15,8 5 0 16,9 2-1-16,9 2 3 0,7 1-9 16,7-1 2-16,15-2 4 15,12-5-4-15,9-2 1 16,15-11 5-16,12-4 1 15,13-6-1-15,16-9-4 16,6-6 1-16,12-9-2 0,6-7-4 16,-2-12 1-16,3-7-2 15,0-4-5-15,-2-11-9 16,-6-14-1-16,-1-7 7 16,-6-9-3-16,-12-6 9 15,-7-6 2-15,-10-7 3 16,-12-8-2-16,-10-4 4 15,-10-6-3-15,-9-6 3 0,-12-4 3 16,-11-3-1-16,-9 1-5 16,-18-2 0-16,-22 4 1 15,-14 7-1-15,-16 6-2 16,-16 10 3-16,-11 5-5 0,-13 16-4 16,-2 8 2-16,-3 13 2 15,-1 13 0-15,11 8 1 16,3 5-10-16,15 22-11 15,12 9-24-15,12 9-29 0,13 2-44 16,12-3-99-16</inkml:trace>
  <inkml:trace contextRef="#ctx0" brushRef="#br0" timeOffset="35581.15">10413 11810 218 0,'-2'-4'281'16,"0"1"-275"-16,-1-1 42 0,3 2 3 15,0 2-2-15,0 0-26 16,0 0-20-16,0 0 8 15,0 0 7-15,-2 0-3 16,0 0 2-16,-3 0-4 16,-3 0-3-16,-4 0 1 0,-8 0-6 15,-1 0-3-15,-6 0-3 16,-2 4 2-16,-3-1-1 16,3 1-1-16,4 2 2 15,1 1-2-15,8 0 1 16,1 1 0-16,9 2 0 15,2 2 0-15,2 1 2 16,2-1-1-16,-1 4 2 0,1 0 3 16,0 4-1-16,0 1 1 15,0 2 0-15,0 1 4 16,-2 1-2-16,0-1-1 16,0 1 1-16,2 2 0 0,0-4 1 15,4 2-3 1,5-2-1-16,1-1 1 0,1-3-1 15,2-1 0-15,1 0-3 16,2-2 1-16,1-2-3 16,0-3 0-16,5 0 0 0,2-4 0 15,6-4-4-15,1-3-28 16,6 0-29-16,-1-7-40 16,-2-10-61-16,-2-11-214 15</inkml:trace>
  <inkml:trace contextRef="#ctx0" brushRef="#br0" timeOffset="35910.21">10718 11886 405 0,'0'-4'60'0,"-2"-2"-2"16,-6 2 7-16,-7 3-28 16,-1 1-7-16,-4 0-15 0,-4 8 0 15,2 6 9-15,-5 3-3 16,5 5-3-16,6 2-2 16,3-1-3-16,6 1-6 15,7 1-1-15,0-5-3 0,7 4-2 16,15-6-2-16,5-3 1 15,7-2-1-15,5-2-17 16,2-7-20-16,3-4-19 16,-3 0-41-16,-4-15-80 15</inkml:trace>
  <inkml:trace contextRef="#ctx0" brushRef="#br0" timeOffset="36334.85">10910 11804 487 0,'0'-5'70'0,"0"-2"-27"15,11 1 17-15,7 3-32 16,3 3 2-16,5 0-18 15,-1 0-7-15,-2 0 6 16,-3 0-1-16,-5 7-3 16,-3-1 4-16,-7 1 0 15,-5 0 3-15,0-1 4 0,0 6 0 16,-7-2-3-16,-3 6 1 16,2 2-4-16,3 1-1 15,1 5-3-15,1 1-2 16,3 5-2-1,0 0-2-15,0 5-2 16,3-2 1-16,1-1 0 16,-1 1-2-16,-3-6-2 15,0-5 6-15,-7-2-4 16,-11-7 0-16,-11-5-7 16,-7-2-26-16,-8-6-35 0,-2-2-58 15,-5-13-188-15</inkml:trace>
  <inkml:trace contextRef="#ctx0" brushRef="#br0" timeOffset="37321.97">10017 14766 418 0,'10'-1'84'16,"-6"0"-78"-16,1-1 50 15,-4-2 7-15,1 4-14 16,-2 0-22-16,0 0-8 15,-2 0 9-15,-10 0-10 16,-4-1-11-16,-6 6 2 0,-7-2 0 16,-2 4-2-16,2-2-1 15,-4 4-1-15,7-3 0 16,4-1 4-16,3 2-4 16,9 1 1-16,1-1-4 15,9 3 0-15,0 1-1 16,0 1 1-16,11 2-1 0,-3 3 1 15,4 1-1-15,-3 3 0 16,-3 1-1-16,-2 3 1 16,-2 0 0-16,-2 1 1 15,0 1 1-15,0-2 2 0,-4 4 0 16,1-6 0-16,1 0 4 16,0 0-4-16,2 0-4 15,0-3 5-15,0 3-5 16,5-1 8-16,2-3-2 15,1-1-7-15,3 0 1 16,-1-4-1-16,3-2-1 0,5-4-4 16,0-3-11-16,6-1-10 15,0-4-20-15,3-2-29 16,4-9-27-16,-1-7-66 16,1-5-203-16</inkml:trace>
  <inkml:trace contextRef="#ctx0" brushRef="#br0" timeOffset="37639.17">10474 14876 504 0,'0'-20'29'16,"0"3"17"-16,1 4 18 15,-6 6-19-15,-4 2-16 16,1 5-17-16,-2 0 1 15,-2 2-3-15,1 14-1 0,2 0 7 16,0 8-1-16,0 6-6 16,3 5 1-16,3 0 1 15,1 2-2-15,2 2-4 16,0 2-2-16,7-3-1 16,3-2-2-16,0 0-1 15,3-6 1-15,-2-5 1 16,-4-2-2-16,-2-5-6 15,-5-4-15-15,0-3-12 0,-9-2-24 16,-9-7-42-16,-5-2-98 0</inkml:trace>
  <inkml:trace contextRef="#ctx0" brushRef="#br0" timeOffset="37779.78">10143 15176 213 0,'0'-15'349'0,"11"-3"-341"16,18 4-3-16,7 3 14 15,13 2-10-15,6 2-9 16,6-1-4-16,-5 0-9 16,-1-2-36-16,-8-3-160 0</inkml:trace>
  <inkml:trace contextRef="#ctx0" brushRef="#br0" timeOffset="38436.41">10693 14804 223 0,'3'-3'146'0,"5"-1"-102"16,-1-1 30-16,3 0-16 16,5 0-19-16,3 3-11 15,2-2-9-15,2 2 4 0,0 0-5 16,2 0-5-16,-6 1 0 16,0 1 2-16,-5 0-4 15,-6-3 4-15,-2 3 2 16,-3 0 4-16,-2 0 0 15,0 0-4-15,0 4-6 0,0 8 3 16,-4 0-4-16,-1 6-4 16,1 2 0-16,3 4-3 15,-1 7-1-15,2 4 0 16,0 2 0-16,0 2 1 16,0 5-2-16,0-3 1 0,0 0 0 15,0-2 0-15,-5-1-1 16,-5-1-1-1,-2-5 1-15,-8-2-1 0,-2-3 3 16,-4-5-3-16,-3-5-2 16,-3-8-11-16,0-5-10 15,1-4-15-15,2-9-31 0,4-12-32 16,7-10-83-16,7-6-237 16</inkml:trace>
  <inkml:trace contextRef="#ctx0" brushRef="#br0" timeOffset="39062.08">11059 14608 446 0,'-14'-33'17'15,"-9"-3"-16"-15,-10 5 32 16,-4 5 17-16,-9-1-11 15,-3 4-19-15,-14 4 1 16,-8-1-3-16,-7 5-6 16,-12 6-6-16,-9 3 1 15,-7 4-7-15,-5-1 3 0,-2 11 1 16,-1 8 9-16,3 10 9 16,1 7-13-16,12 12 1 15,10 5 0-15,10 6 0 16,15 7 4-16,19 2-1 0,10 9-6 15,14 1 0-15,13 3-3 16,7-3-7-16,3 5 9 16,16-1-5-16,3-2-1 15,11-6 0-15,5-5 1 16,5-6-1-16,7-4 0 0,10-8 3 16,4-8-1-16,9-8 5 15,7-9 9-15,3-5-4 16,7-9-3-16,2-4-3 15,6-4-4-15,-5-1 1 16,-1 0 8-16,-5-1-10 16,-1-8-1-16,-3-4 0 0,-8-4-1 15,-1-7 1-15,-2-6-3 16,-8-8 1-16,-1-8 0 16,-5-8-1-16,-6-1 0 15,-6-7 0-15,-10-5 3 0,-5-2 0 16,-11-6 2-16,-8 0-2 15,-6-1 1-15,-6-3 3 16,-22-2-5-16,-10 2 0 16,-17 4 0-16,-14 5 1 15,-19 10-29-15,-21 4-31 0,-17 6-48 16,-21 6-205-16</inkml:trace>
  <inkml:trace contextRef="#ctx0" brushRef="#br0" timeOffset="44432.71">3009 13975 390 0,'-5'4'79'0,"-15"-3"-53"15,17-1 28-15,3 4-23 16,1-1-5-16,13 1-4 0,8 0 10 16,9 1-6-16,4-2-4 15,9 1-4-15,6-4-2 16,6 2-2-16,6-2-2 16,6 0-1-16,7 0-1 0,0-6-1 15,2 0-2 1,-2-4-4-16,1 2 0 15,-4 1-1-15,-3-4-1 0,-2 2 0 16,-6 4-1-16,-5-5 2 16,-6 3-2-16,-5 2-1 15,-9 0 2-15,-9 1 1 0,-6 1-2 16,-10 1 1-16,-3 0 6 16,-8-2 3-16,0 2 0 15,0 1-4-15,0-1-3 16,0 2-3-16,0-2 2 15,0 1-2-15,0 1 0 0,0 0-2 16,0 0-10-16,0-2-11 16,-2 2-19-16,-1-2-21 15,0 2-26-15,-4-5-32 16,-4-1-92-16</inkml:trace>
  <inkml:trace contextRef="#ctx0" brushRef="#br0" timeOffset="44760.75">4067 13720 462 0,'-2'-5'44'0,"2"1"36"16,0 4-21-16,13 0-13 15,1 0-13-15,8 4-4 16,0 4-1-16,9 3-5 15,0 5-7-15,1-1-7 0,5 4-3 16,-5-1-3-16,-3 0-1 16,-5 3-2-16,-4-3 1 15,-8 0-1-15,-4-2 1 16,-4-2 3-16,-4 1 2 16,0-3 2-16,-9 2 7 0,-8-1-3 15,-1 3-2-15,-6 2-2 16,-9 5-5-16,-5 6-1 15,-3 6-2-15,-10 12-1 16,-8 6-52-16,-7 2-85 16,-9 2-384-16</inkml:trace>
  <inkml:trace contextRef="#ctx0" brushRef="#br0" timeOffset="61673.9">11179 11225 152 0,'0'-7'15'16,"0"1"23"-16,2-1 13 15,0 0-7-15,-2 0-8 16,0-1-9-16,0 1 6 16,0 0-3-16,-4 0-4 15,-3 0 1-15,-3 1-2 0,-3 1-9 16,1-2-4-16,-7 0-2 15,-1 2 9-15,1-2-4 16,-4 0-10-16,-3-1 6 16,-1-1 6-16,1 2-12 15,-7-2 1-15,2 2 1 16,-1 2-3-16,-2 1 1 0,-3 3-1 16,-3-2-3-16,-3 3 1 15,2 0-1-15,-6 4 1 16,-3 3-1-16,1 2 0 15,1 2 3-15,-6 1-3 0,2 1 6 16,0-1-1 0,-5 6-2-16,1 2 3 0,-2 3-1 15,-1 4-2-15,1 5-2 16,1 2-1-16,3 1 6 16,0 5-2-16,4 2-4 0,2 0 5 15,2 0-5-15,4 3 4 16,1 1-1-16,2 1-1 15,5-4 1-15,4 1 1 16,1-3 0-16,2 0 1 16,2-1 3-16,5-2-4 15,0 0 1-15,5-1 0 16,0 4 0-16,3-5-1 0,-1 2 2 16,5-1 0-16,1 0-1 15,4 3-4-15,0-3 1 16,3 0 0-16,0 3 0 15,0-2 0-15,5 1 0 0,3-2-1 16,6-1 0 0,-2-1 0-16,3-4 3 0,2 1-1 15,1-2-2-15,0-1-1 16,2-1 0-16,2-1 1 16,2 2 0-16,5-3 2 15,0 0-1-15,3-2-1 0,5 0-1 16,2-1 0-16,-3-4 0 15,5 1 0-15,1-4 0 16,-3-4 0-16,3 3 0 16,0-5-1-16,3 0 3 0,-3-2-2 15,1 1 2-15,-3 1-1 16,6-2-2-16,-5 3 0 16,-2-2 1-16,3 0-1 15,-3 0 1-15,2-2-1 16,3-2-1-16,-3-1 2 15,0-1-1-15,1-1 0 16,-1-2 1-16,1 0-1 0,2 0 1 16,-3-4-1-16,3-1 1 15,0-2 0-15,2-2 0 16,0-2-1-16,-3-1-1 16,4-2 2-16,-3-1-1 0,0 1 0 15,-1-4 0-15,-6-2 2 16,3 1-2-16,-6 0 0 15,0-3 1-15,-3-1 0 16,1-1 0-16,0 1 2 16,-1-3 0-16,1 1 2 0,-3-2-1 15,3-2-3-15,-3 2 0 16,0 1-1-16,0-3 0 16,-6 0 2-16,-2 1-2 15,-1 1 2-15,-6-3 3 16,1 0-1-16,-3-2-1 0,1-2-1 15,-4 2-2-15,1-2 1 16,2 0 0-16,-2 2-1 16,-1 0 0-16,-1 0-1 15,-1 0 2-15,-4 1-1 16,1 2-1-16,-2 3 1 16,-2-3 0-16,0 2 1 0,1 1-2 15,-1 1 2-15,0-2 0 16,-1 3-2-16,-3 0 1 15,2 0 0-15,1 5-1 16,-5 0 1-16,3-3 0 0,-5 4 0 16,1-3-1-16,-2 3 1 15,1-3 0 1,-2-1 0-16,1 1 0 0,1 0 0 16,-4-2 0-16,0-1-1 15,-1 1 1-15,-3-4-1 16,0 2 2-16,-4-2-2 0,-1 1-2 15,-3-1 1-15,-3-2-2 16,-5 1-1-16,-6 1-4 16,-3 2-16-16,-11 0-1 15,-9 2-25-15,-7-4-47 16,-13 0-145-16</inkml:trace>
  <inkml:trace contextRef="#ctx0" brushRef="#br0" timeOffset="69161.56">5616 14580 55 0,'0'0'154'31,"0"0"-145"-31,0 0 14 0,0 0-16 0,0 0 37 0,0 0-17 16,0 0-19-16,0 0 4 15,0 0-6-15,0 0-6 16,0 0-6-16,0 0-30 16,0 0-45-16,0 0-52 15</inkml:trace>
  <inkml:trace contextRef="#ctx0" brushRef="#br0" timeOffset="82249.89">22483 10722 214 0,'-10'2'60'0,"-5"0"85"0,5-2-96 15,1 3 3-15,1-2-7 16,1 1-9 0,3 2-9-16,3-4 0 0,-1 1 2 15,2 1-4-15,0 2-7 0,0-4 0 16,3 3-2-16,8-2 2 0,6-1-4 15,1 0-5-15,3 0-5 16,1 0-1-16,1 0-1 31,-5 0-3-31,-4-4 0 0,-3 4 1 0,-4-2-1 0,-7 2-5 32,0 0-6-32,-7 0 5 15,-7 2 0-15,-8 4 0 16,-3 0 7-16,-4 0 0 15,4 1 1-15,2-1 3 0,3-4 14 16,8 2-5-16,4-2-3 16,8 2-4-16,0-4-2 15,8 1-3-15,7-1 1 0,7 0 4 16,4 0 2-16,-2-1 0 16,5-5-3-16,-4 1-5 0,2 2 0 15,0-1-18-15,2 0-34 16,0 1-38-16,0-3-72 15,3 0-206-15</inkml:trace>
  <inkml:trace contextRef="#ctx0" brushRef="#br0" timeOffset="82803.82">23094 10775 392 0,'-9'0'74'0,"0"0"-8"15,2 0 3-15,0 0-13 0,5 0-18 16,2 0-13-16,0 0-3 16,7-1-2-16,10-3 3 15,2 0-2-15,6 0-7 0,4-3-8 16,0 2-1-16,-1 2-2 16,-1-3-2-16,-6 2-1 15,-1 3 0-15,-9-1-2 31,-2 0-4-31,-7 2 0 0,-2 0-1 16,-3 0 1-16,-12 0 2 16,-4 0-6-16,-8 5 1 15,-2 1 7-15,0 1 2 16,0 0 0-16,4 0 1 16,5 1 2-16,6-4 4 15,7 2 1-15,7-2-1 0,0-1-2 16,9-3 1-16,9 0 0 15,3 0 0-15,6 0-2 16,0-3-2-16,0-4 0 16,-5 2-2-16,-5 1-6 0,-5 0-25 15,-9 0-28-15,-3 0-55 16,-2 1-160-16</inkml:trace>
  <inkml:trace contextRef="#ctx0" brushRef="#br0" timeOffset="92366.61">5049 12773 431 0,'-9'0'43'16,"-4"0"-37"-16,1-7 30 15,-3-2 10-15,3-4-14 16,-2-3-13-16,-1-5 4 0,-2-4 3 16,-3-4-7-16,1-7-4 15,-5-6 4-15,-1-12-3 16,-6-5-9-16,1-12-3 15,-3-2 1-15,-1-9 7 0,-1-2-8 16,5 2-4-16,5 3 4 16,7 3 2-16,8 4-1 15,6 5 3-15,4 2-1 16,5 5-5-16,13 1 3 16,7 4-7-16,6 3 2 0,4 2 1 15,6 4-3-15,1 5 4 16,7 3-4-16,1 6 4 15,2 7-4-15,2 5 1 16,-4 10 3-16,-3 6 0 16,-4 4 0-16,-6 14-2 15,-2 10 0-15,-4 6 1 0,-7 8 0 16,-2 4 4-16,0 8-1 16,-3 5 3-16,-1 8 1 15,-1 1-1-15,0 4-1 16,0 0 2-16,-3 1 2 15,3-1-8-15,-5-2 5 0,-2-1-3 16,3-3 3-16,-4-5-1 16,3-6 2-16,-2-4 0 15,2-5-4-15,-5-2 1 16,3-5 1-16,-5-2-1 16,4-3-2-16,-6-3 0 0,5-2 0 15,-1 0 3-15,0-2-4 16,2-2-1-16,-4 1 1 15,3-4 0-15,-3 0-2 16,-2-4 1-16,3-6 0 16,-5 0 0-16,1-3 0 15,0-2 1-15,-2-3 0 0,0 0 0 16,0 0 2-16,0-5 0 16,0-4-4-1,0-1-2 1,0-4-24-16,0 2-32 0,0 2-47 15,-5 1-66-15,-4-2-163 16</inkml:trace>
  <inkml:trace contextRef="#ctx0" brushRef="#br0" timeOffset="92616.59">5385 12523 198 0,'-9'2'369'0,"4"0"-325"0,5 0 7 15,3 3-13-15,15 2 8 16,4-2-14-16,8 3-6 16,3 0-4-16,2-1-4 15,1 1-7-15,-2 0-4 16,-2 1-5-16,2 0-1 0,-5 0-1 16,-2 2-6-16,0-2-26 15,-1-2-36-15,-6-3-26 16,-3-4-28-16,0-4-62 15,-3-10-133-15</inkml:trace>
  <inkml:trace contextRef="#ctx0" brushRef="#br0" timeOffset="92757.17">5875 12480 369 0,'4'-14'111'0,"-3"5"-4"16,-1 6-7-16,0 3-33 16,-7 3-21-16,-7 13-31 15,-4 5-8-15,-4 10-4 0,-5 1-3 16,5 5-12-16,3-4-34 15,4-7-40-15,5-8-72 16,5-12-173-16</inkml:trace>
  <inkml:trace contextRef="#ctx0" brushRef="#br0" timeOffset="93250.38">6004 11756 416 0,'-1'-14'71'15,"-12"1"4"-15,-1 1-16 16,0 3-10-16,-3 5-19 16,-2 4-14-16,-3 4-5 0,0 16-4 15,0 1-1-15,5 12-2 16,2 0 0-16,6 5-1 16,4-1 1-16,5 1 9 15,0-2-1-15,11-3-5 16,5-2-4-16,3-7 2 15,7-3-1-15,2-6-2 0,5-3 1 16,-1-8-1-16,0-4 0 16,-1 0-1-16,-4-14 1 15,-4-6 0-15,-4-6 0 16,-5-3 2-16,-4-4 0 16,-6-8 2-16,-4 4-1 0,-6 1-4 15,-13 3-1-15,-4 4 0 16,-8 9-1-16,-6 12-6 0,-9 8-31 15,-8 0-42-15,-9 10-106 16</inkml:trace>
  <inkml:trace contextRef="#ctx0" brushRef="#br0" timeOffset="100281.14">2779 4846 231 0,'-4'0'94'16,"1"0"-76"-16,1 0 50 15,1 0-17 1,1 0-21-16,-2 0 4 15,2 0-1-15,0 0-15 0,0 0-9 16,0 2 10-16,5-2 3 16,5 2-6-16,7-2-5 15,1 0-1-15,5 0-2 16,4 0-3-16,5 0-3 16,2 0-1-16,7-2 2 0,1-2 1 15,1 2 5-15,4 1 0 0,-2-3 1 16,2 2-8-16,-5 2 0 15,2 0-2-15,1 0 0 16,-3 0 1-16,-1 0-2 16,1-1 1-16,2-1 0 0,-1 2 1 15,4-2 1-15,-3 1 5 16,3-3 10-16,0 2 0 16,0 0-1-16,-1 1-8 15,-2-2-7-15,-3 2 0 16,-2-1-2-16,3 0 2 15,0 0-1-15,1 1-1 16,-1-1 2-16,1 0-1 0,0 0 0 16,2-1 0-16,-6 1 1 15,3 2 1-15,-3-1-2 16,-1-2 1-16,1 3 1 16,-3 0 1-16,4 0-1 0,-2 0 1 15,-1 0 0-15,-1 0 3 16,4 0-5-16,-1 0 0 15,4 0-1-15,-3 0 1 16,-1 0-1-16,2 0 0 16,-3 0 0-16,-3 0 0 0,-1 0 2 15,0 0-1-15,-4 3 1 16,-1-3-1-16,0 0 0 16,-2 0-1-16,-1 0 0 15,-2 0 0-15,1 0 0 16,-3 0 1-16,0 0-1 15,-3 0 2-15,1 0-2 16,-3 0 0-16,0 0 0 0,-1 1 1 16,0-1-2-16,0 2 2 15,-1 0-1-15,-1 1-1 16,-3-1 1-16,-1-2 0 16,1 2 0-16,-3-2 0 0,-5 0 0 15,1 0 0-15,-2 0-5 16,-1 0-5-16,1 0-12 15,1 0-14-15,1 0-15 16,-1 0-35-16,-1-7-58 0,0-4-164 16</inkml:trace>
  <inkml:trace contextRef="#ctx0" brushRef="#br0" timeOffset="100546.69">5329 4685 90 0,'-7'-8'412'0,"5"-1"-404"16,2 1 28-16,0 3 12 16,2 2-15-16,7 3-20 15,2 0 3-15,0 0 2 16,1 7-10-16,1 5 3 0,-1 6-2 16,1 3-2-16,-4 6 3 15,0 0 3-15,-1 3-2 16,-3 1 1-16,-5-3 1 15,0-1-4-15,-15-2-6 16,-10 0 0-16,-13-2 0 0,-14-2-8 16,-13-3-58-16,-17-7-77 15,-16-5-350-15</inkml:trace>
  <inkml:trace contextRef="#ctx0" brushRef="#br0" timeOffset="102333.13">2882 8742 325 0,'-2'0'33'0,"1"0"-17"16,1 0 24-16,0 0-7 0,0 1-7 16,3-1-20-16,7 2 31 15,5-2-2-15,4 0-9 16,5 2-2-16,5 0-1 16,3-2-6-16,2 0-4 15,7 0-1-15,4 0 1 0,3 1-2 16,5 2 0-16,1-3 0 15,5 3-4-15,1-3-6 16,-3 5 1-16,4-1-1 16,-1 0 2-16,0 1-3 15,-1-2 5-15,-1 3-9 16,3-2 11-16,-4-1-2 16,3 0-3-16,-3 1 2 0,3-2 3 15,1-1 0-15,-4 1-6 16,0 0 2-16,4-2-1 15,-5 2 2-15,0 0-3 0,-1-2 0 16,-2 2-1-16,-2-2 1 16,-4 1-2-16,1 1 0 15,1-2 4-15,-3 0-4 16,3 2 1-16,-2-2 0 16,1 0 0-16,-2 0 0 15,0 2 0-15,1-2 1 0,-4 0 0 16,-2 0 0-16,-1 2-2 15,-4-1 4-15,-2-1-3 16,-4 2 0-16,-4 0 0 16,-1-1 2-16,-4 1-2 15,-1-2 1-15,0 2 0 16,1-2 0-16,-1 2 1 0,-1 0 1 16,1-2 2-16,0 0-3 15,-4 0-1-15,2 2 2 16,0-2-1-16,-5 0 0 15,-1 0-3-15,-1 0 1 16,-4 2 0-16,0-2-1 0,-3 0 0 16,-2 0-11-16,-1 0-8 15,-1 0-17-15,2-6-28 16,-2-1-38-16,0-6-54 16,-2 1-189-16</inkml:trace>
  <inkml:trace contextRef="#ctx0" brushRef="#br0" timeOffset="102551.83">5475 8685 470 0,'-19'-15'27'0,"4"5"-2"16,0 1 1-16,8 5-8 15,3 0 4-15,4 4-6 16,2 0-19-16,10 10 10 0,5 0 17 16,1 3-1-16,0 4-8 15,2 0-6-15,-1 4-1 16,-4 1-4-16,-1 0-2 15,-5 5 0-15,-5 2 0 0,-4 3-1 16,-4-2 1-16,-14 1-3 16,-9-3-9-16,-9-6-51 15,-1-8-54-15,-9-10-223 16</inkml:trace>
  <inkml:trace contextRef="#ctx0" brushRef="#br0" timeOffset="111431.08">6782 13584 421 0,'-9'0'87'0,"4"0"-78"15,3 0 22-15,2-5 21 16,5-2-15-16,14-2-21 16,3-3-5-16,9-3 11 0,9-1-5 15,4-3-3-15,7-3 0 16,7-1 0-16,6-4-2 16,2-1 0-16,4-2 0 15,3-1-3-15,0 3-2 16,-3-5-3-16,-2 1 1 15,1 3 1-15,-5-2 2 0,-3-1-3 16,-1-1-1-16,-2 1 2 16,1 2-4-16,-1 2 0 15,-2-1-1-15,1 3 1 16,-1-1-2-16,0 2 1 16,-3 1-1-16,1 1 0 15,-1-2 2-15,-4 4-3 0,2-3 1 16,-7 1 0-16,2 2 0 15,-7 1 0 1,-1-1 0-16,-6 3 2 0,-3 0-1 16,-2 0-1-16,-2 4 0 15,-3 0 2-15,-5 1-2 16,2 2 1-16,-5 3 1 16,-1 0 0-16,-1 1-1 0,-1-2-1 15,-2 4 0-15,0 2-1 16,-2 1 1-16,-3-2 0 15,0 2 0-15,-3 0 0 16,1 2 0-16,-2-1-1 16,0 1-5-16,0-2-7 15,0 2-11-15,0-3-22 0,-3-1-14 16,-9-1-58-16,0-4-136 16</inkml:trace>
  <inkml:trace contextRef="#ctx0" brushRef="#br0" timeOffset="111714.75">8617 12467 549 0,'-8'2'12'0,"4"0"22"16,4 0 4-16,12 2 22 0,12-2-21 15,3 1-19-15,7 0 2 16,5 1-4-16,2 1-12 15,-1 1-3-15,-4 1 2 16,-4 2-1-16,-3 2 0 16,-10 5 0-16,-2 2 0 0,-10 3 1 15,-7 4 5 1,0 5-4-16,-12 4-3 0,-14 2-3 16,-3 3-7-16,-6-3-27 0,-4-2-31 15,-7-5-36-15,-6-9-92 16</inkml:trace>
  <inkml:trace contextRef="#ctx0" brushRef="#br0" timeOffset="112120.88">7501 12504 672 0,'-12'-8'-7'0,"7"-4"32"15,5 8 17-15,0 4-1 16,9 0-16-16,7 7-16 16,3 6 7-16,5 1 3 0,0 6-3 15,3 1-2-15,0 3 2 16,-2 0-3-16,-1 0-8 16,0 0 4-16,-2 3-2 15,-2 2-5-15,-6 1-2 16,1 0 0-16,-5 8-21 15,-5-2-50-15,-5-8-84 0,0-4-360 16</inkml:trace>
  <inkml:trace contextRef="#ctx0" brushRef="#br0" timeOffset="122741.35">6778 8968 300 0,'-3'-7'31'0,"1"2"10"16,0 1-3-16,0 1 0 15,2-3-6-15,0 3-12 16,0 1-9-16,6 2-3 0,-1 0-2 16,3 0-3-16,0 0-3 15,1 0 1-15,2 5-1 16,2 1 1-16,2-1 0 15,4 1 2-15,4-1-1 16,11-2 1-16,4 1 5 16,5-2 10-16,5-1-3 0,12 1-5 15,-1 0-4 1,4 0-3-16,7-1-1 0,-1 3 0 16,6-2 0-16,0 2-1 31,6-1 0-31,2-1-1 15,-1 0 0-15,4 1 0 0,4-1 1 16,0 0 1-16,1-1 2 16,-1 2 0-16,2-2 0 15,-2 1 3-15,1 2-4 16,-3-1-2-16,1 1 0 0,-1-3 0 16,-3 1-1-16,-2 0 0 15,-3-2 0-15,0 0 0 16,-5 0 0-16,2 0 1 15,-3 0 2-15,-4 0 6 16,-3 2-1-16,-8-2 0 0,-9 0-2 16,-7 0-1-16,-9 0 3 15,-7 0-1-15,-6-4 3 16,-8 2 1-16,-6-1-3 16,-1-1 0-16,-3 1 3 15,-3-1-3-15,0 0-5 16,2 3-3-16,-2-3-8 0,0-1-32 15,0-4-55-15,0-7-155 16</inkml:trace>
  <inkml:trace contextRef="#ctx0" brushRef="#br0" timeOffset="125429.59">6488 5486 313 0,'-10'0'19'16,"3"0"22"-16,2 0-18 16,1 0-13-16,4 6-6 15,0 1-2-15,0 0-1 16,7 4-1-16,5 1 1 0,2 2 3 15,4 1 0-15,1 2-3 16,1 0-1-16,4 2 2 16,-3 1-2-16,6 1 2 15,0 0 2-15,2 1 6 16,3 1 4-16,4 2 0 16,6 0-1-16,2 2-4 0,7 3-3 15,-2 4-1-15,5 2-3 16,2 5-1-16,4 0 0 15,-5 3-2-15,7 1 2 16,-4 2-1-16,6 1 0 16,-6 0 0-16,0 0 0 0,-1 4 0 15,1-1 1-15,1 3 0 16,0-2 0-16,1-1 2 16,1 4 1-16,2-1-1 15,-1 4 0-15,1 0 3 16,0-1-3-16,0 4 7 0,-2 1-1 15,0-1-4-15,0 1-3 16,-3 1-1-16,-1-1-1 16,4 1 0-16,-3-1 0 15,0 2 1-15,3-1-1 16,2 1 0-16,3 2-1 0,-2-4 2 16,3-1-1-16,-1 2 0 15,-2-3 2-15,-1-1-1 16,-2-4 8-16,0 1 3 15,-1-7 5-15,-6-4-1 16,-5-3-3-16,-3 0-6 0,-7-5-7 16,-8 1 5-16,-10-6-3 15,-10-3-4 1,-11-14-52-16,-22-15-100 0</inkml:trace>
  <inkml:trace contextRef="#ctx0" brushRef="#br0" timeOffset="130313.01">10107 11068 254 0,'-8'0'250'0,"-1"0"-235"16,-6 0 17-16,3-2 12 15,-3-3-8-15,-2-3-12 16,-2-2-5-16,0-3 13 0,-1-5 0 16,-4-8-11-16,2-9 2 15,3-8 3-15,-4-10-11 16,3-9-11-16,2-11-2 0,3-5-1 15,3-7 1-15,4 0-1 16,2-2-2-16,6-1 3 16,0 2-1-16,11 4 0 15,11 4-2-15,4 0 5 0,10 6-4 16,5 4 0-16,6 8 1 16,0 6 0-16,5 10 0 15,-1 6-1-15,2 13 4 16,-2 6-2-16,-2 9 0 15,-2 10-1-15,-2 4 0 16,-3 16-1 0,-1 8 1-16,-6 12 0 0,-2 10-1 0,-4 10 0 15,-4 8 0-15,-2 7 1 16,-3 0 2-16,0 1 1 16,1-6 2-16,0-4 6 15,3-5 8-15,-2-4-10 0,0-4-7 16,-5 1-2-16,1-1 1 15,-4 1-1-15,-2-2 1 16,-2-2-1-16,-3-3 1 16,0-9 0-16,-4-6 0 0,2-7-1 15,-3-8 5-15,1-4 1 16,-3-4-2-16,2-5-2 16,-2-1 0-16,0-3-2 15,2 0 1-15,-2 0 1 16,0 0-3-16,0 0 0 15,3 0 0-15,-3 0-2 16,2-3-2-16,0-2-9 16,-2 0-6-16,0-1-18 0,0 0-20 15,-4 1-42-15,-13 2-66 16,-5-2-226-16</inkml:trace>
  <inkml:trace contextRef="#ctx0" brushRef="#br0" timeOffset="130516.14">10531 10797 586 0,'-5'0'41'0,"5"0"5"15,2 0-22-15,20 2 15 16,5 1 0-16,8 2-25 0,3 0 5 16,5 2-9-16,-1 0-5 15,-1 1-3-15,-4 2-2 16,-1-2-24-16,-1 1-27 15,-9-4-20-15,-1-3-47 16,-5-2-82-16</inkml:trace>
  <inkml:trace contextRef="#ctx0" brushRef="#br0" timeOffset="130672.3">11135 10652 369 0,'0'0'239'0,"0"0"-178"16,-17 15-16-16,2 4-17 15,-2 7-7-15,-3 8-14 16,-1 2-7-16,8-2-6 16,4-4-39-16,6-8-63 0,3-11-45 15,0-11-147-15</inkml:trace>
  <inkml:trace contextRef="#ctx0" brushRef="#br0" timeOffset="131031.75">11383 10092 459 0,'-19'-21'172'0,"-1"6"-154"16,3 5 31-16,0 10-5 0,3 0-3 15,4 17-23-15,2 14-17 16,1 6 7-16,5 8 0 15,2 5-3-15,2-6-3 16,11 3-1-16,5-9 0 0,3-8-1 16,3-9-1-16,0-9 3 15,3-8-2-15,0-4 1 16,2-11 5-16,-3-12 2 16,-3-7-2-16,-7-6-2 15,-6-7 1-15,-5-3-2 16,-5-6-1-16,-13 4 0 15,-11 5-2-15,-10 11-1 16,-5 14-9-16,-12 15-29 0,-7 3-79 16,-8 19-210-16</inkml:trace>
  <inkml:trace contextRef="#ctx0" brushRef="#br0" timeOffset="137291.75">10479 13035 66 0,'0'-5'394'16,"0"0"-341"-16,0 2 1 16,0 3-20-16,0 0-16 15,0 11-2-15,0 6 2 0,0 5 6 16,0 6-4 0,-2 7-1-16,-5 2 5 15,-3 6-4-15,0 4-3 16,0 5 0-16,1 3 4 15,-2 2-6-15,4 5-5 0,1 1-4 16,3-1-2-16,1 0 1 16,2-1-1-16,0-6 0 15,0-1 0-15,2-6-2 16,3-4 3-16,-3-6-1 16,1-4 0-16,-1-6-3 15,-2-2 4-15,0-5-2 16,0-5 1-16,0-2-2 0,0-1-1 15,0-4-1-15,0 0 1 16,0-2-2-16,2-2 2 16,-2 1-1-16,2 0 0 15,-2 0 0-15,0-2 0 0,0-1 1 16,0 1 0-16,0-1-1 16,0-1 0-16,0 0 1 15,0 0-1-15,0-1 0 16,-2-1 1-16,0 0-2 0,2 0-6 15,-3 0-10-15,1 0-7 16,0-1-17-16,-1-3-29 16,-1-1-29-16,-6-1-59 15,-3-1-154-15</inkml:trace>
  <inkml:trace contextRef="#ctx0" brushRef="#br0" timeOffset="137541.69">10107 14141 302 0,'-7'-4'178'0,"6"3"-102"0,1-1-4 15,10 4-18-15,10-2-6 16,5 7-6-16,6 3-4 16,-1 6-7-16,3 1-8 15,-4 2-9-15,-2 1-7 16,-5-2-5-16,0 2-2 15,-5-1-1-15,0-1 0 0,-2-2-17 16,1-7-6-16,-2-4-14 16,4-5-31-16,2 0-30 15,0-14-75-15,-1-6-209 16</inkml:trace>
  <inkml:trace contextRef="#ctx0" brushRef="#br0" timeOffset="137714.87">10660 14139 330 0,'-10'0'323'0,"-5"7"-263"0,-6 6 0 16,-2 5-17-16,-1 3-20 15,3 2-15-15,-1 4-9 16,4 0 2-16,6-6-11 16,5-1-39-16,7-10-39 15,0-8-83-15</inkml:trace>
  <inkml:trace contextRef="#ctx0" brushRef="#br0" timeOffset="146073.94">10659 13426 149 0,'0'0'19'0,"0"0"-21"0,5 0 12 16,1 0 15-16,-1-2-21 15,2-3 19-15,0-2 40 16,0 3-11-16,-2-4-29 16,0 0 18-16,-2 0 4 15,-3 1 10-15,0 2-5 0,0 2-7 16,0 2-5-16,0-2-4 16,0 3-4-16,0 0-5 15,0 3-9-15,0 5-2 16,0 6 8-16,0 5 1 15,0 8-3-15,0 2-5 16,2 2-3-16,0-1-3 0,3 3-4 16,0 3-1-16,-3-1-4 15,0 3 1-15,-2 3-3 16,0 3-29-16,-7-2-57 16,-5-1-75-16,-3-9-309 0</inkml:trace>
  <inkml:trace contextRef="#ctx0" brushRef="#br0" timeOffset="147206.74">10141 15956 405 0,'-2'-6'53'16,"1"-3"17"-16,-1 5-20 0,0 1-16 16,2 3-8-1,-1 0-4-15,-3 9-13 0,2 10 1 16,-1 10 4-16,-1 8 0 16,-4 11-5-16,5 4-5 15,-1 3 2-15,4 4-2 16,-1-1 1-16,1-3 3 0,1-2 1 15,13-3-2-15,-2-1-4 16,4 1 5-16,4-5-3 16,5 0 0-16,-2-2-1 15,6-4-3-15,4-3 0 16,4-6-1-16,1-5-1 0,3-5 1 16,0-8 1-16,-1-7 0 15,-3-5-1-15,0 0 1 16,-3-10 0-16,-2-13 0 15,-3-8-1-15,-2-8 2 16,-1-8-1-16,-2-13 0 0,-1-6 0 16,1-8 0-16,-3 0-2 15,-3-3 1-15,2-1-1 16,-9 6 0-16,-1 4 0 16,-4 8-1-16,-6 4 1 15,0 6 0-15,-3 4 1 16,-2 7-1-16,-5 7 1 0,1 3 0 15,1 7 0-15,-2 0 0 16,5 8 1-16,-2 1-2 16,0 4 1-16,2 4 0 15,2 3 0-15,-2 2-1 0,-2 0 0 16,0 2 1-16,-5 12-1 16,-2 6 1-16,-4 5 0 15,-1 5 2-15,-3 4 0 16,-2 6 2-16,3-3-2 15,3-3 0 1,2-4-1-16,2-5-1 0,7-7 0 16,4-8 0-16,3-6 2 0,0-4 0 0,0-4 1 15,10-15 6-15,5-8-6 16,4-5-1-16,4-7-1 16,2-2 0-16,2 2 0 15,0 4 1-15,0 5 4 16,0 9 6-16,-4 8 0 15,0 6 0-15,-1 7 0 16,0 0-1-16,0 17-2 0,-5 5-3 16,3 10-3-16,-4 6-1 15,0 9-2-15,-5 3-5 16,2 5-40-16,-3 2-48 16,1-4-62-16,0-6-128 0</inkml:trace>
  <inkml:trace contextRef="#ctx0" brushRef="#br0" timeOffset="147678.4">11190 16483 410 0,'-4'-11'72'0,"-11"4"-21"16,-4 4-2-16,-3 3-4 15,-2 1-12-15,2 15-13 16,-1 6-5-16,4 8 0 31,7 2-6-31,7 6-2 0,5 1-3 16,5-2-5-16,10-1 1 15,9-6 1-15,4-6-2 16,5-8 1-16,-4-9-3 16,6-7-1-16,-9-2 3 0,-2-16 1 15,-4-7 0-15,-11-3 1 16,-4-8 1-16,-3 0 1 15,-6-2-2-15,-10 5 0 16,-4 4-3-16,-3 6 2 16,1 7 0-16,3 7-1 15,5 9-19-15,7 0-32 16,5 9-35-16,5 5-55 0,15-1-129 16</inkml:trace>
  <inkml:trace contextRef="#ctx0" brushRef="#br0" timeOffset="147855.07">11473 16644 596 0,'5'13'84'15,"-2"-1"-60"-15,-3 4 14 0,0 3 6 16,-5 6-23-16,3 5-18 16,1 1-4-16,1-3-8 15,0-1-32-15,0-7-33 16,5-12-37-16,4-8-76 0</inkml:trace>
  <inkml:trace contextRef="#ctx0" brushRef="#br0" timeOffset="148079.81">11822 16424 634 0,'0'-5'46'16,"0"5"-13"-16,0 0 13 15,0 15 8-15,0 7-23 0,0 6-14 16,0 7-2-16,6 2 0 16,1 4-5-16,2 2-3 15,-2 3-3-15,2 4-3 16,-2 2-2-16,1 3-19 16,-1-3-57-1,1-4-115-15</inkml:trace>
  <inkml:trace contextRef="#ctx0" brushRef="#br0" timeOffset="205486.53">5655 13930 39 0,'0'-3'35'0,"1"-2"-38"0,1 1 4 15,0-1 16-15,-1-1 10 0,-1 2-11 16,2 1-8-16,-2 1 9 16,0 1-15-16,0-1 0 15,2 2-4-15,-2 0 1 16,0 0-8-16,0 0-33 0,0 0-53 15</inkml:trace>
  <inkml:trace contextRef="#ctx0" brushRef="#br0" timeOffset="206238.27">5443 13997 210 0,'-4'3'8'15,"-1"-1"60"-15,2 1 42 16,3 1-67-16,0-2-5 15,0 0-11-15,8-1 2 16,6-1 2-16,10 0-3 0,6 0-2 16,9 0-4-16,7-5-2 15,3-1-6-15,4 0-5 16,1-2-1-16,-3 1-6 16,2-2-2-16,-8 2 0 0,-1-2 0 15,-8 2 1-15,-3 2-2 16,-12-3 2-16,-7 3-1 15,-6 0 0-15,-8 3 0 16,-2 0 1-16,-14 2-2 16,-8 0-5-16,-8 0-6 0,-4 6-1 15,-8 2 0-15,-3 2 1 16,-3-2 3-16,-1 5 7 16,-1-4 2-16,4 3 0 15,1-1 2-15,9-2 3 16,8 0 7-16,6-2-1 15,10-2-3-15,11 2-2 16,3-3-2-16,9-2 1 0,14 0 5 16,6-2 2-16,8 0-2 15,1 0-2-15,6-4 1 16,-2-1-5-16,-2-2-1 16,-5 3-4-16,-8-3 4 15,-5 2-3-15,-8 1-15 0,-10-3-39 16,-4-4-75-16,-18-3-375 15</inkml:trace>
  <inkml:trace contextRef="#ctx0" brushRef="#br0" timeOffset="-191603.37">15437 15095 512 0,'2'-16'65'16,"-2"-4"-59"-16,0 5 29 0,-9 0 12 15,-5 2-11-15,-6 1-23 16,-2 6-9-16,-7 3 5 15,-5 3 6-15,-5 2-1 16,-4 12 6-16,0 6 3 16,-2 3-4-16,8 6-3 0,2 1-2 15,6 4 0-15,11 3-4 16,11-3-5-16,7 4-3 16,13-1-1-16,14 1 0 15,10 1 0-15,9-2 0 16,3-1-2-16,4 0 2 15,-3 0-2-15,-4-4-3 0,-12 0-9 16,-5-2 7-16,-14-2-1 16,-10 1-2-16,-5-6-2 15,-18-1 2-15,-11-4-2 16,-7-8 6-16,-8-5 3 16,-1-5 3-16,0-1 7 15,9-17 7-15,9-7 0 0,7-7-6 16,15-5-7-16,5-1-7 15,16-3-23-15,14 0-25 16,12-2-39-16,6 0-88 16</inkml:trace>
  <inkml:trace contextRef="#ctx0" brushRef="#br0" timeOffset="-190938.17">15959 14869 431 0,'10'-9'116'16,"-3"-3"-111"-16,-5 4 27 31,-2 1 13-31,0 0-5 0,-7 3-27 16,-8-2-7-16,-6 5 7 15,-4 1-2-15,-8 0-5 16,3 4 2-16,-7 6 5 16,3 3-1-16,2 3 4 15,5 3-1-15,6 5-2 0,4 1-6 16,10 3-2-16,6 6 0 15,1 2 1-15,5 1-2 16,5 6 0-16,0 0 0 16,-1 5-1-16,-6 0-1 0,-3 2-2 15,0 0 2-15,-3 0 0 16,-4-4 0-16,0-1 0 16,1-4 10-16,4-4 1 15,2 1-1-15,0-2 2 0,0 0-3 16,11-3-4-16,7 1 0 15,2-1-4 1,7-3-1-16,5-3-1 0,4-6-1 16,-2-3-1-16,7-10-12 15,-3-4-33-15,-2-2-46 0,-5-12-81 16,-3-14-271-16</inkml:trace>
  <inkml:trace contextRef="#ctx0" brushRef="#br0" timeOffset="-190238.17">15793 14460 525 0,'-5'-7'19'16,"-9"2"19"-16,-3 5 3 16,-3 5-15-16,-5 17-11 15,-4 6-1-15,-2 15 2 0,1 11 1 16,-1 11-9-16,1 9 2 15,4 7 5-15,4 9-3 16,3 1 1-16,7-1-6 16,9 3 2-16,3-2 0 15,3-3-1-15,9-6-1 16,8-2 0-16,2-1-1 0,-1-4-5 16,3-2 1-1,-1 0-11-15,4-4-19 0,2-4-16 16,3-12-24-16,2-10-82 15,4-18-247 1</inkml:trace>
  <inkml:trace contextRef="#ctx0" brushRef="#br0" timeOffset="-189480.8">16258 15239 319 0,'1'0'32'0,"-1"0"-8"16,2 0 51-16,-2-1 0 16,0-3-29-16,0-1-12 0,0-3-4 15,0 0-1-15,-3-1-3 16,-4-2-9-16,-5 1-6 15,2 1-2-15,-6 3-1 16,-6 1-1-16,-1 5-5 16,-8 3-2-16,1 12 0 0,-2 5 1 15,-1 5-1 1,8 1 0-16,4 3 0 0,8-4-1 16,8-2 1-16,5-7-3 15,7-5 1-15,15-8-1 16,5-3 5-16,5-5-1 15,2-10 1-15,2-3-2 0,-4 1 1 16,-2-1 1-16,-4 3-1 16,-6 3 8-16,-5 5 7 15,-6 4 1-15,-1 3-6 16,-6 5-7-16,-2 11-1 16,2 7 5-16,3 4-5 0,0 5-2 15,4 2 1-15,6-2-2 16,2-1-1-1,3-8-10-15,2-6-19 0,2-6-19 16,-5-9-21-16,-3-2-44 16,-2-16-115-16</inkml:trace>
  <inkml:trace contextRef="#ctx0" brushRef="#br0" timeOffset="-189016.64">16455 14966 443 0,'0'-8'91'0,"10"-3"-87"16,9 1 33-1,8 0 10-15,5 5-4 16,2 2-22-16,1 0-11 0,-4 3 2 15,-7 0-4-15,-4 6-4 0,-8 5 2 16,-4 3-1 0,-8 4-1-16,0 3 14 0,0 4 2 15,-4 3-1-15,0 3-7 16,2 3 1-16,2 1-4 16,0 5-5-16,0 2 0 15,8 5 0-15,1 1-3 0,0 2 0 16,-4 2 0-16,3-2-2 15,-5 0-1-15,-3-2 4 16,0-2-5-16,-6-4 6 16,-6-5-1-16,-10-1-2 0,-2-8 1 15,-3-6 1-15,-4-6-1 16,4-9 0-16,0-7 0 16,5 0-1-16,10-7-8 15,7-9-35-15,5-6-40 16,9-1-73-16,16-2-231 15</inkml:trace>
  <inkml:trace contextRef="#ctx0" brushRef="#br0" timeOffset="-188844.8">17101 15564 611 0,'7'6'136'0,"-7"1"-128"0,-2 2 10 16,-8 4 34-16,0 4-23 15,-1 4-25-15,-4 4-4 16,3-1-14-16,-1-3-40 16,3-9-82-16,1-6-197 0</inkml:trace>
  <inkml:trace contextRef="#ctx0" brushRef="#br0" timeOffset="-188495.61">17306 15177 532 0,'0'-7'54'15,"9"-2"6"-15,1 7 8 16,0 2-4-16,1 2-24 16,0 11-17-16,-4 6-3 0,0 8 0 15,-2 5-6-15,-5 7-6 16,0 6-4-16,0 0-3 16,0-1 1-16,-2-3-4 0,2-5-14 15,0-9-12-15,0-9-10 16,2-8-24-16,6-8-23 15,-1-2-42-15,0-18-85 0</inkml:trace>
  <inkml:trace contextRef="#ctx0" brushRef="#br0" timeOffset="-187999.41">17603 14630 442 0,'10'0'114'0,"7"0"-102"0,6 0 28 15,7 12 5-15,6 10 1 16,6 4-19-16,2 10-11 15,0 7-2-15,1 12-3 16,-10 9-2-16,-2 7-4 16,-12 12-2-16,-10 4 1 15,-7 7 0-15,-4 1-3 16,-8-2 3-16,-9-5-1 16,-5-5 13-16,0-6-9 0,0-9-2 15,-5-6-3-15,1-5 0 16,1-14-6-16,3-9-32 15,3-18-41-15,8-16-95 16</inkml:trace>
  <inkml:trace contextRef="#ctx0" brushRef="#br0" timeOffset="-187488.37">18489 15333 79 0,'-5'-8'280'15,"-2"3"-223"-15,0 1 23 16,4 4-7-16,-1-1-19 16,4 1-9-16,0 0-14 0,5 0 1 15,9 0 10-15,8 0-9 16,7 0-13-16,8 0-8 16,4 0-3-16,1 0-6 15,1 0-2-15,-7 1-1 16,-2 3-10-16,-7 1-26 0,-9 3-36 15,-7 0-17 1,-10 1-52-16,-1 2-131 0</inkml:trace>
  <inkml:trace contextRef="#ctx0" brushRef="#br0" timeOffset="-187347.08">18564 15502 486 0,'-9'9'77'15,"9"-4"-41"-15,2 1 40 16,18-5-17-16,13 1-14 15,7 0-20-15,6-2-14 16,1 0-6-16,5 0-5 16,-2 0-41-16,-3-2-100 0,-6-3-208 15</inkml:trace>
  <inkml:trace contextRef="#ctx0" brushRef="#br0" timeOffset="-182127.64">20187 14976 334 0,'4'-7'51'0,"-1"-3"-13"15,2 2 27-15,2-3-20 16,3 2-14-16,-3-2-9 16,-2 4-2-16,0-2 1 15,-5 2 1-15,0 0-1 0,-5 3-3 16,-12 1-7-16,-3 1-2 16,-9 2 3-16,-5 0-2 15,-2 11 1-15,-4 3 2 16,2 4 2-16,4 5 2 0,4-1-4 15,8 4-3-15,12-1-4 16,6 2-3-16,4-2 0 16,21 0-1-16,8-2 0 15,5 0-2-15,11-1 1 16,0 1 1-16,0 0-1 16,1 0-2-16,-4 1 3 0,-1 1-3 15,-9 0 2-15,-5 3-2 16,-8-3 1-16,-9 0-1 15,-10-2-5-15,-3-1-1 0,-21-6 2 16,-8-6 1-16,-9-2 0 16,-8-5 3-16,-3-3 1 15,2-5 2-15,3-9 1 16,11-6 1-16,9-4 0 16,13 2-1-16,14-2-4 15,5 1-4-15,24 0-23 0,12 3-26 16,8 2-22-16,4-1-80 15,3-4-314-15</inkml:trace>
  <inkml:trace contextRef="#ctx0" brushRef="#br0" timeOffset="-181640.53">20864 14692 453 0,'-11'-6'26'16,"-3"3"17"-16,-5 3 29 15,-2 11-29-15,1 11-6 0,-1 10-5 16,-3 12-10-16,3 11 3 16,1 11 0-16,2 9-11 15,6 6-2-15,3 4-8 0,9 0-2 16,0-6-1-16,19-9-1 16,8-9-1-16,13-15-9 15,3-12-18-15,8-11-21 16,-2-18-28-16,0-5-59 15,-3-16-205-15</inkml:trace>
  <inkml:trace contextRef="#ctx0" brushRef="#br0" timeOffset="-180514.31">21257 15094 166 0,'1'0'98'0,"1"0"-58"0,1 0 26 16,0-6-20-16,3 1 7 15,-1-4-5-15,-2 0-12 16,1 0 1-16,-3 0-3 16,-1-2-9-16,0 2-5 15,-5-2-5-15,-5 3-5 0,-7 1-1 16,0 3-3-16,-5 4-4 31,-3 0 0-31,-2 4-1 16,-1 8 0-16,4 6 0 0,6 3 2 15,6 1 1-15,2-1-3 0,8 0-2 16,2-1 0-16,12-4 2 16,3-2-1-16,7-3 3 15,3-5-3-15,-4-3 0 16,1-3 0-16,-2 0 1 15,-4-7 0-15,-3-4 0 16,-4-1 1-16,-2-1 0 0,-4 1 4 16,1-1 9-16,-3 3 1 15,1-1-2-15,3 3-2 16,-4 2-1-16,1 2-3 16,2 1-5-16,-3 1-2 0,4 0 0 15,-3 2-1-15,3 0 0 16,1 0 0-16,-4 0 1 15,4 7 0-15,-5 0 2 16,5 6-1-16,-1-1 3 16,-2 3-2-16,2 2-1 15,3 3 0-15,1 0-1 0,3-2 0 16,5-4-1-16,5 0 1 16,6-4-12-16,5-6-27 15,3-4-26-15,-1 0-37 16,3-10-98-16</inkml:trace>
  <inkml:trace contextRef="#ctx0" brushRef="#br0" timeOffset="-180342.47">21764 15115 595 0,'0'0'36'0,"-2"0"22"15,-2 1-13-15,4 12-9 16,0 1-12-16,0 4-17 15,0 4-4-15,0-1-4 16,0-2-18-16,0-1-41 16,-3-5-72-16,0-8-125 0</inkml:trace>
  <inkml:trace contextRef="#ctx0" brushRef="#br0" timeOffset="-180061.26">22076 14908 644 0,'0'-6'36'0,"0"2"0"16,0 4 16-16,0 6-21 0,0 9-5 15,2 4-11-15,3 4-7 16,0 2 2-16,5 2-3 15,-3 2-5-15,0-2 0 16,0-1-1-16,1-1-1 16,-2-4-6-16,0-1-14 0,-1-7-19 15,-3-4-23-15,3-8-23 16,-5-1-39-16,2-14-95 16</inkml:trace>
  <inkml:trace contextRef="#ctx0" brushRef="#br0" timeOffset="-179743.69">22295 14640 521 0,'10'-7'41'15,"7"7"-18"-15,6 0 38 0,6 11-19 0,5 9-3 16,2 6-19-16,-2 8-8 16,-2 6-1-16,-3 0 1 15,-7 4-4-15,-3 5-2 16,-4 6-3-16,-3 2 5 0,-7 4 5 16,-3 3-8-16,-2 1-4 15,-3-3 0-15,-10-3-1 16,-5-4-10-16,-5-7-33 15,0-14-78-15,1-9-267 0</inkml:trace>
</inkml:ink>
</file>

<file path=ppt/ink/ink1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8:36:48.3520000"/>
    </inkml:context>
    <inkml:brush xml:id="br0">
      <inkml:brushProperty name="width" value="0.05292" units="cm"/>
      <inkml:brushProperty name="height" value="0.05292" units="cm"/>
      <inkml:brushProperty name="color" value="#FF0000"/>
    </inkml:brush>
  </inkml:definitions>
  <inkml:trace contextRef="#ctx0" brushRef="#br0">2575 6073 232 0,'0'-16'228'0,"0"0"-187"15,2 0 23-15,-2 6 10 0,1-1-14 16,-1 3-19-16,0 3-3 16,2 5-10-16,2 0-15 15,1 16-12-15,2 8 0 32,2 6 19-32,0 7-7 0,2 6-7 15,-3 2-1-15,-2-1-1 16,1-4-1-16,-1-1-2 15,-3-9 1-15,1-3-1 16,-2-8 0-16,-2-4 0 16,0-8 0-16,2-5-2 0,-2-2-18 15,0-6-13-15,2-12-30 16,-2-5-57-16,0-9-48 16,0-2-159-16</inkml:trace>
  <inkml:trace contextRef="#ctx0" brushRef="#br0" timeOffset="202.99">2600 6036 470 0,'0'-7'68'15,"0"-1"-22"-15,0 7 10 16,7 1-18-16,11 0-12 16,0 5-11-16,6 6 5 15,-2 5-6-15,5 0-6 0,0 2-2 16,-1-2-4-16,-3 2-1 15,1-2 0-15,-3-2-1 16,-1 1-1-16,-5-2-38 0,2 0-31 16,-5-6-63-16,1-7-112 15</inkml:trace>
  <inkml:trace contextRef="#ctx0" brushRef="#br0" timeOffset="421.69">3131 5988 423 0,'6'-4'167'0,"-6"-3"-159"16,0 7 44-16,-9 0-17 15,-9 19-29-15,-6 5-8 16,-10 4 2-16,-2 12-2 16,1-1-11-16,1-3-3 0,8-3-10 15,8-4-2-15,9-9-12 16,9-8-17-16,4-10-51 15,12-2-83-15</inkml:trace>
  <inkml:trace contextRef="#ctx0" brushRef="#br0" timeOffset="687.33">3145 6000 532 0,'0'-4'77'16,"0"-3"-55"-16,-1 7 42 0,1 0-27 15,0 2-18-15,1 7-19 16,6 6 8-16,3 4 11 16,0 4-5-16,4 3-3 15,-2 2-3-15,2 0-4 0,-3-1-1 16,1 0 0 0,0-4-1-16,-4 0 0 0,-1-3 0 15,-1-4-2-15,-1 0 0 16,-4-5-2-16,-1-1-31 15,0-2-36-15,0-3-33 16,0-5-67-16,0 0-282 0</inkml:trace>
  <inkml:trace contextRef="#ctx0" brushRef="#br0" timeOffset="1031.01">3507 6136 156 0,'-2'0'282'0,"2"0"-277"15,0 0 28-15,7 0 4 16,8 0-12-16,6-2-21 16,0 1-4-16,3-2 1 0,1 1 0 15,-2 2-1-15,-5 0-23 16,-7 0-77-16,-6 5-89 15</inkml:trace>
  <inkml:trace contextRef="#ctx0" brushRef="#br0" timeOffset="1155.98">3595 6265 295 0,'-4'3'214'0,"4"-1"-193"16,5-2 8-16,9 0 16 15,10 0-8-15,5-4-33 16,7-5-14-16,5-3-62 15,4-3-106-15</inkml:trace>
  <inkml:trace contextRef="#ctx0" brushRef="#br0" timeOffset="1655.85">4450 5782 544 0,'0'-9'13'16,"0"3"13"-16,0 0 35 0,-5 2-12 15,0 4-26-15,-7 0-20 16,-3 10-4-16,-4 11 1 15,-6 9 8-15,-4 11 4 16,-5 13 3-16,5 4-4 0,2 4 1 0,5 0-7 0,10-2-3 16,8-4-2 15,6-8 0-31,14-7 0 0,14-9-7 16,7-5-20-16,9-13-15 15,5-10-31-15,0-6-48 0,2-17-122 0</inkml:trace>
  <inkml:trace contextRef="#ctx0" brushRef="#br0" timeOffset="2234.31">4832 5902 424 0,'-2'-11'38'0,"-10"1"5"0,-3 4 8 0,-5 3-13 16,-1 3-25-16,-4 0-7 16,-4 9 5-16,0 7-3 15,2 5 1-15,2 6-4 16,4 5-2-16,6 0-2 16,5 4 0-16,6 0 0 15,2 1-1-15,4-2 0 0,14-4-1 16,6 0-3-16,10-11-7 15,4-5-3-15,1-6 0 32,5-9 4-32,-3 0-3 0,2-16-4 15,-7-6 0 1,-3-6 4-16,-4-8 8 0,-4-5 5 16,-9-4 1-16,-9 1 0 15,-5 5 0-15,-12 5 0 16,-16 9 1-16,-8 11-3 15,-9 8 0-15,0 6 1 16,1 6 0-16,3 11 4 0,4 3 5 16,12 5-1-16,9-2-4 15,9-2-2-15,7-3-2 16,16-3 4-16,16-4 5 16,8-3 2-16,3-3-5 15,6 1-6-15,-5 3 0 0,-5 1 0 16,-6 7-2-16,-8 2-1 15,-7 7 2-15,-7 2 1 16,-3 2 1-16,-3-3-2 16,0-2 2-16,-3-4-4 15,3-5 0-15,0-7-16 16,4-5-50-16,4-4-95 0</inkml:trace>
  <inkml:trace contextRef="#ctx0" brushRef="#br0" timeOffset="2390.52">5288 6227 614 0,'-3'5'42'0,"-9"2"-38"15,2 4 15-15,1 4 11 16,-1 2-24-16,3 7-6 16,2-3-36-16,2-2-82 0,1-6-239 15</inkml:trace>
  <inkml:trace contextRef="#ctx0" brushRef="#br0" timeOffset="3763.63">5984 5832 241 0,'6'-3'204'0,"0"-1"-183"0,-6 2 41 15,0 1 4-15,0 1-15 16,0 0-36-16,-7 0-15 16,-12 3 0-16,-4 6 0 0,-10 2 1 15,-6 1 0-15,-6 3-1 16,-1 1 0-16,-2 0 2 15,2 0 2-15,9-4 2 16,5 2-2-16,8-3-1 16,9 0-2-16,12-2-2 0,3-3-3 15,11-1 2-15,12 0 2 16,12 2 2-16,2-3-1 16,4-1-1-16,0 3 1 15,-3-1-1-15,-5 0 0 16,-6 1 0-16,-8 1-1 0,-2 2 0 15,-11 0 0-15,-4 2-2 16,-2 2-8-16,-14 2-1 16,-8 3 0-16,-8 1-2 15,-4 1 3-15,-5 0 8 16,5-4 3-16,2 1 0 0,5-4 2 16,8-1 6-1,6-5-1-15,8 1-3 0,5-3-2 16,3 0 1-16,19-2 8 15,7-3 7-15,6 0-9 0,6 0-5 16,1 0-1-16,1 0 0 16,-3 1 1-16,-4-1-2 15,-4 0-2-15,-5 0-10 16,-2 0-46-16,-5 0-40 16,-4 0-69-16</inkml:trace>
  <inkml:trace contextRef="#ctx0" brushRef="#br0" timeOffset="3982.33">6391 6209 551 0,'0'0'126'0,"0"0"-104"16,-2 0 35-16,2 0-15 15,0 6-28-15,-3 2-13 16,3 7 6-16,-5 4 8 0,-4 6-11 16,-6 9-1-16,-9 2-5 15,-10 0-63-15,-6-8-146 16</inkml:trace>
  <inkml:trace contextRef="#ctx0" brushRef="#br0" timeOffset="4969.3">7029 5875 100 0,'5'-9'243'0,"-2"0"-209"16,-3 1 49-16,0 0-10 16,0-1-18-16,0 0-19 15,0 2-8-15,-6 0-8 0,-4 2-11 16,-4 5-4-16,-8 0-5 15,-3 3-1-15,-8 10 0 16,1 5 1-16,-2-1 0 16,4 5 0-16,6-2 1 15,5-1 2-15,7-1-1 0,11-2-2 16,1 4 0-16,10-6 1 16,12 4 1-16,8-4 0 15,4 1 0-15,7-1-1 16,-2 2-1-16,-3-2 0 0,-4 4 0 15,-3 2 0-15,-7 1-1 16,-10 2-10 0,-5-3-7-16,-7 1 5 0,-7-3 6 15,-13-2 6-15,-8-5 3 16,-7-2-1-16,-6-4 1 16,2-5 0-16,3 0 1 0,4-5 14 15,3-9 2-15,9-1-9 16,11-5-8-16,6-1-1 15,3 2-5-15,19-3-10 16,8 2-9-16,8 2-9 16,6 4-11-16,1 3-17 15,-2 4-64-15,-5 1-167 0</inkml:trace>
  <inkml:trace contextRef="#ctx0" brushRef="#br0" timeOffset="5109.89">7245 6109 402 0,'8'4'149'16,"-6"-1"-126"-16,-1-1 24 16,1 5 1-16,1 1-30 15,-3 4-16-15,0 6-3 16,-1 3-40-16,-8-2-109 0</inkml:trace>
  <inkml:trace contextRef="#ctx0" brushRef="#br0" timeOffset="6106.46">7928 5946 231 0,'0'-3'46'16,"0"-1"9"-16,0-1 15 15,0 2-17-15,0-3-13 16,0 1-13-16,0 0 4 16,0 1-4-16,-3-2-2 15,-2 5-3-15,-5-1-17 0,-2 2-5 16,-5 0-1-16,-3 0 1 0,1 5 0 16,2 4-1-16,1 0 0 15,5 2 1-15,4-1-2 16,4 1-4-16,3 2 2 0,0-4 1 15,8 3 2-15,9 1 0 16,2-1 0-16,6 1 0 16,4-1-4-16,0 4 0 0,0 0 2 15,-4-1 2-15,-3 0 0 16,-5 0 0-16,-8 0-12 16,-5-7-2-16,-4 1 1 15,-9-2 11-15,-10-1 7 16,-5-4 4-16,-3-1-1 15,-2-1-3-15,2 0-1 0,2-3 0 16,9-5-2-16,6-1-8 16,5-1-34-16,5 1-80 15,10-2-170-15</inkml:trace>
  <inkml:trace contextRef="#ctx0" brushRef="#br0" timeOffset="6278.3">8251 6116 484 0,'3'7'58'0,"-3"-2"-47"0,0 6 44 15,-3 3-6 1,-6 6-32-16,-6 0-15 0,-2 3-8 16,0-4-53-16,-2-6-80 15,2-9-271-15</inkml:trace>
  <inkml:trace contextRef="#ctx0" brushRef="#br0" timeOffset="6827.22">8721 5825 457 0,'2'-2'76'15,"-2"-1"-39"-15,0 3 32 16,0 0-30-16,0 2-29 15,0 12-13-15,1 2 9 0,1 7 12 16,1 4-3-16,0 3 1 16,-1 3-4-16,3 0-5 15,-1-2-2-15,-1 1-4 16,1-7 2-16,-1 0-2 0,-1-6-1 16,0-3 0-1,0-5-2-15,0-2-19 0,0-4-13 16,-2-5-16-16,3 0-17 15,-1-6-9-15,2-11-38 16,-3-8-191-16</inkml:trace>
  <inkml:trace contextRef="#ctx0" brushRef="#br0" timeOffset="7045.95">8753 5825 340 0,'0'-7'124'16,"0"-2"-106"-16,2 0 20 16,11 4-12-16,1-1-2 15,3 1-13-15,2 2-3 16,3 1 3-16,-2 2-6 16,2 0-4-16,0 0-1 0,-2 2-4 15,0 6-43-15,-4 3-22 16,-6 0-36-16,-5 0-78 15</inkml:trace>
  <inkml:trace contextRef="#ctx0" brushRef="#br0" timeOffset="7233.38">8779 5983 493 0,'0'0'26'0,"0"0"-9"16,8-2 11-16,11-2-11 15,6-3-11-15,4 0-5 16,3-2 0-16,7 5-6 16,-3-3-45-16,-2 2-70 15,-2-4-98-15</inkml:trace>
  <inkml:trace contextRef="#ctx0" brushRef="#br0" timeOffset="7597.49">9250 5625 409 0,'10'-3'18'15,"2"1"-7"-15,5 2 41 16,0 0-11-16,3 7-21 16,1 8-1-16,-2 2 7 15,3 8-10-15,-2 4-4 0,-1 1-1 16,-3 8-2 0,-3 3 0-16,0 2-2 0,-8 3-1 15,-3 0 0-15,-2 4 1 16,-2-3-4-1,-15-3 0-15,-4-3-1 16,-12 0 1-16,-6-3-2 16,-11 0-4-16,-11-5-49 15,-11-4-118-15</inkml:trace>
  <inkml:trace contextRef="#ctx0" brushRef="#br0" timeOffset="9581.39">2100 7333 446 0,'0'-8'56'0,"0"1"-40"16,-5 0 31-16,0 2-8 15,-4 1-16-15,-2 4-16 16,-3 0-2-16,-6 4-1 16,-1 8-3-16,-4 6 2 15,-1 3 0-15,-1 8 1 0,4 2-1 16,2 1 2-16,8 3-2 16,6-1-2-16,5 0 0 15,2-5-1-15,12-1 0 16,10-6 0-16,7-5 1 15,3-2 0-15,4-8 0 16,3-3 0-16,5-4-1 0,-2-3-2 16,-1-9 1-16,-4-2 1 15,-5-6-2-15,-3-3 2 16,-8-4 1-16,-4-5 0 16,-7-4 1-16,-7 1-1 0,-3-5 1 15,-5 9 0-15,-12-2-1 16,-10 12-2-16,-7 8-3 15,-6 8-32 1,-5 5-29 0,-2 4-10-16,6 10-35 0,5 2-58 15</inkml:trace>
  <inkml:trace contextRef="#ctx0" brushRef="#br0" timeOffset="9819.32">1973 7472 346 0,'13'0'92'0,"3"-2"-85"16,4 0 40-16,7 2 2 0,5 0-21 16,4 13-16-16,1 1 2 15,-1 5-3-15,0 1-6 16,-4 2-3-16,-5-3 0 0,-3 2-1 16,-6-3 1-16,-6-1-1 15,-3-3 0-15,-3 0-5 16,-2-2-16-1,-1 1-21-15,1-6-31 16,1-2-54-16,0-5-115 0</inkml:trace>
  <inkml:trace contextRef="#ctx0" brushRef="#br0" timeOffset="10099.78">2655 7363 364 0,'0'2'41'0,"0"-2"6"16,4 2 10-16,0-2-21 15,5 1-20-15,1 1-2 16,5 0-3-16,1 0-9 16,0 1-4-16,-2 2-35 0,-1 1-65 15,-7-1-98-15</inkml:trace>
  <inkml:trace contextRef="#ctx0" brushRef="#br0" timeOffset="10240.34">2663 7499 165 0,'-2'5'320'0,"2"-5"-300"16,9 0-19-16,10 2 21 16,8-6-7-16,5-1-13 15,7-3-9-15,-2 1-24 16,1-1-75-16,-8-2-215 0</inkml:trace>
  <inkml:trace contextRef="#ctx0" brushRef="#br0" timeOffset="12593.89">3624 7038 486 0,'1'-18'11'15,"-1"-1"-9"-15,0-1 36 16,0-1 6-16,4 1-23 16,-4 2-13-16,0 4 15 15,0 3 6-15,-9 4-12 16,-6 5-15-16,-7 2-5 16,-2 0 1-16,-3 11 1 0,0 3 1 15,3 4 0-15,9 2 1 16,1 0-1-16,13 2-2 15,1 0 2-15,8 3 0 16,13 0 0-16,4-2 1 16,5 4-1-16,1-2 1 0,-4 0-1 15,-3-2 0-15,-5 0-5 16,-12 1-10-16,-7-5-3 16,0 1 10-16,-14-4 6 15,-10-4 1-15,-1 1 3 16,2-8-1-16,3-1 1 0,4-4 3 15,7 0 2-15,9 0-3 16,0 0-4-16,13-2-13 16,8 2 3-16,2 0 0 15,-1 3 0-15,-1 12-11 16,-6 4-7-16,-10 6 0 0,-5 5 15 16,-5 1 10-16,-13 5 5 15,-1-4 28-15,-2 0 14 16,6-3-7-16,2-1-12 15,7-1-10-15,6-8-9 16,16-1-4-16,11-2-1 0,5-7 0 16,12-5-14-16,2-4-42 15,0-4-67 1,-4-13-152-16</inkml:trace>
  <inkml:trace contextRef="#ctx0" brushRef="#br0" timeOffset="13437.47">4248 7301 339 0,'0'-4'25'0,"2"0"4"16,0-1 15-16,1 0-4 16,-1-3-20-16,0 1-4 15,2-2 10-15,-4-3-2 16,0 0-6-16,0-6-2 0,-6 2-6 16,-3 0-4-16,-5-1-3 15,-1 7-1-15,0 1 0 16,-5 7-4-16,-1 2 1 15,1 7 0-15,1 7 1 16,1 3-2-16,4 0 0 0,4 1 1 16,8 0-1-16,2-5 0 15,0-3 0-15,7-3 0 16,7-3 2-16,4-4 1 16,4 0-2-16,-1 0 0 0,1-4-1 15,-2-3 1 1,-1 0 1-16,-6-2 0 0,1 0 1 15,-5-2 2-15,-1 3 14 16,-2-3 4-16,0 4 1 16,-3-1-5-16,1 5-7 15,-1 1-5-15,-1 2-3 16,2 0-1-16,0 5-1 0,3 8-1 16,-2 3 2-16,2 7 1 15,3 2-2-15,-3 6 2 16,1 3-1-16,-1 0-1 15,-1 1 0-15,0-3 1 0,-3-5-5 16,1-7 1-16,-1-8 3 16,1-3 0-16,1-9 1 15,3 0 4-15,-1-9 18 16,0-5-5-16,3-8-3 16,3-6-9-16,1 0-2 15,-1-1-4-15,-1 2-1 0,2 4-11 16,-2 3-13-16,-2 9-9 15,0 3-38-15,-3 6-49 16,-2 2-74-16</inkml:trace>
  <inkml:trace contextRef="#ctx0" brushRef="#br0" timeOffset="13840.28">4708 7363 341 0,'0'0'106'0,"0"0"-77"0,-4-2 27 16,-4 2-30-16,-2 0-15 16,0 0-10-16,-5 6-1 0,3 4 2 15,3 3 0-15,2 1 0 16,2 0-1-16,5 0 0 15,0 1 2-15,10-5 1 16,4-1 0-16,4-1 1 0,0-7-3 16,2-1-1-16,0 0-3 15,-1-3-1-15,-2-10 1 0,-7-3 2 16,-1 0 0-16,-6-5 4 16,-3 1 7-16,-5 1 6 15,-7 3-10-15,-5 1-2 16,2 4-3-16,0 6-2 15,4 2-1-15,4 3-17 16,6 0-35-16,1 1-40 16,0 5-44-16,10 1-107 0</inkml:trace>
  <inkml:trace contextRef="#ctx0" brushRef="#br0" timeOffset="13996.49">4910 7356 345 0,'15'0'113'0,"0"0"-75"15,-1 1 19-15,-4 5-5 16,2 1-10-16,-5 4-21 16,-6 7-13-16,-2 3-5 15,-3 2-7-15,-11 0-44 0,0-5-89 16,-9-9-290-16</inkml:trace>
  <inkml:trace contextRef="#ctx0" brushRef="#br0" timeOffset="14927.43">5558 7233 349 0,'1'-4'55'16,"1"-5"-1"-16,-2 2 3 0,0-2-14 16,0 0-16-16,0 0-9 15,-2-2-5-15,-6 1-5 16,-2 1-5-16,0 0-3 16,-5 3 0-16,-4 5-2 15,0 1 1-15,-1 0 0 16,5 5 1-16,-2 6-2 15,5 0 1-15,5 1-1 0,5 0-1 16,2-1 2-16,0-2-2 16,10 0 2-16,6-5 1 15,2-1-1-15,1-3 0 16,3 0 1-16,-1-3 0 0,-1-6-1 16,-3 0 0-16,-4 0 1 15,-1 2 1-15,-3 0 2 16,-1-1 12-16,-3 3 0 15,-1 2 1-15,-1 1-2 16,-1 0-6-16,0 2-6 16,-1 0-2-16,5 4-2 0,0 6 3 15,1 4-1-15,0 6 1 16,0 4 0-16,1 2-1 16,-1 1-2-16,-4 2-1 15,2-5-2-15,-1 0 2 16,-1-7 2-16,1 0 1 0,-3-7 0 15,1-5 0-15,-2-1 0 16,3-2 1-16,-1-2 1 16,-1-2 6-16,5-9 8 15,-1-3-8-15,2-5 0 0,2-3-3 16,0 1 1-16,1-3 0 16,-1 5 0-16,3 1-4 15,-4 5-2-15,-1 3-1 16,-2 4-23-16,5 5-42 15,-3 1-72-15,2 0-101 16</inkml:trace>
  <inkml:trace contextRef="#ctx0" brushRef="#br0" timeOffset="15130.53">5989 7327 542 0,'0'0'41'15,"1"0"-14"-15,-1 4 9 16,4 1-7-16,-1 4-18 16,3 2-7-16,-5 3-1 15,-1 2-3-15,2 2 0 0,-2-2-15 16,0-4-39-16,0-1-47 16,0-7-77-16</inkml:trace>
  <inkml:trace contextRef="#ctx0" brushRef="#br0" timeOffset="15295.77">6270 7357 541 0,'6'0'53'16,"-6"4"-32"-16,0 5 25 0,0 3-8 16,-4 7-29-16,-3-2-8 15,-4 3-21-15,0-6-58 16,-2-9-104-16</inkml:trace>
  <inkml:trace contextRef="#ctx0" brushRef="#br0" timeOffset="16146.34">6846 7217 273 0,'5'-8'42'0,"-4"0"16"31,-1-2 10-31,0 2-5 0,0-5-31 0,-1 2-12 0,-7-1-7 32,-4 3-4-32,1 2-4 15,-6 4-4-15,4 0-1 0,-6 3-1 0,1 3 0 0,2 7 1 16,0 4-2-16,2 1 0 31,5 3 0-31,1-2 0 16,6 1-1-16,2 0-4 15,4-5 2-15,9-2 2 16,4-2-2-16,3-5 0 0,2-3-1 16,-3 0-2-16,1 0-4 15,1-9 1-15,-6-1 7 16,-2-1 2-16,-2 0 3 16,-1 1 1-16,-2-1 15 0,-3 2 9 15,-1 3 1-15,-2 1 0 16,-1 4-3-1,-1 1-4-15,4 0-11 0,-4 1-9 16,3 10-2-16,1 7 4 16,1 2 0-16,1 6 0 15,-1 1-1-15,1 0-1 0,1-2 1 16,-2-2-2-16,1-4 1 16,-3 0 0-16,4-6 0 15,-5-3-1-15,2-3 1 16,-3-4 1-16,-1 1 0 15,2-4 1-15,2 0 8 0,-1-4 15 16,3-5-9-16,1-3-4 16,2-10-1-16,0-1-4 15,4-2 3-15,-1 0-8 16,1-2-3-16,-3 6-9 16,7 5-24-16,-3 5-22 15,-2 6-61-15,1 5-98 0</inkml:trace>
  <inkml:trace contextRef="#ctx0" brushRef="#br0" timeOffset="16455.59">7199 7340 551 0,'0'-4'21'15,"0"-3"26"-15,0 3-15 16,12 3-17-16,3-1-15 15,-1 2-1-15,-1 0 0 0,1 9-1 16,-7 3-6-16,-6 2-15 16,-1 4 0-1,-3 0 14 1,-9-2 7-16,0-1 3 16,4-5 1-16,1-3 18 0,3-1 4 15,4-6-8-15,2 2-12 16,12-2-5-16,6 0 5 15,5-2-8-15,6-4-30 16,-1-3-33-16,1 1-55 0,-4-5-70 16</inkml:trace>
  <inkml:trace contextRef="#ctx0" brushRef="#br0" timeOffset="16568.86">7504 7357 256 0,'2'0'212'0,"-2"0"-149"15,0 0-16-15,0 10-6 16,0 0-7-16,0 6-23 15,0 4-8-15,0-2-3 16,-2 2-38-16,-1-10-96 16</inkml:trace>
  <inkml:trace contextRef="#ctx0" brushRef="#br0" timeOffset="17363.54">8179 7185 394 0,'0'-10'40'0,"0"-2"7"15,0 0 7-15,0-1-15 16,-5 0-19-16,-1 1-10 0,-3 3 5 16,-1 4-9-16,-7 5-4 15,0 0-5-15,-3 4 1 16,-2 10-3-16,-2 4-3 16,7 1-3-16,2 1-2 15,6-3-2-15,6 0-2 16,3-5 4-16,3-1 8 0,12-4 3 15,2-4 2-15,7-3 0 16,1 0 0-16,-1 0-2 16,0-6-1-16,-2-5 3 15,-5 0 0-15,-2 0 2 16,-4 0 11-16,-5 5 5 16,-1-2 5-16,-1 5-2 0,-3-1-5 15,-1 4-4-15,2 0-4 16,-2 0-6-16,2 9-7 15,1 5 6-15,3 6 0 16,2 3-1-16,-1 0 0 16,3 4 1-16,-3-2-1 0,3-3-1 15,-2-1 2 1,-2-5-1-16,-3-4 0 16,2-1-1-16,-2-3 2 0,-1-5-1 15,-1-1 2-15,1-2 1 16,0 0 21-16,1-5 14 15,1-8-16-15,3-5-7 0,4-3-4 16,0-3-5-16,1-2-3 16,1 1-5-16,1 2-16 15,2 7-23-15,-2 5-41 16,0 4-54-16,-4 7-130 16</inkml:trace>
  <inkml:trace contextRef="#ctx0" brushRef="#br0" timeOffset="17785.3">8578 7318 290 0,'-4'0'75'0,"0"-3"-38"15,4-5 54-15,0 3-29 0,0-2-25 16,6 0-22-16,5-2-6 16,3 2-6-16,0 3-4 15,2 1 1-15,-1 3-1 16,-5 0 0-16,-1 0-4 0,-4 9-23 16,-4 2 6-16,-1 3 6 15,0 2 6-15,0-2-2 16,0 0 7-16,2 0 3 15,-2 1 0-15,4-5 0 16,-3 3 5-16,3-2 5 0,-1-3-1 16,-1 0-4-1,0-3-2-15,-2 0 1 0,0-1-1 16,-4-2 1-16,-4-1 0 16,-6 1 0-16,4 0-1 15,-2-2-8-15,0 2-21 16,5-2-26-16,4 0-19 15,3-7-83-15</inkml:trace>
  <inkml:trace contextRef="#ctx0" brushRef="#br0" timeOffset="18488.7">9073 6861 343 0,'-3'-17'86'16,"3"-3"-63"-16,0 4 31 15,3 2-14-15,8 5-21 16,1 2-16-16,6 7-5 15,-1 0 1-15,0 10 0 16,-2 6-1-16,-6 9-5 0,-5 6-8 16,-4 3-3-16,-2 5 8 15,-9 0 6-15,0 0 3 16,2-5 2-16,2 0-1 16,2-9 2-16,5-4 3 15,0-5-3-15,11-3-1 16,4-6 3-16,7-5 2 0,2-2-4 15,-3 0-4-15,-1-2-7 16,-6-3 3-16,-7 1 5 16,0 1 3-16,-7 3 20 15,0 0 3-15,0 3-21 0,-1 10-4 16,-5 7 3-16,3-1 3 16,3 8 2-16,0 5-2 15,3 0 0-15,6 2-5 16,3 0 0-16,-2 4 0 15,-1-7-1-15,0 0 0 16,-3-6 0-16,-5-6 3 16,-1-4 7-16,-5-3 0 0,-13-5-1 15,-13-5-2-15,-8-2-18 16,-13 0-46-16,-8-18-79 16</inkml:trace>
  <inkml:trace contextRef="#ctx0" brushRef="#br0" timeOffset="22827.76">2426 8304 236 0,'0'3'281'16,"0"-2"-281"-16,-9 1-1 16,-6 2 3-16,-1 1 13 0,-9 2-10 15,-4 0-4-15,-6 6 6 16,-6-5 9-16,0 5-3 16,2-3 19-16,-1 2 6 15,6 0-9-15,11-4-12 16,7 4-7-16,5-6-6 0,11 6-5 15,0-4 1-15,11 4 0 16,9 1 1-16,5 0 0 16,7-2 0-16,1 3 0 15,-3-5-1-15,-1 1 0 16,-3 1 0 0,-4 0 0-16,-5-1-1 15,-5 1 1-15,-7 2 0 16,-2-1-8-16,-3 4-3 0,-10-2 4 15,-12 2-2-15,-5 1-7 16,-3-5 10-16,-1 3 6 16,3-5 1-16,3-1 8 15,5-2 3-15,8 0-5 0,4-3-3 0,4 1-1 0,4-1-2 16,5 1 5-16,10-1 0 31,7-1 8-31,1 1 5 0,7-3 1 0,1 2-3 16,4-2-8-16,-1 1-7 15,3 0-1-15,-3 1-4 32,4 1-34-32,-1-4-41 0,5 0-90 0</inkml:trace>
  <inkml:trace contextRef="#ctx0" brushRef="#br0" timeOffset="23296.37">3052 8501 502 0,'-3'2'51'0,"1"-2"-31"0,2 0 29 15,3 0-13-15,12-2-10 16,6 0-22-16,3-1-4 0,4 1-1 16,3 2-9-16,0 0-46 15,-6 0-32-15,-3 2-64 16,-14 3-170-16</inkml:trace>
  <inkml:trace contextRef="#ctx0" brushRef="#br0" timeOffset="23421.35">3133 8606 462 0,'0'2'73'16,"0"-2"-59"-16,22 0-2 16,6-9-6-16,10 0-4 0,10-2-5 15,5-1-23-15,-3-2-35 16,0-1-107-16</inkml:trace>
  <inkml:trace contextRef="#ctx0" brushRef="#br0" timeOffset="24167.32">4126 8167 182 0,'13'-9'192'0,"-4"-2"-188"0,0 3 20 0,-3-1 36 16,1 1-3-16,-2 0-30 15,-5 1-8-15,0 0 6 0,0-1-3 16,-8 5-13-16,-6-1-10 16,-6 2-1-16,-3 2-2 15,-5 0 2-15,4 3 2 16,0 7-1-16,9 2 1 0,2 5-1 16,7 0-2-16,6 5-1 15,9 0 4-15,13 4 0 16,2-3 0-16,6 7 1 15,-3-3 0-15,-4 0-1 16,-8 1 0-16,-10-1-5 0,-5 2-13 16,-11-6 4-16,-12-3 4 15,-1-7 4-15,-1-1 6 16,4-9 1-16,1-3 5 16,8 0 6-16,4-5-4 15,8-3-3-15,0 0-6 16,15 2-8-16,4 5-4 15,4 1 0-15,3 5-2 0,-4 9-1 16,-7 9-1-16,-5 4 1 16,-8 5 10-16,-2 2 11 15,0 0 19-15,-8-4 11 16,6-1 4 0,2-6-11-16,0-3-16 15,15-6-10-15,12-3-1 0,5-8-20 16,9-3-74-16,5-10-256 0</inkml:trace>
  <inkml:trace contextRef="#ctx0" brushRef="#br0" timeOffset="25160.6">4893 8364 358 0,'0'0'80'0,"2"-10"-78"0,-2 0 46 15,0-3-8-15,0-1-15 16,0-4-16-16,-2 4-1 16,-5-2 7-16,0 1-3 15,-3 5-7 1,-4 5-3-16,-4 1-1 16,-1 4-2-16,-5 4 1 15,1 8 0-15,-1 8 0 16,3 1 1-16,3 4 1 0,4-2-2 15,8 2 0-15,6-3-2 16,6-5 0-16,10-2 2 16,9-8 0-16,4-4-1 0,3-3-3 15,2 0 0-15,0-8-4 16,-3-5 2-16,-4-1 4 16,-4-4 2-16,-4 2 1 15,-7 0 3-15,-4-1 15 16,-2 7 3-16,-3-3 7 0,-3 8-1 15,0 2-4-15,0 3-12 16,0 1-12-16,0 10-5 16,0 3 3-16,4 4 2 15,2 4 0-15,1-3-1 16,1 3 1-16,3-1 0 16,-3-3 0-16,-1-1-2 0,-2 1-28 15,2-5-28-15,3-4-31 16,0-4-68-16,2-5-158 15</inkml:trace>
  <inkml:trace contextRef="#ctx0" brushRef="#br0" timeOffset="25316.77">5315 8439 406 0,'7'0'131'0,"-5"0"-89"16,-2 0-7-16,0 0-15 0,0 8-1 15,0 4-16 1,-4 6-9-16,-6-3-29 0,-3-1-63 15,1-5-148-15</inkml:trace>
  <inkml:trace contextRef="#ctx0" brushRef="#br0" timeOffset="25926.98">5665 8180 467 0,'-5'-8'33'16,"1"3"0"-16,3 2 24 0,1 3-4 15,0 0-26-15,0 0-26 16,3 12-4-16,4 6 10 15,2 7 7-15,2 5-4 0,-2 4-5 16,-1 2-2 0,-2-2-2-16,0-6-1 0,-3-1 1 15,-1-8-1-15,2-6 0 16,-4-6 1-16,1-3-1 16,-1-4 0-16,2 0 3 15,1-4 4-15,1-6-3 0,6-6-4 16,0 1 0-16,4-1-1 15,4 3-2-15,2 5-2 16,0 6 2-16,1 2 1 16,0 0-1-16,-9 10 2 0,-2 5-2 15,-6 2-10-15,-4 5-1 16,-7-2 5-16,-11 0 4 16,-4-6-1-16,-3 0 2 15,0-5 2-15,6-7 0 16,2-2-6-16,8 0-12 0,9-7-24 15,2-11-55 1,18-6-93-16</inkml:trace>
  <inkml:trace contextRef="#ctx0" brushRef="#br0" timeOffset="26442.49">6125 8107 425 0,'-2'-11'94'0,"2"1"-67"16,0 4 21-16,2-3-17 15,12 5-12-15,-1 2-19 16,4 2-3-16,3 0 2 0,-3 15 0 15,-7 3 0-15,-3 6 0 16,-7 8-5-16,-1 6-9 16,-12 0 6-16,0 3 4 15,-1-4 4-15,4-3 0 16,4-7 1-16,2-4 0 16,4-6-1-16,5-5-1 0,10-6-8 15,7-6-2-15,-3 0 4 16,3 0 2-16,-5-6-3 15,-2 0 7-15,-6-1 3 16,-7 3 1-16,-2 4 21 0,0 0 1 16,-9 2-15-16,0 9-1 15,1 3 2-15,3 8-3 16,4 2 0-16,1 3 0 16,1 4 0-16,7-1-2 15,3-2-4-15,-4-1 1 16,-6-5-1-16,-1-1-1 0,-8-7 2 15,-19 1 0-15,-13-8-13 16,-10-3-52-16,-17-6-106 16</inkml:trace>
  <inkml:trace contextRef="#ctx0" brushRef="#br0" timeOffset="34165.55">2390 9356 150 0,'5'-3'28'16,"-3"1"71"-16,1-1-43 15,1-1-29-15,-1 0 1 16,1 0-3-16,0 0 5 16,-2 1 4-16,0-1 2 0,-1-2-3 15,-1 0 0-15,0 0-4 16,-5 0-4-16,-6 3-8 15,-5-1-13-15,-7 4-2 16,1 0 2-16,-2 0 5 16,3 6 0-16,3 1-4 15,6 4-3-15,2 0-2 0,7 0-2 16,3 2 0-16,0 3 0 16,13-1 1-16,4-1-1 15,5 2 1-15,5 0-4 16,2-2-2-16,0 0 2 15,-4-1 3-15,-2-2 1 0,-5 1 0 16,-6-1-3-16,-6-3-5 0,-6 0-1 16,-4 1 1-16,-15-2 7 15,-10-1 1-15,-3-3 0 16,-6-1-1-16,3-2 2 16,3 0 1-16,9-2 0 0,12-5-15 15,11-4-46-15,5-3-66 16,20-4-166-16</inkml:trace>
  <inkml:trace contextRef="#ctx0" brushRef="#br0" timeOffset="34721.18">2894 9344 351 0,'-3'2'134'0,"-1"-2"-113"16,2 0 40-16,2 0-18 15,0 0-2-15,6 0-29 16,2 0-8-16,6 0 5 15,3 0-2-15,3 0-5 16,0 0-1-16,1-2-1 0,-1 1-12 16,-4 1-28-16,-1 0-23 15,-8 0-38-15,-6 0-62 16</inkml:trace>
  <inkml:trace contextRef="#ctx0" brushRef="#br0" timeOffset="34893.04">2935 9428 356 0,'-3'6'76'16,"1"-4"-16"-16,2 0-10 16,5-2-4-16,13 0 1 15,4 1-15-15,4-1-11 16,0 0-12-16,6 0-8 0,1-1-8 16,0-3-37-16,-6-2-52 15,-1-1-90-15</inkml:trace>
  <inkml:trace contextRef="#ctx0" brushRef="#br0" timeOffset="48895.58">3690 9234 208 0,'0'2'147'15,"0"-2"-113"-15,0 0 17 16,0 0 10-16,-2 0-21 16,0 0-15-16,2 0-9 0,0 0 2 15,0 0 2-15,0-2 4 16,0-1-6-16,0-3-8 15,0-1-3-15,-3-1-1 16,-5-3 3-16,-4 1-3 16,-2 2-4-16,-6 2-2 15,0 3-1-15,-1 3 1 0,-1 0-1 16,2 9 0-16,2 4 0 16,5 3-1-16,5-1-1 15,6 3-9-15,2-5-2 16,3-3 7-16,10-1 1 15,5-3 4-15,-1-5 2 0,2-1 0 16,-1 0 0-16,-2-3-1 16,-1-7 1-16,-3 1 1 15,1-3 0-15,-8 2 1 16,2-3 1-16,-2 2 6 16,-1 3 6-16,-3 1-4 0,1 1-3 15,0 3 3-15,1 3-4 16,-2 0-6-16,5 4-3 15,-1 8 2-15,-2 4 1 16,4 6-1-16,1 6 1 16,-3 6-1-16,1 3 0 0,-1 2 1 15,2-2-1-15,-4 1 0 16,5-6 0-16,-3-5 0 16,2-6 0-16,-1-8 0 15,-3-5-1-15,1-4 2 16,0-4-1-16,-1 0 5 0,4-12 0 15,0-5 0 1,2-6 6-16,1-5 2 16,-2-3-4-16,3-1-6 0,-1 1-3 15,0 6 0-15,-3 1 0 16,0 7-1-16,1 6-8 16,-3 6-29-16,-1 3-23 0,2 2-37 15,1 0-31-15,1 9-39 16</inkml:trace>
  <inkml:trace contextRef="#ctx0" brushRef="#br0" timeOffset="49254.86">4082 9380 385 0,'0'0'58'0,"-4"0"3"0,-6 0-4 15,2 0-17-15,-3 2-21 16,0 9-10-16,0 1 1 16,3 8 2-16,0-2-5 15,3 3-4-15,3-2-2 16,2 3-1-16,0-6 0 0,7 2 0 16,8-7 0-16,-1-4-2 15,6-2 0-15,-2-5 0 16,-2 0 0-16,2-2 3 15,-6-8-1-15,-1-3 2 16,-5-3 1-16,-4-5 1 0,-2-3 5 16,-2-1 1-16,-13 2 1 15,1 0-3-15,-4 4-6 16,-1 8-4-16,-1 4-23 16,-2 3-66-16,-2 4-179 15</inkml:trace>
  <inkml:trace contextRef="#ctx0" brushRef="#br0" timeOffset="57465.7">2354 10101 203 0,'0'-7'202'0,"0"-1"-170"15,0 3 28-15,0 0-5 16,0 0-5-16,0 1-13 15,0 2-2-15,0 0-5 0,0 2-6 16,0 0-9-16,0 4-8 16,0 10-2-16,4 4 15 15,1 9 5-15,2 3-8 16,-2 4-3-16,0 2 0 16,0-2-5-16,0-1-3 0,-2-2-2 15,-1-6-3-15,0-4 0 0,3-6 0 16,-3-4-1-16,-2-8 1 0,2 0 0 15,-1-3-6-15,-1 0-13 16,0-6-17-16,0-7-48 16,-5-3-49-16,0-4-65 15</inkml:trace>
  <inkml:trace contextRef="#ctx0" brushRef="#br0" timeOffset="57789.08">2397 10074 327 0,'-2'-5'161'0,"0"-1"-133"16,2-1 29-16,0 0-9 31,4-2-11-31,6 2-25 16,3-2-6-16,3 2 7 0,3 2-3 0,-2-1-5 15,3 3-3-15,0-1-2 16,-1 0 0-16,-2 4-1 16,-3 0-14-16,-5 0-35 15,-5 4-47-15,-4 5-74 16,-4-2-201-16</inkml:trace>
  <inkml:trace contextRef="#ctx0" brushRef="#br0" timeOffset="57977.37">2404 10226 456 0,'0'0'41'0,"0"0"-8"0,5 0 0 15,6 0 12-15,3 0-24 16,3 0-19-16,4-3-1 0,1-2-2 16,1 2-40-16,-1-4-66 15,-3-2-92-15</inkml:trace>
  <inkml:trace contextRef="#ctx0" brushRef="#br0" timeOffset="58258.82">2819 10174 432 0,'4'0'38'16,"-1"0"11"-16,6-1-3 15,2-3-1-15,0 0-32 16,4 0-9-16,4 1-1 0,-3 1-1 16,3 1-2-16,2-1 0 15,-8 2-16-15,2 0-44 16,-8 0-19-16,-5 0-44 16,-2 3-101-16</inkml:trace>
  <inkml:trace contextRef="#ctx0" brushRef="#br0" timeOffset="58415.06">2879 10263 303 0,'0'4'76'15,"1"-1"-52"-15,10-3 35 0,-1 3-3 16,8-3-9-16,3 0-27 16,1 0-10-16,4-3-6 15,-3 0-4-15,1-1-16 16,-3-1-75-16,-7-2-146 15</inkml:trace>
  <inkml:trace contextRef="#ctx0" brushRef="#br0" timeOffset="62673.05">3564 9905 442 0,'0'-11'21'0,"0"-1"17"16,0 1 4-16,0 0 3 15,0 4-27-15,-2-1-2 16,-3 3 11-16,-1 4-4 0,-3 1-13 16,-3 0-7-16,-3 1-3 15,5 8 0-15,-2 2 0 16,-1 3 1-16,6 2-1 16,1 2-1-16,6 0 1 15,0 1 0-15,0 1 0 0,7 2 0 16,4-3 0-16,-3 1 0 15,-1-4 1-15,0 0-2 16,-2-3-1-16,-5-5 1 16,0-1-1-16,0-1 2 15,0-2-1-15,-4-3 3 0,1 3-1 16,-2-2 1 0,1-2-1-16,4 2 0 0,0 1-3 15,2 2-3-15,10 3 3 16,3 2 1-16,1 6-7 15,-1 0-10-15,-5 2-1 0,-3 2 11 16,-7 3 7-16,0-5 1 16,-5 1 6-16,-7-1 20 15,-2 0 1-15,4-4-4 16,1-1-4-16,7-1-9 16,2-2-7-16,4-3-1 15,13-2 0-15,5-3 1 0,5-1-4 16,4 1-27-16,1-2-35 15,-1-3-49-15,-6-10-92 16</inkml:trace>
  <inkml:trace contextRef="#ctx0" brushRef="#br0" timeOffset="63302.49">3932 10015 325 0,'-7'-7'111'0,"3"-4"-60"15,4 1 9-15,0-3-20 16,3 2-14-16,11 3-19 15,1-2-4-15,4 4 2 16,-1 2-1-16,-4 4-3 16,-1 0-1-16,-6 4-1 15,-7 10-2-15,0 0-5 0,-3 2 4 16,-7 0 2-16,-1 0 2 16,3-2 2-16,1-1-2 15,1 0 1-15,4-3 0 16,2-2-2-16,3 0 0 15,14 0 2-15,0-3 1 0,3 4-1 16,1-2-1-16,-4 0 0 16,-4-1-6-16,-8 2-1 15,-5 1 2-15,0 2 3 16,-8-1 3-16,-7 2 2 16,1 0 2-16,-5-1 2 0,4-2-1 15,2-3-2-15,6 1-4 16,1 1-4-16,6-6-30 15,0-2-62-15,4 0-80 0</inkml:trace>
  <inkml:trace contextRef="#ctx0" brushRef="#br0" timeOffset="64587.02">4036 10051 427 0,'-2'0'41'0,"2"0"-7"16,0 0 2-16,0 0 1 0,7-2-22 15,3-5-13-15,-3 2 0 31,0-3 1-31,0 2-2 0,-1-4 2 16,-4 2 0-16,-2-2-2 16,0 4 5-16,-2-4-1 15,-11 5-7-15,1 4 2 16,-5 1-2-16,3 0 1 16,1 1 1-16,3 12-2 0,3-3 1 15,5 5-1-15,2-1 1 16,0-3 0-16,0-1 0 15,2-1 0-15,5-5 1 0,0-4 1 16,0 0 1-16,-1 0 0 16,-3-7 1-16,-1-4-1 15,-2-2 0-15,0-1 0 16,0 2-1-16,-5 1 0 16,-1 2-1-16,2 4 0 0,1 5 0 15,1 3-4-15,0 15-3 0,2 6 5 16,0 6 1-16,4 3 0 15,4 2 1-15,2-3 0 16,-3-7-5-16,-2-6-5 0,-1-8 10 16,-1-8 0-1,-1-3 14-15,4-6 25 0,-2-11-6 16,-1-2-12-16,0-1-2 16,-1 0-6-16,-2 4-10 15,0 4-3-15,0 5-3 16,0 7-11-16,-3 0-11 0,-2 0-16 15,3 11-5-15,0 3-13 32,2-2-40-32,0 3-29 0,9-8-95 15</inkml:trace>
  <inkml:trace contextRef="#ctx0" brushRef="#br0" timeOffset="65250.02">4479 9960 244 0,'3'-2'104'0,"-1"0"-55"16,1 1 23-16,-1-3-12 15,-2 0-14-15,2 1-16 16,-2-2-4-16,0-2-3 15,0-1-10-15,-2 1-3 0,-5 0-4 16,-6 0-4-16,-1 1-4 16,-4 4 0-16,-2 2 0 15,2 0-1-15,0 8 1 16,2 4 0-16,3 5 0 16,6-4-2-16,2 5-1 0,5-3-5 15,0-1 0-15,5-5 3 16,6-2 3-16,2-5 1 15,2-2 0-15,0 0 1 16,-3-4 1-16,0-3 2 16,0-2 0-16,-5 0 0 15,1 1 9-15,0 0 10 0,-2 3-4 16,-3 0-5-16,1 3-3 16,-1 0-2-16,2 2-4 15,-2 0-3-15,4 7-1 16,-2 4 3-16,2 5-1 0,3 5 1 15,0 2-1-15,1 6 0 16,0 2 0-16,1 1 1 16,-3-2-1-16,2-2 0 15,-4-1 0-15,-1-7 0 16,-1-4 0-16,-4-7 0 16,1-4-1-16,-2-3 2 15,2-2 2 1,1 0 5-16,-2-2 25 0,5-8 7 0,1-8-20 15,3-5-17-15,0-6 4 16,0 2 0-16,1-1-4 16,-2 3-3-16,0 2-3 15,0 3-26-15,4 0-36 0,-1-1-69 16,0-1-210 0</inkml:trace>
  <inkml:trace contextRef="#ctx0" brushRef="#br0" timeOffset="66056.59">4832 10097 373 0,'-4'-1'48'15,"3"-9"12"-15,2 2-6 16,-1-3-20-16,9 0-13 0,4-3-7 15,3 5 3-15,6 0-3 16,0 4-3-16,-3 3 3 16,1 2-8-16,-5 0-5 0,-5 6-1 15,-3 6-2-15,-7 6-7 16,0 0-7-16,-2 1 0 16,-9-1-1-16,4-2 8 15,-2-2 8-15,4-3 2 16,2-2-1-16,3-2 0 0,0 1-4 15,10 0 5-15,4 3 0 16,4 2 0 0,2-1 0-16,-2 2 0 0,-3-2-1 15,-7 1 0-15,-6-1-1 16,-2-1-3-16,-12-2-1 16,-10-1 5-16,-5-1 1 0,-4-4-7 15,1-1-2-15,5-4 4 16,7 2-7-16,7-5-32 15,11-8-63-15,6-5-177 16</inkml:trace>
  <inkml:trace contextRef="#ctx0" brushRef="#br0" timeOffset="66774.55">5300 9830 360 0,'0'-13'44'0,"0"-1"11"0,0 3 11 16,2 2-20-16,11 2-23 15,3 4-23-15,2-1 1 16,1 4 0-16,1 0 0 16,-3 11-2-16,-3 4 2 15,-7 5-2-15,-4 2 0 16,-3 4 1-16,-5 1 0 0,-7 4 1 16,3-5 0-16,-2 3 0 15,4-4 0-15,3-3-1 16,4-3 0-16,2-1 0 15,10-7 0-15,5-4 0 16,2-4-1-16,1-3-1 0,-3 0-7 16,-5 0-1-16,-5-5 5 15,-2 0 5-15,-5 1 3 16,0 4 12-16,-5 0 0 16,-4 0-3-16,2 4 0 0,2 8-1 15,3 2-5-15,2 8-5 16,0 1-1-16,2 4 1 15,9 1-1-15,-1 1 0 16,1-4 0 0,-2-2 0-16,-2-1 0 0,-7-7 0 15,0 0 0-15,-12-5 1 0,-10-3 3 16,-5-1-1-16,-11-2-1 16,-3-4-21-16,-11 0-59 15,-2-15-238-15</inkml:trace>
  <inkml:trace contextRef="#ctx0" brushRef="#br0" timeOffset="81900.2">2548 11057 354 0,'2'-8'18'0,"-2"0"-6"0,1 1 42 16,-1-1-1-16,0 1-23 31,0 0-17-31,0 0 4 0,-5 0 7 16,-10 0-3-16,1 2-4 15,-8 3-2-15,-1 0-3 16,-3 2-2-16,0 0 4 16,-1 5 2-16,4 4-5 15,3 2-5-15,4 1-5 0,7 3-1 16,1 0 0-16,7 5 0 16,1-2-1-16,3 2 1 15,12-2-1-15,2 3 2 16,5-3-1-16,2-1 1 15,3 1-1-15,-2-3 0 0,2 1-4 16,-2-2-3-16,-2-1 1 16,1 1-2-16,-7-2-1 15,2 1-2-15,-7 0 1 16,-1-3-1-16,-4-1 1 16,-3 2 4-16,-4-2 0 15,0 0 1-15,-14 1 2 16,-6-2 2-16,-7 0 0 0,-2 0-1 0,-2-5 2 15,1-1 2-15,3-2 12 16,2 0 4-16,5-5 4 0,5-5-1 16,5-2-8-16,3 2-5 15,7-5-5-15,2-1-3 16,15-2-1-16,5 2-3 16,8-2-8-16,6 0-9 15,1-1-69-15,4-4-225 0</inkml:trace>
  <inkml:trace contextRef="#ctx0" brushRef="#br0" timeOffset="85498.53">3067 10919 138 0,'0'0'8'15,"0"0"9"-15,0 0-3 16,0 0 13-16,0 0 71 16,0 0-54-16,0 0-2 0,0 0 1 15,0 0 0-15,0 0-10 16,-2 0-9-16,-1 0-2 16,-3 4-1-16,-1 5-1 15,-2 0-6-15,-3 4-3 16,2 1-2-16,-2 4 1 15,-1-1 2-15,2-1-4 0,-1 6 4 16,1 1-2-16,2 0 0 16,0 1-2-16,1 0-2 15,5 3 0-15,-1-2-2 16,3 2 2-16,1-2 0 16,0 0-2-16,0-2 1 15,7-1 3-15,2 0-4 0,0-2 1 16,3 0 2-16,7 1 1 15,-2-1-1-15,1-2-2 16,4-1-2-16,-3 0-2 0,3-1 0 16,-2-4 0-16,-1-1-1 15,1-2-8-15,-3-6-27 16,0-3-41-16,0 0-117 16</inkml:trace>
  <inkml:trace contextRef="#ctx0" brushRef="#br0" timeOffset="112915.38">3532 11094 126 0,'2'0'30'16,"-2"0"68"-16,0 0-35 16,0-3-37-16,0 1 6 15,0-4 1-15,0 3 2 16,0-1-2-16,-2-1-6 0,-2 2 2 15,1-1-5-15,-5 1-7 0,1 0-5 16,-2 3-2-16,-4 0-3 16,-2 0-4-16,-4 0-2 15,2 10 1-15,-5 0 3 16,2 5 4-16,3-3 5 16,3 4-3-16,6 2-5 0,4 0-3 15,4 0-2-15,0 0 0 16,7-1 1-16,5-1-2 15,1 1 1-15,1-5 0 16,3-3-1-16,0-4 1 16,-2-1 0-16,0-4-1 0,1 0 1 15,-1 0 1-15,-1-11 0 16,2 0-1-16,-4-3 1 16,1-2 0-16,-2 0-1 15,-2 0 0-15,-1 0 0 16,-4 1 2-16,-1 1 4 15,-3 0 0-15,0 2-3 16,0-1-2-16,-1 2 0 0,-6 3-1 16,-4 0-1-16,1 1 0 15,-3 4-2-15,0-1 0 16,0 4 1-16,3 0-6 16,3 0-14-16,2 4-12 0,0 1-19 15,5 2-28-15,0-4-54 16,0 0-119-16</inkml:trace>
  <inkml:trace contextRef="#ctx0" brushRef="#br0" timeOffset="114648.89">3588 11158 214 0,'2'-9'39'0,"-2"-1"-10"0,-2 2 27 16,-11 3-29-16,-1 4-12 15,-3-1-9-15,0 2 0 16,0 0-4-16,3 5-2 31,3 2 0-31,0 2 0 0,8-2-1 16,3 0 0-16,0-3-1 0,3 0-7 16,9-4-9-16,2 0-7 15,0 0-46-15,-1-6-104 16</inkml:trace>
  <inkml:trace contextRef="#ctx0" brushRef="#br0" timeOffset="115297.78">3588 11158 146 0,'22'-44'125'16,"-20"42"-77"-16,0 1 11 0,-2-3-15 16,3 2-1-16,-3 0-17 15,1 0-7 1,-1 2 4-16,0 0-3 15,0-2-4-15,0 2-6 0,0-1-4 0,-8-1-3 16,0 2-2-16,-4-2 0 16,-3 2-1-16,-4 0 0 15,-3 0 0-15,-4 0-1 0,4 2 1 16,-2 5 0-16,4 4-1 16,2 0 0-16,6 3 0 15,5 2-1-15,0 2 1 16,7-2-1-16,0-2 2 15,14-1-1-15,1-3 0 0,4-1 1 16,4-7 1-16,1-2 1 16,-3 0 2-16,4-6 0 15,-7-6 0-15,0 0-2 16,-3-4 0-16,-3-2 1 16,-7 3 1-1,-2-2 2-15,1 2 3 16,-4 5 2-16,0 1 5 15,0 1 1-15,0 5-5 16,0 3-1-16,0 0-5 0,0 0-6 16,3 7-4-16,-2 8 4 15,5-2 0-15,-1 11 0 16,2-3 0-16,1 8 1 16,2-1 0-16,1 1-1 15,-1 0 0-15,1-5 0 16,0 2 0-16,-4-7 2 0,2-4-4 15,-3-3 4-15,1-3-2 16,0-6 0-16,-4-3 2 16,5 0 2-16,-3-5 5 15,4-11 2-15,-2-3-4 16,4-10-3-16,0-3-3 0,-1-4-1 16,1 2-1-16,-2 4 0 15,-2 7-2-15,-3 6-17 16,2 10-36-16,-4 5-65 15,1 2-130-15</inkml:trace>
  <inkml:trace contextRef="#ctx0" brushRef="#br0" timeOffset="115859.23">4294 11210 500 0,'8'4'45'15,"-4"1"-26"-15,-3 2 30 16,3 6-12-16,-2 3-14 0,-2 2-21 16,0 1-2-16,-6 1-3 15,-7-2-57-15,-9-4-90 16,-5-9-254-16</inkml:trace>
  <inkml:trace contextRef="#ctx0" brushRef="#br0" timeOffset="124774.2">3990 11241 116 0,'0'0'172'15,"0"0"-159"-15,0 0 27 0,-4-2 7 16,3 0-3-16,-4 0-7 16,4 0-5-16,1 0-7 15,-2 1-10-15,0 1-6 16,-3 0 2-16,0 0-6 15,-2 3-3-15,-3 7-1 16,3 0 1-16,-2 5 5 0,1-3 1 16,3 2-2-16,3-1-3 0,2-3-1 15,0-1 0-15,10 0 1 16,2-2 0-16,2-3-1 16,3-2 0-16,-1-1-1 0,-3-1 0 15,1 0 1-15,-3 0-1 16,-4-1 0-16,0-5 0 15,-4-3 2-15,-3-1 1 16,0-3 6-16,0-1-2 16,-7-2 3-16,-1 0-1 0,-1 1-3 15,-4 3 3-15,2 3-4 16,0 4-6-16,4 1-1 16,-2 4-25-16,6-3-94 15,-1-1-268-15</inkml:trace>
  <inkml:trace contextRef="#ctx0" brushRef="#br0" timeOffset="127452.62">4791 11108 297 0,'-2'3'53'16,"-1"-3"-38"-16,0 0 44 16,3 0-5-16,0 0-10 15,0 0-28-15,0 0 2 0,0-3 3 16,0 0-9-16,0-4 0 15,0 2-2-15,0-2-1 16,0-1 1-16,0 3-2 16,-7-2-2-16,-5 2-5 15,-3-1-1-15,-4 4 0 0,-1 2 0 16,0 0-1-16,-3 5 1 0,1 6-1 16,5 1-1-16,4 3 1 15,2 1 0-15,5 0 0 16,6 0 0-16,0-2-1 15,0 1 2-15,11-5-2 0,3 1 3 16,3-4-1-16,0-1 0 16,5-5 1-16,-4-1 0 15,2 0 0-15,-2 0-1 16,-2-9 1-16,-1 1 0 16,-5-5-2-16,-3-1 2 15,1-1 1-15,-5 1 0 0,-1 0-1 16,-2 1 1-16,0 3 3 15,0 3 7-15,0-1 3 16,0 5 0-16,0 1-6 16,0 2-3-16,0 0-7 0,2 2-1 15,1 7 1-15,1 1 1 0,1 7 0 16,3-3 0-16,-1 5 0 16,0-2 0-16,3 0 0 15,0-1 0-15,2-3-1 31,3-2-9-31,2-8-12 0,0-1-17 0,0-2-22 16,2-7-43-16,-7-7-76 0</inkml:trace>
  <inkml:trace contextRef="#ctx0" brushRef="#br0" timeOffset="127921.26">5042 10891 396 0,'2'-7'37'16,"1"-1"-8"-16,2 7 26 15,7 1-11-15,5 0-15 0,3 4-20 16,7 11 4-16,2 3 4 15,2 7-5-15,-1 4 7 16,-7 3-4-16,-3 7-5 16,-8 4-2-16,-8 0-6 0,-4 2 0 15,-4-5-2-15,-11-2 1 16,-4-8-2-16,-2-7 1 16,-2-7-6-16,3-3-13 15,4-11-19-15,6-2-27 16,7-16-56-16,3-9-203 0</inkml:trace>
  <inkml:trace contextRef="#ctx0" brushRef="#br0" timeOffset="128218.1">5517 11008 228 0,'4'3'272'16,"0"-2"-256"-16,0-1 42 16,1 0-22-16,6 2 2 15,2 0-26-15,2 0-11 16,5 3 1-16,1-2-2 0,1 3-2 15,0-1-23-15,-5-1-28 16,-5 1-30-16,-10 2-54 16,-2-3-129-16</inkml:trace>
  <inkml:trace contextRef="#ctx0" brushRef="#br0" timeOffset="128343.07">5559 11131 377 0,'0'4'83'0,"0"-2"2"16,13-2-10-16,10 0-35 15,6 0-19-15,8-2-16 16,4-2-4-16,3-1-1 0,2 2-11 16,1-2-59-16,0-5-99 15</inkml:trace>
  <inkml:trace contextRef="#ctx0" brushRef="#br0" timeOffset="129235.45">6434 10936 284 0,'0'-6'64'15,"0"-3"-43"-15,0 0 31 0,-6 1-6 16,-2-2-5 0,-4 0-21-16,-2 1-4 0,-2 2 8 15,-5-3-10-15,-3 7-12 16,-3 2 1-16,0 1-2 15,0 0-2-15,2 8 0 16,6 5 1-16,0 1-1 0,11 2-1 16,4 0 1-16,4 2-1 15,0-6 1-15,12 1 0 16,5-2 3-16,0-4-2 16,5-5 0-16,-2-2-1 0,1 0-1 15,-1-2-2-15,-2-7 1 16,-4-2 4-16,-1-3 0 15,0 0 0-15,-6-2 7 16,0 3 9-16,-2 1 2 16,-2 3 1-16,2 4 3 15,-3 1-9-15,1 4-7 0,1 0-6 16,1 7-3-16,2 5 1 16,2 6 2-16,2 4-1 15,-1 2 0-15,2 4-1 16,-4-2 2-16,1-1-1 15,-2 6-1-15,-1-5 2 0,-1 1-2 16,-1-5 0-16,-1-5-2 16,1-2 1-16,-2-5 1 15,3-4 1-15,-1-6 1 16,3 0 1-16,0-6 2 16,0-6-1-16,3-8 0 0,-2-5 5 15,3-4-1-15,0-1-1 16,-2 0-2-16,0 5-3 15,-2 2-1-15,2 5-1 32,-3 7 0-32,-1 4-10 15,-4 6-27-15,5 1-42 0,-3 0-60 16,1 4-104-16</inkml:trace>
  <inkml:trace contextRef="#ctx0" brushRef="#br0" timeOffset="129469.74">6755 11034 375 0,'2'0'90'16,"2"2"-52"-16,-3 3 4 0,3 0 7 16,-1 6-10-16,3 3-12 15,-1 1-5-15,-2 4 0 16,5-1 0-16,-4 3-6 15,-3-1-6-15,1 1-6 16,-2 2-3-16,0-1 1 0,0 1-33 16,-7-3-69-16,-4-12-150 15</inkml:trace>
  <inkml:trace contextRef="#ctx0" brushRef="#br0" timeOffset="130436.64">2485 11908 350 0,'0'-7'61'0,"-3"-1"-59"15,-9 0 36-15,0 2 11 16,-3 5-11-16,-1-1-23 0,-2 2 2 16,1 2 3-16,-5 8-4 15,0 8-5-15,3 2-1 16,2 1-3-16,0 4-3 15,5-3 1-15,6 4 0 16,4-5-3-16,2 2-1 0,3-2 0 16,14-2 0-16,5 2 1 15,4-3-1-15,6-1 0 16,0 0-1-16,-1-1-2 16,-1-4-3-16,-6 3 1 15,-4-5-3-15,-9 0-5 0,-10-2-5 16,-1 1 3-16,-10-1 12 15,-12-3-8-15,-7 2-5 16,-3-4 9-16,0-3 4 16,-2 0 2-16,1 0 3 15,6-10 8-15,7-3-2 16,6-1-5-16,9-4 0 0,5 2-6 16,12 0-5-16,10 2-7 15,9-1-15-15,8 1-14 16,2 2-18-16,4-1-7 15,-4 3-39-15,-3-1-130 0</inkml:trace>
  <inkml:trace contextRef="#ctx0" brushRef="#br0" timeOffset="130873.95">3022 11903 482 0,'-9'-9'31'0,"-2"3"-12"16,3 1 35-16,2 1-11 0,0 1-12 15,-1 3-25-15,-1 0-4 16,0 0 0-16,-3 10-2 16,-4 7 1-16,1 4 1 0,0 9 2 15,-4 4 2-15,3 3 5 16,3 4-1-16,5 4-2 15,5-4-6-15,2 0-1 16,6-5 0-16,9-3-1 16,7-4 1-16,3-6-1 0,6-8-14 15,1-7-29-15,-3-8-60 16,-4-7-156-16</inkml:trace>
  <inkml:trace contextRef="#ctx0" brushRef="#br0" timeOffset="132929.34">3447 12061 370 0,'2'-9'59'16,"-2"0"-43"-16,0-2 51 0,0-5-18 15,0 4-12-15,-3-2-24 16,-3 2-1-16,-5-1 2 16,-1 4-5-16,0 4-4 15,-9 3-3-15,1 2-2 16,1 4-1-16,-1 8 0 15,3 5 0-15,0-2-1 0,10 4 1 16,2 0-1-16,5-4 0 16,0 1-1-16,12-5 0 15,5 0-1-15,0-8 1 16,3-3 0-16,1 0-5 16,-1-1 1-16,0-7 1 0,-4-6 4 15,-3 0 2-15,-4 1 1 16,-2 0 3-16,-4 1 12 15,1 4 5-15,-3 3-4 16,-1-1 1-16,3 6-6 0,1 0-9 16,1 0-5-16,0 7-1 15,4 5 3-15,2 7 0 16,0 0 0-16,1 2 2 16,-3 4-4-16,2-2 2 15,-4-2 0-15,1-1 0 16,-5-5 0-16,1-8 2 15,-3 0-2-15,1-3 0 0,3-4 0 16,1 0 3-16,-3-7 1 16,5-4 0-16,-3-4 4 15,4-5 4-15,-2 1 2 16,0-2-2-16,-1 2-6 0,-1 0-5 16,0 3-2-16,-1 6-6 15,-1 3-22-15,3 6-24 16,0 1-39-16,-3 0-60 15,1 0-96-15</inkml:trace>
  <inkml:trace contextRef="#ctx0" brushRef="#br0" timeOffset="133157.94">3774 12116 511 0,'2'0'64'0,"-2"0"-18"15,2 0-14-15,3 4-14 16,0 3-3-16,2 4-11 16,3 3 2-16,-1 2-3 15,-1 2-1-15,-2 0-2 16,0-2 1-16,-6 0-5 16,0 0-23-16,0-2-28 15,0-7-31-15,0-3-54 16,0-4-175-16</inkml:trace>
  <inkml:trace contextRef="#ctx0" brushRef="#br0" timeOffset="133354.93">4150 12093 604 0,'3'0'44'15,"-3"0"-45"-15,0 7 8 16,4 4 18-16,-1 3 6 0,0 2-25 15,1 4-5-15,-4 1 0 16,0 1-1-16,-4-3-25 16,-11-2-54-16,-5-9-72 31,-4-8-274-31</inkml:trace>
  <inkml:trace contextRef="#ctx0" brushRef="#br0" timeOffset="134757.97">4733 11976 351 0,'2'0'41'16,"-2"0"-13"-16,0-6 30 15,0 1-18-15,0-4-14 0,0 0-14 16,0 0 7-16,0 0 2 16,-7-2-8-16,-3 1-1 15,-2 3-1-15,-3 0-5 16,-4 4-4-16,-1 3-2 0,-2 0-1 16,1 12 1-16,1 1-2 15,5 6 1-15,5-1 0 16,5 1-1-16,5 0 1 15,3-2-4-15,14-3-4 16,2-4 3-16,5-6-1 0,1-4-1 16,-3 0-2-16,-3-3 2 15,-1-10 5-15,-4 1 1 16,-4-3 2-16,-5-2 1 16,0 1 1-16,-1-3 7 15,-3 7 4-15,-1 1 5 16,0 7-1-16,0 0 4 0,2 4-8 15,0 0-12-15,6 8-6 16,1 7 4-16,1 3 0 16,5 1 2-16,2 4-1 15,2-2 0-15,0-3-12 0,-3-9-24 16,1 0-8-16,-1-7-19 16,-6-2-26-16,0-5-46 15</inkml:trace>
  <inkml:trace contextRef="#ctx0" brushRef="#br0" timeOffset="134992.29">4952 11794 420 0,'7'0'31'0,"2"0"-5"16,9 0 11-16,8 10 1 0,2 5-5 15,3 2-23-15,1 5-1 16,-1 3-1-16,-4 3-3 15,-6 5-2-15,-3 5 1 16,-11 0-1-16,-7 0-5 16,0 2 2-16,-16-3-9 0,-7-6-29 15,-6-6-12 1,-3-5-15-16,1-13-95 0</inkml:trace>
  <inkml:trace contextRef="#ctx0" brushRef="#br0" timeOffset="135506.97">5667 11938 484 0,'-6'2'31'0,"1"-2"15"0,5 0 0 31,5 0-12-31,9 0-11 16,8-2-21-16,5-1 1 0,6 0-1 0,2-1-2 15,-1 2 0-15,-1 2-10 16,-6 0-44-16,-9 0-37 16,-9 6-53-16,-9 0-126 15</inkml:trace>
  <inkml:trace contextRef="#ctx0" brushRef="#br0" timeOffset="135631.94">5743 12050 287 0,'-12'8'152'16,"10"-2"-128"-16,2-6 24 15,15 0-24-15,8 1 5 16,8-5-21-16,7-3-8 16,5-3-4-16,-1-1-42 0,0-4-128 15</inkml:trace>
  <inkml:trace contextRef="#ctx0" brushRef="#br0" timeOffset="136651.09">6545 11858 323 0,'2'-7'33'0,"0"-1"7"15,-2 1 21-15,0-1-12 16,0-1-20-16,0-2-8 16,0 0 3-16,-7-1-2 15,-1-1-10-15,-3 1-6 0,-3 3-5 16,-4 2-1-16,-2 5-1 16,-1 2 0-16,-2-1-1 15,-3 13 1-15,4 2 0 16,5 2 0-16,2 2 0 15,10-3-1-15,5 2 1 16,0-4-2-16,15-1-7 16,2-5-3-16,3-1-1 0,1-5 1 15,-1-1 2-15,0 0 4 16,0-6 5-16,-2-4 4 16,-2-3-1-16,-2 2 4 15,0-5 11-15,-2 4 1 16,-4077 0 4-1,8145 3 0-15,-4072 2-3 16,-2 3 1-16,-1 4-7 0,0 0-10 0,2 4-2 16,3 8 0-16,-2 8 0 15,1 1 0-15,1 8 0 0,-2 1 0 16,3 6 0-16,-3 0-1 16,0-3-7-16,-1-3-2 15,0-5 4-15,-1-7 1 16,-1-5 4-16,1-7 1 15,-1-6 1-15,0 0 4 16,2-8 1-16,0-8 3 16,5-2 1-16,-4-5 0 0,3-7 0 15,-2 0 1-15,2-1-5 16,-1 3-6-16,2 3-1 16,-2 7-2-16,1 6-12 15,0 6-35-15,-1 4-48 0,-3 2-103 16</inkml:trace>
  <inkml:trace contextRef="#ctx0" brushRef="#br0" timeOffset="136981.84">6968 11956 410 0,'0'-7'125'0,"0"-4"-107"0,6 2 27 15,3 2-16-15,3 3 6 16,5 2-29-16,0 2-6 16,2 2 0-16,-4 9-1 15,-1 3 0-15,-8 7 0 16,-6 1-2-16,0 2-6 0,-10 1 4 16,-8-4 6-16,0-2 0 15,2-1 10-15,4-6 8 16,2-2 3-16,6-5-2 15,4-5-2-15,12 2-5 0,9-2-3 16,11-7-9-16,8-4 0 16,5-2-19-16,3-1-35 15,-1-3-57-15,-5-3-135 16</inkml:trace>
  <inkml:trace contextRef="#ctx0" brushRef="#br0" timeOffset="137933.76">2582 12933 307 0,'0'-6'120'0,"-9"-2"-109"16,-7 3 41-16,-5 1-1 15,2 4-15-15,-4 0-19 16,-3 4-6-16,1 7 4 15,2 3 1-15,3 4-2 0,0 2 1 0,6-3-7 16,7 4-4-16,7-1-1 16,0 0-1-16,16 2 0 15,6-3-1-15,3 3 1 16,8-3 0-16,-3-1-1 16,1 1 2-16,-6-3-3 15,-1 0-4-15,-9-3-5 0,-8-2-7 16,-3 3-9-16,-4-5 8 15,-13 2 3-15,-8-4 3 16,-7-2 8-16,0-3 1 16,-3-2 2-16,2 0 9 0,3-6 7 15,4-6 4-15,8-1 0 16,7-4-10-16,7 2-7 16,3-3-5-16,17 0-5 15,9 1-6-15,8 1-8 16,4 2-5-16,5 1-14 0,-3 2-29 15,-1 3-85-15</inkml:trace>
  <inkml:trace contextRef="#ctx0" brushRef="#br0" timeOffset="138292.34">3099 12928 518 0,'-3'-9'22'0,"-5"0"0"16,1 2 27-16,-2 4-2 15,2 1-19-15,-2 2-25 0,-2 9-5 16,1 7 3 0,-3 7 0-16,2 8 3 0,1 6 1 0,-2 4 0 15,7 0-2-15,0 2 0 16,5-4-3-16,0-7 0 0,14-5 0 16,9-10-8-16,6-3-13 15,10-10-32-15,3-4-57 16,3-3-131-16</inkml:trace>
  <inkml:trace contextRef="#ctx0" brushRef="#br0" timeOffset="139089.31">3548 13022 278 0,'0'-1'42'15,"0"-5"16"-15,0 1 10 0,-4 0-8 16,-1-2-19-16,-6 1-14 15,4 1-7-15,-6 1-7 16,-2 1-2-16,-5 3-6 16,-1 0-6-16,1 0 0 15,-2 7 0-15,-2 2 0 16,4 3 1-16,6 1-2 0,4-1 1 16,4 1-5-16,6-1-4 15,1-1-1-15,14-3 5 16,4-3 1-16,1-2-1 15,6-3-11-15,-3 0-2 16,3-2 3-16,-6-3 7 0,-1-4 6 16,-5 0 3-16,-1 2 0 15,-4-2 8-15,-2 2 14 16,-4 0 6-16,0 2-4 16,-1 1-7-16,-1 0-7 15,3 2-4-15,-3 2-4 0,5 0-3 16,-1 0-2-16,2 7 2 15,1 8 0-15,0-1 1 16,-1 7 0-16,2 1 0 16,1 6 1-16,-3 1-1 15,0-2 0-15,-2-1 0 0,-2-6 0 16,4-2 0-16,-6-7 1 16,5-6-1-16,-1-3 2 15,0-2 12-15,2-9 23 16,4-9-20-16,-4-7-8 15,4-4-3-15,-3-4-3 16,0-3-3-16,-1 3-9 0,0 0-55 16,1 4-79-16,-3 4-260 15</inkml:trace>
  <inkml:trace contextRef="#ctx0" brushRef="#br0" timeOffset="139844.37">3878 13176 406 0,'0'-4'59'0,"2"0"-45"15,5 0 22-15,4 4-10 16,2 0 0-16,1 0-20 15,-1 4-2-15,-1 7-1 0,-3 2-3 16,-5 5 0-16,-4 1-1 16,0-1-9-16,-12 3-3 15,-1-5 4-15,-1 1 9 16,1-6 6-16,4-2 21 16,2-4 5-16,2-1 2 0,5-4-9 15,0 0-7-15,12 0-8 31,10 0-5-31,4-8-3 16,9 1-1-16,4 0-3 0,0-4-14 16,0 1-36-16,-6-1-57 15,-5-1-58-15,-4-2-173 16</inkml:trace>
  <inkml:trace contextRef="#ctx0" brushRef="#br0" timeOffset="140016.51">4257 13192 406 0,'8'2'123'0,"-3"0"-74"16,2 2 18-16,0 0-19 16,3 2-15-16,-2 3-16 15,-1 0-13-15,-3 3-3 0,-1-1-2 16,-3 2-12-16,0-5-37 16,-7-1-40-16,-3-6-64 15,-3-1-278-15</inkml:trace>
  <inkml:trace contextRef="#ctx0" brushRef="#br0" timeOffset="140688.07">4828 13069 326 0,'0'-5'42'16,"0"-2"4"-16,0-3 17 16,0 3-12-16,0-3-16 15,-7 1-15-15,-2-2 0 0,-2 1-10 16,-3 2-2-16,-2 1 2 15,-3 4-1-15,0 3-6 16,-1 0-5-16,1 1 1 16,1 12 0-16,1 1 0 0,5 3 0 15,7 0 0-15,3-3-2 16,2 2-3-16,3-3-1 16,11-4 2-16,3-2 2 15,0-5-2-15,2-2-5 16,4 0-4-16,-5-5 4 0,2-5 7 15,-4 0 3-15,-2-1 1 16,-3 0 5-16,-2 3 11 16,-2 0 8-16,-3 3-5 15,-2 3-1-15,1 2-7 16,-1 0-11-16,3 9-2 16,3 4 3-16,2 1-1 15,4 0-1-15,1 4 1 0,-1-3-5 16,1-7-26-16,2-1-16 15,0-7-23-15,-5 0-44 16,1-7-138-16</inkml:trace>
  <inkml:trace contextRef="#ctx0" brushRef="#br0" timeOffset="140941.54">5006 12744 485 0,'0'-11'28'0,"0"3"20"15,2 6-2-15,12 2-8 16,8 7-14-16,7 11-15 16,6 7 0-16,6 9 2 0,1 7-3 0,-4 4-3 15,-6 6 0-15,-12 3-4 16,-11 1 0-16,-9-1 0 16,-9-3 0-16,-18-5-1 15,-7-10-1-15,-6-5-5 0,-1-13-2 16,3-10-20-1,3-8-44 1,6-10-68-16,9-21-273 16</inkml:trace>
  <inkml:trace contextRef="#ctx0" brushRef="#br0" timeOffset="141425.81">5704 12973 508 0,'-2'0'51'0,"1"0"-25"0,1 0 26 15,1 0-24-15,14 0 0 16,6-2-23-16,4 0-2 16,3 0 1-16,0 2-4 15,-1 0 0-15,0 0-11 0,-7 0-40 16,-9 4-21-16,-11 2-35 15,0 0-97-15</inkml:trace>
  <inkml:trace contextRef="#ctx0" brushRef="#br0" timeOffset="141573.06">5710 13100 419 0,'-2'7'55'16,"2"-7"-7"-16,13 0 9 15,14 0-18-15,5 0-10 16,7-7-20-16,4-1-5 15,2-1-4-15,0 0-19 16,-5-1-85-16,-1-4-161 16</inkml:trace>
  <inkml:trace contextRef="#ctx0" brushRef="#br0" timeOffset="142665.43">6674 12808 76 0,'7'-14'284'0,"-3"-2"-264"15,-4 2 34-15,0 0 12 16,-7 1-22-16,-8 6-22 16,-1 0-13-16,-7 5 5 15,-4 2 14-15,0 0-2 16,-1 11-8-16,1 5-8 0,0 0-1 15,5 2 2-15,10 1-1 16,4 5-3-16,8-3-3 16,8 0-3-16,11 5 0 15,8-4 0-15,7 3-1 0,2-1-2 16,2-1-7-16,-2-2 0 16,-7 1-4-16,-9-2 0 15,-3-5 4-15,-12 0-11 16,-5-3 1-16,-7-1 11 15,-14-2-1-15,-8-2-1 0,-7-4 8 16,-3-3-1-16,0 0-7 16,-3-4 9-16,9-6 2 15,10-4 10-15,5 0 6 16,13-1-6-16,5 0-9 16,12 0-3-16,14-1-7 0,8 4-13 15,7-1-16-15,2 2-19 16,2 1-36-16,-3 1-43 15</inkml:trace>
  <inkml:trace contextRef="#ctx0" brushRef="#br0" timeOffset="142962.23">7048 12711 433 0,'7'-13'40'0,"-7"2"21"16,-4 6 6-16,-8 5-12 16,-5 0-32-16,0 7-19 15,-3 11 8-15,0 3 3 16,1 9-4-16,4 5-3 16,3 4-2-16,5-2-3 0,4 6-2 15,3-5-1-15,3-3 0 16,11-5-10-16,4-6-11 15,3-5-3-15,4-8-9 16,2-3-17-16,2-7-15 16,0-1-33-16,-2-4-63 0</inkml:trace>
  <inkml:trace contextRef="#ctx0" brushRef="#br0" timeOffset="143466.26">7283 12885 357 0,'0'-12'72'16,"0"-3"-48"-16,2 2 35 16,-2-2-13-16,0 1-3 15,0 3-22-15,-3 0-11 0,-5 6 6 16,-3 3-7-16,-1 2-8 16,-5 2-1-16,4 9 0 15,-2 3 0-15,1 4 0 0,6-2-1 16,3-2 1-16,5-1-1 15,0-3 1-15,0 0-1 16,9-5 2-16,2-4-5 16,1-1-4-16,3 0 1 15,-3-1 2-15,1-6 2 0,-1-1 2 16,0 0 2-16,-2 0-2 16,2 3 2-16,-1 3 1 15,0 2 1-15,-2 0-2 16,1 7 1-16,2 11 1 15,0 0 0-15,-1 4-1 0,-2 4-1 16,-2 4 1-16,0-1-2 16,-2-2 0-16,-2-4 0 15,2-3 1-15,-5-8 0 16,2-5 0-16,3-5 3 16,-2-2 12-16,3-9 6 0,2-7-4 15,4-7 1-15,0-2-7 16,1-2-5-16,1 1-5 15,1 2-3-15,-1 4-4 16,2 6-26-16,0 3-21 16,-1 6-61-16,-1 0-101 15</inkml:trace>
  <inkml:trace contextRef="#ctx0" brushRef="#br0" timeOffset="143867.37">7713 12980 181 0,'0'-3'152'16,"0"-1"-108"-16,0-2 45 15,-3 3-18-15,3-1-2 16,0 1-27-16,0 1-30 0,4 2-8 15,5 0-1-15,3 0 0 16,1 2-2-16,1 6 0 16,-2 4-1-16,-2 1-1 0,-3 4 0 15,-4-2-1-15,-3 3 1 16,-1-1-5-16,1-5-2 16,-4 1 2-16,-3-6 4 15,4-2 3-15,1-3 2 16,2-1 9-16,0-1 4 15,0 0 2-15,12 0-9 0,3-5-8 16,4 0-1-16,5 0-8 16,5-3-29-16,1-1-26 15,-1-1-35-15,-2-3-86 16</inkml:trace>
  <inkml:trace contextRef="#ctx0" brushRef="#br0" timeOffset="144095.79">8105 13001 405 0,'2'0'111'15,"-2"0"-48"-15,0 2 19 16,0 5-37-16,0 0-10 15,0 6-20-15,0 3-2 16,0 0-1-16,0 2-10 16,0-2-2-16,0 0-14 0,-4-6-46 15,-4-6-79-15,-3-4-162 16</inkml:trace>
  <inkml:trace contextRef="#ctx0" brushRef="#br0" timeOffset="145307.34">7713 13014 101 0,'-8'0'270'16,"6"-2"-231"-16,2-5 32 15,0 0-19-15,13-2-13 16,1 0-16-16,6 0-11 0,1 3 6 15,1 1-4-15,1 2-6 16,-4 3-5-16,-2 0 0 16,-2 8-4-16,-8 4-1 15,-5 5 1-15,-2 1-2 16,0 3-6-16,-9-1-1 0,-2-1 3 16,2-4 6-16,2-2 0 0,-1-3 1 15,4-5-1-15,3-2 2 16,1-2 0-16,1-1-2 15,11 3 1-15,4 3 0 16,2 5 0-16,1 1-1 0,-2 5 0 16,-5 2-19-16,-9 0-26 15,-3 1 13-15,-14-4 13 16,-9-2 5-16,-4-1 13 16,-2-6 11-16,-2-5 1 15,5-2-6-15,3 0-2 16,10-7-2-16,11-6-1 0,2-6-50 15,20-5-90-15</inkml:trace>
  <inkml:trace contextRef="#ctx0" brushRef="#br0" timeOffset="146011">8459 12864 317 0,'0'-2'47'0,"0"-3"-14"16,0-1 32-16,0 0-21 15,0 0-16-15,0-1-20 16,0 2 0-16,0-1 13 16,0 4-8-16,-7 0-1 15,-6 2-2-15,-2 0-4 0,-4 8 0 16,-1 4-5-16,1 2 0 15,-1 0-1-15,8 4-1 16,2-3 0-16,7-1 0 16,3-1-9-16,1-5-3 15,11-4 0-15,2-4-1 0,4 0-5 16,1 0 1-16,-1-7 4 16,-1 0 11-16,-5-2 4 15,2 0 0-15,-4 0 13 16,-5 6 9-16,2-1 0 15,-2 4-6-15,2 0-7 0,-1 1-2 16,1 10-1-16,2 3-3 16,0 1-1-16,2 1-2 15,0 0-1-15,0-1 0 16,-1-5-15-16,-1-3-25 16,2-7-17-16,-2 0-29 0,-4-7-73 15</inkml:trace>
  <inkml:trace contextRef="#ctx0" brushRef="#br0" timeOffset="146267.57">8665 12691 491 0,'8'-6'26'16,"4"5"20"-16,8 1-11 15,4 5 3-15,0 11-16 16,7 6-17-16,-1 4 2 15,-1 4 2-15,-4 6-6 0,-8-2-1 16,-7 2 0-16,-10-4-1 16,0-5-1-16,-13-4 1 15,-9-7 0-15,-4-5 0 16,-2-6-3-16,-1-5-10 16,-2 0-20-16,6-11-34 0,8-8-69 15,3-10-233 1</inkml:trace>
  <inkml:trace contextRef="#ctx0" brushRef="#br0" timeOffset="147327.74">9174 12785 403 0,'-4'0'119'0,"3"0"-104"16,1 0 48-16,5-2-31 0,11 1 2 0,4-3-26 0,3 1-7 15,4-1 2-15,2 2-2 16,0 0-1-16,1 2-6 15,-3 0-42-15,-6 0-39 16,-4 0-28-16,-10 0-110 16</inkml:trace>
  <inkml:trace contextRef="#ctx0" brushRef="#br0" timeOffset="147483.94">9264 12865 415 0,'0'2'29'0,"0"-2"20"0,14 0-26 15,7 0-1-15,10-5-13 16,3 0-8-16,3-2-5 31,5-2-30-31,-4 0-61 16,-1-2-82-16</inkml:trace>
  <inkml:trace contextRef="#ctx0" brushRef="#br0" timeOffset="148085.18">9910 12677 149 0,'9'-10'359'0,"-1"0"-345"31,-5-3 45-31,-3 3-13 16,0-1-6-16,0 0-27 0,-9 4-11 0,-2 0-1 15,-6 3 2-15,-3 4-3 0,-2 0 0 16,-4 0-1-16,1 7 0 15,3 4 0-15,1 2 1 32,5 1-1-32,9 0-1 0,3-1-2 0,4 1-5 15,4-3-4-15,11-2-6 16,0-6 3-16,5 1-2 16,2-4-7-16,-1 0 4 15,-1-4 7-15,-2-5 13 0,-2 0 1 16,-4 1 3-16,2-3 18 15,-7 4 9-15,-2-2-1 16,0 5-2-16,1 1-10 16,-1 3-5-16,1 0-8 15,1 0-3 1,0 10 1-16,2 6-2 16,-2 4 0-16,2 5 0 15,-6 5 1-15,3 1-1 0,-2 1-1 16,-2-2 0-16,0-5-1 15,1-4 0-15,-1-4 3 16,-1-9-1-16,3-1 0 16,-1-5 1-16,3-2 2 15,2 0 9-15,-1-9 2 16,3-3 1-16,-1-4 1 16,0-2 3-16,0-1-1 15,-2-3-6-15,3-1 0 0,-3 0-6 16,0 3-4-16,-1 0-2 0,4 4-13 15,-1 4-30 1,3 5-20-16,1 3-46 0,-4 2-64 16,3 2-205-16</inkml:trace>
  <inkml:trace contextRef="#ctx0" brushRef="#br0" timeOffset="148557.41">10300 12825 303 0,'-8'0'44'0,"-1"-8"16"15,1 3 20-15,-2-2-16 16,3 0-8-16,4 0-19 15,3-1-5-15,0 3-15 16,7-2-13-16,8 3-6 16,2 3 2-16,3 1-2 15,2 0-1-15,-8 5-2 0,-1 7 3 16,-8 3-4-16,-5 1-8 16,0 2 7-16,-13 0 6 15,1-3 0-15,0 2 1 16,0-6 0-16,5-3 0 15,4-2 2-15,3-3 3 16,0 1-1-16,7-3-2 0,5 3-1 16,5 2-1-16,-1 2 0 15,0 3-1-15,-7 2-1 16,-6 3-6-16,-3 0-5 16,0-4 4-16,-19 1 6 0,-6-6-2 15,-4-1-2-15,-7-5 2 16,-5-1-15-16,-1-6-47 15,-4-9-101-15</inkml:trace>
  <inkml:trace contextRef="#ctx0" brushRef="#br0" timeOffset="149574.27">2701 14037 497 0,'-15'-3'12'0,"1"-1"7"16,-3 4 28-16,1 0-6 15,0 0-29-15,0 4-10 0,0 7 5 16,3-1 5-16,2 3-7 16,2 3-3-16,6 0-1 15,3 3-1-15,0 1 0 16,2 2 0-16,12-1 1 16,2 2 1-16,4 2-2 15,1-2 1-15,3 0-2 0,-3 1-3 16,0-3-4-16,-6 1-1 15,-3-4-8-15,-5-4-1 16,-7 0 9-16,0-3 6 16,-15-1-5-16,-9-1 2 15,-2-3 4-15,-3-5 3 0,-1-1-2 16,1-1 1-16,4-6 8 16,4-8 8-16,9-1-8 15,9-2-4-15,3-1-7 16,7-1-10-16,13 1-6 15,9 1-10-15,3 3-4 0,0 3-4 16,2 1-34-16,-7 2-116 16</inkml:trace>
  <inkml:trace contextRef="#ctx0" brushRef="#br0" timeOffset="149951.56">3155 13968 464 0,'0'-4'75'0,"0"-3"-72"15,0 5 49-15,-3 2-9 16,2 0-13-16,-5 9-27 16,1 7-3-16,2 7 15 15,-4 8 2-15,0 6-4 0,-3 6 2 16,3 11 0-16,-2-1-7 16,4 4-2-16,-3-5-6 15,7-6 1-15,1-6-2 16,1-12-9-16,14-8-13 15,12-13-15-15,7-7-35 0,4-3-61 16,3-19-287-16</inkml:trace>
  <inkml:trace contextRef="#ctx0" brushRef="#br0" timeOffset="154423.43">3564 14203 223 0,'0'0'189'0,"0"0"-183"16,0 0 43-16,0-3 1 15,0-2-20-15,0-3-12 0,0 3-4 16,0 0 8-16,-2-3-4 16,1 2-5-16,-3-4 2 15,-5 5-2-15,-2 0-2 16,-5 5-10-16,-4 0-2 15,0 0-2 1,-3 9 2-16,4 3 0 0,2 3 0 0,5-3 0 31,3 4-1-31,5-4 0 0,4 1-2 0,0-4-4 16,9-2 1-16,3-4 4 0,3-3 2 16,1 0 0-16,1 0 0 31,-3-7 0-31,0-3 0 15,-1-1 1-15,-3-1 2 0,0 1-1 0,-3 0 3 16,-2 2 12-16,0 4 0 0,-1 1 0 16,-3 2-6-16,4 2-6 15,2 0-6-15,0 0 1 16,3 6 1-16,3 5-1 31,1 3 2-31,1 0-1 0,-1 4 0 16,-1-4 0-16,-2-1 1 15,-4-3-1-15,-1-3 0 16,1-1 0-16,-6-2 1 16,3-4-1-16,-2 0 3 15,1-4 1-15,1-9 0 16,3-1 0-16,-1-7 0 0,4 1 0 16,1-3-2-16,-3 5-2 15,4 2-5-15,0 4-17 16,-2 6-28-16,3 3-32 15,-6 3-64-15,-1 0-208 0</inkml:trace>
  <inkml:trace contextRef="#ctx0" brushRef="#br0" timeOffset="154657.84">3916 14287 559 0,'1'2'42'16,"1"-2"12"-16,0 0-20 16,1 5-4-16,0 4-10 0,1 2-12 15,-1 1 4-15,1 3-7 16,-4 1-5-16,1 0 0 16,-1-2-10-16,0-1-31 15,-3-5-28-15,-2-3-64 16,1-5-161-16</inkml:trace>
  <inkml:trace contextRef="#ctx0" brushRef="#br0" timeOffset="156772.44">3945 14248 91 0,'-2'-2'116'0,"0"-3"-89"0,-3 1 36 16,3-1-6-16,0-2-12 15,1 1-10-15,-1 1 1 16,2-2 6-16,0 3-7 16,0-1-4-16,0 2 2 15,0 1 3-15,0 0-8 16,0 2-4-16,-2 0-7 0,0 0-6 16,2 0-4-16,-4 2-5 15,0 6 1-15,3 5 1 16,-1 3 7-16,0 2-2 15,1 2 0-15,-1 1-1 16,2 3 1-16,-2-3-2 0,2-2-5 16,0-3-1-16,0 1 0 0,0-7-1 15,4 4 0-15,1-6-8 16,0-1-28-16,1-2-24 16,-1-2-32-16,1-3-26 15,-1 0-47-15</inkml:trace>
  <inkml:trace contextRef="#ctx0" brushRef="#br0" timeOffset="156959.91">4248 14323 416 0,'11'0'49'16,"-3"0"-21"-16,-5 0 27 15,0 2-8-15,-3 5-26 16,0 0-18-16,-3 0-1 15,-8 5-1-15,-3-1-6 16,-6 0-27-16,2-4-34 0,0 0-50 16,0-5-81-16</inkml:trace>
  <inkml:trace contextRef="#ctx0" brushRef="#br0" timeOffset="157484.99">4509 14082 477 0,'0'-7'19'0,"0"0"10"16,0 3 34-16,0 3-15 15,2 1-15-15,1 0-29 16,2 10-2-16,2 3 11 16,2 4-1-1,1 5-1-15,-3 3-3 16,1 4-1-16,-2-3-4 0,2 1-1 16,-7-4-1-16,1 0-1 15,-2-7 1-15,0-1-1 16,0-6 1-16,0-2 0 15,0-7 0-15,0 0 4 16,0-6 2-16,4-6-5 16,1-4-2-16,2 0 0 0,6-2-2 15,1 5 0-15,4 5-2 16,1 4-2-16,1 4 4 16,-1 0 0-16,-5 5 1 15,-4 6-1-15,-2 4-1 16,-8 0-1-16,-2 1-3 0,-9 3-2 15,-3-7-2 1,-4 0-4-16,0-5 2 0,2-1 0 16,3-6-6-16,4 0-15 15,9-2-32-15,0-10-30 16,8-8-70-16</inkml:trace>
  <inkml:trace contextRef="#ctx0" brushRef="#br0" timeOffset="157798.76">4900 13968 353 0,'2'-7'28'0,"3"1"24"15,1 4 19-15,3 2-20 16,1 0-17-16,5 11-18 15,-1 7 2-15,4 7 4 0,1 5-2 16,-2 8-3-16,0 3 1 16,-7 7-12-16,-5 2-3 15,-5 0-2-15,-5 2 0 16,-12-10-2-16,-5-4-5 16,-5-9-1-16,-4-6-2 15,-1-13-6-15,1-8-31 16,4-4-44-1,4-19-109-15</inkml:trace>
  <inkml:trace contextRef="#ctx0" brushRef="#br0" timeOffset="159344.61">5365 14237 412 0,'-2'0'84'0,"-3"0"-59"15,3 0 48-15,2 0-21 16,0 0-11 0,5 0-27-16,7 0-9 0,2-1 7 15,4-3-4-15,3 1-8 16,4-1 1-16,4 0-2 15,-2 2 2-15,4 1-6 16,-4-1-20-16,-4 2-27 16,-9 0-35-16,-9 0-58 0,-5 3-171 15</inkml:trace>
  <inkml:trace contextRef="#ctx0" brushRef="#br0" timeOffset="159485.21">5405 14341 158 0,'-15'9'256'0,"10"-4"-226"15,5-2 26-15,7-3-14 0,13 0-10 16,11 0-20-16,3-5-10 16,3-2 0-16,0 4-2 15,-3-4-22-15,-5-1-63 16,-3 1-142-16</inkml:trace>
  <inkml:trace contextRef="#ctx0" brushRef="#br0" timeOffset="161269.59">6186 14225 257 0,'0'0'30'16,"0"0"11"-16,0 0 18 16,0-6-21-16,0 3-17 0,2-2-5 15,3-3 5-15,-4 1 4 16,1 0-8-16,2 0 0 15,-4 0 2-15,0-4-7 16,1 0-3-16,-6 3-2 16,-9-5 1-16,-6 2-4 0,1 3 0 15,-6 2 0-15,-2 4-4 16,-2 2 0-16,4 0 1 16,-1 9 0-16,4 7 0 15,3 0 1-15,7 6-1 16,6-4-1-16,4 3 0 15,2-3-1-15,12-2 2 16,2-2-1-16,7-5-1 0,1-4-1 16,1-3-3-16,0-2 1 15,-1-2 1-15,-6-6 0 16,-1-5 2-16,-1 1 1 16,-5-1 1-16,0-3 0 0,-4 4 5 15,-1 1 7-15,-1 2 9 16,1 3 4-16,-3 1-8 15,1 4-7-15,4 1-5 16,0 0-5-16,1 6-2 16,1 7 0-16,4 5 1 15,-2 7 1-15,0 1-1 0,0 7 0 16,-1 1 0-16,-4-4 0 16,0-2-2-16,-1-8-3 15,-3-3 5-15,2-11 0 16,1-4 1-16,-3-2 4 15,5-7 10-15,-3-9-2 0,6-6 4 16,-1-4-2-16,2-3-7 16,2-1-3-16,3 2-4 15,-1 2-1-15,5 7-3 16,-4 4-17-16,2 8-19 16,-3 4-17-16,-3 3-23 0,-4 0-35 15,-2 7-44-15,-1 0-97 16</inkml:trace>
  <inkml:trace contextRef="#ctx0" brushRef="#br0" timeOffset="161457.07">6509 14253 366 0,'13'0'57'0,"-5"0"19"16,-1 0 5-16,3 0-15 16,-1 4-15-16,-1 3-17 15,0 7-6-15,3 2-6 16,-3 6-10-16,4 1-5 15,-3 4-6-15,-4 1 0 0,-5 3-20 16,0-3-38-16,-5 1-33 16,-17-6-42-16,-5-7-165 15</inkml:trace>
  <inkml:trace contextRef="#ctx0" brushRef="#br0" timeOffset="162306.23">2840 14951 315 0,'0'-11'65'0,"-2"-2"-21"0,-6 2 29 15,-3 3-22-15,-5-2-14 16,-2 6-23-16,-4 2-5 15,-5 2-5-15,0 2 0 16,-2 10 7-16,2 6 3 16,5 2 2-16,5 1-8 0,7 2-2 15,8 2-3-15,2-2 1 16,10 0-1-16,11 1 1 16,5-3-1-16,4 1-2 15,1-1 0-15,-3-2 0 16,-4 3 1-16,-4-2-6 0,-8-1-5 15,-10-1-9-15,-2 2-6 16,-7-6 5-16,-13-4 4 16,-3 0 7-16,-4-7 2 15,-1-3 3-15,0 0 3 16,3-9 3-16,5-5 7 16,6-2 1-16,11-4-3 0,3 0-8 15,14 1-7-15,13-1-10 16,8 1-21-16,6 1-48 15,1 0-72-15</inkml:trace>
  <inkml:trace contextRef="#ctx0" brushRef="#br0" timeOffset="162615.29">3274 14974 418 0,'-10'-8'37'0,"-4"3"-6"16,-1 2 33-16,0 3-19 16,-4 3-17-16,-1 10-10 15,5 8 1-15,-4 6-5 16,5 5-3-16,6 8 0 15,1 0-5-15,7 5-4 0,0-1-2 16,8-2-17-16,8-8-32 16,8-8-13-16,4-8 32 15,6-14-46-15,6-4-118 16</inkml:trace>
  <inkml:trace contextRef="#ctx0" brushRef="#br0" timeOffset="163347.22">3654 15088 284 0,'0'-4'50'15,"0"-1"-6"-15,0 0 29 16,0 1-10-16,-3-1-16 15,-4-1-29-15,0 3-3 16,0-1-2-16,-3 0-5 16,-5 4-6-16,0-1-2 0,0 1-1 15,-3 5 1-15,0 6-1 16,2 2 1-16,1-1-1 16,7 2 0-16,2-3 0 15,5 0-1-15,1-1 1 16,3-1-1-16,9-3 0 0,5-4 2 15,0-2 1-15,2 0-4 16,-2 0-3-16,1-4-1 16,-5-4 4-16,0 3 2 15,-5-2 0-15,-2 2 2 0,-5-1 2 16,3 5 8-16,-2-1-1 16,-2 2-2-16,0 0-4 15,4 0-5-15,0 9 1 16,1 3 0-1,0 8 3-15,4 3 0 16,-1 4-3-16,-1 0 1 16,-2 3-1-16,2-3 0 15,-5-6 0-15,-1-1 1 0,3-6-1 16,-4-5 0-16,1-7 2 16,-1-2 4-16,5-2 32 15,-3-11-14-15,3-6-12 16,2-4 0-16,2-3-5 0,0 0-4 15,3-3-3-15,1 6-3 16,1 4-22-16,0 3-22 16,3 5-25-16,-7 7-69 15,2 2-184-15</inkml:trace>
  <inkml:trace contextRef="#ctx0" brushRef="#br0" timeOffset="164128.29">4379 15302 466 0,'11'0'60'0,"-2"0"16"16,0 0-13-16,0 0-25 16,0 6-14-16,-2 1-9 15,-5 3-9-15,0 1-5 16,-2 2-23-16,-9-4-65 0,-6-6-86 16</inkml:trace>
  <inkml:trace contextRef="#ctx0" brushRef="#br0" timeOffset="164773.4">4812 15065 169 0,'-7'-9'47'16,"3"0"-1"-16,-3 0 22 16,4 0-13-16,-2 2 5 15,2 4 2-15,1-1-4 16,2 2-13-16,0 2-16 16,0 0-10-16,2 9-4 0,6 7 6 15,-1 2-1-15,0 9-4 16,3 1-5-16,-2 0-7 15,-1 5-4-15,0-3 1 16,-2-5-1-16,1-3 0 16,-2-6 1-16,-2-6-1 15,1-2-1-15,-3-5 0 0,2-3 0 0,3 0 0 16,0-3 3-16,5-7-1 16,2 3-1-16,4-3-4 15,4 3 0-15,2 1-2 16,3 4 1-16,-4 2 4 15,-1 0-2-15,-3 11 1 16,-9 2-3-16,-6-1-2 0,-2 4-1 16,-7-3-5-16,-10 1 4 15,-3-5 6-15,-4 0-3 16,-1-6 1-16,1-1-2 16,2-2-24-16,10-4-29 15,5-8-7-15,7-6-43 0,5-5-141 16</inkml:trace>
  <inkml:trace contextRef="#ctx0" brushRef="#br0" timeOffset="165007.72">5200 15072 433 0,'3'0'123'0,"-3"0"-108"15,4 4 17-15,3 8 4 16,6 4-4-16,3 4-20 15,2 5 0-15,2 3-6 16,-4 3-4-16,-3-3-2 16,-6 2 0-16,-7-5 0 0,-2-1-10 15,-13-5-5-15,-4-6-11 16,-8-6-25-16,2-7-41 16,1-4-122-16</inkml:trace>
  <inkml:trace contextRef="#ctx0" brushRef="#br0" timeOffset="165367.01">5710 15139 228 0,'-4'2'178'0,"0"2"-150"0,4-4 38 15,0 0-9-15,4 0-9 16,9 0-25-16,4 0-8 15,7 0-4-15,5 0-5 16,3 0-6-16,-1-2 0 16,-1 2-2-16,-3 0-37 15,-7 0-38-15,-9 6-14 0,-11-1-55 16</inkml:trace>
  <inkml:trace contextRef="#ctx0" brushRef="#br0" timeOffset="165486.77">5769 15239 313 0,'-9'6'83'0,"9"-4"-82"16,9-2 10-16,13 0 5 0,10-2-9 16,12-4-8-1,2 0-11-15,3-4-5 16,0 0-39-16,-2-1-126 0</inkml:trace>
  <inkml:trace contextRef="#ctx0" brushRef="#br0" timeOffset="165959.41">6330 15099 341 0,'5'-11'49'0,"-3"0"24"16,-2 0 7-16,0 4-20 15,-11 2-29-15,-4 2-14 16,-6 3-14-16,0 0-2 16,-6 1-1-16,-2 6 0 15,2 6 0-15,3-2 0 0,7 1-1 16,5 2 1-16,5-3-1 15,7 2-2-15,6-5-3 16,7 0-1-16,4-5-1 16,5-3-1-16,2 0 0 15,-4 0 4-15,4-7 1 0,-4-2 4 16,-4 0 0-16,-5-2 1 16,0 4 6-16,-6 2 10 15,-2 0-1-15,-1 3-3 16,0 2 1-16,-2 0-2 15,0 9-11-15,4 5 0 16,0 5 1-16,-1 7-1 0,2 2-1 16,2 0 0-16,5 3 0 15,-3-2-1-15,-1-6 0 16,3-4 0-16,-2-6 2 16,2-6-2-16,-1-7 3 0,0 0 2 15,-1-10 6-15,-1-8 5 16,0-4 1-16,-3-3-2 15,2-4-11-15,-1 1-3 16,1 3-5-16,2 0-36 0,3 7-46 16,3 2-43-16,-1 7-118 15</inkml:trace>
  <inkml:trace contextRef="#ctx0" brushRef="#br0" timeOffset="166224.99">6588 15199 353 0,'-4'2'96'16,"3"-2"-69"-16,1 0 42 16,0 0-30-16,12 1-13 0,5 5-15 15,0 1-7-15,1 5 0 16,-6 2-4-16,-2 4 0 16,-8 2 0-16,-2 0-1 15,-8 1 0-15,-4-2-2 16,-2-2 6-16,-3-3 16 15,9-5 28-15,6-4-14 0,4-3-7 16,25-2-5-16,12 0-13 16,15-3-7-16,12-10-24 15,7-7-103-15,5-7-212 16</inkml:trace>
  <inkml:trace contextRef="#ctx0" brushRef="#br0" timeOffset="166950.15">2831 15907 253 0,'0'-9'85'0,"0"-2"-75"0,-1 0 65 15,-6 4-9-15,1 0-19 16,0 4-5-16,-2 1-3 16,-3 2-8-16,-4 0-17 15,1 12-10-15,-2 3-2 0,-2 6 0 16,2 2-1 0,5 4 1-16,3-1 2 0,8 1 0 15,0 4-1-15,7-4-1 16,8 1 0-16,7-3-1 15,3 0 0-15,-1-4-2 16,-1 1-2-16,-5-3-13 0,-8-3-18 16,-10-4 4-16,0 2 6 15,-14-6 1-15,-6-2 12 16,-5-3 4-16,1-3 7 16,-2 0 2-16,6-7 16 15,5-7 11-15,3-2-7 0,10-4-10 16,2 0-11-16,15-3-8 15,11 4-12-15,9-1-24 16,5 0-35-16,2 1-97 16</inkml:trace>
  <inkml:trace contextRef="#ctx0" brushRef="#br0" timeOffset="167326.07">3315 15779 539 0,'-20'0'44'16,"-4"0"-43"-16,0 1 32 0,-3 15 10 15,1 7-13-15,4 6-16 16,5 7 1-16,4 6 4 16,9 5-6-16,4-1-8 15,7 3-4-15,15-5-1 16,5-6-2-16,7-8-18 0,9-10-15 15,4-12-44-15,4-8-73 16,-3-3-259-16</inkml:trace>
  <inkml:trace contextRef="#ctx0" brushRef="#br0" timeOffset="167887.37">3678 16005 339 0,'1'-12'26'0,"-1"-1"36"15,0-1 14-15,-4-1-32 16,-6 1-12-16,-4 3-7 0,-3 4-7 15,0 4-7-15,-5 3-4 16,2 0-3-16,1 7 0 16,2 6-1-16,1 5 0 15,5 1-1-15,4-1-3 16,5 2 1-16,2-5 0 0,4 2-3 16,6-8-1-16,5-3 3 15,1-4 0-15,-2-2-2 16,2 0 1-16,-1-2 2 15,-1-6 2-15,-4 1-1 16,-2-3 2-16,1 2 4 0,-2 2 0 16,-1 1 0-16,-1 5-2 15,2 0-5-15,-1 5-3 16,4 10 3-16,1 6 0 16,2 4-1-16,0 3 2 15,-3 2-1 1,-1-3 0-16,-4 0 0 15,1-7 0-15,-4-6 0 0,0-7 1 0,-2-7 3 16,0 0 18-16,1-14 8 16,3-7-18-16,3-5-5 15,0-6-4-15,2 0-4 16,4 0-32-16,2 2-39 16,-2 2-60-16,1 4-148 15</inkml:trace>
  <inkml:trace contextRef="#ctx0" brushRef="#br0" timeOffset="168559">4311 16190 231 0,'0'6'403'0,"0"-1"-392"16,-7 2 19-16,2 0 3 15,1 4-20-15,3 1-12 0,1 2-8 16,0-1-44-16,3-3-71 15,1-5-228-15</inkml:trace>
  <inkml:trace contextRef="#ctx0" brushRef="#br0" timeOffset="169141.25">4913 15851 512 0,'0'-5'44'0,"-3"-2"5"15,-2 5 17 1,3 2-23-16,1 2-22 16,1 10-18-16,0 9 0 0,0 7 7 15,3 4-2-15,3 8-7 16,-2-4 1-16,-1 4-2 15,-1-5 0-15,-2-5 0 16,0-5 1-16,0-8 0 16,0-9-1-16,0-4 3 15,0-4 0-15,7-4 4 0,3-7-4 16,7-4-3 0,1 0-1-16,5-1-3 0,4 8-4 15,-2 3 1-15,-1 5 6 16,-5 1-4-16,-6 11-5 15,-8 7-3-15,-5-1 4 16,-3 2-1-16,-14 4-7 0,-4-5 3 16,-6 0 2-16,-1-7-2 15,2-4 5-15,4-3 2 16,8-5-1-16,4 0-19 16,10-12-31-16,5-4-45 0,11-12-33 15,6-4-77-15</inkml:trace>
  <inkml:trace contextRef="#ctx0" brushRef="#br0" timeOffset="169331.24">5191 15934 511 0,'11'0'34'0,"-1"0"-2"16,3 10 11-16,3 5-2 16,4 7-17-16,0 3-15 15,-2 8 0-15,-4 1-6 16,-5-1-3-16,-7 4-1 15,-2-2-10-15,-14-3-17 0,-8-4-16 16,-5-8-7 0,-4-5-21-16,3-13-71 0</inkml:trace>
  <inkml:trace contextRef="#ctx0" brushRef="#br0" timeOffset="169707.91">5798 16093 257 0,'1'0'116'16,"-1"0"-78"-16,0-2 48 16,3-2-16-16,2 0-20 15,4 1-18-15,5-1-14 16,8 3-4-16,1-1-7 0,8 2-6 15,-1 0 0-15,-3 0-3 16,-3 0-32-16,-7 5-46 16,-10 1-47-16,-7 3-99 15</inkml:trace>
  <inkml:trace contextRef="#ctx0" brushRef="#br0" timeOffset="169832.9">5825 16192 381 0,'-4'6'22'16,"4"-6"-18"-16,15 0 18 15,16 0-9-15,9 0-11 16,11-4-8-16,2-6-8 16,3 2-18-16,-4-5-99 0</inkml:trace>
  <inkml:trace contextRef="#ctx0" brushRef="#br0" timeOffset="170307.01">6420 16060 203 0,'0'-10'290'0,"0"-1"-272"16,-5-2 40-16,-2 3-9 0,-1 2-27 16,-6 4-18-16,-1 0-5 15,-5 4-1-15,-1 0 1 16,-3 4-2-16,1 4 0 16,2 6 1-16,4 3 2 15,4-2 0-15,8 3 0 0,5-3-2 16,0 0-1-16,15-5-8 15,2-3 3-15,3-4-3 16,2-3-7-16,-1 0 5 16,-1-3 8-16,-2-7 5 15,-4 2 2-15,-2-1 16 16,-2 0 5-16,-5 3-8 16,0 1 5-16,1 5 2 0,-3 0-14 15,2 4-7-15,2 10 0 16,0 5 2-16,1 6 0 15,4 2-1-15,-2 4-1 16,-1-2 0-16,-4-6 0 16,1-2-2-16,-2-3 1 15,-3-10 1-15,-1-2-1 0,6-5 2 16,-1-1 5-16,0-5 11 16,3-9-3-16,2-7 1 15,1-7-9-15,0 0-5 16,1-3-4-16,1 0-35 15,0 3-39-15,1 5-33 16,2 3-90-16</inkml:trace>
  <inkml:trace contextRef="#ctx0" brushRef="#br0" timeOffset="170782.23">6768 16255 89 0,'-6'-11'323'0,"-1"4"-284"0,1-4 29 15,5 2 5-15,1 0-25 16,0 3-21-16,1 5-13 16,12 1-12-16,1 0 0 15,1 4-3-15,1 8 1 16,-6 2 0-16,-2 0-2 16,-4 4-3-16,-4-1-2 15,0-3-1-15,-2-2-2 16,-3-1 7-16,-1-2 3 0,0-1 1 15,6 0-1-15,0 1 3 16,0 0-1-16,6 1-1 16,5 3 0-16,-1-1 0 15,-1 1-1-15,-3-1 0 16,-6-1-10-16,-1-2-6 16,-16-2 1-16,-10 0-2 15,-4-3-20-15,-6-4-20 0,-9 0-48 16,-1 0-120-16</inkml:trace>
  <inkml:trace contextRef="#ctx0" brushRef="#br0" timeOffset="171491.07">3006 16809 13 0,'-8'0'430'0,"-1"-3"-413"16,1-2 37-16,-3 1-7 15,-4 4-21-15,1 0-14 16,-2 0-5-16,-2 7 7 16,3 6 5-16,-3-1-5 0,4 6-1 15,4 0-4-15,4 3-3 16,2 4-2-16,4-1-2 15,8 2 0-15,9-1 0 16,9 2 0-16,2-5-2 16,1 1 0-16,2-4-3 15,-6-3-4-15,-7 0-7 0,-9-2-11 16,-7 1-13-16,-2-3 7 16,-17-1 23-16,-5-2 4 15,-6-2-8-15,-3-4 8 16,1-3 5-16,2 0 8 15,2-5 10-15,5-8 7 0,4-1-7 16,12-5-6-16,5 1-8 16,13-2-9-16,16 1-17 15,8-1-24-15,11 1-29 16,5-1-53-16,-3-3-147 16</inkml:trace>
  <inkml:trace contextRef="#ctx0" brushRef="#br0" timeOffset="171799.5">3507 16745 204 0,'-11'-2'308'0,"-2"0"-298"16,1 2 25-16,-7 6 9 16,4 14-13-16,-5 4-15 0,0 10-8 15,1 6 7-15,4 4-4 16,4 3-6-16,9-1-4 16,2-3-1-16,11-4-4 15,11-6-20-15,8-9-12 16,8-4 6-16,5-8-36 15,5-6-63-15,0-6 39 0</inkml:trace>
  <inkml:trace contextRef="#ctx0" brushRef="#br0" timeOffset="172395.79">3814 17005 310 0,'0'0'55'16,"0"0"-39"-16,0-3 58 16,0-4-23-16,1 0-19 15,-1-2-1-15,0-2 0 16,0 1-4-16,0 0-5 0,-5 0-14 15,-6 1-3-15,-5 5-3 16,-4 4-3-16,-3 0-1 16,0 10 1-16,-1 5-5 15,2 3 2-15,7 4 2 16,3 1-1-16,9-3-7 0,3-3-1 16,2-2-4-16,13-7 8 15,0-4 5-15,4-4 3 16,1 0-1-16,-3-7 0 15,1-5 0-15,0-3 1 16,-3-1 0-16,-1 2 0 16,-3-1 3-16,-4 3-1 15,0 5 4-15,-2 5-4 16,0 2-4-16,2 6-1 0,-2 13 1 16,2 1 1-16,0 8 1 15,2 6 0-15,-2 0-1 16,0 6 0-16,-2-5 0 0,1 2 0 15,-5-5-4-15,-1-4 1 16,3-10 2-16,-3-9 1 16,0-7 9-16,2-2 17 15,0-17-5-15,3-10-12 0,0-1-5 16,4-10-4-16,2 4-12 16,3 0-46-16,1 8-47 15,-5 4-74-15</inkml:trace>
  <inkml:trace contextRef="#ctx0" brushRef="#br0" timeOffset="172941.23">4501 17100 561 0,'0'0'58'15,"0"2"-41"-15,0 7-2 16,0 3 2-16,-2 6-13 0,-1 2-4 15,-4-1-41-15,0-1-58 16,-1-5-91-16</inkml:trace>
  <inkml:trace contextRef="#ctx0" brushRef="#br0" timeOffset="173581.6">4998 16843 423 0,'-7'-3'23'16,"4"-1"19"-16,1 4 33 15,0 0-21-15,2 7-34 16,0 7-2-16,2 6 10 16,3 7-8-16,1 5-6 15,0 2-4-15,-1-2 2 16,0 1-9-16,0-5-2 0,-1-7-1 16,-2-5 1-16,1-7-1 15,-1-1 1-15,-2-5 0 16,4-3 0-16,-2 0 2 15,3-3 2 1,4-6-4-16,0-4-1 0,7 2-2 16,4-1-4-16,1 5-1 15,1 3-1-15,0 4 4 0,-1 0 2 16,-6 7-3 0,-8 5-6-16,-7 5-3 0,0 3 4 15,-14-1-8-15,-5 0 9 16,-6-1 0-16,3-5 4 15,-4-1 5-15,4-6 0 16,6-5 0-16,7-1-8 0,9-7-43 16,0-11-43-16,17-4-60 15</inkml:trace>
  <inkml:trace contextRef="#ctx0" brushRef="#br0" timeOffset="173815.91">5336 16836 445 0,'0'0'170'0,"0"0"-161"16,0 0 12-16,8 15 11 0,8 7-3 15,5 9-15 1,3 5 0-16,5 7-2 16,-3-1-5-16,-4 5-5 0,-7-2-2 15,-14 0 1-15,-1-3-3 16,-18-3-11-16,-11-5-12 15,-10-7-14-15,0-9-18 0,-3-15-31 16,8-3-76-16</inkml:trace>
  <inkml:trace contextRef="#ctx0" brushRef="#br0" timeOffset="174271.34">5928 17041 399 0,'-8'2'102'15,"4"-2"-69"-15,4 0 36 0,0 0-24 16,7 0-18-16,10 0-20 16,5 0-1-16,3 0 0 15,1-2-3-15,1 2-3 16,0 0-1-16,-3 0-35 16,-9 0-30-16,-7 6-12 0,-8-1-26 15,-3 2-86-15</inkml:trace>
  <inkml:trace contextRef="#ctx0" brushRef="#br0" timeOffset="174396.31">5960 17113 312 0,'-12'5'62'16,"11"0"-42"-16,1-1 15 0,22-2-15 15,6-2-16-15,10 0-9 16,9 0-14-16,3-6-16 16,-1 0 4-16,-3-3-29 15,-3-2-190-15</inkml:trace>
  <inkml:trace contextRef="#ctx0" brushRef="#br0" timeOffset="174911.4">6537 16993 342 0,'8'-12'84'16,"-3"-4"-45"-16,-3-1 35 0,-2 0-15 15,0 1-21-15,0 1-16 16,-7 3-5-16,-9 3-4 15,-4 5-8-15,-5 4-5 16,0 0 0-16,-4 6-2 16,0 6 2-16,7 3-1 0,3 2 2 15,8-1-3-15,7-1 1 16,4-1 0-16,7-3-3 16,13-4-1-16,2-2-3 15,2-5-7-15,0 0-2 16,-2 0 1-16,-2-5 10 15,-4-2 6-15,-7-1 1 16,-2 3 11-16,-3-2 16 0,-1 2-10 16,-1 3-5-16,0 0-3 15,3 2-4-15,0 0-7 16,3 9 2-16,-1 7 1 16,4 4 3-16,-2 3-1 15,0 2-1-15,-4 3-1 16,4 3-2-16,-4-1 2 0,3 1-2 15,-3-6 1-15,-1-1-1 16,-1-2-1-16,1-10 0 16,-3-5 2-16,1-7-1 0,2 0 5 15,2-10 2-15,-1-10 7 16,4-3 0-16,-1-6-3 16,4-3-6-16,0 2-5 15,5 1-2-15,0 1-29 16,1 4-34-16,2 5-44 0,-4 1-76 15</inkml:trace>
  <inkml:trace contextRef="#ctx0" brushRef="#br0" timeOffset="175439.3">6831 17065 277 0,'0'0'205'16,"-4"0"-182"-16,1 0 43 15,1 0-24-15,2 3-18 0,0 6-12 16,3 2 0-16,9 3-6 16,2 1-4-16,0 0-1 15,-1-2 0-15,2-4-1 16,-4-2 0-16,-2-6-1 16,2-1 2-16,-4 0-1 15,1-10 0-15,2-4-1 0,-1-1 2 16,-2 0-1-16,2-2 1 15,0 3-1-15,-2 2 1 16,-2 1-1-16,1 5 0 16,-2 5-1-16,0 1 0 15,-3 5 0-15,3 10 1 0,-3 6 5 16,3 2 1-16,-2 6-4 16,-2 1 2-16,1 2-2 15,-1 0-1-15,-1-4-1 16,1 0-8-16,0-10-13 15,0-7-34-15,0-11-74 16,1-5-275-16</inkml:trace>
  <inkml:trace contextRef="#ctx0" brushRef="#br0" timeOffset="-132445.1">8057 10854 152 0,'-8'0'307'16,"3"0"-271"-16,1 0-25 0,4 0 0 15,4 0 9-15,11 0-1 16,7 0-6-16,7 0 12 15,13 0-4-15,6-4-5 16,11-2 1-16,6 1-7 16,7 0-8-16,3 0 0 0,8-3-4 15,2 3 3-15,5 0-2 16,5-1 2-16,5 1 1 16,8-1-3-16,5 3 0 15,6-1 4-15,3 4-4 16,2 0 0-16,-6 0 3 15,-1 0-2-15,-6 2-1 0,-5 2 2 16,-7 0-1-16,-6-1-2 16,-6 1 2-16,-9-1 0 15,-8 2 1-15,-11-1-1 16,-8 4-1-16,-14-6 1 0,-6 6 0 16,-11-3-1-16,-4 0 0 15,-5 3-2-15,-4 1 2 16,-2-1-2-16,-1 3 3 15,-2 5 0-15,-2 0 0 16,0 4 0-16,0 3 1 16,0 6 0-16,-7 3-1 0,0 1 0 15,0 11 0-15,-3 0 0 16,0 8 0-16,6 7 1 16,2 2-1-16,2 8 0 15,2 4 0-15,9 8 0 16,3-1 0-16,0 11 1 0,1 2 0 15,1 4-1 1,-1 4 2-16,0 9-2 0,4 2 0 16,-4 2 0-16,2 3 0 15,-1 3 1-15,2 2-1 16,-4 1 0-16,-1 2 0 0,-1 0 1 16,-5 2 0-16,-2-1 0 15,-2 0 2-15,-5 3 1 16,2-1-1-16,-1 3-1 15,-9-1-1-15,0 6 0 16,-1-1-1-16,-2 3 0 16,-1-5-1-16,-1 5 2 0,3-3 0 15,-1 1-1-15,2-1 2 16,3 1-2-16,-2-4 12 16,5 0-9-16,-2 0-1 15,0 0 7-15,2-2 2 16,-1-1-3-16,2-3-3 0,2-3 0 15,1-3-2-15,-1-5-2 16,0-4 0-16,2-5 1 16,0-3-2-16,0-7 4 15,0-8 10-15,0-9-2 16,0-9-10-16,0-8 2 16,0-17-1-16,-5-3 0 15,-10-10-1-15,-16-10-2 16,-16-8-1-16,-25-13-35 0,-24-8-51 15,-31-29-127-15</inkml:trace>
  <inkml:trace contextRef="#ctx0" brushRef="#br0" timeOffset="-131497.49">10776 11021 398 0,'5'2'111'0,"-2"-2"-109"16,1 0-3-16,4-5 10 15,2-8 31-15,0-3-26 16,5-7-13-16,1-6 6 16,1-6 15-16,0-5-12 15,0-6-1-15,3-8-6 16,-5-8-3-16,0-8 2 0,-1-8-4 15,-2-7 1-15,3-12 1 16,-1-6 0-16,5-9 1 16,2-8-2-16,6-5 1 15,4-3 0-15,5-4-2 16,5 0 3-16,1-2-2 0,4-2 1 16,6 2-1-16,1-1 1 15,7 1 1-15,4 6-2 16,7 1 1-16,4 8 2 15,3 4 0-15,2 12-2 16,4 7 0-16,1 8 2 0,3 8 3 16,1 9 3-16,5 6 3 15,-2 8-1-15,-5 7-3 16,0 7-2-16,-6 10-4 16,-10 8-1-16,-6 7 0 15,-9 4-1-15,-9 3 1 16,-11 5-1-16,-11 3-1 0,-6 3-2 0,-9-2 3 15,-3 0 0-15,-7 2 2 16,0-1 5-16,0 1 0 16,-8-4-5-16,1 1-5 0,2-4-10 15,-1-6-29 1,6-3-43-16,0-7-92 0</inkml:trace>
  <inkml:trace contextRef="#ctx0" brushRef="#br0" timeOffset="-131247.56">12844 7334 589 0,'0'-7'16'15,"7"-2"-18"-15,10 6 0 16,4-1 29-16,10 4 2 0,3 0-20 16,3 7-7-1,1 8 1-15,4 3 0 0,-6 5-2 16,3 7 0-16,-9 2-1 15,-4 4 1-15,-9 5 1 16,-15 3 4-16,-4 5 5 16,-28 4-1-16,-17 6-5 0,-17 1-3 15,-21 8-2-15,-20 4-16 16,-24 0-65-16,-19-4-192 16</inkml:trace>
  <inkml:trace contextRef="#ctx0" brushRef="#br0" timeOffset="-127026.94">14329 5963 408 0,'-11'0'48'15,"4"0"-17"-15,4 0 19 0,1-2-3 16,2 0-20-16,0 2-21 15,5 0-7-15,4 0 2 16,8 0 2-16,2 0 0 16,6 2-2-16,9 0 0 0,8 3-1 15,10-2 2-15,10-1 0 16,14-2 3-16,14 0 0 16,12 0 1-16,19 0-1 15,11-2-1-15,17-4 2 16,16-2-10-16,15 1 6 0,15 0 0 15,10-2-1-15,11 2-1 16,9 0 0-16,10 0 0 16,7-1 1-16,6 2-1 15,5 0 1-15,4 1 0 16,0-2 0-16,-6 3 4 16,-1 0-2-16,-11 3 2 15,-12-5-2-15,-11 3-2 0,-18-1 2 16,-22 0-1-16,-21 1-1 15,-28 0-2-15,-29-3 2 16,-24 1-2-16,-27-4-10 16,-24 0-26-16,-23-4-24 0,-13-1-38 15,-31-4-69-15</inkml:trace>
  <inkml:trace contextRef="#ctx0" brushRef="#br0" timeOffset="-126217.95">15922 4835 375 0,'0'-5'23'16,"0"4"4"-16,0 1-9 0,0 1-11 15,0 13-9 1,2 8 10-16,-1 6 6 0,3 10 3 15,-1 4-3-15,2 7 2 16,0 7-4-16,-2 6-6 16,4 5 0-16,-1 4 0 0,2 8-1 15,-1 5 2-15,-1 5 1 16,7 5 0-16,-2 3-2 16,5 6-2-16,0 6 0 15,2 3 1-15,2 8-5 16,0 5 2-16,-1 2-1 15,1 7 1-15,-1 3-1 16,-4 0 0-16,0 0 0 0,1 1-1 16,0-1 2-16,0-3 2 15,4 0 1-15,1-1 0 16,2-1 0-16,1 0-1 16,0 0 0-16,-3 2-1 0,4 0 0 15,-5 2-1-15,2-4 0 16,-1 0-2-16,0-6 2 15,3-3-1-15,-1-5 1 16,0-6 0-16,-1-5 1 16,0-8-1-16,-3-9 0 0,-2-5 0 15,0-8-1 1,-4-7-1-16,-2-7 0 0,-4-12 0 16,-4-6 0-16,-3-11-13 15,-19-20-51-15,-19-14-109 16</inkml:trace>
  <inkml:trace contextRef="#ctx0" brushRef="#br0" timeOffset="-124120.35">17235 5461 324 0,'3'-3'62'0,"-1"-2"-35"0,0 1 25 16,-2 2-7-16,2-2-14 15,-1 1-11-15,-1-1 0 0,0 0 3 16,0-2 0-16,0 0-5 16,0-1-6-16,-5 0-5 15,-2 0-2-15,-6 1-4 16,-1-1 1-16,-4 3-1 15,-6 4-1-15,3 0 0 0,-4 3 0 16,0 7 0-16,1 3-1 16,5 1 1-16,2 0-1 15,7 4 0-15,3-2-1 0,5 0 1 16,2 0-1-16,0 0 1 16,9-5 1-16,3 0-2 15,5-4 3-15,0-4-1 16,1-3 1-16,3 0-1 15,-4-1 0-15,0-8 1 0,-2-2-1 16,-2-1 1-16,1-3-1 16,-3 1 2-16,-2 0 0 15,-2 0-1-15,-3 1 10 16,1 4 0-16,-3 3-1 16,-2 3-1-16,0 0-1 15,0 3-2-15,0 0-5 0,0 0-2 16,0 3-2-16,0 8 0 15,0 2 3-15,-2 1 1 16,2 4 1-16,0-1 1 16,2-1-2-1,9-2 1-15,3 1 0 16,6-2-2-16,5-6-4 16,6-6-41-16,5-2-76 0,6-17-208 15</inkml:trace>
  <inkml:trace contextRef="#ctx0" brushRef="#br0" timeOffset="-123329.47">19190 5158 453 0,'0'-6'38'16,"0"0"-14"-16,0 4 25 0,0 2-23 16,2 0-15-16,1 10-12 15,3 9 4-15,-2 6 10 16,1 3 0-16,-2 9 1 15,3-1-6-15,-5 1-6 0,3 0-1 16,-2-6 0-16,-2-4-1 16,1-5 1-16,-1-8-1 15,0-3 0-15,5-7 0 16,-5-1 2-16,5-3 3 16,-1-3 7-16,6-5-3 0,1-5-8 0,3 2-1 15,5 1-1-15,2 5 0 16,2-1 1-16,-1 6-2 15,2 0 1-15,0 3 1 16,-1 8-2-16,-2 7 1 0,-4 3-1 16,-4 1-1-16,-6 1-12 15,-7 0-1-15,-5-3 5 16,-15-2 3-16,-4-7 4 16,-10-2 2-16,0-6 0 15,-3-3 1-15,1-1-18 0,5-16-54 16,6-6-137-16</inkml:trace>
  <inkml:trace contextRef="#ctx0" brushRef="#br0" timeOffset="-116558.49">15428 6359 120 0,'4'-6'257'16,"1"-1"-230"-16,-5-4 13 0,0 3 22 16,0-1-5-1,0 0-21-15,0-4-15 0,-4 1 2 16,1 1-4-16,-8 0-8 15,-2 1-5-15,-2 3-3 16,-9 3-2-16,-3 4-1 16,-5 0 0-16,-1 7-1 0,1 10 1 15,3 2-1-15,7 3 0 16,9-1-1-16,6 2 2 16,7-3-2-16,1-2 0 15,15-6 2-15,4-3 1 16,5-6-1-16,1-3 0 0,-5 0-1 15,-1-5-1-15,-2-6 3 16,-6-5 0-16,-1 2 0 16,-3-2 1-16,-5 0 2 15,1 3 8-15,-1 2 3 16,1 4-4-16,-3 4-4 0,4 3-6 0,2 0-2 16,3 9-3-16,1 5 3 15,2 9 0 1,1 1 0-16,-2 4 1 15,1-1 0-15,-3 0 0 16,1-6 1-16,-2-4-2 16,-2-5 2-16,-1-4-1 0,-3-4 0 15,1-4 1-15,0 0 4 16,0-5 10-16,1-10 8 16,2-4-12-16,0-3-6 15,2-4-2-15,2 2-3 16,-3 1-2-16,4 5-28 15,-2 4-35-15,2 9-31 0,0 5-48 16,-2 0-38-16</inkml:trace>
  <inkml:trace contextRef="#ctx0" brushRef="#br0" timeOffset="-116292.89">15721 6407 371 0,'2'0'77'0,"-2"0"-10"16,0 0 5-16,0 2-19 15,0 5-33-15,0 4-22 16,0 0 2-16,0 4 0 16,0 5 0-16,2-3 0 0,3 3 0 15,4-3 0-15,-1-5 0 16,4-2 0-16,-4-7 2 16,-1-3-1-16,1 0 6 15,-4-14 21-15,-2-7-8 16,-2-2-4-16,0 2-3 0,-2 0-11 15,-6 3-2-15,-3 9-15 16,1 1-41-16,-1 5-89 16,-2 1-194-16</inkml:trace>
  <inkml:trace contextRef="#ctx0" brushRef="#br0" timeOffset="-115724.21">14619 7081 533 0,'-12'4'24'0,"5"-3"-22"16,7 3-2-16,2 1 7 16,16-1 21-16,8 1-15 0,9 1 0 15,12-5 3-15,10 3-5 16,19-2-9-16,9-2-1 15,15 0 0-15,14-2 0 16,22-3-2-16,13-4 1 0,14-1 2 16,18 2 3-16,16-3 1 15,14-1-2-15,13-1 0 16,11 1 0-16,10-5-4 16,11 5 0-16,5-4 3 15,8 2-5-15,6-1 3 0,-1 1-1 16,5 2 1-16,1-1 1 15,-6 1 4-15,-2-1-4 16,-8 2 2-16,-9 1-4 16,-14-1 0-16,-21-3 0 0,-18 1 0 15,-30-1 0-15,-30-2 0 0,-33-2-5 16,-36 0-31 0,-36 0-44-16,-35 2-66 0,-26-5-242 15</inkml:trace>
  <inkml:trace contextRef="#ctx0" brushRef="#br0" timeOffset="-114931.68">15637 7609 243 0,'0'0'184'15,"0"-5"-166"-15,0-6 20 16,0 0 13-16,0-3-4 16,0 3-33-16,-6 1-13 0,-5 1 0 15,-5 5 2-15,-6 4-4 16,-3 2-2-16,-4 13-1 16,1 2 1-16,3 3 3 15,5 5-2-15,5-2 2 16,7-3-1-16,6-1-1 0,2-3 1 15,7-5-1 1,9-7-7-16,5-4 2 0,-1-3 6 16,2-9 0-16,4-4 2 15,-7-2-1-15,-3 0 0 16,-2 4 7-16,-4 2 10 0,-7 5-1 16,1 3 1-16,-4 4-4 15,2 9-13-15,-1 11-6 16,3 8 6-16,3 9 0 15,2 6 0 1,4 4-1-16,1-5 2 16,-1 0-1-16,2-9-5 0,0-11 4 15,-3-12 1-15,1-9 0 16,-2-4 18-16,-2-14 32 16,2-11-14-16,-6-8-10 15,4 0-9-15,-6 0-10 0,1 4-5 16,-1 9-3-16,-2 7-23 15,5 7-30-15,-1 7-42 16,2 2-97-16</inkml:trace>
  <inkml:trace contextRef="#ctx0" brushRef="#br0" timeOffset="-114744.22">15985 7754 614 0,'-6'0'50'0,"3"0"-36"0,-2 7 12 16,5 3-10-16,0 5-10 16,0 2-5-16,8 8 0 15,3 5 0-15,-1 1-4 16,0 1-28-16,-3 1-43 16,-7-4-61-16,0-4-131 0</inkml:trace>
  <inkml:trace contextRef="#ctx0" brushRef="#br0" timeOffset="-114317.64">15021 8376 269 0,'0'5'257'16,"5"-3"-247"-16,18-2-29 16,13 0 21-16,18 0 10 0,14 0 0 15,19 0-6-15,15 0 20 16,16 0 2-16,20-2-20 16,15 2-6-16,15 0 1 15,18-2-2-15,13 0 2 16,22-1 5-16,13-2 1 0,19-4 0 15,14 2 0-15,13-2-2 16,11 0-3-16,7 0-1 16,6 4-1-16,-2-1 3 15,-7-1-1-15,-1 2-2 16,-14-1 0-16,-12-2-2 0,-19-4 0 16,-23-3-1-16,-26-1-1 15,-27-4-8-15,-30 1-11 16,-38-2-26-16,-39 2-73 15,-37 2-150-15</inkml:trace>
  <inkml:trace contextRef="#ctx0" brushRef="#br0" timeOffset="-113497.61">15839 8913 331 0,'0'-11'55'16,"0"-4"-23"-16,0-2 0 15,-7-1 5-15,-2 1-8 16,-1 2-16-16,-3 5 1 15,-3 4 7-15,-4 6-15 16,0 0-6-16,1 9 1 0,-1 7-2 16,1 7 0-16,7 4 1 15,3 1 0-15,6 2 0 16,3-6 0-16,3-4 0 16,8-6 0-16,4-9-1 15,0-5 0-15,4-1 1 16,-2-12 0-16,0-6 1 0,0-1-1 15,-2-3 2-15,-3 5 2 16,0 2 3-16,-4 5 6 16,-1 6-5-16,2 5-3 15,-1 7-5-15,1 14-1 0,3 6 1 16,3 5 1-16,-1 6-2 16,2-3 1-1,-2-6-8-15,-1-4-3 0,-2-11 9 0,-4-9 2 16,1-5 1-16,-7-8 25 15,1-12 10-15,2-7-17 0,-3-3-1 16,3-4-8-16,1 2-7 16,4 5-4-16,2 4-22 15,6 9-38-15,2 7-34 16,3 7-60-16,-3 0-182 0</inkml:trace>
  <inkml:trace contextRef="#ctx0" brushRef="#br0" timeOffset="-113253.89">16190 9022 585 0,'0'-15'29'0,"0"1"1"15,8 2-3-15,9 3-3 16,0 4-14-16,5 5-12 16,0 0 1-16,-5 15-2 15,-3 5-10-15,-7 7-5 16,-7-4 4-16,0 0 3 0,-2-5 9 15,-3-4 4 1,-2-7 12-16,6-3 2 16,1-2-8-16,13-2-6 15,8 0 4-15,14-2-5 0,4-5-19 16,5 2-64-16,-2-4-106 16</inkml:trace>
  <inkml:trace contextRef="#ctx0" brushRef="#br0" timeOffset="-112768.3">15168 9553 533 0,'0'0'14'0,"2"0"-14"0,15 0-2 16,10 0 13-16,7-3 9 15,12-1-19-15,10 1 0 0,8-1 1 16,11 4 0-16,13 0 4 16,11-2 4-16,18 0-7 15,12 0-2-15,15 1 5 16,14-1 4-16,16-2 2 15,16 0-1-15,11 1-2 16,15-2-8-16,12-2 1 0,10-2 0 16,10 0-1-16,15-2 1 15,3 1 1-15,9-3-4 16,6 1 2-16,3-1 1 16,-1-1 1-16,1 1 0 15,-4 0-2 1,-4-1 0-16,-8 1 0 15,-8-4-2-15,-13 2 2 16,-17-2 0-16,-25 3-3 16,-28-2 2-16,-26 1-22 0,-36 2-41 0,-37 0-53 15,-41 2-89-15</inkml:trace>
  <inkml:trace contextRef="#ctx0" brushRef="#br0" timeOffset="-112110.01">16800 9712 236 0,'0'0'149'16,"0"-2"-116"-16,0 2-2 15,0 0 2-15,-3 0-6 16,-2 0-16-16,2 9-6 0,1 5 8 16,-3 6 12-16,3 7-1 15,1 10-1-15,-1 9 4 16,0 12-2-16,2 6-8 15,-3 7-3-15,3 2-6 16,-2 1-3-16,0-7-4 16,2-4 0-16,0-10-1 15,0-10 1-15,0-7-3 0,0-9-12 16,0-9-29-16,0-10-55 16,-6-8-79-16</inkml:trace>
  <inkml:trace contextRef="#ctx0" brushRef="#br0" timeOffset="-111548.49">16261 10210 377 0,'0'-29'19'16,"-2"1"0"-16,-4-1 6 16,-6 2 17-16,2 4-18 15,-2 4-13-15,-3 6 5 16,1 8 2-16,1 5-12 0,0 0-6 15,3 14-2-15,-1 4 2 16,0 3-2-16,2 0 1 16,6-3 0-16,0 0 0 15,3-7-5-15,0-2-3 16,3-7 2-16,7-2-1 16,4 0 7-16,3-9 1 0,3 0 0 15,-3 0 1-15,4 7 1 16,-6 2 5-16,4 15-7 15,-6 9-1-15,1 10 1 16,-1 8 0-16,-1 0 1 16,-3 1-1-16,-1-4-1 0,-2-8-2 15,-1-8 1-15,-3-10 2 16,2-12 5-16,-1-1 32 16,1-18 31-16,5-11-50 15,4-6-9-15,4-6-2 0,1-4-6 16,3 8-2-16,5 3-27 15,1 9-29-15,-5 11-53 16,1 8-46-16,-7 6-159 16</inkml:trace>
  <inkml:trace contextRef="#ctx0" brushRef="#br0" timeOffset="-111189.42">16587 10311 377 0,'-10'-6'209'16,"1"-6"-185"-16,6 4-5 15,3-1 22 1,0 1-24-16,9 3-15 0,5 3-4 0,2 2 0 16,1 0 0-16,-3 2-6 15,1 9-6-15,-7 1-3 0,-4 7-5 16,-4-2 3-16,0 4 10 15,-2 3 7-15,-5-1 2 16,0-2 0-16,4 1 0 16,3-5 2-16,0 0-4 15,0-4 4-15,3-3-2 0,2 0 5 16,0 0 0-16,-3-3-4 16,-2 5-1-16,-8 1 0 15,-11-1 0-15,-6 2-3 16,-4-2-28-16,0 1-29 15,1-6-10-15,5-3-78 0</inkml:trace>
  <inkml:trace contextRef="#ctx0" brushRef="#br0" timeOffset="-109557.88">18708 4875 434 0,'0'-5'19'0,"0"5"2"16,1 7-19-16,4 18 0 15,1 8 12-15,1 12 6 16,-4 10-12-16,1 13 4 16,-3 7-1-16,4 10 1 15,-3 8 1-15,-1 11-8 0,3 3-3 16,-1 3-1-16,4 2 0 16,2 3 0-1,-1 1-2-15,-1 0 2 0,1 1-1 16,-1 3 1-16,1 3 0 15,-4 3-1-15,-1 3 0 16,-1 3 1-16,0-2-1 0,0 2 0 16,-1 0 0-16,4 0 0 15,2-2 0-15,-2-1 1 16,0 1 0-16,0 2 5 16,1 0 6-16,0 2-2 0,1-1 0 15,-2 3-4-15,2 2-1 16,-2 4 0-16,5 0-4 15,-5 0 0-15,-2-3 0 16,3-3-1-16,-1 0 0 16,-3-1 1-16,1-2-1 15,5-2 2-15,-5-3 10 0,4-1-2 16,0-3-2-16,-1-6 3 16,3-7-2-16,-2-8-6 15,0-7-1-15,-2-16-2 16,1-2 1-16,-5-16-1 15,-1-9-1-15,0-11-18 0,-1-16-30 16,-12-20-78-16</inkml:trace>
  <inkml:trace contextRef="#ctx0" brushRef="#br0" timeOffset="-103739.03">15063 5158 419 0,'0'-12'47'0,"0"1"-16"16,0 0 22-16,0 3 1 16,-5 2-18-16,2 2-14 0,-6 4-8 15,-6 0-11-15,1 11-5 16,-2 4 1-16,-2 7-1 15,3 3 2-15,1 4-1 16,6-2 1-16,7 1 1 16,1-3 0-16,8-5-1 0,7 0 1 15,11-2 0-15,2-3 1 16,6-2 1-16,0 1-2 16,-1 1 0-16,-8 2-1 15,-7 3-1-15,-9 3-4 16,-9 4-10-16,-9 1-7 0,-12-3 2 15,-8-1 8 1,-3-6 11-16,-1-8 2 0,3-6 12 16,4-4 10-16,6-13-4 15,12-10-8-15,8-4-6 16,7-5-5-16,18-2-9 16,11 0-29-16,7 2-49 0,3-2-104 15</inkml:trace>
  <inkml:trace contextRef="#ctx0" brushRef="#br0" timeOffset="-101185.55">17208 6382 354 0,'-11'-9'125'15,"2"-5"-118"-15,-2 1 43 16,1-3-7-16,2 2-22 15,1 1-15-15,-3 1 0 16,-2 1 6-16,0 2-4 0,0 9-4 16,-3 0-2-1,-1 0-2-15,-2 13-1 0,4 3 1 16,-1 4 0-16,6-5-1 16,6 6 0-16,3-6-1 15,0-2 0-15,7-5 1 16,7-5 3-16,6-3 0 0,3 0 0 15,3-10 0-15,-2-2 0 16,1-4-1-16,-1 2 2 16,-4-1 0-16,-6 5 10 15,-5 1-1-15,0 6-3 16,-5 3-2-16,-1 0-5 0,3 6-5 16,-1 10 2-16,0 8 2 15,5 2 0-15,-3 3 0 16,1 2-1-16,-1-5 0 15,1-1 1-15,1-7-3 0,-4-4 3 16,0-5-1 0,-1-7 0-16,2-2 1 0,-1-4 10 15,2-14 21-15,0-7-10 16,3-3 3 0,2-6-10-16,0 0-9 15,3 4-4-15,-1 3-2 0,1 11-6 0,2 6-28 16,3 4-40-16,-1 6-66 15,-4 0-85-15</inkml:trace>
  <inkml:trace contextRef="#ctx0" brushRef="#br0" timeOffset="-101004.68">17628 6473 594 0,'0'0'57'16,"0"0"-15"-16,2 4-3 15,3 3-4-15,2 5-22 16,0 6-11-16,3 8-1 16,-5 12 0-16,-5 6-2 15,0 13-36 1,-20 8-57 0,-7 2-77-16,-11 3-184 0</inkml:trace>
  <inkml:trace contextRef="#ctx0" brushRef="#br0" timeOffset="-98647.38">17323 7727 442 0,'0'-2'26'16,"2"-7"-10"-16,1-1 37 16,1-1-7-16,-1 0-15 15,-1-3-20-15,-2-2 5 0,0-2 4 16,-2-2-9-16,-8 0-6 16,-7 5-4-16,-3 0-3 15,-3 8 1-15,-2 7-2 16,-2 0 2-16,2 16-3 0,1 7 5 15,10 4-2-15,4 2-1 16,8-4 0-16,2-2 0 16,7-5 2-1,9-6-1-15,4-6 1 0,3-6 1 16,1 0 1-16,-1-11-1 16,0-3 0-16,1-3 1 15,-7 2-1-15,1-2 0 0,-4 7 2 16,1 2 0-16,-1 5-3 15,1 3-1-15,2 7 1 16,2 9 0-16,1 11 1 16,-1 5-1-16,1 4 0 0,0-1 1 15,-6-1-1-15,-3-6 0 16,-3-6-1-16,-2-9 1 16,-4-10 0-16,-2-3 5 15,0-11 31-15,0-8-3 16,0-11-23-16,0-3 1 15,5-2-4-15,4-2-6 0,4 4-4 16,5 6-26-16,5 8-19 16,6 10-41-16,0 7-32 15,-2 2-47-15,-2 9-150 16</inkml:trace>
  <inkml:trace contextRef="#ctx0" brushRef="#br0" timeOffset="-98394.29">17815 7800 503 0,'0'-8'33'0,"0"-2"10"16,2 3 0-16,8 3-20 15,4 4-14-15,3 0-9 16,-2 13 0-16,-1 5-1 16,-4 5-1-16,-5 2 1 0,-5 2 0 31,0-6-1-31,0-3 1 0,0-4 2 15,0-9 5-15,6-5 17 0,7 1 7 16,7-12-1-16,4-7-23 16,11-7-17-16,4-4-69 0,-1-3-160 15</inkml:trace>
  <inkml:trace contextRef="#ctx0" brushRef="#br0" timeOffset="-95729.69">17579 8900 384 0,'-3'0'15'0,"1"-5"25"16,1-2 28-16,1-4-25 15,-2 3-19-15,0-5-6 31,0 0 3-31,0-1-4 0,-4 2-6 16,-1 1-5-16,0 4-2 16,-6 3-4-16,-4 4-3 15,-5 0 0-15,0 11-2 0,1 7-4 16,1 1 2-16,0 5-2 0,11-1-3 16,4-2-4-16,5-5 0 15,0-3 3-15,7-8 7 16,6-5 5-16,5 0 3 15,2-3 2-15,2-8 0 16,0-3 2-16,4 3 5 0,-3 0-3 16,3 6-7-16,-4 5 0 15,0 0-2-15,-2 16-1 16,-3 7 2-16,0 9 0 0,-7 7 0 16,-4 4-1-1,-2-5 2-15,-2-6 0 0,-2-6-1 16,0-11 0-16,0-8 21 15,2-7 9-15,1-11 22 16,4-10-17-16,4-9-24 0,5-6-4 16,6-9-4-16,2 2-2 15,7 6-16-15,6 5-33 16,-7 7-36-16,2 13-33 16,-6 8-61-1</inkml:trace>
  <inkml:trace contextRef="#ctx0" brushRef="#br0" timeOffset="-95321.81">18031 9052 496 0,'0'-20'39'0,"-2"-1"7"15,2 3 2-15,2 2-17 16,6 7-27-16,4 2-6 16,3 7 0-16,-3 0-1 15,2 9-2-15,-7 9-11 16,-6 5-9-16,-1 4-3 15,0 2 8-15,-8-3 10 0,0-1 6 16,1 0 4-16,5-4-1 16,0 1 2-16,2-4-1 15,2-1 0-15,5-2 0 16,3-1 1-16,-3-4-1 16,-6-4 0-16,-1 0 0 0,-1 0 0 15,-18-2 2-15,-4-2-1 16,-3 0-1-16,-7-2-17 15,-2 0-80-15,3-4-159 16</inkml:trace>
  <inkml:trace contextRef="#ctx0" brushRef="#br0" timeOffset="-94618.78">17651 10073 411 0,'2'0'22'16,"-1"-6"27"-16,4-5 0 15,-2-3-4-15,-1-2-18 0,-2-2-10 16,0-1 1-16,-2 1 0 16,-7 2-12-16,0 3-2 15,0 4-1-15,-4 4-2 0,3 5-1 16,-2 0-3-16,0 4 1 16,2 6 0-16,-1 6-7 15,5-1-5-15,4 1-1 16,2-2 2-16,0-5 6 15,2-2 4-15,6-2 1 16,4-3 2-16,-1-2-1 0,4 0 1 16,-3 0 1-16,3 0 0 15,-3 0 0-15,1 0 6 16,1 7-4-16,-2 2-2 16,3 5 1-16,-3 4 0 15,3 4-2-15,-5 3 1 0,-1-2 0 16,-1 2-1-16,-5-6 2 15,-1-1-3-15,-2-6 2 16,0-4 2-16,0-6 9 16,0-2 9-16,2-2 10 15,3-13-10-15,6-2-18 0,2-6-4 16,6-1-25-16,6 1-43 16,4 4-67-16,3 4-157 15</inkml:trace>
  <inkml:trace contextRef="#ctx0" brushRef="#br0" timeOffset="-94291.13">18068 10146 130 0,'-2'0'350'0,"-7"-8"-321"16,9-2 29-16,0-1-7 15,8 0-19-15,5 2-27 0,8 2-7 16,-2 3 2-16,1 4-1 15,-5 0 0-15,-3 3-13 16,-9 5-3-16,-3 6 3 16,0 3 11-16,-1 1 3 15,-6 1 0-15,0 1 0 0,2 3 1 16,5-5 2-16,0 2 2 16,2-3 1-16,9 1-2 15,-2-6-3-15,1 1-1 16,-3-4 1-16,-7-2-1 15,0 0 1-15,-17 0-1 0,-10 0 3 16,-10 5-2-16,-14 0-10 16,-4-4-61-1,-3 0-146-15</inkml:trace>
  <inkml:trace contextRef="#ctx0" brushRef="#br0" timeOffset="-88787.82">19575 6328 267 0,'1'0'172'16,"-1"0"-146"-16,0 0 16 15,0 0 8-15,2-7-5 0,-2 2-24 16,2-5-10-16,0-1 2 16,1-2 0-16,-3-1-2 15,0-4 0-15,0 0 0 16,0 1-6-16,-10-3-3 16,-5 5-2-16,-4 3-3 15,-3 7 1-15,0 5 0 0,-5 0-1 16,3 14 2-16,3 4 0 15,3 3-1-15,6 1-2 16,7-1-12-16,5-3 1 16,0-4 4-16,5-5 3 15,9-6 3-15,4-3 1 0,1 0 4 16,0-5 1-16,1-5 0 16,-3-1 1-16,-2 0-2 15,-4 4 0-15,2 1 0 16,-3 5 0-16,-1 1 0 15,4 4-3-15,1 10 2 0,-1 5 1 16,-4 4 0-16,3 4 0 16,-2-2 1-16,-3-4 0 15,-1-3-1-15,-2-5 0 16,-2-6 10-16,1-5 3 16,-3-2 7-16,0 0 12 0,2-11 0 15,4-3-16-15,1-8-9 16,2 0-5-16,6-4-5 15,4 3-30-15,3 1-12 16,1 5-34-16,1 5-52 16,-2 4-54-16</inkml:trace>
  <inkml:trace contextRef="#ctx0" brushRef="#br0" timeOffset="-88345.26">19921 6303 189 0,'2'-1'56'16,"1"-5"0"-16,-3 5 23 16,0-3 0-16,0 2-16 15,0 1-13-15,0 1-2 16,0-3-5-16,0 3-12 0,0 0-8 15,0 0-8-15,0 0-9 16,0 0-3-16,0 0-1 16,2 6 1-16,-2-2 4 15,2 3 1-15,1-2 1 0,-3-2-1 16,0-1 2-16,2 0-2 16,-2 0 1-1,0-2 1-15,0 0 0 0,0 0 0 16,0 0-2-16,0 0-1 15,0 0-3-15,0 0-2 16,0 0 0-16,0 2-2 0,0 1 0 16,0 4-4-16,3 10 2 15,-2 2 1-15,5 9 0 16,-3 5 1-16,-1 6-23 16,-2 4-36-16,0-1-39 15,0-2-76-15,-9-12-255 0</inkml:trace>
  <inkml:trace contextRef="#ctx0" brushRef="#br0" timeOffset="-87521.49">19975 6312 364 0,'-8'0'24'0,"5"0"-20"15,1 8 28-15,2 0 6 16,0 7-9-16,0 1-9 15,0 3 3-15,0 3-2 16,5 1-3-16,1 2-5 16,1-2-5-16,0 0-7 0,0-3-1 15,5-2 0-15,-2-6 0 0,5-4 0 16,-1-4 1-16,6-4 0 16,-3 0 2-16,0-7 1 15,0-8 2-15,0-7-1 16,-5-5 5-16,-5-2 5 15,-2-6-4-15,-5 3-4 0,0 0-4 16,-12 3-2-16,-5 10-3 16,-3 8-19-16,-9 11-28 15,-7 0-59-15,-5 12-128 16</inkml:trace>
  <inkml:trace contextRef="#ctx0" brushRef="#br0" timeOffset="-86713.27">19614 7472 309 0,'0'0'103'15,"0"0"-76"-15,0 0 36 16,0-4-13-16,0-7-15 16,0 3-18-16,0-7-3 0,0 1 2 15,-2 0 3-15,-5-1 1 16,-1 3-16-16,-2 3-2 16,-4 2-4-16,-4 7 1 15,-1 0-2-15,2 7-1 16,-2 11-2-16,6 3 0 0,4-1-1 15,3 5-7-15,4-7-1 16,2-1-1-16,3-4 8 16,7-6 5-16,4-3 3 15,1-4-2-15,-1 0 4 16,4 0-1-16,-2-2 0 16,2-2 0-16,-4 4-1 15,1 2-1-15,-3 13-1 0,1 4 2 16,-2 6 0-16,-3 3-2 15,-2 1-2-15,0-4-1 16,-4-5 4-16,-2-6 1 16,0-7 2-16,1-7 23 0,1-3 19 15,0-11-17 1,1-8-17-16,6-3 0 0,1-6-4 16,2-1-5-16,2 4-8 15,4 3-32-15,-2 7-35 16,2 7-31-16,-3 8-63 0</inkml:trace>
  <inkml:trace contextRef="#ctx0" brushRef="#br0" timeOffset="-86494.58">19903 7606 470 0,'0'0'74'0,"0"0"-34"16,0 1 7-16,0 5-21 15,1 1-13-15,7 4-4 16,1 3 0-16,0 4-4 16,0 1-3-16,0-1-2 0,-4 0 1 15,0-5-6-15,-3 1-19 16,-2-7-19-16,0-5-30 16,-10-2-57-16,-1 0-146 15</inkml:trace>
  <inkml:trace contextRef="#ctx0" brushRef="#br0" timeOffset="-85460.36">19765 8669 116 0,'0'1'54'0,"0"-1"-52"16,0 0 6-16,0 0 17 16,0-1 23-16,0-3-12 15,0-1 0-15,0-1 8 16,0-1-7-16,0-2-1 15,0-2 4-15,0 1-6 0,2-4 2 16,-2-2 4-16,0-2-5 16,0 3 0-16,-4 1-14 15,-9 3-9-15,-1 8-11 0,-4-1-2 16,0 4 1-16,0 4-2 16,1 7-2-16,3 5-4 15,4 2 0-15,3 1 0 16,4-3-4-16,3 2 0 15,0-5 3-15,0-5 0 0,7 0 8 16,5-8 0-16,3 0 0 16,-2-2 0-16,6-6 1 15,-2 0 1-15,2 0 0 16,-2 3 7-16,0 3-2 16,1 2 0-16,-4 4-1 0,0 9 0 15,-3 4-4-15,0 3 0 16,-3 3-1-16,-3-1-2 15,0 1-3-15,-3-7 4 16,1-4 1-16,-1-3 0 16,-2-3 1-16,2-4-1 15,-2-2 1-15,1-2 4 16,3-11 6-16,3-3-7 0,3-5-4 16,0-6-6-16,7 0-22 15,0 4-40-15,5 3-59 16,-2 6-28-16,-3 5-83 15</inkml:trace>
  <inkml:trace contextRef="#ctx0" brushRef="#br0" timeOffset="-85210.42">20094 8713 357 0,'-2'6'62'0,"-1"-6"-23"15,0 0 13-15,3 1-1 16,2-1-18-16,9 2-27 0,1 0-5 15,3 5 3-15,-1 2-3 16,-4 5-1-16,-3 2-9 16,-7 2-7-16,0 4 3 0,-5-5 10 15,-5-1 3-15,3-3 8 16,3-2 19-16,4-8 2 16,4-3-2-16,19-1-6 15,8-12-9-15,10-5-8 16,9-7-16-16,5-5-61 0,-2-4-145 15</inkml:trace>
  <inkml:trace contextRef="#ctx0" brushRef="#br0" timeOffset="-84421.32">19770 9942 391 0,'0'-3'52'0,"0"-7"-18"16,0 2 18-16,0-5-11 15,7-3-13-15,-2-2-14 16,0-3-5-16,-2 1 6 16,-3 0-2-16,0 2-7 15,-5 3-4-15,-10 6-2 0,-1 3 1 16,0 6-1-16,-3 2-1 15,0 13-1-15,3 8-1 0,4 2-2 16,1 3 3-16,5 3-2 16,6-7-5-16,0-2-3 15,2-8-4-15,9-8 10 16,1-6 4-16,5 0 4 16,0-15 3-16,2-4 5 15,2-3 5-15,-1 1 1 0,0 1 0 16,-5 7-6-16,0 5-7 15,-4 8-3-15,-3 5-3 16,4 15 1-16,-2 7 0 16,3 5 0-16,-2 7-2 15,-1 2 2-15,0-2-1 0,-1 0-4 16,-4-7 5 0,0-5 3-16,0-9-2 15,-5-9 1-15,5-9 9 0,-4-10 20 16,5-14-9-16,1-8-15 0,3-6-4 15,3-4-16-15,3 2-53 16,4 5-71-16,-3 6-156 16</inkml:trace>
  <inkml:trace contextRef="#ctx0" brushRef="#br0" timeOffset="-83931.86">20279 10042 375 0,'-8'-2'121'0,"1"-9"-67"16,3-1 14-16,4 1-23 0,0-1-19 15,6 3-16-15,5 0-7 16,3 6-2-16,0 3-2 16,1 0 0-16,-3 3-7 15,-4 10-12-15,-3 3-10 16,-3 2 8-16,-2 3 6 0,0 2 5 15,0-4 6-15,0 3 5 16,0-2 5-16,0-1 0 16,3-1 1-16,4-2 2 15,0 0 0-15,1-3-2 16,-6-2-6-16,-2-3 1 0,-2-1 1 16,-15-1 2-16,-4-2 0 15,-5-1-2-15,-8 1 2 16,0-4 1-16,0 0-7 15,7-10-71-15,8-10-218 16</inkml:trace>
  <inkml:trace contextRef="#ctx0" brushRef="#br0" timeOffset="-48839.21">11644 12072 48 0,'0'-2'38'0,"0"0"-17"16,-3 0 4-16,1 0 4 0,-1-2-22 15,1-2 62-15,0 0 17 16,-3 1-31-16,2 0 9 16,-2-1 7-16,2-3-7 15,1 6-7-15,0-1-10 0,0 2-9 16,2 2-8-16,0 0-14 15,0 14-14-15,7 5 0 16,3 7 7-16,0 9-1 16,1 0-7-16,2 1-1 15,-3-3 0-15,1-2-1 0,-1-4-18 32,-2-7-16-32,1-5-4 15,-1-8-19-15,-3-7-18 16,-3 0-30-16,-2-12-44 15</inkml:trace>
  <inkml:trace contextRef="#ctx0" brushRef="#br0" timeOffset="-48556.42">11603 12088 182 0,'-5'-3'115'0,"4"-3"-109"15,-1-1-2-15,2 3 0 0,0 0-8 16,3-2-48-16,2 2-74 16</inkml:trace>
  <inkml:trace contextRef="#ctx0" brushRef="#br0" timeOffset="-46418.26">11665 12179 88 0,'-17'5'288'0,"10"-3"-272"15,3 0 2-15,4-2-6 16,4 0-5-16,9 0-2 0,3 0-3 15,0-4-1-15,0-1-4 16,-1-4-2-16,-5-6 5 16,-4 3-3-16,-6-6 0 0,0 3 4 15,-6-1-2-15,-9 4 3 16,-4 3 14-16,-3 8 5 16,-1 1-5-16,6 3-5 0,-2 10 5 15,7 4-3-15,7 1-3 16,5 2-7-16,2-3-3 15,10 0 0-15,10-8 1 0,-2-2-1 16,2-7-7-16,2 0 3 16,-4-9 2-16,-6-7 3 15,-5-4 0-15,-8 1 0 16,-1 4 3-16,-14 3 16 16,-6 8-11-16,-7 4-7 0,1 16 10 31,3 8-2-31,2 4 5 15,11 10-9-15,10-2-4 16,5-3-2-16,21-6-2 0,9-9-46 16,8-14-49-16,6-6-126 15</inkml:trace>
  <inkml:trace contextRef="#ctx0" brushRef="#br0" timeOffset="-45805.01">12006 11711 391 0,'-4'-22'122'0,"1"2"-41"15,-1 5-7-15,4 10-16 16,0 5-8-16,0 2-28 16,4 16-23-16,3 5 3 15,3 11 10-15,1 1-6 0,2 5-4 16,-1 0-1-16,1-2 0 16,-4-3-1-16,-1-6 0 15,0-2-10-15,-6-6-16 16,-2-4-23-16,0-7-16 15,-2-8-20-15,-7-2-32 0,-5-4-67 16</inkml:trace>
  <inkml:trace contextRef="#ctx0" brushRef="#br0" timeOffset="-45555.07">11521 11851 354 0,'-14'0'215'0,"12"-10"-186"16,5-5-3-16,28-3-15 0,15-4 18 15,13-8-4-15,14 0-18 16,9-4 3-16,2 0-2 16,-1 0-6-16,-8 7 0 15,-12 2-2-15,-12 7-1 16,-14 8-3-16,-11 7-41 15,-16 3-21-15,-5 0-35 0,-5 10-55 16,-3 4-161-16</inkml:trace>
  <inkml:trace contextRef="#ctx0" brushRef="#br0" timeOffset="-44783.72">12235 11814 577 0,'0'-11'44'16,"6"-4"-19"-16,5 3 10 16,7 1-4-16,3 6-5 0,2 5-24 15,3 0-3-15,-3 11 1 16,-5 8-3-16,-5 2 3 16,-8 3-10-16,-5-3-9 15,-2-3 6-15,-7-6 12 16,-3-10 3-16,-1-2 18 15,4-6 8-15,3-15-6 0,6-4-12 16,4-3-10-16,16-2-1 16,7-1-24-16,11 5-23 15,1 4-16-15,5 5-12 16,-4 7-2-16,-6 7 17 0,-6 3 12 16,-7 0 37-16,-8 0 11 15,-8 3 2-15,-5 3 41 16,0-1 41-16,-11 1-4 15,-4 1-28-15,0 1-21 16,-2 5-22-16,2 3-8 16,3 0 0-16,5 4-2 0,5-1 1 15,2 1-2-15,2-2-8 16,10-6-4-16,-5-4 1 16,3-5 7-16,1-3 7 15,2-6-1-15,-3-8 1 16,3-4 1-16,-2-1-1 15,-1-1 0-15,1 4 0 0,0 4 1 0,-4 4-1 16,-1 7 0-16,1 1 0 16,0 0-3-16,-2 9 2 15,2 3 0-15,-1 3 1 16,3-3-30-16,-4-1-18 16,2-6-2-16,0-5 12 0,3 0 25 15,-3-5 7-15,1-10 2 16,4-3 4-16,-5 1 15 15,1 1 15-15,4-2 2 16,-5 7-3-16,0 1-15 16,1 8-1-16,4 2-5 0,-3 2-8 15,3 10 0 1,1 2 0-16,-1 3 0 0,-2-7 0 16,2 1-5-16,-3-6 2 15,-2-5 3-15,0 0 2 0,0-9 2 16,-1-4-2-16,1-1-2 15,4 0 1-15,-2 5-2 16,-1 2-23-16,6 6-31 16,-2 1-33-16,2 0-115 15</inkml:trace>
  <inkml:trace contextRef="#ctx0" brushRef="#br0" timeOffset="-43725.96">13187 11576 113 0,'2'-4'186'16,"-2"3"-159"-16,0-1 17 31,0 2-9-31,-7 0-20 0,0 2-11 16,-5 5 1-16,2 2 18 15,3 1 2-15,3 2-14 16,4 0-6-16,0 0 1 16,11 1 1-16,4 1 1 15,2 0-2-15,1 1-3 0,-2 0-1 16,-4-2-2-16,-9-1 0 15,-3-3-9-15,-5-3 3 16,-12-1 9-16,-6-1 5 16,2-4 4-16,1 0 2 15,4 0-2-15,8 0-7 0,8-6-3 16,11-3-6-16,14-3-44 16,12-4-35-16,3 0-6 15,5 0-59-15</inkml:trace>
  <inkml:trace contextRef="#ctx0" brushRef="#br0" timeOffset="-43600.86">13388 11639 99 0,'18'-10'176'15,"-7"5"-39"-15,-6 2-20 16,-5 3-30-16,0 0-34 16,0 0-31-16,0 3-20 15,-3 8-2-15,-1 3 0 0,4 1 0 16,0-1 0-16,0 2-11 16,4-6-38-16,-4 0-43 15,0-10-83-15</inkml:trace>
  <inkml:trace contextRef="#ctx0" brushRef="#br0" timeOffset="-43475.92">13326 11492 499 0,'14'-9'6'0,"4"0"-6"0,5 7 6 16,2 2 5-16,5 0-11 15,-1 0-43-15,-2 4-96 16</inkml:trace>
  <inkml:trace contextRef="#ctx0" brushRef="#br0" timeOffset="-43276.43">13597 11426 477 0,'-2'-4'55'16,"-6"1"22"-16,8 3-26 0,0 7-38 15,4 9-10-15,4 6 3 16,2 10-3-16,1 2-1 15,3 1-2-15,-1-1 1 16,0-4-5-16,-3-5-25 16,-1-5 3-16,-6-9-29 0,-3-5-77 15,0-6-126-15</inkml:trace>
  <inkml:trace contextRef="#ctx0" brushRef="#br0" timeOffset="-43029.44">13658 11609 474 0,'12'-12'36'0,"5"-2"4"16,0 2 0-16,9 0-7 0,-1 0-26 0,2 6-7 16,-3-3-12-16,0 3-23 15,-6 2-14-15,-6 3 12 16,-3-1 11-16,-3 2 20 16,-6 0 6-16,0 5 12 0,0 4 13 15,0 0-4-15,-3 2-3 16,0 1-8-16,3-1-4 15,0-2-6-15,0-2 0 16,-2-2-34-16,-1-5-36 16,-6-1-35-16,2-13-213 15</inkml:trace>
  <inkml:trace contextRef="#ctx0" brushRef="#br0" timeOffset="-42524.64">13819 11439 342 0,'11'-13'17'0,"7"6"-11"16,3 3 21-16,8 4 3 15,3 0-19-15,-1 4-11 0,-1 5 0 16,-3 2-1-16,-7-1-23 16,-9 0-5-16,-6-2 16 15,-5 1 2-15,-3-2 13 16,-8 2 37-16,-3 2 17 16,1 0 1-16,4 1-25 0,4 3-12 15,5-3-14-15,0 0-5 16,12-5 1-16,0-1 0 15,5-5 0-15,-3-1-6 16,1-7-17-16,-6-5-15 16,-4-4-9-16,-5-6 20 15,0 3 28-15,0-1 33 0,-2 1 10 16,0 2-12-16,2 5-8 16,0 3-10-16,8 5-14 15,4 4-3-15,7 0 1 16,5 8 0-16,-2 6 0 15,2 4 1-15,-7 3-1 0,-4 1 0 16,-6-6 0-16,-7 0-4 16,0-7-15-1,-7-6 17 1,-3-3 24-16,3-8 11 0,2-12 2 16,5-2-1-16,0-5-5 15,12 4-2-15,10 2-5 16,2 5-6-16,8 7-11 0,0 9-4 15,2 0 0-15,0 18-3 16,-3 8 2-16,-6 7-1 16,-10 4-2-16,-8-1-66 15,-7-6-80-15,0-12-267 16</inkml:trace>
  <inkml:trace contextRef="#ctx0" brushRef="#br0" timeOffset="-41726.23">15243 11542 544 0,'-5'-12'20'16,"-12"-1"20"-16,0 6 16 16,-7 4-23-16,-3 3-15 0,-3-2-17 15,-8 11-1-15,4 9 1 16,0-1 0-16,7 6-1 16,9 1 0-16,7-5-1 15,11 1 0-15,0-8-1 16,16-5-2-16,9-7 1 0,6 0 0 15,1-13-2-15,2-13 0 16,-3-2-5-16,-4-8 3 16,-9-8 6-16,-1-6 1 15,-7-8 1-15,-3-4 0 16,-5 5 2-16,-2 3 5 16,0 9 10-16,0 13 19 15,-2 9-3-15,-1 15 0 0,-3 8-13 16,-2 3-17-16,3 19-9 15,2 11 4-15,1 14 0 16,0 8 2-16,2 4-2 16,0 5 2-16,11-3-1 0,2-4 0 15,1-7 1-15,4-9-2 16,6-9-11-16,-2-9-16 16,7-10-19-16,0-12-16 15,1-1-20-15,-2-14-51 0,-1-9-53 16</inkml:trace>
  <inkml:trace contextRef="#ctx0" brushRef="#br0" timeOffset="-41570.01">15500 11533 262 0,'0'-11'230'16,"0"8"-148"-16,0 1-5 15,0 2-38-15,0 0-24 16,0 5-14-16,0 10 1 0,6-1-2 16,1 6 1-16,0-2 0 15,1-4-18-15,-1-2-38 16,-7-3-46-16,0-9-60 15,-7 0-154-15</inkml:trace>
  <inkml:trace contextRef="#ctx0" brushRef="#br0" timeOffset="-41476.28">15446 11419 439 0,'9'-9'13'16,"7"4"-15"-16,7 3 0 15,10 2-8-15,2 0-44 16,4 4-113-16</inkml:trace>
  <inkml:trace contextRef="#ctx0" brushRef="#br0" timeOffset="-40787.03">15807 11419 481 0,'-16'-4'38'0,"-6"1"1"16,-1 3 12-16,2 0-26 0,1 10-2 15,6 7-20-15,4 1-3 16,8 1-2-1,2 1 1-15,7-4 1 0,10-2-6 16,0-5-1-16,2-7 3 16,-1-2 3-16,1-7-1 15,0-6-5-15,-1-5-1 0,-2 4 0 16,-3-2 3-16,-1 7 3 16,-3 2-3-16,-3 5 0 15,1 2-2-15,-2 4-5 16,2 5 5-16,0 7 1 15,8-4-14-15,4 1-14 16,8-6-9-16,3-4 4 16,4-3-10-16,0-3-18 0,1-10 2 15,-4-5 36-15,-10-3 31 16,-6-2 32-16,-7 1 35 16,-6 1 3-16,-2 3-16 15,-7 6-13-15,-6 5-26 16,-4 7-10-16,-3 0-5 0,6 7-2 15,-1 7 0-15,8 5 0 0,2-1-1 16,5 2-5-16,0-6-6 16,1-3 2-16,8-6 8 0,2-5 3 15,0 0 10-15,1-1-1 16,-1-6 0-16,-2-1 7 16,0 1 11-16,-4 4 6 15,1 1-5-15,-1 2-13 0,1 2-14 16,-3 14-3-16,2 9 4 15,1 9 4-15,-2 14-2 16,0 7 0-16,-1 10-3 16,-3 4-1-16,0 4-1 15,0-6 1-15,0-9-8 16,-10-13-4-16,-2-10 5 0,-3-17 6 16,-6-17-1-16,0-2 0 15,-1-23-13-15,6-9 10 16,4-13-3-16,9 1-2 15,3-8-28-15,13 1-26 16,13 0-32 0,4 4-2-16,2 5-43 15</inkml:trace>
  <inkml:trace contextRef="#ctx0" brushRef="#br0" timeOffset="-40530.52">16276 11483 260 0,'2'-19'114'0,"-2"1"-35"15,0 2-2-15,0 3-10 16,0 5-10-16,0 0-25 15,3 6-15-15,6 2-12 16,8 10-9-16,-2 7 2 0,4 8 2 16,-4 5 0-16,-2 3 0 15,-4-3-1-15,-7-7-13 16,-2-5-13-16,-2-11 6 16,-8-7 21-16,-2-3 6 15,4-15-1-15,1-7 0 0,7-6-2 16,0 1-1-1,12 2-4-15,10 1-18 16,6 7-31-16,6 7-20 16,6 7 7-16,-3 6-43 0,0 0-21 15,-5 1 10-15</inkml:trace>
  <inkml:trace contextRef="#ctx0" brushRef="#br0" timeOffset="-39866.32">16643 11414 145 0,'0'0'193'16,"0"0"-30"-16,-8 0-103 15,-3 0-21-15,-5 0-5 16,0 0-10-16,-2 8-19 15,4 9-5-15,5 3-1 0,1 1 0 16,6 2-10-16,2-2-17 16,0-4-13-16,10-7-26 15,-1-7 0-15,3-3 32 16,1-7-12-16,-1-10-27 16,-3-1 45-16,2-3 36 15,-2 2 43-15,-2 4 10 0,0 5-19 16,1 4-4-16,-1 6-16 15,1 0-17-15,1 0 0 16,4 10 3-16,-4 1 0 16,0-1-6-16,-1 1-1 15,-3-3-13-15,0-7-10 0,-3-1 15 16,-1 0 3-16,1-11 0 16,0-3-3-16,3 0 8 15,3-2 1-15,1 0 9 16,1 5 0-16,5 2 1 15,-3 5-2-15,5 4-8 0,-5 2 0 16,3 11 1-16,-6 3-2 16,-2 3 0-16,0 1 0 15,-4 0 0-15,0-8-10 16,-1-4 4-16,-2-5 5 16,1-3 2-16,1-5 12 0,3-8-3 15,4-7 12-15,4 3 4 16,3-5-1-16,4 3 3 15,-1 2-14-15,6 1-6 16,-5 8-5-16,-1 4-4 16,-2 4 1-1,-5 0 0-15,-2 7-3 0,-5 8 2 16,-5 1 0-16,0-4-2 16,0 2-5-16,0-6-6 0,0-5 10 15,0-3 5-15,0-5 30 16,5-10-1-16,9 0-7 15,1-7 6-15,7 4-2 16,-1 2 1-16,2 5-7 16,1 8-13-1,-2 3-5-15,-6 7-4 0,-3 14-1 16,-10 11 1-16,-3 8-1 16,-16 2-74-16,-10 3-111 15</inkml:trace>
  <inkml:trace contextRef="#ctx0" brushRef="#br0" timeOffset="-38666.32">13803 14063 326 0,'3'0'150'0,"-1"0"-127"15,1-2 39-15,-2-6 1 0,1 0-7 16,2-3-28-16,-1-3-14 16,1-4 6-1,1 0 0-15,-5 0-9 0,0 2-6 0,0 2-2 16,-7 3 2-16,-8 8-1 16,-4 3-5-16,-3 3-2 15,0 13 1-15,1 2-2 16,5 3-4-16,5 2-5 15,8-3-3-15,3-2 3 16,0-6 9-16,7-2-3 0,5-9 2 16,3-1 4-16,0 0 1 15,2-7 2-15,-1-3-1 16,0 0 0-16,-2 0 0 16,1 4-1-16,-4 3-1 15,0 3 3-15,-2 0-2 0,1 7-2 16,2 7 1-16,-2 6 0 15,-3 5 2-15,4 0-3 16,-4 2 2-16,-2 1-2 16,1-3-2-16,-1-1 1 15,0-7 3-15,0-3-2 0,-2-7 2 16,-1-1 0-16,1-6 1 16,1 0 13-16,-1-13 8 15,2-2-5-15,1-7-3 16,2-1-4-1,0-2-7-15,1 2-5 16,1 3-26-16,-2 7-30 16,3 3-32-16,0 6-79 0,1 4-268 15</inkml:trace>
  <inkml:trace contextRef="#ctx0" brushRef="#br0" timeOffset="-38328.89">14182 14186 353 0,'0'-4'94'0,"0"-1"-57"16,-1 3 30-16,-6 2-14 15,2 0-21-15,-4 0-21 16,3 7-11-16,0 7 3 15,0 1 3-15,4 8-2 0,1-4-3 16,1 3 0-16,0-3 0 16,5 0-1-16,3-9 0 15,4-5 1-15,5-5 1 16,-2-3 0-16,2-17 0 16,0-5 2-1,-2-7 2-15,-4-2-3 16,-6-3-2-16,-5-4-5 0,-7 1-61 15,-15-1-176-15</inkml:trace>
  <inkml:trace contextRef="#ctx0" brushRef="#br0" timeOffset="-35273.89">16385 9985 80 0,'0'-6'27'0,"0"0"14"16,0-2-6-16,-3 5-1 15,1-1 10-15,2-1-19 0,0 1 3 16,0-1-3-16,0 1 1 16,0 1-1-16,0-1 3 15,0-1-2-15,-2 1-4 16,-1 1-6-16,-1-3-2 15,-1 1-3-15,-3 2-3 0,1 1-2 16,-5-2 1-16,-1 0-4 16,1 4-2-16,-5 0 0 15,0 0 0-15,0 0 0 16,0 0 2-16,-2 4 2 16,4 2 3-16,-2 0 0 0,-1 2-3 15,2 3 3-15,1-1 0 16,-2 6 1-16,0 0-1 15,0 2-3-15,3 5-1 16,1-1-2-16,-1 2-2 0,4 1 0 16,1-1 0-16,2 1 1 15,1-2 0-15,3-2 3 16,-3 3 2-16,5-4-1 16,-1-1-3-16,2-1 0 15,0 1-1-15,0 3 0 16,3-3 0-16,4 4-1 15,1 1 1-15,-1 1-1 0,4 0 0 16,-4-4 0-16,1 4-3 16,0-3 0-16,-1-5 3 15,2-1 0-15,-1 1 0 0,-1-3 0 16,2-2-2-16,2-1 4 16,-1 1-2-16,6 0 0 15,-1-4 0-15,5 5 0 16,1-5 0-16,1 1 0 15,3-3 0-15,-4 1 0 16,2-4 0-16,1 1 1 0,-2-1-1 16,-1-2 0-16,1 2 1 15,-1-2-2-15,0 1 2 16,1 1 0 0,-3-3-1-16,1 0 1 0,-1 0 2 15,-1 0 1-15,-2 0 3 16,4 0-1-16,-4 0 0 15,2 0 0-15,-1-5 0 0,2 1-3 16,1 0-2-16,-1-1-1 16,-1 2 1-16,0-3 0 15,0 0 2-15,-3 0 4 16,-3-2 2-16,0 3-1 0,1-5-2 16,-2 2-1-16,2-1-2 15,-1 0 0-15,0-2 1 16,0 0-1-16,0 1-2 15,-5-1-1-15,1-1 1 0,-5-1 1 16,-1-1 1-16,-2 3 3 16,0-7-2-16,0 4-1 15,-2-2 0-15,-1 0 1 16,-3 0 0-16,2-4-2 16,-1 2-1-16,0 1 0 0,1-1 0 15,-1-2-1 1,-3 4 0-16,1-2 0 0,0-1-1 15,-2 1 2-15,0 0-1 16,2-1 0-16,0-1 0 16,-2 0 0-16,1 1 0 15,0 1 0-15,-1-2 1 0,2 4-2 16,-3-2 1-16,0 4 0 16,1-2-1-16,-2 3 1 15,0 1 0-15,-2-1-1 16,-3 1 1-16,0-1 0 15,-5-1 0-15,-3 2-1 0,-6-4 1 16,-4 1 0 0,-10-1-2-16,-6 3-4 0,-11 0-27 15,-15 0-28-15,-12 1-86 16</inkml:trace>
  <inkml:trace contextRef="#ctx0" brushRef="#br0" timeOffset="-32985.64">14422 6423 351 0,'-15'0'46'0,"1"0"-13"16,4-2 43-16,5-1-25 16,1 2-13-1,4 1-8-15,0 0-4 0,0 0-11 16,5 0-7-16,8 0 6 15,3 0 3-15,6 0-7 0,2 1 1 16,7-1-2-16,4 0-1 16,4 0-4-1,4-2-2-15,2-7-1 0,1 2 0 16,0-1-2-16,-5 1 3 16,-4 0-3-16,-1 2 2 15,-9 2-1-15,-5-1 0 0,-8 0 1 16,-3 4-1-16,-5-2 0 15,-5 2 0-15,-1 0 1 16,0 0 0-16,0 0 0 16,0 0 0-16,0-1-1 15,2 1-1-15,0-2-9 0,1-2-15 16,2 1-21 0,2-4-33-16,-4-6-50 0,-1-1-133 15</inkml:trace>
  <inkml:trace contextRef="#ctx0" brushRef="#br0" timeOffset="-32635.47">14868 6216 366 0,'-3'-3'50'16,"-3"-3"-40"-16,5 4 52 0,1 0-13 15,0 1-16-15,0 1-16 16,0 0-4-16,0 0-4 16,0 0-5-16,0 1-3 15,7 5 6-15,3 3 5 16,7 1 1-16,0 3-2 16,3 2-2-16,0-3-3 0,-2 0-1 15,0 1-2-15,-4-3-1 16,-4-1-1-16,-2-1 1 15,-4 2-1-15,-4 3 1 16,-4 3 3-16,-12 3 2 0,-10 6-3 16,-3 4-1-16,-3 3-2 15,3 1-21-15,3 4-39 16,4-9-65-16,6-6-302 16</inkml:trace>
  <inkml:trace contextRef="#ctx0" brushRef="#br0" timeOffset="-19972.13">14205 13770 258 0,'-4'-12'80'0,"1"-3"-72"0,-2 1 19 16,3 1 23-16,-1 0 1 15,-3 0-15-15,-2 0-7 16,-4 1-3-16,-6 3-9 16,-3 3-9-16,-8 3 1 15,-5 1-2-15,-8 2-3 16,-4 3 0-16,-1 12-1 0,-4 1 1 15,-2 3 2-15,4 5 6 16,1 1 1-16,5 1-9 16,7 3 3-16,7 3 1 15,10 2-1-15,8 1-3 16,9 5-2-16,2 1-2 0,11 4 1 16,7 5 0-16,2 0 0 15,5 5 0-15,-1 2-1 16,3-4 1-16,2-4-2 15,5-6 0-15,2-10 1 16,6-8-1-16,4-9 1 0,3-7 1 16,5-5 1-16,-1-4 2 15,1 0 1-15,0-13-4 16,-1-1 2-16,-3-2-1 16,-7-4-1-16,-2-1-1 15,-7-5 0-15,-5-5 1 16,-7-7 0-16,-8-5 0 15,-7-7 1-15,-7-6 0 0,-4-5-1 16,-15-5 0-16,-10-2 0 16,-13 6-1-16,-7 6 0 15,-9 6 1-15,-5 13 1 0,-3 10 3 16,1 15-5-16,6 6-1 16,7 6-5-16,13 9-37 15,10 4-53-15,19-2-111 16</inkml:trace>
  <inkml:trace contextRef="#ctx0" brushRef="#br0" timeOffset="-19008.86">16780 13991 237 0,'4'-7'154'16,"1"-5"-114"-16,-5-3 19 15,0 5-15-15,0-8-6 16,-2 2-12-16,-3-4-9 0,-2 2-1 16,-4-2-1-16,-3 1-4 15,-3 3-4-15,-5 5-4 16,0 4-1-16,-4 7 3 16,1 0-3-16,2 11 0 15,3 8-2-15,6 4 1 16,5 4-1-16,9 4-1 0,0-1 2 15,7-3-2-15,11-6 1 16,2-5-1-16,3-5 0 16,2-8 2-16,-1-3-2 15,-2-7 1-15,-3-9 0 0,-1-5 1 16,-6-6-1-16,-2 0 3 16,-3-1 2-16,-4 6 7 15,-1 4-2-15,0 8 0 16,1 6-3-1,-1 4-5-15,6 18-7 16,1 9 4-16,6 7 1 0,0 9 0 16,4 7 1-16,0 3-1 15,3-1 0-15,-3 1-5 16,-1-6-5-16,-6-8 6 16,1-9 4-16,-6-12 0 15,-3-10 1-15,-4-8 6 0,0-15 37 16,0-10-14-16,0-7-10 15,0-6-7-15,0 3-7 16,0-1-6-16,5 7-1 16,8 8-22-16,3 7-26 15,4 7-30-15,3 5-50 0,2 2-70 16</inkml:trace>
  <inkml:trace contextRef="#ctx0" brushRef="#br0" timeOffset="-18831.88">17230 14102 485 0,'-8'0'76'0,"3"0"-25"16,1 0 25-16,4 3-43 15,0 8-9-15,4 7-10 16,4 1-5-16,2 7-5 0,-1-2-3 16,-1 5-3-1,0-6-22-15,-3 0-24 0,-3-5-38 16,0-7-32-16,-2-9-75 15</inkml:trace>
  <inkml:trace contextRef="#ctx0" brushRef="#br0" timeOffset="-18353.29">17143 13723 273 0,'-40'-39'3'0,"-10"3"18"16,-5 6 14-16,-12 3 23 15,-2 8-2-15,-2 8-11 0,3 9-8 16,3 2 2-16,6 13 0 16,8 13-21-16,12 10-10 15,10 10-1-15,8 14 3 16,8 7-3-16,13 6-2 16,2 4 2-16,18 3-5 15,4-4 0-15,8-2 1 16,5-8-5-1,6-3 1-15,4-6 2 16,5-5 0-16,7-9-1 16,2-6 1-16,2-6 0 0,4-7 0 15,-2-8 1-15,1-6 2 16,-2-10 1-16,-1-3 0 16,-2-11-4-16,-3-13 1 15,-6-3-2-15,-7-7 1 16,-6-12 0-16,-7-4 1 15,-10-7 0-15,-10-10 1 0,-10-4 2 16,-2-6 8-16,-16 2-9 16,-16 1-3-16,-9 6 0 15,-15 8-1-15,-5 10 1 0,-3 12-3 16,1 10-17-16,7 12-11 16,12 6-16-16,17 4-46 15,15 2-102-15</inkml:trace>
  <inkml:trace contextRef="#ctx0" brushRef="#br0" timeOffset="-17528.75">19799 13857 363 0,'-2'-5'42'0,"2"-2"-9"15,0 0 31-15,0-1-27 16,4 0-2-16,3-1-12 0,-4-4-2 16,3 1 5-16,-6-6-5 15,0 1-6-15,-8-3-8 16,-7 2-4-16,-7 1-3 16,-5 7-1-16,-4 2 2 15,-3 8-2-15,-2 0 1 0,4 11-1 16,5 7 1-16,2 0-1 15,9 3 0-15,5 1 0 16,9-4-5-16,2-3-5 16,8-3 3-16,11-5-1 15,3-7 7-15,1 0 1 0,2-4 2 16,0-7-1-16,-3-1 1 16,-4 1 0-16,-4-1 3 15,-3 5 8-15,-3 5 0 16,0 2-7-16,1 0-4 15,0 16-2-15,4 7 2 16,2 7 0-16,2 10-1 0,3 1 1 16,-1 3 0-16,1 1-1 15,1 0 0-15,-4-8-1 16,1-7 1-16,-4-7 0 16,-2-8 0-16,-5-10 0 0,-2-5 3 15,-2-5 23-15,-3-15 10 16,0-3-11-16,2-7-13 15,0-2-4 1,3 1-7-16,3 2-4 16,2 6-22-16,8 7-30 0,4 11-42 15,3 1-55-15,2 4-120 0</inkml:trace>
  <inkml:trace contextRef="#ctx0" brushRef="#br0" timeOffset="-17074.32">20237 14023 483 0,'-2'-12'69'0,"-1"-4"-8"15,3 1 8-15,0-1-35 16,8 5-11-16,7 6-17 16,-3 4-5-16,0 1-1 15,0 1-2-15,-2 10-3 16,-2 5-13-16,-6 2 0 16,0 0 0-16,-2-2 5 0,0 2 8 15,-2-6 5-15,-1 0 0 16,0 1 0-16,3-4 0 15,0 3 0-15,6-2 0 16,4 0 0-16,1 3-1 16,0-3 1-16,-2 1-8 0,-6-2-18 15,-3 0 14 1,0-5 10-16,-5-1 5 0,-5-1 12 16,0-2 9-16,3 0-10 15,4 0-9-15,3-2-4 16,0-3-15-16,0-1-49 0,10-2-64 15,0 0-96-15</inkml:trace>
  <inkml:trace contextRef="#ctx0" brushRef="#br0" timeOffset="-16716.59">20269 14021 50 0,'-5'-7'374'15,"1"0"-352"-15,4-2 31 16,2 6-9-16,9-1-8 16,5 2-16-16,6 2-6 0,-1 0 3 15,2 2 5-15,-2 10-7 16,-6 3-5-16,-3 3-4 16,-11 3-2-16,-1 6 2 15,-8 0-4-15,-7 5 0 0,-7 0-1 16,0-4 1-16,5-1 0 15,0-6-1-15,8-1 6 16,6-7 4-16,3-6-1 16,10-4 9-16,10-1 6 0,8-2-6 0,6 0-9 15,1-7-8-15,4-4 0 16,0-3-7-16,-5-4-38 0,-7-3-26 16,-3-4-36-16,-9-6-52 15,-6-4-171-15</inkml:trace>
  <inkml:trace contextRef="#ctx0" brushRef="#br0" timeOffset="-16235.47">20501 13702 181 0,'-13'-37'200'16,"-4"-3"-157"-1,-9-6 6-15,-8 0-9 16,-7-1-7-16,-13 2-16 15,-12 6-6-15,-12 8-5 0,-2 10 2 16,-10 5 2-16,-1 16 0 16,2 5 1-16,5 24 4 15,11 9-2-15,5 18-3 16,12 12-2-16,9 13-3 16,9 8-2-16,14 2-1 0,11 6 0 15,13-6 0 1,5-1-1-16,17-4-1 0,12-5 1 15,12-4 1-15,10-7 5 16,8-5-2-16,8-8-2 16,5-9-1-16,8-11 1 15,0-11 3-15,5-9 5 0,-3-13-3 16,1-4-3-16,-2-11 0 16,-1-14-1-16,-7-7-4 15,-2-9 2-15,-6-12-2 16,-4-6 0-16,-8-11 1 0,-12-1 0 15,-7-4 1-15,-17-7-1 0,-16 0 1 16,-8-2-1-16,-29 2-1 16,-17 2-5-16,-18 6-8 15,-12 8-6-15,-8 14-6 16,0 12 3-16,10 9-8 16,10 12-16-16,17 7-42 15,19 0-78-15</inkml:trace>
  <inkml:trace contextRef="#ctx0" brushRef="#br0" timeOffset="-15464.58">22751 13784 373 0,'2'-19'65'16,"-2"-1"0"-16,0-3 2 15,-4 1-9-15,-4-1-17 16,-4 2-7-16,-2 5-11 15,-4-1-6-15,-6 7-10 16,-3 3-7-16,-3 7-2 0,-4 0 0 16,2 12 0-16,1 6 0 15,7 4-1-15,7 3-5 16,8 0-2-16,9-3-1 16,4 1 1-16,13-6 0 15,7-5 4-15,6-4-1 0,3-8 0 16,1 0 3-16,-2-2 3 15,-3-11 1 1,-4 1 2-16,-5-1 9 0,-6 1 7 0,-4 3-3 0,-3 3-7 16,-2 5-1-16,-3 1-1 15,3 1-6-15,-2 17-1 16,7 4 1-16,-1 10 0 0,5 9 0 16,2 5 0-16,6 4 1 15,-1 0-2-15,1 0 1 16,1-5 0-16,-2-11-2 15,-4-8-1-15,-5-8 3 16,-2-10 1-16,-5-8 0 16,0-6 7-16,-5-15 21 0,0-8-7 15,0-7-12-15,4-8-7 16,-3 1-3-16,6 0-5 31,3 5-30-31,4 8-23 0,8 10-30 16,3 10-44-16,4 5-97 15</inkml:trace>
  <inkml:trace contextRef="#ctx0" brushRef="#br0" timeOffset="-14972.78">23284 13989 445 0,'-12'-10'65'15,"-1"-5"-33"-15,4 1 37 0,7 3-12 16,2-3-30-16,7 2-21 15,10 2-6-15,2 4 0 16,5 4-1-16,-4 2 0 16,-5 0 0-16,-5 12-7 15,-8 4-11-15,-2 6 8 0,-4-3 5 16,-7 4 3-16,2-3 2 16,1 0 2-16,1-2-1 0,7-2 0 15,0 2-3-15,8-4 1 16,6 2 2-16,3 2-1 15,2 0-3-15,-4 0-4 0,-3-2-1 16,-10-2 0-16,-2 0-2 16,-16-3 9-16,-6-3 4 15,-5 0 2-15,-2-5 2 16,-1-3-4-16,6 0-1 0,7 0-2 16,8 0-23-16,5-11-46 15,4-4-103-15</inkml:trace>
  <inkml:trace contextRef="#ctx0" brushRef="#br0" timeOffset="-14458.71">23354 13527 369 0,'-14'-34'-11'0,"-8"-3"0"31,-14 3 15-31,-6 2 31 16,-11 7-6-16,-11 0 12 0,-9 11-4 0,-7 7-1 15,-1 7-4-15,-1 5-9 16,4 18-10 0,7 10-5-16,6 14-4 0,9 6-3 15,11 12 0-15,9 3 0 16,11 5 4-16,11 4-2 15,10 0-2-15,4-1-1 0,18-3 0 16,11-3-2-16,6-4-1 16,6-5 2-16,11-3 1 15,3-6-1-15,4-5 1 16,4-12 1-16,6-10 0 16,1-10 0-16,-2-8 4 15,5-7-3-15,0-4 1 16,0-14-3-16,-2-3-5 0,2-10 2 15,-5-4 2-15,-7-13 1 0,-2-4 2 16,-6-11-1-16,-11-4 6 16,-11-8 5-16,-15-6 3 15,-14-1-8-15,-17 0-6 16,-24 2-4-16,-22 7-3 16,-17 12-10-16,-12 13-2 0,-10 15-17 15,-2 13-40-15,0 15-142 16</inkml:trace>
  <inkml:trace contextRef="#ctx0" brushRef="#br0" timeOffset="-6095.69">13338 14048 344 0,'-9'-1'62'0,"4"-3"-25"16,3 2 25-16,0 2-15 0,2 0-20 16,0 0-19-16,2 0 1 15,5 0 16-15,2 0-13 16,4 7-10-16,1 0-1 15,1 4 0-15,4 2 0 16,1-1 0-16,5 0 0 16,0 1-2-16,-2 0 1 0,3-3 1 15,-3 1 0-15,-4-2-1 16,-2-4-1-16,-5 0 1 16,-4-1 1-16,-1 0-1 15,-5-4 0-15,1 2 2 16,-3-2 0-16,0 0 1 0,0 0 5 15,0 1-1-15,0-1-2 16,0 2-2-16,0 0-2 16,0 0-1-16,0 3 1 15,0 2 2-15,-7 8 4 16,-9 6 1-16,-12 8-2 0,-14 11-5 16,-14 10-2-16,-19 13-48 15,-18 8-91-15</inkml:trace>
  <inkml:trace contextRef="#ctx0" brushRef="#br0" timeOffset="1279.83">12627 14236 7 0,'-4'0'352'0,"3"0"-339"15,-1 0 21-15,0-2 22 16,2 2-22-16,0 0-12 16,0 0-15-16,2 0 2 15,7 0 4-15,-1 0 1 16,5 0 5-16,3 0 1 15,2 0-6-15,1 0 3 0,2 0 1 16,4 0-5-16,-2 0-4 16,3-2-2-16,3 2-3 15,-1-3-1-15,3 0-1 16,-3 0-2-16,5 1 1 16,-5 0-1-16,-1 1 1 0,-4 1-1 15,-1 0 1-15,-3-2 0 16,0 2 1-16,-1 0-1 15,-2 0 2-15,0 2 2 16,2-2-3-16,-2 0 1 0,2-2-1 16,4 0 1-16,-2 1 1 15,1-1-1-15,0-2-1 16,3 2 0-16,0-2-2 16,-3 3 0-16,-1-3 0 15,-2 3 1-15,-2-1-1 16,-4 0 0-16,-3 2 0 15,2-2 2-15,-4 2-2 0,1 0 0 16,-1-2 0-16,0 2 1 16,-2 0 0-16,2 0-1 15,1-1 1-15,-1 1 0 16,0-2-2-16,1 0 1 0,2-1-9 31,1-3-23-31,-3-3-60 16,2-9-153-16</inkml:trace>
  <inkml:trace contextRef="#ctx0" brushRef="#br0" timeOffset="3281.07">23615 13240 169 0,'-7'-7'66'16,"2"0"-46"-16,0 0 26 15,2 2-3-15,-1-1-9 0,2 1-15 16,-1-1 2-16,1 1-3 16,-3 0-3-16,0 0 1 15,-3-1-1-15,1-1-5 16,-2 2-2-16,-2-1-2 15,0 1-1-15,-4-1-2 0,-2 1 2 16,-3 0-2-16,3 0 3 16,-5-1 1-16,0 1 3 15,1-1 4-15,-4 3-3 16,3-2-1-16,1 1 0 16,-4 1-4-16,3 0-3 15,0 3-2-15,1 0-1 0,-2 0 2 16,1 3 0-16,-2 5 1 15,3 3 1-15,-2-2-1 16,-3 3-2-16,-1 1 1 16,-3 2 5-16,1-1 1 15,-3-2-1-15,1 4 0 16,1-4 1-16,-1 3 2 16,-1-2-3-16,1 1-3 15,3 0-2-15,0 2 4 0,1 2-1 16,0-4 0-16,0 6-4 0,1 2 0 15,1-2 0-15,0 3 1 16,-2 0 0-16,4 1 0 0,-1-3 2 16,1 4-1-16,1-5 2 15,1 1 0-15,1-1-1 16,-2 1-1-16,3 1-2 0,-3-1 1 16,5-2 0-16,-3 3 0 15,5-2-1-15,1-1 0 16,3 1 0-16,2-1-1 15,2-1 0-15,2 2 3 16,3-3 3-16,-2 3-1 16,3-2-2-16,1 4-2 0,0-1 1 15,0-2-2-15,0 5 1 16,0-1-1-16,1 2 0 16,5 0 0-16,1 0 2 15,3-2-2-15,1 2 2 16,2-3-1-16,1 1 0 15,4 2 1-15,2-2 0 0,4-2 2 16,-2 3 0-16,3-1 1 16,3 0-1-16,2 0-1 15,-1 2-2-15,1-2-1 16,1 2 1-16,-1-2-1 0,3-1 1 16,2 1 1-16,1-3-2 15,6-1 0-15,-1-1 2 16,5 0 1-16,-2-4 3 15,3-1-2-15,-6-4-2 16,0-4 2-16,3 0-1 0,-3-5 2 16,-2 0-3-16,0 0 0 15,1-2 0-15,-2-6-1 16,3 1 1-16,-4-8 0 16,-2 3-1-16,1-4 1 15,-4 0 0-15,1-2-1 16,-3-4 0-16,2 4-2 15,-3-4 2-15,0-1-1 0,0-3 1 16,-2 0-2-16,3-1 2 16,-2-2-1-16,-1 4 0 15,0-2-1-15,-3 3 1 0,-2-3-2 16,-5 2 2-16,2 1-1 16,-6 0 1-16,-1-3 0 15,-2 2 0-15,-1-4-1 16,1-1 1-16,-3-1 1 15,1-3-2-15,2 3 2 16,-3-1-2-16,2-1 2 0,-2 3-3 16,-4 0 0-16,2 3-1 15,-5 0 2-15,0 2-1 16,0 0 1-16,-8 0-1 16,1 0 2-16,0-2 0 15,0 4 0-15,1-2 2 0,0 4-2 16,3 0 0-16,-2 3 0 15,-1-4 0-15,-3 1-2 16,-5 0 2-16,-6-4-2 16,-5 0 0-16,-5-4 0 15,-7 1-8-15,-2-5-2 16,-6 3 4-16,-2-2-16 0,-1 2-32 16,-9 0-40-16,-4-2-64 15,-2-3-231-15</inkml:trace>
  <inkml:trace contextRef="#ctx0" brushRef="#br0" timeOffset="16639.64">3566 11491 215 0,'-2'0'3'16,"0"0"91"-16,2 0-43 15,-1 0-18-15,-1 0 4 0,0 0 1 16,2 0-6-16,0 0-7 16,0 0 3-16,0 0-4 15,0 0-5-15,0 0-9 16,0 0-4-16,0 0-2 15,0 1 8-15,9 3 6 0,3-1 0 16,5 1 6-16,6-4-4 16,8 0-4-16,3 0-3 15,3 2-7-15,4-8-3 16,3 3-1-16,-6-1-1 16,-1 3 0-16,-8-3-1 15,-4 4 0-15,-3 0 0 0,-6 0 0 16,-8 0 0-16,0 0 0 15,-4 0 1-15,-3 0 0 16,-1 0 0-16,0 0 3 16,0 0-1-16,0 0-1 15,0 0-2-15,4 0-9 0,3 0-35 16,3-4-41-16,5 1-49 16,1-8-197-16</inkml:trace>
  <inkml:trace contextRef="#ctx0" brushRef="#br0" timeOffset="17156.43">4686 11441 338 0,'0'0'39'0,"0"0"33"0,0 0-13 16,0 0-20-16,0 0-16 16,0 0-10-16,0 0 11 15,5 0-4-15,1 1-1 16,5-1 3-16,1 0-2 16,6 0-6-16,4 0 0 0,-1-1-4 15,6-3-7-15,2 2 1 16,0-2 1-16,1 1-2 15,-4-1 0-15,-1 2-2 16,-6-1 2-16,-1 1 4 16,-4 0 3-16,-4 1 0 0,-5-1-1 15,0 0 2 1,-3 2-3 0,0-1 0-16,-2-1-4 0,0 2-3 0,0 0-2 15,0 0-35-15,0-2-53 0,-4-6-98 16</inkml:trace>
  <inkml:trace contextRef="#ctx0" brushRef="#br0" timeOffset="21154.02">14554 14196 341 0,'0'0'6'15,"0"0"2"-15,0-3 27 16,0 1 0-16,0 2-16 16,0 0-13-16,0-2 12 15,0 2 15-15,0 0-13 0,0 0 2 16,0 0 6-16,0 0 1 15,0 0 2-15,0 0 1 16,0-2-7-16,3 2-5 16,1-1-4-16,-1 1-4 15,4-2-2 1,0 2-5-16,3-2 0 16,-1 0-1-16,4 1 1 15,-3 1 1-15,2-2-3 16,0 2 0-16,0-2-1 15,2 2 1-15,3 0 0 0,1 0 0 16,5 0 1-16,-2 0 0 16,3 0 2-16,1 0-1 0,1 0-1 15,0 0 0-15,-3 0-1 0,-1-2 0 16,2 2-2-16,-2 0-1 16,2 0 0-16,-2 0 1 15,0 0 1-15,0 0-4 16,2 0 4-16,-1 0-2 15,-2 2-2-15,1 0 2 0,2 0 2 16,-4-1-2-16,1 1 0 16,0 0 0-16,3 0 0 15,-3-1 0-15,1-1 0 16,1 2 0-16,1-2 0 16,-3 2 0-16,-1-2 0 15,2 0 0-15,-3 2 0 0,3-2 0 16,-2 2 0-1,-5-1 0-15,4-1 0 0,-4 0 0 16,2 0 0-16,-1 0 0 16,0 0 0-16,2 0 1 15,2 0-2-15,0 0 1 0,-1 0 0 16,5 0 0-16,-3 0 0 16,5 0 0-16,-4 0 0 15,4 0 0-15,-3 0 0 16,1 0 0-16,-3 0 0 15,2 0 0-15,-3 0 0 0,-2 0 0 16,0 0 0-16,-2 0 0 16,0 0 0-16,1 0 0 15,-3 0 0-15,0 0 0 16,1 0 1 0,0 0-2-16,2 0 1 15,0 0 1-15,0 0-1 16,0 0 0-16,-2 0 0 0,2 0 0 0,-3 0 0 15,-1 0 0-15,-3 0 0 16,-3 2 1-16,2-2-1 16,-3 0 0-16,1 0-1 0,-3 0 2 15,1 0-2-15,-2 0 2 16,3 0 0-16,2 0-1 16,-5 0 3-16,2 0-1 15,-1 0-2-15,1 0 0 16,0 0 0-16,0 0 0 15,-2 0 0-15,1 0 1 16,-1 0-1-16,-1 0-1 0,-2 0 1 16,1 0 0-16,-1 0-3 15,0 0-2-15,0 0-7 16,0 0-11-16,0-3-18 16,0-5-33-16,-3 0-52 0,0-3-90 15</inkml:trace>
  <inkml:trace contextRef="#ctx0" brushRef="#br0" timeOffset="21924.94">16089 13995 61 0,'-8'-8'296'0,"5"3"-277"15,1-2 48-15,-1 4-1 16,-1-1-14-16,3 2-16 0,1 0-10 16,0 2 5-1,-2 0-10-15,2 0-13 0,0 0-5 16,0 0 0-16,0 9 2 15,5-2 3-15,4 0 3 16,2 4-2-16,3-2 2 0,4 0 0 16,0 0-4-16,0 0-1 15,1 0-2-15,1-2-1 16,2 0-2-16,-4 2 1 16,2-2-2-16,-2 0 0 15,-2 2 0-15,-1-3 0 0,-5-1 0 16,2 0 0-16,0 1 0 15,-4-3 1-15,1 1-1 0,-1-1 0 16,1 1 2-16,-2 0-2 16,0-3-1-16,1 1 2 15,-2 2 0-15,3-3-1 16,-5-1 0-16,1 2 1 16,1-2 0-16,-2 0 0 15,-1 2 0-15,-3-2 4 0,2 0 5 16,-2 0 0-16,1 0 0 15,-1 0-2-15,0 0-3 16,0 0-1-16,0 0-3 16,0 0-1-16,0 2 0 15,0-2-1-15,0 2 0 0,0-1 0 16,0 3 1-16,0-1 0 16,-1 3 0-16,-4 3 0 15,-3 2 0-15,-1-1 0 16,-3 8 0-16,-5 1 0 15,-2 6 0-15,-5 2 0 0,1 2 0 16,-3-2 0-16,6-3 1 16,0-6-2-16,5-3 1 15,2-5 1 1,8-1-1 0,2-5 0-16,3-4 0 0,0 0 1 15,0 0-2-15,2 0-13 16,1-7-38-16,0-4-34 15,-3-2-82-15</inkml:trace>
  <inkml:trace contextRef="#ctx0" brushRef="#br0" timeOffset="23448.03">15392 13895 274 0,'4'0'67'0,"-1"-2"-40"0,1 0 30 15,-3-1 0-15,1 1-16 16,3-2-19-16,-2 1-3 16,1-1 6-16,-3 1-3 15,1-1-5-15,2-1 3 16,-3-5-4-16,1 2-1 0,-2-1-1 15,0-4-4-15,0-1-1 16,-5 2 0-16,-4-1 2 16,-2 1-2-16,-1 3-5 15,-3 1-3-15,3 5 0 16,-5 1 0-16,5 2-2 16,-4 3 0-16,-6 9 0 15,6 3 0-15,-2 3 0 0,0 4 0 16,2 3 0-16,3-2 0 15,4 0 0-15,2-1 0 16,6-1 2-16,1-5-2 16,0-3 1-16,3-3-2 0,8-1 2 15,3-5 2-15,2-3-1 16,6-1-1-16,-3 0 0 16,1 0 0-16,0-3-1 15,-1-4 1-15,-4 0-2 0,-1-4 2 16,-1 0 0-16,-4 0 0 15,0-3 2-15,-1 0-1 16,-5 0 0-16,2-1-1 16,-3 3 2-16,0 1 0 15,0 2 1-15,-1 2 1 16,-1 2-1-16,2 1 2 0,0 1-2 16,-2 1 3-16,0-2-1 15,2 4 0-15,-2-1 0 16,0 1 0-16,0 0-1 15,0 0-4-15,0 0 0 16,1 5 0-16,-1 4 0 16,4 3 0-16,-4 5-2 0,2 0 4 15,-1 4-2 1,2 3-2-16,0-3 2 0,1-1 0 0,1-1 0 16,2-3 0-16,-2-5 2 15,7 0-2-15,-4-7 0 16,6-1 0-16,1-3 1 15,5 0-1-15,1 0-12 16,3-11-42-16,-2-7-81 16,-3-6-289-16</inkml:trace>
  <inkml:trace contextRef="#ctx0" brushRef="#br0" timeOffset="32343.75">17683 14226 218 0,'-2'0'17'0,"-1"0"22"15,1 0-1-15,1 0-19 16,-1 0-1-16,2 0 3 15,0 0 3-15,0 0 6 16,0 0-1-16,-2 0 5 0,2 0-7 16,-3 0-4-16,1 0-3 31,-2 0-4-31,-4 0-2 0,1 0 4 16,2 0-4-16,-2 0 0 15,0 0 1-15,1 0-3 16,4 0-5-16,2 0-3 15,0 3-2-15,0-3-1 16,0 1-1-16,0 1 2 0,2 0 2 16,6 1 4-16,-1-3 2 15,3 4 1-15,-1-2-1 16,4-1 1-16,1 1 0 16,3 0-1-16,-1 0-2 15,4-2-3-15,1 0 0 0,5 0-3 16,-2 0-1-16,3 0 0 15,2 0-1-15,2 0 1 16,-3 1-1-16,-1-1 0 16,0 2 0-16,0 0 0 15,-4 0 0-15,-1 0 1 0,2 0-2 16,-6 0 1-16,1-1 1 16,1 1-1-16,-1 0 0 15,0-1 0-15,2 1 0 16,-1-2 0-16,0 2 0 15,2-2 1-15,-2 0-1 0,4 0 0 16,0 0 0-16,-1 0 0 16,4 0 0-16,-3 0 0 15,2 0 0-15,-3 0 0 16,4 0 0-16,-6 0 1 16,3 0-2-16,-2 0 2 15,1-2-1-15,-4 0 0 16,5 1 0-16,0-1 0 0,-1 0 0 15,0 1 0-15,0-1 0 16,-3 0 0-16,1-2 0 16,3 2 0-16,-2 0 0 15,0-1 0-15,-2-1 0 0,2 1 0 16,0 1 1-16,-1-1-1 16,1 1 0-16,0-2 0 15,0 3 0-15,-2-3 0 16,2 2 0-16,-2-2 0 15,-1 3-1-15,0-1 2 0,3 0-1 16,-8-1 0-16,1 3 0 0,-2-2 0 16,1 0 0-16,-1 0 1 0,0 0-1 15,0 2-1-15,-3-2 1 32,2 1 1-32,2 1-1 15,-1 0 1-15,2 0-1 0,-3 0-1 16,2 0 1-16,-4 0 0 15,2 0 0-15,0 0 1 16,-4-2-1-16,1 2 1 0,-2 0-2 16,1-2 2-16,-1 2-1 15,0 0 0-15,0 0 0 16,-1 0 0-16,1 0 0 16,-4-1 0-16,3 1 0 0,-6 0 0 0,3 0 0 15,-3-2 1-15,0 2-2 16,0 0-2-16,0 0-18 15,0 0-18-15,0-2-18 16,0-2-31-16,0-1-52 16,0-4-229-16</inkml:trace>
  <inkml:trace contextRef="#ctx0" brushRef="#br0" timeOffset="32997.87">19200 14014 361 0,'0'0'86'16,"-5"-1"-74"-16,2 1 37 15,3 0-7-15,0 0-9 16,0 0-22-16,0 5-3 15,0 2 12-15,8 2 2 16,2 2-5-16,2-4-5 0,3 4-5 16,-1-3-1-16,1 1-1 15,-1 0 0-15,1-3-3 16,-1 2 0-16,-4-2 1 16,1-1-1-16,2 0 1 15,-2 3 1-15,-1-3 3 0,3 0 0 16,0 1-2-16,-5-1-2 15,3-1 2 1,-1 1-3-16,-4-3 0 16,0 2 0-16,-3-4 2 15,-1 1 0-15,0 1 0 0,1-2-2 16,-3 0-1-16,0 0-1 16,2 2 1-16,-2-2-2 15,0 0 2-15,0 0-2 16,0 0 1-16,0 0 1 15,0 0 0 1,0 1 0-16,0-1 1 0,0 2 2 16,0 0-1-16,0 0-1 15,0 2-1-15,0 1 1 16,0 2 0-16,-5 2 1 0,-4 5-1 16,-3 1 1-16,-3 4-2 15,-2 1 1-15,-5 3-2 16,2 0 0-16,0-1 2 15,4-5-2-15,-1-1 0 0,7-7 0 16,3 0 0-16,3-5 0 16,1 1 0-16,-1-5-6 0,4 2-16 15,-1-2-16-15,1 0-26 0,-3-2-69 16,-4-11-246-16</inkml:trace>
  <inkml:trace contextRef="#ctx0" brushRef="#br0" timeOffset="44707.71">18550 13984 214 0,'7'-4'171'0,"-6"-1"-150"16,1 0 20-16,0-4 18 16,0 3-16-16,-1-1-19 15,1 2-9-15,-2-2 5 16,0-2 0-16,0 0-4 16,0 0-3-16,-2-2-1 15,-5 1-3-15,-8-1 1 0,2 2 2 16,-6 4-2-16,-3 1-4 15,0 4-2-15,-5 0 0 16,1 2-1-16,1 9-2 16,1 5 1-16,4-1 1 15,5 4-2-15,3 0-1 0,5-1 1 16,3 0-1-16,4 0 0 16,2-4 1-16,8-2-1 15,2-1 0-15,3-4 2 16,3-1-2-16,0-6 1 15,0 0 0-15,2 2 0 16,0-2-1-16,2-8 0 0,-5 1 0 16,1 0 1-16,-2-4-1 15,-1 0 0-15,0-1 0 16,-1-2 1-16,-2 1 0 16,-4-1 0-16,2 1-1 15,-3 3 1-15,-3 1 0 0,-3 0 1 16,-1 3 0-16,0 3 6 15,0 1-3-15,0 1 0 16,0 1-1-16,0 0-2 16,0 0-2-16,0 0-1 15,0 1 0-15,2 6 2 0,0 4 1 16,1 2 2-16,1 3 1 16,2-2 0-16,1 4 0 15,2-2-1-15,-1-2-1 16,9 0 0-16,-1-1-2 15,5-6 0-15,6-3-1 0,4-4 0 16,6 0-35-16,5-16-61 16,-1-15-172-16</inkml:trace>
  <inkml:trace contextRef="#ctx0" brushRef="#br0" timeOffset="55628.32">20985 14102 235 0,'0'0'161'0,"-5"0"-126"15,3 0 2-15,1 0-1 16,-1 0-10-16,0 0-7 16,0 0 3-16,1 0 2 15,1 1-4-15,-2-1-6 16,2 2 2-16,-2-2 0 0,0 2-3 16,-1-2-1-16,1 2-1 15,-1-2-2-15,-2 2-2 16,2 0-1-16,-1-2 1 15,3 0 1-15,-1 1 0 16,2-1-1-16,0 0-1 16,0 0 3-1,2 0-4-15,8 0 0 16,7 0 3-16,4 0-2 16,5 0-1-16,6 0-3 15,2 0 0-15,5 0-1 16,2 0 1-16,8 0-1 0,-4 0 0 15,0 0-1-15,1-1 1 16,-2 1-2-16,-1-2 1 16,-2 0 1-16,1 0-2 15,-2 0 1-15,4-1 0 16,-1 1 1-16,-2-3-2 0,-1 3 1 16,-4-2 0-16,-4 2 0 15,-1 1-1-15,-3-1 1 16,1 2 0-16,0 0 0 15,2 0 0-15,-4 0 0 0,4 0 0 16,-1 0 0-16,4 0 1 16,-6 0-2-16,0 0 0 15,-2 0 2-15,-5 0-1 16,0 0 0-16,-4 0 0 16,-2 0 0-16,-3 0 0 15,0 0 0-15,3 0 0 0,-6 0 0 16,-2 0 1-16,1 0-2 15,-3 0 1-15,0 0 0 16,-1 0-1-16,-1 0-4 16,-1 0-3-16,0 0-5 15,1 0-5-15,-3 0-3 0,0-2-6 16,0-1-17-16,0-3-38 16,-3-3-54-16,-4-3-121 15</inkml:trace>
  <inkml:trace contextRef="#ctx0" brushRef="#br0" timeOffset="55956.37">22133 13897 451 0,'-14'-4'50'16,"5"-1"-40"-16,7 3 41 0,2 2-2 15,7 0-23-15,11 4-9 16,2 4 2-16,1 3-3 15,6 3-5-15,4 0-7 16,-4-1-1-16,-2 1-2 16,1 2-1-16,-5-1 0 15,-3-1 0-15,-4 0 1 0,-4-1-1 16,-5 1 0-16,-4-1 2 16,-1-1 2-16,0 0 1 15,-5 1 3-15,-6 0 4 16,-7 1-3-16,-3 0-4 15,-6 4-3-15,-4 3-2 0,-6 4-14 16,-4 2-34-16,-1-4-39 16,1-3-90-16</inkml:trace>
  <inkml:trace contextRef="#ctx0" brushRef="#br0" timeOffset="57068.31">21679 13791 174 0,'2'-1'169'16,"-1"-3"-135"-16,-1-3 16 0,2 0-3 15,0-2-7-15,-2-1-23 16,0-2-4-16,0 1 5 15,-7 1 0-15,-4 3-3 16,-2-3-4-16,-4 4-4 16,-3 2-2-16,-4 4-1 0,2 0-2 15,-5 2-2-15,3 6 1 16,2 5 1-16,8 0-2 16,1 1 0-16,10 4 0 15,3-4 0-15,0 2 0 16,1 0 0-16,9 0 0 0,0-1 0 15,3-5-2-15,3 1-3 16,2-5 0-16,-2-3-3 16,3-3 2-16,0 0 4 15,-3-2 1-15,2-9 2 16,-2 1 0-16,2-5-2 16,-3 0 3-16,-3 2 2 0,-1-1 5 15,-4-1 1-15,0 3 4 16,-3 1 3-16,1 4-3 15,-5 0-3-15,2 4-1 16,-2-1 0-16,0 2-1 0,0 2-4 16,0 0-3-16,0 3-1 15,0 7 4-15,0 0 0 16,0 6 2-16,0 2 1 16,0 0-1-16,4 2 3 15,3 1-7-15,3 1-2 16,5-5 1-16,4-2-2 0,9-3-3 15,4-5-33-15,0-7-54 16,-1-5-124-16</inkml:trace>
  <inkml:trace contextRef="#ctx0" brushRef="#br0" timeOffset="66442.39">23067 13194 235 0,'0'0'241'16,"-2"0"-213"-16,-8 0 2 16,2 0 8-16,1 0-5 15,0 0-22-15,2-4-6 16,-4-1 4-16,1-4 5 15,-2-3-1 1,-1-5-2-16,-7-4-5 0,-2-5 3 16,-1-5 6-16,-6-6 2 15,-2-3-2-15,0-6-2 0,-1-2-5 16,4-2 2-16,6-2-4 16,5-1-2-16,4-1-1 15,5-3-1-15,6 2-1 16,0-3-1-16,10 0 0 15,2-3 0-15,6 0 0 16,-2 1 0-16,2 1 0 0,4 3 0 16,-3 3 0-16,1 2 1 15,-1 7-1-15,0 4 1 16,1 4-1-16,1 6 0 16,2 5 1-16,4 5-1 15,6 2 0-15,4 6 0 16,5 3 0-16,1 4-1 0,4 5 1 15,-3 0 0-15,-3 8-1 16,1 9 0-16,-6 8 1 16,0 3-1-16,-6 8 0 15,-1 5 1-15,-4 3 0 0,-4 2-1 16,-6 6 2-16,-3-4-3 16,-4 4 2-1,-4-4 0-15,-2-2 2 0,-1 1 3 16,3-4 4-16,-1-1-4 15,2-2-2-15,-1-5 0 16,-1 0 0-16,4-4-2 0,0 1-1 16,-4-5 1-16,4 0 0 15,-2-5-1-15,1-1 1 16,-2-2-1-16,-1-4 1 0,1-1 0 16,-2-1 1-16,-1-3 3 15,1 1-2-15,1-2 0 16,-3 0 0-16,2 0-1 15,0-2-1-15,-2 0-1 0,3-3 1 16,-1 1-1-16,-2-1 0 16,3 1 1-16,-3-2-1 15,2 1 2-15,-1 1-1 16,-1 1 0 0,2-2 1-16,0-1-1 15,-2 0 0-15,2-1 0 0,-1 2 0 0,1 0-1 16,-2-1 0-16,4 4 0 15,-3 0 0-15,1 2 0 16,0 0 0-16,-1 0 0 0,1-2 0 16,-2-1 0-1,2-1 1-15,-2-3-1 0,0-2 1 16,0 0 0-16,0 0 0 16,0 0 0-16,4 0-4 15,-2-4-14-15,3-5-19 0,-3 0-27 16,3-1-30-16,-5 0-28 15,0 0-61-15</inkml:trace>
  <inkml:trace contextRef="#ctx0" brushRef="#br0" timeOffset="66700.88">23410 12867 270 0,'0'2'45'0,"5"2"-1"16,8 0 29-16,4-1-3 16,4 2-30-16,-1-1-2 15,-1 2-2-15,1 0-7 0,0 0-7 0,-3 4 2 16,-2-2-9-16,3 2-7 16,0 1-6-16,-2 0 0 15,2 1-1-15,0-1-1 16,2-1-2-16,-2 0-22 0,-2-2-37 15,2-2-28-15,-6-6-40 16,0 0-109-16</inkml:trace>
  <inkml:trace contextRef="#ctx0" brushRef="#br0" timeOffset="66900.53">23897 12877 342 0,'0'-2'104'0,"0"2"-45"0,0 0-6 16,-4 3-1-16,-1 8-4 16,-5 1-21-16,0 2-6 15,-2-1-4-15,-2-1-7 0,4 1-7 16,0-2-1-16,-4-2-4 16,4 0-24-16,1-6-35 15,1-3-47-15,3 0-100 16</inkml:trace>
  <inkml:trace contextRef="#ctx0" brushRef="#br0" timeOffset="67687.07">23949 12329 231 0,'2'-6'62'16,"-2"3"-25"-16,1-5 22 0,-1 5-2 16,2-2-11-16,2-2-21 15,-1 0-3-15,-1-1 2 16,0-1-2-16,-2 2-1 16,0-2-8-16,0 2-1 0,-6 0-2 15,-4 2-1-15,-5 1-4 16,-2 4-4-16,-2 0-1 15,-3 0 0-15,2 7-1 16,-1 4 1-16,6 5 0 16,0 0 0-16,3 0 1 0,4 2 1 15,1 1 0-15,5 1-2 16,4 0 0-16,-2-3 1 16,0 3 0-16,7-5-1 15,3 0 0-15,-2-4 1 16,3-2-1-16,0-4 0 0,3-3 2 15,-1-2 0-15,1 0-1 16,1-7 1-16,-1-7-1 16,2 1 0-16,-3-5 0 15,1 1 1-15,-3-3-2 16,-2 2 2-16,-2 1 3 0,-2 2 6 16,-1 3 3-16,-2 1-1 15,0 2 0-15,-1 2 1 16,1 1-4-16,-2 3-3 15,2 1-1-15,-2 2-2 16,2 0-3-16,-1 0-3 0,1 9 1 16,2 4 2-16,-3 3-1 0,1 3 1 15,3 4-1-15,2 1 1 16,1 2-1-16,3-2 0 0,2-3 0 16,2-1 1-16,6-4-1 15,0-4 0-15,5-5-2 16,2-3-9-16,2-4-18 15,1-11-37-15,-4-14-94 0</inkml:trace>
  <inkml:trace contextRef="#ctx0" brushRef="#br0" timeOffset="83535.42">3945 14230 127 0,'3'0'24'15,"-1"-1"0"-15,-1-3 98 16,1-3-58-16,1 2-17 0,-3-1 1 15,2 2-5-15,-2 1-5 16,0 1-5-16,0 0-4 31,-2 2-5-31,-4 0-8 0,1 2-5 16,-2 5-4-16,-2 2-2 16,4 6 2-16,-3-3-1 15,3 4 3-15,-1 2 0 16,5-2-2-16,-3 2 0 15,4-2-3-15,-2-2-2 0,2 0-1 16,2-1-1-16,5-3 1 16,2-3-1-16,0 1 0 15,4-3 1-15,-3-5 1 16,3 0 0-16,-1 0 0 16,1 0-1-16,0-9 2 15,-3 0 0-15,0-1 3 0,-2-3 3 16,-2 1-4-16,-1-5 0 15,-2 2 1-15,1-2-1 16,0 3 0-16,-2-2-1 16,0 2 0-16,-2 1 2 0,0 1 2 15,0-2 1-15,-2-1 0 16,-4 3-1-16,-1 1-3 16,0 1-2-16,-3 0-1 15,-2 3-2-15,2 7-5 16,-1 0-35-16,-2 2-50 0,1 9-100 15</inkml:trace>
  <inkml:trace contextRef="#ctx0" brushRef="#br0" timeOffset="98342.03">3972 15229 241 0,'3'-6'50'16,"-3"1"10"-16,0 0-4 16,0 0-1-16,2-1-10 15,-2 1-5-15,0 1-2 0,0 0-8 16,0 4-7-16,0-1-1 15,0 1-6-15,0 0-8 16,0 0-1-16,0 0 2 16,0 0 0-16,0 0 2 15,0 0 4-15,0 0 1 0,0 0-2 16,0 3-4-16,-2 1-5 16,2 2-2-16,-3 2-2 15,3 3-1-15,-2 3 1 16,2 3 1-16,-2 3 3 15,0 2-2-15,1 1 6 16,-1 0-1-16,-2 1-2 0,1-3-1 16,0-3 1-16,1 0-2 15,2-4-1-15,0-3 0 16,0-4-1-16,0 0 0 16,0-1 0-16,0-3 1 15,0 1-2-15,0-4 0 0,0 0 0 16,0 1 0-16,0-1 0 15,0 0 0-15,0 0 0 16,0 0-7-16,0 0-34 16,0-3-71-16,-1-10-146 0</inkml:trace>
  <inkml:trace contextRef="#ctx0" brushRef="#br0" timeOffset="99218.48">4002 16230 255 0,'-3'-5'44'15,"-3"-3"-9"-15,3 3 24 16,3-1-1-16,-2 1-14 16,2 0-20-16,0-1 0 0,0-1 2 15,2 2-6-15,5 2-5 16,2 0-6-16,-1 0-3 15,2 3-3-15,0 0-2 16,1 6-1-16,-3 7 0 16,-3 1 0-16,-3 6 2 15,-2-2-2-15,0 2 2 0,-7 1 1 16,-3-2 0-16,-6-6 2 16,3 4 6-16,-1-5 5 15,4-2-5-15,-1-2-4 16,2-1-2-16,4-4 0 0,1 1-3 15,2-3 0-15,2-1-2 16,0 3 0-16,0-3 1 16,0 0 2-16,0 0 2 15,0 2 3-15,0-1 1 16,4 1 3-16,3-1 3 0,3-1-1 16,5 3-2-16,3 0-5 15,0-3-1-15,2 0-3 16,1 0-2-16,-4 0-1 15,-2 0 1-15,0 0-1 16,-1 0-2-16,-3 0-25 16,-2 0-33-16,-2 0-63 15,-5-2-139-15</inkml:trace>
  <inkml:trace contextRef="#ctx0" brushRef="#br0" timeOffset="100001.16">4144 17245 196 0,'-3'0'89'0,"-3"-2"-33"0,2 0 14 15,1-2-8-15,1 3-22 16,0-3-20-16,2 1 3 16,0-1 1-16,0 2-6 15,0-3-9-15,5-1-3 16,7-1 4-16,-3 4 3 16,-1-4 2-16,1 5-9 0,-1 2-5 15,-3 0 1-15,-1 2-4 16,-4 8 2-16,0 3 0 15,0 3-1-15,0-2-2 16,-6 0 2-16,1-4 0 16,3-2 2-16,1-2-1 0,-2-5 1 15,3 2 0-15,0-3-2 16,6 0 1-16,3 1 1 16,3 5-1-16,1-3 0 15,-2 8 0-15,-1 0 0 16,0 1 0-16,-5 2 0 0,-5 2 1 15,0-1-1-15,-10-3 1 16,-5-3-1-16,-1-4 3 16,-1-2-1-16,-1-3-8 15,2-16-25-15,6-15-58 16,2-18-160-16</inkml:trace>
  <inkml:trace contextRef="#ctx0" brushRef="#br0" timeOffset="106996.78">6651 14236 40 0,'-5'-2'9'15,"-2"2"15"-15,0 0 10 16,4-2 4-16,1 2-12 0,2-3 5 16,0 0 71-16,0-2-76 15,4 2-2-15,-3-1 10 16,4 1 4-16,-5-1-2 16,0 4-13-1,0-2-6-15,0 2-8 16,-5 0-8-16,2 0 1 15,-4 0-1-15,2 4-1 0,0-2 1 16,-2 3 2-16,-1-3 1 16,2 1 3-16,3-3 1 15,-1 2 0-15,1 0 1 16,0-2-2-16,1 0 2 16,-4 1 3-16,-1 2-3 15,0 0-6-15,1-1 0 0,-2 1 1 16,-2 4 2-16,1 0 2 15,2 3 0-15,2 0-2 16,-1 3 1-16,1 1 1 16,1 1-4-16,-1 0 0 15,0 0-1-15,1-1 4 0,3-2 1 16,-2 2-2-16,3-1 1 0,0-2-3 16,4 1-2-16,3-1 1 15,2 0-3-15,4-1 1 16,-1 1 0-16,1-2 0 0,1-4 0 15,0 2 2-15,1-3-1 16,-1 0-1-16,1-2 0 16,-3-2-1-16,0 0 1 15,0 0 1-15,-2-6-1 16,-1-1 0-16,-1-2 1 0,-1-4 2 16,-2 1 3-16,-1-4-1 15,-3 2 1-15,1-6 2 16,-2 4-2-16,0-3-1 15,-5-1 0-15,-7-3 0 16,-3 3 0-16,-3 2 1 0,-2 4-6 16,-3 7-1-16,4 7-1 15,-3 0-37-15,2 9-78 16,-3 5-173-16</inkml:trace>
  <inkml:trace contextRef="#ctx0" brushRef="#br0" timeOffset="108416.52">6712 15352 259 0,'0'-9'20'16,"0"-1"19"-16,2 0 18 16,1 0-1-16,2 1-1 15,0 2-16-15,-2-1-1 0,1 5 2 16,-3 0 0-16,1 3-5 16,-2 0-15-1,0 1-14-15,0 8 0 0,-2 7 6 16,2 4-1-16,0 5 1 15,0 2-3-15,0 1 1 16,0 2 0-16,0-1-5 0,-1-2-2 16,1-4-1-16,-2-7-1 15,2-1 0-15,0-7 1 16,0-3-1-16,0-3 2 16,0-2-1-1,0-7 11-15,0-9-1 16,0-7-9-16,-4-7 0 0,4-9-2 15,-1-5 1-15,-4 2-1 16,2-1-1-16,1 6 1 0,0 8 5 16,2 6 0-16,0 7-1 15,0 5 2-15,0 8-2 16,0 3-4 0,0 0-2-16,-1 14-2 0,1 9 1 15,0 7 2-15,0 6 0 16,0 5 0-16,0 0 0 15,0-2 0-15,0-3 0 0,0-2 0 16,0-9 1-16,0-8-2 16,0-4 2-16,0-4-1 15,0-7 0-15,0-2 3 16,0-6 2-16,0-10-2 0,-4-7-3 16,2-9 1-16,1-5 0 15,-1-6-1-15,-3 2 1 16,1-2-2-16,1 7 1 15,2 8 0-15,-3 6 0 16,3 8 2-16,1 7 1 0,-2 7 0 16,2 0-3-16,0 13-4 15,0 8 3-15,0 7 0 16,0 6 0-16,3 4 1 16,2 1 0-16,3 0 0 0,1-7 1 15,-2 0-1 1,-2-8 0-16,1-6 0 0,0-8 0 15,-5-2 0-15,1-7 0 16,-2-1 2-16,0-7 3 16,0-11-2-16,0-7-2 15,-3-7 0-15,-4-7 0 0,-3-6-1 16,3 0 1-16,-2 1 0 16,0 7-1-16,4 5 0 15,1 8-1-15,1 10 1 16,1 7 2-16,2 5 1 15,0 2-4-15,0 10-3 0,5 10 2 16,4 5 2-16,0 7 0 0,0 4 0 16,0 3 0-16,-1 1 0 15,-3 1 0-15,-3-2 1 16,-2-5-2-16,0-6 1 16,0-8 1-16,0-6-1 15,-2-9 1-15,-3-5 2 0,0-8 2 16,-2-15-1-1,0-9-4 1,0-12 2-16,4-4-3 0,-5-1 2 16,5-1-1-16,-1 8 0 0,1 7-1 15,1 10 1-15,0 8 0 16,0 11 0-16,2 6-1 16,0 1-2-16,0 21-3 15,4 8 2-15,3 13-40 16,1 9-43-16,0-4-61 15,1-2-168-15</inkml:trace>
  <inkml:trace contextRef="#ctx0" brushRef="#br0" timeOffset="109287.12">6746 16280 390 0,'-4'-2'61'16,"1"-7"-17"-16,3 0 10 16,0-1-13-16,9-3-13 0,5 1-11 15,4-1 3-15,0 3-3 16,1 4-6-16,1 2-4 16,-1 4-2-16,-5 0-3 15,-1 8 0-15,-6 5 0 16,-4 5 0-16,-3 1 2 15,0 1-2-15,-7 4 1 0,-6-5-1 16,-4 5 0-16,-5-1-1 16,-3-2 2-16,-1-3 0 15,4-2 7-15,-2-1 3 16,6-7 0-16,4-1-4 0,2-3-2 16,7-1 1-16,2-3-1 15,3 2 1-15,0-2-1 16,0 0-3-16,0 0-1 15,0 0-1-15,0 0-1 16,0 0 1-16,0 0-1 0,0 2 2 16,0 0 3-16,0 0 1 15,0 1-1-15,-2-1 2 16,6 2-2-16,1-1-1 16,4 0-2-16,5-3 2 15,8 0 2-15,7 0 1 16,5 0-4-16,7-6-1 15,-1-1 0-15,3-1-3 0,-7 1 1 16,-4 2 0-16,-5 3-2 16,-7 0 1-16,-8 2 1 15,-5-1-1-15,-3 1 1 16,-3 0 1-16,-1 0-1 0,0 0 1 16,0-3-1-16,0 2-22 15,5-5-37-15,0-2-59 16,2-6-111-16</inkml:trace>
  <inkml:trace contextRef="#ctx0" brushRef="#br0" timeOffset="110147.48">6919 17172 283 0,'-6'-5'47'0,"2"-4"3"15,0-1 3-15,1 3-7 16,3 0-14-16,0 0-4 16,0-3 0-16,2 2-6 15,7-1 2-15,5 0-1 0,3 2 2 16,-1 0-4-16,2 3-7 15,-1 1-8-15,2 3-3 16,-4 0-1-16,2 0-1 16,-7 10 0-16,2 3-1 15,-9 3 1-15,-3 4 0 16,0 3 1-16,-15 0 0 0,0 0-1 16,-7 4 1-16,-2-4 0 15,2-4-1-15,0-2 1 16,5-4 1-16,3-6 5 15,6-3 3-15,3-4-4 16,5 0-2-16,0 0-1 16,5-6-1-16,9 1-2 0,2-2 1 15,3-1 0-15,5 6 1 16,-2 2-1-16,0 0 0 16,-2 6-2-16,1 8 0 15,-6 5 0-15,0 4-1 16,-4 2 1-16,-6 0 0 0,-4 0 0 15,-1 0-1-15,0-5 3 16,-12-3-1-16,-4-4 2 16,-7-2 1-16,-2-5 6 0,-1-6 3 15,1 0-1-15,2 0-8 16,2-13-2-16,8 1-4 16,4-6-26-16,9-6-51 15,0-4-80-15,12-7-305 16</inkml:trace>
  <inkml:trace contextRef="#ctx0" brushRef="#br0" timeOffset="115777.9">13806 13641 374 0,'0'4'49'15,"-7"-2"-40"-15,4 1 39 16,-1-1-6-16,3 2-12 16,-1-4-16-16,2 0-2 0,-2 0 10 15,2 0-2-15,-3 0-1 16,-1-4 11-16,-2-5-11 15,-3-5-4-15,-3-9 3 16,-3-7-5 0,-2-8-2-16,-2-7-2 15,1-8-3-15,-1-4-4 0,1-5 0 0,5-3-1 16,2 3 4-16,6 1-1 16,5 2 0-16,0 0 0 15,3 2-2-15,7 6-1 16,2-3-1-16,5 6 0 15,-2 3 0-15,2 4 0 16,-1 4 0-16,0 6-1 0,-2 7 0 16,-1 6 2-16,1 5-1 15,-3 4-2-15,2 7 1 16,1 2 1-16,4 6 0 0,-2 10 1 16,4 7 0-16,0 9 1 15,1 6-1-15,-1 5 1 16,2 3 2-16,-3 4-3 0,1-2 2 15,0-2 2-15,-2 3-2 16,0-4 1-16,-4-1 0 16,-3 0 2-16,-2-2 2 15,-4-2-1-15,-3 2-1 16,0-5 0-16,-2-1-2 0,0-6-2 16,1 0-1-16,-1-6 0 15,2-5-1-15,0-5 0 16,0-2 1-1,0-3-2-15,0-5 2 16,-2-2 0-16,2 0-1 0,-2-1 1 16,0-1 1-16,0 0-1 15,0 0 0-15,0 0-2 16,0 0-5-16,0 0-13 0,0 0-18 16,0-1-26-16,0-5-26 15,0 0-44-15,0-6-89 16</inkml:trace>
  <inkml:trace contextRef="#ctx0" brushRef="#br0" timeOffset="116027.84">13933 13390 336 0,'-5'0'54'0,"5"0"-36"0,0 0 19 15,7 0 2-15,5 0 7 16,6 0-11-16,1 2-5 15,3 3 2-15,0 0-4 16,-3 5-9-16,3 0-6 16,-2 1-6-16,1 0-4 15,2-3-2-15,-1 2-1 0,4 0-2 16,-2-5-28-16,0-2-28 16,-3-3-12-16,-5 0-19 15,-1 0-35-15,-6-8-40 16</inkml:trace>
  <inkml:trace contextRef="#ctx0" brushRef="#br0" timeOffset="116152.82">14295 13436 20 0,'0'-10'193'0,"0"2"-71"16,-2-1-15-16,0 2-17 16,-1 6-20-16,-1 1-19 15,-3 0-29-15,-4 11-21 16,-1 10 0-16,-3 2-1 16,-1 4-1-16,-2 1-19 0,2-1-35 15,6-6-47-15,-3-8-81 16</inkml:trace>
  <inkml:trace contextRef="#ctx0" brushRef="#br0" timeOffset="117206.63">14396 12814 141 0,'0'0'38'15,"0"0"-11"-15,0 0-5 16,0 0 21-16,0 0 0 16,2 0-9-16,1 0 2 15,-1 0 9-15,-2 0-1 0,2 0-8 16,-2 0-3-16,0 0 0 15,0-4-4-15,0 1-10 16,0-3-7-16,0-1-3 16,0-2-1-16,0-1-2 0,0-1 1 15,0 2 0-15,0 0 2 16,0 2 1 0,0 3-3-16,0 2-3 0,0-1-1 15,0 3-3-15,0 0-1 16,0 0 0-16,0-2 1 15,0 2 0-15,0 0-1 0,0 0 1 16,0 0 0-16,0 0 1 16,0 0 0-16,0 0-2 15,0 0 2-15,0 0-1 16,0 0 2-16,0 0 1 16,0-1 1-16,0 1 0 0,0-4 1 15,0 0-1-15,0 1 1 16,0-4-3-16,0-1 0 15,0-2 2-15,0-1 1 16,-2-3 4-16,0-1 0 16,-1-1 1-16,-2 6-1 15,2-3 0-15,1 6 0 0,0 2 2 16,2 1-4-16,0 4-4 16,0 0-4-16,0 2-4 15,0 9-2-15,0 8 6 16,0 6 0-16,0 4 1 0,0 5 1 15,0 1-1-15,0-1 0 16,2-3 1-16,2-1-2 16,0-7 1-16,-2 1 1 15,1-9-1-15,-1-4 0 16,-2 0 1-16,0-6-1 16,0-3 0-1,2 0 1-15,-2-2 1 16,0 0 3-16,3-6 0 15,2-4-1-15,-1-3-4 0,3-1 0 0,4 0 0 0,-2 1-2 16,6 4 1-16,-3 4-1 16,0 3 0-16,3 2 0 15,-1 0-1-15,1 7 1 16,-6 6 1-16,-2 3-1 16,-7 2 1-16,0 0 0 15,-14 3-1-15,-10-2-2 0,-3 1-3 16,-4-4-6-16,1-3-8 15,5-5-8 1,9-5-21 0,11-3-72-16,5-18-144 0</inkml:trace>
  <inkml:trace contextRef="#ctx0" brushRef="#br0" timeOffset="118266.63">16602 13545 339 0,'2'0'39'0,"0"0"-25"15,-2 0 6-15,0 0 31 16,0 0-3-16,0 0-27 16,0 0-5-16,0-4 14 0,-4 1 3 15,-3-5-13-15,-5-2-13 16,-6-6-4-16,-4-8 4 15,-3 0 3-15,-3-11 6 16,-1-6 4-16,0-5 0 0,0-8-3 16,6-4 3-1,5-7-10-15,5-5 2 0,6 0-11 16,7-1-2-16,0 5 3 16,9 5-3-16,9 6 2 15,7 7-2-15,2 9 1 0,2 3 1 16,1 9-1-16,1 6-2 15,-4 5 2-15,2 5-2 16,-2 6 0-16,0 5 0 16,3 0-1-16,1 8 1 15,3 8 1-15,2 10 0 16,-2 6 1-16,-2 5 0 0,0 10-1 16,-5-1 1-16,0 6 0 15,-5-2 0-15,-5-2 0 16,0-2 0-16,-5-1 0 15,0-4 0-15,-5 1 0 16,-4 0 0-16,-1 1 4 16,-2-4 1-16,2-2-3 0,-2-3-1 15,0-4-1-15,0-6 1 16,0-2-1-16,0-11 1 16,1-4-1-16,-1-3 1 15,0-2 0-15,0-2 1 0,2 0 0 16,-2 0-1-16,0 0 0 15,0 2-2-15,0 0 1 16,2-1-1-16,1 2 1 16,-1-2-1-16,0 0 0 0,2-1-5 15,0 0-8-15,-3 0-5 0,1 0-15 16,-2-2-16-16,0-8-25 16,0-1-42-16,-11 0-110 15</inkml:trace>
  <inkml:trace contextRef="#ctx0" brushRef="#br0" timeOffset="118474.51">16904 13304 342 0,'-7'-3'74'0,"4"-1"-28"15,1 4 10-15,2 0-18 16,0 0-22-16,9 4-8 16,3 7 11-16,-1-2 9 15,1 4-5-15,5 3-4 16,-5-4-7-16,-1 3-5 0,2-2-2 15,-3-1-4-15,1 1 0 16,2-2-1-16,1-3-15 16,2-2-28-16,6-5-28 15,1-1-38-15,-1-3-36 0,1-11-124 16</inkml:trace>
  <inkml:trace contextRef="#ctx0" brushRef="#br0" timeOffset="118627.54">17231 13308 418 0,'0'-7'87'0,"0"3"-20"15,-6 3-1-15,-4 1-18 16,-1 5-29-16,-7 8-18 0,-1 3-2 0,-1 8 1 16,1-1-7-16,2 0-37 15,6-4-43-15,2-5-50 16,4-9-111-16</inkml:trace>
  <inkml:trace contextRef="#ctx0" brushRef="#br0" timeOffset="119325.78">17210 12646 136 0,'-9'-16'157'16,"1"2"-90"-16,1 1 10 15,0 4-9-15,2 0-15 0,3 6-14 16,0 0-9-16,2 3-14 16,0 0-14-16,0 3-7 15,2 9 8-15,5 3 8 0,0 4 6 16,-2 6 0-16,3 2-4 15,-4 4-4-15,-1 2-2 16,-1-2-4-16,0 2 0 16,-1-2-2-16,1-5 1 15,0-1-2-15,-2-5 0 0,0-5 0 16,2-7 1-16,-2-1 0 16,0-7 3-16,0 0 2 15,1 0 0-15,1-8 1 16,3-7-4-16,3-1-2 15,1-3-1-15,3 1 0 16,5 2-1-16,0 5-1 16,3 4 0-16,0 5-1 0,-2 2 1 15,0 4 1-15,0 9-1 16,-7 2 0-16,-6 7 1 16,-5-1-2-16,-7 3-1 15,-15-1-8-15,-5-4 0 16,-5-3-3-16,-4-3-2 0,2-4 1 15,7-9-24-15,7-2-39 16,11-16-86-16</inkml:trace>
  <inkml:trace contextRef="#ctx0" brushRef="#br0" timeOffset="120412.03">19806 13356 377 0,'0'2'39'16,"0"-2"-36"-16,0 0 10 16,-2 0 19-16,0 0 9 15,1 0-24-15,-3 0-3 0,-1-4 3 16,0-4-4-16,-5 1-3 16,-2-10 1-16,-5 3-1 15,0-10 1-15,-3-6 0 16,-4-3-2-16,-2-10 9 15,-1-5-6-15,0-10-5 16,2 0-1-16,3-6-1 16,3-3-4-16,4 1 1 0,6 6-2 15,7-1 1-15,2 8 0 16,4 4 3-16,10 1 4 16,4 6-8-16,4-1 1 15,-1 1-1-15,4 5 0 16,2 5-1-16,0 4 1 0,2 6 0 15,-2 6-2-15,2 7 0 16,3 7 1-16,0 2 0 16,2 6 1-16,2 12 0 15,0 8 0-15,-2 10 2 16,0 7 2-16,-5 5-3 0,0 6 4 16,-8 3 2-16,-2-2-2 15,-5-2-2-15,1-1-1 16,-5-4 2-16,-1-1 5 15,1-5 5-15,0 0-7 16,-3-5 0-16,0 3 1 0,0-5-4 16,-1 0 0-16,-1-2 0 15,0-3 1-15,-1-1-3 16,1-6 0-16,0-3-1 16,0-5 0-16,-2-2 1 15,-1-4 0-15,3-2-1 16,-3-3 0-1,1 1 0-15,-1-5 0 16,0 2-1-16,0 0 0 16,-1-1 1-16,-1-1 1 15,4 0 0-15,-2 0-1 0,0 0-1 16,2 0-3-16,-3-3-8 16,3-4-15-16,-1 3-24 15,-1-1-21-15,-2-1-18 16,0 1-42-16,-7-2-105 0</inkml:trace>
  <inkml:trace contextRef="#ctx0" brushRef="#br0" timeOffset="120783.26">20070 13182 180 0,'-11'0'196'0,"4"0"-171"16,3 0 17-16,4 0-4 15,0 0-10-15,11 0-11 0,4 1 9 0,5 5 0 16,2 2 1-16,2 1-5 15,0 3 0-15,-1-2-7 16,-2 2-6-16,-3-2-5 16,0 0-2-16,-3-1-2 15,-3-2-1-15,-1-4-22 0,0-2-18 16,-1-1-10 0,3-2-15-16,-1-11-21 0,2-6 12 15,-2-3-3-15,0-1 4 16,-1-2 32-16,-2 4 45 15,0 1 70-15,-6 7 31 0,0 6-7 16,-3 2-3-16,0 5-30 16,0 0-21-16,-8 5-26 15,-1 10-8-15,-3 5-4 16,-3 2-3-16,1 3-2 16,-1-1-2-16,5-5-30 15,1-1-27-15,3-8-43 0,3-10-106 16</inkml:trace>
  <inkml:trace contextRef="#ctx0" brushRef="#br0" timeOffset="121406.93">20357 12532 319 0,'7'-20'11'0,"-1"2"22"15,-2 3 20-15,-1 2 0 16,1 4-5-16,-1 2-16 16,-3 4 1-16,2 0-2 0,-2 3-11 15,2 3-13-15,-1 7-4 16,3 4 14-16,1 6 1 15,1 3-5-15,1 2-1 16,-1 3-3-16,0 1-3 16,0 0-2-1,0-1-3-15,-3 3 2 16,1-3-3-16,1 3 0 0,-1-5 1 16,-1-1-1-16,0-2 0 15,-1-3 1-15,1-6-1 16,-3-3 1-16,0-6 0 15,0-3 1-15,2-2 1 0,-1 0 3 16,-1 0 0-16,2-7 0 16,0-5-4-16,1-5-2 15,1-2 1-15,1-1-1 16,0 3 0-16,3 0 1 0,-1 5-2 16,2 3 1-16,4 3-1 15,-1 6-1-15,2 0 0 16,4 2 0-16,1 11 1 15,-2 3 0-15,-2 2 0 0,-3 1 0 16,-5 5 1-16,-5-4 0 16,-2-5-1-16,-2 2 0 0,-12-5 0 15,-4-1-1-15,-6-6-2 16,-2-2-5-16,-4-3-13 16,1 0-17-16,5-5-27 15,4-11-44-15,6-9-227 16</inkml:trace>
  <inkml:trace contextRef="#ctx0" brushRef="#br0" timeOffset="131951.18">24431 12471 410 0,'2'2'92'0,"1"0"-56"0,-1 0 9 16,3 3-6-16,2-2-7 15,-4 3-6-15,4-1-5 16,-1 3-5-16,0 2 0 16,-5-1 1-16,-1 2-2 15,-1 3-3-15,-13 0-6 0,-1 1-4 16,-9 1-6-16,4-6-28 15,1-1-20-15,2-5-37 0,7-4-59 16,6-5-187-16</inkml:trace>
  <inkml:trace contextRef="#ctx0" brushRef="#br0" timeOffset="132662.57">24643 12105 295 0,'0'-5'48'0,"0"-2"-33"15,0 2 36-15,0 3-11 16,0-1-3-16,0 2-5 16,4-2 8-16,-4 1 7 15,3 0-2-15,-3 2-6 16,0 0-8-16,0 0-6 0,0 8-9 16,0 2 0-1,0 7 1-15,0 2-4 0,0 4-6 16,0 2-3-16,0 0-3 15,0 2 1-15,0-1 0 16,1-1 0-16,3-1-2 16,-3-3 0-16,1-3 0 0,2 0 0 15,-1-4 1-15,-3-2-1 16,4-1 1-16,-3-2-1 16,1-2 0-16,-2-4-1 15,2 2 1-15,-2-4-1 0,2-1 2 16,-2 0 0-16,1-1 2 15,4-5-1-15,-3-3 0 16,3 0-2-16,-2-2 1 16,4 3-1-16,2-3 0 15,1 2 0-15,0-2 0 16,5 0-1-16,-3 3 1 0,2 1 0 16,3 1 0-16,-2 2-1 15,2 4 1-15,1 0-1 16,-2 0 0-16,0 11 0 15,-3 2 0-15,-3 3-1 16,-4 0 1-16,-6 0 0 16,0 2-1-16,-8-4-1 15,-6-1-1-15,-6-1 0 16,1-5-2 0,-3-5 3-16,1-2 0 0,5 0-5 15,-1-7-25-15,9-7-28 0,1-6-72 16,5-3-175-1</inkml:trace>
  <inkml:trace contextRef="#ctx0" brushRef="#br0" timeOffset="196300.44">16687 16412 418 0,'5'-18'176'0,"-1"-2"-155"16,-1 1-11-16,3 2 13 16,3 1 8-16,0 6-17 15,1 0-12-15,0 3 1 16,0 6 5-16,3-1-1 15,1 2 0-15,5 0 2 0,0 3-3 16,4 4 2-16,1 4-1 16,3 2 2-16,-1 1 1 15,3 4-4-15,3 2-1 16,-3-1-1-16,2 3 0 16,-1 1 0-16,-1 0 0 0,-2-1-1 15,-2-3-1-15,-3-1 1 16,-3-5-3-16,0-5 2 15,-7-2 0-15,3-5 0 16,-3-1 1-16,3-1 0 16,0-13 2-16,2-6 0 15,4-9-1-15,6-5-2 16,5-5-1-16,8-7-1 16,7-10 0-16,7-5 0 0,5-8 0 15,7-6 0-15,8-7-1 16,5-5 2-16,4-2-1 15,4 0 0-15,3 0 1 16,3-1-2-16,-1 3 2 16,-4 5-1-16,-2 5 0 15,-6 4 0-15,-9 7 1 0,-8 7 4 16,-11 10-2-16,-11 11 1 16,-12 7 0-16,-9 9 0 15,-7 7-1-15,-10 6 0 16,-3 9-1-16,-10 0-5 0,-23 3-62 15,-14 1-168-15</inkml:trace>
</inkml:ink>
</file>

<file path=ppt/ink/ink11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03T08:35:18.815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11130 7325 175 0,'-8'0'33'0,"1"0"108"15,3 0-45-15,1 0-51 16,1 0 10-16,0-1-11 16,1-1-3-16,1 0-5 15,-2 0-4-15,2 2 0 0,0 0-3 16,-3 0-1-16,3 0-1 0,0 0-4 15,0-1-4-15,0 1-2 16,0-2-2-16,0 0-2 16,8-2-3-16,3 1-1 15,4-1 1-15,2 3-1 16,5-3-2-16,3 2-1 16,7-2 0-1,2 1-1-15,6 0-1 16,2-3 1-16,9 2 1 15,3-1-1-15,4 0 2 0,4 1-1 16,1 0 0-16,4 1-3 16,1 0 1-16,0-1-2 15,2 0 0-15,-2 2-1 0,2 2 0 16,-2-1-1 0,3 1 1-16,-1 1-2 0,-2-1 2 15,1 0-1-15,-1 0 1 16,0 0-1-16,-4 0 1 15,1 0-1-15,1 2 0 0,-1 0 1 16,-3 0-1-16,0 0-1 16,2 1 2-16,-1-1-1 15,-4-2-1-15,1 2 1 16,-5-2 0-16,-4 0 0 0,-7 1 0 16,-3-1 0-16,-7 0 0 15,-10 0 0-15,-2 0-2 0,-10 0-4 16,-4-3-6-16,-8 0-7 15,0-1-15-15,-18 0-32 16,-9-3-44-16,-11 2-75 16,-13-4-201-16</inkml:trace>
  <inkml:trace contextRef="#ctx0" brushRef="#br0" timeOffset="942.99">4187 7441 463 0,'-5'0'27'16,"1"0"3"-16,3 0 25 0,1 0-5 15,0 0-23-15,8 0-18 16,9 0 20-16,2 0 10 16,8 0-5-16,4 0-5 15,8 0-8-15,3-2-5 16,4-1-2-16,5 1-2 0,8-1-2 15,0 1 0-15,6-2-1 16,1 1-1-16,4-1 1 16,-2 3-1-16,1-3-2 15,-1 0-1-15,-3 2-3 16,-3 1 6-16,-1-3-4 0,-1 3 0 16,-3-1-1-16,-1 0-1 15,-3 0 1-15,1 2-3 16,-6-2 0-16,0 0 1 15,-5 1-1-15,-4 1 2 16,-3 0-1-16,-2-2-1 0,-7 2 1 16,-1 0 0-16,-6-2-1 15,1 2 0-15,-5 0 1 16,-4-2-1-16,-1 2 0 16,-3-2 1-16,-5 1-1 15,-1-1 1-15,-2-2-8 16,-2-1-23-16,-11-4-58 0,-4-5-128 15</inkml:trace>
  <inkml:trace contextRef="#ctx0" brushRef="#br0" timeOffset="28400.21">10041 8458 195 0,'-2'0'178'16,"-1"0"-58"-16,-2-4-57 15,1 3-3-15,1 1-14 0,1-2-15 16,-3 2-8-16,5 0-3 16,0 0 3-16,0 0-7 15,12 0-6-15,0 0 4 0,8 0 2 16,5 0-3-16,6 0-2 16,5 0-2-16,3 0 1 15,2 0-3-15,8 0 0 16,-3 0-1-16,6 0 0 15,-1 0-4-15,3 0-2 0,-3 0 1 16,2 0-1-16,3 0 1 16,0 0 0-16,0 0-2 15,5 5 2-15,7-2-1 16,-2 3 0-16,7 0 0 16,0-3 2-16,3 2 1 0,-1-1-2 15,3-2 2 1,-3-2-2-16,3 2-1 0,0-2 0 15,1 0 0-15,4 0 0 16,-1 0 0-16,5 1 1 16,-1-2 0-16,2-1-1 15,0-2 1-15,0 2-2 0,1 2 1 16,-1-2 0-16,-1 2 0 16,-2 0 0-16,-3 0 1 15,-1 0 0-15,-5 0-3 16,-5 0 2-16,-3 0 0 15,-5 0 0-15,-5 0-1 0,-4 0-3 16,-10-3 0-16,-5-2-1 16,-10-3-7-16,-4-2-15 15,-6-2-26-15,-4-6-49 16,2-9-117-16</inkml:trace>
  <inkml:trace contextRef="#ctx0" brushRef="#br0" timeOffset="28902.34">15048 8042 531 0,'0'-3'83'0,"0"-1"-14"16,0 2 5-16,0 2-15 16,0 0-24-16,0 2-24 15,0 5-5-15,1 5 14 0,-1 8-4 16,2-5-9-16,2 6-1 15,-3-1-3-15,5 0-3 16,-3-5 1-16,2 2-3 16,3-5-18-16,-2-7-30 15,2-5-40-15,-3-2-45 0,2-15-159 16</inkml:trace>
  <inkml:trace contextRef="#ctx0" brushRef="#br0" timeOffset="29027.29">15082 7845 597 0,'-2'-3'30'0,"2"0"-32"15,0 3-6-15,9 11 6 16,3 2-70-16,5 2-200 16</inkml:trace>
  <inkml:trace contextRef="#ctx0" brushRef="#br0" timeOffset="29199.7">15292 8089 634 0,'-10'0'11'0,"9"0"-7"16,1 0 14-16,15-3-23 15,8 2-32-15,3-4-66 16,5 0-84-16</inkml:trace>
  <inkml:trace contextRef="#ctx0" brushRef="#br0" timeOffset="29504.87">15487 8058 422 0,'0'0'46'16,"0"0"-26"-16,13-4 20 15,3 0-4-15,3-6-13 16,1 3-18-16,2-1-3 0,-3-5-2 16,-5 3 1-16,-6 1 1 15,-4-1 7-15,-4 5 2 16,-5 4-1-16,-9 1-5 16,-5 0-1-16,4 8 4 0,0 7 0 15,6 2-2 1,7 2-4-16,2 3-2 0,11 0 0 15,11-2-2-15,8-5 2 16,6 0-6 0,5-9-27-16,1-3-36 15,0-3-78-15,-4-7-233 0</inkml:trace>
  <inkml:trace contextRef="#ctx0" brushRef="#br0" timeOffset="29692.33">15938 7924 606 0,'11'0'22'16,"-1"4"-2"-16,7 10 21 0,-1 4 0 16,2 7-15-16,-8 5-11 15,-8 6-11-15,-2 3-2 16,-15 1-2-16,-14-1-16 16,-11-1-38-16,-10-9-13 0,-9-3-11 15,-13-12-77-15</inkml:trace>
  <inkml:trace contextRef="#ctx0" brushRef="#br0" timeOffset="29942.45">14967 7900 606 0,'-27'0'55'16,"-7"4"-48"-16,-2 20 6 16,3 8 20-16,6 12-4 15,7 12-10-15,15 3-12 16,5 5-7-16,25-5 0 16,20-4-13-16,16-12-38 0,13-18-44 15,13-18-135-15</inkml:trace>
  <inkml:trace contextRef="#ctx0" brushRef="#br0" timeOffset="30383.43">16719 7793 485 0,'-22'-5'23'0,"-5"5"0"16,-3 1 26-16,-1 17-7 16,-1 11-14-16,3 9-10 0,3 6 2 15,6 6 1-15,10 3-7 16,8 1-10-16,4-3-5 15,15-3 1-15,14-5-2 16,4-9-3-16,7-8-23 16,3-7-27-16,2-16-43 0,-3-3-115 15</inkml:trace>
  <inkml:trace contextRef="#ctx0" brushRef="#br0" timeOffset="30633.36">17001 7893 622 0,'-9'-10'58'16,"1"7"-37"-16,3 3 21 15,5 9-15-15,0 16 0 16,10 6-4-16,2 10-7 0,1 9-2 16,3 6-4-16,-1 5-7 15,0 1-1 1,2-3-2-16,0-2 0 0,0-9 0 15,0-8-6-15,0-10-11 16,-3-8-15-16,-6-10-31 16,-3-10-17-16,-5-2-39 0,0-18-91 15</inkml:trace>
  <inkml:trace contextRef="#ctx0" brushRef="#br0" timeOffset="30820.81">17050 8036 546 0,'0'-22'43'16,"5"6"-9"-16,7 3 13 16,7 10 2-16,4 3-9 15,-4 1-21-15,1 16-5 16,-4 7-5-16,-3 2-8 16,-9 2-4-16,-4 1-17 0,-5 0-24 15,-12-1-13-15,-2-6-17 16,-1-5-24-16,3-6-63 15</inkml:trace>
  <inkml:trace contextRef="#ctx0" brushRef="#br0" timeOffset="30978.31">17373 8196 602 0,'11'5'65'0,"-7"-2"-59"0,-4 3 16 16,-4 3-4-16,-4 4-11 15,-1 1-10-15,4 0-69 16,5-2-93-16</inkml:trace>
  <inkml:trace contextRef="#ctx0" brushRef="#br0" timeOffset="31494">17942 8067 570 0,'0'-19'14'15,"-5"-4"-6"-15,-8 2 28 16,-3 3-4-16,-7 7-16 16,-6 2-17-16,0 9 1 15,-1 0 1-15,1 9 0 0,5 9 0 16,9 1-2-16,5 4 1 15,8-5-2-15,2-2-1 16,8 1 0-16,10-7 2 16,3-6-1-16,6-4-3 15,2 1 1-15,0-8 4 0,-2-5 0 16,-1-5 3-16,-2 2-3 16,-2 0 3-16,-5 6 8 15,0 3 5-15,-9 3-1 16,2 3-7-16,-5 11-5 15,0 11-2-15,1 6 4 0,-5 9 2 16,5 8-5-16,-3 3 0 16,3-2-1-16,1-1-1 15,2-7 0-15,0-11 0 16,2-12 0-16,-1-7 1 16,-1-8 2-16,3-13 5 15,0-10-2-15,-1-9 3 0,5-5-1 16,2-5-3-16,1 3-7 15,1 0-2-15,4 3-23 16,-1 8-17-16,0 4-21 16,-3 1-33-16,-1 5-91 0</inkml:trace>
  <inkml:trace contextRef="#ctx0" brushRef="#br0" timeOffset="31678.9">18346 7904 589 0,'0'-1'45'15,"2"1"-11"-15,7 7-7 16,7 15 18-16,3 8-13 16,0 10-11-16,1 6-7 15,-4 6-4-15,-8 2-9 16,-3 0 1-16,-5-4-3 16,-19-5-33-16,-9-13-45 0,-10-16-96 15</inkml:trace>
  <inkml:trace contextRef="#ctx0" brushRef="#br0" timeOffset="36072.61">19351 8000 228 0,'0'3'162'16,"0"-3"-148"-16,0 0 13 0,0 0 38 15,0 0-5-15,0 0-17 16,0 0-7-1,3 0 6-15,-3 0-9 16,0-5-8-16,0-3-4 0,-3 1-5 16,-5-1-2-16,-6 1-4 15,-3 1-4-15,-8 4-2 0,-1 2 0 16,-5 2-3-16,1 11-1 16,-1 2 2-16,4 7-3 31,3 1 1-31,8-1-1 0,9-1 0 15,7-3-1-15,2-2-1 16,18-6-1-16,3-2-2 16,8-8 1-16,1 0-2 15,-3-9-1-15,1-5 2 16,-5-3 6-16,-5 2 1 16,-4-3 1-16,-3 3 0 0,-5 5 2 15,-2 3 1-15,1 3-3 16,-1 4-2-16,-1 0-2 15,2 11 0-15,3 2 1 16,-2 0 0-16,3 3-1 0,0-4-16 16,-2 0-22-16,-1-3-3 15,-2-8-4-15,-1-1 5 16,-2 0 27-16,-3-8 15 16,0-6 3-16,0-3 20 15,0 1 13-15,3 2 1 0,6 1-10 16,-1 1-15-16,11 6-5 15,3 6-2-15,-3 0-1 16,6 9 1-16,-5 4 4 16,-1 3-7-16,-6 0-2 15,-4-3-1-15,-4-2-1 0,-3-1-2 16,-2-6 0 0,0-4 6-16,-5 0 5 0,-2-8 1 15,3-6 3-15,4-2-3 16,0-6-6-16,6 3-3 15,8 1-19-15,6 4-29 0,0 3-23 16,1 8-16-16,-1 3-33 16,-3 0 3-16,-5 3 26 15,-5 4 88-15,-2 4 37 16,-5-4 53-16,0-2-4 16,1-1 2-16,3-4-12 15,4 0-21-15,4 0 3 0,5-9-23 16,2-1-18-16,1-5-8 15,0 1-4-15,-6 2 0 16,-7 2 1-16,-5 1-1 16,-2 6 1-16,-7 3-3 15,-7 3 4-15,-3 14 3 0,5 1 10 16,1 0-3-16,9 4-11 16,2 0-2-16,13-6-2 15,14-5-4-15,9-4-35 16,5-7-58-16,8-2-140 0</inkml:trace>
  <inkml:trace contextRef="#ctx0" brushRef="#br0" timeOffset="36512">20574 7927 10 0,'7'-9'436'0,"-2"-1"-346"16,-3 4 12-16,1 0-14 15,-1 3-8-15,0 3-30 16,-1 0-19-16,4 0-18 0,-1 3-6 15,3 8-2-15,1 2-3 16,1 0-1-16,-1 4-2 16,-1-3-14-16,-1-3-31 15,-4-1-36-15,-2-9-40 0,-2-1-77 16</inkml:trace>
  <inkml:trace contextRef="#ctx0" brushRef="#br0" timeOffset="36633.36">20469 7800 26 0,'-2'-14'495'16,"2"2"-463"-16,14 4-21 16,11 5-4-16,4 3-3 15,5 0-5-15,0 8-59 0,-2 5-134 16</inkml:trace>
  <inkml:trace contextRef="#ctx0" brushRef="#br0" timeOffset="36947.18">20715 7848 582 0,'0'0'52'16,"0"0"-6"-16,14 2-16 16,6 6 0-16,9 5 0 15,0 1-13-15,-1 4-11 16,-7 0-5-16,-2-3-2 16,-12 1-2-16,-7-6-9 15,-2-4 2-15,-10-6 9 0,-2 0 5 16,2-10 2-16,7-3 11 15,3-7 12-15,2-2-4 16,7 2-5-16,9 5-6 16,9 1-10-16,2 6-3 0,9 8 0 15,-2 0 0-15,5 6-1 16,-2 12-1-16,-5 4-2 16,1 4-24-16,-6 4-19 15,0-1-42-15,-3-4-47 16,-2-3-81-16</inkml:trace>
  <inkml:trace contextRef="#ctx0" brushRef="#br0" timeOffset="37335.05">21421 7932 566 0,'-13'-16'61'16,"-7"2"-22"-16,-1 5-14 15,-5 8-14-15,4 1-4 16,2 4-2-16,5 10-4 15,8 6-2-15,7 2 0 16,0 1 0-16,12-3 0 0,10-7-3 16,3-6 0-16,2-5-6 15,2-2 4-15,-4-14-1 16,-4-11 2-16,-4-5 4 16,-9-8 2-16,-4-2 0 0,-4-6 5 15,0-1 11-15,-7 4 3 16,-5 2 17-16,-3 9 11 15,3 7-15-15,-5 9-9 0,8 9-3 16,2 7-8-16,1 3-9 16,6 20-4-16,0 8 0 15,8 12 0-15,6 3 0 16,10 4 1 0,1 1-2-16,0-1-7 15,1-6-16-15,0-8-18 0,-3-5-28 16,-3-12-33-16,-2-8-30 15,-2-9-130-15</inkml:trace>
  <inkml:trace contextRef="#ctx0" brushRef="#br0" timeOffset="37594.17">21640 7957 548 0,'-4'-4'59'0,"2"-4"-45"15,2 2 50-15,7 0-37 0,11 3-5 16,2-3-13-16,2-2-7 15,3 0-1-15,-8 3-1 16,-2-2 1-16,-8 3 0 0,-3-3 1 16,-4 4-1-16,-9 3 1 0,-4 0 5 15,-3 3 3-15,1 10 3 16,5-1-4-16,5 8-6 16,5-2-4-16,7 0 0 15,15-1-4-15,6-2-22 16,10-5-20-16,1-4-45 15,5-5-86-15,-3-1-139 16</inkml:trace>
  <inkml:trace contextRef="#ctx0" brushRef="#br0" timeOffset="37911.65">22037 7964 363 0,'0'-7'132'0,"-10"2"-81"16,5 1 20-16,3 1-26 15,2 1-5-15,2 2-23 16,13-1-14-16,2 1-1 0,7-3 0 15,-1-1-2-15,-2 1 0 16,-3-4 0-16,-7 0 1 16,-8-1 2-16,-3 0-1 0,-7 2-1 15,-10 2 4-15,-8 0 0 16,-1 4-1-16,-1 0-2 16,2 10-1-16,6 2-1 15,7 5-2-15,7 1 0 16,5-3-6-16,5 2-8 15,14-5-1 1,4-1-9-16,4-7-23 16,6 0-10-16,-3-4-2 0,-1 0-17 0,-6 0 6 0,-2-1-2 15,-4-4-34-15,-6-4 29 16,-3 2 2-16</inkml:trace>
  <inkml:trace contextRef="#ctx0" brushRef="#br0" timeOffset="37958.53">22242 7968 15 0,'0'0'6'0,"0"0"-21"0</inkml:trace>
  <inkml:trace contextRef="#ctx0" brushRef="#br0" timeOffset="38784.64">22334 7970 24 0,'0'0'222'16,"2"0"-178"-16,-2 0 10 16,0 0-24-16,2 0 2 15,-2 0-20-15,0 0-10 0,2 0-1 31,0 0 0-31,-2 0 2 16,0 0 3-16,0 0 6 0,2 0 11 0,-2 0 10 31,0 0-3-31,0 0-7 0,0 0 0 0,0-2-11 16,0 0-5-16,0 0-5 0,-8 0-1 16,1-2-1-16,-5 3 1 15,-7-3 0-15,0 3-2 16,-6-1 1-16,-4 0 1 15,-3 2-2-15,0 0 3 0,-1 0 9 16,4 5 3-16,6 2 2 16,4 1-1-16,9 1-8 15,5-3-3-15,5 6-1 16,0-4 0-16,10-3 0 16,7 2 0-16,2-1-1 15,5-2-1-15,3-4 0 0,0 0 0 16,-2 1-2-1,-1-1 2-15,0 0-2 0,-4-2 1 16,-3-5 1-16,0-2-1 31,-3 1 1-31,-3-3 1 16,-2-1 0-16,-4-5 0 0,1 2 2 16,-4-5 0-16,-2-3 0 0,0-2-1 15,0-2-1-15,-4-3 1 16,-3 2 5-16,-2-1 3 15,0 0 2-15,0 2-1 16,0 2 0-16,0 2 5 0,1 3-1 16,3 2-4-16,0 4-3 0,0 0 0 15,1 7 0-15,1 0-3 16,1 5-2-16,0 2-2 16,1 0-2-16,1 0 0 15,0 9-1-15,0 6 2 16,0 4 0-16,1 4 3 0,10 4 2 15,3 10-1-15,2 6-2 32,8 7-1-32,3 3 0 0,2 8-2 0,-1 2-15 15,-1-5-61-15,0-4-58 16,0-10-240-16</inkml:trace>
  <inkml:trace contextRef="#ctx0" brushRef="#br0" timeOffset="39572.64">21886 7828 359 0,'0'0'127'0,"0"-1"-87"16,3-6 9 0,6 1-5-16,2-1-10 0,1 0-16 15,2-1-6-15,3-6-6 16,-5 4-4-16,0-4 0 15,-5 5-2-15,-6 0 1 0,-1 4 1 0,-8 1-3 16,-13 4 1-16,-2 0 1 16,-2 9 5-16,2 3 10 15,6 4-1-15,10 0-8 16,7 2-7-16,20-3-1 16,15-1 2-16,12-3-2 0,8-4-27 31,6-6-66-31,1-2-188 0</inkml:trace>
  <inkml:trace contextRef="#ctx0" brushRef="#br0" timeOffset="40890.71">23143 7895 537 0,'-15'-13'69'0,"-9"1"-52"16,-4-1 33-16,-5 8-11 15,-2 3-17-15,-3 2-11 0,4 2-8 16,4 9-1-16,4 4-3 16,11 7 2-16,7-4-4 15,8 3 1-15,8-3-2 16,14-4-3-16,5-5-1 16,5-7-2-16,1-2-2 0,1-8 2 15,-4-12 6-15,-4-4 0 16,-8-8 2-16,-6-6 4 15,-7-4-1-15,-3-1 5 16,-2 0 8-16,-2 2 5 16,-8 4 2-16,-2 7 8 0,-1 8 8 15,2 8-7-15,0 12-11 16,4 2-6-16,5 9-9 16,2 12-3-16,0 8 2 15,12 5 0-15,5 5 0 16,5 2 1-16,3 2-3 15,4 0-1-15,-5-5 2 0,3 0-3 16,-1-6-17-16,-3-7-22 16,-4-5-35-16,-2-10-35 15,0-10-54-15,-5 0-144 16</inkml:trace>
  <inkml:trace contextRef="#ctx0" brushRef="#br0" timeOffset="41063.96">23364 7843 87 0,'0'-13'510'15,"0"3"-457"-15,0 3 24 16,0 7-17-16,0 0-26 16,0 3-28-16,5 9-3 0,3 8 0 15,1 2-2-15,1 1-1 16,0 0-7-16,-1-3-43 16,-1-3-31-16,-1-10-59 15,-4-7-214-15</inkml:trace>
  <inkml:trace contextRef="#ctx0" brushRef="#br0" timeOffset="41220.18">23365 7664 621 0,'-7'-10'6'16,"1"2"-8"-16,6 8 5 15,2 0-6-15,13 10-24 16,8 4-28-16,4 0-63 15,6 0-62-15</inkml:trace>
  <inkml:trace contextRef="#ctx0" brushRef="#br0" timeOffset="41507.98">23656 7731 484 0,'-2'-6'80'0,"-12"2"-43"15,-3 4 16-15,0 0-12 16,0 4-13-16,5 9-13 0,7 1-12 15,5 5-3-15,5 3 0 16,11 3 0-16,9 0-1 16,-1 0-7-16,1-1-12 15,-6-8-10-15,-4 1 4 16,-13-7 3-16,-2-3 13 16,-17-4 12-16,-10-3 16 0,-2 0 5 15,-5 0 9-15,2 0-4 16,5 0-10-16,6 0-8 15,10-2-8-15,11 1-3 16,6-2-14-16,15-1-18 16,13-1-20-16,3-7-35 15,0-4-82-15,2-6-176 0</inkml:trace>
  <inkml:trace contextRef="#ctx0" brushRef="#br0" timeOffset="41695.35">23801 7720 565 0,'0'-14'65'0,"-3"3"13"0,1 5-17 15,1 5-12-15,1 1-21 16,0 0-19-16,3 8-9 16,9 9 3-16,1 4-3 15,3 4 0-15,1 4 1 16,-3 1-1-16,-3 2-1 16,-2-4-19-16,-2-2-26 0,-7 0-17 15,0-10 1-15,-7-5-37 16,-10-8-96-16</inkml:trace>
  <inkml:trace contextRef="#ctx0" brushRef="#br0" timeOffset="41834.71">23800 7858 448 0,'14'-12'65'16,"6"-2"-1"-16,5 3-27 16,6 3-13-16,-1-1-18 15,4 7-6-15,-2 0-1 16,-1 2-24-16,-4 0-40 0,-8 0-56 15,-2 0-75-15,-9 0-37 16</inkml:trace>
  <inkml:trace contextRef="#ctx0" brushRef="#br0" timeOffset="41975.34">24094 7802 190 0,'0'1'164'15,"0"0"-66"-15,-4 4-11 16,2 0-30-16,2 1-19 16,0 1-12-16,0 2-9 0,6 1-6 15,-2-3-6-15,3 3-5 16,-2-3-11-16,-3-3-38 15,-2-4-26-15,0 0-50 16,-7-10-105-16</inkml:trace>
  <inkml:trace contextRef="#ctx0" brushRef="#br0" timeOffset="42069.05">24049 7738 353 0,'0'-14'46'16,"2"6"-25"-16,10 3-3 15,7 5-14-15,2 0-7 0,0 0-50 16,5 9-119-16</inkml:trace>
  <inkml:trace contextRef="#ctx0" brushRef="#br0" timeOffset="42606.07">24198 7774 478 0,'-1'1'50'0,"1"1"-4"0,0 3-8 16,7 2 0-16,1 2-13 15,6 0-16-15,-2 0-7 16,-2 0-1-16,2-2 0 15,-6-6-2 1,0-1 0-16,1 0 1 16,1-1 1-16,-1-10-1 0,1 3 0 15,5-3 1-15,0 2 4 16,3 2 2-16,0 3 1 16,2 2-5-16,0 2-1 15,-2 0-2-15,3 4 1 16,0 5 0-16,-1 1-1 0,-1 0 1 15,2-2-1-15,-4-1 0 16,4-3 0-16,-5-3 0 16,2-1-1-16,-3 3-4 15,-2-6-1-15,-2-5 3 0,-4 3 0 16,-2-2 3-16,1 1 0 16,-2 2 0-16,-2 1 1 15,1 1 0-15,2 2-1 0,-1 0-1 16,-1 0 0-16,1 0 0 15,2 5 0-15,-3 5 0 16,5 1 1-16,-3 1-1 16,2 0 0-16,-1 3-2 0,-1-1 3 15,-2-2-1-15,1 2 1 16,-2-1 0-16,0-1-1 16,0-4-1-16,0 1 0 15,-3-4-3-15,-5-3-10 16,-3-2 1-16,2 0-19 0,2 0-20 15,1-10-35-15,5-5-15 16,1-5-63-16</inkml:trace>
  <inkml:trace contextRef="#ctx0" brushRef="#br0" timeOffset="44394">24743 7598 452 0,'-6'-12'40'0,"0"1"30"16,5 7-16-1,1 4-5-15,0 0-27 0,0 10-21 16,3 7 9-16,2 5 6 16,2 4 0-16,0 5-2 15,-2 5 1-15,0-3-10 16,-2 1 2-16,5-5-6 0,-2-2 0 15,-3-5-1-15,2-6 0 16,-1-10 0-16,-1-4 0 16,2-2 2-16,3-4 3 15,1-8-2-15,2-2-2 16,0-5-2-16,3 4 2 0,-2 0-1 16,5 5 0-16,-5 3 0 15,-1 3-1-15,0 4 0 16,-1 2 1-16,0 7-1 15,-2 5 1-15,1 0 0 16,1 7 0-16,-3-5-2 0,0 4-20 16,0-2-40-1,1-2-48-15,-3-4-100 0</inkml:trace>
  <inkml:trace contextRef="#ctx0" brushRef="#br0" timeOffset="44706.41">25135 7803 457 0,'-1'-14'94'16,"-12"-1"-51"-16,-3 5 0 15,-5 7-20-15,-1 3-2 0,0 0-14 16,5 7-7 0,-1 5 0-16,7 3-2 0,6-1 0 15,5 1-7-15,0-3-1 16,7 0-1-16,3-7-8 15,7 0 0-15,-1-3 10 16,4-2 6-16,-1 0 3 0,1 0 0 16,-3 3 0-16,2-3 3 15,-4 0 3-15,-2 0 1 16,1 3 2-16,-2 1-3 16,0 3-5-16,-2-2-1 15,-2 2-1-15,-1-1-20 0,-3-3-52 16,-4-3-72-16,0 0-119 15</inkml:trace>
  <inkml:trace contextRef="#ctx0" brushRef="#br0" timeOffset="45112.86">25186 7588 248 0,'0'-17'251'15,"0"3"-186"-15,0 6 18 0,0 4-33 16,0 4-8-16,0 2-28 16,0 12-11-16,0 4 6 15,7 7 1-15,2 2-2 16,-1-2-5-16,0 3-3 16,-3-1 1-16,1-4-1 0,-5-5-1 15,-1-2-4-15,0-7-2 16,0-6-2-16,0-3 4 15,0 0 5-15,0-2 0 16,8-6 1-16,3-1-3 16,3 0 2-16,1 2-2 15,2 4 0-15,0 3 2 0,-3 0-2 16,-3 1 1-16,-4 6 0 16,-4 2-4-16,-3 2-11 15,-1-3-3-15,-12 2-11 16,0-5-11-16,-2-2-7 0,0-3-6 15,3 0-38-15,3-8-50 16,3-6-156 0</inkml:trace>
  <inkml:trace contextRef="#ctx0" brushRef="#br0" timeOffset="45300.3">25322 7581 365 0,'11'-32'49'0,"2"-1"10"0,-3 8 29 15,0 8-21-15,-5 4-30 16,0 9-2-16,0 4-16 15,1 4-14-15,0 10-5 16,-1 10 3-16,0 2-1 16,2 6-1-16,-2 0 0 0,0 4-1 15,-3-2-3-15,-2-2-30 16,0-9-43-16,0-3-59 16,-7-9-144-16</inkml:trace>
  <inkml:trace contextRef="#ctx0" brushRef="#br0" timeOffset="45940.15">24701 8212 366 0,'-4'0'114'16,"4"-8"-87"-16,0 5 37 16,0-1-14-16,0 1-20 0,7 1-21 15,5-1-8 1,0-1 1-16,5-1-2 0,-2-3 1 16,4 0 0-16,-4-3 0 15,2-2-1-15,-3 3 1 16,-3-3 1-16,-4 3 2 0,-5 1 8 15,-2 5 0 1,0 4-8-16,-9 0-3 0,-6 4 0 16,1 8 1-16,1 6 2 15,3 1-1-15,5 3-1 16,5 1 0-16,0-1-2 0,14-6-1 16,13-4 0-16,12-5-10 15,11-7-45-15,12-2-119 16</inkml:trace>
  <inkml:trace contextRef="#ctx0" brushRef="#br0" timeOffset="-134527.25">14715 12462 274 0,'-1'2'64'0,"-10"-2"6"15,7 0-5-15,2 0 1 16,0 0-10-16,2 0-15 0,0 0-7 16,0 0-6-16,4 0-4 15,2 0 3-15,4 0-2 0,1 0-2 16,4 0 0-16,2 0-3 15,7 2-1-15,4-2 1 16,8 0-4-16,3-2-4 16,9-1-4-16,-6-3 1 0,5 3-3 15,1-2 1-15,-6 1-2 16,-1 2-2-16,-5-2 1 16,2 1 0-16,-3 1 0 0,-5-1-1 15,1 1 0-15,-1 0 0 16,-3 0-1-16,-3 1 0 15,2-2 0-15,-4 3 0 16,-5-2 0-16,-2 1 0 16,-1 1 1-16,-3-2 0 0,-4 0 0 15,-2 2 0-15,1-1 0 16,-5 1-1-16,1-2 1 16,0 2-1-16,-2-2 0 15,0 0-2-15,0 2-1 16,0-1-34-16,-4-6-66 15,-8-11-132-15</inkml:trace>
  <inkml:trace contextRef="#ctx0" brushRef="#br0" timeOffset="-120529.16">7962 12507 342 0,'-6'-3'52'16,"1"-1"21"-16,1 0-4 15,1-1-25-15,3-1-12 16,0 3-11-16,0 0 0 16,0-1-5-16,0 2-2 0,5-2-2 15,2 2 2-15,1 1-1 16,2-3 3-16,1 3 0 16,2-3 1-16,2 2 3 15,0 1-3-15,-1-3-4 0,3 2-3 16,-1 1-3-16,0-3-3 15,2 4 0-15,0-2-2 16,4 2 1-16,0-2-1 0,7 2 0 16,2-2 0-16,-1 1-2 15,2 1 2-15,1 0 0 16,-3 0-1-16,-3 0 0 16,2 0-1-16,-2 0 0 0,-1 0 4 15,4 0-3-15,-3 0 2 16,2 0 0-16,0 0 1 15,1 0-1-15,1 0-1 16,-2 0-1-16,-1 0 0 16,3 0-1-16,-1 0 1 15,-2-2 0-15,3 2-1 0,-2-2 0 16,3 2 1-16,-2 0 1 16,5 2-4-16,-2-2 4 15,1 0-2-15,-2 0 0 16,4 0 0-16,-2-2 0 0,1 2 0 15,5-2 0-15,2 1 0 16,2-3 0-16,2 2 0 16,3-2 1-16,5 1-1 15,-1-1 1-15,3 3-1 0,-2-3 0 16,6 2 0-16,1-1 0 16,0 1 0-16,2 0 0 15,4-2 2-15,-1 3-3 16,2-1 1-16,2 0-1 15,2-1 3-15,0-1-4 16,-1 2 3-16,4-1 0 16,-4 1-1-16,1 0 0 15,5 1 0-15,-2-1 1 16,3 0-2-16,-1 0 2 0,-1 0-1 16,0 2 0-16,0-2 0 0,-1 2 0 15,-5 0 1-15,1 0-2 16,0 0 1-16,-4 0 0 15,-1 2 1-15,-3-2-1 16,-2 0 1-16,-2 0 0 16,-3 0 0-16,-2 0 0 15,-2 0 0-15,-4 0 0 0,0 0-1 16,-6 0 0-16,-1 0 0 16,1 0 1-16,-4 0-1 15,-2-2-1-15,-2 1 1 16,-2-1-4-16,-3-5-25 0,-2-6-39 15,-5-12-111-15</inkml:trace>
  <inkml:trace contextRef="#ctx0" brushRef="#br0" timeOffset="-116943.88">19018 12480 257 0,'-11'0'159'0,"2"0"-108"16,2 0 22-16,4 0-23 15,1 0-5-15,2-3-6 16,0 3-14-16,0-2 5 16,0-2 3-16,7 2-2 0,1-1-7 15,3 1-9-15,6 0-3 16,1-1-3-16,4-1 0 15,6 1 1-15,4-1-2 0,4 0-3 16,7 1-1-16,2-1-1 16,2 1 0-16,3-1 1 15,2 3-2-15,-1-1 2 16,6 0 0-16,2 2 5 16,3 0-3-16,2 0 1 0,4 0 1 15,2 0-2-15,1 0-1 16,5 0 0-16,-1 0-1 15,0 2-2-15,-2 3-1 16,1 0 0-16,-2 1 2 16,-3-2-6-16,1-1 3 0,-1 1 0 15,-4-1 0-15,1-1 0 16,-2-2 1 0,-3 0 0-16,2 0-1 0,-2 0 0 15,0 0 1-15,1 2 0 16,0-2-1-16,5 0 1 15,-3 0-1-15,2 0 1 16,3 0 0 0,1 0 0-16,-2 1-1 15,0 4 1-15,3 1 0 16,-5 0-1-16,1 0 0 0,-3 0 0 16,1-1-1-16,-6 1 2 15,-1-3 0-15,-4 1 0 16,-6-2 0-16,-6-2 3 15,-5 0-1-15,-8 0 1 16,-7 0 1-16,-5-4 1 0,-6-1-1 16,-4-1-2-16,-1 1-1 15,-5 1-2-15,-1-1-3 16,0 2-20-16,0-1-29 16,-3-2-45-16,-2-1-79 15,2-5-258-15</inkml:trace>
  <inkml:trace contextRef="#ctx0" brushRef="#br0" timeOffset="-113508.68">7473 13748 420 0,'2'-5'75'0,"-2"0"-47"31,0-3 30-31,0 3-19 0,0 2-10 0,0-1-18 16,0 1 1-16,0-1 7 0,7 1-6 15,2-3-3-15,1 1 3 16,2 1-2-1,3-1-1-15,2 1 3 16,3-1-4-16,1 1-2 16,6 1 2-16,2-1 0 15,7 2-4-15,4-1 1 0,6-2-1 16,8 1-1-16,4-2-1 16,3 1-2-16,7-2 0 15,3 1-1-15,5 1 1 16,-1-2-2-16,3 2 2 0,2-2 1 15,1 3 0-15,4 0 0 16,1-3 1-16,1 4-2 16,2-5 2-16,-1 5-1 15,3-2-2-15,-1-1 2 16,4 1-2-16,2 2-1 16,1-1 1-16,4 1 0 15,0-1 0-15,3 0 1 0,-1 1 0 16,2 1-2-16,5 0 1 15,-1 0-1-15,4-2 1 16,3 4 1-16,-2-1 0 0,1-1-2 16,4 2 2-16,-6 0-1 15,3 0 0-15,1 0 0 16,0 0 2-16,-2 0-1 16,6 2 1-16,-2-2-1 15,3 0-2-15,2 0 3 0,4 0 0 16,-4-2-3-16,0 2 2 15,3 0-2-15,1-1 2 16,-4 1-2-16,0 0 2 16,3 0-1-16,-1 1 2 15,-3-1-2-15,3 0-1 16,3 0 1-16,-7 0 1 16,5 6 0-16,-3-3 0 0,3 4-2 15,-3 0-1-15,0-1 4 16,3 1-2-16,-3 2 0 15,0-2 0-15,0 2 3 16,1 1-6-16,-2-2 3 0,-1 2 0 16,0-1 2-16,0-1-3 15,-2 2 0-15,3-3 1 0,-3 1 0 16,2 0 0-16,-1-1 2 16,1 3-2-16,-1-3-1 15,1 0 1-15,0-1 1 0,0 2-2 16,0-3 2-16,-1 1-1 15,1-1-1-15,-3-2 1 16,3 1 0-16,-4 0 1 16,1-2-2-16,0-1 2 15,-3 3-1-15,-1-2 0 16,-2-1 1-16,-5 1-1 0,-4-2 1 16,-9 0-1-16,-5 2 1 15,-8-2 2-15,-9 0-1 16,-12 0-2-16,-12-2 1 15,-13-5-1-15,-19-3-15 0,-17-8-73 16,-20-11-193-16</inkml:trace>
  <inkml:trace contextRef="#ctx0" brushRef="#br1" timeOffset="-195730.19">6155 5363 354 0,'0'0'20'16,"0"0"2"-16,-1 0 18 16,1 0 4-16,0 0-1 15,0 0-16-15,0 0-1 16,0 0 2-16,0 0-9 0,0 0-1 16,1 0 4-16,6 0-4 15,0 0-6-15,1 0 0 16,3 0 0-16,-1 0-1 0,3 2 0 15,1 1-3-15,3 2-4 16,2-2-2-16,-1 3 0 16,6 0 2-16,-1-1-4 15,3 1 2-15,7-2 7 16,0-1 0-16,3-1-2 16,5 0 0-16,1-1 1 0,9-1 3 15,7 0-5-15,1 0-2 16,4 0-1-16,3 0-3 15,2 2 1-15,4-2-1 16,2 0 1-16,5 0-1 0,1 0 0 16,5 0 1-1,3 0 1-15,-1 0-1 0,4 2 2 16,-2-2 0-16,7 2 0 16,-3-2 1-16,1 1-2 15,1-1 0-15,2 2-1 16,-4 0 2-16,0 0-3 0,1 0 1 15,1 1 0-15,-4-1-1 16,3 2 1-16,1-3-1 16,-2 1 1-16,1 0 1 15,1-2-2-15,0 0 1 16,4 0 0 0,0 0-2-16,5 0 3 0,-4 0-2 15,3-2 1-15,-1 0 0 16,-4 1 0-16,1-2-2 15,-1 0 2-15,2 3-1 0,0-1 1 16,-1-1-1-16,2 2 0 16,-2 0 2-16,1-2-2 15,-1 0 0-15,-3 2 0 16,2 0 0-16,-3 2 0 16,-3-2 2-1,-2 0 1-15,0 0 0 0,-5 0 0 16,0 0-3-16,1 0 2 15,-3 2-1-15,-1-2 1 16,3 2-2-16,-1-1 1 16,-3-1 0-16,1 0 1 15,1 0 0-15,-2 2 2 0,0-1-2 16,2-1-1-16,-3 0 1 16,1 0-1-16,-1 3 0 15,3-2 0-15,-2-1-1 16,1 0 1-16,3 0 0 15,0 0-3-15,1 0 4 0,4 0-3 16,0 0 3-16,-3 0-2 16,4 0 0-16,-1-1 1 15,0-2-1-15,0 0-1 16,0 0 3-16,0-1-2 16,1 2 0-16,-4 0 1 15,-1-3 0-15,0 2-2 0,-2 1 4 16,-1-2-4-16,-3 0 1 15,3 3 1-15,-2-3-2 16,-4 2 2-16,3-1 0 16,-4-1-1-16,-2 0-1 15,0 1 3-15,-3 2-3 0,0-1 2 16,-3-1-1-16,2 0 0 16,-2 1 0-16,-4 2 0 15,2-1 2-15,-2 1-2 16,-1-2 3-16,-2 2-1 0,0 0 0 15,-1 0-1 1,-1 0-1-16,-4 0 0 16,2 0 0-16,-1 0 2 0,-2 0-2 15,-2 0 0-15,-2 0 1 16,3 0 1-16,-5 0 0 16,1 0 1-16,-3 0 1 15,-1 0-1-15,-4 0 0 0,-5 0-2 16,-1 0 1-16,-9 0-2 15,-6-2 2-15,-3-1-2 16,-7-1 1-16,-8-2 2 16,-2-1-3-16,-12-1-32 0,-17-12-72 15,-11-5-165-15</inkml:trace>
</inkml:ink>
</file>

<file path=ppt/ink/ink11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03T08:45:39.751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6755 4302 724 0,'-7'-15'59'0,"1"2"-30"0,3 5 32 15,3 8-13-15,0 0-29 16,0 18-21-16,7 11 1 15,4 12 7-15,3 18-2 16,-2 8-2-16,5 8-2 0,-1 7 1 16,0-3-1-16,4-4 0 15,-1-9-5 1,2-11-7-16,4-15-11 0,0-14-22 16,3-13-19-16,-1-13-28 15,4-15-62-15,-3-19-184 16</inkml:trace>
  <inkml:trace contextRef="#ctx0" brushRef="#br0" timeOffset="383.1">7211 4514 712 0,'-4'-14'48'16,"-3"5"-20"-16,4 9 21 0,3 14-34 0,0 11-16 16,0 11 8-16,5 7-4 15,9 5-1 1,1-3-1-16,7 0 0 15,-1-7 0-15,0-7-2 0,1-13 0 16,-3-11-5-16,3-7 0 16,0-21 8-16,-4-14 2 15,3-7-4-15,-1-4 0 16,-2 4 1-16,-2 5 0 16,0 10-1-16,1 16-1 0,5 11-3 15,4 7-2 1,6 16 5-16,8 10-1 0,8 3 2 0,6 3-1 15,2-5-4-15,2-4 1 16,-5-10-11-16,-1-12 7 16,-13-8 5-16,-8-12 3 0,-11-16 0 15,-13-8 4-15,-7-7-4 16,-7-1-2 0,-13-1-3-16,-3 6-25 15,1 8-23-15,4 6-16 16,8 9-103-16,10 5-311 15</inkml:trace>
  <inkml:trace contextRef="#ctx0" brushRef="#br0" timeOffset="887.18">7944 4137 767 0,'-7'-8'7'0,"7"6"0"16,7 7-3-16,18 17 3 16,4 3 2-16,8 5-7 15,6 0 0-15,1-3-2 16,-7-4 1-16,-3-8-2 16,-5-6 1-16,-7-8-1 0,-7-1 3 15,-5-14 6-15,-8-5-5 16,-2-5-3-16,-4 3-1 15,-14 1 1-15,-6 8-1 16,-8 7-4-16,-4 5 2 0,-1 7 2 16,-2 9 1-16,0 5 0 15,9 2-1-15,7-3 0 16,6-4 1-16,9-5-1 16,4-5 0-16,4-6 0 0,11-3 4 15,9-11 5-15,6-9-4 16,6-6-2-16,5-5 2 15,-5 0 1-15,-9 4 8 0,-3 3 5 16,-7 11 4-16,-8 6-3 16,-5 10-2-16,0 1-9 15,-5 17-16-15,-3 13 7 16,-1 4 0-16,2 13 1 16,4 6-2-16,3 1-2 15,3 4-38-15,11-7-42 0,6-7-81 16,6-17-155-16</inkml:trace>
  <inkml:trace contextRef="#ctx0" brushRef="#br0" timeOffset="1452.09">8799 4132 608 0,'3'-8'81'0,"-3"-2"-30"15,0 9 13-15,0 1-16 16,2 11-29-16,0 15-19 16,1 10 10-16,1 12 11 15,-3 13-11-15,3 8-4 16,-1 6 0-16,-3 2-6 15,1-2 1-15,3-7 1 16,1-11-7-16,0-11-14 0,2-11-13 16,5-11-21-16,0-15-22 15,4-9-17-15,3-23-97 16</inkml:trace>
  <inkml:trace contextRef="#ctx0" brushRef="#br0" timeOffset="2140.4">9613 4246 441 0,'-3'-5'94'0,"1"1"-51"16,2 3 32-16,0 1-31 16,20 0-32-16,4 0 13 15,4 0 16-15,7 3-12 16,6 4-13-16,0 1-6 0,1-5-3 16,-1 4-3-16,-6-2-2 0,-2 0-1 15,-8 0 0-15,-7-2-1 16,-7 1 1-16,-4 1-1 15,-7 3 1-15,0 2 1 0,-12 5 3 16,-5 2 4-16,-8 3 1 16,-9 1-4-16,-4 3 0 15,-1 1-2-15,-5 0-2 16,5 1-2-16,1-1 0 16,10-2 0-16,6 0-24 0,15-5-23 15,7-3-49-15,10-8-61 16,17-7-170-16</inkml:trace>
  <inkml:trace contextRef="#ctx0" brushRef="#br0" timeOffset="2329.77">10202 4597 734 0,'-5'6'53'0,"-22"5"-51"15,-5 5 36-15,-7 9-4 16,-8 4-18-16,-2 5-13 15,1 3-2-15,1 2-1 0,4 1 1 16,9-7-2-16,7-4-19 16,11-5-26-16,11-12-29 15,5-12-43-15,10-3-85 16</inkml:trace>
  <inkml:trace contextRef="#ctx0" brushRef="#br0" timeOffset="2580.34">10472 4236 655 0,'0'-5'66'0,"-2"-2"-53"16,2 5 40-16,0 2-7 15,0 7-31-15,7 7-10 0,3 6 20 16,2 1 1-16,0 9-6 15,3 1-4-15,-3 6-4 16,3 6-6-16,-1 5-4 16,1 9-2-16,-1 8 2 15,-3 8-21-15,-7 2-62 0,-1-1-112 16</inkml:trace>
  <inkml:trace contextRef="#ctx0" brushRef="#br0" timeOffset="6460.53">2455 6041 499 0,'-17'0'82'0,"6"0"-52"16,6 0 29-16,5 0-11 16,9 0-22-16,16 0-9 15,9-7 9 1,9 0-8-16,11 0-12 15,5-4-3-15,1 2-3 16,-3 0 0-16,-1 2 0 16,-8 2-8-16,-6 3-33 15,-11 2-26-15,-12 0-37 16,-11 0-63-16,-8 2-146 0</inkml:trace>
  <inkml:trace contextRef="#ctx0" brushRef="#br0" timeOffset="6632.49">2557 6159 516 0,'-22'7'59'0,"16"-5"-34"16,8-2 12-16,25 0-19 15,12 0 2-15,16-5-10 16,7-6-4-16,9-2-2 16,1 1-4-16,-4-2 2 15,-5-1-17-15,-13 0-52 0,-11-2-46 16,-13-3-98-16</inkml:trace>
  <inkml:trace contextRef="#ctx0" brushRef="#br0" timeOffset="6835.45">2981 5850 573 0,'-14'-5'87'0,"7"1"-51"16,7 4 2-16,14 0-18 15,6 9-1-15,8 11 2 16,0 5-6-16,5 9-5 15,-12 8-7-15,-7 5-2 16,-14 3-2-16,-8-2-10 0,-21-1-22 16,-12-10-5-16,-10-7 13 15,-6-10-2-15,2-11-40 16,1-9-105-16</inkml:trace>
  <inkml:trace contextRef="#ctx0" brushRef="#br0" timeOffset="7596.78">4286 6086 424 0,'1'-18'116'0,"-1"-2"-36"0,0 3 10 16,0 6-20-16,0 4-16 15,0 7-23-15,0 0-13 16,0 16-18-16,2 9-2 16,3 9 2-16,2 11 2 15,1 2-2-15,3 5 0 0,0-4 0 16,-1-7-3-16,1-5-13 16,-3-13 2-16,1-14 9 15,1-9 4-15,1-14 2 16,0-15 2-16,5-7-2 0,2-3-1 15,0 2 1-15,0 5 1 16,0 7-2-16,-1 13 1 16,5 10-2-16,0 2-1 15,3 19 1-15,4 8 1 16,5 5 0-16,5 5 0 16,2 1-1-16,3-6-4 0,-1-7-13 15,0-9-4 1,-5-14 16-16,-4-4 6 0,-4-21 1 15,-6-11 1-15,-10-7 4 16,-7-9 4-16,-7-2 0 16,0 1-6-16,-19 2-5 15,-8 6 0-15,-6 12-7 16,-2 7-6-16,0 8-36 0,7 7-54 16,4 0-128-16</inkml:trace>
  <inkml:trace contextRef="#ctx0" brushRef="#br0" timeOffset="8096.89">5527 6182 505 0,'-4'0'50'15,"4"-2"23"-15,0-1-5 16,11-4-31-16,8 0-9 15,7 1-1-15,6-1-3 0,8 2-11 16,1-1-8-16,3 5-4 16,0-1-1-16,-3 2-17 15,-7 2-41-15,-7 1-41 16,-8 4-72-16,-14 2-164 16</inkml:trace>
  <inkml:trace contextRef="#ctx0" brushRef="#br0" timeOffset="8237.51">5655 6327 564 0,'-7'7'48'16,"7"-6"-19"-16,15-1 14 15,17 0-7-15,11 0-16 0,11 0-18 16,9-8-2-16,5-3-58 16,-2-7-197-16</inkml:trace>
  <inkml:trace contextRef="#ctx0" brushRef="#br0" timeOffset="9046.94">6851 6157 75 0,'1'-4'334'16,"3"-1"-292"-16,-1-2 22 15,3 0-8-15,-1 0-14 0,-2 0-14 16,5-4-5 0,-4 4 6-16,-3-4-4 0,-1 3-9 15,0-4-2-15,-3 0-9 16,-12-1-3-16,-7 5 0 16,-4 1 0-16,-6 7-1 0,-8 0 0 15,-1 7 0-15,-3 10 0 16,5 5 0-16,-1 4 2 15,12 7-1-15,6-3-1 16,11 6-1-16,10-4-2 16,1-1 2-16,20-5-1 15,4-8-1-15,8-6 1 0,9-8 0 16,0-4 0-16,0-4-1 16,0-11 1-16,-1-6 1 15,-6-4 0-15,-5-3 0 16,-8-1 1-16,-2-1 0 0,-5 3 1 15,-7 4 6-15,-2 3 2 16,-3 6 6-16,-2 6 2 16,0 4-4-16,0 4-7 15,-4 1-7-15,-1 12-1 16,-2 9 1 0,3 4-1-16,4 6 1 0,0 6 1 15,-1-1-1-15,13 5 0 16,8-7 0-16,3-1-12 15,9-9-22-15,6-7-14 0,3-11-39 16,2-7-116-16</inkml:trace>
  <inkml:trace contextRef="#ctx0" brushRef="#br0" timeOffset="9720.66">7336 6109 440 0,'-7'-11'71'15,"6"-1"-18"-15,1-4 11 16,18 0-38-16,3 0-12 15,11-1 0-15,7 5 6 16,2 5 4-16,0 5-5 16,-3 2-5-16,-7 7-5 0,-7 9-8 15,-7 9-3-15,-12 5-2 16,-5 5 0-16,-9 2 0 16,-9-3-3-16,-1-2 1 15,-1-7 0-15,1-4 4 0,5-8 2 16,7-8 0-16,3-5 4 15,4 0 7-15,0-12 1 16,13-10-12-16,3-1-1 16,-1-4 3-16,5-3-2 15,-1 2 2-15,-3-1 1 0,-3 3-1 16,-5 4 3 0,0 4 3-16,-6 6 7 0,-2 6-2 15,0 6 2-15,0 0-11 31,-4 13-5-31,0 10 4 16,-1 5 3-16,3 8 5 0,2 2 0 16,0 4-2-16,13-2-2 0,3 3-5 0,7-8-1 15,6-2-4-15,7-11-29 16,3-9-54-16,5-13-127 16</inkml:trace>
  <inkml:trace contextRef="#ctx0" brushRef="#br0" timeOffset="10299.56">8739 6302 614 0,'2'0'120'0,"-2"0"-85"16,0 0 15-16,0 10-27 15,0 3-7-15,0 7-7 16,-9 5-4-16,-6 3-3 15,-4 1-8-15,-1-4-53 16,0-13-111-16,5-8-433 16</inkml:trace>
  <inkml:trace contextRef="#ctx0" brushRef="#br0" timeOffset="10958.01">9955 6036 405 0,'6'-11'139'0,"1"-3"-128"16,-2-1 33-16,-3 0 17 16,-1-3-21-16,-1 4-21 0,-3-3-14 15,-15 8-3-15,-10 2-2 16,-1 7 0-16,-15 0 2 16,-2 13 0-16,-3 8 0 15,0 10 4-15,5 3 1 16,6 3-1-16,11 0-4 0,11 2-4 15,14-4 2-15,2-10-2 16,20-6 0-16,11-6 2 16,8-13-2-16,4 0 0 15,4-15-1-15,-4-10-1 16,2-2 3-16,-9-1 2 0,-4-4 2 16,-9 7 4-16,-4 2 9 15,-11 7 2-15,-2 7 7 16,-5 7-2-16,-1 2-17 15,2 9-10-15,2 7 3 16,7 9 0-16,3 0-1 16,8 3-14-16,8-1-15 0,4-2-22 15,6-9-50-15,-1-7-96 16</inkml:trace>
  <inkml:trace contextRef="#ctx0" brushRef="#br0" timeOffset="11271.31">10881 5789 693 0,'-17'-10'15'0,"-7"1"-14"16,-8 6 28-16,-2 3-2 15,-2 8-12-15,-1 12-9 16,-2 8-4-16,2 8 2 15,3 7-1-15,7 5 1 16,11 6-4-16,3-4-1 0,13-4 1 16,0-3-2-16,13-8 3 15,9-6-2-15,11-8-3 16,7-6-4-16,3-6-3 16,9-8-11-16,2-1-6 15,-1-3-16-15,-4-9-32 0,-8-8-60 16,-10-3-217-16</inkml:trace>
  <inkml:trace contextRef="#ctx0" brushRef="#br0" timeOffset="11411.84">10603 6102 567 0,'-23'-4'51'16,"15"-5"-47"-16,13 3 49 15,25-4-43-15,16 2-12 16,19-5-32-16,9-3-34 15,8-2-65-15,-1-7-265 16</inkml:trace>
  <inkml:trace contextRef="#ctx0" brushRef="#br0" timeOffset="12085.23">11719 5779 532 0,'17'-12'30'15,"-6"0"20"-15,-4 4 16 16,0 1-16-16,-7 3-21 15,-5 4-15-15,-15 0-11 16,-5 0-4-16,-11 7 1 16,-5 5 0-16,-8 1 1 15,6 3 0-15,-2-1 1 0,11-1-1 16,7-2 3-16,11 1-1 16,11-2-2-16,5-3-3 15,17 3 2-15,12 0 3 16,11-2-1-16,7 2 1 0,2-3-3 15,-3 3 0 1,-7 0 0-16,-4 1 0 0,-16 1 0 16,-12 6-8-16,-7 4-6 15,-10 1 4-15,-18 1 6 16,-4 1 3-16,-4-2 2 0,2-1-1 16,0-5 12-16,9-4 10 15,7-5 3-15,9-2-5 16,7 0-7-16,4-3-8 15,20-1 4-15,10 1 4 16,13 1-4-16,12-3-6 16,6 0-2-16,7-2-2 0,1 2-11 15,-7-1-33-15,-5-1-64 16,-9 0-37-16,-10 0-96 16</inkml:trace>
  <inkml:trace contextRef="#ctx0" brushRef="#br0" timeOffset="12210.17">12221 6193 588 0,'5'5'73'0,"1"4"-7"16,1 4 13-16,-5 1-40 15,-2 8-25-15,0 4-12 16,-16 1-3-16,-8-2-40 0,-5-6-135 16</inkml:trace>
  <inkml:trace contextRef="#ctx0" brushRef="#br0" timeOffset="13106.2">13010 5849 497 0,'-15'-10'119'0,"8"-2"-89"0,7-2 34 16,9 0-38-16,14 1-24 0,11 2 0 16,7 4 1-16,6 4 5 15,0 3 3-15,-4 3-5 16,-9 13-6-16,-12 4-1 16,-10 5-4-16,-10 3-2 15,-5 3 1-15,-16 1 0 16,-2-2 4-16,-4-5 2 0,3-5 2 15,5-8-2-15,4-6 3 16,9-6 6-16,4-6 13 16,7-12-5-16,11-5-16 15,6-7 0-15,0-1 0 0,3-1 0 16,-1 4 1-16,-6 5 0 16,-4 3 6-1,-7 7 7-15,-5 8 3 0,-4 5-1 16,0 4-13-16,-4 12-8 15,-4 9 7-15,5 5 1 16,-4 10-3-16,7 2-1 0,0 5 1 16,5-4-1-16,8-1-5 15,5-6-18-15,9-9-26 16,8-15-27-16,5-10-46 16,3-6-124-16</inkml:trace>
  <inkml:trace contextRef="#ctx0" brushRef="#br0" timeOffset="13371.76">14284 5610 686 0,'-21'-5'67'16,"-12"-12"-64"-16,-6 17-5 15,-6 2 28-15,-2 18-7 16,2 10-11-16,2 7-6 15,4 9 3-15,9 6-1 0,8 4-3 16,15-3 0-16,7-1-1 16,10-5-3-16,14-9-3 15,11-9 1-15,9-9-1 16,4-12-1-16,10-5-5 16,1-3-12-16,7-6-5 15,-5-10-5-15,-5-4-30 0,-8-1-107 16</inkml:trace>
  <inkml:trace contextRef="#ctx0" brushRef="#br0" timeOffset="13512.37">14001 5934 643 0,'0'-3'17'0,"12"-8"-38"15,35 0 22-15,16-1-26 16,14-6-75-16,9-7-180 15</inkml:trace>
  <inkml:trace contextRef="#ctx0" brushRef="#br0" timeOffset="14133.94">15340 5504 532 0,'34'-7'52'16,"-9"-2"-38"-16,-6 0 61 15,-9 4-2-15,-6 1-19 16,-6 2-29-16,-22 2-24 16,-10 0-2-16,-10 10 1 0,-16 2 1 15,-6 8-1-15,2-1 1 16,3 2 2-16,8 3 3 15,16-5 1-15,13 3-1 16,15-2-5-16,9-3-3 16,23-1 1-16,15 0 2 0,12-1-1 15,9-1-2-15,1-2-4 16,-3-1 2-16,-8 0 3 16,-11-3-3-16,-21 5-22 15,-15 3 6-15,-9 0 8 16,-24 4 7-16,-11 3 5 0,-9 2 2 15,1 0 0-15,3 0 10 16,12-2 12-16,6-3-5 16,17-2-8-16,12-4-8 15,13-3-2-15,25 0 7 16,16-6 0-16,18 0-8 16,12-3 0-16,8-2-6 0,-2 0-13 15,-6-2-32 1,-10-8-63-16,-13-9-114 15</inkml:trace>
  <inkml:trace contextRef="#ctx0" brushRef="#br0" timeOffset="14795.67">15721 5135 691 0,'0'-4'17'0,"16"4"-7"15,7 0 0-15,13 1 15 16,10 9-4-16,3 1-16 16,11 2-3-16,1-3-2 0,2 0 1 15,-8 0 0-15,-2-4-2 16,-12-5 2-16,-9-1-2 16,-12 0 1-16,-13 0 1 15,-7-4 4-15,-17 1-6 0,-17 1-2 16,-10 2 0-16,-14 2 3 15,-4 10-1-15,-1 6 1 16,3 2 0-16,10 1 0 16,12 0-1-16,13-3 1 15,6-3 1-15,7-7-3 0,11-5 1 16,1-3 0-16,15-4 7 16,5-13 2-16,6-4-5 15,4-6 1-15,3-4 2 16,-5-2 1-16,-1 0-4 0,-5-1 1 15,-3 5 6-15,-5 2 4 16,-7 5 0-16,-2 9 1 16,-4 1-2-16,-1 7 3 15,0 4-3-15,0 1-9 16,0 1-6-16,0 14-3 0,-1 6 5 16,-1 6 2-1,2 9 1-15,0 8 1 0,3 12 0 16,9 6-2-16,-2 11-2 15,-1 9-6-15,-7 5-58 16,-2-6-109-16,-14-3-458 16</inkml:trace>
  <inkml:trace contextRef="#ctx0" brushRef="#br0" timeOffset="23107.52">4929 5695 253 0,'-2'-16'328'0,"0"0"-300"0,-1 0 19 15,3 7 4-15,3 2-31 16,8 5-18-16,7 2-2 31,2 0 2-31,6 3 1 0,7 8 4 0,-2 1-2 0,3 5-3 16,3-5-2-16,-1 1 1 31,-2-3 0-31,-3-4-1 16,-4-1 0-16,-4-5-2 15,-4 0 1-15,-4-1-3 0,-4-9 2 0,-6 0 2 0,-1-3 0 16,-4 4-2-16,-4 1-2 31,-10 4-1-31,-6 4 1 16,-3 5 1-16,-7 9 4 0,1 4-1 0,-3 5 0 15,1 1 0-15,4-1 0 0,5-4 0 16,2-1-1-16,5-3 2 16,3-3-1-16,7-5 0 15,1-3 0-15,4-4 0 16,0 0-1-16,7-11 0 15,7-5 3 1,1-7 0-16,5-2-2 16,-3-7 1-16,-3-2 0 0,-4 3 1 15,0 0 0-15,-8 4-1 16,-2 5 5-16,0 4 4 16,0 8 0-16,0 5-2 15,-4 3 0-15,0 2-3 0,2 2-4 16,0 10-2-16,2 8 2 15,0 1 1-15,0 8 3 16,10 2 0-16,-1 0-1 16,1 3-1-16,2 1-1 15,0 7-1-15,0 2-2 16,1 4-27-16,-1-1-61 0,0-5-146 16</inkml:trace>
  <inkml:trace contextRef="#ctx0" brushRef="#br0" timeOffset="26473.02">1661 7579 278 0,'-11'0'185'0,"0"0"-138"16,4 0 11-1,3 0 6-15,4 0-16 16,0 0-25-16,0 0-10 0,11 0-1 16,5 0 12-16,8-2 3 15,8-1-8-15,6-1-9 16,4-3-3-16,7 0-4 15,5 0-1-15,1-3-1 16,1 2-1-16,-2 1 0 0,-5 1-2 16,-4 1-12-16,-10 5-17 0,-11 0-16 15,-8 0-16-15,-12 5-34 16,-4 4-56-16,-17 0-146 16</inkml:trace>
  <inkml:trace contextRef="#ctx0" brushRef="#br0" timeOffset="26816.7">1769 7707 457 0,'-8'2'78'0,"8"-2"-65"15,3 0 12-15,23-3-4 16,9-7 10-16,11 2-16 16,10-6-1-16,5-1-7 0,0 1-4 15,2-2-3-15,-7 0-4 16,-9-1-43-16,-9 2-18 15,-11-3-5-15,-12 0-12 16,-12-2-10-16,-3 2 65 16,-11 0 47-16,-5 4 47 15,-2 0 20-15,1 4 15 0,5 2-38 16,3 3-18-16,8 3-10 16,1 2-20-16,8 3-20 15,9 12 5-15,5 5 2 16,-1 3 3-16,-3 7-3 15,-7 4-1-15,-11 3-10 0,-7 1-28 16,-20 0-34-16,-13-6-46 16,-7-10-60-16</inkml:trace>
  <inkml:trace contextRef="#ctx0" brushRef="#br0" timeOffset="27297.88">3152 7315 568 0,'-8'-6'13'0,"-11"-15"18"15,-7 18 0-15,-3 3-5 0,-1 14-11 16,-2 12-4-16,-1 12 1 16,6 10 7-16,7 9-5 15,8 6 2-15,10 2-7 16,2 2-3-16,14-2-6 16,11-5 0-1,11-6 0-15,6-14-10 16,6-8-9-16,4-14-7 15,6-11-15-15,0-7-40 16,-5-15-43-16,-4-16-174 16</inkml:trace>
  <inkml:trace contextRef="#ctx0" brushRef="#br0" timeOffset="27548.94">3424 7441 641 0,'-11'-10'27'0,"6"4"8"15,3 6 10-15,2 9-24 16,11 13-20-16,7 10 18 16,5 9 9-16,4 9-13 0,3 9-5 15,1 1-6-15,-2 5-3 16,-2 0 0-16,-5 0 0 16,-3-8-1-16,-3-4-5 15,-4-6-10-15,-2-8-8 16,-3-11-9-16,-3-5-20 15,-3-12-29-15,-1-11-26 0,0-1-31 16,0-21-60-16</inkml:trace>
  <inkml:trace contextRef="#ctx0" brushRef="#br0" timeOffset="27767.45">3556 7696 507 0,'-21'-46'45'16,"5"3"7"-16,9 4-20 0,7 3 5 15,0 11-12-15,16 6-4 16,10 12-14-16,3 7 0 16,2 7 4-16,-1 16-5 0,-8 7-4 15,-3 6-3-15,-18 3-6 16,-1-1-17-16,-21-1-14 16,-8-8-20-16,-5-4-8 15,-4-11-7-15,2-9 8 16,8-5-30-16,8-12-93 15</inkml:trace>
  <inkml:trace contextRef="#ctx0" brushRef="#br0" timeOffset="28273.81">3683 7281 589 0,'-5'-11'69'16,"0"2"-27"-16,5 4-3 16,12 5-24-16,8 0-2 0,8 5-8 15,6 8 0-15,7 4-3 16,0 3 0-16,-1 0-1 16,-5-2-2-16,-8 0 1 15,-3-6-3-15,-7-5-14 16,-10-3-1-16,-7-4 3 15,-2 0 13-15,-13-11 0 0,-6-1-6 16,-6-3 2-16,-2 3 4 16,1 1 2-16,-1 4-1 15,2 7 2-15,1 0 3 16,5 0-3-16,7 9 0 0,3 1-1 16,6 0 0-1,1-2-1-15,4 0-1 0,0-7 0 16,11-1 1-16,1-5 8 15,5-9-1-15,0-4-1 16,0-4-2-16,-3 1 2 16,1 0 6-16,-5 5 3 0,0 1 11 15,-5 6 3-15,0 4-10 16,-1 5-9-16,-1 2-7 16,-1 14-3-16,3 5 1 15,1 11 1 1,1 9 0-16,0 7-5 15,2 8-33-15,2-1-49 16,0-3-101-16</inkml:trace>
  <inkml:trace contextRef="#ctx0" brushRef="#br0" timeOffset="28445.64">4202 7768 738 0,'-8'2'40'0,"-2"-2"-38"16,1 5 0-16,1 6-2 16,3 5 1-16,-2 2-46 0,5-2-83 15,2-2-232-15</inkml:trace>
  <inkml:trace contextRef="#ctx0" brushRef="#br0" timeOffset="29030.27">3500 7696 586 0,'-48'7'29'16,"18"-7"-26"-16,16 0 8 0,14 0 15 16,17-7 8-16,24-7-24 15,14-5-3-15,15-6 2 16,9-2 0-16,-2-5-3 16,0 2-1-16,-12-3-1 0,-22 5-4 15,-14 1 2-15,-24 0-5 16,-13 10-12-16,-34 2-6 15,-21 8-5-15,-22 5 4 16,-17 4 18-16,-8 16 4 16,-9 7 0-16,2 7 3 15,10 2 23-15,17 1 5 0,19-3-1 16,30-1-11-16,26-9-8 16,21-7-12-16,41-9 0 15,30-6 8-15,29-4-2 16,28-13-6-16,19-5-15 0,14-5-35 15,2 1-30-15,-10-5-77 16</inkml:trace>
  <inkml:trace contextRef="#ctx0" brushRef="#br0" timeOffset="32701.44">5254 7306 328 0,'4'-9'37'16,"-3"-3"5"-16,1-1 16 16,0 0 8-16,-2 1-22 15,0 0-14-15,-14 2 1 0,-10 5-13 16,-8 5-3-16,-12 0 6 0,-5 9-1 16,-5 9 1-16,-1 3 1 0,9 6-3 15,6 2-5-15,17 3-5 16,15 2-6-16,10 0-3 31,25-1-1-31,15 1 3 16,11 0-1-16,10-2-2 0,4-3-4 15,0-2-9-15,-4-2 1 16,-11-4 2-16,-11-3 6 0,-12-2 6 16,-15-2-4-1,-14-3-1-15,-7-2 0 0,-24-2 7 16,-8 1 2-16,-10-5-3 15,-1-3 3-15,-2 0 2 16,7 0-1-16,9 0-5 0,15 0-1 16,13-2-17-16,8-3-35 15,22-6-75-15,15-2-140 16</inkml:trace>
  <inkml:trace contextRef="#ctx0" brushRef="#br0" timeOffset="32888.9">5532 7582 656 0,'0'-1'70'0,"7"-3"-34"16,-7 2 15-16,2 2-32 15,3 6-14-15,5 6-3 16,0 2 0-16,3 3 0 0,1-3-1 16,-3 0-4-16,-1-2-29 15,-2-5-34-15,-8-4-38 16,0-3-87-16</inkml:trace>
  <inkml:trace contextRef="#ctx0" brushRef="#br0" timeOffset="32998.21">5419 7431 488 0,'0'-7'28'16,"10"0"-33"-16,12 7 4 15,5 0-8-15,6 5-81 16,-1 4-191-16</inkml:trace>
  <inkml:trace contextRef="#ctx0" brushRef="#br0" timeOffset="33330.9">5717 7479 661 0,'6'0'46'16,"2"0"-22"-16,7 2-6 15,6 8 5-15,1 5-7 16,1 3-14-16,-1 3-2 0,-4 0 0 15,-10-1-3-15,-6-2-15 16,-2-8-6-16,0-3 5 16,-9-7 16-16,4 0 8 0,2-8 1 15,3-12 4-15,1-2 8 16,10 0 1-16,9 0-8 16,5 6-6-16,4 2-3 15,3 8-2-15,4 6 0 16,-2 2-1-16,0 11 0 0,-2 5 0 15,-1 3-2-15,-7 2-17 16,-3-2-11-16,-5-1-10 16,-1-5-33-16,-1-7-35 15,-2-6-43-15,5-2-82 16</inkml:trace>
  <inkml:trace contextRef="#ctx0" brushRef="#br0" timeOffset="33518.31">6440 7439 293 0,'10'-21'154'15,"-10"5"-35"-15,0 5-18 16,-15 10-53-16,-8 1-30 0,-3 9-2 16,-1 10-1-16,0 8-5 15,3 9-4-15,12 1-4 16,6 2-1-16,4 0-3 16,13-3-8-16,14-7-17 15,8-6 0-15,8-7-8 16,3-9-19-16,2-7-32 0,2 0-82 15</inkml:trace>
  <inkml:trace contextRef="#ctx0" brushRef="#br0" timeOffset="33784.56">6663 7563 583 0,'-5'-2'22'31,"5"-2"7"-31,5-1 9 0,13-2-11 0,8-4-21 15,1 1-4-15,1-5-1 16,-7-1-11-16,-4 2-10 16,-14-1 3-16,-3 2 9 0,-13 5 2 15,-15 8 10-15,0 0 7 16,-5 13 12-16,5 12 7 16,8 1-3-16,7 8-12 15,13 4-2-15,6-3-12 0,22-3-2 16,12-1-8-16,14-5-46 15,10-9-56-15,11-10-202 16</inkml:trace>
  <inkml:trace contextRef="#ctx0" brushRef="#br0" timeOffset="33968.94">7735 7552 372 0,'-3'19'171'0,"-8"-2"-252"15,10-1-30 1,1 0-126-16</inkml:trace>
  <inkml:trace contextRef="#ctx0" brushRef="#br0" timeOffset="34252.18">7796 7288 636 0,'-12'-20'47'0,"3"4"5"0,8 13 2 16,1 3-12-16,5 14-28 15,12 14-12-15,7 15 10 16,3 13 11-16,5 10-8 15,2 10-8-15,-3 6-1 16,-1 4-4-16,-3 0-2 0,-8-8 1 16,-4-9-1-16,-6-7-10 15,-4-17-2-15,1-11-6 16,-6-14-10-16,0-11-20 16,0-9-22-16,-1-11-1 15,-7-16-98-15,4-6-301 0</inkml:trace>
  <inkml:trace contextRef="#ctx0" brushRef="#br0" timeOffset="34486.88">7918 7559 582 0,'0'-37'36'16,"10"3"6"-1,14 7 3-15,13 11-1 0,9 9-8 16,3 7-20-16,-3 7-4 0,-5 16-5 15,-12 4-6-15,-12 5-3 16,-17 2-9-16,-9 1-14 16,-25-4-9-16,-15-8 3 15,-10-3-3-15,-6-8-7 16,-1-10-24-16,8-2-51 16,16-23-178-16</inkml:trace>
  <inkml:trace contextRef="#ctx0" brushRef="#br0" timeOffset="35111.93">8364 7093 693 0,'0'-2'21'16,"0"-1"-4"-16,2 3 6 15,8 7-12-15,7 9 4 16,6 4-9-16,9 1-4 16,6 1 0-16,0-5 0 15,3-2-2-15,-1-6 0 0,-4-6-10 16,-6-3-4-16,-11 0 3 16,-4-10 0-16,-13-3 8 15,-2-1-1-15,-17 1-8 16,-10 8 7-16,-7 1 4 0,-8 4 1 15,-1 2 0-15,-1 11 1 16,2 1-1-16,6 0 0 16,7-1 0-16,7-1-1 15,7-4 1-15,10-5 0 16,5-3-1-16,8-5-1 0,11-11 5 16,6-6-4-16,3-5 2 15,0-1 0-15,3-2 7 16,-6 5 9-16,-7 5 13 15,-4 6 2-15,-7 8-8 16,-3 6-11-16,-4 11-11 16,0 14-6-16,0 9 6 0,0 12 0 15,0 4-2-15,7 7-5 16,4 6-26-16,1-1-35 16,2-1-51-16,1-11-110 15</inkml:trace>
  <inkml:trace contextRef="#ctx0" brushRef="#br0" timeOffset="35252.48">8868 7659 773 0,'-7'9'29'16,"-6"0"-16"-16,5 7-7 0,-3 4-5 16,8 3-4-16,3-5-70 15,0 2-76-15,10-12-260 16</inkml:trace>
  <inkml:trace contextRef="#ctx0" brushRef="#br0" timeOffset="35866.21">9716 7464 479 0,'6'-10'104'0,"-6"-10"-54"0,0 3 13 16,-13 1-18-16,-8-3-23 15,-10 5-20-15,-7 7 0 32,-7 7-1-32,1 0 0 0,2 13 0 0,6 4 0 0,7 9-3 15,14 0-2 1,8 3 0-16,7-2-1 0,12-4-6 16,11-7-2-16,5-7 5 15,7-9 5-15,1 0 2 16,1-13 1-16,-4-3 0 0,-4-1 2 15,-4 0 14-15,-9 8 10 16,-5 2-4-16,-6 7-14 16,0 11-8-16,1 14-6 15,-1 10 7-15,4 10 2 16,4 9-3-16,-1 4 0 16,4 0 1-16,0 2-2 0,2-3 2 15,-1-7-2-15,-1-9 1 16,-3-10-3-16,-4-14 3 15,-1-10 1-15,1-7 3 16,-3-13 17-16,3-14-4 16,0-8-4-16,2-11-5 0,-1-4-2 15,1-3-4-15,2-2-13 16,1 3-47-16,-2 4-50 16,-1 1-47-16,2 7-246 15</inkml:trace>
  <inkml:trace contextRef="#ctx0" brushRef="#br0" timeOffset="36325.21">9939 7159 676 0,'-9'-18'36'15,"5"6"5"-15,4 5 7 16,8 7-18-16,11 0-23 0,11 3-7 15,9 7 1-15,5 2-1 16,7 2 0-16,-5-3 0 16,0-2-1-16,-9-5-15 15,-8-4-12-15,-14 0 11 0,-8-6 10 16,-7-3 4-16,-10 0-5 16,-12 2 2-16,-10 5 5 15,-2 2 1-15,-7 2 0 16,0 11 0-16,4 5 0 15,5 1-1-15,9 1 0 0,7-4 2 16,7-4-3-16,6-3-2 16,3-7 1-1,8-2 1-15,11-9 14 0,1-7-5 16,4-9-4-16,5-2 3 16,-2 0 4-16,-5 1 7 15,-7 4-7-15,-2 8 20 0,-6 7-12 16,-3 7-6-16,-4 3-7 15,0 15-10-15,0 11 5 16,0 8 0-16,0 6 0 16,0 7-22-16,12 2-45 15,3-7-64-15,6-8-168 0</inkml:trace>
  <inkml:trace contextRef="#ctx0" brushRef="#br0" timeOffset="37100.55">11137 7418 561 0,'8'-9'73'0,"-8"-5"-52"16,0 1 31-16,-10 1-12 15,-12 3-28-15,-10 2-14 16,-11 5 1-16,-2 2 2 15,-6 5 1-15,5 12-2 0,7 0 0 16,8 5 2-16,11 1-2 0,11 2 0 16,9-2-2-16,14-3 0 15,17-6 0-15,8-5-2 16,8-7-7-16,4-2-3 16,0-11 0-16,-5-8 4 0,-11-3 7 15,-8-1 5-15,-9 0 0 16,-8 6 8-16,-7 5 12 15,-3 3-1-15,0 9-6 16,0 0-9-16,5 11-9 16,6 7 2-16,5 7 0 15,3 3 1-15,5-1 1 0,3 0-6 16,2-5-31-16,-4-9-18 16,-3-3-23-16,-6-10-15 15,-8-3-8-15,-4-16 21 16,-4-4 35-16,0-7 65 15,-7-1 73-15,0-3 10 0,2 7-20 16,1 2-18-16,4 6-18 16,2 7-17-16,12 8-16 0,8 4-15 15,7 9-1-15,5 10 1 16,1 7 1-16,-2 2-1 16,-5 0 0-16,-6-1 0 15,-11-7-1-15,-8-6-1 16,-3-8 1-16,-3-6 3 0,-8-8 36 15,3-9-7-15,3-8-18 16,5-4-6-16,3-2-4 16,16 5-4-16,11 3-17 15,8 7-49-15,9 7-34 16,-1 7-52-16,1 2-96 16</inkml:trace>
  <inkml:trace contextRef="#ctx0" brushRef="#br0" timeOffset="37342.11">11912 7445 443 0,'-5'2'104'16,"2"-2"-33"-16,3 0 0 16,0-4-17-16,3-5-34 0,9-1-16 15,5-1-3-15,-1 0 0 16,-5 0-2-16,-2 2-3 16,-9 2-3-16,-4 4 0 15,-16 3-2-15,-9 0 9 0,-3 7 1 16,-4 11 3-16,6 3 11 15,4 8 2-15,14 1-9 16,12 0-5-16,11 2-4 16,21-5-2-1,17-7-30-15,10-8-53 16,7-12-110-16</inkml:trace>
  <inkml:trace contextRef="#ctx0" brushRef="#br0" timeOffset="37968.01">13093 7377 562 0,'8'-16'75'16,"-8"-2"-47"-16,0 0 30 15,-13-1-17-15,-9 6-27 16,-12 1-14-16,-7 5 1 16,-9 5 0-16,2 2 1 0,-1 5 0 15,6 8-2-15,9 3 1 16,16 3-1-16,11 3-2 16,7-1 0-16,14-3 0 15,15-3 0-15,13-9-3 16,0-6-10-16,4-3 1 0,0-17 1 15,-7-10 1-15,-8-7 6 16,-9-12 4-16,-12-8 4 16,-7-7 1-16,-3-4 1 15,-7 2 7-15,-8 6 9 0,-4 10 3 16,6 10 10-16,-2 13 0 16,6 15-6-16,2 12-10 15,5 7-15-15,2 20-6 16,4 12 8-16,8 10-2 15,6 9 2-15,5 6-4 16,6 6 0-16,-1-2 0 0,5-2-5 16,1-4-25-16,-2-8-24 15,0-11-26-15,-3-13-32 16,-4-16-86-16</inkml:trace>
  <inkml:trace contextRef="#ctx0" brushRef="#br0" timeOffset="38124.18">13397 7325 613 0,'-2'-5'52'0,"-3"3"9"16,3 2-14-16,2 0-22 15,0 11-12-15,4 3-7 16,6 2-3-16,2 2-1 0,2 0-3 16,-4 0-34-16,0-7-36 15,-10-8-50-15,0-3-148 16</inkml:trace>
  <inkml:trace contextRef="#ctx0" brushRef="#br0" timeOffset="38261.61">13319 7152 509 0,'0'-9'61'16,"5"4"-73"-16,14 5-5 15,10 0-22-15,8 5-56 16,5 4-147-16</inkml:trace>
  <inkml:trace contextRef="#ctx0" brushRef="#br0" timeOffset="38511.56">13711 7154 607 0,'-24'-11'47'0,"-7"3"-10"16,4 6 23-16,4 2-17 0,6 10-20 15,12 14-20-15,5 4-4 16,8 8 2-16,16 3-1 15,10 2-1-15,0-3-15 16,-1-6-22-16,-5-7 3 16,-11-6 1-16,-12-10 3 15,-5-4 12-15,-19-5 16 0,-14 0 9 16,-3-3 7-16,0-2-2 16,6-1-5-16,8 3-5 15,15-1-4-15,7 3-47 16,20-5-197-16</inkml:trace>
  <inkml:trace contextRef="#ctx0" brushRef="#br0" timeOffset="38792.74">13974 7024 730 0,'-12'-16'15'0,"4"5"7"16,4 7 24-16,4 4-18 15,2 10-22-15,8 7-8 16,4 10 4-16,1 9 3 16,2 5-2-16,1 2 1 0,-4 1-2 15,-3-1 0-15,-5-2-1 16,-3-5 0-16,-3-4-1 16,0-7-1-16,-6-4-3 15,-1-6-4-15,2-7-6 16,1-2-5-16,1-5-13 15,3-1-32-15,0-1-44 0,7-10-110 16</inkml:trace>
  <inkml:trace contextRef="#ctx0" brushRef="#br0" timeOffset="38980.3">13909 7251 559 0,'-7'-10'56'16,"7"0"-44"-16,18 3 21 0,16 3-29 15,11 1-1-15,7 3-5 16,2 0-26-16,0 0-52 16,-8-6-85-16</inkml:trace>
  <inkml:trace contextRef="#ctx0" brushRef="#br0" timeOffset="39152.05">14327 7217 441 0,'8'5'139'0,"-3"4"-94"16,0-5 26-16,2 1-14 0,5 0-11 16,-2 2-28-1,-1 0-13-15,-2 2-4 0,1 0-1 16,-3 2-26-16,-5-6-50 15,0-3-62-15,-3-2-162 16</inkml:trace>
  <inkml:trace contextRef="#ctx0" brushRef="#br0" timeOffset="39277">14444 7125 211 0</inkml:trace>
  <inkml:trace contextRef="#ctx0" brushRef="#br0" timeOffset="39430.15">14687 7190 421 0,'0'0'80'15,"0"0"-37"-15,8 0 5 16,7 0-48-16,4 0-33 16,8 0-71-16,6 1-122 15</inkml:trace>
  <inkml:trace contextRef="#ctx0" brushRef="#br0" timeOffset="39573.61">14975 7201 489 0,'0'-2'39'0,"2"-4"-2"16,13 4-13-16,7 2-14 16,2 0-14-16,8 0-54 15,3 0-71-15,5 0-103 0</inkml:trace>
  <inkml:trace contextRef="#ctx0" brushRef="#br0" timeOffset="39697.25">15304 7188 420 0,'0'-3'27'0,"11"1"0"16,5 2-23-16,10 0-20 0,4 0-44 15,8 0-181-15</inkml:trace>
  <inkml:trace contextRef="#ctx0" brushRef="#br0" timeOffset="39791">15637 7181 556 0,'-6'-11'41'0,"6"-5"-40"16,0-5-99-16</inkml:trace>
  <inkml:trace contextRef="#ctx0" brushRef="#br0" timeOffset="47191.41">16143 7070 691 0,'3'0'66'15,"-1"0"-47"-15,-2 0 24 16,3 2 2-16,-3 7-4 15,0 5-19-15,-7 8-6 16,-15 13-5-16,-15 8-7 0,-20 7-16 16,-22 2-112-16,-21-6-359 15</inkml:trace>
  <inkml:trace contextRef="#ctx0" brushRef="#br0" timeOffset="51633.37">17330 6700 284 0,'5'-6'57'16,"0"-3"-2"-16,-1 0 15 16,1 1-8-16,1 0-18 15,0 2-11-15,-5 1-5 16,1 0-4-16,-2 0-2 15,0 0-5-15,-7 1-6 0,-8 2-5 16,-4 0 0-16,-6 2 2 16,-6 0-1-16,-3 12 2 15,-2-1 0-15,-4 7 1 16,4 4 6-16,4 1-1 16,5 4-3-16,8-1-4 15,4 1-3-15,12-1-2 0,3-2-1 16,8 1 0-16,12-6-2 15,9 1 1-15,9-2 1 16,4-2 0-16,4 0-1 16,-2-1 1-16,2-3-1 0,-4 4-1 15,0-4 1 1,-8 6 0-16,0-4-1 0,-7 4 0 16,-9 2-1-16,-2-2 0 15,-9 3 0-15,-7 0 0 16,-3 3 0-16,-17-4 0 15,-6-1 1-15,-8-3-1 0,-6-3 0 16,-3-5 1-16,-1-2 0 16,3-6 1-16,5 0-1 15,6-7 3-15,3-9 1 16,12-4-2-16,8-3-1 16,5-2-8-16,2-2-17 15,9 2-5-15,6 4-16 0,8-1-27 16,-2 2-64-16,5 3-210 15</inkml:trace>
  <inkml:trace contextRef="#ctx0" brushRef="#br0" timeOffset="52401.75">17269 6238 336 0,'3'-15'54'16,"1"3"30"-16,-2 1 11 16,1 0-15-16,-3 4-18 15,2 3-13-15,-2 4-5 16,0 0-21-16,0 8-20 15,-2 11-5-15,-7 3 6 0,-1 10 1 16,-5 0-3-16,1 2-1 16,-1-3 0-16,5-5 0 15,1-6 0-15,1-6 1 16,6-7-3-16,1-5 2 16,1-2 0-16,0-4 3 0,0-10-2 15,5-4-3-15,3-3 0 16,-1-4 0-16,2-4 1 15,2 3-2-15,-2 0 1 16,-1 3 1-16,1 4 0 0,-3 6 1 16,-1 2 5-16,-3 6 5 15,3 5 1-15,2 0-8 16,5 9-3-16,0 7 1 16,8 3 4-16,4 6-3 15,5 3-2-15,5 4 0 16,-2 4-3-16,-1 3-28 0,-4-2-40 15,-10-2-76-15,-9-6-226 16</inkml:trace>
  <inkml:trace contextRef="#ctx0" brushRef="#br0" timeOffset="52888.01">18023 6378 445 0,'0'-14'96'0,"0"3"-40"16,-7 6 15-16,-4 5-20 15,-2 11-17-15,-3 14-14 0,0 8-1 16,-2 14-2-16,-2 10-1 16,5 12-1-16,2 8-4 15,-1 9-6-15,4 3-1 16,8 2-4-16,2-4 1 0,12-8-3 16,8-10-23-16,9-15-20 15,7-13-14-15,9-18-35 16,2-18-74-16</inkml:trace>
  <inkml:trace contextRef="#ctx0" brushRef="#br0" timeOffset="53325.68">18353 6578 541 0,'0'-22'69'16,"-3"4"-23"-16,-1 1 22 15,3 8-6-15,1 7-19 16,0 2-22-16,0 7-17 0,1 15-3 16,10 7 7-16,5 13 4 15,-2 8-3-15,3 8-2 16,-1 9-3-16,-2 4-2 16,-1 4 0-16,-6 0-1 15,-1-5 0-15,-3-6 0 16,2-7-9-16,-5-13-2 0,2-8-8 15,0-12-3-15,1-10-14 16,3-7-20-16,1-7-9 16,2-5-14-16,3-15-54 15,-1-3-126-15</inkml:trace>
  <inkml:trace contextRef="#ctx0" brushRef="#br0" timeOffset="53575.63">18448 6771 559 0,'-3'-27'35'15,"3"4"1"-15,7 8 11 16,15 6-12-16,6 6-16 16,1 3-7-16,7 9 0 15,-4 9-2-15,-5 8-4 16,-11 1-3-16,-10 3-4 0,-6-1-2 15,-23-4-5-15,-10-4 2 16,-10-6 0-16,0-8-5 16,0-5-13-16,7-2-29 15,13-13-50-15,15-14-183 16</inkml:trace>
  <inkml:trace contextRef="#ctx0" brushRef="#br0" timeOffset="54279.33">18657 6320 603 0,'-9'-8'33'15,"7"3"1"-15,2 4 22 16,7 1-32-16,11 0-4 0,5 6-5 15,3 3-3-15,4 2-3 16,4 2-4-16,-1-6-1 16,2 0-2-16,-1 0-2 15,-1-7 1-15,-5 0-1 16,-2 0 1-16,-10-4-1 0,-4-6 2 16,-6 1 0-16,-6-2-2 15,-9 4-2-15,-15 3-3 16,-6 4-3-16,-9 0 2 15,-4 9 3-15,-2 7 1 16,2 4 2-16,3 2-1 16,9-4 2-16,8 1-1 0,9-6 0 15,7-3-1-15,7-8-1 16,5-2 2-16,11-8 2 16,5-7 0-16,5-5-2 15,1-5 0-15,0-1 2 16,-4-3-1-16,-5 0 1 0,-3 2 4 15,-3 6 7-15,-5 3 5 16,-3 6-2-16,-2 5 0 16,-2 5 0-16,0 2-8 15,0 9-10-15,0 10 2 16,-2 10 1-16,2 9-2 16,0 6 1-16,0 6 0 15,0 7-1-15,0 0-19 0,4 5-28 16,-1-8-54-16,-1-5-79 15,0-13-351-15</inkml:trace>
  <inkml:trace contextRef="#ctx0" brushRef="#br0" timeOffset="54498.14">19264 7118 661 0,'7'11'29'16,"-5"-5"-55"-16,-2-1 37 16,0 2 36-16,-2 2 26 15,-7 0-45-15,-4 3-12 0,-2 4 1 16,-4 4-9-16,-4 3-6 16,0 0-10-16,-6 3-68 15,2-12-98-15</inkml:trace>
  <inkml:trace contextRef="#ctx0" brushRef="#br0" timeOffset="55219.05">19970 6854 405 0,'5'-7'63'16,"0"-5"-22"-16,-1 1 27 15,1 1-12-15,0-3-9 16,-1 2-10-16,-2 0-6 15,-2 0-1-15,-2 3-7 16,-9 1-14-16,-9 3-5 0,-4 4-2 16,-10 0 2-16,-3 7-3 15,-2 8-1-15,-2 8 1 16,7 4 0-16,5 3 1 16,6 2 0-16,12-2-2 15,8-3 0-15,3-2-1 0,7-7 0 16,15-6 1-1,5-8 0-15,5-4-4 0,5-2-3 16,-3-12 2-16,0-6 2 16,-5-3 3-16,0-4 1 15,-8 0 0-15,-1 1 0 16,-6 2 8-16,-1 3 7 16,-4 5 2-16,-4 7 1 0,-3 7-3 15,-1 2-5-15,-1 0-9 16,3 11-4-16,-1 8 2 15,5 5-1-15,3 2 2 0,3 5-1 16,3-1-7-16,2 1-20 16,3-6-17-16,1-4-20 15,3-7-14-15,-1-6-39 16,-2-8-95-16</inkml:trace>
  <inkml:trace contextRef="#ctx0" brushRef="#br0" timeOffset="55647.34">20309 6731 594 0,'0'-22'38'15,"0"1"-2"1,5 4 26-16,13 8-21 0,9 6-20 0,3 3-13 0,1 1 0 16,1 13 0-16,-3 6-4 15,-9 4-3-15,-8 5-1 16,-8 2 0-16,-4 1-2 15,-7-2 0-15,-12-5-1 16,2-5 0-16,-1-8 0 16,0-5 3-16,5-5 2 0,3-2 3 15,6-5 5-15,4-11 1 16,0-6-6-16,14-3-4 16,3-5 0-16,3 0 1 0,-1 3-1 15,1 0 4-15,-6 7 4 16,-1 6 8-16,-4 3 1 15,-6 8-4-15,-3 3-1 16,0 0-8-16,2 14-8 16,0 5 5-16,3 5 0 0,3 8-3 15,4 2 3-15,2 5-3 16,3-1-2 0,3-1-18-16,-3-3-20 0,3-5-16 15,0-10-23-15,0-8-41 16,-2-11-107-16</inkml:trace>
  <inkml:trace contextRef="#ctx0" brushRef="#br0" timeOffset="55897.6">20883 6430 634 0,'5'-13'45'16,"3"5"-15"-16,8 8 14 15,6 7-17-15,5 18 3 16,3 9-14-16,4 9-7 0,-3 11-3 16,-2 9-3-16,-8 2-2 15,-6 3 0-15,-12 6-1 16,-3-5 0-16,-20 1-1 16,-14-6-10-16,-14-5-18 15,-10-7-32-15,-10-17-36 16,-4-11-106-16</inkml:trace>
  <inkml:trace contextRef="#ctx0" brushRef="#br0" timeOffset="56997.91">17522 8110 226 0,'10'-18'171'0,"2"1"-109"0,-2 0 18 15,-3-1-19-15,1 6 0 16,-4-1-12-16,-4 2-9 16,-2 9-9-16,-15 2-17 15,-5 0-9-15,-8 6-3 0,-8 12 1 16,-3 2-1-16,-2 5 0 15,5 0 4-15,4 1 2 16,12 2 0-16,8-2-2 0,9-1-3 16,5-2-1-16,19-1-1 15,12 3 2-15,11-4-3 16,9 6 0-16,7-4 0 16,-2 2-1-16,-6 0-4 15,-9 4 0-15,-10-3-1 0,-16 4-11 16,-15-3-11-16,-17 0 7 15,-17-2 11-15,-15-7 6 16,-4-2 3-16,-6-10 0 16,-1-5 5-16,6-1 4 15,10-9 7-15,10-7-4 0,15-7-7 16,16-2-4-16,5-5-14 16,23-1-37-1,14-1-40-15,9-3-61 0,8-1-203 16</inkml:trace>
  <inkml:trace contextRef="#ctx0" brushRef="#br0" timeOffset="57498.23">17469 7709 627 0,'-3'-7'25'0,"-2"5"34"15,1 2-21-15,-1 7-23 0,0 11-4 16,0 5-5-16,0 4-5 16,0 1 0-16,3 1 0 15,2-3-2-15,0-6 2 16,0-5-1-16,0-8-5 16,0-7 1-16,2-2 5 0,3-14 3 15,3-6-3-15,-3-6 0 16,1-2 0-16,1-1 1 15,-4 3-2-15,2 5 10 16,1 6 13-16,-2 7 2 16,3 5-8-16,2 5-8 0,4 3-8 15,2 12 0 1,5 4-1-16,4 8 0 0,5 7 0 16,3 4-19-16,0 4-39 15,-1-4-54-15,-2 1-96 16</inkml:trace>
  <inkml:trace contextRef="#ctx0" brushRef="#br0" timeOffset="58045.17">18319 7933 530 0,'-15'-8'49'0,"-2"1"19"16,-5 7-15-16,-3 7-21 0,0 16-11 16,-2 7 2-16,-1 16 2 15,2 8-5-15,6 8-2 16,5 13-7-16,6 2-3 16,9 2-6-16,0-3-2 15,17-6-1-15,14-10-8 0,6-15-13 16,7-11-13-16,6-16-9 15,0-15-24-15,4-4-63 16,-7-21-170-16</inkml:trace>
  <inkml:trace contextRef="#ctx0" brushRef="#br0" timeOffset="58718.92">18810 8258 303 0,'3'-11'121'0,"-3"0"-83"16,0-1 34-16,0-4-30 16,-2 2-2-16,-6-2-21 15,-7 2-10-15,-4 3-3 16,-7 4 2-16,-3 5 7 15,-3 2-8-15,2 3-4 0,-1 12 1 16,4 5 2-16,5 1-3 16,8 2-4-16,11 0 1 15,3 0-1-15,3-6 0 16,15-7-1-16,5-5 0 0,4-5 0 16,4 0 1-16,-4-10 2 15,-3-5 0-15,-5 0 2 16,-3-2 8-16,-5 3 18 15,-3 3 11-15,0 3-4 16,-2 2-12-16,-5 6-12 16,5 2-8-16,-1 14-3 0,0 9 0 15,5 7 3-15,-3 7 1 16,3 8-5-16,1 1 2 16,-2 2-2-16,0-4 0 15,-1 1 1-15,0-10-2 16,-1-8 1-16,-1-8-1 0,-5-10 1 15,5-11 1-15,-5 0 4 0,4-16 8 16,0-7-6-16,0-8-3 16,4-4-4-16,-2-3-2 15,6 0-23-15,-1 1-38 16,7 1-62-16,-2 1-99 16</inkml:trace>
  <inkml:trace contextRef="#ctx0" brushRef="#br0" timeOffset="59253.97">18886 7836 627 0,'-3'-9'29'0,"3"0"9"16,0 7 11-16,15 2-35 16,6 8 0-16,6 4-8 15,7 4-2-15,6 2-3 0,-3-3 1 16,3 0-3 0,-6-7 1-16,-4-2 0 0,-6-6-3 15,-12 0-5-15,-4-4 5 16,-8-6-1-16,0-5 0 15,-19 4 2-15,-4-3 0 16,-6 6 2 0,-5 4-1-16,-3 4 1 15,3 0 0-15,1 10 1 16,4 6-1-16,8 2 0 0,5-3 0 0,5 2 0 0,9-6-1 16,2-3-1-16,2-5 3 15,12-3 4-15,4-1 0 16,2-12 0-16,2-1-1 15,-3-4 1-15,3-2 4 0,-7 4 7 16,-3 2 7-16,0 3-3 16,-8 5-1-16,0 6-4 15,-4 0-9-15,0 17-8 16,0 7 1-16,0 6 1 16,3 11-1-16,3 7-23 0,2 1-25 15,4 5-52-15,-4-6-80 16</inkml:trace>
  <inkml:trace contextRef="#ctx0" brushRef="#br0" timeOffset="59434.04">19411 8390 688 0,'0'4'77'16,"-7"-1"-75"-16,1 3 19 15,-1 8-10 1,4 2-7-16,-3 5-5 0,2-1-37 16,3-2-56-16,1-7-149 15</inkml:trace>
  <inkml:trace contextRef="#ctx0" brushRef="#br0" timeOffset="60017.15">20181 8276 436 0,'6'-4'96'0,"-4"-10"-70"16,-2-2 35-16,0 0-8 15,0-2-13-15,-8 2-13 16,-4 2-17-16,-5 3 0 15,-2 6-1-15,-5 5-3 16,-3 0-4-16,-1 12-1 16,-1 10-1-16,4 3 0 15,5 1 1-15,4 4-3 0,9-3 1 16,7 0 0-16,0-5-2 16,13-8 3-16,6-7-2 15,8-5-2-15,2-2 2 16,1-5-2-16,1-10 1 15,-2-4 2-15,-6-3 2 0,-2 1 0 16,-6 1 2-16,-6 3 8 16,-2 4 7-16,-4 4 6 15,0 6-6-15,-1 3-9 16,-1 1-10-16,3 13-2 0,3 4 2 16,3 6 1-16,3 2-7 15,5 3-18-15,2-4-17 16,2-2-21-16,0-6-41 15,2-5-69-15</inkml:trace>
  <inkml:trace contextRef="#ctx0" brushRef="#br0" timeOffset="60417.97">20398 8244 369 0,'-2'-20'228'15,"2"0"-194"-15,7 2 26 16,13 6-35-16,8 5 0 15,7 7-14-15,2 0-1 16,-1 5-1-16,-4 13-1 0,-5 0 0 16,-10 6-3-16,-8-2-5 15,-9 3 0-15,0-1-3 16,-14-5 2-16,0-4 1 16,-4-6 1-16,1-6 2 15,5-3 4-15,5-5 11 0,7-10 0 16,0-4-5-16,2-2-8 15,10-3-2 1,5-1 0-16,-2 6 3 0,0 1 1 0,-3 5 2 16,-3 8 1-16,-3 5 1 15,-4 0-4-15,0 9-5 16,-2 12-1-16,0 3 2 0,0 8-2 16,0 1-1-16,5 5 0 15,0-3-7-15,6-3-26 16,2-2-26-1,7-11-42 1,-1-12-57-16,3-5-177 0</inkml:trace>
  <inkml:trace contextRef="#ctx0" brushRef="#br0" timeOffset="60734.25">20936 7978 590 0,'0'-12'48'0,"0"3"20"15,10 6-11-15,8 3-11 16,4 17-24-16,3 10-6 0,3 11-5 15,-1 11-4-15,-1 10 1 16,-6 7-2-16,-10 3-5 16,-6 5-2-16,-4-3 4 15,-16-7-7-15,-9-8-16 0,-11-12-16 16,-6-13-19-16,-4-17-25 16,-1-14-85-1</inkml:trace>
  <inkml:trace contextRef="#ctx0" brushRef="#br0" timeOffset="61564.17">21697 6733 474 0,'-11'-7'38'0,"6"-1"21"0,5 5-14 15,1 2-5-15,19 1-24 16,6 0-4-16,8-2 8 16,7 4-1-16,6-2-1 0,-1 0-3 15,0 0-2 1,-7 0-2-16,-3 0-3 0,-8 0-1 16,-8 0 0-16,-6 0-1 15,-5 1-1-15,-5 5-2 16,2 4-1-16,-5 3 2 15,-1 5 3-15,0 8-1 0,0 3 0 16,0 5 0-16,0 5-3 16,0 2 1-16,7 4-2 15,-1 1 1-15,2 2-1 16,4 2 0-16,-4-2 1 16,-2 1-1-16,-1-1 1 0,-3 0 0 15,-2-2-1-15,0 4-1 16,0-2 1-16,0 2 0 15,-4 2-2-15,2-4 2 16,2 1-1-16,0-3 0 16,0-2-2-16,0-1 1 15,7-2 0-15,0 0 2 16,-2-2-3-16,2-1 3 0,-4-4-2 16,1-1-1-16,-4-2 2 15,0-2-1-15,-6-6-3 16,-9-4 1-16,-11-3-3 0,-8-5-1 15,-4-5-5-15,-5-6-1 16,-3 0-11-16,2-18-31 16,5-14-46-16,9-11-133 15</inkml:trace>
  <inkml:trace contextRef="#ctx0" brushRef="#br0" timeOffset="62135.65">22386 6597 325 0,'-18'0'293'0,"6"0"-274"16,7-7 37-16,5-1-3 0,5-3-19 16,17-1-22-16,8-3-7 15,6-2 1-15,5-4-2 16,1-1 1-16,-6-2-2 16,-6 3 0-16,-9 0 0 15,-11 6 3-15,-10 3-1 0,-2 5 4 16,-18 5-4-16,-7 2-5 15,-5 7 1-15,-2 11 3 16,0 5-2-16,5 7 5 16,9 2-1-16,13 4-5 15,7-2 0-15,7 0-1 0,15-8-2 16,12-1-2 0,5-8-7-16,8-7-13 0,4-6-14 15,0-4-16-15,-2 0-41 16,-8-11-80-16,-7-3-181 15</inkml:trace>
  <inkml:trace contextRef="#ctx0" brushRef="#br0" timeOffset="62487.7">22776 6507 484 0,'-14'-22'94'16,"7"1"-45"-16,5-1 17 16,2 7-29-16,14 4-16 0,8 7-12 15,6 4-4-15,3 0 2 0,1 13 4 16,-3 4 1-16,-5 5-2 15,-9 3-6-15,-5 0-3 16,-10-1-1-16,0-3 1 0,-6-6 0 16,-5-5 1-16,-1-4-1 15,1-6 4-15,4 0 11 16,3-14-4-16,4-3-4 16,0-7-5-16,4-1-1 15,6 3 1-15,5 0 0 16,-3 6-2-16,3 1 2 0,-4 10 0 15,-3 5 0-15,0 4-3 16,-3 12 0-16,2 2-1 16,2 6 1-16,1 5-3 15,2-1-14-15,5-1-17 16,0 0-29-16,5-8-43 16,3-3-85-16,2-12-183 0</inkml:trace>
  <inkml:trace contextRef="#ctx0" brushRef="#br0" timeOffset="62846.95">23372 6417 620 0,'-8'-17'58'0,"-9"2"-1"16,-4 7-12-16,-4 8-25 16,-2 0-9-16,-2 8-5 15,0 9-4-15,6 6 0 0,5 4-3 16,10-2 2-16,8 0-2 15,0-5-1-15,19 0 0 16,1-9-5-16,6-4-7 16,3-5-2-16,-2-2 2 15,3-5 8-15,-6-8 1 16,-1-3 3-16,-9 0 4 16,-1 1-2-16,-7 2 5 0,-5 4 6 15,-1 2 1-15,0 7-2 16,0 0-6-16,0 7-3 15,0 6-3-15,6 1 2 16,7-1-3-16,4 4-14 0,5-5-13 16,1 0-14-16,0-8-16 15,-1-2-11-15,3-2-50 16,-3 0-92-16</inkml:trace>
  <inkml:trace contextRef="#ctx0" brushRef="#br0" timeOffset="63083.9">23713 6378 516 0,'-17'-7'58'16,"-7"2"11"-16,-3 5-17 15,2 0-20-15,1 9-9 16,9 8-4-16,3 3-11 16,12 7-7-16,0 0 0 0,17 1 0 15,5 0-1-15,8-1-5 16,4-8-13-16,2 2-7 0,5-10 6 15,1-1 4-15,-3-8-2 16,-1-2-8-16,-6-2-28 16,-1-12-53-16,-4-8-33 15,-9-8-42-15</inkml:trace>
  <inkml:trace contextRef="#ctx0" brushRef="#br0" timeOffset="63255.75">23974 6211 514 0,'-16'-22'75'0,"0"8"3"15,1 7-22-15,8 7-20 0,2 0-11 16,5 14-19-16,0 11-2 16,10 7-2-16,7 9 1 15,0 6-1-15,0 3-3 16,-3 0-14-16,-5-2-30 16,-3-9-35-16,-6-6-43 15,0-15-60-15,-8-7-82 16</inkml:trace>
  <inkml:trace contextRef="#ctx0" brushRef="#br0" timeOffset="63935.98">23900 6464 431 0,'0'-18'78'15,"17"0"-7"-15,5 6-30 0,9 2-21 16,6 2-17 0,5-1-3-16,3 2-4 0,-3-2-19 15,-5-4 10-15,-5-1-21 16,-8-5-25-16,-7-2 26 15,-7-8 22-15,-5-2 11 0,-3 0 16 16,-2-2 17-16,0 4 3 16,-3 4 13-16,-4 6 5 15,0 10-2-15,2 5-12 16,2 4-24-16,-1 7-12 16,4 13-1-16,0 9 2 15,0 3-4-15,2 9-1 16,7 2 0-16,2-1 0 0,-1 0-7 15,3-9-10-15,-2-4-5 16,-1-9-5-16,5-10-6 16,-2-8-18-1,3-2 8-15,-4-16-11 16,7-4-46-16,-4-5 24 16,2-1 6-16,-1 1 45 15,-3 3 41-15,-3 8 47 0,1 7 12 16,-6 7-22-16,-1 0-18 15,2 7-3-15,0 7-1 16,1 4-13-16,0 0-6 16,7-2-4-16,-2-2 6 15,4-3 6-15,2-8 0 16,0-3-12-16,2 0-4 0,-2-12-1 0,-2-4-1 16,-4-5 3-16,-3-1 16 15,-3 3 10-15,-6 1 15 16,0 4-5-16,0 4-8 15,0 7-7-15,0 3-13 16,0 5-11-16,4 15-3 0,3 8 1 16,5 12 0-16,1 8 0 15,4 7 0 1,4 6 0-16,-8 3 1 0,1 4-2 16,-9-5-5-16,-5-10-15 15,-2-11-9-15,-16-13 10 16,-3-18-7-16,-5-11 20 0,1-22 9 15,5-10-1-15,4-7 0 16,13-3-2-16,3 0-18 16,19 5-48-16,6 4-124 15</inkml:trace>
  <inkml:trace contextRef="#ctx0" brushRef="#br0" timeOffset="64684.34">23392 7078 625 0,'0'-25'6'16,"-11"3"3"-16,-10 6 30 15,-4 7-7-15,-11 7-10 16,-1 2-5-16,0 9-12 15,1 13 0-15,7 3 5 0,7 8-5 16,12 2 2-16,10 2-4 16,2-5-4-16,18-4 2 15,7-6-1-15,5-10-7 16,-1-10-6-16,-4-2-4 16,-3-14-3-16,-2-9 0 0,-7-8 2 15,-8-3 12-15,0-5 6 16,-2 0 11-1,0 1 9-15,5 8-2 0,0 7-1 16,7 9 1-16,2 9-7 0,5 5-6 16,3 14-1-1,0 11 2-15,0 8-3 16,-5 7 0-16,-7 2-2 16,-6 3-1-16,-7-7-2 0,-2-8 2 15,-9-9-3-15,-4-8 3 16,2-13 1-16,1 0 4 15,5-18 9-15,5-9 0 16,0-7-6-16,8-1-1 16,13-3 1-16,5 8-3 15,4 3-2-15,4 9-5 16,1 9 1-16,-1 11 1 0,-3-2-2 16,-4 16 0-16,-6 8 1 15,-5 2 0-15,-2 5 1 16,-4 1-1-16,-3-4-4 0,0-1-15 15,0-8-18-15,2-4-10 16,2-8-15-16,-1-7-39 16,3-2-79-16</inkml:trace>
  <inkml:trace contextRef="#ctx0" brushRef="#br0" timeOffset="64924.47">23963 7111 443 0,'2'-8'95'0,"1"-2"-38"0,3 2 6 16,1 2-26-16,7 1-10 15,6-1-13-15,-1-1-6 16,0 0-7-16,-3 0-2 16,-3 0-1-16,-8-2-6 0,-5 4 6 15,-4 1 2-15,-10 4 8 16,-4 0 4-16,1 9 3 16,0 9 1-16,7 5-6 15,2 2-8-15,8 3-2 16,9 1 0-16,12-6-6 15,10-5-23-15,7-5-20 16,8-6-45-16,1-7-114 16</inkml:trace>
  <inkml:trace contextRef="#ctx0" brushRef="#br0" timeOffset="65470.82">24567 7065 458 0,'-12'-12'188'0,"-7"0"-164"15,-3 4 35-15,-1 8-27 16,5 0-7-16,2 3-11 16,7 14-11-16,7 4-5 0,2 4 2 15,7 1-1-15,6 1 0 16,5-5-18-16,-2-8-17 16,-2-7-12-16,-7-7 2 15,-1-5 31-15,-2-15 13 16,-4-9 2-16,0-4 2 0,0-1 23 15,3 0 8-15,4 2-4 16,4 5-4-16,4 7-7 16,5 12-1-16,6 8-11 15,-1 0-5-15,0 18-1 16,1 8 0-16,-9 10 0 16,-2 5 0-16,-8 7 5 0,-5 7 12 15,-2-1 11-15,0 6-7 16,-4-2-7-16,3 0-5 15,1-4-1-15,0-6 0 16,13-6-5-16,8-11-1 16,4-6 0-16,2-11-2 0,2-10 0 15,-2-4 0-15,-5-9-4 16,-5-14-6-16,-12-7-15 16,-5-6-6-16,-16-5-3 15,-11-2 12-15,-5 1 14 16,-3 2 9-16,5 4 23 0,11 8 16 15,7 3-3 1,12 5-5-16,19 6-19 0,20 5-12 16,11 7-4-16,17 2-21 31,2 0-49-31,0 0-86 0,-7 0-464 16</inkml:trace>
  <inkml:trace contextRef="#ctx0" brushRef="#br0" timeOffset="66340.89">22553 7689 728 0,'-12'-15'28'0,"0"2"31"15,5 8-5-15,6 5-20 16,1 10-22-16,1 17-13 0,11 5 4 16,2 9 0-16,4 4-2 15,-2 4 0-15,2-2-1 16,-2-6-14-16,-6-6-18 16,-5-10-8-16,-5-8-10 15,-4-14-8-15,-14-3 8 16,-9-20-46-16,-9-5-81 0,-5-10-74 15,-6-6 119-15,1-3 290 16,5-1-17-16,4 2-21 16,13 7-3-16,12 8-39 15,12 5-21-15,17 6-34 16,17 5-16-16,14 5 0 0,8 1 7 16,10 3-1-16,5-1 2 15,-7 3 0-15,-4-3-1 16,-14-5-9-16,-7-2-3 15,-15-2-2-15,-11-6-1 0,-10-2 0 16,-3-4-1-16,-16 2 2 16,0 1-1-16,-4 8 5 15,3 3 7-15,2 11 1 16,6 0-4-16,7 20-6 16,2 8 0-16,4 10 0 15,8 6-1 1,6 8 1-16,0 6-1 0,0-3-1 15,-6 0 0-15,-2-1-1 16,-7-8 1-16,-1-9 1 16,-2-10-1-16,0-11 0 0,0-10 0 15,0-6 6-15,5-17 3 16,4-2-8-16,6-4 0 16,4 1 1-16,1 3 0 15,2 5-2-15,3 6-1 0,-6 8-2 16,5 0 3-16,-2 8-2 15,-3 7 0-15,1 2 1 16,2-1-3-16,-5 5-14 16,2-3-9-16,-2-7-15 15,0 3-17-15,-5-10-29 16,1-4-29-16,-6 0-77 16</inkml:trace>
  <inkml:trace contextRef="#ctx0" brushRef="#br0" timeOffset="66628.1">23193 7883 165 0,'0'-5'384'0,"0"-2"-360"0,0-1 38 16,13-2-28-16,6 2-2 15,4-4-12-15,-3 3-7 16,1-2-4-16,-2 0-8 16,-11 2 1-16,-6 0-2 15,-4 3-1-15,-17 5 0 16,-3 1 4-16,-3 3 5 0,-2 12 9 15,5 3 6-15,7 5-4 16,4 4-12-16,11 2-3 16,0-3-4-16,11 1 0 15,12-6 0-15,4-5 0 16,7-8-8-16,7-3-16 0,-2-5-34 16,5-5-17-16,-5-8-56 15,-3-7-57-15,-2-2-138 16</inkml:trace>
  <inkml:trace contextRef="#ctx0" brushRef="#br0" timeOffset="66878.05">23574 7813 492 0,'-10'-11'88'0,"-4"2"-13"0,3 4-7 15,2 3-26-15,0 2-11 16,4 0-17-16,5 12-10 16,0 6-1-16,0 5 2 15,12 4 0-15,3 2-3 16,4 0-2-16,0-1 1 0,-4-2-2 15,0-6-5-15,-6-4-5 16,-6-5-4-16,-3-4 6 16,-5-7 5-16,-7 0 2 15,-3-2-5-15,-4-7-14 16,4-5 0-16,3 2-7 16,10-5-22-16,2-1-26 0,14 1-39 15,12-1-94-15</inkml:trace>
  <inkml:trace contextRef="#ctx0" brushRef="#br0" timeOffset="67132.69">23710 7858 495 0,'2'-8'128'16,"-1"1"-43"-16,-1-3-13 0,6 5-26 15,3 1-16-15,3-2-14 16,9 1-10-16,1-1-4 16,5 1-2-16,0-1 0 15,-3-1-9-15,-4-2-13 0,-8 3 0 16,-7-2 3-16,-5 3 11 15,-5 3 2-15,-15 2 4 16,3 4 2-16,-4 8 8 16,3 9 3-16,9 7-7 15,6 1-3-15,3 3 0 16,17 1-1 0,9-3-3-16,10-4-14 15,7-5-24-15,6-9-49 0,1-9-64 16,0-3-294-16</inkml:trace>
  <inkml:trace contextRef="#ctx0" brushRef="#br0" timeOffset="67325.64">24368 7850 631 0,'0'-5'88'0,"0"-1"-39"15,0 6 21-15,0 0-44 16,8 9-6-16,-1 6-7 15,6 4-1-15,0 3-6 0,-3 4-5 16,2-4-1-16,-4-3-14 16,-3-5-30-16,-5-6-24 15,0-8-49-15,-5-3-26 0,-8-13-132 16</inkml:trace>
  <inkml:trace contextRef="#ctx0" brushRef="#br0" timeOffset="67468.45">24333 7711 505 0,'7'-13'64'0,"8"6"-30"16,5 4-2-16,4 3-21 16,7 0-9-16,3 12-5 0,2 1-44 15,-2 2-63-15,2 0-51 16,0-4-96-16</inkml:trace>
  <inkml:trace contextRef="#ctx0" brushRef="#br0" timeOffset="67655.78">24701 7774 364 0,'0'-10'166'0,"-5"-1"-59"15,-7 3-39-15,-3 5-20 0,2 3 1 16,2 0-20-16,8 15-15 16,3 8-7-16,8 8-1 15,7 4-3-15,7 2 0 16,3 1-2-16,-4-6-1 16,-4-7-4-16,-10-5-13 15,-7-10-7-15,-12-6 7 0,-17-4 4 16,-11-4-31-16,-8-6-44 15,-10-6-69-15</inkml:trace>
  <inkml:trace contextRef="#ctx0" brushRef="#br0" timeOffset="68548.89">22602 8547 275 0,'7'-28'103'0,"-2"-3"-14"15,-5 2 0-15,0 3-24 16,-2 2-21-16,-6 7-6 15,-5 8-2-15,-1 5-4 0,3 4-8 16,1 11-10-16,2 14-2 16,4 7-2-16,4 11-3 15,0 9-1-15,2 7 5 16,9 1-11-16,2 1 4 16,1-4-5-16,-3-5 2 0,1-6 0 15,-5-6-3 1,-5-8-7-16,-2-9-12 0,0-7-7 15,-5-7-10-15,-8-7-13 16,-3-2-33-16,0-9-63 0,-6-6-85 16</inkml:trace>
  <inkml:trace contextRef="#ctx0" brushRef="#br0" timeOffset="68689.5">22420 8869 334 0,'-10'-17'157'0,"3"3"-62"15,7 0-10-15,5 0-35 16,16 3-23-16,10-5-22 0,11 5-3 15,6 2-1-15,4 2-4 16,2 0-20-16,-6 3-67 16,-3-3-88-16,-12 4-119 15</inkml:trace>
  <inkml:trace contextRef="#ctx0" brushRef="#br0" timeOffset="68830.11">22812 8756 500 0,'-7'9'69'0,"4"1"-9"16,3 2-9-16,7 1-18 15,7 0-12-15,6-1-7 16,-1 1-11-16,-4-4-6 0,-3-2-32 16,-9-5-34-16,-3-2-43 15,-5-4-40-15</inkml:trace>
  <inkml:trace contextRef="#ctx0" brushRef="#br0" timeOffset="69236.25">22855 8654 255 0,'23'-1'16'16,"-1"-1"8"-16,-6 2-19 15,-3 0-17-15,-6 0-21 16,-3 0 21-16,-4 3 19 0,0 1 47 16,0 3 18-16,1-2-8 15,3 4 4-15,-1 4-15 16,5-1-10-16,3 4-14 15,-1 1-1-15,5-1 2 0,-3-2-8 16,-3-2-16-16,-1-1-5 16,-5-2-1-16,-3-2 0 15,0-5 1-15,-3-2 1 16,-5 0 2-16,3 0 9 16,3-9 4-16,2-5 6 15,5-2-6-15,13-3-2 16,6 4-10-16,3 0-3 0,5 6 0 15,-3 4-1-15,2 5-1 16,-5 2 1-16,-3 10 2 16,-1 5-2-16,-6 2-1 15,2 0-5-15,1 6-24 0,0-3-11 16,1-4-17-16,2-2-47 16,0-5-82-16,4-4-174 15</inkml:trace>
  <inkml:trace contextRef="#ctx0" brushRef="#br0" timeOffset="69745.25">23559 8800 394 0,'0'-21'171'16,"0"3"-84"-1,-5 2-13-15,-10 2-43 16,-3 7-10-16,-5 5-12 16,-1 2-6-16,5 2-1 0,-1 12-2 15,8 2-2-15,8 0-7 16,4 1-13-16,11-4-10 15,9 0-5-15,1-7 4 16,4-6-5-16,0 0 15 16,-1-8 21-16,-5-4 2 0,1-6 9 15,-6 2 16-15,-1 0 10 16,-6 4 1-16,-2 1-9 16,-3 5-10-16,-2 6-7 15,2 0-6-15,1 9-7 16,4 7 4-16,1 4-2 15,4 0 0-15,5 1-8 0,2-7-7 16,3-1 0-16,2-6-3 16,-2-7 7-16,-3 0 8 15,-1-16 2-15,-4-9 1 16,-3-7 0-16,-5-6 5 16,-3-6 15-16,-1-1 8 15,-2-3 2-15,0 5 3 0,0 4 0 16,0 8-4-16,0 10 5 15,0 7-4-15,0 10-10 16,0 4-8-16,3 14-12 0,2 13-1 16,5 7 3-16,-1 11 0 15,3 6-2-15,1 7 1 16,-1-3-17 0,3 2-28-16,-3-3-45 0,1-12-76 15,-2-8-197-15</inkml:trace>
  <inkml:trace contextRef="#ctx0" brushRef="#br0" timeOffset="71110.7">24477 8565 262 0,'17'-9'54'16,"1"2"-6"-16,-5-4 44 16,-5 2-4-16,-3 1-13 15,-5-2-8-15,0 5-15 16,-11 0-13-16,-4 3-13 15,-6 2-3-15,-4 0-6 0,2 4-4 16,-1 6-6-16,9 4-4 16,3 6-2-16,10 4-1 15,2-2-1-15,14 7 1 16,6 2 0-16,6-3-4 0,-1 2-7 16,-1 1-2-16,-9-6 4 15,-4-4-1-15,-11-3 1 16,0-5 3-16,-14-7 6 15,-10-4 5-15,-5-2 3 16,1 0-2-16,2-2-3 0,-2-4-2 16,8-3 0-16,12-1-1 15,8-3-8-15,3 0-31 16,22-5-44-16,9-1-51 16,6-7-90-16</inkml:trace>
  <inkml:trace contextRef="#ctx0" brushRef="#br0" timeOffset="71304.03">24642 8515 553 0,'1'-21'112'16,"-1"3"-46"0,0 1 14-16,0 9-35 0,4 4-9 0,0 4-16 15,3 4-16-15,4 10-3 16,-3 9-1-16,4 6 0 16,-2 7 2-16,-1 1-2 15,-1 0-6 1,-6 5-15-16,-2-7-10 15,0-1-8-15,-8-7-16 16,-1-5-7-16,0-9-19 16,1-5-30-16,-4-8-91 0</inkml:trace>
  <inkml:trace contextRef="#ctx0" brushRef="#br0" timeOffset="71444.7">24629 8676 559 0,'0'-11'42'15,"13"-5"-18"-15,7 7 2 0,7 4-19 16,7-1-5 0,0 4-5-16,3 2-34 0,-3 0-60 15,-1 0-67-15</inkml:trace>
  <inkml:trace contextRef="#ctx0" brushRef="#br0" timeOffset="72195.39">24969 8610 408 0,'-9'-6'166'15,"-4"1"-109"-15,-4 3 15 16,0 2-37-16,-1 0-12 0,4 11-13 16,0 0-7-16,4 3-4 15,5 2-1-15,5 0-1 16,0-4-12-16,3-1-10 16,10-4-7-16,0-3 3 15,3-4 15-15,0 0 13 0,-1-7 2 16,-1-4 1-16,0 2-1 15,-1 2 3-15,-3 2 1 16,2 3 2-16,-4 2 2 16,1 0-2-16,0 11-2 15,0 1-1-15,2 4-1 16,1-2-1-16,-2-1-2 0,2-6 0 16,-1-3 1-16,-2-4 1 15,0-6 2-15,-2-12-3 16,-1-5 1-16,1-5-2 15,-2-6 0-15,-2-2 6 16,4 0 8-16,-1-1-2 0,2 5-4 16,-3 3-5-16,0 8-1 15,-2 5 0-15,-1 6-2 16,-2 10-2-16,0 0-5 16,0 8-14-16,0 6 1 0,0 6-3 15,0 3-3-15,0-1-14 16,0 1 1-16,0-4-29 15,0-1-44-15,0-5-7 16,-3-5 78-16,1-6 9 16,2-2 4-16,-2 0 57 15,0-3 63-15,2-4-15 16,0 1-27-16,6 3-7 0,2 1-12 16,9 0-23-16,0 2-10 15,3 0 2-15,2 0-10 16,-3 0-26-16,-2 4-18 15,-5-1-7-15,-4-3 18 16,-8 0 35-16,0 0 4 0,-2 0 27 16,-7 0 30-16,0 0 12 15,2 2 4-15,2 0-27 16,0 2-26-16,5-1-10 16,0 0-4-16,8 1 4 15,3 0-1-15,-1-2-2 0,2-2-1 16,-2 0 0-16,-6 0 6 15,-1 0 12-15,-3 0 8 16,0 0-9-16,-3 6-14 16,-1 5-3-16,1 4-8 15,3 4-37-15,-2 1-86 0,0-4-177 16</inkml:trace>
  <inkml:trace contextRef="#ctx0" brushRef="#br0" timeOffset="72869.34">21900 8795 423 0,'0'-20'64'15,"0"3"-13"-15,-14 1-12 16,-6 1-9-16,-4 5 1 15,-5 4-2-15,-3 6-8 0,-6 0-3 16,-1 13-2-16,3 5 1 16,2 3-5-1,7 3-9-15,11-1-1 0,11 0-3 16,5-2-1-16,7-5-2 16,16-4-3-16,6-4-1 15,5-8 0-15,0 0-3 0,2-3 1 16,-4-10 0-16,-7-3 8 15,1 0 4-15,-8 1 11 16,-4 3 19-16,-5 1 1 16,-3 6 8-16,-1 5-11 15,0 0-15-15,4 5-13 0,6 11 0 16,6 4-3-16,11 7 1 16,6 1-29-16,7-3-54 15,-4-3-116-15</inkml:trace>
  <inkml:trace contextRef="#ctx0" brushRef="#br0" timeOffset="98009.16">2158 10557 444 0,'5'-3'71'0,"-3"-5"-65"16,4-3 16-16,-1-2 22 16,2-1-9-16,0-2-22 0,3-1-1 15,-3-2 14-15,-4-1-4 32,-1-1-3-32,-2 2-4 0,-5 1-2 0,-14 3-3 15,-4 7-2 1,-6 4 0-16,-5 4-2 15,0 5 0-15,0 13 2 0,5 4 2 16,2 4-4-16,10 4-5 16,7-2-2-16,5-3-1 15,5-2 0-15,8-5 2 16,6-9-1-16,4-3 1 16,5-6-1-16,0 0 0 15,-1-4 0-15,0-10 1 16,-3 0 0-16,-2-2 0 0,-5 2 2 15,-2 0 0-15,-4 1 1 16,-2 1 0-16,-2 1 3 16,-1 4 1-16,-1 1 0 15,0 5-2-15,0-1-3 0,0 0-2 16,0 2-1-16,0 0-8 16,0 0-28-16,0 4-16 15,0 1-6-15,0 1-27 16,0 0-57-16,0-2-132 15</inkml:trace>
  <inkml:trace contextRef="#ctx0" brushRef="#br0" timeOffset="98416.9">2056 10397 86 0,'0'-5'325'0,"0"-1"-255"15,0 1 4-15,0 2 3 16,0 0-5-16,0 3-25 15,3 3-20-15,1 11-11 0,3 9 6 16,2 12 9-16,4 11-6 16,3 12-9-16,-2 6-6 15,4 7-5-15,-4 6-4 16,-3 0 0-16,2-4 0 16,-3-3-1-16,-3-10-1 0,-2-7-2 15,-2-11-7 1,-1-12-9-16,1-8-8 0,-1-12-19 15,0-10-38-15,5-12-49 16,0-17-106-16</inkml:trace>
  <inkml:trace contextRef="#ctx0" brushRef="#br0" timeOffset="98666.88">2115 10557 572 0,'-23'-35'107'0,"10"-1"-84"15,13 4 4-15,16 6 16 16,23 9-9-16,12 6-22 16,8 11-5-16,6 0 2 15,-4 22-3-15,-11 8-6 0,-15 8-3 16,-22 8-6-16,-13 2-15 16,-19 0-4-16,-21-5-4 15,-11-10 8-15,-9-2 22 16,1-9 3-16,3-9 1 15,7-11-3-15,12-2-5 16,19-14-44-16,15-12-73 16,8-8-261-16</inkml:trace>
  <inkml:trace contextRef="#ctx0" brushRef="#br0" timeOffset="99161.52">2382 10151 715 0,'0'-9'36'0,"3"-2"-16"15,18 11-1-15,9 7 17 0,10 8-19 16,7 3-14-16,3 1-1 16,2 1 0-16,-7-4-2 15,-2-4 0-15,-13-4-1 16,-6-5-2-16,-14-3-6 15,-8 0 1-15,0-9 1 16,-20-3-6-16,-4-3 5 0,-8 5 4 16,-2 3 3-16,-6 3 0 15,4 4 1-15,0 7-1 16,5 9 1-16,6 2-1 16,4 2 0-16,9 0-1 0,7-5-1 15,3-2 0-15,0-6 1 16,5-5 3-16,10-2 0 0,0-13 3 15,4-6-3-15,0-6 2 16,-1-4-3-16,-1-1 1 16,-2 5 1-16,-6 3 7 15,-2 6 12-15,-2 9-2 16,-2 7-5-16,-1 7-13 0,-1 17-4 16,3 6 5-16,3 11-1 15,0 9-2-15,3 5-8 0,0 4-31 16,0-2-43-16,2-5-90 15,-4-8-238-15</inkml:trace>
  <inkml:trace contextRef="#ctx0" brushRef="#br0" timeOffset="99645.78">3052 10085 590 0,'-9'-41'31'16,"-12"3"-34"-16,-13 3 2 15,-11 8 1-15,-9 6 3 16,-12 6-1-16,-12 14-1 16,-8 1 8-16,-13 21 10 0,-3 13 4 15,-5 16-4-15,2 14 3 16,6 13-5-16,4 10-1 15,14 11 3-15,15 2-9 16,17 5-6-16,17-2 3 16,18-2-5-16,14-4 1 15,12-7-1-15,20-5-2 0,15-6 1 16,13-8-1-16,8-9 1 16,11-12 1-16,8-10-2 15,3-15-1-15,4-16 1 16,-1-9 0-16,6-22-2 15,0-17-2-15,1-14-2 16,4-15 3-16,-1-12-3 0,-1-17-10 16,-5-8 2-16,-11-10 11 15,-11-3-2-15,-15 2 5 16,-20 3 3-16,-25 10 1 16,-16 10-1-16,-37 15 2 0,-26 17-7 15,-30 13-17-15,-14 19-34 16,-16 18-61-16,0 11-122 15</inkml:trace>
  <inkml:trace contextRef="#ctx0" brushRef="#br0" timeOffset="100475.53">2417 13333 250 0,'0'0'141'0,"3"-7"-89"15,-1-5 18-15,0-5 0 0,1-4-7 16,-1-8-16-16,-2 3-14 16,0-1-13-16,-9 1-9 15,-7 4 0-15,-3 6 1 16,-12 8-8-16,1 8-4 15,-7 4 0-15,-1 16-1 0,1 6 0 16,6 5 0-16,8 5 1 16,9-1-3-16,9-1 0 15,5-8-3-15,7-2-4 16,12-11 4-16,8-10 3 16,2-3-1-16,6-6 1 0,-1-12 3 15,3-6 1-15,-5 1 2 16,-1-1 6-16,-8 7 12 15,-5 6-6-15,-1 6-11 16,-9 5-3-16,-1 18-2 16,-2 12 2-16,1 12 1 15,-2 14-1-15,1 10-1 0,-3 5 0 16,2 4 0-16,-3 1-1 16,3-4-5-16,-1-11 0 15,2-8-2-15,0-16 4 16,0-13 4-16,6-17-1 0,-1-7 5 15,7-25 5-15,0-16-1 16,7-12 1-16,1-9-7 16,-2-5-2-16,3-1-18 15,-5 1-44-15,-5 4-72 16,-4 5-90-16</inkml:trace>
  <inkml:trace contextRef="#ctx0" brushRef="#br0" timeOffset="100956.39">2558 12791 610 0,'0'-8'114'15,"0"5"-112"-15,2 3-4 0,15 5 12 16,6 13 29-16,3 0-25 15,7 2-11 1,3-4-1 0,-2-4-2-16,2-6 2 0,-5-6-1 15,-8 0-1-15,-5-10-1 16,-11-4-1-16,-7-2-1 16,-4-2-1-16,-15 2 0 0,-6 6 1 15,-6 4 1 1,-3 6 1-16,0 6 0 15,4 11 1-15,2 3 0 0,5 3 0 0,7-1-1 16,7-5-2-16,9-4-2 16,0-8-3-16,14-5 8 15,6-7 0-15,3-14 0 16,6-9-1-16,0-8 0 0,0 1 1 16,-6 3 2-16,-2 4 5 15,-3 8 8-15,-5 8 2 16,-2 12-4-16,-2 2-9 15,1 20-5-15,1 8 1 16,3 9 0-16,1 8 0 0,3 7-15 16,3 0-17-16,1-1-27 15,-3-6-38-15,0-13-90 16</inkml:trace>
  <inkml:trace contextRef="#ctx0" brushRef="#br0" timeOffset="101366.05">2804 12529 519 0,'-83'-18'2'15,"-10"11"15"-15,-7 7 11 16,-1 25 10 0,5 13 3-16,4 18-4 15,14 15-3-15,12 17 0 0,20 13-15 16,19 10-11-16,20 3-5 15,7 6 2-15,22-4-3 16,12-4 0-16,10-9 1 16,6-6-2-16,6-12-2 15,3-11 3-15,6-16-4 16,1-16 2-16,1-18-4 0,5-15-1 0,-1-9 3 16,5-28 3-16,4-13 1 15,7-16 4-15,1-13-2 16,5-12-3-16,2-11-2 0,-1-7 1 15,-6-6 0 1,-7-11-1 0,-15 2 2-16,-16-5-3 0,-20 1 0 0,-22 4 0 0,-17 8 3 15,-34 9-4-15,-20 11-22 16,-15 13-29-16,-5 14-38 16,-2 5-73-16,2 1-224 15</inkml:trace>
  <inkml:trace contextRef="#ctx0" brushRef="#br0" timeOffset="102479.78">3541 10682 344 0,'-2'0'116'0,"-3"0"-83"0,3-8 27 15,2-11 3-15,9 0-14 16,11-10-24-16,9-3-9 15,11 0 4-15,9 6-10 16,8 1 1-16,9 12 7 16,2 13-7-16,-2 1-4 0,0 21-8 15,0 11 3 1,-5 6-3-16,-1 5 1 0,-1-1-6 16,-10-4 7-16,-1-7-6 15,-6-7-3-15,-1-10 4 16,2-13 4-16,0-2 0 15,2-17 0-15,4-10 0 0,8-3 0 16,3-6-1-16,-2 1 0 16,7 3-3-16,-2 9 4 15,-2 10 1-15,-4 9-1 16,-3 5 1-16,0 19 2 0,-3 6-1 16,2 6 3-16,5 2-5 15,4-2 0-15,6-4 0 16,5-8-7-16,2-12-13 15,1-8 3-15,-3-8 14 16,0-16 2-16,1-5 1 16,-4-10 0-16,-2 1 3 0,-1-4 1 15,-2 2-3 1,-4 2 3-16,-3 10 0 0,2 8-1 16,-4 11-3-16,-4 9 1 15,-1 4 0-15,-3 16 0 16,1 5-2-16,-2 3 0 15,4 2-6-15,5-2-9 16,0-9-7-16,8-8-2 16,3-4 18-16,2-7 8 0,5-7 0 15,2-5-1-15,-1-6 4 16,-1-2 2-16,-1 2-2 16,-3 2-2-16,-3 3 6 15,-2 6 4-15,-3 7-8 16,-4 0-1-16,-3 16 3 0,-1 6 1 15,-3 1 0-15,2 2-5 16,4 0-1-16,1-6-1 16,5-4-2-16,3-10 1 15,3-4-1-15,6-2 4 0,-2-13-4 16,2-6 4-16,-2-3-2 16,-3 0 1-16,-5-1 3 15,-6 3 3-15,-6 5 3 16,-7 3-1-16,-9 6-4 0,-8 4-4 15,-3 3-1-15,-11 0-1 16,-2 0 0-16,-6 7-8 16,0 1-11-16,-3 2 0 15,3-1-12-15,2-3-4 16,4-4-31-16,0-2-41 0,-1-4-30 16,-2-13-114-16</inkml:trace>
  <inkml:trace contextRef="#ctx0" brushRef="#br0" timeOffset="102682.85">8985 10347 189 0,'-5'-12'357'0,"2"3"-306"0,3 1-8 16,0 7-19-16,5 1-2 15,11 0-14-15,5 1-7 16,6 12 1-16,2 7 7 16,0 4 0-16,-4 12 10 15,-9 7-1-15,-13 7-8 16,-4 3 1-16,-28 3-5 0,-16-2-5 15,-14-7 0-15,-20-7-20 16,-13-8-19-16,-12-11-31 16,-13-9-51-16,-12-10-160 15</inkml:trace>
  <inkml:trace contextRef="#ctx0" brushRef="#br0" timeOffset="103246.33">6717 10065 426 0,'0'-21'61'16,"-12"0"-30"-16,-12 3 4 15,-4079 3-2-15,8137 4 2 16,-4078 11-20-16,-8 0-1 15,2 15 13-15,2 10 3 0,4 11-15 16,10 6-5-16,12 3-4 16,14 1-4-16,8-3-3 15,22-7 0-15,10-11-6 16,10-12 0-16,9-12 2 16,1-1 0-16,2-20-1 0,-4-6-5 31,-5-8 2-31,-5-4 6 0,-11 1 7 15,-8 5 12-15,-7 7 8 16,-5 5 8-16,-4 9 4 16,1 11-13-16,2 0-18 15,0 15-5-15,6 8-3 0,5 5 2 16,8 4-12-16,1 4-36 16,6-4-32-16,-1-8-50 15,-6-9-178-15</inkml:trace>
  <inkml:trace contextRef="#ctx0" brushRef="#br0" timeOffset="103585.45">6985 10039 427 0,'0'-27'150'16,"16"5"-118"-16,5 6 4 16,13 9 1-16,7 7 3 15,-2 2-23-15,-2 14-9 16,-6 7 5-16,-6 6-6 0,-14 5-7 15,-11 3 0-15,-6 1 0 16,-14-6-2-16,-2-5 1 16,-5-8 4-16,5-12-1 15,3-7 11-15,9-5 16 16,5-16-8-16,5-6-7 16,2-4-8-16,14-1 1 0,2 0-1 15,2 7-1-15,-1 6 6 16,-1 8 5-16,-1 9 0 15,-5 2-7-15,-5 21-6 16,2 11 0-16,-3 10 0 16,1 10-3-16,0 11-1 0,0 11-20 15,4 4-35-15,1 1-63 16,-1-4-128-16</inkml:trace>
  <inkml:trace contextRef="#ctx0" brushRef="#br0" timeOffset="104575.85">3866 13408 92 0,'-6'-25'433'16,"-15"-6"-427"-16,21 1-4 0,4 2 30 16,24 3 26-16,10 6-16 15,12 6-9-15,12 6-4 16,6 10-5-16,5 1-16 16,1 13-6-16,1 7-1 15,-4 2-3-15,0-1-8 16,-5 0-5-16,-1-5-1 0,-4-6 3 15,-3-6 7-15,3-7-10 16,-5-1 3-16,3-11 11 16,-2-7 1-16,4-11 0 15,0-4 1-15,3 1-1 0,2 2 2 16,0 7 1-16,0 5 12 16,2 11-8-16,0 7-5 15,1 5 3-15,3 12 6 16,3 2-10-16,3 4 0 15,2-3-3-15,4 1-7 16,6-10-5-16,2-9-1 0,3-2 3 16,2-5 11-16,0-12 2 15,0-6-13-15,-3-6 1 16,-3-3 8-16,1-5 5 16,-5 1-1-16,-2 1 0 15,-6 4 0-15,-2 9 0 0,-9 7 3 16,-2 10-1-16,-10 5 3 15,-2 3 0-15,-3 13-2 16,0 2-2-16,2 1-1 16,6 3 1-16,4-6-3 0,5-5-3 15,6-8-1 1,1-3 4-16,3-3 2 0,-2-14 0 16,2-2 1-1,-3 0 11-15,-5-3 2 0,-3 2-6 16,-6 4 2-16,-8 2-2 15,-5 5-6-15,-8 2-3 16,-4 3-2-16,-9 2-17 0,-7 2-21 16,-6-1-34-16,-8-3-80 15,-6-3-215-15</inkml:trace>
  <inkml:trace contextRef="#ctx0" brushRef="#br0" timeOffset="104755.55">8416 12739 373 0,'-2'-6'246'0,"2"6"-222"16,13 0-21-16,12 10-2 16,8 11 20-16,4 6-9 0,2 9-6 15,-3 4 13-15,-7 8 2 16,-11 6-17-16,-18 2-5 16,-8-3-2-16,-29-1-18 0,-18-11-33 15,-21-9-52 1,-16-13-123-16</inkml:trace>
  <inkml:trace contextRef="#ctx0" brushRef="#br0" timeOffset="105366.48">5926 12664 562 0,'-3'-20'6'0,"-14"3"3"0,-10 1 22 15,-4 6 10-15,-6 7-10 16,-5 1-23-16,-1 7-3 15,0 15 8-15,1 9-2 16,10 10 2-16,8 5 4 0,12 1-10 16,9 0-4-16,3-6-4 15,18-6 0-15,10-14-3 16,7-10-1-16,4-9 1 16,2-4 0-16,1-17-2 15,-1-4-2-15,-3-5 2 16,-8-3 4-16,-5 3 4 15,-6 5 7-15,-7 5 4 0,-3 8 9 16,-8 6 4-16,1 6-9 16,2 4-14-16,0 12-4 15,3 4 0-15,4 5 0 0,3 1-10 16,7 3-16-16,3-6-18 16,3-1-31-16,-2-9-44 15,-1-8-96-15</inkml:trace>
  <inkml:trace contextRef="#ctx0" brushRef="#br0" timeOffset="105713.48">6188 12693 305 0,'0'-24'242'16,"1"1"-185"-16,8 9-8 0,4 5-14 16,8 5 1-16,3 4-16 0,-1 6-11 15,2 12-2 1,-7 8-4-16,-7 5-3 0,-7 6-4 15,-4-1-7-15,-7-1-7 0,-10-2-1 16,0-12 3-16,-2-6 6 16,3-12 11-16,5-3 6 15,6-13 9-15,5-6-1 16,0-10-9-16,14-5 0 16,6 2 3-16,5-2-2 0,3 8 2 15,-3 4 3-15,-1 10 13 16,-5 6-3-16,-4 6-7 15,-3 11-1-15,-7 12-4 16,-2 9 1-16,-1 9-4 16,0 7-4-16,1 9-2 15,7 8-21-15,4 1-41 0,2-2-63 16,9-5-146-16</inkml:trace>
  <inkml:trace contextRef="#ctx0" brushRef="#br0" timeOffset="106673.61">9779 10155 544 0,'-35'-29'15'0,"-13"9"6"16,-7 15 14-16,-7 5 23 15,1 23-13-15,4 13-27 16,2 10-8-16,11 8 8 15,15 12 2-15,14 4-10 16,15-1-6-16,3 4-3 16,24-7-2-16,13-3 2 0,6-19-2 15,10-16-8-15,5-15 6 16,5-13 1-16,1-27 2 16,-2-16-1-16,-6-17 2 15,-9-12 0-15,-10-3-2 0,-23-3 2 16,-13 3-1-16,-13 14-14 15,-30 17-26-15,-19 21-19 16,-14 17-24-16,-8 8-27 16,-9 21-160-16</inkml:trace>
  <inkml:trace contextRef="#ctx0" brushRef="#br0" timeOffset="107298.48">9226 12853 311 0,'7'-36'38'16,"-5"4"22"-16,-2 5-16 15,-11 4 14-15,-9 7-8 0,-7 11-13 16,-2 5-2 0,-1 3 5-16,-2 21-12 0,-2 8-12 15,1 12-6-15,6 8-2 16,5 7-1-16,9 3 1 15,6 1-4-15,7-4-3 16,10-6-2-16,15-8 1 0,8-11 1 16,8-10-1-16,4-16-1 15,5-8 1-15,4-11 1 16,-5-19-3-16,-1-15 4 16,-5-10-2-16,-9-15 0 0,-7-6 1 15,-11-6-2-15,-14 3-9 16,-6 6-23-16,-25 7-6 15,-11 11-28-15,-13 14-87 16,-8 5-183-16</inkml:trace>
  <inkml:trace contextRef="#ctx0" brushRef="#br0" timeOffset="111663.33">10738 10461 331 0,'-2'2'112'0,"1"-2"-72"0,1 0 6 16,0 2-17-16,0-2 0 15,8 0-8-15,3 2-2 16,4-2 7-16,4 0-7 0,4 0-7 16,4 0-3-16,4 1-7 15,-1-4-1-15,6-2 0 16,-2-3 0-16,0 3-1 16,-2 0-1-16,-3 1 1 15,-3 2-12-15,-10-1-18 0,-2 3-12 31,-7 0 1-31,-4 0-25 16,-3 0-58-16,-5 0-89 16</inkml:trace>
  <inkml:trace contextRef="#ctx0" brushRef="#br0" timeOffset="111981.29">10784 10567 303 0,'-7'1'133'0,"6"-1"-107"16,1 0 34-16,3 0-23 16,14 0 0-16,2 0-14 15,8-3-8-15,2-4 8 16,3 3-4-16,0 0-6 16,2 0-3-16,0-2-6 0,-5 2 0 15,-2-2-2-15,-3 1-1 16,-6 0-1-16,-2 0 0 15,-6 1 0-15,-2 3-1 16,-5-4 1-16,-1 4 0 0,0-1-2 16,-2-1 0-16,3 1-4 15,-1 1-15 1,2-5-25-16,-1 4-21 0,1-6-39 16,-3-2-43-16</inkml:trace>
  <inkml:trace contextRef="#ctx0" brushRef="#br0" timeOffset="112246.87">11111 10297 444 0,'-13'-7'112'0,"1"2"-78"16,3-1 15-16,6 6 0 16,3 0-11-16,7 0-21 15,7 2-15-15,6 7 10 16,2 2-1-16,3-2-9 0,-1 3-2 15,0 1 3-15,-4-1-3 16,-3-1 2-16,-5 3-2 16,-7 2 0-16,-5 4 0 15,-3 3 3-15,-19 6 0 0,-9 10-2 16,-11 12 0 0,-18 10-27-16,-19 8-82 0,-23 12-210 15</inkml:trace>
  <inkml:trace contextRef="#ctx0" brushRef="#br0" timeOffset="122860.17">12464 10037 429 0,'-4'-20'75'0,"-1"2"4"16,-1 4-6-16,2 2-17 0,4 4-9 15,0 8-17-15,0 0-9 16,6 8-12-16,3 11 4 16,2 8 6-16,-4 9-4 15,-2 6-4-15,-2 3-3 0,-3 1-2 16,0-1-5-16,0-4 0 15,0-5 0-15,0-10 0 16,6-2 0-16,10-6-2 0,8-4 1 16,8-7-1-16,5-4-6 15,11-3-16-15,-2-2-21 16,3-10-30-16,-8-6-36 16,-7-1-83-16</inkml:trace>
  <inkml:trace contextRef="#ctx0" brushRef="#br0" timeOffset="123125.72">12855 10218 490 0,'-8'-3'79'0,"5"-2"-68"15,3 0 42-15,9-4-33 16,11 1-8-16,7-4-7 0,0-1-3 16,2-3-2-16,-6 0-3 15,-7 2 6-15,-9-2-2 16,-7 5 0-16,-7 4-1 15,-17 7 5-15,3 0 13 0,-7 9 6 16,2 9 3-16,8 7-7 16,6 5-8-16,8 1-6 15,4 1-4-15,18-4-2 16,9-1-2-16,9-7-4 16,6-6-15-16,2-7-16 0,1-7-35 15,-4-4-49-15,-3-17-97 16</inkml:trace>
  <inkml:trace contextRef="#ctx0" brushRef="#br0" timeOffset="123391.29">13278 9921 613 0,'0'0'25'16,"0"0"3"-16,0 3-1 15,8 15 2-15,3 5 4 16,-3 7-7-16,4 10-6 0,-5 8-1 15,-2 2-7-15,-1 0-2 16,-1 2-3-16,-1-8-2 16,3-3 0-16,3-6-2 15,1-5 0-15,5-7-3 16,4-6 1-16,4-2-1 0,5-6-1 16,-1-9-10-16,3 0-23 15,-2-13-34-15,-7-12-43 16,-11-8-138-16</inkml:trace>
  <inkml:trace contextRef="#ctx0" brushRef="#br0" timeOffset="123500.65">13290 10190 621 0,'-6'-7'13'0,"8"-5"-15"16,29 1-10-16,17-2-19 15,16-3-38-15,9-5-191 16</inkml:trace>
  <inkml:trace contextRef="#ctx0" brushRef="#br0" timeOffset="124415.53">14629 10061 488 0,'-4'-12'101'16,"-1"-2"-50"-16,4 7 23 0,1 5-27 15,0 2-7-15,5 11-26 16,5 12-6-16,3 11 12 15,-1 12-4-15,-3 10-4 16,3 6-3-16,-7 8-2 16,0 2-3-16,-2 0 2 0,1-6-2 15,4-7-4-15,2-7 2 16,-1-9-2-16,1-13 1 16,0-6-2-16,-3-8 1 15,-2-4-6-15,-3-10-11 16,2-2-11-16,-4 0-9 0,0 0-18 15,-4-6-14-15,-1-6-28 16,-4 0-39-16,0-8-60 16</inkml:trace>
  <inkml:trace contextRef="#ctx0" brushRef="#br0" timeOffset="124774.82">14714 10231 451 0,'-4'-16'130'0,"4"-2"-81"0,11 4-5 15,12 9-13-15,11 5-4 16,5 0-7-16,5 10-13 16,-5 10-4-16,-8 5 2 15,-13 2-5-15,-13 3-4 16,-5-2-4-16,-21 0-2 0,-6-7 0 16,-6-3 4-1,1-6 7-15,3-7 0 0,9-5-5 16,6 0-21-16,9-12-21 15,5-8-44-15,3-4-94 16</inkml:trace>
  <inkml:trace contextRef="#ctx0" brushRef="#br0" timeOffset="125022.73">14920 9737 654 0,'-11'-25'31'0,"2"3"12"16,4 7 15-16,5 11-12 16,0 4-14-16,12 5-20 15,3 13-10-15,-1 10 2 16,4 10-2-16,-4 7-2 16,-1 5 0-16,-4 3-5 0,-2 1-27 15,-2-1-26-15,-3-3-31 16,3-9-70-16,-2-11-200 15</inkml:trace>
  <inkml:trace contextRef="#ctx0" brushRef="#br0" timeOffset="125241.24">15294 10324 596 0,'-2'0'99'16,"2"0"-101"-16,7-2 38 15,17 0-16-15,3 2-2 0,7-2-16 0,3 4-6 16,1-2-25-16,-8 0-54 0,-5 0-84 16,-12 0-189-1</inkml:trace>
  <inkml:trace contextRef="#ctx0" brushRef="#br0" timeOffset="125350.61">15391 10446 520 0,'-9'10'112'0,"9"-3"-89"16,9-3 21-16,21 1-22 15,13-3-13-15,14-2-18 16,4 0-83-16,8-14-129 16</inkml:trace>
  <inkml:trace contextRef="#ctx0" brushRef="#br0" timeOffset="126021.75">16561 10029 287 0,'2'-19'134'16,"-2"1"-86"-16,0 0 40 0,-7 7-30 15,-6 4-4-15,-6 4-27 16,-3 3-9-16,-9 2 2 15,3 12 0-15,-6 7-2 16,3 4-7-16,4 6-4 16,7 1-1-16,8 1 1 0,10 2 4 15,6-3-4-15,19-2-3 16,13-2-3-16,7-1 0 16,9-2 0-16,4 0-1 15,-2-2-1-15,-3 2-1 16,-9 2-1-16,-11 2 0 0,-16-3-9 15,-15 3-6-15,-10-2 3 16,-22-6 8-16,-10 1 5 16,-8-10 5-16,-4-5-3 15,-2-5 1 1,7-2 3-16,8-8 5 16,11-7-2-16,14-8-3 0,16-1-4 15,7-2-7-15,24-1-23 0,8 2-27 0,10 2-35 16,-1 1-43-16,2-1-182 15</inkml:trace>
  <inkml:trace contextRef="#ctx0" brushRef="#br0" timeOffset="126588.85">17244 9785 536 0,'-6'-7'60'0,"-12"2"-8"15,-1 5 6-15,-6 9-20 16,-1 16 1-16,-1 8-15 16,-2 12-9-16,6 14 0 15,2 7-1-15,4 9 2 16,9 1-6-16,6 5-5 0,2-6-7 15,12-2 3-15,10-9-6 16,7-8-18-16,6-14-15 16,5-12-31-16,0-13-29 15,-1-17-27-15,-1-13-206 16</inkml:trace>
  <inkml:trace contextRef="#ctx0" brushRef="#br0" timeOffset="127731.62">17515 9939 462 0,'-5'-13'66'0,"1"0"7"0,1 8-2 15,3 0-20-15,0 5-12 16,0 0-15-16,5 5-15 16,2 13 5-16,5 9 5 15,0 10 2-15,3 10-4 16,0 8-3-16,1 4-7 0,0 3-3 15,-2-1-2-15,1-4-1 16,-1-7 0-16,1-9-2 0,-3-5-2 16,-2-8-7-16,2-9-4 15,-5-4-12-15,-2-7-21 16,0-8-18-16,-5 0-26 16,0-4-34-16,0-10-159 15</inkml:trace>
  <inkml:trace contextRef="#ctx0" brushRef="#br0" timeOffset="128185.54">17615 10092 369 0,'-5'-23'71'16,"5"1"5"-16,0 1-6 16,20 5-23-16,6 5-8 0,6 4-12 15,5 7-9-15,-3 0-5 16,-2 7-2-16,-6 9-6 16,-12 2-6-16,-9 7 0 15,-5 2-3-15,-14-1-3 16,-13 1 0-16,-7-2-6 0,0-3-3 15,-5-6 2-15,2-2 0 16,6-5-8-16,9-7-23 16,9-2-27-16,9-8-87 15</inkml:trace>
  <inkml:trace contextRef="#ctx0" brushRef="#br0" timeOffset="128740.96">17861 9758 617 0,'11'-3'14'0,"2"-1"6"15,4 4 22-15,5 6-9 16,3 4-14-16,4 3-16 16,5-4-3-16,-2 3 1 15,-1-5-1-15,-2-2 0 0,-6-3-4 16,-5-2-8 0,-7 0 3-16,-9-8 2 0,-2-4 3 15,-12 0-2-15,-10 5 4 16,-7 2 1-16,-8 3-1 15,-2 2 3-15,-4 4 0 0,4 6-2 16,4 6 2-16,5-2 2 16,12 3-2-16,8-7-1 15,7-1 0-15,3-7-1 16,13-2 4-16,3-2 1 16,9-10-3-16,-3-4 1 0,2-8-2 15,-5 0 1-15,-3-1-1 0,-3-1 3 16,-2 4 15-16,-6 4 4 15,-3 7 11-15,1 3-10 16,-1 8-4-16,-2 2-12 0,4 15-8 16,-3 9 5-1,5 10-3 1,0 7 0-16,1 7-1 0,1 10-3 0,-1 3-23 0,0 0-37 16,0 0-52-16,-4-7-125 15</inkml:trace>
  <inkml:trace contextRef="#ctx0" brushRef="#br0" timeOffset="128928.39">18309 10372 732 0,'-8'0'37'0,"-1"0"-30"15,2 0 9-15,0 9-10 16,4 2 0-16,0 3-9 15,3 2-33-15,0-2-29 16,5-1-71-16,8-6-157 16</inkml:trace>
  <inkml:trace contextRef="#ctx0" brushRef="#br0" timeOffset="129356.93">18856 10076 664 0,'0'-21'20'15,"-5"-1"4"1,-9 6 16-16,-6 9-21 0,-4 3-14 16,0 4-5-16,-10 0-1 15,5 7 0-15,-4 9 1 16,5 4 0-16,4 4 1 0,6 0-1 15,7 3-2-15,10 0 1 16,1-2 0-16,7-2-1 16,11-7-1-16,5-3-2 0,5-8 0 15,3-5 0-15,1 0-7 16,0-10 0-16,-1-8 4 16,-6-2 7-16,-1 0 1 15,-10 1 6-15,-3 2 14 16,-4 7 7-16,-3 2-1 15,-4 8-5-15,0 0-13 16,0 10-9-16,1 7 1 0,6 6 1 16,3 4-3-16,4 0 2 15,2 0-9-15,5-4-20 16,3-5-21-16,1-9-32 16,-1-9-55-16,-5-2-160 0</inkml:trace>
  <inkml:trace contextRef="#ctx0" brushRef="#br0" timeOffset="129581.75">19195 9819 546 0,'6'-6'136'16,"3"6"-91"-16,5 0 13 16,4 13-16-16,6 12 2 15,3 7-20-15,-4 8-12 16,0 6-2-16,-5 4-3 15,-5 5-6-15,-10 2 0 0,-3-2-1 16,-23 1-2-16,-20-6-29 16,-17-4-33-16,-16-9-66 15,-19-6-153-15</inkml:trace>
  <inkml:trace contextRef="#ctx0" brushRef="#br0" timeOffset="130479.58">14829 11483 414 0,'5'0'49'0,"-5"-9"-13"15,3-1 35-15,-1-3-14 0,3-3-14 16,1-4-22-16,-3 1-6 16,-1-2-2-16,-2-1-6 15,-2 2-6-15,-15 4-2 16,-12 6-1-16,-5 6 1 15,-8 4 0-15,-2 7 2 16,-4 11 0-16,9 5 2 0,10 4 3 16,10 5-1-16,11-1-4 15,8-5-1-15,19-1-1 16,8-5-2-16,8-10 2 16,5-8 1-16,3-2-1 0,-2-7 2 15,-7-11-1 1,-1-1 0-1,-8-4 2-15,-7 3 5 16,-6 0 7-16,-3 8 9 0,-5 1 2 16,-3 8-3-16,2 3-11 15,-1 10-11-15,1 13-1 16,3 8 1-16,1 10 1 16,-1 9-1-16,8 5 1 0,-4 2-1 15,0-1 0-15,4-3-1 16,-6-9 2-1,1-9-5-15,2-13-2 16,0-7 6-16,2-13 0 0,-1-2 3 16,2-17 3-16,3-8-4 0,-2-4-2 15,-1-11 0-15,-2-1-17 16,-1-3-47-16,-4-4-30 16,0-1-102-16</inkml:trace>
  <inkml:trace contextRef="#ctx0" brushRef="#br0" timeOffset="130745.15">15089 10902 588 0,'-11'-16'31'0,"6"5"30"16,1 4-1-16,0 7-11 0,4 1-12 16,0 12-28-16,8 7-3 15,1 7 0-15,3 6-3 16,1 4-2-16,1 7-3 16,3 4-22-16,-3-2-41 15,2-3-49-15,-2-7-109 16</inkml:trace>
  <inkml:trace contextRef="#ctx0" brushRef="#br0" timeOffset="131126.06">15577 11515 495 0,'-7'0'19'16,"2"0"42"-16,5 0-2 16,0 0-8-16,16-3-27 15,7 1-10-15,11-1 3 16,6 3-10-16,7 0-5 16,-1 0-4-16,-4 0-44 0,-12 5-77 15,-10 2-70-15</inkml:trace>
  <inkml:trace contextRef="#ctx0" brushRef="#br0" timeOffset="131241.63">15637 11691 546 0,'-12'8'37'15,"12"-6"-15"-15,20 0-2 16,20-2-10-16,15 0-7 16,13-7-31-16,8-7-56 15,3-6-88 1</inkml:trace>
  <inkml:trace contextRef="#ctx0" brushRef="#br0" timeOffset="131913.71">16814 11162 492 0,'0'-13'21'0,"-8"1"17"15,-11 5 5-15,-4 5-16 16,-3 2 2-16,-7 2-11 15,3 12-1-15,1 2-1 16,4 5-6-16,5 5 8 0,9 2-2 16,8 1-9-1,3-1-3-15,10 1-3 0,12-2-1 16,10 0 2-16,6-3-1 16,3-1 0-16,6 1-1 15,-3 1 1-15,-3 0-1 16,-7 1-1-16,-12 1-1 0,-9 0-7 15,-13-2-8-15,-7 0 7 16,-20-4 7-16,-8-3 2 16,-9-7 1-16,-1-4 1 15,-2-7 0-15,8 0 0 16,3-9 3-16,11-9 2 0,11-3 4 16,8-4-7-16,6 2-4 15,11-2-4-15,15 2-7 16,6 3-14-16,9 2-26 15,0 2-22-15,2-4-46 16,0 2-234-16</inkml:trace>
  <inkml:trace contextRef="#ctx0" brushRef="#br0" timeOffset="132354.31">17488 11030 528 0,'-5'-7'47'0,"-14"7"14"15,-3 0-20-15,-4 20-2 16,-1 8-10-16,-3 12-15 15,4 11-3-15,3 10 9 16,4 7 3-16,7 5-11 0,7 4-8 16,5-4-5-16,14-5 0 15,13-8-12-15,10-13-23 16,9-14-19-16,6-14-14 16,0-18-85-16,-2-8-313 15</inkml:trace>
  <inkml:trace contextRef="#ctx0" brushRef="#br0" timeOffset="132995.14">17885 11289 366 0,'5'-13'33'15,"-3"-1"23"-15,0-2 24 16,-1 0-19-16,-1 2-12 15,-1-3-14-15,-12 7-9 16,-7 4-16-16,-2 6-8 16,-8 0 1-16,-2 11-2 15,1 9 1-15,2 7 0 16,10 1-2-16,2 2 1 0,11-3-1 16,6 0-1-16,1-7 1 15,16-8-3-15,0-8 2 16,5-4 0-16,3-4-1 15,-2-10 2-15,4-2 0 0,-5-6 1 16,-2 3 0-16,-4 1 2 16,-1 3 8-16,-5 5 8 15,-3 7 3-15,0 3-8 16,-1 10-11-16,-1 10-3 0,1 8 1 16,1 10 1-16,-1 7-2 15,2 5-1-15,-1 1 1 16,0 4 0-16,2-1 0 15,1-6 0-15,0-9-2 16,-1-9 1-16,2-13-6 16,0-14 8-16,-1-3 2 0,1-14 1 15,0-11-2-15,-1-9 0 16,-2-5-3-16,-1-6-14 16,-2 0-26-16,-1 1-42 15,-2-2-62-15,1 3-141 16</inkml:trace>
  <inkml:trace contextRef="#ctx0" brushRef="#br0" timeOffset="133538.43">18073 10929 253 0,'-15'-8'393'0,"7"1"-384"0,6 5 33 16,2 2-23-16,10 9 6 15,16 6-11-15,4-3-10 16,9 1-2-16,-4-1 0 0,1-1-2 31,-4-4 1-31,-6-4-1 16,-12-3-4-16,-3 0 0 15,-9-1 2-15,-2-10 0 16,-10-2 0-16,-4 2 0 0,-6 2 2 16,-7 4 0-16,0 5 0 15,-1 0-2-15,-1 2 2 16,4 9 0-16,0 3-1 16,6 1 1-16,7-2-1 15,4 2 1-15,4-8 0 16,4-2-3-16,4-5 1 0,6 0 2 15,7-3 3-15,2-9-1 16,3-8-2-16,-1 0 2 16,-3 0 6-16,0 3 10 15,-6-1 5-15,-3 7 4 16,-3 6-9-16,-1 5-9 0,-5 2-7 16,0 15-5-16,0 7 0 15,2 6 2-15,2 9-11 16,-1 4-23-16,2 7-16 15,1 0-27-15,0-4-54 0,1 1-142 16</inkml:trace>
  <inkml:trace contextRef="#ctx0" brushRef="#br0" timeOffset="133694.64">18489 11437 662 0,'0'2'50'0,"0"0"-35"0,0 4 11 16,-1 6-15-16,-1 1 0 16,-3 7-12-16,3 2-13 15,2-3-37-15,0-5-85 0,10-4-205 16</inkml:trace>
  <inkml:trace contextRef="#ctx0" brushRef="#br0" timeOffset="134141.72">19131 11239 656 0,'0'-23'4'0,"0"1"-2"15,-6 4 26-15,-8 8-8 0,0 2-1 16,-6 5-16-16,-10 3-3 15,-1 0 1-15,1 14 4 16,-5 6 3-16,4 3 0 0,9 8-7 16,2-1 0-16,7 0-2 15,10 0 0-15,3-4-2 16,5-7-8-16,13-5-1 16,7-7 4-16,4-7 2 15,3-2-2-15,-2-12-4 0,1-7 7 16,-4-2 4-1,-3-2 2-15,-7 0 6 0,-6 5 9 16,-4 4 8-16,-3 6 5 16,-2 10-2-16,-1 0-15 15,-1 10-12-15,7 12 2 16,3 2 0-16,-1 7-1 0,5 3 0 16,4-1-3-16,2-4-12 15,-4-2-25-15,0-9-23 16,-4-9-41-16,-1-9-55 15,-1-2-258-15</inkml:trace>
  <inkml:trace contextRef="#ctx0" brushRef="#br0" timeOffset="134391.62">19343 11018 625 0,'13'-7'27'0,"4"4"24"16,8 3-15-16,2 11 3 16,8 9-18-16,0 9-10 15,-1 6-3-15,-1 6-1 0,-5 8-4 16,-6 2-1-16,-11 3-1 16,-10 1-2-16,-6 6-2 15,-29-3-20-15,-23-2-40 16,-22-10-132-16</inkml:trace>
  <inkml:trace contextRef="#ctx0" brushRef="#br0" timeOffset="-208284.37">9856 11008 229 0,'5'-9'117'16,"-1"1"-84"-16,4 3 11 16,-1 1 13-16,5 0-1 15,3 4-24-15,5 0-2 16,6 4-3-16,4 7-5 15,4 7-8-15,5-1-6 0,2 4-4 16,3 10 0-16,3 3 0 16,0 1-3-16,0 9 0 15,-1 2 1-15,-2 4 3 16,-3 5 2-16,-6 2-2 16,-4 4-2-16,-4 3-1 15,-7 1 0-15,-6 0 2 0,-4 5 1 16,-5-4 3-16,-2 6 0 15,-3 0 1-15,0 3-2 16,0 2 6-16,-1 5-8 16,1-2-3-16,0-1 1 15,3-3-1-15,4-2-1 16,3-1 0-16,0-2 2 0,6-3-2 16,2-1 1-16,2 2-2 15,3-3 1-15,4-2 1 16,2-2-1-16,3 1 1 0,2-3 1 15,4-5 0-15,2 2-3 16,-1-3 3-16,5-3 2 16,-2-2-3-16,3-1 0 15,0-4 1-15,-2-6 0 16,2-2 0-16,-2-4-1 16,-2-4 5-16,-1-4-4 15,-4-3 1-15,-2-3 0 16,-5-4-2-16,-4-3-1 15,-4-3 1-15,-1 0-1 16,-2-5-1-16,-4-3 0 0,1 0 0 16,-3 0-19-16,-3-3-31 15,1-10-36-15,-5-4-84 16,-2-8-228-16</inkml:trace>
  <inkml:trace contextRef="#ctx0" brushRef="#br0" timeOffset="-208111.25">11580 13551 549 0,'0'-4'43'0,"0"2"-20"16,0 2 5-16,2 5 3 16,1 6-1-16,2 7-7 15,3 7 5-15,-1 7-1 0,-5 4-8 16,-2 7-6-16,-2 0-8 16,-14-3-4-16,-7 2-4 15,-8-3-17-15,-4-7-32 16,-9-7-28-16,0-13-90 15</inkml:trace>
  <inkml:trace contextRef="#ctx0" brushRef="#br0" timeOffset="-207250.6">12328 13725 183 0,'-3'-10'354'0,"1"-2"-286"16,0 6 9-16,2 0-17 0,0 6-12 16,4 0-23-16,6 6-20 15,0 12 7-15,2 7 5 16,1 10-3-16,-1 12-3 16,2 10 2-16,-6 3 1 15,-1 6-5-15,4 6-6 16,-2-6 0-16,2-2-6 15,-1-7 4-15,3-5 0 16,-2-10 0-16,0-9-1 16,-2-5 1-16,-4-8-1 15,0-4 0-15,-1-5-6 0,-1-6-21 16,2-5-19 0,-2 0-27-16,2-7-5 0,1-9-58 15,-1-4-102-15</inkml:trace>
  <inkml:trace contextRef="#ctx0" brushRef="#br0" timeOffset="-207000.63">12471 14000 472 0,'-4'-28'56'15,"4"3"-13"-15,2 1 13 0,15 10 4 16,3 3-21-16,4 10-29 15,0 2-1-15,-4 10 5 16,-6 7-9-16,-9 5-5 16,-5 4 0-16,-11-1-2 0,-14 0 1 15,-6-3 0-15,-3-7-12 16,0-2-4-16,6-9-13 16,6-5-25-16,11-1-37 15,10-19-111-15</inkml:trace>
  <inkml:trace contextRef="#ctx0" brushRef="#br0" timeOffset="-206478.4">12526 13524 380 0,'0'-13'159'0,"4"4"-101"16,5 4-7-16,4 5-10 0,1 0 1 15,6 3-23-15,1 5-12 16,4 4-2-16,4 1-2 16,-2-1-1-16,2-5-2 15,-4-1 0-15,-8-6 0 0,0 0-3 16,-8-6-2-16,-9-5 2 15,0-3 1-15,-6 5 0 16,-14 2-2-16,-1 4 2 0,-9 3 1 16,-2 4 2-16,-1 11-1 15,5 3 0-15,2 0 0 16,6 2-1-16,10-2 1 16,5-6-1-16,5-7-1 15,1-5 1-15,13 0 3 16,5-16 0-16,2-7-1 15,0-4-1-15,3-5 0 0,-4 0 1 16,-4 5-1-16,-3 4 3 16,-5 6 14-16,-1 8 4 15,-5 9-2-15,0 0-15 16,0 17-4-16,1 10-1 0,3 7 2 16,3 6-1-1,0 7-2-15,6 1-10 16,-2-5-36-16,8-5-52 0,-2-15-54 0,1-12-127 15</inkml:trace>
  <inkml:trace contextRef="#ctx0" brushRef="#br0" timeOffset="-205881.63">12922 13204 399 0,'-44'-22'20'16,"-2"0"21"-16,-5 9 17 0,2 6-6 16,-6 7-7-16,3 0-17 15,0 15-8-15,0 12-1 16,2 6-1-16,-3 8-4 16,4 12-2-16,-2 7 0 15,5 7-4-15,-5 6 1 16,8 4-3-16,1 2-2 0,8-1 1 15,6-5 0-15,4-1 3 16,10-7 1-16,5-2 0 16,6-4-3-16,3-4 0 0,10-5-1 15,12 2-3-15,11-8 5 16,6-1-1-16,7-5-2 16,6-8-2-16,6-4 1 15,1-9-1-15,-3-4-1 16,0-6 1-16,-1-4 1 0,1-3-3 15,-4 0 0-15,0-9 1 16,3-5 0-16,-2-3 0 16,-4-5-2-16,-1-5 2 15,-3-5-1-15,-1-6 1 0,-3-5-1 16,0-1 1-16,-4-6-3 16,-1-4 2-1,-4-6 0-15,-5-3-1 0,-3-6 1 16,-7-2-1-16,-9-3-1 15,-8-1 2-15,-8 2-1 16,-14 5-1-16,-9 2 0 0,-9 9 2 16,-1 6 1-16,-4 11-3 15,0 10 0-15,-1 8-9 16,0 12-23-16,0 5-35 16,1 4-100-16</inkml:trace>
  <inkml:trace contextRef="#ctx0" brushRef="#br0" timeOffset="-201850.41">13322 13970 170 0,'-2'0'151'16,"-1"0"-103"-16,3 0 2 16,0 0-5-16,0 0 11 0,0-2-17 0,0 2-10 15,2-2 1-15,3 0-4 16,0 2-3-16,4 0-1 15,-1 0-4-15,7 0-2 0,4-1 1 16,3-1 0-16,11 0-4 16,5-2 0-16,7 1-3 15,7-1-3-15,4-1 0 16,5-2-8-16,2 0 1 16,-2 1-1-16,0 1 3 0,2 0-2 15,-7-3 1-15,2 3 4 16,-4 0 0-16,0 1 2 15,-3-1-2-15,0-1-2 16,0 1-2-16,-2 0 0 16,2 1 0-16,-2 1-1 0,1-1 2 15,0 2 0 1,-2 0-1-16,-1 2 0 0,-4 0-1 16,-3 0 1-16,-2 0-1 15,-8 0 0-15,-1 0 0 16,-12 0 0-16,-2 0 0 15,-3 0 1-15,-6-2 0 0,-2 1 1 16,-2 1 2-16,0-2 1 16,-2 2-1-16,1-2-1 15,-1 2-2-15,2-1-2 16,2 1 1-16,-3 0-2 16,1-2-5-16,-2 2-16 0,0 0-30 15,0-4-18 1,0-3-37-16,0-4-85 0</inkml:trace>
  <inkml:trace contextRef="#ctx0" brushRef="#br0" timeOffset="-201568.92">14810 13641 311 0,'-10'-7'112'15,"2"2"-73"-15,1 3 36 16,4 2-22-16,3 0-9 0,0 6-18 15,3 4-10-15,10 5 4 16,1 2 2-16,6 5 0 16,-2 1 1-16,0 2-7 15,-6 2-9-15,0-1-1 16,-11 5-5-16,-1-3 0 16,-9-1 0-16,-10-2-1 0,-7-2 1 15,-3-3-4-15,1-2-5 16,-1-4-4-16,5-1-19 15,9-7-28-15,1 0-56 16,13-4-123-16</inkml:trace>
  <inkml:trace contextRef="#ctx0" brushRef="#br0" timeOffset="-200884.07">15326 13561 448 0,'0'-23'105'0,"0"1"-33"0,-2 7 2 16,2 5-16-16,0 5-3 15,0 5-27-15,6 11-23 0,0 10-1 16,1 13 11-16,1 12-1 16,-1 8-3-16,-1 10-2 15,-3 8-3-15,0-1 0 16,-1-1-4-16,0-4 0 0,0-8-1 15,-1-4-1-15,2-9 0 16,-3-8 1-16,0-5-2 16,0-5-3-16,0-9-9 15,0-4-9-15,4-7-11 16,-1-7-22-16,2 0-17 16,2-5-28-16,5-9-60 0,-4-6-127 15</inkml:trace>
  <inkml:trace contextRef="#ctx0" brushRef="#br0" timeOffset="-200618.51">15385 13748 450 0,'0'-28'106'15,"4"5"-62"-15,13-1-5 16,10 12 11-16,9 7-3 0,1 5-21 15,0 0-14-15,-4 14-2 16,-12 9-4-16,-10 4-2 16,-11 1-5-16,-15 3 0 15,-11-5-7-15,-11-1-14 16,0-7-5-16,-4-5 7 16,3-8 2-16,8-5-22 15,8 0-27-15,5-14-28 0,15-9-93 16</inkml:trace>
  <inkml:trace contextRef="#ctx0" brushRef="#br0" timeOffset="-200350.25">15579 13246 519 0,'-2'-11'93'15,"2"0"-47"-15,5 5 1 16,9 6-8-16,1 0 10 16,4 10-24-16,-5 4-12 15,-2 8-2-15,-4 1-4 16,-1 4-6-16,-7 5 1 0,0 1-1 16,0 3-14-16,-2 0-30 15,-2-3-30-15,4-5-39 16,0-10-77-16,0-8-174 15</inkml:trace>
  <inkml:trace contextRef="#ctx0" brushRef="#br0" timeOffset="-199725.38">15857 13105 310 0,'-35'-36'83'15,"-5"2"-40"-15,-3 6 8 16,-2 4-10-16,2 10-1 16,0 7-11-16,0 7-10 0,-1 5-4 15,2 17 0-15,-4 11-4 16,0 13-1-16,-1 7-1 16,-4 5-5-16,-4 7 2 15,3 5 1-15,4 0 1 16,3 4 1-16,2-2 4 0,5 4 2 15,7-5-2 1,7 2-2-16,7-5 1 0,7 0 0 16,6-6-5-16,4-3-3 15,12-3-3-15,8-6 2 16,6-4 0-16,6-2 0 16,5-4 4-16,6-5-1 0,1 0-1 15,0-9 1-15,5-4-2 16,-3-5-2-16,2-2-1 15,-6-5 0-15,4 0-1 16,-4-5 0-16,-1-5 0 0,5 0 1 16,-2 0 0-16,5-8-2 15,-3-6 2-15,5-6-1 16,1-5 0-16,0-5 0 16,-3-4 0-16,-1-3-1 15,-1-2 1-15,-1-4 1 16,-2-6-1-16,-9 1 2 0,-1-9-2 15,-3-5 2-15,-8-2 0 16,-2-9-1-16,-11-6-2 16,-7-1 1-16,-3-6-1 15,-20 2-1-15,-14 0 0 16,-14 1 1-16,-14 6 1 0,-14 9 1 16,-1 9-3-16,-4 13-27 15,0 9-35-15,-1 8-53 16,4 9-209-16</inkml:trace>
  <inkml:trace contextRef="#ctx0" brushRef="#br0" timeOffset="-199053.65">14013 13319 482 0,'0'-13'37'16,"0"-1"16"-16,0 1-14 0,-9 2-2 15,-4-3-13-15,-6 7-10 16,-1 6-1-16,-7 1-2 15,-5-2-3-15,1 12-5 16,-5 10 0-16,4 3 0 16,0 4 3-16,10 3 1 15,5 0-2-15,7 1-3 0,10-2-2 16,0-4 1-16,15-8 0 16,7-2 0-16,4-8 1 15,4-6-1-15,2-1-1 16,5-9 1-16,-4-12 1 15,-3-2-1-15,-6-4-1 0,-2-2 2 16,-5-2 0-16,-7 4 6 16,-4 3 15-16,-3 3 3 15,-3 7-1-15,0 5-3 16,0 6-4-16,-2 3-7 16,-1 7-9-16,3 9-1 0,0 8 0 15,0 4 0-15,0 2 0 16,13 3-1-1,8 4 1-15,11-6-1 0,8 3 1 16,8-7-24-16,6-9-56 16,0-13-126-16</inkml:trace>
  <inkml:trace contextRef="#ctx0" brushRef="#br0" timeOffset="-193245.72">16331 13818 447 0,'-3'-18'69'15,"3"-3"-24"-15,7-3-12 16,18-2-5-16,13 3-2 0,7 0-7 15,7 3-3-15,1 7 2 16,0 10-4-16,-1 3-6 16,-6 1-5-16,-4 14-3 0,-6 2 0 15,-4 3 1-15,-7-4-1 16,-4-3 0-16,-1-4 0 16,-1-7 0-16,-2-2 1 15,3-4-1-15,7-12 2 0,2-4-1 16,5-7 0-16,7 1-1 15,8-1 0-15,1 4 0 16,0 3 0-16,1 9 0 16,-5 10-1-16,1 1 1 15,-4 5-1-15,0 8 1 16,0 2-1-16,2 0 0 16,0-3-1-16,3-7-4 0,1-2-1 15,-1-3 2-15,1-6 2 16,0-8 1-16,-3-9 2 15,1-2 0-15,-2-4 2 0,-4 4-2 16,0 0-1-16,-1 8 3 16,-3 4-1-16,-1 8 0 15,-3 5 1-15,1 5-1 16,0 10 1-16,0 2-2 16,5 3 0-16,2-2 0 15,3-3 0-15,1-5 0 0,3-7-2 16,0-3 0-16,5-3-1 15,-4-14 3-15,0-2-1 16,0-5 2-16,0 4-1 16,-4-1 0-16,-3 4 0 15,-2 5 1-15,0 3-2 16,-5 8 2-16,3 1 5 0,6 1 1 16,-2 9-3-16,7 2-2 15,3 0-1-15,4-6-1 16,5 1 1-16,0-7-1 15,-2 0 1 1,0-3-1-16,-3-7 4 16,-13-3-7-16,-1 1 3 15,-12-3 0-15,-7 3 1 0,-8-2-1 0,-6 3 0 16,-4 3-1-16,-2 1-10 16,-3 0-21-16,4 0-43 15,2-3-75-15</inkml:trace>
  <inkml:trace contextRef="#ctx0" brushRef="#br0" timeOffset="-193011.4">19851 13144 619 0,'-16'-4'19'16,"2"1"-1"-16,6 3 14 0,8 9-16 15,0 9 8-15,15 5-8 16,7 8-8-16,2 2 1 15,3 3-6-15,0 3 2 16,-7 3-2-16,-8-2-1 16,-12 3 0-16,-5-1 1 0,-24-2-2 15,-17-3-3-15,-13-3-17 16,-14-9-33-16,-3-9-67 16,-6-11-142-16</inkml:trace>
  <inkml:trace contextRef="#ctx0" brushRef="#br0" timeOffset="-192414.64">18057 12925 545 0,'11'-18'24'16,"6"0"1"-16,9 2 1 15,4 7 14-15,3 7 4 0,-3 2-24 16,-1 11-17-16,-7 9-3 16,-12 6 0-16,-5 5-1 15,-5-1 1-15,-3 0-3 16,-11-7 0-16,-1-5 0 0,-1-7 2 15,3-8 3-15,5-3 4 16,2-10 10-16,6-8-3 16,0-4-6-16,11-4-3 15,5-1 2-15,2 2 2 16,2 5-3-16,-2 4 1 16,-4 5 6-16,-2 8 2 0,-4 3-1 15,-2 6-2-15,-5 11-3 16,-1 10 5-16,0 5 0 15,4 6-1-15,3 1-6 16,4 2-6-16,6 4 1 16,12-5-2-16,5-4-30 15,8-7-57-15,8-13-94 0</inkml:trace>
  <inkml:trace contextRef="#ctx0" brushRef="#br0" timeOffset="-191538.43">20620 13230 360 0,'-4'-11'48'16,"-14"0"11"-16,-4 6 15 15,-5 5-20-15,-5 0-6 16,-2 7-17-16,0 12-6 0,5 8-7 15,5 7-2-15,4 6 0 16,6 6-6 0,9 2-8-16,5-1 0 0,9-6-3 15,16-3 0-15,9-12 0 16,12-11 2-16,6-9 1 16,1-6 0-16,1-18 0 0,-5-7-1 15,-8-9 1-15,-10-7 0 16,-11-2 0-16,-15 1-2 15,-5 2-7-15,-17 1-16 16,-11 8-5-16,-6 7-8 0,-4 6-13 16,4 6-17-16,7 6-39 15,9 1-68-15</inkml:trace>
  <inkml:trace contextRef="#ctx0" brushRef="#br0" timeOffset="-188916.12">12391 15493 439 0,'10'0'17'15,"-3"0"-11"-15,-4 0 47 0,4 0-1 16,1-2-17-16,-3-1-15 31,-3-3 13-31,2 1 5 0,1-4-11 16,-3-2-1-16,-2-3-4 16,0-2-9-16,-2-2-4 15,-10 2-6-15,-5 2 2 0,-5 1 1 16,-2 10 0-16,-3 3-2 15,0 0 0-15,3 14-3 16,5 4 0-16,4 5 0 16,6 0-2-16,8-3 1 0,1 0-3 15,3-4-4-15,9-8 3 16,5-4 1-16,4-4 2 16,1 2 2-16,1-9 0 0,3-2 0 15,-6 2 0-15,-3 3 2 16,-5 2 3-16,1 2-1 15,-2 6 0-15,-2 11 4 16,-2 9 0-16,2 5-7 0,-2 11-1 16,0 3 1-16,-1 3 1 15,1-2-3-15,2 0 1 16,1-6-1-16,2-10 1 16,-2-9 1-16,2-3-1 15,-2-11 2-15,-1-5 2 16,-1-2 2-16,0-16 2 0,-1-11 0 15,0-7-6-15,4-9-3 16,0-5-5-16,0 0-29 16,-3 2-22-16,7 5-21 15,-3 5-26-15,0 11-89 16</inkml:trace>
  <inkml:trace contextRef="#ctx0" brushRef="#br0" timeOffset="-188421.22">12647 15159 650 0,'-5'-5'26'16,"5"2"-6"-16,1 3-1 15,19 0 8-15,3 10 8 16,9 1-27-16,2 1-6 16,0-3 1-16,-1 0-5 0,-6-5 2 15,-9-4-12-15,-6 0-7 16,-8-4 3-16,-4-9 10 16,-5 0 5-16,-13-2 1 15,-4 3-1-15,-1 2 6 16,-1 7 2-16,2 3 1 0,-2 5 0 15,4 12-4 1,2 2 0-16,7 3-2 0,6-3-1 16,3-1-3-16,2-5 0 15,5-6 1-15,7-7 2 16,3-2 1-16,2-11 1 0,0-5-2 16,2 1 2-16,-5-3 7 15,2 4 2-15,-2 5 9 16,-2 6-4-16,-2 5-6 15,0 0-10-15,-2 16-1 16,-2 3-1-16,2 5-1 16,3 2-19-16,-3 1-22 0,0-4-28 15,1-10-52-15,-2-6-94 16</inkml:trace>
  <inkml:trace contextRef="#ctx0" brushRef="#br0" timeOffset="-188030.66">12888 14997 459 0,'-35'-43'78'0,"-10"5"-57"0,-7 12 3 16,-11 13 10-16,-3 12 10 15,-7 4-8-15,-3 28-13 16,1 13 5-16,3 21 2 0,11 15-3 16,10 14-5-16,14 8-9 15,15 7-9-15,20 3-2 16,6-5 0-16,21-5 1 15,14-11-4-15,10-9 3 16,9-14-4-16,6-15 1 16,4-12 3-16,7-18-2 0,7-13 1 15,0-12 0-15,7-25 0 16,-4-21-3-16,0-14-6 16,-2-19 3-16,-8-12-4 15,-9-12-3-15,-12-9 6 0,-18 2 8 16,-21 2-3-1,-15 9 1-15,-31 10-1 0,-21 18 0 16,-23 14-1-16,-10 18-3 16,-7 11-8-16,4 13-6 15,13 17-14-15,19 0-7 0,22 18-60 16,25 3-140-16</inkml:trace>
  <inkml:trace contextRef="#ctx0" brushRef="#br0" timeOffset="-187333.68">13426 15520 408 0,'-9'-4'113'0,"6"1"-84"0,3-1 16 0,3 2-3 0,18 0-23 16,10 1 1-16,9 1 0 15,11-4 5-15,9 3-1 16,9-1-6-16,4-2 2 16,8 2-7-16,6 0-3 15,3 1-5-15,3-3-2 0,1 4 0 16,-1-3-3-16,0 3 4 15,-8 0-6-15,-7 0 4 16,-9 0-1-16,-11 0 0 16,-12 0 1-16,-11 0-2 15,-14 0 1-15,-4 0-1 0,-9-2 1 16,-6 0 2-16,2 0-3 16,-4 0 0-16,0-1-5 15,0-2-17-15,1-3-25 31,-1 0-16-31,0-3-49 0,0-5-59 0,0-2-139 16</inkml:trace>
  <inkml:trace contextRef="#ctx0" brushRef="#br0" timeOffset="-187151.72">14771 15291 480 0,'0'-8'86'0,"0"0"-39"16,0 6 5-16,12 2-18 15,8 6 0-15,4 10-14 16,2 10-2-16,-1 9-1 15,-4 6-4-15,-13 1-8 16,-8 3-5-16,-10 2-2 0,-22-8-19 16,-16-5-21-16,-13-7-16 15,-8-9-28-15,-11-12-29 16,-2-7-107-16</inkml:trace>
  <inkml:trace contextRef="#ctx0" brushRef="#br0" timeOffset="-186699.53">14169 15081 500 0,'-5'-12'43'0,"-4"-1"-27"16,-2 4 12-16,-5 4 1 15,-7 2 1-15,-3 3-20 16,-2 8-9-16,-1 10 2 16,1 6 8-1,4 7 5-15,11 1-4 16,10 2-9-16,3-5-3 15,15-3-4-15,12-6 4 0,5-10-2 16,4-6 1-16,1-4-3 16,2-10-3-16,-6-12 0 15,-3-3 7-15,-8-2 2 16,-4 1 7-16,-7 2 9 16,-4 7 16-16,-4 2 6 0,-1 12-7 15,0 3-15-15,4 2-14 16,1 14-7-16,3 11 2 15,10 6 0-15,4 9-16 16,10 0-37-16,2-2-60 0,8-5-163 0</inkml:trace>
  <inkml:trace contextRef="#ctx0" brushRef="#br0" timeOffset="-186246.39">15660 15209 645 0,'0'-10'33'16,"0"2"9"-16,0 8 7 15,0 10-20-15,5 15-9 0,1 14-2 16,2 11-2-16,-1 12-2 15,-1 6-6-15,0 5-3 16,-3-2-3-16,-1 1 1 16,1-11-4-16,3-8 2 15,2-6-5-15,-2-14-9 16,3-8 0-16,0-11-12 0,1-10-28 16,-4-4-13-16,3-11-24 15,-5-14-56-15,-3-8-128 16</inkml:trace>
  <inkml:trace contextRef="#ctx0" brushRef="#br0" timeOffset="-186043.38">15717 15488 370 0,'-4'-27'211'0,"4"7"-194"16,4 4-1-16,12 7 27 16,6 8-5-16,7 1-21 0,-6 10-5 15,-1 8 3 1,-9 4-12-16,-8 2-6 15,-5 0-7-15,-18-3 2 0,-6-5-12 16,-7-4-10-16,-3-6 2 16,0-4-4-16,6-2-18 15,1-9-38-15,6-11-49 0</inkml:trace>
  <inkml:trace contextRef="#ctx0" brushRef="#br0" timeOffset="-185824.5">15857 14974 668 0,'2'0'29'16,"0"0"-13"-16,-2 7 3 16,2 13 26-16,1 6-24 0,0 6-16 15,2 8-4-15,0-3-1 16,2 4-1-16,2-3-27 15,2-4-24-15,0-8-35 16,-4-12-48-16,-4-10-211 16</inkml:trace>
  <inkml:trace contextRef="#ctx0" brushRef="#br0" timeOffset="-185121.62">15692 15518 421 0,'7'-9'56'0,"4"-5"-20"16,0-2 27-16,3-4-2 15,-2-1-23-15,-4-2-20 16,-3-1-5-16,-5 3 2 0,0 0-13 15,-8 5 1-15,-12 3 1 16,-4 9 2-16,-5 4-4 16,-5 0-2-16,-1 20 3 15,1 3-1-15,1 9-1 16,10 2 1-16,7 2-2 0,10-2 0 16,6-6-2-16,10-6 0 15,9-10 1-15,8-5 0 16,0-7 3-16,2 0-2 15,-1-9 2-15,-1-5 0 16,-1 0 5-16,-5 2 15 16,-5-1 7-16,-2 4-3 0,-4 7-8 15,-2 2-8-15,-1 6-7 16,-1 15-2-16,-3 6-1 16,2 10 1-16,-4 12 2 15,-1 4-3-15,0 4 1 16,2 0 0-16,0 0-1 0,1-5 0 15,4-11 1-15,2-11 0 16,-1-12 0-16,1-9 0 16,-1-9 4-16,4-5 3 15,-4-15 5-15,3-6-4 0,4-14-6 16,2-5-3-16,1-6-7 16,3-5-23-16,6 3-32 15,-1-1-63-15,-1 8-104 16</inkml:trace>
  <inkml:trace contextRef="#ctx0" brushRef="#br0" timeOffset="-184552.27">16078 14927 406 0,'-27'-33'17'16,"-7"3"-3"-16,-10 3 37 16,-2 6 9-16,-5 12-12 15,-5 4-17-15,-7 5-10 16,0 13 3-16,-1 16-2 0,1 14-5 15,0 17-7-15,7 12-3 16,6 13 1-16,7 12 2 16,11 4-4-16,5 2-5 15,13 1 2-15,9-2-3 16,5-4 0-16,13-9 1 0,10-3-1 16,7-6 2-16,11-5-4 15,3-12 2-15,7-9 0 16,6-12 2-16,8-12-4 15,-2-10 2-15,5-13 3 16,1-7-1-16,-2-11 0 16,2-11 2-16,-6-16-2 0,3-8 1 15,-3-11-1-15,-2-13 1 0,-2-11-2 16,-6-6 5-16,-4-7-8 16,-11-5 0-16,-8 1 1 31,-20 1 1-31,-10 10-3 15,-24 5 0-15,-19 7 0 0,-11 9 1 0,-13 15-4 16,-1 8 0-16,2 11-9 0,5 10-39 16,8 6-62-16,18 9-140 15</inkml:trace>
  <inkml:trace contextRef="#ctx0" brushRef="#br0" timeOffset="-183580.39">16424 15627 518 0,'-12'-7'94'15,"3"-9"-61"-15,9-6 17 16,2-1-12-16,20 0-11 16,10 2-12-16,9 1-1 0,10 6 10 15,2 8-9-15,1 6-13 16,2 9 0-16,0 9-2 15,-5 5-1-15,-2 2 0 16,-6-2-3-16,-1-5 0 16,-6-5-2-16,-8-6-1 15,-1-7 2-15,-4 0 5 0,2-9 1 16,1-7 0 0,6-8 1-16,4-4-1 0,9-1-1 15,3-1-1-15,6 4 0 16,4 6 2-16,-1 9-2 15,1 11 1-15,-5 0 3 0,-2 16 5 16,-1 5-7-16,-2 5-2 16,1-2 1-16,-1 0-1 15,1-6-6-15,2-6-5 16,-5-7-1-16,1-5 9 16,-1 0 4-16,0-12 0 0,2-8 1 15,0-3 0-15,4-4 2 16,4-1 0-16,-2 5 6 15,3 1 4-15,1 12-6 16,0 6-5-16,-5 4-2 16,1 5 0-16,-2 11 0 15,-2 6-2-15,2-3 2 0,4 1-4 16,0-4-5-16,2-5 1 16,3-8 6-16,5-3 1 15,-5-7-1-15,0-11 3 16,-3-7 0-16,-5-5 0 15,-3-2 1-15,-5-2 3 16,-3 0 6-16,-6 4 1 0,1 4-2 16,1 7-7-16,0 5-3 15,0 3 0-15,6 2-1 16,3 6 0-16,3-1 1 16,0 4 0-16,1 0 0 0,2-2 0 15,-4-1 0-15,-4-2-1 16,-5-3-8-16,-10-4-14 15,-3-1-23-15,-11-3-28 16,-4-2-37-16,-6 0-39 16,-6 3-163-16</inkml:trace>
  <inkml:trace contextRef="#ctx0" brushRef="#br0" timeOffset="-183346.09">20004 14988 455 0,'-2'-7'153'16,"2"0"-147"-16,7 5 25 0,12 2 5 16,7 2 2-16,2 10-13 15,5 10-13-15,-3 8 5 16,-6 6-3-16,-12 5-9 0,-12 3-4 16,-12 1-2-16,-24-2-14 15,-15-4-28-15,-17-10-25 16,-13-10-24-16,-9-12-64 15,-10-7-138-15</inkml:trace>
  <inkml:trace contextRef="#ctx0" brushRef="#br0" timeOffset="-182724.11">18326 14895 538 0,'15'-16'32'16,"9"2"-7"-16,5 1 27 15,11 6-2-15,1 2-18 16,0 5-18-16,-2 2-8 16,-7 10 1-1,-9 6-7-15,-12 4-2 16,-9 0-2-16,-2 2-3 16,-17-6 2-16,0-2 3 0,-2-7 4 15,4-6-1-15,2-3 9 16,6-2 13-16,5-8-5 15,2-6-8-15,7-2-3 16,10 0 3-16,-2 2 0 16,5 2-1-16,-1 5 1 0,-4 3 0 0,-2 6 1 0,-4 0-4 15,-4 10-2-15,2 7 1 16,0 6-3-16,5 6-2 16,0 3-1-16,5 6-13 31,5-5-33-31,7-1-62 0,5-8-118 0</inkml:trace>
  <inkml:trace contextRef="#ctx0" brushRef="#br0" timeOffset="-182208.61">20731 15076 557 0,'-7'-17'35'0,"-12"5"-17"0,-2 7 20 0,-6 5 13 16,-1 0-9-16,0 10-24 15,3 10-8-15,8 7 2 16,2 5 0-16,10 2-7 15,5 2-3-15,5-4-3 16,17-4-1-16,7-6-6 0,6-14 4 16,6-8-2-16,1-2 4 15,-6-16 0-15,-7-12-8 16,-12-7 10-16,-9-6 2 16,-8-5-2-16,-8 5 0 15,-9 4-2-15,-7 6-1 16,-1 11-13-16,1 15-19 0,7 7-41 15,6 1-39-15,5 13-55 16</inkml:trace>
  <inkml:trace contextRef="#ctx0" brushRef="#br1" timeOffset="-176787.43">9632 10261 244 0,'2'-8'26'16,"-1"1"1"-16,3-3-3 0,1 2 14 16,-2-2-12-16,2 2-6 15,-5-1 19-15,0 2 6 16,0-2-6-16,-8 3-6 16,-2 1-8-16,-5 0-3 0,-1 3-3 15,-4 2-5-15,1 0 5 16,-5 0-4-16,2 2 3 15,2 8-3-15,-4 3-1 16,0 3-2-16,2 2 2 16,2 3-3-16,1 2 5 15,1 0-7-15,4 4-4 0,4-1 2 16,2 2 1-16,2 3-2 16,5-5-1-16,1 4-1 15,0-1-1-15,0-1 1 16,5-3-1-16,5-1 2 15,0-3 0-15,4-5-3 16,4 2 4-16,2-6 5 0,1 1-3 16,3-5-1-16,1 1-1 15,0-1-2-15,1-5-1 16,-4 1 0-16,5-4 0 16,-1 0 1-16,-3 0-1 0,1 0 2 15,-1-3-3 1,0-3 1-16,1-3-1 0,-2-3 0 15,2-1 1-15,-1-1 2 16,-1-8-1-16,-3 2-1 16,3-3 0-16,-3-2-2 0,0-2 0 15,-4 2 0-15,-7-3 0 16,3 4 1-16,-5 1 1 16,-4-1 1-16,-1 1 2 15,-1 1-2-15,0 1-3 16,0-1 1-16,0 3 0 15,0 0 0 1,-3-1-2-16,-3 0 1 0,1 2 0 16,-2-1 0-16,-2 2 0 15,-3 2 0-15,-1-2-2 0,-2 3 1 0,1 0-1 0,-5 3 1 16,2 2-1-16,-3 4 1 16,-4 2-2-16,2 3 1 15,-7 0 0-15,2 1 1 16,-5 8-1-1,1 2 1 1,1 3 0-16,1 2 0 0,2 2-1 16,3 3 1-16,2 1 0 0,-2 4 0 15,4-1 0-15,0 0 0 16,2 4 0-16,2-2 0 16,2-1 1-16,3 3 0 0,2-1-1 15,3 0 1-15,1-2-1 16,5 0 1-16,-1-2 0 15,1 0 0-15,0-3-1 16,3-2 1-16,6-1-1 16,4-2 1-16,1 2-1 0,8-2 0 15,-1 0 1-15,4-1-1 16,5-3 1-16,1-4 0 16,1-2-1-16,5-3 1 15,-3-3 0-15,0 1-1 16,0-2 2-16,-2-11-2 0,0 0 0 15,-1-5 1-15,0-1 0 16,-6-2 0-16,-3-5-1 16,4-4 1-16,-10-2 0 15,-3-4 0-15,-2-1 1 16,-6-1 0-16,-3 1 0 16,-2 1 4-16,0-1-4 15,-4 0 0-15,-7 2-2 16,-1-2 1-16,-7 1-2 15,-1 5 1-15,-7-1-2 0,-7 6 0 16,-5 4-9-16,-4 8-13 16,2 12-23-16,-2 1-50 15,3 0-99-15,6 10-410 16</inkml:trace>
  <inkml:trace contextRef="#ctx0" brushRef="#br1" timeOffset="-175547.63">20501 13289 388 0,'0'-2'134'0,"0"-5"-80"15,0 5 11-15,0-4-13 16,0 3-18-16,0-1-12 0,-2 3-9 15,-3-1-3-15,-1 2 1 16,1 0-1-16,-6 0 0 16,1 0-1-16,-3 2-1 15,-1 5 0-15,-1 1-1 16,1 2-1-16,-1 2 1 16,3 1 0-16,2 1 1 15,0 4 0-15,5 1 0 0,1 0-1 16,3 3-1-16,1-1-2 15,0 2-2-15,0-2-1 16,5-2 0-16,3-1 0 0,4-2 1 16,3-2 2-16,2 0 2 15,4-3-1-15,1 0-1 16,5-1 0-16,0-3-2 16,0 0-1-16,2-1 0 15,1-4 0-15,-1-2 0 0,0 0 1 16,-1 0 2-16,-1-2 0 15,0-7 0-15,-2-2 1 16,-3-1 1-16,-3-2-2 16,-1-6 2-16,-2 2 1 15,-1-1-1-15,-3-2 1 16,1 2-3-16,-4-2-1 0,-2 2 0 16,-2-1 0-16,-2 2 0 15,-3 3 0-15,0-1-1 16,0 3 0-16,-3-2-1 15,-5 3-1-15,-5 0-1 16,-3-1 0-16,-3 2 0 0,-5-1 0 16,-3 2-1-16,-4 3 2 15,-1 2-1-15,-2 2 1 16,2 3 0-16,1 0-1 16,3 0 1-16,2 0 0 15,4 1 0-15,3 3 0 16,1 3-1-16,2 2 0 15,3 2-1-15,1 1-6 0,5 2-11 16,-1 1-7-16,6-1-18 16,2 0-38-16,0-4-82 15,10-10-288-15</inkml:trace>
  <inkml:trace contextRef="#ctx0" brushRef="#br2" timeOffset="-170552.31">9310 12743 420 0,'-16'-16'11'0,"1"-2"28"16,1 2 13-16,-1 0-13 0,0 1-8 16,-2 4-9-16,-2 6 10 15,-4 5-4-15,-5 0-12 16,-2 18-3-16,-6 7 4 16,0 11-2-16,-1 8 1 15,0 12 5-15,3 6 0 16,7 1-1-16,8 4-8 15,9-4-8-15,10-6-1 0,1-7-2 16,20-11 5-16,8-7 0 16,7-10-4-16,4-8 1 0,3-7-1 15,4-7 1-15,1-4-3 16,2-14 1-16,-2-8 1 16,-1-6-2-16,0-10 2 0,-7-4 0 15,-4-7 0-15,-6-2 1 16,-5-1 1-16,-11 1 0 15,-7-1-2-15,-7 5 1 16,-7 2 3-16,-16 7-4 0,-11 6 1 16,-11 6-2-16,-5 8 0 15,-6 8 0-15,-2 7 0 16,-3 7-1-16,6 5 2 16,1 15-2-16,9 10 2 15,4 11-1-15,7 13 0 16,8 5 1-16,9 8 1 0,9 5-1 15,8 1 0-15,0-4-2 16,18-4 1-16,6-8-2 31,7-12 2-31,10-8 0 0,1-17-1 0,11-11 1 16,1-9 1-16,5-11-1 16,2-18 1-16,-3-14-1 0,-5-10-1 15,-9-6 1-15,-12-4 1 16,-12-1 0-16,-17 6-4 15,-4 8-4-15,-21 10-6 16,-7 12-3-16,-5 12-18 16,4 10-21-16,8 6-47 0,10 0-142 15</inkml:trace>
  <inkml:trace contextRef="#ctx0" brushRef="#br2" timeOffset="-169378.14">20977 14958 363 0,'-9'-11'23'15,"0"-2"21"-15,-7 3 14 16,-2 2-5-16,-2 5-15 15,-3 3-5-15,-5 0-6 0,-2 7 8 16,-2 11 0-16,-1 9-10 16,1 5 1-16,0 9-5 15,1 2-4-15,6 3-6 16,6 1-1-16,4-3 2 16,11-1-5-16,4-4-1 15,7-3-2-15,12 0-1 16,8-8 4-16,7-3-4 0,7-3-1 15,4-8 1-15,3-3-3 16,1-8 1-16,-1-3 1 16,1-3-1-16,-5-12 0 0,0-6 1 15,-3-4 0-15,-5-9 2 16,-6 0 3-16,-1-7-1 16,-5 0 0-16,-14 0-3 15,-2-2-1-15,-6 0 1 16,-2 4-1-16,-12 0 0 0,-7 5-2 15,-6 2 1-15,-4 5-1 16,-5 6 0 0,-3 3 2-16,-5 7-2 0,-5 4-1 15,0 7 0-15,-2 0 0 16,-4 7 1-16,4 11 0 0,3 5 1 16,4 7 0-16,3 8 0 15,5 5 1-15,7 1-2 16,5 3 0-16,8-1 2 15,7-3-2-15,7-5-1 16,0-3 1-16,9-1 0 16,11-7-1-16,9-2 5 0,3-4 1 15,9-5-1-15,5-5-1 16,1-2-2-16,4-5 0 16,-1-4 0-16,0 0-1 15,1-10 2-15,-5-4-3 16,-5-7 3-16,-4-6-1 15,-5-5 0-15,-8-8 1 0,-9-2 0 16,-4-6-1-16,-9-2-1 16,-2-2 0-16,-11 4 1 15,-7 3-2-15,-1 7 0 16,-7 10-1-16,3 6-1 16,-1 16-15-16,3 6-25 15,-1 0-45-15,4 6-115 0</inkml:trace>
  <inkml:trace contextRef="#ctx0" brushRef="#br2" timeOffset="-164138.36">10309 9578 385 0,'3'-9'31'16,"-1"0"32"-16,0 2 0 15,-1 2-8-15,1 1-15 0,-2 3-8 16,0-2 8-16,-5 3-5 16,-7 3-17-16,-8 11-5 15,-4 4 2-15,-5 8 3 16,-3 8-1-16,0 9-5 0,0 1 2 16,4 3-2-16,9-4-4 15,8-2-6-15,7-4 0 16,4-6 1-16,7-7-2 15,12-4 0-15,6-6-1 16,6-3 0-16,4-9 1 16,5-2-1-16,2 0-1 0,-1-13-15 15,-4 1-15-15,-3-8-29 16,-10 1-16-16,-10-4-51 16,-12-4-140-16</inkml:trace>
  <inkml:trace contextRef="#ctx0" brushRef="#br2" timeOffset="-163966.62">10147 9823 451 0,'-4'0'126'16,"4"-2"-99"-16,3-7 23 16,16-2-29-16,8-3 4 15,5 0-17-15,9-4-7 0,5 0-1 16,0 0-6-16,1-1-62 15,-4-3-97-15,-3-1-190 16</inkml:trace>
  <inkml:trace contextRef="#ctx0" brushRef="#br2" timeOffset="-163685.43">10747 9426 618 0,'0'-5'39'0,"-4"0"32"0,1 5-19 16,3 0-10-16,0 9-28 16,0 6-8-16,5 3 12 15,4 6-1-15,2 2-3 16,1 1-4-16,3 1-2 0,-1 2-3 16,-2-2-4-16,3 4 0 15,-4-2 0-15,-2-1-1 16,-2-4-5-16,0-4-16 15,-3-3-15-15,-4-11-22 16,0-3-33-16,0-4-52 0,0-14-165 16</inkml:trace>
  <inkml:trace contextRef="#ctx0" brushRef="#br2" timeOffset="-163451.12">10815 9390 561 0,'0'-14'22'15,"0"-1"13"-15,11 0 7 0,5 3-6 16,6 0-10-16,5 0-20 16,3 0 2-16,6 3 2 15,0-1-6-15,1 3-4 16,-4 1 0-16,-3 4-10 15,-3 2-28-15,-12 0-35 16,-8 4-42-16,-7 6-81 0</inkml:trace>
  <inkml:trace contextRef="#ctx0" brushRef="#br2" timeOffset="-163310.52">10855 9488 514 0,'0'1'39'0,"3"-1"2"0,20 0-14 15,12-3 10-15,9-5-26 16,7-2-12-16,-1-5-38 16,-5-4-194-16</inkml:trace>
  <inkml:trace contextRef="#ctx0" brushRef="#br2" timeOffset="-162520.59">9538 13527 563 0,'0'-11'42'0,"-6"3"27"15,-2 1-15-15,-1 3-5 0,-5 4-24 16,-4 0-21 0,-9 12 0-16,-2 6 4 15,-9 11 3-15,-3 3-4 16,-2 9 4-16,0 2 3 16,2 5-1-16,4 0 0 0,7-1-3 15,11-3 0-15,9-5-2 16,8-5-6-16,2-7-2 15,20-6 1-15,9-6-1 16,10-7-2-16,7-4 0 16,3-2-13-16,7-2-13 15,4-9-6-15,-8-4-26 0,-4-1-30 16,-14-4-40-16,-9 0-85 16</inkml:trace>
  <inkml:trace contextRef="#ctx0" brushRef="#br2" timeOffset="-162332.01">9226 13813 425 0,'-23'-4'128'15,"4"0"-96"-15,9-1 21 16,10 0-6-16,10 0-20 16,17-1-25-16,11-3 2 0,11-1-3 15,10-2-2-15,6-1 1 16,1 0-1-16,-3-1-14 15,-6-4-29-15,-6-2-28 16,-14-1-55-16,-10-3-112 0</inkml:trace>
  <inkml:trace contextRef="#ctx0" brushRef="#br2" timeOffset="-162071.86">9668 13377 487 0,'-11'-9'57'0,"1"0"11"15,2 6-10-15,1 3-13 16,0 3-9-16,-5 15-20 0,-1 14 4 16,-8 13 2-16,0 12-3 15,-5 11-5 1,-3 9-3-16,-2 5-1 0,-1-2-4 16,1-1-1-16,4-12-4 15,5-4 0-15,7-11-1 16,3-15-5-16,7-7-10 0,5-10-24 15,9-13-40 1,9-7-54-16,9-14-108 0</inkml:trace>
  <inkml:trace contextRef="#ctx0" brushRef="#br2" timeOffset="-161804.07">9907 13620 628 0,'5'-5'65'0,"-5"1"-44"16,0 4 5-16,0 11 5 16,0 12 8-16,0 5-16 15,0 14-13-15,0 4 7 16,-2 6-1-16,-1 3-11 16,-3 0 1-16,0-3-2 0,3-4-3 15,-4-7-2-15,5-9 2 16,2-7-7-16,0-7-7 15,0-7-9-15,0-11-31 16,10 0-17-16,0-20-18 16,-3-5-106-16</inkml:trace>
  <inkml:trace contextRef="#ctx0" brushRef="#br2" timeOffset="-161577.22">9953 13634 558 0,'0'-14'38'16,"0"-2"16"-16,0 3 0 15,9 6-14-15,9-1-10 16,7 0-23-16,6 5-6 16,4-1 1-16,9 4-2 0,-1 0 0 15,0 0 0-15,-5 0-4 16,-7 2-16-1,-9 5-12-15,-12 2-29 16,-10 2-24-16,-6 1-37 16,-17 1-143-16</inkml:trace>
  <inkml:trace contextRef="#ctx0" brushRef="#br2" timeOffset="-161420.97">9955 13815 438 0,'-13'10'88'0,"6"-5"-27"0,7-1 9 15,6-2-21-15,15-2-8 16,8 0-21-16,7-4-11 16,5-1-8-16,0-2-7 15,1 0-68-15,-8-4-112 16</inkml:trace>
  <inkml:trace contextRef="#ctx0" brushRef="#br2" timeOffset="-157116.46">21798 13008 289 0,'10'-12'144'0,"0"-1"-90"16,-2 3 21-16,-1 1-16 16,0-2 0-16,-3 6-15 15,-3 1-9-15,-1 0 0 16,0 4-8-16,-10 0-16 0,-7 10-6 16,-7 5 3-16,-6 7 5 15,-8 6 1-15,0 7 2 16,-2 2-2-16,5 8-5 15,6-1-2-15,9 1-1 16,9-2 0-16,10-3-3 0,1-4-1 16,15-4-1-16,12-3-1 15,7-4-1-15,12-7 1 16,0-6-9-16,3-6-17 16,0-6-25-16,-7 0-34 15,-2-11-35-15,-12-10-82 16</inkml:trace>
  <inkml:trace contextRef="#ctx0" brushRef="#br2" timeOffset="-156929.02">21663 13260 564 0,'-9'-7'55'15,"7"-4"-14"-15,4 4 9 0,21-4-39 16,9 2-6-16,11 0-4 15,4-1-1-15,11 1-13 16,1-4-67-16,-6-3-99 0,0-2-183 16</inkml:trace>
  <inkml:trace contextRef="#ctx0" brushRef="#br2" timeOffset="-156694.69">22284 12964 652 0,'0'-7'65'15,"0"1"-13"-15,0 6 2 16,2 2-33-16,5 16-11 16,2 5 5-16,2 10-3 15,0 5-2-15,-1 7-4 0,0 0-3 16,-3 0-2-16,3-6 1 16,2-6-2-16,-2-4-1 15,-1-11-4-15,-1-3-19 16,0-7-15-16,-3-8-34 15,1 0-21-15,-6-14-45 16,0-10-280-16</inkml:trace>
  <inkml:trace contextRef="#ctx0" brushRef="#br2" timeOffset="-156522.87">22329 12948 596 0,'0'-23'47'0,"9"-1"-11"15,14 3 11-15,13-1-14 16,6 9-8-16,7-2-17 16,4 8-8-16,-1 3-3 15,-4 4-5-15,-8 0-50 0,-11 8-43 16,-13 0-54-16,-14 5-211 16</inkml:trace>
  <inkml:trace contextRef="#ctx0" brushRef="#br2" timeOffset="-156382.28">22444 13068 515 0,'-18'10'64'0,"16"-3"-2"16,4-3-7-16,25-4-13 15,8 0-13-15,14 0-24 16,7-7-6-16,4-6-44 16,-6-6-147-16</inkml:trace>
  <inkml:trace contextRef="#ctx0" brushRef="#br2" timeOffset="-155710.55">22015 14937 247 0,'5'-13'159'0,"-3"2"-95"0,-1 0 29 16,-1 3-23-1,0 1-3-15,0 3-19 0,-5 4-17 16,-10 0-14-16,-7 5-7 15,-4 9 3-15,-4 8-1 16,-1 5-2-16,-1 5 1 16,3 5 3-16,7 2 0 0,5 3-9 15,6-5-2-15,7 1-2 16,4-8-2-16,12-5 1 16,15-7-1-16,7-6 0 15,7-7 0-15,11-3-12 16,1-2-14-16,0-2-26 0,-6-10-37 15,-8-3-50-15,-14-3-112 16</inkml:trace>
  <inkml:trace contextRef="#ctx0" brushRef="#br2" timeOffset="-155538.75">21837 15129 430 0,'-18'0'133'0,"14"0"-125"16,7 0 32-16,23-2-21 15,16-5-11-15,12 0-6 16,6-5-3-16,5-3-8 16,-3-1-4-16,-11-7-27 0,-14-4-94 15,-11-5-189-15</inkml:trace>
  <inkml:trace contextRef="#ctx0" brushRef="#br2" timeOffset="-155324.89">22035 14787 512 0,'-10'8'36'0,"8"9"-10"16,2 7 32 0,4 9-5-16,6 11-10 0,-2 6-3 15,-2 9 4-15,-6 7-17 16,0 4-7-16,0 1-15 16,-2-5-2-16,-2-2-1 15,4-8-3-15,2-14 1 16,8-8-13-16,9-12-23 15,-1-15-45-15,7-9-54 0,2-21-142 16</inkml:trace>
  <inkml:trace contextRef="#ctx0" brushRef="#br2" timeOffset="-155090.57">22507 14940 679 0,'0'-14'32'0,"0"7"-5"16,3 7 22-16,4 8-22 16,3 17-9-16,0 9-1 0,1 11-7 15,2 1-4-15,-6 6-3 16,2 0-2-16,-4-2 1 16,-3-4-4-16,-2-5 3 15,0-7-7-15,0-9-11 16,0-9-8-16,0-9-16 0,0-7-32 15,4-11-31-15,-2-13-98 16</inkml:trace>
  <inkml:trace contextRef="#ctx0" brushRef="#br2" timeOffset="-154903.12">22643 14858 562 0,'17'-21'35'0,"8"0"4"16,7 6 8-16,6 4-12 16,3 4-21-16,6 6-13 0,-3 1-3 15,-8 0-21-15,-7 10-61 16,-11-1-110-16</inkml:trace>
  <inkml:trace contextRef="#ctx0" brushRef="#br2" timeOffset="-154746.89">22645 15113 214 0,'0'0'421'15,"15"0"-402"-15,12-7 22 16,14 0 0-16,7-3-22 0,6 5-17 16,3-2-11-16,-1-4-105 15,-5-1-249-15</inkml:trace>
  <inkml:trace contextRef="#ctx0" brushRef="#br2" timeOffset="-140728.38">5655 17102 660 0,'-17'6'9'16,"8"-3"0"-16,9 3 20 15,11 0-2-15,16 1-8 16,8 1-1-16,9-5 4 15,9 1-6-15,8-2-2 0,7-2-2 16,1 0 1-16,3 0-3 16,0-7-8-16,-4-1 0 15,-1 3-2-15,-6-4 0 0,-5 6-2 16,-9-3-7-16,-6 5-17 16,-13-2-19-16,-8 3-23 15,-13 0-44-15,-9 0-80 16,-23 0-216-16</inkml:trace>
  <inkml:trace contextRef="#ctx0" brushRef="#br2" timeOffset="-140369.09">5853 17245 612 0,'-32'7'27'0,"18"-5"-26"16,14-2 15-16,29 0 5 0,19-6 6 15,16-5-12-15,14-1-4 16,9-2 3-16,1 1-3 15,-1-3-6-15,-6 2-2 16,-8 1-4-16,-12-2 3 16,-7 2-2-16,-13-3-1 0,-7 3-11 15,-8-1-13-15,-13 0-5 16,-10-2 5-16,-3-3 16 16,-8-1 1-16,-7 0 3 15,-5 0 8-15,2 3 21 16,2 2 16-16,9 5-1 15,5 2-7-15,2 6-13 0,10 2-14 16,10 8-1-16,1 11-2 16,-1 8 0-16,1 9-1 15,-9 9 0-15,-11 5-1 16,-1 7-1-16,-17 0-1 16,-12-2-10-16,-3-2-19 0,-5-10-29 15,1-12-41-15,5-19-105 16</inkml:trace>
  <inkml:trace contextRef="#ctx0" brushRef="#br2" timeOffset="-139915.9">7626 16881 496 0,'14'-32'53'15,"-7"0"22"-15,1 8 15 16,-5 6-12-16,1 10-27 16,-2 6-18-16,1 2-9 0,6 21-16 15,-1 17-1-15,4 13 11 16,2 17 2-16,1 11-8 16,3 10-5-16,-2 0-2 15,4 1-1-15,1-10-4 16,-1-1 0-16,0-12 2 0,-3-10-4 15,2-13-3-15,-7-10-13 16,1-15-14-16,-3-9-15 16,-1-10-23-16,1-20-39 15,-3-12-114-15</inkml:trace>
  <inkml:trace contextRef="#ctx0" brushRef="#br2" timeOffset="-139682.12">7737 17125 682 0,'-17'-28'34'0,"11"4"-14"0,8 9 27 16,27 4-12-16,12 7-24 15,8 4-9-15,-3 4 0 16,1 10-1-16,-13 5-1 16,-18 5-3-16,-16 1-17 15,-6 1-4-15,-19-4 2 16,-11-4-3-16,-3-2 2 0,-1-7 4 15,4-9-15-15,9 0-33 16,10-12-51-16,8-12-84 16</inkml:trace>
  <inkml:trace contextRef="#ctx0" brushRef="#br2" timeOffset="-139510.25">7981 16594 736 0,'-10'-25'40'0,"1"5"9"16,1 11-1-16,6 7-6 16,2 2-25-16,4 14-18 0,7 13-2 15,5 7 5-15,4 12-3 16,2 12-15-16,-3 8-41 16,1 2-55-16,-6-10-115 15</inkml:trace>
  <inkml:trace contextRef="#ctx0" brushRef="#br2" timeOffset="-139352.05">8393 17387 794 0,'-15'18'23'16,"-2"-6"-22"-16,0 7 2 15,7 3 1-15,0-4-29 16,3-4-115-16,5-10-208 15</inkml:trace>
  <inkml:trace contextRef="#ctx0" brushRef="#br2" timeOffset="-138552.75">9284 17208 418 0,'10'-6'58'15,"-1"-3"-6"-15,2-2 29 16,-4 1-19-16,-2-1-25 0,-3-5-16 15,-2 1 2-15,-2 2-1 16,-16 0-11-16,-4 2-8 16,-11 6-3-16,-4 5 0 15,-5 0 4-15,3 7-8 16,-2 9 4-16,7 5 2 16,10 5-2-16,11-2 2 0,11 2-4 15,2-5 1-15,20-2 0 16,7-8-2-16,1-9-2 15,5-2-2-15,-5-7 4 16,3-7 3-16,-8-6 2 16,-1 2-2-16,-5 2 9 0,-3 2 7 15,-6 3 7-15,-2 4-3 16,0 0-4-16,-6 3-5 16,2 2-3-16,-2 2-3 15,0 0-5-15,1 0-1 16,-1 0 0-16,2 0 0 0,0 4 1 15,-1-1-1-15,1 1 1 16,-2-2 0-16,2 2 1 16,0-4-1-16,-2 0 1 15,0 1-1-15,0-1 0 16,0 2 0-16,0-1 0 0,1 2 0 16,1-3 1-16,2 2 1 15,-3-2-1-15,1 0 0 16,0 0 0-16,2 0-1 15,-2 1 1-15,0-1-7 16,3 0-53-16,2 0-56 16,-2 0-60-16,5 0-231 15</inkml:trace>
  <inkml:trace contextRef="#ctx0" brushRef="#br2" timeOffset="-138188.28">9635 17245 549 0,'6'13'58'0,"-8"1"-20"16,-18 4 36-16,-13 3-33 16,-6 2-27-16,-9 2-13 15,-4-4 1-15,-2-3-1 0,1-5-1 16,7-8 2-16,5-5 2 16,9 0 5-16,7-16 3 15,8-9-4-15,10-8-6 16,7-5-3-16,0-7 0 15,14-3 4-15,-1 2-4 16,1-4 2-16,-1 8 0 16,-2 5 5-16,-4 10 9 0,-2 8-2 15,-4 8 0-15,-1 11 3 16,0 2-5-16,0 19-13 16,0 12 2-16,7 9 0 15,1 11 2-15,6 7-1 0,8 4 0 16,2-1-1-16,3-1 2 15,3-5-13 1,4-6-32 0,4-10-41-16,1-11-41 0,5-18-114 15</inkml:trace>
  <inkml:trace contextRef="#ctx0" brushRef="#br2" timeOffset="-137663.22">10231 17237 521 0,'8'-15'34'0,"-6"-5"11"15,-2 0 30-15,-6 6-15 16,-10 1-28-16,-9 5-17 0,-9 2-3 16,-2 6-4-16,-3 0-5 15,-2 9-3-15,7 8 0 16,7-2 0-16,12 3 0 16,8 0 1-16,7-6-2 0,8-1-1 15,18-7 3-15,6-4 0 16,4 0-1-16,1 0-1 15,1-4-1-15,-2 4-1 16,-9 0 2-16,-2 11 1 16,-5 12-1-16,-6 10 5 15,-1 0 0-15,-3 8 1 0,1 0-1 16,-1-2 1-16,-2-3-1 16,1-8-1-16,2-6-1 15,0-8-1-15,1-10 4 16,3-4 5-16,-1-2-1 15,1-9-2-15,-1-4-2 0,-1-6-3 16,-5 2-1-16,-2-6-3 16,-3-4-26-16,-3-6-36 15,0-12-63-15,0-4-124 0</inkml:trace>
  <inkml:trace contextRef="#ctx0" brushRef="#br2" timeOffset="-137491.37">10300 16704 673 0,'-20'-23'17'0,"8"-1"10"0,4 11 38 16,8 9-16-16,15 4-30 15,4 4-19-15,1 17-1 16,4 13 4-16,-4 8-5 16,-1 14-13-16,-4 4-49 15,-8-2-46-15,-2-6-87 0</inkml:trace>
  <inkml:trace contextRef="#ctx0" brushRef="#br2" timeOffset="-136769.59">11280 17179 460 0,'18'5'16'0,"2"-3"-9"15,1-2 62-15,-1 0-5 16,0-7-19-16,-9-5-10 15,-6-5-1-15,-5-1 0 16,-7 1-6-16,-15-3-17 16,-10 4-2-16,-6 5-7 0,-3 6 1 15,-4 5 0-15,7-2 2 16,6 11-3-16,10 7 1 16,10 3-2-16,10 3-1 15,4-1 0-15,16 1 0 16,5-8 0-16,8-3 0 15,1-4 0-15,2-7-4 0,-2 0-5 16,-3-7 0-16,-5-2 6 16,-9 2 4-16,-2 0-1 15,-2 3 0-15,-4 4 2 16,1 0-3 0,-1 2 0-16,1 7 0 15,4-2-1-15,3 0-2 16,4 0-16-16,-4-5-5 15,4-2-1-15,-4-4 8 0,0-8 11 16,-2-4 7-16,-5-4 1 16,2 2 8-16,-3 1 16 15,0 6-2-15,4 4 2 16,1 7-14-16,1 0-9 16,5 11 2-16,0 6 0 15,0 5-3-15,-2-1-1 0,-4 1 0 16,-1-4 0-16,-5-6 1 15,-4-5-1-15,-2-7 1 16,0-4 15-16,0-14 2 16,3-1-14-16,4-6-4 15,5 0-2-15,5 2-7 16,8 3-28-16,4 9-47 0,0 6-72 16,0 5-94-16</inkml:trace>
  <inkml:trace contextRef="#ctx0" brushRef="#br2" timeOffset="-136550.88">11900 17148 80 0,'-8'11'384'0,"3"-5"-291"16,1-6-17-16,4 0-6 16,0 0-23-16,14-6-35 15,5-5-6-15,1 3 1 16,-1-3-5-16,-1 2-1 16,-5 2-1-16,-8 2 2 0,-5 2 0 15,-2 3 5-15,-12 4 1 16,-3 10 4-16,-2 4 4 15,4 9-2-15,5 2-7 16,7 3-5-16,4 1 0 16,23 0-8-16,12-9-44 15,12-9-92-15,14-8-314 16</inkml:trace>
  <inkml:trace contextRef="#ctx0" brushRef="#br2" timeOffset="-136047.85">13173 17205 387 0,'12'0'172'0,"0"0"-162"16,-4-14 51-16,-4-2 17 15,-4-5-33-15,-2-1-18 0,-18-1-8 16,-7 4-6-16,-12 4-4 16,-4 7-3-16,-8 6 1 15,2 2-2-15,1 8 1 16,9 10 1-16,10 6-3 0,13 2-2 15,16 3-2-15,5-2-3 16,20-4 4-16,11-7-6 16,8-7-8-16,-2-9-2 0,6-2 5 15,-7-16 2-15,-6-3 7 16,-2-3 0-16,-10 6 3 16,-4 3 2-16,-7 2 13 15,-5 9-5-15,1 4-8 16,-1 4-3-16,3 12-3 15,7 6 2-15,0 3 1 0,5 1-7 16,1-1-22-16,0-7-31 16,-1-5-30-16,-7-12-45 15,-5-1-21-15</inkml:trace>
  <inkml:trace contextRef="#ctx0" brushRef="#br2" timeOffset="-135593.48">13385 16841 559 0,'-13'-21'109'0,"6"0"-59"15,2 8 6-15,5 8 3 16,0 5-30-16,10 14-23 0,3 11-3 16,3 12 7-16,0 10 3 15,2 5-3-15,-3 1-2 16,-5 3-3-16,1-3-3 16,0-3 0-16,1-9-10 15,3-3-25-15,4-13-17 0,3-6-38 16,3-13-43-16,2-6-65 15</inkml:trace>
  <inkml:trace contextRef="#ctx0" brushRef="#br2" timeOffset="-135112.68">13770 17058 429 0,'-8'-17'227'0,"-11"1"-166"16,4 8 14-16,-2 2-22 15,2 6-32-15,3 7-13 16,3 10-4-16,8 7 0 15,1 7-2-15,1 2-1 0,13 5 1 16,3 1-2-16,5 2-1 16,1-5-4-16,-2-2-11 15,-4-8 4-15,-3-8 7 16,-6-6 3-16,-8-6-5 16,0-6 3-16,-17 0 5 0,-1-9-3 15,-3-1 0-15,1-2 1 16,8 0-1-1,6 4-8-15,6-2-15 16,18 2-36-16,12-1-33 0,3-4-22 16,2 1-18-16,1-6 27 15,-7 3 57-15,-9-2 94 16,-5-1 95-16,-8 3 10 16,-4 5-34-16,-3 1-35 15,0 6-16-15,0 3-24 0,2 0-17 16,1 8-18-16,4 9-5 15,5 5 1-15,2 6 0 16,4-4 0-16,0 2-9 16,-2-11-14-16,-4-4 1 0,-3-10 10 15,-6-1 8-15,-3-12 2 16,-10-9 1-16,-6-4-2 16,-4 0 3-16,-2-1-1 15,3 4-1-15,6 8-27 16,8 3-56-16,5 0-97 0</inkml:trace>
  <inkml:trace contextRef="#ctx0" brushRef="#br2" timeOffset="-134442.98">15026 17068 567 0,'2'0'15'16,"6"-9"9"-16,-8 0 56 0,0-1-38 16,-1 0-26-16,-15 2-10 15,-9 3 5-15,-8-1 3 16,-8 6-8-16,-8 0-4 15,-1 2 1-15,2 8 1 16,4 3 10-16,12 5 1 16,11 1-9-16,11 1-4 0,10-2-2 15,15-2-2-15,14-3 2 16,9-6-4-16,3-7-2 16,2-2 0-16,-2-14 1 15,-8-11 6-15,-5-8 1 16,-8-12 0-16,-7-6 2 0,-6-10 3 15,-7 0-2 1,0 1-4-16,-4 5 5 0,-6 12 16 16,-1 10 3-16,0 12 0 15,2 10-2-15,2 9-8 16,4 4-9-16,0 20-7 0,3 9 0 16,0 10 2-16,4 9-2 15,5 7 2-15,5 9 0 16,4-1-2-16,-2 0 0 15,6-10-14-15,0-1-12 16,0-13-23-16,0-8-17 16,3-12-2-16,-1-14-38 0,3-5-91 0</inkml:trace>
  <inkml:trace contextRef="#ctx0" brushRef="#br2" timeOffset="-134271.15">15284 17059 499 0,'0'-9'165'0,"0"2"-103"16,0 0 12-16,0 7-27 0,0 0-25 15,6 7-19-15,1 5-2 16,0 5 0-16,5 2 0 16,-4 1-2-16,-2-1-24 15,-6-1-29-15,0-4-33 16,-2-9-47-16,-11-5-110 0</inkml:trace>
  <inkml:trace contextRef="#ctx0" brushRef="#br2" timeOffset="-134138.62">15179 16859 613 0,'3'-16'18'15,"14"0"-24"-15,7 9 4 0,13 7 2 16,5 0-16-16,1 0-104 16,4 4-116-16</inkml:trace>
  <inkml:trace contextRef="#ctx0" brushRef="#br2" timeOffset="-133878.42">15620 16829 564 0,'-16'-5'106'16,"-7"-1"-69"-16,-3 5 19 15,3 1-13-15,5 10-23 16,8 12-14-16,7 4-4 0,3 8-2 16,12 4 1-1,7 0-1-15,4-3-8 0,4-1-23 16,-5-6-3-16,-4-6 10 15,-9-4 13-15,-9-8 11 16,0-2 1-16,-14-3 2 16,-7-2 13-16,-5-3-2 15,3 0-5-15,3 0-8 16,4 0-2-16,14-7-12 16,2 0-30-16,14-7-85 0,11-6-149 15</inkml:trace>
  <inkml:trace contextRef="#ctx0" brushRef="#br2" timeOffset="-133687.55">15754 16811 603 0,'0'-14'115'15,"0"3"-77"-15,0 0 32 0,0 10-25 16,1 1-15-16,10 9-25 16,-1 9-4-16,3 8 0 15,3 8 1-15,-1 9-1 16,-5 1 0-16,2 1-1 0,-4-2-21 15,-2-2-19-15,-3-7-16 16,-1-9-28-16,-2-9-35 16,0-10-99-16</inkml:trace>
  <inkml:trace contextRef="#ctx0" brushRef="#br2" timeOffset="-133538.41">15760 17061 606 0,'-1'-11'46'31,"1"1"0"-31,12 0-3 0,12 3-23 0,8 6-17 0,4-1-3 16,7 0-2-16,0 2-14 16,-4 2-47-16,0-2-81 15,-12-3-111-15</inkml:trace>
  <inkml:trace contextRef="#ctx0" brushRef="#br2" timeOffset="-133413.4">16107 17004 393 0,'-2'0'147'0,"-5"0"-99"16,4 4 27-16,3 5-26 15,0 1-17-15,3 4-12 16,6-1-11-16,-1 0-7 0,-1-1-2 16,-6-3-28-1,-1-6-43-15,-3-3-42 0,-15-1-60 16</inkml:trace>
  <inkml:trace contextRef="#ctx0" brushRef="#br2" timeOffset="-133304.09">15969 16915 356 0,'0'-27'67'0,"2"9"-25"15,15 5-1-15,12 7-30 16,5 4-14-16,2 2-54 16,6 0-95-16</inkml:trace>
  <inkml:trace contextRef="#ctx0" brushRef="#br2" timeOffset="-133017.96">16246 16918 577 0,'-2'7'52'0,"2"3"-7"0,0 2 15 16,15 4-17-16,4 2-14 16,-2-1-15-16,2 2-9 15,-7-7-5-15,-5-1 0 0,-7-6-2 16,0-5-1-16,-5 0 4 16,-2-12 4-16,3-6 1 15,4-2 8-15,0-3 6 16,9 1 1-16,9 7-5 15,4 3-6-15,1 7-5 16,2 5-3-16,-2 5-2 16,3 12 0-16,-5 4 0 0,-1 4-1 15,-6 4-1-15,-3-4-26 16,-4-2-34-16,-5-9-56 16,-2-11-175-16</inkml:trace>
  <inkml:trace contextRef="#ctx0" brushRef="#br2" timeOffset="-132502.43">16825 17008 474 0,'0'0'103'16,"8"0"-99"-16,4-3 19 16,8 2-13-16,5-1-12 0,3 2-48 15,3-2-80-15,-1-1-106 16</inkml:trace>
  <inkml:trace contextRef="#ctx0" brushRef="#br2" timeOffset="-132383.4">17113 16990 432 0,'5'1'96'0,"0"-1"-73"16,6 0 31-16,2 2-18 16,2 0-33-16,7-2-23 0,0 0-57 0,3 0-131 15</inkml:trace>
  <inkml:trace contextRef="#ctx0" brushRef="#br2" timeOffset="-132268.99">17391 16997 656 0,'0'0'57'15,"0"0"-25"-15,-2-11-12 0,2-3-77 16,0-13-560 0</inkml:trace>
  <inkml:trace contextRef="#ctx0" brushRef="#br2" timeOffset="-68482.11">7589 18120 123 0,'-15'0'81'15,"3"-5"-77"-15,2-4-2 16,5 0 1-16,1-1-1 16,-1 0 7-16,5 0-7 15,-2-1 46-15,2 2-10 16,0 2 6-16,0 0-1 15,-1 1 0-15,-1 3 5 16,2-1-2-16,-2 4-11 0,0-1-4 16,1 1-5-16,1 0 1 15,0 0-4-15,0 0-10 16,1-2-5-16,10 2 7 16,3 0 0-16,6 0 1 0,5 0-2 15,6 0-2-15,3 0-2 16,7 2-1-16,9-2-4 15,8 0 3-15,5 0-2 16,10 0-1-16,8 1-2 0,9-6-1 16,5 0 0-16,9 0-2 15,4 1 1-15,6 2 0 16,5-4 1-16,3 3-2 16,5 0 2-16,9-1 2 15,-2-3-2-15,8 0 4 16,6-1 0-16,2 0-1 0,2-3 1 15,1 0-2-15,-2-1-3 16,-4-2 2-16,1 1-2 16,-10 1-3-16,-5-5 8 15,-12 3-9-15,-12-4 5 16,-14 0 1-16,-18 1-1 0,-17-1 0 16,-23 2-2-16,-19 2 0 15,-18 4 1-15,-23 0-32 16,-22-13-108-16,-18-15-319 15</inkml:trace>
  <inkml:trace contextRef="#ctx0" brushRef="#br2" timeOffset="-63887.07">18168 17123 441 0,'-20'6'216'0,"1"-5"-158"0,4 3 13 16,12-2-24-16,3 0-22 16,7-2-12-16,15 0 2 15,8 0 10-15,14-2-1 16,5-7-7-16,6-1-8 0,2-2-2 15,-3 0-4-15,-1 1 1 16,-4-1-5-16,-6 3 2 16,-3-2-3-16,-8 2-8 15,-7 3-18-15,-9 4-15 16,-3 2-17-16,-12 0-37 0,-1 2-44 16,-7 6-92-16</inkml:trace>
  <inkml:trace contextRef="#ctx0" brushRef="#br2" timeOffset="-63477.61">18338 17202 525 0,'-15'3'79'15,"10"-3"-40"-15,5 0 33 16,20-3-41-16,7-4-6 16,10-2 7-16,4-2-6 0,10 3-5 15,-3-5-5-15,1 0-9 16,-1 4-4-16,-5-1-2 15,-4 1-3-15,-6 0-1 0,-6 0-11 16,-4 0-18-16,-7 2-15 16,-1-2-6-16,-6 0-13 15,-4-2-7-15,-5 1 2 16,0-7-21-16,-5 3 14 16,-9-5 30-16,-3-1 48 15,-1 0 62-15,0 1 35 0,0 3 24 16,6 3-19-16,5 4-33 15,1 6-8-15,6 3-19 16,1 1-24-16,14 14-9 16,4 6 10-16,0 8-1 15,-1 5-5-15,-6 5-2 16,0 4-6-16,-12-2-3 0,-7 0-1 16,-12-5-20-16,-9-1-16 15,-6-8-18-15,-2-7-42 16,-4-13-42-16,0-7-159 15</inkml:trace>
  <inkml:trace contextRef="#ctx0" brushRef="#br2" timeOffset="-62423.83">19609 16729 152 0,'-6'-14'477'16,"3"-4"-391"-16,-3 6-1 0,4 4-22 15,2 5-21-15,0 3-23 31,8 7-14-31,1 11-2 16,6 7 4-16,0 8-4 0,1 7-1 16,-3 3-2-16,-1-4 1 0,-3-3-3 15,-3-6-10-15,-4-10-2 0,-2-13 8 16,0-7 6-16,0-11 2 16,0-12-2-16,0-9 0 31,5-4 1-31,4 2-3 0,6 2 2 15,2 11-1-15,3 6-1 16,4 12 0-16,5 3-1 16,-2 7 3-16,4 11-1 0,-2 1 2 15,3-1-1-15,-3-2 0 16,-4-3 0-16,-3-8 1 16,-5-5-2-16,-4-5 4 15,-6-15 1-15,-1-7-2 16,-5-3 0-16,-1-4 0 15,0 2-2-15,-8 2-2 0,-1 4-18 16,2 11-25-16,1 8-18 16,6 7-36-16,0 0-44 15,8 5-42-15,9 6-172 16</inkml:trace>
  <inkml:trace contextRef="#ctx0" brushRef="#br2" timeOffset="-62173.84">20158 16738 208 0,'2'7'386'0,"-2"-3"-331"15,2-1 7-15,3 1-9 16,9-4-17-16,8 0-19 0,1-5-9 16,4-8-8-16,-1-6 2 15,-4-3-4-15,-7-1-7 16,-10-2 3-16,-5 3 6 16,-12 6-1-16,-17 7 9 15,-5 9 11-15,-4 0 10 16,4 18 1-16,9 6-3 0,11 6-10 15,14 5-9 1,15-1-5-16,18 2-4 16,14-8 0-16,12-2-23 0,7-14-54 15,-3-12-93-15,4-7-336 16</inkml:trace>
  <inkml:trace contextRef="#ctx0" brushRef="#br2" timeOffset="-61134.8">20849 16347 718 0,'-15'-25'45'0,"-2"9"15"16,7 10-7-16,6 6-12 16,2 0-26-16,2 17-12 15,4 11 1-15,8 8 5 16,5 5-4-16,3 2-3 0,2 2 0 15,-2-4-2-15,-4-6 0 16,-1-6 0-16,-3-9 0 16,-5-6 0-16,-3-11 0 15,-3-3 2-15,1-8 5 16,2-12-4-16,0-3 0 16,3-4-2-16,2 2-2 0,0 3 3 15,0 7-2-15,3 7-1 16,1 8-1-16,1 2-1 15,3 14-1-15,0 4 2 16,9 5-6-16,-1 0-25 0,5-4-21 16,3 1-8-16,2-10-17 15,1-7-10-15,-4-5-19 16,1-5-14-16,-8-13 20 16,-1-7 75-16,-9-5 66 15,0 0 52-15,-6-2 11 16,-6 3-10-16,-3 4-16 0,0 9-21 15,-7 8-16-15,-8 8-17 16,-7 0-13-16,0 17-4 16,0 4-1-16,5 6-2 15,4 3-1-15,6-2-1 16,7-2 1-16,0-5-1 0,1-6-2 16,11-10 3-16,2-5 0 15,2-2 1-15,3-13 0 16,3-6-1-16,0 0 1 15,-3 0 0-15,3 2-1 16,-3 6 1-16,-6 3 4 16,2 7-2-16,-1 3-2 0,3 3-2 15,-2 10 1-15,2 3-2 16,0-3 0-16,-2 0-7 16,-2-1-23-16,-5-7-18 15,0-5 5-15,-3 0 7 0,1-11 7 16,-3-7 20-16,2-2 11 15,-1-1 5-15,4 4 15 16,-1 0 10 0,1 9 0-16,3 2-10 0,5 6-9 0,3 0-1 15,0 13 3-15,1-1-2 16,2 4-7-16,-1-1-2 16,-6-5 2-16,0-7 1 0,-2-3-2 15,-2-1 4-15,-4-16 3 16,0-3-2-16,1-4 2 15,-7-1-3-15,3 0-3 16,-2 6-2-16,-2 0-1 16,0 7-2-16,0 9-2 0,-2 3-10 15,0 0-23-15,2 7-27 16,0 6-20-16,4 1-45 16,3-2-108-16</inkml:trace>
  <inkml:trace contextRef="#ctx0" brushRef="#br2" timeOffset="-60868.72">21915 16417 410 0,'1'-9'118'0,"-1"2"-56"16,2 1 38-16,0 3-46 15,1 1-28-15,1 2-13 16,1 0-10-16,-2 0-3 0,2 2-1 16,-2 0 2-16,1 1-1 15,1-3 0-15,-3 0 0 16,-1 0 2-16,3-3 0 15,-4-4 0-15,0 1 0 16,0 0 2-16,-4 6 10 0,-2 0 2 16,0 3-5-16,-2 9-4 15,5 3 1-15,1 4-4 16,2-3-3-16,5 0-1 16,15-2-1-16,6-5-29 15,10-9-42-15,3-2-89 0</inkml:trace>
  <inkml:trace contextRef="#ctx0" brushRef="#br2" timeOffset="-60381.86">22738 16238 627 0,'3'-30'14'15,"-6"-3"19"-15,-11 1 31 16,-6 2-29-16,-4 11-19 16,-5 6-3-16,-3 12-2 15,-3 1-1-15,1 20-4 0,5 6 0 16,8 6 0-16,6 6-5 16,10-3-1-16,5-3 2 15,7-5-2-15,13-9-1 16,5-9 1-16,0-7 0 0,8-2 0 15,-3-9 0-15,-1-6 0 16,-3 0 2-16,-2 0 0 16,-4 2-1-16,-6 5 2 15,-1 4-3-15,-1 4-1 0,0 0-6 16,5 0-27-16,5 0-32 16,5 0-67-16,-1 0-195 15</inkml:trace>
  <inkml:trace contextRef="#ctx0" brushRef="#br2" timeOffset="-58932.37">23357 15944 662 0,'-3'-14'42'0,"-11"3"-15"16,-4 4 44-16,-7 7-26 15,5 0-21-15,-2 11-14 16,5 12-7-16,7 6-2 15,10 4 0-15,0 7-2 0,19-1 1 16,4 0 0-16,8-3-1 16,-2-4-4-16,-9-7-3 15,-6-6 6-15,-11-2 1 16,-5-9 1-16,-16-2 3 16,-9-5-2-16,-4 2 2 15,4-3-4-15,6 0 2 0,8-3-5 16,12-5-18-16,4-3-20 15,19-3-34-15,8-4-9 16,6-3-15-16,-4-2-30 16,-1-1 23-16,-11-2 100 0,-8 2 75 15,-6 3 51-15,-6 3 25 16,0 6-37-16,0 1-32 16,0 9-24-16,4 2-14 15,8 4-22-15,3 10-3 16,4 4-1-16,3 3-5 15,0 1-4-15,-3-1-2 0,-2-2-1 16,-9-6-7-16,-1-6-6 16,-7-7 5-16,0 0 8 15,-2-18 5-15,-3-3-2 16,2-8 1-16,3 1 0 16,0-1-1-16,10 4 1 15,5 11-1-15,4 7-1 0,5 7 0 16,-2 9-2-16,-1 11 0 15,-1 8 1-15,-4-3-1 16,-4 1 1-16,-3-5-2 16,-4-3 1-16,-5-10-1 15,0-6-1-15,0-2 6 0,0-14 4 16,0-6-5-16,6-7 0 16,8 1-1-16,3 1 1 15,2 1-1-15,3 10-1 16,3 7-1-16,-5 7 1 15,-2 0-1-15,-2 13 0 0,-2 8 0 16,-1 2-1-16,-4 2-9 16,3 4-20-16,1-7-13 15,3-2-14-15,1-6-18 16,4-11 10-16,0-3 8 16,3-12-23-16,0-7 32 15,-4-7 47-15,-1-3 16 0,-5-2 25 16,-5 4 10-16,-9 4-3 15,0 9 12-15,-13 6-10 16,-2 8-29-16,-7 0-11 16,3 7-2-16,6 6-3 0,2 7-4 15,8 2-1-15,3-4 0 16,1-3 0-16,10-3 0 16,4-9 2-16,6-3 0 15,0-2 2-15,5-8-1 16,-2-1 1-16,3 2 5 0,0 3-1 15,0 3 6-15,0 3 2 16,-1 0-3-16,-4 0-1 16,-2 3-2-16,-1 1-6 15,-9-2-2-15,0-2-1 0,-8-4-10 16,-2-12-6 0,-2-5-19-16,-11-8-8 0,-6-6 1 15,-3-2 24-15,-2-5 19 16,0-1 17-16,6 2 30 15,4 6-25-15,6 6 1 16,2 11 7-16,6 6 0 0,0 12-10 0,6 3-12 16,6 17-2-16,3 7 11 15,2 10-6-15,1 8-5 16,-2 1-3-16,1 4-2 16,-5-4 0-16,1-8-4 15,-3-6-22-15,1-12 3 0,0-10-21 16,-6-10-27-16,1-3-18 15,-6-19-41-15,0-4-7 16,0-6 48-16,1-7 80 0,3-1 21 16,-1 1 27-16,7 8 20 15,-5 5 26-15,2 8 28 16,0 11-41-16,-2 7-12 16,3 0-26-16,-1 12-2 15,0 9-4-15,4 3-12 0,2 6-7 16,-3 6-6-16,0 2-3 15,0 1-1-15,1-2-26 16,-2-3-38-16,4-9-39 16,-1-9-34-16,1-15-91 15</inkml:trace>
  <inkml:trace contextRef="#ctx0" brushRef="#br2" timeOffset="-58338.73">24651 15926 548 0,'4'-4'35'0,"4"-4"-29"16,5 3 33-16,3 1-3 0,6-1-24 16,-3 1-10-16,1-1-2 15,-6-2 1-15,-2-2-3 16,-12 2 0-16,0 0-7 16,-12 3 7-16,-3 4 1 15,-6 0 3-15,2 7 4 0,3 7 6 16,5 6-2-16,11-2-7 15,0 0-1-15,16-4 0 16,9-3 0-16,2-9-1 16,6-2 0-16,-5-6-1 15,3-12-9-15,-6-1 1 0,-4-10 5 16,-3 2 5-16,-5 1 17 16,-4 2 19-16,-3 5 14 15,-3 6-18-15,-1 8-10 16,-2 5-4-16,1 0-13 15,3 16-4-15,3 7 0 0,-1 6-1 16,3 6-1-16,-4 5-1 16,0-2 2-16,-3-1-4 15,-2-7-10-15,0-7-5 16,-5-11 15-16,-6-8-1 16,-2-4 6-16,-4-7-3 15,4-7-3-15,4-5 1 0,7-3-8 16,2 0-16-16,11-5-14 15,14 1-8-15,4-5-21 16,5-1-9-16,-4 0 25 16,1 2 43-16,-8 3 22 15,-4 6 39-15,-11 5 28 16,-2 5-4-16,-5 4-9 0,-1 7-22 16,0 0-21-16,0 14-17 15,0 6-3-15,0 10-1 16,0 7-5-16,0 3-38 15,-1-3-61-15,-6-7-85 0</inkml:trace>
  <inkml:trace contextRef="#ctx0" brushRef="#br2" timeOffset="-58229.41">25101 15898 608 0,'34'-22'26'16,"14"5"-30"-16,9 2-4 0,9 0-97 15</inkml:trace>
  <inkml:trace contextRef="#ctx0" brushRef="#br2" timeOffset="-57436.74">18172 18113 422 0,'3'-9'55'15,"1"-5"1"-15,0 0 17 16,0-1-15-16,-3-3-13 16,-1 2-11-16,0 0 0 15,-9 2-4-15,-10 5-12 16,-8 4-10-16,-6 5-2 15,-9 2-2-15,1 14-2 16,0 5 3-16,2 4 3 0,10 5-1 16,6 1-2-16,14-2-3 15,9-5-2-15,12-6-1 16,14-7 1-16,4-11-1 0,4-2-2 16,0-17-5-16,-2-12 2 15,-8-6 3-15,-7-11 3 16,-7-4 2-16,-8-7 0 15,-2-3-1-15,-5-1 3 16,-9 8 4-16,2 9 3 0,1 8 10 16,2 13 6-16,2 13-7 15,5 12-3-15,2 7-12 16,0 15-6-16,9 16 2 16,6 10-1-16,2 7 0 15,7 7 1-15,3-2-1 16,5-1-3-16,-3-8-25 0,5-6-10 15,-2-13-16-15,-1-10-18 16,0-11-9-16,-4-11-78 16,0-8-108-16</inkml:trace>
  <inkml:trace contextRef="#ctx0" brushRef="#br2" timeOffset="-57275.28">18425 18011 542 0,'0'-10'110'0,"-5"1"-33"15,3 5 8-15,2 4-44 16,0 4-29-16,7 10-5 15,4 4 0-15,3 5-5 0,-2 2-2 16,0 2-7-16,-9-6-29 16,-3-1-33-16,0-9-8 15,-7-8-14-15,-9-3-33 0,-4-17-66 16,-3-9 24-16,-1-8 43 16</inkml:trace>
  <inkml:trace contextRef="#ctx0" brushRef="#br2" timeOffset="-56972.09">18333 17961 200 0,'-5'-33'150'16,"5"3"-52"-16,10 5-12 15,12 5-45-15,12 4-21 0,5 5-1 16,3 4-11-16,3 3-9 16,0 2-33-16,-5 2-25 15,-6 2-19-15,-6-4 35 16,-8-1 39-16,-9-1 31 16,-11 1 72-16,0 3-5 15,-11 0-17-15,-5 10-18 0,2 3-10 16,2 9-19-16,7 0-14 15,5 6-8-15,13 0-5 16,11 2-1-16,2-1-2 16,-1-1-1-1,-3-3-15-15,-6-5-18 16,-10-6 21-16,-6-1-4 16,-11-8 16-16,-7-5 6 0,-5 0-2 15,3-2 3-15,6-7 0 16,7-1-5-16,7-3-4 15,12-1-37-15,15-6-62 16,9-3-93-16</inkml:trace>
  <inkml:trace contextRef="#ctx0" brushRef="#br2" timeOffset="-56742.99">18926 17758 702 0,'-16'-5'34'0,"2"-13"39"0,3 13-13 16,9 3-22-16,2 2-20 15,2 9-15-15,11 7-1 16,2 9 4-16,5 3-3 16,-2 6-2-16,0 4 0 15,-6-1 0-15,-4 4-2 16,-4-2-2-16,-4 1-19 0,0-10-27 16,-5-5-39-16,-2-11-50 15,0-10-76-15</inkml:trace>
  <inkml:trace contextRef="#ctx0" brushRef="#br2" timeOffset="-56625.96">18949 17972 546 0,'0'-16'90'0,"5"-2"-58"15,12 0 16-15,8 3-26 0,8 0-21 16,4 3-2-16,5-5-15 16,-5 7-70-16,-3 2-53 15,-6 5-143-15</inkml:trace>
  <inkml:trace contextRef="#ctx0" brushRef="#br2" timeOffset="-56519.14">19241 17870 406 0,'-4'4'91'0,"2"-2"-40"16,2 0 0-16,7-2-23 15,7 0-22-15,5 0-8 16,6 0-56-16,-2-5-119 16</inkml:trace>
  <inkml:trace contextRef="#ctx0" brushRef="#br2" timeOffset="-56425.4">19385 17867 589 0,'-5'3'54'16,"3"-3"-4"-16,2 0 6 16,13 0-38-16,11-1-16 15,2-15-32-15,6-7-132 16</inkml:trace>
  <inkml:trace contextRef="#ctx0" brushRef="#br2" timeOffset="-55654.24">19589 17799 568 0,'-2'0'53'15,"0"0"10"-15,2 7-18 16,4 6-11-16,7 1-2 16,3 4-5-16,-2 1-13 0,-2-1-11 15,-3 2-2-15,-7-2-1 16,0-4-7-16,0-5-19 16,-9-7-13-16,-1-2-12 15,2-13-30-15,-5-8-36 16,4-9-6-16,-3-6 12 0,1-4 55 15,-2 3 76 1,1 0 70-16,5 5-10 0,1 8 4 16,6 5-24-16,0 12-33 15,3 3-23-15,14 4-8 16,5 0-18-16,5 11-54 16,2-3-88-16</inkml:trace>
  <inkml:trace contextRef="#ctx0" brushRef="#br2" timeOffset="-55219.56">19801 17716 537 0,'0'0'66'0,"0"0"-6"16,0 0 3-16,5 0-50 15,2 4-11-15,4 4-2 16,1 2 0 0,3 1 0-16,-3 0-1 15,5-4 0-15,-3-1-4 0,-2-6 2 16,0 0 3-16,-6 0-1 15,0-3-1-15,-3-4 1 16,-3 2 2-16,0-2-1 16,0 4 0-16,-5-1-1 15,1 1-2-15,3-1-11 16,1 4-13-16,0-2-17 0,0 0-20 16,7 2 14-16,1 0 1 15,-1 0 11-15,-4 0 21 16,1 0 17-16,-3 0 3 15,-1 0 26-15,0 0 18 16,0 0-4-16,-5 4-15 16,0 1-12-16,-3 2 3 15,1 4 0-15,0 2-7 0,4-1-3 16,-1 1-6-16,4-5-2 16,-2 3-1-16,2-5 0 15,0-5 2-15,0-1-5 0,-1 0-50 16,-1 0-27-16,-4-4-43 15,2-5-93-15</inkml:trace>
  <inkml:trace contextRef="#ctx0" brushRef="#br2" timeOffset="-54738.21">19804 17756 410 0,'-7'-1'97'0,"2"-1"-40"16,5 2 10-16,0 0-31 15,14 0-23-15,1 9 11 0,-1 5-7 16,2 4-7-16,-4 1-7 15,-3 5 2-15,-7-1-2 16,-2-2-1-16,0-3 2 16,0-6 1-16,-5-4 2 15,3-8 10-15,2 0 10 16,0-14-15-16,7-4-10 16,6-4-1-16,3-1-2 0,7 4 1 15,-1 2-2-15,2 7 2 16,-2 6-1-16,0 4 0 15,-2 0 1-15,1 6-1 0,-1 2 1 16,0 1-1-16,3-5-3 16,-1-4-12-16,1 0-8 15,-1-11 0-15,-3-7 8 16,-2-5 12-16,-3 0 6 16,-7-1-1-16,-1 5 17 15,-6 5 10-15,0 5 0 16,0 7-11-16,0 2-1 15,0 16-8-15,0 11 0 16,7 5 2-16,7 9-3 16,-1 4-4-16,1-1-3 0,-3 1 1 15,-7-8-3-15,-4-5-8 16,-12-7 0-16,-10-8 3 16,-7-14 4-16,-8-3-16 0,5-16-29 15,3-15-38-15,7-9-66 16,12-12-370-16</inkml:trace>
  <inkml:trace contextRef="#ctx0" brushRef="#br2" timeOffset="-54253.92">21176 17361 586 0,'-11'-21'51'0,"-10"-2"10"15,-1 10 12-15,-3 6-27 16,0 2-26-16,-4 5-4 16,5 13-1-16,3 11-3 0,11 8-1 15,10 5-2-15,3 6 0 16,20 0-3-16,16 1-4 16,3-3-3-16,5-4 1 15,-4-2-7-15,-5-10-5 16,-17-3 2-16,-12-7 0 0,-11-2 5 15,-23-5 7 1,-9-1 2-16,-10-1-1 0,0-5 3 16,6 2-1-16,6-3-4 15,12 0 0-15,17-6-4 16,4-5-19-16,26-7-42 0,12-5-29 16,4-11-45-16,4-4-115 15</inkml:trace>
  <inkml:trace contextRef="#ctx0" brushRef="#br2" timeOffset="-54074.7">21326 17322 615 0,'0'-22'109'0,"-10"8"-48"16,5 1 10-16,5 12-16 15,0 1-22-15,7 7-22 0,8 12-8 16,2 10 5-16,1 5-5 16,2 7-2-16,-4 1-1 15,2 4 0-15,-7-4-7 16,-2-4-18-16,-3-3-13 0,-4-7-17 15,-2-8-23-15,-2-11-44 16,-11-5-100-16</inkml:trace>
  <inkml:trace contextRef="#ctx0" brushRef="#br2" timeOffset="-53936.87">21289 17616 488 0,'-14'-15'113'16,"5"1"-57"-16,9-3 16 15,2 2-21-15,21-2-35 16,10 2-14-16,3 1-1 15,6 1-1-15,-1 4-36 16,-2 1-44-16,-9 2-47 16,-7-1-56-16,-8 3-164 0</inkml:trace>
  <inkml:trace contextRef="#ctx0" brushRef="#br2" timeOffset="-53640.06">21558 17441 370 0,'0'-9'102'0,"0"0"-42"15,2 2 14-15,10 0-9 16,3 2-25-16,5 3-2 15,1 2-4-15,5 0-7 0,-5 3-6 16,0 6-11-16,-9 6-9 16,-7-4-1-1,-5 3-1-15,-5-4 1 0,-7-1 2 16,-2 0-1-16,2-7 2 16,3-2 4-16,3 0 3 15,6-8-1-15,4-2-7 0,11-2-3 16,5-2-1-16,2 3-5 15,4-2-10-15,-1 5-6 16,-3 2-9-16,-6 0-5 16,-6 2-4-16,-2 3-2 15,-5 1 4-15,-3-1 4 0,0 1-2 16,0 0-5-16,0 0-27 16,-1-3-7-16,-3 2-44 15</inkml:trace>
  <inkml:trace contextRef="#ctx0" brushRef="#br2" timeOffset="-53452.61">21648 17290 569 0,'-7'-6'23'0,"7"1"25"0,0 3 2 15,13 2-41-15,3 0-9 16,0 0-1-16,2 0-9 15,1 0-47-15,-2 3-61 16,-2-1-112-16</inkml:trace>
  <inkml:trace contextRef="#ctx0" brushRef="#br2" timeOffset="-52992.82">21886 17264 407 0,'7'-2'80'16,"1"-1"-9"-16,0 3 19 15,3 0-38-15,-3 0-17 16,4 7-3-16,-3 4-6 16,1 3-8-16,-3 3-11 0,1-2-5 15,-3 4-2-15,-1-2 0 0,-1-3 1 16,-1-3-1-16,-2-4 0 15,1-4 0-15,3-3-2 16,1 0 0-16,3-2 0 16,3-10-2-16,1-4-2 15,3-4-7-15,-3-1-3 0,-3-2 4 16,-2-2 5-16,-3 2 5 16,-2 7 3-16,-1 0 5 15,1 7 8-15,0 6 2 16,3 3-5-16,3 3-10 0,1 11-1 15,1 9 2-15,5 4 0 16,-6 6 3-16,-1 0 1 16,-2 5 1-16,-6-6-1 15,0-1-1-15,-14-4-3 16,-3-4-1-16,-2-7 0 16,-3-10-4-16,5-6-32 0,4-5-59 15,7-20-136-15</inkml:trace>
  <inkml:trace contextRef="#ctx0" brushRef="#br2" timeOffset="-52398.18">22782 17134 583 0,'-7'-14'22'15,"5"-2"17"-15,2 0 24 0,19 1-22 16,8 1-15-16,9 3-3 16,1 6-10-16,4 3-4 15,-6 2-3-15,-4 4-5 16,-11 10-1-16,-6 2-1 16,-9 4-2-16,-5 0 1 15,-2-3-1-15,-8 1 0 0,-5-3 3 16,3-7 2-16,3-2-1 15,1-6 3-15,5 0 1 16,3-7 3-16,0-7-6 16,8-4-1-16,2-2 0 15,2-2 2-15,1 4 3 0,0 1 5 16,-3 4 4-16,-2 4 3 16,-3 4-1-16,-1 5-1 15,-3 5-10-15,1 9 0 16,2 6 4-16,-1 5 1 15,5 4-5-15,-3 3-2 0,2-2-4 16,2 4 1-16,1-4-4 16,-2-3-25-16,3-4-16 15,0-9-28-15,5-10-50 16,2-4-73-16,1-12-290 16</inkml:trace>
  <inkml:trace contextRef="#ctx0" brushRef="#br2" timeOffset="-52273.21">23426 17180 749 0,'0'2'25'0,"-3"3"-28"0,-7 6 4 15,0 3-27-15,-2 3-97 16,-7 2-221-16</inkml:trace>
  <inkml:trace contextRef="#ctx0" brushRef="#br2" timeOffset="-51803.32">21333 18067 436 0,'-9'0'119'16,"1"-4"-59"-16,4 4 26 16,4-2-18-16,0-1-19 15,15 0-17-15,8-1 1 16,7-2-5-16,9-1-6 0,7 0-3 16,7-2-10-16,2 0-7 15,5 1-1-15,-4-2 0 16,-2 0-1-16,-8 1-3 15,-5 0-12-15,-14 3-20 16,-10 1-19-16,-9 5-12 0,-8 0-15 16,-16 0-35-16,-11 4-88 15</inkml:trace>
  <inkml:trace contextRef="#ctx0" brushRef="#br2" timeOffset="-51470.82">21450 18117 486 0,'-12'3'54'15,"10"-1"1"-15,4-2-5 16,23-2-24-16,11-7 0 16,10-5-5-16,7-2-9 15,4-2-3-15,-3-3-7 16,-5 1 0-16,-11-1-3 0,-9 1-27 16,-12 0-10-16,-7 1 12 15,-10 3 15-15,0-2 8 16,-2 3 4-16,-4 5 12 15,2 3 20-15,3 4 10 0,1 3-2 16,5 0-9-16,11 3-3 16,8 8-4-16,-1 5-4 15,2 3-3-15,-3 6-8 16,-7 0-3-16,-5 6-4 16,-10 1-2-1,-15 3 0-15,-17 6-1 16,-14 2-18-16,-17 2-30 15,-11-2-33-15,-8-6-30 0,-6-8-95 16</inkml:trace>
  <inkml:trace contextRef="#ctx0" brushRef="#br2" timeOffset="-19270.71">15323 14642 217 0,'-12'0'11'0,"3"0"93"16,4 0-51-16,2 0-14 16,3 0 10-16,0 0 6 15,0 0-13-15,0-2-16 16,3-1-5-16,6-1 8 15,6 1-7-15,2-1-1 0,7 1 0 16,5-4-3-16,3 3-1 16,9-3-2-16,4 0-1 15,7-1-2-15,0 1-1 16,4 0-1-16,-4 0-1 16,0 0-5-16,-5 0-2 15,-11 0-1-15,-4-1-1 0,-9 4 2 16,-5 0 0-16,-7-2 2 15,-7 3 0-15,-4-1 0 16,0 3-2-16,-7 1-3 16,-13 0-1-16,-4 0 2 15,-8 0-1-15,-7 7-1 16,-12 0 0-16,-7 0-2 0,-3 4 1 16,-3-3 3-16,-1 3 1 15,4-4 0-15,10 3 2 16,5-6 8-16,17 2 8 0,8-2 6 15,10-4-6-15,11 1-7 16,17-1-5-16,13 0-2 16,11 0 4-16,13-1-5 15,11-5-3-15,5 4-1 16,-2-1-1-16,-2 1-33 16,-5-2-43-16,-8-3-61 15,-16-4-208-15</inkml:trace>
  <inkml:trace contextRef="#ctx0" brushRef="#br2" timeOffset="-18472.2">15856 16395 288 0,'-14'0'87'0,"1"0"-33"16,2 0 23-16,3 0-32 15,3 0-2-15,5 0-9 16,0-1-2-16,0 1-8 16,8 0-2-16,2-2 6 15,10 0-2-15,5-1 2 16,4-1-5-16,6-1-6 0,4-1-5 16,3-3-3-16,-1 4 0 15,5-2-7-15,-5 1-1 16,-7 1 0-16,-4 2 0 15,-6-1-3-15,-6 2-1 0,-7 1-5 16,-6 1-5-16,-5 0-7 16,0 0-15-16,-9 4-4 15,-11 6 3-15,-2 1-11 16,-9-1 6-16,-7 3 2 16,-2-1 23-16,-4 0 15 0,0 3 2 15,2-5 15-15,6 1 16 16,3-2 8-16,12-2-5 15,4 1-4-15,8-5-4 16,9 1-3-16,2-1-7 16,18-3 4-16,5 0 2 15,11 0-2-15,3-3-4 16,9-4-3-16,-6-1-7 0,1 1-5 16,-3 0-2-16,-9 1-7 15,-5 2-15-15,-4-1-8 16,-7 2-30-16,-7-2-26 15,-6 0-54-15,-2-2-155 0</inkml:trace>
  <inkml:trace contextRef="#ctx0" brushRef="#br2" timeOffset="12309.52">7891 8435 313 0,'-5'0'113'0,"3"0"-56"15,2 0-11-15,2 0-24 16,11 0 2-16,1 2-1 0,8 0-6 16,3-2 9-16,8 1 2 15,6-1-4-15,7-1 1 16,10-7 2-16,5 1 2 15,10-3-2-15,2-3-8 16,8 2-3-16,4-2-3 16,0 5-4-16,5-3-5 0,3 2-1 15,-3 0-1-15,0 0-1 16,0 2 1-16,-2-3 1 16,-3-1-3-16,-2 4 4 15,0-4-2-15,-4 3 0 0,-7 0-1 16,-7 1 2-16,-6-1-2 15,-7 3 1-15,-7 2 1 16,-6-1-2-16,-7 1 3 16,-6 0 1-16,-4 2-1 15,-8-1-2-15,0 1 0 16,-7 1 2-16,-3-2 0 0,-2 0 1 16,-1 2-2-16,-1 0-1 15,0-4-1 1,0 2-1-16,-1 1-3 15,-5 1-19 1,-2-4-23-16,-7-1-38 0,1-6-73 16,-1-5-319-16</inkml:trace>
  <inkml:trace contextRef="#ctx0" brushRef="#br2" timeOffset="15138.34">2222 11478 319 0,'-1'0'80'0,"-1"0"-8"16,0 0 1-16,2 0-27 15,-2 0-14-15,2 0-17 16,0 0-8-16,0 0-2 0,0 0 1 15,0 0 1-15,0 2 2 16,0 1 0-16,0-1 1 16,0 0 0-16,0-2-1 15,0 2-1-15,0 0 1 16,0-2-2-16,0 0 2 0,0 0-2 31,0 0-1-31,0 0 2 0,0 0 2 16,0 0-3-16,0 0-3 15,0 0-1-15,0 0 0 16,0 0-1-16,0 0 0 16,0 0 1-16,0 0 1 15,0 0 3-15,0 0-2 0,0 0-1 16,-3 0-1-16,1-4 0 16,2 2 0-16,-3-2-1 15,1 3 1-15,2-1 0 16,-2-2 0-16,2 2 0 15,0 1-2-15,0-1 0 0,0-2-1 16,7 3 0-16,4-1 0 16,4-1 0-16,4 1-1 15,6-2 2-15,4-2-2 16,1 1 1-16,8 0 0 0,2-2 1 16,1-1-1-16,8 0 0 15,1-1-1-15,4-2 1 16,2 0 0-16,-3 1 0 15,-1 1 1-15,-3 0-1 16,-5 2-1-16,-10 0 1 16,-7-1 0-16,-6 3 0 0,-11 2 1 15,-5-1-1-15,-1 2 2 16,-4-2-1-16,0 3-2 16,0-1-1-16,-4 0-12 15,2 2-32-15,2-7-32 0,0-5-77 16,7-15-315-16</inkml:trace>
  <inkml:trace contextRef="#ctx0" brushRef="#br2" timeOffset="15848.89">6817 10546 227 0,'0'0'47'0,"0"0"-1"15,0 0-7-15,3 1-9 16,-1-1 0-16,0 2-11 0,-2-1 8 15,1-1 3-15,1 0-4 16,2 2-10-16,1 0-9 16,0-1-7-16,2 1-1 15,3-2-28-15,2 0-64 16,3 0-122-16</inkml:trace>
  <inkml:trace contextRef="#ctx0" brushRef="#br2" timeOffset="25941.49">15913 13022 300 0,'-3'-10'58'0,"-3"1"-6"15,-1 0-17-15,0 2-1 16,-2 0-11-16,-3 0-4 0,-1 1 1 16,-4 3 2-16,1-1-4 15,-6 1 1-15,-1 3-1 16,-3 0-4-16,-3 0-3 15,0 0-1-15,-3 7 0 0,-2 2-1 16,-3 3 3-16,3 3-1 16,-5 2-2-16,0 5-2 15,-1-1-1 1,0 2 0-16,3 2 0 16,-2 2 4-16,2 0 1 0,1 1 1 15,2 1-1-15,2-1-2 16,0 4-1-16,-1 3 1 15,3-3 0-15,3 5-2 16,1 1 0-16,5 3-1 0,1 1-2 16,6-1 0-1,1-2-1-15,1 2 1 0,2-5 1 16,5-2 1-16,-2-2 2 16,6 0 0-16,-3-1-2 15,2-1-2-15,2 2-1 0,0-2 0 16,0 1-2-1,0-1 1-15,2-5 0 16,5 0-2-16,0-2 3 0,3-2-2 16,0-1 1-16,1 2 1 15,-2-5-2-15,3 0 1 16,1 2-1-16,1-1-1 0,0-2 1 16,1 0 0-16,1 2 0 15,2-2-2-15,1 0 2 16,-2 0-2-16,3-1 2 15,-1-2-1-15,3 2 0 16,3-3 0-16,2 1 1 0,2-1-1 16,2-1 1-16,5-4-1 15,-2 2 2-15,1-1-1 0,1-2 0 16,0-2 1-16,-6-2 0 0,5-1-1 16,-2 1 1-16,-1-2 0 15,0 0 0-15,0 0-1 16,6-2 1-16,-1-3-1 15,1-2 0-15,2-4 0 16,-1 1-1-16,-1-3 1 16,-1-4 0-16,2-2 1 0,-3-2 0 15,-2-1 1-15,0 0-1 16,-6-4 0-16,-1-2 0 16,-1-2-1-16,-4-2 0 15,2-2 2-15,-4-4-4 16,-1-3 3-16,-1-2-2 15,-3 2 0-15,-2-5 1 0,-3-1-1 16,1 4 0-16,-4-1 0 16,-1 3 0-16,-3 0 0 15,-3 2 0-15,0-4 0 16,0 0-1-16,0 2 1 16,-10-3-1-16,-5 0 0 0,-4-2 1 15,-7 1-1-15,-6 0-1 16,-5 2 1-16,-7 1-1 15,-6 9-2-15,-7 2-8 16,-3 12-15-16,-1 6-18 16,0 12-23-16,5 1-42 0,7 1-127 15</inkml:trace>
  <inkml:trace contextRef="#ctx0" brushRef="#br2" timeOffset="27146.64">16219 15020 350 0,'-7'-12'42'15,"-3"-2"13"-15,-1 1 7 0,3 1-20 16,-5-3-16-16,0 1-2 16,-3-2-1-16,-2 4-4 15,-3-3 1-15,-3 4 2 16,-1-3-5-16,0 6-4 15,-5-2-2-15,1 1-3 0,-2 6 2 16,-1 1 0-16,0 2 1 16,-3 0 1-16,-1 0-3 15,-1 8 0-15,-3 6 1 16,3 3 0-16,-3 2-2 16,-1 7-1-16,3 2-1 0,3 3 0 15,1 1 0-15,4 4 1 16,4 1 0-16,-1 1 2 15,3-1 1-15,2 4-2 16,3-2-2-16,4 2 1 16,5-4-2-16,-2 5 3 15,5-1-4-15,4-2 3 0,1-1-1 16,2 3 0-16,0-6-4 16,2 1 0-16,5 2 0 15,3-5 2-15,-3 2-2 16,1-3 2-16,-1-1-1 0,3 1-3 15,-1-3 1-15,-1 2 0 16,5-5-1-16,-2 1 1 16,-1-2-1-16,5-1 0 15,-1 1 1-15,-1-1-1 16,3-3 0-16,-1-1 0 0,0-2 1 16,4-2-1-16,0-2 0 15,1-2 0-15,4 0 1 16,-3-4 0-16,4-1 0 15,4-2-2-15,-1 1 2 16,3-4 0-16,-1 0-1 16,3-2 1-16,-3 0 0 15,-1 0-2-15,0 0 2 0,-2-2-1 16,0-4 1-16,0 3-1 16,-2-4 0-16,4 0 0 15,-1 0 1-15,1-3-1 0,-1 0 1 16,1-2-1-16,-3 3 1 15,-1-8 0-15,-1 2-1 16,-2-5 2-16,0 1-1 16,5-7 1-16,-5 2 1 15,0-5-3-15,2-5 0 16,-4-2 2-16,2-1-1 0,-3-2-1 16,-4-1 1-16,-3 0-2 15,-1 3 2-15,-3 0-1 16,-3 3-1-16,-4 0 2 15,-1-1-1-15,0 1 1 0,0-5-1 16,0 1 0 0,-6-3 0-16,-4 0 1 0,-2-2 0 15,-3 2 1-15,-1 0-2 16,-6 2 0-16,-1 3-2 16,-10 6-1-16,-6 1-2 15,-9 10-13-15,-9 10-24 0,-12 1-38 16,-8 7-62-16,-8-1-185 15</inkml:trace>
  <inkml:trace contextRef="#ctx0" brushRef="#br2" timeOffset="30317.05">18039 13339 412 0,'-3'0'79'0,"1"0"-3"0,2 0-9 16,0 0-22-16,9 0 2 15,5 0-14-15,4 0-3 0,7 0-6 16,4-5-6-16,7 0-3 16,3 2-3-16,7-2-6 15,-4-1-1-15,5 5-1 16,1-4 0-16,-6 2-4 16,-4 1-1-16,-4-1 1 0,-5 2-1 15,-10-2 2-15,-6 0-1 16,-5 3-7-16,-6 0-6 15,-2 0-7-15,-2 0-21 16,-11 0-19-16,-6 7-5 0,-6 1-35 16,-6 1-36-16,-4-1-64 15</inkml:trace>
  <inkml:trace contextRef="#ctx0" brushRef="#br2" timeOffset="30540.6">18187 13374 315 0,'-39'5'98'0,"10"-1"1"16,10-1-24-16,9 1-11 0,7-2-17 15,3 0-22-15,24 0 7 16,6-2 18-16,9 0-15 16,7 0-13-16,6-2-8 15,1-4-5-15,-4 1-3 16,-4 1-5-16,-7-1-1 16,-12 2 1-16,-6 0-1 15,-6 0 0-15,-9-1-9 0,-5 2-16 16,0 2-22-16,-13 0-43 15,-1 0-51-15,-5 0-189 16</inkml:trace>
  <inkml:trace contextRef="#ctx0" brushRef="#br2" timeOffset="108910.11">10894 16661 333 0,'0'-16'20'16,"0"0"6"-16,0 0 14 15,0 0-4-15,0 3-9 16,0 1-9-16,0-1 3 0,0-1 2 15,-2 2-9-15,-3 1 1 16,-6-4 1-16,-3 2-7 16,-8 0-1-16,-5-1 2 15,-2 1 1-15,-7-1 3 0,-3 1 5 16,-6-2-7-16,-3 2-2 16,-6 1-1-16,0-3-4 15,-1 1-1-15,-3 0-1 16,-1-2-2-16,-4 1 1 15,-1-1-1-15,-2 3 0 16,0-2 0-16,-2-2 0 0,0 3 0 16,-2 1-1-16,-3-2 1 15,0 3 0-15,0-2-1 16,-5 5 1-16,3-1-1 16,-1 1 3-16,0 4 0 15,0-2-1-15,2 3 2 0,0 1-3 16,1 0 3-16,1 3-4 15,2 0 0-15,-2 0 0 16,-1 0 0-16,-1 9 0 16,2 0 0-16,-1 2 2 15,-3 4-3-15,4 3 4 16,-2 1 0-16,3 0 0 16,-1 5-1-16,3 1 8 0,-2 0-6 15,3 1 0-15,7 3-1 16,-2 2 0-16,5 2 0 15,-1 0 0-15,3 4-1 16,1 3 0-16,1 2-1 0,2-1 1 16,4 4 0-16,4 1 3 15,3-3 3-15,7 2 2 16,2-1-2-16,3-2-2 16,7 2-3-16,2-5 0 0,4 1-1 15,5-5-1-15,2 2 1 16,2-2-1-16,6-2-1 15,1 1 0-15,0 2 1 16,0 0 0-16,10 1-1 16,2-3 1-16,3 0 1 0,4-1-2 15,-2-1 2 1,6 2-1-16,1-5 0 0,0 1 0 16,2 2 0-16,3-1-2 15,3 1 2-15,0-2 0 0,3 1 0 16,1 2 0-16,3 2 0 15,-3-3-1-15,6-6 1 16,-1 3 0-16,3-4 0 16,0-4 1-16,4-3 1 15,-1-2 1-15,3 2-4 0,0-6 2 16,1 1-2-16,5-3 1 16,-3-1-1-16,4 1 0 15,-1-5 1-15,2 0-2 16,1 0 2-16,1 1-1 15,-1 1 0-15,-3-4 0 0,2 3 1 16,-4-3-1-16,0 1 0 16,0-4 1-16,0 0-1 15,-4 0-1-15,3 0 2 16,0 0-1-16,3 0 0 16,-2-4 0-16,2 1 1 15,-1 1-2-15,2-2 1 16,1 3 0-16,-3-3 0 0,1 1 0 15,0-1 1-15,-1 0-1 16,1 1-1-16,2-1 2 16,1-1 0-16,-2 2-2 0,5-1 1 15,-3-3 2-15,0 1-4 16,-1-1 1-16,-1 0 3 16,0-4-3-16,-1 3 2 15,-2-3-2-15,0-2 2 16,-4-1 0-16,0 0-1 0,-1-4-1 15,-1 1 3-15,-2-3-3 16,-2-2 2-16,-1-3-1 16,-3 0-1-16,-4-3 2 15,-1-3-1-15,-6-1 0 16,0 0 2-16,-4-4-1 16,-2 3 0-16,-3-6 1 15,-2 5 0-15,0-6-1 0,-3-2 4 16,-1-1-3-16,2-1 0 15,-4-1-2-15,5-2 1 16,-3 1 0-16,1 3 0 16,-5-5-1-16,1 0 2 0,-2-4-2 15,-7-3 1-15,-2-5-1 16,0-2 0-16,-18-4 2 16,-9 2-1-16,-16-2-2 15,-18 0 0-15,-24 5 0 16,-22 4-4-16,-28 7-23 0,-18-1-42 15,-22 2-76-15,-16-6-319 16</inkml:trace>
</inkml:ink>
</file>

<file path=ppt/ink/ink11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03T08:56:40.3260000"/>
    </inkml:context>
    <inkml:brush xml:id="br0">
      <inkml:brushProperty name="width" value="0.05292" units="cm"/>
      <inkml:brushProperty name="height" value="0.05292" units="cm"/>
      <inkml:brushProperty name="color" value="#FF0000"/>
    </inkml:brush>
  </inkml:definitions>
  <inkml:trace contextRef="#ctx0" brushRef="#br0">16678 4050 300 0,'0'-12'209'15,"0"-2"-167"-15,-6 0 7 0,-4 0 17 16,-1 3-21-16,0 3-20 16,-3 5-5-16,-4 3-3 15,0 7-4-15,-4 12 0 0,-1 10-2 16,2 10 2-16,-4 11-3 31,1 9-1-31,4 7 1 0,6 2-2 16,7-4-7-16,5-3-1 15,6-8-2-15,18-12-1 0,7-12-2 16,10-9-16-16,2-12-15 16,6-6-24-16,1-5-33 15,-1-17-81-15</inkml:trace>
  <inkml:trace contextRef="#ctx0" brushRef="#br0" timeOffset="390.46">16947 4117 429 0,'0'-13'172'16,"0"-1"-124"-16,0 5 25 15,0 3 1-15,0 6-31 16,0 0-28-16,0 11-16 0,6 10 2 16,5 6 7-1,-1 9 2-15,5 5-3 0,-1 5-1 16,1 3 0-16,0-1-4 15,-2-2-2-15,1-1 0 16,-3-4 0-16,2-6-2 16,-1-4-14-16,-2-10-8 15,0-5-17-15,-3-7-29 0,-2-9-31 16,-3 0-64-16,-2-18-177 16</inkml:trace>
  <inkml:trace contextRef="#ctx0" brushRef="#br0" timeOffset="628.01">17091 4216 571 0,'0'-23'89'15,"0"2"-72"-15,7 5 22 0,13 6 10 16,2 9-14-16,0 1-24 16,0 11-6-16,-5 8-3 15,-10 6-3-15,-7 4-2 0,0-1-8 16,-17-3-9-16,-4-3-1 15,1-2-1-15,0-7-12 16,6-5-24-16,6-5-26 16,8-3-64-16,0-5-268 15</inkml:trace>
  <inkml:trace contextRef="#ctx0" brushRef="#br0" timeOffset="768.6">17529 4256 571 0,'11'8'80'16,"-11"-3"-80"-16,-6 3 14 0,-3 4 25 16,-1 3-29-16,3-1-16 15,2 2-55-15,5-7-76 16,0 0-261-16</inkml:trace>
  <inkml:trace contextRef="#ctx0" brushRef="#br0" timeOffset="1255.7">17985 4111 622 0,'0'-32'54'0,"0"-1"-52"15,-12 7 23-15,-3 5 22 16,-2 7-22-16,-3 8-18 0,-6 6-4 15,-1 8-1-15,5 12 3 16,-2 10-3-16,7 1-1 16,5 5 0-16,7-4-2 15,5-1-1-15,2-7 1 16,10-8-1-16,5-9-3 16,0-7 4-16,3 0 1 0,4-14 1 15,-2-5 1-15,-2-3 0 16,0 2-1-16,0 3 4 15,-6 4 2-15,0 8-1 16,-1 5-1-16,1 9-4 0,0 12 0 16,3 8 0-16,1 7 0 15,0 2-1-15,-2-1 0 16,-2-4 0-16,-1-6-1 16,-2-9 0-16,-4-7 1 15,-4-6 0-15,2-5 3 16,-4-5 18-16,1-10 6 0,2-2-19 15,-1-8-3-15,4-4-3 16,2-3-2-16,6-4-18 16,2 1-37-16,5-7-45 15,0 3-53-15,1-4-162 16</inkml:trace>
  <inkml:trace contextRef="#ctx0" brushRef="#br0" timeOffset="1443.15">18364 3842 680 0,'0'0'43'0,"1"0"-18"16,13 13 1-16,3 9 15 16,1 9-18-16,4 7-13 15,2 11-4-15,-9 6-2 16,-4 2-4-16,-9 0 0 16,-2-3 0-16,-16-4-11 0,-11-9-19 15,-9-9-14-15,-8-16-22 16,-3-9-67-16,-6-7-257 15</inkml:trace>
  <inkml:trace contextRef="#ctx0" brushRef="#br0" timeOffset="1976.16">19302 3723 530 0,'0'-11'69'0,"-20"4"-64"15,-4 7 42-15,-7 1 4 16,1 19-21-16,-2 10-13 16,-2 7-4-16,3 13 0 15,4 12-1-15,4 1 1 0,10 6-4 16,10-6-6-16,3-2-3 16,11-11 0-16,13-9-1 15,7-12 0-15,5-11 0 16,6-10-8-16,0-8-8 15,6-5-10-15,-4-15-17 16,-5-8-37-16,-8-10-81 16,-15-1-241-16</inkml:trace>
  <inkml:trace contextRef="#ctx0" brushRef="#br0" timeOffset="2132.37">19103 4054 549 0,'-12'-2'72'16,"12"2"-64"-16,27-9 21 15,21-2-16-15,18-3-4 16,11-2-9-16,9-2 0 16,2-3-6-16,-4-2-46 0,-8-5-73 15,-13-3-206-15</inkml:trace>
  <inkml:trace contextRef="#ctx0" brushRef="#br0" timeOffset="2319.95">19848 3666 556 0,'-6'-3'123'0,"0"3"-107"16,3 8 16-16,3 11-5 0,2 11 3 16,1 10-10-16,7 8-5 15,0 6-2-15,1 1-7 16,2 0-4-16,-1 2-1 16,-2-9-6-16,5-5-26 0,-4-9-19 15,2-11-19-15,-6-13-58 16,-2-10-99-16</inkml:trace>
  <inkml:trace contextRef="#ctx0" brushRef="#br0" timeOffset="2663.5">19892 3767 644 0,'2'-37'19'15,"15"-1"16"-15,10 8 15 16,7 5-18-16,8 7-18 15,-1 7-6-15,0 8-2 16,-7 3-4-16,-9 11-1 0,-13 8-5 16,-12 12-3-16,-5 2-8 15,-21 3 2-15,-4 3 2 16,-4-5 4-16,0-7 6 16,5-4 2-16,7-9 2 0,8-5 5 15,5-3 4-15,9-5-2 16,0 1-1-16,16 0-7 15,8 5-1-15,5 4 2 16,1 3-3-16,1 7 0 16,-1 4-1-16,-7 1 0 0,-3 2-3 15,-4 0-10-15,-3 1-3 16,-3-6-18-16,-5-2-18 16,2-3-38-16,-4-5-92 15</inkml:trace>
  <inkml:trace contextRef="#ctx0" brushRef="#br0" timeOffset="3257.11">20415 4124 658 0,'-4'-10'63'0,"3"7"-58"15,1 1 42-15,0 2-11 16,8 13-28-16,5 8-7 0,-2 4 6 16,4 6-4-16,-3-1-2 15,-2-2 0-15,-3-3-1 16,-5-5 0-16,0-8-1 16,-2-2 0-16,-2-7 1 15,-7-3 3-15,-1-3 0 16,-2-12-3-16,0-7 0 15,4-4 0-15,2-6 2 0,2-2 0 16,4 0-1-16,0 2 2 16,8 9-1-16,4 3-1 15,6 9-1-15,2 8 1 16,3 3-2-16,2 5-1 16,-1 13 1-16,-1 5 0 15,-2 5 0-15,-4 3 0 0,-5-1 0 16,-1-3 0-16,-5-4 0 15,-3-5 0-15,-3-6-1 16,0-6 1-16,0-4 1 0,-1-2 3 16,-4-4 2-16,0-10 2 15,5-7 5-15,0-4 2 16,0-7-5-16,13 0-3 16,6-1 3-16,1 6 1 15,4 8-7-15,1 5 0 16,-2 10-3-16,-1 4-2 15,-2 9 0-15,-3 16 1 0,-5 3-2 16,-2 8 2-16,-5 2 0 16,0 1-5-16,-3-3-27 15,-2-6-19-15,0-9-53 16,2-10-106-16</inkml:trace>
  <inkml:trace contextRef="#ctx0" brushRef="#br0" timeOffset="3671.51">21421 3687 712 0,'0'-9'81'0,"0"0"-68"15,0 6 37-15,0 0-3 16,0 3-26-16,1 3-17 0,6 7-5 16,2 7 2-16,3 6 0 15,0 1-1-15,-2 3-1 16,3-2-13-16,-2-3-26 16,-8-5-32-16,-3-8-46 0,0-9-74 15</inkml:trace>
  <inkml:trace contextRef="#ctx0" brushRef="#br0" timeOffset="3796.49">21232 3501 624 0,'-2'-10'39'0,"2"0"-37"16,8 7 14-16,14 3-16 16,9 7-17-16,4 6-68 15,2 3-81-15,2-6-135 16</inkml:trace>
  <inkml:trace contextRef="#ctx0" brushRef="#br0" timeOffset="4483.45">21564 3451 702 0,'-4'-8'40'0,"4"-1"19"16,0 9-11-16,15 7-38 15,9 14-10-15,10 13 4 16,1 13 4-16,6 15-3 0,-1 13-3 15,-6 7 2-15,-7 2-4 16,-4 1-1-16,-3-6-8 16,-4-12 3-16,-3-13 5 0,-4-10 2 15,0-13-1-15,-4-13 0 16,-1-6 0-16,0-12 2 16,-2-4 3-1,1-19 0-15,-1-11-18 0,1-14-11 16,-1-12-16-16,-2-11-16 15,-2-5 11-15,-1-1 0 16,-8 6 5-16,-4 9 32 0,0 8 11 16,-4 15 11-16,3 10-11 15,2 10-2-15,3 6 3 16,7 6-2-16,4 2-1 16,3 0-7-16,9 1-7 0,8-1 9 15,-1-1 4-15,3-1 3 16,0 0 7-16,-7-2 22 15,-1 4 12-15,-4 0 0 16,-7 1-2-16,3 4-11 16,-3 0-17-16,2 12-13 15,7 12-3-15,2 8 5 16,2 12 5-16,3 12-5 16,5 6 0-16,-2 8-2 0,-2-2 1 15,-4-5-3-15,2-6-1 16,-8-7-6-16,1-8 2 15,-3-9 3-15,-3-13 2 0,-2-4 1 16,1-6 1-16,1-7 0 16,0-3 1-16,5 0 2 15,-3-13-4-15,2-5-10 16,-4-5-15-16,-2-5-8 0,-3-8-15 16,-1 0-11-16,-12 1 27 15,1 2 25-15,-3 1 13 16,3 4 26-16,3 4 16 15,3 5-13-15,6-2-17 16,4 2-17-16,16-3-13 16,10-2-22-16,6 2-49 0,3-6-147 15</inkml:trace>
  <inkml:trace contextRef="#ctx0" brushRef="#br0" timeOffset="6964.95">22887 3341 561 0,'-7'-9'70'0,"4"1"-39"15,1 3 23-15,2 3-7 16,5 2-28-16,10 4-14 31,1 14 1-31,4 7 10 0,1 9 0 0,4 11-5 16,-3 3-1-16,-2 7-4 0,-1 5-3 15,-4 1-2-15,-3-2-1 32,-3-4 0-32,-1-8-1 15,-3-8-5-15,-3-11-4 16,1-6-7-16,1-12-9 15,1-8-18-15,5-2-35 16,0-11-21-16,-3-12-96 0</inkml:trace>
  <inkml:trace contextRef="#ctx0" brushRef="#br0" timeOffset="7199.41">23074 3458 641 0,'-2'-19'8'15,"2"1"6"-15,2 8 32 16,18 2-17-16,4 8-23 16,4 0 0-16,1 6 1 0,-3 8-3 15,-4 4-3-15,-9 3-3 16,-9 1-2-16,-4-1-10 16,-15 0 1-16,-6-3 0 15,-6-2 4-15,0-3 0 16,3-5-9-16,4-1-18 15,10-4-29-15,10-3-71 16</inkml:trace>
  <inkml:trace contextRef="#ctx0" brushRef="#br0" timeOffset="7465.06">23513 3443 548 0,'0'0'147'0,"3"-8"-149"16,9 1 2-16,12-2 30 16,1 1-8-16,6 0-20 15,3-1-2-15,3 2 1 16,3 0-1-16,-5 1-1 0,-1 3-13 15,-8 1-20-15,-5 2-50 16,-10 0-60-16,-7 11-83 16</inkml:trace>
  <inkml:trace contextRef="#ctx0" brushRef="#br0" timeOffset="7652.4">23620 3631 478 0,'-5'3'85'15,"5"-3"-56"-15,0 0 42 16,12-3-31-16,10-4-37 0,3-1-4 16,9-3 1-16,2 2 0 15,0 1-10-15,-4 4-28 16,-5 1-52-16,-7 2-76 16,-11 1-121-16</inkml:trace>
  <inkml:trace contextRef="#ctx0" brushRef="#br0" timeOffset="7808.71">23693 3718 301 0,'-1'5'310'0,"1"-5"-287"0,7 0-3 16,14-5 14-16,6-3-22 16,9-1-12-16,6-2-13 15,1-1-29-15,-4 0-34 16,-1-3-83-16</inkml:trace>
  <inkml:trace contextRef="#ctx0" brushRef="#br0" timeOffset="8558.44">24295 3416 491 0,'4'-15'52'0,"-3"1"-28"16,-1 0 30-16,0 2 0 16,0 0-27-16,-3 2-20 15,-7 5-3-15,-5 1-2 16,-4 4-3-16,-3 0 0 15,-4 5 1-15,1 8 0 16,4 3-3-16,1 2-1 0,5-2-1 16,8 2-3-16,7-4 1 15,0-1-5-15,10-5 4 16,7-4 2-16,5-4-2 16,3 0 1-16,0-2 0 0,0-7 4 15,-1-4 3-15,-6 3 1 16,-4-2 7-16,-4 1 16 15,-2 2 7-15,-2 4-4 16,-5-1-3-16,1 6-6 16,0 0-8-16,0 0-9 15,3 2-3-15,2 7-2 0,1 7 3 16,0 2 1-16,4 3-1 16,2 4 2-16,-2-1-1 15,1 2 0-15,-3-2 0 16,1 0 0-16,-1 0-1 0,-4-3-2 15,1-5-2-15,-1-2 1 16,-3-5 0-16,-1-4 3 16,0-1 1-16,0-4 1 15,4 0 3-15,-1 0 2 16,3-7 7-16,1-8 4 16,4 1 0-16,-1-5-1 15,2-2-5-15,-2-5-6 0,1 3 2 16,-1 0 1-16,-1 4-2 15,-2-1 1-15,-2 5-1 16,0 3-4-16,-2 3-2 16,1 2 1-16,-2 1-2 0,-1 3 0 15,-1 1 0-15,0 0-2 16,-2 1-3-16,2 1-2 16,-2 0-4-16,0 0-11 15,0 0-19-15,0 0-26 16,-6 0-62-16,-5-4-203 0</inkml:trace>
  <inkml:trace contextRef="#ctx0" brushRef="#br0" timeOffset="24204.47">894 8157 586 0,'0'-11'115'16,"0"1"-81"-16,0 6 29 15,0 2-16-15,1 2-23 16,6 5-21-16,5 11-3 15,-2 7 2-15,3 7 5 0,1 5-2 16,-2 0-3-16,2-1-1 16,-4 0 1-16,-1-7-2 15,-1-6-3-15,-5-7-10 16,1-4-8-16,-4-7-8 0,0-3-10 16,0-5 13-16,-7-13-8 15,-5-7-15-15,-2-5 32 16,-1-6 18-16,0 2 1 15,3 0 12-15,2 9 10 0,5 5-2 16,5 6 5-16,0 5-7 16,10 9-10-16,12 0-8 15,10 4 0-15,6 11 1 16,7 7 2-16,8 2-4 0,-2 1-1 16,5 0 1-16,-5 0-2 15,-2-3 1-15,-5 0-18 16,-7-6-21-16,-4-4-20 15,-10-4-42-15,-7-8-79 16</inkml:trace>
  <inkml:trace contextRef="#ctx0" brushRef="#br0" timeOffset="24417.24">1316 8064 346 0,'-15'-18'345'16,"5"4"-316"-16,1 3 13 15,9 5 17-15,0 6-22 16,7 9-32-16,7 9-8 16,2 9 7-16,8 12 3 15,-1 6-4-15,0 3-1 0,1-2-3 16,-4-1-22-16,-1-6-16 16,-2-8-27-16,0-8-56 15,-2-9-43-15,-1-10-66 16</inkml:trace>
  <inkml:trace contextRef="#ctx0" brushRef="#br0" timeOffset="24718.55">1673 8164 607 0,'-7'-7'42'16,"-7"-10"-20"-16,-4 12 12 0,0 5-13 15,-4 4-14-15,4 10-6 16,4 11 1-16,5 5 0 15,9 4-4-15,2 0 1 0,15-2 0 16,11-3-2-16,2-8-10 16,4-8 1-16,-3-12 0 15,-1-1 0-15,-8-8 10 16,-6-10 5-16,-7-9 5 0,-9-3 6 16,-1-1-4-16,-16 1-8 15,-3 3-1-15,-1 2-1 16,-1 6 0-16,8 8-11 15,6 4-23-15,8 4-34 16,8 0-70-16,15 2-128 16</inkml:trace>
  <inkml:trace contextRef="#ctx0" brushRef="#br0" timeOffset="24937.25">1939 7978 699 0,'-4'-14'32'0,"-3"3"23"15,4 4 10-15,3 7-25 0,0 0-23 16,0 12-21-16,9 8 0 16,3 6 7-16,4 9-1 15,2 0-1-15,0 3-1 16,-1 0 0-16,0 1 1 0,-4-4-17 16,-2-1-10-16,-4-2-3 15,0-5-24-15,-6-4-21 16,-1-10-36-16,-7-6-93 15</inkml:trace>
  <inkml:trace contextRef="#ctx0" brushRef="#br0" timeOffset="25081.87">1862 8199 661 0,'0'-19'25'0,"18"-1"-23"15,17 4 4-15,14 2 2 16,9 1-8-16,8 3-21 15,0 1-88-15,-3 0-175 0</inkml:trace>
  <inkml:trace contextRef="#ctx0" brushRef="#br0" timeOffset="25379.49">2302 8164 639 0,'0'-4'33'16,"12"-10"-22"-16,15-4 12 15,7-2-6-15,2-2-14 16,2 0-5-16,-4 0-2 16,-7 1 1-1,-11 3 1-15,-9 1 2 16,-7 8 2-16,-5 3 2 0,-13 6 4 16,-2 3 3-16,-3 9 4 15,2 10 6-15,2 5-5 16,9 3-8-16,6 3-6 0,4-3-1 15,9-1-2-15,15-6-1 16,8-7 0 0,7-5-20-16,4-10-27 0,8-1-24 0,-5-7-60 15,-1-8-128-15</inkml:trace>
  <inkml:trace contextRef="#ctx0" brushRef="#br0" timeOffset="25490.71">2844 8096 447 0,'0'0'165'0,"0"0"-130"15,0 0 11 1,0 0-13-16,2 0-25 16,2 7-16-16,-1 0-42 15,-5 0-115-15</inkml:trace>
  <inkml:trace contextRef="#ctx0" brushRef="#br0" timeOffset="25806.53">1360 8519 350 0,'-15'7'303'16,"15"-6"-296"-16,21-1-4 31,28 0 41-31,15-1 25 15,21-6-33-15,13-1-16 16,16 1-3-16,4 0-3 0,0 0-2 16,1 0-6-16,-8 0-2 15,-10 0-4-15,-10-1 2 16,-13 1-3-16,-13 0 2 0,-14 0-1 16,-7 2-2-16,-12-4-17 15,-5-2-20-15,-3-5-41 16,-9-4-73-16,2-6-185 15</inkml:trace>
  <inkml:trace contextRef="#ctx0" brushRef="#br0" timeOffset="26230.48">4017 7745 742 0,'0'-9'27'16,"0"0"0"-16,0 3 26 15,0 6-16-15,2 0-12 16,5 18-23-16,0 7-2 0,0 13 11 16,4 8 2-16,-2 9-4 15,-1 4-5-15,2 4-2 16,1-5-1-16,-3-5-1 15,4-6-6-15,-2-6-17 16,-1-11-15-16,4-5-17 16,-6-12-26-16,2-9-40 0,-6-6-122 15</inkml:trace>
  <inkml:trace contextRef="#ctx0" brushRef="#br0" timeOffset="26605.36">4031 7820 721 0,'0'-36'30'0,"20"2"-8"16,14 4 30-16,14 5-13 15,10 4-26-15,6 8-9 0,1 9 2 16,-3 4 1-16,-9 7-6 16,-12 13-1-16,-16 5-1 15,-17 9-10-15,-14 1-14 16,-26 3 5-16,-13-1-2 15,-9-2-2-15,-11-7 17 16,6-8 7-16,2-4 3 16,12-6 12-16,8-2 7 0,13-7-5 15,14 3-8-15,9-1 2 16,5 1-5-16,17 3-10 16,9 7 7-16,11 4-3 15,0 3 2-15,5 8-2 0,-4 3 0 16,-5 1 0-16,-6 3 0 15,-6 2-4-15,-4-4-19 16,-4-1-27-16,-2-3-14 16,0-6-39-16,-6-6-95 15</inkml:trace>
  <inkml:trace contextRef="#ctx0" brushRef="#br0" timeOffset="27074.25">4589 8369 598 0,'0'0'92'0,"2"0"-71"0,1 0-2 16,7 8 15 0,1 5 7-16,1 3-21 0,3 2-14 15,-3-3-6-15,-1-3 2 16,-4-4-5-16,-5-2-8 16,-2-6-4-16,0-2 1 0,-7-12 14 15,-3-6 2-15,2-6-2 16,1-3 11-16,3 1 1 15,4-1 2-15,0 6 0 16,11 6-1-16,7 9-7 16,5 8-6-16,5 0 0 15,3 10 0-15,-1 10-1 0,-1 3 1 16,-2 1 0-16,-8-1-1 16,-9-3-5-16,-5-5-3 15,-5-2-1-15,0-8 3 16,-1-3 6-16,-5-2 5 0,3-7 4 15,3-11 5-15,0-4 11 16,12-2-7-16,8-2-1 16,5 2-3-16,9 6 3 15,0 7-10-15,2 9-4 16,0 2 0-16,-2 7-2 16,-5 13 0-16,-2 2-1 0,-7 3 1 15,-8 0-3-15,-2-2-15 16,-5 2-20-16,-2-7-23 15,-1-4-53-15,-2-7-104 16</inkml:trace>
  <inkml:trace contextRef="#ctx0" brushRef="#br0" timeOffset="27521.07">5825 7970 717 0,'0'-12'55'0,"0"4"-10"16,0 3 11-16,0 5-16 0,0 0-22 15,8 8-17-15,-2 7-2 16,5 3 5-16,-2 4-1 15,2 3-2-15,-2-1-2 16,-4-1-3-16,-2-3-21 16,-3-3-21-16,0-4-25 0,-8-7-34 15,-11-6-63-15,-2-3-212 16</inkml:trace>
  <inkml:trace contextRef="#ctx0" brushRef="#br0" timeOffset="27646.03">5633 7814 608 0,'0'-12'57'0,"1"2"-47"16,16 0-7-16,7 10 3 15,9 0-4-15,5 2-28 16,5 10-60-16,2-1-56 16,3 2-123-16</inkml:trace>
  <inkml:trace contextRef="#ctx0" brushRef="#br0" timeOffset="27897.62">6215 7832 708 0,'0'-8'53'0,"-9"-2"-17"0,-8 7 5 15,2 3-12-15,-4 0-9 16,3 10-15-16,2 8-3 16,7 7-1-16,7 4-3 15,0 3 2-15,15 1-1 0,4-1 1 16,3 2-3-16,-3-8-8 15,-6-5-5-15,-6-3-1 16,-7-6 4-16,-9-1 7 16,-14-6 8-16,-8 0 0 15,-6-2 0-15,2-2-9 16,7-1-28-16,4-1-58 0,17 1-113 16</inkml:trace>
  <inkml:trace contextRef="#ctx0" brushRef="#br0" timeOffset="28788.7">7362 7948 181 0,'2'0'55'0,"-2"0"6"16,1-3-4-16,1 0-2 0,1-3 5 15,0 3 2-15,1 0-15 16,-1-2-6-16,-1 0-7 16,0-1-4-16,-2-4-5 15,0 4-6-15,0-4-4 16,-2-1-6-16,-11-2-1 0,-1 1 0 15,-6 3-4-15,-6-1-2 16,-4 9 0-16,-2 1-2 16,-2 0 2-16,0 11-1 15,3 4 3-15,6 5-1 16,6 5-2-16,7 2 0 0,10 0-2 16,2-2-1-16,12-3 0 15,10-2 1-15,4-9 0 16,4-7-1-16,1-4-1 15,1 0-2-15,-3-6 0 16,-2-7 4-16,-5-7 2 0,-3 0 1 16,-4-3 4-16,-3 2 7 15,-2 3 9-15,-3 3 4 16,-2 4-6-16,-3 1 1 16,-1 5-3-16,-1 5-4 15,2 0-6-15,-2 0-5 0,0 0-3 16,0 11-3-16,0 3 3 15,0 5 0-15,0 5 1 16,0 1-1-16,7 0 0 16,6 1 0-16,1-2 0 15,6-5-1-15,2 0-15 16,5-8-23-16,-3-2-18 0,3-5-33 16,-1-4-50-16,-4-7-143 15</inkml:trace>
  <inkml:trace contextRef="#ctx0" brushRef="#br0" timeOffset="29215.22">7615 7914 599 0,'-4'-11'53'0,"4"3"-16"15,0-4 19-15,12 9-14 0,7 0-19 16,6 3-18-16,2 0 3 15,2 11 3-15,0 3-7 16,-6 2-3 0,-4 2-1-16,-7 0-1 15,-7 3-2-15,-5-7-6 16,-2-1-2-16,-13-8 4 16,-2-4 5-16,-3-1 4 0,0-1-1 15,6-16 3-15,4-2 6 16,5-4 4-16,5 0 0 15,2-2 0-15,13 2-4 16,8 4-4-16,6 7-4 16,0 8 0-16,3 4-1 15,0 0 0-15,-1 10-1 0,-7 9 2 16,0 3 0-16,-6 1-1 16,-6 3 0-16,-2-4 2 15,-6 0-2-15,-4 0 0 16,0 0 0-16,-4-6-7 15,-4-2-23-15,1-3-21 16,2-2-37-16,0-9-65 0,5 0-280 16</inkml:trace>
  <inkml:trace contextRef="#ctx0" brushRef="#br0" timeOffset="39671.04">8814 7883 120 0,'-1'0'21'0,"-3"0"-21"15,4 0 8-15,-2 0 6 16,2 0 1-16,0 0 5 16,0 2 13-16,0-2 19 15,0 0 13-15,0 0 1 0,0 0 2 16,0 0-4-16,0 0-11 16,2 0-14-16,2 3-5 15,-1-3-2-15,7 1-2 16,2-1-7-16,5 0-1 15,5 0-3-15,7 0-5 0,3-9-3 16,5 0-5-16,-1-4-3 16,-4 1-2-16,-2-6 0 15,-4 3 0-15,-9-3 0 16,-8-2 1-16,-6 2 2 16,-3 0-3-16,-19 4-2 0,-8 3-1 15,-3 4 2-15,-8 7 2 16,-4 0-1-16,1 11 3 15,4 9 1-15,6 3 1 16,9 8-3-16,12 1-1 16,8 1-2-16,2 3 0 0,19-5-1 15,10-3 0-15,13-9 0 16,3-5-1-16,7-4-5 16,0-10-6-16,1 0-4 15,0-5 4-15,-1-7-6 16,-4-2 2-16,-4-5 9 15,-8-2 1-15,-8-3 4 0,-9 1 3 16,-5-2 1-16,-13 0 1 16,-1 1 2-16,-13 7 6 15,-4 2 0-15,-9 5-1 16,1 3-3-16,0 7-1 0,6 3 0 16,0 11-1-16,11 4-4 15,6 4-1-15,2 3 0 16,10 5 0-16,7 2 1 15,4 0 0-15,2 0 2 16,-1 4-1-16,2-2 1 16,-3-1 5-16,1 2 4 0,-2 1 7 15,-1-1-12-15,1 1-4 16,-3-4-2-16,-4-2 0 16,1-7 2-16,1-3-9 15,1-10-7-15,0-5-3 16,5-5-5-16,-6-12-9 15,0-14-4-15,-3-16-4 0,-1-8 2 16,-3-14-1-16,-7-5 14 16,-1-2 17-16,0 2 22 15,0 5 1-15,-3 11 46 16,-5 12-10-16,3 11-5 0,1 10-11 16,4 7-14-16,0 10-7 15,0 3-9-15,4 11-9 0,11 10 3 16,-1 10 0-16,4 4 0 15,3 0 0-15,1 3 0 16,-2-7-1-16,1-8-2 16,-1-12-3-16,-4-4 4 15,2-7 2-15,-3-10 3 16,0-9-1-16,0-6 0 16,-3-1 1-16,5-5-1 15,-10 6-2-15,0 4 3 16,0 5 4-16,-4 5 2 0,1 6 0 15,0 5-3-15,1 0-6 16,2 16-2-16,4 3 2 0,4 5 0 16,0 2 0-16,5 5 0 15,1-5-1-15,-1-4-16 16,2-5-17-16,2-4-20 16,-5-9-26-16,-1-4-48 15,-4-7-104-15</inkml:trace>
  <inkml:trace contextRef="#ctx0" brushRef="#br0" timeOffset="39814.17">10197 7792 497 0,'4'-6'83'0,"2"4"-10"0,1 2-37 15,5 0-13-15,1 9-5 16,1 1-13-16,-2 7-4 16,3-1-2-16,-8-2-17 15,-4-1-46-15,-3-8-55 16,0-5-146-16</inkml:trace>
  <inkml:trace contextRef="#ctx0" brushRef="#br0" timeOffset="39923.55">10124 7659 414 0,'0'-14'48'0,"12"5"-48"16,12 4 7-16,4 5-6 0,5 0-63 15,2 1-127-15</inkml:trace>
  <inkml:trace contextRef="#ctx0" brushRef="#br0" timeOffset="40157.84">10406 7688 581 0,'-2'0'72'0,"2"0"-8"16,0 7-18-16,9 5-28 16,11 5 8-16,5 4-8 15,-1 5-9-15,8-1-2 16,-6 0-5-16,-1-3-1 0,-5-7 0 15,-2-5-1-15,-5-10 4 16,-4 0 2-16,-4-15 5 16,-2-5-1-16,2-2-5 15,-2-3-4-15,-1 2-1 16,3-1-4-16,4 5-34 16,6 1-52-16,4 5-65 0,3 6-157 15</inkml:trace>
  <inkml:trace contextRef="#ctx0" brushRef="#br0" timeOffset="40720.21">10974 7800 528 0,'0'-11'81'16,"0"-3"-17"-16,-5 0 19 16,-4 1-29-16,-3 3-22 15,-4 3-19-15,-3 4-9 0,2 3-2 16,2 0-2-16,1 10-1 15,4 0-1-15,2 3-2 16,8 0-12-16,0-3-6 16,0-1-1-16,8-6 12 15,4-3 9-15,3 0 1 0,-1 0 1 16,4-7 1-16,-1 0-1 16,0 2 0-16,0-1 0 15,0 6 0-15,-1 0 1 16,6 4 2-16,-2 9 0 15,2 2-1-15,4 6-1 0,1-2 1 16,0-2-2-16,0-2 0 16,0-10-5-16,-2-5-5 15,-4-2-6-15,-1-16 2 16,-6-10 2-16,-4-8-3 16,-7-7 6-16,-3-4 8 15,0-9 1-15,-3-3 1 0,-7 0 10 16,1 2 9-16,-1 4 3 15,0 8 6-15,0 11 3 16,3 13-6-16,3 6-4 16,-1 14-7-16,-1 2-10 15,4 21-7-15,2 8 4 16,0 13 6-16,0 9-3 0,5 7-1 16,9 5-1-16,1-2-1 15,2 1-1-15,1-8-2 16,1-8-24-16,1-5-23 15,-2-10-21-15,5-8-20 0,1-12-51 16,3-8-162 0</inkml:trace>
  <inkml:trace contextRef="#ctx0" brushRef="#br0" timeOffset="41384.68">11673 7793 509 0,'7'-25'85'16,"-5"0"0"-16,-2 0-13 0,-2 3-15 0,-12 3-27 15,-6 6-19-15,-2 6-6 16,-5 7-1-16,-1 0-4 0,1 13 2 16,4 10-3-16,9 4 0 15,6 1-2-15,8-1-6 16,0-2-11-16,13-5 2 16,4-8 4-16,5-5 5 15,2-7 5-15,-2-1 2 16,0-12 0-16,4-3 2 15,-4 0 2-15,-1-2 4 0,-3 2 10 16,0 5-4-16,-4 6-7 16,1 5 0-16,1 0-3 15,-3 2-2-15,1 12 0 16,-4-2-2-16,1 5 0 0,-4-3-27 16,-1-3-32-1,-5-4-21 1,1-6-16-16,-2-1-8 15,0-8 46-15,0-9 23 16,0-4 50-16,0-4 62 0,0-1 28 0,0 2-22 16,0 1-15-16,5 5-20 15,8 5-16-15,0 8-12 16,5 5-10-16,-1 2-2 16,2 12-2-1,-1 6-2-15,-2 6-1 0,-6 2-1 0,-2-2 1 16,-4-3-2-16,-4-5 1 15,0-7 0-15,0-7 0 16,0-4 5-16,0-9 12 16,0-6 1-16,8-4 0 0,3-6-2 15,7 0-2-15,2 1 1 32,6 5-4-32,0 3-1 0,2 5-7 15,-2 7-1-15,-1 4-2 16,-3 6 0-16,-3 8-1 15,-6 8-1-15,-1 1 1 16,-3 4-1-16,1-1-9 0,-3 3-16 16,1-6-19-16,6-1-25 15,5-10-18-15,2-5-46 16,7-7-140-16</inkml:trace>
  <inkml:trace contextRef="#ctx0" brushRef="#br0" timeOffset="41603.37">12589 7657 514 0,'0'-18'88'0,"-3"3"-32"16,-14 4-2-16,-4 5-22 15,-4 6 0-15,-4 0-15 16,4 13-8-16,3 6-1 16,6 6-2-16,7 6-4 0,9 1-2 15,2 0-1-15,12 2 1 16,8-6-9-16,9-1-18 15,-1-5-9-15,4-9-9 16,2-3-22-16,-2-7-64 0,-2-3-143 16</inkml:trace>
  <inkml:trace contextRef="#ctx0" brushRef="#br0" timeOffset="41868.93">12758 7775 429 0,'-6'-5'93'0,"6"-1"-59"16,0 3 39-16,0 1-19 15,12 0-27-15,0-1-22 16,6 1 6-16,3-2-3 16,1-1-6-16,0-4-3 15,-5-4 2-15,-4-1-1 16,-6 0 3-16,-7-2 0 0,-1 3 8 16,-14 3 0-16,-4 4 4 15,-8 6 0-15,0 4 2 16,1 12-3-16,4 7-2 15,8 6-4-15,9 1-4 0,5 4 2 16,12-2 0-16,17 4-4 16,15-5-1-16,11-4-12 15,15-5-55-15,11-11-142 16</inkml:trace>
  <inkml:trace contextRef="#ctx0" brushRef="#br0" timeOffset="42540.87">13550 7664 661 0,'0'-21'28'0,"0"2"47"16,18 4-21-16,11 10-26 16,5 5-15-16,5 0-6 15,2 17 1-15,1 7-5 16,-8 5-3-16,-5 3 0 16,-10 0 0-16,-6-2-8 15,-11-5-2-15,-2-5 2 0,-7-9 6 16,-10-10 3-16,-1-1 7 15,4-12 13-15,0-12 1 16,8-2-5-16,6-9-4 16,10 0-9-16,17 1-5 0,10 6-4 15,6 8-20 1,9 5-21-16,-1 12-20 0,-5 3-21 16,-7 11-24-16,-12 6-57 15,-10 3-24-15,-12 2 9 16</inkml:trace>
  <inkml:trace contextRef="#ctx0" brushRef="#br0" timeOffset="42784.43">14115 7700 126 0,'-17'14'176'15,"0"-3"-37"-15,5-2-30 16,3-1-35-16,6-5-22 16,3-3-22-16,12 0-12 15,10 0 11-15,5 0-9 16,5-6-12-16,0-5-6 16,-3-1-2-16,-8-2 0 0,-10 0 0 15,-11 0 0-15,-6 3-1 0,-13 4 1 16,-8 5 1-16,-2 2 4 15,2 5 4-15,5 11-2 0,8 5-4 16,14 4-2-16,4 4-1 16,21-1-2-16,13-2 2 15,9-5-14-15,4-3-18 16,3-13-21-16,-1-5-48 16,-9-10-87-16,-8-14-221 0</inkml:trace>
  <inkml:trace contextRef="#ctx0" brushRef="#br0" timeOffset="42985.57">14451 7449 525 0,'-21'-36'95'16,"4"9"2"-1,4 11-28-15,6 11-24 0,6 5-17 16,1 9-22-16,9 12-8 0,9 11 11 16,0 9 0-16,4 5-3 15,-3 8-4-15,1 2-2 16,-3-3-1-16,0 1-29 15,2-10-22-15,-4-8-16 16,7-5-3-16,5-15-39 0,2-8-65 16,0-8-91-16</inkml:trace>
  <inkml:trace contextRef="#ctx0" brushRef="#br0" timeOffset="43514.82">14844 7702 541 0,'0'-27'68'16,"-10"4"37"-16,-8 7-42 15,-6 5-30-15,1 6-13 0,-2 5-15 16,-2 0-3-16,7 14-2 16,6 6 0-16,7 3-3 15,7 3-2-15,7 2-17 16,10-6-8-16,9-4 1 16,3-7 1-16,-1-7 3 0,1-4 8 15,-2-8 12-15,-5-9 6 16,-5-2 2-1,-2-5 7-15,-6-1 9 16,-2 3 6-16,-4 7 5 0,-1 2 2 16,0 6-10-16,1 7-9 15,0 0-11-15,4 10-7 0,4 8 5 16,5 7 0-16,5 2 0 16,6 2 0-16,4-3-2 15,4-2-3-15,4-8 0 16,-2-6 3-16,1-7 0 15,-2-3 2-15,-8-13-2 16,-2-10 1-16,-11-11 1 0,-8-2 2 16,-7-12-2-16,1-4-1 15,-14-5 6-15,-3 0 0 16,-5 4 5-16,0 4 2 16,-3 8 7-16,4 13-6 0,4 13-5 15,3 6 0-15,5 9-6 16,2 9-4-16,6 13-2 15,0 6 2-15,9 10 0 16,8 7 1-16,4 1-7 16,4 4-11-16,-2-2-16 15,-2-4-35-15,-4-8-42 16,-8-11-86-16</inkml:trace>
  <inkml:trace contextRef="#ctx0" brushRef="#br0" timeOffset="43655.28">15191 7638 543 0,'0'-14'109'0,"0"1"-62"0,18 4 9 16,11 3-47-16,8 5-8 15,9 1 1-15,-2 0-5 16,2 7-21-16,-7 2-36 0,-5-4-54 16,-12 3-66-16,-8-5-57 15</inkml:trace>
  <inkml:trace contextRef="#ctx0" brushRef="#br0" timeOffset="43780.25">15520 7631 183 0,'-14'0'174'15,"-1"-2"-69"-15,3 5-14 16,0 3-40-16,9 2-20 16,3 5-15-16,0 2-10 0,11-1-3 15,3 0-2-15,3-3-6 16,-7-6-47-16,-1-5-51 16,-7 0-62-16,-2-15-171 15</inkml:trace>
  <inkml:trace contextRef="#ctx0" brushRef="#br0" timeOffset="44374.08">15460 7579 414 0,'-7'-27'64'0,"7"6"-5"16,0 4-43-16,16 9-27 16,13 8 7-16,8 0-24 15,5 8-44-15,3 7-26 0,-3 1-32 16,-3-2 73-16,-10-5 54 16,-7-3 74-16,-10-6 72 15,-7 0-6-15,-5-3-22 16,-11-5-54-16,-3 2-16 15,0 5 3 1,-3 1-11-16,5 0-19 0,5 14-16 0,5 4-2 0,0 7 0 16,8 1-1-16,8 1 0 15,0-2 1-15,4-3-7 16,-3-4-19-16,-1-7-9 0,-6-10 4 16,-3-1 11-16,-2-9 16 15,-3-11-3 1,0-1 5-16,0-4 5 0,0 0 19 15,0 0 8-15,2 2-4 16,7 3-4-16,1 8-11 0,7 3-9 16,1 7-2-16,3 2 0 15,1 5 0-15,0 12 0 16,-3 2 0-16,1 2 0 16,-6 3 1-16,-3-3-2 15,-6 2 1-15,-1-5-1 16,-4-4 0-16,0-4-5 15,-7-9-1-15,-2-1 6 0,3-5 5 16,3-9-1-16,3-4-2 16,0-4 3-1,8 1 3-15,7 1 2 16,5-1 0-16,9 3 2 16,-5 2 0-16,3 5-5 15,1 8-2-15,-5 3 0 16,-3 1-1-16,-4 16 2 0,2 2-3 15,-4 6-1-15,-1 3-1 16,-2 7 0-16,1-2 1 16,-4-2-9-16,-5 1-35 15,-3-9-50-15,-3-7-120 0</inkml:trace>
  <inkml:trace contextRef="#ctx0" brushRef="#br0" timeOffset="94412.48">1386 9696 244 0,'-2'-7'327'0,"0"-2"-277"16,1 0 18-16,1 5-3 0,0 2-6 16,0 2-22-16,0 0-18 15,0 0-10 1,0 7-2-16,0 4 5 16,0 0 2-16,5 2-5 0,-3-1-3 15,1 1-1-15,0-6-1 16,-1-1 0-16,1 0-1 15,-3-2 2-15,0-2-2 16,0-2 1-16,0 0 1 0,0 0-1 16,0 0 0-16,0 0 0 15,0 0-2-15,2 0-1 16,-2 0 0-16,0 0-1 16,0 0 0-16,0 0 0 0,1 0-1 15,1 0-1-15,-2-2-3 16,0 2-1-16,0 0 0 15,2 0 0-15,-2-2 2 0,0 2 0 16,0 0 3-16,0 0 1 0,0 0-1 16,0-2 1-16,0 2 0 15,0 0-6-15,2 0-17 16,1 0-29-16,2-1-32 16,1-7-44-16,3 1-109 0</inkml:trace>
  <inkml:trace contextRef="#ctx0" brushRef="#br0" timeOffset="94893.47">1364 9571 620 0,'-7'0'64'15,"3"-2"-34"-15,4 2 19 16,4 0-26-16,9 9 8 16,3 9-2-16,2 7-7 15,-2 5-5-15,-1 11-6 0,-8 2-2 16,-4 5-3-16,-3-1-1 0,0-3-1 16,-9-5 1-16,4-5 1 15,-4-5 4-15,5-10-2 16,4-1-2-16,0-3-2 15,9-4-1-15,13-4-2 16,10-2 2-16,12-3-1 16,5-2-2-16,11 0-18 0,4-9-33 15,-1-2-50-15,-2-5-35 16,-5-2-56-16,-6-3-203 16</inkml:trace>
  <inkml:trace contextRef="#ctx0" brushRef="#br0" timeOffset="95174.66">1995 9903 528 0,'-11'0'90'0,"3"0"-50"16,8-4 25-16,2-3-24 15,13-2-22-15,7-3-17 16,4-2 1-16,1-4-1 0,-2 0 0 16,-6 0-2-16,-9-2-3 15,-10 6-4-15,-3 2 4 16,-16 6-3-16,-5 6 5 15,-5 0 1-15,0 16 2 16,4 6 5-16,5 6 0 0,11 0-3 16,9 3-3-16,4 0-2 15,16-3-1-15,10-7 0 16,8-4-16-16,5-9-14 16,5-6-30-16,-3-2-76 15,-5-14-164-15</inkml:trace>
  <inkml:trace contextRef="#ctx0" brushRef="#br0" timeOffset="95455.84">2351 9630 640 0,'-5'-4'31'0,"5"4"8"16,0 0-14-16,15 11 17 15,3 7-14-15,0 7-8 16,2 5-4-16,-6 8-6 15,-4 1-3-15,-3 4 0 16,-7 1-3-16,0-3-2 0,0-1-1 16,0-6 1-16,0-4 0 15,0-2-1-15,7-4 0 16,6-3-1-16,11-5 0 16,5-3 1-16,7-6-2 15,1-6-11-15,5-1-19 16,-5-8-28-16,-4-14-30 0,-11-6-42 15,-14-6-151-15</inkml:trace>
  <inkml:trace contextRef="#ctx0" brushRef="#br0" timeOffset="95565.19">2455 9880 634 0,'-31'-7'42'0,"16"-3"-21"16,15 4-2-16,27 0-20 15,24-5-6-15,13 1-43 16,18-10-80-16,5-1-266 15</inkml:trace>
  <inkml:trace contextRef="#ctx0" brushRef="#br0" timeOffset="96199.33">3695 9413 462 0,'9'-13'51'15,"-5"6"4"-15,-2 0 1 16,0 3 0-16,-2 2-20 16,0-2-17-16,-4 4-5 0,-11 0-4 15,0 0-9-15,-12 0 0 16,-6 0 0-16,-5 0 0 15,-1 0 1-15,-2 0 3 16,0 0 3-16,7 0 3 0,6 6 3 16,3 2-4-16,10 5-5 15,5 3-3-15,5 3-1 16,5 4 0-16,0 4 2 16,5-1-3-16,5 6 1 15,4 2 5-15,-2 5 0 16,0 2-5-16,-1 2 3 0,-4 4 1 15,-2-3 1 1,-1 1-2-16,-1-1 0 0,-1 2 1 16,-2-2 0-16,0-5-3 15,5 0 3-15,-4-4 0 16,6 0-2-16,2-7 1 0,8-3-4 16,2-3 3-16,8-8-1 15,9-6-1-15,4-2 0 16,2-6-2-16,6-1-13 15,0-17-38-15,4-9-49 16,-4-9-73-16</inkml:trace>
  <inkml:trace contextRef="#ctx0" brushRef="#br0" timeOffset="98200.12">4143 9712 482 0,'3'-11'35'0,"-1"0"-1"0,-2-1 14 16,0-3-1-16,0 0-26 16,-2 2-12-16,-9-1 2 15,-3 6-2-15,-6 2-1 16,-3 4 0-16,-6 2 0 15,1 7-2-15,-1 7-2 0,2 8 0 16,7 1 1-16,6 4-3 16,7-3-2-16,7-1 0 15,1-3-1-15,17-9-1 16,4-5 2-16,3-6 1 16,4 0-1-1,0-11 1-15,-3-5 1 0,-1-7 0 0,0 1 1 16,-5 1 9-16,-4 1 16 15,-3 2 7-15,-4 7-7 0,-2 4-6 16,0 6-5-16,-1 1-8 16,-1 7-6-16,4 12-2 15,0 8 0-15,2 7 0 16,5 7-1 0,-3 4 1-16,-3 1 0 15,1 2 0-15,2-5-1 0,-1-6-6 16,1-6 1-1,-4-6 3-15,1-9 1 16,-1-7 0-16,1-8 1 0,0-1 1 16,-1-10 2-16,4-8 1 15,-3-7-2-15,5-7 2 16,-3-2 0-16,2-5-2 0,1-1-2 16,-3 7-2-16,3-2-8 15,-6 13-16-15,0 0-23 16,-1 8-41-16,-3 5-31 15,0 0-73-15</inkml:trace>
  <inkml:trace contextRef="#ctx0" brushRef="#br0" timeOffset="98654.53">4584 9444 551 0,'-5'-4'92'0,"-12"-6"-72"15,17 8 25-15,0 2-23 16,19 0 2-16,8 0-8 0,5 0 0 16,7 2-1-16,2 0-8 15,-2-2-2-15,-7 0 0 16,-5 0-2-16,-8 0 1 15,-6 0 3-15,-6 0 8 0,-5 0 2 16,1 0-1-16,-3 2-5 16,0 3-5-16,0 4-1 15,-1 4 1-15,1 2-2 16,3 7-1-16,2 5-3 16,2 3 1-16,5 8 0 0,2 4 0 15,2 5-1-15,-2 1 1 16,3 2-1-16,-3 0 0 15,-6-9-3-15,-7 0-6 16,-1-8 4-16,-11-4-4 16,-13-8 5-16,-10-6 2 15,-5-6 2-15,-5-7-4 0,-5-2-16 16,0-8-10-16,8-10-32 16,7-6-59-16,12-7-209 15</inkml:trace>
  <inkml:trace contextRef="#ctx0" brushRef="#br0" timeOffset="99360.39">5613 9576 331 0,'-4'-8'71'0,"2"-3"6"16,-1 0 13-16,1-2-20 16,0 2-8-16,2 3-13 15,0 1 1-15,0 1-11 0,0 5-12 16,0 1-9-16,0 0-9 0,0 5-7 15,6 9 0-15,2 10 3 16,2 2 3-16,2 6 0 16,1 2-4-16,1 2-1 15,3-6-3-15,-5 1 1 16,-2-6 0-16,0-6-1 0,-5-6 0 16,1-5 1-1,-6-2-1 1,0-4 1-16,0-2 1 0,0 0 2 15,0 0-1-15,0 0-1 16,0-2-1-16,0-4 0 0,-2 1 0 16,0-2-1-16,2 2-1 15,0 0 1-15,0-3-2 16,0 3-3-16,0 0 0 16,0-1 0-16,0 5 2 15,0-5-1-15,0 4-1 16,0 0-1-16,2 1-7 0,-2 1-7 15,0 0-4-15,0 0-11 16,0 0-26-16,0-4-33 16,2-1-77-16,1-6-238 15</inkml:trace>
  <inkml:trace contextRef="#ctx0" brushRef="#br0" timeOffset="99669.9">5780 9360 605 0,'-15'-20'27'15,"1"2"-1"-15,-1 7 24 16,2 6-17-16,-2 5-6 16,1 0-19-16,-3 13-3 0,3 14 10 15,7 5-1 1,0 9-2-16,7 8-2 0,0 5 1 15,6 7-4-15,6 4 1 16,3-1-3-16,0 2-3 16,4-4-1-16,-2-5 0 15,1-7-1-15,-4-7 0 0,1-9-2 16,-3-5-5-16,-5-8-10 16,-1-9-11-16,-6-4-18 0,0-8-14 15,-7-4-39-15,-13-17-111 16</inkml:trace>
  <inkml:trace contextRef="#ctx0" brushRef="#br0" timeOffset="100246.12">5410 9795 517 0,'-11'-13'132'0,"11"-6"-96"16,11 4-12-16,28 0-6 16,17 1 14-16,18 0-14 15,8 3-11-15,10 2 6 16,-4 0-4-16,-6 4-6 15,-9-1-3-15,-18 1 1 16,-15 2-1-16,-17-1 1 0,-14 4 1 16,-9 0 1-16,-7 0 8 15,-13 4-3-15,0 6-3 16,1 3 0-16,2 3 1 16,7 1-2-16,6 2-4 15,4 4-1-15,11-3-1 0,5-1 1 16,7-3-9-16,-1-2-8 15,-1-5-3 1,-5-5-4-16,-4-4 7 16,-7 0 7-16,-5-7 12 15,0-10 1-15,-7-2 1 16,-3-4 7-16,1-3 10 0,6 3-3 16,5 1-6-1,-2 4 0-15,14 7-4 0,4 3-8 16,7 8-2-16,8 0 4 15,1 8-1-15,1 8-1 16,-1 2 2-16,-1 5 0 16,-6 4 0-16,-7-2-1 0,-10-2 0 0,-10-2-1 0,0-6 1 15,-10-7-2-15,-9-6 6 32,0-2 7-32,3-12 8 15,2-6 4-15,6-7 0 0,8-4-3 16,4-1-10-16,14 2-7 15,12 3-4-15,6 5-4 16,9 6-10-16,2 6-31 16,3 5-39-16,-2-2-88 15,-4-1-369-15</inkml:trace>
  <inkml:trace contextRef="#ctx0" brushRef="#br0" timeOffset="101296.36">5733 9698 621 0,'0'7'53'16,"11"-7"-61"-16,7 0 7 16,7 0 32-16,11-2 9 15,6-5-25-15,6-4-13 0,1-3 7 16,-7 1 0-16,-4-3-9 16,-11 0 1-16,-12 0-1 15,-15 0-7-15,-13 2-3 16,-21 3 0-16,-14 8 7 15,-13 3 4-15,-7-3 0 16,0 16 5-16,7 5 13 0,13 1 2 16,13 1-3-16,16 0-3 15,19-1-10-15,19-2-6 16,28-8-1-16,23-6 4 16,20-3-6-16,22 0-32 0,8-9-28 15,4-7-32-15,-5-2-97 16</inkml:trace>
  <inkml:trace contextRef="#ctx0" brushRef="#br0" timeOffset="101811.89">6698 9386 542 0,'0'-30'42'0,"0"3"6"15,-5 5 25-15,4 8-11 16,-1 7-11-16,2 3-29 16,0 4-8-16,2 14-13 0,11 9 0 15,1 11 3-15,4 6 1 16,0 6-1-16,2 3-3 15,-4-2 0-15,-4-2 0 16,-1-6-2-16,-8-7 0 16,2-5-3-16,-5-11 1 15,0-7 1-15,0-9 2 0,0 0 5 16,3-11 2-16,3-3-5 16,7-6 0-16,8 2-1 15,6 4-1-15,1 6-1 16,6 2 0-16,0 6 0 15,-1 0-1-15,-6 10 1 0,-7 5-2 16,-10 1-7-16,-10 2-4 16,-5 0 4-16,-20-4 0 15,-8-2 2-15,-4-2 3 16,-5-3 3-16,5-6 2 0,6-1 1 16,6 0-1-16,13-8-7 15,12-5-23-15,8 1-38 16,21-3-68-16,8 1-88 15</inkml:trace>
  <inkml:trace contextRef="#ctx0" brushRef="#br0" timeOffset="102119.73">7170 9578 463 0,'-7'0'99'16,"7"0"-86"-16,0 0 26 15,12 0-10-15,10-3 0 16,5-3-22-16,4 0-6 16,-1 0 0-16,-3-3 0 0,-4-2-2 15,-10 0 1-15,-8 3 2 16,-5-2 1-16,-13 7 4 16,-11 1 14-16,-10 2 7 15,3 10 7-15,-4 3-3 16,9 9-8-16,9 2-7 0,10 4-5 15,11-2-6-15,19-1-5 16,18-4-2-16,8-4-8 16,12-8-37-16,4-9-59 15,-1-2-123-15</inkml:trace>
  <inkml:trace contextRef="#ctx0" brushRef="#br0" timeOffset="103379.63">8387 9313 378 0,'0'-15'101'16,"-2"1"10"-16,0 1-10 15,2 5-27-15,0 1-8 0,0 3-26 16,0 4-12-16,0 0-11 16,0 8-15-16,10 11-1 15,2 3 5-15,5 9-2 16,0 8-3-16,3 1 0 15,1 4-1-15,-2 2-7 0,-3-1-23 16,-5-8-30-16,-6-5-34 16,-5-10-15-16,-9-11-41 15,-14-11-76-15</inkml:trace>
  <inkml:trace contextRef="#ctx0" brushRef="#br0" timeOffset="103848.42">8159 9451 465 0,'-25'-26'93'0,"11"-1"-20"15,14 5-11-15,12 6-22 16,22-1-25-16,17 5-8 16,13-3 6-16,11 5 5 0,6-2-9 15,2 0-3-15,-8-1-1 16,-7-2-4-16,-10 0-1 16,-16-3-1-16,-13-4-2 15,-15-2-2-15,-13-1-3 16,-2-1 4-16,-19 2 2 0,-5 5-1 15,0 5 9-15,-2 8 9 16,1 6 0-16,5 3-5 16,8 19-4-16,7 6-1 15,6 12-2-15,0 6 0 16,10 8-2-16,8 5 0 16,5-1-1-16,0-3 1 15,1-5 0-15,-2-7-2 0,-6-12-3 16,-5-12 1-16,-2-8 1 15,-2-8 1-15,-2-3 5 16,0-7 4-16,3-9-5 16,2-1-1-16,4 0 2 0,1 1 0 15,5 6-5-15,-1 6-1 16,5 4 2-16,0 0 0 16,3 12-1-16,-3 2 1 15,3 3-2-15,0-1-11 0,2-2-17 16,-4-1-24-16,-1-5-8 15,-7-2-39-15,-2-6-52 16,-6 0-70-16</inkml:trace>
  <inkml:trace contextRef="#ctx0" brushRef="#br0" timeOffset="104051.5">9170 9540 240 0,'-3'-12'175'0,"3"0"-76"16,0-1-25-16,3 3-16 0,13-1-19 15,4 0-22-15,2-2-7 16,0 3 6-16,-1 0-9 15,-5 2-6-15,-9-1 2 16,-5 6 0-16,-2 3 4 0,-12 0 3 16,-10 7 7-1,2 7 8-15,1 5 2 0,6 1-12 16,9 3-10-16,2-2-5 16,26 0-1-16,12-6-6 15,13-4-48-15,7-8-79 0,11-3-324 16</inkml:trace>
  <inkml:trace contextRef="#ctx0" brushRef="#br0" timeOffset="104249.58">10248 9301 58 0</inkml:trace>
  <inkml:trace contextRef="#ctx0" brushRef="#br0" timeOffset="104575.6">10129 9313 452 0,'-5'3'84'15,"1"-1"-52"-15,4 1 19 0,0-2 2 16,4 2-9-16,11-3-12 16,4 0 7-16,6-6-7 15,4-3-15-15,2-5-9 16,-1-1-4-16,-1-2-3 16,-8 1 1-16,-8 0-1 0,-8 2 1 15,-5 2-2-15,-5 2-1 16,-17 7-3-16,-5 3 0 15,-4 1 5-15,1 12 0 16,-1 7-1-16,8 5 2 16,7 4-2-16,11 3 0 15,5-1 0-15,9 0 0 0,18-5-2 16,8-2 2-16,11-10 0 16,7-3 0-16,10-8-14 15,0-3-12-15,4 0-20 16,-4-9-16-16,-1-5-43 0,-8-2-75 15,-5-5-86-15</inkml:trace>
  <inkml:trace contextRef="#ctx0" brushRef="#br0" timeOffset="105146.33">10864 9260 457 0,'-4'-17'109'0,"-16"-1"-30"16,-9 7-20-16,-1 4-25 16,-4 4-11-16,0 3-2 15,5 6-5-15,4 9-10 16,12 4-5-16,10 6-1 15,3 4-2-15,17 2 0 0,9 3 1 16,6-3 0-16,0 5-13 16,-1-5-1-16,-6-3 1 15,-3 1 9-15,-10-4 5 16,-7-6 1-16,-3-1-1 16,-2-2 1-16,0-4-1 15,0-2 1-15,2-6-1 0,6 2-3 16,0-6-7-16,6 0-3 15,3-7-4-15,0-7-13 16,5-10-11-16,0-8 6 16,-2-6 3-16,-3-6 18 15,-2 0 14-15,-8 1 12 0,-1 4 45 16,-5 7 10-16,-1 9-16 16,0 4-2-16,0 10-16 15,0 5-12-15,0 4-10 16,0 1-12-16,7 13-2 15,5 5 3-15,2 4 0 0,6 0 2 16,-3-2-2-16,3-2 0 16,0-5-5-16,-4-3-4 15,-1-7 2-15,-1-4 2 16,-4 0 5-16,2-11 1 0,-2-3 1 0,0-2 0 16,0-2-1-16,-1 3-1 15,-1 2 5-15,0 5-2 16,-2 2-2-16,2 6-2 15,-1 0-2-15,3 10 1 16,2 7 0-16,6 2-2 0,-2-1-19 16,4 2-15-16,-1-5-6 15,3 1-10-15,-2-9-38 16,-2-5-45-16,-2-2-88 16</inkml:trace>
  <inkml:trace contextRef="#ctx0" brushRef="#br0" timeOffset="105255.66">11488 9338 403 0,'4'-7'53'0,"-1"7"-6"16,5 0-27-16,1 3-5 16,3 9-10-16,1 5-8 15,-1-5-49-15,-3-1-57 0,-3-4-168 16</inkml:trace>
  <inkml:trace contextRef="#ctx0" brushRef="#br0" timeOffset="105394.22">11447 9218 429 0,'0'-19'91'16,"2"4"-78"-1,14 5 13-15,7 4-22 0,3 6-3 16,2 0-18-16,1 1-87 0,-3 7-88 16</inkml:trace>
  <inkml:trace contextRef="#ctx0" brushRef="#br0" timeOffset="105644.13">11665 9211 392 0,'0'0'180'16,"0"0"-103"-16,0 0 14 16,3 0-47-16,11 11-22 15,6 7-2-15,5 6-4 16,4 6-3-16,3 2-6 0,-3 3-2 16,-3-7-2-16,-7-3 0 15,-4-9-4-15,-9-8 1 16,-4-8 4-16,0-6 16 15,-2-13-3-15,0-6-15 16,3-2-2-16,3-3 1 16,3-1-1-16,5 2-18 0,8 6-24 15,7 2-28-15,7 8-44 16,5 5-54-16,2 4-121 16</inkml:trace>
  <inkml:trace contextRef="#ctx0" brushRef="#br0" timeOffset="106144.01">12257 9207 437 0,'-5'-5'136'0,"-19"-3"-55"16,-5 4 0-16,-1 3-24 16,-4 1-14-16,1 1-20 15,6 13-17-15,8 3-3 16,6 5-4-16,11 1-2 0,2 1 1 16,17-1-10-16,7-7-5 15,7-6-2-15,7-6-12 16,2-4 6-16,-3-4 8 15,2-9 7-15,-4 0 9 16,-6 1 2-16,-5 1 1 16,-3 5 11-16,-1 4 1 0,-5 2 2 15,2 0-3-15,0 7-3 16,5 8 1-16,2-3-2 16,1 4-6-16,1-4-2 15,1-3-1-15,0-9-5 16,-3 0-11-16,-4-14-11 15,-10-14-14-15,-4-8-14 0,-6-10 8 16,-9-6 29-16,-11-7 19 16,-4-3 25-16,2-1 34 15,-4 4-9-15,6 7-16 16,6 10-8-16,3 13-2 0,6 13 6 16,5 14-7-16,0 2-17 15,5 24-8-15,10 9 4 16,-1 12 3-16,4 9-2 15,1 7-2-15,-1 4-1 16,3-2 2-16,-4-2-3 16,0-8-5-16,0-9-11 0,3-6-22 15,0-11-20-15,1-12-33 16,-1-11-50-16,0-4-139 16</inkml:trace>
  <inkml:trace contextRef="#ctx0" brushRef="#br0" timeOffset="106378.34">12866 9229 522 0,'-4'-2'21'0,"4"-3"8"15,0 5 10-15,0 0 11 0,0 0-20 16,7 0-23 0,0 0 2-16,0 3 0 0,-1-6-4 15,1 0 1-15,-1-2 2 16,-1 1-2-16,-3-2 0 15,1 1-1-15,0 0 2 16,2 0 4-16,-5 4-7 16,0-1-2-16,0 2-4 0,0 0-18 15,-6-2-53-15,2-5-86 16</inkml:trace>
  <inkml:trace contextRef="#ctx0" brushRef="#br0" timeOffset="107363.42">13176 9138 92 0,'0'0'57'15,"2"0"1"-15,-2 0 41 16,2 0-28-16,0 0-3 16,-2-7 6-16,0 0-19 15,0-3-2-15,-4 3-8 16,-8-1-11-16,-5 2-14 0,-8 2-5 15,-4 4 3 1,-3 0-4-16,-4 10-2 0,2 4-5 16,4 4-2-16,3 1-2 15,6 0-1-15,13 1-3 16,8-5-1-16,3-1-1 0,17-7 1 16,7-3 2-16,6-4-4 15,1 0-1-15,1-8 2 16,-1-2 2-16,-5 1 2 15,-5-3-1-15,-4 6 2 16,-10 3 0-16,-1 1 4 0,-2 2-3 16,1 0-2-16,1 3-2 15,3 5 2-15,4 2 0 16,3 1-1-16,-2-3 0 16,2 0-2-16,-6-3-10 15,1-1-14-15,-7-4 4 16,-2 0 13-16,-3 0 9 0,-2-7 2 15,0-3-1-15,0 2 4 16,0-1 5-16,0 3-1 16,0 0-1-16,0 4 2 15,5 0-4-15,0 0-1 16,3 2-2-16,-3 0-2 0,-1 0 0 16,-1 0-1-16,-1 0 0 15,-2 0-1-15,0 2 1 16,0 0 1-16,0-1 0 15,-2 0 0-15,0-1 0 16,1 3-1-16,-1-3 2 0,2 0-2 16,0 0 0-16,0 1 0 15,0-1 2-15,0 0-2 16,0 0 1-16,0 0 0 16,0 0-1-16,0 0-1 15,0 0 1-15,2 0-2 0,-2 0-5 16,0 0-3-16,0 0-2 15,0 0-8-15,0 0-22 16,0-1-27-16,0-4-8 16,-4-1-50-16,-6-2-85 15</inkml:trace>
  <inkml:trace contextRef="#ctx0" brushRef="#br0" timeOffset="108097.68">13141 9182 320 0,'0'0'39'15,"1"0"5"-15,8-3 3 16,3-2 6-16,1-1-16 16,3-1-10-16,1-4 5 15,-5 4-6-15,-2-4-8 0,-5 1-9 16,-5-1-3-16,0 0-3 15,-17 3-2-15,-5 0-2 16,-9 1 2-16,-3 7 1 16,-5 0 2-16,4 5 5 15,1 8 0-15,5 5 1 16,5 3 4-16,9 2-2 0,8 4-5 16,7-1-4-16,7 0-3 15,15-5 1-15,10 0-1 16,9-10 2-16,9-4-1 15,4-5 1-15,1-2-4 0,0-4-5 16,-9-8-8 0,-4-2-10-16,-10-2-15 15,-11-4-14-15,-5 2 10 16,-9-2 15-16,-7 1 15 16,0 1 13-16,0 3 10 15,-8 0 18-15,1 2 6 0,2 6 8 16,2 0 3-16,3 4-7 15,0 1-5-15,3 2-14 16,7 0-11-16,6 5 7 16,4 6 4-16,3 2-5 0,1 1-7 15,-3 0-1-15,-1 2-2 0,-8-3-3 16,-2-4 0-16,-10 0-2 16,0-6 0-16,-2-3 0 15,-9 0 4-15,2-9 1 16,0-7 1-16,3-1-1 15,4-4 0-15,2-2 4 0,4 4-1 16,11-1-1-16,5 7-1 16,1 5-2-16,2 6-3 15,4 2 1-15,-2 6 0 16,1 6 1-16,-4 5-1 16,0 1 2-16,-5 2-2 15,-3 0 0-15,-2-1-1 0,-4 1-8 16,-3-6-25-16,-1-1-27 15,-3-5-19-15,-1-7-31 16,2-1-56-16,-2-3-219 16</inkml:trace>
  <inkml:trace contextRef="#ctx0" brushRef="#br0" timeOffset="108947.3">13258 9142 1 0,'0'-11'470'16,"-5"-2"-424"-16,-7-1-2 15,-8 5-13-15,-1 3-9 16,-6 3-8-16,-5 3-2 16,-2 0 4-1,1 13-4-15,1 2-2 16,5 5 5-16,3 2-6 16,11 1-6-16,6-2-2 15,7 0-3-15,7-6-2 0,12-3 4 16,9-6 1-16,5-6-1 15,4 0 1-15,2-4-1 16,0-8 0-16,-5-1 1 16,-7 2 0-16,-5 3 2 15,-8 2 4-15,-6 5 3 0,-2 1-3 16,-2 0-3-16,1 1-4 16,2 9 1-16,4-1-1 15,2 3 0-15,4-3-1 16,2 1-13-16,1-3-22 15,-3-1-36-15,1-6-33 16,-5 0-84-16</inkml:trace>
  <inkml:trace contextRef="#ctx0" brushRef="#br0" timeOffset="109291.43">13265 9210 0 0,'0'-4'177'0,"0"2"-172"15,0 0 3-15,0-1 6 16,0 3-3-16,0-3-3 15,-2 1 1-15,0 2 5 0,2-1-4 16,-3 1 9-16,1 0 3 16,2 0-9-16,0 0-3 15,0 0 3-15,0-3-4 16,0 3-6-16,0 0-4 0,0 0 3 16,0 0-2-16,0 0-8 15,-3-1-38-15,0-2-53 16</inkml:trace>
  <inkml:trace contextRef="#ctx0" brushRef="#br0" timeOffset="109822.56">13144 9181 399 0,'-3'0'60'0,"3"0"-30"16,0-2 42-16,10-3-38 15,8-1-8-15,0-2-10 0,5-3 3 16,-2 0 2-16,-4-3-5 16,-7 0-5-16,-7-3-1 15,-3 3-3-15,-13 2 1 0,-10 5-4 16,-7 3-3-16,-7 4 0 16,0 5 5-16,1 13 1 15,4 5 0-15,4 4-1 16,13 5 4-16,5 3-7 15,10 1-1-15,7 0-2 16,17-3-2-16,10-5 0 0,8-9-5 16,6-6-6-16,9-10-3 15,1-3-4-15,1-3-3 16,-3-14-2-16,-3-1-22 16,-11-2-18-16,-6-4-27 15,-7-2 2-15,-6-1 5 16,-7 2 33-16,-3 0 49 0,-6 3 28 15,-2 3 43-15,-3 3 10 16,-2 1 9-16,0 7-16 16,0 1-16-16,0 1-7 15,0 1-17-15,0 3-13 16,0 0-9-16,2 2-7 0,3 0-1 16,0 0-2-16,1 0-3 15,-2 2-20-15,1 1-26 16,-2-1-32-16,1-2-65 15,-2 0-218-15</inkml:trace>
  <inkml:trace contextRef="#ctx0" brushRef="#br0" timeOffset="111340.82">11637 7768 224 0,'2'0'30'0,"2"0"-13"16,-1 0 19-16,2 0-13 16,2 0-4-16,0 0 2 15,-2-5 11-15,2-4-3 16,-2 3 2-16,3 0-1 0,-5-5-3 15,-1-2-7-15,-2 1 6 0,0-1-2 16,-10-1-6-16,-5 5 2 16,-4 3-1-16,0 3-1 15,-1 3 1 1,1 5 1-16,4 11-4 16,3 5-4-16,7 4-3 15,5 6-4-15,0 3-3 0,10-2-2 16,9 6 1-16,7-5-1 15,8-4-1-15,11-4-28 16,3-9-32-16,10-11-56 0,4-5-240 16</inkml:trace>
  <inkml:trace contextRef="#ctx0" brushRef="#br0" timeOffset="113395.95">14110 8945 420 0,'-12'-7'106'0,"-7"1"-56"16,-3 5 14-16,-4 1-11 15,3 7-16-15,-1 7-10 16,2 9-3-16,5 4-2 0,8 2-8 15,6 3-6-15,3 0-5 16,7 0-3-16,10-2-1 0,7-3-1 16,6-1-14-16,6-11-14 15,4-4-14-15,3-7-13 16,-2-4-29-16,3-4-38 0,-5-11-80 16</inkml:trace>
  <inkml:trace contextRef="#ctx0" brushRef="#br0" timeOffset="113677.55">14352 9122 407 0,'-10'-4'121'0,"1"0"-81"16,1 3 24-16,7 1-19 0,1-2-17 15,1 1-24-15,16-5-1 16,2-1 3-16,3-4-1 16,2-3-4-16,-1-1 1 15,-6 0-4-15,-5-2 0 16,-9 3 2-16,-3 5 1 0,-8 4 0 15,-7 3 6-15,-4 2 4 16,-1 9-2-16,1 5 1 16,7 6-3-16,7 2-3 15,5-3-4-15,7 1-2 16,14-5-1-16,11-2-15 0,6-4-24 16,5-7-40-16,1-2-62 15,-2-13-184-15</inkml:trace>
  <inkml:trace contextRef="#ctx0" brushRef="#br0" timeOffset="114256.55">15642 8957 104 0,'16'-15'337'0,"-10"-3"-270"16,-6 1 13-16,-8 3-13 0,-11 6-23 15,-7 0-22-15,-3 8-1 16,-1 0 12-16,-1 10-8 16,10 9-11-16,3 6-3 15,10 7-5-15,8 5-5 16,1 5-2-16,22-2 1 0,7 0-1 15,11-6-18-15,3-9-16 16,5-10-9-16,-1-7-24 16,1-8-40-16,-7-5-52 15,-6-17-83-15</inkml:trace>
  <inkml:trace contextRef="#ctx0" brushRef="#br0" timeOffset="114456.51">15897 8779 564 0,'-16'-19'98'0,"-4"4"-43"16,9 8 13-16,4 7-30 16,7 0-18-16,0 18-16 15,7 5-2-15,9 13 7 16,4 7 1-16,5 6-5 0,1 5-2 16,0 0-2-16,3-2-19 15,1-5-22-15,-1-7-5 16,0-10-17-16,3-12-33 15,-3-7-59-15,-2-11-119 16</inkml:trace>
  <inkml:trace contextRef="#ctx0" brushRef="#br0" timeOffset="115234.95">16375 8960 569 0,'-17'-13'77'0,"-6"4"-1"16,-2 5-36-16,-5 4-10 0,1 4-12 15,0 10-10-15,4 4-5 16,11 5-1-16,8 1-2 16,6 1-1-16,4-4-2 15,13-3 1-15,14-6 1 0,1-5-9 16,6-7-9-16,-2 0-1 16,2-1 3-16,-6-9 2 15,-8 0 7-15,-5 1 7 16,-9 0 2-16,-7 2 1 15,-3 3 1-15,0 3 5 16,0 1-3 0,0 0-2-16,0 0-1 0,0 5-3 15,4 2-2-15,13 0 2 0,3-1 2 16,7-3-8-16,4-3-13 16,1 0-20-16,2-3-5 15,-4-11 8-15,1-3 6 16,-9-2 24-16,-5-3 6 15,-10 2 8 1,-7 3 20-16,0 4 19 0,-12 3 0 16,-6 2-10-16,0 6-10 0,0 2-9 15,2 5-6-15,8 8-2 16,3 5-4-16,5 7-6 16,8 2 1-16,8 3 1 0,7-1 0 15,1-1-1-15,-3-3-8 16,-3-5-9-16,-6-4-2 15,-8-5 3-15,-4-4 11 16,-2-5 4-16,-10-2 4 16,0 0 2-16,2-7 6 0,5-2 4 15,5 0-3-15,1-4-10 16,18 2-1-16,8-4-3 16,9-2-3-16,3-4-14 15,0-4-6-15,1 0 7 16,-7-1 11-16,-8-2 10 15,-9 6 9-15,-11 4 23 0,-5 0-2 16,0 9-4-16,-2 1-5 16,-3 7-6-16,1 1-5 15,4 9-9-15,0 7-5 16,9 9 1-16,11 5 1 16,2 1-1-16,2 1 1 15,-4-4 0-15,-4-1-6 16,-10-6-4-16,-6-4-5 0,-11-7 0 15,-13-2 3-15,-7-11-6 16,-2 3-21-16,2-5-13 16,7-9-26-16,7-10-71 15</inkml:trace>
  <inkml:trace contextRef="#ctx0" brushRef="#br0" timeOffset="115906.68">17987 8817 452 0,'-11'-2'80'16,"4"0"-23"-16,1 2 3 16,5 2-18-16,1 10-18 0,0 4-9 15,0 2-7-15,0 2 0 16,7-1-3-16,-3-4-4 16,-1-3-1-16,3-7-1 15,-5-5 0-15,-1-5 8 16,0-15-2-16,0-2-4 15,-5-11-1-15,2 0 1 0,-3-5 0 16,6 2 13-16,0 4 8 16,2 4-5-16,12 12-10 15,8 3-2-15,3 13-5 16,4 2 2-16,5 17 2 0,0 14-2 16,-2 10-2-16,-5 6 1 15,-6 9 0-15,-6 7-1 16,-10 7-1-16,-5 1 1 15,0-1 2-15,-7-4 0 16,0-10 0-16,0-5-2 0,7-10 1 16,0-13-3-16,0-5 20 15,9-10-16-15,9-11 2 16,2-4 1-16,3-6-2 16,3-12-2-16,1-8-1 15,-5-9-7-15,-5-4-5 16,-15-4-6-16,-6-3-8 0,-26-2-3 15,-12 5 14-15,-10 4 15 16,-4 5 11-16,4 5 18 16,9 7-2-16,11 2-12 15,17 2-8-15,15 3-6 16,22 3-12-16,22 1-37 0,21-1-45 16,14-3-74-1,11 1-229-15</inkml:trace>
  <inkml:trace contextRef="#ctx0" brushRef="#br0" timeOffset="116469.03">19285 8651 453 0,'0'-14'83'0,"0"-1"-40"16,0 6 23-16,-5 2-13 0,-4 4-17 15,-4 3-24-15,-1 0-5 16,-3 3 3-16,3 10 1 16,4 5 1-16,0 3-3 0,10-2-4 15,2 8-3-15,16 0 0 16,6-2 0-16,8 2-1 15,4 0-1-15,0 0-3 16,-6-4-7-16,-6-2-1 16,-14-2-10-16,-10-2 2 0,-3-5 10 15,-22-3 7-15,-8-2 2 16,-4-3 1-16,-2-4 1 16,5 0 2-16,5 0 1 15,9-4-3-15,9-4-1 16,11-2-3-16,5-4-20 15,19-2-32-15,8-4-25 0,6-3-39 16,1-4-100-16</inkml:trace>
  <inkml:trace contextRef="#ctx0" brushRef="#br0" timeOffset="116688.56">19468 8606 462 0,'-3'-10'78'0,"1"1"-28"16,-1 3 21-16,3 6-23 15,0 0-12-15,6 11-28 16,6 8 8-16,4 7 8 0,2 6-9 16,1 5-5-16,3 4-3 15,0 0-7-15,-5 2 1 16,-2 0-2-16,-6-2-18 16,-4-4-20-16,-5-7-19 15,0-6-28-15,-9-13-45 16,-7-11-121-16</inkml:trace>
  <inkml:trace contextRef="#ctx0" brushRef="#br0" timeOffset="117235.3">19485 8820 504 0,'5'-18'55'16,"13"6"-19"-16,7 1-8 0,11 6-1 16,4 0-20-16,8 3-6 15,2 0 1-15,1 2-2 16,-1 0 0-16,-5 0-15 15,-6 0-45-15,-8 0-8 16,-8 0 24-16,-9-5 33 0,-12-1 12 16,-2 1 31-16,-17 1 9 15,-9 2-8-15,-6 2 4 16,0 0-6-16,1 10-7 16,6 6-9-16,5 2-8 15,11-1-5-15,9 3-4 16,4-4-1-16,16-2-4 0,7-5-12 15,3-7-4-15,3-2 5 16,-1-2 8-16,0-7 8 16,-3-5 4-16,0 1 8 15,-4 3 18-15,-1 3 7 0,-2 1-6 16,-2 6 1-16,1 0-8 16,1 2-8-16,3 7-7 15,1 3-3-15,-4-2-2 16,2-2-2-16,-4-1 0 15,-6-7-1-15,-3 0-5 16,-6-10 1-16,-5-8 2 16,0-9-4-16,-10-7 4 0,-7-3 1 15,-3-4 4-15,-2-4 4 16,2 2 17-16,1 0 0 16,5 4-5-16,4 11-8 15,2 2-6-15,3 11 0 16,5 9-4-16,0 6-3 0,0 4-12 15,8 17-35-15,2 6-10 16,2 7-23-16,-1 3-45 16,-2-1-85-16</inkml:trace>
  <inkml:trace contextRef="#ctx0" brushRef="#br0" timeOffset="117344.64">20189 8715 457 0,'-4'0'92'15,"4"-2"-37"-15,4-3 12 16,15 0-40-16,8 1-17 15,7 0-10-15,8 4-15 16,2 0-69-16,-3-2-65 0,-2-1-159 16</inkml:trace>
  <inkml:trace contextRef="#ctx0" brushRef="#br0" timeOffset="117594.57">20462 8672 519 0,'-10'0'43'16,"7"0"16"-16,3 0-13 0,7 0-19 15,9-2-7-15,3-1-6 16,3-4-8-16,0 0-4 16,-2-4 0-16,-8-2 1 15,-6 4 0-15,-6 0 2 0,0 4 14 16,-11 5-5-16,-7 0-4 16,2 13 8-16,1 10 1 15,8 4-8-15,4 5-7 16,3 2-5-16,14 0 1 15,6-3-8-15,5-7-37 0,-6-8-46 16,-9-11-117-16</inkml:trace>
  <inkml:trace contextRef="#ctx0" brushRef="#br0" timeOffset="118047.62">18486 8406 606 0,'0'-16'58'15,"-4"5"6"-15,-1 4 0 16,5 7-20-16,0 0-24 15,0 15-20-15,9 2 2 16,2 6-2-16,7 6 0 16,-2 0 0-16,3 1 0 0,1-1-7 15,-3-4-25-15,-5-4-17 16,-6-5-16-16,-6-5-13 16,-11-9-16-16,-14-2-64 15,-6-2-203-15</inkml:trace>
  <inkml:trace contextRef="#ctx0" brushRef="#br0" timeOffset="118491.26">18312 8506 260 0,'-23'-16'219'0,"6"2"-141"16,12-1 0-16,5 5-28 15,18-1-23-15,13 2-16 16,8-5 1-16,10 0 6 0,2-2-4 16,0-2-2-1,-7-2-4-15,-3-3-5 0,-11 1-3 16,-11 0 2-16,-6-2-1 15,-11 1 1-15,-2 3-1 16,-3 4-1-16,-10 7 0 0,0 5 3 16,1 4 3-16,3 10-3 15,2 11-2-15,7 6 0 16,0 6-1-16,0 5 0 16,7 3 1-16,6-1-1 0,1-3-1 15,0-3 0-15,0-4-5 16,-3-8-5-16,-2-8 1 15,2-9 3 1,-4-5 5-16,3 0 5 16,-2-12 0-16,3-4-1 15,0 2 0-15,1-1 5 0,-1 5 1 0,4 0-4 16,-3 8-4-16,4 2 0 0,0 6 2 16,2 6-2-16,4 5 0 15,1 0 0-15,-1 1 0 16,1-1 0-16,0-3-17 15,-1-3-22-15,-6-6-20 16,-4-5-21-16,-1 0-26 0,-8-7-56 16,-3-8-72-16</inkml:trace>
  <inkml:trace contextRef="#ctx0" brushRef="#br0" timeOffset="118703.64">18981 8458 293 0,'-7'-18'97'0,"2"5"-19"15,3 3-4-15,2 2-29 16,0 2-12-16,7-1-13 0,5 1-7 15,0-3-5-15,0 2-4 16,-2 0-3-16,-3-4 2 16,-7 4 1-16,0 2 8 15,0 3 13-15,-5 2 0 16,-5 4-9-16,1 10 2 0,7 7-4 16,2 6-5-1,14 2-9 1,10 1-2-16,18 0-14 15,11-5-51-15,6-9-101 0</inkml:trace>
  <inkml:trace contextRef="#ctx0" brushRef="#br0" timeOffset="119441.95">21497 8339 129 0,'0'-4'-10'16,"2"-2"13"-16,5 3 56 16,5-1 35-16,-6-1-10 0,1-2-3 15,-1 0 5-15,-2 1-14 16,0-1-8-16,-4 0-12 16,0 1-10-16,0 1-4 15,0 4-11-15,0-1-9 16,0 0-5-16,0 0-4 15,0 2-2-15,0 0-1 0,1 0-4 16,3 0-1-16,-1 0-1 16,1 0-1-16,-1-1 0 15,2 1 1-15,-3 0-3 16,0 0-5-16,1 0-6 0,-2 0-14 16,1 0-11-16,2 0-17 15,-3 1-28 1,3 3-36-16,-2 1-88 0</inkml:trace>
  <inkml:trace contextRef="#ctx0" brushRef="#br0" timeOffset="120102.86">21733 8551 422 0,'0'0'159'15,"2"-2"-119"-15,-1-9 27 0,1 0-21 0,3-3-10 16,1 0-16-16,-5-4-11 0,-1 2-3 16,0-2 0-16,-3 2-3 15,-13 6-3-15,-6-2-2 16,-6 9 1-16,-8 3 0 16,-3 0 2-16,0 8-2 15,-2 7 1-15,7 5 0 0,7 7 2 16,5 0-3-16,8 3 1 15,11 2-1-15,3-4-1 16,9-1 0-16,12-7 0 16,7-6-1-16,2-8 0 15,4-6-1-15,-2-2 2 16,2-13 2-16,-5-2 0 16,-2-3 3-16,-3-3 7 0,-7 3 5 15,0-1 4-15,-7 5 0 16,-1 1 1-16,-4 10-4 15,3 0-6-15,-4 5-4 0,-1 0-5 16,2 10-1-16,2 8 0 16,1 6 0-16,1 6 1 15,1 4-2-15,3 7 1 16,3-2 1-16,-1 2-1 16,-1 0 1-16,1 2-2 0,-3-2-1 15,2-4-1-15,-3-3 3 16,0-7-3-16,-3-6 1 15,0-4 1-15,-2-6-1 16,-1-10 1-16,2-1 2 16,-2-7 1-16,3-13 2 0,1-4-2 15,3-11-1 1,1-3 0-16,1-6 1 0,6 1 1 16,-6 3-3-16,2 2 1 15,-3 6 0-15,0 7 0 16,-5 3-1-16,-1 6-1 15,-1 6-7-15,3 4-30 0,0 3-44 16,-2 1-84-16,3 2-218 16</inkml:trace>
  <inkml:trace contextRef="#ctx0" brushRef="#br0" timeOffset="120212.21">22378 8772 636 0,'-20'-12'-50'0,"-4"-15"-461"16</inkml:trace>
  <inkml:trace contextRef="#ctx0" brushRef="#br0" timeOffset="134984.97">17949 10010 279 0,'13'-15'174'16,"-6"-2"-141"-16,-1 2 25 15,1 3-3-15,-6 0 0 16,1 1-23-16,-2 0-14 0,-7 4-1 15,-9 2-4-15,-9-1-5 16,-8 4-3-16,-8 0-3 16,-3 2 0-16,-11 6 0 0,7 3 0 15,0 5 2-15,4 1-2 16,10 2 2-16,11 1 3 16,10 2-5-16,8 1-2 15,5 4 1-15,18 2 0 16,5 2 0-16,4 3 1 0,2 1-2 15,-4 5 0-15,-5 1 0 16,-8 2 0-16,-6 6 0 16,-6-1 1-16,-4 2 1 15,-3 0-1-15,-6 1 3 16,4-5 7-16,4-3 6 16,5-1-3-16,0-8-1 0,5-4-4 15,14-1-6-15,5-6 1 16,9-5-3-16,6-3 0 15,8-6-1-15,3-7-8 16,3 0-32-16,0-12-41 16,-1-12-51-16,1-2-156 0</inkml:trace>
  <inkml:trace contextRef="#ctx0" brushRef="#br0" timeOffset="135528.03">18542 10310 606 0,'-7'-13'30'0,"0"-3"-21"16,-5 2 12-16,4 0 12 16,-3 1-3-16,0 2-21 0,-7 0-9 15,-7 8 0-15,-4 3 0 16,-1-2-2-16,-9 12 4 15,3 5 0-15,2 3-2 16,7 5 0-16,3 3 1 0,14-5-1 16,5 0 0-16,5-5-2 15,13-4-2 1,13-4 4-16,3-8 0 0,5 0 1 0,0-5-1 16,0-6 0-16,-4-1 2 15,-5 0 0-15,-5 2 0 16,-6 5 8-16,-3 3 11 15,-2 2-6-15,-1 5-11 16,0 10-1 0,-1 6 3-16,2 8-1 15,1 3-1-15,-2 3-2 0,1 2 0 16,1 1-1-16,2-6-1 16,-2-2 1-16,3-6-1 15,1-8 2-15,1-7 0 0,-3-6 0 16,1-3 2-16,-2 0 6 15,-1-3-2-15,2-10-3 16,-4-5-1-16,3-7-3 16,2-3 0-16,-1-5-2 15,3 0-6-15,-1 1-24 0,3 3-30 16,-5 2-33-16,0 4-77 16,-2 2-232-16</inkml:trace>
  <inkml:trace contextRef="#ctx0" brushRef="#br0" timeOffset="135910.53">18754 9967 589 0,'-2'-18'16'0,"2"4"6"0,14 0 6 16,9 3 0-16,11 4-2 15,0 1-12-15,1 1-7 16,-1 3 4-16,-5 2-1 16,-6 0 2-16,-6 2 0 0,-7 9-1 15,-7 5 1-15,1 4 4 0,-1 4 3 16,-3 8-4-16,0 6-2 16,0 8-2-16,0 4-4 15,0 6-3-15,1 5-1 16,3-1 0-16,-1 1 0 0,-3-3-4 15,0-3 1-15,0-6-2 16,-8-10 2-16,-7-7 0 16,-5-8 0-16,-5-11 3 15,2-4 0-15,1-9-1 16,0 0-2-16,6-12-16 0,11-7-32 16,5-8-50-16,14-6-89 15</inkml:trace>
  <inkml:trace contextRef="#ctx0" brushRef="#br0" timeOffset="136098.03">19377 10281 722 0,'-7'-11'1'0,"7"-1"21"16,10 7 0-16,17 1-7 0,12 4-18 15,2 0-15-15,5 2-40 16,-4 7-70-16,-15 4-105 16</inkml:trace>
  <inkml:trace contextRef="#ctx0" brushRef="#br0" timeOffset="136222.96">19504 10413 265 0,'-21'11'390'0,"8"-6"-328"15,13-5-24-15,10 0-13 16,24 0 5-16,12 0-27 15,13-11-28-15,14-1-91 16,2-8-215-16</inkml:trace>
  <inkml:trace contextRef="#ctx0" brushRef="#br0" timeOffset="136879.97">20313 9644 405 0,'24'-23'44'0,"-4"0"16"16,-3 0-7-16,-7-2-3 16,-6 1-8-16,-4 1-12 15,-11 6-10-15,-9 2-3 0,-7 8 1 16,-7 7-3-16,-2 0-5 15,-3 12-2-15,5 8-5 16,4 10 0-16,8 4 1 16,15 6 2-16,7 4-2 15,10 4-2-15,16 2 0 16,4 3-1-16,6-3-1 0,0 0 1 16,-6-5-2-16,-6-4-3 15,-14-3-11-15,-10-2-2 16,-7-5 0-16,-20-4-6 15,-7-5 10-15,-3-6 5 16,3-7 6-16,7-4 3 16,8-5 19-16,14 4 1 0,5 3-17 15,22 9-7-15,8 3 7 16,10 8-5 0,2 3 2-16,2 8-3 15,-10 5-1-15,-9 5-3 16,-16 5 0-16,-9 7 6 0,-9 0 2 0,-13 0 18 15,-1-1 7-15,4-5 22 16,7-3-20-16,12-6-6 16,2-2-15-16,23-6-6 15,17-2-2-15,15-9-44 0,17-5-128 16</inkml:trace>
  <inkml:trace contextRef="#ctx0" brushRef="#br0" timeOffset="139494.53">21005 9819 482 0,'-5'-11'82'0,"0"0"-11"0,1 4-5 15,4 4-21-15,0 3-8 16,0 0-19-16,7 12-11 15,0 6 8-15,7 7 3 0,-6 7-1 16,4 6-4-16,0 8-1 16,-2 4-2-1,-1 9 1-15,-4 2-5 16,3-1-2-16,-3 1-2 16,1-5 0-16,-1-5-2 0,-2-8 0 15,2-6 1-15,2-8-2 16,-4-6 1-16,1-9 1 15,-1-5-2-15,-1-3-7 16,1-6-9-16,-1 0-10 16,0-9-19-16,-1-6-39 15,6-3-38-15,-4-5-79 16</inkml:trace>
  <inkml:trace contextRef="#ctx0" brushRef="#br0" timeOffset="139853.84">21142 10029 418 0,'0'-10'60'15,"0"1"4"-15,7 2-1 16,6-1-18-16,7 3-12 16,0 4-9-16,2 1-8 0,2 0 0 15,0 6-6-15,-5 7-5 16,-4 3-4-16,-3 2-1 16,-6 3 0-16,-6 1 0 15,0-2 0-15,-13-1 2 16,-5-1-2-16,0-5 3 0,-4-3-2 15,1-2-1-15,1-5 0 16,2-1-1-16,4-2-43 16,5-9-83-16,9-11-283 15</inkml:trace>
  <inkml:trace contextRef="#ctx0" brushRef="#br0" timeOffset="141993.44">21887 9471 533 0,'7'-16'45'15,"0"1"2"-15,-1 7-2 16,0 4-3-16,1 4-13 0,-2 4-16 0,4 14-8 15,-1 7 7-15,2 10-1 16,-1 12-4-16,-2 11-3 16,1 12-2-16,-1 10 5 15,-1 10 2-15,3 10-5 16,1 1-3-16,2-1 9 0,1-1-8 16,5-3 4-16,-4-9-4 15,4-7-2-15,-3-8 0 16,-5-12 1-16,-1-8-1 15,1-15-1-15,-4-8-8 16,0-13-21-16,-1-11-20 16,4-5-34-16,0-14-48 15,2-11-269-15</inkml:trace>
  <inkml:trace contextRef="#ctx0" brushRef="#br0" timeOffset="145560.68">22785 9763 418 0,'-5'-10'82'0,"1"1"-5"0,3 4-6 16,-1 1-15-16,2 4-16 16,0 0-13-16,0 0-8 15,5 5 1-15,2 12-2 16,0 6-3-16,3 9 1 15,-2 11 2-15,1 9 4 0,2 4-13 16,-2 9-5-16,0 3 1 16,-4-3-5-16,0-2 1 15,-1-8 0-15,0-8-1 16,0-10-5-16,-1-8-1 16,1-8-8-16,-1-6-13 15,4-8-14-15,1-4-26 0,1-3-26 16,1-5-47-16,2-11-155 15</inkml:trace>
  <inkml:trace contextRef="#ctx0" brushRef="#br0" timeOffset="145844.54">22899 9933 555 0,'-8'-25'45'15,"8"6"-2"-15,8 4-2 16,14 10-6-16,9 5-15 16,1 4-5-16,0 13-4 0,-5 5-5 15,-5 6-5-15,-17 1-2 16,-5 1-18-16,-17-1-6 16,-8-2 4-16,-9-6 2 15,0-3 9-15,3-7 9 16,6-5 1-16,12-4-10 15,11-2-18-15,5-2-20 0,24-8-100 16,12-6-131-16</inkml:trace>
  <inkml:trace contextRef="#ctx0" brushRef="#br0" timeOffset="146051.57">23374 9939 127 0,'-5'-6'520'0,"5"-3"-481"16,2 2 1-16,19 2-20 16,10 3-5-16,10 2-6 15,6 0-10-15,6 0 1 0,-2 0-9 16,-7 0-25-16,-7 3-45 16,-14 5-40-16,-15 0-58 15,-11 2-123-15</inkml:trace>
  <inkml:trace contextRef="#ctx0" brushRef="#br0" timeOffset="146193.65">23498 10040 402 0,'-31'13'79'16,"14"-5"-17"-16,7-2-7 15,10-2-22-15,19-2-10 16,13-2-7-16,12 0-9 0,10 0-8 16,2-6-3-1,-2 0-6-15,-4 3-8 16,-8-2-57-16,-11 5-96 0,-16 0-160 0</inkml:trace>
  <inkml:trace contextRef="#ctx0" brushRef="#br0" timeOffset="146357.64">23559 10258 495 0,'-9'2'71'0,"9"-2"-24"0,4 0 9 16,21-4-28-16,9-5-18 0,9 0-6 15,9-3-4-15,4 1-10 16,2-1-40-16,-7-3-79 16,-2 0-142-16</inkml:trace>
  <inkml:trace contextRef="#ctx0" brushRef="#br0" timeOffset="146816.51">24251 9981 222 0,'9'-16'249'16,"-3"-2"-189"-16,-2-1 10 15,-2 1-18-15,-2-2 1 16,-4 4-31-16,-11-1-18 0,-9 5-1 16,-5 4 3-16,-5 6-4 15,0 2 1-15,0 5-2 16,5 10 0-16,6 1-1 15,8 3-1-15,10 1 0 0,5-1-1 16,3-3 1-16,16-1 1 16,4-6-2-16,4-2-7 15,7-7 0-15,-2 0 5 0,-1 0 4 16,-2 0 0-16,-7 0 2 16,-3 0 4-16,-11 7 1 0,-2 9-2 15,-6 6-3-15,0 6 0 16,-6 6 0-16,-2 4-1 15,-1-3 0-15,4-1 1 16,2-6-2-16,3-6 2 16,5-9-1-16,7-13 11 15,6 0 10-15,3-13-5 0,3-9-6 16,-1-4-4-16,2-5-5 16,-4-1-3-16,1-3-10 15,-3 2-44-15,-4 1-45 16,2 6-64-16,-2-1-182 0</inkml:trace>
  <inkml:trace contextRef="#ctx0" brushRef="#br0" timeOffset="147519.5">24710 9353 410 0,'-11'-28'132'0,"11"-1"-85"15,0 5 16-15,19 8-33 16,8 4 0-16,7 11-15 15,3 1-9-15,2 14-4 16,-3 15-1-16,-4 6-1 0,-8 12-1 16,-11 4 0-16,-11 5 1 15,-2 1-1-15,-17-2 4 16,-3-3 0-16,-1-6-2 16,5-3 0-16,0-4 5 15,5-7 0-15,7-3-4 16,4-8-1-16,2-3-1 0,11-5-1 15,4-3 1-15,0-6-1 16,-1-3 2-16,-7-1 0 16,-3 0 2-16,-6 0 2 15,-6 4 11-15,-7 7-1 16,-1 5 0-16,-1 9-7 0,5 11-1 16,1 6-2-16,6 14-1 15,3 3-2-15,0 2-2 16,7 1 1-16,7 0-1 15,-5-5 1-15,0-7-1 16,-7-1 0-16,-2-10 1 0,-13-6-2 16,-12-6 3-16,-13-4 1 15,-12 0-1-15,-7-6-43 16,-6-3-101-16,2-3-374 16</inkml:trace>
  <inkml:trace contextRef="#ctx0" brushRef="#br0" timeOffset="200502.44">1034 11856 1 0,'0'-3'-1'16</inkml:trace>
  <inkml:trace contextRef="#ctx0" brushRef="#br0" timeOffset="200611.8">1034 11856 15 0,'-16'-21'26'0,"10"21"-5"16,3 0-17-16,-1 0-3 15,1 0-1-15,3 0 1 16,0 0-3-16,0 0-12 16,0 0-12-16,0 0 11 15,0 0 4-15</inkml:trace>
  <inkml:trace contextRef="#ctx0" brushRef="#br0" timeOffset="202171.81">1002 11637 468 0,'-17'-25'214'16,"12"-2"-183"-16,7 2 17 15,27 6-25-15,17 0-13 16,15 7-8-16,15 5-3 16,7 7 0-16,-3 0-38 0,-10 9-56 15,-16 5-93 1</inkml:trace>
  <inkml:trace contextRef="#ctx0" brushRef="#br0" timeOffset="202336.84">1012 11949 661 0,'-10'7'18'0,"13"-7"-6"16,37-2-1-1,22-11 0-15,25-2-5 0,15-5-6 0,11 0-22 0,1-1-20 16,-12-1-44-16,-12 1-70 15,-22 3-140-15</inkml:trace>
  <inkml:trace contextRef="#ctx0" brushRef="#br0" timeOffset="202733.31">1854 11751 472 0,'-32'0'96'0,"-7"0"-48"0,-4 3 23 16,-2 8-10-16,7 6-15 16,8 0-26-16,13 5-13 15,12 0-3-15,6 7-7 16,23 0 1-16,10-1 1 15,10-1 1-15,4-5-6 16,2-7-6-16,-7-5-12 0,-9-9-1 16,-9-1-1-16,-11-11 10 15,-14-6 20-15,-3-10-5 16,-13-4 15-16,-4-1 15 16,3 4 7-16,5 3-11 15,5 6-2-15,7 4-2 16,5 8-7-16,19 7-15 0,12 2-1 15,6 7 0-15,6 9 1 16,4 4 2 0,-4 9-1-16,-6-1 0 15,-12 4-2-15,-12-2-8 16,-8-8-10-16,-10 0 4 16,-7-10 8-16,-8-14 12 0,-5 0 22 15,4-21 2-15,-1-7 6 16,10-6-3-16,7-1-11 15,9-3-10-15,18 2-8 16,11 7-7-16,12 6-10 16,10 6-41-16,6 0-50 0,2 5-147 15</inkml:trace>
  <inkml:trace contextRef="#ctx0" brushRef="#br0" timeOffset="204569.74">3159 11841 335 0,'12'-5'75'15,"-4"1"-35"-15,-1-4 45 16,-2 0-20-16,-2 0-12 15,-3-1-21-15,0-2-4 16,-3 1 1-16,-14-3-16 0,-6 2-9 16,-10 4-7-16,-2 1 6 15,-8 7 2-15,-1-1 4 16,5 2 2-16,5 10 0 16,9 6-2-16,7 2-6 15,12 0-3-15,6 1-1 0,20-2-2 16,11-7 2-1,6 0 3-15,10-11-1 0,-4-1-3 16,1-7-3-16,-9-7 3 16,-6-6 1-16,-8 4 4 15,-8-2 3-15,-6 0 18 16,-2 6 9-16,-5 2-2 0,0 2-6 16,0 3-6-16,0 5-5 15,0 0-6-15,0 5-7 16,7 17-3-16,3 4 3 15,6 13 0-15,2 12 1 16,4 15-2-16,1 9 1 0,0 8 0 0,-1 8-1 16,-6-2-4-16,-7-5-4 15,-5-11-2-15,-4-11-3 16,-15-17-1-16,-10-14 8 16,-6-19 3-16,-6-12 3 15,-1-7 1-15,2-25-1 0,6-15 1 16,6-13-7-16,15-13-9 15,9-8-9-15,11-4-15 16,18 3-31-16,8 9 11 16,12 8-14-16,3 14-2 15,-2 10-20-15,1 11 17 0,-12 5 21 16,-8 5 31-16,-6 3 26 16,-9 4 57-16,-5 0 41 15,-4 5 12-15,-5-2-26 16,-1 3-14-16,3 3-11 15,-1 4-17-15,4 0-20 16,5 3-16-16,0 9-1 0,4 2 1 16,2 4-5-16,-2 0-2 15,-3-1-6-15,-5 0-21 16,-8-3-25-16,0-5-6 16,-7-7-2-16,-10-2 14 15,-7-11 15-15,-1-9 16 0,-4-5 19 16,3-3 16-16,3-1 27 15,4 4 4 1,11 4-7 0,6 1 1-16,2 8-12 0,14 7-7 0,13 5-18 15,7 2-3-15,6 11-1 16,6 9 1-16,3-1-4 16,1 6 2-16,-7-4-1 15,0-1 0-15,-9-5-1 16,-8-6 1-16,-8-2 1 15,-9-7-1 1,-4-2 4-16,-5-4 16 0,0-9-6 16,-4-2-10-16,-1-7-3 0,0 1-2 0,0 2-4 15,5-3-26-15,5 6-20 0,11 4-14 16,7 4-9-16,2 8-7 16,-2 0 21-16,1 2 14 15,-6 7 32-15,-8 3 14 16,-4-3 29-16,-5-3 26 15,1-1-2-15,-2-3-3 0,5 0-12 16,0-1-7-16,7-1 2 16,5 0-9-16,0-7-15 15,5-2-4-15,1-3-4 16,-5-6-2-16,-5 2 0 16,-6 0-5-16,-7 4-2 0,0 2 0 15,-15 7 1-15,-1 3 7 16,-2 7-1-16,4 9-2 15,4 6 0-15,5 4 0 16,5-2 1-16,8 2 1 16,8-4 0-16,9-6-4 0,2-4-10 15,4-6-6-15,-1-6 1 16,-3-2-9-16,-4-10-2 16,-5-6 19-16,-3-4 12 15,-4-1 6-15,-3 1 17 16,1 3 3-16,-1 1-4 15,-1 5-2-15,2 6-10 0,4 7-2 16,-1 0-3-16,2 6-1 16,1 8 0-1,-3 2-1 1,-1 4-2-16,-4-4-2 0,-3 0 0 0,-4-7-2 16,0-2-7-16,0-7 4 15,-6 0 7-15,5-12 6 16,1-8 5-16,0-5 7 0,12 0 2 15,8-2 1-15,7 4-3 16,2 3-7-16,3 10-7 16,2 8-3-16,0 2-1 15,-3 16-1-15,-6 7 0 0,0 5 0 16,-13 4-1-16,-6 3 0 16,-6 1-1-16,0-8-15 15,-6-3-48-15,-4-13-85 16,2-10-214-16</inkml:trace>
  <inkml:trace contextRef="#ctx0" brushRef="#br0" timeOffset="205279.8">5641 11678 529 0,'14'-16'42'0,"-8"1"25"15,0 1-15-15,1 2-14 16,-7 1-18-16,0 2-14 0,0 5 10 15,0-1 0-15,0 4-8 16,0 1 0-16,0 0-2 16,0 0-2-16,0 0-1 0,0 0 2 15,0 0 0-15,0 0 2 16,0 0 0-16,0 0-1 16,0 0-2-16,0 0-1 15,-7 0 0-15,0-4 0 16,-4-5-3-16,2-5 0 0,-4-4 1 15,-1-7 1-15,0-4-3 16,-1-3 2-16,1 2-1 16,0-4 3-16,1 2 20 15,2 5 4-15,0 4-3 16,4 8 2-16,2 7-3 16,3 8-6-16,2 3-9 0,5 18-9 15,8 12 1-15,7 8 0 16,3 11 0-16,4 4 1 15,0 7-1-15,2-1-2 16,-3-6-18-16,1-6-17 16,-5-13-10-16,-4-8-10 15,-4-15-22 1,-7-12-43-16,-7-4-67 16,-5-20-114-16</inkml:trace>
  <inkml:trace contextRef="#ctx0" brushRef="#br0" timeOffset="205497.16">5512 11415 526 0,'-25'-48'90'0,"15"9"-1"0,10 12-32 16,21 9-6 0,20 13-34-1,19 5-10-15,15 13 2 0,8 13 6 0,-4 16-6 16,-4 8-4-16,-16 6-3 16,-23 9-3-16,-26 2-15 15,-11-2-12-15,-33-6-1 16,-16-9 4-16,-8-10 6 15,-3-13 13-15,2-11 6 16,10-10-9 0,13-6-23-16,16-9-45 0,13-14-20 15,14-13-107-15</inkml:trace>
  <inkml:trace contextRef="#ctx0" brushRef="#br0" timeOffset="205699.29">6113 11410 694 0,'1'-3'86'16,"-1"3"-57"-16,0 0 14 0,0 15-26 16,0 10 14-16,11 11-16 15,3 7-10-15,2 9 0 16,8 2-2-16,-3-1-2 16,1 0-2-16,-2-5-10 15,-5-8-27-15,-2-10-11 16,-7-8-21-16,-6-15-35 0,0-7-82 15,-14-17-205-15</inkml:trace>
  <inkml:trace contextRef="#ctx0" brushRef="#br0" timeOffset="205839.84">6096 11501 540 0,'-7'-54'72'0,"9"10"-24"0,3 5 20 16,24 8-21-16,15 12-20 15,14 3-22-15,11 5-2 16,6 9-2-16,-2 2-1 15,-6 6-40-15,-10 6-66 16,-19 2-138-16</inkml:trace>
  <inkml:trace contextRef="#ctx0" brushRef="#br0" timeOffset="205980.44">6347 11579 608 0,'0'0'49'0,"24"0"-19"16,17-5-7-16,15-5-7 15,6-3-9-15,5-1-21 16,3-2-55-16,-3-2-86 16,-13-5-230-16</inkml:trace>
  <inkml:trace contextRef="#ctx0" brushRef="#br0" timeOffset="206336.91">6897 11351 564 0,'-12'0'77'15,"2"8"-13"-15,1 11 1 16,8 8-18-16,1 7-14 15,0 1-19-15,3 6-7 16,2 3-5-16,-1-6-1 0,-4 0-3 16,0-9 0-1,-7-10-6-15,-4-10-5 0,3-9 8 16,-6-14 7-16,6-15 0 16,3-11 0-16,1-10-1 0,4-6 2 15,2-6 3-15,12 2-3 16,6 4-2-16,2 9 1 15,4 10-2-15,1 12 12 16,-2 16-5-16,-1 9-5 16,1 16-1-16,-2 14 2 0,2 11 2 0,-3 6 0 15,0 8-2-15,-3 2-2 16,-4 4 2-16,-5-1-2 0,-6-2-4 16,-4-5-4-16,0-6-11 15,-9-10-10-15,-8-9-25 16,-5-11-30-16,-7-10-29 15,-5-7-107-15</inkml:trace>
  <inkml:trace contextRef="#ctx0" brushRef="#br0" timeOffset="206446.27">6817 11599 511 0,'0'-25'83'0,"10"2"-50"16,21 5-5-16,13 2-23 15,17 2-5-15,15 0-33 16,9-6-85-16,7 0-248 15</inkml:trace>
  <inkml:trace contextRef="#ctx0" brushRef="#br0" timeOffset="207154.37">7813 11317 771 0,'0'-8'27'0,"-2"4"11"16,2 4-5-16,4 10-17 15,6 14 5-15,3 4-17 0,-1 10-4 16,2 1 0-16,-2 2 1 16,-2-4-2-16,-5-5-1 15,-5-4-4-15,0-13 0 16,-3-11 1-16,-8-6 5 0,-4-21 3 15,3-11 1-15,4-12-2 16,1-9-1-16,4-6 1 16,3 0 1-16,13 6 0 15,6 7-2-15,7 10 0 16,4 15 2-16,9 16-1 0,0 7-1 16,3 18-1-16,2 14 0 15,-5 11 0-15,-1 7 0 16,-6 7 0-16,-5 0-1 15,-7-5 1-15,-7-6-7 0,-8-12-2 16,-5-11 5-16,-4-16 4 16,-10-7 3-16,-1-21 4 15,0-13 2-15,5-11 2 16,5-7 3-16,5-4-2 16,3 0-1-16,19 6-4 15,2 7-8-15,10 14 0 0,5 16 2 16,3 13-1-16,-1 5-1 15,3 21 1-15,-2 10 0 16,-4 7-1-16,-6 4 1 16,-5 4-1-16,-8 3-7 15,-7-4-12-15,-7-2-16 0,-3-7-21 16,-2-11-37-16,0-10-26 16,0-13-80-16</inkml:trace>
  <inkml:trace contextRef="#ctx0" brushRef="#br0" timeOffset="207279.34">8848 11481 599 0,'17'-1'96'16,"-8"1"-12"-16,-6 0-13 15,-5 16-36-15,2 5-23 16,-14 11-11-16,-7 6-20 16,-12 1-85-16,-4-1-211 0</inkml:trace>
  <inkml:trace contextRef="#ctx0" brushRef="#br0" timeOffset="209133.1">9763 11539 99 0,'-6'-4'38'0,"6"2"-45"0,0 1-18 15,0-1-28-15</inkml:trace>
  <inkml:trace contextRef="#ctx0" brushRef="#br0" timeOffset="209759.99">9810 11325 405 0,'-2'-26'40'15,"0"5"54"-15,2 3-21 16,0 7-5-16,0 5-2 16,0 6-23-16,0 0-18 0,0 10-16 15,0 10 5 1,2 5 7-16,3 8-7 0,2 11-3 15,2 3-6-15,1 3-2 16,2 4-1-16,3-2-2 16,2-6-1-16,1-5-16 15,-4-10-16-15,-2-12-15 0,-5-6-33 16,-7-13-40-16,-10-6-126 16</inkml:trace>
  <inkml:trace contextRef="#ctx0" brushRef="#br0" timeOffset="210425.41">9477 11371 578 0,'0'-16'36'0,"11"-2"-4"0,26 2 8 15,16 2-11-15,15 1 7 16,9-1-19-16,10-2-9 16,1 3 3-16,-11-1-8 15,-11-2-3-15,-12 0-2 0,-16-2-10 16,-18 0-3-16,-19-2 7 15,-2-1 4-15,-21 4 1 16,-9 4 2 0,-1 4 10-16,0 7 12 0,3 2 4 15,5 18-8-15,9 8-4 16,9 12-6-16,6 9-3 0,6 6-1 16,11 6-1-16,5 2-2 15,2-1 1-15,-5 0 0 16,-1-10-3-16,-3-10-14 15,-6-11-1-15,-2-13 6 16,-4-16 11-16,-1-3 11 0,3-19-4 16,3-3 3-16,1-2 4 15,3 4-7-15,3 3 1 16,4 10-4-16,4 10-2 16,4 0-3-16,4 8 1 15,1 11 0-15,4 0-2 16,-2 3-13-16,0-5-15 15,-5 3-28-15,-2-7 4 16,-5-4-23-16,-8-8-19 0,-5-1-21 0,-5-3 25 16,-4-10 39-16,0-4 43 15,0 0 68-15,-5-3 34 16,3 2 3-16,0 5-28 16,2 0-23-16,4 2-14 15,6 3-12-15,5 0-7 16,-1 1 0-16,0 2-4 0,1-1-4 15,-7 3-2-15,-3 1-1 16,-5 2 2-16,0 0 16 16,-3 3 6-16,-9 10 7 0,-1 3 5 15,2 4-6-15,6 1-16 16,5 2-10-16,-2 0-2 16,21-1-5-16,12-2-20 15,9-10-65-15,6-3-84 16</inkml:trace>
  <inkml:trace contextRef="#ctx0" brushRef="#br0" timeOffset="211143.97">11436 11453 605 0,'-9'-22'39'15,"1"3"19"-15,2 6-6 16,6 6 1-16,0 7-21 16,9 2-25-16,5 16-5 15,4 5 4-15,4 4-2 16,-1 5-2-16,-1-2-2 0,0 0 0 16,-6-6-4-1,-7-10-4-15,-4-5-2 0,-3-7 2 16,-3-2 7-16,-9-14 3 15,1-6 0-15,-2-5 0 16,8-4-1-16,3 1 2 0,2 1 2 16,7 6-1-16,12 4-3 15,4 10-2-15,6 7-2 16,5 6 3-16,0 14 0 16,0 3 0-16,-3 7 0 15,-6 2 0-15,-8 1-1 16,-5-7-2-16,-9-5-4 15,-3-5 0-15,0-10 2 0,-9-6 8 16,2-9 6-16,0-13 2 16,3-3 3-16,4-3 2 15,4-2 3-15,11 1-4 16,9 4 0-16,5 7-7 0,3 6-3 16,4 10-4-16,-1 2 1 15,-3 7-2-15,0 13 0 16,-1 5 0-16,-2 5 1 15,-9 1-1-15,2 2-1 16,-8-3-1-16,1-2-14 0,-5-9-21 16,-1-5-12-16,3-7-26 15,0-7-25-15,-1-3-42 16,5-12-116-16</inkml:trace>
  <inkml:trace contextRef="#ctx0" brushRef="#br0" timeOffset="211297.03">12336 11507 419 0,'9'-8'136'15,"-7"5"-41"1,-2 3-14-16,0 0-45 16,0 11-1-16,3 1-11 15,2 6-13-15,3-1-5 16,-1 3-5-16,0-2-1 0,-2-6-33 16,-3-4-48-16,-2-8-53 15,0-6-132-15</inkml:trace>
  <inkml:trace contextRef="#ctx0" brushRef="#br0" timeOffset="211411.31">12201 11351 325 0,'-2'-21'131'15,"2"8"-96"-15,19 6 8 0,8 7-40 16,3 0-2-16,8 13-18 0,4 3-97 16,-3 0-112-16</inkml:trace>
  <inkml:trace contextRef="#ctx0" brushRef="#br0" timeOffset="211738.91">12520 11417 538 0,'0'2'61'16,"0"1"22"-16,1 6-55 0,6 4 6 15,7 3-6-15,3 4-14 16,5 1-3-16,-5-1-8 0,1 0-2 16,-5-7-1-16,-7 0-4 15,1-8-12-15,-7-5 6 16,0-1 12-16,0-16 1 15,1 0 1-15,6-6 5 16,2 1 8-16,4 1 6 0,5 3-4 16,-2 6-6-16,3 4-5 15,1 8-4-15,2 0-2 16,-4 6-2-16,2 10 0 16,-3 1 0-16,2 8 0 15,-3 0-1-15,0 2-2 0,-1-4-12 16,-1-1-21-16,-1-10-32 15,4-3-9-15,1-5-13 16,0-4-57-16,4-10-216 16</inkml:trace>
  <inkml:trace contextRef="#ctx0" brushRef="#br0" timeOffset="211876.66">13097 11501 326 0,'8'-10'169'0,"-5"-1"-70"15,1 7-9 1,-4 4-46-16,0 0-17 0,2 5-19 15,1 10-4-15,1-1-2 0,1 2-2 16,1 2-5-16,-4-3-32 16,-2-9-39-16,0-6-88 15,-12-1-203-15</inkml:trace>
  <inkml:trace contextRef="#ctx0" brushRef="#br0" timeOffset="211986.02">12954 11362 385 0,'-2'-21'151'0,"2"-1"-129"15,11 8 9-15,16 8-24 16,7 6-7-16,7 0-27 16,8 0-156-16</inkml:trace>
  <inkml:trace contextRef="#ctx0" brushRef="#br0" timeOffset="212772.09">13324 11412 516 0,'-2'-9'55'0,"2"3"37"16,2 1-36-16,12 7-18 15,4-2-9-15,1 7-13 16,5 7 2-16,1 6-7 16,-3 2-7-16,-6-1-4 0,-5 2 0 15,-6-3-5-15,-3 0-7 16,-2-10-2-16,-5-4 4 15,-5-6 8-15,-2-6 5 16,2-12 0-16,2-8 1 0,4-5 1 16,4-3 2-16,0 4-1 15,15 3 3-15,6 4-8 16,1 10-1-16,7 8-1 16,3 5 2-16,0 7 0 15,-1 11-2-15,-4 5 1 0,-2 2 1 16,-6 4-2-16,-6-4 0 15,-8-2-6-15,-6-5 2 16,1-8-1-16,-5-6 5 16,-4-4 4-16,-1-9 7 0,5-9 4 15,5-5-1-15,0-4 2 16,7 0 5-16,11 2-7 16,4 4-3-16,4 5-6 0,5 9-4 15,1 7 1-15,1 0-1 16,-2 12 0-16,-3 8 0 15,-3 5-1-15,-3 0 1 16,-4 0-1-16,-6 4-14 16,-5-6-12-16,-2-3-16 15,-3-8-24-15,-2-3-14 0,0-9-18 16,0 0-25-16,0-14-67 16</inkml:trace>
  <inkml:trace contextRef="#ctx0" brushRef="#br0" timeOffset="212928.19">14026 11444 120 0,'16'-22'117'0,"2"5"-4"15,-2 3 1-15,0 8-28 16,0 6-38-16,-1 0-10 16,2 12-3-1,-2 5-9-15,1 2-8 0,-3 5-12 0,-4-1-5 16,-2 2-1-16,-4-4-22 16,-3-5-47-16,0-9-48 0,-8-7-180 15</inkml:trace>
  <inkml:trace contextRef="#ctx0" brushRef="#br0" timeOffset="213053.22">13972 11309 476 0,'-5'-26'61'0,"5"7"-21"0,10 4-12 16,14 9-25-16,8 6-3 16,7 0-1-16,7 3-42 15,0 8-57-15,-2 0-115 16</inkml:trace>
  <inkml:trace contextRef="#ctx0" brushRef="#br0" timeOffset="213677.07">14315 11281 495 0,'-4'-1'85'16,"-14"-6"-28"-16,15 5 16 16,3 2-48-16,0 0-14 15,7 9-8-15,4 2-1 0,-1 5-1 16,-1 2-1-16,-1-1-20 15,-6 0 4-15,-2-1 3 16,0-6 0-16,-6-3 10 16,-3 0 4-16,2-1 0 15,3-2 3-15,3-3 4 0,1 3 0 16,5 1-5 0,13 2 1-16,3 6-2 0,4 1 0 15,-3 4-1-15,-1 3-1 16,-6 2-1-16,-10 3-4 15,-5-2 1-15,-8 3 1 0,-13-2 0 16,-7-1 1-16,-1-5 3 16,0-5-1-16,2-6 2 15,8-7 15-15,6-1 3 16,9-5-7-16,4-9-2 16,15-6-9-16,9-2-3 0,11-3-2 15,8 0-16-15,0 0-22 16,2-3-27-16,-5 1-14 15,-6 0-25-15,-11 4-6 16,-8 2 42-16,-8 3 85 16,-7 4 67-16,0 3 5 15,-3 4 0-15,-5 3-29 0,2 2-14 16,5 1-7-16,1-1-9 16,3 2-12-16,12-3 2 15,2-1-4-15,3-2-7 16,1-2-6-16,-6-2 2 15,-6 0 1-15,-5 3-1 0,-4 2 0 16,-11 5 7 0,-6 0 7-16,-9 12 3 0,3 11 4 15,3 4-1-15,4 5-7 16,11 2-11-16,5-2-3 0,12-2-3 16,15-3-15-16,10-7-35 15,7-9-47-15,6-11-110 16</inkml:trace>
  <inkml:trace contextRef="#ctx0" brushRef="#br0" timeOffset="214742.46">15096 11426 328 0,'0'-2'50'16,"0"-3"16"-16,0 1 3 15,0 3-33-15,0-3-19 0,-6 1-12 16,-4-1-1-16,-7 2 5 31,-3 2-1-31,-8 0-5 0,-6 0 6 16,-4 0 2-16,2 8 5 16,0 2 13-16,4 2 2 0,9 1-13 15,9 2-8-15,10-2-5 16,4 2-5-16,12-3 0 0,15-2-1 15,6-5 1-15,4-5 1 16,1 0-1-16,-2-2-2 16,-2-9-5-16,-6-3 3 15,-9-9 4-15,-6 0 1 0,-6-8 0 16,-4-6 1-16,1-6 4 16,-4-4 0-16,0-3-3 15,0-3-1-15,0 4-3 16,-11 5 2-16,2 5 12 15,-5 9 4-15,-1 5 5 16,4 10-3-16,1 5-2 0,3 8-4 16,3 2-8-16,0 7-4 15,4 11-2-15,0 9 1 16,5 1 2-16,7 13 0 16,-2 2-3-16,2 7 5 15,-2 5-2-15,0 2-1 0,0-1-1 16,1-3 1-16,-3-3-16 15,4-10-21-15,0-9-16 16,3-7-17-16,4-13-62 16,-1-11-118-16</inkml:trace>
  <inkml:trace contextRef="#ctx0" brushRef="#br0" timeOffset="-214189.61">15767 11121 340 0,'0'-7'75'0,"0"-2"29"16,0 3-29-16,0 3-3 15,0 3-18-15,0 0-21 16,4 9-19-16,-2 9 9 16,3 8 0-16,3 5-7 15,1 8-8-15,-1 4-6 0,2 2-1 16,0-1-2-16,-1-4-17 16,1-7-22-16,0-8-15 15,-1-9-19-15,-2-9-31 0,-6-7-60 16,-1-10-168-16</inkml:trace>
  <inkml:trace contextRef="#ctx0" brushRef="#br0" timeOffset="-213955.3">15750 11175 408 0,'-6'-31'107'16,"6"6"-43"-16,0 9 0 0,20 9-29 16,11 7-13-16,8 2-7 15,8 18-3-15,1 3 0 16,-1 9-5-16,-6 5-3 15,-11 6-3-15,-11 0 0 16,-17-2-3-16,-8 0-4 0,-19-5-2 16,-11-8-1-16,-6-5-2 15,0-8 7-15,2-4 3 16,6-10 1-16,11-1-12 16,8 0-24-16,11-12-14 15,4-8-58-15,19-3-115 16</inkml:trace>
  <inkml:trace contextRef="#ctx0" brushRef="#br0" timeOffset="-213763.41">16125 11108 617 0,'4'-7'52'0,"-3"4"3"16,3 3-17-16,1 14-22 16,2 7 9-16,4 10-11 15,2 6-9-15,2 5-1 16,-2 2-4-16,4-1 0 0,-3-4-11 15,-4-3-22-15,0-10-14 16,-5-8-14-16,-5-10-46 16,0-8-72-16,-10-8-163 0</inkml:trace>
  <inkml:trace contextRef="#ctx0" brushRef="#br0" timeOffset="-213631.73">16087 11155 477 0,'0'-34'61'16,"0"7"3"-16,20 6-12 15,9 6-24-15,5 6-16 0,13 6-9 0,6 3-1 16,1 0-2-16,-7 9-20 16,-6 2-98-16,-16-2-127 15</inkml:trace>
  <inkml:trace contextRef="#ctx0" brushRef="#br0" timeOffset="-213475.51">16183 11276 575 0,'0'7'9'0,"12"-5"7"16,20 0 19-16,14-2-23 16,9 0-5-16,6 0-8 0,3-4-34 15,-1-6-70-15,-11-6-132 16</inkml:trace>
  <inkml:trace contextRef="#ctx0" brushRef="#br0" timeOffset="-213132.11">16684 11130 446 0,'-9'-2'90'0,"-1"2"-39"31,3 13 5-31,2 8-14 0,5 6-4 0,-2 7-19 16,2 1-12-16,0 1-3 15,0-5-1-15,0-5-2 16,0-8-1-16,0-7 2 16,0-11-2-16,0-2 8 0,0-19-1 15,2-8-3-15,7-5 4 16,-2-5 5-16,6-6 4 15,-1 4-6-15,5 0-4 16,0 6 0-16,1 3-3 16,0 8-2-16,-2 10 2 15,1 9-1-15,-5 5-1 0,0 8 0 16,0 14-2-16,-5 6 1 16,0 8-1-16,3 3 1 15,0 4-1-15,-3 6 0 16,1-3 1-16,0-2-4 15,-4 1-10-15,-1-6-16 0,-3-7-22 16,-3-9-12-16,-10-10-60 16,-3-9-97-16</inkml:trace>
  <inkml:trace contextRef="#ctx0" brushRef="#br0" timeOffset="-213022.75">16687 11307 590 0,'0'-24'60'0,"2"6"-8"16,20 6-28-16,17 5-26 15,10 5 1-15,7 1-27 16,7 1-89-16,3 0-304 0</inkml:trace>
  <inkml:trace contextRef="#ctx0" brushRef="#br0" timeOffset="-211167.19">4228 12928 462 0,'2'-9'59'0,"-2"0"16"15,0 2-5-15,0 5-5 16,0 2-13-16,0 7-26 15,-7 12-13-15,-4 12 11 16,-3 12-1-16,-6 14-3 16,-3 11-2-16,-4 6-3 0,0 9-8 15,0 5-2-15,1 0-5 16,4-2 1-16,5-8-1 16,8-10-3-16,2-12-12 15,7-17-11-15,0-16-7 16,14-19-13-16,5-6-30 0,3-25-23 15,2-16-76-15,-1-12-204 16</inkml:trace>
  <inkml:trace contextRef="#ctx0" brushRef="#br0" timeOffset="-210862.52">4228 13068 336 0,'-3'-21'146'0,"-1"2"-77"16,4 6-2-16,0 1-16 15,0 3-6-15,12 2-18 16,3 3-6-16,-3 4 6 0,7 2-6 16,3 13-5-16,3 7 1 15,4 11-2-15,-2 8 0 16,6 7-2-16,2 5-6 16,-3 6-1-16,-1 6-5 15,-4 2 0 1,-3 4 0-16,-7-3-2 0,-5 0-5 0,-7-7-11 0,-2-14-12 15,-3-12 10-15,0-10-15 16,-7-13 7-16,-3-12-7 16,-7 0-22-16,-2-16-36 15,-6-9-66-15,-7-6-123 16</inkml:trace>
  <inkml:trace contextRef="#ctx0" brushRef="#br0" timeOffset="-210706.31">4058 13501 474 0,'-17'-5'120'0,"14"-8"-57"16,6 1 1-16,26-3-40 16,17-1-2-16,13-2-13 15,14 0-6-15,7 4-2 16,-2 0-11-16,-2-3-75 16,-11 2-177-16</inkml:trace>
  <inkml:trace contextRef="#ctx0" brushRef="#br0" timeOffset="-210015.94">4234 13545 597 0,'-40'0'26'0,"6"5"-12"15,17-4 14-15,10-1-6 16,7 0-3-16,24-1-17 31,10-15-1-31,15-3 3 0,7-8-3 16,5-3 1-16,0-6 0 15,-6 0-4-15,-6-3-2 16,-17 4 7-16,-12-5-3 16,-20 7 1-16,-11 4-4 15,-23 8 0-15,-16 8 1 16,-13 11 2-16,-9 6 0 0,-2 18 2 16,-1 11 2-16,6 8 4 15,12 11 5-15,11 5 2 16,19 1-4-16,16 2-8 15,11-10-3-15,25-10 0 16,20-11-2-16,11-20 2 0,12-9 0 16,9-21 1-16,-1-11-8 15,-5-14 0-15,-10-4 1 16,-12-1 6-16,-22-1 2 16,-18 5 0-16,-11 9-3 15,-25 10-2-15,-14 11 2 0,-11 14 13 16,3 5 8-16,3 21 2 15,8 12-10-15,16 7-7 16,20 12-7-16,18 2-14 16,30-4-56-16,18-8-117 15</inkml:trace>
  <inkml:trace contextRef="#ctx0" brushRef="#br0" timeOffset="-208893.44">5317 12975 463 0,'-13'-29'72'0,"2"4"5"0,4 7 4 16,2 8-10-16,5 10-12 16,0 0-27-16,5 21-24 15,11 7 12-15,4 13 5 16,5 11-7-16,2 5-6 15,-2 8-6-15,5 2-2 0,-4-2-3 16,-3-3 1-16,-1-7-2 16,-5-9-4-16,-3-10-8 15,-4-13 1-15,-5-10-13 16,-3-13-16-16,-2-2 0 16,-3-19-19-16,-10-14-9 15,-2-7-42-15,-4-8-39 0,-2-10 4 16,-3-4 100-16,0 1 48 15,0 2 78-15,4 4 4 16,2 9 43-16,5 7-50 16,6 12-13-16,7 8-19 0,2 8-11 15,17 6-7-15,10 7-14 16,13 4 1-16,6 12-2 16,10 7-5-16,3 7-5 15,1 4-2-15,-4 4 0 16,-2 1-2-16,-8 0-20 0,-8-3-26 15,-8-8-24-15,-3-6-45 16,-8-11-64 0,-4-11-193-16</inkml:trace>
  <inkml:trace contextRef="#ctx0" brushRef="#br0" timeOffset="-208688.61">6099 12908 583 0,'-15'-1'50'0,"-9"1"10"16,-3 10-23-16,-3 10-8 16,-6 5-12-16,-2 7-11 0,0 6-3 0,6 2-2 0,6 2-1 15,5-3-1-15,11-5-13 16,10-7-28-16,3-11-23 31,17-6-10-31,5-10-70 16,5-11-167-16</inkml:trace>
  <inkml:trace contextRef="#ctx0" brushRef="#br0" timeOffset="-208479.11">6091 12950 542 0,'1'-18'72'0,"-1"3"0"16,0 6-2-16,0 8-14 16,0 1-14-16,4 10-32 15,1 13-5-15,7 10 10 16,-2 8-1-16,6 5-2 0,-1 6-5 15,0 4-3-15,2-3-3 16,-2 0 1-16,2-5-2 0,-3 1 0 16,-1-8-2-16,-4-2-12 15,-2-4-22-15,-6-9-29 16,-1-8-76-16,0-12-250 16</inkml:trace>
  <inkml:trace contextRef="#ctx0" brushRef="#br0" timeOffset="-203848.53">6489 13436 359 0,'-7'-7'37'0,"3"0"16"0,1 3 28 15,-1-5-19-15,2 6-9 16,2-2-7-16,0 4-1 0,-1 1 2 16,1 0-12-16,0 0-16 15,0 9-7-15,5 11 9 16,3 7 0-16,0 3-3 16,1 8-1-16,2 4-6 15,-2 3-1-15,2 0-4 0,-3-4-4 16,4-4-2-16,-5-6 2 15,0-8-2-15,-2-6-4 16,3-4-15-16,-1-8-11 16,0-5-23-16,3 0-24 15,3-10-23-15,-2-10-67 16,2-5-205 0</inkml:trace>
  <inkml:trace contextRef="#ctx0" brushRef="#br0" timeOffset="-203408.31">6542 13497 460 0,'-5'-18'61'0,"5"1"-5"15,2 1 2-15,15-1-10 16,8 0-22-16,7 5-7 15,6-2 4-15,1 5-6 16,3 4-8-16,-5 4 2 16,-3 1-5-16,-5 1-4 0,-9 10-2 15,-14 3 0-15,-6 7 0 16,-6-3-3-16,-19 4-4 16,-7-1-2-16,-10 1 3 15,1-3 3 1,-4-3 3-16,9-1 0 15,3-7 4-15,13-2 1 16,5-3 5-16,13 1-1 16,2 0-4-16,15-3-5 15,7 6 5-15,11 2 0 0,3 2 1 16,5 5-3-16,-3 4 2 16,-2-2 1-16,-8 3-1 15,-1 0-4-15,-6 1 0 16,-6-4-1-16,-3 0 0 0,-4-6-7 15,1-3-21-15,-4-8-47 16,3-2-74-16,1-20-258 16</inkml:trace>
  <inkml:trace contextRef="#ctx0" brushRef="#br0" timeOffset="-202764.93">7338 13065 504 0,'-5'0'90'0,"-2"0"-34"15,2-1 25-15,5-1-20 16,0 2-15-16,0 0-26 16,7 0-3-16,5 0 10 0,3 0-10 15,3 0-3-15,1-2-2 16,5 0-5-16,-1-1-2 16,5 1-5-16,-2-1 2 15,2-3-3-15,3 2 2 16,-1 1-3-16,-1-1-20 0,-3 3-12 15,-6 1-17-15,-5 0-28 16,-8 0-27-16,-7 3-39 16,-3 4-106-16</inkml:trace>
  <inkml:trace contextRef="#ctx0" brushRef="#br0" timeOffset="-202590.65">7462 13194 471 0,'-12'9'114'0,"5"-4"-61"15,7-3 11-15,0 2-25 0,10-4 1 16,14 0-5-16,5 0-9 16,7 0-8-16,3-2-11 15,3-4-6-15,0 3-2 16,1-3-22-16,-3 1-62 0,-2-2-74 16,-8-4-237-16</inkml:trace>
  <inkml:trace contextRef="#ctx0" brushRef="#br0" timeOffset="-198056.41">8624 12555 256 0,'9'-34'184'0,"-6"0"-98"16,-3 4-18-16,0 7 0 15,1 3-7-15,-9 8-13 0,-4 7-10 16,-3 5-12-16,-2 14-9 15,-5 14-7-15,-2 12 5 16,-2 15-1-16,-4 18-3 16,-2 11 1-16,3 10-2 15,3 10-2-15,8 1-5 0,11-5-2 16,7-11 0-16,16-8 1 16,17-19-7-16,12-12-10 15,14-15-21-15,11-13-28 16,9-15-62-16,9-6-134 0</inkml:trace>
  <inkml:trace contextRef="#ctx0" brushRef="#br0" timeOffset="-197321.02">9359 12635 385 0,'-12'-8'161'16,"-9"0"-127"-16,-4 6-6 16,-5 2 0-1,-4 11 14-15,-6 14-11 0,-2 11-14 16,5 12 6-16,-1 6-7 15,6 12-4-15,10 2 3 16,14-4-5-16,6-3-7 0,4-10-2 16,23-10-2-16,11-12 3 15,10-13 2-15,6-11-2 16,9-5 0-16,6-10 0 16,-3-15-1-16,-3-8-1 15,-3-6 0-15,-11-4 0 0,-15-3 0 16,-8-6-2-16,-17 3 1 15,-9 0-6-15,-23 4-3 16,-19 10 4-16,-11 8-1 16,-16 11 5-16,2 10 2 15,-3 6 2-15,8 10 6 0,11 7 1 16,16 5-2-16,13 5-2 16,17 3-5-16,9 0-1 15,25 2-1-15,14-2 3 16,13 3-1-16,11 2 0 15,3 3-1-15,-4-1 2 0,-4 2 1 16,-10 3-2-16,-16-3 1 16,-7-2-1-16,-9-5 2 15,-10-1-3-15,-7-8 2 16,-1-5-2-16,0-4-6 16,0-7-14-16,0-7-25 15,7-1-32-15,0-17-41 0,2-9-155 16</inkml:trace>
  <inkml:trace contextRef="#ctx0" brushRef="#br0" timeOffset="-197047.5">9635 12325 562 0,'-8'-21'32'0,"0"1"30"16,6 6-5-16,2 10-7 16,0 4 1-16,2 0-34 15,9 14-10-15,0 6 10 16,7 5-5-16,-1 5-4 16,9 4 0-16,-5 6-4 15,5 0-2-15,1 3-5 16,-1 7-21-16,-1 0-27 0,-5 4-45 15,2-4-49-15,-4-8-181 16</inkml:trace>
  <inkml:trace contextRef="#ctx0" brushRef="#br0" timeOffset="-196875.75">10181 13035 614 0,'7'15'40'0,"-3"-5"12"0,-4 7 11 15,0 0-21-15,0 4-22 16,-5 4-17 0,-6 3-3-16,-5-2-15 0,3-1-51 15,-1-7-53-15,-4-9-172 16</inkml:trace>
  <inkml:trace contextRef="#ctx0" brushRef="#br0" timeOffset="-195456.52">10779 12716 333 0,'17'-13'83'0,"-9"3"-34"15,-1-1 27-15,-7 2-23 16,0 2-7-16,-5 2-15 16,-13 3-23-1,-5 2 4-15,-7 0 2 16,-4 5 0-16,-3 8-3 0,-1-1-2 16,4 6-4-16,6-2 2 15,10 0 1-15,7 0-2 16,9 0-3-16,4-2-3 15,16 2 0-15,9-1 2 16,7 1 0-16,2 0-2 0,0 0 0 16,-4 2-1-16,-5 0 0 0,-10 1-14 15,-12 2 0-15,-5 4 8 0,-13-1 7 16,-8-1 0-16,-6 0 3 16,0-3 0-16,5-1 10 15,6-3 4-15,8-1 0 16,8-1-5-16,13-3-5 15,16-2-1-15,9-2-2 16,11-3-4-16,5-3-1 0,6-1-14 16,-6 0-11-16,-3 0-9 15,-10-9-33-15,-9-1-46 16,-10-7-71-16,-10-6-184 16</inkml:trace>
  <inkml:trace contextRef="#ctx0" brushRef="#br0" timeOffset="-195190.96">10913 12322 414 0,'-3'-35'168'16,"1"5"-109"-16,2 5 4 15,0 9-11-15,2 7 3 0,8 6-28 16,2 3-20-16,4 7 2 16,2 9 1-16,0 12-7 15,-1 4-2-15,2 11 0 16,-4 6-2-16,0 6-11 16,-1 2-29-16,3 0-47 15,-1-4-40-15,2-8-117 0</inkml:trace>
  <inkml:trace contextRef="#ctx0" brushRef="#br0" timeOffset="-195018.95">11447 12980 7 0,'0'20'621'0,"-1"-5"-566"15,-11 2-10-15,5 2-10 16,-1 4-11-16,-3-1-19 15,0 1-10-15,0-3-39 0,0-4-64 16,4-7-180-16</inkml:trace>
  <inkml:trace contextRef="#ctx0" brushRef="#br0" timeOffset="-193947.36">12085 12703 257 0,'4'-9'66'0,"1"-3"-19"0,-2 3 12 15,1-2 1-15,-1 2 3 16,1 0-20-16,-4 0-8 16,0 2 1-16,-4 2-12 15,-10 1-9-15,-8 4-5 0,-8 0-1 16,-8 4 5-16,-5 8-2 16,-2 3-1-16,4 4 3 15,-1 5 3-15,14-1-2 16,8 2-7-16,11 0-6 15,9 0 0-15,22-2-2 0,10 2 1 16,13-6 0-16,5 3-2 16,8-1 3-16,-1-1-3 15,1 1 0-15,-7 1 0 16,-7-1 1-16,-8 2-1 16,-11-1 0-16,-15 1-4 0,-10 1-11 15,-8-5 2-15,-23-1 11 16,-6-6 2-16,-9-3 2 15,-2-5 0-15,-2-4 0 16,-1 0 2-16,10-9 6 16,7-7-2-16,12-6-1 15,8-1 1-15,14-2-7 0,2-5-11 16,22 1-15-16,6-1-23 16,9 2-15-16,2-3-42 15,1 0-105-15</inkml:trace>
  <inkml:trace contextRef="#ctx0" brushRef="#br0" timeOffset="-193721.11">12097 12257 653 0,'-12'-16'34'15,"1"2"22"-15,11 9 2 16,0 5-23-16,16 3-18 16,3 13-14-16,5 9-1 0,3 7 1 15,0 9-3-15,-2 6-3 16,-2 6-35-16,1 1-49 16,-6-4-42-16,-1-8-128 15</inkml:trace>
  <inkml:trace contextRef="#ctx0" brushRef="#br0" timeOffset="-193533.57">12659 13025 654 0,'-14'21'61'15,"-2"-5"-40"-15,0 0-1 16,-1 7-9-16,7 0-7 15,-2 0-7-15,4-2-61 16,4-10-90-16</inkml:trace>
  <inkml:trace contextRef="#ctx0" brushRef="#br0" timeOffset="-192637.67">13299 12835 125 0,'3'0'142'0,"0"0"-86"16,1 0 18-16,-1 0 1 0,2 0-5 16,0 0-23-16,-1 0-6 15,1 0 2-15,0-2-5 16,-1-3-7-16,-1-2-1 15,3-4-6-15,-2-1-9 16,-1-3-5-16,-3-4-4 0,0-1 0 16,-7-1-2-16,-11-2-3 15,-8 3 0-15,-2 2-2 16,-8 9 0-16,0 2 0 16,-1 7 2-16,1 4-1 15,7 12-1-15,7 3 1 0,7 10-2 16,12 1 0-1,3 3 0-15,8-5 0 16,9-3-4-16,9-5-6 0,6-12 7 16,2-8 4-16,2 0 0 15,-2-8 2-15,0-9 0 16,-6-2 1-16,0 3 7 0,-5 0 8 16,-1 1 0-16,-6 8-1 0,0 7-6 15,-2 0-5-15,-1 17-3 16,-1 7-3-16,1 14 2 15,0 5 0-15,1 5-1 16,-1 9 2-16,1-4-3 16,-1-1 1-16,-4-7-2 0,3-8-3 15,-1-14 2-15,-2-10 3 16,1-13 0-16,2-2 4 16,0-17 0-16,0-6 1 15,3-7 4-15,-1-6-4 16,-1-1-4-16,1 3-1 0,1 0-12 15,0 8-29-15,2 5-30 16,2 10-20-16,1 4-26 16,0 6-39-16,1 3-106 15</inkml:trace>
  <inkml:trace contextRef="#ctx0" brushRef="#br0" timeOffset="-192389.05">13898 12933 64 0,'0'6'429'0,"0"-1"-371"16,-7 4 16-16,2 3-6 15,3 6-20-15,2 2-16 16,-2 4-15-16,13 0-5 16,9 2-1-16,0-6-9 0,2 1-1 15,2-9-1-15,1-7 0 16,-3-5 0 0,-6-7 1-16,-6-13 0 0,-4-8-1 15,-6-5-1-15,-4 0 1 16,-12-4-3-16,-9 2-15 15,-4 5-14-15,-1 3-6 0,-4 7-12 16,5 3-32-16,5 2-74 16,5-1-182-16</inkml:trace>
  <inkml:trace contextRef="#ctx0" brushRef="#br0" timeOffset="-192168.54">13715 12311 699 0,'-16'-20'28'0,"9"2"34"0,7 15-15 15,5 3-24-15,11 14-9 16,6 13-13-16,3 9 0 16,-1 10 0-16,3 9-8 15,-3 6-29-15,3-1-44 16,-2-4-78-16,4-15-206 15</inkml:trace>
  <inkml:trace contextRef="#ctx0" brushRef="#br0" timeOffset="-192033.26">14405 12903 683 0,'-12'20'16'0,"-2"-8"-9"15,-1 6 1-15,-2 7-8 0,3-2-18 16,1-3-119-16,6-4-246 16</inkml:trace>
  <inkml:trace contextRef="#ctx0" brushRef="#br0" timeOffset="-191580.56">14933 12582 557 0,'1'-7'55'0,"-1"-1"21"16,0 7-16-16,0 1-5 15,2 0-23 1,0 5-25-16,1 15 4 15,2 3 11-15,3 11-6 16,1 7-4-16,-2 7 1 16,3 0-7-16,-2 4-3 0,-1-2-2 15,2-7-1-15,1-2-2 16,-2-9-13-16,-1-7-6 16,2-6-24-16,-1-9-14 15,-6-7-22-15,-2-3-55 0,0-14-101 16</inkml:trace>
  <inkml:trace contextRef="#ctx0" brushRef="#br0" timeOffset="-191405.29">14926 12630 562 0,'0'-25'46'0,"10"0"17"16,14 9-22-16,8 2-9 15,11 3-13-15,6 6-11 16,1 5-2-16,-2 0-5 0,-4 7-10 15,-8 6-51-15,-16 2-72 16,-12 1-156-16</inkml:trace>
  <inkml:trace contextRef="#ctx0" brushRef="#br0" timeOffset="-191280.33">15035 12805 502 0,'0'7'51'0,"14"-7"-51"16,22 0 45-16,10 0-38 15,12 0-3-15,5-11-3 0,4-3-21 16,-4-4-52-16,-10-7-105 16</inkml:trace>
  <inkml:trace contextRef="#ctx0" brushRef="#br0" timeOffset="-191066.51">15550 12448 521 0,'-8'-25'80'0,"1"9"6"0,4 7-23 16,3 9-15-16,15 2-19 0,7 15-17 15,5 13-4-15,2 10-1 0,4 10-1 16,-6 9-1-16,-6 6-2 16,-7 4-3-16,-13-1 1 15,-1-2 0-15,-16-7-2 16,-11-9-7-16,-9-11-4 16,-7-12-6-16,-2-8-17 15,0-12-30-15,2-7-49 0,10-15-144 16</inkml:trace>
  <inkml:trace contextRef="#ctx0" brushRef="#br0" timeOffset="-189621.22">16443 12617 126 0,'10'-12'65'0,"0"-2"21"15,-3 0 2-15,0 1-1 16,-2-1 10-16,0 3-23 16,-2 1-6-16,-1 2-16 0,-1 4-3 15,1 4-14-15,-2 0-15 16,0 10-15-16,2 11 2 0,3 4 1 15,-1 7-6-15,4 7 1 16,2 4-4-16,-1 2 1 16,-2-6 0-16,1-3-12 15,0-6-6-15,-4-10-2 0,-1-12 8 16,-3-8 6-16,0-3 9 16,0-18-3-16,2-8 1 15,3-5 0-15,4 4-2 16,2-2 2-16,3 7 3 15,3 11-2-15,5 8-1 0,0 6 0 16,7 11 0-16,3 12 1 16,4 4 0-16,2-1-1 15,0 1-1-15,-2-4 0 16,-1-6 0-16,-4-10 0 16,-6-7 0-16,-6-2 1 0,-7-18 4 15,-7-5-2-15,-5-3 0 16,-2-4-2-16,-10 0-2 15,-6 0 2-15,-6 5-5 16,3 5-19-16,3 6-36 16,4 4-9-16,6 7-24 0,6 1-47 15,2 0-102-15</inkml:trace>
  <inkml:trace contextRef="#ctx0" brushRef="#br0" timeOffset="-188574.75">17033 12398 536 0,'0'-21'85'16,"0"8"6"-16,0 11-24 0,7 2-24 16,5 20-30-16,3 10-1 15,4 6 4-15,4 7-7 16,-2 5-6-16,1-2-3 16,-4 3 0-16,-4-5-6 15,-7-3-8-15,-5-7-3 16,-2-9-2-16,0-10 4 15,-5-14 9-15,1-1 11 0,3-17 1 16,1-7 2-16,3-2 0 16,10 0-1-16,1 5-2 15,6 10 1-15,1 6-3 16,1 5-2-16,5 5-1 0,0 11-1 16,0 2 0-16,4 2 0 15,-3 1-9-15,-5-1-15 16,2-4-14-16,-6-5-16 15,-2-2-5-15,-4-9-15 0,-4 0-27 16,0-4 3-16,-3-10 9 16,-3-2 39-16,4-6 28 15,-2 1 29-15,2-1 43 16,1 3 4-16,1 3 15 16,-2 3 11-16,0 3-1 15,-2 4-26-15,1 1-15 0,0 1-10 16,-5 3-12-16,1-1-8 15,-2 0-3-15,0 0-1 16,0 2-3-16,-9 0-2 16,0 0 4-16,-2 6 9 15,3 4 2-15,2 4-3 0,4 4-5 16,2 2-2-16,4 2 0 16,8-1 0-16,8-2-4 15,1-3-6-15,1-5-13 16,5-2-17-16,-5-7-19 15,-5-2-13-15,0-7-8 0,-5-11 29 16,-3-5 36-16,-1-4 14 16,-3-2 41-16,2-1 20 15,2 5-10-15,0 4-9 16,5 8-3-16,1 2-14 16,2 11-12-16,4 0-7 15,-1 9-2-15,2 8 2 0,-3 2 0 16,-2 2-1-16,-2 1 1 15,-5-2 4-15,-4-6 3 16,-3-4-1-16,-3-4-2 16,0-6 5-16,0 0 7 15,-3-9-7-15,3-5-13 0,0-6-2 16,1 1-1-16,12-3-2 16,7 4-16-16,7 0-29 15,3 6-26-15,4 1-20 16,-2 6-24-16,2 3-2 0,-12 2 33 15,-5 0 60-15,-8 0 36 16,-6 0 44-16,-3 0 9 16,0 2 12-16,0 0-11 15,0-2-13-15,5 0-6 16,7 0-5-16,2 0-13 16,6-2-12-16,2-6-10 0,0 0-6 15,2-3 1-15,-8 0-2 16,-5 1-1-1,-8 0 1-15,-3 5-1 0,-5 4 0 16,-13 1 2-16,-3 3 5 0,-3 13 13 16,6 6 1-1,6 3-7-15,8 3 0 0,4 2-6 16,19 1-4-16,15-1-1 16,8-5-19-16,12-5-55 15,6-8-112-15</inkml:trace>
  <inkml:trace contextRef="#ctx0" brushRef="#br0" timeOffset="-186933.52">5539 14766 185 0,'2'-4'56'15,"-2"-7"10"-15,0 0 12 16,2-1-10-16,-2-4-1 0,-2 1-19 16,-7 1-8-16,-4 3-10 15,-1 4 0-15,-6 6-2 16,1 1-9-16,-6 8 0 15,-2 14-2-15,3 4-1 16,-1 12-4-16,7 6 5 0,2 10-11 16,9 6 1-16,5 5-6 15,2-1 0-15,14-1-2 16,10-10-6-16,8-8-4 0,7-17 2 16,5-11 7-16,6-16 4 15,2-1-2-15,2-21 1 16,2-8 0-16,-5-8-1 15,-5-8-1-15,-7-3 2 16,-9-8 2-16,-10 1-2 16,-13-4-2-16,-7 5 0 15,-12 8-11-15,-18 8-14 0,-12 10-1 16,-8 11-2-16,-6 12-24 16,-3 5-2-16,5 5 6 15,8 12-28-15,7 2-14 16,13 3-45-16,11 2-75 0</inkml:trace>
  <inkml:trace contextRef="#ctx0" brushRef="#br0" timeOffset="-186682.99">5500 14954 405 0,'7'5'103'0,"3"-3"-68"0,2-2 37 16,9 4-8-16,6 0-19 15,5 1-17-15,8 7-6 16,1 6 0-16,2 5-7 15,-3 6-7-15,-1 3-2 0,-5 2-4 16,-5 3 1-16,-2 1-2 16,-8-4-1-16,1-2 1 15,-1-6-1-15,-7-2-1 16,5-6 2-16,-3-6-2 16,2-5-12-16,0-3-19 15,0-4-28-15,0 0-61 0,-3-11-148 16</inkml:trace>
  <inkml:trace contextRef="#ctx0" brushRef="#br0" timeOffset="-185786.08">5889 14341 39 0,'-3'-4'347'15,"-1"-1"-306"-15,4 1 54 16,-2 2-34-16,2 2-3 15,0 0-21-15,0 2-21 16,0 7 22-16,0 5-7 0,4 3-1 16,-1 1-6-16,1-1-5 15,0 5-5-15,3 1-6 16,-2 0-8-16,2-1 3 16,2 0-2-16,4 2-1 0,-1 1-1 15,0-2-17-15,0 2-33 16,3-4-37-16,-1-3-70 15,0-7-178-15</inkml:trace>
  <inkml:trace contextRef="#ctx0" brushRef="#br0" timeOffset="-185395.56">6291 14860 432 0,'-5'-6'61'0,"0"-1"-37"16,3 4 47-16,2 1-19 15,0 0-11-15,9-1-31 16,2 3-3-16,7-1 7 16,2-2-6-16,3 3-4 0,2-1 0 15,2 1-4-15,0-3 0 16,-4 3-1-16,3 0 0 15,-7 0-13-15,-3 0-26 0,-3 0-23 16,-7 0-28-16,-6 3-74 16</inkml:trace>
  <inkml:trace contextRef="#ctx0" brushRef="#br0" timeOffset="-185188.44">6333 14979 399 0,'-7'5'94'0,"3"-1"-68"16,4 0 31-16,0-2-8 16,8-1-4-16,7-1-22 15,9 0-11 1,0 0-2-16,4 0-8 16,3 0-2-16,-2 0-2 15,-1 0-23-15,-3 0-51 16,-3-3-56-16,-8-3-173 0</inkml:trace>
  <inkml:trace contextRef="#ctx0" brushRef="#br0" timeOffset="-135978.26">7326 14448 216 0,'7'-11'163'16,"0"0"-101"-16,-1-2-27 15,1-4 19-15,-2 1-6 0,-1 0-12 16,-4 0-10-16,0 2-3 16,-2 1-5-16,-12 5-6 15,-9 0-8-15,-6 4-1 16,-5 4 1-16,-2 0 0 15,-6 10 7-15,8 5 4 0,3 2 2 16,11 6-3-16,6 2-4 16,14 3-8-16,6 3-1 15,19 2 1-15,9 5-2 16,8 3 0-16,2 1 1 16,-1 2-1-16,-4-3-6 15,-12 3-9-15,-15-3 0 0,-12-1-9 16,-7-9 19-16,-18 1-1 15,-15-7 6-15,-3-3 5 16,2-6 10-16,1-5 8 16,12-3 4-16,11-2-4 15,15 3-12-15,6-2-13 16,21 6-2-16,9 6 7 0,7 10-4 16,3 8-5-16,-5 11-6 15,-9 11-8-15,-9 9 7 16,-7 7 11-16,-9-2 2 0,1-2 6 15,-4-3 28-15,5-7-12 16,3-9 6-16,8-7-16 16,8-8-7-16,8-9-4 15,7-8-14-15,11-15-49 16,2-7-92-16,5-23-390 16</inkml:trace>
  <inkml:trace contextRef="#ctx0" brushRef="#br0" timeOffset="-135244.09">8166 14503 412 0,'10'-3'56'0,"-5"-1"-23"16,-2 2 33-16,-3 1-21 15,0 1-4-15,-6 0-30 16,-11 0-8-16,-3 0 3 0,-5 0 1 15,-3 0 2-15,-5 1 5 16,1 1 0-16,0-2 3 16,3 2-1-16,5-2-2 15,4 2-2-15,3-1-3 16,6 3-1-16,5 3-3 0,3 2-2 16,3 3-1-16,0 5 0 15,5 2 2-15,4 4 0 16,2 4 0-16,-4 4-2 15,2-3 1-15,-3 6 2 16,-2-2-3-16,-1 1 2 0,2 2 0 16,-1-3-1-16,-1 1 5 15,2 2 2-15,-1-2-6 16,2-2 4-16,1 1-4 16,0-4 1-16,2-5 0 15,0 1 2-15,7-5-4 0,-3-5-2 16,4-1 0-16,7-4 0 15,1-4-1-15,4-1 0 16,2-4-15-16,4 0-28 16,1-6-46-16,2-11-57 15,-1-3-257-15</inkml:trace>
  <inkml:trace contextRef="#ctx0" brushRef="#br0" timeOffset="-134595.5">8658 14737 27 0,'0'-13'404'16,"0"1"-366"-16,-5-3 37 0,0 4-24 15,0 0-8-15,-2 0-17 16,-5 2-11-16,0-1 0 16,-8 5-3-16,2 4-8 15,-9 1 0-15,0 0 3 16,0 6 1-16,0 7 1 0,7 1-3 15,6 3-2-15,6 1-4 16,6-1 0-16,2-2-2 16,15 0 0-16,7-7-1 15,4-5 2-15,0-3-8 16,-1 1 2-16,0-2 3 16,-3-9 4-16,-4-5 1 0,-7 3 0 15,-2-2 11 1,-4 1 13-16,0 4 6 15,-3 3-8-15,1 3-6 16,-2 3-5-16,-1 3-10 16,4 9-1-16,-2 9 1 15,-1 7 0-15,1 5 0 0,1 6 0 16,-3 6-1-16,0 1 0 16,0-2-1-16,2-1 0 15,0-6 0-15,3-10 0 16,0-7 0-16,2-10 1 15,0-6 1-15,3-4 6 16,1-9 11-16,3-8-6 0,3-7-7 16,-1-2-3-1,2-5-1-15,-1 1-2 0,2-2-2 16,-2 3-22-16,1 6-29 16,-4 0-47-16,-1 1-68 15,0 7-227-15</inkml:trace>
  <inkml:trace contextRef="#ctx0" brushRef="#br0" timeOffset="-134018.56">8923 14466 309 0,'-9'-2'151'16,"3"0"-112"-16,2 0 28 16,4 2-16-16,4 0-8 0,11 0-22 15,6 0-3-15,5 0 1 16,3-3-1-16,4-1-3 15,-3-1 2-15,-1 0-7 16,-4-2-3-16,-6 1 2 16,-6 1 3-16,-6 3 1 15,-5 0 4-15,-2 2 0 0,0 0-7 16,0 2-7-16,-3 8 0 16,1 7 1-16,-2 4 0 15,4 4-1-15,0 4 1 16,0 3-1-16,7 3 1 15,3 6-4-15,1-2 1 0,1 1 0 16,-3 2-1-16,-2-4 0 16,-1-1 0-1,-6 0 0-15,0-5 1 0,-2-1-1 0,-10-6 1 16,-8-5-1-16,-2-6 0 16,-1-7 1-16,-2-4 2 0,-2-3-2 15,-4-1 1-15,8-10-1 16,-1-1-4-16,5-3-14 15,6 1-20-15,9 0-26 16,4-1-37-16,12 0-116 16</inkml:trace>
  <inkml:trace contextRef="#ctx0" brushRef="#br0" timeOffset="-133534.3">9552 14664 690 0,'-3'0'29'0,"-2"-4"14"16,5 2 22-16,0 2-29 16,1 0-15-16,8 0-22 15,3 0 1-15,1 2-1 16,2 7-31-16,-4-2-51 15,-3 0-61-15,-2 0-206 16</inkml:trace>
  <inkml:trace contextRef="#ctx0" brushRef="#br0" timeOffset="-133409.32">9644 14920 580 0,'0'6'47'0,"-2"-1"-1"16,2-2-21-1,0 1-21-15,0-4-38 0,5 0-148 16</inkml:trace>
  <inkml:trace contextRef="#ctx0" brushRef="#br0" timeOffset="-132627.95">10475 14612 85 0,'14'7'286'0,"-9"-3"-277"0,0-1 48 0,2-3 10 16,3 0-5-16,-2 0-12 15,-1-7-8-15,2-4-3 0,-1-3-10 16,-3-2-9-16,-5-4-4 31,0-2-1-31,-13-2-9 0,-6-1-4 0,-10 4-1 16,-10 3-2-16,-1 7 1 16,-5 6 2-16,0 5-1 15,7 7 0-15,4 11 3 16,9 11-1-16,8 3-2 0,9 3-1 15,8 1 1-15,3-2-1 32,15-7-2-32,9-8 1 15,6-10 1-15,1-7 0 0,2-2 0 0,1-10 0 0,-4-6 1 16,-2-8 1-16,-5 1 6 16,-3 2 12-16,-4 4-1 15,-7 3-3-15,1 9 0 16,-4 5-5-16,-2 5-7 0,0 20-3 15,1 7 1-15,-3 13 0 32,2 8 0-32,2 6-3 0,0 5 3 0,0 0-3 15,1-3 2-15,3-8-2 16,-2-12-2-16,3-14 3 16,1-15 0-16,0-12 1 0,2-7 1 15,-5-18 1 1,5-10-1-16,-3-8 3 0,1-5-1 15,-3 1-4-15,-1 0-7 16,-4 3-21-16,2 7-23 16,1 5-46-16,0 3-75 0,2 1-386 15</inkml:trace>
  <inkml:trace contextRef="#ctx0" brushRef="#br0" timeOffset="-132200.48">11641 14343 502 0,'3'-11'45'0,"-3"2"-7"0,-7 4 13 16,-11 5-12-16,-6 0-11 15,-7 10-13-15,-6 12-1 16,-2 10 7-16,2 7 0 15,1 8-6-15,11 3 2 16,6 1-6-16,9-1-7 0,10-5-3 16,9-5 2-16,16-11-3 15,5-5 0-15,8-9 0 16,9-5-8-16,1-5-9 16,1-5-12-16,2-1-9 15,-10-16-29-15,-7-7-63 0,-13-6-171 16</inkml:trace>
  <inkml:trace contextRef="#ctx0" brushRef="#br0" timeOffset="-132044.28">11388 14553 580 0,'-25'0'16'0,"16"0"-7"16,9 0 16-16,25 0-9 15,16 2-4-15,15-2-10 16,12 0-7-16,7 0-28 15,3 0-51-15,-5-2-138 0</inkml:trace>
  <inkml:trace contextRef="#ctx0" brushRef="#br0" timeOffset="-131540.6">12284 14408 473 0,'2'-17'136'0,"-2"-1"-116"0,-9 2 33 15,-6 5-9-15,-2 6-11 16,-7 5-19-16,2-2-8 16,0 14-3-16,-2 10 4 15,2 8-3-15,2 8 0 16,6 3 4-16,2 5-6 16,8 1-1-16,4-6-1 0,0-2-3 15,15-11-6-15,6-6 3 16,5-11 2-16,8-7 3 0,1-4 1 15,5-12-1-15,-5-10 0 16,-1-9 0-16,-1-8 2 16,-10-4-5-16,-11-7-6 15,-7 2-12-15,-5 3-4 16,-24 6 19-16,-10 12 5 16,-9 7 0-16,-7 12 8 0,-1 8 7 15,9 0-1-15,3 14-4 16,18 5-3-16,12 8-3 15,9 0-2-15,15 0-3 16,13 1 3-16,12 2 1 16,2-2-5-16,4 1-7 0,-7-2 7 15,-7 1 3 1,-7 2 2 0,-6-5 9-16,-7 1 5 0,-3-3 0 15,-6 1-9-15,3-2-2 0,3 0-4 16,1-2-1-16,7-10-23 15,7-5-50-15,5-5-132 16</inkml:trace>
  <inkml:trace contextRef="#ctx0" brushRef="#br0" timeOffset="-130660.35">12744 14123 325 0,'-12'-18'95'0,"-2"-5"-45"16,7 0 32-16,6 3-30 16,1 1 1-16,14 2-15 15,11 5-21-15,11 7-1 16,4 3 2-16,3 2-5 15,-2 5-3-15,-1 9-5 16,-14 1-3-16,-6 4-2 0,-10 1-3 16,-8 3 2-16,-4 0 3 15,-1 3 0-15,-6-2 0 0,-1 2 1 16,-2-2-1-16,9 2 2 16,3-2-3-16,0 1 0 15,7-2-1-15,8-5-1 16,0 0 2-16,5-7-1 15,1-6-4-15,-4-1 7 0,-2-3 1 16,-5-1-3-16,-1 0 1 16,-3 0 4-16,-4 0 7 15,-2 0 0-15,0 3-7 16,-4 5-5-16,-4 5 8 16,2 5-5-16,2 3 0 0,-1 1-2 15,3 3 0-15,0-2-1 16,2-6-1-16,0 0 0 15,0-6 0-15,2-5 3 16,2 0 2-16,1-6 4 0,-3 0 6 16,1 0-2-16,0 0-3 15,-1 0-6-15,2 0-3 16,-2-4 0-16,2 2-3 16,-1 0-12-16,1 2-14 15,3-1-11-15,-2 1-9 16,0 0-8-16,0 0-14 0,-4 0-33 15,-1-7-86-15</inkml:trace>
  <inkml:trace contextRef="#ctx0" brushRef="#br0" timeOffset="-130004.25">12825 14043 552 0,'-25'-20'43'0,"8"0"9"16,8 6-5-16,9 7-5 15,11 5-13-15,17 2-29 0,14 11 2 16,6 11-1-16,5 10 0 16,-7 9-2-16,-8 5 3 15,-13 8-2-15,-16 4-1 16,-9 1-1-16,-16-4-6 15,-10 0 10-15,-2-10 1 0,2-2 0 16,4-11 6-16,5-1 4 16,12-6-6-16,3-7-4 15,19-2-1-15,12-6 3 16,8-1-5-16,6-7-12 16,0-2-18-16,-3 0 8 15,-10-4 9-15,-11-3 10 0,-11-1 7 16,-8 2 20-16,-8 2 8 15,-11 4 2-15,-3 0 0 16,0 13-7-16,5 13-6 16,6 6-8-16,5 14-2 0,5 9-7 15,8 9 3-15,11 9-4 16,4 5-2-16,-1 1 0 16,-1-4-2-16,-11-5-9 15,-9-12-8-15,-13-8-2 16,-24-12-6-16,-17-13 3 0,-14-7 4 15,-17-15 7-15,-6-3-17 16,-8-21-60-16,-1-13-198 16</inkml:trace>
  <inkml:trace contextRef="#ctx0" brushRef="#br0" timeOffset="-113170.03">1106 15465 211 0,'15'-13'218'16,"-3"2"-166"-16,-4 1 3 0,-1 1 4 16,0 3-8-16,-7 5-21 15,-2 1-12-15,-18 0-12 16,-14 12-3-16,-15 6-2 0,-12 3-1 15,-7 6 1-15,-7 0 0 16,6 0 19-16,8-1 8 16,9-2-2-16,18-3-8 0,16-2-8 15,18 3-11-15,9-2-2 16,25-5 3-16,15 3 2 0,13-5 1 31,8 1-1-31,1-3-3 16,-8 1-17-16,-17 6-9 15,-21 2-10-15,-21 10 5 16,-11 4 21-16,-27 6 11 0,-15 0 2 16,-4 2 2-16,2-5 25 15,6-4 7-15,11-6-3 0,12-9-10 16,17-1-16-16,10-7-10 16,24-7 0-16,19-3 8 15,17 2 0-15,16-19-9 16,9-6-27-16,0-12-8 15,-5-11-37-15,-9-11-110 16</inkml:trace>
  <inkml:trace contextRef="#ctx0" brushRef="#br0" timeOffset="-112951.32">1226 14929 685 0,'-18'-17'6'0,"7"0"34"16,11 10-6-16,2 7-10 16,16 7-18-16,5 14-4 15,6 11-1-15,5 12-1 0,1 12 0 16,1 9-1-16,-1 8-27 16,-1-1-26-16,-1-3-29 15,-1-7-21-15,-3-12-107 16</inkml:trace>
  <inkml:trace contextRef="#ctx0" brushRef="#br0" timeOffset="-112748.27">1756 15543 612 0,'0'-4'48'0,"0"-6"-8"0,7 1-9 16,11 0-6-16,9-2-14 15,5 0-9-15,13 4-4 16,4 2-3-16,3 3-27 16,-4 4-40-16,-9-2-68 15,-15 9-130-15</inkml:trace>
  <inkml:trace contextRef="#ctx0" brushRef="#br0" timeOffset="-112629.21">1876 15672 24 0,'-27'12'506'0,"17"-9"-479"16,10-3-20-16,19 0-10 15,26-1 14-15,14-8-8 16,11-6-30-16,6-4-72 16,1-8-155-16</inkml:trace>
  <inkml:trace contextRef="#ctx0" brushRef="#br0" timeOffset="-112217.91">2916 15147 599 0,'-7'-11'35'16,"-17"2"-15"-16,-10 2-9 15,-13 7 1-15,-7 7 8 16,-7 9-13-16,-3 7-6 16,-1 4 1-16,12 1 4 15,7 3 4-15,16 1-7 16,14-3 3-16,16 1-5 0,9-1 2 15,22-2-3-15,9-1 3 16,15-2-2 0,2-5 0-1,1 2-1-15,-9-1 0 0,-8 2 1 16,-19 2-3-16,-17 7-11 16,-10 6-2-16,-29 4 9 15,-8 4 5-15,-11-2 0 0,-3-1 3 16,5-4 5-16,9-6 22 15,13-5 5-15,17-4-7 16,12-7-11-16,14 0-8 16,24-7 5-16,19-3-5 0,19-5-7 15,12-1 3-15,7 0-5 16,0-6-25-16,-3-4-48 16,-9-10-108-16</inkml:trace>
  <inkml:trace contextRef="#ctx0" brushRef="#br0" timeOffset="-110155.26">2108 16911 380 0,'9'-9'100'15,"1"-2"-64"-15,2-1 17 16,-2-2-2-16,1 0-14 0,0-6-12 15,-6-4-1-15,-5 0 2 16,0-3-12-16,-13 2-8 16,-10 3-7-16,-12 5 0 15,-6 6 1-15,-5 7 1 16,-3 4 7-16,-1 11 6 0,5 8 3 16,10 7-6-1,8 8-7-15,12 1-3 0,11 4-2 16,4-3-1-16,22-2 0 15,7-10-2-15,5-11 2 16,10-13 1-16,-4-1 1 0,0-19-2 16,-5-7 0-1,-6-5 4-15,-3 0 1 0,-8 2 0 16,-4 7 7-16,-4 5 2 16,0 9-3-16,-1 9-3 15,1 9-7-15,3 17 0 0,1 14 0 16,6 12 2-16,2 10-2 15,1 6 2-15,0 1-1 16,-1 3 2-16,0-8-2 16,-5-10-8-16,-2-10 2 15,-4-14 0-15,-1-15 5 16,0-15 3-16,-2-9 7 0,1-21 16 16,2-12-17-16,3-8 4 15,0 0-5-15,3 4-7 16,-3 5-9-16,3 9-25 15,1 9-41-15,1 8-60 16,3 9-53-16,1 2-246 16</inkml:trace>
  <inkml:trace contextRef="#ctx0" brushRef="#br0" timeOffset="-109884.49">2731 17100 668 0,'-20'11'34'15,"1"3"-19"-15,2 6 21 16,5 7-5-16,6 3-18 0,6 2-10 16,6 0-2-16,10-1-2 15,7-9-1-15,-1-7-15 16,4-12 8-16,-4-3 2 0,-2-15 9 16,-9-10-4-16,-10-10 2 15,-1-2 3-15,-12-1-6 16,-10 3 0-16,0 3-10 15,0 5-2-15,3 4-10 16,4 3-17-16,5 5-23 16,5-2-72-16,5-3-213 0</inkml:trace>
  <inkml:trace contextRef="#ctx0" brushRef="#br0" timeOffset="-109603.31">2354 16363 528 0,'-4'-12'64'15,"0"1"5"-15,3 4 5 16,1 5-7-16,0 2-28 15,0 2-28-15,6 14-9 16,6 9 8-16,4 9-3 0,-2 12-5 16,-1 12-1-16,0 9-19 15,-8 6-58-15,-2 0-108 16</inkml:trace>
  <inkml:trace contextRef="#ctx0" brushRef="#br0" timeOffset="-108231.15">3144 16767 652 0,'-4'3'39'0,"4"-3"-21"0,0 0 5 15,9 0-9-15,13 0-3 16,1 0-8-16,6 0-2 16,5 0-1-16,4 0-28 15,-3 0-34-15,-2 0-40 16,-6 0-79-16</inkml:trace>
  <inkml:trace contextRef="#ctx0" brushRef="#br0" timeOffset="-108106.15">3228 16915 567 0,'-16'12'98'0,"12"-8"-70"0,14 0-8 16,26-4 6-1,15 1-17-15,16-1-6 0,10 0-11 16,4 2-64-16,-2-7-157 16</inkml:trace>
  <inkml:trace contextRef="#ctx0" brushRef="#br0" timeOffset="-97086.83">3632 4416 468 0,'-2'-2'109'16,"-3"1"-64"-16,4-1 26 15,1 0-25-15,0 0-22 16,5-1-19-16,9-3 2 0,4-1 11 15,7-5-4-15,8-3-6 16,2-3-1-16,5-1 1 16,2-4-5-16,-1 1-3 0,-4-1 0 15,-3 3-1-15,-3 3-4 16,-6 2-25-16,-8 7-27 16,-5 2-16-16,-11 6-44 0,-1 0-124 15</inkml:trace>
  <inkml:trace contextRef="#ctx0" brushRef="#br0" timeOffset="-96899.3">3805 4393 490 0,'-6'3'32'0,"6"-1"-14"0,0-2 13 16,8 0-15-16,7-2 3 15,6-7 4-15,4-1-1 16,2-3-11-16,2-1-9 15,0 0-2-15,3-3-21 0,0 4-53 16,-1-4-56-16,-5 2-144 16</inkml:trace>
  <inkml:trace contextRef="#ctx0" brushRef="#br0" timeOffset="-96430.22">4677 3792 574 0,'-23'0'71'16,"-6"1"-66"-16,2 18 35 15,3 7-7-15,2 10-15 16,3 14-11-16,7 7 4 16,10 8 2-16,2 3-7 0,16 0-5 15,11-5-1-15,5-12-3 16,10-10-9-16,1-12 2 16,6-11-10-16,-1-11-20 15,1-7-48-15,-3-10-56 16,-2-15-146-16</inkml:trace>
  <inkml:trace contextRef="#ctx0" brushRef="#br0" timeOffset="-95883.59">5232 3818 558 0,'-14'-17'85'0,"-4"0"-68"15,1 1 34-15,0 8-3 16,2 6-24-16,-1 2-21 0,0 9-2 16,-2 12-2-16,4 11 2 15,5 11 0-15,2 8-1 16,7 7-1-16,0 8 1 16,10-2-1-16,9-5 0 15,2-7-6-15,4-11-10 16,4-13 7-16,3-14 6 0,5-10 7 15,0-4 0-15,2-16 0 16,2-11 0-16,-3-12-1 16,0-7-2-16,-11-9 2 15,-6-6-1-15,-9 0-2 0,-12 3-5 16,-7 5-8-16,-19 9-1 16,-14 16 8-16,-16 11 2 15,-7 15 4-15,-3 2 1 16,2 15 6-16,8 8 9 15,15 4 1-15,15 0-8 0,21 1-7 16,7 1-3-16,25-4 0 16,14 1-1-16,15-2 2 15,3-3 1-15,2 0-5 16,-3 1 0-16,-6 3 0 16,-9-2 6-1,-12 5 0-15,-8 1 5 0,-4 1 7 0,-2 3-11 16,-3-5-1-16,-1-1-1 15,3-4-13-15,5-9-26 16,5-7-51-16,3-5-70 16,3-2-181-16</inkml:trace>
  <inkml:trace contextRef="#ctx0" brushRef="#br0" timeOffset="-95766.21">5911 4245 519 0,'2'0'190'0,"-2"0"-135"16,-4 0-5-16,2 7-18 0,1 5-24 15,1 5-9-15,0 2-6 16,7 2-35 0,6-1-64-16,-1-9-163 15</inkml:trace>
  <inkml:trace contextRef="#ctx0" brushRef="#br0" timeOffset="-95024.98">6667 3666 594 0,'-8'-8'12'0,"-7"3"18"16,-11 3 19-16,-4 2-34 0,-6 4-14 15,-5 10 2-15,-2 2 8 16,2 4 6-16,5 1-1 16,7 2-5-16,9-2-5 15,13 2-3-15,7-2-6 16,12 0 1-16,17-1-1 16,5-1 4-16,6-1 0 0,3-2 0 15,-4 0 0-15,-7 0-2 16,-8 0-8-16,-9 0-17 15,-15 4 7-15,-8 2 9 16,-17 2 13-16,-9-1-1 16,-4-2 0-16,1 1 6 15,3-8 19-15,8-3 0 16,11-3 2-16,8 0-9 0,7-3-12 16,24-3-10-16,8-2 8 15,15 0-3-15,8-3-4 16,11-4 2-16,4-3-6 0,-2 0-17 15,-2 2-51-15,-3-2-47 16,-7-2-95 0</inkml:trace>
  <inkml:trace contextRef="#ctx0" brushRef="#br0" timeOffset="-94884.39">7200 4032 694 0,'0'8'46'0,"0"1"-23"16,0 5 44-16,-3 7-37 15,-2 6-24-15,-1 5-5 16,2 4-4-16,4-2-46 0,0-8-96 16,0-9-261-16</inkml:trace>
  <inkml:trace contextRef="#ctx0" brushRef="#br0" timeOffset="-93795.42">7842 3755 486 0,'3'-13'62'0,"-3"1"-26"16,2 0 33-16,-2 4-21 0,2 1-18 16,-1 0-13-16,1 1 4 0,-2 3-2 15,0 1-9 1,0 1-7-16,0 1 1 0,0 0-1 15,0 0 1-15,0 0-1 16,0 0 0-16,0 0 1 16,0 0 1-16,0 0 1 0,0 0 3 15,0 0-2-15,0 0-1 16,0 0-2-16,0 0-2 16,0-3 0-16,0 3-1 15,0 0 0-15,0 0 1 16,0-1 1-16,0 1-2 0,0-2 1 15,0 0 1-15,2 0-1 16,-2 1 0-16,0 1 0 16,2-2 0-16,-2 0 0 15,0 0 0-15,0 1 1 16,0-2-1-16,0 2 1 16,0-1 2-16,0 2-1 0,0-2 0 15,0 0 0-15,0 1-1 16,0 1 0-16,0-2-2 15,0 2 0-15,0 0 0 16,0-2-1-16,0 2-1 16,0 0 2-16,0 0-1 0,0-2 2 15,0 1-2-15,-6-3 1 16,-4 2 0-16,-7-2-2 16,-2 4 0-16,-6 0 1 15,-6 0 0-15,-4 4-2 16,-2 9 2-16,1 1-1 0,4 5 0 15,3 6 1-15,8 5-3 16,10 7 0-16,11 1 0 16,5 6-3-1,17-1-5 1,12-3-2-16,9 2 3 0,7-7 1 16,1-5 5-16,1-3-1 15,-4-2 3-15,-7-5 2 0,-2 1 0 16,-12-2-1-16,-10-1 2 15,-10 6-22-15,-7-3-8 16,-11 2 4-16,-17-4-4 16,-12-1 9-16,-10-5 9 15,-6-6 11-15,-3-7 3 0,4 0 11 16,4-14 17-16,12-5 6 16,12-5-9-16,14-2-19 15,13-2-11-15,20 2-3 16,19-1-17-16,17 2-27 15,12 3-17-15,6 1-59 0,-1 2-142 16</inkml:trace>
  <inkml:trace contextRef="#ctx0" brushRef="#br0" timeOffset="-93651.34">8220 4070 565 0,'0'12'162'0,"-5"-1"-151"16,2 3 16-16,-1 3 23 15,2 8-42-15,2 1-10 0,0 5-30 16,0-6-67-16,7-6-166 16</inkml:trace>
  <inkml:trace contextRef="#ctx0" brushRef="#br0" timeOffset="-92943.65">8809 3931 504 0,'0'-17'55'16,"0"-2"-19"-16,0 4 34 16,-3-3-19-16,-6-4-23 15,-1 2-10-15,-5 1 6 0,-2 5-11 16,0-1-8-16,-5 9 1 15,-4 6-3-15,-1 1-3 16,5 16 0-16,0 5 0 16,5 7-1-16,5 3-1 15,7 1-1-15,5-2 1 16,3-4-3-16,10-8-7 16,3-6 8-16,4-10 4 0,-1-3 3 15,3-5 2-15,2-11-1 16,-2-4 10-16,0 2 4 15,-2-2 2-15,0 1-2 16,-2 9-6-16,-1 6-5 0,-2 4-5 16,4 7-4-16,-2 18-2 15,1 7 3-15,0 13 0 16,-3 7 3-16,-3 5-6 16,-3-2-2-16,-3-5-4 0,-1-5 0 15,-2-13 7-15,-1-13 4 16,2-8 0-16,-3-11 2 15,6-5 17-15,5-17 6 16,-2-8-16-16,7-8-3 16,4-4-1-16,2-5-4 15,4 2-2-15,4 6-24 16,1 6-25-16,0 7-27 16,1 6-13-16,-3 12-28 0,-3 4-37 15,-7 4-1-15,-4 2-58 16</inkml:trace>
  <inkml:trace contextRef="#ctx0" brushRef="#br0" timeOffset="-92709.45">9321 3984 315 0,'0'8'107'16,"-5"0"-24"-16,-5 5 6 16,2 1-18-16,-4 5-23 15,4 5-25-15,6 5-11 16,0-1-8-16,2 6-4 16,4-2-1-16,10-1 1 0,0-5-1 15,3-7-11-15,0-6 1 16,-2-11 4-16,1-2 7 15,-3-16 7-15,-3-13 2 16,-4-6 7-16,-3-8 8 16,-3-4-5-16,0 5-13 0,-3 1-6 15,-6 6-7 1,2 9-11-16,2 8-35 0,5 9-22 16,0 3-37-16,12 4-140 15</inkml:trace>
  <inkml:trace contextRef="#ctx0" brushRef="#br0" timeOffset="-92553.25">9675 3972 647 0,'0'3'82'16,"0"6"-56"-16,0 3 18 16,0 9-17-16,1 4-24 15,9 7-6-15,-1 3-11 0,5 1-52 16,-5-2-62-16,-2-7-249 15</inkml:trace>
  <inkml:trace contextRef="#ctx0" brushRef="#br0" timeOffset="-92181.16">10222 3723 660 0,'0'-7'39'0,"0"-1"3"16,0 6 16-16,6 2-18 0,1 2-17 15,-1 13-11-15,2 5 5 16,-1 9-4-16,5 7-4 16,-3 6-4-16,1 7-3 15,3 2-1-15,-4-1-2 16,3-1-4-16,1-6-19 0,-2-10-14 16,-1-4 1-16,-4074-11-24 15,8148-9-28-15,-4080-9-46 16,-4-2-110-16</inkml:trace>
  <inkml:trace contextRef="#ctx0" brushRef="#br0" timeOffset="-92002.05">10280 3805 607 0,'0'-29'46'16,"0"1"-20"-1,16 0 25-15,11 6-16 0,5 4-24 16,10 1-10-16,6 5 1 15,2 7-3-15,-3 5-1 16,-2 0-25-16,-9 12-64 0,-16 4-72 16,-17 6-181-1</inkml:trace>
  <inkml:trace contextRef="#ctx0" brushRef="#br0" timeOffset="-91879.1">10352 3934 606 0,'0'1'39'15,"14"-1"-64"-15,20 0 34 0,11-1 5 0,9-8-14 16,11 2 0-16,9-3-14 16,-6-8-39-16,-7-2-73 0,-5-5-162 15</inkml:trace>
  <inkml:trace contextRef="#ctx0" brushRef="#br0" timeOffset="-91669.26">10973 3560 663 0,'-2'-4'39'0,"2"3"9"0,6 1 2 16,13 5-33-16,3 11-14 15,5 7 7-15,7 12 1 16,-2 5-5-16,-5 12 0 16,-6 6-1-16,-9 1-4 15,-12 11 0-15,-12 2 3 16,-27 2-3-16,-24 1-15 0,-23 0-40 15,-23-7-48-15,-26-6-145 16</inkml:trace>
  <inkml:trace contextRef="#ctx0" brushRef="#br0" timeOffset="-90282.02">4272 16420 514 0,'7'-12'30'15,"-2"1"-8"-15,-3-2 48 16,1 4-6-16,-1 3-30 0,-2-3-15 16,0 1 8-16,-4 1 6 15,-10-1-16-15,-7-1-11 16,-8 1-9-16,-5 3 2 15,-4 2 2-15,1 1 0 16,1 2-3-16,3 0-2 16,7 7 19-16,4 4-13 15,4 5-1-15,9 2 3 0,4 4-1 16,5 2-2-16,0 6 0 16,7 2-4-16,6 4 5 15,-1 3-1-15,-2 8-1 16,2 1 3-16,-7 4-3 0,-5-1 0 15,2 3 1 1,-2-2-2-16,0-8 3 0,0-2 5 16,-2-5 4-16,2-7 6 15,3-5-1-15,3-2-11 16,1-5 1-16,4-2-1 0,3 0-1 16,8-3-3-16,3-3 0 15,4-3-1-15,7-1-2 16,5-6-14-16,6 0-28 15,1-6-22-15,1-9-36 16,-10-10-72-16,-2-7-276 0</inkml:trace>
  <inkml:trace contextRef="#ctx0" brushRef="#br0" timeOffset="-89688.4">4718 16674 398 0,'2'-9'82'16,"0"0"-77"-16,-2-2 63 0,0-3 6 16,0 2-25-16,-4-5-24 15,-10 3-11-15,-7 1 6 16,-5 5-2-16,-4 0-8 15,-6 8-4-15,0 0-4 16,-1 8 2-16,6 8-3 0,4 3 2 16,9 6-2-16,11 2-2 15,7-4 1-15,2-1-2 16,16-4 0-16,6-10 2 16,2-4-1-16,4-4-6 15,-1-2 1-15,0-10 4 16,-4-4 0-16,-3-2 4 15,-3 0 0-15,-4 2 16 0,-6 4 13 16,-4 2-2-16,1 5-7 16,-1 5-10-16,-1 0-6 15,1 11-6-15,2 10 3 16,0 10 1-16,1 8 3 0,-1 7-5 16,0 6-1-16,0 1 1 15,2 1-9-15,-2-6 12 16,2-8-3-16,4-8-2 15,-2-12-1-15,1-10 3 16,3-7-1-16,0-3 2 0,2-17-1 16,0-11 0-16,3-5 0 15,-1-8 0-15,-2-3-3 16,3 2-14-16,-6 7-14 16,3 4-23-16,0 12-14 15,3 4-19-15,-3 10-65 0,0 5-33 16,0 0-81-1</inkml:trace>
  <inkml:trace contextRef="#ctx0" brushRef="#br0" timeOffset="-89422.85">5137 16793 384 0,'4'0'87'15,"-4"0"-22"-15,0 0 24 0,-2 0-13 16,-2 4-26-16,-6 1-5 16,2 10-24-16,1 1-11 15,5 7-6-15,2 4 0 16,0 5-3-16,9 0-1 15,8-4 1-15,2-3-1 0,1-7 0 16,3-11-5-16,-2-7 1 16,-4-3 1-16,-5-15 1 15,-4-9 1-15,-6-5 0 16,-2-5 5-16,-10-1-3 16,-7 1-1-16,-5 3-1 0,-2 7-3 15,7 4 0-15,0 9-17 16,10 6-33-16,7 5-24 15,2 1-48-15,15 2-133 16</inkml:trace>
  <inkml:trace contextRef="#ctx0" brushRef="#br0" timeOffset="-88935.64">5241 16392 628 0,'-7'-5'8'0,"7"1"17"16,7 2 20-16,17 1-8 0,6-1-13 16,6-2-16-16,7 2 3 15,-3 0 0-15,-1 1-1 16,-9-1 0-16,-4 2 1 15,-8 0-3-15,-6 0 5 16,-5 0 1-16,-5 7-2 16,-2 2 0-16,0 3 2 0,0 5-1 15,-2 5-3-15,1 4 1 16,-5 2-3-16,3 8 1 16,3-1-6-16,0 7 0 15,0 2-2-15,0 3 0 16,7 2-3-16,-4 1 3 0,2 2 0 15,0-5-1-15,-2 1 0 16,-1-7 0-16,-2-3-2 16,2-8 4-16,-2-4-1 15,0-6 0-15,0-5-2 16,0-5 1-16,-2-1 0 16,-13-6-2-16,-4-1-6 15,-13-2-8-15,-15-2-58 0,-20-13-75 16,-19-7-303-16</inkml:trace>
  <inkml:trace contextRef="#ctx0" brushRef="#br0" timeOffset="-80397.09">5753 17544 437 0,'0'-16'124'0,"0"4"-58"0,0 1 17 16,-2 5-11-16,2 5-22 15,0 1-19-15,0 3-16 16,0 13-6-16,9 9 14 15,1 7-5-15,4 11-1 0,-2 9-2 16,3 7-1-16,-3 3-8 16,-1 4-1-16,1-2-5 15,-3-3 2-15,-2-7 1 0,1-10-3 16,-3-8 0-16,-1-13 0 16,-1-7 0-16,1-10-11 15,-3-6-16-15,1-7-4 16,2-15-19-16,-2-6-38 15,0-8-35-15,2-7-90 0,-3-1-204 16</inkml:trace>
  <inkml:trace contextRef="#ctx0" brushRef="#br0" timeOffset="-80156.19">5798 17549 512 0,'-6'-8'53'16,"5"-3"0"-16,1-2 17 16,13 5-23-1,8-3-13-15,6 0-11 16,3 0-3-16,9-1-3 0,0 6-8 16,-3-4-4-16,1 3-2 15,-5 2-3-15,-3 3 0 16,-5 2-14-16,-7 0-22 15,-5 10-25-15,-9 4-30 0,-3-2-40 16,-11 5-105-16</inkml:trace>
  <inkml:trace contextRef="#ctx0" brushRef="#br0" timeOffset="-79972.75">5773 17705 542 0,'-11'7'60'16,"9"-3"-26"-16,7-4 9 0,19 0-4 0,10 0-19 15,8-10-14-15,6 2-4 16,-1-3-2-16,-4 0 1 16,-2 1-43-16,-5-3-50 15,-10-2-68-15,-6 0-138 16</inkml:trace>
  <inkml:trace contextRef="#ctx0" brushRef="#br0" timeOffset="-79722.8">6184 17061 676 0,'-7'-14'20'0,"-1"0"33"16,5 4 21-16,3 7-31 15,0 3-17-15,0 0-20 16,8 7-4-16,0 9 10 0,3 2 0 15,2 5-8-15,1 2-1 16,-2 6 0-16,-1 1-3 16,0 5 0-16,0 6-10 15,-4 3-35-15,-2-7-37 16,1-3-70-16,-1-9-204 16</inkml:trace>
  <inkml:trace contextRef="#ctx0" brushRef="#br0" timeOffset="-78618.86">6556 17719 433 0,'-12'4'148'0,"2"-4"-99"16,3 0 28-16,5 0-24 0,2 0-18 31,4 0-21-31,9 0 2 16,2 0 3-16,7 0-9 15,5 0-4-15,2-4-3 0,2 1-2 0,1-3 0 0,-2 1 0 16,3-1-2-16,-4 3-6 31,-2-1-17-31,-3 0-13 0,-9 4-24 16,-8 0-20-16,-7 0-43 15,-4 4-59-15</inkml:trace>
  <inkml:trace contextRef="#ctx0" brushRef="#br0" timeOffset="-78441.19">6618 17824 422 0,'-15'11'89'15,"5"-4"-20"-15,10 0-5 16,2-3-30-16,18 1-4 0,7-3-2 16,5-1-9-16,8-1-10 15,1 0-5-15,0-1-3 16,-1-3-6-16,-6 1-43 16,-5-1-59-16,-6-2-65 15,-6-4-209 1</inkml:trace>
  <inkml:trace contextRef="#ctx0" brushRef="#br0" timeOffset="-77562.96">7642 17284 399 0,'8'-20'12'0,"-3"1"26"15,0-3 26-15,-1 3-19 16,-1-1-18-16,-1 3-4 0,-2 0 0 16,0 1 2-16,-7 4-4 0,-8 3-1 15,-6 1-7-15,-6 5-2 16,-5 3 6-16,-6 0 1 15,0 6-1-15,-1 4 2 16,6 6 1-16,5 2-2 16,12 3-6-16,8 1-4 0,8 5-5 15,20 1-3-15,9 2 2 16,7 1-2-16,5 0 3 16,4 0-3-16,-4-2 0 15,-5-1 0-15,-9 1-4 16,-12-4-3-1,-12 0-5-15,-3 0 2 16,-20-1 6-16,-7-9 1 0,-4-2 3 16,1-7 1-16,3-4 1 15,6-2 2-15,8 0 4 16,11 0-2-16,2 0-3 0,18 0-5 16,11 0 0-16,9 9 1 15,3 7-6-15,1 9-7 16,-5 5 1-16,-8 12-5 15,-13 2-2-15,-15 7 12 16,-4 3 8-16,-16 0 4 16,-3-4 19-16,-2-8 3 0,7-6 17 15,9-7-15-15,8-8-7 16,10-7-15-16,15-3-3 16,11-4-2-16,10-3-19 15,8-4-46-15,0-2-81 16,4-14-292-16</inkml:trace>
  <inkml:trace contextRef="#ctx0" brushRef="#br0" timeOffset="-49377.79">8267 17237 399 0,'16'-8'12'16,"1"1"-11"-16,-2 2 63 15,0-3 4-15,-3 3-36 16,-1-1-13-16,-3 3 8 0,-5 1 11 15,-3-1-8-15,0-1-9 16,-11 2-6-16,-3 0-11 16,-10 0 0-16,-3 1 1 15,-3-1 1-15,-3 2 4 0,1 0 4 16,3 0 4-16,6 0 0 16,5 0-4-16,8 7-6 15,4 4-6-15,6 5-1 16,0 3 0-16,8 9-2 15,2 4 1-15,2 5 0 0,-2 5 1 16,-5 3-2-16,-5 3 2 16,0-2-1-16,0-1 0 15,-5-4 1-15,-3 1 3 16,3-8 4-16,3 1 4 16,2-5 0-16,0-2-3 15,0-1-3-15,9-4-1 16,4-1-1-16,4-4-1 0,3 2-2 15,4-8 0-15,3 1 0 16,5-5-1-16,2-3-3 16,2-5-23-16,5 0-22 15,3-12-47-15,-2-14-76 0,4-14-343 16</inkml:trace>
  <inkml:trace contextRef="#ctx0" brushRef="#br0" timeOffset="-48740.62">8797 17379 617 0,'-11'-15'30'16,"-3"-1"-27"-16,-3 2 53 15,3 3-8-15,-3 5-22 0,-3 3-20 16,-6 3-5-16,4 2 5 16,-3 11-1-16,4 2-1 15,3 5-1-15,9 2-2 16,6-3-1-16,3 3 0 15,1-5-2-15,13-2 1 16,5-8 1-16,-2-3-3 16,5-1-3-16,2-3 1 0,-3-9 5 15,-2-1 1-15,0-4 1 16,-4-2 2-16,-3 6 13 16,-3 1 4-16,-2 4-4 15,1 3-4-15,0 2-5 0,1 4-7 16,0 11-1-16,0 10 0 15,2 7 1-15,-3 6-1 16,2 8 0-16,-3-3 0 16,0 4 1-16,0-3-3 15,-2-6 0-15,1-6 2 16,0-9-1-16,-3-9 1 0,4-7 1 16,2-7-1-16,2-1 3 15,1-17 1-15,7-9 0 16,1-5-2-16,4-5 0 15,3-3-1-15,0 0-1 0,2 2-7 16,-4 2-23 0,-2 7-32-16,-3 1-36 0,-3 7-53 15,-9-2-166-15</inkml:trace>
  <inkml:trace contextRef="#ctx0" brushRef="#br0" timeOffset="-48302.41">9114 17180 582 0,'-1'-8'31'0,"1"-3"0"15,0 5 32-15,8 3-23 16,13 1-25 0,0 0-9-16,8 1 5 0,0 1 2 15,-1 0-4-15,-1-2-1 16,-5 2 1-16,-4-2-2 0,-6 2 2 15,-5 0 4-15,-5 0 3 16,-2 0-2-16,0 0-4 16,0 9 1-16,0 4-2 15,0 2 0-15,0 7 1 16,0 3-3-16,2 6-3 16,4 3 1-16,1 3-2 15,0 1-2-15,0 6-1 0,2-1 1 16,-3-1 0-16,-1 4-1 15,-3-1 0-15,-1-1-1 16,-1 1 2-16,-1-2-1 16,-8-6 1-16,-6-5 0 15,-2-5 0-15,-4-5-1 0,-4-8 1 16,2-7-2-16,-2-4-6 16,3-3-11-16,2-8-19 15,6-15-31-15,5-11-68 16,7-11-200-16</inkml:trace>
  <inkml:trace contextRef="#ctx0" brushRef="#br0" timeOffset="-47848.33">9887 16799 486 0,'13'-22'-2'0,"-6"-3"5"15,1 9 43-15,1 2 28 16,-1 5-3-16,1 7-28 16,-4 2-12-16,2 11-3 15,1 14-1-15,-1 16 2 16,0 18-14-16,1 9 8 0,0 17 0 16,-1 15-11-16,2 12 6 15,-2 6-8-15,3 10-5 16,2-2-4-16,-2-4 1 15,5-4-1-15,-5-11-1 0,2-7 2 16,-3-14-2-16,-2-11-2 16,-2-14-8-16,0-17-20 15,5-15-27-15,2-22-51 16,6-14-75-16,5-33-324 16</inkml:trace>
  <inkml:trace contextRef="#ctx0" brushRef="#br0" timeOffset="-47138.97">10998 17375 474 0,'5'-17'48'15,"-5"-1"-19"-15,0 0 51 16,-5-4-27-16,-4-3-28 16,-6 2-12-16,0-2 4 15,-5 6-1-15,-3 1-8 0,-6 8 6 16,0 9-9-16,-1 1-4 16,-2 8-2-16,5 14 4 15,5 9 2-15,8 1-1 16,6 5-3-16,8-5 1 0,6-3-3 15,13-5 1-15,8-9 1 16,4-10-1-16,3-5 0 16,0-2 1-16,-2-10 0 15,-3-4 2-15,-4-1 4 16,-8 4 15-16,-3 3 1 0,-4 10-4 16,-2 0-7-16,-4 20-10 15,1 10-2-15,0 16 6 16,-2 6-2-16,3 14-4 15,0 4 3-15,1 3-1 16,0-1-1-16,3-12 0 31,3-8-1-31,-2-17 0 16,-1-15 0-16,3-11 0 0,-2-9 4 16,4-14 3-16,-1-15 3 0,2-10-4 0,2-8-2 15,2-3-1-15,-2 0-5 16,0 0-10-16,3 8-16 15,3 5-29-15,6 8-39 16,3 1-28-16,4 2-75 16</inkml:trace>
  <inkml:trace contextRef="#ctx0" brushRef="#br0" timeOffset="-46896.16">11843 17155 655 0,'0'-17'40'15,"-4"2"3"-15,-11 10 12 0,-7 5-17 16,1 5-14-16,-6 15-12 16,-1 12-5-16,2 11 7 15,4 11-6-15,9 4 1 0,6 6-5 16,7 0-2-16,3-6-1 16,14-5-1-16,10-8-3 15,2-8-12-15,5-10-8 16,7-9 0-16,-1-9-4 15,3-9-2-15,-1-4-10 0,-4-17-17 16,-10-8-64-16,-10-6-118 16</inkml:trace>
  <inkml:trace contextRef="#ctx0" brushRef="#br0" timeOffset="-46739.95">11699 17373 643 0,'-26'-11'38'16,"14"-1"-21"-16,12 3 25 15,14 2-20-15,20 2-25 16,17-2-9-16,11-1-23 16,6 2-23-16,-1-5-46 0,-3-6-106 15</inkml:trace>
  <inkml:trace contextRef="#ctx0" brushRef="#br0" timeOffset="-46369.73">12262 17177 175 0,'0'-4'518'16,"0"-1"-487"-16,0 4-17 16,0 1 43-16,0 8-18 0,5 10-18 15,3 12-2-15,3 9-2 16,-1 8-2-16,2 8-5 16,-6 1-7-16,1 8 2 15,-1-6-5-15,2-2 0 0,-5-5 0 16,2-8-7-16,-1-9-15 15,-3-9-8-15,1-11-14 16,-2-10-36-16,0-6-22 16,0-23-22-16,0-11-189 15</inkml:trace>
  <inkml:trace contextRef="#ctx0" brushRef="#br0" timeOffset="-46214.07">12316 17243 543 0,'0'-29'39'0,"2"2"8"0,11 5-15 16,10 4 10-16,7 0-2 16,6 6-24-16,8 4-10 15,4 4-2-15,-3 4-4 16,-4 0-8-16,-5 3-40 16,-13 6-63-16,-12 1-102 0</inkml:trace>
  <inkml:trace contextRef="#ctx0" brushRef="#br0" timeOffset="-46073.48">12397 17384 653 0,'-6'12'10'0,"6"-6"-10"15,20 0 41-15,18-5-11 16,12 1-28-16,10-2-15 16,4-2-33-16,4-16-69 15,-1-7-338-15</inkml:trace>
  <inkml:trace contextRef="#ctx0" brushRef="#br0" timeOffset="-45409.76">13004 16802 542 0,'-6'-34'19'0,"6"2"10"16,15 7 25-16,12 6-4 15,11 6-28-15,6 11-12 16,7 2-1-16,0 11 2 0,-7 12-4 16,-10 7-4-16,-12 12 0 15,-13 10-3-15,-9 8 0 16,-21 6 1-16,-7 2 1 15,-3 1 0-15,-1 0 1 16,9-7 0-16,7-11 10 0,12-4-4 16,4-10-4-16,17-10-2 15,9-13-2-15,9-5-1 16,1-9-5-16,1-5-7 16,-5-8-1-16,-6-3 6 15,-9-2 8-15,-6 4-1 0,-11 6 10 16,0 4 14-16,-1 4-2 15,-9 8-8-15,3 15-3 16,4 12 5-16,3 7-3 16,0 8-5-16,5 7-6 15,8 4-1-15,-1-3-2 0,-3 2 0 16,-9-7-2-16,0-8-5 16,-24-8 2-16,-17-7 3 15,-15-5-3-15,-13-7-20 16,-19-5-38-16,-18-9-61 15,-20-4-287-15</inkml:trace>
  <inkml:trace contextRef="#ctx0" brushRef="#br0" timeOffset="-42798.74">15514 15176 487 0,'0'-17'41'0,"0"5"-13"16,-6 1 36-16,-4 2-17 15,-4 4-25-15,-4 3-11 16,-5 2 7-16,-6 0 7 15,-1 11-3-15,-4 7-2 0,0 3-3 16,2 6-7-16,6-1 1 16,6 3-2-16,9 2-1 15,11-1-3-15,4 2-2 16,19 0-2-16,13-2 1 16,9 2-1-16,4-1 0 15,6-1-1-15,-5-1-1 0,1-3 0 16,-14 1-2-16,-4 0-11 15,-21-2-7-15,-11-4 5 16,-7-1 7-16,-25-6 3 16,-12-3 0-16,-11-6 5 15,-3-5 1-15,-5 0 2 0,7-14 3 16,3-4 6-16,9-5-3 16,15-4-6-16,15 3-3 15,11-3-8-15,5 2-20 16,24 3-24-16,4 2-22 15,5-1-56-15,-1 2-120 0</inkml:trace>
  <inkml:trace contextRef="#ctx0" brushRef="#br0" timeOffset="-42418.36">15448 14794 511 0,'-11'-8'76'0,"0"-2"-15"0,3 3 4 15,2 4-3-15,6 3-11 16,0 0-33-16,0 11-14 16,9 4 6-16,2 7 0 15,3 0-6-15,4 7-3 16,-2 4-2-16,4 9-7 0,0-1-38 15,2-2-60-15,-5-3-97 16</inkml:trace>
  <inkml:trace contextRef="#ctx0" brushRef="#br0" timeOffset="-41616.16">16024 14927 290 0,'3'-5'55'16,"-3"-1"9"-16,0 2 11 16,0 0-9-1,0 0-17-15,0 4-13 0,-7 0-4 0,2 0-4 16,-3 0-5-16,-1 8-3 15,-4 4 3-15,1 6 1 16,-3 3-4-16,-1 4 0 0,-1 7-6 16,2 6-3-16,-4 6 1 15,5 5 2-15,0 8-3 16,3 1-1-16,2 9-2 16,8-1-2-16,1 1-3 15,0 1 0-15,7 0-1 0,7-2 4 16,7 0-5-16,5-2 0 15,1-1-1-15,3-2 0 16,1-7-2-16,5-5-12 16,-1-8-25-16,5-13-23 15,-1-14-48-15,-1-14-123 16</inkml:trace>
  <inkml:trace contextRef="#ctx0" brushRef="#br0" timeOffset="-40709.89">16601 15059 63 0,'5'-3'353'0,"-3"-1"-312"15,-2 0 24-15,0 1-3 16,0 3-10-16,0-1-22 16,0-1-12-16,-4 2-2 15,-5 0-3-15,-5-3-3 16,-4 3-4-16,-5 0 3 0,-3 0-2 16,-1 0-2-16,-1 0 2 15,1 0-1-15,2 6 1 16,7 1-1-16,2 0-2 15,5 6-3-15,7-1 1 16,4 6-2-16,0 0 1 16,0 3 0-16,8 6-1 15,1 0 3-15,1 1 6 0,2 1-1 16,-6 2 0-16,3-1 6 16,-5 0 1-16,-1-1-6 15,-1 1 1-15,1-1 0 0,0-3-3 16,-1-1-1-16,3-2 1 15,2 1-4-15,2-4 0 16,2-1-1-16,5-1-1 16,2-4 0-16,3-2-1 15,6-2 0-15,4-5 0 16,3-5-16-16,1 0-19 0,2-5-31 16,-3-13-36-16,-2-5-93 15</inkml:trace>
  <inkml:trace contextRef="#ctx0" brushRef="#br0" timeOffset="-40091.04">16991 15309 443 0,'5'-10'9'0,"0"-3"30"15,2 0 23-15,-1 3-14 16,-4-4-22-16,-2 3-16 16,0-4 13-16,-2 3-1 15,-11 2-11-15,-6 0-5 16,-5 5 0-16,-6 3 2 16,-4 2-2-16,3 2 2 15,1 9-2-15,3 3 3 16,8 4-2-16,7 2-4 0,12-1-2 15,0 1-1-15,12-4 1 16,10 0 0-16,5-7-2 16,0-2 1-16,2-5-6 15,-3-2 1-15,-4 0 1 0,-4-11 1 16,-7-1 5-16,-4-4-1 16,-1 1 0-16,-6 1 6 15,0 0 5-15,0 3 11 16,0 4 5-16,0 3-6 15,0 4-7-15,2 0-9 16,1 7-7-16,2 8 1 0,1 6 1 16,2 6-1-16,2 7 0 15,-3 1 0-15,2 1 1 16,2 0-1-16,-2-2 1 16,3-4-3-16,-1-7 3 15,3-1 0-15,0-10 2 0,1 1-1 16,1-8 4-16,2-2 2 15,0-3-4-15,0 0 1 0,-2-1-3 16,-3-8-1-16,-2-4 0 16,-1-2-2-16,-4-7-12 15,-1-1-16-15,0-6-44 16,-3 3-36-16,4-3-60 16,-3 2-152-16</inkml:trace>
  <inkml:trace contextRef="#ctx0" brushRef="#br0" timeOffset="-39486.92">17313 15042 419 0,'0'-4'27'0,"0"2"44"16,2 0-16-16,8-1-10 15,4 1-14-15,2-1-12 16,5-1 0-16,4-2 0 16,3 1-7-16,-3 2-2 0,0-1-3 15,-6 2 1-15,-2 1-2 16,-5-2 3-16,-2 3 7 16,-7 0 3-16,-1 0-4 15,-2 0-5-15,0 10-1 16,0-2 2-16,0 7-3 15,0 1-1-15,0 3-1 0,0 4-2 16,0 3 0-16,0 2-2 16,5 3 1-16,2 1-9 15,0 1 15-15,5 3-7 16,-2 0-1 0,5 2 4-16,-3-1-1 15,0-1-1-15,1-4 0 16,-4 0-2-16,-6-3-2 15,-3-8 2-15,0-3 0 16,-10-4-1-16,-14-3 0 0,-6-8-6 16,-6-3-17-16,-3 0-9 15,-5-3-16-15,3-14-30 16,4-2-86-16</inkml:trace>
  <inkml:trace contextRef="#ctx0" brushRef="#br0" timeOffset="-38324.62">17948 15450 339 0,'5'-5'77'0,"0"-1"25"0,-1 1-8 16,-1 2-17-16,1 1-22 15,0 2-7-15,-1 0-15 0,1 0-7 16,-2 9-7-16,-2 3-3 16,0 8-1-16,0-1-11 15,-11 5-2-15,-4-5-2 16,0 3 0-16,-2-6-16 16,3-2-14-16,4-5-14 15,5-7-37-15,5-2-52 0,0-6-99 16</inkml:trace>
  <inkml:trace contextRef="#ctx0" brushRef="#br0" timeOffset="-37734.39">18420 15281 223 0,'9'-2'130'0,"-2"-4"-109"16,0 1 46-16,0 0 10 15,-2-2-17-15,0 0-15 16,-5-3-10-16,0 4 3 15,0-6-10-15,-10 4-10 16,-4 1-7-16,-2 2-3 0,-5 1 0 16,-5 4-3-16,-6 0 0 15,2 11-1-15,-1 2 0 16,4 9 2-16,3 1 1 16,10 6-6-16,5-1 3 0,9 1-4 15,0-2-1-15,15-6 2 16,2-1-1-16,8-9 0 15,1-4-4-15,-1-7-3 16,0 0 3-16,0-13 1 16,-5-5 3-16,-4-1 0 0,-2-6 0 15,-1 0 0-15,-7 0 2 16,-3 1 7-16,1 6 4 16,-4 5 7-16,0 2-2 15,0 5 1-15,0 6-6 16,0 2-11-16,1 11-2 15,6 4 0-15,2 7 1 16,6 4-1-16,1 3-1 0,4-1-3 16,0-1-17-16,-3-3-18 15,2-6-31-15,-4-6-19 16,0-10-54-16,-4-4-193 16</inkml:trace>
  <inkml:trace contextRef="#ctx0" brushRef="#br0" timeOffset="-37327.67">18667 14870 448 0,'0'-6'57'16,"0"-4"-1"-16,0 7 21 15,4 3-22-15,7 0-18 16,5 5-12-16,6 11-2 16,5 7 4-16,3 8-7 0,4 9-4 15,4 9-3-15,-6 6 0 16,0 9-5-16,-5 10-4 15,-1 1 0-15,-12 0-3 16,-1-1 1-16,-11-6-1 0,-2-9-1 16,-2-9-1-1,-13-12 1-15,1-10-1 0,-6-12-3 16,2-5-7-16,4-11-8 16,5 0-22-16,7-16-42 15,2-13-86-15,11-8-365 0</inkml:trace>
  <inkml:trace contextRef="#ctx0" brushRef="#br0" timeOffset="-36842.97">19370 15236 107 0,'-7'0'361'0,"1"0"-322"16,3 0 27-16,3 0 7 15,0 0-17-15,10 0-19 16,8 0-1-16,2-2-6 15,7 2-7-15,2-3-10 0,3 1-4 16,0 0-4-16,1 2-4 16,-1-1-1-16,-3 1-4 15,-4 0-19-15,-3 0-17 16,-8 1-26-16,-9 6-40 16,-5-2-63-16,-7 3-134 15</inkml:trace>
  <inkml:trace contextRef="#ctx0" brushRef="#br0" timeOffset="-36689.02">19432 15388 500 0,'-12'11'49'0,"4"-3"-3"15,8 0 16-15,8 0-15 16,13-2-7-16,8-3-11 16,8 3-10-16,5-3-5 15,3 1-10-15,4-2-4 0,-5 0-53 16,-2-2-79-16,-6-8-243 15</inkml:trace>
  <inkml:trace contextRef="#ctx0" brushRef="#br0" timeOffset="-10842.87">20745 14922 297 0,'6'-12'129'0,"-3"-1"-97"31,-3-1 41-31,0 1-18 0,0 1-11 0,-9-1-13 0,-5 5-7 32,-7 0-2-32,-5 5-2 0,-6 3 0 0,-4 0-3 15,-4 6-1-15,-1 7 1 32,0 7-4-32,1 2-3 0,9 4 2 0,6 3 1 0,10 1-5 15,9 0-5-15,6 1-1 16,14-3-2-16,13 0 1 15,11-1-1-15,7 0 1 32,8-4-1-32,-2 0 1 15,1 1 0-15,-1 1-2 0,-5 0 0 16,-12 0 2-16,-7 2-1 16,-8 1-2-16,-14 1-1 15,-7-1-2-15,-20-3-4 16,-10-1 2-16,-15-7 4 15,-8-2-1-15,-6-7 4 16,0-6 1-16,3-2 3 0,4-12 6 16,13-8-1-16,14-5-3 15,14-5-5-15,13-2-2 16,15-1-14-16,19 3-22 16,13 4-21-16,8 2-28 0,4-1-105 15</inkml:trace>
  <inkml:trace contextRef="#ctx0" brushRef="#br0" timeOffset="-10467.97">21239 14765 664 0,'-16'-8'18'0,"-4"-2"26"15,-3 10-1-15,1 22-16 16,0 11-6-16,0 13-8 15,3 16-1-15,4 9-1 16,1 11-4-16,9 2-4 0,5 3 1 16,7-8-3-16,13-8-1 15,11-12-9-15,8-13-15 16,8-15-23-16,1-19-51 0,3-12-158 16</inkml:trace>
  <inkml:trace contextRef="#ctx0" brushRef="#br0" timeOffset="-9735.45">21771 15031 403 0,'1'-9'70'0,"3"2"-65"15,-1 0 30-15,-1 3 5 16,1-2 1-16,0 0-19 16,-3 0-3-16,0-1 10 15,-6 2-7-15,-10-3-10 16,-6 3-5-16,-6 2 1 16,-6 3 0-16,-4 0-1 15,-1 12-1-15,7 4 3 0,5 6 0 16,6 3-5-16,11-2-4 15,10 2 0-15,4-4-2 16,13-7 2-16,10-4-1 16,4-9-3-16,1-1-3 15,-2-7 1-15,1-7 4 16,-8-8 3-16,-4-1-1 0,-4 1 5 16,-3 2 9-16,-5 3 10 15,-4 7 5-15,3 2-10 16,-5 8-7-16,4 4-8 0,2 16-4 15,1 8 2-15,5 8-2 16,0 12 0-16,-1 9 0 16,-2 5 0-16,2 1 0 15,-2-2 1-15,-1-6 0 16,0-10-1-16,-2-11 0 16,-1-13 0-16,-1-10 1 0,-2-11 0 15,3-7 13-15,-2-18 5 16,3-11-3-16,0-7-7 15,3-7-6-15,4 0-2 16,-1 2-1-16,6 9 0 16,-2 5-6-16,2 11-22 15,1 8-27-15,-1 7-61 16,1 6-81-16</inkml:trace>
  <inkml:trace contextRef="#ctx0" brushRef="#br0" timeOffset="-9548.76">22376 15306 695 0,'0'0'60'0,"0"0"-59"16,0 2 44-16,-2 8-13 16,1 5-12-16,1 2-17 15,-2 6-3-15,2 3-7 16,0-2-31-16,0-2-42 15,3-6-43-15,6-7-108 0</inkml:trace>
  <inkml:trace contextRef="#ctx0" brushRef="#br0" timeOffset="-9102.76">22704 15088 462 0,'10'-23'77'16,"-5"2"-55"-16,-5-3 44 16,0 5-19-16,-9 1-7 0,-7 4-22 15,-5 4-9-15,-1 7 0 16,-3 3 4-16,-1 2-2 16,1 14-4-16,6 7-2 15,6 6-3-15,4 3-2 16,5 4 1-16,4-3-2 15,4 1 0-15,10-7 0 0,4-6-10 16,4-7-5-16,1-8 5 16,2-6 10-16,-3-8 1 15,-3-9 1-15,1-8 0 16,-3-3 1-16,-3-3 0 16,-4 2 7-16,0 3 3 15,-3 6 8-15,-2 6 2 16,-3 9-1-16,1 5-8 0,2 3-10 15,0 13-5-15,2 8 3 0,3 4-2 0,3 4 2 16,-2 4-2-16,1 0-4 16,3-4-15-1,-3-6-26-15,1-6-14 0,-3-10-5 16,3-8-37-16,-4-2-76 16</inkml:trace>
  <inkml:trace contextRef="#ctx0" brushRef="#br0" timeOffset="-8852.81">22914 14804 495 0,'0'-14'165'0,"0"1"-142"16,7 6 26-16,15 7-7 16,5 4 2-16,4 16-19 15,-1 8-15-15,4 10-2 16,-5 12-1-16,-4 6-2 15,-7 7-3-15,-7 2 0 16,-6 2-1-16,-5-2-2 0,-5-5-4 16,-13-8-9-16,-8-9-17 15,-6-9-28-15,-7-17-44 16,-2-13-128-16</inkml:trace>
  <inkml:trace contextRef="#ctx0" brushRef="#br0" timeOffset="-8040.35">23498 14676 566 0,'-12'-28'69'16,"0"-5"-33"-16,5 10 49 16,7 11-16-16,4 8-32 0,14 4-16 15,8 10-13-15,8 16 0 16,1 12-2-16,6 6-1 16,-1 9-3-16,0 10-3 15,-6 3 3-15,-4 5-2 16,-6-7 0-16,-7-1-1 0,-2-13-6 15,-6-11 4-15,-4-14 3 16,0-16 0-16,-3-9 1 16,2-14 8-16,-2-22 1 15,2-9 0-15,1-15 1 16,2-8-7-16,1-8-3 0,2 2-2 16,-3 8-6-1,-2 12-14-15,-5 8-7 0,0 14-14 16,-10 18-27-16,-12 10-35 15,-2 4-23-15,-1 15-59 16</inkml:trace>
  <inkml:trace contextRef="#ctx0" brushRef="#br0" timeOffset="-7899.73">23640 14851 501 0,'11'0'40'0,"14"-7"-9"16,12-4 10-16,14 2-16 0,8 1-16 15,4 2-11-15,-2-2-62 16,-1-2-159-16</inkml:trace>
  <inkml:trace contextRef="#ctx0" brushRef="#br0" timeOffset="-7473.94">24423 14864 463 0,'8'-17'152'0,"-1"-1"-134"15,-2 1 39-15,-5 0-6 16,0 4-4-16,-2 1-30 16,-15 7-16-16,-3 5-1 15,-8 0 1-15,-4 7 1 0,0 11-2 16,1 4 2-16,6 3-3 15,7 0 0-15,6 0 1 0,8 0 0 16,4-6 0-16,9-3-2 16,8-9 0-16,8-5-3 15,2-2 3-15,6-9-2 16,-1-9 2-16,-1 1 2 16,-4-5 0-16,-6 4 2 15,-3 2 4-15,-5 5 7 0,-6 6 6 16,-4 5-7-16,-1 0-7 15,-2 5-7-15,2 12 1 16,1 4 0-16,-1 6-16 16,8 1-11-16,-3-1-9 15,3-4-26-15,3-3-57 0,1-9-54 16,5-11-162-16</inkml:trace>
  <inkml:trace contextRef="#ctx0" brushRef="#br0" timeOffset="-7192.75">24930 14719 628 0,'-5'-14'48'0,"-14"3"-29"16,-6 6 45-16,-2 5-22 0,0 6-12 15,-4 13-19-15,2 6-7 16,5 6-2-16,4 6 1 15,7 1-2-15,6 3 1 16,7-3-3-16,1-3 1 16,13-2-3-16,5-6-8 15,4-4-2-15,1-7 0 0,1-8-8 16,-2-2-2-16,-1-6-14 16,-6 0-17-16,-4-14-45 15,-8 0-70-15,-4-8-232 16</inkml:trace>
  <inkml:trace contextRef="#ctx0" brushRef="#br0" timeOffset="-7083.41">24710 14944 507 0,'-7'-4'11'15,"7"-2"22"-15,9 3-1 16,17 1-33-16,9-1-1 16,10 1-27-16,4-3-77 0,0-4-108 15</inkml:trace>
  <inkml:trace contextRef="#ctx0" brushRef="#br0" timeOffset="-6724.97">25254 14745 478 0,'0'-12'101'0,"-5"1"-59"0,-9 4 28 16,-6 6-37-16,0 1-10 16,-4 0-14-16,5 6-6 15,2 7-3-15,3 1 0 16,6 1-4-16,3 3-5 15,4-4-2-15,1 2-5 0,0-2-2 16,3 1 3-16,5-2 7 16,-1 0-6-16,0-1 6 15,-5-1 3-15,-2-1 4 16,0 4-1-16,-7-4 0 16,-12 1 0-16,2 1 3 0,-5-1-1 15,-2-1 6 1,9 0 12-16,0 2 13 0,8-3-5 15,5 2-3-15,2 1-4 16,12 1 1-16,7-1-8 16,6 2-5-16,4 1-5 15,0-1-2-15,0 0-10 0,-1-7-46 16,-2-3-75-16,0-4-288 16</inkml:trace>
  <inkml:trace contextRef="#ctx0" brushRef="#br0" timeOffset="-4057.02">25299 14777 28 0,'-1'0'147'16,"-2"0"-98"-16,1 0 15 15,2 0 12-15,0 0-20 16,2 0-14-16,4-3 1 15,-1-1-10-15,2 0-9 0,-1 3-1 16,-1-2-1-16,-3 3-4 16,0-4 1-16,0 4-5 15,-2 0-1-15,0-1-1 16,0-1 1-16,0 2-1 16,0 0-1-16,-6 0-7 0,-6 0 0 15,-1 0-1-15,-5 3 0 16,-4 4-1-16,0 0 4 15,0 1 1-15,-2-1 2 16,2 1-2-16,7 1 2 16,0 1 0-16,4-4-3 15,4 3-5-15,6-1 0 0,1 0-1 16,0-1 2-16,0 3-2 16,7-2 2-16,5 1 0 15,3 0 1-15,-1 0 0 16,6 4-1-16,-5-3 2 15,2 1-3-15,0 2 0 0,-3-1-1 16,-2 1 0-16,-1-3 1 16,-6 1-1-16,-3 1 0 15,-2-1 0-15,-2 2 1 16,-10-3-1-16,-6 1 2 16,-6 0-2-16,1 3 2 0,2-3-2 15,-1 0 2 1,2-1-1-16,8-1 2 15,5 0 1-15,2 0-2 0,5-1 0 16,0 4-1-16,0-2 0 16,3 3-1-16,6-1 0 15,1-3-1-15,7 0 3 0,3-4 0 16,6-3 6-16,9-2-1 16,2 0 1-16,6 0-5 15,-2-3-3-15,1-6-33 16,-4-6-109-16,-8-6-445 0</inkml:trace>
  <inkml:trace contextRef="#ctx0" brushRef="#br0" timeOffset="2720.03">16028 13169 253 0,'-8'-9'305'0,"3"2"-278"16,2 1 34-16,3 6-20 16,0 6-16-1,1 12-10-15,6 7 1 16,-3 8 1-16,0 9-2 15,2 5-8-15,-5 3 4 16,-1 1-2-16,4 1-6 0,-2-7 0 16,3-2-1-16,2-7-2 15,8-9 3-15,2-9 0 16,12-6 6-16,8-5 0 16,9-5-3-16,13-2-3 0,9 0-2 15,6 2 0-15,8-4 0 16,5-1-1-16,2-1 0 15,0 0 0-15,-1 1 0 16,-8-3-1-16,-4 1 1 16,-12-1-3-16,-9 1-4 0,-13 2 4 15,-13-3 0-15,-9 3 2 16,-9-1 2-16,-8 1-1 16,-3-1 0-16,0 3-1 15,0-3 0-15,0 2-3 16,0-2-7-16,0 3-8 0,0-3-15 15,5 2-19 1,0-3-23-16,2 0-33 0,-4-4-86 16</inkml:trace>
  <inkml:trace contextRef="#ctx0" brushRef="#br0" timeOffset="2954.35">17150 13430 582 0,'-12'-6'56'0,"6"0"-13"15,4 3 7-15,2 3-12 16,15 6-19-16,4 9-7 16,8 7 2-16,0 4-2 0,2 8-6 15,-7 4-3 1,-5 1-1-16,-9-1-1 0,-8-3-1 16,-6-3-1-16,-17-5-3 15,-9-6-6-15,-6-4-13 16,-3-10-26-16,-2-7-29 15,3-2-82-15</inkml:trace>
  <inkml:trace contextRef="#ctx0" brushRef="#br0" timeOffset="3755.29">18204 13374 505 0,'5'-18'40'16,"-5"-2"-8"-16,0 5 23 15,-3 2 4-15,-13 2-31 0,-4 6-20 16,-5 5-1-16,-6 2 7 16,1 13 0-16,-3 10-4 15,5 12-1-15,3 10 2 0,3 6-2 16,8 5-4-16,7 3-3 16,7-4-1-16,3-4-1 15,19-13-1-15,5-10 1 16,10-12 0-16,6-11 2 15,10-7 0-15,1-5 0 0,2-17-2 16,-2-5 2-16,0-6-3 16,-5-10 3-16,-9-6 0 15,-10-2-2-15,-10-6 4 16,-15 3-4-16,-5 4 2 16,-25 11-7-16,-16 7-1 15,-15 13-1-15,-8 9 2 0,-4 10 4 16,-1 0 1-16,8 17 0 15,15 8 2-15,11 3 0 16,17 6 3-16,18-1-2 16,12 2-4-16,22-2 2 0,13-2 0 15,11-5 0-15,5 1 0 16,0 0 0 0,-7-2-1-16,-6 2 1 0,-12 3 6 15,-10 4-3-15,-8 2-1 16,-11-1-2-16,-4-1 0 0,1 0-2 15,-3-6 0-15,1-8-11 16,4-6-13-16,4-10-19 16,2-4-14-16,1-18-50 15,0-8-81-15</inkml:trace>
  <inkml:trace contextRef="#ctx0" brushRef="#br0" timeOffset="4083.34">18694 13501 537 0,'-3'-11'91'0,"-2"1"-44"16,1 7 10-16,4 3-21 16,0 9-16-16,5 9-5 0,8 5-5 15,1 8-4 1,0-1-2-16,6 0-2 0,-2-1-2 16,0-8 0-16,-3-5-3 15,1-7-5-15,-1-9 4 16,-5 0 2-16,1-16 3 0,-2-7 0 15,0-6 1-15,-2-5 0 16,2 4 3-16,-2 3 2 16,-1 5 6-16,1 10 4 15,-2 8-5-15,4 4-7 16,2 4-5-16,3 11-1 16,3 8 1-16,3 5-2 0,6 4-12 15,-1 0-15-15,0-1-23 16,6-2-24-16,-1-8-31 15,1-9-22-15,-2-10-52 16</inkml:trace>
  <inkml:trace contextRef="#ctx0" brushRef="#br0" timeOffset="4333.26">19312 13568 408 0,'2'-28'82'0,"-2"3"26"16,-2 10-26-16,-10 1-30 15,-1 8-25-15,1 6-15 16,-1 10-6-16,5 8-1 0,1 8-4 15,6 8 0-15,1 4-1 16,0-1 1-16,8-5-3 16,9-4-12-16,0-11 0 15,4-10 10-15,-3-7 2 16,-6-7 3-16,-3-15 5 16,-6-4 0-16,-3-6 5 0,-1-2-6 15,-10 0-2-15,-1 5-2 16,1 4-4-16,4 8-24 15,7 4-19-15,0 2-50 16,14 5-140-16</inkml:trace>
  <inkml:trace contextRef="#ctx0" brushRef="#br0" timeOffset="4818.46">19541 13224 268 0,'-7'-16'284'0,"4"5"-205"16,0 3 9-16,3 8-27 15,0 0-16-15,5 12-28 16,8 8 1-16,1 6 3 16,2 6-2-16,0 4-8 15,1 7-5-15,-2-1-2 16,0 2-4-16,-1 0 1 0,3-3-2 16,-3-4-12-16,1-2-14 15,-5-11-16-15,-1-4-35 16,-3-9-20-16,-6-8-36 15,-6-3-97-15</inkml:trace>
  <inkml:trace contextRef="#ctx0" brushRef="#br0" timeOffset="5116.03">19533 13572 532 0,'-9'-13'54'0,"9"1"6"16,7-1-3-16,22 3-40 0,11-2-7 15,10 2-7-15,7 1-1 16,6 0-1-16,-5 2-2 15,-4 2-27-15,-10 2-44 16,-10-1 0-16,-10 0 6 16,-10 2 31-16,-8 2 37 15,-6 0 43-15,0 2 13 0,-6 9-1 16,1 3-7-16,1 6-7 16,4 1-10-16,0 4-7 15,5 0-5-15,7 0-13 16,0-2-5-16,-3-7-4 15,-3-1-20-15,-3-10-29 0,-3-5-14 16,-9-2-21-16,-7-17-60 16,-6-8-103-16</inkml:trace>
  <inkml:trace contextRef="#ctx0" brushRef="#br0" timeOffset="5225.35">19889 13444 185 0,'-20'-43'130'0,"6"4"-46"16,10 7 8-16,4 10-31 15,9 6-29-15,15 8-26 16,11 4-4-16,8 4 0 15,9 7-8-15,1 3-63 16,-2 7-87-16</inkml:trace>
  <inkml:trace contextRef="#ctx0" brushRef="#br0" timeOffset="5829.02">20223 13447 640 0,'-10'0'51'0,"7"0"-8"0,3 0-2 15,15 0-21-15,10 0-6 16,4 0-12-16,6-1-2 16,0-9-2-16,-7-4-15 15,-4-2-2-15,-12 0 14 16,-10-3 5-16,-2 4-1 16,-12 1 4-16,-8 5 6 0,-6 6 7 15,1 3-3-15,6 6-4 16,2 12-1-16,10 5-5 15,7 6-2-15,2 3-2 0,16 2 0 16,8-4-1-16,3-5-12 16,2-2-22-1,-3-14-27-15,-2-9-26 0,-6 0 1 16,-6-16 6-16,-9-9 60 16,-2-3 42-1,-3-3 57-15,0 2-13 16,0 5-5-16,3 4-8 0,2 6-18 15,6 10-11-15,6 4-15 16,3 0-2-16,4 8 0 16,3 8-1-16,-2 4-2 0,-1 4-1 15,-7-1 1 1,-8-3-2-16,-7-2 1 0,-2-7-1 16,-6-7-1-16,-6-4 5 15,2-4 5-15,0-13 12 16,8-3-1-16,2-7 1 15,2 1-1-15,15 2-6 0,6 4-7 16,4 7-4-16,1 6-2 16,3 7-1-16,-1 0 0 15,-3 11-1-15,-3 7 1 16,1 3-1-16,-6 2 1 0,-4 6-1 16,-4-5-2-16,0 4-14 15,-2-7-13-15,0-5-27 16,-2-9-10-16,4-7-10 15,-2-9-27-15,3-14-103 16</inkml:trace>
  <inkml:trace contextRef="#ctx0" brushRef="#br0" timeOffset="6000.85">21056 13271 438 0,'0'-31'134'0,"0"9"-38"16,0 4-5-16,0 5-29 15,0 9-25-15,0 4-18 16,0 9-17-16,4 11-5 0,8 10 3 15,1 7-2-15,2 6-1 16,0 3-26-16,1-2-28 16,-5-5-26-16,-4-10-58 15,-7-8-122-15</inkml:trace>
  <inkml:trace contextRef="#ctx0" brushRef="#br0" timeOffset="6110.2">21041 13400 639 0,'0'-17'58'15,"15"3"-32"-15,16 6-6 16,11 3-20-16,18 5-7 0,4-4-65 16,9-2-171-16</inkml:trace>
  <inkml:trace contextRef="#ctx0" brushRef="#br0" timeOffset="6647.24">22010 13035 570 0,'13'-21'149'0,"-3"1"-141"16,-6 6 35-16,-3 9 19 15,-1 5-9-15,-8 8-32 16,-5 19-19-16,-8 10 1 16,1 16 1-16,-2 5-2 15,3 8-2-15,4-1 0 16,2-3-3-16,7-11-10 0,5-13-2 15,1-13-4-15,0-18 8 16,1-10-1-16,9-30 9 16,-1-13-9-16,-1-18 1 0,6-11 6 15,-2-5 3-15,3-4 4 16,2 11 1-16,0 7 4 16,0 18 11-1,0 15 3-15,0 19 0 0,5 14-13 0,-2 5-8 16,3 24 0-16,5 11 3 15,3 13-2-15,-1 7-1 16,1 8 1-16,-6 0-2 0,-1 0-5 16,-5-4-20-16,-8-10-10 15,-7-8-31-15,-4-13-29 16,-20-12-51-16,-9-12-134 16</inkml:trace>
  <inkml:trace contextRef="#ctx0" brushRef="#br0" timeOffset="6801.34">21845 13274 643 0,'-8'-18'27'0,"8"2"11"16,27 4-22-16,24 3-13 15,15 0 0-15,17 2-3 16,6 1-1-16,0 3-2 16,-4-4-30-16,-13-1-76 0,-18 0-81 15,-19-3-80-15</inkml:trace>
  <inkml:trace contextRef="#ctx0" brushRef="#br0" timeOffset="7230.7">22492 13119 385 0,'-19'-1'138'16,"-3"1"-54"-16,2 8-23 16,8 13-19-16,8 8-16 0,4 3-2 15,16 2-8-15,7 2-6 16,6-2-7-16,2-10-2 16,-1-6-5-1,-3-10-19-15,-7-8 1 16,-2-4 14-16,-5-18 8 0,-4-6-1 15,-2-9 1-15,-4-1 3 16,-1 2 10-16,0 8-2 16,2 5 0-16,1 12 5 0,6 11-8 15,7 0-6-15,3 20-2 16,4 4 1-16,4 5 0 16,2 0-1-16,1-1-1 15,0-4-2-15,-3-9-6 0,0-7-2 16,-2-8 1-16,-5-4 5 15,-3-17 5-15,-4-10-3 16,-5-7-3 0,-6-8-4-16,-4-7 0 0,0-2 9 15,-11-1 0-15,-4 5 1 16,0 6 0-16,0 11 11 0,1 9 10 0,5 13 1 16,-2 12-7-16,7 4-10 15,4 16-6-15,0 15-1 0,12 5 3 16,0 10-2-1,3 4-9-15,2-1-27 0,-8 0-17 16,-4-11-81-16,-5-12-114 16</inkml:trace>
  <inkml:trace contextRef="#ctx0" brushRef="#br0" timeOffset="8429.91">22843 13171 567 0,'0'-18'50'0,"10"0"-9"16,17 5-11-16,14 3-14 15,10 1-10-15,8-2-6 16,4 4 0-16,-4 4-1 0,-6-2 3 16,-11-3-2-16,-11 3 4 15,-14-1-8-15,-12 3 5 16,-5 1-1-16,-12 2 8 16,-3 0 8-16,-4 9 7 15,2 7-4-15,4 6-5 0,6 2-10 16,7 5-1-16,0-3-4 15,14-1 1-15,6-3-6 16,0-6-14-16,-3-8-5 16,3-8-7-16,-9-3 11 15,-3-14 8-15,-8-5 4 0,0-8 9 16,0-2 2 0,-6 1 17-16,2 3 4 15,2 5 2-15,2 6-1 16,4 9-9-16,13 4-13 15,4 4-5-15,4 5 3 0,3 6 1 16,1 7-1-16,-2 0 0 16,-5 2 0-16,-8-1 0 15,-2-1-1-15,-11-2-1 16,-1-4 1-16,-5-5 0 16,-8-3 1-16,-1-4 2 15,3-1 2-15,4-12 2 0,3-3 7 16,4-4-1-1,5 1-2-15,14-3-6 0,6 4-3 16,3 4 2-16,2 5-4 16,1 5 0-16,-2 4-1 15,-6 0 1-15,-3 11 1 0,-7 3 0 16,-10 3-2-16,-3 4 4 16,0-1-1-16,-9-3-1 15,-5-4 0-15,1-2 0 16,3-8 1-16,3-3 3 15,7-6 8-15,0-9 4 16,16-5-5-16,2 1-1 0,6-3 2 16,7 7-6-1,2 0-4-15,-2 6-1 0,-4 6 1 16,-3 3-3-16,1 1 0 16,-8 6 0-16,-1 7 0 0,-6 3-3 15,1 1-18 1,-5 3-19-16,2-2-17 0,2-2-22 15,2-2-34-15,7-7-37 16,1-5 15-16,6-3 18 16,1-3 28-16,2-10 102 0,-2-6 108 15,0-1-1-15,-3-3-33 16,-4-2 12-16,-3 3-30 16,-10 3 2-16,-7 3-5 15,0 7-25-15,-20 2-13 16,-6 7-17-16,-1 0-7 15,1 8-2-15,-1 10-2 16,5 0-1-16,8 6-4 16,8-3-15-16,6-2-4 15,5-4 5-15,12-6 3 0,3-5 1 0,7-4 4 16,-1 0 2-16,1-11 6 16,0-2 4-16,0 1 0 15,-5-1 4-15,-3 2 10 16,1 6 6-16,-3 2-2 15,-3 3-5-15,1 0-2 16,-1 10-4-16,2 3-4 0,-2 0-2 16,5-1 0-16,-2-2-1 15,1-6-1-15,-2-4-1 16,1-5 2-16,-3-15-2 16,-9-10-1-16,-1-8-5 0,-4-3 1 15,-2-7 7-15,-7-6 2 16,-2-1 11-16,3 2 4 15,2 3 2-15,0 5-8 16,6 9-3-16,0 10-1 16,0 11-3-16,6 14-2 0,2 1-3 15,-2 17-3-15,-2 12 2 16,-2 10-8-16,-2 7-33 16,-2 3-13-16,-8-3-41 15,-4-3-62-15,-3-9-113 16</inkml:trace>
  <inkml:trace contextRef="#ctx0" brushRef="#br0" timeOffset="8789.25">24363 12964 242 0,'-8'0'148'0,"6"-9"-35"16,2-4-39-16,12 1-18 16,12 1-17-16,11 6-27 15,11 1-9-15,9 4-4 16,6 0-11-16,0 5-24 0,-2 1-13 16,-5-2-12-16,-5-2-19 15,-17-2 46-15,-11 0 34 16,-9-6 16-16,-12-3 55 15,-12 0 0-15,-12 4-19 16,-8 3-5-16,-7 2-11 0,2 7-12 16,3 11-8-16,7 5-10 15,9 6-6-15,12 1 2 16,6 0-3-16,8-3-2 16,13-5 0-16,6-7-4 15,5-4-2-15,-1-9 6 0,1-2 1 16,-1-2 1-16,-6-9 3 15,-5 1 1-15,-6 3 11 16,-7 4 14-16,-3 3 4 16,-2 0-19-16,0 12-9 15,1 7-1-15,2 6-2 16,6 7-4-16,-1 6-33 0,-2-1-41 16,3-1-91-16,-6-3-244 15</inkml:trace>
  <inkml:trace contextRef="#ctx0" brushRef="#br0" timeOffset="9257.84">24983 13625 594 0,'-12'4'26'15,"-12"-4"-28"-15,-8-2 2 16,-9 2 2-16,-12 0 17 16,-11-4 0-16,-16-1-9 15,-15-2-2-15,-10 0 0 16,-23 0-6-16,-12-4-2 0,-18 2 3 16,-15-2-2-16,-15 4 0 15,-16 0 2-15,-15 5-2 16,-13 2 2-16,-11-3-3 15,-6 8 3-15,-6 6-6 0,-3 6 4 16,2 7-2-16,0 2 2 16,4 3 0-16,5 3-3 15,4 4 7-15,6 3-4 16,9 0 6-16,5 3-7 16,5-3 4-16,9-2 0 15,4-3 4-15,11-2-1 0,13-3 7 16,3-6-6-16,10-3 5 15,12-2-7 1,13-8 1-16,11 1 0 0,16-2-4 16,18-5-2-16,20-3-2 15,21-1-11-15,24 0-44 0,19-14-98 16</inkml:trace>
  <inkml:trace contextRef="#ctx0" brushRef="#br0" timeOffset="-20938.57">1396 12903 208 0,'-26'4'59'0,"3"-3"61"0,2 1-100 16,6-2 5-16,2 0 3 15,4 0 4-15,4 0 1 16,3 0-7-16,2 0 3 15,0 0-13-15,3-3-8 16,10 3 2-16,5-2-3 0,1 2-1 16,8 0 2-16,5-2-2 15,9 2 4-15,3-2 4 16,5 1-1-16,9-1 0 16,8-1-6-16,7-2-2 0,8 4 2 15,9-5 1-15,7 1 0 16,7-4-2-16,9 2 2 15,6 0-1-15,3 0-3 16,7-4-1-16,5 1 2 16,5-3 1-16,4 0 0 15,8-1 5-15,4 2-1 0,1-1-7 16,4-1-1-16,5-1 1 16,3 1 2-16,5 2-2 15,2-2 1-15,0-1-1 16,5-1-1-16,3 2-2 15,0-2 2-15,0 0-3 16,2 1 4-16,2-2-3 0,-2 2 4 16,-2 0-4-16,0 0 4 15,-3-1-4-15,-4 4 3 16,-4-3 1-16,-2 3 3 16,-9 1-1-16,-3 0-4 15,-9 3 2-15,-5-3 0 0,-11 4 4 16,-8-4-2-16,-10 2-2 15,-11 2 1-15,-11-2 1 16,-10-2-1-16,-15 4 3 16,-12-2-5-16,-13 2 6 0,-11 0-1 15,-8-2-4-15,-8 2-1 16,-5-2-1-16,-4 4-2 16,0-2-13-16,-1-6-44 15,-6-6-92-15,0-9-439 16</inkml:trace>
  <inkml:trace contextRef="#ctx0" brushRef="#br0" timeOffset="-18572.82">5685 13970 535 0,'-27'-9'6'15,"-2"1"-6"-15,2 2 6 16,4-4 10-16,2 3 0 0,1 0-15 15,3 2 0-15,7 0 8 16,4 3 9-16,5 0 2 16,1 2 0-16,8 0-15 15,12 0 5-15,7 2 9 0,13 2 3 16,10 1-3-16,11-3-2 16,9-1-1-16,17-1 1 15,6 0 2-15,9 0-4 16,10 0 1-16,5-5-3 15,7 0-1-15,-2-3-2 16,0 1 1-16,-1 2-3 0,-8 0 2 16,-11-1-2-16,-5 6 0 15,-16-3 0-15,-11 3-2 16,-14 0-4-16,-19 0-1 16,-13 0-2-16,-15 0-9 15,-9 0-39-15,-12-2-69 16,-19-16-191-16</inkml:trace>
</inkml:ink>
</file>

<file path=ppt/ink/ink11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0T08:32:15.3000000"/>
    </inkml:context>
    <inkml:brush xml:id="br0">
      <inkml:brushProperty name="width" value="0.05292" units="cm"/>
      <inkml:brushProperty name="height" value="0.05292" units="cm"/>
      <inkml:brushProperty name="color" value="#FF0000"/>
    </inkml:brush>
  </inkml:definitions>
  <inkml:trace contextRef="#ctx0" brushRef="#br0">6503 12937 192 0,'-14'-9'52'0,"-2"0"34"0,-3 0-58 16,-3-1 10-16,-2-1-8 15,1 0 6-15,-3-2 3 16,-1 5-6-16,-2-3 1 16,-2 0-2-16,1 1-4 15,-6-1-9-15,-3 2-3 0,-2 0 1 16,-1 0-3-16,-7 0-2 15,-2 4-2-15,3-1-3 16,-4 5 0-16,2-1-1 16,0 2-1-16,-3 0 0 15,-1 7-1-15,-1 7-1 0,1 6 0 16,0 8-2 0,0 4-1-16,1 10 3 0,2 4-1 15,2 6 4-15,3 7-1 16,-1 7-4-16,6 4 2 15,2 1 0-15,6-2 2 0,6 0-1 16,7-1-1-16,10-4 0 16,6-3-2-16,4-2 1 15,4 0 0-15,11-2-1 16,9 0 0-16,3-5 0 16,9-1 1-16,6-4-1 0,2-2 1 15,5-5-2-15,3-4 1 16,2-7 0-1,2-4-1 1,1-5 0-16,4-4 1 0,2-4 0 16,2-1 0-16,1 0 2 15,0-4-2-15,2 1-2 0,1-1 1 16,-3 3 1-16,1-3-1 16,-4 0 0-16,-2-4 0 15,-4 1 1-15,1-4-2 16,-5 0 0-16,-1-6 1 15,-1-4 0-15,0-8 0 0,0 0 2 16,1-5-2-16,-2-4 0 16,-1-1 0-16,-6-5 0 15,0 3 2-15,-2-6-3 16,-3 1-1-16,-4-3 1 16,-2 1 1-16,-1-4-3 15,-3 2 0-15,-4-4 2 0,-2 3 2 16,-5-2 0-16,-2-1 0 15,-5-2 0-15,-3 1 0 16,0-1 1-16,-6 0 0 16,-1 1 5-16,0-4 1 15,-1 0-2-15,-9 0-1 0,-2 0 0 16,-7-2-3-16,-1 5-2 16,-7 0 0-16,-2 1-1 15,-5 3 0-15,-2-2 0 16,-6 0 1-16,-2-1-1 15,-7 4 1-15,-7 1 0 0,-4 3-3 16,-10 8 2-16,-11 10-2 16,-7 11-20-16,-8 7-26 15,-4 1-50-15,-7 10-107 0</inkml:trace>
</inkml:ink>
</file>

<file path=ppt/ink/ink11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0T08:31:05.4240000"/>
    </inkml:context>
    <inkml:brush xml:id="br0">
      <inkml:brushProperty name="width" value="0.05292" units="cm"/>
      <inkml:brushProperty name="height" value="0.05292" units="cm"/>
      <inkml:brushProperty name="color" value="#FF0000"/>
    </inkml:brush>
  </inkml:definitions>
  <inkml:trace contextRef="#ctx0" brushRef="#br0">5349 5517 144 0,'-5'-2'22'0,"-3"0"8"16,3-1-9-16,0 1-3 16,-1-2 44-16,3 2-40 0,-2 0-3 15,0 1 0-15,0-1 0 16,2 2-3-16,-3 0-4 15,1 0-5-15,0 0-3 16,-3 0 4-16,3 0 1 16,-2 0 7-16,3 3 5 15,1-1 5-15,-1 0-2 16,1-2 0-16,0 4-4 0,3-2-5 16,0 1 1-16,0-1-1 15,0 3-1-15,0-1-1 16,3 1-2-16,4-2 2 15,3 3-1-15,3-2 2 16,3-1 0-16,6-1 4 0,3 0-1 16,4-1-1-16,5-1-4 15,4 0 1-15,2 0 0 16,8 0 0-16,-2 0-5 16,1 0 0-16,3 0-1 0,-3-1-4 15,-1 1-1-15,1 0 1 16,-2 0-1-16,0 0 1 15,1 0-2-15,0 0 0 16,-4 0-1-16,2-2 1 16,-5 0 0-16,0-1-1 15,-3-1 1-15,-2 1-1 0,-5-1 0 16,-4 2 0-16,-3-2 1 16,-2 3-1-16,-8-3 1 15,-1 2-1-15,-3 1 0 16,-3-1 0-16,-3 0-1 15,-2 2-4-15,0-2-9 0,-15 1-24 16,-2-7-60-16,-7-4-148 16</inkml:trace>
  <inkml:trace contextRef="#ctx0" brushRef="#br0" timeOffset="115850.49">3625 6492 411 0,'0'5'28'0,"0"-2"-20"15,0-1 35-15,0-1 7 16,11-1-24-16,0 3-13 16,3-3 8-16,4 0 0 15,7 0-1-15,-3 0-6 16,6-4-6-16,3-1-5 0,1 2 0 16,0 3-1-16,2 0 0 15,7 0 0-15,0 0 1 16,5 0 0-16,6 2 0 15,4-1 3-15,5-1 4 16,9 0-4-16,4 0-1 16,1 0 1-16,8-1-2 15,1-3-1-15,4 0 1 0,5 0-1 16,0 0 0-16,3 2 2 16,5-3 0-16,1 3 0 15,2-2 5-15,0 1-1 0,4-1-4 16,0 1-1-16,-1-1-2 15,1 1-1-15,-2-1 1 16,2-1-2-16,-2 2 2 16,0-5-3-16,-2 3 2 15,3-2 0-15,-4 3 2 0,1-3-2 16,-4 2 2-16,2-1-3 16,-6-1 1-16,-1 2-1 15,-1-2-1-15,-4 0 1 16,-4-3 1-16,-6 2 0 15,-4-3 4-15,-8-2 2 16,-8 5-1-16,-8-3-3 0,-11 0-2 16,-7-2-2-16,-10-1-9 15,-12-5-56-15,-7-6-106 16</inkml:trace>
  <inkml:trace contextRef="#ctx0" brushRef="#br0" timeOffset="116756.49">11427 5686 371 0,'2'-13'163'0,"0"1"-133"16,-2 3 31-16,0 2-1 0,1 4-22 15,-1-1-14-15,0 4-14 16,0 0-4-16,0 7-6 16,2 9 0-16,-2 9 7 15,0 6 2-15,0 9 1 16,0 7 0-16,0 1-1 0,0 4-2 15,-3-2 0-15,-1 1-2 16,2-8-2-16,2 0 0 16,0-6-1-16,0-2 2 15,0-9 1-15,0-2 0 16,0-5-1-16,4-5 1 0,1 0-4 16,1-4 0-16,-2-3 0 15,1-2 1-15,-1-3 0 16,-3 2 2-16,1-4 4 15,3 0 3-15,-1 0 0 16,4 0-2-16,0 0-2 16,6 0-2-16,3 0-1 0,8-4 0 15,2 2-1-15,7-2 1 16,5 4-1-16,6-1 0 16,0 1 1-16,6 0-3 15,-3 0 1-15,-4 0-2 16,-7 0-1-16,-5 0 2 0,-6 0-1 15,-11 0 0-15,-4 0 0 16,-3 0 0-16,-7 0 2 16,-1 0-2-16,0 0 1 15,0 0-6-15,0 0-10 0,0 0-16 16,6-7-28-16,2-4-58 16,7-9-81-16</inkml:trace>
  <inkml:trace contextRef="#ctx0" brushRef="#br0" timeOffset="117100.15">12496 5652 564 0,'-4'-3'31'0,"-2"3"-15"16,-6 0 31-16,2 6-10 16,-5 11-24-16,-3 4-8 15,-5 13 6-15,-3 6 11 0,-2 8-1 16,-1 3-7 0,0 4 0-16,7 3-2 15,0-3-4-15,9-1-4 0,4-4-2 16,9-4-1-16,5-3-1 15,17-5-2-15,8-8-1 16,10-5-1-16,5-4 1 0,5-9-23 16,4-5-31-16,5-7-34 15,-5-3-83-15</inkml:trace>
  <inkml:trace contextRef="#ctx0" brushRef="#br0" timeOffset="117523.54">12800 5923 462 0,'-12'-3'135'0,"9"-1"-126"0,3 4 38 16,0 0 11-16,0 11-42 16,0 7-13-16,1 7 15 15,6 5 6-15,0 1-4 16,-4 3-9-16,1-8-1 15,-1 1-7-15,-1-7-1 16,-2-6-1-16,0-3 0 0,-4073-8 1 16,8144-3 1-16,-4076-3 2 15,0-14 2 1,-1-9-3-16,5-10-4 0,-2-3 1 16,3-2 0-16,0 2 0 15,0 3-1-15,4 9 0 0,3 7 0 16,4 10 1-16,-1 3-1 15,7 7 0-15,1 0-1 16,5 10 0-16,4 8 3 16,0 5-2-16,3 6 0 0,-1 1 0 15,0-1 0-15,-4-2-2 16,-1-3-13-16,-3-4-4 16,1-4-17-16,-2-9-31 15,1-5-51-15,-1-2-122 0</inkml:trace>
  <inkml:trace contextRef="#ctx0" brushRef="#br0" timeOffset="117711.01">13367 5820 429 0,'-4'-2'198'0,"-14"0"-194"0,-1 2 19 16,-8 7 30-16,-4 13-26 15,-3 7-16-15,-3 5-9 16,-2 5-2-16,5 5 0 15,5-3 0-15,12-5-9 16,4-4-34-16,11-9-24 0,2-8-24 16,17-13-139-16</inkml:trace>
  <inkml:trace contextRef="#ctx0" brushRef="#br0" timeOffset="117960.93">13387 5813 653 0,'-9'-8'29'16,"-2"2"-14"-16,4 6 42 16,0 0-13-16,3 14-27 15,1 4-14-15,3 3 4 0,0 8 5 16,8 1-4-16,5 0-1 16,0 2-1-16,1-1-3 15,-2-1-1-15,3 1-1 16,-5-3-1-16,0-1-2 15,-3-6-12-15,0-5-21 0,0-7-37 16,6-9-31-16,-1-3-59 16,5-24-189-16</inkml:trace>
  <inkml:trace contextRef="#ctx0" brushRef="#br0" timeOffset="118210.88">13679 5610 9 0,'0'-5'488'16,"0"4"-447"-16,0 1 17 16,2 0-5-16,7 14-28 15,2 6 0-15,3 9 5 0,2 6-4 16,3 8-4-16,1 1-3 16,-1 5-1-16,-4-1-4 15,2 2-3-15,-5 0-2 16,-8 2-1-16,-4-1-2 15,-2 3-1-15,-19-4-3 0,-9 2-3 16,-11-2-7 0,-6-10-56-16,-11-5-93 0,-3-20-482 15</inkml:trace>
  <inkml:trace contextRef="#ctx0" brushRef="#br0" timeOffset="120757.33">14254 6021 148 0,'0'0'360'0,"0"0"-310"16,0 0 10-16,0 0 2 16,0-1-23-16,0 1-15 15,0 0-13-15,0 0 5 16,5 0 2-16,2 0 0 15,4 0 1-15,0 0-4 0,7 0-7 16,-2 0-2-16,6-2-4 16,3 0-2-16,-1 1 0 15,2-1-1-15,-3 0-14 16,1 2-24-16,-5 0-34 16,-4 0-28-16,-5 4-96 15,-8 1-222-15</inkml:trace>
  <inkml:trace contextRef="#ctx0" brushRef="#br0" timeOffset="120976.01">14340 6157 319 0,'-5'6'216'16,"3"-6"-196"-16,2 3 11 15,0 1 20-15,7-3-14 16,5 3-18-16,7-1-1 0,0-1 3 15,6 0-4 1,2-2-12-16,-1 0-3 0,2 0-7 16,1 0-32-16,0 0-32 15,-2-2-76-15,-3-5-243 16</inkml:trace>
  <inkml:trace contextRef="#ctx0" brushRef="#br0" timeOffset="121725.84">15105 5841 387 0,'0'-3'68'16,"2"-6"-28"-16,-2 5 27 16,0 4-11-16,4 0-20 15,-3 0-24-15,1 11-3 16,3 2 15-16,2 8-2 0,-2 2-8 15,2 5-1-15,0 5-1 16,-2 1 1-16,0 1-5 16,0 1-4-16,1-4-1 15,0 0-1-15,-5-7 0 16,5-2-2-16,-6-6 0 16,1-7 1-16,1-1-1 0,-2-5 4 15,2-2 8-15,-2-2 0 16,3 2-4-16,1-2 1 15,-1 0-1-15,5 0-1 16,3-2-2-16,3 2-4 0,6 0 2 16,3 0-1-16,4 0 2 15,6 0-1-15,-1 0-1 16,2 0 0-16,-2 0-2 16,-1 2 0-16,-4-2 0 15,-7 0 0-15,-3 1 0 0,-4-1-1 16,-6 2 0-16,-3-2-3 15,-4 2-2-15,0-2-1 16,0 0-4-16,0 0-21 16,0 0-43-16,-4 0-29 15,4-5-86-15</inkml:trace>
  <inkml:trace contextRef="#ctx0" brushRef="#br0" timeOffset="122049.7">15910 5832 456 0,'0'-16'127'16,"0"2"-121"-16,0 4 35 15,0 4 17-15,-2 1-23 0,-6 5-20 16,-2 0-12-16,-3 1-2 15,-3 12 1-15,-2 8 2 16,-2 4 3-16,-3 9 3 16,-3 4 1-16,6 4-2 15,-1 5-2-15,9-1 0 16,3 1-4-16,9-3-1 16,0-3-1-16,16-1-2 15,6-10 1-15,9-2-4 0,3-8-14 16,7-6-29-16,1-10-34 15,5-4-66-15,-6-9-260 16</inkml:trace>
  <inkml:trace contextRef="#ctx0" brushRef="#br0" timeOffset="122455.88">16200 5925 643 0,'-5'-9'50'15,"1"4"-47"-15,4 1 40 16,0 4 18-16,4 2-39 0,3 10-22 16,6 6 0-16,1 9 3 15,3 3 0-15,-2 1-1 16,0 1-1-16,-4-3-1 16,-3-4 0-16,-4-4-1 15,-3-9-11-15,-1-3-14 0,0-7-7 16,0-2 2-16,-7-14 16 15,1-8-13-15,-1-8-5 16,-3-7 30-16,3-2 14 16,3-1 6-16,3 4 1 15,1 6 3-15,0 5 1 0,0 7 0 16,5 7 3 0,10 8-10-16,0 1-7 0,9 2-3 15,1 15 0-15,4 2-3 16,0 5-1-16,0 3 0 15,-3 5-1-15,-3 0-1 16,-4 1-9-16,-2-5-26 0,-4-1-35 16,0-10-45-16,3-6-109 15</inkml:trace>
  <inkml:trace contextRef="#ctx0" brushRef="#br0" timeOffset="122643.31">16818 5839 628 0,'-9'-5'36'16,"-11"-9"-29"-16,-7 14 22 16,-4 0 12-16,-4 16-22 15,-1 5-15-15,0 10-3 0,4 2-1 16,5 3-1-16,13 2-4 16,4-8-40-16,10-3-26 15,4-8-24-15,16-13-65 16</inkml:trace>
  <inkml:trace contextRef="#ctx0" brushRef="#br0" timeOffset="122847.14">16809 5843 581 0,'0'-7'70'0,"0"0"-65"16,0 7 23-16,0 9 7 15,0 7-15-15,-3 9-6 16,1 5 9-16,2 7-5 15,0 1-6-15,-2 3-6 16,0 0-5-16,1 0-1 16,-1-2-11-16,-4-3-42 0,4-9-46 15,-1-13-119-15</inkml:trace>
  <inkml:trace contextRef="#ctx0" brushRef="#br0" timeOffset="123378.27">16962 6253 477 0,'3'-5'60'0,"-1"0"-1"16,-2 1 12-16,0 3-12 0,0 1-20 16,0 0-18-16,0 0-15 15,0 10-6-15,0 7 5 16,0 3 7-16,0 5-3 15,0 4-5-15,0 0-1 16,0-1-3-16,0-1 0 0,0-4 1 16,0-5-2-1,2-2-8-15,1-6-19 0,1-6-18 16,2-4-21-16,1 0-43 16,-2-16-101-16</inkml:trace>
  <inkml:trace contextRef="#ctx0" brushRef="#br0" timeOffset="123846.9">16955 6260 306 0,'-12'-4'177'0,"9"-6"-135"15,3 2 7-15,0 0-14 16,15-2-20-16,2 3-9 15,9-3-2-15,4 2 2 16,2 2 9-16,2 5-1 0,-3 1-1 16,-4 0-2-16,-5 0-6 15,-3 8-3-15,-6 3-2 16,-8 3-1-16,-3 0 0 16,-2 3 0-16,-5-1 0 15,-14-2-7-15,0 0 3 16,-1-1-2-16,-3-4 3 0,4-4 5 15,2 0 1-15,5-3-1 16,4-2 1-16,4 0 0 16,4 2 0-16,0-2 2 0,0 0-3 15,7 0-3-15,3 3 6 16,4 7 3-16,4-2-1 16,2 7 4-16,-2 1 2 15,2 3-2-15,-3 1 1 16,0-1-3-16,-5 1-2 15,1-2-4-15,-1-2-1 0,-3-2 0 16,-1-3-2-16,-1-2-10 16,-2-4-21-16,-1-1-20 15,-1-4-66-15,2-4-150 16</inkml:trace>
  <inkml:trace contextRef="#ctx0" brushRef="#br0" timeOffset="124315.57">17389 5779 369 0,'0'-9'88'15,"-3"2"-26"-15,3 1 2 16,0 3-10-16,2 3-12 16,6 0-25-16,4 0-11 15,5 11 3-15,5 5 2 16,2 7-2-16,5 5 1 0,0 3-1 15,0 5 0-15,-4 1 0 16,0 4-3-16,-3 0-1 16,-5 6-2-16,-2-3 2 0,-4 4 0 15,-3 2-1-15,-1-1 1 16,-2-3-1-16,-2-2-2 16,-1-5 1-16,-2-6-3 15,0-1 1-15,0-14-1 16,0-2-2-16,-5-4-24 0,-5-8-36 15,-2-4-50-15,-3-10-224 16</inkml:trace>
  <inkml:trace contextRef="#ctx0" brushRef="#br0" timeOffset="153826.53">19733 11465 66 0,'0'-6'204'15,"1"-7"-23"-15,3-2-132 16,-1-2 2-16,1-3-6 16,-1 1-10-16,-3-1-11 15,0 4 4-15,-12 2 6 0,-5 4-12 16,-5 5-9-16,-5 5-6 15,-7 0-6-15,-2 15 1 16,1 6-1-16,1 4 1 16,3 5 0-16,9-1-4 15,7 0 2-15,8-1-2 0,7-5 2 16,0-5 0-16,14-4 1 16,8-5 2-16,5-7 1 15,2-2-1-15,1-6 0 16,-3-8-1-16,-1-5 1 15,-4-1 7-15,-2-2 5 16,-4 3 4-16,-3-1-1 0,-3 2 1 16,-3 8-2-16,-2-1-3 15,-2 6-2-15,-1 3-3 16,0 2-7-16,1 10-4 16,1 8-2-16,1 8 4 15,0 5 2-15,1 9-2 16,-2 5-2-16,1 1 2 0,-1 4 0 15,1 0-1-15,0-4 2 16,0-3-2-16,0-9 2 16,0-6-1-16,0-10 1 0,2-7-2 15,2-9 3-15,4-2 2 16,3-9 4-16,4-13-1 16,5-4 1-16,2-8-5 15,0-4-1-15,-3 4-1 16,0 1-3-16,-4 8-7 15,-6 5-23-15,-4 8-27 0,-3 8-39 16,-2 4-47-16,-3 0-135 16</inkml:trace>
  <inkml:trace contextRef="#ctx0" brushRef="#br0" timeOffset="154156.54">20232 11754 614 0,'0'-13'63'16,"0"0"-24"-16,-7 0 24 0,-2 8-35 15,-1 5-7-15,-2 0-18 16,-1 9-6-16,-1 13 0 16,2 1 0-16,-1 7 3 15,2 2-2-15,6 0 1 16,3-4 1-16,2 0 1 0,0-9-1 15,11-3 0-15,9-7 0 16,-1-7 2-16,6-2 2 16,-1-11 2-16,1-9-1 15,-6-6 1-15,-6-5 4 16,-6-5-4-16,-7 3-5 16,-3-1-3-16,-15 6-15 15,-9 4-40-15,-6 6-71 0,-1 4-194 16</inkml:trace>
  <inkml:trace contextRef="#ctx0" brushRef="#br0" timeOffset="155056.54">19975 13212 509 0,'2'-6'76'0,"-2"-6"-23"15,2 1 15-15,-1-1-23 16,1-4-4-16,-2 0-25 16,0-1-8-16,0 0-2 0,-2 2-1 15,-8 5-4-15,-7 2-1 16,-3 8-2-16,-2 0-1 15,-2 5 1-15,-1 8 2 16,1 5-1-16,5 6 0 0,4-1 0 16,6 0-2-16,6 0 1 15,3-6-4-15,2-5 4 16,12-2 1-16,4-8 0 16,4-2 1-16,2-5 1 15,3-10 1-15,-3-3-1 0,1-1 1 16,-6-2 1-16,-4 3 7 15,-3 0 5-15,-4 5-1 16,-1 3-1-16,-5 2-3 16,0 7-3-16,-2 1-4 15,0 4-7-15,0 14-2 0,0 4 4 16,-2 12 1-16,0 7 1 16,2 6 0-16,0 3-1 15,0 0 0-15,0-3-1 16,5 0 0-16,2-10 2 15,3-8 0-15,-3-8 1 0,2-8 0 16,-1-11 1-16,0-2 10 16,1-15 16-16,1-8-4 15,2-6-8-15,-2-1 1 16,-1-2-8-16,2 5-8 16,-4 2 1-16,0 7-3 15,-3 6-10-15,1 4-15 0,3 5-25 16,1 3-29-16,-1 0-54 15,3 10-60-15,2 0-210 16</inkml:trace>
  <inkml:trace contextRef="#ctx0" brushRef="#br0" timeOffset="155266.53">20323 13424 647 0,'-3'0'88'0,"-1"2"-26"16,-1 1-8-16,5 8-22 15,0 3-8-15,0 6-12 0,0 6-7 16,2-2-1-16,5 3-4 16,-4-2 0-16,2-3-1 15,-3-4-15-15,-2-4-19 16,0-8-16-16,0-6-35 16,-7-11-22-16,0-16-94 0</inkml:trace>
  <inkml:trace contextRef="#ctx0" brushRef="#br0" timeOffset="155666.53">20266 12794 479 0,'0'0'108'0,"0"-1"-56"16,0 1 12-16,0 0-20 0,0 1-5 16,0 12-15-16,0 3-11 15,0 6-3-15,0 2-4 16,0 8-4-16,0 0-2 16,0 2 0-16,0 2-14 15,0-7-54-15,0-6-67 16,0-10-200-16</inkml:trace>
  <inkml:trace contextRef="#ctx0" brushRef="#br0" timeOffset="157186.54">20384 13472 281 0,'0'0'101'0,"0"-1"-57"0,2-1 34 16,-2-1-17-16,3-1-11 16,-3 4-17-16,0-1-7 15,2 1 2-15,-2 0-9 16,0 0-5-16,0 0-3 0,-3 0-6 16,-4 10-1-16,-2-2 1 15,-1 6 0-15,0 2-1 16,3 2 2-16,-3 5 1 15,5-3-3-15,0 3-2 16,3 0-2-16,2 1-1 16,0-3 1-16,0 1 0 0,0-2-1 15,9-3 1-15,2-1 0 16,-2-2-1-16,3-3 1 16,5-4-4-16,0-3-2 15,0-4 3-15,3 0 3 16,2 0 0-16,-1-9 1 0,0-1-1 15,-3-2 0-15,0-4 0 16,-4 0 1-16,-2-2-1 16,-6-3 1-16,-4-1-1 15,-2-1 6-15,0-1 6 16,-10-3-9-16,-5 3 1 16,-4-2 2-16,-5 8-7 0,-1 3 1 15,-2 4-4-15,1 8-3 16,4 3-28-16,4 0-74 15,7 0-263-15</inkml:trace>
  <inkml:trace contextRef="#ctx0" brushRef="#br0" timeOffset="158496.53">20063 11166 540 0,'-32'-22'6'16,"-8"1"3"-16,-1 3 18 15,-6 4 11-15,4 3-10 16,-4 7-16-16,-1 4-3 0,1 4 8 16,4 12-5-16,-1 9-2 15,2 5 1-15,4 8-3 16,-1 10-1-16,7 7 1 15,6 8 2-15,8 3-3 16,9 5-6-16,7 2 0 0,4 1 1 16,14-5 0-16,4-3 1 15,9-4-1-15,3-4-1 16,6-3 1-16,2-6-2 16,1 0 2-16,8-5-2 15,-1-2-3-15,6-9 1 16,0-6-4-16,2-8 4 0,5-9 1 15,2-9 3-15,1-2 0 16,-1-10 1-16,-5-10 2 16,-4-5-3-16,-3-9-2 15,-7-3 1-15,-8-6 0 16,-1-6 1-16,-9-7-2 0,-2-5 1 16,-8-6-1-16,-7-4 1 15,-9 1-3-15,0 3 2 16,-20 4-3-16,-9 9 6 15,-7 6 1-15,-6 10-1 0,-7 6 0 16,1 5-3-16,1 7 1 16,4 10-2-16,6 10-5 15,8 1-53-15,12 0-60 16,12 9-176-16</inkml:trace>
  <inkml:trace contextRef="#ctx0" brushRef="#br0" timeOffset="159406.54">20664 11760 462 0,'-12'0'79'0,"4"0"-31"0,6-9 20 16,2-1-16-16,12-9-26 15,11 1-19-15,8-3-2 16,6 3 2-16,6 2 0 16,1 6-3-16,-1 8-2 15,-8 2-2-15,1 5-2 0,-7 11-1 16,-4 2 0-16,-3 5 1 16,-3-3 1-16,1-1 2 15,-3-4-1-15,2-4-2 16,1-4 0-16,4-7 1 15,0 0 1-15,5-10 0 0,3-4-1 16,0-4-1-16,5 0-3 16,-5 3-8-16,1 1-3 15,-3 3 5-15,-1 5 5 16,-6 6-2-16,-2 0 1 16,1 6-1-16,-3 2 6 0,3 7 1 15,2-3 0-15,-1 1-5 16,0-3-3-16,2-3 2 15,-1-2 2-15,-1-4 1 16,-2-1 1-16,-1 0-1 16,1-9 2-16,-4 0 3 15,0-4 0-15,-2 3 0 0,-2 0 4 16,1-2-1-16,3 5-1 16,-3 2-2-16,4 3-1 15,0 2 0-15,0 0 0 16,4 6-1-16,-1 2 1 15,4 5-1-15,-3-2 1 0,7-4-4 16,-2 0-4-16,1-2-6 16,-1-5 6-16,0 0 6 15,0 0 1-15,-2-1 3 16,-3-6-1-16,-3-1 3 16,3 1 6-16,-2 2-1 15,-4-2 0-15,-3-1 0 0,1 3-1 16,-1 2-2-16,-5-1 0 15,3 2-1-15,-2 2-3 16,0-1-2-16,0 1 0 16,-2 0-1-16,1 0 2 0,-3 0-5 15,0 0-1-15,0 0-1 16,1 0 2-16,1 0-4 16,1-2-15-16,-2 2-21 15,5 0-33-15,-1-6-51 16,0 1-146-16</inkml:trace>
  <inkml:trace contextRef="#ctx0" brushRef="#br0" timeOffset="159696.53">22381 11459 571 0,'-7'-6'14'16,"6"4"-12"-16,1 2 23 15,5 0-16-15,7 6 2 16,6 2 1-16,1 8-2 0,2-1 4 16,-1 3 0-16,-1 1-1 15,-4-1 0-15,-3 3-3 16,-4 1 0-16,-1-1 0 16,-4 5-1-16,-3 0 0 15,0 3-2-15,-13 1-3 0,-4-2-3 16,-5 3-6-16,-5-5-28 15,-6-5-37-15,-1-7-48 16,0-9-157-16</inkml:trace>
  <inkml:trace contextRef="#ctx0" brushRef="#br0" timeOffset="160236.53">21545 11225 675 0,'1'0'51'0,"-1"0"-42"16,2 8 3-16,2 12 4 16,-3 5 8-16,3 7-15 0,-1 6-7 15,4-3-2-15,1-1 0 16,-1-5 0-16,2-10-1 16,-2-4-3-16,2-14 3 15,5-1-1-15,1-12 7 16,3-8-1-1,0-5-2-15,1 0-1 16,-2 1 0-16,-2 8-1 16,-2 3-2-16,0 11-2 0,-2 2-1 0,1 15-1 15,3 6 1-15,3 6 2 0,2 1 2 16,-1-4 1-16,4-3-4 16,1-10-1-16,-2-10 4 15,-1-1 5-15,-3-20 2 16,-4-5 1-16,-3-8 1 15,-4-6-3-15,-8-1-5 0,1 4-1 16,-11 6-5-16,-7 9-25 16,-4 10-34-16,-3 7-65 15,-2 4-262-15</inkml:trace>
  <inkml:trace contextRef="#ctx0" brushRef="#br0" timeOffset="161146.54">20562 12915 297 0,'-1'-10'1'0,"-1"-2"-7"15,2-1 20-15,0-2-6 16,0 1 2-16,0-2 24 16,0-2 6-16,0-1-7 0,0 1-6 15,3-4-5-15,-4-1-3 16,1-1-4-16,-2 2-4 16,-11-1-6-16,-5 3 4 15,-7-1 5-15,-6 3 2 16,-4 5 0-16,-6 1-5 0,-5 7 1 15,-3 3 4 1,-4 2-4-16,-3 9 0 0,-3 8 1 16,0 7 4-16,1 6-1 15,-1 8-5-15,5 6-1 16,7 6-1-16,4 9 1 0,7 5 2 16,5 3 1-16,11 3-4 15,5 4 0-15,11-3-4 16,4 1-8-16,4-3 6 15,12 0-3-15,5 1-1 16,8-4 2-16,2 0-1 0,7-4 2 16,5-5-1-16,1-5 0 15,5-7 0-15,5-2 0 16,-1-9-1-16,3-8 0 16,-2-2 1-16,2-12-2 15,-2-3 2-15,-1-7-1 16,-4-2 3-16,-1-2-5 0,3-11 2 15,-4-1 2-15,-3-5-1 16,-1-5 1-16,1-2-1 16,-1-6 0-16,-1-5 4 15,-7-1 1-15,1-7-2 16,-2-5-2-16,-2-2 1 0,-5-8-2 16,-1-5 1-16,-7-7 1 31,-6-3-1-31,-8 0-2 15,-7 1-2-15,-14 7 2 0,-16 5 2 16,-13 9-1-16,-11 9-1 16,-3 6-1-16,0 12-1 15,-1 4 2-15,14 6 0 16,9 9-8-16,13 7-28 16,11 3-34-16,13 12-61 0,6 5-136 15</inkml:trace>
  <inkml:trace contextRef="#ctx0" brushRef="#br0" timeOffset="161886.54">21129 13591 333 0,'-7'-12'174'0,"7"-6"-145"15,0-2-10-15,14-1 6 0,8 1-1 16,9-3-8-16,1 8 1 16,5 4 6-16,0 7 5 15,1 4-6-15,-4 0-9 16,-4 14-4-16,-3 2-8 0,-1 4-1 15,-6-2-1-15,0 1 0 16,-1-2 1-16,-2-7 1 16,3-3-2-16,-1-3 1 15,2-4-2-15,-1-2 1 16,7-9 1-16,-1-5 0 16,3-1-1-16,1 0 1 0,-1 5-1 15,-5-1-1-15,-3 5-4 16,2 4-1-16,-5 3 3 15,1 1 0-15,0 0-2 16,-1 3 2-16,0 6-1 16,2 1 2-16,0-1 2 15,-1-3 1-15,3 1-1 0,1-6 0 16,3-1 2-16,1 0 0 16,-3-1 0-16,1-6-1 15,2-1 0-15,-3-2 1 16,0 3-4-16,-5 1 1 15,-1 6-2-15,-2 0-2 0,-1-1-3 16,-1 4 1-16,0 6 1 16,4 0-4-16,0-2 6 15,0 0 3-15,5-2 2 16,1-3 1-16,1-2 0 0,0 0 3 16,1 0 4-16,1-3 7 15,1-4 2 1,-3 0 4-16,0-1 2 0,-1-2 0 15,0 1-1-15,-2 1-7 16,-2 3-6-16,-1 0-5 16,0 0-3-16,-6 4-2 0,1-3-6 15,-4 4-16-15,0 0-12 16,-3-2-19-16,-2-2-32 16,0 0-85-16,-1-5-189 15</inkml:trace>
  <inkml:trace contextRef="#ctx0" brushRef="#br0" timeOffset="162196.53">22651 13233 513 0,'-6'0'57'15,"6"0"-59"-15,1 2 8 16,11 7 25-16,5 5 8 15,5 2-17-15,2 0-13 16,1 2-2-16,2-5 4 0,-6 0-2 16,1-1-2-16,0-2-2 15,-9-1 1-15,1 0 3 16,-6 1 4-16,-1 2-2 16,-3 3-3-16,-4 1 1 15,0 4-5-15,-9 2-1 16,-6-1-3-16,-6 0 1 0,-8 2-9 15,-1-3-21-15,-4-4-19 16,-6-6-36-16,-1-4-70 16</inkml:trace>
  <inkml:trace contextRef="#ctx0" brushRef="#br0" timeOffset="162766.53">21905 13062 607 0,'4'-4'58'15,"-2"1"-42"-15,0 3 16 16,0 3-13-16,-2 16-9 16,3 4-2-16,0 7-5 0,3 4-3 15,-1 2 0-15,3-3 1 16,-1-2-1-16,1-11-1 15,1-1-6-15,1-14 2 0,2-5 4 16,2-5 3-16,4-14 1 16,2-3-1-16,1-3-2 15,1 2 1-15,-4 1-1 16,0 8 1-16,-3 5-2 16,-3 8 0-16,1 1-3 15,-4 11-3-15,3 10 2 0,-1 3 5 16,5 2 0-16,-1-2 0 15,-1-4 0-15,2-6 0 16,2-8 2-16,-3-6 4 16,2-13 1-16,-2-12 4 15,-3-7-4-15,-3-4 1 16,-5-1-7-16,-4-1-3 16,0 8-17-16,-9-1-57 0,-4 10-120 15</inkml:trace>
  <inkml:trace contextRef="#ctx0" brushRef="#br0" timeOffset="176496.53">14174 1403 401 0,'5'-3'132'0,"0"-1"-123"16,0-7 34-16,-1 0 9 15,-1-4-22-15,-3 1-13 16,0-3 5-16,-7 2-4 16,-8-6-7-16,-5 3-5 15,-8 7-2-15,-7 1 0 0,-2 10 0 16,0 0 2-16,-4 15-3 16,5 6 2-16,5 6 0 15,8 2-4-15,11 3-3 16,10-2 0-16,2-3 0 15,14-4-1-15,11-5 2 0,6-8 0 16,1-6 1-16,4-4-3 16,-4-2-5-16,-3-12 4 15,-4-6 4-15,-8 1 4 16,-4-3 1-16,-4-1 8 16,-2 5 16-16,-5 2 1 15,0 6-8-15,0 3-3 16,-2 4-3-16,4 3-10 0,1 7-11 15,4 11-4-15,4 7 9 16,1 11 0-16,4 8 3 16,0 6-4-16,0 4 1 15,-1 0 0-15,0 3 2 0,0-5-2 16,0-11 0-16,-3-5 0 16,-1-12 1-16,-3-8-1 15,-1-8 1-15,-1-8 1 16,1-9 7-16,-1-14 8 15,6-8-9-15,1-8-5 0,2-6 0 16,0 2-3-16,-2 4-1 16,1 7-3-16,-5 7-15 15,-4 11-14-15,-3 9-10 16,-4 5-47-16,0 7-64 16,0 9-68-16</inkml:trace>
  <inkml:trace contextRef="#ctx0" brushRef="#br0" timeOffset="176796.53">14646 1717 630 0,'-2'-10'44'0,"-10"4"-19"16,-1 6 36-16,-1 0-34 15,0 11-26-15,4 11-4 16,2 4 2-16,3 6 1 15,5 1 0-15,0-5 1 0,13 0-1 16,1-8-1-16,6-9 0 16,-1-11 3-16,0 0 2 15,-2-13 4-15,-6-10 2 16,-4-5 0-16,-7-5 2 16,0 1-6-16,-14 2-4 0,-1 2-5 15,0 4-9-15,0 7-37 16,8 0-70-16,7 3-218 15</inkml:trace>
  <inkml:trace contextRef="#ctx0" brushRef="#br0" timeOffset="177546.54">14446 1168 421 0,'-18'-27'74'15,"-12"4"-51"-15,-12 3 23 16,-6 6 5-16,-6 3-13 16,-4 8-7-16,-5 3-4 15,-1 10-6-15,1 12-1 16,0 12-2-16,4 14-6 16,8 13-5-16,7 12-3 0,10 9 0 15,10 5-2-15,16 3-3 16,8-2 2-16,8-4-1 15,21-7 2-15,9-4-2 16,10-9 1-16,12-8 0 16,6-6 1-16,11-11 1 0,6-10-1 15,3-10 1-15,4-10-1 16,2-9-1-16,-1 0 1 16,-1-14 0-16,-3-9-1 15,-4-6 0-15,-5-5-1 16,-8-6 1-16,-9-7 1 0,-12-8 0 15,-7-6 7-15,-11-10-12 16,-12-10 6-16,-13-1-1 16,-6 2-1-16,-23 2 0 15,-18 8 5-15,-17 12-1 16,-11 14-7-16,-8 16 0 16,-2 6-1-16,7 12-3 15,15 6-26-15,16 4-40 0,21 0-68 16,20 8-266-16</inkml:trace>
  <inkml:trace contextRef="#ctx0" brushRef="#br0" timeOffset="178356.54">15223 1665 301 0,'-2'-1'73'15,"1"1"-51"-15,-3 0 44 16,2 0 3-16,2 0-32 16,0 0-11-16,0-2-3 15,0 2 1-15,12 0-4 16,0 0 3-16,4-2 2 15,7 2-4-15,4-1-3 0,11-1-4 16,4-2-3-16,6-1-3 16,9 1 0-16,8 1-3 0,3-1-1 15,4 1-3 1,1-1 1-16,2 2-1 0,-6-1-2 16,-2 1 2-16,-4 0-1 15,-6 0 0-15,-4 0 0 16,-11-1 0-16,-4 1 1 0,-10 0-1 15,-4 1 0-15,-7-1 1 16,-5 0 2-16,-3 2 5 16,-6 0 2-16,1-2-1 15,-4 2-3-15,0 0-1 16,1 0-4-16,-1 0 0 16,0 0-1-16,0 0-2 0,2 0 2 15,-2 0-2-15,0 0 0 16,0 0-2-16,0 0-6 15,0 0-4-15,0 0-4 16,0 0-6-16,0 0-18 16,2 0-20-16,-2-1-29 0,2-5-62 15,2-1-234-15</inkml:trace>
  <inkml:trace contextRef="#ctx0" brushRef="#br0" timeOffset="178766.53">16217 1409 432 0,'-2'0'93'0,"2"-2"-95"15,0 2 22-15,5 0 31 16,7 2-16-16,7 3 1 15,-2 1-4-15,5 2-7 16,2-1-2-16,-3 3-9 16,2 0-3-16,-1-1-7 15,1 2-2-15,1-2-1 0,-1-1-1 16,-3 0 2-16,0-3-1 16,-4 0 0-16,-4-1 0 15,-4-1 0-15,-1-1 5 16,-4 0 4-16,1 2-2 0,-4-1-4 15,0 6-2-15,0 2-1 16,-4 6 1-16,-6 3 1 16,-9 5 0-16,-6 6 0 15,-7 3-2-15,-6 1-1 16,-3 1-7-16,-2-2-50 0,2-9-56 16,5-11-135-16</inkml:trace>
  <inkml:trace contextRef="#ctx0" brushRef="#br0" timeOffset="179636.54">17328 1363 162 0,'0'-11'345'16,"12"0"-302"-16,-12 0 12 15,-5 4 7-15,-13 4-36 16,-5 3-20-16,-7 0-1 16,-11 8 1-16,-1 9 3 15,-7 8 1-15,-1 7-1 0,1 3 4 16,3 10 3-16,4-2-7 15,10 5-2-15,9-4-3 16,12-1 1-16,11-5-4 16,7-4-1-16,16-4 1 15,13-7 1-15,13-5 1 0,9-7 1 16,6-8-1-16,8-3-1 16,4-3 0-16,-1-12 1 15,-6-6-3-15,-6-4 1 16,-7-9-2-16,-10-7 4 15,-16-5 0-15,-13-2 0 0,-11-8 0 16,-6 3-2 0,-19 5-2-16,-15 6-2 0,-12 10-2 15,-4 9 2-15,-4 11-2 16,0 8-3-16,6 4-21 16,12 7-31-16,13 2-68 0,12 6-183 15</inkml:trace>
  <inkml:trace contextRef="#ctx0" brushRef="#br0" timeOffset="180166.53">17914 1555 368 0,'-10'0'174'15,"3"0"-161"-15,5 0 40 16,2 0-1-16,2 0-31 16,16 0-20-16,13-2 22 0,8-5 11 15,17 0-5-15,14-4-7 16,13 2-2-16,10-1-5 16,7 3-7-16,7 0-4 15,-5-1-2-15,-2 3-1 16,-8 0-1-16,-13-1-1 15,-14-1 1-15,-11 2 1 0,-17-1-1 16,-11 1 0-16,-11-1 1 16,-6 1 3-16,-6 5 2 15,-3-3-3-15,0-1-2 16,0 2-1-16,-3 2-2 16,1 0 1-16,2-1-1 0,0 1-25 15,0-2-31-15,10-2-23 16,-3-1-33-16,0-4-85 15</inkml:trace>
  <inkml:trace contextRef="#ctx0" brushRef="#br0" timeOffset="180406.53">18981 1248 651 0,'-12'-3'29'15,"4"-4"-19"-15,8 7 50 16,0 0-21-16,13 3-42 0,13 11 10 15,1 4 11-15,5 9-6 16,0 5-6-16,-5 6-5 16,-5 2-2-16,-11 0 1 15,-10-1-7-15,-2-3-14 16,-23-2 0-16,-12-8 0 0,-5-1-11 16,-9-8-23-16,-4-7-48 15,6-5-131-15</inkml:trace>
  <inkml:trace contextRef="#ctx0" brushRef="#br0" timeOffset="180906.53">19846 1268 559 0,'0'-15'25'16,"-18"3"-21"-16,-9 5 38 15,-7 7-1-15,-2 2-24 16,-6 14-8-16,1 6-2 0,5 6 0 16,4 9 9-16,7 6 4 15,12 3-8-15,13 1-11 16,4-5-1-16,21 1-3 16,14-11 2-16,14-9 4 15,3-8-3-15,5-8-5 16,5-7-3-16,-8-3-6 15,-2-16 5-15,-14-4 8 0,-11-7 5 16,-12-7-1-16,-16-4-1 16,-3-2-4-16,-22 4-1 15,-11 1-7-15,-7 8 3 16,-8 10 5-16,3 9-5 0,2 6-22 16,4 5-42-16,10 2-116 15,13 7-217-15</inkml:trace>
  <inkml:trace contextRef="#ctx0" brushRef="#br0" timeOffset="181406.54">20279 1465 466 0,'-5'0'93'0,"2"-1"-91"15,3-1 39-15,0 0 4 16,13 2-31-16,8-1-9 15,16-3 17-15,7 2 3 0,15 1-4 16,11 1-1 0,10-2-6-16,9 0-7 0,5 2-5 15,3 0-2-15,-1-2 1 16,-2 1-2-16,-6 1 2 16,-9-3-3-16,-11 2 2 0,-15-3 0 15,-11 2 1-15,-15-3 1 16,-11 2 0-16,-6-1 3 15,-7-1 3-15,-3 1 7 16,0 2-9-16,0 0-3 16,0 1-5-16,0 1 1 15,0 0-4-15,2 0-20 0,1 0-9 16,3 1-1-16,1 1-24 16,-4-2-39-16,3 0-59 15,-2-3-127-15</inkml:trace>
  <inkml:trace contextRef="#ctx0" brushRef="#br0" timeOffset="181626.53">21387 1266 585 0,'-7'-7'14'16,"6"3"33"-16,1 4 7 16,11 0-45-16,8 7-5 0,12 4 12 15,1 7 3-15,7 7-8 16,-5 1-2-16,-4 5-7 15,-9 3 0-15,-10 0-3 16,-9 0-1-16,-9-2 0 16,-20-2-9-16,-11-3-7 15,-9-6-10-15,-1-4 2 0,-6-5-9 16,7-7-43-16,10-5-135 16</inkml:trace>
  <inkml:trace contextRef="#ctx0" brushRef="#br0" timeOffset="182136.53">22090 1296 528 0,'0'-18'31'0,"-11"8"12"16,-11 4 6-16,-6 3-23 0,-5 3-10 15,-1 4-4-15,-1 11-6 16,1 9-4-16,5 6 0 16,5 6 4-16,10 3-5 15,11-1 0-15,3-1-3 16,10-4 1-16,16-6 0 0,9-7-4 16,8-9 0-16,3-7 0 15,6-4 0-15,-6-6-6 16,0-12 5-16,-12-5 7 15,-7-5 3-15,-12-6 2 16,-8-4-2-16,-7 3-5 16,-5 0-1-16,-12 5-1 0,-7 9-3 15,-1 4 0-15,1 11-35 16,7 6-22-16,7 0-39 16,10 3-101-16</inkml:trace>
  <inkml:trace contextRef="#ctx0" brushRef="#br0" timeOffset="182546.53">22478 1382 467 0,'-3'-2'137'15,"-1"0"-132"-15,4 1 56 16,0-2-20-16,0 3-26 15,9 0-13-15,7-1 3 16,10 1 7-16,11 0 3 16,11 0 0-16,10 0-3 0,10 0-4 15,9 0-3-15,8 4-3 16,2-3 0-16,0 5-3 16,-3-3 1-16,-7 1 0 15,-6 1-1-15,-10-5-1 0,-12 2 2 16,-8-2 1-16,-13 0-2 15,-8 0 2 1,-7 0 1-16,-5 0 2 16,-4 0 1-16,-4 0 8 0,2 0-4 15,-2 0-5-15,1 0-3 0,-1 0-2 16,2 0-3-16,0 0-16 16,3 0-14-16,1 2-10 15,1-2-20-15,-2 0-39 16,-1-4-105-16</inkml:trace>
  <inkml:trace contextRef="#ctx0" brushRef="#br0" timeOffset="182746.53">23511 1259 492 0,'-3'-4'63'16,"3"4"-39"-16,3 0 14 15,7 4-27-15,6 10 7 16,2 4-1-16,3 9-3 15,-4 1-3-15,-2 8-1 0,-6 3 0 16,-6-1-4-16,-3-2-6 0,-12-3 0 16,-12-4-1-16,-8-9-3 15,-7-6-4-15,-8-11-43 16,2-3-62-16,0-7-248 16</inkml:trace>
  <inkml:trace contextRef="#ctx0" brushRef="#br0" timeOffset="183736.53">15302 545 650 0,'-8'-17'30'16,"-5"4"14"-16,13 11 14 16,0 2-24-16,0 7-28 15,3 13-14-15,7 7 8 0,-2 7 3 16,5 9-3-16,2 0 1 15,-2 1-1-15,1-6-5 16,1-5-21-16,0-6-8 0,1-9-7 16,0-9-28-16,-2-9-25 15,1-9-54-15,-6-16-242 16</inkml:trace>
  <inkml:trace contextRef="#ctx0" brushRef="#br0" timeOffset="184366.53">15391 528 597 0,'-6'-2'3'0,"6"2"-5"15,11 0-16-15,14 0 10 16,11 0 16-16,13 3-2 0,14-3-2 16,10 0 0-16,11-1-3 15,15-3 0-15,8-3 0 16,12 0-2-16,11 0 1 15,13-1 3-15,13 3 3 16,4 0-2-16,11-1-3 16,7 1-1-16,9 0 2 0,4 1-1 15,0 1-2-15,5-1 3 16,6 1-2-16,2-3 1 16,-6 1-2-16,9 0 2 15,4-1-1-15,-6 4 2 0,-1-1 2 16,-1 1 2-16,-4 2-1 15,-9 0-4-15,-3 0 0 16,-1-2-1-16,-6 6 2 16,0-4-3-16,-9 0 1 15,-1 0 0-15,-1 0-2 0,-11-2 1 16,-3 0 1-16,-12-1-1 16,-5 1 3-16,-10 0-3 15,-13-2 1-15,-11 4 0 16,-14-3-1-16,-14 1 2 15,-17-1 0-15,-15 1-2 0,-11-2 2 16,-13 1 6 0,-6 1-7-16,-9 0 0 15,-3 0 0-15,1 2 20 16,-3 0 4-16,0 0 0 0,0 2-8 0,0 9-7 16,0 3-8-16,0 8-4 15,0 6 8-15,0 10 2 16,0 4-1-16,0 6 0 0,0 2-4 15,0 4 0-15,8-8-2 16,1 1 0-16,1-10-11 16,-4-8-14-16,-6-13-37 15,-4-11-108-15</inkml:trace>
  <inkml:trace contextRef="#ctx0" brushRef="#br0" timeOffset="185056.54">18883 556 54 0,'-11'-9'519'0,"3"2"-505"15,1 2 43-15,6 5 10 16,1 0-37-16,0 4-24 16,1 12-11-16,7 5 20 15,5 6 1-15,0 5-4 0,1 0-7 16,0 2-3-16,-1-4-1 15,-1-5 0-15,-1-4-2 16,-2-6-3-16,-2-8-8 16,2-7 2-16,2-4 11 15,3-10 6-15,1-8-5 0,-1 3-2 16,2-1 1 0,-2 2-1-16,1 10-3 0,-4 3-1 15,1 5-2-15,3 1 3 16,0 13 0-16,5 2 0 15,4 4 4-15,3-1-1 16,-3-1 0-16,3-6 0 0,1-9 0 16,-3-3 2-16,-5-8 0 15,-6-13 5-15,-7-3 0 16,-4-7 0-16,-3-5 0 16,-3 4-7-16,-11 2-3 0,-6 10-21 15,-4 4-40-15,0 11-85 16,-5 5-400-1</inkml:trace>
  <inkml:trace contextRef="#ctx0" brushRef="#br0" timeOffset="186016.54">14666 3083 521 0,'0'-13'75'15,"0"-7"-66"1,-5-3 32-16,-7 3-6 0,-3-2-28 16,-6 3-8-16,-6 6 3 15,-2 6 5-15,-5 7-4 16,0 2-1-16,-2 14 1 0,5 5 0 15,2 6-2-15,10 4-1 16,6-1 0-16,11-2-2 16,2 1 2-16,8-6-2 15,8-5 0-15,8-9 1 16,1-7 2-16,5-4 2 0,-1-12 1 16,0-7-2-16,2-7 0 15,-9 6 0-15,-2-2 9 16,-3 4 12-16,-5 4-2 15,-2 8-12-15,0 4-3 16,-3 4-5-16,3 7-3 16,5 13-2-16,-1 7 2 0,6 7 2 15,0 8 0-15,1 6 0 16,1-1 0-16,-1 1 1 16,-1-7-2-16,-1-5-4 15,-4-11 3-15,-2-11 0 16,-4-10 2-16,-2-4 5 15,-2-17 16-15,-3-9 11 16,1-8-17 0,4-6-3-16,-6-2-3 0,5 4-8 15,-3 4-2-15,4 10-4 16,3 4-17-16,4 9-26 0,4 8-50 0,1 3-53 16,5 0-129-16</inkml:trace>
  <inkml:trace contextRef="#ctx0" brushRef="#br0" timeOffset="186296.53">15170 3228 695 0,'-18'2'19'0,"0"2"-19"16,2 6 26-16,2 5-7 15,6 4-19-15,4 4-2 16,4 2 0-16,5 0 1 0,12-2 0 15,5-3 1-15,0-5-3 16,4-12 2-16,-1-3 0 16,0-5 1-16,-7-15 3 15,-3-6 2-15,-7-9 1 16,-8-2 0-16,0-6-6 16,-8 2-15-16,-12 0-12 0,-4 2-15 15,0 5-32-15,-3 5-43 16,0 6-79-16</inkml:trace>
  <inkml:trace contextRef="#ctx0" brushRef="#br0" timeOffset="186506.53">14981 2710 685 0,'-16'-10'31'0,"7"5"-13"15,7 5 21-15,2 5-16 16,2 13-29-16,9 7 4 16,3 7-1-16,6 6-15 15,1 2-38-15,6-2-39 0,-3-9-77 16,0-11-257-16</inkml:trace>
  <inkml:trace contextRef="#ctx0" brushRef="#br0" timeOffset="186936.53">14934 2509 410 0,'-84'-11'157'16,"-10"5"-158"0,1 6 5-16,0 10 28 0,4 19 2 15,9 9-8-15,12 7-5 0,12 11-5 16,13 8-1-16,17 9-2 15,16 6-4-15,10 6-2 16,18 5-7-16,13 2 0 16,8-4 0-16,10-3 1 15,4-6-4-15,8-10-7 16,0-12 6-16,7-8 3 0,7-16-1 16,3-9-1-16,7-13-1 15,8-11 3-15,2-10 3 16,6-12 1-16,0-14-2 15,-5-7 3-15,-6-5-3 16,-7-10 1-16,-11-4 5 16,-15-8-2-16,-16-8 0 0,-14-6-1 15,-14-3-1-15,-13 0-1 16,-25 2-3-16,-17 11-2 16,-14 11 1-16,-13 13 0 15,-10 15 1-15,-5 11-11 0,-3 18-31 16,12 4-32-16,12 2-73 15,16 0-246-15</inkml:trace>
  <inkml:trace contextRef="#ctx0" brushRef="#br0" timeOffset="187486.54">15813 3111 382 0,'-6'3'108'15,"0"-3"-102"-15,5 0 41 16,1 2 7-16,0-1-31 0,18-1-25 16,11 0 27-16,12 0 16 15,20 0-15-15,17-3-6 16,15-4-2-16,12-2-4 15,14 0-2-15,5 0-2 0,3 2-6 16,-1-4-4 0,-4 2 2-16,-10 2-2 0,-12 0 0 15,-17-4 0-15,-15 4 0 16,-22 2 2-16,-12-2-2 16,-14 1 1-16,-11 3 4 0,-3-2 12 15,-6 3 3-15,0-2-12 16,0 3-7-16,0-2-1 15,0 1-1-15,0 2-2 16,0 0-21-16,2 0-27 16,3 0-8-16,0 0-22 15,-1 0-47-15,-2-6-70 0</inkml:trace>
  <inkml:trace contextRef="#ctx0" brushRef="#br0" timeOffset="187686.54">17292 2880 558 0,'-4'-5'37'0,"4"-2"2"0,0 7 6 16,11 0-31-16,7 9-4 16,5 3 10-16,6 9-2 15,-2 5-6-15,-3 4-6 16,-7 5-4-16,-9 7-2 16,-8-2-2-16,-22 2-4 0,-8-5-13 15,-11-6-11-15,-1-7-3 16,-3-11-8-16,8-9-28 15,10-6-113-15</inkml:trace>
  <inkml:trace contextRef="#ctx0" brushRef="#br0" timeOffset="188046.54">18007 2880 388 0,'0'-29'206'0,"-11"12"-196"16,-7 1 25-16,-4 8 8 15,-3 5-25-15,-4 3-12 16,-7 9-3-16,4 13 2 0,0 6 8 16,1 7 0-16,10 7-8 15,5 4-2-15,9-2-3 16,7 1 0-16,3-3-1 15,17-9-2-15,8-8-2 16,7-10-3-16,5-14 3 0,4-1 5 16,-4-17-5-16,-4-10-3 15,-4-7 8-15,-13-5 4 16,-9-3-1-16,-10 3-7 16,-2 0-15-16,-20 5-17 15,-10 6-20-15,-4 4-54 16,1 4-142-16</inkml:trace>
  <inkml:trace contextRef="#ctx0" brushRef="#br0" timeOffset="188766.53">18217 3007 418 0,'-8'0'31'15,"3"0"2"-15,3 0 41 16,2 0-26-16,0 0-18 16,12 0-23-16,10 0-1 15,11 0 22-15,14-2 1 0,12-2-6 16,13 1-2-16,11-2-6 16,6 1-5-16,12 0-3 15,2-1-6-15,4 2 0 16,-2-1-1-16,2 1-1 15,-10-1 2-15,-9 2-1 16,-17-1-1-16,-15 1-1 0,-15-2 1 16,-15 2 1-16,-13 0 0 15,-6-1 5-15,-7 1 0 16,0 1-1-16,0-3-3 16,0 2-1-16,0 1 0 15,-2-1 0-15,2 2-5 16,0 0-18-16,0-3-16 0,0 2-14 15,0-3-19-15,0-3-19 16,0-1-26-16,-8-5-50 16,-6-1-11-16,-3-4 130 15,0 1 249-15,0 2-48 0,7 0-55 16,3 4-11-16,1 7-16 16,6-1-1-16,0 5-35 15,10 0-34-15,9 12 4 16,3 3 8-16,3 7 1 15,-2 6-2-15,-3 3-2 0,-9 3-8 16,-11 1-3-16,-4 5 2 16,-17-3-4-16,-10-3-7 15,-8-3-15-15,-1-8-3 16,2-11-8-16,2-8-38 16,13-4-115-16</inkml:trace>
  <inkml:trace contextRef="#ctx0" brushRef="#br0" timeOffset="189136.54">20004 2807 576 0,'-15'-9'8'15,"-1"-16"14"-15,-4 18 26 16,-5 7-18-16,-2 4-21 16,0 12-5-16,1 8 4 0,0 12 3 15,5 6-3-15,7 6 1 16,6 1-7-16,8 1-2 16,3-3-1-16,19-6-1 15,7-7-3-15,7-11 2 16,6-10 1-16,0-13 0 0,1-4 2 15,-3-16-2-15,-9-12 5 16,-6-7 3-16,-13-6-3 16,-7-7-7-16,-5 2-10 15,-12 0-13-15,-11 6-3 16,-4 7 2-16,-7 6-27 16,1 8-92-16</inkml:trace>
  <inkml:trace contextRef="#ctx0" brushRef="#br0" timeOffset="189786.54">20221 3021 581 0,'0'0'20'15,"0"0"-13"-15,5 0 26 16,19 0-19-16,8-1 9 0,14-5 2 16,17 1-6-16,11 1-5 15,10-1-1-15,9 3-5 16,9-1-5-16,-2 3-2 16,0-2 1-16,-6 2-2 15,-11 0-1-15,-12 0 0 16,-15-2 2-16,-13-1-4 0,-16 0-8 15,-9-2-10-15,-13 2-3 16,-5-3 4-16,-3-1-18 16,-14 0-41-16,0-2-28 15,-5 0-8-15,0-3-2 16,6-1 75-16,4-3 40 16,6 2 20-16,3-2 49 0,3 3-3 15,0 3 28-15,0 1 4 16,1 4-27-16,5 1-9 15,2 4-21-15,0 0-19 0,4 7-5 16,2 9 1-16,-2 4-2 16,-1 8-4-16,-7 6-6 15,-4 2-3-15,-10 3-4 16,-11 2 1-16,-8-6-13 16,-7-6-23-16,-4-4-12 15,5-9-16-15,4-14-50 16,7-2-143-16</inkml:trace>
  <inkml:trace contextRef="#ctx0" brushRef="#br0" timeOffset="190186.54">21962 2884 466 0,'0'-18'-27'16,"-8"2"21"-16,-6 2 33 16,-8 3 21-16,-2 6-16 15,-3 5-1-15,0 0 6 16,2 16-5-16,-1 7-8 0,2 9-5 16,6 5-8-1,4 6-2-15,9 4-5 0,5-1-4 16,8-3-1-16,18-4 0 15,8-7 0-15,7-9 2 16,6-12-1-16,1-9 1 16,-4-2-2-16,-5-14 2 15,-9-13 3-15,-11-5 3 0,-12-9-1 16,-7 0-6-16,-7-2-2 16,-17 4-4-16,-6 7-4 15,-3 5-2-15,1 7-19 0,2 6-32 16,2 7-48-16,12 1-181 15</inkml:trace>
  <inkml:trace contextRef="#ctx0" brushRef="#br0" timeOffset="190816.54">22218 2966 375 0,'-4'0'77'0,"4"2"-70"15,0-2 48-15,0 0 2 0,0 2-14 16,8-2-11-16,9 0-3 15,8 0 1-15,11 0-2 16,8 0-6-16,11 0-8 16,10-4-4-16,7 1-4 15,8-1-1-15,3-2-5 0,5 3 2 16,7 1-2 0,-2-1 0-16,-3-1 0 0,-7 2 0 15,-11 1-2-15,-11-1-2 16,-11-1 2-16,-16 2 3 15,-13 1-2-15,-8-4 2 0,-9 3 2 16,-4-3 1-16,0 1-11 16,0-1-8-16,-7-2-20 15,-3 1-21-15,3-2-14 16,0-2-4-16,2 0-22 16,0-3 25-16,3-1 26 0,2-1 35 15,0-2 32-15,0 0 21 16,0 0 16-16,0 5 25 15,-2 2-5-15,2 4-13 16,0 5-20-16,0 0-18 16,0 5-27-16,7 13 0 15,2 5 8-15,0 11 1 0,0 6-3 16,-2 4-1-16,-7 2-8 16,0 3 0-16,-13-5-22 15,-8-6-15-15,-7-8-15 16,-8-10 5-16,-6-13-17 15,3-7-67-15,-1-16-142 0</inkml:trace>
  <inkml:trace contextRef="#ctx0" brushRef="#br0" timeOffset="191146.54">23796 3000 232 0,'0'1'326'0,"0"-1"-316"16,0 0 14-16,0 0 30 16,7 0-28-16,2 0-32 15,4 0-23-15,6-1-12 16,7-3-19-16,2-1-46 16,5-1-103-16</inkml:trace>
  <inkml:trace contextRef="#ctx0" brushRef="#br0" timeOffset="191266.54">24130 2955 385 0,'0'-4'81'0,"0"1"-64"15,2 1 18-15,2 1-20 16,4-1-20-16,1-2-56 16,8 1-41-16,-2-3-111 15</inkml:trace>
  <inkml:trace contextRef="#ctx0" brushRef="#br0" timeOffset="191756.54">24239 2777 249 0,'-25'-9'4'15,"-4"4"-2"-15,-6 2 34 16,-3 3 11-16,-5 3-11 0,-2 7-8 15,-3 6 9-15,-3 5 8 16,7 7 6-16,2 2-17 16,8 2-15-16,9 6-10 15,12-3-6-15,10 4-2 16,5 0 0-16,20-1 1 16,13-2-2-16,10-4 1 0,12-7 1 15,10-6-1-15,4-6 0 16,7-8-3-16,0-5-4 15,-3-5 5-15,-9-16 3 16,-7-11 2-16,-12-9 2 0,-13-9 3 16,-16-8 0-16,-18-3-7 15,-14 5-7-15,-35-1-17 16,-19 1-55-16,-25 5-194 16</inkml:trace>
  <inkml:trace contextRef="#ctx0" brushRef="#br0" timeOffset="203016.54">15625 1253 196 0,'0'-7'35'16,"0"0"73"-16,0 1-56 15,0-3-3-15,-2 5-2 16,1-2-5-16,1 1-10 15,0-1-5-15,-2 1 0 0,-1 2-7 16,-3-3-2-16,3 3-3 16,-6 1-2-16,-2 2-6 15,-1 0-4-15,-5 0-1 16,0 5 0-16,-4 8 0 16,1 3-1-16,3 2 0 0,-1 5 3 15,-2 0 1-15,6 4-2 16,1-2 1-16,5 0 0 15,3 0-1-15,3-4-1 16,2-3 1-16,0-4-2 16,8 2 0-16,1-4 0 0,2 0 0 15,2-5 0-15,-3-4 3 16,2-3 1-16,5 0 0 16,-1-3 0-16,-2-8 1 15,2-3 0-15,1-3-2 16,-3-2-2-16,-1-2 0 15,-3-3-1-15,3 3 0 0,-6-1 0 16,0 3 1-16,-1 1 0 16,-3 2 4-16,-1 5 6 15,-2 3 3-15,0-2-1 16,0 5-2-16,0 2-3 16,0 0-2-16,0 3-1 0,0 0-4 15,0 0 0-15,0 0-3 16,0 6-2-16,0 5 2 15,0 7 1-15,3 3 0 16,7 8 2-16,-1-1 0 16,-1 2-1-16,7 1-1 0,4-6 0 15,8-2 0-15,7-9-2 16,8-10-18-16,4-4-46 16,2-7-106-16</inkml:trace>
  <inkml:trace contextRef="#ctx0" brushRef="#br0" timeOffset="204116.54">16407 2793 317 0,'0'-5'55'0,"0"-1"-7"16,-4-1 10-16,1 2-16 15,0-5-14-15,-2 2-8 16,0 1 7-16,0-2 1 15,-4 0-2-15,-2 2-6 0,0 0-3 16,-5 3-7-16,0 1-2 16,-4 4-5-16,-1 1-2 15,-1 9-2-15,-2 5 1 16,5 5 2-16,-1 3 0 16,4 4 1-16,3 1 0 15,6 1 2-15,6 0-3 0,1-3 0 16,0-6-2-16,1-3 2 15,10-4-1-15,2-1 1 16,1-6 0-16,3-4 3 16,0-3 0-16,3 0-1 15,-3-1-2-15,4-10 1 0,0-1-2 16,-3-2 0-16,0-3 0 16,-4 1 0-16,-1 0 2 15,-4-3-2-15,-4 2 2 16,-3 2 8-16,0 2 4 0,-2-1-2 15,0 3-4-15,0 2-2 16,0 3 0-16,0 3-3 16,0 2 2-16,0-1-2 15,0 2-1-15,0 0-2 16,0 0-1-16,0 0 0 16,0 0-2-16,0 0 1 0,0 3 0 15,0 6 2-15,0 2-1 16,3 3 1-16,3 4 0 15,3 1-1-15,3 1 1 16,1 2-1-16,5-3 1 16,3-3-1-16,5-5-1 0,1-6 1 15,5-5-5 1,2-3-37-16,-2-17-85 0,-1-14-270 16</inkml:trace>
  <inkml:trace contextRef="#ctx0" brushRef="#br0" timeOffset="-194800.2">17425 2069 38 0,'0'-7'246'0,"0"0"-114"15,0-2-68-15,0 3 2 16,0-1-9-16,0 0-15 15,0 2-18-15,0 3-4 0,0-2 1 16,0 4-3-16,4 0-6 16,-1 0 0-16,4 0-2 15,-1 10 3-15,1 3-5 16,-2 7-1-16,2 3 2 16,0 6-1-16,1 6 0 0,1 1 0 15,1 5-2-15,2 0-3 16,-2-2-2-16,1-1 0 15,0-2 0-15,1-5-1 16,-1 0 0-16,0-9 1 16,-1 0-1-16,-1-5 0 15,-1-3 0-15,-1-5 1 16,-2-3-1-16,-3 0 1 0,0-2-3 16,-1-3-3-16,-1-1-9 15,0 0-11-15,0 0-17 16,0 0-7-16,0-7-25 0,-5-3-64 15,-5-6-129-15</inkml:trace>
  <inkml:trace contextRef="#ctx0" brushRef="#br0" timeOffset="-194480.19">17450 2048 418 0,'-13'-6'46'0,"-1"1"0"16,7 5 6-16,1 0-15 15,1 0-14-15,1 3-13 16,-1 8 1-16,-2 3 6 15,-4 4 2-15,0 2-5 0,-1 5-5 16,-1 0-2-16,1 2 0 16,3-2-5-16,1-4-2 15,3-2 0-15,5-2-10 16,0-7-25-16,9-5-37 0,9-5-58 16,1-3-76-1</inkml:trace>
  <inkml:trace contextRef="#ctx0" brushRef="#br0" timeOffset="-194260.19">17456 2069 429 0,'-6'-4'96'0,"3"2"-77"16,3-1 23-16,5 3-1 15,7-2-27-15,5 2 12 0,4 0 1 16,4 0-8-16,-3 5-8 15,3 3-3-15,-1 2-6 16,-2 3-3-16,0 3-8 16,0 2-37-16,-6 2-38 15,-3-1-106-15</inkml:trace>
  <inkml:trace contextRef="#ctx0" brushRef="#br0" timeOffset="-193820.19">17429 2602 187 0,'-6'-3'282'0,"3"-3"-238"16,3 2 7-16,0 3-3 15,3-1-33-15,9 2-9 0,2 0 16 16,3 0 5-16,1 0-2 16,4 0-2-16,-3 5-5 15,0 3-5-15,0-3-4 16,-1 1-8-16,1 6-2 16,-2-3-1-16,1 1-5 15,-2 1-23-15,4-4-17 0,0-2-28 16,-2-5-58-16,-2 0-51 15</inkml:trace>
  <inkml:trace contextRef="#ctx0" brushRef="#br0" timeOffset="-193600.19">17854 2488 449 0,'0'-6'107'16,"0"2"-63"-16,0 2 9 15,0 2 3-15,0 0-30 16,0 0-22-16,-7 10-8 0,-2 5 4 16,-4 4 5-16,-3 3-4 15,-5 6-1-15,1 0-11 16,-4 0-36-16,3-5-78 16,-2-6-205-16</inkml:trace>
  <inkml:trace contextRef="#ctx0" brushRef="#br0" timeOffset="-172950.19">2940 15659 234 0,'0'2'110'0,"0"-2"-86"16,0 0 17-16,0 0 13 16,1 0-16-16,5 0-11 0,2 0-4 15,3 0 1-15,4 0-5 16,0-4-3-16,5 2-1 16,2 1-4-16,2-3-3 15,2 1-2-15,1 1 0 0,2-2 3 16,5-1-1-16,0-2 0 15,4 0 1-15,5-3 1 16,1 2-3-16,3-3-3 16,2 4-2-16,-1 2 0 15,-1 1 0-15,1 0 0 16,0 3-1-16,-2 1 1 0,-1 0 2 16,-2 0-2-16,1 1 1 15,-3 5 0-15,-1-3 3 16,1 4-3-16,-2-1 0 15,2-1-1-15,0-1 1 16,1 1 0-16,4-2 2 16,1-1 0-16,-1 0 0 0,7-2 0 15,1 0 1-15,0 2-2 16,-1 0-2-16,3 0-2 16,0 1 1-16,-2-1-1 15,1 2 0-15,4-3 0 0,-1 1 1 16,1 0-1-16,2-1 0 15,0 1 1-15,2 0 0 16,-2 2 1-16,0-2 1 16,2 1-2-16,-2 1-1 15,-2-1 1-15,4-1 0 0,2 0-2 16,-1-1 1-16,2-1 2 16,5 2 1-16,-1-2 1 15,0 0 1-15,2 0-2 16,1 2-1-16,-3-2-1 15,3 0-1-15,-2 2 0 16,2-2 0-16,2-2 1 0,0 2-1 16,-1 0 0-16,-1 0 1 15,5-2 1-15,-5-1 4 16,0-1-1-16,3 1-1 16,-2-1 0-16,0-1-2 15,-3 1 1-15,2 0-1 0,0 1-1 16,2-2-1-1,-4-1 1-15,0-1-1 0,-3 2 0 16,4-1 0-16,-4 0 1 16,2 0-2-16,2-1 2 15,-1 2 0-15,2-3-1 0,0 1 1 16,-1 0 0-16,2 0-1 16,-4 0 0-16,-1-1 0 15,2 2 1-15,-3 0 0 16,0-1 2-16,0 0-2 15,3 1 1-15,-6 3-1 16,1 0 1-16,-3-1-1 0,-1 2 0 16,0-2 0-16,-5 3 0 15,1 1-1-15,-2-4 1 16,-2 4 2-16,4-3 1 16,-2 1 3-16,0 0-1 15,-3 0 1-15,3-1-4 0,-2 1-2 16,-2 0 0-16,-2 0 0 15,1 2-1-15,-4-1 0 16,1 1 0-16,-4 0 0 16,2 0 0-16,-7 0 1 0,4 0-2 15,-3 0 2-15,1 0-1 16,-4 0 0-16,5 0 0 16,-3 3 1-16,0-1-2 15,0 0 2-15,-2-1-1 16,1 1 0-16,-6 0 0 0,0 2 0 15,-1-4 0 1,-2 3 1-16,-4-1-1 0,-3-2 2 16,-6 2 1-16,-3-2 0 15,-5 0 0-15,1 0 0 16,-7 1 2-16,-2-1 0 16,0 0 1-16,0 0 0 0,-5 0-2 15,-12 0-6-15,-9 0-50 16,-14-14-125-16</inkml:trace>
  <inkml:trace contextRef="#ctx0" brushRef="#br0" timeOffset="-170970.2">13121 15649 295 0,'-2'0'167'0,"0"0"-141"16,2 0-3-16,2 0-16 15,8 0 11-15,7 0 1 16,3 0-2-16,3 0 0 0,2-2-6 16,5 5-4-16,3 2 1 15,2 2-5-15,6-1-2 16,3 3 0-16,5 0-1 16,1-1 0-16,4 3 1 15,3-2 3-15,8 0 7 16,3 2 2-16,6-2 3 15,8 0-4-15,6 0-4 0,2-4 0 16,7 1-4-16,4-3-1 16,3 1-1-16,3-1-1 15,3 1 0-15,5-3-1 16,0 3 1-16,3-2 1 16,3-1 4-16,-1-1 1 0,2 0-1 15,4 0 0-15,-2 0 0 16,1 0 0-16,1-1-1 15,-2-1-3-15,-2-2-1 16,2 1 0-16,-6-1 0 16,1-1 0-16,-7-1-1 15,-3 3 2-15,-4-2-3 16,-9-1 6-16,-2 1 4 0,-1-1-1 16,-6 3 1-16,-6-4-4 15,-3 2-1-15,-6-1-2 16,-6-1 2-16,-5 3 1 15,-7-3-3-15,-1 2 0 0,-6-1-1 16,-5 1-1 0,-4 0 2-16,-6 2-2 0,-1-3 0 15,-6 3 0-15,-2-3 0 16,-5 4 0-16,-3 0 0 0,-5 1-10 16,-3 1-26-16,-5 0-52 15,-2 0-106-15</inkml:trace>
  <inkml:trace contextRef="#ctx0" brushRef="#br0" timeOffset="-168890.19">1957 16733 310 0,'-1'-2'104'16,"-1"0"-68"-16,-1 2 39 16,3 0-37-16,0 0-23 15,0 0-11-15,5 0 3 16,5 0 14-16,4 2-3 0,6 2-8 16,5-1-1-16,4 2-5 15,5 1-2-15,4-1 0 16,4 2 0-16,2 0-2 15,2 0 3-15,8 3 1 16,2-2 4-16,5 0-4 16,4 2 6-16,3-3-1 0,8 0-2 15,0 3-1-15,7-4 0 16,2 4-2-16,7-7 0 16,-1 2 0-16,8 1-2 15,-4-3-2-15,5 2 0 0,3-1 1 16,-1 0-1-16,0 0 0 15,0-1 0 1,7-1 1-16,-6-1-2 0,4 3 1 16,0-2 1-16,0-1-1 15,-4-1 0-15,4 0 1 16,-5 2 3-16,0-2 3 0,-2 2-1 16,-2 0 0-16,1-2-1 15,-4 2-3-15,-2-2-2 16,-3 2 1-16,1-2-2 15,-6-2 1-15,0 2 0 16,-2 0 0-16,-3 0 1 0,-3 0-1 16,-1-2 0-16,-7 2 0 15,-4 0 0-15,-6 0 1 16,-6 0 0-16,-6-2-1 16,-7 0 1-16,-4 2 2 15,-7-2-2-15,-4 2-1 16,-7 0 1-16,-4 0-1 0,-4 0 0 15,-5 0 0-15,-2 0-1 16,-3 0-5-16,0 0-21 16,0-1-23-16,-7-5-49 15,-8 0-162-15</inkml:trace>
  <inkml:trace contextRef="#ctx0" brushRef="#br0" timeOffset="-168200.19">6537 16727 309 0,'15'2'37'0,"-3"-2"-30"15,7 0 47-15,4 0-9 16,3 0-19-16,5 0-17 16,4 0 1-16,6 0 5 0,2-4-7 15,4 3-5-15,5-1 2 16,3 0 1-16,3 1 3 16,3-1 5-16,5 0 3 0,1 0-3 15,3 0 0-15,5 0-3 16,-1 0-3-16,-2 1-1 15,4-1-1-15,2 2 0 16,-1-2-3-16,2 2 1 16,1 0-2-16,3 0 1 15,4 0-3-15,1 0 2 0,0-1-1 16,5 1 0-16,1 0 0 16,3 0-1-16,-1 1 1 15,6-1 1-15,0 0-1 16,1 2 2-16,2 0 4 15,1-2 0-15,-1-2-5 0,-2 2 2 16,3 0 5-16,-3-2 6 16,-5 2-5-16,-1 0-2 15,-2 0 1-15,-3-3-5 16,-4 1 0-16,-5 0-4 16,-3 1 1-16,-4-1-4 0,-6-4-40 15,-11-6-89-15,-9-8-368 16</inkml:trace>
  <inkml:trace contextRef="#ctx0" brushRef="#br0" timeOffset="-164830.22">19865 1933 22 0,'0'-8'417'0,"0"-3"-374"15,0 4 22-15,0-1-7 16,2 1-11-16,1 2-15 16,-1 1-10-16,0 2-5 15,2 2-4-15,-2 0-5 16,0 4-6-16,0 9 1 0,-2 4 7 16,3 9 7-16,-1 4 2 15,1 4-4-15,-1 7-3 16,3 0-2-16,2 7-2 15,1 0-3-15,1 2-3 16,1 2 0-16,2 0-1 0,-2-4 0 16,-1-5-1-16,-1-4 0 15,-3-11 2-15,0-3-3 16,-5-9 1-16,0-3-1 16,0-8 1-16,0-2-1 15,0-3-10-15,0-3-15 0,-2-17-20 16,-3-8-61-1,0-11-137-15</inkml:trace>
  <inkml:trace contextRef="#ctx0" brushRef="#br0" timeOffset="-164510.19">19901 1875 384 0,'0'-10'144'16,"-5"5"-100"-16,-7 5-2 16,-7 0-6-16,-6 18-22 15,-6 7-8-15,-4 9 3 16,-1 7 0-16,4 0-2 0,4 0-2 15,11-6-4-15,4-4-1 16,13-8-3-16,0-9-11 16,15-7-33-16,9-7-25 15,0-3-45-15,1-13-149 0</inkml:trace>
  <inkml:trace contextRef="#ctx0" brushRef="#br0" timeOffset="-164350.19">19819 1912 488 0,'0'-7'80'16,"0"3"-9"-16,2 2-13 16,10 2-28-16,6 0-16 15,3 9-4-15,6 8-2 16,5 4-6-16,2 8-1 0,3 8-8 16,-3 4-44-16,0 0-59 15,-10 2-113-15</inkml:trace>
  <inkml:trace contextRef="#ctx0" brushRef="#br0" timeOffset="-164010.19">19797 2624 543 0,'-12'-4'58'16,"6"-2"-7"-16,4 2 16 15,2 4-27-15,8 0-29 0,8 0-4 16,4 3 5-16,5 4 2 15,1 1-7-15,3 5-5 16,0 2-2-16,1 0-4 16,-1 0-30-16,0-1-34 0,-4-4-35 15,-1-6-64-15,1-4-104 16</inkml:trace>
  <inkml:trace contextRef="#ctx0" brushRef="#br0" timeOffset="-163870.19">20210 2576 550 0,'0'-2'85'0,"-9"2"-27"0,-7 3-24 16,0 11-26-16,-1 5-5 15,0 10-3-15,2 2-23 16,8-6-54-16,7-7-103 16</inkml:trace>
  <inkml:trace contextRef="#ctx0" brushRef="#br0" timeOffset="-163330.19">21900 1833 543 0,'1'-7'57'0,"-1"0"-16"0,0 3 19 16,0 4-23-16,4 6-27 16,0 12-12-16,-2 10 3 15,2 10 5-15,-3 10 1 16,1 7 2-16,1 6 3 0,1 5-1 15,1-2-2-15,0 0-5 16,3-3-1-16,-2-4-1 16,-1-7-1-16,0-7 0 15,-2-11 0-15,-3-7-1 16,0-8 1-16,0-9-2 0,0-7-1 16,0-1-16-16,-1-12-20 15,-5-16-24-15,0-11-91 16,-3-11-219-16</inkml:trace>
  <inkml:trace contextRef="#ctx0" brushRef="#br0" timeOffset="-163090.19">21867 1849 433 0,'-3'-14'137'0,"-2"5"-71"16,-4 6-12-16,-4 3-14 15,-1 10-32-15,-8 12-8 16,-2 8 2-16,-4 6 2 16,1 5-4-16,4-2 1 15,5 0 0-15,7-8-4 16,8-4-19-16,3-12-34 0,5-5-22 16,11-10-39-16,5-10-55 15</inkml:trace>
  <inkml:trace contextRef="#ctx0" brushRef="#br0" timeOffset="-162950.19">21869 1830 571 0,'0'-5'59'0,"0"3"-2"0,2 2-11 16,6 2-20-16,4 10-18 16,10 11 0-16,7 6-4 15,6 5-4-15,8 6-9 0,1 2-59 16,-2-1-72-16,-2-4-230 15</inkml:trace>
  <inkml:trace contextRef="#ctx0" brushRef="#br0" timeOffset="-162590.19">21764 2604 537 0,'-14'-2'59'0,"6"1"-18"15,4 1 12-15,4 0-21 16,5 6-24-16,10 7 9 16,6 5-3-16,5 1-10 15,4 2-4-15,2 3-5 16,6-5-26-16,-1-1-22 0,-3-5-25 16,1-9-41-16,-4-4-48 15,-4-18-132-15</inkml:trace>
  <inkml:trace contextRef="#ctx0" brushRef="#br0" timeOffset="-162490.19">22112 2586 551 0,'-13'0'68'16,"-5"3"-47"-16,-2 18-14 15,1 8-4-15,0 10-4 16,6 1-28-16,9-4-131 0</inkml:trace>
  <inkml:trace contextRef="#ctx0" brushRef="#br0" timeOffset="-160750.19">24156 1309 457 0,'0'-20'32'0,"3"5"12"0,-3 3 8 16,-3 0-14-16,3 1-7 15,-3 5-10-15,-4-3-11 16,-2 6-2-16,-6 3-1 16,-4 0-2-16,-6 13-3 15,-5 6 0-15,-5 6 3 0,-2 11 3 16,3 3 1-16,3 8 2 15,6-2-5-15,9-1-3 16,5-1-1-16,11-6-2 16,4-3 0-16,16-7 1 15,8-5 1-15,8-7 1 0,5-7 0 16,8-8 2-16,1 0-1 16,0-13-3-16,-2-8 2 15,-6-6-2-15,-6-7 2 16,-9-4 1-16,-13-6-2 15,-12 3 2-15,-4 0-3 16,-21 3-3-16,-10 10-2 16,-10 8-3-16,-1 13-9 15,0 7-14-15,5 5-17 0,9 20-36 16,8 2-59-16,9 7-96 16</inkml:trace>
  <inkml:trace contextRef="#ctx0" brushRef="#br0" timeOffset="-160330.19">24031 1928 534 0,'3'-5'58'15,"-3"1"-9"-15,0 4 4 0,1 0-25 16,3 6-21-16,-1 10-5 16,3 8 6-16,-3 7 5 15,4 11 2-15,3 5-3 16,-3 8-3-16,-2 4-5 16,3 2 0-16,-2-1-2 0,-2-2-1 15,0-2 1-15,-4-6-1 16,0-6 1-16,0-6 2 15,0-3-2-15,0-10 1 16,-2-6-1-16,0-5-1 16,2-5 0-16,0-3 0 0,0-5-2 15,0-1-5-15,0 0-9 16,4 0 0-16,-3 0-6 16,3 0-8-16,-2-4-13 15,-2-1-25-15,0-1-39 16,-4 2-97-16</inkml:trace>
  <inkml:trace contextRef="#ctx0" brushRef="#br0" timeOffset="-160140.19">23932 2601 570 0,'-5'-2'29'0,"3"-4"12"16,2 6 9-16,9 0-46 0,9 0-4 15,3 9 2-15,5-1-2 16,6 6-15-16,-2-4-17 16,-1-1-25-16,0-4-50 15,-4-5-57-15,-3 0-96 0</inkml:trace>
  <inkml:trace contextRef="#ctx0" brushRef="#br0" timeOffset="-160040.19">24224 2564 429 0,'0'-10'102'16,"-2"5"-26"-16,-8 5-56 15,-4 0-20-15,-4 10-3 0,2 5-15 0,-2-3-75 16,4 1-134-16</inkml:trace>
  <inkml:trace contextRef="#ctx0" brushRef="#br0" timeOffset="-159760.19">23949 1935 472 0,'0'2'68'0,"-5"7"-41"16,-5 3-2-16,0 8 4 0,-3 7-5 15,-5 3-14-15,3 4-7 16,3 0-4-16,2 0-4 16,4-4-37-16,2-9-49 15,4-6-69-15,0-13-192 0</inkml:trace>
  <inkml:trace contextRef="#ctx0" brushRef="#br0" timeOffset="-159580.19">23986 1917 600 0,'7'-3'60'0,"2"-1"-31"0,2 4 15 15,3 7-8-15,3 11-23 16,2 9-12-16,6 7-1 16,6 5 1-16,3 6-20 15,1 0-35-15,1-3-78 0,-4-3-243 16</inkml:trace>
  <inkml:trace contextRef="#ctx0" brushRef="#br0" timeOffset="-45440.19">11801 9394 22 0,'-11'-8'174'0,"1"-2"-164"15,-5 0 61-15,-3 0 1 16,0-3-25-16,-4-1-6 15,-3-1-9-15,-3 2 3 16,-5-2-7-16,-1 0-5 0,-4 1-4 16,-4 0-4-16,-4 0 2 15,-2-1-5-15,-6 3-2 16,-2 0-6-16,-5 1-2 16,-2 1 1-16,-3 5 1 15,-2 4 1-15,-3 1 0 16,2 0 0-16,-1 1-3 15,-2 9 4-15,0 2 0 0,-1 1 0 16,-3 2-2-16,2 5-1 16,-1 2-2-16,1 3 1 15,1 1 1-15,5 5 2 16,-1 0 1-16,6 1 0 0,4 6 0 16,6 1 0-16,-1 1-2 15,5 0-4-15,2 3 2 16,0 2 2-16,6 5-1 15,4-2 0-15,1 3 1 0,6 5-1 16,3-4-1-16,6-2 1 16,3-2 2-16,8-7 1 15,1-2 1-15,5-5-1 16,4-2-3-16,2 0 0 16,12 4-2-1,6 2 1-15,6 1 2 16,8 2 25-16,5 1-23 15,8 0-5-15,1-7 1 0,6-1-1 16,2-7-1-16,7-4-2 16,3-5 1-16,0-4 1 15,7-4 1-15,3-2-1 16,4-4 0-16,-2-2 0 16,0-1 1-16,-1-1-1 15,0 0 0-15,0 0 0 0,-1-1 1 16,-1 1-1-16,3-8 0 15,-3-1 0-15,1-3-2 16,2-1 4-16,-1-1-3 0,-3-4 2 16,-1 4-1-16,-5-2 0 15,0-2 0-15,-4 0 0 16,-3 2-1-16,-1-3 1 16,-3-2 0-16,-2-3 1 15,3-1-2-15,-6-5 1 0,0-2-2 16,-5-4-2-16,-2-3 1 15,-2-6 2-15,-9-1-1 16,-4-4-1-16,-6-4 2 16,-9-1 0-16,-7-2 4 15,-8-4-1-15,-13 2 4 16,-14 2 4-16,-10 3-7 0,-16 4-3 0,-9 10-2 16,-10 6 1-16,-3 7-5 15,-3 6-26-15,10 3-37 16,9 0-76-16,18-6-257 15</inkml:trace>
  <inkml:trace contextRef="#ctx0" brushRef="#br0" timeOffset="-44790.2">12233 9503 208 0,'-7'0'249'0,"2"0"-197"15,2 0 15-15,3-3-27 16,0-3-9-16,3 1-10 0,8-2-10 16,9 0 4-16,2-4 2 15,12-2-1-15,6-2 1 16,11-5-5-16,8-3 2 16,11-1-1-16,7-5-2 15,6 0-5-15,5-3-2 16,0-1-2-16,2 0-1 0,-6-3 0 15,-1 4-1-15,-4 1 0 16,-11 5 0-16,-10 1-1 16,-10 4 2-16,-13 3 0 15,-11 4-1-15,-8 4 2 16,-7 3 1-16,-7 2 2 16,-2 1-3-1,0 2-2-15,0-1 0 16,0 3 0-16,0-2-9 15,0-1-30-15,0-1-22 0,-2-1-22 0,-3-3-58 16,-2 0-127-16</inkml:trace>
  <inkml:trace contextRef="#ctx0" brushRef="#br0" timeOffset="-44620.2">13322 8881 577 0,'-13'-6'58'0,"6"1"11"0,7 2-18 15,3 3-20-15,21 0-23 16,3 12-4-16,7 9 10 15,4 8-8-15,-1 10-4 16,-10 8-2-16,-8 6 0 16,-12 3-5-16,-7-1-29 15,-16-2-5-15,-13-7-4 0,-11-10-32 16,-6-6-19-16,-1-13-89 16</inkml:trace>
  <inkml:trace contextRef="#ctx0" brushRef="#br0" timeOffset="-43970.2">13933 8790 529 0,'-10'-11'21'16,"1"6"30"-16,4 1 11 0,4 4-15 15,1 2-22-15,0 13-24 16,6 4 4-16,5 4 17 16,6 4-7-16,0-1-1 15,1 2-4-15,2-6-4 16,-2-4-4-16,-2-3-1 16,-2-5-1-16,-1-6 1 0,-2-4 0 15,1-5 2 1,-2-9 2-16,0-6 0 0,-1-2-2 15,-1 3-1-15,-1-1-1 16,0 6-1-16,-4 5 0 16,4 3-1-16,-1 6-2 0,3 0-3 15,3 8 2-15,5 3 5 16,2 1-2-16,3-1 1 16,3-3 0-16,-3-2-1 15,-3-5 0 1,1-1 1-16,-6-1-1 0,-3-8 4 0,-5-7 2 15,-6-4 1-15,0 1-3 0,-6-3-2 16,-7 1 0-16,-1-1-1 16,-4 8-4-16,4 4-19 15,1 2-19-15,4 5-9 16,6 3-12-16,3 0-26 0,7 0-76 16,6 0-62-16</inkml:trace>
  <inkml:trace contextRef="#ctx0" brushRef="#br0" timeOffset="-43790.19">14424 8706 397 0,'6'-3'151'16,"-4"-1"-77"-1,-2 4 2-15,3 0-29 0,-1 2-25 16,5 8-15-16,-2 1-1 16,5 5-1-16,-1-1-3 15,1 1-2-15,0-2-1 16,-3-4-13-16,-2-3-32 0,-5-3-33 15,0-4-61-15,-7-4-96 16</inkml:trace>
  <inkml:trace contextRef="#ctx0" brushRef="#br0" timeOffset="-43690.19">14374 8654 382 0,'-7'-17'111'0,"1"2"-46"16,4 4-12-16,2 6-23 15,10 5-23-15,6 0-11 16,4 7-35-16,3 7-63 15,-2 4-114-15</inkml:trace>
  <inkml:trace contextRef="#ctx0" brushRef="#br0" timeOffset="-43340.19">14135 8833 546 0,'-34'9'12'0,"12"-4"-2"16,15 0 21-16,7-1 0 15,19-4-21-15,16-2 0 0,8-9 17 16,8-7-8 0,6-3-10-16,-1-4-2 0,-6 0-1 15,-9 2-3-15,-14 3-2 16,-14 4 1-16,-13 6 3 15,-20 6-7-15,-23 4-1 16,-13 9-6-16,-8 9 5 0,-9 5 5 16,7 6-1-16,5-2 8 15,18-1 4-15,16-2 0 16,22-5-8-16,14-6-7 16,33-7-4-16,19-4-13 15,16-2-22-15,12-10-73 0,3-12-98 16</inkml:trace>
  <inkml:trace contextRef="#ctx0" brushRef="#br0" timeOffset="-42790.2">14933 8631 568 0,'-17'-11'90'16,"0"2"-50"-16,-7 2 16 15,2 4-25-15,0 3-12 16,-4 2-15-16,1 12-4 15,0 6-1-15,1 4 0 0,7 3-1 16,3 2 0-16,11-1-1 16,3-4-3-16,0-5-6 15,15-7-10-15,2-8 7 16,5-4 12-16,3-11 4 16,1-8 1-16,3-6 1 15,-1-4 3-15,-2 4 1 0,-4 2 11 16,-3 9 1-16,-5 5-9 15,-1 9-9-15,-3 0-3 16,1 9-1-16,5 3 1 16,2 6 1-16,2 2 0 15,-2-4-18-15,3-3-12 16,-3-8-7-16,-4-5 0 0,-2-5 0 16,-5-17-7-16,-7-8-14 15,0-6 9-15,-2-5 37 16,-9-7 24-16,-2-1 33 15,1 3 3-15,1 3-9 0,-2 6 0 0,6 8 11 16,2 12-6-16,-1 7-6 16,6 10-14-16,0 4-19 15,6 17-9-15,6 10 6 16,2 8 4-16,5 11-4 16,3 3 0-16,-3 3-1 15,4-6 0-15,3-7-8 0,-3-9-19 16,4-13 6-16,-4-14-26 15,-1-7-28-15,-7-11-42 16,-7-17-73-16</inkml:trace>
  <inkml:trace contextRef="#ctx0" brushRef="#br0" timeOffset="-42630.2">15250 8444 392 0,'-14'-30'136'0,"-1"5"-42"16,3 7-11-16,5 11-14 15,4 3-26-15,3 4-20 0,0 11-20 16,10 8 0-16,7 10 12 15,2 3-3-15,6 7-7 16,2 4-4-16,6 3-1 16,-3 2-21-16,1-3-66 15,-4-6-83-15,0-30-257 16</inkml:trace>
  <inkml:trace contextRef="#ctx0" brushRef="#br0" timeOffset="-41980.19">15988 8253 429 0,'0'-14'62'0,"-9"1"17"15,-4 6-26-15,-4 2-11 16,-5 5-18-16,-3 0 0 0,0 7-3 15,2 7-6-15,4 2-5 16,6 5 0-16,9 1 0 16,4 1-3-16,12-1-4 15,14 1 1-15,8-2-1 16,8 0-2-16,4-1-1 0,3 0 1 16,-10-5-3-16,-3 0-10 15,-15-2-4-15,-12 1 4 16,-9-5 3-16,-18 2 7 15,-16-3 6-15,-7 1-2 16,-10 0-1-16,5-3-1 0,1-3 2 16,11 1-1-16,14-4-2 15,16 0 0-15,7-11-29 16,23-7-83-16,10-7-56 16,11-10-220-16</inkml:trace>
  <inkml:trace contextRef="#ctx0" brushRef="#br0" timeOffset="-41790.19">16200 8183 546 0,'0'-16'154'0,"-9"6"-105"16,-1 0 17-16,0 7-23 15,7 3-12-15,-1 2-22 16,4 12-10-16,0 6-1 0,7 4 2 16,10 7-1-16,4 5 0 15,2 0 0-15,8 3 0 16,-2-4-24-16,0-1-10 15,-6-3-18-15,-4-8-24 16,-9-7-41-16,-10-9-77 0</inkml:trace>
  <inkml:trace contextRef="#ctx0" brushRef="#br0" timeOffset="-41220.2">16122 8383 590 0,'-5'-14'48'0,"5"-4"-16"0,24 0-27 15,12 2 4-15,16-2 0 16,6 1-9-16,4 2 0 16,1-1-2-16,-7 4-8 15,-12-3-13-15,-11 5-17 0,-13 0-2 16,-15 5 36-16,-5 2 11 16,-17 4 3-16,-12-1 5 15,-3 11 13-15,-1 5 0 16,5 4-1-16,4 1-5 0,11 1-12 15,11 1-6 1,4-4-2-16,16-1-2 0,7-7 1 16,6-5 0-16,1-6-5 15,1-2-7-15,-5-11 1 16,-2-9 4-16,-7 2 5 16,-1-2 6-16,-7 2-2 0,-3 4 6 15,-3 6 9-15,0 4 5 16,0 6-8-16,4 0-11 15,6 6 0-15,2 6 4 16,10 4-3-16,4-1-2 16,3-1 1-16,3-6-2 15,-3-2 0-15,-6-6-1 16,-5 0 1-16,-8-14 1 16,-10-5-1-16,-5-7-1 0,-7-1-1 15,-13-7 1-15,-5-3 2 16,-4-2 0-16,0 0 9 15,0 3 9-15,5 5-3 0,6 5 2 16,4 10 4-16,7 7-8 16,6 9-8-16,1 1-8 15,8 16-3-15,6 8 4 16,6 7 0-16,2 5-1 16,5 2-15-16,0 0-32 0,-1-1-28 15,-3-11-43-15,-7-6-84 16</inkml:trace>
  <inkml:trace contextRef="#ctx0" brushRef="#br0" timeOffset="-41080.19">16828 8186 515 0,'0'-17'54'16,"1"2"-5"-16,17 1-35 16,7 2-16-16,9 1 1 15,3 4-22-15,4 1-54 16,-4 3-73-16,-8 0-177 0</inkml:trace>
  <inkml:trace contextRef="#ctx0" brushRef="#br0" timeOffset="-40640.19">17057 8140 373 0,'-9'0'103'0,"4"0"-51"16,5 0 21-16,7-5-26 15,12-5-28-15,3-7-15 16,5-1-4-16,-2-1 1 0,-6-1 0 15,-4 4-5-15,-9 1 2 16,-6 3 0-16,-4 7 0 16,-13 5-1-16,-2 0 1 15,-4 9 2-15,3 11 2 16,4-1 5-16,7 5-3 16,9-3-3-16,0 0 1 0,14-3 0 15,13-7 0-15,5-4-2 16,8-7-1-16,2 0 0 15,2-13 0-15,-5-5-8 16,-6-4-3-16,-6-4-1 16,-9-2 5-16,-9-1 10 0,-8 2 14 15,-1 7 15-15,-1 3 2 16,-6 6 0-16,2 4-8 16,1 7-10-16,4 1-10 15,0 15-6-15,12 3-1 0,5 8 1 16,5 5-1-16,0 0 1 15,0 2 2-15,-6-4-4 16,-11 1-16-16,-5-10-3 16,-10-2-2-16,-16-8-26 15,-6-5-45-15,-4-6-88 16</inkml:trace>
  <inkml:trace contextRef="#ctx0" brushRef="#br0" timeOffset="-39840.19">18233 7754 544 0,'3'-8'40'15,"-3"0"1"-15,-3-2 12 16,-9 2-13-16,-10 2-26 15,-7 3-10-15,-3 3 3 16,-7 2-2-16,-3 12-3 0,2 4 0 16,5 7 5-16,4 0-5 15,11 0-2-15,11 0 1 16,9-4-3-16,7-7-3 16,19-2 1-16,6-11 5 15,4-1-5-15,2-10-4 16,0-7 0-16,-8 1 2 0,-3-6-7 15,-9 7 6-15,-9 0 8 16,-5 3 0-16,-3 4 3 16,-1 5 10-16,0 3-2 15,2 0-8-15,9 5-6 16,2 7 1-16,4-1 1 16,7 2 1-16,-1-4-3 0,2-1-16 15,-5-2-12-15,-4-6-12 16,-5 0-3-16,-8-12 17 15,1-6 23-15,-4-3 4 16,0-4 24-16,-5 0 12 0,3-2-2 16,2 5-8-16,0 3-9 15,8 8-7-15,9 6-7 16,2 5-1-16,7 7 0 16,1 9-1-16,-4 7-2 15,-1 4 1-15,-6 0-6 16,-8-3-4-16,-6-4 2 0,-2-5-2 15,-2-12 7-15,-8-3 17 16,0-13 23-16,2-8-13 16,6-9 1-16,0-6 1 15,7-3-13-15,17 1-12 16,7 5-5-16,5 4-29 0,6 9-32 16,1 8-33-16,-3 6-77 15,-8 6-243-15</inkml:trace>
  <inkml:trace contextRef="#ctx0" brushRef="#br0" timeOffset="-39610.19">18776 7654 521 0,'-2'0'67'15,"2"0"-6"-15,0-9-1 16,12-2-23-16,6-7-26 16,1-2-11-16,3-1 0 15,-2 2 2-15,-2-1-2 0,-10 4 0 16,-7 5-4-16,-1 4 1 15,-14 7 1-15,-4 0 2 16,-5 11 5-16,3 8 9 16,4 5 1-16,4 1-4 0,12 1-8 15,10-2-2-15,21-3-3 16,11-7-9-16,12-5-42 16,6-9-81-16,1-1-319 15</inkml:trace>
  <inkml:trace contextRef="#ctx0" brushRef="#br0" timeOffset="-38610.2">17628 8485 305 0,'-4'-14'406'16,"4"-6"-377"-16,6 2 7 15,13 6-12-15,10 0 5 0,5 11-13 16,4 1-12-16,2 16-4 16,-1 9-1-16,-5 7-2 15,-3 4-10-15,-13 1-5 16,-8-3-6-16,-8-5 9 16,-2-8 8-16,-16-12 6 0,-5-9 4 15,-1-9 3-15,4-19 8 16,3-11 6-16,14-8-10 15,2-3-12-15,20 2-3 16,9 3-12-16,11 10-15 16,3 10-34-16,-2 8-15 0,-2 12-20 15,-5 5-23 1,-8 9-46-16,-8 10 29 0,-9 7 60 16,-5 0 83-16,-5 1 126 15,0-4-24-15,-5-5 8 16,4-4-24-16,1-6-13 0,0-8-13 15,8 0 2 1,11-15-25-16,1-2-24 0,4-5-7 16,0-1-6-16,-8 0-2 15,-4 1 0-15,-8 4-2 16,-4 4-5-16,-9 7 2 16,-9 6 2-16,-1 1 4 0,-5 7 4 15,6 8 5-15,4 7-1 16,7 1-4-16,7 4-3 15,5 1-2-15,17-3-1 16,8-2-3-16,10-8-14 16,2-8-10-16,6-7-7 0,-1-2-20 15,1-16-18-15,-7-7-13 16,-6-5 2-16,-2-5 52 16,-10 0 54-16,-8 0 45 15,-6 5-7-15,-9 6-4 0,0 6-3 16,-17 10-5-1,3 8-17-15,-2 0-20 16,-2 8-7-16,7 10-2 0,4 2-1 16,5 3-1-16,2-4-1 15,12 3 0-15,3-7-2 16,5-8-11-16,6-4 8 16,-4-3 2-16,4-3-1 0,-5-12 0 15,0 3 1-15,-4-3 2 16,-7 5 3-16,2-1 0 15,-9 7 0-15,2 4 0 16,-1 0-2-16,1 3 2 0,5 7 0 16,0-1-1-16,9 2 0 15,0-2-8-15,6-6-45 16,0-3-34-16,1 0-43 16,1-12-204-16</inkml:trace>
  <inkml:trace contextRef="#ctx0" brushRef="#br0" timeOffset="-38100.19">18947 8162 440 0,'-14'-5'75'0,"-2"-10"-25"16,4 13-8-1,-1 2-21-15,6 10-13 0,3 5-6 16,4 6-1-16,2 1-4 16,13 2 1-16,2-3-5 15,8-2-13-15,1-4-5 0,4-6 18 16,1-11-12-16,-4 2 10 15,0-12 5-15,-8-6-14 16,-4-7-12-16,-6-6 14 16,-8-3 4-16,-1-4-4 15,0-4 12-15,-14-1 9 0,0 2 15 16,0 6 16 0,-6 5 20-16,6 9 1 0,0 7-12 15,8 11-8-15,2 4-20 16,4 15-15-16,4 6 2 15,9 10 0-15,9 5 2 16,4 5-3-16,1 1-1 0,1-3-1 0,0 0-1 16,-6-6 1-16,-2-9-1 15,-3-7 0-15,-7-6-1 16,-3-10-2-16,-3-2 3 16,1-7 7-16,-2-10-3 15,0 0-2-15,2 2 5 16,1-1 12-16,4 6-4 0,5 3-9 15,1 3-8-15,7 4 1 16,2 0 0-16,2 5 0 16,1 2-9-16,0 4-29 0,-3-2-11 15,0-2-13-15,-5-2-13 16,-3-3-50-16,-3-2-27 16,-2-2-17-16</inkml:trace>
  <inkml:trace contextRef="#ctx0" brushRef="#br0" timeOffset="-37360.2">19569 8194 1 0,'2'-23'152'16,"-2"-1"-20"-16,0 3-35 15,-9-1-6-15,0 4-17 16,-2 7-17-16,0 5-17 16,-1 6-21-16,3 0-16 15,1 11-3-15,5 5-1 16,3 2-1-16,0 1 1 16,0-2-1-16,11-5-8 0,0-3-4 15,1-6 2-15,1-3 12 16,1 0 1-16,2-7 2 15,0-3-1-15,6-1 1 16,-2 1 2-16,1 4 1 16,1 2 4-16,0 0 2 0,-2 4-3 15,-1 0-6-15,-1 0-4 16,-4 0 0-16,-2 0-12 16,-2 0-16-16,-7-7-5 15,-3-5-9-15,-1-5-41 16,-1-7-34-16,-11-3-8 0,-1-6 121 15,-1-1 84-15,-1-1-17 16,3 5 16-16,-1 2 0 16,4 6-12-16,2 7-12 15,3 5-17-15,3 10-9 16,2 0-15-16,0 14-14 0,10 7 4 16,4 4 2-16,4 5-4 15,1 2 0-15,3 0-2 16,-5-6 2-16,0-1-1 15,-7-8-2-15,0-5-3 16,-8 0-4-16,1-8 1 16,-3-2 4-16,0-2 1 0,0 0 4 15,0 0 2-15,0 0-2 16,0 0-1-16,2 0 0 16,0 0 0-16,1 0-4 15,-1 2 1-15,1-1 1 16,1-1-12-16,-1 0-11 0,2 0-6 15,0 0-3-15,-3-5 10 16,3-8 4-16,-2-2 3 16,1-9 3-16,1-2 7 15,1-6 7-15,0-1 6 16,-1 0 21-16,-2 1 1 16,1 5-2-16,1 5 23 0,-3 5 1 15,1 11-8-15,0 3-10 16,0 3-11-16,1 3-15 15,3 10-4-15,0 4 1 16,6 8 2-16,-1 2-1 0,3 3-3 16,-1 2 0-16,0-3-1 15,4 2 0-15,-1-1-18 16,-2-9-35-16,2 0-30 16,0-12-65-16,-2-6-125 15</inkml:trace>
  <inkml:trace contextRef="#ctx0" brushRef="#br0" timeOffset="-37080.19">20145 7971 477 0,'-2'-11'65'0,"-1"1"-9"15,3 3-2-15,0-1-17 16,10 1-16-16,4 0-21 0,1-2 0 16,2 0-1-16,0 1-2 15,-7-4-8-15,-3 6-3 16,-7-1 3-16,0 3 6 15,-14 4 2-15,-3 0 3 16,-1 4 0-16,1 9 3 0,3 7 6 16,6 2-3-16,8 1-5 15,0-1 0-15,18-3-2 16,7-4-1-16,3-2-2 0,3-5-5 0,-1-5 1 16,-3-3-31-16,-7 0-13 15,-9-13 3-15,-8 0-78 16</inkml:trace>
  <inkml:trace contextRef="#ctx0" brushRef="#br0" timeOffset="-36420.19">21020 7243 485 0,'4'-39'92'15,"-6"7"-21"-15,0 7-19 16,-13 11-7-16,-2 9-17 0,-1 5-18 16,-2 7-9-16,2 16 2 15,7 9-1-15,7 9 2 16,4 11 0-16,8 3 3 16,13 6 0-16,4 1-3 15,6-1-4-15,-4-2 1 16,2-6-5-16,-6-5-26 0,-7-9-24 15,-11-8-16-15,-5-8-42 16,-10-10-86-16</inkml:trace>
  <inkml:trace contextRef="#ctx0" brushRef="#br0" timeOffset="-35490.19">20805 7752 480 0,'-27'-14'99'16,"12"-3"-42"-16,13-2 5 15,9-1-32-15,24-1-23 16,12-2-6-16,11-2-1 15,9 0 2-15,-3 5-2 16,-4 3-12-16,-9 0-42 0,-11 5-44 16,-11 4 0-16,-11 0 23 15,-6 3 42-15,-8-1 38 16,0 2 42-16,-6 1 41 16,1 1-16-16,1 2-17 15,4 0-13-15,0 0-23 16,7 3-9-16,8 9 12 0,3 0-2 15,2 2-17-15,-5 4-3 16,-3 0-2-16,-7-2-16 16,-5 1-3-16,0-4 6 15,-9-6 8-15,-4-5 3 0,1-2 4 16,3-9 9 0,8-12 6-16,1-3-5 15,3-6-2-15,16 2-8 0,6 3-7 16,9 3-23-16,0 8-2 15,5 5-7-15,-5 7-35 16,-4 2-44-16,-8 2 12 16,-10 9 32-16,-5-1 57 15,-5-1 16-15,-2 0 31 16,-2-3 38-16,-5-3 16 0,1-1 1 16,2-2-12-16,0 0-25 0,4 0-14 15,0 0-16-15,13 0-17 16,1 0-2-16,2 0 0 0,6 0-10 15,-5 0-18-15,-2 0-8 16,-4 0-5-16,-6 0 8 16,-5 0 20-16,0-4 23 15,0-1 2 1,0 0 2-16,-3-3 2 16,-3 1 7-16,5 4 6 0,1-4 4 15,0 5-5-15,0 0-13 16,7 2-10-16,5 0-2 15,3 4 0-15,-1 6 0 16,0 3 0-16,-3 1-2 16,-2 4 0-16,-9-4-1 15,0-1 0-15,-2-3-1 0,-10-6 1 16,-2-4 1-16,-1 0 0 0,3-12-1 16,2-6 0-16,7-4 3 15,3-1-3-15,5-2-1 16,11 2-2-16,6 5-4 0,5 4-8 15,-2 5 7-15,2 7 9 32,-6 2 1-32,1 2 0 0,-8 10 4 0,-3 3-2 0,-3 1-3 15,-8 0 1-15,0-2-1 16,0-5 1-16,-7-4 2 16,0-5 7-16,2 0 20 0,5-10 3 15,0-8-15-15,7 0-8 16,10 0-3-16,5 0-5 15,2 8 3-15,5 3 1 16,1 7 0-16,-1 0-2 16,-2 8-2-16,-5 10-2 0,-3 3-2 15,-2 6-8-15,-9 0-38 16,-1-4-56-16,-2-7-171 16</inkml:trace>
  <inkml:trace contextRef="#ctx0" brushRef="#br0" timeOffset="-35110.19">22668 6865 590 0,'-17'-12'60'0,"4"1"0"16,4 4 12-16,6 3-21 15,3 4-18-15,0 0-18 16,0 15-16-16,8 7 0 15,3 7 1-15,4 7 0 0,0 2-1 16,0 1-3-16,-1-4-19 16,-1-4-14-16,-6-8-18 15,-7-4-14-15,-5-9-23 16,-19-10-32-16,-10 1-124 0</inkml:trace>
  <inkml:trace contextRef="#ctx0" brushRef="#br0" timeOffset="-34470.19">22378 7018 509 0,'-29'-17'78'15,"11"1"-35"1,18-1 14 0,7 3-26-16,28-2-26 0,12-1 1 15,13-3 5-15,6-3 6 16,2 1-5-16,-7-1-6 16,-8 0-8-16,-14 1-2 15,-12-1-6-15,-12 2 3 0,-14 1 2 16,-1 5 2-16,-11 2 2 15,-6 6 4-15,-3 7 1 16,0 0-1-16,2 14-1 16,6 7 0-16,2 9 0 15,8 8-2-15,4 5 1 16,3 1 0-16,10 3-1 0,4-2 0 16,-2-5 0-16,1-8-1 15,-2-7-10-15,-1-12-5 16,-3-11 7-16,-1-2 11 0,0-15 8 15,-4-6-5-15,0 2-1 16,0-3 2-16,-1 7-2 16,-1 5-2-16,2 8-4 15,2 2-4-15,2 2 0 16,3 10 2-16,3 3 1 16,2 3-7-16,1-3-8 0,2 0-8 15,-3-3-13-15,-1-4-24 16,-2-6-31-16,-3-2-17 15,-4-2-10-15,-2-7 3 16,-1-2 21-16,-4-2 150 16,0 5 82-16,-2 1-7 0,0-1-33 15,1 5-15 1,1-3-37-16,5 3-16 0,3-1-11 16,7-3 1-16,-1-2 4 15,2-1 0-15,2-5-9 16,-2 1-8-16,-5 0-2 0,-6-4 1 15,-4 4-1-15,-3 1 12 16,-2 4 7-16,-6 4 3 16,-2 5-6-16,1 0-11 15,4 10-4-15,5 7-3 16,0 8-2-16,16 0-1 0,9 1-5 16,7-1-32-16,2-3-20 15,0-8-91-15,-10-7-323 16</inkml:trace>
  <inkml:trace contextRef="#ctx0" brushRef="#br0" timeOffset="-33960.19">21580 7883 623 0,'-30'0'23'0,"-4"0"-2"16,2 10 26-16,4 7-13 15,7 5-9-15,7 3-14 16,8 4-5-16,6 6-1 16,14-3-3-16,12 0 0 15,6-2-2-15,7-3-1 0,2-2 0 16,-2-3-4-16,-4-7-3 15,-8-2-3-15,-13-2-5 16,-14-4 9-16,-3 2 4 16,-22-4 8-16,-11 0-3 15,-3-1-1-15,-5 2 1 16,5-6 5-16,6 0-2 0,10 0-4 16,12-11-4-16,11-3-24 15,13-6-63-15,15-9-90 16,11-8-206-16</inkml:trace>
  <inkml:trace contextRef="#ctx0" brushRef="#br0" timeOffset="-33750.19">21765 7888 576 0,'0'-6'150'16,"0"1"-96"-16,-3 5 0 16,3 0-29-16,0 8-21 0,2 10-4 15,6 9 0-15,9 5 1 16,2 4 0-16,6 1 1 15,2-1-3-15,0 0-4 16,1-7-18-16,-9-1-12 16,-8-6-14-16,-7-4-20 15,-4-3-40-15,-15-10-61 0,-12-3-235 16</inkml:trace>
  <inkml:trace contextRef="#ctx0" brushRef="#br0" timeOffset="-32990.2">21701 8153 487 0,'-5'-18'68'15,"5"2"-25"-15,13-2-24 0,16 0-9 16,14-3-4-16,6 4 0 16,7-3-5-16,1 2-4 15,-5 0-20-15,-5 4-33 16,-11-3-7-16,-11 7 15 16,-11-2 46-16,-12 4 14 0,-2 1 28 15,-11 7 11-15,-7 0-10 16,-1 3 0-16,-3 6-6 15,3 8-13-15,11 3-15 16,3-4-7-16,5 6 1 16,3-4-3-16,12-4-1 15,1-3-10-15,2-5-13 0,-2-5-1 16,-2-1 11-16,-3-8 10 16,-2-3 8-16,-1-4-1 15,-7-1 0-15,3 3 2 16,-4 0 15-16,1 2 5 0,5 6 3 15,1 1-11-15,0 4-9 16,4 0-3-16,3 2-2 16,3 5-1-16,-4 2 0 15,4 0-3-15,-7-2-9 16,-1-1-3-16,-3-5 4 16,-2-1 4-16,-4 0 9 0,2-8 0 15,-2-5 1-15,5-3 4 16,2-2 6-16,1 3-3 15,6 0-2-15,3 4-4 16,5 4 1-16,1 3 2 16,4 4-3-16,-1 4 4 0,-2 6-6 15,-2 8-2-15,-5 0 0 16,-5 2 0-16,-5-4 0 16,-4-5 0-16,-3-4 0 15,0-7 4-15,0 0 26 16,-5-10 3-16,0-6-23 0,0-6-4 15,1-3-2-15,4 0-1 16,0-2-3-16,2 2-2 16,7 2-18-16,5 0-32 15,0 8-16-15,3 1-24 16,-1 2-30-16,-3 1-16 16,-3 2-3-16,-3 0 88 0,-5-1 82 15,0 2 113-15,-2-1-6 16,0 4-7-16,0 1-41 15,0 2-22-15,0 2-18 16,5 0-24-16,6 10-13 16,3 2 4-16,5 6-6 0,0 0-7 15,1 6-2-15,2 2-3 16,-7 6-36-16,-3-2-33 16,-9-3-31-16,-1-6-82 15</inkml:trace>
  <inkml:trace contextRef="#ctx0" brushRef="#br0" timeOffset="-32880.19">22611 7882 345 0,'0'-16'212'16,"3"0"-182"-16,17-2-7 15,6 2-16-15,9-2-14 16,4-2-95-16,5-1-320 0</inkml:trace>
  <inkml:trace contextRef="#ctx0" brushRef="#br0" timeOffset="-32390.19">23331 7407 562 0,'2'-5'66'0,"-4"4"-41"0,-14 1 1 16,-8 0-3-16,0 5 1 15,-3 7-4-15,3 2-9 16,4 8-5-16,11-2-1 15,9 3-3-15,4 2-1 16,19 2-1-16,11-1-3 0,7 3 2 16,8-4-4-16,-8-4-7 15,-5-1-4-15,-9-4-9 16,-14-6-1-16,-13 0 9 16,-10-5 11-16,-16-2 10 0,-9 1 0 15,-6-4 2-15,0 0 1 16,6 0 2-1,8 0-4-15,10-9-4 0,14-4-2 16,4-4-20-16,21-5-49 16,9-4-35-16,6-9-34 15,-1-2-105-15</inkml:trace>
  <inkml:trace contextRef="#ctx0" brushRef="#br0" timeOffset="-32240.19">23455 7397 547 0,'0'-11'92'0,"0"4"-19"16,0 2-11-16,0 5-18 15,-4074 0-23-15,8150 5-20 0,-4069 11-4 16,5 6 3 0,5 8-1-16,5 4 0 0,0 1-5 15,0 5-24-15,2-3-25 16,-9-3-21-16,-2-9-46 16,-11-7-99-16</inkml:trace>
  <inkml:trace contextRef="#ctx0" brushRef="#br0" timeOffset="-31660.19">23428 7606 515 0,'-5'-20'50'16,"5"2"-15"-16,12 2-2 15,17-4-33-15,8 4 2 0,12 1-2 16,4 0-3-16,1 3-33 16,-5-1-31-16,-6 1-21 15,-9-1 7-15,-12 2 14 16,-10-1 45-16,-7 3 38 15,-5 2 32-15,-10 0 44 16,-6 7-6-16,-2 0-25 0,-3 0-16 16,1 12-15-16,5 0-12 0,6 5-9 0,6 3-6 15,5-3-3-15,1 1-1 16,10-2-2-16,3-4-14 16,1-6-14-16,0-6 3 15,1 0 9-15,-2-7 12 16,1-7 10-16,-2-1 1 0,0-1-3 15,1 4 0-15,0-1 3 16,-2 6 11-16,1 2-2 16,-1 5 2-16,1 0 0 15,1 8-11-15,0 7-3 16,0 1 2-16,4-2-2 0,0 1 0 16,-3-7-1-1,0-2-2-15,-5-6-1 0,-1-4 4 16,-9-14 1-16,-4-5-3 15,-2-4-4-15,-10-7 6 0,-8-3 1 16,3-2 14-16,-3-2 8 16,1 2-1-16,3 1-9 15,2 8-6-15,5 5-1 16,3 7-1-16,7 11-4 16,1 7-2-16,0 0-11 15,1 16 1-15,9 9-1 16,0 3-12-16,4 8-15 0,-4 0-10 15,2-3-37-15,-5 0-61 16,-1-10-54-16,-6-7 43 16</inkml:trace>
  <inkml:trace contextRef="#ctx0" brushRef="#br0" timeOffset="-31550.19">23988 7391 298 0,'-5'-7'123'16,"5"-2"-36"-16,0-1-23 16,5-1-21-16,14 2-28 15,5-2-16-15,5 2 3 16,7 2-13-16,0 0-35 15,-4-2-71-15,-3 4-153 0</inkml:trace>
  <inkml:trace contextRef="#ctx0" brushRef="#br0" timeOffset="-31270.2">24177 7327 446 0,'-6'2'34'15,"6"-2"1"-15,0 0 18 0,14 0-23 16,6-5-18-16,7-6-5 15,2-3-4-15,-2 0-2 16,-1-3-1-16,-11 0 0 16,-4 2-3-16,-9 3 1 15,-2 3 0-15,-4 2 4 0,-8 5 4 16,0 2-1 0,-3 2-3-16,3 10 4 0,2 4 2 15,6 4-3-15,4 1-4 16,0 3-1-16,15-3-1 15,6-2-12-15,4-4-15 0,8-3-27 16,-3-5-39-16,4-5-33 16,-1-2-76-16</inkml:trace>
  <inkml:trace contextRef="#ctx0" brushRef="#br0" timeOffset="-31190.2">24545 7357 415 0,'2'-6'135'0,"-2"0"-56"0,0 4-44 15,0 0-34-15,1 1-26 16,4-1-143-16</inkml:trace>
  <inkml:trace contextRef="#ctx0" brushRef="#br0" timeOffset="-30830.2">24755 7570 589 0,'0'0'7'15,"0"1"-7"-15,-12 10 2 16,-15 8 11-16,-10 5-5 16,-11 8-7-16,-15 7-1 15,-16 7 1-15,-11 0 0 0,-10 2 1 16,-8-1 13-16,-7 2 14 15,0-1 2-15,0-3-2 16,9-5-1-16,11-2-6 16,12-6-5-16,14-5-5 0,16-6-5 15,18-3-5-15,13-4-2 16,15-7-4-16,12-5-32 16,27-2-29-16,19-9-2 15,15-12-73-15,19-11-280 16</inkml:trace>
  <inkml:trace contextRef="#ctx0" brushRef="#br0" timeOffset="-30740.19">24226 8017 678 0,'-12'-3'-6'0,"-24"-3"-62"16,-6 1-94-16</inkml:trace>
  <inkml:trace contextRef="#ctx0" brushRef="#br0" timeOffset="-140046.92">23223 9164 295 0,'-61'-15'114'0,"-9"-2"-107"0,-11 1-5 15,-12 2 2-15,-13 1 7 16,-14-1 0-16,-11 0-7 15,-17 0-3-15,-6-1-2 16,-17 1 1-16,-10 2 0 16,-13-1 1-16,-15 4-2 15,-8 0 1-15,-12 4 1 0,-9 0 0 16,-9 0 0-16,-8 1 8 16,-8 0 10-16,-7-1-3 15,-3 0-4-15,-13 0-7 16,-1-1-4-16,-10 0 0 15,-4-1-2-15,-3 4 3 0,-10-5-4 16,-8 3 3-16,-4 0-1 16,-3 1 0-16,-3-2 0 15,-7 0-1-15,3-1 2 16,1 0-2-16,8-2 2 16,-6-2-1-16,4 1 0 0,3-3-1 15,1-1 3-15,-1 1 1 16,-4-1 0-16,1 0 6 15,-1 1 1-15,4 0-1 16,-2-1-1-16,-4 0-4 16,6 0-1-16,2 1-2 15,6-1 3-15,4 1 0 0,2-3 6 16,7 4-6-16,6-1-4 16,4 3 1-16,2-1-1 15,-1 2 0-15,6 2 4 16,1 1-2-16,4 1 0 15,3 0 3-15,8 1 2 0,4 2-2 16,5 1-4-16,7 2 0 16,5-1-1-16,1 2-1 15,4 0-4-15,2 7-3 16,5 7-1-16,-2 2 3 0,2 7 5 16,8 5-3-16,3 4 6 15,1 7-2-15,10 4 3 16,3 5 0-16,10 5 6 15,6 2-3-15,10 8-6 16,4 2 1-16,10 6 0 16,5 6-1-16,10 3-2 0,8 5 1 15,7 3-2-15,11 0 1 16,13 3 0-16,12 5 1 16,14-2 0-16,12 4 1 15,14 4 1-15,16 0-2 16,13-1 1-16,12-1-2 0,14 0 2 15,13-2-2-15,3 2 2 16,24 0-1-16,12 0 1 16,9-2 0-16,14-3 0 15,14 0-1-15,6 3-1 16,13-7 1-16,10-1-3 0,9-3 1 16,7 1 1-16,9-6 1 15,8-9-1 1,7-6 2-16,8-5-2 0,8-9 1 15,8-6 1-15,5-4 0 16,11-8 2-16,10-5-2 16,11-4 1-16,7-5-1 0,11-1 0 15,10-6 1-15,9-2 0 16,5-5 0-16,6 0-2 16,3-5 2-16,9-3-1 15,5-1-2-15,4 0 6 0,2-3-4 16,3-4 6-16,5-6 5 15,-2 3-2-15,7-5-2 16,-1 1-4-16,6-2-3 16,0-4 2-16,-1 2-2 15,0-5-2-15,2 4 4 16,1-3-3-16,-3 4 5 16,-1-4-4-16,1 2-1 15,1 0 1-15,-3-3-1 16,3 2 3-16,-3-2 4 0,0 2 0 15,-4-3 3-15,-1 2-1 16,-6 0-4-16,-2-2 0 16,-3 3-4-16,-5-2 1 15,-5 1 2-15,0 1-3 16,-3 1 0-16,-2-2 1 0,-4 3-2 16,-3-1 3-16,0 2-4 15,-4-1 2-15,-4 1-2 16,-2 0 0-16,0 1 0 15,-2 0 1-15,-3 1 0 0,2-1 1 16,-4-1 0-16,1 1-1 16,-4 0 0-16,0-4 0 15,1 1 0-15,-3-2-1 16,-1 1 2-16,1-4 0 16,-4 2-2-16,-2-2-1 15,0 1-1-15,-5 0 0 0,0-2 0 16,-6 0 2-16,-1 2 2 15,-2-2-3-15,-2 1 4 16,-5-2-2-16,-2-1 4 16,-5-1-5-16,-10-1 2 15,1-3 0-15,-6 1 0 0,-3 0 2 16,-10-1-4-16,-1 0 1 16,-6-1 0-16,-10 2 0 15,-4 1-1-15,-8-6 3 16,-6 2-2-16,-4 0 2 15,-7-2-1-15,-5 0 1 16,-7-1-1-16,-5 1 2 16,-9 2 3-16,-8-2 3 15,-7-1 1-15,-10-2 3 0,-8 1-4 16,-9-2 1-16,-12-1-1 16,-7-7-2-16,-14-2-2 15,-12-5-4-15,-13-6-2 16,-14-6 1-16,-25-7-3 15,-24-5-19-15,-25-12-25 0,-21-8-31 16,-20-13-89-16</inkml:trace>
</inkml:ink>
</file>

<file path=ppt/ink/ink11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0T08:53:39.9540000"/>
    </inkml:context>
    <inkml:brush xml:id="br0">
      <inkml:brushProperty name="width" value="0.05292" units="cm"/>
      <inkml:brushProperty name="height" value="0.05292" units="cm"/>
      <inkml:brushProperty name="color" value="#FF0000"/>
    </inkml:brush>
  </inkml:definitions>
  <inkml:trace contextRef="#ctx0" brushRef="#br0">15895 2038 158 0,'11'-12'34'0,"-2"1"-18"15,1-1 73-15,3-4-28 16,0-4-23-16,-1-1 4 15,1-4 1-15,-1 0 4 16,0-4-9-16,-5 6-8 0,-4 2-4 16,-3 3 1-16,-2 5-1 15,-5 6-5-15,-6 5-10 16,-2 2-3-16,-2 9-1 16,-1 13 0-16,2 10 6 15,4 13 0-15,0 8-1 0,9 11-2 16,3 9-4-16,3 8-2 15,14 2-4-15,5 0 0 16,0-7 1-16,5-8 0 16,-1-8 0-16,1-11-1 15,-7-6 0-15,-4-13 2 0,-6-2-2 16,-2-6-3-16,-6-5-13 16,-2-6-28-16,-6-7-35 15,-10-4-57-15,-11-15-219 16</inkml:trace>
  <inkml:trace contextRef="#ctx0" brushRef="#br0" timeOffset="171.83">15597 2572 590 0,'-4'-16'32'0,"12"-6"-19"16,29-6-5-16,21-8-1 0,15-8 1 15,14-6-6-15,9-2-2 16,3 2-5-16,-4-4-30 15,-7 1-46-15,-8 1-62 16,-16 2-73-16</inkml:trace>
  <inkml:trace contextRef="#ctx0" brushRef="#br0" timeOffset="328.01">16478 1928 240 0,'-1'-11'150'16,"-21"8"-43"-16,-1 3-51 0,-4 11-12 16,0 13-17-16,2 12-5 15,5 10-6-15,8 11-7 16,8 11-5-16,4 9-2 15,11 0-2-15,14 0-1 0,7-8 0 16,7-11-21-16,3-9-23 16,1-17-12-16,-1-14-37 15,-8-9-57-15</inkml:trace>
  <inkml:trace contextRef="#ctx0" brushRef="#br0" timeOffset="687.3">16558 2315 535 0,'-5'-32'52'16,"5"-2"-6"-16,7 7-15 16,16 4 2-16,9 5-10 15,4 7-10-15,3 8-1 0,1 3 2 16,-2 13-9 0,-7 10-5-16,-12 5-2 0,-4 6 1 15,-10 0-1-15,-3-2-4 16,-2-7 0-16,0-7 3 15,-6-10 3-15,0-8 5 0,-1-5 9 16,2-16 11-16,3-8-14 16,1-4-3-16,1-5 0 15,0 4-5-15,8 7-2 16,0 6 5-16,-1 5-2 16,4 13-2-16,-1 3-2 0,3 8-5 15,3 14 2-15,2 12 2 16,1 7 0-16,0 5-7 15,8 5-29-15,-2-4-17 16,2-6-7-16,0-12-39 16,0-13-36-16,-1-14-49 0</inkml:trace>
  <inkml:trace contextRef="#ctx0" brushRef="#br0" timeOffset="852.93">17172 2281 512 0,'0'-16'92'16,"-3"7"-24"-16,3 8-13 15,0 1-28-15,3 19-28 0,9 8 1 16,1 12 0-16,1 3 0 16,3 7-15-16,2-4-39 15,-1-12-46-15,0-10-22 16,-3-13-53-16</inkml:trace>
  <inkml:trace contextRef="#ctx0" brushRef="#br0" timeOffset="1052.61">17317 1973 600 0,'11'-29'33'16,"3"23"-23"-16,8 6 24 0,7 17 9 16,0 11-13-16,1 14-9 15,-3 8-9-15,-3 5-5 16,-7 3-5-16,-6-4-1 15,-8-2-4-15,-3-9-12 0,-2-8-13 16,-15-6-18-16,0-13-30 16,-2-13-79-1</inkml:trace>
  <inkml:trace contextRef="#ctx0" brushRef="#br0" timeOffset="1286.99">17841 2060 612 0,'0'-11'23'16,"22"-5"-11"-16,10 6 7 15,6 2 1-15,7 1-13 16,0 4-7-16,-3 3-19 15,-8 0-68-15,-15 5-71 16,-10 10-147-16</inkml:trace>
  <inkml:trace contextRef="#ctx0" brushRef="#br0" timeOffset="1380.84">17989 2230 453 0,'-6'5'115'0,"6"-5"-111"15,22-5-19-15,14-10 30 0,13-8-11 16,7-7-54-16,7-9-160 15</inkml:trace>
  <inkml:trace contextRef="#ctx0" brushRef="#br0" timeOffset="1630.65">18653 1541 625 0,'-28'-9'33'0,"2"4"-31"16,1 5 15-16,4 7 13 15,1 14-17-15,5 13-10 16,5 9 0-16,3 9-1 16,7 8 1-16,0 5 0 0,10-1-4 15,9-4 2-15,1-3-2 16,6-3 2-16,-6-10-1 16,-2-1 1-16,-6-4-1 0,-5-3-11 15,-7-4-23 1,0-3-32-16,-15-8-68 15,-11-8-242-15</inkml:trace>
  <inkml:trace contextRef="#ctx0" brushRef="#br0" timeOffset="1802.51">18396 2060 574 0,'24'-27'-2'0,"11"2"-2"15,14-2 12-15,12 4 19 16,7-2-21-16,7 0-5 0,-4 2-8 15,-1-4-39-15,-11 0-49 16,-13 1-33-16,-11-3-120 16</inkml:trace>
  <inkml:trace contextRef="#ctx0" brushRef="#br0" timeOffset="1927.47">19001 1701 365 0,'-27'-3'73'0,"-3"3"4"16,-1 3-13-16,1 17-19 0,-1 8-21 15,9 14-12-15,2 4-5 16,11 8-5-16,7 1-3 15,4 0 0-15,14-3-3 16,9-6-22-16,9-8-33 16,2-12-55-16,1-9-132 0</inkml:trace>
  <inkml:trace contextRef="#ctx0" brushRef="#br0" timeOffset="2505.52">19136 1971 553 0,'-5'-14'64'16,"3"-10"-43"-16,0 1 11 15,11 0-3-15,13-2-9 16,1 4-12-16,4 5-2 0,0 6 2 15,-4 10-5-15,1 0-2 16,-10 15-3-16,-1 8-2 16,-8 5 0-16,-5 1 4 15,0 2-4-15,-2-7-4 16,-5-2 1-16,2-10 6 0,0-8 2 16,0-4 4-16,3-5 9 15,2-12 5-15,2-6-13 16,10-4 1-16,0-3 4 15,3 4-1-15,0 4-4 16,-2 6-1-16,0 7 2 16,-3 9-1-16,0 0-6 0,0 14-4 15,1 9 0-15,2 11 3 16,1 5 0-16,2 6-11 16,2 2-24-16,2-6-22 15,2-6-46-15,-2-10-66 16,4-14-141-16</inkml:trace>
  <inkml:trace contextRef="#ctx0" brushRef="#br0" timeOffset="2771.02">19590 1915 625 0,'0'-16'14'0,"0"4"12"0,7 5 12 15,10 7-15-15,1 0-9 16,0 7-10-16,-2 13-4 15,-5 6-2-15,-6 6 0 16,-5 4-8-16,0 0-15 0,-10-2-1 16,-1-6 15-16,-2-2 10 15,6-9 2-15,2-4 2 16,5-5 6-16,7-4 2 16,15-4 4-16,10 0-5 15,4-9-8-15,8-7-4 0,5-7-26 16,-1-11-51-16,-8-5-94 15,-4-9-187-15</inkml:trace>
  <inkml:trace contextRef="#ctx0" brushRef="#br0" timeOffset="2942.86">19903 1685 503 0,'-19'-10'92'0,"5"0"-81"16,11 9 26-16,3 1 13 15,20 9-43-15,7 9 8 16,4 8 12-16,1 6-13 15,-3 10-7-15,-8 8-1 0,-12 3-3 16,-9 2-3-16,-16 1-4 16,-15-5-35-16,-8-8-19 15,-8-9-37-15,0-14-70 16</inkml:trace>
  <inkml:trace contextRef="#ctx0" brushRef="#br0" timeOffset="3364.73">20625 1844 480 0,'-13'0'21'15,"6"0"13"-15,5 0 23 16,2-3-18-16,13-3-25 16,8 1-7-16,13-6 8 15,10 4 5-15,6-4-8 0,0 4-5 16,3 2-7-16,-9 1-3 16,-5 4-44-16,-12 0-52 15,-12 0-51-15,-15 4-125 16</inkml:trace>
  <inkml:trace contextRef="#ctx0" brushRef="#br0" timeOffset="3520.89">20679 1917 394 0,'-6'0'140'16,"8"0"-132"-16,21-3-13 16,15-8 41-16,11-1-14 0,8-6-16 15,4 0-6 1,-3-4-3-16,0 3-46 0,-16-4-76 15,-6-4-35-15,-12 0-104 16</inkml:trace>
  <inkml:trace contextRef="#ctx0" brushRef="#br0" timeOffset="3692.71">21100 1637 412 0,'-15'-5'95'0,"2"1"-44"16,2 4-2-16,8 0-19 16,3 11-14-16,0 9-6 15,10 5 6-15,2 6-1 16,-4 9-7-16,-2 1-5 0,-5 0-2 15,-1 0-2-15,-8-7-22 16,-13-5-8-16,-2-7 10 16,-6-7-7-16,1-10-49 15,-1-5-98-15</inkml:trace>
  <inkml:trace contextRef="#ctx0" brushRef="#br0" timeOffset="4255.12">21575 1705 590 0,'5'-23'14'0,"13"-2"-13"0,9 2 11 16,3 3 31-16,3 6-7 15,1 6-16-15,-7 8-9 16,-4 0-8-16,-4 17-6 15,-7 4-1-15,-10 9-6 16,-2 2 1-16,0 2-2 16,-14-3-3-16,2-6 6 0,-2-6 4 15,4-8 4-15,-2-9 1 16,7-2 12-16,3-13 10 16,2-8-7-16,0-4-10 15,11-7 1-15,4 0 2 16,0 3-5-16,4 4-1 0,-4 7 7 15,0 9 4-15,-4 6-9 16,-3 3-3-16,2 10-3 16,-3 10-1-16,0 8 0 15,-2 6 2-15,5 8 0 0,-5 0-8 16,4 1-20-16,0 0-7 16,2-5-25-16,1-10-17 15,5-8-68-15,0-12-92 16</inkml:trace>
  <inkml:trace contextRef="#ctx0" brushRef="#br0" timeOffset="4441.78">22110 1762 429 0,'0'-9'195'16,"0"2"-153"-16,0 7-5 16,0 0-10-16,0 9-23 15,2 7-6-15,1 7 2 16,1 6 0-16,4 3 0 0,0 0-1 15,1 0-11-15,1-5-19 16,5-4-21-16,4-7-15 16,0-9-7-16,3-7-34 15,-1-11-127-15</inkml:trace>
  <inkml:trace contextRef="#ctx0" brushRef="#br0" timeOffset="4601.39">22444 1659 397 0,'7'-11'213'16,"3"0"-208"-16,9 1 2 15,8 2 9-15,3 3-4 16,4 3-13-16,-1 2-21 0,-3 0-56 16,-13 9-89-16</inkml:trace>
  <inkml:trace contextRef="#ctx0" brushRef="#br0" timeOffset="4726.37">22475 1807 448 0,'0'0'127'0,"7"0"-118"15,18-11-9-15,14 0 4 16,8-5-3-16,11 2-24 16,-3-6-102-16,4-1-188 15</inkml:trace>
  <inkml:trace contextRef="#ctx0" brushRef="#br0" timeOffset="5085.66">22916 1535 585 0,'0'-10'25'0,"2"2"1"0,14 3 8 16,6 2-1-16,-3 3-13 15,5 0-10-15,-4 10 0 16,-4 6-6-16,-4 4-4 15,-6 2-3-15,-6 1 2 16,0-2-2-16,0-7-6 16,-6-1 4-16,2-8 1 0,-1-5 6 15,5 0 3-15,0-12 5 16,0-6 0-16,4-5-3 16,5-2-2-16,5 2 2 15,-2 3-5-15,0 3 0 0,0 9 0 16,-2 4 1-16,-2 4-2 15,-1 4-4-15,0 12-2 16,-3 7 0-16,2 11 3 16,-4 3-2-16,-1 6-19 15,3 2-15-15,3-4-29 16,3-7-38-16,3-9-80 0,5-9-96 16</inkml:trace>
  <inkml:trace contextRef="#ctx0" brushRef="#br0" timeOffset="5319.99">23323 1641 97 0,'-1'-14'530'15,"1"4"-514"-15,0 5 3 16,6 5 2-16,4 0-4 16,-3 13-13-16,-2 10-4 15,-3 4-3-15,-2 3 2 0,-3 0 0 16,-6-1 0-16,-1-8 1 15,-2-5 1-15,7-5 0 16,5-6 8-16,3-5 12 16,21 0 11-16,13-3-9 15,18-8-22-15,13-7-40 0,15-5-113 16</inkml:trace>
  <inkml:trace contextRef="#ctx0" brushRef="#br0" timeOffset="7100.81">20086 2807 328 0,'-32'0'132'16,"-8"2"-115"-16,-2 14 25 0,0 4 1 15,6 5-22-15,4 3-8 16,8 2-1-16,12-3-3 16,12-4-5-16,0-3-3 15,22-9-8-15,10-8 9 16,7-3 0-16,4-9-2 0,1-9-5 16,-3-4-13-16,-7-5-15 15,-7-4 5-15,-9-3 22 16,-8 2 12-16,-6 2 5 15,-4 3 15-15,0 4 9 16,0 7 5-16,2 4-6 16,1 8-12-16,7 4-15 0,0 4-7 15,6 13 0-15,1 6-1 16,-2 10 0-16,2-1-1 16,-3 0-4-16,-5-2-11 15,-2-7-4-15,-5-8 8 16,0-10 12-16,-2-5 2 15,0-8 27-15,0-11-8 0,0-6-8 16,0-7 1-16,10 0-4 16,5-2-8-16,5 2-3 15,3 5-2-15,6 5-26 16,-1 3-22-16,-4 6-28 0,1 3-75 16,-6-1-65-16</inkml:trace>
  <inkml:trace contextRef="#ctx0" brushRef="#br0" timeOffset="7257.04">20491 2599 404 0,'0'0'151'0,"0"0"-131"0,7 8-6 15,10 7 14-15,5 4 6 16,3 6-13-16,-4 9-14 16,-6 5-6-16,-12 6-12 15,-6 2-48-15,-21-1-85 0,-15-3-232 16</inkml:trace>
  <inkml:trace contextRef="#ctx0" brushRef="#br0" timeOffset="7460.1">19546 2914 636 0,'-12'-9'42'15,"2"7"-14"-15,1 4-16 16,2 21-13-16,-1 10 0 0,7 15 2 16,1 11-1-16,3 6-1 15,17 7-8-15,13-6-48 16,8-9-74-16,9-9-187 16</inkml:trace>
  <inkml:trace contextRef="#ctx0" brushRef="#br0" timeOffset="7989.87">19719 3822 500 0,'-1'-21'88'0,"4"0"-49"16,12-1-4-16,12 4-4 16,2 8-7-16,0 6-11 15,1 4-8-15,-3 12-7 16,-9 16-1-16,-5 7-1 0,-4 4-8 15,-9 5 0-15,0-6 7 16,-4-6-1-16,-7-9 5 16,2-10 1-16,2-13 6 15,0-3 18-15,1-20 0 16,4-6-15-16,0-10-2 0,2-1 1 16,4-2-1-16,9 9-4 15,-4 3 0-15,1 9 8 16,2 8 0-16,-4 12-9 15,1 1-3-15,-1 14-3 16,2 12 1-16,1 8 4 0,0 10-1 16,3 3 0-16,1 3-1 15,2-2-20-15,2-3-9 16,0-12-8-16,4-9-12 16,3-15-14-16,-1-9-42 15,-1-6-46-15,-5-17-138 16</inkml:trace>
  <inkml:trace contextRef="#ctx0" brushRef="#br0" timeOffset="8146.04">20223 3888 502 0,'0'-4'73'0,"0"4"-14"15,0 0-27-15,3 11-30 0,1 12-1 16,6 4 2-16,-2 5-2 16,4 4-1-16,-1 0 0 15,4-8-3-15,-3-1-28 16,1-11-9-16,1-7-10 15,-2-9-52-15,0-5-58 16</inkml:trace>
  <inkml:trace contextRef="#ctx0" brushRef="#br0" timeOffset="8332.99">20515 3792 553 0,'12'-12'96'15,"5"-5"-84"-15,8 3 6 16,7-1 8-16,8 1-14 16,3 6-12-16,-3 2-9 15,-5 6-55-15,-8 0-76 16,-10 6-99-16</inkml:trace>
  <inkml:trace contextRef="#ctx0" brushRef="#br0" timeOffset="8457.94">20632 3942 460 0,'-3'3'84'0,"4"-3"-72"16,21-2 4-16,14-12 9 16,10-1-18-16,5-4-6 15,3-1-27-15,-8 0-89 16,-10-1-168-16</inkml:trace>
  <inkml:trace contextRef="#ctx0" brushRef="#br0" timeOffset="8661.22">20647 3662 629 0,'0'-7'14'0,"0"3"5"0,16 4 1 16,2 2 6-16,5 11 1 16,0 6-10-16,1 8-14 15,-2 10-3-15,-10 9 1 16,0 8-2-16,-2 2-27 15,-2 1-24-15,1-7-23 0,2-12-81 16,-2-11-86-16</inkml:trace>
  <inkml:trace contextRef="#ctx0" brushRef="#br0" timeOffset="9051.75">21063 3713 624 0,'-3'-25'3'0,"3"0"14"16,1 0 24-16,19 8-16 0,5 1-14 15,5 5-10-15,5 8 1 16,3 3 0-16,-6 7-2 16,-5 11-2-16,-8 3 1 15,-9 8-3-15,-8-3-1 16,-2 0-10-16,-8 1 9 0,-6-6 4 15,-3-7 2-15,7-7 2 16,-1-7 4-16,4-3 13 16,5-14 1-16,2-5-10 15,0-3-2-15,8 1 5 16,4 1-4-16,3 5-7 16,-3 5 0-16,-2 6 2 0,2 7-3 15,-2 3-4-15,0 17-1 16,0 3 2-16,1 9 1 15,-1 8 1-15,1 2-16 16,2 3-28-16,0-4-33 16,1-8-60-16,2-9-124 0</inkml:trace>
  <inkml:trace contextRef="#ctx0" brushRef="#br0" timeOffset="9301.71">21543 3734 619 0,'0'-11'25'0,"2"4"-4"16,5 4 4-16,3 3-12 16,3 5-13-16,1 12-2 15,-4 8-1-15,4 3-14 16,-11 2-11-16,-3 2 4 16,0-5 9-16,-9-2 12 0,0-7 5 15,0-4 24-15,4-8 8 16,5-4 2-16,7-2-1 15,20-7-20-15,16-10-14 16,11-6-35-16,10-8-82 16,9-5-351-16</inkml:trace>
  <inkml:trace contextRef="#ctx0" brushRef="#br0" timeOffset="9645.34">22071 3587 234 0,'0'0'377'0,"17"-3"-380"15,8-7 4-15,13-2 24 16,6-1 5-16,7 1-19 16,1 1-8-16,1 2-2 15,-7 2-3-15,-4 5-32 16,-17 2-64-16,-14 0-75 0,-11 6-140 15</inkml:trace>
  <inkml:trace contextRef="#ctx0" brushRef="#br0" timeOffset="9895.31">22188 3616 478 0,'-26'3'48'16,"13"-1"-27"-16,13-2 22 0,12 0-12 16,20-8-32-16,10-4 0 15,11-4-3-15,1-2-31 16,1-1-33-16,-11-3-41 15,-10-1 38-15,-9 4 45 16,-13-1 38-16,-7 2 62 0,-5 7 37 16,0 2-36-16,0 4-13 15,0 5-15-15,0 0-24 16,0 7-21-16,5 9-1 16,7 11 9-16,-3 5 2 15,1 8-5-15,-4 2-4 0,-2 1-3 16,-4-2-25-16,-2-7-34 15,-11-9-62-15,-1-15-86 16</inkml:trace>
  <inkml:trace contextRef="#ctx0" brushRef="#br0" timeOffset="10186.74">23121 3020 587 0,'0'-25'5'16,"-9"5"32"-16,-4 8 1 15,1 6-11-15,-1 6-12 16,-1 6-12-16,1 16-3 16,4 11 0-16,2 6 2 0,5 11 4 15,2 4 1-15,2 1-1 16,7 2-3-16,2-4-1 15,1-1 0-15,-3-6-2 0,-5-1-11 16,-4-8-29-16,-4-4-37 16,-13-10-71-16,-7-11-137 15</inkml:trace>
  <inkml:trace contextRef="#ctx0" brushRef="#br0" timeOffset="10467.92">22850 3430 617 0,'20'-23'7'15,"14"0"-11"-15,12 0 11 16,10-1 3-16,5 4-7 16,2 1-2-16,-4-1-9 15,-5 1-29-15,-9-3-22 0,-11 1-27 16,-11-2 25-16,-8 3 34 16,-13 0 27-16,-2 6 21 15,-10 3 33-15,-4 8-7 16,-6 3 1-16,-5 7-14 15,9 12-19-15,-2 8-8 16,7 7-4-16,4 5-3 0,6 6-2 16,1 0 0-16,7 1-19 15,8-5-60-15,2-7-37 16,1-12-166-16</inkml:trace>
  <inkml:trace contextRef="#ctx0" brushRef="#br0" timeOffset="10811.6">23362 3348 547 0,'14'-20'35'0,"2"3"-21"15,5 2 15-15,6 6 9 16,2 6-14-16,0 3-9 16,-4 0-1-16,-1 14-8 15,-9 4-6-15,-5 5 1 16,-6 0-3-16,-4 0 1 0,0-3-1 15,-2-4 1-15,-3-6 0 16,0-6 3-16,3-4 6 16,2-4 12-16,0-8 8 15,0-4-12-15,2-2 0 16,3-1-3-16,3 2-3 16,-1 5-3-16,2 3-6 15,-2 5-2-15,4 4-3 0,-2 0 0 16,1 13 1-16,0 3-2 15,1 7-7-15,-3 4-33 16,0 4-8-16,1-3-28 16,1-9-62-16,2-4-99 0</inkml:trace>
  <inkml:trace contextRef="#ctx0" brushRef="#br0" timeOffset="10967.84">23801 3417 568 0,'0'-6'60'0,"0"2"-28"15,0 4 8-15,2 0-29 16,0 10-18-16,3 10 6 16,-1 5 1-16,-1 4 0 15,2 1-16-15,-4-3-40 16,1-6-43-16,-2-10-78 0</inkml:trace>
  <inkml:trace contextRef="#ctx0" brushRef="#br0" timeOffset="11202.13">23915 3189 440 0,'16'-7'106'0,"0"3"-89"16,2 4 37-16,0 6-6 15,-1 11-22-15,2 9-20 16,-7 4-2-16,-2 6-2 0,-9 5-1 15,-1-2 0-15,-5 0-2 16,-10-3-12-16,-5-4-18 16,3-9-7-16,2-5-25 15,6-11-54-15,7-7-83 16</inkml:trace>
  <inkml:trace contextRef="#ctx0" brushRef="#br0" timeOffset="11373.95">24214 3312 602 0,'0'-7'36'15,"0"0"-33"-15,13 3 32 16,11 3-14-16,4 1-18 16,7 0-5-16,2 0-26 15,1 3-58-15,-8 2-108 0</inkml:trace>
  <inkml:trace contextRef="#ctx0" brushRef="#br0" timeOffset="11501.93">24279 3426 580 0,'16'0'-3'0,"17"-9"-13"16,6-1 19-16,10-4-16 15,5-5-86-15,1-4-65 16</inkml:trace>
  <inkml:trace contextRef="#ctx0" brushRef="#br0" timeOffset="11720.62">24760 3009 455 0,'-3'-11'60'16,"-4"4"-45"-16,2 5 32 0,0 2-11 16,2 11-16-16,3 10-16 15,-2 9 8-15,0 8 5 16,0 6-4-16,4 5-2 15,-4-1-6-15,2 0-1 16,0-2-3-16,2-4-1 0,-2-3 0 16,0-7-11-16,-2-5-40 15,-1-11-42-15,-2-5-73 16</inkml:trace>
  <inkml:trace contextRef="#ctx0" brushRef="#br0" timeOffset="11861.23">24594 3334 565 0,'12'-17'0'0,"11"3"0"16,10 4 2-16,6 1 1 15,6 3-9-15,2 1-25 16,-7-2-33-16,-1 0-58 0,-7-4-79 16</inkml:trace>
  <inkml:trace contextRef="#ctx0" brushRef="#br0" timeOffset="12001.8">24930 3167 345 0,'-14'-3'59'0,"2"3"-7"16,3 0-8-16,0 11-11 16,2 8-14-16,3 6-6 15,3 4-8-15,-1 7-3 16,2-1 0-16,0 3 0 16,0-2-1-16,0-5-38 15,3-6-54-15,3-5-22 0,1-11-164 16</inkml:trace>
  <inkml:trace contextRef="#ctx0" brushRef="#br0" timeOffset="12353.55">24915 3346 487 0,'10'-18'39'0,"3"2"-2"0,5 7-6 15,0 5-12-15,0 3-15 16,0 1 2-16,-3 1-1 15,-3 11-1-15,-7 0-1 16,-2 4 1-16,-3-2 1 0,0 2-1 16,0-1 3-16,-1-6-4 15,-3-3-1-15,3 0 2 16,-1-4 6-16,2-2 16 16,0 0 3-16,2-6 1 15,6-4-21-15,2-3-5 0,0-1 5 16,4 5-2-16,-4-2-7 15,0 8-1-15,-1 1-1 16,-1 2-2-16,-5 0-2 16,1 12 0-16,-1 4-8 0,-1 6-9 15,0 1-11-15,0 4-21 16,5-2-27-16,1-5-78 16,2-8-129-16</inkml:trace>
  <inkml:trace contextRef="#ctx0" brushRef="#br0" timeOffset="12586.76">25217 3428 128 0,'0'-14'408'0,"0"1"-362"16,0 3-3-16,0 8-15 15,5 2-13-15,0 0-18 16,-2 7-6-16,5 9 3 16,-4 0-3-1,-2 2-5-15,-2 2 3 16,1-5-4-16,-2 0-1 0,-8-8 15 15,-3 0 1-15,4-3 2 16,1-4 0-16,-1 0-1 16,3 0 0-16,5-8-11 15,1-5-35-15,16-4-91 0,0-6-26 16,9-6-75-16</inkml:trace>
  <inkml:trace contextRef="#ctx0" brushRef="#br0" timeOffset="12735.66">25380 3261 408 0,'5'-13'78'0,"-3"2"-16"0,-2 8-8 0,0 3-1 0,0 0-19 16,0 9-30-16,0 9-2 16,0 5 17-16,0 7 3 15,-4 4-2-15,1 7-8 16,-6-2-7-16,-9 7-5 16,-15 1-2-16,-15-8-54 0,-16-1-111 15</inkml:trace>
  <inkml:trace contextRef="#ctx0" brushRef="#br0" timeOffset="80538.78">18431 9560 399 0,'0'-16'56'16,"-4"2"-33"-16,-5 6-12 16,0 5 26-16,0 3-12 15,-7 9-15-15,-3 13-8 16,-1 8 2-16,-7 12 3 0,-4 18 0 15,-1 11-2-15,-8 13-2 16,0 14-3-16,-1 11 0 16,0 8 1-16,-1 7 1 15,1 6 1-15,2 4 9 16,2 6-2-16,3 1 0 16,2 5-3-16,10 8-4 15,1 1 0-15,3 2 2 0,4 2-4 16,6 4 2-16,0 2 1 15,2 0-1-15,5 2-2 16,2-5-1-16,-1 6 1 0,2-8-1 16,10-1 4-16,3-5 2 15,5-4 0-15,1-5-3 16,6-3-1-16,5-5-3 16,5-5 6-16,1-5-2 15,4-6-1-15,6-10 0 0,1-8 1 16,9-9-3-16,3-10 0 15,3-11 1-15,7-10-2 16,2-13 1-16,2-13 1 16,5-15-2-16,-2-13 1 15,2-9 2-15,4-10-4 0,-2-18 4 16,-1-11 1-16,2-9 0 16,-1-9-5-16,-2-9 3 15,-1-9-1-15,-6-11 0 16,-1-6 0-16,-3-12-1 15,-8-8 4-15,-4-6-5 16,-3-8 6-16,-5-3-3 16,-5-4-4-16,-6-4 5 0,-6-2-2 15,-5 2 0-15,-5-1 1 16,-4 1 0-16,-9-2-1 16,-4 2 1-16,-5 1-1 0,0 2 0 15,-5-1 0-15,-7 1 1 16,-5 2-2-16,-1 4 1 15,2 3 0-15,-6 3 1 16,0 5 0-16,0 4 0 16,-5 5-1-16,0 2 2 0,-2 3 0 15,-2 1 0-15,-3 4-3 16,-3 2 0 0,-2 1 0-16,-3 4-2 0,-3 0-2 15,-2 6 4-15,-1-1 0 16,-3 4 1-16,1 3-2 15,-3 8 1-15,0 3 0 0,1 8 1 16,-1 5-1-16,-1 2 1 16,1 6-1-16,1 2 1 15,4 5 0-15,-1 1 0 16,3 6 0-16,-1 8 0 16,2 4-2-16,0 13 1 15,-3 8 0-15,-1 4 1 0,5 22-2 16,-4 12 0-16,6 8-9 15,1 9-15-15,7 4-21 16,14-3-40-16,6-4-113 16</inkml:trace>
  <inkml:trace contextRef="#ctx0" brushRef="#br0" timeOffset="81546.03">22189 9632 452 0,'-36'19'99'0,"-4"8"-87"15,-1 10-12-15,-2 17 0 16,-3 12 2-16,-3 18 3 0,1 12 2 15,-5 15 0-15,3 10 4 16,-2 15 0-16,2 9 0 16,-3 9 1-16,5 5 0 15,6 12-2-15,3 6-1 16,5 5-7-16,7 1 3 0,4 4 3 16,9 0 0-16,3 0 3 15,9-8-6-15,2 0-3 16,2 3-2-16,10-5 1 15,10-6 0-15,2-5-1 16,4-5-1-16,5-5 1 16,4-6 0-16,4-9 0 0,5-7 0 15,3-8 0-15,2-10 1 16,5-10-2-16,-1-14 0 16,8-10-1-16,-1-14 0 15,7-12 1-15,1-17 2 16,2-10-1-16,4-18 0 0,0-14 6 15,2-4 3-15,-1-23-2 16,4-13-2-16,0-10-2 16,-1-14 0-16,3-8 0 15,0-10-1-15,1-9-2 16,-1-8 0-16,-2-9 3 0,-4-5-5 16,-4-9 2-16,-1-2-1 15,-5-5 1-15,-5-5 1 16,-2-5-3-16,-3-1 6 15,-7-3-4-15,-1-2 1 16,-5-2-1-16,-2-3 1 0,-6 4 1 16,-9 3 1-16,-5 0 2 15,-6 5-1-15,-9 4-2 16,-6 1 1-16,-1 4-3 16,0 3 0-16,-7 3 0 15,-5 2-2-15,-3 5 1 16,1 0-1-16,-6 2 2 15,0 6-4-15,-1 1 3 16,-6 7 0-16,-3 0 1 0,-4 7-1 0,-4 1 0 16,-2 6 1-16,-4 5 0 15,-9 6-1-15,-3 8-1 0,-7 5 2 16,-10 10-1-16,-11 6 0 16,-11 6-1-16,-9 11-3 15,-15 5 1-15,-12 9-2 16,-9 13-5-16,-13 5-3 15,-5 15-10-15,-8 16-34 0,-7 5-60 16,-5 8-185-16</inkml:trace>
  <inkml:trace contextRef="#ctx0" brushRef="#br0" timeOffset="83389.36">18448 11026 420 0,'2'-8'27'16,"0"-7"13"-16,-2-1 2 15,0 2-8-15,0-1-21 16,-2 3-5-16,-1 3 0 16,-4 4 5-16,0 5-10 15,-5 0-2-15,0 7-2 16,-1 8 0-16,1 2 1 0,0 3 1 16,0 1-1-16,9-3 1 15,3-2-2-15,0-4 0 16,7-1 2-16,6-5-1 15,1-5 1-15,2-1 0 0,4 0 0 16,-4-7 0-16,-2-4-6 16,-3-3 1-16,-5 4 0 15,-5-1 3-15,-1 2 2 16,0 2 0-16,0 1 2 16,-7 3 4-16,2 1-2 0,-1 2-3 15,1 0-2-15,1 0-1 16,3 0 1-16,-3 3-1 15,4 1-2-15,0-2 2 16,0 0 2-16,0 2-1 16,0-4 0-16,0 1 1 15,-2-1 0-15,1 2 4 16,-3-2 6-16,2 0 5 0,1 2-4 16,-3-2-3-16,2 2-1 15,2-2-2-15,-2 0-2 16,2 0-2-16,0 0-2 15,0 0 1-15,0 0-2 16,0 0 2-16,2 0 1 0,0 0 1 16,2 0 1-16,3 0 2 15,-4 0-1-15,6 0 2 16,1-2-2-16,0-2-3 16,0 0-1-16,5 1-1 0,3-1 0 15,3 1 0-15,5 1 0 16,1-1 0-16,9 1 0 15,-1 2-1-15,6-2 1 16,5 2 1-16,2-2-1 16,8 2-1-16,1-1 2 15,6-1-1-15,3-4 1 16,8 3-1-16,1-3 2 0,7 3-2 16,1-2-2-16,4-1 4 15,6-1-2-15,0 0 1 16,4 2-4-16,6-2 3 15,1-1 0-15,4 3 2 0,1 0-2 16,3 1 0-16,1 1 0 16,-2 1 0-16,1-2 0 15,0 4 0-15,2 0 0 16,-3 0 0-16,0 0 0 16,-1 0-2-16,4-2 4 0,-9 8-1 15,3-3-1-15,-4 4 0 16,2 0 2-16,-5 3-1 15,-4-2-1-15,0 1 2 16,-2 3 0-16,-6-2 2 0,-2 2-2 16,-10-3-1-1,-5 0 2-15,-9 0-2 0,-12-4 1 16,-5 1 0-16,-9-3 0 16,-8-1 1-16,-5 1-1 15,-9-3-1-15,-3 0-1 16,-5 2 2-16,-2-2-2 0,-3 2 0 15,1-2 0-15,-1 2-2 16,-1 0 1-16,1-2 0 16,0 3 2-16,1-1 0 15,0 0-1-15,1 0 2 16,-4-1-2-16,3-1 1 0,-3 0-1 16,0 0 0-16,0 0-1 15,0 0-13-15,-10-3-30 16,-5-8-58-16,-14-5-141 15</inkml:trace>
  <inkml:trace contextRef="#ctx0" brushRef="#br0" timeOffset="83826.75">20601 10643 458 0,'-8'4'16'0,"1"1"0"16,4 1 34-16,3 6-5 0,6 0-12 15,8 3-7-15,12-1-4 16,1-1 2-16,5 2-12 16,4 0-2-16,-1 1-4 15,-1-2-2-15,-7 2-3 0,-3 2 0 16,-10 1 1-16,-8 5-5 15,-8 4 3-15,-19 8 3 16,-17 5 0-16,-11 4-3 16,-7-3 2-16,-8 3-21 15,1-4-31-15,4-5-36 0,6-10-87 16</inkml:trace>
  <inkml:trace contextRef="#ctx0" brushRef="#br0" timeOffset="84832.13">18978 12293 453 0,'-12'0'55'0,"1"0"-6"16,3-2 2-16,5 2-15 15,1-4-17-15,2 1-11 0,0-4-9 16,2 0 1-16,1-1-1 16,1-2-1-16,-4 1-7 15,0 2-3-15,-5 3 1 16,-8 4 6 0,-5 0 4-16,-1 2 0 0,-5 11 2 0,4 1 2 15,3 2 3-15,-1 0 1 16,9 2-4-16,5-6-1 15,4-1-2-15,0-2 0 0,13-4-2 16,3-3 3-16,0-2-1 16,-1 0-1-16,-3 0 0 15,-3-3 3-15,-3-1 1 16,-5 0 1-16,-1 1 1 0,0-1-1 16,0 2 3-16,0 1 3 15,2-3-2-15,3 1 0 16,8-1-5-16,7-3-2 15,3 1 1-15,10-5 0 16,6 4-2-16,10-3 1 31,0-2-2-31,7-1 0 0,5 1 3 16,4-1-2-16,5 2 0 16,-1-1 0-16,6-1 0 15,4 1 1-15,1-1 0 0,5-1 3 16,6 3 3-16,3-3 1 15,3 2-4-15,-2 1 0 16,3 0 1-16,-1 1-1 16,-1 0 0-16,1 3 0 15,-2 1 0-15,5-2-2 0,-3 3-1 16,-2-1-1-16,0 3 1 16,-1 0 1-16,-3 0-2 15,-3-4 0-15,1 5 4 16,-5-1-1-16,-4-1 0 15,-2 2 0-15,-5-2 0 0,0-2 2 16,-9 5-5-16,-1-2 0 16,-5 0 1-16,-2 3-2 15,-5 0 2-15,-4 0-1 16,-1 0 2-16,-2 0 1 0,-3 1 1 16,-5 5 0-16,0 0-2 15,-2-1-1-15,1 0 0 16,-9-2 0-16,1 2-1 15,-7-1 0-15,-6-3 1 16,-3 1 0-16,-4-2 1 16,-7 0 0-16,0 0-1 15,-7-3-6-15,-10-7-21 16,-8-1-40-16,-9-6-43 0,-10 2-125 16</inkml:trace>
  <inkml:trace contextRef="#ctx0" brushRef="#br0" timeOffset="85285.22">20601 11876 419 0,'-5'0'38'16,"2"0"-14"-16,1 2 36 15,2-1-17-15,4 5-9 16,6-1-7-16,7 4 8 15,3 2-7-15,4-1-12 0,5 3-4 16,1-2-1-16,1 1-2 16,-2 0-1-16,1-1-1 15,-4 0-2-15,-5-1-3 16,-5 4 1-16,-4-3 0 16,-7 5 0-16,-5 7 4 0,-12 3 9 15,-15 9-1 1,-12 6-12-16,-10 4-2 0,-8 5-2 15,-7 1-23-15,-3 1-44 16,0-7-37-16,3-7-111 16</inkml:trace>
  <inkml:trace contextRef="#ctx0" brushRef="#br0" timeOffset="86347.39">18947 13601 314 0,'7'-4'37'0,"-6"2"2"16,1 0 34-16,-2 0-7 15,0 2-25-15,0 0-13 16,0 0-3-16,0 0 4 15,0 0-6-15,0-1-3 0,2-6-1 16,0 0-6-16,-1-1-10 16,1-2-2-16,-2 2-1 15,-2-2-7-15,-9 4-2 16,-3 2 1-16,-4 4 1 16,-2 0 4-16,0 11 1 0,3 2 3 15,0 1-2-15,9 2 1 16,2-2 0-16,6 1-2 15,0-5 0-15,6-3-1 16,8-1 2-16,0-6 1 16,6 0 1-16,-6 0 0 0,2-7-2 15,-3 0 2-15,-2-2 1 16,-1 4 0-16,-4-1-2 16,1 1 1-16,-2-1 1 15,1-1 2-15,5 2 0 16,3 2 0-16,6-7 2 0,4 2 2 15,11 0 0-15,3-6 3 16,5 2-2-16,6-3-5 16,5 3-2-16,2-5-1 15,5 3-1-15,4-2-1 16,7-1 2-16,2-4-1 16,5 5 0-16,1-1 0 15,5 0 0-15,3 1 2 0,4 0-1 16,-1 4 0-16,1-2 2 15,3 0 0-15,0 2-1 16,-2 2 0-16,2-2 2 16,-3 3-1-16,3 1 1 15,-5-1-1-15,2 3-2 0,-6 0-1 16,-1 0 0-16,-2 2 0 16,-2 0 1-16,-6 3-3 15,0 1 3-15,-11 0-1 16,1 0 0-16,-6 0 0 0,-5 3 0 15,-2 1 1-15,-2-2-1 16,-1 0-1-16,-1 2 1 16,3-1 0-16,-3-2 0 15,-1 1 0-15,-3 2 0 16,-4-2 0-16,1 3-1 16,-7-3 1-16,0 0 1 15,-3-1-2-15,0 1 1 0,-1 0 1 16,1 0-2-16,1-1 1 15,-3 3 1-15,-2-2-2 16,-2-1 1-16,-3-1 0 0,-8 0 1 16,-2 0-1-16,-4 0 0 15,-3 0 0-15,-5 0-3 16,0 0-12-16,-10-4-23 16,-14-6-32-16,-8-6-62 15,-15 0-169-15</inkml:trace>
  <inkml:trace contextRef="#ctx0" brushRef="#br0" timeOffset="86909.86">20603 13097 405 0,'-2'-5'14'0,"2"2"13"16,0-1 45-16,0 2-24 15,0 2-20-15,0 0-18 0,4 0-6 16,3 0 6 0,1 0-1-16,2 0 2 0,2 2 5 15,2 3-1-15,1 1-1 16,2-2-3-16,3 3-1 15,-1-2-4-15,1 1-1 0,1-2-2 16,-1 4-1-16,-1 1-2 16,-4-1 1-16,2 2-1 15,-7 1 1-15,-1-3 0 16,1 3 2-16,-9 2 1 16,-1 1 2-16,0 2 1 0,-7 5 0 15,-11 4-4-15,-9 3-1 16,-5 1-1-16,-8 3-2 15,-8-1-32-15,-2-1-42 16,-4-5-60-16,3-2-194 16</inkml:trace>
  <inkml:trace contextRef="#ctx0" brushRef="#br0" timeOffset="91174.42">18470 8835 213 0,'2'-6'192'15,"-2"2"-92"-15,0 1-18 16,0 0-9-16,0 1-16 0,0 2-18 16,0 0-22-16,2 12-13 15,1 6 4-15,6 7 10 16,-1 7-6-16,0 6-4 16,-1 4-5-16,0 5-2 15,1-3-1-15,-4-5 1 0,-1-4-1 16,-3-10-1-16,0-9 1 15,0-7 0-15,0-9 2 16,-1-3 5-16,-6-14 0 16,-3-10-4-16,1-9 1 15,-1-8-2-15,0-4 0 0,3-4 2 16,4 5-4-16,-3 4 1 16,5 8-2-16,1 7 2 15,0 8 0-15,1 9 0 16,8 8-1-16,2 3-1 15,3 10-1-15,7 12-2 16,-1 8 3-16,7 5 0 0,1 3 1 16,0 2 1-16,-1-5-4 15,-6-5-7-15,-2-5 4 16,-6-7 2-16,-5-7-1 16,-2-8 2-16,-6-3 3 0,0-7 5 15,0-12 1-15,0-12-5 16,-4-6 1-16,2-11 3 15,2-2 0-15,0 2-2 16,6 3-5-16,2 6 2 16,6 8 1-16,-1 14 0 15,2 8 0-15,1 9 0 0,1 2-1 16,-3 17 0-16,2 8 1 16,2 7-1-16,0 7 0 15,-4 5 1-15,1-1-2 16,-1 3-3-16,-1-1-15 15,-5-5-17-15,1-2-17 16,0-7-23-16,-1-6-36 0,-3-7-48 16</inkml:trace>
  <inkml:trace contextRef="#ctx0" brushRef="#br0" timeOffset="91455.57">19039 9052 606 0,'-4'-7'46'0,"3"1"-5"0,-1 6 2 16,2 0-1-16,0 8-26 16,7 8-13-16,3 7 5 15,2 7 8-15,3 3-10 16,-7 4-2-16,3-1-4 15,-4 2-1-15,-1-5-6 0,-3-7-19 16,1-2-25-16,-4-6-16 16,2-11-9-16,-2-7-10 15,0-2-51-15,0-16-150 16</inkml:trace>
  <inkml:trace contextRef="#ctx0" brushRef="#br0" timeOffset="91752.37">19059 9057 431 0,'-5'-25'90'0,"1"3"-33"16,4 4-10-16,6 3 3 16,14 3-21-16,1 4-13 0,4 5 3 15,2 3-1-15,-3 0-7 16,-5 11-8-16,-4 6-5 16,-10 7-2-16,-5 2-16 15,-7 2-5-15,-13-2 4 16,-6-2 10-16,-1-3 10 15,5-7 4-15,2-2 14 0,7-1 4 16,5-2 2-16,8 2-5 16,0 0 0-16,17 1 0 15,8-1-2-15,9 3-5 16,7-2-7-16,5-4-2 0,2 2-2 16,1-1-2-16,-3-2-36 15,-4 1-48-15,-8 2-85 16</inkml:trace>
  <inkml:trace contextRef="#ctx0" brushRef="#br0" timeOffset="92689.65">22636 9011 601 0,'-7'-11'68'16,"-2"4"-5"-16,3 2-1 16,3 5-24-16,3 7-20 0,0 13-17 15,0 12-1-15,0 7 2 16,0 6-3-16,3 3 1 15,2-2-1-15,-2-5 1 16,1-9-8-16,-3-11 0 16,-1-8 4-16,0-11 3 15,-7-2 2-15,-4-18 3 0,-1-9-3 16,-1-10-2-16,4-9 1 16,2-4-1-16,7 0 2 15,0 1-1-15,5 7-2 16,10 9 1-16,1 8 0 15,6 13 0-15,1 10-3 0,3 2 1 16,3 18 5-16,0 9-2 16,3 9 0-16,-3 4 0 15,0 3 0-15,-4-1-2 16,-5-5-1-16,-4-7-2 16,-8-8 4-16,0-10 0 0,-6-10 0 15,-2-2 4-15,0-16 3 16,0-9-1-16,2-11-2 15,3-5 0-15,2-5-2 16,6-3 0-16,3 7-1 16,2 6 0-16,1 12-2 15,1 7 1-15,0 14-1 0,-2 4 3 16,-2 18-1-16,-3 9 1 16,-2 9 0-16,-2 6 0 15,-2 4 0-15,1-1-1 16,2-5 1-16,-3-6-4 15,0-6-28-15,0-9 4 0,3-11-15 16,-2-3-23-16,-1-6-40 16,-2-18-47-16,2-8-183 15</inkml:trace>
  <inkml:trace contextRef="#ctx0" brushRef="#br0" timeOffset="93232.28">23218 8642 566 0,'3'0'29'15,"4"0"-8"-15,3 0 8 16,6 12 5-16,5 3-15 16,3-1-10-16,5 2-2 15,0-2-2-15,-2-3-2 16,-1-6-3-16,-4-3 0 16,-9-2 1-16,-3 0-4 0,-10-4-1 15,0-3-1-15,-11 2-6 16,-10 1 0-16,-3 4 2 15,-3 0 2-15,-3 4 5 16,1 7 2-16,2 1 0 0,8 3 0 16,2-5 1-16,7-1-1 15,2-6 0 1,6-3 0-16,2 0 0 0,0-6 10 16,11-13 2-16,3-4-1 15,1-5 3-15,1-1 12 16,0 2 10-16,-2 4-3 0,-2 9 0 15,-7 1-6-15,0 10-7 16,-3 3-10-16,-2 18-9 16,0 14-3-16,0 13 1 15,0 15-1 1,0 12-36-16,-9 11-36 16,-6 5-75-16,-5 8-306 15</inkml:trace>
  <inkml:trace contextRef="#ctx0" brushRef="#br0" timeOffset="93935.26">19395 15482 691 0,'0'-19'33'0,"-4"6"12"15,1 10 13-15,3 3-21 0,0 10-26 16,3 19-11-16,4 10 4 16,4 13 8-16,0 12-7 15,1 9-3-15,-1 0-3 16,0-1-3-16,1-5-21 15,3-6-12-15,-1-14-5 0,1-8-15 16,-1-18-29-16,4-15-60 16,-2-8-202-16</inkml:trace>
  <inkml:trace contextRef="#ctx0" brushRef="#br0" timeOffset="94878.65">19738 15662 616 0,'-2'0'36'0,"-3"0"-2"16,0 6 8-16,5 12 1 16,0 8-19-16,0 5-18 15,0 5-4-15,5 1-1 0,2-7-2 16,0-3 1-16,-2-7-2 16,-1-9-1-16,-2-11 0 15,-2-4 5-15,0-20 3 16,0-8-5-16,-4-8 1 15,2-9 1-15,2 5 3 16,0 1-1-16,2 6-3 0,9 8 0 16,3 9 3-16,3 11-1 15,2 9-1-15,1 6-2 16,2 17 3-16,-3 9 0 16,1 7-2-16,-2 4 0 0,-4 2 0 15,-2-4-1-15,-2-9-1 16,-5-7-4-16,-3-11 4 15,0-12 2-15,-2-4 2 16,0-17 5-16,1-12-5 16,3-6-1-16,4-5 4 15,-1-2-6-15,5 6 1 0,3 7-2 16,1 7 0-16,-2 10 1 16,2 12-2-16,1 2 3 15,-2 16-1-15,0 9 0 16,4 7 0-16,0 9-1 15,3 3 0-15,-3 1-9 0,4 4-25 16,-3-8-15-16,1-3-11 16,-1-12-17-16,-3-12-31 15,-1-10-9-15,0-8 17 16,-2-17 18-16,-5-6-8 0,1-7 27 16,-7 0 197-1,-3 4 16-15,0 5-47 16,0 6 11-16,-2 6-37 0,1 8-14 15,1 5-16-15,0 1-21 16,1 16-9-16,8 4 6 16,1 5-7-16,0 5-9 0,1 3-4 15,-3 0-2-15,-3-2-1 16,-3-4-9-16,-2-6-15 16,0-6-11-16,-3-9-9 15,-6-7 4-15,0-9 10 16,1-16 4-16,-2-9 14 0,6-7 13 15,3-5 14-15,1 0 0 16,1-1-9-16,10 8-3 16,7 7 2-16,4 7 2 15,3 8 2-15,1 7 6 16,-2 7-2-16,-4 3 0 16,-8 1-8-1,-5 11-5-15,-7 7-1 0,-1-1-2 16,-10 2 2-16,-3 2 1 15,-1-2 3-15,1 1 1 16,6-5 17-16,5 4 7 16,3-2-3-16,2 0-7 15,11 0-1-15,8 1-4 16,2-1-8-16,4-2-4 16,0 0 0-16,-1-2-4 15,-5-1-30-15,-1-6-23 0,-4-7-28 16,-3 0-71-16,-5-14-176 15</inkml:trace>
  <inkml:trace contextRef="#ctx0" brushRef="#br0" timeOffset="95097.34">20766 15450 553 0,'0'-19'51'0,"-5"19"-34"15,3 1 27-15,2 22 7 16,0 13-5-16,7 9-15 15,1 10-7-15,3 11-8 16,-3 6-5-16,2 3-6 16,0-3-5-16,-1 0 0 15,3-8-1-15,-4-8-13 0,3-14-26 16,0-9-39-16,0-18-65 16,-3-15-242-16</inkml:trace>
  <inkml:trace contextRef="#ctx0" brushRef="#br0" timeOffset="95568.36">21340 15600 516 0,'0'-1'39'15,"0"1"-4"-15,10 0-11 16,12 5 29-16,3 7-13 16,9 3-19-16,4-1 1 15,2 3-4-15,1 0-4 0,-4-3-4 16,-3 0-6-16,-3-2-3 16,-9 1 0-16,-10-1 0 15,-9 3-1-15,-3 1-1 16,-14 3 0-16,-11 6 2 15,-11-1 1-15,-5 2-4 0,-2 3 5 16,-2-1-4-16,2-3-3 16,5 0-19-16,13-5-27 15,7-10-36-15,13-5-72 16</inkml:trace>
  <inkml:trace contextRef="#ctx0" brushRef="#br0" timeOffset="96018.03">22173 15539 441 0,'0'-3'192'0,"-6"-11"-141"15,6 12 9-15,0 2-7 16,0 12-35-16,7 11-10 16,5 9 5-16,-2 12-5 15,2 7-5-15,2 3-3 0,-1 6 0 16,-2-1-15-16,4-3-15 16,-3-12-23-16,1-8-15 15,1-15-27-15,3-11-19 16,0-10-63-16</inkml:trace>
  <inkml:trace contextRef="#ctx0" brushRef="#br0" timeOffset="96549.07">22546 15672 511 0,'4'-10'84'0,"-4"5"-30"16,0 5 6-16,3 2-18 15,0 11-15-15,-2 8-5 0,5 4-11 16,-3 7-6-16,2 0-3 15,-3 0-1-15,0-7-1 16,-2-9 0-16,0-3-2 16,0-13-1-16,-2 0 1 15,-5-18 5-15,2-10-3 0,-3-8 1 16,3-7 0-16,3 0 5 16,2 0-2-1,0 6-3-15,0 6-1 0,10 8 0 16,2 12 0-16,4 8-1 15,4 5-1-15,2 16 0 0,3 9 4 16,1 6-2-16,1 7 1 16,0 2-1-16,-5-2-1 15,-2-5 1-15,-8-6 0 16,-1-8-3-16,-5-12 2 16,-1-9 1-16,-3-2 6 15,1-19-1-15,4-8-2 0,2-5 0 16,4-5 0-16,1 2-2 15,4 1-1-15,4 4 0 16,-1 9 0-16,-1 7-1 16,0 9-1-16,-4 7 0 15,-1 5 1-15,-1 15 2 16,-2 5 0-16,1 5 0 0,-4 4-1 16,1-1-1-16,0 0 1 15,0-5-1-15,-3-3-14 16,3-8-19-16,-3-9-18 15,3-8-15-15,-3-4-30 0,-1-17-111 16</inkml:trace>
  <inkml:trace contextRef="#ctx0" brushRef="#br0" timeOffset="97023.2">23040 15297 528 0,'13'7'0'0,"3"2"29"16,7-1 39-16,6 5-24 0,0-2-20 15,3-2-9-15,0 0-1 16,-1-7-4-16,-8-1-3 16,-5-1-6-16,-7 0-1 15,-6-3 0-15,-5-1-4 16,-1 1-8-16,-18-1-9 15,-2 4 11-15,-6 0 2 0,-3 0 6 16,1 11 3-16,0 1-1 31,4 2 0-31,5 1-1 16,6-1-3-16,3-3-7 16,7-2-2-16,4-6 1 0,0-3 4 15,4 0 7-15,9-12 0 16,4-8 2-16,1-5-1 15,4-1 2-15,-1-5 13 0,-2 3 6 16,-4 6 4 0,-5 6-7-16,-3 4-1 0,-4 8 10 15,-1 4-5-15,2 4-20 16,-1 15-3-16,3 6 3 0,1 7 1 16,0 8-3-16,2 0 0 15,2 5-2-15,-2-2-22 16,3-5-24-16,3-10-37 15,-1-10-86-15,-3-13-223 16</inkml:trace>
  <inkml:trace contextRef="#ctx0" brushRef="#br0" timeOffset="97304.36">23539 15193 551 0,'0'-7'74'15,"0"4"-50"-15,0 3 17 0,0 5-3 16,0 13-6-16,0 9-4 16,6 6-8-16,-1 10-5 15,2 7-3-15,4 6-3 16,-2-1-1-16,0 4-2 0,1-4-4 16,2 0 0-16,-2-1-1 15,-1-4-1-15,2-2-3 16,-2-5 5-16,0-4-8 15,-4-7-12-15,1-7-18 16,-1-7-18-16,-1-10-11 0,-1-8-17 16,-1-10-88-16</inkml:trace>
  <inkml:trace contextRef="#ctx0" brushRef="#br0" timeOffset="126739.24">18781 11835 228 0,'-4'3'191'15,"1"2"-137"-15,3-5 1 16,0 0-17-16,0 0 0 16,2-5-8-16,5-1-13 0,-1-5-8 15,0 0-5-15,0 0-3 16,-4 0 2-16,-2 5 1 15,0-2-3-15,-2 5 5 16,-10 3 5-16,-1 0-4 16,-4 3-3-16,0 6 0 0,0 5 1 15,5-1 2-15,0 1-1 16,7-2-2-16,3-2-3 16,2-2-1-16,6-2 0 15,7-2-1-15,2-4 1 16,4 0-1-16,0 0 1 15,-4-3 0-15,-3-2 2 0,-4 0-1 16,-6 0 4-16,-2 0 5 16,0 2 10-16,0 1-1 15,0 2-6-15,-2-1-6 16,0 1-2-16,2 0-2 16,0 0-4-16,2 0 1 0,5 0-3 15,2 0 3-15,5 0 0 16,0 0 1-16,3 0-1 15,-1 0 1-15,2 0 0 16,-1 0-2-16,2-6 2 16,0 3-1-16,1-2 1 0,4-1-1 15,1 1 1-15,2-2-2 16,7 0 3-16,0-3 0 16,3 3 0-16,1-1-2 15,-1-2-1-15,4 0 2 16,-4 3-1-16,-1-1 0 0,-2 1 1 15,0 0-1-15,-2 0 0 16,3 0 0-16,-1 2 1 16,0-4-1-16,0 2 0 15,0-2 0-15,0 2 1 16,2 0-2-16,0-1 2 16,0-1-1-1,2 3 0-15,-2-2-1 16,-1 1 1-16,1 0 1 15,-2 0-1-15,3-2 0 16,-5 3 0-16,2 1 0 0,-3-2 0 16,1 0-1-16,0 1 2 15,2-1-1-15,0 1 0 16,0-2 0-16,2 1 1 16,-2 0-1-16,0-2 0 15,5 3 0-15,-4-2 0 16,-1 3 0-16,2-3 0 0,2-1 0 15,0 4 0-15,0-4 0 16,1 0 1-16,0 2-2 16,3 0 1-16,-3-1 1 15,2 2-1-15,-2-2 1 16,0-1-2-16,-2 4 1 0,1-2 0 16,-1 0 0-16,-2 1 1 15,1 1-1-15,-2 0 2 16,0 1-2-16,4 0 1 15,-3-1 1-15,0 2-1 16,-1 1 1-16,0-2-2 16,-1 1 2-16,-1-2-1 0,0 3 0 15,-1-2-1-15,-3 2 1 16,0-3 0-16,-1 1-1 16,-5 1 1-16,5-3 0 0,-1 1 0 0,2 0 0 0,-1-1-1 15,2 1 1-15,2 0-1 16,-2-1 0-16,-1 3 1 31,1-3-1-31,-3 1 1 16,1-2 0-16,0 3 0 15,0-3 1-15,-1 2-1 0,-1-1 0 16,-1 1 0-16,2 0-2 0,1 0 2 0,0 1-1 16,2-2-1-16,-2 3 1 15,1-2 1-15,0-1-1 16,0 3-1-16,-2-1 2 15,1 0-1-15,1 1 0 0,-3-3 0 16,0 3 1-16,-1 0-1 16,-2-1-1-16,2 0 2 15,-4-1-1-15,-1 0 0 16,1-1 0-16,-1 1 1 16,-2-1-1-16,1 1 0 15,-2 0 1-15,1 0-2 0,-3-3 2 16,4 4-1-16,-4-1 0 15,-1 2 0-15,1-2 1 16,-3 1 0-16,0 1 1 16,1-3 0-16,-2 0-2 15,-2 3 1-15,1-2-1 16,-4 1 1-16,1 0 0 0,-2 1 0 16,-2 1-1-16,-2 0 1 31,0 1-1-31,0-1-2 15,0 2 1-15,-4 0-2 0,-4 0 2 16,1 0 1-16,-1 0 0 16,1 2-2-16,0 3 1 15,2 1 1-15,2-1-1 16,1 0 1-16,2-2-1 16,0 1 1-16,0-2 0 0,9 1 0 15,2-3 1-15,3 0 0 16,-1 0 0-16,3-1 1 15,-3-1-4-15,-1-5 0 16,-5-2 1-16,0 0-1 0,-4-3 1 16,-3 2-1-16,0 0-1 15,0 3 1-15,-8 2-1 16,1 1 1-16,-2 4 0 16,-4 0 0-16,4 0 1 15,1 0 2-15,-2 4-2 16,3 3 2-16,2-1-1 15,3 3-1-15,2-1 2 0,0-1-2 16,0 0 3-16,0 0-3 16,3 0 2-16,4-3-1 15,3 1 1-15,-1-3 0 16,1 1 1-16,2-3-1 0,0 0 1 16,-2 0 0-16,0 0 0 15,-1-5 1-15,-6-2-1 16,-1-2 1-16,-2-2-1 15,0 3 0-15,-2-3-2 16,-8 2 0-16,-4 2 0 16,1 3 0-16,-2 4 0 0,1 0-2 15,-1 0 2-15,1 9-2 16,2 6-1-16,-3 0-23 16,-2 3-57-16,-4-1-83 15,-4-5-391-15</inkml:trace>
  <inkml:trace contextRef="#ctx0" brushRef="#br0" timeOffset="127574.87">20578 11281 485 0,'-4'0'71'15,"1"-1"-62"-15,3 1 20 16,0 0-10-16,3 0 4 16,4 1-8-16,3 5-6 0,0-1 7 15,3 1 2-15,2 3-4 16,0-2 0-16,5 2-2 15,0-1-1-15,1 3-2 16,5 0 0-16,-3 0 0 16,4 0-1-16,-3-1-2 0,-3 2-4 15,-1-4-1 1,-4-1 0-16,-7-2 1 0,-2-1-2 16,-2-3 1-16,-3 1 2 15,-2-2 2-15,0 2 2 16,0-2 1-16,0 2-1 0,0 0-2 15,0 1 0-15,0 3-2 16,0-3-2-16,-2 4 1 16,-3 1 1-16,-2 0 0 15,-4 7 1-15,-2 1 0 16,-5 2-2-16,-3 5 1 0,-4 4-3 16,-2-2 0-16,3 0 0 15,0 2 1-15,2-6-2 16,7-4 2-16,5-2-1 15,3-5 0-15,3-4 0 16,3-5-6-16,1-1-4 16,0 0-8-16,0 0-24 15,0-7-29-15,1-6-63 0,1-6-187 16</inkml:trace>
  <inkml:trace contextRef="#ctx0" brushRef="#br0" timeOffset="138260.63">17975 11212 228 0,'-6'4'160'0,"2"-2"-108"15,2-2-7-15,2 0 9 16,0 0-18-16,5 0-15 16,3-6-6-16,5-3-2 15,0-3-2-15,2-4-5 16,0-4-3-16,1-4-1 0,-3 1-1 15,-1-4 1-15,-5 3 0 16,-3 3 4-16,-3 3 8 16,-2 3 9-16,1 5-1 15,0 6-3-15,0 2 1 0,-2 2-5 16,-2 6-12-16,1 13-4 16,0 5 1-16,3 8 0 15,0 5 1-15,0 4-1 16,0 2 1-16,0 1 4 15,3 3 5-15,0-4 0 16,3-2-3-16,-3 0 0 0,2-7 0 16,-4-4 2-1,3-2 0-15,-1-6-8 0,1-2 0 16,-1-5-2-16,2-2 0 16,-1-6-11-16,-1 1-24 15,4-7-23-15,-6-1-18 0,-1-4-77 16,0-8-188-16</inkml:trace>
  <inkml:trace contextRef="#ctx0" brushRef="#br0" timeOffset="138502.04">18085 11268 354 0,'0'-15'240'16,"0"-1"-204"-16,14 2-16 15,5 7 5-15,4 3 13 0,3 2-25 16,-1 2-11-16,-3 13-4 16,-7 3-1-16,-8 3 1 15,-7 4 1-15,-7 1-4 16,-18-1-8-16,-4 0-20 16,-5-3-8-16,-1-6-30 15,2-8-95-15</inkml:trace>
  <inkml:trace contextRef="#ctx0" brushRef="#br0" timeOffset="139357.78">18409 11983 381 0,'0'-17'52'15,"-3"0"-17"-15,-3 3 0 16,-2-1-3-16,-2 6 3 15,-4 4-18-15,-4 5-3 0,-1 0 2 16,0 12-1-16,-3 8-3 16,1 6-6-16,3 1-4 15,3 2-1-15,3-2-1 16,9-2-1-16,1-7 1 16,2-6-2-16,5-9 0 0,9-3 2 15,3 0 4-15,0-14-1 16,5-4-2-16,0-1 0 15,-5-2 0-15,2 3 2 16,-3 1 7-16,-2 9 12 16,-2 4-5-16,-2 4-1 0,-1 4-9 15,-2 14-2-15,0 7-3 16,0 3-1-16,-1 11-1 16,-1 1-1-16,0-1 0 15,0 0-6-15,0-2 2 16,-2-8 4-16,1-6 1 0,-1-8 0 15,1-8 1-15,-3-6 2 16,3-1 11-16,3-12 15 16,3-8-9-16,5-5-5 15,2-8-5-15,4-2-10 16,2-2-2-16,4-2-28 16,0-2-50-16,0 1-97 0</inkml:trace>
  <inkml:trace contextRef="#ctx0" brushRef="#br0" timeOffset="140405.1">22865 10996 478 0,'-3'-7'64'16,"3"-4"-20"-16,0 2-1 15,15 1-11-15,7 1-7 0,2 1-7 16,5 6-6-16,-2 0 0 16,2 1-2-16,-4 12-8 15,-2 5-2-15,-5 1-1 16,-2 5 0-16,-5-1 2 16,-1 2 0-16,-7-5-1 15,-3-3 0-15,0-2 0 0,0-8 1 16,-8 0 1-16,1-3 4 15,-3-2-1-15,3-2 5 16,-1 0 2-16,3-12-1 16,3 2-3-16,2-8-2 15,0-5-1-15,0-2-1 0,10-5 1 16,5-2 1-16,4 1-1 16,1 3-2-16,4 1-3 15,1 4 0-15,1 8-3 16,0 4-10-16,-1 5-43 0,-3-2-66 15,-4 1-292-15</inkml:trace>
  <inkml:trace contextRef="#ctx0" brushRef="#br0" timeOffset="157310.87">10876 9503 538 0,'-7'-2'83'0,"2"-3"-30"0,3 2 1 15,2-1-9-15,0 3-14 16,9-4-20-16,11 0-7 16,2-1 2-16,13 2 4 15,6-3-5-15,5-1-2 16,5 1-2-16,0 1-1 0,0 2 1 16,-4 0-2-1,-6 0-2-15,-7 2-13 0,-10 2-16 16,-8 0-16-16,-10 2-14 15,-6 8-32-15,-15 0 9 16,-16 3-14-16,-11 4-68 0,-11-1-51 16</inkml:trace>
  <inkml:trace contextRef="#ctx0" brushRef="#br0" timeOffset="157607.67">11027 9546 179 0,'-58'14'151'16,"10"-3"-43"-16,11-2-24 16,15-2-37-16,15-4-15 15,9-3-16-15,30 0-22 0,14-3 30 16,17-12 10-16,13 0-14 15,4-3-8-15,0-3-7 16,-5-3-4-16,-9 2-2 16,-12 1-6-16,-10 2-20 15,-14-2-10-15,-16 3 8 0,-14 0 19 16,0 3 9-16,-17 1 0 16,-7 4 10-16,1 3 21 15,1 4 4-15,6 3-3 16,6 0-8-16,10 5-10 15,0 10-14-15,15 3 7 16,4 7 12-16,1 7 1 16,-1 4-8-16,-5 3-6 15,-11 4-4-15,-5 0-1 0,-18-4-15 16,-13-2-18-16,-5-6-4 16,-3-12-9-16,0-10-27 15,9-9-141-15</inkml:trace>
  <inkml:trace contextRef="#ctx0" brushRef="#br0" timeOffset="158060.74">12362 9200 633 0,'-7'-14'58'15,"0"0"-3"-15,6 11-8 16,1 3-8-16,0 15-29 16,1 12-14-16,10 14 4 15,0 17 12-15,0 8 2 0,-1 8-6 16,0 1 0-16,0-4-4 16,-3-5-1-16,3-11-2 15,-1-7-1-15,-1-8 1 16,-1-8 1-16,-1-7-4 15,1-9-6-15,0-5-25 0,0-10-23 16,5-1-31-16,-5-19-4 16,-2-12-104-16</inkml:trace>
  <inkml:trace contextRef="#ctx0" brushRef="#br0" timeOffset="158279.4">12401 9448 451 0,'-5'-23'110'0,"5"1"-67"16,17 7-19-16,8 3 13 16,6 5 5-16,-1 7-20 0,-3 0-13 15,-6 15-8-15,-14 8-5 16,-7 6 0-16,-19 3-1 16,-11 0-11-16,-6-2-15 15,-2-5 9-15,6-8 6 16,10-4-9-16,14-9-20 15,8-4-52-15,22-9-200 0</inkml:trace>
  <inkml:trace contextRef="#ctx0" brushRef="#br0" timeOffset="158544.96">12927 9546 542 0,'9'0'35'0,"9"-3"1"16,-1-3 20-16,10-1-9 16,4 2-22-16,-1-1-18 15,4 1-3-15,0 4-3 16,-1-2-2-16,-1 3 0 15,-7 0-26-15,-6 6-34 0,-11 4-33 16,-8 3-66-16,-1 1-165 16</inkml:trace>
  <inkml:trace contextRef="#ctx0" brushRef="#br0" timeOffset="158701.17">13012 9712 443 0,'0'0'78'16,"7"0"-36"-16,12-2-15 15,9-7 10-15,9 2-12 16,2-2-21-16,4 2-4 0,-1 0-6 16,-8-2-63-16,-5 0-75 15,-8 0-89-15</inkml:trace>
  <inkml:trace contextRef="#ctx0" brushRef="#br0" timeOffset="159091.7">12964 9363 561 0,'-7'-13'42'0,"4"2"12"16,3 4-10-16,9 4-17 0,9 3-17 16,5 0-9-16,4 2 0 15,5 7-1-15,-3 4 0 16,0 2-1-16,-2-1 1 16,-2-3 1-16,-6-4-2 15,-4-4 1-15,-3-3 0 16,-2-2 3-16,-3-10 6 0,-2-6 12 15,0-3-7-15,0-4-7 16,2-2-4-16,-2 4-3 16,2 4-16-16,3 6-30 15,3 4-34-15,3 7-81 16,1 1-149-16</inkml:trace>
  <inkml:trace contextRef="#ctx0" brushRef="#br0" timeOffset="159750.53">13772 9453 333 0,'4'-10'101'0,"0"-3"-35"0,-4 1 6 16,0-5-8 0,0 5-19-16,-8-2-23 0,-2 3-12 15,-10 0-7-15,-1 6-3 16,-4 3-3-16,-3 2 3 15,0 5 1-15,4 10-3 0,5 3 1 16,4 1-2-16,6 4 0 16,8-1-3-16,1-1-9 15,10-4 2-15,7-9 6 16,7-2 4-16,0-6 2 16,6 0 1-16,-5-4 0 15,-1-6 1-15,-2-4 0 0,-5 3 9 16,-5-2 4-16,0 4-1 15,-5 2-1 1,0 3-4-16,-2 2-5 0,1 2-3 0,-1 2-2 0,1 10-1 16,2 9 1-16,2 1 2 15,2 8 0-15,0 0 1 16,3-1-2-16,-4 2 2 16,4-2-1-16,-5-3 0 15,-1-6 0-15,0-4 0 16,-2-2 0-16,-2-7 1 0,1-3 0 15,2-4 4-15,2-2 23 16,6-12 5-16,2-4-11 16,2-9-7-16,1-5 2 15,1-1-6-15,-2-2-2 0,-4 3-6 16,-6 2-3-16,-2 5-8 16,-8 2-44-16,0 0-87 15,-3 1-328-15</inkml:trace>
  <inkml:trace contextRef="#ctx0" brushRef="#br0" timeOffset="196946.77">14866 11465 357 0,'2'-1'108'16,"3"-6"-67"-16,2-1 6 16,1 0 18-16,-1 2-3 15,0 1-25-15,-2 1-8 16,-1 2-1-16,-1 2-7 15,2 4-12-15,-2 10-7 0,-1 9 1 16,0 9 4-16,-2 10 3 16,0 6-1-16,0 11-4 15,-6 1-1-15,-3 5-1 16,-2-1-1-16,-1-2-1 16,-1-3-1-16,4-7 1 0,-2-8 0 15,4-5 0-15,3-5-1 16,1-11 0-16,3-7-1 15,0-12-3-15,5-4-9 16,10-14-4-16,4-11-27 16,3-14-40-16,-2-8-74 15,1-6-195-15</inkml:trace>
  <inkml:trace contextRef="#ctx0" brushRef="#br0" timeOffset="197227.94">15046 11549 514 0,'0'-10'55'16,"-2"-3"16"-16,2 6-26 16,0 5-1-16,0 2-12 15,0 5-22-15,0 15-11 16,0 7 5-16,0 13 14 0,0 7-5 16,-1 8 0-16,-6 5-5 15,0-2 0-15,2-1-2 16,-2-3-5-16,-1-6 2 15,0-4-3-15,1-8 1 16,0-2 0-16,-3-7-2 16,5-4 1-16,0-9-1 15,1-1-10-15,2-6-13 0,2-5-18 16,-1-2-23-16,1 0-30 16,-4-2-60-16,-3-5-191 15</inkml:trace>
  <inkml:trace contextRef="#ctx0" brushRef="#br0" timeOffset="197618.47">14546 12114 468 0,'0'4'85'0,"10"3"-53"15,7 1 19-15,8 3 18 16,6 5-19-16,1-1-22 16,2 3-18-16,2 0-5 15,1 0-3-15,-3 0-2 0,3 1-4 16,-1-3-25-16,1-4-19 16,4-4-11-16,-2-5-23 15,0-4-43-15,0-3-2 16,0-10 8-16,-3-4 71 15,-6-3 60-15,-5 1 75 0,-5 2 34 16,-6 2-1-16,-7 3-17 16,-5 8-20-16,-2 2-18 15,-10 3-20-15,-10 7-29 16,-9 8-13-16,-3 13-2 0,-9 7-8 16,-5 2-66-16,-7 1-89 15,-3 3-411-15</inkml:trace>
  <inkml:trace contextRef="#ctx0" brushRef="#br0" timeOffset="198758.81">6379 12839 50 0,'-17'6'381'0,"0"-3"-291"15,7-1-17-15,5-1-14 16,5 1-19-16,7-2-25 15,16 0-1-15,8 0 25 16,6-2-7-16,11-4-20 0,8-4-8 16,2 0-1-16,5-3 0 15,-4 1-3-15,-2-1 0 16,-6 4-1-16,-6-2-7 16,-11 6-17-16,-7 1-21 15,-14 3-10-15,-6 1-22 16,-7 0-45-16,-19 3-49 0</inkml:trace>
  <inkml:trace contextRef="#ctx0" brushRef="#br0" timeOffset="199071.25">6491 12917 258 0,'-41'20'182'0,"14"-7"-126"16,16-6-16-16,11-2-18 16,22-5-28-16,17-5 24 15,17-12-1-15,8-4-6 16,10-5-7-16,1-5-3 15,-5-3-1-15,-11 2-17 16,-13 2-16-16,-16 5 13 0,-16 0 17 16,-10 7 10-16,-4 2 13 15,-4 7 27-15,-4 2 10 16,-1 7-13-16,1 0-15 16,6 0-14-16,1 11-11 15,1 5 0-15,6 2 6 0,6 6-1 16,-3 3-3-16,-2 7-3 15,-7 5-2-15,0 1-1 16,-18 2-4-16,-9-1-22 16,-7-1-15-16,-3-8-8 15,-4-7-38-15,6-8-63 0</inkml:trace>
  <inkml:trace contextRef="#ctx0" brushRef="#br0" timeOffset="199571.14">7360 12748 523 0,'-3'-25'69'16,"3"2"-5"-16,0 3-2 16,7 7-13-16,6 7-11 0,4 6-20 15,0 0-10-15,4 16-3 16,2 7-1-16,1 10-4 16,-1 5 2-16,0 5-2 15,-3-4 0-15,-5-2-1 16,-5-6-12-16,-3-12-1 15,-7-6 1-15,0-13 2 16,-12-2 8-16,-8-19 9 0,-4-6-4 16,-4-11-1-16,0-4 2 15,1-4 0-15,5 2 1 16,7 7-3-16,6 7-1 16,9 7 9-16,4 8-4 15,16 10-4-15,7 5-3 0,5 7 3 16,6 13-1-16,4 8-1 15,2 6 0-15,2 2-7 16,0-1-28-16,-5-4-23 16,2-8-10-16,-2-10-23 0,-7-13-30 15,0-2-28-15,-3-18-126 16</inkml:trace>
  <inkml:trace contextRef="#ctx0" brushRef="#br0" timeOffset="199707.91">7989 12659 311 0,'0'-31'108'16,"-6"8"17"-16,-10 5-34 0,-4 13-32 15,-7 5-35 1,-2 9-19-16,-1 11-5 16,1 8 3-16,5 6-5 15,7 0-23-15,8-2-26 16,9-4-31-16,4-10-54 0,16-9-72 16</inkml:trace>
  <inkml:trace contextRef="#ctx0" brushRef="#br0" timeOffset="199888.74">7994 12659 297 0,'7'-9'273'0,"-3"2"-190"0,-4 7-30 16,0 14-35-16,3 9 12 15,1 11-1-15,5 9-17 0,2 7-8 16,3 3-4-16,4-1-2 16,2-2-51-16,-1-9-18 15,1-11-41-15,-4-10-70 16,-1-13-194-16</inkml:trace>
  <inkml:trace contextRef="#ctx0" brushRef="#br0" timeOffset="200076.21">8217 12882 525 0,'0'-5'93'16,"0"3"-32"-16,1 2-31 15,5 5-9-15,2 11 23 0,4 5-19 16,0 6-19-16,3 4-4 15,-3 1 0-15,0-2-1 16,-2 1-7-16,-3-7-19 16,-2-1-21-16,-1-6-10 0,-3-7-20 15,-1-6-63-15,0-4-106 16</inkml:trace>
  <inkml:trace contextRef="#ctx0" brushRef="#br0" timeOffset="200373">8251 12873 478 0,'0'-20'70'0,"0"2"-21"16,7 8-24-16,9 2 6 15,3 5 0-15,3 3-13 16,0 3-12-16,-6 12-6 16,-5 3-1-16,-7 5-4 0,-4 0-8 15,-9 2 6-15,-6-2-1 16,-1-2 8-16,0-4 3 15,2-5 8-15,6-1 13 16,6-2-5-16,2-2-4 16,7-1-8-16,12-1 5 0,8 2 1 15,3-2-9-15,4 2-2 16,4 0-4-16,-3 0-42 16,-2-3-43-16,-8-1-80 15,0-3-314-15</inkml:trace>
  <inkml:trace contextRef="#ctx0" brushRef="#br0" timeOffset="200716.68">8992 12735 594 0,'-1'-10'74'0,"1"-1"-10"16,-2 4-8-16,2 3-11 15,0 4-5-15,0 0-20 16,0 0-17-16,3 6-3 0,4 8 0 15,5 2 0-15,-5 2 0 16,1 3-1-16,5-1-21 16,-4 1-13-16,0-5-18 15,-2-3-28-15,-3-10-39 16,-4-3-86-16</inkml:trace>
  <inkml:trace contextRef="#ctx0" brushRef="#br0" timeOffset="200841.63">8897 12601 507 0,'0'-5'19'0,"7"-4"-36"0,13 9 10 15,9-2-25-15,5 8-26 16,4-1-110-16</inkml:trace>
  <inkml:trace contextRef="#ctx0" brushRef="#br0" timeOffset="201060.44">9208 12603 394 0,'-27'2'132'16,"-4"4"-82"-16,2 2 9 16,4 3-12-16,8 3-14 15,6 4-19-15,11 2-15 16,7 1-1-16,14 3 2 16,11-1 0-16,-3-4 0 0,8 1 0 15,-10-4-8-15,-6-2-3 16,-13-5-13-16,-8 0 6 15,-15-1 6-15,-10-3 9 16,-9 0-23-16,1-2-17 0,3-3-33 16,6 0-127-16</inkml:trace>
  <inkml:trace contextRef="#ctx0" brushRef="#br0" timeOffset="201841.46">9839 12657 574 0,'-2'-14'48'0,"-4"-2"6"16,6 3-9-16,8 4-7 0,6 2 0 15,4 3-28-15,3 4-7 16,-1 6 1-16,0 6-4 15,-1 4-1-15,-2 2 0 16,-5 0-1-16,-5-2-5 16,-1-5-1-16,-6-2 2 15,0-6 4-15,0-3 5 0,-2 0 5 16,-2-12 4-16,2-6 1 16,2-5-4-16,0-4-5 15,12 2-3-15,3-2 1 16,4 10-5-16,0 4 1 15,2 11 1-15,-2 2 1 0,-4 15-2 16,0 8 0-16,-2 5 0 16,0 4 0-16,-5 2-13 15,3-4-9-15,0-4-7 16,1-5-5-16,1-11 6 16,5-8-7-16,2-2 20 0,1-16-1 15,2-7 0-15,3-7 9 16,-4-6 11-16,-8-5 1 15,-6 2 7-15,-4 3 12 16,-4 8-1-16,-4 4-7 16,-6 14-11-16,-5 10-1 15,1 2 3-15,4 19-2 0,2 6-3 16,4 8-1-16,4 4 0 16,2-5 1-16,11 0-1 15,-1-9-2-15,3-7-9 16,-6-11 6-16,0-7 6 15,-3-2 12-15,-1-15 21 0,-5-6-18 16,0-6-10-16,-6-5-3 16,-5 0-3-16,1-2-6 15,-2 3-36-15,11-1-46 16,1 4-60-16,1 2-53 0</inkml:trace>
  <inkml:trace contextRef="#ctx0" brushRef="#br0" timeOffset="202013.3">10481 12364 340 0,'8'6'68'16,"-3"3"32"-16,0 3-16 16,0 6-23-16,7 5-14 15,-2 2-16-15,6 9-3 0,2 2-10 16,-1 3-13-16,0 0-4 16,-2 2-1-16,-6-2-19 15,-6-5-28-15,-3-5-40 16,-10-11-72-16,-14-9-143 0</inkml:trace>
  <inkml:trace contextRef="#ctx0" brushRef="#br0" timeOffset="202107.03">10448 12605 500 0,'27'-30'-7'16,"17"-1"-23"-16,14 1-35 16,17-2-126-16</inkml:trace>
  <inkml:trace contextRef="#ctx0" brushRef="#br0" timeOffset="205514.94">10358 12584 519 0,'-15'-15'40'0,"-11"3"-30"15,-6-1-4-15,-7 6 17 16,-8 0-4-16,-13 4-17 16,-8 3-3-16,-10 0 1 0,-14 5 1 15,-18 7-4-15,-13 6-16 16,-13 4-9-16,-19 1 20 15,-12 2 6-15,-11 5 4 16,-7 1-2-16,-6 1 4 16,-6 3 13-16,5 1-1 15,3 5-6-15,12-1 1 0,13-2-1 16,23-3-6-16,25-3-1 16,28-7-1-16,29-10 4 15,27-5 4-15,32-7 2 16,25-3-18-16,38-13 6 15,30-11 11-15,35-5 7 16,26-10-8-16,24-4-8 0,12-3 3 16,12 3-5-16,-3 3 4 15,-6 5-2-15,-8 5-4 16,-12 3 3-16,-19 7-2 16,-17 2 1-16,-17 6 0 15,-24 1 1 1,-23 6-2-16,-22-1 1 15,-21 3-1-15,-19-1 2 0,-11 1 4 16,-29 1 11-16,-14-1-4 0,-20-1-11 0,-18 2 1 16,-10 0-2-16,-16 2-10 15,-9 0 9-15,-9 0-2 16,-7 6-9-16,-6 8-3 16,-3 2 3-16,2 7 7 15,2 2 4-15,10 5 0 0,8 1 1 16,19 4 4-16,15-1 2 15,22-3 2-15,22-1-7 16,21-3 0-16,20-7 1 16,25-5-5-16,29-6 0 15,25-9 4-15,24 0 10 0,19-12-6 16,21-8 2-16,16-7-7 16,4-1 0-16,4-4 2 15,4 0-3-15,-6-1 1 16,-11 1 1-16,-12 0-1 15,-16 0 2-15,-22 2-5 16,-28 3 6-16,-29-1-3 0,-23-1 2 16,-24 4-1-16,-37 0-11 15,-33 4-2-15,-28 5-6 16,-26 5-2-16,-22 11 7 16,-20 2 5-16,-12 18 6 0,-4 10 5 15,-3 9-6-15,7 9 8 16,5 4 0-16,22 9 0 15,20-1 8-15,27 1-1 16,30-1 1-16,33-4-11 16,36-6 0-16,24-9-5 15,47-13-1-15,37-11 5 0,40-17-1 16,37-6 12-16,32-24-4 16,29-13-5-16,25-5-1 15,16-6-2-15,10 1 0 16,3-1-38-16,-5-1-132 15</inkml:trace>
</inkml:ink>
</file>

<file path=ppt/ink/ink11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0T09:00:19.205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1520 5597 223 0,'3'0'93'0,"-3"0"14"16,0 0-57-16,0 0 2 0,2 0-16 16,-1 0-12-16,3 0-6 15,1 0-2-15,0 0 2 16,0 0 0-16,3 0-3 15,-2 0 1-15,2-2-2 16,-1 2-3-16,5-2-2 0,-2 1-1 16,4-1 4-16,1 0-2 15,-1 2-1-15,4-3 1 16,4 3-2-16,-5-3-2 16,3 2 0-16,2 1-1 15,-3 0-1-15,3 0 1 0,0 0 1 16,-1 0-2-16,1 0 0 15,0 0 1-15,0 0-2 16,0 1 0-16,0 3-1 16,2-2 2-16,0 2 4 15,1-1-6-15,2 1 0 0,0-1 1 16,2 0 0-16,2 0 1 16,1 0-1-16,0-1 0 15,0 2-1-15,1-1 0 16,-1 0 0-16,2 1-1 15,-2-2 1-15,4 0-1 16,-1-1 1-16,-1-1-1 16,4 3 0-16,-3-3 3 0,3 0 0 15,2 0-2-15,-3 0 0 16,3 0 1-16,-3 0-3 16,3 0 1-16,-2 0 0 15,-1 0 0-15,1 0 1 0,-4-3-2 16,3 3 1-16,-2 0 1 15,-1 0-2-15,0 0 1 16,0 0 1-16,-1 0-2 16,-3 0 0-16,1 0-1 15,-1 0 2-15,1 0-1 0,-1 0 1 16,3 0-2-16,-1 0 2 16,0 0-1-16,2 0 0 15,2 3 0-15,1-6 1 0,-3 6-1 16,5-2 0-16,-3 1 0 15,-2 0 0-15,1 0 0 16,4 1 0-16,-5 1 0 16,0-3 1-16,2 3-1 0,-1-3 0 15,-1 3 1-15,5-2-1 16,-5 0 0-16,2 2-1 16,5-1 2-16,-2 0 0 15,1-1-1-15,3 2 2 16,0-1-1-16,0-1 0 0,2 0 0 15,0 2 0-15,3-2 1 16,-1-1-1-16,2 1 1 16,1 0-1-16,4 0 0 15,0-2 0-15,-1 0 2 16,5 1-3-16,-1-1 2 0,-1 0-1 16,2 0 2-16,-1-1-3 15,3 1 2-15,-4 0-2 16,2 0 1-16,1 0 1 15,0-2-1-15,-1 0-1 16,1 0 2-16,-1-1-1 16,3 1-1-16,0 0 2 0,2-2-1 15,-2 1 1-15,4 1-1 16,-3-2 0 0,1 1 0-16,2-2-1 0,-1 1 1 15,3-2 0-15,-3 3-1 16,3-2 1-16,0 0 1 0,-3 1-2 15,2-2 1-15,1 1-1 16,-6 0 1-16,2 1 0 16,-1 1-1-16,-2-1 2 15,-1 1-2-15,0-1 1 16,1 0 0-16,-3 1-2 0,4-1 2 16,-1 1-1-16,1-1 1 15,0 3-1-15,0-3 1 16,0-2 1-16,2 3-1 15,-2-1 1-15,2 1 0 16,-2-1-1-16,2 1 0 16,-2-1 1-16,2 0-2 15,1 3 1-15,-1-3-1 0,1 1 2 16,-1 1-2-16,3 0 0 16,1-1 1-16,-3 3-1 15,0-3 1-15,2 2-2 0,-1 1 3 16,1-2-2-16,1 2 1 15,-1 0 0-15,0-2 0 16,0 2-1 0,0 0 0-16,-2 0 1 15,-2 0-1-15,0 0 0 0,1 0 1 16,-4 0-1-16,-1 0 0 0,3 0 0 16,0 0 1-16,-4 0 0 0,2 0 0 15,0-2 0-15,-3 4 0 16,-3-2 1-16,1 0-2 15,-6 2 0-15,-3 0 0 16,-2-2 0-16,-6 0 0 16,-1 0 0-16,-5 1 1 0,-4-1-2 15,-2 0 1-15,-1 3 0 16,-7-3 0-16,0 0-10 16,-2 0-33-16,-3-8-56 15,-4-15-159-15</inkml:trace>
  <inkml:trace contextRef="#ctx0" brushRef="#br0" timeOffset="6967.09">13278 5604 165 0,'-1'1'0'15,"-5"4"20"-15,6-4 5 16,0-1 10-16,0 0 68 0,0 0-69 16,0 0 11-16,0 0 13 15,0 0-10-15,0 0-18 16,0 0-13-16,4 2-3 16,1 0 0-16,3 0 5 15,6-1 7-15,1 1-2 0,4-2-7 16,3 0-3-16,1 0-2 15,8 0 1-15,3 0 1 16,0 0-1-16,2 0-1 16,3 0-8-16,3 0-2 15,-1 0-1-15,2 0 0 16,4-2 0-16,1 1 0 0,4-1 2 16,0 0 4-16,4 0-2 15,-1-1 1-15,-1 3 0 16,-1-3 1-16,1 3-4 15,-5 0 0-15,0 0 0 16,-4 0-2-16,-2 0 1 0,0 0-1 16,-2 0 1-16,-1-1 0 15,0 1 0-15,1 0 1 16,-3 0 0-16,1 0 1 16,-1 0-1-16,-1-2 1 15,-1 2 0-15,2-2 0 0,-2 1 0 16,5-3 1-16,-2 4 0 15,3-3-1-15,1 1 0 16,-1 0-2-16,2 2 0 16,-1 0 0-16,-1 0-3 15,-1 0 2-15,-2-2-1 0,3 2 1 16,-4 0-1-16,1 0 2 16,-3 0-2-16,0 0 0 15,0 0 0-15,-2 0 0 16,2 0 0-16,-2 0 0 15,0 0 0-15,0 0 0 16,-3-1 0-16,1-2 0 16,-3 2 0-16,-1-1 0 0,1 2-2 15,-2-4-23-15,4 1-35 16,-2-6-80-16,1-9-231 16</inkml:trace>
  <inkml:trace contextRef="#ctx0" brushRef="#br0" timeOffset="8062.59">19466 5657 256 0,'0'0'83'0,"0"0"-43"0,0 0 21 16,0 0 11-16,0 0-29 15,0 0-17-15,2 0 4 16,2 0-2-16,2 2-2 15,1-2-5-15,0 0 1 0,5 0-1 16,1 2 0-16,3-2 0 16,4 0-3-16,2 2-4 15,5-2 0-15,2 0-2 16,3-2-2-16,5 2-4 16,-1 0-2-16,3 0-1 15,-1 0 1-15,2 0-2 0,-3 0 0 16,-1 0 0-16,0 2 0 15,0-2 1-15,-3 2-1 16,-1 0 2-16,-3-2 1 16,-5 0-1-16,2 1 1 15,-3-1 0-15,-1 0-1 0,-3 0 0 16,-2 0 0-16,0 0-2 16,-2 0 0-16,-3 0 0 15,-5 0-1-15,1 0 1 16,-3 0 0-16,-1 0-1 15,-2 0 1-15,-1 0-1 0,-1 0 0 16,0 0-9-16,0-1-29 16,0-11-45-16,-3-1-112 15</inkml:trace>
  <inkml:trace contextRef="#ctx0" brushRef="#br0" timeOffset="27292.99">14708 1828 219 0,'0'-9'41'0,"0"-3"65"0,2-3-40 15,2 1 14-15,-3 0-5 16,3-1-8-16,-2 1-7 16,3 4-11-16,-3-3-7 15,1 6-11-15,1 3-11 16,-2 2-4-16,0 2-5 0,0 0-6 15,1 10-5-15,1 7 0 16,-1 6 5-16,4 6 2 16,1 7-1-16,1 3-3 15,-2 0-1-15,3 0-1 16,0 1 0-16,-2-6-2 16,1-4 0-16,1-5-11 0,-2-5-6 15,-2-6-5-15,-3-5-7 16,2-2-18-16,-3-7-19 15,3 0-26-15,-5-5-39 16,0-10-118-16</inkml:trace>
  <inkml:trace contextRef="#ctx0" brushRef="#br0" timeOffset="27762.67">14785 1805 488 0,'-2'-20'45'16,"2"0"0"-16,2 3 15 16,11-3-18-16,6-1-15 15,7 3-5-15,2 0-1 16,0 4-1-16,0 5-5 0,-2 3-4 16,-7 5-4-16,-3 1-4 15,-3 5-4-15,-6 11-3 16,-6 6 2-16,-1 6-1 15,0 2 4-15,-14 3-1 0,-4-3 0 16,-3-2-2-16,-2-3 2 16,-1-3 2-16,3-8-1 15,3-3 0-15,3-4 2 16,4-4 0-16,6 1-1 16,3-4 0-16,2 2 2 15,0-2-3-15,0 0-3 16,0 0 2-16,9 4 2 0,3 1 5 15,1 3 4-15,6 3 1 16,0 5 2-16,5 2-1 16,-1 4-4-16,-4 1-5 15,1 2-2-15,2-2-1 0,-4 0-1 16,-4-2 0-16,0-1-3 16,-4-4-19-16,-1 0-12 15,-1-5-23-15,-1-4-32 16,1-3-54-16,1-4-186 15</inkml:trace>
  <inkml:trace contextRef="#ctx0" brushRef="#br0" timeOffset="28583.19">15275 2126 102 0,'0'-6'492'16,"0"-1"-452"-16,0 4 13 15,0-1 9-15,0 3-28 16,0-1-19-16,0 2-7 16,0 0-1-16,2 0-3 0,3 5-3 15,-3 10-2-15,6 0 2 16,-1 7 3-16,0 5 0 15,0 1-1-15,-1 2-2 16,-2 1 0-16,1-6-1 16,-3 0 1-16,1-3 0 0,0-7-1 15,-1-1 1-15,2-3-1 16,-3 0 3-16,1-3 0 16,3-2 1-16,-5 0 1 15,3-1 1-15,2-2 0 16,2 1 2-16,2-1 0 15,2-3 1-15,7 2 0 0,0-2-3 16,1 0-2-16,5 0-3 16,-1 0 0-16,4-2-2 15,1-4-7-15,-3 4-25 16,1-5-28-16,-4-5-50 0,-7-1-102 16</inkml:trace>
  <inkml:trace contextRef="#ctx0" brushRef="#br0" timeOffset="29427">15703 1810 231 0,'0'0'111'0,"0"0"-60"15,0 0 32-15,0 0-12 16,0-1-30-16,0-3-6 0,0 2 2 16,0 0-4-16,0 0-10 15,0 2-8-15,0-1-4 16,2-1-4-16,-2 0 0 16,1-1-3-16,3-1-1 15,-1 0 1-15,1-1-1 0,-1 2 3 16,-2-1 3-16,-1 0 3 15,0 2 0-15,0 1-3 16,0 1-4-16,0 0-3 16,0 0-2-16,0 0-7 15,-4 0 5-15,2 1 0 0,-1 5 2 16,1 1 0-16,-2 0 0 16,4 0-1-16,0-1 0 15,0-1 0-15,0 1-1 16,0-3-1-16,6 0-1 15,-1 1-6-15,-1-2-21 0,3 0-12 16,0-2-11-16,2 0-28 16,-3 0-63-16,-2 0-143 15</inkml:trace>
  <inkml:trace contextRef="#ctx0" brushRef="#br0" timeOffset="29707.93">15781 2003 110 0,'0'7'402'15,"0"-2"-377"-15,0-5 8 0,0 0 10 16,0 0-32-16,1 0-10 16,3 0 5-16,-1 0 2 15,1 0 5-15,-2 0 4 16,-2-2 4-16,0-1 3 0,0 1-3 15,-2-1-7-15,-3 1-10 16,-2 2-1-16,-1 0-3 16,4 0-6-16,2 0-25 15,2 0-30-15,7 0-49 16,12 0-104-16</inkml:trace>
  <inkml:trace contextRef="#ctx0" brushRef="#br0" timeOffset="30265.56">16524 1623 290 0,'10'-8'112'0,"-3"5"-75"16,-5 0 63-16,0 1-17 16,-2 2-35-16,0 0-22 15,-7 0-16-15,-11 7 1 16,-7 6-5-16,-9 4-2 16,-10 4-3-16,-4 1 1 15,0 3 1-15,1-3 0 0,5-5 1 16,7 1 4-16,9-5 7 15,11-4-7-15,10-1-6 16,5 0-3-16,0-3-7 16,17 2 3-16,13 0 5 0,6-2 2 15,10 1 0-15,2-1 0 16,0 2 0-16,-5 2-1 16,-9 4 1-16,-5 3-3 15,-14 5-3-15,-13 8-18 16,-4 1-9-16,-20 2-8 0,-7 2 11 15,-10-4 20-15,1-5 12 16,2-3 29-16,8-6 8 16,6-5-5-16,7-3-7 15,12-2-9-15,4-2-11 0,25-4-10 0,10 0 10 16,11-2 0-16,10 0-5 16,10-7-2-16,-1 0-2 15,2-1-14-15,-9-3-52 16,-3-2-53-16,-13 0-132 0</inkml:trace>
  <inkml:trace contextRef="#ctx0" brushRef="#br0" timeOffset="30937.26">16714 1395 552 0,'-7'-6'138'16,"5"2"-135"-16,2 3 22 16,6 1 9-16,11 0-29 15,5 0-3-15,3 0-1 0,7 0 0 16,4 0 0-16,0 0-1 16,0 0 1-16,-2 0-1 15,-1-10-1-15,-9 6 1 16,-5-6-2-16,-9 3 3 15,-2-1 2-15,-8 2 3 16,0 2-3-16,-15 4-6 0,-7 0 0 16,-2 11 0-16,-11 7 1 15,1 5 0-15,-2 4-3 16,4 1 1-16,8 0 1 16,5-7 0-16,6-3 0 15,6-10 2-15,5-2 1 0,2-6-1 16,0 0-1-16,9-11 8 15,2-5 5-15,2-7 1 16,3-2 2-16,-2-5 3 16,0-1 6-16,-4 7-2 15,-3 0-3-15,-2 8 3 16,-2 6 0-16,-1 4-4 0,-2 4-5 16,0 2-8-1,0 9-7-15,0 9-5 0,0 9 6 16,0 6 1-16,0 9 0 15,2 1 0-15,9 3-8 16,1 0-24-16,5-5-15 0,2-2-39 16,3-12-63-16,-2-5-236 15</inkml:trace>
  <inkml:trace contextRef="#ctx0" brushRef="#br0" timeOffset="31812.42">17265 1728 251 0,'-3'-5'235'0,"1"-1"-171"16,2-1 21-16,0 4-16 16,0-1-23-16,0 2-10 15,7 0-14-15,5 2-10 16,7 2-5-16,4 9-2 0,5 7-1 16,9 3-2-16,2 6-1 15,2 5 0-15,1 0-2 16,-3 2 1-16,-3-3-5 15,-2-3-23-15,-5-5-19 16,-4-6-17-16,-9-7-42 16,-5-8-71-16,-7-2-179 0</inkml:trace>
  <inkml:trace contextRef="#ctx0" brushRef="#br0" timeOffset="32034.12">17675 1680 66 0,'-4'-5'556'16,"1"1"-527"-16,-3 4 33 16,-2 0-14-1,-4 16-41-15,-6 11-8 16,-5 8 3-16,-5 10 0 16,-5 7 0-16,1 3 0 15,1-1-1-15,6-4-1 16,3-9-3-16,10-7-13 0,4-9-14 15,8-10-18-15,0-10-42 16,17-5-84-16,3-17-188 16</inkml:trace>
  <inkml:trace contextRef="#ctx0" brushRef="#br0" timeOffset="32565.22">18156 1589 476 0,'9'-7'80'16,"-6"0"-70"-16,-1 1 52 15,0 2 12-15,-2 4-35 16,0 0-29-16,-14 0-5 15,-8 10 3-15,-8 4-4 0,-10 7-2 16,-2-1-2-16,1 5 1 16,4-4 2-16,6 1 3 15,10-6-1-15,8-4-2 16,10-1-3-16,3-2-1 16,9-4-3-16,8 3 6 0,10-3 0 15,4 2 0-15,3-2-1 16,4 1 1-16,0 1-2 15,-8 2 0-15,1 2 0 16,-10 3 0-16,-8 5-3 16,-10 6-2-16,-3 6-19 15,-16 1-5-15,-9 1 10 0,-4-2 7 16,-3-2 9-16,1-6 5 16,6-7 15-16,7-5 9 15,7-4-1-15,8-2-6 16,3-3-8-16,16-2-6 0,14 0 0 15,10 0 0-15,12-7-4 16,10-2-1-16,4-2-20 16,-1-1-34-16,-4-3-51 15,-10-3-96-15</inkml:trace>
  <inkml:trace contextRef="#ctx0" brushRef="#br0" timeOffset="33309.03">18204 1302 549 0,'-7'-2'36'16,"4"-3"-11"-16,1 1 12 16,18 4-22-16,5 0 5 15,8 0-8-15,3 0-3 16,4 1-2-16,2 2-3 0,-2-3-1 16,-2 0-3-16,-5 0 1 15,-4 0-1-15,-7-3 1 16,-4-1-1-16,-8-2 0 15,-4 1 4-15,-2-1-1 16,-12 5-8-16,-3 1 5 16,-9 0-2-16,-1 0-6 15,-6 10 2-15,1 5 4 0,-1 3 0 16,9-1-3-16,0-1-5 16,5-3-1-16,8-2 2 15,4-4 5-15,5-4 2 16,0-3 2-16,0 0 2 0,7-9 9 15,0-5-5-15,5-2-2 16,0-4 3-16,0-3 2 16,-2-1 5-16,-2 5 6 15,-1 2 8-15,1 3 8 16,-6 4-4-16,0 5-7 16,-1 4-8-16,-1 1-7 0,0 0-8 15,0 12-6-15,0 6 1 16,2 12 3-16,-2 5 0 15,4 12 0-15,-1 6 0 16,1 8-9-16,1 0-52 16,0-2-65-16,5-6-185 0</inkml:trace>
  <inkml:trace contextRef="#ctx0" brushRef="#br0" timeOffset="42544.88">6625 6746 210 0,'-1'0'12'16,"1"0"58"-16,0 0 37 0,0 0-70 15,0 0-2-15,0 0-3 16,0 0-1-16,5-2-4 15,3 2-2-15,-1 0-6 16,3 0-10-16,-1 0-3 16,6 0 4-16,-1 3 0 0,6-1-1 15,2 0-3-15,5-2 3 16,7 2 0-16,3-4-1 16,8 2 0-16,2 0 0 15,3 0 4-15,4 0-5 16,0 0-3-16,3 0-2 0,1 0 2 15,3 0 0-15,-2 0-1 16,4 0-2-16,-2 0 0 16,-1 0 0-16,4 0 1 15,-3-2 2-15,0 0-7 16,0 1 4-16,2-3 3 0,-2 2 0 16,0 1-2-16,-1 0-1 15,-1-4 0-15,-1 3 1 16,-2 0-1-16,-2 2 1 15,2-3 0-15,-4 1-2 16,-7-1 0-16,2 0 2 16,-6 0-2-16,-2 2 0 15,-5-1 0-15,-7 0 0 0,-1 1 0 16,-6-2 1-16,-6 1 0 16,-4-2 0-16,-4 3 4 15,0-1 0-15,-5 2-1 16,-1 0-3-16,0 0-2 0,0 0-13 15,0 0-37-15,-7-3-54 16,-1-3-197-16</inkml:trace>
  <inkml:trace contextRef="#ctx0" brushRef="#br0" timeOffset="50042.08">9560 6664 79 0,'-2'-4'45'0,"0"3"-6"0,2-1 18 15,-2-1 24-15,0 2-25 16,2-3-19-16,-1 2 0 16,1 1 2-16,0-3-2 15,-2 2-12-15,2 1-8 0,0 1 0 16,0-1-6-16,0 1-7 16,0 0-2-16,0 0-2 15,0 0 2-15,0 0 1 16,0 0 4-16,0 0 1 15,2 0 3-15,5 1 0 0,6 0 2 16,-1 1-2-16,6 2-2 16,0-4-1-16,5 3 2 15,6-3-4-15,-2 4-4 16,4-3-1-16,3 2 1 16,0-1-2-16,1-1 1 15,6 1 0-15,-2 0 0 0,2-2-1 16,1-2 0-16,0 2 1 15,4 0 1-15,0 0 5 16,1 0-2-16,-1 0-1 16,5 0 1-16,-3 0 1 15,1 0-3-15,-1 0 0 16,-1 0-3-16,-1-2 1 0,0 2 0 16,0 0-2-16,-1 0 1 15,-2 0 0-15,2-1 1 16,0-1 0-16,0 2 2 0,0-3 1 15,0 2 2-15,-1-3 1 16,1 2 1-16,0-1 3 16,0 1-1-16,-3-1-5 15,0-1 1-15,-2 3-2 16,0-3-2-16,-1 2-1 16,0-2 1-16,-3 2-3 0,4 1 2 15,0-2-1-15,-5 2 0 16,3 1 1-16,0-3-1 15,-5 3 2-15,-3-2-1 16,-3 2 0-16,-3 0 1 16,-2 0 0-16,-5 0 0 0,0 0 0 15,-4 0-1 1,1 0-1-16,-1 0 0 0,-2 0 0 16,-1 0 1-16,1 0-1 15,0 0 0-15,-2 0 0 16,-2 0 0-16,-1 0 0 0,1 0 0 15,-4 0 1-15,1 0-1 16,-2 0 3-16,-1 0 5 16,-1 0-1-16,2 0-2 15,-2 0 0-15,0 0-4 16,0 0 0-16,0 0-1 0,0 0 0 16,2 0 1-16,-2 0-2 15,0 0 1-15,2 0 1 16,-2 0-2-16,0 0 2 15,0 0-1-15,1 0 1 16,-1 0 1-16,0 0 3 16,0 0 0-16,0 0-1 0,2 0-1 15,-2 0 0 1,5 0-1-16,-5 0-2 0,1 0 0 16,3 0 0-16,-2 0 0 15,-1 0 0-15,3 0 0 16,-3 0 0-16,1 0 0 0,0 0 0 15,0 0 0-15,-1 0 0 16,1 0 0-16,-2 0 0 16,2 0 0-16,0 0 1 15,-2 0-2-15,0 0 2 16,1 0-2-16,-1 0 1 0,0 0 0 16,0 0 0-16,0 0-1 15,3 0 1-15,-3 0-1 16,0 0 1-16,2 0 0 15,-2 0 0-15,2 0 0 16,-2 0 0-16,0 0 0 0,0 0 0 16,0 0 1-16,0 0-1 15,0 0 0-15,1 0 0 16,-1 0 0-16,0 0 0 16,0 0 0-16,0 0-1 15,-4072 0 2-15,8146 0-2 0,-4074 0 1 16,0 0 0-16,0 0 0 15,0 0 0-15,0 0 0 16,0 0 0-16,0 0 0 16,0 0 0-16,2 0 0 15,-2 0 0-15,0 0 1 16,0 0-2-16,0 0 1 16,2 0 0-16,-2 0-1 0,0 0-5 15,0 0-3-15,0 0-5 16,0 0-5-16,0 0-15 15,0 0-19-15,-9 0-19 0,-8 0-30 16,-5 0-83-16</inkml:trace>
  <inkml:trace contextRef="#ctx0" brushRef="#br0" timeOffset="51717.92">13340 6729 357 0,'-2'0'84'16,"-3"0"-6"-16,1-1-9 16,1-3-14-16,1 4-20 0,0-2-10 15,0 1-4-15,1 1 1 16,1 0-4-16,0 0 1 16,0 0-3-16,0 0-5 15,0 0-2-15,0 0-2 16,3 0-1-16,1 0-2 15,3 0 0-15,0 0-1 0,2 0 0 16,5 0-1-16,1 0 0 16,2 0 1-16,3-3 2 15,6 3-3-15,-2 0 1 16,3 0-1-16,2 0 1 16,-2 0-2-16,4 0-1 0,-1 0 1 15,1 0 1-15,3 0-2 16,0 0 1-16,1-1-1 15,-1 1 0-15,3-2 0 16,-1 2 1-16,0-1-1 16,-2 1 0-16,0-2 1 0,-2 0 0 15,0 2-1-15,1-1 0 16,-1 1 1-16,0-3 0 16,5 3 1-16,-1 0-2 15,-1 0 1-15,3 0-1 16,-2 0 1-16,0 0 0 0,0 0-2 15,-2 0 1-15,2 0 1 16,0 0-1 0,-1 0 0-16,1 0 0 0,1 0 0 15,-1 0 0-15,-2-2 1 16,0 2-2-16,-4 0 1 16,2 0 1-16,-1 0-1 0,-2 0 0 15,3 0 0-15,-2 0 0 16,-2 0 0-16,0 0 0 15,1 0 0-15,-2 0 0 16,2 0 0-16,-3 0 0 16,5 0 0-16,-4 0 1 0,1 0-2 15,0-1 1-15,-1 1 0 16,0 0 0-16,1 0 0 16,-2 0 0-16,-4 0 1 15,2 0-1-15,-2 0 1 16,-5 0-1-16,0 0 1 15,-3 0-1-15,-1 0 0 0,-3 0 0 16,2 0 1-16,-5 0-1 16,-2 0 3-16,0 0-2 15,0 0 1-15,-1 0 0 16,-1 0 0-16,3 0 0 16,-2 0-1-16,1 0 0 0,-1 0 0 15,1 0-1 1,-2 0 1-16,-1 0-1 15,3 0 1-15,-4 0 0 0,1 0-1 0,-2-3 1 16,2 3 0-16,-2 0 0 16,1 0-1-16,-1 0 0 15,0-1-3-15,0 1-19 16,-1-3-33-16,-9-5-78 0,-2-6-253 16</inkml:trace>
  <inkml:trace contextRef="#ctx0" brushRef="#br0" timeOffset="82855.75">8924 5734 127 0,'0'-3'73'0,"0"-1"-38"16,-1-1 111-16,-3 0-97 16,-1-1 6-16,-3 0-3 15,1 0-18-15,-2 0-6 16,-2 1-8-16,-3-1-12 15,0 3 1-15,-1-4-6 0,0 3 3 16,-6 1-1-16,0-1-2 16,-3 2 0-16,-2-2 2 15,-5 1 2-15,-2 0 0 16,-1-3 0-16,-2 1 0 16,1 2 3-16,-1-3 2 0,0 0-3 15,2 1-3-15,2 0-3 16,0 0 0-1,1-1 0-15,4 3-2 0,0-1-1 16,-2 1 0-16,4-1 2 16,-4 1-2-16,2 0 0 0,-2 0 0 15,0 1 0-15,-5-1 1 16,0-1-1-16,-3 1 0 16,-2-1 0-16,-2 1 0 15,-1-1 1-15,-4 2-2 16,4-2 2-16,-5 3 2 0,2-1 1 15,2 2 0-15,1 0-2 16,-2 0-1-16,5 0 0 16,-2 0 0-16,6 0-2 15,-1 0 2-15,2 0-1 16,0 0-1-16,0 0 2 0,0 5-1 16,-3-1 0-16,-2 0 0 15,-2 1 0-15,-3 2 0 16,0 0 0-16,-2 0 1 15,2 2 1-15,1 0-1 16,3 2-1-16,1-1 1 16,1 1 2-16,3 2 0 0,-4-1 1 15,3 4-1-15,1 0-1 16,1 2 0-16,0 2-3 16,1-1 2-16,1 4 0 15,3 1-1-15,0 1 1 0,2 0 0 16,4 0 0-16,-3-2 2 15,6 2 4-15,-4-2-1 16,0 4 3-16,4-4 2 16,-2 2-3-16,3-2-4 15,4 4 0-15,3-2-2 16,5 0 1-16,2 2-2 16,3-1 1-16,2 1 1 15,0 0-2-15,6-2-1 16,2 0 2-16,5 0-2 0,3-4 2 15,2 3 1-15,4-3 0 16,-3-2 1-16,3 2 1 16,2-2-1-16,-2 2-2 15,0-1 0-15,4-1 0 16,-3 2-1-16,4-5 1 0,4 2 0 16,-1-2 1-16,4-4 2 15,4 2 2-15,1-2-1 16,-1 0-3-16,3-1-1 15,-1 0 0-15,-3 0-1 16,3 3-1-16,-2-3 1 16,1 1-1-16,-1 0 0 15,4-6 1-15,-1 3-1 0,-2-3 1 16,3-1-1-16,-1-4 1 16,0 2 0-16,1 0 0 15,-1 0-1-15,1 1 2 16,2-3-2-16,-3 3 2 15,3 1-3-15,-2-3 2 16,-2 0 0-16,1 0-2 0,-1 0 1 16,-3-1 0-16,1-1 1 15,0 0-1-15,-4-1 0 16,-2 1 2-16,2 0-2 0,-1 0 2 16,1-2-2-16,0 0 0 15,0 0 1-15,2 0-1 16,-4-3 0-16,2 1 1 0,-1 3 0 15,-2-3-1-15,-1 1 0 16,-4-1 1-16,1 2-1 16,0 1 0-16,-1-3 1 15,-1 0 0-15,-1 1 0 16,-2-1 1-16,2 1-1 0,-1-1 1 16,1 1-1-16,-2-2 0 15,2-3 1-15,-4 3 0 16,5-2 0-1,-5 2 0-15,1-5 0 0,1 3 1 16,-3-1-1-16,-2 0 0 16,0-3 1-16,5 3 0 15,-5-3-1-15,0-1 0 0,3-1-1 16,-2 1 0-16,0-1 0 16,1-1 0-16,-4 0 1 15,2 3-1-15,-3-4 0 16,1 3-1-16,-3-1 2 15,2 2 0-15,-3-3-1 0,0 2 0 16,-1-1 0-16,0 2 0 16,0-3 0-16,0 0 1 15,-2 2 1-15,-1-2 0 16,0 1-3-16,0-1 1 16,1 1 1-16,-1 1-1 15,-2 0-1-15,1-1 1 0,1 0-1 16,-3 3 0-16,1-1 0 15,0 0-1-15,1 1 3 16,-3-1-2-16,2 0-1 16,2 1 2-16,-4-1-1 0,2-1 0 15,-1 0 0-15,-1 0 0 16,1-1 1-16,-1 1 0 16,-1-2 0-16,-2 0-1 0,0-1 2 15,0-1-1-15,0-2-1 16,0 0 1-16,0 1-1 15,-4-3 1-15,-1 1 0 0,2-3-1 16,-3 0 0-16,0-2 0 16,-6-1-1-16,-2-2-1 15,-4 0-2-15,-6 1-14 16,-5 1-19-16,-6 1-32 16,-3 1-55-16,-3-2-142 0</inkml:trace>
  <inkml:trace contextRef="#ctx0" brushRef="#br0" timeOffset="171824.53">4282 8704 190 0,'0'0'25'0,"-3"0"107"15,3 0-60-15,0 0-33 0,0 0-2 16,0 0-3-16,0 0-8 15,0 0-6-15,0 0 1 16,5 0 8-16,0 0-6 16,3 0-8-16,-1 0-3 15,0 0-1-15,2 0-1 0,4 0-2 16,1 0-2-16,4 0-1 16,1 0 2-16,0 0 2 15,6 0 1-15,-3 0-4 16,2 0 1-16,1-1-2 15,1 1-8-15,-1 0 18 0,2-2-15 16,0 0 2-16,2 0 1 16,5-3 1-16,0 1 5 15,2 1-3-15,-1-3-2 16,3 1-1-16,0 1-1 16,-2 3-1-16,0-3 1 15,3 0-1-15,-5 3 0 0,2-1-1 16,2 2 0-16,-2 0 0 15,0 0 0-15,-2 0 0 16,3 0 1-16,-3 0-2 16,-1 0 1-16,2 0 0 0,-3 2 1 15,0-1-1-15,2 1 1 16,2 2-1-16,1-4 1 16,5 2 1-16,3-1-2 15,7-1 12-15,3 4-5 16,9-2-3-16,0-2-2 15,6 1-1-15,5 1 1 0,1 0-2 16,3-2 1-16,2 2-1 16,2 0 1-16,-3-2-1 15,5 3 0-15,-4-1 1 16,-5 0-1-16,4-1 0 16,-5 3 0-16,-1-2 0 0,-1 0 3 15,-3 1-6-15,3 1 4 16,-2-2 0-16,-1-1-2 15,4 3 1-15,-2 0 1 16,1-3-1-16,1 1 0 16,1 0 1-16,1 0 2 0,1-1-5 15,4 1 4-15,-1 0-3 16,3 0 2-16,3 0-2 16,1 1 2-16,-4 1 0 15,4-4 0-15,-1 1 1 16,2 1-1-16,0 0 1 0,2-2-4 15,2 2 4-15,-3-2-2 16,1 0 1-16,-4 4 0 16,2-4 2-16,-5 1-4 15,2 1 0-15,0 0 2 16,-2 0-2-16,-2-1 1 16,-4 3 1-16,-1-4-1 0,-5 4 1 15,3-4 1-15,-8 3-1 16,5-3-1-16,-7 2 2 15,1-1-2-15,-2 1 1 16,-4-2 0-16,-3 2-1 16,-8 0 1-16,-1-2 0 15,-4 2 0-15,-6-2 0 0,-5-2 0 16,-3 4 1-16,-2-2 1 16,-7 0-1-16,-2 0-1 15,-3 0-1-15,-3 0 1 16,-1 0 0-16,-4 0-1 0,-2 0 1 15,1 0-2-15,-6 0 3 16,0 0-3-16,0 0 2 16,0 0-22-16,-7 0-61 15,-4-16-137-15</inkml:trace>
  <inkml:trace contextRef="#ctx0" brushRef="#br0" timeOffset="175151.84">13997 8695 259 0,'-6'0'143'15,"3"0"-86"-15,1 0 1 16,0-2-20-16,2 2-6 16,0 0-11-16,0 0-15 15,4 0-2-15,7 0 18 16,3 0 4-16,3 2-8 15,5 0-9-15,4 2 2 0,2-2 0 16,8-1-3-16,3-1-4 16,3 2-2-16,3-2-2 15,2 0 2-15,7 0-2 16,1 0 0-16,4 0 2 16,1 0 6-16,4-5 4 15,-1 3 0-15,2 0-1 16,-2 0 0-16,2 2-3 0,-2 0-5 15,1 0 3-15,1 0 2 16,4 0-1-16,1 0-1 16,4 4-1-16,8 0 0 15,-4 1 0-15,5-2-3 0,-1 5 2 16,-6-5-3-16,-1 2 2 16,-11-1-3-16,-8 0 0 15,-5-2 0-15,-14-2-1 16,-4 0 3-16,-10 0-1 15,-3 0 0-15,-7 0 7 16,-5 0 5-16,-1-4-1 0,-1 2-4 16,0-2-3-16,-5 3-3 15,5-1-1-15,-3 0-1 16,0 2-1-16,3-2 0 0,-4 2 0 16,2-1-1-16,-2 1-13 15,-1 0-13-15,1-2-13 16,2-4-40-16,1-6-72 15,2-10-349-15</inkml:trace>
  <inkml:trace contextRef="#ctx0" brushRef="#br0" timeOffset="176292.21">17955 8733 237 0,'-7'2'141'16,"-2"-2"-98"-16,4 0 31 15,4 2-35-15,1-2-14 16,1 1-11-16,11-1 11 16,0 0 12-16,6 0-7 15,4 0-9-15,-1 0-2 16,4 0-7-16,3 0-3 0,4 0-1 16,5 0 3-16,10-5 3 15,7-1 1-15,7-2 3 16,9 0-3-16,4-2 0 15,3 2-7-15,4 0-5 16,-4 0-2-16,0 3 0 0,-3 2-2 16,-2-1 1-16,-3 0 1 15,2 1 0-15,-1-1 0 16,-2 1-3-16,0 1 3 16,-2 0 1-16,-1 0-2 0,-1 0 0 15,-3 2-1-15,-3-1 5 16,-2 1-9-16,-4 0 6 15,-1 0 0-15,-5-2-1 16,1 2 0-16,-4-2 0 16,-4 2 2-16,0 0 0 15,-5-1 1-15,-4 1 1 0,-4-4 0 16,-6 4-2-16,-3-2 2 16,-5 0 2-16,-5 0-2 15,1 1 3-15,-4-1-1 16,-3 0-1-16,1 2-3 15,-2-2 0-15,0 2-5 0,0 0-26 16,-10 0-52-16,-5-1-93 16</inkml:trace>
  <inkml:trace contextRef="#ctx0" brushRef="#br0" timeOffset="196635.34">16314 2509 179 0,'-7'1'34'0,"-1"2"128"16,1-3-106-16,2 0 0 0,3 0-2 15,0 0-12-15,2 0-5 16,0 0-5-16,4 0-4 16,6 0 2-16,5 0-9 15,6-4-7-15,6 1-3 16,7-2-2-16,3-1-2 0,3-3-3 16,3 0-3-16,3 2 0 15,-2-3-1-15,-2 2 0 16,-3 1-1-16,-6 2-8 15,-6-1-9-15,-8 3-4 16,-6-1 2-16,-11 3-7 16,-2-1-4-16,-15 2-9 0,-8 2-34 15,-9 0-6-15,-5 6 12 16,0 1 34-16,-3 3 28 16,1 0 9-16,1 0 25 15,2 1 13-15,4-3 2 16,9 0 2-16,1 0-6 0,11-3-12 15,6-2-7-15,5 1-8 16,11-4-2-16,13-4 24 16,7 2 9-16,9 0-8 15,6-10-8-15,3 2-8 0,-1-3-13 16,-6 0-4-16,-1 3-2 16,-5 0-4-16,-6 0-28 15,-6 0-30-15,-6-2-60 16,-7-2-140-16</inkml:trace>
  <inkml:trace contextRef="#ctx0" brushRef="#br0" timeOffset="197213.34">18023 2492 366 0,'-4'0'33'0,"4"0"10"16,0 0 26-16,0 0-27 15,5 0-11-15,8-4 6 16,3-2-4-16,8 0-9 0,1-1-1 16,7-3-3-16,2-1-7 15,2-1-6-15,4 2-3 16,-2 0-4-16,-4-2 1 15,-4 3-1-15,-4 2-3 0,-9 1-13 16,-6 1-4-16,-5 5-12 16,-6 0-16-16,-2 0-12 15,-15 5-21-15,-5 7-42 16,-10 0-40-16,-4 4-3 16</inkml:trace>
  <inkml:trace contextRef="#ctx0" brushRef="#br0" timeOffset="197354.55">18221 2452 59 0,'-38'17'130'0,"5"-5"-4"0,5-1-43 16,8-2-13-1,10-3-15-15,2-3-17 0,8 1-11 16,3-4-17-16,19 0 22 16,7 0 18-16,7-1-12 0,7-6-15 15,3-4-17-15,2 4-5 16,-7-3-10-16,1 4-37 16,-7-6-50-16,-9 0-92 15</inkml:trace>
  <inkml:trace contextRef="#ctx0" brushRef="#br0" timeOffset="209227.37">1627 6676 377 0,'-2'2'88'0,"0"-2"-69"15,2 0 17-15,0 0 3 16,2 0-17-16,10 0-2 16,5 0 10-16,3-4-5 15,6-3-6-15,3 2-1 16,3-4-7-16,-2 2-5 16,1-1-2-16,-1 0-2 0,-2 0-1 15,-3 1 0-15,-7 2-1 16,-4 2 1-16,-3-1-2 15,-5 4 2-15,-4 0-1 16,-2 0 4-16,-5 0-3 0,-9 0-3 16,-8 0 0-16,-2 6-12 15,-7 0 3-15,-2 1 7 16,1 3 4-16,1-3 2 16,5 1-2-16,3-2 0 15,8 0 4-15,3-1 1 0,6-4-1 16,5 1-2-16,1-1-1 15,0-1-6-15,12 0 5 16,8 0 4-16,-1 0 5 16,6-4 0-16,2-1-6 15,2-1-2-15,-3-1 0 16,1 1-14-16,0 1-48 0,-1 0-65 16,-3-4-150-16</inkml:trace>
  <inkml:trace contextRef="#ctx0" brushRef="#br0" timeOffset="209867.96">2413 6700 519 0,'-9'0'38'0,"7"0"-34"16,0 0 39-16,2 0 6 16,0 0-33-16,7 0-15 15,6 0 4-15,3-3 8 16,4 0 2-16,6-1-3 16,2 2-7-16,-2-7-2 15,3 6 0-15,0-5-3 0,2 4 1 16,-4-1-1-16,-6 0-1 15,0 0-6-15,-8 3-5 16,-2 1-7-16,-8 1-12 16,0 0-4-16,-3 0 2 15,-8 0-1-15,-6 3-9 0,-9 5-33 16,-3 0-29-16,-1 1 5 16,1 1 77-16,3-4 50 15,3 3 35-15,4-2-6 16,4-3-6-16,9 0 4 0,1-3 0 15,2 1-14-15,0-2-14 16,7 0-15 0,10 0 15-16,2 0 10 0,5-3-12 15,3-2-13-15,-2-1-6 16,0-1-2-16,1 1-3 16,-9 1 1-16,-2 1-9 0,-6-1-49 15,-6-3-71-15,-3 2-246 16</inkml:trace>
  <inkml:trace contextRef="#ctx0" brushRef="#br0" timeOffset="-195810">15268 1580 228 0,'-6'-11'19'0,"-6"1"119"16,5-1-103-16,0 2 8 16,0-3 5-16,-1 2-16 15,0 2-14-15,-1-3-6 16,-3 2-1-16,0 2 3 15,0 0-1-15,-3 2-1 0,1-1 1 16,-4 4-2 0,1 0-1-16,-2 1-2 0,-1-1 2 15,-1 2-2-15,-1 2-1 16,-1-2-1-16,-2 1 2 16,4 4-1-16,-6 3-3 15,1 1-2-15,1-2 3 16,1 2 0-16,0 2 0 0,-1-1 2 15,1 3 1-15,2 1-1 16,1 4-2-16,0 2 0 16,0 5-4-16,2 0 2 15,1 3-3-15,-2 1 1 0,4 1-1 16,-2-2 0-16,4 1 1 16,-1 0 1-16,6-3 4 15,1 1 2-15,3 0-1 16,-2-2-3-16,7 4-2 15,-1-1-1-15,1 2 0 0,1 1-1 16,-1 2 0-16,7-2 1 16,-1 3-1-16,1 0 0 15,4-1 0-15,-1 0 0 16,0-3-1-16,5-1 0 16,-5-3 0-16,2-1 0 15,2-1 1-15,-4-4 0 0,7 5 0 16,-2-4-2-16,4 2 2 15,0 0-3-15,3 1-2 16,-1-3 3-16,0-1 1 16,1 0 1-16,3-2-2 0,-3 3 0 15,1-6-4-15,1-1-2 16,-4-2 2-16,0 0 1 16,2-4 0-16,4-1 1 15,-5 1 1-15,2-4 3 16,2 2 2-16,1-2-1 0,-3-1-1 15,-1 1 2-15,1-3 1 16,0 1 1-16,1-2-1 16,-2 0-1-16,-1 0 1 15,2 0-3-15,-3 0-1 16,1-2 1-16,-2-3 0 16,1 0 0-16,-5 0 0 15,0-1 4-15,1 1 8 0,-6-1 2 16,2 2-7-16,-4 0-2 15,3-1 0-15,-2-1 2 16,2-1-2-16,-1 0-1 16,2 0 0-16,2-4-3 0,1 0-1 15,0-2 0-15,2 1 0 16,0-1 1-16,0-2-1 16,-3 2 1-16,1-1 2 15,-3-2 0-15,1 0 1 16,-3-2-1-16,1 2 1 0,-2-4-1 15,0 0 0-15,-2-4 2 16,0 1 1-16,-2-2-2 16,3-2-1-16,-4-3 0 15,-1-1-1-15,-1-1 0 16,0-2 0-16,-2-3 0 16,0 1 0-16,-7-3 0 0,-6-2 1 15,-7-4-3-15,-3 1 0 16,-4 1 1-16,-7-4-3 15,-5 4-8-15,-3 4-5 16,2 9-2-16,-1 1-16 0,4 10-31 16,5 3-57-16,6 9-194 15</inkml:trace>
  <inkml:trace contextRef="#ctx0" brushRef="#br1" timeOffset="-142679.82">901 12459 389 0,'-7'0'56'16,"0"0"14"-16,0 0 1 16,3 0-17-16,4 0-10 15,0 0-14-15,4 0-14 16,10-4 2-16,6 1 4 16,7-1 1-16,7-1-9 0,3 3-7 15,3-2-2-15,3 1-2 16,2-2-2-16,-4 1-1 15,1 1-1-15,-3-2-2 16,-5 4-17-16,-7-1-22 16,-5 2-8-16,-10 0-29 0,-10 0-35 15,-2 0-72-15,-16 3-142 16</inkml:trace>
  <inkml:trace contextRef="#ctx0" brushRef="#br1" timeOffset="-142304.9">980 12534 12 0,'-3'7'473'16,"-17"0"-442"-16,20-7 19 16,1 0-12-16,21 0-17 15,7-4 8-15,8-3-6 16,11-1-5-16,1-2-4 0,5-2-5 16,-1 1-5-1,-5 0-5-15,-3 1 0 0,-9-3-13 16,-7 3-28-16,-8-3-18 15,-10-1 1-15,-6-2 5 16,-5 0 11-16,-3 0 29 16,-12 1 29-16,3 1 35 0,-2 2 10 15,4 1 8-15,3 4-14 16,5 3-16-16,2 2-8 16,0 2-20-16,12 0-12 15,3 10 6-15,-1 5 3 0,1 7-1 16,-4 5-5-16,-8 6 1 15,-3 7-3-15,-10 3-1 16,-16-1-11-16,-8-1-25 16,-5-3-22-16,-3-11-9 15,-2-11-56-15,8-9-224 16</inkml:trace>
  <inkml:trace contextRef="#ctx0" brushRef="#br1" timeOffset="-141820.65">1946 12282 321 0,'0'-5'311'16,"0"-2"-280"-16,0 3 32 0,2 3-18 16,1 1-2-16,2 0-27 15,0 5-14-15,0 7 0 16,2 6 7-16,0 4 2 16,3 4-2-16,-4 5-4 0,0 2-1 15,2-2-3-15,0-1 0 16,-4-1-2-16,3-4-1 15,-2-4-18-15,-2-5-15 16,1-5-24-16,2-6-20 16,-1-5-40-16,-5-1-110 15</inkml:trace>
  <inkml:trace contextRef="#ctx0" brushRef="#br1" timeOffset="-141445.63">1968 12307 623 0,'0'-20'20'0,"10"-1"11"16,14 3 2-16,8 2 8 15,7 2-19-15,3 5-18 16,1 4 1-16,-6 5 0 16,-6 0-4-16,-8 3-3 0,-9 10 0 15,-11 3-8-15,-3 5-14 16,-20-1 12-16,-5 0 10 15,-6-3 0-15,-3 1 2 16,2-6 2-16,3-1 0 16,10-4 4-16,4-1 7 15,10-2-3-15,5 1-4 0,0 0-11 16,12 4 0-16,8 5 7 16,2 0 1-16,4 6 1 15,3 0 0-15,-2 3-1 16,-2 0-1-16,-5 2-2 15,-1 0 0-15,2 0-6 0,-8-2-28 16,4-5-23-16,-5-4-53 16,1-1-117-16</inkml:trace>
  <inkml:trace contextRef="#ctx0" brushRef="#br1" timeOffset="-141068.55">2467 12596 599 0,'0'-7'69'0,"0"0"7"0,0 4-11 16,0 3-23-16,0 0-21 15,3 0-19-15,1 8-5 16,4 6 4-16,-5 2 0 16,4 2 1-16,-2 2 0 15,0 0-1-15,0-2 0 0,-2 0 0 16,1-2-1-16,-2-4 0 16,-1-1 1-16,1-3 0 15,2 0-1-15,-1-5 0 16,4 1 1-16,10 0 0 15,4-4 0-15,10 0 0 0,12 0-8 16,13-4-40-16,3-9-92 16,7-6-213-16</inkml:trace>
  <inkml:trace contextRef="#ctx0" brushRef="#br1" timeOffset="-140646.78">3345 12443 93 0,'0'0'509'0,"0"0"-448"0,0 0 12 16,0 0-16-16,4 0-10 15,-3 0-26-15,1 5-17 16,3 6 3-16,1 1 6 15,2 4-3-15,-1 4-5 16,-1 0-3-16,0 1-1 16,-1-2 0-16,-2 5-4 0,2-6-19 15,-2-2-22-15,-3-2-30 16,0-9-27-16,0-5-68 16,-9-1-211-16</inkml:trace>
  <inkml:trace contextRef="#ctx0" brushRef="#br1" timeOffset="-140506.18">3234 12329 613 0,'0'-7'47'0,"0"-3"-33"16,3 9 7-16,15 1-20 0,8 0-4 16,2 7-49-16,5 4-53 15,3 1-86-15</inkml:trace>
  <inkml:trace contextRef="#ctx0" brushRef="#br1" timeOffset="-140240.58">3622 12362 569 0,'-12'-3'115'16,"-5"-1"-93"-16,-1 4 16 16,0 0-7-16,0 0 1 15,4 11-23-15,4 3-6 0,7 6-4 16,3 2 0-16,0 3 0 15,15-3-2-15,2 5 1 16,3-4 1-16,4 1-2 16,-7-6-2-16,-4-4 0 15,-6 2 3-15,-7-7-1 0,0 0 0 16,-8-2 3-16,-11 2 3 16,-1-6-3-16,-1 3-2 15,3-6-26-15,4 0-47 16,8-6-93-16</inkml:trace>
  <inkml:trace contextRef="#ctx0" brushRef="#br1" timeOffset="-139694.75">4155 12487 368 0,'-12'-16'273'15,"4"0"-232"-15,6 0 23 16,2 4-7-16,8 2-16 16,11 9-27-16,8 1-12 15,4 1 5-15,4 16-3 0,1 3-2 16,1 6-1-16,-7 3-1 15,-4 1 0-15,-5-2-2 16,-9-2-1-16,-4-7-4 16,-8-4-1-16,0-7 5 15,-8-8 7-15,-6 0 7 16,0-10 11-16,-3-10-3 0,7-6-1 16,2-5-5-1,8-1-8-15,3 1-6 0,18 3-8 16,6 8-21-16,7 5-25 15,5 9-20-15,1 6-19 16,-4 3-27-16,-7 12-38 0,-9 1-34 16</inkml:trace>
  <inkml:trace contextRef="#ctx0" brushRef="#br1" timeOffset="-138882.43">4601 12523 290 0,'-10'0'131'16,"3"9"-19"-16,4-9-27 15,3 0-25-15,0-2-8 0,12-7-34 16,6-3-14-16,4-3-1 15,1 0-1-15,0 2-3 16,-8 1 2-16,-6 1-1 16,-6 5-3-16,-3 3-1 15,-15 3-3-15,-4 0 8 0,-4 9-2 16,1 3 2-16,3 8-1 16,7 3 0-16,7 2 1 15,5 0-3-15,15 2-2 16,7-6 0-16,11-6-5 15,7-5-14-15,3-8-14 0,0-2-15 16,-2-12 1-16,-5-12-9 16,-5-4-18-16,-11-8 49 15,-5-5 31-15,-5-2 32 16,-8-5 25-16,-2 5 1 16,0 6-3-16,-6 5 14 15,0 10-8-15,3 5-17 0,1 11-9 16,2 6-20-16,0 4-15 15,7 17-8-15,10 11 7 16,0 11-1-16,3 14 2 16,2 13-1-16,-1 8 3 15,-1 6 2-15,-2 4 0 0,0-1-8 16,0-7 4-16,-2-10-4 16,2-10 2-16,-4-17 0 15,-1-12 0-15,-4-16-1 16,-2-9 0-16,1-6 5 15,-5-21 8-15,-3-11-8 0,0-15-8 16,-3-10-8-16,-14-4-11 16,-6-5-15-16,-8 4 0 15,-5 6 26-15,-3 12 7 16,3 10 4-16,2 11 6 16,9 3 6-16,8 11 0 0,12 2-8 15,5 4-2-15,20 1-14 16,11 0 11-16,8-1 1 15,7-5-6-15,5-3-9 16,-4-3 3-16,-3-9 7 16,-10-6-11-16,-8-3-32 0,-8-7 17 15,-11 0 22-15,-7 0 7 16,0 3 4-16,-7 6 26 16,-6 5 17-16,1 8 4 15,0 7-12-15,4 5-6 16,4 5-13-16,2 8-12 15,2 12-7-15,4 10 5 0,8 9 3 16,3 6 3-16,1 5 0 16,2 8-1-16,2-1-4 15,-4-4-3-15,-3-3-1 16,-1-7-16-16,-1-8-37 16,-4-9-23-16,-1-10-46 15,-3-11-114-15</inkml:trace>
  <inkml:trace contextRef="#ctx0" brushRef="#br1" timeOffset="-138632.49">5448 12541 532 0,'8'-12'96'0,"7"-1"-76"16,4 1 20-16,8-3-2 15,1 3-3-15,-5-1-26 16,-1 1-9-16,-6 3 1 0,-9 2 2 15,-7 0 0-15,0 5-1 16,-13 2-4-16,-5 0 1 16,-3 12 3-16,5 4-1 15,0 4-1-15,6 3-3 16,10 2-5-16,0 0-14 16,17-2-4-16,5-3-13 0,0-10-42 15,5-6-92-15,-3-4-246 16</inkml:trace>
  <inkml:trace contextRef="#ctx0" brushRef="#br1" timeOffset="-138257.56">5674 12473 562 0,'0'-16'61'0,"6"3"4"16,9 6-25-16,9 4-12 16,5 3-8-16,0-2-11 15,1 11 3-15,-4 5 0 16,-6 4-5-16,-5 3-3 0,-8 1-2 15,-7 3-2-15,0-4 3 16,-7-1-5-16,-4-4 4 16,0-5-1-16,1-6 1 15,2-5 5-15,5-2 11 16,1-9 5-16,2-8-2 0,2-2-11 16,9-5 0-16,3 3-2 15,3 4-4-15,-4 3 1 16,2 5 2-16,-4 4 1 15,-3 5-3-15,-1 2-4 16,1 4-2-16,-4 8 0 0,1 8 0 16,2 3 0-1,0 2-3-15,3 3-19 0,-2-1-15 16,6-4-10-16,5-3-25 16,-3-6-26-16,3-8-81 15,1-6-254-15</inkml:trace>
  <inkml:trace contextRef="#ctx0" brushRef="#br1" timeOffset="-138083.15">6174 12494 627 0,'0'-5'49'0,"-2"3"10"16,-1 2-26-16,3 4-30 0,0 10-1 16,5 6-1-16,-2 3-2 15,2 4 2-15,1-2-15 16,-1-6-24-16,-5-1-16 0,0-9-20 15,0-5-31-15,-12-4-117 16</inkml:trace>
  <inkml:trace contextRef="#ctx0" brushRef="#br1" timeOffset="-137958.16">6045 12391 558 0,'0'-19'66'0,"0"1"4"0,12 7-40 16,3 9-28-16,11 0-2 15,2 7-3-15,6 10-57 16,-1 3-65-16,-3-2-163 16</inkml:trace>
  <inkml:trace contextRef="#ctx0" brushRef="#br1" timeOffset="-137689.38">6332 12469 568 0,'0'0'115'16,"0"-2"-49"-16,6 2-12 15,5 0-40-15,6 6 0 16,2 8-12-16,1 4 0 0,0 4-2 16,-3-1 0-16,-4-2 0 15,-2-4-1-15,-6-4 2 16,-1-8-1-16,-4-3 4 16,0 0 15-16,0-11 15 15,1-3-21-15,4-3-8 0,-4-3-4 16,10-2-1-16,-1 4-10 15,9 3-37-15,3 3-48 16,4 4-62-16,-1 3-129 16</inkml:trace>
  <inkml:trace contextRef="#ctx0" brushRef="#br1" timeOffset="-137455.07">6642 12512 440 0,'-3'0'107'16,"3"0"-48"-16,1-3 24 15,13-2-49-15,-1-3-17 0,7-1-15 16,0-1 1-16,-5 0-1 16,0 2 0-16,-6-3 2 15,-7 4 4-15,-2 2 2 16,-9 3 1-16,-8 2-10 16,0 0 1-16,-3 9-1 15,4 7 5-15,5 5-2 0,7 3-3 16,4 2-1-16,17-2-4 15,10-1-10-15,12-7-52 16,7-11-136-16</inkml:trace>
  <inkml:trace contextRef="#ctx0" brushRef="#br1" timeOffset="-136125.59">7815 12541 53 0,'-11'-24'282'15,"3"-2"-166"-15,3-1-4 16,3 0-41-16,2 2-17 15,4 7-24-15,11 6-10 16,4 7-14-16,4 5-2 16,1 0-2-16,1 12-1 0,-4 8 1 15,-3 3-2-15,-5-1 0 16,-8 1-1-16,-5-2 0 16,0-5-1-16,-9-7 1 15,-1-3 5-15,-2-6 7 0,2-2 26 16,5-13-6-16,1-3-7 15,4-3-5-15,0 2-2 16,9 1-10-16,8-1-3 16,3 9-4-16,4 5-3 15,3 5 0-15,0 2 1 16,0 10 1-16,-3 9 0 16,-3 1-13-16,-3 3-19 15,-4-2 0-15,-3 2-23 0,-4-3-7 16,0-7-34-16,0-5-40 15,1-7 27-15,4-3-22 0,0 0 11 16,3-13 71 0,-1-2 94-16,5-4 66 0,-4 1 3 15,0-1-37-15,-3 1 0 16,-5 5 1-16,-1 3-30 16,-6 5-25-16,0 3-19 0,-3 2-3 15,-7 0 3-15,3 5 1 16,-1 6-2-16,2 0-1 15,0 1-2-15,6-1-1 16,0-2-1-16,2-4 2 16,9-5 1-16,0 0-2 0,4-9-2 15,-3-7-1-15,0-7 4 16,1-4 0-16,-4-5 2 16,1-3 13-16,-4-5 20 15,-2 2 12-15,-4 1 10 16,0 5-5-16,0 5-7 15,0 9-2-15,-5 6-10 0,3 8-10 16,-4 4-9-16,4 8-11 16,2 14-6-16,0 14 2 15,0 11 2-15,0 10-1 16,0 11-1-16,2 3-32 16,-2 0-52-16,-2-3-77 0,-7-5-384 15</inkml:trace>
  <inkml:trace contextRef="#ctx0" brushRef="#br1" timeOffset="-130268.5">7589 12496 333 0,'0'-2'40'0,"3"-1"7"16,-1-1 14-16,0 1-8 0,1-1-15 15,-1 1-16-15,1-5-5 16,1 3 0-16,-2-4 1 15,-1 1-2-15,-1 0-4 16,0-4-3-16,-1-1-5 16,-8 3 0-16,-3 0-2 0,-3 3-2 15,-4 6 0-15,-1 1 0 16,-4 1 2-16,-1 14-3 16,4 2 1-16,-1 7 1 15,2 2-2-15,9 1 0 16,8 2-1-16,3-4 1 15,0-2-3-15,9-3 2 0,3-8 1 16,6-5-1-16,1-3 0 16,0-4 2-16,2-4 1 15,0-5 0-15,-4-7 0 16,0 0 0-16,-3-1 3 16,-4-2-2-16,-2 3 10 0,-1 1 10 15,-2 2 5-15,-3 6 2 16,0 2-2-16,-2 3-8 15,1 2-10-15,1 0-8 16,4 7-4-16,1 7 2 16,5 4 0-16,3 3 0 15,6 3 0-15,1-1-5 16,5 2-36-16,5-2-29 0,2-5-62 16,0-9-183-16</inkml:trace>
  <inkml:trace contextRef="#ctx0" brushRef="#br1" timeOffset="-128905.19">9169 12220 231 0,'3'-9'235'0,"-1"0"-180"16,-2-2 12-16,0 6-17 15,-4-1-8-15,-9 5-27 16,-2 1-12-16,-7 0 5 15,-7 3 4-15,-2 9-2 16,-1 3-2-16,5 3-1 0,4-1-2 16,5 5 1-16,11-2-1 15,7-1-4-15,5 1 0 16,17 2-1-16,7-1 1 16,5-2 0-16,5 3-1 15,0-4-4-15,-6-1-2 0,-3-4 2 16,-8-1-3-16,-12-2-5 15,-10-2 1-15,-3-4 6 16,-18-1 6-16,-11-1 1 16,-3 0-2-16,-4-2-1 15,-2 0 1-15,8 0 1 0,6-2-1 16,7-3 1-16,13-4-1 16,7 0-7-16,11-2-38 15,12-3-10-15,6 0 6 16,5-3 7-16,-2 2 21 15,-1 0 21-15,-6 5 21 16,-6-1 37-16,-4 4 7 16,-2 3-12-16,-6 3-23 0,0 1-16 15,0 1-10-15,3 10-3 16,2 2 0-16,2 1-1 16,3 2 0-16,3-2 1 15,-3-1-4-15,0-6-8 0,-3-3-2 16,-1-4 2-16,-4 0 6 15,-4-4 5 1,-4-7 2-16,1-2 2 16,0 3 9-16,-2-2 5 0,2 1 6 15,-2 2 7-15,0 4-2 0,1 1-8 16,-1 2-3-16,2 2-8 0,2 0-7 16,2 0-2-16,1 7-1 15,3 6 0-15,5 8 0 16,1 4 1-16,2 9 0 15,4 5-1-15,-3 8 1 16,-1 6 0-16,0 4-1 16,-7 2 1-16,-6 0-2 0,-5-4-1 15,-1-7-9-15,-14-8-2 16,-8-13 3-16,-4-10 7 16,-3-13 2-16,-3-4-5 15,6-21 3-15,5-8 3 16,4-9 1-16,11-6-4 15,7-4-2-15,4 0-9 0,17 1-6 16,7 2-13-16,4 8-3 16,4 3-3-16,-2 8 7 15,0 4-15-15,-7 4-54 16,-6 0-40-16,-5 4-112 16</inkml:trace>
  <inkml:trace contextRef="#ctx0" brushRef="#br1" timeOffset="-128420.93">9581 12368 466 0,'-7'-13'56'0,"5"2"24"0,2 6-2 16,0 3-31-1,11 2-28-15,6 0-15 0,0 7 3 16,1 8 3-16,1 1-6 16,-5 0-5-16,-2 2 1 15,-4-4-3-15,-8-1-7 16,0-5 0-16,0-4-3 15,-7-2 10-15,-1-2 4 0,-1-2 0 16,4-9 2-16,1-3 1 16,4-2-2-16,0 0-2 15,9 2 0-15,3 3 0 16,7 4-1-16,1 3-1 16,1 4-1-16,-1 0 2 0,-3 9 4 15,0 4-2-15,-9-1-1 16,-2 4-1-16,-4-4-1 15,-2 3-1-15,0-6-1 16,-9-6 1-16,2-3 5 16,0 0 2-16,3-3 0 0,4-11 8 15,0-1-3-15,0 1-2 16,12-2 0-16,3 6 0 16,3 0-4-16,2 5-2 15,-1 3-1-15,3 2 0 16,-2 2 0-16,-4 7 0 0,0 4-1 15,-2 5 0-15,-1-3 0 16,-2 2-16-16,-3-3-16 16,2-3-23-16,-5-4-22 15,0-6-27-15,1-1-32 0,-3-5-61 16</inkml:trace>
  <inkml:trace contextRef="#ctx0" brushRef="#br1" timeOffset="-127936.68">10031 12361 365 0,'1'-14'91'0,"3"1"14"15,-3 6-42-15,3 3-21 0,-1 4-24 16,5 0-16-16,3 4-1 16,-3 8 0-16,6 3-1 15,-4-1 0-15,-1 0 2 16,-4-2-3-16,-2-2 1 16,0-3 0-16,-3-6-1 15,0-1-2-15,0 0 5 16,-3-1 4-16,2-10-1 0,1-2 2 15,0-2 4-15,1 0-3 16,13 1 3-16,-1 3-2 16,6 2-6-16,3 6-5 15,-1 3 2-15,-1-2 0 0,0 7-1 16,-5 6 1-16,-1 3-1 16,-4 0 1-16,-7 1 0 15,-3-3-2-15,0-3-3 16,-1-2-2-16,-6-1 5 15,-3-6 2-15,1 0 4 0,6-7-2 16,3-6 4-16,0-1 4 16,5-1-2-16,12 0 2 15,2-2-3 1,3 5-2-16,3 3-4 0,-1 4 0 16,-3 1-1-16,-3 4 0 0,0 0-1 15,-4 11 1-15,-3 0-1 16,0 4 0-16,-2 3 1 15,-1-1-2-15,2-2-20 16,-1 2-19-16,1-5-25 16,0-5-19-16,-1-1-54 15,-2-6-108-15</inkml:trace>
  <inkml:trace contextRef="#ctx0" brushRef="#br1" timeOffset="-127452.4">10578 12364 487 0,'4'-7'50'0,"3"2"7"0,3-3-36 16,7 1-1-16,-1 2-5 16,4-2-14-16,-2 2 0 15,-2-3-1-15,-6 3-2 16,-5-2-2-16,-5 0 1 16,0 1-2-16,-7 3 5 15,-5 3 1-15,-4 0 0 0,2 3 0 16,0 10 5-16,4 1-3 15,5 2 0-15,5 2-3 16,0 0-1-16,15-2 2 16,6-1-2-16,4-3 2 15,4-5 2-15,1-6-5 0,1-1-18 16,-2-1-11-16,-1-13 5 16,-4-6 10-16,-5-3-2 15,-4-4 18-15,-5-3 0 16,-4-2 5-16,-1-6 12 0,-5 6 3 15,-2 2 9-15,2 4 10 16,-3 7-9-16,-1 5 1 16,-1 8-11-16,1 6-11 15,1 3-10-15,3 9-2 16,-2 6-1-16,2 4 2 16,0 4-1-16,9 3 3 15,0-1 2-15,6 2-2 0,-3 1 1 16,-2-3-15-16,0 1-30 15,-5-8-31-15,-5-5-67 16,0-7-153-16</inkml:trace>
  <inkml:trace contextRef="#ctx0" brushRef="#br1" timeOffset="-127327.44">10872 12341 486 0,'0'-12'71'15,"4"-1"-12"-15,14 4-26 16,4 4-30-16,6 3-4 0,7 0-4 15,1 2-47 1,-4 0-91-16,-2 0-202 0</inkml:trace>
  <inkml:trace contextRef="#ctx0" brushRef="#br1" timeOffset="-126796.29">11115 12405 523 0,'0'0'28'16,"0"0"30"-16,10-5-23 16,5-4-6-16,1 0-15 0,4-1-13 15,0-1 1-15,-1-3 1 16,-2-1-2-16,-5-3 2 16,-1-2 3-16,-4-1-3 15,-5 0-2-15,-2-1-3 16,0 7 0-16,-2-2 2 15,-5 9 0-15,-1 2-1 0,3 6 0 16,0 0 0-16,2 6-1 16,-1 8-1-16,4 2-5 15,0 4-2-15,0 1 5 16,0 2-6-16,0-2 0 16,0 1-1-16,0-1 2 0,-2-5 9 15,2-1-3-15,0-5 4 16,0-2 0-16,2-5-4 15,5-3 6-15,5 0 4 16,5 0-3-16,3-6-2 0,1-2-1 16,2-3 1-16,-1 0 0 15,-3 1 1-15,-2 0 6 16,-5 2 9-16,-2 2 3 16,-5 5 0-16,-1 1-2 15,-3 0-6-15,1 0-7 0,1 10 6 16,1 5-1-16,1-1-3 15,3 2 1-15,-1 2-4 16,2-3-3-16,-1 0-2 16,-3-4-25-16,0-6-29 15,-5-5-65-15,0-1-91 16</inkml:trace>
  <inkml:trace contextRef="#ctx0" brushRef="#br1" timeOffset="-126656.43">11427 12209 497 0,'4'-12'14'0,"9"5"-2"0,4 5-6 16,5 2-2-16,3 3-1 15,2 10-65-15,2-1-80 16,-3 1-173-16</inkml:trace>
  <inkml:trace contextRef="#ctx0" brushRef="#br1" timeOffset="-126444.01">11751 12265 489 0,'0'-8'49'16,"-10"1"-8"-16,2 1 10 15,-5 9-9 1,-2-3-14-16,3 7-23 16,-1 7 0-16,3 5 8 0,5 3-4 15,5 1-2-15,0 2-3 16,8-3-2-16,12 1 0 15,7-8-2-15,6-3-16 16,4-7-35-16,2-5-79 16,5-15-298-16</inkml:trace>
  <inkml:trace contextRef="#ctx0" brushRef="#br1" timeOffset="-76769.98">12674 12018 583 0,'-4'-25'27'16,"-12"4"18"-16,-8 3 11 16,-3 5-13-16,-5 10 1 15,-7 3-16-15,-6 16-8 16,0 15 0-16,-1 13-4 0,5 15-10 15,6 13-3-15,11 8-3 16,15 9 1-16,9-1-2 16,14-1-14-16,13-11-17 15,15-10 1-15,6-14-6 0,13-17-23 16,4-17-29 0,0-18-58-16,3-7-205 0</inkml:trace>
  <inkml:trace contextRef="#ctx0" brushRef="#br1" timeOffset="-76534.29">12986 12100 707 0,'-18'-15'21'0,"6"3"5"16,6 12 9-16,6 4-9 0,0 19-18 15,7 7-6-15,6 12 5 16,7 8 2-16,-3 5-3 15,5 0-3-15,0 2-2 16,0 1-1-16,-5-7-1 0,-2-3-23 16,-3-9-15-16,-2-7-14 15,-3-10-33-15,-6-11-58 16,-1-11-142-16</inkml:trace>
  <inkml:trace contextRef="#ctx0" brushRef="#br1" timeOffset="-76378.09">12888 12432 181 0,'-27'-16'505'16,"10"0"-476"-16,12-2 4 15,5 8-3-15,23-1-22 16,17 4-11-16,10 0 1 0,11 3-4 16,6 4-33-16,1 0-34 15,-7 0-50-15,-9 0-108 16</inkml:trace>
  <inkml:trace contextRef="#ctx0" brushRef="#br1" timeOffset="-75938.3">13271 12357 599 0,'-10'0'64'0,"5"-5"-12"16,5 3 5-16,3 2-25 16,15 0-28-16,5 11-6 15,3 5 5-15,4 5-1 0,-6 8-3 16,-9 3 0-1,-8 2-14-15,-7-4-6 0,0-5-1 16,-14-2 14-16,-2-12 9 16,2-6 2-16,-1-5 23 15,5-8 16-15,4-12-3 0,6-7-14 16,4-5-9-16,16-1-8 16,7 2-8-16,9-1-2 15,5 5-5-15,1 5-15 16,2 8-9-16,-6 5-23 15,-8 6-24-15,-8 3-20 16,-8 0-28-16,-7 8-16 16,-7 2-23-16,0-2-13 15,0 1 178-15,-7-1 208 16,2-1-51-16,-2 1-54 0,3 3-9 0,1 2-27 16,3 1-16-16,0 4-15 15,3 1-10-15,6 1-12 16,3 3-6-16,-1-1-3 15,-2-1-3-15,-2-5-5 16,-7-5-27-16,0-6-34 16,-7-5-26-16,-7-13-78 15</inkml:trace>
  <inkml:trace contextRef="#ctx0" brushRef="#br1" timeOffset="-75571.66">13595 12307 422 0,'16'-20'43'0,"4"6"-12"0,5 6-10 15,3 4 3-15,-1 4-12 16,0 0-13-16,-5 9-12 0,-6 5-62 16,-5-1-36-16,-4 1-31 15,-5-2 35-15,-2-3 125 16,0 0 76-16,2-2 34 16,-2 2-10-16,0 0-15 15,5 4-23-15,4 1-35 16,5 5-28-1,6 5 6-15,1 2-2 16,1-1-12-16,2 0-5 16,-9-3-3-16,0-6-2 0,-8-7 0 15,0-7 2-15,-3-2 5 16,-3-17 3-16,-1-4-5 16,5-6 0-16,-2 0 3 15,4-3 0-15,5 2-4 16,5-1-6-16,7 6-17 0,3 5-19 15,3 2-17-15,1 9-32 16,1 3-48-16,-6 4-19 16,-4 0-32-16</inkml:trace>
  <inkml:trace contextRef="#ctx0" brushRef="#br1" timeOffset="-75428.08">14234 12337 40 0,'3'7'158'0,"-1"3"2"0,-2-2-38 16,0 2-20-16,0 0-30 15,0 6-30-15,0 2-11 16,0 5-13-16,6 4-11 0,3 0-4 15,0 1-4-15,0-3 2 16,-2-4-14-16,-5-6-41 16,-2-10-42-16,0-5-72 15,-13-16-170-15</inkml:trace>
  <inkml:trace contextRef="#ctx0" brushRef="#br1" timeOffset="-75303.11">14182 12294 511 0,'4'-19'19'15,"10"1"-17"-15,9 11 4 16,6 7-2-16,7 0-3 16,0 9-23-16,1 7-90 15,-2 3-162-15</inkml:trace>
  <inkml:trace contextRef="#ctx0" brushRef="#br1" timeOffset="-74768.04">14654 12436 529 0,'0'-19'38'16,"-7"4"43"-16,-9 2-21 16,-2 4-22-16,-5 8-19 15,-1 1-15-15,2 8-4 0,5 10-1 16,4 6-2-16,8-1-1 16,5 2-14-16,0-2-8 0,16-6-4 15,5-4 7-15,6-8-7 16,0-5-8-16,5-6 6 15,-3-12 14-15,-3-2 15 16,-3-4 3-16,-4 4 4 16,-2 2 10-16,-7 3 4 15,0 6 2-15,-3 6-5 0,-2 3-5 16,-1 3-5-16,3 11 5 16,2 4 0-16,0-1-5 15,3 2-5-15,6-3 0 16,0-5 0-16,0-6-1 15,2-5-1-15,-4-1-4 16,2-18-5-16,-5-4-5 16,-4-5-14-16,-4-8 8 0,-3-1 9 15,-2-2 21-15,0-3 25 16,-7-2 7-16,-1 5 6 16,1 2-9-16,-1 6-10 15,2 10-1-15,0 4-10 0,3 16-6 31,1 1-7-31,2 18-8 0,0 9 4 16,0 6 0-16,11 8 1 16,5 4 0-16,2 1 1 0,2-2 0 15,1-1-2-15,-1 0-8 0,0-6-16 16,-2-4-7-16,2-8-37 16,-3-13-45-16,-2-8-128 15</inkml:trace>
  <inkml:trace contextRef="#ctx0" brushRef="#br1" timeOffset="-74525.84">15290 12147 562 0,'14'-6'8'15,"5"6"17"-15,3 3 32 0,3 14 6 16,3 6-31-16,-3 8-20 15,-2 4-3-15,-3 6-2 16,-6 0-2-16,-5 6-3 16,-9-3-1-16,0 6-2 15,-23-2-4-15,-20-2-33 0,-22-4-68 16,-23-7-242 0</inkml:trace>
  <inkml:trace contextRef="#ctx0" brushRef="#br1" timeOffset="-70366.46">675 13675 667 0,'1'-12'54'16,"-1"5"-15"-16,0 5 21 15,0 2-22-15,0 14-19 16,2 11-19-16,3 11 9 0,3 10 2 16,5 9-7-16,0 5-3 15,8-2-1-15,0 1 1 16,0-5-3-16,-1-6-18 16,0-5-13-16,-7-11-28 15,-5-5-26-15,-5-12-47 0,-3-9-87 16</inkml:trace>
  <inkml:trace contextRef="#ctx0" brushRef="#br1" timeOffset="-70126.58">220 13834 520 0,'-29'-23'135'0,"7"2"-93"0,10-6 9 15,12 0 13-15,21-1-31 16,18-5-22-16,18-1-1 16,15-1-1-16,16-1-2 0,5 6-4 15,2 2-2-15,0 9-2 16,-8 3-1-16,-8 10-33 16,-11 4-37-16,-12 2-27 15,-13 2-50-15,-14 6-189 16</inkml:trace>
  <inkml:trace contextRef="#ctx0" brushRef="#br1" timeOffset="-69423.63">883 14025 679 0,'-18'-22'49'16,"11"-1"-36"-16,7-2 25 15,17 7-11-15,15 1-14 16,11 6-11-16,9 5-2 15,1 6 2-15,1 8 0 0,-5 11-2 16,-8 4 0-16,-14 8-3 16,-11 1-10-16,-13 0-7 15,-3-5 6-15,-15-6 1 16,-5-6 12-16,-1-10 9 16,-1-5 20-16,5-5-3 0,7-13 0 15,8-7-10-15,2-6-12 16,22-1-9-16,10-1-6 15,9-2-30-15,11 3-30 16,3 9-20-16,-4 4-1 0,-4 6 9 16,-11 8 27-16,-9 1 43 15,-13 4 17-15,-11 0 23 16,-3 4 36-16,-10 6 11 16,-7 5-3-16,-4 5-24 15,0 5-17-15,-1 3-13 16,8 2-8-16,5 4 1 0,9 0-10 15,0-2-2-15,9-7 2 16,11-4-5-16,1-8-13 16,2-9 10-16,3-4 3 15,-4-13-1-15,-3-5 4 16,-3-8 7-16,-2-3 1 0,-4 0 14 16,-1 3 4-16,-4 6 5 15,0 4 1-15,0 7-13 16,1 7-9-16,3 2-9 15,2 0-4-15,2 13 2 16,2 3-1-16,4 5-30 0,-2 1-14 16,0-3-34-16,-3-5-40 15,-3-3-50-15,-4-9-115 16</inkml:trace>
  <inkml:trace contextRef="#ctx0" brushRef="#br1" timeOffset="-69111.21">1750 13963 499 0,'0'-26'68'16,"0"4"-12"-16,0 2 15 15,9 7-29-15,4 6-25 16,5 7-15-16,2 0 0 16,2 13 0-16,0 6-1 15,-3 6-1-15,-7 2 0 16,1 1-1-16,-8-4 1 0,-5-6 0 16,0-8-3-16,0-6 2 15,0-4 16-15,0-13 31 16,0-6-23-16,0-5-11 15,0-4-1-15,9 1-2 0,6 2 3 16,2 8-8-16,3 2-5 16,0 8-2-16,1 7-2 15,1 0 1-15,-4 12 0 16,0 8-2-16,-2 7-10 16,-3 3 0-16,-3 2-12 0,1 0-23 15,0-5-28-15,-2-7-51 16,2-9-71-16</inkml:trace>
  <inkml:trace contextRef="#ctx0" brushRef="#br1" timeOffset="-68814.41">2351 13818 590 0,'-8'-11'32'0,"-3"4"8"16,1 5 19-16,0 2-30 15,5 0-17-15,-2 9-11 0,5 7-2 16,2 6 0-16,2 5 3 16,9 1 2-16,5 4-2 15,-2-1-1-15,3 1 0 16,-2-6 2-16,-6-4-4 16,-3-6-1-16,-6-2 0 15,0-7 1-15,-2-5 2 0,-7-2 12 16,-5 0-1-16,2 0-9 15,2-7-2-15,3-4-5 16,5-1-25-16,2-1-40 16,13-1-70-16,7-2-76 0</inkml:trace>
  <inkml:trace contextRef="#ctx0" brushRef="#br1" timeOffset="-68595.73">2489 13920 424 0,'3'-7'160'0,"-3"-3"-84"16,0 7 8-16,0 0-24 0,0 1-17 15,0 0-25-15,0 2-10 16,0 0 1-16,0 0 0 16,2 0-4-16,-2 0 1 15,0 0 2-15,0 0 0 16,0 0-1-16,0 0-2 16,0 0-4-16,0 0-1 15,0 0-2-15,0 0-18 0,1 0-31 16,-1 0-43-16,2 0-37 15,2 0-99-15</inkml:trace>
  <inkml:trace contextRef="#ctx0" brushRef="#br1" timeOffset="-67955.26">2663 13798 557 0,'0'-3'88'0,"0"-1"-64"15,0 4 10-15,0 0-18 0,0 4-12 16,7 6-10-16,2 7-26 15,1 2-31-15,7 5-53 16,-3-1-163-16</inkml:trace>
  <inkml:trace contextRef="#ctx0" brushRef="#br1" timeOffset="-67830.28">2794 14143 413 0,'0'7'75'16,"0"-2"-58"-16,5-5-23 15,6 0-19-15,-2-7-23 0,2-7-175 16</inkml:trace>
  <inkml:trace contextRef="#ctx0" brushRef="#br1" timeOffset="-67705.27">2842 13961 620 0,'9'-11'48'0,"12"0"-53"16,8-1 6-16,11 5 6 15,8 0-6-15,-1 1-35 16,0-1-130-16,-10 2-310 16</inkml:trace>
  <inkml:trace contextRef="#ctx0" brushRef="#br1" timeOffset="-67178.53">860 14396 214 0,'-9'2'295'15,"2"-2"-282"-15,4 0 4 16,3 0 22-16,10 0-5 16,11 0-12-16,11 0 14 15,14 0 0-15,15 0-8 16,10-2-7-16,16 0-3 0,11-1-1 16,7-1-5-16,9 0-5 15,3-1-4-15,5 0-1 16,-1 0-3-16,-1-5 2 15,-1 2-1-15,-7 1-1 0,-9-2 1 16,-13 0-16-16,-15 0-17 16,-16 2-17-16,-16-4-46 15,-18 2-115-15</inkml:trace>
  <inkml:trace contextRef="#ctx0" brushRef="#br1" timeOffset="-64116.72">3496 13741 715 0,'0'-1'41'0,"0"1"-16"16,0 1-8-16,0 17-11 15,4 7 7-15,-3 6-5 0,3 9-7 16,-2 7 0-16,1-1-1 16,1 3 2-16,-3-7 0 15,5-2-3-15,1-12 2 16,6-1-3-16,0-11 2 16,8-3 0-16,2-8-2 15,11-5-5-15,4 0-16 0,5-5-36 16,0-13-56-16,0-4-115 15</inkml:trace>
  <inkml:trace contextRef="#ctx0" brushRef="#br1" timeOffset="-63851.08">3895 14000 462 0,'-8'0'124'16,"3"-5"-103"-16,5-3 46 15,0 1-21-15,13-1-27 16,1-5-15-16,4 1-3 15,0-3 0-15,-2 3 0 16,-5 1 0-16,-6 2 1 0,-5 4-2 16,-5 5-5-16,-9 0 2 15,-6 8 2-15,-2 11 3 16,3 6-2-16,2 0 0 16,7 6 0-16,10 3-2 0,0-3 1 15,12-3-3-15,11-6-11 16,10-4-28-16,4-9-2 15,1-9-37-15,2-4-82 16</inkml:trace>
  <inkml:trace contextRef="#ctx0" brushRef="#br1" timeOffset="-63585.62">4185 13805 465 0,'-1'-14'135'0,"1"3"-97"16,0 6 15-16,3 5-29 15,9 4-10-15,5 10-7 0,-5 8 0 16,5 10 4-16,-5 7-2 16,-4 4 2-16,-6 5 0 15,-2 2-4-15,0-2-3 16,0-5 1-16,0-4 4 16,6-7-3-16,3-5-5 0,6-7 0 15,4-6 0-15,5-5-1 16,5-7-1-16,3-2-21 15,0-6-24-15,-3-12-31 16,-9-3-71-16,-10-9-235 16</inkml:trace>
  <inkml:trace contextRef="#ctx0" brushRef="#br1" timeOffset="-63460.62">4214 14025 170 0,'-23'-7'422'0,"19"-4"-419"16,11-1 15-16,33 1-33 15,21-1-1-15,18-7-106 16,11-2-210-16</inkml:trace>
  <inkml:trace contextRef="#ctx0" brushRef="#br1" timeOffset="-62976.86">5511 13556 618 0,'-21'-13'22'15,"-5"4"23"-15,-7 9-1 16,-6 6-9-16,-4 15-7 16,-1 13-20-16,2 9 0 0,1 12 1 15,7 10-1 1,7 7-1-16,14 7-5 0,9-1-1 16,4-2-1-16,24-10-21 15,13-11-23-15,12-13 0 16,7-17-8-16,2-13-41 0,5-12-123 15</inkml:trace>
  <inkml:trace contextRef="#ctx0" brushRef="#br1" timeOffset="-62539.41">5497 13943 520 0,'-5'-23'180'16,"5"-4"-163"-16,15 2 28 16,16 9-18-16,11 2 5 0,5 5-19 15,6 9-13-15,-4 0 5 16,-5 12-4-16,-10 10-2 16,-15 6 0-16,-9 4-2 15,-10 4-4-15,-10 0 2 16,-11-4 1-16,-6-7-4 0,0-8 4 15,0-7 6-15,7-10 4 16,5 0 7-16,8-16 7 16,5-6 1-16,2-3-11 15,14-4-7-15,8-1 1 16,0 2 2-16,3 2-4 0,-3 9 3 16,-3 4 1-16,-4 10-2 15,-6 3 1-15,-1 5-4 16,-1 15-1-16,-2 7 0 15,-3 6 0-15,1 10 0 16,3 4 0-16,2-6-7 0,0-4-28 16,6-5-12-16,6-8-23 15,7-14-33-15,0-8-67 16,0-2-210-16</inkml:trace>
  <inkml:trace contextRef="#ctx0" brushRef="#br1" timeOffset="-62398.51">6128 14061 617 0,'7'-11'79'0,"-7"11"-27"16,0 0-32-16,0 13-16 16,0 6 16-16,0 8-11 15,0 7-8-15,0 2-1 16,0-4-31-16,0-9-74 0,0-7-131 16</inkml:trace>
  <inkml:trace contextRef="#ctx0" brushRef="#br1" timeOffset="-61982.26">6439 13829 794 0,'-2'-7'8'15,"0"7"-2"-15,2 3-2 0,5 15-3 0,9 5 8 16,1 2-6-16,9 4-2 15,-2-6 0-15,0-5-2 0,0-9 0 16,-2-7-7-16,-4-2 2 16,2-19 9-16,-6 0 1 15,2-6 0-15,-2-2 4 16,-2 2 12-16,2 4 2 16,-5 3 2-16,1 9-5 15,4 7-9-15,-2 2-9 0,7 15-2 16,0 15-2-16,3 13 2 15,-1 10 0-15,0 10 2 16,-7 5-3-16,-6-4-1 16,-6 0-5-16,0-10-12 15,-4-14 4-15,-12-11 5 0,-6-16 2 16,-1-13 5-16,-4-4-8 16,0-19-8-16,4-9-26 15,6-8-22-15,14-6-38 16,3-6-58-16,15-5-135 15</inkml:trace>
  <inkml:trace contextRef="#ctx0" brushRef="#br1" timeOffset="-61794.79">6988 13700 652 0,'13'-14'51'0,"1"5"5"16,-3 9-5-16,6 3-11 0,2 20-26 15,1 12-9-15,3 9 2 16,1 10 0-16,-2 7-5 15,-7 3-1-15,-6 2-1 16,-7-4 0-16,-2-8-13 16,-22-6-13-16,-10-10-19 15,-11-16-19-15,-6-12-34 0,-1-10-96 16</inkml:trace>
  <inkml:trace contextRef="#ctx0" brushRef="#br1" timeOffset="-61310.5">8049 13747 573 0,'0'-11'89'16,"-10"4"-73"-16,-16 5 19 16,-6 2-8-16,-5 14 4 15,-8 10-14-15,0 9-13 16,2 9 5-16,7 8-3 16,9-1-1-16,11 3-4 0,16-6 0 15,3-3-3-15,19-9 0 16,10-5-1-16,9-13 4 15,5-6-7-15,3-8-8 16,2-4-12-16,-6-3-18 16,-7-14-60-16,-16-7-140 0</inkml:trace>
  <inkml:trace contextRef="#ctx0" brushRef="#br1" timeOffset="-61149.53">7725 14014 571 0,'-7'0'60'16,"7"-3"-37"-16,27-5 3 16,21 2-20-16,16-5 1 0,14-3-7 15,10-1-11-15,2 1-14 16,-5-6-42-16,-10-5-74 16,-14-5-126-16</inkml:trace>
  <inkml:trace contextRef="#ctx0" brushRef="#br1" timeOffset="-60962.07">8443 13700 384 0,'0'-14'210'0,"-6"1"-163"16,1 6 28-16,4 7-26 16,1 0-14-16,0 11-30 15,6 10-5-15,5 8 9 16,2 7-4-16,-1 4-1 0,1 5-2 16,-6 4-2-16,-3 1-10 15,-4-6-22-15,0-5-16 16,0-8-17-16,-4-10-15 15,-4-12 13-15,-6-9-37 16,4-9-44-16,-3-14-117 0</inkml:trace>
  <inkml:trace contextRef="#ctx0" brushRef="#br1" timeOffset="-60696.36">8420 13943 155 0,'-3'-52'199'0,"3"1"-104"16,3-1-16-16,8 4-22 16,6 5 1-16,3 5-8 15,9 12-8-15,3 8-14 16,0 7-8-16,2 11-9 15,-5 0-4-15,-7 19-6 0,-10 6-2 16,-12 10-5-16,-7 2-15 16,-16 1-5-16,-4-5-6 15,-6 1 4-15,4-7 23 16,5-6 8-16,8-4 8 0,7-5 10 16,9 1 1-1,0-1-3-15,17 2 14 0,10-2 0 16,9 7-16-16,9-2-13 15,3 5-1-15,5-4-6 16,-3 1-24-16,-9-3-66 0,-5-3-60 16,-11-8-213-16</inkml:trace>
  <inkml:trace contextRef="#ctx0" brushRef="#br1" timeOffset="-60453.59">8944 13888 61 0,'6'-9'600'16,"-3"3"-558"-16,4 5 20 0,-2 1-26 16,2 10-8-16,-4 10-9 0,-3 10-11 15,0 6-3-15,-8 5-2 16,1-2 1-16,-2 0-1 16,4-8-2-16,5-3 5 15,0-8 11-15,14-6-8 16,15-5-7-16,10-2 1 0,17-3-3 15,12-6-54-15,15-7-111 16</inkml:trace>
  <inkml:trace contextRef="#ctx0" brushRef="#br1" timeOffset="-59938.09">10009 14029 763 0,'3'0'44'15,"-1"1"-17"-15,0 5 12 16,-2 5-1-16,0 1-19 15,0 6-14-15,-13 3-5 16,-7 4-4-16,1 0-44 0,-6-4-63 16,0-10-86-16</inkml:trace>
  <inkml:trace contextRef="#ctx0" brushRef="#br1" timeOffset="-59766.25">10524 13850 138 0,'-3'0'3'15</inkml:trace>
  <inkml:trace contextRef="#ctx0" brushRef="#br1" timeOffset="-59313.24">10607 13725 579 0,'-4'-5'42'0,"2"1"22"15,0 4-22-15,2 6-30 16,5 10-8-16,9 7 2 0,3 4 4 15,7-2-8-15,1 3-2 16,5-4-2-16,-1-7-4 16,4-8-2-16,-5-7 2 15,1-2 2-15,-7-13 1 16,-6-6 5-16,-3-6 4 0,-5-2 7 16,-2 2 15-16,-3 4 12 15,1 5-5-15,-1 3-7 16,2 9-7-16,5 4-14 15,0 10-8-15,9 13-1 0,0 5 0 16,3 17 2-16,0 9 0 16,-2 4 0-1,-3 8-1-15,-5 4 0 0,-7-2-6 16,-5-1-2-16,0-4-6 16,-19-11 5-16,-4-10-2 15,-6-15-1-15,-3-12 9 0,-2-15 7 16,5-17 3-16,4-15 0 15,9-14-4-15,9-9-8 16,7-8-25-16,21-5-41 16,15 0-74-16,12 2-242 15</inkml:trace>
  <inkml:trace contextRef="#ctx0" brushRef="#br1" timeOffset="-59157.02">11527 13880 193 0</inkml:trace>
  <inkml:trace contextRef="#ctx0" brushRef="#br1" timeOffset="-58580.01">11770 13708 200 0,'4'-8'278'15,"-4"1"-255"-15,0 0 27 16,0 1-1-16,-6 6-6 15,-8 0-23-15,-4 4-17 16,-6 10 17-16,-6 8 14 16,-6 8-10-16,0 8 1 0,-1 3-9 15,5 7-2 1,3-2-4 0,9 1-1-16,11-3-5 0,9-5-4 15,4-3 0-15,17-9 0 16,13-6-1-16,6-8-4 0,9-6-17 15,2-5-18-15,1-2-16 16,-3-9-47-16,-10-11-124 16</inkml:trace>
  <inkml:trace contextRef="#ctx0" brushRef="#br1" timeOffset="-58441.1">11551 13979 628 0,'0'-2'6'0,"13"-7"-1"16,26 2-8-16,17 1 7 16,11-1-38-1,6-7-131-15</inkml:trace>
  <inkml:trace contextRef="#ctx0" brushRef="#br1" timeOffset="-54941.09">11088 14253 463 0,'-7'0'241'0,"7"-10"-237"16,0-7-7-16,14 2 16 0,16-7-1 15,9-1-10-15,9-7-4 16,6-1-7-16,0-6 0 16,-4-4-6-16,-15-2-5 15,-15 4 5-15,-20-1-14 16,-15 7 17-16,-27 8 10 0,-19 7 4 15,-14 9 18-15,-8 7 10 16,0 2 16-16,3 12-7 16,15 8-9-16,15 5-9 15,19 3-10-15,21 6-10 16,15 1-5-16,34-4-3 16,22-2 3-16,22-6 3 0,14-5-4 15,8-11-12-15,5-8-3 16,-8 1 5-16,-13-15 9 15,-20-1 0-15,-22-3-1 16,-25 1-4-16,-22 0 9 16,-30 2-7-16,-24 5-1 0,-20 6 0 15,-17 5 10-15,-4 0-2 16,-5 16 17-16,10 7 14 16,12 4-5-16,17 3-5 15,23 4-9-15,22 0-8 16,16-2-5-16,35-3-5 0,28-8-1 15,24-7-7-15,19-12-32 16,21-4-77-16,10-24-150 16</inkml:trace>
  <inkml:trace contextRef="#ctx0" brushRef="#br1" timeOffset="-51260.86">5514 14789 657 0,'-17'-7'39'0,"-5"7"-14"0,-5 0 14 16,0 19-1-16,0 7-13 0,4 12-16 15,3 10-3-15,9 11 1 16,7 7-4-16,4 4-1 16,15 3-2-16,12-2-3 15,10-7-27-15,8-14-28 16,7-14-10-16,4-18-6 16,2-16-62-16,-2-6-184 0</inkml:trace>
  <inkml:trace contextRef="#ctx0" brushRef="#br1" timeOffset="-50799.58">5879 14954 649 0,'-9'-3'30'0,"1"3"-7"0,8 0 2 16,0 14-18-16,0 4 0 15,11 7-3-15,2 1-2 16,5 1 0-16,-1-2-2 16,3-5-1-16,1-10-3 15,-2-6 5-15,-1-4 1 0,2-7 4 16,-2-12 0 0,-4-5 4-16,2-1 10 0,-1 0 3 15,-5 2-1-15,3 3-4 16,-2 8-7-16,-1 5-2 15,3 7-6-15,3 3-3 16,3 15-2-16,1 14 1 0,6 11 2 16,-3 11-2-16,1 12 2 15,-7 3-2-15,-5 6-10 16,-10 0-9-16,-4-7-8 16,-17-9-11-16,-6-15 22 15,-5-15 11-15,-4-17 9 0,0-12 27 16,6-14-4-16,7-16 1 15,8-9-6-15,13-8-15 16,2-3-7-16,25-2-16 16,12 4-31-16,12 4-20 15,8 4-45-15,3 7-108 0</inkml:trace>
  <inkml:trace contextRef="#ctx0" brushRef="#br1" timeOffset="-50671.18">6610 15206 541 0,'0'17'93'0,"-4"-1"-30"16,-5 6 8-16,3 0-21 16,1 3-29-16,5 5-18 0,0-2-15 15,0-3-70-15,4-7-148 0</inkml:trace>
  <inkml:trace contextRef="#ctx0" brushRef="#br1" timeOffset="-50007.6">6816 15174 590 0,'0'-13'75'15,"0"-1"-40"-15,15-2 13 16,6 3-11-16,5 3-11 16,8 1-16-16,-2 7-3 15,-2 2 2-15,-3 11-4 0,-4 8-6 16,-8 6 0-16,-6 7-3 15,-8 0-6-15,-1 1 5 16,-6-3 2-16,-3-9-1 16,-4-3 2-16,4-7 0 15,4-11 8-15,3 0 13 0,2-14-1 16,0-6-8-16,4-5-7 16,6-2 3-16,5-1 2 15,-3 6 0-15,0 3-2 16,-2 6 0-16,-1 8 1 15,-3 5-4-15,0 3-3 16,-3 15-2-16,3 6 1 0,0 4 3 16,4 8-1-16,-3 3 0 15,3 0-3-15,4-1-4 16,-1-3-28-16,1-8-13 16,2-7-28-16,2-13-26 0,-3-7-74 15,-5-18-257-15</inkml:trace>
  <inkml:trace contextRef="#ctx0" brushRef="#br1" timeOffset="-49788.87">7155 14840 503 0,'-10'-14'110'0,"1"3"-60"15,5 3 26-15,4 8-18 16,0 0-27-16,11 3-26 15,4 9-1-15,0 6 11 0,5 4-9 16,0 6-5-16,0 2-1 16,-5 8-21-16,-2 1-38 15,-2 0-39-15,-1-6-72 16,-3-8-331-16</inkml:trace>
  <inkml:trace contextRef="#ctx0" brushRef="#br1" timeOffset="-49557.06">7538 14927 734 0,'10'-3'39'0,"2"-1"-30"16,5 4 1-16,7 13 14 0,1 12 6 16,2 9-16-16,-4 12-9 15,-5 10-3-15,-7 4-1 16,-11 6-1-16,0 0-4 15,-18-7-24-15,-7-7-29 0,-4-11-16 16,-3-14-6-16,0-17-34 16,6-10-130-16</inkml:trace>
  <inkml:trace contextRef="#ctx0" brushRef="#br1" timeOffset="-48905.86">8441 14915 28 0,'0'-2'88'0,"-4"2"-165"0,-2 0 71 16,0 0 11-16,3 0-4 15,1 0 0-15,2 0 46 16,0 0 17-16,0 0-4 16,0 0 22-16,0 0-12 15,0 0-10-15,0 0 8 0,0 0 8 16,0 0-11-16,0 0-14 15,0 0-13-15,0-1-3 16,0-1-6-16,0 0-7 16,0 0-7-16,-6 2-2 0,-8 0-5 15,-3 7-5-15,-7 9 1 16,-3 7 8-16,-4 6-2 16,1 12-2-16,3 2 3 15,8 5-7-15,11 4-2 16,8-2-3-16,5 0 0 15,15-9-1-15,14-4-13 16,2-8-4-16,5-10-6 0,6-8-11 16,-1-6-10-16,1-5-1 15,-9-5-20-15,-8-11-50 16,-10-5-139-16</inkml:trace>
  <inkml:trace contextRef="#ctx0" brushRef="#br1" timeOffset="-48765.36">8290 15201 440 0,'-9'-4'213'0,"9"-2"-203"15,12 1 10-15,25-2-15 0,18 2 0 16,16-3-3-16,12-4-39 16,4-3-74-16,3-6-378 15</inkml:trace>
  <inkml:trace contextRef="#ctx0" brushRef="#br1" timeOffset="-47953.02">9086 14895 331 0,'0'-12'329'0,"0"1"-279"16,0 5 11-16,0 4-2 0,0 2-21 16,0 0-15-16,1 8-23 15,3 10 1-15,-1 5 10 16,4 9 0-16,-2 4-6 16,0 5-2-16,0 2-3 15,2 0 2-15,-1-4-2 0,1-2-13 16,0-6-22-16,0-8-10 15,0-7-31-15,3-9-19 16,-3-7-63-16,-2 0-190 16</inkml:trace>
  <inkml:trace contextRef="#ctx0" brushRef="#br1" timeOffset="-47609.38">9102 14969 250 0,'-1'-32'359'16,"1"3"-328"-16,8 2-6 15,18 6 18-15,9 6-11 0,10 6-16 16,5 5-9-16,1 4 3 16,-7 1-2-16,-11 11-7 15,-10 7-4-15,-17 0-13 16,-12 0-3-16,-22 5 9 16,-12-2 7-16,-7-1 0 15,-1-7 1-15,-1-2 2 16,8-3 4-16,13-5 16 0,7-1-1 15,11-1-1-15,10 1-5 16,7 3-16-16,17 3-2 16,3 4 9-16,7 1-2 15,0 4 0-15,0 3-1 0,0-2 1 16,-6 4 2-16,-2 1-2 16,-5-1-1-16,0-1-2 15,1 1-16-15,-4-7-34 16,0-2-16-16,0-5-37 15,2-8-96-15</inkml:trace>
  <inkml:trace contextRef="#ctx0" brushRef="#br1" timeOffset="-47359.44">9605 15066 578 0,'0'-7'107'15,"0"2"-85"-15,0 3 34 0,0 2-22 16,3 4-22-16,2 12-7 15,5 6 6-15,1 0 7 16,-3 7-3-16,2 2-8 16,-1-5 4-16,-2-1 4 15,1-1-6-15,2-7 6 0,0-1-3 16,4-3-4-16,6-4-2 16,9-2 0-16,9-4-2 15,9-1-5-15,16-2-37 16,5-3-93-16,3-15-239 0</inkml:trace>
  <inkml:trace contextRef="#ctx0" brushRef="#br1" timeOffset="-38704.96">4214 16563 273 0,'-15'2'97'0,"5"0"-54"16,1-2 31-16,4 0-9 15,1 0-16-15,4 0-7 16,0 0-13-16,0 0-3 15,6 0 0-15,8 0 9 0,2 0 2 16,7 0-12-16,12 0-7 16,1 0-8-16,6 0-1 15,7 0-8-15,1 0 1 16,0-5-3-16,1 0 0 16,-6 0-11-16,-8 2-8 15,-5-1-9-15,-6 3-13 0,-10-1-3 16,-7 2-5-16,-7 0-22 15,-2 0-24-15,-11 0-27 16,-9 0-167-16</inkml:trace>
  <inkml:trace contextRef="#ctx0" brushRef="#br1" timeOffset="-38454.99">4275 16633 552 0,'-7'7'18'0,"7"-3"-5"0,2 1 8 16,17 0-11-16,8-2 8 16,9 1 8-16,6-2-5 15,4-2-13-15,5-2-2 16,-5 0-1-16,1-5-4 16,-6 0-1-16,-9 0 0 0,-3 2-3 15,-7 1-18-15,-5 0-15 16,-7 3-5-16,-3-3-19 15,-2-1-36-15,-3-1-35 16,0-2-118-16</inkml:trace>
  <inkml:trace contextRef="#ctx0" brushRef="#br1" timeOffset="-38267.56">4776 16427 588 0,'-7'-5'47'0,"4"2"-11"15,3 3 11-15,1 5-27 16,10 8-15-16,7 4 5 0,1 8 4 16,3 3 0-16,-4 9-8 15,-7 0-6-15,-11 2 1 16,-2 6-8-16,-27 3-26 16,-13-7-41-16,-16-4-104 0</inkml:trace>
  <inkml:trace contextRef="#ctx0" brushRef="#br1" timeOffset="-21562.14">9720 14066 363 0,'-4'13'272'0,"4"4"-275"15,7-2 11-15,19-7 12 16,-2 3 6-16,13-5-8 16,6 1-11-16,12-2 10 15,17 0 0-15,11 1-14 16,19-1-1-16,15 0-2 0,19-3 1 15,13 0-1-15,22-2 1 16,11 0-5-16,15-2 5 16,13-1-2-16,12-8 6 15,9-1-6-15,9-4 3 0,7-4-3 0,6-3 2 16,-1-4-2-16,-2-3 2 16,-2-4-3-16,-9-8 0 15,-8 0-3-15,-12-8-6 16,-12-6 4-16,-9-6 3 15,-16-6 2-15,-11-5 2 16,-15-5 2-16,-14-10-3 16,-11-6-1-16,-14-6-7 0,-15-5-2 15,-8-7 5-15,-13-5 5 16,-10-2-2-16,-10-4 4 16,-7-2-1-16,-6-2 4 15,-9-3 2-15,-5 1-3 0,-7-1-2 16,-6-1-3-16,-5 2 1 15,-3 3-7-15,-8 1-8 16,-7 5-5-16,0 6 2 16,-13 3 13-16,-9 8 4 15,-5 6 2-15,-3 8 3 0,-5 8 5 16,-4 4 4-16,2 10-2 16,2 11-1-16,3 7-3 15,7 10 2-15,5 7 5 16,10 5 2-16,6 8 2 15,6 1 0-15,7 2-8 0,19 2-2 16,8-1 1-16,5 3-3 16,13 1-2-16,8 0-4 15,1 3 2-15,1 0-1 16,1 1-1-16,-3 0 2 16,-7 2-2-16,-6 0 2 0,-17 1-1 15,-6 0-1 1,-10 2-3-16,-11-1-7 0,-3 1-5 15,-1 0-13-15,-8-3-23 16,-3-1-35-16,-3-2-64 16,3 1-80-16</inkml:trace>
  <inkml:trace contextRef="#ctx0" brushRef="#br1" timeOffset="-21374.67">16127 10173 378 0,'0'-15'70'0,"2"1"20"15,1 3-13-15,1 4-9 16,1 2-20-16,6 5-19 0,0 3-16 15,7 15-6-15,3 9 6 16,-1 10 2-16,-3 10-7 16,-5 6-6-16,-10 8-3 15,-2-3 2-15,-24 0-30 16,-12-5-21-16,-9-9 1 16,-10-6-41-16,-4-14-64 15,-2-16-123-15</inkml:trace>
  <inkml:trace contextRef="#ctx0" brushRef="#br1" timeOffset="-20390.53">17069 9751 654 0,'0'-21'25'15,"0"3"24"-15,0 6 18 16,0 6-21-16,0 6-7 15,10 0-26-15,0 18-13 16,9 12 4-16,3 8 2 0,3 17 3 16,4 11-5-16,-2 6-3 15,2 2-1-15,3 0 0 16,-1-12-5-16,3-9-11 16,3-19 5-16,-3-16 10 15,-1-16 2-15,-5-11 1 0,-4-19 4 16,-4-17 2-16,-6-10 0 15,1-9-2-15,-3-8-5 16,-3 0 1-16,1 1-1 16,-9 10-4-16,-1 10-2 15,-11 10-24-15,-10 16-19 0,-10 12-29 16,-11 12-37-16,-5 1-1 16,-6 16-36-16,-3 7-96 15</inkml:trace>
  <inkml:trace contextRef="#ctx0" brushRef="#br1" timeOffset="-20249.95">16904 9976 486 0,'-20'5'60'16,"15"-5"-8"-16,10 0 2 15,32-5-20-15,24-9-26 16,17-4-7-16,19 0 2 16,13 0-15-16,5 2-28 0,-6 2-48 15,-10-1-171-15</inkml:trace>
  <inkml:trace contextRef="#ctx0" brushRef="#br1" timeOffset="-19750.07">17846 9910 589 0,'-17'-20'74'15,"10"-5"-34"-15,7 0 27 16,5 6-22-16,19 1-17 16,8 2-22-16,7 9-4 0,2 7 2 15,-2 0-1-15,-9 14-3 16,-11 9 0-16,-13 7-18 15,-6 6-24-15,-23 2 0 16,-8-3 8-16,-3-2 16 0,-1-7 12 16,5-6 8-16,9-6 8 15,11-5 6-15,10 0-9 16,8 3-8-16,15 3 5 16,7 6 4-16,7 8-1 15,-3 3-6-15,-5 7-1 16,-6 1-9-16,-15-2-35 15,-8-3-9-15,-15-10 5 0,-11-10 44 16,-6-9 7-16,0-6 62 16,3-14-4-16,8-10-9 15,11-7-5-15,9-9-24 16,9-2-16-16,22-5-8 0,18 2-11 16,15 3-50-16,11-1-67 15,6 2-155-15</inkml:trace>
  <inkml:trace contextRef="#ctx0" brushRef="#br1" timeOffset="-19297.04">18755 9755 660 0,'4'-15'29'0,"-4"5"2"15,-12 8 16-15,-10 2-19 16,-9 7-12-16,-6 13-11 16,-9 7 2-16,2 8 2 15,1 8-1-15,11 7 2 16,8 2-2-16,11-2-5 0,12-1-4 15,4-5 0-15,22-9-2 16,11-6-6-16,10-12-5 16,6-4-9-16,-1-11-11 15,2-2-16-15,-12-9-64 16,-13-12-143-16</inkml:trace>
  <inkml:trace contextRef="#ctx0" brushRef="#br1" timeOffset="-19146.73">18489 9994 578 0,'-5'-7'28'16,"5"-4"-26"-16,22 8-7 15,17-1 1-15,15 2-5 16,9-2-47-16,0 1-42 16,1-2-41-16</inkml:trace>
  <inkml:trace contextRef="#ctx0" brushRef="#br1" timeOffset="-18583.62">19156 9740 644 0,'3'-12'7'0,"3"1"40"16,0 4-10-16,1 2 3 15,-2 1-20-15,0 3-16 16,-1-1-3-16,1 2 1 15,1 0 2-15,-1 0 3 0,-1 0-2 16,-1 0-2-16,1-2 1 16,1 0 1-16,-3 0 1 15,4 2 0-15,-3-3 1 16,3-1-3-16,-3 2-2 0,4-1 1 16,-4 1-3-16,4-1 1 15,-6-1 1-15,3 2 3 16,-4 0 1-16,0 2 1 15,-15 0-7-15,-10 0-1 16,-8 2 0-16,-6 7 2 16,-5 3-3-16,-3 3 3 15,7 1-1-15,12 0 1 16,7 2-2-16,16 0-1 0,7-1-1 16,20 1 1-16,12 0 2 15,8-4-1-15,7 4-7 0,-1-3-5 16,-4-1 5-16,-10 0 6 15,-10 0 3-15,-16 3-6 16,-8 0-20-16,-18 3 13 16,-14 1 11-16,-6 1 1 15,-1-3 0-15,1-1 1 0,8-4 3 16,5-3 13-16,16-2-1 16,9-2-9-16,10-3-7 15,21-1 4-15,10 1-1 16,11-4-4-16,6 0-17 15,8 0-19-15,-3 0-11 16,-6-9-16-16,-4-4-53 0,-9-6-242 16</inkml:trace>
  <inkml:trace contextRef="#ctx0" brushRef="#br1" timeOffset="-17993.12">19551 9414 640 0,'-7'-7'22'15,"2"5"9"-15,5 2 12 16,3 6-29-16,13 8 12 16,8 1-9-16,6 6-9 0,4 0-1 15,4-7-3 1,2 3-4-16,-3-9-1 0,-4-4 2 16,-6-4-2-16,-6 0-8 15,-8-6 0-15,-10-6 0 16,-3-5 3-16,-12 5-1 15,-15-2-5-15,-7 5 5 0,-6 5 4 16,-1 4 0-16,-2 0 1 16,5 10 3-16,7 4-3 15,8 1 2-15,7 2-2 16,9-2-5-16,7-2 0 0,0-5 2 16,10-5 4-16,9-3 1 15,2-3 2-15,0-12 1 16,3 0-2-16,-2-5 0 15,-1-2 2-15,-5 4 10 16,-2 3 12-16,-4 2 3 16,-7 4 2-16,1 6-2 0,-4 3-12 15,0 5-12-15,0 15-5 16,0 5 3-16,0 8-1 16,0 10-1-16,0 7-2 15,0 5-19-15,3 1-34 16,4-3-73-16,6-9-118 0</inkml:trace>
  <inkml:trace contextRef="#ctx0" brushRef="#br1" timeOffset="-17864.16">20021 9915 708 0,'0'8'62'0,"-3"2"-39"15,-11 6 1-15,-10 9-23 0,-6 7-12 16,-8 4-127-16,-7 5-417 15</inkml:trace>
  <inkml:trace contextRef="#ctx0" brushRef="#br1" timeOffset="-16536.35">18118 11253 255 0,'-14'-2'252'0,"2"-6"-194"15,2-2 22-15,6 0-21 16,4-1-10-16,4 0-23 15,14 1-13-15,9 0-4 16,7 4 4-16,7 0-5 16,1 6-1-16,1 0-2 0,-4 12-2 15,-7 6-2-15,-6 6-2 16,-14 2-3-16,-8 8-8 16,-4 0-4-16,-13 2 3 15,-2-6 11-15,-5-1-2 16,-1-10 2-16,9-4 1 15,2-12 4-15,4-3 9 0,6-3 8 16,0-17-2-16,9-3-13 16,5-7-3-16,6-2 3 15,6-4 2-15,-4 4-1 16,2 3 0-16,-6 8-1 16,-2 3 3-16,-6 7 3 0,-5 6 1 15,-4 5-2 1,-1 0-6-16,0 12-9 0,0 8 6 15,0 8 0-15,0 6 1 16,0 4-2-16,0 3 0 0,7 0-2 16,4-3-19-16,5-8-12 15,2-5-14-15,2-9-30 16,4-9-49-16,-1-7-108 16</inkml:trace>
  <inkml:trace contextRef="#ctx0" brushRef="#br1" timeOffset="-15677.18">18857 11226 441 0,'-5'-3'70'0,"2"-6"3"16,3-2-7-16,0 1-21 0,3-5-13 15,16 3-13-15,2-3 0 16,6 3 8-16,5 1-7 16,1 8-3-16,-5 3-5 15,-5 0-9-15,-6 14-5 16,-13 5-6-16,-4 6-10 0,-19 4-6 16,-6 2 3-16,-6-1 11 15,4-4 10-15,3-4 1 16,4-6 2-16,8-5 14 15,10-4-1-15,2-2-12 16,14 4-8-16,9 2 4 0,11 5 3 16,6 3-1-16,-2 7-1 15,-2 0 0-15,-9 6-1 16,-11 1-25-16,-16-3-20 16,-6-1 17-16,-15-8 15 0,-12-4 9 15,-4-7 4 1,3-10 18-16,0 0 20 0,8-15 1 15,12-6-2-15,10-6-13 16,8-3-18-16,23-6-12 16,16-2-31-16,18 5-43 15,11-1-40-15,3 2-109 0</inkml:trace>
  <inkml:trace contextRef="#ctx0" brushRef="#br1" timeOffset="-15396">19946 11057 681 0,'-5'-4'23'0,"-15"-8"5"16,-7 8 11-16,-5 4-21 16,-4 12-5-16,-5 12-10 15,-1 4-2-15,5 4 10 0,3 8 1 16,8-1-2-16,8 4-2 15,9-2-3-15,9-4-6 16,7-1 2-16,17-6-1 16,8-7 0-16,10-6 1 0,4-7-8 15,5-4-12-15,2-8-16 16,-4 0-40-16,-8-10-76 16,-12-12-335-16</inkml:trace>
  <inkml:trace contextRef="#ctx0" brushRef="#br1" timeOffset="-15255.39">19639 11299 657 0,'-13'-1'34'15,"13"-5"-1"-15,25 3-16 16,23 1-23-16,14-2 7 16,15-1-38-16,8 0-28 15,-1-6-32-15,-9-2-129 0</inkml:trace>
  <inkml:trace contextRef="#ctx0" brushRef="#br1" timeOffset="-14989.79">20303 11076 654 0,'0'-3'54'16,"0"-2"-6"-16,0 5 9 15,2 0-29-15,4 3-11 16,1 9-16-16,-2 8 3 0,2 3 3 15,-5 6-1-15,-2 3-4 16,0 0 0-16,0-2 0 16,0-1-1-16,0-6 0 15,0-1 0-15,11-4 1 16,1-6 0-16,10-3 3 0,9-2 0 16,8-3-2-1,15-4-8-15,9-2-42 0,3-14-88 16,4-11-257-16</inkml:trace>
  <inkml:trace contextRef="#ctx0" brushRef="#br1" timeOffset="-14458.69">21209 11133 421 0,'0'0'222'0,"3"0"-195"0,17-2 3 16,8-4-3-16,11 2 10 16,8-3-16-16,8-2-14 15,7 2-5-15,-1 2-1 16,1-2-1-16,-8 1-3 15,-8 2-29-15,-12 3-40 16,-18 1-49-16,-16 0-50 0,-8 0-204 16</inkml:trace>
  <inkml:trace contextRef="#ctx0" brushRef="#br1" timeOffset="-14279.57">21318 11183 423 0,'-14'8'88'16,"12"-5"-64"-16,7-3 16 0,26 0-6 0,10 0 6 15,11 0-27-15,7-1-9 16,8-7-3-16,-3-1-1 16,1 2 2-16,-8-4-1 15,-9 2-14-15,-6-3-66 0,-9-2-51 16,-10-2-81-16</inkml:trace>
  <inkml:trace contextRef="#ctx0" brushRef="#br1" timeOffset="-14076.47">21896 10936 480 0,'-2'-4'77'0,"2"1"-23"16,0 3 21-16,2 0-38 15,7 8-6-15,4 9-7 16,3 4-1-16,0 9-3 16,0 2-4-16,-6 7-7 15,-10 4-6-15,-2 0-3 0,-22 0-8 16,-13-2-33-16,-14-6-36 15,-10-7-36-15,-9-9-34 16,-4-12-67-16</inkml:trace>
  <inkml:trace contextRef="#ctx0" brushRef="#br1" timeOffset="-13791.12">21314 10907 707 0,'0'-11'44'15,"-7"11"3"-15,-13 4-29 16,-7 15-19-16,-1 8 6 16,-7 7-2-16,1 4-1 15,7-1 5-15,12 1-2 16,8-5-4-16,7-1 0 15,17-5-1-15,15 0 3 0,17-6 0 16,12-1-4-16,7-4-10 16,8-2-24-16,3-6-33 15,-2-5-76-15</inkml:trace>
  <inkml:trace contextRef="#ctx0" brushRef="#br1" timeOffset="-13119.39">22318 10887 559 0,'0'-1'72'16,"0"-1"-24"-16,0 2 1 0,11 7-41 16,2 9 24-16,3 2-5 15,4 5-11-15,1 0-8 16,2-1-5-16,1-3-2 16,1-6-1-16,-4-6 2 15,-1-7-2-15,0 0 2 16,-6-13 3-16,-3-3-1 0,-2-5 4 15,-2 0 10-15,-3-1 1 16,1 4 1-16,1 5-1 16,-3 5-6-16,1 8-8 15,3 0-6-15,0 14-3 0,4 11 0 16,3 9 2-16,1 7 1 16,-1 6-1-16,0 3-11 15,-3-1 0-15,-2-1-8 16,-9 1-2-16,0-8-3 15,-10-9-1-15,-7-9 11 16,-2-11 10-16,-3-12 9 0,2 0 18 16,6-17 1-16,3-8-6 15,7-6-4-15,4-1-5 16,4-2-6-16,16 1-2 16,8 4-11-16,5 6-29 0,4 5-31 15,5 2-62-15,-6 3-119 16</inkml:trace>
  <inkml:trace contextRef="#ctx0" brushRef="#br1" timeOffset="-12760.12">22972 10868 615 0,'0'-10'30'16,"0"2"10"-16,12 4-7 15,12 4-20-15,6 3 3 16,4 10-7-16,0 9-2 16,-3 5-1-16,-6 5-2 15,-10 3-3-15,-12 5-2 16,-3 0-1-16,-23 3-2 0,-8-5-1 15,-3-1 5-15,-2-6 1 16,8-3 0-16,6-8 2 16,10-7 0-16,12-3 1 0,5-7-6 15,17-3 2-15,10 0-3 16,4-3-26-16,5-13-57 16,-9-3-98-16,-3-5-259 15</inkml:trace>
  <inkml:trace contextRef="#ctx0" brushRef="#br1" timeOffset="-12619.48">22975 11087 604 0,'-1'-9'51'0,"2"-1"-40"16,25 3 0-16,13 1-15 16,15-1-8-16,9 0-51 15,1-4-54-15,1-3-173 0</inkml:trace>
  <inkml:trace contextRef="#ctx0" brushRef="#br1" timeOffset="-12114.06">23924 10849 534 0,'0'-6'76'15,"-4"2"-34"-15,-16 4 10 16,-7 0-27-16,-4 13 5 15,-4 3-4-15,-1 7-4 16,2 7-2-16,5 4-7 0,9 4-5 16,6 3-3-16,9-4-3 15,7-1-4-15,6-6 1 16,16-7-2-16,8-5-5 16,4-7-6-16,7-4 1 15,-1-7-17-15,-3 0-30 16,-9-7-42-16,-8-9-111 0</inkml:trace>
  <inkml:trace contextRef="#ctx0" brushRef="#br1" timeOffset="-11954.13">23651 11053 533 0,'16'0'31'15,"18"-7"-44"-15,16 0 25 16,11 4-14-16,8-3 3 15,-1 2-2-15,0-4-20 0,-9-3-68 16,-11-3-148-16</inkml:trace>
  <inkml:trace contextRef="#ctx0" brushRef="#br1" timeOffset="-11704.25">24227 10839 516 0,'0'-2'57'0,"0"2"4"15,2 0-8-15,3 4-17 0,6 7 2 16,-3 5-7-16,-1 7-7 16,-2 7-5-16,-4 4-8 15,-1 4-5-15,0 1-4 16,0-3 0-16,-1-3 0 16,-1-6-1-16,2-4-1 0,5-8 1 15,14-5 2 1,11-3 2-16,13-3 1 0,14-6-5 15,13 2-29-15,11-10-92 16,6-14-353-16</inkml:trace>
  <inkml:trace contextRef="#ctx0" brushRef="#br1" timeOffset="-7388.7">17983 12362 314 0,'2'-8'64'16,"3"-2"-8"-16,1 2 24 15,-2 1-19-15,1 0-8 16,0 1-16-16,1 1-7 15,-5 5 3-15,-1 0-2 0,0 0-7 16,0 1-13 0,0 12-7-16,0 5 4 0,-1 5 2 15,1 2-1-15,0 6-5 16,10-3-1-16,8 1-3 16,6-6-1-16,3-6 1 0,5-4-1 15,1-8-4-15,1-5-7 16,-6 0-1-16,1-14 2 15,-5-2 4-15,-7-7 4 16,-5 0 4-16,-2-2 1 16,-6-2 3-16,-3 2 7 0,1 3 2 15,-2 4-2-15,0 6-2 16,2 3-2-16,-1 4-2 16,1 5-4-16,2 0-3 15,-1 0 0-15,3 4-1 16,0 8 1-16,-1 8 1 15,2 5-1-15,1 8 0 0,-1 9 2 16,-2 8-1-16,2 3 0 16,-4 6 1-16,2 3-1 15,3 1 2-15,-2-1-2 16,-3-1-2-16,2-4-2 16,-3-5 12-16,-2-8-14 0,0-8-2 15,-10-11-11-15,-5-7-5 16,-3-11 6-1,-3-7 7-15,-1-6 9 0,3-14 7 0,2-13 1 16,5-10-2-16,8-8 11 16,3-6-6-16,14-1-7 15,18 3-8-15,8 3-29 16,15 6-19-16,6 3-71 16,-3 4-290-16</inkml:trace>
  <inkml:trace contextRef="#ctx0" brushRef="#br1" timeOffset="-6600.37">18740 12384 436 0,'-15'-9'102'16,"3"-5"-40"-16,2 0 17 0,8-1-32 16,2 1-10-1,15 5-19-15,9 2-6 0,5 5 3 16,3 0-4-16,0 8-5 15,-3 12-6-15,-8 4-8 16,-8 7-15-16,-10 5-7 0,-3 2-1 16,-11-4 11-16,-6-3 12 15,-3-6 6-15,2-6 1 16,3-6 9-16,8-5 21 16,6-6-4-16,1 0-5 15,10 0-21-15,14 3 0 16,3 2 1-16,1 5 1 0,5 5-1 15,-8 2-4-15,-8 2-20 16,-10 2-4-16,-7 1 0 16,-8-2 7-16,-18-2 17 15,-4-6 4-15,-1-2 3 16,1-10 16-16,4 0 20 0,4-5-2 16,13-11-11-16,9-3-7 15,7-5-14-15,22-1-13 16,14-3-12-16,12-1-39 15,10 1-53-15,3 1-89 16,2 2-185-16</inkml:trace>
  <inkml:trace contextRef="#ctx0" brushRef="#br1" timeOffset="-6303.55">19602 12300 662 0,'0'-6'50'16,"-12"6"-19"-16,-9 0-3 15,-2 11-21-15,-9 9 8 16,-2 7-3-16,-3 7-2 16,3 5 4-16,7 3-5 0,4 2-3 15,10-3-2-15,8-2-6 16,5-7 1-16,13-7-2 15,11-6-8-15,9-4-12 0,7-8-5 16,4-7-10-16,3 0-19 16,-4-9-56-16,-9-9-177 15</inkml:trace>
  <inkml:trace contextRef="#ctx0" brushRef="#br1" timeOffset="-6162.97">19419 12525 670 0,'-22'-8'23'0,"22"2"-12"16,20 0-2-16,16 1-9 15,15-1 3-15,8 1-20 16,6-2-35-16,-1-4-49 16,-6-1-106-16</inkml:trace>
  <inkml:trace contextRef="#ctx0" brushRef="#br1" timeOffset="-5907.94">19982 12284 538 0,'2'-4'89'16,"-2"-1"-38"-16,0 3 18 15,0 2-30-15,0 6-13 0,0 8-21 16,0 7 3-16,0 8 2 16,0 5-2-16,0 5-2 15,0 0-1-15,0 0-1 16,0-3-1-16,0-4-1 0,0-7 0 15,3-7 2-15,4-7 4 16,10-2 1-16,5-9 1 16,12 0-1-16,8 0-8 15,13-4-6-15,6-6-35 16,8-5-51-16,3-8-109 16</inkml:trace>
  <inkml:trace contextRef="#ctx0" brushRef="#br1" timeOffset="-5376.83">20883 12300 614 0,'-1'0'40'0,"1"0"21"16,8 0-22-16,14-2-6 15,9-2 2-15,6-3-15 16,12 4-9-16,3-4-4 16,1 3-5-16,9-1-1 15,-7 3-1-15,-2 2-7 0,-7 0-30 16,-8 0-38-16,-13 0-25 16,-14 6-74-16,-11-1-173 15</inkml:trace>
  <inkml:trace contextRef="#ctx0" brushRef="#br1" timeOffset="-5189.37">21038 12414 495 0,'-26'15'76'15,"12"-12"-28"-15,13-1 14 16,2 0-38-16,23-2-7 16,10 0 6-16,10 0-9 15,11-7-2-15,6-3-8 0,1 3-3 16,0-3 1-16,-5-1-2 15,-3 2-5-15,-13 2-20 16,-3-2-22-16,-13 0-27 16,-7-4-11-16,-4 1-37 15,-8 0-82-15</inkml:trace>
  <inkml:trace contextRef="#ctx0" brushRef="#br1" timeOffset="-4908.2">21503 12098 611 0,'-6'-10'29'0,"6"4"32"16,7 1-16-16,13 5-14 16,8 6-7-16,4 8-10 0,4 5-2 15,-1 6-1-15,1 4-8 16,-7-1-1-16,-7 6-2 15,-9 2 0-15,-10 0-1 16,-1 1-3-16,-22 1-4 16,-9-1-17-16,-8-1-18 0,-12-8-21 15,-3-4-36-15,-5-7-5 16,-1-11 14-16,-1-6-92 16</inkml:trace>
  <inkml:trace contextRef="#ctx0" brushRef="#br1" timeOffset="-4564.38">21087 12102 165 0,'1'-11'524'16,"-1"5"-486"-16,-1 6 3 15,-13 1-21-15,-3 18-15 16,-8 9 0-16,-9 4-2 16,-4 7-2-16,-2 0 3 0,3 2 8 15,-3-3 3 1,8-1 1-16,5-5-4 0,5-1 1 16,8-5-2-16,9-1-5 15,5 0-4-15,10 0 0 16,17-4-2-16,11 2-1 0,16 1-2 15,9-6-21 1,12-2-12-16,6-7-27 0,4-8-61 16,-7-1-315-16</inkml:trace>
  <inkml:trace contextRef="#ctx0" brushRef="#br1" timeOffset="-3424.01">22044 12223 491 0,'-2'-7'76'0,"2"-4"-36"16,10-3 21-16,12 2-29 15,7 1-4-15,5 3-5 0,7 2-6 16,-4 4-5-16,4 2 0 16,-7 5-9-16,-6 10 2 15,-6 4-3-15,-10 6-5 16,-8 2-3-16,-4 3-4 16,-12 1-3-16,-10-3 3 0,0-5 5 15,-2-6 4-15,4-7 1 16,3-5 2-16,5-5 5 15,8-5 7-15,4-9 2 16,2-6-7-16,10-3-6 16,8-2-1-16,4-2 3 15,-3 6-2-15,-1 1 3 0,0 10-1 16,-6 3-1-16,-5 7 0 16,-1 0-3-16,-3 8 0 15,-2 12-1-15,1 3 2 16,4 5 1-16,4 5-3 15,2 1 0-15,2-4 0 16,2 2-13-16,2-3-23 0,-3-10-32 16,0-6-36-16,-5-10-78 15,-6-3-190-15</inkml:trace>
  <inkml:trace contextRef="#ctx0" brushRef="#br1" timeOffset="-3157.73">22446 11824 612 0,'-5'-10'50'0,"-1"0"6"15,5 3 14-15,1 7-28 16,0 0-13-16,0 6-23 15,0 7-6-15,0 6 3 0,3 7-2 16,2 7-1-16,1 6 0 16,2 6-16-16,2 0-26 15,0 0-33-15,2-2-32 16,7-11-89-16,-1-9-237 0</inkml:trace>
  <inkml:trace contextRef="#ctx0" brushRef="#br1" timeOffset="-2610.48">22738 12152 533 0,'0'-19'52'16,"6"-3"8"-16,10 2 0 0,7 1-24 16,8 5-9-16,5 3-12 15,-1 8-5-15,-2 3 2 16,-6 6-8-16,-9 12-5 15,-11 5-4-15,-7 4-14 16,-14 3-8-16,-11-1 4 0,-2-1 11 16,-2-4 11-16,4-6 2 15,9-3 3-15,5-2 8 16,11-2-3-16,0 1-9 16,20 6 3-16,3 3 0 15,8 6 0-15,-2 0 0 0,-3 7-3 16,-3 0-5-16,-14-2-25 15,-9-4-34-15,-9-4 24 16,-16-6 6-16,-4-12 21 16,-5-6 11-16,2 0 33 15,7-17 33-15,7-6-18 16,13-6-11-16,5-3-11 0,17-4-13 16,19-1-10-16,13 3-9 15,14-2-37-15,8 4-51 16,2 2-61-16,0 1-203 15</inkml:trace>
  <inkml:trace contextRef="#ctx0" brushRef="#br1" timeOffset="-2329.26">23733 12041 683 0,'-3'-5'33'0,"-17"1"-22"15,-4 4 23-15,-3 1-22 16,-2 13 2-16,-5 11-9 16,0 7-1-16,4 5 0 0,6 4 5 15,3 0-4-15,7 4-2 16,8-8-3-16,6-1-1 16,7-7 0-16,17-6-1 15,6-2 1-15,10-8-9 16,7-4-5-16,3-6-7 15,4-3-7-15,-6-5-28 0,-3-15-81 16,-15-3-287-16</inkml:trace>
  <inkml:trace contextRef="#ctx0" brushRef="#br1" timeOffset="-2170.34">23532 12272 531 0,'-17'0'94'16,"17"0"-79"-16,3 0 30 15,28 0-34-15,11 0-5 0,14-2-5 16,7 0-23-16,8 0-21 16,-6-7-25-16,-4-1-66 15,-3-7-176-15</inkml:trace>
  <inkml:trace contextRef="#ctx0" brushRef="#br1" timeOffset="-1904.72">24184 12054 548 0,'0'-4'53'16,"0"1"6"-16,1 3 11 16,-1 0-22-16,3 0-22 15,0 7-21-15,-1 9 2 0,2 5 8 16,-3 10-1-16,1 1-1 16,0 5-3-16,0 1-3 15,-2 1-5-15,0-5-1 16,3-4-1-16,2-5 1 0,5-5 0 15,6-6 1-15,7-5 7 16,11-4 2-16,7-1-2 16,15-6-6-16,14 2-5 15,8 0-35-15,6-5-94 16,2-8-296-16</inkml:trace>
  <inkml:trace contextRef="#ctx0" brushRef="#br1" timeOffset="5015.49">19865 13271 639 0,'-2'-3'35'15,"-1"3"9"-15,3 0-18 16,-2 15-17-16,0 10 2 16,2 3 6-16,0 10-6 0,0 6-6 15,0 0-2-15,2 2-2 16,7-2-2-16,2-1-15 16,3-5-28-16,3-8-19 15,4-9-48-15,2-10-69 16,1-11-147-16</inkml:trace>
  <inkml:trace contextRef="#ctx0" brushRef="#br1" timeOffset="5213.22">20169 13372 595 0,'-7'-11'42'0,"2"2"18"15,3 8-5-15,2 1-30 16,0 14-24-16,0 7 1 15,3 12 0-15,1 7-1 0,-1 5 0 16,1 2-1-16,1 0-13 16,0-2-26-16,1-4-22 15,-2-9-9-15,-1-8-52 16,-3-11-180-16</inkml:trace>
  <inkml:trace contextRef="#ctx0" brushRef="#br1" timeOffset="5387.64">19716 13638 532 0,'-10'-5'55'15,"10"2"-37"1,15 3-3-16,18 3-12 0,17 11 17 16,8 0-15-16,11 4-6 15,6 1-2-15,-2-1-24 0,-3-7-55 16,-6-2-95-16,-6-5-70 15</inkml:trace>
  <inkml:trace contextRef="#ctx0" brushRef="#br1" timeOffset="5512.63">20427 13684 489 0,'0'-14'113'0,"0"3"-27"0,-12 8-13 16,-5 3-25-16,-5 10-23 16,-7 14-19-16,-7 9-5 15,-6 14-2-15,-4 6-28 16,-6 6-60-16,-6 2-110 15</inkml:trace>
  <inkml:trace contextRef="#ctx0" brushRef="#br1" timeOffset="6391.52">15849 14589 453 0,'-10'-7'80'0,"5"-6"-23"16,5-3 8-16,9 0-43 16,16 0-8-16,7 3-4 15,12 3-1-15,-2 6 8 16,4 4-3-16,-9 0-5 0,-8 18-4 15,-12 3-4-15,-10 8-5 16,-7 3 2-16,-13 4 3 16,-11-2 1-16,-2-3-3 15,-1-4 5-15,2-7-1 16,4-7 2-16,11-8 21 0,7-5 7 16,3-13-9-16,10-8-18 15,8-7-6-15,8-5 2 16,0 0-3-16,1-3 3 15,-2 6-2-15,-7 6 2 16,-5 8 0-16,-6 5 4 16,-4 8 8-16,-3 3 1 15,0 3-11-15,0 12-7 0,-2 6 4 16,2 10 0-16,0 6-1 16,2 4-1-16,8 4-1 15,5-3-24-15,7 0-21 0,2-12-28 16,3-7-36-16,2-13-101 15</inkml:trace>
  <inkml:trace contextRef="#ctx0" brushRef="#br1" timeOffset="6953.89">16450 14600 118 0,'-11'-8'339'0,"1"-2"-259"0,2-3 13 16,1-1-21-16,7-1-25 15,0 3-15-15,15-1-17 16,6 3-9-16,6 1-2 16,3 7-2-16,-1 2 1 15,-2 7-3-15,-9 13 0 0,-11 9-4 16,-7 7-11-16,-14 8-10 16,-14-2 2-16,-2 1 10 15,-2-7 8-15,3-5 8 16,8-12 2-16,10-8 17 15,9-8-3-15,2-2-6 16,22 2-11-16,6-2 2 16,10 3-3-16,4 5-1 0,-3 2-2 15,-3 5-2-15,-14 3-21 16,-10 3-10-16,-12-1 3 16,-12 1 2-16,-17-7 17 0,-7-2 11 15,-6-8 3-15,5-3 6 16,3-2 35-16,12-10-3 15,11-8-9-15,11-6-4 16,22-2-19-16,18-5-10 16,15 0-9-16,13 0-48 15,6-1-39-15,2 0-66 0,-3 3-261 16</inkml:trace>
  <inkml:trace contextRef="#ctx0" brushRef="#br1" timeOffset="7235.07">17303 14523 648 0,'0'-8'21'0,"-11"3"17"16,-9 5 7-16,-8 2-27 0,-5 12 2 15,-6 6-8-15,1 10-6 16,2 6 8-16,7 6-2 15,8-1-5-15,8 3-4 16,11-3-1-16,2-6-2 16,20-5 0-16,9-5-2 15,5-8-1-15,5-7-8 0,7-3-6 16,-7-7-12-16,2 0-33 16,-10-6-53-16,-10-6-118 15</inkml:trace>
  <inkml:trace contextRef="#ctx0" brushRef="#br1" timeOffset="7391.81">17082 14742 556 0,'-3'-5'49'0,"6"-2"-19"16,24 1-3-16,12 2-18 16,14 0-3-16,3 2-8 0,6 0-10 15,-3-5-35-15,-7-1-105 16,-11-2-242-16</inkml:trace>
  <inkml:trace contextRef="#ctx0" brushRef="#br1" timeOffset="7626.17">17563 14555 511 0,'0'-9'61'16,"0"0"25"-16,6 8-2 16,6 1-37-16,0 0-13 15,3 12-14-15,-1 9-7 0,-2 6-1 16,-5 7-2-1,-7 2-7-15,0 8-2 16,-6-3 1-16,-1-3 1 0,-2-7-2 16,5-6 2-16,4-5-1 15,0-9 5-15,17-4 5 16,12-3-7-16,8-4-3 0,9 0-3 16,17-1-33-16,6-15-67 15,10-7-150-15</inkml:trace>
  <inkml:trace contextRef="#ctx0" brushRef="#br1" timeOffset="8126.14">18515 14682 531 0,'0'0'30'16,"8"0"16"-16,11 0-4 15,11 0 9-15,9-4-9 16,10 1-16-16,5 0-8 16,4 1-3-16,3-2-9 15,-3 4-3-15,-3-1-3 0,-5 1-1 16,-7 0-6-16,-6 0-46 16,-15 0-27-16,-10 0-57 15,-12 1-130-15</inkml:trace>
  <inkml:trace contextRef="#ctx0" brushRef="#br1" timeOffset="8329.1">18734 14792 314 0,'-2'9'222'16,"-16"0"-191"-16,18-7 15 16,16-2-16-16,16 0 15 0,10 0-16 15,11 0-17-15,9 0-5 16,5-4-1-16,-3-2-6 15,1 1 1-15,-9 0-1 16,-8-1-4-16,-9 0-27 16,-10-2-28-16,-11 1-25 15,-11-3-28-15,-7-1-17 0,0-1-170 16</inkml:trace>
  <inkml:trace contextRef="#ctx0" brushRef="#br1" timeOffset="8645.65">19205 14480 614 0,'-2'-9'34'16,"2"0"15"-16,0 5 9 15,4 4-33-15,13 0-12 16,5 15-8-16,1 3 4 0,4 6 6 15,0 3-3-15,-6 7-9 16,-4 0-1-16,-7 4 0 16,-6-4-1-16,-4 3-1 15,-12-2 1-15,-12-3 0 16,-12-3-1-16,-6-4-4 16,-9-5-17-16,-7-4-20 0,1-5-16 15,-4-4-23-15,5-7-32 16,4 0-69-16</inkml:trace>
  <inkml:trace contextRef="#ctx0" brushRef="#br1" timeOffset="8989.32">18632 14558 596 0,'3'-7'39'15,"-3"0"9"-15,0 5 8 16,-3 2-28-16,-13 11-23 16,-9 7-3-16,-8 5-3 0,-5 9 2 15,-5 6 0-15,2-4-5 16,4 5 10-16,3-6 0 15,10-1-2-15,6-5 5 16,11-5 2-16,7-1-1 0,12-1-4 16,17-2 1-16,18-2-5 15,12 0-3-15,16-2-9 16,10-5-29-16,8-4-36 16,1-5-113-16</inkml:trace>
  <inkml:trace contextRef="#ctx0" brushRef="#br1" timeOffset="9676.79">19754 14630 520 0,'0'-11'41'15,"6"-1"-13"-15,11-3 23 16,5 6-17-16,7 2-2 15,3 4-9-15,0 3-3 0,-1 0 1 16,-1 10-3-16,-8 11-10 16,-8 1-6-16,-5 7-1 15,-9-1-2-15,0 3 1 16,-11-5 1-16,-3-2-1 16,-1-6 1-16,2-8 1 15,1-5-1-15,5-5 15 0,7-5 7 16,0-13-9-16,2-2-9 15,11-6-3-15,1-5 1 16,4 3 1-16,0 3 2 16,-3 6-2-16,-3 1 2 0,-3 9 1 15,-3 5 1 1,-3 4-3-16,-3 10-5 0,0 5 0 16,0 10 1-16,2 3 0 15,0 10 0-15,1-1-1 16,-1 3-1-16,3-3-8 15,2-3-22-15,6-6-18 0,-2-12-44 16,4-10-47-16,0-6-132 16</inkml:trace>
  <inkml:trace contextRef="#ctx0" brushRef="#br1" timeOffset="9950.92">20072 14193 592 0,'0'-9'29'0,"0"2"41"16,0 5-16-16,2 2-3 15,5 4-19-15,-2 10-17 16,3 7 1-16,0 6-3 15,1 7-9-15,3 7-3 0,-4 6-1 16,1 0-10-16,0 1-38 16,0-3-48-16,2-9-62 15,1-10-227-15</inkml:trace>
  <inkml:trace contextRef="#ctx0" brushRef="#br1" timeOffset="10591.56">20499 14594 452 0,'-11'-5'63'0,"6"-2"-13"16,5 0 32-16,0-2-33 15,15 3-23-15,10-1-13 16,6 0-2-16,6 1 2 0,7 5 3 16,0 1-3-16,-3 0-1 15,-10 9-6-15,-9 7-6 16,-16 6-3-16,-6 0-7 16,-18 3-8-16,-9 4 2 15,-7-4 6-15,2 0 10 0,1-7 0 16,10-4 3-16,6-4-3 15,9-6 5-15,6 0 3 16,13-1-9-16,14 1 4 16,4 3-1-16,8 6-1 15,1 0-2-15,-4 4 2 16,-12 3-2-16,-12-1 0 0,-12 0-26 16,-7 1-1-16,-22-7 22 15,-10-1 5-15,-5-7 1 16,0-5 2-16,4 2 9 15,7-5 19-15,14-10-6 0,12-3-5 16,9-2-2-16,22-1-22 16,18-4 1-16,16 0-29 15,19-4-44-15,7 0-71 16,4-1-93-16</inkml:trace>
  <inkml:trace contextRef="#ctx0" brushRef="#br1" timeOffset="10857.12">21572 14478 526 0,'1'-5'44'0,"-1"1"10"16,-11 4-23-16,-8 0-12 0,-6 11 0 16,-6 7-2-16,-1 5 0 15,-8 7 0-15,5 5 4 16,3 4-3-16,8 1-3 15,4 0-10-15,9-1-3 0,11-7-3 16,7-6 0-16,20-6 2 16,9-6 2-16,10-5-2 15,10-6-1-15,3 0-9 16,4-3-20-16,-5-4-34 16,-6-10-57-16,-14-5-166 0</inkml:trace>
  <inkml:trace contextRef="#ctx0" brushRef="#br1" timeOffset="11028.94">21307 14707 530 0,'0'0'17'0,"20"0"-7"0,20 0 17 16,15 0-17-16,13 0-10 15,7 0 0-15,5-6-21 16,-3-3 3-16,-8-7-49 15,-8-3-107-15</inkml:trace>
  <inkml:trace contextRef="#ctx0" brushRef="#br1" timeOffset="11266.94">22003 14478 521 0,'1'-3'41'0,"3"1"32"0,-1 2-14 15,6 0-11-15,0 10-20 16,0 7 0-16,0 6-6 15,0 4-3-15,-4 9-3 0,-2 4-2 16,-3 4-2-16,0 1-8 16,0-2-3-16,1-6 1 15,5-6-1-15,2-9 1 16,11-6 3-16,10-8 5 0,8-4-3 16,13-4-2-16,11 0-5 15,15-10-20-15,4-14-86 16,8-11-308-16</inkml:trace>
  <inkml:trace contextRef="#ctx0" brushRef="#br1" timeOffset="22733.54">15735 15088 351 0,'-9'-5'140'0,"4"1"-91"15,1 1 33-15,4-1-24 16,0 4-19-16,0-2-20 16,0 2-6-16,8-1 17 15,2 1 5-15,1 0-8 0,2-3-2 16,2 3 1-16,4-1-7 16,-2-1-3-16,3 2-8 15,6 0-2-15,-1 0-5 16,2-2-1-16,3 2 1 15,-1 0-1-15,2 0 0 16,-2 0 0-16,-5-2 1 0,-6 1-2 16,0-1-2-16,-7-2-4 15,-2 3-3-15,-4-2-6 16,-3 0-23-16,-1 0-32 16,-1-6-65-16,0-5-192 15</inkml:trace>
  <inkml:trace contextRef="#ctx0" brushRef="#br1" timeOffset="23917.64">11220 16198 195 0,'0'-17'73'16,"0"1"6"-16,0 3 5 15,0 1 5-15,0 3-12 16,0 4-6-16,3 5-13 0,2 0-22 16,4 11-16-16,5 8 9 15,6 13-3-15,5 11-8 16,9 7-3-16,2 7-3 15,0 6-5-15,8 3-4 16,-2-6-1-16,-1-8-2 16,1-9 1-16,-4-13-1 15,-4-13 1-15,-4-17 1 16,-6-8 0-16,-6-18 3 0,-7-12-1 16,-4-8-3-16,-6-11 0 15,-1-3-2-15,0 1-5 16,-1 4-12-16,-12 11-12 15,-5 10-20-15,-6 14-35 16,-8 8-78-16,-4 12-200 0</inkml:trace>
  <inkml:trace contextRef="#ctx0" brushRef="#br1" timeOffset="24073.82">11225 16479 665 0,'3'-2'23'0,"20"-13"-31"0,17-2 21 16,13-1 10-16,16 1-15 16,5-1-9-16,5 0-35 15,3-5-79-15,3-2-250 0</inkml:trace>
  <inkml:trace contextRef="#ctx0" brushRef="#br1" timeOffset="24636.18">12119 16378 559 0,'-10'-22'69'0,"5"-3"-24"16,5-1 5-16,9-3-14 15,16 3-1-15,9 6-17 16,8 7-10-16,1 9 3 15,1 4-4-15,-9 15-5 0,-8 12-2 16,-14 6-4-16,-13 5-21 16,-4 5-3-16,-18-4 10 15,-5-3 9-15,0-8 7 16,5-6 3-16,5-6 9 16,10-7 10-16,7-3-8 15,9-2-9-15,14 4 0 0,13 2 3 16,3 2-4-16,0 8-1 15,-4 2-1-15,-6-1-6 16,-13 2-30-16,-16 2 7 16,-4-3 6-16,-21-5 10 15,-9-6 11-15,-5-6 3 0,0-5 12 16,5-6 18-16,7-16-12 16,15-6-9-16,12-6-8 15,20-6-9-15,21 2-55 16,20 0-63-16,13-2-59 0,12 5-145 15</inkml:trace>
  <inkml:trace contextRef="#ctx0" brushRef="#br1" timeOffset="24880.14">13101 16225 363 0,'16'-20'70'0,"-16"3"34"16,-3 10 0-16,-19 6-43 0,-7 1-30 0,-9 12-13 15,-2 11 2-15,2 7-2 16,-2 8-1-16,11-1-5 0,10 8-7 15,9-2-3-15,8 1-2 16,4-1 0-16,15-1 0 16,10-5 0-16,7-5-4 15,3-7-10-15,4-7-6 16,3-6-2-16,-3-10-17 16,-7-2-27-16,-7-9-63 15,-12-9-166-15</inkml:trace>
  <inkml:trace contextRef="#ctx0" brushRef="#br1" timeOffset="24988.24">12820 16470 649 0,'0'-8'5'0,"14"-2"-71"0,23 0 41 0,19-1 1 16,12-5-71-16,3-2-168 15</inkml:trace>
  <inkml:trace contextRef="#ctx0" brushRef="#br1" timeOffset="25456.84">13758 16297 316 0,'24'-16'212'16,"-10"-3"-183"-16,-9-1 27 15,-5 6 22-15,-7-1-26 0,-17 7-26 16,-10 4-18-16,-5 4 4 16,0 1 6-16,-3 12-7 15,10 5-4-15,5 7-4 16,13 1-1-16,12 0-3 15,4 4 0-15,21-1-1 0,6-4-2 16,5-2-9-16,-3-2-11 16,-4-1-2-16,-12-3 5 15,-11 2 7-15,-6-1 3 16,-20-1 2-16,-6 3 9 16,-5 0 1-16,1-1 22 15,6 0 5-15,4-2 0 16,13-1-11-16,9-5-10 0,16-5-6 15,20-2 3-15,14-2-4 16,13-2-4-16,5-2-28 16,0-7-3-16,-3-3-4 0,-11-8-48 15,-10-1-103-15</inkml:trace>
  <inkml:trace contextRef="#ctx0" brushRef="#br1" timeOffset="26027.3">13882 16043 624 0,'-8'-4'33'16,"3"-1"-6"-16,5 5 15 15,10 0-12-15,9 9 9 16,6-2-18-16,9 1-12 0,0 2-3 16,5-3-4-16,0-2-1 15,-3-4-2-15,-6 1 1 16,-6-2-2-16,-9-2-3 15,-10 2-2-15,-5-5 2 0,-15-2 1 16,-9 6-6-16,-10-1-6 16,-3 2 7-16,-4 3 7 15,-1 8 0-15,4 5 4 16,4 1-4-16,6 3 2 0,9-1 0 16,7-4-1-16,7-2-5 15,5-10 1-15,7-3 2 16,11-5 4-16,5-15 1 15,4-5-1-15,2-3-1 16,-2-4 4-16,-2 2 6 16,-3 3 9-16,-5 5 6 0,-8 6 3 15,-1 7-1-15,-8 8-4 16,0 1-10-16,0 13-14 16,-2 14 0-16,-1 9 1 15,0 9-1-15,3 12-19 16,0 7-19-16,0-1-41 0,6-3-52 15,-1-5-161-15</inkml:trace>
  <inkml:trace contextRef="#ctx0" brushRef="#br1" timeOffset="26152.29">14286 16584 693 0,'0'18'27'0,"0"0"4"16,-2 6-18-16,-8 2-12 15,-3-4-33-15,2-3-142 16</inkml:trace>
  <inkml:trace contextRef="#ctx0" brushRef="#br1" timeOffset="26886.48">15277 16349 539 0,'-2'-16'33'0,"2"-4"4"16,15 2 22-16,11 1-18 16,5 2-15-16,6 4-2 15,0 7-1-15,-1 4 4 0,-6 3-11 16,-8 15-8-16,-10 8-6 15,-10 3-2-15,-2 7 0 16,-12 1-1-16,-6 0-3 16,-4-4 1-16,3-5 3 15,-1-6 0-15,6-10 1 16,7-8-1-16,7-4 4 0,0-11 10 16,5-10-9-16,11-6-3 15,5-5-1-15,1 0 0 16,1 3-1-16,-5 4 4 15,-2 6 7-15,-3 6 4 16,-8 11 0-16,-1 2-4 0,-4 12-9 16,0 10 0-16,0 6 2 15,0 5-3-15,0 4 0 16,0 6-1-16,3 0 0 16,9 1-24-16,3-3-26 15,7-7-40-15,3-10-79 16,4-15-274-16</inkml:trace>
  <inkml:trace contextRef="#ctx0" brushRef="#br1" timeOffset="27539.08">15883 16302 165 0,'-6'-18'356'15,"6"-1"-302"-15,2-4 2 0,16 6 1 16,10 2-16-16,5 5-6 15,2 6-7-15,4 4-11 16,-10 9-9-16,-9 11-7 16,-6 7-3-16,-14 5-5 15,0 4-7-15,-17 0-2 0,-7-2 6 16,4-5 6 0,1-8 4-16,4-3 2 0,7-7-1 15,8-5 3-15,1 0-2 16,16 3 1-16,7 3 2 15,4 6-3-15,1 6-2 0,-3 4 0 16,-7 4-2 0,-11 2-32-16,-6 3 2 0,-18-3 16 15,-11-5-3-15,-7-8 7 16,-1-6 10-16,-3-14 7 16,8-4 36-16,4-17-8 15,11-8-12-15,14-6-9 0,2-5-5 16,25-1-5-16,15 3-7 15,16 0-33-15,9 2-29 16,7 3-67-16,2 0-225 16</inkml:trace>
  <inkml:trace contextRef="#ctx0" brushRef="#br1" timeOffset="27960.84">16992 16155 617 0,'0'-12'54'0,"-5"2"-10"15,-17 7 19-15,-5 3-38 16,-5 3-13-16,-4 14-1 16,-1 6 3-16,3 9 0 15,1 5-2-15,8 5 0 16,7 4-2-16,9-1-4 15,9 0-5-15,4-3 1 16,19-9-4-16,11-1 2 0,7-10-4 16,6-4-13-16,3-8-3 15,4-6-9-15,-7-4-14 16,-9-2-28-16,-11-14-64 0,-17-3-150 16</inkml:trace>
  <inkml:trace contextRef="#ctx0" brushRef="#br1" timeOffset="28132.68">16658 16417 553 0,'-15'0'102'0,"15"-5"-97"15,10-5-13-15,29 3 10 16,21-1 7-16,11-1-7 16,10-2-3-16,7 0-11 15,-3 0-9-15,-8-4-51 16,-13-2-131-16</inkml:trace>
  <inkml:trace contextRef="#ctx0" brushRef="#br1" timeOffset="28361.51">17337 16180 459 0,'-7'-2'160'0,"2"2"-129"16,3 0 12-16,2 10-9 0,5 10 11 16,4 6-8-16,3 9-15 15,1 2-11-15,-4 4-6 16,0 2-2-16,-7 1-1 15,-2-6-1-15,0-3-1 16,0-5 1-16,0-10-1 0,-2-5 1 16,2-8 2-16,0-7 3 15,15 0 4-15,8 0-2 16,13-9-6-16,8-2-11 16,10 1-27-16,11-5-46 0,3 0-116 0</inkml:trace>
  <inkml:trace contextRef="#ctx0" brushRef="#br1" timeOffset="28799">18360 16387 516 0,'-15'0'45'0,"3"0"-3"0,12 0 22 16,6 0-22-16,20 0-25 15,9 0 4-15,10-3 1 16,12 2-3-16,6-2-4 16,4 3 1-16,-1-2-6 15,-2 2-5-15,-1 0-4 0,-10 0 0 16,-6 0-5-16,-11 0-43 15,-16 0-38-15,-8 0-43 16,-12 2-74-16</inkml:trace>
  <inkml:trace contextRef="#ctx0" brushRef="#br1" timeOffset="29048.91">18497 16490 419 0,'-22'11'109'16,"10"-6"-107"-16,12 2 14 15,11-3 9-15,19-2 31 0,9-2-9 16,14 0-19-16,4 0-1 16,6-2 3-16,0-3-9 15,0-1-3-15,-9 1-7 16,-6 1-8-16,-6 1-3 16,-13-1-3-16,-9 1-18 15,-5 0-4-15,-4 2 1 16,-6-3-6-16,0 2-4 0,-3 0-11 15,-2-1-13-15,0 0-24 16,0-4-21-16,0-3-103 16</inkml:trace>
  <inkml:trace contextRef="#ctx0" brushRef="#br1" timeOffset="29392.52">19007 16183 648 0,'-7'-5'15'0,"5"0"-7"15,2 5 49-15,5 0-20 16,15 2-4-16,6 7-11 16,9 5-7-16,5 1-2 0,5 5-5 15,-1-1-2-15,1 5-3 16,2-3 0-16,-6 2-3 15,-5 1 1-15,-3-1-1 16,-10 0 1-16,-5-1-2 16,-6 3 1-16,-8 0 1 15,-4-3-1-15,-4 6 0 16,-13-6 1-16,-4082 1-3 0,8138-1-1 16,-4080-4-16-16,-9-2-18 15,-9-4-21-15,-4-2-36 16,-5-7-77-16,-5-3-241 15</inkml:trace>
  <inkml:trace contextRef="#ctx0" brushRef="#br1" timeOffset="29751.84">18567 16225 660 0,'17'-20'10'15,"-10"3"-2"-15,-7 9 23 16,0 4 19-16,-12 4-16 16,-9 4-31-16,-9 14-3 15,-10 7 0-15,-8 8 1 16,-5 3 0-16,-3 0 2 0,2 3 12 15,3-5-3-15,8-1 1 16,5-2-3-16,11-1-3 16,11 0 0-16,14-3-5 15,8 0-2-15,28-2 0 16,14-4 1-16,20 1-8 0,17-2-26 16,14-8-36-1,3-6-47-15,8-6-196 16</inkml:trace>
  <inkml:trace contextRef="#ctx0" brushRef="#br1" timeOffset="30475.28">19780 16337 241 0,'-6'-4'314'15,"2"-9"-292"-15,4 3 28 16,15-3 2-16,8 0-14 16,9 4-11-16,6 1-12 15,2 6 3-15,-3 2 3 16,-3 8-9-16,-5 9-5 0,-9 1-5 16,-10 7-3-16,-8 0 0 15,-2 0-2-15,-10-2-4 16,-9-2 3-16,-2-6 4 15,0-3 1-15,2-6 0 16,4-6 3-16,8 0 9 16,4-6 4-16,3-6-6 0,3-5-7 15,9-3 0-15,3-1 5 16,2 0-1-16,-1 7-2 16,0 2 2-1,-5 5 3-15,-3 7-1 16,-3 0-5-16,-3 8-3 15,-2 9 0-15,0 2 1 0,0 6-1 16,5 3-1-16,0-1-1 16,0 6 0-16,5 0-8 15,-1-1-25-15,-1-3-24 16,2-8-42-16,-3-6-72 16,2-13-235-16</inkml:trace>
  <inkml:trace contextRef="#ctx0" brushRef="#br1" timeOffset="30779.1">20023 15816 536 0,'2'-7'64'0,"-2"-2"-1"15,0 9 0-15,2 0-9 16,-1 4-21-16,2 10-17 0,-1 5 8 16,3 6-9-16,0 7-7 15,2 2-5-15,0 7-2 0,1 2-3 16,2 7-30-16,1-6-60 15,0-7-22-15,3-29-203 16</inkml:trace>
  <inkml:trace contextRef="#ctx0" brushRef="#br1" timeOffset="32075.84">20362 16322 447 0,'-7'-7'48'15,"6"-2"6"-15,1-2 20 16,8 0-36-16,13 2-14 15,6-3-4-15,5 5-3 16,4 1 0-16,-1 6-2 0,-6 0-4 16,-5 1-7-16,-14 11-4 15,-10 6-2-15,0 1-3 16,-19 0-1-16,-5 2 4 16,-6-1 3-16,3-5 0 15,3-2 2-15,9-2 3 0,7-4 5 16,8 0-3-16,9 0-6 15,15 3 2-15,13 2-1 16,3 6-3-16,4 5 1 16,2 7-3-16,-9 2 0 15,-10 0-20-15,-15 0-11 16,-12-1 15-16,-10-6 5 0,-21-4 8 16,-10-8 6-16,-4-8 5 15,0-5 27-15,3-5 7 16,8-13-13-16,12-6-6 15,12-2-3-15,10-6-11 0,20-2-7 16,20-2-8-16,14-1-48 16,12-1-54-16,10 4-142 15</inkml:trace>
  <inkml:trace contextRef="#ctx0" brushRef="#br1" timeOffset="32653.84">21499 16234 443 0,'4'-9'74'15,"-4"1"-34"-15,-6 4 42 16,-11 3-26-16,-7 1-32 15,-8 10-2-15,-5 6 4 0,-4 8-4 16,2 6 3-16,2 0-2 16,6 6-1-16,9 1-9 15,10 1-6-15,12-2-4 16,5-3-2-16,23-2 0 16,7-5-3-16,6-6-3 0,8-7-14 15,7-6-11-15,-5-5-12 16,-5-2-17-16,-9-11-41 15,-10-7-103-15</inkml:trace>
  <inkml:trace contextRef="#ctx0" brushRef="#br1" timeOffset="32823.98">21226 16424 522 0,'-16'0'93'0,"11"0"-86"16,9 0 35-16,26-2-8 15,15-3-21-15,11-2-10 0,10 2-3 16,8-1 0-16,-1-1-8 16,-6-2-23-16,-6-2-61 15,-12-5-118-15</inkml:trace>
  <inkml:trace contextRef="#ctx0" brushRef="#br1" timeOffset="33058.3">21873 16143 592 0,'1'-3'44'0,"5"1"-18"16,1 2 27-16,2 10 2 16,2 9-12-16,-2 6-16 15,0 8-7-15,-2 4-3 0,-4 3-5 16,-1 5-6-16,1 0-2 16,-3-3-1-16,0-2-1 15,0-4-2-15,5-9 1 16,7-7 5-16,7-5 1 15,11-8 0-15,13-2 0 0,9-3-6 16,14-2-16-16,6-9-55 16,4-12-133-16</inkml:trace>
  <inkml:trace contextRef="#ctx0" brushRef="#br1" timeOffset="33620.68">15070 17605 581 0,'-1'12'43'0,"-13"-6"-34"0,14-5 32 15,7 1-12-15,13-2-2 16,7 0 4-16,9 0-11 16,5 0-5-16,7-2-8 15,4-5-2-15,4 2-4 16,-4-2-2-16,-6 1-1 0,-2 1-8 16,-10 2-27-16,-10 0-38 15,-16 2-35 1,-8 0-58-16</inkml:trace>
  <inkml:trace contextRef="#ctx0" brushRef="#br1" timeOffset="33948.71">15099 17716 555 0,'-3'10'27'16,"4"-3"-35"-16,30-7 14 15,13 0 19-15,11 0-14 16,10-9-10-16,5-3-2 0,-4-6 4 15,-7 2-5-15,-8-4-3 16,-13 0-33-16,-15-1-15 16,-12 0 31-16,-11-2 25 15,-2 1 10-15,-15 1 17 16,2 5 27-16,-4 3 9 16,9 4-5-16,5 8-10 0,5 1-19 15,0 0-25-15,15 10-4 16,7 8 8-16,2 4 1 15,3 3-9-15,-6 7-1 16,-7 1-3-16,-10 5-22 16,-6 3-27-16,-20-3-16 0,-10-6-34 15,-5-7-77-15,-4-13-202 16</inkml:trace>
  <inkml:trace contextRef="#ctx0" brushRef="#br1" timeOffset="34917.24">17021 17309 667 0,'0'-25'20'0,"-13"5"-5"16,-3 8 62-16,-7 8-24 16,-6 4-38-16,-5 6-10 15,0 13 3-15,0 16 9 16,-2 7-3-16,9 8-4 0,4 8 0 16,9 1-9-16,7 5 1 15,7-1-2-15,17-4 0 16,12-2-18-16,8-9-13 15,11-7-16-15,5-10-32 0,6-18-38 16,0-8-86-16</inkml:trace>
  <inkml:trace contextRef="#ctx0" brushRef="#br1" timeOffset="35479.61">17276 17616 549 0,'-2'-13'38'16,"2"1"2"-16,0-3 20 0,9 3-17 15,7 1-14-15,8 0-14 16,5 7 4-16,5 3-2 16,0 1-5-16,0 11-3 15,-7 5-5-15,-8 7-3 16,-6 6-2-16,-11-1 0 0,-2 2 1 16,-2 1 0-16,-5-8-1 15,-6-2 2-15,4-7 1 16,2-4 0-16,-1-9 0 15,7-1 3-15,1-5 5 16,0-15 0-16,5-3-7 0,8-2 0 16,1-6-4-16,1 3 1 15,-1 2 3-15,-1 4 2 16,-3 8 3-16,-3 1 2 16,-3 8 2-16,-4 4 0 15,0 1-5-15,0 3-6 16,0 13-2-16,4 5 1 0,-2 6 1 15,3 3-1-15,2 6 0 16,2 0 1-16,2-3-1 16,1 2-11-16,3-7-26 15,3-3-14-15,2-6-29 16,-1-9-33-16,5-10-68 0,-3 0-152 16</inkml:trace>
  <inkml:trace contextRef="#ctx0" brushRef="#br1" timeOffset="35604.57">17846 17805 601 0,'1'0'65'0,"1"0"-61"0,0 5 34 16,0 9 8-16,-1 5-26 15,-1 5-18-15,0 1-6 16,0-4-41-16,0-4-80 16,0-10-208-16</inkml:trace>
  <inkml:trace contextRef="#ctx0" brushRef="#br1" timeOffset="36229.43">18309 17641 279 0,'-5'0'218'0,"4"-10"-172"16,1-1 24-16,8-3-12 16,11 2-22-16,6-2-14 15,9 1 3-15,0 5-1 0,5 2-5 16,-5 6-8-16,-6 0-1 16,-7 9-5-16,-4 9-3 15,-9 1-4-15,-6 6 1 16,-2 2-1-16,-8 2 1 15,-7-3 2-15,-1-2-2 0,-1-6 2 16,5-4 2-16,4-7 0 16,1-6 2-16,7-1 4 15,0-8 1-15,8-10-6 16,4-6-4-16,3-2 1 16,1-1 0-16,1 6 1 15,-4 3 2-15,-4 6 7 0,-1 2 2 16,-3 9-1-16,-1 1-7 15,-2 11-6-15,3 4 2 16,2 9-1-16,1 6 0 16,4 4 0-16,-2 0 0 15,7 1 0-15,-5 0-26 0,-1-7-16 16,-5-3-31-16,6-23-21 16,-7 8-84-16,-2-11-251 15</inkml:trace>
  <inkml:trace contextRef="#ctx0" brushRef="#br1" timeOffset="36460.54">18639 17250 695 0,'-6'-7'29'0,"5"0"1"16,1 7 33-16,0 0-20 0,5 5-30 15,3 9-11-15,-1 6 4 16,3 9 1-16,1 3-4 16,-2 7-3-16,3 0-2 15,2 6-20-15,-4-5-35 16,-1-2-63-16,4-11-105 16</inkml:trace>
  <inkml:trace contextRef="#ctx0" brushRef="#br1" timeOffset="36851.18">19022 17391 604 0,'10'-11'37'0,"0"1"-13"0,9 7 2 16,4 3 23-16,4 13-10 15,2 11-15-15,4 6-2 16,-3 9-5-16,-7 8-3 15,-2 9-5-15,-10 4-6 16,-11 0-4-16,-7 0 1 16,-17-3-5-16,-10-7-4 15,-8-7-3-15,-6-11-9 0,-3-10-4 16,4-12-18-16,8-10-37 16,8-12-84-16</inkml:trace>
  <inkml:trace contextRef="#ctx0" brushRef="#br1" timeOffset="37350.96">20028 17420 474 0,'0'-6'76'0,"0"-4"-55"15,0 2 32-15,-8 3 12 16,-3 1-23-16,-5 4-22 0,-5 3-8 16,-5 12 10-16,-4 9 6 15,-4 5-3-15,5 7-7 16,0 6 0-16,4-2-1 15,8 4-11-15,7 0-1 16,12-2-4-16,-2 0 0 16,16-5-1-16,11-5-2 0,6-3-3 15,6-8-15-15,2-7-4 16,1-5-14-16,-1-9-18 16,-9 0-35-16,-9-16-80 15,-10-10-208-15</inkml:trace>
  <inkml:trace contextRef="#ctx0" brushRef="#br1" timeOffset="37522.84">19754 17706 617 0,'-6'0'36'16,"6"0"-31"-16,15-1 10 16,19-3-8-16,9-1-6 15,9 0-1-15,9-3-31 16,2-2-19-16,0-3-50 15,-9-5-198-15</inkml:trace>
  <inkml:trace contextRef="#ctx0" brushRef="#br1" timeOffset="37836.56">20499 17420 364 0,'0'-9'201'0,"0"0"-149"16,4 3-1-16,3 6 5 0,3 2-17 15,3 14-12-15,-2 10-6 16,4 3-3-16,-3 11-7 0,0 4-8 15,0 4-2-15,-4 4 0 16,1 0-2 0,-1-4-2-16,-3-2-23 15,-5-8-16-15,4-10-18 16,-4-10-9-16,0-13-22 0,-9-5-76 16</inkml:trace>
  <inkml:trace contextRef="#ctx0" brushRef="#br1" timeOffset="38228.85">20546 17491 544 0,'0'-29'20'0,"8"1"-1"0,7 2 25 16,9 2 2-16,5 4-19 16,6 6-8-16,3 8-6 15,-1 4 0-15,-3 2-2 16,-7 16-6-16,-8 5-4 0,-14 5-1 15,-5 1-2-15,-18 3-4 16,-13 0-7-16,-5-5 6 16,-3-1 3-16,0-7 5 15,5-6 0-15,9-4 7 16,6-2 11-16,9-2-3 0,8-1-8 16,2 0-3-1,17 4-5-15,5 5 2 16,9 3 2-16,3 5-2 15,2 5-1-15,0 5 0 16,-3 0 2-16,-7 2-2 0,-5 1 0 16,-2 2-1-16,-9-3-3 15,-3-5-24-15,-1-5-19 16,-2-5-24-16,-4-8-59 16,2-8-167-16</inkml:trace>
  <inkml:trace contextRef="#ctx0" brushRef="#br1" timeOffset="38582.5">21085 17763 703 0,'0'-15'9'15,"0"4"-6"-15,0 5 50 16,3 6 4-16,3 2-37 15,0 13-15-15,0 4 1 0,0 8 8 16,-4 5-3-16,-1 0-6 16,-1 3 0-16,2 2-1 15,-2-6-1 1,-2-2-1-16,1-4-1 0,-1-3-1 0,2-8 1 0,0-2 0 16,3-5 1-16,6-3 1 15,6-2 6-15,4-2 1 16,1 0-2-16,11 0-2 0,-1 0-4 15,8-2 0-15,-1-2-1 16,5-1-1-16,3 1-9 16,-3-10-41-16,-3-9-78 15,-7-18-286-15</inkml:trace>
</inkml:ink>
</file>

<file path=ppt/ink/ink11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2T08:31:46.9130000"/>
    </inkml:context>
    <inkml:brush xml:id="br0">
      <inkml:brushProperty name="width" value="0.05292" units="cm"/>
      <inkml:brushProperty name="height" value="0.05292" units="cm"/>
      <inkml:brushProperty name="color" value="#FF0000"/>
    </inkml:brush>
  </inkml:definitions>
  <inkml:trace contextRef="#ctx0" brushRef="#br0">16400 2727 205 0,'-11'0'97'15,"7"0"-5"-15,1 0-33 16,1 0 0-16,2 0-19 16,0-4-16-16,5 1-11 0,10-3 3 15,6 1 2-15,6-2 4 16,7-4-5-16,6-2-3 16,3-1-4-16,0-1-3 15,0-2-2-15,-2 1-1 16,-5 1-1-16,-4 2-3 0,-10 2 0 15,-5 3 1-15,-10-1 1 16,-4 5 1-16,-3 2 1 16,-12 2-6-16,-8 0 1 15,-5 5 0-15,-9 6 1 16,-6 1 1-16,0 7-1 0,-4-2 1 16,-2 3-2-16,4-1 2 15,-1 2 1-15,7-4-3 16,6-2 1-16,6 2 0 15,6-8 1-15,7-2-1 16,9-2 0-16,2-3-1 0,4-2-5 16,18 0 6-1,4-2 11-15,4-8 6 0,11-5-7 0,3-2-3 16,3-1-1-16,-2-2-1 16,-3 3 1-16,-5 0-4 15,-5 3-1 1,-6 4 0-16,-9 2-3 15,-4 5 0-15,-6-3-17 16,-3 4-16-16,1 0-27 0,2 1-52 16,2-5-115-16</inkml:trace>
  <inkml:trace contextRef="#ctx0" brushRef="#br0" timeOffset="729.25">18010 2370 421 0,'-3'0'16'0,"3"0"-5"16,0 0 54-16,2 0-28 0,8-1-15 16,8-5-12-16,3 0 9 15,5 0 0-15,2-1-7 16,6 0-4-16,0-3-2 16,0 2-3-16,-4 1-2 15,-4-1 0-15,3 3-1 16,-9 0 0-16,-8 1 1 0,-2 2-1 15,-6 1 0 1,-4 1 0-16,0 0-3 0,-14 3-10 0,1 6 8 0,-9 0-7 16,-2 3-3-16,2 1 5 15,0-1 3-15,0-3 7 16,4 0 0-16,5-2 1 16,8-1 0-16,2-5 2 15,3-1 3-15,0 0 4 0,3 0-5 16,14-1 6-16,0-8-8 15,8 2-1-15,6-2-3 16,1 0-25-16,-3 0-84 16,-4-4-158-16</inkml:trace>
  <inkml:trace contextRef="#ctx0" brushRef="#br0" timeOffset="1635.98">19524 2532 564 0,'-24'-4'84'15,"-3"3"-79"-15,-5 6 4 16,-4 15 20-16,-1 14-3 16,1 7-3-16,4 9-7 15,5 11-2-15,7 8-5 16,11 2-3-1,9 4-5-15,3-1-1 0,21-6-2 0,10-12-23 16,11-13-12-16,7-16-7 16,9-16-15-16,4-11-47 15,3-20-156-15</inkml:trace>
  <inkml:trace contextRef="#ctx0" brushRef="#br0" timeOffset="2056.35">19775 2757 597 0,'22'-26'-9'0,"10"1"15"16,8 8 28-16,5 6-2 15,1 8-18-15,-6 3-6 16,-6 13-2-16,-9 6-3 0,-7 12-4 15,-13 2 0-15,-5 5-2 16,-3-2 3-16,-13-4 1 16,-2-8 0-16,-2-5 2 15,4-11 1-15,0-8 9 0,5 0 24 16,4-14 0-16,7-9-13 16,0-8-11-1,5-4-7 1,11-2-5-16,6 1 0 0,-2 5-1 15,-1 6-1-15,1 7 2 0,-5 11 0 16,-3 7 0-16,-3 0-1 16,2 17-2-16,-4 4 2 15,0 9 0-15,2 6-1 16,1 2 1-16,0-1-18 0,4 1-37 16,4-10-31-16,4-8-35 15,5-11-108 1</inkml:trace>
  <inkml:trace contextRef="#ctx0" brushRef="#br0" timeOffset="2196.94">20607 2823 680 0,'0'0'14'0,"-2"5"-11"0,-2 10 5 16,1 5 4-16,0 3-8 15,3 4-4-15,0-2 1 16,6-4-23-16,11-3-28 15,2-10-34-15,7-8-102 16</inkml:trace>
  <inkml:trace contextRef="#ctx0" brushRef="#br0" timeOffset="2621.59">20896 2610 534 0,'-8'0'88'0,"2"0"-92"15,2 3 2-15,6 16 2 16,1 5 5-16,10 2 3 16,5 1-5-16,11-2-1 15,-1-3 0-15,3-12 1 16,-1-8-1-16,-1-2 2 0,0-8-1 16,-4-7 1-16,-4-9 1 15,-1 3 12-15,-1-1 13 16,-5 3-7-16,-1 5 6 15,-3 5-8-15,1 7-9 16,2 2-7-16,1 17-7 0,4 7 2 16,1 14-3-1,1 6 3-15,0 9 0 0,-4 7 1 16,-7 2 1-16,-5 1-1 16,-4-10-2-16,0-8 1 15,-11-10-2-15,-5-13 0 0,-4-13 2 16,0-9 2-16,-1-8 0 31,1-15-12-31,6-7-25 16,10-7-29-16,4-10-41 0,11-4-134 15</inkml:trace>
  <inkml:trace contextRef="#ctx0" brushRef="#br0" timeOffset="2805.43">21567 2522 424 0,'6'-9'232'0,"0"2"-204"16,1 7-5-16,1 0 12 16,9 14-13-16,0 10-4 0,7 6 1 15,1 10-6-15,0 6-4 16,-1 7 2-16,-8 0-5 0,-9 1-4 31,-7 1-1-31,-18-2-2 0,-22-4-5 0,-17-5-38 0,-17-6-64 16,-17-14-178-16</inkml:trace>
  <inkml:trace contextRef="#ctx0" brushRef="#br0" timeOffset="4208.8">22412 2581 426 0,'0'-7'44'16,"0"-3"11"-16,-4 2 14 16,-5 1-24-16,-5 2-12 0,-6 3-12 15,-3 4-15-15,-8-1-1 16,1 14 6-16,-9 6 4 15,2 8-4-15,-1 4-3 16,8 6 2-16,-1 4-2 16,13 2-3-16,8-2-4 0,8-5 0 15,2 0-2-15,16-7-1 16,14-6 2-16,9-7 0 16,8-8-1-16,8-5 1 15,2-5-16-15,2 0-28 16,-7-7-42-16,-12-9-76 15,-13-1-285-15</inkml:trace>
  <inkml:trace contextRef="#ctx0" brushRef="#br0" timeOffset="4349.39">22037 2851 585 0,'0'-1'16'0,"22"-13"-32"16,24-2 23-16,15-4-3 15,14-3-2-15,8 0-1 16,5-3-3-16,-8 2-61 16,-6-2-66-16,-11 2-66 15</inkml:trace>
  <inkml:trace contextRef="#ctx0" brushRef="#br0" timeOffset="4521.24">22755 2545 496 0,'0'-7'93'0,"-4"1"-11"0,1 6-23 16,1 0-24-16,2 4-24 15,0 11-14-15,0 8 4 16,0 7 1-16,2 4 0 0,5 6-1 16,3 3 0-16,0 2-2 15,0-4-7-15,-1-5-28 16,2-8-23-16,-6-8-28 16,-3-6-38-16,-2-14-118 15</inkml:trace>
  <inkml:trace contextRef="#ctx0" brushRef="#br0" timeOffset="4880.53">22762 2564 392 0,'3'-38'151'15,"10"2"-105"-15,5 6-7 0,9 6-1 16,5 5-11-16,2 6-9 16,-5 8-8-16,-2 4-5 15,-5 9-5-15,-12 13-6 16,-10 6-7-16,-7 9-12 15,-17 0-6-15,-8-2-13 16,-5-1 11-16,-2-8 30 0,0-4 4 16,10-8 11-16,7-2 13 15,7-6 2-15,10 2-3 16,5-1-15-16,3 2-12 16,17 5 7-16,7 1 9 15,4 8-6-15,8 3-4 0,2 1-1 16,-1 5-1-16,-4-1 0 15,-7 0-2-15,-4-3-4 16,-6-6-29-16,-2-3-35 16,-5-9-52-16,-3-5-142 15</inkml:trace>
  <inkml:trace contextRef="#ctx0" brushRef="#br0" timeOffset="5130.46">23194 2831 564 0,'0'0'32'0,"0"0"-9"16,0 5 8-16,0 9-3 15,0 4-9-15,0 3-7 16,0 6-4-16,2-2-1 16,3-2-2-16,0 2 0 15,2-5 4-15,0-2 1 0,-2-4 1 16,8-2 4-16,-1-4 2 15,6-5 6-15,7-3 1 16,15-2-13-16,6 1-10 16,17-12-4-16,16-8-80 0,15-10-223 15</inkml:trace>
  <inkml:trace contextRef="#ctx0" brushRef="#br0" timeOffset="14620.24">7309 7031 202 0,'-10'0'70'0,"0"0"-24"15,3 0 33-15,0 0-30 0,4 0-5 16,1 0-9-16,2 0-8 0,0-3 1 16,4-3-9-16,9-1-2 15,9 0-2-15,12-6 2 16,10-1 3-16,10-4-1 15,9-1-5-15,12-3 1 16,6-1 0-16,6 0-1 0,4 1-6 16,1 1-6-16,-1-1-1 15,-3 5-1-15,-9 1 1 16,-8 3-1-16,-8 2 0 16,-14 1-1-16,-10 5-8 15,-12 1-10-15,-8 0-3 0,-10 4 1 16,-9 0-2-16,-4 0-1 15,4 0 5-15,0 0 19 0,-54 8-58 16,11 4-46-16,-13 4-21 16,-8 6-42-16</inkml:trace>
  <inkml:trace contextRef="#ctx0" brushRef="#br0" timeOffset="14621.24">7960 6899 12 0,'-62'27'77'0,"6"-4"-18"16,8-4-26-16,9-1-11 15,12-5-8-15,5-4 6 16,10-6 20-16,7 1 15 15,1-4-9-15,4 0-22 0,7 0-29 16,11-4 7-16,9-6 6 16,13-3 9-16,8-4 2 15,11-5 5-15,6-1 4 16,3-2 2-16,4 0-12 16,-5 3-11-16,-3 1-4 15,-6 3 0-15,-8 2 0 0,-9 5-3 16,-7 1 0-16,-8 3 2 15,-9 3-4-15,-4 1 1 16,-7 3-2-16,-6 0-5 16,0 0-8-16,-7 0-15 15,-14 10 1-15,-9 1-41 0,-9 0-87 16</inkml:trace>
  <inkml:trace contextRef="#ctx0" brushRef="#br0" timeOffset="14885.82">7574 7104 328 0,'-26'7'48'16,"13"-5"8"-16,9 0 4 15,4-2-8-15,21-9-43 16,13-7-3-16,20-6 19 16,12-8 6-16,17-2-11 0,5-3-7 15,2 0-7-15,0 3 0 16,-10 4-6-16,-7 1 3 15,-9 6-2-15,-14 3 1 16,-10 4-2-16,-13 7-1 0,-8 1 1 16,-7 4-3-1,-9 2-26-15,-3 2-19 0,-3 7-47 16,-14-4-64-16</inkml:trace>
  <inkml:trace contextRef="#ctx0" brushRef="#br0" timeOffset="22999.48">9403 6630 162 0,'-5'-2'42'0,"-2"0"14"15,0-2 2-15,0 3-13 16,1-2-4-16,1 0-5 0,1 0 3 16,2 1 2-16,1 1-8 15,-1-1-3-15,0 2-1 16,2-1-5-16,0 1-4 16,0 0-8-16,0 0-4 15,0 0-3-15,0 0-4 16,4-3 1-16,6 3 3 0,7-3 7 15,3 2 1-15,8-4 3 16,7 0 1-16,2 0-3 16,8-1-4-16,4 2-2 15,3-2-3-15,3 3-2 16,-3 2-2-16,-1-1 0 0,-3 2 0 16,1 0 1-16,-8 0-2 15,-2 0 0-15,1-2 0 16,-6 2 0-16,0-1 1 15,-3 1-1-15,-3 0 0 16,-1-2 1-16,-4 1-1 0,-1-2 1 31,-4 2 1-31,-2-2 1 16,-1 1 1-16,-5 2 1 0,-1-3 0 16,1 1-1-16,-5 0 0 15,-2 1-1-15,-1 1 3 16,-2-1-1-16,0 1 1 15,2 0-1-15,-2 0-1 0,0 0-3 16,0-3 0-16,0 3-2 16,0 0-1-16,1 0-15 15,3 0-43-15,-2 0-72 16,-1-7-118-16</inkml:trace>
  <inkml:trace contextRef="#ctx0" brushRef="#br0" timeOffset="48677.36">16574 6227 462 0,'0'-11'64'0,"0"2"-31"16,0 2 5-16,-2 0 5 15,2 5-9-15,0 0-15 16,0 2-14-16,0 6-5 15,0 10-2-15,0 8 3 0,5 12 2 16,3 11 1-16,1 10 1 16,1 10 1-16,1 8 3 15,2 7-1-15,2 4 1 16,0 1 0-16,5 1-2 16,-1-4 3-16,3 1 0 0,-2-6-2 15,-2-2-3-15,0-11 0 16,-4-2-1-16,-4-9 0 15,-3-5-1-15,-2-4-2 16,-3-6 1-16,1-5-2 16,-3-8 1-16,0-7-1 15,2-6 0-15,-2-9-7 0,3-5-21 16,-1-9-14-16,4-18-15 16,-2-13-61-16,-3-16-166 15</inkml:trace>
  <inkml:trace contextRef="#ctx0" brushRef="#br0" timeOffset="50102.61">16606 6314 476 0,'0'-5'27'0,"0"-2"-8"15,0 3 4-15,0-1-1 16,11 0-6-16,1-1-12 16,5 2-3-16,4 1-1 0,6-1 0 15,5 3 0-15,10-1-1 16,8-1 2-16,9-2-1 16,13 1 1-16,12-4 0 15,8 1 1-15,14-2 0 16,5 2-2-16,16-2 0 0,5-2 1 15,4 2 0-15,10-1-1 16,5 1 2-16,5-2-1 16,6 2-2-16,2-2 0 15,7 1 1-15,6 1 1 16,1-2-1-16,4 4 0 0,1 0 2 16,4-2-3-16,-1 2 0 31,-2-2 1-31,-3 2 1 0,1-2-1 0,-1-2 0 15,-3 0 0-15,-4 1 0 16,-3-1 1-16,-5 0-2 0,-7-1 1 16,-9 1 0-16,-4 0 0 15,-9 1 0-15,-11 1-1 16,-12 4 2-16,-6-1-2 16,-13 2 1-16,-12 4 0 15,-13-1 0-15,-14 1 0 16,-10 0 0-16,-11 0 0 15,-9 3 0 1,-6 2 0-16,-6 3-1 0,-5 1-1 16,-3 1 2-16,-1 1 1 15,-2 5 0-15,-1 0 1 16,2 4 1-16,-3 7-1 0,1 3 0 16,0 7 0-16,1 6-1 15,2 7 1-15,-2 7 1 16,4 9 1-16,0 5-3 15,3 6 0-15,0 1 1 16,4 4-1-16,3-1 0 0,1-5 0 16,-2-2-1-16,0-6 2 15,0-4-2-15,-4-5 0 16,-2-11 1-16,-1-7 0 16,-2-9 0-16,-4-7 0 15,0-7 0-15,-3-6 0 16,0-5 0-16,-5-1 1 0,-5-3-1 15,-7-3 1-15,-5 2-2 16,-9-2 0-16,-9 0 0 16,-6 0-2-16,-8 2 2 15,-11 0-1-15,-5 1 1 0,-7 1 1 16,-7 0-1-16,-8-1-1 16,-7 2 0-16,-2-1 1 15,-6 1 0-15,-4 2 0 16,-6-1 2-16,-4 1-3 15,-4-2 1-15,-3 2-2 0,-1-1-5 16,-2-3-1-16,-2 1 2 16,0 0 1-16,-1-1 1 15,0 0 2-15,2-1 2 16,-4 2 0-16,4 0 1 16,-2-1-2-16,3 1 2 15,-3-3-3-15,7 3 4 0,-4-1-2 16,5 1-1-16,2-2 1 15,2 1 0-15,7-1 0 16,3 2 0-16,-2 0 1 16,8-3-2-16,0 1 2 15,4 0-1-15,3 1 0 0,4-1-1 16,1 0 1-16,6-2 0 16,4 1 0-16,3-1 0 15,5 0 0-15,1 0 1 0,6 0-2 16,2 3 3-1,6-3 1-15,4 0 1 0,1 0-1 0,5 0 1 16,3 0 0-16,3 1 1 16,0-1-2-16,4 0-1 15,-1 0 2-15,5 0 0 16,3 0 3-16,2 2-1 16,1-2 1-16,4 0-2 0,0 0-2 15,3 0-3-15,5 0 1 16,-1 2-1-16,3-2-2 15,0 0-24-15,-3-5-93 16</inkml:trace>
  <inkml:trace contextRef="#ctx0" brushRef="#br0" timeOffset="51477.3">16863 6510 200 0,'-6'0'35'16,"3"-1"126"-16,-1-2-94 15,4-1 15-15,-2-2-19 0,2 2-23 16,0 2-14-16,0 1-2 16,0 0-2-16,0 1-4 15,0 0-8-15,4 1-3 16,1 7 0-16,3 7 2 15,-1 1 4-15,3 3-4 16,0 1-5-16,-1-2-2 0,-2 0-1 16,0-4 0-16,-4-5 0 15,0-1-1-15,0-4 2 16,-3-3 0-16,2 0 2 16,-2-1 2-16,0 0-1 15,2 0 0-15,-2 0-3 0,3-1-3 16,-3-4-8-16,2-1-19 15,-2-1-13-15,0 0-20 16,0 0-31-16,-2-4-40 16,-5 3-67-16</inkml:trace>
  <inkml:trace contextRef="#ctx0" brushRef="#br0" timeOffset="51920.3">16813 6553 336 0,'-14'0'119'15,"4"-1"-58"-15,3 1 9 16,7-3-12-16,0 3-19 15,9-5-29-15,11 0 0 0,5-2 17 16,4-4 0-16,5 0-5 16,0 1-5-16,-2-1-3 15,-5 2-3-15,-9 4-4 16,-3-2-2-16,-7 5 4 16,-4 0 1-16,-1 2-2 15,-3 0-2-15,3 0-4 0,-1 7-1 16,1 4 0-16,1 3 2 31,4 5 3-31,-1 5-1 0,3 1 0 0,2 7 1 0,5 0 0 31,-2 5-2-31,2 2-2 16,0 3 0-16,2 0-1 16,-2 1-1-16,-4-2 1 15,-4-3-1-15,-4-4 1 0,-3-2 0 16,-2-9-1-16,0-4 1 15,-9-4 0-15,-5-5 1 16,-6 0 1-16,-5-5 1 16,-6-3-3-16,-1-2-4 0,0 0-10 15,1 0-15 1,6-7-7-16,3-1-9 0,8-2-29 16,7-3-36-16,2-5-98 15</inkml:trace>
  <inkml:trace contextRef="#ctx0" brushRef="#br0" timeOffset="52092.14">16823 6824 615 0,'-7'-3'37'0,"7"-7"-4"15,12 3 1-15,12-1-21 16,10-3-10-16,11 0-2 15,9-1-2-15,4-1-6 16,-3 2-37-16,-3-3-62 16,-3 4-182-16</inkml:trace>
  <inkml:trace contextRef="#ctx0" brushRef="#br0" timeOffset="52614.35">17378 6626 514 0,'-4'-11'70'0,"3"-1"-17"15,1-3 11-15,7-5-20 16,9 8-19-16,6-4-18 15,2 4 1-15,0 5 2 16,1 3-5-16,-5 4-3 16,-9 1-1-16,-4 16-4 0,-7 4-3 0,-4 1-3 15,-8 3 1-15,-3 2 5 16,0-7 4-16,3 1 1 16,5-4-1-16,7-6-1 15,0 2-2-15,17-1-2 16,8 2 4-16,1-1 2 0,7 1 0 15,0 4-1-15,-3 0-1 16,-9-1 0-16,-8 3-3 16,-13-2-10-16,-3-2-1 15,-15-5 13-15,-10 0 4 16,0-9 7-16,2-2 13 0,-1-2 6 16,8-11 3-16,8-7-6 15,7-3-12-15,4-4-10 16,13 1-9-16,10-3-7 15,14 4-17-15,5 0-20 16,6 7-23-16,0 1-21 0,-3 6-48 16,-6 1-72-16</inkml:trace>
  <inkml:trace contextRef="#ctx0" brushRef="#br0" timeOffset="52745.68">17931 6717 363 0,'3'14'121'0,"-3"1"-13"16,0 1-15-1,0 1-18-15,-1 8-29 0,-8 9-33 0,-1 4-12 16,-9 4-45-16,-4 3-203 16</inkml:trace>
  <inkml:trace contextRef="#ctx0" brushRef="#br0" timeOffset="55382.43">18357 6585 345 0,'-12'0'140'15,"5"-3"-72"-15,2-11 9 16,5 2-26-16,8-6-30 16,9-3-13-16,11 4-1 0,2-1 6 15,6 3 1-15,1 7-3 16,2 2-4-16,-5 5-1 15,-2 1-4-15,-8 10-1 16,-9 10-1-16,-6 5-2 0,-9 7 1 16,-2 1 1-16,-12 2-1 15,-6-2-4-15,-2-1-3 16,0-8 6-16,2-6 2 16,6-8 1-16,1-3 2 15,9-7 3-15,4-2 12 16,0-13 0-16,12-9-16 0,5-6 0 31,8-8 2-31,2-2-2 16,0-2 0-16,0 2 0 0,-6 4 0 15,-4 10 9-15,-7 5 5 16,-4 10 2-16,-3 5 2 16,-3 6-2-16,0 0-11 15,0 10-10-15,3 10 1 0,-3 10 2 16,0 4 1-16,2 7 0 15,4 6-1-15,1 1 0 16,4 1 0-16,4-2-1 16,0-5-24-16,6-7-13 0,4-9-18 15,5-11-16-15,1-13-30 16,-1-2-84-16</inkml:trace>
  <inkml:trace contextRef="#ctx0" brushRef="#br0" timeOffset="55900.34">18932 6517 242 0,'-7'-10'286'16,"1"-7"-226"-16,6-2 27 15,0 0-27-15,11-3-17 16,8 2-21-16,5 6-11 16,4 2 4-16,3 6-5 15,-4 6-4-15,0 2-2 0,-8 16-4 16,-6 7-2 0,-7 8-1-16,-6 1-6 0,-7 4-6 0,-8-4-5 15,-4-4 3-15,-1-5 9 16,4-8 9-16,4-9 1 0,9-3 2 15,3-3 9-15,0-2 2 16,13 0-11-16,8 0-2 16,4 0 0-16,2 0 0 15,0 8-2-15,1 2 0 16,-11 4-1-16,-10 2-6 0,-7 2-13 16,-4 2 0-16,-11-4 2 15,-11-3 9-15,-2-5 10 16,1-4 4-16,6-4 18 15,1-2 6-15,9-8 0 16,8-8-11-16,3-4-7 16,26-3-10-16,11-3-5 0,14-3-8 15,12 1-45-15,6-2-57 32,6-2-144-32</inkml:trace>
  <inkml:trace contextRef="#ctx0" brushRef="#br0" timeOffset="56507.21">19850 6396 355 0,'6'-12'74'16,"-2"1"-8"-16,-4 0 22 0,0 5-11 16,-9 0-29-16,-7 6-27 15,-6 0-12-15,-4 6-3 16,-3 9 7-16,-2 6-1 16,3 5-1-16,1 8-2 0,6-2-3 31,8 1-2-31,6-1-2 15,8-3-3-15,1-4 1 16,14-6-1-16,9-3 1 16,7-5 0-16,6-6 0 0,4 0-15 15,0-5-16-15,-2 0-20 16,-8-2-39-16,-7-6-76 16</inkml:trace>
  <inkml:trace contextRef="#ctx0" brushRef="#br0" timeOffset="56658.96">19597 6564 525 0,'3'-8'15'15,"23"-4"-25"-15,13 0 16 16,14-2-2-16,8 3-3 16,6-4-1-16,-2 1-28 0,-4 0-74 15,-10 0-159-15</inkml:trace>
  <inkml:trace contextRef="#ctx0" brushRef="#br0" timeOffset="56940.15">20084 6348 478 0,'-7'0'89'0,"2"0"-48"16,3 0 5-16,4 11-26 16,-2 3 7-16,7 8-2 15,-2 1-5-15,0 9-5 16,0-2-5-16,-5 2-6 0,2 2-2 15,-2-6 0-15,-2-3-1 16,-3-3-1-16,2-8 2 16,3-3 2-16,0-4 8 15,0 0 2-15,11-3-3 16,10-3-4-16,8-1-4 16,9 0-1-16,5 0-4 0,11-3-56 15,1-12-67-15,-1-6-170 16</inkml:trace>
  <inkml:trace contextRef="#ctx0" brushRef="#br0" timeOffset="58068.75">20739 6341 497 0,'0'-7'59'0,"0"0"-4"0,0 1 13 15,0 5-24-15,0-1-10 16,0 2-15-16,3 0-10 16,0 0 0-16,3 5 0 15,1 10 0-15,1 4 0 16,0 6-3-16,1 0 0 0,-2 6-2 15,-2-2-2-15,1 1-2 16,0-2 1-16,-6-6 0 16,1-5-1-16,-1-5 0 15,0-6 1-15,2-4 1 16,-2-2 3-16,0-6 1 0,3-10-1 16,6-2-3-16,3-5 1 15,5 2-2-15,7 1-2 16,3 4 0-16,1 5 0 15,1 8 0-15,-3 3 0 16,-7 0 0-16,-9 10 0 0,-4 7-2 16,-6 0-1-16,-9 4-3 15,-9-1-8-15,-5 1-3 16,-1-6-1-16,-1-2 2 16,6-3-2-16,2-7-2 15,8-3-13-15,9 0-22 16,0-5-24-16,14-9-79 0,10-5-116 0</inkml:trace>
  <inkml:trace contextRef="#ctx0" brushRef="#br0" timeOffset="58596.41">21136 6403 561 0,'0'-3'86'0,"0"3"-22"16,-2 0-11-16,-4 3-25 0,2 11-14 15,2 3-4 1,2 6-6-16,0-2-2 15,6 3 1-15,7-5-3 16,-1-1 0-16,2-5 0 0,1-6-9 16,0-6-4-16,0-1 5 15,-3-7 5-15,2-7 1 16,-2-7 4-16,3 3-2 16,-5 0 0-16,-1 3 0 15,0 5 0-15,-2 6 0 16,4 4-3-16,-1 0-1 0,3 11 1 15,1 5 1-15,6 6 1 16,2-3 1-16,-3-1 0 16,5-4 0-16,-4-5 0 15,-3-6 0-15,0-3 1 16,-7-6 1-16,-1-11 3 0,-3-8 0 16,-2-4 13-16,-4-6-1 15,0-2-3-15,-4-4 1 16,-4 1-1-16,3 1-3 15,-2 8-6-15,4 0-4 16,-1 12-1-16,3 4-2 0,-1 8-13 16,-2 9-23-1,0 6-48-15,0 12-13 0,3 5 16 16,-5 2-23-16,5 4 22 0,-1-9 38 16,2-4 46-16,0-4 56 15,0-6 44-15,3-6 8 16,8-2-22-16,5 0-17 15,5-6-34-15,9-1-31 16,9-2-8-16,8-4-78 0,1-1-170 16</inkml:trace>
  <inkml:trace contextRef="#ctx0" brushRef="#br0" timeOffset="59892.98">20612 6928 598 0,'-4'-2'53'0,"-1"2"-25"15,5 0 8-15,0 5-25 16,0 8-6-16,2 1-2 15,11 4-2-15,-1-3-1 16,7-2 0-16,-2-4-1 0,1-4 2 16,2-5 3-16,-4 0-1 15,0-1 0-15,-3-10 1 16,-3-2 2-16,-1-2 7 16,-1-3 3-16,-3 2 1 15,0 1-2-15,-1 3 1 16,-1 3-4-16,3 4-5 0,-4 5-3 15,4 1-3-15,0 13-3 16,3 6 0-16,4 7 2 16,1 5 0-16,1 6 1 15,-1 5-2-15,-2-1 1 16,0 5 0-16,-9-1-5 0,-3-2-5 16,-3-4-4-16,-14-4 1 15,-4-12 4-15,-6-6 6 16,0-11 5-16,2-7 1 15,-1-3 2-15,6-17 2 16,3-8 0-16,8-6-3 16,4-4-3-16,5-3-2 0,14 4-11 15,9-1-19-15,8 12-22 16,5 0-21-16,3 7-38 16,3 3-88-16</inkml:trace>
  <inkml:trace contextRef="#ctx0" brushRef="#br0" timeOffset="60267.89">21100 6979 511 0,'-3'-11'92'0,"3"-3"-47"0,0 4-6 16,13 2-18-16,6 3-1 15,7 3-10-15,1 2-6 16,1 7 0-16,-2 10-3 16,-9 9-1-16,-4 6-1 15,-11 10 0-15,-2 0-1 0,-11 3-2 16,-3-2 0-16,-3-6 7 15,3-5-2-15,7-9 0 16,5-5 1-16,2-7-1 16,7-6-2-16,13-5 1 15,8 0 0-15,5-10 2 16,0-6-23-16,-1-8-64 0,-8-2-81 16,-9-6-179-16</inkml:trace>
  <inkml:trace contextRef="#ctx0" brushRef="#br0" timeOffset="60408.5">21158 7088 531 0,'-9'-2'41'0,"9"-3"-23"15,13 0-6-15,19-1-12 16,12-1 3-16,7-2-5 16,8-2-35-16,1 1-10 15,1-5-48-15,-11 3-103 16</inkml:trace>
  <inkml:trace contextRef="#ctx0" brushRef="#br0" timeOffset="60627.18">21706 6897 231 0,'-5'-3'310'0,"-14"-1"-263"0,0 4-6 16,-4 0-8-16,1 13-4 16,-2 6-11-16,3 5-9 15,8 8-4-15,3 1 5 16,6 3-3-16,4 2-2 15,0-3-5-15,12-3-2 0,10-3 1 16,5-9-1-16,6-6-6 16,-1-5-3-16,0-6-5 15,0-3-17-15,-4-2-35 16,-11-10-89-16</inkml:trace>
  <inkml:trace contextRef="#ctx0" brushRef="#br0" timeOffset="60783.39">21567 7117 504 0,'0'-7'67'16,"6"-4"-56"-16,20 2 1 15,16-2 2-15,6-3-5 0,12-2-10 16,-3 0 0-16,1-2-10 16,-7-2-24-16,-14-3-61 15,-13 0-91-15</inkml:trace>
  <inkml:trace contextRef="#ctx0" brushRef="#br0" timeOffset="60970.85">21844 6803 427 0,'-23'0'56'0,"7"0"1"15,3 15-5-15,10 5-15 16,-2 10-9-16,5 5-2 16,0 6 5-16,0 8 4 15,-1 5-5-15,-3 7-12 0,1 1-11 16,-4 1-4-16,0-5-3 15,2-6-4-15,3-9-26 16,2-12-17-16,0-14-19 16,9-12-47-16,4-6-131 0</inkml:trace>
  <inkml:trace contextRef="#ctx0" brushRef="#br0" timeOffset="61267.52">22074 6892 175 0,'0'-9'434'16,"0"2"-408"-16,0 7 14 15,0 0-3-15,0 10-23 16,5 12-10-16,1 5 11 16,1 5-5-16,0 4-5 0,-1-3 0 15,-5 1 1-15,3-3-5 16,-4-3 0-16,0-8 0 15,0-4 0-15,0-4 1 16,5-8 11-16,10-4 15 0,2 0 0 16,14-4-8-16,6-5-14 15,18-1-5-15,6-5-12 16,11 1-44-16,5-7-100 16,6-2-364-16</inkml:trace>
  <inkml:trace contextRef="#ctx0" brushRef="#br0" timeOffset="-198187">20491 3864 568 0,'-8'-1'100'0,"1"-2"-52"16,2 1 20-16,3 2-22 0,2 0-32 16,0 6-13-16,0 7 0 15,2 5 2-15,5 5 1 16,3 1-2-16,0-3 1 16,0 0-3-16,-1-3 0 15,2-3-12-15,-4-3-22 0,2-7-29 16,-4-5-26-16,1-5-50 15,-6-14-46-15</inkml:trace>
  <inkml:trace contextRef="#ctx0" brushRef="#br0" timeOffset="-198046.44">20462 3749 529 0,'-8'-9'27'16,"3"3"5"-16,5 3 12 15,0 2-38-15,10 1-26 16,7 1-1-16,6 5-46 15,-2 0-77-15,1 0-112 16</inkml:trace>
  <inkml:trace contextRef="#ctx0" brushRef="#br0" timeOffset="-197669.07">20629 3688 264 0,'-4'-7'293'0,"2"2"-245"15,2 3 11-15,0 2-27 16,7 7-28-16,5 17-1 15,5 5 8-15,3 15 3 0,1 9-1 16,4 8 2-16,-3 9-6 16,4-1-1-16,-4 2-5 15,2-6-1-15,-2-5-1 16,-3-10 2-16,-1-8-3 16,-1-7 2-16,-3-10 0 15,-4-9 0-15,3-5 0 0,-1-8 0 16,1-5 2-16,-2-5 2 15,-1-14-2 1,0-13-2-16,-7-7-10 0,-3-9-21 16,-13-5-16-16,-14-2-4 15,-10 3 16-15,-2 9 17 16,-7 6 27-16,7 10 33 0,8 6-6 16,11 8-18-16,10-2-7 15,12 3-7-15,25-2-20 16,16-2-29-16,9-1-52 15,5-3-156-15</inkml:trace>
  <inkml:trace contextRef="#ctx0" brushRef="#br0" timeOffset="-197065.64">21250 3835 459 0,'-7'-11'234'16,"2"0"-217"-16,1 6 20 15,4 5 5-15,5 0-31 16,9 14-19-16,6 7 6 16,6 10 4-16,2 7-1 0,1-1 0 15,2 1-1-15,-5-3 0 16,-4-7 0-16,-4-6 0 15,-6-10-1-15,-7-4 0 16,1-8 2-16,-2-10 15 16,0-9 21-1,1-10-22-15,2-9-6 0,0-2-2 16,1-4-4 0,-1 0-5-16,-2 7-18 0,-2 7-41 0,-3 10-36 31,-2 11-28-31,-16 9-82 0</inkml:trace>
  <inkml:trace contextRef="#ctx0" brushRef="#br0" timeOffset="-196940.66">21307 3943 443 0,'0'3'66'15,"7"-3"-10"-15,22-6 13 16,10-10-26-16,15-3-37 16,13-9-5-16,3-3-58 15,5-3-223-15</inkml:trace>
  <inkml:trace contextRef="#ctx0" brushRef="#br0" timeOffset="-195847.17">21787 3874 276 0,'-6'-10'190'16,"4"-4"-131"-16,2-1 2 15,8-2-18-15,10 2-8 16,5-1-13-16,4 5-8 0,2 1-1 16,-4 6-2-16,-2 4-7 15,-6 0-3-15,-5 10-3 16,-12 10-3-16,0 2-4 16,-7 4 2-16,-7 1-2 15,-5-2 5-15,3-3 5 0,5-5 0 16,4-3 1-16,7 1 0 15,2-5-3-15,16 1 0 16,5 4 4-16,6 2 4 16,0 2-3-16,1 3-2 15,-6 3-2-15,-10 0-6 0,-9-2-14 16,-5-1-1-16,-9-7 6 16,-13-4 15-16,0-7 11 15,-2-4 20-15,2-4-4 16,7-8 5-16,2-6-3 15,7-5-16-15,6 0-13 0,14-8-11 16,10 1-15 0,13-2-20-16,11 0-24 0,4 3-49 15,4 1-55-15,0 1-68 16</inkml:trace>
  <inkml:trace contextRef="#ctx0" brushRef="#br0" timeOffset="-195675.34">22454 3758 439 0,'12'-10'116'0,"-12"0"-28"15,-12 7-16-15,-3 3-33 16,-9 3-23-16,-1 14-10 16,0 4-2-16,2 6-1 15,6 4-2-15,9 3-1 0,6 6 0 16,2-5-1-16,10 1 0 16,10-5-7-16,8-4-13 15,2-8-1-15,1-8-2 16,1-6-11-16,-2-7-24 0,-4-5-46 15,-4-11-133-15</inkml:trace>
  <inkml:trace contextRef="#ctx0" brushRef="#br0" timeOffset="-195532.15">22383 3908 507 0,'0'-9'80'15,"2"2"-80"-15,25-4-4 31,10-2 6-31,9 1-4 0,9-4-39 0,2 2-63 16,-3-2-41-16,-1-2-49 0</inkml:trace>
  <inkml:trace contextRef="#ctx0" brushRef="#br0" timeOffset="-195297.83">22823 3724 33 0,'7'-16'361'16,"-7"4"-227"-16,0 3-32 16,0 2-24-16,-4 3-22 0,4 4-21 15,-3 0-22-15,3 8-13 16,0 7-3-16,0 4 3 15,0 11 0-15,0 2 0 16,0 1 1-16,-4 0-1 16,4-2 1-16,-3-2-1 15,1-10 0-15,2-2 0 16,2-9 1-16,10-2 7 0,8-4 14 16,7-2-5-16,10 0-10 15,14-4-6-15,5-8-27 16,10-10-94-16,1-6-203 15</inkml:trace>
  <inkml:trace contextRef="#ctx0" brushRef="#br0" timeOffset="-194020.45">23060 3699 485 0,'-32'2'7'0,"-9"-2"24"15,-3 9 20-15,-2 5-5 16,4 2-11-16,4 2-10 16,8 0-2-16,13-2-2 15,7 0-5-15,10 0-11 0,7-2-7 16,16 3 1-16,8-5 5 16,8 2 0-16,5-3-1 15,-3 2-1-15,-7-4-1 16,-5 2-1-16,-13 4-12 15,-16 1-12-15,-5 0 3 16,-20 2 18-16,-11 2 6 16,-4-3-1-16,2-1 8 15,4-5 15-15,7 2 0 0,13-6 3 16,11-2-11-16,3-2-13 16,21-3-11-16,16-1 5 15,12 1 7-15,12-7-4 16,5-10-16-16,10 0-34 15,-6-9-28-15,-4-4-94 0,-6-8-321 16</inkml:trace>
  <inkml:trace contextRef="#ctx0" brushRef="#br0" timeOffset="-193600.77">23270 3544 112 0,'-5'0'509'0,"5"0"-503"0,2 2-9 16,17 1 20 0,6 4 18-16,4 1-22 0,2 1-9 0,3-2-2 15,-2 0-2-15,-5-2 0 16,-5-3 0-16,-7-2-14 16,-8 0-1-1,-4-7 11-15,-3-4 0 0,-8 2-5 0,-8-2 7 16,-4 4 1-16,-2 4 1 15,0 3 3-15,0 0-1 16,0 9 0-16,8 3 1 16,-1 2-1-16,7 3 0 0,6-5-2 15,2-1 0-15,0-4-2 16,3-7 5-16,8 0 14 16,2-5 9-16,3-10-2 15,0-6-9 1,-4-2-4-1,3 0 5-15,-6 3 4 0,-4 2 6 0,-1 6-4 16,-3 5-4-16,-1 4-8 16,0 3-11-16,0 15-6 15,-5 12-5-15,-2 6-1 0,0 14-47 16,-4 6-40-16,-1 7-76 16</inkml:trace>
  <inkml:trace contextRef="#ctx0" brushRef="#br0" timeOffset="-192907.37">22232 4605 375 0,'-12'0'59'15,"4"-7"24"-15,3-2-6 16,3 0-20-16,2 0-19 16,2-1-23-16,9 2 0 15,5 0 4-15,4 6-4 16,1 2-3-16,-1 0-6 0,2 10-5 15,-5 8-2-15,0 6-1 16,-7 0 0-16,-5 0-5 16,-3-3-1-16,-2-3 2 15,0-3 2-15,0-7 3 0,-5-4 6 16,0-4 1-16,1 0 10 16,-1-12 10-16,1-5-6 15,3-4-13-15,1-3 0 16,0 3-1-16,0 2 0 15,0 4 4-15,0 3 4 0,1 7 1 16,-1 3-3-16,2 2-7 16,2 0-4-16,1 8-4 15,0 7 0-15,5 6 3 16,0 3 0-16,4 4-3 16,3-1-18-16,0 1-10 15,2-5-25-15,1-1-25 0,-3-8-35 16,0-6-61-16,-5-8-167 15</inkml:trace>
  <inkml:trace contextRef="#ctx0" brushRef="#br0" timeOffset="-192332.84">22616 4536 401 0,'-2'-11'157'0,"2"2"-121"15,0-2 15-15,0 6-24 16,13 2-11-16,1 1-13 16,-1 2-3-16,3 2 0 15,-3 8-1-15,-2 6-1 0,-3 2-3 16,-6 0-8-16,-2 2 3 15,0-1 5-15,0-4 2 16,-4-3 4-16,3-3 0 16,1 0 1-16,0-2-1 15,1 0-1-15,11 2 4 0,5 2 2 16,2-1-2-16,-2 3-1 16,-2 1-2-16,-8 2-2 15,-5-1-22-15,-2-1-8 16,-13-2 20-16,-8 1 9 15,-1-8 5-15,1-2 12 0,3-3 10 16,5 0 9-16,5-8 3 16,8-6-16-16,7-6-22 15,15 0-1-15,9-5-1 16,9 2-23-16,6-4-19 16,3 1-43-16,-1-3-85 0,-4 4-205 15</inkml:trace>
  <inkml:trace contextRef="#ctx0" brushRef="#br0" timeOffset="-192098.52">23141 4456 542 0,'-3'0'50'16,"-5"0"-13"-16,-3 0-11 16,-4 5-13-16,1 7-2 15,-2 4-4-15,0 4-3 16,3 3 2-16,3 2 2 15,4 0-1-15,6 0-2 0,0 0-6 16,6-5 2-16,12-4-3 16,3-5 0-16,6-5 2 15,5-6 1-15,2 0-16 16,3-3-34-16,-7-11-57 16,-7-2-126-16</inkml:trace>
  <inkml:trace contextRef="#ctx0" brushRef="#br0" timeOffset="-191989.17">23085 4591 447 0,'-9'0'136'0,"9"0"-112"0,16-9-7 15,18-4-26-15,12-4-34 16,12-8-120-16</inkml:trace>
  <inkml:trace contextRef="#ctx0" brushRef="#br0" timeOffset="-189661.57">23367 4423 269 0,'0'-5'65'16,"0"1"16"-16,0 1 8 15,-2-2-20-15,1 1-15 16,-1 2-8-16,0 0-15 16,2 2-8-16,0 0-12 15,0 4-10-15,0 7-4 0,5 5 5 16,4 5 1-16,3 2-1 16,3 2 1-16,2 0-1 15,-2-1-2-15,2-3 1 16,-3-2-2-16,-4-1-8 15,0-4-26-15,-3-4-14 0,-2-7-19 16,0-3-43-16,-5 0-74 16</inkml:trace>
  <inkml:trace contextRef="#ctx0" brushRef="#br0" timeOffset="-189009.47">23421 4439 478 0,'-10'-10'63'16,"5"-1"-17"-16,5-1 15 16,0 1-30-16,13-2-20 15,3 2-7-15,9 3-3 16,2 1 1-16,4 5-2 0,0 2 1 16,-6-2-1-16,-4 13-1 15,-6 3 0-15,-8 4-12 0,-7 0-15 16,-2 0 8-16,-13-1 6 15,-2-1 5-15,-4-1 8 16,2-5 2-16,1-2 0 16,6-5 7-16,2 0 8 15,7-3 1-15,1 0-5 0,2 0-3 16,0 0-9-16,9 0-8 16,2 2 12-16,3 0-3 15,4 0 0-15,1 0 1 16,1-2-1-16,-3 2-2 15,0-1 1-15,0 1-1 16,-3-2-6-16,-1 0-2 0,-4 2 1 16,1-1-11-16,-3 1-9 15,-1 0-8-15,-4 0-1 16,2-2-14-16,-3 2 2 16,-1 0 21-16,2-2 8 15,-2 0 15-15,0 1 5 0,0-1 1 16,0 0 5-16,0 0 12 15,0 0 5-15,0 0 2 16,0 0-7-16,0 0-2 16,0 0-5-16,0 0-6 15,0 0-5-15,0 0-3 0,0 0 6 16,0 0-3-16,0 0 0 16,0 0 0-16,0 0 0 15,0 0 0-15,0 0 0 16,0-1 0-16,0-1-4 15,0 0-4-15,-2 0-9 0,-6 0-14 16,-9 0-44-16,-3 2-71 16</inkml:trace>
  <inkml:trace contextRef="#ctx0" brushRef="#br0" timeOffset="-188759.52">23484 4537 311 0,'-34'10'86'16,"7"-4"-26"-16,7 2 2 0,11-3-29 15,7-2-17-15,2-1-15 16,13-2-12-16,10 0 12 15,8-5 9-15,4-6-6 16,5-3-2-16,3-2-1 16,-9-2 0-16,-3 2 0 0,-14 0 2 15,-7 2-1-15,-10 1 9 16,-10 6-10-16,-11 2 7 16,-9 3 5-16,-1 2-5 15,1 0 6-15,1 7 8 16,9 4-5-16,6 0-11 15,12 1-7-15,2-1-5 0,9-2-1 16,15-4-14-16,6-3 0 16,8-2-9-16,-1 0-31 15,-3-5-64-15,-7-10-91 16</inkml:trace>
  <inkml:trace contextRef="#ctx0" brushRef="#br0" timeOffset="-188025.32">23630 4234 518 0,'-1'-5'32'0,"-1"1"28"16,2 3 3-16,0 1-32 15,0 0-17-15,10 5-8 16,-2 7 1-16,1 8 7 0,2 5 0 16,2 3 1-16,-1 4-4 15,-1 3-4-15,-2-3-1 16,3-2-2-16,-1-4 0 16,0-4 0-16,-2-6 0 15,2-4 4-15,5-4 0 16,4-5-1-16,5-3 0 0,6 0-4 15,8-1-2-15,5-9-16 16,5-4-59-16,-2-2-56 16,-2-5-133-16</inkml:trace>
  <inkml:trace contextRef="#ctx0" brushRef="#br0" timeOffset="-187688.65">24211 4224 573 0,'-6'-4'63'16,"6"0"-37"-16,0 1 38 16,6-1-28-16,14-1-17 0,5-3-14 15,6-1-3-15,6 3-2 16,4-3 1-16,3 1-2 16,-3 3-13-16,-6 2-45 15,-6 1-44-15,-14 2-77 16,-10 0-199-16</inkml:trace>
  <inkml:trace contextRef="#ctx0" brushRef="#br0" timeOffset="-187391.85">24336 4257 421 0,'0'2'31'16,"4"-2"-13"-16,18 0 40 0,8-5-7 16,9-6-33-16,8-3-16 15,0-2-1-15,-5-1 0 16,-3 0-14-16,-12-3-25 15,-10 0-72-15,-11 3 34 16,-6-1 69-16,-5 0 5 0,-10 4 25 16,1 3 19-16,0 4 24 15,5 3-12-15,4 4-16 16,5 0-14-16,0 6-13 16,8 6 3-16,9 4 14 15,4 4-5-15,1 1-12 16,-2 4-7-16,-5 2-2 0,-6-2-2 15,-9 2-11-15,-3-4-32 16,-21-6-36-16,-5-2-39 16,-13-10-84-16</inkml:trace>
  <inkml:trace contextRef="#ctx0" brushRef="#br0" timeOffset="-187188.75">24195 4074 594 0,'-15'0'30'0,"-1"0"-21"16,2 8 12-16,-2 14 3 15,-1 5 1-15,5 6-14 16,5 7-6-16,7 2-2 16,4-4-2-16,11 2-1 15,11-7-3-15,4-1-4 16,9-8-26-16,2-6-50 0,-4-6-100 15</inkml:trace>
  <inkml:trace contextRef="#ctx0" brushRef="#br0" timeOffset="-186678.52">24041 4747 187 0,'0'-6'356'15,"0"4"-317"-15,0 2 10 16,0 0-13-16,1 8-30 16,5 7-6-16,0 3 0 0,3 2 0 15,3 0-3-15,1-5 2 16,2-2 1-16,-1-8-1 16,3-3 0-16,-1-2 4 15,-2-5 0-15,-1-8 0 16,-2 1 0-16,-1-1 5 15,-3-1 13-15,2 3-6 0,-3 4 0 16,1 4-5 0,0 3-5-1,2 0-3-15,1 7-4 0,-2 3-1 16,3 8 1-16,-2 0 2 0,-3 0 0 16,-5 0-5-16,-1-2-10 15,0-4-1-15,-9-1-13 16,-4-4-19-16,1-3-25 15,1-4-63-15,4-2-106 16</inkml:trace>
  <inkml:trace contextRef="#ctx0" brushRef="#br0" timeOffset="-186303.59">24342 4702 487 0,'6'-9'90'16,"-3"1"-52"-16,2 5 9 15,6 0-15-15,0 3-17 0,0 0-13 16,-1 6-3-16,0 9-2 16,-3 5-11-16,-4-3-12 15,-3 5-2-15,0-1 6 0,-2-1 11 16,-6-3 8-16,0-2 2 16,3-3 5-16,1 1 8 15,4-3 2-15,0 0-6 16,5-2-1-16,8 3 1 15,1-2-3-15,0-2-3 16,-6 1-2-16,-3-5-1 0,-5 1-9 16,0-1-5-16,-10-1 9 15,-3-2 9-15,1 0 4 16,1 0 13-16,2-9 2 16,5-2-5-16,4-3-17 15,15-5-5-15,8-3-22 0,7-1-18 16,9 1-40-16,2-3-67 15,0 2-174-15</inkml:trace>
  <inkml:trace contextRef="#ctx0" brushRef="#br0" timeOffset="-186116.15">24733 4643 306 0,'0'-4'145'0,"-2"-6"-101"0,-10 8-5 16,-3 2 0-16,1 10-18 15,0 8-6-15,1 6-4 16,6 0-6-16,6 3-2 15,2 0-1-15,-1 0-2 0,11-2-1 16,4-5-1 0,-1-5-3-16,2-4-5 0,0-4-5 15,1-7-21-15,-7 0-30 16,-1-3-39-16,-4-8-174 16</inkml:trace>
  <inkml:trace contextRef="#ctx0" brushRef="#br0" timeOffset="-185959.93">24706 4780 426 0,'0'-3'54'16,"13"-4"-58"-16,5 1 18 15,9-1-9-15,2 0-7 0,3 0-33 16,-2-2-20-16,1 0-32 16,-8 0-52-16</inkml:trace>
  <inkml:trace contextRef="#ctx0" brushRef="#br0" timeOffset="-185756.86">24962 4630 328 0,'-2'-3'81'16,"0"1"-27"-16,2 0 27 15,0 2-43-15,0 0-26 16,0 6-12-16,4 2 11 16,-1 8-5-16,1 0 1 0,-1 4 6 15,-1-2-3-15,-2 2-3 16,2-6-2-16,-2 0 2 15,0-5 2-15,5 0 1 16,3-5 1-16,8-2-1 16,5-4 4-16,12 2-10 0,11-6-5 15,5-10-51-15,1-5-139 16</inkml:trace>
</inkml:ink>
</file>

<file path=ppt/ink/ink11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2T08:31:21.9250000"/>
    </inkml:context>
    <inkml:brush xml:id="br0">
      <inkml:brushProperty name="width" value="0.05292" units="cm"/>
      <inkml:brushProperty name="height" value="0.05292" units="cm"/>
      <inkml:brushProperty name="color" value="#FF0000"/>
    </inkml:brush>
  </inkml:definitions>
  <inkml:trace contextRef="#ctx0" brushRef="#br0">14639 5087 771 0,'24'9'0'31,"-6"-6"2"-31,-2 0-2 0,2-2 2 0,-2-1-2 0,4 0 3 0,12 0-2 16,2 0 1-16,2-4-1 16,-4-4 0-16,2-2 2 15,-4 0-4-15,2-1 2 0,-4-3 1 16,-1 0-1-16,0-2 0 15,-1-1 1-15,-3-2-2 16,-4 3 0-16,2-4 0 16,-7-3 0-16,0 1 0 15,-5-2 0-15,-4-5-4 16,1-1-5-16,-6-7-16 0,0-5-39 16,-9-2-83-16</inkml:trace>
  <inkml:trace contextRef="#ctx0" brushRef="#br0" timeOffset="1388.23">14968 4061 144 0,'-8'-5'228'0,"-7"-1"-199"15,3 1 22-15,1-2 13 16,0 1-19-16,0 3-24 15,1-2-11-15,-2 5 1 16,0-2 4-16,-3 2-4 16,-4 0-6-16,-3 2 1 0,-1 5 0 15,-2 7-1-15,-2 0 2 16,-3 4 1-16,-1 4 0 16,3-3 7-16,-1 5 2 15,0 1-1-15,4 1 0 16,-1 1-3-16,4 5-4 15,5 2-2-15,-1 1-3 0,2 5-3 16,3 1 0 0,3 0 0-16,1 5-1 0,-1-1 0 15,5 0 0-15,-2 1 0 16,4-3 1-16,-1-4-1 16,4 1 1-16,0-7 6 0,0 1 0 15,2-6 0-15,6 3-1 16,1-1 0-16,6-1-2 15,1 1-1-15,0-1-2 16,6-3-1-16,2 1 0 16,4-1 0-16,0-7 0 0,1 0 0 15,2-4 1-15,-3-6-1 16,1 1 0-16,-2-6 1 16,0-1 1-16,2-3 0 15,-2 0 1-15,4 0 2 16,1 0-2-16,-1-3 0 15,-1-4 0 1,1 0 0-16,-7-2-2 0,1-2-1 16,1-3 2-16,-5 0 0 0,0-3-1 15,-1 2 0-15,-1-3 0 16,-2-2 0-16,0-3 3 16,-2-1 2-16,4-4 0 15,-2 1 0-15,2-3 0 0,-3-2-2 16,2-1 0-16,-2 1 2 15,-4-1-3-15,3 1 0 16,-4-3 0-16,-3 5 1 16,-1-2 0-16,-2 0 0 15,-3 0 0-15,-2 0-3 0,0-2 0 16,0-2 2-16,0 0-3 16,-7 4 0-1,0-3 0-15,-1 0 1 0,-1 3 0 16,-2 1 1-16,-3 0 1 15,-3 5 1-15,0-1-2 16,-5 1 1-16,-3 5-2 0,-6 2-2 16,-1 3-1-16,-9 3-1 15,-5 6-6-15,0 4-11 16,-4 3-13-16,-5 3-24 16,4 6-49-16,-3-2-133 15</inkml:trace>
  <inkml:trace contextRef="#ctx0" brushRef="#br0" timeOffset="39070.21">8380 11419 404 0,'-7'0'126'16,"5"0"-90"-16,2-2 10 16,12-1-19-16,12-1 16 15,10-1-16-15,11-3-10 16,3 3 2-16,8-4-2 16,3 1-7-16,4-2-7 0,-3 2-3 15,-1-3 1-15,-7 2-1 16,-4-3-1-16,-7 4-7 15,-12 1-26-15,-9 0-19 16,-11 3-46-16,-9 3-84 16</inkml:trace>
  <inkml:trace contextRef="#ctx0" brushRef="#br0" timeOffset="39413.89">8368 11509 520 0,'-17'8'9'0,"17"-6"4"15,25-2 6-15,21 0 22 16,18-12-8-16,13-6-23 16,11-7-6-16,6 0-1 15,-6-2-2-15,-5-4-7 16,-15 5-46-16,-16-1-36 0,-16 2-14 16,-17 3 43-16,-16 1 61 15,-3 5 47-15,-12 0 35 16,-11 4-4-16,2 4-8 15,2 3-4-15,5 3-18 16,7 2-14-16,7 2-18 0,1 11-15 16,18 6 1-1,2 6 7-15,0 7-5 0,-1 7-3 16,-9 6-1-16,-9 3-2 16,-6 0-9-16,-23 2-21 15,-9-1-6-15,-6-11-7 16,-9-6-35-16,1-11-64 0,8-14-248 15</inkml:trace>
  <inkml:trace contextRef="#ctx0" brushRef="#br0" timeOffset="40038.74">9779 11130 572 0,'-1'-4'38'0,"1"-1"0"16,12 2-22-16,11-3 8 15,4-1 10-15,11 0-23 16,3 0-5-16,1-4 0 15,-1 2-3-15,-6 2-2 0,-6 1-1 16,-9 1 0-16,-6 1 0 16,-9 4 1-16,-3 0-2 15,-2 0 4-15,0 9 1 16,-5 4 5-16,2 5 4 16,1 4-2-16,2 2-4 15,0 7-1-15,8 2 1 0,11 5-1 16,-4 1-3-16,4 2-2 15,-5 4 1-15,-1-2-2 16,-10-6 1-16,-3-1-1 16,-3-4 1-16,-17-5 1 15,-6-4 7-15,-6-9 7 0,0-1 1 16,1-6-5-16,4-5-8 16,7-2-3-16,5-2-1 15,9-10-17-15,6-8-40 16,9-5-76-16,9-5-160 15</inkml:trace>
  <inkml:trace contextRef="#ctx0" brushRef="#br0" timeOffset="40179.34">9865 11373 663 0,'-16'-6'11'0,"16"-6"10"0,12 1-4 15,34-3-28-15,13-1 1 16,16-1-94-16,13-2-138 15</inkml:trace>
  <inkml:trace contextRef="#ctx0" brushRef="#br0" timeOffset="40808.61">10910 11344 446 0,'6'-13'46'0,"-4"1"37"16,-2 0-4-16,-8 3-19 16,-8-2-29-16,-9 4-17 15,-9 3 2-15,-5 6-7 16,-3 0-7-16,4 9 0 0,4 7-1 15,5 4 0-15,14 2-1 16,7-1-3-16,8 2-2 16,15-7 1-16,15-6-1 15,4-8 5-15,5-4-5 16,5-7-2-16,-3-11-2 0,-5-5 3 16,-9-2 5-1,-7 3 3-15,-8 3 3 0,-8 5 3 16,-3 3 7-16,-1 5-7 15,0 6-4-15,2 2-4 16,5 11-6-16,6 5 1 0,6 3 2 16,8 2 1-16,7-1 1 15,8-3-2-15,-1-10-8 16,-3-6-5-16,0-3-1 16,-5-8 8-16,-9-14 1 15,-6-6 3-15,-9-6 4 16,-6-5 4-16,-3-3 6 0,-8-8 14 15,-4 0-1-15,-5 2 1 16,1 4-2-16,3 8 3 16,3 8-5-16,6 11-3 15,1 10-4-15,3 7-8 16,0 13-10-16,3 12-3 0,4 5 8 16,2 13 0-16,4 7 1 15,1 1-15-15,-1 3-17 16,1-6-21-16,-1-6-12 15,-4-8-20-15,-2-15-31 16,-5-10-93-16</inkml:trace>
  <inkml:trace contextRef="#ctx0" brushRef="#br0" timeOffset="40949.21">11127 11253 609 0,'-7'-18'53'0,"7"4"3"15,12 3-36-15,18 4-25 16,14 2 2-16,12 1-1 0,9 3-25 15,3 1-29-15,-7-2-80 16,-5-4-179-16</inkml:trace>
  <inkml:trace contextRef="#ctx0" brushRef="#br0" timeOffset="41136.68">11616 10999 590 0,'-9'-13'65'0,"4"2"33"16,3 5-42-16,2 6-24 15,5 9-26-15,9 12-11 0,4 8 5 16,6 9 1-16,0 3-1 16,0 1 1-16,0 2-16 15,-3-2-30-15,-3-2-23 16,0-10-31-16,-6-9-89 16,1-5-241-16</inkml:trace>
  <inkml:trace contextRef="#ctx0" brushRef="#br0" timeOffset="41402.3">11856 11248 58 0,'-3'-5'559'0,"3"-5"-551"16,7 0 35-16,13 1-20 16,4 0 2-16,3 2-19 15,0-4-6-15,1 2 2 16,-8 2-2-16,-6 0 0 15,-5 1 2-15,-9 1 3 0,0 3 2 16,-5 2-1-16,-6 0-5 16,-3 4 3-16,1 9-2 15,6 2-2-15,5 3-3 16,2 4-2-16,12 1-16 16,13-5-25-16,9-4-41 15,8-7-42-15,3-5-18 0,5-2-89 16</inkml:trace>
  <inkml:trace contextRef="#ctx0" brushRef="#br0" timeOffset="41948.99">12410 11187 342 0,'8'-18'120'0,"-8"0"-21"0,0 4-15 15,-15 3-39-15,-7 8-13 16,-5 3-20-16,-4 0-10 16,2 12-2-16,2 6 0 15,6 4-1-15,8 1-2 16,8 2-2-16,5-2-15 0,2-5-10 15,16-4 5-15,6-9 4 16,0-5 6-16,7 0-4 16,-1-8 6-16,1-9 8 15,-8 2 5-15,-3-3 0 16,-6 3 3-16,-7 3 4 16,-1 3 6-16,-6 3-1 15,2 4 1-15,2 2-10 0,-1 0-6 16,4 8 1-16,6 2 1 15,1 1 2-15,10 0-2 16,3-4 1-16,2-4-2 0,3-3-6 16,2 0-1-16,0-5 6 15,-5-9 2-15,-6 0-1 16,-7-6 1-16,-7 2 3 16,-9 1 6-16,-4-1 12 15,-12 5 4-15,-5 2-12 16,-1 6-5-16,4 5 3 0,4 0-1 15,7 15-6-15,7 2-6 16,5 8 2-16,13 3-3 16,6 1 3-16,5 4-11 15,-3-5-7-15,-1-1 4 16,-8-6 1-16,-7-1 10 16,-7-6 2-16,-3-3 0 0,-3-4-1 15,-14-5 4-15,0-2 5 16,-3 0 1-16,6 0-5 15,5-13-4-15,9-1-41 16,4-9-71-16,15-6-160 0</inkml:trace>
  <inkml:trace contextRef="#ctx0" brushRef="#br0" timeOffset="42136.46">12966 11066 514 0,'0'-15'130'15,"0"5"-81"-15,0 3 22 0,0 5-30 16,0 2 1-16,0 2-33 15,2 12-17-15,5 9 8 16,3 4 2-16,2 5-3 16,-2 4 1-16,2 3-6 15,-6 2-40-15,0 0-24 0,-1-7-6 16,-5-4-55 0,0-10-110-16</inkml:trace>
  <inkml:trace contextRef="#ctx0" brushRef="#br0" timeOffset="42232.18">12902 11296 622 0,'13'-15'5'15,"22"3"-19"-15,10-2-21 0,13-2-81 16</inkml:trace>
  <inkml:trace contextRef="#ctx0" brushRef="#br0" timeOffset="42732.07">13950 11080 453 0,'-3'-16'126'15,"-1"1"-54"-15,4 5 9 16,-1 5-16-16,1 1-10 16,0 4-23-16,0 0-20 15,0 13-8-15,0 5-3 16,0 4 2-16,0 9-1 0,0 3-2 15,3 1 1-15,4 1-2 16,3 2-5-16,2-1-24 16,2-1-9-16,-1-4-37 15,-1-5-29-15,-7-9-60 0,-5-10-143 16</inkml:trace>
  <inkml:trace contextRef="#ctx0" brushRef="#br0" timeOffset="43334.39">13818 11321 561 0,'-12'-23'68'0,"12"-2"-4"16,2 1-8-16,20 5-32 0,12 1-12 15,8 7-5-15,-1 6-4 16,3 5 2-16,-2 11-5 16,-8 12-2-16,-9 7-1 15,-4 6-6-15,-6 1-10 0,-6 1 5 16,-4-6 7-16,-1-7 0 15,-2-7 4-15,2-9 1 16,-1-7-1-16,4-2-2 16,2-16 9-16,4-8 1 15,1-4 0-15,3-2-2 0,-2-1-1 16,-2 4 0-16,-2 9-3 16,-4 8 1-16,-4 6 0 15,1 4-5-15,0 9-4 16,1 7 7-16,2 4 1 15,2 3 2-15,6 0 0 16,2-3-4-16,5-6-13 0,7-7-14 16,2-7 3-16,6 0-5 15,-1-16-6-15,4-4-9 16,-1-3-3-16,-5-5 40 16,0 1 15-16,-5 2 15 0,-9 4 13 15,-8 3 20 1,-7 5 4-16,-5 6-13 0,-6 7-22 15,-13 0-11-15,-2 11-4 16,-4 8 2-16,3 8-1 16,7 4-4-16,5-1-1 0,10 2-3 15,3-5-1-15,17-6 1 16,11-8 1-16,3-8 1 16,3-5 2-16,-2-7-2 15,-4-14-4-15,-8-5 1 16,-10-2 3-16,-12-2-1 15,-2-1-4-15,-18 4-9 0,-8 4-12 16,-1 5-18-16,0 6-59 16,8 1-92-16</inkml:trace>
  <inkml:trace contextRef="#ctx0" brushRef="#br0" timeOffset="43896.75">15474 11178 455 0,'0'-14'63'0,"0"-1"-4"15,-8 5-4-15,-10 2-22 16,-2 5-9-16,-7 3-11 16,-2 0 1-16,4 7 3 0,6 7-1 15,4 5-6 1,11 6-6-16,4 1-2 0,21 4-4 16,7 4 2-16,10 0 0 15,3 0 0-15,-1 0-4 16,-3-5-10-16,-9-6-3 0,-13-5 1 15,-13-4 4-15,-4-3 3 16,-19-6 9-16,-9-3 6 16,-7-2 7-16,1 2 0 15,2-2-4-15,7 0-5 16,10-6-4-16,12-5 2 0,5-1-21 16,19-7-66-16,11-7-87 15,8-8-211-15</inkml:trace>
  <inkml:trace contextRef="#ctx0" brushRef="#br0" timeOffset="44084.21">15630 11155 641 0,'-5'-11'55'15,"0"-2"26"-15,3 8-24 16,2 5-20-16,0 0-17 16,2 7-23-16,9 11 1 15,2 4 1-15,3 6 1 16,3 6-2-16,1 6 1 0,1-3-16 15,-2 2-23-15,-3-1-30 16,-5-8-13-16,-3-5-28 16,-8-10-71-16</inkml:trace>
  <inkml:trace contextRef="#ctx0" brushRef="#br0" timeOffset="44240.43">15542 11360 535 0,'-6'-16'53'15,"6"-2"9"-15,16 4-35 0,13 3-21 16,8 1-4-16,7 2-1 16,6 5-2-16,-2 1-45 15,-3 2-64-15,-7 0-61 16,-7 0-152-16</inkml:trace>
  <inkml:trace contextRef="#ctx0" brushRef="#br0" timeOffset="44677.83">15915 11268 56 0,'0'-8'452'16,"0"1"-399"-16,2-2 31 16,10 2-48-16,4 1-4 15,5 5-9-15,-1 1-13 0,4 0 0 16,-2 7-7-16,-5 7-2 16,-4 3-2-16,-6 0-1 15,-3-1-1-15,-4 0-7 16,0-3 2-16,-4-4 4 15,1-4 4-15,-2-5 4 0,-2 0 5 16,7-2 6-16,0-9 2 16,5-1-11-16,9-4-8 15,6 2-1-15,2 1-6 16,4 1-20-16,1 5-17 16,-2-1-34-16,-3 7-20 15,-6 1-17-15,-3 0 13 0,-6 0 61 16,-2 0 49-16,-5 0 19 15,0 0 47-15,0 0 7 16,2 0 3-16,-1 1-31 16,3 3-8-16,3 1-8 15,3 2-13-15,0 4-10 16,0 0-7-16,2 0-4 0,-5 0-1 16,-4-1-3-16,-1-1-21 15,-2 0-14-15,-2-5-6 16,-10-4-12-16,-3 0-16 0,0-10-49 15,-2-4-61-15</inkml:trace>
  <inkml:trace contextRef="#ctx0" brushRef="#br0" timeOffset="44787.18">16231 11207 218 0,'0'-20'115'0,"1"2"-21"16,6 7-3-16,5 1-60 16,0 5-22-16,5 1-6 15,-2 4-3-15,4 0-5 0,-2 7-60 16,1 2-75-16,-1 0-108 15</inkml:trace>
  <inkml:trace contextRef="#ctx0" brushRef="#br0" timeOffset="45333.93">16437 11201 411 0,'2'0'90'0,"0"0"-5"16,0 0-36-16,1-2-22 15,1 2-17-15,4 0-11 16,-3 0 0-16,0 0 0 15,2 6 0-15,-2-1-4 0,-3-1-9 16,-2 0 0-16,0-1 6 16,0-1 6-16,0-2 4 15,0 2 0-15,0-2 1 16,2 1 1-16,1 1 3 16,5 0-2-16,1-1 2 0,1 1-1 15,2 2-3-15,-4-2-2 16,-1 0-1-16,-3-2 1 15,-1 2-1-15,0-2 0 16,-3 0 1-16,0 0-3 0,0 0 3 16,0 0 1-16,0-4-2 15,2 0-2-15,1-1-1 16,1 0 0-16,1-1 3 16,0 3-2-16,-3 1 4 15,0 0-2-15,-2 0 3 16,0 2 5-16,0 0-9 0,-7 0-2 15,-2 0 4-15,2 6 1 16,-3 1 3-16,7 1-3 16,3 5-2-16,3 1-2 15,14 6-1-15,2 1 3 16,8 5 1-16,0 2-10 16,-5 0-7-16,-6 1-3 0,-10-2-2 15,-6-5 11-15,-5-3 6 16,-10-6 0-16,-5-5 8 15,2-4 27-15,0-4-2 16,6-2-17-16,4-12-9 0,8-8-4 16,8-2-56-16,13-10-147 15</inkml:trace>
  <inkml:trace contextRef="#ctx0" brushRef="#br0" timeOffset="45724.46">17162 11241 361 0,'0'-11'237'16,"0"0"-153"-16,0 4 3 16,0 2-27-16,0 1-17 15,2 4-24-15,-2 0-17 0,5 2-4 16,-2 7-4-16,2 3 4 15,2 3 0-15,0 1-16 16,-1 0-23-16,-2 0-32 16,-4-6-19-16,0-6-43 15,-4-4-123-15</inkml:trace>
  <inkml:trace contextRef="#ctx0" brushRef="#br0" timeOffset="45833.8">17040 11151 13 0,'0'-8'513'15,"0"-2"-496"-15,10 5 5 0,7 3-20 16,7 2-1-16,5 0-44 16,1 7-85-16,-3 4-78 15</inkml:trace>
  <inkml:trace contextRef="#ctx0" brushRef="#br0" timeOffset="46115.02">17276 11164 440 0,'7'0'123'16,"2"0"-62"-16,5 4-32 15,3 6-9-15,2 5 13 16,0 2-24-16,0 6-9 16,-4-1-1-16,-9-4 2 0,-2 0-1 15,-1-10-3 1,-3 0-1-16,0-8 5 0,0 0 12 16,0-9 24-16,0-8-16 15,5-2-5-15,7 0 3 16,2-1-3-16,6 5-7 0,4 6-9 15,-1 9-1-15,0 0-1 16,2 13-1-16,0 10-1 16,-3 4 1-16,-3 7-31 15,0 1-38-15,-7-2-30 16,-1-8-93-16</inkml:trace>
  <inkml:trace contextRef="#ctx0" brushRef="#br0" timeOffset="46692.98">18545 10991 557 0,'10'-9'55'0,"-10"-2"-15"15,-10 4 3-15,-12 1-22 16,-9 5-9-16,-11 1-10 16,-4 1 2-16,-3 5 10 15,6 5 6-15,3 5-3 0,14 0-4 16,8 0-5-16,14 4-5 16,4 1-4-16,18 2-2 15,10 2 2-15,11-2 2 16,-2 0-9-16,-1 4-18 0,-11-2-2 15,-12 6-12-15,-13-3-2 16,-14 1 1-16,-17-2 31 16,-11-1 8-16,1-6 22 15,4-4 40-15,6-6 1 16,11-2-13-16,11-4-11 0,9-3-16 16,20 1-17-16,16 0-2 15,14-1 0-15,13 3-2 16,6-2-29-16,0-1-34 15,-7-1-35-15,-8 0-35 16,-13-3-128-16</inkml:trace>
  <inkml:trace contextRef="#ctx0" brushRef="#br0" timeOffset="47208.49">18577 10855 618 0,'-1'-11'38'16,"-1"4"7"-16,12 7-12 15,12 0-25-15,11 6 0 16,7 6-3-16,4 1-4 15,2 1-1-15,-4-2 1 16,-6-1-5-16,-7-8-26 0,-13-3-4 16,-7 0 11-1,-9-3 19-15,0-8 0 0,-13-1 2 16,-4-1 2-16,-3 5 6 16,-4 1 0-16,-2 5-3 15,-3 2-2-15,0 3-1 0,0 8 1 16,4 3-2-16,2 4 1 15,5-2 0-15,3-1-1 16,8-7 1-16,7-2-1 16,0-6-1-16,14-4 3 15,6-10 6-15,0-6 0 16,8-5-2-16,-2 2 8 16,-1-2 9-16,-3 4 10 0,0 4 5 15,-7 5 0-15,-2 6-12 16,-4 6-9-16,-5 8-10 15,-4 13-9-15,0 10 2 0,0 9 0 16,0 13-10 0,-4 2-33-16,2-2-54 15,2-7-121-15</inkml:trace>
  <inkml:trace contextRef="#ctx0" brushRef="#br0" timeOffset="47474.8">19035 11309 486 0,'17'6'87'15,"-6"4"-24"-15,2-4 18 0,-8 7-38 16,-2 2-26-16,-3 2-17 16,-3 1-18-16,-10-2-75 15,1-7-205-15</inkml:trace>
  <inkml:trace contextRef="#ctx0" brushRef="#br0" timeOffset="48490.21">19596 11073 175 0,'-2'-9'375'0,"-2"0"-296"15,3 2 13-15,-1 3-34 0,2 4-12 16,-2 5-32-16,2 12-14 15,-2 4 0-15,2 6 2 16,0 3-1-16,2 2-1 16,5-3-1-16,8-1-1 15,-1-6-3-15,3-6-16 0,-2-9-3 16,2-5 3-16,-5-2 12 16,3-15 9-16,-3-4 1 15,0-4 0-15,0-2-1 16,-5 3 2-16,1 4 0 15,-2 8 0-15,0 3-1 16,-1 7-2-16,2 0-4 0,3 14 3 16,3 4 1-16,3 5 1 15,6 0 0-15,1-1 0 16,1-6-3-16,0-5-1 16,2-6 2-16,-6-5 4 15,0-5 2-15,-6-12 2 0,-7-4 8 16,-7-2 6-16,0-3-9 15,-11 3-6 1,-11 2-4-16,-3 2-3 0,3 2-10 16,1 10-13-16,8 2-15 15,3 5-10-15,10 0-44 16,5 0-86-16,13 0-126 0</inkml:trace>
  <inkml:trace contextRef="#ctx0" brushRef="#br0" timeOffset="49021.3">20045 10961 528 0,'2'-25'72'0,"-2"3"24"16,1 8-6-16,1 8-42 16,3 6-19-16,3 11-24 15,3 14-6-15,1 9 1 16,3 9 0-16,2 1 1 16,-2 3-2-16,-3-1 0 0,1-9-5 15,-6-8-18 1,-3-6 1-16,-1-8 5 15,-1-12 13-15,1-3 11 0,3-8 8 16,3-12-6-16,2-2-3 16,4 1 1-16,0 3-3 15,5 4-4-15,-4 5-1 0,4 7-2 16,0 2-7-16,1 6-14 16,3 6-11-16,-1 1-6 15,4 0-12-15,-4-1-11 16,2-4 3-16,-1-4-13 0,-1-4 10 15,-3-2 18-15,-2-10 34 16,-4-4 27-16,1-4 39 16,-7 0 16-16,-2 1 3 15,-5 1-21-15,-1 3-15 16,0 3-15-16,-10 9-19 16,0 3-3-16,-7 3 1 0,3 13-1 15,1 4 1-15,4 3-1 16,4 4-1-16,5-6 0 15,0 0-2-15,10-8-6 16,5-4 7-16,1-7 4 16,4-2 3-16,-1-7 4 15,1-8 3-15,-3-1-8 0,-3 0-2 16,-4 2-4-16,-2-2-32 16,-1 3-45-16,-2 5-53 15,0 1-100-15</inkml:trace>
  <inkml:trace contextRef="#ctx0" brushRef="#br0" timeOffset="49411.86">20704 11121 366 0,'1'0'118'15,"-1"0"-35"-15,6 0-17 16,1-3-22-16,2-1-22 0,4-3-17 16,1 1-3-16,-2 1-2 15,1 0 0-15,-6 3-3 16,-3-1-6-16,-1 0 1 15,-3 3 4-15,0 0-7 16,-3 8-3-16,-1-1 13 16,-1 6 2-16,0-1 0 0,5-2-1 15,0 3-2-15,2-4-3 16,10-2 2-16,5-5 4 16,2-2 2-16,2 0 0 15,3-6 2-15,0-4-4 0,-3-5 3 16,0 5 10-16,-1-2 12 15,-4 0 7-15,-3 6 6 16,-1 2-13-16,-3 4-9 16,3 0-6-16,-4 12-10 15,-1 8-1-15,-2 5-1 16,-3 0 1-16,-2 3 0 0,-9 3-5 16,-16-4-12-16,-9-4-23 15,-3-9-35-15,-4-9-40 16,-1-5-105-16</inkml:trace>
  <inkml:trace contextRef="#ctx0" brushRef="#br0" timeOffset="49817.99">21607 10875 620 0,'0'-23'69'16,"0"5"11"-16,0 5-4 0,0 6-26 15,0 5-18-15,4 2-17 16,-1 7-15-16,1 11 0 16,3 7 2-16,2 7 1 15,2 6-2-15,1 5-1 0,1 0 1 16,-1-3-19-16,3 0-24 15,-1-7-30-15,3-6-36 16,2-7-58-16,-1-9-216 16</inkml:trace>
  <inkml:trace contextRef="#ctx0" brushRef="#br0" timeOffset="50146.04">22059 11007 650 0,'-22'-14'48'15,"-11"-1"-42"-15,-3 8 43 16,2 7-29-16,0 0-7 0,3 13-11 16,6 6-2-16,9 1 0 15,9 3-3-15,7 0 0 16,2-3-16-16,17-6-2 16,8-5 5-16,5-5-3 0,2-4-3 15,-1-2 11-15,-3-7 9 16,-3-2 2-16,-8 0 1 15,-7 4 17-15,-4 4-2 16,-3 3-7-16,-5 0-3 16,3 2-6-16,3 9 1 0,1-1-1 15,6 2 0-15,6 1-1 16,4-4-5-16,4-2-20 16,4-5-31-16,-4-2-44 15,-2-6-32-15,-5-9-46 16</inkml:trace>
  <inkml:trace contextRef="#ctx0" brushRef="#br0" timeOffset="50489.71">22298 10930 327 0,'0'-44'95'0,"-5"2"5"16,0 9-2-16,0 8-25 15,1 11-27-15,1 8-11 16,3 6-20-16,3 9-20 0,6 15 6 16,1 9 2-16,-1 10 1 15,1 5-3-15,-3 0 1 16,-6-1-1-16,-1-7-1 15,0-7-1-15,-3-12-1 16,-2-8 1-16,-1-10 1 0,6-3 4 16,0 0 6-16,7-10 1 15,11-3-3-15,7 2-7 16,0 0-2-16,8 6-1 16,-4 2-1-16,-2 3-2 15,-10 1-6-15,-4 9-9 16,-13 0-10-16,-2 2 12 15,-18 3 11-15,-9-7 2 0,-1 2 1 16,-2-3 3-16,3-4 0 16,8 1-3-16,8-4-22 15,13 0-19-15,5 0-41 16,19-7-136-16</inkml:trace>
  <inkml:trace contextRef="#ctx0" brushRef="#br0" timeOffset="51130.18">22616 11064 536 0,'3'-6'104'0,"-3"-3"-58"0,0 3 21 16,8 2-31-16,6 1-16 15,3 1-18-15,6-4-1 16,3 1-2-16,0 0 0 16,-3-1-7-16,-6-1-4 15,-8-2-2-15,-8 4 10 0,-1 1-1 16,-13 4-1-1,-6 0 4-15,-4 2 2 0,1 10 0 16,3 3 0-16,7 1 0 16,9 1 0-16,3 0-4 15,13-3 0-15,9-3-1 16,7-8 5-16,10-3-8 0,-4 0-4 16,5-11-3-16,-5-4 0 15,-4-10 3-15,-4-4 7 16,-7-7 4-16,-8-3 2 15,-5-2 4-15,-7 0 9 16,0 0 2-16,0 5 6 16,-5 6 5-16,-5 10 4 0,3 10-11 15,-3 8-12-15,1 2-4 16,4 16-4-16,0 11 1 16,5 5 0-16,0 5-1 15,0 4-1-15,7 2 2 0,7-2-1 16,4-3-1-1,2-5-9-15,5-6-9 0,3-7-14 16,3-10-14-16,1-7-11 16,-3-3-26-16,0-10-28 15,-6-8-24-15,-6-6 6 0,-7-3 116 16,-6-2 133-16,-6 2 15 16,2 6-6-16,-7 3-33 15,-4 8-35-15,4 8-24 16,2 2-11-16,3 12-17 15,2 13-5-15,3 7-3 16,9 6 0-16,3-1 0 0,1 0-5 16,-5 0-21-16,-5-7-8 15,-6-9-5-15,-15-1-12 16,-8-10-27-16,-9-6-45 16,-2-4-97-16</inkml:trace>
  <inkml:trace contextRef="#ctx0" brushRef="#br0" timeOffset="51926.87">23778 10968 349 0,'11'-10'102'16,"-2"-4"-16"-16,-6-1 4 15,-3-2-24-15,-1-1-27 16,-16 3-22-16,-7 4-4 16,-7 4 1-16,-4 3-3 0,-1 5-6 15,2 2 0-15,2 11-2 16,9 7 0-16,10 4-2 16,8 0-2-16,5 2-2 15,19-4-1-15,8-5-6 16,7-6-2-16,5-4-8 15,0-8 0-15,-3 0-1 0,-6-9-9 16,-6-8 14-16,-7-2 15 16,-5-1 2-16,-7 5 1 15,-2 0 11-15,-3 5 6 16,0 4 0-16,0 6-3 16,2 2-10-16,3 10-7 0,3 6 2 15,3 3-1-15,1 1-1 16,3-2-1-16,-3-6-19 15,1-3-12-15,-2-8-4 16,-3-5-7-16,2-1 17 16,-3-13 17-16,-2-4 8 0,2-5 7 15,0 0 22-15,1 2 9 16,2 3-9-16,1 6-15 16,2 7-2-16,4 7-5 15,-2 5-5-15,1 13 1 16,-5 7-1-16,0 4-1 0,-6-1-3 15,-3 1-18-15,-2-8 2 16,-4-5 6 0,-4-9-6-16,-4-7 15 0,3-1 16 15,4-18 24-15,4 0-13 16,1-6-5-16,3-4-4 0,15 4-7 16,7 3-6-16,3 4-10 15,6 5-38-15,1 6-27 16,0 7-52-16,-7 0-49 15,-7 5-56-15</inkml:trace>
  <inkml:trace contextRef="#ctx0" brushRef="#br0" timeOffset="52129.95">24292 10918 115 0,'0'5'146'0,"-9"-3"-13"0,3-2-21 15,2 0-28-15,4 0-20 16,0 0-12-16,10 0-18 16,9-4-22-16,5 1-8 15,1-3-3-15,0-1-1 16,-4 2-3-16,-6-1-10 15,-8 3 1-15,-7 1 6 0,-7 2 2 16,-15 0 4-16,0 9 13 16,2 5 11-16,0 6 2 15,9 3-8-15,11 2-13 16,12 2-7-16,15-2-5 0,7-2-45 16,7-7-86-16,1-6-375 15</inkml:trace>
  <inkml:trace contextRef="#ctx0" brushRef="#br0" timeOffset="52310.04">22407 11622 599 0,'-8'31'-44'0,"-25"-12"-151"0,30-8-79 16</inkml:trace>
  <inkml:trace contextRef="#ctx0" brushRef="#br0" timeOffset="52559.94">22351 11492 600 0,'-9'-9'54'0,"-1"2"0"0,7 7 20 16,3 2-42-16,0 14-18 16,0 7-2-16,7 9-7 15,2 4-3-15,4 5-2 16,0 2-1-16,-3-4-1 16,1-3-16-16,-4-4-18 15,-3-7-15-15,0-10-13 16,-4-7-17-16,-7-8-12 0,-8 0-17 15,-9-14-113-15</inkml:trace>
  <inkml:trace contextRef="#ctx0" brushRef="#br0" timeOffset="52983.59">22180 11671 259 0,'-33'-27'194'31,"11"5"-90"-31,5 4-31 0,14 6-22 0,3 2-9 16,23 2-32-16,13 5-4 15,8-3-3-15,16 1-1 0,-1-2 1 16,0 0 1-16,-4-2 1 15,-13-2-4-15,-9-5 5 16,-12 0-10-16,-10-2 7 16,-6-3-2-16,-5 3-1 15,0 0 0-15,-7 8 4 0,-5 4 2 16,-1 6-3-16,1 4-1 16,3 15-1-16,-1 8 0 15,7 7 1-15,3 7-1 16,0 7-3-16,1 0 3 15,7 2-1-15,-2-3-1 16,-3-4-6-16,-3-10-11 0,0-6-3 16,0-11 2-16,2-9 5 15,-2-7 7-15,0 0 10 16,5-12-2-16,4-9-1 16,4 1-1-16,-1-2 6 15,5 4 2-15,2 8-7 16,1 7-2-16,-2 3 1 0,3 1-1 15,-2 11 0-15,-2 5 0 16,3 2-9-16,-2-1-24 16,0-2-40-16,0-2-36 15,-4-3-15-15,-3-6-147 0</inkml:trace>
  <inkml:trace contextRef="#ctx0" brushRef="#br0" timeOffset="53233.55">22816 11785 370 0,'7'-6'32'0,"8"-1"-10"0,-3 2 13 16,3-2-20-16,0 0-5 15,0 1-9-15,-4 0-1 16,-6-2 1-16,-5 1 4 16,0-2 9-16,-4 6 19 15,-11 3 1-15,0 0 1 0,-2 5-5 16,5 8-1-16,0 1-12 15,6 7-7-15,6-2-8 16,4 3-4-16,17-6-5 16,8-2-12-16,6-3-29 0,6-9-34 15,3-2-86-15</inkml:trace>
  <inkml:trace contextRef="#ctx0" brushRef="#br0" timeOffset="53557.58">23527 11559 257 0,'-19'-12'318'0,"-3"2"-279"0,-4 1 14 16,-1 3-12-16,2 5-6 16,0 1-11-16,6 0-9 15,5 11-4-15,7 3-5 16,7 7-5-16,6 3-1 0,14 4-4 15,5 4 2 1,6 0-17-16,-1 2-17 16,-5-5-6-16,-4-3 7 0,-7-6 13 15,-11-4-4-15,-3-8 16 16,-3-3 12-16,-14-5 12 16,-5 0 3-16,3 0-5 0,-3-6-5 15,6 1-5-15,3-1-2 16,12 1-12-16,1 2-29 15,16-3-81-15,10 1-103 16</inkml:trace>
  <inkml:trace contextRef="#ctx0" brushRef="#br0" timeOffset="53901.24">23801 11679 29 0,'14'-12'560'15,"-6"-2"-492"-15,-6 2 1 16,-2 3-25-16,-8 3-22 15,-11 4-17-15,-6 2-4 0,-8 0 0 16,-1 11-1-16,2 3 2 16,3 4-2-16,4 2 0 15,11-1-2-15,4 3 0 16,10-6-7-16,0-4-8 16,17-1 2-16,7-4 5 0,4-7-4 15,3 0 0-15,3 0 0 16,-3-7-4-16,-3 0 8 15,-7 0 9-15,-6 1 2 16,-5 3 1-16,-3 0 8 0,-5 3-4 16,-2 0-6-16,0 3-1 15,0 4-1-15,0 3 1 16,2 1-19-16,0 0-45 16,2-4-43-16,1-3-56 15,1-4-139-15</inkml:trace>
  <inkml:trace contextRef="#ctx0" brushRef="#br0" timeOffset="54401.12">23905 11687 330 0,'4'-18'165'0,"0"3"-99"15,1 5 8-15,2 7-36 16,2 3-21-16,4 0-12 0,-2 10-4 16,1 4-1-16,-1 6 0 15,0 1 0-15,-8 1 0 16,1-6 0-16,-4 0-2 15,0-2-5-15,0-6 2 16,-2-7 2-16,0-1 4 0,0-1 3 16,2-10 1-16,0-4 2 15,9 0-4-15,8-2-2 16,-1-1 4-16,5 4-1 16,1 1-1-16,3 6-3 15,-4 4-1-15,1 3 0 0,-4 0 0 16,-4 10 0-16,-2 3 1 15,-5 1-1-15,-6 2 0 16,-1-2 0-16,0-3 1 16,0 0-1-16,-3-4 2 15,-1-3-1-15,3-4 2 16,1 0 2-16,0-8-1 0,5-2-1 16,5 0-2-16,4-7 1 15,1 3 1-15,4 1 5 16,-4 3 5-16,0 1 0 15,-1 5-5-15,-2 4-5 16,-2 0-2-16,-3 2 0 0,-4 7 0 16,1 5-2-1,-1 2 1-15,-1 2 0 0,2 0 2 16,2 0-2-16,1-4-9 16,3 0-14-16,3-3-26 15,1-5-25-15,3-5-48 0,-3-1-132 16</inkml:trace>
  <inkml:trace contextRef="#ctx0" brushRef="#br0" timeOffset="54682.31">24466 11741 456 0,'0'-8'50'0,"6"3"7"0,4-1-5 16,7 1-16-16,2-1-17 15,3 1-14-15,1 0-5 16,1-2 0-16,-5-2-2 15,-6 2-7-15,-6-4-5 0,-7 4 0 16,0 1 10-16,-13 3 2 16,-5 3 2-16,-5 0 5 15,1 13 11-15,3 1-2 16,4 4-6-16,5 3-1 16,8 0 4-16,2 1-4 0,5-4-5 15,11 0 1-15,4-6-2 16,3-1-1-16,3-8-35 15,-4-3-72-15,-2-6-246 16</inkml:trace>
  <inkml:trace contextRef="#ctx0" brushRef="#br0" timeOffset="-102331.69">11697 13228 568 0,'-7'-10'46'15,"-10"0"-4"-15,-2 10 4 16,-3 0-10-16,-5 13-11 15,-5 10-13-15,-2 11 1 16,0 9 9-16,3 8-7 0,3 7-2 16,6 8-5-16,11-3-7 15,11 0-1-15,6-8-1 16,22-7-5-16,13-12-15 16,15-11-20-16,7-16-10 0,8-9-31 15,-2-5-68-15,1-20-257 16</inkml:trace>
  <inkml:trace contextRef="#ctx0" brushRef="#br0" timeOffset="-101925.54">11912 13451 129 0,'-16'-22'477'0,"9"1"-446"15,7-4 14-15,16 1-28 16,18 5 4-16,9 1-8 15,8 10-8-15,5 3-3 16,-7 5 6-16,-3 10-3 0,-12 11-2 16,-11 8-3-16,-18 6-2 15,-5 8 2-15,-23 1 0 16,-6-2 3-16,-3-5-1 16,-2-5-4-16,7-12 5 0,3-13 6 15,10-7 15-15,9-9 8 16,5-16-10-16,9-9-16 15,14-7-5-15,10-5 0 16,1 2-1-16,3 6 0 16,-3 5-1-16,-5 8 0 0,-11 10 2 15,-4 11 1-15,-7 4 4 16,-7 11-3-16,0 13 5 16,0 5 2-16,0 11-7 15,0 3-1-15,0 4-3 16,6 2 1-16,8-5-18 15,10-8-21-15,8-8-27 0,4-10-36 16,1-12-108-16</inkml:trace>
  <inkml:trace contextRef="#ctx0" brushRef="#br0" timeOffset="-101753.7">12620 13508 462 0,'0'-11'215'15,"-7"4"-168"-15,1 7 16 16,6 0-40-16,0 14-13 15,0 9-5-15,0 9-4 16,8 4-1-16,0 2-3 16,9-3-39-16,-1-6-28 0,2-10-13 15,3-12-81-15,2-7-154 16</inkml:trace>
  <inkml:trace contextRef="#ctx0" brushRef="#br0" timeOffset="-101410.03">12846 13452 434 0,'3'-22'140'0,"5"10"-76"16,-6 2-4-16,5 10-19 16,3 0-18-16,3 10-20 15,1 5 0-15,5 6-1 16,-2-1-1-16,3-1-2 16,-8-4 1-16,5-11-3 0,-7-4-2 15,4 0 5-15,-4-11 5 16,-1-6-2-16,0-1 3 15,-2 2 14-15,-1 2 6 16,0 5-12-16,3 8-9 16,6 1-2-16,-1 8-5 15,3 14 1-15,3 5 1 0,-1 12-1 16,-4 4 1-16,-8 8-1 16,-7-4-1-16,0 1 0 15,-12-7-8-15,-10-9-6 16,-2-11 1-16,-1-11-3 15,-1-9-7-15,6-2-3 0,3-19-26 16,12-7-27-16,5-8-28 16,8-8-9-16,16-6-80 15</inkml:trace>
  <inkml:trace contextRef="#ctx0" brushRef="#br0" timeOffset="-101217.54">13214 13365 448 0,'15'-26'135'0,"-7"6"-38"0,3 9-23 0,4 9-22 16,4 2-19-16,4 16-22 15,5 12-6-15,2 8 2 16,-1 12-3-16,-7 9-2 16,-8 6-2-16,-11 5-1 0,-1-6-3 15,-21-3-23-15,-3-11-24 16,-10-10-18-16,1-17 10 16,6-14-13-16,9-5-55 15,10-20-49-15</inkml:trace>
  <inkml:trace contextRef="#ctx0" brushRef="#br0" timeOffset="-100967.6">13930 13322 668 0,'13'-16'49'16,"-14"2"3"-16,-18 11-24 15,-10 3-15-15,-5 12-3 0,-8 13-8 16,-2 17-1-16,3 8 1 15,7 6-1-15,9 4 2 16,16 1-5-16,9-6-2 16,17-7 0-16,16-8-2 0,9-12-7 15,7-6 1 1,9-12 3-16,3-6-10 0,-2-4-15 16,-3-11-30-16,-11-8-69 15,-15-12-200-15</inkml:trace>
  <inkml:trace contextRef="#ctx0" brushRef="#br0" timeOffset="-100827">13794 13588 576 0,'-20'-2'16'0,"16"-1"-6"16,10 0 28-16,24 2-16 16,16-4 2-16,8-3-22 0,2 0-4 15,0-9-24-15,-7-2-29 16,-17-6-76-16,-11-7-79 15</inkml:trace>
  <inkml:trace contextRef="#ctx0" brushRef="#br0" timeOffset="-100670.78">14047 13303 185 0,'-32'-19'277'0,"-2"13"-191"15,7 6-18-15,8 12-22 16,2 17-6-16,8 14-7 16,2 14 3-16,-2 14-11 15,2 9-3-15,-2 9-10 16,-6 7-8-16,1 4-4 0,-4-8-31 15,4-12-27-15,4-16-64 16,5-18-191-16</inkml:trace>
  <inkml:trace contextRef="#ctx0" brushRef="#br0" timeOffset="-100249.57">14413 13401 564 0,'6'-27'53'0,"2"5"15"16,-8 9-11-16,1 3 0 0,-1 9-15 16,0 1-29-16,0 18-14 15,0 10-1-15,0 10 4 16,0 15-2-16,-1 2 0 15,-6 4 0-15,4-2-1 16,-1-3-4-16,3-8-23 0,1-7-26 16,0-9-13-16,0-13-25 15,1-10-45-15,3-7-104 16</inkml:trace>
  <inkml:trace contextRef="#ctx0" brushRef="#br0" timeOffset="-99968.4">14413 13451 569 0,'-8'-33'43'0,"8"1"1"16,0 4 11-16,15 6-17 16,12 7-10-16,4 6-15 15,1 6-5-15,1 3-2 16,-10 13-7-16,-8 9 0 0,-13 6-5 16,-7 4-18-16,-19 4 0 15,-10-2 7-15,-6 0 9 16,2-6 6-16,4-5 3 15,7-3 5-15,7-6 14 0,11-1-5 16,8 3-4-16,1 2-6 16,18 1-1-16,9 8 2 15,7 5-3-15,0 3-5 16,2 3 4-16,-4 1-45 16,-5-3-31-16,-5-5-25 15,-3-8-65-15,-2-16-119 0</inkml:trace>
  <inkml:trace contextRef="#ctx0" brushRef="#br0" timeOffset="-99734.08">14744 13673 180 0,'7'-15'367'0,"-3"5"-312"16,-1 5 3-16,1 5-16 16,-4 4-14-16,2 12-22 15,-2 11-3-15,0 6 0 16,0 7 0-16,-6 2 1 15,1 0 1-15,1-5 1 16,3-5 6-16,1-9 11 0,1-7 2 16,14-3-9-16,13-8 1 15,14-5 0-15,12 0-14 16,18-9-14-16,14-8-88 16,13-12-259-16</inkml:trace>
  <inkml:trace contextRef="#ctx0" brushRef="#br0" timeOffset="-97640.83">15480 13634 531 0,'-1'-5'53'0,"1"1"-9"16,0-1 8-16,8 1-45 15,13 3 7-15,6-1 0 16,8-2-3-16,10-1 2 15,4 2-1-15,4-5-9 0,3-1-2 16,-2 2-2-16,-10 2-4 16,-5-2-36-16,-14 1-39 15,-16 1-53-15,-9 3-156 16</inkml:trace>
  <inkml:trace contextRef="#ctx0" brushRef="#br0" timeOffset="-97328.4">15574 13716 295 0,'0'4'176'0,"8"-4"-170"0,21-2 33 16,12-8-4-16,8-5-8 15,7-3-19-15,3-3-8 16,-6-3-16-16,-4 0-28 16,-11-5-19-16,-11 3 34 15,-10-1 29-15,-12 5 11 16,-5 0 54-16,0 8 3 15,-4 6-5-15,3 6-10 0,1 2-17 16,0 6-31-16,19 11 9 16,3 12 6-16,5 3-5 15,1 7-7-15,-1 5-5 16,-7-1-1-16,-12 6-3 16,-8-6-8-16,-22-4-16 0,-14-6-4 15,-11-6-6-15,-6-12-19 16,4-12-41-16,2-3-61 15</inkml:trace>
  <inkml:trace contextRef="#ctx0" brushRef="#br0" timeOffset="-96719.15">16874 13240 328 0,'-7'0'227'0,"5"0"-197"16,2-3 20-16,16-1-34 16,11-1 26-16,7-2-11 15,8 0-16-15,0-3-6 0,3 2-5 16,-5-1-4-16,-6 4 1 15,-12-1 0-15,-5 2-1 16,-8 3 1-16,-5 1 3 16,-4 0 1-16,-6 3 4 15,-1 10-5-15,-1 6 0 0,2 8 3 16,0 8 1-16,6 1-3 16,0 10 3-16,3 0-2 15,7 9-1-15,-1 0-3 16,0 2 1-16,-3-2-3 15,-4-7 0-15,-2-3 0 0,-10-9 1 16,-6-11-2-16,-7-6 4 16,-6-7 1-16,-3-6-1 15,-2-4-2-15,1-2-1 16,3-4-4-16,4-12-31 16,9-3-28-16,4-5-35 15,11-4-107-15</inkml:trace>
  <inkml:trace contextRef="#ctx0" brushRef="#br0" timeOffset="-96578.58">16892 13565 578 0,'0'-7'28'0,"2"-1"26"16,22-2-30-16,18 4-19 16,8 1-1-16,11 0-4 15,8-1-36-15,-1-3-77 16,-2 1-131-16</inkml:trace>
  <inkml:trace contextRef="#ctx0" brushRef="#br0" timeOffset="-96188.04">17565 13390 598 0,'-2'-11'32'0,"2"1"32"16,6 0-20-16,11 3-25 15,4 2-5-15,-4 4-15 16,5 1 0-16,-6 4-1 16,-7 7-12-16,-9 4-4 15,0 5-2-15,-12 2 8 0,-6-4 9 16,-1 2 4-16,4-4 0 16,1 0 4-16,9 0 2 15,5 0-3-15,7 4-6 16,13 1 3-16,6 8 0 0,-1 3-1 15,-6 4 1 1,-6 1-14-16,-13 1-36 0,-5-3-9 16,-22-5 3-16,-7-10 25 15,-8-6 31-15,4-10 62 16,4-4 10-16,9-13-13 16,11-7-3-16,14-4-18 15,14-8-27-15,27 0-17 0,20-6-3 16,19 2-50-16,6 1-49 15,7-1-109-15</inkml:trace>
  <inkml:trace contextRef="#ctx0" brushRef="#br0" timeOffset="-95578.8">18387 13350 491 0,'4'-10'61'15,"-6"4"11"-15,-5 2-8 16,-11 4-31-16,-7 0-7 15,-7 10-14-15,-3 9-4 16,-1 8 2-16,4 5-3 0,3 2-1 16,14 5-3-16,8-1-1 15,7 1-2-15,14-3-1 16,14-6-1-16,13-6 2 16,5-7-10-16,3-6-10 15,4-7-7-15,-10-4-14 0,-5-7-29 16,-14-10-76-16,-12-2-157 15</inkml:trace>
  <inkml:trace contextRef="#ctx0" brushRef="#br0" timeOffset="-95438.22">18222 13550 519 0,'-21'-3'52'16,"14"-3"-8"-16,10 3 1 0,28-1-48 15,13-1 7-15,15-2-5 16,16-3-42-16,1 2-30 15,-1-8-80-15,-6-1-234 16</inkml:trace>
  <inkml:trace contextRef="#ctx0" brushRef="#br0" timeOffset="-95078.93">18919 13297 528 0,'1'-8'45'0,"-1"6"5"16,-5 2-18-1,-12 0-23-15,-12 5-6 0,-5 7-2 16,-10 2-1-16,1 1 13 16,4 2 14-16,7-2 3 15,7-3-6-15,12 1-9 16,13-1-14-16,1-2-1 0,23 2 0 16,6-2 2-16,3 2-1 15,2-2-3-15,-4 0-12 16,-9 1 2-16,-10 8-7 15,-12-4-5-15,-12 4 5 0,-15 5 15 16,-7-2 4-16,-4-1 1 16,2-3 1-16,4-3 23 15,9-4-2-15,12-2-8 16,11-1-8-16,7-3-8 16,22-5 2-16,12 0 1 15,10 0-10-15,10-2-39 0,0-9-28 16,0-6-35-16,-6-5-145 15</inkml:trace>
  <inkml:trace contextRef="#ctx0" brushRef="#br0" timeOffset="-94625.91">19022 13128 557 0,'-2'-7'22'15,"2"1"33"-15,21 5-24 0,15 1-13 16,5 0 2-16,7 0-14 16,5 0-4-16,-3 0-3 15,-3 0 3-15,-9-2-4 16,-12-10-10-16,-8-3-3 16,-12-1 7-16,-6-2 0 0,-6 0 7 15,-15 4 1-15,-5 3 5 16,-3 6 3-16,-5 5-2 15,0 2-1-15,4 14 0 16,6 5-1-16,3 2 0 16,7 4-3-16,5-1 0 15,7-5-2-15,2-5 3 16,4-7 9-16,9-5-1 0,4-4 15 16,5-6-1-16,0-9-12 15,-1 0-6-15,-1-2-1 16,-5 2 9-16,-1 4 3 0,-6 4 5 15,-2 7-4-15,-3 0-9 16,-3 12-8-16,0 13-2 16,0 9 1-16,0 13-1 15,-3 9-7-15,-3 10-36 16,-4 4-66-16,0 3-142 0</inkml:trace>
  <inkml:trace contextRef="#ctx0" brushRef="#br0" timeOffset="-92657.63">18346 14261 211 0,'0'-4'17'0,"0"0"-14"0,0 4 0 15,0 0-14-15,-7 0-19 16,-1 2 0-16,-2 4 3 16,1-1-26-16</inkml:trace>
  <inkml:trace contextRef="#ctx0" brushRef="#br0" timeOffset="-92048.39">18134 14376 567 0,'-16'-1'47'0,"7"-8"6"16,9-4 9-16,10 3-36 15,16 3-13-15,12-3-8 16,7 3 2-16,5 7 2 15,-2 0-2-15,-2 11-4 16,-16 9-4-16,-11 6-1 16,-17 11-14-16,-5 0-2 0,-23 4 10 15,-11-4 8-15,-1-1 0 16,1-8 2-16,3-8-1 16,7-7 14-16,8-12 5 15,12-1 7-15,7-12 2 0,7-13-17 16,19-4-11-16,2-6-2 15,8-3 0-15,2-1 1 16,-3 4 0-16,-6 5 0 16,-9 10 0-16,-3 5 1 15,-14 10 1-15,-1 5 2 16,-2 7-5-16,0 12-1 0,-2 8 5 16,2 9-2-16,0 7-1 15,7 3 1-15,7-2-2 16,10 3-11-16,6-5-34 15,3-10-37-15,4-10-20 16,5-14-40-16,-3-8-328 0</inkml:trace>
  <inkml:trace contextRef="#ctx0" brushRef="#br0" timeOffset="-91626.63">18716 14366 382 0,'-15'-23'235'0,"7"1"-195"16,8-1 20-16,13 5-21 16,16 2-20-16,12 7-12 15,5 5-3-15,3 4 0 0,-8 6 2 16,-7 12-7-16,-13 10 0 16,-15 3-11-16,-6 4-13 15,-24-1 16-15,-6 0 3 16,-4-2 7-16,0-7 0 15,6-7 6-15,9-2 14 16,11-5-10-16,8 1-8 0,10 1-4 16,15 3 0-16,9 2 4 15,2 3-4-15,0 4-4 16,-9 0-16-16,-13 3-15 16,-12-1-4-16,-6 0 4 0,-23-6 15 15,-9-3 17-15,-5-7 5 16,-1-10 24-16,0-1 20 15,9-10 2-15,12-10-10 16,12-5-9-16,9-6-14 16,25-2-15-16,20 1-14 0,17-5-44 15,16 3-39-15,10 0-84 16,6 2-164-16</inkml:trace>
  <inkml:trace contextRef="#ctx0" brushRef="#br0" timeOffset="-91407.92">19678 14263 434 0,'-1'-15'101'0,"-4"4"-41"0,-19 6 2 16,-8 7-25-16,-1 1 2 15,-2 15-17-15,-3 9-9 16,8 10-8-16,6 7 2 16,6 1 0-16,11 4-2 0,-4066 1-5 15,8146-4 0-15,-4061-7 0 16,10-3-7-16,7-9 4 15,3-10 0-15,5-3-6 16,2-10-7-16,2-5-14 16,-9-1-37-16,-8-13-73 0,-12-6-249 15</inkml:trace>
  <inkml:trace contextRef="#ctx0" brushRef="#br0" timeOffset="-91267.33">19398 14519 538 0,'-1'-7'33'0,"6"-2"-35"0,27 2 1 16,17-2 4-16,14 0-2 16,3-1-50-16,2-7-88 15,-5-1-96-15</inkml:trace>
  <inkml:trace contextRef="#ctx0" brushRef="#br0" timeOffset="-91064.23">19909 14286 502 0,'-3'-6'78'0,"0"2"-20"15,1 4 13-15,2 10-46 16,2 9 6-16,6 8-4 0,-5 7-12 16,1 5-9-1,-4 6-4-15,0-4 0 0,0-2 1 16,0-4-1-16,0-8-1 16,0-5 12-16,10-8 9 15,14-6-3-15,10-4-2 16,14 0-8-16,15-4-9 15,14-2-14-15,15 0-74 0,8-12-142 16</inkml:trace>
  <inkml:trace contextRef="#ctx0" brushRef="#br0" timeOffset="-89951.86">20997 14494 569 0,'0'4'103'15,"0"1"-69"-15,0 4 13 16,-2 7-8-16,-5 6-26 16,-6 4-12-16,-3 2-2 0,1 1-25 15,0-2-39-15,2-5-55 16,6-10-95-16</inkml:trace>
  <inkml:trace contextRef="#ctx0" brushRef="#br0" timeOffset="-89248.92">21390 14219 588 0,'-6'-1'58'0,"4"1"-18"16,2 3 3-16,2 13-32 16,11 8 8-16,-1 4-8 15,8 8-8-15,2-3-2 16,-1-4-1-16,3-2 0 0,-4-11-4 16,-1-9-5-16,-1-7 7 15,1-7 6-15,-5-15 1 16,-4-6-1-16,7-1 5 15,-3-1 17-15,0 2-5 16,4 6-4-16,0 8-4 16,2 8-9-16,3 6-3 0,2 15-1 15,1 13-1-15,-1 14 1 16,-2 8-2-16,-2 7 1 16,-8 3-6-16,-7 2-5 15,-6-2-8-15,-15-7-10 0,-8-11-1 16,-7-7 8-16,-3-18 18 15,-2-15 8-15,6-6 10 16,3-19 5-16,5-8-2 16,8-7-5-16,12-4-10 15,2-4-4-15,20 2-39 16,12 1-57-16,9 4-140 0</inkml:trace>
  <inkml:trace contextRef="#ctx0" brushRef="#br0" timeOffset="-88780.27">22139 14244 357 0,'8'-10'80'0,"2"1"24"0,-1-2-25 15,5 4-17-15,2 1-27 16,2 5-12-16,0 1-9 16,-4 3-6-16,-1 10-8 15,-8 3 0-15,-5 5-3 0,-1 2-7 16,-13 4-10-16,-8 0 5 16,0 0 8-16,-2-6 5 15,5-3 4-15,4-1-1 16,7-5 4-16,8-4 4 15,0 2-5-15,18 0 0 0,5 5 1 16,5-1-4-16,1 2 1 16,-3 4-2-16,-10-1-2 15,-12 2-19-15,-4 1-18 16,-20-2 4-16,-11-5 21 16,-6-2 11-16,1-5 2 15,2-7 11-15,5-1 39 0,12-4-10 16,16-9-9-16,1-3-2 15,23-6-25-15,16-2-4 16,16-2-13-16,9-5-50 16,6-4-86-16,4-1-362 15</inkml:trace>
  <inkml:trace contextRef="#ctx0" brushRef="#br0" timeOffset="-88530.33">22887 14177 648 0,'0'0'30'16,"-14"0"-12"-16,-4 0 7 15,-1 14-4-15,-8 9-4 16,-2 6-11-16,-2 6 0 16,1 8-1-16,3 2 1 0,5-4-4 15,10-2-1-15,7-5-4 16,5-9 4-16,22-4-1 15,9-8 0-15,11-6 0 16,9-2-4-16,10-6-16 16,0 1-22-16,-3-8-37 0,-6-6-97 15</inkml:trace>
  <inkml:trace contextRef="#ctx0" brushRef="#br0" timeOffset="-88358.51">22742 14426 537 0,'0'0'44'0,"20"0"-27"16,17 0 28-16,14-1-24 15,6-5-18-15,3-3-2 16,-5-5-5-16,-5 0-39 16,-11-7-83-16,-19-4-74 0</inkml:trace>
  <inkml:trace contextRef="#ctx0" brushRef="#br0" timeOffset="-88171.06">22960 14121 319 0,'-22'0'106'0,"5"0"-64"0,5 15 16 15,3 4-11-15,4 10-8 16,-1 12-9-16,-1 5-1 16,2 11-9-16,0 4-8 15,-2 5-4-15,-3 2-7 16,3-8-1-16,5-3-8 15,2-10-29-15,0-12-26 0,4-13-28 16,12-12-67-16,9-10-194 16</inkml:trace>
  <inkml:trace contextRef="#ctx0" brushRef="#br0" timeOffset="-87905.49">23379 14219 602 0,'-3'-5'13'16,"1"5"8"-16,0 4 12 0,2 15-2 15,2 10-7-15,-2 6-12 16,0 7-7-16,0 2-4 16,-2-1 0-16,-3-5 2 15,2-6 3-15,-1-7-3 16,4-10 3-16,0-4 17 0,5-7 2 15,16-4 1-15,14 0-10 16,13 0-14-16,18-9-8 16,16-4-66-16,9-1-157 15</inkml:trace>
  <inkml:trace contextRef="#ctx0" brushRef="#br0" timeOffset="-53199.87">16183 16948 505 0,'2'0'47'15,"-2"0"-46"-15,0 0 3 0,0 0 36 16,1 2-12-16,-1 4-24 16,2 3 4-16,0 1 11 15,-1 1-3-15,3 1-5 16,-4-1-3-16,2-3-1 16,-2-5-1-16,0-1 4 0,0-2 4 15,0 0 9-15,0-5 7 16,0-12-11-16,0-4-13 15,0-8 2-15,0-6 1 16,0-5-1-16,-6-2-4 16,5-5-2-16,-1 1-1 15,-1 5-2-15,3 5 1 16,-2 6 0-16,2 10 0 16,0 4 0-16,-2 7 0 0,2 5 0 15,-3 4-1-15,0 0-3 16,-2 10 1-16,-1 3 3 15,-1 5-1-15,-2 6 1 0,-3 1-1 16,3-4 1-16,-4-1 1 16,4-2-2-16,0-8 1 15,2-1 0-15,-1-2 1 16,7-5 0-16,-1-2 1 16,2 0 1-16,0-12 0 0,2-4-2 15,5-4-1-15,8-5 0 16,-2-2 0-16,4 4 0 15,-1-2 0-15,0 6 1 16,1 4 0-16,-3 5 2 16,-2 4-1-16,3 6 0 15,-3 0-1-15,0 14 1 0,0 4 0 16,0 4-1-16,3 5 0 16,-5 1-2-16,2-1 1 15,0 1-15-15,0-4-29 16,1-5-31-16,-1-10-50 15,3-7-148-15</inkml:trace>
  <inkml:trace contextRef="#ctx0" brushRef="#br0" timeOffset="-52668.78">16628 16388 520 0,'-2'-18'8'0,"-10"13"9"16,-5 5 28-16,-1 0-12 0,-1 10-21 15,-1 9-8-15,2 2 7 16,2 4 3-16,5 2-5 16,3 0-5-16,8-2-2 15,3-2-2-15,11-8 1 16,6-2-1-16,4-9 1 15,0-4 1-15,1-2-1 0,-1-11-7 16,-5-4-6-16,-4079-5 0 16,8140-3 5-16,-4080-1 3 15,0-1-1-15,-5 2 6 16,-4 0-1-16,1 3 7 0,3 1 10 16,3 6 5-16,2 5-1 15,12 6-12-15,5 4-9 16,10 0 1-16,4 6 0 15,3 8 0-15,-4 2 0 16,-3 6-2-16,-7-1 0 0,-9 2 1 16,-10-1-1-16,-1-3 0 15,-7-5 0-15,-7-3 1 16,-2-9 4-16,3-2 16 16,1-9 15-16,8-10-9 15,4-6-9-15,4-7-11 16,21-3-5-16,7-2-3 0,6 5-16 15,6 1-39-15,3 5-41 16,-6 7-114-16</inkml:trace>
  <inkml:trace contextRef="#ctx0" brushRef="#br0" timeOffset="-51731.48">17367 16352 506 0,'-3'0'47'0,"3"0"-32"16,3 0 22-16,12-7-7 15,4-1-10-15,5-5-13 16,5-1-2-16,-2-2 1 0,2-5-1 15,-7 0-3-15,-7 2-2 16,-6 1 2-16,-9 3-1 16,0 2-2-16,-17 7 0 15,-9 6 0-15,-6 0 1 0,-2 7 0 16,0 11 1-16,5 4 4 16,6 1 3-16,9 2-6 15,9 0-1-15,5-4-2 16,17-1-2-16,13-7 3 15,10-5 0-15,8-6-5 0,4-4-8 16,7-1-2-16,0-13 8 16,-1-8 6-16,-6 1 0 15,-7-7 1-15,-9 0 1 16,-13-2-1-16,-11 5 3 16,-12 1 0-16,-3 7-1 15,-16 8 1-15,-10 5 0 0,-5 6-2 16,0 2 1-16,3 11 3 15,6 6 0-15,10 3 1 16,10 2-5-16,5 2-3 16,10 0 1-16,12 2 0 15,5-2 2-15,4 2 0 0,1 0-2 16,-3-2 0-16,-2 0 0 16,-3-3 1-16,-7-2 0 15,-4 0 2-15,-6-1 6 16,-2-2-2-16,-3-2-2 15,-2 0 0-15,0-2-2 0,4-1-1 16,-1-2-2-16,10-4-1 16,1-2-1-16,6-3-11 15,2-2-21-15,2-5-32 16,-2-13-46-16,-3-9-7 16,-4-7-77-16</inkml:trace>
  <inkml:trace contextRef="#ctx0" brushRef="#br0" timeOffset="-50966.05">18111 16231 99 0,'-4'-31'384'0,"-3"6"-295"16,0 6-13-16,1 9-20 16,4 8-16-16,2 2-22 0,0 11-23 15,0 9 2-15,2 6 3 16,8 4-1 0,0 4 0-16,2-2 0 0,3-7 0 15,-1-3-4-15,1-8-13 16,-3-10 7-16,1-4 7 15,0-10 8-15,-3-12 2 0,1-7-2 16,2-3-2-16,-4 1 0 16,-2 1 0-16,2 6 5 15,-4 7-3-15,0 8-2 16,7 9-3-16,-2 0-2 16,5 5-3-16,2 13 3 15,11 2 2-15,4 2-9 0,4-1-18 16,6-2-18-16,2-4 4 15,3-5 9-15,-2-8-11 16,-1-2-4-16,-4-14 13 16,-8-6 30-16,-12-5 9 15,-7-1 10-15,-12-4 7 0,-1 3 3 16,-16 5-4-16,-8 6 0 16,-5 7-8-16,0 8-5 15,2 1-1-15,5 10 3 16,6 6-2-16,10 6-8 0,6-3-2 15,8 4-4-15,10-5-14 16,3-3-11-16,6-10-20 16,-1-5 18-16,-2 0 21 15,0-15 13-15,-4-2 4 16,-5-1 20-16,-1-2 37 16,-2 6 5-16,-5 1-10 15,2 5-11-15,2 4-20 0,1 4-16 16,3 0-6-16,3 3-1 15,5 5-2-15,0 0-1 16,1 2 1-16,-5-6-13 16,-1-4-6-16,-7 0 8 0,-3-15 5 15,-8-9-6-15,0-6-20 16,-8-5 17-16,-4-7 13 16,-7 2 10-16,2-3 17 15,-3 0 5-15,6 6-5 16,-3 5 0-16,7 8 5 0,5 10 1 15,3 9-4-15,2 5-21 16,3 14-18-16,11 11 12 16,6 7 1-16,0 9 0 15,3 7-2-15,2 5 0 16,1 5-28-16,-1-6-25 16,-1-3-2-16,3-11-3 0,-1-11-48 15,1-17-165-15</inkml:trace>
  <inkml:trace contextRef="#ctx0" brushRef="#br0" timeOffset="-50747.34">19356 15841 663 0,'0'-4'16'0,"0"4"-10"0,0 2 13 16,7 14 20-16,1 2-19 15,3 10-14-15,4 5-6 16,-5 2 1-16,2 2-1 16,-2 3-2-16,-3-3-24 15,0-7-16-15,-4 0-15 16,2-11-16-16,-5-9-44 0,0-7-108 16</inkml:trace>
  <inkml:trace contextRef="#ctx0" brushRef="#br0" timeOffset="-50419.32">19273 16019 594 0,'-2'-11'25'0,"4"3"-4"16,20 1 7-16,12-3-5 16,8 5-7-16,9-1-13 0,3 2-2 15,1 0 0-15,-6 2 1 16,-10 1-3-16,-10 1 3 15,-7 0-1-15,-12 5-2 16,-10 7-2-16,0 4 2 16,0 6 4-16,-2 5 3 15,1-1 1-15,1 3 0 16,0-5-2-16,10-8-2 0,9-4 2 16,2-11 3-16,2-1 6 15,-1-18 3-15,-4-7-7 16,-9-5-3-16,-9-2-1 15,-12 2-6-15,-23 7-3 0,-8 5-46 16,-16 4-65-16,-9 8-298 16</inkml:trace>
</inkml:ink>
</file>

<file path=ppt/ink/ink119.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10-31T19:23:49.7490000"/>
    </inkml:context>
    <inkml:brush xml:id="br0">
      <inkml:brushProperty name="width" value="0.05" units="cm"/>
      <inkml:brushProperty name="height" value="0.05" units="cm"/>
      <inkml:brushProperty name="color" value="#000000"/>
    </inkml:brush>
  </inkml:definitions>
  <inkml:trace contextRef="#ctx0" brushRef="#br0">3715 174 24575,'0'-1'0,"-1"1"0,1-1 0,0 0 0,-1 0 0,1 0 0,-1 0 0,1 1 0,-1-1 0,1 0 0,-1 0 0,1 1 0,-1-1 0,0 0 0,1 1 0,-1-1 0,0 1 0,0-1 0,1 1 0,-1-1 0,0 1 0,0-1 0,0 1 0,0 0 0,0-1 0,-29-7 0,22 6 0,-141-40 0,-1 7 0,-1 7 0,-236-15 0,-319 44 0,695-1 0,-187 15 0,178-12 0,-1 1 0,0 1 0,1 1 0,0 0 0,0 2 0,1 0 0,-24 15 0,-23 19 0,-393 255 0,387-247 0,2 4 0,3 3 0,-100 107 0,7-9 0,103-105 0,-59 68 0,9 2 0,60-72 0,3 2 0,2 1 0,2 3 0,-47 84 0,58-84 0,-34 78 0,56-115 0,1 1 0,1 0 0,1 1 0,0-1 0,-1 35 0,9 302 0,-1-323 0,2 0 0,1-1 0,16 51 0,45 91 0,-13-32 0,56 190 0,-90-284 0,2-1 0,46 69 0,20 40 0,-26-20 0,97 183 0,-75-189 0,168 196 0,-112-167 0,160 139 0,-151-145 0,-19-17 0,-69-78 0,2-2 0,3-4 0,2-2 0,79 42 0,562 231 0,-426-203 0,-32-16 0,348 93 0,-107-58 0,408 103 0,-640-184 0,400 34 0,183-79 0,-783-15 0,0-2 0,0-3 0,0-3 0,102-33 0,-128 32 0,-1-1 0,0-3 0,-1 0 0,0-2 0,-2-1 0,0-2 0,-1-1 0,-1-1 0,29-31 0,291-294 0,-190 195 0,-118 117 0,2 1 0,1 3 0,1 1 0,82-42 0,207-71 0,185-5 0,-329 101 0,-171 44 0,0 1 0,1 0 0,-1 2 0,1 0 0,-1 1 0,1 1 0,-1 1 0,27 6 0,14 6 0,69 28 0,-94-30 0,57 20 0,-1 5 0,-3 3 0,100 63 0,-155-84 0,214 127 0,-191-118 0,1-2 0,99 31 0,-70-29 0,-58-17 0,1-1 0,1-2 0,0 0 0,0-2 0,0-2 0,38 2 0,-58-7 0,0 0 0,1-1 0,-1 0 0,-1-1 0,1 0 0,0 0 0,-1-1 0,1 0 0,-1-1 0,0 0 0,-1 0 0,1-1 0,10-10 0,12-12 0,46-59 0,-35 38 0,15-13 0,77-114 0,-116 150 0,-1-2 0,-2 0 0,0 0 0,-2-1 0,-2-1 0,0 0 0,8-52 0,-9 25 0,-4 1 0,-1-1 0,-7-80 0,0 101 0,-2 0 0,-2 0 0,-1 1 0,-1 0 0,-2 0 0,-23-48 0,7 30 0,-3 2 0,-1 1 0,-3 2 0,-2 0 0,-2 3 0,-81-76 0,-5 10 0,-133-130 0,139 127 0,-4 6 0,-142-97 0,144 118 0,-105-82 0,176 128 0,2-2 0,-59-71 0,53 51 0,-1 3 0,-115-96 0,-193-121 0,-22 33 0,-759-369 0,801 440 0,-462-164 0,708 301 0,2-5 0,2-3 0,-154-101 0,48 13 0,152 105 0,0 2 0,-79-29 0,-143-35 0,-2 11 0,-444-68 0,591 132 0,-215 4 0,-125 37 0,-127 1 0,566-29-227,0-1-1,0-1 1,1-1-1,-1-1 1,-42-15-1,50 13-6598</inkml:trace>
</inkml:ink>
</file>

<file path=ppt/ink/ink1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8:48:50.469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1438 7696 369 0,'0'-5'27'16,"0"-2"1"-16,0-2 13 0,0 2 1 16,0 0-15-16,0 0-12 15,-9 3 1-15,-4 4 0 16,-7 0-5-16,-4 4-5 15,-3 10-3-15,-2 7-1 16,-2 1 0-16,6 5 5 16,5-2 0-16,10 1-4 0,10-2-3 15,0-4 1-15,20 0-1 16,9 1 1-16,5-7 2 16,5 0-3-16,2-2 1 15,1 1 0-15,-10 2-1 16,-7-3-2-16,-9 4-17 0,-16 0-3 15,0 1 14-15,-24 0 6 16,-8-4 3-16,-5-1 3 16,-4-6 0-16,2 0 5 15,7-6-5-15,8 0-3 16,9-9-13-16,15-7-41 0,7-8-94 16</inkml:trace>
  <inkml:trace contextRef="#ctx0" brushRef="#br0" timeOffset="246.57">1608 7641 598 0,'-7'-7'32'16,"0"0"-6"-16,4 4 15 0,1 3 2 16,2 1-26-16,5 12-22 15,7 6 4-15,3 6 1 16,3 7 0-16,2 2 1 0,0 2-1 15,-1 0-1 1,-2-3 2-16,-5-3-2 16,-1-3-14-16,-4-4-15 0,-5-4-20 15,-2-5-20-15,-7-5-35 16,-8-9-63-16</inkml:trace>
  <inkml:trace contextRef="#ctx0" brushRef="#br0" timeOffset="402.65">1569 7903 13 0,'0'-7'533'16,"0"-1"-513"-16,12-3-5 15,8-3-12-15,9 3 8 16,7-5-11-16,6 5-1 0,-1-1-45 16,-2 2-86-16,-5 0-158 15</inkml:trace>
  <inkml:trace contextRef="#ctx0" brushRef="#br0" timeOffset="683.82">1883 7786 506 0,'0'-11'31'0,"0"0"16"16,8 0-12-16,6 3-3 0,6-1-17 15,1 5-13-15,1 4-1 16,1 0 0-16,-4 14-1 15,-2 4 0-15,-7 6-1 16,0 1 1-16,-5 0 1 16,-3 0-6-16,-2-10 2 15,0 0 1-15,-2-6 2 16,-3-8 1-16,-3-1 5 0,5-8 5 16,3-12-1-16,0-3-10 15,3-5-2-15,14-1-22 16,3 2-26-16,4 1-28 15,-2 4-27-15,2 8-23 0,-7 1-30 16</inkml:trace>
  <inkml:trace contextRef="#ctx0" brushRef="#br0" timeOffset="841.83">2195 7684 127 0,'0'0'131'16,"0"0"-32"-16,0 0-30 0,5 5-12 16,-2 2-24-16,6 4-8 15,1 2-4-15,5 1-12 16,-1 2-7-16,1 0-1 15,-4 0-9-15,-6 0-63 16,-5-7-67-16,0-3-147 16</inkml:trace>
  <inkml:trace contextRef="#ctx0" brushRef="#br0" timeOffset="969.07">2174 7602 366 0,'16'-11'-1'15,"2"6"1"-15,4 1 0 16,-1 4-1-16,1 0-75 16,-5 6-196-1</inkml:trace>
  <inkml:trace contextRef="#ctx0" brushRef="#br0" timeOffset="1440.55">2331 7625 439 0,'0'0'52'16,"0"0"-15"-16,1 0-7 15,6 2-19-15,4 5-6 16,2 2-1-16,4 5 0 0,0 3-2 16,-3-2-2-16,-3-1 1 15,-2-1-2-15,-2-5-10 16,-7-7-1-16,0-1 12 16,0-5 3-16,0-8-2 15,0-6-2-15,0-1 2 16,0 2-1-16,3 2 0 15,7 2 0-15,2 7 0 0,1 3-3 16,1 4 0-16,3 0-7 16,0 7-1-16,5 4-5 15,2 0 0-15,0-4-10 16,1-2 3-16,-3-5 0 0,2 0 9 16,-7-7 3-16,-2-7 6 15,-5-4 5-15,-6 0 1 16,-2-1 16-16,-2 4 29 15,0 5-2-15,-7 0-23 0,-2 9-11 16,1 1-3-16,5 5-2 16,1 13-5-16,2 3 0 15,0 10 0-15,13 4 0 16,3 3 0-16,2 0-2 16,-2-1-7-1,0-5-2 1,-9-4 0-16,-7-3 7 0,0-5-5 0,-22-3-11 15,-8-2-24-15,-9-3-60 0,-12 2-123 16</inkml:trace>
  <inkml:trace contextRef="#ctx0" brushRef="#br0" timeOffset="1737.34">1307 8233 218 0,'-18'2'343'15,"9"-2"-340"-15,11 0-4 16,25 0 3-16,19-5 36 16,19-1-3-16,16-3-9 15,16-2-5-15,14 1-6 16,5-1-8-16,3-3-6 15,-4 3 0-15,-1 0-1 0,-16 0 0 16,-11 1-5-16,-14-1-8 16,-14 4-9-16,-16 0-10 15,-9 0-17-15,-10-1-44 16,-11 0-71-16</inkml:trace>
  <inkml:trace contextRef="#ctx0" brushRef="#br0" timeOffset="2936.43">3425 7914 433 0,'0'0'38'16,"0"0"-30"-16,0 0 17 0,10-7 23 15,1-4-25-15,5-5-18 16,2-4-2-16,3-8 2 16,3-4-1-16,-1-7-1 15,-3-6 0-15,0-7-3 16,-8 1 0-16,-3-3 1 0,-4 4 0 16,-5 7 0-16,0 6 2 15,0 7 12-15,-5 6 3 16,-2 10-4-16,0 4-5 15,2 4-5-15,-2 6-3 0,4 0-1 16,-1 7-5-16,4 9 1 16,0 7 3-16,0 8 0 15,4 4 0-15,4 3 1 16,0 6-1-16,1 3 2 16,3 1-1-16,-5 2 0 15,-1 2 0-15,0-2 0 0,1-4 0 16,-6-1 0-16,4-8 0 15,-3-6 0-15,-1-6 0 16,1-10 0 0,-2-4 0-16,2-5 1 15,-2-4-1-15,0-2 2 0,0 0 3 16,0 0 3-16,0-6 6 16,2-7-11-16,3-4 0 0,3-3-1 15,7-1 1-15,4-2-2 16,5 4 0-16,5 4-1 15,1 2 0-15,4 6 0 16,-1 7-2-16,-5 0 1 16,0 4 1-16,-7 16-4 15,-5-1 3-15,-13 6-1 0,-3 0-5 16,-10 0-3-16,-15-3-2 16,-9-4 0-16,-4-1-1 15,-4-7 10-15,1-6-1 16,7-7-23-16,7-1-26 15,13-20-48-15,11-4-227 0</inkml:trace>
  <inkml:trace contextRef="#ctx0" brushRef="#br0" timeOffset="3658.53">4336 7863 277 0,'5'1'29'0,"1"-1"5"16,-3 0 37-16,3 0 0 0,0 0-20 15,-5 0-15-15,3-1-2 16,-2-8-10-16,1 3-6 16,-1-4 0-16,0-3-5 15,-2-3-4-15,0 2-1 16,0-3-2-16,-4 2-2 16,-8 0-3-16,-3 5-1 0,-2 3-2 15,-5 7-2-15,-2 0-1 16,1 5 1-16,2 9 0 15,1 7 1-15,6 4-1 16,4 3-4-16,3 2 3 16,7 4-4-16,0-4-15 15,7-5-1-15,10-6 12 0,5-6 8 16,4-10-1-16,1-3-1 16,0-3 5-16,0-12 1 15,0-2 0-15,-5-5 0 0,-7 1 1 16,0-2 4-16,-4 4 15 15,-6 6 2-15,0 1-3 16,-1 7 4-16,-4 4 3 16,0 1-11-16,0 6-15 15,0 9-2-15,1 3 3 16,7 1 0-16,3 3 0 16,5-1 0-16,5-4-9 0,6-8-51 15,0-5-50-15,0-4-106 16</inkml:trace>
  <inkml:trace contextRef="#ctx0" brushRef="#br0" timeOffset="4444.89">4957 7802 299 0,'0'0'27'15,"0"0"-2"-15,0 0 28 16,0 0-10-16,0 0-20 16,0-4-9-16,0-1-3 15,0-2 5-15,0-1 7 0,-3-2 2 16,-9-5-7-16,-3 4-8 15,-1-4 0-15,-4 2-7 16,-5 5 6-16,3 2-5 16,-4 4-4-16,2 2-1 15,1 5 1-15,3 10-1 0,2 5 0 16,3 5-1-16,7 1 2 16,6-1-1-16,2-1-1 15,5-4-14-15,12-4 7 16,2-8 1-16,6-5-3 0,4-3 5 15,3-3 3-15,-1-8 2 16,-1-6-5-16,-6 1 7 16,-2 2-1-16,-5-1 2 15,-4 4 13-15,-9 5 9 16,1 2-2-16,-5 4-2 16,0 0-9-16,0 7-12 0,0 5 0 15,3 6 1-15,3 3-1 16,2 3 1-16,6-2-16 15,3-7-33-15,1-2-39 16,4-9-66-16</inkml:trace>
  <inkml:trace contextRef="#ctx0" brushRef="#br0" timeOffset="5617.8">5502 7763 330 0,'0'0'21'16,"0"0"1"-16,0-4 36 0,0 2-8 15,-4-2-31-15,3-1-7 16,-4 2 5-16,2-3-6 16,-3 1-3-16,0-2 5 15,-5 0-2-15,-2 3-5 16,-3 2-3-16,-6 2-3 0,-3-1 0 16,-4 8-1-16,1 7 0 15,-1 2 1-15,6 5-1 16,1 0-1-16,9 0 1 15,6-2-1-15,7-1-2 0,0-4-12 16,15-3 4-16,4-6-1 16,5-5-2-16,3 0-3 15,3-6-1-15,-1-10-1 16,-5 3 7-16,-2-2 9 16,-5 1 5-16,-5 2 4 0,-4 6 26 15,-1 1 5 1,-5 1-6-16,0 4-10 15,1 0-12-15,2 3-9 16,2 5 1-16,5 3 2 0,3 3-2 16,4 3 0-16,2-5-1 15,2 2-26-15,2-5-34 16,1-8-40-16,-3-1-98 16</inkml:trace>
  <inkml:trace contextRef="#ctx0" brushRef="#br0" timeOffset="6780.67">5812 7693 429 0,'0'0'35'0,"0"0"-35"15,0 0 8-15,7 0 31 16,0-5-14-16,3-4-19 16,4-4-1-16,3-3 10 0,-2-3-7 15,2-10-4-15,-3-5-1 16,-1-9-2-16,-4-5 0 16,-6-5 2-16,-1-6-2 15,-1 3-1-15,-2 4 0 0,-6 6 2 16,-3 10 16-16,1 8-1 15,-1 9-6-15,3 6-6 16,-1 6-2-16,1 7-2 16,2 0-3-16,1 16-4 15,1 7 3-15,1 9 1 0,2 7 2 16,2 8-2-16,7 6 1 16,1 1 1-16,5 3 1 15,-3 2-1-15,3-2 0 16,-3-4 0-16,-1-6 0 15,-2-10 0-15,-2-6 0 16,-1-12 0-16,-5-5 0 0,-1-8-2 16,0-6 3-16,0 0 3 15,0-7 3-15,0-7-7 16,0-6 1-16,2-3-1 16,3-1 2-16,10 3 1 15,2 3-4-15,7 6 0 16,3 3-1-16,2 7-1 0,1 2 1 15,-1 7 1-15,-2 8 0 16,-8 2 0-16,-5 3-3 16,-9 3-20-16,-5-1-6 15,-9-3 1-15,-9-2 5 0,-8-7 2 16,0-3 7-16,1-5 11 16,7-2-8-16,7-8-20 15,8-6-51-15,3-7-178 16</inkml:trace>
  <inkml:trace contextRef="#ctx0" brushRef="#br0" timeOffset="7268.85">6608 7611 234 0,'7'0'16'0,"-2"-2"8"15,4-3 38-15,-3-3-7 16,-2-2-25-16,-4 1-10 16,0-2 15-16,0 1-2 15,-7-3-13-15,-7 4-11 0,-6 4-6 16,0 5-4-1,-4 0 1-15,0 3 0 0,3 12-1 16,1 2 0-16,4 3-1 16,5 3 0-16,6-1 1 15,5-3-7-15,0-1-14 0,5-7-3 16,8-2 10-16,8-6 11 16,1-3-3-16,2-3-1 15,-2-9 5-15,0-1 3 16,0 2 0-16,-10 0 10 15,0 4 21-15,-5 2-7 0,-4 5-9 16,-1 0-8-16,-2 0-7 16,2 9 5-16,-1 1 1 15,5 5-5-15,2-1-2 16,9-3-29-16,5-6-46 0,0-5-89 16</inkml:trace>
  <inkml:trace contextRef="#ctx0" brushRef="#br0" timeOffset="7880.95">7177 7579 264 0,'0'0'99'15,"0"0"-94"-15,2-2 32 16,-1-4 17-16,1-1-18 16,0-1-22-16,-2-3 2 15,0-5 3-15,0 0-2 16,0-2-2-16,-7 4-1 16,-5-3-9-16,-5 4-3 0,-4 5-2 15,-4 4-1-15,-2 4-1 16,0 10 2-16,0 9-2 15,5 4-1-15,4 8 2 16,5-1-1-16,10-1 2 0,3-3-1 16,9-4-7-16,11-10-3 15,8-7 4-15,5-5-5 16,2 0 1-16,2-12 5 16,-5-6 4-16,1-2 2 15,-6 1-2-15,-8 1 4 0,-2 4-1 16,-9 1 8-16,-4 6 9 15,-3 7-2-15,-1 0-9 16,0 9-9-16,0 8-2 16,0 2 0-16,6 4-19 15,3 0-12-15,5-3-21 16,1-4-19-16,2-7-60 16</inkml:trace>
  <inkml:trace contextRef="#ctx0" brushRef="#br0" timeOffset="8536.17">7462 7541 328 0,'0'4'49'0,"0"-4"-28"16,0 0 31-16,0-7 16 15,5-6-45-15,5-5-21 16,4-5 1-16,1-5-1 16,-1-6 0-16,-1-6 1 0,-1-2-1 15,-3-10-2-15,-3-1 0 16,-4-5-2-16,-2 5 2 15,0 3 2-15,0 9 1 16,-2 9 16-16,-6 7-7 0,3 9-4 16,1 9-1-16,-4 7-3 15,4 0-5-15,1 18-5 16,0 8 4-16,1 12 1 16,2 6 1-16,0 8 0 0,2 2 0 15,4 2 0 1,1 0 0-16,0-2 0 0,0-1 0 15,-5-5-1-15,2-7-11 16,-2-7-1-16,-2-7 4 16,2-10 2-16,-2-6 3 15,1-9 1-15,3-2 3 16,1-5 8-16,4-10-1 0,4-2-6 16,4-5-1-16,5 3 0 15,2-1 0-15,3 8 0 16,-1 2 0-16,1 7-2 15,-4 3 1-15,-1 5 0 0,-10 10-1 16,-2 5 1-16,-10 3-2 16,0 2-5-16,-18 1-7 15,-8-3-24-15,-2-1-31 16,-6-4 8-16,3-10 7 16,4-2 26-16,2-8-56 15,11-2-107 1</inkml:trace>
  <inkml:trace contextRef="#ctx0" brushRef="#br0" timeOffset="8965.04">8008 7004 572 0,'-5'-5'1'15,"-4"3"-1"-15,4 2-2 16,1 13 5-16,2 10 1 0,2 11 0 16,0 9 0-1,0 6 0-15,8 1 1 0,2 4-4 16,-1-2 0-16,-2-8-1 16,1-2 0-16,-3-11 0 15,-1-6-1-15,-3-7 1 0,1-5 0 16,-2-8 0-16,0-3 1 15,0-2 4-15,2 0 4 16,1-11 4-16,4 1-9 16,5-5 0-16,0 1-3 15,4 1-1-15,0 5-1 16,4 4 0-16,2 4-2 0,-3 0 2 16,-1 7-1-16,0 7 1 15,-2 4 0-15,-3 2 0 16,-5 0 0-16,-7-1 0 15,-1 1-5-15,-15-4-6 16,-8-2-9-16,-11-3 2 0,-5-6-22 16,-6-5-32-16,-2-7-137 15</inkml:trace>
  <inkml:trace contextRef="#ctx0" brushRef="#br0" timeOffset="42462.35">10492 7434 231 0,'-15'0'92'0,"3"0"-50"15,2 0 7-15,3 0 10 16,4 0-13-1,1 0-15-15,2 0-11 0,0 0-10 16,0 0-4-16,5 0-3 16,7 0 9-16,2 4 4 15,6 1-1-15,3 3-1 16,3-3 0-16,8 2-2 16,5-2-3-16,5-1 0 15,5-1 1-15,1-3-2 0,6 0-3 16,3 0-3-16,-1 0-1 15,-1-5 0-15,-3-1 0 16,-4 3-1-16,-6-2 0 16,-3 3 0-16,-9-1 0 15,-5 1 0-15,-5 0 0 0,-8 0 0 16,-1 0 0-16,-8 2 0 16,0 0 0-16,-3 0 1 15,-2 0 0-15,0 0-2 16,0 0-1-16,0-2-7 15,0 2-9-15,0 0-8 0,2-2-17 16,1-1-27-16,-3-2-28 16,2-2-30-16,-2-3-151 15</inkml:trace>
  <inkml:trace contextRef="#ctx0" brushRef="#br0" timeOffset="42729.54">11239 7320 358 0,'0'0'36'0,"0"0"-7"15,0 0 5-15,3 0 8 16,4 0-22-16,3 5-3 16,0 3 6-16,-1 2-2 15,2-1-2-15,2 2-2 16,-3 1-2-16,-2 1-2 0,1 1-4 15,-6 2-2-15,-3 0-5 16,0 7-1-16,-20 1 2 16,-8 4 0-16,-15 4-15 15,-10 4-28-15,-8 0-39 16,-3-1-136-16</inkml:trace>
  <inkml:trace contextRef="#ctx0" brushRef="#br0" timeOffset="48295.25">3528 8204 132 0,'0'0'222'0,"0"0"-116"15,6 0-70-15,2 0 8 0,4 0-7 16,2 0-20-16,0 0-10 15,4 0 8-15,4 0 5 16,0 0-4-16,4 0-2 0,1 0-4 16,2 0-4-16,-1-1-1 15,3-1 1-15,-1 0-3 16,-1 0 0-16,0-1-1 16,-2 1-1-16,-2 0-1 15,-4-2 0-15,-2 3 1 0,-4-1-1 16,-3-1 0-16,-5 1-1 15,-2 2-5-15,-5 0-9 16,0-2-3-16,0 2-6 16,0 0-8-16,-12 0-12 15,-1 0-16-15,-7 4-9 0,-3 2 25 16,-4 0 1-16,-4 1-7 16,-1 1 4-16,0-1 17 15,-4 0 25-15,4 0 6 16,3-2 22-16,2 2 16 15,2-1 10-15,4-1-2 0,7-2-8 16,1 1-6-16,5-2-5 16,2 0-13-16,6 0-5 15,0-1 3-15,0-1 0 16,6 2 9-16,9-2 4 16,2 0 4-16,7 0 0 15,4 0-4-15,5 0-6 0,2-3-4 16,3-3-3-16,4-1-4 15,-5 3-7-15,-1-1-2 16,-2-2-1-16,-3 4 1 16,-6-1-1-16,-5 2 0 0,-8 0-1 15,0 0 2-15,-7 2-1 16,-3 0 0-16,-2 0-2 16,0 0-8-16,-4 0-6 15,-7 0-25-15,-3 0-73 16,-3 0-167-16</inkml:trace>
  <inkml:trace contextRef="#ctx0" brushRef="#br1" timeOffset="87687.32">12243 6644 328 0,'0'-6'40'0,"0"-2"-19"16,0 0 32-16,0 4 0 15,0-2-20-15,0 1-17 16,-2-2 3-16,-4 3 0 16,-1-2-5-16,0 1-3 15,-2 0-2-15,-4-1-2 16,-2 0 2-16,-9 3 2 0,-1 3-1 15,-2 0 4-15,-4 0 4 16,-1 0-5-16,-4 7-5 16,0 5-1-16,1 0 0 15,-3 4-1-15,0 2-3 16,-2 1 0-16,5 3-1 0,-1 1 0 16,5 0 4-16,3 4-3 15,1-3-2-15,1 7 0 16,1 1 1-16,4 2-1 15,1 4-1-15,3 5 1 16,3 2-1-16,-1 2 0 16,5 3 3-16,1-2 2 0,2 1-1 15,3-7 2-15,2-1 2 16,2-5-3-16,0-4 0 16,8-5 0-16,6-2-3 15,6-2 4-15,6-3 1 0,4 1-3 16,4-5 0-16,7 0 0 15,2-1 0-15,6-1-1 16,0-2-2-16,0-3 0 16,2-2 0-16,-2 1-1 15,0-6 0-15,0-2-1 0,-3 0 0 16,2-2-1-16,-4-6 2 16,1-4-2-16,-2-3 0 15,-2 0-1-15,1-7 0 16,-4-3 2-16,-3-5-2 15,1-4 2-15,0-3 1 16,-7-5 0-16,-1-2 1 0,-2-4-1 16,-4-2 0-16,-5-4 0 15,-2 1 0-15,-5 3 0 16,-4-2-1-16,-6 4 1 16,-4 3 0-16,-10 2 1 15,-8 4 0-15,-1 2-1 16,-3 3 0-16,-1 3 0 15,-7 0-1-15,0 7 0 16,-1 1 1-16,-5 4 0 16,1 3-2-16,-10 7 0 0,0 2 1 0,-6 7 0 15,0 0 0-15,0 4 1 0,0 7-1 16,3 6 1-16,5 6-2 16,4 8 2-16,1 5-2 15,3 7 1-15,2 11 0 16,-3 8 0-16,0 4 2 15,1 6-1-15,3-2 0 0,2 0 0 16,7-2-1-16,7-4 1 16,6-5 2-16,6-2-3 15,8-5 1-15,5-4 0 16,10-1 2-16,9-1-6 16,6-9 11-16,4 3-4 15,6-8 0-15,2-5-2 0,0-6 1 16,6-5-1-16,-1-7 0 15,6-9 1-15,1 0 0 16,1-7 0-16,1-9 0 16,-2-4 1-16,-2-5-6 15,-4-2 4-15,3-1 0 16,-7-4-1-16,2-2 1 0,-5-4 1 16,0 1-2-16,0-4 0 15,-5 2 0-15,-2-2 1 16,-2-1 1-16,-4 0 0 15,-3-1 0-15,-4 0 1 0,-5-3 1 16,-5 1 1-16,-5 0-1 16,-4 1 0-16,-2-2-2 15,-2 1 0-15,-9 4-2 16,-5 0 0-16,-4 0-1 16,-7 5-1-16,-7 2 0 0,-5 7 0 15,-12-1 0-15,-5 6 0 16,-3 1 1-16,-9 7 0 15,0 0 1-15,1 3 1 16,5 4-2-16,0 3 1 16,3 4-1-16,9 0 0 0,0 9 0 15,3 7 0-15,1 9-1 16,4 7 0-16,1 9 1 16,1 11 0-16,4 5-1 15,3 9 0-15,9 4 1 16,4 3-1-16,5 2 1 0,6 0 1 15,6-8 0-15,3 1 0 16,3-5 0-16,11-2 0 16,6-4 0-16,7-4 0 15,7 1 1-15,7-4 0 16,3-7 0-16,7-3-1 16,-2-9 2-16,5-5-2 15,-3-11 1-15,1-8 0 0,-2-7 0 31,3 0-1-31,-4-18-2 16,0-4 1-16,-1-3 0 0,3-3-2 0,-4-4 2 16,-3 2-1-16,-3-2 1 15,-1-3 2-15,-4 3-1 16,-4-1 2-16,-1-1-2 16,-2-2 0-16,-4 2 1 0,-1-5 0 15,2 0 0-15,-6-4 1 16,-4 2 1-16,-2-2-1 15,-3-2 0-15,-6 3 1 16,-5-1 0-16,0 0-1 16,-3 0-1-16,-10 2 0 0,-1-2 0 15,-2 2-1-15,-4 0 0 16,-4 0 0-16,0 6-1 16,-3-1 0-16,-4 4-1 15,-4 5 0-15,-11 5-1 16,-10 7-1-16,-14 8-16 0,-14 6-38 15,-20 1-103-15,-15 15-357 16</inkml:trace>
  <inkml:trace contextRef="#ctx0" brushRef="#br1" timeOffset="97612.78">3485 7074 267 0,'-11'-13'25'0,"4"3"18"16,-2 0 7-16,3 2-6 16,0-3-9-16,4 6 1 0,-2-2-4 15,3 3-3-15,1 1-7 16,0-1-4-16,0 2-12 16,1 2-5-16,6 0-2 0,4 0 1 15,2 4 0-15,1 5 0 16,1 3 0-16,0 1 3 15,2 1 0-15,0 2 1 0,2-2 0 16,-4 2-2-16,0-3 0 16,4-1 0-16,-6-1-2 15,0-4 0-15,0 0 2 0,-3-3-1 16,2-1 0-16,-5-3 3 16,0 0 11-16,1-1 7 15,0-10 0-15,3-1-7 0,1-8-4 16,3-2-4-16,0-6-2 15,9-1-2-15,-1-5 1 16,5-5-4-16,0 1 1 16,5-1-1-16,-5-2 0 15,3 2 1-15,-2 2-1 16,-3 6 0-16,-3 3 0 0,-6 4 0 16,-3 7 2-16,-7 5 2 15,-1 4 4-15,-4 4 1 16,-2 0 1-16,0 2-4 15,0 0-2-15,0 0-2 16,0 2-2-16,2-2 1 0,-2 2-1 16,0 0-7-16,0 0-57 15,-17 0-107-15</inkml:trace>
  <inkml:trace contextRef="#ctx0" brushRef="#br1" timeOffset="139750.57">4171 7391 141 0,'-1'-5'57'15,"-2"0"93"-15,-1-2-105 16,4 1 12-16,-1 1 3 16,1-2-13-16,0 2-8 0,0 1-8 15,0 0-9-15,1 2-7 16,7 1-7-16,3 1-6 15,3 0-1-15,1 3 0 0,2 3-1 16,3 4 0-16,-1 3 0 16,-2-1 0-16,0 5 0 15,-4-5 0-15,1 2 0 16,-2-3 0-16,-4 2 0 0,0-3 1 16,-1-5-1-16,-1 1 0 15,-1-3 1-15,0-3 2 16,3 0 7-16,-1-3 15 15,2-8 4-15,3-7-5 16,3 0-9-16,3-5-2 0,-1-4 0 16,5 1-3-16,0-1-2 15,1-4-2-15,0 1-2 16,3 0-1-16,-3 0-1 16,0 3 0-16,-1 0-2 15,-2 5 1-15,-6 3-1 16,-1 6 1-16,-6 5 1 15,-2 1 3-15,-3 3 1 0,-1 2 0 16,-1 0-2-16,0 2-4 16,0 0-1-16,0 0-28 15,0 0-39-15,0 0-57 16,-8-2-135-16</inkml:trace>
  <inkml:trace contextRef="#ctx0" brushRef="#br1" timeOffset="144859.59">15827 6817 194 0,'2'-16'49'15,"1"3"-24"-15,0-3 26 0,1 2 11 16,-1 0-11-16,-3-1-4 15,0 1-7-15,0 2-6 16,0-1-1-16,-8 2-1 16,-4 3-7-16,-5 1-7 15,-2 2-7-15,-12 3-2 0,-1 2 0 16,-8 0 0-16,-5 8 1 16,-2 11-1-16,-1 1 2 15,-2 5 3-15,3 6-4 16,2 3-2-16,6 3 1 15,5 3-2-15,2 0-3 0,10 3-1 16,8 4-1-16,2-1 1 16,7 4 0-16,3 2 1 15,2 0-1-15,7-4-1 16,10 0-1-16,2 0 1 16,3-5-2-16,7 0 2 15,-2 0-1-15,2-3 1 0,-1 2-1 16,5-7 0-16,-1-2-1 15,4-7 1-15,5-6 0 16,6-6 1-16,1-7 0 16,4-7 0-16,2 0-1 15,4-7 0-15,-7-9-1 0,2-2-1 16,-4-3 1-16,0-6 0 0,-3-1-1 16,-4-5 3-16,-1-2-3 15,-4-3 1 1,-6-3 1-16,-1-2-1 0,-6-1 1 15,-7-1-1-15,-2-3 0 16,-8 2 3-16,-5-3-3 0,-2 1 3 16,-2 2-2-16,-15-1 1 15,-2 3-1-15,-6 1 0 16,-4-2 0-16,-3 4-1 16,1 2-1-16,1 2 3 15,-4 3-2-15,3 3 0 0,1 2 1 16,-3 8-1-1,-1 0 0-15,-1 7 0 0,-2-1-1 16,-2 7 0-16,-9 1 1 16,-1 3 0-16,-4 4-1 15,-1 2-1-15,3 10 1 16,-2 6 0-16,-1 10 0 16,6 6 0-16,1 8 0 15,1 8 1-15,6 4-1 16,2 4 1-16,6 2 0 15,7 1 0-15,6-4 0 0,6 0 0 16,6-1 0-16,3-6 1 16,2-2 1-16,8 0-1 15,7-2 1-15,6-1 0 16,6 2 0-16,4-3-1 16,3 0 0-16,7-1 0 0,-1-7 0 15,4-4 0-15,2-7 0 16,0-7-1-16,2-5 1 15,1-10 2-15,0-3-1 16,0-2-1-16,-1-9 0 16,1-8 2-16,-2-2-2 0,-3-4-1 15,2-4 1-15,0-3-1 0,0-4 0 16,0 1 0-16,-2-5 1 16,-2 1-1-16,-8 0 0 15,-2 1 0-15,-4-4 1 16,-9 0 1-16,0 0-2 15,-10-1 1 1,-4-3-1-16,-3 1 1 16,0 0 0-16,-8 0-2 0,-9 3 1 0,0 1 0 15,-5 2 1-15,0-3-2 16,-2 5 0-16,-4 1 1 0,0 1 1 16,-1 4-2-16,2 3 1 15,-2 5 3-15,4 2-2 16,-1 6 1-16,4 1-1 15,-7 7 0-15,-3 3-2 16,-10 4-1-16,-10 6 1 16,-13 17-3-16,-10 14-35 15,-13 9-45-15,-16 6-112 0</inkml:trace>
  <inkml:trace contextRef="#ctx0" brushRef="#br1" timeOffset="147837.37">4794 7331 228 0,'0'-4'136'15,"0"1"-68"-15,0 1-7 16,0-2-9-16,0 1-7 0,0 1-13 31,0 0-13-31,0 0 3 16,2 0-3-16,5 2-5 0,2 0-5 16,0 0-2-16,5 4-1 15,3 5 2-15,0 0-2 16,0 2 2-16,2 0-4 15,-2-3-2-15,-2 3-1 16,0-6 0-16,-3 1 0 0,-2-3 1 16,-3-3 2-16,2 0 13 15,-1 0 3-15,0-9 2 16,3-5-1-16,1-4-6 16,3-5-5-16,0-6-2 15,4-1-2-15,1-4-2 16,-1 0-4-16,1 0 1 0,0 0-1 15,-4 4 1-15,-1 3-1 16,-3 4-1-16,-3 9-10 16,-4 1-20-16,-1 8-50 15,-4 3-105-15</inkml:trace>
  <inkml:trace contextRef="#ctx0" brushRef="#br1" timeOffset="152631.91">5344 7390 341 0,'-4'-2'149'15,"0"-2"-127"-15,2-1 21 0,2 1-2 16,0 1-18-16,0-1-20 16,0 1-3-16,2 1 3 15,2-2 1-15,0 4 4 16,1 0 8-16,2 0 0 16,2 0-4-16,2 2 1 0,1 4-4 15,3 1 4-15,-1 0-2 16,6 0-5-16,-6 0 0 15,3-1-3-15,-3-1-1 16,-1-4 2-16,-4 1 1 16,-1-2 3-16,-1 0 8 0,-1-2 3 15,0-6 5-15,-1-7-1 16,2-2-7-16,0-3-5 31,1-2-3-31,0-2-1 0,1-3-1 0,0 0-5 0,0 0 1 16,0 0 0-16,2-1-2 15,0 1 0-15,-1 0 1 16,-1 4-1-16,1 3 0 16,-5 6-1-16,0 3-4 15,-3 8-19-15,-2 3-24 16,0 3-67-16,-9 14-99 0</inkml:trace>
  <inkml:trace contextRef="#ctx0" brushRef="#br1" timeOffset="157600.41">19539 6781 332 0,'-8'-5'27'15,"1"-4"5"-15,0 0 13 16,-2-2-1-16,1 2-20 16,-2-7-9-16,-2 6 9 15,-3-2 1-15,-2 2-4 16,-5-1-2-16,-7 8-7 0,-3-1-4 16,-9 4 0-16,-3 2 2 15,-8 14 4-15,-1 6 3 16,-3 10 0-16,-5 7-2 15,8 7-2-15,5 6-2 16,6 3 0-16,12 6-3 16,9 2-1-16,8-1-4 0,9 1 0 15,4-5 1-15,17 1-1 16,9-5 0-16,6-8 0 16,14-3-2-16,3-6 1 15,5-6 0-15,8-5 0 0,-1-6-2 16,5-8 2-16,-1-6-1 15,2-6 0-15,-4-3 2 16,-2-14 4-16,-2-8 0 16,-6-5-2-16,-2-4 0 15,-4-7-1-15,-6-4-1 0,-5-4 0 16,-6-7 0-16,-8-1-1 16,-8-2 0-16,-7 1 0 15,-7 0-2-15,0 8 2 16,-16 2 0-16,-11 7 0 15,-10 3-2-15,-9 6 0 16,-5 0 0-16,-5 6 0 16,-3 4 1-16,-4 4-2 0,0 1 4 15,0 8-6-15,-1 3 1 16,1 6 2-16,0 0-1 16,-4 9 0-16,7 14-1 15,-1 3 2-15,5 9 0 0,7 8 0 31,8 5-2-31,9 6 0 16,8 5 0-16,12 1 2 0,6 2 0 16,6 1 1-16,6-2-1 15,11-4 1-15,12-2 0 16,7-3 0-16,4-4-1 0,8-5 2 16,6-6-2-16,5-4 1 15,4-6 0-15,3-10 0 16,6-8 0-16,-1-7 0 15,0-2-1-15,-1-15 1 16,0-10 0-16,-6-5 0 16,-3-11-1-16,-8-5 1 0,-4-8 0 0,-7-8 1 15,-8-4 0-15,-8-6-1 16,-10 1 1-16,-10 2-1 16,-6 2 1-1,-22 9 1-15,-14 8-3 0,-15 10 0 0,-13 10-3 16,-15 7 0-16,-9 10 1 15,-10 10-1-15,4 3-8 0,3 10-8 16,4 15-27-16,10 6-48 16,3-1-82-16</inkml:trace>
  <inkml:trace contextRef="#ctx0" brushRef="#br1" timeOffset="161212.22">7964 6665 126 0,'-4'0'75'15,"0"0"-54"-15,2 0 1 0,0 0-1 16,2 0-15-16,0-1 70 16,0-1-54-16,0-1-2 15,0 1 16-15,0-2 17 16,0 4-12-16,0-3-12 15,0 3-13-15,0 0-6 16,0 0-2-16,0 0-5 0,0 0-2 16,0 0-1-16,0 0 0 15,0 0 3-15,4 4 7 16,0 1 5-16,0 1 2 16,1-3 1-16,0 5 0 15,-1-5-3-15,3 3-6 0,-1-1-3 16,1-1-2-16,1-1-3 15,-1 0-1-15,1 1 0 16,-1 1 1-16,0-4 0 16,0 1 0-16,-2 0 1 0,2-2 0 15,-4 1 0-15,-1-1-1 16,3 0 1-16,-3 0 1 16,0 0 0-16,-1 0 4 15,3 0 0-15,-1 0 0 16,-1 0-3-16,1 0 0 15,2 0-2-15,-2-3 1 0,1 1 0 16,-1-2-1-16,-1 1 0 16,2 0-1-16,-1 0 0 15,-1-2 0-15,4 1-1 16,1-5 0-16,0 2-1 16,3-3 2-16,2-2-2 15,-2 1 1-15,5-2 1 0,-1-1-1 16,3-1 3-16,-4 0 1 15,1-2 3-15,1 5-4 16,-3-1-2-16,0 1 0 16,-3 2-1-16,-2 2 0 0,-1 4 0 15,-1-2 1-15,0 0 0 16,-3 2 0-16,1 2 0 16,-1-1 0-16,0 2-1 15,0-1 0-15,-1 0 0 0,1 2 0 16,-2 0 0-16,0-2 0 15,0 2-1-15,0 0-21 16,0 0-38-16,-3 0-53 16,-8-3-137-16</inkml:trace>
  <inkml:trace contextRef="#ctx0" brushRef="#br1" timeOffset="170085">7698 6438 103 0,'-7'-15'60'0,"0"-1"-44"0,5 4-6 15,2-1 17-15,5 1-23 16,7-1-3-16,7 2-2 31,-2 0 1-31,0 1 0 16,-3 5 0-16,-1-1 2 16,-8 1 25-16,-1 3 27 0,-3 1 8 0,-1 1-9 0,0 0-16 15,0 3-22-15,-7 8-4 16,2-1 3-16,2 8 1 15,-4 4-6-15,6 3 3 16,-1 5-2-16,2 2 0 0,0 5 0 16,0 4 0-16,3 6 1 15,7 6 3-15,1 6 0 16,2 9-4-16,6 3-3 16,1 7-2-16,-1 8-1 15,6 0-3-15,-1 1 1 16,1 2-1-16,-4 3 0 0,-4 2 2 15,-3 2-2-15,-5 6 1 32,-5 0-1-32,-4 1 0 0,0-3 0 0,0-3 0 15,0-7-1-15,0-6 1 16,0-9-1-16,0-5 0 0,3-10 1 16,1-10-1-16,-1-9 1 15,1-9-1-15,-1-10 0 16,-1-8-1-16,1-14-15 15,-2-4-19-15,-1-24-17 16,0-19-95-16</inkml:trace>
  <inkml:trace contextRef="#ctx0" brushRef="#br1" timeOffset="170760.3">7243 6452 42 0,'0'-11'398'16,"0"0"-371"-16,4 8-17 15,4-1 3-15,2 4 13 16,7 0-11-16,0 7-9 16,3 9-4-16,1 0 1 0,1 4-1 15,0 0 0 1,-1-1-2-16,-1-1 1 0,0-4 0 15,0-3 0-15,-3-3 1 16,-2-4 5-16,-1-4 5 16,3 0 6-16,-3-8 5 15,2-3-6-15,-2-7-2 0,3-7-1 16,-2-5-2-16,4-2-2 16,-2-4-3-16,0-2-2 15,0 3-2-15,-2 1-2 16,-1 3 0-16,-4 6 0 0,0 4 0 15,-5 5 0-15,0 3 0 16,-1 1-1-16,-2 5 0 16,-1 3-1-16,2 2-13 15,-1 2-25 1,-2 0-38-16,0 0-76 16,-6 0-112-16</inkml:trace>
  <inkml:trace contextRef="#ctx0" brushRef="#br1" timeOffset="172889.15">8229 6565 56 0,'-2'3'300'0,"2"-3"-250"0,0 0-42 16,0-3 23-16,0-3-9 16,4-6-15-16,2 3-7 15,1-2 0-15,-2-1 2 16,-3 4 3-16,-2 3 9 0,-7 5 1 15,-10 0-8-15,-2 0-5 16,-6 10-1-16,1 3 7 16,1 2 7-16,5 2 7 15,3-3-8-15,10-1-7 16,5-3-5-16,-2-1-4 0,19-6 2 16,4-3 2-16,8 0 4 15,3-14-4-15,0 0 1 16,-3-2-1-16,-9 0-1 15,-8 2 0-15,-7 3 2 16,-5 4 4-16,-10 3 3 0,-6 3-1 16,-7 1-5-16,3 3-4 15,2 10 0-15,7 6-2 16,9 2-21-16,2 3-48 16,17-6-83-16</inkml:trace>
  <inkml:trace contextRef="#ctx0" brushRef="#br1" timeOffset="173883.49">8178 7854 335 0,'0'0'53'0,"0"0"-39"0,0 0 11 16,8-4-1-16,4-7-7 15,3-4-11-15,4-6 6 16,3-4 4-16,2-5-7 16,-1-2 1-16,0-5 6 0,-3-3-5 15,-3-1 6-15,-2-1 2 16,-6-5 2-16,1 1-1 16,-7 0-2-1,-3-1-4-15,2 4-4 16,-2 4 8-16,-7 0 7 15,-3 3-7-15,-2 4-7 16,2 0-5-16,-5 0-3 0,3 3-2 16,-1-1-1-16,2 3 0 15,-4 2 0-15,5 0 0 16,-1 4 0-16,0 2-1 16,2 6 0-16,-3 0 0 15,-1 2 0-15,-1 4-1 0,-1 4 2 16,-1-1-3-16,-2 4-3 15,1 0 1-15,-2 0 2 16,2 7 1-16,-3 6 0 16,2 5 1-16,0 3-2 15,-4 6 3-15,2 3-1 16,1 2-1-16,-1 6 1 0,0-3-2 16,4 3 1-16,1-2 2 15,3-3-1-15,2 3 0 16,2-2 0-16,4 0 0 15,4-4-1-15,0 4 1 0,-1 2 0 16,2 1 0-16,7 1 1 16,-1-1 0-16,0 0 0 15,2-1 0-15,-1-2 1 16,-3 0-1-16,2-2 0 16,2-3 0-16,0-2 0 0,0-2-1 15,3-4-2-15,3-2 2 16,4 1 0-16,-2-4 1 15,6-3 1-15,-3-1 2 16,1-1 0-16,1-4 0 16,-1-2-1-16,1-3 0 15,1-2-1-15,1 0 0 16,3-11 0-16,-1-9-3 0,0-6-30 16,-3-7-67-16,-5-13-219 15</inkml:trace>
  <inkml:trace contextRef="#ctx0" brushRef="#br1" timeOffset="-179320.86">8267 7374 353 0,'-25'5'43'15,"5"-5"11"-15,6 3-15 16,8-1 3-16,6 2-9 16,0-2-18-16,4-1-7 15,10-1 8-15,1 0-4 16,4 0-5-16,-2-12-2 0,-1-4-1 16,-2-9-2-16,-3-7 1 15,-8-6 0-15,-1-3-4 16,-2-1-1-16,-5 2 2 0,-9 5-1 15,-1 8 0-15,-5 7 1 16,1 11 0-16,-1 9 0 16,1 4-2-16,0 19-1 15,1 7 1-15,7 13 0 16,3 0 1-16,6 1-1 16,2-2 1-16,0-7-1 0,9-10-3 15,1-9 3-15,2-5 1 16,-2-9 0-16,0-2 0 15,0-5 4-15,-3-13 1 16,-2-4 2-16,-3-4-1 16,-2-3-4-16,0 2 0 15,-9 2-1-15,-2 6 0 16,-3 4-4-16,2 12 0 0,-5 3 1 16,3 10-2-16,-1 17 0 15,1 10 2-15,3 8 1 16,6 7 1-16,3 0 0 15,2-6 1-15,4-9-1 0,4-8 0 16,2-9 0-16,0-13 0 16,4-7 4-16,-1-14 12 15,4-15-2-15,-1-10-2 16,0-10-5-16,-5-4-4 0,-6-2 0 16,-2 3-2-16,-3 7 1 15,-3 10-8-15,-9 8-1 16,-3 13 8-16,-1 10-4 15,-4 4-5-15,2 18 0 16,0 12 4-16,0 6 3 0,4 5 0 16,5 4 1-1,5-4 0-15,4-6 0 0,0-4-1 16,6-8 0-16,5-9 1 16,1-8 1-16,4-6 0 15,5-13 2-15,-1-10 3 16,4-15 0-16,-2-3-3 0,-3-7-1 15,-6 0 2-15,-6 3-2 16,-7 8-1-16,0 6-7 16,-17 12 6-16,-5 12-3 15,-5 7-4-15,-4 14-12 16,-1 14 12-16,3 10 6 0,4 5 0 16,8 7 1-16,10 3 0 15,7 1-1-15,4-6 1 16,14-3 0-16,7-11 0 15,4-13 0-15,3-14-1 16,1-7 8-16,1-14 1 16,-2-15 6-16,-3-10 2 15,-6-6-4-15,-7-3-2 0,-5-2-3 16,-9 4-5-16,-2 5 0 16,-13 7-3-16,-6 9-5 15,-6 7-3-15,-6 14 6 0,-1 4-3 16,-2 24 1-16,3 4 2 15,4 14 2-15,5 8 0 16,10 6 1-16,6 4-1 16,6-4 1-16,6-2 1 15,6-6-1-15,7-12 0 0,0-11 0 16,4-13 1-16,-1-10 2 16,5-5 9-16,-1-21 4 15,1-12-4-15,-1-8-1 16,-4-8-1-16,-7-3-2 15,-3 0-4-15,-11 1-1 16,-1 4-2-16,-7 9 0 0,-13 12-3 16,-5 8-3-16,-4 14 2 15,-3 7-2-15,0 16 1 16,1 13 2-16,9 8 1 16,3 9 0-16,11 3 0 0,7 4 0 15,1-1 1-15,11-6 0 16,6-5 0-16,0-9 0 15,5-10 0-15,-3-15 1 16,3-7 1-16,-2-19 7 16,-1-17 7-1,1-14-4-15,-6-11-3 16,-1-9-3-16,-8 1-2 0,-5 6-2 16,-3 15 0-16,-14 11 1 0,-8 25-3 0,-9 22-4 15,-2 42-27-15,-5 26-49 16,-6 26-60-16</inkml:trace>
  <inkml:trace contextRef="#ctx0" brushRef="#br0" timeOffset="81910.25">3011 10705 328 0,'-9'0'64'16,"0"-6"-5"-16,4-6 6 15,5 0-18-15,0-6-16 16,6 1-15-16,15-1 2 16,2 0-2-16,8 7-2 0,3 4-4 15,-4 7-6-15,1 0-4 32,-8 18 0-32,-5 8-1 0,-10 5 1 0,-8 7-5 15,0 0-5-15,-12 4-6 16,-3-7 3-16,-4-6 9 15,1-6 4 1,6-10 4-16,1-8 10 16,3-5 12-16,8-9 2 15,0-14-18-15,7-5-9 16,5-10-1-16,3 1 0 16,4-4 0-16,-1 8 0 15,-1 4 1-15,-2 3 2 16,-6 10 4-16,-4 8 6 0,0 4 7 15,-5 4-5-15,0 8-12 16,0 12-4-16,0 6 6 16,0 7-1-16,4 6-4 15,2 7 1-15,5 1-1 0,2-3-1 16,4-5-27-16,3-7-18 16,1-9-1-16,3-14-10 15,-1-9-37-15,3-7-63 0</inkml:trace>
  <inkml:trace contextRef="#ctx0" brushRef="#br0" timeOffset="82103.34">3644 10584 587 0,'-3'0'60'0,"-2"-4"-52"15,5 3 20-15,1 0-13 16,20 1-6-16,6-3-10 15,3 2 0-15,9 2-25 0,1-1-43 16,-8 0-55-16,-10 7-70 16</inkml:trace>
  <inkml:trace contextRef="#ctx0" brushRef="#br0" timeOffset="82219.02">3665 10784 14 0,'-9'9'548'16,"9"-9"-520"-16,15 0-24 15,26-11-2-15,8-3-4 0,19-7-53 16,10-1-48 0,1-1-26-16</inkml:trace>
  <inkml:trace contextRef="#ctx0" brushRef="#br0" timeOffset="82755.81">4823 10630 425 0,'0'-12'38'0,"0"-2"-2"16,-2 0 23 0,-7-1-2-16,0 1-20 0,-5 0-18 15,-6-1-2-15,-5 3-6 16,-6 3-8-16,-3 6-3 16,-5 3-1-16,1 0 0 15,2 10 2 1,3 8-1-16,9 3 3 15,6 4 2-15,9 0-5 0,9 4 0 16,9-7-1-16,14-1-2 0,10-7-8 16,4-8 1-16,6-6-1 15,-1-2-5-15,-1-15 4 16,-7-1 1-16,-7-2 4 16,-7-5 7-16,-8 1 3 15,-5 5 18-15,-5 0 3 16,-2 7-1-16,0 4-1 0,0 5 0 15,-2 3-12-15,0 8-10 16,2 10-2-16,0 6 1 16,7 5 1-16,13 3-4 15,6 0-34-15,6-2-33 16,5-6-40-16,7-6-74 16</inkml:trace>
  <inkml:trace contextRef="#ctx0" brushRef="#br0" timeOffset="83325.57">5241 10293 313 0,'-4'-25'86'0,"-6"6"-3"16,0-1-8 0,0 6-1-16,3 4-7 0,0 4-23 0,5 6-14 15,2 0-21-15,0 16-11 16,0 5 0-16,12 8 3 0,3 7 0 15,1 3-1-15,2 4 1 16,-2 2-2-16,1-1 2 16,-7-3-1-16,-1-5 0 15,-6-6-2-15,0-7-5 16,-3-7 3-16,0-6 4 16,0-10 1-16,0 0 3 0,5-17 1 15,4-4-4-15,3-1-1 16,6-3 0-16,4 2-1 15,4 5 0-15,-2 12-1 16,1 3 1-16,-5 3-2 16,-6 12 1-16,-4 8 1 0,-10 5-2 15,0 3-18 1,-17-1-3-16,-6 0-1 0,-6-7-2 16,-3 0 6-16,-2-10 15 15,3-8 3-15,9-2-10 16,7-9-6-16,9-12-5 15,6-5-32-15,19-12-48 0,12-5-68 16</inkml:trace>
  <inkml:trace contextRef="#ctx0" brushRef="#br0" timeOffset="83718.53">5704 10128 502 0,'-7'-7'47'16,"-5"7"3"-16,-1 0 6 15,4 10-22-15,4 12-19 16,2 3-12-16,3 8 1 16,0 5 0-16,10 3-1 15,2 4-1-15,6 3-2 16,-1-3 1-16,-3-1-1 0,1-6-1 16,-5-5-3-16,-3-8-5 15,-2-11 1-15,-3-4 2 16,-2-10 6-16,0 0 3 0,2-13 3 15,1-5-5-15,5-3 2 16,5-4 3-16,3 2-2 16,3 6-4-16,3 3 0 15,3 9-1-15,-1 5 0 16,-1 0 0-16,-2 9 0 0,-6 11 0 16,-8 3 0-1,-7 4 0 1,-1-1 1-16,-20 1-12 15,-7-4 2-15,-10-2-3 16,-4-7 3-16,-9-10-3 0,-5-4-44 16,-3-8-101-16</inkml:trace>
  <inkml:trace contextRef="#ctx0" brushRef="#br0" timeOffset="89926.27">3104 12215 289 0,'14'-11'35'0,"-7"-2"-2"15,-4 2 30-15,0 1 5 16,-1 0-21-16,-2 0-13 0,0 0 7 16,0 0 0-16,-2 3-9 15,-4 2-11-15,-9 3-9 0,-3 2-6 16,-5 0-1-16,-3 9-1 16,-2 7 3-16,-3 7-3 15,0-3 0-15,6 8-1 16,6 0 0-16,4 0-1 15,12-2-2 1,3 2 0-16,8-3 0 0,14-4 1 16,9 2 1-16,6-2 0 15,2 1-2-15,5-4 0 16,-3-1 0-16,-2 1 0 16,-2 2 0-16,-10-4-2 15,-8 4-10-15,-6-2-2 16,-11 1 0-16,-2 2 3 0,-18-5 0 15,-9 2 0-15,-9-2 7 16,-3-3 4-16,-1-6 2 16,-1-5 4-16,7-2 14 15,5-4-1-15,5-10-6 16,9-4-7-16,8-2-4 16,5-1-4-16,2-4-6 15,17 4-15-15,10 0-10 0,7-1-19 16,2 0-39-16,6-1-85 15</inkml:trace>
  <inkml:trace contextRef="#ctx0" brushRef="#br0" timeOffset="90432.76">3042 11751 405 0,'0'-7'120'0,"0"4"-73"0,0 3 13 15,0 0-19-15,0 1-18 16,0 13-12-16,0 6 6 16,-4 3-1-16,-1 2-8 0,-1 2-7 15,-1 1-1 1,0-4-1-16,0-3-20 0,2-2-10 16,0-2-21-16,3-9-36 15,2-6-47-15,0-2-78 16</inkml:trace>
  <inkml:trace contextRef="#ctx0" brushRef="#br0" timeOffset="90608.13">3033 11790 149 0,'2'-16'333'0,"-2"7"-282"0,0 2 10 16,0 3-2-16,7 4-17 15,3 0-35-15,7 13-6 16,0 2 6-16,7 2 1 15,-1 5-3-15,4-2-5 0,-1 7 1 16,-4-1-2-16,2 2-23 16,-4 1-41-16,-4-2-41 15,-5-7-97-15</inkml:trace>
  <inkml:trace contextRef="#ctx0" brushRef="#br0" timeOffset="91024.08">3665 11860 486 0,'-7'-11'52'16,"-2"3"-9"-16,-3 8 8 0,4 2-8 15,-3 15-20-15,0 11-18 16,-1 10 5-1,0 15 3-15,2 9 4 0,-2 13-3 16,0 7-8-16,5 6 0 16,4-4-4-16,1-7-2 0,2-10-14 15,17-10-23-15,5-17 15 16,11-12 4-16,10-14-62 0,2-12-79 16,0-7-145-16</inkml:trace>
  <inkml:trace contextRef="#ctx0" brushRef="#br0" timeOffset="93498.01">4024 12209 398 0,'5'-5'39'0,"-1"-5"-8"16,-3 6 27-16,5-4-11 16,-3 5-15-16,-1-3-19 15,1 1 3-15,-3-2 4 16,0 0-5-16,0 0-2 16,-7-2 0-16,-8 1-4 0,-5 3-4 15,-6 2-2-15,-3 3 0 16,2 0-1-16,-2 0 2 15,2 8-1-15,5 5 0 16,4-1-1-16,7 5-1 16,8-3-2-16,3 2 0 0,1-3-1 15,16-3-4-15,4-3-4 16,4-3-1-16,2-4-1 16,0 0 1-16,-3-4 2 15,-5-3 5-15,-2-3 4 16,-5-1 1-16,-5-3 2 15,-1 3 14-15,-2-3 5 0,-4 3 2 16,1 1 3-16,1 4-2 16,-2 1-6-16,2 2-5 15,-1 3-6-15,5 0-8 16,-3 5 0-16,6 7-1 0,1 2 1 16,0 5 0-16,-1 6 0 15,2 2-1-15,-2 6 1 16,-1-1-1-16,4 0 0 15,-3 0-1-15,-3-4 0 16,6-1-1-16,-7-6 2 0,2-8-2 16,0-2 3-16,3-8 0 15,-2-3 1-15,3 0 2 16,2-10 0-16,1-5 1 16,-2-7 2-16,3-1-2 15,-3-1 4-15,-2-5 0 16,-2 2-1-16,1 3 1 0,-5 0-5 15,-1 2-2-15,-1 5-1 16,1 8 0-16,-3 2-6 16,0 3-16-16,3 4-29 15,1 0-52-15,4 5-50 16,3 3-72-16</inkml:trace>
  <inkml:trace contextRef="#ctx0" brushRef="#br0" timeOffset="93862.07">4567 12320 415 0,'-1'-9'77'16,"-6"2"-51"-16,0-3 43 16,-2 6-12-16,-2 1-12 15,0 3-29-15,-4 0-7 0,1 6-2 16,1 8-4-16,-1 1-1 15,4 6 1-15,5 0-3 16,5 4-1-16,0 0 1 16,0-2 0-16,14-3-2 0,2-6-8 15,5-5-4-15,-1-5 3 16,4-4 4-16,-5 0 0 16,-2-13 4-16,-5-3 3 0,-9-2 2 15,-3-5 3-15,0-2 10 16,-10 4-1-16,-4-3-6 15,-6 5-5-15,0 3-3 16,4 1-1-16,1 8-6 16,10 4-26-16,5 3-51 15,2 0-80-15,13 0-190 0</inkml:trace>
  <inkml:trace contextRef="#ctx0" brushRef="#br0" timeOffset="94033.9">4846 12300 509 0,'0'4'170'0,"0"1"-137"0,0 0 5 15,0 6-8-15,4 3 8 16,0 6-25-16,-1 1-11 16,-3 4-2-16,0-1-25 0,-3-5-66 15,-12-3-94-15</inkml:trace>
  <inkml:trace contextRef="#ctx0" brushRef="#br0" timeOffset="94817.56">5256 12016 399 0,'0'-2'92'0,"0"-9"-66"16,5-1 33-16,11 4-13 15,4-3-2-15,7 5-23 16,3 1-4-16,1 4 1 0,-4 1-8 16,-2 4-6-16,-6 8 0 15,-7 5-3-15,-9 8-1 16,-3 4 0-16,-13-1-2 15,-6 5-5-15,-8-6-1 16,3-5-1-16,-1-2 8 0,6-9 2 16,6-6 0-16,6-5 4 15,5 0 5-15,2-11-2 16,7-7-4-16,11-3-3 16,2-4 1-16,3-2-1 15,-1 4 1-15,3 2 0 0,-6 2 8 16,-5 5 6-1,-4 3 0-15,-3 5 0 0,-4 6 0 16,-3 0-6-16,0 7-5 16,0 9 2-16,0 2-2 15,-1 5-3-15,1 4-1 16,8 3 0-16,2 0 1 0,4-1-4 16,4-2-12-16,-1-6-12 15,2-3-15-15,-1-6-17 16,2-8-18-16,-4-4-19 0,0-7-24 15,-3-13-66-15</inkml:trace>
  <inkml:trace contextRef="#ctx0" brushRef="#br0" timeOffset="95066.56">5677 11804 440 0,'5'-19'82'15,"-2"5"-32"-15,4 3 6 16,7 7-14-16,8 4-4 15,7 5-20-15,1 13 5 16,8 7 0-16,-1 7-13 0,2 10-4 16,-7 6-2-1,-3 8-2-15,-10 2 1 0,-10 4-3 16,-7 1 0-16,-2-6 0 16,-8-6-5-16,-7-6-12 15,-7-11-11-15,-4-9-5 16,0-15-19-16,4-10-54 15,4-5-86-15</inkml:trace>
  <inkml:trace contextRef="#ctx0" brushRef="#br0" timeOffset="95528.02">6481 11970 389 0,'-8'3'150'0,"4"-3"-127"16,4 0 37-16,0 0-10 15,13 0-2-15,7 0-19 0,5 0-14 16,4 0 1-16,3 0-9 16,2 0-6-16,-2 0 0 15,-5 0-1-15,-3 0-20 16,-8 3-23-16,-7 4-28 16,-9 0-62-16,0 0-61 0</inkml:trace>
  <inkml:trace contextRef="#ctx0" brushRef="#br0" timeOffset="95684.23">6498 12148 332 0,'0'7'187'0,"2"-2"-158"0,13-4 41 16,7 2-4-16,11-3-17 16,3 0-27-16,4 0-17 15,-1 0-2-15,3 0-9 16,-7 0-56-16,-1-4-69 15,-5-4-202-15</inkml:trace>
  <inkml:trace contextRef="#ctx0" brushRef="#br0" timeOffset="99319">7949 11706 332 0,'0'0'88'0,"0"-2"-71"0,0-6 49 16,3 1-19-16,1-4-2 16,0 2-24-16,0 0-2 15,-4 0 11-15,0 2-7 16,-2 4-6-16,-15 1-2 16,-4 2-7-16,-10 0-1 0,-5 10 4 15,-3 6 2-15,0 2 0 16,3 2-2-16,7 1-1 15,11-1-3-15,9 0-4 0,9-1-3 16,2 1 0-16,17-1 1 16,10 0 0-16,8 0-1 15,5 0-1-15,3-1 1 16,7-1-2-16,-5 1 1 16,-2-1 1-16,-8 0-2 0,-3 3 0 15,-12-3-1-15,-5 2-3 16,-12 0-1-16,-5 1-1 15,-5 1 0-15,-15-3 5 16,-11-2 0-16,-5 1 0 16,-7-6 2-16,-2-3 0 0,-2-5 1 15,1-3 0-15,5 0 3 16,6-12 7-16,9-6 0 16,7-5 3-16,13-4-6 15,6-1-4-15,10 1-4 16,15 0-2-1,11 6-12-15,5 2-23 16,8 1-34-16,3-2-90 0</inkml:trace>
  <inkml:trace contextRef="#ctx0" brushRef="#br0" timeOffset="99902.6">8668 11364 194 0,'0'-11'291'0,"0"0"-262"16,-3 2 14-16,-2 6 13 0,0 3-1 15,-1 0-29 1,-2 11-20-16,-5 7 13 0,-3 8 6 16,-4 6-9-16,0 11 3 15,-5 11-4-15,-2 6-3 16,0 8-3-16,-1 1-2 15,2 5-1-15,4-3-2 0,10-5-1 16,7-5-2-16,5-8-1 16,14-7 1-16,15-12 0 15,14-7-1-15,7-10 0 16,13-7-19-16,3-10-45 0,1-2-62 16,-4-16-149-16</inkml:trace>
  <inkml:trace contextRef="#ctx0" brushRef="#br0" timeOffset="101683.08">7895 11281 153 0,'0'-6'359'0,"0"-1"-323"16,0 1 26-16,0 6-7 0,0 0-6 15,0 6-31-15,-4 7-15 16,-8 7 10-16,2 4-4 16,-7 4-6-16,3 0-1 15,-4 1-2-15,2 0 0 16,3-6-10-16,3-2-13 0,3-7-3 16,4-4-19-16,3-8-27 15,6-2-24-15,10-12-31 16,2-7-90-16</inkml:trace>
  <inkml:trace contextRef="#ctx0" brushRef="#br0" timeOffset="101852.86">7949 11226 140 0,'3'-10'373'16,"-3"2"-312"0,0 5 3-16,2 3-16 0,4 0-22 0,1 3-12 15,4 8-6-15,4 7 7 16,4 2-3-16,3 3-4 15,3 0-6 1,2 4 0-16,0 2-1 16,-1-1-15-16,1 0-37 0,-3-4-48 15,-6-6-97-15</inkml:trace>
  <inkml:trace contextRef="#ctx0" brushRef="#br0" timeOffset="103006.43">9087 11764 271 0,'0'0'140'0,"0"0"-107"16,0-8 44-16,0 3-23 31,0-2-7-31,-1-4-22 0,-3-1-8 16,2-3 1-16,-5 1-7 15,-2 0-4-15,-3 0 0 16,-8 3 0-16,-7 4-7 16,-6 7 0-16,-3 0 0 0,-3 5-1 15,5 8 1-15,4 2 0 16,6 5 0-16,10-2 1 16,9 1-2-16,5-4-1 15,7-2 1-15,14-5 0 16,6-2-1-16,5-6-5 15,0 0-2-15,3 0 1 0,-2-6 5 16,-9-1 2-16,0-4 1 16,-4 1 0-16,-6-1 3 15,-3-1 12-15,-2 1 3 16,-2 2-3-16,-4 0 6 0,1 4-4 16,-1 3-4-16,0 2-6 15,-1 2-7-15,1 8-1 16,2 7 0-16,0 5 2 0,2 3-1 15,3 4 0-15,1 3 0 16,-3 2-1-16,2-2 1 16,0 2 1-16,1-2-3 15,0-4-7-15,-2-10 3 0,0 0-5 16,-1-8 4-16,0-6 7 16,3-4 1-16,-4-4 2 15,-1-9 1-15,2-9 8 16,-1-5-1-16,-1-3-4 15,-1-3-2-15,3 2-4 0,-3 2 0 16,2 5-1-16,2 6 0 16,2 5-3-16,1 7-20 15,0 3-30-15,2 3-27 16,1 0-61-16,-2 4-141 16</inkml:trace>
  <inkml:trace contextRef="#ctx0" brushRef="#br0" timeOffset="103415.36">9594 11899 357 0,'4'-11'117'15,"-4"2"-102"-15,0 1 48 16,0-2-2-16,0 5-2 15,-2 2-33-15,-9 1-15 0,-3 2 3 16,-5 0-2-16,4 7-7 16,-2 7-1-16,3 2-1 15,6 10-3-15,1-2-1 16,7 4 2-16,4-1-1 0,9 0 0 16,4-9-8-16,3-6 0 15,2-6 3-15,2-6 2 16,-3-4 2-16,-3-10 0 15,-6-6 1-15,0-5 1 0,-11-2 3 16,-1-3 4-16,-1 2-1 16,-12 3-5-16,-3 2-3 15,-3 4 1-15,6 11-3 16,-1 1-22-16,7 7-37 16,7 0-49-16,6 2-54 0,14 3-195 15</inkml:trace>
  <inkml:trace contextRef="#ctx0" brushRef="#br0" timeOffset="103557.59">9946 11886 634 0,'2'4'41'32,"-2"0"-2"-32,0 8-4 0,0 0 10 0,0 6-27 15,-6 4-16-15,-1 3-2 0,4-4-35 16,-3-3-64-16,1-8-113 15</inkml:trace>
  <inkml:trace contextRef="#ctx0" brushRef="#br0" timeOffset="104214.13">10596 11786 387 0,'0'-10'55'0,"0"-6"-7"0,-7 0 21 16,-2 0-14-16,-6-2-23 15,-2 0-16-15,-5 4 0 16,-2 5-4-16,-3 5-3 15,-3 4 3-15,1 0-4 0,-1 13-5 16,2 6-4 0,9 3 1-16,4 3-1 0,10 2 0 15,5-4 0-15,9-1 0 16,11-3-3-16,9-7-1 16,0-5-3-16,3-7-1 0,0 2 3 15,-5-5 2-15,-1-10 4 16,-7-3 0-16,-1-2 1 15,-4 0 1-15,-4-1 10 16,-3 1 2-16,-2 5 3 16,-3 3 9-16,-2 4-1 15,0 6-7-15,0 0-12 0,0 10-6 16,3 4-1-16,5 5 0 16,1 2 1-16,8 3 0 15,3-2-4-15,2-3-25 16,2-2-18-16,0-6-13 0,-1-5-30 15,-2-6-50 1,-2-2-154-16</inkml:trace>
  <inkml:trace contextRef="#ctx0" brushRef="#br0" timeOffset="104631.13">10849 11437 588 0,'-9'-16'37'15,"2"5"33"-15,4 6-18 16,3 5-12-16,0 7-29 16,8 12-13-16,7 9 7 0,-1 7 3 15,3 8 0 1,0 2-6-16,0 2 1 0,-3-2-2 16,-4-4 1-16,0-7-2 15,-5-5 0-15,-3-11 0 16,-1-6-3-16,1-6 0 0,-2-6 3 15,2 0 4 1,3-10 0-16,3-4-4 0,4-2 0 16,2-4 0-16,6 7 0 15,0-2 0-15,3 4-2 16,1 7 2-16,-3 4-2 0,-5 3-1 16,-3 11 3-16,-6-1-2 15,-7 6 0-15,-5 0-7 16,-13-1-3-16,-8-1-6 15,-3-5-2-15,-2-2 9 16,1-6 6-16,4-3-8 16,6-1 1-16,6-3-1 15,10-7-24 1,4-7-40-16,13-2-60 0,11-6-94 16</inkml:trace>
  <inkml:trace contextRef="#ctx0" brushRef="#br0" timeOffset="105055.72">11336 11407 536 0,'-9'-15'76'15,"2"4"-47"-15,2 6 36 16,0 5-20-16,5 0-13 16,0 16-32-16,8 6-1 0,1 6 5 15,3 6 2-15,1 5-4 16,-1 0-2-16,-3 4 1 15,-3-3 0-15,-1-5-1 16,-3-3 1-16,-2-7-1 16,0-8-1-16,0-7 1 15,0-1-1-15,0-7 2 0,0-2 0 16,0 0 5-16,0-11-3 16,4 1-3-16,8-3-1 15,3-3 1-15,2 5 0 16,5 1-2-16,2 6 0 15,-3 3 1-15,-3 1 0 0,-2 5 0 16,-5 5 0-16,-4 5-1 16,-7 0 1-16,0 2-1 15,-14 1-5-15,-8-4-4 16,-2 0-8-16,-4-5-6 16,-3-2-5-16,7-3-12 15,2-4-12-15,5-3-25 0,12-9-40 16,5-6-146-16</inkml:trace>
  <inkml:trace contextRef="#ctx0" brushRef="#br0" timeOffset="105342.63">11926 11118 463 0,'13'-11'133'0,"0"2"-118"16,3 9 21-16,7 0-2 16,2 20 11-16,2 6-12 15,2 8-18-15,-2 11 4 16,0 8 0-16,-3 1-8 0,-5 5-2 31,-1 1 0-31,-6 0-6 16,-5-2-1-16,-4-1-1 0,-3-3 2 15,-11-3-2-15,-18-2 0 16,-17-5-11-16,-21-8-54 16,-19-8-108-16</inkml:trace>
  <inkml:trace contextRef="#ctx0" brushRef="#br0" timeOffset="109169.62">10321 11944 247 0,'0'-3'45'0,"-2"0"24"16,2 1-3-16,0-1 2 15,0 2-20-15,0-2-9 16,0 2-1-16,0 1-6 16,4 0-9-16,-3 0 0 15,6 0-7-15,-2 7-2 0,-2 2 0 16,1 7 1-16,1 0-3 15,-3 1-4-15,1 6-3 16,1-1-2-16,-3 1 0 16,2-1-2-16,-1-3 0 15,0-1 1-15,-2-5-2 0,0-3 1 16,0-3-1-16,0-3 1 0,0-1 1 0,0-3 1 31,3 0 4-31,-1 0 3 0,3 0-1 0,2-2-6 16,0-1 0-16,3-1-2 31,2-1 1-31,1 0-1 16,3 2-1-16,2-2 0 0,1 2 0 0,3-1 0 0,0 1 0 31,-1 1 1-31,4-1-1 0,0-1-1 0,2 3 2 16,0-1-1-16,-1-1 0 0,1 2-1 15,-5 1 1-15,4-2 0 31,-4 2 1-31,-2 0-2 16,2 0 1-16,0 0 0 0,-2 2 0 0,1-2 0 16,1 0 1-16,-2 0-1 0,-1 0 0 15,1 0 0-15,-2 0 0 16,-2 0 0-16,0 0 0 16,1 0 0-16,-5 0 0 15,3 0 0-15,-3 0 0 16,4 0 0-16,-5 0 0 15,2 0 0-15,-3-4 1 16,1 2-1-16,-3 1 0 0,-1 1 0 16,1-3 0-16,-2 2 0 15,-1-1 0-15,1 2 0 16,-1-1 0-16,-1-1 0 16,1 2 0-16,0-2 0 15,0 2 0-15,-1-1 0 0,0 1 0 16,0-2 0-16,1 1 0 15,-2 1 0-15,1-3 0 16,1 1 0-16,0 2 0 16,0-2 0-16,0 0 0 0,-1 2 0 15,-3 0 0-15,1-1 0 16,2 1 1-16,-4 0-1 16,1 0-1-16,-1 0 2 15,2-2-1-15,-2 2 0 0,0 0 0 16,0 0 0-1,3-2 0-15,-3 2 0 0,2 0 0 16,-2-2 0-16,2 2 1 16,2-1 0-16,-4 0 0 15,2-3 1-15,0 2 2 16,0 0 0-16,-2-2 1 16,1 0 1-16,-1 3-1 0,2-5-1 15,-2 3 0-15,0 0 1 16,0-3 1-16,0-1-1 15,0 1 1-15,0-2 1 16,0-3-2-16,-2 0 1 16,-1 1 0-16,-1-2-2 0,3-1-2 15,-4 2 0-15,3 0-2 16,1 4 1-16,-1 0-2 16,0 3-20-16,-3-3-70 15,0-3-171-15</inkml:trace>
  <inkml:trace contextRef="#ctx0" brushRef="#br0" timeOffset="114092.09">7329 13484 548 0,'-3'0'98'0,"-2"0"-79"15,3 0 38-15,2-1-4 16,0-3-14-16,10 2-23 16,7-1-12-16,2 1 2 0,10 1 1 15,5-4-5-15,3 5-1 16,2-1 0-16,0 1-12 15,-3 0-26-15,-5 0-23 16,-11 0-21-16,-8 7-28 16,-12 1-37-16,-2 5-60 0</inkml:trace>
  <inkml:trace contextRef="#ctx0" brushRef="#br0" timeOffset="114217.3">7493 13552 195 0,'-43'14'165'16,"4"-3"-69"-16,6 0-8 15,12-4-29-15,12-1-15 16,9-3-24-16,16-3-19 0,12 0 3 15,13 0-2-15,8 0-10 16,4-6-54-16,6-4-73 16,-6-2-99-16</inkml:trace>
  <inkml:trace contextRef="#ctx0" brushRef="#br0" timeOffset="114920.25">8448 13394 328 0,'10'-14'23'15,"-3"3"23"-15,-2-2 16 16,3 1 0-16,-6 1-17 0,-2 0-10 16,0 3 8-16,-12 3-11 15,-5 4-14-15,-7 1-8 16,-5 0-5-16,-7 6-2 16,-2 9-1-16,-3 6-1 15,0 1 1-15,4 6 2 16,3-2 5-16,12-1 3 0,7 1-5 15,11 1-5-15,4-5-1 16,17 2 0-16,12-6 0 0,10-2 0 0,7 2-1 16,8-4 1-16,-1 3-1 15,-1-3 0-15,-6 0 0 16,-5 2-2-16,-9 0 1 16,-8 2-1-16,-11-2-1 15,-11 0-5-15,-4 0-6 16,-20 0 3-16,-10-3 4 0,-7-4-4 15,-7-3 3-15,2-6 8 16,0 0 1-16,10-5 7 16,6-13 1-16,10-3 1 15,10-5-5-15,8-4-4 0,8 0-4 16,15 2-10-16,9 1-5 16,3 2-19-16,4 2-29 15,0 4-47 1,-5-5-128-16</inkml:trace>
  <inkml:trace contextRef="#ctx0" brushRef="#br0" timeOffset="115420.14">8420 12848 451 0,'0'-2'95'0,"0"2"-61"15,-4 0 23-15,-2 9-17 0,-4 5 4 16,0 7-16-16,-4 4-21 16,0 2-2-16,-2 2-3 15,2 0-1-15,-1-4-1 16,6-3-15-16,2-5-18 16,1-9 0-16,6-6-21 15,0-2-39-15,8-12-16 0,6-10-45 16,3-4-64-16</inkml:trace>
  <inkml:trace contextRef="#ctx0" brushRef="#br0" timeOffset="115574.78">8414 12846 347 0,'6'-14'102'15,"-1"7"-16"-15,1 3-18 0,0 4-25 16,5 6-14-16,0 10-8 0,1 3-1 0,7 9-6 16,-2 5-4-16,3 1-7 15,-1 3-2-15,-2 1-18 16,1-1-47-16,2-10-49 0,-6-4-71 15</inkml:trace>
  <inkml:trace contextRef="#ctx0" brushRef="#br0" timeOffset="115939.07">9125 12915 76 0,'-12'-12'358'15,"-2"5"-310"-15,-3 7 9 16,3 0-9-16,-6 12 1 15,0 10-16-15,1 12-12 0,-5 9-3 16,1 12 0-16,-4 11 0 16,1 9-7-16,0 11-3 15,4 4-4-15,6 2 1 16,5-5-1 0,11-2-6-16,2-10 2 15,18-9 5-15,11-12-4 16,6-8 0-16,9-10-8 0,7-11-45 15,-1-18-62-15,1-7-129 16</inkml:trace>
  <inkml:trace contextRef="#ctx0" brushRef="#br0" timeOffset="118222.25">8407 13096 254 0,'-2'14'154'0,"2"-5"-133"0,2-4 8 15,13-3 28-15,2-2-5 31,3-5-22-31,7-8-20 16,-4-5-3-16,2-3-4 16,-5-1-3-16,-4-3-2 15,-5 1-7-15,-7-1-3 0,-4 2 1 0,-7 5 6 16,-13 5 2-16,-5 4 3 0,-6 6-1 16,-5 3 6-16,2-2 8 15,0 12 3-15,7 2 4 16,7 1 1-16,8 2-10 15,8 1-7-15,4-4-3 16,7 3 0-16,13-6 0 0,3-2 0 16,9-2 0-16,2-3-1 15,0-2-1-15,-4-2-5 16,-6-7-6-16,-5-3-2 16,-7-3 9-16,-6 1 5 15,-6-4 0-15,-2 4 1 16,-12-2 0-16,-5 3 1 15,0 5 4-15,-4 3 3 0,-5 5-1 16,8 0 1-16,0 3 0 16,3 9-3-16,6 1-2 15,6-1-3-15,5 4-1 16,2-2-1-16,12-2 1 0,6-2 1 16,2-5 0-1,5-3-1-15,-3-2 0 0,-2 0-1 31,2-11-3-31,-9-1 0 16,-2-6 2-16,-6 2 2 16,-7-2 1-16,0 2 0 0,-14 3 0 15,-6 3-2-15,-3 1 1 16,-4 7-1-16,1 2 2 16,0 4 4-16,3 8 1 15,6 4 0-15,7 4-3 0,6 1-3 16,4 2-1-16,5-3 1 15,9-4-1-15,8-3 2 16,0-6-1-16,7-7 0 16,-4 0 0-16,-4-4-1 15,-3-6-2-15,-7-5 2 0,-8 1 1 16,-3 1 0-16,-10-1 0 16,-9 3 0-16,0 1 0 15,-6 7 0-15,-2 3 2 16,5 0 2-16,1 5 2 0,6 9-2 15,5 4-3 1,6 1 0-16,4-1-3 0,6 2 2 16,9-6 0-16,7-3 0 15,4-7-1-15,4-4-2 16,-3-3-1-16,-5-11-2 16,-5-2 1-16,-8-3 5 15,-9-1 1-15,0 0 1 0,-16 6 0 16,-5 3 0-16,-5 6-1 15,-1 5 0-15,3 7-2 16,7 13-8-16,14 5-58 0,3-4-72 16,23 5-304-16</inkml:trace>
  <inkml:trace contextRef="#ctx0" brushRef="#br0" timeOffset="119169.78">9695 13268 307 0,'5'-10'56'15,"-2"3"6"-15,3 0 10 16,-6 0-16-16,0-1-13 16,0 0-23-16,0 1-1 15,-9 3 4-15,-3 2-6 16,-7 2-6-16,-3-2-3 0,-6 11-1 16,0 4 2-16,-3 1 2 15,4 4 3-15,4 0 3 16,4 0 1-16,9-2-6 15,6-2-6-15,4 2-2 16,13 0-4-16,8-2 1 0,8-2-1 16,9 4 1-16,1-4-1 15,-1 5 0-15,2 0-1 16,-6 3 0-16,-6-2-2 16,-6 6 1-16,-8-5-5 15,-9 4-4-15,-5-7 2 16,-14 1 3-16,-9-5 0 0,-15-3 1 15,1-5 2-15,-8-3 3 16,4-1 1-16,3-3 0 16,8-10 2-16,9-4 2 15,11-3 0-15,10-3-3 16,2-2-4-16,19 1-9 16,11 2-15-16,12 1-20 15,5 2-32-15,2-1-44 16,-6 4-141-16</inkml:trace>
  <inkml:trace contextRef="#ctx0" brushRef="#br0" timeOffset="119786.03">9632 12862 508 0,'2'-9'48'16,"-2"1"5"-16,0 4 13 16,0 4-15-16,-2 5-16 0,-7 9-28 15,-2 8 0-15,-3 1 3 16,-1 4-5-16,-1 1-3 15,0 1-2-15,3-3 0 16,0-4-12-16,5-2-9 16,2-8-17-16,5-3-6 0,1-7-24 15,3-2-13-15,9-8-13 16,5-7-5-16,-1-9-45 16,4-4 12-16,0 0 113 15,-6-3 84-15,2 2 25 16,-3 2 31-16,-2 6-23 15,-1 5 0-15,-3 2-21 0,0 7-14 16,5 5-22-16,-4 2-19 16,6 2-8-16,5 12-1 15,-1 5-4-15,3 9-5 16,1 4-2-16,1 5-2 16,1 4-11-16,-2 0-47 0,0-5-71 15,0-6-123-15</inkml:trace>
  <inkml:trace contextRef="#ctx0" brushRef="#br0" timeOffset="120207.95">10436 12908 504 0,'-10'-12'39'0,"-5"3"18"16,-3 9 5-16,-2 2-23 0,-1 19-11 16,0 11-12-1,-1 16 0-15,-5 15 6 0,1 14-3 16,3 7-9-16,5 10 3 16,5 0-10-16,8 0-2 15,5-13 0-15,12-6 0 16,8-11-9-16,7-15-17 0,11-16-31 15,2-13-34-15,1-16-60 16,-3-8-177-16</inkml:trace>
  <inkml:trace contextRef="#ctx0" brushRef="#br0" timeOffset="120796.8">10655 13400 303 0,'9'-17'57'16,"-3"2"26"-16,-6-3 0 15,0-2-15-15,-6 5-23 16,-6 4-17-16,-5-1-2 15,-4 7-12-15,-4 2-9 0,-2 3-4 16,0 6 2-16,3 10-3 16,3 0-1-1,3 6 1-15,7 2-2 0,11-4 1 0,0 1 0 16,9-4 0-16,8-5-1 16,2-3-3-16,5-9-2 0,1 0 1 15,-3-3 5-15,2-11 1 16,-4-4 0-16,-2 2 1 15,-5-1 4-15,-3 6 8 16,-2-3 1-16,-1 6 4 0,-2 4-5 16,-3 4-6-16,3 4-6 15,2 11-1-15,1 7 1 16,1 6 0-16,-2 7-1 16,-2 3 0-16,1 4 0 15,-4-3-1-15,-2-3-6 16,0-8 0-1,2-10 1-15,-2-7 4 16,3-10 3-16,4-1 2 16,0-12 12-16,6-8 1 0,1-9 1 15,4-6-3-15,5-1-7 16,-1 2-4-16,3 0-3 16,-1 5-11-16,1 8-22 15,-4 9-26-15,1 7-34 16,-4 5-44-16,-4 0-72 0</inkml:trace>
  <inkml:trace contextRef="#ctx0" brushRef="#br0" timeOffset="121109.46">11130 13501 365 0,'5'-4'78'16,"-3"-7"4"-16,-2 1 8 15,0 5-16-15,-2-4-30 16,-8 8-15-16,-4 1-13 15,-4 1-9-15,2 11-5 16,0 10-1-16,4-3 0 0,5 4-2 0,3 0 1 16,4-1-2-16,4-4-3 15,10-8-3-15,4-3-4 16,3-7 1-16,2 0 5 16,-1-10 0-1,-3-7-1-15,0-2 5 16,-9-2 2-16,-4-4 0 0,-6 3 0 15,0-2 0-15,-15 6-1 16,-2 6-9-16,2 2-20 16,1 6-26-16,5 4-17 15,7 0-33-15,2 4-52 0</inkml:trace>
  <inkml:trace contextRef="#ctx0" brushRef="#br0" timeOffset="121269.99">11375 13456 532 0,'9'0'70'16,"-5"0"3"-16,-4 0-21 16,0 6-3-16,-4 8-19 0,-1 7-18 15,-1-2-9-15,3 6-2 16,-3 0-3-16,1-3-49 16,-2-4-66-16,-1-11-130 15</inkml:trace>
  <inkml:trace contextRef="#ctx0" brushRef="#br0" timeOffset="121942.79">11912 13352 145 0,'0'-2'216'0,"2"-8"-188"16,2 0 38-16,-3 1 5 15,4 0-16-15,-3-3-20 0,-2-1-13 16,0 4 4-16,-2-1-10 16,-11-2-8-16,-6 7-3 15,-6 1-3-15,-6 4-1 16,-4 0 0-16,-5 11-1 15,5 5 5-15,-1 2 2 16,5 4 1-16,9 0-2 0,10 3-5 16,11-3 1-16,1-1-4 15,13-3 1-15,11-4 0 16,7-4-2-16,3-6-7 16,0-4-6-16,1 0 4 15,-4-10 1-15,-4-4 4 0,-3-6 8 16,-5-2-1-16,-4-1 7 15,-3 1 8-15,-1-2 3 16,-4 6 1-16,0 1 5 16,0 8 1-16,-4 3-3 15,2 6-6-15,-2 0-10 0,1 6-3 16,1 7-2-16,6 7 0 16,0 2 0-16,3 2-2 15,1-2 0-15,0 2-16 16,2-2-27-16,-3-7-21 15,-1-2-25-15,-1-8-24 0,-5-5-67 16</inkml:trace>
  <inkml:trace contextRef="#ctx0" brushRef="#br0" timeOffset="122380.2">12162 13174 479 0,'0'-21'46'16,"0"3"29"-16,0 9-1 15,2 7-21-15,3 2-21 16,3 6-24-16,-1 14 6 16,1 4 0-16,1 6-5 15,1 3-4-15,-3 4-1 0,-4 3-2 16,1-4-1-16,-4-3 0 16,0-4 0-16,0-1-2 15,0-7-1-15,-6-8-2 16,-1-7 0-16,1-6 2 15,4 0 2-15,2-8 1 0,0-8-2 16,7-6 1-16,8 0 0 16,11 2-1-16,-1 4 1 15,4 5-1-15,1 4 0 16,-3 5 0-16,-6 2 0 0,-1 6-1 16,-9 8 1-16,-8 2 0 15,-3 4-2-15,-10 1-7 16,-10-3 0-16,-6 2-4 15,-3-11-3-15,0 2-1 16,-1-9-3-16,8-2-5 16,3 0-13-16,12-13-12 0,7-5-17 15,4-4-44-15,19-6-105 16</inkml:trace>
  <inkml:trace contextRef="#ctx0" brushRef="#br0" timeOffset="122630.18">12560 12980 495 0,'-5'-11'92'15,"4"4"-48"-15,1 3 16 16,1 4-27-16,13 17 0 16,6 6-5-16,6 9-15 15,1 9 3-15,1 6-7 0,-3 3-3 16,-3 0-4-16,-10 1 0 15,-6-1-1-15,-6 0 0 16,-10-1 1-16,-17-2 0 0,-5-4-1 16,-9-1 0-16,-5-13-31 15,-10-6-47-15,-7-16-37 16,0-7-234-16</inkml:trace>
  <inkml:trace contextRef="#ctx0" brushRef="#br0" timeOffset="125617.07">13169 13465 528 0,'7'0'144'0,"-5"7"-134"15,-2 1-3-15,0 9 34 0,-5 2-4 16,-5 6-28-16,-5 2-8 15,-4-2 1-15,4 0-11 16,-4-3-27-16,4-8-9 16,1-5-40-16,6-9-74 15,4-4-201-15</inkml:trace>
  <inkml:trace contextRef="#ctx0" brushRef="#br0" timeOffset="126211.9">13502 13037 490 0,'-5'-15'57'16,"0"1"7"-16,3 6 11 16,2 6-27-16,0 2-10 15,4 0-30-15,4 16-8 16,1 5 6-16,-1 8 2 0,-1 7 0 15,-1 4-1-15,-6 3-3 16,0 0-3-16,0-1 0 16,-2-6 0-16,-2-4 0 15,-1-7-1-15,3-9 0 16,1-3 1-16,1-7-2 16,0-6 0-16,8 0 1 0,4-13 1 15,2-2 0-15,6-3 0 16,3-3-1-16,0 6 0 15,2 1-1-15,2 3 1 16,2 6-1-16,-5 5 0 16,-5 3-1-16,-1 13 1 0,-9 0-2 15,-6 7-9-15,-3 4 6 16,-10-2-4-16,-10 0-3 16,-7-4-6-16,-4-5 10 15,-3-6 6-15,0-7-1 16,4-3-2-16,1-4-10 15,8-11-8-15,6-5-29 0,8-2-27 16,7-6-37-16,4 0-54 16</inkml:trace>
  <inkml:trace contextRef="#ctx0" brushRef="#br0" timeOffset="126478.12">13898 12848 531 0,'13'-18'32'0,"-1"2"-7"0,1 10 27 16,1 6-1-16,3 0-11 15,2 20-25-15,1 5-4 16,4 15 6-16,-2 4-2 16,2 13-3-16,-4 7-4 15,-6 8-4-15,-3 4-1 16,-11 2 0-16,-3 7-1 0,-21-7-2 15,-13-1-15-15,-14-6-35 16,-15-7-37-16,-15-10-65 16,-13-14-198-16</inkml:trace>
  <inkml:trace contextRef="#ctx0" brushRef="#br0" timeOffset="127981.8">9627 13738 374 0,'-2'-4'60'16,"-4"0"-9"-16,4 3 11 16,2 1-31-16,0 1-9 15,2 10 5-15,4 7-1 16,3 3 2-16,-4 4-6 16,0 8-5-1,-3 1-4-15,-2 3-5 16,0 1-6-16,0-6 0 15,-2-2-1-15,0-5 0 16,1-7-1-16,1-6 1 0,1-1-1 16,9-7 1-16,2-3 1 15,4-1 1-15,0 0 3 16,3 0 2-16,2 0 0 16,4-1 1-16,2-5-2 15,5 1-3-15,6 1 0 16,5 1-2-16,4-1 1 0,2 0-2 15,0 3 0-15,2-1 0 16,-1 0-1-16,2 1 0 16,-3-1 1-16,3 2-1 15,-2 2 5-15,6-2-3 0,-2 0 0 16,2 0 1-16,0 0-3 16,2 0 1-16,-2 0 0 15,-2 0 1-15,0 0-2 16,-1 0 0-16,-2 0 2 15,1-2-1-15,-2 0 1 0,0 0-1 16,1-2 0-16,-3 3 0 16,-1-1 0-16,-2-2 1 15,-2 3-1-15,0-1 0 16,-2 2 0-16,-1-2 0 16,1 2-2-16,-2-2 2 0,0 2-2 0,0-2 1 15,-2 2 0-15,-1 0 1 16,0 0-1-16,1-1 0 15,-2-1 0-15,3 2 0 16,-1-2 1-16,1 0-2 0,-1 2 2 16,-2-1-2-16,-1-1 1 15,2 2 0-15,-2-2 1 16,-2 0-1-16,-1 0-1 16,0 0 2-16,-3-1-1 0,1 1 1 15,2-1-1-15,-3 1-1 16,0 2 1-16,-1-2 0 15,-1 0 0-15,1 0 1 16,-4 1-1-16,3-1 0 16,-1-2 0-16,-2 1 0 15,0 1 0-15,-1-1 0 0,-5-1 1 16,2-1 0-16,-3 1-1 16,2 2-1-16,-3-2 2 15,0 3-1-15,4-1 0 16,0 2-1-16,-1 0 1 15,4-2 0-15,-3 2 0 0,5 2 0 16,-3-2 0-16,-1-2 1 16,1 2-2-16,-6 0 1 15,1 0 0-15,-4-1 0 16,-2 1 1-16,-3-2-1 16,-2 0 0-16,-2 2-1 15,1 0 1-15,-2-2 0 0,-2 2 0 16,2 0 1-16,-2 0-2 31,2-2 1-31,0 2 1 0,0-2-1 0,-1 1 1 16,1-1 0-16,0-3 4 15,0 1 4-15,-2-1-1 16,0 0 0-16,0-5-1 16,0 0 1-16,0-3-3 0,-6-1 2 31,1-2 0-31,1 2 0 0,-2-6 0 15,3 5-2-15,1 0 0 16,-1 2-3-16,1 3 0 16,2 0 0-16,-2 5-2 0,1-4 1 0,1-2-44 15,-2-6-141-15</inkml:trace>
  <inkml:trace contextRef="#ctx0" brushRef="#br0" timeOffset="135294.93">16640 12070 175 0,'4'-10'414'0,"-4"-3"-399"16,0 1 18-16,-1 2 17 31,-7 3-3-31,-3 4-29 16,-5 3-17-16,-4 0 2 0,-3 5 3 15,-6 8-3-15,-3 2 1 16,-1 5 0-16,6 2-1 15,4-1 0-15,7-3 3 16,9 3-2-16,7-3-1 16,14 0-2-16,13 0 1 0,11-2 0 15,5 2-1-15,2 1 0 16,2 1-1-16,-8 1-1 16,-5 1-7-16,-12-1-5 15,-8 2 3-15,-12-1-1 16,-9-3 4-16,-17-2 5 15,-10-5 3-15,-5-5 0 0,-3-5 1 16,1-2 6-16,4-9 10 16,9-9-3-16,10-7-6 15,13-2-2-15,5-3-9 16,17 1-12-16,10 1-11 0,7 1-8 16,1 6-5-16,1 3-26 15,-5 1-47-15,-8 5-47 16,-7-2-130-16</inkml:trace>
  <inkml:trace contextRef="#ctx0" brushRef="#br0" timeOffset="135739.41">16560 11701 429 0,'-4'-7'156'0,"-1"2"-114"0,0 5 11 0,2 0-24 16,0 14-8-16,-3 2 0 15,-2 7-7-15,-6 6-7 16,2-3-5-16,2-2-1 15,-2-4-1-15,5-3-6 16,2-7-17-16,5-6 1 0,0-4-7 16,5-7-13-16,8-9 5 15,0-7 1-15,1-6 24 16,1-1 9-16,-1-1 4 16,-3 1 7-16,-1 6 12 15,-1 6 13-15,-2 7 8 16,3 9-13-16,0 2-19 0,7 14-6 15,2 10 6-15,4 6-5 16,10 4-2-16,1 7-1 16,-2 0-3-16,5 0-44 15,2-3-57-15,-7-8-89 16</inkml:trace>
  <inkml:trace contextRef="#ctx0" brushRef="#br0" timeOffset="136211.34">17283 11760 545 0,'0'-4'67'0,"0"-8"-35"16,-9 12 10-16,0 10-29 16,-4 15 4-16,-1 12 10 15,-6 18-9-15,1 10 9 0,-4 15-4 16,2 8-8-16,6 5-3 16,2 1-7-16,9-8-4 15,4-11-1-15,13-11 0 16,12-14-28-16,9-16-27 15,11-20-17-15,7-14-46 16,8-11-218-16</inkml:trace>
  <inkml:trace contextRef="#ctx0" brushRef="#br0" timeOffset="136946.44">17793 12141 407 0,'4'-11'55'0,"-3"3"0"15,1 0 6-15,-2-6-4 16,0 2-15-16,0-3-20 15,-5 2-3-15,-5 0-6 16,-9 2-5-16,-3 4-4 0,-3 7 0 16,-1 0-3-16,-3 6-2 15,2 7 1-15,5 5-1 16,5 2 0-16,9-1-3 16,8-1-2-16,0-3-5 15,17-5 3-15,4-6 5 16,4-1 1-16,2-3-1 0,-2-1 1 15,-3-9 2-15,-5 1 1 16,-2-4 0-16,-6 2 5 16,0 2 16-16,-3 0 4 15,-4 6 1-15,1 1-10 16,0 2-9-16,4 2-10 16,2 13-1-16,4 5 2 15,1 7 0-15,3 3 2 0,-2 8-1 16,2-1 2-16,-5-1-2 15,-3-4 0-15,1-5-2 16,-3-9-2-16,-4-8-1 16,2-8 1-16,0-2 5 0,0-16 9 15,-2-7-3 1,4-9 1-16,2-4 2 0,4-3-3 16,-1 0-7-16,5 7-1 15,-1 5-10-15,0 9-33 0,3 8-36 16,2 5-27-16,0 5-42 15,0 0-84-15</inkml:trace>
  <inkml:trace contextRef="#ctx0" brushRef="#br0" timeOffset="137239.04">18341 12212 519 0,'0'0'54'16,"-3"0"-8"-16,-11 0-2 15,1 0-24-15,-4 3-12 16,1 9-8-16,5 5-1 0,4 5 1 31,5 3-1-31,2-2 1 16,4-1 0-16,9-4-2 0,2-10-3 0,6-4 4 16,-2-4 0-16,1-7 2 15,0-11 0-15,-6-5 1 16,-4-2 8-16,-4-3 15 15,-6-3-9-15,0 2-8 16,-6 4-8-16,-8 6-3 16,2 5-25-16,1 5-30 0,4 7-45 15,7 2-61-15,7 0-223 16</inkml:trace>
  <inkml:trace contextRef="#ctx0" brushRef="#br0" timeOffset="137386.74">18666 12244 581 0,'0'6'67'0,"0"1"-18"16,-7 4-5-16,-4 1-22 0,2 2-17 15,0 6-16-15,2-5-51 0,3-3-77 16,4-9-201-16</inkml:trace>
  <inkml:trace contextRef="#ctx0" brushRef="#br0" timeOffset="137995.97">19207 12129 470 0,'6'-18'40'15,"0"-5"-15"-15,-5 0 42 0,3-1-8 16,-4 3-20-16,0 1-19 16,-7 6 0-16,-7 6-1 15,-8 2-8-15,-5 6-8 16,-3 1-2-16,-3 14-1 16,-1 5 1-16,6 5-2 0,4 3 0 15,8-1 0-15,8 0 0 16,8-4-2-16,8-6-9 15,11-2 4-15,8-8-1 16,9-5-4-16,-2-2 1 16,3-11 5-16,-3-5 3 15,-3-6 4-15,-8 0 0 0,-4-1 2 16,-4-1 7-16,-4 6 10 16,-6 7 8-16,-2 1 3 15,-1 8-6-15,-2 2-13 16,0 3-11-16,3 14-2 15,5 1 4-15,3 6-4 0,4 2 4 16,2-1-8 0,5-3-24-16,-3-2-36 0,-1-7-33 15,-1-7-52-15,-7-6-132 16</inkml:trace>
  <inkml:trace contextRef="#ctx0" brushRef="#br0" timeOffset="138402.44">19454 11868 555 0,'-1'-14'62'0,"-1"3"-23"0,0 4 32 15,2 7-31-15,2 0-12 16,8 10-26-16,2 8-1 16,5 6 1-16,1 8 3 15,0 4-4-15,-2-1 1 16,-3 2-2-16,-1-7 1 15,-3-3-2-15,-3-10-7 0,-3-4 0 16,-3-10 3-16,2-3 5 16,-2 0 7-16,2-10-4 15,3-5-2-15,4 1-1 16,4 1 0-16,2 5 0 16,2 4-1-16,0 4-2 0,-2 0 1 15,-3 12 0-15,-7 4 0 16,-5 0 0-16,0 1-8 15,-13-2-7-15,-6-1-1 16,-5-3-10-16,-1-2 1 16,1-7 12-16,1-2-3 0,7 0-21 15,7-5-11-15,6-6-1 16,3-3-60-16,12-2-108 16</inkml:trace>
  <inkml:trace contextRef="#ctx0" brushRef="#br0" timeOffset="138839.84">19906 11710 473 0,'17'0'33'0,"-1"0"12"16,2 4 12-16,5 11 6 16,3 5-28-16,-4 9-5 15,-2 7-2-15,-3 6-10 16,-5 8-6-16,-7 9-4 16,-5 1-4-16,-3 3-2 0,-11 1-1 15,-8-7 0-15,-5-9-14 16,-7-11-14-16,0-9-15 15,0-16-11-15,2-12-54 16,5-5-98-16</inkml:trace>
  <inkml:trace contextRef="#ctx0" brushRef="#br0" timeOffset="139262.57">20513 11978 488 0,'0'0'90'15,"6"0"-80"-15,12-5 41 16,9 2-17-16,5-1 1 16,9 3-23-16,3 1-8 0,0 1-2 15,-3-1-2-15,-6 7-36 16,-16 3-73-16,-12 0-102 16</inkml:trace>
  <inkml:trace contextRef="#ctx0" brushRef="#br0" timeOffset="139396.68">20546 12136 568 0,'-6'5'44'0,"13"-5"-26"16,26 0 21-16,17 0-21 15,17 2-12-15,10-4-8 16,3-6-45-16,0-7-140 16</inkml:trace>
  <inkml:trace contextRef="#ctx0" brushRef="#br0" timeOffset="140349.03">21654 11747 260 0,'9'-11'100'16,"-2"-3"-56"-16,-3 2 45 15,-3 1-30-15,-1 3-4 0,-3 0-23 16,-10 7-4-16,-6 1-7 15,-7 0-3-15,-2 9-2 16,-5 3-5-16,1 4-4 16,1 1 1-16,6 0 1 0,8 1 1 15,5-3-5-15,11 0-3 0,1 0 0 16,18 2 1-16,7-3-1 16,6 5 0-16,5 0-2 15,-1 2 1-15,3 1-2 16,-4 3 2-16,-5-2-2 15,-6-1-8-15,-7 2-5 16,-13-5 0-16,-3-2 6 0,-10-5 2 16,-15-3 5-16,-11-2 1 15,-3-5-1-15,-2-2 2 16,0 0-1-16,7-5 1 16,7-5 7-16,8-2 4 15,10-1-5-15,9 1-5 16,3-4-2-16,17 0-4 0,11 2-4 15,8 0-15-15,5 2-9 16,2 1-13-16,-1-2-14 16,-6 1-36-16,-5-1-171 15</inkml:trace>
  <inkml:trace contextRef="#ctx0" brushRef="#br0" timeOffset="140784.59">22259 11219 482 0,'-5'-3'66'16,"0"-1"-36"-16,-5 4 28 15,1 2-20-15,-1 15-8 16,-5 12-15-16,-2 9-2 15,-4 10 5-15,1 15 5 0,1 11 0 16,-4 12-4-16,3 5-1 16,4 3-7-16,4 6 3 15,11-1-13-15,2-12-1 16,21-7 0-16,9-12-1 16,12-13-5-1,2-16-12-15,11-17-27 0,-5-15-77 0,2-11-118 16</inkml:trace>
  <inkml:trace contextRef="#ctx0" brushRef="#br0" timeOffset="141456.54">22631 11665 381 0,'0'-11'40'0,"0"1"30"16,-2 3-5-16,-7 2-12 15,-4 5-28-15,-4 0-7 0,-2 3 3 16,-2 11 0-16,-2 2-2 16,-1 4-1-16,4 1-2 15,5 2-2-15,5-3-4 16,6 2-5-16,4-3-2 16,7 1 0-16,10-2-2 0,5 3 1 15,3-2-1 1,1 3-1-16,3-1-1 0,-5 4 1 15,-2-1-5-15,-10-1-7 16,-5-3-13-16,-7-1 1 16,-7-5 12-16,-12-6 9 15,-9-5 3-15,0-3 0 0,-5 0 1 16,3-11 0-16,3-5 5 16,5-1 1-16,8-1-4 15,11-2-2-15,3-1-3 16,14 6-14-16,11 1-15 0,7 2-29 15,2-3-22-15,4 6-37 16,-4-5-85-16</inkml:trace>
  <inkml:trace contextRef="#ctx0" brushRef="#br0" timeOffset="141926.53">22672 11331 299 0,'-6'-6'273'0,"1"0"-251"15,0 6 19-15,2 0-18 16,-4 14-10-16,2 6-7 16,-2 5-3-16,-3 2-2 15,-3 3 0-15,2-6 0 16,2-2 0-16,0-4-1 0,2-5-6 16,3-8-1-16,4-5-4 15,0 0-2-15,0-7 3 16,9-11-20-16,6-3 13 15,1-4 15-15,0-2 2 16,2 4 0-16,-5 0 7 0,1 7 15 16,-1 3 11-1,-1 8 1-15,-3 5-15 0,4 0-10 16,-1 12-3-16,3 6-3 16,1 10-2-16,2 5-1 15,-4 4-1-15,4 8-24 16,-4 0-42-16,-1-5-55 0,-2-5-163 15</inkml:trace>
  <inkml:trace contextRef="#ctx0" brushRef="#br0" timeOffset="142536.53">23243 11496 399 0,'0'-4'45'0,"0"-1"6"16,-3 1 22-16,1 1-24 0,-4 1-8 15,2 2-14-15,-6 0-12 16,-2 11-8-16,-7 7 2 15,-4 10 8-15,-4 9 7 16,-6 10 1-16,1 6-8 0,-4 4-5 16,6 0-2-16,6 3-4 15,9-5-3-15,8-5-1 16,7-4-2-16,12-5 0 16,11-7-7-16,10-8-20 15,6-6-35-15,5-11-50 0,-2-9-87 16</inkml:trace>
  <inkml:trace contextRef="#ctx0" brushRef="#br0" timeOffset="143226.53">23471 11803 358 0,'0'-7'95'16,"0"-3"-63"-16,0 2 26 15,-2-3-16-15,-3 0-11 16,-2 2-18-16,-3 3 4 16,-2-2-9-16,-2 8-6 0,-6 0-2 15,-2 0-1-15,1 8 2 16,-2 2-1-16,4 6 1 0,0 0-1 0,10 0 0 16,3-1-1-16,5-1 1 15,1-2-1-15,5-3 0 16,11-4 2-16,4-5-1 15,0 0-1-15,0 0-3 16,1-8 0-16,-5-3 3 16,0-2 1-16,-3-1 1 15,-4 0 3-15,-1 3 11 0,0 0 5 16,-4 4 3-16,-1 3-5 16,1 3-5-16,-2 1-10 15,1 4-4-15,2 6 1 16,3 4 0-16,-1 4 0 15,0 4 0-15,2 1-1 16,1 0 1-16,-4 2 1 0,1-2-1 16,-3-1 0-16,3 0-2 15,-3-5-1-15,0-7 2 16,-1-3 1-16,-1-7 0 0,5 0 4 16,-2-7 7-16,3-7 10 15,1-9-3-15,3-1-4 16,3-5-5-16,0 2-9 15,4 0 1-15,-4 6-22 16,2 3-37-16,-3 5-37 16,-3 6-77-16,-2 2-188 15</inkml:trace>
  <inkml:trace contextRef="#ctx0" brushRef="#br0" timeOffset="143626.53">23920 11879 443 0,'0'-5'61'16,"0"-1"-35"-16,0 2 42 15,0 1-22-15,0 3-9 16,0 0-19-16,0 0-11 0,-5 0-6 15,-3 11 0-15,-1 2 3 16,-3 3 0-16,2 1-3 16,2 3-1-16,4 2 1 15,3-3-1-15,1-1 0 16,0-4 0-16,8-5-1 16,7-4 2-16,-1-5 0 15,4 0 1-15,-2-5-1 0,2-7 0 0,-5-5 2 16,-2-1 0-16,-8-4 8 15,-3 0-2-15,0 3-6 16,0-1-4-16,-11 6-6 0,1 2-20 16,-3 4-19-16,6 6-33 15,3 2-35-15,4 0-92 16</inkml:trace>
  <inkml:trace contextRef="#ctx0" brushRef="#br0" timeOffset="143906.53">24171 11872 238 0,'7'0'19'0,"3"-4"36"16,-1 2 4-16,-2 1 2 0,0-3 0 15,1 4-7-15,-5-1 6 16,1-1-2-16,-3 0-13 15,3 2-10-15,-1 0-6 16,1 0-11-16,-3 0-7 16,3 8-4-16,-2 4-2 0,-1 3-2 15,-1 5-1-15,0 2-1 16,-14 5-6-16,-6-4-44 16,-8-8-63-16,-6-3-119 15</inkml:trace>
  <inkml:trace contextRef="#ctx0" brushRef="#br0" timeOffset="145346.54">24595 11790 278 0,'0'0'81'0,"0"-4"-33"15,2 1 38-15,0-4-38 16,0 0-13-16,-1-2-8 15,5-2-5-15,-6 3-4 0,1-4-1 16,-1 4-7-16,0 1 3 0,-8 3-5 16,-7 4-8-16,-3 0 0 31,-3 1 0-31,-1 10-1 0,1 3 1 0,-1 1 0 16,4 3-1-16,5-1 0 15,6 0 0 1,2-4-1-16,7 3-3 0,0-8 0 15,8-2 2-15,9-5 1 16,0 1 0-16,4-2 0 16,-3-11 0-16,1 1 1 15,-2-3 2-15,-3 2-1 16,-5 1 4-16,-3 1 14 0,-2 3 1 16,-2 5-2-16,-1 1-8 15,-1 0-11-15,0 4 0 16,3 4 1-16,0 5 1 15,2-1-13-15,5-1-11 16,-2-1-22-16,2-5-33 0,0-3-47 16,0-2-70-16</inkml:trace>
  <inkml:trace contextRef="#ctx0" brushRef="#br0" timeOffset="146036.53">24746 11460 488 0,'6'-11'41'15,"-1"3"3"-15,2-2 14 16,2 5-16-16,2 5-20 0,1 0-15 16,3 4-2-16,-1 13 1 15,2 5 2-15,-2 8-1 16,1 8 3-16,-3 3-3 15,-5 5-2-15,-3 4-1 16,-4 2 1-16,-2-4-2 16,-10 2-1-16,-6-3-1 0,-3-4 2 15,-1-6-6-15,-2-5-11 16,7-7-9-16,-1-11 5 16,9-4-13-16,4-10-29 15,5-3-38-15,5-10-82 16</inkml:trace>
  <inkml:trace contextRef="#ctx0" brushRef="#br0" timeOffset="146256.54">25045 11833 474 0,'0'-1'59'16,"4"-2"-48"-16,0 3 32 15,0 0-19-15,-1 6-4 16,1 0-4-16,-1 7-3 0,-3-1-9 16,0 4-2-16,0-5-1 15,0 2-16-15,-7-4-34 16,0-2-45-16,-2-5-73 16</inkml:trace>
  <inkml:trace contextRef="#ctx0" brushRef="#br0" timeOffset="146746.53">25186 11480 205 0,'-3'-9'330'0,"3"2"-323"0,0 7 32 15,0 0-17-15,0 5-22 0,0 13 1 16,5 2 7-16,-2 3 2 16,1 6 1-16,-3-1 2 15,3 0-1-15,-4 3-6 16,0-5-4-16,0-1 0 16,0-1-1-16,0-7 0 15,-4-4 0-15,3 0 0 0,-1-8 0 16,0-2 1-16,2-3 0 0,0 0 0 15,0 0 3-15,0-7-2 16,4-4-4-16,4-1 1 16,4-1 0-16,-2-1 1 15,3 3-1-15,0 4 2 16,-1 4 2-16,1 3-6 16,-4 0 4-16,1 5-2 15,-2 6 0-15,-5 5 1 0,-1-1-1 16,-2-2 0-16,0 4 0 15,-9-5-5-15,-7-1-11 16,0-2-21-16,-4-6-4 0,0-1-5 16,3-2-19-16,0 0-44 15,7-9-116-15</inkml:trace>
  <inkml:trace contextRef="#ctx0" brushRef="#br0" timeOffset="147246.54">25315 11214 54 0,'9'5'137'0,"0"2"-75"15,2 6 20-15,1 1-23 16,5 4-6-16,-1 5 1 16,2 4-12-16,-3 7-10 15,0 7-10-15,-4 4-6 16,-5 6-5-16,-6 6-5 15,-6 6-3-15,-8 3-1 0,-10 0-5 16,-5 0-7-16,1-2-12 16,-6-6 0-16,-4-4-17 15,-1-7-32-15,-3-10-128 16</inkml:trace>
  <inkml:trace contextRef="#ctx0" brushRef="#br0" timeOffset="164996.53">19407 13752 596 0,'-12'6'21'16,"2"-5"7"-16,10-1 17 16,17 0-11-16,10 0 11 15,7-4-21-15,10-3-9 16,-2 0-8-16,5-1-5 15,0 0-1-15,-3 1-1 16,-2 0 0-16,-6 4-21 16,-2-2-17-16,-12 5-18 0,-8 0-23 15,-13 0-28-15,-1 12-39 16,-19-2-122-16</inkml:trace>
  <inkml:trace contextRef="#ctx0" brushRef="#br0" timeOffset="165126.53">19565 13863 307 0,'-21'16'167'15,"8"-7"-118"-15,13-4 0 16,2-3-27-16,25-2 3 16,13 0-11-16,8-2-10 0,11-7-2 15,6-3-33-15,1-1-71 16,-1-1-69-16</inkml:trace>
  <inkml:trace contextRef="#ctx0" brushRef="#br0" timeOffset="165616.54">20578 13559 574 0,'-4'-16'34'0,"-9"0"-9"0,-6 5 23 16,-3 6-18-16,-2 5-15 15,-3 0-13-15,0 9-1 16,0 7 3-16,3 6-1 16,3 0 4-16,6 6 2 15,7 0-2-15,8-1-7 16,0 0 3-16,17 1-2 0,8-1 4 15,9 0-1-15,5-4 0 16,2 0-2-16,-2 0 0 16,-3-1-1-16,-11-1 0 15,-10-2-7-15,-11 1-14 0,-8 2 9 16,-21-8 2-16,-11 0 3 16,-9-3 3-16,-5-4 3 15,1-7 1-15,8 0 5 16,4 0 12-16,15-11 6 15,12-1-10-15,10-8-12 16,15 2-11 0,17-3-13-16,11-4-18 0,6 0-32 15,3-2-75-15,-2-2-294 16</inkml:trace>
  <inkml:trace contextRef="#ctx0" brushRef="#br0" timeOffset="166056.54">21167 13228 356 0,'-11'-4'136'0,"-4"1"-93"15,-7 3 28-15,-2 3-20 0,1 15-11 16,-11 12-21-16,1 13-7 16,-2 18 14-16,2 10 4 15,1 15 3-15,5 10-12 16,11 5-6-16,8-1-12 16,8-3-1-16,2-6-1 0,22-9-7 15,8-7-21-15,13-13-25 16,7-10-61-16,5-15-108 15</inkml:trace>
  <inkml:trace contextRef="#ctx0" brushRef="#br0" timeOffset="167056.54">21485 13604 443 0,'7'-20'38'0,"-2"1"4"15,1 1 18-15,0-2 3 16,-3 2-22-16,-3 9-17 16,0-1-1-16,-11 6 2 0,-6 4-15 15,-9 10-4-15,-4 6 3 16,-6 10 1-16,0 1 0 15,1 5-5-15,11-2 0 16,5-1 2-16,13 1-1 16,6 0-5-16,5 2 0 0,15-1 0 15,9 1 0-15,3 2-1 16,4-2 0-16,-1 0 0 16,-1-4-6-16,-7-1-3 15,-8-4-6-15,-9-3-6 16,-10-2-5-16,-7-6 11 15,-18-2 14-15,-11-5-1 0,-9-5 0 16,-3 0 3-16,1 0 3 16,4-13 6-16,7-1 6 15,14-6 1 1,14-1-6-16,8-2-9 16,22-1-3-16,17 0-7 0,9 1-10 15,11-1-20-15,2 3-13 0,-3-1-66 16,-6 1-124-16</inkml:trace>
  <inkml:trace contextRef="#ctx0" brushRef="#br0" timeOffset="167316.54">21894 13392 612 0,'4'-4'38'15,"-4"-13"-8"-15,-12 17 20 0,-5 1-13 16,-2 19-22 0,-5 12-13-16,-4 15 2 0,1 8 8 15,-1 10-1-15,1 3-3 16,7 6-2-16,5-5-1 16,11-6-5-16,4-8 2 15,9-11-2-15,13-5 1 0,6-13-3 16,7-7-35-16,2-12-45 15,0-7-34-15,2-10-112 16</inkml:trace>
  <inkml:trace contextRef="#ctx0" brushRef="#br0" timeOffset="167896.53">22180 13718 344 0,'1'-16'124'16,"-1"-3"-70"-16,0-1 23 0,0 4-19 16,-7 2-17-1,-5 3-27-15,-3 4-5 0,-5 7 0 16,-2 0-5-16,-2 8-2 15,-1 9-2-15,6 2 2 16,-1 8-4-16,7-2 1 0,5 0 1 16,5-2-1-16,5-3 0 15,-1-8-2-15,13-5 0 16,5-7 2-16,3 0 1 16,3-8-2-16,-2-7 2 15,0-2 2-15,-1-1-2 16,-7 1 2-16,-3 7 10 0,-3 0 10 15,-1 9 1-15,-3 1-12 16,0 6-8-16,2 9-3 16,2 9 2-16,-1 6 0 15,2 4 0-15,0 3 0 0,4 1-2 16,0-4 0-16,-1-6 1 16,2-4-1-16,2-9 1 15,-3-5-1-15,2-10 2 16,0 0 2-16,-1-17 2 15,-1-10 1-15,1-4 6 0,-3-5-4 16,-2-2-3-16,0 3-4 16,-1 4-4-1,-2 7-10-15,1 7-19 0,4 10-36 16,0 7-25-16,1 0-55 16,3 6-63-16</inkml:trace>
  <inkml:trace contextRef="#ctx0" brushRef="#br0" timeOffset="168176.53">22726 13841 486 0,'0'-11'93'15,"0"-1"-22"-15,-5 3 6 16,1 5-24-16,-3 4-26 0,-3 0-21 16,4 8-7-16,2 9 0 15,-1 5 0-15,5 3 0 16,0 1 1-16,0-2 0 15,7-3-3-15,3-5-4 16,2-7 4-16,2-9 2 0,2 0 2 16,-4-10 1-16,-1-6 0 15,0-9 0-15,-6-2 0 16,-3 0 0-16,-2 0-2 16,-3 1-1-16,-6 6-22 15,-4 5-31-15,4 5-21 0,0 5-38 16,5 5-67-16</inkml:trace>
  <inkml:trace contextRef="#ctx0" brushRef="#br0" timeOffset="168356.54">23001 13807 581 0,'5'0'76'0,"0"2"-27"15,-3 5 4-15,1 4-17 16,0 2-29-16,-3 6-6 15,0 1-9-15,0 1-42 0,0-3-42 16,0-6-73 0,0-6-205-16</inkml:trace>
  <inkml:trace contextRef="#ctx0" brushRef="#br0" timeOffset="168696.53">23320 13720 594 0,'2'-18'33'0,"-2"2"22"16,-11 2-13-16,-9 8-12 15,-1 5-22-15,-4 1-7 0,-2 5-2 16,3 11 2-16,5 1 0 16,6 3-2-16,6 0 0 15,7 0 1-15,0-4-1 16,9-5-1-16,4-3-7 15,4-4 3-15,3-4 0 16,2-2 2-16,-3-8 3 0,3-5 1 16,-6 3 0-16,0 1 0 15,-3 2 0-15,-4 6 1 16,0 3 4-16,-2 0-3 16,-2 8 0-16,3 7 1 15,-1 1-2-15,2 2-1 0,1-2 0 16,3 0-18-16,-4-5-38 15,2-8-48-15,-2-3-56 16</inkml:trace>
  <inkml:trace contextRef="#ctx0" brushRef="#br0" timeOffset="168946.53">23444 13422 588 0,'9'-7'50'15,"4"7"-7"-15,7 0-1 0,2 21 4 16,2 9-16-16,1 13-16 16,-5 11-6-16,-6 12-2 15,-5 3-3-15,-5 3-1 16,-4-1-1-16,0-7-3 16,-11-8-4-16,-3-12-7 0,-3-12-11 15,-3-14-17-15,-1-9 1 16,3-9-27-16,6-1-41 15,10-15-31-15,2-10-91 16</inkml:trace>
  <inkml:trace contextRef="#ctx0" brushRef="#br0" timeOffset="169116.54">23898 13820 578 0,'7'0'72'16,"-3"0"-53"-16,-2 0 16 15,-2 12 5-15,0 4-11 0,0 4-25 16,0 3-2-16,0 1-7 16,0-3-42-16,0-9-47 15,0-7-89-15</inkml:trace>
  <inkml:trace contextRef="#ctx0" brushRef="#br0" timeOffset="169536.54">24205 13400 691 0,'-3'-12'14'0,"-1"1"-13"16,4 10 35-16,0 1-10 15,4 14-14-15,5 8-10 0,0 10 8 16,5 4-2-16,-2 8-5 15,-2 0-2-15,0-1 0 16,-4-6 0-16,-6-2-1 16,0-9-4-16,0-6-6 15,-6-9 2-15,-4-8 4 0,7-3 4 16,1-5 3-16,2-10 1 0,5 0-2 16,12-5-2-16,5 2 1 15,5 4 1-15,-1 6-4 16,1 7 0-16,-6 1 0 15,-1 5 0-15,-10 9 0 0,-3 10 0 16,-7-3 1-16,0 2 0 16,-14 1 0-16,-8-7-1 15,-2-4-16-15,-3-3 1 16,-2-6 0-16,2-4-9 16,3-2-19-16,6-12-33 0,9-7-59 15,9-4-141-15</inkml:trace>
  <inkml:trace contextRef="#ctx0" brushRef="#br0" timeOffset="169746.54">24629 13319 687 0,'7'-7'36'16,"-1"1"-6"-16,2 6 13 15,2 8-14-15,6 12-4 16,5 14-7-16,3 6-5 0,1 13-5 15,0 6-4-15,-5 9-2 16,-12 3-2-16,-8 6 1 16,-19 2-13-16,-30-4-49 15,-27-13-80-15,-27-3-167 0</inkml:trace>
  <inkml:trace contextRef="#ctx0" brushRef="#br0" timeOffset="170196.53">19441 15413 636 0,'0'0'52'0,"0"0"-1"16,15-4-5-16,9-3-15 16,11 2-15-16,5-1-14 15,5 3-1-15,1 1-1 0,-3 2-43 16,-8 0-49-16,-13 0-58 15,-12 7-176-15</inkml:trace>
  <inkml:trace contextRef="#ctx0" brushRef="#br0" timeOffset="170306.53">19504 15520 514 0,'-10'3'109'0,"10"-3"-96"16,25 0 16-16,29-5-14 15,16-8-6-15,18-4-10 16,17-6-23-16,9-10-67 0,1-10-215 15</inkml:trace>
  <inkml:trace contextRef="#ctx0" brushRef="#br0" timeOffset="172726.53">14890 7860 468 0,'-22'4'87'0,"5"-4"-38"0,10 0 9 16,7 0-18-16,22 0-24 15,14-4 4-15,15-4 14 0,8-5-11 16,14-1-12-16,8-4-7 16,1 3-2-16,8-3-1 15,-2 1-1-15,-1 3 0 16,-4 2-5-16,-12 1-14 15,-13 2-13-15,-17 4-20 0,-18 2-25 16,-23 3-36-16,-16 0-45 16,-27 8-124-16</inkml:trace>
  <inkml:trace contextRef="#ctx0" brushRef="#br0" timeOffset="172906.53">15067 7868 430 0,'-65'12'85'0,"17"-3"-14"16,20-2-6-16,21-3-20 15,14-4-23-15,28 0-16 16,19-2 19-16,20-8 13 16,16-1-18-16,13-3-7 15,4-3-4 1,-2-1-5-16,-3 4-2 0,-20 2-2 0,-16-1-27 31,-17 4-35-31,-26 0-34 0,-23-1-101 16</inkml:trace>
  <inkml:trace contextRef="#ctx0" brushRef="#br0" timeOffset="175156.54">20583 14958 541 0,'0'-14'55'0,"-9"-3"-14"15,-4 9 30-15,-8-1-20 16,0 5-26-16,-7 4-17 16,-4 4-5-16,0 10 3 15,-2 7 1-15,2 6-2 16,1-1 0-16,10 7 0 0,8-3-3 15,11 4-1-15,2-3-1 16,19-1 0-16,10 0 1 16,6-1 0-16,10 1-1 15,5 0 2-15,3-1-2 16,-4 1 0-16,-1 1 0 0,-11 1 0 16,-5 0 0-16,-13 0-3 15,-11-4-6-15,-8-1-6 16,-20-6 4-16,-14-3 6 15,-8-9 3-15,-11-5 1 16,-6-4 4-16,1-4 13 0,9-13 8 16,5-3-1-16,10-7-2 15,17-1-10-15,12-5-6 16,11 1-5-16,22 4-5 16,19-1-12-16,14 2-18 15,9 3-32-15,4 0-56 16,1-2-90-16</inkml:trace>
  <inkml:trace contextRef="#ctx0" brushRef="#br0" timeOffset="175426.53">21102 14883 540 0,'2'-2'108'0,"-2"-9"-69"16,0 10 5-16,-2 1-12 0,-6 14-11 15,-6 13-18-15,-3 10-1 16,-5 10 2-16,0 10 4 0,-4 7-1 16,6 4-2-16,4 1-1 15,7-1-4-15,9 0 1 16,8-7 0-16,14-5-2 16,19-11 2-16,6-9-24 15,11-10-27-15,10-13-28 16,0-11-64-16,-1-6-157 0</inkml:trace>
  <inkml:trace contextRef="#ctx0" brushRef="#br0" timeOffset="176026.53">21625 15179 389 0,'0'-14'75'0,"0"-2"-1"15,-5-2 0 1,-8 0-19-16,-3 2-18 16,-3 2-11-16,-7 5-2 15,-1 5-7-15,-2 4-6 0,-1 6-7 0,1 15 0 16,-1 4-2-16,8 5-4 15,6 6 2-15,9-4-1 16,7-1 0-16,5-7-3 16,16-6 0-1,5-9-3-15,4-5-2 0,2-4 4 16,-1-11 0-16,-2-9 5 16,-6-3 0-16,-3-3 2 0,-4-3 1 15,-3 4 7-15,-6 4 9 16,0 3-4-16,-2 7 5 15,-3 5-5-15,0 6-6 0,0 0-7 16,4 17-3-16,1 8 1 16,1 8 0-16,3 7 0 15,4 4 0-15,-1 1 0 16,-1 3 0-16,1-7 0 0,-1-1 0 16,-5-12-1-16,-1-6-1 15,-1-8 0-15,-3-11 2 16,3-3 1-16,0-12 3 15,2-15 0-15,7-9 6 16,1-8 9 0,4-8-3-16,2 0-7 0,4 2-8 0,3 8-1 15,-4 4-10-15,0 13-29 16,-1 11-34-16,-2 6-54 16,-1 8-86-16,-1 0-226 15</inkml:trace>
  <inkml:trace contextRef="#ctx0" brushRef="#br0" timeOffset="176196.53">22166 15325 611 0,'1'4'65'0,"-1"1"-15"16,4 2 31-16,-1 4-33 0,1 3-24 16,-1 4-18-16,4 2-4 15,-6 3-3-15,1 0-32 16,0-1-47-16,3-8-48 15,-2-9-93-15</inkml:trace>
  <inkml:trace contextRef="#ctx0" brushRef="#br0" timeOffset="176396.53">22634 15247 577 0,'11'-4'63'0,"-2"-8"-21"0,-7 8 10 15,0 4-4-15,-2 0-30 16,0 4-18-16,2 4 1 16,-2 2 5-16,0 2-3 15,0-2-2-15,-6 5 0 16,-3-1-17 0,0 2-29-16,0 1-27 15,1-3-64-15,0 0-63 0</inkml:trace>
  <inkml:trace contextRef="#ctx0" brushRef="#br0" timeOffset="177456.54">23008 14886 517 0,'-2'-14'20'0,"2"4"20"0,0 6 27 16,0 4-18-16,0 4-31 15,0 15-17-15,0 10 4 16,0 8 10-16,-2 4-4 15,-3 5-4-15,0 1-1 32,1-2-3-32,-4-6-2 0,3-3-1 15,0-10 1-15,-2-6 0 16,3-6 0-16,1-7 1 16,3-7 3-16,0 0 3 15,0-7 1-15,14-9-3 0,6-2-3 16,7-5 5-16,5 2-3 15,4 1-3-15,3 6-2 16,-5 6-1-16,0 6 1 16,-5 2-2-16,-4 8 1 15,-8 10-1-15,-7 3 0 16,-8 1 0-16,-2 3 2 0,-12-2-1 16,-10-4-7-16,-5-3-10 15,-5-5-4-15,0-5 6 16,3-6 2-16,5 0-18 15,7-11-18-15,12-5-2 16,5-7-41-16,19-6-105 0</inkml:trace>
  <inkml:trace contextRef="#ctx0" brushRef="#br0" timeOffset="177696.53">23654 14728 594 0,'11'-2'64'16,"0"-8"-37"-16,1 10 5 16,5 12 10-16,2 15-8 15,1 8-15-15,5 11-9 16,-3 6-3-16,-5 8-3 0,-2 3 0 16,-6 3-1-16,-9-2-1 15,-9 3-1-15,-26-5 0 16,-25-3-9-16,-26-4-47 15,-26-8-80-15,-24-10-163 16</inkml:trace>
  <inkml:trace contextRef="#ctx0" brushRef="#br0" timeOffset="178126.53">19811 16661 586 0,'-7'2'43'0,"7"-2"1"16,5 0 7-16,24-7-8 15,11-2-6-15,5-3-19 16,12 1-9-16,6 0-5 16,-4 4-3-16,-4 2-1 15,-13 5-42-15,-13 0-63 16,-20 0-61-16,-13 10-142 16</inkml:trace>
  <inkml:trace contextRef="#ctx0" brushRef="#br0" timeOffset="178236.53">19863 16754 489 0,'-28'14'119'0,"21"-10"-75"16,14-2-11-16,32-2 3 0,20 0-9 16,22-7-23-16,9-6-4 15,9-5-51-15,-1-7-115 16</inkml:trace>
  <inkml:trace contextRef="#ctx0" brushRef="#br0" timeOffset="182736.53">21346 16579 201 0,'10'-17'101'0,"2"-1"-42"16,0-4 31-16,3-3-9 15,-6 0-11-15,2-2-12 0,-4-1-13 16,-7-1-7-16,0 3-1 15,-14 2-11-15,-7 5-12 16,-14 6-9-16,-3 7-4 16,-6 6-1-16,-5 2 0 15,1 16 1-15,1 6 0 16,8 7 2-16,5 6-1 0,10 0-2 16,15 1 0-16,9-3 0 15,9-3-1-15,16-7 0 16,8-10-2-16,4-8 0 0,6-7-6 15,0 0 5-15,-5-15 2 16,-4-8 3-16,-4-3 0 16,-6-5 0-16,-4 0 6 15,-2 5 7-15,-8 2 1 16,1 7 3-16,-4 6-2 16,0 8-5-16,5 3-6 15,-4 8-6-15,5 15 3 0,-2 8 0 16,3 10-1-16,1 9 0 15,-5 9-2-15,2 5 1 16,2 1 1-16,-4-3-1 16,0-2 1-16,-2-11-1 15,-1-10-3-15,0-14 2 0,-2-12 0 16,3-11 1-16,3-4 4 16,-1-22 3-16,9-10 0 15,-2-6 4-15,8-9 1 16,2-8-6-16,2 3-4 0,2 4-2 15,-2 6-1-15,-2 8-20 16,0 10-20-16,-2 13-30 16,-4 6-46-16,-5 7-37 15,0 2-103-15</inkml:trace>
  <inkml:trace contextRef="#ctx0" brushRef="#br0" timeOffset="183016.54">22049 16704 620 0,'0'-9'60'0,"0"-1"-11"15,0 4 20-15,0 6-27 0,12 0-30 16,1 11-13-16,1 8 0 16,3 8 1-16,-7 7 0 15,-6 2-1-15,-4 3-5 16,-7-3-1-16,-9-2 5 0,-2-8 2 15,4-4 10-15,2-10 18 16,9-4 2-16,3-5-2 16,23-3 0-16,20-3-6 15,22-8-17-15,18 0-2 16,17-2-20-16,10 3-52 0,-1-5-106 16,-6-4-186-16</inkml:trace>
  <inkml:trace contextRef="#ctx0" brushRef="#br0" timeOffset="183616.54">7830 15154 505 0,'-12'7'85'16,"2"-5"-50"-16,6-2 47 16,4 0-18-16,5 0-20 0,13-2-24 15,4-3-10-15,10 0-1 16,7-1-7-16,3 0 0 15,1 6-2-15,-1 0-28 16,-3 0-35-16,-15 6-19 0,-9 7-37 16,-15 1-60-16,-12 3-123 15</inkml:trace>
  <inkml:trace contextRef="#ctx0" brushRef="#br0" timeOffset="183726.53">7827 15333 439 0,'-36'16'130'0,"11"-7"-72"16,23-8 11-16,17-1-35 0,29-5-16 15,21-13-13-15,23-3-5 16,17-6-29-16,12-5-62 16,4-4-137-16</inkml:trace>
  <inkml:trace contextRef="#ctx0" brushRef="#br0" timeOffset="184276.53">9215 14869 474 0,'0'-22'48'0,"-7"1"1"15,-13 7 14-15,-11 0-6 16,-1 6-22-16,-7 8-16 16,-4 0 0-16,-1 12 1 15,5 6-7-15,3 7 1 16,11 6-3-16,13 3-5 0,12 3-3 15,3 2-2-15,24 2-1 16,9 1 1-16,7-2-1 16,6 2 1-16,2-4-3 15,-2 2-2-15,-6-4-2 0,-10-1 0 16,-12 1-1-16,-16-6-3 16,-7 1-2-16,-19-5 11 15,-13-4 0-15,-13-8-4 16,-2-1 4-16,1-10 1 15,3-3 8-15,9-7 7 16,7-12 6-16,12-7-6 0,15-6-7 16,2-3-8-16,27-6-4 15,14 1-15-15,10 1-16 16,12 2-26-16,7-1-37 16,-2 3-87-16</inkml:trace>
  <inkml:trace contextRef="#ctx0" brushRef="#br0" timeOffset="184526.53">9771 14660 640 0,'0'-9'28'15,"0"2"17"-15,-7 7 15 16,-3 7-20-16,-7 14-28 15,-2 12-12-15,-3 13 3 0,-1 17 5 16,-3 11 1-16,6 12 1 16,5 6-3-16,8 7-7 15,7-1 1-15,14-9 0 16,14-10-1-16,16-15-13 16,10-12-27-16,13-18-53 15,6-16-82-15,6-17-274 16</inkml:trace>
  <inkml:trace contextRef="#ctx0" brushRef="#br0" timeOffset="185226.53">10363 15101 489 0,'0'-12'28'15,"0"0"8"-15,0-6 23 16,0 3-11-16,-6-7-23 16,-3 2-14-16,-3-3 6 0,-3 3 4 15,-6 3-11-15,-4-1-7 16,-1 10-2-16,-2 5 1 16,-1 3-1-16,2 7-1 0,1 15-1 15,4 5 1-15,7 2-2 16,6 7-1-16,9-1 1 15,2-3 2 1,14-7-1-16,9-8 0 0,2-6 0 0,4-9 1 16,-3-2-2-16,5-5 0 15,-6-12 2-15,-2-1 2 0,-4 3-1 16,-4-5 4-16,-5 4 12 16,1 3 2-16,-6 5-2 15,-2 6-3-15,-1 2-8 16,3 5-6-16,-1 14-1 15,1 10 1-15,3 7 0 0,-2 12 0 16,-1 7 0-16,-2 6 1 16,-3 0-1-16,-2-4-8 15,0-11-4-15,2-8 4 16,-2-15 5-16,0-12 4 16,3-11 1-16,2-9 24 0,3-14 0 15,3-11-9 1,7-9-3-1,3-7-4-15,6-4-7 0,4 4-2 0,6 5-2 16,0 10-16-16,0 5-26 16,-3 11-50-16,-8 9-42 0,-2 5-130 15</inkml:trace>
  <inkml:trace contextRef="#ctx0" brushRef="#br0" timeOffset="185636.54">10844 15349 570 0,'-2'-10'60'16,"2"-2"-6"-16,0 0 19 15,11 3-27-15,5 3-24 0,4 5-17 16,1 1 0 0,1 3 1-16,-2 13-3 0,-6 5-3 15,-9 3 0-15,-5 4-6 32,0 1-11-32,-17 0 4 0,-7-3 7 15,-1-2 4-15,-1-5 3 16,7-6 1-16,4-5 20 15,7-4 0-15,8-4 5 16,5 0-6-16,17 0-14 0,13-4-5 16,10-3-2-16,9-2 0 15,7 2-25-15,2-2-19 16,-6 1-31-16,-4-5-37 16,-7 0-33-16,-6-3-45 15</inkml:trace>
  <inkml:trace contextRef="#ctx0" brushRef="#br0" timeOffset="185766.53">11412 15389 101 0,'5'-5'388'0,"-2"2"-281"16,-1 3-15-16,1 0-29 16,4 5-25-16,1 9-12 15,1 4-11-15,-2 5-9 0,0 1-5 16,-1 2-30-16,-6-2-92 16,0-10-150-16</inkml:trace>
  <inkml:trace contextRef="#ctx0" brushRef="#br0" timeOffset="186326.53">11892 14870 469 0,'4'-10'49'15,"-4"-2"35"-15,1 8 2 16,4 4-19-16,0 0-25 15,0 8-36-15,4 12 3 16,4 10 9-16,-1 15-5 16,0 6-3-16,-4 7-5 15,-1 6-4-15,-3-3 0 0,-4-6-7 16,0-8-7-16,0-14 1 16,-2-10 4-16,-1-12 6 15,3-9 3-15,0-2 4 16,1-19 1-16,15-5 0 15,8-2 0-15,4-1 1 0,8 4-4 16,6 5-3-16,3 9-1 16,-5 7 0-16,-3 2 0 15,-11 11 0-15,-9 7-1 16,-15 3-5-16,-6 0-3 0,-19 3 3 16,-15-3-1-16,-3-2-3 15,-3-6 2 1,0-6 6-16,8-7-9 15,7 0-9-15,15-16-14 0,14-9-29 16,13-7-59-16,22-7-69 0</inkml:trace>
  <inkml:trace contextRef="#ctx0" brushRef="#br0" timeOffset="186516.53">12562 14874 639 0,'19'-14'73'15,"-11"5"-14"-15,1 6-8 0,2 6-22 16,3 15-11-16,5 11-5 15,3 17 0-15,9 5-3 16,3 13-8-16,-7 8-1 16,-5 10-1-16,-15 0-23 15,-9 2-22-15,-36-4-42 0,-23-3-36 16,-23-9-118-16</inkml:trace>
  <inkml:trace contextRef="#ctx0" brushRef="#br0" timeOffset="186926.53">8424 16749 627 0,'-21'2'53'16,"8"-2"-38"-16,3-2 32 16,10 4 1-16,16-1-35 15,10 1-10-15,11 1-2 16,11-1 0-16,6 2-1 0,0 0-3 16,-1-1-24-16,-10 1-40 15,-11 3-35-15,-20 0-60 16,-12 0-128-16</inkml:trace>
  <inkml:trace contextRef="#ctx0" brushRef="#br0" timeOffset="187076.54">8351 16979 572 0,'-7'9'62'16,"12"-9"-66"-16,31 0 2 16,18-2 6-16,22-9-3 0,10-1-26 15,11-3-18-15,11 2 13 16,2-2-27-16,-5 3-213 15</inkml:trace>
  <inkml:trace contextRef="#ctx0" brushRef="#br0" timeOffset="187656.54">9652 16793 321 0,'16'-7'131'0,"0"-4"-119"0,-5-1 52 0,1-4 11 0,-4 0-26 16,-3-4-19-16,-5-1-3 16,0-4 4-16,-4-2-10 15,-10 2-7 1,-8 4-10-16,-6 4-4 15,-7 9 0-15,-4 8-2 16,-2 2-3-16,2 15 5 0,4 6-1 16,8 8 0-16,11 4 0 15,9 1-1-15,7-2 0 16,14-2 0-16,15-7 1 16,5-7-2-16,8-11-2 15,0-7-1-15,3-7 1 16,-3-16 1-16,-7-2 0 0,-4-7 7 15,-9-1-2-15,-7 3 9 16,-3 4 6-16,-5 4-2 16,-6 6 1-16,3 10 1 15,-2 6-5-15,3 13-9 16,2 14-3-16,3 14 1 0,2 11-2 16,3 10 3-1,2 9-1-15,0 1-3 0,-3 0-11 16,2-7 0-16,-4-7 5 15,0-16 3-15,2-10 6 16,-2-12 0-16,-3-18 7 0,2-2 8 16,-1-25 4-16,4-11-10 15,-1-9-5-15,8-10-4 16,2 0-1-16,6 0-24 16,0 7-37-16,6 8-26 15,-1 12-10-15,-3 6-52 0</inkml:trace>
  <inkml:trace contextRef="#ctx0" brushRef="#br0" timeOffset="188116.54">10294 17097 556 0,'-7'-17'44'16,"7"-4"-9"-16,5-3 28 15,20-2-23 1,8 0-19-16,10 4-13 0,2 6-1 0,-4 9 3 0,-1 7-2 16,-11 3-8-1,-13 17 0-15,-11 5-6 16,-5 7-18-16,-14 0-2 0,-13 2 6 15,0-3 15-15,0-3 5 16,1-4 0-16,11-7 4 16,8-1 5-16,7-2-6 15,7-1-3-15,18 3 0 0,4 0 1 16,5 2-6-16,0 3-13 16,-4 3-8-16,-8-4 16 15,-15 2-2-15,-7 1-6 16,-16-5 13-16,-18 1 6 15,-4-2 15-15,-7-4 4 0,0-5 7 16,4-3-4-16,4-3-8 16,17-4-10-16,10-3-22 15,10-11-79-15,18-11-162 16</inkml:trace>
  <inkml:trace contextRef="#ctx0" brushRef="#br0" timeOffset="-206420.19">2850 13289 357 0,'-10'0'143'0,"1"0"-109"16,1 0 13-16,2 0 15 31,2 0-22-31,2 0-26 16,2-2-8-16,0 2-2 15,0 0-2-15,0 0-3 0,10 0 1 0,6 0 2 0,4 0 2 16,5 0 3-16,7 0-2 15,7 0 1-15,10 0 5 16,1-3-1-16,11-3-6 16,4-3-1-16,7-2-3 0,7 0 3 15,4-1-1-15,5-2 0 16,7-1-4-16,2-1 4 16,6-2 0-16,6 1-3 15,6-1 1-15,7 0 3 16,2-4-5-16,3 3 1 15,0-1 1-15,3 2 1 0,-3 0-1 16,-1 1 1-16,-4 1-2 31,-2 0 1-31,-5 1 2 0,-11 3 0 0,-9 1 2 16,-7 1 3-16,-15 0-3 16,-15 3-3-16,-14 2-1 15,-17 0 1-15,-17 3-6 0,-11 2-20 16,-32 0-35-16,-14 0-100 15,-21-3-297-15</inkml:trace>
  <inkml:trace contextRef="#ctx0" brushRef="#br0" timeOffset="-187540.19">5982 11549 87 0,'-3'-12'226'0,"-11"-3"-228"16,-4 5 19-16,-6-3 21 16,2 3 11-16,-4-3-14 15,-3 1-19-15,1 1 2 16,-3-1-10-16,1-1 12 15,-4 0-6-15,-2 1-3 0,-3-2 1 16,-5 3 0-16,-4-2-4 16,-4 5-4-16,-4-1 2 15,-9 2-3-15,-5-1 0 16,-4 3 0-16,-6 0-1 0,-6-1 2 16,-4 3 2-16,-2 1 0 15,-3-1-2-15,-2 3-1 16,-4 0-1-16,2 0-3 15,-1 1 3-15,-2 6-1 16,-1 4-1-16,1 2 3 16,2-1-6-16,-2 2 2 0,2 4 5 15,2 2-3-15,-1-3 0 16,0 7 0-16,3-1 0 16,6 7-1-16,-2 4 0 15,4 4 3-15,2 3-5 0,4 5 4 16,4 2-2-16,0 2 0 15,9 2 1-15,4 1-1 16,6 1 0-16,3 1 1 16,8 4 1-16,2 0 0 0,5 5 3 15,1 0-2-15,6 0 3 16,5 4-4-16,2-2 0 16,7 2-2-16,6-2 1 15,7 0-1-15,6 0 0 16,1 0 2-16,10 0-1 0,9 0 0 15,1 0 3-15,2 0-4 16,5-4 0-16,4 1 1 16,-1-4-1-16,6-2 0 15,4 0 0-15,3-6 0 16,6-4 1-16,4-3-1 16,6-6-1-16,7-4 3 0,4-5 0 15,6-4 4-15,4-8 0 16,3-2-2-16,4-5-2 15,3-3-1-15,1-3-1 16,6-4 1-16,3 0 0 16,2 1 2-16,0-9-2 15,6-3-3-15,-4-2 3 0,4-5-4 16,-4 1 2 0,4-5-3-16,-2-1 2 15,-3-4 0-15,-1-5 2 16,-4 0-3-16,-1-3 6 15,-4 1-5-15,-1-3-2 0,-7-1 3 16,-3-1 3-16,-5-2-2 16,-4-2 1-16,-6-2-1 15,-2-1-2-15,-4-4 1 16,0 0 1-16,-2-2 0 16,-2-3 0-16,-1-2 0 15,0 2-3-15,-4-6 5 16,-4 4-2-16,3-4 0 0,-5-1 0 0,-6 0-1 15,0-6 1-15,-6 1 1 0,-6-4-2 16,-4 0 0 0,-3-2 1-16,-6-2 0 0,-8-3 0 15,-6 0 0-15,-1-5 1 16,-12-4-1-16,-18 0 1 16,-10-3 4-16,-15 2-3 15,-20 5-2-15,-18 4-2 0,-12 11-38 16,-23 10-44-16,-16 6-65 15,-15 9-186 1</inkml:trace>
  <inkml:trace contextRef="#ctx0" brushRef="#br0" timeOffset="-171230.19">1372 16661 345 0,'9'-16'37'15,"-2"-2"-23"-15,1-2 52 16,0 1-11-16,-4 1-20 0,-4 4-5 16,0 2 2-16,-6 5 0 15,-8 3-8-15,-4 4-9 16,-7 0-9-16,-4 12-2 16,-5 12 1-16,-2 4 3 15,4 6-2-15,-1 2 6 0,12 4 2 16,6-4-6-16,10 2-2 15,5-6-4-15,7 0-1 16,13-4 1-16,5-3-1 16,4 0 0-16,5-3-1 15,0-2 1-15,2-2-1 0,-4 1 1 16,-1-3-2-16,-8 1 2 16,-1 2-2-16,-13-1-2 15,-6 1-1-15,-3 5-1 16,-12-1 0-16,-12 0 0 15,-3-4 0-15,-2-1 3 16,1-7 4-16,-1-6 2 0,8-5 8 16,1-3-2-16,7-15-8 15,6-7-2-15,7-7-14 16,5-6-17-16,15-6-13 16,9-2-38-16,1-8-106 15</inkml:trace>
  <inkml:trace contextRef="#ctx0" brushRef="#br0" timeOffset="-170750.19">1264 15973 518 0,'0'-5'26'0,"0"1"-9"16,0 4 22-16,0 4-3 16,0 15-24-16,0 10-8 15,-4 10 8-15,-3 8-8 0,0 6 0 16,-2-2-5-16,0-5 2 15,4-4 0-15,-1-16-7 16,5-4-13-16,1-9-12 16,0-10-22-16,1-3-29 15,10-18-14-15,-2-10-67 0</inkml:trace>
  <inkml:trace contextRef="#ctx0" brushRef="#br0" timeOffset="-170610.19">1359 15986 447 0,'7'0'46'15,"4"0"-22"-15,3 10 18 16,8 13 3-16,0 6-21 16,5 6-9-16,3 8-10 0,1 7-3 15,1 7-5-15,-1 2-66 16,-9 0-101-16</inkml:trace>
  <inkml:trace contextRef="#ctx0" brushRef="#br0" timeOffset="-170230.19">1880 16160 549 0,'0'-8'33'16,"-6"6"10"-16,-4 2 9 31,-2 17-31-31,-3 14-20 16,-2 11 1-16,2 13 4 0,-2 13 3 15,3 7-4-15,4 11-3 16,5-1-1-16,5 0 1 16,2-7-4-16,11-10-1 15,8-13-11-15,4-9-13 0,6-15-22 16,-1-17-33-16,-1-12-52 16,-4-7-169-16</inkml:trace>
  <inkml:trace contextRef="#ctx0" brushRef="#br0" timeOffset="-168880.19">2370 16472 336 0,'2'-5'27'16,"-2"-2"20"-16,0 1 31 15,0-4-28-15,-6 0-20 16,-1 0-4-16,-1-2-3 16,-4 2-6-16,0 3-3 15,-4 0-2-15,-2 6-3 0,-5 1-6 16,-1 5-4-16,-1 11 0 16,-1 7 0-16,5 2 0 15,1 2 0-15,8 0 0 16,4-8-2-16,8-3-3 15,0-5 0-15,6-5 3 0,8-6 1 16,3 0 2-16,2-6 3 16,3-8-1-16,0-3 0 15,-1-2 1-15,-1 1 4 16,-5 2 2-16,-3 2 1 16,-3 5 1-16,-3 4-4 0,1 5-5 15,-2 0-3-15,4 10 0 16,1 10 1-16,1 5 2 15,7 5-2-15,0 0 1 16,0 5-1-16,0-4 0 16,2 0 0-16,-3-4 0 15,-2-8-1-15,-3-2-2 16,-3-7 2-16,-3-4 1 0,-4-5 0 16,0-1 1-16,-2-7 7 15,0-9 23-15,0-11-10 16,0-5-8-16,2-5-4 15,1-1-7-15,4 3-2 0,3 3-2 16,4 4-8-16,1 9-42 16,4 6-45-16,-3 8-84 15,-4 3-208-15</inkml:trace>
  <inkml:trace contextRef="#ctx0" brushRef="#br0" timeOffset="-168500.2">2858 16463 457 0,'0'-9'48'0,"-1"6"-37"16,-5-1 53-16,1 4 6 15,-4 2-39 1,-5 12-27-16,-3 7-4 15,3 10 1-15,-3 3 0 16,4 3 0-16,6 2-1 16,0-3 0-16,7-5-2 0,0-4 0 15,14-10 1-15,-1-8 0 16,8-7 0-16,2-2 2 16,2-12 0-16,-2-8 0 15,1-7 0-15,-8-4 1 16,-4 1 0-16,-8 0 3 0,-4 0 5 15,0 5-5 1,-10 3-3-16,-5 4-2 0,-1 8-7 16,-1 2-15-16,5 7-30 15,7 1-28-15,5 0-71 16,0-2-163-16</inkml:trace>
  <inkml:trace contextRef="#ctx0" brushRef="#br0" timeOffset="-168340.19">3171 16434 588 0,'7'8'98'16,"-7"-1"-83"-16,0 2 29 0,-6 5 19 15,1 2-41-15,0 9-19 16,2 6-6-16,-1 0-43 16,4 1-91-16,-4-4-201 15</inkml:trace>
  <inkml:trace contextRef="#ctx0" brushRef="#br0" timeOffset="-167180.19">3344 16205 470 0,'-10'0'25'15,"5"-9"24"-15,5-3 3 16,7 0-27-16,11-2-19 0,6 0-2 16,8 3 3-16,-2 3-1 15,4 8-2-15,-3 0-4 16,-9 15 1-16,-3 7-2 0,-9 8-8 15,-10 3-2-15,0-2-5 16,-8 0 4-16,-5-5 11 16,-3-6 2-16,2-6 2 15,2-5 12-15,0-5 6 16,4-4 3-16,4-5-4 0,4-12-12 16,0-6-4-16,4-5-3 15,8-9-2-15,3-3 1 16,0 2 0-16,2 3 0 15,-3 4 1-15,-3 9-1 16,0 14 4-16,-6 8 4 0,0 2 2 16,-1 20 0-16,2 3 8 15,-3 8-5-15,8 3-9 16,1 3-3-16,4-3-1 16,3-5 1-16,2-5-9 15,2-7-14-15,3-4-9 16,-1-12-22-16,-2-3-23 0,-3-5-49 15,-8-15-109-15</inkml:trace>
  <inkml:trace contextRef="#ctx0" brushRef="#br0" timeOffset="-166930.19">3733 15793 604 0,'6'-11'23'0,"9"6"-5"15,11 7 19-15,8 8-4 16,5 17-18-16,3 8-6 16,-3 14-6-16,-1 10-2 0,-6 8 0 15,-9 3 0-15,-10-1-2 16,-12-1-7-16,-4-6-7 16,-21-10 4-16,-11-5-2 15,-6-7-12-15,-2-7-23 16,-4-10-21-16,7-14-55 15,6-9-172-15</inkml:trace>
  <inkml:trace contextRef="#ctx0" brushRef="#br0" timeOffset="-166470.19">4828 15641 374 0,'0'-16'160'0,"-8"2"-142"16,-9 7 26-16,-3 5 9 15,-3 2-18-15,-2 10-21 0,-4 14-9 16,-3 8 2-16,0 7 2 16,3 8-2-1,2 4 2-15,7-1 4 0,6 4 0 16,7-7-2-16,7 1-3 15,2-9-5-15,17-4 1 16,8-8-2-16,7-7-1 0,11-8-1 16,8-9-6-16,0-3-18 15,8-7-15-15,-2-14-7 16,-1-4-27-16,-8-4-34 16,-12-4-67-16</inkml:trace>
  <inkml:trace contextRef="#ctx0" brushRef="#br0" timeOffset="-166300.19">4496 15989 565 0,'-25'7'14'0,"16"-7"-12"16,14-2 9-16,29-11 14 0,19-6-13 15,15-6-11-15,13-5-4 16,9-2-21-16,-7 0-48 15,-3-6-78-15</inkml:trace>
  <inkml:trace contextRef="#ctx0" brushRef="#br0" timeOffset="-165930.19">5297 15543 165 0,'-14'-7'142'0,"2"0"-43"16,7-2 1-16,4 2-25 16,1 1-16-16,0 3-16 15,6 3-10-15,4 0 1 16,2 1-7-16,-1 14-8 15,4 6 0-15,0 11-6 0,0 11-2 16,-1 9-5-16,1 7-2 16,-1 1-3-16,2 1 1 15,0-5-2-15,3-9-3 16,-4-11 0-16,5-9-2 16,-3-8-6-16,-3-4-8 0,0-11-14 15,-5-4-18-15,-2-4-12 16,-3-16-40-16,-4-8-76 15,2-10-149-15</inkml:trace>
  <inkml:trace contextRef="#ctx0" brushRef="#br0" timeOffset="-165670.19">5331 15507 297 0,'0'-7'185'0,"0"-7"-157"16,16 0-8-16,8-4 23 15,10 0 7-15,7 0-16 16,3-1-14-16,5 1-6 0,2 5-5 16,-5 4-7-16,0 2-1 15,-11 7-7-15,-6 0-35 16,-12 7-26-16,-10 7-12 15,-7 6-53 1,-17 2-150-16</inkml:trace>
  <inkml:trace contextRef="#ctx0" brushRef="#br0" timeOffset="-165490.19">5403 15766 512 0,'0'2'33'16,"14"-2"14"-16,10 0 42 15,6-9-21-15,6-4-32 16,5-1-20-16,1 0-8 0,4 1-7 16,1 1-12-16,-4 0-50 15,-2-1-47 1,-4-6-162-16</inkml:trace>
</inkml:ink>
</file>

<file path=ppt/ink/ink120.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10-31T19:23:51.7910000"/>
    </inkml:context>
    <inkml:brush xml:id="br0">
      <inkml:brushProperty name="width" value="0.05" units="cm"/>
      <inkml:brushProperty name="height" value="0.05" units="cm"/>
      <inkml:brushProperty name="color" value="#000000"/>
    </inkml:brush>
  </inkml:definitions>
  <inkml:trace contextRef="#ctx0" brushRef="#br0">825 708 24575,'0'-1'0,"0"0"0,-1 0 0,1 0 0,0 0 0,-1 0 0,1 1 0,-1-1 0,1 0 0,-1 0 0,1 0 0,-1 1 0,0-1 0,1 0 0,-1 1 0,0-1 0,0 0 0,1 1 0,-1-1 0,0 1 0,0 0 0,0-1 0,0 1 0,0-1 0,0 1 0,0 0 0,1 0 0,-3-1 0,-31-4 0,29 5 0,-17-2 0,-2 1 0,1-2 0,0-1 0,0 0 0,-41-14 0,-37-15 0,68 24 0,0-2 0,-47-22 0,-96-67 0,175 99 0,-1 1 0,1-1 0,0 0 0,0 0 0,-1 0 0,1 0 0,0 0 0,0 0 0,0 0 0,0 0 0,0 0 0,1 0 0,-1-1 0,0 1 0,0 0 0,1-1 0,-1 1 0,1 0 0,-1-1 0,1 1 0,0-1 0,-1 1 0,1 0 0,0-1 0,0 1 0,0-1 0,0 1 0,0-1 0,0 1 0,1-1 0,-1 1 0,0-1 0,1 1 0,-1 0 0,1-1 0,0 1 0,-1 0 0,1-1 0,0 1 0,0 0 0,0 0 0,0 0 0,0 0 0,0 0 0,0 0 0,1-1 0,9-9 0,0 1 0,0 0 0,22-13 0,-20 14 0,38-28 0,1 3 0,2 2 0,72-31 0,31-21 0,-110 56 0,79-35 0,-124 63 0,-1-1 0,0 0 0,0 1 0,1-1 0,-1 1 0,1-1 0,-1 1 0,0 0 0,1 0 0,-1 0 0,1 0 0,-1 0 0,0 0 0,1 0 0,-1 0 0,1 0 0,-1 1 0,0-1 0,1 0 0,-1 1 0,1-1 0,-1 1 0,0 0 0,2 1 0,-1-1 0,-1 1 0,0 0 0,0 0 0,0-1 0,0 1 0,0 0 0,0 0 0,0 0 0,-1 0 0,1 0 0,-1 0 0,0 0 0,1 0 0,-1 4 0,0 6 0,-1 0 0,0 0 0,-1 0 0,-6 20 0,-7 19 0,-3-1 0,-2 0 0,-2-2 0,-3 0 0,-1-2 0,-3 0 0,-36 45 0,-6-2 0,-69 115 0,91-112 0,30-56 0,-39 59 0,-17 42 0,73-135 0,1 1 0,-1-1 0,0 0 0,0 1 0,0-1 0,-1 0 0,1 0 0,0 0 0,-1-1 0,0 1 0,1 0 0,-1-1 0,0 0 0,1 0 0,-1 0 0,0 0 0,0 0 0,0 0 0,0-1 0,0 1 0,0-1 0,0 0 0,0 0 0,-1 0 0,1 0 0,0-1 0,0 1 0,0-1 0,0 0 0,1 0 0,-1 0 0,0 0 0,0 0 0,0-1 0,1 1 0,-1-1 0,-4-3 0,-8-7 0,0-1 0,0 0 0,2-1 0,-22-27 0,21 24 0,9 11-85,1-1 0,-1 1-1,1-1 1,1 0 0,-1 0-1,1-1 1,0 1 0,1-1-1,0 1 1,0-1 0,0 0-1,1 0 1,1 0 0,-1 0-1,1-8 1,1-5-6741</inkml:trace>
</inkml:ink>
</file>

<file path=ppt/ink/ink121.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10-31T19:23:55.2530000"/>
    </inkml:context>
    <inkml:brush xml:id="br0">
      <inkml:brushProperty name="width" value="0.05" units="cm"/>
      <inkml:brushProperty name="height" value="0.05" units="cm"/>
      <inkml:brushProperty name="color" value="#000000"/>
    </inkml:brush>
  </inkml:definitions>
  <inkml:trace contextRef="#ctx0" brushRef="#br0">150 661 24575,'-2'11'0,"0"1"0,-1-1 0,0 0 0,-1 0 0,0 0 0,-1 0 0,-6 10 0,-1 4 0,-21 55 0,-37 135 0,116-291 0,3 0 0,4 2 0,3 3 0,71-71 0,-126 141 0,-1 0 0,1 0 0,0 0 0,0 0 0,-1 0 0,1 1 0,0-1 0,0 0 0,0 0 0,0 1 0,0-1 0,0 1 0,0-1 0,0 1 0,1-1 0,-1 1 0,0 0 0,0 0 0,0-1 0,0 1 0,1 0 0,-1 0 0,0 0 0,0 0 0,0 0 0,0 0 0,1 1 0,-1-1 0,0 0 0,0 1 0,0-1 0,2 1 0,-1 1 0,1 1 0,-1-1 0,1 1 0,-1-1 0,0 1 0,0 0 0,0 0 0,0 0 0,-1 0 0,1 0 0,1 4 0,3 12 0,0 0 0,-1 0 0,3 23 0,-2 37 0,-5 124 0,-2-131 0,1-88 0,2 0 0,0 0 0,1 1 0,1-1 0,0 1 0,1-1 0,0 1 0,15-26 0,9-9 0,40-53 0,-9 13 0,-58 87 0,-1 1 0,1-1 0,0 0 0,0 1 0,0 0 0,0-1 0,0 1 0,0 0 0,1 0 0,-1 0 0,1 0 0,3-1 0,-5 2 0,1 1 0,-1 0 0,0 0 0,1 0 0,-1 0 0,0 0 0,0 0 0,1 1 0,-1-1 0,0 0 0,0 1 0,1-1 0,-1 1 0,0-1 0,0 1 0,0-1 0,0 1 0,0 0 0,0 0 0,0-1 0,0 1 0,0 0 0,0 0 0,0 0 0,0 0 0,0 0 0,-1 0 0,1 1 0,0-1 0,0 2 0,21 35 0,-2 2 0,-1 0 0,-3 1 0,-1 0 0,14 61 0,-25-64 0,-4-32 0,0-1 0,0 1 0,1 0 0,-1-1 0,1 1 0,0-1 0,1 1 0,0-1 0,-1 0 0,2 1 0,-1-1 0,1 0 0,3 6 0,-4-11 0,-1 1 0,1 0 0,-1-1 0,1 1 0,-1-1 0,1 0 0,-1 0 0,1 1 0,0-1 0,-1 0 0,1 0 0,0-1 0,-1 1 0,1 0 0,-1 0 0,1-1 0,-1 1 0,1-1 0,-1 0 0,1 1 0,-1-1 0,1 0 0,-1 0 0,0 0 0,1 0 0,-1 0 0,0 0 0,0 0 0,0 0 0,0 0 0,0 0 0,1-2 0,35-46 0,-7-3 0,-3-2 0,36-101 0,22-122 0,-25 70 0,-37 139 0,-9 29 0,-1-1 0,-2 0 0,8-55 0,-19 94 0,1-1 0,-1 1 0,0 0 0,1 0 0,-1 0 0,0 0 0,0 0 0,0 0 0,0-1 0,0 1 0,0 0 0,0 0 0,0 0 0,0 0 0,-1 0 0,1-1 0,0 1 0,-1 0 0,1 0 0,-1 0 0,1 0 0,-1 0 0,0 0 0,1 0 0,-1 1 0,0-1 0,-1-1 0,1 3 0,0 0 0,-1-1 0,1 1 0,0 0 0,0 0 0,0 1 0,0-1 0,0 0 0,0 0 0,0 0 0,0 1 0,0-1 0,1 0 0,-1 1 0,0-1 0,1 1 0,-1-1 0,1 1 0,0-1 0,-1 3 0,-74 292 0,53-151 0,-4 212 0,15-168 0,-75 468 0,59-552 0,25-195 0,1-49 0,-2 50 0,5 0 0,3 0 0,18-93 0,-19 165 0,2-16 0,2 0 0,1 1 0,17-41 0,-22 64 0,1 0 0,0 1 0,0-1 0,1 1 0,-1 0 0,2 1 0,-1-1 0,1 1 0,0 1 0,1-1 0,0 1 0,0 0 0,0 1 0,0 0 0,18-7 0,-11 5 0,0 1 0,1 1 0,0 1 0,0 0 0,0 1 0,0 0 0,1 2 0,-1 0 0,0 0 0,23 3 0,-33 0 0,-1 0 0,1 1 0,-1-1 0,1 1 0,-1 0 0,0 0 0,0 1 0,0 0 0,0 0 0,-1 0 0,0 0 0,0 0 0,7 10 0,4 7 0,22 40 0,-35-58 0,5 11 0,1 1 0,-2 0 0,0 0 0,-1 1 0,0-1 0,-1 1 0,-1 0 0,2 29 0,-4-39 0,-1 0 0,0 1 0,-1-1 0,1 0 0,-1 0 0,-1-1 0,1 1 0,-1 0 0,0 0 0,0-1 0,0 1 0,-1-1 0,0 1 0,0-1 0,-1 0 0,1 0 0,-1-1 0,0 1 0,0-1 0,-1 0 0,1 0 0,-1 0 0,0 0 0,0-1 0,0 0 0,-7 3 0,-11 4 20,-1-1 0,1-1 0,-1-2 0,-1 0 0,-28 3 0,0-4-763,-72-4 1,104-1-6084</inkml:trace>
</inkml:ink>
</file>

<file path=ppt/ink/ink122.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10-31T19:23:57.5160000"/>
    </inkml:context>
    <inkml:brush xml:id="br0">
      <inkml:brushProperty name="width" value="0.05" units="cm"/>
      <inkml:brushProperty name="height" value="0.05" units="cm"/>
      <inkml:brushProperty name="color" value="#000000"/>
    </inkml:brush>
  </inkml:definitions>
  <inkml:trace contextRef="#ctx0" brushRef="#br0">1000 1915 24575,'764'-35'0,"-247"5"0,-378 24 0,31-2 0,175 15 0,-255 5 0,-63-8 0,1 0 0,0-1 0,-1-2 0,32-2 0,-52 0 0,-1-1 0,1 0 0,-1 0 0,1-1 0,-1 0 0,0 0 0,0 0 0,0-1 0,0 0 0,-1 0 0,1 0 0,-1-1 0,0 0 0,0 0 0,-1 0 0,0 0 0,0-1 0,5-7 0,6-12 0,-2-2 0,20-49 0,-32 74 0,23-76 0,-2-1 0,-4-1 0,13-143 0,-15 91 0,4-11 0,38-247 0,-53 360 0,-1 0 0,-1-1 0,-2 1 0,-3-34 0,1 60 0,0 1 0,0-1 0,0 1 0,0-1 0,-1 1 0,0-1 0,1 1 0,-1 0 0,0 0 0,0 0 0,-1 0 0,1 0 0,-1 1 0,1-1 0,-1 1 0,0-1 0,0 1 0,0 0 0,-4-2 0,-10-5 0,-1 0 0,-29-10 0,10 5 0,-52-22 0,-1 5 0,-2 3 0,-1 4 0,-121-14 0,-389-14 0,547 48 0,-1095-18 0,1038 28 0,-128 23 0,200-21 0,1 1 0,-1 2 0,2 2 0,0 2 0,1 1 0,-55 32 0,53-19 0,1 3 0,1 1 0,2 2 0,1 1 0,-41 57 0,69-84 0,0 0 0,0 1 0,1 0 0,0 0 0,1 0 0,0 1 0,1-1 0,0 1 0,0 0 0,1 1 0,1-1 0,0 0 0,1 1 0,0-1 0,0 1 0,1 0 0,1-1 0,0 1 0,1-1 0,0 1 0,0-1 0,6 14 0,5 14 0,1-2 0,3 0 0,37 64 0,79 94 0,-33-54 0,-71-90 0,-2 2 0,-2 0 0,34 110 0,-46-123 0,-12-36 0,0 0 0,1 1 0,-1-1 0,1 0 0,0 0 0,0 0 0,0 0 0,0 0 0,1-1 0,-1 1 0,1-1 0,0 1 0,0-1 0,1 0 0,-1 0 0,0-1 0,1 1 0,0-1 0,0 1 0,0-1 0,0 0 0,0-1 0,0 1 0,0-1 0,0 1 0,1-1 0,4 0 0,55 9 0,1-4 0,-1-2 0,88-5 0,-95-1 0,918-67-532,-403 19-881,-505 45-4833</inkml:trace>
</inkml:ink>
</file>

<file path=ppt/ink/ink123.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10-31T19:23:58.4910000"/>
    </inkml:context>
    <inkml:brush xml:id="br0">
      <inkml:brushProperty name="width" value="0.05" units="cm"/>
      <inkml:brushProperty name="height" value="0.05" units="cm"/>
      <inkml:brushProperty name="color" value="#000000"/>
    </inkml:brush>
  </inkml:definitions>
  <inkml:trace contextRef="#ctx0" brushRef="#br0">1 83 24575,'0'80'0,"5"0"0,25 137 0,-30-213 0,1 0 0,0 0 0,0 0 0,0 0 0,1 0 0,0 0 0,-1 0 0,1-1 0,0 1 0,1-1 0,-1 1 0,1-1 0,4 4 0,-6-6 0,1 0 0,0 0 0,0 0 0,0 0 0,1 0 0,-1-1 0,0 1 0,0-1 0,0 0 0,0 1 0,0-1 0,1 0 0,-1 0 0,0 0 0,0-1 0,0 1 0,0-1 0,1 1 0,-1-1 0,0 1 0,0-1 0,0 0 0,0 0 0,0 0 0,0 0 0,-1-1 0,3-1 0,91-66 0,-10 5 0,187-97 100,43-29-1565,-278 164-5361</inkml:trace>
</inkml:ink>
</file>

<file path=ppt/ink/ink124.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10-31T19:23:59.7490000"/>
    </inkml:context>
    <inkml:brush xml:id="br0">
      <inkml:brushProperty name="width" value="0.05" units="cm"/>
      <inkml:brushProperty name="height" value="0.05" units="cm"/>
      <inkml:brushProperty name="color" value="#000000"/>
    </inkml:brush>
  </inkml:definitions>
  <inkml:trace contextRef="#ctx0" brushRef="#br0">1176 0 24575,'-13'1'0,"0"1"0,0-1 0,0 2 0,1 0 0,-1 1 0,1 0 0,0 1 0,0 0 0,-20 12 0,-10 9 0,-48 40 0,43-29 0,-76 48 0,52-37 0,-90 78 0,82-55 0,-144 142 0,196-183 0,1 2 0,1 0 0,1 2 0,3 1 0,-26 54 0,42-79 0,1 0 0,1 0 0,0 1 0,0-1 0,1 1 0,0 0 0,1-1 0,0 1 0,1 0 0,1 15 0,0-20 0,0-1 0,0 0 0,0 0 0,1 0 0,0 0 0,0 0 0,0 0 0,1 0 0,-1 0 0,1-1 0,0 0 0,1 1 0,-1-1 0,1 0 0,-1-1 0,1 1 0,1-1 0,-1 1 0,0-1 0,1 0 0,-1-1 0,9 4 0,14 5 0,1-2 0,1-1 0,-1-2 0,1 0 0,51 2 0,-21-5 0,111-11 0,-131 3 0,0-1 0,0-2 0,-1-2 0,0-2 0,-1-1 0,-1-1 0,0-2 0,0-2 0,-2-2 0,-1 0 0,0-3 0,-1 0 0,-2-2 0,-1-1 0,0-2 0,-2-1 0,34-47 0,-31 33 0,-3-1 0,-2-1 0,-1-1 0,-3-1 0,22-70 0,-29 76 0,-4 17 0,-2 0 0,-1 0 0,-1-1 0,-1 0 0,3-40 0,-7 55 0,0 0 0,-2-1 0,1 1 0,-1 0 0,0-1 0,-1 1 0,-4-12 0,4 19 0,1-1 0,-1 1 0,-1 0 0,1-1 0,0 1 0,-1 0 0,0 0 0,1 1 0,-1-1 0,0 0 0,0 1 0,-1 0 0,1 0 0,0 0 0,-1 0 0,0 0 0,1 1 0,-1 0 0,0-1 0,1 1 0,-1 1 0,-5-2 0,-33-4 0,0 2 0,-1 2 0,0 1 0,1 3 0,-1 1 0,1 2 0,-70 18 0,-23 16 60,-61 14-1485,155-45-5401</inkml:trace>
</inkml:ink>
</file>

<file path=ppt/ink/ink12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2T08:46:07.7780000"/>
    </inkml:context>
    <inkml:brush xml:id="br0">
      <inkml:brushProperty name="width" value="0.05292" units="cm"/>
      <inkml:brushProperty name="height" value="0.05292" units="cm"/>
      <inkml:brushProperty name="color" value="#FF0000"/>
    </inkml:brush>
  </inkml:definitions>
  <inkml:trace contextRef="#ctx0" brushRef="#br0">9075 5768 301 0,'-2'-5'92'16,"1"-1"-53"-16,-1 1 15 15,2 3-12-15,0-1-14 16,-2 1-10-16,2 2 2 16,0 0-4-16,0 0-9 15,0 0-1-15,5 5 10 16,6-1 5-16,4 1 4 0,6-1 0 15,4-2 0-15,7-2 1 16,7 0-3-16,7 0-9 16,5 0-3-16,2-4-5 15,4 0-1-15,1 1-3 16,-1-2-1-16,-2 3 1 16,-4-2-2-16,-2 3 0 0,-12-1 0 15,-4 0 0-15,-6 2 0 16,-9 0 1-16,-6 0-1 15,-5 0 0-15,-3 0 0 16,-3 0 0-16,1 0 0 0,1 0-12 16,0 0-35-16,8 0-36 15,-1-4-66-15,7-7-286 16</inkml:trace>
  <inkml:trace contextRef="#ctx0" brushRef="#br0" timeOffset="1530.87">13080 5693 205 0,'0'0'141'16,"0"0"-107"-16,0 0 27 16,0 0-6-16,0 0-20 0,0 0-19 15,0 0-10-15,3 0 2 16,1 0-1-16,1 0 1 15,0 0 0-15,3 0-4 16,1 0 0-16,-1 0-1 0,4 2-1 16,0 0 0-16,5 1 1 15,0 1 3-15,5-4 3 16,3 3 5-16,6-1-2 16,3-2 3-16,7 2-7 15,4-2-5-15,3-2-2 16,6 2 0-16,0 0 1 0,3 0-2 15,6 0 0-15,2 0 2 16,0 0-2-16,4 0 1 16,5 0 0-16,0 0 0 15,3 0 2-15,-1 0 0 16,2-2 1-16,1 0-1 0,3 2 0 16,1-1 0-16,2 1-1 15,5 0 1-15,1-2-1 16,1 2 1-16,0-2-1 15,1 2 1-15,6-1-1 16,-3-1 0-16,6 0-1 16,1 0 0-16,5-1 0 15,0 1 0-15,1-2 0 0,3 2 0 16,-1-1 0-16,3-1 2 16,5 2 0-16,2 1 1 15,-5-4 1-15,7 3-1 0,-1-2-2 16,0 4 1-16,2-4-1 15,1 2 0-15,3 1-1 16,-1-1 1-16,2 0-2 16,1 1 2-16,1-1-1 15,0 0 1-15,2 2-1 0,-2-2 1 16,0 1-2-16,3 1 1 16,2 0 0-16,0 0 0 15,0-2-1-15,3 2 0 16,-3 0 0-16,6-2 0 15,-3 0 2-15,-1 1-1 16,2-2 0-16,0 2 0 16,0-1 2-16,0-2 1 0,0 2-3 15,1-1 2-15,0 0-1 16,3-1-1-16,-3 2 0 16,1-4 1-16,0 3-5 15,-2-2 7-15,-4 0-3 0,-1-1 0 16,-4-1 1-16,-3 0 1 15,-6 0 1-15,-7-2 1 16,-10 0-1-16,-1-2 1 16,-16 0-1-16,-10-1-1 15,-13-1-3-15,-11 1 2 0,-17-2-3 16,-11 0-9-16,-16-4-41 16,-10-4-57-16,-12-8-239 15</inkml:trace>
  <inkml:trace contextRef="#ctx0" brushRef="#br0" timeOffset="5201.88">17854 2524 350 0,'5'-4'102'0,"-5"-3"-58"16,0 3 29-16,0 1-9 15,0-2-28-15,-1 3-14 16,-4-2-7-16,-7 3-2 0,-4 1-4 15,-9 0-5-15,-7 0-2 16,-9 8-2-16,-10 4 2 16,-5 5 2-16,-3 1-1 15,4 3 3-15,1 0 7 16,10 1 0-16,10-1-4 0,12-1-4 16,10-3-4-16,11 1-3 15,2 0 0-15,18-2-2 16,13 0 6-16,7 2-1 15,7-5 0-15,5 3 1 16,1-1-1-16,1 0 0 0,-4 1-1 16,-5 0 0-16,-12 0-2 15,-6 6-8-15,-16-1-6 16,-10 2 2-16,-8 2 0 16,-21 3 6-16,-15 3 6 15,-2 0 2-15,-10-3 2 16,0 0-1-16,8 1 4 0,1-6 7 15,15-1-1-15,6-4-2 16,14-2-4-16,11-4-4 16,4-1-3-16,24-4-2 15,11-3 16-15,14-4 2 0,13 0-7 16,6 0-2-16,8-4-2 16,2-5-2-16,-4 0 0 15,-2 0-1-15,-8 0-8 16,-6-1-49-16,-11-1-36 15,-7-4-90-15</inkml:trace>
  <inkml:trace contextRef="#ctx0" brushRef="#br0" timeOffset="6732.77">17992 2125 486 0,'0'-5'89'0,"0"4"-67"0,0-1 27 16,0 2-14-16,0 0-30 15,8 0-4-15,8 3 7 16,0 3 6-16,9-1 1 15,3 1 4-15,5-5-7 16,3 1-6-16,0-2-3 0,2 0-2 16,-6 0-1-16,-2 0 0 15,-1 0 0-15,-7-2 2 16,-6 1-2-16,-3-1 0 16,-8 2-6-16,-5 0-4 15,-2 3-9-15,-18 8 4 0,-2 2 11 16,-5 6-5-16,-5-1 2 15,0 2 5-15,1-2 2 16,5 0 0-16,3-4 1 16,6-2-1-16,3-5 0 15,7-1 1-15,4-6 0 0,3 0 3 16,0-2 2-16,3-10-7 16,8-6 3-16,-3-4 0 15,5-3 2-15,-4-2 2 16,0 1 0-16,-2-1 1 15,-3 2 6-15,0 2 3 16,-3 3 8-16,-1 6 2 0,0 3-7 16,0 2-4-16,0 6-1 15,0 1-5-15,0 2-5 16,2 0-5-16,0 10-3 16,1 5 1-16,3 5 5 15,1 5 3-15,0 5 1 0,0 5 1 16,0 5-2-1,-1 5-5-15,1 2 0 0,2 2-2 16,2-5-43-16,-1-4-63 16,7-11-95-16</inkml:trace>
  <inkml:trace contextRef="#ctx0" brushRef="#br0" timeOffset="7982.46">17678 3501 396 0,'0'-2'26'15,"0"1"31"-15,0-1 15 16,0 2-35-16,0 0-13 16,0 0-11-16,-2 0-4 15,-3 2 0-15,-2 6-1 16,-6 9 1-16,-4 4 1 0,-7 9 2 15,-7 6 0-15,-8 10-4 16,-10 6-5-16,-3 8-1 16,-7 3 0-16,0 1 4 15,-2 1 7-15,5-5 3 16,2-5 0-16,5-5-1 16,8-3-4-16,7-8-3 0,4-4-4 15,8-6-2-15,5-5-2 16,2-9 0-16,8-2 0 15,3-6-1-15,4-5-15 16,0-2-19-16,0-9-14 0,11-14-17 16,2-7-35-1,4-8-93-15</inkml:trace>
  <inkml:trace contextRef="#ctx0" brushRef="#br0" timeOffset="8435.49">17712 3566 71 0,'4'-6'294'16,"-4"2"-230"-16,0 3 18 0,0-1-16 16,0 0-20-1,0 2-17-15,0 0-13 0,0 2-9 16,0 9-6-16,3 5 2 16,7 7 6-16,2 5 2 15,3 8-1-15,2 5 2 0,3 9-3 16,0 2-5-16,-1 2 2 15,-2 4-3-15,-1-1-2 16,-1-2 0-16,-3-5 0 16,-4-3 1-16,2-6 1 15,-5-6-2-15,1-6 1 0,-3-8-2 16,1-4 1-16,-3-7-1 16,1-7-2-16,1-3-22 15,0-3-35-15,-1-15-33 16,-2-9-104-16</inkml:trace>
  <inkml:trace contextRef="#ctx0" brushRef="#br0" timeOffset="8826.03">17744 3591 457 0,'15'-4'20'0,"3"4"-12"0,5 0 47 16,8 11-18-16,4 3-15 16,9 5-8-16,1 5-2 15,3 5 0-15,2 5 0 16,4 4-5-16,2 2-1 15,0 4 10-15,2 1-6 0,-4-1-5 16,2-1-3-16,-3-2 0 16,-7-4-2-16,-2-3 1 15,-9-5-1-15,-2-8 0 16,-8-3 1-16,-9-6-1 16,-3-4-1-16,-6-3 1 0,-4-5-2 15,-3 0-1-15,0-3-3 16,-3-12-27-16,-8-2-31 15,-5-8-59-15,-5-4-66 16</inkml:trace>
  <inkml:trace contextRef="#ctx0" brushRef="#br0" timeOffset="9325.91">17775 3544 327 0,'-5'-7'55'0,"1"1"-28"15,4 3 26-15,0 1 14 16,0-1-31-16,14 1-25 15,10 0-2-15,11 2 17 16,9 0 2-16,14 0-9 16,8 2-7-16,9 5 0 0,8 2-1 15,7 3-4-15,1 1-3 16,6-1-3-16,2 1 1 16,1-1-1-16,3 1 2 15,-1-1 4-15,-2 1-3 16,2 1-2-16,1 4 1 0,-6-2-2 15,-2 2 1-15,-5 2 2 16,-3-1 0-16,-8 1-4 16,-9-2 1-16,-6-3 1 15,-6 0-2-15,-10-3 0 16,-4-3 1-16,-9 0-2 16,-6-4 2-16,-7 0 0 0,-5-2 0 15,-6-3 1-15,-2 0-1 16,-5 0 0-16,-4 0-9 15,0-3-46-15,-2-9-106 16</inkml:trace>
  <inkml:trace contextRef="#ctx0" brushRef="#br0" timeOffset="11434.79">16190 4500 194 0,'-4'0'26'16,"1"-2"-15"-16,1 2 11 15,2-1-13-15,0 1-28 16,0 0-53-16,0 0 28 15</inkml:trace>
  <inkml:trace contextRef="#ctx0" brushRef="#br0" timeOffset="12012.79">16363 4487 493 0,'0'-3'45'0,"0"-1"2"15,-5 1 7-15,-4 1-36 16,-1 0-14-16,-3 2-3 0,-3 0-1 16,-2 0 0-16,-1 0 1 15,-1 0-1-15,-2 0 0 16,6 0 1-16,1 4-1 16,3-1 0-16,5 3 1 0,1-1 0 15,2-1-1-15,4 1 0 16,0 4-1-16,0 1 0 15,0 3 1-15,4 3 2 16,-1 2-2-16,2 2 1 16,-3 4-1-16,-1 0 0 0,1 1 1 15,-2 0-1-15,2-6 1 16,-2 5 1-16,1-6 3 16,1-3 4-16,0 2-1 15,0-5-2-15,-1 1 1 16,1-3 0-16,0-1-1 15,1 0-1-15,1-2-3 0,2 0-1 16,1 1-2-16,2-3 1 16,1 0-2-16,7-1-2 15,5-4-21-15,3 0-22 16,5-2-35-16,4-12-88 0</inkml:trace>
  <inkml:trace contextRef="#ctx0" brushRef="#br0" timeOffset="12512.66">16723 4489 287 0,'-2'-2'169'16,"-1"-1"-156"-16,3 1 32 0,1 0-15 16,10-1-19-16,4 1 2 15,2 0 8-15,3 0 0 16,0 0-10-16,-2 2-2 15,-4 0-5-15,-3 0-2 16,-2 0-2-16,-3 0 1 0,-3 4-1 16,-1 3 2-16,0 2 0 15,-2 0 6-15,3 2-2 16,1 1-1-16,1 1-2 16,2 1-1-16,1 1 0 15,2 1 2-15,1 2-2 16,0-1 0-16,-1 3 1 0,-1-1-3 15,1 1 1-15,-7 0-1 16,-3-1-1-16,-5-1-2 16,-17 2-2-16,-12-6 5 15,-9 2-12-15,-7-4-28 16,-9-6-43-16,-1-6-120 0</inkml:trace>
  <inkml:trace contextRef="#ctx0" brushRef="#br0" timeOffset="13356.21">17709 4413 170 0,'0'-4'214'0,"0"2"-182"16,0 1 14-16,-4 1-24 0,-5 0-20 15,-6 0 2-15,0 0-5 16,-4 3 4-16,2 2 0 16,-3 0 14-16,2-1 7 15,4 2 1-15,3-4 0 16,0 1-6-16,7-1-7 16,-1 1-5-16,5 1-4 0,0 0-3 15,0 1-3-15,0 2 2 16,0 5 2-16,2 1 2 15,0 3-2-15,-1 0-1 16,-1 5 1-16,0-3-1 16,0 4 1-16,0-1 0 0,0-1 3 15,0-1 4-15,0 1-1 16,0-2 0-16,0-4-2 16,0 0-2-16,7 1-2 15,1-4 2-15,4-3-2 16,-1 0 1-16,7-3 2 15,2-2-2-15,1-3-1 0,5 0-5 16,2 0-33-16,-1-5-40 16,2-6-64-16,-2-5-153 15</inkml:trace>
  <inkml:trace contextRef="#ctx0" brushRef="#br0" timeOffset="13840.47">17985 4445 386 0,'4'-6'96'0,"3"-1"-62"16,2 4 9-16,2-3-8 16,-1 2-23-16,3 1-10 15,-2 0-1-15,0 3-1 16,-4 0 1-16,-2 0 0 0,-1 0-1 16,-3 0 1-1,1 1 0-15,-2 4 1 0,2 3 3 16,0 2 3-16,1 1-1 15,3 2-3-15,3 1 1 16,0 2-3-16,4 0 0 16,-1 2-1-16,0 0-1 0,1-2 1 15,-4 2 0-15,-2 0-2 16,-4 1 1-16,-3-1 0 16,-1-2-4-16,-13-2 1 15,-3 1 5-15,-4-3-1 16,1-4 1-16,0-3-11 15,6-5-18-15,6 0-20 0,1-5-63 16,7-12-118-16</inkml:trace>
  <inkml:trace contextRef="#ctx0" brushRef="#br0" timeOffset="14324.73">18708 4348 361 0,'-5'-3'116'0,"-5"-1"-86"15,-3 2 27-15,0 0-38 16,-1 2-13-16,-4 0-1 16,2 0-5-16,2 4 0 15,-2 0 0-15,4 3 0 16,4 0 0-16,1 2 0 16,3-2 0-16,3 2 0 0,-1 2-2 15,2 0-1-15,0-1 0 16,2 3 0-16,5 1 2 15,-1 2 3-15,3 0 1 0,-1 2-1 16,-1 0 3-16,-2 1 4 16,-1-1-4-16,-2 0 0 15,-2 0 1-15,1-2 2 16,3 0-2-16,0-2 1 16,1-3-4-16,6 0-1 15,1-4-2-15,3 0-1 0,5-4 0 16,1 1-17-16,2-4-41 15,1-2-61-15,0-9-110 16</inkml:trace>
  <inkml:trace contextRef="#ctx0" brushRef="#br0" timeOffset="14699.64">18871 4382 405 0,'0'-11'17'0,"5"4"14"16,7 0 11-16,5 2-6 15,-3-2-16-15,4 3 0 16,-4 0-3-16,-1 4-1 16,-4-1-4-16,-4 1-3 0,1 0-1 15,-2 0-2-15,-3 5-2 16,3 0-2-1,-1 6 0-15,1 1 4 0,1 3 1 16,2-1-2-16,1 1 1 16,1-1 2-16,1 2-1 15,0-2-2-15,0 2-2 16,2 0-1-16,-2-2-1 0,-3 2-1 16,-5-3 0-16,-2 2-1 15,-6-1-4-15,-12-2 3 16,-9 2 0-16,-4-1-28 15,-6-4-44-15,3-8-75 0,3-1-285 16</inkml:trace>
  <inkml:trace contextRef="#ctx0" brushRef="#br0" timeOffset="15262.01">19356 4375 384 0,'0'0'156'16,"0"0"-133"-16,0 0 14 16,1-2-32-16,10 2-15 15,1-2-20-15,5 0-33 16,1 1-50-16,-1-3-97 0</inkml:trace>
  <inkml:trace contextRef="#ctx0" brushRef="#br0" timeOffset="15402.63">19544 4354 412 0,'2'0'67'15,"3"0"-69"-15,4-4-10 16,6-1-37-16,2-3-36 16,5 2-122-16</inkml:trace>
  <inkml:trace contextRef="#ctx0" brushRef="#br0" timeOffset="15511.95">19782 4279 427 0,'-3'0'14'0,"3"0"-16"16,0 0-7-16,6-4-91 16</inkml:trace>
  <inkml:trace contextRef="#ctx0" brushRef="#br0" timeOffset="16058.7">20257 3987 441 0,'3'-3'58'16,"-3"-2"-16"-16,0 5 2 15,0 0-28-15,-7 0-11 16,-2 0-3-16,-3 0 0 16,-1 8 1-16,-1-2 3 0,-2 1 0 15,-1 0-4-15,0 0-2 16,0 3 1-16,3-5 0 15,1 4-1-15,3-4 0 16,3 4-1-16,5 0 0 0,2 4-2 16,0-3 1-16,0 5-2 15,0-1 4-15,7 0 0 16,0 4 2-16,2-2-2 16,0 2 1-16,0 2 0 15,0-3 2-15,1 1 4 0,0 2 1 16,0-2 1-16,-1-1-1 15,1 1-2-15,-2 0 0 16,-1-2 0-16,0 0-3 16,-1-2-1-16,0 1-1 15,-3-3-1-15,-1-1 1 0,5-4-1 16,-4 0 1-16,3-1-1 16,3-3 0-16,5-1-1 15,4-2-7-15,6 0-18 16,0-2-44-16,5-12-78 15</inkml:trace>
  <inkml:trace contextRef="#ctx0" brushRef="#br0" timeOffset="16949.12">20540 4032 122 0,'-3'-3'255'15,"1"-2"-220"-15,2 3 37 16,0-2-13-16,0 0-34 16,2 2-15-16,7-3-2 15,4 0 8-15,-1 2 3 16,5-3 3-16,-2 1-5 0,2 1-7 16,-2-1-1-16,0 1-3 15,-4 1-3-15,-3 1-1 16,-2 2-1-16,-2 0 1 15,-2 0-2-15,-2 0-2 16,0 0 1-16,0 0 0 0,0 2-1 16,3 1 1-16,-3 3 2 15,4 3 0-15,-1 0 0 16,-1 2 0-16,5-1-1 16,-2 1 1-16,3 1 1 15,-1 1-1-15,4 1 0 0,-3 0 0 16,0 2 0-16,-1-3-1 15,0 3 0-15,-2 0 1 16,3 0 0-16,-3 0 0 16,1-2 1-16,-1 4 0 15,0-3 1-15,1-3-1 16,0 2 0-16,-3-5 0 16,-1 1-2-16,-1-2 0 0,-1 1 0 15,0-2-3-15,-6 2 1 16,-8 0 1-16,-5-1-28 15,-10-3-48-15,-6-5-100 16</inkml:trace>
  <inkml:trace contextRef="#ctx0" brushRef="#br0" timeOffset="37819.18">3719 6697 113 0,'-4'2'56'0,"1"-2"-22"16,1 1-8-16,0 2-12 16,-1-3 94-16,3 0-49 15,0 0-22-15,-1 0 1 0,1 0-5 16,0 0-13-16,0 0-14 15,0 1-5-15,0 1-1 16,0 1 1-16,0-2 3 16,0 1 7-16,4 0-2 15,1-1 4-15,1 1 0 16,6 2-2-16,3-3 2 0,0 1-1 16,9-2-5-16,5 0-1 15,5 0-3-15,5 0 0 16,3 0-2-16,8 0 1 15,2 0-1-15,6 0-1 16,3-2 1-16,3 1 0 0,4-2 0 16,6 2 1-16,0 1 1 15,1-2 1-15,4 1 0 16,4 1 0-16,1 0-3 16,4 0 1-16,2 0 0 15,3 0-1-15,2 0 1 0,2 0-1 16,-1 3 0-16,2 1 0 15,3-1-1-15,1 1 1 16,3-1 0-16,-2 1-1 16,4 0 0-16,-2-1 0 15,3 1 0-15,-2-1 0 0,1-1 1 16,5 1 0 0,-2 1 2-16,-1-2-2 0,3 0 0 15,-2-2 0-15,0 3-2 16,6-3 1-16,0 0 1 15,1 0-1-15,1 0 0 16,3 0 0-16,-1-1 0 0,2 1 0 16,0 0 0-16,2 0 1 15,2-2-1-15,-1 2 0 16,-1 0-1-16,2 0 1 16,-1 0 1-16,-2-2-1 15,1 0 0-15,-2 0 0 0,0 0 0 16,2 1 1-16,0-1 1 15,-1 0 1-15,5 0 1 16,-1 1-2-16,3 1-1 16,-2 0 0-16,-1-2 0 0,-3 2-1 15,3 0 0-15,-6 0 0 16,2-2-1-16,-2 2 2 16,-1-2-1-16,-1 2 1 15,-3-1-1-15,4 0 0 16,-3 1 2-16,4 0-3 15,-1 0 1-15,0 0 1 0,3 0-2 16,-1-3 2-16,-4 3-1 16,3 0 0-16,-4 0 0 15,0-2 0-15,0 2 1 16,4 0-2-16,-3 0 2 16,3-2-2-16,-3 2 1 0,6 0 1 15,-6 2-1-15,6-2 0 16,-5 0 1-16,3 2 0 15,-5 1 4-15,1-3-1 16,1 0 1-16,-5 2-2 16,0-2 1-16,-3 2-3 0,-2 0 0 15,1 0-1-15,-6-1 0 16,-1-1 1-16,-4 0 0 16,-8 0-2-16,-1 0 2 15,-10 0-1-15,-2 2 1 16,-12 0-1-16,-12 1-1 0,-13 1-22 15,-17-4-69-15,-17-4-173 16</inkml:trace>
  <inkml:trace contextRef="#ctx0" brushRef="#br0" timeOffset="45989.15">8486 9222 358 0,'40'7'67'0,"2"-5"-58"0,4-1 23 15,2 3-10-15,4-2-9 16,2-1-12-16,4 0-1 15,-1 2 1-15,4-2-1 16,6-1 1-16,-1 0-1 16,5 0 0-16,5 0 0 0,1 0 1 15,8-4 1 1,3 0 4-16,2-1 10 0,3-1-3 16,4 0-5-16,2 1-1 15,1-3-3-15,5-2 0 16,2 3-1-16,3-3 2 15,1 0 3-15,2 2-2 0,2-3-1 16,-2 4 1-16,5-2 0 16,-3 0-3-16,4 0-1 15,-2 3-1-15,2-4 1 16,-2 2 1-16,6 0-1 0,-3-2 2 16,6 3 3-16,-3-3 3 15,3 3 7-15,-2-1-5 16,4-2-9-16,-2 3-2 15,1-3 1-15,-1 2-1 16,0 0 1-16,-3 2-2 16,3-3 1-16,0 2-2 0,-4 2 1 15,-2-2 2 1,-1 2 1-16,1-3 1 0,-3 5-3 16,-4-3 3-16,5 0-1 15,-4 0 1-15,0 0-1 16,-1 1 0-16,3 0-3 0,-3 1 1 15,-1 0 0-15,-3 1-1 16,0-1 0-16,-3 1-1 16,1-1 3-16,-4 3-3 15,0-1 2-15,-1-1-1 16,-4 1 1-16,0 2 1 16,-1-3 0-16,-2 3 3 15,-2 0-1-15,-1-1 2 0,-1 1-1 16,1 0 0-16,0 1-1 15,-4 4-2-15,-3-2 0 16,2 0-2-16,-3 3 1 0,-1-3 2 16,-3 1 4-16,3 1-3 15,2-1 2 1,-5-1 1-16,3 1-2 0,0-1 0 16,-3 1-1-16,1-1 0 15,-1 2 1-15,-2-4 1 16,0 1-1-16,-1 0-2 0,-6-2-1 15,-4 0 0-15,-7 0-3 16,-7 0-11-16,-14-13-64 16,-14-14-158-16</inkml:trace>
  <inkml:trace contextRef="#ctx0" brushRef="#br0" timeOffset="81449.55">11585 9618 630 0,'0'-13'46'15,"0"4"4"-15,0 6 0 16,0 3-5-16,0 5-28 0,0 16-17 16,0 2 4-16,0 11 4 15,0 5-3-15,-3 4-2 16,-3 2-3-16,-1-4 1 16,1-2-1-16,-2-7-5 15,4-8-15-15,2-12-21 0,2-8-7 16,0-6-6-16,0-19-10 15,0-12-75-15,2-9-148 16</inkml:trace>
  <inkml:trace contextRef="#ctx0" brushRef="#br0" timeOffset="81630.52">11549 9563 526 0,'-5'-8'52'0,"-4"8"10"16,1 2-17-16,-4 12-24 15,-2 8-11-15,-4 4-9 16,-4 6-1-16,1 0 1 0,3-2 0 15,1-3-1-15,7-4-1 16,3-6-19-16,5-8-22 16,2-6-27-16,7-3-48 15,5-16-11-15,5-5-205 16</inkml:trace>
  <inkml:trace contextRef="#ctx0" brushRef="#br0" timeOffset="81786.75">11521 9589 3 0,'5'-17'499'0,"3"7"-418"0,-3 3 6 15,7 7-36-15,3 0-17 16,4 13-1-16,6 2-12 16,2 5-9-16,4 2-5 0,1 1-6 15,-3 0-1-15,2 2-12 16,-6-2-50-16,-6-2-52 16,-1-6-141-16</inkml:trace>
  <inkml:trace contextRef="#ctx0" brushRef="#br0" timeOffset="82536.56">11977 9585 622 0,'0'-9'14'0,"5"-5"16"0,13-2-8 16,9-4 5-16,1-1-16 15,2-1-11-15,-2 2 1 16,-3 0-1-16,-5 2 1 16,-4-2 0-16,-8 5 0 15,-8 7 1-15,-2 1 0 0,-18 4 4 16,-4 3-2-16,-4 4-1 16,-5 13 4-16,5 3 6 15,1 5-1-15,9-2-4 16,11 4-6-16,7-1-2 15,7-3-2-15,20-7-1 16,7-1 0-16,5-7-10 0,10-8-9 16,1 0-8-16,1-5 8 15,-5-11 2-15,-2-2 4 16,-9-6 6-16,-8-3 8 16,-5-1 5-16,-6 4 0 0,-7-3 12 15,-3 6 4-15,-6 3-1 16,0 1 0-16,-6 6 1 15,-3 5-9-15,-5 4-7 16,1 2-4-16,1 0 0 16,3 11 0-16,-1 2-1 15,8 3-1-15,2 2-1 0,0 5-2 16,7-2 2-16,5 0 3 16,3-1 0-16,0 1 0 15,3-1 0-15,-2-3 1 16,-2 1-1-16,1 0 0 15,-3-4 1-15,0 3 0 16,-5-2-2-16,-4-2 1 0,1-1-3 16,-3-1 0-16,3 1-5 15,-1-4-9-15,5-1-18 16,3-5-17-16,1-2-51 16,3 0-88-16</inkml:trace>
  <inkml:trace contextRef="#ctx0" brushRef="#br0" timeOffset="83114.55">12650 9428 459 0,'-1'-3'136'15,"1"-1"-73"-15,0 2 9 16,0 2-29-16,0 0-16 16,3 0-24-16,6 11-2 15,0 2 1-15,5 5 0 16,-1 1 1-16,0 1-2 15,1 1 0-15,-1-2-1 0,-5-2 1 16,-1-3-1-16,0-5 0 16,0-2 0-16,-4-7 1 15,2 0 3-15,0-5 7 16,1-11 9-16,3-2-12 0,2-8 0 16,1 0 2-16,-1-2-4 15,0 3-5-15,1 3 1 16,-1 4-3-16,-2 5 0 15,0 9-5-15,0 2-20 16,2 2-41-16,-2 6-28 16,-3 5-29-16,4 2-76 0</inkml:trace>
  <inkml:trace contextRef="#ctx0" brushRef="#br0" timeOffset="83317.62">13005 9446 578 0,'0'-7'63'0,"0"0"16"16,0 3-13-16,0 4-29 16,0 0-23-16,0 0-18 15,5 10 0-15,-2 0 4 16,3 3-1-16,-3 1 0 0,0 0-1 16,1 0-28-1,-4-3-18-15,0-3-26 0,0-2-33 16,-9-6-98-16</inkml:trace>
  <inkml:trace contextRef="#ctx0" brushRef="#br0" timeOffset="83786.25">12690 9393 378 0,'-4'0'56'0,"2"0"3"15,1 0 9-15,1 5-19 16,-2 4-18-16,2 3-6 16,0 5 10-16,0 2-4 0,0 4-11 15,0 0-7-15,9 1-5 16,4-5-6-16,4-3-3 15,5-4 1-15,2-8 3 16,3-4 1-16,-1 0 1 0,-1-13-3 16,-1-2 0-16,-6-7 1 15,-4 1 0-15,-4-2-1 16,-2-1 1-16,-4 4-1 16,-3 3 1-16,3 3 5 15,-4 7 7-15,0 1-2 16,0 6-7-16,2 0-5 0,-1 2-5 15,6 9 0-15,3 3 3 16,2 4 0-16,0 0 1 16,8 0 0-16,-1 1-5 15,-2 0-28-15,2-6-20 16,-2-2-21-16,-2-5-38 0,-3-6-73 16,-3 0-167-16</inkml:trace>
  <inkml:trace contextRef="#ctx0" brushRef="#br0" timeOffset="83942.48">13121 9451 138 0,'0'-5'407'0,"0"-1"-341"0,0 4 10 16,0 2-36-16,0 0-18 15,3 2-24-15,7 9 0 16,-2 1 2-16,1 3 1 16,3 0 0-16,-6 0-3 15,0 2-41-15,-6-7-28 16,0-2-40-16,-2-8-106 0</inkml:trace>
  <inkml:trace contextRef="#ctx0" brushRef="#br0" timeOffset="84069.51">13087 9350 520 0,'1'-11'13'15,"10"3"-5"-15,7 2-3 16,6 6-4-16,1 0-4 15,4 4-83-15,-5 5-97 0</inkml:trace>
  <inkml:trace contextRef="#ctx0" brushRef="#br0" timeOffset="84319.46">13290 9410 536 0,'0'1'73'15,"0"2"-43"-15,0 1-2 16,9 4-6-16,3 4 3 15,4 0-15-15,0 2-7 16,1-2-2-16,-2 0-1 16,-3-4 0-16,-5-3 1 0,-2-3 0 15,-3-2 8-15,-2-2 33 16,3-9-4-16,-1-3-28 16,4-5-5-16,-1-2-2 15,4-1-3-15,3 1-7 16,3 4-39-16,3 4-39 0,0 0-63 15,2 6-142-15</inkml:trace>
  <inkml:trace contextRef="#ctx0" brushRef="#br0" timeOffset="84600.66">13670 9398 181 0,'0'-4'37'0,"5"3"-42"15,1-2 10-15,0 1-1 16,1 2-4-16,-4-2-42 16,1 0-126-16</inkml:trace>
  <inkml:trace contextRef="#ctx0" brushRef="#br0" timeOffset="85225.49">13575 9463 446 0,'0'0'18'16,"4"0"8"-16,8-5 16 15,4-2-2-15,0 0-28 16,2-3-9-16,1-2 4 0,-7 4 6 16,-3-3-2-16,-6 2 6 15,-3 3-1-15,0 0-14 16,-12 4 5-16,-2 2-9 15,-4 0 2-15,-1 6 2 16,4 6-2-16,6 1 0 0,1 4 0 16,8-1 0-16,0-2-3 15,13-1 1-15,6-2 3 16,7-7 0-16,6-2-1 16,2-2-1-16,-2-6-8 0,-3-8-6 15,0-4 1-15,-6-2 7 16,-4-5 5-16,-7 2 3 15,-5-6 2-15,-4 2 6 16,-3-1 4-16,0 2 2 16,0 6 0-16,-7 2 13 15,2 6 5-15,2 8-4 0,-1 0-12 16,4 4-11-16,0 2-7 16,0 9-2-16,0 2 2 15,4 8 2-15,6 0-1 16,3 7 0-16,1 1 1 15,5 1-4-15,-2 1-28 16,1-1-29-16,1-5-40 0,0-8-84 16,3-6-154-16</inkml:trace>
  <inkml:trace contextRef="#ctx0" brushRef="#br0" timeOffset="85865.97">14216 9329 570 0,'0'-16'58'0,"-11"4"20"16,-3 7-38-16,-3 5-24 16,-2 0-7-16,1 11-10 0,-1 7 1 15,4 3-2 1,8 1-4-16,5 0 0 16,2 1-9-16,5-4-5 0,8-5 0 15,3-5 2-15,-2-6 7 16,3-3 6-16,0 0 3 15,-2-10 4-15,-1-2 0 16,-1-3 0-16,-4 1 7 0,-2 1 11 16,-4 7-3-16,2 0 1 15,-2 6-6-15,-1 0-11 16,3 0-6-16,0 7 3 16,1 4 0-16,0 3 1 0,2-2-19 15,-4 0-12-15,-1-2-18 16,-1-5-14-16,0-3 7 15,-2-2 23-15,0-2 35 16,0-11 0-16,2-2 11 16,-1-7 33-16,3 3 4 15,1-1-3-15,3 2-5 0,1 3-11 16,3 3-19-16,1 9-8 16,4 3-1-16,0 2-4 15,0 9 0-15,3 4 0 16,-5 5-3-16,-4-2-8 15,-3 0-3-15,-4-2 1 0,-4-6 2 16,0-2 3-16,0-4 7 16,0-4 9-16,0 0 30 15,0-10 2-15,0 0-9 16,3-5-5-16,7 1-8 0,2 1-5 16,1 3-2-16,3 0-2 15,-1 5-6-15,2 4-2 16,0 1-2-16,-3 0 1 15,3 3-1-15,-4 5-19 16,4 2-14-16,-3-1-9 16,3-3-13-16,-2-3-18 0,4-2-31 15,0-1-39-15,1-4-166 16</inkml:trace>
  <inkml:trace contextRef="#ctx0" brushRef="#br0" timeOffset="86037.81">14812 9289 207 0,'4'-17'152'0,"-4"6"-73"15,0 2 30-15,-4 5-48 0,-5 4-33 16,-2 0-23-16,2 6-3 16,-1 6-1-16,3 6-1 15,1 2-1-15,4-2-4 16,2 3-6-16,4-1-9 0,9-3-14 16,2-7-9-16,7-2-29 15,5-5-43-15,-1-3-174 16</inkml:trace>
  <inkml:trace contextRef="#ctx0" brushRef="#br0" timeOffset="86303.36">14987 9296 416 0,'0'-6'62'16,"0"4"-26"-16,0 0 19 16,0 2-15-16,0 0-14 15,0 0-22-15,0 0-4 16,0 0 5-16,0 0 1 15,1 0-4-15,1 0 4 0,-2 0 2 16,0 0 7-16,0-2 4 16,0 0 5-16,-9 2-3 15,-2 0-6-15,2 4 4 16,-1 6 2-16,2 4-7 0,8 2-8 16,2 2-6-16,21 2 0 15,17 0-2-15,22-6-60 16,16-7-121-16</inkml:trace>
  <inkml:trace contextRef="#ctx0" brushRef="#br0" timeOffset="88787.2">13764 9432 85 0,'0'-4'275'0,"0"-3"-220"0,0 0 31 15,0 0-21-15,0-2-15 16,0 1-19-16,0 0-8 16,1 1 0-16,-1 0-6 15,0 0-3-15,-3-1 0 16,-6 3-6-16,-6 3-6 0,-2 2-4 16,-7 4 2-16,-1 7 2 15,0 6 1-15,-1 3 1 16,7 3 0-16,3 0-1 15,7 1-2-15,4-3-2 16,5-3 0-16,3-4-1 16,9-3-2-16,5-6 0 15,2-5 0-15,3 0 1 0,1-4-2 16,-1-10-1-16,-4 0 2 16,-2-1 4-16,-4 0 0 15,-3 3 2-15,-3 0 6 16,-4 1 15-16,0 5 7 0,-2 2-3 15,0 2-6-15,2 2-13 16,1 0-7-16,6 8-5 16,4 2 2-16,6 5 1 15,5 2-5-15,6 3-29 16,2 0-21-16,4-3-39 0,-5-2-91 16,-1-8-277-1</inkml:trace>
  <inkml:trace contextRef="#ctx0" brushRef="#br0" timeOffset="89240.22">14225 9443 353 0,'-2'0'62'0,"1"0"-33"16,1 0 43-16,0 0-26 15,0-4-24-15,3-3-19 16,4 0 9-16,4-4 9 15,-2-2-4-15,0 1-1 16,-1-2 5-16,-1 0 0 16,-4-1 3-16,-3 3 4 0,0 3-2 15,-5 0-2-15,-6 7-13 16,-3 2-9-16,-3 2 3 16,3 13-4-16,-1 4 0 15,5 6-1-15,5 0 1 0,5 5-2 16,0 1 0-16,12-4-1 15,8-2-7-15,10-8-20 16,4-4-6-16,9-10-7 16,9-3-39-16,1-9-130 15</inkml:trace>
  <inkml:trace contextRef="#ctx0" brushRef="#br0" timeOffset="94348.35">19960 7598 281 0,'-10'-2'146'0,"-2"-3"-143"15,-5 2 30-15,-1-1 13 16,-1 2-11-16,-3 1-17 15,-5-1-5-15,0 2-1 16,-4 0 8-16,2 0 2 0,-1 0 1 16,5 3-4-16,4 8-7 15,4 0-5-15,5 3-2 16,5 4-3-16,5 2-1 16,2 3-2-16,0 5 0 15,7-1 2-15,0 5 0 16,0 2 0-16,-5 2-1 0,-1 2 1 15,-1 0 0-15,0 2-2 16,-3-6 3-16,-2 0-2 16,1-4 0-16,2-6 1 15,2-6 1-15,0 0 2 16,6-2 6-16,9-2 2 16,0-3 0-16,9 0-3 15,3-2-4-15,5-2-3 0,4-2-2 16,1-5-2-16,9 0-21 15,-2-1-37-15,7-14-50 16,0-6-66-16,0-6-206 16</inkml:trace>
  <inkml:trace contextRef="#ctx0" brushRef="#br0" timeOffset="94806.04">20537 7613 399 0,'0'-15'136'0,"0"1"-98"16,9 1 6-16,7 1-7 15,3 2-4-15,5 0-17 16,3 2-8-16,0 2-2 16,-2 5-3-16,-4 1-2 15,-1 0 0-15,-6 1-1 16,-6 10-1-16,-4 5-1 0,-4 6 1 16,0 2 2-16,1 7 1 15,-2-1 0-15,-3 2-1 16,4 1 1-16,0-4 1 15,0 4-1-15,2-5 0 16,8 3-1-16,-3-1 1 0,3-2 1 16,-7 1-3-16,-3-1 1 15,0-2-1-15,-11 0-1 16,-8-3-2-16,-5-5-1 16,-4-2-4-16,-1-7-26 15,-2-5-32-15,2-3-22 0,4-10-85 16</inkml:trace>
  <inkml:trace contextRef="#ctx0" brushRef="#br0" timeOffset="95337.14">20756 7285 135 0,'-48'-36'327'15,"-11"2"-327"-15,-12 4 3 0,-8 8 4 16,-10 4 17-16,-10 9-4 16,-6 9 0-16,-7 2 5 15,-3 23 6-15,-2 13-5 16,0 12-4-16,8 14-2 16,7 9-1-16,15 16 1 15,15 5-9-15,16 10-7 0,17 5-2 16,13 2 0-16,19-3 1 15,7-3-5-15,21-3 1 16,13-9 2-16,12-9-3 16,11-6 1-16,10-10-3 15,12-11-2-15,6-14 1 0,6-13 1 16,10-14 2-16,6-10 2 16,5-6 2-16,1-16-1 15,4-11 2-15,2-9-2 16,-3-7-4-16,-3-9-2 15,1-5-6-15,-9-8-2 0,-3-5 3 16,-9-10 5-16,-8-5 3 16,-10-4 1-16,-14-1 3 15,-9-5 2-15,-16-3 8 16,-14 2 1-16,-18-1-3 16,-15 5-4-16,-26 6-3 0,-24 8-2 15,-22 13-3-15,-16 12-2 16,-7 15 2-16,-2 17-5 15,5 14-11-15,10 9-20 16,16 14-53-16,18 8-143 16</inkml:trace>
  <inkml:trace contextRef="#ctx0" brushRef="#br0" timeOffset="96105.57">21674 10067 396 0,'0'-9'80'16,"-11"-2"-51"-16,-4 1 22 0,0 1-24 15,-4 2-11-15,-1 3-12 16,-1 0 0-16,-4 4 2 16,-4 0 0-16,2 2-5 15,-3 7 0-15,-3 2 1 16,-1 5 0-16,6 0 2 16,2 0 4-16,4 4 2 0,7 1-4 15,8 2-2-15,7 4-1 16,2 4-3-16,6-1 1 15,9 3 2-15,0 4-2 16,-5-4 0-16,0 4-1 16,-7-1 0-16,-5 2 0 0,0 1 0 15,-3-3 1 1,-6-2 0-16,3 0-1 0,0-2 4 16,6-9 7-16,0 0 3 15,7-7 1-15,10 0-7 16,7-6-2-16,6 0-1 0,4-6-4 15,5-4 0-15,9 0-1 16,0 0-27-16,2-10-36 16,1-6-45-16,-3-10-88 15</inkml:trace>
  <inkml:trace contextRef="#ctx0" brushRef="#br0" timeOffset="96527.34">22092 10113 440 0,'0'-7'71'16,"0"-2"-53"-16,16 2-11 15,9 0 19-15,6 0 6 16,3 2-18-16,2 1-6 0,-4 2-5 15,-5 2 0-15,-5 0-2 16,-10 6 0-16,-3 6-1 16,-7 2 4-16,-2 8 6 15,0 3 6-15,0 2-3 16,-4 7 1-16,1 1-1 0,3-1-2 16,0 2 1-16,0 1-2 15,0 1-3-15,5-1 0 16,3 2 1-16,2-1-1 15,-1 3-4-15,-1-3-3 16,-3-1 0-16,-5-2 1 16,0-3-1-16,-5-6-1 0,-10-4-17 15,-5-6-11-15,1-12-20 16,-3-4-38-16,2-18-52 16,6-14-149-16</inkml:trace>
  <inkml:trace contextRef="#ctx0" brushRef="#br0" timeOffset="97027.23">22351 9835 485 0,'-33'-41'-3'16,"-12"5"4"-16,-13 6-2 15,-11 5 6-15,-12 9 4 16,-10 5 4-16,-16 13-4 15,-3 0 14-15,-13 21 3 16,1 16 3-16,4 13-5 0,2 14-4 16,16 14 3-16,16 13-6 15,17 5-8-15,20 4-3 16,20 1 1-16,18 3-4 16,9-1-3-16,24-5 1 15,13-4 0-15,14-3-3 0,10-11 1 16,11-11 0-16,9-11 1 15,5-13 0-15,9-13-8 16,0-13 6-16,6-14 3 16,1-7 1-16,-1-7-2 15,3-13 1-15,-2-6-1 16,1-6 1-16,-6-7-2 0,-6-9-3 16,-3-6-4-16,-7-10-10 15,-7-7 11-15,-11-10 5 16,-6-1 2-16,-11-6 0 15,-13-6 2-15,-13 2 1 0,-13-1 0 16,-9 0-2-16,-27 4-2 16,-12 1 3-16,-16 8-2 15,-10 10-3-15,-10 13-18 16,2 15-14-16,4 4-23 16,8 10-57-16,13-1-175 0</inkml:trace>
  <inkml:trace contextRef="#ctx0" brushRef="#br0" timeOffset="97870.78">23518 6050 381 0,'-3'-2'50'0,"-9"0"-16"0,2 1 5 15,-3 1-21-15,-5 0-11 16,-2 0 0-16,-7 7-2 15,-2 0-3-15,0 2 1 16,0-2 7-16,-2 2 8 16,8-2 2-16,3 0-4 15,6 0-2-15,4 1-5 0,3 0-1 16,7 4-4-16,0 1-2 16,0 4 0-16,9 6 1 15,0 4 0-15,2 1 0 16,-2 6-1-16,-2 3-2 0,-1 1 1 15,-3 3 0-15,-3 0 0 16,0 0 0-16,0-2-1 16,0-4 3-16,0-4 4 15,0-2 2-15,2-6 1 16,0-4-1-16,-1-4-4 16,1-1-1-16,0-3-2 15,1-4 0-15,1-3-1 0,4 0 0 16,4 1 0-16,5-4 2 15,3-1-1-15,4 0 1 16,7 0-3-16,-1 0 0 16,8-7-3-16,2 0-33 0,2-1-38 15,-1-6-40-15,-2-3-109 16</inkml:trace>
  <inkml:trace contextRef="#ctx0" brushRef="#br0" timeOffset="98433.15">24251 6011 470 0,'-6'-4'68'16,"2"1"-45"-16,4-1 11 15,2 0-2-15,13-1-20 0,6 2-6 16,6-2-2-16,3-1 0 15,2 2 0-15,4 1 1 16,-10-2-1-16,-5 1-1 16,-4 2 0-16,-7 2 2 15,-3 0-1-15,-5 0-1 0,-2 4 2 16,0 6 3-16,0 5-1 16,2 2-2-16,-2 5-2 15,3 3-1-15,2 4 2 16,2 1-2-16,0 2-1 15,1 0 1-15,0 0-2 16,-1 0 0-16,0 0 0 16,-3 0 0-16,-4 0 0 0,0 1 1 15,-2-1-1-15,-8-2-1 16,-4-1 1-16,-4079-6-1 16,8145 1 2-16,-4075-9 0 15,-2-2-8-15,0-7-21 16,-2-6-26-16,2-1-36 15,1-20-98-15</inkml:trace>
  <inkml:trace contextRef="#ctx0" brushRef="#br0" timeOffset="99073.62">24616 5647 438 0,'-26'-27'3'15,"-9"0"0"-15,-4 4 11 16,-7 3 13-16,-8 5-5 16,-7 2-13-16,-9 6-6 0,-10 5 4 15,-8 2 8-15,-7 11-3 16,-3 10-4-16,-9 9-2 15,-4 12 5-15,1 8 1 16,3 8 0-16,4 9-1 16,6 4 0-16,12 5-3 0,11 5-3 15,14 1-3-15,14 0-1 16,12 2-1-16,14 1 0 16,13-4 0-16,7-1 0 15,9-4 0-15,18-2-1 16,9-5 0-16,11-3 1 15,8-5-2-15,6-8 0 16,9-5 0-16,9-10-2 0,6-11 0 16,4-15 0-16,5-9 5 15,1-3 1-15,2-10 2 16,-6-11-3-16,-1-4 0 16,-2-6 2-16,-1 1 0 0,-4-6 0 15,0-3-3-15,0-6 1 16,-3 3-1-16,-5-8 1 15,-6-2 0-15,-6-2 3 16,-5-5 5-16,-8-6 0 16,-3-1 0-16,-8-4 3 0,-2-5-2 15,-11 0 0-15,-10 2-1 16,-11-2-2-16,-5 2-5 16,-25 0-1-16,-18 7-2 15,-16 3 1-15,-14 10-10 16,-19 10-18-16,-7 13-12 15,-9 10-23-15,-2 8-74 0</inkml:trace>
  <inkml:trace contextRef="#ctx0" brushRef="#br0" timeOffset="167355.64">21887 3870 278 0,'0'0'202'0,"0"-2"-167"0,0 1 11 15,0 1 3 1,0 0-25-16,-3 0-21 16,-12 5-4-16,-2 4 0 0,-10 2 2 15,-7 5 4-15,-10 1 2 16,-9 3-2-16,-7-1 2 16,-5 4 2-16,-1-3 5 0,1 0-2 15,6-1-4-15,7-2-3 16,9-1-4-16,9-3-1 15,8-3-1-15,11-5 1 16,3 1-21-16,11-6-26 16,1 0-42-16,0-2-73 0,7-13-138 15</inkml:trace>
  <inkml:trace contextRef="#ctx0" brushRef="#br0" timeOffset="167668.07">21277 3908 453 0,'0'-13'38'0,"0"5"-1"16,0 2-7-16,0 5 6 16,0 1-7-16,0 0-27 15,-7 13-8-15,-3 8 5 16,0 7 2-16,-2 2 2 16,-3 4-3-16,-1 2 1 0,-1-1-1 15,5-3 1-15,-3-5 0 16,7-2 4-16,1-7 4 15,1-8 5-15,5 0-1 16,1-5-2-16,0 0-3 0,14-1 0 16,6-1 1-16,4 3 1 15,13 1-2-15,4-2-5 16,3 0-2-16,5 2-1 16,3 1 0-16,-2 1-31 15,-4-3-46-15,-6-3-89 16</inkml:trace>
</inkml:ink>
</file>

<file path=ppt/ink/ink12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2T08:58:09.9610000"/>
    </inkml:context>
    <inkml:brush xml:id="br0">
      <inkml:brushProperty name="width" value="0.05292" units="cm"/>
      <inkml:brushProperty name="height" value="0.05292" units="cm"/>
      <inkml:brushProperty name="color" value="#FF0000"/>
    </inkml:brush>
  </inkml:definitions>
  <inkml:trace contextRef="#ctx0" brushRef="#br0">1623 8383 605 0,'0'-14'75'0,"0"1"-31"16,0 8 20-16,0 1-19 15,0 4-23-15,-3 7-18 16,1 13-8-16,2 7 5 15,-2 11 2-15,2 4-1 16,0 6 0-16,0 8 0 0,0-3 0 16,0 1-2-16,7-6 1 15,4-5-1-15,2-6 0 16,6-10 0-16,8-7 0 16,5-10-1-16,9-6-3 15,6-4-22-15,4-11-33 0,2-14-28 16,-2-10-52-16,-4-6-219 15</inkml:trace>
  <inkml:trace contextRef="#ctx0" brushRef="#br0" timeOffset="281.18">2097 8563 151 0,'-14'0'474'16,"4"0"-460"-16,8 0 11 15,2 0 2-15,12 0-19 16,7-5-3-16,5-4-2 15,-1-2 1-15,1 0-2 16,-7-1-2-16,-7 1 3 0,-7 1 2 16,-3 3-3-16,-9 3-1 15,-9 4 11-15,-4 0-5 16,-1 9-3-16,5 9 3 16,2 1 3-16,9 8-6 0,7 0-4 15,7 0 0-15,13 3 0 16,10-3 0-16,1-4-8 15,6-3-21-15,1-6-23 16,4-11-61-16,-5-3-95 16</inkml:trace>
  <inkml:trace contextRef="#ctx0" brushRef="#br0" timeOffset="562.37">2485 8319 640 0,'-7'-7'60'0,"3"-1"-42"0,4 8 31 16,0 0-39-16,11 13-11 16,5 9 5-16,0 8 5 15,0 9 0-15,1 7-4 16,-7 10-1-16,-3-1 0 16,-3 0-2-16,-4 2 4 0,2-7 1 15,-2-5-2-15,2-7-4 16,3-6 0-16,6-9-2 15,3-7 1-15,6-7-2 16,7-11-9-16,1 1-14 0,5-17-19 16,-3-13-25-16,-4-7-47 15,-8-8-124-15</inkml:trace>
  <inkml:trace contextRef="#ctx0" brushRef="#br0" timeOffset="687.33">2533 8569 539 0,'-41'0'90'15,"10"-2"-65"-15,18 0 4 0,14-3-2 16,30-2-34-16,20-6-17 16,22-3-37-16,10-9-91 15</inkml:trace>
  <inkml:trace contextRef="#ctx0" brushRef="#br0" timeOffset="1171.58">3855 8251 599 0,'-9'-9'52'16,"-5"6"1"-16,-4 3 5 15,-6 1-27-15,1 17-17 16,-5 9-8-16,1 14 6 16,1 7-5-16,10 13-1 15,7 7-3-15,9 6-1 0,10 2-1 16,19-3-3-16,10-9-25 15,9-9-20-15,4-15-16 16,4-15-25-16,-3-18-44 16,-1-9-113-16</inkml:trace>
  <inkml:trace contextRef="#ctx0" brushRef="#br0" timeOffset="1562.14">4019 8558 594 0,'-19'-21'85'0,"14"-6"-66"16,5 2 19-16,18 1-13 16,17 3-4-16,6 7-15 15,11 5-1-15,1 9 3 16,-2 0-3-16,-9 12-3 16,-5 6-1-16,-16 9-2 15,-10-2-1-15,-9 5-2 16,-5 1 1-16,-14-3 1 0,-5-5 4 15,0-5 0-15,0-5-1 16,5-12 3-16,5-1 15 16,5-10 7-16,5-13-7 15,2-8-12-15,4-2-4 0,10-3 2 16,1 2-1-16,-3 5-2 16,0 9-1-16,-2 7 4 15,-4 7 4-15,0 6-5 16,-3 6-5-16,5 13-3 15,-1 6 2-15,5 9 1 0,1 5 0 16,3 6-22-16,4-2-11 16,3-1-17-16,4-8-36 15,2-7-39-15,-1-12-65 16</inkml:trace>
  <inkml:trace contextRef="#ctx0" brushRef="#br0" timeOffset="1718.34">4676 8593 538 0,'3'-8'151'0,"-3"2"-90"16,0 4 0-16,0 2-43 16,0 6-13-16,0 10-7 15,5 5 1-15,5 8-3 0,2 3-8 16,4 2-49-16,2-7-33 16,-1-9-110-16</inkml:trace>
  <inkml:trace contextRef="#ctx0" brushRef="#br0" timeOffset="2093.25">4974 8390 676 0,'-6'-5'7'16,"4"5"0"-16,2 5-3 0,2 14-5 15,11 5 1-15,1 4 3 16,6 1-1-16,4-4-2 15,-2-5 0-15,0-9 1 16,-2-10 0-16,-2-1 2 16,-4-10 7-16,-1-8 11 0,-2-4 14 15,-4-1-2-15,0 0 1 16,-4 5-7-16,3 6-3 16,0 6-8-16,4 6-9 15,4 6-8-15,6 15-3 16,2 13 2-16,5 7 3 0,2 13-1 15,-5 4-1-15,-2 6 1 16,-7-1 0-16,-10-4-2 16,-5-5-2-16,-2-12-1 15,-14-11-9-15,-4-13-3 16,-3-13 3-16,1-5-34 0,0-9-32 16,10-16-58-16,9-13-209 15</inkml:trace>
  <inkml:trace contextRef="#ctx0" brushRef="#br0" timeOffset="2311.95">5568 8427 751 0,'0'-6'30'16,"2"2"-3"-16,-2 4 8 16,3 4-13-16,6 14-7 15,6 8-17-15,4 8 9 16,6 7 4-16,2 7-6 0,-5 1-3 15,-4-1-1-15,-12 2 0 16,-6-2-9-16,-24 0-9 16,-11-4-17-16,-14-6-31 15,-9-9-60-15,-3-19-139 16</inkml:trace>
  <inkml:trace contextRef="#ctx0" brushRef="#br0" timeOffset="2796.21">6598 8354 598 0,'0'-17'47'0,"-5"2"2"16,-10 5 3-16,-7 8-26 0,-5 2-14 16,-7 11-10-16,-2 14-1 15,-3 8 1-15,4 12 1 16,7 5-2-16,8 3 2 16,13-1-1-16,7-2-2 0,14-5 0 15,16-8 1-15,9-5 0 16,9-10-1-1,2-10 0-15,3-8-2 0,3-4-10 16,-5-6-24-16,-12-13-32 16,-10-6-39-16,-15-7-105 15</inkml:trace>
  <inkml:trace contextRef="#ctx0" brushRef="#br0" timeOffset="3124.28">6332 8537 582 0,'-2'0'26'0,"7"-8"3"0,31-2-31 16,14 1 11-16,13-4-6 16,10 1-2-16,10-4 0 15,-4 0-12-15,-3 2-24 16,-10-6-30-16,-10-2-36 16,-13 2 2-16,-13-1 67 15,-11 0 51-15,-9 1 70 0,-10 4 30 16,0 6-25-16,0 3-28 15,-2 4-19-15,-1 3-13 16,-1 6-22-16,3 12-12 16,1 12-1-16,0 6 3 0,3 9 0 15,4 4 1-15,2 3-2 16,0 4-1-16,-2-7-14 16,-3-4-26-16,-4-9-22 15,0-10-21-15,0-11-44 16,-9-15-22-16,-4-5-24 0</inkml:trace>
  <inkml:trace contextRef="#ctx0" brushRef="#br0" timeOffset="3421.08">6970 8529 256 0,'-3'-57'145'0,"3"0"-90"15,0 4 27-15,13 8-1 16,6 7-22-16,3 12-35 16,5 8-8-16,2 7-3 0,3 9-4 15,-3 2-2-15,-4 10-6 16,-6 9-1-16,-11 9-3 15,-8 5 0-15,-4 4-4 16,-16 1-9-16,-1-4 1 16,-7-4 6-16,8-7 7 0,1-5 3 15,7-7 2 1,2-3 12-16,9 2 2 0,1 0-1 16,5 3-2-16,15 4 0 15,4 5 0-15,6 1-9 16,2 2-4-16,-1 5 1 0,-1-3-3 15,-6 0-20-15,-5 0-32 16,-4-9-27-16,-3-6-27 16,-3-10-80-16</inkml:trace>
  <inkml:trace contextRef="#ctx0" brushRef="#br0" timeOffset="3655.39">7430 8542 561 0,'3'-4'57'15,"0"4"-42"-15,0 0 7 16,3 15-12-16,-6 6 5 16,0 9-5-16,0 8-5 0,-4 5-1 15,-5 3 3-15,2-3 0 16,0-4 6-16,1-7-1 16,6-8 9-16,0-5 4 15,11-7-8-15,12-2-4 0,13-3-2 16,11-2-9-16,18-2-4 15,13-3-47-15,14 0-90 16,8-14-292-16</inkml:trace>
  <inkml:trace contextRef="#ctx0" brushRef="#br0" timeOffset="4155.26">8683 8360 450 0,'-10'0'139'15,"8"0"-116"-15,2 0 33 16,16 0-39-16,14-4 8 16,12 1 4-16,8-1-9 15,8 1-3-15,5-1-11 0,-2 2-5 16,-6 2 0-16,-7 0-4 15,-11 0-51-15,-14 0-38 16,-15 9-65-16,-10-2-97 16</inkml:trace>
  <inkml:trace contextRef="#ctx0" brushRef="#br0" timeOffset="4452.07">8746 8490 457 0,'-12'6'44'0,"12"-5"-44"16,17-1-6-16,22 0 32 0,11-9 2 15,7-5-24-15,11-6-1 16,-5 1-2-16,-4-4-3 16,-10-4-8-16,-15 0-20 15,-7 0 8-15,-14 3 33 16,-10 0 19-16,-3 6 30 16,0 4 17-16,0 7-22 0,0 3-12 15,0 4-23-15,0 7-19 16,10 11-8-16,4 6 8 15,2 9 4-15,-2 5-2 16,-2 5-1-16,-5 3 0 16,-7 1-1-16,-19-6-10 0,-11-2-17 15,-10-9-14-15,-10-12-18 16,-1-11-35-16,1-9-88 16</inkml:trace>
  <inkml:trace contextRef="#ctx0" brushRef="#br0" timeOffset="4936.34">10336 7902 286 0,'-2'-22'415'15,"2"8"-366"-15,0 6 14 16,5 8-30-16,8 8-21 0,10 15-10 15,1 13 0-15,3 10 0 16,5 9 0-16,4 5-1 16,-2 7-1-16,0-5 0 15,0-8-1-15,-5-13-3 16,-6-9-4-16,-5-20 3 0,-2-12 3 16,-7-12 11-16,-1-22 2 15,2-10 6-15,-1-13-3 16,-2-10-9-16,-1-4-4 15,1 2 0-15,0 5-3 16,-5 11-7-16,-2 16-22 0,0 12-4 16,-16 18-40-16,-11 7-49 15,-5 16-85-15,-7 8-202 16</inkml:trace>
  <inkml:trace contextRef="#ctx0" brushRef="#br0" timeOffset="5076.92">10253 8162 540 0,'-22'5'108'0,"13"-5"-54"16,15-13 24-16,26-5-49 16,20-4-28-16,20-6 0 15,16 0 0-15,17 2-2 16,5 2-36-16,-1-1-66 0,-4 2-138 16</inkml:trace>
  <inkml:trace contextRef="#ctx0" brushRef="#br0" timeOffset="6029.83">11167 8060 320 0,'-5'-9'74'0,"-1"-2"20"16,6-1-8-16,0-4-21 0,6-1-21 15,11-3-16-15,10 2-1 16,4 3-5-16,7 0-1 15,-1 9-6-15,-2 6-8 16,-9 0-8-16,-6 12-1 16,-13 12-8-16,-7 2-21 15,-12 5 0-15,-12 1 13 0,-3-4 15 16,0-2 4-16,3-9-1 16,7-4 1-16,7-7 4 15,10-2 5-15,3-2-5 16,23 0-16-16,9 0 15 0,10 3 1 15,7 4-6-15,-1 5 3 16,-10 4-2-16,-9 4-5 16,-18 0-45-16,-14 4 8 15,-16-3 31-15,-18-4 13 16,-8-2 4-16,-5-9 21 16,1-4 21-16,10-4-4 0,9-2-13 15,10-10-5-15,17-8-4 16,9-2-21-16,26-4-17 15,16-1-38-15,17-1-33 16,11-1-66-16,3-3-115 16</inkml:trace>
  <inkml:trace contextRef="#ctx0" brushRef="#br0" timeOffset="6279.8">12198 7821 697 0,'-13'-3'25'15,"-12"3"-15"-15,0 3 2 16,-8 15 3-16,-1 9-4 16,0 9-11-16,2 7 0 15,9 2 2-15,4 7-2 16,12-2 2-16,7-2-2 16,0-3-2-16,13-9 1 0,8-10-1 15,6-4 1-15,4-9-8 16,1-8-5-16,7-5-11 15,-10-2-32-15,-2-14-66 16,-12-7-232-16</inkml:trace>
  <inkml:trace contextRef="#ctx0" brushRef="#br0" timeOffset="6389.12">11946 8142 537 0,'-20'0'84'15,"17"0"-52"-15,8-2 12 16,25-2-50-16,18 0 6 15,13-9-45-15,10-2-56 0,3-6-97 16</inkml:trace>
  <inkml:trace contextRef="#ctx0" brushRef="#br0" timeOffset="7373.26">12681 7871 618 0,'3'-13'64'15,"-3"3"-8"-15,0 4 3 16,0 2-16-16,0 2-15 16,0-1-22-16,0 3-8 15,4 0 0-15,-4 0-2 0,2 3 1 16,-1 0 3-16,1 1 1 15,-2-2-1-15,0-2 1 16,2 0 4-16,-2 0 6 16,0 0 5-16,0 0-1 15,0 0-3-15,0 0-3 0,0 0-3 16,0 0-2-16,0 0-3 16,0 0 0-16,0 0 0 15,2 0-1-15,-2 0 0 16,0 0 1-16,0 0-2 15,0-2 1-15,1 2 0 16,-1 0 0-16,0 0 0 0,3 0 0 16,-1 0 0-16,-2 0-1 15,0-1 2-15,1-2-1 16,-1 3 0-16,0-1 1 16,0 1-1-16,0 0-2 0,-9 0-3 15,-5 5-2-15,-8 4 3 16,-2 2 1-16,0 1-2 15,-1 1 1-15,6-1 2 16,9-4 1-16,7 2-3 16,3-3-4-16,6 0 0 15,16-3 6-15,5 3 2 0,7-2 3 16,4 1-3-16,-2 0 1 16,-8 4-2-16,-6 0 1 15,-13 5-4-15,-9 0-22 16,-10 8 15-16,-16-2 5 15,-11 5 1-15,-2-3 1 16,0 0 4-16,5-5 1 0,7-2 0 16,10-5 3-16,10 0 2 15,7-3-5-15,14-1-2 16,14-1 4-16,13-2 1 16,12-3-2-16,13-1-4 15,-1 0-10-15,3-1-15 0,-6-12-58 16,-6-3-79-16,-9-9-306 15</inkml:trace>
  <inkml:trace contextRef="#ctx0" brushRef="#br0" timeOffset="7857.52">12859 7634 705 0,'0'-5'17'16,"3"3"14"-16,21 2-21 16,5 0 12-16,13 2-4 15,5 7-15-15,5-4 0 16,-3 0-3-16,-5-1 1 16,-8-4-1-16,-7 0-1 0,-11-6-6 15,-11-4 5-15,-7-2 1 16,-2-3-1-16,-14 1-1 15,-8 3 1-15,-5 6-1 16,-4 5 1-16,-3 0 1 16,2 9 1-16,1 5-1 0,6 5-1 15,7 1 0 1,1 0-8-16,10-6-4 16,4-1 1-16,5-10-2 0,0-3 3 15,11-3 13-15,5-14 7 16,3-2 0-16,3-2 9 15,0 1 6-15,-1-2 1 16,-4 10 3-16,-5 3 0 0,-1 9-4 16,-2 0-11-16,0 14-8 15,-3 13-7-15,6 7 1 16,-3 12 1-16,1 8-20 0,-2 6-13 16,-1 7-31-16,-5-4-61 15,1-6-107-15</inkml:trace>
  <inkml:trace contextRef="#ctx0" brushRef="#br0" timeOffset="7982.49">13326 8119 334 0,'0'3'382'0,"0"5"-351"16,-7 4-21-16,2 8-8 16,5 4-6-16,0 2-70 15,6-2-171-15</inkml:trace>
  <inkml:trace contextRef="#ctx0" brushRef="#br0" timeOffset="8716.69">14731 7871 583 0,'-3'-21'65'15,"3"-4"-35"-15,14 2 12 16,15-1-15-16,7 5-2 0,10 5-12 16,3 8 0-16,3 6 0 15,-5 6-8-15,-8 12-4 16,-4 8-1-16,-14 6-4 16,-12 7-12-16,-9 4-3 0,-6-1-4 15,-16-4 8-15,-6 0 7 16,0-13 5-1,-1-7 3-15,5-8 3 0,7-10 14 16,6-3 13-16,7-17 0 16,4-6-14-16,10-10-13 15,11-5-3-15,6-4 0 0,3 0 1 16,2 7-1-16,-4 4 3 16,-7 11 3-16,-7 5 2 15,-7 11 7-15,-5 7 2 16,-2 0-12-16,0 16-12 15,2 12 4-15,-2 8 6 0,0 10-1 16,0 8-1 0,4 3 0-16,7 0 0 0,2-6-9 15,4-2-29-15,2-10-18 16,7-14-33-16,-3-14-96 16,4-11-325-16</inkml:trace>
  <inkml:trace contextRef="#ctx0" brushRef="#br0" timeOffset="9685.22">15464 7803 559 0,'0'-14'70'0,"0"-1"-27"0,10 0 3 15,9 1-9-15,8 1-11 16,7 2-17-16,0 8-3 16,-2 3-2-16,-5 2-3 15,-7 12-1-15,-9 5-3 16,-11 6-3-16,-7 1-4 0,-13 3-4 16,-6 1 5-16,2-8 9 15,0-3 0-15,6-2 0 16,9-6 1-16,9-1 1 15,2-4-2-15,20 3-5 16,7 5 9-16,10 4 2 16,2 5-3-16,1 4-2 0,-7 3 0 15,-6 2-1-15,-18 0-42 16,-11-1-2-16,-19-5 20 16,-20-4 16-16,-5-8 9 15,-9-8 4-15,5-6 42 0,6 0 8 16,14-15-19-16,10-5-3 15,18-5-9 1,9-3-18-16,28-4-12 0,19-4-20 16,16-1-58-16,7-4-73 15,6 0-320-15</inkml:trace>
  <inkml:trace contextRef="#ctx0" brushRef="#br0" timeOffset="10169.48">16617 7792 396 0,'9'-21'69'0,"-7"2"12"15,-2 9-4-15,-4-1-25 0,-16 5-29 16,-10 6-13-16,-8 0 2 16,-6 13 11-16,-7 6-5 15,4 8 3-15,1 5-1 16,10 5-2-16,9 6-8 16,12 0-4-16,13 0-5 15,7-4-2-15,21-7 1 0,16-5-1 16,9-7 2-16,10-8-5 15,8-7-15-15,1-5-11 16,-2-2-11-16,-10-3-43 16,-12-7-91-16,-16-6-234 15</inkml:trace>
  <inkml:trace contextRef="#ctx0" brushRef="#br0" timeOffset="10324.23">16259 7985 136 0,'-32'1'493'0,"24"-1"-479"16,13 0 4-16,36-1-27 0,20-2 17 16,20-2-7-16,16-2-13 15,7-5-24-15,-1 0-14 16,-8-4-89-16,-12-7-211 16</inkml:trace>
  <inkml:trace contextRef="#ctx0" brushRef="#br0" timeOffset="10574.17">17094 7691 429 0,'-3'-14'208'16,"-4"3"-162"-16,5 6 26 16,2 5-25-16,0 3-28 15,2 15-22-15,5 6 5 16,0 8 3-16,1 4-2 16,-5 6-2-16,-3 5 1 0,0-2 0 15,-9 1-1-15,-2-2 0 16,-1-7 0-16,2-7 1 15,3-9 3-15,7-7 13 16,6-7-2-16,17-4 4 16,11-5 0-16,13 2-13 0,14 0-6 15,7 0-2-15,7 0-31 16,5-7-58-16,-2-5-118 16</inkml:trace>
  <inkml:trace contextRef="#ctx0" brushRef="#br0" timeOffset="11308.37">18037 7828 523 0,'-13'0'64'15,"5"0"19"-15,2 0-25 16,6 0-10-16,14 0-21 0,15 0-16 16,13-4 5-16,11-2 0 15,13 1-4-15,5-4-6 16,8 7-2-16,0-4-4 0,1 3 0 15,-9 2-1-15,-6-2-10 16,-11 3-30-16,-15 0-33 16,-12 0-14-16,-13 0-27 15,-11 0-49-15,-3 0-210 16</inkml:trace>
  <inkml:trace contextRef="#ctx0" brushRef="#br0" timeOffset="11573.94">18183 7946 462 0,'-23'6'108'0,"8"-6"-73"15,15 0 32-15,9 0-37 0,24 0 3 16,11 0-1-16,15-4-11 16,9-1-3-16,14-2-8 15,-2 3-3-15,-1-1-5 16,1-1 0-16,-11 3-2 0,-6 1 4 15,-10 0-14-15,-14 2-11 16,-10 0-7-16,-10 0-4 16,-8 0-10-16,-7 0-2 15,-4-4-2-15,0 2 2 16,-2-3-55-16,-8-2-54 0</inkml:trace>
  <inkml:trace contextRef="#ctx0" brushRef="#br0" timeOffset="11933.24">18815 7613 540 0,'-11'-9'112'0,"3"-2"-87"16,8 6 45-16,0 5-35 15,19 0-21-15,8 1-6 16,7 12 2-16,5 1-1 0,7 4-3 15,-2 2-3-15,1 3-3 16,0 0 2-16,-6-2-1 16,-2 3-1-16,-8 1 0 15,-9-3 1-15,-1 0-1 16,-12 2 1-16,-7 1-1 16,0 0 1-16,-16-3-1 0,-9 3 1 15,-9-2 1-15,-8 1-1 16,-3-2 0-16,-4 2-2 15,2-6-3-15,-1 1-12 16,4 1-11-16,-1-4-12 0,2-2-16 16,4-1-30-1,-3-5-63-15,4-5-175 0</inkml:trace>
  <inkml:trace contextRef="#ctx0" brushRef="#br0" timeOffset="12270.42">18258 7724 123 0,'0'-10'454'0,"0"-1"-436"0,-2 6 16 15,-10 5-10-15,-4 2-12 16,-8 12-1-16,-5 4 2 0,-1 7 3 15,-8 6 2-15,6 1 2 16,-4 0 1-16,2 1-2 16,2 0-4-16,3-3-1 15,6-3-8-15,4-2-1 16,11-4-3-16,8-2-2 0,10-2-2 16,25 0 0-16,16-5 2 15,16-2-10-15,17-2-31 16,15 0-10-16,4-6-17 15,1-2-58-15,-6-6-328 16</inkml:trace>
  <inkml:trace contextRef="#ctx0" brushRef="#br0" timeOffset="12926.5">19756 7689 434 0,'-4'-5'114'15,"-8"0"-98"-15,3 5 23 0,2 2-20 16,4 13-3-16,3 7-8 16,0 2-3-16,10 2-2 15,9 1-2-15,8-4-2 0,2-3 1 16,3-6 2-16,2-8 0 15,-3-6 0-15,1 0-1 16,-5-6 1-16,0-10 1 16,-5-4 4-16,-5-1 8 15,0 1 9-15,-7-1-1 16,0 9 3-16,-5 1-4 0,-3 4-2 16,1 4-8-16,-1 3-9 15,0 10-6-15,1 5 1 16,4 10 2-16,1 6 0 15,1 6 1-15,1 6-1 16,0 3 0-16,-1 4-1 16,-4 2 1-16,-2-2 0 0,-1-2-1 15,-2-4 1-15,-7-4 0 16,-7-8-1-16,-4-7-3 16,-4-11 3-16,0-8 2 15,-2-6 3-15,2-10 0 0,2-12 0 16,8-9-1-16,7-6-4 15,5-10-8-15,7-3-16 16,16-2-33-16,8-3-46 16,6 2-176-16</inkml:trace>
  <inkml:trace contextRef="#ctx0" brushRef="#br0" timeOffset="14176.21">21546 7570 210 0,'7'-9'273'0,"-3"2"-217"0,-4 2 15 16,-2-1-19-16,-12 6-24 15,-4 0-19-15,-6 2 0 16,-5 14 1-16,-1 4 4 16,-4 8 1-16,3 4-5 15,1 4 1-15,3 3 0 16,4-2-1-16,6 2-4 0,12-7-3 16,5-3-1-16,4-2 0 15,16-4-2-15,9-6 0 16,8-5 0-16,8-2-2 15,9-6-11-15,0-4-11 16,-5 0-7-16,-3-1-36 0,-12-11-49 16,-11-3-107-16</inkml:trace>
  <inkml:trace contextRef="#ctx0" brushRef="#br0" timeOffset="14332.42">21263 7793 519 0,'0'0'75'16,"15"0"-74"-16,21-4-1 16,18-3 4-16,14-1 4 15,10-2-6-15,1 0-4 16,2 1-8-16,-8-4-51 0,-10-5-112 16</inkml:trace>
  <inkml:trace contextRef="#ctx0" brushRef="#br0" timeOffset="14644.84">22030 7501 456 0,'0'-6'130'16,"0"4"-91"-16,3 2 14 15,1 0-35-15,3 8-3 16,-2 9-2-16,-2 6-3 16,2 7-1-16,-3 5-2 15,-2 2-2-15,0 4 0 0,0 2-4 16,-3-2 2-16,-4-5 0 15,2-2-1-15,-1-6 3 16,3-9 4-16,1-4 4 16,2-8-2-16,0-2-1 15,2-1 2-15,12-2 3 0,6-2-4 16,9 0-6-16,10 0-4 16,10 2-1-16,6-1 0 15,8-1-8-15,4 0-19 16,-4 0-32-16,-5-11-88 15,-7-6-335-15</inkml:trace>
  <inkml:trace contextRef="#ctx0" brushRef="#br0" timeOffset="24640.05">20352 7739 533 0,'0'-8'63'0,"14"-5"-25"0,8 1 5 16,7-1-11-16,6 2-10 16,4 4-7-16,2 3-10 15,-7 4-1-15,-5 3-4 16,-12 11-1-16,-6 5-2 0,-11 5-4 15,-3 4-4-15,-19 1-2 16,-2-4-1-16,-6 1 9 16,-1-5 6-16,6-4 2 15,6-6 8-15,6-3 6 16,9-4-1-16,4-1-5 0,13-3-14 16,13 4 5-16,8 1 1 15,7 4 0-15,1 3-1 16,0 8 0-16,-6 2 0 15,-5 6-2-15,-14 1-4 16,-11-1-11-16,-6-2-6 16,-16 0 7-16,-13-8 5 15,-5-4 8-15,-4-7 6 0,4-7 18 16,7 0 16-16,7-11-5 16,15-8-3-16,5-10-11 15,20-1-17-15,19-8-2 16,15-6-9-16,18 0-45 0,7 3-63 15,5-1-145-15</inkml:trace>
  <inkml:trace contextRef="#ctx0" brushRef="#br0" timeOffset="30857.33">4253 10076 389 0,'-15'-3'71'0,"0"1"-6"16,3 0-1-16,3 0-13 16,1 2-11-16,3 0-12 15,3 0-3-15,2 0-7 16,0 0-10-16,5 0-3 0,8 0 9 16,7 0 8-16,10 0-2 15,4-2-4-15,10-3-4 16,4-2-4-16,1-2-5 15,5 0-1-15,-1 0-2 16,-2 0 1-16,-4 2-3 16,-3 2 1-16,-6-1-12 0,-8 2-11 15,-8 3-20-15,-8 1-4 16,-8 0-15-16,-6 3-19 16,-13 6-2-16,-12 2-36 15,-8 1-210-15</inkml:trace>
  <inkml:trace contextRef="#ctx0" brushRef="#br0" timeOffset="31133.51">4284 10185 137 0,'-21'9'251'0,"8"-6"-192"0,8-1 9 0,5 0-26 16,7-2-21-16,14 0 4 16,12 0 26-16,4-2-14 15,12-5-15-15,3 0-4 16,3-2-1-16,1 0-6 0,0 0-8 15,-2 0-3-15,-6 2 1 16,-6 0-1-16,-10 0-1 16,-9 2 0-16,-8 1-4 15,-8 0 2-15,-4 0 3 16,-3 3-2-16,0-1-4 0,0-1-6 16,0 3-4-1,-3-4-17-15,3 2-31 16,0-1-38-16,0-3-71 0</inkml:trace>
  <inkml:trace contextRef="#ctx0" brushRef="#br0" timeOffset="31399.07">4694 9844 526 0,'-15'-7'64'0,"6"2"-41"16,6 1 29-16,3 2-15 15,7 2-23-15,13 0-14 16,1 4 6-16,11 5 5 16,2 5 0-16,3 4-5 15,-1 3 3-15,-6 4-5 16,-4 2 1-16,-9 5-2 0,-8 4 0 16,-9 5 1-16,-11 2 6 15,-12 5-2-15,-13 4-5 16,-9 3-2-16,-4-1-34 15,-1-8-63-15,5-7-171 16</inkml:trace>
  <inkml:trace contextRef="#ctx0" brushRef="#br0" timeOffset="35886.11">6148 10049 460 0,'-22'0'44'15,"4"-7"20"-15,8 0 5 16,4-2-23-16,5-2-15 0,1-1-25 15,8-1-6-15,12-1 2 16,8 1 2-16,4 5-2 16,4 2 1-16,-1 6-1 15,3-2 0-15,-6 11 1 16,-1 9-2-16,-8 5 0 16,-6 6-1-16,-10 5-2 0,-7 5 0 15,-4 2 1-15,-11 0 0 16,-7-1-2-16,-2-6-2 15,1-8 5-15,3-6 1 16,6-8 0-16,0-7 1 16,6-5 8-16,4-3 9 0,4-15-4 15,4-5-15-15,11-5-3 16,2-7 2-16,7-3 1 16,1-2 0-16,4 1 0 15,-4 1 0-15,-2 1 1 16,-3 7-1-16,-8 4 3 0,-2 8 9 15,-3 8 11-15,-6 3 1 16,-1 7-5-16,0 0-10 16,0 7-9-16,0 11-5 15,0 5 7-15,0 7-2 16,0 8 4-16,7 4-3 16,5 3-1-16,5 2-1 0,3 1 2 15,6-1-18 1,2-3-27-16,3-6-37 0,3-10-27 15,-4-11-37-15,4-9-190 16</inkml:trace>
  <inkml:trace contextRef="#ctx0" brushRef="#br0" timeOffset="37823.15">6802 9983 4 0,'0'2'31'15,"0"-2"-60"-15</inkml:trace>
  <inkml:trace contextRef="#ctx0" brushRef="#br0" timeOffset="38432.38">6802 9983 251 0,'-38'-10'135'0,"29"10"-87"15,2-4 27-15,5 0-21 16,2-3-10-16,3-2-28 16,14-3-6-16,7 1 9 0,3-3 2 15,12 3-6-15,-2 2-1 16,1 2-2-16,-4 7-3 15,-7 0-6-15,-5 5-5 16,-12 10 2-16,-6 6-4 16,-4 2 2-16,-9 4 1 0,-9 0 0 15,-3-1 2-15,-1 0 1 16,0-7 0-16,5-3 0 16,0-5 1-16,8-4-3 15,6-2 1-15,3-1-1 16,3 0-6-16,17-1-2 0,5 4 10 15,7 4-1-15,5 5 1 16,0 2-1-16,-3 9 0 16,-3 6-2-16,-13 4 0 15,-13 1-15-15,-5 2-5 16,-18-1 1-16,-11-7 8 16,-8-7 8-16,-4-7 8 0,-1-8 31 15,8-10 1-15,5 0 0 16,10-10 8-16,13-9-10 15,6-9-23-15,23-5-17 16,23-10-10-16,15-3-46 0,14-7-58 16,8-2-210-16</inkml:trace>
  <inkml:trace contextRef="#ctx0" brushRef="#br0" timeOffset="39119.71">7479 10205 242 0,'5'0'373'0,"-2"0"-313"15,1 0 0-15,4-2-9 16,-1 2-12-16,0 0-21 16,0 10-12-16,-2 6-5 0,-2 6-1 15,-3 6-1-15,0 1-12 16,-3-1-30-16,-6-3-32 16,-3-1-28-16,-1-12-46 15,2-10-108-15</inkml:trace>
  <inkml:trace contextRef="#ctx0" brushRef="#br0" timeOffset="39794.71">7944 9880 571 0,'-9'-11'42'16,"4"2"5"-16,0 9 2 16,2 0-30-16,3 16-15 15,0 5-7-15,10 6 3 16,2 5-1-16,4 2 0 15,5-1 1-15,4-7 0 0,-1-4-1 16,1-8-3 0,-4-9 1-16,-1-5 6 0,2-7 1 15,-8-13 2-15,1-3 1 16,-3-2 0-16,3 0 11 16,-5 4 3-16,-1 1-1 15,3 8-2-15,0 7-8 16,2 5-6-16,4 3-3 0,2 17-2 15,4 3 0-15,0 12 0 16,3 8 1-16,-2 6 0 16,-3 4-1-16,-6 6-1 15,-7-2 1-15,-8 0-5 0,-1-3-8 16,-14-11-3-16,-6-10 3 16,-4-9 15-16,0-12 0 15,-1-10 4-15,3-2 4 16,3-13 0-16,6-12 1 15,8-7-4-15,5-7-9 0,10-5-26 16,19-3-28-16,11 1-47 16,5 1-91-16,4 6-238 15</inkml:trace>
  <inkml:trace contextRef="#ctx0" brushRef="#br0" timeOffset="40247.74">8615 9910 618 0,'-3'-18'44'0,"3"0"22"15,0 2-21-15,10 3-9 16,11 5-20-16,1 3-16 0,3 5 1 15,2 0 0-15,-5 13-2 16,-6 9 0-16,-5 8-2 16,-11 2-13-16,0 1-7 15,-7-1 0-15,-7-5 9 16,-2-6 12-16,4-3 2 16,6-9 2-16,2-2 4 15,4 0 2-15,5 0-11 0,12 2 0 16,4 3 5-16,2 5 1 15,4-1-2-15,-5 3-1 16,-4 1 0-16,-11 0-8 0,-7 3-11 16,-11-6 8-16,-12 0 8 15,-4-4 4-15,-4-7 1 16,0-4 6-16,9-2 14 16,5-3-9-16,10-14-2 15,7-4-4-15,14-4-14 16,20-7-31-16,10-2-66 0,10-4-157 15</inkml:trace>
  <inkml:trace contextRef="#ctx0" brushRef="#br0" timeOffset="40685.14">9075 9644 60 0,'11'-5'616'0,"5"3"-599"0,5 2-6 16,11 3 15-16,10 15 8 16,5 6-9-16,3 11-15 15,3 11 5-15,-4 12-2 16,-2 8-7-16,-13 9-2 15,-13 7-4-15,-20 5 0 16,-10-3-7-16,-31-7-21 0,-16-11 8 16,-15-9-43-16,-15-16-35 15,-13-14-15-15,-7-20-88 16</inkml:trace>
  <inkml:trace contextRef="#ctx0" brushRef="#br0" timeOffset="41153.78">6045 9667 462 0,'6'-9'70'16,"-6"9"-4"-16,-11 0 3 15,-10 17-47-15,-11 11-8 0,-8 14 2 16,-6 16 6 0,-2 12-2-16,13 12-3 0,4 3-7 15,17 8-6-15,11 0-3 16,18-9-2-16,30-6-15 15,27-14-36-15,23-16-45 0,22-18-94 16,26-18-136-16</inkml:trace>
  <inkml:trace contextRef="#ctx0" brushRef="#br0" timeOffset="41628.51">10014 9757 497 0,'0'-6'109'16,"-11"5"-79"-16,-9 1 1 15,-2 1-17-15,-5 15 7 16,-2 7-5-16,-2 11-5 16,4 5 4-16,5 8-3 0,9 5-4 15,7 1-5-15,6-1-2 16,13-2-5-16,14-6 1 16,14-8-1-16,9-9 6 15,6-11-8-15,-1-7-21 16,-1-9-28-16,-7-3-39 15,-11-17-107-15</inkml:trace>
  <inkml:trace contextRef="#ctx0" brushRef="#br0" timeOffset="41798.88">9893 9985 520 0,'0'-9'90'0,"19"0"-106"16,17-2 18-16,18-1 2 15,12 1-2-15,9-1-3 16,4-1-12-16,3 0-12 16,-7 0-104-16,-11-4-213 0</inkml:trace>
  <inkml:trace contextRef="#ctx0" brushRef="#br0" timeOffset="42001.96">10592 9730 569 0,'-15'-9'51'0,"7"7"4"15,6 2-4-15,2 2-33 16,0 12-13-16,2 8-2 0,7 6 6 16,0 8 0-16,2 6-5 15,-2 5-2-15,0 1-2 16,-4-3 0-16,-1-4-22 16,-1-7-20-16,-3-11-18 0,0-7-15 15,0-12-28-15,-5-4 3 16,-4-15-58-16</inkml:trace>
  <inkml:trace contextRef="#ctx0" brushRef="#br0" timeOffset="42298.77">10572 9978 58 0,'-7'-45'254'16,"4"-3"-175"-16,1 0 1 15,2 1 2-15,0 7-18 0,7 3-20 16,10 11-12-16,3 6-13 16,8 6-9-16,6 9-3 15,1 5 0-15,-1 7-2 16,-2 9-3-16,-5 9-1 0,-15 4-3 15,-10 4-1 1,-4 1-10-16,-20 4-5 0,-7-8-3 16,-3-1 7-16,0-6 11 15,3-7 4-15,8-5 11 16,6-1 10-16,10-1-4 16,5-2-10-16,4 4-10 0,16 5 5 15,7 2 4-15,10 3-3 16,1 4-2-16,3-2-1 15,-3 3-2-15,-4-3-15 16,-5-4-35-16,-10-3-48 16,-4-5-61-16,-6-7-110 0</inkml:trace>
  <inkml:trace contextRef="#ctx0" brushRef="#br0" timeOffset="42533.09">11047 9976 570 0,'3'-2'24'0,"-1"2"16"0,2 0-14 16,1 11-1-16,-2 9 0 15,-1 4-9-15,-2 10 1 16,0 6-1-16,-2-1-4 0,-5-2-4 16,2-1-1-16,3-5-1 15,2-10 7-15,9-5 5 16,13-6-8-16,10-2-4 15,13-4-2-15,12-6-4 16,14 2-25-16,7-17-59 0,5-4-141 16</inkml:trace>
  <inkml:trace contextRef="#ctx0" brushRef="#br0" timeOffset="43220.42">12218 9672 33 0,'-14'-1'343'0,"1"-3"-327"16,-6-1 35-16,0-2-3 15,-3-2 9-15,2 0-11 16,5-3-9-16,1-5 11 16,7-1-7-16,7-3-12 0,0 2-19 15,19 2-12-15,4 2 2 16,3 5-1-16,8 7-1 16,-5 1 1-16,-3 7 1 15,-6 15 0-15,-10 5 0 0,-10 5-3 16,-5 9 3-1,-15 10 1-15,-6-1 0 0,-3 6 3 16,4-4-3-16,3-2 1 16,11-2-4-16,10-7 4 15,2-6-4-15,17-9 1 0,5 0-4 16,10-5-20-16,-3-6-41 16,1-3-58-16,-8 0-138 15</inkml:trace>
  <inkml:trace contextRef="#ctx0" brushRef="#br0" timeOffset="43470.37">12180 10253 153 0,'-11'7'432'0,"7"-4"-382"16,4-1-3-16,0 0-17 16,9-1 1-16,6-1-7 0,0 0-18 15,0 0-4-15,-2 0-1 16,-4 0-3-16,-5-3 0 15,-4-2 1-15,0 0-1 16,-8-1 2-16,-4-1 1 16,-1 0 0-16,0 1-1 15,6 1-1-15,6-4-9 0,1 2-11 16,15-5-30-16,11-6-69 16,14-2-68-16</inkml:trace>
  <inkml:trace contextRef="#ctx0" brushRef="#br0" timeOffset="43814.04">12650 9658 512 0,'-8'-26'35'16,"0"-3"22"-16,3 2-5 0,5 4-15 15,0 0-14-15,8 6-16 16,11 4 0-16,2 6-2 16,6 7-4-16,6 0-1 0,-3 10 0 15,-3 9 0-15,-4 10-1 16,-10 7 0-16,-13 5-1 16,-2 7 0-16,-21 4 2 15,-8 3 1-15,-5-1 3 16,2-1-1-16,6-4 3 15,6-5 2-15,10-6-4 0,10-6-1 16,2-4-6-16,21-4 1 16,8-5-12-16,8-3-50 15,2-5-78-15,-2-4-117 16</inkml:trace>
  <inkml:trace contextRef="#ctx0" brushRef="#br0" timeOffset="43939">12810 10263 546 0,'-16'11'83'15,"3"-6"-25"-15,6 2 1 16,5-3-4-16,2-1-20 16,6 1-30-16,10-4-7 0,2 0-24 15,4-5-175-15</inkml:trace>
  <inkml:trace contextRef="#ctx0" brushRef="#br0" timeOffset="97417.64">14995 8538 326 0,'0'-5'160'0,"-7"-1"-88"15,2 0-3-15,5 0-31 16,0 2-13-16,0 3-9 16,0 1-4-16,4-2 0 15,4 2-4-15,6-2-2 16,6 2 6-16,6 0 1 0,4 0-2 15,6 0-4-15,3 4-1 16,8-3-1-16,8 3-2 16,4 0-1-16,2-1-1 15,5-1 1-15,4-2-2 0,5 0 1 16,1 0-1-16,1 0 2 16,0-2-1-16,0 2 0 15,1 0 6-15,-3-1-3 16,6-1 0-16,-3 2 0 15,3 0-3-15,-1 0 0 16,0-2 2-16,5 0-2 0,-4 0 0 16,3-1 0-16,0 1 1 15,-1-3-1-15,0 1 1 16,-6-1-2-16,-1-1 1 16,-12 3-1-16,-3-1 1 15,-9-1-2-15,-7 1 1 16,-12-1 0-16,-5-1 0 0,-9 3 0 15,-7-2-4-15,-2 1-5 16,-5-1-8-16,-1-2-26 16,-1-8-37-16,5-6-105 15</inkml:trace>
  <inkml:trace contextRef="#ctx0" brushRef="#br0" timeOffset="98823.58">20036 8417 103 0,'0'0'179'16,"0"0"-121"-16,0 0 8 15,0 0-17-15,0-2-3 16,0 1-18-16,0 1-11 0,0 0-4 16,4 0-4-16,3 0-1 15,3 0 0-15,5 0 2 16,7 3 0-16,4 1 3 16,9-3-2-16,4-1 0 15,9 0 7-15,4 0 1 16,8 0-2-16,1-1-4 0,3-5 0 15,1 3-4-15,-4-3-6 16,2 1 1-16,-2 1 0 16,-4-1-3-16,1 0 0 15,-2 1 0-15,1-2 2 0,-2 0-3 16,5 2 2 0,-1-3-1-16,6 3 2 0,-1-1 0 15,2 0-3-15,0-1 2 16,-2 1-2-16,-2 1 1 15,-5-1 1-15,1 1-4 0,-9-1 4 16,4 0-2-16,-5 1 0 16,-1-3 0-16,-1 3 0 15,-1-1 0-15,-2-2 0 16,-1 1 0-16,-3 1 1 16,-1-2 1-16,-4 0-1 15,0 0 3-15,-5 1-3 0,-1 1 2 16,-1-1-2-16,-1 2-1 15,-4 0 0-15,-1-2 0 16,0 3 0-16,-2-1 0 16,-2 1 0-16,0-1-10 15,-3 0-19-15,1 1-24 0,-2-4-56 16,1-5-176 0</inkml:trace>
  <inkml:trace contextRef="#ctx0" brushRef="#br0" timeOffset="131469.37">6181 11086 247 0,'-7'-10'50'16,"0"0"-46"-16,6 1-5 16,-3-2-4-16,4 1 5 15,0 0 2-15,-2 2-1 16,2 1 1-16,-1 1-1 16,-1 0 4-16,0 3 31 0,2 0 7 15,0 1-5-15,0 0-3 16,0 0-9-16,0 2-18 15,12 0-5-15,3 0 3 16,7 0 7-16,4 0-4 0,6 2-4 16,7 2-3-16,4-1 2 15,7 2 2 1,3-1 1-16,9-2 1 0,7 2 0 16,7-4 3-16,5 1 3 15,9-2 2-15,11 1-2 16,7 0 2-16,6 0-3 15,10-6-3-15,5 0-2 0,5 0 1 16,7 2 1-16,5-3-3 16,1-2 1-16,7 2-2 15,4-2 1-15,4 0-3 16,7 0 1-16,1 0-3 0,6-2 2 16,-1 0 3-16,-2-1-5 15,0 2-2-15,-6-3 0 16,-1 1 3-16,-7 0-4 15,-3-3-1-15,-6 5 4 16,-9-7-2-16,-8 7 3 16,-12-5-1-16,-17 3-1 0,-18 0-1 15,-20 4 1-15,-20 1-1 16,-26 3-3-16,-20 4-34 16,-25 0-63-16,-28 0-125 15</inkml:trace>
  <inkml:trace contextRef="#ctx0" brushRef="#br0" timeOffset="162665.16">2490 11936 678 0,'0'-12'27'15,"0"3"-14"-15,0 9 11 16,0 1-4-16,0 16-17 16,0 8-5-16,0 7 3 15,0 13 2-15,-1 5-2 16,-6 3-1-16,1-1 1 16,-2-8-1-16,3-8-1 0,2-12-6 15,-1-14 6 1,3-12 6-16,1-27 22 0,0-14-8 15,0-10-16-15,0-10 4 16,0-10 3-16,6 8-5 16,5 5-4-16,-1 15-1 0,0 10 3 15,5 15 6-15,1 12-7 16,2 8-4-16,4 20-1 16,7 6 1-16,4 14 2 15,-3 15-1-15,1 10 0 16,-3 3-2-16,-1 2-24 0,-3 3-18 15,-7-7-17-15,-5-9-44 16,-10-18-56-16,-2-14-120 16</inkml:trace>
  <inkml:trace contextRef="#ctx0" brushRef="#br0" timeOffset="163321.25">2404 12236 564 0,'-14'-16'37'16,"12"-6"-25"-16,9 3-1 15,27-3-5-15,19 1-2 16,15-5-4-16,16-2 0 16,6-2-1-16,3 1-12 0,-5-4-22 15,-12-3-11-15,-19-2-9 16,-16 4 26-16,-21-1 30 16,-20 9 11-16,-7 4 35 15,-28 13-9-15,-4 9 1 16,-2 0-7-16,-1 16 7 0,12 7-6 15,10 8-14 1,15 2-15-16,5 7-4 0,19 3-2 16,8 1 2-16,6 2 0 15,1 2 0-15,-9-8-11 16,-5-4-13-16,-13-6 11 0,-7-6 2 16,-22-3 6-16,-10-9 8 15,-9-3 1-15,0-4 11 16,3-5 11-16,11 0-7 15,9-4-6-15,18-6-5 16,9-10-18-16,23-3-10 0,15-6-12 16,13-6-11-16,1-5-17 15,1-2-19-15,-7 1-4 16,-9 2 51-16,-16 4 32 16,-14 6 59-16,-12 9 36 15,-4 6-25-15,-11 5-23 16,-5 7-7-16,0 2-19 0,2 2-11 15,4 12-8-15,8 6-2 16,2 5 0-16,19 3-4 16,6 4 4-16,11 2 0 15,1 2 1-15,1-3 2 0,-8-2-2 16,-6-5-2-16,-14-2-8 16,-10-6 0-1,-3-6-3-15,-21-3 13 0,-5-2 2 16,-5-5 0-16,3 0 0 15,4-2 2-15,11 0-2 16,12-7-2-16,6-8-8 0,18-1-45 16,12-9-29-16,7-1-16 15,2-4-62-15,-2 0-109 16</inkml:trace>
  <inkml:trace contextRef="#ctx0" brushRef="#br0" timeOffset="164055.46">3454 12058 35 0,'15'-15'371'0,"-10"7"-202"15,-1 5-59-15,-4 3-46 0,0 0-41 16,0 9-22-16,0 8-1 15,0 7 1-15,7 2-3 16,8 1 1-16,4-2-1 16,4-5 0-16,3-6 0 15,-3-4-11-15,3-10-3 16,-7-2 6-16,1-14 3 0,-10-5 7 16,-1-1 2-16,-1-1 1 15,-3 3 5-15,-3 6 1 16,0 5-2-16,-1 7-1 15,6 2-10-15,3 4-5 0,0 8 8 16,4 5-1-16,3 0-17 16,-3-1-9-16,-1-5-7 15,-4 1-21-15,-4-10-5 16,-3-2 6-16,-2-5 47 16,0-9 9-16,0-6 2 0,1 1 34 15,3-3-2-15,5 4-18 16,4 4-6-16,5 3-3 15,-2 9-7-15,6 2 2 16,-1 0 0-16,-2 7 7 16,0 6-1-16,-4-1-4 15,-5 3-3-15,-5-3-2 0,-1-1 0 16,-2-6-2 0,-2-3 2-16,0-2 8 0,0-2 4 15,5-9-1-15,3-3-8 16,2 0-2-16,6 1-1 15,-1 1-2-15,4 4-2 16,-3 5 1-16,3 3-4 0,-7 0-4 16,2 9-1-16,-3 6 3 15,0-1 7-15,2 1-3 16,-1 2-6-16,-2-5-8 16,4-2-8-16,-4-7-16 15,2-3 6-15,-2 0 11 0,2-9-5 16,-5-7 5-16,1-1 17 15,1 0 9-15,-4 1 7 16,0 2 21-16,-3 2-4 16,1 5 4-16,0 1 18 0,-3 4-11 15,0 0-16-15,0 2-7 16,0 0-10-16,0 0-7 16,0 0 5-16,-4 2 4 15,0 3-1-15,1 2 0 16,1-1 1-16,2 0 0 15,0 4-2-15,5 1-3 0,12 1 2 16,2 2-5-16,8-1-33 16,10-2-20-16,2-6-132 15</inkml:trace>
  <inkml:trace contextRef="#ctx0" brushRef="#br0" timeOffset="164274.15">4882 11838 691 0,'0'-12'35'0,"-3"2"-11"16,3 10 9-16,0 5-14 15,0 12-15-15,7 13-7 16,0 8 3-16,-2 9 2 16,2 4-2-16,1 3-2 15,-3-4-25-15,-3-8-21 16,-2-10-17-16,-5-10-28 0,-12-15-78 15,-10-7-139-15</inkml:trace>
  <inkml:trace contextRef="#ctx0" brushRef="#br0" timeOffset="164711.57">4704 12003 480 0,'0'-27'77'0,"11"0"-21"0,16 7-20 16,9 7-2-16,13 3-5 15,5 3-5-15,2-1-1 16,2 5-1-16,-2-2-8 15,-9-2-8-15,-10-4-4 16,-8-3-1-16,-7-5 1 16,-10-5 1-16,-7-5-4 15,-5-3-4-15,0 2 3 0,-10 0 1 16,-5 5 0-16,3 5-1 16,2 10 2-16,0 6 2 15,1 4-1-15,4 21-3 16,3 9-1-16,0 17 4 0,1 5-1 15,1 6 2-15,0 9 0 16,0-4-2-16,0-6 1 16,0-8 0-16,1-7-1 15,1-15-1-15,0-11 0 16,1-9-2-16,1-7 1 0,3-12 10 16,4-7-6-16,3-4 0 15,1-1 1-15,6 6-4 16,1 6-2-16,0 8 2 15,2 4-3-15,1 8 0 16,4 9 1-16,2 8-20 0,3 0-14 16,1 3 1-16,2-3-15 15,1-3-35-15,-3-9-24 16,-1-8-30-16,-3-5-39 16</inkml:trace>
  <inkml:trace contextRef="#ctx0" brushRef="#br0" timeOffset="165184.37">5668 12152 21 0,'9'-34'294'16,"-3"-5"-164"-16,-6 3-17 0,0 7-39 31,-9 1-28-31,-4 10-23 16,-5 10-16-16,2 8-8 0,-2 0-1 15,6 16 0-15,3 5-1 16,5 7-13-16,4 3-8 16,0 1-2-16,9-5-6 15,5-7-19-15,5-8-15 16,3-11 43-16,4-2 21 0,-1-13 2 15,0-8 3-15,-3 1 21 16,1-1 18-16,-7 4-12 16,1 6-9-16,-1 6 5 15,-1 6-13-15,0 0-5 16,5 6 8-16,-1 6-6 0,5 4-3 16,0 4-4-16,-3-2 0 15,-5-6-2-15,4-6-1 16,-4-6 1-16,-3-4 5 15,-4-16 16-15,-2-10-2 16,-4-3-9-16,-3-8 2 16,-2 3 6-16,-6-4 0 0,-6 4-11 15,4 5-9-15,1 9-9 16,8 8-29-16,1 10-4 16,0 6-16-16,7 13-54 15,3 9 65-15,0 4 15 0,-3 2 12 16,-6-3 17-16,-1-4 5 15,0-9 38-15,0 0 38 16,0-8-15-16,4-3-17 16,11-1-19-16,7 0-25 15,14-12-85-15,16-4-380 16</inkml:trace>
  <inkml:trace contextRef="#ctx0" brushRef="#br0" timeOffset="165621.77">7411 11537 275 0,'-7'-13'408'0,"-13"8"-385"15,-11 7-16-15,-5 9-5 16,-9 17 12-16,-5 13 4 0,-2 16-14 16,1 14 0-16,9 8 0 15,11 7 0-15,14 6 1 16,16-5-6-16,9-8-1 16,27-11-14-16,13-15-15 0,15-21-7 15,15-17-12-15,2-15-35 16,1-20-81-16</inkml:trace>
  <inkml:trace contextRef="#ctx0" brushRef="#br0" timeOffset="166012.31">7520 11843 386 0,'-4'-24'202'0,"-21"-5"-187"16,25 3 9-16,11 3 5 15,20 8 11-15,10 3-19 16,4 12-14-16,0 0 4 0,-1 21 4 16,-5 8-10-16,-12 6-4 15,-13 4-2-15,-11 6 0 16,-3-2 0-16,-14-5-4 0,-6-9 2 16,0-6 0-16,1-6 2 15,2-12 4-15,7-5 17 16,6-15 12-16,4-10-15 15,0-5-11-15,9-6 0 16,9-5 1-16,0 4-5 16,2 7-2-16,-1 5 2 0,-4 9 3 15,-1 12 4-15,-6 4-3 16,0 11-3-16,-4 10 1 16,-1 8-1-16,2 5 0 15,-1 6-2-15,4 2-1 16,2 0-1-16,9 1-34 0,5-2-45 15,5-9-64 1,11-11-206-16</inkml:trace>
  <inkml:trace contextRef="#ctx0" brushRef="#br0" timeOffset="166652.77">8084 11926 334 0,'-8'-8'82'15,"1"0"-39"-15,4-3 24 16,3-5-10-16,0-3-10 15,10-5-20-15,10 0-7 16,6 2 5-16,1 0-7 16,2 6-3-16,-5 9-1 0,-4 7-10 15,-5 0-6-15,-10 15-1 16,-5 7-4-16,-5 2-8 16,-10 2-1-16,-2-1 7 15,-2-1 4-15,4-8 5 0,3-3 0 16,7-5 1-16,5-2-1 15,0 1-4-15,14-1-4 16,6 9 9-16,2 1 1 16,0 5 0-16,0 6-2 15,-7 3 0-15,-10 6-1 0,-5-2-2 16,-7-4-1-16,-9-3 2 16,-6-10-1-16,-1-6 6 15,3-11 13-15,5 0 7 16,5-12-3-16,8-9-6 15,4-7-16-15,18-1-4 16,14-7-41-16,7 1-75 0,8 6-208 16</inkml:trace>
  <inkml:trace contextRef="#ctx0" brushRef="#br0" timeOffset="166793.41">8597 12022 607 0,'0'14'58'0,"-2"0"-6"15,-6 6-16-15,-1 4-24 0,1 5-9 16,3 0-7-16,5-4-55 16,0-8-80-16,11-7-265 15</inkml:trace>
  <inkml:trace contextRef="#ctx0" brushRef="#br0" timeOffset="167183.9">8877 11771 764 0,'0'-4'0'0,"0"4"-1"15,0 0-7-15,10 16 6 16,2 5 6-16,6 4-2 16,1 2-2-16,5-4-2 0,1-5-2 15,-3-11-9-15,-3-7 4 16,1-1 5-1,-6-17 5-15,-2-7 3 0,-2-6 2 16,1 1 7-16,-3 0 1 16,-1 3 8-16,-1 11 3 15,3 4-4-15,4 9-14 0,3 6-7 16,6 16-2-16,5 12 1 16,0 6 1-16,2 13 0 15,-7 3-1-15,-3 7 0 16,-12-4-3-16,-7-3-11 15,-4-4-9-15,-11-16-9 0,-9-8 5 16,-3-14 13-16,2-11 0 16,3-9-28-16,4-18-12 15,11-5-52-15,7-6-76 16</inkml:trace>
  <inkml:trace contextRef="#ctx0" brushRef="#br0" timeOffset="167621.29">9442 11801 539 0,'-17'-15'35'16,"8"0"21"-16,8 0 10 16,1 3-23-16,19 3-25 15,6 3-20-15,6 5 3 16,1 1 2-16,-3 1-2 15,-8 14-1-15,-10 8-1 0,-11 4-1 16,-5 3-8-16,-19 2-3 16,-3 0 5-16,-1-4 4 15,1-4 3-15,7-6 2 16,6-6 0-16,12 1 0 16,2-6 1-16,16 0-4 0,8 4 4 15,6 3-1-15,1 2 1 16,-8 2-2-16,-4 1-8 15,-13 3-33-15,-6-3 9 16,-18-2 20-16,-9-7 10 16,-3-5 2-16,-1-5 3 0,4 0 30 15,9-13 4-15,11-7-5 16,7-7-9-16,20-1-24 16,16-7 1-16,11 0-4 15,6-1-36-15,6-3-60 16,1-2-115-16</inkml:trace>
  <inkml:trace contextRef="#ctx0" brushRef="#br0" timeOffset="167840">9847 11564 604 0,'0'0'44'16,"18"0"-25"-16,15 12 2 15,4 13 32-15,4 13-18 16,7 6-22-16,-2 9-7 15,-7 7 4-15,-12 0-8 16,-16 0-2-16,-11 0-2 16,-18-8-7-16,-21-12-17 0,-10-6-8 15,-5-14 0-15,-6-17 12 16,4-5-19-16,7-24-61 16,5-13-232-16</inkml:trace>
  <inkml:trace contextRef="#ctx0" brushRef="#br0" timeOffset="168277.4">11013 11619 538 0,'0'-15'30'15,"-17"7"-11"-15,-12 4 0 16,-8 4-1-16,-6 9-9 16,-6 16-7-16,-1 9 6 15,5 10 9-15,6 5-2 16,10 2 0-16,11 1-11 0,14-5-2 16,6-6-1-16,22-6-1 15,11-6 4-15,10-9-1 16,7-7-2-16,4-7 1 15,-2-6-2-15,-6 0-14 16,-8-12-64-16,-17-9-71 0,-13-7-229 16</inkml:trace>
  <inkml:trace contextRef="#ctx0" brushRef="#br0" timeOffset="168589.81">10621 11861 278 0,'22'-7'223'15,"15"-11"-227"-15,14 1 9 16,6-5 11-16,4-1 8 16,-5-4-17-16,-7-1-24 15,-10-2-83-15,-16-6-14 0,-9 2 9 16,-12 0 45-16,-2 2 63 16,-10 9 103-16,-9 5 26 15,2 9-34-15,-2 7-31 16,9 2-21-16,1 18-19 15,3 14 1-15,6 13 9 0,0 10-7 16,0 9-7-16,0 6-11 16,0 3-7-16,-2-2-2 15,-5-6-3-15,2-5 0 16,-2-9-9-16,2-9-42 16,2-17-23-16,3-15-30 15,0-10-102-15</inkml:trace>
  <inkml:trace contextRef="#ctx0" brushRef="#br0" timeOffset="169053.31">11307 11614 635 0,'8'0'55'16,"-3"5"-46"-16,-2 13-13 0,1 10 18 15,-1 11 10-15,-1 6-13 16,-2 7-8-16,0-2-3 15,0-2 1-15,0-7-10 16,0-11-14-16,0-9-22 16,0-9-31-16,0-12-11 0,-5-9 17 15,-6-13-23-15,0-14-49 16,-1-12 134-16,3-8 117 16,6-5-27-16,3 0-28 15,0 5-5-15,8 8-13 16,6 13 17-16,3 10-4 15,6 12-25-15,4 13-18 0,1 0-3 16,3 20 3-16,-6 9-4 16,-8 8-2-16,-12 8-1 15,-5 1-23-15,-15 0-18 16,-10-5 13-16,-1-5 16 16,2-11 12-16,1-5 5 0,4-8 30 15,11-1 3-15,4-2-10 16,4 1-13-16,12 3-5 15,15 3 5-15,7 1-10 16,12 0-3-16,3-3-23 16,0-3-52-16,-1-5-69 0,-8-6-191 15</inkml:trace>
  <inkml:trace contextRef="#ctx0" brushRef="#br0" timeOffset="169272.01">11741 11854 443 0,'0'-16'104'0,"0"7"-21"15,0 4-20-15,5 5-26 0,2 5-17 16,0 12-16-16,0 5 5 16,-2 11 5-16,-2 2-4 15,-3 5-3-15,0-2 4 16,0-4-4-16,3 0-3 16,0-11 5-16,6-5 4 0,11-6-4 15,13-7 0 1,9-5-5-16,18-4-20 0,15-18-116 15,14-17-412-15</inkml:trace>
  <inkml:trace contextRef="#ctx0" brushRef="#br0" timeOffset="174302.09">3688 13201 584 0,'-13'0'44'15,"4"0"-5"-15,9 0 11 16,0 0-22-16,15-4-12 15,8 1-5-15,6-4 9 16,5-1-1-16,7-2-10 16,0-2-4-16,-1 1-5 15,-5-2 0-15,-8 1 1 0,-5 1 1 16,-7 4 0-16,-6 0 11 16,-7 3 7-16,-1 2 1 15,-1 2-5-15,0 0-9 16,0 2-6-16,4 11-5 0,1 8 2 15,5 8 2-15,0 10 2 16,2 13-1-16,5 6 0 16,-3 6 0-16,-1 1-1 15,-1 4 0-15,-3-3 0 16,-1-4-1-16,-5-8 2 16,-4-8-3-16,1-8 2 0,-7-11-1 15,-8-6 3-15,-5-7 0 16,1-3 0-16,-3-5-1 15,-2-6-5-15,3 0-11 16,1-4-19-16,3-9-25 16,7-4-29-16,1-6-68 15,4-4-227-15</inkml:trace>
  <inkml:trace contextRef="#ctx0" brushRef="#br0" timeOffset="174458.29">3753 13554 618 0,'-11'-9'32'0,"13"-6"-34"16,27 3-16-16,19 2 20 15,14-1-1-15,11-3-42 16,5 2-121-16</inkml:trace>
  <inkml:trace contextRef="#ctx0" brushRef="#br0" timeOffset="174958.18">4479 13454 562 0,'-8'-13'59'16,"4"-2"7"-16,4 1-13 16,5 2-22-16,14-2-15 15,6 5-11-15,-1 6-2 16,3 1 2-16,-1 2-3 16,-6 14-4-16,-10 8-3 0,-8 4-21 15,-2 5 0-15,-17 0 10 16,-5-3 9-16,-2-2 5 15,2-8 3-15,7-3 1 16,4-5 13-16,8-2 1 16,3-3-11-16,14 4-8 0,11 1 6 15,2 6 3-15,7 2-1 16,-3 6-4-16,-3 2-1 16,-10 3-1-16,-12-1-22 15,-6-1 4-15,-18-2 8 0,-8-3 11 16,-2-10 3-16,-1-5 12 15,2-7 19-15,8 0-11 16,7-9 1-16,9-9-5 16,3-1-18-16,20-6-10 15,7-2-11-15,7-4-29 16,5-1-31-16,0 0-77 0,-4 2-164 16</inkml:trace>
  <inkml:trace contextRef="#ctx0" brushRef="#br0" timeOffset="175270.62">4659 13092 646 0,'-10'-9'48'0,"6"0"14"15,1 6 7-15,3 3-34 0,5 0-16 16,7 7-17-16,5 7 3 16,-2 9 1-16,4 9-3 15,-1 8-2-15,-2 8-2 16,0 1-36-16,-4 0-53 15,2-10-106-15</inkml:trace>
  <inkml:trace contextRef="#ctx0" brushRef="#br0" timeOffset="177082.67">5374 13346 552 0,'-6'-4'21'0,"-8"-4"16"15,-9 8 14-15,-3 2-12 16,-4 14-22-16,-6 6-8 16,0 6 7-16,1 10 1 0,4 6-4 15,6 6-5-15,11 6-3 16,8-1-4-16,6-3-2 15,16-8-4-15,13-5-10 16,7-14 2-16,9-8 5 16,3-10-6-16,-1-9-13 15,1-2-19-15,-6-14-40 0,-9-3-63 16,-13-8-270-16</inkml:trace>
  <inkml:trace contextRef="#ctx0" brushRef="#br0" timeOffset="177238.91">5105 13627 479 0,'-11'0'136'0,"11"0"-123"15,16-9-2-15,20 0-6 16,16 2 1-16,8-2-4 16,9 0-3-16,3-1-39 0,-3-1-78 15,-5-1-186 1</inkml:trace>
  <inkml:trace contextRef="#ctx0" brushRef="#br0" timeOffset="177754.41">6106 13371 380 0,'2'-10'233'0,"-2"0"-189"0,-12 1 11 15,-8 9-25-15,-5 0-10 16,-7 4-13-16,-6 8-8 15,0 6 2-15,1 3 1 16,4 1-3-16,8 0 2 16,10 3 0-16,8-1-2 0,7-3-3 15,12 2 0-15,10-3 2 16,7 2 4-16,5-3 0 16,1 1 0-16,-9-1-1 15,-7 3-4-15,-12 2-14 0,-7 2-5 16,-13 1 8-16,-14 1 8 15,-7-1 6-15,-3-6 1 16,5 0 10-16,4-6 18 16,10-7 0-16,13 2-13 15,5-5-9-15,22-1-11 16,12-4 9-16,12 0-2 0,12 0-5 16,4-6-16-16,5-5-9 15,2-1-3-15,-8-4-24 16,-8-8-36-16,-6-2-99 15</inkml:trace>
  <inkml:trace contextRef="#ctx0" brushRef="#br0" timeOffset="178318.68">6186 13103 666 0,'-7'-7'37'16,"3"3"-21"-16,4 2 15 15,6 2-28-15,9 4 3 16,11 5-4-16,2 2 0 15,6 1 0-15,6-3 0 16,-2 0-2-16,-4-6 0 0,-5 0 0 16,-10-3-7-16,-4 0-6 15,-10-6 6-15,-5-3 2 16,0-2 1-16,-12 2-1 16,-8 2-5-16,-6 4 5 0,-2 3 4 15,-8 2-1-15,4 6 1 16,1 7-5-16,6 1 2 15,6 0-2-15,6-2-2 16,6-1-6-16,3-5 6 16,4-5-2-16,7-3 7 0,7-8 7 15,3-8 4-15,3-5 0 16,-1-1 7-16,-1-3 5 16,0 6 5-16,-5 2 6 15,-3 3 0-15,0 7-3 16,-5 6-7-16,-1 1-10 15,1 7-10-15,-4 14-3 16,5 8 0-16,1 14 1 0,-1 7 1 16,-1 8-20-16,-1 8-31 15,-1-4-46-15,2-4-93 16</inkml:trace>
  <inkml:trace contextRef="#ctx0" brushRef="#br0" timeOffset="178480">6671 13672 611 0,'2'11'104'15,"-2"-3"-77"-15,-2 3-6 16,-3 5 12-16,-2 7-15 16,2 2-16-16,2 2-21 0,3-2-51 15,0-5-99-15</inkml:trace>
  <inkml:trace contextRef="#ctx0" brushRef="#br0" timeOffset="179128.66">7586 13239 547 0,'10'-15'35'16,"-2"1"4"-16,-8 7 0 16,-7 7-17-16,-13 0-14 15,-7 5-7-15,-5 11 2 0,0 6 7 16,3 4 12-16,8 3-7 16,10-1-2-16,11 2-10 15,3 1-4-15,19-2 0 16,7 2 1-16,6-4 0 15,3 2 1-15,-4-2-1 0,-5-2 0 16,-9-7-1-16,-13-1-5 16,-7-4 3-16,-11-4 2 15,-12-2 10-15,-6-7 11 16,-5 1-2-16,2-1-13 16,3-1-3-16,7-8-1 0,12-3-5 15,10-6-30-15,13-4-51 16,13-3-95-16</inkml:trace>
  <inkml:trace contextRef="#ctx0" brushRef="#br0" timeOffset="179269.23">7872 13396 526 0,'4'-4'169'0,"-4"-2"-120"16,0 0 4-16,0 5-28 15,3 1-19-15,4 0-9 16,6 0-48-16,6 1-22 0,3 2-71 15,2-3-238-15</inkml:trace>
  <inkml:trace contextRef="#ctx0" brushRef="#br0" timeOffset="179519.17">8134 13140 609 0,'0'-7'75'0,"0"0"-35"16,0 7 6-16,3 0-31 15,7 13 0-15,2 6-10 16,-1 10-2-16,0 8 1 0,-1 4-1 16,-6 3-2-16,1 1 1 15,-3-3 0-15,-2-4-2 16,0-1 0-16,4-11 0 16,-2-3 1-16,3-3-1 15,4-6-1-15,4-3-4 16,1-4-10-16,4-7-17 0,0 0-23 15,-2-9-44-15,-5-7-99 16</inkml:trace>
  <inkml:trace contextRef="#ctx0" brushRef="#br0" timeOffset="179644.14">8157 13396 568 0,'-10'-10'60'0,"10"-4"-55"15,14 4 10-15,23-1-23 16,19-4-1-16,12-2-79 15,8-1-135-15</inkml:trace>
  <inkml:trace contextRef="#ctx0" brushRef="#br0" timeOffset="180284.61">9440 13221 526 0,'-8'-17'77'16,"8"-4"-48"-16,8 2 18 15,19-3-28-15,12 6 1 0,7 2-4 16,10 5-2-16,2 6 6 15,-2 3-8-15,-7 7-6 16,-8 8-3-16,-13 10-4 16,-10 2-2-16,-13 7-7 15,-5 2-5-15,-17-1 6 0,-10 0 7 16,-4-5 5-16,-1-6-1 16,-1-9-1-16,6-8 6 15,9-7 18-15,8 0 1 16,4-18-3-16,6-4-11 15,6-9-1-15,12-1-11 0,3-4 1 16,2 3 0-16,1 2-1 16,-7 8 2-16,0 9 5 15,-8 3 3-15,-4 9 2 16,-5 2-4-16,0 7-6 16,0 11-3-16,0 7 5 0,0 9 2 15,0 5-5-15,2 4 1 16,7 0-2-16,5-1-2 15,5-1-29-15,6-4-38 16,5-12-63-16,1-12-137 16</inkml:trace>
  <inkml:trace contextRef="#ctx0" brushRef="#br0" timeOffset="180940.74">10178 13174 412 0,'-8'-6'28'0,"1"-5"38"15,0 4 7-15,5-4-14 16,2 0-6-16,0-3-18 0,9-3-10 15,9 2-5-15,8 1-3 16,6 1-2-16,4 5-3 16,-2 5-1-16,-4 3-1 15,-4 7-8-15,-14 11-5 16,-12 9-3-16,-2 9-10 16,-23 3-5-16,-2 0 7 0,-6-3 9 15,5-4 4-15,3-6 1 16,7-11 0-16,8-5 4 15,10-6 8-15,0-3 0 16,13-1-14-16,13 5 1 16,3 0 3-16,5 3-1 0,0 8-1 15,-4 2 0-15,-10 7-3 16,-11 2-27-16,-9 1-2 16,-5-3 12-16,-19-5 8 15,-6-4 11-15,-4-7 2 16,0-9 17-16,5 0 15 0,7-14-1 15,10-7-8-15,12-8 3 16,8-2-22 0,25-2-7-16,16-3-16 0,10 0-53 15,9 1-71-15,5-2-271 16</inkml:trace>
  <inkml:trace contextRef="#ctx0" brushRef="#br0" timeOffset="182270.33">10716 13171 473 0,'-7'-11'73'0,"4"-2"-12"16,3-2 1-16,7-2-21 16,13 2-15-16,6-2-14 15,9 3-1-15,2 5 4 0,-1 4-8 16,-4 5-6-16,-6 0 0 15,-12 14-4-15,-11 4-3 16,-5 7-15-16,-15 2 6 16,-10 3 13-16,-2-3 4 15,2-4-1-15,2-5-1 0,11-5 5 16,7-5 5-16,7-2-7 16,12 1-6-16,17 0 0 15,7 4 6-15,3 8-3 16,6-1 2-16,-7 8-2 15,-6 5-3-15,-17 4-27 16,-12 1-13-16,-8 0 10 0,-22-6 16 16,-7-5 5-16,-10-11 11 15,5-8 32-15,2-6 19 16,3-7-7-16,14-15-10 16,9-2-5-16,11-4-16 15,12-4-15-15,21-1-1 0,9-3-13 16,7 3-33-16,5-5-28 15,-6-3-49-15,-2 0-171 16</inkml:trace>
  <inkml:trace contextRef="#ctx0" brushRef="#br0" timeOffset="182489.03">10971 12709 468 0,'-16'-8'170'0,"3"0"-125"16,10 4 21-16,3 4-33 15,5 7-20-15,11 13-9 0,3 8 3 16,2 11-2-16,2 11-4 16,-6 6-7-16,-5 5-44 15,-10-3-46-15,-2-4-106 0</inkml:trace>
  <inkml:trace contextRef="#ctx0" brushRef="#br0" timeOffset="182848.31">10443 13030 566 0,'-2'-3'33'0,"-3"-3"34"0,5 2-32 15,20 4-29-15,5 16 17 16,5 8 3-16,5 8-4 15,-3 11-4-15,-1 4-8 16,-12 9-6-16,-9 3-1 16,-10 3-4-16,-17 1-1 0,-17-2-19 15,-13-5-22-15,-6-8-1 16,-10-7-3-16,-6-10-11 16,1-15-43-16,-5-11-77 15</inkml:trace>
  <inkml:trace contextRef="#ctx0" brushRef="#br0" timeOffset="183207.6">9373 13046 478 0,'-34'-11'30'0,"-2"9"29"16,2 4-9-16,3 14-11 0,4 15-8 15,10 11-8-15,2 13 3 16,13 8-3-16,4 7-12 16,25 4-7-16,11 2-1 15,16 0-6-15,14-10-45 16,15-14-58-16,10-18-145 0</inkml:trace>
  <inkml:trace contextRef="#ctx0" brushRef="#br0" timeOffset="183863.7">11741 13035 545 0,'0'-5'37'0,"-14"2"-5"16,-1 4-9-16,-7-1 1 15,-7 14 1-15,-5 8-12 16,-3 6 2-16,2 12 5 15,-3 4-1-15,9 4-3 16,7 2-3-16,10-3-9 0,12-3-2 16,4-8-3-16,21-10-1 15,13-6 0-15,10-6 0 16,7-10 0-16,3-4-18 16,3 0-13-16,-3-9-27 0,-10-7-45 15,-12-5-131-15</inkml:trace>
  <inkml:trace contextRef="#ctx0" brushRef="#br0" timeOffset="184019.93">11471 13278 566 0,'-25'0'110'16,"11"0"-103"-16,14-2 34 15,21-2-39-15,19 1-1 16,18-2 0-16,10-1-2 15,13-1-28-15,2-4-65 0,-4-7-200 16</inkml:trace>
  <inkml:trace contextRef="#ctx0" brushRef="#br0" timeOffset="184519.84">12343 13055 297 0,'-5'-11'295'16,"3"4"-251"-16,1 2 22 0,1 5-17 15,0 0-11-15,7 14-29 16,1 8-1-16,4 7 4 15,-2 11-5-15,-1 5-5 16,-6 2 0-16,-3 2 0 16,0-5-2-16,0-4 1 0,0-6-1 15,-2-9 3-15,2-10-1 16,0-5-1-16,12-9-2 16,10-1 2-16,7-3 1 15,15-11 1-15,7 3-8 16,12-6-30-16,4-2-38 0,5-6-69 15,-2-4-257-15</inkml:trace>
  <inkml:trace contextRef="#ctx0" brushRef="#br0" timeOffset="184816.6">13349 13308 396 0,'5'0'291'16,"4"0"-259"-16,-2-2 24 0,4 2-8 15,0 0-11-15,-4 8-13 16,-5 4-19-16,-2 8-6 16,-9 2-7-16,-11 0-42 15,-1-4-56-15,-1-5-117 16</inkml:trace>
  <inkml:trace contextRef="#ctx0" brushRef="#br0" timeOffset="185910.11">13543 12885 630 0,'-7'-12'38'16,"3"3"37"-16,4 9-26 15,0 0-22-15,0 14-17 16,7 8-9-16,2 10 1 0,1 9 3 16,0 5-3-16,-3 6-2 15,-5-1 1-15,-2-1 0 16,0-4-4-16,-2-13-2 16,-5-6-1-16,2-13 5 0,2-12 3 15,3-2 7-15,3-18-1 16,11-5-6-16,6-2-1 15,6-2-1-15,11 4-2 16,0 5 0-16,1 9-1 16,-6 8 2-16,-5 1-5 0,-7 7-16 15,-15 8-8-15,-5 5-7 16,-13-2 15-16,-11 2 5 16,-8-3 6-16,-3 0 6 15,-1-5 5-15,4-5 0 16,6-3 0-16,11-4-3 15,11 0-23-15,4 0-28 16,18-13-58-16,14-3-57 0,8-5-127 16</inkml:trace>
  <inkml:trace contextRef="#ctx0" brushRef="#br0" timeOffset="186368.43">13999 13053 564 0,'7'-13'106'31,"-7"5"-37"-31,0 4 5 0,0 4-38 0,0 5-21 0,-5 12-16 15,5 5 1-15,0 9-1 16,0 1 1-16,0 1-2 16,10-4-6-16,1-5-16 15,4-5-6-15,-3-9-9 0,3-10 4 16,0 0 18-16,-3-15 15 16,2-8 3-16,-1-6 0 15,-1 3 3-15,-2-1 5 16,0 5 1-16,-1 6 2 15,-1 11-7-15,4 5-3 0,-3 2-4 16,3 16 1-16,3 5 0 16,2 5 1-16,3 3 0 15,0-2-1-15,3-5-4 16,-1-6-6-16,-1-7 3 16,0-11 4-16,-1-3 5 15,-3-21 2-15,-3-8 10 0,0-8 10 16,-6-6 2-16,-3-3 6 15,-3-6-11-15,-2 2-8 16,0 3 4-16,0 4-5 16,0 10-6-16,-4 7-6 15,-1 12-4-15,-5 11-16 0,0 6-29 16,-4 15-20-16,-1 13-4 16,3 4-40-16,-5 8-46 15,5-1-20-15</inkml:trace>
  <inkml:trace contextRef="#ctx0" brushRef="#br0" timeOffset="186462.19">14320 13037 223 0,'0'5'173'0,"7"-5"-19"16,10 0-44-16,8-9-57 16,7-2-20-16,9 3-18 15,6 1-12-15,1-2-7 16,3 0-75-16,-5-3-180 16</inkml:trace>
  <inkml:trace contextRef="#ctx0" brushRef="#br0" timeOffset="186915.2">15686 12577 604 0,'12'-18'26'0,"-12"2"38"16,-6 8-13-16,-12 8-21 15,-4 8-20-15,-2 15-9 0,-3 11 2 16,-4 10 4-16,4 15 1 16,4 11-3-16,7 7-2 15,6 3-2-15,10 0 1 16,10-7-3-16,14-10-18 0,15-17-22 15,9-14-3-15,4-17-23 16,4-17-76-16,-5-7-311 16</inkml:trace>
  <inkml:trace contextRef="#ctx0" brushRef="#br0" timeOffset="187509.57">15876 12769 425 0,'-8'-2'93'16,"3"2"-52"0,3 0 8-16,2 10-33 0,5 6 14 15,10 3-6-15,1 4-7 16,5 2-7-16,3 0-7 15,-3-5-3-15,1-4 2 16,-6-7-4-16,3-7-9 0,-4-2 10 16,-1-13 8-16,-1-8-2 15,1-2-1-15,-1-2 11 16,0 0 11-16,-1 5-5 16,-1 2-2-16,1 11-4 0,2 5-4 15,-1 2-5-15,4 16-6 16,-1 13 2-16,0 6-1 15,2 8 1-15,-3 6-1 16,-5 4-1-16,-7-1 0 16,-3 0-1-16,-1-6-7 15,-19-9-8-15,-3-6-1 16,-4-13 10-16,-4-13 1 0,4-5 4 16,2-15 1-16,5-8-21 15,11-7-21-15,6-7-38 16,3-6-84-16</inkml:trace>
  <inkml:trace contextRef="#ctx0" brushRef="#br0" timeOffset="188071.94">16499 12803 495 0,'-9'-18'94'0,"3"0"-51"0,4 4 22 15,2-2-26-15,5 6 3 16,14 2-28-16,6 5-12 16,2 3 0-16,3 0 1 15,-3 11-1-15,-7 8-3 16,-7 2-1-16,-13 6-6 0,-2 6-6 16,-22-3 2-16,-1 0 3 15,-4-7 3-15,1-1 5 16,6-10 2-16,8-1 6 15,9-6 5-15,5 0-5 16,3 1-7-16,17 1-7 0,9 4 7 16,1 5 0-16,4 4-4 15,-3 2-5-15,-7 2-2 16,-7-3-10-16,-15 2-7 16,-2-6 2-16,-14-7 17 15,-10-2 9-15,-5-8 9 16,2-3 20-16,2-11 1 0,6-5 3 15,9-3-8-15,9-1-14 16,2 1-10-16,21-3-4 16,9 1-24-16,10 3-28 15,4-3-38-15,3-1-90 16,-4 0-251-16</inkml:trace>
  <inkml:trace contextRef="#ctx0" brushRef="#br0" timeOffset="188285.12">16884 12707 602 0,'0'-7'41'0,"0"3"29"16,15 4-23-16,7 7-17 15,6 17 5-15,5 7-18 16,-1 9-10-16,-6 12 2 16,-4 5-5-16,-9 3-2 0,-11 6-2 15,-5-3-1-15,-26-4-15 16,-10-8-22-16,-9-11-30 15,-8-15-25-15,1-20-18 16,5-10-116-16</inkml:trace>
  <inkml:trace contextRef="#ctx0" brushRef="#br0" timeOffset="188988.08">17362 12794 441 0,'-3'-5'46'0,"-1"-2"8"16,3 0 11-16,1-1-21 16,0-1-6-16,10-3-18 15,10-1-1-15,4 1 5 16,10 2-6-16,3 0-8 0,-3 7 1 16,-2 3-2-16,-4 2-7 15,-15 12-4-15,-7 9-5 16,-6 4-4-16,-11 3 0 15,-11 6 3-15,-3-4 5 16,2-4 4-16,3-3 0 0,6-10 0 16,8-3 2-16,6-6 1 15,12-3-3-15,11 1-1 16,10-1 3-16,4 4-3 16,4 3 1-16,-4 4 0 15,-8 4-1-15,-9 2-3 16,-14 3-26-16,-10-2 6 0,-20-2 14 15,-10-2 7-15,-5-6 4 16,-2-7 1-16,3-4 18 16,7 0 14-16,10-12-10 15,10-6-9-15,11-2-4 0,13-5-13 16,18-1-6-16,10-3-16 16,9-5-34-16,3 1-28 15,-2-3-81-15,-6-5-260 16</inkml:trace>
  <inkml:trace contextRef="#ctx0" brushRef="#br0" timeOffset="189206.78">17676 12277 92 0,'-20'-16'544'0,"3"2"-505"0,8 3 38 16,7 11-33-16,2 0-9 15,7 18-31-15,7 8 5 16,5 8-2-16,-2 13-4 16,3 6-1-16,-6 6-2 15,-3 5-23-15,2 0-39 0,-2-6-37 16,3-12-78-16,4-14-211 16</inkml:trace>
  <inkml:trace contextRef="#ctx0" brushRef="#br0" timeOffset="189487.97">18502 12653 660 0,'-13'-10'42'16,"-14"-1"-31"-16,-8 6 24 15,-1 5-14-15,-5 10 8 0,3 12-21 16,3 10-7-16,4 9 3 15,7 5 2-15,8 6-2 16,11-2-5-16,5-3 2 16,16-7-3-16,13-7 1 15,10-11 2-15,9-7-2 0,6-8-5 16,6-9-7-16,2 2-5 16,-2-9-11-16,-4-7-16 15,-10-5-45-15,-11-6-93 16</inkml:trace>
  <inkml:trace contextRef="#ctx0" brushRef="#br0" timeOffset="189655.44">18282 12878 484 0,'-19'4'37'0,"18"-4"-26"16,8 0 23-16,28 0-15 15,18 0 21-15,11-2-35 16,12-7-5-16,1 0-3 15,-1-5 0-15,-13-6 0 0,-14-5-28 16,-10-5-80-16,-22-4-192 16</inkml:trace>
  <inkml:trace contextRef="#ctx0" brushRef="#br0" timeOffset="189889.77">18516 12457 478 0,'-10'0'15'0,"5"10"34"15,0 12-3-15,5 8 5 16,1 8-9-16,4 8-3 16,-1 6-6-16,-1 9 6 0,-3 5-13 15,0 5-5-15,-8 4-8 16,-4 5-5-16,2-3-4 16,3-4-2-16,3-7-2 15,4-11-2-15,0-12-19 16,9-11-27-16,8-17-40 15,0-15-86-15,8-11-227 0</inkml:trace>
  <inkml:trace contextRef="#ctx0" brushRef="#br0" timeOffset="190211.17">19015 12677 660 0,'0'-15'9'16,"1"6"30"-16,5 7 5 0,-5 2-15 16,6 15-13-16,-2 8-14 15,7 7 0-15,-7 11 5 16,0 6 0-16,2 1 0 16,-2 0-2-16,-3-1-2 15,-2-7-1-15,2-5-1 0,-2-10-1 16,3-6 1-1,4-6-1-15,5-6 2 0,10-6 5 16,5-1 3-16,8 0-7 16,6-3-1-16,10-4-5 15,1 1-20-15,2-3-54 0,-2-3-84 16,0-4-343-16</inkml:trace>
  <inkml:trace contextRef="#ctx0" brushRef="#br0" timeOffset="191039.09">21178 12266 564 0,'0'-9'50'16,"-3"-4"-23"-16,-10 5 18 15,-7 4-11-15,-7 4-20 0,-7 0-8 16,-4 9 0-16,-3 11 5 16,5 5 0-16,2 3-4 15,11 6 1-15,10-2-5 16,12 2-3-16,2-4-1 15,19-7-1-15,12-3-3 16,5-9 5-16,3-7-10 0,1-4-13 16,-3-4-2-16,-1-10 3 15,-10-8 1-15,-1-4 4 16,-8-8 7-16,-2 0 9 0,-5 0 3 16,0 5 2-16,-1 4 10 15,2 7 14-15,1 10-10 16,8 6-9-16,0 2 0 15,5 20-6-15,-2 5 1 16,1 7-3-16,-5 3 0 16,-7 3-2-16,-10-1-9 0,-3-3-1 15,-2-9 4-15,-8-7 3 16,-3-9 2-16,-1-9 4 16,5-8 24-16,6-15 9 15,3-7-17-15,3-9-7 16,16-4-1-16,14 2-8 15,3 2-3-15,5 7-21 0,4 9-45 16,-2 6-53-16,-3 9-118 16</inkml:trace>
  <inkml:trace contextRef="#ctx0" brushRef="#br0" timeOffset="191507.73">22456 12166 257 0,'-2'-23'233'0,"2"2"-176"15,0-1 32-15,0 10-24 16,4 6-9-16,11 6-30 16,0 1-13-16,7 16-1 0,2 10-2 15,-1 7-6-15,2 7-3 16,-2 0 1-16,-2 0-2 15,-4-5 0-15,-2-9-4 16,-3-8-1-16,-1-13 2 0,2-6 3 16,-3-17 8-16,3-9-2 15,-2-12 2-15,7-5-1 16,-2-3-3-16,0-1-4 16,-2 3 0-16,3 6-12 15,-2 8-36-15,4 10-37 0,-5 8-40 16,4 9-69-16,4 3-141 15</inkml:trace>
  <inkml:trace contextRef="#ctx0" brushRef="#br0" timeOffset="191663.96">23024 12144 499 0,'0'8'96'0,"0"-3"-44"16,0 4 11-16,0 5-23 15,0 3-10-15,5 2-18 16,1 3-10-16,1-1-7 15,-2-1-36-15,-2-8-34 16,-3-5-43-16,0-7-152 0</inkml:trace>
  <inkml:trace contextRef="#ctx0" brushRef="#br0" timeOffset="191788.92">23008 12018 179 0,'13'-18'292'0,"4"8"-287"16,5 8 2-16,5 2-3 15,7 0-9 1,-2 9-88-16,-1 4-156 0</inkml:trace>
  <inkml:trace contextRef="#ctx0" brushRef="#br0" timeOffset="191956.92">23297 12047 543 0,'-15'0'40'16,"0"0"1"-16,3 9-12 15,4 10-22-15,4 8-5 16,4 4-2-16,2 2-2 16,12 3-5-16,9-6-23 0,6-5-36 15,2-9-29-15,1-7-40 16,0-9-125-16</inkml:trace>
  <inkml:trace contextRef="#ctx0" brushRef="#br0" timeOffset="192222.48">23537 12147 502 0,'0'-3'35'0,"8"2"-4"15,11-1-9-15,8 2 9 16,4-3-4-16,1-2-17 16,0-3-6-16,-5-3-2 0,-5-5-1 15,-13 0 1-15,-6-1 0 16,-3 0 1-16,-14 5 13 15,-9 5 5-15,-1 6-7 16,1 1 3-16,4 15-2 16,4 10-5-16,8 9-5 15,7 5-6-15,1 4-1 0,14 5-8 16,-2 2-25 0,-3-3-41-16,0-4-132 0</inkml:trace>
  <inkml:trace contextRef="#ctx0" brushRef="#br0" timeOffset="192566.17">22858 12785 662 0,'-5'-7'72'15,"5"6"-61"-15,12-1 18 16,7 12-3-16,6 10 5 16,2 7-12-16,0 3-13 15,-2 3-6-15,0-3 0 0,-7-2 0 16,-2-6-2-16,-1-7-3 16,-3-7 0-16,-1-8 4 15,0-9 5-15,5-13 1 16,0-10-3-16,4-3 2 0,1-8-1 15,4 0-1-15,1 2-4 16,-3 5-9-16,-4 10-42 16,-2 6-56-16,-3 9-35 15,1 8-117-15</inkml:trace>
  <inkml:trace contextRef="#ctx0" brushRef="#br0" timeOffset="193565.93">23326 12803 514 0,'0'-2'82'16,"4"-10"-17"-16,11-2-28 16,5-1-6-16,4-1-11 0,-2 4-19 15,-1-1 0-15,-6 6-7 16,-3 2-11-16,-9 5 5 16,-3 0 3-16,0 0-4 15,-5 9 5-15,-2 5 7 16,-3 2 3-16,0 4-2 0,6 1 0 15,3 4-1 1,1-2-1-16,1-3-6 0,12-2-7 16,5-4-8-16,1-5-3 15,5-5-3-15,1-4 11 16,0-2 8-16,-1-11 10 0,-3-7 6 16,-3 0 14-16,-4-6 2 15,-1 0-3-15,-4-3-6 16,-2 4 9-16,-2 2-3 15,1 3-2-15,-2 6-2 16,-3 3 0-16,1 6-8 0,0 1-1 16,-2 3-3-16,0 1-7 15,0 0 1-15,0 5 2 16,-4 4 0-16,-1 5 1 16,-1 0 0-16,2 2 0 15,4 6 0-15,0-1-1 16,8 0-1-16,8 1 1 0,6 1-3 15,3-5 3-15,0-4 2 16,0-5 0-16,-2-1 0 16,-1-8 1-16,-8 0 0 15,1-10-1-15,-3-4-4 16,-3-4-7-16,4-5 1 0,-2-2 4 16,-1 0 3-16,1 2 2 15,-2 0-2-15,0 5 3 16,-3 5 5-16,-3 5 7 15,-1 2 0-15,0 6 1 0,-2 0-2 16,2 4-10-16,-1 10-2 16,1 6 0-16,2 4 1 15,-1 9-1-15,-3 1 0 16,0 1 0-16,0-3 0 16,-9-3-1-16,-4-4-6 15,1-9-4-15,2-7 3 0,4-5 8 16,2-4-2-16,4 0-12 15,11-11-19-15,5-3-33 16,13-4-3-16,3-2-22 16,7-3 10-16,-2-2-6 15,1-2 51-15,-4 2 55 0,-6 0 50 16,-8 4 35-16,-7 1 25 16,-12 4-41-16,-1 5-39 15,-8 6-25-15,-12 5-13 16,-2 0-5-16,-1 12 1 15,0 8-3-15,4 3-4 16,7 4 0-16,5 0-1 0,7-4-3 16,0-3-7-16,9-4 1 15,9-8 1-15,1-4 8 16,7-4 1-16,1 0-1 16,0 0 1-16,0 0 1 0,-5 0-2 15,0 0 2-15,-3 4-2 16,-6 8 1-16,1 3-3 15,-6 2 0-15,3 3-3 16,-2 3-3-16,-2-1-24 16,0-3-11-16,-1-5 0 15,-1-8-51-15,-2-6-246 0</inkml:trace>
  <inkml:trace contextRef="#ctx0" brushRef="#br0" timeOffset="211702.29">9619 14264 397 0,'-7'-5'44'15,"3"-3"10"-15,4-2 18 16,7 3-34-16,12-6-26 16,8 3-4-16,7-1 14 15,5 0 7-15,3 6-7 16,1 3-6-16,-3 2-3 0,-4 2-7 15,-7 10-6-15,-7 8 0 16,-13 5-2-16,-9 7-1 16,-2 6-6-16,-16 2-8 15,-7 2-4-15,-7-5 2 16,1-3 10-16,1-7 9 0,4-10 0 16,5-4 4-16,7-11 9 15,7-2 10-15,7-5 3 16,0-12-19-16,12-4-6 15,6-6-2-15,7-1 1 16,2-1 0-16,1-3 0 0,3 0 1 16,-6-2 0-16,-1 5-1 15,-8 3 2-15,-3 4-1 16,-5 6 9-16,-2 4 8 16,-6 5 6-16,1 5-1 15,-1 2-4-15,0 0-15 0,-1 14-3 16,-5 4 2-16,1 5 2 15,2 7-1-15,3 6-2 16,0 2-1-16,1 1-1 16,12 2-2-16,0 0-11 15,4-5-48-15,5-8-15 0,-2-10-80 16,3-11-197-16</inkml:trace>
  <inkml:trace contextRef="#ctx0" brushRef="#br0" timeOffset="212045.94">10436 14093 557 0,'0'-7'64'16,"-10"0"-19"-16,-3 7 16 15,2 1-27-15,-2 15-12 0,-3 13-13 16,-2 9-6-16,2 10 7 16,1 7 3-16,7 5-6 15,3 1-6-15,5-5 0 16,0-6-3-16,13-10 2 15,11-8-2-15,7-11-10 0,6-7-9 16,8-9-38-16,3-5-45 16,3-11-105-16</inkml:trace>
  <inkml:trace contextRef="#ctx0" brushRef="#br0" timeOffset="212583.44">10675 14273 510 0,'0'-14'43'15,"5"-2"16"-15,9 2-8 16,8 3-12-16,0 2-15 15,3 3-12-15,0 6 6 0,-3 0-1 16,-4 8-11-16,-8 7-6 16,-6 7-2-16,-4 1 0 15,-4 4 1-15,-10 0-2 16,-4-4-6-16,0-2 6 16,4-7 3-16,3-3 0 0,3-5 1 15,7-5 1-15,1-1 1 16,16 0 0-16,8 0-2 15,5-1 1-15,6 1-1 16,3 3-3-16,-4 8 2 16,-4 3 0-16,-6 4-2 0,-10 4-7 15,-14-3-20-15,0 1 8 16,-19-1 7-16,-8-6 7 16,-4-1 7-16,-1-6 3 15,5-3 17-15,5-3 2 16,8-2 5-16,6-10 1 0,8-2-14 15,5-6-11-15,16 2-2 16,6-1-3-16,10-3-3 16,7 6-18-16,0 0-21 15,2-2-33-15,-7 4-104 16,-7-2-243-16</inkml:trace>
  <inkml:trace contextRef="#ctx0" brushRef="#br0" timeOffset="213036.44">11188 14248 335 0,'0'-11'276'16,"0"-1"-231"-16,6 0 25 15,3 2-20-15,3 5-15 0,8 2-21 16,0 3-14-16,1 0 2 15,1 10-2-15,-4 8 0 16,-7 3-2-16,-6 6-1 16,-5 3-7-16,-2 1-1 15,-10 0-2-15,-1-7 3 16,-3-6 8-16,5-2 3 16,4-7 6-16,5-3 5 0,2-1-1 15,7 0-5-15,10 2-3 16,6 8-2-16,0-1 0 15,4 5-1-15,-5 6-8 16,-8 0-26-16,-11-1-20 16,-3-5-21-16,-17-5 9 0,-10-3 41 15,-4-11 26-15,-3 0 46 16,4-12 9-16,8-8 1 16,6-2-7-16,8-3-15 15,8 0-17-15,12-1-15 16,13-3-5-16,11-1-3 0,7 0-22 15,5 1-23 1,-3-1-17-16,0-2-48 0,-12-6-144 16</inkml:trace>
  <inkml:trace contextRef="#ctx0" brushRef="#br0" timeOffset="213239.52">11424 13937 555 0,'-5'-8'54'15,"5"2"3"-15,0 3 3 0,15 3-27 16,5 5 0-16,2 7-19 16,3 6-8-16,-2 7-2 15,-1 6-4-15,-7 3 0 16,-5 1-14-16,-5-1-38 16,-3-2-25-16,0-7-47 15,-2-12-108-15</inkml:trace>
  <inkml:trace contextRef="#ctx0" brushRef="#br0" timeOffset="213442.6">11754 14014 331 0,'14'0'319'0,"1"2"-291"0,-3 16 3 16,5 11 12-16,-1 13 0 15,0 10-13-15,-4 12-21 16,-5 6-1-16,-5 7-6 15,-2-8-2-15,-12-1-1 0,-13-11-5 16,-9-12-13-16,-7-16-15 16,-7-15-28-16,1-14-68 15,-1-18-256-15</inkml:trace>
  <inkml:trace contextRef="#ctx0" brushRef="#br0" timeOffset="214004.97">12588 14159 366 0,'0'-9'164'0,"0"2"-124"16,-14 3 17-16,-5 4-13 15,-8 0-14-15,-3 11-15 16,-8 8-5-16,2 7 6 15,0 5-2-15,0 7 2 0,7 5 1 16,8 0-5-16,12 0-7 16,7-4-4-16,4-2 1 15,19-8-2-15,12-4 0 16,8-9 2-16,4-4-2 0,8-5-3 16,-2-7-20-16,0 0-22 15,-10-1-39-15,-14-14-67 16,-13-2-183-16</inkml:trace>
  <inkml:trace contextRef="#ctx0" brushRef="#br0" timeOffset="214161.18">12325 14400 285 0,'-9'-2'327'16,"9"-3"-321"-16,26-2 0 15,16 1 2-15,18-3 12 16,9 2-17-16,6-4-6 0,0 1-25 15,-6-3-45-15,-16-1-102 16,-13-6-187-16</inkml:trace>
  <inkml:trace contextRef="#ctx0" brushRef="#br0" timeOffset="214395.5">12875 14184 520 0,'-7'-9'75'16,"1"2"-12"-16,3 5 2 0,3 2-14 15,0 3-28-15,10 12-20 16,4 8 7-16,3 6 5 15,-3 6-10-15,-5 7-4 16,-2 3 0-16,-7 0 0 0,0 2-1 16,-1-6 1-1,-10-6 0-15,3-8-1 0,1-7 2 16,4-7 4-16,3-7 9 16,3-4-5-16,21-2 1 15,12 0-4-15,14 0-6 16,20-2-10-16,15-8-42 0,13-6-83 15,8-8-185-15</inkml:trace>
  <inkml:trace contextRef="#ctx0" brushRef="#br0" timeOffset="-214367.51">15263 14079 605 0,'0'-8'57'15,"0"0"-8"-15,0 8 2 16,0 8-34-16,0 10-4 16,0 0-7-16,7 9-4 15,5 2-1-15,5-5-1 0,5 2 0 16,0-7 0-16,4-8 1 15,-1-6-2-15,0-5 2 16,2 0-4-16,-7-14 4 16,0-4 1-16,-2-2 0 15,-2 3 1-15,-4 1 1 0,-1 3 12 16,-2 6-3-16,-2 7-6 16,3 2-8-16,0 14 1 15,2 9-1-15,1 8 0 16,3 9 0-16,2 10 1 15,-4 1-2-15,-2 4-5 16,-5 0-7-16,-7-1-10 16,-6-6 7-16,-14-10 3 0,-8-9 5 15,-5-16 8-15,-3-11 5 16,4-4 9-16,3-14 11 16,9-15-5-16,10-4-6 15,10-7-11-15,9-2-11 0,19-3-42 16,18-3-65-16,5 1-170 15</inkml:trace>
  <inkml:trace contextRef="#ctx0" brushRef="#br0" timeOffset="-213968.54">16166 13888 632 0,'-12'-8'21'0,"-8"8"15"16,-2 2 1-16,-1 23-10 15,0 13-2-15,1 6-15 0,5 14-2 16,0 4 1-16,8 8-6 16,9 1-2-16,2-2 0 15,14-5-1-15,6-6-1 16,12-12-15-16,8-12-13 0,5-15-12 15,8-13-15-15,-1-6-42 16,1-18-120-16</inkml:trace>
  <inkml:trace contextRef="#ctx0" brushRef="#br0" timeOffset="-213507.23">16382 14171 535 0,'-6'-14'31'15,"6"-4"7"-15,16 2 2 16,15 0-14-16,9 5-10 16,6 2-7-16,3 8 2 15,-8 1 2-15,-5 9-9 16,-15 9-4-16,-12 6-1 0,-9 5-4 15,-19 1-12-15,-10-3 3 16,-9-2 2-16,-1-5 9 16,3-4 3-16,9-9 6 15,9-2 17-15,12-5-6 16,8 0-7-16,21 0-8 0,10 4-1 16,9 3-1-16,0 4-1 15,-2 7 1-15,-6 3-1 16,-9 0-6-16,-10 2-9 15,-15 1-3-15,-2-5 5 0,-16-5 10 16,-4-3 5-16,-2-7 4 16,0-4 16-16,6 0 5 15,5-15-4-15,10-2-6 16,3-3-11-16,12-5-8 16,13 0-4-16,11-2-28 15,7 4-23-15,8-2-44 0,-4 4-110 16</inkml:trace>
  <inkml:trace contextRef="#ctx0" brushRef="#br0" timeOffset="-213099.97">16924 14103 324 0,'-9'-17'280'16,"9"0"-236"-16,0 3 23 15,18 7-31-15,11 7-13 16,5 0-11-16,-2 5-6 0,0 10-6 15,-6 6 1-15,-12-1-5 16,-14 5-16-16,-6-2-1 16,-17-1 8-16,-8-5 13 15,-1-2 1-15,0-3 3 16,9-6 16-16,6-1 3 16,12-3-10-16,5-1-5 0,12 8-9 15,15 2 1-15,4 3 1 16,3 6-1-16,0 5-15 15,-7 0-23-15,-7 0-7 16,-13-5 3-16,-7-3 23 16,-7-6 15-16,-11-7 10 0,-5-4 27 15,1 0 13-15,4-13-4 16,4-3-13-16,9-4-10 16,5-1-10-16,7-4-13 15,15-2-2-15,8 0-26 16,4-1-27-16,4-2-38 0,-4-6-94 15,-4-5-241-15</inkml:trace>
  <inkml:trace contextRef="#ctx0" brushRef="#br0" timeOffset="-212943.75">17201 13758 584 0,'-13'-17'41'16,"2"10"15"-16,8 7-2 15,3 0-30-15,15 14-24 16,7 8 5-16,2 8-2 15,5 6-2-15,-5 7-8 16,-2 1-43-16,-11 3-27 16,-6-6-57-16,-5-5-150 15</inkml:trace>
  <inkml:trace contextRef="#ctx0" brushRef="#br0" timeOffset="-212740.68">17396 13947 517 0,'20'-2'55'0,"3"2"0"16,4 8-6-16,2 18-7 16,0 6-15-16,-6 9-16 15,-7 10 6-15,-10 7-15 16,-6 4-3-16,-15 1 2 0,-12-5-5 16,-12-6-27-1,-4-12-11-15,-6-14-12 0,0-17-3 16,3-7-62-16,9-25-220 15</inkml:trace>
  <inkml:trace contextRef="#ctx0" brushRef="#br0" timeOffset="-212286.75">18345 14150 437 0,'27'-11'29'0,"-8"-1"31"16,-10 1 23 0,-7 2-24-16,-4 5-25 0,-19 6-30 15,-13-2-2-15,-7 11 1 16,-5 10-1-16,-1 8 1 16,3 5 0-16,6 3 5 0,9 4 0 15,11-1 2-15,13-5-2 16,5-5-1-16,18-3 4 15,13-9-3-15,11-5-4 16,11-4-4-16,8-9 1 16,5 0-11-16,4-6-8 15,-2-8-3-15,-5-2-13 0,-14-7-61 16,-14 0-162-16</inkml:trace>
  <inkml:trace contextRef="#ctx0" brushRef="#br0" timeOffset="-212117.17">18153 14282 507 0,'-12'0'32'0,"14"0"-10"15,29 0 31-15,16-2-7 16,14-3-19-16,10-4-17 16,5 0-9-16,-4-2 1 15,-11-3-2-15,-13-4-34 0,-16-5-98 16,-17-4-132-16</inkml:trace>
  <inkml:trace contextRef="#ctx0" brushRef="#br0" timeOffset="-211929.75">18402 13920 511 0,'-30'0'65'0,"6"7"-37"16,14 14 4-16,10 15 3 16,1 7 4-16,13 9-13 15,8 6-7-15,-1 10-2 16,-1 3-8-16,-3 1 0 15,-10-1-5-15,-2-3-4 16,-2-5-1-16,-3-9-20 0,0-13-22 16,0-10-21-16,2-13-29 15,5-18-68-15,4-7-250 16</inkml:trace>
  <inkml:trace contextRef="#ctx0" brushRef="#br0" timeOffset="-211648.55">18885 14155 381 0,'1'-2'307'0,"1"-6"-291"0,-2 8 7 16,0 5-7-16,0 16 9 16,-3 8 0-16,-4 12-13 15,-2 9-9-15,-3 2 1 16,6 1-2-16,-1-5 0 15,5-3-2-15,2-9 1 16,5-8 1-16,17-10 1 0,5-7 7 16,12-10 11-16,12-1-6 15,5-8-8-15,12-10-5 16,1-6-5-16,5-2-30 16,-5-6-78-16,-5-4-212 0</inkml:trace>
  <inkml:trace contextRef="#ctx0" brushRef="#br0" timeOffset="-207953.16">11855 13945 143 0,'0'-6'227'0,"0"-1"-206"0,0-2 39 16,-4 4 3-16,-3-4-22 15,-2 0-21-15,-2 2-10 16,-1-2 5-16,-3 0 2 16,-2 2-7-16,-7-2-2 15,1 2 1-15,-6 0 0 16,-4 2 1-16,-1-3-2 0,-5 1 1 15,-1 2 0-15,-3 0 1 16,-1-1-2-16,0 2-4 16,3 1 1-16,-4 1-2 15,4 0 0-15,0 2-2 16,-1 0 0-16,3 0-1 16,-2 0 0-16,-1 4 0 0,1 1 2 15,-2 3-2-15,-2-1 0 16,0 1 0-16,-2 2 0 15,3-3 0-15,-5 1 0 0,3 2 0 16,2 0 1-16,3 1 0 16,2 0 1-16,0 1-1 15,2 2 0-15,3 4 0 16,-2-4 0-16,4 8 0 16,1-2 0-16,2 1 1 15,1 2-1-15,4-1 0 0,3-3 0 16,3 1 1-16,1-3 2 15,0 0 2-15,2 0-2 16,3 1 2-16,1 0 1 16,0 2-2-16,2 3-1 15,0 0 0-15,4 4 0 0,1 2-2 16,2-1 1-16,2 2-1 16,0 2-1-16,4 0 1 15,7-1 2-15,3-1 1 16,2 1-1-16,2-1 0 15,5-3-2-15,1 3 0 16,3-2 0-16,0-3-2 16,2 4 1-16,0-3 0 0,-3-1-2 15,3-1 3-15,-2-1-2 16,0-1 0-16,2-7 0 16,1 0-1-16,6-7 2 15,0 0 2-15,4-3 6 0,1-1-2 16,-2-1-5-16,5-3 0 15,-2 2-2-15,4 0 0 16,-4-1 0-16,5 1 0 16,2 2 0-16,-1-4 0 0,0 3 0 15,1-2 0-15,-6-1 1 16,-2-1-2-16,-1 1 0 16,-1 0 0-16,-3-3 1 15,-2-4-1-15,-2 1 1 16,2 0 1-16,-3-6-1 15,4 2 1-15,-3-3-1 0,1 0-1 16,-3-2 2-16,1 1-1 16,-1-4 1-16,1 3-1 15,-3-3 0-15,0-3 0 16,-1 3 1-16,-1-1-1 16,-5-1 1-16,1 1 0 0,-4-1 0 15,-2-3 0-15,-2 5 0 16,3-3-1-16,-3 0 1 15,1 3-1-15,-1-2-1 16,-2-2 2-16,1-1-1 0,-3 0 0 16,0 0 1-16,-1-4 0 15,-6 0 3-15,1-1 3 16,-3-3 1-16,-1 1 3 16,0-2 0-16,-8-5-4 15,-7-3-3-15,-8-4-2 16,-6-1-1-16,-6 0-2 0,-9 3 0 15,-4 2 0-15,-3 4-3 16,3 13-15-16,7 6-27 16,8 1-49-16,15 1-128 15</inkml:trace>
  <inkml:trace contextRef="#ctx0" brushRef="#br0" timeOffset="-206530.84">17607 13818 406 0,'-12'-11'21'0,"3"-1"24"15,-1-1 0-15,-3-1-13 0,1 1-13 16,-5-1-11-16,1 0 1 15,-5 2 8-15,-5-3-7 16,-3 1-2-16,-5 0 1 16,-5 1 0-16,-2 2 0 0,-6 3-1 15,1 1 2-15,-5-1 0 16,-1 5-2-16,2-3-3 16,0 5-2-16,2-1 1 15,0 2 0-15,4 0-3 16,2 2 0-16,3 1 0 0,1 4-1 15,1 4 1-15,-3 0 0 16,0 3 0-16,-1 2 0 16,0 4-1-16,-2-2 0 15,-1 0 1-15,3-1 1 16,-2-1-2-16,2 0 5 16,3-3 4-16,4-3 2 0,2 1 0 15,3 0-1-15,-2 0-5 16,6-1-2-16,3 1-1 15,-4 2 1-15,3 3-2 16,1 1 1-16,3 5-1 16,0-1 1-16,4 4 1 0,-2 0 0 15,5 0-1-15,-1 0 0 16,1-2 2 0,2-3 0-16,1 2-1 0,0-3 2 15,2 2 1-15,0 1 3 16,1-2 1-16,3 3-2 0,-2-2 1 15,3 6-2-15,2 1-3 16,0 3 1-16,0-3-3 16,0 6 2-16,0-3-1 15,5 1 0-15,4-2 1 16,0 0-1-16,5-1 2 16,3 1-2-16,4-3 3 0,6 5-2 15,3-3 0-15,4 0 4 16,8 0 5-16,3 0-9 15,4-3-4-15,4-2-2 16,5-2 2-16,1-2 2 0,4-5-2 16,3-2 1-16,3-3-2 15,-3-1 1-15,4-5 0 16,-2-1-2-16,3-3 0 16,-1 0-1-16,1 0 0 15,-1-4 2-15,1-8-2 16,-2 2-1-16,-1-6-1 0,0-3 0 15,-2 0 2-15,0-5-3 16,-6-4-2-16,-6 2 2 16,0-8 2-16,-8 2 6 15,-7-1-3-15,-7-4 1 16,-3 1 2-16,-7-5-1 0,-5-3 0 16,-2-6 0-16,-4-4 0 15,-3-4-2-15,-1-7 1 16,0-4-1-16,-7-5-1 15,0 3 0-15,-10 0 2 16,-7 5 0-16,-11 3-1 0,-7 9 0 16,-9 4 1-16,-2 10-1 15,-7 8-1-15,-4 7-21 16,-1 8-36-16,-1 7-56 16,2 2-97-16</inkml:trace>
  <inkml:trace contextRef="#ctx0" brushRef="#br0" timeOffset="-179849.6">19862 14287 495 0,'-16'2'77'16,"3"-2"-37"-16,4 0 8 15,6 0-3-15,3 0-14 16,17 0-25-16,10 0 5 16,11-2 13-16,14-5-5 15,6 0-14-15,4 0-4 0,1 0 0 16,0 1-14-16,-4 1-12 16,-10 1-7-16,-8 1-19 15,-12 3-6-15,-7 0-10 16,-13 0-19-16,-9 0-23 15,-7 5-89-15</inkml:trace>
  <inkml:trace contextRef="#ctx0" brushRef="#br0" timeOffset="-179521.57">19946 14428 305 0,'-23'13'190'0,"12"-4"-179"0,11-6-8 15,11-1-1-15,19-2 27 16,15-4-18-16,12-8-11 15,6-4-1-15,4-7 6 16,-2-1-5-16,-10 1-14 16,-6-2-34-16,-17 4-1 0,-12-4 35 15,-15 4 9 1,-5 1 7-16,-5 4 33 0,-10 2 29 16,-2 4-14-16,2 5-2 15,5 5-1-15,4 0-13 16,6 7-18-16,9 9-11 15,15 6 1-15,10 5 5 0,1 6-3 16,3 7 8-16,-6 1-5 16,-14 2-9-16,-16 1-7 15,-10-1-14-15,-29 0-4 16,-11-6-12-16,-11-3-26 16,-8-6-6-16,3-17-54 0,3-10-267 15</inkml:trace>
  <inkml:trace contextRef="#ctx0" brushRef="#br0" timeOffset="-178615.51">21307 14041 551 0,'0'-16'51'0,"4"-2"-19"15,18 0 6-15,13 2-5 16,12 2-10-16,7 3-11 16,1 10-9-16,1-1-1 15,-6 5 0-15,-12 13-2 16,-10 9-2-16,-16 6-9 0,-12 2 0 15,-14 3 2-15,-17-2 5 16,-7-2 5-16,-1-7 1 16,-1-4 0-16,8-8 9 15,7-8 15-15,6-5 2 16,14-5-5-16,5-14-13 16,17-7-11-16,10-4-1 0,7-4 2 15,7-2-1-15,0 3 1 16,-3 4-1-16,-4 8 3 15,-9 7 0-15,-7 6 4 0,-9 8 6 16,-9 11-4-16,0 12 5 16,-6 8 5-1,-1 6-8-15,-1 4-7 0,0 4-3 16,4-1 1-16,4-3-3 16,0-3-19-16,7-6-1 15,10-7-44-15,1-9-44 16,0-11-80-16,0-5-222 0</inkml:trace>
  <inkml:trace contextRef="#ctx0" brushRef="#br0" timeOffset="-178441.86">21955 14136 639 0,'4'0'57'16,"-1"0"-42"-16,4 12 21 15,1 8 9-15,3 7-20 16,-3 3-19-16,4 6-4 0,-3 1-5 15,1 1-6-15,1-6-42 16,2-7-39-16,-3-8-42 16,0-8-154-16</inkml:trace>
  <inkml:trace contextRef="#ctx0" brushRef="#br0" timeOffset="-178066.94">22191 14047 586 0,'2'-15'52'16,"-2"8"-7"-16,0 7-7 16,2 7-23-16,3 13 2 0,2 8-7 15,0 5-9-15,4 2-1 16,-1-1 0-16,4-5-11 16,-4-8-12-16,-1-7 7 15,-2-10-1-15,1-4 16 0,-3-14 7 16,0-8 3-16,2-6 10 15,4-1 5-15,3 4-1 16,5 2-2-16,2 9-11 16,4 8-3-16,5 6-4 15,1 4-2-15,0 14 0 0,-1 12-2 16,-3 8 2-16,-10 4-2 16,-7 6 1-16,-8 4-2 15,-2-4-5-15,-18-3-9 16,-5-9-6-16,-4-8 1 15,-5-12 2-15,1-10-9 16,2-6-22-16,7-13-33 0,12-17-73 16,8-9-185-16</inkml:trace>
  <inkml:trace contextRef="#ctx0" brushRef="#br0" timeOffset="-177874.95">22768 13898 693 0,'22'-12'34'16,"-3"1"-18"-16,2 11 16 0,2 22 9 16,-3 10-17-16,4 11-13 15,-3 6-8-15,-1 12-2 16,-8 5-1-16,-6 5-1 16,-6 1 2-16,-23 0-20 15,-19-9-29-15,-15-3-29 0,-19-14-35 16,-14-14-36-16,-15-13-11 15</inkml:trace>
  <inkml:trace contextRef="#ctx0" brushRef="#br0" timeOffset="-177578.14">21404 13780 660 0,'-37'-1'2'0,"-12"8"-4"16,-9 25 2-16,1 22 30 0,-2 13-10 15,10 15-4-15,10 13-4 16,21 10 0-16,18-1-10 15,18-6-3-15,33-6-22 16,32-18-44-16,26-18-54 16,23-23-174-16</inkml:trace>
  <inkml:trace contextRef="#ctx0" brushRef="#br0" timeOffset="-177173.86">23552 14050 579 0,'-25'-2'48'15,"-6"2"-32"-15,-5 5 23 16,-1 19 2-16,-2 4-12 16,7 10-12-16,8 3-7 15,9 4-6-15,10 1 1 16,6-2-3-16,23-5 0 15,10-4-4-15,10-9 0 0,7-8 1 16,2-7-5-16,-2-8-30 16,-4-3-36-16,-15-8-51 15,-18-10-155-15</inkml:trace>
  <inkml:trace contextRef="#ctx0" brushRef="#br0" timeOffset="-177048.87">23358 14313 226 0,'-16'0'377'15,"16"-6"-370"-15,10 0-6 16,30-1-1-16,20 0 4 16,11-2-1-16,14-5-35 15,0-2-22-15,-2 0-26 0,-15-7-122 16</inkml:trace>
  <inkml:trace contextRef="#ctx0" brushRef="#br0" timeOffset="-176877.06">23993 14073 497 0,'0'-7'122'0,"-12"4"-94"15,9 4 12-15,3 19-12 16,0 9-1-16,7 8-13 16,5 8-7-16,6 4-5 15,-4 1-2-15,-1-1-25 16,-2-10-38-16,-6-11-12 16,-5-15-44-16,-5-13-36 0,-11-5-121 15</inkml:trace>
  <inkml:trace contextRef="#ctx0" brushRef="#br0" timeOffset="-176627.12">23938 14250 354 0,'-18'-54'130'0,"9"-1"-51"16,9 3-22-16,9 6-7 16,18 8-6-16,9 10-16 0,15 10-18 15,2 11-3-15,3 7 1 16,-4 7 2-16,-11 14-3 16,-12 10-5-16,-24 1-5 15,-7 5-5-15,-25-1-11 16,-7 0 6-16,-9-6 4 0,1-5 9 15,7-3 4-15,8-7 14 16,9 0 3-16,7-3-2 16,11 3-9-16,10 0-4 15,12 3 2-15,13 6-3 0,10-4-5 16,3 0-3-16,0 0-20 16,-4 0-16-16,-5-7-23 15,-10-6-71-15,-7-6-81 16</inkml:trace>
  <inkml:trace contextRef="#ctx0" brushRef="#br0" timeOffset="-176392.79">24417 14296 375 0,'7'-9'108'0,"0"4"-35"16,1 5 3-16,3 0-22 16,-1 11-20-16,2 9-8 15,-4 8-3-15,-1 4-10 0,-3 9-3 16,-4 2 1-16,0 0-2 15,0-3-3-15,-4-2 3 16,2-9 3-16,2-4 4 16,7-9 5-16,15-7-4 15,9-4 1-15,11-5-5 16,14 0-11-16,9-7-18 0,14-15-88 16,4-11-283-16</inkml:trace>
  <inkml:trace contextRef="#ctx0" brushRef="#br0" timeOffset="-175002.5">23703 13882 528 0,'7'-17'72'16,"-2"-1"-27"-16,0 7 7 0,2 7-5 15,-6 4-12-15,-1 20-22 16,-15 23-12-16,-13 14 19 16,-10 25 3-16,-14 21-8 0,-13 21-5 15,-1 11-10-15,3 9 5 16,5 10-7-16,11 3-33 16,13-4-26-16,13-3-37 15,10-9-150-15</inkml:trace>
  <inkml:trace contextRef="#ctx0" brushRef="#br0" timeOffset="42805.61">21054 2651 303 0,'14'-20'225'0,"-9"-1"-217"15,-5 9 11-15,0 0 15 16,-13 7 7-16,-15 5-28 0,-13 5-16 15,-16 16 3-15,-15 11 0 16,-9 10 0-16,-9 2 1 16,4 4 7-16,11-1 11 15,16-7 6-15,17-4-3 0,21-5-11 16,23-7-10-16,13-4-6 16,29-2 2-16,20-7 7 15,15-8 1-15,17-1-4 16,1-2 0-16,-6 0 0 15,-9 0-1-15,-19 9-8 16,-23 7-22-16,-27 11-20 0,-17 9 10 16,-30 8 21-16,-22 4 19 15,-14 6 1-15,-7-2 1 16,2-2 23-16,5-9 14 16,19-6 0-16,17-6-7 15,21-4-19-15,15-11-15 0,33-6-7 16,23-8 11-16,22-6 2 15,18-15 0-15,12-14-11 16,4-2-10-16,2-8-32 16,-18-3-50-16,-17-5-122 15</inkml:trace>
  <inkml:trace contextRef="#ctx0" brushRef="#br0" timeOffset="43399.21">20946 2213 723 0,'11'-5'-11'0,"9"0"4"16,10 5 3-16,12-2 3 15,6 11 1-15,8 1 0 16,8 1 0-16,3 0 0 0,1-5 1 16,1-6-1-16,-10 0-1 15,-8-4 0-15,-13-9-17 16,-13-3 2-16,-15 0 9 15,-10-2 6-15,-17 4-3 0,-13 3-10 16,-9 6 3-16,-7 5 5 16,-2 4 5-16,-2 11 1 15,3 7 0-15,5 5 1 16,10 3-1-16,9 1 1 16,5-9-2-16,11 0 1 0,5-9-2 15,2-12-1-15,6-2 4 16,6-19 15-16,5-9 1 15,2-7-15-15,1-3 0 16,2 0 11-16,-9 3 8 16,2 8 6-16,-6 6 6 0,0 9-2 15,-6 5-10-15,1 8-10 16,4 11-12-16,-5 17-2 16,4 17 3-16,0 16 0 15,4 17 1-15,2 13 0 16,3 10-14-16,2 3-60 0,2-9-89 15,-1-16-385-15</inkml:trace>
  <inkml:trace contextRef="#ctx0" brushRef="#br0" timeOffset="43796.31">20758 3820 566 0,'8'-21'50'0,"0"9"5"16,-6 9-40-16,1 3-7 15,-3 17 3-15,0 17-3 16,-5 12 3-16,-15 18-1 16,-5 11-2-16,-7 7-6 15,-4 2 0-15,-2-7-1 0,6-6-1 16,2-12-1-16,4-13-14 15,4-12-15-15,8-10-24 16,5-18-31-16,5-6-68 16,4-14-180-16</inkml:trace>
  <inkml:trace contextRef="#ctx0" brushRef="#br0" timeOffset="44108.73">20776 3808 589 0,'0'-2'11'16,"9"1"8"-16,5 1-19 0,4 12 17 15,9 8 5-15,5 10-5 16,2 5-8-16,4 6-5 15,4 0-1-15,0 2-1 16,4-3-2-16,-2-3 0 16,1-5 1-16,0-1-1 0,-6-3 0 15,-6-3 0-15,-6-2-6 16,-7 2-25-16,-8-6-20 16,-9 1-17-16,-3-8-41 15,-10-4-44-15,-8-8-123 16</inkml:trace>
  <inkml:trace contextRef="#ctx0" brushRef="#br0" timeOffset="44452.42">20761 3888 432 0,'0'-11'58'0,"18"-2"-39"16,11 2-6-16,12 0 28 15,13 4-3-15,7 3-15 16,6 4-7-16,4 0-9 16,7 9-3-16,5 6-1 0,0 4-2 15,4 0 1-15,3 6-2 16,-7-1 0-16,-1-3 1 16,-6 3 1-16,-8-5-2 15,-11-3 0-15,-4-1 0 16,-9-3 0-16,-7-4 0 0,-8 2 0 15,-9-5 0-15,-4-2 0 16,-8-1 0-16,-6-2-6 16,-2 0 0-16,-10 0-4 15,-13-9-34-15,-5-5-72 16,-13-8-78-16</inkml:trace>
  <inkml:trace contextRef="#ctx0" brushRef="#br0" timeOffset="44972.18">20876 3801 403 0,'0'0'1'0,"0"-5"-4"16,17-1 3-16,7 0 28 16,12-4 20-16,15-2-6 15,11-1-17-15,14 1-7 16,12 1-1-16,11 1-2 16,10 2-9-16,6 3-2 0,4 1-4 15,3 4 1 1,4 0-1-16,-4 0 0 0,0-1 0 15,-3 1 0-15,-5 1 1 16,-4 3-1-16,-8 1 1 16,-11 0-2-16,-6 2 1 15,-8 1 1-15,-8-2-1 0,-13 0 0 16,-8-1 0-16,-9 3 1 16,-12-5 2-16,-7 1 4 15,-6-4 6-15,-6 0 5 16,-3 2 0-16,-1-2 5 15,-3 0-5-15,1 0-4 0,0 0-5 16,0 0-4 0,1 0-3-16,2 0-1 0,0 0-2 15,0 0 1-15,0 0-9 16,-3 0-22-16,-2 0-27 16,0 0-41-16,-4 0-97 15</inkml:trace>
</inkml:ink>
</file>

<file path=ppt/ink/ink12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2T09:09:06.590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12813 7017 247 0,'0'1'421'16,"0"1"-389"-16,-1 2-21 15,-4 5 27-15,3 3-14 0,0 8-10 16,2 3-9-16,2 7 0 16,-2 4 2-16,0 0-5 15,5 4 0-15,2-3-2 16,-2-1 1-16,1-3-12 0,0-4-14 16,1-6-9-16,-4-5-17 15,0-3-28-15,-1-8-43 16,-2-5-95-16</inkml:trace>
  <inkml:trace contextRef="#ctx0" brushRef="#br0" timeOffset="343.66">12788 7099 604 0,'0'-20'20'15,"8"-1"-10"-15,9 1 26 0,12 4-1 16,4 4-22-1,2 3-12-15,2 5 1 0,-6 4 1 16,-11 2-3-16,-3 10-3 16,-13 6-8-16,-4 4-5 15,-17 3 9-15,-4 0 8 16,-6 2 0-16,-5-6 3 0,5-2-3 16,1-4 13-16,12-7 0 15,3 2-3-15,8-5-3 16,3 2-6-16,6 0-7 15,13 2 2-15,3 3 6 16,5 3 4-16,7 1 3 0,-5 3 3 16,-3 5-5-16,-3-1-6 15,-4 2-3 1,-7 2-14-16,-2 0-14 0,-2-1-17 16,-3-5-32-16,-1-4-39 15,-1-7-76-15</inkml:trace>
  <inkml:trace contextRef="#ctx0" brushRef="#br0" timeOffset="609.23">13253 7299 36 0,'0'-2'620'0,"0"2"-594"16,0 0-12-16,0 4 19 15,0 12-9-15,0 1-14 16,0 3-5-16,0 3-1 15,6 2 2-15,0-3 1 16,0-3 2-16,1 1 2 0,1-2-3 16,1-4-2-16,0-2 0 15,1 1-3-15,7-4-3 16,-2 0-1-16,9-4-1 16,3-5-9-16,5 0-39 15,1-4-35-15,-3-11-66 0,-1-7-201 16</inkml:trace>
  <inkml:trace contextRef="#ctx0" brushRef="#br0" timeOffset="765.44">13679 7183 676 0,'-9'-4'50'15,"6"-1"-52"-15,3 3 7 16,0 2 12-16,12 0-28 15,5 3-46-15,0 5-44 0,1 0-78 16</inkml:trace>
  <inkml:trace contextRef="#ctx0" brushRef="#br0" timeOffset="890.42">13721 7375 638 0,'-6'2'65'15,"6"-2"-37"1,4 0 10-16,13-3-32 0,12-8-30 15,4-5-100-15,10-7-234 16</inkml:trace>
  <inkml:trace contextRef="#ctx0" brushRef="#br0" timeOffset="1530.89">14571 7035 474 0,'7'-7'72'16,"-4"-1"-21"-16,-3 3 25 0,0 0-22 15,-8 1-30-15,-4 2-20 16,-6 2 1-16,-3 0-3 16,-3 6 0-16,-1 6 2 15,3 4-3-15,1 0 1 16,6 6-1-16,3-3 1 0,7 1-2 16,5 0-1-16,0-1 1 15,14 1-3-15,2-3 3 16,5 0-1-16,-4-1 2 15,0-4-1-15,-4 3-5 16,-7-5-8-16,-6 4-1 16,0 2 3-16,-11-1 8 0,-2 3 3 15,-1-2 0-15,3-4 8 16,4-1 5-16,5-4-7 16,2 0-5-16,10-3-3 15,12-3 2-15,11-1 2 0,4 0-1 16,8-1-18-16,6-8-20 15,-5-4-31-15,-5-5-52 16,-1-3-141-16</inkml:trace>
  <inkml:trace contextRef="#ctx0" brushRef="#br0" timeOffset="1983.9">14687 6924 259 0,'-9'-7'360'0,"4"0"-344"16,5 1 3-16,3 5-2 0,16 1-12 16,7 0 7-16,6 0-7 15,4 0-1-15,-1 0 2 16,0 1-2-16,-6 1 0 16,-8-2-3-16,-4 0-1 15,-9 0-1-15,-8 0-2 16,0-2-1-16,-5-1-5 0,-12-2-3 15,-3 1 8-15,-4 2 1 16,-3 2 3-16,2 0-1 16,-1 9 1-16,9 0-1 15,0 4 0-15,7-1 0 0,3-1-1 16,5-1-1-16,2-3-4 16,0-3-1-16,5-4 2 15,6 0 1-15,2-11 9 16,-1-7 0-16,5-5 1 15,-3 2 6-15,0-3 14 16,-3 5-1-16,-4 3 13 0,-2 7 4 16,-1 3-10-16,-4 6-14 15,0 0-17-15,0 10-8 16,0 9 1-16,1 6 4 16,6 7-18-16,1 8-39 0,1-1-34 15,-2 0-98-15</inkml:trace>
  <inkml:trace contextRef="#ctx0" brushRef="#br0" timeOffset="2390.06">15124 7261 292 0,'-1'0'15'0,"-4"0"-38"15,5 0 20-15,0 0-38 0,0 0-55 16</inkml:trace>
  <inkml:trace contextRef="#ctx0" brushRef="#br0" timeOffset="3093.05">15134 7079 194 0,'-13'-7'394'0,"4"0"-363"16,4 2 37-16,5 5-16 15,5 0-32-15,13 5-24 16,9 8 9-16,7 6 11 15,9 6-5-15,5 4-6 16,5 1-5-16,-4 4 0 0,-3-2 1 16,-1-4-7-16,-7-1-22 15,-4-7-18-15,-11-6-10 16,-5-7-15-16,-7-7-20 16,-9 0-70-16</inkml:trace>
  <inkml:trace contextRef="#ctx0" brushRef="#br0" timeOffset="3264.89">15475 7113 421 0,'-11'-7'127'0,"-1"4"-94"15,-3 3 10-15,3 7-11 16,-2 8-18-16,-1 11-5 0,-1 6-6 16,1 5-3-16,1 4 0 15,5 2-2-15,0 0-27 16,0-6-39-16,1-8-72 15,0-10-138-15</inkml:trace>
  <inkml:trace contextRef="#ctx0" brushRef="#br0" timeOffset="3858.5">16049 7061 471 0,'5'-8'62'0,"0"-2"-11"15,-5 8 12-15,-13 2-31 0,-5 0-23 16,-5 0-6-16,-1 10-1 15,1 0 4-15,2 3 0 16,2-1-2-16,11 1-1 16,0 1-2-16,8 1-3 0,2-3-1 15,12 4 2-15,8 0 2 16,1 0 0-16,-1 0-2 16,-2 2-3-16,-5 0-23 15,-8-1-14-15,-7 1 15 16,-7 2 11-16,-12-4 5 0,-1-2 12 15,2 1 17-15,0-6 14 16,5 1-3-16,10-2-10 16,3-3-13-16,2-2-10 15,19 1 0-15,12-4 7 16,9 0-2-16,6 0-11 16,6-4-23-16,-2-6-25 15,-4-8-44-15,-9-2-118 0</inkml:trace>
  <inkml:trace contextRef="#ctx0" brushRef="#br0" timeOffset="4311.5">16225 6940 497 0,'-3'-4'55'0,"3"1"-49"15,0 3 9-15,7 0-8 16,10 0 9-16,3 3-4 0,4 5-7 15,5 1 0-15,-2-2-3 16,2 0-1-16,-4-3 1 16,-6-1-2-16,-4-3 0 15,-6 0-2-15,-6 0-6 16,-3-7 1-16,0-2-1 16,-12 0-2-16,-3 0 7 0,-1 2 2 15,-2 3 3-15,-4 3 6 16,5 1 0-16,2 0-4 15,1 7-2-15,4 2 2 16,2 0 1-16,6-2-2 0,0 0 0 16,2-6-3-16,2-1 4 15,8 0 10-15,2-1 18 16,0-10-7-16,1-1-2 16,-2-3 4-16,0 1 3 15,-4 2 2-15,-4 5-1 16,-1-1-6-16,-2 6-5 0,0 2-17 15,0 13-8-15,0 9-10 16,-5 11 5-16,1 16-31 16,-7 8-45-16,-10 7-43 15,-6 3-243-15</inkml:trace>
  <inkml:trace contextRef="#ctx0" brushRef="#br0" timeOffset="5108.17">12302 8414 567 0,'-4'-10'39'15,"2"3"23"-15,2 4-17 0,0 3-6 16,8 0-22-16,4 12-16 16,7 9 2-16,3 10 2 15,9 10 1-15,-1 11-3 16,4 8-2-16,1 6 0 16,-1 0-1-16,-3-7 0 0,-2-7-3 15,-9-11-5-15,-1-14 5 16,-5-11 3-16,-5-12-1 15,-2-4 2-15,-1-15 20 16,-1-12 8-16,0-12-18 16,1-9-5-16,-1-9-3 15,1-4-3-15,-5 3 0 16,3 0 0-16,-2 8-5 0,-2 11-21 16,0 10-21-16,-9 12-44 15,-9 13-66-15,-10 4-167 16</inkml:trace>
  <inkml:trace contextRef="#ctx0" brushRef="#br0" timeOffset="5264.38">12287 8731 442 0,'-13'7'113'16,"5"-7"-74"-16,8-3 31 16,23-10-46-16,16-6-19 0,17-5-4 15,15-1 1-15,11-2-3 16,3 4-45-16,4 2-62 15,-7 1-80-15</inkml:trace>
  <inkml:trace contextRef="#ctx0" brushRef="#br0" timeOffset="5686.17">12963 8590 532 0,'-16'0'46'0,"-1"-7"22"15,12-4 6-15,5-5-20 16,2-2-32-16,14 2-26 16,7 0 7-16,4 2-3 15,0 7-1-15,-3 5 0 16,-5 2 0-16,-9 13-12 16,-10 10-19-16,-2 7 7 0,-16 4-4 15,-4 2 3-15,-5-1 16 16,2-2 8-16,3-7 2 15,4-4 1-15,9-7 0 16,9 0 2-16,4-5-3 0,19 5-7 16,6 1 5-1,5 2 4-15,2 3 1 0,-7 4-16 16,-9 5-42-16,-17 4-23 16,-4-3-11-16,-21-1-15 15,-10-5 15-15,-6-7 130 0,1-9 110 16,6-9-26-16,-1-5-49 15,17-13-12-15,8-11-17 16,7-5-25-16,21-10-20 16,22-4-13-16,17-8-51 15,10-1-55-15,11-4-149 16</inkml:trace>
  <inkml:trace contextRef="#ctx0" brushRef="#br0" timeOffset="6264.14">13658 8461 149 0,'0'-5'439'0,"-8"0"-419"0,-13 5 17 16,-2 0-5-16,-6 10-5 15,-3 10-12-15,-4 7-10 16,4 5 4-16,4 7 7 16,10 1-3-16,8 4-6 15,10-3-5-15,3-2-4 0,17-7-2 16,9-3 0-16,5-9 2 16,7-7-3-16,2-7-4 15,2-6-7-15,-2 0-8 16,-5-3-15-16,-7-10-27 15,-12-1-50-15,-14-2-94 0</inkml:trace>
  <inkml:trace contextRef="#ctx0" brushRef="#br0" timeOffset="6389.12">13473 8749 561 0,'-20'0'43'0,"15"0"-16"0,8 0-1 15,26-7-43-15,19-4 23 16,13-5-34-16,15-4-55 15,2-5-104-15</inkml:trace>
  <inkml:trace contextRef="#ctx0" brushRef="#br0" timeOffset="7076.45">14249 8485 422 0,'8'-11'46'15,"-8"2"32"-15,0 2-1 16,-10 3-23-16,-12 4-41 16,-10 0-12-16,-6 7 7 0,-5 6 4 15,2 3 1-15,0 2 4 16,10-2-2-16,9 0-4 15,12 4-5-15,10-4-6 16,0 1-2-16,21 3-2 16,8-2 2-16,6 2 4 0,4-2-6 15,-4 1-8-15,-6 1-8 16,-10 3-15-16,-11 2-18 16,-8-2 17-16,-18 4 21 15,-4-4 7-15,-7-3 13 16,5-6 40-16,2-2 7 15,9-2-16-15,10-7-13 16,3-1-14-16,21-2-16 0,15 0 6 16,11-2 6-16,11-9-10 15,6-3-36-15,3-6-20 16,-4-1-10-16,-8-6-90 0</inkml:trace>
  <inkml:trace contextRef="#ctx0" brushRef="#br0" timeOffset="7576.34">14291 8247 398 0,'-10'-8'186'0,"6"-1"-171"16,4 1 37-16,2 7-30 15,12 1-11-15,11 0-2 16,4 5-6-16,7 4 3 15,3 3-2-15,3 1-2 0,-3-1-2 16,-1-5 1-16,-6-3-2 16,-7-2 1-16,-4-2-2 15,-11 0-6-15,-5-9 4 16,-5-2 0-16,-2-1-3 0,-11-1 2 16,-9 3 4-16,2 2 1 15,-3 7 2-15,-4 1-1 16,2 0-2-16,-1 5 0 15,4 5 1-15,2 7-1 0,1 2 0 16,5-2 0-16,6-3-2 16,1-2-6-16,6-3-1 15,1-7 5-15,0-2 2 16,8-7-2-16,2-8 12 16,2 0 3-16,0-3 6 15,0-2 5-15,-2 4 3 0,-2 5 8 16,-3 2 2-16,1 4-7 15,-3 5-11-15,1 0-12 16,1 11-10-16,0 7 2 16,5 10 2-16,0 9-7 15,3 12-32-15,3 2-17 0,-4 3-33 16,3-1-102-16</inkml:trace>
  <inkml:trace contextRef="#ctx0" brushRef="#br0" timeOffset="7685.69">14680 8733 510 0,'0'17'66'16,"-6"3"-64"-16,2 5-1 15,2 0-18-15,2-2-98 16</inkml:trace>
  <inkml:trace contextRef="#ctx0" brushRef="#br0" timeOffset="8341.79">16164 8481 497 0,'0'-23'47'16,"0"-6"11"-16,13 1-8 15,8 1-9-15,6 6-17 0,7 5-9 16,4 5 4-16,-2 7-3 16,0 4-11-16,-3 11-2 15,-6 10-3-15,-10 6-2 16,-8 7 1-16,-6 2-1 0,-3 1 0 15,-8-4-5-15,-5-5 1 16,-1-5 2-16,1-8 3 16,5-12 4-16,3-3 8 15,0-3 15-15,5-13-4 16,0-8-15-16,11-8 0 0,2 0 2 16,7-2 0-16,-1 4-2 15,-1 1-5-15,1 10 8 16,-5 4-1-16,-4 12 0 15,-2 3-4-15,-1 0-4 16,-2 11-2-16,2 8 1 16,1 7-1-16,1 7 1 0,-1 2-2 15,1 7-20-15,4-3-16 16,-2-1-36-16,3-7-30 16,-1-5-84-16,2-10-158 15</inkml:trace>
  <inkml:trace contextRef="#ctx0" brushRef="#br0" timeOffset="9107.23">16847 8360 474 0,'0'-14'61'16,"0"-5"-9"-16,8 6 2 16,9 0-16-16,5 6-6 15,0 5-14-15,2 2-5 16,-4 2-8-16,-6 12-4 15,-4 7-2-15,-10 6-1 0,0 4-2 16,-10 1-11-16,-2-4-1 16,-5-3 8-16,3-5 6 15,4-4 4-15,5-9 0 0,5 2 2 16,0-2-1-16,15 4-4 16,7 1 1-16,1 5 2 15,2 2-1-15,-1 2 0 16,-6 5-1-16,-9-2-16 15,-9 3-29-15,-7-4 11 16,-17-3 9-16,-1-6 16 0,-6-6 9 16,2-8 24-16,8-3 23 15,7-12-10-15,12-9-8 16,2-4-13-16,22-4-11 16,17-8-10-16,15 1-20 15,9-6-70-15,7 3-134 16</inkml:trace>
  <inkml:trace contextRef="#ctx0" brushRef="#br0" timeOffset="9575.84">17716 8308 397 0,'1'-9'140'0,"-1"0"-96"15,-7 4 24-15,-10 5-32 16,-10 0-25-16,-7 11-5 16,-5 7 0-16,2 5 1 15,3 7 4-15,5 0 3 16,9 6 0-16,10-4-8 15,10 2-6-15,1-4 0 0,21-3-1 16,9-6-1-16,8-5 2 16,12-1 2-16,1-8-15 15,1-3-10-15,-1-4-10 16,-7 0-28-16,-10-2-66 0,-18-9-111 16</inkml:trace>
  <inkml:trace contextRef="#ctx0" brushRef="#br0" timeOffset="9732.11">17508 8542 571 0,'-2'0'30'15,"6"-4"-9"-15,25-5-19 16,15-1 5-16,17-1-5 16,11-3-5-16,7 1-9 15,-4-3-44-15,1-2-100 16</inkml:trace>
  <inkml:trace contextRef="#ctx0" brushRef="#br0" timeOffset="9984.9">18208 8242 621 0,'-7'-3'45'16,"5"0"-2"-16,2 3-9 15,0 6-30-15,2 9 2 16,3 4 0-16,-2 8-5 0,2 5 0 15,-5 4 0-15,0-1-1 16,0-2 0-16,0-5 1 16,0-5-2-16,1-5 1 15,8-7 2-15,9-4-1 16,5-6 16-16,13 1-3 16,9-2-10-16,11 0-7 0,5-2-54 15,7-12-93 1,2-5-356-16</inkml:trace>
  <inkml:trace contextRef="#ctx0" brushRef="#br0" timeOffset="10531.65">18462 7299 535 0,'8'-4'55'0,"-3"2"-32"15,-1 2 18-15,1 4-12 16,-1 14-10-16,-4 0-11 15,0 5-7-15,-2 7-1 16,-9 1-23-16,-2-9-77 16,-1-5-178-16</inkml:trace>
  <inkml:trace contextRef="#ctx0" brushRef="#br0" timeOffset="11593.9">19039 8369 439 0,'-4'-4'64'15,"3"1"17"-15,1 1-13 16,0 0-16-16,3 0-26 0,16 0-13 15,6 1 4-15,9-3 3 16,9 1-8-16,6-1-5 16,10-1-6-16,4-1 1 15,3 1-2-15,-5 1-1 0,-2 1-5 16,-7 3-30-16,-12 0-41 16,-16-2-44-16,-17 2-86 15</inkml:trace>
  <inkml:trace contextRef="#ctx0" brushRef="#br0" timeOffset="11796.96">19169 8451 474 0,'-18'7'28'0,"18"-6"16"16,7-1-24-16,25 0-1 16,13 0 6-16,16-3-16 15,7-7-3-15,7-1-3 16,1-3 1-16,-2-1-4 0,-8 1 1 15,-10-1-10-15,-9 3-49 16,-11-2-57-16,-11-2-13 16,-13 0-46-16</inkml:trace>
  <inkml:trace contextRef="#ctx0" brushRef="#br0" timeOffset="12000.07">19709 8178 436 0,'-14'-7'68'0,"3"3"-3"16,9 4-10-16,2 0-26 15,10 4-22-15,9 10 11 16,1 4 2-16,5 3-4 0,-2 2-4 16,-8 9-8-16,-7 3-2 15,-6 2-3-15,-14 1-2 16,-15 0-17-16,-9-4-10 16,-9-3 0-16,-5-8-4 15,-4-5-10-15,-5-2-58 16,-2-9-41-16</inkml:trace>
  <inkml:trace contextRef="#ctx0" brushRef="#br0" timeOffset="12265.62">19071 8228 590 0,'0'-11'43'0,"-5"4"17"0,-5 7-24 16,-4 2-24-16,-3 14-11 16,-3 5 1-16,-1 9-1 15,1 3 0-15,5 6 1 16,6-3-1-16,8 3 1 16,1-6-2-16,8 2-1 15,16-5 1-15,10-3-1 16,8-4 0-16,14-4-12 0,10-1-28 15,7-9-40-15,7-5-85 16</inkml:trace>
  <inkml:trace contextRef="#ctx0" brushRef="#br0" timeOffset="12843.59">20257 8264 76 0,'-9'-11'267'15,"1"4"-190"-15,7 3 24 16,1 4-27-16,0 0-42 16,7 15-14-16,4 2 17 0,3 5-13 15,4 6-11-15,2-1-6 16,-1-1-4-16,5-4 0 16,1-4-1-16,1-8-1 15,-4-8 1-15,5-2 0 16,0-14 2-16,0-7 3 0,-5-2-2 15,-3-4 0-15,1 2 5 16,-6 2 9-16,0 4 4 16,-6 7 2-16,-1 5-9 15,1 7-9-15,-1 6-6 16,0 15-3-16,3 9 2 0,4 11 2 16,-2 7-1-16,-1 9 0 15,-4 3-2-15,-7 2-10 16,-2-3-1-16,-13-6-8 15,-7-6-1-15,-5-17 17 16,-2-9 5-16,0-15 4 0,2-6 8 16,4-18 0-16,7-10-2 15,11-10-3-15,5-5-8 16,17-3-23-16,15-1-57 16,11-1-141-16</inkml:trace>
  <inkml:trace contextRef="#ctx0" brushRef="#br0" timeOffset="13677.54">21300 8274 302 0,'18'-10'100'16,"-7"0"-99"-16,0 2 9 16,-6 1 14-16,-2 1 16 15,1 1-11-15,-4-1-6 16,0 5 3-16,-6-3 6 15,-4 2-4-15,-5 2-6 0,-4 2 2 16,-5 0 2-16,-3 7 0 16,-1 7-6-16,-5 5-1 15,-1 4-7-15,4 7-4 16,1 4-6-16,7 3 0 16,8 1-3-16,7-5-1 0,7-4 1 15,2-7-2-15,15-9-5 16,7-4 4-16,7-8-1 0,1-3-4 15,7 0-6-15,0-7-4 16,-9-5-12-16,-1-1-22 16,-12 0-42-16,-7 1-39 15,-10-2-91-15</inkml:trace>
  <inkml:trace contextRef="#ctx0" brushRef="#br0" timeOffset="14177.41">20856 8335 330 0,'-2'-11'171'0,"-3"-3"-117"15,5 0 18-15,11 1-28 0,12 2-14 16,6 3-5-16,7 1-6 15,1 7-3-15,-3-3-1 16,-6 9-12-16,-5 10-4 16,-12 4-2-16,-7 6-13 15,-2 5-11-15,-16-1 9 16,-6 1 11-16,-4-3 6 0,0-5 3 16,7-3 3-16,4-6 11 15,8-3-1-15,5-2-7 16,7 1-7-16,13 3 0 15,10 5 2-15,4 1-1 0,4 8-2 16,-6 2 0-16,-7 3-13 16,-13 0-26-16,-12 0 2 15,-6-3 15-15,-20-6 2 16,-4-7 19-16,-8-9 6 16,4-7 41-16,2-6-2 0,7-13-11 15,7-6 2-15,15-7-10 16,4-4-14-16,24-7-12 15,18-1-5-15,20-3-30 16,14 1-39-16,13-1-31 16,0 7-32-16,1-2-113 15</inkml:trace>
  <inkml:trace contextRef="#ctx0" brushRef="#br0" timeOffset="14442.98">21857 8186 568 0,'-13'0'75'16,"-1"0"-52"-16,-8 0 23 15,1 11-25-15,-4 7-4 16,-1 6-8-16,5 6-3 16,2 5 5-16,4 7-1 0,8-3-4 15,8 0-4-15,-1-2-4 16,14-4 3-16,10-8 0 15,6-6 0-15,4-4-2 16,7-5 0-16,1-4-8 16,1-4-19-16,-3-2-27 0,-6-2-68 15,-13-11-121-15</inkml:trace>
  <inkml:trace contextRef="#ctx0" brushRef="#br0" timeOffset="14583.59">21728 8456 465 0,'-19'-2'90'0,"18"-3"-72"16,4 2 18-16,24-1-43 16,16 1 7-16,9-3-3 15,13-1-41-15,3 0-43 16,-4-6-37-16,-4 1-109 0</inkml:trace>
  <inkml:trace contextRef="#ctx0" brushRef="#br0" timeOffset="15052.24">22235 8246 460 0,'-1'-4'51'15,"-1"2"8"-15,2-2 3 16,0 3-10-16,0-1-17 16,2-1-7-16,1 1-4 15,1-2 7-15,-1 1-7 16,2 1-8-16,-4-2-5 0,3 3-1 15,-4-1-2-15,2 0-1 16,-2 0 0-16,1 1-1 16,1-2-1-16,-2 3 0 15,0-1-2-15,0-1-1 16,0 2 1-16,0-2-1 0,0 0 1 16,0 2-1-16,0 0 0 15,2 0-1-15,-2 0 0 16,0 0-2-16,0 0 1 15,0 0-3-15,2 7 1 16,-2 10 0-16,1 1 2 0,-1 8 0 16,0 3-2-16,0 6 2 15,0 3-1-15,0-4 0 16,-1 0 0-16,1-6-5 16,0-4 2-16,0-7 3 15,8-6 0-15,9-2-1 0,5-7 3 16,12-1 2-16,7-2-1 15,9 1-3-15,5-4-5 16,8-5-36-16,4-1-62 16,-6-8-112-16</inkml:trace>
  <inkml:trace contextRef="#ctx0" brushRef="#br0" timeOffset="15661.44">19351 6796 497 0,'0'-8'68'16,"-10"1"-29"-16,-8 7 12 15,-3 2-26-15,-5 16 0 0,1 7-9 16,1 9-3-16,9 7-3 16,6 5-5-16,9 6-3 15,2-4-2-15,17 2-1 16,13-6-2-16,12-4-11 15,7-10 1-15,5-6-18 0,2-8-27 16,3-13-41-16,-7-3-100 16</inkml:trace>
  <inkml:trace contextRef="#ctx0" brushRef="#br0" timeOffset="16067.59">19551 6958 573 0,'-10'-23'33'16,"10"-2"-27"-16,1 3 31 16,19 6-19-16,8 4-3 0,6 8-6 15,7 4-1-15,-2 5 1 16,0 13-1-16,-7 6 2 16,-6 4-8-16,-8 2-2 15,-11 2 0-15,-5-3-2 16,-2-6 2-16,-4-5 0 0,-4-5 0 15,-2-8 4-15,1-5 13 16,2-2 12-16,2-12-10 16,5-8-6-16,0 1-5 15,0-6-2-15,7 0 0 16,5 3 4-16,3 6-6 0,-3 3 0 16,3 8 0-16,-3 7-1 15,2 2 0-15,1 13-3 16,-3 8 0-16,1 4-1 15,3 6 1-15,-3 6-1 16,-1 3-15-16,0-2-16 16,3 0-32-16,-2-8-18 0,3-9-66 15,-2-8-71-15</inkml:trace>
  <inkml:trace contextRef="#ctx0" brushRef="#br0" timeOffset="16239.43">20169 7097 570 0,'0'-6'80'16,"0"1"-33"-16,0 4 1 16,0 1-39-16,0 5-11 15,5 9-2-15,4 4 2 16,4 3-11-16,1 3-20 0,2-6-28 16,2-4-71-16,0-5-141 15</inkml:trace>
  <inkml:trace contextRef="#ctx0" brushRef="#br0" timeOffset="16614.34">20384 6872 596 0,'-7'-11'28'0,"2"8"-11"15,3 3 15-15,2 7-30 16,0 11-2-16,4 2 0 15,8 3 0-15,5-2-2 0,0-3 3 16,3-4-2-16,-3-5 1 16,-2-7-2-16,-2-2 4 15,-4 0 3-15,-2-11 4 0,-2-1 1 16,-1-2 10-16,-1 1 4 16,3 2-3-16,3 4 0 15,0 3-11-15,5 4-8 16,4 6-2-16,4 8 1 15,-1 6-2-15,-1 7 1 16,0 1 0-16,-8 8-1 0,-5 1 0 16,-7 1 0-16,2-1 1 15,-14-5-10-15,-8-3-8 16,-1-8-3-16,-1-10 1 16,0-8-14-16,7-3-24 15,0-8-37-15,9-14-63 0,6-8-218 16</inkml:trace>
  <inkml:trace contextRef="#ctx0" brushRef="#br0" timeOffset="16817.42">20734 6831 321 0,'18'-25'222'16,"-4"7"-159"-16,-2 4 0 16,0 11-21-16,5 3-7 0,0 10-24 15,0 13-6-15,-2 9 1 16,4 8 1-16,-7 8-3 15,-6 2-1-15,-6 7-3 16,2-2 1-16,-19 2-5 0,-7-3-18 16,-6-4-23-16,-4-9-22 15,2-12-44-15,-2-17-81 16</inkml:trace>
  <inkml:trace contextRef="#ctx0" brushRef="#br0" timeOffset="17317.3">21404 6808 536 0,'2'-12'27'0,"-2"1"13"16,0 2 17-16,-5 4-24 0,-8 5-19 15,-7 0-10-15,-2 5-1 16,-5 13 2-16,5 6 5 16,0 7 0-16,4 5-3 15,7 1-4-15,8-1-2 16,3 1-1-16,10-6 0 15,14-6-2-15,8-4-1 0,7-8 1 16,3-5-11-16,4-4-11 16,-4-4-38-16,-8-4-63 15,-9-10-162-15</inkml:trace>
  <inkml:trace contextRef="#ctx0" brushRef="#br0" timeOffset="17895.29">21291 6956 571 0,'-2'-5'13'16,"6"-2"-13"-16,24-1-12 0,14 1 19 16,12-1-5-16,7-5-10 15,7 1-16-15,-1-3 9 16,-8-1-11-16,-8-3 11 16,-9-1 18-16,-11-2 8 15,-12 6 39-15,-8-4 10 16,-4 8 8-16,-5 2-15 15,0 4-6-15,-2 5-17 0,0 1-17 16,0 7-16-16,0 11-1 16,0 7 4-16,0 8 0 15,2 5-1-15,4 3-1 16,6-4-14-16,-3 1-13 0,-2-8-20 16,0-7-5-16,-3-11-8 15,-4-8-17-15,0-4-17 16,-8-7 45-16,-8-13-75 15,-2-7 9-15,1-6 143 16,0-8 102-16,5-2-1 0,5-3-29 16,7 1-53-16,0 4 16 15,16 3-25-15,9 8-19 16,4 6-10-16,8 12-1 16,1 2 2-16,-4 10-1 15,-7 0 0-15,-7 7-5 16,-12 8-6-16,-8 9-13 15,-13 5 1-15,-13-3 3 0,-3 3 3 16,-1-4 3-16,1-4 6 16,6-1 3-16,7-6 10 15,9-3 2-15,5 3-4 16,2-1-1-16,12 1-4 0,12 0 3 16,10 6-1-16,5-4-4 15,4 0-5-15,2 2-13 16,-2-4-24-16,-3-1-40 15,-9-8-73-15,-10-3-97 0</inkml:trace>
  <inkml:trace contextRef="#ctx0" brushRef="#br0" timeOffset="18114.02">22237 6856 443 0,'4'-7'77'15,"-3"4"-23"1,6 3-9-16,-2 0-19 0,2 1-9 15,0 12-5-15,0 5-1 16,2 5-2-16,2 0 0 16,1 2-2-16,1-2 2 15,5-2 0-15,5-1 4 0,1-5-3 16,8-5-7-16,2-3-2 16,7-3-13-16,1-4-57 15,-1 0-140-15</inkml:trace>
  <inkml:trace contextRef="#ctx0" brushRef="#br0" timeOffset="18770.09">23223 6690 683 0,'0'7'13'15,"0"2"-11"-15,2 6 24 16,1 3 2-16,-1-1-12 0,4 6-12 16,-2 1-3-1,3 1 0-15,-2-4-2 0,2-2-31 16,-4-4-20-16,-3-12-28 15,0-3-85-15,-3-12-231 16</inkml:trace>
  <inkml:trace contextRef="#ctx0" brushRef="#br0" timeOffset="18910.71">23060 6539 574 0,'0'-17'37'0,"2"4"-34"16,18 4 5-16,6 5-5 0,9 4 4 15,4 0-11-15,2 4-69 16,4 3-97-16,-2-2-145 16</inkml:trace>
  <inkml:trace contextRef="#ctx0" brushRef="#br0" timeOffset="19269.96">23507 6517 245 0,'1'0'321'0,"2"0"-271"16,4 5-3-16,5 8-32 15,7 8 14-15,0 7-3 16,4 6-11-16,3 10-9 0,-3 8-1 16,-2 8 1-16,-3 8 1 15,-4 1-4-15,-1 8-3 16,-4-5 1-16,3-4 0 16,-4-11 1-16,3-11-1 15,0-12 1-15,-1-11 3 16,3-10 2-16,-2-10 0 0,1-5 9 15,2-10-3-15,-1-13-8 16,-6-13-5-16,-7-4-16 16,0-12-24-16,-17-5-15 15,-12-3-9-15,-5 3 13 0,-6 5 39 16,2 8 17 0,8 12 26-16,4 7 10 0,11 11-7 15,11 6-14-15,8 4-9 16,28 6-27-16,16 0 0 15,23-2-24-15,14 2-60 0,18 0-202 16</inkml:trace>
  <inkml:trace contextRef="#ctx0" brushRef="#br0" timeOffset="32345.02">13947 11168 191 0,'3'-10'22'16,"-1"5"106"-16,1-2-67 0,1 0-6 15,-1-1 3-15,2 3-12 16,-2 0-4-16,-1 2-9 16,0 1-3-16,-2 2-6 15,0 0-10-15,0 0-10 0,-5 5-5 16,-7 5 2-16,-2 7 2 16,-6 3 2-16,-5 5 5 15,2 3 6-15,-2 6-2 16,1 2 0-16,4 1-3 15,5 2 0-15,4 3-7 16,8-4-2-16,3 0-2 16,8-4 0-16,13-4-1 0,10-5 1 15,9-5-7-15,4-5-24 16,5-9-25-16,4-6-44 16,-4 0-95-16</inkml:trace>
  <inkml:trace contextRef="#ctx0" brushRef="#br0" timeOffset="32876.14">14428 11246 413 0,'-8'-2'46'0,"1"-9"8"16,-5 8-11-16,1 1-12 16,0 2-14-16,-4 0-15 0,-2 11 1 15,-1 1 5-15,4 5 2 16,-4 2 1-16,5 1 1 15,-2 3-4-15,7 0-1 16,4 0 1-16,1 0-1 16,3-1-3-16,5-2 0 15,10-4-1-15,2-4-1 0,7-1-1 16,5-4-1-16,1-3 3 16,3-4-4-16,1 0 3 15,-6 0-1-15,-1-4 0 16,-3-5 0-16,-7-4 1 15,-2 1 2-15,-3-6-1 16,-5-2 9-16,-5-1 2 0,-2-2 1 16,0 1-7-16,-9 1-3 15,-4 2-2-15,-6 2-3 16,-1 5-2-16,4 1 1 16,0 6-6-16,4 1-14 0,6 4-21 15,3 0-38-15,3 2-84 16,3 4-140-16</inkml:trace>
  <inkml:trace contextRef="#ctx0" brushRef="#br0" timeOffset="33079.21">14810 11392 323 0,'13'9'119'16,"-2"-3"-95"-16,-4 1 48 15,-4 3-16-15,-3 5-16 16,0-1-17-16,-5 4-14 0,-10 3-5 16,-4-1-3-16,-3 1-3 15,-3-5-49-15,-2-3-60 16,1-11-192-16</inkml:trace>
  <inkml:trace contextRef="#ctx0" brushRef="#br0" timeOffset="33654.21">15382 11255 261 0,'3'-2'253'15,"-1"-2"-206"-15,-2 1 17 16,0 3-8-16,0 0-6 15,0 0-21-15,0 0-21 16,0 3-5-16,0 6 9 0,0 8 6 16,0 0-2-16,0 5-1 15,0 1-5-15,0 0-2 16,0 0-4-16,0 1-3 16,2-5 0-16,1-1-1 15,1-3 2-15,-1-5-4 0,2-1 0 16,-1 0-18-16,2-4-21 15,1-3-30-15,2-2-49 16,0 0-83-16</inkml:trace>
  <inkml:trace contextRef="#ctx0" brushRef="#br0" timeOffset="34011.28">15613 11178 463 0,'5'-2'62'0,"2"1"-34"15,6 1 7-15,0 0 16 16,3 1-11-16,2 10-20 16,2 5 5-16,0 2-11 15,-1 7-7-15,-1 5 5 16,1 3-6-16,-5 6-1 16,-2 0-4-16,-3 4 0 0,-5-4-1 15,-4 2 0-15,-2-5-1 16,-15-3-11-16,-6-6-19 15,-5-5-48-15,-2-9-89 16</inkml:trace>
  <inkml:trace contextRef="#ctx0" brushRef="#br0" timeOffset="34636.15">16663 11230 406 0,'-1'-7'49'16,"1"-2"-1"-16,0 2 11 15,0-1-16-15,-7 5-9 16,0-2-16-16,-6 3-6 0,-3 2-3 16,-2 0-4-16,-6 4 5 15,-2 4 3-15,-3 9 1 16,0 2-2-16,-1 2-3 15,1 6-4-15,4 2 0 16,5 1-2-16,4 1-2 16,9-1-1-16,4-4-1 0,3 2 1 15,10-6 0-15,9-2 0 16,6-4 1-16,6-1-1 16,3-5 0-16,4-5-2 15,2 1-6-15,-1-6-14 0,0 0-6 16,-2 0-16-16,-5 0-29 15,-9-7-45-15,-5-2-73 16</inkml:trace>
  <inkml:trace contextRef="#ctx0" brushRef="#br0" timeOffset="34828.45">16389 11419 473 0,'-7'-7'43'0,"7"0"-10"16,16-1-18-16,13 3-9 0,12-2 7 16,9 3-6-16,9-1-3 0,4 2-4 15,0 1-5-15,4-4-56 16,-9 0-81-16,-7-2-139 16</inkml:trace>
  <inkml:trace contextRef="#ctx0" brushRef="#br0" timeOffset="35062.75">17125 11231 512 0,'0'-3'62'0,"0"1"-25"16,0 2 12-16,0 0-28 16,2 4-6-16,-1 10-12 0,1 4 9 15,4 7 6-15,-2 5-3 16,1 6-7-16,0 0-1 15,2 1-5-15,0-1-1 16,3-2 0-16,4-8-2 0,-3-1-15 16,-2-7-21-16,0-5-34 15,-3-8-49-15,-1-5-105 16</inkml:trace>
  <inkml:trace contextRef="#ctx0" brushRef="#br0" timeOffset="35484.57">17142 11292 463 0,'0'-27'40'15,"12"3"-6"-15,8-1 9 16,10 5-6-16,1 0 4 16,8 8-21-16,0 3-11 0,3 5 2 15,-1 4-3-15,-5-2-4 16,-5 11-3-16,-10 8-1 15,-10 2-1-15,-11 6-2 16,-4 4-1-16,-19 1-11 0,-13-1-13 16,-3-3-3-16,-8 0 3 15,2-7 13-15,0-5 11 16,9-5 3-16,7-1 2 16,8-8 4-16,6 0 10 15,12 0 1-15,3 0 1 0,3 0-3 16,14 0-11-16,4 0-1 15,4 3 2-15,6 7-1 16,-1 7 2-16,-1 1 3 16,0 3-3-16,-4 0-1 15,2-1-1-15,-3 3 0 16,-2-1 2-16,-3-3-5 16,-2-1 1-16,0 0-12 0,-5-5-43 15,3-4-48-15,-3-8-142 16</inkml:trace>
  <inkml:trace contextRef="#ctx0" brushRef="#br0" timeOffset="35843.86">17666 11491 598 0,'0'-6'31'0,"0"1"2"16,2 5 2-16,5 0 0 15,-1 5-19-15,1 7-14 16,3 8 1-16,-3 4 1 16,2 2-2-16,-1 3 1 0,0-1 2 15,-4 2-2-15,1 1-2 16,0-5 0-16,1 1 0 16,1-5 0-16,0-3 1 15,2-4 1-15,4-6 3 16,1-2 1-16,5-3 7 15,1-3-3-15,4-1-2 0,5 0-3 16,0 0-2-16,1 0-1 16,2-1-3-16,1-5 1 15,-5 2-2-15,-4 3 1 16,-5-3-14-16,0 1-23 16,-11-7-43-16,-3 2-99 15</inkml:trace>
  <inkml:trace contextRef="#ctx0" brushRef="#br0" timeOffset="38374.5">18757 11193 285 0,'-10'6'102'16,"-3"-2"-93"-16,-3 1 6 15,1-1 19-15,-1 0 5 16,0-2-9-16,4-2-4 0,1 0 0 16,0 0 2-16,6-10-5 15,3 1-8-15,2-3-10 16,2 0-4-16,12-1-3 16,6 2 1-16,1 1-1 15,5 4 3-15,-1 4 0 0,-2 2 0 16,-3 4 0-16,-6 10 6 15,-10 3-4-15,-4 4 0 16,-10 4 3-16,-5 0 6 16,-9 0 6-16,2 2 0 15,2-6-5-15,3 2-1 0,3 1-7 16,8-2-4-16,4 4-3 16,2-2 1-16,10 4-14 15,5 0-38-15,7-1-43 16,0-2-69-16,1-5-100 15</inkml:trace>
  <inkml:trace contextRef="#ctx0" brushRef="#br0" timeOffset="38513.75">18803 11669 472 0,'-14'7'94'0,"6"-5"-25"0,1-1-10 16,3 5-18-16,4-2-25 15,0 1-17-15,0 0 0 16,7 0 0-16,0-1-5 15,0-2-26-15,-2-2-41 0,-5 0-99 16</inkml:trace>
  <inkml:trace contextRef="#ctx0" brushRef="#br0" timeOffset="53603.94">16619 9077 229 0,'-7'0'103'0,"-1"0"-44"16,3-3-4-16,1 3 5 15,1-2-5-15,1 0-18 16,2 2-8-16,0-2-5 16,0 1-11-16,7 1-2 0,4-3 3 15,7 2 2-15,2-2-1 16,6-1-4-16,3 0 0 15,6 1-4-15,1-1-3 16,3-2-3-16,5 3 2 16,5-2-1-16,5-1 1 15,2 1-3-15,1 2 1 16,4-1 0-16,-2 1-1 0,2 0 3 16,-3 2-3-16,1-3 0 15,-3 2 1-15,0 1-2 16,0-1 3-16,-3 0-1 0,1 0-1 15,0 1 0 1,-2-3 0-16,-2 2 0 0,1 0 0 16,0-1 1-16,0 1-1 15,-1-2 0-15,2 1 0 16,0-1-1-16,1 1 2 16,-5-1-1-16,0 3 1 0,-1-5-2 15,-5 4 2-15,-3-1-1 16,-5 1-1-16,-4-2 3 15,-1 1-2-15,-5 1-1 16,-2 1 3-16,-9-4-1 16,1 4 7-16,-2-1 2 0,-5 0 3 15,-4 0-2-15,2 1-1 16,-3-1 0-16,0 0-3 16,1 0-2-16,-2 2-2 15,1 0-1-15,0-1-1 16,-2 1 0-16,2 0 1 0,-2 0 0 15,0-2 0 1,0 2-1-16,0 0 0 0,0 0 0 16,0 0-1-16,0 0 0 15,0 0 0-15,0 0 0 16,0 0 0-16,0 0 0 16,1 0 0-16,-1 0 0 0,0 0-1 15,0 0 1-15,0 0-1 16,0 0 0-16,0 0 0 15,0 0 0-15,0 0 0 16,0 0 1-16,0 0-1 16,0 0 1-16,0 0 0 0,0 0 0 15,0 0 0-15,0 0 0 16,0 0-2-16,0 0 2 16,0 0 0-16,2 0 0 15,-2 0 0-15,0 0 2 0,0 0-4 16,0 0 2-16,0 0 0 15,0 0 0 1,0 0 0-16,0 0 0 0,2 0 0 16,-2 0 0-16,0 0 0 15,0 0 0-15,0 0 0 16,0 0 0-16,0 0 0 0,0 0 2 16,0 0-2-16,0 0 0 15,0 0 0-15,0 0 0 16,0 0 0-16,0 0 0 15,0 0 0-15,0 0 0 16,0 0 0-16,0 0 0 0,0 0-3 16,0 0 0-16,0 0-2 15,0 0-1-15,0 0-3 16,0 0-5-16,0 0-12 16,0 0-25-16,0 0-35 15,-5 0-65-15,-5-9-244 0</inkml:trace>
  <inkml:trace contextRef="#ctx0" brushRef="#br0" timeOffset="61712.34">12501 12405 442 0,'-7'0'27'16,"2"0"26"-16,3-5-7 0,2-1-6 15,0-2-17-15,5-1-10 16,8-2 11-16,2-1 3 16,4-1-7-16,2 2 5 15,3 3-3-15,1 4-6 16,1 2-9-16,3 2-4 0,-3 4-1 16,-5 10-3-16,0 4 0 15,-9 5-1-15,-9 0-2 16,-3 2-8-16,-2 0 2 15,-14-4 1-15,-3 1 7 16,-1-8 4-16,2-2-1 16,2-6 2-16,5 0 1 0,3-5 4 15,6-1-3-15,2 0-2 16,0 0-3-16,12 0-2 16,-2-3 2-16,3-1 0 15,1 0 0-15,-5 1 0 16,1 1 0-16,-9 2-1 0,1 0 1 15,-2 0-1-15,0 0 0 16,0 0 1-16,-2 0 0 16,1 0-1-16,-4 0-4 15,4 0-9-15,-3-2-16 16,2-1-22-16,1-1-28 0,-5-1-64 16,1-2-135-16</inkml:trace>
  <inkml:trace contextRef="#ctx0" brushRef="#br0" timeOffset="62352.82">12520 12429 148 0,'-14'0'217'16,"7"-6"-172"-16,4-1 32 16,3 0-8-16,9 0-38 0,14-1-19 15,4 1 4-15,11 4 9 16,-1 3 2-16,3 0-10 16,-6 7-6-16,-3 11-3 15,-15 5-8-15,-9 6-1 0,-7 4 0 16,-13 2 1-16,-8-3 0 15,-8-2-1-15,2-7 3 16,4-5-1-16,1-7 3 16,12-8 9-16,4-3 7 15,6-3 5-15,6-15-10 0,13-7-15 16,5-8 0-16,4-4 0 16,5 0 0-16,-5 1 0 15,-2 8 2-15,-12 4-1 16,-1 8 3-16,-11 9 7 15,-2 7 2-15,-7 2-6 16,-5 14-5-16,-2 7 1 0,1 4 3 16,4 7-3-16,8-1-1 15,1 4-3-15,7-6 1 16,14-2-3-16,7-6-4 16,6-5-24-16,7-7-32 0,4-8-21 15,-1-5-76-15,2-10-265 16</inkml:trace>
  <inkml:trace contextRef="#ctx0" brushRef="#br0" timeOffset="62524.66">13112 12419 548 0,'-5'-3'110'0,"5"-2"-97"15,3-1 27-15,22 1-28 16,9-1 16-16,6 3-20 15,4 3-8-15,-2 0-8 16,-6 0-54-16,-11 6-80 0,-16 2-138 16</inkml:trace>
  <inkml:trace contextRef="#ctx0" brushRef="#br0" timeOffset="62649.64">13132 12587 458 0,'0'6'70'0,"7"-6"-76"16,22 0 9-16,17-9 1 15,11-2-3-15,8-5-102 16,1 0-100-16,5-4-27 16</inkml:trace>
  <inkml:trace contextRef="#ctx0" brushRef="#br0" timeOffset="62899.56">13709 12372 22 0,'0'-17'401'0,"-3"6"-313"15,-9 4-2-15,-5 6-22 16,1 1-24-16,0 1-17 15,4 12-17-15,5 7-2 16,2 4 0-16,5 7-6 0,5 1 1 16,9 2 4-16,7-4-6 15,5-7 4-15,2-5-3 16,-1-9 3-16,-2-9 2 16,-3-4 1-16,-5-15 8 0,-7-4 4 15,-8-6-4-15,-2 0-7 16,-12 1-6-16,-10 1-2 15,-5 6-24-15,-7 7-12 16,-5 5-35-16,-5 3-107 16</inkml:trace>
  <inkml:trace contextRef="#ctx0" brushRef="#br0" timeOffset="63415.07">12688 13105 579 0,'0'-2'56'16,"0"0"-18"-16,0 2-6 0,0 7-28 15,3 7 3-15,3 4-4 16,5 4-3-16,1-1 2 16,5-1-4-16,-3-5 2 15,2-7-2-15,2-6 0 16,-2-2 3-16,-4-10 2 15,3-11 0-15,-2 2 1 0,-3-2 6 16,0 3 17-16,-2 3-3 16,3 6-2-16,2 8-10 15,1 1-4-15,-1 8-6 16,1 12-2-16,1 6-2 0,-5 3 1 16,-6 9 0-16,-4-1-1 15,-2 5-4-15,-18-6-3 16,-1-3-1-16,-4-5-1 15,-4-9 6-15,5-5 0 16,7-11-10-16,9-3-23 16,8-11-27-16,15-13-57 0,15-5-132 15</inkml:trace>
  <inkml:trace contextRef="#ctx0" brushRef="#br0" timeOffset="63571.28">13209 13169 526 0,'1'0'141'0,"-1"0"-117"16,4-4 29-16,9 1-24 16,4 1-8-16,10-1-17 15,6 1-4-15,4 0-1 16,2 2-41-16,-7 0-52 0,-11-2-72 16</inkml:trace>
  <inkml:trace contextRef="#ctx0" brushRef="#br0" timeOffset="63680.63">13270 13314 372 0,'32'-11'-34'15,"7"-9"3"-15,10-5-140 16</inkml:trace>
  <inkml:trace contextRef="#ctx0" brushRef="#br0" timeOffset="63821.23">13658 13119 68 0,'7'-5'472'0,"-7"5"-387"15,0 0-5-15,0 7-30 16,-7 9-7-16,-4 5-16 16,5 8-18-16,1 5-8 15,0 3-3-15,5 2-15 0,0-7-61 16,0-5-93-16</inkml:trace>
  <inkml:trace contextRef="#ctx0" brushRef="#br0" timeOffset="64086.78">14680 12777 396 0,'-17'0'147'0,"8"10"-66"16,8 6-24-16,1 6 1 0,0 3-11 15,0 2-23-15,0 1-19 16,0 2-5-16,-2-3-39 16,-7-7-114-16</inkml:trace>
  <inkml:trace contextRef="#ctx0" brushRef="#br0" timeOffset="64718.07">15075 12450 504 0,'-6'-9'57'16,"2"-7"-1"-16,4 0 3 15,8-2-23-15,9 2-14 16,11 2-12-16,-1 3 2 16,3 5 4-16,-1 6-10 0,-6 3-5 15,-9 12-2-15,-7 3-1 16,-7 9-3-16,-8 2-6 15,-11 1-4-15,-2-2 6 16,0-1 8-16,2-5 2 16,7-8 1-16,5 0-2 0,7-5 2 15,0 2-1-15,16-1 2 16,6 3 3-16,-1 3-3 16,5 4-3-16,-9 1 0 15,-2 4-3-15,-11 0-18 16,-4-2-1-16,-14-1 0 0,-5-6 11 15,-6-5 10-15,1-8 2 16,1-3 14-16,4-5 10 16,7-11-5-16,9-4-9 15,1-5-10-15,22-4-5 16,11 1-27-16,11-2-42 16,9 3-50-16,5 0-119 0</inkml:trace>
  <inkml:trace contextRef="#ctx0" brushRef="#br0" timeOffset="65405.43">15543 12525 463 0,'-1'0'72'15,"1"0"10"-15,0 0-11 16,0 0-14-16,8 0-20 16,7-4-27-16,4-1-2 15,7 0-1-15,4 1-6 0,-1 2-1 16,5 2-2-16,-5 0-24 15,-4 0-34-15,-8 6-39 16,-7 2-69-16,-10 2-209 16</inkml:trace>
  <inkml:trace contextRef="#ctx0" brushRef="#br0" timeOffset="65536.88">15604 12669 427 0,'-8'4'115'15,"3"-2"-69"-15,5-2 17 16,22 0-38-16,9 0-5 15,6-6-15-15,7-1-6 16,5 2-27-16,-1-2-64 0,-6 0-110 16</inkml:trace>
  <inkml:trace contextRef="#ctx0" brushRef="#br0" timeOffset="65864.92">16348 12422 464 0,'0'-13'113'16,"0"1"-96"-16,0 1 39 0,-6 7-12 16,-5 4-8-16,-5 0-27 15,-6 4-8-15,-3 12 0 16,-4 4 3-16,-1 5 1 15,2 3 4-15,3 4 1 0,5 0-7 16,6 0 0-16,6-2 0 16,8-3-1-16,0-2-3 15,18-1-1-15,6-7 0 16,10-2-8-16,3-5-13 16,6-4-2-16,-1-4-20 15,-3-2-26-15,-5-2-50 0,-9-9-128 16</inkml:trace>
  <inkml:trace contextRef="#ctx0" brushRef="#br0" timeOffset="66021.13">16156 12616 557 0,'0'0'41'15,"17"0"-11"-15,17-5-8 16,15 1-7-16,7-2-12 15,5-2-47-15,2-8-168 0</inkml:trace>
  <inkml:trace contextRef="#ctx0" brushRef="#br0" timeOffset="69004.82">17904 12507 227 0,'0'-7'253'16,"0"-2"-183"-16,0 0 0 15,-4 2-21-15,-2 1-9 16,-5 3-18-16,-2 3-10 0,-1 0-4 15,-3 5 2-15,-2 9-1 16,-6 8 1-16,3 3 2 16,5 7-5-16,0 2-3 15,8 0 1-15,6 0-3 16,3 0-2-16,7-4 0 0,13-2 0 16,6-6 0-16,9-4-1 15,4-6-1-15,7-6-5 16,0-5-5-16,-2-1-3 15,-2-9 3-15,-2-6-1 16,-12-7 6-16,-6 1 9 0,-8-6 0 16,-10-2 4-16,-4-1 2 15,-9 1-4-15,-10 3-2 16,-3 2 8-16,-3 5-8 16,1 5-4-16,4 5-1 15,4 3-17-15,11 6-29 16,5 0-51-16,5 0-107 0</inkml:trace>
  <inkml:trace contextRef="#ctx0" brushRef="#br0" timeOffset="69364.12">18599 12480 444 0,'0'-7'66'0,"0"1"-15"16,-12 5 12-16,-5 1-27 16,-4 0-6-16,-4 5-9 15,0 8-6-15,-4 7-2 16,0 3 1-16,6 0 1 0,-1 6-4 15,7-1-5-15,5 2-3 16,7-1-2-16,5-1-1 16,5-3-1-16,14-1 0 15,3-3-3-15,8-7-6 0,4-1-1 16,5-6-5-16,-3-5-8 16,3-2-24-16,-5 0-36 15,-10-6-54-15,-6-8-93 16</inkml:trace>
  <inkml:trace contextRef="#ctx0" brushRef="#br0" timeOffset="69521.3">18441 12675 460 0,'0'-4'29'0,"0"0"-3"15,16-1-9-15,8 2-5 16,6-1-8-16,6-1-10 15,4-2-74-15,1-4-204 16</inkml:trace>
  <inkml:trace contextRef="#ctx0" brushRef="#br0" timeOffset="70220.06">19300 12484 382 0,'2'-5'66'0,"-2"-3"-15"15,0 3 22-15,0 1-22 16,0 1-6-16,-2 1-22 15,-10 2-9-15,0 0-2 0,-6 0-3 16,-6 9 4 0,-2 4-1-16,-3 2-4 0,-1 5-3 15,-2 3 8-15,5-1-2 16,0 1-1-16,6 0-3 16,11 0-3-16,5 0-3 0,5-3 0 15,7 0-1-15,15-4-1 16,10 0 1-16,5-6-1 15,7 1-1-15,0-5-5 16,5-3-1-16,-4-1-4 16,-2-2-5-16,-3 0-7 0,-11 0-16 15,-7-4-23-15,-9-3-10 16,-9 0-32-16,-4-3-22 16,-9-1-145-16</inkml:trace>
  <inkml:trace contextRef="#ctx0" brushRef="#br0" timeOffset="70407.52">19139 12659 353 0,'-7'0'98'0,"7"0"-60"16,0-2 26-16,19-4-41 16,8 1 7-16,8 0-16 0,8-2-7 15,8 0 0-15,-1-1-4 16,-3 0-3-16,-5-2-21 15,-7 2-64-15,-6-6-67 16,-15-1-61-16</inkml:trace>
  <inkml:trace contextRef="#ctx0" brushRef="#br0" timeOffset="70657.48">19280 12361 420 0,'-5'-6'62'0,"5"3"-11"16,0 3 11-16,0 0-18 16,0 0-1-16,7 14-16 15,-1 6-1-15,2 10 6 16,-2 9-6-16,-1 8-4 0,-3 5-9 16,-2 3-4-16,0 2-5 15,0-2-4-15,0-5 0 16,0-2-2-16,-4-9-12 15,4-7-13-15,0-7-18 16,0-10-20-16,2-8-47 16,5-9-117-16</inkml:trace>
  <inkml:trace contextRef="#ctx0" brushRef="#br0" timeOffset="74076.3">18119 12698 582 0,'-27'7'29'0,"3"-5"-4"15,14-2 5-15,10 0 16 16,15 0-7-16,19-7-33 16,22-2 1-16,16-2 14 0,12-2-2 15,15 1-15-15,6 0-7 16,5 1 6-16,2 2-3 15,-3-2-2-15,-8 0-7 16,-9 1-4-16,-15-2 0 16,-18-1 4-16,-22 1 7 0,-16-3 2 15,-21 1 0-15,-17 1-8 16,-26 3 2-16,-23 2 1 16,-15 7-1-16,-20 1-3 15,-10 1 5-15,-13 16 4 16,-9 2 2-16,-1 6-3 0,-1 2 8 15,6 3 2-15,13 1-1 16,21-1 14-16,22-3-9 16,24-2-5-16,26-2-5 15,23-2-3-15,20-5-3 16,27-3 2-16,23-4 1 16,21-6 3-16,18-5-2 0,15 1-2 15,10-12 1-15,0-1 2 16,-1-2-3-16,-10-2-2 15,-7 0-8-15,-20 1 2 16,-9 0-2-16,-19 3 1 16,-12 1-13-16,-17 5-14 0,-12 0-34 15,-16 1-21-15,-11 2-29 16,0 1-80-16</inkml:trace>
  <inkml:trace contextRef="#ctx0" brushRef="#br0" timeOffset="75138.55">19946 12118 534 0,'-7'-14'39'16,"-6"3"18"-16,3 3 2 16,-5 5-10-16,3 3-26 15,-7 0-13-15,4 8-7 16,-4 7 4-16,5 7-1 0,1 5-1 16,5 3 0-16,6 4-3 15,2-2 0-15,9 2-2 16,11-6 0-16,3-3 1 0,8-5-1 15,1-9 1-15,7-4 1 16,-3-7-1-16,2-2 1 16,-6-10 0-16,1-6-2 15,-12-3 2-15,-4-7 1 16,-11 4-1-16,-6-5-1 16,-5 0-1-16,-15 5-4 0,-7 2-16 15,-7 6-13-15,2 6-10 16,0 3-21-16,6 3-73 15,12 2-163-15</inkml:trace>
  <inkml:trace contextRef="#ctx0" brushRef="#br0" timeOffset="75513.45">20520 12006 389 0,'15'-12'47'16,"-8"6"12"-16,-3 0 22 0,-4 0-13 15,-2 2-19-15,-12 4-29 16,-10 1-7-16,-3 9 8 15,-5 5 0-15,-4 10-6 16,4 6-4-16,2 6-1 16,4 5-2-16,8 4-3 15,9-2-4-15,9 3-1 0,2-6 0 16,16-5 0-16,9-6-4 16,4-3-1-16,5-8-6 15,1-5-5-15,1-7-4 16,0-7-8-16,-4 0-15 0,-3-8-25 15,-9-9-48-15,-9-4-79 16</inkml:trace>
  <inkml:trace contextRef="#ctx0" brushRef="#br0" timeOffset="75669.68">20313 12270 512 0,'-15'0'46'16,"11"-2"-27"-16,6-1 27 15,22-1-40-15,13 0 5 16,12-1-11-16,9-3-10 16,5 0-43-16,-7-6-79 0,-4-4-265 15</inkml:trace>
  <inkml:trace contextRef="#ctx0" brushRef="#br0" timeOffset="76325.77">20970 12170 466 0,'-9'0'102'0,"5"0"-68"0,4 0 33 16,2 0-30-16,12 0-21 15,8-4-9-15,7 2-1 16,5-5-2-16,3 5-7 16,1-1 2-16,0 3-8 15,-2 0-46-15,-9 0-55 0,-10 0-98 16</inkml:trace>
  <inkml:trace contextRef="#ctx0" brushRef="#br0" timeOffset="76466.37">21061 12272 209 0,'-12'8'312'0,"8"-4"-269"16,4-4-7-16,21 0-23 0,10 0 6 15,13 0-15-15,9 0-3 16,6-9-11-16,0 0-23 16,-3-3-60-16,-2-2-117 0</inkml:trace>
  <inkml:trace contextRef="#ctx0" brushRef="#br0" timeOffset="76778.78">21706 12064 457 0,'0'-10'101'15,"-2"4"-51"-15,-8 5 15 16,-7 1-30-16,-3 0-14 16,-3 3-10-16,-2 11-5 15,2 1 3-15,2 6 3 16,6 4-4-16,0 2-1 15,10 1-4-15,5 1-2 16,0-2-3-16,8-6 1 0,12-1 1 16,6-7-1-16,3-6 2 15,5-6 0-15,0-1-2 16,1-7-1-16,-4-7-2 16,-4-6-1-16,-9-5 3 0,-5 0 0 15,-10-3-7-15,-3 1-3 16,-10 0-8-16,-11 0-10 15,-6 1-20-15,-1 2-30 16,2 4-116-16</inkml:trace>
  <inkml:trace contextRef="#ctx0" brushRef="#br0" timeOffset="77231.81">22378 11949 366 0,'3'-9'55'0,"-1"1"21"16,-2 2 11-16,-2 2-20 16,-8 4-27-16,-10 0-26 15,-2 6-6-15,-7 7 8 16,2 10-3-16,-4 3-1 0,4 7 2 15,5 4-3 1,3 1-5-16,12 2-4 0,7-3-2 16,0-3-1-16,22-3-1 15,7-6 2-15,7-6-3 16,7-6-7-16,2-5-8 0,1-4-9 16,0-4-25-16,-11-2-55 15,-6-14-115-15</inkml:trace>
  <inkml:trace contextRef="#ctx0" brushRef="#br0" timeOffset="77388.03">22200 12160 546 0,'-5'-5'39'16,"5"0"-24"-16,25-1-3 15,14 2-3-15,12-1-3 0,10-1-3 16,3 0-4-16,1-2-28 15,-2-2-92-15,-7-4-168 16</inkml:trace>
  <inkml:trace contextRef="#ctx0" brushRef="#br0" timeOffset="77669.22">22809 11920 584 0,'0'-4'49'0,"0"3"15"15,0 1-22-15,1 0-18 16,3 13-10-16,1 3 3 16,-3 10-6-16,0 2-2 0,-2 9-3 15,0-4-3-15,0 3 0 16,0-4-2-16,0-4 1 16,0-8 1-16,0-2 0 15,0-5 1-15,11-5 6 0,5-2 0 16,9-3-1-1,9-3-5-15,5 0-3 0,7 0-11 16,3-2-34-16,2-8-57 16,-8-6-107-16</inkml:trace>
  <inkml:trace contextRef="#ctx0" brushRef="#br0" timeOffset="78328.8">23494 11674 514 0,'-1'0'87'0,"1"-2"-51"16,0 2 17-16,3 4-21 15,4 9 14-15,5 4-12 16,-2 6-13-16,2 4-5 16,0 5-5-16,-4 2-3 15,3 2-3-15,-3 0-1 0,-1-1-4 16,-1 1 1 0,0-7-1-16,-1 0 0 0,1-8 0 15,-2-5 0-15,-3-6-2 16,1-7-1-16,-2-3 2 0,2-3 4 15,3-9 0-15,2-5-2 16,8-4 0-16,2-1-1 16,5 7-1-16,3-2-1 15,2 9 0-15,4 3 1 16,0 5-1-16,-4 0 0 16,-5 11 1-16,-3 3 1 0,-11 1-1 15,-6 7-10-15,-4-4-4 16,-19-1 3-16,-7-1 4 15,-13 0 2-15,-1-10 2 16,-1-1 4-16,3-4 0 16,7-1-2-16,13 0-13 15,10-8-16-15,10-3-19 16,15 0-67-16,19-6-129 0</inkml:trace>
  <inkml:trace contextRef="#ctx0" brushRef="#br0" timeOffset="78875.53">24041 11915 441 0,'-6'-1'254'16,"-7"-2"-228"-16,-1 3 20 15,5 0-13-15,2 15-11 16,3 3-12-16,4 4-8 16,5 0-1-16,9 1-1 0,6-2 0 15,4-5-2-15,3-3-12 16,0-6-12-16,2-7-4 15,-4 0-3-15,-2-10 8 16,-5-7 7-16,-4-4 13 16,-4-5 6-16,-3 2 1 0,-4 3 15 15,1 5-2-15,-3 3-3 16,-1 8-3-16,2 5-2 16,2 0-9-16,-1 11-1 15,5 4 3-15,1 8 0 0,-1-1 0 16,6 6-1-1,-1-6-4-15,4-2 4 16,-1-4-3-16,2-3 1 0,-1-12 3 16,2-1 0-16,-2-4 2 15,-2-14 1-15,-3-5-1 16,-4-4 1-16,-3-8-1 0,-5-1 0 16,0 1 3-16,-5-1-1 15,-4-1 2-15,0 5-4 16,0 7-2-16,4 5-2 15,2 9-23-15,3 10 3 16,0 1-26-16,0 14-24 0,1 4 32 16,4 1 5-16,4 0 5 15,-2 0 24-15,5-5 7 16,0-2 46-16,2-5 12 16,2-1-6-16,3-2-20 15,-6-3-21-15,0-1-19 16,-4 0-96-16,-3 0-376 0</inkml:trace>
  <inkml:trace contextRef="#ctx0" brushRef="#br0" timeOffset="79437.92">19918 12940 636 0,'-9'-7'54'15,"3"1"1"-15,4 2 11 16,2 4-26-16,0 2-15 16,0 10-20-16,8 6 3 0,1 7 6 15,-1 2-2-15,4 5-5 16,-2 0-3-16,0 0-3 15,2 0 0-15,-5-2 0 16,3 1-2-16,-1-6-10 16,1-2-18-16,0-5-23 15,5-6-34-15,2-7-42 0,5-5-98 16</inkml:trace>
  <inkml:trace contextRef="#ctx0" brushRef="#br0" timeOffset="79765.95">20483 12989 416 0,'0'-7'15'0,"0"2"19"0,-7 1 29 15,0 4-27-15,-5 0-14 16,0 4-3-16,-6 4 9 15,1 7 6-15,-7 2-8 16,0 6-4-16,4 5-4 16,-1 0-5-16,5 2 0 15,7-1-4-15,6-2-7 0,3-3-2 16,5-2 1-16,13-6-5 16,8-4 2-16,4-3-1 15,6-5-10-15,1-2-13 16,3-2-11-16,-5 0-22 15,0-7-51-15,-12-3-115 0</inkml:trace>
  <inkml:trace contextRef="#ctx0" brushRef="#br0" timeOffset="79969.03">20366 13176 397 0,'-2'-7'177'16,"2"-4"-155"-16,8 3 19 16,13-2-18-16,11 2-7 15,8 0-9-15,5-1-8 0,6 2-1 16,-2 0-29-16,-2-2-65 16,-2 0-127-16</inkml:trace>
  <inkml:trace contextRef="#ctx0" brushRef="#br0" timeOffset="80172.15">20982 13044 513 0,'-4'0'104'0,"4"-4"-70"15,4-3 24-15,12 2-38 16,6-1-5-16,7 1-12 15,5 2-5-15,2 3-3 16,0-2-34-16,-8 2-55 16,-2 0-54-16,-16 0-115 0</inkml:trace>
  <inkml:trace contextRef="#ctx0" brushRef="#br0" timeOffset="80297.09">21058 13172 410 0,'0'4'70'15,"14"-2"-62"-15,11-2 22 16,7 0-20-16,10 0-10 16,4-6-75-16,2-6-81 15</inkml:trace>
  <inkml:trace contextRef="#ctx0" brushRef="#br0" timeOffset="80500.17">21472 12975 582 0,'0'-2'49'16,"0"2"8"-16,4 0-22 0,4 12-1 15,-2 4-6-15,1 4-13 16,2 6-7-16,1 1-3 16,-3 4-5-16,-6 3 0 15,-1-4-31-15,0-2-49 16,0-7-78-16,0-10-299 15</inkml:trace>
  <inkml:trace contextRef="#ctx0" brushRef="#br0" timeOffset="81059.28">22351 12953 431 0,'0'-7'99'16,"0"-2"-78"-16,-13 2 36 15,-1 4-27-15,-10 3-7 16,-1 0-2-16,-4 3-3 16,-3 11-3-16,4 2-1 15,-1 6-1-15,4 1-5 0,3 4 1 16,8-1-7-16,6 1 0 16,8 2-1-16,0-3-1 15,17-1-1-15,6-3 1 16,10-6 0-16,4-1 1 0,9-7 2 15,7-4-7-15,6-1-12 16,-2-3-8-16,-2 0-15 16,-7-3-27-16,-13-6-83 15,-11-6-282-15</inkml:trace>
  <inkml:trace contextRef="#ctx0" brushRef="#br0" timeOffset="81249.3">22180 13165 462 0,'9'0'115'0,"22"-5"-122"15,10-4 25-15,11 0 4 0,9-1-2 16,4 0-12-16,-2-2-7 16,-4 2 3-16,-9-1-11 0,-12-1-47 15,-17-3-98-15,-10-5-55 16</inkml:trace>
  <inkml:trace contextRef="#ctx0" brushRef="#br0" timeOffset="81467.98">22363 12803 507 0,'-7'0'43'0,"2"7"2"15,5 11-6-15,0 7 4 16,3 11-6-16,2 5 1 15,1 11-7-15,0 1-21 0,-3 6-6 16,-3 2-3-16,0-4 0 16,0-5-1-16,0-4-3 15,-1-9-23-15,-1-11-15 16,2-7-21-16,0-12-40 0,8-9-78 16</inkml:trace>
  <inkml:trace contextRef="#ctx0" brushRef="#br0" timeOffset="81889.77">22899 12862 586 0,'-2'-4'38'0,"2"1"-23"16,0 3 25-16,0 7-22 15,0 9 8-15,5 6-5 0,0 1-9 16,-1 4-5-16,-1 3 0 16,-3-2-3-16,0-1-1 15,-2 0-2-15,-4-4 0 16,-5 0 0-16,3-5-1 0,-1-2 2 16,4-5-1-16,2-4 1 15,3-2-1-15,0-1 1 16,12-1 3-16,8-3 7 15,4 0-2-15,3 0-3 16,7 0-3-16,1 0-1 0,3 0-1 16,-2 0 1-1,-1-1-2-15,-2-1 1 0,-4-2 0 16,-4 3 0-16,-7-3 0 16,-6 1-2-16,-5 1 1 15,-3 0-1-15,-4 0 0 16,0 1-10-16,-2 1-23 15,-7-3-40-15,1 2-69 0,-7-6-316 16</inkml:trace>
  <inkml:trace contextRef="#ctx0" brushRef="#br0" timeOffset="93121.48">10682 14218 309 0,'0'-22'160'0,"0"3"-134"16,-2-3 12-16,-3 6 24 15,-2 0-7-15,-1 2-18 16,0 7-8-16,-5 5 4 0,-5 2-7 15,-2 5-9-15,-7 13-6 16,-1 11 4-16,-1 3-6 16,4 9-2-16,5 3-3 15,8 5-2-15,12-1-3 16,1 2 1-16,19-6-1 16,10-3-6-16,10-10-12 0,7-5-16 15,7-9-19-15,0-10-33 16,-5-7-68-16,-1-2-238 15</inkml:trace>
  <inkml:trace contextRef="#ctx0" brushRef="#br0" timeOffset="93355.8">11005 14282 641 0,'0'-7'32'0,"-4"3"25"15,4 4 5-15,0 0-28 16,0 11-23-16,2 5-8 16,4 7 7-16,1 4 1 15,4 5-7-15,0 2-2 16,1 0-3-16,1 0 0 0,3-2-25 16,-2-4-43-16,4-6-35 15,-2-10-84-15,4-6-177 16</inkml:trace>
  <inkml:trace contextRef="#ctx0" brushRef="#br0" timeOffset="93496.4">11357 14526 584 0,'4'2'59'0,"-1"3"-48"16,-3 8 14-16,-1 1-7 15,-5 6-15-15,-2 0-12 0,0-1-57 16,-1-5-90-16</inkml:trace>
  <inkml:trace contextRef="#ctx0" brushRef="#br0" timeOffset="94105.63">11729 14269 450 0,'0'-6'78'0,"0"2"-1"16,0 2 2-16,0 2-20 15,0 2-25-15,0 10-27 16,0 8 11-16,5 8 6 16,2 4-8-16,1 6-9 15,4-1-4-15,1 3-2 0,3-5-2 16,3 0-2-16,0-7-21 16,1-6-30-16,3-8-14 15,0-7-41-15,-1-7-113 16</inkml:trace>
  <inkml:trace contextRef="#ctx0" brushRef="#br0" timeOffset="94449.3">12096 14346 583 0,'-15'-10'39'15,"-1"4"-4"-15,-1 6 11 16,3 6-10-16,1 9-14 15,5 9-13-15,2 4-8 16,6 6 1-16,0 2 1 16,13-1-2-16,7-1 0 0,5-3 0 15,2-8-2-15,5-7 2 16,2-9-1-16,0-7-2 16,-5-3 1-16,2-13 1 15,-9-6 0-15,-5-6 1 16,-7-3 0-16,-10-2 1 0,0-2-2 15,-21 5-1-15,0 0-2 16,-6 5-9-16,-1 3-10 16,4 10-13-16,8 3-15 15,7 5-23-15,7 3-61 16,2 1-158-16</inkml:trace>
  <inkml:trace contextRef="#ctx0" brushRef="#br0" timeOffset="94674.47">12377 14196 645 0,'5'-3'27'16,"1"3"5"-16,5 2-16 0,6 14 17 0,9 10-6 16,-1 5-15-16,9 10-2 15,0 3 2-15,-3 4-6 16,-4 1-3-16,-9-1-1 0,-13-4-2 15,-5 3 0-15,-22-3-6 16,-17 1-23-16,-18-3-49 16,-15-7-85-16</inkml:trace>
  <inkml:trace contextRef="#ctx0" brushRef="#br0" timeOffset="106078.05">13365 14248 2 0,'2'-11'460'16,"-2"4"-357"-16,-6 0-22 0,-9 5-24 15,-5 2-28-15,-4 0-12 16,-3 13-2-16,-4 4 1 16,3 10-3-16,-1 4-4 15,10 3 0-15,4 5-2 16,8-2-3-16,7 1-4 15,2-4 1-15,16-4-1 0,8-5-1 16,7-6 0-16,5-6-4 16,3-8-6-16,-2-5-11 15,1 0-22-15,-8-7-43 16,-6-7-66-16,-18-6-165 16</inkml:trace>
  <inkml:trace contextRef="#ctx0" brushRef="#br0" timeOffset="106390.46">13149 14448 540 0,'-3'-5'30'16,"6"-2"-6"-16,30-1-18 0,19 3-3 15,13-4-3-15,8-4-2 16,8 3-23-16,-2-5-1 16,-5 0-47-16,-10-5-57 15,-11-2-29-15,-14-3 114 16,-12 2 91-16,-10 2 60 0,-7 3 8 15,-5 2 6-15,-5 5-22 16,0 6-28-16,0 5-19 16,4 1-25-16,1 16-23 15,3 8 12-15,4 10-4 16,0 6-7-16,3 6-3 0,-3 1-1 16,1-4-1-16,-6 1-18 15,-2-9-26-15,-1-10-19 16,-4-8-20-16,0-14-55 15,0-4-98-15</inkml:trace>
  <inkml:trace contextRef="#ctx0" brushRef="#br0" timeOffset="106671.65">13857 14289 256 0,'-2'-41'167'0,"2"4"-81"16,4 8-11-16,14 10-14 15,5 6-16-15,4 6-17 16,3 7-7-16,-1 0-1 0,-4 14-9 15,-6 8-11-15,-11 2-2 16,-8 10-1-16,-15-2 1 16,-9 4-10-16,-8-4-4 15,-2-3 10-15,-1-8 6 16,9-5 1-16,4 0 1 16,7-5 5-16,12 2 0 0,3 1-2 15,11 4 1-15,15 3 4 16,9 1-5-16,6 0-3 15,3 7 0-15,2-6-2 16,-7 4-5-16,-5-6-46 0,-5-3-50 16,-11-10-49-16,-4-8-92 15</inkml:trace>
  <inkml:trace contextRef="#ctx0" brushRef="#br0" timeOffset="106890.35">14297 14432 500 0,'3'0'76'0,"0"11"-57"16,-3 10 30-16,0 8-3 15,-10 10-8-15,1 5-15 16,2 6-5-16,2-1 3 16,5-2-2-16,5-5-9 0,16-9 5 15,14-8 2-15,6-5-9 16,13-6-5-16,1-8-3 15,6-6-45-15,-7-2-91 16,-5-16-248-16</inkml:trace>
  <inkml:trace contextRef="#ctx0" brushRef="#br0" timeOffset="107733.9">9791 15511 515 0,'-8'-16'54'16,"1"3"34"-16,2 6-14 15,5 7-12-15,5 0-33 0,9 20-22 16,6 7 2-16,4 6-2 16,7 11-5-16,5 4 1 15,-2 4-3-15,6-2-2 16,-5-1 4-16,-2-4-3 0,-5-13 3 15,-4-9-3-15,-8-14 0 16,-1-9 2-16,-8-23 5 16,-1-11-1-16,1-11 0 15,-6-6-1-15,-1-4-3 16,0-5-1-16,-4 7-13 16,-10 3-37-16,-6 9-64 0,-4 9-98 15,-3 14-266-15</inkml:trace>
  <inkml:trace contextRef="#ctx0" brushRef="#br0" timeOffset="107872.27">9793 15659 464 0,'-14'20'65'0,"13"-10"-13"16,4 0-8-16,26-9-5 0,15-1-15 16,16 0-18-16,15-7-5 15,4-2-6-15,6-5-57 16,-5-1-111-16,-8-1-282 15</inkml:trace>
  <inkml:trace contextRef="#ctx0" brushRef="#br0" timeOffset="108278.45">10501 15668 589 0,'-7'-6'42'0,"5"-11"5"16,2-3 8-1,9-1-15-15,11-1-16 0,7 4-17 16,-1 6-7-16,3 5-1 16,-7 7-2-16,-6 7-1 15,-14 14-12-15,-2 6-10 0,-18 0 8 16,-6 3 10-16,-5-1 7 16,5-4 2-16,4-7 2 15,6-4 9-15,11-3 0 16,3-4-5-16,19 0-4 15,11 0 8-15,8 4-7 16,5 3-3-16,-4 5-1 0,-5 3-1 16,-10 5-1-16,-15-1-9 15,-9 3-5-15,-16-4 11 16,-11-4 4-16,-7-9 3 16,-1-6 4-16,7-6 22 0,5-7-5 15,13-14-4 1,10-6-12-16,20-4-7 0,18-6-7 15,14 2-38-15,7-5-53 16,6 3-103-16</inkml:trace>
  <inkml:trace contextRef="#ctx0" brushRef="#br0" timeOffset="108512.75">11247 15547 601 0,'0'-4'60'0,"-6"2"-23"15,-10 2-9-15,1 8 6 0,-1 9-6 16,-2 4-17-16,6 6-8 16,4 6 4-16,6 1 2 15,2-1-4-15,4 3-3 16,9 0-2-16,6-4 0 16,6-6 0-16,4-4 0 0,5-8-10 15,3-5-1-15,-3-5-14 16,-4-4-36-16,-11-9-51 15,-9-9-73-15</inkml:trace>
  <inkml:trace contextRef="#ctx0" brushRef="#br0" timeOffset="108622.1">11174 15766 508 0,'-15'-7'74'0,"15"-3"-52"16,10 0-18-16,24 0 0 15,12-1-5-15,15-5-60 16,7-2-174-16</inkml:trace>
  <inkml:trace contextRef="#ctx0" brushRef="#br0" timeOffset="109949.93">11853 15620 408 0,'30'-15'22'16,"-6"-3"27"-16,0 3 24 0,-7-2-15 15,-5 3-25-15,-4 4-9 16,-8 2 9-16,-3 8-5 16,-23 0-16-16,-4 8-9 15,-9 6 1-15,-7 3 3 16,3 5 4-16,3 1 5 0,14 1-4 15,8-1-7-15,14-2-3 16,4 1-3-16,19-1 2 16,9 2-1-16,7-3 0 15,5 1-1-15,-4 1-6 16,-4-3-9-16,-13 4-21 16,-16-3-8-16,-4 1 11 0,-25-3 24 15,-11-1 11-15,-3-3 8 16,0-4 25-16,10-2 12 15,11-3-9-15,12-3-16 16,9-1-14-16,27-1-10 16,18 0 5-16,13-1-1 0,8 1-19 15,3-6-27 1,3-3-14-16,-11-7-43 0,-12-2-172 16</inkml:trace>
  <inkml:trace contextRef="#ctx0" brushRef="#br0" timeOffset="110480.68">12082 15329 565 0,'0'-2'44'16,"0"-2"7"-16,8 4-16 16,4 6-9-16,9 4 0 0,6 5-14 15,5-1-4-15,4 2-4 16,1-1-3-16,1-3 0 16,-4-3-2-16,-6-4-1 15,-4-3-13-15,-7-2-2 16,-14 0-18-16,-3-2 2 0,-10-5 7 15,-10 0-4-15,-7 0-8 16,-4 3 30-16,-1 1 8 16,1 3 1-16,2 0 3 15,9 0 9-15,6 2 0 16,3 1-5-16,9-1-7 0,2-2-1 16,6 0 3-16,8 0 9 15,5-11-6-15,0-5-3 16,3-2-2-16,-2-2 1 15,-5 1 6-15,-1 1 7 16,-6 5 18-16,-3 3 0 0,-5 8 4 16,0 2-18-16,0 9-18 15,-3 13-2-15,0 6 0 16,1 9 1-16,2 8-2 16,0 5-18-16,5 2-9 15,4 1-21-15,2-1-41 16,-2-5-84-16</inkml:trace>
  <inkml:trace contextRef="#ctx0" brushRef="#br0" timeOffset="110654.07">12735 16030 672 0,'0'20'25'0,"-15"-2"20"0,-7 7-28 15,-2 1-15-15,-7 1-14 16,1-6-124-16</inkml:trace>
  <inkml:trace contextRef="#ctx0" brushRef="#br0" timeOffset="111560.11">14263 15604 549 0,'1'-9'127'15,"-1"0"-73"-15,0 4-8 16,0 5 1-16,0 0-23 16,2 14-19-16,4 7-3 15,-4 10 5-15,3 4-2 0,0 6-2 16,-1 5-1-16,1 3 0 15,2-3-3-15,-1-3 1 16,3-6-16-16,1-5-17 16,3-10-28-16,1-9-37 0,7-10-57 15,-1-3-183-15</inkml:trace>
  <inkml:trace contextRef="#ctx0" brushRef="#br0" timeOffset="112263.07">14612 15718 326 0,'-7'-6'61'16,"0"-1"4"-16,2 1 23 16,2-2-24-16,1 1-11 15,2-2-14-15,2-2-7 16,13 1-4-16,7-1-11 16,7 0-4-16,3 6-4 15,2 1-1-15,-1 4-6 0,-6 6-1 16,-7 8-2-16,-12 5-1 15,-8 6-3-15,-10 2-4 16,-12 2-3-16,-3-4 6 16,-4-2 5-16,5-3 1 0,5-6 0 15,8-5 1-15,11-4 1 16,4-3-1-16,19 0-1 16,8 1 0-16,9 2 0 15,4 6 1-15,3 3-1 0,-4 6 0 16,-9 6 0-16,-9-4-3 15,-12 6-22-15,-13-4 0 16,-13-1 16-16,-14-3 4 16,-5-8 3-16,-5-5 3 15,1-7 1-15,7 0 12 0,7-12 9 16,13-8 4 0,9-5-15-16,9-3-11 0,22-2-3 15,11 1-8-15,7 2-30 16,4 4-21-16,-4 5-40 15,-2 1-120-15</inkml:trace>
  <inkml:trace contextRef="#ctx0" brushRef="#br0" timeOffset="113184.73">14371 16524 450 0,'-2'-9'90'16,"0"0"11"-16,2 2-13 15,0 3-23-15,2 4-25 16,7 2-18-16,1 13-7 16,0 6-2-16,2 9-2 0,0 6-4 15,1 5-3-15,-1 5 0 16,-2-1-2-16,-1 1-3 15,1-3 1-15,-1-4-13 16,4-7-14-16,1-5-6 16,3-10-26-16,0-7-23 0,3-10-46 15,0-2-86-15</inkml:trace>
  <inkml:trace contextRef="#ctx0" brushRef="#br0" timeOffset="113590.88">14900 16633 412 0,'7'-14'37'0,"-7"-1"15"15,0 6 24-15,-7 4-16 16,-9 5-30-16,-2 0-4 15,-2 11-1-15,-2 1 1 16,1 10-7-16,3 2-5 16,4 5 1-16,5 0-5 15,5-1-1-15,6 2-5 0,7-3-2 16,9-5-1-16,9-3 0 16,5-8-2-16,4-6 2 15,2-5-1-15,2-2-3 16,-8-12-1-16,-5-5-4 0,-10-4 1 15,-9-4-1-15,-8-4-1 16,-8 3-8-16,-13-2 4 16,-6 2-10-16,-3 7 2 15,1 7-6-15,6 5 6 16,7 5-15-16,11 4-28 16,5 0-81-16,19 0-106 0</inkml:trace>
  <inkml:trace contextRef="#ctx0" brushRef="#br0" timeOffset="114137.63">15289 16633 465 0,'-15'-8'64'0,"3"2"-15"16,0-2 31-16,5 1-34 0,7 0-16 16,0 2-8-16,7 1-15 15,13 0-2-15,4 3-1 16,5 1 0-16,-2 0-2 15,0 0-1-15,-1 11 4 16,-10 2 1-16,-5 5-6 16,-9 4-1-16,-2 5 1 15,-13-2 0-15,-3 1 1 0,-3-2-1 16,2-3 0-16,3-5 2 16,4-5-1-16,10-2 1 15,2-4 1-15,15-1-1 0,6-2 0 16,8 3-2-16,3 2-5 15,0 5 2-15,-4 4-1 16,-2 2 3-16,-13 4-20 16,-11 3-5-16,-4-4 12 15,-18 1 12-15,-9-4 0 0,-5-6 1 16,0-2 4-16,1-7 11 16,11-3 10-16,11-10-1 15,9-9-11-15,12-4-10 16,21-6-8-16,12-10-29 15,9 0-61-15,6-8-192 16</inkml:trace>
  <inkml:trace contextRef="#ctx0" brushRef="#br0" timeOffset="116809.27">15820 15782 275 0,'-4'0'68'0,"4"0"-5"15,0 0 10-15,0 0-19 16,0 0-10-16,0 0-7 0,0 0-3 16,6-2-1-16,-1 1-7 15,3 1-6-15,4 0-3 16,0 0-10-16,5 0-5 15,-2 0-1-15,7 0-1 16,2 0-1-16,-2 0-10 16,4 0-29-16,-4 0-30 0,1 0-53 15,-7 0-137-15</inkml:trace>
  <inkml:trace contextRef="#ctx0" brushRef="#br0" timeOffset="116965.5">15897 15925 354 0,'-11'5'201'0,"6"-1"-160"16,5-4 10-16,5 0-18 15,15 2-1-15,3-2-11 16,4 0-18-16,3 0-4 0,6 0-41 16,-5 0-52-16,1 0-86 15</inkml:trace>
  <inkml:trace contextRef="#ctx0" brushRef="#br0" timeOffset="139187.51">16032 15996 188 0,'0'-3'33'15,"-5"-4"-10"-15,-2-1 121 16,0 2-89-16,4-4 15 0,-2 3-11 16,3 2-9-16,2-1-12 15,0 1-26-15,7 2-11 16,3-3-1-16,4 2 0 15,-2 1-2-15,3-1-11 0,-3-1-14 16,-7-4-2-16,-3 0 3 16,-2-1 11-16,-7-1 9 15,-15 2 3-15,-9 4 2 16,-6 1 1-16,-1 4 1 16,1 0 11-16,0 7 12 15,9 5-1-15,8 1-7 0,12 2-8 16,6-1-6-16,2-6-4 15,17 0 0-15,9-5 1 16,2-3 2-16,6 0-7 16,4-5-15-16,-9-5-32 15,-7-3-45-15,-9-2-60 16</inkml:trace>
  <inkml:trace contextRef="#ctx0" brushRef="#br0" timeOffset="139562.41">15883 15789 375 0,'-7'-7'33'0,"2"2"21"0,5 0 6 16,3-1-25-16,9 2-14 15,10-1 1-15,7 2 0 16,1-1 4-16,8 3-7 16,3 1-7-16,-6 0-2 0,-1 5-1 15,-8 7-2-15,-6 8-5 16,-10 6-1-16,-4 6 1 15,-6 10 6-15,0 8 5 16,0 8 1-16,0 8-2 16,0 5 7-16,0 3-7 15,1-3-1-15,11 2 4 0,3-3-7 16,2-5-2-16,0 0-2 16,2-7-3-16,-7 2 1 15,-4-5-1-15,-8-2-1 16,0-4 0-16,-19-8 1 15,-8-2 1-15,-8-10-2 16,-5-8 2-16,-3-12-1 0,-7-9-5 16,3-7-16-16,1-20-38 15,7-14-65-15,9-11-170 16</inkml:trace>
  <inkml:trace contextRef="#ctx0" brushRef="#br0" timeOffset="140296.63">14949 14432 600 0,'-4'-13'34'16,"4"1"12"-16,9 5-12 0,12 3 2 16,5 4-9-16,4 0-14 15,8 12-4-15,2 5 3 16,-4 6-8-16,1 2-2 15,1 2 0-15,-4-2-1 16,-2-4 1-16,-2-5-2 16,-3-5 1-16,-3-11 5 0,1 0 12 15,1-15 5-15,-4-11-4 16,5-8-4-16,4-9-3 16,-1-4-3-16,7-3-4 15,1 3-1-15,3-1-5 0,0 8 1 16,0 6-1-16,-1 11-1 15,-6 9-12-15,-7 10-25 16,-12 4-33-16,-15 11-94 16,-3 10-338-16</inkml:trace>
  <inkml:trace contextRef="#ctx0" brushRef="#br0" timeOffset="148663.19">18092 14444 132 0,'0'-12'376'16,"-8"3"-333"-16,1 0 18 15,-5 3 15-15,0 5-20 16,0 1-20-16,-5 7-17 16,0 9 0-16,-5 7 3 15,0 7-4-15,0 8-6 0,2 5 1 16,3 5-5-16,8 4-6 16,9-2-1-16,5-2-1 15,17-3-2-15,12-7 1 16,12-7-9-16,2-9-13 15,6-4-21-15,2-10-29 16,-5-8-37-16,-4-4-112 16</inkml:trace>
  <inkml:trace contextRef="#ctx0" brushRef="#br0" timeOffset="148897.49">18394 14505 612 0,'-7'-4'39'16,"2"3"14"-16,5 1 5 16,0 5-34-16,5 11 8 0,7 5-10 15,-2 8-7-15,2 4-1 16,3-1-7-16,-3 2-4 16,3 3-2-16,-1-4-2 15,-2-3-11-15,1-2-25 16,0-4-43-16,-4-6-40 15,2-10-85-15</inkml:trace>
  <inkml:trace contextRef="#ctx0" brushRef="#br0" timeOffset="149537.74">18849 14600 328 0,'-7'-8'168'15,"-4"2"-113"-15,-2 2 21 16,-1 4-22-16,-1 0-15 16,-4 4-20-16,3 8-5 15,-3 6 2-15,4 6-4 16,4 0-4-16,5 1 1 15,6 2-5-15,0-1-2 0,11-3 0 16,9-2-1-16,5-9 0 16,4 0-1-16,0-8 1 15,1-4 0-15,-1-2-2 16,-6-12 3-16,-7-2-2 16,-3-4-1-16,-8-3 2 0,-5-2-2 15,-1-2-2-15,-14 4-10 16,-3 3-14-16,2 1-23 15,-2 6-27-15,7 5-18 16,8 4-54-16,3 4-159 0</inkml:trace>
  <inkml:trace contextRef="#ctx0" brushRef="#br0" timeOffset="149693.96">19095 14710 561 0,'3'10'54'15,"-3"3"13"-15,0 1-1 0,0 5-29 16,0 5-26-16,-8 0-11 16,-1-1-20-16,-4-2-79 15,2-7-167-15</inkml:trace>
  <inkml:trace contextRef="#ctx0" brushRef="#br0" timeOffset="150122.44">19521 14553 649 0,'0'-7'49'15,"0"1"4"-15,1 5 7 16,6 1-25-16,3 5-16 16,-3 9-11-16,5 8 0 0,-1 3 2 15,3 3-10-15,-1 4 1 16,0 0-2-16,1-1-14 16,-1-1-18-16,-1-5-35 15,-3-6-38-15,2-7-41 16,-4-11-141-16</inkml:trace>
  <inkml:trace contextRef="#ctx0" brushRef="#br0" timeOffset="150309.9">19777 14550 608 0,'0'-10'56'0,"2"7"10"15,4 3-22-15,3 5-25 0,3 13 0 16,1 5-6-16,3 8-8 15,0 5-4-15,-2 0 0 16,1 4-2-16,-3-2-18 16,-1-5-47-16,0-8-37 0,-4-7-69 15,0-13-265-15</inkml:trace>
  <inkml:trace contextRef="#ctx0" brushRef="#br0" timeOffset="150535.07">20074 14468 644 0,'15'-4'13'0,"7"4"28"15,7 9 6-15,2 16-7 16,1 5-20-16,-2 11-11 16,-4 5-7-16,-8 8 0 0,-8-3-1 15,-10 1-1-15,-5-5-2 16,-15-6-14-16,-14-11-11 15,-3-8-19-15,-9-10-29 16,2-12-43-16,6 0-181 16</inkml:trace>
  <inkml:trace contextRef="#ctx0" brushRef="#br0" timeOffset="151050.56">21114 14464 521 0,'5'-23'26'0,"-3"3"25"16,-2 2-3-16,-6 6-4 0,-7 7-17 15,-4 5-15-15,-7 0-6 16,-6 10 2-16,-3 13-2 16,-4 4 0-16,1 5 6 15,4 5 2-15,5 1-3 0,5-2 1 16,10 1-6-16,7-3-3 16,5-2-2-1,15-4-1-15,14-4 1 0,9-4 1 16,10-7-2-16,6-3-1 15,7-5-11-15,-4-7-10 16,-1 2-8-16,-3-4-23 0,-19-12-60 16,-13-3-89-16</inkml:trace>
  <inkml:trace contextRef="#ctx0" brushRef="#br0" timeOffset="151206.77">20759 14664 532 0,'-20'0'33'15,"20"-4"-31"-15,13 1 38 16,28-3-35-16,20-1 1 16,12 0-5-16,7 0-2 15,1-4-6-15,-7-3-10 16,-13-5-93-16,-18-5-202 0</inkml:trace>
  <inkml:trace contextRef="#ctx0" brushRef="#br0" timeOffset="151409.84">21088 14311 394 0,'-10'0'161'0,"4"3"-150"0,6 11 32 15,0 11 0-15,11 8 13 16,0 6-5-16,-1 9-13 16,0 7-12-16,-5 3-14 0,-3 6-9 15,-2-4-1-15,-6 0-2 16,-3-3-1-16,-2-5-27 15,4-9-38-15,2-14-34 16,2-14-112-16</inkml:trace>
  <inkml:trace contextRef="#ctx0" brushRef="#br0" timeOffset="151894.12">21558 14393 246 0,'4'-15'233'0,"-1"3"-171"0,-1 3 25 15,3 5-17-15,-4 4-16 16,3 0-23-16,-1 15-17 16,1 8 5-16,-4 5 1 15,2 8-9-15,-1 7-5 16,-1 1-4-16,0 0-2 16,0 0 0-16,0-4-7 0,0-5-21 15,4-7-20-15,3-6-15 16,2-11-35-16,-2-8-49 15,2-3-93-15</inkml:trace>
  <inkml:trace contextRef="#ctx0" brushRef="#br0" timeOffset="152237.78">21596 14496 168 0,'-5'-27'355'0,"5"-1"-311"15,0 3 13-15,16 5-11 16,13 2-16-16,5 8-16 0,9 5-5 15,-1 5-1-15,-1 0 3 16,-5 13-3-16,-15 5-8 16,-8 7 0-16,-13 0-7 15,-11 2-8-15,-18 0-5 16,-8 0-1-16,-5-8 12 0,-1-1 7 16,6-5 4-16,4-6 13 15,13-2 11-15,5-3-5 16,15 1-7-16,0 1-3 15,22 4-8-15,5-2 3 16,7 7-1-16,6 3-3 16,0 2-1-16,1 0 0 0,-7 1-1 15,-5 1-1 1,-6-4-16-16,-5-1-22 0,-7-3-18 16,-4-4-35-16,-5-7-75 15,-1-1-243-15</inkml:trace>
  <inkml:trace contextRef="#ctx0" brushRef="#br0" timeOffset="152623.71">22113 14600 564 0,'2'-4'44'16,"0"2"-3"-16,3 0 5 0,1 2-24 15,-1 0-7-15,1 2-6 16,1 4-3-16,-2 1 4 16,-2 1-4-16,2 0 2 15,-3 2 0-15,-2 1-3 16,1 5-1-16,-1 2 0 0,0 5-2 16,0 4 0-1,-5 0-2-15,-3 4-1 0,-1-5 2 16,4-2-3-16,-2-4 3 15,1-6-1-15,3-1 1 16,3-6 0-16,0-3 0 16,8-3 8-16,5-1 10 0,6 0-3 15,2 0-5-15,4-7-4 16,2 5-4-16,2-5-1 16,0 5-1-16,-1 1-1 15,3-1-2-15,-2 2-16 0,-4 0-36 16,-2 0-50-16,-5-4-163 15</inkml:trace>
  <inkml:trace contextRef="#ctx0" brushRef="#br0" timeOffset="189082.92">373 12964 302 0,'0'-7'176'0,"-4"0"-92"16,3-1-6-16,1 3-20 15,0 0-20-15,0 3-11 16,0 0-9-16,0 2-4 16,0 0-6-16,5 5-3 0,2 10 2 15,3 4 4-15,2 4 3 16,1 6-3-16,1-1-3 15,1 2-4-15,-3-2-3 16,-2-1-1-16,2-4 1 16,0-6-1-16,-5-2-9 15,2-8-22-15,-2-7-39 0,0 0-31 16,-3-15-81-16</inkml:trace>
  <inkml:trace contextRef="#ctx0" brushRef="#br0" timeOffset="189223.51">319 12843 517 0,'-5'-2'61'0,"5"0"-40"16,0 0-15-16,9 2-7 0,9 0-24 16,2 2-50-16,2 0-85 15</inkml:trace>
  <inkml:trace contextRef="#ctx0" brushRef="#br0" timeOffset="189645.28">534 12778 590 0,'0'0'50'0,"0"0"-9"15,6 4-24-15,7 14-2 16,5 9 13-16,3 11-4 0,2 11-3 15,4 10-2-15,-1 8-9 16,-3 5-3-16,0 1-4 16,-3-4-2-16,-2-4-1 15,0-12 2-15,-2-6-1 16,-2-10 0-16,0-9 0 0,-2-6-1 16,0-8 2-16,1-7 0 15,3-7 0-15,0 0 2 16,2-12 0-16,2-7-1 15,-5-8-1-15,-3-9-5 16,-9-3-14-16,-3-4-10 0,-15-2-15 16,-14 1-2-16,-6 4 10 15,-6 7 25-15,0 6 10 16,3 7 13-16,10 8 2 16,6 1 1-16,11 0 0 15,11-1-10-15,23-1-21 16,17-2-22-16,12-7-32 15,9-3-86-15,5-4-287 0</inkml:trace>
  <inkml:trace contextRef="#ctx0" brushRef="#br0" timeOffset="190192.04">1226 12957 550 0,'0'-15'69'0,"7"0"-57"15,13 3 14-15,7 4 7 0,6 4-5 16,1 4-15-16,-2 2-5 16,2 12-4-16,-7 6-3 15,-7 3-1-15,-8 2-2 16,-5-2-6-16,-7-1-8 15,0-4 9-15,-3-6 6 0,-6-6 3 16,2-6 4 0,-1 0 20-16,3-11 7 15,3-9-10-15,2-3-8 0,0-2-4 16,4-2-1-16,9 4-4 16,-3 3 1-16,-1 8-1 15,1 5 2-15,-5 7-4 16,0 0-5-16,2 10-1 0,-2 7 1 15,5 6 0-15,2 5 1 16,6 2-11-16,1 1-23 16,5-2-28-16,5-7-15 15,1-4-43-15,3-7-106 0</inkml:trace>
  <inkml:trace contextRef="#ctx0" brushRef="#br0" timeOffset="190871.87">2181 12953 528 0,'7'-18'27'0,"-3"2"17"16,-4-2 5-16,0 2-3 0,-2 0-26 15,-10 2-14 1,-10 5-3-16,-3 4 1 0,-9 5-4 15,3 0 0-15,-3 10 0 16,7 6 1-16,4 7 0 16,7-1-1-16,9 1-1 0,7-1-1 15,0-2-2-15,10-3-1 16,9-6 6-16,3-6-1 16,4-5-1-16,-1 0 0 15,0-3-1-15,-3-8-1 16,-6-2-1-16,-1 3 2 15,-7 1 2-15,-4 2 0 0,1 3 0 16,-3 4-1-16,3 0-7 16,1 4 3-16,1 6 0 15,2 0-9-15,0 3-13 16,2-2-15-16,-4-2-23 16,2-4-32-16,-2-3 7 0,-1-2-7 15,1-2 10-15,-4-10 33 16,1-4 103-16,-3-2 68 15,3-1-5-15,-1 1-23 16,2 1-21-16,0 5-29 16,2 5-23-16,3 4-5 15,0 3-3-15,1 2-3 0,1 10-4 16,1 0 1-16,-4 4-1 16,-2 2-1-16,-4-4-2 15,-1-1-2-15,-2-3-7 16,0-6 7-16,0-4 5 15,0 0 20-15,0-9 21 0,4-5-27 16,3-2 2-16,2 0 1 16,1 2-8-16,2 4-5 15,-2 5-6-15,1 5-3 16,3 0 1-16,-1 9 0 16,2 9-5-16,-2 2-19 0,4 1-25 15,2 1-10-15,0-5-37 16,-1-6-66-16</inkml:trace>
  <inkml:trace contextRef="#ctx0" brushRef="#br0" timeOffset="191481.13">2675 12889 196 0,'0'-6'282'0,"-2"5"-273"15,1 1 11-15,1 1-8 16,0 11 2-16,1 0-8 0,6 0-6 15,5 1 4-15,0-5-3 16,4-2 2-16,-1-4 0 16,-2-2 4-16,4-6 1 15,-5-6 16-15,3-3-1 16,-4-2-3-16,-1-1 4 0,-2 0 6 16,-1 4-2-16,-2-1-1 15,-1 5-3-15,-1 1 1 16,-3 2-8-16,4 3-6 15,-4 2-3-15,0 2-3 16,0 0-4-16,0-1-1 0,0 1-1 16,0 0 0-16,2 0-1 15,-2 0 1-15,0 0 1 16,2 0 0-16,-2 0 1 16,2 0 0-16,-2 0 1 15,0 0 0-15,0 0 1 0,0 0 0 16,0 0 0-16,0 0-1 15,0 1 0-15,1 1-2 16,-1 3 0-16,2 4 0 16,2 2 0-16,-3 6 1 15,1 0-1-15,2 10-1 0,-3 3 1 16,1 6 0-16,-2 9 0 16,0 5 0-16,2 3 1 15,0 8-2-15,-1 1-2 16,6-1-2-16,-4-6-4 15,2-3 1-15,0-12 0 16,-3-8 2-16,-2-8-2 0,0-10-2 16,-12-9-2-16,-3-3 8 15,-1-4 0-15,-2-14-4 16,4-5-5-16,1-10-5 16,6-6-18-16,4-5-34 15,3-1-47-15,0 0-150 0</inkml:trace>
  <inkml:trace contextRef="#ctx0" brushRef="#br0" timeOffset="191967.78">2833 13074 80 0,'0'-23'304'15,"0"0"-265"-15,-9-2 2 16,-2 2 10-16,-3 5-19 16,-6 0-14-16,-1 7-10 15,-4 8-2-15,-1 3 3 16,-2 2-2-16,1 12 2 0,1 5-6 16,7 3 2-16,3 1-3 15,9-1-1-15,7-3-2 16,0-1-4-16,10-5-2 15,14-6 7-15,1-4 3 16,5-3-1-16,-1-7 0 0,0-9-1 16,-5-9-3-16,-4-7 4 15,-5-7 1-15,-2-4 0 16,-10-5 10-16,1-1 2 16,-4 1 3-16,0 6-3 15,-6 6 12-15,-1 7 3 0,-1 10 4 16,-2 8-10-16,6 9-5 15,-1 2-10-15,4 11-9 16,1 10-2-16,0 10 3 16,1 10 2-16,8 5 0 15,6 9-3-15,2 2 0 16,7 2-5-16,-1-1-27 0,1-5-25 16,-3-10-52-16,-1-13-110 15</inkml:trace>
  <inkml:trace contextRef="#ctx0" brushRef="#br0" timeOffset="192577.02">3216 12801 572 0,'2'0'33'0,"-2"0"-26"16,2 7 1-16,-1 6 19 16,5 5-8-16,1 1-12 15,6 3-5-15,1-2 0 16,6-3-1-16,1-4-1 16,0-6 1-16,5-7 1 0,-6 0 1 15,1-7-1-15,-3-8 3 16,-4-2 8-16,-3-3 4 15,-4 2 9-15,0 3-5 16,-3 3 3-16,-3 4-4 16,1 4-4-16,2 4-7 0,0 2-8 15,3 14-5-15,2 5 3 16,6 12 0-16,-3 6 1 16,2 6 0-16,-5 5 0 15,-2 0-4-15,-7-5-5 16,-1-3-23-16,-18-9 4 15,0-11 16-15,-4-12 7 0,-3-10 7 16,1-8 3-16,6-17-1 16,0-9-3-16,9-7-13 15,8-8-39-15,2-1-84 16,14-1-365-16</inkml:trace>
  <inkml:trace contextRef="#ctx0" brushRef="#br0" timeOffset="193092.52">3936 12544 699 0,'0'-5'18'0,"0"1"-2"16,0 4 10-16,5 11-23 15,2 12 5-15,3 8 5 16,2 6-3-16,0 10-4 15,3 2-3-15,1 3-2 16,0-2 0-16,-2-5-1 16,1-8 0-16,-5-12 0 0,0-9 0 15,-6-9 1-15,1-7 3 16,2-14 17-16,3-9 5 16,5-5-20-16,2-5-2 15,2 5-1-15,1 1 2 16,-1 11-4-16,-2 9 0 0,-2 7-3 15,4 0-1-15,-4 16-1 16,0 7 0-16,-1 4-10 16,3 7-14-16,-2 0-16 15,5-4-10-15,4-1-8 16,1-10-18-16,4-6-17 0,0-8-15 16,2-5-54-16,-4-7-40 15</inkml:trace>
  <inkml:trace contextRef="#ctx0" brushRef="#br0" timeOffset="193498.68">4552 12973 6 0,'17'-27'256'0,"-4"0"-134"15,-6 3-26-15,-3 2-4 16,-4 2-8-16,0 10-22 0,-12 2-35 16,-7 8-22-16,0 0-4 15,-3 4 0-15,4 7 0 16,4 3-2-16,4 4 0 16,5-5-2-16,5 0 0 15,2-4-8-15,11-3 5 16,1-4 4-16,6-4 3 0,2 0-1 15,0-5 0-15,2-2 0 16,-2 0 0-16,-2 2 0 16,-4 3 0-16,-4 4 0 15,1 0 0-15,-4 0-1 16,-2 0 1-16,4 2 0 0,-2 1 0 16,3 0 0-16,1-3 1 15,1 0 1-15,1-4-1 16,-1-5 0-16,1-6 0 15,-3 1-1-15,1 2 1 0,-3-2 2 16,-3 3 2-16,0 5 6 16,-1 3 1-16,1 3-3 15,0 3-8-15,0 12-1 16,0 3 1-16,1 3 0 16,-4 6-1-16,-4-4-2 15,0 0-20-15,-14-5-28 0,-5-6-81 16,-1-10-231-16</inkml:trace>
  <inkml:trace contextRef="#ctx0" brushRef="#br0" timeOffset="194451.59">5670 12780 345 0,'2'0'30'0,"-2"0"13"15,0-2 24-15,0-3-13 16,0-1-19-16,0 3-13 16,0-4-3-16,0 0 4 15,-11 1-9-15,-5 1-6 16,-5 1-8-16,-6 4 0 0,-4 0 1 15,-4 2 1-15,2 9 0 16,3 1-1-16,6 5 1 16,9-1 0-16,8-1-1 15,7 4-2-15,9-5-3 16,13-5 2-16,7-4 4 0,6-5 0 16,-1 0-2-16,3-7-1 15,-3-9 0-15,-1-6 1 16,-8-3 1-16,-8-3 0 15,-2-6 2-15,-6-4 0 16,-6-4 1-16,-3 0 0 16,0-2 4-16,-7 4 3 0,-2 7 5 15,0 8 12-15,0 9-4 16,2 9-6-16,4 7-5 16,0 0-11-16,3 11-4 15,0 11 0-15,6 7 4 0,3 7-1 16,3 1 1-16,7 3 0 15,-4-1 0-15,4 0-2 16,-3-3 0-16,0-3 0 16,-1-6-12-16,-1-4-24 15,1-3-21-15,-2-11-16 16,3-7-45-16,-1-2-57 16</inkml:trace>
  <inkml:trace contextRef="#ctx0" brushRef="#br0" timeOffset="194607.96">5948 12748 442 0,'0'-4'109'16,"0"1"-50"-16,0 3 9 0,0 0-35 16,2 0-13-16,4 3-20 15,0 6 3-15,1 2-1 16,-2 2 0-16,0-3-11 16,0 3-37-16,-5-5-43 15,0-4-60-15,-2-4-164 0</inkml:trace>
  <inkml:trace contextRef="#ctx0" brushRef="#br0" timeOffset="194982.87">5852 12577 510 0,'-4'-2'29'15,"2"0"4"1,2 2-11-16,4 2-32 0,13 5 3 16,-2 4-40-16,9-3-62 15,1 0-81-15</inkml:trace>
  <inkml:trace contextRef="#ctx0" brushRef="#br0" timeOffset="195264.05">6172 12619 583 0,'-5'0'50'0,"-10"-2"2"16,0 2-18-16,-1 2-2 0,0 9-14 15,5 2-14-15,8 3-4 16,3 2 0-16,1 1-4 15,15 2 2-15,2 1-2 16,4-1 0-16,-1 1-10 16,-6-6-14-16,-6-2-5 15,-9-1 12-15,-4-8 12 0,-11-2 8 16,-9-3 3-16,-1 0-1 16,1 0 1-16,7-3 2 15,4-2-2-15,7-6 0 16,6 2-6-16,15-5-53 0,10-2-47 15,9-4-53-15</inkml:trace>
  <inkml:trace contextRef="#ctx0" brushRef="#br0" timeOffset="195440.26">6304 12582 599 0,'0'-9'73'16,"0"2"-2"-16,0 5-20 0,0 2-15 15,0 2-22-15,0 11-16 0,4 6 3 16,6 2 2-16,4 4-1 15,-1 6-2-15,2 1 0 16,-4 0-23-16,-4-2-34 16,-6-1-29-16,-1-6-45 15,-5-9-111-15</inkml:trace>
  <inkml:trace contextRef="#ctx0" brushRef="#br0" timeOffset="195533.99">6310 12741 285 0,'14'-13'193'15,"7"2"-168"-15,6 1-16 16,7 4-7-16,7-1-20 0,1 2-191 16</inkml:trace>
  <inkml:trace contextRef="#ctx0" brushRef="#br0" timeOffset="195647.95">6701 12723 561 0,'-3'0'-4'16,"1"-11"-81"-16,2 0-239 0</inkml:trace>
  <inkml:trace contextRef="#ctx0" brushRef="#br0" timeOffset="196444.63">910 14145 122 0,'-1'0'465'16,"1"-2"-433"-16,3-7 15 15,13-2-22-15,9 4 0 16,7-4-8-16,4 2-10 15,8 2-6-15,2 0 0 16,-1 4-2-16,-2-1-2 0,-5 2-37 16,-8 2-39-16,-13 0-51 15,-12 0-109-15</inkml:trace>
  <inkml:trace contextRef="#ctx0" brushRef="#br0" timeOffset="196569.62">975 14232 92 0,'-10'5'366'0,"10"-5"-360"16,10 0-15-16,17-3 22 16,7-6-3-16,5-3-4 15,4-3-8-15,-3-3-51 16,-6 1-145-16</inkml:trace>
  <inkml:trace contextRef="#ctx0" brushRef="#br0" timeOffset="196741.44">1086 14014 472 0,'-16'0'74'16,"9"0"-47"-16,4 11 16 16,3 1-16-16,7 8-1 15,10 3-10-15,3 2-10 16,4 6-4-16,1-1-1 16,-3 0-2-16,2-1-32 15,-2-4-40-15,-6-9-50 0,0-7-84 16</inkml:trace>
  <inkml:trace contextRef="#ctx0" brushRef="#br0" timeOffset="196897.65">1299 14091 492 0,'-3'-12'79'0,"-2"1"-10"0,5 9-9 16,0 2-38-16,0 3-24 15,8 12-4-15,6 3 5 16,5 5-2-16,2 5-24 0,7-2-31 15,2-5-49-15,2-5-106 16</inkml:trace>
  <inkml:trace contextRef="#ctx0" brushRef="#br0" timeOffset="197335.07">1706 14045 583 0,'-15'-16'4'0,"-2"-2"-3"15,0 5 25-15,-1-1-3 16,4 2 1-16,3-3-2 16,2 5 5-16,5-1-6 15,4 2-10-15,0 5-11 0,7 4-2 16,8 0-4-16,1 11 1 16,4 5 0-16,0 13 2 15,-4 3 2-15,0 7 2 16,-7 6 0-16,0 3 1 0,-1 4 9 15,-1 1 3-15,1-3-6 16,1-2-2-16,4-5-5 16,3-9 0-16,2-7 1 15,-1-9-2-15,5-11 1 16,0-7 2-16,3-2 0 0,-5-14-1 16,-2-8-5-16,-6-1-2 15,-10-3-7-15,-2-2-9 16,-16 1-8-16,-11 1 14 15,-5 3 10-15,0 3 6 16,1 5 16-16,9 2 12 16,7 2-11-16,10 3-14 0,8 3-4 15,23 0-13-15,14-2-35 16,8-2-31-16,8-1-74 16</inkml:trace>
  <inkml:trace contextRef="#ctx0" brushRef="#br0" timeOffset="197569.39">2307 13989 676 0,'0'-9'45'0,"0"2"6"16,0 4 13-16,0 3-25 0,0 0-17 16,4 9-23-16,2 10-2 15,6 4 4-15,0 8 0 16,1 3 0-16,-1-1-1 15,1 3-1-15,-2-5-13 16,-1-4-17-16,-1-8-9 16,2-5-26-16,-2-10-27 0,0-4-61 15,-1-9-211-15</inkml:trace>
  <inkml:trace contextRef="#ctx0" brushRef="#br0" timeOffset="197756.81">2482 13779 638 0,'-6'-9'24'15,"4"4"24"-15,2 3 1 0,0 2-18 16,0 5-33-16,6 11-11 16,4 3-1-16,4 5-26 15,8 2-33-15,3 0-22 16,2-5-33-16,0-3-51 15</inkml:trace>
  <inkml:trace contextRef="#ctx0" brushRef="#br0" timeOffset="197944.28">2702 13943 278 0,'4'0'175'15,"-4"0"-70"-15,0 0-34 16,-5 4-30-16,-7 2-10 16,3 4-4-16,-1 6-7 15,5 2-9-15,1 3-5 0,4 0-3 16,4 3 0-16,6 0-1 15,4-4-2-15,-1 0 2 16,-2-4-7-16,-8-2-25 16,-3-3-31-16,-14-4-13 15,-15-3-14-15,-6-4-94 0</inkml:trace>
  <inkml:trace contextRef="#ctx0" brushRef="#br0" timeOffset="198366.06">3658 13848 555 0,'3'-3'138'16,"-1"1"-103"-16,-2 0 29 15,2 2-21-15,-1 0-19 16,4 9-19-16,3 6-6 0,3 6 1 16,-1 6 0-16,5 1 0 15,1 4-2-15,-1 0-28 16,-1 0-22-16,-7-6-21 0,-3-7-32 16,-4-12-63-16,-11-7-147 15</inkml:trace>
  <inkml:trace contextRef="#ctx0" brushRef="#br0" timeOffset="199069.01">3413 13916 434 0,'-10'-16'163'0,"10"-2"-144"15,5 4 19-15,26 1-28 16,13-1 9-16,14 2-4 16,8-2-7-16,5 1 2 15,-3 1 0-15,-6-3-8 16,-10 1-2-16,-14-2 0 0,-12-2-2 15,-16 2 2 1,-8-2 4-16,-2 4-4 0,-9 3 13 16,-7 4 1-16,0 7-8 15,-1 2-5-15,3 14-1 16,3 7 0-16,7 8 0 16,4 4-1-16,0 6 0 0,11 3 1 15,4 1 1-15,-1 2 0 16,1-6-1-16,-5-6-1 15,0-6-6-15,-3-8-4 16,-4-10 1-16,-1-9 5 0,1-2 11 16,3-13 17-16,-1-6-20 15,6-4-1-15,1 1 4 16,3 2 2-16,3 8-9 16,0 5-1-16,1 7 0 15,-1 2 0-15,3 12 1 0,-4 4-1 16,0 1-1-16,-5 1-10 15,1-2-8 1,-6-4-3-16,-2-7-1 0,-1-3 5 16,-1-4 11-16,-1 0 12 15,3-11 2-15,1-7-5 16,3 2 4-16,3-2 1 0,1 2 3 16,1 2 0-16,1 5-4 15,1 4 0-15,-3 5 0 16,-1 0-3-16,0 3-2 15,-2 6 0-15,-2 2 0 16,-2 0 0-16,-1-1-7 0,-3-4-3 16,2-4 6-1,-2-2 4-15,3 0 9 0,2-11 3 16,2-2-7-16,7-3 3 16,2 0-3-16,4 0-2 15,-1 7-1-15,0 4 0 0,-1 3 6 16,-3 2 1-1,-3 6-3-15,-4 4-1 0,0 10 4 16,-5 0-4-16,0 1-3 16,-1-2-1-16,-2-3-3 15,3-5-34-15,1-9-53 0,3-2-175 16</inkml:trace>
  <inkml:trace contextRef="#ctx0" brushRef="#br0" timeOffset="199900.31">5054 13872 562 0,'-3'0'46'0,"1"0"26"15,2 0-20-15,0 0-17 16,9-2-13-16,0 0-12 15,0-1 2-15,3 1-5 16,-4 2-3-16,-3 0-1 0,-3 0-3 16,0 0 0-16,-2 0 1 15,0 0 0 1,0 0-1-16,0 0 1 0,0 0 0 16,0 0 1-16,0 0 0 15,0 0-1-15,0 0 0 16,0 0 0-16,0-2 0 0,0 0 5 15,0 0 1-15,0 0-1 16,0 0-1-16,0-1 0 16,0 1 1-16,0-1-3 15,0 3 1-15,0-2-2 16,0 0-1-16,0 1 0 16,0-1 0-16,0-2 0 0,-2 0 1 15,0 1 0-15,1-2 0 16,-1-2 2-16,0 1 0 15,-2-1 1-15,2 2 0 0,0-1 1 16,-1 3 0-16,3 1 0 16,-2 2-3-16,2 0-3 15,0 0-1-15,0 4-4 16,0 8 0-16,7 1 3 16,3 6 0-16,0 2 2 15,1 3-2-15,2 2-11 0,-3 3-10 16,-1-2-6-16,-5-1-31 15,-4-2-24-15,-4-6-17 16,-12-8-39-16,-9-8-118 16</inkml:trace>
  <inkml:trace contextRef="#ctx0" brushRef="#br0" timeOffset="200894.29">4857 13930 378 0,'-18'-21'150'0,"14"-2"-92"15,4 3-3-15,22 2-31 16,12 2-9-16,12 2-2 0,12-1-3 0,5 0 4 15,1 2 1-15,-3-1-1 16,-7 0-1-16,-10-3-10 16,-10 3-3-16,-13-2 2 15,-11-4-1-15,-9 3-1 16,-1-3-5-16,-7 6 4 0,-4 0 3 16,-1 5 6-16,2 7-2 15,2 2-5-15,2 14-1 16,5 8-2-16,1 4 0 15,0 8 2-15,5 4-1 16,8-1 1-16,-1 1 0 0,0-1 1 16,1-5-1-16,-6-3-4 15,0-6 0-15,-3-9 2 16,-1-9-1-16,3-5 1 16,1 0 6-16,4-10 4 15,2-6-3-15,4 0-1 0,4 3 1 16,-2 5-3-16,2 4-2 15,-2 4-1-15,0 0-1 16,-1 14-1-16,-1 2-6 16,0 2-17-16,0-2-11 15,0 4-8-15,-2-6-14 0,-1-3-16 16,-2-8-30-16,-4-3 12 16,-3-1 32-16,-3-12 56 15,-2-5 32-15,0-1 42 16,0-3 8-16,0 0 5 15,0 5-18-15,0 1-9 16,2 3-7-16,3 4-19 0,2 4-10 16,5 2-9-16,-4 3-8 15,5 0-1-15,0 0-1 16,-3 0 0-16,1 0 0 16,-5 0-1-16,-5-2-4 15,-1-2 2-15,0 0-5 0,-3 1 0 16,-4 1 3-16,-3 2 4 15,3 0-2-15,0 4 1 16,6 7-2-16,1 2 1 16,0 2-2-16,13 3-3 15,4-2 1-15,4-2-1 16,4-3 1-16,-1-4 3 16,-1-5 4-16,-3-2 0 0,-2-4 1 15,-6-8 2-15,0-1-3 16,-9-3 2-16,0 2-1 15,-3 0-2-15,0 3 2 0,0 4 3 16,0 2-1-16,2 5-4 16,5 0-10-16,3 0 7 15,2 3-1-15,0 4-7 16,1 0-7-16,0-1 0 16,-2-4 7-16,-2-2 10 15,-1 0 3-15,-1-4 7 0,-3-9 10 16,0 3 11-16,0-3 5 15,-3 1-4-15,3 2 2 16,-1 2-3-16,-1 6-4 16,3 2-14-16,7 4-12 15,0 12 0-15,6 9 2 0,1 5 0 16,3 5-1-16,0 9 0 16,-10-2 0-16,-3-1 0 15,-9-2-4-15,-2-6-17 16,-15-8-21-16,-10-9-26 15,-2-14-8-15,0-6-136 0</inkml:trace>
  <inkml:trace contextRef="#ctx0" brushRef="#br0" timeOffset="201925.28">6714 13770 477 0,'7'-11'75'16,"-1"-1"-39"-16,1-2 39 16,-4-1-20-16,1-1-12 0,-4 0-22 15,0 2-11-15,-7 3-3 16,-8 2-4-16,-4 5-5 15,-8 4-1-15,0 2 2 16,-4 11 0-16,4 4 3 0,7 5-2 16,6-1 0-16,9 3-2 15,5-6-1-15,3-1-2 16,9-6-3-16,10-4 6 16,2-5 1-16,1-2 0 15,-1-5 1-15,2-6-2 16,-3-3-1-16,-4 1-2 0,-4 2 3 15,-4 3 1-15,-2 2-1 16,-3 6-2-16,-1 0-2 16,-2 2 0-16,3 9-4 15,0-3-5-15,1 3-7 16,-2-2-6-16,2-2 2 16,-4-3-3-16,3-4 9 0,-5 0 15 15,6-11 10-15,-6-3 2 16,5-6 10-16,2 1 11 15,4 0-3-15,0 2-12 16,2 4-4-16,2 6-7 0,4 7-3 16,1 0 1-16,-2 9 0 15,-2 7-1-15,-2 2-1 16,-6 0-2-16,-4 0-7 16,-3-5 1-16,-2-5 2 15,0-2 3-15,-2-6 9 0,-3 0 28 16,1-9 1-16,2-7-13 15,2-2-12-15,2 0-4 16,11 0-2-16,5 2-4 16,7 2-19-16,2 7-38 15,0 7-18-15,-3 0-16 16,-2 0-12-16,-5 7-1 16,-8 2 41-16,-6-1 58 0,-3-2 26 15,0-2 66-15,0-1 9 16,0-3-5-16,0 0-15 15,5 0-8-15,5-2-19 16,6-5-25-16,4-4-13 16,1-1-4-16,-1 1-4 0,0 1-1 15,-6-1 1-15,-7 2-3 16,-7 4-2-16,-6 3-5 16,-9 2 3-16,-7 3 5 15,-2 11 2-15,4 6 3 0,3 3 6 16,10 2-5-16,7-1-3 15,17-1-6-15,16-7-3 16,12-5-25-16,7-10-72 16,3-2-152-16</inkml:trace>
  <inkml:trace contextRef="#ctx0" brushRef="#br0" timeOffset="202659.48">7714 13430 390 0,'0'-1'150'0,"7"-6"-104"16,2 3 22-16,6-3-19 15,2 4 0-15,3 1-14 16,-2 2-13-16,4 0-4 0,-2 12-9 16,-3-1-9-16,-4 1 0 15,-4 3-1-15,-2-5-1 16,-4 0-4-16,-3-6-2 15,0-1 4-15,0-3 6 0,-5-4 6 16,3-9-2-16,1-3 1 16,1-5 3-16,0 0 3 15,10 1-4-15,7 1-6 16,3 6-2-16,2 4-2 16,0 8-1-16,2 1-1 15,-1 6 2-15,-2 11-3 0,1 4-6 16,-2 1-14-16,-1 2-6 15,0 1-13-15,-2-6-3 16,1-2-11-16,1-6-22 16,-5-10-6-16,-2-1 14 15,1-1 32-15,-1-14 30 16,-2-4 19-16,0-3 31 0,-3 0 26 16,-3 1 0-16,-4 4-11 15,0 2-9-15,0 6-16 16,-4 6-24-16,-3 3-6 15,0 0-1-15,2 12 1 0,2 5-1 16,3 4-1-16,0 0-1 16,12 2 1-16,0-5 1 15,1 1 0-15,-1-11-4 16,-1-4 2-16,-2-4 3 16,-5-4 6-16,-2-10-2 0,-2-4-7 15,0-4-13-15,0-2-17 16,-6-2-25-16,0-3-43 15,6-2-24-15,0 5-25 16,3-4-48-16</inkml:trace>
  <inkml:trace contextRef="#ctx0" brushRef="#br0" timeOffset="202815.7">8337 13219 144 0,'12'-13'162'0,"0"3"-45"0,-5 4-2 16,-2 3-29-16,0 3-15 16,0 0-30-16,2 5-16 15,3 9-1-15,4 8-1 16,4 4-6-16,6 4-12 0,0 5-3 15,3 0-3-15,-5-1-9 16,-2-3-34-16,-8-4-22 16,-5-11-48-16,-7-6-82 15,0-10-182-15</inkml:trace>
  <inkml:trace contextRef="#ctx0" brushRef="#br0" timeOffset="202893.8">8495 13384 390 0,'-3'-26'152'15,"3"1"-96"-15,8 6-20 16,19 2-35-16,11 7-16 15,9 2-54-15,3 5-93 16</inkml:trace>
  <inkml:trace contextRef="#ctx0" brushRef="#br0" timeOffset="203534.29">5523 14747 398 0,'-16'-7'91'16,"6"-7"-51"-16,0-2 19 0,6-2-17 16,4 1 4-16,2 0-15 15,15 3-3-15,8 3 0 16,7 8-9-16,4 3-6 15,0 7-6-15,1 13-8 0,-1 5 0 16,-9 3-1 0,-1 2-7-16,-13-1-5 0,-3-4 1 15,-8-4 4-15,-2-7 3 16,-2-6 7-16,-8-8 4 16,0 0 5-16,1-15 1 0,4-6-6 15,5-4-4-15,0-6-4 16,17 2-11-16,4 2-23 15,7 4-37-15,1 11-61 16,0 2-41-16,-4 10-61 16</inkml:trace>
  <inkml:trace contextRef="#ctx0" brushRef="#br0" timeOffset="203971.69">5941 14705 331 0,'-3'7'91'16,"1"-5"-18"-16,1-1-13 15,1-1-13-15,1 0 5 16,11-8-32-16,2-5-15 15,0 1-5-15,-1-1 3 16,-3 2-1-16,-5 4-4 0,-5 1-4 16,-1 6-3-16,-13 0 6 15,-3 5 3-15,1 5 1 16,1 6 0-16,7 2 1 16,6 0 0-16,2 0-2 0,16-3-3 15,7-2 2-15,10-7 1 16,2-5-14-16,3-1-25 15,0-11-17-15,-2-7-13 16,-9-6 1-16,-6-5-4 16,-8-3 31-16,-8-4 57 0,-5 1 55 15,0-3 11-15,-7 6-2 16,-2 4-6-16,-2 4-14 16,4 10-6-16,4 7-19 15,1 7-17-15,2 4-16 16,0 12-7-16,4 9 3 15,6 5-1-15,5 4 1 16,2 6 1-16,3-1-16 0,4 0-8 16,0-2-19-16,2-5-23 15,2-7-4-15,5-9-13 16,1-10 28-16,-2-6-84 16,0-4-37-16,-1-14 72 15</inkml:trace>
  <inkml:trace contextRef="#ctx0" brushRef="#br0" timeOffset="204352.83">6556 14708 48 0,'14'-30'147'0,"-8"6"-10"0,-6-5-28 15,-2 4-5 1,-11 8-51-16,-6 7-5 16,-5 6-11-16,1 4-15 15,-3 2-13-15,11 10-7 16,0 5-1-16,10 3-2 0,5 0-3 16,0-3-3-16,18-4-7 15,3-3-3-15,2-7 0 16,3-3 3-16,2 0 3 15,0-13 2-15,-3 1 2 16,1-1 6-16,-4 1 1 0,0 7 0 16,-5 0 1-16,1 5 2 15,1 0-1-15,-4 5-1 16,4 3 0-16,0 1-1 16,-1 1 0-16,-2-7 0 15,1-1 1-15,-5-2-1 16,-7-5 3-16,-2-10 4 15,-3-6 7-15,-7-6-6 0,-8-3 5 16,-5-4 8-16,-1 0 4 16,-1 0 10-16,2 0 3 15,2 2-15-15,5 7-18 0,5 6-6 16,4 6-10-16,2 10-24 16,2 3-31-16,2 12-53 15,5 8-13-15,2 5-50 16</inkml:trace>
  <inkml:trace contextRef="#ctx0" brushRef="#br0" timeOffset="204470.57">6755 14514 364 0,'7'0'82'0,"4"0"0"15,6-4-35-15,3-1-19 16,9 0-22-16,2 1-8 0,1 2-46 0,0-1-119 16</inkml:trace>
  <inkml:trace contextRef="#ctx0" brushRef="#br0" timeOffset="205038.98">7010 14553 442 0,'0'2'66'0,"0"-2"-8"16,5 0 6-16,11-7-17 16,2-2-21-16,4-2-20 15,-4 1-5-15,-2-1 0 16,-7 2-1-16,-7 2-4 15,-2 3-4-15,-9 4 0 16,-8 0 5-16,-2 0-2 16,-3 9 4-16,4 3 2 0,6 5-2 15,5-3 0-15,7 4-2 16,3-4-3-16,18-2-14 16,5-3-5-16,9-3-6 15,2-4-19-15,4-2-18 16,3-4 1-16,-3-6 19 0,-6-5 27 15,-2-1 25-15,-11 0 23 16,-5 2 30-16,-9 1 14 16,-3 2-19-16,-5 4-34 15,0 4-12-15,-3 3 1 0,-5 0-3 16,6 2 2-16,0 6-8 16,2-1-3-16,0 4-1 15,8-5-4-15,3-3 1 16,1-3 8-16,1 0 4 15,-3-7 1-15,-1-11 0 16,-1-3-1-16,-5-4-1 0,-3-6-5 16,0 1 0-16,-1 0 10 15,-7 0 29-15,-1 7 13 16,4 1 1-16,0 9-8 16,1 6-5-16,4 5-14 15,0 2-17-15,0 9-13 0,0 7 7 16,4 8 1-16,3 2 0 15,0 5-1-15,6 1-5 16,1 2-30-16,4 0-24 16,1-8-42-16,5-6-139 0</inkml:trace>
  <inkml:trace contextRef="#ctx0" brushRef="#br0" timeOffset="206569.87">7930 14271 535 0,'0'-10'59'0,"-5"0"-1"15,0 7 22-15,3 3-45 16,-1 0-20-16,3 9-15 16,0 9 0-16,3 3 1 15,9 4-2-15,5 0 2 16,2-2-3-16,4-6 1 0,5-7 1 15,-1-5-7-15,4-5-6 16,-6 0-1-16,-2-10 6 16,-7-6 0-16,-3-1 0 15,-8 0 2-15,-3 2-2 16,-2 5-2-16,0 5 7 16,0 5 3-16,0 0-2 15,0 7-4-15,0 7 3 0,9 2-2 16,2 2-3-16,1-4-11 15,-1-3-6-15,-1-6-10 16,-4-5-1-16,-2 0 20 16,-4-5 18-16,0-10 5 0,0-3 13 15,0-1 7-15,0-2 12 16,2 3-1-16,3 2-22 16,5 7-9-16,2 3-5 15,0 6-1-15,6 2-2 16,-4 14 0-16,1 6 0 0,-4-3-4 15,0 4-8-15,-6-1-5 16,-1-4 5-16,-3-9 4 16,-1-4 5-16,0-5 4 15,-1 0 11-15,-1-9 19 16,2-5-5-16,0-2-10 16,10 0-7-16,5 2-3 15,4 1-4-15,5 6-4 0,5 4-7 16,0 3-6-16,3 0-5 15,-3 5-2-15,-2 3-2 16,-2 0-1-16,-6-3 5 16,-1-1 8-16,-4-4 11 0,-4 0 2 15,-3-9 4-15,-4-6 9 16,-3 3 6-16,0-4-4 16,-3 1-5-16,-6 5-5 15,-2 3-2-15,2 3-3 0,1 4 0 16,0 0 0-1,2 6-2-15,6 2 0 0,0 3-4 16,0-2-10-16,7-2 9 16,3-2 0-16,-3-5 5 15,0 0 3-15,0-12 5 16,-3-6 3-16,0-5-6 16,-4-2-3-16,0-5 2 0,0 0 10 15,0-3 19-15,-4 6 2 16,-2 6-5-16,1 2 5 15,1 8-8-15,3 9-6 16,1 2-13-16,0 7-14 0,1 11 4 16,13 3 4-16,1 8-4 15,4 3-7-15,1-2-7 16,6 6 0-16,-4-4-8 16,-5-3-19-16,1-4-28 15,-4-8-21-15,-4-6-10 0,-3-7 9 16,-4-4 26-16,-3-2 66 15,0-9 69-15,0-1 14 16,0-1-5-16,0 1 0 16,0-1-28-16,2 3-10 15,3 1-9-15,7 1-13 16,-2 5-10-16,5-1-4 0,-3 1-1 16,2 1 0-16,-2 0-3 15,-7 2-7-15,-2-3 1 16,-3 1 8-16,0-1-1 15,0-1 2-15,-3 2 3 0,-2 0 1 16,1 2 0-16,2 0-3 16,2 4-1-16,0 5 0 15,0 0-1-15,9 1 1 16,5 1 1-16,3 0-1 16,0-2 0-16,3-4 0 0,2-3 1 15,-3-2 0-15,-2-2 1 16,-2-9-1-16,-2-3-2 15,-2-4 0-15,-4-2-4 16,-1 1-1-16,-4-2 3 16,-1 4 5-16,-1 1 8 15,0 8-3-15,0 2-5 16,2 4 0-16,2 2-9 0,-1 6 0 16,4 8 7-16,0 6 0 15,1-1-8-15,1 4-6 16,-2 1 6-16,1-3 8 0,-1-1 0 15,0-6 2-15,-2 1 11 16,2-9 4-16,4-2-5 16,5-2-9-16,4-4-9 15,5 0-46-15,4-10-100 16,3-6-185-16</inkml:trace>
  <inkml:trace contextRef="#ctx0" brushRef="#br0" timeOffset="207007.28">9472 13968 619 0,'-3'-11'28'0,"-2"7"20"15,5 4-19-15,0 8-23 16,8 11 0-16,4 4 0 0,2 8-2 16,-2 3-2-16,0-2-2 15,-4-2 0-15,-3-5-18 16,-3-5-27-16,-2-11 9 15,0-6 9-15,-7-3 1 0,-6-3 13 16,2-12-18-16,-2-8 15 16,4-5 17-16,6-1 19 15,3-7 13-15,0 1 14 16,10-3-10-16,10 6-15 0,4 4-15 16,5 5-5-16,0 8 0 15,-3 8-1-15,-3 7 3 16,-4 0 1-16,-11 11-4 15,-6 6-2-15,-2 3 1 16,-16 5-1-16,-4 0 1 16,-2 0 1-16,3-3 0 0,1-1 0 15,6 1 0 1,4-6-1-16,6 0 2 0,2-2 0 16,13 0 0-16,11-1 0 15,4-3-1-15,8-3-3 16,2-1-26-16,-4-2-61 0,0-4-79 15,-7 0-162-15</inkml:trace>
  <inkml:trace contextRef="#ctx0" brushRef="#br0" timeOffset="207210.34">9825 14077 430 0,'-1'-8'71'0,"-6"5"-3"16,3 3-5-16,4 5-22 15,0 8-3-15,0 1-15 0,0 2-4 0,0 2 2 16,4 2-2-16,-1-3 0 15,2-4-3-15,2 0-2 0,5-5 2 16,0 0 1-16,6-5 0 16,6-3-5-16,4 0-8 15,8 0-10-15,4-11-76 16,2-13-197-16</inkml:trace>
  <inkml:trace contextRef="#ctx0" brushRef="#br0" timeOffset="-180343.14">996 15941 232 0,'9'-5'107'0,"-3"-1"-39"16,-3 2-2-16,-1 3-1 0,1-1-25 15,-1 1-12-15,-2-2-5 16,0 3 2-16,0 0-6 16,0 0-12-16,-3 0-3 15,-8 0-3-15,-5 3-2 16,-7 1 0-16,-8 4 2 15,1-1 0-15,-5 2-2 0,3-3 7 16,3 2 4-16,4 0 0 16,5-2-4-16,6 2-1 15,5-1-3-15,4 4-3 16,5 1 0-16,0 3 0 16,0 5 0-16,3 2 2 0,4 3 0 15,1 2 0-15,-3 0 0 16,0 4 0-16,-1-1 1 15,-1 1-1-15,1 0 1 16,-4 0 2-16,2 0-1 16,-1-3 3-16,2 1-2 0,0-3 2 15,1-1 1-15,-1-3-3 16,3-1 1-16,2-3 1 16,2 1 0-16,0-4-2 15,4-3 0-15,6 1 1 16,6-4 2-16,6-4-1 15,9-1-5-15,8-4 0 0,10 0-21 16,6-9-56-16,5-13-87 16</inkml:trace>
  <inkml:trace contextRef="#ctx0" brushRef="#br0" timeOffset="-179265.26">1307 16148 169 0,'0'0'219'0,"0"-2"-166"15,0-1 40-15,0-2-31 16,0 4-26-16,-1-3-8 16,-4 4-10-16,-2 0-3 15,-3 0-8-15,-3 5-3 16,-3 9-2-16,-2 3 4 15,-2 6 4-15,4 4 0 0,-2 2 0 16,9-1-4-16,4 1-5 16,5-4 0-16,1 0-1 15,12-6-2-15,8-5 3 16,3-3-2-16,5-4 2 16,5-5 1-16,0-2 0 0,1 0-1 15,-2-7 2-15,-1-7-1 16,-5-3-1-16,-7-4 0 15,-6-2 5-15,-4-2 1 16,-10-3 5-16,0-1-9 16,-5 2-4-16,-12 0-1 0,-1 6-3 15,2 4-5-15,-1 8-6 16,3 3-13-16,6 3-17 16,8 3-29-16,0 0-82 15,7 0-141-15</inkml:trace>
  <inkml:trace contextRef="#ctx0" brushRef="#br0" timeOffset="-178699.84">1544 15996 86 0,'-7'0'407'15,"7"-2"-363"-15,0-3 19 16,7 3-36-16,8-4-7 16,5 5 3-16,4-3-8 0,3 3-5 15,0-2-5-15,2 0-3 16,-6 2 0-16,-3 1 0 15,-4 0-1-15,-4 0-1 16,-3 0 1-16,-3 0 0 16,0 1 1-16,-3 6 1 0,2 0 3 15,-1 6 0-15,1-1 2 16,3 3-1-16,1 6-3 16,-1 1-2-16,4-1 0 15,-2 5-2-15,0 1 1 16,4 5 0-16,-4-3-1 0,-1 4 0 15,2 0 0 1,-6 0 0-16,2-3 0 0,-5 0 0 16,3-3 1-16,-3-8-1 15,-2 2 1-15,0-8-1 16,0-1 0-16,0-2 0 0,-2-2-1 16,-8 1 3-16,-2-4 1 15,-5-1 0-15,-1 2-2 16,-3-3-6-16,1-1-8 15,0 0-15-15,4-2-26 16,6 0-26-16,2 0-58 16,6-9-208-16</inkml:trace>
  <inkml:trace contextRef="#ctx0" brushRef="#br0" timeOffset="-178262.42">2156 16190 188 0,'-2'0'296'15,"2"0"-251"-15,0 0 30 0,0 0-12 16,0 0-31-16,2-2-17 15,5-2-2-15,4 1 1 16,3 0-5-16,3 0-4 16,0 0-1-16,5-4-3 15,2 5-1-15,1 1-1 16,-1-1-3-16,0 2-23 0,-2 0-22 16,-3-2-26-16,-8 2-50 15,-4 0-99-15</inkml:trace>
  <inkml:trace contextRef="#ctx0" brushRef="#br0" timeOffset="-178074.99">2197 16333 449 0,'-5'5'96'0,"5"-5"-51"15,0 0 28-15,2 0-22 0,9 0-29 16,3 0-8-16,6 0-5 15,5-1-7-15,4-3-1 16,3 1-2-16,1-3-32 16,2 1-49-16,-1-2-64 15,-3-5-224-15</inkml:trace>
  <inkml:trace contextRef="#ctx0" brushRef="#br0" timeOffset="-169701.95">2984 16018 292 0,'-7'-6'92'15,"0"-1"-33"-15,3-2 29 0,0 2-18 16,4-2-18-16,0 1-14 16,0-5-20-16,13 2 2 15,1 0-4-15,8 0-2 16,5 4-4-16,4 2-6 16,3 3 1-16,0 2-4 0,-2 6 0 15,-3 6-1-15,-4 8-1 16,-8 3 0-16,-5 4-2 15,-10 4-4-15,-2 4-2 16,-12-1 0-16,-9-1-1 16,-2-3 2-16,-4-3 8 0,0-5 2 15,6-8 0-15,2-6 8 16,9-2 6-16,4-4-1 16,6-2-2-16,0 0-2 15,15 0-11-15,8-2 3 16,8-4-1-16,10 0-1 0,8 0-1 15,2-1-1-15,5 0-10 16,0 0-30-16,-7 0-29 16,-1-4-74-16,-7-5-180 15</inkml:trace>
  <inkml:trace contextRef="#ctx0" brushRef="#br0" timeOffset="-169453.1">3622 15812 597 0,'-4'-3'31'0,"4"3"17"15,0 0-9-15,7 7-24 0,5 9 9 16,3 7-4-16,3 6-7 16,0 9-1-16,-2 1-8 15,-1 4-2-15,-1-3-2 16,-1-1-6-16,-5-3-12 0,-1-4-16 15,0-5-23-15,-1-9-25 16,0-6-35 0,2-10-44-16,3-2-169 0</inkml:trace>
  <inkml:trace contextRef="#ctx0" brushRef="#br0" timeOffset="-169203.77">3941 15926 299 0,'0'-14'236'0,"0"6"-191"15,-14 2-5-15,-4 8-7 16,-4-2-12-16,-2 7-9 16,-3 8-4-16,-1 0 0 0,7 7-1 15,5-3-3-15,5 1 1 16,7 1-4-16,4 3 0 16,4-3 1-16,12-2 0 15,7 0 2-15,4 1-3 16,3-5-1-16,4-2 0 15,0-3 0-15,-2-1-2 16,-2 0-18-16,1-3-40 0,-5-2-31 16,-4-2-45-16,-2-2-172 15</inkml:trace>
  <inkml:trace contextRef="#ctx0" brushRef="#br0" timeOffset="-168172.76">4747 16131 259 0,'8'-1'143'15,"1"-4"-80"-15,-2 3 34 0,0 1-23 16,4 1-19-16,-2 0-12 15,-2 0-10-15,-2 4-10 16,-3 7-14-16,-2 3-8 16,0 4-2-16,-7 3-4 15,-4 2-38-15,-5-2-28 0,4 0-73 16,1-9-229-16</inkml:trace>
  <inkml:trace contextRef="#ctx0" brushRef="#br0" timeOffset="-167719.75">5346 15816 382 0,'-4'-11'74'0,"-2"0"-2"0,3 3 13 15,3 4-15-15,0 1-18 16,0 3-10-16,0 0-13 16,5 0-10-16,3 12-2 15,2 6-4-15,-1 5-3 16,2 6-3-16,0 6-4 16,-3 3-2-16,2 3-2 0,-3 0 1 15,2-1-20-15,-1-2-17 16,2-6-20-16,-1-3-13 15,1-12-19-15,2-6-73 16,0-11-103-16</inkml:trace>
  <inkml:trace contextRef="#ctx0" brushRef="#br0" timeOffset="-167469.8">5660 15873 468 0,'0'-12'138'0,"-4"2"-107"0,-9 7 2 15,-3 3-17-15,-4 0-8 16,-2 6-1-16,0 6-5 16,0 4 3-16,4 2 0 15,2 4-1-15,9-5-1 16,5 3-1-16,2 1-1 0,9-3 4 16,9 2 1-16,5-1 1 15,4 0-4-15,0 1-3 16,2 0 0-16,1-3-3 15,-1 0-20-15,0-7-33 16,-4 0-44-16,0-9-71 16</inkml:trace>
  <inkml:trace contextRef="#ctx0" brushRef="#br0" timeOffset="-167188.62">6064 15950 408 0,'3'0'175'0,"-3"-2"-119"0,0 2 15 16,0 0-20-16,2 0-15 15,1 6-18-15,-1 2-2 16,6 5-3-16,-1 1-7 15,2 2-5-15,-2 2-1 16,2 0-6-16,-4-3-39 0,1 2-37 16,-5-9-32-16,-1-5-76 15</inkml:trace>
  <inkml:trace contextRef="#ctx0" brushRef="#br0" timeOffset="-167044.53">5987 15802 546 0,'0'-8'6'0,"10"5"-2"0,12 3 4 16,9 0-7-16,3 7-46 15,1 6-62-15,5-2-39 16,-5 1-113-16</inkml:trace>
  <inkml:trace contextRef="#ctx0" brushRef="#br0" timeOffset="-166825.83">6317 15855 469 0,'-11'-5'112'15,"-5"1"-66"-15,-4 4 15 16,0 0-14-16,5 4-6 16,0 8-24-16,8 6-11 15,7 6-2-15,0 0-3 16,12 4 0-16,8 2-2 0,2-5-1 16,-1-2-13-16,-5-2-11 15,-3-7-4-15,-10-3 7 16,-3-4 14-16,-10-1 5 15,-9-3 6-15,-2 1-2 16,0-3-1-16,0 0-26 0,9-1-52 16,7 0-100-16</inkml:trace>
  <inkml:trace contextRef="#ctx0" brushRef="#br0" timeOffset="-166232.22">6154 15981 13 0,'-19'8'565'16,"9"-4"-556"-16,8-1 12 16,2 2-10-16,18-1-1 15,3-3 9-15,8-1-1 16,3 0-2-16,1 0-11 15,-8-6-7-15,-3-1 3 0,-15-5-7 16,-7 3 0-16,-6-4-2 16,-21 5 3-16,-7 0 4 15,-9 4 1-15,-3 4 0 16,-2 0 5-16,9 11 10 16,10 1 0-16,14 4-9 15,15-1-6-15,8 0-4 0,28 0-17 16,16-5-28-16,17-6-44 15,8-7-115-15</inkml:trace>
  <inkml:trace contextRef="#ctx0" brushRef="#br0" timeOffset="-165966.66">6956 15714 592 0,'-3'0'28'16,"-19"-12"-25"-16,-7 12 22 15,-5 0-6-15,-9 12-3 0,-4 6-8 16,-3 9 0-16,0 7 17 16,1 3-7-16,6 6-7 15,11 0 4-15,8 2-2 16,16-2-5-16,8-3-4 16,15-4-5-16,18-3-2 0,9-6 3 15,9-4-3-15,7-5-15 16,1-9-8-16,-3-3-12 15,-9-6-33-15,-11-2-67 16,-17-12-215-16</inkml:trace>
  <inkml:trace contextRef="#ctx0" brushRef="#br0" timeOffset="-165826.07">6435 16037 613 0,'-20'-3'24'16,"20"-1"-9"-16,19 0-4 0,28 1-16 15,21-4 9-15,15-1-17 16,13 0-30-16,8-3 1 16,0-5-33-16,-11-3-123 15</inkml:trace>
  <inkml:trace contextRef="#ctx0" brushRef="#br0" timeOffset="-165451.15">7351 15757 621 0,'-3'-3'34'16,"3"-1"25"-16,2 3-9 15,17 1-22-15,8-3-9 16,7 3-11-16,6 0 1 16,-1 0-1-16,-1 9-5 15,-8 2-3-15,-6 5-1 16,-14 4 0-16,-10 7-5 0,-3 3-4 15,-23 5 4-15,-9 3 0 16,-8 5 3-16,-2-6 4 16,2 1-1-16,2-5 0 15,9-6 1-15,10-3 3 0,7-3 3 16,10-9-3-16,5 1-2 16,8-5 0-16,18-2 1 15,8-2 3-15,13-4-5 16,9 0 2-16,3 0-5 15,4-2 2-15,-4-6-8 16,-7 1-30-16,-7-7-50 0,-11 2-57 16,-17-9-210-16</inkml:trace>
  <inkml:trace contextRef="#ctx0" brushRef="#br0" timeOffset="-165232.46">7312 15986 376 0,'2'-5'185'16,"10"-3"-163"-16,8-3 19 15,7 3-11-15,14-2-23 16,7 3-10-16,8-4-61 15,5-1-195-15</inkml:trace>
  <inkml:trace contextRef="#ctx0" brushRef="#br0" timeOffset="-160030.56">7601 15587 482 0,'-12'-1'39'15,"5"-3"24"-15,4 4-10 16,3-1-16-16,3 1-21 15,14 0-10-15,3 0 16 16,8 0-4-16,3 0-9 0,4 0-3 16,-1 0-4-16,-2 0-1 15,-3 0-3-15,-5 0-19 16,-4 0-26-16,-3 0-35 16,-10 0-61-16,-6-8-103 15</inkml:trace>
  <inkml:trace contextRef="#ctx0" brushRef="#br0" timeOffset="-159843.08">7759 15465 506 0,'-7'-4'47'15,"2"4"27"-15,1 0-23 16,4 4-28-16,0 8-10 0,0 10 2 16,4 4 0-16,1 6-6 15,2 4-8-15,0 7-1 16,1 2-11-16,0-1-36 15,1 0-42-15,0-2-55 16,4-9-139-16</inkml:trace>
  <inkml:trace contextRef="#ctx0" brushRef="#br0" timeOffset="-159390.08">7981 15887 427 0,'-5'-12'60'0,"0"1"5"16,1 4 12-16,4 4-28 15,-1 3-20-15,1 0-18 16,0 12-13-16,0 9 3 16,0 10 1-16,0 5 2 0,3 4 2 15,4 0 0-15,0 2 0 16,1-5-5-16,4-4-1 15,-2-6 2-15,5-10-2 16,1-2 0-16,6-12-2 16,1-3 4-16,1-3 2 15,2-14-2-15,-1-4-1 0,-1-2 1 16,-2-5-12-16,-5-4-14 16,-2 3-15-16,-6-3-39 15,-6 5-59-15,-3 3-39 16</inkml:trace>
  <inkml:trace contextRef="#ctx0" brushRef="#br0" timeOffset="-158905.83">8439 15873 526 0,'5'-12'63'16,"-3"-3"8"-16,-2 6-26 0,-3 2-24 15,-8 3-14-15,-7 4-5 16,2 0 1-16,-2 10-3 16,2 4 0-16,1 5 0 0,7 5 0 15,6 1-3-15,2 0 1 16,3 1 0-16,11-1 0 16,1-3-5-16,1 1-3 15,0-6 0-15,-5 0-3 16,-5-7-3-16,-6 1 3 0,0-4 3 15,-10-2 1-15,-7-3 3 16,0-2 8-16,2 0 0 16,0 0 6-16,6 0 0 15,6 0-3-15,3 2-3 16,0 6-6-16,8 0 6 16,6 3-2-16,1 3-2 15,-1 0-5-15,-4 4 3 0,-7 1 1 16,-3 1 3-16,-2-4 0 15,-9 1 2-15,2-3 7 16,1-3 6-16,2-3-1 16,5-1-5-16,1-1-9 0,10-1-3 15,12-3-4-15,5-2-27 16,7 0-43-16,5 0-79 16,-1-11-169-16</inkml:trace>
  <inkml:trace contextRef="#ctx0" brushRef="#br0" timeOffset="-158640.25">8717 16039 422 0,'-1'-21'89'16,"-10"3"-38"-16,-2 9 14 15,4 5-24-15,-1 4-24 16,0 4-15-16,7 10 0 0,1 4-1 16,2 7-2-1,0 0 1-15,7 0 0 0,6-1-4 16,1-6-13-16,1-3 6 15,-1-10 5-15,3-5 3 16,-4 0 7-16,-1-9 1 0,-2-5-1 16,-1-7 0-16,-1 1-2 15,-3-3-1-15,-3 1-4 16,0 2-22-16,-2 1-33 16,0 3-42-16,0 1-23 15,1 6-219-15</inkml:trace>
  <inkml:trace contextRef="#ctx0" brushRef="#br0" timeOffset="-158265.31">8916 15873 595 0,'-5'-12'28'15,"5"-3"35"-15,0 8-15 16,12 2-25-16,1 5-19 15,6 0-4-15,-2 2-1 16,0 10 2-16,-7 2-3 0,-4 2-11 16,-6 2 0-16,-4 0 8 15,-10 2 5-15,-3 0-1 16,4-2 3-16,0-1 2 16,2 0 3-16,9 2-3 15,2-1-1-15,2 1 0 0,13-1 0 16,1 2-3-16,0-4 0 15,-2-1 1-15,-1 2 0 16,-6-3-1-16,-3 2 1 16,-4 2 4-16,0-1 11 15,0 1 3-15,0 2-1 0,0-2-3 16,-2 3-9 0,0-5-4-16,-1 4-1 0,-9-2-11 15,-3-2-64-15,-11-2-101 16</inkml:trace>
  <inkml:trace contextRef="#ctx0" brushRef="#br0" timeOffset="-154327.68">937 16802 384 0,'-9'0'53'0,"2"0"-12"15,5 0 23-15,0 0-32 16,2 0 0-16,0 0-11 15,9 0 7-15,8 0 4 16,3 0-6-16,8 0-4 16,7-1-2-16,7-1-4 15,6 0-7-15,6 2-3 0,6-2-2 16,6-2-2-16,0 3-2 16,3-4 0-16,-1 1 0 15,-5-3 1-15,-4 3-2 16,-7-3 1-16,-10 3 0 0,-13-1-2 15,-9 2 4-15,-5 1-2 16,-8 0 2-16,-3 0 4 16,-3 2 8-16,1-2 2 15,-2 0-7-15,0 1-5 16,2 1-2-16,0-2-1 0,-2 0-2 16,4 2-1-16,-2-1 1 15,0-1-1-15,1 2 0 16,-1-2-1-16,-2 2-6 15,3 0-3-15,-3 0-15 16,0-2-27-16,0-8-52 16,0-10-188-16</inkml:trace>
  <inkml:trace contextRef="#ctx0" brushRef="#br0" timeOffset="-151234.68">2970 16125 229 0,'-13'0'12'16,"3"0"158"-16,1 0-102 15,3-3-2-15,0-3-19 16,6-2-9-16,0 0-12 16,0-3-14-16,6 2-2 0,9-5 5 15,0 0 3-15,5 1 1 16,6 0-2-16,-1 3-5 16,4 2-2-16,1 5-3 15,-4 3-1-15,3 0-6 16,-4 6 0-16,-3 8-2 0,-8 7 0 15,-2 2-5-15,-11 4-5 16,-1 3 2-16,-13 2 1 16,-6-2 1-16,-3-3 9 15,-5-2 2-15,4-7 0 16,2-7 3-16,6-2 8 0,1-4 0 16,9-1-5-1,5-4 1-15,0 0-6 0,14 0-13 16,7-3 5-16,10 7 6 15,7 2-1-15,2 2 0 16,2 9-1-16,-2 4 1 16,-6 2-3-16,-11 4 0 0,-11 2-6 15,-10 1-6-15,-4-4 8 16,-19 1 3-16,-10-4 6 16,-6-4 1-16,-6-7 8 15,-1-3 3-15,3-5-10 0,7-4-4 16,16-2 0-16,13-18-20 15,8-8-88-15,31-21-418 16</inkml:trace>
  <inkml:trace contextRef="#ctx0" brushRef="#br0" timeOffset="-146907.55">1009 17177 453 0,'0'-5'88'16,"0"1"-83"-16,-5-2 31 0,-5 5-19 16,-2 2-14-16,-5-1 2 15,0 0 4-15,-7 6 10 16,2 5 1-16,-2-3-8 16,0 3-2-16,3 2 6 15,5-4-5-15,-1 0-1 16,9 2-4-16,1-4-2 0,5 1-1 15,2 4-3-15,0 0-1 16,5 4 1-16,4 1 1 16,0 1 3-16,-1 4-2 15,-2-1-1-15,-4 4 1 16,0 0 2-16,-2 0 4 0,0 0 4 16,0 0 1-16,0-3 0 15,0 0-4-15,0 0 1 16,0-2-4-16,5-5-4 15,6 3 0-15,7 1-2 0,0-4 0 16,3 0 2-16,3-1-1 16,-2-3-1-1,-2-4-9-15,2 0-18 0,-3-6-6 16,0-1-12-16,-1-1-30 16,1-12-36-16,-2-9-145 15</inkml:trace>
  <inkml:trace contextRef="#ctx0" brushRef="#br0" timeOffset="-146657.62">1230 17337 671 0,'-6'-5'23'16,"5"-2"27"-16,1 5 2 15,0 2-36-15,0 0-13 16,3 2-4-16,4 10 4 15,2 5-1-15,0 4 0 0,0 4-1 16,-2 4-1-16,-3 0 1 16,2 0-1-16,-4-4-1 15,1 0-8-15,0-4-15 16,4-6-14-16,4-8-37 16,4-7-58-16,2 0-95 0</inkml:trace>
  <inkml:trace contextRef="#ctx0" brushRef="#br0" timeOffset="-146251.47">1384 17232 549 0,'5'0'8'15,"12"0"3"-15,4-3 30 16,4-1-3-16,2 4-12 0,0 0-9 16,-5 0-8-16,-3 0-6 15,-4 0-2-15,-6 9 1 16,-2 0-1-16,-4 0-1 16,0 1 4-16,-1 5 6 0,-1 0 1 15,3 4-1-15,-1-1-2 16,3 3-2-16,0-1-1 15,4 6-2-15,-1-2-2 16,1 2-2-16,0-2 2 16,-1 4 0-16,-4-3-1 0,-3-2 0 15,-2-3-3-15,-6 1 0 16,-10-5-1-16,-5 1 0 16,-4 0 1-16,-2-3-3 15,-2-3-4-15,5-6-19 16,5-3-39-16,6-4-85 0</inkml:trace>
  <inkml:trace contextRef="#ctx0" brushRef="#br0" timeOffset="-145814.07">2017 17317 532 0,'-5'0'112'0,"5"0"-87"15,3-5 20-15,14 1-35 16,7-4-3-16,6 5 1 15,6-3-5-15,0 5-2 16,-2 1-3-16,-4 0-43 16,-8 0-27-16,-10 7-30 0,-10 4-47 15,-2 3-106-15</inkml:trace>
  <inkml:trace contextRef="#ctx0" brushRef="#br0" timeOffset="-145704.72">2122 17405 141 0,'-22'12'288'0,"10"-5"-227"16,10-1-3-16,4-4-29 0,23-2-35 15,15 0 11-15,12-3 1 16,9-9-24-16,11-1-73 16,3-7-224-16</inkml:trace>
  <inkml:trace contextRef="#ctx0" brushRef="#br0" timeOffset="-145173.59">2830 17175 355 0,'-11'-10'136'0,"0"-5"-88"15,6 1 23-15,1-2-16 16,4 4-27-16,5-1-12 0,10 0-10 16,6 6 6-16,3 4-4 15,-1 3-1-15,-3 1-6 16,-4 14-4-16,-7 5-11 15,-8 2-2-15,-1 3-1 0,-5-1 5 16,-4-5 12-16,-3 0 2 16,4-6 1-16,3 0 4 15,5-4-3-15,4 1-4 16,11 1-1-16,5 2 1 16,6-1 1-16,1 2 0 15,-4 1-1-15,-9 0-12 0,-4 2-12 16,-10 1 2-16,-10-1 10 15,-11-3 13-15,-7-3 2 16,-6-1-1-16,1-7 3 16,8-1 2-16,7-2-6 15,7-4-1-15,11-10-28 0,5-4-106 16,17-11-174-16</inkml:trace>
  <inkml:trace contextRef="#ctx0" brushRef="#br0" timeOffset="-144970.51">3142 17093 682 0,'2'-2'34'16,"-2"-9"28"-16,1 11-9 15,5 0-35-15,2 4-15 16,0 9-4-16,3 7 1 16,4 4 0-16,-2 5 0 0,2 1-1 15,-4 2-2-15,-3 2-19 16,-1-3-9-16,-4-3-28 15,-1-5-25-15,3-7-31 16,0-11-82-16</inkml:trace>
  <inkml:trace contextRef="#ctx0" brushRef="#br0" timeOffset="-144718.02">3452 17136 516 0,'-13'-6'67'16,"-13"6"-66"-16,-1 0 34 15,0 4 1-15,-2 9-23 16,2 5 0-16,5-4-3 16,5 2-2-16,7 3-3 15,3-3 0-15,7 1-1 0,1-3-2 16,17 2 3-16,4 2 1 16,8-2-4-16,4-2-1 15,4-2-2-15,-1-1-7 16,2-1-13-16,-5-4-24 15,-6-4-42-15,0-2-73 16,-8-2-140-16</inkml:trace>
  <inkml:trace contextRef="#ctx0" brushRef="#br0" timeOffset="-144561.81">3568 17258 514 0,'0'-4'43'15,"1"2"9"1,12 0-12-16,8 2-18 0,6 0-4 15,8 0-8-15,4-2 3 16,-1 1-2-16,1 1-7 16,-3-2-3-16,-7 0-15 15,-7 0-57-15,-12-3-37 0,-6-1-76 16</inkml:trace>
  <inkml:trace contextRef="#ctx0" brushRef="#br0" timeOffset="-144358.75">3746 17100 397 0,'-6'0'51'0,"2"2"-4"16,2 11 22-16,2 4-15 15,0 6-10-15,0 1-11 16,8 8-2-16,1 0-15 16,-2 2-10-16,-2 1-5 15,3-3-1-15,-1 1-13 0,2-8-32 16,-1-10-46-16,4-8-49 15,3-7-56-15</inkml:trace>
  <inkml:trace contextRef="#ctx0" brushRef="#br0" timeOffset="-144186.88">3965 17180 458 0,'1'-10'108'0,"-1"5"-24"15,0 1-6-15,0 4-29 16,0 4-28-16,2 6-8 15,5 5 6-15,0 6-3 0,3 4-12 16,2 1-1-16,-2 7-2 16,-2 1-12-16,-6 4-39 15,-2 0-48-15,-7-3-93 16</inkml:trace>
  <inkml:trace contextRef="#ctx0" brushRef="#br0" timeOffset="-143260.93">1238 18020 473 0,'7'-10'11'0,"-7"-3"27"0,0 4 30 16,0 1-29-16,-3 2-25 16,-6-1-12-16,-3 3-1 15,-6 2 7-15,-2 4-2 16,-1-2-4-16,-1 0 1 15,-4 6 2-15,6 3 5 0,-2 0 0 16,5 1-2-16,0 3 1 16,5-3-1-16,4 7-3 15,6 1-3-15,2 3-2 16,0 4 1-16,2 1-1 16,9 7 0-16,-1-1 1 15,1-3 1-15,0 3 0 16,-2-2-2-16,-2-2 2 0,-2-1 2 15,0-2 4-15,0-4 0 16,0 1 3-16,2-4 0 16,2-4-4-16,4 1-5 15,2-5 0-15,9 1 0 0,3-1-1 16,4-3 0-16,1-1-5 16,4-5-33-16,1-1-23 15,-3 0-28-15,-3-8-69 16</inkml:trace>
  <inkml:trace contextRef="#ctx0" brushRef="#br0" timeOffset="-142776.68">1433 18190 242 0,'-10'-3'257'15,"5"-3"-216"-15,3 1 46 0,2-2-29 16,2 3-36-16,11-1-13 16,5-1 1-16,2 5-1 15,3 1-1-15,-2 0-6 16,-6 8-3-16,-5 7-5 0,-6 6-6 16,-4 4-4-1,-9 2 3-15,-7 0 9 0,-2-2 4 16,0-5 2-16,2-5 9 15,3-4 9-15,8-2-5 16,5-4-8-16,0-5-6 0,18 0-5 16,9 0 2-16,9 0 3 15,8-7-19-15,9-4-27 16,-1-3-27-16,-2-6-52 16,-3-3-176-16</inkml:trace>
  <inkml:trace contextRef="#ctx0" brushRef="#br0" timeOffset="-142464.25">1806 18070 11 0,'-15'-7'531'0,"7"4"-515"15,6-2 39-15,2-3-5 16,10 3-36-16,9 0-14 0,6-1 5 16,-2 1-1-1,2 1 3-15,-3 4-1 0,-8 0-4 16,-3 2-2-16,-7 9 1 15,-4 1 3-15,0 4 11 16,0 4 6-16,0 1-4 16,0 1-5-16,0-1-3 0,8 4-2 15,4-2 1-15,2 1-5 16,2 0-1-16,0 2 0 16,-1-3-1-16,-3 0-1 15,-10-2 0-15,-2 1-5 0,-9-1-1 16,-11-1-6-16,-9-3-3 15,0-2-5-15,-1-5-28 16,3-10-52-16,11 0-132 16</inkml:trace>
  <inkml:trace contextRef="#ctx0" brushRef="#br0" timeOffset="-142057.07">2388 18143 592 0,'-3'0'29'15,"3"0"43"-15,0-6-22 16,10-2-32-16,10 1-9 15,6 0-3-15,5 2-2 0,4 1-3 16,1 2-9-16,-6 2-34 16,-6 7-21-16,-9 4-40 15,-13 5-52-15,-2 2-20 16</inkml:trace>
  <inkml:trace contextRef="#ctx0" brushRef="#br0" timeOffset="-141952.63">2510 18229 327 0,'-9'7'77'0,"7"-5"-32"16,5-2-5-16,23 0-41 15,13 0 28-15,12-9-20 16,8-1-15 0,7-5-44-16,2-1-75 0</inkml:trace>
  <inkml:trace contextRef="#ctx0" brushRef="#br0" timeOffset="-141562.04">3086 18008 470 0,'-3'-9'147'0,"-11"-3"-128"15,14-3 57-15,1 1-33 16,15-2-28-16,4 5-8 0,4-1 1 16,-2 4-4-1,2 8-3-15,-6 0-4 0,-4 4-8 16,-2 11-8-16,-11 0 0 15,-1 5 1-15,-3 0 10 16,-9 0 4-16,2-1 5 0,1-1 1 16,1-4-1-16,8 2-1 15,0-1-1-15,14 1-1 16,3-4 2-16,3 4-1 16,0-2 1-16,-4 1-4 0,-8-3-14 15,-8-1 2-15,0-1 6 16,-13 0 5-16,-9-4 8 15,-4 2-3-15,-1-4 2 16,3-3-2-16,4-1 0 16,9 0 0-16,10 0-19 15,1-9-41-15,17-7-87 16,12-7-44-16</inkml:trace>
  <inkml:trace contextRef="#ctx0" brushRef="#br0" timeOffset="-141358.99">3383 17922 655 0,'7'-11'42'0,"-4"5"24"16,-1 2-6-16,0 4-30 16,4 0-18-16,1 10-10 15,1 9-1-15,1 6-1 16,6 5 0-16,-5 5-1 16,0 5-3-16,-6-1-18 0,-3-1-20 15,-1-1-17-15,0-7-16 16,0-5-35-16,-1-11-48 15,1-10-87-15</inkml:trace>
  <inkml:trace contextRef="#ctx0" brushRef="#br0" timeOffset="-141140.31">3571 18035 273 0,'0'-20'220'0,"0"4"-185"15,-9 5 7-15,-4 8 13 16,1 3-31-16,0 0-17 15,1 5 1-15,2 10 1 0,4 0-2 16,5 5-1-16,0 0-1 16,7-3 5-16,9 5 2 15,3-4-1-15,8-2-7 16,2-2-3-16,5-1-1 16,0-2-7-16,0-5-26 0,-1-2-29 15,-5-2-54-15,-1-2-130 16</inkml:trace>
  <inkml:trace contextRef="#ctx0" brushRef="#br0" timeOffset="-140937.25">3834 18092 525 0,'0'-4'20'16,"12"1"27"-16,10-3-6 15,5 1-13-15,7-2-12 16,7 0-7-16,3-2-4 15,0 1-3-15,-5 2-2 0,-3-1-2 16,-9-1-18-16,-7 1-57 16,-13 0-9-16,-7-4-24 15,-5 1-107-15</inkml:trace>
  <inkml:trace contextRef="#ctx0" brushRef="#br0" timeOffset="-140781">4009 17933 358 0,'-16'0'46'16,"5"0"-7"-16,6 9 51 15,0 5-29-15,5 2-22 16,0 2-10-16,1 3-7 16,6 5-3-16,5 0-8 0,-4-1-9 15,1 2-2-15,1 0-6 16,-2 0-24-16,1-8-31 16,0-4-52-16,4-10-109 15</inkml:trace>
  <inkml:trace contextRef="#ctx0" brushRef="#br0" timeOffset="-140484.22">4218 17967 559 0,'7'-12'21'0,"2"0"11"15,7 7 35-15,4 2-24 16,-1 3-20-16,1 2-15 15,-3 12-2-15,-5 2-5 16,-9 5-4-16,-3 1-3 0,-5 3-1 16,-7-2 4-1,-6-2 3-15,1 1 2 0,3-6 3 16,6 0 14-16,1-7 7 16,7-4-2-16,8-1-5 15,15-4-1-15,12 0-6 0,13-8-10 16,15-6-21-1,11-9-82-15,6-11-126 0</inkml:trace>
  <inkml:trace contextRef="#ctx0" brushRef="#br0" timeOffset="-91839.42">5855 12785 215 0,'-3'2'227'16,"-8"0"-176"-16,8-2 6 16,1 0 3-16,2 0-15 15,0 0-28-15,10-2-12 0,3-2 6 16,5-2 2-16,7-4-5 15,1 1-2-15,2-1-3 16,-7-3-4-16,1 1 1 16,-8 0 0-16,-6 1 2 15,-8 0 5-15,-8 0-4 0,-16 2-6 16,-11 4-1-16,-13 2 1 16,-10 3 2-16,-5 0 2 15,-3 8 0-15,2 5 1 16,2-2 11-16,14 3 3 15,8-4 2-15,13 3-4 0,17-2-12 16,10-2-4-16,10-2-5 16,24-2 1-16,13-1 8 15,10-4 1-15,14 0-2 16,5-6 2-16,2-1-2 16,-5-5 0-16,-6-1 0 15,-10 2 0-15,-10 1-1 0,-14 1 0 16,-10 2 0-16,-16 0 2 15,-7 3 2-15,-18 2-6 16,-21 2-17-16,-19 2-10 16,-12 3 2-16,-16 10 16 15,-4 1 12-15,4 1 2 0,9 1 15 16,18-3 14 0,15-3-4-16,20-3-16 0,19 0-9 15,17-5-12-15,25-3-2 16,22-1 12-16,21-3-1 15,13-8-14-15,9-1-34 0,2-6-55 16,-5-4-155-16</inkml:trace>
  <inkml:trace contextRef="#ctx0" brushRef="#br0" timeOffset="-90652.2">5451 12266 62 0,'4'-9'255'0,"-1"4"-211"0,-1-4 14 16,0 2-9-16,0 0 0 15,-2-2-17-15,0 1-6 16,0 0 5-16,0 1-3 15,-8 3-7-15,-2 2-9 0,-5 2-7 16,-1 0-1-16,-4 13 0 16,1 1-1-16,1 4-2 15,2 3 2-15,1-1-2 16,8 0-1-16,7-5 1 16,0-2-1-16,2-2-3 15,10-6 2-15,8-3 1 0,0-2 1 16,1-9 0-16,3-9 1 15,0-7-2-15,-5-4 2 16,-3-6 0-16,-2-2 0 16,-6-5 0-16,-4 4 10 15,-4 0-2-15,0 7 4 0,-2 8 6 16,-5 3 6-16,-1 12-6 16,4 4-7-16,1 4-7 15,1 0-4-15,2 11-5 16,0 10 2-16,12 5 1 15,2 7-1-15,5 5 1 16,4 1 1-16,1 0-2 0,3-2-1 16,-2-1-22-16,1-9-12 15,-4-6-17-15,-2-6-19 16,-6-8-17-16,-1-7-51 16,-7-2-41-16</inkml:trace>
  <inkml:trace contextRef="#ctx0" brushRef="#br0" timeOffset="-90511.6">5704 12220 301 0,'-9'-13'118'0,"4"3"-9"16,0 4-32-16,5 5-21 16,0 1-24-16,0 0-29 15,7 8-1-15,3 5 2 16,4 3-3-16,-1 1 0 0,1 4-6 16,-4-6-38-16,-3-2-32 15,-4-6-33-15,-3-7-54 16</inkml:trace>
  <inkml:trace contextRef="#ctx0" brushRef="#br0" timeOffset="-90371.01">5624 12050 307 0,'-5'-21'44'16,"2"3"1"-16,3 4-12 16,6 8-29-16,10 3-3 15,2 3-3-15,0 0-37 0,0 0-53 16,-2 3-123-16</inkml:trace>
  <inkml:trace contextRef="#ctx0" brushRef="#br0" timeOffset="-89699.29">5744 11997 374 0,'-3'-4'53'0,"-2"1"36"16,5 1-16-16,0 2-34 16,5 0-16-16,7 3-14 15,2 10 10-15,6 6 0 16,0 8-5-16,3 8-6 0,-1 3 1 15,-1 4-4-15,-1-2-1 16,-4 2-2-16,3-7-2 16,-6-6 1-16,2-4-1 15,-4-7 1-15,-1-2 0 16,0-6 1-16,-1-3-2 16,-2-3 2-16,-4-4-2 0,1 0 2 15,-1-7 2-15,-3-11-4 16,0-7-15-16,0-7-5 15,-9-7-1-15,-5-2 7 16,0 0 4-16,-2 3 1 16,-1 6 8-16,5 5 1 15,1 8 2-15,4 8-1 0,1 4-2 16,6 3 2-16,0 4-5 16,0 0-26-16,7 0-31 15,5 0 6-15,0 4-35 16,2-2-16-16,-1-2-29 15,-2 0 63-15,-5-2 76 0,1-5 73 16,-4 1 39-16,-1 0-18 16,0 0-4-16,-1 2-23 15,1 2-22-15,5 2-21 16,2 2-20-16,6 11 3 16,2 1 8-16,5 11-7 0,1 3-3 15,1 8-3-15,1 2 0 16,-4-1-4-16,3 1-1 15,-6-5-1-15,-2-4 2 16,-4-6-2-16,-1-7 0 0,-5-5 0 16,-3-4-4-16,-3-7 1 15,0 0 2-15,-3-12-4 16,-10-8-15-16,-5-7-16 16,-2-3-2-16,3-4 8 15,-4-1 8-15,9 0 11 16,5 7 14-16,7 1 0 0,0 4-3 15,13 6-1-15,12 2 1 16,7 5-3-16,4 0-22 16,3 3-52-16,-1 4-65 15</inkml:trace>
  <inkml:trace contextRef="#ctx0" brushRef="#br1" timeOffset="-81123.33">6469 12041 326 0,'-3'-9'65'16,"-8"-3"-67"-16,2 0 4 0,-5-3 4 15,-6 4 10-15,-1-6-9 16,-6 1-3-16,-5 2 2 15,-4-3 6-15,-3 3-3 16,-2-2 5-16,-6 6-3 16,-1-3-1-16,-1 2-1 0,-4 4-3 15,-3 1-3-15,-1 3 3 16,-4 5 2-16,-4-2 2 16,2 0-3-16,-5 11 3 15,1-2-2-15,1 3-2 16,-1 2-3-16,1 1-1 15,2-1 0-15,3 0 0 16,1 0 0-16,3 3 1 0,4-1-2 16,2-2 2-16,0 0 0 15,5 2-1-15,1-1 2 16,-2-2 2-16,0 4-1 16,3 1-1-16,-3-1-1 15,0 1-2-15,-3 2 1 0,1-1-2 16,1 3 2-16,-6-3-3 15,2 3 3-15,4 1-2 16,-1-1 0-16,4-3 0 16,0 4 4-16,6-3-3 15,5 3 1-15,0 2-1 16,5 2 1-16,0 0-3 0,2 3 1 16,2 4 0-16,1 0 1 15,3 1-1-15,1 4 0 16,3-5 0-16,0 4 0 0,5-4 1 15,-1 0-2-15,4 0 1 16,-1-4-1-16,3 2 1 16,2-4 2-16,2 3-2 15,-1-2 1-15,1-3 1 16,3 3 1-16,0-4-3 16,0-2 2-16,0 0-1 0,3-2 0 15,6-4 1-15,2 2 1 16,3-3 1-16,3 0-1 15,2 1 0-15,5-2-1 16,-1 2 0-16,4-2 0 16,2 2-3-16,-1-3 2 15,-1-2-1-15,2 1 1 0,-2-1-1 16,-2 0 0-16,2-2 3 16,-3 2-1-16,-2 0 0 15,2-2 0-15,-2 1 1 16,0 0-2-16,-3-2 1 0,6 1-1 15,-3 0-1-15,5-1 0 16,1-1 1-16,2-2 0 16,4 1 0-16,0-1-1 15,5-2 1-15,-2 1 0 16,2-3-1-16,5 1 3 0,-1-2-2 16,2 3 1-16,-4-2 0 15,4 2 0-15,0 0-1 16,-4-2 1-16,1-1-2 15,-3 2 1-15,2-2 0 16,-3 2 0-16,2 1-1 16,-1-3 0-16,-1 2 0 15,-1 0 1-15,3-2-1 0,0 2 0 16,1-1 0-16,0-2 2 16,4 0-2-16,0 0 0 15,2 0 0-15,1 0 1 0,0 0 0 16,6-2-1-16,1-5 0 15,0 4 1-15,0-5-1 16,5 3 1-16,-3-3-1 16,1 0 0-16,-1 0 1 15,3-2-2-15,-4 0 2 0,-2 0-1 16,4-3 0-16,1 2 0 16,-1-5 0-16,-2-2 1 15,1 2-1-15,-1-1 0 16,-3-4 1-16,2 1-1 15,-3-1 0-15,-2 0 0 16,-3-3-1-16,-1 2 2 16,-2 0 0-16,-5-2-1 0,0-2 2 15,-2 3-2-15,-5-3 1 16,-3 2 0-16,0-3 0 16,-5 0 0-16,0-2 1 15,-4 0-2-15,-1-1 1 0,-3-2 0 16,0 2-1-16,-4-2 2 15,0 1-2-15,-5 3 0 16,1-4 1-16,-3 1-1 16,-5 1 0-16,2-4 0 15,-2 4 0-15,0-4 0 0,-4-2 0 16,-6 2 0 0,2 2-1-16,-6-2 1 0,1 1 1 15,-3-2 0-15,-2 3 0 16,-1 0-1-16,-2-1 1 15,-2-2-1-15,-3 3 1 16,-1-1-1-16,-3 1 1 16,-2-3 0-16,-4 5 2 0,-5 2-3 15,-5-2 0-15,-5 3-1 16,-12 2 1-16,-9 2 0 16,-14 4-2-16,-13 4-6 0,-15 7-26 15,-22 4-17-15,-7 5-43 16,-16-1-119-16</inkml:trace>
  <inkml:trace contextRef="#ctx0" brushRef="#br1" timeOffset="-80092.33">6958 11551 516 0,'-7'-25'57'16,"0"2"16"-16,1 0-5 15,6 7-9-15,-2 3-18 16,2 4-14-16,0 8-5 15,0 1-7-15,0 1-11 0,0 16-7 16,10 5 0-16,2 11 3 16,0 7 2-16,3 5-1 15,1 2 0-15,0-1-1 16,1-3 1-16,-5-7 0 16,2-6-1-16,-1-7 0 0,-4-7 0 15,-4-5 0-15,0-8 1 16,-3-3 0-16,2 0 2 15,2-13 3-15,1-7 0 16,-1-7-3-16,4-6-1 16,2 0-1-16,0 1-2 0,0 7 1 15,-2 5 0-15,1 8-2 16,2 6 0-16,1 6-3 16,1 0 1-16,-1 11 1 15,6 3 1-15,2 4 0 16,0 3-19-16,2 1-10 0,-1 0-17 15,1-5-22-15,-1-1-33 16,-5-7-69-16,-4-6-199 16</inkml:trace>
  <inkml:trace contextRef="#ctx0" brushRef="#br1" timeOffset="-79561.19">7567 11592 355 0,'0'-9'157'0,"-12"2"-113"0,-5 3-10 15,-3 4-12-15,-1 0-11 16,-3 13-4-16,3 1-4 16,5 6 1-16,1 2-2 15,8-1-1-15,7 0 0 0,0-1-3 16,4-4-2-16,10-6-3 15,2-3 1-15,3-7 2 16,-2 0 2-16,1-10 1 16,-2-10 1-16,-1 1-2 15,-1-3 0-15,-3 3 0 0,-4 2 3 16,-3 5 1-16,-1 4 6 16,-1 3 3-16,0 5-4 15,3 0-7-15,3 2-1 16,2 6 1-16,6 0 0 15,4-1 1-15,-2-1-2 16,3-4 1-16,1-2 0 16,0-4-1-16,-3-8 1 0,-1-5 0 15,-6 4 1-15,2-2 3 16,-6 4 25-16,-4 0 15 16,1 8-5-16,-2 3-8 15,7 0-18-15,-1 8-11 16,6 7 3-16,2 7 4 0,3 4-4 15,-1 3-5-15,0 3 1 16,-11 6-13-16,-8-1-38 16,-12 2-34-16,-22-1-46 15,-18-1-196-15</inkml:trace>
  <inkml:trace contextRef="#ctx0" brushRef="#br1" timeOffset="-53132.75">4588 12671 723 0,'-106'9'-2'0,"8"0"10"0,20 3-5 15,22 3 7-15,29 1 8 16,32-5-16-16,47-3-18 15,35-6 13-15,35-2 4 16,36-10 3-16,27-16-5 16,25-7-1-16,18-10 3 0,7-5-2 15,3-6 0-15,-11 2 3 16,-16 1-1-16,-30-1-1 16,-41 11 2-16,-42 5-1 15,-47 4-1-15,-51 9 3 16,-60 11-4-16,-55 8-20 0,-53 8-8 15,-46 18 7-15,-41 23 0 16,-36 16 4-16,-20 15 15 16,-6 15 3-16,12 11 11 15,28 9 19-15,40-1 9 16,57-10-3-16,56-7-16 16,60-16-13-16,58-22-8 0,47-19-15 15,62-26 6-15,48-15 16 16,43-29 0-16,43-19-2 15,36-19 0-15,23-6-6 16,18-6 8-16,8 2-6 0,-4-2 1 16,-17 6-1-16,-21 4-1 15,-37 5 4-15,-44 7-7 16,-48 6 6-16,-54 6 0 16,-57 7-1-16,-50 6 6 15,-67 9-11-15,-55 8-7 16,-59 9-6-16,-49 13 3 15,-46 9 4-15,-34 24 5 0,-22 15 1 16,-14 15 3-16,9 10 0 16,18 12 3-16,30 7 1 15,36 5 6-15,50-5 2 16,51-8 5-16,59-13-21 0,47-13 7 16,52-15-8-16,38-18-13 15,54-17 13-15,40-10 8 16,42-14 0-16,37-16 1 15,30-11 0-15,25-7 1 16,19-2-4-16,6 0 3 0,-6 2-2 16,-15-2-1-16,-22 5 2 15,-36 2-4-15,-45 1 4 16,-47 2-2-16,-54-2-1 16,-53 0 7-16,-48 5-2 15,-61 3-5-15,-57 9-12 0,-46 6 1 16,-39 14 7-16,-33 7-7 15,-19 26 1-15,-3 14 10 16,19 13 2-16,30 10 8 16,48 8 9-16,52 3 1 15,62 7-11-15,60-5-9 16,50 1-6-16,59-8-6 0,46-8-1 16,41-13 0-16,42-24 6 15,34-24 3-15,27-15 5 16,20-27 1-16,8-21 2 15,5-13 7-15,-8-8 1 16,-13-3-1-16,-26-4 0 0,-29-4-7 16,-44 2 0-1,-43 3-2-15,-48 3 0 0,-53 1 1 16,-48 7 3-16,-66 9-13 16,-52 11-9-16,-57 9-11 0,-48 17-1 15,-43 19 7-15,-32 12 0 16,-18 18 10-16,-6 25 12 15,8 21 3-15,26 17 20 16,43 15 7-16,51 9 1 16,56-3-12-16,66-4-13 15,65-7-8-15,51-16-5 16,62-20 0-16,53-17 10 0,39-21-2 16,42-18 4-16,27-20-3 15,25-19 3-15,9-12 0 16,-2-5-3-16,-13-7-4 15,-27-4 3-15,-38 4-2 0,-50-2-3 16,-55 1 10 0,-62 3-3-16,-51-2 4 0,-72 3-9 15,-51 6 2-15,-56 9-2 16,-42 7 5-16,-38 17-5 16,-25 20 0-16,-19 9 0 15,-1 30 1-15,14 13-1 0,35 13 4 16,49 12 0-16,57 6 1 15,62 2 4-15,69-1-11 16,51-3-2-16,65-11-8 16,43-9-4-16,42-20-12 15,30-21 1-15,25-18 19 0,17-22 7 16,12-24 14-16,3-18 11 16,1-13-10-16,-11-7 2 15,-24-7-2-15,-30 4-3 16,-45 3-5-16,-48 11 6 15,-54 8 2-15,-56 7 1 0,-69 13-11 16,-55 12-5-16,-53 13-16 16,-48 13 2-16,-42 14 0 15,-28 28-5-15,-16 24 8 16,1 24 6-16,11 16 5 16,34 19 6-16,43 5-2 0,59 5 11 15,56-4-3-15,62-6-8 16,53-19-3-16,63-15-5 15,36-18-9-15,32-25 4 16,26-21 9-16,13-22 2 16,0-11 2-16,-8-19 11 15,-17-7 6-15,-30-3-1 0,-38 0-9 16,-39-4-3-16,-46 0 9 16,-46 1 11-16,-60 4-18 15,-57 5-11-15,-55 11 1 16,-50 11-2-16,-42 10 1 0,-24 8-9 15,-14 17 5-15,1 11 6 16,22 8 2-16,36 4 0 16,52 4 2-16,48-7 2 15,64-3 0-15,55-9-3 16,50-7-12-16,32-9-64 16,47-9 9-16,30-6 40 0,24-13 9 15,20-11 14-15,5-10 4 16,0-3 9-16,-14 0 10 15,-24 3-4-15,-34 4-6 16,-49 5-4-16,-36 6 18 16,-62 8-4-16,-50 10-19 15,-42 5-1-15,-32 12 0 0,-14 18 3 16,0 10 0-16,24 10 12 16,42 2-10-16,53 0-4 15,65-10-6-15,60-16-94 16,72-25-235-16</inkml:trace>
  <inkml:trace contextRef="#ctx0" brushRef="#br1" timeOffset="-49446.12">7748 11790 370 0,'-32'0'44'15,"1"0"20"-15,4 0-2 0,6 0-16 16,5 0-8-16,6 0-19 16,7 0-5-16,3 0-2 15,8-2-12-15,13-7 5 16,2-3 8-16,4-4-5 15,2 0-4-15,-8 0-1 0,-8 0-2 16,-13 2 0-16,-13 3-6 16,-26 4-19-16,-19 3-1 15,-17 4 10-15,-13 0 14 16,-5 9 2-16,-1 9 10 16,10-1 12-16,14 5 4 15,19-6-2-15,21 0-10 16,28-2-8-16,20-3-14 0,35-5-3 15,27-5 16-15,24-1-6 16,16 0-10-16,10 0-34 16,-4-1-47-16,-10 1-111 15</inkml:trace>
  <inkml:trace contextRef="#ctx0" brushRef="#br1" timeOffset="-48883.75">7945 12209 384 0,'-1'-9'119'16,"-1"2"-35"-16,2 2-16 16,0 5-17-16,0 0-10 15,7 5-23-15,3 11-2 16,0 7 3-16,0 7-6 0,2 6-8 15,0 3-3-15,-2-1-2 16,0-4 0-16,-1-4-2 16,-1-10-15-16,-1-8-6 15,1-10-10-15,-4-2-10 16,-1-14 14-16,-3-9-21 16,-3-11-18-16,-10-2 4 0,-3-3 31 15,1 2 38-15,-2 4 15 16,5 8 23-16,5 5 11 15,7 10-9-15,4 2-20 16,18 8-22-16,7 0 1 0,8 13 3 16,10 3-3-16,1 8-2 15,1 4 0-15,-1 1-3 16,-4 1 1-16,-7-2-26 16,-5-6-46-16,-8-6-42 15,-4-11-14-15,-9-5-98 16</inkml:trace>
  <inkml:trace contextRef="#ctx0" brushRef="#br1" timeOffset="-48696.29">8301 12094 437 0,'-18'-22'73'16,"4"6"-6"-16,4 7-4 0,7 9-18 16,3 0-26-16,2 14-25 15,7 11 7-15,4 7 1 16,0 10-1-16,4 3 0 15,1 4-1-15,0-1-14 16,4-6-44-16,0-7-55 0,0-12-63 16</inkml:trace>
  <inkml:trace contextRef="#ctx0" brushRef="#br1" timeOffset="-48477.59">8716 11994 418 0,'-22'0'218'16,"-2"12"-208"-16,-2 5 6 15,6 10 15-15,3 11 4 16,5 4-22-16,9 5-12 16,3 3 0-16,18-4-1 0,8-1-4 15,8-9-17-15,7-8-12 16,-1-10-8-16,6-9-27 15,-7-9-65-15,-5-2-160 16</inkml:trace>
  <inkml:trace contextRef="#ctx0" brushRef="#br1" timeOffset="-48133.92">8863 12157 275 0,'0'-21'224'0,"2"1"-195"16,15 4-1-1,7 7 8-15,6 8-4 0,1 1-9 16,1 7-9-16,-5 10 8 16,-1 2-6-16,-10 8-11 15,-9-3-4-15,-3 4-1 0,-4-4 1 16,0-6 0 0,-6-6-1-16,0-6 1 0,-1-6 10 15,0-6 12-15,2-10-6 16,3-5-12-16,2-4 1 15,0-2-3-15,0 2 1 0,6 2-3 16,2 9-2-16,2 3 0 16,2 11 3-16,2 0-3 15,3 7 1-15,-2 11-1 16,4 3 0-16,-1 4-7 16,5 0-30-16,-3-2-21 15,-2-5-28-15,-2-7-88 0</inkml:trace>
  <inkml:trace contextRef="#ctx0" brushRef="#br1" timeOffset="-47930.86">9333 11997 21 0,'12'-6'535'0,"2"5"-516"16,0 1 17-16,6 8 11 15,2 14-4-15,-7 6-15 16,2 10-12-16,-10 9-5 15,-7 2-4-15,0 1-8 0,-16 2-4 16,-7-11-38-16,-8-9-43 16,1-12-16-16,-1-18-123 15</inkml:trace>
  <inkml:trace contextRef="#ctx0" brushRef="#br1" timeOffset="-47493.45">9673 12108 74 0,'0'0'461'16,"0"0"-402"-16,2 0 14 0,9-8-32 16,3 1-1-16,4 2-14 15,5-1-16 1,7-3-2-16,3 6-2 0,2-2-6 16,2 1-1-16,2 1-10 15,1-1-44-15,-6 0-30 16,-1-5-32-16,-11 1-115 0</inkml:trace>
  <inkml:trace contextRef="#ctx0" brushRef="#br1" timeOffset="-47165.4">10105 11906 503 0,'2'0'55'0,"0"0"-12"0,1 4-17 16,9 8 4-16,-3 4 3 15,4 6-21-15,-3 0-9 16,1 0 0-16,-2 2-3 15,-4-8 1-15,-1 0-14 16,-4-8-9-16,0-6 5 0,-4-2 11 16,-3-9 2-16,-2-9-12 15,0-5 13-15,4-3 4 16,1 2 8-16,4-2 1 16,0 8-2-16,9 2-1 15,7 7-1-15,6 7-3 16,5 2 1-16,7 0 1 0,3 11-1 15,3 3-2-15,3 2-3 16,-5 5 3-16,-1 0-2 16,-2-3-4-16,-11-2-23 15,-3 0-34-15,-11-10-30 16,-4-4-40-16,-6-2-88 0</inkml:trace>
  <inkml:trace contextRef="#ctx0" brushRef="#br1" timeOffset="-46977.94">10392 11819 320 0,'-10'-20'157'0,"5"4"-76"0,1 9-12 16,4 7-18-16,0 0-27 15,4 10-26-15,8 8 5 16,1 7 9-16,-1 7 2 16,5 1-8-16,-3 5-5 15,-1-4-1-15,-1-3-16 0,0 0-28 16,1-12-22-16,0-10-48 15,2-7-112-15</inkml:trace>
  <inkml:trace contextRef="#ctx0" brushRef="#br1" timeOffset="-46774.86">10747 11706 624 0,'-20'0'14'0,"1"5"1"15,-2 17 6-15,4 5 14 16,2 7-14-16,8 5-16 16,7 0 0-16,2 0-2 15,14-3-3-15,9-4-1 0,4-7-2 16,5-7-24-16,6-5-21 16,-4-13-39-16,-1 0-112 15</inkml:trace>
  <inkml:trace contextRef="#ctx0" brushRef="#br1" timeOffset="-46146.3">10942 11801 405 0,'-3'5'90'16,"3"0"-89"-16,0 6 26 16,0 2 7-16,11-1 4 0,-1 2-21 15,7 1-13-15,0-6-3 16,0-3-2-16,-1-6 0 15,0 0 4-15,-2-3 3 16,-1-9 0-16,0-6 0 16,-5-2 1-16,-1-2 7 15,1 2 6-15,-3 2-1 0,-1 4 1 16,1 3-1 0,-1 5-6-16,2 6-10 0,-1 0-4 15,2 14-1-15,3 8 0 16,0 5 2-16,2 3-1 15,-5 6 1-15,-2 2 0 0,-1-5-2 16,-1-2 0-16,-3-9 0 16,0-2-2-16,-7-7-2 15,0-10-1-15,-3-3 8 16,-1-3-12-16,0-14-36 16,4-5-39-16,2-4-60 0,5-6-115 15</inkml:trace>
  <inkml:trace contextRef="#ctx0" brushRef="#br1" timeOffset="-45943.22">11305 11615 531 0,'5'0'63'0,"1"0"-30"16,1 4-5-16,2 12 10 16,3 9-1-16,3 7-18 15,1 9-9-15,2 2 3 16,-3 3-3-16,1 3-9 0,-6-4-2 15,-4 3 3-15,-6-9-21 16,-6-4-48-16,-8-12-74 16,-8-11-258-16</inkml:trace>
  <inkml:trace contextRef="#ctx0" brushRef="#br1" timeOffset="-42975.17">11646 11682 301 0,'-5'1'104'0,"0"-1"-53"0,1 0 18 16,4 0-12 0,0 0-9-16,0 0-23 15,11 0-20-15,5-4 13 0,3-3-1 16,7 2-10-16,3 0-4 16,-1-1-1-16,3 1-2 15,-4 3-4-15,0 2-21 0,-3 0-33 16,-9 0-31-16,-8 4-51 15,-3 3-80-15</inkml:trace>
  <inkml:trace contextRef="#ctx0" brushRef="#br1" timeOffset="-42818.94">11756 11767 365 0,'-13'9'79'0,"6"-6"-15"16,5 0-9-16,2-3-13 15,9 0-19-15,11 0-15 16,7 0-3-16,7-8-1 15,7 1-3-15,1-4-20 0,-1 2-58 16,-3 0-85-16,-6-1-199 16</inkml:trace>
  <inkml:trace contextRef="#ctx0" brushRef="#br1" timeOffset="-42254.36">12143 11585 382 0,'-12'-9'87'16,"5"0"-36"-16,2-4 13 15,5 3-10-15,0-2-18 0,12-1-34 16,8 4 0-16,1 0 1 15,8 4 0-15,-4 3 0 16,2 2 0-16,-8 2-3 16,-7 9 0-16,-5 4-2 15,-7 4-4-15,0 2-1 0,-9-1-1 16,-1-1 4-16,-2-3 3 16,5-4 2-16,2-4 0 15,3-3-2-15,2-1 1 0,6-3-7 16,6 3 1-16,4-1 6 15,5 5 3-15,-2 1-2 16,-1 2 0-16,-4 1-1 16,-4 2-1-16,-9 0-6 15,-1 0-3-15,-6-4 8 16,-8-3 4-16,-6 0 1 16,5-6 0-16,-6-1-3 0,9 0-2 15,4-7-18-15,8-6-33 16,0-2-77-16,12-7-119 15</inkml:trace>
  <inkml:trace contextRef="#ctx0" brushRef="#br1" timeOffset="-42035.65">12465 11433 573 0,'0'-5'45'15,"2"1"4"-15,2 4-16 16,1 0-11-16,5 9-10 0,-2 4-12 15,3 5 4-15,5 5 0 16,-4 4-1-16,-1 1-3 16,-3 4-1-16,-3-2-7 15,-3 1-16-15,-2-4-15 0,1-4-15 16,-1-5-20 0,-1-7-28-16,-3-8-14 0,3-3-73 15</inkml:trace>
  <inkml:trace contextRef="#ctx0" brushRef="#br1" timeOffset="-41738.89">12695 11442 419 0,'-18'0'14'0,"0"0"-5"0,-4 5 1 16,3 8 18-16,-3-1-12 15,8 5-10-15,3-3-4 16,2 0 3-16,6 1-1 16,3-3-3-16,0-2 3 15,1 3 4-15,8-2 2 16,6 0 5-16,1-3 8 0,2 4-3 16,1-2 0-16,5-1-5 15,-2 0-3-15,3 0-5 16,-1-2-6-16,-4-2-2 15,2 1-24-15,-6-5-65 0,-6-1-129 16</inkml:trace>
  <inkml:trace contextRef="#ctx0" brushRef="#br1" timeOffset="-40770.36">11912 11453 466 0,'2'-4'42'0,"-2"-1"-24"0,2 3 27 15,0-1 2 1,-1 1-12-16,3 2-25 16,-3 0-7-16,1 0 5 0,3 4 0 15,-2 8-3-15,-1 4 6 16,-2 9 2-16,0 7 5 15,0 9 1-15,-5 7 4 0,-8 8-2 16,0 2-9-16,0-4-7 16,1-1-1-16,3-6-3 15,0-8 0-15,5-7 0 16,2-7-1-16,2-7 0 16,0-4 0-16,0-5-8 0,4-6-33 15,1-3-49-15,1-3-149 16</inkml:trace>
  <inkml:trace contextRef="#ctx0" brushRef="#br1" timeOffset="-37567.99">8369 11860 415 0,'-5'0'117'15,"0"0"-80"-15,-1-2 19 16,2-7-14-16,-1-5-11 0,0-6-17 16,1-7-8-16,-3-12 4 15,-2-9-2-15,0-18-5 16,-3-12-2-16,-1-15 1 15,-3-11-11-15,0-12 10 16,-5-9 3-16,2-8-4 0,-1-7-2 16,1-4 1-16,-3-6-3 15,0-2-1-15,-3-1-4 16,1 2-1-16,0 2 1 16,-1 5 4-16,3 4 3 15,-2 10 2-15,5 11-1 16,1 12 1-16,1 13 6 15,0 13 3-15,3 16 1 0,-1 9 3 16,1 17 5-16,3 10-2 16,0 11-5-16,3 10-6 15,-2 8-2-15,0 14-6 16,-1 16-4-16,-4 15 5 0,1 12 1 16,-4 5 2-16,2 2-3 15,0-5-1-15,2-11-2 16,4-12 0-16,3-12 4 15,0-12 1-15,5-12 1 16,2-8 8-16,0-20 2 0,6-8-18 16,6-10 8-16,6-8-4 15,4 0 2-15,3 4 4 16,4 7 0-16,-1 7 1 16,4 11 5-16,2 12 2 15,0 12-2-15,-2 1-4 16,2 18-2-16,0 8-2 15,0 12-2-15,-5 5-4 0,-2 1-23 16,-4 1-28-16,-9-11-57 16,-5-6-128-16</inkml:trace>
  <inkml:trace contextRef="#ctx0" brushRef="#br1" timeOffset="-37052.49">6462 8308 572 0,'0'-1'32'0,"0"1"13"15,0 5-17-15,6 10-25 0,2 9 23 16,4 2-6-16,0 9-5 16,3 0-8-16,-1 3-4 15,-1-10-2-15,-5-3-1 16,-2-5-1-16,-5-9-4 15,-1-11-9-15,0 0 4 0,-12-16 14 16,-4-10-18-16,-2-4 8 16,-2-4 5-16,2-2 5 15,7-1 6-15,3 9-3 16,4 3-2-16,4 5 4 16,12 7-4-16,12 8-6 0,8 5 1 15,7 0 0 1,9 13 0-16,1 2 0 0,4 7-1 15,-3 0 1-15,-5 3-16 16,-4-4-20-16,-7-1-19 16,-7-8-13-16,-11-8-5 15,-5-4-8-15,-8-11-36 0</inkml:trace>
  <inkml:trace contextRef="#ctx0" brushRef="#br1" timeOffset="-36880.63">6776 8128 437 0,'-14'-25'95'0,"1"11"-14"0,8 5-11 16,5 9-32-16,0 3-29 16,5 14-18-16,8 5 9 15,7 9-1-15,1 10 1 16,5 0 1-16,3 6-1 16,-2-3-28-16,5-3-38 0,-2-11-43 15,1-6-77-15,0-16-93 16</inkml:trace>
  <inkml:trace contextRef="#ctx0" brushRef="#br1" timeOffset="-36689.39">7175 8110 525 0,'-17'-6'54'15,"-5"6"-39"-15,2 4 14 0,4 13-12 16,5 8-1-16,4 3-12 15,7 6-4-15,7 1 0 16,11 1-2-16,7 0-11 16,8-6-29-16,2-8-33 0,3-8-37 15,-1-9-67-15</inkml:trace>
  <inkml:trace contextRef="#ctx0" brushRef="#br1" timeOffset="-36305.58">7279 8150 540 0,'-7'-18'10'0,"7"0"14"15,2 4-2-15,16 3-6 16,6 7-4-16,4 4-4 16,3 0 12-16,-1 9 1 0,-3 7-7 15,-4 2-8-15,-8 4-6 16,-3-3 1-16,-8 2 0 15,-3-4-2-15,-1-5 2 16,0-5 1-16,0-5 3 0,-1-2 25 16,-3-2 3-1,-1-10-18-15,3-8-11 0,2-3-4 16,0 2-3-16,0-1 2 16,0 4 1-16,0 4-2 15,5 7 1-15,2 4-3 0,0 3-2 16,3 6 3-16,0 9 0 15,4 3 1-15,1 1-3 16,2 4-16-16,-1-4-12 16,-2 2-18-16,0-7-36 15,-3-7-77-15,-3-7-106 0</inkml:trace>
  <inkml:trace contextRef="#ctx0" brushRef="#br1" timeOffset="-36102.5">7621 8015 462 0,'10'-12'44'0,"3"5"-9"16,5 7-4-16,5 0-2 16,0 12-5-16,2 12-2 15,-1-2-3-15,-2 10-8 16,-7 1-5-16,-8 2-5 16,-2 0-1-16,-5-5-1 15,0-7-9-15,-12-3-12 0,2-8 2 16,3-9-21-16,-1-3-38 15,8-6-57-15</inkml:trace>
  <inkml:trace contextRef="#ctx0" brushRef="#br1" timeOffset="-35930.64">7971 8036 651 0,'3'-4'37'0,"2"-3"-3"15,7-1-10-15,5 3-13 0,3 1-9 16,-1 4-9 0,3 0-41-16,-7 4-40 0,-8 10-91 15,-7 5-250-15</inkml:trace>
  <inkml:trace contextRef="#ctx0" brushRef="#br1" timeOffset="-35836.93">8035 8165 483 0,'9'-1'32'0,"18"-13"-36"15,5-6-18-15,12-3-86 16</inkml:trace>
  <inkml:trace contextRef="#ctx0" brushRef="#br1" timeOffset="-35602.62">8570 7863 499 0,'0'-11'239'0,"4"-2"-238"15,3 2 14-15,9 1 13 16,6 1 2-16,3 3-23 16,4 1-7-16,5 0-1 0,0 1-1 15,-2 3 1-15,-6 1-24 16,-7 0-47-16,-11 0-34 15,-8 5-83-15,-15 2-208 16</inkml:trace>
  <inkml:trace contextRef="#ctx0" brushRef="#br1" timeOffset="-35462.01">8614 7933 426 0,'0'3'26'16,"12"-3"14"-16,13 0 29 15,7-6-25-15,6-3-33 16,4-4-10-16,-1 1-1 0,-4-2-9 15,-11 2-63-15,-10-5-93 16,-10 2-142-16</inkml:trace>
  <inkml:trace contextRef="#ctx0" brushRef="#br1" timeOffset="-35273.46">8690 7753 458 0,'-3'1'50'0,"3"6"-33"16,0 3 19-16,7 7-5 15,4-1-3-15,5 8 13 16,2 1-20-16,0 4-8 0,-2-1-7 16,-2 1-4-16,-1-4-3 15,-2-6-23-15,-1-6-29 16,-4-9-31-16,0-4-61 16,-3-17-63-16</inkml:trace>
  <inkml:trace contextRef="#ctx0" brushRef="#br1" timeOffset="-35132.86">8827 7763 513 0,'-3'-6'73'16,"1"6"-13"-16,2 0-34 15,0 11-21-15,0 5 7 0,5 4-5 16,4 12-3-16,3 2-3 16,1-1 1-16,1 0-53 15,3-9-111-15</inkml:trace>
  <inkml:trace contextRef="#ctx0" brushRef="#br1" timeOffset="-34483.89">9238 7670 561 0,'-3'19'17'16,"3"-2"-6"-16,0 1 18 15,0 0 0-15,0-6-19 0,3 0-9 16,3-7-4-16,-1-5-4 16,1 0-2-16,-3-14 18 15,-1-9-5-15,-2-8-7 16,0-2 2-16,0-1 7 16,0-1 15-16,-5 5 5 15,0 4-4-15,4 8 0 0,1 5-4 16,0 8-5-16,8 5-17 15,7 9 1-15,7 14 2 16,4 10 0-16,-4 9-1 16,2 12 2-16,-4 12 0 0,-6 1-1 15,-3 5 2 1,-2-4-1-16,-2-7-1 0,-4-8 1 16,3-14 5-16,1-10-6 15,-1-15 3-15,2-13-2 16,4-1 0-16,-2-10 11 15,-1-13-3-15,-6-6-5 0,-3-7-9 16,-1-3-21-16,-15 0-5 16,-4 0 5-16,-6 3 16 15,1 7 12-15,4 7 8 16,6 5 9-16,7 5 1 16,8 5-5-16,1 0-12 0,20 0-19 15,9-3-2-15,13 3-2 16,6-5-36-16,0-2-42 15,0 0-71-15</inkml:trace>
  <inkml:trace contextRef="#ctx0" brushRef="#br1" timeOffset="-34312.02">9756 7534 438 0,'-2'-7'186'16,"-2"2"-137"-16,4 5 19 15,0 0-39-15,4 12-29 16,6 6 1-16,5 4 8 15,6 5-3-15,1 3-2 0,0 0-1 16,-7-2-3-16,2-3-22 16,-8-5-31-16,-4-9-26 15,-5-8-46-15,-9-3-130 16</inkml:trace>
  <inkml:trace contextRef="#ctx0" brushRef="#br1" timeOffset="-34140.99">9812 7320 581 0,'0'-5'38'0,"0"3"-34"0,3 2 7 16,6 5-14-16,4 8-6 16,8 3-43-16,6 2-54 15,5-2-47-15,4-2-158 16</inkml:trace>
  <inkml:trace contextRef="#ctx0" brushRef="#br1" timeOffset="-33922.26">10107 7404 353 0,'-10'-2'203'15,"-4"2"-184"-15,-1 0 36 16,5 0-7-16,2 9-21 16,8 4-19-16,0 6-7 0,8 2 3 15,7 4 4-15,7 2-3 16,2 0-3-16,-5-2-1 15,-4-4 3-15,-8 3-6 16,-7-8-10-16,-9 0 2 0,-13-4 10 16,-8 1 4-16,-4-1-21 15,1-5-23-15,8-3-39 16,11-2-119-16</inkml:trace>
  <inkml:trace contextRef="#ctx0" brushRef="#br1" timeOffset="-33672.36">10409 7499 650 0,'0'-10'69'0,"0"3"-59"15,0 4 36-15,0 1-7 16,4 2-16-16,3 0-21 15,4 5-3-15,3 6 2 16,-1 2-1-16,-1 3-1 16,-3 0-4-16,-1 0-23 0,-6-2-26 15,-2-5-25-15,-2-5-49 16,-13-4-121-16</inkml:trace>
  <inkml:trace contextRef="#ctx0" brushRef="#br1" timeOffset="-33547.39">10314 7414 431 0,'-2'-15'127'16,"2"-2"-118"-16,5 5 6 16,16 7-3-16,-1 3-5 15,11 2-9-15,0-2-48 0,2 11-73 16,-5 2-123-16</inkml:trace>
  <inkml:trace contextRef="#ctx0" brushRef="#br1" timeOffset="-33266.16">10591 7436 555 0,'7'0'52'16,"-1"0"-24"-16,6 2-9 15,2 3 2-15,2 3-9 16,-2-2-9-16,1 3-2 16,-6 0-1-16,-4-3 0 15,-3-3-6-15,0-1 1 0,-2-2 3 16,0 0 8-16,0-5 10 15,0-8 0 1,6-1 12-16,1-2-20 0,3 3 16 16,1 2-7-16,5 4-2 15,4 6-8-15,1 1-6 16,3 7-3-16,3 9-2 0,-2 9 1 16,-1 5-32-16,-9 2-53 15,-4 6-105-15</inkml:trace>
  <inkml:trace contextRef="#ctx0" brushRef="#br1" timeOffset="-32344.53">7786 12050 423 0,'-2'-9'107'16,"-11"1"-71"-16,6-2 22 0,5 7-10 15,-1-1-4-15,3 4-20 16,0 0-18-16,0 9-5 16,5 9-2-16,8 11 9 15,1 10 9-15,1 5 4 16,4 10-7-16,-2 5-4 0,0 5 1 16,0 1-5-16,0-1 1 15,-2-4-7-15,-1-4 1 16,-1-5 0-16,1-6 0 15,3-6-18-15,0-7-29 16,5-10-40-16,3-13-75 16,6-9-342-16</inkml:trace>
  <inkml:trace contextRef="#ctx0" brushRef="#br1" timeOffset="-31500.99">11495 11496 330 0,'0'-2'43'0,"-2"0"0"15,2 2 11-15,0 0-9 0,0 0-20 16,0 0-20-16,0 0 1 16,0 5 19-16,0 7-1 15,0 1 3-15,4 7 1 16,2 5-1-16,-1 5-2 15,1 10-2-15,2 2-3 0,-1 8-1 16,6 3-5-16,-2-3-3 16,2 1-4-16,1-5-3 15,-1 1-3-15,1-7 0 16,-2 2-1-16,0-3-3 16,-7-3-15-16,-4-1-15 0,-1-5-24 15,0-5-70-15,0-8-232 16</inkml:trace>
  <inkml:trace contextRef="#ctx0" brushRef="#br1" timeOffset="-30063.83">11101 7329 305 0,'-11'0'138'0,"4"0"-65"15,1-4 15-15,6-3-17 16,0-5-33-16,9 1-31 16,9-3-5-16,8 1 2 0,3 2 1 15,6 3 0-15,-4 4 6 16,-1 4-2-16,-7 0-4 16,-5 9-5-16,-7 7-2 15,-6 4-6-15,-5 5-3 16,0-4 5-16,-7-1 2 0,-3-2 2 15,1-6 1-15,-1-3 2 16,3-5 1-16,4-4 3 16,3-4 9-16,0-9-4 15,3-6-13-15,8-3 6 16,0-2-3-16,3 0 1 0,-1 3 2 16,-2 6 7-16,-3 5 6 15,-4 6 2-15,-1 4-2 16,2 0-5-16,0 14-8 15,2 4 3-15,3 6 4 16,10 6-4-16,4 0-5 16,12 2-1-16,5-3-25 0,4 0-99 15,1-8-298-15</inkml:trace>
</inkml:ink>
</file>

<file path=ppt/ink/ink12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2T09:16:31.6680000"/>
    </inkml:context>
    <inkml:brush xml:id="br0">
      <inkml:brushProperty name="width" value="0.05292" units="cm"/>
      <inkml:brushProperty name="height" value="0.05292" units="cm"/>
      <inkml:brushProperty name="color" value="#002060"/>
    </inkml:brush>
  </inkml:definitions>
  <inkml:trace contextRef="#ctx0" brushRef="#br0">3817 7290 513 0,'-9'-2'109'15,"9"-7"-71"-15,0-3 13 16,14-1-23-16,8-1-10 16,11-1-7-16,1 5 2 0,11 3 1 15,-1 3-7-15,4 4-3 16,-7 4-4-16,-4 13 0 15,-6 10-2-15,-11 9-1 16,-13 7-6-16,-7 5-2 16,-9 4 0-16,-16 1-5 15,-4-6-2-15,-5-4 4 0,2-10 12 16,4-9 2-16,5-12 13 16,5-9 9-16,9-3 4 15,9-12 2-15,0-15-18 16,16-6-10-16,10-12 1 15,8-3 1-15,2-4-2 0,3 0 0 16,-5 2-1-16,0 4 1 16,-9 6-1-16,-7 12 3 15,-7 6 1-15,-6 12 1 16,-3 3 9-16,-2 7-2 0,-2 7-11 16,-8 13-4-16,-2 10 8 15,0 9-3-15,2 9 1 16,1 4 0-16,6 2-1 15,3 1-1-15,10-7 0 16,11-4-1-16,12-8-6 0,3-7 0 16,5-11-25-16,8-8-34 15,-1-10-14-15,2-3-61 16,-2-17-189-16</inkml:trace>
  <inkml:trace contextRef="#ctx0" brushRef="#br0" timeOffset="203.07">4808 7306 667 0,'0'-2'57'16,"-3"-5"-33"-16,10 3 20 0,18 1-17 16,7 1-20-16,10-1-5 15,8 3-2-15,4 0 0 16,-3 0-6-16,-9 3-46 15,-6 6-52-15,-19 0-61 16,-14 7-138-16</inkml:trace>
  <inkml:trace contextRef="#ctx0" brushRef="#br0" timeOffset="323.58">4846 7532 359 0,'-2'6'295'15,"6"-6"-277"1,30-2-24-16,18-9 27 0,17-1-18 15,15-6-29-15,7-3-82 16,10-2-131-16</inkml:trace>
  <inkml:trace contextRef="#ctx0" brushRef="#br0" timeOffset="948.49">6172 7161 244 0,'2'-5'111'0,"-2"-4"-43"15,0 2 20-15,0 0-16 16,-10-1-12-16,-2 3-26 16,-5 0-12-16,-4 5-3 15,-6 0-1-15,-3 5-4 16,-6 11-4-16,2 7 2 0,-1 8-1 16,4 10 0-16,7 3-6 15,9 8-2-15,12 0-4 16,3 0 0-16,16-2 0 15,10-6 2-15,11-6-4 16,4-8 3-16,4-7 2 0,3-8 0 16,3-10-1-16,-5-5 3 15,0-5-3-15,-5-13 2 16,-7-9 0-16,-4-5-1 16,-6-11 3-16,-10-5 2 15,-9-8 0-15,-3 1-5 0,-15 0-3 16,-14 7-2-1,-7 7-2-15,-12 10-10 16,-4 8-38-16,-5 2-59 0,3 3-205 16</inkml:trace>
  <inkml:trace contextRef="#ctx0" brushRef="#br0" timeOffset="1635.78">6114 6697 545 0,'0'-9'78'15,"0"-7"-69"-15,7 4 29 16,13 1-5-16,1 6-7 16,6 5-17-16,-1-2-4 15,2 9-3-15,-2 9-1 0,-7 4-1 16,-3 4-1-16,-3-2-1 15,-6 0-3-15,-1-4-5 16,-6-4 3-16,0-7 6 16,0-5 1-16,-4-2 10 15,-4-5 20-15,5-12-3 0,1-4-8 16,2-4-8-16,0-5 2 16,13-2-5-16,5 0 0 15,9 0-5-15,3 8-2 16,4 5 0-16,0 6 0 15,0 13 0-15,-1 0 2 16,-5 13-1-16,-4 12-2 0,-2 3 2 16,-8 4 1-16,-3 7 0 15,-2-3-4-15,-4 3 1 16,-1 1 3-16,-3-3-18 16,3-5-46-16,-4-7-78 0,0-11-224 15</inkml:trace>
  <inkml:trace contextRef="#ctx0" brushRef="#br0" timeOffset="2541.84">4158 8777 548 0,'-5'-12'71'16,"0"3"5"-16,3 7-12 15,2 2-28-15,0 6-32 16,0 11-16-16,4 10 12 15,4 6 0-15,5 5 0 16,5 2 0-16,2-1-1 16,1-7 1-16,4-5-2 0,-3-8-1 15,0-8 1-15,-3-11 3 16,3 0 3-16,-2-12 8 16,-1-9 2-16,1-7-3 15,-2 0 1-15,0-1-1 0,-2 3-3 16,-3 2 2-16,-3 7 3 15,-2 6-2-15,1 6-3 16,-2 5-5-16,0 5-5 16,6 15-2-16,1 6 5 15,8 10-1-15,1 10 0 16,-2 13-1-16,3 7 2 0,-1 6 3 16,1 6-4-16,-3 1-4 15,-5-7-2-15,-7-5-1 16,-4-10-3-16,-5-14 1 15,-9-11 3-15,-8-13 6 16,-5-10 4-16,-5-9 1 0,0-10 2 16,2-21 9-16,-2-10 1 15,9-9-6-15,7-6-6 16,9 0-4-16,2 3-5 16,17 1-3-16,13 9-19 15,11 6-15-15,8 2-29 16,7 9-55-16,-3 1-147 15</inkml:trace>
  <inkml:trace contextRef="#ctx0" brushRef="#br0" timeOffset="2901.12">5277 9070 605 0,'-2'0'68'0,"2"0"-44"16,8 0 13-16,13-3-14 15,9-3-5-15,10 1-15 0,7-1-4 16,9 3 1 0,-2 3-2-16,-5 0-44 15,-7 2-65-15,-13 6-100 0</inkml:trace>
  <inkml:trace contextRef="#ctx0" brushRef="#br0" timeOffset="3026.08">5405 9301 655 0,'5'0'39'16,"26"0"-60"-16,15-12 35 16,20-2-10-16,12-4-7 15,10-1-61-15,4-5-104 0</inkml:trace>
  <inkml:trace contextRef="#ctx0" brushRef="#br0" timeOffset="3525.96">6515 8932 349 0,'1'-12'245'16,"-1"2"-202"-16,-7-1 6 15,-9 2-7-15,-6 4-18 16,-2 5-21-16,-2 0-2 16,-2 5-1-16,4 12 3 0,0 8-1 15,5 8 0-15,8 8 2 16,4 5-2-16,7 2-1 16,2 1 1-16,18-4-3 15,2-7 0-15,12-7-1 16,5-8 4-16,4-13-1 15,0-6 1-15,3-4 1 0,2-11-1 16,-7-9 1-16,-9-6 0 16,-5-7 7-16,-11-9 10 15,-10-2-3-15,-6 1-9 16,-13 0-10-16,-16 4-5 16,-10 8-18-16,-9 8-31 0,0 5-25 15,0 4-45 1,7 3-197-16</inkml:trace>
  <inkml:trace contextRef="#ctx0" brushRef="#br0" timeOffset="4307.03">6489 8508 589 0,'0'-11'19'16,"0"1"26"-16,7 2-18 0,12 3 0 16,2 2-14-16,6 1-10 15,1 2 3-15,1 8 3 16,-2 9-5-16,-5 0-4 16,-4 5-1-16,-5 3-1 15,-6-4-13-15,-6 1-5 16,-1-6-1-16,0-4 3 0,-8-4 8 15,-2-8 13-15,0 0 4 16,1-11 3-16,1-7 6 16,3-3-1-16,5-6-2 15,0-6-1-15,3 5-1 16,14-4-1-16,5 4-3 0,0 4-7 16,9 5 0-16,-1 8 0 15,1 7-2-15,-1 4-1 16,-3 9 3-16,1 10-1 15,-5 7 0-15,-1 0 0 16,-6 5 0-16,-3-1-1 16,-3-1-2-16,-3-6-2 0,-5-4 0 15,0-6 2-15,-2-4-2 16,0-7 2-16,0-2 9 16,-7-4 5-16,1-12 9 15,3-5-2-15,-1-4 0 16,4-7 5-16,0 0-4 0,9-2-2 15,7 3-7-15,0 3-6 16,8 6-2-16,-1 8-2 16,2 9 0-16,2 5 0 15,2 0 0-15,-2 18 0 0,0 5 0 16,-3 9 1-16,-2 0-1 16,-2 4 2-16,-8 3 0 15,-2 0-3-15,-5 2-5 16,-5 2-14-16,0-6-49 15,-11-6-68-15,-3-6-302 16</inkml:trace>
  <inkml:trace contextRef="#ctx0" brushRef="#br0" timeOffset="15179.51">11230 6639 519 0,'0'-13'66'16,"-3"4"-10"-16,-7 2 3 0,-1 7-19 15,-5 0-28-15,-3 8-9 16,-5 13-3-16,-1 5 5 16,-2 13 5-16,1 8-2 15,2 8-2-15,11 7-3 16,8 3-2-16,5-1-2 16,18-3-3-16,16-9-15 0,7-13 1 15,13-9-2-15,4-14-12 16,5-10-27-16,-1-8-45 15,-4-11-140-15</inkml:trace>
  <inkml:trace contextRef="#ctx0" brushRef="#br0" timeOffset="15601.24">11537 6804 589 0,'0'-25'29'0,"7"0"11"16,20 4 0-16,11 3-10 16,4 6-10-16,7 1-3 15,0 9-2-15,-3 2-2 16,-8 13-7-16,-8 5-4 0,-8 10-2 16,-10 2-2-16,-9 8 0 15,-3-2 0-15,-11 1-1 16,-5-9-3-16,-4 0-2 15,2-11 5-15,2-6 4 16,3-11 1-16,4 0 3 0,4-14 5 16,3-11 6-1,2-6-12-15,7-2-2 0,10-5 0 16,0 2 2-16,3 6 0 16,0 7-4-16,-6 7 4 15,1 5 2-15,-6 9 0 0,0 2-6 16,-1 13-1-16,0 10 0 15,3 4 1-15,-1 10-1 16,1 4 1-16,3 2-8 16,5-2-22-16,3-3-29 15,4-8-21-15,2-10-39 0,1-10-93 16</inkml:trace>
  <inkml:trace contextRef="#ctx0" brushRef="#br0" timeOffset="15757.45">12308 6913 546 0,'0'-3'131'0,"0"3"-101"16,0 0-4-16,0 7-16 0,1 11-10 15,4 3-2-15,2 8-4 16,5 1-25-16,3-4-41 16,7-7-76-16,-1-7-126 15</inkml:trace>
  <inkml:trace contextRef="#ctx0" brushRef="#br0" timeOffset="16163.61">12591 6690 630 0,'0'-11'53'16,"0"4"-33"-16,0 7 24 15,0 0-28-15,5 13-20 16,10 6 2-16,1 5 4 15,4 1-2-15,1 0-2 0,2-4 2 16,1-3-1 0,-6-7 1-16,0-8-3 0,-3-3 1 15,-3-7 4-15,0-9 4 16,-2-3-3-16,2-3 0 16,-2 1 7-16,2-1 10 15,-2 7 1-15,-1 3-4 0,0 5-7 16,2 7-4-16,-1 0-5 15,3 13-3-15,5 6 0 16,0 15 1-16,4 7 3 16,-6 11-2-16,4 5 1 0,-6 4-2 15,-5-4 1 1,-2-5-2-16,-5-8-13 0,0-12-6 16,-4-10-4-16,-10-13-12 15,-5-9-12-15,-3-6-19 16,3-19-58-16,-5-9-171 15</inkml:trace>
  <inkml:trace contextRef="#ctx0" brushRef="#br0" timeOffset="16366.68">13083 6584 558 0,'22'-10'55'0,"0"3"-43"15,4 7 28-15,-1 11 4 16,0 11-20-16,3 10-12 15,-6 10-3-15,-4 12-1 16,-1 6-5-16,-8 6 0 16,-4 4-3-16,-5-1-4 0,-5-2-21 15,-14-9-15-15,-6-11-19 16,-7-17-66-16,-4-12-108 16</inkml:trace>
  <inkml:trace contextRef="#ctx0" brushRef="#br0" timeOffset="16882.18">13920 6646 531 0,'8'-14'64'0,"-6"0"-40"16,-2 6 30-16,-3 5-13 0,-11 3-31 16,-10 2-8-16,-3 11-4 15,-3 11 2-15,-6 6 3 16,2 8 1-16,2 4 7 15,6 6-3-15,6 1-4 16,10 1-3-16,10-6-1 0,0-5-3 16,22-7 1-16,8-9 4 15,11-6-2-15,6-8-2 16,3-6-7-16,6-3-13 16,-2-9-35-16,-5-7-58 15,-10-3-121-15</inkml:trace>
  <inkml:trace contextRef="#ctx0" brushRef="#br0" timeOffset="17054.02">13738 6906 345 0,'-30'-5'277'16,"19"-6"-264"-16,11-1 14 0,27 2-24 16,21 0-1-16,13-2 0 15,17-1-4-15,7 2-10 16,-2-1-9-16,-5-2-30 15,-8-3-80-15,-13 0-147 0</inkml:trace>
  <inkml:trace contextRef="#ctx0" brushRef="#br0" timeOffset="17241.48">14381 6626 500 0,'-5'-4'92'0,"-4"-9"-34"16,3 7 13-16,6 6-22 15,0 0-27-15,0 7-25 0,10 9-4 16,0 7 9-16,2 9 1 15,0 4 2-15,3 9-4 16,0 1 1-16,-1 2-3 16,-1-1-6-16,-2-9-27 15,1-1-5-15,-4-12-13 0,-3-10-30 16,-5-5-40-16,0-10-55 16</inkml:trace>
  <inkml:trace contextRef="#ctx0" brushRef="#br0" timeOffset="17600.77">14401 6703 482 0,'0'-39'81'16,"12"3"-33"-16,7 4 7 15,11 4-14-15,4 7-12 16,7 4-10-16,7 8-4 16,-2 9-4-16,-4 0-6 0,-7 11-2 15,-9 9-4-15,-12 4-2 16,-14 6-10-16,-2 2-12 15,-16-5 4-15,-7 2 3 16,-2-6 3-16,2-2 10 16,3-12 5-16,6 2 0 15,5-7 3-15,7-4 8 0,4 0 10 16,0 0 4-16,9 0-16 16,9 0-5-16,4 2-1 15,4 5 1-15,4 3-2 16,1 6-1-16,-1 4 0 15,-4 5 0-15,0 1-2 0,-5 7 1 16,-3-1-5-16,-3-2-33 16,-3 0-22-16,-2-6-24 15,-2-8-57-15,-1-6-147 16</inkml:trace>
  <inkml:trace contextRef="#ctx0" brushRef="#br0" timeOffset="18319.34">15044 6910 427 0,'5'-11'176'0,"2"2"-157"0,-1 2 25 15,-6 3 2-15,1 4-15 16,-1-1-22-16,0 1-11 16,2 0 1-16,-2 0 2 15,4 0-1-15,-4 0 1 16,1 0 0-16,-1 0 3 0,3 0 2 15,-3 0 3-15,0 0 2 16,2 0-1-16,-2 0-2 16,2 0-2-16,-2 0-2 15,0 0-1-15,1 0-1 16,-1 0-1-16,2 0 0 16,-2 0 2-16,2 0 0 15,-2 0 3-15,2 0 2 16,-2 0 0-16,0 0-1 0,1 0-1 15,-1 0-2-15,0 0-2 16,0 0 0-16,0 0-1 16,0 0 0-16,0 0 2 0,2 0-2 0,-2 0 1 0,0 0 0 15,0 0-1-15,2 0-1 16,-2 0-1-16,0 1 1 16,1 6-2-16,-1 4 3 15,2 3-1-15,-2 6 0 0,4 2 0 16,-4 4 0-16,1 1 0 15,1 0 0-15,-2 0 1 16,2-2-2-16,1-4 1 16,-3-2 0-16,1-4 1 15,1-1-2-15,2-5 1 0,-4-4 2 16,1-1-2-16,1-2 2 16,2-1 2-16,-4 1 9 15,1-2 3-15,4 0-3 16,1 0-1-16,0 2-3 15,4-2-2-15,2 0-3 16,5 0-2-16,2 0 0 0,5 0 0 16,3 0-2-16,2 2 0 15,-1-2 0-15,5 0 0 16,-3 2 1-16,-1 0-2 16,-2-2 0-16,-2 0-3 15,-5 0-8-15,-6 0-7 16,-1 0-15-16,-2 0-33 0,-6-8-58 15,-1-2-135-15</inkml:trace>
  <inkml:trace contextRef="#ctx0" brushRef="#br0" timeOffset="19522.18">16225 6478 463 0,'-10'-5'16'0,"-7"-1"-3"15,5-1 28-15,-4 0-6 0,2-2-3 16,-5-1-9-16,5-3 6 15,3-2 2-15,1-2-4 16,4-1-9-16,5 3-14 16,1 2-6-16,5-2 0 15,9 8 0-15,6 6 0 16,2 1 1-16,0 0 1 0,0 10 1 16,-3 8 1-16,-6 7 0 15,-4 2 0-15,-6 7 2 16,-3 0 2-16,-5 5 2 15,-5-2 0-15,-2-5-3 16,0-1 3-16,4-3-3 0,2-3-1 16,6-1-3-16,0-4-1 15,2 4-1-15,9-3-4 16,4 1-24-16,2-1-20 16,5-3-50-16,-2-4-84 15</inkml:trace>
  <inkml:trace contextRef="#ctx0" brushRef="#br0" timeOffset="19772.12">16288 6954 495 0,'-8'11'53'0,"-2"-4"-38"16,10 4 8 0,0-1-7-16,0-2-11 0,10-3-8 15,2-1 5-15,3-4 0 16,-3 0 1-16,-3 0 3 15,-4-6-2-15,-5-1 4 0,0 0 10 16,-9 0 2-16,-5 2 0 16,-3-1-6-16,4 1-2 15,-1 3-5-15,7 0-6 16,7 2-1-16,0-2-15 16,9-1-37-16,10-4-55 15,4-8-86-15</inkml:trace>
  <inkml:trace contextRef="#ctx0" brushRef="#br0" timeOffset="20178.29">16672 6521 268 0,'-3'-7'133'0,"-6"-1"-119"0,2-4 51 16,5 0-13-16,-1-2-13 16,-1-1-8-16,0-4 4 15,4-1 2-15,0-2-11 16,0 0-9-16,0 4-8 16,8-2-5-16,2 8 1 0,2 4-4 15,5 5-3 1,-1 3 1-16,0 3 2 0,-2 12-1 15,-4 8-2-15,-8 7 0 16,-2 6 0-16,-4 4 1 16,-9 0 2-16,3 3 2 0,-1-6-2 15,1-3 0-15,7-5 0 16,3-3 1-16,0-1 0 16,5-3-2-16,10-1 0 15,1 0-2-15,4 3-13 16,-2-1-41-16,-2-2-64 0,-3-1-163 15</inkml:trace>
  <inkml:trace contextRef="#ctx0" brushRef="#br0" timeOffset="20350.12">16773 7041 558 0,'-3'2'92'0,"3"-2"-52"15,0 0 29-15,0 0-12 16,9 0-30-16,1-5-24 15,0 0-4-15,2 0-10 16,-3-1-43-16,-6 1-35 16,-3-1-87-16</inkml:trace>
  <inkml:trace contextRef="#ctx0" brushRef="#br0" timeOffset="43080.03">9808 8643 406 0,'2'-14'131'0,"0"-2"-46"16,-1 2 2-16,-1 2-14 0,4-1-14 16,-2 6-19-16,-2 1-6 15,0 6-10-15,1 0-12 16,4 8-12-16,-1 13-2 16,4 6 0-16,-1 7 2 15,0 8-1-15,0 3 0 0,1 0-18 16,2-4-16-16,-1-5-13 15,4-6-19-15,-4-9-18 0,-8-10-40 16,-1-8-135-16</inkml:trace>
  <inkml:trace contextRef="#ctx0" brushRef="#br0" timeOffset="43267.51">9572 8588 571 0,'-5'-34'42'15,"5"-1"-19"-15,16 8 16 0,14 6-14 16,11 4-13-16,0 14-11 16,1 3-5-16,0 23-23 15,-13 13-32-15,-15 17-33 16,-14 11-28-16,-16 10-42 16,-19 4-74-16</inkml:trace>
  <inkml:trace contextRef="#ctx0" brushRef="#br0" timeOffset="43376.84">9675 8932 157 0,'-48'65'198'0,"7"-13"-58"16,13-15-45-16,17-9-35 15,11-11-31-15,17-14-19 16,20-3-2-16,17-16 11 16,9-9-11-16,10-12-6 15,2-9-35-15,-2-12-59 0,-10-4-87 16,-15-9-105-16</inkml:trace>
  <inkml:trace contextRef="#ctx0" brushRef="#br0" timeOffset="43736.12">10107 8488 414 0,'-15'-37'159'0,"-2"8"-66"0,5 11-15 15,3 6-17-15,5 12-23 16,4 0-22-16,11 22-23 16,6 8 1-16,5 18 7 15,4 18 3-15,-1 14-3 16,-2 11 1-16,-3 9 2 0,-4 8-4 16,-4-3 2-1,1-5-1-15,0-8 1 0,-1-10-2 16,5-10 2-16,-4-16-2 15,6-10 1-15,-4-10 0 16,7-14-1-16,2-12-2 16,1-11-1-16,0-5 5 0,5-20 0 15,-5-13-5-15,-1-15-2 16,-9-10-8-16,-10-10-11 16,-8-1-21-16,-21 3-9 15,-10 7 11-15,-13 10 32 16,-7 10 24-16,4 13 18 0,3 9 0 15,9 6-6-15,17 4-9 16,14-2-7-16,10 3-8 16,31-2-43-16,20-2-31 15,13-5-29-15,14-3-136 0</inkml:trace>
  <inkml:trace contextRef="#ctx0" brushRef="#br0" timeOffset="44314.12">11118 8717 628 0,'-5'-24'33'0,"5"0"22"15,0 6-6-15,12 5-7 16,10 6-16-16,0 5-19 15,7 2 0-15,0 14 0 0,-1 12-2 16,-5 9-4-16,-3 6-1 16,-6 4-1-16,-8 0 0 15,-6-6-7-15,0-7-4 16,-3-11 3-16,-7-10 8 16,1-11 7-16,2-6 13 15,2-15 5-15,5-9-8 0,0-11-7 16,7-2-2-16,12-1-3 15,8 1-2-15,4 5-3 16,1 13-2-16,0 9 2 16,2 12 0-16,-7 4 2 15,-3 16-1-15,-4 11-2 16,-6 14 1-16,-2 8 1 16,-9 1 0-16,2 1-1 0,0-5-14 15,-3-4-14-15,2-12-2 16,3-9-19-16,6-10-36 15,-1-9-63-15,8-2-168 0</inkml:trace>
  <inkml:trace contextRef="#ctx0" brushRef="#br0" timeOffset="44517.21">11914 8781 742 0,'-3'-2'37'0,"3"-5"11"16,10 2-27-16,17-2-8 16,5 1-9-16,9 2-5 15,6 3-2-15,-4 1-4 16,-3 4-42-16,-9 6-42 0,-15 4-70 16,-15 4-205-16</inkml:trace>
  <inkml:trace contextRef="#ctx0" brushRef="#br0" timeOffset="44642.16">11977 8965 545 0,'0'0'38'16,"14"0"-6"-16,19 0-20 15,13-9 0-15,10 0-11 16,10-4-25-16,2 1-20 16,-5-3-28-16,-5-2-164 0</inkml:trace>
  <inkml:trace contextRef="#ctx0" brushRef="#br0" timeOffset="45173.3">12458 8708 563 0,'-6'-7'77'16,"6"-2"-27"-16,6 2-10 0,12 3-16 16,4 4-4-16,1 0-11 15,4 6-2-15,-2 8 1 16,-4 2-3-16,-4 4-2 15,-8 3-2-15,-6-4-2 0,-3 2 0 16,0-6-1-16,-3-5-3 16,-6-4 5-16,-2-6 5 15,2 0 0-15,4-14 2 16,1-4 5-16,4-7 4 0,0 0-7 16,9-5-2-1,7 1-5-15,6 6-2 0,3 3-2 16,4 8-1-16,-1 4-1 15,1 8 2-15,-2 2 0 16,-1 12 2-16,-6 8-3 16,1 5 2-16,-9 3 0 0,-3 1-1 15,-7-3 1 1,0-3-4-16,-2-7-5 0,0-7 4 16,0-9 5-16,0-2 8 15,0-13 5-15,0-7-2 16,7-7 1-16,7-3-7 0,8-6 3 15,3 2 2-15,4 4-1 16,1 5-8-16,-3 9-1 16,-2 9-1-16,-4 5-1 15,-4 2 2-15,-6 16-2 16,-1 6 1-16,-4 10 0 16,-4 5 2-16,-2 8-1 0,0 1-11 15,0-1-22-15,3-4-47 16,3-11-45-16,7-9-72 15</inkml:trace>
  <inkml:trace contextRef="#ctx0" brushRef="#br0" timeOffset="45313.88">13532 8927 722 0,'2'0'94'15,"-2"4"-43"-15,-6 5-22 0,-6 7-6 16,-2 9-12-16,-10 12-9 15,-5 8-43-15,-6 5-128 16</inkml:trace>
  <inkml:trace contextRef="#ctx0" brushRef="#br0" timeOffset="49016.14">15046 8265 408 0,'-29'7'260'0,"-13"11"-256"16,-2 14 3-16,-7 13 27 15,2 15 4-15,0 12-21 0,11 12-10 16,9 7 1-16,11 0-6 16,18-6 0-16,10-4-1 15,22-17-11-15,14-12-20 16,15-17 9-16,5-17 4 0,5-14-42 16,1-9-45-16,-3-26-84 15</inkml:trace>
  <inkml:trace contextRef="#ctx0" brushRef="#br0" timeOffset="49453.56">15206 8635 640 0,'-6'-25'36'0,"6"-4"-6"16,21 2-9-16,18 4-2 15,3 5 0-15,13 9-11 0,-1 9-2 16,-5 0 5-16,-5 17-7 16,-8 9-4-16,-15 8-1 15,-12 7-3-15,-9 6 0 16,-9 1 0-16,-12-4-1 0,-5-6 0 16,-1-12-1-16,6-8 5 15,1-12 6-15,11-6 16 16,4-18 9-16,5-11-6 15,5-6-17-15,13-8-3 16,7-4-4-16,6 3 0 0,1 4 0 16,-5 10-1-16,-1 9 1 15,-12 10 4-15,-4 9-3 16,-5 2-2-16,-5 20-2 16,0 7 3-16,0 12 1 15,0 7 1-15,5 8-2 16,2 3 1-16,3-5-23 15,7-4-27-15,8-13-32 0,6-10-38 16,3-15-61-16</inkml:trace>
  <inkml:trace contextRef="#ctx0" brushRef="#br0" timeOffset="49594.13">16107 8793 354 0,'5'-3'323'0,"-5"3"-262"16,0 0-20-16,0 9-25 15,0 9-3-15,-5 5-10 16,5 7-4-16,0 0-32 0,0-3-58 16,0-9-106-16</inkml:trace>
  <inkml:trace contextRef="#ctx0" brushRef="#br0" timeOffset="50187.75">16443 8431 621 0,'3'4'36'0,"-1"8"-43"16,3 8 13-16,5 7 14 16,-2 5-6-16,3 2-11 15,4-2-2-15,2-4 0 0,3-5-2 16,2-12 1-16,3-9 1 16,0-2 1-16,2-19 2 15,0-8 6-15,3-4 5 16,-1-1 2-16,-3 4 7 0,-3 5-1 15,-2 6 0-15,-1 9-6 16,0 8-8-16,-1 5-6 16,3 15-1-16,2 11 0 15,-3 9-2-15,-1 10 1 16,-8 3-2-16,-2 8 1 0,-10-4-7 16,0-3-12-16,-14-8-12 15,-3-12-18-15,-3-11-15 16,-4-16-13-16,4-7-21 15,1-21-97-15</inkml:trace>
  <inkml:trace contextRef="#ctx0" brushRef="#br0" timeOffset="50390.82">17094 8272 535 0,'34'-14'54'0,"-1"14"-28"16,-3 0 15-16,-1 25 5 0,-2 14-10 15,-2 10-20-15,-6 15-2 16,-9 11-2-16,-5 8-5 16,-5 3-4-16,-12 0-1 15,-13-9-2-15,-6-8-5 16,-6-12-21-16,-9-14-18 16,0-16-23-16,-3-18-50 15,3-9-213-15</inkml:trace>
  <inkml:trace contextRef="#ctx0" brushRef="#br0" timeOffset="50890.71">18044 8353 488 0,'14'-14'27'0,"-6"1"13"15,-8 1 41-15,0 1-7 16,-8 7-35-16,-13 4-29 16,-6 0-4-16,-7 9 7 15,-5 14 1-15,-3 10-3 0,3 6-2 16,3 9-2-1,9 4 1-15,9 1-6 0,11 1-1 16,7-3-1-16,10-6 0 16,19-4-3-16,5-9-1 15,8-7-4-15,6-7-2 0,3-11-3 16,1-3-10-16,-2-4-29 16,-8-13-50-1,-12-7-107-15</inkml:trace>
  <inkml:trace contextRef="#ctx0" brushRef="#br0" timeOffset="51031.82">17785 8665 371 0,'-15'-7'262'0,"15"-8"-249"16,27 1-24-16,25 0 15 16,18 0 1-16,13 0-11 15,10-1-36-15,2-1-18 0,-1-2-111 16</inkml:trace>
  <inkml:trace contextRef="#ctx0" brushRef="#br0" timeOffset="51250.52">18686 8333 674 0,'-6'-4'46'0,"3"-3"-12"15,0 7 12-15,3 4-32 16,0 16-10-16,5 8 1 15,2 12 5-15,0 7-3 0,0 9-2 16,-4 4-4-16,2 0-3 16,-4-7-29-16,-1-6-44 15,0-14-52-15,0-16-88 16</inkml:trace>
  <inkml:trace contextRef="#ctx0" brushRef="#br0" timeOffset="51875.39">18633 8353 525 0,'-1'-20'64'16,"1"-5"-23"-16,18-1 14 16,11 1-16-16,6 1-4 0,8 5-17 15,8 4-8-15,3 10 3 16,-3 5-4-16,0 0-7 16,-8 13-3-16,-9 8 2 15,-12 5-3-15,-9 9-11 16,-13 3-19-16,-22 2 4 0,-16 1-1 15,-11-5-3-15,-6-6 2 16,-6-8 20-16,-2-7 9 16,7-7 19-16,11-5 14 15,11-3 1-15,13 0-5 16,10 0-10-16,11 0 1 0,11 0-18 16,16 0-3-16,10 4 4 15,7 7 4-15,9 6-2 16,3 6-3-16,-4 6 0 15,-4 3-1-15,-4 4 0 16,-10 5 0-16,-7 0 0 0,-5 2-16 16,-10-5-13-16,-5-3-10 15,-4-5-19-15,1-12-33 16,-4-6-93-16</inkml:trace>
  <inkml:trace contextRef="#ctx0" brushRef="#br0" timeOffset="52203.42">19368 8637 637 0,'2'-8'45'16,"-2"5"-6"-16,1 3-7 0,3 1-10 16,-1 15-19-16,1 8-3 15,2 4 3-15,-3 8-2 16,1 3 0-16,-4 1 0 15,2-3-1-15,-2-3 1 16,-6-2-2-16,0-7 1 0,-2-6 0 16,1-2 3-16,0-7-1 15,3-4 8-15,4-4 8 16,0-2 4-16,5 0-1 16,13-2-4-16,7-4-3 15,6 1-6-15,11 1-6 16,6 3-2-16,4-1 1 0,6 2-12 15,4 3-38-15,3 3-65 16,-6-3-109-16</inkml:trace>
  <inkml:trace contextRef="#ctx0" brushRef="#br0" timeOffset="54780.93">8441 10496 99 0,'-2'0'-13'16</inkml:trace>
  <inkml:trace contextRef="#ctx0" brushRef="#br0" timeOffset="55343.32">8480 10422 318 0,'0'-7'112'0,"0"3"-47"16,0-2-8-16,0 1-29 15,3 2-6-15,-1 2-10 16,-1 1-8-16,1-3 7 16,2 2 1-16,-3 1 7 0,1 0 0 15,2-2 2-15,-4 0 1 16,1 2 2-16,-1 0-5 15,2-2 1-15,-2 2-1 16,0 0-4-16,0 0-3 16,0 0-4-16,0 0-4 15,0 0-2-15,0 0 1 0,0 0 1 16,0 0-2-16,0 0-1 16,0 0 2-16,0 0-3 15,0 0 0-15,0 0 0 16,0 0 0-16,0 0 0 15,0 0-2-15,0 0 1 0,0 0 1 16,2 0 0-16,-1 0 0 16,1 6-1-16,4 7 0 15,-2 2 1-15,3 11 0 16,0 6 1-16,1 7 0 0,0 7-1 16,-2 2 0-16,-1-1 0 15,-2-1-1-15,3-9-1 16,-1-6-9-16,1-12-8 15,1-8-10-15,2-11-18 16,2 0-17-16,-2-20-35 16,-4-5-108-16</inkml:trace>
  <inkml:trace contextRef="#ctx0" brushRef="#br0" timeOffset="55483.93">8480 10346 520 0,'-9'-13'46'15,"9"2"-24"-15,0 2 11 16,22 6-30-16,4 3-8 16,4 0-59-16,2 0-78 15,4 5-109-15</inkml:trace>
  <inkml:trace contextRef="#ctx0" brushRef="#br0" timeOffset="55843.21">8750 10320 519 0,'-4'0'88'0,"4"0"-44"16,0 9-22 0,11 9-13-16,5 13 26 0,1 9-4 15,0 17-8-15,3 11-8 16,-4 7-3-16,-3 11-8 16,-2 7-3-16,-3-1 0 15,2-6 4-15,0-8-2 0,-3-13-4 16,2-14 2-16,-1-13-2 15,3-15 1-15,-3-10 0 16,5-12-2-16,3-1-2 16,2-21 8-16,-2-9-7 15,1-14-11-15,-9-11-15 0,-8-5-15 16,-5-5-17-16,-22 3-23 16,-7 4 46-16,-7 8 37 15,-3 6 51-15,3 9 23 16,9 11-21-16,10 0-24 15,14 1-13-15,8 4-8 16,23 2-22-16,22 1-6 0,12-2-29 16,13 2-58-16,4-1-85 15</inkml:trace>
  <inkml:trace contextRef="#ctx0" brushRef="#br0" timeOffset="56358.71">9593 10561 576 0,'-5'-19'40'16,"5"-3"30"-16,6 2-27 15,19 6-5-15,10 2-6 16,4 6-16-16,2 6 2 16,3 7 0-16,-5 14-7 0,-7 3-10 15,-5 10-2-15,-10 2-2 16,-9 2-9-16,-6-5-2 15,-2-2-2-15,-5-11 6 16,-10-6 8-16,3-11 5 16,-3-3 12-16,5-18 4 0,3-9-2 15,7-7-5-15,0-1 1 16,7-2-5-16,12 2-5 16,8 9-3-16,3 8-1 15,6 7 1-15,3 11-2 16,-2 0 2-16,-1 17-1 0,-2 10-1 15,-2 4-2 1,-8 3-20-16,-3 6-15 0,-5-2-12 16,-4-1-8-16,0-10-31 15,-2-4-33-15,2-11-67 16</inkml:trace>
  <inkml:trace contextRef="#ctx0" brushRef="#br0" timeOffset="56561.77">10445 10590 575 0,'3'-11'83'16,"2"0"-21"-16,5 0-10 0,6 3-16 15,11 1-7 1,5 1-22-16,8 2-5 0,12 2-2 16,4 2-1-16,0 0-1 15,-1 6-25-15,-5 5-36 16,-10 3-42-16,-21 0-77 15,-13 7-284-15</inkml:trace>
  <inkml:trace contextRef="#ctx0" brushRef="#br0" timeOffset="56705.35">10638 10807 535 0,'19'0'49'0,"11"-5"-41"15,10-6 21-15,14-1 3 16,7-3-12-16,-2 1-19 0,-1 1-2 15,-2-2-32-15,-14-2-114 16,-11-6-175-16</inkml:trace>
  <inkml:trace contextRef="#ctx0" brushRef="#br0" timeOffset="56924.05">10788 10422 603 0,'-4'6'14'15,"4"4"-14"-15,0 8 29 16,12 9 35-16,2 5-14 16,-1 8-18-16,1 9-8 15,-1 4-5-15,-3 6-13 0,-8 5-5 16,-2-1-1-16,0-2-11 16,0-4-25-16,-4-7-23 15,1-15-25-15,1-8-71 16,2-14-163-16</inkml:trace>
  <inkml:trace contextRef="#ctx0" brushRef="#br0" timeOffset="57478.77">11251 10547 586 0,'0'-7'24'15,"0"3"15"-15,4 4-5 16,5 0-8-16,5 11-19 16,1 9-7-16,2 5 6 15,2 5 0-15,-4 0-5 16,-3 4-1-16,-7-8 0 0,-2-2-7 15,-3-8-8-15,0-6-2 16,0-10 8-16,-1 0 14 16,-1-19 4-16,2-4-2 15,0-5 1-15,5-7 6 16,4 6-3-16,9-3-1 16,-1 10-4-16,2 3-2 0,5 11-4 15,-3 8 1-15,5 0-2 16,-4 14 0-16,0 5 2 15,-3 6-2-15,-9 4 0 16,-3-5-1-16,-7 2-9 0,0-8-3 16,0-6 0-16,-7-6 9 15,3-6 8-15,4-6 18 16,0-11 1-16,7-6-7 16,6-2 1-16,3-2 5 15,6 5-1-15,2 4-3 16,3 10-9-16,2 8-3 0,0 0-2 15,2 18-2-15,1 10 0 16,-2 4-1-16,-1 13-1 16,2-3-14-16,-1 3-53 15,4-11-88-15</inkml:trace>
  <inkml:trace contextRef="#ctx0" brushRef="#br0" timeOffset="65210.67">12769 10875 368 0,'0'-4'80'16,"0"-3"6"-16,0 4-13 15,2 0-10-15,-1 2-15 16,1 1-13-16,2 0-12 0,-1 14-7 15,-1 11-5-15,-2 15-5 16,-4 17-5-16,-19 11-10 16,-22 2-94-16,-12 7-387 15</inkml:trace>
  <inkml:trace contextRef="#ctx0" brushRef="#br0" timeOffset="69444.05">11219 11985 213 0,'-9'0'127'0,"4"0"-59"16,-2 0-2-16,3-3 3 0,0-6-9 16,4 1-18-16,0-4-6 15,6-5-1-15,8-3-4 16,11 1-7-16,6-2-5 16,8 3-4-16,0 3-5 0,5 10-5 15,-8 5-4-15,-6 3-2 16,-8 17-3-16,-15 7-13 15,-7 3-9-15,-5 12-5 16,-19-4 4-16,-6 5 17 16,-3-2 9-16,3-7 2 15,1-6 1-15,7-8 1 0,8-9 22 16,11-7 5-16,3-4-3 16,19-4-21-16,13-5-5 15,10 3 0-15,6 6-1 16,6-3 0-16,-5 16 0 15,-10 10-3-15,-12 9-5 0,-14 4-26 16,-13 5-1-16,-16 1 8 16,-18 0 8-16,-8-5 16 15,-4-8 4-15,0-12 14 16,9-9 31-16,8-8 5 16,15-22-17-16,14-10-12 15,18-12-18-15,25-10-4 16,22-5-12-16,12-5-63 0,5 2-80 15,3-1-360-15</inkml:trace>
  <inkml:trace contextRef="#ctx0" brushRef="#br0" timeOffset="69876.48">12123 12129 533 0,'-6'0'42'0,"6"0"11"15,0-4-6-15,13-1-23 16,14-4-19-16,8 0-4 16,8-2 0-16,11 5 0 15,0 3-3-15,-6 0-51 0,-8 3-79 16,-14 3-124-16</inkml:trace>
  <inkml:trace contextRef="#ctx0" brushRef="#br0" timeOffset="69995.75">12252 12290 480 0,'-4'4'107'0,"8"-4"-92"16,24-1-23-16,13-8 9 15,19-5-16-15,4-4-57 16,7-2-105-16</inkml:trace>
  <inkml:trace contextRef="#ctx0" brushRef="#br0" timeOffset="70538.02">9062 12138 616 0,'-7'-23'40'15,"0"2"34"-15,4 10-6 0,1 10-23 16,2 1-19-16,0 8-23 16,2 17-7-16,5 8 5 15,3 12-1-15,5 9 0 16,1 6 0-16,0 5-10 16,4 2-18-16,-1-4-29 15,-2-4-17-15,-1-13-30 0,-5-9-80 16</inkml:trace>
  <inkml:trace contextRef="#ctx0" brushRef="#br0" timeOffset="70756.7">8883 12530 556 0,'-9'-19'8'0,"10"-7"4"15,13 2-7-15,14-1 15 0,10-2-9 16,5 0-10 0,4 2-6-16,7 0-9 0,1 5-9 15,-1 5-28-15,-2 2-56 16,-6 2-48-16,-4 6-103 16</inkml:trace>
  <inkml:trace contextRef="#ctx0" brushRef="#br0" timeOffset="71458.86">9445 12298 368 0,'-9'2'89'16,"-5"-2"-17"-16,-5 2-7 16,0 1-31-16,-3 4-28 15,-5 4-4-15,0 5 1 0,1 4 1 16,2 0-4-16,6 1-2 16,6-2 2-16,7 1 0 15,5-5-3-15,3-7-10 16,15-3-9-16,3-5 13 15,8-1-3-15,5-11 5 0,-2-3 0 16,-1-2 0-16,-2 0 4 16,-4 5 7-16,-6 5 2 15,-2 5 16-15,-7 2-2 16,2 3-14-16,-2 8 1 16,2 5 2-16,3 2-4 0,3-3-2 15,2-3-2-15,2-4-1 16,3-2 0-16,-4-6-2 15,1 0-15-15,-2-11-11 16,-8-8-14-16,-3-5-11 16,-8-4 2-16,-1-2 37 15,0-6 21-15,-7 1 25 0,-1 0 14 16,-1 3-8 0,-1 7-6-16,7 7 6 0,-1 8-2 15,4 6-6-15,0 4-21 16,6 13-10-16,5 10 4 15,-1 5 5-15,6 8-4 0,-1 5-3 16,-1 4 0-16,1-3-1 16,0 0-4-16,-2-11-23 15,3-4-12-15,-1-12-4 16,2-10-14-16,-2-5-35 16,3-12-21-16,-3-11-24 15,-2-6 10-15,-3-5 48 0,-3-2 99 16,-2 4 84-16,-5 0-24 15,0 7 19-15,0 6 4 16,0 6-22-16,-7 8-22 16,-1 5-31-16,-5 0-15 0,4 12-6 15,2 6 3-15,1 5-4 16,4 2-1-16,2 2-3 16,0 0-1-16,13-1 0 15,6-2-2-15,1-6 1 16,9-3 0-16,2-4-3 0,1-6-18 15,0-5-26-15,0 0-54 16,-6-5-86-16</inkml:trace>
  <inkml:trace contextRef="#ctx0" brushRef="#br0" timeOffset="71707.39">10133 12377 407 0,'0'-4'70'0,"0"-3"-29"16,0-2 0-16,14-1-20 15,-1-5-5-15,3 1-16 16,-4 0-2-16,-1-3-13 16,-9 3 0-16,-2 2 9 15,-2 5 7-15,-12 5 15 0,-4 2 3 16,2 9 2-16,1 10 7 16,5 8-3-16,8 3-8 15,2 5-12-15,22 0-7 16,13-1-4-16,15-8-29 15,15-6-49-15,16-7-89 16,12-11-217-16</inkml:trace>
  <inkml:trace contextRef="#ctx0" brushRef="#br0" timeOffset="72181.39">12898 11914 558 0,'-2'-4'42'16,"1"2"22"-16,1 2-27 16,0 7-24-16,7 13 3 15,5 9 13-15,3 7-4 16,5 14-3-16,-5 8-11 0,6 4-7 16,-4 2-2-16,0 2-2 15,-4-9-28-15,1-9-26 16,-4-14-24-16,-5-18-57 15,-3-16-241-15</inkml:trace>
  <inkml:trace contextRef="#ctx0" brushRef="#br0" timeOffset="72837.5">12876 11571 476 0,'-8'-18'61'15,"6"0"-19"-15,2 2-9 0,2 4-5 16,16 1-8-16,5 6-14 16,4 3 6-16,3 2 3 15,1 3-5-15,-3 14-7 16,-4 0-3-16,-8 8-2 0,-5 2-5 16,-7-4-4-16,-4 0 0 15,0-5 4-15,-6-4 1 16,-3-8 7-16,0-6 3 15,0 0 7-15,0-13 8 16,2-7 0-16,1-5-4 0,6-1-2 16,0-5-6-16,13 1-4 15,5 5-3-15,7 4-1 16,6 5 1-16,1 7 2 16,2 9 0-16,-2 0 0 0,-3 7-2 15,-5 12 2 1,-9 6-1-16,0 4-1 0,-6 5 1 15,-6-2 0-15,-3 0 0 16,0-2-1-16,0-1-4 16,0-6-26-16,-3-7-47 15,-2-9-124-15</inkml:trace>
  <inkml:trace contextRef="#ctx0" brushRef="#br0" timeOffset="74727.69">15099 10961 533 0,'-19'-17'52'16,"19"-1"14"-16,2-1-43 15,20-2-10-15,8 3-7 16,9 2-2-16,14 1-1 16,2 10 6-16,0 5-1 0,-6 0 1 15,-4 17-3-15,-11 5-5 16,-12 5-3-16,-12 9-1 16,-10 1-4-16,-2 6 1 15,-17-4-1-15,-6-1 3 0,-2-6-4 16,-2-7 1-16,4-13 7 15,6-4 2-15,4-8 11 16,8-6 9-16,3-12-5 16,4-8-14-16,11-11 0 15,5-3-1-15,7-3-1 0,4 2 0 16,0 3 0-16,-2 8 5 16,-3 9 11-16,-4 8 8 15,-3 10-5-15,-7 3-10 16,-1 12-8-16,0 13-1 15,-1 9 4-15,1 9 0 0,0 5-4 16,0 2 0-16,6 4-2 16,-1-4-26-16,7-6-44 15,2-10-59-15,1-15-141 16</inkml:trace>
  <inkml:trace contextRef="#ctx0" brushRef="#br0" timeOffset="75727.48">15839 10948 297 0,'-5'-5'100'0,"1"-2"-33"15,3-4 21-15,1 2-26 16,1-3-14-16,12-5-23 0,10 3-6 15,8-1 1-15,4 1-1 16,9 4-5-16,0 5-3 16,-3 5-5-16,-7 1-4 15,-7 15-3-15,-17 9-4 16,-10 6-12-16,-7 6-4 0,-18 2 8 16,-7 1 9-16,-1-9 6 15,3 0-2-15,4-10 1 16,10-4 1-16,9-12 8 15,7 0-2-15,11-3-8 16,18 1 3-16,9 1 5 0,4 7-4 16,5-1-4-16,-2 8 1 15,-8 5-2-15,-8 4-6 16,-12 4-31-16,-17-1-6 16,-13-2 18-16,-18-6 14 15,-6-8 11-15,-8-8 4 16,0-6 32-16,6-8 12 0,8-11-6 15,13-6-6-15,12-4-10 16,8-4-22-16,30-2-8 16,16 0-17-16,14 1-57 15,12-2-67-15,3 1-161 16</inkml:trace>
  <inkml:trace contextRef="#ctx0" brushRef="#br0" timeOffset="76071.14">16881 11036 639 0,'0'0'25'0,"13"-2"-4"16,17-6-9-16,11 3 7 15,10 2-8-15,2-3-11 16,6 5 0-16,1 1-21 15,-8 0-76-15,-13 0-85 0,-10 0-157 16</inkml:trace>
  <inkml:trace contextRef="#ctx0" brushRef="#br0" timeOffset="76196.1">17079 11143 594 0,'-19'5'68'0,"16"-5"-52"15,8 0 3-15,27 0-30 16,14 0 19-16,15-2-8 15,10-5-33-15,4-6-47 16,3-1-168-16</inkml:trace>
  <inkml:trace contextRef="#ctx0" brushRef="#br0" timeOffset="76600.75">18188 10844 288 0,'2'-10'75'15,"-2"-5"-17"-15,-2 1 27 16,-6 0-16-16,-5 2 0 16,-4 3-35-16,-6 5-16 15,-5 4-6-15,-6 2-1 0,-2 14 3 16,-3 7-1-16,4 9-6 15,1 8 1-15,7 10 1 16,5 1-6-16,11 3-2 16,9 1 1-16,6-9-3 15,20-6-3-15,11-14-3 0,11-6 7 16,5-11 1-16,8-11-1 16,4 0-6-16,-2-16-3 15,-7-5-2-15,-7-11 6 16,-17-3 9-16,-10-8-2 15,-16-1-2-15,-4-2-8 16,-19 3-11-16,-12 4 1 0,1 9 4 16,-5 5-11-16,7 8-41 15,4 2-67-15,6 3-154 16</inkml:trace>
  <inkml:trace contextRef="#ctx0" brushRef="#br0" timeOffset="77085.02">17948 10555 472 0,'0'-13'38'16,"0"-5"13"-16,1 4-3 16,8 0-5-16,6 3-4 31,2 0-19-31,5 5-7 0,-2 6 2 0,3 0-6 16,-3 11-4-16,-2 7-5 0,-9 5-1 15,-4 3-2-15,-3 0-8 16,-2-5-5-16,2-3 6 15,-4-7 4-15,-1-11 5 16,-1 0 8-16,4-18 10 16,2-6-6-16,6-6-2 0,11 0 5 15,6-2 5-15,4 4-5 16,5 4-10-16,3 10 0 16,4 7-1-16,0 7-3 15,-6 2 0-15,-4 17-3 0,-6 8-4 16,-6 10-29-16,-5 9-10 15,-8 1-28 1,-6 3-38-16,2-1-100 0</inkml:trace>
  <inkml:trace contextRef="#ctx0" brushRef="#br0" timeOffset="77366.19">18759 10737 675 0,'0'-8'44'16,"0"4"-6"-16,0 4-6 16,0 9-28-16,3 14 17 15,7 9 0-15,1 11-10 16,1 5-4-16,1 11-2 0,2-2-4 15,-1 0 0-15,-6-3-2 16,1-10-13-16,-1-8-24 16,-5-13-21-16,-3-12-6 15,0-11-60-15,-1-13-128 0</inkml:trace>
  <inkml:trace contextRef="#ctx0" brushRef="#br0" timeOffset="78287.85">20199 10628 561 0,'7'-13'49'0,"-5"0"14"16,0 8-15-16,-2 5-9 15,-9 0-25-15,-9 18-13 16,-5 4-1-16,-4 13 0 15,-2 9 1-15,4 8 1 0,1 6 3 16,9 3 1-16,3 3-2 16,11-4-3-16,1-7-1 15,16-9-2-15,11-11-1 16,7-10 1-16,9-11-1 16,6-7-9-16,1-5-12 15,-3 0-19-15,-10-15-52 0,-10-7-105 16</inkml:trace>
  <inkml:trace contextRef="#ctx0" brushRef="#br0" timeOffset="78428.45">20074 10941 604 0,'-22'-15'47'16,"17"1"0"-16,10 4-13 16,25-1-34-16,18 2 0 15,14 3 0-15,12 1-8 16,5 2-15-16,-2-1-43 15,-8-3-132-15</inkml:trace>
  <inkml:trace contextRef="#ctx0" brushRef="#br0" timeOffset="78725.25">20832 10593 695 0,'5'-11'37'16,"0"7"7"-16,2 4-11 15,2 4-13-15,2 18-5 16,0 10-5-16,-1 8-2 0,-2 10 0 16,-4 11-4-1,-4 6-1-15,-4-2 0 16,-7-2-2-16,0-6 1 0,3-9-2 16,4-12 0-16,4-13 2 15,7-11 7-15,15-8 11 16,7-4 0-16,15 0-6 0,12-5-7 15,7-4-5-15,7-4-4 16,5 4-10-16,-5 4-40 16,-9-2-58-16,-18-4-141 15</inkml:trace>
  <inkml:trace contextRef="#ctx0" brushRef="#br0" timeOffset="85320.14">18857 10413 548 0,'0'-8'59'0,"0"-5"-3"15,0 4-19-15,14 1-7 16,0 7-16-16,4 1-11 0,-1 0-1 16,3 9 1-16,1 5-3 15,-8 4 0-15,1 3-1 16,-6-1 0-16,-4 2-6 16,-4-7 0-16,0-3 1 0,-2-4 4 15,-3-6 3-15,-2-2 6 16,1-10 4-16,4-7 1 15,2-6 0-15,0-4 1 16,15 2 0-16,4 0 1 16,4 4-2-16,11 7-5 0,-1 4-4 15,4 10 1-15,-3 0 1 16,0 15-1-16,-7 10-1 16,-3 3-2-16,-6 3 1 15,-6 5-2-15,-5-1-2 16,-7 6-17-16,-8-2-18 15,-10-2-38-15,-9-3-58 16,-7-11-224-16</inkml:trace>
  <inkml:trace contextRef="#ctx0" brushRef="#br0" timeOffset="86179.31">15153 12391 569 0,'0'-4'65'0,"-1"-8"-8"15,1 12-21-15,0 4-24 16,1 11-12-16,11 8 4 0,-2 7-3 16,6 0-1-16,0 0 0 15,3-2 1-15,0-2-1 16,3-10 0-16,-5-8-2 15,3-4 2-15,2-4 2 0,-5-14 1 16,2-7 0 0,-4-8-1-16,0-2 0 0,1-1 2 15,1 6 12-15,-3 2 2 16,2 10-3-16,0 9-6 16,2 5-6-16,4 23-3 0,2 15-2 15,-2 12 2-15,2 10-1 16,-4 13 1-16,-4 9 1 15,-3 4-2-15,-8-1 0 16,-5 2-20-16,-4-7 1 16,-12-11 0-16,-6-16 5 15,-6-18 5-15,-2-19 9 0,-1-16 3 16,2-15 18-16,7-22 5 16,4-13-14-16,11-10 1 15,7-10-9-15,4 0 0 16,17 2-15-16,10 8-32 15,6 10-32-15,4 9-42 0,1 12-71 16</inkml:trace>
  <inkml:trace contextRef="#ctx0" brushRef="#br0" timeOffset="86819.8">16114 12519 458 0,'-11'-17'65'0,"3"-1"1"0,2 0 0 15,6 2-13-15,4 2-21 16,15-3-21-16,3 10-5 15,8 2 2-15,3 5 1 16,-1 4-5-16,-3 15-5 16,-9 6 0-16,-8 7-15 0,-10 2-4 15,-2 2 2-15,-11-4 8 16,-7-4 4-16,1-4 7 16,2-8-1-16,6-4 3 15,4-3 7-15,5-2-1 16,5 1-9-16,12 2 2 0,7 6 3 15,3 2-2-15,-2 7-3 16,-7 4 0-16,-3 7-12 16,-14-1-8-16,-2-1-2 15,-19-3-1-15,-8-8 17 16,-6-9 7-16,-1-11 11 0,2-3 30 16,6-10-4-16,10-10-9 15,7-7-7-15,10-3-9 16,17-5-10-16,20-2-6 15,23-2-9-15,13 3-36 16,12 1-30-16,3 3-84 16,-2 5-228-16</inkml:trace>
  <inkml:trace contextRef="#ctx0" brushRef="#br0" timeOffset="87007.24">16974 12671 307 0,'32'0'215'15,"7"-2"-198"-15,2-5 9 16,7 4-2-16,2-1-16 0,-6 4-13 16,-7 0-92-16,-14 0-161 15</inkml:trace>
  <inkml:trace contextRef="#ctx0" brushRef="#br0" timeOffset="87132.22">17071 12832 607 0,'-4'0'47'15,"6"0"-14"-15,30 0-17 16,19-5-17-16,17-5-27 16,15-2-95-16,10-6-212 15</inkml:trace>
  <inkml:trace contextRef="#ctx0" brushRef="#br0" timeOffset="87850.79">18319 12414 425 0,'0'-16'149'16,"-3"0"-94"-16,-14 2-18 16,-4 5-14-16,-2 7 3 0,-4 4-2 15,0 3-8-15,0 13-2 16,1 12-2-16,7 6-1 15,6 7-2-15,4 5 0 16,9 4-5-16,0-4-5 16,15 0 2-16,9-7-3 0,7-5 0 15,13-11-2-15,4-11 2 16,7-10 1-16,5-4 0 16,-1-18-1-16,-1-11-1 15,-12-4-2-15,-8-9 3 16,-17-4 5-16,-13-2-2 15,-8 0-5-15,-16 1-6 16,-13 5-5-16,-4 4-8 0,3 8-8 16,1 8-16-16,7 6-37 15,8 5-93-15</inkml:trace>
  <inkml:trace contextRef="#ctx0" brushRef="#br0" timeOffset="88506.89">18399 12022 277 0,'-8'-16'28'0,"1"3"-24"16,0 2 13-16,2-3-15 15,1 4 1-15,4 1 8 16,0 0 17-16,0 1 12 16,0 0 1-16,7 0 1 0,2 6-3 0,3-2-12 15,1 4-3-15,7 0 1 31,5 0 1-31,0 10 0 0,0 6-5 16,-1 4-9-16,-7 3-11 16,0 1-2-16,-10 2-3 0,-4-1-5 0,-3-6 2 15,0-1 0-15,-2-7 3 0,-4-8 4 16,-1-3 4-16,0-11 11 16,6-10 1-16,1-5-4 15,0-3 2-15,13-1-3 16,9 2-1-16,4 3-4 15,4 6 0-15,7 9-2 16,-1 8 1-16,-2 2-2 16,-4 12-3-16,-1 12-1 0,-5 6-4 15,-9 10-26-15,0 4-25 16,-6 0-43-16,-6 1-83 16</inkml:trace>
  <inkml:trace contextRef="#ctx0" brushRef="#br0" timeOffset="89848.83">18808 12004 52 0,'-7'0'303'15,"1"-7"-266"-15,0-2 14 16,6-1-8-16,0-4 2 0,4-3-15 15,7-1-3-15,5-1 3 16,6-3-4-16,5 0-8 16,2 2-4-16,3 3 0 15,0 4-4-15,2 8 0 16,-3 5 0-16,-1-1-2 16,1 13-1-16,-6 4 0 0,-4 7-5 15,-4 4-2-15,-7 5 0 16,-6 4-1-16,-4 1-2 15,0 5-10-15,-6-5-7 16,-2 1-13-16,1-5-19 0,5-4-14 16,2-10-53-16,0-3-96 15</inkml:trace>
  <inkml:trace contextRef="#ctx0" brushRef="#br0" timeOffset="90255">19695 12394 526 0,'0'-3'72'16,"0"1"-24"-16,0 2 11 15,0 8-38-15,0 9 0 0,0 10 3 16,5 3-3-16,1 10-8 15,-1 1-4-15,2 3-6 16,-1-1-3-16,-1-2 0 16,-1-2-3-16,1-3-29 15,0-9-21-15,0-8-20 16,-1-10-41-16,2-9-94 0</inkml:trace>
  <inkml:trace contextRef="#ctx0" brushRef="#br0" timeOffset="90848.6">19702 11910 548 0,'0'-17'27'0,"0"6"20"16,14 3-24-16,8 6-4 15,5 2-2-15,2 2-5 16,3 10-5-16,-3 6 1 16,-2 4-6-16,-8 1-1 15,-2 1-3-15,-7 0-12 0,-8-5 0 16,-2-2 3-16,0-10 5 15,-2-6 2-15,-7-2 10 16,2-17 14-16,1-7-10 16,6-2 14-16,0-5 4 15,8 0-5-15,8 4-4 16,7 3-6-16,3 7-2 0,2 7 2 16,5 9-4-16,-3 2-3 15,1 13-4-15,-1 8-1 16,-1 6 0-16,-6 6-2 15,-7 9 0-15,-5 0-10 0,-5 5-24 16,-3-3-24-16,-3-2-25 16,0-10-78-16,0-9-169 15</inkml:trace>
  <inkml:trace contextRef="#ctx0" brushRef="#br0" timeOffset="91285.99">21272 12419 171 0,'1'-25'164'16,"3"3"-83"-16,-3 2 3 16,-1 4-8-16,0 3-15 15,0 8-22-15,-12 5-24 16,-10 0-13-16,-8 14 0 16,-9 11 0-16,-7 7 2 0,-2 11 1 15,-1 2-2-15,5 3 2 16,9 2 0-16,9 0 2 15,15-4-4-15,11-6-3 16,16-5 2-16,18-8-1 16,17-7-2-16,7-8 2 15,13-5-1-15,7-9-8 0,2 2-8 16,-4-3-7-16,-5-8-10 16,-18-3-39-16,-11-2-94 15,-21-2-156-15</inkml:trace>
  <inkml:trace contextRef="#ctx0" brushRef="#br0" timeOffset="91473.46">21029 12627 535 0,'-17'-4'38'0,"17"-2"-6"0,13 0 12 16,23 2-42-16,18 0 5 15,14-1-4-15,14-2-2 16,1-4-1-16,4 2 2 15,-10-3-3-15,-10-6-15 16,-18-6-62-16,-16-6-97 16,-19-3-199-16</inkml:trace>
  <inkml:trace contextRef="#ctx0" brushRef="#br0" timeOffset="91692.15">21334 12164 516 0,'-28'0'48'16,"9"0"-14"-16,10 18-19 0,8 16 5 15,1 11 8-15,0 12 4 16,1 12-9-16,3 11-1 16,-4 7-7-16,-2 5-12 15,-10-1-2-15,-5 0-1 16,-2-7-1-16,1-7-7 16,7-13-8-16,0-14 0 0,9-16-7 15,2-16-10-15,19-18-29 16,10-9 8-16,10-27-74 15,5-12-88-15</inkml:trace>
  <inkml:trace contextRef="#ctx0" brushRef="#br0" timeOffset="92007.39">21943 12344 544 0,'9'-14'40'16,"0"4"4"-16,-4 4 2 16,3 6-4-16,-1 6-17 0,0 13-12 15,-2 10-3-15,0 8 3 16,1 8-7-16,0 5 0 16,-3 4-3-16,-1-1-3 15,0-5 0-15,4-7 1 16,4-7-1-16,8-9 0 15,7-13 3-15,7-4 11 0,13-8 9 16,5 0-11-16,8-8-8 16,1 1-4-16,4 0 0 15,-2 2-2-15,-3 0-26 16,-3 3-39-16,-5 0-48 16,-14-4-97-16</inkml:trace>
  <inkml:trace contextRef="#ctx0" brushRef="#br0" timeOffset="92741.61">10090 11153 484 0,'-13'0'58'0,"11"0"-14"16,2 0 1-16,25 0-45 0,13 0 31 16,12 0-3-16,15 0-8 15,13 0-1-15,7-2-7 16,5 2-4-16,5 0-3 16,3-2-3-16,-1 1-2 15,-2-3 0-15,-2-1 0 0,-3 1 1 16,-10-3-2-16,-4 2 2 15,-10-2 1-15,-6-4-2 16,-8 2 0-16,-7 0 0 16,-10 2-2-16,-6-2-1 15,-5 4-16-15,-10 0-13 16,-11 1-28-16,-3-4-42 16,-19 3-91-16</inkml:trace>
  <inkml:trace contextRef="#ctx0" brushRef="#br0" timeOffset="93007.17">10474 11253 488 0,'0'7'20'16,"25"-7"-31"-16,16 0 67 15,17 0 0-15,14 0-16 0,12-3-21 16,7-5-2-16,3 0-2 15,-1-3-9-15,-1 0-4 16,-8 0-1-16,-3-1-1 16,-7 1 0-16,-12 1 0 15,-7 1-7-15,-13 1-13 16,-9 3-8-16,-10 1-11 0,-12 3-33 16,-7-4-86-16</inkml:trace>
  <inkml:trace contextRef="#ctx0" brushRef="#br0" timeOffset="107575.31">1318 13925 444 0,'-15'-14'27'15,"-6"3"-15"-15,-4 6-11 16,-6 5 17-16,-1 2 13 16,-9 4-9-16,1 13-4 15,0 4 9-15,5 0 0 0,4 7-8 16,8 4-7-16,9 2-4 16,7 1-4-16,7 1 0 15,17-1-2-15,14 1-1 16,10-5 0-16,11 2 1 15,7-5-1-15,4-3 0 0,-5-6 1 16,-10-2-2-16,-12-4-9 16,-15 0-12-16,-19-2-10 15,-7 2 2-15,-28 1 19 16,-9 0-3-16,-14 0 1 0,-3 0 11 16,1-2 4-16,7-3 17 15,10-1 5-15,18 0-10 16,12 0-8-16,11 3-8 15,19 0-11-15,15 1 11 16,12 5 0-16,1 4-23 16,3 5-15-16,-10 6-12 0,-11 6-15 15,-17 6 29-15,-12 6 28 16,-2 4 16-16,-14 5 85 16,-2 2-15-16,2-2-21 15,9-3-21-15,5 0-17 16,4-6-9-16,19-4-7 0,15-6-3 15,12-8-1-15,10-10-21 16,9-14-106-16</inkml:trace>
  <inkml:trace contextRef="#ctx0" brushRef="#br0" timeOffset="109731.05">2105 14423 258 0,'3'-9'75'16,"-1"-2"-19"-16,1 2 8 0,1-2 2 16,-2 4-15-16,1-1-9 15,-1 1-7-15,-2 1-5 16,0 1-5-16,0 5-10 15,-9 0-5-15,-4 0-9 0,-6 3 1 16,-5 10-1-16,-3 4 0 16,-3 5 2-16,-1 6 4 15,2 5 5-15,2 2 3 16,5 1-4-16,5 7-4 16,10 0-4-16,4-1-1 15,3 1-4-15,12-3 1 0,10-5-1 16,1-4 0-16,5-6-2 15,1-8-3-15,3-7-7 16,1-4-11-16,-2-6-7 16,-2 0-20-16,-1-6-33 15,-5-8-60-15,-8-2-144 0</inkml:trace>
  <inkml:trace contextRef="#ctx0" brushRef="#br0" timeOffset="109932.4">1849 14714 566 0,'-2'0'49'16,"2"0"-48"-16,13 0-9 16,18-4 18-16,8-1 2 15,11-2-10-15,6 3-2 16,5 0-4-16,-2 0-53 0,-5-2-112 15</inkml:trace>
  <inkml:trace contextRef="#ctx0" brushRef="#br0" timeOffset="110073.03">2533 14819 616 0,'-7'18'59'0,"-9"-3"-24"0,-4 9-3 16,-3 2-18-16,4 3-14 15,-2-2-32-15,7-6-84 16,5-3-165-16</inkml:trace>
  <inkml:trace contextRef="#ctx0" brushRef="#br0" timeOffset="113337.86">2151 14866 76 0,'5'-10'265'15,"-3"-2"-228"-15,3 0 3 0,-3 0 1 16,2 4-7-16,-2-2-24 16,-2 5-9-16,0 2-1 15,0 1-5-15,0 2-21 16,-3 0-14-16,-2 0 12 15,2 0 3-15,-1 0-7 0,2 0 5 16,-1 0 23-16,1 0-10 16,-1 0-68-16,-1 0-54 15</inkml:trace>
  <inkml:trace contextRef="#ctx0" brushRef="#br0" timeOffset="113634.69">2127 14639 139 0,'-10'0'196'0,"3"0"-168"16,2-2-4-16,4 2-8 15,1 0-11-15,0 0-37 16,9 0-13-16,5 0-5 16,1 0-54-16,1 0-70 15</inkml:trace>
  <inkml:trace contextRef="#ctx0" brushRef="#br0" timeOffset="114056.43">2224 14433 379 0,'-27'-1'11'0,"-7"1"19"16,-3 11-3-16,-6 10 3 15,-3 8-2-15,0 4-1 16,-4 5-2-16,2 5-1 15,1 1 2-15,9-1-2 0,6 3-1 16,10-3-4-16,13-4 1 16,9-3-8-16,7-4-3 15,17-3-4-15,12-4-2 16,6-8 1-16,12-4-3 16,6-6 0-16,4-5 1 0,1-2-2 15,3-7 0-15,-5-11 3 16,-6-7-4-16,-6-7 1 15,-7-7 2-15,-9-7 2 16,-10-5 0-16,-9-4 3 16,-11 2-1-16,-3 0-5 0,-16 2 0 15,-13 10 1-15,-10 7-9 16,-14 13 5-16,-5 8 0 16,-5 10-7-16,0 3-2 15,2 9-2-15,9 10-7 16,12 5-11-16,11 2-19 15,13 1-46-15,10-2-52 0,4-4-120 16</inkml:trace>
  <inkml:trace contextRef="#ctx0" brushRef="#br0" timeOffset="114452.23">2224 14523 503 0,'-37'-15'13'0,"-11"5"11"0,-8 5-3 15,0 5 4-15,-5 1-5 16,3 17-12-16,1 7 1 16,7 7 6-16,8 7 0 0,10 8 4 15,13 2-4-15,14 2-7 16,5-2 1-16,19-2-4 16,13-4-2-16,13-4-3 15,5-7 0-15,9-7 1 16,6-6 0-16,1-8-1 15,0-9 2-15,3-2-1 0,-6-13 1 16,-5-8 1 0,-8-9 1-16,-5-9 4 0,-11-6 1 15,-7-5 3-15,-11-4 2 16,-7 0-5-16,-9 3-6 16,-9 6-3-16,-15 8-4 0,-8 9-4 15,-6 9 1-15,-3 11-2 16,4 8-6-16,8 0-11 15,9 14-21-15,16 9-29 16,4-1-65-16,24 3-120 16</inkml:trace>
  <inkml:trace contextRef="#ctx0" brushRef="#br0" timeOffset="114624.07">2972 14829 637 0,'0'19'81'0,"-13"-3"-73"16,-8 6-8-16,-4 5 6 16,-1 7-4-16,3-2-9 15,5 0-74-15,9-7-61 16,9-13-239-16</inkml:trace>
  <inkml:trace contextRef="#ctx0" brushRef="#br0" timeOffset="114967.74">3586 14498 655 0,'-20'-11'9'15,"-5"6"-13"-15,-6 5 7 16,-1 9 8-16,-4 10 1 0,0 11-9 15,2 10-2-15,6 6 7 16,6 3-2-16,9 0-2 16,12-3-3-16,1-2-2 15,17-13-1-15,8-6-1 16,11-8 4-16,5-12-1 0,6-7 1 16,4-5 3-16,-1-14-1 15,-1-9-1-15,-10-5 0 16,-7-7 1-16,-12-1 1 15,-11 0 0-15,-9 4-5 16,-14 1-17-16,-13 11-28 16,-12 12-30-16,0 5-32 0,3 10-38 15</inkml:trace>
  <inkml:trace contextRef="#ctx0" brushRef="#br0" timeOffset="115367.7">4080 14630 618 0,'0'-23'19'16,"-6"-1"23"-16,-5 6 13 16,-1 6-8-16,-1 3-22 15,-4 7-24-15,-2 2-2 16,-1 9-3-16,-1 13 3 15,-2 5 0-15,2 9-1 0,6 3 0 16,3 2 2-16,9 1-2 16,3-3 0-16,10-9-4 15,10-5 1-15,11-11 5 16,3-8 2-16,8-6 1 16,-1-8 1-16,-4-16-2 0,2-6 0 15,-10-8 0-15,-10-4 4 16,-12-2 1-16,-7 2-3 15,-11 2-5-15,-14 2-1 16,-6 9-7-16,-1 10-14 16,5 6-22-16,8 11-12 0,11 4-51 15,8 3-72 1,20 10-173-16</inkml:trace>
  <inkml:trace contextRef="#ctx0" brushRef="#br0" timeOffset="115501.7">4535 14744 590 0,'0'10'75'16,"-5"-2"-33"-16,-12 4 0 16,-2 6-24-16,-4 5-17 15,0 2-4-15,5-1-65 16,1-7-95-16,5-10-371 0</inkml:trace>
  <inkml:trace contextRef="#ctx0" brushRef="#br0" timeOffset="116025.49">5107 14514 592 0,'5'-13'27'15,"-5"3"-3"-15,-7 2 17 0,-10 7-13 16,-4 1-14-16,-6 9-14 16,0 8 1-16,2 8 0 15,5 11-1-15,9 5 0 16,8 6 0-16,3 1-1 16,18-2 0-16,10-7-4 15,9-10 4-15,7-9 3 16,5-15-2-16,-1-5 0 0,1-12 2 15,-8-13 0-15,-7-8 1 16,-9-5 0-16,-10-6-1 16,-13 0 2-16,-2 0-8 15,-17 4-16-15,-8 6-20 16,-4 9-7-16,-1 11-8 16,5 10-11-16,5 4-17 0,8 6-23 15,12 8-79-15</inkml:trace>
  <inkml:trace contextRef="#ctx0" brushRef="#br0" timeOffset="116369.16">5778 14555 594 0,'0'-23'29'15,"-9"-1"14"-15,-9 9 9 16,-7 4-16-16,0 5-21 15,-6 6-11-15,1 6-4 16,-1 13-1-16,2 8 2 16,8 9-1-16,7 5-2 0,5 2 1 15,9-1-1-15,0-2-4 16,22-6-2-16,0-9 6 16,11-12 1-16,2-8 0 15,2-5 0-15,2-13 2 16,-6-9-2-16,-3-6 4 15,-5-4-2-15,-9-4 0 0,-10 0 2 16,-6 1-3-16,-11 3-8 16,-10 5-23-16,-4 9-30 15,1 5-4-15,7 10-1 16,7 3-59-16,10 0-127 16</inkml:trace>
  <inkml:trace contextRef="#ctx0" brushRef="#br0" timeOffset="116666.01">6181 14519 631 0,'-12'-11'25'16,"-9"4"4"-16,-2 7 6 0,-3 2-10 16,7 16-17-16,1 7-8 15,7 11 0-15,5 7 0 16,6 1-2-16,0 1 1 0,15-4 0 15,5-9-20-15,1-12 9 16,6-13 10-16,4-9 4 16,-6-13 0-16,0-12 6 15,-7-4 16-15,-5-7 0 16,-8 1 1-16,-5-2-9 0,-2 3-14 16,-13 4-3-16,-2 7-5 15,2 7-23-15,5 11-37 16,6 7-52-16,4 0-91 15</inkml:trace>
  <inkml:trace contextRef="#ctx0" brushRef="#br0" timeOffset="116822.17">6557 14792 633 0,'0'15'65'0,"-8"-6"-17"16,-5 8-14-16,2 4-20 0,1 4-13 15,-2 0-4-15,5 0-49 16,0-6-69-16,0-8-195 16</inkml:trace>
  <inkml:trace contextRef="#ctx0" brushRef="#br0" timeOffset="117634.49">7226 14550 363 0,'-2'-8'16'16,"-6"2"17"-16,1 2 17 15,0 0 7-15,2 2-15 16,-2 2-18-16,-4 0 3 15,2 0-1-15,-8 0-4 0,0 10-3 16,-8 2-1 0,1 5 0-16,-1 4-6 0,4 5-3 15,4 4-2-15,8 3-4 16,9 4-2-16,0-4-2 16,19 2-1-16,9-7-3 0,8-7 6 15,7-8-1-15,4-10 2 16,1-3-2-16,-2-6-2 15,-4-17 1-15,-9-1 1 16,-12-10 6-16,-12-4-3 16,-9 0-1-16,-14 0-5 0,-16-1-13 15,-12 3-18-15,-4 4-19 16,-5 7-20-16,6 4-25 16,7 1-56-16</inkml:trace>
  <inkml:trace contextRef="#ctx0" brushRef="#br0" timeOffset="117978.18">7221 14053 697 0,'-10'-14'5'0,"-1"5"15"15,10 9 1-15,1 13-18 16,8 10-1-16,9 9 2 15,2 6-5-15,6 1 3 16,6-3-2-16,-1-8-3 16,-1-6 3-16,-2-12-1 0,-3-8 3 15,-3-2 0-15,-3-12 5 16,-6-10 1-16,0 1 18 16,-2-2-1-16,-3 5-6 15,-2 4 2-15,0 4 0 0,2 9-8 16,-2 1-10-16,5 14-7 15,4 11 3-15,3 13-2 16,1 8-9-16,1 15-23 16,-4 4-30-16,2 5-43 15,-3-5-56-15,-2-9-214 16</inkml:trace>
  <inkml:trace contextRef="#ctx0" brushRef="#br0" timeOffset="118118.74">7766 14777 464 0,'0'5'173'15,"0"-4"-129"-15,0 3 15 16,0 1-15-16,0 5-27 0,0 3-19 16,3 5-9-16,12 1-21 15,5-1-24-15,8-5-67 16,7-9-178-16</inkml:trace>
  <inkml:trace contextRef="#ctx0" brushRef="#br0" timeOffset="118442.08">8444 14475 465 0,'-10'-13'219'15,"-10"4"-197"-15,-4 6 7 16,-4 3-8-16,0 16 3 16,-3 12-15-16,1 10-8 15,4 10 1-15,8 8 0 0,9 0-4 16,9-1 2-1,0-7-4-15,20-10 3 0,3-11 3 16,9-13 1-16,3-12-3 16,1-2 3-16,-2-20-1 15,0-7-2-15,-5-7 1 16,-6-7-2-16,-12-5-1 16,-11-4-12-16,-4 0-16 0,-18 4 2 15,-6 3-11-15,-6 4 2 16,1 7-6-16,3 9-51 15,12 1-52-15,5 6-216 16</inkml:trace>
  <inkml:trace contextRef="#ctx0" brushRef="#br0" timeOffset="118738.9">8682 14114 638 0,'-12'-7'53'0,"0"5"-42"16,5 2 6-16,0 9-12 0,7 14 3 15,0 8-4 1,2 4-5-16,10 5 0 0,5 1 1 16,-2 0 1-16,0-3 0 15,-4-10 1-15,-8-5-1 16,-3-7-1-16,-7-7 1 15,-11-7 4-15,-5-2 0 0,-4 0-2 16,-2-11-3-16,2 2 1 16,6-5-11-16,3-2-34 15,8-2-37-15,7-4-95 16</inkml:trace>
  <inkml:trace contextRef="#ctx0" brushRef="#br0" timeOffset="118879.5">8601 14155 566 0,'8'-14'42'0,"0"0"0"16,12 5-6-16,11 5-18 16,10 4-6-16,7 4-13 0,11 12-2 15,4 5-69 1,-2 4-104-16,-7 2-241 0</inkml:trace>
  <inkml:trace contextRef="#ctx0" brushRef="#br0" timeOffset="119066.96">8985 14712 635 0,'0'8'16'16,"0"0"-3"-16,0 0 27 0,0 1 9 16,4 4-19-16,-1 1-26 15,4 0-6-15,-1-2-27 16,7 0-43-16,-1-8-75 15,6-4-158-15</inkml:trace>
  <inkml:trace contextRef="#ctx0" brushRef="#br0" timeOffset="119191.92">9306 14650 572 0,'2'-10'2'0,"4"3"-5"0,5 7-5 15,3-3-59-15,6 1-146 16</inkml:trace>
  <inkml:trace contextRef="#ctx0" brushRef="#br0" timeOffset="119332.5">9619 14607 477 0,'2'-3'39'15,"11"-1"-75"-15,7-2-32 16,6 4-54-16,6-1-158 0</inkml:trace>
  <inkml:trace contextRef="#ctx0" brushRef="#br0" timeOffset="119458.77">10000 14576 571 0,'0'-7'21'0,"0"0"5"15,10 5-14-15,11 2-15 16,4-3-73-16,9-3-215 16</inkml:trace>
  <inkml:trace contextRef="#ctx0" brushRef="#br0" timeOffset="120161.76">10955 13882 443 0,'-7'-30'48'16,"7"0"16"-16,2 3-21 16,15 9-13-16,9 6-8 15,4 10-11-15,1 2 1 16,5 12-3-16,-8 13-4 16,-6 5-6-16,-8 10 1 15,-9 5-3-15,-5 1-1 0,-7 4-3 16,-7 0 1-16,-2-4 3 15,0-3 3-15,3-4 0 16,8-7-1-16,3-7 1 16,2-5-1-16,9-8 0 0,9-4-1 15,2-7 4-15,-1-1-2 16,0 0 0-16,-5-3 1 16,-5-3 2-16,-5 4 7 15,-4 2 9-15,0 0-8 16,0 10-2-16,0 9 0 0,0 4 0 15,2 10-2 1,6 2-2-16,7 6 1 16,-1 0-2-16,0 2-1 0,-1-6 0 15,-8-5-1-15,-5-2 2 16,-5-2 1-16,-20-10 1 16,-11 3-2-16,-16-3-6 0,-11-3-63 15,-9-5-109-15</inkml:trace>
  <inkml:trace contextRef="#ctx0" brushRef="#br0" timeOffset="139446.47">1925 15354 630 0,'5'-9'40'0,"-5"2"-38"15,0 3 13-15,2 4 19 16,-2 0-16-16,2 11-19 15,-1 10-4-15,1 6 10 16,0 11 5-16,1 8-5 0,-3 6 3 16,2 0 0-16,0-1-5 15,-2-2 0-15,0-3-2 16,3-7-1-16,2-5 1 16,-2-4-2-16,1-6 2 15,1-5-2-15,-2-3-5 0,1-5-16 16,-1-4-14-1,-3-2-23-15,0-3-31 0,-8-2-69 16,-9 0-181-16</inkml:trace>
  <inkml:trace contextRef="#ctx0" brushRef="#br0" timeOffset="139620.56">1589 15916 533 0,'-2'2'82'0,"4"-1"-75"15,19 2-15-15,11 1 27 0,10 0 9 16,12 3-21-16,3 0-5 16,2 0-2-16,4 1-6 15,-4-3-36-15,-5-1-49 0,-6-4-66 16,-9 0-67 0</inkml:trace>
  <inkml:trace contextRef="#ctx0" brushRef="#br0" timeOffset="139729.9">2190 15954 125 0,'-5'0'432'15,"-9"8"-357"-15,-4 10-34 16,-4 10-16-16,-4 10-12 0,2 9-10 16,-3 0-24-1,2 0-109-15,3-3-235 0</inkml:trace>
  <inkml:trace contextRef="#ctx0" brushRef="#br0" timeOffset="140339.13">1756 16475 412 0,'7'-5'34'0,"-6"2"-29"0,1 1 56 15,-2 0-2-15,0 2-26 16,-2 0-29-16,-5 0-5 15,-5 0 5-15,-6 0 0 16,-3 6-1-16,-8 4 6 16,-3-1 0-16,-3 4 1 15,3-1 0-15,-1 0 1 0,6 3 2 16,5-4-4-16,3 1-2 16,9 2-3-16,5-1-3 15,5 4-3-15,0 1 1 16,0 6 2-16,7 4 1 15,0 2-1-15,0 4 1 16,-4 4-2-16,-1 0-1 16,-2 1 2-16,-2 0 0 0,2 1 0 15,-2-2-1-15,-1 0 1 16,-1-4 0-16,3-2-2 16,1 0 2-16,0-5 0 0,3-2-1 15,9-6-2-15,5-1 0 16,3-5 0-16,7-4 0 15,7-7-2-15,7-2-17 16,6-2-20-16,5-14-39 16,2-8-87-16</inkml:trace>
  <inkml:trace contextRef="#ctx0" brushRef="#br0" timeOffset="140839.03">2325 16570 450 0,'-11'0'108'15,"4"0"-105"-15,7 0-2 16,2 0 12-16,13 0 11 16,6 0-3-16,4 0-12 15,5 0 0-15,-1 0 1 16,-2 0-4-16,-7 0 2 0,-2 0-4 15,-8 0-1-15,-2 0-1 16,-3 9-3-16,-5 2 2 16,4 6 13-16,-2 9 0 15,3 0-3-15,0 7-1 16,6 4 1-16,2 4-3 16,1 0-3-16,2 2 0 0,1 1-2 15,-3-1-1-15,-1-3-3 16,-8-4 2-16,-5-5-4 15,-2 0 1-15,-14-6-7 16,-10-6-5-16,-8-2-10 0,-3-9-23 16,-2-8-29-1,-3-10-74-15</inkml:trace>
  <inkml:trace contextRef="#ctx0" brushRef="#br0" timeOffset="141269.15">3936 15145 439 0,'-15'0'56'16,"5"0"-17"-16,4 2 12 16,5 9-8-16,1 7-16 0,0 3-7 15,12 9 6-15,1 8 8 16,-1 5-15-16,3 5 3 15,-3 5-11-15,-1 1-6 16,-2 1-2-16,-4-5-5 16,1-4 4-16,-1-3-2 0,-3-7-3 15,-2-4-11-15,0-2-19 16,0-5-22-16,-2-9-36 16,-10-5-99-16</inkml:trace>
  <inkml:trace contextRef="#ctx0" brushRef="#br0" timeOffset="141547.37">3713 15773 543 0,'0'20'56'0,"18"-13"-68"16,12 4 11-16,14-3 47 15,7-1-2-15,7-3-32 16,5 0-10-16,1-2-2 0,-3-2-3 15,-1 0-24-15,-8 0-37 16,-7 0-61-16,-7-10-4 16,-11 3 42-16,-11-1 55 15,-6-3 16-15,-10 5 53 16,0 5 80-16,-19 1-59 16,-8 3-3-16,-10 15-3 15,-9 7-36-15,-2 5-15 0,-4 6-34 16,-1 0-101-16</inkml:trace>
  <inkml:trace contextRef="#ctx0" brushRef="#br0" timeOffset="142031.62">3773 16384 541 0,'15'-21'17'16,"-8"3"-2"-1,-3 3 26-15,-4 5-12 0,-5 7-29 16,-16 3-5-16,-8 3 3 15,-7 11-1-15,-6 4-3 16,0 5 4-16,0 3 2 0,2 0 4 16,5 1-3-16,6-2 7 15,5 6 6-15,10-1-5 16,3 2 3-16,7 2-1 16,4 0-6-16,2 3-3 15,11 5 1-15,1-2 5 16,1 3-4-16,-1 4-4 0,-3-3 1 15,-2 3 0-15,-4-1-1 16,-1-5 1-16,-2-1 0 16,-1-5 0-16,5-3 0 15,1-7-1-15,9-7-1 0,4-5-4 16,11-8-1-16,8-5-19 16,10-8-21-16,10-14-25 15,6-16-66-15,5-12-231 16</inkml:trace>
  <inkml:trace contextRef="#ctx0" brushRef="#br0" timeOffset="142376.01">4198 16495 604 0,'-4'-7'5'0,"4"-4"-6"16,4 4 4-16,16 2 36 15,10 2-8-15,-3 1-21 16,4 2-5-16,-2 0 0 16,-4 10-5-16,-4 7 0 15,-6 3-2-15,-5 6 0 0,-3 8 0 16,-5 1 4-16,0 7 0 16,-2 4 4-16,0 4 5 15,0 1 0-15,-2-1 2 16,2 0 1-16,0-1-4 15,0-4-4-15,6-5-5 0,-4-2-1 16,-2-4 0-16,0-2-6 16,-6-6-20-16,-10-4-32 15,-1-8-37-15,-5-5-66 16,-4-9-264-16</inkml:trace>
  <inkml:trace contextRef="#ctx0" brushRef="#br0" timeOffset="143032.14">5471 15258 97 0,'0'-20'389'16,"0"2"-346"-16,0 6 3 15,0 5 23 1,0 7-16-16,0 0-31 0,6 14-24 15,0 10 11-15,3 10 8 16,4 8-9-16,1 9-2 0,1 6 0 16,-1 6-5-16,-1 0 0 15,-2-3-1-15,-3 1 0 16,0-6-4-16,-1-3-17 16,-3-4-10-16,-3-4-13 15,1-2-22-15,-2-12-57 16,-3-9-103-16</inkml:trace>
  <inkml:trace contextRef="#ctx0" brushRef="#br0" timeOffset="143235.19">5361 15798 458 0,'-14'2'63'15,"9"5"-48"-15,5 2 0 16,16 1 17-16,13 3-3 15,13 2-17-15,7-1-7 0,9-2-4 16,3 4-3-16,0-3-30 16,-3-3-51-16,-5-4-43 15,-8-6-60-15</inkml:trace>
  <inkml:trace contextRef="#ctx0" brushRef="#br0" timeOffset="143345.31">5920 15864 301 0,'-14'-7'129'0,"-10"7"-69"0,-6 2-44 15,-8 19 1-15,-3 8-2 0,1 8-15 16,2 6-24-16,6 1-75 16,3 1-125-16</inkml:trace>
  <inkml:trace contextRef="#ctx0" brushRef="#br0" timeOffset="143829.57">5621 16363 347 0,'15'-19'60'15,"-2"-1"-1"-15,-6 6-3 16,-7 5-13-16,0 3-19 16,-18 6-26-16,-6 0 2 0,-2 0 2 15,-9 7 3-15,1 4-4 16,-2 4 4-16,4 1 1 16,3 0 4-16,4-1 2 15,6 4 3-15,6-1-8 16,4 1-1-16,6 2 0 15,3 4 0-15,0 5-2 0,3 3 3 16,6 4-5-16,2 3 0 16,0 0-3-16,-1 7 2 15,0-2 0-15,-2-1-2 16,-1 1 1-16,0-2 0 0,-2-4 1 16,2-3-1-1,-2-6 0-15,5-3 0 0,4-10-8 16,6-7-10-16,9-9-22 15,11-2-14-15,7-22-36 16,5-13-79-16</inkml:trace>
  <inkml:trace contextRef="#ctx0" brushRef="#br0" timeOffset="144161.87">5860 16425 542 0,'0'-5'1'0,"2"0"-7"0,16 0 17 16,9 3 31-16,4 0-11 15,0 2-14-15,-1-1 0 16,-1 1-8-16,-7 8-7 16,-7 6-3-16,-6 1 1 15,-5 6-2-15,-4 4 4 0,0 7 6 16,-6 2 5-16,-2 6 2 15,-3-1 3-15,3 3-7 16,5 2 0-16,3-2-1 16,0-1-1-16,11 0-2 15,3-1-5-15,3-3 2 16,-3-5-7-16,-6-1 4 0,-8-5-18 16,-8 1-29-16,-21 0-24 15,-16-6-61-15,-16-5-202 16</inkml:trace>
  <inkml:trace contextRef="#ctx0" brushRef="#br0" timeOffset="148848.28">12663 14261 334 0,'-9'0'108'16,"-11"-2"-92"-16,-5-4 15 15,-10 4 22-15,-2 1-6 16,-9 1-27-16,-12 0-13 16,-3 0-2-16,-10 0-2 15,-9 0-2-15,-3 1 1 0,1-1-2 16,1 0 0-16,8 2 0 15,7 0 0-15,13 0-15 16,11-2-32-16,20 0-51 16,8-4-90-16</inkml:trace>
  <inkml:trace contextRef="#ctx0" brushRef="#br0" timeOffset="149098.22">11890 14087 496 0,'0'0'44'0,"-13"0"-5"0,-8 8-9 16,-6 8 2-16,-7 7-17 16,-5 6-11-16,0 1-4 15,-3 3 1-15,8 0-1 16,5-3 0-16,7-3 1 16,14-4-1-16,8-4 0 15,5-2 0-15,22 1 1 0,13 3 1 16,11 1-1-16,12 0 1 15,8 7-2-15,2 2 1 16,2 1-2-16,-4 0-9 16,-3-2-59-16,-3-6-69 0,-3-10-131 15</inkml:trace>
  <inkml:trace contextRef="#ctx0" brushRef="#br0" timeOffset="149441.87">13219 14175 282 0,'2'-18'240'0,"-6"-2"-201"16,-18 4-27-16,-13 6 16 16,-6 4 14-16,-5 6-16 0,-5 0-15 15,4 8 3-15,4 9-2 16,11 8 0-16,10 4 0 15,12 10-4-15,10 4-5 16,7 7-1-16,18 3 0 0,5 3-1 16,11-3 1-16,5-1-1 15,-4-6 0-15,-6-7 0 16,-5-4 0-16,-11-5-2 16,-18-2 2-16,-8 0-3 15,-24-4 1-15,-17-2 0 0,-14-2-23 16,-14-2-34-16,-7-9-34 15,4-9-114-15</inkml:trace>
  <inkml:trace contextRef="#ctx0" brushRef="#br0" timeOffset="162142.01">8368 16424 514 0,'0'3'104'0,"17"-3"-109"0,10 0 7 15,17-5 22-15,9 0 14 16,12-2-25-16,7-1-10 16,5 3-2-16,0-2-1 15,-3 0 0-15,-12-1-1 16,-7 3-26-16,-16-2-25 0,-17 6-17 16,-19-1-23-16,-12 2-50 15</inkml:trace>
  <inkml:trace contextRef="#ctx0" brushRef="#br0" timeOffset="162470.1">8378 16487 492 0,'-32'12'63'15,"23"-5"-53"-15,11-1-13 16,32-6-2-16,24 0 34 16,15-5-11-16,13-8-10 15,7-6-4-15,3-2-3 16,-10-2 3-16,-9-3-22 15,-20-1-18-15,-15-4-16 0,-16 1-16 16,-20 0 37-16,-6-2 31 16,-13 5 17-16,-8 5 36 15,1 6 23-15,2 6-20 16,9 8-6-16,6 2-20 0,5 16-24 16,19 7-3-16,6 10 10 15,4 4-6-15,1 2-2 16,-6 2-2-16,-14 0-3 15,-12 0-22-15,-24-2-24 16,-20-2-16-16,-14-3-32 0,-10-7-13 16,-3-6-6-16,5-11-120 15</inkml:trace>
  <inkml:trace contextRef="#ctx0" brushRef="#br0" timeOffset="163093.94">9921 15973 598 0,'0'-9'52'0,"0"4"-22"16,13 5-6-16,6 5 12 0,3 12-13 15,3 10-17-15,-3 9-3 16,-5 7-3-16,0 3 0 16,-7 2 1-16,-1 1-2 15,-6-3-14-15,4-5-10 16,-7-6-7-16,0-7-13 0,0-11-21 15,-2-9-24-15,-6-8-18 16,-2-10-22-16,-5-16-11 16,1-13 100-16,0-10 167 15,1-7 12-15,1-9-52 16,2 3-26-16,5-2-9 0,5 10-21 16,3 6-2-16,17 10 4 15,12 10 2-15,8 10-15 16,9 11-5-16,-3 7 2 15,-3 7-5-15,-9 13-12 16,-15 12-5-16,-14 4-22 0,-10 4 1 16,-17 0 4-16,-10 0 11 15,-4-5 10-15,-3-4 4 16,9-9 15-16,6-3 9 16,7-1-2-16,10-1-9 15,7-3-7-15,10 2-2 0,18 4 0 16,6-1-2-16,7 4-2 15,4-1-2-15,-2 3-6 16,2-2-51-16,-9 0-14 16,-4-4-38-16,-7-2-105 15</inkml:trace>
  <inkml:trace contextRef="#ctx0" brushRef="#br0" timeOffset="163354.18">10548 16334 563 0,'0'-4'65'16,"0"0"-20"-16,0 4-22 16,2 11-19-16,5 8 3 15,0 3-1-15,6 1-3 16,-3 3 0-16,2-4-3 16,0 1 2-16,-4-3-1 15,1-5 3-15,1 0 4 0,-5-4 11 16,2-4-4-16,0-2-7 15,2 1-3-15,4-1-4 16,4-5-1-16,5 0 0 16,10 0-27-16,6-4-49 0,7-10-54 15,3-5-227-15</inkml:trace>
  <inkml:trace contextRef="#ctx0" brushRef="#br0" timeOffset="163916.57">11454 15869 584 0,'0'-14'49'16,"0"5"-2"-16,0 9-5 15,0 0-14-15,0 18-22 0,7 11-1 16,3 6 1-16,0 12-2 16,-1 4-4-16,4 4 0 15,-4-2 1-15,1-3-1 0,2-6-3 16,-5-9-9-16,-2-10 1 16,-2-11 4-16,-1-8 4 15,2-6 6-15,2-13 1 16,2-7-1-16,3-5 1 15,6 0 3-15,0 5 0 0,8 2-3 16,1 11-4-16,1 7 0 16,1 0-1-16,-1 14-2 15,1 7 1-15,-1 2-14 16,-1 4-12-16,-1 0-21 16,2-4-15-16,-2-4-22 0,2-6-39 15,-1-9 2-15,3-4 6 16,-2-7-37-16</inkml:trace>
  <inkml:trace contextRef="#ctx0" brushRef="#br0" timeOffset="164307.07">12085 16260 209 0,'17'-35'118'0,"-3"-3"-34"16,-7 6-18-16,-7 3-12 15,0 9-17-15,-12 10-8 0,-7 8-16 16,-1 2-6-16,-4 11-3 16,5 9 3-16,3 5 2 15,5 0-6-15,8 0 0 16,3 0-5-16,0-8 0 15,14-4 2-15,6-6 2 0,3-6-3 16,3-1-2-16,3-5 0 16,2-5-4-16,-1 0-3 15,-4 2 2-15,-6 3 1 16,-10 2 0-16,1 3 6 16,-5 0 1-16,-5 0 1 15,1 1 5-15,2 2 1 16,3-1 1-16,1-2-2 0,5 0 0 15,8-3-3-15,-1-9-1 16,7 0-1-16,1-1 1 16,0 3 10-16,-1-1 2 0,-1 7 8 15,-7 4 1-15,-3 0-7 16,-3 15-5-16,-8 1-3 16,-3 5-7-16,-2 2-2 15,0 4 1-15,-9 0 0 16,-5-4-27-16,-4-1-32 15,-1-10-35-15,0-9-137 0</inkml:trace>
  <inkml:trace contextRef="#ctx0" brushRef="#br0" timeOffset="164603.87">13336 16060 547 0,'-7'-4'78'15,"4"4"-33"-15,3 0-6 16,7 10 1-16,6 4 4 15,2 6-18-15,2 2-16 0,-3 0-8 16,-5 3-3-16,-1 0-21 16,-5-4-36-16,-3-3-34 15,0-9-46-15,-13-9-97 16</inkml:trace>
  <inkml:trace contextRef="#ctx0" brushRef="#br0" timeOffset="164728.84">13175 15948 451 0,'0'-23'80'16,"1"3"-55"-16,18 9-9 0,10 8 2 16,8 3-9-16,-1 7-19 15,5 9-70-15,-4 2-73 16</inkml:trace>
  <inkml:trace contextRef="#ctx0" brushRef="#br0" timeOffset="165032.77">13511 16022 552 0,'0'1'24'0,"5"6"7"0,7 4 12 16,3 4-10-16,0 7-29 15,2 0-3-15,-5 1 0 16,-2-3-3-16,-3-5 0 16,-5-1-4-16,-2-8 1 0,0-6 3 15,3-2 11-15,1-12 6 16,3-2-3-16,4-2 1 15,3 2 10-15,8 5-5 16,0 6-9-16,2 5-4 0,1 12-1 16,1 10 2-16,-1 6 0 15,-6 6-6-15,3 2 0 16,-6-1-8-16,-3-1-15 16,2-3-14-16,-3-7-39 15,0-6-36-15,1-10-63 0</inkml:trace>
  <inkml:trace contextRef="#ctx0" brushRef="#br0" timeOffset="165626.34">14064 15766 455 0,'-2'-4'58'0,"2"4"-36"16,0 0 39-16,0 6-16 0,7 12 9 16,3 7-14-16,7 10-3 15,-1 13-8-15,4 12-13 16,0 11-12-16,-1 10-2 16,-1 7-2-16,-2 1 0 15,-3-2 0-15,-4-5-1 0,-2-7-10 16,-4-10 3-16,3-10 0 15,-2-7 3-15,1-10 2 16,-1-17-1-16,1-7 0 16,2-14-2-16,2-9 4 15,-2-17 3-15,-1-15-4 0,-6-13-7 16,0-9-9-16,-14-8-10 16,-15 0-17-16,-11 1-20 15,-8 7 46-15,-6 7 15 16,3 13 5-16,3 11 13 15,11 11-2-15,11 10 6 0,11 5 1 16,15 6-13 0,15 0-16-16,19 0 5 0,15 0 7 15,10 0-3-15,8 0-6 16,1 0-7-16,0 0 14 16,-7 0 3-16,-7 0 12 15,-11 0 21-15,-13 7-7 0,-11 6-10 16,-11 1-7-16,-4 5-10 15,-4 2 13-15,0 2-7 16,0-1-3-16,0-2-4 16,0-2 0-16,0-5-7 0,0-4-22 15,0-9-34-15,-4 0-9 16,-6-15-30-16,-7-10-106 16</inkml:trace>
  <inkml:trace contextRef="#ctx0" brushRef="#br0" timeOffset="165751.34">14329 16031 146 0,'-14'-35'290'0,"5"7"-246"0,9 3 5 16,0 14-12-16,16 5-26 16,9 6-9-16,9 10-2 15,4 8-23-15,0 1-95 16,-4-1-127-16</inkml:trace>
  <inkml:trace contextRef="#ctx0" brushRef="#br0" timeOffset="165970.03">14613 16084 268 0,'4'7'317'16,"1"-4"-285"-16,7 5-11 0,7 6 34 15,1 3-22-15,0 2-13 16,1 4-12-16,-7-2-7 16,-3-2-3-16,-6 0-1 15,-3-5-6-15,-2-4-6 16,0-3 1-16,-4-3 2 0,-1-4-7 15,-1 0-32-15,1-2-7 16,1-9-21-16,3-1-57 16,1-4-199-16</inkml:trace>
  <inkml:trace contextRef="#ctx0" brushRef="#br0" timeOffset="167001.03">14617 16150 451 0,'-5'-16'53'16,"0"5"6"-16,5 4-6 16,0 4-15-16,10 3-21 15,-2 6-4-15,3 12-1 0,2 3-5 16,-3 8-6-16,-1 1 0 15,-1-2-1-15,-4 2 0 16,-1-8 0-16,-3-6-1 16,0-5 0-16,0-7 1 0,2-4 7 15,3-8 18-15,4-10-10 16,2-1-6-16,7-2 0 16,2-1-3-16,1 5 2 15,0 7 0-15,1 7-6 16,0 3 0-16,-3 7-3 0,-4 10 0 15,2 5-1-15,0 2-10 16,0 1-15-16,-2-6-13 16,0 1-10-16,3-9-21 15,-4-6-40-15,0-5-14 16,0-8-23-16,1-11 0 16,-3-6 132-16,0-3 144 0,-2-4-9 15,1 3-28-15,-3 4-15 16,-1 4 6-16,-1 6-11 15,0 9-22-15,-1 6-25 16,1-1-15-16,1 12-4 16,0 7-1-16,2 3-5 15,0 3-4-15,-3 1-24 16,-3-6-22-16,-3-7-42 0,0-10-105 16</inkml:trace>
  <inkml:trace contextRef="#ctx0" brushRef="#br0" timeOffset="167141.64">15040 16016 500 0,'-4'-36'26'0,"4"4"1"16,2 7 21-16,16 9-24 15,10 13-19-15,4 0-4 16,5 7 0-16,7 14-37 0,-1 2-48 16,-4 1-68-16</inkml:trace>
  <inkml:trace contextRef="#ctx0" brushRef="#br0" timeOffset="167329.07">15425 15994 273 0,'0'-11'243'15,"0"3"-197"-15,0 5 32 0,3 3-32 16,8 3-32-16,3 13-9 16,4 5 2-16,0 6-3 15,4 7 0-15,-5 3-4 16,2 4 0-16,-7-2-1 15,-2 2-14-15,-5-7-27 16,-5-4-42-16,0-12-58 0,-13-9-140 16</inkml:trace>
  <inkml:trace contextRef="#ctx0" brushRef="#br0" timeOffset="167469.68">15550 16155 274 0,'31'-9'-4'16,"-1"0"6"-16,3 3 5 16,-5 0-38-16</inkml:trace>
  <inkml:trace contextRef="#ctx0" brushRef="#br0" timeOffset="167704.01">15747 16098 407 0,'0'-4'35'0,"0"3"19"15,5-3 6-15,9-1-37 16,6 4-12-16,2-4-9 16,4-1 0-16,-3-2-2 15,-3 2 0-15,-9 0-6 0,-8 0 8 16,-3 6-2 0,-14 0 7-16,-11 4 10 0,0 8 14 15,-2 6-1-15,1 7-14 16,9 1-14-16,10 3-1 15,7 1-15-15,12-3-50 16,21-10-74-16,9-6-240 16</inkml:trace>
  <inkml:trace contextRef="#ctx0" brushRef="#br0" timeOffset="168078.91">16831 15907 267 0,'-6'0'192'0,"4"0"-145"15,2 0 24-15,5 0-7 16,12-3-31-16,12-1-13 16,10 2 1-16,12 0-2 15,4 0-5-15,5 2-10 0,-1 0-3 16,-4 0-1-16,-10 2-1 15,-12 6-37-15,-21 0-38 16,-12 3-59-16,-16-2-111 16</inkml:trace>
  <inkml:trace contextRef="#ctx0" brushRef="#br0" timeOffset="168375.71">16845 16073 466 0,'-17'5'19'15,"12"-3"-3"-15,13-2 14 16,23 0 3-16,13-2-15 15,14-10-18-15,6-3 0 16,2-3-1-16,-8-3 7 16,-9-4-47-16,-17-6-79 0,-16 0 27 15,-14-7 52-15,-6 5-2 16,-20-2 48-16,-6 5 74 16,-6 7 8-16,2 11 11 0,0 8-26 15,5 4-24-15,9 18-18 16,10 8-9-16,6 12-3 15,4 6-5-15,11 6-11 16,7 2-1-16,1 0-1 16,-2-2-1-16,0-5-28 0,-7-7-24 15,-3-7-12-15,-2-15-58 16,-3-11-68-16</inkml:trace>
  <inkml:trace contextRef="#ctx0" brushRef="#br0" timeOffset="168516.3">17154 15973 401 0,'7'-45'66'0,"2"10"-14"0,0 10-10 16,3 14 9-16,1 11-16 16,0 11-27-16,3 19-5 15,-2 8-1-15,6 6-2 16,-4 7 0-16,2 2-6 16,-4 3-28-16,-1-2-44 0,-4-6-82 15</inkml:trace>
  <inkml:trace contextRef="#ctx0" brushRef="#br0" timeOffset="169937.87">17836 15911 99 0,'2'-10'186'0,"-1"3"-108"16,-1-1 18-16,0 2 3 15,0 4-34-15,0 2-20 16,-8 0-25-16,-1 9-14 16,-2 8 3-16,0 4 0 15,2 4-6-15,3 3-3 16,4 0 0-16,2 0-1 0,0-4-1 15,5-6-7-15,7-10-3 16,3-8 0-16,-3-4 4 16,0-21 7-16,-2-12 1 15,-3-8-2-15,-5-6 0 0,-2-7 0 16,0 5 1-16,-4 1 4 16,1 9-2-16,1 9 2 15,2 13 8-15,7 10 2 16,17 11-10-16,4 11-3 15,8 15 1-15,3 12 0 16,-1 14 2-16,-8 10 0 0,-8 11 0 16,-11 9 2-16,-11 7 1 15,0 0 3-15,-16-1 3 16,5-6 5-16,0-7 2 16,9-11-1-16,2-12-5 15,6-11-7-15,10-13-4 0,5-11 0 16,6-16-3-16,4-2 3 15,-6-24-3-15,-3-10-17 16,-12-7-27-16,-10-12 2 16,-14-3 7-16,-20 0-8 15,-14 2 29-15,-7 3 26 0,6 6 46 16,3 8 4-16,14 10-28 16,12 3-14-16,20 3-11 15,20 7-13-15,24-1-10 16,20 5-30-16,16 0-27 15,10-1-50-15,5 2-259 16</inkml:trace>
  <inkml:trace contextRef="#ctx0" brushRef="#br0" timeOffset="170753.03">18849 15955 375 0,'-5'0'45'16,"5"0"0"-16,0 0 19 0,7 0-32 15,7-1 5-15,7-3-6 16,5-5-6-16,6-2-5 16,2-3-7-16,-4-2-3 15,-1-6-6-15,-9 1-4 16,-6 1 2-16,-12-1-6 0,-2 3-1 16,-19 6 1-16,-5 5 1 15,-5 8 9-15,-1 3 4 16,3 16 10-16,3 6-1 15,10 8-7-15,9 9-4 16,5 1-6-16,9 3-3 16,14-2 0-16,11-5-8 15,6-10-14-15,3-9-9 0,5-9-15 16,-1-12-55-16,-6-6-88 16</inkml:trace>
  <inkml:trace contextRef="#ctx0" brushRef="#br0" timeOffset="171049.83">19354 16001 430 0,'-3'3'65'16,"3"-3"-37"-16,0 0 20 16,0 0-8-16,6 1-28 15,3-1-18-15,2 0-59 16,0-4-81-16</inkml:trace>
  <inkml:trace contextRef="#ctx0" brushRef="#br0" timeOffset="171487.23">19095 15972 568 0,'-16'9'42'0,"6"-1"-14"15,10-3 10-15,7-3-11 16,12-2-9-16,8 0 3 16,2-2-6-16,3-9-7 15,-3 1-5-15,-7-4-6 16,-9-1-13-16,-13 1 3 0,-5 3 0 16,-22 4-7-16,-12 6 11 15,-10 1 8-15,-1 1 1 16,-2 12 14-16,8 3 9 15,10 4 0-15,19 0-13 16,15 0-10-16,8 2-2 0,28-6-5 16,17-7-12-16,13-6-27 15,10-3-58-15,-1-17-85 16</inkml:trace>
  <inkml:trace contextRef="#ctx0" brushRef="#br0" timeOffset="171752.79">19699 15637 272 0,'1'-3'422'0,"-1"-11"-389"16,0 14 3-16,0 2-9 15,-1 17-20-15,-1 13 0 0,-3 9-3 16,-3 9-2-16,1 5 1 16,2-1-2-16,-1-1 0 15,3-3 0-15,3-7 1 16,0-7-1-16,12-8-1 15,10-6 3-15,7-8 1 16,8-3 2-16,11-8-2 0,8-3-4 16,3-2 1-16,2-6-10 15,-3-5-27-15,-6-4-37 16,-13-4-50-16,-13-7-93 16</inkml:trace>
  <inkml:trace contextRef="#ctx0" brushRef="#br0" timeOffset="171928.14">19740 15846 551 0,'-22'-3'35'0,"15"-4"-24"15,7 1 35-15,23 1-35 16,13-1-9-16,11 1-2 16,3-2 2-16,6-4-3 0,-7 2-54 15,-14-5-117 1,-14-2-122-16</inkml:trace>
  <inkml:trace contextRef="#ctx0" brushRef="#br0" timeOffset="172037.5">19819 15620 585 0,'-8'-8'16'16,"8"5"2"-16,25 3-13 0,19-2-5 16,11 4 3-16,14 7-26 15,4 0-66-15,-1 0-198 16</inkml:trace>
  <inkml:trace contextRef="#ctx0" brushRef="#br0" timeOffset="172178.08">20332 15959 566 0,'-5'5'99'0,"5"-5"-85"0,0 0-3 15,16-2-10-15,7 2-12 16,7 0-88-16,7-8-159 15</inkml:trace>
  <inkml:trace contextRef="#ctx0" brushRef="#br0" timeOffset="172428.02">20846 15657 675 0,'-29'-5'8'15,"-2"5"-10"-15,-3 2 27 16,4 17 8-16,-2 10-15 16,6 6-6-16,6 7-4 15,8 4 1-15,10-2-5 16,2 1-4-16,17-5-2 0,13-13-2 16,6-7-17-16,9-10-18 15,4-10-24-15,2-6-58 16,-2-21-68-16</inkml:trace>
  <inkml:trace contextRef="#ctx0" brushRef="#br0" timeOffset="172693.6">21122 15614 568 0,'-8'6'16'0,"4"6"14"16,1 8 35-16,3 7-14 15,0 5-20-15,0 6-10 16,0 0-5-16,5 4-6 16,-2-5-5-16,4-3-5 15,2-8 2-15,6-2 1 0,2-12 1 16,10-2 4-16,6-7-2 16,4-3-5-16,9 0-1 15,1-9-29-15,8-3-59 16,0-5-44-16,-2 2-46 15,-5-3-133-15</inkml:trace>
  <inkml:trace contextRef="#ctx0" brushRef="#br0" timeOffset="173068.49">21709 15829 495 0,'0'-6'83'16,"-1"5"-9"-16,-6 1 0 16,0 1-22-16,1-1-18 15,-1 0-12-15,3 3-8 0,1 3-1 16,1-1 1-16,2 1-2 15,0-3-2-15,0 2-3 16,0-1-3-16,2-2-2 16,-1 2-1-16,1-4 1 15,-2 0-1-15,0 0 2 0,0 0 1 16,0 0 0-16,0-7 1 16,-2 1-3-16,-3 1-1 15,0-1-1-15,1 1 1 16,-3-1-2-16,0 5 1 15,-2 1-2-15,-2 0 0 0,2 1 1 16,-3 10-1 0,2 7 0-16,3 2 2 0,2 5-3 15,0 3 4-15,3 3-2 16,2-1 1-16,2-1 1 16,-2-1-1-16,0 1 0 15,0-4 2-15,-6-3-2 0,-21 0-16 16,-20-8-42-16,-19-5-76 15,-27-7-237-15</inkml:trace>
  <inkml:trace contextRef="#ctx0" brushRef="#br0" timeOffset="175677.26">10874 17442 526 0,'-17'2'27'0,"2"0"28"15,8 0-1-15,7 2-17 16,0-2-24-16,14 2-11 0,11-3 5 16,9-1 4-16,8 2-5 15,8-2-5-15,7-2-1 16,3 2 2-16,-3-1-4 16,1-5-6-16,-1 2-14 15,-5-2-12-15,-9 4-34 16,-12-6-47-16,-10 5-120 15</inkml:trace>
  <inkml:trace contextRef="#ctx0" brushRef="#br0" timeOffset="176020.62">10974 17630 504 0,'0'1'21'16,"17"-1"-41"-16,12-7 36 15,12-3 14-15,9-6-22 16,8-1-5-16,1-3 0 0,2-5-13 16,-6-2-50-1,-6 2-16-15,-13-1 34 0,-7-3 13 16,-11 0 31-16,-11 2 32 16,-7 6 16-16,0-1 32 15,0 9-24-15,-7 1 2 0,2 7-11 16,0 5-13-16,4 0-10 15,1 14-19-15,0 6 0 16,0 10 4-16,6 10-5 16,-1 4-3-16,-1 4-3 15,-4 2 0-15,-6-2-24 16,-12-4-32-16,-9-8-42 0,-4-11-54 16,-1-10 26-16,0-15-131 15</inkml:trace>
  <inkml:trace contextRef="#ctx0" brushRef="#br0" timeOffset="176512.25">12128 17355 183 0,'7'-13'296'15,"-2"1"-241"-15,0 4 14 16,5 2-9-16,-1 4-20 0,-3 2-14 16,2 0-5-16,1 8-6 15,-2 10-7-15,-2 8-6 16,0 10-2-16,-3 4 1 16,-2 8-1-16,0-2 0 15,0 2 2-15,3-6-2 16,-1-4 0-16,5-4 4 0,1-6 10 15,7-6 2-15,6-5-2 16,3-6 0-16,8-4-4 16,7-5-4-16,5-2-3 15,4 0-4-15,8-2 2 16,-1-7-2-16,1 0-25 0,2-3-43 16,0-4-41-1,-5-4-99-15</inkml:trace>
  <inkml:trace contextRef="#ctx0" brushRef="#br0" timeOffset="176871.72">13156 17537 503 0,'17'-14'43'16,"-7"2"31"-16,2 2 2 16,-2 5-23-16,-1 3-17 15,1 2-13-15,-5 0-8 16,2 9-5-16,-2 5-5 15,0 5-4-15,2 4 0 16,-1 2-1-16,1-3-1 0,-3 3-10 16,3-1-19-16,-2-9-15 15,-1 0-8-15,0-12-43 16,-2-3-68-16,-2-15-92 16</inkml:trace>
  <inkml:trace contextRef="#ctx0" brushRef="#br0" timeOffset="177012.31">13158 17291 545 0,'-10'-14'17'0,"4"3"31"15,6 7-27-15,9 4-24 0,13 0-5 16,7 4-36-16,5 7-44 16,8 3-79-16,4 0-154 15</inkml:trace>
  <inkml:trace contextRef="#ctx0" brushRef="#br0" timeOffset="177246.63">13584 17369 396 0,'-2'1'91'16,"-17"4"-12"-16,-6 0-14 15,-1 7-31-15,1 4-13 16,7 3 0-16,7 6-8 16,11-3-5-16,2 9-3 15,20 0-2-15,7 0 0 16,6 1-3-16,3-3 0 0,-4-4-3 15,-5-8-10-15,-8-2-16 16,-15-6-10-16,-6-5 8 16,-20-4 15-16,-11 0-11 0,-5 0-33 15,-1-7-43-15,1-4-79 16</inkml:trace>
  <inkml:trace contextRef="#ctx0" brushRef="#br0" timeOffset="178043.33">14060 17599 578 0,'0'-18'28'16,"0"-1"14"-16,7-1-1 15,11 1-15-15,5 5-15 16,6 3-3-16,1 9 5 15,1 2-3-15,-4 7-6 0,-2 9-4 16,-7 9 0-16,-3 1-1 16,-8 2 1-16,-4-3-1 15,-3-2 1-15,0-5-2 16,-2-4 4-16,-5-11-1 16,0-3 7-16,2-3 11 0,1-13-4 15,4-4-7-15,0-3-2 16,15-2-3-16,2 5-3 15,10 4-2-15,4 4 1 16,1 7-1-16,0 5 2 16,-3 5-2-16,-5 11-5 15,-4 9-2-15,-5 2-9 0,-2 1-12 16,-4 0-1-16,2 3-12 16,-2-6-17-16,2-5-26 15,-1-10-12-15,5-6 57 16,2-4 12-16,0-14 12 0,0-9 12 15,0-6 8-15,3-1 10 16,-6-4 29-16,-4 0 7 16,-5 2 14-16,-3 4-10 15,-2 4-17-15,-7 8-8 16,-3 10-3-16,-6 6-3 0,3 2-8 16,1 15-2-16,5 10-5 15,1 4-4-15,6 5-1 16,2-1-2-16,14-3-1 15,4-6-1-15,3-6-4 16,6-13 0-16,0-7 4 0,-2-6-1 16,-6-17 2-16,-7-2 3 15,-7-6 1-15,-7-2 0 16,-8-2-2-16,-11 2-5 16,-5 1-11-16,0 3-23 15,3 8-18-15,8 3-1 16,8 5-49-16,5 8 28 0,11 3-115 15</inkml:trace>
  <inkml:trace contextRef="#ctx0" brushRef="#br0" timeOffset="178262.03">14990 17375 411 0,'9'-11'61'0,"-7"-1"49"16,-2 4-11-1,0 5-30-15,0 3-22 0,0 0-21 16,0 11-17-16,0 12-2 15,0 7 1-15,8 7-3 0,4 8-3 16,3 4-1-16,-2 3-1 16,-4 2-10-16,2 0-20 15,-7-2-31-15,-4-10-17 16,-3-6-28-16,-9-14-52 16,-8-12-138-16</inkml:trace>
  <inkml:trace contextRef="#ctx0" brushRef="#br0" timeOffset="178371.37">14922 17681 519 0,'19'-23'26'16,"14"1"-26"-16,5 0 3 15,13 0-1-15,5 0-24 16,5-2-96-16,2-5-190 16</inkml:trace>
  <inkml:trace contextRef="#ctx0" brushRef="#br0" timeOffset="179417.99">15705 17561 595 0,'-2'-12'33'0,"2"-1"7"16,3 0-2-16,19 6-13 15,5 2-6-15,7 5-7 0,4-2-1 16,-2 7-2-16,-4 11-7 16,-3 3-2-16,-8 5-6 15,-8-3-5-15,-5 2-2 16,-8-4 3-16,0-9-1 16,-7-5 8-16,-3-5 7 15,-2-5 13-15,0-13 4 0,9-4-5 16,3-4-4-16,2-5-7 15,14-2-3-15,10 3-5 16,8 5-15-16,5 4-28 16,0 10-26-16,-2 6-28 0,-1 5 2 15,-9 16 35-15,-7 5 29 16,-3 2 19-16,-10 1 13 16,-5-2 6-16,-2-1 20 15,0-5 18-15,0-3 17 16,-2-6 2-16,2-3-18 15,0-3-13-15,7-1-13 0,11 0 1 16,5-6-8-16,4-6-6 16,4 0-2-16,-4-4-1 15,0 0 0-15,-6-5-2 16,-8-1 1-16,-8 1-3 16,-5-1 1-16,-7 2-1 0,-9 5 0 15,-6 10 5-15,-1 5 3 16,3 0 6-16,4 10-4 15,4 10-4-15,7 5-2 16,5 2-2-16,10-1 0 16,13 3-1-16,4-4-5 0,11-4-4 15,1-5-6-15,6-5-1 16,-1-6 6-16,-3-7-5 16,0 2 4-16,-3-9 9 15,-6-8 5-15,-5-4 4 16,-8-3 2-16,-7-3 0 0,-12 2-5 15,0-2-1-15,-17 8 0 16,-6 0 3-16,-4 4 7 16,-2 10 4-16,1 5 10 15,4 3-4-15,8 17-2 16,9 6-5-16,7 7-7 16,5 6-7-16,17 5 1 0,7 5-1 15,3 1 0-15,0 1-4 16,-3-2-8-16,-7-2-3 15,-10-2 2-15,-12-5 11 16,-3-7-9-16,-19-2 1 0,-5-8-2 16,-2-4 10-16,2-6 2 15,4-7 1-15,7-6-1 16,10 0-11-16,6-10-17 16,11-11-17-16,14-6-18 15,7-10-22-15,6-10-23 16,6-8-53-16,-5-5 15 0</inkml:trace>
  <inkml:trace contextRef="#ctx0" brushRef="#br0" timeOffset="179902.26">16847 17649 111 0,'20'-53'150'16,"-10"6"4"-16,-8 7-21 16,-2 13-34-16,0 4-40 15,-7 8-27-15,-2 7-3 16,3 8-9-16,1 0-15 16,5 12-5-16,0 6-2 0,0 7 0 15,15 0 0-15,2 1 0 16,5-4-3-16,3-2-6 15,2-8 0-15,-6-7-3 16,1-5-1-16,-2 0 3 0,-4-10 4 16,-1-3 4-16,-5-3 1 15,-3 3 2-15,-1 2 0 16,-2 7 2-16,1 4-2 16,0 0 1-16,7 7-2 15,3 5 3-15,5 5 0 0,5 0-2 16,2-3 1-1,0-3-5-15,2-7-16 16,-2-4 6-16,-4-11-8 0,-5-8-6 16,-5-12 18-16,-8-8 11 15,-5-7-2-15,0-4-2 16,-7-3 4-16,-8-3 12 16,1 0 5-16,1 3 7 0,1 9-12 15,3 6 0-15,1 11 4 16,3 11-1-16,5 9-1 15,0 7-5-15,0 16-12 16,5 13 4-16,5 8 1 0,0 8-2 16,1 12 1-16,2 3 0 15,-1 3-1-15,1 0-3 16,-1-4-29-16,2 0-21 16,6-16-6-16,2-7-29 15,2-11-84-15</inkml:trace>
  <inkml:trace contextRef="#ctx0" brushRef="#br0" timeOffset="180464.66">17727 17440 495 0,'-11'-24'28'0,"-12"6"19"16,-8 6-13-16,-3 8-1 15,-6 4-7-15,3 5-8 16,1 16-9-16,9 1-3 15,8 7-3-15,9 2-4 0,10-4-3 16,5 2-9-16,17-8-2 16,5-4-8-16,5-9-11 15,2-4-5-15,-1-4 6 16,-1 0 9-16,-3-10 13 16,-6-2 10-16,-7 0 6 15,-3 3 17-15,-6 2 12 0,-2 3-2 16,-1 0-5-16,-1 4-7 15,5 0-8-15,-1 0-2 16,4 4-5-16,-1 2-3 16,3-1-2-16,-1 0-6 15,2-4-15-15,-4-1-12 16,0-1-8-16,0-11-5 0,-1-4 14 16,-1-5 28-16,-1-2 12 15,3-2 23-15,-3 0 8 16,0 1-6-16,0 6-18 15,3 6-4-15,0 7-3 0,3 5-2 16,1 5-4-16,0 11-2 16,4 6 0-16,-3 7 0 15,-3 2 0-15,-5 1-1 16,-5-2 1-16,-2-5-7 16,0-5-26-16,-7-9 5 0,-2-8 23 15,2-3 24-15,3-13 12 16,4-5-16-16,0-3 2 15,8-4-5-15,9 0-10 16,7 2-4-16,10 2-46 16,3 2-48-16,7 6-130 15</inkml:trace>
  <inkml:trace contextRef="#ctx0" brushRef="#br0" timeOffset="180558.09">18323 17496 457 0,'-19'2'77'16,"0"-2"-36"-16,-3-4-33 15,3-16-39-15</inkml:trace>
  <inkml:trace contextRef="#ctx0" brushRef="#br0" timeOffset="198225.8">21443 10231 436 0,'-14'2'103'16,"0"-2"-63"-16,3 0 8 15,8 0-14-15,1-2-6 16,2-3-15-16,0-4-10 15,5 0 3-15,6-2 4 0,5-3 1 16,1 0 1-16,-2-6 0 16,4-5 0-16,2-3 1 15,0-7 3-15,3-3-5 16,0-9-3-16,-2 0-1 16,4-4-2-16,-3 3-3 15,1-2 1-15,-9 9 0 0,2 2-1 16,-5 6 1-16,-3 5-2 15,-3 4 0-15,-2 2 0 16,-3 1 1-16,1 6 0 16,-2 1-1-16,0-1-1 15,0 3 1-15,-2-1 0 16,2 0 0-16,0 5-1 0,-3-3-1 16,-2 1 1-16,-2 0-1 15,-1-1 0-15,-1 1 0 16,-2-2 2-16,-2-1 0 15,-1-3 0-15,-2-2 0 16,-1-3 0-16,0 0-1 16,0-4 0-16,2 0 1 0,-2-4-1 15,1 0 0-15,-2-3 1 16,-1-3-2-16,0-1 1 16,-1-1-1-16,5-5 1 0,-4 3-1 15,5-1 0-15,-2-5 0 16,4 0 0-16,0-5 0 15,5-1 0-15,0-3 1 16,0-1 0-16,2-2 0 16,1-2 0-16,0 2-2 0,1-1-2 15,-1 0-3-15,-3 2 0 16,0-1 5-16,-1 3-1 16,-4 1 3-16,-2 0 0 15,-2 0 0-15,-4-2-1 16,-3 0 0-16,-1 2 1 15,-4 1 0-15,-1 0-2 16,-2-1 2-16,3 2 0 0,-3-3 0 16,2 2 1-16,2-2-1 15,0 1 0-15,4-2 0 16,-2-2 1-16,5 1-1 16,6-4-1-16,1-3 0 0,6-1 1 15,5-2-1-15,2-2 1 16,6-1-1-16,7 1 0 15,4 0 1-15,7 0 0 16,4 3-1-16,1-2 1 16,0 6-1-16,5 1 2 0,-2 2-1 15,1 4 1-15,-6 9-1 16,-4 2 0-16,-4 12 1 16,-4 0 0-16,-10 10 2 15,-5 4 2-15,0 7-1 16,0 1-2-16,0 3-3 15,-3 5-1-15,-2-1 0 16,-1 2-11-16,2 0-18 0,1 0-21 16,-3 0-25-16,1 0-39 15,-2 0-110-15</inkml:trace>
  <inkml:trace contextRef="#ctx0" brushRef="#br0" timeOffset="198419.06">21029 6075 569 0,'-2'0'65'15,"2"0"-36"-15,20 0-25 16,13 2 13-16,11 9 8 0,14 4-12 16,4 7-8-16,1 8-3 0,-2 8 1 15,-14 8-2-15,-12 11-3 16,-25 6-23-16,-12 5-28 16,-27-3-29-16,-23-4 0 15,-11-11 37-15,-10-11-9 16,-8-14-64-16</inkml:trace>
  <inkml:trace contextRef="#ctx0" brushRef="#br0" timeOffset="198918.87">20542 4627 552 0,'-14'-8'81'16,"-8"8"-82"-16,-1 0 26 15,2 22 8-15,4 12-4 16,1 12-9-16,5 15-5 16,4 14 0-16,7 10 0 0,0 7-6 15,9 5-7-15,11-5-3 16,5-12 2-16,11-15-17 16,3-15-18-16,4-21 4 15,4-20 1-15,4-9-20 16,-1-24-39-16,0-11-89 15</inkml:trace>
  <inkml:trace contextRef="#ctx0" brushRef="#br0" timeOffset="199262.57">21007 4798 600 0,'-19'-11'47'16,"-3"3"-6"-16,0 6 22 15,-1 2-28-15,0 14-20 16,3 11-7-16,2 9-5 0,5 10 2 16,8 8-2-16,5 0 0 15,5-2-1-15,16-6-2 16,7-7-2-16,3-12 4 16,8-9-5-16,0-12 3 15,3-4 0-15,-4-10 3 0,-6-13-2 16,-1-8 1-16,-12-6 0 15,-8-4 1-15,-11-6-1 16,-2 3-6-16,-19 1-13 16,-12 7-13-16,-1 4-5 15,-3 9-4-15,0 7 9 16,3 7 1-16,7 2-21 16,6 2-62-16,8-1-153 0</inkml:trace>
  <inkml:trace contextRef="#ctx0" brushRef="#br0" timeOffset="199715.56">20903 4443 607 0,'0'-14'16'0,"0"1"32"15,0 4-2-15,2 4-11 16,7 1-16-16,4 4-17 16,-1 4-3-16,2 10-2 0,1 4 1 15,-3 4 0-15,-2 2 0 16,-3-4-1-16,-2-4-4 15,-2-5 4-15,-3-6 2 0,0-5 2 16,0 0 9-16,0-14 23 16,0-4-13-16,2-5-8 15,3-2-3-15,2-2 4 16,3 2-2-16,2 6-6 16,7 1-1-16,-1 9-2 15,1 5-2-15,1 4-2 0,2 11-1 16,-3 10 0-16,-1 11-3 15,-2 10-15-15,-5 4-14 16,0 7-31-16,-1 2-44 16,-2-5-57-16,1-7-145 15</inkml:trace>
  <inkml:trace contextRef="#ctx0" brushRef="#br0" timeOffset="199901.61">21511 4920 688 0,'0'7'65'0,"-7"0"-50"0,2 5 18 15,3 6-9-15,1 5-18 16,1 4-8-16,0 3-11 16,8-1-48-16,4-6-67 15,2-9-125-15</inkml:trace>
  <inkml:trace contextRef="#ctx0" brushRef="#br0" timeOffset="200245.28">22022 4639 621 0,'-7'-9'50'16,"-2"0"-53"-16,-2 6 11 0,2 3 12 16,-3 14-10-16,-1 11-10 15,-1 7 1-15,1 9 1 16,2 2 2-16,8 1-1 16,3-2-3-16,0-9-2 15,12-4 2-15,5-9-1 16,3-8-1-16,6-8 2 0,2-4 8 15,5-13 3-15,-1-10-6 16,-1-4-1-16,-4-5-3 16,-9-5 0-16,-8-1-6 15,-10 1-13-15,-8 3-22 16,-19 2-25-16,-11 5-65 0,-7 2-86 16</inkml:trace>
  <inkml:trace contextRef="#ctx0" brushRef="#br0" timeOffset="200916.99">22038 4254 662 0,'0'-9'10'0,"0"-4"-9"0,6 8 17 16,7 3 0-16,4 2-8 16,-1 6-9-16,2 9-2 15,-1 7 0-15,-5 3 0 16,-3 1-2-16,-8-2-5 15,3-4-4-15,-4-6 6 0,0-5 3 16,0-9 2-16,-7 0 10 16,2-5 13-16,-1-12-9 15,5-6-6-15,1 0 0 16,0-6-2-16,3 4 0 16,9 2-2-16,3 2 2 0,3 10-3 15,3 4-5-15,3 7 0 16,-3 0 1-16,-1 12 1 15,-3 8-1-15,-7 3-1 16,-1 1-5-16,-4-3-4 16,-2-4-1-16,-3-4 6 15,0-6 5-15,0-7 2 0,0 0 8 16,0-8 9-16,0-9-8 16,0-1 1-16,0-1 1 15,5 1 4-15,2 2 1 16,2 4-2-16,4 5-8 15,-1 7-4-15,5 0-4 0,0 12 0 16,3 8 1-16,-1 6 0 16,0 3 0-16,1 1-2 15,-3 0-5-15,3-1-10 16,-3-6-1-16,4-5-18 0,-3-7-13 16,-4-7-13-16,1-4-27 15,-10-6-35-15,-2-12-85 16</inkml:trace>
  <inkml:trace contextRef="#ctx0" brushRef="#br0" timeOffset="201136.06">22602 4146 420 0,'10'-28'59'0,"4"5"5"16,1 9 0-16,2 10-23 0,5 4-13 16,2 7-11-16,5 16-4 15,0 9 0-15,1 11 2 16,-3 7 0-16,2 5-7 0,-9 3-3 15,-1 1-4-15,-4-4 0 16,-6-3 0-16,-4-6-1 16,-5-1 0-16,0-2 0 15,-10-6-2-15,-12 1-13 16,-7-6-23-16,-7-5-45 16,-3-8-140-16</inkml:trace>
  <inkml:trace contextRef="#ctx0" brushRef="#br0" timeOffset="202838.81">23555 3942 561 0,'0'-15'53'16,"-1"6"19"-16,-8 8-17 0,-8 1-29 16,2 5-22-16,-9 16-4 15,1 8 3-15,-3 9 4 16,-1 9 0-16,6 9-3 0,5 3 0 16,5 0-4-16,6-6 1 15,5-3-2-15,5-13 0 16,13-4-1-16,5-16 1 15,10-6-3-15,2-7 1 16,9-4-2-16,2-11-8 16,-4-7-30-16,-4-5-43 0,-15-4-94 15</inkml:trace>
  <inkml:trace contextRef="#ctx0" brushRef="#br0" timeOffset="203007.16">23308 4275 639 0,'3'-16'44'0,"24"-6"-63"16,9-4 20-16,16-3 1 15,6-1-2-15,7-2 0 16,-6 0-28-16,-8-2-53 16,-11-2-40-16,-12 2-161 15</inkml:trace>
  <inkml:trace contextRef="#ctx0" brushRef="#br0" timeOffset="203178.99">23611 3810 429 0,'-28'-2'136'0,"4"2"-92"16,8 4 15-16,7 15-34 15,7 14-11-15,2 9 1 16,7 12 1-16,4 11-4 16,3 14-2-16,-1 3-5 0,-1 4-2 15,-3-1-2-15,-1-6-19 16,3-8-25-16,-5-15-20 15,1-17-32-15,1-14-36 0,-4-18-95 16</inkml:trace>
  <inkml:trace contextRef="#ctx0" brushRef="#br0" timeOffset="203632.04">24017 3834 612 0,'-2'-8'26'0,"-3"-4"30"0,5 12-5 15,0 6-37-15,0 12-17 16,3 8 6-16,4 9 7 15,0 9-3-15,3 3-2 16,-3 3-3-16,0-4-1 16,2-1 0-16,-1-6-13 0,-1-9-17 15,-4-8-2 1,2-8-8-16,-1-13-30 0,-3-1-37 16,-1-13-4-16,0-12-90 15</inkml:trace>
  <inkml:trace contextRef="#ctx0" brushRef="#br0" timeOffset="203949.78">24013 3912 443 0,'-11'-42'98'0,"6"3"-29"16,5 7 3-16,10 3-32 15,12 8-14-15,10 6-15 0,7 7-5 16,4 6 1-16,-1 2-2 16,-1 13-3-16,-11 10-2 15,-9 7-3-15,-15 8-12 16,-8 2-7-16,-21 4 1 0,-9-6 5 15,-6-3 1-15,0-7 15 16,0-7 12-16,11-6 11 16,8-7-3-16,6 2-1 15,8-5-3-15,5 2-11 0,6 0-7 16,18 3 3-16,8 3 10 16,8 0-7-16,7 2-2 15,1 4-1-15,-3-1 0 16,-2-1-11-16,-9-1-32 15,-5-1-25-15,-9-5-25 16,-6-5-56-16,-6-5-182 16</inkml:trace>
  <inkml:trace contextRef="#ctx0" brushRef="#br0" timeOffset="204637.07">24519 4081 236 0,'0'0'220'15,"0"0"-179"-15,2 0 24 16,0 0-8-16,0 0-16 15,0 0-19-15,0 0-7 16,2 0 0-16,-3 0 3 0,3 0 2 16,-2 0-6-16,-2 0-1 15,1 0-1-15,-1 0 0 16,0 0-2-16,0 0-1 16,0 0-4-16,0 0 1 0,0 0 1 15,0 0-4-15,0 0 2 16,2 0-1-16,-2 0-3 15,0-2-1-15,2 2 1 16,0 0 0-16,-2 0 1 16,1-2 1-16,3 2-1 15,-3-2 3-15,1 1 1 0,-2 1-1 16,5-2 1-16,-5 2 1 16,1-2-3-16,-1 2 0 15,2 0-1-15,-2-2-2 16,4 2 0-16,-4 0-1 15,1 0 0-15,1 0-1 16,2 0 0-16,-3 6-2 0,5 6 0 16,-3 6 0-16,0 0 3 15,2 10 0-15,-3 3 0 16,-1 2-2-16,-1 3 2 16,0-2 0-16,0-2 0 0,0-3 0 15,-1-8 2-15,1-5-2 16,0-5 1-16,0-4 0 15,8-5 1-15,5 0 0 16,7-2 3-16,3-2 6 16,8 0-2-16,5-5-4 15,-1 0-6-15,4-4 2 0,2 4-23 16,-6 0-56-16,-7-2-96 16,-11-2-357-16</inkml:trace>
  <inkml:trace contextRef="#ctx0" brushRef="#br0" timeOffset="205637.86">21911 5750 488 0,'-4'-7'199'15,"2"7"-169"-15,2 0 0 16,8 7-31-16,11 13 4 16,4 10 4-16,10 9-3 0,2 6 4 15,6 9-5-15,-6-3-1 16,-1-2 1-16,-6-6-2 16,-8-9-1-16,-3-11 1 15,-7-16-1-15,-3-7 14 16,0-12 38-16,-2-19-7 15,0-10-22-15,0-9-7 0,-1-7-8 16,1-4-8-16,-2-1 4 16,-2 3-3-16,-2 7-12 15,1 9-25-15,0 11-20 16,-10 16-30-16,-4 14-19 16,-4 2-63-16,-1 18-166 0</inkml:trace>
  <inkml:trace contextRef="#ctx0" brushRef="#br0" timeOffset="205840.93">21887 6031 582 0,'-3'0'92'15,"3"-11"-68"-15,12-4-17 16,20-1-2-16,14 0 1 0,9-3-4 15,14 1-3-15,4-2-3 16,0 3-32-16,-4-1-64 16,-9 0-153-16</inkml:trace>
  <inkml:trace contextRef="#ctx0" brushRef="#br0" timeOffset="206387.69">22649 5731 512 0,'0'-14'97'0,"0"1"-52"0,0 2 10 16,11 4-29-16,6 7-13 15,5 0-11-15,5 6-3 16,0 11 0-16,2 5 0 15,-4 6 1-15,-4 2-1 16,-3-1-2-16,-11-2-7 0,-3-9 1 16,-4-6 2-16,0-6 3 15,-6-6 14-15,-1-6 13 16,2-14-2-16,2-3-7 16,3-9 2-16,-2 2-1 15,9-2-4-15,9 1-3 0,4 8-6 16,2 7-3-16,2 5-2 15,1 8 0 1,-1 3 0-16,3 5 0 0,-2 15 1 16,-2 3-4-16,-1 6-16 15,-2 3-16-15,-1-2-9 16,1-3-31-16,-5-4-66 0,-1-12-8 16,-2-8-62-16</inkml:trace>
  <inkml:trace contextRef="#ctx0" brushRef="#br0" timeOffset="206590.76">23259 5661 645 0,'0'-7'27'0,"6"2"9"16,4-2-5-16,6 1-15 15,11 2-11-15,4-1-3 16,4 1-2-16,9 3-1 0,-3 1-1 15,1-2-22-15,-4 2-40 16,-4 9-40-16,-14 4-58 16,-12-1-121-16</inkml:trace>
  <inkml:trace contextRef="#ctx0" brushRef="#br0" timeOffset="206731.34">23440 5834 547 0,'0'0'75'0,"17"-2"-75"15,10-7 19-15,10 1 0 16,10-5-12-16,5 3-7 0,2-1 0 16,0 0-1-16,-2 2-19 15,-9-3-76-15,-10-3-120 16</inkml:trace>
  <inkml:trace contextRef="#ctx0" brushRef="#br0" timeOffset="206981.29">23496 5467 511 0,'-2'-7'135'0,"1"1"-128"16,1 6 23-16,0 0-7 16,8 14-10-16,4 11 6 15,-2 9 2-15,2 13-7 16,-2 8-2-16,-3 8-5 15,-4 0-7-15,-1 2 1 16,0-6-24-16,-2-7-28 0,3-10-24 16,1-11-14-16,2-15-62 15,1-9-237-15</inkml:trace>
  <inkml:trace contextRef="#ctx0" brushRef="#br0" timeOffset="207653.02">23856 5563 576 0,'-2'-7'47'0,"2"1"2"16,0 3-4-16,2 3-16 15,10 0-19-15,1 3-9 16,4 10 1-16,2 5-1 16,-4 3 1-16,0 4-1 0,-4-2-1 15,-4 2-2-15,-7-7-6 16,0-4-7-16,0-4 1 15,-4-7 11-15,-3-3 5 16,2-5 1-16,-2-11 1 16,-1-4 2-16,6-7-2 0,2-2 1 15,0-1 3-15,6 2 0 16,7 3-7-16,2 5-3 16,0 4 2-16,6 5-1 15,3 11-5-15,-2 0 3 16,-1 13 0-16,0 10 2 15,-2 8-1-15,-4 4 1 0,-2 5-1 16,-6-3-5-16,-1-5-1 16,-5-5-2-16,-1-9 4 15,0-10 3-15,0-8 0 16,0 0 8-16,-1-12 1 0,1-8-2 16,0-5-2-16,1-3 3 15,12-6-4-15,1 4 5 16,5 3 1-16,-2 4-1 15,3 5 1-15,0 7-6 16,-2 9 1-16,0 2 3 16,-1 9-3-16,0 11-1 0,1 5 2 15,-4 7-1-15,0 4-1 16,3 1 0-16,-5 2-2 16,-1 1-22-16,-4-3-34 15,-3-1-96-15,-4-8-310 16</inkml:trace>
  <inkml:trace contextRef="#ctx0" brushRef="#br0" timeOffset="-208768.68">20885 5350 201 0,'-3'3'28'0,"-1"-3"120"16,4 1-105-16,-2-1-5 0,2 0-8 15,0 0-4-15,0 0 1 16,0 0 3-16,0 0 6 15,0 0-2-15,0 0-7 16,0 0-5-16,0 0-2 16,0 0 4-16,2 0 3 0,7 0 0 15,7-4 0-15,2 0-8 16,7-2-4-16,2-2-3 16,4 0-4-16,-1 1-4 15,-1 0-4-15,0-1 1 16,-4 0-2-16,0 0 2 0,-4 1-3 15,-2 1-3 1,-2 0-3-16,-6 2-2 0,-4-1 1 16,-1 3-2-16,-3 0-7 15,-3 1-1-15,0 1-1 16,-5 0-19-16,-9 0-8 0,-10 5-10 16,-3 4-17-16,-7 2-9 15,-5-1 22-15,-5 4 40 16,3-3 28-16,0 2 63 15,5-3 4-15,10 0-19 16,6-3-10-16,9 0-12 16,11-4-11-16,2-1-12 0,15-2-5 15,10 0 14-15,7 0 7 16,7-7-5-16,1-3-3 16,3-3-2-16,-5-1-4 15,-3 1-6-15,-1 3-3 16,-9 0-1-16,-5 1-1 0,-6 4 0 15,-6-2-1-15,-4 5 1 16,-2-2-3-16,-1 3-8 16,-3-1-18-16,4-3-37 15,-1-4-86-15,4-6-426 0</inkml:trace>
</inkml:ink>
</file>

<file path=ppt/ink/ink12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05:01.1040000"/>
    </inkml:context>
    <inkml:brush xml:id="br0">
      <inkml:brushProperty name="width" value="0.05292" units="cm"/>
      <inkml:brushProperty name="height" value="0.05292" units="cm"/>
      <inkml:brushProperty name="color" value="#FF0000"/>
    </inkml:brush>
  </inkml:definitions>
  <inkml:trace contextRef="#ctx0" brushRef="#br0">10655 12016 285 0,'-5'-1'173'16,"3"0"-111"-16,-1-2-6 16,3 3-5-16,-2-1-17 15,2 1-16-15,7 0-14 16,7 0 7-16,4-2 14 15,4-2-5-15,7 0-3 16,0 1 2-16,3-1-2 0,-3-1-8 16,-3 2-5-16,-6 1 0 15,-3-2-3-15,-7 4 2 16,-3 0 0-16,-4 0-2 16,1 4 0-16,-4 3 0 0,0 3 0 15,0 8 4-15,0-1-5 16,0 4 2-16,0 2-1 15,0 3 0-15,0 4-1 16,0 0 0-16,0 2 1 16,6 1 0-16,-4 5 1 15,3 1-1-15,0 1 0 0,0 2-1 16,1 3 1-16,-1-2-1 16,3 3 0-16,-1 0 0 15,0-1 0-15,1 0 0 16,0 1 1-16,-1-3-1 15,2 0 0-15,-2 1 0 16,1-4 0-16,-5-3 1 0,1-3-1 16,-4-3 0-16,0-7 1 15,-4 0-1-15,-9-5 1 16,-1-5 0-16,-8-3 1 16,-1-3 0-16,-1-7-1 0,-2 1-3 15,1-4-9-15,5-11-18 16,4-6-31-16,9-8-49 15,7-5-175-15</inkml:trace>
  <inkml:trace contextRef="#ctx0" brushRef="#br0" timeOffset="390.55">11203 12427 517 0,'-7'0'93'15,"1"-4"-58"-15,4 0 39 16,2 1-25-16,13 1-15 16,3-3-25-16,9 1-7 0,6-1 8 15,6-1-4-15,3 1-4 16,-2 2 1-16,1-1-4 16,-3 1 1-16,-6 1-4 15,-6 0-21-15,-6 2-14 16,-9 0-13-16,-9 4-33 0,-2 3-51 15,-16 1-45-15</inkml:trace>
  <inkml:trace contextRef="#ctx0" brushRef="#br0" timeOffset="718.55">11271 12507 216 0,'-5'2'188'0,"5"-2"-148"15,3 0 17-15,16-2-7 16,8-7 3-16,2-2-21 15,10 1-20-15,0-3-7 16,2-1-4-16,-1 1-1 16,-4-5-15-16,-6 4-36 0,-6-5-46 15,-8 1-18-15,-8-2-24 16,-1-1-5-16,-7 3 122 16,0 0 158-16,-3 6 8 15,-2 3-24-15,1 1-24 0,4 7-35 16,0 1-26-16,0 0-22 15,9 9 1-15,4 5 13 16,-1 7-3-16,3 4-6 16,-3 4-8-16,-5-1 4 15,-5 1-9-15,-2-1-6 16,-9-5 0-16,-10-3-7 0,-4-5-18 16,-5-8-17-16,0-7-45 15,1-2-112-15</inkml:trace>
  <inkml:trace contextRef="#ctx0" brushRef="#br0" timeOffset="2468.19">12552 11535 536 0,'2'-3'32'15,"-2"-1"25"-15,0 4-11 16,0 0-10-16,-6 0-24 0,-9 7-11 16,0 4 0-16,-11 2-2 15,-4 2 1-15,-2 2-1 16,-1-4 3-16,1 4 1 16,2-3 2-16,4-3 4 0,6-3 4 15,6 3-2-15,5-4-4 16,5 0-3-16,4 5-2 15,0 0-3-15,13 0 6 16,3 5 4-16,6 0 0 16,1 1-2-16,4 1 0 0,-2 3-3 15,-3-6-2-15,1 1 0 16,-5-2-3-16,-2-3-4 16,0-2-35-16,0-3-34 15,3-7-46-15,-4 0-108 16</inkml:trace>
  <inkml:trace contextRef="#ctx0" brushRef="#br0" timeOffset="2874.3">12968 11704 504 0,'0'-12'100'0,"0"-2"-88"15,0 0 37-15,0 1-14 16,-5 1-3-16,-2 2-19 0,-10 5-13 16,0 3 0-16,-5 2-1 15,-3 2 0-15,-4 11 1 16,2 3 0-16,1 3 1 16,4 0 0-16,3 0 0 15,11-1-1-15,2-5-1 16,6-3 0-16,0-5 0 15,13-1-1-15,8-4 8 0,3 0-3 16,5-9 1-16,1 0-2 16,-4 0 1-16,0 2 1 15,-6 2 3-15,-6 3 3 16,-3 2-4-16,-4 0-4 0,0 7-3 16,0 2 0-1,3 0 1-15,-2 3-1 0,5 1-24 16,2-4-18-16,-2-4-31 15,6-3-49-15,-5-2-151 0</inkml:trace>
  <inkml:trace contextRef="#ctx0" brushRef="#br0" timeOffset="3155.51">13127 11660 514 0,'5'-9'64'0,"2"4"-20"15,3 3 6-15,7 0-17 16,4 9 0-16,2 8-20 0,-1 4-7 15,2 8 2-15,-9 4-1 16,-6 2-5-16,-3-3-2 16,-6-2 0-16,0-6 0 15,-4-8-2-15,-5-8 1 16,2-6 4-16,-1-2 6 0,0-14 13 16,6-4 3-16,2-5-10 15,5-1-8-15,10-3-4 16,5 6-5-16,6-2-3 15,3 4-24-15,0 3-30 16,-2 0-33-16,0 4-44 0,-7-4-37 16,-6 2-68-16</inkml:trace>
  <inkml:trace contextRef="#ctx0" brushRef="#br0" timeOffset="3342.94">13477 11514 402 0,'-2'-15'111'0,"2"7"-14"15,0 0-22-15,0 5-15 16,2 3-11-16,8 0-29 0,2 11-11 15,3 5 5-15,1 3-2 16,2 9-5-16,-3 3-3 16,-3 6-1-16,-1 3-2 15,-6 1 0-15,1-2-2 0,-4-3-8 16,-1-4-15-16,1-7-15 16,-2-6-23-16,-5-8-36 15,-3-8-72-15,-2-3-126 16</inkml:trace>
  <inkml:trace contextRef="#ctx0" brushRef="#br0" timeOffset="3592.9">13555 11767 403 0,'13'-21'125'16,"3"4"-51"-16,4-2-20 15,7 5-27-15,7 1 0 16,0 4-17-16,0 4-9 16,0 1 0-16,-3 4-5 15,-6 0-32-15,-7 0-26 0,-6 0 8 16,-6 6 27-16,-3-1 23 15,-3 2 5-15,0 2 21 16,0 0 16-16,0 0-1 16,0 2-3-16,0-3-10 0,0 1-8 15,0-3-8-15,0 1-7 16,2-4-1-16,-2-3-16 16,0 0-32-16,-11-3-35 15,-1-7-107-15</inkml:trace>
  <inkml:trace contextRef="#ctx0" brushRef="#br0" timeOffset="3686.64">13772 11615 301 0,'0'-16'47'0,"5"6"-49"16,16 3-3-16,6 3 22 15,7 2-15-15,3 2-20 16,3 0-83-16,-2 2-46 16</inkml:trace>
  <inkml:trace contextRef="#ctx0" brushRef="#br0" timeOffset="3858.45">14098 11591 345 0,'0'0'102'15,"-2"-2"-9"-15,-11 0-20 16,-1 4-22-16,-3-2-6 16,3 7-23-16,2 3-12 0,4 10-6 15,7 1-4-15,1 3 0 16,9-1 1-16,9-2-1 16,7-1-4-16,2-8-15 15,5-3 1-15,2-9-32 16,-5 0-53-16,-2-5-53 0,-6-11-177 15</inkml:trace>
  <inkml:trace contextRef="#ctx0" brushRef="#br0" timeOffset="4045.9">14254 11533 418 0,'-9'-19'104'16,"-1"6"-22"-16,7 8-10 16,1 5-28-16,2 0-16 15,0 13-26-15,5 4 8 0,3 10 8 16,-1 5-11-16,0 5-4 15,-3 1-2-15,1 3-1 16,3-1-18-16,-3-9-22 16,4-6-6-16,6-6-17 15,0-7-28-15,4-12-95 0,0 0-159 16</inkml:trace>
  <inkml:trace contextRef="#ctx0" brushRef="#br0" timeOffset="4280.22">14457 11708 421 0,'5'-14'58'0,"-1"-1"4"15,3 5 4-15,1-1-9 16,2 0-15-16,-1 3-31 16,-2-3-10-16,0-2-1 15,-3 4 1-15,-4 2-2 16,0 0-1-16,-6 4-1 16,-8 1 0-16,-3 2 4 0,0 4-1 15,0 6 3-15,4 4 0 16,1 4-3-16,10 0-2 15,2 0-2-15,15-4-11 16,9 0-9-16,10-5-28 0,3-7-72 16,6-2-107-16</inkml:trace>
  <inkml:trace contextRef="#ctx0" brushRef="#br0" timeOffset="4545.78">14764 11535 520 0,'-9'-3'54'0,"2"-3"-34"16,7 6 29-16,0 0-28 16,16 9 4-16,3 2-8 15,5 3-5-15,5 2 3 0,-2 0-1 16,-5 2-2 0,-1-2-1-16,-7 2-4 0,-5 0 3 15,-5-1 6-15,-3 3-3 16,-9-2-2-16,-11 3 2 15,-6-3 1-15,-7 2-4 0,-8-4-6 16,3 0-3-16,-1-3-2 16,2-6-34-16,7-3-66 15,12-4-112-15</inkml:trace>
  <inkml:trace contextRef="#ctx0" brushRef="#br0" timeOffset="5061.28">15220 11639 529 0,'-6'-4'27'0,"6"-2"42"16,2 5-9-16,20-1-31 16,8 0-4-16,13 2 3 15,10 0 7-15,6 0-10 16,5 0-13-16,6 0-2 0,-2 0-4 16,1 4-3-16,-4-4-2 15,-9 1 0-15,-7 2-1 16,-9-3 0-16,-7 0 0 15,-12 0 0-15,-8 0-2 0,-6 0-5 16,-4-3-9-16,-3 0-19 16,0-2-23-16,-3-4-21 15,-8-4-33-15,0 3-45 16,-1-7-59-16</inkml:trace>
  <inkml:trace contextRef="#ctx0" brushRef="#br0" timeOffset="5233.12">15908 11519 341 0,'-2'-9'121'0,"2"4"-18"16,0-1-23-16,4 6-25 15,10 0-27-15,2 0-4 16,3 11 3-16,0 5-4 0,-4 5-10 16,-3 4-7-16,-10 4-6 15,-2 3-1 1,-14 0-3-16,-8 0-19 0,-5-5-15 16,-2-5-2-16,-2-4-1 15,6-8-20-15,9-6-53 16,12-4-151-16</inkml:trace>
  <inkml:trace contextRef="#ctx0" brushRef="#br0" timeOffset="5623.65">16565 11589 557 0,'0'-18'60'0,"0"-2"-47"15,-7 6 46-15,0 1-30 16,-6 6-2-16,-1 4-21 0,-6 3-7 16,-2 1 0-16,-5 14 0 15,1 1 1-15,0 5 0 16,3 3-1-16,5 0 0 16,7 0-1-16,8-3 0 15,3-3-1-15,1-4-3 16,16-7-1-16,4-5 7 0,4-2 3 15,0-5-4-15,4-12 2 16,-3 2 1-16,-4-5 1 16,-5 4 4-16,-5 0 15 15,-4 5 18-15,-5 6-4 0,-1 3-11 16,-2 2-8 0,2 5-15-16,0 15-7 0,3 5 5 15,4 7 0-15,7 3 0 16,2 5-20-16,5-3-54 15,1-4-73-15,3-8-263 16</inkml:trace>
  <inkml:trace contextRef="#ctx0" brushRef="#br0" timeOffset="6279.75">12663 12423 388 0,'11'-11'78'0,"-2"3"19"16,-2 1-19-16,-4 1-11 15,-3 2-18-15,-3 4-24 16,-19 2-23-16,-6 7 0 15,-9 5-2-15,-4 4 3 0,-5 0-3 16,1 3 0-16,4-5 0 16,7 3 3-16,8-7 0 15,10-3 0-15,9 0 0 16,7-6-1-16,0 1-4 16,18-1 3-16,5 1 4 0,4 3 1 15,5 0-3-15,4 2-2 16,2 4-1-16,-4-1 1 15,2-3-7-15,-4 3-19 16,4-1-18-16,-2-2-17 16,2-2-22-16,1-3-43 15,-3-4-61-15</inkml:trace>
  <inkml:trace contextRef="#ctx0" brushRef="#br0" timeOffset="6842.12">13068 12548 512 0,'6'-18'71'0,"-6"-1"9"0,-1 2-30 16,-16 5-30-16,-3 3-8 16,-6 5-9-16,-6 4 1 15,3 2 1-15,0 11-3 16,4 5-1-16,8 1 1 16,7 3-3-16,10-4 1 0,0 0-2 15,15-3-1-15,9-8 3 16,1-1 1-16,4-6-1 15,-2 0 0-15,-2-6 0 16,-4-1 0-16,-2-5 2 16,-7 5 0-16,-1-1 0 0,-4 5 7 15,-2 3-9 1,0 0 0-16,3 3-1 0,1 7 0 16,2 4 0-16,2-4 0 15,2 1-16-15,2-2-28 16,-3-3-22-16,3-5-29 0,-5-1-36 15,-2 0-10-15,0-7 18 16,-5-9 103-16,-2-2 123 16,-1 0 42-16,0-1-33 15,1 3-29-15,6 3-28 16,3 6-16-16,1 5-19 16,11 2-6-16,0 9 2 0,1 9 0 15,-2 2-9-15,-2 3-5 16,-4 0-2-16,-7-1 1 15,-4-5 0-15,-5-4-1 16,-1-6 1-16,0-7 1 16,0 0 8-16,0-7 18 0,0-7-15 15,0-6-8-15,2-3-4 16,13-2-3-16,1-4-12 16,5 0-26-16,7 1-31 15,-1 3-65-15,3 0-56 16,-6 3-92-16</inkml:trace>
  <inkml:trace contextRef="#ctx0" brushRef="#br0" timeOffset="7013.95">13647 12368 311 0,'3'-4'145'0,"-3"2"-38"16,0 2-30-16,0 0-35 15,0 6-5-15,0 8-6 16,2 4-8-16,4 5-3 0,4 4-4 16,1 3-9-16,2 6-5 15,-1-2-1-15,-3 0-15 16,-3-4-30-16,-6-3-18 15,0-9-28-15,-6-8-45 16,-6-6-89-16</inkml:trace>
  <inkml:trace contextRef="#ctx0" brushRef="#br0" timeOffset="7232.65">13638 12605 314 0,'0'-14'98'0,"9"-2"-23"16,14 3-20-16,6 5-35 15,7-2-4-15,5 3-7 0,1 2-2 16,-1 2-4-16,-6 1-2 15,-4 0-2-15,-9 0-6 16,-10 2 0-16,-2 0 5 16,-9 0-1-16,-1 7 0 15,0 2 17-15,0 2 5 16,0 3-8-16,0-1-1 0,2-1-7 16,3-1-3-16,-3-6-9 15,-2-3-33-15,0-2-63 16,-7-7-87-16</inkml:trace>
  <inkml:trace contextRef="#ctx0" brushRef="#br0" timeOffset="7342">13909 12412 305 0,'16'-7'-24'16,"7"6"27"-16,6 1 11 16,7 3-14-16,-4 6-38 0,2 0-77 15</inkml:trace>
  <inkml:trace contextRef="#ctx0" brushRef="#br0" timeOffset="7513.83">14203 12457 271 0,'0'-2'149'16,"-3"-3"-70"-16,-6 2 6 15,0 3-39-15,-2 0-21 16,2 3-12-16,4 11-8 0,5 4-5 16,0 5 0-16,5 2 0 15,9 0-2-15,5-1-1 16,4-5-20-16,4-5-17 15,-4-5 3-15,2-5-23 16,-3-4-52-16,-4-9-175 0</inkml:trace>
  <inkml:trace contextRef="#ctx0" brushRef="#br0" timeOffset="7701.29">14371 12380 496 0,'-2'-5'62'0,"2"5"4"16,0 0-38-16,0 11-9 15,5 7 11-15,6 3-14 16,2 6-7-16,2 3-4 16,2 0-3-16,2-1-2 15,-2-3-2-15,5-2-24 0,-1-8-34 16,-1-4-30-16,0-6-61 16,-3-6-86-16</inkml:trace>
  <inkml:trace contextRef="#ctx0" brushRef="#br0" timeOffset="7920">14600 12562 397 0,'-5'-10'86'0,"5"1"-23"0,0 0 0 16,0 2-22-16,9-1-10 15,0 3-19-15,0-2-10 16,-2 2 0-16,-2-1-1 16,-5 3-1-16,0-1-3 0,-12 4 1 15,0 0 2-15,-5 5 1 16,2 6 2-1,5 3 0-15,8 4-3 0,2 0 0 16,7 0-3-16,13 0-12 16,9-8-21-16,5 0-52 15,0-7-59-15,4-3-124 0</inkml:trace>
  <inkml:trace contextRef="#ctx0" brushRef="#br0" timeOffset="8154.33">14911 12443 531 0,'0'-4'9'0,"8"4"21"16,6 0-3-16,6 8 4 15,-1 2 1-15,3 4-23 16,3 2 4-16,-1 1 10 16,-4-5 0-16,-5 2-1 15,-3-1-7-15,-10-2-6 0,-2-1 1 16,-5 1-4-16,-12-1 2 15,-5 1 1-15,-2-2-3 16,1 0-5-16,-4 0-4 16,2-4-31-16,5 1-50 15,2-5-79-15</inkml:trace>
  <inkml:trace contextRef="#ctx0" brushRef="#br0" timeOffset="8935.34">15452 12555 402 0,'-2'0'81'15,"2"0"-22"-15,9 0 1 0,14 0-19 16,8-3 3-16,10-1-15 16,9 0 0-16,6 1 2 15,7 1-7-15,0 0-9 16,1 0-5-16,-3 2-8 15,-5 0 0-15,-3 0-1 0,-11 0-4 16,-6 0-2-16,-11 0-32 16,-7 0-22-16,-11 0-14 15,-7 0-29-15,0-8-20 16,-11-5-70-16,-4-3-44 16</inkml:trace>
  <inkml:trace contextRef="#ctx0" brushRef="#br0" timeOffset="9122.84">16053 12434 92 0,'-9'-11'328'16,"4"4"-233"-16,1 3-7 15,4 3-19-15,0 1-28 16,7 1-31-16,10 10-3 16,-1 9 7-16,2 1 1 15,-1 8 1-15,-4-1-8 16,-4 3-4-16,-9-1-6 16,-2-5-2-16,-14-4-14 0,-5-3-4 15,-1-7 1-15,2-4-5 16,3-5-10-16,7-2-20 15,10 0-49-15,3-9-125 16</inkml:trace>
  <inkml:trace contextRef="#ctx0" brushRef="#br0" timeOffset="9377.01">16499 12379 675 0,'0'-9'33'0,"0"1"33"16,0 8-15-16,0 0-22 16,0 8-24-16,5 8-6 15,2 5 3-15,4 4 0 16,-2 4 0-16,3-1-1 0,-2 0-1 16,-3-1-1-16,-2-4-10 15,-5-5-23-15,0-2-29 16,-12-8-17-16,-5-5-19 15,-5-3-53-15,-2-7-133 16</inkml:trace>
  <inkml:trace contextRef="#ctx0" brushRef="#br0" timeOffset="9814.41">16382 12475 178 0,'0'-18'256'0,"0"4"-194"0,8 0 12 16,12 2-39-16,7 6-2 15,7 0-8-15,7 1-10 16,5-1 4-16,-5 1-3 0,0 0-5 15,-9-2-6-15,-5-2-2 16,-8-5-1-16,-11-1 0 16,-8-1-5-16,0 2 2 15,-7-1 1-15,-7 5 0 16,-1 5 3-16,2 5 1 0,1 0-2 16,2 12 0-16,6 8-1 15,1 5 0-15,3 7-1 16,0 2 0-16,7 1 0 15,3-1 1-15,2-1 0 16,-2-5-1-16,-1-6 0 16,-2-5-1-16,-1-8 1 15,1-5-1-15,-4-4 2 0,1 0 7 16,1-5-3-16,3-7-5 16,-1 4 2-16,0-1-1 15,0 3 2-15,4 3 0 0,-4 3-7 16,2 0 2-16,1 7 2 15,0 6-1-15,0-1 1 16,1 4-1-16,-2-2 1 16,2-1-8-16,-1-1-23 15,0-3-19-15,2-3-36 16,1-6-85-16,-1 0-220 0</inkml:trace>
  <inkml:trace contextRef="#ctx0" brushRef="#br0" timeOffset="10064.34">16976 12562 456 0,'6'-3'36'16,"-1"1"25"-16,4 0-19 0,5 2-5 15,2-1-7-15,1-3-20 16,2 2-6-16,-2-3-3 16,-5-3 0-16,-5 0 1 15,-5-2-2-15,-2 0-1 0,-4 3 6 16,-6 3 13-16,-7 4 3 15,1 0 3-15,0 11-2 16,5 5-4-16,8 5-3 16,3 2-7-16,10 4-6 15,14-4-3-15,10 3-4 16,5-8-65-16,3-6-90 0</inkml:trace>
  <inkml:trace contextRef="#ctx0" brushRef="#br0" timeOffset="10923.52">8437 13240 48 0,'-5'0'471'15,"4"0"-424"-15,-3 0 22 16,4 0-10-16,4 0-20 16,6 0-17-16,5 0-10 15,4-3 9-15,8 3-1 16,0-2-11-16,2 2-1 0,1-2-4 16,4-1-2-16,0 2-1 15,-3 0-1-15,-2 1 0 16,-4-2 0-16,-7 0-5 15,-7 2-21-15,-6 0-20 16,-5 0-10-16,-2 0-12 0,-16 0 3 16,-5 2-28-16,-7 5-22 15,-7 0-55-15,1 0-12 16</inkml:trace>
  <inkml:trace contextRef="#ctx0" brushRef="#br0" timeOffset="11110.98">8554 13264 92 0,'-32'10'161'0,"7"-4"-44"15,6 3-39-15,6-1-3 16,6-2-20-16,7-1-14 0,7-1-11 15,14-2 1-15,6-2 4 16,9 0-4-16,5 0-12 16,6 0-2-16,-1 0-4 15,-3-6-3-15,-3 2-4 16,-9 1-5-16,-7-1-1 0,-11 4 1 16,-6-3-9-16,-7 3-13 15,0 0-19-15,-10 0-8 16,-7 0-32-16,-4 0-84 15</inkml:trace>
  <inkml:trace contextRef="#ctx0" brushRef="#br0" timeOffset="63942.28">18136 9794 103 0,'0'-7'66'0,"10"0"-53"0,0 2 5 15,2-5-7-15,5 2 19 16,-5 1 65-16,2-3-46 15,-1 3 13-15,-1-1 6 16,0 2-10-16,-4-1-4 16,-1 3-11-16,-1 1-8 0,-5-1-8 15,1 4-8-15,-2 0-8 16,0 6-8-16,-10 6-3 16,-8 6 10-16,-5 5-2 15,-8 4-3-15,-5 5-1 16,-6 0-4-16,2 0 1 15,-1 2 1-15,2-6-2 0,5 0 0 16,5-7 3-16,8-5 0 16,3-5-1-16,8-3 2 15,3-4 1-15,4-2-2 16,3 0-1-16,0-2-1 16,8 2 1-16,4 1 3 0,6 4 0 15,2 0 2-15,7 4-2 16,3 5 1-16,4 0 0 15,2 6-2-15,2-5-3 16,-2 5-1-16,-2-1 1 16,-7-3-1-16,-3 4-2 0,-9-7-16 15,-6 0-23-15,-1-5-32 16,-3-6-53-16,0-4-163 16</inkml:trace>
  <inkml:trace contextRef="#ctx0" brushRef="#br0" timeOffset="64520.28">18735 9880 453 0,'0'-11'50'0,"0"0"9"15,0 2-13-15,0-1-5 16,-1 4-21-16,-8 1-12 16,-8 3-2-16,-5 2-1 15,-5 0 0-15,-6 11-3 16,1 3 9-16,0 2 1 0,5 2 1 16,8 0 1-16,5-2-6 15,13 0-6-15,1 0-2 16,10 0 0-16,14-2-1 15,10 2 3-15,5 0-1 16,5 0 1-16,-2 4-1 16,-6 0-1-16,-4 1 1 15,-6 0-2-15,-11 3 0 0,-10-4-7 16,-5-1-4-16,-12-1 3 16,-8-4 3-16,-8-3 1 15,-4-7 6-15,2-4 0 0,1 0 1 16,5-11-1-16,10-5-1 15,9-5-30-15,5-3-59 16,11-1-101-16</inkml:trace>
  <inkml:trace contextRef="#ctx0" brushRef="#br0" timeOffset="65035.78">18998 9733 436 0,'-5'-1'105'16,"1"-1"-71"-16,4 2 28 16,0 0-33-16,16 2 4 15,2 6-6-15,6 2-2 16,6 0-5-16,3 1-7 0,1-2-1 16,1 0-3-16,-1 1-4 15,-3-2-1-15,-2 2-4 16,-4-1 2-16,-4 0-1 15,-3 1 1-15,-5 2-1 16,-2-2 0-16,-1 3 1 0,-4 1 0 16,-1-1 0-16,-2 3 0 15,0 0 0-15,-3 1 0 16,0 1 0-16,0 0 0 16,-11 3-1-16,-3 1 1 0,-8 1-1 15,-7 0 1-15,-5 1-1 16,-7-1 0-1,-4-4 0-15,-2 1 0 0,4-6-6 16,-2 1-23-16,13-10-36 16,7-5-51-16,11-2-193 15</inkml:trace>
  <inkml:trace contextRef="#ctx0" brushRef="#br0" timeOffset="66087.16">19638 9979 474 0,'-4'0'54'0,"4"0"-19"16,0 0 15-16,4 0-17 16,11 0 8-16,4 0-13 15,8-1-4-15,3-3-4 0,11-1-2 16,5-2 0-16,3 0-3 15,9 1-6-15,3-1-1 16,3 0-3-16,-1 1-4 16,-3 1 0-16,-5 0 0 15,-8 1 3-15,-9-1-7 0,-9 2 2 16,-7 1 1-16,-10 0 1 16,-7 0-1-16,-1 2 2 15,-4 0 0-15,0 0 0 16,0 0 0-16,0 0-2 15,0 0 1-15,0 0-1 16,1 0-2-16,1 0-3 0,3 0 0 16,0 0-9-16,0 0-5 15,0 0-5-15,2 0-2 16,-2 0-7-16,0 0-10 16,-3 0-30-16,0-4-36 15,-2-3-76-15</inkml:trace>
  <inkml:trace contextRef="#ctx0" brushRef="#br0" timeOffset="66430.81">20274 9735 226 0,'-10'-2'230'0,"5"-1"-182"16,3 1 14-16,2 2-33 15,5 0-11-15,7 4 15 0,7 3-7 16,4 2-2-16,4 0-5 16,0 1-2-16,-1 1-2 15,1 0-6-15,2 1 0 16,-5 2 2-16,1 1-1 16,-3-3-1-16,-5 6 0 15,-2-2-2-15,-4 2-3 0,-6 1-1 16,-5 1-1-16,0 0 0 15,-5 1 3-15,-12 0 3 16,-2 1-4-16,-8 0-1 16,-2 2-3-16,-5-2 2 0,0 1-7 15,2 0-22-15,1-1-29 16,2-6-35-16,9-6-81 16</inkml:trace>
  <inkml:trace contextRef="#ctx0" brushRef="#br0" timeOffset="67071.32">21226 9696 165 0,'18'-7'121'16,"-2"-2"-58"-16,2 0 20 16,-3 1-1-16,-1 3-20 0,-3 0-13 15,-2 3-7-15,-7 2-6 16,-2 0-13-16,-3 6-20 15,-17 8 6-15,-6 5 4 16,-4 6-5-16,-8 8-6 0,-7-1-2 16,2 0 0-16,0-2 2 15,3-1-2-15,8-8 1 16,8-5 2-16,9-7 6 16,6-3 0-16,7-5-2 15,2-1 0-15,9 0-4 0,11 0-2 16,3 5 1-16,7 1-1 15,4 4 1-15,1 5-2 16,3 1 1-16,-4 0-1 16,0 0-1-16,-4-1 1 15,-3-1-12-15,-3-4-27 16,-3-4-8-16,-3-3-26 16,-6-3-48-16,1-3-139 0</inkml:trace>
  <inkml:trace contextRef="#ctx0" brushRef="#br0" timeOffset="67430.58">21424 9840 513 0,'5'-10'48'0,"4"-1"5"16,6 5 1-16,4 6-13 16,8 0-11-16,-2 13-6 0,-1 3-3 15,-3 7-6-15,-6 2-10 16,-8 2-6-16,-7-4-1 15,0-3-1-15,-7-7-3 16,-8-7-2-16,3-6 9 16,1-1 6-16,3-15 0 15,7-11 6-15,1-1 1 0,6-5 1 16,11 1-4 0,9 5-4-16,1 4-5 0,1 11-3 15,5 7 1-15,-5 5 1 16,0 3 0-16,-6 11-1 15,0 7 1-15,-4 8-3 0,-4 3 1 16,3 4-8-16,-7-4-15 16,2-1-28-16,2-9-21 15,-2-7-24-15,3-10-44 16,-1-5-80-16</inkml:trace>
  <inkml:trace contextRef="#ctx0" brushRef="#br0" timeOffset="67664.89">22022 9782 471 0,'5'-17'95'16,"-2"7"-25"-16,4 5 1 16,-4 5-21-16,2 5-19 0,2 13-21 15,0 8 7 1,3 12-5-16,-1 8-4 0,-4 6-1 16,2 3-3-16,-1 2-3 15,4-3 0-15,-1-8 0 16,6-3 0-16,-5-9-1 15,4-11 1-15,-2-7-6 0,-4-9-16 16,-1-7-16-16,1-3-9 16,-6-15-12-16,-2-5-53 15,0-9-99-15</inkml:trace>
  <inkml:trace contextRef="#ctx0" brushRef="#br0" timeOffset="67883.6">22117 9810 413 0,'-4'-27'96'0,"4"6"-28"16,0 3 6-16,0 6-17 16,7 8-10-16,10 4-20 0,-1 0-13 15,0 11 0-15,1 7-6 16,-5 5-5-16,-7 5-2 16,-5 1-1-16,-5 1-5 15,-15-3-14-15,-4-2-12 16,-3-7-5-16,-2-4-4 0,5-5-13 15,6-7-24-15,9-2-58 16,9-13-167-16</inkml:trace>
  <inkml:trace contextRef="#ctx0" brushRef="#br0" timeOffset="68227.27">22373 9701 453 0,'12'2'95'15,"8"0"-79"-15,1 1 45 0,7 4-8 16,5 0-13-16,1 1-17 16,1 2-10-16,-3 1-4 31,-1 0 2-31,-4 0-6 0,-5-2 0 0,-5 1 0 0,-3 1 0 15,-7-1 1-15,-6 3 2 16,-1-2-1-16,-5 7 1 16,-10-2 1-16,-7 5-3 15,-4 0-3-15,-2 1-1 0,-6 1-1 16,5-5-1-16,-2 3-10 16,6-5-32-16,4-6-42 15,4-9-77-15,7-1-290 16</inkml:trace>
  <inkml:trace contextRef="#ctx0" brushRef="#br0" timeOffset="68727.15">23193 9678 409 0,'18'-6'128'15,"-6"1"-86"-15,-3-2 31 0,-3 2-14 16,-4 3-8-16,-2 2-17 16,-4 0-27-16,-12 5-10 15,-10 8 3-15,-6 5 0 16,-7 1 1-16,-2 5 0 16,-1-1-1-16,4-2 2 0,8-5-1 15,8-3-1-15,10-5 0 16,7 0 1-16,5-3-2 15,8-1-3-15,14 3 6 16,5 0 3-16,7 4-2 16,4 1-2-16,1 3-1 0,-2-2 0 15,0 2 0 1,-5 1-5-16,-1-3-35 0,-2-3-19 16,-3-3-38-16,3-5-74 15,-6-2-226-15</inkml:trace>
  <inkml:trace contextRef="#ctx0" brushRef="#br0" timeOffset="68961.47">23555 9715 511 0,'0'-7'110'0,"0"0"-64"0,0 7 13 16,0 0-26-16,2 12-18 15,7 10 0-15,1 8 11 16,0 10-12-16,2 2-6 15,3 6-4-15,-5-1-2 16,2 0 1-16,0-3-3 16,-2-6 1-16,-2-6-9 0,-1-7-17 15,-1-7-11-15,-3-11-19 16,1-7-21-16,-4-2-23 16,0-16-95-16</inkml:trace>
  <inkml:trace contextRef="#ctx0" brushRef="#br0" timeOffset="69195.18">23589 9657 508 0,'0'-17'23'16,"0"3"32"-16,9 7 7 0,8 7-22 16,5 0-16-16,0 7-2 15,-2 9-6-15,-1 7-7 16,-7 4-6-16,-9 2-2 15,-3 1-3-15,-17-3-9 16,-7-2-11-16,-6-5-8 16,-1-6-1-16,3-4 9 0,0-6-1 15,12-4-12-15,9 0-19 16,7-6-48-16,13-6-135 16</inkml:trace>
  <inkml:trace contextRef="#ctx0" brushRef="#br0" timeOffset="69570.08">23976 9658 550 0,'2'5'31'0,"12"-3"-22"15,7 2 46-15,7 2-1 16,6 1-21-16,1 0-15 0,1 0-8 16,3 2-1-16,-5-1-3 15,-7 1-1-15,-3-1 0 16,-6-1-2-16,-7-2 1 16,-4 3 2-16,-4-3 2 15,-3 2 1-15,0 0-1 16,0 2 1-16,0 2-1 15,-5 3 0-15,-4 2-1 0,-3 0 0 16,-5 4-2-16,-6 1-2 16,-8 2-1-16,-4 1-1 15,-10-2-2-15,-7 2-1 16,-6-4-30-16,-6-6-63 0,-3-7-118 16</inkml:trace>
  <inkml:trace contextRef="#ctx0" brushRef="#br0" timeOffset="70465.48">19609 10875 484 0,'-7'0'81'0,"5"0"-19"16,2 0 14-16,7 0-43 0,7-2-9 15,13 0-3-15,5 2 0 16,9 0-6-16,8-2-7 16,7 2-4-16,2 0 0 15,1-1-3-15,-2 1 0 16,-3-2-1-16,-9 0-1 0,-8-1 1 15,-8 0-1-15,-7 2 1 16,-10-1-2-16,-3-1 0 16,-7 3-1-16,-1-2-1 15,1 1 0-15,-2 1-8 16,3 0-12-16,0-3-18 0,4 1-27 16,-1-1-31-16,2-4-68 15,0-1-180-15</inkml:trace>
  <inkml:trace contextRef="#ctx0" brushRef="#br0" timeOffset="70684.2">20167 10707 532 0,'-5'-5'41'16,"3"2"-2"-16,2 1 26 16,12 2-38-16,8 0 3 15,6 7-3-15,4 9-10 16,-1 3-2-16,-1 8-4 15,-3 6-7-15,-8 2 0 0,-9 4-4 16,-8 0-1-16,-5 0-2 16,-18-3-13-16,-11-5-22 15,-6-8-11-15,-5-9-55 16,-1-14-250-16</inkml:trace>
  <inkml:trace contextRef="#ctx0" brushRef="#br0" timeOffset="91616.77">20849 10716 193 0,'7'-8'214'0,"-1"2"-145"16,0 1-9-16,-5 0 0 15,-1 0-9-15,2 4-12 16,-2 1-17-16,0 0-13 16,-2 10-7-16,-13 1 0 0,-2 7 10 15,-10 6-3-15,-4 2-6 16,-6 1-3-16,-1 0 2 16,3-2 0-16,3-4 0 15,5-2 2-15,6-2 3 16,8-7 4-16,4-2-4 0,6-3-1 15,3-2-3-15,3 1-2 16,11 3 5-16,6 0 4 16,6 4 0-16,3-1-4 15,1 3-2-15,2 1 0 16,-5-1-5-16,1-3 2 16,-11 0-1-16,5-2-18 0,-7-1-35 15,0-5-33 1,-1-2-65-16,-1-7-194 0</inkml:trace>
  <inkml:trace contextRef="#ctx0" brushRef="#br0" timeOffset="92116.65">21162 10875 151 0,'3'-4'39'15,"3"2"-44"-15,1 1 16 16,-2-3 19-16,2 1 28 16,-3-1 1-16,1-3 4 15,-5 1 9-15,0-2-5 0,0 1-17 16,-2-1-11-16,-6 3-10 15,-13 1-9-15,2 4-7 16,-6 0-6-16,0 9 0 0,-1 7-2 16,2 2 0-16,0 3-3 15,6 3-1-15,6-3-1 16,5 1-2-16,5-3 2 16,2-6-2-16,2-2 2 15,12-8 0-15,4-3 0 16,3-2 0-16,-1-10-2 15,4-5 2-15,-3 0-1 0,-6 1 1 16,-3-1 1-16,-3 7 1 16,-2 3 9-16,-5 5 9 15,2 2-7-15,1 2-14 16,2 11 0-16,4 1 0 0,3 5 2 16,6-2-3-16,2 0-8 15,1-4-22-15,2-6-25 16,-1-5-38-16,-3-2-88 15</inkml:trace>
  <inkml:trace contextRef="#ctx0" brushRef="#br0" timeOffset="92429.07">21426 10774 462 0,'3'0'69'16,"3"0"-60"-16,7 0 17 0,1 5 27 15,6 2-8-15,2-2-18 16,5 3-11-16,2-3-3 16,0-1 1-16,-4 4-1 15,1-3-4-15,-9 0-3 16,-4 1-1-16,-6 3-2 0,-3 0 0 16,-4-1 0-16,0 5 4 15,-13 2 2-15,-1 1-5 16,-7 0 0-16,-3 0-1 15,-1-1-2-15,-6 2-1 16,-1-1 0-16,0-2-14 16,-1-2-31-16,3-6-34 0,3-6-53 15,8 0-221-15</inkml:trace>
  <inkml:trace contextRef="#ctx0" brushRef="#br0" timeOffset="92975.83">22132 10714 452 0,'3'-7'65'15,"-1"0"-33"-15,1 4 19 16,-1 2-13-16,0 1-3 16,-2 1-19-16,0 10-12 0,-7 5 9 15,-8 6 3-15,-4 0-8 16,-5 4-3-16,1-1-4 16,-4 0 1-16,2-1-1 15,4-6-1-15,6-4 0 16,4-6 2-16,4-4 0 0,6-2-1 15,1-2 1-15,3 0 1 16,9 0-2-16,5 0-1 16,5 0 0-16,2 0-1 15,3 0 1-15,-2 0-1 16,1 7-1-16,1 2-23 16,-5-2-22-16,2-1-15 15,-2-5-35-15,-2-1-70 0</inkml:trace>
  <inkml:trace contextRef="#ctx0" brushRef="#br0" timeOffset="93310.76">22297 10819 248 0,'0'-5'284'32,"-4"2"-242"-32,4 0 11 15,0 3-24-15,2 0-22 0,7 10 1 16,2-2 8-16,-1 5-6 15,-1 0-8-15,-1-1-2 16,-6-3 1-16,-2-2-2 0,0-1 0 16,0-6 1-16,-2 0 5 15,-2 0 3-15,4-13 5 16,0-2 2-16,6-2-4 16,4 0 1-16,7 0-2 0,0 3-9 15,3 5-1-15,-1 5-1 16,0 4 0-16,-1 0 0 15,-2 9 0-15,-4 6 1 16,1 2-1-16,-2 3 0 16,0 1 1-16,-2-3-2 15,-2 0-24-15,1-4-25 0,2-8-28 16,-5-5-37 0,2-1-78-16</inkml:trace>
  <inkml:trace contextRef="#ctx0" brushRef="#br0" timeOffset="93654.39">22687 10693 568 0,'0'-4'41'0,"3"4"-4"15,9 0-9-15,7 0 12 16,6 0-15-16,4 8-15 15,1-1-5-15,-1 1-3 16,-3 2-1-16,-2-3 1 16,-4 0-2-16,-6-4 1 0,-3 4 0 15,-4-3-1 1,-5 1 2-16,-2 2 3 16,0 5 3-16,-2 0 2 0,-8 2-1 15,-7 5 0-15,-3 5-3 16,-4-1-4-16,-3 0-1 15,-6 2-1-15,4-2-2 16,-1-5-17-16,3-4-21 0,5-8-31 16,2-6-64-16,11-13-261 15</inkml:trace>
  <inkml:trace contextRef="#ctx0" brushRef="#br0" timeOffset="94279.28">23419 10584 112 0,'11'-9'214'0,"-1"2"-137"0,-3 0 10 15,1 3-7-15,-4 4-19 16,-1 0-20-16,-3 6-15 16,0 6-12-16,-5 5-4 15,-10 4-3-15,-2 2-2 16,-7-1-3-16,-1 4 1 0,-1-5-2 15,4 0 0-15,-2-6-1 16,6-2 0-16,6-6 1 16,5-4 0-16,5-3 3 15,2 0 1-15,3 0-3 16,11 0-3-16,1 0 1 16,8 0-1-16,-1 2 0 0,1 7 1 15,1 0-1-15,0 4 0 16,0-2-1-16,1 0-10 15,-1 0-17-15,1-5-19 16,-1-5-30-16,0-1-52 16,1-3-120-16</inkml:trace>
  <inkml:trace contextRef="#ctx0" brushRef="#br0" timeOffset="94529.18">23832 10579 615 0,'0'-4'48'0,"0"3"1"16,0 1-10-16,0 4-25 16,2 14-5-16,1 4 9 15,2 6-4-15,3 2-6 16,-1 6-1-16,2 2 0 0,-2-1-7 16,3 0 2-16,-2-3-2 15,-1-1 0-15,-1-5 0 16,1-4-5-16,-3-3-8 15,1-7-14-15,-1-3-16 16,-1-7-22-16,-3-4-42 0,0 0-81 16</inkml:trace>
  <inkml:trace contextRef="#ctx0" brushRef="#br0" timeOffset="94779.12">23839 10632 539 0,'0'-15'27'16,"0"-2"-6"-16,9 7 25 15,11 4-16-15,3 4-9 0,1 2-9 16,-1 6-7-16,-5 8-4 16,-8 4-2-1,-8 2-2-15,-2-3-16 0,-10 5-10 16,-9-5-14-16,-3-5 4 15,0 0-3-15,3-6 4 16,7-3-5-16,9-3-48 0,3 0-131 16</inkml:trace>
  <inkml:trace contextRef="#ctx0" brushRef="#br0" timeOffset="95232.14">24204 10536 465 0,'0'-4'69'0,"0"2"-42"16,7 0 27-16,4 2-19 16,6 0-13-16,4 0-7 15,0 0-6-15,5 4-4 16,-4 4 0-16,0-1-2 16,-5 3-3-16,-2 0 1 0,-6-2 0 15,-2 5-1-15,-2 1 2 16,-4 1 1-16,-1 0 4 15,0 2 2-15,0-4 2 16,2 4-3-16,-2 0 0 16,-3-5-5-16,-5 2 4 15,1-2-2-15,-6 3-1 0,-7-2-1 16,-2-1 0-16,-6 1-2 16,-1 0-7-16,-5-2-26 15,2-1-22-15,5-5-50 16,6-5-149-16</inkml:trace>
  <inkml:trace contextRef="#ctx0" brushRef="#br0" timeOffset="96591.42">24283 10557 261 0,'-2'-2'199'16,"0"1"-131"-16,2 1-1 16,0 0-24-16,0 0-16 15,4 0-13-15,8 7 11 16,0 2 4-16,5 3-9 16,3 2-6-16,3-2-3 0,0 2-6 15,4-2-1-15,-1 0 1 16,-3-6-2-16,-4 3-1 15,-7-2-1-15,-5 0-2 16,-5-2 0-16,-2 2 1 16,-12 3 9-16,-2-2 4 15,-4 5-3-15,-5 1 1 0,0 4-2 16,-6 2-2-16,-2 3-4 16,-1 3-2-16,-4 7-2 15,-1-1-35-15,-7 0-57 16,-2-5-94-16</inkml:trace>
  <inkml:trace contextRef="#ctx0" brushRef="#br0" timeOffset="97263.14">19322 11858 542 0,'-5'0'52'16,"4"0"-15"-16,1-4 21 15,11 3-36-15,8-1-6 16,8 0-3-16,7 2 0 16,8-2 2-16,-1 2-9 15,8 0-3-15,-3 0 0 0,-3 0-3 16,-1 0 0-16,-6 0 1 16,-6 0-2-16,-6 0 1 15,-2 0-2-15,-7 0-4 16,-4 0-7-16,-2 0-10 15,0 0-8-15,-4 0-19 16,0 0-27-16,-1-9-67 16,-1 0-135-16</inkml:trace>
  <inkml:trace contextRef="#ctx0" brushRef="#br0" timeOffset="97466.2">19826 11717 514 0,'-10'-6'84'0,"0"1"-29"16,5 5 3-16,5 0-21 15,0 5-21-15,7 12-11 16,6 2 12-16,4 6 0 16,3 0-6-16,-4 4-6 15,-5-4-4-15,-9 3 0 0,-4-4-5 16,-21 1-16-16,-13 0-24 16,-11-5-25-16,-8-5-51 15,-6-9-252-15</inkml:trace>
  <inkml:trace contextRef="#ctx0" brushRef="#br0" timeOffset="98627.78">20479 11674 311 0,'0'-2'70'15,"0"-1"-4"-15,0-1 10 0,2 3-22 16,0-1-17-16,0 0-6 16,-1 2-9-16,1 0-3 15,-2 0-7-15,0 2-5 16,-2 7-3-16,-10 5 10 16,-5 5 2-16,-2 5-9 0,-6-1-3 15,-2 4 1-15,2-8 0 16,1 0-1-16,8-3 0 15,3-10 3-15,5-1 1 16,4-2-3-16,4-2-1 16,0-1-1-16,0 0-2 0,7 0 2 15,3 0 1-15,4 0 0 16,4 2-1-16,1 5-1 16,3 1-1-16,3 2 0 15,2 1-2-15,0 1 2 16,-1 1-2-16,2-3-1 0,-5 2-36 15,1-3-21-15,-7-3-27 0,-4-4-98 16</inkml:trace>
  <inkml:trace contextRef="#ctx0" brushRef="#br0" timeOffset="99565.1">20433 11888 238 0,'-6'0'61'15,"4"2"-18"-15,0-2 12 16,2 0-7-16,0 0-7 0,0-2-30 15,4-4-7-15,2-4 9 16,-1 2-8-16,-3-2-3 16,-2 2-1-16,0 0-1 15,0 5 0-15,-9 0-1 16,-5 3 0-16,0 0 1 0,-3 0 8 16,1 8 2-16,3 1 3 15,3 3-1-15,6-1-2 16,4-1-3-16,0-4-3 15,7 0-3-15,7-3 0 16,5-3 0-16,1 0 1 16,-3-4 1-16,0-1-1 0,-7-1-2 15,-5-2-15-15,-5 0-14 16,-1 3-30-16,-13-2-69 16</inkml:trace>
  <inkml:trace contextRef="#ctx0" brushRef="#br0" timeOffset="101835.48">20517 11835 153 0,'-9'-2'152'0,"0"1"-83"15,-2-2 5-15,6 2-9 0,0 1-11 16,1 0-8-1,2 0-15-15,1 0-12 0,-1 0-6 16,2 0-4-16,0 1-4 16,0 2-2-16,0-3-1 15,0 0 1-15,5 0 0 16,2-11 1-16,0 0 0 0,-4-3-2 16,0 1 0-16,-3 1-1 15,0 1-2-15,-11 4 1 16,-5 5-2-16,-4 2 2 15,2 0-1-15,0 10 2 16,0 5 0-16,4-1 1 0,7 0 0 16,5 3-2-16,2-6 0 15,2-2 0-15,10-3-3 16,5-2-1-16,2-4 3 16,1 0 0-16,-3-2 2 15,0-7-1-15,-5-2-2 16,-4 1 4-16,-8-1 2 0,0 0-5 15,-11 6 7-15,-5 1 7 16,1 4 4-16,1 0-5 16,1 2-8-16,6 7-4 15,7 2-1-15,0 3-8 0,13-2-25 16,8-1-29-16,1-4-79 16,5-5-202-16</inkml:trace>
  <inkml:trace contextRef="#ctx0" brushRef="#br0" timeOffset="114754.31">2489 6098 324 0,'-48'43'30'16,"4"2"-14"-16,-2 3 10 15,6 3-9-15,0 3 0 0,6-1-10 16,0 5-6-16,7-1 1 15,2 0-2-15,5 1 0 16,4 4 0-16,1-4-1 16,3 4 0-16,0 5-8 15,-1 0 0-15,1 5 5 16,-5 3 4-16,0 7 0 0,-5-2 2 16,-2 9 0-16,-6 2 7 15,-3 11 1-15,-2 3-1 16,-3 6 2-16,0 7 2 15,0 2-6-15,1 4-4 0,3 4-2 16,1 2-2-16,5 4 2 16,-1 0-2-16,2 5 0 15,-2 0-2-15,4 4 1 16,-1 2 2-16,-3 2-2 16,0 3 2-16,0 9 2 15,0 3-2-15,1 6 0 0,0 2-2 16,3 6 5-16,-4 4-6 15,4 2 5-15,6 0-4 16,-5 4 4-16,2 2-2 16,5 2 0-16,0-3 1 15,4 3-2-15,-1 4 1 0,4-2 1 16,5-1 0-16,0 3 0 16,5 1 0-16,1-4 0 15,1-2-1-15,12-1 0 16,3-4 0-16,2-2 0 15,6-5-1-15,2 1 1 0,0-5 0 16,2-1-1 0,3-6 3-16,0-4 4 0,2-2 0 15,2-5-4-15,2 1-1 16,0-5 0-16,-2-1-1 16,0-4 2-16,1-1-1 15,1-4 3-15,2-6 1 0,1 1-1 16,3-4-1-16,0-6-1 15,2-4-2-15,3-4 0 16,3-8 0-16,2-2 0 16,3-10 1-16,6-8-1 0,3-5 1 15,-2-3-2-15,4-10 3 16,0 0-2-16,0-3 1 16,3 2 5-16,-1 1-3 15,-2 1 2-15,-2 0-3 16,-2 0 0-16,-1 0-1 15,-2 0 1-15,0-7 1 0,2-5 4 16,6-9-2-16,5-13-6 16,2-9-3-16,12-13 2 15,2-14 1-15,5-5 2 16,8-19-7-16,3-9-4 16,9-8-9-16,-3-7 14 0,2-1 7 15,-1 2-4-15,-5 2 2 16,-7 5 2-16,-9 5 11 15,-7 7 7-15,-7 1-4 16,-5 9-2-16,-5-3 4 0,-3 1-9 16,-3 0-4-16,-4-4 0 15,3-6-2-15,0-5-1 16,0-9-3-16,8-9 1 16,-1-7-2-16,5-11-2 15,3-3-4-15,-2-6-1 16,-1-1 15-16,-2-1-5 0,-9 2-2 15,-9 8 0-15,-5 3 4 16,-14 7 1-16,-7 7 3 16,-9 6 7-16,-9 3-7 15,-8 7-1-15,-1 4 0 16,-12 2-1-16,-3-2-2 0,-3-2 1 16,2-2-2-16,3-7-1 15,-1-3-2-15,7-11-1 16,6-8-5-16,1-7-3 15,1-6-4-15,10-5-5 16,4-2-5-16,0 2 10 0,0 5 13 16,-4 5 1-16,-4 9 4 15,-7 5 11-15,0 9 7 16,-13 2 7-16,-7 5-3 16,3 0-4-16,-1 0-6 15,4-5-8-15,6-5-6 0,8-8-2 16,8-11-3-16,14-6 0 15,11-9-11-15,10-10-6 16,3-5 2-16,3-2 1 16,-2 0 6-16,-4 0 7 15,-9 7 3-15,-7 5 1 16,-15 12 7-16,-6 10 17 16,-8 8 2-16,-10 7-2 0,-8 5-8 15,-4 0-2-15,7-2-7 16,4-5-4-16,7-7-5 15,5-9-1-15,19-13-11 16,14-10-2-16,14-9-6 0,14-10 2 16,4-3 4-16,11-4 3 15,-4 1 7-15,-6 6 7 16,-10 6-1-16,-12 11 5 16,-14 12 23-16,-14 15 6 15,-15 9-3-15,-2 10-5 0,-15 6-9 16,0 3-9-16,0 0-5 15,10-5-4 1,7-7-9-16,21-7-18 0,20-13-13 16,13-12-7-16,15-8 3 15,16-11-1-15,5-2 15 16,2-2 25-16,-4 5 6 0,-3 9 10 16,-15 14 25-16,-13 10 12 15,-16 17-2-15,-14 12-9 16,-13 10-8-16,-11 9 2 15,-3 5-8-15,0 2-11 16,0-2-10-16,-2-2 0 0,2-8-11 16,17-8-17-16,12-11-4 15,12-12-1-15,15-10 3 16,13-8 2-16,5-11 12 16,7-1 12-16,-6-2 3 15,-3 7 5-15,-12 5 10 0,-14 8 5 16,-16 7 5-16,-15 7 4 15,-13 8 1-15,-7 8-11 16,-19 1-13-16,-8-1-7 16,0 5-3-16,1-4 2 15,4-6 2-15,10-6-5 16,14-11-8-16,3-9-12 0,25-12-4 16,11-9-3-16,13-9 7 15,7-2 7-15,2-6 4 16,-4 2 3-16,-5 4 9 15,-10 5 4-15,-13 6 13 0,-18 6 4 16,-8 11 4-16,-10 6-3 16,-19 10-16-16,-5 4 18 15,-6 4-13-15,4-1-1 16,7 0-3-16,10-5-3 16,11-8-6-16,8-8-8 15,22-12-11-15,12-4 7 0,8-3 4 16,6-5 7-16,-1 5 5 15,-8 1-1-15,-12 7 1 16,-13 10 2-16,-14 6 8 16,-21 10 19-16,-22 11-11 15,-17 5-15-15,-13 8 1 0,-6 4-1 16,-3 3-1-16,-1 1-1 16,10-3 1-16,10-2-2 15,7 0-12-15,14-11-9 16,8-3-11-16,13-6 2 15,8-7 9-15,6-7 8 0,4 0 14 16,1-6 5-16,-3 3 8 16,-8 2 4-16,-13 6 4 15,-13 1-9-15,-15 10-3 16,-14 4 1-16,-15 8-2 16,-10 3-1-16,-8 8-4 0,-2-1-4 15,-4 2 1-15,3 0-1 16,4 0-1-16,3-1-11 15,-1-2-16-15,7 0 1 16,-3-1-10-16,4 3 6 16,-3 1 18-16,-5 6 7 15,-11 6 5-15,-17 8 3 0,-11 7 17 16,-21 11 13-16,-16 17 4 16,-17 13-6-16,-17 13-6 15,-11 10-13-15,-14 15-5 16,-4 10-4-16,-4 18-5 0,-2 12-33 15,5 11-68-15,-1 8-260 16</inkml:trace>
  <inkml:trace contextRef="#ctx0" brushRef="#br0" timeOffset="117441.17">9654 12110 480 0,'-12'0'37'0,"-2"-12"-37"16,3 0-11-16,-1-6-3 15,0-2 15-15,-3-5-17 16,1-1-17-16,-6-3 28 16,1-1 5-16,-5 2-6 15,-3 1 5-15,-7 2 1 0,-6 3 5 16,-3 7 4-16,-8 2 5 16,-5 2 0-16,-2 6 0 15,-5 5 0-15,1 0 18 16,-4 4-18-16,0 6-1 15,1 5-6-15,1 2-6 16,1 3-2-16,0 1-2 0,5 1-5 16,-3-1-5-16,4 1 2 15,-3 4 4-15,3-3 6 16,2 4-1-16,1-3 2 16,-2 4 5-16,5 0-3 0,3 1 6 15,1 3 3-15,1 1 1 16,2 3-7-1,2 0-1-15,1 5-2 0,-1 0-1 16,1 0 0-16,-2 7-1 16,1-1 1-16,1 1-1 15,0 2-1-15,-2 3 1 0,-2-1-5 16,0 4-1-16,-2 1 4 16,0 1-1-16,1 7 0 15,1 1 6-15,2 0 3 16,6 3 0-16,3 1-2 15,1 0-2-15,3 0-2 0,4 0 1 16,3 6-1-16,-4 2 2 16,1 2-4-16,6 0 2 15,-1 0 0-15,0 4 0 16,5-3 1-16,-1 3-2 16,3-1 1-16,0 5 0 15,3 3 0-15,1-4 0 0,-2 6-1 16,4-2 1-16,-1-1 0 15,1 0 1-15,1 1-1 16,2 2 0-16,-2-3 0 16,3 3 0-16,-2 1-1 0,3 0 2 15,-3 0-1-15,3-3 1 16,-2 2-2-16,0 0 1 16,-2 0 1-16,2 1-2 15,0 5 1-15,1-3 1 16,3-1-1-16,1 0 3 0,0-1 2 15,7-2 1-15,8-2-3 16,2 0-1-16,5 1-1 16,1-5-1-16,4 1 0 15,6-3 0-15,-1-4-1 16,2-3 1-16,3-6 1 0,4-1-2 16,5-6 1-16,-2 2 0 15,7-4-1-15,1-1 1 16,8 0 0-16,1-4-1 15,5-2 1-15,4 2-1 16,3-4 2-16,6-1-2 0,3-4 1 16,0-1 0-16,0-7-4 15,3 0-1-15,-1-6 1 16,0-4-1-16,6-1 0 16,2-4 3-16,1-4-4 15,6-1 2-15,-1-4 2 16,2-2 1-16,-2-3 0 0,5-1 1 15,0-4-2 1,-1-1 2-16,1-3-1 0,0-2 1 16,1-2 1-16,-4 1-2 15,-1-9 1-15,2 0 1 16,1-2-1-16,2-5-1 0,-1 0 0 16,3-3 0-16,-4-4 2 15,4-2 0-15,-4-1-2 16,5-2 2-16,0-2-1 15,-7-4-2-15,3 0 3 16,-2-1-5-16,-6-3 4 16,-2-3-2-16,0 2 2 0,1-5 1 15,-1 1-3-15,-3-4 3 16,-2-1-2-16,-2 2-1 16,-4-4-3-16,-4-1 2 15,-3 2-5-15,-3-3 7 16,-5 1-2-16,-4-1 3 15,-6-2 3-15,-4 1-3 0,-6-3 3 16,1-1 3-16,-7-5 1 16,-4 0-1-16,-1-5-3 15,-2 1-3-15,-5-5 1 0,-6-1-2 16,-1 0 0-16,-5-2 1 16,-3-1 0-16,-4-5 0 15,-3 1 1-15,-3-4 0 16,-4 2 3-16,0-2 0 15,0 4-2-15,-4 0 0 16,-5 1 0-16,-1 3-1 0,-2-3 0 16,-3 1-2-16,-2-5 1 15,0 0-2-15,-2-2 1 16,-4 3 0-16,0 1 0 16,0 2-7-16,-4-2 10 15,-2 3-1-15,2 0 0 0,-4 1 0 16,1 1 0-16,-1-3 1 15,-1 5 0-15,0-2 1 16,-4 5-1-16,0 0 3 16,2 1 0-16,-3 2 3 15,-4-1-4-15,0 1 5 0,-4 0-2 16,1 2-5-16,-1 2-1 16,-4-1-1-16,0 3 1 15,0 2-2-15,-2 2-2 16,0-2 1-16,0 3-2 15,-1 0 0-15,-1 2 2 16,-2 3-7-16,3-2 8 0,-4 3-1 16,0 2-3-16,0 2 4 15,2-2 2-15,-1 1 1 16,1 2 0-16,2-1-2 16,2 4 0-16,0-1 2 15,3 1-2-15,0 2 0 0,1 0-2 16,1 2 1-16,0-1-1 15,0 1-1-15,2 2 1 16,-1 1-1-16,3 2 2 16,-1-2 1-16,0 3 0 15,1 0 0-15,0 3-1 16,-1-2 3-16,1-1 3 0,0 1-1 16,-4 2-2-16,4 0-1 15,-7 0-1-15,4-2 5 16,-1 2 0-16,-5 3-3 15,-4 0-2-15,-4 3 0 16,-6 0-2-16,-10 2 4 0,-9 4-4 16,-8 8-5-16,-21 3 2 15,-19 7-12-15,-25 9-40 16,-30 17-108-16</inkml:trace>
  <inkml:trace contextRef="#ctx0" brushRef="#br0" timeOffset="128069.19">20793 11697 418 0,'0'-10'58'0,"0"-1"17"15,0 4-15-15,2 0-6 16,2 3-16-16,-2 4-15 16,0 0-4-16,0 0-8 0,0 11-4 15,1 3 2-15,-1 7 1 16,-1 7 0-16,-1 0 0 16,0 2-1-16,0 1-4 15,2-3-2-15,0-1-3 16,1-2 2-16,3-6-3 0,2 1 3 15,0-4-2-15,1-4 0 16,4 2 0-16,1-8-3 16,3-1-12-16,-2-4-13 15,2-1-15-15,-1 0-33 16,-8-4-58-16,-2-10-116 16</inkml:trace>
  <inkml:trace contextRef="#ctx0" brushRef="#br0" timeOffset="128639.38">20713 11779 459 0,'0'-5'17'16,"7"0"9"-16,15 1-9 16,10 0 15-16,4-3-12 15,5 2-9-15,4-3-1 16,-4 0-5-16,-5-6-1 15,-7-1-2-15,-6 0 0 0,-9-3 5 16,-8-2 8-16,-4 1 3 16,-2 2-3-16,-2 1-3 15,-4 6 5-15,-1 3-3 16,0 4-3-16,2 3-3 0,4 3-4 16,1 11-4-16,0 4 0 15,0 5 0-15,0 5 1 16,0 4-1-16,0 0 2 15,1 3 0-15,4-2 1 16,-1-2-1-16,-1-5 1 16,3-2-2-16,1-5-1 15,-3-2 1-15,3-3 1 0,-2-4 0 16,0-1 0-16,-1-2 0 16,-1-1-1-16,-1-6-1 15,3 0 1-15,-2 0 2 16,2-4 2-16,2-11-4 15,2 2 0-15,2-5 0 0,2-1-1 16,0 4 0-16,2-1-2 16,-3 7-1-16,5 1 1 15,-3 8 1-15,-1 0 2 16,-2 3 0-16,0 5 2 0,-1 6 0 16,1 1-1-16,0 1-2 15,-2 0 1-15,0 2-1 16,2-4-1-16,0 3-22 15,-3-5-31-15,4-5-33 16,-4-5-75-16,-1-2-215 16</inkml:trace>
  <inkml:trace contextRef="#ctx0" brushRef="#br0" timeOffset="128967.42">21422 11885 387 0,'2'-2'71'15,"3"-2"-33"-15,4 1 13 16,6-1-20-16,1-2-6 16,0-2-22-16,3-4-2 15,0-1 1-15,-4-5-2 0,0 0 1 16,-8-1 0-16,-2 1 2 16,-5 2 10-16,0 4 0 15,-8 6-5-15,-8 6-2 16,-1 0 0-16,-3 9 7 15,5 7 2-15,-2 7-2 16,5 0-1-16,3 2-3 16,6-1 1-16,5 1-4 0,1-6-1 15,13 1 5-15,5-4-4 16,7-4-3-16,0 1-2 16,5-4-2-16,-3-4-13 15,2-4-48-15,-3-1-56 0,-5-8-196 16</inkml:trace>
  <inkml:trace contextRef="#ctx0" brushRef="#br0" timeOffset="133275.94">22273 11782 128 0,'0'-4'284'16,"0"-3"-247"-16,0 0 21 0,0-3-17 15,-2 3-12 1,1 1-11-16,-5 0-6 0,-2 0 4 16,-6 3-1-16,-3 3-2 15,-7 0-3-15,1 0 6 16,-4 7 0-16,-5 6-4 16,7 5-2-16,2 1-2 0,3 2-2 15,4 1-1-15,8-2-3 16,6-1-2-16,2-2-2 15,12-6 1-15,7-1 1 16,4-7 1-16,3-3-1 16,2 0-4-16,1-3-4 0,0-12 0 15,-5 1 5-15,0-9 1 16,-2-4 2-16,-7-3 3 16,-1-8-2-16,-6-1 0 15,-2-2 0-15,-3 0 1 16,-3 3 3-16,0 3 4 15,-3 6 7-15,-3 8 4 0,1 3 2 16,0 7-5-16,1 4-5 16,3 3-5-16,1 4-3 15,0 0-2-15,0 8-4 16,0 8 0-16,-2 5 3 16,2 8-1-16,0 4 0 0,0 3 1 15,0 5-2-15,2 0 2 16,5-2-2-1,1-3 1-15,4-2-6 0,2-7-23 16,0-4-5-16,6-7-17 16,-2-3-30-16,-1-7-34 15,0-6-97-15</inkml:trace>
  <inkml:trace contextRef="#ctx0" brushRef="#br0" timeOffset="133619.59">22568 11741 429 0,'0'-15'88'0,"0"-1"-35"16,0 5 4-16,-4 6-15 15,-1 3-20-15,-4 2-17 16,0 0-3-16,0 11-1 16,-1 3 1-16,4 5-2 0,2 3-1 15,2 2 1-15,2-2-1 16,2-2 1-16,7-4-3 15,4-3 0-15,1-6 0 16,4-6-2-16,-2-1 2 16,0 0 4-16,0-5-1 15,-3-10 1-15,-4 0 1 0,-6-7 0 16,-3 1-1-16,0-2-1 16,-8 4 0-16,-1-1-2 15,-4 5-7-15,6 8-11 0,0 5-18 16,7 2-19-16,0 0-63 15,10 6-42-15</inkml:trace>
  <inkml:trace contextRef="#ctx0" brushRef="#br0" timeOffset="134228.84">22919 11719 402 0,'0'-13'110'0,"0"3"-64"15,-1-1 9-15,-8 4-24 16,-5 3-14-16,-1 2-8 0,-3 2-9 16,2 0 1-16,-2 11-2 15,4 2 2-15,5 1-3 16,3 2-2-16,6 0-5 16,0-2 0-16,3 1-3 15,9-4 5-15,2-3 2 0,4-4 2 16,-4-4 3-16,3 0 0 15,1 0 0-15,-6-9 1 16,0 0 1-16,0-2 6 16,-5 0 11-16,0 1 3 15,-4 2 7-15,-1 1 0 0,0 4 1 16,-1-2-4-16,2 1-6 16,-3 4-9-16,0 0-6 15,0 0-4-15,2 0-2 16,0 5 1-16,1 2 0 15,-1 5 0-15,3 3 1 16,0 7-1-16,1 1 0 16,0 2 2-16,-1 7-1 0,-2 1-1 15,1 4 0-15,-2 1 0 16,-1 4 0-16,1 0 0 16,-2-1 0-16,2-2 0 15,1-3 0-15,-3-5 1 16,2-8-2-16,-2-7 1 15,0-5-1-15,0-6-3 0,-5-5 2 16,-2 0 0-16,-2-2 2 16,-4-12 1-16,3-2 0 15,-1-7 0-15,1-2-1 0,4-4 0 16,2 0-1-16,1-3-1 16,3-2-4-16,0 6-13 15,5 1-19-15,3 4-20 16,4-3-91-16</inkml:trace>
  <inkml:trace contextRef="#ctx0" brushRef="#br0" timeOffset="139945.41">23611 11609 437 0,'11'-8'91'0,"2"-1"-64"15,-6 4 25-15,3 3 4 0,-3 2-15 16,1 0-24-16,-6 4-11 15,-2 6 2-15,0 6 6 16,-8 4-3-16,-4-1-2 16,-7 3-4-16,-5 1-4 15,-3-3 2-15,0 2-1 16,0-9-1-16,3 4 4 0,7-6 4 16,0-3 0-16,10-1-6 15,4 0 0-15,3-1-2 16,2-1-1-16,8 1 2 15,10 1 1-15,2 1-1 16,4 2-1-16,1-2-1 0,0-1 0 16,0 3-10-16,-3-2-15 15,-5-2-16-15,-2 0-15 16,-3 0-28-16,-3-4-74 16,-4-2-150-16</inkml:trace>
  <inkml:trace contextRef="#ctx0" brushRef="#br0" timeOffset="140289.09">23841 11733 293 0,'-2'-5'280'0,"0"-1"-231"15,2 5 8-15,0 1-19 16,2 1-21-16,7 10-4 15,6 3 3-15,0 4-5 16,5 2-4-16,-1 1-4 0,-2-3-1 16,3-1-1-16,-6 0-1 15,-1-7 0-15,-2-2 0 16,-3-5 0-16,0-3 1 0,-1 0 5 16,0-13 2-16,0-4-2 15,3-6 1-15,2-4-5 16,0-1-2-16,3-2 0 15,1 4-3-15,-1 7-22 16,-2 2-33-16,-1 9-27 16,-2 4-42-16,-3 4-93 0</inkml:trace>
  <inkml:trace contextRef="#ctx0" brushRef="#br0" timeOffset="141101.41">24129 11799 390 0,'0'0'44'0,"1"0"4"16,10 0 10-16,7-9-13 0,0 1-26 16,3-9-13-16,0 3-3 15,-1-2 3-15,-5-2 5 16,-3 4 7-16,-6 0 2 0,-6 3 3 16,0 5-10-16,-4 5-8 15,-8 1-2-15,1 1-2 16,-2 10 0-16,5 5 1 15,3 0-2-15,2 4 1 16,3-4-3-16,3 4 0 16,9-5 1-16,0 0-11 0,5-2-16 15,-4-6-20-15,4-4-15 16,-1-3-39-16,-5 0 2 16,-2-8 15-16,-2-4 59 15,0-6 53-15,-3-1 42 16,0-4 2-16,-4 5 10 15,3-2-16-15,1 6-19 0,3 5-12 16,1 4-14-16,4 5-10 16,-2 0-2-16,3 13-4 15,1 2-1-15,-2 5 0 16,0 0-1-16,-5 1 0 0,-4-2-5 16,-3-2 0-16,0-6-11 15,0-4 5-15,0-6 7 16,-2-1 7-16,2-6 0 15,0-6-3-15,0-4-4 16,2-1 0-16,5-3-13 16,6-2-29-16,-1 3-2 15,5-2-12-15,0 1-17 0,0 0 31 16,-1 3 17-16,-5 0 27 16,0 5 35-16,-4 5 28 15,-6 2 14-15,-1 1-14 0,0 4-13 16,0 0-23-1,0 5-19-15,0 7 4 0,2 6 2 16,-2 2-4-16,0 3-3 16,0 1-4-16,0-2-1 15,0 0-2-15,0-4 1 0,0-2-1 16,0-4 0-16,0-3-1 16,0-5-2-16,0-2 2 15,2-2-6-15,4 0 6 16,4-4 4-16,3-1 0 15,1-1-5-15,0 1 2 16,1 5-1-16,-4 0 0 0,-3 0 2 16,-3 4-3-16,-5 4-7 15,0 3-13-15,-8 2-6 16,-6-4-9-16,-1 0-13 16,1-2-3-16,4-4-19 15,4-1-18-15,6-2-63 16</inkml:trace>
  <inkml:trace contextRef="#ctx0" brushRef="#br0" timeOffset="141398.24">24787 11626 421 0,'0'-2'65'0,"0"-8"-23"15,0 6 16-15,2 4-14 16,7 0-18-16,4 4-8 15,3 4-2-15,4 2-3 0,0 2-1 16,-1 0-1-16,-1 1-2 16,-2-4-2-16,-5 2-1 15,0-3 3-15,-6-1 4 16,-2 0-1-16,1 1 0 16,-4-1-1-16,0 0 0 15,0 2-2-15,-11 2-1 0,-4 3-4 16,-10 2-2-1,-8 2-2-15,-10 0-36 0,-17-2-70 16,-10-5-133-16</inkml:trace>
  <inkml:trace contextRef="#ctx0" brushRef="#br0" timeOffset="142273">19234 12882 433 0,'-14'-2'67'16,"6"0"-26"-16,6-1 13 0,2 3-9 15,7 0-19-15,15 0-8 16,8 0 11-16,10-2 1 16,5 0-11-16,5-2-8 15,4 2-3-15,0-1-5 16,-3-2-2-16,-2-1-1 0,-8 1-1 16,-7-2-14-16,-5 0-12 15,-9-4-8-15,-6 2 8 16,-6-3 17-16,-8-1 11 15,0 1 0-15,0 1 8 16,-8 2 9-16,3 2 5 16,0 2 0-16,3 5-7 0,2 0-9 15,0 1-10-15,10 12 2 16,0 1 4-16,4 6-1 16,-1 3 1-16,-4 4-2 15,-6-1 0-15,-3 2-3 16,0-2-6-16,-15-1-17 0,0-6-21 15,0-2-14-15,4-10-30 16,6-6-107-16</inkml:trace>
  <inkml:trace contextRef="#ctx0" brushRef="#br0" timeOffset="142553.31">20269 12755 551 0,'2'-14'43'15,"0"1"1"-15,-1 4 22 16,2 2-13-16,2 7-8 16,0 0-29-16,-1 4-16 15,1 12 1-15,2 0 5 0,3 7-4 16,-2 4-1-16,3 3 0 15,0 0-1-15,-4 1 0 16,2-1-15-16,-4-3-28 16,0-2-17-16,-5-7-45 15,-3-9-93-15</inkml:trace>
  <inkml:trace contextRef="#ctx0" brushRef="#br0" timeOffset="143021.97">20118 12796 546 0,'17'-14'24'16,"10"-2"-16"-16,9 3 42 0,12 3-4 15,6 0-15-15,3 0-15 16,1-1-9-16,-1 4-4 16,-6-2-2-16,-12-2-2 15,-10 3-1-15,-13-3-4 0,-11 2 6 16,-5 0-2-16,-4 4 0 15,-9 1 1 1,-6 4 4-16,2 0 3 0,-2 5 0 16,7 12 0-16,-1 4-1 15,6 6-2-15,5 7-2 0,2 1-2 16,0 8 3-16,0-2-3 16,2 0 0-16,7-5-5 15,1-4-12-15,-4-9-9 16,1-10 3-16,0-10 12 15,1-3 10-15,-1-5 5 0,0-11 0 16,2-4 1-16,2 1 7 16,1 1 3-16,-3 3 6 15,3 5-3-15,-2 4-8 16,0 6-7-16,2 0-2 16,0 6 0-16,5 8 1 15,0 2-2-15,5 2 1 0,1 2-3 16,0-3-18-16,-1-2-21 15,-2-3-25-15,-1-6-31 16,-4-3-26-16,-3-3-38 16</inkml:trace>
  <inkml:trace contextRef="#ctx0" brushRef="#br0" timeOffset="143239.57">20875 12990 275 0,'1'-10'95'0,"3"1"-24"16,1 0-6-16,3 2-16 31,1 2-24-31,5-1-6 0,0-1-5 0,4 0-5 15,-2 0-4-15,-3-1-4 16,-4 1 0-16,-4-1 1 0,-5 1 3 16,0 3 21-16,-5 2 3 15,-6 2-7-15,-3 0-8 16,1 11-2-16,1 5-7 16,3 2-2-16,7 3-2 15,2 3-4-15,7-3-28 0,12-4-31 16,8-4-77-16,4-6-220 15</inkml:trace>
  <inkml:trace contextRef="#ctx0" brushRef="#br0" timeOffset="143708.21">21655 12701 474 0,'0'-14'64'0,"-1"4"-3"15,-1-1 11 1,0 7-17-16,2 1-17 0,0 3-10 16,0 0-23-16,0 12-4 15,0 2 7-15,2 6 4 16,5 3-4-16,2 4-4 15,2 0-2-15,-1-1 0 0,3 5-1 16,-2-6-2-16,-1 1 1 16,0-4-4-16,-5-2-17 15,-3-6-21-15,-2 0-14 16,0-3-23-16,0-5-31 16,-7-5-69-16</inkml:trace>
  <inkml:trace contextRef="#ctx0" brushRef="#br0" timeOffset="144036.28">21772 12973 330 0,'-8'-2'34'16,"-1"-5"-6"-16,-3 0 33 0,2 1-9 15,-7-1-14-15,0 2-17 16,-3-1-10-16,-5 1 3 16,-6 4-2-16,-1 1-6 15,-1 0-2-15,-1 0 2 16,4 6 4-16,5 5-2 16,4-2 3-16,4 3-5 0,8 0-3 15,9-2-3-15,0-3-3 16,21-1-2-16,6-5 6 15,12 1-13-15,7-2-29 16,5 0-37-16,2-2-57 16,-1-7-124-16</inkml:trace>
  <inkml:trace contextRef="#ctx0" brushRef="#br0" timeOffset="144379.93">22079 12903 442 0,'0'-10'49'16,"0"-1"0"-16,0 2 15 15,-3 1-22-15,-8 3-16 16,0 3-13-16,-1 2-9 0,-5 0 1 16,2 4 3-16,0 9-1 15,3 1-3-15,3 4-3 16,3-2 1-16,6 0-4 15,0-2 0-15,1 0 1 16,13-3 0-16,1-6 1 16,4-1-4-16,2-4-1 15,2 0 1-15,-1-7-6 0,-6-4-3 16,-3-3 4-16,-8-2 4 16,-5 0-8-16,0 0-14 15,-5 2-11-15,-4 3-8 0,-2 4-7 16,7 5 4-16,2 2 0 15,2 0-66-15,10 2-142 16</inkml:trace>
  <inkml:trace contextRef="#ctx0" brushRef="#br0" timeOffset="144832.97">22363 12907 390 0,'5'-11'68'0,"-5"0"0"16,-5 1-9-16,-9 0-26 15,-4 7-8-15,-2 1-14 16,0 2-5-16,4 0-5 16,2 11 0-16,5 3-2 0,6 1 0 15,3 2-3-15,1-2-5 16,10-1-9-16,-1-3 2 16,2-3-3-16,0-4 0 15,0-4 11-15,1 0 5 16,-2 0 2-16,0-7 3 0,-4-2 1 15,0 2 18-15,-2 1 10 16,-3 1 9-16,0 3-10 16,-1 2-4-16,1 0-11 15,3 4-14-15,0 9-1 0,0 8 4 16,5 2 0-16,0 5-3 16,0 8 2-16,-1 2 0 15,0 5-4-15,-3 0 0 16,-4-1 2-16,0-2-1 15,-2-7 0-15,0-8-2 16,-6-8-4-16,-5-10-3 0,-3-7 8 16,-3-10 4-16,0-11-7 15,-1-7 1-15,5-6 0 16,6-1-1-16,7-7-2 16,0 5-21-16,18-1-56 0,7 5-96 15</inkml:trace>
  <inkml:trace contextRef="#ctx0" brushRef="#br0" timeOffset="148337.77">22824 12900 535 0,'-12'-15'47'0,"9"-3"8"15,3 6 1-15,10 3-23 16,12 4-9-16,5 3-5 15,9 2-1-15,1 0-1 0,-1 12-8 16,0 4-3-16,-6 6-3 16,-4 1-2-16,-8 2-2 15,-9-2 0-15,-6 0-1 16,-3-6-3-16,-3-5 2 16,-6-7 3-16,-4-3 4 15,4-6 3-15,-1-11 6 0,2-7 0 16,8-6-3-16,0-3-4 15,11-1-5-15,8 0-3 16,7 5-5-16,2 2-23 16,0 7-23-16,0 6-14 0,-2 6-11 15,-3 5 0-15,-9 1 0 16,-2 0 13-16,-6 5 28 16,-6 2 21-16,0 0 13 15,0 1 27-15,0 0 37 16,-3-1 3-16,-3 4 0 15,4 2-16-15,2 0-11 0,0 2-8 16,0 3-8-16,5-3-9 16,3 2-5-16,3 0-6 15,-1-4 1-15,3 0-2 16,1-6 0-16,-1-3-10 16,-1-4 2-16,-1 0 7 0,0-14 3 15,-2-4-1-15,-2 0 0 16,-2-1 1-16,1 2 0 15,-4 1 5-15,2 7 3 16,-1 4 3-16,1 5-4 16,2 0-9-16,2 10-1 0,3 7 0 15,1 1 0-15,3 3-13 16,-3-2-21 0,3 1-27-16,-5-4-10 0,-1-7-33 15,-1-4-23-15,-3-5-60 16</inkml:trace>
  <inkml:trace contextRef="#ctx0" brushRef="#br0" timeOffset="148634.53">23525 12930 281 0,'0'-18'96'0,"2"2"-14"16,3 3-2-16,5 5-34 15,0 2-20-15,6 6-10 16,2 0-3-16,0 4 5 0,1 8-5 16,-4 3-7-16,-4-1-5 15,-6-1-3-15,-5 0 1 16,0-2 0-16,0-5 2 15,-3-3 2-15,-1-3 3 16,1 0 11-16,3-10 3 0,0-3-9 16,1-1-2-16,8 1-3 15,4 3-3-15,1 0-1 16,6 9-3-16,-2 1 0 16,-2 0 1-16,3 4-2 15,0 10-15-15,-3 0 2 16,0 0-3-16,1 1-13 15,-4-3-12-15,2-3-30 0,-1-7-30 16,3-2 15-16,-1 0-54 16</inkml:trace>
  <inkml:trace contextRef="#ctx0" brushRef="#br0" timeOffset="148797.91">23968 12883 314 0,'5'-14'92'16,"-2"5"4"-16,-3 4-17 15,2 5-30-15,-1 0-13 0,1 5-20 16,3 8 6-16,2 7 6 15,0-1-7-15,1 4-4 16,-1 2-6-16,-7 0-7 0,0 0-4 16,-22-2-2-16,-17-1-28 15,-22-6-55-15,-25-4-174 16</inkml:trace>
</inkml:ink>
</file>

<file path=ppt/ink/ink1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8:59:28.923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1708 5023 66 0,'1'-29'491'0,"-1"8"-467"16,0 1 22-16,0 9 26 15,0 4-15-15,0 6-27 16,0 1-20-16,2 14-9 0,0 8 0 15,0 4 7-15,1 12-1 16,-3 7-4-16,2 8 0 16,0 4-1-16,3 2-1 15,5-3 0-15,0-2 1 16,7-6-2-16,9-9 0 0,4-6 0 16,6-14 1-1,9-8-1-15,8-11 1 0,0-2 1 16,1-12-8-16,0-10-22 15,-4-2-18-15,-5-5-21 16,-13-1-48-16,-11-1-71 16</inkml:trace>
  <inkml:trace contextRef="#ctx0" brushRef="#br0" timeOffset="203.78">1815 5248 615 0,'-16'0'36'15,"8"-4"-16"-15,10-9 35 16,22-2-42-16,10-3-11 16,13-6-3-16,6 2 2 15,11-4-1-15,-3 3 0 0,-1-1-22 16,-6 4-37-16,-12 0-37 16,-16-2-50-16,-13 7-127 15</inkml:trace>
  <inkml:trace contextRef="#ctx0" brushRef="#br0" timeOffset="328.78">1832 4967 453 0,'-46'0'73'0,"16"0"-30"15,16-3 33-15,14-9-28 16,15-5-44-16,29-2-3 16,13-5-4-16,22-1-20 0,11 0-49 15,3 3-41-15,-1 0-115 16</inkml:trace>
  <inkml:trace contextRef="#ctx0" brushRef="#br0" timeOffset="798.21">2382 5074 357 0,'-28'0'251'0,"10"-3"-239"15,4-14 58-15,11 4-9 16,3-4-30 0,17 0-26-16,5 2-4 0,10 3 0 15,2 6-1-15,2 6 1 16,-2 0-2-16,-4 11-1 0,-4 11-1 16,-9 3-6-16,-9 7-9 15,-6 0 7-15,-2 1 0 16,-10-4-5-16,0-5 5 15,-4-4 10-15,2-14 3 16,2-6 15-16,1-2 19 0,4-15-13 16,2-8-12-16,3-4 1 15,0-3-1-15,8-1-4 16,4 0-2-16,0 6-3 16,2 6 1-16,-6 6-1 15,-1 7 1-15,-1 6 1 16,-2 2-4-16,1 10-3 0,2 7 2 15,2 8 1-15,4 3 0 16,3 2 1-16,0 2-1 16,2-3-6-16,3-6-28 15,6-5-12-15,1-9-15 16,0-9-40-16,-1-4-69 0</inkml:trace>
  <inkml:trace contextRef="#ctx0" brushRef="#br0" timeOffset="1036.73">2923 4759 399 0,'-9'-12'276'0,"0"0"-253"0,3 7 38 15,3 4-2-15,3 1-27 16,0 5-29-16,0 14-13 16,7 8 11-16,4 7 3 15,1 9-2-15,2 5 0 16,-1 2-1-16,0 0 1 15,2-2-15-15,-3-3-24 0,-1-8-8 16,1-8-7-16,-5-11-29 16,1-6-58-16,-8-12-135 15</inkml:trace>
  <inkml:trace contextRef="#ctx0" brushRef="#br0" timeOffset="1192.94">2905 5009 615 0,'-2'-15'55'16,"2"-1"-32"-16,6-2 20 16,20 2-26-16,13-1-11 15,5-1-8-15,10 5 0 0,7 2-35 16,-7 3-41-16,-6 1-91 16,-10 1-228-16</inkml:trace>
  <inkml:trace contextRef="#ctx0" brushRef="#br0" timeOffset="1754.81">3254 4970 558 0,'0'0'56'15,"0"-6"-24"-15,7-9 13 16,14 0-25-16,5-5-14 16,2 0-7-16,-1 1 0 15,-2 1 0-15,-7 3-3 0,-7 3 2 16,-11 3 1-16,0 8 1 15,-11 1-3-15,-5 0 1 16,-2 10 4-16,3 8 2 16,3 4 0-16,11 2-1 0,1 2-1 15,12 0-2-15,10-2 1 16,8-7-1-16,1-2-5 16,3-7-21-16,-6-4-22 15,-2-4-19-15,-11 0-20 16,-3-12-4-16,-10-5 40 15,-2-4 48-15,-7-4 49 16,-7 0 24 0,4-2-4-16,0 6 7 15,3-1-7-15,7 8-18 16,0 5-23-16,9 5-14 0,9 4-10 0,4 0-1 16,4 10-1-16,3 5 0 0,-2 5 1 15,-5 5 0-15,-5 2 0 16,-9-4-2-16,-8-1-6 15,0-7-4-15,-5-5 8 16,-6-9 7-16,0-1 11 0,4-14 16 16,2-8 4-16,2-4-8 15,3-3-2-15,8 1-3 16,10 1-7-16,2 5-7 16,5 5-6-16,4 8-1 15,1 5 0-15,4 4-1 16,2 10-1-1,0 9 0-15,-2 6-21 16,2 5-23-16,-6 4-40 16,1-5-50-16,-6-6-126 0</inkml:trace>
  <inkml:trace contextRef="#ctx0" brushRef="#br0" timeOffset="2202.39">4355 4771 436 0,'-17'-18'205'16,"-3"-1"-198"-16,-9 6 34 0,0 4-10 15,-6 7-22-15,-1 2-10 16,2 0 1-16,3 15 0 16,6-1-2-16,11 4-2 15,11 4-7-15,3-3-3 0,15-1 2 16,11-4 4-16,8-2 6 15,3-4-3-15,-3-8-3 16,5 0 3-16,-9-8 2 16,-9-11 2-16,-3-4 1 15,-7-7-1-15,-6-5-2 16,-5-3 5-16,0-7 10 16,-12-5 10-16,0 0 2 15,-3 0 3-15,1 7-1 0,1 5 11 16,2 12-5-16,6 10-2 15,0 5-5-15,3 11-14 16,-1 0-10-16,3 18-8 0,-1 7 4 16,9 7 6-1,4 11 0-15,4 3 0 0,5 4-1 16,3 5-1-16,3 5-1 16,-2-4-5-16,2 3-43 15,-4-9-54-15,-3-10-95 0</inkml:trace>
  <inkml:trace contextRef="#ctx0" brushRef="#br0" timeOffset="3098.6">4623 4700 561 0,'-3'0'26'0,"1"0"14"16,2 0 26-16,4-2-24 15,10-5-23-15,4-4-19 16,7-1 1-16,4-4-1 16,0-1 0-16,-4 3 0 15,-6 2 1-15,-6 0-1 16,-7 2 1-16,-6 3 2 0,-6 4-2 16,-10 3-3-1,0 0-3-15,-4 0 4 0,4 10 0 16,0 5-1-16,9 1 0 15,7 1-3-15,3 1 1 16,17-3 0-16,11-3-4 0,10-5-10 16,9-5-11-16,5-2-13 15,5-7-2-15,-6-9-6 16,-2-3 6-16,-11-3-8 16,-7-5 33-16,-14 0 16 15,-8 1 25-15,-10 2 22 0,-2 3 9 16,-17 7-12-16,-5 3-16 15,-2 9-17-15,-1 2-5 16,4 0 3-16,3 13-3 16,11 1-4-16,7 4-2 15,7-2-1-15,13 0 4 16,9-5-1-16,3-6-1 16,2-5-6-16,0-3-7 0,-7-15 3 15,-5-6 7-15,-10-6-2 16,-5-8 0-16,-7-2 5 15,0-2 9-15,-12 3 21 16,-5 0 6-16,0 5 13 0,0 9 7 16,3 4 4-16,3 12-20 15,4 7-13 1,3 2-15-16,1 18-14 0,3 12-2 0,5 9 5 16,4 13 3-16,7 14-2 15,2 9 0-15,4 6-39 16,-4 3-49-16,-4-6-58 0,-3-9-172 15</inkml:trace>
  <inkml:trace contextRef="#ctx0" brushRef="#br0" timeOffset="5224.95">6960 4299 641 0,'-2'-6'28'15,"-9"-10"30"-15,10 11 7 16,1 5-21-16,0 0-29 31,0 10-18-31,8 10-5 0,3 9 11 16,4 8 2-16,2 9-1 15,1 8-2-15,1 3 0 16,-4 0 0-16,2 2-1 16,-3-7-2-16,-4-8-17 15,2-8-10-15,-3-11-12 0,-1-6-16 16,-3-11-29-16,2-8-31 15,-7-4-55 1</inkml:trace>
  <inkml:trace contextRef="#ctx0" brushRef="#br0" timeOffset="5443.65">6591 4616 413 0,'-28'-6'204'15,"10"-6"-198"-15,17-4 46 0,7-2 2 16,25-1-42-16,17-5-12 16,11-2 3-16,15 0 5 15,8 2-3-15,1 2-3 16,-1 6-2-16,-4082 4-4 0,8144 6-38 0,-4084 3-47 31,-15 3-50-31,-14 0-111 0</inkml:trace>
  <inkml:trace contextRef="#ctx0" brushRef="#br0" timeOffset="6039.2">7233 4521 568 0,'5'0'18'0,"12"0"-15"0,5 0 20 31,13 2 3-31,1 9-15 16,1 3-7-16,1 4 4 0,-6 5-4 15,-5 4-3-15,-12-4-1 16,-8 0-9-16,-7-3-5 16,0-7 8-16,-7-8 9 15,-6-5 26-15,-1 0 12 16,1-15-6-16,1-4-6 0,3-8-6 16,3-2-5-16,6-1-14 15,6-2-8-15,15 5-16 16,9 3-26-16,8 4-10 15,7 6-10-15,1 4 5 0,2 7 5 16,-9 3-10-16,-3 0 28 0,-9 0 16 16,-7 0 19-16,-8 0 8 15,-9 0 41-15,-3 0 36 16,-7 0-16-16,-8 2-40 16,-7 5-17-16,0 5 5 15,-3 3-7-15,7 2-6 16,5 5-2-16,8 3-1 0,5 0-2 15,8 0 1-15,8-2-13 16,7-7-9-16,1-5-9 16,-3-6 8-16,2-5 21 15,-6-5 6-15,-5-11 5 16,-7-2 1 0,-1-5 21-16,-4-1 7 0,0 3 2 15,0 3 2-15,0 4-11 16,0 3-7-16,0 8-12 15,0 3-11-15,11 3-8 0,7 11 1 16,5 4 6-16,8 4-17 16,1 1-13-1,2 0 2-15,-4-1-26 0,-8-8-53 16,-8-3-44-16,-9-8-135 16</inkml:trace>
  <inkml:trace contextRef="#ctx0" brushRef="#br0" timeOffset="6379.86">7974 4555 89 0,'-5'-26'375'0,"3"-1"-342"16,2 5 28-16,0 3-7 16,14 6-35-16,3 8-18 0,5 5 0 0,-2 0 0 15,6 10 0-15,-3 6 0 16,-2 4 0-16,-4 4 0 0,-5 2 0 16,-7-2-2-1,-5-3-4-15,0-5 1 0,-8-6 2 16,-3-7 6-16,2-3 23 15,2-13 9-15,1-8-12 16,6-6 0-16,0-6 3 16,7 3-6-16,6 0-6 0,5 7-5 15,2 6-6-15,2 9-4 16,3 8-1-16,-2 0-2 16,2 10 0-16,-3 12 1 15,-2 4-1-15,-4 5-2 16,-6 3-22-16,-2-4-17 0,-5 1-17 15,-3-8-40-15,-1-11-54 16,-5-12-198-16</inkml:trace>
  <inkml:trace contextRef="#ctx0" brushRef="#br0" timeOffset="6989.32">8615 4357 420 0,'0'-7'51'0,"0"0"-2"16,-1 3 38-16,-6 1-32 0,-3 3-43 16,1 0-12-16,-1 0 2 15,0 5-1-15,2 2 0 16,2 8-3-16,6-1 0 16,0 2 2-16,4 0-1 0,8 0 0 15,5-2 1-15,1 3 0 16,1-2 0-16,0-2-6 15,-7-2-7-15,-4-4 0 16,-1 2 4-16,-7-4 3 16,-2 2 4-16,-13-1 3 15,-5-3 2-15,-1 2-2 0,-3-3 4 16,4 0 3-16,5-2 0 16,8 0-4-16,7 0-2 15,1-4-18-15,20-4-39 16,10-5-33-16,6-1-31 15,2-1-81-15</inkml:trace>
  <inkml:trace contextRef="#ctx0" brushRef="#br0" timeOffset="7129.89">8848 4414 309 0,'7'-1'212'0,"-6"-1"-150"16,-1 2 5-16,0 0-26 16,0 2-28-16,0 4-12 0,0 6-1 15,5 0 0-15,-1 4-1 16,5-2-4-16,0-1-32 15,-2-4-41-15,-5-6-60 16,-2-3-120-16</inkml:trace>
  <inkml:trace contextRef="#ctx0" brushRef="#br0" timeOffset="7254.88">8782 4304 558 0,'0'-15'21'0,"0"5"-15"16,15 3 6-16,10 3-13 15,8 2-17-15,6 2-57 16,3 0-60-16</inkml:trace>
  <inkml:trace contextRef="#ctx0" brushRef="#br0" timeOffset="7489.38">9116 4182 453 0,'-3'-5'162'16,"-11"-9"-143"-16,8 7 67 15,2 7-19-15,4 0-42 16,0 0-25-16,4 12-9 16,5 7 7-16,5 7 2 0,5 6 0 15,0 4 0-15,1-1 1 16,2 3-3-16,-8-1-9 16,-1-5-3-16,-6 1-13 15,-6-3-4-15,-1-5-13 0,0-4-35 16,-13-5-47-1,-1-11-59-15</inkml:trace>
  <inkml:trace contextRef="#ctx0" brushRef="#br0" timeOffset="7754.92">9116 4387 528 0,'12'-16'30'0,"5"1"-38"15,7 0 8-15,8 3 2 16,4 1-2-16,3 4 0 15,1 0-1-15,-2-1-8 16,-6 5-15-16,-9 1 5 0,-4 2 2 16,-5 0 4-1,-9 0 12-15,-3 2 7 0,-2 5 30 16,0 4-10-16,0 2-6 16,0 0-12-16,3-2-5 15,2 5-2-15,2-5 0 16,-1-2 1-16,1-2-10 15,-5-5-24-15,-2-2-26 0,-3-4-5 16,-10-10-151-16</inkml:trace>
  <inkml:trace contextRef="#ctx0" brushRef="#br0" timeOffset="8310.27">9401 4289 277 0,'-8'-23'130'16,"4"2"-77"-16,4-2 0 0,0 5-13 16,11 3-30-16,12 5-12 15,4 3-1-15,6 3-2 16,-1 4-7-16,-2 0-3 15,-3 7 5-15,-6 4-7 16,-9-1-14-16,-7 3 20 0,-5 0 4 16,0-1 8-16,-7 3 29 15,-2-1 4-15,1 0-5 16,7-2-12-16,1 3-15 16,1-1-1-16,13-1 5 15,1-3-3-15,5-3-1 0,0-1-1 16,-2-6-8-16,-2 0-13 15,-5-4-12-15,-4-7-14 16,-5-4 14-16,-2 0 31 16,0-3 29-16,-4-1 9 15,-1-1 8-15,1 0 1 0,4 2-3 16,0 3-18-16,0 3-10 16,13 7-7-16,1 5-7 15,8 0-2-15,4 9 0 16,1 9 0-16,0 4 0 15,1 3 0-15,-7 1 1 0,-2 3 0 16,-7-1-5-16,-9-6-13 16,-3-1-4-16,0-8 4 15,-8-10 16-15,-2-3 5 16,1-9 21-16,2-12 8 16,7-6-10-16,0-7 8 15,6-1 10-15,12-1-10 16,-1 4-12-16,7 3-5 0,3 10-8 15,0 8-5-15,-1 11-1 16,-1 0-1-16,-1 14-2 16,-2 9 1-16,-3 8-13 15,-2 2-32-15,-7 2-14 16,0-2-31 0,-9-2-84-16</inkml:trace>
  <inkml:trace contextRef="#ctx0" brushRef="#br0" timeOffset="8768.44">11278 4114 331 0,'8'-39'15'16,"-5"1"38"-16,-3 0 50 15,0 7-30-15,-8 8-12 16,-2 9-13-16,1 5-9 0,2 9-10 16,-1 2-24-1,3 19-9-15,4 8-2 0,1 15 7 16,0 10 7-16,3 6 0 16,10 8-2-16,-1 1-3 15,3 3-1-15,-3-4-1 16,1-4 0-16,-2-7-1 0,-4-7-18 15,0-7-15-15,-4-11-16 16,-3-14-42-16,-5-11-58 16,-11-7-123-16</inkml:trace>
  <inkml:trace contextRef="#ctx0" brushRef="#br0" timeOffset="9180.01">11018 4416 631 0,'0'-14'31'15,"9"-2"-20"-15,16-1 1 0,13 4 4 16,9-2-10-16,6 6-7 16,8-4 2-16,3 7-1 15,-8 0 0-15,-5 3-1 16,-10 1-14-16,-11 0-18 0,-11 2 2 16,-10 0 11-1,-8 4 9-15,-1 6 9 0,-1 7 2 16,-8-3 6-16,4 5 0 15,1 4-2-15,4-3-2 16,0-2-3-16,7 0 2 16,7-5-1-16,4-6 1 0,3-6-10 15,-2-1-11-15,-1-5-8 16,-1-7-5-16,-3-8-4 16,-8 0 25-16,-4-1 25 15,0 3 26-15,-2 0 7 16,0 9 9-16,0 2-14 0,0 7-20 15,0 0-19-15,3 3-10 16,7 8 5-16,2 5 2 16,4 4 1-16,4 0-1 15,0-3-11-15,-2-1-20 16,-2-3-41-16,-4-6-44 16,0-5-40-1</inkml:trace>
  <inkml:trace contextRef="#ctx0" brushRef="#br0" timeOffset="9508.07">11781 4331 429 0,'0'-17'77'0,"4"7"-22"15,6 2-8-15,5 7-28 16,3 2-14-16,0-1-2 16,1 13-1-16,1 2 1 15,-1 2 3-15,-7 1-4 0,-2-2-1 16,-4 2 0-16,-4-5-5 15,-2-5-2-15,0-4 3 16,0-4 7-16,0-2 23 16,0-10 3-16,4-5-10 0,3-4 5 15,3 1-1-15,3 3-2 16,3-1-5-16,0 7-5 16,2 4-8-16,-2 5-3 15,0 2-3-15,2 5 0 16,-1 10 0-16,0 5 0 15,0 3-10-15,-1 2-15 0,2-2-11 16,-1-4-19-16,4-1-41 16,0-9-29-16,4-7-80 15</inkml:trace>
  <inkml:trace contextRef="#ctx0" brushRef="#br0" timeOffset="9726.94">12455 4259 504 0,'-11'-9'59'0,"-11"2"-42"16,-3 7 11-16,2 0-11 16,-3 3-5-16,5 14-9 15,7 1-4-15,9 5 0 0,5 4 0 16,5-1 1-16,13 3-1 16,5-2-8-16,5-6-11 15,3-3-8-15,1-7-2 16,2-5-4-16,0-6-25 0,0-3-38 15,-8-15-62-15</inkml:trace>
  <inkml:trace contextRef="#ctx0" brushRef="#br0" timeOffset="9898.79">12693 4159 330 0,'0'-32'100'0,"0"9"-5"16,0 7-14-16,-3 5-24 15,-4 11-30-15,1 0-24 16,1 9-5-16,1 9-1 15,0 3 4-15,4 8-1 16,0 3 0-16,10 0 0 16,4 2-18-16,-1 0-29 0,1-6-25 15,-4-1-61-15,-2-9-206 16</inkml:trace>
  <inkml:trace contextRef="#ctx0" brushRef="#br0" timeOffset="10204.68">12635 4319 553 0,'0'-6'72'0,"7"-1"-53"0,10 0 7 31,10 1-2-31,9 0-22 0,3 3-1 0,5 0-1 32,0-3-4-32,0 3-15 0,-8-6-6 0,-4 2-22 0,-8-3 4 31,-7 1 30-31,-7 3 15 15,-5 0 9-15,-3 5 20 0,-2 1-5 0,0 0-15 16,0 3-11-16,0 6 0 0,0 5 0 16,0 0 2-16,3 3-3 15,0-5 1-15,3-1-11 16,-5-4-38-16,-1-5-48 16,0-2-16-1,-5-7-11-15</inkml:trace>
  <inkml:trace contextRef="#ctx0" brushRef="#br0" timeOffset="10757.07">12932 4175 227 0,'-9'-19'150'0,"8"0"-116"16,1 4-9-16,14 6-24 15,11 3 0-15,7 6-24 16,6 0-26-16,5 0-28 16,0 6-1-16,-4-1 24 15,-6 1 4-15,-10-3 44 16,-6-1 46-16,-12 0 59 0,-5 1 21 15,0 0-18-15,-7 5-46 16,-6 1-13-16,2 5-10 16,6 5-18-16,2 3-11 15,3 3-1-15,2-2-1 16,11 1-1-16,4-5 0 0,-3-5-4 16,3-4-15-1,-4-7-9-15,-4-3-6 16,-3-3-4-16,-4-12-14 15,-2-1 29-15,0-3 19 0,0-1 48 16,0-5 14-16,0 0-15 16,0 2-2-16,9 3-11 15,5 4-20-15,6 5-9 0,3 8-7 16,3 3 3-16,0 8 0 16,6 12 0-16,-5 3-11 15,-2 6-8-15,-6 1-5 16,-7 1 0-16,-7-7-16 15,-5-6-24-15,-5-5-32 16,-9-8 30-16,-1-5 88 0,3-3 63 16,5-13-5-1,7-4-2-15,0-4-10 0,9-2-7 16,13-4-13-16,4 3-2 16,9 2-10-16,-1 6-9 15,1 6-15-15,1 9-8 0,-2 4-2 16,-7 11 0-16,-3 10-2 15,-9 4 0-15,-5 7-9 16,-10 6-27-16,-3 1-23 16,-17 2-39-16,-13-7-113 15</inkml:trace>
  <inkml:trace contextRef="#ctx0" brushRef="#br0" timeOffset="11288.28">13780 4637 536 0,'-15'0'3'15,"-8"0"-5"-15,-4 0 3 0,-7 0 6 16,-7 2 3-16,-7 6-3 16,-3 0 7-16,-10 1 4 15,-7 2-5-15,-8 1-2 16,-10-1-5-16,-15 1-3 16,-12 1-3-16,-14-2 0 0,-11 2 1 15,-18-1-1-15,-8 2 0 16,-7 0 1-16,-5 4-1 15,3-2 1-15,-4 2-2 16,10-2 1-16,7 0 0 16,13-3 1-16,18-1-2 0,13-1-1 15,23-2-16-15,20-4-24 16,19-2-40-16,15 0-84 16</inkml:trace>
  <inkml:trace contextRef="#ctx0" brushRef="#br0" timeOffset="11901.17">6814 5282 637 0,'-7'3'4'0,"5"-3"-17"15,2 0 4-15,11 0 3 16,10 0 12-16,10 0-4 15,14 1 0-15,16-1 4 0,14-5-2 16,19-3 0-16,18-2 3 16,17-4-4-16,18 0-2 15,18-4 5-15,18 3 4 16,16-5-1-16,11 4 0 0,9-2-3 16,-2 1-6-16,-3 2 3 15,-7 2-1-15,-17-1 0 16,-19 1 0-16,-28 3 0 15,-28-2-2-15,-33 6 1 16,-33-3-8-16,-34-1-18 16,-25 5-7-16,-46 1-23 15,-32 0-8-15,-34 0-59 0,-33 4-124 16</inkml:trace>
  <inkml:trace contextRef="#ctx0" brushRef="#br0" timeOffset="12354.54">2546 5773 16 0,'2'-3'576'0,"3"-2"-595"15,-1-3-2-15,2 3 24 16,6 0 13-16,4 1-13 15,2-1-2-15,11 1 10 16,6-3 10-16,8 0-7 16,10-4-3-16,11 1 0 15,10-3-8-15,10-1-2 16,8-4 0-16,11 0-1 0,6-1 1 16,11-1-1-16,7-3 0 15,6 1 0-15,6 2 0 16,-3 5-5-16,-4-2-29 15,-15 7-51-15,-12-1-117 0</inkml:trace>
  <inkml:trace contextRef="#ctx0" brushRef="#br0" timeOffset="13090.82">4968 6811 346 0,'-9'-3'104'0,"-5"-2"-101"0,-2-1 46 15,0 5 0-15,-1 1-5 0,-5 0-31 16,-2 0-8-16,-3 7 0 16,0 7 1-16,-2 0 3 15,0 6 3-15,4 1 1 16,3 1-6-16,7-1-1 16,6 2-2-16,5-1-3 0,4-1-1 15,11 1-2 1,11-7 4-16,10 2 0 15,6-3 0-15,2 0-1 16,6-1 0-16,0-3 0 16,-4 3-1-16,-3 3 0 15,-6 2 0-15,-5 3-2 16,-7-1-5-16,-4 3-2 0,-7 0-3 16,-6-2 5-16,-4-1 2 15,0-2-2-15,-11-4 4 16,-11-1 3-16,-4-2 1 15,-7-4-1-15,-1-6 0 16,-3-1 1-16,3 0 0 16,1-3 3-16,6-12 18 15,5-1-9-15,7 0-6 16,8-3-2-16,5-1-3 0,2 1-3 16,4-1-5-16,13 4-10 0,8-2-17 15,2-2-17-15,7 2-31 16,-3-1-65-16,3-1-191 15</inkml:trace>
  <inkml:trace contextRef="#ctx0" brushRef="#br0" timeOffset="13528.08">4934 6478 402 0,'0'-5'25'15,"0"-1"29"-15,0 5-3 16,-2 1-4 0,0 0-20-16,-6 5-25 15,1 8-1-15,-5 5 6 0,-3 1 8 16,0 2-5-16,1-1-2 0,-3 2-6 15,5-3-2-15,2-1 0 16,0-1 1-16,3-9-15 16,7 3-29-16,0-8-30 15,0-3-44-15,7 0-37 16</inkml:trace>
  <inkml:trace contextRef="#ctx0" brushRef="#br0" timeOffset="13783.89">4918 6467 453 0,'0'-1'36'0,"0"-1"0"31,0 2-2-31,0 0-18 0,7 0-10 16,0 7-8-16,6 2 25 15,1 3 9-15,3 2-13 0,0-3-3 0,2 4-2 16,-2-3-4-16,0 1-4 0,-2-2 1 15,-2 3-3-15,-2-4-2 16,0 4-2-16,-4-3 1 16,0 4-6-16,-5-3-45 15,-2-2-71-15,0-2-207 16</inkml:trace>
  <inkml:trace contextRef="#ctx0" brushRef="#br0" timeOffset="26664.52">5585 6490 217 0,'5'-8'167'0,"2"1"-111"0,-7-2 15 15,2 3-7-15,-1 2-12 16,-1 0-13-16,0 4-14 16,0 0-8-16,-3 4-12 15,-9 7-7-15,0 11 2 16,-10 6 2-16,-2 14 2 16,-6 6 2-16,1 10 5 15,-2 8 6-15,2 6-4 0,4 3 1 16,7-2-3-16,7 0-1 15,8-7-3-15,3-5-3 16,14-8-3-16,9-8 0 16,8-9-1-16,8-6 0 0,3-11-20 15,6-8-39-15,3-11-27 16,-5-2-64-16,-1-16-197 16</inkml:trace>
  <inkml:trace contextRef="#ctx0" brushRef="#br0" timeOffset="27636.78">5984 6901 286 0,'0'-7'40'15,"0"-1"-5"-15,0 1 18 0,0 2 7 16,0-2-20-16,0 0-16 16,0-2 2-16,0 2-1 15,-2-2-3-15,-4 0-1 16,-3 0-5-16,-2 0-4 0,-7 2-5 16,0 5-7-16,-5 2-2 15,-1 0 1-15,1 5 0 16,-1 8 1-16,5 1 0 15,4 1 1-15,5 0-2 16,5 2-1-16,5-3-1 16,0-3 2-16,8 1 0 15,9-1 0-15,0-4 2 0,3-4 0 16,0-3 0-16,0 0 1 16,-2 0-2-16,-1-1-2 15,0-6 0-15,-1-4 3 16,-1-2-1-16,-5 1 0 0,2-1 1 15,-4 1 1-15,3-2-1 16,-4 3 10-16,-2 0 1 16,-1 4 1-16,0 4-3 15,-3-1-3-15,1 4-4 0,2 0-3 16,-1 0-3-16,6 1 0 16,2 10 1-16,1 4 1 15,1 4 1-15,1 4 0 16,-1 4-1-16,-4 6 1 15,0 0-1-15,-2 3 0 16,-2-2 1-16,1-4-2 16,-2-3 1-16,-1-4 1 0,1-9 0 15,-1-1 0-15,1-6 0 16,-3-5 0-16,5 0 0 16,-3-2 1-1,3 0 2-15,0 0 2 16,1-2-1-16,1-4-2 0,2-2 0 15,-1-2-1-15,-1 2 0 0,4-1 0 0,-4-2 3 16,3-1 2-16,-3-1-2 16,2-1 3-16,1-2-2 15,-3-1 2-15,4 4 0 16,-5-4 1-16,0 5 1 16,0-1 2-16,-1 3-3 15,-3-1-3-15,1 2-5 0,1 4 0 16,-3-2-4-16,1 1-19 15,4 3-29-15,1 1-37 16,-3 2-64-16,0-2-149 16</inkml:trace>
  <inkml:trace contextRef="#ctx0" brushRef="#br0" timeOffset="27806.53">6632 7031 476 0,'7'7'83'0,"-6"-4"-59"16,-1 3 17-16,0 5 16 15,0 5-27-15,0 3-24 16,-3 6-3-16,-10 0-2 0,-3 6-20 16,-6-8-56-16,-1-5-100 15</inkml:trace>
  <inkml:trace contextRef="#ctx0" brushRef="#br0" timeOffset="29744.16">6995 6756 273 0,'-3'0'95'0,"-1"-2"-71"16,4-5 29-16,0 0-9 15,7 0-26-15,8-2-12 0,3 0 3 16,2 0 10-16,7 3-2 15,-4 2-3-15,3 2-1 16,0 2-4-16,-3 0-5 16,-3 3-3-16,-2 9 1 15,-5 3-2-15,-6 8 0 16,-5 1 0 0,-2 6-3-16,-2-2-5 0,-10-1-4 15,-3-4-2-15,1-3 7 16,-1-6 7-16,3-5 0 15,2-3 2-15,5-5 8 16,0-1 7-16,3 0-1 16,2-7-4-16,0-5-7 15,2-2 1-15,5-4-4 16,4-2-2-16,1-2 0 0,1-3 1 16,1 2 0-16,0-3-1 15,-1 6 3-15,-2-1 2 16,-2 6 4-16,-1 3 5 15,-5 6-1-15,-1 2-1 0,-1-1 1 16,-1 5-3-16,0 0-5 16,0 0-6-16,2 10-1 15,0 4 2-15,1 4 2 16,1 5 2-16,1 1-2 16,3 4 3-16,2-2-2 0,3 1-2 15,2-2 0-15,0-2 0 16,4-5-1-16,2-2-18 15,5-7-16-15,0-9-30 16,-1 0-41-16,2-9-115 0</inkml:trace>
  <inkml:trace contextRef="#ctx0" brushRef="#br0" timeOffset="30072.24">7467 6373 224 0,'-5'-17'267'15,"5"2"-248"-15,5 2 4 16,12 10 5-16,6 3 5 0,6 0-15 16,4 13-6-16,1 8 4 15,1 9 4-15,-2 4-7 16,-3 7-4-16,-3 4-5 15,-3 6-1-15,-5 6 1 16,-4 4 1-16,-7 3-1 0,-6-2-2 16,-2 1-1-16,0-6 0 15,-8-10-4-15,-6-7-3 16,-3-10-5-16,3-10-14 16,-1-13-29-16,3-7-48 15,6-19-147-15</inkml:trace>
  <inkml:trace contextRef="#ctx0" brushRef="#br0" timeOffset="30590.14">8191 6490 448 0,'-5'2'31'0,"3"-2"4"16,2 0 25-16,0 0-10 16,4 0-25-16,10 0-14 15,4-2 10-15,6 0-6 16,3-4-11-16,0 1-3 16,5 1-1-16,-6-1-11 0,-2 5-26 15,-6 0-20-15,-4 0-33 16,-10 3-57-16,-4 4-159 15</inkml:trace>
  <inkml:trace contextRef="#ctx0" brushRef="#br0" timeOffset="30746.27">8247 6592 396 0,'-5'4'85'0,"5"-3"-66"16,7-1 9-16,13 0 17 15,9-5-4-15,5-2-23 16,7-4-14-16,3-1-3 0,4 2-34 15,-4-3-75-15,-2-1-105 16</inkml:trace>
  <inkml:trace contextRef="#ctx0" brushRef="#br0" timeOffset="31199.01">8999 6268 241 0,'-15'-3'113'0,"-5"-6"-58"15,4-2 31-15,4 0-19 16,7-3-18-16,4-1-23 16,1-1-14-16,8 5-9 15,14-1-5-15,0 7 1 0,1-1-1 16,0 6 0 0,2 0 1-16,-5 8-2 0,-6 6 2 15,-5 9 0-15,-4 2-1 16,-5 6 1-16,0 2 3 15,-12-1-1-15,2 3 1 16,1-7-2-16,-1 0 4 0,7-5 2 16,3-1-3-16,0-4 0 15,3-3-4-15,12 1 2 16,-1-7-1-16,5 3-26 16,1-4-57-16,-3 1-66 15,-5-1-159-15</inkml:trace>
  <inkml:trace contextRef="#ctx0" brushRef="#br0" timeOffset="31333.96">9179 6688 503 0,'-5'2'75'0,"3"0"-32"15,0-2 29-15,2 0 2 16,0 0-32-16,0 0-35 16,0-2-24-16,0-9-79 15,-1-3-210-15</inkml:trace>
  <inkml:trace contextRef="#ctx0" brushRef="#br0" timeOffset="41600">1825 9122 532 0,'-5'-9'37'0,"2"0"-7"16,1 2 40-16,2 3-13 15,-2 3-22-15,2 1-20 0,0 0-10 16,0 5-5-1,5 5 2-15,2 7 12 0,3 4 1 16,-1 2-4-16,3 3-3 16,-1 1-1-16,0 2-1 0,-1-1-3 15,0-5-1-15,-3 2-1 16,-2-5 0-16,0 0-1 16,-1-6-12-16,-1-1-14 15,0-6-20-15,-3-4-21 16,0-1-17-16,2-2-28 15,-2 0-32-15,1 0-76 16</inkml:trace>
  <inkml:trace contextRef="#ctx0" brushRef="#br0" timeOffset="42009.37">1552 9179 305 0,'-19'-13'117'16,"3"-3"-72"-16,9-2 9 15,7-3 8-15,3-2-18 16,14-4-25-16,10 0-5 16,10 3 6-16,6-2-2 0,9 7-7 15,1 6-6-15,0 6-2 16,-4 7-3-16,3 0 0 0,-11 11-3 15,-7 10-31-15,-7 8-29 16,-13 3-29-16,-14 4-48 16,-5 1-146-16</inkml:trace>
  <inkml:trace contextRef="#ctx0" brushRef="#br0" timeOffset="42149.95">1761 9422 393 0,'-12'21'90'0,"12"-7"-80"16,3-7 5-16,19-2 38 15,10-3-19-15,8-2-25 16,12 1-7-16,4-4-1 16,0-9-7-16,4-5-52 15,-3-2-75-15,-10-4-99 0</inkml:trace>
  <inkml:trace contextRef="#ctx0" brushRef="#br0" timeOffset="42489.15">2190 9232 545 0,'-7'-11'49'16,"4"1"-25"-16,3-2 25 16,5 3-22-16,13 3-14 15,1 3-12-15,5 3 2 16,1 0 0-16,-1 12-2 0,-7 6-1 16,-4 2-1-16,-9 1-9 15,-2-4-3-15,-2 2-1 16,-4-9 8-16,-6-4 7 15,2-6 4-15,1 0 13 16,3-15 9-16,4-6-6 16,0-3 0-16,2-2-5 0,10-2-6 0,8 6-8 15,-1 4-4-15,7 6-1 16,-1 5 1-16,0 7-2 0,-1 0 3 16,1 14-3-16,-6 5 2 15,2 7-20-15,-6 3-11 16,0-2-14-16,-3-1-28 15,3-5-18-15,-3-8-42 0,3-8-120 16</inkml:trace>
  <inkml:trace contextRef="#ctx0" brushRef="#br0" timeOffset="42910.94">2743 9172 451 0,'-2'-15'78'0,"-8"1"-24"0,-5 5 2 16,0 6-32-16,-2 3-20 15,0 0-4-15,2 11-1 16,4 4-1-16,8 5-2 16,3 2-5-16,1-2-6 15,13-1-4-15,3-5 2 16,5-3 0-16,-1-6 4 0,1-4 5 16,-2-4 5-16,-6-11 1 15,-4-9 0-15,0-6 3 16,-9-7 1-16,-1-4 1 15,0-9 6-15,-9-1 8 16,-2-1-2-16,-1 2 7 0,-1 5 4 16,3 10 6-16,1 11 1 15,3 9-4-15,0 10-5 16,6 4-13-16,0 9-15 16,-1 14-3-16,2 9 7 15,9 13 1-15,4 5 0 0,3 3-1 16,-2 3 1-16,7-5-1 15,-3-1-6-15,1-7-18 16,0-7-2-16,1-8-2 16,-2-6-36-16,-3-12-21 15,0-6-35-15,-6-4-78 0</inkml:trace>
  <inkml:trace contextRef="#ctx0" brushRef="#br0" timeOffset="43223.35">2950 9134 483 0,'-3'-10'62'15,"-1"4"-20"-15,2 6 17 0,2 0-33 16,0 7-28-16,7 11-1 16,5 2 3-16,5 5 0 15,0 1 0-15,2-2-4 16,-1-6-10-16,-2-2-6 16,-1-7 3-16,-7-8 9 0,5-1 7 15,-8-11 3-15,-1-8 0 16,-2-2 2-16,0-3 9 15,-2 3 3-15,0 3 2 16,0 4 4-16,0 5-5 16,0 7-2-16,0 2-10 15,0 0-9-15,8 11-3 0,5 3 4 16,3 2-17-16,3 2-23 16,7-2-14-16,-1-5-12 15,-1-4-4-15,1-5-56 16,-3-2-183-16</inkml:trace>
  <inkml:trace contextRef="#ctx0" brushRef="#br0" timeOffset="43464.15">3433 9032 533 0,'-6'-3'20'0,"-6"1"0"0,0 2 19 15,-5 7-8-15,3 9-16 31,1 4-13-31,3 5-1 0,5 2-1 16,5 3 0-16,0 0-1 16,10-1 1-16,8-1-13 15,5-4-9-15,0-3-4 0,8-9 0 16,1-4 14-16,1-6-16 16,1-2-17-16,-4-10-27 15,-3-11-19-15,-3-4-49 16,-9-7-33-16</inkml:trace>
  <inkml:trace contextRef="#ctx0" brushRef="#br0" timeOffset="43643.42">3675 9000 243 0,'0'-39'134'16,"-9"9"-26"-16,1 6-21 15,-1 9-7-15,1 4-31 16,3 7-18-16,1 4-12 16,4 2-16-16,0 12-7 15,0 8 4-15,5 6 3 0,7 4 0 16,0 6-2-16,8 3-1 15,-1-2 2-15,5 4-19 16,-2-5-17-16,-1-1-19 16,-7-8-33-16,-5-5-58 15,-7-10-165-15</inkml:trace>
  <inkml:trace contextRef="#ctx0" brushRef="#br0" timeOffset="43916.39">3678 9164 370 0,'0'-14'219'15,"1"-2"-189"-15,13 2-6 16,10 0-10 0,6 1 10-16,4 2-19 15,4 3-5-15,1 1 0 0,0 1-6 16,-7 5-19-16,-2-2-19 16,-10 3 1-16,-6 0 6 15,-3 0 26-15,-8 4 10 16,-1 3 21-16,-2 2 9 0,0 3-1 15,0-1-2-15,2 3-10 16,-2-1-9-16,3-1-6 16,0-1-1-16,-1-4-29 15,0-3-46-15,-2-4-56 0,-2-4-16 16</inkml:trace>
  <inkml:trace contextRef="#ctx0" brushRef="#br0" timeOffset="44167.78">3968 9015 411 0,'-3'-27'96'0,"1"4"-13"15,2 3-9-15,3 6-33 0,13 7-25 16,8 5-14-16,4 2-2 16,8 12-2-16,4 8 2 15,3 7-1-15,-2 3-1 16,-2 1-9-16,-2 1-3 16,-10-6 1-16,-6-4 9 15,-4-5-8-15,-9-6 0 16,-8-7-1-16,0-4 7 15,0-4 9-15,-7-10-1 16,2-4 3-16,3-5 3 0,2-4 1 16,6 1-11-16,11-1-40 15,7 5-44-15,-1 6-45 0,1 6-55 16</inkml:trace>
  <inkml:trace contextRef="#ctx0" brushRef="#br0" timeOffset="44409.45">4476 9049 62 0,'-5'14'219'0,"3"-3"-118"15,0-4-35-15,2-6-8 16,7-1-6-16,8 0 4 16,5-7-24-16,1-5-18 15,4-8-7-15,-6 2-3 16,-2-5-2-16,-7 3 2 16,-5 3 1-16,-5 4 1 15,-2 8 0-15,-11 5-3 0,-6 2-2 16,2 10 3-16,2 11 5 15,5 3 0-15,8 0-5 16,4 1-4-16,22-4 2 16,11-3-2-16,16-6-16 15,15-3-38-15,9-11-110 16</inkml:trace>
  <inkml:trace contextRef="#ctx0" brushRef="#br0" timeOffset="45034.7">5609 8956 465 0,'0'-9'34'0,"-12"-1"10"15,-8 4 16-15,-7 2-18 0,-7 2-22 16,-5 2-9-16,-1 2 2 16,2 9-2-16,7 3-3 15,7-1-3-15,11 6-4 16,11-1-1-16,2-2-2 16,18-2 0-16,9-4-1 15,7-5-2-15,4-5-2 0,1-4-1 16,-1-12 1-16,-5-5 2 15,-7-6 1 1,-8-7 4-16,-5-1 2 16,-10-10-1-16,-3 0 0 15,-3-1 4-15,-10 1-1 16,-2 8 12-16,-2 5 5 0,0 10 12 16,5 11-6-16,0 11-8 15,2 0-12-15,5 18-8 16,5 7 1-16,0 8-1 15,9 4 1-15,9 4 0 16,9 2 0-16,4 3 0 0,3 2-22 0,2-1-25 16,-1-2-26-16,-1-10-37 15,-5-8-53-15,-9-13-198 0</inkml:trace>
  <inkml:trace contextRef="#ctx0" brushRef="#br0" timeOffset="45281.84">5798 8975 299 0,'-4'-14'283'16,"4"2"-254"-16,0-3 15 16,4 1-15-16,16 1-10 0,1 3-12 15,2-2-7-15,2-1 1 16,-3 2-2-16,-5 4 1 16,-12 0-2-16,-5 3-1 0,-2 4-1 15,-14 0 3 1,-2 9 0-16,0 6 1 15,3 5 0-15,8 0 0 0,7 7 0 0,4-4 0 16,17 1-1-16,6-5-14 16,7-6-14-16,1-6-21 15,-1-7-31-15,-6-3-23 16,-6-15-84-16</inkml:trace>
  <inkml:trace contextRef="#ctx0" brushRef="#br0" timeOffset="45692.01">6051 8785 411 0,'-13'-40'81'0,"1"3"-10"15,5 8 11-15,3 8-21 16,4 10-20-16,4 9-14 0,10 2-21 16,6 18-5-16,1 9 1 15,4 9 0-15,-1 8 1 16,0 10-1-16,-11 9 0 16,-1 4-4-16,-7 6 4 15,-3 0-4-15,-2-4-5 16,0-6-2-16,3-7 6 0,1-13 2 15,4-11 2-15,4-13-1 16,2-11 0-16,2-8 2 16,4-2 1-16,1-20 0 15,5-8-2-15,-5-8-2 16,-1-10-5-16,-4-6-7 16,-10-4-5-16,-6 1-5 15,-15 0-3-15,-14 5 13 16,-7 9 9-16,-3 7 4 15,0 6 8-15,0 9 14 0,13 4-4 16,8 7-1-16,9 3-6 16,9 3-4-16,10 2-1 15,19 0-8 1,12 2 3-16,10-1-12 0,6-1-24 16,5 0-20-16,-5-5-38 15,-7-2-62-15,-7-1-160 0</inkml:trace>
  <inkml:trace contextRef="#ctx0" brushRef="#br0" timeOffset="45785.75">6564 8699 415 0,'-5'0'23'16,"5"4"-23"-16,0 6-2 15,15 4-11-15,2 4-101 16</inkml:trace>
  <inkml:trace contextRef="#ctx0" brushRef="#br0" timeOffset="45919.49">6701 9077 528 0,'-3'4'12'15,"3"-4"-19"-15,16 0-23 16,12-6-42-16,10-6-60 0</inkml:trace>
  <inkml:trace contextRef="#ctx0" brushRef="#br0" timeOffset="46028.82">7015 8954 539 0,'-1'-2'5'16,"1"-7"-21"-16,8 4-25 15,9-2-71-15,-1 0-240 16</inkml:trace>
  <inkml:trace contextRef="#ctx0" brushRef="#br0" timeOffset="46591.78">2427 9576 517 0,'0'6'80'16,"4"-5"-85"-16,20-1-2 15,11 0 29-15,16 0 18 16,20 0-19-16,19-7-4 16,14-3 1-16,16-3-3 15,13-1-6-15,14 1-4 16,10 0-1-16,7 0 0 0,6-1-2 15,8 0 0-15,5 0-2 16,2 0 1-16,0 0-1 16,5-2 1-16,-3 0 0 15,-2 0-2-15,-7 0 1 16,-8-2 0-16,-10 2 1 0,-17 0-2 16,-17 4 1-16,-20 1-8 15,-25-1-25-15,-29-5-47 16,-25-3-119-16</inkml:trace>
  <inkml:trace contextRef="#ctx0" brushRef="#br0" timeOffset="47396.71">5566 10138 377 0,'0'-10'32'16,"0"-1"3"-16,-7 2 28 16,-1 2-12-16,-2 0-11 15,-2 5-16-15,-6 2-6 16,-6 0-4-16,-3 4-5 15,1 10 0-15,-3 4 3 0,0 1-2 0,0 3 2 0,6 1-2 32,6-2-4-32,5 1-5 0,7-2 2 0,5-1-3 15,7-1 1-15,13 0-1 32,10-4 1-32,6 2 0 0,7-1-1 0,4-3 1 0,3 0-1 15,-1-1 0-15,-5 4-1 16,-2-5-1-16,-11 3-5 15,-10 1 3-15,-12 4-6 16,-9-3-7-16,-3 0 7 16,-21 0 7-16,-5-2 3 0,-10-2-1 15,-3-4 2-15,-1-5 0 16,-1-2 3-16,5-2 4 16,7-10 5-16,11-7 0 15,5 0-2-15,10-4-8 0,6-2-4 16,9 2-9-16,11 0-12 15,11 3-11-15,1 1-19 16,6 1-30-16,-3 0-60 16,-4 2-206-16</inkml:trace>
  <inkml:trace contextRef="#ctx0" brushRef="#br0" timeOffset="47771.65">5570 9763 385 0,'0'-6'60'16,"0"0"-3"-16,0 5 5 15,0 1-7-15,0 0-12 0,0 8-35 16,-2 7 2-16,-5 1 10 16,-3 7-4-16,4 2-9 15,-3-2-4-15,2 0-3 16,1-1 0-16,2-3-8 15,4-4-24-15,0-5-32 16,4-4-25-16,7-6-32 0,3 0-40 16</inkml:trace>
  <inkml:trace contextRef="#ctx0" brushRef="#br0" timeOffset="47943.45">5622 9762 484 0,'0'-9'50'0,"0"1"11"0,0 7-4 15,0 1-20-15,9 0-28 16,3 11-9-16,3 3 5 16,2 4 6-16,5 3-3 15,-2 3-4-15,-1 2-4 0,2 3 0 16,-5-1-21-16,2 1-33 16,-4-4-42-16,0-5-78 15</inkml:trace>
  <inkml:trace contextRef="#ctx0" brushRef="#br0" timeOffset="48448.75">6242 9889 500 0,'-7'-2'15'16,"-5"2"14"-16,2 0 17 15,-2 10-2-15,0 6-13 16,0 10-18-16,-1 4 3 15,1 9 0-15,1 4-3 0,0 3-1 16,2 4-2-16,6-1-3 16,1-3-3-16,2-5-3 15,3-2 1-15,11-5-2 16,7-5 0-16,2-4-19 0,8-10-23 16,3-4-16-16,1-7-33 15,3-4-45-15,-2-11-165 16</inkml:trace>
  <inkml:trace contextRef="#ctx0" brushRef="#br0" timeOffset="49122.83">6579 10181 332 0,'4'-8'48'15,"-4"-4"4"-15,0-2 9 16,0 2-11-16,1-4-17 0,-4 0-7 16,-6 3-1-16,-4 1-11 15,-1 1-5-15,-4 5-6 16,-2 6-2-16,-3 0-1 15,0 6-1-15,1 10 1 16,3 0 0-16,4 4-1 0,8-1-1 16,5 3-2-16,2-6-2 15,10 0 6-15,9-7-1 16,2-2 0-16,2-7 0 16,3 0 0-16,-3 0 0 15,1-11 0-15,-7-1 0 16,0-2 1-16,-9 1 1 0,3-1 0 15,-6 1 8-15,1 3 7 16,-2 2 1-16,-2 5 0 16,-2-1-3-16,1 4-5 15,1 0-8-15,1 5-3 0,3 7 1 16,-1 3 1-16,5 5 1 16,-2 1-1-16,-1 5-1 15,2 2 1-15,-1 0 1 16,-5 1-1-16,3-2 0 0,-3-4-3 15,1-3-2-15,-3-6 3 16,-1-5 1-16,4-7 2 16,-3-2 0-16,6-4 7 15,-2-10 5-15,0-4 5 16,2-5-1-16,3-2 0 16,-2-2-3-16,1 0-9 15,2 1-3-15,2 2-3 0,-1 6 0 16,1 6-21-16,-1 5-26 15,3 5-34-15,-1 2-52 16,0 0-79-16</inkml:trace>
  <inkml:trace contextRef="#ctx0" brushRef="#br0" timeOffset="49279.01">7001 10243 518 0,'4'3'43'0,"-4"0"7"15,0 3-7-15,2 2-1 16,-2 3-25-16,0 7-14 16,0 0-2-16,-2 5-1 15,-8-1-30-15,0-3-69 16,-1-7-110-16</inkml:trace>
  <inkml:trace contextRef="#ctx0" brushRef="#br0" timeOffset="49920.68">7552 9999 165 0,'8'-4'43'0,"-3"-1"20"0,-1 4 12 16,-1-3-7-16,-3-2 0 15,0 5-14-15,0-1-2 16,0 0-9-16,-10 1-14 15,-2 1-11-15,-7 0-5 16,-3 1-3-16,-3 8 0 0,1 3-1 16,0 3 0-16,0 1 2 15,6 4-3-15,2 1-3 16,5 2-3-16,8-2-2 16,3 3 1-16,1-3-2 15,12-3 1-15,3 2 0 0,8-6-1 16,1-1-1-16,2-5-3 15,-3-4-1-15,5-1-3 16,0-3-2-16,-2 0-8 16,-2 0-15-16,-1 0-22 15,-7-8-26-15,-7-3-57 16,-7-1-200 0</inkml:trace>
  <inkml:trace contextRef="#ctx0" brushRef="#br0" timeOffset="50105.25">7405 10144 467 0,'-9'0'47'0,"7"0"-41"16,2 0 49-16,13 0-20 16,10-4-13-16,6-1-19 0,5-1-2 15,6 0-1-15,4-2-1 16,-2 1-26-16,-3-2-40 15,-3-1-48-15,-5-5-61 0</inkml:trace>
  <inkml:trace contextRef="#ctx0" brushRef="#br0" timeOffset="50417.74">7869 9808 522 0,'-2'-5'31'0,"2"-3"10"16,2 5 8-16,12 3-18 15,6 2-5-15,1 9-14 0,4 7 5 16,2 3-3 0,3 8-6-16,-4 6-2 0,-1 2 0 15,-6 10-2-15,-4 5-3 16,-8 5 2-16,-7 0 0 15,0-4-3-15,0-1 2 0,-9-7-1 16,-2-10 0-16,2-6-2 16,4-11-6-16,0-6-16 15,3-9-19-15,2-3-32 16,2-17-54-16,12-8-219 16</inkml:trace>
  <inkml:trace contextRef="#ctx0" brushRef="#br0" timeOffset="50776.98">8507 10028 440 0,'-3'0'52'15,"1"0"2"-15,2 0 25 16,0 0-25-16,0 0-21 16,3 0-24-16,11 0 1 0,1 0 3 15,7 0-10-15,3 0-3 16,3 0 1-16,0 0-2 15,-2 0-7-15,0 0-5 16,-3-2-7-16,-4 2-5 16,-5 0-8-16,-8 0-20 0,-4 0-35 15,-2 0-61 1,-2 0-71-16</inkml:trace>
  <inkml:trace contextRef="#ctx0" brushRef="#br0" timeOffset="50964.47">8583 10174 420 0,'-7'7'85'0,"1"-3"-33"16,6-3 21-16,0-1-12 15,13 0-8-15,5 0-27 16,2 0-18-16,8-1-5 16,1-1-3-16,7 0-1 0,-2 2-26 15,0 0-25-15,0-2-46 16,-7-3-93-16</inkml:trace>
  <inkml:trace contextRef="#ctx0" brushRef="#br0" timeOffset="66252.15">9389 9962 301 0,'2'0'111'15,"-2"0"-96"-15,2-2 29 16,1-2-4-16,-3-1-13 15,4-1-20-15,-1 1 1 0,2 0 10 16,-4 2-7-16,1-5 1 16,0 5 2-16,-2-5 2 15,0 3 0-15,0-4-4 16,-7 2-3-16,-5-2-1 16,-1 2-7-16,-8 2-1 0,0 1 0 15,-2 2-1-15,-2 2 0 16,-2 0 0-16,1 8 1 15,3 2 0-15,-2 4-1 16,4-1 2-16,4 1 0 16,7 2-1-16,4 0-2 0,6-1 1 15,0-1 1-15,14-4 1 16,6 1 0-16,7-5-1 16,0-5 1-16,4-1 0 15,0 0 0-15,-3-3 0 16,3-6-2-16,-9-2 2 0,0-1 0 15,-2-1-1-15,-6 3 1 16,-3-1 1-16,-5 0 0 16,-3 2 6-16,-1 0 8 15,0 4 0-15,-2 0-1 16,0 1-2-16,0 2-3 0,0 0 0 16,0 2-3-16,0 0-5 15,0 0-3-15,2 0 0 16,-1 4-2-16,5 5 2 15,-1 4 0-15,3 3 2 16,-5 5 0-16,4 4 0 16,-2 2 0-16,1 1-1 0,2 3 1 15,-3-3-1-15,2 1 0 16,0-8 0-16,0 1 0 16,-1-5 1-16,-3 0-1 15,1-7-1-15,1 1 2 0,-2-2-1 16,1-2 1-16,-1-2-2 15,1 1 2-15,-2-3-1 16,0 1 0-16,2-1 0 16,-1-1 1-1,1 0 1-15,-3-2 0 16,3 0-2-16,-2 0 3 0,-1 0 2 16,1 0 4-16,0 0-3 0,0 0-1 0,4 0-1 15,-3 0-2-15,1-2-1 16,-1-2 0-16,2-1-1 15,2 0 1-15,1-4 0 16,1 0 1-16,2-6 4 16,0 2-3-16,1-7 3 15,2 0 1-15,3-3 0 0,-3-2-3 16,4 2 2-16,-1-2 0 16,-2 2-1-16,-3 3-1 15,0 4 1-15,-4 1-1 16,-2 7 1-16,-1 0-3 0,-3 3 0 15,-2 5-4-15,0 0-34 16,-13 2-75-16,-10 5-126 16</inkml:trace>
  <inkml:trace contextRef="#ctx0" brushRef="#br0" timeOffset="77733.28">11205 10185 453 0,'5'7'178'15,"0"-5"-166"-15,-3 3-12 16,1 4 24-16,0 7 18 16,-3 0-21-16,-3 5-16 15,-12 4 1-15,-4 0-4 16,-1 2-11-16,-4-4-34 0,2-5-41 15,6-9-83-15</inkml:trace>
  <inkml:trace contextRef="#ctx0" brushRef="#br0" timeOffset="78172.25">11783 9874 291 0,'4'-21'131'0,"-3"1"-58"15,1 2 8-15,2 6-4 16,-3 3-16-16,3 7-15 0,1 2-20 16,1 5-15-16,1 11 1 15,0 8 5-15,2 2-5 16,-3 8-6-16,-1 1-3 15,0 0-2-15,-1 1 0 0,-2 0 0 16,-1-4-13-16,3 0-21 16,-2-6-27-16,1-6-20 15,7-9-32-15,-2-10-42 16,5-1-186-16</inkml:trace>
  <inkml:trace contextRef="#ctx0" brushRef="#br0" timeOffset="78515.89">12097 9873 133 0,'2'-8'207'0,"1"1"-176"0,-1 4 11 15,3-1-14-15,2 4-1 16,-4-2-18-16,1 2-9 15,-1 0-1-15,-1 0-27 16,1 0-31-16,-1 2-31 0,0-2-133 16</inkml:trace>
  <inkml:trace contextRef="#ctx0" brushRef="#br0" timeOffset="78929.5">12308 9824 188 0,'0'-3'67'15,"0"1"3"-15,0 0-5 16,0-2-7-16,0 3-15 0,-2-1-18 16,-10 2-5-1,0 0-5-15,-3 0-2 0,0 7 3 16,-11 8-2-16,6 0-8 16,-2 9 3-16,-2 2 6 15,7 1 1-15,4 4-5 0,6-7-2 16,7 3-7-16,0-4 1 15,8 1 0-15,12-10-1 16,1 0 0-16,6-5-1 16,2-3 0-16,0-5 0 15,0-1-11 1,-2 0-18-16,-5-5-21 16,-7-4-21-16,0-3-25 0,-10-1-69 15</inkml:trace>
  <inkml:trace contextRef="#ctx0" brushRef="#br0" timeOffset="79129">12145 9974 357 0,'0'-5'84'0,"3"-2"-76"0,13 3 25 15,7-3-19-15,9 1 1 16,9 1-12-16,1 0-2 15,4-2-14-15,-3 0-47 16,-3-4-54-16,-6-4-154 16</inkml:trace>
  <inkml:trace contextRef="#ctx0" brushRef="#br0" timeOffset="79358.45">12559 9732 180 0,'-5'-7'300'0,"1"1"-267"16,2 2 30-16,2 4-12 15,0 0-22-15,7 10-24 16,4 5 3-16,2 7 14 16,-3 5-6-16,1 5-5 0,-2 2 0 15,-2 1-2-15,-1 3-6 16,-3-1-2-16,1-1 0 16,-3-6 0-16,4 0 0 15,-3-2-2-15,1-9-17 16,0-1-20-16,1-6-34 0,-1-8-43 15,3-4-71-15</inkml:trace>
  <inkml:trace contextRef="#ctx0" brushRef="#br0" timeOffset="79931.89">12929 9894 364 0,'-2'0'33'0,"2"0"35"16,0 0-1-16,0 0-15 15,2-2-23-15,6-1-23 16,5-1-1-16,3 1 1 0,4-1-3 16,4 2-2-16,0-1-1 15,1 1 0-15,-1 2-15 16,-4 0-36-16,-4 0-28 16,-9 0-34-16,-6 0-96 15</inkml:trace>
  <inkml:trace contextRef="#ctx0" brushRef="#br0" timeOffset="80089.19">12985 9973 418 0,'-4'1'37'0,"4"1"-9"0,0-2 1 16,10 0 3-16,11 0-8 16,1 0-19-16,10-2-4 15,3-3-1-15,5-1-17 16,-1 1-40-16,-2-2-59 15,-1-2-62-15</inkml:trace>
  <inkml:trace contextRef="#ctx0" brushRef="#br0" timeOffset="80465.39">13455 9847 260 0,'0'-8'163'15,"0"1"-138"-15,0 1 34 16,0 1-22-16,0-1 1 0,0 4-22 16,-2 2-14-16,-5 0-1 15,-4 0-1-15,2 2 1 16,-3 9-1-16,0 0 2 16,4 5 2-16,1 2 0 0,0 3 0 15,2-1-2-15,4 3-1 16,1-3-1-1,0-1 0-15,6-1-2 0,4-4-3 16,2-5 1-16,5-1 2 16,2-8 2-16,1 0 0 15,-1-6 3-15,0-10 3 0,-1-6 7 16,-2-2 6 0,-5-7-5-16,-4 1-5 0,-7-2-6 15,0 7-4-15,-18 1-22 16,-8 3-53-16,-13 5-136 15</inkml:trace>
  <inkml:trace contextRef="#ctx0" brushRef="#br0" timeOffset="89092.6">1691 11783 345 0,'2'-9'107'16,"-2"2"-30"-16,0 1 4 16,0 1-6-16,0 5-22 15,0 0-15-15,0 0-20 16,0 8-12-16,2 7-5 15,3 7 10 1,1 10 3-16,-1 7-5 16,2 4-4-16,2 6-1 0,1-2-2 0,-2-4-1 15,3-3 0-15,-3-5-1 16,0-7-6-16,1-6-14 16,-2-8-20-16,0-5-22 15,4-7-17-15,1-2-27 16,3-14-49-16</inkml:trace>
  <inkml:trace contextRef="#ctx0" brushRef="#br0" timeOffset="89568.66">1954 11929 486 0,'-10'-7'40'0,"7"-5"1"16,3-4 19-16,8 1-23 0,14 0-26 16,5 0-6-16,7 2 4 15,2 9 1-15,1 1-3 16,-3 3-4-16,-8 7-2 16,-6 13 0-16,-10 7-1 15,-11 4 0-15,-1 4-5 0,-12-1-5 16,-8-2-2-16,2-6 8 15,1-6 3-15,2-9 3 16,9-10 3-16,2-2 12 16,6-19 0-16,0-4-13 15,11-11-2-15,2-2-2 16,6-1 0-16,-1 5 0 0,-4 6 0 16,-2 7 3-1,-4 8 8-15,-2 7 6 16,-5 5-3-16,1 3-14 15,0 14-2-15,0 6 4 16,4 6 4-16,-1 6-4 16,2 1-1-16,5-3-1 0,3-1 0 15,-1-5-10-15,4-8-19 16,1-3-11-16,0-9-23 16,-1-7-24-16,-4 0-51 15,-4-16-153-15</inkml:trace>
  <inkml:trace contextRef="#ctx0" brushRef="#br0" timeOffset="89811.73">2420 11735 538 0,'0'-6'46'16,"0"3"-8"0,0 3 15-16,0 0-17 0,2 2-14 15,3 11-19-15,-1 2 3 16,5 14 8-16,0 2-2 15,0 7-7-15,1 2-3 0,4 4 0 16,-6 1-2 0,1-6 0-16,-1-1-1 0,-3-7-20 15,0 0-17-15,-3-12-18 16,2-6-32-16,-3-7-32 16,3-6-79-16</inkml:trace>
  <inkml:trace contextRef="#ctx0" brushRef="#br0" timeOffset="90202.56">2702 11774 445 0,'-5'0'50'16,"3"0"-15"-16,2 0 10 15,0 0-12-15,12 0-5 0,2 0 1 16,8 4-4-16,4 0-10 16,2-3-7-16,6-1 0 15,-5 0-1-15,-2 0-4 16,-1 0-1-16,-7 0-1 0,-6 0-1 16,-6 0 0-16,-2 0 2 15,-5 0 1-15,0 2-1 16,0 3 2-16,-2 2-1 15,-5 2-1-15,-6 1 0 16,-1 6 0-16,-4-2-2 16,-5 1 0-16,-4 6 1 0,-2-4 0 15,1 2 2-15,-1 1-5 16,5-2-7-16,5-1-12 16,8-2-13-16,7-5-26 15,4 2-34-15,12-8-63 16,10-4-99-16</inkml:trace>
  <inkml:trace contextRef="#ctx0" brushRef="#br0" timeOffset="90458.63">3056 11956 468 0,'0'0'47'0,"0"0"-14"15,-4 0 25-15,2 0-8 16,-1 2-18-16,-1 1-19 15,-1 4-5-15,-5 4 3 16,-3 0-1-16,-6 5-2 16,-2 1-5-16,-2 1-1 0,-1 1-1 15,1-4-2 1,5 1-11-16,5-3-18 0,6-3-27 16,7-4-34-16,0-6-26 15,15 0-46-15</inkml:trace>
  <inkml:trace contextRef="#ctx0" brushRef="#br0" timeOffset="90708.5">3181 11726 380 0,'8'-4'76'16,"3"-10"-35"-16,-10 9 20 15,-1 5 0-15,0 0-15 16,2 0-36-16,0 11-8 15,-1 3 11-15,3 4 6 16,-1 3-6-16,0 4-4 16,2-1 2-16,-3 1-5 0,2 0-2 15,-3 0-2-15,-1 0-1 16,0-1-1-16,0 1-8 16,0-4-32-16,-1-4-44 15,-6-6-67-15,-1-11-311 16</inkml:trace>
  <inkml:trace contextRef="#ctx0" brushRef="#br0" timeOffset="91228.12">3591 11826 307 0,'0'0'140'16,"0"0"-103"-16,0 0 13 0,0 0-7 15,0 0-1-15,0 0-21 16,4 0-13-16,1 0-3 16,2 0 2-16,8 0 1 15,0 0-3-15,7 0-4 16,2 0 0-16,-2 0-1 0,6-2 0 16,-3 0-14-16,0 1-13 15,-3 2-10-15,-6-1-18 16,-9 0-34-16,-7 0-58 15,0 6-155-15</inkml:trace>
  <inkml:trace contextRef="#ctx0" brushRef="#br0" timeOffset="91477.82">3630 11924 331 0,'-6'2'56'0,"6"-2"-11"15,0 0 9-15,3 0-23 0,11 0 4 16,4 0-10-16,6-4-4 15,1 0-10-15,1 2-6 16,3 0-3-16,-2-1-1 16,0 0 0-16,-3-1 0 15,-2 3-1-15,-5-3 1 16,-2-1-5-16,-5 4-6 0,1-1-8 16,-6 1 0-16,-2-1-4 15,-2 2-10-15,1-2-11 16,-2 1-9-16,0-2-6 15,0-3-55-15</inkml:trace>
  <inkml:trace contextRef="#ctx0" brushRef="#br0" timeOffset="91742.87">3890 11662 410 0,'-3'-4'31'0,"-1"0"-5"16,4 4 33-16,0 0-23 16,7 2-16-16,7 9-3 15,3 1 9-15,3 3-2 16,4 1-8-16,1 3-5 0,-1-1 1 16,-2 4-3-16,-5 1-1 15,-9 1-3-15,-8 7-3 16,-13 4-1-16,-18-1 1 15,-21 10-24 1,-13-4-22-16,-16 1-36 16,-12-3-116-16</inkml:trace>
  <inkml:trace contextRef="#ctx0" brushRef="#br0" timeOffset="98458.81">4006 12348 116 0,'-14'0'342'0,"4"-1"-314"15,10-12 17-15,4 1 4 16,16-3-14-16,8-1-11 0,10 2-6 16,4 2 2-16,-1 2-9 15,-2 9-6-15,-8 1-5 16,-4 8 0-16,-14 10 0 16,-10 7-5-16,-3 2-1 15,-11 5 3-15,-10-5-2 0,-1 1 3 16,2-4 3-16,1-8 0 15,4-6-1-15,5-4 1 16,6-6 4-16,4-4 2 16,0-10-3-16,14-7-2 15,3-6-2-15,4-5-2 0,-3-1 2 16,0 1 2-16,0 4-2 16,-5 3 0-16,-6 6 0 15,-2 4 4-15,-2 8 4 16,-1 5 4-16,-2 2-3 15,2 4-8-15,-2 8-2 16,2 10 4-16,6 1 1 0,-1 4 3 16,5-1-5-16,3 1-1 15,4-4 0-15,1-1 0 16,0-5-1-16,-1-2-14 16,3-6-17-16,-2-5-24 15,-3-4-41-15,0-4-54 0,-5-12-103 16</inkml:trace>
  <inkml:trace contextRef="#ctx0" brushRef="#br0" timeOffset="98677.52">4628 12225 539 0,'-3'0'22'0,"3"0"22"15,2-2-3-15,16-1-20 16,6-2-13-16,6-1-8 0,4 2 0 16,2 3-6-16,-5 1-33 15,-3 0-41-15,-10 0-50 16,-9 0-92-16</inkml:trace>
  <inkml:trace contextRef="#ctx0" brushRef="#br0" timeOffset="98786.86">4715 12320 402 0,'-9'7'38'0,"9"-5"23"16,4-2-25-16,23 0-6 16,7-4-20-16,10-5-8 0,7-2-20 15,1-1-62-15,-4-4-106 16</inkml:trace>
  <inkml:trace contextRef="#ctx0" brushRef="#br0" timeOffset="99237.2">5101 12111 507 0,'0'-11'31'16,"7"1"7"-16,7 5 4 16,5 5-6-16,1 0-12 15,-3 6-17-15,3 11 1 0,-6 4-3 16,-1 5-2-16,-4 1-1 15,1 3-2-15,-3 1 2 16,1-1-1-16,-1-5-1 16,2-3 0-16,2-3 0 0,-2-6 1 15,3-6-1-15,1-5-1 16,3-2-1-16,2-9-8 16,-1-11-1-16,2-3-1 15,-1-7 1-15,-2-8 0 16,-3-1 3-16,-4-2-1 15,-6 2 4-15,-3 3 3 0,-3 6 4 16,-12 10-1-16,-4 7 4 16,-1 10-2-16,-1 3 4 15,4 3 2-15,1 15-4 16,5 1-1 0,8 4-1-16,3 2-3 15,7-3 1-15,11 2-1 16,4-3-2-16,1-3-26 15,2 1-32-15,2-6-49 0,-2-6-62 0</inkml:trace>
  <inkml:trace contextRef="#ctx0" brushRef="#br0" timeOffset="99863.65">5887 12136 300 0,'-1'-7'42'0,"-3"-4"1"15,2 1 30-15,-1 0-19 16,-1 0-16-16,-4-1-15 16,-4 6 0-16,-3-1-6 15,-5 6-9-15,-4 0-7 16,0 2-1-16,-2 12 0 0,1-2 0 16,5 8-1-16,6-4 0 15,3 6 0-15,5-4 0 16,6 2 1-16,2-5-1 15,11 0-2-15,3-3-2 16,8-3-2-16,-1-2-1 0,1-3-6 16,2-2 2-16,-3-2-3 15,-3 0 1-15,-6-10 1 16,1 2 5-16,-6-5 6 16,-2-1 4-16,-2-1 8 0,-1 1 2 15,-2 0 7-15,-2 0 1 16,2 3 1-16,-2 0-1 15,0 6-1-15,0 0-4 16,0 3-2-16,0 2-5 16,0 0-6-16,0 0-1 15,0 7-1 1,0 6 3-16,4-1 0 16,-1 4 3-16,0 0 2 15,4 4-1-15,0-2-2 0,5 2-3 0,3-3-3 16,2-1 2-16,2-3-6 0,7-5-30 15,2-4-63-15,1-4-144 16</inkml:trace>
  <inkml:trace contextRef="#ctx0" brushRef="#br0" timeOffset="101416.42">6502 12257 619 0,'3'0'49'0,"-3"0"-42"16,0 0 8-16,0 9 6 0,-9 7-5 16,-3 6-15-16,-4 3-10 15,-6 3-37-15,-1-3-86 16,0-3-232-16</inkml:trace>
  <inkml:trace contextRef="#ctx0" brushRef="#br0" timeOffset="102116.65">7159 12082 152 0,'4'-9'287'0,"-4"1"-249"16,0-5 11-16,0 1-1 16,0-3-1-16,-4 1-17 15,-4-4-17-15,2 4 2 16,-8-1-3-16,-3 4-4 0,-3 2 0 15,-4 8-5-15,-3 1-3 16,-4 11 1-16,0 7-1 16,4 7 1-16,2 6 1 15,8-1-4-15,4-2 2 0,7 1 1 16,6-6-1 0,7-6 0-16,13-6-2 0,6-7-5 15,6-4-4-15,0 0-4 16,4-10-3-16,-2-6-5 15,-5-3 7-15,-6-2 15 16,-5 2 1-16,-5-1 2 0,-4 3 15 16,-4 5 8-16,-3 4-2 15,-1 5-3-15,1 3-7 16,0 0-9-16,4 13-2 16,1-1-2-16,5 6 0 15,6 0 0-15,6 0-9 16,4 0-18-16,5-5-24 15,1-4-27-15,2-5-50 16,-2-4-90-16</inkml:trace>
  <inkml:trace contextRef="#ctx0" brushRef="#br0" timeOffset="102369.37">7696 11922 464 0,'0'-4'55'16,"-5"-11"-5"-16,-10 11-3 15,-4 4-24-15,-3 0-10 16,-5 11-9-16,3 5 9 16,0 7-1-16,4 4-5 0,5 1-2 15,4 6-1-15,8-4-3 16,3 0-1-16,5-3 1 16,10-2-2-16,9-9-1 15,5-2-5-15,6-6-4 16,3-6-4-16,-3-2-3 0,1-2-17 15,-5-9-31-15,-8-5-51 16,-9-2-48-16</inkml:trace>
  <inkml:trace contextRef="#ctx0" brushRef="#br0" timeOffset="102510.5">7509 12061 508 0,'-8'-3'21'0,"8"-3"-14"16,15 1 14-16,21-2-19 15,13-1 0-15,8-4-32 16,6 0-27-16,4-3-49 0,-10 0-202 16</inkml:trace>
  <inkml:trace contextRef="#ctx0" brushRef="#br0" timeOffset="103174.43">8380 11821 360 0,'0'-7'127'15,"-2"1"-99"-15,-12 1 26 16,-8 3-16-16,-5 2-8 16,-3 0-18-16,-4 0-4 15,-2 7 12-15,7 0-4 16,4 2-9-16,9 2 3 0,5-5-4 16,11 6-6-16,0-4-1 15,15 2 2-15,4 1 0 16,8-5 0-16,2 7 0 15,1-4-1-15,-3 3-2 0,-5 1-1 16,-8 1-6-16,-9 3-9 16,-5-1 3-16,-5-1 4 15,-14 3 1-15,-5-1 7 16,-3-2 4-16,-3-2 3 16,4-1 14-16,6 1 5 15,3-4-2-15,12 1-3 0,5-3-3 16,5 0-7-16,19-2 5 15,6-1-6-15,9-1-3 16,7 0-3-16,5 0-1 16,0-1-2-16,-3-2-12 15,-5 0-13-15,-9 2-30 0,-13-2-62 16,-15 0-80 0</inkml:trace>
  <inkml:trace contextRef="#ctx0" brushRef="#br0" timeOffset="103975.53">6944 12789 340 0,'5'-2'117'16,"6"-3"-90"-16,2-2 29 16,4 3 0-16,2 2-9 15,-2 2-25-15,1 6-16 16,-2 6 8-16,1 9-8 15,-4 3-4-15,-1 2-1 0,0 3 0 16,-3-1-2-16,0-4 2 16,2-3-1-16,-3-4-1 15,6-7 1-15,1-7-1 16,2-3 1-16,2-5-2 0,1-9-1 16,2-9-3-16,-3-2 3 15,1-8 1-15,-5-2 1 16,-4 1 1-16,-6 0 0 15,-5 5-1-15,0 4 1 0,-5 8 0 16,-9 8 6-16,2 5 4 16,-2 4-4-16,5 2 0 15,0 12-5-15,7 4-1 32,2 3 0-32,0 3-1 15,11-1 1-15,4 2-13 0,5-4-15 16,4-5-29-16,1-1-32 15,2-8-64-15</inkml:trace>
  <inkml:trace contextRef="#ctx0" brushRef="#br0" timeOffset="104272.36">7835 12685 423 0,'-3'-5'138'15,"-11"-4"-120"-15,-6 5 24 16,-1 4-7-16,-6 2-9 16,0 11-20-16,0 5-6 15,2 3 3-15,5 6 5 0,4 0-6 16,4 3 0 0,8 0-1-16,4-1-1 0,0-3 0 15,9-4 0-15,8-4 0 16,2-4-2-16,8-3-4 15,3-4-5-15,1-5-7 0,3-2-9 16,-4 0-1-16,-4-7-19 16,-6-4-47-16,-6-3-80 15</inkml:trace>
  <inkml:trace contextRef="#ctx0" brushRef="#br0" timeOffset="104401.17">7645 12848 505 0,'-7'-5'23'0,"7"-1"-15"16,12-1 12-16,20 2-19 16,9-3-10-16,10 1-48 0,3-2-33 15,2 1-54-15</inkml:trace>
  <inkml:trace contextRef="#ctx0" brushRef="#br0" timeOffset="104859.83">8349 12659 433 0,'0'-4'52'16,"4"-7"-29"-16,-4 8 38 16,-4 3-15-16,-13 0-27 15,-5 2-17-15,-10 8-2 16,-2 4 3-16,-2 3 10 15,2-1 0-15,5 0 4 16,6 0-5-16,6-4-8 16,8 1-4-16,9-3 0 0,7 1-2 15,12-2 4-15,6 2-2 16,2-1-4-16,5 1-4 0,-3 2-5 16,-5-2 0-16,-9 1-4 15,-8 4-6-15,-7 3-1 16,-12-1 3-16,-11 4 7 15,-8-2 4 1,0 3 8-16,1-6 12 0,3 0 17 16,10-3 9-16,9-3-10 15,8-3-5-15,3-1-2 0,22-3-1 0,6-2-5 16,13-2-9-16,5 0-3 16,2-2-5-16,0-3-9 15,-2-1-12-15,-6-2-35 16,-3-3-30-16,-13-2-50 15,-9-1-102-15</inkml:trace>
  <inkml:trace contextRef="#ctx0" brushRef="#br0" timeOffset="105280.69">8483 12434 433 0,'-5'0'69'0,"2"0"-55"16,3 0 21-16,3 5-6 16,14 6 12-16,1 1-25 15,7 1-8-15,5-1 0 0,4 1-5 16,0-2-2-16,-2-3-1 15,-3 0-6-15,-3-1-27 16,-6-4-20-16,-4-3-17 16,-7 0-29-16,-5 0-10 15,-4-7-64-15</inkml:trace>
  <inkml:trace contextRef="#ctx0" brushRef="#br0" timeOffset="105593.13">8726 12485 205 0,'-15'-1'107'15,"-7"1"-27"-15,1 0-24 16,-3 3-19-16,-1 6-6 15,0 7-22-15,-1-1-6 16,5 2-2-16,1-2-1 0,4-3 2 16,5-3-2-16,6-4 2 15,5-3 1-15,0-2-3 16,7 0 14-16,6-8-3 16,3-4-10-16,2-3 0 15,1-3 1-15,1-4 5 0,-3 1-2 16,-1-1 4-16,-4 1 15 15,-1 5-2-15,-6 0 6 16,-3 7 3-16,-2 4-2 16,0 5-1-16,-3 0-11 15,-4 7-9-15,-3 9-1 0,3 6 1 16,2 0 0-16,1 9-5 16,4 1-1-16,0 7-3 15,0 4 1-15,2 5-41 16,-4 6-56-16,2 1-136 15</inkml:trace>
  <inkml:trace contextRef="#ctx0" brushRef="#br0" timeOffset="141761.31">9396 10998 94 0,'-15'-11'57'16,"-4"-1"-10"-16,2 1 39 16,-3-2-44-16,0 1-2 15,-1-1 4-15,4 3 5 16,3 2-11-16,6 2-6 0,1 2-2 16,7 4-1-16,0 0-13 15,6 6-20-15,8 9 10 16,7 5 15-16,6 10-3 15,2 9-3-15,2 8-4 16,1 12-4-16,-2 8-1 0,-2 12 3 16,-7 12 1-1,0 9-4-15,-8 2 1 0,1-1 0 16,-2 1-2-16,0 2 2 16,-1-6 4-16,5-8 4 15,2 2-2-15,1-5-7 0,7-5-4 16,3-7 0-16,3-4-2 15,4-7 0-15,6-4-5 16,2-7-22-16,0-10-26 16,5-13-50-16,0-19-86 15</inkml:trace>
  <inkml:trace contextRef="#ctx0" brushRef="#br0" timeOffset="142487.37">10609 11181 165 0,'12'-6'11'0,"-1"-1"28"16,2-3 43-16,1 1-13 15,-5-1-13-15,0-1-4 16,-6 6-4-16,-3 0-7 16,0 1-10-16,-14 1-10 0,-7 3-13 15,-8 0-4-15,-9 12-3 16,-2 4 5-16,-3 5 5 15,3 6 2-15,3 2 2 16,8 3-2-16,8-2-2 0,11-1-6 16,10-3-5-16,10 1 0 15,14-2 0-15,10-3 2 16,7-3 0-16,6-3 0 16,1 1-2-16,4-2 0 0,-7 3-2 15,-3 0 2-15,-10 0-4 16,-10 5-1-16,-7-2-4 0,-13 4-6 15,-4-3-1-15,-20 0 5 16,-8-5 6-16,-11-3 5 16,-4-7 0-16,-5-7 0 15,1 0 3-15,5-12 8 16,8-9 3-16,7-10-6 0,12-1-5 16,12-4-2-16,5 3-2 15,14-1-17-15,15 1-21 16,11 1-23-16,3 2-46 15,1-2-63-15</inkml:trace>
  <inkml:trace contextRef="#ctx0" brushRef="#br0" timeOffset="142869.04">10635 10764 480 0,'0'-14'45'16,"0"3"-8"-16,0 4 16 15,0 5-1-15,-5 2-18 0,-2 7-26 16,-2 13-9-16,-4 5 1 16,-1 4 1-16,-1 4-1 15,3-1 0-15,3 0 0 16,0-4-19-16,3-6-31 0,5-7-20 15,1-4-17 1,0-11-69-16,0-2-171 0</inkml:trace>
  <inkml:trace contextRef="#ctx0" brushRef="#br0" timeOffset="143041.11">10657 10739 505 0,'20'-9'46'0,"-1"5"-13"16,6 4 4-16,6 6-3 15,1 11-15-15,-1 4-15 16,1 6-3-16,-5 6 0 16,-3 5-1-16,-4 2-5 0,-1 0-39 15,-1-1-28-15,-2-5-35 16,-1-7-52-16</inkml:trace>
  <inkml:trace contextRef="#ctx0" brushRef="#br0" timeOffset="143469.04">11493 11091 360 0,'10'-20'28'0,"-3"4"14"16,-7 4 31-16,0 3-10 15,-5 5-17-15,-7 4-20 16,-3-2-8-16,-4 15-8 0,-6 14-4 0,-4 10 0 16,-3 13 2-16,-2 7-3 15,2 7-1-15,6 1-1 16,9 1 0-16,12-6-3 0,5-5 1 16,12-5-1-1,13-7-7-15,11-7-24 0,5-9-22 16,6-14-39-16,4-13-84 15</inkml:trace>
  <inkml:trace contextRef="#ctx0" brushRef="#br0" timeOffset="144111.84">11900 11371 396 0,'0'-16'33'16,"-6"-4"22"-16,-5 2-2 15,-1 0-8-15,-3 2-13 16,-2 2-19-16,-3 5 0 15,-2 6-4-15,-5 3-9 16,4 3 0-16,0 10-2 0,3 3 1 16,4 4 0-16,6-3-3 15,7 3 3-15,3-4-2 16,3-2 1-16,11-3-2 16,1-4-2-16,4-5 1 0,2-2 2 15,0 0 1-15,5-11 3 16,-5-1-1-16,0-2 1 15,-1-1 0-15,1 1 8 16,-8 3 0-16,-1 2 6 16,-3 6-4-16,-1 3-3 0,4 0-7 15,-4 8 0-15,3 8-1 16,2 8 1-16,-1 1 0 16,0 7-1-16,1 0 0 15,0 2 1-15,-5 0-1 16,4 0 0-16,-5-4-1 15,0-5 0-15,-4-7-5 0,3-4 2 16,-1-10 3-16,-1-4 0 16,1-8 6-16,2-12 0 15,1-7 4-15,4-8 4 16,0 0 4-16,5-1-5 0,0 2-6 16,4 4-3-16,0 3-3 15,0 7-2-15,-1 8-21 16,4 3-35-16,-2 6-49 15,-7 3-50-15,4 0-95 16</inkml:trace>
  <inkml:trace contextRef="#ctx0" brushRef="#br0" timeOffset="144251.79">12433 11480 477 0,'2'16'51'15,"-2"-5"-1"-15,0 3 15 0,0 2-26 16,-5 4-21-1,-3 1-15-15,-3 4-3 16,1 4-35-16,-2-8-92 0,4-5-233 0</inkml:trace>
  <inkml:trace contextRef="#ctx0" brushRef="#br0" timeOffset="144937.34">12800 11287 335 0,'0'-14'73'0,"0"-6"-18"16,0 2 2-16,12-1-13 15,6 2-5-15,5 3-13 16,2 5 0-16,0 4-2 16,1 5-12-16,-1 0-8 0,-6 12-3 15,-2 8-1-15,-10 7-1 16,-6 3-1-16,-1 2-8 16,-1-3-1-16,-11-2 1 15,-2-6-1-15,4-5 10 16,-1-5 1-16,2-6 2 15,4-5 6-15,1 0 10 0,4-14-7 16,0-4-6-16,4-3-1 16,9-6 0-16,1 2 3 15,4-2 0-15,-1 1 0 16,4 2 0-16,-8 4 3 0,2 6-3 16,-6 5-1-16,-4 6 1 15,-1 3 3-15,-4 0-4 16,0 8-8-16,1 10 3 15,4 4 1-15,-2 8-2 16,4 0 1-16,2 3 0 0,6-1-1 16,-1-3-1-16,2-1-18 15,4-7-13 1,1-4-10-16,3-11-24 0,-5-6-22 16,1-3-32-16,-1-17-80 15</inkml:trace>
  <inkml:trace contextRef="#ctx0" brushRef="#br0" timeOffset="145152.87">13406 11026 480 0,'11'-10'49'16,"0"1"-8"-16,2 3 4 0,1 6-7 16,6 0-4-16,1 15-13 15,1 5-16-15,-1 8 1 16,0 7-2-16,1 9 1 15,-5 4-2-15,-3 4-2 16,-7 3 0-16,-7-2-1 16,0 1-2-16,-16-6-9 15,-13-2-19-15,-16-10-37 16,-12-11-82-16</inkml:trace>
  <inkml:trace contextRef="#ctx0" brushRef="#br0" timeOffset="148155.23">14040 11225 689 0,'0'0'19'15,"0"0"-21"-15,9 0 10 16,7 0 24-16,6 0-14 15,1 0-17-15,9 0 1 0,-3 0-2 16,3 0-2-16,-1 0-17 16,-4 0-25-16,-5 0-33 15,-10 1-40-15,-7 4-66 16</inkml:trace>
  <inkml:trace contextRef="#ctx0" brushRef="#br0" timeOffset="148295.79">14132 11348 506 0,'-11'3'44'0,"8"-3"15"16,3 2-11-16,17-2-19 0,5 0-13 16,10 0-13-16,4 0-2 15,8-2-2-15,4-5-51 16,2 0-88-16,-2-9-227 16</inkml:trace>
  <inkml:trace contextRef="#ctx0" brushRef="#br0" timeOffset="148948.15">15439 11008 396 0,'1'-12'44'0,"-1"0"16"16,0 1 6-16,0 2-4 0,-7 2-22 15,-5 1-23-15,-6 4-4 16,-8 2-2-16,-4 0-1 16,-4 12 0-16,-5 0-3 15,3 6 0-15,2 3-4 0,5-1 4 16,11 1 3-1,7-1-1-15,11 0-9 0,4-2 1 16,19-4-2-16,11 2 1 16,9-2 1-16,9-3-5 15,3 1-3-15,-4 3-1 0,-6-1 4 16,-11 5-7 0,-12 1-11-16,-11 3 4 0,-11 2 0 15,-12 0-2-15,-17 0 6 16,-11-5-4-16,-7-1 9 15,-2-6 9-15,2-8 10 0,6-5 24 16,7 0 0-16,13-9-4 16,8-8-10-16,10-7-12 15,5-1-7-15,18-2-6 16,8 1-17-16,13-1-15 16,7 0-37-16,-1-1-66 15,-1-1-261-15</inkml:trace>
  <inkml:trace contextRef="#ctx0" brushRef="#br0" timeOffset="149338.67">15367 10567 481 0,'2'0'103'0,"-2"0"-81"16,0 0 4-16,-5 11-8 16,-4 3 15-16,-3 7-17 15,-1 3-14-15,-1 3-1 16,0-2 0-16,4-2-3 0,2-1-21 16,5-7-23-16,3-7-15 15,0-8-21-15,8 0-23 16,4-11-75-16</inkml:trace>
  <inkml:trace contextRef="#ctx0" brushRef="#br0" timeOffset="149481.97">15391 10558 351 0,'5'-18'115'15,"0"2"-55"-15,0 5 2 16,1 8-16-16,3 3-14 16,2 1-29-16,5 13-3 0,3 8 1 15,7 5 1-15,1 4-2 16,0 10-9-16,-4-1-57 15,-2 0-57-15,-4 0-140 16</inkml:trace>
  <inkml:trace contextRef="#ctx0" brushRef="#br0" timeOffset="149856.34">16107 10617 515 0,'-9'-9'46'0,"0"8"-28"0,-5 1 10 16,0 6 2-16,-5 15 5 16,-3 9-23-16,-5 13-6 15,3 12 1-15,-1 12 4 16,3 4-2-16,2 5-3 16,8-3-3-16,8 1-3 15,4-14 0-15,5-4 0 0,15-14-16 16,11-9-13-16,3-10-35 15,9-16-67-15,4-5-213 16</inkml:trace>
  <inkml:trace contextRef="#ctx0" brushRef="#br0" timeOffset="150624.31">16567 11049 360 0,'-2'-3'42'0,"0"-4"-24"15,2 2 45-15,0-4-28 16,0-2-5-16,-2-2-19 15,-1 1 1-15,-2-2 12 0,-5 1-9 16,-4 2-1-16,-3 4-5 16,-3 4-7-16,-4 3-2 15,-1 2 1-15,1 10 0 16,3 4 2-16,3 2 0 16,6 1-5-16,4-1 0 0,8-1 1 15,0-3-2-15,6-5-5 16,8-6 1-16,4-3 5 15,5 0 1-15,2-5 0 16,-1-10 1-16,1 5 1 16,-6-3-1-16,-2 5 1 15,-5-3 2-15,1 3 3 16,-6 5 1-16,0 3-5 0,0 0-2 16,-1 7-1-16,1 8 2 15,0 4 1-15,2 6-1 16,-1 4 0-16,-1 3 0 15,3-4-1-15,-3-1 0 16,1-4-1-16,-1-5-2 0,-2-7 2 16,-1-8 1-16,1-3 1 15,0-5 13-15,1-11 24 16,0-3-12-16,0-8-5 16,3 0-4-16,1 0-11 0,4 1-3 15,-1 2-4-15,1 5-5 16,-2 6-23-16,5 6-21 15,1 3-46 1,-2 4-54-16,4 0-58 0</inkml:trace>
  <inkml:trace contextRef="#ctx0" brushRef="#br0" timeOffset="150764.9">16977 11139 447 0,'0'12'66'16,"-1"1"-20"-16,-3 1-9 15,-1 2-14-15,0 2-18 16,3 1-13-16,2-2-61 0,0-5-91 16</inkml:trace>
  <inkml:trace contextRef="#ctx0" brushRef="#br0" timeOffset="151674.81">17315 10978 468 0,'0'-10'27'16,"8"0"-1"-16,6 3 14 15,3 4 1-15,3 3-14 16,2 0-16-16,-2 7 0 16,-1 7 0-16,2 8-6 0,-6-1-4 15,-2 3 1-15,-2-2-1 16,0 1-2-16,-4-3 2 16,2-2-1-16,0-6 1 0,0 1-1 15,0-8 1-15,3-3 0 16,5-2 2-16,-2 0 0 15,5-12-2-15,2-2 0 16,-3-6-2-16,2-2-4 16,-5-4-6-16,-4-6-1 0,-3 1-1 15,-5 1-2-15,-4 2 9 16,-4 4 7-16,-5 3 8 16,-3 9 1-16,-3 4-1 15,3 5-1-15,-3 3-1 16,7 1-6-16,2 12-1 0,3 5 0 15,3 3-1-15,3 4-1 16,9-2 1-16,9 1-6 16,-1-1-12-16,2-5-11 15,0-4-43-15,3-5-60 16,-4-4-139-16</inkml:trace>
  <inkml:trace contextRef="#ctx0" brushRef="#br0" timeOffset="152129.9">18131 10949 433 0,'0'-10'15'0,"-2"0"24"0,-8 2 15 15,-2-1-13-15,0 4-24 16,-3 2-11-16,-4 1 3 15,2 2 1-15,-4 0-5 16,1 10 1-16,0 3 3 16,2 1-7-16,6 5-1 15,3-1-2-15,6 2 1 16,3 0 0-16,0-4-2 0,10-4-6 16,4 1 0-16,4-6 0 15,1-3-6-15,0-4-6 16,-1 0-3-16,0-7 11 15,-3-8 4-15,-3-1 7 0,-3-2 1 16,-2-1 4-16,-1 2 6 16,-3 3 10-16,0 3 7 15,-3 6-3 1,0 3-2 0,2 2-13-16,2 4-13 0,0 6 1 15,3 5 2-15,4 5 1 0,3 1-1 0,2-3-11 16,4-1-15-16,4 0-22 15,-3-7-24-15,0-6-61 16,0-4-147-16</inkml:trace>
  <inkml:trace contextRef="#ctx0" brushRef="#br0" timeOffset="152394.84">18423 10549 510 0,'0'-11'45'16,"6"2"-27"-16,5 9 8 15,3 0-18-15,6 18 19 16,2 5-1-16,2 7-9 16,1 7 3-16,4 5-3 0,-4 3-1 15,-1-1 1-15,-8 2-5 16,-7 2-4-16,-5 1-1 15,-4-2 1-15,-19 3-3 16,-16 3-3-16,-18 2-8 16,-15-5-61-16,-23-2-140 15</inkml:trace>
  <inkml:trace contextRef="#ctx0" brushRef="#br0" timeOffset="154057.79">14676 12500 556 0,'-6'2'24'0,"4"-2"-25"0,2 2 21 16,8-2 3-16,11 0 3 16,7 0-20-16,4 0-4 15,8-2-1-15,2-4-1 16,1 3-6-16,-2-3-24 0,-3 3-40 16,-7-2-52-16,-8 1-109 15</inkml:trace>
  <inkml:trace contextRef="#ctx0" brushRef="#br0" timeOffset="154216.1">14755 12594 510 0,'-16'6'78'0,"12"-5"-72"16,4-1-3-16,21 0 3 16,15 0 8-16,13-5-9 0,9-6-9 15,6 1-24-15,4-1-80 16,-2-5-206-16</inkml:trace>
  <inkml:trace contextRef="#ctx0" brushRef="#br0" timeOffset="154749.46">15834 12186 402 0,'0'-13'27'16,"1"1"15"-16,-6 3 26 16,-9 1-15-16,-6 8-28 15,-5 0-13-15,-7 3 2 0,-1 10-1 16,-2 6 0-16,4 4-1 15,1 5-3-15,4 4-3 16,11 0 0-16,1 3-4 16,9-2 0-16,5-4-3 15,9-1 1-15,14-3-1 0,6-3 2 16,12-4 0-16,5-4-1 16,2-1-2-16,-1-1 1 0,-6-1 1 15,-7 1-1-15,-11 1-4 16,-6 1-14-16,-14-2-8 15,-3 3 4-15,-14-4 17 16,-9-3 6-16,-12 0 2 0,-4-5-1 16,-7-3 1-16,2 0 11 15,5-5 7-15,5-8 2 16,7 2 0-16,13-6-6 16,7 0-9-16,7 0-4 15,15 1-7-15,12-2-10 16,13 0-7-16,9 2-18 15,2-2-27 1,0 1-60-16,-4-3-140 0</inkml:trace>
  <inkml:trace contextRef="#ctx0" brushRef="#br0" timeOffset="155017.47">16288 12073 617 0,'0'-15'15'16,"0"4"6"-16,0 2 22 16,0 3-1-16,0 6-18 15,-3 0-23-15,-2 9-8 16,-2 11 4-16,-3 10 1 0,-2 12 3 16,-7 7 0-1,6 5 0-15,-2 4 1 16,6 2 1-16,4-3-2 0,5-6 0 0,5-6 2 15,13-4-3-15,10-9 0 16,9-5-11-16,9-9-38 16,6-9-50-16,3-9-118 0</inkml:trace>
  <inkml:trace contextRef="#ctx0" brushRef="#br0" timeOffset="156783.03">17033 11879 224 0,'2'-3'218'15,"-2"1"-175"-15,0 0 12 0,0 2-7 16,0 0 2-16,0 0-28 16,-2 7-22-16,-3 7 1 15,-4 3 6-15,0 6-2 16,0 2-2-16,-1 0-3 16,1-4 1-16,3-2-2 0,2-1-12 15,2-7-14 1,2-3-3-16,0-7-18 0,2-1-9 15,5-3-2-15,1-8-8 16,-3-4-33-16,1-3 15 16,-3-5 38-16,-1 4 46 0,-2-2 47 15,0 3 33-15,3 3-4 16,1 3-8-16,2 3-12 16,1 3-11-16,3 3-14 15,3 3-2-15,5 0-5 16,0 3-4-16,3 9-6 0,3 1-5 15,-1 6-4-15,-3 2-3 16,-1 2 0-16,2 4-9 16,-6 0-51-16,2-6-60 15,-5-5-135-15</inkml:trace>
  <inkml:trace contextRef="#ctx0" brushRef="#br0" timeOffset="157283.26">17693 11968 309 0,'2'-8'65'16,"-2"-1"-14"-16,0 2 23 0,0 4-20 16,0 2 2-16,0 1-28 15,-4 0-13-15,-4 9-11 16,0 8-2-16,-1 8 6 16,-6 9 3-16,1 6 2 15,-3 6-3-15,5 3-1 0,-1-2-4 16,8-2-3-1,1-3-1-15,4-7-1 0,4-5-1 16,13-7-3-16,2-7-13 16,6-5-21-16,7-8-27 15,-1-3-60-15,1-3-151 16</inkml:trace>
  <inkml:trace contextRef="#ctx0" brushRef="#br0" timeOffset="158427.67">18475 12202 442 0,'0'0'113'15,"0"0"-97"-15,0 3 13 16,0 4-8-16,0 3-3 16,2 2-17-16,2 4-6 0,-3 2-26 15,5-2-42-15,-2-6-77 16,1 1-158-16</inkml:trace>
  <inkml:trace contextRef="#ctx0" brushRef="#br0" timeOffset="158818.2">18806 12148 466 0,'0'-15'38'0,"-11"4"-1"16,-1 0 0-1,-5 8-4-15,-1 3-17 0,-3 0-13 16,3 3-1-16,3 11 1 15,1 4-2-15,8 0-1 16,5 0 0-16,1-3-2 16,1 2-10-16,11-6-5 0,0-3-6 15,3-2 0 1,-1-6-1-16,-1 0 2 0,-3 0 9 16,-1-9 8-16,1-2 5 15,-5-1 1-15,-3 1 15 0,-1 0 6 16,3 6 6-16,-4 0 4 15,0 1-7-15,0 4-13 16,2 0-11-16,-1 0-2 16,3 5 0-16,-4 1 1 15,1 3 0-15,1-4-5 16,-2 2-24-16,0-5-42 16,-3-2-91-16</inkml:trace>
  <inkml:trace contextRef="#ctx0" brushRef="#br0" timeOffset="161886.97">18872 12115 198 0,'-1'0'22'15,"-1"0"-8"-15,2 0 29 16,0 0-23-16,0 0-22 0,0 0-4 15,0 0 6-15,2 0 0 16,-1 0-6-16,1 0-3 16,0 0 5-16,-2 0 4 15,0 0 1-15,0 0 13 16,0 0 10-16,0 0 0 0,0 0 1 16,0 0-4-16,0 0-4 15,0 0-5-15,0 0-7 16,0 0-3-16,0 0-3 15,0 0-3-15,0 0-9 16,0 0-12-16,0 0-40 16,0 0-62-16</inkml:trace>
  <inkml:trace contextRef="#ctx0" brushRef="#br0" timeOffset="162418.1">18721 12122 387 0,'-1'-2'31'16,"-5"-4"4"-16,6-3 22 16,6 8-28-16,8-1-13 0,6 2-6 15,0 0 8-15,1 6 3 16,-5 8-8-16,0 0 5 15,-6 5 3-15,-5 1-6 16,-3 5-2-16,-2 0 0 0,0 2-1 16,1-2-5-16,3 0-4 15,1-4 0 1,5-3-1-16,4-5 0 0,4-5-2 16,3-6 1-16,4-2 0 15,2 0-2-15,2-5-6 16,-2-11-3-16,-3-4 3 0,-2-5 4 15,-5-5 2-15,-5-8 0 16,-4-1 1-16,-5 2 0 16,-3 1 0-16,0 3 1 15,-1 6 0-15,-7 7 10 16,-4 5-3-16,1 7 3 0,-2 4-2 16,1 4-3-16,0 0-2 15,5 11-3-15,2 3-2 16,4 4 0-16,1 5 0 15,0 0 1-15,5 2 0 16,6-2 0-16,1 2-8 0,7-5-12 16,-5-1-6-1,6-8-24-15,1-4-20 0,2-7-24 16,1 0-32-16,-2-14-111 16</inkml:trace>
  <inkml:trace contextRef="#ctx0" brushRef="#br0" timeOffset="162667.93">19258 11899 520 0,'-7'-13'37'15,"2"5"6"-15,5 6 20 16,0 2-36-16,16 7-18 16,5 11-6-16,3 9 6 0,3 10 3 15,-4 6-7-15,-2 3-3 16,-4 10-1-16,-10-2 0 15,-5 0 0-15,-2-2 0 16,-7-8-7-16,-12-3-8 0,-3-9 1 16,0-7-11-16,2-8-16 15,6-9-17 1,2-8-34-16,12-1-72 0</inkml:trace>
  <inkml:trace contextRef="#ctx0" brushRef="#br0" timeOffset="162855.37">19684 12240 610 0,'0'0'38'16,"0"0"-26"-16,0 7 16 0,-2 3 13 16,0 6-15-16,-1 1-20 15,1 4-5-15,-1-2 0 16,-4 3-8-16,-1-2-38 15,-1-8-55-15,0-3-103 0</inkml:trace>
  <inkml:trace contextRef="#ctx0" brushRef="#br0" timeOffset="163292.79">20138 12127 409 0,'7'-16'106'16,"-5"-1"-93"-16,1 2 27 15,-3 1 0-15,0 1 16 0,-1 2-34 16,-12 6-15-16,-7 4-4 16,-2 1-2-16,-5 3-1 15,-4 9 0-15,1 6 1 16,1 5 0-16,5 4 1 15,4-2-1-15,8 0-1 16,7-3 0-16,5-3-1 16,3-6-2-16,13-5-2 0,6-8-3 15,5 0-4-15,0-5 2 16,0-8 1-16,0-6 2 16,-6 5 6-16,-6-4 2 15,-5 5-1-15,-1 5 6 0,-5 3 9 16,-2 5 2-16,-2 0-9 15,2 8-8-15,1 6 1 16,4 6-1-16,5 3 0 16,5-1-4-16,5-1-17 0,0-3-21 15,4-9-30-15,1-9-42 16,-5-2-105-16</inkml:trace>
  <inkml:trace contextRef="#ctx0" brushRef="#br0" timeOffset="163527.09">20413 11794 546 0,'16'0'25'0,"2"0"0"16,7 10 40-16,6 10-13 0,-1 9-16 15,1 4-18-15,0 9-5 16,-6 6-3-16,-6 4-3 15,-6 2-1-15,-11 2-1 16,-2 3-2-16,-25-1-2 16,-16-1-4-16,-20-3-46 0,-26-8-92 15,-23-10-346-15</inkml:trace>
  <inkml:trace contextRef="#ctx0" brushRef="#br0" timeOffset="173280.41">17170 12259 268 0,'4'-2'70'0,"1"-3"-48"15,-1 0 27-15,1 1 2 16,-2 1 0-16,1-1-18 16,-2-2-4-16,-2 3 5 0,0-2-7 15,0 1 1-15,-8 1-9 16,-4 0-13-16,-4 3 0 16,-5 0-3-16,-3 3 5 15,-3 5 3-15,-2 3 0 16,1 3-3-16,4 0 0 15,3 1-2-15,4 1-1 0,7-2-3 16,5-3-2-16,5 1 0 16,0-1 0-16,10 0 0 15,4-1 1-15,5 0-1 16,2-3 1-16,3 3-1 16,0 1 0-16,3 0 0 0,2 0 0 15,-2 1 2-15,-1 1-4 16,-1-3 1-16,-3 2-2 15,-3 1-5-15,-7-2-6 16,-2 0 3-16,-9-1 0 0,-1-1 2 16,-3 2 7-16,-14-2 3 15,-6-4 0-15,2 2 1 0,-8-3-3 16,4-2 3-16,1-2 0 16,2 0 4-16,7-2 9 15,0-7-3-15,8-2-6 16,3-1-2-16,4-1-4 15,0-3-1-15,11 0-1 16,7 3-4-16,4-2-10 0,5 2-14 16,5-3-46-16,2 2-64 15,2-6-221-15</inkml:trace>
  <inkml:trace contextRef="#ctx0" brushRef="#br0" timeOffset="175220.6">18138 12212 200 0,'0'0'57'0,"0"0"-19"0,0 0 17 16,0 0-13-16,3 0-5 15,1 0-15-15,-3-3 3 32,6 1 3-32,-6-1-4 15,5-1-2-15,-5 1 4 0,5-1-3 0,-5 1-5 0,1-3-2 16,-2 1-1-16,2-1-2 16,-2-2-3-16,0 0-1 15,0-1-3-15,-2 1-3 16,-7-2 1-16,-4 3-3 15,-4 0-1-15,-2 2 0 16,-1 2 0-16,-4 3 0 0,0 0 0 16,3 0 1-16,1 10-1 15,0 1 0-15,6 3 0 16,3 3 0-16,4-2-2 16,7 1 2-16,0 2-2 15,2-5 2-15,7 1 0 0,2-6 0 16,1 0 0-16,3-5-1 15,1-1 1-15,-3-2-1 16,-1 0 0-16,0-5 1 16,1-4-1-16,-2 2 3 15,-3-4-1-15,0 2 0 16,-1-2 3-16,-1 0 4 0,-1 3 0 16,2 1 0-16,-6-2-1 15,6 4-4-15,-6 1-1 16,1 3 1-16,0-2-1 15,0 3-2-15,1 0 0 0,1 3 0 16,-3 3 0-16,6 3 2 16,-1 2 0-16,1 3 0 15,0 2-1-15,4 0-1 16,-2 4 1-16,0-2-1 16,-2 3 1-16,4-1-1 15,-2 1 1-15,0 1-1 0,-2-4 0 16,1-1 0-16,-1-1 0 15,-2-2 0-15,-2-4 1 16,1-3-1-16,-2-4 1 16,-1-1-3-16,-1 0 6 15,2-2-2-15,1 0 1 0,-1 0 4 16,-1 0 7-16,1-2-3 16,2-3-3-16,-3-2 0 15,4 0 0-15,-3 1-1 16,2 1-2-16,-1-2-1 0,2 0-1 15,2-1 0-15,-2 1 0 16,-2 0-2-16,2-4 2 16,2-1 0-16,0 1 1 31,0-5 0-31,-4 2-1 16,2-6-2-16,6 6 0 15,-3-4-1-15,-1 2-1 0,0 3-9 0,1 5-29 16,0-3-73-16,-3 0-169 15</inkml:trace>
  <inkml:trace contextRef="#ctx0" brushRef="#br0" timeOffset="181077.34">17082 12741 256 0,'-3'0'189'15,"-1"0"-148"-15,0-2 17 16,2 0-8-16,0 0-14 16,2 0-13-16,-1 1-4 0,1 1 4 15,-2 0-4-15,2-2-5 16,0 2 1-16,0-2-1 16,0 1-1-16,0-1 0 15,0 0-2-15,0 2-2 16,-2-4 0-16,2 4-3 0,0 0-1 15,0 0-2-15,0 0-3 16,0 0 0-16,0 0 0 16,0 0-1-16,0 4 1 15,0 6 0-15,4 1 0 0,-1 3 1 16,2 3 1-16,-4 4 0 16,3 2-1-16,-1 3 1 15,1-2-2-15,-1 2 1 16,2-2-1-16,-1-3 0 15,4-3 1-15,-5-1-1 16,1-5 1-16,-1-3-2 0,1-4 1 16,-1 1 2-16,-1-3-2 15,0-1 1-15,-1-2 1 16,1 0-1-16,2 0 0 16,0 0 0-16,1 0 0 0,2 0-1 15,2 0 1-15,2 0-1 16,3 0 0-16,1 0 0 15,1 0 0-15,0 0 0 16,2 0 0-16,2-2 0 16,2 2 1-16,-1-2-1 0,2-1 0 15,-1 1 0-15,3 0 0 16,0 1 0-16,0-1 0 16,-1 0 0-16,1 0 0 15,0-2 0-15,-2 4 0 16,2-3 1-16,2 1-1 15,0 0 1-15,0-1-1 16,2 1 0-16,0-1 0 0,0 1 1 16,1-2-1-16,-2 2 0 15,-1-1 1-15,0 1-1 16,-2-2-1-16,-1 3 1 16,1-1 0-16,0 0 1 15,-2 0-1-15,3 1 1 0,-3-1 0 16,1-2 1-16,-2 2-1 15,4-1 0-15,-1 1 1 16,2-2-2-16,-2 1 0 0,4 1 0 16,-3 1 0-16,1-1 0 15,-1 2 0-15,-1-2 1 16,0 2-2-16,1-2 1 16,0 0 1-16,-1 2-1 15,0 0 1-15,2 0-1 16,0 0 1-16,1 0-1 15,-1 0 0-15,-5 0 0 0,5 0 0 16,2-2 0-16,-4 2 0 16,2 0 0-16,0 0 1 15,-1 0-1-15,-4 0 0 16,0 0 0-16,2 0 0 0,-5 0 0 16,3 0 0-16,-2-2 0 15,-3 2 0-15,5-1 0 16,-2-1 1-16,-1 0-1 15,3-1 1-15,-2-1-2 16,3 2 1-16,-1-3 1 16,1 2-1-16,-1-1 1 0,1 0-1 15,0 1 0-15,1-1 1 16,-5 1-1-16,-1 1 1 16,3-2-1-16,-4 0 1 15,0 3-2-15,0-3 1 16,-2 2 1-16,-1-1 0 15,-3 1 0-15,1-1 0 0,-1 1 0 16,-2-1 0-16,2-1 0 16,-2 2-1-16,2-2-1 15,-2 2 1-15,3 1 0 0,-1-1 0 16,0 0 0-16,1 1 0 16,-3-1 0-16,2 2 0 15,-4-2 0-15,3 0 0 16,-4 0 0-16,1 0 0 15,2 1 0-15,1-1 0 16,-1 0 0-16,-3 0 0 0,4 0 0 16,-5 1 1-16,1-1-1 15,-1 0 0-15,0 0 0 16,-2 1 1-16,1-1-1 16,0 2-1-16,0-2 1 15,-1 2 0-15,-1-2 1 16,0 2-2-16,0 0 2 0,-2 0-2 15,0 0 1-15,0 0 0 16,1 0 0-16,-1 0 0 16,2 0 1-16,-2-1 0 15,0-1 0-15,2 2-1 16,0-2 1-16,-1 0 0 0,1-2 0 16,0 3 0-16,-1-3 0 15,-1 1 0-15,0-3 2 16,0 3 0-16,0-1 0 15,0-1-1-15,0-1 3 0,0-1 0 16,0 0 0-16,0 0-1 16,0 0 0-16,0-2-1 15,-1 2 3-15,-1 0 0 16,2-2-2-16,-5 3-1 16,3-1-2-16,2 2 1 15,-3-2 0-15,1 0 1 16,0 1 0-1,0 1-2-15,1 0 0 0,-3-3 1 0,2 1-1 16,1 4-1-16,1-5 2 16,-3 3-2-16,3 2 0 0,-4-1 0 15,3 0 0-15,1 1 0 16,-2 1 0-16,-1-1-2 16,-6 1-6-16,-3-2-15 15,-5 4-33-15,-3-3-61 16,-7-2-120-16</inkml:trace>
  <inkml:trace contextRef="#ctx0" brushRef="#br0" timeOffset="199133.91">2449 15195 386 0,'-8'-6'64'0,"5"3"-25"16,-2 0 21-16,3 1 4 15,0 2-17-15,2 0-26 0,0 2-13 16,5 12-6-16,7 5 13 16,-2 10 11-16,6 7-2 15,-3 3-4-15,1 4-4 16,1-1-1-16,-6 2-3 16,-1-2-6-16,0-4-4 0,-1-3 0 15,-3-4-2-15,1-8-1 16,-2-4-15-1,4-7-19-15,1-9-24 0,3-3-20 16,1-13-13-16,3-8-61 0,-1-6-216 16</inkml:trace>
  <inkml:trace contextRef="#ctx0" brushRef="#br0" timeOffset="199634.12">2702 15372 145 0,'-8'-6'293'0,"1"1"-245"15,4-4 6-15,3-2 7 16,0-1-23-16,11-2-23 0,5 1-7 16,4 0 2-16,4 7-1 15,0 2-2-15,3 4-4 16,-2 4-1-16,-5 12 0 15,-6 8-1-15,-5 7 0 16,-4 3-5-16,-5 0-8 0,-7-2-5 16,-7-2 0-16,2-7 10 15,-1-8 6-15,3-6 2 16,4-4 0-16,2-5 7 16,4-4 7-16,0-10-9 15,0-7-4-15,6-4 1 16,1-6-2-16,4 1 1 0,-2 0 2 15,-2 3 2-15,0 7 1 16,-3 2 1-16,-3 8 0 16,1 3 1-16,-2 5 3 15,0 2-3-15,2 0-7 0,-2 5-5 16,2 8 1 0,4 5 4-16,-1 1 0 0,4 6-1 15,-2 0 0-15,4 2-1 16,-1-1 0-16,-1 0-1 15,3 0-16-15,-4-2-13 16,-1-6-16-16,4-3-24 0,-3-6-15 16,0-7-33-16,-1-2-68 15</inkml:trace>
  <inkml:trace contextRef="#ctx0" brushRef="#br0" timeOffset="199962.17">3123 15181 412 0,'2'0'80'0,"-2"0"-37"16,0 0 10-16,0 0 2 15,5 5-22-15,-2 6-21 0,4 3 4 16,0 6 11-16,3 5-6 16,-1 5-5-16,-1 0-8 15,-1 6-4-15,1-2-1 16,-1-2-3-16,-2 0 2 16,0-5-4-16,1-4-17 0,-2-5-15 15,1-5-27-15,-3-7-46 16,2-6-81-16</inkml:trace>
  <inkml:trace contextRef="#ctx0" brushRef="#br0" timeOffset="200337.27">3425 15271 462 0,'-13'2'49'0,"2"-2"-17"15,3 0 33-15,5 0-9 16,3 0-27-16,8 0-24 16,11-2-2-16,6-1 1 0,4 1-1 15,3-1-2-15,4 1-1 16,-6 0 0-16,-4 2-3 16,-4 0-15-16,-7 0-26 15,-6 0-25-15,-9 0-30 16,0 6-79-16</inkml:trace>
  <inkml:trace contextRef="#ctx0" brushRef="#br0" timeOffset="200493.47">3501 15345 429 0,'2'2'41'16,"9"-2"-24"-16,5 0 21 0,8 0-5 15,2 0-17-15,1-4-13 16,3-3-3-16,-1 2 0 15,-2-5-15-15,0 4-34 16,-3-5-50-16,-8-2-67 0</inkml:trace>
  <inkml:trace contextRef="#ctx0" brushRef="#br0" timeOffset="200759.07">3864 15122 448 0,'0'-9'55'0,"0"4"-23"16,0-2 39-16,-1 3-4 15,1 1-26-15,0 3-24 16,0 0-9-16,5 7-5 0,4 5 11 16,3 8 8-16,4 3-6 15,3 7-1-15,-4 4-5 16,-1 5-3-16,-2 4-5 15,-4 4 0-15,-4 3-3 16,-4-2-31-16,-11-4-52 16,-7-6-83-16</inkml:trace>
  <inkml:trace contextRef="#ctx0" brushRef="#br0" timeOffset="203575.2">6123 15400 200 0,'3'-9'127'15,"3"-3"-83"-15,-3-1 14 16,1-1 2-16,-2 0 0 16,0 1-25-16,-2 3-2 0,0 1 2 15,-4 3-10-15,-12 6-13 16,-8 0-8-16,-4 6-1 16,-8 9 0-16,-3 7 2 15,-1 5 2-15,0 2 4 0,6-1 3 16,12-1 2-16,10 0-5 15,12-4-5-15,2-2-4 0,18-1-1 16,14-3 0-16,9 2 0 16,6-3-2-1,2-2-2-15,1 0-8 0,-3-2-2 16,-6 5-1-16,-12-5-3 16,-13 3 2-16,-15-2 1 15,-3 7-6-15,-23-3 7 0,-15 2-3 16,-5-3 10-16,-7 0 6 15,-1-4 1-15,3-6 16 16,10-4 6-16,7-2 0 16,14-6-4-16,8-8-11 0,9-6-7 15,9-1-2-15,16-4-3 16,8 0-10-16,2 0-14 16,5 0-26-16,-5 4-33 15,-2 1-60-15,-12 1-160 16</inkml:trace>
  <inkml:trace contextRef="#ctx0" brushRef="#br0" timeOffset="203885.57">6135 14931 406 0,'-5'-7'170'0,"-2"5"-148"16,-2 2 7-16,3 5 13 16,3 13 0-16,-1 6-21 15,-1 5-11-15,0 6-1 16,-2 2-5-16,1 2-2 15,0-1-2-15,1-4-27 0,3-7-18 16,2-6-17 0,0-11-19-16,7-10-49 0,5-3-72 15</inkml:trace>
  <inkml:trace contextRef="#ctx0" brushRef="#br0" timeOffset="204057.37">6147 14924 465 0,'7'-12'57'15,"-1"4"-20"-15,9 8 8 16,4 0-2-16,5 15-14 16,1 8-18-16,2 9-5 15,1 7-5-15,-8 9-1 16,2 4-11-16,0 5-38 0,-6-4-56 16,-5-6-90-16</inkml:trace>
  <inkml:trace contextRef="#ctx0" brushRef="#br0" timeOffset="204537.1">6766 15113 457 0,'-7'-5'26'15,"-4"5"9"-15,0 0 20 16,1 8-4-16,-3 12-18 16,-1 12-11-16,-3 9-2 15,1 11-4-15,0 7-2 0,4 7-3 16,0 2-8-16,7 3-2 15,5-7 0-15,2-6-1 16,14-14-18-16,7-4-8 0,10-16-20 16,6-11-30-16,2-13-59 15,7-6-170-15</inkml:trace>
  <inkml:trace contextRef="#ctx0" brushRef="#br0" timeOffset="205162.81">7134 15495 293 0,'7'-11'57'16,"-5"-1"-2"-16,-2-5 29 16,0 1-20-16,0-3-19 15,0-1-18-15,-9 1 3 16,-2 1-7-16,-3 4-8 16,-6 3-9-16,-1 7-3 0,-4 4-3 15,-3 4-1-15,3 12 0 16,0 7 2-16,6 5-2 15,6 3 0-15,4-4 1 16,5 1-1-16,4-4-2 16,6-10-1-16,10-6-1 0,3-4 2 15,3-4-2-15,4 0-3 16,-1-9 2-16,-3-5 3 16,2-4 2-16,-2-1 1 15,-5-1 0-15,0 2 4 16,-5 2 7-16,-5 5 1 0,1 2 2 15,-1 9-5-15,-4 0-4 16,1 8-4-16,-1 8 3 16,3 5 2-16,0 4-5 15,-1 3 1-15,2 1-2 16,2-1 0-16,0 1 0 16,0-4-1-16,0-5-5 0,2-4 3 15,-4-6 0-15,0-8 3 16,0-2 0-16,0-2 2 15,-1-13 1-15,1-5 2 16,2-3 2-16,2-4-2 0,3-1-4 16,3 1-2-16,0 4-19 15,5 1-15-15,0 6-49 16,-3 7-72-16,-1 4-151 16</inkml:trace>
  <inkml:trace contextRef="#ctx0" brushRef="#br0" timeOffset="205334.66">7597 15573 409 0,'4'4'119'15,"-4"0"-81"-15,0-3 30 16,0 4-4-16,0 1-22 16,0 6-26-16,0 1-11 0,0 5-4 15,-2 3-1-15,-5 1-29 16,-1-4-43-16,-2-4-96 15</inkml:trace>
  <inkml:trace contextRef="#ctx0" brushRef="#br0" timeOffset="206223.06">7796 15404 478 0,'-3'-9'32'0,"3"-3"-6"16,8-1 18-16,14 2-5 15,7 1-14-15,5 4-19 16,2 6 1-16,-2 0 2 16,-1 4-5-16,-9 14-2 0,-7 1-2 15,-10 10 0-15,-7-1 0 16,-5 3-6-16,-12-4-4 15,-5-3 0-15,-2-4 7 0,2-8 3 16,5-5 4-16,4-7 9 16,6 0 1-16,7-5 2 15,1-9-10-15,16-7-5 0,2-4-1 16,5-4 1-16,3-1-1 16,0-1 1-16,-3 1 0 15,-2 5 3-15,-5 7 4 16,-7 4 0-16,-5 7 4 0,-3 7 4 15,-2 2-7-15,0 14-6 16,-3 7 4-16,-1 6-1 16,1 4-4-16,3 5-1 15,0-1-1-15,8-3 1 16,9-2-10-16,2-8-16 16,6-5-6-16,2-7-18 0,0-8-40 15,-1-4-56-15,-3-11-109 16</inkml:trace>
  <inkml:trace contextRef="#ctx0" brushRef="#br0" timeOffset="206459.56">8305 15126 553 0,'0'-10'15'16,"0"7"7"-16,17 3 26 0,10 5-5 15,7 16-18-15,3 10-17 16,2 7-1-16,1 10-2 16,-10 7-4-16,-8 6 0 15,-13 1-1-15,-9 1 0 16,-4-5-8-16,-18-6-8 16,-5-9 1-16,-7-9 1 0,2-9 4 15,3-11-16-15,10-10-38 16,9-4-24-16,10-15-61 15</inkml:trace>
  <inkml:trace contextRef="#ctx0" brushRef="#br0" timeOffset="206709.5">8897 15347 576 0,'-2'0'61'16,"2"0"-42"-16,9-6 25 16,11 1 0-16,7 0-15 15,2 1-25-15,9 2-4 16,-1 2 1-16,1 0-2 0,-3 0-14 16,-8 0-14-16,-5 8-19 15,-11 2-31-15,-11 3-27 16,-16 1-74-16</inkml:trace>
  <inkml:trace contextRef="#ctx0" brushRef="#br0" timeOffset="206818.84">8931 15531 459 0,'0'10'56'0,"11"-6"-14"16,19-2 37-16,16-2-35 16,8 0-28-16,10 0-15 15,3-8-17-15,-5-2-92 0,1-4-411 16</inkml:trace>
  <inkml:trace contextRef="#ctx0" brushRef="#br0" timeOffset="-208744.9">2531 16522 81 0,'-8'-3'285'16,"-1"-3"-253"-16,-1-1 27 15,3-2 10-15,2-1-22 16,3-3-17-16,2-1-10 16,0-1-4-16,11 1 3 15,4 2-4-15,0 1-3 0,4 5-2 16,-4 5-8-16,4 1-1 16,-3 4-1-16,-4 13-1 15,-3 5 1-15,-5 4-4 16,-4 6-1-16,0 0-1 0,-11 1 2 15,1-5 3-15,-3-6 2 0,4-4 0 16,2-9 8-16,2-8 4 16,2-1 0-16,3-7-1 15,0-11-8-15,10-3-4 16,0-6 0-16,7-5-1 16,-3-1 1-16,1 1 0 15,-3 4 0-15,-4 3 1 0,-2 4 0 16,-4 7 0-16,-2 5 3 15,0 5 8-15,0 2 2 16,0 2-4-16,-2 0-10 16,-4 11-2-16,5 5 2 15,1 2 0-15,0 3 1 0,0 3-1 16,3-2 1-16,9 0 0 16,0-1 0-16,3-1-1 15,2 2-1-15,0-5-15 16,3-4-24-16,2-3-31 15,2-8-42-15,-1-2-44 16,0-14-219-16</inkml:trace>
  <inkml:trace contextRef="#ctx0" brushRef="#br0" timeOffset="-208510.6">2933 16397 438 0,'-5'2'115'0,"5"-2"-109"15,0 0 34-15,4 0-4 16,12-2-20-16,3-5-12 16,7 0-2-16,-3 2-2 15,4-1-11-15,-5 4-55 16,-4 2-26-16,-9 0-39 0,-5 4-141 15</inkml:trace>
  <inkml:trace contextRef="#ctx0" brushRef="#br0" timeOffset="-208401.25">3004 16488 462 0,'-2'2'29'0,"2"-2"-10"16,14-2-1-16,10-11-5 0,8 0-13 15,6-4-27-15,3-1-30 16,1-1-54-16</inkml:trace>
  <inkml:trace contextRef="#ctx0" brushRef="#br0" timeOffset="-207927.87">3344 16258 467 0,'-2'-10'100'15,"2"0"-87"-15,0 2 22 16,7 3 13-16,7 2-21 16,-1 3-23-16,1 0 0 15,2 9 5-15,-4 10-1 0,2 4-4 16,-7 6-3-16,-2 3 1 16,-2 4 0-16,2-1 0 15,-1-3-2-15,2-7-2 0,3-6 2 16,0-8-1-1,5-6 2-15,4-5 1 0,5-5-1 16,1-12-1-16,5-6 0 16,0-4-1-16,1-4-5 15,-2-7 2-15,-4-3-2 16,-4-4 3-16,-5 0 2 16,-5-2 2-16,-7 2-3 0,-3 6 5 15,-1 7 0-15,-14 9 4 16,-4 10-1-16,-7 12-3 15,1 1-2-15,0 8 0 16,3 10 4-16,6 6 3 16,6 2-6-16,10 3-2 0,0-3 0 15,3 2 0-15,13 0-5 16,6-7-18-16,3-3-16 16,6-2-20-16,-3-7-47 15,1-5-59-15</inkml:trace>
  <inkml:trace contextRef="#ctx0" brushRef="#br0" timeOffset="-207240.54">4277 16039 115 0,'7'-13'141'0,"-2"1"-122"0,-5 3 47 16,0 0 17-16,0-1-12 15,0 0-28-15,-5 3 0 16,-6 0-4-16,-5 0-10 15,-5 3-8-15,-4 4-3 0,-6 0-5 16,-3 4-7-16,-6 13-5 16,-1 5-1-16,2 7 0 15,-1 8 0-15,7 4-1 16,11 2 2-16,8-4-2 16,14-5-2-16,0-6-5 15,22-4-6-15,9-13-4 16,6-8 1-16,5-3-10 0,-1-5-1 15,2-11-1-15,-5-6 10 16,-5-5 10-16,-7-3 8 16,-1-2 1-16,-7-1 5 15,-7-1 18-15,-1 5 9 0,-5 4-1 16,-2 3 5-16,-1 10-8 16,-2 5 0-16,0 7 0 15,0 0-14-15,0 16-13 16,-2 9 0-16,2 5 1 0,5 10-1 15,8 0 0-15,5 1-3 16,11 3-35-16,7-6-38 16,5-4-37-16,2-9-143 15</inkml:trace>
  <inkml:trace contextRef="#ctx0" brushRef="#br0" timeOffset="-206475.08">3936 17017 396 0,'0'-9'16'0,"0"-1"13"0,-2-2 41 16,2 3-35-16,0-1-19 15,0-1-7-15,0 3 4 16,0 0-1-16,0 3-6 0,0-3 0 16,4 1 5-16,-1 2 0 15,-3 1 0-15,0-1 4 16,0-1 2-16,0 1-3 31,-3 0-6-31,-3 1-3 0,-2-1-3 0,-2 1-1 16,0 2 0-16,3 0-1 0,-7 1 0 15,4 1 0-15,0 0 0 16,-5 3-1-16,-4 8 0 16,2 7 0-16,-3 3 0 15,1 2 2-15,4 2-1 16,3-1-1-16,6-3 0 16,6-3 0-16,2-2-1 0,14-5 1 15,6-6-1-15,5-3 0 16,5-2-2-16,0-2-3 15,1-12-7-15,-1-4-2 0,-3 0 3 16,-6-5 7-16,-5 0 4 16,-5 3 2-16,-6 1 1 15,-7 4 3-15,0 5 12 16,-4 4 4-16,-5 4-6 16,2 2-8-16,0 6-3 15,1 6-3-15,6 6 0 0,0 2-2 16,6 3 0-16,8 0-14 15,4-2-30-15,4 1-19 16,-1-6-21-16,2-7-21 16,1-6-96-16</inkml:trace>
  <inkml:trace contextRef="#ctx0" brushRef="#br0" timeOffset="-206162.06">4476 16683 497 0,'-14'-4'37'0,"-4"4"-28"16,-2 0 59-16,2 4-14 0,1 8-31 15,-3 6-18-15,3 4 2 16,3 4 3-16,2 4-3 15,6 4-3-15,2 2-1 16,4-4-1-16,4 4-1 16,9-6-2-16,6-3-1 15,5-5-7-15,4-8-11 16,3-9-2-16,1-3-5 0,2-2 5 16,-7-7 2-16,-1-7-22 15,-11-6-28-15,-7-1-49 16,-8-1-163-16</inkml:trace>
  <inkml:trace contextRef="#ctx0" brushRef="#br0" timeOffset="-206047.77">4318 16908 462 0,'0'0'18'0,"6"0"-36"16,18-6-4-16,17-8 28 0,8-2-29 15,9-4-50-15,1-3-34 16,-1 0-56-16</inkml:trace>
  <inkml:trace contextRef="#ctx0" brushRef="#br0" timeOffset="-205614.16">4927 16611 463 0,'2'-9'71'16,"-2"-1"-54"-16,0 2 42 15,0 5-8-15,-4 1-28 16,-10 2-21-16,-1 0-2 16,-8 11-1-16,-4 5 1 15,-4 2 0-15,-3 5 0 0,8 2 0 16,1-2 0-16,6 1 3 16,11-3 2-16,8-2-2 15,5-3-2-15,15 0-1 16,3-5 1-16,9 0-1 0,3-2-1 15,-1-4-9 1,-7 3-3-16,-4 0 2 0,-12 1 4 0,-9 6-26 16,-2-1 12-16,-15 9 19 15,-11-2 3-15,2 2 10 16,-3 1 9-16,7-5 12 0,6-1-3 31,11-5-4-31,4-8-5 16,24-3-3-16,15-2-8 15,10-9-5-15,12-3-3 0,7-6-25 16,1-2-27-16,-5 0-48 16,-9 1-107-16</inkml:trace>
  <inkml:trace contextRef="#ctx0" brushRef="#br0" timeOffset="-204925.73">4143 17561 374 0,'-8'-6'36'0,"4"-1"45"0,2 1-1 16,1 1-21-16,1 2-13 16,0 3-10-16,0 0-7 15,8 2-11-15,2 11-2 16,1 7 2-16,3 5-3 15,-1 11-4-15,1 3-4 0,2 11-6 16,-5-4 2 0,2 2-3-16,2-3 1 15,-1-8-9-15,-2-6-15 16,3-12-14-16,-2-8-19 0,6-11-30 16,-5-1-38-16,1-21-102 15</inkml:trace>
  <inkml:trace contextRef="#ctx0" brushRef="#br0" timeOffset="-204426.06">4465 17598 486 0,'0'-10'24'0,"0"3"22"0,0-1 18 16,7-1-30-16,5 4-25 15,5-1-5-15,1 4 2 16,4 4 2-16,-1 3-6 16,-2 10-2-16,-4 6-1 0,-2 9 1 15,-6 8-2-15,-3 5 0 16,-6 1 1-16,2-1-7 16,0-2 7-16,0-5-1 15,0-12 1-15,0-6 0 16,0-10-3-16,12-8 2 0,3-2 2 15,7-12-3 1,1-11-3-16,0-7-10 0,4-4 5 16,-3-5 8-16,-7-5 2 15,-5-3 1-15,-4 3 0 16,-8 5 0-16,0 2 2 16,-3 7 10-16,-9 7 0 15,0 7 7-15,0 6-7 16,-3 6 0-16,5 6-5 0,1 0-4 15,1 7-2-15,5 10 0 16,3 3-1-16,0 4 0 16,1 4-1-16,9 2 1 15,0 0 0-15,3-3-11 16,0-1-6-16,-1-3-9 16,1-4-7-16,-1-5-30 15,0-6-29-15,-2-6-45 0,-1-2-178 16</inkml:trace>
  <inkml:trace contextRef="#ctx0" brushRef="#br0" timeOffset="-203563.77">4496 17788 84 0,'-25'20'420'15,"11"-11"-415"-15,10-6 0 16,4-3 17-16,18 0 7 0,10-15-15 16,10-3-10-1,6-6-1-15,0-4-2 0,0 1 0 16,-5 2 1-16,-10 2-2 16,-15 7 0-16,-14 3-8 15,-9 10-7-15,-25 3-10 16,-9 3 0-16,-11 14 17 15,-3 2 8-15,-3 12 9 16,4 1 9-16,10 1 7 0,9 0 13 16,15-3 1-16,13-1-16 15,9-10-15-15,24-8-9 16,20-9-2-16,9-1 7 16,16-19-2-16,6-10-8 15,-1-9-2-15,-9-3 6 16,-17 3 2-16,-19 3 1 15,-24 6-1-15,-15 11-15 0,-30 12 3 16,-19 5 8-16,-6 9 2 16,1 8 3-16,3 12 12 15,15 2 1-15,21 1-13 0,22-4-14 16,16-5-74-16,29-12-90 16</inkml:trace>
  <inkml:trace contextRef="#ctx0" brushRef="#br0" timeOffset="-203052.3">5078 17633 448 0,'0'-13'41'0,"2"-4"-38"16,-2 1 52-16,3-4 4 16,10 4-30-16,-1 2-13 15,8 5 1-15,1 5 0 16,3 4-7-16,-2 10 0 16,1 9-3-16,-4 8-6 0,0 5-1 15,-4 4 0-15,-1 3-1 16,-4-2-2-16,2-5 2 15,-2-3-2-15,2-9-1 16,3-12 0-16,1-6 3 0,2-4 0 16,3-13-1-16,1-10-1 31,0-10 1-31,-5-5 1 0,-2-7 0 16,-5-5 1-16,-5-5 1 15,-5 2-4-15,0 4 4 16,-3 5 0-16,-7 8 2 15,-5 13 5-15,1 14-3 0,-3 11 1 16,1 3-3-16,4 15-2 16,6 7 1-16,4 9 1 15,2 2-2-15,15-1-1 16,12-1 0-16,2-3-1 16,9-5-13-16,3-10-16 0,-1-4-24 15,-1-11-47-15,-3-1-64 16</inkml:trace>
  <inkml:trace contextRef="#ctx0" brushRef="#br0" timeOffset="-202869.34">5821 17398 340 0,'0'0'241'15,"2"-7"-218"-15,11-5 12 16,6-3 11-16,8 1-24 0,5 0-18 15,2 3-3 1,-3 2-5-16,0 4-44 0,-11 5-56 0,-12 0-73 0</inkml:trace>
  <inkml:trace contextRef="#ctx0" brushRef="#br0" timeOffset="-202744.35">5836 17541 431 0,'0'5'120'16,"7"-5"-120"-16,17-4 16 15,11-10 0-15,10-2-16 0,4-2-26 16,5-2-26-16,-6 1-79 16</inkml:trace>
  <inkml:trace contextRef="#ctx0" brushRef="#br0" timeOffset="-202316.99">6685 17105 79 0,'-11'-10'347'15,"0"-1"-318"-15,2 0 1 16,2 6 25-16,-1 2-3 16,-2 3-29-16,-2 0-18 15,-7 12-1 1,4 8 10-16,-9 5 9 16,-1 11-8-16,-2 4-7 0,2 9 1 15,5 1 0-15,4-3-5 0,7 0-2 16,7-6-1-16,6-9-2 15,12-6-2-15,10-8 1 16,4-10-16-16,8-5-11 16,-1-3-9-16,4-5-12 15,-2-8-6-15,-4-2 4 16,-2-5-22 0,-12 0-13-16,-7-6-83 0</inkml:trace>
  <inkml:trace contextRef="#ctx0" brushRef="#br0" timeOffset="-202176.39">6507 17325 479 0,'-5'0'69'0,"5"0"-52"16,14 2 24-16,19-10-4 16,9 0-29-16,16-3-10 15,5-5-48-15,1-7-109 0</inkml:trace>
  <inkml:trace contextRef="#ctx0" brushRef="#br0" timeOffset="-199806.39">9948 15215 422 0,'1'-13'24'0,"-1"0"14"15,0 5 25-15,0-3-7 16,-1 2-27-16,-12 6-12 16,-5 1 4-1,-6 2-3-15,-10 5-6 16,0 10 7-16,-7 4 6 0,2 1-8 15,6 6 1-15,9 1-4 16,11-2-3-16,9 3-6 16,6 0-3-16,21-2-1 0,10-1 2 15,9-2-3-15,6-1 1 16,-1-6-3 0,1 2-1-16,-7-2 1 0,-9-2-3 15,-12-1-9-15,-13-1-7 16,-7 3 16-16,-21-2 2 15,-14 6 2-15,-13-7 2 0,-9 2-2 16,-5-5 1-16,5-5 2 0,7-4 1 16,10 0 13-16,13-8 2 15,20-7-11-15,9-5-6 16,23-2-14-16,14-4-18 16,15 1-19-16,9-6-38 15,2-1-66-15</inkml:trace>
  <inkml:trace contextRef="#ctx0" brushRef="#br0" timeOffset="-198948.45">10630 14865 242 0,'3'-28'69'16,"-3"5"14"-16,-1 1 6 0,-8 7-28 15,-3 7-19-15,-8 4 21 16,1 4-27-16,-2 7-17 16,-4 13-5-16,-2 10 1 15,-2 13 3-15,-3 12-5 16,1 11 1-16,3 13-7 0,4 5-2 15,8 6-3-15,9-6 1 16,7-3-2-16,23-10 0 16,21-12-1-16,13-11-1 0,17-12 0 15,12-11-17-15,9-11-32 16,2-10-55-16,1-6-102 16</inkml:trace>
  <inkml:trace contextRef="#ctx0" brushRef="#br0" timeOffset="-198208.48">11278 15101 310 0,'0'-10'23'0,"2"0"21"15,2-1 16-15,-2 0 0 0,0 0-21 16,-2 5-9-16,0-5 6 16,-2 7-3-16,-11 3-19 15,-5 1-11-15,-9 5 0 16,-5 9 4-16,-2 4 7 0,2 3-2 16,0 3-1-16,11-1-2 15,5-2-1-15,14 1-6 16,2-3-3-16,18 1 2 15,9-2 0-15,11 0 0 16,5-1-1-16,2 3 0 0,-2-4-3 16,-6 3-3-16,-8 3-2 15,-9 0-4-15,-15-1-12 16,-5-2 2-16,-17 1 11 16,-12-6 6-16,-9-4 3 15,-5-5 2 1,0-5 3-16,3 0 16 15,6-5 2-15,9-10-1 16,11-4-6-16,10-1-11 16,4-3-5-16,20-2-18 15,10 3-17-15,12-1-21 0,4 0-37 16,0 0-73-16</inkml:trace>
  <inkml:trace contextRef="#ctx0" brushRef="#br0" timeOffset="-197818.04">11257 14708 360 0,'-6'-3'149'0,"4"-1"-119"16,-3 4 28-16,3 0-17 0,-3 7-13 15,3 7-12-15,-3 6-5 16,0 3-6-16,-3 4-4 16,-1 0-1-16,4-2-1 15,-2 0-27-15,-1-2-25 16,3-5-13-16,5-8-12 16,0-6-46-16,0-4-95 0</inkml:trace>
  <inkml:trace contextRef="#ctx0" brushRef="#br0" timeOffset="-197630.57">11235 14754 415 0,'7'-18'44'0,"0"2"22"0,5 8-5 15,-2 1-15-15,7 7-16 16,0 0-19-16,3 11-3 16,-1 10-3-16,1 4-4 15,0 5 0-15,1 2-1 16,-2 4-17-16,3 1-25 15,-2 0-24-15,1-2-40 0,-5-9-76 16</inkml:trace>
  <inkml:trace contextRef="#ctx0" brushRef="#br0" timeOffset="-197141.47">11843 14927 360 0,'1'-7'61'0,"-1"0"6"15,0 6 13-15,-9 1-12 16,-7 4-29-16,-6 13-23 0,-5 9 7 16,-5 7 4-16,-1 9-6 15,3 5-4-15,5 5-3 16,9 3-7-16,7 2-6 16,9-2 0-16,4 1 0 15,15-5-8-15,10-8-18 0,6-5-25 16,6-11-36-16,1-13-43 15,2-12-132-15</inkml:trace>
  <inkml:trace contextRef="#ctx0" brushRef="#br0" timeOffset="-196081.33">12189 15275 53 0,'3'0'197'15,"3"-5"-168"-15,-1 0 23 16,3-2 7-16,-1-2-10 16,0-1-11-16,-2 2-5 0,-2-5-3 15,1 1-3 1,-4-3 0-16,2 0-2 0,-8-2-7 16,-8 1-6-16,1 2 0 15,-8 1-8 1,-4 6-4-16,-2 4 1 15,-2 3 0-15,0 0 2 16,2 3-1-16,6 10-2 16,0 1 1-16,6 4-1 15,10 4 0-15,5-5-1 0,0 5 0 16,13-6 0-16,6-2 1 16,4-3 0-16,4-6 0 15,1-3 0-15,0-2-1 16,-1-2 1-16,-6-10-1 15,1-3 2-15,-5-3-1 16,-7 3 3-16,-1-3 9 0,0 0 8 16,-2 4 0-16,-1 2 4 15,-5 4-4-15,3 4-7 16,-1 4-4-16,1 0-7 16,-1 4-2-16,4 10 0 0,-1 4 1 15,3 7-1-15,3 2 1 16,-4 5 0-1,1 2-1-15,1 0-1 0,0 1 2 16,-1-1-1-16,1 0 0 16,2-7 1-16,-5-6-2 15,-1-5 0-15,1-5 1 0,-2-5 0 16,-3-6 0-16,1 0 1 16,1-4 2-16,1-10-1 15,2-8 0-15,2-3-1 16,0-5 3-16,2-2-1 15,0-1 0-15,-1 3-2 0,1 4-1 16,0 6-1-16,0 4 1 16,-4 5-7-16,1 4-34 15,5 5-47-15,0 1-68 16,0 1-109-16</inkml:trace>
  <inkml:trace contextRef="#ctx0" brushRef="#br0" timeOffset="-195911.93">12772 15304 607 0,'0'2'31'0,"0"1"20"0,0 4-1 16,-1 2-16 0,-4 7-28-16,-3 2-5 0,-1 2-17 15,2 1-37-15,-2-5-75 16,0-5-101-16</inkml:trace>
  <inkml:trace contextRef="#ctx0" brushRef="#br0" timeOffset="-195375.2">13351 15038 325 0,'5'-9'67'16,"-5"-1"5"-16,0 2 14 16,0 1-18-16,-11 5-18 15,-5 2-25-15,-4 2-10 16,-5 9 3-16,-3 7 0 0,-1 1-5 15,-1 6-1 1,2 6-2-16,5-3 0 0,1 6-4 16,6-2-2-16,9 2-2 15,3-4 0-15,4-3-2 16,6-2 1-16,12-4-1 16,7-4 1-16,7-7-2 0,4-6-6 15,6-2-9-15,-1-2-5 16,-2-2-12-16,-3-5-1 15,-7-6-27-15,-6 1-24 16,-14-5-31-16,-9 4-59 0</inkml:trace>
  <inkml:trace contextRef="#ctx0" brushRef="#br0" timeOffset="-195203.36">13141 15239 424 0,'-14'-1'41'0,"11"-4"-1"16,3-1 27-16,18-1-29 15,15 2-28-15,8-2-7 16,9 0-3-16,8-3 0 16,5 2-6-16,-2-1-19 15,-5-4-27-15,-5-5-66 16,-7-1-155-16</inkml:trace>
  <inkml:trace contextRef="#ctx0" brushRef="#br0" timeOffset="-194966.02">13650 14829 508 0,'-7'-10'41'0,"4"1"11"15,3 3 19-15,3 6-27 16,14 0-22-16,5 15-15 16,4 8 3-16,4 9 7 0,-1 9-9 15,-4 10-6-15,-6 5-1 16,-5 3 1-16,-11 1 0 15,-3 1-1-15,-5-7 0 16,-15-8-5-16,-3-3-13 0,0-11-8 16,-3-5-13-16,1-13-37 15,3-10-58 1,8-6-210-16</inkml:trace>
  <inkml:trace contextRef="#ctx0" brushRef="#br0" timeOffset="-194604.51">14286 15275 668 0,'5'-4'26'0,"-5"-1"-17"15,2 4 37-15,0 1-1 16,-2 3-27-16,0 10-16 15,-2 3-2-15,-7 7 0 16,-6 0-37-16,2 0-45 16,-4-5-56-16,3-5-120 0</inkml:trace>
  <inkml:trace contextRef="#ctx0" brushRef="#br0" timeOffset="-193724.4">14839 15001 264 0,'2'0'67'16,"0"0"-43"-16,-1 0 33 16,1 0 11-16,2 0-20 15,-1-4-19-15,-1 1-6 0,1-1 5 16,-3 0-8-16,1-1-8 16,-1 1 0-16,0-1-4 15,2-2-2-15,-2-2-1 16,0-2-4-16,0 0 1 15,-6-1 2-15,-6 0 0 16,-7 0-3-16,-3 4-1 0,-5 5-2 16,-4 2 0-16,1 1-1 15,-3 2 2-15,5 11 0 16,0 6 0-16,8 5 0 16,6 1-1-16,8 3 0 0,6 1-1 15,0-7-5-15,8 2-5 16,12-8-1-16,1-7 11 15,4-7 1-15,4-2 2 16,-2-8 0-16,0-7 0 16,-5-5 2-16,-3-2-1 15,1-1 10-15,-7 4 10 16,-2 1-9-16,-1 3 6 0,-3 7-2 16,0 4-7-16,0 4-5 15,0 0-4-15,-1 12 0 16,5 6 0-16,-1 3 0 15,2 5 0-15,3-2 0 0,-1 0-14 16,2-1-19-16,2-7-30 16,2-7-24-16,-5-7-44 15,5-2-140-15</inkml:trace>
  <inkml:trace contextRef="#ctx0" brushRef="#br0" timeOffset="-193509.8">15126 14737 378 0,'8'-4'220'0,"-1"-9"-191"0,4 13 5 16,9 0-1-16,8 17 11 15,8 4-17-15,2 7-15 16,3 5-2-16,-1 4-3 16,-6 8-4-16,-11 5-2 15,-10 1-2 1,-13 5-10-16,-24 1-30 15,-22-4-28-15,-20-3-72 0,-21-3-124 0</inkml:trace>
  <inkml:trace contextRef="#ctx0" brushRef="#br0" timeOffset="-192946.1">9854 16729 62 0,'-14'0'245'15,"1"0"-204"-15,3 0 37 0,3-4 9 16,1 1-24-16,4 1-8 16,2-1-5-16,2-1-16 15,11 0-15-15,7 1-3 16,2-1-4-16,11 1-3 0,2-1-5 15,4 1-3-15,0 1-1 16,-3 0 1 0,-2 2-24-16,-7 0-22 0,-7 0-20 15,-11 6-29-15,-9 2-35 16,-7 3-46-16</inkml:trace>
  <inkml:trace contextRef="#ctx0" brushRef="#br0" timeOffset="-192816.81">9881 16817 349 0,'-22'10'91'15,"16"-2"-50"-15,6-3 14 16,12-4-6 0,23-1-6-16,7 0-28 15,13 0-14-15,7-3 0 16,5-4-18-16,-5-4-91 16,-2-5-267-16</inkml:trace>
  <inkml:trace contextRef="#ctx0" brushRef="#br0" timeOffset="-183951.64">11325 16774 348 0,'0'-2'37'0,"2"-5"-26"16,-2 1 59-16,3-1-23 15,1 0-22-15,1 0-14 16,0-2 9-16,1-1 10 16,1-3-9-16,-3-1-1 15,-2-3 5-15,-2-1-7 0,0-1-3 16,-2-2-1-16,-9 3-2 0,-7 2-6 15,-4 2-1-15,-4 4 1 16,-7 7-5-16,-1 3 1 16,0 0-3-16,2 11 4 15,3 3 0-15,5 4 0 16,12 2-2-16,7-1-2 0,5-3 1 16,14 0 0-16,9-5-1 15,10-4 2-15,2-5-1 16,2-2 0-16,-3 0-2 15,-3-5 2-15,-9-6-1 16,-5 0 0-16,-7-1 1 16,-4 1 1-16,-2-2 1 0,-4-1 6 31,0 3 4-31,0 3 3 16,0 0-1-16,0 5-2 0,3 3-3 15,1 0-5-15,3 5-4 0,3 9 0 16,3 6 3-16,1 5-2 15,1 5 0-15,-3 4-1 16,-1 4 0-16,-1 3 0 16,-2 0 1-16,-1-4-1 15,1-3 1-15,-1-7-2 16,0-8 1-16,0-6 0 0,3-7 1 16,-2-5 0-16,1-1 0 15,1-7 2-15,2-11-1 16,0-7 0-16,3-5-1 15,1-4 1-15,0-5 0 0,0-1 1 16,1 3 0 0,-2 5-1-16,0 3-1 0,-3 8-2 15,0 7-1-15,-2 7-29 16,0 5-48-16,2 2-62 16,-2 0-68-16</inkml:trace>
  <inkml:trace contextRef="#ctx0" brushRef="#br0" timeOffset="-183764.17">12002 16813 665 0,'4'7'15'16,"-4"2"12"-16,1 3 39 15,1 8-27-15,-2-2-28 16,0 7-8-16,-7 2-4 15,-2-2-37-15,-2-8-81 0,-3-7-140 16</inkml:trace>
  <inkml:trace contextRef="#ctx0" brushRef="#br0" timeOffset="-182534.18">10672 16545 209 0,'5'-7'167'15,"-3"-4"-125"-15,1-1 42 16,-3 1-14-16,0 2-12 16,0-2-23-16,0 6-7 15,-3 1-3-15,-8 4-5 16,-4 0-10-16,-3 4-3 0,-5 9-1 16,-2 2 1-16,2 5 0 15,1 2 2-15,8 1-1 16,5-1-1-16,6-1-2 0,3 2-2 15,10-2-1-15,10 3-1 16,6-3-1-16,6 0 0 16,3 3 0-16,1-1 0 15,-2 2-8-15,-5 0-5 16,-2 0-2-16,-11-4-5 16,-9-1 7-1,-7-2 0-15,-4-2 4 16,-18-5 4-16,-9-3 3 0,-9-1 2 15,-1-5 0-15,0-2 0 16,1-2 7-16,11-10 14 16,10-6-2-16,9-2-1 15,10-3-8-15,5-1-9 16,14-3-1-16,13 0-1 0,10 5-7 16,1-1-9-1,1 7-12-15,0 0-25 0,-5 3-50 16,-5 1-57-16,-10 2-163 15</inkml:trace>
  <inkml:trace contextRef="#ctx0" brushRef="#br0" timeOffset="-182255.25">11178 16324 652 0,'-7'-4'6'16,"-10"4"18"-16,3 2 35 16,-1 16-19-16,3 7-25 15,-4 11-10-15,2 12 2 16,0 9 6-16,1 11-4 16,6 9-2-16,0 5-4 0,7 0-1 15,-2-4 0-15,12-3 0 16,10-10-9-16,8-8-23 15,11-11-10-15,10-14-41 16,12-13-69-16,12-9-135 16</inkml:trace>
  <inkml:trace contextRef="#ctx0" brushRef="#br0" timeOffset="-181441.78">12579 16699 346 0,'0'0'100'16,"0"-9"-77"-16,0-4 45 15,2 1-16-15,1-2-23 16,1-2-12-16,-4-2 2 15,0 3 7-15,0-1-6 16,-2 4-5-16,-11 1-3 0,-6 4 0 16,-3 2-6-16,-7 5-2 15,-2 0-1-15,1 5 0 16,-1 11 2-16,4 4 2 16,6 3-3-16,6 2-2 15,12 2 0-15,3 0-3 0,9-6 0 16,11-3 1-16,5-6-3 15,2-3-3-15,-1-4-8 16,3-5 9-16,-2 0 3 16,-3-8-2-16,-4-5-1 15,-6-3 4-15,-1-4 2 16,-4-1-1-16,-4-1 6 16,-2 3 6-16,1 3 3 0,-3 3 1 15,-1 6 2-15,2 5-3 16,0 2-6-16,2 5-11 15,0 12 2-15,5 4 2 0,3 4-4 16,3 6 2-16,2 1 0 16,7-2-5-16,-3-3-20 15,8-4-7-15,-2-7-12 16,0-7-18-16,-1-9-34 16,-2 2-26-16,-7-20-93 15</inkml:trace>
  <inkml:trace contextRef="#ctx0" brushRef="#br0" timeOffset="-181223.01">12895 16451 511 0,'0'-17'30'0,"0"7"29"0,8 6-4 16,11 4-17-16,3 10-22 16,4 11-2-16,1 9 7 15,1 11-13-15,0 6 0 16,-7 8 0-16,-5 9-5 15,-11 0-1-15,-5 6-2 0,-8-6-13 16,-13-5-21 0,-5-11-13-16,-9-14-23 0,0-13-40 15,2-15-86-15</inkml:trace>
  <inkml:trace contextRef="#ctx0" brushRef="#br0" timeOffset="-180848.17">13724 16670 389 0,'0'-7'104'0,"0"0"-50"0,0-2 29 15,7 0-32-15,15 2-19 16,2-2-9-16,13 2-6 15,4-1-7-15,6 5-5 16,-4 3-4-16,-4 0-1 0,-5 2-35 16,-10 7-50-16,-14 7-24 15,-10-2-65-15</inkml:trace>
  <inkml:trace contextRef="#ctx0" brushRef="#br0" timeOffset="-180707.57">13808 16797 514 0,'-14'7'56'0,"14"-7"-29"15,5 0 21-15,26 0-14 16,14-3-24-16,13-7-13 16,10 0-26-16,10-4-26 15,2-1-71-15,3-1-243 16</inkml:trace>
  <inkml:trace contextRef="#ctx0" brushRef="#br0" timeOffset="-180138.48">15097 16378 393 0,'14'-15'43'0,"-14"1"3"16,0 2 19-16,-7 1-12 15,-10 5-26-15,-8 3-20 16,-8 3 5-16,-1 0 9 15,-5 9-3-15,2 7-5 16,2 2 2-16,9 2 1 16,5 1-5-16,13 3-8 0,8-2-2 15,12 3 1-15,15 0-1 16,7 2 1-16,10-2-1 16,2 5-1-16,0-5-5 15,0 4 0-15,-12-1-4 16,-7 3 5-16,-12-4-2 0,-10-3-14 15,-5 0-4 1,-19-5 8-16,-9-6 11 0,-13-6 6 16,-5-6 0-16,3-1 4 15,0-3 13-15,7-11 5 16,7-4 0-16,14-7-7 0,11 0-11 16,4-3-6-16,19-1-7 15,13 4-18-15,12 2-13 16,2 3-22-16,7 0-35 15,-3 2-106-15</inkml:trace>
  <inkml:trace contextRef="#ctx0" brushRef="#br0" timeOffset="-174017.34">7728 15861 504 0,'0'0'2'16,"0"0"11"-16,7 0 29 0,10 0-3 15,6 0-21-15,6-2-11 16,3-2 17-16,4 3 2 16,5-5-10-16,5 1-6 15,0-2-4-15,-2-3-4 16,3 3-1-16,-6 0-1 0,-4 0 1 16,-9 2-3-16,-6 1-11 15,-9 2-19-15,-10 2-19 16,-3 0-28-16,-16 2-34 15,-10 6-97-15</inkml:trace>
  <inkml:trace contextRef="#ctx0" brushRef="#br0" timeOffset="-173845.57">7782 15950 162 0,'-16'6'270'0,"10"-3"-229"15,6-3 22-15,15 0-2 16,14 0-10-16,5 0-22 15,11-5-12-15,7-3-5 0,6-1-7 16,1 2-4-16,2 0-8 16,0 0-46-16,-4-8-73 15,-1-2-191-15</inkml:trace>
  <inkml:trace contextRef="#ctx0" brushRef="#br0" timeOffset="-172877.68">12613 17141 305 0,'-13'-5'59'0,"2"-1"-8"15,3 3 21-15,0-2-15 16,4 1-14-16,4 3-6 0,0-1-9 16,7-2-10-16,8 2-2 15,7-2-4-15,2 1-3 16,11-1-1-16,3-1-3 16,-1 0-3-16,2 1-2 15,-3-3 0 1,-3 3-1-16,-5-1-16 15,-6 4-17-15,-7-1-32 0,-13 0-31 16,-2 2-39-16,-13 0-158 16</inkml:trace>
  <inkml:trace contextRef="#ctx0" brushRef="#br0" timeOffset="-172722.01">12629 17158 425 0,'-14'9'79'0,"12"-6"-41"16,2 0 7-16,19-1 2 15,13-2-16-15,12 0-14 0,6 0-6 16,5-5-7-16,7-3-1 16,-7 1-10-16,0-5-46 15,-11-1-77-15,-8-4-160 16</inkml:trace>
  <inkml:trace contextRef="#ctx0" brushRef="#br0" timeOffset="-170942.53">15069 16779 380 0,'-13'-2'16'0,"3"0"-5"16,2 2 23-16,6 0-20 16,2 0-14-16,0 0-13 0,10-3 2 15,0 1 9-15,7-3 2 16,-5-3 0-16,0-2 10 16,-2-1 7-16,-5-3 11 15,-3-6-5-15,-2-1-12 16,-5-3-8-16,-8 2-3 0,-8-2-1 15,-5 10 2-15,-1 3 12 16,-1 8 17-16,2 3 1 16,1 5-8-16,4 8-6 15,5 5-5-15,7-2-5 16,7 1-5-16,2 0-2 16,7-5 1-16,11-5 0 15,3-3 2-15,5-4 0 0,1-2-2 16,3-13 1-16,-3-6-1 15,-3 0 1-15,-7-5-2 16,-5-2 1-16,-11 1 2 16,-1 4 0-16,-9 1-3 0,-9 9-1 15,-2 2 2 1,-3 11 8-16,0 1-2 16,1 17-1-16,4 5-1 0,2 4-1 15,9 7-3-15,7-1-1 16,0-1 0-16,18-4 0 0,7-8-3 15,5-8 0-15,3-10 0 16,2-2-1-16,-1-16 1 16,-5-9 3-1,-7-5-2-15,-6-5 1 0,-8 0 2 16,-8 0 1-16,-13-1-2 16,-11 7-2-16,-4 6 0 15,-7 7 1-15,-2 10 2 0,-3 6 3 16,5 13 1-16,2 12 2 15,5 9-4-15,6 5-3 16,10 6 0-16,10 1-1 16,2-1 1-16,16-10-2 15,11-6-12-15,7-13 2 0,0-11 3 16,3-5 4-16,-2-19 3 16,-11-6 2-16,-10-9 1 0,-14-2 1 15,-6-2 0-15,-26 3-6 16,-19 0-10-16,-13 0-4 15,-14 7-2 1,-13 3-7-16,-8 10 22 16,-6 11 5-16,-4 4-1 0,0 12 8 0,1 15-1 15,3 6 8-15,8 9 7 16,9 0 5-16,13-1-6 16,22 1-6-16,15-7-4 15,22-3-2-15,16-5-9 16,21-7 0-16,26-10 3 15,12-4 1-15,11-6-1 0,6-2-1 0,-3-10 0 16,-8-8-1-16,-13-2 1 16,-14 1-1-16,-16-2-5 15,-19 3 3-15,-5 0 2 0,-23 8-4 16,-9 3-3-16,-10 6 5 16,0 3 0-16,1 1 8 15,5 10 1-15,12 3-2 31,11 2-2-31,13 1-2 16,6 0-3-16,21-1 2 16,14-3-1-16,12-4 2 0,8-6 0 15,7-3-2-15,2-3-6 16,-1-10-6-16,-11-4 7 16,-9-1 1-16,-15-2 1 0,-20-4-6 15,-12 5-15-15,-30 0 15 16,-15 1 0-16,-14 5 3 15,-9 6 6-15,-3 5 6 16,10 2 23-16,11 5 9 16,18 8-6-16,21 3-13 0,16 2-14 15,40-2-2-15,32-4 5 16,36-4-3 0,31-8-38-16,28-11-96 0,23-18-275 15</inkml:trace>
  <inkml:trace contextRef="#ctx0" brushRef="#br1" timeOffset="73109.52">20381 10286 487 0,'-9'-10'29'0,"-1"-3"-23"15,-2 3 0-15,4-7 6 16,-4 4 0-16,-2-5-11 0,-1 1-3 15,-7-2 0-15,-2-3-4 16,-8 1 1-16,-2 0-2 16,-8-3 1-16,-4-1 2 15,-3-2 4-15,-3 1 1 16,-3-4 2-16,-5-3 1 0,-1 1 3 16,-7-3 1-16,-1-1 0 15,-6 0-4-15,-6 0-1 16,-7-1-1-16,-4 3-1 15,-6 0 1-15,-4-1-2 16,-8 3-1-16,-5-3 1 16,-3 2 1-16,-8-3 1 15,-6 2-1-15,-4 0 6 0,-3-1 5 16,-7 0-2-16,0 2-4 16,-3 1-2-16,-4 0 0 15,-4 0-2-15,-5 4-1 0,-1-2 1 16,-8 5-3-16,0-1 3 15,-6 2-1-15,-1 2 2 16,0 0 0-16,-3 4-1 16,-4 1 0-16,1 2-2 15,-2 2 0-15,-1 1 1 16,-1 3-2-16,-3 0 8 0,5 2-3 16,-3 4-3-16,-4-1 0 15,2 3 0-15,-1 1 2 16,0 0-6-16,0 0 6 15,-3-3-2-15,7 6-1 16,-4 0 0-16,2 0-1 0,3 3 2 16,-1-3-2-16,-4 2 2 15,4 3-1-15,3-3 1 16,4 0-2-16,-1 2 1 16,3 1 2-16,3-3 4 0,2 0-1 15,-4 1-1 1,2-2-1-16,2 1-1 0,1 2-1 15,3-2-1-15,1 2 2 16,4 1-2-16,2-1 1 16,-1 1-1-16,2-1 1 15,-1-1-2-15,3 3 2 0,1-2-2 16,4 0 1-16,-2 0 0 16,3 0 0-16,1 2 1 15,-1-1-1-15,6 0 0 16,0-1 0-16,2 1-1 15,7-1 2-15,0 2-1 0,5 0 2 16,2 1 2-16,5 2 0 16,1 1-3-16,4 1-1 15,0 1 0-15,1 1 0 16,4 4-1-16,-4 2 2 16,8 2-1-16,-2 2 0 15,4 1 0-15,1 2-1 16,6-1 1-16,6 5 0 0,1-1 0 15,4 1 1-15,9 3-1 16,2 2 0-16,8 1 0 16,7 2 0-16,8 0-1 15,9 3 1-15,8 1 0 0,13-2 0 16,5 1-1-16,7 1 0 16,12 2 1-16,5-1-2 15,0 5 2 1,12-1-1-16,10 2 0 15,3 0 0-15,8-4-2 16,4 0 2-16,9-5 1 16,3-2-1-16,9-1 1 0,6-3 1 15,5-2 1-15,5-2-2 16,4-2 0-16,7-3 2 16,3-2-1-16,5 0-1 15,2 0 0-15,6-2 1 0,-2 0-1 16,3 0 1-16,4-1-2 15,0-2 1-15,2 0 1 16,3 1-2-16,3-1 2 16,-4 1 1-16,4 0-2 15,-1 1 1-15,0 1-1 16,4 2 0-16,-4 1 0 16,-2 0 1-16,2 3-2 0,1 1 1 15,-5 3 0-15,-3 1-1 16,1 5 1-16,-2 2 0 15,-3 3 1-15,-3 2-1 16,-2 3-1-16,-1 0 1 0,1 2 0 16,-4 1 1-16,0-1-1 15,-4 3 0-15,1 2 0 0,-4-4 1 0,1 3-2 16,-1-1 1-16,-4 2-1 16,4 2 2-16,1 0-1 15,-2 1 1-15,1-3-2 16,-1-1 1-16,3 0 0 15,2 0 0-15,-2-1 0 0,4-3 1 16,-2 0-1 0,0 0 0-16,0-2 0 0,-2 0 1 15,-1 0 0-15,5-1-1 16,-1-1-1-16,1 1 2 16,-1-3-1-16,3-3 1 0,-3 1 0 15,-1-1 0-15,0 1 2 16,2-6 0-16,-1 2-2 15,3-3 0-15,-1-1 1 16,2-2-1-16,5-2-1 16,-4 0 2-16,1 1-1 0,0 0-1 15,3-3 1-15,-3 4-1 16,3-4-1-16,0 2 2 16,-1 0-1-16,3-3 0 15,1 0 0-15,2-1-1 16,2-3 2-16,3 2-2 15,4-2 2-15,1 0-1 0,-1 0 1 16,3 0 1-16,4-4-2 16,-3 4-1-16,4-4 4 15,0 3-4-15,2-3 1 16,0-1 2-16,5 1-3 16,2-5 1-16,-1 4 0 0,5-2-1 15,-3-2 3-15,5 0-2 16,1-2 0-16,2 0 0 15,0 0 0-15,0 1-1 16,2-3 2-16,3-3-2 0,3 0 2 16,1 0-1-16,2-2 1 15,2-3 2-15,1-1-3 16,-1-1 0-16,1-2 1 16,4 0 1-1,0 0-3-15,0-3 1 16,3-6-1-16,-5-4 1 0,4 2 2 15,-3-5-2-15,-1-2-1 16,-1-3 2-16,-4-4-1 16,-3-3 0-16,1-6 1 0,-3-4 0 15,-7-3-1-15,4-3 1 16,-6-6 0-16,-3-5 1 16,-5-5-3-16,0 0 1 15,-5-8 2-15,-5-3-2 16,1-2 0-16,-6-6 1 15,-7-4-2-15,-2-5 1 0,-7-5 0 16,-3-3-2-16,-10-4 2 16,-7-2-1-16,-5-3 2 15,-9-2 0-15,-4-4-2 16,-9-4 3-16,-5-3-4 16,-7-1 3-16,-9-2-3 15,-3-3 2-15,-9 1 0 0,-5 0 2 16,-10 0-3-16,-3 1 1 15,-8 1 1-15,-16 1-1 16,-6 1 0-16,-8 1 0 16,-9 1-1-16,-9-3 1 15,-7 3 0-15,-8 0 0 0,-10 0 1 16,-13 3-2-16,-8 0 1 16,-15 1-1-16,-14 3 0 15,-20 3 1-15,-28 1-1 16,-32 8-13-16,-38 3-41 0,-52 7-78 15</inkml:trace>
  <inkml:trace contextRef="#ctx0" brushRef="#br1" timeOffset="74095.98">13794 7443 341 0,'-10'8'96'0,"-4"-3"-54"16,6-4 26-16,1 1-3 0,5-2-13 16,2 0-12-16,0-2-12 15,14-8-10-15,6-6-4 16,9-2 2-16,5-5-4 15,7-4-9-15,8-2-3 16,0-1 1-16,6 1-1 0,-1-3 0 16,0 4 0-16,-3-2-4 15,-2 4-7-15,-10 2-8 16,-3 0-5-16,-9 8-3 16,-5 6-3-16,-10 3-17 15,-7 5-24-15,-5 2-48 16,-3 5-47-16</inkml:trace>
  <inkml:trace contextRef="#ctx0" brushRef="#br1" timeOffset="74419.98">13908 7484 449 0,'-10'7'68'0,"10"-7"-66"0,0 0 30 15,15-5 5-15,8-7 11 16,8-8-11-16,8-5-12 16,6-2-2-16,3-1-11 15,5-3-5-15,-2 3-4 16,-4 1-3-16,-4 0 1 0,-5 4-1 16,-5 2 1-1,-9 3-1-15,-5 4 0 0,-7 3 1 16,-3 4 1-16,-5 1 0 15,-1 3 0-15,-1 1 0 0,-2-2-1 16,2 1-1 0,0-1-1-16,1-1-15 15,2 0-20-15,0-2-20 0,2-4-41 16,-6-3-73-16</inkml:trace>
  <inkml:trace contextRef="#ctx0" brushRef="#br1" timeOffset="74669.92">14303 6894 691 0,'-13'0'10'16,"2"0"-6"-16,9 0 45 16,2 0-20-16,14 0-27 15,13 9-4-15,7 6 0 16,10 7 5-16,2 10-2 15,-3 7 0-15,-5 10-1 0,-10 8-12 16,-16 3-22 0,-12 3 5-16,-17-1 3 0,-17-1-2 15,-7-6-1-15,-11-9-17 16,-6-11-70-16,-3-14-232 16</inkml:trace>
  <inkml:trace contextRef="#ctx0" brushRef="#br1" timeOffset="76002.32">15262 5221 208 0,'-19'0'257'15,"5"-8"-220"-15,3-2 36 16,7-7-12-16,4 1-25 16,13-2-21-16,10-2-11 15,9 5 1-15,9 2 0 16,1 3 4-16,-1 8-3 0,-1 2-4 15,-7 10-2-15,-11 11 0 16,-10 5-2-16,-11 10-5 16,-1 3-4-16,-16 2 0 15,-11-3 1-15,1-5 6 16,-1-6 3-16,3-12 4 0,6-8 7 16,9-7 9-16,7-6 8 15,2-12-10-15,11-8-14 16,9-6-3-16,5-4-1 15,2-5 1-15,4 1 0 16,-6 3 1-16,-4 5 2 16,-3 4 5-16,-6 6 7 15,-6 8 3-15,-2 5 4 0,-4 9 0 16,0 0-14-16,0 12-16 16,-4 11 9-16,2 8-1 15,2 3 1-15,0 4-1 0,11 3-1 16,5-3 0-16,6-3-2 15,1-2-21-15,6-4-26 16,-4-6-28-16,0-9-60 16,-3-10-144-16</inkml:trace>
  <inkml:trace contextRef="#ctx0" brushRef="#br1" timeOffset="76377.5">16205 5103 649 0,'-1'-5'44'0,"-1"1"-31"0,0 2 37 15,2 2-6-15,0 0-22 16,2 0-19-16,3 10-3 16,7 2 2-16,-2 3-1 15,2 4 0-15,0 0-1 16,-4 0-4-16,-3 3-28 0,-1-4-27 15,-4-4-36-15,-5-8-66 16,-9-6-189-16</inkml:trace>
  <inkml:trace contextRef="#ctx0" brushRef="#br1" timeOffset="76502.69">16100 4889 569 0,'3'-12'42'0,"9"5"-49"15,7 3 4-15,8 4-4 16,2 4-58-16,5 8-91 0</inkml:trace>
  <inkml:trace contextRef="#ctx0" brushRef="#br1" timeOffset="76772.69">16553 4952 570 0,'-27'8'59'0,"-2"-1"-60"16,2 4 37-16,7 2-2 16,7 1-24-16,12 2-11 15,1 2-1-15,14-1 1 16,11 1 1-16,4 2 0 0,3 0-7 16,-1-3-16-16,-4-2-10 15,-7-1 9-15,-10 0 3 16,-10 1 5-16,-5-1 12 15,-17 0 7-15,-10 0 0 0,-4-1-2 16,0-3 0 0,4-3-9-16,8-7-53 15,14 0-97-15</inkml:trace>
  <inkml:trace contextRef="#ctx0" brushRef="#br1" timeOffset="77312.23">17545 4860 403 0,'0'-10'26'0,"0"-1"37"16,-5 2 6-16,-8 4-24 15,-6 1-32-15,-5 4-9 16,-3 0 4-16,0 11 23 16,0 1 0-16,6 3-12 0,5 1-8 15,7 3-8-15,9 3-3 16,2 1 0-16,15 0 1 0,8 2 0 16,6 0-1-16,3-2-9 15,-2-4-8-15,-5 0 2 16,-7-7 3-16,-11-1 1 15,-9-3-1-15,-2-2 5 16,-18 0 10-16,-10-1 4 16,-8-2-2-16,1-1 0 0,1 0-2 15,6-2 0-15,9 0-3 16,18 0-1-16,6-4-38 16,26-6-78-16,12-2-73 15</inkml:trace>
  <inkml:trace contextRef="#ctx0" brushRef="#br1" timeOffset="77657.37">17937 4935 556 0,'0'-11'31'16,"-15"3"1"-16,-5 1 29 0,-2 5-39 16,-9 2-16-16,-5 2-2 15,0 10 1-15,-2 6-3 16,8 5-2-16,2 2 1 15,9-2-2-15,6 1-1 16,13-5 0-16,0-1-9 0,13-10 1 16,6-2 1-16,7-6 4 15,1 0 2-15,3-11 0 16,-1-3 1-16,-2-5 1 16,-6 1 1-16,-4 2 5 0,-7 1 16 15,-2 7-1-15,-4 0 6 16,-3 8-8-16,-1 0-17 15,2 4-12-15,3 7-5 16,2 1 0-16,6 2-18 16,5-2-24-16,4 0-21 15,1-5-36-15,0-6 0 16,2-1-176-16</inkml:trace>
  <inkml:trace contextRef="#ctx0" brushRef="#br1" timeOffset="77811.09">18100 4964 341 0,'0'-12'184'15,"0"4"-132"-15,0 3 23 0,0 5-28 16,2 0-33 0,3 10-18-16,4 5 2 15,2 1 2-15,0 2 0 0,-1 0-13 16,-2-5-38-16,-3-3-30 16,-5-10-33-16,0 0-118 15</inkml:trace>
  <inkml:trace contextRef="#ctx0" brushRef="#br1" timeOffset="77938.53">18095 4775 543 0,'0'-15'16'15,"0"7"-6"-15,16 6-3 16,7 2-10-16,10 9-42 0,2 7-50 16,5 3-80-16</inkml:trace>
  <inkml:trace contextRef="#ctx0" brushRef="#br1" timeOffset="78297.83">18550 4898 562 0,'-15'-9'15'0,"-4"2"18"16,-1 4 8-16,-2 3-27 16,2 0-13-16,4 6-3 15,5 11-1-15,5 1 0 16,6 3-2-16,0 2-12 0,12-7-16 15,3-2-12-15,5-9 23 16,4-5 16-16,-1-5 4 16,-3-15 0-16,0-8 4 15,-6-6-1-15,-2-7 10 0,-4-1 15 16,-5-5 7-16,-3 0 2 16,0 5 4-16,-1 6-4 15,-6 8 10-15,-1 4-2 16,1 10-9-16,0 12-9 0,2 2-16 15,-3 13-11-15,4 12-2 16,2 7 4-16,2 7 0 16,2 6 0-16,13 1-8 15,4 4-27-15,7-4-34 16,1-2-53-16,0-11-78 16</inkml:trace>
  <inkml:trace contextRef="#ctx0" brushRef="#br1" timeOffset="78674.47">19395 4514 432 0,'2'-14'136'16,"-2"1"-82"-16,0 5 30 15,0 4-21-15,0 4-25 16,0 2-28-16,0 10-14 15,0 8 2-15,5 8 3 0,0 4 0 16,7 6 0-16,0 2-2 16,3-3-25-16,0-1-22 15,-4-6-16-15,0-1-31 16,-7-11-17-16,-4-5-86 16</inkml:trace>
  <inkml:trace contextRef="#ctx0" brushRef="#br1" timeOffset="78999.11">19176 4710 495 0,'0'-13'110'0,"14"-2"-113"0,15-3 2 15,14 2 11-15,12 0 6 16,6 0-8 0,2 0 5-16,0 5 0 15,-5 4-5-15,-13 4 0 16,-11 1-5-16,-12 2-2 0,-13 9-2 15,-9 7-1-15,0 9 5 16,-11 1 5-16,-4 5 0 16,7 1-1-16,4-1-2 0,4-3-4 15,4-6-1-15,13-7 1 16,6-10 1-16,3-5 0 16,-1-3 1-16,-2-14-1 15,-3-7-1-15,-5-1 0 16,-12-3 0-16,-3 3-7 15,-5-1-18-15,-13 5-26 0,-3 5-20 16,1 2-67-16,3 1-88 16</inkml:trace>
  <inkml:trace contextRef="#ctx0" brushRef="#br1" timeOffset="79488.5">20165 4269 553 0,'2'-8'33'0,"3"3"13"15,4 3 11-15,2 2-19 16,0 0-11-16,-1 12-9 16,5 8-5-16,-3 5 0 15,1 5-8-15,-4 8-1 16,-2 1-4-16,-2 0 1 16,1-1-2-16,-2-8-4 15,-1-7 1-15,1-8 2 0,-1-9 1 16,6-6 2-16,2 0 1 15,5-8 2-15,6-5-2 16,2 1-2-16,1 3 0 0,-1 3 0 16,-2 4-2-16,-4 2 0 15,-9 6-1-15,-4 5-4 16,-5 6-18-16,-10-1-1 16,-10 1 2-16,-4 0-5 15,-5-2 1-15,3-6 11 0,1-4-10 16,5-5-19-16,11 0-12 15,9-9-33-15,2-7-50 0,20-4-108 16</inkml:trace>
  <inkml:trace contextRef="#ctx0" brushRef="#br1" timeOffset="79740.15">20554 4489 328 0,'8'-3'197'0,"-6"-1"-140"0,0 4 11 0,-2-2-22 15,1 2-21-15,3-1-15 16,5-3-1-16,4 0-3 15,4-4-4-15,5-3-2 16,3 0 1-16,-3-1-3 0,-3 2-9 16,-9 4 6-1,-5 0 5-15,-5 5 1 0,-9 1-6 16,-9 5 5-16,-2 11 4 16,1 5 4-16,1 8 2 15,7 1-8-15,11 4-3 16,2-6 0-16,25 0-28 15,12-9-39-15,14-10-29 0,3-9-69 16</inkml:trace>
  <inkml:trace contextRef="#ctx0" brushRef="#br1" timeOffset="80160.18">21494 4395 403 0,'12'-9'53'15,"-2"-6"-22"-15,-8 0 45 16,-2 0-12-16,0 1-15 0,-15 1-18 15,-10 6-17-15,-3 7-4 16,-9 0-3-16,-1 6-2 16,6 8-3-16,1 4-1 15,12 0-1-15,6-2-1 16,11-2-1-16,4-5 0 16,18-5 0-16,11-4 2 0,5-2-4 15,5-9-5-15,4-3-4 16,-2-1 1-16,-8 1 1 15,-4 5 8-15,-6 5 2 16,-5 4-2-16,-6 0-7 0,-1 4-17 0,-2 7-14 16,5 0-20-1,2-3-13-15,4 2-32 0,0-9-86 16</inkml:trace>
  <inkml:trace contextRef="#ctx0" brushRef="#br1" timeOffset="80525.48">21934 4175 491 0,'-9'-11'78'16,"-11"8"-65"-16,-5 3 19 0,2 9-10 0,1 8-8 15,6 9-10-15,7 4-2 16,7 2-3-16,4-1 1 16,16-1-4-16,7-9-18 15,6-3-7-15,6-6-21 0,3-8-14 16,2-4-18-16,0-9-25 15,-2-7-35-15,-6-9 33 16,0-2 103-16,-11-5 111 16,-6-1-1-16,-7 0-23 15,-6 4 1-15,-4 6 11 0,-9 8-35 16,-11 8-20-16,-4 7-12 16,0 1-13-16,-1 17-10 31,6 8 0-31,9 5-3 15,6 5-1-15,4 1-3 0,18 1-20 16,9-6-20-16,7-7-3 16,3-9-33-16,0-9-27 15,-1-7-133-15</inkml:trace>
  <inkml:trace contextRef="#ctx0" brushRef="#br1" timeOffset="80988.55">22363 4237 440 0,'-7'-3'119'0,"3"0"-106"16,4-1 47-16,6-1-25 16,14 1-22-16,5-1-9 15,6-2-2-15,1-4-1 16,0 0-1-16,-9 1-3 16,-7-3-10-16,-10 1 2 0,-6 0 7 15,-4 4-2-15,-14 4 7 16,0 4 6-16,-2 0 7 15,5 12-7-15,1 7-3 16,13 2-2-16,1 4-1 16,16-3 0-16,11-1-1 0,9-7 0 15,3-5-8 1,4-8-20-16,-3-1-20 0,-4-10-30 16,-7-10-23-16,-7-3 33 15,-10-6 29-15,-5 1 39 16,-5 1 58-16,-2 6 16 15,0 2 14-15,0 8-9 0,0 5-24 16,3 6-26-16,7 6-23 16,4 13-6-16,6 6 4 15,5 13-2-15,-2 6-1 0,0 6-1 16,-3 6 0-16,-6 2 1 16,-9 7-2-16,-5-4-6 0,0-6-20 15,-1-10-33-15,-5-12-20 16,1-15-17-16,5-14 1 15,0-8-167-15</inkml:trace>
  <inkml:trace contextRef="#ctx0" brushRef="#br1" timeOffset="81207.2">22873 4070 552 0,'-5'-21'96'16,"2"4"-88"-16,3 7 37 15,1 8 2-15,13 2-33 0,3 7-15 16,2 12 0-16,-1 7 1 16,-4 6-1-16,-6 6-13 15,-8 1-28-15,-13-4-23 16,-11-1-31-16,-4-9-20 16,-1-11-1-16,5-7 56 0,3-7-2 15</inkml:trace>
  <inkml:trace contextRef="#ctx0" brushRef="#br1" timeOffset="81392.53">23101 3929 507 0,'3'-15'107'16,"-3"9"-51"0,0 3 8-16,0 3-26 15,0 7-29-15,0 10-10 0,0 8 4 16,4 9-1-16,7 7-1 15,0 5 0-15,4 4-1 16,-5 0-33-16,-3-3-35 0,-5-6-68 16,-2-13-96-16</inkml:trace>
  <inkml:trace contextRef="#ctx0" brushRef="#br1" timeOffset="81533.13">23096 4206 446 0,'3'-15'166'15,"12"3"-160"-15,6-3 13 16,9 7 0-16,9 1-10 16,2 1-9-16,3 2 0 15,4 2-44-15,-9 2-61 16,-7-3-101-16</inkml:trace>
  <inkml:trace contextRef="#ctx0" brushRef="#br1" timeOffset="82126.14">23421 4152 522 0,'0'0'31'0,"12"0"11"16,10-6 6-16,7-3-17 0,5 1-22 15,7-3-8-15,-4 4 0 16,-6-2 0-16,-6-1 0 16,-12 0 7-16,-11 2 15 15,-2 2 3-15,-18 2-21 16,-9 4-2-16,-2 0 2 0,-3 8 6 15,5 8-6-15,8 3-4 16,9 6-3-16,10 0-1 0,8 0-3 16,18-3-11-16,9-6-12 15,9-4-12-15,5-7-25 16,4-3-10-16,1-4-19 0,-3-11-12 16,-6-5 32-16,-11-6 73 15,-7-2 17-15,-9-3 47 16,-11 4-1-16,-7 0 11 15,0 4-3-15,-7 7-23 16,-8 6-18-16,5 6-11 16,-1 2-4-16,3 5-11 0,7 4-4 15,1 4 1-15,0 2 0 16,11-5 0-16,5-1 1 16,4-6-5-16,2-3-15 15,-3-6-12-15,2-12 11 16,-3-8 1-16,-1-6 1 0,-4-5 16 15,-3-2 17-15,-3-7 27 16,-2 0 10-16,-3 5-4 16,-2-1-10-16,0 9 1 15,0 6 5-15,-7 9-12 16,-2 9-3-16,1 7-10 16,-2 2-16-16,1 18-4 0,2 10 2 15,6 14 1-15,1 9 0 16,0 8-1-16,7 11-2 15,1 5-43 1,-6 1-47-16,-2-1-56 0,-17-2-135 16</inkml:trace>
  <inkml:trace contextRef="#ctx0" brushRef="#br1" timeOffset="83144.81">15890 6083 497 0,'-9'-20'62'16,"2"2"2"-16,1 6 14 15,2 4-17-15,4 8-20 16,0 0-28-16,4 14-16 16,5 15-1-16,4 8 9 15,3 11 0-15,-2 10-3 16,1 1-1-16,-3-1 0 15,-3-4-8-15,-2-11-11 0,-4-11 5 16,0-14 6-16,-1-13 3 16,-2-5 7-16,5-18 10 15,4-10-9-15,7-6-2 0,7-6-1 16,4 1 0-16,5 7-3 16,0 8 0-16,-1 7 2 15,-6 12-2-15,-6 5-2 16,-12 9-15-16,-7 12-19 15,-7 8 4-15,-15 3-10 16,-10 2 4-16,-6-2 13 0,1-9 12 16,3-5 15-16,7-11 5 15,10-7 0-15,13-7-2 16,8-16 2-16,20-4-7 16,15-4-4-16,10-1-20 15,7 2-16-15,-2 3 9 0,0 6 27 16,-8 9 10-16,-12 4 21 15,-7 8 4-15,-11 2-18 16,-6 11 8-16,-4 4 6 16,-1 3-9-16,1-2-11 15,-3-4-3-15,4-3-1 16,1-8-1-16,2-3 6 0,8-5 12 16,2-11-8-16,2-3-8 15,-1-7 0-15,-1 2 0 16,-4 1 11-16,-5 4 21 15,-4 7-1-15,-2 5-5 0,-3 7-6 16,2 1-11-16,0 19-16 16,3 9 6-16,0 6 1 15,6 10 0-15,-1 7-2 16,-2 1 0-16,-3 2-2 16,-6-4-4-16,-2-4-11 0,-16-6-2 15,-5-15 5 1,-8-12 11-16,1-14 5 15,2-7 3-15,6-20 1 16,6-14-5-16,15-12-6 0,8-5-32 16,20-6-69-16,15-5-104 0</inkml:trace>
  <inkml:trace contextRef="#ctx0" brushRef="#br1" timeOffset="83508.73">17432 5916 594 0,'3'-25'34'16,"-3"6"37"-16,0 2 18 15,0 12-31-15,0 4-21 0,0 1-25 16,0 16-15 0,0 8-2-16,4 10 5 0,7 11 0 15,2 7 0-15,3-1-21 16,0-1-20-16,2-5-23 15,-9-8-17-15,-7-8-35 0,-4-16-56 16,-22-10-90-16</inkml:trace>
  <inkml:trace contextRef="#ctx0" brushRef="#br1" timeOffset="83930.53">17098 6046 635 0,'-4'-17'25'0,"8"-1"-23"16,23 0 1-16,12 0 8 15,14-3 6-15,2 3-13 16,8-3 4-16,2-3 6 0,-4 5-9 16,-7-8-2-16,-6 4-1 15,-10-2 0-15,-11 0 0 16,-11 2 3-16,-9 1-1 16,-7 6 9-16,0 4-3 15,-4 10-2-15,-8 2-9 16,-1 14-4-16,3 11 2 0,1 9 1 15,7 7 0-15,2 5 1 16,2 6 1-16,10 2 0 16,1-2 0-16,0-6-16 15,-5-9-5-15,-1-10-1 16,-1-13 7-16,-2-14 11 0,-2 0 13 16,1-19 14-16,1-5-12 15,1-1 12-15,0 2 0 16,3 4-14-16,1 6-4 15,5 10-3-15,2 3-6 16,6 3 0-16,2 12 2 0,7 4-7 16,-1 2-27-16,1-3-10 15,-2-2-35-15,-6-5-36 16,-3-4-28-16,-4-7-49 16</inkml:trace>
  <inkml:trace contextRef="#ctx0" brushRef="#br1" timeOffset="84165.28">17973 6070 434 0,'0'-9'61'0,"0"2"-24"0,0-1-2 0,9 1-20 16,7-1-10-16,3-2-4 15,5-2 0-15,0-2 0 0,-4-2-1 16,-3 0-1-16,-8 2 0 16,-8 1 2-16,-1 2 5 15,-10 6 19-15,-8 5 7 16,0 0 7-16,0 9-17 15,4 11-16-15,4 4-6 0,10 3-1 16,5 4-6-16,19-3-44 16,15-4-44-16,14-7-100 15</inkml:trace>
  <inkml:trace contextRef="#ctx0" brushRef="#br1" timeOffset="84462.11">19016 5593 604 0,'-1'0'50'15,"1"0"13"-15,0 0-12 0,0 9-24 16,3 11-14-16,6 8 8 16,3 10-1-16,1 8-7 15,4 9-8-15,2 5-4 16,-4 2-2-16,4-3-28 16,-5-8-28-16,-1-9-33 15,-3-17-23-15,-3-15-33 0,-4-10-168 16</inkml:trace>
  <inkml:trace contextRef="#ctx0" brushRef="#br1" timeOffset="84701.03">19042 5585 651 0,'0'-17'35'0,"0"5"-12"15,8 8 18-15,15 4-23 16,6 6-8-16,8 17-4 15,5 13 2-15,3 10-2 16,0 9-4-16,-7 11-1 16,-10 4-1-16,-14 1-4 15,-14-5-29-15,-8-7-5 0,-26-11 9 16,-13-10 7-16,-10-17 9 16,-9-13-14-16,0-8-40 15,1-19-64-15,8-14-141 16</inkml:trace>
  <inkml:trace contextRef="#ctx0" brushRef="#br1" timeOffset="85091.53">19536 5661 623 0,'0'-2'84'0,"-2"-12"-70"15,-1 11 49 1,-2 3-29-16,5 12-23 0,0 13-9 16,2 5 5-16,6 8 3 15,4 7-4-15,3 2-4 16,2 2 0-16,-1-1-2 16,0-3-6-16,-7-5-19 0,2-4-16 15,-5-9-13-15,-6-8-9 16,0-7-47-16,0-11-63 15</inkml:trace>
  <inkml:trace contextRef="#ctx0" brushRef="#br1" timeOffset="85278.98">19573 5720 549 0,'0'-34'52'0,"5"5"-12"15,7 3 20-15,8 3-20 16,6 3-14-16,6 4-15 0,2 4-5 15,4 4-5-15,2 6-1 16,1 2-3-16,-4 4-40 16,-8 10-29-16,-13 4-38 15,-10 4-59-15,-9-1-164 16</inkml:trace>
  <inkml:trace contextRef="#ctx0" brushRef="#br1" timeOffset="85409.7">19672 5792 506 0,'-4'3'43'15,"4"-3"-44"-15,21 0 24 16,16-2-12-16,11-7-9 0,13-3-35 16,5-3-66-16,5-4-25 15,-5-4-79-15</inkml:trace>
  <inkml:trace contextRef="#ctx0" brushRef="#br1" timeOffset="85753.37">20257 5563 559 0,'-7'0'44'0,"-10"0"7"0,0 12 1 15,2 10-20-15,1 6-16 16,1 8-7-16,4 7-3 16,2 2-4-16,4-1-1 15,3-1-1-15,-3-7-3 16,3-9-15-16,0-11 2 16,0-10 13-16,0-6 5 15,0-19 13-15,5-8-13 0,2-12 0 16,3-9 4-16,3-6-1 15,5-1 3-15,0-6-5 16,5 8-2-16,-2 8-1 16,-1 11 1-16,-2 8 4 0,0 13 0 15,-4 13-4-15,1 0-1 16,-1 16-1-16,-1 11 1 16,4 8 1-16,-2 8 0 15,-1 9 0-15,3 3-1 16,-5 4 0-16,1 0-6 15,-4 0-21-15,-2-4-23 0,-7-5-29 16,0-5-23-16,0-14-47 16</inkml:trace>
  <inkml:trace contextRef="#ctx0" brushRef="#br1" timeOffset="85893.97">20218 5877 637 0,'12'-25'37'16,"18"-4"-51"-16,13 1 4 0,16 0-13 16,12-3-73-16,6-5-306 15</inkml:trace>
  <inkml:trace contextRef="#ctx0" brushRef="#br1" timeOffset="86542.61">16292 7506 481 0,'0'-7'212'15,"0"-1"-196"-15,0 3 24 16,0 5 9-16,0 0-19 0,0 13-20 15,3 8-13-15,2 8 4 16,5 8 1-16,-1 6-1 16,0-2-2-16,2 0-23 15,-2-7-41-15,-2-9-19 0,-2-13-39 16,1-12-87-16</inkml:trace>
  <inkml:trace contextRef="#ctx0" brushRef="#br1" timeOffset="86671.51">16229 7336 619 0,'-9'-12'9'0,"8"3"-3"15,2 5 1-15,18 4-11 0,8 0-46 16,7 0-74-16,10 0-66 16</inkml:trace>
  <inkml:trace contextRef="#ctx0" brushRef="#br1" timeOffset="87076.75">16572 7181 598 0,'-2'-6'41'0,"-8"-10"22"15,8 15-1-15,2 1-39 16,5 14-27-16,11 11-2 16,2 14 6-16,6 15 2 15,1 12 1-15,-1 12-2 0,0 10 0 16,-2 6 0-16,0 3-1 15,-3-6 1-15,-1-2-1 16,-2-11 1-16,2-10-1 16,-6-13 0-16,1-13 0 15,-2-11-1-15,4-13 1 0,-3-9 0 16,6-9 1-16,1-12 1 16,7-16-3-16,1-7-6 15,-5-13-6-15,-5-11-1 16,-12-8 3-16,-5-1-8 15,-17-5-8-15,-14 11-10 16,-12 2 16-16,-2 12 22 0,4 12 22 16,1 9 19-16,13 8 7 15,13 1-13-15,14 4-18 16,16-4-8-16,34 2-23 16,25-6-40-16,25-6-52 15,17-2-183-15</inkml:trace>
  <inkml:trace contextRef="#ctx0" brushRef="#br1" timeOffset="89396.97">18693 7395 561 0,'1'-16'15'15,"-1"0"-2"-15,-12 4 38 16,-4 4-12-16,-11 5-24 16,-6 3-10-16,-6 0 2 15,-5 9 8-15,-4 10 0 16,4 4 2-16,4 4-1 0,7 2-7 16,14 3 1-16,11-4-4 15,8 3-4-15,22-1 0 16,17 0 0-16,12 1 0 15,8-3-2-15,8 3 0 16,-3 1-7-16,-4 0-5 16,-11 2-7-16,-15 4-6 0,-15-2 0 15,-19 0 8-15,-7-4 1 16,-24-3 1-16,-13-8 12 16,-9-6 3-16,-6-10 12 0,1-5 11 15,11-5 6-15,5-10-5 16,15-6-12-16,9-3-5 15,16-2-6-15,8-3-8 16,21 3-26-16,17-6-15 0,8 4-25 0,10-5-59 16,-3-1-208-16</inkml:trace>
  <inkml:trace contextRef="#ctx0" brushRef="#br1" timeOffset="89966.16">18579 7006 592 0,'0'-9'36'15,"-2"2"14"-15,-3 7 8 0,3 0-33 16,-1 16-24-16,-2 9-1 16,1 4 1-1,3 6-1-15,-6 1 0 16,7-2-9-16,0-6-24 16,0-6-17-16,0-8-11 15,0-10-15-15,0-4-36 16,0-15 38-16,0-10-12 0,0-5 61 15,0-9 49-15,0-2 48 16,0 1 5-16,0 5-10 16,0 6-6-16,8 6-2 15,4 5-11-15,9 13-21 16,4 5-18-16,7 0-5 16,2 16-1-16,7 9-2 0,2 9-1 15,1 5-17-15,-3 7-46 16,-4 1-59-16,-6-4-185 15</inkml:trace>
  <inkml:trace contextRef="#ctx0" brushRef="#br1" timeOffset="90437.8">19271 7129 286 0,'0'-5'18'16,"0"1"-17"-16,-3 2 19 16,1 1 21-16,0-1 1 15,0 0 8-15,2 0-1 16,-1 1-1-16,-2 1 0 0,-2 0-1 16,-4 0-11-16,-3 15-18 15,-8 9-3-15,-2 12 13 16,-5 12 1-16,0 14-6 15,1 11-5-15,7 10-4 16,11 4-5-16,8 6-7 0,8 1-1 16,26-6-3-16,14-6-28 15,13-17-28-15,12-11 0 16,8-18 1-16,1-22-107 16,3-14-251-16</inkml:trace>
  <inkml:trace contextRef="#ctx0" brushRef="#br1" timeOffset="96567.22">19500 7638 381 0,'-10'0'99'16,"3"0"-80"-16,2 0 20 15,5 0 15-15,0 0-17 16,0-2-22-16,12-5-16 0,8-2 1 16,6-5 2-16,7-6 0 15,5-3 2-15,3-6-3 16,3 1 1-16,-5-4-1 16,-5-3-1-16,-5 3 2 15,-10 2 1-15,-8 2-1 0,-9 4 2 16,-2 5 1-16,-13 8 5 15,-5 4-1-15,-5 7-2 16,1 0-4-16,1 9 2 16,3 12 0-16,7 2-3 15,8 3-1-15,3 6-3 0,14-2 1 16,11 5 0-16,7-2 1 16,6-1-4-16,-4 0-6 15,0-4 2-15,-5 3 3 16,-9-6-3-16,-12-4-11 15,-8 1 9-15,-3-3 8 16,-19-1 6-16,-6-1 5 0,-4-6-4 16,-1 0-3-16,5-4-1 15,6-1-1-15,9-5-17 16,13-1-36-16,8 0-57 16,16-10-98-16</inkml:trace>
  <inkml:trace contextRef="#ctx0" brushRef="#br1" timeOffset="96723.43">20198 7629 583 0,'3'0'46'15,"-3"9"-48"-15,0 5 8 16,0 5 12-16,-2 8-13 16,-5 2-7-16,0-2-37 15,3 1-44-15,2-12-76 16,2-10-214-16</inkml:trace>
  <inkml:trace contextRef="#ctx0" brushRef="#br1" timeOffset="97292.78">20347 7377 468 0,'-4'-10'31'0,"4"-5"-1"16,2 3 16-16,12-4-13 16,10-2-18-16,4 3-2 15,6 1 0-15,4 7-2 16,-2 4-6-16,-4 3-1 0,-7 1-2 16,-5 16-2-16,-11 4-1 15,-9 7-7 1,-2 3 1-16,-12-1 3 0,-4-1 1 15,-2-8 0-15,4-3 3 16,1-7 1-16,5-8 4 16,3-3 8-16,5-3 6 0,2-14-6 15,2-4-9-15,10-4-3 16,3-4 1-16,-1 3 0 16,4 4 1-16,-4 6 5 15,1 2 7-15,-5 9 1 16,-1 5-6-16,1 3-8 0,-1 15 1 15,1 5 5-15,1 6-5 16,3 5-2-16,-1-2 0 16,3 4-19-16,2-6-27 15,-2-9-31-15,2-10-45 16,-5-11-119-16</inkml:trace>
  <inkml:trace contextRef="#ctx0" brushRef="#br1" timeOffset="97540.95">20807 6990 675 0,'0'-9'13'16,"1"2"-1"-16,15 7-2 0,11 5-3 16,7 15 8-16,6 10-4 15,5 13-6-15,-3 10-1 16,-1 10-2-16,-13 6-3 15,-10 7 2-15,-10-3-2 16,-8-4-20-16,-7-6 0 0,-15-10-11 16,-7-10-14-16,-8-16-13 15,-2-17-45-15,-2-10-101 16</inkml:trace>
  <inkml:trace contextRef="#ctx0" brushRef="#br1" timeOffset="98087.69">21945 6706 511 0,'0'-7'36'16,"-15"2"2"-16,-6 5 6 16,-1 3-24-16,-5 14-9 15,0 7 0-15,0 3 3 16,4 7-2-16,2 5-4 0,6 1 2 15,4 3-3-15,6-3-5 16,5 2-2-16,0-7 0 16,16-1 2-16,6-5-2 15,3-5 0-15,7-6 0 16,6-7-4-16,3-6-4 16,3-5-7-16,-4 0-9 0,1-12-19 15,-6-2-20-15,-12-6-51 16,-13-2-99-16</inkml:trace>
  <inkml:trace contextRef="#ctx0" brushRef="#br1" timeOffset="98228.28">21747 7049 566 0,'0'-6'12'0,"20"-6"-18"15,18-8 6-15,17-1 1 16,13-6-8-16,8 0-21 0,5-5-23 15,0 0-81-15</inkml:trace>
  <inkml:trace contextRef="#ctx0" brushRef="#br1" timeOffset="98791.92">22661 6559 241 0,'0'-3'342'15,"-1"-1"-319"-15,-3-1 31 16,4 5-4-16,0 0-21 16,0 10-28-16,9 9-1 0,1 8 8 15,5 9 7-15,2 9-5 16,0 2-6-16,0 5-1 15,-3-2-2-15,-2-5 0 16,-1-6-4-16,-6-9-17 16,1-9-5-16,-3-6 0 15,-1-8-16-15,-2-7-32 16,0-4-35-16,0-11-73 0</inkml:trace>
  <inkml:trace contextRef="#ctx0" brushRef="#br1" timeOffset="99029.56">22729 6528 404 0,'-3'-14'74'16,"3"0"-38"-16,0-2 15 0,10 3-13 16,7-1-10-16,6 1-6 15,6 1-10-15,2 3-1 16,-1 2-3-16,4 3-4 15,-1 2-3-15,-1 2-1 16,-2 0 0-16,1 4-12 16,-7 7-43-16,-7 2-30 0,-10 1-42 15,-7-2-106-15</inkml:trace>
  <inkml:trace contextRef="#ctx0" brushRef="#br1" timeOffset="99185.77">22756 6684 449 0,'0'6'101'0,"0"-2"-98"16,9-4 28-16,16 0 25 0,8-2-6 15,10-5-26-15,5-2-14 16,5-3-8-16,-1 1-19 16,-6-2-91-16,-10-3-127 15</inkml:trace>
  <inkml:trace contextRef="#ctx0" brushRef="#br1" timeOffset="101635.78">19125 8779 559 0,'0'9'12'0,"0"3"-9"16,0 5 5-16,0 6 30 15,0 4 0-15,6 1-23 16,5-1-6-16,1 0-6 16,5-8-2-16,0-5 0 15,2-6 0-15,-2-8-1 0,3-8 1 16,-2-13-1-16,0-8 0 16,-2-3 1-16,-2 1 0 15,-2 0 1-15,-2 10 11 16,1 8-2-16,0 9-2 0,5 4-9 15,5 15 0-15,7 10 0 16,4 2 1 0,9 5-1-16,1-6 0 0,4-6 1 15,-5-9-9-15,1-10-2 16,-10-2 1-16,-8-18 2 0,-10-8 6 16,-11-6 2-16,-3-4 2 15,-18-1 4-15,-11-1-1 16,-7 3-5-16,-3 6-1 15,0 5-5-15,3 11-13 16,9 9-24-16,14 5-12 16,13 1-33-16,8 6-102 0</inkml:trace>
  <inkml:trace contextRef="#ctx0" brushRef="#br1" timeOffset="102010.7">19806 8465 613 0,'-24'-19'47'0,"0"4"-5"16,4 13 12-16,8 2-26 16,7 18-17-16,5 12-10 15,5 8 2-15,12 14 0 16,7 3 0-16,8 6-1 16,-3 3-2-16,-2-5 1 0,-4-7-22 15,-7-11-9-15,-4-13 6 16,-7-15 19-16,-4-13 6 15,-1-9 10-15,0-20-8 16,0-8 3-16,2-4 5 0,3-2 0 16,6 5-4-16,2 6 5 15,4 11-6-15,5 8-5 16,2 13-2-16,1 0 0 16,3 15-1-16,2 6 2 15,1 4-3-15,-1 2-12 16,3 0-6-16,-5-4-7 0,1-3-15 15,-2-6-26 1,-5-3-14-16,-3-8-18 0,-9-3-28 16,-5-2-70-16</inkml:trace>
  <inkml:trace contextRef="#ctx0" brushRef="#br1" timeOffset="102229.4">20309 8806 251 0,'-8'-13'120'0,"3"1"-47"16,3 3 3-16,2 2-21 15,0-2-12-15,11 2-28 16,5 0-10-16,8-8 3 15,1 3 0-15,-2-2-5 16,-1-4 0-16,-6 4-2 0,-9-1 1 16,-7 3 2-16,-5 5 0 15,-10 5 0-15,-7 2 0 16,2 4 5-16,-1 12-1 16,6 3-5-16,5 8-3 15,10 0-1-15,2 1-1 0,20-1-21 16,5-4-23-16,7-5-32 15,3-7-41-15,-1-7-76 16</inkml:trace>
  <inkml:trace contextRef="#ctx0" brushRef="#br1" timeOffset="102764.66">20519 8731 465 0,'-11'-20'90'0,"6"1"-50"0,5-3 28 15,7 10-31-15,13-1-19 16,9 8-15-16,3 2-1 15,6 3 2-15,-3 5-3 16,-4 11-1-16,-4 3 1 16,-10 7-1-16,-11 0-2 15,-6-1-9-15,-5-2 3 0,-13-7 4 16,-4-5 5-16,1-9 2 16,5-2 17-16,3-7 6 15,7-13-3-15,6-6-11 16,10-5-9-16,17-6-3 15,10 1-9-15,4 0-40 16,8 6-21-16,-3 7-23 0,-4 5 1 16,-11 9-9-16,-8 9 47 15,-14 0 43-15,-9 11 12 16,0 5 17-16,-8 0 18 16,-2-2 10-16,1 0 14 15,7-5-14-15,2-2-19 0,13-5 0 16,8-2 2-16,3 0-18 15,8-5-8-15,1-6-2 16,-5-5 0-16,-3 0-1 16,-9 0 1-16,-7-2-1 0,-9 4 7 15,-3 3 7-15,-18 7 6 16,-1 4 0-16,-7 8-1 16,2 11 0-16,0 12 5 15,5 3-2-15,13 1-8 16,9-1-10-16,6-2-3 0,21-5-4 15,14-9-28-15,14-9-38 16,12-9-77-16,10-9-173 16</inkml:trace>
  <inkml:trace contextRef="#ctx0" brushRef="#br1" timeOffset="103297.5">21920 8492 437 0,'-2'4'50'16,"2"-4"-45"-16,0 0 41 15,7-2-1-15,10-7 9 16,5-5-22-16,7-10-14 16,3 1-8-16,4-7-5 0,-1-2-1 15,1-4 2-15,-9 0-2 16,-6 4-3-16,-6 2 2 15,-9 9 3-15,-6 4 7 0,-8 10-1 16,-14 7-12-16,-9 3-2 16,1 15 1-16,5 10 1 15,4 5 2-15,13 5-2 16,8 5-1-16,22 1-1 16,12 3 2-16,13-1-9 0,2-3-15 15,2-2-5-15,-8-5 0 16,-11-8-2-16,-15-3 4 15,-17-11-2-15,-17-1 21 16,-20-6 16-16,-10-4 17 16,-2-3-4-16,5 0 2 0,4-1-11 15,19-8-11-15,19-4-15 16,11-1-72-16,25-9-177 16</inkml:trace>
  <inkml:trace contextRef="#ctx0" brushRef="#br1" timeOffset="103625.55">23085 8232 599 0,'-9'-4'21'0,"5"2"40"15,4 2-23-15,0 0-19 16,8 10 14-16,1 5-9 16,5 6-9-16,2 3-11 15,0 2-2-15,-3-1-6 16,-2-1-29-16,-3-6-26 0,-2-8-17 15,-6-8-26-15,0-2-42 16,-9-18-130-16</inkml:trace>
  <inkml:trace contextRef="#ctx0" brushRef="#br1" timeOffset="103955.28">22970 8092 477 0,'-5'-12'35'0,"5"3"-28"0,5 5 10 16,17 4-17-16,12 0-8 15,7 2-34-15,11 4-34 16,6 1-8-16,1-4-52 16,-4-2 1-16,-4-1 102 15,-9 0 57-15,-13-6 55 0,-9-3 67 16,-13 3-3-16,-7 1-15 16,-5 5-48-1,-15 0-46-15,-1 2-10 0,-1 12 1 16,4 2-6-16,6 7 0 15,12 2-10-15,0 2-2 0,23 2-4 16,11-1-2-16,4-3 0 16,3 0-5-16,-3-7-14 15,-5-6-11-15,-16-1-7 0,-14-5-2 16,-8-1 20-16,-22-2 17 16,-9 5-8-16,-10 1-41 15,-1 1-27-15,-1 5-53 16</inkml:trace>
  <inkml:trace contextRef="#ctx0" brushRef="#br1" timeOffset="104331.66">21053 9382 614 0,'8'-6'80'16,"-3"5"-62"-16,2 2-4 16,3 17-14-16,7 14 19 15,0 6-10-15,5 11-4 0,-1 1-4 0,2 8-1 16,1-3-13-16,-5-1-24 16,-2-4-30-16,-9-13-37 15,-8-12-41-15,-5-14-97 16</inkml:trace>
  <inkml:trace contextRef="#ctx0" brushRef="#br1" timeOffset="104791.68">20817 9626 548 0,'-10'-16'60'0,"10"-4"-54"16,22-2 9-16,18 0-3 15,10-3 21-15,9-2-18 0,8-3-8 16,0 0-1-16,-3-3-3 15,-2 0-3-15,-13-3 1 16,-9 0-3-16,-14 0-3 16,-11 3 4-16,-11 5 1 0,-4 4-1 15,-11 10 5-15,-5 7 7 16,-3 7-2-16,0 15-7 16,5 15 1-16,5 7 1 15,5 9 1-15,4 10-2 16,5 2 1-16,10 3-1 15,4 0-1-15,3-4-1 16,-3-7-2-16,-2-8-1 0,-2-13-10 16,-5-8-4-16,-4-10 7 15,-1-11 8-15,-3 0 8 16,0-15 1-16,2-2 2 16,-3-1 1-1,6 0 5-15,0 4 2 16,8 5-7-16,3 5-9 0,3 4-2 15,7 0 0-15,0 11 0 16,5 2 0-16,1 1-4 16,-2 0-27-16,0-1-19 15,-3-3-27-15,-7-3-28 16,-8-5-42-16,-6-2-149 0</inkml:trace>
  <inkml:trace contextRef="#ctx0" brushRef="#br1" timeOffset="105040.77">21696 9639 452 0,'-8'-11'50'0,"8"2"-2"16,0 0 20-16,9-1-36 0,10 3-17 16,3-3-7-16,5-1-1 15,2 1 0-15,-4-2-3 16,-5 1-2-16,-7-2-2 16,-6 3 2-16,-7 2 3 15,-2 5 3-15,-18 3 5 16,-2 0 2-16,-1 13 8 0,2 4-7 15,7 5-2-15,4 4-5 16,10 1-10-16,10-4 2 16,16-1-19-16,12-6-39 15,10-9-26-15,11-7-88 16,8-7-244-16</inkml:trace>
  <inkml:trace contextRef="#ctx0" brushRef="#br1" timeOffset="105485.92">22726 9316 190 0,'15'-12'249'16,"-5"1"-204"-16,-10-3 35 16,0 3 4-16,-15 4-35 15,-7 6-37-15,-7 1-3 0,-2 0 4 16,3 8 3 0,0 6-3-16,8 4 1 0,10 0-6 15,10 3-5-15,3 3-1 16,17-1 0-16,15 1-1 15,2 0-1-15,4-1-5 16,1-2-11-16,-8-3-7 0,-5 0 1 16,-17-6 7-16,-10 1-3 15,-6-6 8-15,-21-2 10 16,-6 1 1-16,-6-3-1 16,-2-3 0-16,5 0 0 15,7 0-1-15,10-5-12 0,13-7-17 16,6-6-31-1,22-7-36-15,10-7-23 0,8-6-82 16</inkml:trace>
  <inkml:trace contextRef="#ctx0" brushRef="#br1" timeOffset="105657.76">22927 9229 408 0,'13'-15'123'0,"-8"7"-48"0,-4 1 10 16,1 7-36-16,0 0-24 15,4 12-22-15,3 8-1 16,3 6 1-16,5 10-2 15,2 9 0-15,3 1-1 0,-1 2-27 16,-3 0-28-16,-5-7-35 16,-6-9-51-16,-7-13-146 15</inkml:trace>
  <inkml:trace contextRef="#ctx0" brushRef="#br1" timeOffset="106334.03">22919 9453 574 0,'0'-19'20'0,"4"-1"-12"16,16 2 18-16,12 2-22 16,9 2-2-16,10 1-1 0,3 0-3 15,0 2-2-15,-1-2-18 16,-7 1-3-16,-7 1-4 16,-14-4-2-16,-13 0 14 15,-10 0 16-15,-2 3 10 16,-17 5 14-16,-10 5 2 0,-6 2-1 15,-2 5 3-15,4 13-6 16,4 1-4-16,7 8-11 16,13-1-4-16,7 5-2 15,9-4-1-15,13-4 1 16,5-5-18-16,3-7-1 16,1-7 0-16,-4-4-3 0,0-8 4 15,-10-9 7-15,-2-5 8 16,-6 1 8-16,-2-1 23 15,-2 2 9-15,-3 7 2 16,-1 4-1-16,4 5-10 16,0 4-18-16,4 0-10 0,1 11 0 15,7 4 0-15,3 3 0 16,1 1-6-16,1-2-32 16,-7-7-19-16,0 0-12 15,-8-7-2-15,-2-3-29 16,-5-5-20-16,-1-9 1 0,-8-4 107 15,0-8 79-15,1 0 54 16,3 0-19-16,5-1-15 16,0 5-37-16,12 5-9 15,7 9-18-15,6 5-13 16,5 3 5-16,4 8-7 0,0 11-5 16,1 3 0-16,-7 4 0 15,-4 1 0-15,-11 3 0 16,-8-7-2-16,-5-3 0 15,-1-8-4-15,-14-9 3 16,1-3 10-16,1-7 12 16,0-11-5-16,8-5 2 15,5-1-5-15,0-5-6 16,9 1-6-16,13 4-5 0,7 1-21 0,1 2-18 16,4 3-14-16,2 1-26 15,-4 2-36-15,-8 3-48 16</inkml:trace>
  <inkml:trace contextRef="#ctx0" brushRef="#br1" timeOffset="106517.89">23942 9011 432 0,'-8'-12'71'0,"6"3"-1"15,-1 7 5-15,3 2-34 16,2 7-24-16,11 13 6 16,2 4 2-16,5 7-11 15,6 3-9-15,-2 4-2 0,0-1-1 16,-2 5-1-16,-9-2-4 15,-3 3-22-15,-10-3-19 16,0-4-35 0,-15-11-47-16,-7-8-94 15</inkml:trace>
  <inkml:trace contextRef="#ctx0" brushRef="#br1" timeOffset="106627.26">23939 9269 534 0,'22'-17'33'16,"7"1"-8"-16,12 2 13 15,10 6-36-15,4-2-4 16,5 0-52-16,-4 0-118 16</inkml:trace>
  <inkml:trace contextRef="#ctx0" brushRef="#br1" timeOffset="107158.39">22500 10273 525 0,'0'-20'16'16,"-13"5"30"-16,-14 6-3 15,-7 6-5-15,-7 3-20 16,-6 10-3-16,2 9 2 0,8 5-4 15,8 3-8-15,10 3 5 16,19 1-5-16,10 1-5 16,21 0 1-16,15-2-1 15,10 1-3-15,1-5-5 16,-4 2-9-16,-7-6-1 16,-16-2-4-16,-17-4 2 15,-13 0-4-15,-20-6 20 0,-18 0 5 16,-6-4 6-16,-7-5-1 15,-1-1 0-15,9 0-1 16,11-5-3-16,12-8-3 16,19-5-23-16,6-7-40 0,24-4-51 15,12-10-40-15</inkml:trace>
  <inkml:trace contextRef="#ctx0" brushRef="#br1" timeOffset="107328.47">22636 10246 537 0,'13'-4'75'15,"-8"-10"-29"-15,-5 10 22 0,0 4-29 16,2 5-19-16,5 9-19 16,3 6 0-16,7 9 1 15,0 8-1-15,4 4 1 16,-1 9-2-16,-1 5-21 16,-6 5-32-16,-4-7-29 0,-6-5-33 15,-3-10-86-15</inkml:trace>
  <inkml:trace contextRef="#ctx0" brushRef="#br1" timeOffset="107493.21">22649 10508 376 0,'5'-23'150'16,"16"-1"-138"-16,6 1 7 16,13 3 0-16,7 4-7 0,8 2-11 15,1 1-1-15,0 5-11 16,-3-1-42-16,-4 4-42 0,-8-2-15 15,-10-1-58-15</inkml:trace>
  <inkml:trace contextRef="#ctx0" brushRef="#br1" timeOffset="107965.18">23169 10308 278 0,'-7'-3'113'15,"-12"1"-26"-15,-8 2-24 16,-4 2-12-16,1 8-18 0,1 4-8 16,7 4-13-16,5 2-8 15,12 1-5-15,5 2 1 16,10-1-12-16,9-6-13 15,5-2-5-15,6-9-3 16,-5-5 10-16,1 0 7 16,-5-12 7-16,-3-8 5 15,-1 1 4-15,-5-2 7 0,-2-1 12 16,-3 4 9-16,1 5-1 16,-3 5-6-16,2 6-7 15,4 2-11-15,4 3-3 16,3 12 0-16,1 1 1 0,8 3-1 15,2 1-1-15,3-4-4 16,1-3-2-16,-3-5 3 16,2-5-6-16,-8-3 1 15,-4-10 6-15,-8-9-19 0,-10-6 0 16,-2-7 5-16,-10-4 13 16,-7-7 4-16,-5-2 21 15,1-1 23 1,1 3-11-1,6 6 2-15,1 8-1 16,6 11-3-16,4 8-4 0,1 10-9 16,2 2-15-16,5 16-8 15,7 8 5-15,5 6 1 16,3 4-1-16,1 3 0 16,2-2 0-16,-1-1-12 15,-3-5-24-15,-5-8-21 0,-6-3-42 16,-6-12-55-16,-2-4-174 15</inkml:trace>
  <inkml:trace contextRef="#ctx0" brushRef="#br1" timeOffset="108105.74">23433 10256 508 0,'0'-7'26'16,"14"-4"-12"-16,6 2 8 15,11 6-20-15,8 0-1 16,3 3-5-16,2 0-23 0,-2 1-27 15,-2 1-49-15,-10 0-91 16</inkml:trace>
  <inkml:trace contextRef="#ctx0" brushRef="#br1" timeOffset="108382.38">23751 10258 384 0,'-4'2'37'0,"4"-1"-15"0,2-1 16 15,18 0-9-15,4 0 0 16,6-5-22-16,4-5-5 15,0-7-2-15,-1-2-1 16,-10-3 1-16,-7-1 2 16,-11-2 12-16,-5 4 17 15,-7 3-9-15,-12 6-5 0,-6 6 2 16,-2 6 6-16,0 6-5 0,5 13-7 0,6 9 3 16,8 5-9-16,8 1-4 15,6 3-1-15,15-4-1 16,11-3-13-16,7-7-13 15,5-6-12-15,4-7-33 16,-2-8-79-16,-1-2-214 0</inkml:trace>
  <inkml:trace contextRef="#ctx0" brushRef="#br1" timeOffset="108478.03">24216 10297 477 0,'-12'0'35'0,"-4"-4"-117"15,6 1-238-15</inkml:trace>
</inkml:ink>
</file>

<file path=ppt/ink/ink13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11:44.3170000"/>
    </inkml:context>
    <inkml:brush xml:id="br0">
      <inkml:brushProperty name="width" value="0.05292" units="cm"/>
      <inkml:brushProperty name="height" value="0.05292" units="cm"/>
      <inkml:brushProperty name="color" value="#FF0000"/>
    </inkml:brush>
  </inkml:definitions>
  <inkml:trace contextRef="#ctx0" brushRef="#br0">13570 5067 722 0,'0'-7'50'0,"0"0"-14"16,0 7 25-16,0 0-22 0,2 3-31 15,3 12-10-15,2 6 4 16,0 4 3-16,2 7-2 16,0 4-3-16,-4 2 0 15,2-1 0-15,1-1-6 16,-4-3-26-16,-1-6-18 16,2-9-24-16,1-7-31 0,-1-11-57 15,4-4-127-15</inkml:trace>
  <inkml:trace contextRef="#ctx0" brushRef="#br0" timeOffset="374.9">13767 4884 562 0,'-41'-18'53'0,"-8"4"-38"15,-2 8 40-15,0 6 6 16,-1 6-27-16,6 13-15 0,-2 13-2 15,6 13-3-15,6 9-5 16,4 10-4-16,6 11 0 16,8 7-1-16,9 5-3 15,9-2 0-15,2-5 0 16,18-5-1-16,12-14 0 16,8-11 2-16,9-12 7 0,9-14 0 15,3-13-4-15,8-11-4 16,1-7 3-16,-1-20-2 15,-4-8-1-15,-4-13 1 16,-7-8-1-16,-9-10 0 16,-10-5-2-16,-11-3 0 15,-11 3-1-15,-13 2 0 0,-5 5 0 16,-22 9-2-16,-15 10-7 16,-8 8-9-16,-6 8-5 15,4 9-43-15,8 4-60 16,13 2-82-16</inkml:trace>
  <inkml:trace contextRef="#ctx0" brushRef="#br0" timeOffset="1140.33">15152 4953 594 0,'1'-7'74'16,"-1"0"-25"-16,0 3 26 15,0 3-25-15,4 1-27 16,1 1-19-16,6 13-5 16,2 8 2-16,7 6 3 15,1 10 2-15,0 3-1 0,5 4-2 16,-3-1-1-16,3-3 0 16,-4-5-2-16,-2-7 0 15,0-8 0-15,-6-7 0 16,-1-9 1-16,-4-5 4 15,2-3 18-15,2-17 10 0,1-7-12 16,2-10-11-16,3-8-4 16,3-5-3-1,2-2-3-15,-3 5 0 0,0 2 1 16,-2 7-1-16,-3 10 0 16,-8 5-2-16,2 10-8 15,-7 5-20-15,3 8-25 0,-3 0-50 16,1 2-97-16,1 8-195 15</inkml:trace>
  <inkml:trace contextRef="#ctx0" brushRef="#br0" timeOffset="1562.12">15976 4974 629 0,'0'-1'177'15,"0"-1"-182"-15,0 2 6 0,0 7 11 16,0 13-10-16,3 8 1 16,8 6 0-16,0 2-2 15,3 0 1-15,-2-4-2 16,-4-7 0-16,-1-6 0 16,-3-6 0-16,-4-6 0 0,0-7 1 15,0 0 6-15,-7-17 12 16,2-8-3-16,3-8-7 15,2-8 5-15,0-5-1 16,2-3-9-16,11 2-2 16,4 4 3-16,0 8-2 15,5 10-2-15,2 8 0 0,-3 11-2 16,2 6 0-16,3 6-1 16,1 17 0-16,-2 7 0 15,-1 9 1-15,-2 8 0 16,-3 1 0-16,-2 0-1 15,-2-1-5-15,-1-5-9 0,-1-5-10 16,-3-4-11-16,-1-10-22 16,-1-9-35-16,-1-14-100 15</inkml:trace>
  <inkml:trace contextRef="#ctx0" brushRef="#br0" timeOffset="2015.15">16992 4817 625 0,'0'-8'32'0,"0"1"16"15,2 3 16-15,0 3-19 16,1 1-25-16,1 5-18 15,1 10 0-15,5 7 12 16,-2 5 6-16,1 6-3 16,1 3-8-16,-2 0-4 0,1 0-2 15,-2-4-2-15,-1-4-1 16,-2-1 1-16,-1-5-2 16,-3-6-15-16,0-4-19 15,0-4-16-15,-2-6-16 0,-9-2-21 16,-6-5-59-16,-5-9-226 15</inkml:trace>
  <inkml:trace contextRef="#ctx0" brushRef="#br0" timeOffset="2280.71">16651 4859 576 0,'-3'-11'26'15,"3"0"12"-15,0 4 22 16,15-2-25-16,9 4-16 0,8-4-4 16,7 0 8-16,9 2-3 15,1 0-7-15,4 0-6 16,-1 0-4-16,-4-1-2 16,-4 3 0-16,-5 1-2 15,-7 1 0-15,-7 1-11 0,-3 2-27 16,-6 0-26-1,-3-1-27-15,-8-3-88 0</inkml:trace>
  <inkml:trace contextRef="#ctx0" brushRef="#br0" timeOffset="2718.12">17671 4921 495 0,'0'0'211'15,"0"0"-208"-15,0 0 19 16,5-5 17-16,14 1-14 15,3 1-15-15,5-3-4 16,9 1 0-16,6 1-3 0,-1 2-1 16,3 2-2-16,-5 0-1 15,-3 0-31-15,-6 2-40 16,-13 6-41-16,-9-3-90 16</inkml:trace>
  <inkml:trace contextRef="#ctx0" brushRef="#br0" timeOffset="2905.58">17730 5066 602 0,'0'0'41'0,"0"0"-22"16,20 0 14-16,15-2-1 0,5-6-9 16,8 4-13-16,8-2-8 15,2 1-2-15,-1-1 2 16,-1 3-63-16,2-3-57 15,-5 0-91-15</inkml:trace>
  <inkml:trace contextRef="#ctx0" brushRef="#br0" timeOffset="3389.87">19115 4866 519 0,'0'-13'67'15,"0"1"-56"-15,0 3 48 16,-4-2-19-16,-4 4-14 16,-4 0-20-16,-2 2-4 15,-7 1-1-15,-1 4 1 16,-5 0 1-16,-6 2 0 15,5 8 0-15,-1 3 2 0,0 1 3 16,6 4-4-16,3 6-2 16,6-4-2-16,5 5 1 15,5 3 0-15,4-4-3 16,15 2 2-16,9-4-1 16,11 0 3-16,10-6-1 0,2-2 0 15,8-5-3-15,3-3-11 16,-3-6-5-16,1 0 2 15,-3-2-2-15,-7-9 4 16,-3-7 8-16,-11-1 5 16,-5-8 2-16,-9-2 1 0,-9-1 1 15,-9-2 1-15,-5 1 4 16,-21 5 2-16,-6 1-7 16,-11 4-4-16,0 4 1 15,2 5-10-15,3 6-26 16,4 5-44-16,7 1-76 15,7 0-264-15</inkml:trace>
  <inkml:trace contextRef="#ctx0" brushRef="#br0" timeOffset="3733.5">19213 4680 610 0,'0'-11'44'0,"0"2"-34"0,0 6 39 16,0 3-8-16,4 0-23 15,-4 9-22-15,0 10 4 16,0 6 3-16,0 10 7 16,-10 7 10-16,-4 6 5 15,0 6-18-15,-6 6-1 16,3 0 0-16,-3 1-2 15,1-5-2-15,6-3 0 0,0-6-2 16,0-8 2-16,5-5-1 16,2-7 2-16,3-5 0 15,-2-9-2-15,5-4 0 16,0-6-1-16,0-3-1 0,0-5-22 16,7-13-45-16,-2-9-141 15</inkml:trace>
  <inkml:trace contextRef="#ctx0" brushRef="#br0" timeOffset="22650.92">12851 11273 382 0,'-5'2'166'0,"0"-1"-126"15,3-1 16-15,2 0-2 16,0 0-14-16,0 0-19 15,0 0-11-15,7 0 5 0,4-1 11 16,7-6-4-16,7-6-1 16,4-1-2-16,8-4-2 15,2-2-2-15,9-2-5 16,2 1-4-16,2-2-4 0,0 4 0 16,-1-3-2-16,-5 2 0 15,-7 5 0-15,-2 0 0 16,-8 6 0-16,-7 0-2 15,-5 4-3-15,-7 1 1 16,-3 4 1-16,-5-1 1 16,0 1-1-16,-2 0 1 15,0 0 0-15,0 0 0 0,0 0-2 16,0 0-6-16,2-2-8 16,0-2-8-16,0 0-15 15,0-3-26-15,-1-1-36 16,-1-3-64-16,0-5-106 15</inkml:trace>
  <inkml:trace contextRef="#ctx0" brushRef="#br0" timeOffset="22900.85">13390 10850 384 0,'-12'0'111'0,"1"0"-74"15,4 0 2-15,7 0 12 16,0 0-15-16,5 4-28 15,10-1-5-15,6 1 25 16,7 3 3-16,1 0-7 0,2 2-5 16,-2 5-5-1,-1 0-5-15,-6 4-6 0,-8 3 0 16,-7 4-5-16,-7 6-1 16,-5 1 6-16,-16 2-1 15,-12 4-9-15,-8-1-18 16,-5-4-23-16,-5-4-60 0,2-8-276 15</inkml:trace>
  <inkml:trace contextRef="#ctx0" brushRef="#br0" timeOffset="29946.07">12458 11203 531 0,'-9'0'52'16,"0"0"15"-16,0 0-6 0,6-7-19 16,1-4-16-16,2-1-17 15,0-6 0-15,7-7 1 16,9-7-5-16,6-11-2 15,10-11-1-15,12-11-2 16,5-14 0-16,12-12 0 0,9-8 1 16,8-14-5-16,10-10 1 15,5-9-3-15,8-9 0 16,9-5-3-16,2-4-1 16,3-5 0-16,0 1 2 15,4-1 3-15,-5 7 7 16,0 2-4-16,-3 5 0 0,-7 11 3 15,-5 8-2-15,-9 10 5 16,-6 12-2-16,-9 10 7 16,-12 14 4-16,-5 12 2 15,-8 10-3-15,-7 13-3 16,-9 9-1-16,-7 11-3 16,-3 7-4-16,-8 3-2 0,-7 7 1 15,-4 2-2-15,-1 2-3 16,-3 0-6-16,-1 0-5 15,0 0-9-15,0 0-14 16,0 0-16-16,0 0-34 16,0-5-72-16,-5-6-229 0</inkml:trace>
  <inkml:trace contextRef="#ctx0" brushRef="#br0" timeOffset="30133.53">14735 7968 556 0,'-7'-10'54'0,"3"4"21"0,4 2-26 16,0 2-14-16,4 2-16 15,12 0-19-15,6 7 5 16,4 10 5-16,6 8-3 16,-1 10-3-16,-6 4-3 15,-10 7-1-15,-8 3 1 0,-7-1-5 16,-9-3-12-16,-11-6-3 16,0-6-24-16,-1-9-36 15,1-12-45-15,11-12-148 16</inkml:trace>
  <inkml:trace contextRef="#ctx0" brushRef="#br0" timeOffset="30852.1">15542 7588 680 0,'-15'-11'17'15,"8"5"40"-15,3 6-2 16,4 0-20-16,0 8-25 16,7 11-8-16,6 4 18 15,3 8-2-15,1 5-14 0,-2 1-3 16,-2 4 1-16,-2-3-3 16,-9 4-3-16,-1-3-25 15,-1-4-11-15,-7-7-14 16,-8-6-9-16,-5-10-10 15,-9-11-28-15,-10-1-46 0,-2-12-36 16,-5-11 5 0,1-5 175-16,2-4 222 0,6-2-57 15,6 5-46-15,7 4-33 16,16 3-20-16,8 3-13 16,7 2-21-16,23-5-23 15,15 2 0-15,11 1 4 16,12-5 1-16,6 3-2 0,-3-2-4 15,-3-1-2-15,-8 5-3 16,-15-4-1-16,-11 0 0 16,-17 0-2-16,-5 1-1 15,-10 0 3-15,-2 4 1 0,-7 4 1 16,-1 6 7-16,-3 5 5 16,-2 3-7-16,3 10-7 15,-1 11 0-15,2 11 1 16,2 7 1-16,1 11-2 15,5 5 1-15,1 6 0 0,0 2 1 16,0-6-1 0,0-6 1-16,0-6-2 0,1-13 1 15,3-12 1-15,-1-12 0 16,3-8-1-16,0-5 7 16,1-15-1-16,3-3-4 0,2-2-1 15,3 4-2-15,-1 3-1 16,5 10 0-16,-1 6 0 15,1 2-1-15,6 10 2 16,2 8-1-16,7 3-9 16,-1 1-17-16,2 1-21 0,-1-5-22 15,-1-4-43-15,-8-6-48 16,-5-8-92-16</inkml:trace>
  <inkml:trace contextRef="#ctx0" brushRef="#br0" timeOffset="31086.43">16120 7858 408 0,'-11'-10'154'0,"5"1"-137"16,6-2 31-16,0 4-4 16,11-1-22-16,5-3-21 15,5-2 0-15,-4 1-1 16,1 1 2-16,-6-2-1 16,-6 5-3-16,-6 2 1 0,-2 5-1 15,-14 1 2-15,-6 7 1 16,4 7 6-16,1 7 13 15,3 3-2-15,14 4-10 16,7 0-6-16,22-3-4 16,8-7 1-16,13-3-17 0,4-9-37 15,-2-6-112-15</inkml:trace>
  <inkml:trace contextRef="#ctx0" brushRef="#br0" timeOffset="31430.14">15740 7927 586 0,'-19'1'21'0,"15"-1"9"0,8-3 14 16,25-8-26-16,14-3 9 15,13-4-9-15,6-4 2 16,5 4-1-16,-4-3-10 15,-11 3-8-15,-16 4-2 16,-17 2-30-16,-19 3 6 16,-18 4 6-16,-25 1-12 0,-16 4 3 15,-13 4 25-15,-3 7 6 16,1 4 30-16,7 0 10 16,16 5-1-16,14-5-10 15,23-1-17-15,14-4-12 16,20-5-10-16,28-5 4 0,24 0 4 15,16-15-29 1,17-6-55-16,7-9-57 0,2-6-131 16</inkml:trace>
  <inkml:trace contextRef="#ctx0" brushRef="#br0" timeOffset="32148.68">17354 7372 424 0,'3'-16'107'16,"-1"3"-50"-16,1 1 30 16,2 5-28-16,-3 0-7 15,0 5-24-15,0 2-15 0,-1 9-12 16,-1 8-2-16,0 9 3 15,-3 11 2-15,-6 8-1 16,-9 7 0-16,-5 8 0 16,-6 0-2-16,-9 3 1 15,-3-5-3-15,-3-7 2 0,-2-12-3 16,-2-7 3-16,5-13 1 16,5-9 0-16,8-10 2 15,2-5 0-15,13-17 0 16,7-8-3-16,8-3-1 15,5-2-1-15,17 1-1 16,8 6-1-16,8 3-1 0,6 8 3 16,4 10-1-16,-1 7 2 15,-1 0 0-15,-2 11 0 16,-5 9 0-16,-5 3-1 16,-2 4-1-16,-3 1 0 0,0-1-23 15,-4-4-28-15,4-3-19 16,-6-4-48-1,3-11-149-15</inkml:trace>
  <inkml:trace contextRef="#ctx0" brushRef="#br0" timeOffset="32730.82">17873 7664 463 0,'-8'-3'96'0,"2"-1"-48"16,6 1 25-16,0-1-37 16,17 0-17-16,9 3-5 0,11-5 13 15,7 1 5-15,12-2-14 16,9 0-1-16,8 0-2 15,5 0-9-15,2 2-3 16,3-3-1-16,-5 1-2 16,-9 0 0-16,-4 2 2 0,-13-1-4 15,-13-1 3-15,-12 3-1 16,-11-1 0-16,-6 2 2 16,-7-1 1-16,-3 2 1 15,0 0-2-15,0 2 1 16,0-2-3-16,0 2 1 0,0-1-1 15,0 1-2-15,0 0-8 16,7 0-10-16,-3 0-2 16,3 0-11-16,1 0-22 15,-5 0-20-15,1-4-45 16,-4-3-89-16</inkml:trace>
  <inkml:trace contextRef="#ctx0" brushRef="#br0" timeOffset="32933.87">18781 7381 279 0,'-4'-6'343'0,"4"3"-303"16,0 1 21-16,9 2-39 15,9 7 3-15,5 9-2 16,2 5-8-16,2 6-5 16,-1 7-6-16,-8 2-1 15,-8 4-3-15,-10-2-2 16,-1 2-9-16,-21-6-9 0,-9-4-15 15,-4-5-10-15,-8-7-26 16,1-11-39-16,1-7-181 16</inkml:trace>
  <inkml:trace contextRef="#ctx0" brushRef="#br0" timeOffset="33417.83">19463 7363 645 0,'2'-7'34'16,"-1"3"26"0,5 4-21-16,2 2-14 0,2 14-18 15,0 11 6-15,7 10 7 16,-1 13-5-16,0 9-6 15,0 7-3-15,-1 0-1 16,-3 2-3-16,-1-7-3 0,0-7 2 16,-2-9 0-16,-4-6-1 15,1-15 0-15,-4-7 0 16,0-5-1-16,-2-9-1 16,0-3-7-16,0 0-4 15,0-13-6-15,-2-4-35 0,-2-9-22 16,0-8-50-16,2 0-54 15,-1-4-201-15</inkml:trace>
  <inkml:trace contextRef="#ctx0" brushRef="#br0" timeOffset="33886.47">19480 7417 441 0,'-14'-16'81'16,"4"-8"-30"-16,5 3 27 15,5-2-27-15,2-1-15 16,15 0-15-16,12 4-9 16,5 2 0-16,8 6-1 0,0 2-2 15,2 9-2-15,-5 1-4 16,-8 11-1-16,-8 8-2 15,-12 6-2-15,-11 5-4 16,-11 2-11-16,-14-1-5 16,-5-2 3-16,-4-6 13 15,0-6 6-15,5-4 1 0,7-6 0 16,5-4 4-16,10-3 4 16,7 0 2-16,9 0-3 15,16-7-12-15,9 4 1 16,10-2 3-16,4 5 0 15,3 0 0-15,-2 7 0 0,-10 7 1 16,-7 2-1-16,-16 5-5 16,-13 4-11-16,-6 0 8 15,-16-1 1-15,-14-4 7 16,-5-3-1-16,-8-6 2 0,3-8-1 16,-1-3 0-16,7-5-27 15,10-15-76-15,8-10-205 16</inkml:trace>
  <inkml:trace contextRef="#ctx0" brushRef="#br0" timeOffset="35354.87">20742 7547 738 0,'0'0'52'0,"0"2"-46"16,0 3 17-16,2 4 10 16,-1 5-16-16,-1 5-14 15,-3 6-3-15,-12 6-4 16,-7 3-34-16,-2-6-75 16,0-10-190-16</inkml:trace>
  <inkml:trace contextRef="#ctx0" brushRef="#br0" timeOffset="36026.61">21722 6922 439 0,'13'-18'87'0,"-5"6"-28"16,1 5 8-16,-1 5-22 15,1 2-20-15,-4 11-17 16,-3 8 0-16,-2 12-1 0,0 4-1 15,-7 8-3 1,-7 3-2-16,-6 4 0 0,-6-1-2 16,-1-1 3-16,-3-7-3 15,-4-6 1-15,3-8 3 0,1-7-3 16,3-11 2-16,3-9 2 16,7 0 5-16,2-13 5 15,6-8-2-15,7-4-9 16,2-2-1-16,2 1-2 15,11 4 0-15,5 4 0 16,4 8-3-16,5 2 2 16,5 8-1-16,0 0 2 0,6 9-1 15,-4 6 1-15,0 4-1 16,-6 2 0-16,0 3-9 16,-7-3-20-16,-2 0-9 15,0-1-9-15,-4-4-32 16,0-5-53-16,-1-8-103 15</inkml:trace>
  <inkml:trace contextRef="#ctx0" brushRef="#br0" timeOffset="36182.83">22057 7247 604 0,'0'0'64'0,"0"0"-39"15,-1 4-1-15,-1 6-18 16,0 6-3-16,1 4-5 15,1 1-29-15,0-1-31 16,8-6-47-16,5-1-121 0</inkml:trace>
  <inkml:trace contextRef="#ctx0" brushRef="#br0" timeOffset="36510.87">22366 6921 694 0,'0'-13'14'0,"0"6"4"15,0 7 25-15,7 2-17 0,5 19-19 16,2 6 4 0,6 10 5-16,0 10-5 0,-1 8-5 15,1 6-2-15,-3-1-2 16,-3 1-2-16,-2-2 1 15,1-6-1-15,-4-6 0 16,-4-6 2-16,0-11-7 0,-2-5-9 16,-3-7-5-16,1-9-1 15,-1-7-2-15,0-2 2 16,0-15 1-16,4-8-38 16,-1-7-24-16,3-6-14 0,-1-7-34 15,4-3-87-15</inkml:trace>
  <inkml:trace contextRef="#ctx0" brushRef="#br0" timeOffset="36901.41">22446 6913 578 0,'-12'-27'47'0,"5"-1"-23"15,7 5 10-15,14 2 3 0,13 6-21 16,7 8-8-16,3 7-4 16,1-2 3-16,-1 20-5 15,-10 9-2-15,-8 3-4 16,-9 4-17-16,-10 2 2 16,0-4-1-16,-14-6 2 0,-4-2 11 15,0-8 7-15,2-6 2 16,3-2 6-16,6-5 9 15,7-1-4-15,0 2-7 16,13 1-9-16,6 4 3 16,6 5 2-16,-3 1 0 0,-2 6-1 15,-4-2-3-15,-11 3-16 16,-5-2-2-16,-12-4 7 16,-12-4 7-16,-3-3 2 15,-7-6 1-15,2-3-12 16,3-1-40-16,12-15-79 15,7-7-312-15</inkml:trace>
  <inkml:trace contextRef="#ctx0" brushRef="#br0" timeOffset="37385.67">23389 6744 546 0,'0'-6'49'16,"0"-4"-11"-16,-8 6 16 0,-6 6-29 16,-3 1-14-16,-2 12-5 15,-4 8 4-15,-3 7-1 16,-1 8 2-16,8 3 1 15,1 1-4-15,6 1-5 16,7 0 0-16,5-4-3 0,3-3 0 16,11-9 0-1,6 0 0-15,7-9-2 0,5-4-5 16,6-7-2-16,-1-5-10 16,4-2-12-16,-4-6-31 15,-5-6-47-15,-9-8-88 16</inkml:trace>
  <inkml:trace contextRef="#ctx0" brushRef="#br0" timeOffset="37541.88">23243 7026 507 0,'-18'-4'89'16,"11"-3"-80"-16,7 0 26 16,12 3-25-16,23 1-14 15,13-1-7-15,8-2-21 16,10 0-39-16,0-1-45 15,-3-8-143-15</inkml:trace>
  <inkml:trace contextRef="#ctx0" brushRef="#br0" timeOffset="38010.5">23744 6717 529 0,'-7'-7'72'16,"5"1"-36"-16,2 5 32 16,7 1-43-16,12 0-16 15,3 3 7-15,9 8 8 16,1 5-6-16,6 2-4 0,-2 3-4 15,-2 3-3-15,0 2-4 16,0 1-1-16,-2 0-1 16,-3 0 0-16,0-2-1 15,-4-2-5-15,-3-3-18 0,-3-6-19 16,0-4-21-16,-5-4-21 16,-5-6-23-16,2-2-44 15,-8-16-135-15</inkml:trace>
  <inkml:trace contextRef="#ctx0" brushRef="#br0" timeOffset="38229.18">24340 6679 520 0,'0'-11'47'0,"0"5"15"16,0 1 6-16,0 5-23 15,0 0-19-15,0 3-22 0,-2 13-6 16,-7 4 4-16,1 5 6 15,-9 10-4-15,1 3-2 16,-4 3-1-16,5 0 0 16,-4-4-4-16,5 1-28 15,3-6-22-15,4-9-27 16,3-7-64-16,4-10-183 0</inkml:trace>
  <inkml:trace contextRef="#ctx0" brushRef="#br0" timeOffset="40056.9">24336 6457 79 0,'-2'-4'324'0,"1"-1"-294"16,1-1 56-16,0 5-26 15,0 1-19-15,0 0-27 16,3 0-11-16,7 9 8 15,0 1 6-15,4 3-1 0,3 2-6 16,1-1-5-16,1 1-2 16,1-2-2-16,2-1-1 15,-1-5 0-15,3 0-1 16,-6-4-1-16,1-3-8 16,-4 0-8-16,-4 0 5 0,-6-3 8 15,-3-6-1-15,-2 2 0 16,-2 2 2-16,-14 0-1 15,0 3 2-15,-6 2 3 16,-3 0 0-16,-2 0 0 0,2 7 0 16,0 0 0-16,3 0 0 15,6 3 0-15,6-5 0 16,-2-2 0-16,9 1 0 16,3-4 1-16,0 0 3 15,7 0 4-15,4-6 0 16,1-2-3-16,7-5-4 0,-4-3 3 15,4 2 1-15,-4-3 0 16,-1 2 6-16,-4 0 4 16,-3 5 0-16,-4 3 2 15,-3-1-1-15,0 5-7 16,0 3-5-16,0 0-6 0,-1 5-1 16,-3 7 3-16,1 3 0 15,-1 6-1-15,1 4-14 16,-1 5-10-16,4 3-20 15,0-1-20-15,0 0-58 16,0-2-106-16</inkml:trace>
  <inkml:trace contextRef="#ctx0" brushRef="#br0" timeOffset="41478.44">24519 6778 237 0,'0'-2'62'16,"0"0"-25"-16,0 0 21 0,0 2-19 15,0-1-1-15,0 1-7 16,0 0-8-16,0 0-4 16,0 0 2-16,0 0-1 15,0 0 0-15,0 0-4 16,2 3 3-16,2 6 2 0,-2 4-5 15,0-1-3-15,3 4-2 16,1 4-2-16,1-3-2 16,6 3-3-16,-1 0-1 15,6-6-1-15,0 2-1 16,2-6 1-16,2-2-1 16,-3-4 0-16,1-3 1 0,-1-1-2 15,-1 0 1-15,-4-7-1 16,-1-7 1-16,-1-4 0 15,0-3 1-15,-7-6-2 16,-1-2-5-16,-6 1-7 16,2 3-8-16,-4 2-15 0,-5 5-9 15,-3 5-9-15,3 4-31 16,-3 5-40-16,7 3-111 16</inkml:trace>
  <inkml:trace contextRef="#ctx0" brushRef="#br0" timeOffset="42210.05">24362 6796 368 0,'-48'3'201'15,"7"2"-181"-15,14 1 6 16,13 2 3-16,13 3-11 15,2-2-18-15,23 2 2 16,8-4 2-16,11 0-1 0,8-3 0 16,5-4-1-16,3 0-1 15,-4-7-2-15,-3-4-2 16,-13-3 2-16,-8 0-1 16,-15-6 3-16,-16 0-10 0,-6 3-2 15,-27 2-1-15,-12 1 8 16,-18 3-2-16,-10 4 0 15,-10 7 4-15,-2 0 3 16,3 4 4-16,8 6 13 16,11 6 3-16,15 1-4 15,18 0-7-15,13-1-9 16,17 4-5-16,22-6-1 0,22-1 5 16,12-4 1-16,14-2 1 15,11-7 1-15,2 0-4 16,1 0 2-16,-3-9-2 15,-6-4 2-15,-9-3 1 0,-13-2-1 16,-13 2 4-16,-18-4-1 16,-14 1 3-16,-8-1-5 15,-28 3-10-15,-25 2 5 16,-13 6-15-16,-20 2 5 16,-11 10 1-16,-6-3 2 0,2 8 8 15,12 10 5-15,14 5 13 16,22 2 5-16,19 0-13 15,25 0-7-15,16-2-3 16,36-5-2-16,18-6 4 16,26-2 2-16,13-9-5 0,12-1-38 15,-7-11-57-15,-4-8-165 16</inkml:trace>
  <inkml:trace contextRef="#ctx0" brushRef="#br0" timeOffset="42928.63">22875 8002 555 0,'-5'-13'65'16,"3"1"-10"-16,2 5 9 15,0 3-22-15,0 4-15 16,9 0-18-16,1 12-6 0,3 8 2 16,3 6-1-16,4 3 0 15,0 7 0-15,1 0-2 16,4-3-2-16,1-1 1 15,-1-5-2-15,2-5 2 0,-1-7-1 16,-1-4 0-16,-1-7 0 16,-2-4 2-16,-3 0 1 15,-1-15 0-15,-4-4 5 16,-1-6 7-16,-4-7 2 0,-2-6-10 16,-2-4-3-16,0-2-4 15,-4 5-1-15,1 6-1 16,-2 4-14-16,2 9-6 15,0 12-20-15,3 4-36 16,2 4-48-16,4 0-106 0</inkml:trace>
  <inkml:trace contextRef="#ctx0" brushRef="#br0" timeOffset="43319.15">23501 7982 645 0,'0'-11'26'0,"0"4"13"16,0 3-1-16,0 4-10 15,4 4-22-15,4 12-7 16,-1 6 1-16,1 8 1 15,-1 0 0-15,1 0-1 16,-2 3 0-16,0-5 1 0,1-9-1 16,3-1 0-16,1-7 0 15,-1-8-1-15,7-3 3 16,-2-3 1-16,7-13 1 16,-2-5-1-16,1-4-1 15,1-4 2-15,-4-3 0 0,-2 2-4 16,-6 2-1-16,-5 1-18 15,-5 8-10-15,0 2-19 16,-8 12-37-16,-1 3-50 16,2 2-68-16</inkml:trace>
  <inkml:trace contextRef="#ctx0" brushRef="#br0" timeOffset="43584.71">24017 7907 681 0,'0'-4'30'0,"-2"-11"35"15,-3 10-18-15,5 5-18 16,0 0-23-16,0 13-10 16,0 5 4-16,7 4 0 15,0 8 1-15,0 0-1 16,3 0 0-16,-3-3 0 0,-2-2 1 15,0-7-10-15,-3 0-13 16,-1-7-5-16,-1-3-9 16,0-5-10-16,0-3-21 0,0 0-23 15,-3-10-48-15,-4-9-235 16</inkml:trace>
  <inkml:trace contextRef="#ctx0" brushRef="#br0" timeOffset="43787.83">23812 7853 449 0,'-4'-10'133'15,"4"-6"-94"-15,2 3 23 16,18 1-28-16,7-1-6 16,7 4-13-16,9 3-6 15,4 0-6-15,1 4 0 0,-2 2-7 16,-4 0-37-16,-3 0-46 15,-7 2-70-15,-9-2-146 16</inkml:trace>
  <inkml:trace contextRef="#ctx0" brushRef="#br0" timeOffset="44162.71">24370 7693 578 0,'0'-5'44'15,"0"-1"9"-15,5 6-6 16,7 0-26-16,5 11-3 0,2 5-1 16,2 7-6-16,1 6-2 15,1 5 2-15,-3 4-2 16,-4 7-5-16,-7 5-1 16,-3 0-3-16,-6 2 0 15,-11-4-8-15,-11-4-22 16,-10-2-11-16,-7-9-12 0,-7-4-21 15,-8-9-45-15,-5-8-79 16</inkml:trace>
  <inkml:trace contextRef="#ctx0" brushRef="#br0" timeOffset="44522.01">22719 7900 566 0,'-7'-20'46'0,"-5"8"-3"15,-1 7 5-15,-4 5-28 16,0 8-3-16,-5 17-11 16,-2 11 0-16,1 10 2 15,5 9 2-15,5 4-2 16,8 6 1-16,5-1-6 16,22-3-1-16,15-3-5 0,16-8-19 15,16-13-30-15,16-13-47 16,12-21-133-16</inkml:trace>
  <inkml:trace contextRef="#ctx0" brushRef="#br0" timeOffset="45365.56">24514 7409 357 0,'5'-2'192'0,"3"-1"-164"16,5 3 15-16,5 0-8 15,5 0 3-15,5 3-14 0,5 4-9 16,1 3-5 0,6-2-3-16,-1-1-1 0,-1 1-1 15,-3-3-4-15,-1-3-1 16,-5 0 0-16,-5-2 1 15,-8 0-3-15,-5 0-1 0,-6-4 0 16,-5-1 0-16,-9 1-5 16,-9 2-6-16,-11 2 4 15,-3 0 4-15,-7 4 6 16,-2 7 0-16,-1 1 0 16,2 2 1-16,6 1-1 15,6-1 0-15,8-1 0 0,4-3 0 16,7-3 0-16,6-3-1 15,3-4 0-15,5 0 2 16,9-9 5-16,2-3-3 16,2-5-1-16,-2-1 1 0,2 1 5 15,0-3 1 1,-6-1 3-16,2 3 4 0,-6 0 4 16,-1 5 0-16,-2 3 0 15,0 3-2-15,-5 3-1 16,2 2-4-16,-2 2-7 15,0 0-6-15,1 6-2 0,3 4 2 16,-1 8 2-16,4 6 0 16,0 6-1-16,5 9 1 15,-2 7-1-15,2 11 0 16,0 4-29-16,-5 7-75 16,0-4-176-16</inkml:trace>
  <inkml:trace contextRef="#ctx0" brushRef="#br0" timeOffset="58221.62">15937 9513 504 0,'-13'-17'69'16,"0"1"4"-16,6 0 4 16,5 5-5-16,2 4-24 15,0 1-19-15,6 5-10 0,8 1-7 16,6 4-2-16,4 8-3 16,2 4 1-16,6 6-3 15,-2 1 0-15,3 1-1 16,2-1-3-16,-6-1-1 15,1-2 1-15,-4-3-1 0,-1-2-7 16,1-2-17-16,-1-5-17 16,-3-3-22-16,-1-5-28 15,-1-1-19-15,-3-17-64 16,-2-5-146-16</inkml:trace>
  <inkml:trace contextRef="#ctx0" brushRef="#br0" timeOffset="58409.07">16441 9366 544 0,'0'-15'86'0,"0"7"-16"16,-2 1 7-16,0 7-18 16,1 0-24-16,-1 10-26 0,0 12-9 15,-1 3 3-15,-2 12 1 16,0 5-2-16,0 5-2 16,0-4 2-16,1 0-4 15,4-6-21-15,0-4-12 16,0-10-25-16,2-6-20 15,8-7-46-15,2-10-108 0</inkml:trace>
  <inkml:trace contextRef="#ctx0" brushRef="#br0" timeOffset="58596.36">16669 9525 447 0,'1'-3'244'15,"1"0"-211"-15,3-3 5 16,8 1-6-16,8 2-6 16,7 1-21-16,3 0-5 15,5 2-2-15,1-1-25 0,-8 1-47 16,-5 5-42-16,-12 4-112 16</inkml:trace>
  <inkml:trace contextRef="#ctx0" brushRef="#br0" timeOffset="58721.32">16786 9630 507 0,'-9'3'69'16,"9"-3"-30"-16,12 0-9 16,17 0-3-1,10-7-21-15,12-4-15 0,6-6-84 16,1-6-229-16</inkml:trace>
  <inkml:trace contextRef="#ctx0" brushRef="#br0" timeOffset="59361.81">17741 9278 447 0,'7'-22'38'16,"-3"2"6"-16,-2 2 11 15,-2 0-9-15,-2 4-13 16,-11 3-20-16,-3 5-10 0,-4 5 5 16,-5 1-2-16,0 6 2 15,0 9 2-15,0 6 3 16,5-2-3-16,4 6 0 16,8 2 0-16,8-1-3 15,0 1-3-15,15 2-2 16,9-4-1-16,2 1 1 0,3-1-2 15,-2-1 1-15,-5-1-1 16,-10-1-8-16,-10 0-10 16,-2-2-1-16,-16-4-1 15,-8-4 12-15,-3-3 7 16,2-3 1-16,8-3 3 16,2 1 12-16,9-3-6 15,6 5-9-15,12 0-8 0,7 6 9 16,6 5 0-16,4 4 0 15,-2 8-1-15,-2 1 0 16,-5 8 0-16,-6-3 1 0,-3 2 0 16,-2-7 0-16,-1-3-1 15,2-8 5-15,4-6-2 16,4-6-3-16,9-7-14 16,2-2-68-16,7-16-129 15</inkml:trace>
  <inkml:trace contextRef="#ctx0" brushRef="#br0" timeOffset="60299.08">18413 9319 215 0,'1'-3'178'0,"3"-2"-141"15,-1 0 26-15,1-1-8 0,-2 2-5 16,0-3-25-16,-2 4-5 16,0-2 3-16,-9 3-8 15,-7 2-8-15,-8 0-1 16,-6 0-1-16,-2 5-1 16,-8 7 2-16,4 2 5 0,5 1 5 15,7 3-1-15,5 0-7 16,11 1-4-16,8 1-4 15,3 1-2-15,17 2 1 16,5 1 2-16,3 1 1 16,5 1-4-16,-3 1-2 0,-5-2 1 15,-6-2 4-15,-10 2-1 16,-8-4-1-16,-1-3 1 16,-10-1 0-16,-12-7 2 15,-3-3 4-15,-4-1 5 16,0-6 0-16,5 0-8 15,4-2-1-15,9-7-6 0,11-3-37 16,5-5-62-16,22-1-134 16</inkml:trace>
  <inkml:trace contextRef="#ctx0" brushRef="#br0" timeOffset="60439.67">18545 9605 700 0,'0'8'59'0,"-7"0"-44"15,0 4 6-15,0 3-11 16,6 4-9-16,1 1-17 16,0-2-63-16,0-6-102 15</inkml:trace>
  <inkml:trace contextRef="#ctx0" brushRef="#br0" timeOffset="61033.28">19145 9432 660 0,'0'-6'27'16,"-1"1"12"-16,-1 5 12 15,2 0-19-15,-3 11-15 16,-2 7-13-16,0 7 4 0,-4 7-3 15,0 0-1-15,0 0-2 16,-2-2-2-16,8-6 0 16,-2-9-2-16,3-4-1 15,2-9 0-15,0-2 0 0,0-9 6 16,3-10-1-16,3-10-1 16,4-7 0-16,1-3 0 15,3-6 0-15,0 3-1 16,-1 4 4-16,4 10-1 15,-7 4 7-15,3 11 1 16,-4 7-2-16,0 6-1 0,0 4-8 16,-1 11 1-16,4 9-1 15,2 4 1-15,1 8 0 16,2 3-1-16,0-2 0 16,0 3-2-16,3-5-13 15,-5 1-7-15,-5-9-13 0,-3-4-32 16,-7-7-30-16,-3-9-86 15,-15-7-233-15</inkml:trace>
  <inkml:trace contextRef="#ctx0" brushRef="#br0" timeOffset="61173.87">19095 9605 564 0,'0'-12'43'0,"22"-1"-38"15,8 1 13-15,15 1-1 16,5 2-10-16,8 0-9 15,-1 3-47-15,-2 3-68 0,-4-5-90 16</inkml:trace>
  <inkml:trace contextRef="#ctx0" brushRef="#br0" timeOffset="61314.49">19634 9478 534 0,'2'-2'97'0,"-2"2"-35"15,2 0-19-15,3 6-9 0,-2 6-9 16,1 8-17-16,1 1-7 15,-2 4-3-15,2 0-33 16,0-3-48-16,0-8-78 16,0-3-223-16</inkml:trace>
  <inkml:trace contextRef="#ctx0" brushRef="#br0" timeOffset="61533.16">19890 9331 661 0,'4'-9'60'0,"-4"1"-13"16,5 8-12-16,-1 0-4 15,7 5-23-15,-2 12-9 16,3 7 2-16,-1 0 0 16,1 6-2-16,0 0 1 15,-2 1-20-15,-1-5-23 0,-2-2-13 16,1-9-20-16,-6-5-48 15,-2-9-96-15</inkml:trace>
  <inkml:trace contextRef="#ctx0" brushRef="#br0" timeOffset="61908.09">19901 9310 511 0,'3'-20'55'15,"12"2"-12"-15,-1 3 19 16,6 6-19-16,4 4-1 16,-1 2-22-16,0 3-10 0,-8 10-6 15,-5 9-5-15,-8 6-2 16,-2 3-12-16,-12 3-14 16,-5-2 3-16,0-1 9 0,0-4 12 15,3-7 6-15,6-2 0 16,7-5-1-16,1-3 2 15,8-1-3-15,11-2 5 16,6 1-2-16,2 2-1 16,2 1-1-16,-7 1 0 0,-5 6 0 15,-8-1-1-15,-9 1-6 16,-2 1-8-16,-15-2 5 16,-5 0 8-16,-5-5-5 15,-2-2-1-15,2-3 4 16,6-4-2-16,6 0-17 15,8-2-51-15,7-11-72 0</inkml:trace>
  <inkml:trace contextRef="#ctx0" brushRef="#br0" timeOffset="62361.1">20271 9199 616 0,'8'-17'53'15,"-3"-1"-23"-15,4 6 18 16,7 7-20-16,3 5-5 16,2 5-21-16,0 11-2 0,-5 10-1 15,-1 2-2-15,-10 6 1 16,-5-1-17-16,-2 0-4 16,-13-2 6-16,-4-4 12 15,-1-6 4-15,2-3 2 16,4-5 0-16,7-2 1 0,5-4 3 15,2-2-7-15,9 1 2 16,10-1 0-16,3 0 2 16,0 2-1-16,-2-2-1 15,-6 1 1-15,-2 3-2 16,-6 3 2-16,-1 3 1 16,-3-1 4-16,2 5 1 0,1 1 0 15,3 2 0-15,2-1-1 16,2-2-2-16,0-1 1 15,-4-1-3-15,-4-3-2 16,-4-5 0-16,-12 0 0 0,-10-1 0 16,-9-1-3-16,-1-1-11 15,-2 1-13 1,7-2-17-16,7 0-42 0,13-5-78 16,7 0-188-16</inkml:trace>
  <inkml:trace contextRef="#ctx0" brushRef="#br0" timeOffset="62501.68">20761 9675 772 0,'0'0'34'0,"-5"0"-25"16,-4 3-3-16,1 8-4 0,0 1-9 16,-1 2-65-16,5-1-82 15,1-1-300-15</inkml:trace>
  <inkml:trace contextRef="#ctx0" brushRef="#br0" timeOffset="62970.33">21456 9388 480 0,'2'-12'51'15,"0"4"20"-15,0 1 1 16,-1 2-7-16,3 2-14 16,-1 3-20-16,5 3-19 15,-1 10 0-15,4 7 4 16,-3 5-1-16,4 4-8 0,-5 3-4 15,1 1-2-15,-1-2-1 16,1-4 0-16,-2 0-1 16,-1-7-16-16,-2-3-12 15,-1-5-19-15,-2-6-26 0,0-3-33 16,-10-3-66-16,-9-11-164 16</inkml:trace>
  <inkml:trace contextRef="#ctx0" brushRef="#br0" timeOffset="63142.16">21129 9396 588 0,'-5'-14'27'0,"5"-2"4"15,17 1-1-15,13 2-5 16,16 0 2-16,9 1-8 16,0 3-10-16,8 1-5 0,-2 5-4 15,-6 3-6-15,-1 0-60 16,-7 0-58-16,-6 0-80 15</inkml:trace>
  <inkml:trace contextRef="#ctx0" brushRef="#br0" timeOffset="63314">21916 9356 283 0,'2'0'355'16,"3"-3"-323"-16,4-2 15 0,9 1-30 15,6 4 5-15,6 0-19 16,1 2-5-16,-1 12-38 16,-7 1-49-16,-6 0-107 15</inkml:trace>
  <inkml:trace contextRef="#ctx0" brushRef="#br0" timeOffset="63438.97">21949 9569 481 0,'0'3'67'0,"5"-3"-67"15,22 0 22-15,12 0-12 16,12-3-10-16,5-6-47 16,-2-5-142-16</inkml:trace>
  <inkml:trace contextRef="#ctx0" brushRef="#br0" timeOffset="63860.74">22694 9213 643 0,'0'-14'21'16,"-17"-1"-3"-16,-4 3 23 16,-3 6-18-16,-1 4-6 15,-2 2-13-15,8 0-2 16,1 8-2-16,9 6 2 0,5-1-2 16,4 6-2-16,6-1 0 15,8 2 4-15,7 3-2 16,3-1 0-16,-3 3-6 15,-3-1-3-15,-7-3-3 16,-10-2-4-16,-1-2-2 16,-14 1-2-16,-9-5 12 0,-2-3 6 15,0-1 3-15,2-3 1 16,6-1 10-16,5-1 0 16,7 6-3-16,5 1-7 15,7 4-2-15,11 5 4 16,5 2-2-16,4-3-2 0,0 5 0 15,-2-4-1-15,-5-3 0 16,-4-1-3-16,-6-2-1 16,-2-3 2-16,-3-4 3 15,-1-2-1-15,3-1-18 16,-2-2-17-16,8-2-27 0,1 0-54 16,6-2-112-16</inkml:trace>
  <inkml:trace contextRef="#ctx0" brushRef="#br0" timeOffset="64220.03">23050 9396 619 0,'-19'-16'10'0,"-4"2"14"16,-1 8 1-16,3 3 2 15,-1 3-15-15,2 7-10 0,6 11-3 16,2 1 0-16,4 5 0 15,5-1-1-15,3-2-1 16,0-2-4-16,8-7-3 16,7-4 3-16,1-8 5 15,4 0 2-15,0 0 2 16,-1-10-1-16,0-2 1 0,-1-2 1 16,-6 3 7-16,-3 1 18 15,-4 3 12-15,-3 1 0 16,-2 4-10-16,0 2-16 15,0 0-10-15,0 4-5 16,0 9 1-16,0 2-2 0,0 5 0 16,3-1-18-16,2 0-25 15,2-2-26-15,1-7-53 16,4-5-98-16</inkml:trace>
  <inkml:trace contextRef="#ctx0" brushRef="#br0" timeOffset="64376.25">23247 9525 481 0,'1'0'152'16,"-1"0"-114"-16,0 0-11 15,2 8-7-15,-2 3 8 0,0 3-22 16,2 3-5-16,1-2-3 16,-1 2-30-16,2-6-41 15,-3-7-31-15,4-4-129 16</inkml:trace>
  <inkml:trace contextRef="#ctx0" brushRef="#br0" timeOffset="64800.48">23442 9202 695 0,'-3'-12'24'15,"-1"6"29"-15,4 4-10 16,0 2-17-16,4 12-25 0,2 8-1 16,6 5 1-16,-2 5 0 15,1 5 0-15,0 1 0 16,-2 0-1-16,-2-2-1 16,-4-6 1-16,0-3-2 15,-3-8-8-15,0-4 0 16,0-8 3-16,-3-3 6 0,3-2 4 15,0-4 4-15,8-6-4 16,6-1-4-16,8-1 2 16,3 0-1-16,-2 5 0 15,4 3-2-15,-5 4 1 16,-4 0 1-16,-6 8-3 0,-5 5 0 16,-7 2 1-16,0 2-1 15,-14 0 1-15,-6-1-4 16,-2-3-5-16,-2-2-9 15,-1-6-4-15,1-2-11 0,6-3-26 16,6 0-26-16,6-8-77 16</inkml:trace>
  <inkml:trace contextRef="#ctx0" brushRef="#br0" timeOffset="65269.1">23856 9196 458 0,'5'-8'92'16,"0"-3"-43"-16,2 6 12 16,4 5-26-16,3 0-12 15,3 7-17-15,0 8-4 16,2 5-2-16,-4 4 0 15,-3-1-2-15,-7 4 2 0,-5-5-8 16,0 0-4-16,-13-4 4 16,-3-2 7-1,-2-4 3-15,4-1 0 0,1-2 0 16,8 3 0-16,5-1-1 16,1 2-4-16,12 3 3 0,7 0 1 15,1 6 0-15,-1-3 0 16,-2 0-1-16,-2-1 0 15,-5-4 1-15,-6 3 6 16,-3-3 15-16,1 0 13 16,-3 2 2-16,0-2-13 15,0 4-3-15,0 0-6 0,3-2-3 16,1-1-8-16,-4-3-3 16,0-2 0-16,-15-4-22 15,-16-2-31-15,-15-4-53 16,-20-13-180-16</inkml:trace>
  <inkml:trace contextRef="#ctx0" brushRef="#br0" timeOffset="69002.6">17349 10729 339 0,'10'-11'116'0,"0"-2"-89"0,1-3 22 16,2 1-6-16,2-5 0 15,0 2-13-15,-4 0-9 16,-3 2-2-16,-5 2 0 15,-3 4 4-15,-6 2 0 16,-13 5-11-16,-10 3-5 0,-5 1-1 16,-4 11-1-16,-2 5 1 15,5 6-1-15,6 3 5 16,11-4-1-16,10 6-9 16,8-4 1-16,12 5-1 15,12 1-2-15,7 2 2 16,5 1-8-16,-2 2-11 0,-3 0 8 15,-10 2 7-15,-10-2-5 16,-11-3-1-16,-5-6 1 16,-17-6 4-16,-7-6 4 15,-3-6 6-15,-4-8 4 0,6 0-4 16,6-11 0-16,6-3-5 16,16-6-15-16,2-3-59 15,20-4-101-15,9 2-317 16</inkml:trace>
  <inkml:trace contextRef="#ctx0" brushRef="#br0" timeOffset="69471.23">17777 10864 448 0,'0'-10'68'0,"0"-5"16"16,0 1-16-16,0 0-20 16,-6 2-18-16,-4-1-9 15,-1 6 0-15,-7 3-8 16,-4 4-11-16,-5 0-1 15,-2 14-1-15,5 2 1 0,1 8-2 16,1 1 0-16,10 0 0 16,6 3-1-16,6-6 0 15,0-3-8-15,12-6-8 16,4-10 1-16,9-3 7 16,2-7 8-16,1-11 1 15,-1-2 2-15,-4-1 1 16,-4 2-2-16,-4 2 5 0,-4 7 9 15,-6 2 2-15,-2 8-1 16,-1 0-9-16,-2 8-9 16,5 6 3-16,1 6 0 15,3 2-4-15,4 4-29 16,5-5-31-16,4-7-76 0,-2-7-181 16</inkml:trace>
  <inkml:trace contextRef="#ctx0" brushRef="#br0" timeOffset="69908.64">18118 10696 617 0,'0'-17'52'0,"0"6"5"16,-6 11-8-16,1 12-32 16,-3 13 1-16,-4 7-7 15,2 11-7-15,-6 6-1 0,1 1-3 16,1 0 1-16,3-8 0 15,2-5-19-15,4-9-15 16,3-15-7-16,2-11-1 16,0-4-12-16,11-15-23 0,-3-10-49 15,5-9 29-15,0-3 29 16,0-5 68-16,-1-5 35 16,-2 5 20-16,4 0 14 15,-7 6 1-15,-2 6 1 16,0 10 3-16,-2 11-18 0,5 5-13 15,1 6-13 1,3 7-20-16,7 10-1 16,2 8 3-16,5 8-4 0,-2 3-5 15,5 6-2-15,0 1-2 16,-4-2 1-16,-1 1-1 16,-4-2-5-16,-1-5-8 15,-11-4-18-15,-6-6-20 0,-2-9-19 16,-3-8-39-16,-15-6-62 15,-9-2-222-15</inkml:trace>
  <inkml:trace contextRef="#ctx0" brushRef="#br0" timeOffset="70022.97">18102 10934 312 0,'0'-13'203'16,"20"-1"-190"-16,12-2-18 15,8 1 12-15,8 3-8 16,6-2-66-16,-5-4-161 15</inkml:trace>
  <inkml:trace contextRef="#ctx0" brushRef="#br0" timeOffset="70600.95">18666 10891 468 0,'-2'0'81'15,"2"-5"-29"-15,2 1 11 16,16 1-34-16,7-1 0 15,13 0-4-15,8-1-4 16,10 0 0-16,7 1-7 16,5-1-4-16,9-1-3 15,5 3-2-15,-1 1-5 0,1-2 1 16,-7 3-2-16,-9-3 2 16,-9 1-2-16,-11-1 1 15,-12 0-2-15,-12 1 1 16,-8-1 1-16,-7 1 1 15,-4-1 1-15,-3 1-1 0,0 1 0 16,0 0-2 0,-2 1 0-16,-1 1-12 0,-4 0-18 15,-2 0-19-15,-2-2-33 16,-1-2-79-16,-3-2-150 16</inkml:trace>
  <inkml:trace contextRef="#ctx0" brushRef="#br0" timeOffset="70788.39">19466 10670 523 0,'-5'-16'58'16,"4"5"2"-16,1 4 9 16,3 5-33-16,12 2-19 15,6 9-8-15,4 9-2 0,2 8 2 16,-3 5-5-16,-5 6-4 16,-6 5 0-16,-13 0-3 15,-7 1-15-15,-18 4-14 16,-11-8-4-16,-9-8-58 15,-3-7-52-15,-1-13-115 0</inkml:trace>
  <inkml:trace contextRef="#ctx0" brushRef="#br0" timeOffset="71438.73">20031 10525 222 0,'2'-12'397'16,"1"-1"-330"-16,1 3-8 15,3 8-11-15,1 2-14 0,2 2-21 16,0 10-8-16,1 11-1 16,2 6 2-16,-3 5-1 15,1 3-3-15,-1 0-1 16,-2 0 0-16,-1-10-1 16,0-3 0-16,-2-8-5 0,-2-7-2 15,-1-5 3-15,1-4 4 16,4-3 5-16,4-9 0 15,5-2-4-15,3 0-2 16,5-2 1-16,3 7 0 16,2 3-3-16,-4 6 2 15,2 0 0-15,-7 11-2 16,-9 5 1-16,-8 6-12 0,-1-1-8 16,-18 3-3-16,-12-5 3 15,-9-1-1-15,-1-5 14 16,-3-4 10-16,7-6 0 15,6-3 0-15,9-3 1 0,12-6-1 16,9-6-14 0,22-1-57-16,10-5-44 0,8-2-89 15</inkml:trace>
  <inkml:trace contextRef="#ctx0" brushRef="#br0" timeOffset="71681.75">20629 10474 663 0,'0'-11'51'0,"-7"4"-13"16,3 1 24-16,4 6-33 0,0 4-14 16,2 10-15-16,8 8 1 15,1 5 4-15,2 3-1 16,2 3-2-16,2 2-1 16,-5-1 1-16,1-3-3 15,-4 0 0-15,-4-6-15 0,-3-4-16 16,-2-2-18-16,0-6-16 15,-3-5-29-15,-3-8-45 16,-1 0-85-16</inkml:trace>
  <inkml:trace contextRef="#ctx0" brushRef="#br0" timeOffset="72103.5">20654 10528 513 0,'-5'-17'40'16,"3"-1"21"-16,2 3-2 15,10-3-19-15,12 1-21 16,4 2-8-16,11 4-4 16,2 2 2-16,0 3 2 15,-3 6 0-15,-9 0-5 0,-7 9-5 16,-14 5-4-16,-6 10-5 15,-19 2-4-15,-5 3 1 16,-5 2-1-16,0-5 9 16,7-5 2-16,9-3 2 15,6-3 0-15,7-6-1 16,15-1-4-16,14 2 3 0,5-2 1 16,10 4-1-16,4 5-10 15,-6 1-4-15,-6 3 12 16,-11 4 5-16,-10 2-3 15,-15 0-1-15,-9 0-3 0,-25-2 2 16,-7-6 4-16,-10-5 1 16,0-5-3-16,0-6 3 15,8-3-1-15,9-10-6 16,18-10-85-16,16-10-219 16</inkml:trace>
  <inkml:trace contextRef="#ctx0" brushRef="#br0" timeOffset="131776.94">15550 9480 513 0,'4'-12'50'16,"-3"2"-16"-16,5 7-20 0,2 3 12 16,-1 2-3-16,3 12-13 15,3 5 1-15,-1 13-1 16,-1 6-4-16,2 10 0 0,-4 9-2 15,-2 6-1-15,0 8-3 16,0 4 3-16,-1 6-3 16,-1 1 0-16,4 2 0 15,-2-6 0-15,4 1 0 0,-1-8 2 16,3-2 3-16,1-1-1 16,5-7 1-16,3 0 0 15,-3-1 3-15,4-3-6 16,3-2 0-16,1-1-1 15,1-4-1-15,3-4 1 0,1-3-1 16,4-2 1-16,2-7 1 16,1-2-2-16,4-5 0 15,0-3 2-15,6 0 1 16,1-4 1-16,6 1 0 16,3-1 1-16,4-1-4 15,5-1 0-15,6 0 1 16,3-2-5-16,6-2 4 0,8 2 0 15,4-2-2-15,7 3 2 16,3-5-1-16,6 3-2 16,4 1 1-16,7-2 2 15,0 0 5-15,4 2-7 0,1-2-2 16,4 1 6-16,-1 1-4 16,4 0 1-16,2-2 0 15,0-2 1-15,3 3-3 16,4-5 3-16,1 3-2 0,4-2 2 15,1-3-3-15,5 2 5 16,6-5-4-16,-1 0 0 16,2-3 1-16,2-2 1 15,2 0-2-15,5 0 4 16,-2-4-6-16,1-4 5 16,1-5-2-16,1-3 1 15,0-2-3-15,-2-3 4 0,-3-4-2 16,5-4-1-16,-4-3-4 15,-1-6 0-15,-3-2 2 16,-4-5 2-16,-2-2 2 16,-3 0-3-16,-8-5 3 0,-6 0-1 15,-6-7 0-15,-8-2 0 16,-7-1 0-16,-8-4-1 16,-7-1 2-16,-9-6 0 15,-5-1-1-15,-9 2 0 16,-7 2 0-16,-6-5-1 15,-7 1 1-15,-7 1 0 0,-8 2-1 16,-8 0 2-16,-7-1 0 16,-8 3-2-16,-8-1 2 15,-9 2-1-15,-4 4 1 16,-2-2-1-16,-7 4 0 16,-11 0 0-16,-3 2-1 15,-8 0 2-15,-5 1-1 0,-6 3 1 16,-1 0-1-16,-8 3 0 15,-4 3-1-15,-6 0 1 16,-6 3 0-16,-2 2 0 16,-8 0 0-16,-3 3 0 0,-2 2-1 15,-5 3 1-15,-5 1 0 16,-3 2 0-16,-4 1 0 16,-3 0 0-16,-8 3 0 15,-3 0-1-15,-4 1 1 16,-6 6-1-16,-4-2 2 15,-4 2-2-15,-3-1-2 0,-4 5 3 16,-5 1-1-16,0-1-1 16,-5 3-1-16,-6 1-1 15,-1 1 2-15,-5 3 0 16,-3 1-1-16,-2 0-2 16,-5 3 1-16,2 0 0 15,-7 4 3-15,-5 1-2 0,1 2 2 16,-3 0-2-16,-3 0 0 15,0 4 1-15,3 3-1 16,5 1 3-16,0 3 0 0,1 2 0 16,2 1-1-16,2 0 0 15,1 6 0-15,-1 1 0 16,7 1 0-16,-3 3-4 16,8 1 2-16,0 3 2 15,4 0 0-15,3 5 2 0,4 0-2 16,4 1 1-16,4 2 1 15,4 1-1-15,6 3-1 16,5 2 2-16,8 0 0 16,6 5-2-16,6 3 2 15,9 2 0-15,7 1 6 16,6 2 0-16,9 3 2 0,10 1-1 16,7 3 1-16,14 1-5 15,11 4-3-15,15 6-2 16,16-2-16-16,1-8-128 15</inkml:trace>
  <inkml:trace contextRef="#ctx0" brushRef="#br0" timeOffset="134167.01">13263 11717 289 0,'-13'0'309'0,"2"0"-287"15,3-6 25-15,4 3 6 16,4 1-11-16,0 2-12 16,0 0-25-16,0 0-1 0,7 0 9 15,5 8 1-15,3 0 3 16,4 2-3-16,6 0-3 15,8 2 2-15,7 3 1 16,8-1-2-16,6 2 0 16,9 1-1-16,7 2-3 15,6 0-2-15,0-1-1 0,2 0-2 16,2 2-3-16,-4-4 1 16,-8-2-1-16,-5 0 0 15,-12-3 2-15,-10-4-4 16,-13-1 1-16,-9-2 1 0,-7-3 0 15,-7-1 0-15,-3 0 3 16,-2 0 0-16,0 0-1 16,0 0-2-16,0 0 1 15,0 0 0-15,0 0-2 16,2 2-3-16,1-2-6 0,1 1-8 16,-1-1-2-16,3 2-6 15,-4-2-9-15,1 0-22 16,-3 0-19-16,0 0-14 15,-1-5-54-15,-6-8-156 16</inkml:trace>
  <inkml:trace contextRef="#ctx0" brushRef="#br0" timeOffset="134432.23">14237 11821 506 0,'-3'-15'68'0,"1"3"-2"15,0 1 1-15,2 6-18 16,0 1-13-16,2 4-21 0,9 0-6 15,-2 5 1-15,7 8-1 16,0 5-1-16,3 4 0 16,0 0-3-16,-1 6 1 15,0 0-2-15,-2 0-1 16,-7 2 1-16,-2 2-1 0,-4 3 1 16,-3-4-2-1,-7 1 2-15,-12-1-1 16,-10-5 1-16,-11 1-1 0,-6-4-2 15,-13-1-1-15,-4-1-21 16,-5-1-50-16,2-8-101 16</inkml:trace>
  <inkml:trace contextRef="#ctx0" brushRef="#br0" timeOffset="137150.31">15340 11958 189 0,'3'-14'274'0,"-1"5"-180"15,0-2-8-15,-2 3-19 16,3 6-4-16,-2-1-17 15,-1 3-21-15,0 4-13 16,0 14-6-16,0 9 11 16,-6 7 1-16,-4 16-8 0,-9 10-3 15,-1 2-3-15,-6 8-1 16,-1-1-2-16,4-6-1 16,3-12 0-16,4-6 3 15,5-15-3-15,6-12 0 16,3-13 0-16,2-5 2 15,6-17 1-15,6-17-2 0,6-13-7 16,6-10-6-16,-2-11-1 16,4-4 2-16,-1 2-1 15,-1 3 6-15,-9 10 4 16,0 8 3-16,-3 14 1 16,-5 15 10-16,-5 7 4 15,1 8-4-15,0 5-4 0,1 5-7 16,3 13-2-16,3 13 3 15,3 7 2-15,1 12-1 16,4 10-1-16,2 0-3 0,-4 4 1 16,3-2 1-16,0-1-1 15,-4-5-5-15,-3-10-4 16,-2-7-5-16,0-6-8 16,-5-10-12-16,-3-8-16 15,0-7-16-15,-2-8-5 16,-2 0-17-16,-5-14-68 15</inkml:trace>
  <inkml:trace contextRef="#ctx0" brushRef="#br0" timeOffset="137353.37">15213 12336 425 0,'-13'-6'82'16,"4"1"-34"-16,9 0 9 15,1 1-9-15,20 0-26 16,7-1-11-16,15 0-3 0,9-3-1 16,8 4-6-1,4 0-1-15,-1 0-10 16,2 1-72-16,-8-3-120 0</inkml:trace>
  <inkml:trace contextRef="#ctx0" brushRef="#br0" timeOffset="137946.97">15902 12394 497 0,'-4'0'37'16,"3"0"14"-16,1 0 12 16,0 0-15-16,14 0-22 15,7 0-5-15,6 0 9 16,14 0 1-16,8-3-9 15,7 1-7-15,3 0-4 0,6-1-5 16,3 1-3-16,-3 0-2 16,0-1-1-16,-2 1 1 15,-8 0-2-15,-6 1 0 16,-10-1-2-16,-9 0 1 16,-8 0 0-16,-8 2 1 15,-6-2-2-15,-8 2-2 0,0-2-1 16,0 2-12-16,0-1-23 15,-2-3-16-15,-2 1-11 16,4-4-14-16,-2-4-57 16,0-5-114-16</inkml:trace>
  <inkml:trace contextRef="#ctx0" brushRef="#br0" timeOffset="138150.07">16663 12140 535 0,'-8'-13'62'0,"4"6"4"16,4 5-3-16,0 2-13 0,9 11-36 15,13 8-4-15,3 12 3 16,4 6-1-16,-1 6-8 16,-1 5-2-16,-9 4-1 15,-14 0-1-15,-3-2-1 16,-18-6-3-16,-16-5-10 16,-10-8 1-16,-6-12 5 15,1-6-3-15,1-9-15 0,6-4-22 16,11-13-52-16,14-14-120 15</inkml:trace>
  <inkml:trace contextRef="#ctx0" brushRef="#br0" timeOffset="139618.51">17454 12105 422 0,'3'-8'79'15,"-1"-3"-22"-15,2 4 17 16,-1 3-22-16,0 2-5 16,-1 2-21-16,-2 9-18 15,0 7 9-15,0 8 2 0,-5 8-3 16,-7 5-4-16,-7 6-4 16,-6 3-3-16,1-1-4 15,-5 2-1-15,-2-7 1 16,4-5 0-16,0-7-1 15,2-7 0-15,6-10 0 0,2-7 1 16,5-4 1-16,1-7 0 16,2-13 0-16,7-3-3 15,2-6-3-15,0 1 0 16,7 1-1-16,8 4 2 0,1 6 1 16,4 7 1-16,2 8 1 15,4 2-1-15,1 7 3 16,0 9 2-16,3 4-1 15,-1 3 2-15,2 2-2 16,-2 2 0-16,-2-3-2 16,-4 0 1-16,-2-3-2 0,-3-3 0 15,-2-2-6 1,-1-1-19-16,-3-9-24 0,0 0-20 16,-4-6-33-16,1 0-70 15</inkml:trace>
  <inkml:trace contextRef="#ctx0" brushRef="#br0" timeOffset="139852.79">17895 12480 585 0,'9'0'60'16,"1"0"-25"-16,-5 0 33 15,0 2-12-15,4 3-21 16,-3 2-16-16,-6 8 0 0,0-1 1 16,0 7-11-16,-15 4-5 15,-9 6-4 1,-15-1-21-16,-9 1-81 0,-19-8-263 16</inkml:trace>
  <inkml:trace contextRef="#ctx0" brushRef="#br0" timeOffset="142195.97">19309 12173 317 0,'14'-12'253'16,"-7"3"-205"-16,-1 1 14 16,-3 7-6-16,-3 1-7 15,0 7-29-15,0 11-10 16,-10 7 13-16,-7 5-2 0,-2 9-6 16,-6 6-6-16,-4 2-4 15,2 1-1-15,0-2-2 16,1-3-2-16,6-4 1 15,5-10-11-15,8-6-9 16,3-9-14-16,4-9-24 16,9-5-20-16,11-7-36 0,1-18-93 15</inkml:trace>
  <inkml:trace contextRef="#ctx0" brushRef="#br0" timeOffset="142445.91">19395 12202 467 0,'0'-12'131'16,"0"4"-69"-16,0 6-2 0,0 2-17 16,0 10-19-16,10 11 3 15,7 4-8-15,-1 9-6 16,6 3-6-16,-1 3-4 0,-2 0-1 16,0 2-2-16,1-4 0 15,-6-3 0-15,-4-7 0 16,0-3-5-16,-5-5-6 15,-5-2-8-15,0-8-11 16,0-2-13-16,-9-7-19 0,-2-1-30 16,-3 0-64-16</inkml:trace>
  <inkml:trace contextRef="#ctx0" brushRef="#br0" timeOffset="142602.15">19185 12454 603 0,'0'-7'43'0,"3"-1"-11"0,24 3-12 16,19 0-5-16,10 1-10 15,15 2-3-15,-1-2-20 16,5 1-60-16,-6-4-147 0</inkml:trace>
  <inkml:trace contextRef="#ctx0" brushRef="#br0" timeOffset="142945.79">20294 12227 489 0,'2'-18'80'0,"-2"2"-47"15,-2 5 32-15,-10 6-26 16,-4 5-14-16,-8 0-17 16,-7 13-5-16,-4 9 3 15,-5 6 8-15,1 9 2 16,-1 4-2-16,6 2-2 0,5 1-10 16,12 1 1-16,10-6 0 15,7-3-6-15,12-7 3 16,17-6-3-16,8-6-11 15,9-8-4-15,3-7-17 16,4-2-14-16,-1 0-23 16,-9-11-73-16,-7-6-167 0</inkml:trace>
  <inkml:trace contextRef="#ctx0" brushRef="#br0" timeOffset="143099.97">20038 12464 508 0,'-7'0'91'0,"7"0"-67"16,16 0-3-16,21-2-12 0,12 2 6 15,12-1-13-15,7-1-12 16,0 0-41-16,0-1-38 0,-10-4-175 16</inkml:trace>
  <inkml:trace contextRef="#ctx0" brushRef="#br0" timeOffset="143374.97">20598 12234 624 0,'0'-7'38'15,"0"0"23"-15,0 7-4 0,14 0-25 16,4 5-12-1,4 8-7-15,3 6-3 0,3 1-2 16,1 3-5-16,2-1-1 16,-3 0-1-16,-1 0-1 15,2-1 0-15,0 1-11 16,-2-6-11-16,-2 2-21 0,-2-7-27 16,-3-3-21-16,-2-8-42 15,-5 0-124-15</inkml:trace>
  <inkml:trace contextRef="#ctx0" brushRef="#br0" timeOffset="143624.91">21129 12225 595 0,'-7'-7'36'15,"2"0"24"-15,3 5 2 0,-1 2-14 16,-3 0-24-16,2 11-21 15,-1 3 6-15,-2 6 7 16,0-1-1-16,-3 5-1 16,3-3-2-16,-3 2-4 15,1 0-4-15,0-1-1 0,-5 4-2 16,-1 1-5-16,-1-4-44 16,1 0-74-16,-2-4-235 15</inkml:trace>
  <inkml:trace contextRef="#ctx0" brushRef="#br0" timeOffset="149189.93">19589 13155 398 0,'11'-25'80'15,"-1"0"-6"-15,3 3 5 16,0 4-15-16,-1 8-10 16,-3 2-16-16,-1 7-14 15,-3 2-10-15,-5 17-13 16,-2 11 1-16,-16 12 5 0,-6 7-3 16,-8 9 0-16,-9 3-4 15,-8-2 0-15,-2-4 0 16,0-1 3-16,-1-12-5 15,7-11 1-15,9-7 2 16,8-12 1-16,7-11 0 0,13-4 2 16,8-12-1-1,0-10-3-15,14-1-1 16,7 1 1-16,10 2-1 0,5 10-1 16,-2 7 2-16,0 7 0 15,1 0 0-15,-6 14 0 16,-2 5 0-16,-1 2-1 0,-1 5 0 15,-1-3-1-15,1 2-25 16,2-5-32-16,-1-8-42 16,3-7-101-16</inkml:trace>
  <inkml:trace contextRef="#ctx0" brushRef="#br0" timeOffset="149861.65">20413 13118 501 0,'-5'-10'44'0,"-7"5"-3"16,-1 5 12-16,-6 0-15 0,0 9-20 15,-6 9-4-15,-1 7 1 16,-2 7 2-16,-1 5-2 16,2 3 2-16,4 4-2 15,3-2-6-15,5-2-3 16,8-4 3-16,7-6-6 15,2-6-3-15,16-3-1 0,6-10 1 16,8-3-1-16,9-6 0 16,5-2-9-16,3-4-14 15,2-6-16-15,-5-2-16 16,-4-7-42-16,-11 4-77 16,-14-3-219-16</inkml:trace>
  <inkml:trace contextRef="#ctx0" brushRef="#br0" timeOffset="150002.23">20131 13383 577 0,'-13'0'34'15,"13"0"-20"-15,24-3 6 16,21-1-8-16,12-1-9 16,15-4-5-16,5-1-38 15,-1-6-58-15,-1-6-232 16</inkml:trace>
  <inkml:trace contextRef="#ctx0" brushRef="#br0" timeOffset="150564.6">21078 13150 456 0,'-6'-10'69'16,"0"2"-20"-16,3 0 26 15,3 5-19-15,5 3-11 16,12 0-23-16,2 9-2 16,6 7 4-16,4 9-8 0,2 5-5 15,-1 6-6-15,-5 1 2 16,3 1-2-16,-7-3-1 15,-2-3-3-15,-2-5 0 16,-3-9 0-16,-1-2 0 0,-6-10 1 16,0-6 8-16,2 0 14 15,-4-17 0-15,5-4-9 16,-3-10-6-16,5-4-2 16,1-3-2-16,-1-1-3 15,1 2-2-15,-2 5-2 16,-1 5-8-16,-2 9-14 15,1 7-14-15,-6 6-17 0,2 5-26 16,2 0-17-16,1 9-14 16,-1 2-58-16,4-1-191 15</inkml:trace>
  <inkml:trace contextRef="#ctx0" brushRef="#br0" timeOffset="150908.23">21715 13142 573 0,'1'-12'71'16,"-1"1"-6"-16,0 4-6 16,0 7-11-16,0 0-25 15,-1 9-20-15,1 10-2 16,0 9 1-16,0 7 0 16,0 1 0-16,8 3-1 15,5-2 0-15,6-2-2 0,2-9 0 16,6-6-2-16,2-7-1 15,3-7-2-15,4-6 2 16,-2-4 4-16,-2-11-1 16,-2-10 2-16,-3-6-1 15,-3-5 2-15,-7-6-1 16,-9 1-3-16,-4-1-6 16,-4 5-14-16,-5 7 0 0,-5 7-7 15,0 8-13-15,4 9-18 16,5 3-7-16,1 3-65 15,10 0-138-15</inkml:trace>
  <inkml:trace contextRef="#ctx0" brushRef="#br0" timeOffset="151158.18">22427 13017 673 0,'0'-10'37'15,"0"3"10"-15,0 7 8 16,0 0-24-16,0 12-23 16,4 8-7-16,6 8 7 15,2 4 1-15,1 6-4 16,1 1-2-16,-2 0 3 0,3-3-6 16,-6-4-1-16,-3-7-5 15,4-5-19-15,-10-7-18 16,0-7-18-16,-5-6-28 15,-12-10-70-15,-6-8-295 16</inkml:trace>
  <inkml:trace contextRef="#ctx0" brushRef="#br0" timeOffset="151330.04">22153 13022 536 0,'0'-14'98'0,"11"0"-81"16,16 0 3-16,12 3 7 15,12 0 4-15,6 3-18 16,10 4-12-16,-1 0-1 16,0 2-31-16,-5-3-57 0,-6-2-98 15</inkml:trace>
  <inkml:trace contextRef="#ctx0" brushRef="#br0" timeOffset="151517.47">22794 12835 563 0,'2'0'57'0,"9"0"-25"15,5 10 20-15,9 10 3 16,0 11-17-16,8 6-17 16,-1 13-8-16,-7 7-3 15,-9 6-7-15,-8 3 1 16,-8-5-7-16,-19-1-9 0,-16-10-20 16,-14-7-18-1,-12-15-6-15,-9-10-18 0,-13-9-47 16,-12-9-131-16</inkml:trace>
  <inkml:trace contextRef="#ctx0" brushRef="#br0" timeOffset="151892.37">20995 12971 604 0,'0'-11'59'0,"-9"8"-29"16,-6 3-11-16,-3 18 8 0,1 14-7 16,-2 11-5-16,7 14-3 15,5 7-5-15,7 4 0 16,14-1-2-16,18-2-2 16,15-7-4-16,18-10-18 15,13-9-18-15,18-15-32 0,3-14-71 16,10-13-264-16</inkml:trace>
  <inkml:trace contextRef="#ctx0" brushRef="#br0" timeOffset="152635.54">22992 12532 590 0,'-2'-5'34'16,"2"3"2"-16,11 2-20 15,10 0 14-15,10 9-1 16,8 0-13-16,4 2-10 15,6-4-2-15,-1 1-1 0,2-2 2 16,-2-6-7-16,-9 0 0 16,-2 0 2-16,-10 0 2 15,-7-4-2-15,-9-3 3 16,-11 4 0-16,0-1-2 0,-19 4-2 16,-8 0 1-16,-12 5 0 15,-3 8-1-15,-7 6 1 16,2-2 1-16,4 2-1 15,7 1 0-15,9-6 0 16,6-1-1-16,6-5 1 0,10-6 0 16,5-2 1-16,2-2 3 15,14-14-6-15,3 0 0 16,5-9 3-16,3-2 0 16,2-3 0-16,-6-4 2 15,-3 4 0-15,-4 2 4 16,-7 3 10-16,-2 8 3 0,-5 3-2 15,-2 8-2-15,0 6-3 16,0 0-6-16,0 15-9 16,-2 3 4-16,2 9 1 15,0 7 1-15,0 5 0 16,0 5-3-16,5 6-1 16,6 9 1-16,0 4-22 0,-6 3-61 15,-5-3-128-15</inkml:trace>
  <inkml:trace contextRef="#ctx0" brushRef="#br0" timeOffset="208730.24">3580 5436 272 0,'-5'0'141'0,"-1"-1"-107"16,1-5 2-16,2-1 17 16,-1 3-18-16,4 1-10 15,-1 1-10-15,1 2-1 16,0-2 0-16,0 2-2 0,0-1 0 15,5 1 4-15,-2 0-5 16,2 0-5-16,-1 0-1 16,1 0 1-16,0 0 2 15,3 0 1-15,4 0 0 16,2 0 0-16,5 1-3 0,6 1-2 16,4 0 1-16,1-2-2 15,8 2 0-15,3-2 2 16,4 0-1-16,6 0 2 15,2 0-2-15,5 0-1 16,4 0-1-16,5 0 1 16,2-2-1-16,6-2 0 0,1 1-1 15,4 1 0-15,6-4-1 16,6 1 1-16,5 2-2 16,1-4 1-16,4 1 1 15,-2 3-2-15,-3 0 2 16,-4-2-1-16,-3 4 0 0,-4-3 0 15,-2 1 0-15,-3-1 0 16,-1-2 0-16,-4 4 1 16,-3-3-2-16,-2 2 2 15,-5-2-2-15,-1-1 2 16,0 3-2-16,-4-2 1 0,3-1 1 16,1 2-2-1,-1-1 2-15,9 2-1 16,-3-1 1-16,1 1-2 0,2-1 3 15,-4 2-3-15,1-2 1 16,1-1 0-16,-3 2-1 16,0-1 1-16,0 0 1 0,0-1-1 15,-1 0 0-15,-1-1 0 16,-3 1 1-16,-2 0-2 16,-5-1 1-16,-6-1 1 15,-3 2-1-15,-6 0 1 0,-4 0-1 16,-4-1 0-16,-6 2 1 15,-5 0 0-15,-5 0 0 16,-6 0 1-16,-2 2 0 16,-2-1-1-16,-3 3-2 15,2 0-31-15,-3-4-63 16,1-7-177-16</inkml:trace>
  <inkml:trace contextRef="#ctx0" brushRef="#br0" timeOffset="211604.56">17517 15283 291 0,'5'-8'37'0,"2"1"-22"15,3 0 39-15,-2 2-22 16,4-2-8-16,-2 1-7 15,0 1 8-15,-3-4 6 16,0 1-8-16,-2 3 0 0,-2 0 0 16,-3 0-6-16,0 0-4 15,-3 1-2-15,-9-2-6 16,-7 3-1-16,-6-1 0 16,-4 4 0-16,-5 0 1 15,-6 0 4-15,-3 0 4 16,2 5 2-16,1 5 0 0,6-1-2 15,5-2-4-15,5 4 0 16,7-1-2-16,7 1-3 16,4 3-2-16,4 0-3 15,2 4 2-15,0 2 0 16,4 6 0-16,-2 3 2 16,2 3-1-16,-4 6 0 0,0 1 2 15,0 4 0-15,-4-1 1 16,-2 3-2-16,1 2 6 15,1-1 4-15,4 3 1 0,0 2-4 16,0 0-3-16,2 2-1 16,5-1-2-16,1 4 0 15,1-2-3-15,-1 2 1 16,5-2 1-16,-2 3-2 16,1-3 1-16,1-3-1 15,-1 1-1-15,-3-4 2 16,1 1-2-16,-3-3 1 0,-2 2 0 15,-2-4-2-15,-1 3 1 16,-2 0 0-16,0-3 0 16,0 0 1-16,0 1-2 15,-2 0 0-15,-3-2 1 16,0 0-2-16,3-4 0 0,-1 0 1 16,1-5 0-16,4-2 1 15,-2 0-1-15,0-5 2 16,0-1-1-16,3 2 1 15,1-2-2-15,-1 0 1 16,-1 1-2-16,1 0 1 0,1 0-1 16,-4 2 2-1,4-7-1-15,0 6 1 0,-1-6-1 16,2 0 2-16,1-2-1 16,-1-2 0-16,0-4-1 15,3-1 0-15,1-5 1 0,1 1-2 16,3-1 2-16,3-3-1 15,4 0 1-15,5 0 1 16,6-1 1-16,3-1 0 16,10 1 0-16,5-2 0 15,9-2-2-15,6 0-1 0,10 0-22 16,7 0-77-16,9-16-156 16</inkml:trace>
  <inkml:trace contextRef="#ctx0" brushRef="#br0" timeOffset="-176901.8">2619 9830 191 0,'-10'0'202'0,"-2"0"-151"15,4-6 8-15,3 1-5 16,1 1-19-16,2 2-14 16,2-1-6-16,0 3-4 15,11 0-4-15,5 0-2 0,10 0 2 16,4-2 3-16,10 1-2 16,2-5 6-16,7-1-2 15,7-2-4-15,-3 0-3 16,-1-2-3-16,-1 3-1 0,-8-1-1 15,-4 0-1-15,-7 2 1 16,-8 3-5-16,-7 1-11 16,-7 0-7-16,-5 3-14 15,-5 0-21-15,-5 3-32 16,-15 4-9-16,-11 1-77 16</inkml:trace>
  <inkml:trace contextRef="#ctx0" brushRef="#br0" timeOffset="-176651.86">2625 9913 416 0,'-20'10'26'16,"9"-5"-1"-16,11 0-13 0,13-1 12 15,18-4 19-15,10 0 5 16,11 0-4-16,9-5-12 16,5-8-15-16,-3-1-9 15,0-1-6-15,-9 1 0 0,-6 0-2 16,-8 1 0-16,-7 1 0 15,-11 5 1 1,-3-2-1-16,-11 1 2 0,-3 3-1 16,-5 0-4-16,0 3-13 15,-7-2-21-15,-5 1-33 16,-6-2-76-16,-6-4-257 0</inkml:trace>
  <inkml:trace contextRef="#ctx0" brushRef="#br0" timeOffset="-168291.15">17863 15550 222 0,'3'-1'120'0,"1"-5"-48"16,-1 2-19-16,4 1-2 16,-2-1-19-16,0 1-5 15,0-1 0-15,-3-1-4 0,1 3-4 16,-1-3-2-16,-2-3 0 15,0 3-1-15,-2-2-6 16,-8 0-7-16,-4-2-2 16,-4 2 1-16,-4 2 9 15,1 3 5-15,-1 2 0 0,-1 0 0 16,1 10-3-16,4 6-2 16,0 8-2-16,6 4-4 15,3 4-1-15,3 7-2 16,4 6-2-16,2 3 1 15,2 8-2-15,9 2 1 16,2 7 1-16,-5 5-1 0,2 1 1 16,-5 4-1-16,-5-2 1 15,0-2-1-15,-7-5 0 16,-8-7 0-16,-4-11-2 16,-3-7 0-16,-3-11 0 15,-2-6 2-15,3-12 1 0,7-7 1 16,2-5 1-16,8-4-1 15,7-9-1-15,4-5-6 16,14 1-11-16,6 3-3 16,4 5 2-16,6 6 6 0,-1 3-1 15,-1 14 0-15,-5 11 9 16,-3 10 3-16,-7 12 0 16,-5 8 2-16,-8 13 12 15,-4 7 8-15,0 7-1 16,0-1-2-16,2-1 0 15,0-9 5-15,12-7-4 0,6-10-3 16,4-11-7-16,7-13-7 16,6-8-4-16,5-11-23 15,6-11-60-15,5-11-131 16</inkml:trace>
</inkml:ink>
</file>

<file path=ppt/ink/ink13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16:21.5810000"/>
    </inkml:context>
    <inkml:brush xml:id="br0">
      <inkml:brushProperty name="width" value="0.05292" units="cm"/>
      <inkml:brushProperty name="height" value="0.05292" units="cm"/>
      <inkml:brushProperty name="color" value="#FF0000"/>
    </inkml:brush>
  </inkml:definitions>
  <inkml:trace contextRef="#ctx0" brushRef="#br0">3002 13845 204 0,'-13'0'57'0,"6"0"14"15,2 0 3-15,5 0-18 16,0 0-10-16,0-2-22 15,9-1-11-15,3-3 15 16,3 1 3-16,0 1-4 16,6 1 2-16,0-1-6 0,5 2-2 15,-2 1-2-15,7-1 0 16,4 2-5-16,2-2-2 16,4 2 1-16,4-2-2 15,2 2-5-15,2-2-2 16,-5 0-1-16,1 0-2 15,-2-1 1-15,-5 0-2 16,-4-3 1-16,-6 1-1 16,-2-1 1-16,-4 1-1 0,-10 0 2 15,-1 0-1-15,-6 1 0 16,-1 1-2-16,-2-2-2 16,-1 4-28-16,-1-3-33 0,0-3-57 15,-1-1-219-15</inkml:trace>
  <inkml:trace contextRef="#ctx0" brushRef="#br0" timeOffset="21663.62">4895 6965 287 0,'-9'0'277'16,"4"0"-234"-16,3 0 10 16,2-4 2-16,2 1-23 15,10-1-15-15,5 1 2 0,3-1 6 16,9 1-5-16,2-1-4 15,4 2-1-15,6 0-1 16,1-1-2-16,3 1-2 16,7 0-1-16,6 1-1 15,6-1-1-15,6 0 0 16,6-1 1-16,2-1-5 0,2 0-2 16,3-1 1-16,-3 0 0 15,-1-1-3-15,0 1 3 16,0-2-1-16,1 0-1 15,-2 1-1-15,2 1 2 16,-2-1-2-16,2 1 1 16,-7 0 1-16,-3 0-2 15,-5-1 1-15,-10 1-1 0,-4-2 0 16,-9 1 0-16,-5 1-2 16,-9-1 3-16,-6 1 0 15,-7 2-1-15,-7-1-1 0,-2 2-3 16,-6 1-9-16,0-1-18 15,-6 2-35-15,-10 0-56 16,-5-2-130-16</inkml:trace>
  <inkml:trace contextRef="#ctx0" brushRef="#br0" timeOffset="22429.07">4686 8157 327 0,'-3'1'174'0,"1"-1"-132"15,2 0 19-15,0 0-8 16,2 0-23-16,5 0-8 16,6 0 5-16,4 0-12 15,7 0 12-15,4 0 10 16,8 0-18-16,10 0-8 15,0-4-1-15,6 0 5 0,-1 0-5 16,0-2-6-16,-2 1-1 16,-4-2-3-16,-7 1 1 15,-4-1 0-15,-8 4-1 16,-6-2 2-16,-5 1-2 16,-6 1 2-16,-2 1 4 0,-4 0 1 15,-3 0 1-15,2 0-3 16,-2 2-2-16,2-2-1 15,-1 1-2-15,4-2-2 16,0 3-10-16,4-3-21 16,5-4-23-16,4 0-59 15,0-5-125-15</inkml:trace>
  <inkml:trace contextRef="#ctx0" brushRef="#br0" timeOffset="35285.41">5798 12601 214 0,'13'-19'266'0,"-5"1"-210"0,-1-2 3 16,1 1-2-16,-6 3-6 15,-2 1-13-15,0 1-19 16,-13 7-10-16,-6 3-3 16,-8 4-5-16,-7 0 0 15,-7 10-2-15,-3 7 1 0,2 3 0 16,5 1 0-16,6 3 1 16,8-3 2-16,12 0 0 15,11-3-2-15,5 0-1 16,22-2 1-16,11 0 0 15,11 4 0-15,10 0 1 0,6 6-3 16,1 4 1-16,-3 8 1 16,-8 5-3-16,-12 4 4 15,-16 0-2-15,-19 1-9 16,-11-3-7-16,-24-8 13 16,-19-6 2-16,-10-10 1 15,-6-10 2-15,-5-6 1 0,4-5 13 16,6-5-5-16,12-11-11 15,17-6 3-15,19-3-14 16,12-8-69-16,26-6-177 16</inkml:trace>
  <inkml:trace contextRef="#ctx0" brushRef="#br0" timeOffset="35988.38">6330 12808 443 0,'-4'0'61'0,"2"0"-10"16,0 0 3-16,2 0-14 0,0 0-6 15,10 0-20 1,9 0 3-16,8 0 14 0,10 0-4 16,14-1-7-16,10-5-1 15,10-1-7-15,12 0-8 16,5 2 4-16,6 1-8 0,-3-3 3 15,-2 3-2-15,-11 1-5 16,-15-1-1-16,-14 1-4 16,-17-1-11-16,-15 2-3 15,-17-1 8-15,-7 3 0 16,-17 0-18-16,-8 0-17 16,-7 0-10-16,-2 9-6 0,-1-2-29 15,0 2-56-15,-1 1-142 16</inkml:trace>
  <inkml:trace contextRef="#ctx0" brushRef="#br0" timeOffset="36332.05">6405 12950 204 0,'-14'0'313'16,"8"0"-283"-16,6-2 30 0,6-4-6 15,15-1-22-15,7 0-10 16,13 0-8-16,5-2 3 16,11 0-1-16,10 1-4 15,3 0-1-15,9-1 0 16,6 4-3-16,-2-3-4 16,-2 5-1-16,-6-1 1 0,-9 3-6 15,-13-1 1-15,-13-2-12 16,-9 1 0-16,-12 0 1 15,-9-3 5-15,-5 0 2 16,-5 3 2-16,0-2-6 0,0 1-10 16,-5-1-13-1,-2 1-15-15,4 0-23 0,-1-1-56 16,3-2-139-16</inkml:trace>
  <inkml:trace contextRef="#ctx0" brushRef="#br0" timeOffset="36778.03">7150 12585 224 0,'-12'-5'348'0,"3"0"-322"0,4-1 9 15,5 4 7-15,8 2-9 16,10 0-15-16,4 0-5 15,6 6 5-15,5 3 0 0,1 0-5 16,1 1-1-16,3 1-2 16,2 2-5-16,-2-3-2 15,-1 3-2-15,-3 0 1 16,-2-5 0-16,-5 3-3 16,-6-2 2-16,-6-2 1 0,-5 4-4 15,-5-4 2-15,-3 2 2 16,-2-2-1-16,0 2 2 15,0 0-1-15,0 0 0 16,0 0-1-16,-4 3 2 16,-3 3 0-16,-2 4 0 15,-5 4 2-15,-6 4 5 0,-7 4-5 16,-4 4-2-16,-3 2-2 16,-7 1 0-16,-6-1-1 15,1-3-1-15,-7-1-6 16,7-7-30-16,-1-12-71 0,8-11-176 15</inkml:trace>
  <inkml:trace contextRef="#ctx0" brushRef="#br0" timeOffset="50415.46">7247 5625 363 0,'-13'0'162'0,"5"0"-126"16,3-2-1-16,5 1 8 16,5 1-18-16,10-2-17 0,9 0 7 15,6-1 7-15,8-4-4 16,2 1-5-16,-2-1-5 16,-3 0-4-16,-6 1-1 15,-5 3-2-15,-10-1 0 16,-7 3 4-16,-2 1 5 0,-2 0 2 15,-3 0-3-15,0 3-6 16,0 8-2-16,0 5 2 16,0 5 3-16,0 4-2 15,3 7-2-15,1 3 3 16,4 7-1-16,-1 3-2 16,3 3 1-16,0 5-1 15,1 3 0-15,0 3-1 0,1-1 2 16,-1 3-3-16,2 2 0 15,-1-5 1-15,1 2 1 16,-4-5-2-16,0-2 1 16,2-1 0-16,-4-4 0 0,0-2-1 15,-2-5 0-15,2-3 0 16,-5-1 1-16,1-3-1 16,-3-4 0-16,1-3 1 15,-1-2 0-15,0-3 0 16,4-3 0-16,-2-1-1 0,-1-4 1 15,1-1-1-15,-2-2 0 16,2-1 0-16,-2 1 1 16,0-2-2-16,0-1 0 15,0 4-1-15,-7-2 3 16,-10 3 2-16,-5-4 0 0,-4 3 0 16,-6-3 0-16,-3-2 1 15,-3 0 4-15,1-1-3 16,-1-3-4-16,6 1-6 15,2-4-47-15,6 0-107 16,10-4-424-16</inkml:trace>
  <inkml:trace contextRef="#ctx0" brushRef="#br0" timeOffset="56851.47">8359 12617 377 0,'7'-6'46'0,"-2"-2"-11"16,2 1 32-16,0-4-12 0,1 5-6 16,-1-6-20-16,-2 0 1 15,-3 0 4-15,1-2-7 16,-3-1-7-16,0-1-2 15,-7 2-6-15,-9-1-3 16,-3 7-2-16,-8 1-2 16,-7 7 0-16,-6 0-3 0,-7 13 0 15,-2 11 1-15,1 6 3 16,1 10 4-16,6 4-2 16,9 4 1-16,10 0-3 15,12-1-4-15,10-8-3 16,5-3 1-16,17-11-2 15,12-9 1-15,5-11 0 0,8-5 1 16,1-5-1-16,1-14 0 16,-1-7 1-16,-4-4 1 15,-9-1-1-15,-6 0 1 16,-7-2 1-16,-8 5 0 0,-4 3 6 16,-5 7 5-16,-2 4 4 15,-3 6-2-15,0 8-3 16,0 0-6-16,0 8-6 15,0 11 0-15,0 6 0 16,7 4 1-16,5 5-2 0,5 3 0 16,8 1-3-16,2-1-26 15,4-5-25-15,5-7-25 16,-1-9-14-16,5-10-62 16,-3-6-301-16</inkml:trace>
  <inkml:trace contextRef="#ctx0" brushRef="#br0" timeOffset="57338.07">9079 12473 499 0,'8'-12'50'0,"-6"-1"16"16,-2 2-15-16,0 3 0 16,0-2-17-16,-10 7-17 0,-9 1-7 15,-5 2-5 1,-5 2-1-16,-6 11-2 0,3 2 2 15,1 3 0-15,5 0 0 16,8 2 1-16,9-1-1 16,8-1-3-16,1 4-1 0,13-2 1 15,14 2 1-15,4 0-2 16,7 1 1-16,-1 2-2 16,0 0-5-16,-7-2 2 15,-7 4 2-15,-8-2-4 16,-12 0 2-16,-3 0-2 0,-13-5 2 15,-13-4 0-15,-6-4 2 16,-5-4 1-16,0-7 0 16,-3-1-1-16,6-9 0 15,7-9-41-15,12-8-81 16,14-8-276-16</inkml:trace>
  <inkml:trace contextRef="#ctx0" brushRef="#br0" timeOffset="58119.16">9413 12325 470 0,'-2'-16'55'0,"2"-2"12"15,0 7 8-15,0 3-16 16,0 1-8-16,0 4-24 16,0 3-15-16,5 6-8 15,1 10-1-15,0 11 8 0,0 6 3 16,2 9-4-16,-3 9-5 16,-3-1 3-16,1 2-3 15,1-2-1-15,1-4-2 16,-2-3-1-16,2-5 0 15,-4-6 1-15,-1-7-1 16,0-5-1-16,0-6 0 0,0-7 1 16,0-2 2-16,0-5 0 15,0-5 5-15,4-8 4 16,6-5-10-16,10-1-2 16,3-1-1-16,4 3 1 15,5 2-1-15,3 10-1 16,5 3 1-16,-5 2-2 0,3 9 2 15,-6 10-1-15,-7 3 0 16,-8 1-9-16,-8 7-8 16,-9 1 2-16,-19-6 5 15,-11 0 3-15,-11-4-5 0,-6-8 2 16,-1-6 6-16,4-7-1 16,7 0-10-16,13-15-31 15,15-10-42-15,9-7-146 16</inkml:trace>
  <inkml:trace contextRef="#ctx0" brushRef="#br0" timeOffset="58790.85">10253 12530 406 0,'-7'2'96'16,"2"-2"-52"-16,3 2 18 16,2-2-22-16,4 0 1 15,11 0-19-15,9 0 7 16,6 0 4-16,10 0-10 15,10 0-7-15,4-2-2 0,6 0-3 16,6-1-8-16,2 1-2 16,0 2 1-16,-5-2-3 15,0 2 2-15,-9 0 0 16,-4 0-3-16,-9 0 0 0,-7-2-7 16,-10 2-6-16,-7 0-9 15,-4 0-9-15,-11 0-2 16,-2 0-17-16,-2 0-23 15,-18 6 1-15,-3-1-53 16,-8 0-203-16</inkml:trace>
  <inkml:trace contextRef="#ctx0" brushRef="#br0" timeOffset="59134.53">10404 12644 432 0,'-32'2'55'0,"5"0"-24"15,10-2 43-15,5 2-29 16,10-1-9-16,2 1-24 16,3 0-10-16,16 0 12 15,3 0 11-15,17-2 2 16,4 0 4-16,11 0-7 0,7 0-5 16,5 0-2-16,-1 0-12 15,-1 0-3-15,-1 0-1 16,-5 0-1-16,-8 0 1 15,-7 0-1-15,-7 0 0 16,-8 0 0-16,-9 0 0 0,-7 0 1 16,-2-2-1-16,-7 0 1 15,1 0 0-15,-4 2-1 16,0-2-3-16,0 2-5 16,0-1-9-16,1 1-15 15,1 0-23-15,0-4-34 16,1-1-49-16,-1-4-115 0</inkml:trace>
  <inkml:trace contextRef="#ctx0" brushRef="#br0" timeOffset="59712.51">10984 12320 426 0,'-5'-4'78'16,"3"0"-37"-16,2 3 24 16,0 1-15-16,0 0-16 15,7 0-28-15,5 3 5 16,5 5 20-16,5 0-6 0,7 5-7 15,4 1-4-15,3 1-3 16,5 0-5-16,0 3-3 16,1-1-2-16,-1 0-1 15,0-2 1-15,-5-2-1 0,-3-1 0 16,-5-2 0-16,-3-3 1 16,-5 1-2-16,-6-5 1 15,-1 2 1-15,-6-3 0 16,0 1 1-16,-2-1-2 15,2 0 0-15,-4 0 2 0,2 0 1 16,-1 0 0-16,-1 0-1 16,-1-1-1-16,2 3-1 15,-3-1 1-15,1 4-1 16,-2 1 1-16,0 4-1 16,-2 3 1-16,-10 6 1 15,-8 2 0-15,-4 5 1 16,-10 5 0-16,-5 2-1 0,-2 3 0 15,-1-2-1-15,5-2-1 16,1-6 0-16,9-3 1 16,6-5 0-16,6-8-1 0,1-1-11 15,1-7-42-15,3-4-61 16,-2-2-163-16</inkml:trace>
  <inkml:trace contextRef="#ctx0" brushRef="#br0" timeOffset="62774.28">9150 12479 279 0,'4'-4'33'16,"-1"0"-1"-16,3 0 6 16,0 1 0-16,-3 0-7 15,2-1-3-15,-3 2 5 16,1 1 3-16,-1-3-5 0,-2 2-2 16,0-2-2-16,0 3-5 15,-3-5-8-15,-4 1-4 16,-2-2-1-16,-4 1 0 0,-3 1-1 15,0 2 1-15,-3 1-1 16,-3 0 1-16,-2 2-3 16,1 0-2-16,-2 0 1 15,-2 5 0-15,4 2 2 16,-3 6 4-16,4-2-1 0,3 3-1 16,4 0 2-16,5 2-5 15,1 1-1-15,8 2-1 16,1-1-1-16,0 0-1 15,1-2 2-15,8 2 0 16,3-6 2-16,3 2 1 16,4 1 0-16,1-3 2 15,6 1-2-15,-3-1 0 0,4 2-4 16,-1 1-1-16,1-3-2 16,-1 3 3-16,-8 2-3 15,-1-1 0-15,-5-1-1 16,-5 1 1-16,-4 1 1 0,1 0-2 15,-4-1 1-15,0-2 0 16,-2-2 0-16,-5 1 2 16,-6-3-1-16,-3-2 0 15,-4-1 2-15,-2-4-2 16,-6-1 1-16,0-2 0 0,-5 0-2 16,3-2-2-16,-1-6-15 15,4-2-12-15,5-3-11 16,7-2-28-16,5-2-63 15,8-7-139-15</inkml:trace>
  <inkml:trace contextRef="#ctx0" brushRef="#br0" timeOffset="63367.91">9138 12473 107 0,'5'-7'269'16,"-1"-2"-216"-16,-3 2 8 0,-1 1-2 16,0 1-7-16,0 0-12 15,0 0-12-15,-6 1-9 16,-7 1-7-16,-2 0-5 15,-3 1 2-15,-3 2 1 16,-4 0 2-16,0 0 2 0,-6 0-1 16,2 6-1-16,-1 1 0 15,-1 2 1-15,2 2-2 16,5 0-3-16,2 3-1 16,6 2-2-16,0 2-1 15,6 0-2-15,5-1 1 0,5 3-1 16,0-2 2-16,4 1-2 15,9-4 2-15,2 1 0 16,7 0-3-16,3-2 2 16,4 1-1-16,5-3 2 15,4 2-1-15,-1-1 0 16,3 1 1-16,-4-1 2 0,-5 1-5 16,-6-4-1-16,-6 5 0 15,-7-3 0-15,-9 2-1 16,-3 3 0-16,-2 1 2 15,-11-3 0-15,-6 5 0 0,-1-5-1 16,-4 2 2-16,-1-4-2 16,2-4 1-16,2-2 1 15,-3-2-1-15,7-5 0 16,-2 0-1-16,3 0-7 16,0-11-12-16,1-3-19 15,6-4-42-15,-1-5-50 0,5-2-109 16</inkml:trace>
  <inkml:trace contextRef="#ctx0" brushRef="#br0" timeOffset="63961.52">9179 12493 286 0,'2'-9'45'16,"-2"-2"17"-16,0 4-5 16,0-2 10-16,-2-1-27 0,-5 2-17 15,-2 1-7-15,-2-2 0 16,-5 5-1-16,-2 1 2 15,-4 1-4-15,-1 2-3 16,-2 0-1-16,-2 0 2 16,-2 0-1-16,2 3-3 0,-2 3 1 15,4 3 3-15,3 0-1 16,-2 0-2-16,7 0-3 16,2 3 0-16,3 1-2 15,2-1-1-15,5 3 1 16,-1 1 0-16,6 0-1 15,0 0 1-15,6 0-1 16,6 0 1-16,4-2 3 0,5 2-2 16,1 0 1-16,7 0 3 15,-2 2 0-15,4 2-3 16,-4 0-1-16,-4 2-3 16,-4 2-1-16,0-1 1 0,-7-2-2 15,-3 3 0-15,-2-6 1 16,-7-3 0-16,2 2 0 15,-2-5-1-15,-10-3 3 16,-5 0 1-16,-3-4 2 0,-3 0-4 16,-6-3 2-1,0-2-3-15,-4 0-16 16,0-7-39-16,3-13-51 0,7-8-193 16</inkml:trace>
  <inkml:trace contextRef="#ctx0" brushRef="#br0" timeOffset="67226.38">7628 6018 386 0,'7'-7'95'0,"-5"0"-14"15,-1-1-3-15,1 5-11 16,0 1-14-16,-2 0-14 0,3 2-16 16,2 0-13-16,3 7-8 15,5 8-1-15,1 3 2 16,2 5 0-16,4 0-1 16,-1 0-1-16,1-1-1 15,-1-4 0-15,-2-6 1 16,3-9-1-16,-1-3 1 0,3-1 3 15,2-17 10-15,6-7 4 16,4-7-3-16,4-4-2 16,2-3-4-16,3-2-2 15,1-2-1-15,0-2-3 16,-3 3-1-16,1-1-1 0,-1 2 0 16,-5 5 0-16,-8 4 0 15,-1 5 1-15,-5 6 0 16,-8 5 2-16,-3 3 4 15,-2 3-2-15,-3 3 2 16,-5 1-1-16,3 2-3 0,-3 1-2 16,1 1-2-16,0 0 0 15,-2 2-2-15,3-1-3 16,-1 1-19-16,4 0-26 16,1 0-44-16,-3-6-88 15</inkml:trace>
  <inkml:trace contextRef="#ctx0" brushRef="#br0" timeOffset="76661.65">12839 12343 156 0,'0'0'38'0,"2"0"5"0,-2 0-10 16,3 0-17-16,-1 0-3 15,1 0-11-15,1 0-2 16,-2 0 0-16,2 0-1 15,-4 0-23-15,2 0-35 16,-2 0-21-16</inkml:trace>
  <inkml:trace contextRef="#ctx0" brushRef="#br0" timeOffset="78551.82">9011 11841 92 0,'0'-1'2'16,"0"-3"-28"-16</inkml:trace>
  <inkml:trace contextRef="#ctx0" brushRef="#br0" timeOffset="79910.89">9442 11319 195 0,'5'-7'72'0,"-3"0"6"0,-2 0-1 15,1-2-6-15,-1 0-3 16,0 2-29-16,-5-1-11 16,-6 5-2-16,-7 3-12 15,-4 0-9-15,-3 0-1 16,-2 11-2-16,-1 3 0 16,3 0-2-16,1 4 0 0,8 0 1 15,4 0 1-15,8 0-2 16,4-2-1-16,5 2-2 15,14-3 4-15,3 4 1 16,9-1-2-16,-1 3 1 16,5 2 0-16,-7-2 0 0,-1 6 0 15,-8-2 0-15,-12-2-2 16,-7 0 0-16,-6-3-2 16,-16-4 2-16,-8-3 1 15,-2-5 1-15,-1-2 1 16,-1-2-2-16,9-4 0 0,8 0 1 15,9-4-11-15,8-9-39 16,9-3-65-16,17-3-185 16</inkml:trace>
  <inkml:trace contextRef="#ctx0" brushRef="#br0" timeOffset="80238.92">9641 11510 396 0,'6'2'90'15,"9"-2"-62"-15,3 0 41 16,7 0-12-16,7-2-9 16,7 2-23-16,4 0-8 15,-1-1 3-15,7-3-9 16,-1-2-4-16,-3 3-4 0,0-4-2 15,-3 1 1 1,-6 1-2-16,-4-1 1 0,-7 1-1 16,-6 2 0-16,-6-1 1 15,-6 3-1-15,-1-1 0 16,-5 0-1-16,1 0-15 0,-2 0-17 16,0 0-43-16,0-1-57 15,-5-4-107-15</inkml:trace>
  <inkml:trace contextRef="#ctx0" brushRef="#br0" timeOffset="80442">10204 11349 515 0,'0'-3'63'15,"0"1"-1"-15,5 2-17 16,5-2-27-16,6 13 7 16,2 3-12-16,-1 8-4 15,0 3 0-15,-2 3-5 0,-6 2-2 16,-9 3-2-16,1-5-2 15,-6-1-9-15,-13-5-14 16,-1-7-9-16,-2-3-9 16,5-9-20-16,2-3-61 15,9-3-133-15</inkml:trace>
  <inkml:trace contextRef="#ctx0" brushRef="#br0" timeOffset="80738.81">10763 11249 658 0,'0'-8'11'0,"-9"2"34"16,0 4-19-16,-5 2-3 16,-3 10-16-16,-3 5-7 15,1 7-1-15,-1 5 3 0,3 3-2 16,4-2 1-16,6 4 0 15,5-3-1-15,2-4-1 16,2-4 0-16,10-2-1 16,6-3 2-16,2-8 1 15,5-2 0-15,3-3-1 0,3-3-7 16,-2 0-19 0,-2-2-29-16,-5-8-28 15,-12-6-74-15,-10 0-169 0</inkml:trace>
  <inkml:trace contextRef="#ctx0" brushRef="#br0" timeOffset="80863.78">10645 11397 463 0,'-10'-1'32'0,"10"-3"6"15,10 3-18-15,18-1-20 16,12 0 6-16,6 0-8 16,13-3-39-16,-1-2-41 0,-2-4-41 15</inkml:trace>
  <inkml:trace contextRef="#ctx0" brushRef="#br0" timeOffset="81066.86">11181 11162 570 0,'2'-4'41'16,"3"3"19"-16,8 1-28 16,3 3-5-16,4 10 0 15,4 5-14-15,1 7-6 16,-1 5 2-16,-4 5-1 15,-7 5-3-15,-9 3-2 0,-7 5-4 16,-21-3 0-16,-16-1-21 16,-15-4-44-16,-12-9-46 15,-12-6-90-15</inkml:trace>
  <inkml:trace contextRef="#ctx0" brushRef="#br0" timeOffset="81426.15">8980 11223 580 0,'-10'-2'17'0,"0"-7"16"16,-2 9-13-16,-3 21-10 0,1 14 7 15,1 9 3-15,-1 15-2 16,7 9-10-16,5 8-3 15,2 6-2-15,21 0-2 16,17-7-10-16,18-7-53 16,14-14-83-16,17-24-221 0</inkml:trace>
  <inkml:trace contextRef="#ctx0" brushRef="#br0" timeOffset="82550.89">12623 12393 567 0,'0'-2'30'0,"2"-7"13"16,2 2-2-16,-1-2-12 15,0-2-13-15,-1 0-15 16,-2-1 3-16,0 0 7 16,-2 1-5-16,-10-1-1 15,-8 1 1-15,-1 5-1 0,-9 5 3 16,-9 1-2-16,0 5-1 15,-4 9-2-15,3 6-3 16,-1 5 1-16,9 5 0 16,7 2 1-16,7 6-2 15,13-2-1-15,5-1 0 0,4-5-2 16,15-3-7-16,9-5 0 16,5-12 4-16,4-6 2 15,5-4 2-15,-1-4-2 16,-2-10 2-16,0-8 2 15,-9-1 1-15,-3-2 0 0,-4-3 2 16,-5-1 5-16,-5 4 5 16,-4 0-3-16,-4 7 5 15,-1 4 2-15,-4 6 0 16,0 4-4-16,0 4-7 16,0 0-6-16,0 9-3 15,0 11 2-15,0 0 2 16,3 11-1-16,6 1-1 0,4 4 0 15,5-4-7-15,3-1-18 16,6-5-27-16,1-8-22 16,2-9-33-16,1-7-63 15</inkml:trace>
  <inkml:trace contextRef="#ctx0" brushRef="#br0" timeOffset="82910.17">13383 12250 425 0,'5'-16'52'0,"-3"0"2"15,-2 3 9-15,0 2 0 0,-2 3-20 16,-8 4-25-16,-5 4-8 15,-8 0 6-15,-3 4-1 16,-4 12-4-16,-1 4-4 16,-6 8-2-16,3 6 2 15,1 5 5-15,5 8-6 0,6-1-4 16,10 0-1-16,8-3-1 16,4-5-5-16,10-8 0 15,16-7 0-15,8-8-3 16,5-7-5-16,6-2-9 15,0-6-4-15,0 0-10 0,-4-2-23 16,-8-7-46-16,-8-2-88 16</inkml:trace>
  <inkml:trace contextRef="#ctx0" brushRef="#br0" timeOffset="83097.63">13134 12479 384 0,'-17'-4'187'0,"10"0"-163"16,7 0 22-16,14 3-23 16,18-1-9-16,14 0-8 0,3 1-4 15,9-3-8-15,3 1-25 16,-5-4-33-16,-5-3-82 16,-9-5-255-16</inkml:trace>
  <inkml:trace contextRef="#ctx0" brushRef="#br0" timeOffset="83550.67">13776 12133 392 0,'0'-10'260'15,"-4"2"-224"-15,2 1 30 0,2 4-24 16,0 3-8-16,0 3-25 15,2 12-14-15,3 6 8 16,5 7 1-16,-1 5 0 0,-1 5 0 16,2 3-1-16,1 0-3 15,-4 2 1-15,2-2-1 16,-5-2 0-16,1-3 0 16,-3-8 0-16,-1-5-3 15,1-6-3-15,-2-5-1 0,0-9 1 16,0-3 0-16,0-1 4 15,2-13 4-15,5-4-8 16,4-5-3-16,5-1-1 16,4 3 9-16,5 2-1 15,1 6 0-15,3 4 1 16,0 9-1-16,0 0 2 0,-6 9-3 16,-3 7 2-16,-7 7 0 15,-8 2 1-15,-5 2-3 16,-9 2-4-16,-18-4-11 15,-5-3-8-15,-9-4-8 16,-1-5-10-16,-3-10-9 0,8-3-44 16,8-10-181-16</inkml:trace>
  <inkml:trace contextRef="#ctx0" brushRef="#br0" timeOffset="84222.38">14459 12343 249 0,'-2'0'22'0,"-1"0"4"16,2 0 19-16,-1 0 0 16,2 0-3-16,0 0-9 0,0 1 7 15,0-1 5-15,0 0-15 16,2 0 0-16,4 0-2 15,4 0-3-15,2 0-4 16,5 0-4-16,5-1-6 16,2-1-5-16,5-2-5 15,3 1-1-15,-1 3 0 0,-1 0-11 16,-3-2-30-16,-3 2-33 16,-6 0-56-16,-9 0-49 15</inkml:trace>
  <inkml:trace contextRef="#ctx0" brushRef="#br0" timeOffset="84441.08">14509 12479 466 0,'-4'0'43'15,"4"0"12"-15,0 0-19 16,15 0-17-16,4-2-6 15,6-2-11-15,2 0-1 16,2 1 0-16,2 1-19 16,-6-3-56-16,-1 0-74 15,-3-2-215-15</inkml:trace>
  <inkml:trace contextRef="#ctx0" brushRef="#br0" timeOffset="85315.86">15613 12305 317 0,'5'-5'38'0,"0"-1"-13"16,3-1 34-16,-2 0 6 0,1 0-8 16,0-1-26-16,-4-3-4 15,1-3 3-15,-4 1-5 16,0-2-6-16,-2-3-7 16,-10 4-1-16,-7 0 0 15,-3 2 0-15,-5 5-5 16,-7 4 0-16,-2 3-3 0,-3 4-5 15,0 9 3-15,0 6 1 16,1 6 3-16,6 6-3 16,5 5 1-16,9 1-3 15,9 1 0-15,9-5-1 16,3-2-3-16,18-6 2 0,6-13-1 16,8-5-1-16,5-7-3 15,-1 0-5-15,-2-12 0 16,2-9 6-16,-7-4 2 15,-3-2 4-15,-8-4 1 16,-1 3 2-16,-8 1 6 0,-1 5 5 16,-4 4 5-16,-3 6 2 15,-2 7-2-15,-2 5-7 16,0 0-10-16,1 11-4 16,3 8 1-16,3 4 2 15,2 6 0-15,4 3-2 0,3 2 2 16,3 0-3-16,1-2 1 15,6-6-15-15,-3-4-21 16,2-7 4-16,-2-8-29 16,1-7-18-16,-2-7-58 15,-8-12-179-15</inkml:trace>
  <inkml:trace contextRef="#ctx0" brushRef="#br0" timeOffset="85753.25">15902 11956 598 0,'-7'-13'52'15,"2"5"-21"-15,5 6 21 16,0 2-28-16,12 8-12 16,4 12-6-16,4 7 11 15,0 8 0-15,1 6-11 0,-2 3-1 16,-2 2 0-16,-4 0-2 15,-2-2 0-15,-4-1 1 16,-6-3-6-16,-1-8 2 16,0-7 0-16,-5-5-1 15,0-8 0-15,0-9 1 0,1-3 1 16,4 0 3-16,0-10 1 16,4-10-6-16,6-3-2 15,10-4-2-15,5 0 0 16,3 5-3-16,5 2-1 15,0 7 7-15,1 6-1 16,-3 7 1-16,-3 0 2 0,-5 15-1 16,-3 4 0-16,-9 8 1 15,-8 1 0-15,-3 5-3 16,-19-1 0-16,-13-2-6 16,-7-5-20-16,-4-5-2 15,1-8 6-15,-2-9-3 0,7-3-27 16,6-19-115-16</inkml:trace>
  <inkml:trace contextRef="#ctx0" brushRef="#br0" timeOffset="88643.2">6391 15309 583 0,'-22'-14'6'16,"-9"2"1"-16,-3 4 29 15,-1 8 3-15,-7 0-3 16,1 6-17-16,3 6-4 16,-2 8 3-16,12 5-6 0,6 0-4 15,9 0-3 1,12 2-4-16,2 1-2 0,23-1 1 15,12 2-1-15,11-3 0 16,5 3 3-16,5-1-10 16,-1 2-7-16,-2 3-1 0,-10-1 4 15,-13 3 5-15,-16-1-16 16,-14 0-4-16,-8-2 7 16,-21-7 17-16,-10-3 3 15,-9-8 11-15,-2-5 2 16,3-7-7-16,3-2-5 15,5-4-1-15,13-15-32 16,10-6-125-16</inkml:trace>
  <inkml:trace contextRef="#ctx0" brushRef="#br0" timeOffset="89189.92">6858 15554 379 0,'-7'5'186'0,"0"-2"-180"0,7-3 26 15,15 0-21-15,12 0 39 16,13 0-4-16,8 0-15 16,14-5 0-16,7-2-9 15,5 0-11-15,5-2-9 0,-1 2-2 16,-3 0 2-16,-7 2-3 15,-7-1 1-15,-9 2-2 16,-13 3-20-16,-12-1-16 16,-11 2-12-16,-14 0-10 15,-2 0-14-15,-19 5-29 0,-12 3-70 16</inkml:trace>
  <inkml:trace contextRef="#ctx0" brushRef="#br0" timeOffset="89455.51">6967 15670 495 0,'-31'5'43'16,"14"-3"-24"-16,10 0 33 15,7-2-20-15,17 0-15 16,15 0 9-16,16 0-1 16,11-6-1-16,11-1-10 15,5 0-7-15,7-2-2 16,-2 2-4-16,-3 0-1 15,-8 2 0-15,-8-3-1 0,-10 3-14 16,-17-1-9-16,-7 1-14 16,-13 2-8-16,-4-1 15 15,-8 1 0-15,-2-1-5 0,0 0-35 16,-6-1-26-16,-3-2-101 16</inkml:trace>
  <inkml:trace contextRef="#ctx0" brushRef="#br0" timeOffset="89689.83">7623 15352 341 0,'-10'-9'310'0,"3"-1"-297"16,7 2 44-16,5 8-16 16,19 2-25-16,6 14-6 15,8 6-4-15,7 10 2 16,-2 5-2-16,-4 6-3 0,-8 5-4 15,-13 2 1-15,-11 2-8 16,-7-2-24-16,-16-8-12 16,-14-2-25-16,-6-13-43 15,-9-8-88-15</inkml:trace>
  <inkml:trace contextRef="#ctx0" brushRef="#br0" timeOffset="90314.68">8889 15465 508 0,'0'-24'31'0,"0"-4"-5"15,-2 1 36-15,-10 0-12 16,-2 2-31-16,-7 4-13 0,-6 1 0 16,-7 8 2-16,-7 4-2 15,-7 6-2-15,1 2 3 16,-6 15 7-16,2 8-2 16,9 7-3-16,1 8 0 15,14 5-5-15,10 2-2 16,15 1-3-16,6-5-1 0,19-9-2 15,11-7-3-15,12-11 1 16,4-8-3-16,0-6 0 16,1-9 2-16,-3-11-3 0,-5-8 8 15,-7-3 3-15,-7-1 1 16,-6 0 8-16,-7 4 10 16,-4 6 7-16,-4 6 1 15,-2 7-3-15,-3 7-10 16,4 2-10-16,3 13-6 15,4 6 1-15,-1 6-2 0,11 9 1 16,0 2 0-16,1-2-18 16,2-2-30-16,4-5-39 15,-5-11-93-15</inkml:trace>
  <inkml:trace contextRef="#ctx0" brushRef="#br0" timeOffset="90845.82">9802 15197 549 0,'11'-18'27'0,"-11"-3"-9"16,0 1 41-16,-7 6-23 15,-15 1-16-15,-6 6-11 0,-10 5-1 16,-5 2 4-16,-7 6-2 15,-4 8-3-15,5 7 6 16,3 2 0-16,8 4 0 0,11 3 0 16,12 1-7-16,17 1-6 15,3 2-2-15,26 4-1 16,9 1 2-16,8-2-3 16,4 4-9-16,1-3 3 15,-5-4 1-15,-8 0 7 16,-11-8 2-16,-16-2 0 0,-9-6-8 15,-8-3-6-15,-19-7 9 16,-13-3 4-16,-8-5-6 16,-5 0 0-16,-2-5 6 15,7-8-1-15,8-1 1 16,12-2-18-16,16-2-38 0,8 0-58 16,15-3-210-16</inkml:trace>
  <inkml:trace contextRef="#ctx0" brushRef="#br0" timeOffset="91317.23">10136 15024 654 0,'-3'-16'20'0,"-1"3"36"16,4 10 13-16,0 3-25 0,0 3-29 16,7 15-15-16,4 11 1 15,0 6 6-15,1 10-1 16,-1 5-3-16,0 5 0 16,-4 1-2-16,-5 0-2 15,-1-4 2-15,-1-5-2 16,2-10-7-16,-2-7-1 15,-3-10 6-15,1-13 0 0,2-7 3 16,0-1 6-16,5-14-4 16,12-8-1-16,5-2 1 15,10-2-3-15,4 4 0 16,5 5-1-16,6 7 0 0,-3 8 0 16,0 3 0-16,-7 7-2 15,-6 11 1-15,-12 5 0 16,-11 4 0-16,-8 5-8 15,-18 0-5-15,-18 0 9 16,-11-5-20-16,-3-4-11 0,-6-5 11 16,0-11 14-16,12-7-17 15,12-1-77-15,15-23-212 16</inkml:trace>
  <inkml:trace contextRef="#ctx0" brushRef="#br0" timeOffset="91895.25">11076 15238 455 0,'-12'0'98'0,"7"0"-77"15,5 0 42-15,7 0-29 16,17 0-11-16,8 0 6 15,8-2-3-15,13 0 2 16,10-3-4-16,9-1-10 0,3 3-1 16,8-1-6-16,4-1-6 15,-4 3 0-15,-1 1-1 16,-6-3 0-16,-5 2-1 16,-12-1 0-16,-7 3-8 0,-12-2-13 15,-13 2-18 1,-15 0-9-16,-12 0-25 0,-5 4-21 15,-24-1-46-15,-14 2-184 16</inkml:trace>
  <inkml:trace contextRef="#ctx0" brushRef="#br0" timeOffset="92162.26">11200 15370 576 0,'-29'2'25'16,"14"-2"5"-16,15 0 44 0,8-6-27 15,22 1-34-15,13-4-5 16,13 2 11-16,10 0 2 16,7 2-12-16,5-3-2 15,2 3-4-15,0 1 0 0,-4 1-3 16,-3-2 0-16,-7-1 1 16,-5 3-1-16,-8-3 0 15,-5 2-5-15,-10 1-5 16,-6 0-10-16,-6-1-11 15,-4 0-7-15,-7 0-15 16,-4 1-20-16,-8-2-21 16,1-2-61-16</inkml:trace>
  <inkml:trace contextRef="#ctx0" brushRef="#br0" timeOffset="92406.7">12142 14998 638 0,'-12'-10'58'0,"6"-1"-28"16,6 10 47-16,6 1-42 15,15 14-24-15,6 9-2 0,1 8 2 16,5 8-3-16,2 4-4 16,-8 3-3-16,-7 2-1 15,-5 0 0-15,-11 0-2 16,-4 1-9-16,-26-5-18 0,-14-3-35 15,-20-5-47-15,-11-7-83 16,-11-12-277-16</inkml:trace>
  <inkml:trace contextRef="#ctx0" brushRef="#br0" timeOffset="97952.28">13399 14990 306 0,'7'-14'215'0,"2"-3"-201"0,0 0 18 15,0-1 24-15,-4 0-8 16,-2 2-24-16,-3 2-8 16,-8 4 9-16,-13 6-1 15,-13 4-16-15,-13 0-4 16,-7 4 4-16,-7 11 5 0,0 2 14 15,7 5-11-15,12 2-3 16,15 1-2-16,19 1-5 16,8 3-5-16,23 3-2 15,17 1-1-15,14 0 1 16,10 4-2-16,2 1-11 0,-1-1-3 16,-9 0 1-16,-13 0-1 15,-20-2-1-15,-19-3-4 16,-11-7 12-16,-26-3 9 15,-14-6 4-15,-9-9 14 16,-5-5 1-16,3-2-6 16,4-4-11-16,11-10-5 0,16-6-41 15,17-5-117 1</inkml:trace>
  <inkml:trace contextRef="#ctx0" brushRef="#br0" timeOffset="99170.76">13435 15139 382 0,'0'-19'45'0,"-14"1"24"16,-8 4-6-16,-2 7-3 15,-2 3-28-15,-1 4-15 16,2 6 5-16,3 12-5 15,6-1-10-15,1 6-5 16,12 2-2-16,3-2 1 16,0-3-3-16,5-3 0 0,10-9 1 15,2-8-2-15,5 0 5 16,0-14 1-16,1-5-1 16,-1-12-2-16,-6-1 1 15,-5 0 0-15,-8-2 0 0,-5 4 3 16,-6 3 1-16,-14 9-5 15,-7 7 2-15,-3 9 1 16,-4 2 5-16,2 14-2 16,0 10-3-16,5 10-1 15,6 5 0-15,7 2-1 0,10 2 0 16,6-6-1-16,8-4-1 16,14-12-4-16,7-8 5 15,10-13-1-15,-2-2 3 16,2-18-1-16,-1-7-1 15,-2-8 0-15,-9-6 0 0,-6-2 2 16,-12 2 0-16,-9 3-1 16,-5 6 4-16,-20 11-5 15,-4 10 2-15,-9 11 6 16,-3 2-5-16,1 19-1 16,3 15 0-16,3 7-1 15,7 9-1-15,11 6-1 0,6 5 0 16,10-4 0-16,10-2-1 15,7-13-9-15,10-10-9 16,4-18 7-16,3-10 9 16,-4-6 4-16,1-18 4 15,-11-9 0-15,-9-2 5 0,-11 5 3 16,-2 0-8-16,-19 8-1 16,-3 7 4-16,1 9 3 15,3 0-3-15,9 9-5 16,11 7-3-16,9 2-12 0,23 0-31 15,15-2-34-15,11-7-61 16,5-7-190 0</inkml:trace>
  <inkml:trace contextRef="#ctx0" brushRef="#br0" timeOffset="99670.55">14148 15184 414 0,'6'-7'43'0,"0"-5"6"16,3 1 19-16,1-4-13 16,-3 2-12-16,0-4-20 15,-4-3-1-15,-3 0-4 16,0 2-2-16,-14-2-7 0,-6 4 2 15,-10 3 0-15,-8 8-7 16,-7 5 2-16,-5 4 3 16,-2 14-2-16,3 8 3 15,3 8-3-15,8 5 0 16,11 6-5-16,12 5-1 0,12-4 0 16,3-5-1-16,20-5-3 15,9-11-3-15,8-13-4 16,4-8-1-16,3-4 2 15,-3-14 0-15,1-10 4 16,-3-6 6-16,-5-4 0 0,-4 0 3 16,-6 4 13-16,-8 2 4 15,-6 6-1-15,-2 8 4 16,-6 5 2-16,-2 9-5 16,0 1-15-16,0 18-6 15,2 7 1-15,3 5-1 16,7 6 0-16,8 0 0 0,5 1-13 15,6-6-32-15,5-10-33 16,1-10-58-16,7-12-185 16</inkml:trace>
  <inkml:trace contextRef="#ctx0" brushRef="#br0" timeOffset="101060.83">15328 15127 463 0,'3'-14'19'0,"2"0"28"15,-3-4 12-15,0 2-4 16,-2-2-23-16,0 2-9 0,-9 0 0 15,-9 3-2-15,-11 6-10 16,-7 4-1-16,-5 3-1 16,-9 6-2-16,-3 11 4 15,4 4 0-15,3 4 1 16,11 8 0-16,10-1-4 0,12 0-7 16,13-1-3-16,4-5 0 15,19-3-2-15,8-10-4 16,8-8-2-16,6-5-10 15,0 0 0-15,-2-15 8 16,-2-6 7-16,-7-2 3 16,-5-4 4-16,-5-2 2 15,-9 4 15-15,-5 6 9 0,-5 1 1 16,-3 8-2-16,-2 6-4 16,0 4-8-16,0 5-12 15,4 11-2-15,1 9-1 16,3 3 0-16,6 9 0 0,1 0-3 15,7 1-18 1,2-3-23-16,1-6-47 0,-1-8-63 16,2-14-246-16</inkml:trace>
  <inkml:trace contextRef="#ctx0" brushRef="#br0" timeOffset="101935.65">16102 14847 291 0,'1'-8'115'16,"-1"-5"-63"-16,0 2 32 0,0 3-24 15,-8-2-15-15,-9 5-25 16,-8 5-3-16,-4 0-2 16,-10 5-4-16,-4 10-1 15,-4 2 1-15,2 5 3 0,3-1 3 16,10 4-2-16,8-2-8 15,11 1-6-15,13-3-1 16,13-3-1-16,16 0 2 16,12 1 0-16,6 0-1 15,8 3-1-15,0 3-1 0,0 4 0 16,-13 3 2-16,-8 2 1 16,-14 1-2-16,-16 0 0 15,-6-2-8-15,-23-4 6 16,-14-4 3-16,-7-7-6 15,-3-8-3-15,-2-8 10 16,5-2-1-16,4-9-7 0,13-9-27 16,8-3-38-16,11-4-98 15</inkml:trace>
  <inkml:trace contextRef="#ctx0" brushRef="#br0" timeOffset="103159.14">16500 14864 285 0,'0'-10'221'0,"-1"1"-177"0,1 3 29 16,0 0-10-16,0 5-17 15,0 1-13-15,0 0-24 16,1 12-5-16,5 8 12 15,-1 8 2-15,0 6-5 0,1 10-3 16,-2 2-2-16,-1 4-4 16,-3 0-2-16,0-5-1 15,0-5-1-15,0-14 0 16,-2-6 0-16,1-9 0 16,1-8 1-16,0-3 1 15,5-5 3-15,5-10-5 0,9 0 0 16,6-7 0-16,4 2 0 15,5 2 0-15,3 4-3 16,2 7-1-16,-1 5 1 16,-1 2 0-16,-7 6 1 15,-7 8 0-15,-10 7 0 0,-13 3-8 16,-2 1 2-16,-23 0 2 16,-9 0-2-16,-8-4-10 15,-4-4 6-15,2-2 4 16,7-6 7-16,8-7-2 15,10-2-5-15,15 0-34 16,4-8-49-16,18-10-71 0,12-1-177 16</inkml:trace>
  <inkml:trace contextRef="#ctx0" brushRef="#br0" timeOffset="104112.03">17510 14739 480 0,'0'-19'32'16,"0"4"33"-16,0 4 13 16,8 4-23-16,3 7-12 0,5 0-18 15,0 11-2-15,1 11-2 16,-3 9-7-16,-3 7-5 16,-4 6-4-16,-7 6-2 15,0 7-1-15,-3 0-1 16,-6 2 1-16,-3-6-2 0,2-4 0 15,1-8 0 1,3-13 0-16,1-6 0 16,1-12-2-16,3-6 2 0,1-4 2 15,1-11 3-15,8-7-5 16,8-5-1-16,3-4 1 16,6-1-1-16,6 3-1 0,5 3 1 15,0 10-1-15,3 4 1 16,1 8 1-16,-3 0-1 15,-4 17 0-15,-3 1 2 16,-11 9-2-16,-12-1-1 0,-8 5 0 16,-14-1-2-16,-20-3 0 15,-11-6-3-15,-11-5-2 16,0-3 0-16,2-8-2 16,3-5-14-16,11-5-35 15,15-15-75-15,14-7-284 16</inkml:trace>
  <inkml:trace contextRef="#ctx0" brushRef="#br0" timeOffset="105939.77">18331 14929 399 0,'-13'0'134'0,"-2"0"-63"16,4 0-4-16,8 0-18 15,3 0-9-15,7 0-14 0,16 0-2 16,13 0 6-16,15 0-10 16,8 0-7-16,9-2-5 15,5 1-3-15,7-3-4 16,-5-2 0-16,4 2 2 15,-9-2-7-15,-7-2 4 0,-6 4-14 16,-10-3-15 0,-16 1-28-16,-15 2-24 0,-15 3-22 15,-8-1-60-15,-21 2-215 16</inkml:trace>
  <inkml:trace contextRef="#ctx0" brushRef="#br0" timeOffset="106210.85">18436 15047 557 0,'-37'9'70'0,"10"-6"-31"16,13 1 16-16,14 2-23 0,22-5-6 15,18 1 6-15,12 0-11 16,14-2-7-16,10 0-8 0,6 0-3 16,-1-2 0-16,-2-5-3 15,-5 0 0-15,-9-3 0 16,-10 1-5-16,-8-1-8 15,-13 0-2-15,-11-1-3 16,-6 0-4-16,-9 2-1 16,-4 2 0-16,-4 0-9 0,0 3-11 15,0-1-17-15,0 1-38 16,-4-3-93-16</inkml:trace>
  <inkml:trace contextRef="#ctx0" brushRef="#br0" timeOffset="106460.82">19110 14705 638 0,'-8'-16'27'0,"4"2"29"0,4 8 1 16,7 6-20-16,12 0-21 16,6 17-7-16,5 9 0 15,3 7 1-15,1 8-4 16,-5 2-8-16,-9 5 6 15,-10 1-3-15,-10 1-1 16,-20-2 1-16,-14-3-7 0,-10-6-7 16,-11-8-4-16,0-7-6 15,0-10-10-15,11-7-30 16,7-7-65-16,13-10-187 16</inkml:trace>
  <inkml:trace contextRef="#ctx0" brushRef="#br0" timeOffset="115922.45">19134 13456 486 0,'-10'-16'53'16,"-12"5"-19"-16,-4 4 20 15,-8 7-18-15,0 0 1 16,0 7-15-16,4 8-8 0,1 3 1 15,12 0-9-15,4 8-1 16,7-3-5-16,6 6 0 16,9-3-1-16,13 3 0 15,0 3 2-15,3-2-1 16,-2 4 1-16,-2-3 0 0,-6-1-1 16,-8-2-1-16,-7-4 0 15,-1-3-1-15,-20-7 2 16,0-3 1-16,-5-2 3 15,0-6-1-15,3 1-3 16,4-4-2-16,7 0-16 16,10 0-34-16,2-5-58 0,19-8-130 15</inkml:trace>
  <inkml:trace contextRef="#ctx0" brushRef="#br0" timeOffset="116141.15">19159 13725 660 0,'4'-7'34'16,"9"-3"-8"-16,3 4 17 16,12 2-21-16,13 1-1 15,5 1-15-15,8-1-6 16,2 3 1-16,7-4-1 0,1-2-4 16,-6 3-10-16,-3-8-10 15,-5 3-15-15,-12-7-25 16,-9-3-27-16,-13-1-59 15,-14-4-111-15</inkml:trace>
  <inkml:trace contextRef="#ctx0" brushRef="#br0" timeOffset="116328.6">19741 13502 148 0,'-15'-11'274'0,"3"3"-188"15,7 4-12-15,5 4-25 16,0 1-31-16,9 16-9 16,9 1 9-16,2 5-6 15,3 4-5-15,-1 3-4 0,-6 2 0 16,-9-1 1-16,-5 1 0 15,-7-4-3-15,-17 1-1 16,-7-8 0-16,-1-5-3 16,-3-5-11-16,6-4-2 15,8-7-8-15,9 0-29 16,10-7-69-16,12-8-145 0</inkml:trace>
  <inkml:trace contextRef="#ctx0" brushRef="#br0" timeOffset="116570.38">20171 13390 578 0,'5'-14'108'0,"-5"3"-73"15,-5 8 9-15,-9 3-29 0,-5 12-2 16,1 11-2-16,0 9-5 16,2 8-3-16,2 3-2 15,7 6 2-15,5 1-3 0,2-3-1 16,7-5 0-16,9-6-9 15,7-9-3-15,4-8-2 16,4-8-3-16,0-6-2 16,-3-5-21-16,-1-7-37 15,-11-7-93-15</inkml:trace>
  <inkml:trace contextRef="#ctx0" brushRef="#br0" timeOffset="116664.11">20145 13641 567 0,'-12'-11'50'0,"10"1"-15"15,6 1 7-15,23 7-45 16,12 1-1-16,13-1-59 0,0-2-142 16</inkml:trace>
  <inkml:trace contextRef="#ctx0" brushRef="#br0" timeOffset="117007.77">18937 14025 575 0,'-18'-5'30'0,"11"-1"8"15,7-1 20-15,5 3-23 0,20-1-17 16,14-2-2-16,15-4-2 16,19 3 1-16,9-5-9 15,13 2 1-15,11 0 3 16,7 1-4-16,6-1-5 16,-2 2-2-16,-2-1 1 0,-8 3-12 15,-10-1-24 1,-16 1-16-16,-20-3-30 0,-16-5-144 15</inkml:trace>
  <inkml:trace contextRef="#ctx0" brushRef="#br0" timeOffset="118116.89">20267 14616 487 0,'4'-18'52'16,"-4"0"4"-16,0 3 12 15,-4 3-26-15,-11 1-14 0,-11 8-13 16,-9 3-7-16,-9 1-1 15,-9 16-1-15,-3 2 2 16,-3 10 1-16,4 3 6 16,11 3 3-16,12 5-6 15,12-1-3-15,18-1-6 0,9-5-1 16,25 1-1-16,15-3 0 16,11-3 0-16,8 1-1 15,0-4-11-15,-1 1-11 16,-6 1 11-16,-12 2 11 15,-15 1 0-15,-14-3 0 16,-18 1-1-16,-7-1-3 0,-29-6 3 16,-9-3 3-16,-9-5-5 15,-1-8 5-15,3-5 0 16,5 0 0-16,9-7-2 16,13-5-11-16,14-5-43 15,11-4-82-15,11-1-178 16</inkml:trace>
  <inkml:trace contextRef="#ctx0" brushRef="#br0" timeOffset="118757.38">20233 14844 357 0,'11'-32'39'0,"0"-4"-14"16,-11 4 7-16,0 2-3 15,-5 6 7-15,-13 6-4 16,-4 10-13-16,-9 8-12 0,-5 0 2 15,-3 14 8-15,2 5 1 16,-2 6-6-16,4 1 1 16,7 2 3-16,11-3-5 15,7-4-7-15,5-3-2 0,5-7-2 16,13-6 1-16,13-5 4 16,6 0-3-16,7-12-2 15,2-10 2-15,-1-2-2 16,-4-4 1-16,-9-2 0 15,-13 2 2-15,-12 3-3 0,-6 7 0 16,-19 7 0 0,-11 10 0-16,-6 2 3 15,1 19 4-15,-1 10 1 0,6 9 0 16,9 9-3-16,11 5-2 16,9 3-2-16,5 3-1 15,7-7 0-15,13-6-14 0,6-8-12 16,3-19 9-16,3-11 11 15,3-8 6-15,-5-13 4 16,-7-6 9-16,-6-5 9 16,-9 2-9-16,-8 10-3 0,-3 5-3 15,-14 7-2-15,0 0-2 16,-2 13-2-16,7 8-1 16,9 5 0-16,3 3-2 15,7 0-15-15,16-2-29 16,10-6-46-16,6-8-58 15,4-12-175-15</inkml:trace>
  <inkml:trace contextRef="#ctx0" brushRef="#br0" timeOffset="119179.14">21073 14833 526 0,'17'-23'37'0,"-3"-4"16"15,-12 6 18-15,-2-1-20 16,0 6-11-16,-6 2-18 0,-7 5-15 16,-11 6-4-16,-7 3-1 15,-8 7 0-15,-6 10-1 16,-1 8 0-16,-2 4-1 16,6 5 1-16,8 0 0 15,7 1-2-15,10-1 0 16,10-3 1-16,7-9-4 0,9-4 3 15,14-7-1-15,8-8-2 16,6-3 2-16,5-6-1 16,1-10-5-16,4-6 5 15,-6-3 2-15,-5 2 2 16,-9 0 2-16,-5 4 3 16,-10 3 13-16,-5 8 4 15,-5 4-1-15,-2 4-5 0,0 0-11 16,0 11-7-16,4 6 2 15,3 6-2-15,5 2 0 16,10 5-10-16,3 0-29 16,8-7-53-16,1-5-65 0,1-11-219 15</inkml:trace>
  <inkml:trace contextRef="#ctx0" brushRef="#br0" timeOffset="119882.09">21694 14755 361 0,'10'0'26'0,"-1"-4"18"15,1-3 33-15,2 2-15 16,0-2-14-16,-2-1-10 16,-5 0-3-16,2 2-4 15,-5-3-7-15,-2 2 7 16,0-4-10-16,-16 0-16 16,-4 4-4-16,-11 2 2 0,-5 3 1 15,-5 2 0-15,0 2 0 16,1 13-1-16,6 4 4 15,7 6 0-15,11 4-6 16,9 3-1-16,7 0 1 0,3-4-2 16,19-3-3-16,7-4-7 15,7-10-7-15,3-4 0 16,4-5-5-16,-2-2 8 16,-1-9 3-16,-5-9 10 15,-6-1 3-15,-5-4 2 0,-9-2 11 16,-7 0 7-16,-2 3 1 15,-6 5-1-15,0 8-1 16,0 7-6-16,0 2-9 16,0 7-5-16,0 11 0 15,5 3-2-15,10 3 2 16,-1 2-4-16,6-1-15 0,1 0-9 16,4-6-12-16,-3-1-15 15,-2-7-36-15,-1-5-43 16,-4-6-107-16</inkml:trace>
  <inkml:trace contextRef="#ctx0" brushRef="#br0" timeOffset="120319.5">22132 14393 631 0,'-2'-25'25'0,"-3"3"41"16,5 12-4-16,0 8-24 15,5 2-17-15,7 12-15 16,0 11-3-16,1 11 1 16,0 7 1-16,-2 13-3 15,-7 1 1-15,-4 6-1 16,0 0 0-16,-4 0-1 0,-6-8-1 16,2-5 0-16,-1-9 1 15,2-9-1-15,3-7 1 16,2-8-1-16,2-8 1 15,2-7-1-15,11 0 3 0,7-14-1 16,2-8-2-16,11-1-2 16,2-5-2-16,6 3-1 15,0 0-2-15,0 6-1 16,1 10 4-16,-5 3 2 16,-3 6 0-16,-7 7 1 0,-3 10 0 15,-12 3 0-15,-7 4-1 16,-3 2-1-16,-14 1-8 15,-14-1-6-15,-9-2-4 16,-5-5-5-16,-3-6-9 16,0-6-12-16,2-7 7 15,4 0-16-15,8-16-69 16,14-6-207-16</inkml:trace>
  <inkml:trace contextRef="#ctx0" brushRef="#br0" timeOffset="120788.13">22758 14394 660 0,'10'-21'27'16,"-2"1"-4"-16,-2 10 30 0,-1 8-15 16,0 2-10-16,2 16-24 15,1 7-3-15,-1 11 1 16,0 7 0-16,0 7-1 15,-1 6 1-15,-6 1 0 16,0-2-1-16,0 1 0 16,-11-7-1-16,2-1 1 15,0-13-1-15,0-2 0 0,2-10 0 16,1-6 0-16,5-7 1 16,1-4 0-16,0-4 0 15,7 0 2-15,9-8-1 16,2-6-2-16,7-5 0 0,7 0 1 15,2-5-1-15,2 3 0 16,-2 4-1-16,3 7 0 16,-5 7 0-16,-3 1 1 15,-3 9-1-15,-4 11 0 16,-4 2 1-16,-6 6 0 16,-5 3-1-16,-7-1 2 15,-8 2-3-15,-16-1-1 0,-15-8-14 16,-7-5-25-16,-10-5-18 15,-2-11 16-15,-5-3-31 16,7-21-106-16</inkml:trace>
  <inkml:trace contextRef="#ctx0" brushRef="#br0" timeOffset="137424.84">11293 6102 215 0,'-7'0'391'16,"-1"-11"-372"-16,1-7 3 15,2 0 35-15,-2-4-21 16,-3-4-20-16,0 0-10 15,-1 2 9-15,-7 3 2 16,2 6-3-16,-7 7-2 0,-3 8-11 16,-4 5-1-16,-1 15-1 15,1 10 1-15,3 6 0 16,3 8 1-16,7 4-2 16,10 4 1-16,5-4-2 0,2-5 1 15,11-7-9-15,10-13-11 16,4-12 7-16,5-11 7 15,7-9 1-15,-3-16 4 16,0-7 4-16,-3-6 0 16,-6-1 1-16,-4 0 3 15,-5 3 10-15,-5 8 4 0,-4 6 1 16,-1 10 3-16,-4 6-6 16,-1 6-6-16,-1 10-11 15,4 11-5-15,5 3 3 16,4 11 1-16,4-2-1 15,5 1-1-15,8-5-13 0,1-10-19 16,5-9-23-16,0-10-18 16,-2-8-48-16,-6-20-135 15</inkml:trace>
  <inkml:trace contextRef="#ctx0" brushRef="#br0" timeOffset="137919.87">11220 5699 491 0,'-15'-20'144'0,"0"-4"-126"16,4 4 39-16,8-2 6 0,3 4-23 16,7 4-24-1,15 5-14-15,3 7 8 0,6 2-2 16,-3 7-6-16,1 11-3 16,-8 9 0-16,-4 1-1 15,-9 3-2-15,-4-7-4 16,-4-2-1-16,0-9 5 0,-5-11 7 15,-2-2 6-15,1-19 15 16,3-5-6-16,3-8-5 16,0-6 1-16,12 1-5 15,8 1-5-15,3 5-3 16,7 10-1-16,3 7 0 0,-1 10 2 16,3 4-4-16,-6 13 2 15,-3 13-1-15,-8 10 0 16,-4 11-3-16,-2 8-18 15,-9 2-24-15,-1-4-46 16,-1-4-45-16,-1-14-133 16</inkml:trace>
  <inkml:trace contextRef="#ctx0" brushRef="#br0" timeOffset="138497.87">12002 5720 616 0,'0'-20'38'0,"-3"4"-5"16,3 5 28-16,0 5-5 16,0 6-26-16,3 3-25 15,8 13-7-15,2 15 4 0,4 7 1 16,-2 12 0-16,2 8-3 15,-3 0 0-15,-4 4 0 16,-5-7 0-16,0-7-1 16,-3-9-3-16,-2-14-2 15,0-10 5-15,0-12 2 16,5-3 5-16,-2-18 13 16,8-11-5-16,2-4-12 0,9-1 0 15,11 0-2-15,4 7-3 16,8 7 0-16,0 10 2 15,0 10-2-15,-5 2 0 0,-12 17-1 16,-9 12-12-16,-18 6-15 16,-7 6 1-16,-22 3-2 15,-12-3 0-15,-8-6 7 16,-4-8 22-16,1-11 3 16,9-16 0-16,9-4-38 0,13-23-73 15,18-13-225-15</inkml:trace>
  <inkml:trace contextRef="#ctx0" brushRef="#br0" timeOffset="139138.34">12262 5504 513 0,'-7'-25'93'16,"5"0"-64"-16,2 0 22 15,13 6 1-15,8 2-25 16,10 5-13-16,-1 7-7 0,4 5 5 15,-1 5-7 1,-6 11-6-16,-5 5-1 0,-8 3 1 16,-6 1-1-16,-7-4 1 15,-1-5-1-15,0-3 3 16,-9-10 2-16,-2-3 7 16,1-7 15-16,-2-13-5 0,7-5-7 15,3-5-2-15,2-4 1 16,11 0-3-16,12 4-6 15,10 3 0-15,6 6-5 16,5 8 1-16,2 10 0 0,1 3-1 16,-4 12 2-16,-6 13-2 15,-8 11 0-15,-9 10 2 16,-10 4-1-16,-3 7-1 16,-7 2-12-16,-5 0-14 15,-7-4-21-15,-4-7-19 16,1-10-36-16,7-7-105 15</inkml:trace>
  <inkml:trace contextRef="#ctx0" brushRef="#br0" timeOffset="139325.79">13071 5913 757 0,'0'7'52'0,"-6"0"-49"15,2 2 4-15,1 5 19 16,3 7-21-16,0 3-8 0,0 1-37 16,0-2-48-16,1-3-129 15</inkml:trace>
  <inkml:trace contextRef="#ctx0" brushRef="#br0" timeOffset="140028.75">13927 5788 565 0,'-2'-20'63'16,"2"-3"-39"-16,0-4 26 0,10 1-8 16,5 1-19-16,7 3-15 15,5 4 3-15,4 6 5 16,3 10-8-16,1 2-6 15,3 5-1-15,-6 13-1 16,-1 5-1-16,-6 6 1 0,-3 3-2 16,-10 2 0-16,-5-4-7 15,-4 1 0-15,-3-10 4 16,0-5 3-16,-6-5 2 16,-3-11 4-16,-2 0 4 0,3-18 7 15,5-7 2-15,3-11-3 16,0-5-6-16,13-3-3 15,10 0-3-15,6 4-3 16,5 6 1-16,4 7-1 16,-2 8-1-16,-2 11 2 15,-2 8 0-15,-5 4-1 0,-2 17 0 16,-9 6 1-16,-1 12 0 16,-3 4-1-16,-3 7 1 15,-3-2-1-15,-1-3-8 16,-1-4-16-16,-1-7-20 15,1-14-25-15,-3-12-67 0,5-8-312 16</inkml:trace>
  <inkml:trace contextRef="#ctx0" brushRef="#br0" timeOffset="145824.29">14868 5565 496 0,'-9'-2'139'16,"5"0"-121"-16,4 2 13 15,0 0-7-15,13 0-14 16,9 2 2-16,7 3 6 16,5-1-2-16,5 1-3 0,4-3-7 15,0 0-4-15,-2-1 0 16,-3-1-3-16,-8 0 3 15,-6 0-2-15,-6 3-1 16,-9-3 3-16,-4 0 1 16,-1 3 8-16,-4 1 1 0,0 1-5 15,0 3 3-15,0 5-3 16,-7 4 2-16,-4 0-1 16,-5 8 0-16,-6 0-1 15,-7 4-2-15,-2-1-2 16,-3 1-2-16,0-2 1 0,2-4-3 15,2-2 0-15,6-3-13 16,8-4-17-16,9-3-12 16,7-4-25-16,0-5-42 15,20-2-70-15,5 0-168 16</inkml:trace>
  <inkml:trace contextRef="#ctx0" brushRef="#br0" timeOffset="146058.6">15440 5845 697 0,'0'0'47'0,"0"0"-23"15,0 0 19-15,-7 2-11 16,-5 6-19-16,-6 7-11 16,-5 1-1-16,-6 3 2 15,-3 5 0-15,-3-1-2 16,1 2-1-16,0-2 0 0,9-3-5 15,2-2-14 1,8-4-11-16,8-3-18 0,7-9-37 16,6-2-58-16,14-11-124 15</inkml:trace>
  <inkml:trace contextRef="#ctx0" brushRef="#br0" timeOffset="146487.49">15864 5474 371 0,'4'-9'82'15,"-3"0"-2"-15,-1 2-3 0,-6 3-13 16,-10 4-28-16,-4 0-22 16,-6 5-2-16,-2 12 3 15,-5 6-2-15,5 7-4 16,2 4-6-16,7 4-1 16,8 1-3-16,7 0-1 15,4-5 1-15,10 0 1 0,11-11-2 16,4-3-6-16,9-9 4 15,5-8 1-15,2-3 0 16,1-3 4-16,2-16-1 16,-5-4 2-16,-7 0-2 15,-4-9 4-15,-8-2-3 16,-13-2 5-16,-7-1 2 0,-10 3-9 16,-18 4-3-16,-9 3-5 15,-11 9-19-15,-4 4-58 16,-2 5-158-16</inkml:trace>
</inkml:ink>
</file>

<file path=ppt/ink/ink13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19:37.3710000"/>
    </inkml:context>
    <inkml:brush xml:id="br0">
      <inkml:brushProperty name="width" value="0.05292" units="cm"/>
      <inkml:brushProperty name="height" value="0.05292" units="cm"/>
      <inkml:brushProperty name="color" value="#FF0000"/>
    </inkml:brush>
  </inkml:definitions>
  <inkml:trace contextRef="#ctx0" brushRef="#br0">682 9857 251 0,'-2'0'237'16,"-2"0"-170"-16,4 0-6 15,0-2 2-15,-1-2-19 16,1 4-11-16,0-2-9 16,0 2-1-16,0 0-4 0,0 0-3 15,5 0-7-15,6 0 2 16,9-2 5-16,5 0 5 15,7 1-5-15,7-3-2 16,7-3-2-16,3 2-4 16,6-4-4-16,0 2 1 0,-2-2-4 15,-4 1 1-15,-3 3-1 16,-9 0-1-16,-10 3 0 16,-6-1 1-16,-9 3-1 15,-7 0 0-15,-3-2 3 0,-1 2-1 16,-1 0 1-16,0 0-1 15,0 0-1-15,2 0-28 16,0-2-58-16,4-9-119 16</inkml:trace>
  <inkml:trace contextRef="#ctx0" brushRef="#br0" timeOffset="8996.56">2551 8874 558 0,'-1'-2'36'0,"1"-1"-20"0,0 1 22 16,0 2-10-16,0 0-6 16,0 10-18-16,0 6 12 15,5 6 10-15,0 6-6 16,0 8-4-16,3 10 4 0,-3 6-4 15,1 10 0-15,-1 9-1 16,-2 5-4-16,2 4-5 16,0-2 1-16,0 0 1 15,2-2-5-15,0-9 2 16,0-7-1-16,3-7-2 16,-5-10-1-16,2-11 1 15,-2-7-1-15,-1-8 0 0,2-7-2 16,-1-10-5-16,5 0-22 15,-1-22-14-15,6-10-57 16,-1-11-95-16</inkml:trace>
  <inkml:trace contextRef="#ctx0" brushRef="#br0" timeOffset="11489.11">2526 8793 587 0,'-3'0'18'0,"1"0"-18"15,2 0 12-15,0 0 1 16,2 0-8-16,6 0-3 16,7 0 1-16,-1 0 6 15,11 0 2-15,2 0-4 16,7 0 1-16,2 0 4 16,6 0 0-16,9 0-5 0,7 0 1 15,5 0 4-15,3-5-7 16,12 0-3-16,5-1-2 15,4-1 0-15,6 0 3 16,12-2-6-16,2 2 4 0,7-2-2 16,4-2 3-16,8 4-2 15,1-2 0-15,6 1-1 16,2 0 2-16,0 0 0 16,5-2 1-16,-2 2-2 15,4 0 1-15,-1 0 0 16,3-2 1-16,2 2 0 0,-3-1-2 15,6 0 0-15,-3 2 2 16,1 0-2-16,1-3 1 16,0 4-2-16,-2-2 3 15,1 1-4-15,-5 0 4 16,2 0-3-16,-2 0 1 16,-3-2-1-16,4 2 2 0,-6-1-1 15,4 2 1-15,-3-4-3 16,2 3 4-16,1-1-4 15,-5-1 3-15,8 1-1 16,0 0 1-16,-1-2-1 0,1 5 0 16,-5-2 0-16,5 2-2 15,-4 0 4-15,0-3-3 16,0 3 0-16,-1 0 3 16,3-1-2-16,-4 0-2 15,4 0 1-15,-4 0-2 0,-1 3 3 16,0-4-1-16,-1 3 1 15,1-2 1-15,0 1-1 16,-2 2-1-16,-1-1 0 16,0-1 0-16,0 3 0 15,-1-2 1-15,-4 3 1 0,1-3-2 16,-5 2 1 0,-2-1 0-16,-1-1 0 0,-6 3-2 15,-3-1 2-15,-1 2-2 16,-7-4 0-16,-6 2 0 15,-6 0 2-15,-6 0-1 0,-6-1 2 16,-11 1-1-16,-9-1-1 16,-7-1 1-16,-8 1 1 15,-10-2-1-15,-6-1 0 16,-6 2 0-16,-8-1 1 16,-3 2 1-16,-5 1 3 0,-2 0 0 15,0 0-1-15,-5 1-4 16,3 1 0-16,-4 0-1 15,2 0-1-15,1 0 1 16,-1 1 0-16,1 3 1 16,1 1 0-16,2 0-1 15,-3 1 1-15,3-1 1 0,-1-1-1 16,0 3 2-16,0-4 1 16,2 1 1-16,-2-3 1 15,2 1 0-15,-4 0 1 16,2 0-1-16,1 0-1 15,0 0-2-15,-1 1-1 0,0 1-1 16,0 1 0-16,4 2-1 16,-1 2 1-16,1 3 0 15,-1 5 0-15,6 3 0 0,-2 3-1 16,-4 3 1 0,4 7 0-16,-3-2 0 0,1 7 0 15,-2 1 0-15,-3 4 0 16,4 3 1-16,-4 3-1 15,-1-3 0-15,-1 1 0 0,-1-1 1 16,-1 0 0-16,-1-3 1 16,0 2-1-16,0 0 0 15,0-3 0-15,0-1 1 16,0 2 0-16,0-4-1 16,0-1 1-16,0-1-2 15,0-5 0-15,0 0 1 16,0-3-1-16,0-1 1 15,0-5-1-15,0 1 1 0,0-4-1 16,0 0 1-16,0 2-1 16,0-1 1-16,0 0 0 15,0 3-1-15,0-1-1 16,-3 0 2-16,1 2 0 16,1-2-1-16,-1-1 0 15,2-2 1-15,0-2 0 0,0-6-1 0,0-1 0 16,0-4 1-16,0-2 0 15,0-1-1-15,0-3 1 0,0 1-2 16,-2-2 1-16,-5 0 1 16,0 0 2-16,-4 0 0 15,-5 0-1-15,-2 0-1 16,-1 0 0-16,-8-3-1 16,-2-1-2-16,-5 1 2 15,-5-1 0-15,-3 2 0 0,-1-1-5 16,-8 1 2-16,-5 0-2 15,-3 0 1-15,-7 0 1 16,-8 2 4-16,-7 0 3 16,-9 2-17-16,-5-2 6 15,-5 0 2-15,-8 0 2 0,-5 4 1 16,-4 0 0-16,-6-1 2 16,-3 2 0-16,-1 1 0 15,-5 0 0-15,1 2-1 16,-5-1 2-16,-1 0-1 15,-6 2 0-15,-3-2-3 0,-1 0-5 16,-8 2 3-16,1 0 1 16,-4 0 2-16,0 0 2 15,2-2-2-15,-2 5 3 16,2-2-2-16,1 2 0 16,3-1-1-16,-1 1 3 15,2 1 1-15,0-1-2 0,4-1-2 16,-1 2 2-16,-1-3-1 15,-1 1-4-15,3-2-1 16,-6 1-2-16,0 1-2 16,-1-2 1-16,-1 2 3 15,5-4 3-15,-1 4 5 16,1-3-4-16,6 0 4 0,0 1-2 16,0-1 0-16,1 0 0 15,2-4 0-15,2 1 1 16,2-2-1-16,-4-3 0 0,7 4-1 15,0-4 3-15,3 0-4 16,2 0 3-16,2 0 0 16,1 0-2-16,4-2 0 15,2 0 2-15,3-1-2 16,3-1 2-16,4 1-1 16,2-3 0-16,4 2 0 0,3-1 0 15,3 2 0-15,5-3 0 16,3 3 0-16,3-1 0 15,3-3 0-15,7 3 1 16,1-2-1-16,4 0 0 16,4-1 1-16,6 2-2 15,1-1 3-15,5-3-1 0,7 4 1 16,4-2 0-16,3-2 5 16,7 3-4-16,2-1 2 15,5 0 4-15,-1 0-3 16,6 0 2-16,0 0-1 0,-1 2 0 15,2-3 0-15,3 3 1 16,2 0 0-16,3 1-1 16,-2 0-3-16,5 1-2 15,1-1 0-15,0 1-1 16,3 1 0-16,0 0 0 16,2-2-2-16,-1 3 1 0,3-3-1 15,-1 3-6-15,2-3-14 16,-1-5-22-16,-1-4-52 15,-3-6-243-15</inkml:trace>
  <inkml:trace contextRef="#ctx0" brushRef="#br0" timeOffset="56853.43">607 10023 343 0,'-2'0'198'0,"2"0"-162"15,0 0 12-15,14-4-13 16,8-2 0-16,8-1-4 16,11 2-7-16,6-2-1 15,5 2-3-15,4-5-7 16,0 5-6-16,1 0-1 0,-3-1-5 15,-2 3-1-15,-3-2 1 16,-10-1-1-16,-3 2 0 16,-9 1-7-16,-11 1-17 15,-7 1-10-15,-9 1-4 16,-5 0 3-16,-21 0-21 0,-11 3-54 16,-16 4-28-16,-9 4-38 15,-5 0 46-15,-2-1 95 16,6 3 165-16,3-1 23 15,12-1-71-15,10-2-30 16,11 0-10-16,11-4 2 0,8 1-5 16,8-3-9-16,14-1-18 15,13-2 31-15,10 0 7 16,6 0-17-16,11-5-14 16,-2-1-9-16,3-1-4 15,-2 2-3-15,-3 1-2 16,-5 3-5-16,-8 1-39 0,-8-2-51 15,-7-6-156-15</inkml:trace>
  <inkml:trace contextRef="#ctx0" brushRef="#br0" timeOffset="66521.38">982 10123 342 0,'7'5'188'15,"0"0"-182"-15,4 2-12 16,3 0 6-16,4 6 1 15,6 0-1-15,5 2 0 16,1 5 2-16,8 1 10 0,3 6 2 16,6 2-1-16,-1 3 4 15,3 4-4-15,-1 4-8 16,3 3 1-16,-5 7 0 16,-1 4 0-16,-2 5-2 15,-3 4-2-15,-4 7 1 0,-4 5-2 16,-1 0 0-16,-1 5 0 15,-3-1-1-15,2 3 1 16,0 2 0-16,-1 1-1 16,7 1 4-16,-1 5-1 15,1 4 2-15,5-3 1 0,-1-2 1 16,6 2-1-16,5 2-3 16,2-4-1-16,6-1-1 15,5-2 0-15,7 5 1 16,0-3-3-16,7-2 2 15,4-3-2-15,1 0 3 0,6-1-3 16,0-2 1-16,2-1 1 16,-2-1-1-16,4 1 0 15,-4-2-1-15,-2-1 2 16,-2-4-1-16,-3 1 0 16,1-5 0-16,-9 0 0 0,-5-1 0 15,-4-2 0-15,1 0 0 16,-8-2 0-16,-4 0 0 15,1-3 0-15,1-2 1 16,-1-4-1-16,4-1 0 16,1-6 0-16,4-1 2 0,-2-5 4 15,0-2-4-15,2-3 10 16,-2-3-5-16,-2 0-3 16,-1 0-1-16,-1-2-2 15,-4-4-1-15,-2-1 0 16,-4 0 1-16,-4-4-1 0,-4-2-1 15,3 3-9-15,-6-3-17 16,-2-1-18-16,-2-3-27 16,0-2-87-16</inkml:trace>
  <inkml:trace contextRef="#ctx0" brushRef="#br0" timeOffset="67130.63">4854 14682 485 0,'-4'-4'7'0,"0"1"5"16,4 3 13-16,0 0-16 0,13 0 19 15,4 0 3-15,9 0-6 16,2 1 11-16,8 5-8 16,3-2-9-16,0-1-6 15,0 2-7-15,-1-1-3 0,0-1-4 16,-2 0 2-16,-1-3-10 15,-2 0-23-15,-3-9-19 16,-4-3-25-16,-7-6-10 16,-3-2 37-16,-10-2 39 15,-6 3 11-15,0-3 11 0,0 5 58 16,-6 7 13-16,-2 6-27 16,-4 4-11-16,-2 9-15 15,-7 14-7-15,-3 13-4 16,-7 10-11-16,-3 13-6 15,-5 11-3-15,-5 5-43 16,-5-4-92-16,0-13-357 0</inkml:trace>
  <inkml:trace contextRef="#ctx0" brushRef="#br0" timeOffset="74988.17">6953 14812 99 0,'0'-10'3'0,"3"0"0"0,2 4 3 16,1-4-2-16,0 3 8 16,-1 0-7-16,-2 0-2 15,1-1-2-15,-1 1 3 16,-1 3 13-16,0-4 5 16,-2 0-9-16,0 4-1 0,0-2 0 15,-2 1 7-15,-1-2 4 16,-3 3-5-16,3-3 15 15,-5-2-2-15,1 3 1 16,0-1-7-16,-2 2-6 16,0 0-8-16,-2 0-6 15,1-1 0-15,-5 1-2 0,-1-1 0 16,0 3 1-16,-2-1 1 16,2 3 3-16,-4-1 2 15,4 2 0-15,-2-3-5 16,-2 3 1-16,2 0-2 15,-2 3-3-15,1-3 3 0,-5 0 0 16,2 2 1-16,0-1 1 16,-3 5-2-16,-3-2 0 15,1 0 1-15,2 1-1 16,-2 4 2-16,4-6 0 16,2 4-1-16,-5-1 2 0,6 2 1 15,1 0-3-15,-3 1-1 16,0 1-1-1,5 1 1-15,-1 1-1 0,-1 2 0 16,-2 2 1-16,1 0-2 16,1 2 0-16,-3 0-2 15,2-2 1-15,3 2 2 0,-2-2 0 16,6-2 2-16,-2 0 0 16,-1-1 2-16,5 1 2 15,0 0 1-15,2 1 0 16,-2 2 1-16,2 1-2 15,1 5-1-15,-2 1-7 0,3 1-1 16,0 1 1-16,4 1 0 16,-3-2-1-16,6 0 0 15,0 0 1-15,0-2-1 16,0-2 1-16,7 3-1 16,2-3 2-16,1 0 0 15,0-1-1-15,2 4 2 0,3-5 2 16,-1 2-3-1,8-1 0-15,-2-2 0 0,1 0 0 16,3-4-1-16,3-2 0 16,0 1-1-16,1-4 1 0,3-2 0 15,0 0 0-15,3-1-1 16,0-1 2-16,1-2-1 16,-1 1 0-16,0-2-2 15,0 0 1-15,3-2 1 16,-5 0 0-16,-1 0-1 0,-1 0 1 15,1 0-1-15,-7-2 0 16,3-4 1-16,0-2 0 16,0-1 0-16,-1-2-1 15,1 2 1-15,0-5 1 16,-5 1 0-16,0 1 1 16,0-1 1-16,-4 1-1 0,0-3-1 15,-2 3 0-15,0 0 2 16,-4-1-2-16,3 0 0 15,-4-3-1-15,-3 2 2 16,2-2 0-16,-3 2-1 16,-2-4-1-16,-1 2 1 0,1 0 1 15,-2 0-1-15,-2 0 0 16,1-4 1-16,0 2 0 16,-2-2-1-16,0 3 0 15,0-1-2-15,-2-2 1 16,2 1 0-16,0 1 0 0,0 0 0 15,0 0 0-15,0-1-1 16,0 1 0-16,0 0 0 16,-2 0 1-16,1 0-1 15,-4 0 1-15,0 3-1 16,-2-3 0-16,0 0 0 0,-6 0 2 16,1 0-1-16,-5-3-1 15,-2 3 0-15,-8 0-1 16,-4 0-32-16,-8-3-45 15,-6-9-105-15</inkml:trace>
  <inkml:trace contextRef="#ctx0" brushRef="#br0" timeOffset="83626.73">7820 14102 424 0,'-2'-7'39'16,"0"1"21"-16,2 1-11 15,0 3-6-15,0-1-11 0,0 3-18 16,0 0-4-16,0 0 0 16,0 7-4-16,0 2 8 15,2 5 6-15,2 4 1 16,-1 1-4-16,2 4 1 16,0 3-1-16,2 0 0 0,0 1-8 15,0 0-3-15,1-1-2 16,0 1-1-16,1-2 0 15,-2-2-1-15,0-1 0 16,-1-1-1-16,-1-3 0 16,-3-4 0-16,1 1-1 15,-1-6 0-15,0-2 0 0,-2-2 1 16,0-1-1-16,2-1 0 16,-1 1-1-16,1-4-3 15,0 2-6-15,1-1-5 16,0-1-14-16,-1 0-11 15,-2 2-11-15,0 0-22 0,0 1-19 16,-2-1-44-16,-6 0-47 16</inkml:trace>
  <inkml:trace contextRef="#ctx0" brushRef="#br0" timeOffset="83939.15">7718 14512 397 0,'0'-4'62'0,"0"-1"20"16,0 3-19-16,3 1-20 15,8 1-10-15,4 0-16 16,0 0-6-16,4 3 9 15,-2 6-6-15,3 2-4 0,-2-2-6 16,0 3-4-16,0-3 0 16,1 0 0-16,1-5-15 15,2 1-20-15,-1-3-21 16,-1-2-41-16,0 0-63 0,-1-11-113 16</inkml:trace>
  <inkml:trace contextRef="#ctx0" brushRef="#br0" timeOffset="84079.75">8091 14483 431 0,'-3'-1'97'16,"-9"1"-33"-16,0 0 1 0,-3 1-17 15,3 7-21-15,-2 4-20 16,-1 6-7-16,-2-2 1 16,0 9-2-16,3-4-29 15,1 0-62-15,3-9-147 16</inkml:trace>
  <inkml:trace contextRef="#ctx0" brushRef="#br0" timeOffset="90642.28">10194 15645 257 0,'-6'0'46'15,"3"0"36"-15,-1-4-43 0,4 0 13 16,-1 3-8-16,1 1-17 16,0-2-9-16,5 0-7 15,4 1-2-15,6 1 3 16,4-4-1-16,6 2-1 15,2 0 3-15,5-1-4 0,6 1 0 16,5 0 0-16,2 0-4 16,4 0-2-16,-1 2-3 15,1 0 3-15,-1 0-6 16,-3 0 3-16,-4 0-1 16,-4 0-6-16,-4-1-11 15,-6 1-1-15,-5 0 1 0,-6 0-1 16,-7 0-4-16,-6 0-10 15,-3 0-14-15,0 0 6 16,-15 0-28-16,-4 0-60 16,-9 0-85-16</inkml:trace>
  <inkml:trace contextRef="#ctx0" brushRef="#br0" timeOffset="90892.2">10270 15687 207 0,'-8'2'61'16,"8"0"-27"-16,1-2-34 16,19 0 43-16,8 0 25 15,7 0-17-15,8-2-2 16,8-3-11-16,3 0-6 16,0-2-6-16,-1 1-4 0,-2 2-8 15,-9-1-8-15,-3 2-5 16,-7-1 0-16,-11 3-1 15,-4-1 0-15,-9 2-1 16,-6 0-15-16,-2 0-44 16,-14 0-75-16,-8 0-177 0</inkml:trace>
  <inkml:trace contextRef="#ctx0" brushRef="#br0" timeOffset="104875.87">16886 17048 196 0,'4'-5'194'16,"-2"-3"-192"-16,-2-2 0 15,0 2 20-15,0-1 18 16,0-4-7-16,0 1-4 15,-6-1-3-15,-1-1-4 0,-2-1-6 16,-4-1-3-16,-1-1-4 16,-6 0-1-16,-1 1 3 15,-4 0-6-15,-4-2-3 16,-5 1 1-16,-2-3 1 16,-4 2 3-16,-6-3-2 15,-6-1-2-15,-6 1-2 16,-3-2 2-16,-7-1-3 0,-2 0 0 15,-8 0 0-15,2-1 0 16,-6 0 1-16,1 0 0 16,-1 0-1-16,-6 2 2 15,-2-2-2-15,2 4 1 16,-5 1 0-16,-2 1-1 16,0-1 1-16,-2 2 0 0,-2 0 0 15,0 2-1-15,-1-3 1 16,-1 3-3-16,1-1 3 15,3 0-2-15,-2 2 3 0,3 2-3 16,1-3 1-16,4 7 2 16,-1-4-1-16,1 2-2 15,-1 0 0-15,0 2 0 16,4 0 3-16,3 0-3 16,-3 2 2-16,1 2-3 15,-1 2 3-15,0-1-1 16,0 4 0-16,-2 0 0 0,-3 0 1 15,4 0-1-15,-3 7 0 16,2 0 0-16,-1 2 1 16,-4 2-2-16,1-1 1 15,-2 3 0-15,1 1-1 16,2 1 2-16,-1 3-1 0,5-1 0 16,-3 5 1-16,5-1-1 15,2 1 0-15,2 3-1 16,8 0 1-16,1 0 0 15,4 4 1-15,4-1-1 0,1 5 2 16,4 3-2-16,0 0 1 16,2 3 0-16,1 6 0 15,1-1 0-15,3 4 0 16,-1 2 0-16,4 4 1 16,2-1-1-16,3 1-1 15,-1 1 2-15,8-3 3 16,3-2 2-16,2 1-2 0,7-2 1 15,3-1-1-15,5 1-1 16,3 1-1-16,7 1-2 16,5 1 0-16,4-2 0 15,0 0-2-15,11-5 1 0,9 4 2 16,1-1-1-16,6-2 0 16,2 3-1-16,3-4 1 15,7 0-1-15,1-2 1 16,5-2 1-16,2 0-2 15,4 1 1-15,2-4-1 0,3 0 1 16,3 0 0-16,4-4 0 16,1-3 0-16,6 4-2 15,4-5 4-15,1 0-6 16,6 0 4-16,1-1-1 0,1 1 1 16,5 1-2-1,4-3 2-15,1-1-1 0,4 2 0 16,2-3 2-16,4 1-4 15,-1-2 2-15,0-2 2 16,4-2-1-16,-4 2-3 16,4-1 1-16,-1-2 2 0,-2 0-1 15,2-4 1-15,2 4-1 16,-3-5-2-16,4-1 6 16,-2-1-6-16,4-1 3 15,-3 2-2-15,1-6 1 16,1 2 0-16,-2-2 0 0,0 0-1 15,3-2 3-15,0-1-3 16,-1 1 1-16,5-3 1 16,-4 1-1-16,0-1-2 15,0 1 3-15,-3-3-3 16,2-1 3-16,-6 0-2 16,1 0 1-16,-1 0-1 15,-2-1 2-15,-6-5-1 0,5-2-1 16,-5-3 0-16,-2 0 1 15,1-2-3-15,-3 0-1 16,-3-6-3-16,1 1 3 0,-10-2-8 16,-1-4 10-16,-3 2-3 15,-4-7 3-15,-6 0 1 16,-1-3 0-16,-4-4 1 16,-3 1-1-16,-6-7 1 15,0 2 1-15,-4-5-1 0,-6-2 0 16,-3-1 1-16,-6-5-1 15,-1-2 1-15,-8-3-1 16,-3-6 2-16,-9 0-4 16,-3-8 1-16,-3-1 1 15,-5-6-1-15,-6-2 1 16,-8-1 1-16,-8-7 2 16,-9-3 2-16,-4 2 2 0,-8-5-2 15,-11 1-1-15,-9-4-4 16,-20-1 1-16,-15 1-3 15,-28-3-2-15,-30-4-22 16,-34-5-36-16,-48-5-138 0</inkml:trace>
  <inkml:trace contextRef="#ctx0" brushRef="#br0" timeOffset="114654.85">16723 16544 600 0,'-22'5'50'0,"18"-5"-25"16,4 0 16-16,17-2-17 16,10-5 1-16,9-4 2 15,10-3-8-15,10 0-4 16,5-4-6-16,9 0-3 16,2-2 1-16,0 0-5 0,-1 1 0 15,-5 0-2-15,-8 2-2 16,-7 2 2-16,-14 0-4 15,-5 5-8-15,-13 0-7 16,-9 3-7-16,-8 6-6 16,-2 1-17-16,-12 0-52 15,-12 5-73-15,-6 6-193 0</inkml:trace>
  <inkml:trace contextRef="#ctx0" brushRef="#br0" timeOffset="115014.11">16825 16559 231 0,'-26'10'367'16,"13"-9"-344"-16,13-1-3 16,23-7 9-16,20-9-5 15,16-4-10-15,19-3-5 16,4-4-3-16,6-1-3 0,0 1-2 16,-5-1-2-16,-12-3-12 15,-11 2-14-15,-13 1-3 16,-16-2 12-16,-12 2 16 15,-10 2 6-15,-9 2 9 16,0 7 14-16,-9 1 0 16,-2 7 11-16,4 5-13 15,-1 4 2-15,7 0-8 0,1 13-10 16,1 6-3-16,12 5 3 16,5 5-3-16,2 3-5 15,-2 1 0-15,-4 2 0 16,-12 2-1-16,-2-5-2 0,-24 0-7 15,-13-1-6 1,-6-6-15-16,-7-4-10 0,0-9-14 16,6-8-41-16,10-6-111 15</inkml:trace>
  <inkml:trace contextRef="#ctx0" brushRef="#br0" timeOffset="115670.21">18448 15650 264 0,'-10'-21'379'0,"1"3"-309"16,0 6 12-16,9 6-27 15,0 6-25-15,5 6-25 16,10 11-4-16,0 8 1 0,7 7-3 16,2 7 2-16,-2 1-1 15,-3-3 0-15,-3 0-3 16,-2-8-10-16,1-9 1 16,-4-9 2-16,-3-11 6 15,4-4 3-15,-4-16 4 0,3-3-1 16,2-4-1-16,-1 2-1 15,-3 6 0-15,0 6 0 16,4 7-1-16,2 6-2 16,-2 5 2-16,6 9-1 15,2 4 1-15,2 1-4 16,3-2-10-16,1-5-1 0,-2-7 2 16,-2-5 6-16,-3-3 8 15,-6-17 3-15,-1-5 5 16,-12-7 6-16,-1 0 5 15,-3-2-8-15,-10 3-3 0,-5 5-4 16,2 6-4-16,-2 8-1 16,5 7-10-16,5 5-20 15,8 5-26-15,0 11-32 16,8 5-36-16,9 2-116 16</inkml:trace>
  <inkml:trace contextRef="#ctx0" brushRef="#br0" timeOffset="115888.9">18998 15749 574 0,'0'-6'73'0,"0"2"-11"0,0 1 13 16,2 3-31-16,8 1-14 16,3 12-8-16,-1 5 0 15,3 3-4-15,3 6-7 16,-3 0-6-16,-3 2-3 15,-4-3-2-15,-1 1 0 16,-6-6-10-16,-1 1-32 16,0-7-31-16,0-7-39 0,0-8-86 15</inkml:trace>
  <inkml:trace contextRef="#ctx0" brushRef="#br0" timeOffset="116623.15">19896 15445 334 0,'3'0'116'0,"-3"-4"-81"15,0-1 39-15,0 0-21 16,-5-1-13-16,-9-1-13 16,-8 4-12-16,-7 1 0 15,-6 2 2-15,-7 0-7 16,-1 12 4-16,-1 2 1 0,5 4-4 15,5 6-2-15,11-1-1 16,7-2-5-16,14 1-3 16,2-5-3-16,18-4-1 15,10-8 0-15,6-5-8 16,7-1-7-16,-2-18-3 0,0-7 7 16,-4-8 6-16,-9-9 8 15,-6-3 2-15,-8-4 10 16,-7-2 13-16,-7 2 0 15,-1 0-6-15,-12 4 0 16,-2 8-3-16,0 10 1 16,0 10 2-16,3 9-5 15,-1 9-6-15,8 11-6 0,4 12 2 16,5 10-4-16,3 9 1 16,8 8-1-16,8 5 0 15,-1 2-8-15,2-1-15 0,3-6-17 16,-6-8-13-16,5-8 11 15,-4-10-48-15,-1-14-36 16,-4-8-46-16,-1-2-111 16</inkml:trace>
  <inkml:trace contextRef="#ctx0" brushRef="#br0" timeOffset="117232.34">19979 15445 107 0,'0'-11'326'16,"0"4"-237"-16,0 2-27 15,0 5-13-15,3 0-30 16,8 0-10-16,3 0 10 15,4-2-6-15,2-3-6 16,-2-3-4-16,-2 0-2 0,-6-5 2 16,-5-1-1-16,-5 1 1 15,0-1 5-15,-13 5 14 16,-1 2 0-16,1 3 0 16,2 4-9-16,1 4-9 15,5 10-4-15,5 4-2 0,6 4-5 16,10 2-20-1,6 0-18-15,5-1-13 0,0-2-51 16,-1-5-22-16,-4-2 48 16,-4-8-17-16,-5-4 79 15,-8-2 56-15,-5-2 87 16,0-7 3-16,0-5-30 0,-4 1-26 16,3-3-16-16,1-2-12 15,0-1-11-15,11-6-12 16,8-2-9-16,8-4-1 15,-2 1-5-15,1-2-4 0,-2 2 0 16,-4 3-9-16,-11 4 2 16,-9 7 3-16,0 5 0 15,-16 6-4-15,-7 5 8 16,-3 0 2-16,4 9 4 16,5 5 3-16,8 6-4 15,9 1-5-15,7 2-1 16,17 2 1-16,6 0 0 15,5 0-13-15,-1-3-13 0,-7-5-3 16,-8-4 14-16,-8-1 14 16,-9-3 4-16,-2-2 0 15,-2 1 8-15,-7-3 8 0,3 0-3 16,4-1-7-16,2-2-8 16,15-2-8-16,9 0-5 15,8 0-29-15,4-11-52 16,1-4-65-16,-1-4-47 15,-7-2-4-15</inkml:trace>
  <inkml:trace contextRef="#ctx0" brushRef="#br0" timeOffset="117372.95">20671 15316 106 0,'10'-23'205'0,"-7"5"-31"16,-3 4-32-16,0 4-43 15,0 4-28-15,0 4-27 16,0 2-22-16,0 2-13 16,7 9-5-16,2 3-2 0,6 4-2 15,-1 0-1-15,1 1-10 16,-5-5-30-16,-3-1-29 15,-7-9-25-15,-5-4-60 16,-12-6-196-16</inkml:trace>
  <inkml:trace contextRef="#ctx0" brushRef="#br0" timeOffset="117482.29">20546 15195 10 0,'-16'-29'555'0,"6"2"-534"16,10 3 24-16,10 6-4 15,19 4-37-15,10 8-6 16,7 5-10-16,1 1-77 15,1 0-127-15</inkml:trace>
  <inkml:trace contextRef="#ctx0" brushRef="#br0" timeOffset="117727.31">20847 15159 373 0,'0'6'268'15,"4"-1"-252"-15,13 2 12 16,5 4 21-16,5 3-13 15,6 2-17-15,-3 2-15 16,2-2-3-16,-5-3-2 0,-6-7 1 16,-6-4 0-16,-3-2 2 15,-5-5 3-15,-4-11 1 16,0-5 0-16,-1-2 10 16,2-2-1-16,-3-2-7 0,4 4-6 15,-2 3-2-15,4 4-16 16,4 7-32-16,2 4-53 15,-3 5-97-15,2 0-155 16</inkml:trace>
  <inkml:trace contextRef="#ctx0" brushRef="#br0" timeOffset="118195.95">21196 15170 535 0,'0'0'28'0,"7"0"7"16,7-7 6-16,7 2-17 15,-1-1-17-15,2-3-6 0,4 0-2 16,-6-3-2-16,-5-1 2 16,-3 1 0-16,-4-2 1 15,-8 1 0-15,0 4 3 16,-1 6 9-16,-11 3-4 16,-2 0-1-16,4 3 0 15,-2 10-1-15,6 1-5 0,6 2 0 16,0 0-1-16,6-2-2 15,9-1 2-15,4-4 1 16,3-4 0-16,2-3-2 16,-1-4-2-16,0 0-2 15,-3-10 0-15,-6-4 3 0,1-4 1 16,-5 0 1-16,-3-1 1 16,0 2 3-16,-4 2 5 15,-1 3 8-15,-2 3 12 16,0 6-3-16,0 3-15 0,2 2-3 15,1 0-9-15,2 13-3 16,4 5 3-16,1 5 5 16,2 4-3-16,-2 1 0 15,2 0-1-15,-7-2 1 16,-3-2-1-16,-2-4-4 16,-11-3-27-16,-11-9-20 0,-3-6-35 15,-4-2-110-15</inkml:trace>
  <inkml:trace contextRef="#ctx0" brushRef="#br0" timeOffset="118836.43">21928 14789 580 0,'0'-20'67'0,"0"6"-20"15,0 3 32-15,0 9-30 0,7 2-24 16,3 12-21-16,-1 8-2 16,3 4 0-16,3 10-1 15,-3-1 1-15,-2 0-6 16,-2 0-14-16,-1-8-12 0,-3-5-2 15,-1-12 7-15,2-6 14 16,3-4 11-16,-1-13 2 16,4-7-1-16,2-5 2 15,1 4 12-15,1 0-1 16,-1 9 0-16,4 5-9 0,-2 6-4 16,4 3-2-16,5 8 1 15,-1 10 0-15,7 2 0 16,4 1 0-16,-3-2-3 15,0-5-3-15,1-4-5 16,-8-10 4-16,-2 0 6 16,-7-18 5-16,-7-6 0 15,-7-4 11-15,-2-6 7 0,-9-1-6 16,-9 2-12-16,-1 2-3 16,-5 4-3-16,4 7-7 15,4 10-29-15,7 10-1 0,9 3-47 16,0 12-50-16,14 6-78 15</inkml:trace>
  <inkml:trace contextRef="#ctx0" brushRef="#br0" timeOffset="119195.72">22550 14879 645 0,'6'-3'38'0,"4"-3"-21"15,2 6 23-15,8 0-16 16,2 9-9-16,1 6-11 16,-1-1-3-16,-4-2-2 0,-6 1-7 15,-5-4-14-15,-2-7 8 16,-5-2 8-16,0-7 7 16,-1-11 1-16,1-4 2 15,0-1 12-15,0-3 9 0,8 0-1 16,6 6-10-16,6 5-7 15,2 2-1-15,2 9-1 16,3 4-4-16,0 4 0 16,-2 12 1-16,-6 4 0 15,-2 3 0-15,-5 2-1 0,-2 4-1 16,-5-1-1-16,-5 2-7 16,0-1-43-16,-7-8-56 15,-8-3-133-15</inkml:trace>
  <inkml:trace contextRef="#ctx0" brushRef="#br0" timeOffset="119836.19">18871 16292 429 0,'-22'0'39'16,"4"-2"7"-16,5-1 24 16,10 0-24-16,3 2-8 0,0-1-12 15,20 2-19-15,5-3 12 16,13-2 3-16,15-1-5 15,18-6-2-15,15-3 0 16,16-6-4-16,18-4-3 16,16-6-4-16,21-1 3 15,14-5-7-15,17-2 2 0,13-2-1 16,19-1 0-16,6-4-1 16,9-2 0-16,7 4 2 15,0-3-4-15,-3 3 5 16,-3 3-2-16,-14 3 2 15,-13 3 2-15,-22 1-1 16,-21 1-4-16,-27 5-1 0,-28-1 2 16,-27 3-1-16,-24 1-2 15,-28 5-1-15,-22 1 0 16,-13 4-5-16,-28 4-17 0,-18 6-8 16,-22 5-8-16,-19 0-14 15,-17 16-27-15,-19 4-79 16,-20 5-236-16</inkml:trace>
  <inkml:trace contextRef="#ctx0" brushRef="#br0" timeOffset="120195.48">18998 16394 685 0,'-31'18'47'16,"25"-8"-40"-16,12-7-19 16,35-3 14-16,24 0 7 15,18-6-5-15,22-12 1 16,22-2-4-16,19-9 2 16,24-3 5-16,15 0-3 0,20-5-1 15,19-2 1-15,12 0-3 16,11 0 9-16,8 3 3 15,3 0-6-15,3 4 7 16,-10-2-5-16,-8 7-4 16,-21 1 5-16,-21 1-3 15,-23 3-6-15,-34 2 0 0,-27 3-3 16,-27 2 2-16,-29 0-19 16,-22 0-36-16,-19-3-46 15,-13-1-89-15</inkml:trace>
  <inkml:trace contextRef="#ctx0" brushRef="#br0" timeOffset="120289.21">23326 15687 424 0,'-42'0'273'16,"-19"-3"-412"-16</inkml:trace>
  <inkml:trace contextRef="#ctx0" brushRef="#br0" timeOffset="134914.17">18919 7882 268 0,'18'-14'-13'0,"-1"-4"203"15,-2-2-123-15,2-1-5 16,-5 1-2-16,-3 1-17 16,-8-3-11-16,-1 6-9 0,-7 4 2 15,-14 5-5-15,-15 5-10 16,-5 2-4-16,-13 9-1 15,-6 9 4-15,3 5 3 16,5 4 5-16,9 1-13 0,14 6 2 16,17-4-2-16,12 4-4 15,22 0 2-15,19 0-2 16,14 1 0-16,12 1 2 16,4 0-18-16,5 0 0 15,-9 3 2-15,-12 0 13 16,-17 0-3-16,-21 2-12 0,-17 0-14 15,-21-5 11-15,-26-7 11 16,-16-4 7-16,-6-12 5 16,-9-3 5-16,-1-10-1 15,11 0-5-15,18-13-4 16,19-12-46-16,30-9-133 0</inkml:trace>
  <inkml:trace contextRef="#ctx0" brushRef="#br0" timeOffset="135398.43">19546 8035 159 0,'-4'5'439'16,"4"-5"-431"-16,16 0-5 15,16 0 33-15,16-1 19 16,13-5-21-16,10-3-9 16,10-5-5-16,3 4-4 15,6-4-6-15,-4 3-5 0,1 0-5 16,-8 0 2-16,-4 1-3 15,-12 0 2-15,-9 1-2 16,-8 3-1-16,-12 0-11 16,-12 2-16-16,-12 3-16 15,-10 1-22-15,-10 0-31 0,-19 0-74 16</inkml:trace>
  <inkml:trace contextRef="#ctx0" brushRef="#br0" timeOffset="135664.03">19700 8140 572 0,'-28'7'23'16,"17"-3"-12"-16,13-1 24 0,27-3 1 0,19 0 8 15,18 0-12-15,17-7-6 16,10-1-11-16,7-3-6 31,3 2-4-31,-4-3-4 0,-6 1-2 16,-11 1 1-16,-8 0 0 0,-16-1-6 0,-14 4-2 15,-13-1-2-15,-13 3-10 16,-9-1-8-16,-5-1 4 16,-4 1-16-16,-6-3-40 15,-6-1-78-15,-1-4-210 0</inkml:trace>
  <inkml:trace contextRef="#ctx0" brushRef="#br0" timeOffset="135882.7">20637 7775 663 0,'-5'-7'39'0,"5"0"20"16,3 5-25-16,14 2-10 15,10 7-10-15,7 9-3 16,4 6-1-16,3 12-3 16,1 5-4-16,-7 5-1 0,-4 6-1 15,-9-4-1-15,-8-1 1 16,-13-4-6-16,-6-8-8 15,-22-2-17-15,-16-4-18 16,-16-7-40-16,-13-6-60 16,-12-7-223-16</inkml:trace>
  <inkml:trace contextRef="#ctx0" brushRef="#br0" timeOffset="136497.72">19838 7698 699 0,'0'-14'16'16,"0"0"-4"-1,18 7 13-15,13 7-10 0,10 0 23 16,6 3-24-16,9 6-8 16,2 4-5-16,2-3-1 15,-1-1 0-15,-3-5 1 0,-7-4-6 16,-7 0-11-16,-6-4-3 16,-12-7 4-16,-8-4 8 15,-12 0 6-15,-4 3 2 16,-12 3-1-16,-10 9-1 15,-13 0 1-15,-10 11 1 0,-5 8 1 16,-5 9-4-16,1 3 5 16,0 5-7-16,3-3 4 15,12 0 0-15,5-5-1 16,12-9 2-16,8-6-1 16,9-9 0-16,5-4 5 15,10-17 2-15,12-6-7 16,5-7 0-16,9-7-1 15,0-4 3-15,-1-2-1 0,-2 0 1 16,-6 2 3-16,-5 5 2 16,-8 8 0-16,-8 3 3 15,-4 9 13-15,-2 7-4 0,0 5-6 16,-2 4-5-16,-3 7-5 16,0 11-2-16,0 7 3 15,3 6 3-15,4 8 2 16,-2 2-1-16,7 9-3 0,6 3-2 15,6 6-1-15,3 6-15 16,5-7-58-16,2-8-143 16</inkml:trace>
  <inkml:trace contextRef="#ctx0" brushRef="#br0" timeOffset="137856.79">21675 7960 555 0,'0'-2'28'0,"0"-8"-10"0,4-5 33 16,-2 0-6-16,-1-5-15 15,3-3-8-15,-2-2-8 16,-2-1 1-16,0-2-3 15,-6 6 0-15,-9 1-1 16,-7 11-3-16,-9 6-3 0,-4 4-3 16,-7 11-1-16,1 13-1 15,3 6 3-15,2 11-4 16,9 2 2-16,11-1 0 16,11-1-2-16,5-5 0 15,6-10-3-15,18-9-8 0,8-16 4 16,4-1 5-16,8-16 2 15,0-11 1-15,-5-4 2 16,3-1 0-16,-8-1 1 16,-8 4 5-16,-7 10 8 15,-6 5 0-15,-4 10-8 0,-4 4-6 16,3 4-7-16,1 14 1 16,6 3-1-16,5 8-12 15,11-2-26-15,5 2-13 16,7-7-23-16,3-6-72 15,3-7-98-15</inkml:trace>
  <inkml:trace contextRef="#ctx0" brushRef="#br0" timeOffset="138169.2">22254 7854 513 0,'0'-29'75'16,"-19"2"-12"-16,-2 6-2 15,-10 7-30-15,-5 8-12 0,-5 6-8 16,-1 2-7-1,0 16-4-15,6 5 1 0,7 4 0 16,9 3-2-16,13-2-1 16,7-1-1-16,7-6-9 15,15-6-1-15,8-9 5 0,4-6-1 16,7-2-1-16,-2-15-1 16,-2-2 7-16,-3-1 4 15,-3 1 2-15,-7 5 8 16,-4 3 11-16,-8 4-5 15,-5 7-7-15,0 0-6 16,1 1-6-16,0 11 1 0,8 5 1 16,2 0-22-16,8-1-31 15,2 1-40-15,5-9-65 16,3 1-171-16</inkml:trace>
  <inkml:trace contextRef="#ctx0" brushRef="#br0" timeOffset="138522">22748 7753 633 0,'-20'-19'44'0,"-9"5"-8"0,0 5-9 15,-3 7-6-15,-2 2-11 16,3 5-5-16,4 15-4 16,8 5 0-16,4 2-1 15,12 3-2-15,3 0 1 0,8-2-2 16,12-6-9-16,6-8 3 15,1-8 0-15,2-6-3 16,-2-2 6-16,-1-12 3 16,-4-9 0-16,-2 0 3 15,-6 1 2-15,-6 1 1 0,0 5 9 16,-6 3 12-16,-2 5-3 16,2 5-7-16,-1 3-7 15,5 0-10-15,2 15 0 16,7 1 1-16,1 3 1 15,6 3-3-15,5 1-27 16,0-6-20-16,0 0-44 0,-3-10-54 16,-4-7-194-16</inkml:trace>
  <inkml:trace contextRef="#ctx0" brushRef="#br0" timeOffset="138912.53">22963 7525 625 0,'-7'-18'40'0,"1"4"24"16,6 9-11-16,0 5-16 15,0 3-23-15,10 17-15 0,0 10 4 16,1 8 2-16,2 10-2 16,-1 2-3-16,-2 1 0 15,-2-4 3-15,-1-6-3 16,-2-7-3-16,-1-14-1 15,-1-8 1-15,-1-11 1 16,6-1 5-16,2-9 2 0,7-11-6 16,6 2 1-16,4-2-1 15,5 6 0-15,2 4 0 16,-2 6 0-16,-3 4 0 16,-7 1 0-16,-8 12-3 0,-10 3-14 15,-2 2-3-15,-17 0 6 16,-12-1 0-16,-5-5 0 15,-2-2-3-15,-2-7 11 16,5-3-3-16,10-7-23 16,8-8-9-16,13-7-15 15,6-5-56-15,21-3-48 0,5-6-86 16</inkml:trace>
  <inkml:trace contextRef="#ctx0" brushRef="#br0" timeOffset="139271.81">23374 7488 408 0,'15'-34'127'0,"-6"4"-8"15,-6 8-26-15,-3 10-23 16,0 6-29-16,0 6-17 0,0 9-20 16,0 15-6-16,0 10 4 15,7 10-1-15,6 6 0 16,1 3-2-16,1-1 1 16,2 0-1-16,-8-9-13 15,-1-8-3-15,-3-11 3 0,-5-8 0 16,0-9 3-16,0-7 10 15,4-7 11-15,4-11-7 16,6-6 0-16,3 0 6 16,6 4-2-16,6 4-5 0,4 5-3 15,-3 11 1-15,-3 0-3 16,-2 11 2-16,-9 7-2 16,-11 5-5-16,-5 4-12 15,-19 1-5-15,-10 1-8 16,-5-8-5-16,-6-3 1 15,4-7 9-15,2-11-1 0,13 0-16 16,10-15-20-16,11-6-49 16,9-9-101-16</inkml:trace>
  <inkml:trace contextRef="#ctx0" brushRef="#br0" timeOffset="139615.51">23807 7475 442 0,'16'-39'99'0,"-5"9"-12"16,-8 3-3-16,-1 13-12 15,-4 5-16-15,2 9-24 16,0 0-22-16,2 18-13 16,-2 9 4-16,0 10 2 0,3 9-1 15,7 4-1-15,2 2 0 16,2 0-1-16,-2-4 0 16,-5-7-3-16,-4-9-7 15,1-11-3-15,-4-8 6 16,0-10 3-16,0-3 6 15,0-12 7-15,3-8-2 0,8-1-1 16,9-2 2-16,3 3-3 16,4 4-5-16,4 9 0 15,-1 7 0-15,-1 5-2 16,-4 16 1-16,-6 4 0 0,-11 8 0 16,-8 2-2-16,-14-1-5 15,-20 2-9-15,-14-7-10 16,-13-8-18-16,-10-13-26 15,-4-12-84-15</inkml:trace>
</inkml:ink>
</file>

<file path=ppt/ink/ink13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22:53.2630000"/>
    </inkml:context>
    <inkml:brush xml:id="br0">
      <inkml:brushProperty name="width" value="0.05292" units="cm"/>
      <inkml:brushProperty name="height" value="0.05292" units="cm"/>
      <inkml:brushProperty name="color" value="#FF0000"/>
    </inkml:brush>
  </inkml:definitions>
  <inkml:trace contextRef="#ctx0" brushRef="#br0">11120 8439 3 0,'0'0'186'16,"-2"0"-166"-16,1 0 38 16,-1 0 101-16,0 0-101 15,0 0 2-15,-1 0-14 0,1 0-5 16,2 0-11-16,0 1-12 16,0 5 0-16,0-3 0 15,7 2-2-15,7-1 4 16,8-1-1-16,7-3 0 15,6 0-2-15,11 0-2 0,5 0-3 16,5-3-1-16,3-2-6 16,-1-1-1-16,1-1-3 15,-6 4 0-15,-5-1-1 16,-5 2 0-16,-9 0-1 16,-3 0 2-16,-8 1-4 15,-3-1-3-15,-10 2-4 0,-2 0-4 16,-5 0-7-16,-3 0-7 15,0 0-5-15,-3 0-3 16,-14 0-21-16,-6 3-43 16,-8-1-78-16,-8 0-123 0</inkml:trace>
  <inkml:trace contextRef="#ctx0" brushRef="#br0" timeOffset="702.94">11088 8576 49 0,'-7'1'437'0,"7"-1"-397"16,0 0 0-16,16 0-2 15,7 0 23-15,9-1-23 16,6-3-12-16,6 1 0 16,6-1 0-16,2 2-5 0,3 0-7 15,0-1-3-15,2-1-4 16,-4 1-2-16,-4-1-3 15,-8-1 0-15,-7 1-1 16,-5 1 2-16,-9 1 0 16,-6-2 1-16,-3 2 2 0,-4 1 1 15,-1 1 1-15,-5-2-1 16,1 2-3-16,0 0-1 16,0-2-1-16,-2 2-1 15,1 0-1-15,4 0 0 16,-4-1 0-16,1-1-1 15,3 2 1-15,-1-2 0 0,-1 0 0 16,1 2 0-16,-1-2 1 16,1 0-1-16,-1 1 0 15,-2 1 0-15,1-2 2 16,-2 0-3-16,0 0 2 0,2 2-1 16,-2 0 0-16,1-1 1 15,-1 1-1-15,0 0-1 16,0 0 2-16,0 0-1 15,0-2-1-15,0 2 1 16,2 0 0-16,-2 0 1 0,0 0-2 16,0 0 2-1,0 0-2-15,0 0 1 16,0 0 1-16,0 0-2 0,0 0 0 16,0 0 2-16,0 0-1 15,0 0 0-15,0 0-1 16,0 0 1-16,0 0 0 0,0 0 0 15,0 0 0-15,0 0 0 16,0 0 0-16,0 0 0 16,0 0 1-16,0 0-1 15,0 0 0-15,0 0-1 16,0 0-1-16,0 0-9 0,0 0-5 16,-2 0-6-16,-3 0-13 15,-4 0-18-15,-4 0-13 16,-5-2-48-16,2-12-125 15</inkml:trace>
  <inkml:trace contextRef="#ctx0" brushRef="#br0" timeOffset="19526.64">3760 8538 16 0,'0'0'20'15,"0"0"11"-15,0 0 6 16,0 0 22-16,0 0-30 0,-2 0-4 16,2 0 31-1,-2 0 111-15,2 2-94 0,-2-2-28 16,2 0-13-16,0 0-7 16,0 0-7-16,0 0-7 15,0 2-7-15,7 2 0 0,10-1 5 16,12 1 7-16,10-4 0 15,17 0-2-15,14 0-1 16,19 0-1-16,13-4 2 16,17-5-1-16,5 4-2 15,7-1-4-15,1 3-2 16,-3 3-1-16,-5-2-1 0,-7 2-2 16,-10 0-3-16,-9 0 2 15,-11 0 1-15,-13 2-3 16,-11-1 2-16,-12-1-4 15,-11 2 4-15,-11-2 0 0,-11 0-1 16,-8 0 2 0,-4 0-1-16,-6 0 0 0,0 0-5 15,-1 2-27-15,-9-2-23 16,5-4-50-16,5-15-157 16</inkml:trace>
  <inkml:trace contextRef="#ctx0" brushRef="#br0" timeOffset="23400.74">10686 3877 99 0,'5'-14'363'0,"-5"0"-340"0,0 0 37 15,0 3 2-15,0 1-21 16,0 2-17-16,-7 3-5 15,-4 0-1-15,-7 5-3 16,-4 0-9-16,-4 9-3 16,-9 6 2-16,-2 7 3 0,-4 8 5 15,-3 6 2-15,-2 5-6 16,3 3 6-16,6 3-4 16,7-3-6-16,11-3 0 15,6-3-2-15,14-6 0 16,1-3-2-16,18-7 0 15,9-4 3-15,9-5-1 0,9-4 2 16,4-8 0-16,7-1 0 16,3 0-2-16,0-6-1 15,-5-6-1-15,-6-1-1 16,-7 0-2-16,-11-1-5 16,-10-1-3-16,-11 3 1 15,-11-1 1-15,-6 3-1 16,-19-1-12-16,-7 4-3 0,-9 2 13 15,0 1 9-15,-1 4 2 16,4 0 4-16,8 0 11 16,10 0 0-16,8 0-3 15,10 0-5-15,2 0-5 0,2 0-7 16,13-2 7-16,5 2 2 16,6 0 3-16,-1 0 3 15,2 2 1-15,-1 7-3 16,-4 7 3-16,-4 2 6 15,-2 5 4-15,-1 4-1 0,-1 2-3 16,1-1-3-16,0 2-4 16,2-5-1-16,0 2-4 15,2 0-4-15,-2-4-3 16,0-1-58-16,-3-5-130 16</inkml:trace>
  <inkml:trace contextRef="#ctx0" brushRef="#br0" timeOffset="33917.04">5222 11465 371 0,'-15'-12'18'16,"1"1"23"-16,1 0-9 16,4 1-15-16,2-1-1 15,0 2 7-15,-1 0 2 0,3 2 3 16,2 3-1-16,1 1-1 16,2 0-4-16,0 1-5 15,0 2-4-15,0 0-6 16,0 0-2-16,9 0 4 15,2 0 6-15,3 2-3 0,4 1-3 16,3 2-3-16,4 1-2 16,4-3 0-16,5 1-1 15,2-1-1-15,6 1-1 16,4-2 0-16,3 2-1 16,3-1 2-16,3-1-1 15,5-1-1-15,4-1 0 0,5 2 0 16,4-2 2-16,9 0-2 15,5 0 1-15,4 0 3 16,9 0 0-16,2-2-2 16,10 1-2-16,-3-1 0 0,8 0 2 15,-1-1-2-15,7 1-1 16,-1 2 3-16,2 0-3 16,0-2 1-16,1 2 1 15,1 0-3-15,1 0 4 16,-1 0-3-16,1 0 1 15,0 4 2-15,7-1-4 0,-3 1 5 16,1-1-2-16,2 1 0 16,0-1-2-16,1 1-1 15,2-1 4-15,-1 1-3 16,4-2 2-16,7 0-2 16,0-2 1-16,2 2 1 0,4-2-1 15,1-2-2-15,-1 2 3 16,0 0-2-16,1 0 2 15,-1 0-1-15,1-2 0 16,-3-2 0-16,-3 1 1 16,-2 1-1-16,-4 0 0 0,-3-2 0 15,-5 3-1-15,-3-1 1 16,-3-2 1-16,-3 4-1 16,-3 0 0-16,-3 0 0 15,0-1-1-15,-8 1 3 16,-2 0-2-16,-6 0 0 15,-2 0 0-15,-11 0 3 0,-2 1-4 16,-10 1 3-16,-6 0 0 16,-3 0-1-16,-10-1 0 15,-11-1-1-15,-11 0 0 16,-9 0 0-16,-10 0-1 0,-15 0-21 16,-6-3-47-16,-21-13-125 15</inkml:trace>
</inkml:ink>
</file>

<file path=ppt/ink/ink13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26:01.4880000"/>
    </inkml:context>
    <inkml:brush xml:id="br0">
      <inkml:brushProperty name="width" value="0.05292" units="cm"/>
      <inkml:brushProperty name="height" value="0.05292" units="cm"/>
      <inkml:brushProperty name="color" value="#FF0000"/>
    </inkml:brush>
  </inkml:definitions>
  <inkml:trace contextRef="#ctx0" brushRef="#br0">4630 12400 43 0,'-15'0'197'16,"1"0"13"-16,4 0-146 16,3 0-9-16,2-3 3 15,1-3-16-15,4 4-6 16,0-1-5-16,0 1 2 0,0 0-5 16,4 2-8-16,5 0-6 15,1 0 2-15,7 0-4 16,4 0 0-16,4 0-1 15,4 0-2-15,3 0-2 16,1 0-3-16,-2-2-3 16,1-1 0-16,-4-1-1 0,-3-1-2 15,-3 1-5-15,-4-1-6 16,-4 1-7-16,-5 1-10 16,-3 1-20-16,-6 0-12 15,-6 2 2-15,-13 0-23 16,-7 0-23-16,-9 4 15 15,-9 3 66-15,-2 0 39 0,-5 0 48 16,5 0 16-16,6-1-8 16,7-1-13-16,13 2-11 15,5-3-9-15,11-1-12 16,4 1-13-16,19-4-11 16,5 2 11-16,14-2 6 0,7 0-6 15,2 0-8-15,1 0-3 16,-1-6-6-16,-4 1-35 0,-4-4-32 0,1-2-68 15,-4-1-212-15</inkml:trace>
  <inkml:trace contextRef="#ctx0" brushRef="#br0" timeOffset="593.61">5614 12316 201 0,'-15'0'369'0,"4"0"-329"15,2 0 11-15,7 0 1 16,2 0-20-16,13 0-29 16,8 0-2-16,6 0 3 15,5 0 2-15,8 0-5 0,-4-2-1 16,2 2 1-16,-3 0-2 15,-6 0 1-15,-4 0-1 16,-9 0-1-16,-1 0 2 16,-10 0 0-16,-5 0-1 0,0 0-1 15,-7 0-7-15,-11 0-4 16,-6 0-10-16,-2 8-5 16,-9-3 7-16,-1 0 4 15,-1 2 7-15,5-2 10 16,1 1 2-16,8-1 13 15,7-1 3-15,6-1 1 0,9-1 0 16,1 0-2-16,11-2-8 16,13 0 13-16,5 0 3 15,8 0-4-15,0-2-9 16,4-3-2-16,0 1-4 16,-12 1-6-16,-2-1-8 15,-9 0-52-15,-14-3-83 0,-4-1-318 16</inkml:trace>
  <inkml:trace contextRef="#ctx0" brushRef="#br0" timeOffset="5623.67">4615 13740 521 0,'-4'0'65'16,"2"0"-3"-16,2 0 0 15,0 0-9-15,4 0-19 16,6 0-21-16,5-2-1 15,4 2 3-15,8-2-6 16,4 2-6-16,3-2 0 0,3 2-3 16,4-1 0-16,0 1 1 15,1-4-3-15,-2 4-1 16,-4-2-6-16,-2 0-3 16,-8 2-10-16,-8-2-12 15,-8 2-14-15,-6 0-2 0,-4 0-6 16,-11 0-8-16,-12 2-51 15,-8 6-41 1,-8 0-4-16</inkml:trace>
  <inkml:trace contextRef="#ctx0" brushRef="#br0" timeOffset="5858.02">4842 13772 99 0,'-41'12'124'15,"7"-3"-3"-15,9 1-39 0,5 0-9 16,9-5-11-16,10 0-17 16,1 1-13-16,12-5 0 15,11 1-2-15,6-2-1 16,7 0 1-16,8 0-11 15,0-2-2-15,2-3-6 16,-2-2-5-16,1 4-4 0,-7 1-2 16,-4-2 0-16,-7 4 2 15,-8-2-8-15,-6 2-8 16,-6-2-5-16,-3 2-5 16,-3 0-3-16,-1 0-2 15,0-2-13-15,-3-1-31 0,-6-6-103 16</inkml:trace>
  <inkml:trace contextRef="#ctx0" brushRef="#br0" timeOffset="10450.66">6405 5527 153 0,'0'0'340'0,"0"0"-288"16,0 0 13-16,0-2 3 0,0 2-6 15,0 0-10-15,0 0-12 16,0 0-5-16,0 0-4 16,0 0-10-16,0 0-9 15,3-1-10-15,2 1 0 16,3-2-2-16,6 0 3 15,3 0-1-15,2 1-1 0,6-1 0 16,4 0 0-16,2 0 0 16,-1 2-1-16,9-1 1 15,-1-1 1-15,4 0 1 16,4 0 0-16,5 0 1 16,6 0-4-16,4 2 2 15,6 0-1-15,2 0-1 0,7 0 0 16,1-1 0-16,1 1 0 15,2 0 1-15,3 0-1 16,0 1 0-16,0 1 0 16,2 0-1-16,0 4 2 0,1-1 0 15,-2-2-1-15,2 3-2 16,-3 1 3-16,0-2 0 16,2 1-2-16,-3 1 1 15,2-2 0-15,-2 2 0 16,3-1 0-16,1 1 1 15,-3-2-2-15,-3 1 2 0,3-1-1 16,-2 0 0-16,0-1 0 16,3-1-1-16,-2-1 2 15,1-1-1-15,2 2 0 16,-1-3 0-16,1 2-1 16,-1-2 1-16,-1 0 1 0,1 0-3 15,0 0 3-15,2 0 0 16,1 0-1-16,-1 0-1 15,-1 0 2-15,0 0 0 16,-2 0-2-16,-3 0 1 16,5 0 0-16,-6-2 0 0,3-1 0 15,0 2-1-15,-3-3 1 16,2 1 0-16,-6-2 1 16,0 1-1-16,-2-2 0 15,-2 3 0-15,-3-4 0 16,1 0-1-16,-1 2 2 0,-5-3-1 15,2 1 0-15,-4 0 1 16,-2 0-1-16,0 0-1 16,-1 0 2-16,-2 0-1 15,-1-1 1-15,0-1 1 16,-2 2-6-16,0 0 5 16,1 0-1-16,-2 0-1 0,-1 2 2 15,-1-1 0-15,-3 1-2 16,-3-1 2-16,2 1-2 15,-5 2 2-15,-2-3 0 16,-2 3-2-16,0-3 1 0,-1 1 0 16,-4 0 1-16,-1-1-1 15,-1 1-1-15,-1 1 1 16,0-1 1-16,0-3-1 16,-2 5 0-16,7-2 0 15,-8 1 0-15,3-1-1 0,-1 1 2 16,-1 1-1-16,1-1 0 15,-1 3-1-15,-2-3 2 16,-1 3-1-16,-2-1 0 16,-2-1 0-16,-1 3 0 15,0-1 0-15,-4 1 0 16,2-2 0-16,-6 2 0 16,2 0 0-16,-3-2 1 0,-2 2-2 15,-1 0 1-15,-2 0 0 16,-1 0 0-16,-1 0 1 15,2 0-1-15,0 0 0 16,2 0 0-16,1 0 0 16,3-2 0-16,4 2 0 0,0 0 0 15,7 0 0-15,3 0 0 16,4 0 1-16,5 0-1 16,2 0-1-16,7 0 1 15,4 2 1-15,4 2-2 0,3 0 1 16,4-1 1-16,3 1-3 15,2 1 4 1,3 0-4-16,0-1 2 0,0-1 2 16,0 3-2-16,-1-3 0 15,1 0 2-15,0 3-5 16,1-4 3-16,0 1 0 0,1 1 0 16,-2-1 0-16,1 1 1 15,-3 0-2-15,2-1 2 16,-3 1-1-16,-2-1-1 15,2 1 2-15,3 0-2 16,-4-2 2-16,5-1-1 0,-1 2 0 16,2 1 0-16,-2-2 1 15,2 0-2-15,0 0 3 16,-6-1-1-16,3-1-1 16,-4 0 1-16,-2 0-1 15,1 0 2-15,-5 0-1 0,-1 0 0 16,-4 0 1-16,-2 0-1 15,-2-3 1-15,-12-1 0 16,0 0-2-16,-7 1 3 16,-5 0-2-16,-5-1 0 15,-4 0 0-15,-6 1 1 16,-3 1-2-16,-4-3-9 0,0-3-40 16,-19-6-90-16,-3-5-314 15</inkml:trace>
  <inkml:trace contextRef="#ctx0" brushRef="#br0" timeOffset="26854.28">20506 11016 377 0,'-12'-13'29'16,"-3"-1"-3"-16,1 0 18 15,-2 3-4-15,2-2-10 0,-3 1-11 16,2-2-5-16,-4 1 2 15,-1-1-1-15,-2 2-1 16,-6-1-3-16,0-2-1 16,-5 1-2-16,-4 4 3 15,-3-3-3-15,-1 3-5 0,-6-1 2 16,-3 0 5-16,-1 2-3 16,-3 1 0-16,-5 0-3 15,-4 1 3-15,2 0-2 16,-4 0-4-16,-1 0 1 15,0 0-2-15,-4 2 1 16,-1-3 1-16,2 3-5 0,1-1 4 16,-2 0-1-16,1-1 0 15,2-3 2-15,-1 4-1 16,4 2 1-16,-4-1 0 16,2-1 0-16,-5 2 0 15,-1 1 4-15,1 1-8 0,-2 0 2 16,0 2 0-16,0 0 0 15,-1 0 1-15,2 0-2 16,1 2 1-16,-4 3 0 16,4 5-1-16,-2-2 1 0,-2 3-2 15,1 3 4-15,-2 0-4 16,-1 2 2-16,1 4 2 16,6 0-2-16,0 1-4 15,1 0 6-15,3 3-2 16,3 1-1-16,2 0 2 15,2 3-2-15,4 1 1 0,1-1 1 16,1 4-1-16,6 1-2 16,1 2 4-16,2 2-3 15,2 1 4-15,4-3-8 16,6 5 6-16,3-1-1 16,9-1 0-16,4-1 1 0,8 1 2 15,0 1-6-15,8-4 6 16,0 1-2-16,2 0-1 15,11 2 0-15,4-1 0 16,5-2-1-16,7 3 2 16,5-2-2-16,7-1 1 15,4-2 1-15,6-3 0 16,5-3 1-16,10-6-3 0,0-4 1 16,6-4 1-16,5-4-1 15,2-4 1-15,2-1 0 16,4-4-2-16,0 0 2 0,0 0-4 15,5-3 0-15,-1 3 1 16,3-1-2-16,1-1 5 16,3-1-2-16,0 0 1 15,3 1 0-15,2 2 1 16,1-1-1-16,-2-3 1 16,4 2-1-16,-2 0-1 0,0 0 0 15,0-2 1-15,1 1 0 16,0-1 0-16,-1 3 1 15,0-3-1-15,-5 1 1 16,-2-1 1-16,-7-2-6 16,-6 1 5-16,-1 2-1 0,-8 0 0 15,1-3 0-15,-7-1 2 16,-3-1-3-16,-4 3 2 16,-5-4-1-16,1 2 0 15,-6-1 0-15,-1-2 0 16,-3-1 0-16,1 1 1 0,-4 0 1 15,-1-3-2-15,-6-1 4 16,-1-1 0-16,-6 1 0 16,0 0-1-16,-4-3 0 15,-4 2 1-15,-1-3-1 16,-1 0 5-16,-7-2-2 16,-2 2 0-16,2-3-4 0,-6-1 2 15,-2-1-1-15,1-2-1 16,-5 0-1-16,2-2-1 15,-2-1 1-15,0-2 0 16,-5-3 2-16,-6 1-1 16,-2 1-1-16,-3 0 1 0,-7-1 2 15,-4 0 0-15,-7 3-3 16,-4-3 1-16,-7-2-1 16,-3 0 0-16,-10 2-1 15,-3-4 0-15,-7 4-2 16,-8 0-24-16,-4-5-57 0,-6-2-129 15</inkml:trace>
  <inkml:trace contextRef="#ctx0" brushRef="#br0" timeOffset="65626.39">5081 6307 310 0,'-12'11'69'0,"7"-4"-52"16,5 0-10-16,0 0 8 15,10-5 19-15,8-2 4 0,2 0-8 16,5 0-5-16,-3-11-9 16,-1-1-9-16,-3-4-4 15,-6-2 0-15,-4-4-1 16,-8 1 0-16,0 0 1 16,-13 1 1-16,-6 2 1 15,-6 6 0-15,-4 5 8 0,0 7-4 16,2 0-3-16,0 10-1 15,2 6 1-15,9 6 0 16,3 1-5-16,6 2-1 16,5-2-1-16,2-2 1 15,2-4-2-15,8-10-2 16,7-6 4-16,3-1 3 0,-1-12 5 16,3-9 0-16,-6-1 7 15,-3-3-2-15,-6 4-9 16,-5 3-4-16,-2 5-14 15,-9 10-37-15,-8 3-26 16,-2 9-47-16,-3 10-73 0</inkml:trace>
  <inkml:trace contextRef="#ctx0" brushRef="#br0" timeOffset="65985.7">5142 6547 534 0,'0'-25'34'16,"0"5"5"-16,0 6 35 0,0 1-7 16,0 5-19-16,0 5-19 15,0 3-10-15,0 7-13 16,0 14-6-16,6 8 3 15,-1 10 5-15,1 11 1 0,1 8 0 16,-2 12 3-16,-1 0-9 16,-1 5-1-16,1-4-2 15,0-7 2-15,1-10-1 16,0-13-1-16,-1-11 0 16,-1-8-1-16,-1-10-2 0,0-4-18 15,-2-8-12-15,0 0-19 16,-7-8-13-16,-10-6-58 15,-2-4-137-15</inkml:trace>
  <inkml:trace contextRef="#ctx0" brushRef="#br0" timeOffset="66266.89">4888 7122 561 0,'-7'9'59'15,"7"-2"-51"-15,3 2 13 16,23 2 12-16,8-2-8 15,12-2-13-15,8 0-7 0,7-5-3 16,3-2-4-16,1-2-26 16,-4-11-45-16,-5-3-38 15,-10-7-55-15,-9 0-15 16,-11 0 92-16,-11 1 161 16,-10 6 89-16,-5 4 2 0,-2 5-31 15,-10 7-58-15,-5 0-25 16,-3 17-22-16,-4 8-13 15,2 10-12-15,2 7-3 16,1 4-35-16,-1 1-78 16,-2-4-198-16</inkml:trace>
  <inkml:trace contextRef="#ctx0" brushRef="#br0" timeOffset="67172.92">4828 7698 710 0,'-10'4'30'15,"5"-3"-34"-15,5 2 11 16,0 0 14-16,12-3-3 0,9 0-10 16,6-2 6-16,5-9-3 15,5-4 2-15,2-7-10 16,-5-1-2-16,-3-2 0 15,-10 0-1-15,-10 2 2 16,-11 5-1-16,0 4 0 16,-17 5-3-16,-9 9 0 15,-6 0 1-15,-7 12 0 0,2 10 2 16,6 4 0-16,6 8-2 16,9 2 4-16,11 1-3 15,5-1-1-15,19-7-6 0,10-6-14 16,9-11-4-16,10-8 0 15,7-4-10-15,0-13-12 16,2-8-12-16,-1-6-7 16,-5-2 16-16,-7-4 36 15,-6 2 15-15,-10 1 3 0,-4 0 32 16,-11 7 10-16,-6 1 2 16,-7 6-2-16,0 4-9 15,-13 8-14-15,-10 4-4 16,-4 7-13-16,-3 11-4 15,-3 7 2-15,5 2 1 16,4 3 3-16,8-1-5 16,5-4-2-16,11-4-2 0,0-7-2 15,15-5-2-15,4-9 2 16,8 0 3-16,2-14-1 16,3-5-1-16,2-5 0 15,-5 5 4-15,-6-1-1 0,-4 5 2 16,-9 5 3-16,-5 6-3 15,-1 4-1-15,-1 0-4 16,1 4-2-16,6 6 3 16,5 3-1-16,5-4-12 15,9 0-23-15,3-5-15 0,6-4-30 16,-1 0-71-16,5-10-89 16</inkml:trace>
  <inkml:trace contextRef="#ctx0" brushRef="#br0" timeOffset="67391.61">5833 7451 403 0,'0'-20'108'16,"-15"9"-58"-16,-5 4 23 16,-3 7-24-16,-2 0-30 0,1 11-16 15,6 8-1-15,2 6-2 16,9 4 0-16,9 1-4 16,-2 2 1-16,15-5-3 15,6-2-15-15,4-7 10 0,4-8-3 16,3-6-5-16,2-4 3 15,0-7-3-15,0-11-5 16,-2-4-6-16,-5-6-23 16,-3-6-13-16,-7-1-39 15,-4-3-66-15</inkml:trace>
  <inkml:trace contextRef="#ctx0" brushRef="#br0" timeOffset="67735.28">6035 7217 257 0,'-9'-24'232'0,"-2"8"-155"16,2 4-4-16,0 5-11 15,4 3-22-15,5 4-22 16,0 2-16-16,0 14-8 16,4 5 4-16,6 11 4 0,3 8 0 15,1 2 0-15,4 7 0 16,-2-3-2-16,1-1 2 16,-5-4-1-16,0-7-1 15,1-9-1-15,-4-6 1 16,-6-10 0-16,-1-7 1 0,-2-2 3 15,0-9 7-15,0-10-7 16,2-5 6-16,2-4 5 16,3 3-5-16,4 0 0 0,2 5 3 15,4 6-5-15,5 7 1 16,2 5-5-16,0 2 0 16,3 10 1-16,0 7-2 15,2 8-1-15,0 0-2 16,1 3 2-16,1 1-1 15,-4-4-27-15,-2-11-109 16,0-10-370-16</inkml:trace>
  <inkml:trace contextRef="#ctx0" brushRef="#br0" timeOffset="92213.9">1623 14879 90 0,'-3'0'11'16,"3"0"-12"-16,0 0-5 16,0 0-16-16,3 0 12 15,4 0-41-15</inkml:trace>
  <inkml:trace contextRef="#ctx0" brushRef="#br0" timeOffset="94088.48">2816 14510 375 0,'7'-16'155'0,"-4"-3"-136"16,1-5 27-16,-4 1-1 16,0-2-4-16,0 2-21 15,-13 4-8-15,-8 1 1 16,-8 7-3-16,-9 5-5 0,-5 6-4 15,-5 6 3-15,-5 13 1 16,4 6 4-16,10 2 4 16,7 3-4-16,13 5-3 15,11-3-2-15,8-4-6 16,18 1 2-16,15 0-1 16,11 0 2-16,15 0 1 0,6 2-2 15,2 2 0-15,-2 3-6 16,-8 2-6-16,-16-4 2 15,-12 2-6-15,-19 0-11 16,-10-5 10-16,-23-3 8 0,-15-6 8 16,-14-7 4-16,-5-5 7 15,2-6 3-15,-1-4 0 16,8 0-7-16,13-10-5 16,16-8-29-16,17-7-87 15,9-5-260-15</inkml:trace>
  <inkml:trace contextRef="#ctx0" brushRef="#br0" timeOffset="94541.47">3057 14837 561 0,'-3'3'22'0,"-11"1"-5"16,14-3 12-16,12-1-7 16,24 0 0-16,9 0 12 15,18 0-5-15,10-8-5 0,14-3-10 16,1-1-5-16,0 0-6 16,-6-1-2-16,-4 1 0 15,-10 4-1-15,-6 1 0 16,-11 0 1-16,-8 0-1 15,-8 4-1-15,-1 0 0 16,-10 1-13-16,-2 1-10 0,-5 1-11 16,-4-3-26-16,-7-1-37 15,-5-4-64-15,-1-2-167 16</inkml:trace>
  <inkml:trace contextRef="#ctx0" brushRef="#br0" timeOffset="94733">3961 14633 511 0,'-8'-3'92'15,"5"-4"-54"1,3 7 21-16,8 0-40 0,13 7-7 0,7 11 4 16,10 4 1-16,4 9-5 15,-5 8-6-15,-6 3-3 16,-11-2-3-16,-15 2-2 16,-8-8-13-16,-28-3-1 15,-13-6-5-15,-13-7 1 16,-13-11-31-16,-10-7-71 0,-3-3-300 15</inkml:trace>
  <inkml:trace contextRef="#ctx0" brushRef="#br0" timeOffset="95904.59">960 14143 431 0,'0'-13'61'0,"0"-4"6"15,0 4-11-15,-7-1-11 16,-2 3-20-16,-2 2-10 16,-3 6 1-16,-3 3-5 0,0 3-7 15,-3 13 0-15,1 4-3 16,4 3 6-16,3 2-8 16,7 2 2-16,5-6-1 15,3-1 0-15,13-6-2 0,4-7 1 16,7-3 3-1,0-4-2-15,2 0 1 0,-3-9 0 16,-4-2-4-16,-4-5-2 16,-8 2 2-16,-4 0 2 15,-3-2 2-15,-3 3 0 16,0 0 0-16,-3 3 0 0,-3 1 1 16,1 4-1-16,3 1 0 15,-1 2 0-15,1 0 0 16,2 2-1-16,0 0-1 15,0 0 0-15,0 0-1 16,0 0 0-16,0 0 4 0,0 0-2 16,0 0 0-16,0 0 1 15,0 0 0-15,0 0-1 16,2 0 0-16,-2 0 0 16,0 0 1-16,2 2-1 15,-2-2 0-15,0 0 1 16,0 0-1-16,0 2 0 15,0-2 0-15,0 0 0 0,0 2 0 16,0 0 0-16,0-2 0 16,0 1 0-16,0 1 0 15,0 0-2-15,0-1-8 0,1-1-10 16,-1 2-19-16,0-2 2 16,0 0 8-16,0 0 12 15,0 0 5-15,-9 2-16 16,-5 2 17-16,-5 1 11 15,4 2 2-15,-4 0 14 0,4 2 11 16,2 2 0-16,6-2-7 16,5-4-8-16,2-1-6 15,0-1-6-15,12-3 4 16,5 0 3-16,-1-1-2 16,0-5-3-16,-1-3 0 0,-10 1-1 15,-5-2 2 1,-3 7 4-16,-16-1-4 0,1 4 11 15,-1 0 6-15,0 0-2 16,11 0-9-16,6 0-8 16,6-7-12-16,21-16-68 15,11-13-79-15</inkml:trace>
  <inkml:trace contextRef="#ctx0" brushRef="#br0" timeOffset="96404.47">629 11333 545 0,'-10'-16'68'0,"-1"6"-5"15,5 2 10-15,-1 5-25 16,6 3-18-16,1 0-22 16,0 13-12-16,6 8 1 0,4 6 3 15,4 5 0 1,3 1-2-16,3-2-11 0,1-4-32 15,1-10-14-15,-1-7-12 16,-1-10-18-16,-4-8-27 16,-5-15-46-16,-6-7-109 0</inkml:trace>
  <inkml:trace contextRef="#ctx0" brushRef="#br0" timeOffset="96685.65">671 11201 345 0,'-35'-30'60'15,"-6"7"13"-15,4 5 16 16,3 11-35-16,2 7-11 15,3 3-16-15,7 19-17 0,6 6-7 16,8 12 2-16,6 9-1 16,2 9 0-16,15 2 2 15,11 4 2-15,10-2-1 16,5-9-5-16,6-11-1 0,5-11-1 16,-1-15 0-16,4-14 3 15,-5-6 1-15,-5-21 7 16,-2-10 2-16,-9-13 3 15,-7-6 1-15,-9-7-3 16,-11-1-4-16,-7-3-2 16,-14 9-8-16,-15 6-6 0,-8 10-14 15,-11 17-13-15,-3 19-13 16,-10 9-29-16,0 22-75 16</inkml:trace>
  <inkml:trace contextRef="#ctx0" brushRef="#br0" timeOffset="98044.73">13333 10192 572 0,'-7'-14'52'16,"1"1"-14"-16,6-1 8 0,0-2-5 16,14 5-17-16,6 0-18 15,4 6 0-15,-3 3 3 16,2 2-8-16,-10 15-2 15,-13 8-3-15,0 7-11 16,-20 9 8-16,-5 1-1 0,-7 0 7 16,0-2 2-16,5-8 1 15,6-5 7-15,11-11 0 16,10-4-2-16,2-9-7 16,20-1-3-16,10-6 5 15,12-14-1-15,7-5-7 16,1-6-16-16,-5-6-9 0,-8-2-37 15,-9-6-31-15,-15-2-35 16,-13 5 22-16,-4 2 1 16,-23 7 90-16,-11 6 89 15,-6 9 34-15,-8 6-11 16,-2 8 4-16,1 4-17 16,4 4-27-16,6 13-16 0,7 10-12 15,7 9-5-15,6 10-6 16,14 8-9-16,7 8-1 15,4 4 0-15,13 0 3 16,9-1-5-16,6-8 1 0,6-14-1 16,5-8-6-16,3-16 3 15,5-13 3-15,3-6 2 16,2-18-1-16,-1-14 6 16,-3-10-6-16,-5-11 0 15,-6-5 3-15,-14-7 9 0,-13-2 7 16,-14-1-18-16,-10 4-3 15,-24 8-4-15,-12 10 1 16,-10 16-4-16,-7 14-7 16,-1 12-6-16,6 4-24 15,5 10-63-15,11 8-274 16</inkml:trace>
  <inkml:trace contextRef="#ctx0" brushRef="#br0" timeOffset="107030.52">6452 11364 515 0,'-6'0'22'0,"6"0"5"16,1 0-25-16,20 0 1 16,6 1 24-16,10-1-7 15,9 0-6-15,5 0-3 16,0-1-6-16,1 1-1 16,-9-4-3-16,-4 1 3 0,-10 1-5 15,-11 0 3-15,-6 2 0 16,-7 0 6-16,-5 0 9 15,0 0 0-15,0 2-11 16,0 10-3-16,-1 6 4 16,-1 4 7-16,0 4 0 15,2 6-2-15,2 4 1 0,-2 5-4 16,2 6-7-16,4 3 0 16,-1 5 0-16,0 2-1 15,1 0-1-15,-3 1 0 16,2 2 0-16,-3-1 2 0,-2-3 0 15,0 3-1-15,0 2 1 16,-2 0 1-16,-5 1-1 16,0-2 0-16,0 1 1 15,-1-2 0-15,1-4-3 16,1-1 2-16,0-2-3 16,1-4 2-16,-1-2-1 0,2-1 1 15,1 1 0-15,-1-1-1 16,4 1 0-16,-1-1 1 15,1 1 0-15,0-3-1 16,0 2 1-16,0-3-1 16,0 0-1-16,0 0 1 15,0-2 0-15,0-2 1 0,0 0 1 16,1-2-4-16,-1-4 2 16,0-3 1-16,0-2-2 15,0-1 1-15,0 2 0 16,0-4 0-16,-1 3 1 0,-3-4 0 15,1 1-1-15,3 0 0 16,0-3 0-16,0-1 1 16,-2 0-1-16,2-3 0 15,-2-2 0-15,2-1 0 16,0-2 0-16,0-1 0 0,0-2 0 16,0 0-1-16,0 0-1 15,0-2-1-15,0 0 0 16,0 2-2-16,0 0 1 15,0 0 1-15,0 1-3 16,0 1-1-16,0 0 1 0,0-2 3 16,0 2 0-16,0-4 3 15,0 2 0-15,-1-4 0 16,-6 0 0-16,0 0 1 16,0-1 1-16,-3-2 3 15,-7 2 0-15,-2-4 0 0,-4 2 0 16,-6-1 3-16,-5 1 6 15,0 0 3-15,-6 0-5 16,6 1-10-16,5-1 0 16,2 3-2-16,8-3 0 15,4 0 0-15,8-1 1 16,2-1-2-16,5 0 1 0,0 0-1 16,0 0-7-16,3 0 5 15,2 0 0-15,1 0 1 16,0 0 0-16,-5-1-1 15,1-1 0-15,-2 2 3 16,0 0-1-16,0 0 0 16,0 0 0-16,0 0-1 0,0 0 1 15,0 0 0-15,0 0 0 16,0 0 0-16,0 0 1 16,0 0-1-16,0 0 0 0,0 0 1 15,0 0 0-15,0 0 0 16,0 0 1-16,0 0-1 15,0 0 0-15,0 2 0 16,0-1 0-16,0-1 0 16,0 0 1-16,0 2-1 15,0-2 0-15,0 2-1 0,0-2 1 16,0 2-2-16,0-2 1 16,0 0 0-16,0 0 0 15,2 2 0-15,0-2 0 16,-2 2 1-16,0-2 0 15,0 0-1-15,1 0 0 16,-1 0 0-16,0 0 0 16,0 1 0-16,0-1 0 0,2 0 0 15,-2 0-1-15,2 0 0 16,-2 0 1-16,2 2 0 16,-1-2 1-16,-1 0-2 15,4 2 1-15,-4-2 0 0,2 1-1 16,-2-1 0-16,1 0 0 15,1 0 0-15,-2 0 0 16,2 2 1-16,-2-2 0 16,0 0 0-16,2 0 1 15,-2 0 0-15,2 2 0 0,-2-2 0 16,4 0 0-16,-4 0 0 16,0 0 0-16,1 0 0 15,-1 0 0-15,0 0 1 16,0 0-2-16,0 0 1 15,0 0 1-15,0 0-2 16,0 0 1-16,0 0 1 0,0 0-1 16,0 0 0-16,0 0 0 15,0 0 0-15,0 0 0 16,0 0 0-16,0 0 0 16,0 0 0-16,0 0 0 0,0 0-1 15,0 0 1-15,0 0 0 16,0 0 0-16,0 0-1 15,0 0 1-15,2 0 0 16,-2 0 0-16,0 2 0 16,2-2 0-16,0 0 0 15,-2 0-1-15,0 2-1 0,0-2 0 16,1 0-2-16,-1 0 1 16,0 0 1-16,0 0 1 15,0 0-1-15,0 0 1 16,0 0 0-16,0 0 1 15,0 0 0-15,0 0 0 0,0 0 0 16,0 0 0-16,0 0-1 16,0 0 0-16,0 0-1 15,0 0 1-15,0 0 1 16,0 0-1-16,0 0 1 0,0 0-1 16,0 0 0-16,0 0 1 15,0 0 1-15,0 0-2 16,0 0 1-16,2 0 0 15,-2 0 0-15,2 0 0 16,-2 0 0-16,0 0 0 16,0 0-1-16,0 0 1 0,0 0 0 15,0 0-1-15,0 0 2 16,0 0-1-16,0 0 0 16,0 0-1-16,0 0 1 15,0 0-1-15,0 0-2 16,0 0 0-16,0 0 0 15,0 0 1-15,0 0 2 16,0 0 0-16,0 0 0 0,0 2 0 16,0-2-1-16,0 0 1 15,0 0 0-15,0 0-1 16,0 0 0-16,0 0-1 16,0 0 0-16,0 0-1 0,0 1 2 15,0-1 1-15,0 0-1 16,2 0 1-16,-2 0 1 15,0 0-2-15,0 0 1 16,0 0 1-16,0 0-1 0,0 0 0 16,0 0 0-16,0 0 0 15,0 0 0-15,0 0-1 16,0 0 1-16,0 0 0 16,0 0-1-16,0 0 0 15,0 0 1-15,0 0-1 16,0 0 1-16,0 0 0 15,0 0 0-15,0 0 0 0,0 0 0 16,0 0 0-16,0 0 0 16,0 0 0-16,0 0 0 15,0 0 0-15,0 2 0 16,0-2 0-16,0 0 0 0,0 2 0 16,0-2 0-16,0 0 0 15,0 0 0-15,0 0 0 16,0 0 0-16,1 0 0 15,-1 0 0-15,0 0 0 16,0 2 0-16,0-2 0 0,0 0 0 16,0 0-1-16,0 0 2 15,0 0-2-15,0 0 1 16,0 0 0-16,0 0 1 16,0 0-2-16,0 0 2 15,0 0-1-15,0 0 0 0,0 0 0 16,0 0 0-1,0 0 0-15,0 0 0 0,0 0-1 16,0 0 1-16,0 0 0 16,0 0 0-16,0 2 0 15,0-2 0-15,0 0 0 0,2 0 0 16,0 1 0-16,-2-1 0 16,0 0 0-16,0 0 0 15,0 0-1-15,0 0 2 16,0 0-1-16,0 0-1 15,0 0 2-15,0 0-1 16,0 0 0-16,0 0 0 16,0 0 0-16,0 0 0 0,0 0-1 15,0 0 1-15,0 0 0 16,0 0 0-16,0 0 0 16,0 0 0-16,0 0-1 15,0 0 1-15,0 0-1 16,0 0-1-16,0 0-2 15,0 0-6-15,0 0-10 0,0 0-10 16,2 0-15-16,-1 0-38 16,6-9-104-16</inkml:trace>
  <inkml:trace contextRef="#ctx0" brushRef="#br0" timeOffset="120933.49">8163 12316 594 0,'0'-7'112'15,"0"2"-41"-15,-4 5-3 16,4 0-22-16,0 7-12 15,0 9-18-15,5 5-2 16,9 6-3-16,-1 7-5 0,4 4-5 16,0 6 0-16,0 2-4 15,-1 4-40-15,-3-3-68 16,-3-12-140-16</inkml:trace>
  <inkml:trace contextRef="#ctx0" brushRef="#br0" timeOffset="121839.53">15813 11078 516 0,'7'-10'18'0,"-4"-1"25"16,1 0-4-16,-2 4 10 16,-2 2-12-16,0-1-22 15,-14 1-8-15,-5 3 0 16,-6 0-4-16,-9 2 4 0,-5 0 0 15,-7 0-1-15,5 4 0 16,-1 5 6-16,3 3-3 16,7 6-2-16,5 1-3 15,8 8-3-15,4 4-1 0,4 3 0 16,6 5-1-16,7 6 2 16,-2 5-1-16,2 0-1 15,3 5 3-15,0 2 0 16,-1 4 1-16,-4 3 4 15,0 2 3-15,-4 2 2 0,-5 0-2 16,4 0-1-16,-4 1 0 16,1 1-1-16,3 0 0 15,2 5-2-15,-2 2 3 16,-1 5-2-16,3-2-3 16,-3 0-2-16,2-1 0 0,-1 2 0 15,2-5-3-15,3 3 4 16,0-3-2-1,0-1 0-15,0 2-2 0,5-5 3 16,3-3-3-16,6-6 3 16,-1-6-2-16,8-9 0 15,4-8 1-15,5-11-1 0,11-8 0 16,12-8-1-16,6-9-15 16,6-4-14-16,8-14-16 15,-2-12-43-15,-3-13-134 16</inkml:trace>
  <inkml:trace contextRef="#ctx0" brushRef="#br0" timeOffset="122714.32">14083 11874 194 0,'8'-13'175'0,"-5"3"-117"15,-3-3 18-15,0 3-12 16,0-2-4-16,0 4-16 16,-5 1-19-16,-5 3-9 0,-2 4-1 15,-8 0-4-15,-4 7-4 16,-3 10-1-16,-10 5-2 16,-2 7 1-16,-4 3 2 15,-1 4 4-15,7 2 1 16,5 2 3-16,3 0-5 0,13 0 0 15,5 0-4-15,11-5-2 16,0-3-4-16,15-3 2 16,7-6-3-16,9-3 1 15,7-6 1-15,7-7 0 16,5-5-1-16,2-2 1 0,2-2-2 16,0-10-1-16,-5-1-1 15,-8-3-2 1,-11 2 2-16,-12 0 3 0,-10 1-2 15,-8 1 0-15,-17 1-4 16,-10 2 1-16,-7 4 2 16,-7-1 1-16,2 1 3 0,0 3 0 15,9 2-1-15,9 0 4 16,6 0 1-16,10 0-2 16,5 0-4-16,12 0-4 15,13 7 5-15,4 0 1 0,5 1-2 16,2 4 1-16,-1 3 1 15,-3 0 0-15,-8 3-1 16,-3 6 1-16,-8 1 3 16,-1 1 3-16,-5 5 4 15,-2-3-8-15,-3 2-3 0,1-1-1 16,2-4-2 0,0-4-18-16,4-4-27 0,1-7-20 15,7-7-29-15,-2-3-77 16</inkml:trace>
  <inkml:trace contextRef="#ctx0" brushRef="#br0" timeOffset="122982.43">14352 12343 629 0,'-3'-14'45'16,"3"1"12"-16,0 2-6 0,10 4-15 16,12 3-20-16,2 4-14 15,3 0 0-15,0 10 0 16,-5 6-2-16,-7 7-1 15,-9 6-4-15,-6 1-7 16,-7 4 9-16,-12-4 3 16,-3 0 1-16,3-5 5 0,1-5 16 15,4-6 0-15,11-3 2 16,3-4-6-16,17-7-6 16,15 0-1-16,10-2-6 15,13-7-3-15,11-3-20 0,-2-4-45 16,-5-6-84-16,-11-5-223 15</inkml:trace>
  <inkml:trace contextRef="#ctx0" brushRef="#br0" timeOffset="131129.79">7960 11935 377 0,'2'-7'37'0,"-2"-1"37"15,0 2-12-15,0 2-22 0,-8 2-16 16,-8 2-16-16,-7 0 1 15,-6 6 8-15,-5 4 1 16,-5 7-5-16,-8 6-1 16,-1 4-3-16,-5 10 1 15,3 3 3-15,4 3-7 0,2 1-1 16,10 3 6-16,11-5 6 16,10-2-5-16,8-2-3 15,5-5-9-15,17-4 0 16,9-4 0-16,10-5-1 15,7-6 3-15,6-5-3 16,1-4 0-16,0-5-3 0,-5 0-6 16,0-7 1-1,-13-4 3-15,-6-6-2 0,-11 0-1 16,-11-2 2-16,-4 1 6 16,-12 0 0-16,-12 0 0 15,-3 6 1-15,-4-1 2 0,4 4 3 16,5 4 8-16,7 2 0 15,8 3-4-15,7 0-4 16,5 0-10-16,14 7 6 16,8 5 0-16,3 2 0 15,4 4-1-15,-3 5 0 16,-5 2 0-16,-6 2 0 0,-7 4 0 16,-8-3 0-16,-5 1-4 15,0-3-9-15,0-4 6 16,0-5-4-16,0-4-20 15,5-4-46-15,9-6-29 16,3-3-88-16</inkml:trace>
  <inkml:trace contextRef="#ctx0" brushRef="#br0" timeOffset="131276.81">8103 12382 350 0,'-8'0'42'16,"-1"0"-50"-16,4 11-13 16,2 7-220-16</inkml:trace>
  <inkml:trace contextRef="#ctx0" brushRef="#br0" timeOffset="132542.17">2901 14739 671 0,'-61'0'19'16,"11"1"8"-16,16 6 1 16,19 8-11-16,15 0-8 15,34 0-17-15,29 0 22 16,22-6 17-16,30 4-25 15,23-5-3-15,15-5-4 0,3-3 0 16,0 0 2-16,-12-3 0 16,-20-5-13-16,-29 1-3 15,-31-1-4-15,-40 1 4 16,-29-2 0-16,-49 8-10 16,-38 1-27-16,-35 0 15 0,-24 15 37 15,-12 0 16-15,3 6 13 16,11 3 11-16,25-1 2 15,34-2-4-15,38 0-26 16,41-4-12-16,37-2-21 0,49-7-46 16,43-4-9-16,33-4-85 15,32-4-243-15</inkml:trace>
  <inkml:trace contextRef="#ctx0" brushRef="#br0" timeOffset="133432.57">3057 15466 387 0,'12'-21'196'16,"-9"-1"-187"-16,2 1 24 15,-5 5 14-15,0 2 1 16,0 3-24-16,-12 4-15 16,-4 5 2-16,-10 2-3 15,-3 6-5-15,-12 9 0 16,-3 9 1-16,-7 4 4 0,-1 12 2 15,2 2 3-15,5 8-1 16,7 2-5-16,8 3-3 16,13-1-3-16,14-6-1 0,3-2 0 15,18-8-3-15,14-8 0 16,9-9 2-16,10-8 0 16,3-8-1-16,6-5-6 15,-6 0-3-15,-1-10 1 16,-11-5-2-16,-11-1-7 15,-11 0 5-15,-13 0 9 0,-7 0 2 16,-7 0-4-16,-18-2 1 16,-2 4 7-16,-4 1 9 15,5 5 6-15,6 1 9 16,5 3-6-16,12 4-9 16,3 0-8-16,18 0-13 15,9 9 13-15,5 5-1 16,2 4-5-16,2 3-7 0,-4 6 6 15,-6 0 3-15,-8 5 2 16,-6 2 2-16,-7 2-2 16,-1-3 0-16,-4 0-1 0,2-3-13 15,1-7-23-15,5-4-29 16,4-9-51-16,7-8-110 16</inkml:trace>
  <inkml:trace contextRef="#ctx0" brushRef="#br0" timeOffset="133823.11">3311 15894 536 0,'-11'-18'20'16,"6"-1"10"-1,3 3 23-15,11-2-29 0,11 0-17 16,5 4-6-16,6 3 2 15,-3 6 2-15,-1 5 0 16,-6 0-2-16,-6 9-2 16,-11 9-3-16,-4 5 0 0,-6 2 4 15,-9 1-1-15,2 3 3 16,-1-8-1-16,6 1 5 16,4-4 0-16,4-4-5 15,9 0-4-15,9-2 1 16,8 4 0-16,-4-1 1 0,2 0 0 15,-6 2-4-15,-7 1-2 16,-11-3 1-16,-6 1-1 16,-17-4 7-16,-9-4 3 15,-4-2 11-15,2-4-3 16,0-2-7-16,7 2-6 0,10-17-7 16,14-5-46-1,4-9-112-15</inkml:trace>
  <inkml:trace contextRef="#ctx0" brushRef="#br0" timeOffset="134557.31">4586 15138 551 0,'0'-18'14'0,"-5"0"4"15,-10 2 24-15,-3 6-17 16,-7 0-7-16,-4 7-13 16,-5 3-3-16,-2 0 1 15,-1 11 1-15,-3 6 1 0,4 5 4 16,5 4-2-16,4 5-5 15,4 5 2-15,9-1-2 16,7 8-1-16,2 2-1 16,5 5 1-16,0 5 0 15,0 2 4-15,5 6 0 0,2 3 14 16,0 8-13-16,0 9 8 16,-1 1-7-16,1 6 4 15,-2 5 2-15,0 2-9 16,-1-6 2-16,2 1 8 15,-4 2-1-15,0 1-4 16,-2-3-9-16,0 5 3 0,-2 1 10 16,-6 6-11-16,-1-1 4 15,-3-1 4-15,1-1-7 16,4 1-1-16,0-5 2 16,5-5-2-16,2-1-2 15,0-9 2-15,12-5 2 0,3-10 0 16,9-4-3-16,7-8 3 15,7-5-2-15,9-3 0 16,12-8-1-16,12-2-1 16,16-5 2-16,19-3-10 0,15-9-27 15,15-11-50-15,11-9-130 16</inkml:trace>
  <inkml:trace contextRef="#ctx0" brushRef="#br0" timeOffset="136275.67">5265 15297 158 0,'6'-13'319'15,"-2"-3"-288"-15,0 0 31 0,-4-2-5 16,0-1-18-16,0-1-17 16,0 4-11-16,-13 0 0 15,-7 7-2-15,-6 4-5 16,-8 5-1-16,-8 0-2 16,-4 12 2-16,-1 6 3 15,2 4 6-15,7-2 1 0,10 6 0 16,8-3-4-16,15 0-7 15,6 0-4-15,23 0 0 16,15-1-1-16,7 0 7 16,10 0-3-16,7 2-5 15,0 1-7-15,-2 0-1 0,-12 1 8 16,-10 0 4-16,-12 0-2 16,-16-2-6-16,-11-1 0 15,-20-4 3-15,-14-5 5 16,-11-2 3-16,-4-6 3 15,-2-4 4-15,2-2 1 0,8 0-6 16,10-10-5-16,15-5-13 16,16-6-52-16,9-8-124 15</inkml:trace>
  <inkml:trace contextRef="#ctx0" brushRef="#br0" timeOffset="136838.44">5682 15407 509 0,'-27'0'74'15,"6"0"-44"-15,13 0 27 16,8 0-20-16,14 0-6 16,23-2-23-16,17-3 13 15,17 2 5-15,14-5-11 16,12 2-7-16,10-4-6 0,2 3 0 15,-5 0-3-15,-2 0 1 16,-8-2 0-16,-15 2-7 16,-12 0-3-16,-21-2-4 15,-11 2 0-15,-18 2-4 16,-12-3-7-16,-5 3-1 16,-5-1-22-16,-17 0-40 0,1-2-50 15,-6 1-61-15</inkml:trace>
  <inkml:trace contextRef="#ctx0" brushRef="#br0" timeOffset="137013.72">6572 15215 334 0,'0'-4'92'0,"0"1"-13"0,9 3-17 0,5 0-16 15,6 1-4-15,2 10-14 0,0 5-5 16,4 4-5-16,-10 5-7 16,-5 3-11-16,-9 6 1 15,-6 2 4-15,-21 3-4 16,-13 0 0-16,-9-3-2 15,-1-6-17-15,-4-3-11 0,6-7-8 16,5-11-52-16,11-7-129 16</inkml:trace>
  <inkml:trace contextRef="#ctx0" brushRef="#br0" timeOffset="137576.1">7226 15101 448 0,'10'-18'53'0,"-1"1"7"15,-3 9 7-15,-2 4-6 0,-1 4-5 16,-3 5-30 0,0 13-18-16,-7 7 18 0,-4 7-10 15,-2 8-11-15,-5 2-3 16,1 7-3-16,-5 2 3 16,2 3-2-16,2-6-6 15,3-7-20-15,5-7-14 16,5-12 5-16,5-17 2 0,0-7-6 15,12-21 19-15,5-11-43 16,2-7 12-16,3-9 21 16,-1-7 28-16,2 0 2 15,-1 2 5-15,-2 3 24 0,-3 9 14 16,-2 6 19-16,1 12-6 16,-3 10-13-16,-1 10-12 15,5 5-13-15,0 10-7 16,9 15 0-16,1 10 0 15,7 5-4-15,3 7-2 0,2 3-2 16,-2 2-3-16,-1-2 0 16,-4-2-2-16,-10-4-9 15,-6-1-17-15,-11-7-15 16,-5-6-14-16,-12-9-51 16,-14-12-103-16</inkml:trace>
  <inkml:trace contextRef="#ctx0" brushRef="#br0" timeOffset="137701.06">7226 15393 513 0,'17'-16'86'0,"15"-2"-109"15,17 4 15-15,11 5-10 16,4 0-36-16,2 2-88 16</inkml:trace>
  <inkml:trace contextRef="#ctx0" brushRef="#br0" timeOffset="138279.04">5121 16156 665 0,'0'-5'41'0,"0"2"-13"16,-9 3 12-16,0 15-32 16,-4 16 4-16,-1 6-2 15,-4 8-7-15,0 7-1 16,0 4-2-16,4-2 1 16,-1-2-1-16,3-8-1 15,3-9-7-15,3-12-11 0,4-13-2 16,2-10 0-16,0-12 7 15,7-15-25-15,1-5 3 16,1-12 20-16,3-3 8 16,3-3 8-16,-1 2 0 15,1 3 0-15,2 10 12 0,0 4 11 16,1 12 0-16,0 9-3 16,0 10-10-16,-1 6-7 15,5 14-1-15,2 10 0 16,-1 4-2-16,3 2 0 0,3 6 0 15,-2 0-2-15,0-2-18 16,-3-4-20-16,-1-5-57 16,-9-10-37-16,-8-9-55 15</inkml:trace>
  <inkml:trace contextRef="#ctx0" brushRef="#br0" timeOffset="138450.87">4929 16454 606 0,'0'-9'2'0,"11"-2"-26"16,23 4 23-16,12 2 3 15,15-4-5-15,7 2-35 16,8 2-20-16,-4-1-29 16,-6-2-138-16</inkml:trace>
  <inkml:trace contextRef="#ctx0" brushRef="#br0" timeOffset="138841.44">5791 16397 336 0,'-6'-5'80'0,"5"1"-26"16,-1 0 29-16,2 3-27 16,0 1-12-16,9 0-27 15,7 0-6-15,10 0 4 0,11 0 1 16,9 0 0-16,14 0 3 15,6 0-2-15,8 0-6 16,6 0-6-16,1-5-5 16,2 1 2-16,-4-1-2 15,-9-1 1-15,-3 1-2 16,-16-1-6-16,-11 3-12 0,-14-2-16 16,-9-2-18-16,-13-4-21 15,-4 0-36-15,-14 1-103 16</inkml:trace>
  <inkml:trace contextRef="#ctx0" brushRef="#br0" timeOffset="139015.44">6561 16206 385 0,'-5'-14'75'0,"5"5"-7"0,5 4-29 15,15 5-17-15,9 0-1 16,5 6-8-16,2 11 1 16,-1 5-1-16,-4 3-7 0,-8 5-2 15,-10 4-4-15,-13 1-2 16,-11 1-11-16,-21-2-4 15,-9-4-34-15,-11-3-26 16,-6-9-11-16,2-6 10 0,5-10-132 16</inkml:trace>
  <inkml:trace contextRef="#ctx0" brushRef="#br0" timeOffset="139562.2">7501 16162 393 0,'1'-12'47'16,"-1"-4"14"-16,-5 5 3 16,-15 1-29-16,-5 3-17 0,-11 7-2 15,-3 0 1 1,-7 10-1-16,0 11-7 0,4 2 5 15,6 9 2-15,8 4-3 16,12 1-9-16,8-2-3 16,8-5-4-16,11-8-2 15,15-4-3-15,8-10 2 0,5-11-7 16,2 2-1-16,3-13 4 16,-3-9 1-16,-4-1 8 15,-5-1 4-15,-8 0 17 16,-7 6 14-16,-7 6-2 15,-3 7 0-15,-5 6-4 0,-2 0-18 16,3 12-12-16,3 7 1 16,5 6 0-16,3 4-1 15,6-1-29-15,2 1-27 16,8-8-49-16,-1-8-126 16</inkml:trace>
  <inkml:trace contextRef="#ctx0" brushRef="#br0" timeOffset="140936.87">7838 16101 459 0,'-3'-1'82'0,"0"-1"-48"16,1 2 30-16,2 0-22 16,0 12-5-16,5 4-9 0,2 9-6 15,0 5-1-15,1 6-6 16,2 3-8-16,-1 2-4 15,-2-4-3-15,3-1 1 0,0-7-9 16,0-8-15-16,2-7-1 16,-2-6-16-16,-1-6-30 15,-4-2-52-15,-5-6-62 16,0-10-160-16</inkml:trace>
  <inkml:trace contextRef="#ctx0" brushRef="#br0" timeOffset="141296.16">7827 16181 500 0,'-9'-29'42'16,"6"-1"3"-16,1 1 15 16,14 2-26-16,15 2-18 15,9 6-6-15,11 3-4 16,4 10-1-16,2 6 3 16,-6 1 1-16,-8 17-6 0,-14 6-5 15,-14 6-2-15,-11 3-6 16,-11 4-6-16,-14-4 3 15,-5-1 6-15,1-7 8 0,2-3-1 16,8-8 4-16,9-5 8 16,10-4-2-16,2 0-9 15,18 2-4-15,12 3 2 16,6 2 1-16,1 8-12 16,-1 1-9-16,-9 5-7 0,-12 2-4 15,-17 2-32-15,-7-2 8 16,-23-3 54-16,-11-1 3 15,-8-10 18-15,-2-7 21 16,2-7 7-16,10 0-15 16,10-13-23-16,14-8-8 15,13-6-26-15,14-8-123 16</inkml:trace>
  <inkml:trace contextRef="#ctx0" brushRef="#br0" timeOffset="141671.07">8556 15609 550 0,'0'0'27'0,"0"2"-23"0,0 12 22 15,9 11 28-15,4 9-12 16,1 14-7-16,3 13-8 16,-2 15-3-16,2 14-6 15,-7 7-6-15,-1 5-4 16,-1-2-6-16,-3-7 1 0,-3-7-3 15,0-13 0-15,-2-14 2 16,0-13-6-16,0-10-8 16,0-13-16-16,0-14-26 15,0-9-25-15,1-14-48 16,10-20-237-16</inkml:trace>
  <inkml:trace contextRef="#ctx0" brushRef="#br0" timeOffset="142108.47">9396 15923 495 0,'0'-9'78'16,"-8"2"-53"-16,-11 5 12 15,-3 2 1-15,-5 4-3 16,-6 12-17-16,3 7-9 15,-3 9 3-15,1 7-3 16,5 8 6-16,10 0-2 0,7 3-7 16,10-1-6-1,0-5 0-15,22-5 0 0,8-10 2 16,6-4-2-16,7-7-3 16,2-5-16-16,1-9-13 15,2-1-11-15,-9-3-20 16,-7-3-39-16,-10-9-101 0</inkml:trace>
  <inkml:trace contextRef="#ctx0" brushRef="#br0" timeOffset="142252.34">9162 16208 311 0,'-33'-7'303'15,"17"-2"-286"-15,12 1 8 16,9 4 8-16,24 0-29 15,16 3-6-15,12-2-24 0,12-2-47 16,1 0-107-16</inkml:trace>
  <inkml:trace contextRef="#ctx0" brushRef="#br0" timeOffset="147344.9">5281 17118 513 0,'-10'-21'32'0,"0"1"30"15,5 2 9-15,-2 4-21 16,4 4-5-16,0 2-8 15,1 4-5-15,0 4-11 16,2 6-12-16,0 12-8 16,0 7 3-16,0 7 8 15,5 5-5-15,2 8-3 0,1-1-4 16,1 1 1-16,2-1 0 16,-2-2-8-16,-2-1-20 15,0-7-11-15,3-6-28 16,-5-5-9-16,0-11-49 0,-1-8-61 15</inkml:trace>
  <inkml:trace contextRef="#ctx0" brushRef="#br0" timeOffset="147807.6">5251 17204 544 0,'-17'-25'23'0,"8"-2"22"15,8-7 8-15,2 0-29 16,15 2-15-16,9 3 1 16,4 11 8-16,7 8 3 15,-2 10-11-15,-4 3-8 0,-4 21-2 16,-6 8-2-16,-12 5-1 15,-6 6-7-15,-2 0-1 16,-7 0 5-16,-8-8 5 0,0-4 1 16,4-8 1-1,2-5-1-15,5-8 3 16,4-6 1-16,0-3-4 0,9-1-5 16,11 0 5-16,2 2 0 15,-3 4 0-15,4 5-3 16,-9 8-22-16,-9 6-6 0,-5 4 14 15,-17-1 1-15,-10 1 15 16,-5-6 0-16,-4-3 6 16,2-10 11-16,5-6-3 15,9-4-9-15,13-7-5 16,7-15-43-16,20-7-177 16</inkml:trace>
  <inkml:trace contextRef="#ctx0" brushRef="#br0" timeOffset="148385.54">5933 17220 561 0,'-24'2'21'16,"4"-2"19"-16,11 1 3 15,8 5-19-15,4-3-11 0,24 1-7 16,12-3 13-16,14 2 3 16,13-2-7-16,15-1-11 15,6 0 1-15,2 0-3 0,7 0-4 16,-9-4-1-16,-4 3 0 15,-7-5-9-15,-10 3 6 16,-16-2 2-16,-12 0 6 16,-14 0-6-16,-9 1 5 15,-8 0 2-15,-5 0-1 0,-2-1-1 16,0 3 0-16,-3-1 0 16,1 0-1-16,2 2 1 15,0 1-2-15,0 0-17 16,0 0-23-16,3 0-27 15,2 0-24-15,1-4-36 0,-5 2-56 16</inkml:trace>
  <inkml:trace contextRef="#ctx0" brushRef="#br0" timeOffset="148573.03">6837 17111 379 0,'-10'-18'77'0,"0"0"-1"16,7 4-3-16,1 5-17 15,2 4-20-15,5 5-24 0,14 1-9 16,3 16 2-16,1 4 4 15,3 8-5-15,-2 3-2 16,-8 3-1-16,-9 5-2 16,-7 0 1-16,-10 2-5 15,-17-2-6-15,-5-2-4 0,-7-6-14 16,0-6-5-16,5-14-22 16,7-12-93-1</inkml:trace>
  <inkml:trace contextRef="#ctx0" brushRef="#br0" timeOffset="149572.76">7789 17041 356 0,'2'-12'230'0,"-2"3"-183"16,0 2 17-16,0 5-2 0,0 2-18 15,-3 11-32-15,-6 8-10 16,-6 8 4-16,-1 5 4 15,-4 8-6-15,-3 0-2 16,3 5 1-16,-1 3-5 0,-1 1 0 16,6-2-19-16,3-4-18 15,4-7-13 1,6-10-12-16,3-9-12 0,5-16-19 16,8-3-17-16,3-22-60 15</inkml:trace>
  <inkml:trace contextRef="#ctx0" brushRef="#br0" timeOffset="149775.84">7721 17209 260 0,'11'-37'103'0,"0"3"3"0,1 7-2 16,2 9-36-16,3 5-30 15,1 10-12-15,3 3-7 16,6 11-5-16,0 6-4 0,5 10-4 16,1 6-4-16,-3-1-2 15,4 7-1-15,-7 0-3 16,-1 3-18-16,-6-1-14 15,-8-1-14-15,-7-8-10 16,-5-7-35-16,-2-7-46 0,-16-9-202 16</inkml:trace>
  <inkml:trace contextRef="#ctx0" brushRef="#br0" timeOffset="149947.68">7647 17327 612 0,'-3'-8'16'0,"3"-2"-4"16,21 1 8-16,17 1-14 16,14 0-4-16,11-1 0 15,5 0-4-15,6 2-1 16,-2 0-24-16,-1-2-28 0,-13-2-65 16,-4-1-140-16</inkml:trace>
  <inkml:trace contextRef="#ctx0" brushRef="#br0" timeOffset="150416.31">8414 16972 531 0,'-7'-14'57'0,"0"1"-12"16,3 3 28-16,1 6-20 15,3 4-20-15,0 2-24 0,0 13-11 16,0 9 5-1,7 8 2-15,0 7 1 0,3 4-2 16,0 3-3-16,0 2 1 16,-1 1-1-16,-1-1 0 15,-3-2 0-15,1-2 1 0,-3-3-2 16,-1-9-2-16,-1-8 4 16,-1-4-2-16,0-8 0 15,0-7 1-15,0-3 1 16,0-2 2-16,2-2 1 15,3-9-3-15,3-9-1 0,-1-1-1 16,5-4-1-16,5 1 0 16,5 1-2-16,2 1 1 15,5 8 1-15,3 5-1 16,-1 7 1-16,-1 2 0 16,-1 4 0-16,-7 10 1 15,-4 4 0-15,-5 6-2 0,-10 0 0 16,-3 4-2-16,-14-4-7 15,-9 2-14-15,-11-6-1 16,-7-4 3-16,2-7 9 16,0-9-10-16,5-3-43 15,9-26-138-15</inkml:trace>
  <inkml:trace contextRef="#ctx0" brushRef="#br0" timeOffset="155915.01">9806 15878 290 0,'-4'0'260'15,"0"0"-218"-15,1-3 4 16,3-3 18-16,5-1-26 0,15 0-21 15,7-4-4-15,13-4 9 16,14-3-2-16,12-4-7 16,12-3-3-16,11-3 2 15,12-3-8-15,6-1-3 16,5-7 0-16,-2-2 0 0,-1 0-3 16,-12 0-8-16,-11 2-6 15,-16 5 1-15,-16 7 8 16,-15 7 5-16,-10 6-5 15,-14 5-6-15,-7 4 0 16,-8 5-9-16,0 0-7 0,-13 3-24 16,-8 8-26-1,-9 5-62-15,-8 0-101 0</inkml:trace>
  <inkml:trace contextRef="#ctx0" brushRef="#br0" timeOffset="156336.79">9837 15884 531 0,'-6'0'38'0,"6"0"-27"16,0 0 29-16,18 0 2 16,7 0 1-16,13 5-16 15,6 4-3-15,10 4-1 0,11 2-5 16,7 7-9-16,9 2 0 15,5 4-3 1,6 3 2-16,3 6-2 0,5 0-7 16,-2-4 1-16,-5 4 0 15,-1-7-1-15,-9-4 1 16,-5-2-8-16,-10-4-12 0,-10-7-14 16,-12-4-16-16,-12-9-39 15,-12 0-76-15,-9-17-170 16</inkml:trace>
  <inkml:trace contextRef="#ctx0" brushRef="#br0" timeOffset="157102.26">11485 15011 632 0,'2'-21'35'0,"-2"7"-9"15,0 7 40-15,1 3-6 0,-1 4-30 16,0 11-25-16,0 14-7 16,2 7 9-16,-4 7 0 15,-5 7-5-15,-1 6 1 16,-6 1-3-16,1 1 0 15,-4-2 0-15,3-8-5 0,1-4-11 16,4-14-9 0,0-11-2-16,6-15 8 0,3-7 3 15,0-20-12-15,7-12 1 16,3-6 13-16,2-8 11 16,3-4 2-16,0 1 2 0,1 6 1 15,1 7 0-15,-2 10 19 16,0 8-1-16,3 10 3 15,0 13-8-15,4 2-6 16,2 17 3-16,3 9-2 16,5 8-3-16,2 5-1 15,-3 4-3-15,6 4-2 0,-5-6-1 16,-1-1 0-16,-7-4-4 16,-6-5-20-16,-6-8-13 15,-8-5-16-15,-4-8-39 16,-16-6-53-16,-11-4-129 15</inkml:trace>
  <inkml:trace contextRef="#ctx0" brushRef="#br0" timeOffset="157258.47">11451 15283 267 0,'-5'-10'311'0,"5"0"-280"0,12 1-21 15,18 2 16 1,11-1 2-16,12 5-20 0,6 0-7 15,5-1-6-15,1 1-33 16,0-2-67-16,-8 2-80 16</inkml:trace>
  <inkml:trace contextRef="#ctx0" brushRef="#br0" timeOffset="157555.26">12172 15221 242 0,'-3'0'346'16,"3"0"-329"-16,1-3 25 16,20-2 6-16,9 0-2 15,11-2-15-15,10-1-13 16,5 3 0-16,6 1-6 0,5-1-7 16,-1 2-5-16,0-1 0 15,-1 2 0-15,-2 0 0 16,-11 2 0-16,-7-2-10 15,-11 1 0-15,-11 1-3 16,-8-2-7-16,-10 2-1 16,-5-2 2-16,-2 0-9 0,-8-1-28 15,-3-1-25-15,-1-1-35 16,-1-3-56-16</inkml:trace>
  <inkml:trace contextRef="#ctx0" brushRef="#br0" timeOffset="157742.72">12813 15031 508 0,'-3'-11'61'16,"1"2"-11"-16,2 6 11 16,4 3-21-16,9 3-16 15,4 13-12-15,3 5 11 16,4 12-2-16,-3 4-9 0,-3 6-9 16,-7 4-3-16,-11-4-5 15,0-3-27-15,-21-4-16 16,-3-9-26-16,-8-9-36 15,-7-13-95-15</inkml:trace>
  <inkml:trace contextRef="#ctx0" brushRef="#br0" timeOffset="158383.19">13518 15059 228 0,'12'-17'286'0,"-6"-6"-257"15,-6 1-3-15,0 2 21 0,-2 4-1 16,-14 2-25-16,-6 4-14 15,-11 4 2-15,-4 6 1 16,-8 6 0-16,-2 11 0 16,3 6 1-16,2 8-3 0,4 6-4 15,10 2-2-15,9 1-1 16,12-3-1-16,7-5 0 16,12-7-3-16,10-7 1 15,12-9-13-15,1-9 2 16,5 0-2-16,-1-9 1 15,1-11 6-15,-6-3 5 16,-3-5 4-16,-7-1 1 0,-9 4 6 16,-3 3 11-16,-7 5 3 15,-2 6-1-15,-3 6 0 16,0 5-2-16,0 3-16 16,2 12-3-16,3 6 0 0,4 4-1 15,5 6 2-15,2-1-6 16,4 0-24-16,-1-3-19 15,0-6-38-15,1-9-56 16,-6-8-168-16</inkml:trace>
  <inkml:trace contextRef="#ctx0" brushRef="#br0" timeOffset="158601.87">13770 14947 538 0,'2'-16'70'15,"-2"5"-24"-15,2 4 18 16,1 7-21-16,5 0-14 0,3 11-21 16,1 9 4-16,3 5 3 15,-3 4-6-15,1 6-6 16,-2 1-1-16,-4 1-1 16,-4-5-4-16,-3 2-16 0,0-5-16 15,0-7-19-15,-7-4-28 16,2-7-55-16,-2-7-87 15</inkml:trace>
  <inkml:trace contextRef="#ctx0" brushRef="#br0" timeOffset="158976.81">13841 15002 515 0,'0'-19'61'0,"0"-3"-36"15,5 3 32-15,15 1-12 16,8 4-10-16,8 5-20 0,3 5-9 16,0 4 6-16,-3 0-3 15,-9 16-7-15,-9 4-4 16,-15 5-6-16,-3 1-11 0,-16 1-4 16,-11 0 4-16,-2-6 9 15,0-3 8-15,5-4 3 16,7-3 5-16,7-5 6 15,10-1-1-15,2-2-6 16,15 5-1-16,8 2-3 0,6 5 0 16,5 4-1-16,-4 2 0 15,-5 5-4-15,-9-3-5 16,-14 2-14-16,-10-5-2 16,-22-1 11-16,-12-6-5 15,-10-3-15-15,-4-2 1 16,-4-7 11-16,3-1-39 15,3-5-108-15</inkml:trace>
  <inkml:trace contextRef="#ctx0" brushRef="#br0" timeOffset="159648.51">11641 16051 570 0,'3'-5'55'16,"11"-15"-20"-16,-13 17 19 15,1 3 7-15,-2 7-27 16,0 13-29-16,0 5 10 16,0 6-1-16,-2 7-8 0,-6 6-5 15,3-1 2-15,-2-1-5 16,2-5 4-16,-2-3-5 16,-1-9-12-16,6-11-8 15,-1-9-1-15,3-5 11 0,0-8 12 16,0-20-3-1,5-9-4-15,7-9 8 0,-2-6 1 16,7-3 8-16,-4 5-3 16,6 4-1-16,0 10 9 15,-1 10 3-15,2 11-4 0,0 9-7 16,1 6-4-16,0 17-2 16,-2 9 0-16,2 10-1 15,0 8 2-15,-2 6-1 16,-1 0 0-16,-1 2-10 15,-2-4-12-15,-6-5-7 16,-4-5-11-16,-5-8-20 0,0-9-36 16,-15-10-81-16,-11-8-191 15</inkml:trace>
  <inkml:trace contextRef="#ctx0" brushRef="#br0" timeOffset="159789.11">11644 16334 561 0,'-8'-14'28'0,"8"2"-23"15,8-1-4-15,21 2 6 16,13 2-6-16,6-1-5 16,11 0-34-16,1-1-28 15,-4 1-117-15</inkml:trace>
  <inkml:trace contextRef="#ctx0" brushRef="#br0" timeOffset="160226.54">12365 16319 547 0,'-6'-2'32'0,"1"-2"-21"15,5 3 35-15,0 1-2 16,15-2-23-16,10 2-9 16,11 0 9-16,10 0 9 15,11-2-11-15,6 0-4 16,9 2-3-16,4 0-7 15,-1 0-2-15,-1 0-5 0,-3 0 3 16,-6 0-3-16,-9-1 0 16,-12 1-4-16,-10 0-4 15,-10 0-7-15,-9 0-7 16,-10-4 0-16,-5-2 7 16,-4 3-15-16,-10-6-24 15,-2 1-22-15,-2-4-35 0,2-1-39 16,-1-4-117-16</inkml:trace>
  <inkml:trace contextRef="#ctx0" brushRef="#br0" timeOffset="160429.57">13099 16123 450 0,'0'-4'66'0,"4"3"-19"16,5 1-3-16,3 10 1 16,10 10-7-16,-2 7-10 15,1 8 0-15,2 5-12 16,-6 2-9-16,-8-1-7 0,-9 0 1 15,-5-2-12 1,-17-5-19-16,-9-7-13 0,-5-6-18 16,-1-4 6-16,-2-12 4 15,9-3-23-15,6-4-40 16,7-14-91-16</inkml:trace>
  <inkml:trace contextRef="#ctx0" brushRef="#br0" timeOffset="160820.12">13843 16080 282 0,'7'-8'163'0,"-5"-2"-104"16,-2 3 6-16,0 0-1 15,-15 3-18-15,-1 4-18 0,-4 0-13 16,-1 4 3-16,-2 10 1 16,1 8-4-16,2 7-7 15,4 6 0-15,4 0-2 16,2 5-5-16,7-1-2 15,3-4-2-15,3-2 5 16,14-3-9-16,6-6-6 0,5-6 1 16,7-1 1-16,3-9-3 15,1-1-9-15,0-4-18 16,-2-3-25-16,-9-3-45 16,-8-9-86-16</inkml:trace>
  <inkml:trace contextRef="#ctx0" brushRef="#br0" timeOffset="160986.99">13780 16310 581 0,'0'-9'15'16,"4"2"-15"-16,15 1 15 15,10 1 8-15,8 0-18 16,12 2-9-16,3-3-21 0,0-3-85 15,-2-6-251-15</inkml:trace>
  <inkml:trace contextRef="#ctx0" brushRef="#br0" timeOffset="181538.51">14437 14808 285 0,'-2'-11'186'15,"2"0"-150"-15,7-1-20 0,13 3 9 16,3 4 4-16,7 2-14 15,6 1-11-15,-1 2 2 16,4 0 0-16,-3 0-2 16,-4 7-1-16,-1 3-2 15,-7 4-2-15,-4 1 2 16,-6 0-1-16,-6 6 2 16,0 4 8-16,-6 1 2 0,-2 6 2 15,0 6-2-15,0 2 0 16,0 7-1-16,0 2-1 15,0 4-4-15,0 1-1 0,0 3-2 16,7 0 0-16,2 1-2 16,-1 5 1-16,7-2-1 15,-3-1 1-15,3 3 9 16,1 1 1-16,1 2-5 16,-4 3-3-16,4 3-1 15,-1 6-2-15,-1 4 2 0,-3 1 1 16,1 2-1-16,-1 1-1 15,0-1-1-15,1 0 1 16,0 3 0-16,1-4 0 16,0 4 8-16,0 1 0 15,1-2-2-15,4 0-3 16,-4-3-3-16,4-1 2 16,-6-3-1-1,2-2-2-15,-6-3 3 0,-7-4-1 16,0-2-1-16,-9-4-2 15,-14-8 0-15,-9-5-2 0,-13-8-11 16,-18-10-15-16,-10-5-15 16,-17-11-28-16,-13-17-51 15,-7-8-69-15</inkml:trace>
  <inkml:trace contextRef="#ctx0" brushRef="#br0" timeOffset="182616.41">16768 15259 491 0,'14'-26'34'15,"-4"-3"-4"-15,-5 6 22 16,-5 0-9-16,0 4-16 16,-18 7-15-16,-8 3-5 15,-9 6 3-15,-8 3 0 16,-1 1 2-16,-4 12 7 0,3 3-7 16,9 5-2-16,5 2-2 15,15 1-1-15,14 2-3 16,4 0-3-16,23 4-2 15,9 2 3-15,10 2 0 16,2 2-4-16,-2 1-16 0,-7 1 2 16,-11-5 4-16,-14-2-6 15,-12-5-5-15,-24-6 9 16,-15-2 11-16,-13-9 4 16,-8-4 6-16,-1-3 7 15,6-2-8-15,10 0-7 0,16-9-12 16,20-5-85-1,13-7-198-15</inkml:trace>
  <inkml:trace contextRef="#ctx0" brushRef="#br0" timeOffset="183069.41">17222 15384 610 0,'-7'0'3'0,"7"0"25"16,3 0-8-16,19 0-5 0,17 0 12 16,14 0-4-16,11 0-2 15,13 0-5-15,9-1-7 16,4-3-4-16,2 0-4 15,-4 1 1-15,-7 1-1 0,-8-3-2 16,-10-1 3-16,-10-1-4 16,-14 0 1-16,-7 1-13 15,-8 0-18-15,-10-6-8 16,-5 4-15-16,-5-3-20 16,-4-2-65-16,-2-5-114 15</inkml:trace>
  <inkml:trace contextRef="#ctx0" brushRef="#br0" timeOffset="183253.28">18180 15181 445 0,'0'0'44'16,"0"0"-5"-16,3 7-6 0,8 7 7 15,3 5 3-15,-1 9-16 16,1 6-12-16,-7 3-5 16,-7 8-4-16,-4-1-4 15,-19-3-1-15,-9 0-6 0,-11-9-9 16,-10-8 11-16,3-10 2 15,-2-5-7-15,1-9-18 16,5 0-38-16,9-15-93 16</inkml:trace>
  <inkml:trace contextRef="#ctx0" brushRef="#br0" timeOffset="183831.3">18905 15111 472 0,'14'-9'81'0,"0"1"-47"16,-7 3 32-16,-3 5-19 0,-4 5-14 15,0 10-22-15,-7 9 0 16,-10 4 3-16,2 12-6 16,-7 2-5-16,1 4-1 15,3 4-1-15,1-5-2 16,5-2 0-16,7-11-19 15,3-5-2-15,2-13-3 0,0-9-26 16,2-5-14-16,1-12-16 16,1-13-62-16,-1-9-42 15,2-5-4-15,0-6 259 16,0-3 53-16,2 4-29 0,2 2-18 16,0 7 2-16,3 8 7 15,2 9-25-15,6 9-10 16,2 9-19-16,7 0-10 15,2 18 1-15,4 7-4 16,-1 6-6-16,2 6-8 16,-4 4-3-16,-5 3 0 0,-3 3-2 15,-8-2-4-15,-3-5-11 16,-6-4-19-16,-6-5-14 16,-1-8-10-16,-6-11-43 15,-13-8-127-15</inkml:trace>
  <inkml:trace contextRef="#ctx0" brushRef="#br0" timeOffset="183956.27">18899 15415 564 0,'13'-11'4'16,"15"0"-15"-16,18 2 9 16,9 4-2-16,14-1-46 15,0-1-107-15</inkml:trace>
  <inkml:trace contextRef="#ctx0" brushRef="#br0" timeOffset="185268.43">17271 15577 370 0,'-9'-7'21'15,"-1"-1"38"-15,7 5 12 16,3 3-22-16,5 0-14 15,10 0-18-15,10 0 14 16,9 3-3-16,7 1-7 16,13 2-2-16,4-3-1 0,6 3-8 15,6-5-2-15,3 3-4 16,0-4-3-16,0 3-1 16,-7-1 1-16,-8-2-1 15,-11 2 0-15,-11-2 0 16,-11 0-14-16,-9 0-11 0,-11 0-5 15,-5 0-4-15,0 0-13 16,-2 0-43-16,-8 0-61 16,0 0-91-16</inkml:trace>
  <inkml:trace contextRef="#ctx0" brushRef="#br0" timeOffset="185737.07">17267 15323 384 0,'-7'0'56'0,"3"0"-16"16,4 0 35 0,8 0-45-16,16 0 5 0,14 2 11 15,14 2-10-15,20-2-5 16,10 0-7-16,16-2-9 15,6 1-6-15,8-1-4 16,-2 2-3-16,-5 0-2 0,-5-2 0 16,-11 1 0-16,-15-1-2 15,-11 0 0-15,-17 0 1 16,-16 0 1-16,-9-3-1 16,-16 0-2-16,-5 1-5 15,-8 2-11-15,-16 0-7 0,-8 2-16 16,-13 6-25-16,-9 3-35 15,-9 0-115-15</inkml:trace>
  <inkml:trace contextRef="#ctx0" brushRef="#br0" timeOffset="185987.01">17306 15607 510 0,'-14'2'23'0,"14"-2"13"15,18 0 11-15,21 0-5 0,22-2-13 16,17-5-9-16,13-2-4 16,13 0-3-16,4-1-6 15,3-1-4-15,-3 0-3 16,-7 0 2-16,-8 1-3 16,-12-1 1-16,-13-3-6 15,-10 1-3-15,-15 1-4 0,-13-2-10 16,-12-1-20-16,-12-1-15 15,-6-2-32-15,-7-1-88 16</inkml:trace>
  <inkml:trace contextRef="#ctx0" brushRef="#br0" timeOffset="186205.73">18321 15145 543 0,'2'-7'19'16,"8"3"27"-16,7 4-1 15,8 5-17-15,2 15 3 0,4 9-8 16,-2 6-10-16,-7 10-4 16,-5 5-4-16,-14 5-3 15,-3 3-1-15,-16-1-1 16,-17-6-5-16,-13-4-10 16,-11-4-3-16,-8-8-3 0,-8-2-30 15,-7-5-26-15,1-3-88 16</inkml:trace>
  <inkml:trace contextRef="#ctx0" brushRef="#br0" timeOffset="186688.19">17298 16328 429 0,'-12'-6'173'0,"9"1"-146"16,6 0 31-16,24 1-37 0,19 2 1 16,15 2 8-16,17 0-10 15,14 0-5-15,11 0-8 16,4-4-4-16,3 3-3 15,-3 0 1-15,-6-4-2 0,-8 0 1 16,-10-1-5-16,-12 0-8 16,-15-2-3-16,-12 3-10 15,-17-2-10-15,-15 4-8 16,-12-1-9-16,-15 3-37 16,-14 1-99-16</inkml:trace>
  <inkml:trace contextRef="#ctx0" brushRef="#br0" timeOffset="186953.73">17464 16452 372 0,'-37'11'168'16,"17"-7"-157"-16,20-2 36 16,15-1-18-16,29-1 8 15,17 0-8-15,17-3-9 16,15-4-5-16,9 1 0 15,2-3-8-15,4 2-3 0,-8 0 1 16,-3-2-11-16,-14 0 6 16,-7 1 0-16,-15-3-2 15,-13 1-7-15,-12 1-12 16,-13 1-10-16,-9-3-19 16,-7 2 2-16,-7-4-27 0,-12-4-54 15,-3 0-90-15</inkml:trace>
  <inkml:trace contextRef="#ctx0" brushRef="#br0" timeOffset="187156.81">18434 16150 421 0,'7'-6'41'15,"12"0"3"-15,5 6 13 0,8 0-11 16,7 10 0-16,4 5-13 16,-2 10-11-16,0 4-3 15,-7 5-2-15,-8 5-3 16,-12-3-3-16,-14 7-8 15,-6-7-4-15,-26 1-2 0,-10-7-19 16,-14-3-17 0,-12-6-7-16,0-10-9 0,-7-9-27 15,-2-2-94-15</inkml:trace>
  <inkml:trace contextRef="#ctx0" brushRef="#br0" timeOffset="188640.87">19738 16380 353 0,'0'0'50'16,"0"-5"0"-16,3-3 29 15,4-3-36-15,1-3-7 16,1-2 1-16,-4-4-7 0,-5 1-12 15,0-3-10-15,-12 1-4 16,-10 5-2-16,-8 3-1 16,-8 6 2-16,-7 7 11 15,-3 4-3-15,-3 12-2 16,3 11-5-16,3 2 3 16,11 6 1-16,8 1-4 0,12 1-2 15,13-4-3-15,1-6-1 16,21-7-3-16,7-8-6 15,8-6 0-15,6-6 3 16,6-9 2-16,-4-9 1 16,-2-5 4-16,-6-2 4 0,-7 4-2 15,-7-1 7-15,-10 6 3 16,-4 7 5-16,-6 4 4 16,-1 5-7-16,1 2-14 15,3 12 0-15,1 6 1 16,6 1 1-16,3 4-3 0,5 0-19 15,4-4-15-15,1-3-20 16,4-5-29-16,0-10-46 16,-2-3-115-16</inkml:trace>
  <inkml:trace contextRef="#ctx0" brushRef="#br0" timeOffset="188859.53">20126 16169 604 0,'0'-11'50'16,"0"4"-5"-16,0 4 20 0,0 3-27 16,0 10-31-16,0 10-4 15,0 7 7-15,2 6-3 16,1 4-2-16,2-2-3 16,-1-1-2-16,-2-3 0 15,1-1-1-15,-1-5-19 0,0-8-14 16,-1-2-24-16,1-5-11 15,-2-7-35-15,3-3-83 16</inkml:trace>
  <inkml:trace contextRef="#ctx0" brushRef="#br0" timeOffset="189375.04">20179 16270 107 0,'-14'-10'312'0,"-1"-6"-246"15,5-2 22-15,5-2-22 0,5 1-22 16,3-5-16-1,17 4-13-15,11-1-8 0,3 0-4 16,10 7-1-16,0 7 5 16,-5 5-6-16,-6 2 0 15,-12 13-1-15,-12 9-1 0,-9 8-3 16,-10 3 0-16,-16 4-7 16,-2 0 6-16,-3-4 3 15,4-6 2-15,5-7 1 16,10-5 2-16,10-4-1 15,2-4 1-15,12-3-3 16,14-2 1-16,9 1-2 0,7-1-7 16,-1 5-7-16,-5 2 9 15,-9 6 5-15,-13 4-11 16,-14-1-20-16,-9 5 17 16,-23-1 12-16,-11-3 5 15,-4-3-2-15,-5-4 2 0,4-4 5 16,9-6 2-16,12-2-6 15,15-7-3-15,12-11-60 16,17-6-202-16</inkml:trace>
  <inkml:trace contextRef="#ctx0" brushRef="#br0" timeOffset="190359.18">17531 17209 198 0,'-18'-4'358'0,"5"1"-324"15,8-1 23-15,5 1-13 16,16-1-20-16,18-1-9 0,14 1 11 15,18 1-3-15,12-1-9 16,12-3-7-16,7 4-4 16,3-1-2-16,3-3 0 15,-1 1-3-15,-5-2-1 0,-3-2-8 16,-10 2 0-16,-12-3-7 16,-11 2 1-16,-16 0-17 15,-13 2-15-15,-19 1-13 16,-13 3-16-16,-14 1-34 15,-25 2-178-15</inkml:trace>
  <inkml:trace contextRef="#ctx0" brushRef="#br0" timeOffset="190780.94">17750 17284 538 0,'-23'11'36'16,"15"-9"-7"-16,12-2 8 0,32 0-8 15,18 0 2-15,16 0-7 16,16-7-5-16,11-3-8 16,9 0-6-16,0-1-5 15,2-1 0-15,-8-1 0 0,-10-3-10 16,-11 2-11-16,-18-4-8 16,-15 4-5-16,-15-6-9 15,-14-2 9-15,-12 1 7 16,-5-4 14-16,-11 2 11 15,-5-3 1-15,0 6 8 16,1 0 17-16,3 4 12 0,2 5-4 16,7 6-1-16,3 3-3 15,2 2-16-15,11 2-10 16,9 12 4-16,2 4 6 16,6 7-2-16,-1 3-4 15,-2 4-3-15,-7-1-1 0,-9 1 1 16,-11 0-5-16,-7-3 0 15,-20 1-3-15,-14-3-14 16,-6-1-6-16,-7-2-20 16,6-10-41-16,2-9-109 0</inkml:trace>
  <inkml:trace contextRef="#ctx0" brushRef="#br0" timeOffset="194748.77">19763 17134 166 0,'2'0'124'15,"3"0"-71"-15,-1 0 1 16,2 0 0-16,1 0-3 16,0-2-7-16,0-1-11 15,0-1-3-15,-2-3-6 16,1 2-2-16,-1-4-3 0,-1 0-3 16,-3-6-4-16,-2 2-1 15,1-4-1-15,0-3-1 16,-7 3-5-16,-6-5-1 15,-7 6-3-15,-8 4-1 16,-1 3 1-16,-7 7 0 0,-4 2-2 16,-1 7 2-16,2 11 2 15,5 5-1-15,1 6 0 16,8 5-1-16,7 0-1 16,7-2 1-16,10 0 1 15,1-6-2-15,12-4-3 16,10-8 0-16,8-5 3 0,4-9 1 15,4 0-1 1,1-9 0-16,3-6-1 0,-5-7 0 16,-6 1 2-16,-4-3 2 15,-7 6-1-15,-8 3 3 16,-5 4 11-16,-3 5 9 0,-1 6-4 16,2 2-17-16,3 10-2 15,3 5-2-15,5 4 2 16,5 3-3-16,6-5-31 15,7 0-22-15,3-4-52 16,0-10-105-16</inkml:trace>
  <inkml:trace contextRef="#ctx0" brushRef="#br0" timeOffset="195358.01">20384 16943 462 0,'0'-8'117'16,"0"2"-48"-16,0 2 3 16,0 4-21-16,0 13-37 0,-3 7-7 15,-1 8 4-15,-1 6-5 16,-3 7-3-16,-1 0-3 15,-1 0 2-15,-3-4-2 16,2-3 1-16,1-7-10 16,2-9-1-16,1-11 4 15,5-7 6-15,2-8 6 0,0-18-5 16,7-8-3-16,8-10 3 16,4-8-1-16,7-3 0 15,2-2 0-15,3 2 1 16,1 6 0-16,-3 12-2 15,-2 8 6-15,-3 11 2 0,-7 17-2 16,-2-1-4-16,-3 20-1 16,-2 5 0-16,0 10 0 15,-1 7 0-15,2 5 0 16,-2 5-1-16,1-4-10 16,-3 0-11-16,1-1-28 15,-6-10-20-15,-2-6-39 0,-2-13-133 16</inkml:trace>
  <inkml:trace contextRef="#ctx0" brushRef="#br0" timeOffset="195500.22">20364 17080 578 0,'15'-12'5'0,"16"-1"-14"16,8 3 30-16,15 1-12 15,5 2-7-15,1 0-3 0,-1 0-18 16,-6-4-96-16,-6-3-163 16</inkml:trace>
  <inkml:trace contextRef="#ctx0" brushRef="#br0" timeOffset="195890.77">20970 16733 551 0,'0'-11'46'0,"0"4"19"16,0 7-3-16,0 0-34 16,5 4-20-16,5 13 2 15,-2 10 2-15,-1 5-1 0,0 9 0 16,-3 4-5-16,-4 7-3 16,0 0-2-16,-6-4 0 15,-2-6-1-15,-1-8 1 16,-1-9-2-16,5-7 2 0,0-9-2 15,5-5 2-15,0-4 3 16,10-6 1-16,10-12-4 16,6 0-2-16,10-3 1 15,3-1-3-15,6 5-1 16,0 6-1-16,-4 6-1 0,-11 5 2 16,-6 7 0-1,-15 9-2-15,-9 4-8 0,-16 3-6 16,-18 2 3-16,-10 2-8 15,-7-8 11-15,-3 2-2 16,5-6-5-16,2-3-6 0,17-8-14 16,12-4-61-1,12-7-204-15</inkml:trace>
  <inkml:trace contextRef="#ctx0" brushRef="#br0" timeOffset="198596.27">20581 17377 392 0,'-7'0'46'0,"4"0"-17"16,1 0-7-16,2 0 0 16,0 5-16-16,0 4-7 15,5 5-10-15,2-3-22 16,3 3-27-16,2-4-96 15</inkml:trace>
  <inkml:trace contextRef="#ctx0" brushRef="#br0" timeOffset="198736.87">20649 17649 443 0,'-8'7'35'0,"2"1"3"15,3-2-20-15,3 4-14 16,0-5-6-16,7 1-67 15,8-3-71-15</inkml:trace>
  <inkml:trace contextRef="#ctx0" brushRef="#br0" timeOffset="198869.69">20731 17856 550 0,'-11'14'52'0,"1"-4"-15"15,8-3-18-15,2-1-12 16,9-4-10-16,13-2-67 0,7-10-179 15</inkml:trace>
  <inkml:trace contextRef="#ctx0" brushRef="#br0" timeOffset="200103.78">22072 14916 421 0,'6'0'41'0,"-1"-1"-32"16,0-8 59-16,6-3-17 15,0-5-13-15,-1 0-8 16,2-6-11-16,-5-2-2 16,-2-4-5-16,-5 3-4 0,-4 1-4 15,-11 3-5-15,-12 9-2 16,-7 8 2-16,-7 5 1 15,-3 6 1-15,0 16 1 16,3 5-3-16,6 6 1 16,6 2 0-16,10-2 0 15,7 5-2-15,11-9 1 0,1-2-6 16,8-11-11-16,12-8 3 16,7-5-2-16,9-3 1 15,3-17 8-15,2-4 9 16,3-4-1-16,-1-4 3 15,-7 3 14-15,-1 1 7 16,-9 7 1-16,-6 4 3 0,-4 7 2 16,-4 7-9-16,-3 2-11 15,1 11-4-15,-1 7-4 16,-3 5-2-16,5 2 0 16,-3 1-4-16,-1 1-20 15,-2-4-15-15,0-5-24 0,-1-8-31 16,-4-6-62-16,0-6-187 15</inkml:trace>
  <inkml:trace contextRef="#ctx0" brushRef="#br0" timeOffset="200463.07">22092 14494 444 0,'0'-18'81'0,"0"2"-58"15,6 4 25-15,15 8-12 16,6 4-8-16,3 0-9 0,2 11-5 16,-1 7-8-16,-6 2-2 15,-6 1-4-15,-11-2-2 16,-6 1-9-16,-2-7 0 16,-5-3 1-16,-8-10 7 0,1 0 7 15,-2-11 4-15,2-8 12 16,4-1 4-16,8-5 2 15,0 2-7-15,5 3-7 16,11 6-7-16,5 6-6 16,3 5 0-16,5 3 1 15,1 13 1-15,-1 9-2 0,-2 4 1 16,-6 5-4-16,-4 1-27 16,-5 1-14-16,-6 2-9 15,-3-6-47-15,-1-13-98 16</inkml:trace>
  <inkml:trace contextRef="#ctx0" brushRef="#br0" timeOffset="200839.47">22622 14569 203 0,'4'-4'387'15,"-4"3"-341"-15,1 1-19 16,3 9 1-16,1 8 2 15,0 8-6-15,0 4-14 16,3 2-6-16,-2 1-4 0,-3 0 0 16,0-6-2-16,-1-2-10 15,-2-6 1-15,0-10-2 16,0-1-1-16,0-7 9 16,0 0 5-16,2-3 4 15,8-6-4-15,5-4 0 0,5 3 0 16,3 0-1-1,2 9 1-15,2 1 2 0,-1 1-1 16,-1 14-1-16,-9 3 0 16,-3 1 1-16,-8 3-2 15,-5-1-4-15,-15-3-15 0,-9-2-20 16,-7-6-1-16,-1-2 1 16,-3-8-6-16,7 0-8 15,5-12-9-15,11-6-115 16</inkml:trace>
  <inkml:trace contextRef="#ctx0" brushRef="#br0" timeOffset="201261.27">22868 14396 490 0,'0'-9'46'15,"0"0"-5"-15,9 7 18 0,3 2-22 16,1 4-17-16,1 9-11 16,1 2-3-16,-3 2-5 15,-5 1-1-15,-1-4 0 16,-6-3-1-16,0-3-4 0,0-6-3 15,-6-2 6-15,2 0 5 16,1-10 1-16,3-7 0 16,0-1 1-16,9-1 3 15,6 1-1-15,5 5 0 16,1 6-4-16,2 6-2 16,1 1 2-16,1 11-3 0,-6 6 0 15,-2 6 0-15,-3 4 0 16,-1 6-2-16,-8 2-10 15,-3-1-29-15,-2-6-28 16,0-4-118-16</inkml:trace>
  <inkml:trace contextRef="#ctx0" brushRef="#br0" timeOffset="201683.04">23579 14852 634 0,'5'2'39'0,"-1"2"-31"16,-3 4 35-16,-1 7-24 16,0 1-17-16,0 6-8 15,-10-1-38-15,-5-2-55 16,1-4-117-16</inkml:trace>
  <inkml:trace contextRef="#ctx0" brushRef="#br0" timeOffset="202042.31">23812 14687 618 0,'5'0'16'16,"1"0"-6"-16,1 14 19 15,2 4-8-15,2 7-12 0,-2 0-8 16,-4 0-1-16,1-3-2 15,-6-5-9-15,0-5-6 16,0-6 3-16,0-6 7 16,0 0 10-16,0-14 5 15,6-7 2-15,6-3 1 16,5-3 1-16,5 1-3 16,3 1-4-16,1 8-2 15,-2 6 0-15,1 8-2 0,-4 3 0 16,-6 9-1-16,0 11-1 15,-3 4 0-15,0 2 1 16,-5 2-2-16,-2-2-13 16,0 0-13-16,5-4-8 0,-3-7-32 15,3-4-47-15,3-9-47 16</inkml:trace>
  <inkml:trace contextRef="#ctx0" brushRef="#br0" timeOffset="202307.87">24309 14683 492 0,'5'-5'55'0,"-2"-1"-24"15,6 6 25-15,7 0-24 0,2 3-4 16,5 8-8-16,4-2-8 16,1 3-5-16,-2 0-2 15,-1 2-2-15,-8-2-1 16,-5 1-1-16,-9-1 0 15,-3 4-2-15,-5-4 1 16,-17 4 1-16,0-3 0 0,-9 2 0 16,-1 1-1-16,-1-2-6 15,5 1-13-15,4 0-21 16,6-1-18-16,9-3-33 16,7 0-87-16</inkml:trace>
  <inkml:trace contextRef="#ctx0" brushRef="#br0" timeOffset="202489.27">24574 14947 26 0,'5'1'566'0,"-5"3"-530"16,-7 3-7-16,-10 3 11 16,-2 0-19-16,-3 8-18 15,-5-2-3-15,0 4-3 16,5-5-26-16,1 2-36 0,9-6-30 15,4-8-91-15</inkml:trace>
  <inkml:trace contextRef="#ctx0" brushRef="#br0" timeOffset="202801.72">24809 14794 363 0,'5'-12'253'0,"-3"-1"-236"16,-4 8 33-16,-8 5-19 16,-5 1-19-16,1 16-3 15,-2 8-4-15,3 1-2 0,2 5-1 16,6 2-2-16,3-3 0 16,2-1-1-16,3-6-1 15,12-5-5-15,3-7-2 16,2-6 5-16,3-5 4 0,-2-5 4 15,-1-11-1-15,-6-4 1 16,-4-5 9-16,-10-2-8 16,0 1-5-16,-18-2-4 15,-6 1-24-15,-5 0-57 16,1-2-188-16</inkml:trace>
  <inkml:trace contextRef="#ctx0" brushRef="#br0" timeOffset="-207152.73">13833 16445 83 0,'0'0'235'16,"0"-1"-180"-16,5-1 14 15,5-2 2-15,-3 4-25 16,0-4-10-16,0 3-4 15,1-1-9-15,-3 1-8 0,-1-2-5 16,1 1-3-16,2-3-5 16,1-2-2-16,2-1 1 15,1-3-1-15,2-3-1 16,-6-4 0-16,-2-4-4 16,-5-1-4-16,0 1 0 15,-9 3 4-15,-7 3 5 0,-5 6 2 16,-3 5 7-16,-1 5-2 15,1 3-4-15,3 11-2 16,3 4 1-16,6 3-2 16,4 0 0-16,6 2 0 0,2-1 0 15,8-6-2-15,8-5 0 16,9-4 2-16,4-7 2 16,0 0 1-16,5 0-1 15,-7-13-1-15,-2-1-1 16,-11-5-1-16,-5-5-2 15,-9 3-1-15,0-5 0 0,-14 5 3 16,-6 3 0-16,-4 6 1 16,-2 7 3-16,-3 5 4 15,2 0 2-15,2 12-3 16,5 6-4-16,6 4 1 16,5 0-2-16,6 0-1 15,3-1 0-15,5-3-2 0,11-3 1 16,5-6 1-16,5-4 1 15,-2-5 0-15,1 0 0 16,-1-5 1-16,-7-8-1 16,-10-6 0-16,-6-5-1 0,-1 1-2 15,-7-2 0-15,-13 2 0 16,-3 1 1-16,-1 9 0 16,0 3 3-16,2 7 1 15,2 3 6-15,4 3-5 16,6 10-2-16,5 4-2 0,5 1 0 15,0-1-1-15,15-2-1 16,6-5 0-16,3-5 2 16,3-5 1-16,-2 0 1 15,0-5-1-15,-11-8 0 16,-4-4 1-16,-10 0-4 16,-3-1-3-16,-14 6-4 15,-5 3-7-15,-3 9-10 0,0 0-22 16,2 11-42-16,4 7-75 15</inkml:trace>
  <inkml:trace contextRef="#ctx0" brushRef="#br0" timeOffset="-204731.42">13572 16958 127 0,'3'1'18'0,"1"1"19"16,-1 0 0-16,1 0-22 15,-3 1-7-15,1-3 11 16,0 2-1-16,-1 0-7 15,2-2-1-15,-1 0-6 0,-2 0-2 16,0 0 4-16,2 0 10 16,-1 0 14-16,1 0 2 15,0-4 0-15,1 1 2 16,1 1-4-16,1-2 1 16,-1 1-2-16,2 1-3 0,-1-2-4 15,0 2-7-15,-1-1-4 16,-3 3-4-16,1-2-4 15,-2 0 3-15,0 1 2 16,0-1 3-16,0-1 1 16,2-1 1-16,-2 0-4 0,0-3 0 15,0-2 1-15,0 0 2 16,0-3-2-16,-2 1-6 16,-8 0 2-16,-3 0 0 15,-1 5-2-15,-6-2 0 16,-1 8 1-16,-6 0-1 0,-2 2-2 15,2 12 1-15,-2 4 0 16,2 9-1-16,2 5 1 16,5 4-2-16,7 0 0 15,8-1-1-15,3-5-1 16,2-1-1-16,9-9 0 0,9-6 3 16,3-5-1-16,6-7 0 15,2-4 1-15,2-3-1 16,1-10 2-16,0-6-2 15,-3-3 1-15,-2-2 0 16,-5-3 0-16,-6 4 1 16,-3 0 0-16,-8 6 6 0,0 4 11 15,-3 5 3-15,-2 4-16 16,0 4 7-16,0 2-7 16,0 4-8-16,0 10-1 15,0 6 2-15,0 5 1 16,0 4-13-16,8-1-11 0,7-3-30 15,9-3-9-15,3-8-23 16,4-9-48-16,4-5-113 16</inkml:trace>
  <inkml:trace contextRef="#ctx0" brushRef="#br0" timeOffset="-204497.12">14137 16779 455 0,'3'-14'98'15,"-3"3"-29"-15,0 9 5 16,-3 2-22-16,-8 7-35 16,-5 13-10-16,-3 7-3 0,-5 10 1 15,-3 5-3-15,0 6-1 16,2-2 0-16,7-2-1 16,3-4-14-16,8-10-11 15,7-6-12-15,0-11-21 16,14-7-23-16,5-6-31 0,8-9-72 15</inkml:trace>
  <inkml:trace contextRef="#ctx0" brushRef="#br0" timeOffset="-204248.92">14169 16801 316 0,'0'-20'158'0,"0"4"-79"0,0 5 0 15,0 6-21-15,4 5-25 16,5 0-20-16,5 10-2 15,6 6 1-15,1 8-3 16,6 4-6-16,-1 4-2 16,-1 2 0-16,-3 2-1 0,-5 2-1 15,-2-3 2-15,-8-1-3 16,-2 0-5-16,-5-6-9 16,0-3 1-16,-3-3-5 15,-4-6-17-15,-3-5-11 16,1-4-25-16,1-6-36 15,-3-1-75-15</inkml:trace>
  <inkml:trace contextRef="#ctx0" brushRef="#br0" timeOffset="-204108.34">14071 16990 513 0,'-7'-4'37'0,"7"1"-5"16,7 1 18-16,20 0-34 15,10 2-9-15,9 0-5 16,5-2-3-16,3-2-47 16,2-6-179-16</inkml:trace>
  <inkml:trace contextRef="#ctx0" brushRef="#br0" timeOffset="-197109.96">6313 11597 139 0,'7'0'344'16,"-3"0"-339"-16,-2 0 3 15,0 0 17-15,-2-3 15 16,0-4-26-16,0-2-13 16,-2 0 2-16,-2-3 12 0,-1-1 4 15,-4-5 6-15,-1 2-3 16,-4-5-12-16,-1-4-3 16,-7 0-4-16,-3-5-1 15,-6-1 0-15,-5-1-1 0,-5-2 1 16,-6 3 0-1,-4 3 4-15,-5 0 2 0,-11 2-3 16,-5 2-4-16,-6 2-1 16,-9 0 1-16,-8 3-1 15,-4 1-2-15,-5-1 3 16,-5 1-1-16,-3 2-1 0,-3 1 0 16,-2 1 1-16,1 0 0 15,-1 3-2-15,2-1 3 16,0 3 0-16,4 0-4 15,1 1 3-15,5 3-1 16,3 0 4-16,2 3-4 16,3 1 0-16,2 1 1 15,5 0-2-15,0 0 3 0,0 7-1 16,7 4 0-16,-4 1-3 16,6 4 3-16,5 5 0 15,-4-1-1-15,10 3-1 0,-2 6 2 16,6-1-1-16,-1 2 1 15,8 5 1-15,1 0-2 16,7 6 3-16,0 2 0 16,7 3 1-16,4 6 0 15,4 2-1-15,5 3 0 16,3 1-1-16,2 2-1 0,7 0 0 16,4-1 0-16,5-6 0 15,6-1 1-15,4-5-3 16,0-4 2-16,4-3 0 15,8 0 1-15,6-1 0 16,1 2 1-16,9-2 0 0,2 0 0 16,2-1 2-16,9-4-4 15,1 1 1-15,7-1-1 16,6-4 1-16,3 1 1 16,4-2-1-16,7-3 0 15,1 1 0-15,3-4 1 0,3 0-1 16,1-2 1-16,4-1-1 15,2 0 2-15,3-2-1 16,2 1 1-16,3-1-1 16,-3-2-1-16,4 0 0 15,1-1 2-15,-1-1 0 0,0-2 1 16,3-1 2-16,-2 0-1 16,2-2-2-16,-3 0-2 15,-1-1 0-15,1-2-1 16,-2-1 1-16,1-1-2 15,-1-4 1-15,2 0 0 16,1 0 0-16,2-2 0 16,-1-7 1-16,-1 0-1 0,0-3 0 15,-1-1 2-15,0-1-2 16,-3-2 1-16,0-2-1 16,-6-3-1-16,-2-1 2 15,-5 1 0-15,-1-6-1 16,-5-2 0-16,-4 1 0 15,-2-4 0-15,-3 1 0 0,-4-2 0 16,-5-3 0-16,-3 0 1 16,-4-3-1-16,-4-4 1 15,-5-3 1-15,-5-1 0 0,-7-6 2 16,-4-4 7-16,-9-4-1 16,-10-4 2-16,-1-7 1 15,-20-6-3-15,-21-6-3 16,-28-9-3-16,-30 2-4 15,-41 2-3-15,-49 7-28 16,-49 3-48-16,-64 4-69 16,-66 8-435-16</inkml:trace>
  <inkml:trace contextRef="#ctx0" brushRef="#br0" timeOffset="-167755.78">13185 1407 360 0,'7'-7'26'0,"-1"-1"2"16,-1 1 42-16,2 0-10 16,-1-1-26-16,-1 1-7 15,3-3 1-15,-3-1 2 16,0 1-5-16,-1 1-3 15,-3-2-3-15,-1-5-2 0,0 6-4 16,-1-3-1-16,-10 3-5 16,-9 0-4-16,-7 7-4 15,-5 3-1-15,-6 0 0 16,-1 13 2-16,-1 4 0 16,6 5 3-16,3-3-1 0,16 2 0 15,2 1-1-15,13-1-2 16,6 1-2-16,16-1-1 15,17 1 3-15,4-2 1 16,9 1-1-16,3 2-2 16,-1 2 2-16,-7-2 1 15,-11 0-1-15,-9 2-1 16,-13-1-12-16,-14 1-1 0,-7-6 8 16,-19 1 3-16,-9-6 4 15,-6-5 3-15,-8-2 10 16,3-7 0-16,4 0-7 0,8-9-6 15,8-12-35-15,18-8-140 16</inkml:trace>
  <inkml:trace contextRef="#ctx0" brushRef="#br0" timeOffset="-167271.51">13652 1420 707 0,'-14'0'-5'15,"-3"0"9"-15,17 0 19 16,8 0-5-16,15 0-17 15,14-4 23-15,12-2 21 16,14-1-17-16,13-5-13 0,6 1-7 16,4-1-4-1,1 1-4-15,-3 0 2 0,-7 0-2 16,-4 0-1-16,-11 3-3 16,-10-3-17-16,-9 1-23 15,-10-3-36-15,-12-1-17 16,-10-4-40-16,-9-5-51 0,-2-2-114 15</inkml:trace>
  <inkml:trace contextRef="#ctx0" brushRef="#br0" timeOffset="-167099.68">14556 1109 368 0,'-4'-13'169'0,"3"5"-103"15,1 3-6-15,1 3-27 16,10 2-24-16,7 2 0 0,6 7 3 16,2 8 7-16,-1 8-3 15,-1 9-7-15,-11 4-6 16,-11 8-4-16,-4 0 0 15,-18 4-11-15,-17-6-14 0,-6-6 1 16,-6-6-9-16,-4-12-10 16,3-11-57-1,2-9-174-15</inkml:trace>
  <inkml:trace contextRef="#ctx0" brushRef="#br0" timeOffset="-166506.06">15453 962 619 0,'6'-13'108'15,"-6"5"-97"-15,0 3 18 16,0 5 19-16,1 0-28 16,-1 13-17-16,0 6-6 15,0 12 4-15,-5 10 0 0,-4 5 0 16,0 8 0-16,-2-2-1 15,3-2-8-15,1-8-20 16,0-10-13-16,4-13 5 16,3-12-9-16,0-7-17 15,3-19 21-15,11-12-29 0,-2-8-41 16,4-12 17-16,2-5 82 16,-2 0 26-16,2 4 9 15,-2 4 10-15,0 7 39 16,1 8 26-16,-2 11-39 15,0 11-19-15,4 5-12 0,0 6-14 16,4 6-6 0,-1 13-2-16,4 13 6 15,1 4-1-15,0 9-6 0,4-1-1 16,-7 3-4-16,1-1 1 16,-6-6-1-16,-2-4 0 15,-4-5-1-15,-3-4-13 0,-6-4-15 16,-4-5-19-16,-6-6-46 15,-14-6-86-15</inkml:trace>
  <inkml:trace contextRef="#ctx0" brushRef="#br0" timeOffset="-166365.47">15460 1216 604 0,'-14'-4'66'0,"7"-8"-62"15,7 1 15-15,16 0 8 16,23-1-28-16,17-2 0 15,17-4-5-15,10 4-34 16,6-6-75-16,-5 1-280 0</inkml:trace>
  <inkml:trace contextRef="#ctx0" brushRef="#br0" timeOffset="-164273.33">13244 2226 340 0,'0'-6'81'15,"0"1"-34"-15,0 0 29 0,0 3-11 16,0 0-23-16,0 1-17 15,0 1-10-15,0 0-4 16,0 3-5-16,0 13-7 16,-1 11 10-16,-6 12 11 15,-5 11-2-15,-3 9-2 0,-5 8-7 16,-1-1-3-16,1 1-3 16,-1-7-2-16,6-9 0 15,4-5-1-15,3-13 0 16,7-12 0-16,1-8 0 15,0-11-13-15,11-6-17 16,5-21 9-16,4-12-10 0,-1-12-18 16,-1-7 15-16,1-12 26 15,-7-5 6-15,-3 2 1 16,0 5 1-16,-3 7 7 16,0 11 26-16,-2 10 5 0,-1 15-7 15,1 10-3-15,4 10-13 16,4 3-9-1,4 11-6-15,9 12-2 0,6 11 5 16,7 10-1-16,-1 9 1 16,3 3-1-16,-1 0-1 15,-5-3-2-15,-2-3 1 0,-5-12-8 16,-5 0-15-16,-8-12 3 16,-3-4-9-16,-9-5-26 15,-2-5-30-15,-18-6-72 16,-9-6-148-16</inkml:trace>
  <inkml:trace contextRef="#ctx0" brushRef="#br0" timeOffset="-164139.86">13114 2634 590 0,'-6'-7'12'0,"6"-6"-8"0,19 0-4 16,22-10 12-16,15-1-10 15,10-3-2-15,11-5-9 16,4 3-36-16,-3-6-105 15</inkml:trace>
  <inkml:trace contextRef="#ctx0" brushRef="#br0" timeOffset="-163612.29">13913 2404 511 0,'-9'0'118'16,"1"0"-113"-16,6 2 4 16,2-1 15-16,12-1-16 0,10 2-4 15,15-2 23-15,13 0 13 16,11-3-9-16,13-9-7 15,8-1-10-15,4-1-6 16,3-2-5-16,-3 0-2 0,-2 1-1 16,-8-1 1-16,-12 4-1 15,-8 0 1-15,-12 1-1 16,-8 2-1-16,-11 1 2 16,-10 5-4-16,-6 2-5 0,-5-2-3 15,-4 3 0-15,0 0-12 16,0 0-8-16,-7 0-14 15,-4 0-23-15,0-3-58 16,0-2-121-16</inkml:trace>
  <inkml:trace contextRef="#ctx0" brushRef="#br0" timeOffset="-163409.22">14780 2092 592 0,'0'-5'63'16,"0"1"-60"-16,3 4 17 15,14 0 7-15,7 11-9 0,5 5 1 16,3 7 1-16,3 6-4 16,-2 7-5-16,-11 1-7 15,-5 4-3-15,-14-2-2 16,-3 0-9-16,-23-1-5 16,-15-4-5-16,-14-8-25 15,-7-6-27-15,-4-10-81 0</inkml:trace>
  <inkml:trace contextRef="#ctx0" brushRef="#br0" timeOffset="-159753.82">15620 1842 268 0,'0'-9'206'16,"0"-1"-164"-16,0 4 3 16,0 1 14-16,0 3-13 0,0 2-22 15,0 0-17-15,0 5-7 16,2 13-1-16,-1 9 10 15,-1 11 12-15,0 8-4 16,0 11-4-16,-8 7-5 16,-4 4-4-16,-3-2-1 0,-1-2-3 15,1-5 2-15,1-9-3 16,3-6 1-16,0-15-4 16,6-7-5-16,3-12-7 15,2-9-12-15,0-1-22 16,7-18-3-16,8-10-19 15,-1-12-57-15,3-8-35 0</inkml:trace>
  <inkml:trace contextRef="#ctx0" brushRef="#br0" timeOffset="-159510.18">15644 1910 396 0,'7'-23'57'16,"-6"5"5"-1,3 9-8-15,2 4-5 0,1 5-26 16,0 0-17-16,8 9-3 15,2 12 8-15,5 4 6 16,3 9 1-16,2 5-5 16,1 4-4-16,1 6-5 15,-5-1 0-15,1-2-3 0,-3-3 0 16,-5-3-1-16,0-4 1 16,-5-4-2-16,-2-4 1 15,-3-9-6-15,-2-1-10 0,-2-5-10 16,-1-4-19-16,-2 0-26 15,-4-9-62 1,-8 0-57-16</inkml:trace>
  <inkml:trace contextRef="#ctx0" brushRef="#br0" timeOffset="-159321.42">15562 2295 573 0,'0'-3'34'0,"3"-6"-46"16,20-2 7-16,7 1 25 0,12-3-9 16,8-1-10-16,7 1-1 15,3 1-10-15,-3 1-51 16,-1-1-84-16,-8 1-177 16</inkml:trace>
  <inkml:trace contextRef="#ctx0" brushRef="#br0" timeOffset="-157868.65">16471 2090 135 0,'4'-2'80'0,"-2"1"-59"0,-2-1 14 16,3 0 17-16,-3 0-20 15,2 1-17-15,1-1-3 16,2-1 10-16,-3-1-2 16,1 0 1-16,1 0-4 0,-3-3 6 15,1 0-1-15,-2-2 1 16,0-1-2-16,0-1-6 15,0 0-2-15,-5 1 2 16,-5 0-5-16,0 2-5 16,-6 1-2-16,-2 3-2 15,-2 0-1-15,-1 4-1 0,-1 0 1 16,-3 2-1-16,5 7 2 16,0 3 0-16,0 1 1 15,3 1 0-15,2 4-1 16,5-2 1-16,1-2-1 15,4-1-1-15,4-2 0 0,1-3 0 16,0 0-1 0,1-1 2-16,6-4 1 0,-4 1-1 15,2-2 2-15,-1-2-2 16,-3 0 1-16,3 0-1 16,-4 0 1-16,2 0-1 15,-2 0 0-15,1 0-1 0,-1 0 0 16,0 0-5-16,2 0-15 15,0-2-14-15,-2 0-22 16,3-1-48-16,-3-3-64 16</inkml:trace>
  <inkml:trace contextRef="#ctx0" brushRef="#br0" timeOffset="-157368.76">16185 1809 536 0,'-8'-10'16'16,"2"3"14"-16,3 4 27 16,3 1-14-16,0 2-27 15,0 0-18-15,0 5 1 16,7 12 5-16,1 4 3 16,0 6 4-16,3 7 0 0,0 5 2 15,-2 4-5-15,1 1-2 16,2-1-2-16,-3-5-3 15,-3-3 0-15,1-5-1 16,0-5 0-16,-4-7 2 16,-1-2-2-16,0-7 0 0,-2-2-1 15,1-5 3-15,1-2 3 16,-2 0-2-16,0-2 3 16,4-12 0-16,-1-4-4 15,6-7-1-15,6-5-1 16,2 4 1-16,3-4-1 15,7 8-2-15,0 4 1 16,4 5 1-16,-1 8 0 0,1 5 1 16,-2 0 2-16,-7 7-2 15,-2 5-1-15,-5 5-2 16,-13 4 1-16,-2 2-4 0,-15 2-12 16,-12 0-6-16,-10-2-16 15,-6-3-4-15,-4-6 19 16,2-5 7-16,7-7-10 15,10-4-21-15,10-16-57 16,14-12-306-16</inkml:trace>
  <inkml:trace contextRef="#ctx0" brushRef="#br0" timeOffset="-156884.47">16909 1512 590 0,'0'-12'50'16,"0"3"3"-16,0 5-1 16,0 4-21-16,0 0-17 15,2 8-12-15,5 12-2 0,6 11 6 16,1 14 8-16,6 12-1 15,2 12-4-15,1 17 3 16,2 9 0-16,0 5-4 16,-1 7-2-16,0 0-3 15,-7-7-4-15,-2-11 3 16,-3-13-4-16,-5-14 0 0,-4-12-4 16,-1-15 1-16,-2-14-2 15,0-10-3-15,0-10-6 16,0-4-10-16,0-19-29 15,0-12-69-15,0-20-144 16</inkml:trace>
  <inkml:trace contextRef="#ctx0" brushRef="#br0" timeOffset="-152807.31">15752 2272 648 0,'-5'9'12'15,"-9"-3"-16"-15,14-6 19 0,4 0 12 16,16-4-21-16,9-10 0 16,8-4 2-16,11-5 0 15,10-2-8-15,-1-6 1 16,-1-1-1-16,-5-2-1 15,-14 4-2-15,-11 2-12 0,-23 3 0 16,-6 3 4-16,-31 9-14 16,-17 8 13-16,-13 5 14 15,-8 5 0-15,-4 12 1 16,3 6 8-16,7 4 14 16,13 1-1-16,17-1-16 15,18 0-4-15,18-4-2 16,10-3-10-16,31-8-1 0,12-6 9 15,19-6 1-15,8-6 1 16,9-12-9-16,2-5-3 16,-3-2 3-16,-6-2 2 15,-14 1 3-15,-14-1 3 0,-19 0 3 16,-19 6-2-16,-16 1 1 16,-24 7-4-1,-23 6 1-15,-20 7-6 0,-16 0-5 16,-10 13-7-16,-9 6 9 15,3 6 10-15,6 2 2 0,14-2 20 16,16 2 13-16,24-6-16 16,18-1-11-16,21-4-8 15,29-9-17-15,25-5 12 16,25-2 0-16,20-5-32 16,12-13-49-16,1-4-79 15,-10-3-121-15</inkml:trace>
  <inkml:trace contextRef="#ctx0" brushRef="#br0" timeOffset="-152163.78">15852 2654 245 0,'4'-5'170'16,"-1"-3"-156"-16,-1 1 31 16,0 0 39-16,-2 0-32 15,0-3-21-15,-2 4-7 16,-9 1-8-16,0-1-10 0,-8 4 0 16,-5 2-5-16,-5 2-1 15,-5 11-1-15,0 5 4 16,-3 6 0-16,5 3-2 15,3 2 2-15,5 3 2 16,14-2-4-16,4-5-1 16,6-3-2-16,13-8-3 0,12-5 4 15,6-9 4-15,6 0-1 16,4-9-1-16,3-9 0 16,-1-5-1-16,-8-3 2 15,-2 0-1-15,-10 1 2 16,-5 2 1-16,-7 5 11 15,-8 2 5-15,-3 7 1 0,0 4 2 16,0 5-8-16,0 0-7 16,0 5-8-16,0 9-2 15,2 4-1-15,9 5 0 16,3 2-3-16,7 2-19 0,3-6-14 16,6-3-27-16,1-7-24 15,-2-7-48-15,0-4-145 16</inkml:trace>
  <inkml:trace contextRef="#ctx0" brushRef="#br0" timeOffset="-151935.22">16234 2520 629 0,'-3'-10'40'0,"-3"6"1"16,5 4 20-16,1 0-30 15,0 7-27-15,5 8-1 0,4 8 4 16,4 4 2-16,2 5-3 15,2-1-4-15,-1 3-1 16,2 0-4-16,-4-4-17 16,1-5-22-16,-3-5-25 0,-2-6-28 15,-7-3-45-15,-1-10-101 16</inkml:trace>
  <inkml:trace contextRef="#ctx0" brushRef="#br0" timeOffset="-151544.66">16285 2601 179 0,'-9'-20'372'0,"1"-5"-340"16,6 0 28-16,2-4 3 16,17 1-28-16,12-1-13 0,3 6-3 15,11 3-1-15,-1 6-8 16,-1 7 1-16,-4 7-6 15,-11 11-4-15,-11 10-2 16,-12 8-6-16,-3 3-16 16,-17 3-9-16,-6-2 10 0,-1-5 16 15,0 0 6-15,7-12 2 16,3-3-2-16,11-2 1 16,3-6 0-16,14 0-3 15,8-1 2-15,10 1-2 16,4 4-3-16,-1 3 3 15,-4 5 1-15,-6 2 0 0,-13 6-6 16,-12 2-18-16,-8 0 9 16,-16 0 2-16,-12-6 10 15,-3-3 3-15,-3-11 1 16,5-5 1-16,8-6 0 16,10-21-7-16,15-10-127 0</inkml:trace>
  <inkml:trace contextRef="#ctx0" brushRef="#br0" timeOffset="-150857.34">17628 1985 411 0,'0'-10'63'16,"0"2"19"-16,0 4-3 0,0 4-19 16,-4 0-24-16,0 12-23 15,-1 7-1-15,-2 8 9 16,0 8-9-16,-4 8-7 16,2 3-3-16,1 4-3 0,-2 4 2 15,1-4-4 1,2-1-23-16,2-9-12 0,3-9-12 15,2-10-15-15,0-13-30 16,2-8-70-16,7-14-164 16</inkml:trace>
  <inkml:trace contextRef="#ctx0" brushRef="#br0" timeOffset="-150607.4">17671 1965 273 0,'7'-16'301'0,"-4"8"-270"15,-1 4 1-15,6 4 9 0,1 5-22 16,3 15-9-16,5 3 4 16,4 11 6-16,4 5-8 15,4 4-3-15,1 4-1 16,-1-3-4-16,2-1-4 16,-4-2 0-16,-2-7 1 15,-8 0-2-15,-4-8 0 16,-6-1-11-16,-3-3-7 0,-4-3-16 15,-4-3-19-15,-11-2-19 16,-5-10-45-16,-6-2-110 16</inkml:trace>
  <inkml:trace contextRef="#ctx0" brushRef="#br0" timeOffset="-150435.54">17522 2348 278 0,'-2'-8'267'0,"2"-4"-261"0,19-1-22 16,11-1 27-16,16-4-2 16,14 0-8-16,8-3-4 15,8 1-17-15,-5 1-50 16,-5-1-65-16</inkml:trace>
  <inkml:trace contextRef="#ctx0" brushRef="#br0" timeOffset="-150232.45">18389 2151 132 0,'0'-2'-8'15,"0"2"-60"-15,0-1 57 16,-2 1 5-16</inkml:trace>
  <inkml:trace contextRef="#ctx0" brushRef="#br0" timeOffset="-149248.34">18114 1942 437 0,'-3'-9'32'0,"3"2"7"16,-2 4 29-16,2 1-20 15,0 2-24-15,2 0-18 0,5 2-3 16,2 8 3-16,2 6 3 15,4 6 0-15,-3 5 1 16,0 6 0-16,1 3-3 16,-2 2-3-16,-1-1 0 15,-4-1-2-15,1-2 0 0,-2-8-2 16,-3-4 1-16,0-10-1 16,0-3 1-16,-2-5 0 15,1-4 4-15,1 0 2 16,4-9 10-16,5-4-9 15,3-5-8-15,4 1 1 16,6-1-2-16,-2 6 0 0,2 2-1 16,-1 5 1-16,-1 5-1 15,-4 0 0-15,-4 12 1 16,-5 3 0-16,-2 3 0 16,-5 3-1-16,-2 2-1 15,-11-1-9-15,-5-3-2 0,-3-5-13 16,-3-3 2-16,-4-9-21 15,7-2-41-15,4-13-103 16</inkml:trace>
  <inkml:trace contextRef="#ctx0" brushRef="#br0" timeOffset="-145139.93">15883 3212 543 0,'-9'7'76'16,"-4"-1"-76"-16,13-3 5 16,2 1 1-16,19-2-7 15,10-2 12-15,15 0 10 0,15 0-2 16,19-9-4-16,13-4-6 16,17-3-4-16,9-3-2 15,18-5-2-15,11-2-2 16,11-1 2-16,8-2-2 15,11 1 3-15,7-4-1 16,0 3-2-16,-5 2 0 0,-6 2 2 16,-11 0 0-16,-15 6-1 15,-21-1 1-15,-20 4 2 16,-24 5-2-16,-23 3-1 16,-19 0 1-16,-20 5-3 0,-15 1-9 15,-6 2-10-15,-13 0-30 16,-10 0-53-16,-8 2-118 15</inkml:trace>
  <inkml:trace contextRef="#ctx0" brushRef="#br0" timeOffset="-144718.13">18141 3120 310 0,'-3'-6'356'0,"3"4"-342"16,0 2-15-16,8 18 9 15,9 9 9-15,3 10-2 16,-1 12-8-16,3 9-5 16,4 5 0-16,2-4-1 0,5-4 1 15,4-10-4-15,15-13-3 16,10-14 2-16,9-15 7 16,12-3 2-16,9-16-1 15,3-5-2-15,-2-4-2 16,-1-2 0-16,-4 2-1 15,-12 0-1-15,-9 5-3 0,-10-1-23 16,-11 3-44-16,-18-3-60 16,-10-1-143-16</inkml:trace>
  <inkml:trace contextRef="#ctx0" brushRef="#br0" timeOffset="-144561.94">19288 3230 284 0,'-10'-2'331'15,"3"2"-318"-15,7 0 2 16,0 6 5-16,12 6-2 15,10 6 3-15,7 5-4 16,0 6-7-16,-1 3-4 0,-8 7-1 16,-12 2-3-16,-8 2-23 15,-24-4-23-15,-17-3-26 16,-13-8-44-16,-11-10-61 16</inkml:trace>
  <inkml:trace contextRef="#ctx0" brushRef="#br0" timeOffset="-144156.1">20462 2710 690 0,'12'-4'31'0,"-5"4"-34"15,-2 4 6-15,0 18 9 0,-2 10 3 16,-3 11-4-16,-4 9-8 16,-8 10-2-16,-4 5 1 15,-2-2 0-15,1-2-16 16,3-8-18-16,5-14-21 16,1-12-3-16,3-17 1 0,3-12-37 15,2-14-17-15,0-14-179 16</inkml:trace>
  <inkml:trace contextRef="#ctx0" brushRef="#br0" timeOffset="-143972.54">20429 2914 382 0,'9'-37'75'0,"2"6"37"0,-1 13-32 15,7 6-36-15,1 9-17 16,5 3-14 0,6 8-5-16,3 16-4 0,2 6-1 15,4 9-1-15,0 6-1 16,-1 5-2-16,-4 2 0 15,-3-2-26-15,-5-6-25 16,-6-8-24-16,-12-11-37 0,-7-13-120 16</inkml:trace>
  <inkml:trace contextRef="#ctx0" brushRef="#br0" timeOffset="-143816.32">20332 3103 587 0,'0'-12'2'0,"29"-6"-30"16,14 2 33-16,18-2-3 16,16-1-3-16,10 2-23 15,8 2-39-15,-4 0-47 16,-6 1-150-16</inkml:trace>
  <inkml:trace contextRef="#ctx0" brushRef="#br0" timeOffset="-143425.76">21122 2998 643 0,'-7'0'9'15,"7"0"15"-15,13 0 19 16,17-5-14-16,15-5-3 16,12 0-6-16,10 0-12 15,8-2-5-15,8 2-2 0,-3-1 0 16,-2-1-1-16,-1 1-1 15,-8-1-9-15,-13-3-15 16,-5 1-15-16,-13-2-7 16,-11 2-20-16,-12-6-9 15,-12 4-1-15,-3 0 1 16,-13 2-28-16,-6 1 89 0,0 1 67 16,2 5 35-16,4 1-4 15,6 5-16-15,5 1-20 16,2 0-24-16,9 10-14 15,8 8 11-15,0 1 3 16,6 9-7-16,-1 2-2 0,-4 4 0 16,-7 5 0-16,-11-2-11 15,-3 2-5-15,-24-1-16 16,-9-6-28-16,-13-7-20 16,-3-14-80-16,-3-11-193 15</inkml:trace>
  <inkml:trace contextRef="#ctx0" brushRef="#br0" timeOffset="-142866.31">22568 2851 223 0,'14'-12'292'0,"-6"-7"-273"15,-5-1 36-15,-3 1 5 0,0 1-29 16,-16 3-29-16,-5 6-3 16,-8 8 2-16,-8 1 2 15,0 10-1-15,-3 10 1 16,8 5 1-16,2 5-5 0,6 0 4 16,14 1-3-16,6-5 0 15,4-4-3-15,12-6-1 16,14-7 5-16,6-7-1 15,4-2 1-15,5-8-4 16,-1-5-1-16,-4-5 0 16,-4-4 4-16,-7 4 2 0,-6 1 10 15,-5 4 16-15,-9 4 7 16,0 6-3-16,-5 3-10 16,2 0-17-16,1 12-10 15,2 6 3-15,7 7 1 16,2 5 0-16,6 0-17 15,7 0-27-15,2-8-29 0,3-7-32 16,-2-12-64-16</inkml:trace>
  <inkml:trace contextRef="#ctx0" brushRef="#br0" timeOffset="-142674.13">22979 2714 575 0,'0'-18'61'0,"-2"6"-10"16,0 6 11-16,2 6-28 15,0 4-24-15,0 14-16 16,7 10 8-16,3 8-1 16,-1 7 1-16,3 1-2 15,-1 0 0-15,0-3-13 0,1-9-39 16,-4-4-9-16,-1-12-21 16,-4-7-77-16,-3-9-144 15</inkml:trace>
  <inkml:trace contextRef="#ctx0" brushRef="#br0" timeOffset="-142314.81">23021 2710 573 0,'0'-26'15'16,"0"1"41"-16,3 4 13 15,9 3-30-15,7 5-15 0,3 5-13 16,4 7-6-16,-3 1-5 15,-1 9 0-15,-5 12-4 16,-5 8-1-16,-7 3-19 16,-5 2-12-16,0 0 3 0,-3-5 18 15,-7-5 14-15,3-6 0 16,2-3 2 0,3-5 7-16,2-3 4 0,4 3-2 15,10 0 2-15,4 5 3 16,0 4 2-16,1 0-15 15,-2 7-2-15,-10-2-3 0,-7 4-14 16,-5-4-5-16,-17-2-1 16,-7-4 3-16,-5-10 7 15,-5-6 8-15,-2-2-42 16,-3-15-100-16</inkml:trace>
  <inkml:trace contextRef="#ctx0" brushRef="#br0" timeOffset="-141580.62">20449 3663 508 0,'0'-8'57'16,"-2"-1"-28"-16,0 3 41 16,2 6-21-16,0 4-26 15,0 14-23-15,-5 7 6 16,2 12 12-16,-5 9-4 16,-3 6-8-16,1 6-1 0,-2-3-4 15,0-3-1-15,4-10 1 16,-2-10-3-16,6-9-8 15,1-11-2-15,3-12 0 16,0-10 2-16,2-17 1 0,7-10-21 16,-2-11 12-16,5-8 16 15,2-4 3-15,-2 5 0 16,2 3 3-16,-1 9 11 16,1 11 16-16,1 11 0 15,-1 10-11-15,2 11-13 16,0 2-7-16,6 15-3 15,1 10 0-15,3 9 0 16,2 10 0-16,0 2-15 0,-1 4-8 16,0 0-16-16,-5-6-32 15,-8-10-54-15,-6-10-93 16</inkml:trace>
  <inkml:trace contextRef="#ctx0" brushRef="#br0" timeOffset="-141424.4">20362 3908 639 0,'0'-13'1'16,"24"2"-24"-16,15-1 26 15,19 2-2-15,14 1-4 16,10-2-33-16,1 0-53 16,-2 0-163-16</inkml:trace>
  <inkml:trace contextRef="#ctx0" brushRef="#br0" timeOffset="-141002.65">21340 3845 707 0,'3'4'19'0,"10"-4"-33"15,10-4 31-15,13-3 15 16,14 0-11-16,11-4-15 15,9 4-4-15,9-3-2 0,-2 0-1 16,1 2-1-16,-3-1-15 16,-11 0-15-16,-4 0-2 15,-10-1-17-15,-16-1-26 16,-7 0-18-16,-13-2 30 16,-7-1 43-16,-7 0 22 0,0 0 32 15,-4-2 32-15,-4 3-6 16,3 2 0-16,0 4 1 15,3 4-16-15,2 1-16 16,0 2-6-16,0 0-13 16,3 7-11-16,8 5 6 15,-3 10 2-15,0 3 0 16,-2 6 1-16,-6 6 0 0,-6 2-3 16,-15 0 0-16,-15 0-6 15,-9-1-31-15,-9-8-19 16,-2-8-10-16,1-14-89 15,7-8-223-15</inkml:trace>
  <inkml:trace contextRef="#ctx0" brushRef="#br0" timeOffset="-140455.91">22714 3573 60 0,'0'-11'483'16,"0"2"-432"-16,0 5 10 0,0 4-10 15,5 0-19 1,0 13-16-16,0 9-7 0,-1 6 3 16,-3 8-5-16,-1 6-5 15,0 3-1-15,-1 4-1 16,-8-5 1-16,2-9-3 0,-3-8-10 16,5-9-3-16,0-14 9 15,2-8 9-15,3-20 7 16,0-10-4-16,0-4-8 15,-2-11 3-15,2-2 5 16,5 1 0-16,4 1-1 16,2 3 1-16,1 9-1 15,3 5 4-15,-3 12 1 0,2 11-4 16,1 9-3-16,5 0-5 16,1 20 0-16,1 8 0 15,3 4 2-15,1 10-1 16,-2 2 1-16,1 2 0 15,-3 1-1-15,-4-3-13 0,-2-3-8 16,-1-4-10-16,-10-3-13 16,-3-8-24-16,-2-7-34 15,-15-10-72-15</inkml:trace>
  <inkml:trace contextRef="#ctx0" brushRef="#br0" timeOffset="-140299.68">22590 3805 585 0,'-2'-13'20'0,"2"-1"12"16,21-1-19-16,15 5-10 0,11-5-2 15,12 3-3-15,6 2-9 16,6-1-14-16,-5-4-35 16,-3 1-138-16</inkml:trace>
  <inkml:trace contextRef="#ctx0" brushRef="#br0" timeOffset="-139924.78">23194 3412 569 0,'-7'-7'63'0,"4"1"-35"16,1 3 35-16,2 3-35 0,0 5-20 16,2 11-10-16,7 10 6 15,2 7 6-15,1 10 0 16,0 4-3-16,1 4-3 15,-2 1-3-15,-4-4-1 16,1-5 1-16,-7-7-1 16,1-4-4-16,-2-14 0 0,0-2 1 15,0-14 2-15,0-2 4 16,0-1 6-16,0-17 5 16,12-1-9-16,5-6-7 15,7-2 3-15,5 2-1 0,3 6-2 16,5 6-1-16,-5 6 1 15,-1 7-1-15,-7 0 2 16,-4 13-2-16,-9 2 1 16,-7 7-8-16,-4 2-7 15,-22 0 2-15,-10 3-6 0,-10-4-7 16,-6-6-27-16,-6-4 4 16,-2-13-39-16,7-1-64 15</inkml:trace>
</inkml:ink>
</file>

<file path=ppt/ink/ink13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31:31.7080000"/>
    </inkml:context>
    <inkml:brush xml:id="br0">
      <inkml:brushProperty name="width" value="0.05292" units="cm"/>
      <inkml:brushProperty name="height" value="0.05292" units="cm"/>
      <inkml:brushProperty name="color" value="#FF0000"/>
    </inkml:brush>
  </inkml:definitions>
  <inkml:trace contextRef="#ctx0" brushRef="#br0">16588 8942 162 0,'-3'5'284'0,"-10"-2"-214"16,11-3-63-16,2 0 23 16,0 2-9-16,7-2-9 15,10 0 1-15,8 0 12 0,7 0 12 16,9 0-10-16,10 0-10 16,5-2-5-16,7-1-3 15,6-2-1-15,6 0 0 16,3-1-3-16,2 0 3 0,7-1-2 15,2 2 1 1,6-1-1-16,2 1-6 0,5 0 2 16,3 1 0-16,7 1 2 15,5 1 1-15,2 1 4 16,11 1 1-16,5 0-1 0,2 0-9 16,9 0 1-16,5 1 0 15,3 4-3-15,4-1 4 16,2 1-5-16,4 0 7 15,-1 1-5-15,-7-2 0 16,-1 1 2-16,-6-2 0 16,-9 1-2-16,-7-4 2 0,-13 2 1 15,-14-2-1-15,-15 0 0 16,-18 0 2-16,-20-7-3 16,-17 1 0-16,-18-1 0 15,-13 2-5-15,-8-1-43 16,-19-1-66-16,-5-1-174 15</inkml:trace>
  <inkml:trace contextRef="#ctx0" brushRef="#br0" timeOffset="890.43">17082 12942 541 0,'-18'2'25'15,"7"-2"4"-15,8 0-3 0,3 0-6 16,0 2-3-16,10 0-14 16,9 0 15-16,8-2 5 15,5 0-6-15,7 0 0 0,6 0 0 16,9 0-7-16,9-2 1 16,8-2 1-16,12-3 1 15,9 2 1-15,8 0 4 16,8-1-8-16,6 2 0 15,-2-1-3-15,5 0 2 16,2 1-8-16,-2 1 3 0,-3-1-2 16,-1 1 0-1,2 3-1-15,-7-3-2 0,0 3 1 16,-6 0 1-16,-3 0-1 16,-4 0 5-16,-5 0-3 15,-9 3 2-15,-6 0-1 0,-6-1-1 16,-8 0-2-1,-2-1 1-15,-8 1-1 0,-3-2 2 16,-2 0-3-16,-4 0 1 16,-5 0 0-16,-3 0 1 15,-5 0-2-15,-5-2 2 0,-3-1-1 16,-5-2 1-16,-4-3-1 16,-2 1 1-16,-3-2 0 15,0-2-8-15,-4 4-19 16,1-3-29-16,-2-4-57 15,-2-5-147-15</inkml:trace>
  <inkml:trace contextRef="#ctx0" brushRef="#br0" timeOffset="11606.64">21189 5042 711 0,'0'-8'2'0,"0"6"33"15,-7 4-8-15,-2 18-28 16,-2 11 3-16,-5 12 6 0,-4 8-4 15,-4 14-2-15,0 1 2 16,-5 3-4-16,4-5 2 16,1-5 0-16,4-11-8 15,10-13-6-15,1-15-5 0,9-10-18 16,0-10-24 0,9-7-12-16,7-19-27 0,5-9-77 15</inkml:trace>
  <inkml:trace contextRef="#ctx0" brushRef="#br0" timeOffset="11825.34">21167 5161 463 0,'8'-24'101'16,"-1"7"-26"-16,0 5-9 15,1 7-25-15,4 5-17 16,2 1-17-16,6 16-3 16,0 6-1-16,2 9-2 15,4 5-1-15,3 10 0 0,-6 1 1 16,2 2 0-16,-4 0-8 15,-1-4-13-15,-1-1-5 16,-7-8-7-16,-3-5-11 16,-8-10-19-16,-1-8-48 15,-8-8-116-15</inkml:trace>
  <inkml:trace contextRef="#ctx0" brushRef="#br0" timeOffset="11965.93">20993 5453 579 0,'2'-17'13'0,"25"-1"-21"16,19-3 23-16,14 2-9 15,15 2-7-15,2-1-15 16,3-1-100-16,-5 1-214 16</inkml:trace>
  <inkml:trace contextRef="#ctx0" brushRef="#br0" timeOffset="12106.55">21776 5249 457 0,'8'14'224'16,"-3"1"-205"-16,-5-1-9 15,0 7 9-15,0 8-13 16,0 2-6-16,0 2-17 0,3-7-80 16,4-5-128-16</inkml:trace>
  <inkml:trace contextRef="#ctx0" brushRef="#br0" timeOffset="12356.49">22166 4987 700 0,'0'-11'22'0,"-2"5"29"15,5 6-16-15,3 8-23 16,-1 13-18-16,0 9 4 15,1 12 3-15,-2 3 0 16,1 0 1-16,-3 2-1 0,1-3-4 16,-1-6-19-16,1-5-5 15,4-7-12 1,-2-8-7-16,2-9-2 0,-5-7-23 16,1-2-88-16,-3-17-243 15</inkml:trace>
  <inkml:trace contextRef="#ctx0" brushRef="#br0" timeOffset="12700.17">22218 5039 601 0,'0'-30'55'16,"4"-1"6"-16,20 5 0 0,11 3-30 16,8 8-18-1,1 8-8-15,0 7-4 0,-8 9-1 16,-11 16 2-16,-16 8-30 15,-9 5-12-15,-13 3 6 16,-10-3 9-16,-4-5 2 16,1-5 21-16,6-9 6 0,5-4 4 15,13 1 1-15,4-5-7 16,19 4-4-16,10 1 1 16,10 5 3-16,-2 2-1 15,0 4-5-15,-12 6-8 16,-17-2-15-16,-10 3-18 0,-18-5 26 15,-20-6 15-15,-8-3 3 16,-5-12 10-16,6-6 15 16,4-2-11-16,14-10-13 15,18-12-17-15,11-9-170 16</inkml:trace>
  <inkml:trace contextRef="#ctx0" brushRef="#br0" timeOffset="13075.07">23701 4687 671 0,'-13'-14'-4'16,"-8"5"41"-16,-8 9-3 15,-11 4-11-15,-9 17-11 0,-9 13-7 16,-5 13-3-16,-3 12 4 16,1 6 2-16,15 5-5 15,10-5 2-15,17 2-5 16,21-11-2-16,7-9 0 15,26-14 0-15,10-4 0 0,13-11-2 16,9-9-9 0,6-9-5-16,2 0-14 0,-3-14-28 15,-7-11-59-15,-14-4-205 16</inkml:trace>
  <inkml:trace contextRef="#ctx0" brushRef="#br0" timeOffset="13231.26">23252 5035 102 0,'-31'-3'520'0,"23"-5"-510"16,13 4 27-16,34 1-33 15,27 3 0-15,17 0-5 0,14-1 0 16,11 1-31-16,-4-4-15 16,-5-5-82-16</inkml:trace>
  <inkml:trace contextRef="#ctx0" brushRef="#br0" timeOffset="13481.2">24090 4721 640 0,'-7'-7'32'16,"7"3"34"-16,2 4-18 0,16 6-35 15,8 13-1-15,4 10 2 16,9 7-5-16,4 6-7 15,4 5-2-15,1 3 0 16,-1-2 1-16,0-1-1 16,0-3 0-16,-3-2-3 0,3-9-14 15,1-4-21-15,-2-7-21 16,-2-9-22-16,-2-13-24 16,-6 0-95-16</inkml:trace>
  <inkml:trace contextRef="#ctx0" brushRef="#br0" timeOffset="13684.29">24996 4816 529 0,'7'-19'60'0,"-4"6"7"16,1 2 5-16,1 8-17 16,-5 3-10-16,0 0-27 0,-4 12-19 15,-8 9 2-15,-6 8 14 16,-13 10-3-16,-6 10-3 15,-8 4-4-15,-3 3 1 16,-10 9-5-16,-3-3-35 16,3-7-79-16,7-10-172 15</inkml:trace>
  <inkml:trace contextRef="#ctx0" brushRef="#br0" timeOffset="56875.48">714 9799 511 0,'0'-12'109'16,"-10"3"-46"-16,-11 4-4 15,-1 5-20-15,-7 0-13 16,-3 14-10-16,-3 9-4 15,1 11-3-15,0 12-1 0,3 6-4 16,10 9-2-16,8-1 1 16,10 1-4-16,3-7 0 15,22-9-5-15,10-13-3 16,11-13 3-16,7-10-3 16,8-9-15-16,-1-4-6 15,-2-12-13-15,-6-5-33 0,-15-4-76 16,-17-2-233-16</inkml:trace>
  <inkml:trace contextRef="#ctx0" brushRef="#br0" timeOffset="57031.67">368 10196 646 0,'-11'0'31'0,"11"-22"-28"15,26 1 1-15,21-6-4 16,16-3 1-16,9-3-9 15,4-2-37-15,-3 4-85 0,-8 3-261 16</inkml:trace>
  <inkml:trace contextRef="#ctx0" brushRef="#br0" timeOffset="57359.74">836 9912 589 0,'-5'-4'54'16,"5"-7"-15"-16,5 4 3 15,20 2-26-15,4 5 9 16,5 0-12-16,2 9-7 16,-5 10-6-16,-4 7 0 0,-9 0-2 15,-8 1 0-15,-4-4-4 16,-6-5-4-16,0-7 9 16,0-8 6-16,-2-3 14 15,-5-10 24-15,3-8-18 16,3-6-15-16,1-4-2 0,0 0 0 15,1 1-2-15,8 5-2 16,3 5-2-16,0 6 0 16,-2 9-2-16,3 2-2 15,-1 7 0-15,5 13 0 16,-3 3 0-16,3 4 1 0,0 1-16 16,7-3-22-16,-1-5-44 15,0-15-56-15,-1-5-72 16</inkml:trace>
  <inkml:trace contextRef="#ctx0" brushRef="#br0" timeOffset="57484.68">1384 9722 643 0,'0'-5'19'0,"0"1"20"16,0 4-20-16,7 8-23 15,6 10-39-15,-1 8-15 0,-1 4-118 16</inkml:trace>
  <inkml:trace contextRef="#ctx0" brushRef="#br0" timeOffset="57640.9">1386 10188 540 0,'15'-7'80'15,"9"-9"-87"-15,7 0 5 16,9-4-1-16,-3 2-84 15,1-1-302-15</inkml:trace>
  <inkml:trace contextRef="#ctx0" brushRef="#br0" timeOffset="57859.62">574 10497 743 0,'-14'0'9'16,"14"-5"4"-16,32-12 1 15,18-2 7-15,19-6-6 16,15-4-13-16,13 1-2 0,5 0-2 16,-4-3-52-16,-1-1-84 15,-7-2-284-15</inkml:trace>
  <inkml:trace contextRef="#ctx0" brushRef="#br0" timeOffset="58359.49">3371 9351 605 0,'5'-25'13'15,"-5"6"22"-15,-20 10 7 16,-13 7-20-16,-8 2-7 16,-6 10-9-16,1 13-3 15,-1 9 7-15,9 3 6 16,11 7-5-16,13 2-7 16,16 0-2-16,16-1-6 0,19-2 1 15,17-5 5-15,12 1-2 16,9-5-9-16,-4 3-11 15,-6-3-2-15,-16 3 5 16,-22-1-3-16,-22-2-21 16,-16 2-15-16,-30-6 40 15,-17 0 17-15,-10-11 18 0,-4-6 6 16,3-9 1-16,11-2 3 16,13-16-21-16,19-13-25 15,25-6-95-15,10-8-397 16</inkml:trace>
  <inkml:trace contextRef="#ctx0" brushRef="#br0" timeOffset="58812.56">3785 9657 691 0,'-11'0'11'0,"8"0"13"16,3 0-6-16,21 0-13 15,13-2 14-15,17-3 14 16,17-1-8-16,18-1-5 0,9-4-11 16,12 3-4-16,5-2-3 15,0 0-2-15,-3-1 0 16,-6 0 1-16,-12 1-3 15,-14-1-5-15,-16 2-6 16,-14-4-8-16,-16 1-23 16,-16-2-20-16,-13 0-20 15,-5-3-26-15,-19-1-82 0</inkml:trace>
  <inkml:trace contextRef="#ctx0" brushRef="#br0" timeOffset="58953.09">4842 9380 347 0,'-22'-16'156'15,"7"3"-56"-15,8 6-28 16,7 6-28-16,3 1-15 0,16 0-25 15,11 14 1-15,6 7 11 16,3 4-2-16,2 11-6 16,-9 7 0-16,-13 5-9 15,-18 4-5-15,-9 1-42 0,-26-1-31 16,-17-7-61-16,-5-12-138 16</inkml:trace>
  <inkml:trace contextRef="#ctx0" brushRef="#br0" timeOffset="60497.95">5948 9336 529 0,'2'-22'55'0,"-2"-2"2"16,-3 0 8-16,-13 1-24 16,-8 2-23-16,-8 6-16 15,-9 8 0-15,-8 7 3 0,-5 2-2 16,-3 18 0-16,4 10 2 15,4 6-2-15,9 8 10 16,10 6-12-16,13 0 0 16,17-2-1-16,2-7-5 15,22-9-4-15,10-14 2 16,9-13 5-16,5-5-1 0,5-19 2 16,-1-8 0-16,-6-9 2 15,-5 0-2-15,-7-1 5 16,-7 4 6-16,-7 8 15 15,-9 5 5-15,-5 6 2 16,-3 7-8-16,-1 7-16 0,0 9-9 16,3 10-4-16,7 7 3 15,7 8 0-15,6 4-3 16,11-3-27-16,6-2-20 16,7-10-41-16,2-12-53 15,-1-11-110-15</inkml:trace>
  <inkml:trace contextRef="#ctx0" brushRef="#br0" timeOffset="60810.38">6613 9043 594 0,'-29'-7'24'0,"-5"2"-5"15,-5 5 47-15,-4 0-31 16,3 14-6-16,5 5-16 15,9 6 9-15,11 2-3 0,15 6-8 16,14 2-9-16,20 0-2 16,10 2 1-16,10 0 0 15,4-1-14-15,-4-1-22 16,-10-5-1-16,-13-3 4 16,-15-4-26-16,-16-3 7 15,-14-6 37-15,-22-4 17 16,-10-5 11-16,-7-5 15 0,1 0 0 15,7 0-14-15,5-5-11 16,18-5-6-16,14-2-55 16,8-6-136-16</inkml:trace>
  <inkml:trace contextRef="#ctx0" brushRef="#br0" timeOffset="61419.64">6929 8924 584 0,'-9'-11'30'16,"-2"2"43"-16,9 4-12 15,2 1-17-15,0 2-11 16,5 2-17-16,3 4-6 0,8 10 0 16,2 9 3-16,2 8-2 15,3 11 2-15,1 11-7 16,-4 1-3-16,-5 7-2 16,2-4 1-16,-8-8-4 15,-4-11-11-15,-2-9-2 0,1-14 10 16,-1-12 5-16,-2-3 2 15,5-16 9-15,1-8-8 16,6-2-1-16,9-2-3 16,4 2 0-16,9 7-1 0,3 6 0 15,0 10 2-15,0 3-1 16,-8 8-1-16,-8 12-1 16,-13 4-3-16,-9 9-18 15,-20 2-5-15,-16 2 2 16,-13-4-12-16,-7 0-8 15,-6-6 25-15,-3-10-7 0,7-9-51 16,5-8-191-16</inkml:trace>
  <inkml:trace contextRef="#ctx0" brushRef="#br0" timeOffset="62325.66">3993 10724 521 0,'7'-28'66'16,"-7"-6"-9"-16,-1 6-8 16,-19 5-15-16,-9 4-29 15,-7 9-3-15,-8 8 5 0,-5 2 4 16,1 16-1-1,8 5 9-15,6 8-6 0,14 0-4 16,14 8-5-16,8 1-4 16,23 6-2-16,15-1 0 15,14 2 2-15,7-2-6 16,0-4-21-16,-2-4 3 16,-13-4-6-16,-14-8-1 0,-20-3-3 15,-12-4 15-15,-22-4 7 16,-15-2 21-16,-10-3 12 15,-5-4-4-15,1-1-3 16,10-2-7-16,11 0-6 0,12 0-9 16,18-4-35-16,18-8-93 15,21-4-251-15</inkml:trace>
  <inkml:trace contextRef="#ctx0" brushRef="#br0" timeOffset="62544.34">4263 10932 745 0,'0'0'18'15,"7"-2"-18"-15,27-3 4 16,18-4 19-16,15-3-3 0,19-5-16 16,11 1-3-16,5-3-1 15,0-3 0-15,-2 0-4 16,-12 3-11-16,-12 0-22 15,-15-2-5-15,-20 1-28 0,-19 3-41 16,-20 2-57-16,-9-2-39 16</inkml:trace>
  <inkml:trace contextRef="#ctx0" brushRef="#br0" timeOffset="62731.82">5066 10636 386 0,'-24'-6'140'0,"9"4"-65"16,12 2-16-16,6 0-22 15,19 2-34-15,14 11 13 0,9 5 11 16,1 3-10-16,5 4-10 15,-10 2 4-15,-16 5-5 16,-16 6-11-16,-11-1-4 16,-25-2-8-16,-17 1-10 15,-12-5-6-15,-3-8 25 16,1-5 4-16,8-11-41 0,15-7-83 16,18-5-203-16</inkml:trace>
  <inkml:trace contextRef="#ctx0" brushRef="#br0" timeOffset="63075.47">6099 10496 442 0,'2'-10'115'0,"-2"3"-59"16,0 6 9-16,-9 1-23 0,-11 5-15 15,-7 11-13 1,-2 9-3-16,-3 9 7 0,4 8-3 16,1 5-7-16,12 3-4 15,10 0-3-15,5-4-2 16,20-7-3-16,13-7-3 15,9-10-2-15,7-8-4 0,1-9-7 16,1-5-12-16,-5-5-21 16,-11-13-34-16,-16-3-87 15,-12-3-181-15</inkml:trace>
  <inkml:trace contextRef="#ctx0" brushRef="#br0" timeOffset="63184.82">6053 10755 500 0,'-23'-1'127'16,"6"-3"-84"-16,15 0-5 15,10-3-19-15,30-2-18 16,11-1-14-16,24-6-42 0,10-6-59 16,7-8-113-1</inkml:trace>
  <inkml:trace contextRef="#ctx0" brushRef="#br0" timeOffset="63872.16">7881 9086 578 0,'-20'-34'47'0,"8"-1"24"0,12 4-20 16,1 6-20-16,23 6-17 15,12 6-11-15,8 9-3 16,5 4 1-16,0 18-2 16,-5 11 0-16,-13 16-1 15,-17 12-20-15,-14 8 0 16,-14 7 4-16,-17 3 8 0,-6 0 11 16,1-8 0-16,2-6 3 15,9-7 11-15,13-12 0 16,12-6-8-16,4-9-6 15,23-6-3-15,15-8 2 16,6-5-1-16,2-4-8 0,-2-2-8 16,-11-2-2-16,-10 0 8 15,-18 2 8-15,-9 5 4 16,-7 7 14-16,-13 7 23 16,-2 12-7-16,1 9-2 15,8 14-5-15,9 12-9 0,4 6-8 16,21 12-4-16,9 3-2 15,8-3-1-15,1-4-2 16,-5-5-4-16,-9-11-2 16,-10-10-4-16,-15-7-1 15,-20-7 8-15,-24-13 7 16,-20-8 1-16,-15-12-5 0,-14-9 4 16,-6-5-32-16,-2-23-31 15,8-15-72-15,18-11-274 16</inkml:trace>
  <inkml:trace contextRef="#ctx0" brushRef="#br0" timeOffset="71885.89">6415 9698 388 0,'-3'2'211'0,"-1"-2"-180"15,2 0 14-15,2 0 0 16,0 0-16-16,12 0-21 15,4 0 8-15,5 0 11 16,6-2-8-16,6-4-8 0,-1 3-3 16,2-1-4-16,-3-1-3 15,1 0-1-15,-9 1 0 16,-3 0-11-16,-6 0-16 16,-5 4-19-16,-7 0-18 15,-4 0-35-15,-16 0-47 0,-8 9-86 16</inkml:trace>
  <inkml:trace contextRef="#ctx0" brushRef="#br0" timeOffset="72042.12">6516 9725 207 0,'-34'12'149'0,"11"-1"-55"16,4-4-13-16,11-2-22 15,8-2-10-15,2-3-21 16,18 0-4-16,7 0 16 0,7 0-4 16,5-6-14-16,2-1-7 15,-1-4-5-15,-8 4-6 16,-1 0-4-16,-12 1-5 15,-6 2-31-15,-8-1-29 16,-5 2-62-16,0-4-119 16</inkml:trace>
  <inkml:trace contextRef="#ctx0" brushRef="#br0" timeOffset="76244.23">8422 9200 673 0,'-10'-16'45'16,"10"0"-4"-16,0 5 15 15,5 4-22-15,10 6-16 16,1 1-15-16,2 8-2 15,-1 10-3-15,-1 6 2 0,-8-1-2 16,-2 3 1-16,-6-3-6 16,0-5-1-16,0-3 2 15,-6-9 3-15,-1-6 5 16,4-9 5-16,1-10 0 0,2-7 0 16,2-8-1-16,14 0-1 15,4 0-4-15,5 4 2 16,2 8-2-16,2 8 0 15,-2 5 1-15,-3 9-2 16,0 2 0-16,-2 14-2 0,-4 3 0 16,-1 8-1-16,0-2-11 15,2 1-16 1,5-2-24-16,-1-10-14 0,3-6-15 16,2-8-25-16,3 0-55 15,-5-18-93-15</inkml:trace>
  <inkml:trace contextRef="#ctx0" brushRef="#br0" timeOffset="76478.55">9014 9077 396 0,'0'-27'99'16,"-2"6"7"-16,-11 5-26 16,1 13-34-16,-5 3-20 15,0 8-15-15,2 16-5 0,7 8-4 16,1 7-2-16,5 4-1 16,2-3 1-16,10-4-2 15,10-11-20-15,1-10-1 16,5-12 18-16,-3-7 4 15,-1-15 1-15,-10-8 3 16,-5-8 2-16,-7 1 9 16,0 0-1-16,-10 4-12 0,-6 5-2 15,1 5-1-15,6 7-21 16,4 6-28-16,5 4-32 16,4 1-59-16,13-2-129 15</inkml:trace>
  <inkml:trace contextRef="#ctx0" brushRef="#br0" timeOffset="76686.11">9196 8907 605 0,'-12'-12'84'0,"2"2"-8"0,1 2 8 16,7 8-39-16,2 4-20 16,0 14-22-16,11 7-1 15,5 8 2-15,2 9-3 0,0 8 1 16,3 1-3-16,-1-1 1 15,-1 0-22-15,-6-7-15 16,-2-7-8-16,-5-11-20 16,-6-10-40-16,-2-12-68 15,-14-3-148-15</inkml:trace>
  <inkml:trace contextRef="#ctx0" brushRef="#br0" timeOffset="76779.86">9186 9168 550 0,'0'-23'47'16,"13"-2"-21"-16,14 5-14 15,18 1-12-15,5 1-12 16,6-3-111-16,-3 4-377 16</inkml:trace>
  <inkml:trace contextRef="#ctx0" brushRef="#br0" timeOffset="77279.72">8658 9844 683 0,'-9'-14'28'0,"6"-4"26"16,3 3-7-16,16 5-18 0,12 3-12 15,6 7-15-15,5 0 3 16,2 9-1-16,-4 9-4 15,-4 7 0-15,-12 3-2 16,-8 7-3-16,-10-2-2 16,-3-5-1-16,-9-8 1 15,-10-7 5-15,-3-13 9 0,2-2 16 16,3-20 1-16,2-4-5 16,10-5-5-16,5-6-8 15,5-1-4-15,19 6-4 16,6 4-12-16,11 5-21 0,1 5-22 15,3 8-30-15,-6 9-15 16,-7 1-57 0,-5 4-82-16</inkml:trace>
  <inkml:trace contextRef="#ctx0" brushRef="#br0" timeOffset="77435.95">9135 9801 541 0,'-6'4'103'0,"5"-2"-35"15,1 3-7-15,0 0-25 16,1 6-9-16,8-2-15 15,3 5-6-15,1 0-5 16,1 3-1-16,-1-4-15 16,-6 2-29-16,-7-4-36 15,0-8-26-15,-5-3-42 0,-11 0-130 16</inkml:trace>
  <inkml:trace contextRef="#ctx0" brushRef="#br0" timeOffset="77560.92">9060 9776 347 0,'-7'-26'87'0,"6"1"-2"0,1 5-10 15,8 7-46-15,12 1-23 16,6 4-7-16,6 7-2 16,0 1-53-16,2 0-73 15,-1 7-121-15</inkml:trace>
  <inkml:trace contextRef="#ctx0" brushRef="#br0" timeOffset="78248.23">9430 9689 465 0,'-7'-7'173'16,"-13"1"-148"-16,1 5 31 0,-3 1-25 16,0 3-11-16,3 11-18 15,4 4-3-15,7 2 0 16,2 3-4-16,6-3-8 16,7-4-13-16,8-6 3 15,4-6 9-15,3-4 4 16,-2 0 4-16,-2-13 6 0,-2 1 2 15,0 1 1 1,-5 2 16-16,0 6-5 0,-4 3-9 16,2 7-6-16,-2 13-1 15,2 10 1-15,-2 9 1 16,-2 7 0-16,2 6-6 0,-7 0-10 16,0-4-5-16,0-8-9 15,-7-10-5-15,0-14 31 16,2-13 4-16,-2-6 22 15,5-19 6-15,-1-10-14 16,3-9 4-16,0-7 0 0,0-7 0 16,10-2-9-16,3-2-7 15,1 0-1-15,2-2 0 16,1 6-1-16,-5 5 3 16,-5 9 12-16,1 7 16 15,-6 9 4-15,-1 11-11 0,-1 4-8 16,0 10-5-1,0 0-7-15,0 17-10 16,4 10 4-16,3 7 2 0,1 3 0 16,2 9 0-16,0 1 0 15,-3-2 0-15,1-1-1 16,-4-6-12-16,-4-8-5 0,2-10 0 16,-2-10 7-16,1-10 10 15,5-7 8-15,4-16-2 16,5-4-3-16,1-5-1 15,4-2 4-15,0 3 0 16,-1 10-2-16,1 7-2 0,-1 7-1 16,3 7-1-16,0 0-1 15,-2 11 1-15,-1 5-2 16,3 5 2-16,-2 2-5 16,-6 0-29-16,1-5-26 15,-1-6-17-15,-4-4-2 0,-3-8-33 16,-1-11-95-16</inkml:trace>
  <inkml:trace contextRef="#ctx0" brushRef="#br0" timeOffset="78435.7">9983 9566 391 0,'4'-33'61'0,"0"5"44"0,2 6-23 16,-1 8-18-16,2 9-27 16,1 4-26-16,2 1-11 15,0 12 0-15,3 9 0 16,0 9-1-16,-1 6 0 15,-4 3 1-15,-1 2-1 0,-2-1-8 16,0-5-16-16,-3-2-6 16,-2-7-7-1,0-7-24-15,0-7-66 0,0-11-92 16</inkml:trace>
  <inkml:trace contextRef="#ctx0" brushRef="#br0" timeOffset="78556.47">10056 9685 529 0,'12'-14'28'15,"6"-2"-16"-15,8 5-9 16,13 2-3-16,7 0-3 16,-2 4-46-16,0-3-74 15</inkml:trace>
  <inkml:trace contextRef="#ctx0" brushRef="#br0" timeOffset="78708.7">10420 9635 627 0,'11'0'29'16,"6"-7"21"-1,10 0-24-15,9-4-15 0,6 1-13 16,6-7-54-16,-1-4-147 16</inkml:trace>
  <inkml:trace contextRef="#ctx0" brushRef="#br0" timeOffset="79130.5">11023 9193 716 0,'-5'-16'27'15,"0"0"17"-15,1 9 13 16,4 5-17-16,0 2-11 0,0 14-26 16,4 10-4-1,6 11 3-15,2 9 3 16,3 8-3-16,1 3 0 0,4 3-2 16,-2-4-9-16,3-9-27 15,3-6-23-15,-1-8-19 16,1-13-34-16,-5-11-101 15</inkml:trace>
  <inkml:trace contextRef="#ctx0" brushRef="#br0" timeOffset="79369.22">11330 9471 135 0,'7'-10'473'0,"-3"0"-436"0,-1 3 27 16,5 3-20-16,-1 3-11 15,0 1-14-15,-2 0-15 0,3 0 3 16,-3 1 0-16,-1 5-2 15,-2-1 7-15,1 2-4 16,2 3-2-16,-1-2-1 16,2 5-3-16,-1-1-1 15,2 3-1-15,0-1-1 0,-2-1-13 16,-3-3-20-16,3 0-30 16,-5-4-40-16,0-6-75 15,0 0-173-15</inkml:trace>
  <inkml:trace contextRef="#ctx0" brushRef="#br0" timeOffset="79494.19">11280 9322 602 0,'-7'-18'18'0,"7"3"-2"16,0 5 13-16,20 9-21 16,7 1-10-16,7 4-9 15,3 10-49-15,1 6-68 0,-4 3-126 16</inkml:trace>
  <inkml:trace contextRef="#ctx0" brushRef="#br0" timeOffset="79806.61">11558 9421 384 0,'-5'-7'255'16,"3"0"-217"-16,2 3 37 16,0 4-48-16,15 2-18 15,2 11 2-15,2 1-7 16,0 4-1-16,-1 3-3 15,-6-2-1-15,-4 4-1 0,-6-8-14 16,-2-3 1-16,0-6 10 16,-3-6 7-16,-1-7 6 15,1-11 5-15,3-5 2 16,0-3 2-16,10 2 4 16,4 2-5-16,3 6-8 0,3 4-5 15,2 7-3-15,4 5-1 16,1 1 0-16,-2 12-1 15,2 6 0-15,-3 3-13 16,0 1-18-16,-4 0-23 16,-3-1-20-16,0-6-53 0,-6-8-86 15</inkml:trace>
  <inkml:trace contextRef="#ctx0" brushRef="#br0" timeOffset="80587.68">11970 9458 379 0,'0'-10'188'15,"0"0"-154"-15,9-2 29 16,5 5-34-16,7-1-7 16,5 0-9-16,1-1-9 15,-2 4-1-15,-6-2-3 16,-2 0 1-16,-10-2-1 16,-7 4 4-16,-2 0-3 0,-14 5 9 15,-5 0-2-15,-1 0-2 16,-2 10 3-16,8 6-4 15,8 2-3-15,6 3-4 16,2 2-1-16,19-1-4 0,8-5-16 16,7-4-14-1,5-4-22-15,3-6-21 0,-1-3-19 16,0-8-12-16,-4-6-25 16,-6-6 86-16,-11-2 74 15,-1-1 92-15,-12 0-12 0,-7 5-1 16,0 2-23-16,-5 8-27 15,-9 2-22-15,-1 6-14 16,3 0-11-16,-2 10-4 16,7 2-2-16,4 6-3 15,3-1-2-15,0 1-9 16,7-4 0-16,6-5 3 16,-1-6 5-16,0-3 1 0,3 0 0 15,-3-11 6-15,2-1 1 16,-6 0 0-16,3-1 8 15,-6 3 4-15,1 3-5 16,-2 3-1-16,-1 4-3 16,1 0-4-16,1 2-3 0,0 4 1 15,0 5 0-15,3 2 0 16,-1-5-8-16,0 0-21 16,0-4-11-16,3-4 8 15,-5 0 13-15,0-13 8 16,6-1 10-16,-3-3 6 0,0 2 18 15,1-3 12-15,2 4 3 16,1 5-10-16,1 4-15 16,2 2-8-16,4 3-4 15,1 8-1-15,0 6-2 16,-3 6-1-16,2 0-6 0,-5 2 8 16,-3-4 1-16,-2-2 1 15,-8-5-1-15,-1-8-1 16,0-3 13-16,0-5 58 15,0-10-23-15,6-5-14 16,2-4-5-16,5 2-12 0,8 1-12 16,6 4-4-16,7 5-15 15,1 3-64-15,3 6-74 16,-6 0-289-16</inkml:trace>
  <inkml:trace contextRef="#ctx0" brushRef="#br0" timeOffset="81009.45">9688 10425 602 0,'-46'13'11'16,"14"-13"-14"-16,15 0 26 15,12-3 26-15,10-7 0 16,21 0-40-16,16-5-5 16,17-2 13-16,19-6 0 15,24-1-2-15,8 1-2 0,21-4-10 16,13-3-4-16,11 2 1 15,8-3 0-15,10-1 1 16,3 2 0-16,7 0-2 16,2 1 3-16,-2 2-1 15,-9 2-1-15,-10 4 0 0,-18-1 1 16,-17 4 0-16,-31 4-3 16,-25 0-7-16,-27 5-29 15,-32 0-15-15,-21 4-10 16,-39 1-36-16,-27 4-71 15,-22 0-170-15</inkml:trace>
  <inkml:trace contextRef="#ctx0" brushRef="#br0" timeOffset="81259.39">9793 10415 651 0,'-61'13'61'15,"61"-12"-35"-15,41-1-12 16,28-14 10-16,28-4 8 16,25-7-26-16,21-4-6 15,18-3 5-15,16-1 1 0,17-3-3 16,7-1-1-16,6 1 1 16,-4 0 0-16,-9 4-1 15,-20 2-3-15,-19 6 3 16,-36 3-28-16,-34-2-91 0,-43-4-239 15</inkml:trace>
</inkml:ink>
</file>

<file path=ppt/ink/ink13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8:30:26.9640000"/>
    </inkml:context>
    <inkml:brush xml:id="br0">
      <inkml:brushProperty name="width" value="0.05292" units="cm"/>
      <inkml:brushProperty name="height" value="0.05292" units="cm"/>
      <inkml:brushProperty name="color" value="#FF0000"/>
    </inkml:brush>
  </inkml:definitions>
  <inkml:trace contextRef="#ctx0" brushRef="#br0">20427 6815 445 0,'-41'-18'116'0,"0"-1"-111"0,-6-5-3 16,-3 3-1-16,-7-2 2 15,-4 1-2-15,-4-4-2 0,-7 3 2 16,-2 1-1-16,-5-1 0 16,-3 1 0-16,-6 2 1 15,-6 2 0-15,-6-1 0 16,-6 4-1-16,-6 0 0 15,-4 5 0-15,-4 1 0 0,-4 5 0 16,-8 4 1-16,3 0-1 16,-4 9 7-16,1 8 7 15,-4 2-4-15,2 6-6 16,3 2-3-16,-4 4 0 16,2 5-2-16,-3 3 1 0,1 6 1 15,-3 7-1 1,-1 1 2-16,3 8-1 0,-2 7 3 15,2 5-2-15,5 3 2 16,2 5 1-16,6 2 3 16,12 3-1-16,4 0-2 15,12 1 3-15,7 1-3 0,11-1 0 16,8 0 2-16,8 1-4 16,5-2-1-16,9-2-4 15,7-1 3-15,10-5-1 16,6 1 0-16,14-4 0 15,8-2-1-15,2-3-1 0,16-4 0 16,9-2 1-16,9-3-1 16,6-3 3-16,5-6 2 15,7-2-2-15,6-2 9 16,1-4 0-16,5-4-3 16,6 0 0-16,7-1-5 0,2-6 2 15,8-2-3 1,-1-1 0-16,6-5 0 0,8-1-1 15,2-5-2-15,6-3 2 16,5-2 2-16,4-5-4 16,3 0 5-16,2-3-3 0,-3 1-1 15,3 0 0-15,-1-4 0 16,-1 2 3-16,0 1-1 16,1-5-1-16,2 4 2 15,0-4 0-15,1 2-2 16,1-3 0-16,-4 0 0 15,8 0 1-15,-7-3-2 0,-3-3 1 16,2 1 1-16,-1-3-1 16,-3-1 0-16,0-2 1 15,-2 0-1-15,-2 0 0 16,-3-3-1-16,-1 0 1 16,-3-5 1-16,1-1-1 15,-5-2 0-15,1 1 0 0,-6-4 1 16,0-2-1-16,-4 0 1 15,-3-1-1-15,-3-4 1 16,-4 0-2-16,-7-1 3 16,-2 0-2-16,-7-6 0 0,-3-1 1 15,-4-1-1-15,-1-1 0 16,-6-5 1-16,-2-1 0 16,-6-1-1-16,0-2 1 15,-4 1-1-15,-9-3 0 16,-2 1 2-16,-3-2-1 0,-5 3-1 15,-3-1 0-15,-5 0 0 16,-4 0 1-16,-4 1 0 16,-2 0 0-16,-4-5 1 15,0 2 0-15,-4 3 0 16,-4-3 2-16,-4-1 3 0,-3 3-5 16,-4-4 1-1,-3 3-2-15,-5-1 2 0,-2 1-1 16,-3-2 1-16,-5 3-3 15,-4-2 0-15,-7-1 0 16,1 0 0-16,-9 1-1 0,-5-1 2 16,0 2-1-16,-12-1 0 15,-2 1 0-15,-10 1 0 16,-11-2-1-16,-12 3 2 16,-10 2-2-16,-21-1-1 15,-15 4-9-15,-22 1-25 16,-29 3-37-16,-22-3-105 0</inkml:trace>
  <inkml:trace contextRef="#ctx0" brushRef="#br0" timeOffset="2030.76">19962 11514 384 0,'-53'-23'14'0,"-1"-6"-2"15,-2 0 1-15,-2 1 0 0,1-4-1 16,-4 0-8-16,-4-2 0 15,-6 2-4-15,-1 0 2 16,-7 3-2-16,-6 2 1 16,-3 2-1-16,-2 6 1 15,-5-3 3-15,-4 6 4 16,-1 2-1-16,-5-1-2 16,-4 8-5-16,-1 2 0 0,-6 5 2 15,1 0 3-15,-3 7-1 16,-3 8 0-16,1 4-2 15,-1 2 1-15,1 8 4 16,4 5 2-16,-3 3 2 0,2 10-6 16,2 1-3-16,3 9-2 15,0 4 0-15,4-1 1 16,6 10-1-16,5 3 1 16,4 0-1-16,8 4 0 15,8 3 2-15,8 1 1 0,8-2-2 16,10-1 4-16,9 0 7 15,8 0-5-15,9 0-4 16,11-3 0-16,7 0-3 16,7-3 1-16,5-3-2 15,15 1 0-15,10-4 0 0,6 2 0 16,10-4 3 0,8 0 0-16,9-4-3 0,4-2 3 15,7-3-3-15,8-5 2 16,4-3-2-16,4-4 2 15,5-4 3-15,4-4-4 0,5-3 1 16,0-3 0-16,6 0 0 16,1-4-1-16,4-3 0 15,2-2 0-15,3-1 1 16,1 1-2-16,1-9 1 16,-3 0 0-16,6-3 0 0,-4 0 0 15,4-3 1-15,-5-5-1 16,2 0 1-16,0 0-1 15,-3-3 0-15,-4-8-1 16,3 0 3-16,-5-3 2 16,-1-6 1-16,-4-2-1 15,-1 0-1-15,-8-6-1 16,-3-1-2-16,-2-4 1 0,-4-6-1 16,-4-1-1-16,-6-2 0 15,-7-4-1-15,-5-2 2 16,-7-2-1-16,-2-3 1 15,-8-2 0-15,-5-3 1 0,-1-1 0 16,-9-3 2-16,-5-4-1 16,-6 0 6-16,-6-4 4 15,-6-3 4-15,-6-4-1 16,-7-2 0-16,-1-4 1 16,-18-4-7-16,-9-3 1 0,-12 1-2 15,-13-3-7-15,-13-1-2 16,-15-2 0-16,-21 4-14 15,-17 3-27-15,-22 1-46 16,-27 9-93-16</inkml:trace>
</inkml:ink>
</file>

<file path=ppt/ink/ink13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33:26.668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8130 14508 305 0,'9'0'94'0,"2"-3"-72"16,-2-2 33-16,-2-1 7 0,1 3-8 16,-4-1-19-16,-4-3-10 15,0 2 4-15,-15-1-10 16,-14-3-10-16,-14-5-4 16,-23-6-1-16,-15-3-5 15,-16-4 4-15,-13-6-3 0,-8-1 0 16,-7-4 0-16,4 4 7 15,3 0 2-15,8 6 0 16,13 3-5-16,16 4-3 16,21 5-1-16,16 3-2 15,18 4-18-15,20 4-44 16,9-2-33-16,21-1-86 0</inkml:trace>
  <inkml:trace contextRef="#ctx0" brushRef="#br0" timeOffset="249.91">7312 13882 55 0,'-23'-10'572'0,"-15"3"-569"15,-16 5 3-15,-12 2 9 16,-12 10 10-16,-10 8-4 16,0 7-12-16,-1 2-4 15,2-2 3-15,15 0-10 0,13-5 6 16,18-6 3-16,15-4 8 15,19 0-5-15,9-2-9 16,23 8-1-16,16 6 2 16,17 6-1-16,10 14-1 15,10 11-14-15,5 9-14 0,-1 13-31 16,0-2-40-16,5 2-87 16</inkml:trace>
  <inkml:trace contextRef="#ctx0" brushRef="#br0" timeOffset="624.79">8186 14870 443 0,'5'-4'27'15,"-3"4"11"-15,-2 0-3 16,-2 3 5-16,-10 9 9 0,-8 4-14 16,-5 9-9-16,-7 4-8 15,-6 3-7-15,-5 5 0 16,-4 2-2-16,-2 10-3 15,0-3-5-15,0 8-1 0,1-1 1 16,-3 4-1-16,5 2-8 16,-1 2-24-16,4 0-24 15,1-8-30-15,3-5-43 16,1-11-104-16</inkml:trace>
  <inkml:trace contextRef="#ctx0" brushRef="#br0" timeOffset="921.62">7258 15434 503 0,'-7'18'14'16,"3"7"-10"-16,2 7 14 15,2 2 6-15,8 4-3 16,7-3-6-16,12 1-10 15,6-4-3-15,4-4-1 0,9-4-1 16,2-8-9-16,2-2-19 16,1-11-20-16,-3-3-24 15,-9 0-19-15,-4-3 10 16,-16-6 89-16,-10 1 72 16,-9-2 12-16,-9 8-15 0,-23 2-40 15,-14 4-19-15,-17 12-14 16,-15 4-9-16,-8-1-116 15</inkml:trace>
  <inkml:trace contextRef="#ctx0" brushRef="#br0" timeOffset="1624.57">1885 13768 668 0,'13'-13'20'0,"-11"1"-7"15,-2 9 13-15,0 3 10 0,-4 19-6 16,-11 12-19-16,-2 13 5 16,-5 15-6-16,-2 5-5 15,-1 6-5-15,4-6 1 16,1-9-1-16,5-8-1 15,3-17-6-15,3-14 2 16,4-11 0-16,3-5-3 16,2-19 7-16,-1-15-14 0,6-11-16 15,4-12 17-15,3-5 12 16,1-4 5-16,1 8-2 16,1 7-1-16,-1 10 10 15,2 16 12-15,2 9-12 0,2 14-8 16,5 2-1-16,4 20 0 15,1 7 1-15,4 13-2 16,-1 8 1-16,-1 6-2 16,-3 2 0-16,-4-1-9 15,-6-5-24-15,-4-2-15 0,-11-11-16 16,-4-8-59-16,-17-11-92 16</inkml:trace>
  <inkml:trace contextRef="#ctx0" brushRef="#br0" timeOffset="1779.79">1586 14119 567 0,'-7'-12'6'15,"9"-4"-11"-15,23 2-14 16,19 0 25-16,15-1-6 16,10 1-27-16,4-2-57 15,1 0-62-15</inkml:trace>
  <inkml:trace contextRef="#ctx0" brushRef="#br0" timeOffset="1967.29">2275 14052 285 0,'-4'11'-171'0</inkml:trace>
  <inkml:trace contextRef="#ctx0" brushRef="#br0" timeOffset="2253.84">2275 14052 364 0,'-7'37'57'16,"5"-37"-40"-16,-3 0 41 15,2 0 14-15,1 0-22 0,-1 0-21 16,3 0-9-16,0 0-5 16,8 0-8-16,13 0 3 15,11 0 13-15,15 0 3 16,16-3-5-16,12-3-5 16,13 1-5-16,9-2-5 0,0 2-4 15,2 1-4-15,-5 0 2 16,-11 1 0-16,-7-1 0 15,-15 1-4-15,-13-3-2 16,-13 1-3-16,-10 0-12 0,-12-3-3 16,-12 0 0-16,-1-2-11 15,-8-2-30 1,-12-2-46-16,-2-2-36 0,-2 0-52 16</inkml:trace>
  <inkml:trace contextRef="#ctx0" brushRef="#br0" timeOffset="2425.69">3174 13875 256 0,'-3'-10'131'0,"3"2"-50"0,1 3-18 15,16 5-42-15,6 0 11 16,4 7 4-16,3 13-11 16,4 6-6-16,-1 12-4 15,-6 6-4-15,-11 8-4 16,-12 4-7-16,-8-1-1 0,-21 0-17 16,-13-9-32-16,-12-8-15 15,-3-11-13-15,-1-18-17 16,-1-9-142-16</inkml:trace>
  <inkml:trace contextRef="#ctx0" brushRef="#br0" timeOffset="2972.44">3846 13782 646 0,'3'0'23'0,"1"2"-24"15,-1 16 17-15,-3 12 21 16,0 10-17-16,-1 8-8 0,-13 9-9 16,-3 2-2-16,-2-2-1 15,1-5 2-15,2-11-2 16,3-11-4-16,6-12-7 16,2-15 9-16,5-3 2 15,0-21 4-15,-2-11-11 16,4-11-2-16,5-11 6 0,7-8 4 15,2-4 0-15,4 4-1 16,-1 5 0-16,3 7 3 16,-2 12 7-16,-1 13 5 15,2 13-7-15,-4 10-3 0,5 2-5 16,-2 17 1 0,-1 12-1-16,3 9-1 0,0 10 1 15,0 5 0-15,-2 6 0 16,-1 0-1-16,0-2-12 15,-2-7-19-15,-4-2 8 0,-3-10-36 16,-5-8-17-16,-5-10-80 16,-15-11-204-16</inkml:trace>
  <inkml:trace contextRef="#ctx0" brushRef="#br0" timeOffset="3128.63">3710 14116 429 0,'-24'-13'166'15,"24"-4"-162"-15,22 0-13 16,17 5 14-16,21 3-2 16,13-2-2-16,10 6-1 15,7 0-18-15,0 1-35 0,-5-1-72 16,0-2-107-16</inkml:trace>
  <inkml:trace contextRef="#ctx0" brushRef="#br0" timeOffset="3456.68">4647 13893 522 0,'-9'-14'35'16,"-14"0"-12"-16,-8 4 7 16,-6 8-8-1,-9 2-6-15,0 8-13 0,-1 10-1 16,4 5 1-16,7 9-1 16,8-2-2-16,9 6-1 15,12-4 0-15,7-5-10 0,9-6-13 16,16-8 6-16,6-10 4 15,5-3 2-15,3-7 4 16,1-11 6-16,-1-5 3 16,-5 2 0-16,-7-1 19 0,-3 4 15 15,-10 4 3-15,-5 7-4 16,-3 5-14-16,-5 2-15 16,3 6-6-16,-1 8 0 15,6 5-1-15,1 5 2 16,2 1-17-16,6 2-12 15,0-8-32-15,0-6-44 0,-1-8-99 16</inkml:trace>
  <inkml:trace contextRef="#ctx0" brushRef="#br0" timeOffset="3831.59">4828 13706 628 0,'0'-9'16'16,"0"2"23"-16,0 7 0 0,0 1-20 16,0 16-15-16,7 5 1 15,-2 9 4-15,1 5-4 16,2 3-1-16,-3 0-4 16,-2 1 0-16,-1-8 0 15,0-7 0-15,-2-6-3 16,2-7 1-16,-1-4 1 0,1-8 2 15,6 0 4-15,4-8 1 16,8 0-4-16,1-7-1 16,11 7-2-16,2 0 1 15,3 7-2-15,-3 1 0 16,-3 10 1-16,-9 10 0 16,-3 3-1-16,-14 4-1 0,-5-1 0 15,-16 1-6-15,-18-7-5 16,-6-4-12-16,-8-9-17 15,-4-7 11-15,-1-2 4 16,9-19-50-16,5-9-187 16</inkml:trace>
  <inkml:trace contextRef="#ctx0" brushRef="#br0" timeOffset="4456.45">2022 14854 693 0,'0'0'10'0,"-10"0"-4"15,1 18-3-15,-1 8 3 16,-3 16 8-16,-1 6-8 16,2 9-4-16,-3 6-1 15,1-1-4-15,1-5 6 16,4-13-3-16,-1-9 1 16,2-16-1-16,4-13 2 0,1-10 15 15,3-23 30-15,0-10-33 16,0-11-11-16,5-13-2 15,12-4 7-15,0 3-5 16,5 5-3-16,1 9 0 0,-3 13 0 16,1 12 0-16,-2 13-2 15,0 10-3-15,3 8 0 16,0 16 1-16,3 6 2 16,-1 12 1-16,0 8-7 0,1 3-10 15,-3 4-2 1,-3 1-3-16,-1-5-7 15,-2-5-8-15,-3-9-16 0,-6-8-17 16,-7-12-62-16,-1-12-158 16</inkml:trace>
  <inkml:trace contextRef="#ctx0" brushRef="#br0" timeOffset="4581.42">1820 15204 601 0,'-2'-15'3'15,"9"0"-50"-15,24-1-11 0,21-3 21 16,13 4-24-16,9-5-105 16</inkml:trace>
  <inkml:trace contextRef="#ctx0" brushRef="#br0" timeOffset="5200.56">2633 15104 409 0,'-7'2'134'16,"2"-2"-116"-16,5 0 7 15,4 0-4-15,12 0 0 16,10 0 7-16,9-2-6 0,13-3-3 16,12-3-2-1,9 0-1-15,7-1 0 0,7-2-9 16,9 2-10-16,-1-1 8 15,3 0-5-15,-1 2-1 16,-8-2-4-16,-14 2 9 0,-10 1-6 16,-15 0-2-16,-12 1-2 15,-13 1-3-15,-13-1 0 16,-6 3 0-16,-2 1-8 16,-9-4-14-16,-6 1-24 15,-4 2-15-15,-1-4-16 0,1 1 0 16,1-5-21-16,6 1 60 15,2-2 49-15,5-3 12 16,5 5 47-16,0-1 3 16,3 1 0-16,9 8 0 15,0 2-4-15,6 0-20 0,-1 2-9 16,4 13-5 0,-1 5-2-16,-1 6-9 0,-4 8-5 15,-7 3-5-15,-4 7-5 16,-6-2-4-16,-18 1-25 15,-8-5-38-15,-10-8-49 0,-7-10-33 16,0-15-181-16</inkml:trace>
  <inkml:trace contextRef="#ctx0" brushRef="#br0" timeOffset="5591.09">4135 14816 408 0,'16'-14'37'0,"-4"-1"32"16,0 4 6-16,-2 1-4 15,-4 8-16-15,-1 2-19 16,-3 1-20-16,-2 14-12 16,0 7 7-16,0 9 5 15,0 6-8-15,0 5-6 0,0 2 0 16,0-2-2-16,0-1-2 15,4-4-12-15,3-5-13 16,0-7-22-16,-2-7-37 16,-3-10-42-16,-2-8-74 15</inkml:trace>
  <inkml:trace contextRef="#ctx0" brushRef="#br0" timeOffset="6075.35">4158 14898 408 0,'-14'-12'54'0,"5"-9"2"15,5 0 10-15,4-4-23 16,17 1-19-16,15-1-19 16,9 3-5-16,10 7 4 0,5 6-2 15,-3 5 1 1,-6 4 2-16,-6 17 0 0,-16 6-5 16,-16 7-2-16,-9 6 2 15,-14 2-6-15,-15 0-1 16,-8-6-6-16,3-3 3 0,3-8 7 15,6-7 3-15,8-4 3 16,12-7 11-16,5-3-5 16,15 0-9-16,15 0-5 15,10 4 1-15,6 1 4 16,3 6-17-16,-3 5 7 16,-9 2 13-16,-18 5-3 0,-10 0-7 15,-10 2-12-15,-25 0 14 16,-17-3 4-16,-13-4-8 15,-7-4-12-15,-5-8-30 16,-2-6-31-16,6-3-119 16</inkml:trace>
  <inkml:trace contextRef="#ctx0" brushRef="#br0" timeOffset="8374.41">8130 15036 448 0,'-10'2'-1'16,"-12"-2"4"0,-3 4 9-16,-8 1 13 0,-6 0 3 15,-8 1-13-15,-6-1 4 16,-13 1 2-16,-10 1-4 15,-9 0-6-15,-8-1-5 0,-13 2-3 16,-5-1-2-16,-8 0 2 16,-3-2 2-16,-6 3 4 15,4-3-3-15,1-1 3 16,2-1-2-16,3 0 6 16,7-1-3-16,4 0-1 0,12-2-4 15,7 2 1-15,15-2-2 16,8 0-5-16,11 0 3 15,11 0-3-15,11 0 2 16,9 0-1-16,9 0-1 16,4 0-3-16,10 0-21 15,0 0-26-15,11-6-33 0,5-6-27 16,6-2-181-16</inkml:trace>
  <inkml:trace contextRef="#ctx0" brushRef="#br0" timeOffset="8614.78">6152 14947 515 0,'-44'11'-4'16,"-7"0"14"-16,-9 8 25 0,-2 8-8 0,-6 3 1 16,0 4-11-16,13 0-8 0,5 0 1 15,12-4-1-15,15-1 2 16,21-8-1-16,9 1-4 15,29-3 5-15,18 1 11 16,17 3-6-16,21 2-10 16,13 4-5-16,7-1-11 0,7-3-49 15,-6-5-63-15,1-9-323 16</inkml:trace>
  <inkml:trace contextRef="#ctx0" brushRef="#br0" timeOffset="9177.15">7484 15679 547 0,'-27'5'9'16,"6"-2"8"-16,8-1 10 0,8 2 0 15,5-4-11-15,12 0-24 16,8-2 13-16,9-5-2 16,1-5-11-16,-1-5-8 15,-7-1-16-15,-10 3-9 16,-12 0 11-16,-7 1 9 0,-20 3 8 16,-10 8 12-16,-9 3 3 15,0 2 21-15,2 12 17 16,7 5-9-16,8 4-14 15,5 4-2-15,14-2-10 16,10 0-4-16,5-5-3 16,17-4-4-16,10-7 7 0,6-9 0 15,1 0-1 1,-1-10-1-16,-5-5 0 0,-12-5 1 16,-8 3 1-16,-13 1-5 15,-2 3-21-15,-16-1-26 16,-3 3-66-16,-1-1-191 0</inkml:trace>
  <inkml:trace contextRef="#ctx0" brushRef="#br0" timeOffset="16566.07">1080 7222 469 0,'-30'-13'73'15,"-11"12"-45"-15,-11 1 11 16,-6 21 5-16,-1 11-11 0,2 9-7 16,5 6 3-16,8 6-8 15,12 2-2-15,18 2-10 16,14-1-6-16,7-6-4 16,20-4-2-16,9-12-1 0,12-9 2 15,7-12-9-15,1-12-11 16,5-1-8-16,-1-18-22 15,-8-7-36-15,-11-5-88 16</inkml:trace>
  <inkml:trace contextRef="#ctx0" brushRef="#br0" timeOffset="16737.86">621 7634 629 0,'-27'0'18'0,"21"-16"9"15,12-7 0-15,29-6-32 0,12-5-9 16,16-5-13-16,12 2-15 16,-2 1-30-16,-5 4-71 15,-7 3-156-15</inkml:trace>
  <inkml:trace contextRef="#ctx0" brushRef="#br0" timeOffset="17081.56">1155 7322 544 0,'-5'0'55'16,"5"-11"-11"-16,0-1 7 16,8 3-21-16,6 2-15 15,3 3-9-15,2 4-4 0,-1 0-3 16,4 16-1-16,-6 6 1 16,-1 2 0-16,-3 5 0 15,-4 2-1-15,-4-8-2 16,-1-2 0-16,-3-7 0 15,0-5 5-15,0-9 2 0,0 0 8 16,-3-14 11-16,3-8-15 16,0-1-3-16,0-5 0 15,-2 1 1-15,10 4 3 16,-1 5-1-16,2 4-3 16,-2 6-1-16,2 8-4 0,2 0-3 15,1 13 0-15,5 5 0 16,1 1-24-16,5 1-20 15,2-4-30-15,0-7-69 16,-1-9-132-16</inkml:trace>
  <inkml:trace contextRef="#ctx0" brushRef="#br0" timeOffset="17194.57">1598 7204 94 0,'0'-9'485'15,"0"4"-467"-15,0 5-19 16,0 7-30-16,8 7-63 15,4 6-58-15</inkml:trace>
  <inkml:trace contextRef="#ctx0" brushRef="#br0" timeOffset="17319.54">1684 7575 479 0,'0'0'-30'0,"0"-4"-172"15</inkml:trace>
  <inkml:trace contextRef="#ctx0" brushRef="#br0" timeOffset="17522.59">779 8012 651 0,'-2'5'2'0,"10"-5"-18"16,31-13 9-16,22-8 22 15,17-5-8-15,19-7-4 16,10-8-4-16,3 3-42 16,-8-7-86-16,-7-2-289 15</inkml:trace>
  <inkml:trace contextRef="#ctx0" brushRef="#br0" timeOffset="18006.87">2972 6926 598 0,'-20'-8'4'0,"-6"7"1"16,-2 2 13-16,-6 19-5 15,-4 5-8-15,4 5-5 16,4 5 2-16,4 2 2 16,14-1 2-16,9-1-3 15,8-4-3-15,19-3-1 16,13-1 0-16,11-6 5 0,4 1-6 16,4-2 0-16,-5-3-2 15,-3 5 2-15,-14-1 2 16,-14 1 0-16,-13-1-1 15,-7 2-4-15,-24-2 4 0,-17 1 2 16,-8-6 2-16,-8-4-2 16,-4-5 0-16,3-5-1 15,8-2-6-15,11-9-49 16,17-12-131-16</inkml:trace>
  <inkml:trace contextRef="#ctx0" brushRef="#br0" timeOffset="18366.18">3410 7218 459 0,'-5'4'172'16,"5"-2"-168"-16,1-2-15 16,25 0 6-16,9 0 25 0,12-6 1 15,14-4-6-15,8-7-5 16,13 0 1-16,4-5-7 15,2 1-2-15,-2 0-3 16,-4 1 1-16,-9 2-7 16,-18-3-37-16,-15 1-60 0,-17 0-44 15,-17-3-62 1</inkml:trace>
  <inkml:trace contextRef="#ctx0" brushRef="#br0" timeOffset="18538">4133 6892 366 0,'-32'-11'138'0,"11"4"-48"16,2 5-26-16,16 2-23 15,3 2-27-15,22 10-21 0,7 6 12 16,10 7 7-16,4 6-3 16,0 2-6-16,-4 5 2 15,-13 1-4-15,-18 2-3 16,-8 2-15-16,-27-4-8 16,-12-3-3-16,-15-8-9 15,-4-6-3-15,1-13-32 0,2-9-90 16</inkml:trace>
  <inkml:trace contextRef="#ctx0" brushRef="#br0" timeOffset="19142.88">5119 6828 374 0,'8'-24'16'16,"-1"5"18"-16,-2-2 20 16,-5 3 6-16,0 0-21 15,0 4-8-15,-7 4-7 16,-6 3-5-16,-3 4-2 16,-4 3 0-16,-7 3-9 0,-4 10-6 15,-3 10-2-15,-7 6 1 16,-2 8 0-16,0 8 0 15,7-1-1-15,9-1 1 16,9-2-1-16,13-5-1 16,5-9-3-16,18-9 3 0,11-10-1 15,5-8 0-15,7 0-3 16,4-14-3-16,0-11-5 16,0-4 0-16,-7-4 3 15,-6-1 9-15,-7 2 2 16,-9 5 16-16,-5 6 17 15,-7 8 6-15,-1 4 3 0,-3 9-16 16,0 0-20-16,4 9-12 16,4 7 1-16,7 7 1 15,8 2-5-15,12 2-23 16,4-5-15-16,7-5-33 0,3-9-60 16,2-8-156-16</inkml:trace>
  <inkml:trace contextRef="#ctx0" brushRef="#br0" timeOffset="19627.14">5807 6466 641 0,'-27'-13'5'0,"-2"6"23"15,2 5 16-15,4 2-12 16,7 0-21-16,3 8-9 0,6 0-3 15,7 3-2-15,0-2 0 16,0-1 3-16,5 0 3 16,2-2-1-16,1-2 1 15,-3-3 2-15,0-1 4 16,-3 0 6-16,-2 0 6 0,0 0-2 16,0-1-8-16,0-8-5 15,-7 4-2-15,-1 1-2 16,-6 0 0-16,1 2-4 15,-8 2 0-15,0 2 0 0,0 10 1 16,-3 2 1-16,6 8-1 16,4 2 0-16,7 4-1 15,7 0 1-15,2 2-2 16,18 2 2-16,9 0-4 16,7 1 9-16,4-4-7 15,-1 2-4-15,-8-1 2 16,-6-3-1-16,-13-2-6 0,-12-3-11 15,-3-1 7-15,-24-7 6 16,-9-1 6-16,-5-4-5 16,-4-6-8-16,2 1 8 15,7-4 1-15,11 0-22 0,13-14-29 16,12-4-57-16,17-9-169 16</inkml:trace>
  <inkml:trace contextRef="#ctx0" brushRef="#br0" timeOffset="20033.32">6016 6489 729 0,'0'-11'23'0,"-5"1"4"16,0 10 14-16,3 0-20 16,2 16-19-16,0 6-6 15,0 6 4-15,7 5 0 16,5 3 1-16,2 0 0 0,-1-3 0 15,1-2-1-15,-2-3 0 16,-3-6 0-16,-2-7 1 16,-5 0-2-16,-2-6 2 15,0-4-1-15,0-1 2 16,-2-4 2-16,-3 0-1 0,2 0 1 16,3-12 2-16,0-3-1 15,3-5-3-15,11 4-3 16,8-7 1-16,7 7-4 15,1 6 2-15,4 6-1 0,-1 4 2 16,-5 0-1-16,-6 12 0 16,-8 6-1-16,-12 5-13 15,-4 1-9-15,-21 2-3 16,-11-4-13-16,-11 1-12 16,-4-10-6-16,0-8-28 15,1-5-127-15</inkml:trace>
  <inkml:trace contextRef="#ctx0" brushRef="#br0" timeOffset="20845.59">3819 8012 406 0,'3'-22'57'0,"-3"9"12"16,-14 2-7-16,-9 7-43 16,-11 4-11-16,-7 4 16 15,1 12 16-15,2 4-6 0,8 3-10 16,8 0-10-16,13 3-1 15,9 0-10-15,17 0-5 16,12 1 1-16,12 0 0 16,9 0 2-16,2-4-3 15,0 0-11-15,-9-2-3 16,-13-3-3-16,-13-2-4 16,-17-2 10-16,-7-1 11 0,-25-2 3 15,-10-1 3-15,-11-2 2 16,-2-3 1-16,5-2 2 15,9-1-4-15,9-2-4 16,17 0-1-16,15-2-20 16,11-5-67-16,20-4-96 0,11-4-164 15</inkml:trace>
  <inkml:trace contextRef="#ctx0" brushRef="#br0" timeOffset="21283.02">3992 8215 620 0,'0'2'103'0,"1"-2"-98"15,23-3-3-15,14-7 15 16,11 0 10-16,17-2-19 16,7-5-5-16,4 2-2 0,2-3-1 15,-7 0 0-15,-3 0-1 16,-13 2 2-16,-12 1-5 15,-12 7 0-15,-13 1-9 16,-9 2-2-16,-10 0-2 0,-2 4-7 16,-14 1-32-16,-2-3-22 15,-7 2 0-15,3-2 34 16,0-4 28-16,7-3 12 16,0-1 9-16,8 3 22 15,3-2 30-15,4 2-6 0,0 4-19 16,11 0-14-1,7 0-4-15,4 4 0 0,2 0 6 16,3 9 2-16,-1 2-6 16,-3 7-13-16,-11 8-3 0,-10 2-2 15,-2 3-12-15,-14-1-21 16,-9 1-12 0,-8-5-17-16,1-8-5 0,2-8-52 15</inkml:trace>
  <inkml:trace contextRef="#ctx0" brushRef="#br0" timeOffset="21595.45">5631 7663 654 0,'0'-18'9'0,"-15"4"8"15,-4 7 25-15,-5 7-17 16,-4 1-17-16,-5 17-6 16,-2 5 0-16,2 11 3 15,3 8 1-15,8 2-1 0,8 3-2 16,7 3-1-16,7 0-3 16,7-1 0-16,12-7-1 15,10-12 2-15,3-4-3 16,7-12-5-16,3-7 2 15,1-7-6-15,2 0-7 0,-2-9-9 16,-3-7-22-16,-12-2-39 16,-13-5-85-16</inkml:trace>
  <inkml:trace contextRef="#ctx0" brushRef="#br0" timeOffset="21720.42">5434 7945 565 0,'-15'-9'38'0,"15"1"-11"15,12 0 3-15,25-5-30 16,14 2 0-16,15-5-21 16,12-1-51-16,2-4-136 15</inkml:trace>
  <inkml:trace contextRef="#ctx0" brushRef="#br0" timeOffset="30155.92">6462 6196 585 0,'-20'-30'42'0,"17"-2"-28"15,4-4-4-15,27 6-1 16,11 3 9-16,15 11-6 15,3 11-5-15,1 5-4 16,-6 18-1-16,-5 19-3 0,-13 13-2 16,-16 14-2-16,-14 18-1 15,-6 9 5 1,-18 9 1-16,-7-2 1 0,0 2 1 16,4-7 0-16,6-11 1 15,12-14 12-15,5-15 5 16,5-12-6-16,14-14-12 0,9-16 1 15,6-11-3-15,4 0 0 16,-1-15 1-16,-3 1 0 16,-6 1-3-16,-12 6-3 15,-11 7-8-15,-5 5 2 16,-8 19 7-16,-9 8 10 0,1 14 8 16,2 15 0-16,7 7 1 15,7 11-4-15,3 8-3 16,19 6-1-16,8 1-4 15,4 2-1-15,2 1-2 16,-5-2 1-16,-8-10-9 0,-16-5-17 16,-7-8-3-1,-23-8 6-15,-13-11 12 0,-13-10 9 16,-4-9 7-16,-5-14-4 16,2-19-15-16,4-12-87 15,8-29-255-15</inkml:trace>
  <inkml:trace contextRef="#ctx0" brushRef="#br0" timeOffset="32327.32">7136 6368 632 0,'-9'-12'77'0,"3"2"-65"16,6 2 1-16,10 4 24 15,9 4-20-15,6 0-13 16,2 12-3-16,4 6 0 16,-3 6-2-16,-2 0 0 15,-5 3-1-15,-6-2-8 0,-5-5-5 16,-8-7 10-16,-2-3 4 15,0-8 5-15,-6-2 9 16,-2-15 12-16,-1-6-8 16,3-6-1-16,1-5-1 15,5 0-6-15,1 2-5 0,13 5-4 16,3 7 0-16,3 7 0 16,4 9-4-16,0 2 0 15,3 14 0-15,0 8 0 16,-3 8-17-16,1 4-30 15,-1 2-11-15,-4-4-25 16,-1-6-52-16,-2-9-72 16</inkml:trace>
  <inkml:trace contextRef="#ctx0" brushRef="#br0" timeOffset="32577.25">7658 6353 104 0,'0'-28'373'15,"-5"3"-283"-15,-6 9-5 0,4 5-29 16,-4 11-41-16,2 0-12 15,7 15-3-15,2 6 0 16,0 9-2-16,8 2 0 16,11 3 1-16,-1-6-1 15,6-5-15-15,-3-8-9 0,-1-9 6 16,-4-7 15-16,-5-7 8 16,-6-11 3-16,-5-5 3 15,-3-1 11-15,-6-2-9 16,-6 1-8-16,3 0-3 15,-1 3-5-15,6 1-29 16,7 1-26-16,0 1-49 16,12-1-76-16</inkml:trace>
  <inkml:trace contextRef="#ctx0" brushRef="#br0" timeOffset="32749.06">7825 6081 643 0,'0'0'71'0,"-2"0"-30"16,2 10 0-16,0 8-19 15,5 7-8-15,9 2-8 16,6 5-4-16,4 7-1 16,3-1 1-16,-3 2-19 0,-2 2-41 15,-10-2-17-15,-9-5-24 16,-3-10-89-16</inkml:trace>
  <inkml:trace contextRef="#ctx0" brushRef="#br0" timeOffset="32842.81">7784 6357 509 0,'0'-27'134'16,"20"0"-157"-16,16-1-36 0,10-1-26 16,10 3-171-16</inkml:trace>
  <inkml:trace contextRef="#ctx0" brushRef="#br0" timeOffset="33330.21">7538 6956 392 0,'0'-9'247'16,"-9"2"-221"-16,-11 5-11 15,-7 2 13-15,-5 9-14 16,-2 11-13-16,-2 3-2 0,4 4 1 15,7-3 0-15,6 0-1 16,10-4-1-16,9-8-1 16,2-6-3-16,17-6 2 15,5-2 1-15,5-11 2 16,9-3 2-16,-2 0-1 16,-2 1 1-16,0 7-1 0,-2 3 0 15,-1 5 1-15,-4 0 1 16,0 8-3-16,0 7-2 15,0 2-27-15,1 0-34 16,-1-7-56-16,-2-6-65 16</inkml:trace>
  <inkml:trace contextRef="#ctx0" brushRef="#br0" timeOffset="33517.96">7899 6781 528 0,'-4'-28'136'0,"-1"8"-72"0,1 4 7 15,2 11-23-15,2 5-25 16,2 0-19-16,13 12-11 16,2 13 4-16,7 11 2 15,3 8 1-15,5 8-4 16,-1 3-32-16,1-1-36 0,-3-8-32 16,-4-8-43-16,-4-17-84 15</inkml:trace>
  <inkml:trace contextRef="#ctx0" brushRef="#br0" timeOffset="33799.14">8222 6951 678 0,'0'-11'18'0,"0"-1"-21"16,10-3 5-16,9-1 11 15,3 0-9-15,-2 0-5 16,-1 2 1-16,-5 1-2 0,-5 4 1 15,-7 2 2-15,-2 7 0 16,0 0 4-16,-9 0-3 16,-2 11-1-16,4 3-1 15,0 4 2-15,5 3-1 0,2 1-3 16,9 1 0-16,11-7 1 16,3-3-2-1,7-10-31-15,1-3-16 0,-2-10-16 16,-4-14-49-16,-5-4-125 15</inkml:trace>
  <inkml:trace contextRef="#ctx0" brushRef="#br0" timeOffset="34142.81">8500 6790 113 0,'-3'-34'241'0,"-8"6"-105"16,-2 3-27-1,5 6-26-15,2 3-23 0,3 10-22 16,3 6-16-16,5 0-20 16,14 16-9-16,5 9 5 15,1 11 2-15,6 10 1 0,-1 9-1 16,-3 6 1-16,-1 1-1 15,-7 3 0-15,2-8 0 16,-4-6 1-16,0-10-1 16,-2-10 1-16,-1-10-1 15,-1-9 1-15,-2-8 0 16,-1-4 1-16,-3-5 2 0,-1-13 1 16,-6-5-6-16,0-6-10 15,-13-3-15-15,-10-2-14 16,-5 0 1-16,-7 2 25 15,1 5 17-15,5 4 12 16,5 3 10-16,5 5-4 0,12 2-11 16,7 1-5-16,6 1-9 15,17-2 2-15,11 1-16 16,5-1-11-16,7 1-18 16,-2-2-36-16,-4 1-50 0,-10-1-146 15</inkml:trace>
  <inkml:trace contextRef="#ctx0" brushRef="#br0" timeOffset="34283.4">8841 6794 575 0,'-1'0'46'0,"1"0"-7"15,1-4 11-15,16-1-39 16,7-2-8-16,2 0-3 16,4-2-23-16,-3-4-58 15,-3 2-76-15,-8-6-163 16</inkml:trace>
  <inkml:trace contextRef="#ctx0" brushRef="#br0" timeOffset="34486.48">8923 6596 548 0,'-14'-4'66'16,"7"4"-36"-16,0 0 19 16,7 5-16-16,0 8-20 0,2 7-7 15,9 9 9-15,0 4 6 16,6 6-8-16,0 1-8 15,0 4-4-15,0-1 0 16,-5-4 0-16,1-5-4 16,-6-5-19-16,-5-4-20 0,-2-9-23 15,0-9-44-15,-10-5-127 16</inkml:trace>
  <inkml:trace contextRef="#ctx0" brushRef="#br0" timeOffset="34611.49">8826 6868 519 0,'0'-21'91'0,"1"2"-63"16,20-1-17-16,13 1-3 16,8 1-9-16,9-2-35 15,0 2-49-15,2-1-201 16</inkml:trace>
  <inkml:trace contextRef="#ctx0" brushRef="#br0" timeOffset="34923.88">9294 6710 685 0,'0'0'45'0,"7"0"-27"16,8-6 16-16,4-4-10 0,8 1-17 16,9-5-12-16,8 0-5 15,2-4-39-15,4-4-42 16,3-5-39-16,-5-4-92 15</inkml:trace>
  <inkml:trace contextRef="#ctx0" brushRef="#br0" timeOffset="35105.75">9770 6323 568 0,'-6'-3'88'0,"-8"-8"-30"16,5 11 10-16,5 0-25 15,4 7-29-15,0 12-14 0,0 10-1 16,13 7 6-16,1 8-1 15,1 4-3-15,6 2-1 16,-1-3-7-16,-1-4-38 16,-4-7-27-16,2-7-13 0,-8-8-36 15,-4-6-55-15,-3-10-166 16</inkml:trace>
  <inkml:trace contextRef="#ctx0" brushRef="#br0" timeOffset="35293.21">9944 6624 532 0,'2'0'106'0,"0"0"-97"16,3 0-4-16,0 6 6 15,5 3 13-15,2 2-9 16,1 3-8-16,1 1-3 16,1 0-3-16,-3-3-2 15,-5-1-16-15,0 1-47 0,-7-3-50 16,0-7-92-16</inkml:trace>
  <inkml:trace contextRef="#ctx0" brushRef="#br0" timeOffset="35683.75">9927 6484 307 0,'-3'-4'173'0,"3"2"-148"15,0 1 43-15,0-1-1 16,0 2-22-16,0 0-28 16,3 0-14-16,5 0-1 15,5 0-4-15,1 3-5 16,4 7-44-16,2-2-46 0,-3 2-73 15,3-2-143-15</inkml:trace>
  <inkml:trace contextRef="#ctx0" brushRef="#br0" timeOffset="36011.81">10117 6534 541 0,'-2'-2'96'15,"-1"-2"-67"-15,3 3 34 16,0 1-25-16,3 1-35 15,6 11-3-15,3 5-1 16,-1 2 5-16,2 2-1 0,-6 0-1 16,0 0-1-16,-5-6-1 15,-2-2-1-15,0-6-1 16,0-5 3-16,0-2 6 16,0-8 6-16,0-6 11 15,0-6-6-15,7-5-2 0,4-2-3 16,5 1-5-16,2 2-5 15,3 2-2-15,1 9-2 16,1 6-1-16,2 7-3 16,-1 0 1-16,3 12-2 15,0 3-9-15,-2 8-14 16,-2 2-19-16,-1 2-17 16,-2-4-25-16,-5-4-74 0,-1-7-173 15</inkml:trace>
  <inkml:trace contextRef="#ctx0" brushRef="#br0" timeOffset="36292.98">10548 6582 556 0,'0'-8'51'0,"0"1"-43"16,0 2 29-16,7 2-12 16,7-4-23-16,6 1-4 15,3-1 3-15,-2-4-2 16,-2 1-2-16,-3 1 0 0,-9-3 4 15,-7 3 12-15,0 1 25 16,-11 1-9-16,-8 5-17 16,-3 2-3-16,-2 0-2 15,2 9-3-15,5 5-2 16,5 7-3-16,6 3-2 0,6-1-6 16,6 3-16-16,11-7-14 15,12-4-16-15,5-5-20 16,4-8-22-16,4-2-20 15,-2-8-52-15</inkml:trace>
  <inkml:trace contextRef="#ctx0" brushRef="#br0" timeOffset="36761.64">10884 6540 145 0,'14'-25'178'0,"-7"4"-68"15,-6 2-10-15,-1 4-8 16,-3 8-39-16,-9 4-32 16,-3 5-18-16,1 3-4 15,1 11 0-15,4 5-4 0,2 0-5 16,7 2-10-16,0-5-5 15,4-6 2-15,6-2 11 16,3-8-1-16,1-2-3 16,-1-4 11-16,3-10 5 15,-1-4 2-15,0-1 9 0,0 1 14 16,-4 3 9-16,-1 3-3 16,-2 3-1-16,-1 5-16 15,-2 3-9-15,2 1-2 16,-3 0-6-16,5 9 0 15,-5 0 1-15,1 1-1 0,-1 2-21 16,-3-6-3-16,1-3-1 16,1-3 15-16,1 0 14 15,2-3 6-15,1-7 5 16,5-3-3-16,3 2 2 16,1 1-7-16,2 4-1 0,1 6-2 15,1 0-2-15,-1 0-1 16,-2 11 1-16,-2 0-1 15,-6 2 2-15,-4-1-2 16,-2-3 0-16,-3 0 2 16,0-6 2-16,0-3 25 15,0 0 12-15,0-8-7 16,0-4-15-16,15-2-16 0,6 0-9 16,8-4-53-16,9 0-98 15</inkml:trace>
  <inkml:trace contextRef="#ctx0" brushRef="#br0" timeOffset="76189.84">13093 1036 148 0,'-8'0'1'16,"3"0"-1"-16,-1 4 0 15,6-3-4-15,0 7-28 16,0-3-17-16,2 0 30 15,3 1-23-15</inkml:trace>
  <inkml:trace contextRef="#ctx0" brushRef="#br0" timeOffset="76658.48">11999 1649 419 0,'27'-14'-208'0</inkml:trace>
  <inkml:trace contextRef="#ctx0" brushRef="#br0" timeOffset="78642.38">12131 2033 491 0,'-1'-7'2'16,"1"0"4"-16,0 5 23 16,0 2-25-16,0 0-11 15,0 0-45-15,6 0 15 16,0 0-1-16,2 0-22 16,-1 0-35-16,-4 2-10 0</inkml:trace>
  <inkml:trace contextRef="#ctx0" brushRef="#br0" timeOffset="79001.68">12131 2033 30 0,'39'-10'154'0,"-39"10"-88"16,0 0 1-16,0 0-14 16,0 0-10-16,0-4-12 0,2 0 4 15,0 2-3-15,-2-1-5 16,0 1-4-16,3 1-4 16,-3 1-2-16,0-2-2 15,0 2-5-15,0 0-2 16,0-2 2-16,0 2 1 15,0 0-1-15,1 0-1 0,-1 0 0 16,0 0-1-16,0 0-2 16,0 0-3-16,0 0 0 15,0 0 0-15,0 0 1 16,0 0-1-16,0 0 1 0,0 0 0 16,0 0 2-16,0 0-1 15,0 0-2-15,0 0-2 16,0 0 0-16,0 0-2 15,0 0 1-15,0 0-1 16,0 0 0-16,2 0 1 0,-2 0-1 16,0 0-1-16,0 0-8 15,0 0-12-15,0 0-38 16,0 2-80-16,-6-2-159 16</inkml:trace>
  <inkml:trace contextRef="#ctx0" brushRef="#br0" timeOffset="79535.73">12194 2046 394 0,'0'-4'14'0,"0"0"0"16,0 1 63-16,0-1-18 16,0 1-18-16,0 1-5 15,0 1 8-15,0-1-5 0,0 2-9 16,0 2-15-16,0 10-9 15,5 4 6-15,0 7 13 16,5 7-6-16,4 9-7 16,4 6-5-16,2 5-5 15,1 2 0-15,5-2-1 16,-1-7-10-16,-1-6-22 0,-5-10 2 16,-3-9-18-16,-5-9-46 15,-4-9-85-15,-7-2-175 16</inkml:trace>
  <inkml:trace contextRef="#ctx0" brushRef="#br0" timeOffset="79691.95">12199 2151 445 0,'-5'-14'191'16,"5"-4"-192"-16,4 2 6 15,14 0 19-15,7 5-21 0,4 2-5 16,3 2 0-16,1 3-40 15,-5 3-61-15,-3 1-66 16</inkml:trace>
  <inkml:trace contextRef="#ctx0" brushRef="#br0" timeOffset="80316.83">12659 2025 374 0,'-14'-6'27'15,"-2"2"12"-15,-2 1 34 16,-4 1-28-16,-1 2-19 0,-4 0-1 16,-4 2-4-16,-5 11 2 15,-3 8-8-15,0 4-1 16,-1 10 2-16,-1 8-5 16,7 7 0-16,8 6 7 15,12-1-8-15,12 2-8 0,6-5-3 16,19-11 1-16,11-6-2 15,8-13 2-15,6-12 0 16,1-10-1-16,5-5 3 16,-3-16 0-16,0-11-1 15,-7-6 0-15,-5-6 0 16,-12-3 1-16,-12-3 2 16,-11 2-1-16,-4 4-1 0,-21 1 1 15,-8 13-7-15,-8 3 1 16,-4 12-5-16,-1 10-26 15,-4 5-19-15,7 0-35 16,9 0-168-16</inkml:trace>
  <inkml:trace contextRef="#ctx0" brushRef="#br0" timeOffset="80926.03">12846 1765 639 0,'-14'-5'21'16,"1"2"12"-16,6 1 31 0,5 2-33 15,2 5-27-15,0 10-8 16,5 6 6-16,8 9 3 15,1 4 2-15,3 9-2 16,4 2-1-16,-5-1-2 16,2 6-1-16,-3-7-1 0,-3-3 0 15,-3-9-3-15,-2-6-2 16,-3-7 2-16,-4-11 2 16,2-7 3-16,-1-3 6 15,3-15-1-15,6-7-4 16,2-2 0-16,3-3-1 15,11 2-3-15,2 4 0 0,5 6-2 16,-1 10 2-16,-1 6 2 16,-6 2-2-16,-5 17-2 15,-13 6-8-15,-7 8-14 16,-10 3 0-16,-14 1 1 0,-7 1-7 16,-3-7 3-16,0-5 14 15,4-7 0-15,6-12-28 16,8-5-69-16,12-12-93 15</inkml:trace>
  <inkml:trace contextRef="#ctx0" brushRef="#br0" timeOffset="81300.7">13482 1810 468 0,'-2'-9'87'16,"-5"0"-86"-16,-1 4 60 16,1 1-2-16,-2 4-39 15,-5 0-12-15,-2 4-1 16,-1 8 2-16,5 4-1 16,0 2-4-16,6 6-2 0,6-3-1 15,3 2-2-15,16-3-2 16,6 1 1-16,4-3 1 15,-2-2-9-15,0-2-4 16,-6-3 1-16,-8 0 7 0,-10 0 0 16,-3-1-2-16,-13-1 7 15,-11 2 10-15,-5-2 6 16,-6 0-5-16,-1-2-5 16,6 0-3-16,9-4-2 15,8-1 0-15,11-2-21 16,6 0-48-16,16-14-132 15,10-6-212-15</inkml:trace>
  <inkml:trace contextRef="#ctx0" brushRef="#br0" timeOffset="81581.87">13577 1925 637 0,'-7'0'4'15,"5"-8"16"-15,2 1 40 16,2-2-49-16,7-3-20 15,3-2 8-15,1-3 2 16,-1 1-1-16,-2 4 1 0,-7 1 1 16,-3 4 2-16,0 4 0 15,-9 3 6-15,-2 0-7 16,-1 8-1-16,1 8-1 16,4 0-1-16,3 8-1 15,4 1-2-15,7 0-9 16,8 1-16-16,6-4-29 0,6-3-39 15,2-6-67-15,-1-8 17 16,1-5-47-16</inkml:trace>
  <inkml:trace contextRef="#ctx0" brushRef="#br0" timeOffset="82159.85">13799 1958 222 0,'0'-14'222'0,"0"0"-150"0,0-2 10 16,0 0-12-16,0-1-25 15,5-2-16-15,7-1-17 16,-2-1-4-16,5 1-3 15,-4 2-3-15,-3 2 0 16,1 4-1-16,-6 3-1 0,-3 5 1 16,0 3-4-16,-10 1-4 15,0 0 5-15,-1 3 2 16,0 6 2-16,6 2-2 16,3-2-2-16,2 3 0 15,5-1-2-15,12 2-1 16,5-1 5-16,2 0-4 0,3 3-7 15,-2-3-1-15,-7 3 6 16,-2-3 6-16,-7 2 0 16,-4-1 0-16,0-2 0 15,-2-1 2-15,-1-3-1 0,1-3 1 16,6-2-2-16,0-2 0 16,7 0-1-16,0-10-22 15,1-5-26-15,-1-3-27 16,-5-6-29-16,-3-4 10 15,-4 1 31-15,-4-1 55 0,0 1 68 16,-4 5 50-16,-3 7 8 16,2 2-37-16,0 6-29 15,3 3-19-15,2 4-17 16,0 0-11-16,7 4-14 16,7 8 5-16,8 3 7 15,3 3-1-15,1-2 0 16,0 1 0-16,-4-4-3 0,-4-6-1 15,-6-2 3-15,-5-5 1 16,-1 0 5-16,-4-8 16 16,-2-9 5-16,0 0-14 15,0-3-5-15,2-3-3 0,1 0-4 16,4 1-9-16,5 6-37 16,10 2-49-16,3 1-60 15,6 6-108-15</inkml:trace>
  <inkml:trace contextRef="#ctx0" brushRef="#br0" timeOffset="82877.6">14559 1660 434 0,'-2'-3'141'0,"-11"-6"-106"16,-2 2 52-16,-2 3-44 0,0 2-24 16,-2 2-9-1,0 2-8-15,4 9-3 0,3 1 1 16,6 3-3-16,4 2-5 15,2 0-7-15,6-3-9 16,8-2-10-16,1-6-5 16,1-5 17-16,2-1 8 0,1-7-5 15,0-7 6-15,-4-4 4 16,-2 2 9-16,-4 0 3 16,-2 5 5-16,-3 0 10 15,0 8-4-15,-2 3 6 16,3 0-15-16,2 6-7 0,5 6 6 15,3 0 1 1,5 3-3-16,-1-3 0 0,3-3-2 16,3-6 1-16,-2-3-1 15,1 0 1-15,-6-14 2 16,-2-5-1-16,-7-4 0 0,-4-4 4 16,-5-3 6-1,0-3 12-15,-6-2-1 0,-13-1-2 16,-1 2-6-16,-3-2-5 15,0 6 0-15,-1 3 3 16,4 9-5-16,6 4-7 0,-1 10-3 16,7 4 0-16,4 7-3 15,2 10-7 1,2 4-16-16,7 4-7 16,8 0 3-16,3-2 7 0,4-1-6 15,-6-6 0-15,-2-2 13 16,-3-5 7-1,-4-6 9-15,-5 1 3 16,0-4 20-16,-2 0 26 0,5 0-9 0,2 0-21 16,4 0-11-16,3 0-8 15,7-4 1-15,1 2-4 16,5-3-14-16,-5 2 0 16,-2-2 0-16,-6 1 14 15,-5 2 5-15,-6 1 3 0,-1 1 11 16,-2 0 6-16,0 0-15 15,3 7 1-15,-2 5 5 16,5 2-4-16,1 2-5 16,0 0-1-16,2-3-1 0,-2-1-1 15,0-1-28-15,-3-7-24 16,-3-4-49-16,-1 0-91 16</inkml:trace>
  <inkml:trace contextRef="#ctx0" brushRef="#br0" timeOffset="83018.2">14909 1462 359 0,'0'-17'109'16,"0"0"-78"-16,5 5-10 16,10 5-15-16,5 0-4 15,3 7-2-15,-1 0-52 16,3 0-49-16,-1 5-23 16,-9 6-89-16</inkml:trace>
  <inkml:trace contextRef="#ctx0" brushRef="#br0" timeOffset="83250.53">15092 1460 283 0,'0'4'136'0,"0"0"-78"16,0-2 11-16,0 3-36 0,0 0-14 16,4 2-3-16,4 1-9 15,-1-1-5-15,-4-2 2 16,-1-2-3-16,0 1-2 16,-2-4-8-16,0 0 13 15,0-5 15-15,0-6-2 16,5-3-3-16,2 1 7 15,6-1-6-15,4 2 1 16,7 2-8-16,1 7-7 16,0 3 0-16,4 0-1 0,-2 13-1 15,-2 6 1-15,-5 4-12 16,-10 7-38-16,-5 6-35 16,-10 2-94-16</inkml:trace>
  <inkml:trace contextRef="#ctx0" brushRef="#br0" timeOffset="83781.66">12672 2566 566 0,'-35'6'13'16,"13"-4"-15"-16,16-2 42 0,10 0 5 15,25-15-42-15,22-5 10 16,22-10 11-16,22-9 5 16,22-7-11-16,19-8-5 15,15 1-1-15,8-4-3 16,9 0-2-16,7 2-4 15,-2-1-2-15,-3 2-1 16,1 4 1-16,-8 4-3 0,-9 5 3 16,-13 2 1-16,-12 7-2 15,-22 1 0-15,-13 7 1 16,-24 4-1-16,-18 4-1 16,-17 5 2-16,-18 4-3 15,-12 3-21-15,-10 4-44 0,-22 0-110 16</inkml:trace>
  <inkml:trace contextRef="#ctx0" brushRef="#br0" timeOffset="84718.95">14564 2331 360 0,'-3'-18'118'0,"-1"0"-55"15,1 6 32-15,1 3-18 16,2 2-20-16,-1 5-15 15,1 2-22-15,0 5-17 16,1 12-6-16,6 6 5 0,0 11 1 16,-2 7-3-16,-3 2 0 15,-2 3 1-15,0-3-1 16,0-6 0-16,0-7-3 16,2-7 4-16,-2-8-1 15,6-6-1-15,8-6 1 0,11-3 1 16,9 0 1-1,5 0 1-15,10-10-9 0,6-4-43 16,-1 3-54-16,-5-10-52 16,-6 0-179-16</inkml:trace>
  <inkml:trace contextRef="#ctx0" brushRef="#br0" timeOffset="84988.22">14988 2469 499 0,'-7'3'96'15,"3"-3"-95"-15,4 0 39 0,6 0-11 0,8-6-26 16,6-6 4-16,-1-2-5 16,1 0-3-16,-3-3-4 0,-8 2 5 15,-6 3 2-15,-3 4 1 16,0 1 7-16,-10 7 10 16,-3 0-12-16,-3 7-7 15,1 9 1-15,6 3 0 16,6 4-1-16,3 2-2 0,0 0 0 15,16-1-2-15,4-4 1 16,3-7-21-16,4-3-27 16,4-10-19-16,-1 0-66 15,-4-15-134-15</inkml:trace>
  <inkml:trace contextRef="#ctx0" brushRef="#br0" timeOffset="85238.18">15351 2203 608 0,'0'-2'25'0,"-1"2"-11"16,-4 5 7-16,5 11-1 15,0 10-6-15,0 3-1 0,0 4 0 16,8 5-1-16,1 2-3 16,-1-1 1-16,2-3-6 15,1-4-4-15,1-3 2 16,-1-5 1-16,1-2-3 0,-1-4-1 15,0-2 2-15,0-6-1 16,1 0-15-16,1-7-15 16,1-3-25-16,-1 0-37 15,-4-7-88-15</inkml:trace>
  <inkml:trace contextRef="#ctx0" brushRef="#br0" timeOffset="85363.13">15372 2434 687 0,'-7'-14'39'16,"7"0"-38"-16,4 0 25 16,23 0-30-16,10 1-15 0,12-4-38 15,5-4-117-15</inkml:trace>
  <inkml:trace contextRef="#ctx0" brushRef="#br0" timeOffset="86081.7">16524 2231 396 0,'19'-12'76'0,"-14"1"-62"16,0 2 50-16,-5-2-11 16,0 4-9-16,0 2-14 15,-8 1-7-15,-4 2-2 16,-9 2-6-16,-4 0-6 0,-7 13-2 16,-4 7-3-16,-5 5-1 15,0 3-2-15,1 8 12 16,6 3-8-16,7-1-2 15,10-1 0-15,11-3-1 16,6-5 0-16,14-4-3 0,17-9 3 16,8-2 1-16,10-6-2 15,8-4 2-15,1-4-2 16,-1 0-2-16,-5 0-8 16,-8-8-9-16,-14 2-9 15,-9-3 2-15,-16 0 5 0,-5 0 5 16,-15-2-7-16,-12 1 13 15,-9-1 6-15,2 2 3 16,2 3 20-16,6 0 16 16,8 6-9-16,14 0-10 15,4 0-12-15,19 7-11 16,8 4 8-16,9 5 1 0,3 2-8 16,2 1-16-16,-9 2 4 15,-5 4 7-15,-10 0-7 16,-10 1-14-16,-7 0-4 15,-4-5-24-15,-8-1-82 16,-1-9-233-16</inkml:trace>
  <inkml:trace contextRef="#ctx0" brushRef="#br0" timeOffset="86651">17191 2119 414 0,'0'-16'213'16,"0"1"-188"-16,-3 7 51 16,3 6-21-16,0 2-26 15,0 10-24-15,5 14-5 16,5 8 5-16,0 9-2 0,2 7-2 15,0 2-1-15,0 0 0 16,-4-9-8-16,0-6-10 16,-2-10 10-16,-3-11 5 15,-1-10 3-15,3-4 5 16,2-7 12-16,4-7-3 0,5-1-11 16,6-3-1-16,5 1-2 15,4 10-1-15,-1 5 1 16,1 2-2-16,-8 10 0 15,-4 10-5-15,-11 5-19 16,-8 2-4-16,-13 1 11 16,-14-1 3-16,-10-2 1 0,-8-5 1 15,-2-5 13-15,4-8 2 16,9-7 0-16,9 0 1 16,15-6-3-16,10-10-29 15,19-4-90-15,18-1-172 16</inkml:trace>
  <inkml:trace contextRef="#ctx0" brushRef="#br0" timeOffset="86920.64">17646 2395 452 0,'-14'6'113'0,"4"-3"-110"16,5-1 28-16,5-1 11 15,3-1-23-15,14 0-19 0,5-6 12 16,4-7-6-16,1-1-4 15,0-3-2-15,-7-2-5 16,-8 1 7-16,-8 6 3 16,-4-1 6-16,-14 10 12 15,-10 3-7-15,-3 2-5 16,0 12 2-16,3 5 1 16,4 6-7-16,11 4-4 0,9-3-5 15,5 1 0-15,19-5-23 16,12-6-20-16,6-10-58 15,6-6-167-15</inkml:trace>
  <inkml:trace contextRef="#ctx0" brushRef="#br0" timeOffset="87498.61">18619 2285 381 0,'0'-13'65'16,"-5"3"-6"-16,-4-3 30 0,-2 1-28 16,-4 5-22-16,-2 3-9 15,-5 4-16 1,-3 0-7-16,-2 4-2 0,2 10 1 15,2 4-3-15,4 3-1 16,7-2-2-16,10 5-2 16,2-2-2-16,9-7-5 0,11-2-6 15,6-8 13 1,1-5 0-16,4 0-1 0,-6-7 3 16,-1-5 2-16,-6-2-1 15,-6 1 3-15,-5 2 17 16,-2 4 9-16,-5 2 7 0,0 3-10 15,0 2-17-15,0 7-11 16,3 7-1-16,4 4 1 16,9 7-3-16,6 3-28 15,5-3-45-15,5-7-92 16,4-6-364-16</inkml:trace>
  <inkml:trace contextRef="#ctx0" brushRef="#br0" timeOffset="88014.1">19183 2238 398 0,'-14'-12'231'16,"3"-2"-207"-16,4 3 55 15,7 2-21-15,3 4-31 16,14 5-21-16,5 0-4 16,9 8 0-16,7 10 1 15,3 7 1-15,-1 4-3 0,-3-1-2 16,-8 1 1-16,-6-4-1 16,-4-4-10-16,-12-9-1 15,-7-6 8-15,0-6 5 16,-7-7 21-16,-8-11-3 0,1-5-5 15,1-2 2-15,6-3 6 16,5 1-6-16,0 2-13 16,13 3-6-16,9 8-11 15,5 3-24-15,8 8-21 0,4 3-35 16,-1 5-14-16,-2 8-44 16,-2 1-59-16</inkml:trace>
  <inkml:trace contextRef="#ctx0" brushRef="#br0" timeOffset="88170.32">19706 2290 528 0,'0'2'52'16,"0"0"2"-16,0 2 3 0,1 2-20 15,1 3-17-15,5 2-6 16,1 2-8-16,-3-1-6 16,2 1-1-16,-3-5-33 15,-4-1-34-15,-4-7-61 0,-8 0-183 16</inkml:trace>
  <inkml:trace contextRef="#ctx0" brushRef="#br0" timeOffset="88295.28">19605 2162 350 0,'14'-13'195'0,"8"4"-199"0,5 4 6 16,4 5 3-16,4 0-5 15,5 7-20-15,-1 4-57 16,-1 3-42-16,0-1-62 15</inkml:trace>
  <inkml:trace contextRef="#ctx0" brushRef="#br0" timeOffset="88982.62">20021 2190 449 0,'-3'-9'53'16,"-11"2"7"-16,-3 3 1 16,0 1-28-16,-3 5-14 15,1-2-1-15,4 3-6 0,0 6-6 16,8 0-3-16,3 2-3 15,4-4-2-15,0 2-1 16,9-4 1-16,10-3 6 16,1-2 0-16,4 0-1 15,3 0-2-15,-2 0 0 16,-3 2 0-16,-3 5-1 0,-2 4-1 16,-5 8-1-16,-2 5 1 15,-5 11 0-15,-3 6 0 16,-2 8-8-16,-7-2-10 15,-12 0-7-15,-1-5-8 0,-4-13-3 16,2-5 3-16,0-16 22 16,5-8 12-16,4-7 12 15,9-17 8-15,4-5-7 16,0-6-5-16,17-7-2 16,4-3-2-16,9-4-3 15,1-1 1-15,-1-2 2 0,1-2 5 16,-2-3 12-16,-4 4-1 15,-5-1-2-15,-8 4 6 16,-5 7-6-16,-5 6 3 16,-2 12 5-16,0 9 4 15,-3 7-10-15,-4 9-9 0,0 5-10 16,-1 17-2-16,4 8 1 16,4 11 1-16,0 6 0 15,0 6 0-15,6 4-1 16,3-2 1-16,0-5-4 15,-2-5-15-15,-1-9-3 0,-1-11 8 16,-3-13 10-16,1-12 2 16,1-2 5-16,3-17 2 15,2-6-5-15,2-2 4 16,3-1 3-16,2 4 0 16,-2 5 1-16,1 8-5 0,-3 9-4 15,5 2-1-15,-3 6-1 16,3 9-1-16,0 7 2 15,-2 5 0-15,0-1 0 16,0 3-10-16,-4-5-11 16,-1-7-27-16,0-6-25 15,-1-10-28-15,-1-1-62 0</inkml:trace>
  <inkml:trace contextRef="#ctx0" brushRef="#br0" timeOffset="89185.7">20598 2071 570 0,'2'-6'64'16,"-2"4"-40"0,0 2 22-16,0 4-38 0,1 12 3 15,3 9 8-15,-1 7-7 16,-1 9-9-16,2 4-1 16,0 3-2-16,-4-2-19 0,0-1-31 15,0-8-13-15,0-8-17 16,-6-11-68-16,-3-11-134 15</inkml:trace>
  <inkml:trace contextRef="#ctx0" brushRef="#br0" timeOffset="89310.7">20620 2306 579 0,'19'-11'11'0,"5"1"-11"15,1 2 2-15,7 7-2 16,2-3-17-16,-2 4-95 0,-1 0-247 15</inkml:trace>
  <inkml:trace contextRef="#ctx0" brushRef="#br0" timeOffset="89466.88">20903 2317 624 0,'2'0'23'0,"10"0"42"16,8-5 2-16,4-1-23 15,5 2-29-15,1 0-12 16,6 1-3-16,-2 2-2 0,0-1-33 16,-2 0-51-16,-3-5-93 15</inkml:trace>
  <inkml:trace contextRef="#ctx0" brushRef="#br0" timeOffset="89935.53">21541 2035 474 0,'-4'-12'252'15,"0"4"-249"-15,1 1 48 16,1 7-6-16,0 0-23 16,2 9-16-16,2 11-7 15,-2 5 7-15,5 7 1 16,5 4-3-16,2-1-2 0,2 5-1 16,3-7-1-16,1 3-1 15,3-8-24-15,-3-3-27 16,6-4-14-16,-3-7-25 15,-1-9-61-15,2-5-73 16</inkml:trace>
  <inkml:trace contextRef="#ctx0" brushRef="#br0" timeOffset="90091.77">21819 2272 357 0,'4'-7'205'0,"-2"4"-139"16,-2-1 7-16,1 4-33 15,3 0-27-15,1 11-8 0,2 1 1 16,3 5-4-16,-2 0-2 15,1 1-2-15,-4-3-28 16,0-1-31-16,-5-9-32 16,-5-5-41-16,-7 0-35 15</inkml:trace>
  <inkml:trace contextRef="#ctx0" brushRef="#br0" timeOffset="90204.59">21743 2224 387 0,'-7'-25'62'0,"7"4"-11"0,0 1 2 16,7 7-35-16,14 6-16 0,2 6-1 15,1 1-25-15,7 0-70 16,-2 7-58-16,-2 0-143 16</inkml:trace>
  <inkml:trace contextRef="#ctx0" brushRef="#br0" timeOffset="90501.4">21983 2192 502 0,'3'0'74'15,"-1"2"-20"-15,3 2-6 16,5 3-29-16,4 3 8 15,-1 5-1-15,6-3-13 0,-3 4-8 16,-2-4-3-16,-5-2-2 16,-7-3-1-16,-2-4-1 15,0-3-5-15,0 0 6 16,-2-3 6-16,-1-8 6 16,1-3-6-16,2-4 7 15,0 2 11-15,7 0-12 0,6 7-8 16,3 4-5-16,4 2-2 15,2 3 1-15,0 6-3 16,3 6-4-16,2 5-6 16,1 2-7-16,-3 2 1 0,-2-1-16 15,2 0-22-15,-3-6-38 16,-4-5-85-16</inkml:trace>
  <inkml:trace contextRef="#ctx0" brushRef="#br0" timeOffset="90778.26">22417 2274 413 0,'0'-5'133'15,"0"-1"-120"-15,3-1 36 0,12 2-21 16,3-2-15-16,2 0-8 16,-3 0-4-16,2-1 0 15,-7 3 1-15,-3-2 2 16,-7 2 13-16,-2 1 2 15,-5 2-1-15,-8 2-7 0,-1 0-6 16,-1 4-3-16,1 6 0 16,3 7 0-1,5 1-4-15,6 3-1 0,0-2-7 16,17 1-19-16,4-2-16 16,9-6-26-16,11-5-49 0,1-4-20 15,4-3-93-15</inkml:trace>
  <inkml:trace contextRef="#ctx0" brushRef="#br0" timeOffset="91063.73">22819 2252 408 0,'2'-21'77'16,"-2"3"4"-16,-12 4-19 15,-7 5-30-15,-4 4-10 16,0 5-7-16,-2 0-10 0,3 10-3 16,6 7-1-16,5 1-3 15,6 1-2-15,5-1-2 0,0-2-11 16,10-7 13-16,9-2 3 15,1-7 3-15,-1 0 0 16,6-1 1-16,-5-9 1 16,-2 3 3-16,-4-2 4 0,-1 4-5 15,0 1 1-15,-6 4 3 16,0 0-7-16,0 7-6 16,4 6 2-16,-2-1-1 15,3 3 0-15,-2-1-19 16,0-3-16-16,-1-6-29 0,-4-5-47 15,1 0-61 1</inkml:trace>
  <inkml:trace contextRef="#ctx0" brushRef="#br0" timeOffset="91296.11">22936 2251 249 0,'4'-16'213'16,"-1"1"-146"0,4 5-1-16,3 5-40 0,2 5-12 15,6 0-8-15,-2 10-4 0,4 8-2 16,-1 5 0-16,-2 2 0 15,-5-4 0-15,-4-1 2 16,-5-5 3-16,-3-4-5 16,0-11 1-16,-8 0 32 0,3-10 14 15,2-8-22-15,3-3-3 16,0-2-2-16,11-4-11 16,10 2-8-16,8 2-6 15,8 3-34-15,7 2-60 16,0 3-162-16</inkml:trace>
  <inkml:trace contextRef="#ctx0" brushRef="#br0" timeOffset="92295.87">23876 2224 66 0,'0'-11'479'16,"0"1"-456"-16,-6-5 27 16,-12 5-11-16,-2-3-22 0,-5 6-7 15,-8 2-1-15,-2 3 1 16,1 2 3-16,3 0 2 15,8 9-5-15,4 1-6 16,14 1-4-16,5 3-6 16,5-3-2-16,17 0 7 0,7-4 4 15,1-1-1-15,6-6-7 16,-2 0 5-16,-7-4-1 16,-3-3 3-16,-6-4 1 15,-6 1 3-15,-3 0 15 16,-6 3 13-16,2 4 1 0,-5-1-10 15,0 4-7-15,0 0-11 16,5 7-9-16,2 15-5 16,2 6 7-16,7 11 1 15,0 10 0-15,6 8 0 16,0 3-1-16,-3 5 1 0,-1-2-3 16,-6-3-9-16,-4-10-12 15,-8-10-6-15,0-11-1 16,-13-16 12-16,-7-13 12 15,-3-4 11-15,-5-20-1 16,1-6-2-16,0-11-2 0,6-2 1 16,9-5 0-16,7-4-2 15,5 5-10-15,9-1-29 16,11 3-20-16,5 8-9 16,0 2-4-16,2 13-16 15,-6 2-21-15,0 4-12 16,-6 3 83-16,-3 1 58 0,-7-1 91 15,-2 2 3 1,-1 1-9-16,-2-1-20 0,0 0-16 16,2 4-15-16,0 4-10 15,1 1-15-15,2 2-13 16,5 4-14-16,0 6-1 0,4 8 1 16,1 2-1-16,-3 3 0 15,1-4 0-15,-6 1-1 16,-1-5-12-16,-6-7-6 15,0-6 12-15,0-2 7 16,0-5 7-16,0-8 5 0,0-7-2 16,0 1-1-16,1-1-2 15,14 5-10-15,3 2-4 16,9 6-17-16,5 5-19 16,5 2-21-16,4 2-18 15,-2 7-21-15,0 2-15 0,-7-3-44 16,-5-1-9-1</inkml:trace>
  <inkml:trace contextRef="#ctx0" brushRef="#br0" timeOffset="92655.16">24484 2215 64 0,'5'0'218'0,"-5"-3"-64"0,-2-8-39 16,-12 2-54-16,-6-2-19 15,-3 4-9-15,-2 3-12 16,2 4-11-16,-3 0-5 0,10 6-4 16,4 5-2-16,6 3-2 15,5 0-1-15,1 1-7 16,1-3-8-16,11-3 7 15,3-4 3-15,4-3 5 16,3-2 1-16,0 0 5 0,4-7-2 16,-7-2 0-16,2 2 1 15,0 0-1-15,-6 3 2 16,-2 2 0-16,1 2 3 16,-2 0-1-16,3 0 0 15,3 6 1-15,-2 1-2 0,4 0-1 16,0 2-2-16,0-4 0 15,2 1-3-15,0-3-15 16,2-3-1-16,-1 0 2 16,-5 0 8-16,0 0 10 15,-6-2 15-15,0-1 30 0,-5-1 2 16,-2 0 8-16,-3 4-14 16,-2 0-26-16,0-3-16 15,-7-4-82-15,-7-9-371 16</inkml:trace>
  <inkml:trace contextRef="#ctx0" brushRef="#br0" timeOffset="95513.87">17401 3157 467 0,'-1'-16'55'0,"1"-4"-1"0,0 6 34 15,0 2-25-15,0 4-18 16,0 6-13-16,0 2-15 16,1 4-15-16,1 14-7 15,3 5 6-15,-3 4 1 0,4 3 0 16,-2 2-2-16,1-3 0 16,0-4 2-16,2-5-4 15,1-4-5-15,1-9-3 16,0-7 1-16,1 0 8 15,3-7 4-15,1-6 0 0,1-3-2 16,-1 2 0-16,1 1 0 16,-1 6-1-16,2 4-1 15,-2 3-1-15,5 1-2 16,0 8 2-16,4 7 1 16,4-1 1-16,2-1 0 15,-2-3-1-15,2-8-1 0,-2-3-4 16,-2 0 2-16,-6-9 4 15,-4-9 1-15,-8-6 1 16,-5-3 1-16,-2-6 9 16,-3 3-8-16,-11-2-4 15,-1 4-6-15,-2 8-23 0,3 6-22 16,1 8-29-16,6 5-100 16</inkml:trace>
  <inkml:trace contextRef="#ctx0" brushRef="#br0" timeOffset="95951.77">18402 2914 36 0,'-2'-9'605'16,"-12"5"-594"-16,-8 3 22 15,-3 1 0-15,-2 10-24 0,-1 12-1 16,-1 7 0-16,5 6-2 16,7 8 2-16,5 1-1 15,7 3-1-15,5 0-6 16,12-7-1-16,10-4 0 0,7-5 2 16,5-10-2-1,3-7-3-15,5-5-5 16,-1-7-2-16,-1-2-7 0,-5-2-10 15,-1-12-39-15,-10-1-36 16,-7-4-69-16</inkml:trace>
  <inkml:trace contextRef="#ctx0" brushRef="#br0" timeOffset="96092.37">18222 3178 574 0,'-21'0'60'16,"12"0"-48"-16,9-7 49 0,25-2-48 15,16 0-17-15,13-1-1 16,13-5-31-16,2-1-61 16,1-3-127-16</inkml:trace>
  <inkml:trace contextRef="#ctx0" brushRef="#br0" timeOffset="97076.51">18879 2953 369 0,'-1'-5'15'16,"1"2"30"-16,0-3 40 0,0 3-26 15,0 0-13-15,0 2-5 16,0-3-7-16,0 4-4 16,0-1-3-16,0 1-9 15,0 0-7-15,0 0-7 0,0 5-4 16,1 6 1-16,3 5 3 16,-2 7 2-16,-1 6-1 15,4 6 0-15,-4 2-1 16,3 5-2-16,-2-3-2 15,-1-3 0-15,5-8 1 16,-5-3 0-16,3-9 0 16,-2-1-1-16,1-6 1 0,-1-4 0 15,0-2 1-15,-2-3 1 16,0 0 1-16,0 0 7 16,0 0 2-16,1 0-2 15,-1 0-4-15,3 0-2 16,-3 0-4-16,2 0-1 0,-1 0 0 15,-1 0-1-15,4 0 1 16,-4 0 1-16,2 0 0 16,-2 0-1-16,0 0 3 15,0 0 2-15,0 0 0 0,0 0 2 16,0 0-2-16,1 0-2 16,-1 0-1-16,2 0-1 15,0 0-1-15,1 0-1 16,1 0 1-16,-1 0-1 15,9 0 0-15,-2 0 1 16,9 0 0-16,1 0 0 0,7 0 0 16,4-2 0-16,5 2 0 15,-2-1 0-15,1-1-1 16,-5 2-1-16,-5 0-6 16,-4 0-6-16,-7 0 4 15,-6 0 1-15,-4-2 2 0,-2 1 6 16,-2 1-5-16,0 0-12 15,0-2-24-15,3-2-21 16,6-3-40-16,4-2-128 16</inkml:trace>
  <inkml:trace contextRef="#ctx0" brushRef="#br0" timeOffset="97467.05">19770 2871 517 0,'-12'-5'18'0,"-1"-1"28"16,-3 6 8-16,-2 0-23 16,-4 4-12-16,-1 10-2 0,-2 6-1 15,0 5-2-15,1 7 3 16,1 6-3-16,5 2-4 16,3 7 1-16,5 0-3 15,8-5-6-15,2-2-1 16,10-5 0-16,9-6-2 15,8-9-1-15,7-4-2 0,5-8-26 16,8-4-31-16,1-4-59 16,5-12-252-16</inkml:trace>
  <inkml:trace contextRef="#ctx0" brushRef="#br0" timeOffset="98404.32">20192 2932 430 0,'0'-9'38'0,"0"2"11"0,0 1 14 15,0 1-24-15,-7 5-20 16,-2 0-12-16,-5 0-4 16,-6 2 0-16,2 9 4 15,-9 3 1-15,0 4 1 16,-3 3 3-16,-1 4 3 16,2 0-2-16,2 4-2 0,5-1-6 15,9-1-1-15,1-2-1 16,9-2-1-16,3-1-3 15,8-6 1-15,11-2 1 16,6-5 2-16,7 0-1 0,2-5 0 16,4-1-1-16,2-3 0 15,-3 0-5-15,-1 0-5 16,-7 0-1-16,-4-3 0 16,-5-5 0-16,-7 1 6 15,-6-2 4-15,-6-5 3 0,-1 0-1 16,-5 0-4-16,-11-2-2 15,-4 1-2-15,0 2 6 16,-3 5 0-16,2 0 1 16,1 5 5-16,6 1 0 15,4 2-4-15,3 0-1 16,5 0-1-16,2 0-2 16,0 2-5-16,11 1 5 0,5 1 3 15,5 2 1-15,1 3 0 16,2-1-1-16,-1 5 1 15,-1-1 3-15,-6 2 0 0,-3 3-2 16,-1 0-1-16,-7-2 1 16,2-1-3-16,-3-1 1 15,2-3 0-15,-1-1 0 16,0 0-3-16,2-2-15 16,2-1-24-16,3-5-32 15,-2-1-51-15,1 0-114 0</inkml:trace>
  <inkml:trace contextRef="#ctx0" brushRef="#br0" timeOffset="98732.95">20483 2843 469 0,'3'-4'57'0,"7"4"-45"16,2 0 26-16,0 0-3 16,7 11-6-16,-1 2-8 15,1 6 0-15,1 2-1 16,2 4-2-16,-3 2 0 16,-2 6-8-16,-2-1-5 0,-3 1 1 15,-5 3-3-15,-4 2 2 16,-3-3-2-16,-5 1-2 15,-13-2-1-15,-6-2 0 16,-4-2-1-16,-7-3-23 16,-4-4-20-16,0-5-40 0,-5-11-110 15</inkml:trace>
  <inkml:trace contextRef="#ctx0" brushRef="#br0" timeOffset="122321.13">16916 4150 391 0,'-3'-4'122'15,"-4"0"-119"-15,0-1 34 16,-2 4 12-16,0-1-29 16,-2 2-17-16,-4 0-1 15,-2 9-1-15,-5 4 5 16,-5 5 4-16,0 3 3 0,-2 0 4 16,3 8 4-16,1-2 0 15,6 0-3-15,7 1-4 16,7-5-6-16,5 0-4 15,0-1-1-15,14-6-3 16,8-2 0-16,5-3 1 0,7-4 0 16,3-3 1-16,1-4-4 15,4 0-3 1,-6 0-9-16,-4-10-6 0,-2 2-5 16,-9-2 3-16,-8 4 6 15,-7-5 10-15,-6 2 9 16,-6 2-3-16,-9 0 3 0,-2-3 3 15,-3 7 6-15,4 1 7 16,3 2-2-16,6 0-8 16,4 2-5-16,3 9-4 15,5 1-3-15,10 5-2 16,-1-2 5-16,8 3 1 0,-5 2 0 16,-2-2 1-16,-3 2-2 15,-5-6 0-15,-5 2-7 16,-2-2-2-16,0-5-6 15,-4-2-17-15,-3-3-33 16,0-4-59-16,4-4-142 16</inkml:trace>
  <inkml:trace contextRef="#ctx0" brushRef="#br0" timeOffset="122557.95">17025 3820 274 0,'-2'-10'307'15,"2"3"-283"-15,-2 3 39 16,2 4-14-16,0 2-33 16,0 10-13-16,5 6 10 15,-1 6 3-15,3 2-11 16,1 5-3-16,0 2-2 0,3-1-20 15,0-2-59-15,1-5-115 16</inkml:trace>
  <inkml:trace contextRef="#ctx0" brushRef="#br0" timeOffset="123260.93">17542 4134 342 0,'3'-12'120'16,"-3"3"-49"-16,2 3 17 15,-2 1-15-15,2 3-20 16,1 1-18-16,-1 1-17 16,3 5-12-16,1 9-3 0,2 10 3 15,-5 6-1-15,2 4-3 16,-5 5-2-16,0-2-1 15,0-3 0-15,0-5-11 16,0-6-1-16,0-9 7 16,0-9 5-16,0-5 5 15,0 0 5-15,7-8 7 0,8-7-10 16,4-1-4 0,3 4-2-16,5-3-3 0,2 8 1 15,0 7 0-15,-4 0 0 16,-4 7 0-16,-5 9-2 15,-9 3-12-15,-7 4-9 0,-7-2-6 16,-13 0 6-16,-5-1 1 16,-2-4 0-16,-4-4 19 15,7-8 3-15,2-4-11 16,8 0-44-16,10-10-40 16,4-6-43-16</inkml:trace>
  <inkml:trace contextRef="#ctx0" brushRef="#br0" timeOffset="123526.47">17934 4356 559 0,'0'3'80'15,"0"-1"-76"-15,0-2 34 16,5 0 10 0,5 0-25-16,4-7-16 0,5-6-4 15,-1 1-2-15,-1-6-5 16,-3 2-8-16,-6 0-1 15,-6 3 6-15,-2 3 8 0,-4 6-5 16,-10 4 1-16,-4 0 5 16,0 12 3-16,4 5 3 15,-1 2 0-15,8 0-6 16,7 3-2-16,2-4-2 16,14-4-9-16,9-1-18 0,5-6-45 15,7-9-91-15</inkml:trace>
  <inkml:trace contextRef="#ctx0" brushRef="#br0" timeOffset="124105.6">18770 4245 240 0,'2'-6'144'0,"2"-1"-135"16,1-1 36-16,-3-5 17 15,1 1-11-15,0-3-17 16,-3 3 0-16,0 1-1 0,-1 2-10 15,-8 3-1-15,-8 6-9 16,2 0-6-16,-9 11-3 16,2 7-1-16,1 2-1 15,7 5-2-15,3-2-2 0,8 0 0 16,3-5-6-16,8-7-9 16,11-4 10-16,3-7 2 15,5 0 3-15,4-3-3 16,-6-7-1-16,2 0 6 15,-3 3 0-15,-8 1 2 16,-5 6 0-16,-6 0 4 0,-1 2-4 16,-3 9-4-16,-1 3-10 15,2 0-62-15,-2-2-107 16</inkml:trace>
  <inkml:trace contextRef="#ctx0" brushRef="#br0" timeOffset="124589.84">15604 3850 627 0,'-1'-4'62'0,"-1"1"-38"16,2 3 22-16,2 2-30 15,6 11-13-15,3 3 0 16,4 9-1-16,-3 5-1 0,1 3-2 15,-1 1-13-15,0-1-31 16,1-3-44-16,0-8-50 16,-2-7-58-16</inkml:trace>
  <inkml:trace contextRef="#ctx0" brushRef="#br0" timeOffset="124855.42">15827 4024 540 0,'5'-10'49'16,"2"-2"-39"-16,4 0 35 16,2-4-15-16,-2 0-24 15,-2 0-6-15,-6-1 1 16,-1 4-4-16,-2 1 0 0,-5 7-3 16,-7 5 2-16,-2 1 3 15,4 15 1-15,0 1 1 16,7 6 2-16,3 0-3 0,1 4-2 15,16-5-4-15,5-3-18 16,4-6-18-16,3-6-27 16,1-7-22-16,-1-6-37 15,-4-11-101-15</inkml:trace>
  <inkml:trace contextRef="#ctx0" brushRef="#br0" timeOffset="124980.39">16068 3855 285 0,'0'-27'183'0,"0"5"-130"16,0 6 20-16,0 10-19 15,0 6-35-15,5 0-23 16,7 9 2-16,3 12 1 0,2 7-3 16,2 4-30-1,-3 6-19-15,-7-1-38 0,-2-5-57 16</inkml:trace>
  <inkml:trace contextRef="#ctx0" brushRef="#br0" timeOffset="125089.73">16117 4017 495 0,'12'-15'40'16,"15"-2"-45"-16,8-1 4 16,15-6-81-16,9-2-279 15</inkml:trace>
  <inkml:trace contextRef="#ctx0" brushRef="#br0" timeOffset="125683.33">19597 3922 620 0,'0'-10'103'15,"-3"-2"-72"-15,3 7 41 16,0 5-36-16,0 7-25 16,0 9-12-16,8 9 1 15,2 6 3-15,-1 8 0 0,2 4-1 16,1 5-1-16,1-6-1 16,0-1-9-16,-1-4-20 15,1-7-21-15,-1-7-17 16,2-7-14-16,-4-7-42 15,-1-9-112-15</inkml:trace>
  <inkml:trace contextRef="#ctx0" brushRef="#br0" timeOffset="126355.08">19850 4202 623 0,'1'-6'32'0,"1"-4"-2"16,7 1 16-16,3-4-22 15,1 1-20-15,-1-3-4 16,0 2 0-16,-4 0-2 16,-4 1 1-16,-3 1-1 15,-1 5 1-15,0 5-3 16,-8 1 3-16,-5 0-4 0,4 12 6 16,2 4 0-16,2 4-1 15,3 1-2-15,2 3 0 16,5-3-3-16,9-5-1 0,5-3-10 15,2-6-13-15,2-7-1 16,4-2-4-16,-2-14-13 16,-3-6 15-16,-3-5 10 15,0-3 17-15,-7-2 10 16,-1-3 18-16,-4-1 5 0,-3 1 3 16,-1 7 10-16,-1 5 5 15,0 5-2-15,-1 8-2 16,-1 6-9-16,2 4-16 15,0 5-17-15,6 14-4 16,2 6 3-16,2 9 2 16,5 8 0-16,-3 2 0 15,4 6 1-15,-4 2-1 0,-4-2-1 16,2-5 2-16,-3-5 0 16,2-3 0-16,-4-7 1 15,2-7 0-15,2-7 0 16,-2-2-1-16,3-5-1 0,-1-5-1 15,2-4 1-15,0 0-1 16,-3-9-8-16,-1-9-7 16,-4-5-11-16,-5-11-11 15,-2-3-8-15,-11-8-9 16,-8 2 18-16,-2 0 25 16,0 4 9-16,0 7 10 0,3 10 22 15,4 3 0-15,9 8-13 16,2 1-5-16,5 2-4 15,10 3-11-15,13 1 0 16,2 0-8-16,7 1-15 0,2 3-15 16,1-3-19-1,-9 1-44-15,-2-4-19 0,-6 1-54 16</inkml:trace>
  <inkml:trace contextRef="#ctx0" brushRef="#br0" timeOffset="126526.88">20465 3979 29 0,'0'-7'324'0,"0"3"-266"16,0 3 10-16,0 1-15 15,0 3-42-15,2 8-5 16,5 7 12-16,2 3-7 16,2 4-4-16,-2 2-4 15,1 5-1-15,-3-4 0 16,0 3-2-16,-4-7-22 16,-3 0-30-16,0-6-4 0,0-8 3 15,-10-6-83-15</inkml:trace>
  <inkml:trace contextRef="#ctx0" brushRef="#br0" timeOffset="126636.23">20528 4146 291 0,'27'-10'49'0,"1"-1"-50"16,5 0 1-16,1 1-20 16,0-1-132-16</inkml:trace>
  <inkml:trace contextRef="#ctx0" brushRef="#br0" timeOffset="126839.33">20849 4104 378 0,'0'0'289'16,"2"-2"-287"-16,13-7-3 15,7 4 7-15,6 1-6 0,7-1-22 16,2 0-73-16,-1-8-155 16</inkml:trace>
  <inkml:trace contextRef="#ctx0" brushRef="#br0" timeOffset="127229.85">21287 3792 705 0,'-2'-12'8'16,"-3"0"38"-16,5 7 18 16,0 5-28-16,0 0-20 0,4 9-15 15,3 9-2-15,2 10 3 16,3 9-1-16,2 1 0 15,0 9 0-15,2-2-1 16,-2-1-14-16,3-6-21 16,-2-5-17-16,4-11-14 0,-4-7-29 15,2-6-53-15,-1-9-76 16</inkml:trace>
  <inkml:trace contextRef="#ctx0" brushRef="#br0" timeOffset="127401.69">21560 4024 472 0,'4'-11'105'0,"-1"4"-32"16,-1 3-2-16,2 2-28 0,3 2-27 16,4 0-14-16,0 10-1 15,3 0-1-15,-2 2 0 16,1 1-4-16,-6-4-31 16,-5 0-20-16,-2-8-18 0,-9-1-42 15,-9-3-32-15</inkml:trace>
  <inkml:trace contextRef="#ctx0" brushRef="#br0" timeOffset="127511.02">21523 3899 326 0,'14'-4'12'16,"4"4"-16"-16,2 0 4 0,1 0-28 16,-1 10-74-16,-2-2-81 15</inkml:trace>
  <inkml:trace contextRef="#ctx0" brushRef="#br0" timeOffset="127823.46">21711 3934 268 0,'4'0'147'0,"1"0"-65"0,-2 0 0 16,2 4-32-16,2 3-18 15,1 2-11-15,1 4 6 16,1-3-13-16,-1 5-8 0,-3-1-2 16,0-3-2-16,-2-4-1 15,-2 0-1-15,-2-6-2 16,0-1 2-16,0-1 9 15,0-10-2-15,2-2-3 16,3-1 5-16,2-4 1 16,5 6-2-16,3-1-3 0,-1 8-5 15,2 2 0-15,3 3-2 16,0 0 1-16,-1 8-1 16,0 6 1-16,2 3 0 15,0 1-2-15,-3 0-14 0,2-1-15 16,-6-1-17-16,2-3-34 15,-4-6-39-15,-4-3-30 16,-2-4-158-16</inkml:trace>
  <inkml:trace contextRef="#ctx0" brushRef="#br0" timeOffset="128418.72">22071 4037 363 0,'0'-6'81'16,"1"-1"-10"-16,5 1 12 15,-1 1-32-15,6-1-25 16,3 1-16-16,5-1 0 15,-2 0 1-15,0-3-4 16,-4 2-7-16,1 1 1 0,-9 0-1 16,-3 0 2-16,-2-1-3 15,-4 4-1-15,-7 2 0 16,-3 1 1-16,2 0 2 16,0 9-1-16,3 1 0 0,6 3-2 15,3 2-3-15,0-3-14 16,12-2-5-16,7 0 1 15,6-5-6-15,3-3-7 16,0-2 1-16,1-2 5 16,-2-5 9-16,-3-3 11 15,-4-3 11-15,-8-2 8 16,-5 3 32-16,-3 2-4 0,-4 0-12 16,0 4-4-16,-2 5-7 15,-5 1-11-15,0 0-4 16,2 7 1-16,3 4-3 15,2-2-9-15,0 3-15 0,2-6 3 16,6-3 11-16,3-3 2 16,4 0 2-16,-1 0 6 15,2-8 4-15,0-2 1 16,-1 5-2-16,0-2 3 0,-1 2 6 16,1 3-2-16,-3 2 5 15,0 0 2-15,-2 2-5 16,0 7-6-16,0 1 2 15,-3 1 1-15,-1 0-4 16,-3 0-1-16,1-4 0 0,-4-6 1 16,2-1 14-1,0-1 47-15,0-12-9 0,1-1-22 16,4-4-4-16,2-4-5 16,4 1-9-16,3 2-11 15,4 1-3-15,0 3-17 16,4 2-50-16,3 4-70 0,2-3-305 15</inkml:trace>
  <inkml:trace contextRef="#ctx0" brushRef="#br0" timeOffset="129152.9">23289 3929 482 0,'19'-15'11'0,"-9"-4"54"16,-5 5-1-16,0 1-14 15,-5 1-16-15,-5 5-19 16,-9 1-8-16,-6 6-6 15,-2 0 0-15,-2 6-1 16,1 7 1-16,1-1-1 16,8 6-1-16,5 0-2 0,7-4-1 15,2 0-9-15,6-6 6 16,9-2 4-16,4-4-2 16,0-2 3-16,4 0 0 15,-1-9 1-15,-2-2 4 0,-1-3-2 16,-4 2 10-16,-4-1 10 15,-4 6 7-15,-4 3 4 16,3 0-5-16,-4 4-11 16,0 0-10-16,1 7-8 15,1 11 1-15,3 4 1 0,1 11 1 16,4 3 0-16,-2 8 0 16,2 4-1-16,-4 3 0 15,-2 3-1-15,-3-6 1 16,-3-7-16-16,0-9-1 15,0-12-2-15,0-9 9 16,-7-11 8-16,-2-6 6 16,-2-15 1-16,2-8-13 0,2-3-20 15,1-7-9-15,4-4 0 16,2 2-7-16,2 0-38 16,11 4-57-16,-1 3-30 0,3 5 38 15</inkml:trace>
  <inkml:trace contextRef="#ctx0" brushRef="#br0" timeOffset="129629.3">23476 3917 227 0,'11'-18'145'0,"-4"4"-50"16,0-1 2-16,0 3-23 16,3 3-17-16,0 0-13 15,1 7-16-15,0 2-12 0,1 0-11 0,3 11-4 16,1 7-1-16,-1 3 0 16,-1 3 0-16,-4-1-1 15,-2-4-2-15,-6-1-14 16,-2-9-3-16,0-3 7 0,-7-6 10 15,-1 0 7-15,1-13 3 16,2-1-1-16,3-4-3 16,2-2-2-16,4 3-4 15,9 0-16-15,9 3-24 16,4 4-14-16,4 4-12 16,2 3-10-16,-1 3 11 15,-4-2 14-15,-3 2 36 0,-12 0 22 16,-4 0 31-16,-6 0 30 15,-2 0-11-15,0 2-36 16,-7 5 18-16,0 1-13 16,0 3-9-16,1 1-5 0,6 1-5 15,0-5-1-15,0 0 2 16,15-5 0-16,-1 1 4 16,10-4-5-16,-3 0 3 15,6 0-2-15,0-5-3 16,1-1 3-16,-4 5 9 0,-1-3 6 15,1 4 8-15,-5 0-5 16,0 0-1-16,1 0-3 16,-6 0-8-16,0 0-6 15,-3 1-3-15,-2 3-4 16,-8-4-43-16,-1 0-92 0</inkml:trace>
  <inkml:trace contextRef="#ctx0" brushRef="#br0" timeOffset="132441.14">18311 5135 506 0,'-4'-9'55'0,"4"-1"-8"15,0-2 24-15,0 4-20 0,0-1-14 16,4 3-11-16,1 3-7 16,0 3-1-16,0 0-8 15,0 14-7-15,3 4-3 16,-2 7 1-16,-3 1-1 15,2 7 0-15,-1-3 1 16,-1-1-1-16,2-4-2 0,2-7-7 16,-2-6 0-16,2-9 2 15,1-3 0-15,2 0 1 16,2-9 6-16,3-8 0 16,3-1 0-16,-2 0-1 15,2 1 1-15,0 6-3 0,-2 3-2 16,0 8 2-16,2 0-1 15,0 10 1-15,2 2 0 16,1 5-2-16,3-4-4 16,1 0-7-16,-2-6 4 15,3-6 2-15,-7-1 6 0,-1-8 5 16,-2-10 3-16,-6-6-1 16,-5-2 2-16,-5-2 2 15,0 2-1-15,-15-1-6 16,-2 2-7-16,-9 6-38 15,4 4-52-15,-1-1-74 0</inkml:trace>
  <inkml:trace contextRef="#ctx0" brushRef="#br0" timeOffset="133081.62">18852 4760 365 0,'-3'-8'42'16,"-2"1"34"-16,3-1 9 0,0 5-21 15,2-1-11-15,0 4-18 16,0 0-12-16,0 0-13 16,0 9-6-16,0 5 11 15,2 3 3-15,5 2-6 16,-2 4-5-16,3-3-4 16,-1 1-2-16,0-1 0 0,-2-1-2 15,0-2-2-15,3-2-20 16,-1 0-23-16,-3-5-25 15,1 0-28-15,-5-7-52 16,0-3-93-16</inkml:trace>
  <inkml:trace contextRef="#ctx0" brushRef="#br0" timeOffset="133565.87">18867 4810 346 0,'-7'-13'105'16,"3"-2"-64"-16,4 0 28 15,0 0-31-15,8 0-15 16,11 3-11-16,3-1-1 15,3 4-2-15,4 6 0 16,0 3-2-16,-5 0-3 16,-4 0-3-16,-5 10-2 0,-12 3-6 15,-3 1-8-15,-1 1 4 16,-14 0 3-16,-3-2 3 16,-5-1 7-16,-1-1-1 15,1-4 0-15,2-1 0 16,4-5 3-16,5-1 7 0,4 3 1 15,3-3-3-15,5 0 2 16,0 0-10-16,9 3-9 16,5 3 9-16,6 0 6 15,3 5-2-15,1 2 3 0,3-1 6 16,-4 6 4-16,1-4-5 16,-3 3-7-16,-1-2-4 15,-5 2-2-15,-1-5-4 16,-2 0-27-16,1-4-36 15,-1-7-116-15</inkml:trace>
  <inkml:trace contextRef="#ctx0" brushRef="#br0" timeOffset="134125.43">19675 4994 360 0,'2'-9'96'15,"-2"2"-60"-15,0 0 40 16,0 0-20-16,0 2-18 15,0 1-18-15,-7 2-6 0,-6 2-4 16,2 0-3-16,-4 4-2 16,-4 6-1-16,-1 3-2 15,1 9 0-15,-3 0-1 16,2 6 2-16,1-1-1 16,6 2 1-16,4 0 0 0,7-6-3 15,2-2 1-15,7 0-2 16,10-10-1-16,7 2 4 15,5-4-1-15,2-2 0 16,4-1-2-16,4-6-7 16,-3 0-4-16,-2 0-5 15,-2 0-24-15,-5 0-34 0,-7-4-38 16,-6-4-32-16,-9 1-106 16</inkml:trace>
  <inkml:trace contextRef="#ctx0" brushRef="#br0" timeOffset="134328.51">19562 5153 589 0,'-2'0'20'0,"2"0"23"0,3-1 2 15,16-3-34-15,6 2-9 16,7-2 0-16,7 3-2 15,4-3-12-15,3-4-50 16,-4-4-158-16</inkml:trace>
  <inkml:trace contextRef="#ctx0" brushRef="#br0" timeOffset="134906.49">20305 4920 283 0,'-5'-10'245'0,"-1"3"-200"15,3 2 34-15,3 3-23 16,0 2-24-16,3 0-25 16,6 7-1-16,4 7 10 15,-1 6 3-15,2 5-6 16,-4 5-6-16,-3 2-4 0,-2 3-2 16,-3-3 0-16,-2 0 0 15,3-7 0-15,-2-6 1 16,-1-4-1-16,4-5-1 15,3-3 1-15,3-4 2 16,3-2 7-16,1-1 4 16,6 0-2-16,4 0-5 0,2 0-3 15,3 0-2-15,1 0-1 16,1 0-1-16,-4 0-8 16,3 0-31-16,-1-1-33 15,-5-5-40-15,1-8-85 0</inkml:trace>
  <inkml:trace contextRef="#ctx0" brushRef="#br0" timeOffset="135203.31">21061 4857 660 0,'-3'-11'11'0,"-8"4"12"15,-2 3 19-15,-1 4-26 16,1 4-11-16,-1 10-2 0,-2 8 0 16,0 5 4-16,3 5 1 15,1 1 2-15,-2 2-3 16,9-2-5-16,5-1 1 16,0-1-2-16,4-5 0 0,11-2-1 15,2-6-1-15,8-2-2 16,8-2-10-16,3-7-21 15,7-6-39-15,3-1-56 16,3-2-175-16</inkml:trace>
  <inkml:trace contextRef="#ctx0" brushRef="#br0" timeOffset="135859.4">21555 4870 364 0,'0'-4'84'0,"-3"0"-41"16,-6 2 27-16,-4 2-37 15,-1 0-16-15,-5 2-6 16,0 7 0-16,-6 4-1 16,1 2-4-16,-3 6-2 0,2 0 3 15,0 2 1-15,2 2-1 16,1 2-2-16,8-2-1 16,1 0-1-16,6-2-2 15,7-4-1-15,0-1-1 16,9-5-2-16,9-4-2 15,6-1 6-15,4-6 2 16,2 0-5-16,5-2-3 0,1 0-4 16,-2-2-1-16,-3-3 2 15,-3-2-2-15,-2-2 3 16,-9-2 3-16,-7 1 5 16,-5-2 1-16,-5 2-2 0,-8-3-3 15,-9 6 2-15,-5 0 1 16,-4 4 1-16,1-1 8 15,4 4 6-15,6 0 0 16,5 0-3-16,6 0-4 16,4 0-6-16,2 0-8 0,10 0 2 15,5 4 8 1,2 3-2-16,-1-2-1 16,1 4 0-16,-4 2-2 0,-1-1 2 15,-6 4-1-15,-1-3 2 16,0 4 2-16,-2-5-2 15,5 4 1-15,1-3-1 0,-3-1-2 16,4-2-1-16,0-3-20 16,-1-3-33-16,1-2-54 15,-1 0-140-15</inkml:trace>
  <inkml:trace contextRef="#ctx0" brushRef="#br0" timeOffset="136109.34">21808 4829 453 0,'2'-8'89'16,"3"4"-70"-16,3 3 35 16,1 1-15-16,1 4-11 15,5 8-14-15,-1 8-1 16,4 1 2-16,-2 8 1 15,0 1-2-15,-3 2-1 0,-4 0-4 16,-2 0-3-16,-5 2-1 16,-2-2-4-16,-20 3-3 15,-14-6-35-15,-19-2-78 16,-15-6-218-16</inkml:trace>
  <inkml:trace contextRef="#ctx0" brushRef="#br1" timeOffset="185613.31">20951 5881 714 0,'-8'-18'32'16,"-3"0"25"-16,4 7 7 15,4 4-15-15,3 5-25 0,0 2-16 16,0 4-8-16,8 12 0 16,5 9 1-16,-3 2 1 15,7 7-1-15,-2 5 0 16,-3-2-2-16,3 1 3 15,-2-2-3-15,-2-2-2 0,0-6-9 16,-2-5-15-16,-2-5-19 16,-5-4-18-16,-2-7-39 15,0-5-58-15,-11-2-184 16</inkml:trace>
  <inkml:trace contextRef="#ctx0" brushRef="#br1" timeOffset="185816.4">20720 5949 207 0,'-16'-40'390'16,"12"-3"-342"-16,4 0 9 15,22 4-4-15,12 4-10 16,11 4-22-16,5 10-7 0,4 6-8 16,4 12-2-16,-7 3-4 15,-4 14-2-15,-6 16-31 16,-12 10-59-16,-16 8-60 15,-13 9-100-15</inkml:trace>
  <inkml:trace contextRef="#ctx0" brushRef="#br1" timeOffset="185941.37">20849 6327 538 0,'-25'21'112'0,"14"-12"-63"16,11-7 4-16,28-2-19 0,13-11-4 15,14-9-17-15,13 1-11 16,8-8-6-16,1-3-54 15,-3-6-80-15,-11-3-237 16</inkml:trace>
  <inkml:trace contextRef="#ctx0" brushRef="#br1" timeOffset="186472.47">21548 5772 451 0,'-2'-7'153'15,"-9"1"-111"-15,-1 6 3 16,-5 0-21-16,0 6-1 0,-2 10-9 15,4 3-7-15,0 3 1 16,8 3-1-16,7 0-3 16,0-2-3-16,17 0-4 15,5 0 1-15,9-1 1 16,-3-2 0-16,-2-3-4 16,-6-1-11-16,-10-3 5 0,-10 1 7 15,-1-2 2-15,-23-1 8 16,-5-2-1-16,-5-1 5 15,5-3-5-15,2-4-4 16,8-1-2-16,16 0-41 0,3-6-75 16,15-12-187-16</inkml:trace>
  <inkml:trace contextRef="#ctx0" brushRef="#br1" timeOffset="186847.02">22189 5717 510 0,'-8'-6'192'15,"1"0"-151"-15,4 1 34 0,3 5-32 16,0 0-9-16,0 0-26 16,3 9-8-16,9 5 3 15,0 5-2-15,0 2 0 0,3 2-1 16,-1-2 0-16,-3 1-20 15,0-4-21-15,-2-2-28 16,-6-9-36-16,-3-7-56 16,0 0-170-16</inkml:trace>
  <inkml:trace contextRef="#ctx0" brushRef="#br1" timeOffset="186972">22065 5579 569 0,'-11'-11'67'15,"8"1"-43"-15,3 4 0 0,10 6-27 16,14 0-15 0,3 4-42-16,7 5-75 0,3 0-165 15</inkml:trace>
  <inkml:trace contextRef="#ctx0" brushRef="#br1" timeOffset="187254.64">22385 5513 292 0,'-7'-11'364'16,"2"2"-312"-16,3 4 30 16,2 3-47-16,5 2-27 0,5 9-9 15,7 11 3-15,0 7 0 16,4 5-2-16,-1 9 0 16,-1 1 1-16,-1 3 1 15,-6 0-2-15,0-3 0 16,0-2 2-16,-2-10-2 0,-1-3 0 15,1-8-1-15,2-6 1 16,1-6-1-16,3-3-8 16,0-4-15-16,-2-4-23 15,-7-8-37-15,-5-8-76 16,-2-3-305-16</inkml:trace>
  <inkml:trace contextRef="#ctx0" brushRef="#br1" timeOffset="187348.34">22448 5736 436 0,'-13'-13'165'15,"12"-3"-164"-15,4-1-8 16,28-1-10-16,15-5-33 0,8-3-89 16,9 0-186-16</inkml:trace>
  <inkml:trace contextRef="#ctx0" brushRef="#br1" timeOffset="187738.91">23160 5279 640 0,'-8'-14'56'15,"2"3"19"-15,1 5-6 16,5 2-33-16,0 4-9 16,0 0-20-16,7 12-8 15,4 8 1-15,5 6 0 0,2 7 0 16,2 2 0-16,3 5 0 15,-2-1-3-15,1-2-24 16,-2-3-11-16,1-4-22 16,-8-5-30-16,-6-8-43 15,-5-9-109-15</inkml:trace>
  <inkml:trace contextRef="#ctx0" brushRef="#br1" timeOffset="187910.71">23114 5540 515 0,'-2'-16'83'0,"2"-2"-68"16,18 0 10-16,9-2-16 15,5 2-2-15,4 3-9 16,4 2-56-16,-6 1-64 16,-2 1-43-16,-9 4-123 15</inkml:trace>
  <inkml:trace contextRef="#ctx0" brushRef="#br1" timeOffset="188410.59">23392 5363 73 0,'-3'-5'416'0,"0"-3"-349"16,3 4 21-16,3 0-41 15,11 2-27-15,4 2-5 16,6 0 5-16,2 10-7 0,-1 5-10 16,-1 5-2-16,-7 1-1 15,-5-1 0-15,-7-3-2 16,-4-4-3-16,-1-2-3 15,-3-8 9-15,-6-3 6 0,3-2 5 16,1-12 2-16,5-4-10 16,0-3-7-16,7-2-2 15,9-4-11-15,5 4-13 16,1 2-9-16,2 3 3 16,-4 7 14-16,-5 1 20 0,-3 7 3 15,-7 3 3-15,-3 0 8 16,-2 6 5-16,0 5 6 15,0 4-3-15,0 3-8 16,0 6-2-16,7-4-5 16,3 0-4-16,3-3-2 0,3-3 0 15,1-3 0 1,-2-8-1-16,2-3-2 0,-5 0-1 16,1-10 3-16,-4-7 2 15,-2-1 2-15,-4-1 0 16,4 1 3-16,-6 5 9 15,-1 5 3-15,2 1-6 0,3 5-7 16,0 2-5-16,2 2-4 16,7 8 1-16,0 2 1 15,6 3 0-15,-3-1-15 16,7 0-16-16,-3-3-20 16,1-5-18-16,-4-5-39 0,-3-1-55 15,-2-8-175-15</inkml:trace>
  <inkml:trace contextRef="#ctx0" brushRef="#br1" timeOffset="188676.18">24026 5298 425 0,'-6'-8'79'0,"1"3"-15"15,5 1-4-15,0 2-28 0,2 1-23 16,8-1-6-16,5-1 2 16,4-3 5-16,2 0-1 15,-1-3-5-15,-5-3-1 16,0 3 0-16,-8-1 4 0,-3-1 13 15,-4 5 15-15,0 4-10 16,-13 2-14-16,0 0-6 16,1 4-2-16,3 10 1 15,3 2-2-15,6 8 0 16,0-3-2-16,17 2-1 0,6-3 0 16,8-4-2-16,5-6-27 15,1-6-16-15,6-4-35 16,-5-6-71-16,-2-14-123 15</inkml:trace>
  <inkml:trace contextRef="#ctx0" brushRef="#br1" timeOffset="189020.1">24636 5091 366 0,'-1'0'27'0,"-5"0"19"15,-1 0 7-15,0-6 12 16,0-1-8-16,1-1-10 16,5-8-3-16,1 3-5 15,0-4-13-15,0 2-14 16,5 0-9-16,5 5-4 16,0 2-2-16,0 6 1 0,-1 2 0 15,-1 2 1-15,-3 11 0 16,0 5 1-16,-3 4 0 15,2 2 5-15,-4 1 1 16,0 1 0-16,1-4-3 16,3 0-1-16,1-3-2 15,1-1 0-15,3 0-3 0,0-4-21 16,0 0-36-16,2-1-46 16,-3-3-74-16,-4 1-150 15</inkml:trace>
  <inkml:trace contextRef="#ctx0" brushRef="#br1" timeOffset="189145.06">24690 5370 478 0,'-5'4'70'0,"4"-4"-18"15,1 0-1-15,0 0-27 0,3 0-24 16,7 0-2-16,1-1-57 16,4-7-68-16,-1-4-155 15</inkml:trace>
  <inkml:trace contextRef="#ctx0" brushRef="#br1" timeOffset="189457.49">24891 5048 441 0,'-9'-19'138'16,"2"4"-95"-16,6-1 23 15,1 3-28-15,1 6-16 16,10 2-20-16,6 5-5 16,-4 0 1-16,6 5 2 15,0 9 1-15,-6 4-1 0,-4 6 0 16,-4-2-1-16,-5 3 1 16,0-2 1-16,-4-1 0 15,-2-4 2-15,-1-1 1 16,-1-2-3-16,8 0-1 15,0-2-2-15,6 0-24 16,9-1-82-16,6-1-117 16</inkml:trace>
  <inkml:trace contextRef="#ctx0" brushRef="#br1" timeOffset="189566.84">25059 5323 484 0,'-14'3'110'0,"4"-1"-70"15,0-1 2-15,3 5-29 16,7 1-16-16,0 1-70 15,5 2-190-15</inkml:trace>
  <inkml:trace contextRef="#ctx0" brushRef="#br1" timeOffset="190035.47">25164 5635 518 0,'-12'0'27'0,"-5"0"-29"16,-3 0 20-16,-6 7 15 16,-6 1-14-16,-7 5-8 0,-7 3-1 15,-10-2 10-15,-6 6 0 16,-8-1 2-16,-10 3-3 15,-5 3-7-15,-7 1-4 16,-9 3-3-16,-3 2-3 16,-7 1-1-16,-4 0-1 0,-5 2 1 15,-6 1 0-15,-2 1-2 16,2 1 1-16,-3-1 0 16,2 0 1-16,-2-2 0 15,3-4 0-15,-1-2 3 16,-1 2 4-16,4-6 3 15,6-1 0-15,5-1 3 16,9 0 1-16,8-5-3 0,12 1 0 16,8-2-1-16,12-5-6 15,6 5-3-15,12-6 0 16,6 2-2-16,12-6 1 0,8 3-2 16,11-3-6-16,9-5-37 15,10-1-58-15,24-11-106 16</inkml:trace>
  <inkml:trace contextRef="#ctx0" brushRef="#br1" timeOffset="-211882.09">12177 2412 299 0,'-12'10'138'15,"12"-6"-88"-15,13-4-48 16,21-7 11-16,21-11 29 0,21-7-12 16,21-9-16-16,22-7-6 15,19-4-3-15,14-3 0 16,16-4-2-16,2 1-2 16,8-1 1-16,-2-2-4 15,-6 3 3-15,-9 2-1 0,-18 5-1 16,-19 3 2-16,-28 7 0 15,-23 7-3-15,-27 6 3 16,-26 3 2-16,-20 7 10 16,-37 6 16-16,-26 5-30 15,-29 5-1-15,-23 15 4 16,-25 10-3-16,-15 9 2 0,-13 11-1 16,-1 9 1-16,0 5 0 15,11 2-1-15,16 1-2 16,20-7 5-16,25-5-3 15,26-6 2-15,24-16-5 16,27-4 3-16,20-13-2 16,28-8-10-16,30-11 4 15,30-14 12-15,22-13 2 0,28-13-3 16,20-11 2-16,18-7 3 16,12-4-1-16,7-2-7 15,-7 3 2-15,-9 1-2 0,-10 3 2 16,-25 8-3-16,-28 6 1 15,-28 7 0-15,-32 8 0 16,-34 5 3-16,-22 8 7 16,-45 9 4-16,-32 9-11 15,-33 2-7-15,-35 21 5 0,-28 16 0 16,-25 18 0-16,-14 11-2 16,-12 12 2-16,2 9 0 15,10 9-1-15,23-1 5 16,31-5 0-16,33-11 1 15,44-15-2-15,41-16-6 0,42-16 1 16,57-20-15-16,53-14 2 16,57-21 1-1,41-24-44-15,41-17-111 0</inkml:trace>
  <inkml:trace contextRef="#ctx0" brushRef="#br1" timeOffset="-210804.25">15112 2517 387 0,'-63'10'9'16,"22"-9"31"-16,18 3-5 16,15 0-9-16,12-1-10 15,29 0-34-15,26-3 34 16,20 0 16-16,32-3-12 0,25 3-3 15,26-1-10-15,24-9-6 16,19 4 0-16,26-3-1 16,15-2 1-16,14 1 3 15,20-1-4-15,11 2-4 16,8-3 8-16,12 4-4 16,13 1 0-16,8 4 1 0,7-1 8 15,6 4-2-15,7 0-1 16,0 0-5-16,1 7 1 15,-8 0-4-15,-1 1 3 16,-13 1 29-16,-11-4-59 16,-20-2 29-16,-21-2 0 0,-28-1-1 15,-32 0 3-15,-34 0-3 16,-44-4 0-16,-36-1 2 16,-37-4 0-16,-32 1 1 15,-36-2 2-15,-31-4-7 16,-37 3 1-16,-37-2-8 15,-32 3 1-15,-33 3 0 16,-28 1-3-16,-18 3 3 0,-20 3 1 16,-10 0 6-16,-12 0 0 15,-3 0 0-15,-7 3-5 16,-2 1 2-16,-1-1 0 16,4 1-3-16,-1 2-7 0,8-2 3 15,1 6 11-15,8-5 2 16,5 5-1-16,10-1 2 15,14 3-2-15,15-1 2 16,18-1 7-16,23-1 4 0,27 1-4 16,30-3-1-16,31-1 3 15,30-5 0-15,28-1 1 16,29 0 4-16,40-1-33 16,39-10 28-16,34-7-9 15,41-3 0-15,39-6 2 16,31-5-6-16,33 2 2 0,23-5-1 15,23 3-4-15,20 4 3 16,15-1-1-16,17 6 3 16,6 3 3-16,5 6-1 15,1 5 4-15,-14 6 3 16,-14 1-3-16,-26 2-1 0,-35 11-1 16,-38 1-6-16,-48 4 3 15,-50 2-2-15,-54 0-23 16,-62 0-46-16,-43 2-68 15,-74-5-21-15,-57 3 7 16</inkml:trace>
  <inkml:trace contextRef="#ctx0" brushRef="#br1" timeOffset="-210327.86">19935 2782 224 0,'-364'78'4'0,"10"5"11"16,22-1-8-16,19 4-1 0,33-4-2 15,29-6 9-15,35-6 24 16,40-10 1-16,47-13-4 16,41-9-6-16,36-12-5 15,41-8-7-15,35-12-26 16,46-6 29-16,36-10 46 16,37-13-23-16,39-7-11 0,26-7-9 15,20-4-5-15,12-1-2 16,5 3-5-16,-4 1-3 15,-12 3-2-15,-20 1-3 16,-23 4-1-16,-33 0 2 16,-36 2-3-16,-31 6 1 0,-40 2 0 15,-39-2 3-15,-31 4-2 16,-52 4-23-16,-39 5-12 16,-41 2 15-16,-38 7 5 15,-30 4 1-15,-26 14 11 0,-16 8 1 16,-2 10 2-16,8 5-2 15,20 4 13-15,26-1-1 16,42-2 0-16,50-5-7 16,46-9-2-16,52-6-4 15,46-9-8-15,63-10-5 16,47-3 20-16,48-5-7 0,43-10-8 16,38 3-15-16,20-1-7 15,10 11-15-15,-3 1-37 16,-16 13-70-16</inkml:trace>
  <inkml:trace contextRef="#ctx0" brushRef="#br1" timeOffset="-209109.4">18743 3849 480 0,'-273'23'-7'0,"7"1"6"16,17 9 3-16,16 2-3 15,26 0 2-15,27-2-3 16,28-1 0-16,24-1-1 16,30-6 1-16,23 1-1 15,33-2 3-15,30-5 0 0,20-1-19 16,46-5-1-16,35-4 54 16,38-6 1-16,38-3-8 15,30 0-7-15,30-3-12 16,21-6 2-16,14-2-2 15,10 2 2-15,-2 0 3 16,-3 4 3-16,-12 0-4 16,-14-1-1-16,-24 3-3 0,-30-1-2 15,-37 3-2-15,-41-5-2 16,-41 1 0-16,-47-6-4 16,-45-3 9-16,-57 1-27 15,-51 4-2-15,-44 0 6 0,-41 8 9 16,-30 1 12-16,-21 15-4 15,-10 13 1-15,7 9 0 16,18 9 0-16,29 4 8 16,41-1 2-16,48-5-5 0,54-6-8 15,47-10 3-15,46-6-9 16,57-14-14-16,49-6 23 16,48-2 3-16,49-18-2 15,50-9-1-15,34-7 0 16,36-3 0-16,28-2-2 15,23 3 2-15,13 0 1 16,10 6 3-16,3 2 0 16,-8 3 3-16,-18 3-9 0,-29 5 6 15,-36 0-2-15,-46-4-5 16,-54-1 3-16,-56-3-1 16,-53-1 0-16,-56-5 2 0,-52-2 4 15,-44 1-6-15,-62-3-10 16,-50 6-5-16,-51 7 4 15,-41 6-1-15,-41 14 2 16,-29 4-1-16,-25 21 3 16,-14 14 2-16,-8 15 5 15,-5 16 0-15,6 12-4 0,21 8 4 16,26 2 4-16,39 1-4 16,46-3 1-16,52-6 4 15,54-10 0-15,48-6-7 16,47-9 1-16,34-7-4 0,51-10-7 15,39-7 7 1,39-8 12-16,36-8-2 0,28-5 3 16,25-7 5-16,16 0-1 15,5-2-4-15,-6 3 2 16,-16 1-5-16,-28 0-6 16,-38 1 2-16,-43-5-1 0,-45-3 0 15,-49 0-3-15,-48 0 5 16,-56-7-12-16,-42 1 8 15,-44 6-5-15,-35 0 7 16,-28 11 1-16,-7 14-1 16,7 5 0-16,13 6 5 0,30 4 6 15,44 2 0-15,41-4-7 16,47 0-4-16,52-9-3 16,39-11-10-16,54-6-1 15,49-12 19-15,37 0-1 16,42-16-2-16,27-1 2 0,22-6-5 15,14 3 1 1,3 6-1-16,-7-1 3 0,-20 7-1 16,-28-2-2-16,-44 3 1 15,-50 0 2-15,-50 0-2 16,-59-4-1-16,-62 1 6 16,-66-1-11-16,-56 2 5 0,-51 2 0 15,-44 7 1-15,-36 2 2 16,-9 13-2-16,5 10 2 15,17 6 11-15,39 1 0 16,41-1-1-16,54-6-14 16,48-10 4-16,45-7-15 15,36-8-14-15,24-19 2 0,31-17-23 16,14-14 4-16,4-13 3 16,-2-6 2-16,-18-12-31 15,-29-5-104-15</inkml:trace>
  <inkml:trace contextRef="#ctx0" brushRef="#br1" timeOffset="-208765.73">18562 4329 192 0,'-246'-66'43'0,"-24"5"-4"16,-19 9-3-16,-9 13-13 15,0 10-14-15,9 11-13 16,21 8 5-16,26 10-1 0,37 0 5 16,40 0 14-16,41 5-11 15,40-5-2-15,33 0-1 16,38-14 20-16,16-11 30 15,38-14-49-15,25-7 3 16,17-5 11-16,9-3 6 0,3 8-3 16,-10 2-10-16,-17 14-11 15,-22 8-2-15,-28 14 1 16,-18 6 0-16,-39 2-3 16,-30 20 8-16,-17 8-5 15,-20 9 0-15,-7 8-1 0,9 0 6 16,16-5 13-16,27-4-2 15,30-9-6-15,31-11-10 16,38-11-12-16,44-5 7 16,35-7 7-16,36-11-17 15,22 1-22-15,9 0-36 0,5 7-153 16</inkml:trace>
  <inkml:trace contextRef="#ctx0" brushRef="#br1" timeOffset="-207961.04">21312 6332 545 0,'-73'14'10'16,"-15"-1"14"-16,0 5-5 0,10-3 1 15,18 2-10-15,28-8-5 16,32 0-4-16,34-9-11 16,58-9-4-16,44-13 17 15,43-14-15-15,47-8-7 16,32-10 14-16,20-5 5 15,4-1 2-15,-9 0 3 16,-20 6 6-16,-38 2-8 0,-46 7-3 16,-44 6 0-16,-56 1-1 15,-51 3 3-15,-47 3 4 16,-61 9-5-16,-51 5-18 16,-46 11 5-16,-38 7 12 0,-28 21 1 15,-20 15-1-15,1 12 0 16,11 12 4-16,18 8 4 15,36 2-4-15,46-8 6 16,54-6-4-16,49-17-1 16,58-19-6-16,63-20-19 0,57-17 32 15,56-23-3-15,51-18-6 16,44-9-1 0,32-14-1-16,20-1 1 0,13 0 3 15,2 0-8-15,-17 2 9 16,-18-1-7-16,-36 6 3 15,-43 8-3-15,-53 2 2 0,-59 10 0 16,-54 2-2-16,-58 4-3 16,-61 7-6-16,-58 4-8 15,-47 6-6-15,-48 10 6 16,-34 9 1-16,-25 13 11 0,-18 13 4 16,-7 16 1-16,1 21 0 15,10 17 2-15,14 9-1 16,24 13 2-16,26 8 1 15,42 1-2-15,35-7 3 16,44-13 2-16,46-13 7 16,49-19 2-16,48-18-10 0,63-19 20 15,62-11 10-15,63-26-14 16,65-15-8-16,61-14-10 16,65-7-3-16,47-9-14 15,35-8-81-15,25-8-287 16</inkml:trace>
</inkml:ink>
</file>

<file path=ppt/ink/ink13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8:30:40.9140000"/>
    </inkml:context>
    <inkml:brush xml:id="br0">
      <inkml:brushProperty name="width" value="0.05292" units="cm"/>
      <inkml:brushProperty name="height" value="0.05292" units="cm"/>
      <inkml:brushProperty name="color" value="#FF0000"/>
    </inkml:brush>
  </inkml:definitions>
  <inkml:trace contextRef="#ctx0" brushRef="#br0">20366 6527 365 0,'-21'-45'37'16,"-8"-2"-61"-16,-3 1 2 16,-4 0-21-16,-9-2 28 15,-3 1-11-15,-8 1 2 0,-5-3-11 16,-7 3 6-16,-8 4 33 15,-2-2 14-15,-11 7-4 16,-7 2 16-16,-9 4 10 16,-6 2-5-16,-9 5 0 15,-6 0 1-15,-9 6-7 0,-3 8-9 16,-13 4-9-16,-7 6-5 16,-6 6-6-16,-8 13 1 15,-7 12 0-15,-3 5-1 16,-1 11 1-16,1 11 8 15,1 9 10-15,4 10 0 0,6 13-3 16,6 7-5-16,1 10-5 16,11 10-1-16,7 13-3 15,9 9-2-15,8 11 1 16,6 8-1-16,13 10 0 16,15 9 0-16,7 3-2 15,17 5 2-15,10 4-1 0,8 4 2 16,18 6-2-1,8 3 2-15,11 6-2 0,11 4 3 16,5-1-2-16,10 1 10 16,17 5-2-16,11-5-5 15,11-7 4-15,12-3-4 0,10-6 0 16,15-4-1-16,13-13-2 16,13-6 0-16,12-5 0 15,12-9-2-15,11-12-2 16,8-7 3-16,9-16-2 0,7-9 1 15,9-13 3-15,7-12-1 16,8-8 1-16,3-13 0 16,3-8 1-16,6-11 2 15,3-14-2-15,-4-8 5 16,2-10-5-16,1-12 1 16,-2-6 0-16,-8-13 2 0,-2-13-1 15,-1-10-2-15,-8-9-2 16,-4-8 3-16,-5-12-2 15,-5-4 0-15,-5-9-2 16,-7-8 2-16,-4-7-1 16,-8-8 0-16,-6-8 2 0,-8-6-2 15,-6-6 1-15,-14-7-1 16,-6-2-2-16,-13-8 2 16,-12-1-1-16,-10-2 0 15,-14-5 3-15,-9-2-1 16,-12-4 6-16,-12 1-1 15,-7 1 1-15,-11-5 0 0,-7-2 0 16,-3 2 0-16,-7-6-6 16,-14 0-1-16,-8-4 1 15,-5 1-2-15,-9-4 1 16,-6 5 0-16,-7-1 0 0,-6 2 1 16,-6 2 1-16,-7-1 0 15,-7 1 1-15,-6 1 1 16,-7-2 0-16,-7 6 1 15,-6 1-2-15,-13 5 5 16,-8 1 2-16,-15 8 0 16,-17 4-6-16,-26 7-2 0,-35 13-3 15,-44 16-6-15,-45 21-24 16,-60 22-34-16,-67 31-84 16</inkml:trace>
</inkml:ink>
</file>

<file path=ppt/ink/ink13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37:47.8030000"/>
    </inkml:context>
    <inkml:brush xml:id="br0">
      <inkml:brushProperty name="width" value="0.05292" units="cm"/>
      <inkml:brushProperty name="height" value="0.05292" units="cm"/>
      <inkml:brushProperty name="color" value="#002060"/>
    </inkml:brush>
  </inkml:definitions>
  <inkml:trace contextRef="#ctx0" brushRef="#br0">16847 11932 547 0,'-7'-18'11'0,"0"-2"9"15,-3 4 14-15,-2 2 2 16,1 3-10-16,-3-1-12 15,-4 6-1-15,-5 3 4 16,-6 3-9-16,-2 0-5 0,-6 4-2 16,-3 11-1-16,-1 5 0 15,-2 2 1-15,3 3-1 16,2 6 0-16,6 2 1 16,7 1-1-16,7 6-1 0,5 4 0 15,8 4 2-15,3 6-2 16,2 6 2-16,0 5 0 15,7 6 0-15,3 2 0 16,-2 4 1-16,3 2 1 16,0 1-2-16,0-2 7 0,-1-1 6 15,2 1-6-15,0 3 0 16,-2 1 3-16,0-3 0 16,0 1-4-16,1 2-1 15,0 3-4-15,-4 2 1 16,2 3-1-16,-2 1 0 15,1 5-1-15,-1 4-1 0,0-4 2 16,1 2-2-16,0 1 0 16,1-3 3-16,-2-3 0 15,4 0 0-15,-4-3-1 16,2-3 0-16,0-6-2 0,0-3 3 16,0-3-1-16,0-2 1 15,2-3-3-15,-4-4 1 16,3-3 0-16,2-1 3 15,2-5-2-15,4-4 2 16,5-3 3-16,9-1-1 16,8-6-2-16,10-4-4 0,14-7 0 15,19-7 1-15,12-5-1 16,19-12-9-16,13-8-36 16,11-8-68-16,6-24-198 15</inkml:trace>
  <inkml:trace contextRef="#ctx0" brushRef="#br0" timeOffset="546.78">16109 13656 381 0,'20'0'16'0,"-1"0"28"16,-1 0 24-16,1-2-11 15,-6-4-16-15,1 5-10 16,-9-3 8-16,-5 4-1 15,-5 0-4-15,-19 0-9 16,-12 2-15-16,-16 7-2 0,-16 2 3 16,-15 1 1-16,-10 4-5 15,-9 0 4-15,2-2 9 16,7 1-5-16,11-1-6 16,17-1-9-16,20-3 0 15,21 1 1-15,22-6-16 16,16-1-39-16,28-4-19 0,21 0-19 15,15-2-67-15,5-7-151 16</inkml:trace>
  <inkml:trace contextRef="#ctx0" brushRef="#br0" timeOffset="765.44">16130 13761 584 0,'-21'12'28'15,"-10"3"10"-15,-13 4 5 16,-4 4-10-16,-6 2-11 15,-9 2-19-15,-1-4-4 0,-6 1 2 16,2-5 0 0,2-6-2-16,0-4 0 15,10-7-7-15,9-1-24 0,7-6-16 16,15-13-22-16,11-5-39 16,12-7-31-16,4-4-38 0,15-6 13 15</inkml:trace>
  <inkml:trace contextRef="#ctx0" brushRef="#br0" timeOffset="952.89">15435 13697 115 0,'18'-41'180'15,"-5"7"-53"-15,-4 5-6 16,-2 8-34-16,-5 8-21 16,-2 8-14-16,-2 5-20 15,-13 11-27-15,-7 14-4 0,-11 14-1 16,-7 7 0-16,-2 9 3 16,-2 6 1-16,6 1-3 15,13 0 9-15,9-5 6 16,16-8-6-16,9-4-6 15,23-8-3-15,16-8-1 16,14-8-1-16,12-8-13 0,5-10-42 16,-1-3-58-16,-9-12-182 15</inkml:trace>
  <inkml:trace contextRef="#ctx0" brushRef="#br0" timeOffset="21288.76">3166 11610 553 0,'-28'-1'59'16,"8"-4"-24"-16,17 0 14 16,6-2-18-16,24-3-31 15,17-3-11-15,17-7-29 16,12-5-33-16,10-3-100 15</inkml:trace>
  <inkml:trace contextRef="#ctx0" brushRef="#br0" timeOffset="33757.01">5877 10504 616 0,'-9'1'11'0,"1"7"8"15,10-8 12-15,25 0-5 16,12 0 17-16,9-11-14 15,9-1-12-15,11 0-3 16,10-6-8-16,0 0-5 0,0 1 1 16,-1 2-2-1,-13 1-3-15,-10 1-24 0,-18 4-39 16,-19 2-35-16,-17 3-59 16,-22 4-176-16</inkml:trace>
  <inkml:trace contextRef="#ctx0" brushRef="#br0" timeOffset="37912.31">10321 9867 277 0,'13'-7'229'0,"-4"0"-146"15,-2-2-32-15,1 2-47 16,0 0-47-16,-2-2-316 0</inkml:trace>
  <inkml:trace contextRef="#ctx0" brushRef="#br0" timeOffset="58401.96">4163 16863 570 0,'-15'-6'36'16,"15"-2"-29"-16,12-1-4 16,30 0-1-16,19-2-31 0,9-5-84 15,7 0-161-15</inkml:trace>
  <inkml:trace contextRef="#ctx0" brushRef="#br0" timeOffset="59856.57">4024 17586 332 0,'-27'-19'101'0,"3"7"10"16,9 3-15-16,5 7-31 15,7 2-23-15,3 5-28 0,13 12-10 16,8 5 9-16,6 7-1 15,1 9-5-15,1 3-4 16,-7 7-2-16,-12 4-3 16,-6 3-20-16,-6-1-28 0,-15-4 3 15,-12-6-12-15,-1-8-44 16,-5-15-33-16,0-12-145 16</inkml:trace>
  <inkml:trace contextRef="#ctx0" brushRef="#br0" timeOffset="101813.58">11558 18026 532 0,'0'0'82'0,"-14"0"-36"16,-6-16-36-16,1-14-61 0</inkml:trace>
  <inkml:trace contextRef="#ctx0" brushRef="#br0" timeOffset="164642.51">17483 7863 484 0,'-26'-11'17'0,"-11"7"13"15,-7 4 18-15,-6 9-18 16,-9 14-10-16,-2 11-1 16,3 6 6-16,8 8 5 0,12 0-3 15,18-6-1-15,19 1-8 16,14-9-13-16,26-6-3 16,17-4 0-16,17-5-1 15,13-1 2-15,4 1-6 16,0 1 2-16,-9 4-5 15,-13 4 4-15,-25 0 2 0,-21 9-10 16,-22 0-5-16,-36-1 6 16,-20-1 7-16,-18-3 2 15,-10-9 2-15,-11-8 10 16,5-10 4-16,8-3-7 0,12-11-6 16,23-12-6-16,26-15-49 15,21-10-112-15</inkml:trace>
  <inkml:trace contextRef="#ctx0" brushRef="#br0" timeOffset="165329.84">18000 8196 530 0,'-11'1'33'16,"2"1"-7"-16,5-2 33 15,4 0-6-15,2 0-7 16,14 0-24-16,13-2 9 0,13-5 6 15,15-3-12-15,16-5-8 16,17 0-5-16,11-3-8 16,7-2-2-16,4-2-1 15,3 1 0-15,-3 2-3 16,-8-3-11-16,-9 2-7 16,-12 1-11-16,-15 0-19 0,-17-1-16 15,-17 0-8-15,-19-3-16 16,-15-1-24-16,-5-1 15 15,-26-1 3-15,-4-2 81 0,-8 6 98 16,3 1 52-16,1 3 1 16,6 6-51-16,15 2-22 15,11 9-17-15,7 1-16 16,7 7-23-16,20 11-3 16,9 8 4-16,6 7 4 15,-1 15-5-15,-7 3-4 0,-9 6-1 16,-20 8-3-16,-10-5-20 15,-27-3-25-15,-15-5-25 16,-10-13 20-16,-10-10 6 16,2-14-1-16,4-13-107 15</inkml:trace>
  <inkml:trace contextRef="#ctx0" brushRef="#br0" timeOffset="166157.78">20074 7813 378 0,'1'-9'28'0,"-1"3"0"15,0 1 42-15,0-4-15 16,0 2-22-16,0-2-10 16,0 0 5-16,0 2-4 0,0-2-5 15,-8 2 0-15,-7 2-6 16,-9 1-9-16,-6 4-2 16,-6 0 1-16,-7 15 0 15,-7 2-2-15,2 12 1 16,1 1-1-16,7 5 3 0,10 5 0 15,13-5-2-15,12-5-2 16,7-2-2-16,20-10-4 16,12-7 4-16,11-9 3 15,6-2-4-15,7-14-7 16,1-9-1-16,-1-4 4 16,-10-5 5-16,-3-1 4 0,-11-2-1 15,-10 3 10-15,-10 3 9 16,-7 5 8-16,-7 1 10 15,0 10-8-15,-2 2-7 16,-5 8-5-16,0 3-6 0,2 0-8 16,1 13-1-16,3 4-2 15,1 9 1-15,1 3-1 16,10 4 1-16,9 1-2 16,4-1 1-16,9 0-1 15,8-1-2-15,9-10-15 16,14-2-22-16,4-9-53 0,5-11-98 15</inkml:trace>
  <inkml:trace contextRef="#ctx0" brushRef="#br0" timeOffset="169063.34">16085 7486 739 0,'8'13'-7'16,"-5"10"-11"-16,4 16 19 16,4 16 0-16,2 22 0 15,-3 14 0-15,4 18 0 16,-4 10 6-16,6 19 0 0,2 13-2 15,2 9 5-15,4 6-2 16,7 9 0-16,4 5 7 16,-1-1-1-16,0-4-1 15,3-3-5-15,-1-2 0 16,-2-8 3-16,-2-7 1 0,1-12-4 16,-1-11 1-16,-1-14-7 15,1-16-1-15,-3-18 0 16,-1-21 0-16,-4-14-5 15,-6-17-27-15,-5-20-37 16,-8-12-29-16,-5-31-56 16,0-22-238-16</inkml:trace>
  <inkml:trace contextRef="#ctx0" brushRef="#br0" timeOffset="170219.31">16093 7509 503 0,'14'-3'-4'0,"8"-6"1"16,12-2 15-16,15-1 0 16,13-5 5-16,13-1-11 15,17 1 1-15,12-4 2 16,16-5-5-16,17 0 1 0,4 1-5 16,17-4 0-16,12 2 0 15,9 2-3-15,8 0 0 16,5 2 3-16,11 2 1 15,11-1-2-15,3 1 1 16,13-2 0-16,2 0 0 0,6-1 1 16,3 1 1-1,1 0 1-15,-3-2-2 0,-4 2 1 16,-6 0-2-16,-12 1 0 16,-10 3 0-16,-17 1 1 15,-14 1 1-15,-20 2-3 0,-20 2 1 16,-19 2-1-16,-20 4 2 15,-20 3-2-15,-22 3 2 16,-14 1 0-16,-14 1 3 16,-8 12 0-16,-10 5-1 15,-8 7 1-15,-1 4 3 0,0 9-2 16,2 9 0-16,-5 6 0 16,-3 12 1-16,3 8 5 15,-1 7 1-15,4 10 1 16,0 8-5-16,6 7 1 15,8 4 1-15,7 8-2 16,6 3-5-16,7 3 5 0,7-2 2 16,3 6-3-16,5-4-3 15,-1-2 0-15,1 1 2 16,-3-8 0-16,-2-9 7 16,-3-7-1-16,-4-11-4 15,-6-10-2-15,-4-9 0 0,-9-9 5 16,-7-8-4-1,-10-6-4-15,-2-4 0 0,-27-2-3 16,-9-3 1-16,-17-1-2 16,-16 0 0-16,-16-5-1 15,-13 0 0-15,-14 3-3 0,-16-5-1 16,-14 4 0-16,-11 2 2 16,-11 5-4-16,-11 0 2 15,-11 4 2-15,-5 2 0 16,-7 3 2-16,-6 0-4 15,-3 2 3-15,-4 4-4 16,-2-3-2-16,0-1 8 0,1 2 0 16,5-4 0-16,-1 1 2 15,1-3-2-15,7-3 1 16,5 0-1-16,4-4 1 16,7 0 1-16,7-5-2 0,15-4 4 15,10-2 6-15,9-8-1 16,17-2 2-16,10-7 2 15,17-6-2-15,12-3-2 16,18-2-6-16,14-4 0 16,12-10-2-16,15-5-4 15,12-2-28-15,10-14-46 0,7-8-136 16</inkml:trace>
  <inkml:trace contextRef="#ctx0" brushRef="#br0" timeOffset="173662.76">22843 7586 159 0,'10'-15'294'0,"-1"1"-264"16,-1-2 18-16,-1 0 6 15,0 4-12-15,-2 0-13 0,-3-1-5 16,-2 6 3-16,0-2-4 15,-16 5-10-15,-8 0-7 16,-8 4-3-16,-9 4 2 16,-6 12 8-16,-9 7 2 15,3 9-3-15,2 4 4 0,2 5 1 16,14 4-4-16,8 0-7 16,15-1-4-16,10 1-3 15,4-7 2-15,21-1-2 16,11-4 2-16,5-6 0 0,10-9-1 15,7-6 1-15,-1-6-3 16,1-6-1-16,-6 0-9 16,-7-4-6-16,-9-8 0 15,-14-5 5-15,-11 2 6 16,-9-3 5-16,-9-2 0 16,-13 3 1-16,-3-1-1 0,1 1 3 15,0 7 11-15,8 1 4 16,5 3-1-16,9 6-4 15,2 0-13-15,11 11-2 16,9 3 7-16,5 8-3 16,1 5 0-16,0 3 1 0,-3 2 0 15,-4 4 0-15,-4-1 0 16,-5 0-2-16,-5-5-11 16,-3-4-19-16,0-5-21 15,-2-7-48-15,3-10-84 16,4-4-265-16</inkml:trace>
  <inkml:trace contextRef="#ctx0" brushRef="#br0" timeOffset="174334.51">23124 7952 229 0,'-3'-6'349'15,"1"3"-296"-15,-1-1 15 16,3 4-22-16,0 0-21 16,0 9-19-16,3 7 7 15,4 2 1-15,4 4-4 0,2 0-4 16,1 0-4-16,1-6-2 15,0-2 1-15,2-6-3 16,-3-8 2-16,1 0 2 16,0-10 1-16,0-4 1 15,-4-6 0-15,-1 3 2 16,-2-1 10-16,-1 6 2 0,-2 2 1 16,-3 5-2-16,1 5-5 15,-1 0-8-15,2 9-4 16,2 6-1-16,4 6 2 15,1 4 0-15,2 1-1 16,2 5 1-16,0 2-7 16,-2 5-41-16,-5-1-70 15,-2-3-198-15</inkml:trace>
  <inkml:trace contextRef="#ctx0" brushRef="#br0" timeOffset="192892.61">15952 2222 580 0,'11'-24'17'0,"-7"-2"21"0,-4 3 38 16,0 4-33-16,-1 1-15 15,-14 5-12-15,-7 6-1 16,-10 5-3-16,-4 2-7 16,-7 9-2-16,-8 12-1 15,1 3 0-15,4 6 2 0,6 2-2 16,12 0 3-16,11 2-3 16,15 0-3-16,9 0 0 15,22 2-1-15,9 1 4 16,10-1-2-16,6 1 1 15,1-1 0-15,-9-1 0 16,-5 1-1-16,-12-2-1 0,-15-2-3 16,-10-3-4-16,-4-4 0 15,-24-6 4-15,-6-3 5 16,-8-7 2-16,-4-6-2 16,-2-3 0-16,3-3-2 0,5-13-24 15,9-9-51 1,11-5-93-16</inkml:trace>
  <inkml:trace contextRef="#ctx0" brushRef="#br0" timeOffset="193518.47">16333 2570 627 0,'-16'0'63'16,"6"0"-63"-16,10 0 33 0,10 0-13 15,19 0-4-15,10 0 9 16,17-6-1-16,12-2-3 16,13-4-6-16,6 0-7 15,6 0-5-15,0-1-2 16,2 1-2-16,-7-1-2 0,-7 3 2 15,-11-5-7-15,-15 3-6 16,-11 1-6-16,-14-3-13 16,-12 1-3-16,-7-2 5 15,-11-1 10-15,0-4-6 16,-13 1-1-16,-1-5 18 0,-1 5 8 16,3 1 18-1,3 5 25-15,5 2 9 0,4 7-14 16,0 0-15-16,6 4-12 15,8 0-8-15,3 8 3 16,0 10 2-16,-2 6 5 16,-3 6 1-16,-10 6-7 0,-2 6-3 15,-12 1 2-15,-14 2 0 16,-4-7-4-16,-1 0-14 16,-3-9-5-16,4-11-12 15,5-5-45-15,6-13-64 0,7-2-210 16</inkml:trace>
  <inkml:trace contextRef="#ctx0" brushRef="#br0" timeOffset="194065.22">17881 2056 457 0,'11'-19'71'0,"-4"3"-11"16,-4 7 25-16,3 5-19 16,-4 4-22-16,-2 4-21 0,0 12-19 15,0 9 14-15,0 9 1 16,-6 7-10-16,-3 7-4 15,-1 6-3-15,-3 4-1 16,4-2-1-16,0-6 0 16,4-6-1-16,2-10-11 15,-2-12-2-15,8-12-12 0,-3-8-18 16,3-4 4-16,4-20 21 16,2-11-36-16,4-12-18 15,3-11 29-15,0-7 7 16,-2-2 23-16,3 7 21 15,-1 6 17-15,-2 13 26 16,-1 10 14-16,-1 8-9 0,1 12-19 16,-1 5-22-16,5 4-4 15,0 15-4-15,7 8-1 16,-1 9 3-16,4 9-1 16,0 5-3-16,-1 6-1 15,-2 3-3-15,-4 0 1 0,4-4-1 16,-7-3-4-16,2-8-17 15,-6-8-15-15,1-10-26 16,-11-10-43-16,-3-8-132 16</inkml:trace>
  <inkml:trace contextRef="#ctx0" brushRef="#br0" timeOffset="194205.81">17917 2342 713 0,'0'-15'11'0,"5"-2"-13"15,24 2-3-15,18 3 4 16,12 1 0-16,13 2-21 0,1 1-56 16,-5 1-156-16</inkml:trace>
  <inkml:trace contextRef="#ctx0" brushRef="#br0" timeOffset="194783.8">15906 3303 491 0,'2'-7'214'16,"0"4"-201"-16,-2 3 9 15,0 3-3-15,1 18-16 16,-1 10 6-16,0 10-3 15,0 11-2-15,0 3-2 16,0 2-2-16,-7-2-3 16,1-7-26-16,3-8-13 0,-4-12-7 15,3-15 3-15,1-13-9 16,1-3-21-16,0-26-11 16,2-10-55-16,0-14 30 15,0-7 30-15,0 1 162 16,7 2 7-16,2 7 42 0,6 7-11 15,2 13-19-15,3 12-37 16,6 6-26-16,1 8-14 16,3 4-4-16,3 5-5 15,-1 15-5-15,4 5-6 16,-6 9-1-16,-1 3-2 0,-2 6 0 16,-8 4-17-16,0-3-24 15,-9-3-30-15,-10-9-84 16,0-9-152-16</inkml:trace>
  <inkml:trace contextRef="#ctx0" brushRef="#br0" timeOffset="194924.41">15842 3578 586 0,'-7'-5'30'0,"7"-4"-26"15,21-2-10-15,18-1 8 16,18-3 1-16,15-3-12 0,13-1-20 15,1-1-45-15,2-3-155 16</inkml:trace>
  <inkml:trace contextRef="#ctx0" brushRef="#br0" timeOffset="195205.57">16690 3458 516 0,'-21'0'127'0,"21"0"-117"16,1-7 18-16,25-1-1 15,14-1-13-15,13-4 2 16,10 1 5-16,13 1-10 16,6-2-8-16,-1 1-3 15,-2 0 2-15,-4-1-5 16,-7 2-10-16,-8-2-8 0,-10 3-11 15,-9-3-14-15,-10 1-22 16,-8-3-39-16,-12 0-59 16,-9-1-136-16</inkml:trace>
  <inkml:trace contextRef="#ctx0" brushRef="#br0" timeOffset="195377.41">17430 3135 529 0,'-5'-5'45'0,"3"2"2"16,2 3 18-16,7 0-40 15,8 8-21-15,4 8 7 0,5 2 14 16,1 6-5-16,1 2-7 16,-9 5-3-16,-4 1-7 15,-8 3-4-15,-5 1-8 16,-20 2-25-16,-12-5-24 16,-11-2-30-16,-9-10-111 15</inkml:trace>
  <inkml:trace contextRef="#ctx0" brushRef="#br0" timeOffset="196972.87">18246 3178 555 0,'5'0'39'0,"-1"-11"-30"15,-1 1 49-15,6-4-15 16,-4-2-25-16,1-2-7 16,-2-2 4-16,-4-1 1 15,0 1-5-15,-4-1-8 16,-9 3 0-16,-6 4-1 0,-3 4-1 16,-3 8-5-16,-4 2 3 15,0 8 3-15,0 10 0 16,9 6-2-16,1 5-1 15,7 4 0-15,8-1-2 16,4 0-1-16,1-6-6 0,14-2-10 16,5-10 4-16,1-10 10 15,5-4 6-15,1-11 2 16,0-11 2-16,-2-5 1 16,-2-5 2-16,-3 0 16 15,-5 7 3-15,-3 6-2 16,-5 5-1-16,-2 6-6 0,1 8-11 15,5 8-10-15,1 9-1 16,4 10 3-16,11 4-8 16,7 4-36-16,7-1-24 15,5-7-43-15,-2-9-133 0</inkml:trace>
  <inkml:trace contextRef="#ctx0" brushRef="#br0" timeOffset="197988.27">19020 1796 736 0,'-22'-31'-43'16,"-9"-2"-9"-16,-4-3 51 15,-6-1-7-15,-13-1-1 16,-9-5 7-16,-8 2 1 0,-7-1-1 16,-12 0-2-16,-4 1 1 15,-12 0 1-15,-8 5 2 16,-12 3 1-16,-7 1-3 16,-10 4 4-16,-8 7 5 15,-7 2 1-15,-10 8-1 16,-2 8-1-16,-6 3 1 0,-7 10-2 15,3 15-1-15,-2 11 2 16,5 10-4-16,3 8 1 16,6 10-1-16,9 9-1 15,6 11 2-15,10 9-1 0,11 7 3 16,14 14-4-16,12 4 1 16,13 12-1-16,16 7-1 15,11 4-1-15,18 2 1 16,9 3 0-16,16-2 0 15,12 1 0-15,11-3-1 0,11-2 2 16,19-1 0-16,15-5-1 16,12-4 1-16,13-1 0 15,16-9 2-15,13 0 1 16,13-8 0-16,12-5 1 16,13-7-2-16,11-5-1 15,12-9-1-15,9-8 0 0,10-8 1 16,8-11 0-16,7-6-1 15,6-12-3-15,5-7 4 16,6-11-2-16,2-6 0 16,3-13-1-16,-2-4 0 0,-1-7 1 15,-2-16-1-15,-9-5 3 16,0-13-2-16,-9-9 3 16,-6-7-3-16,-7-9 2 15,-11-7-1-15,-13-6-3 16,-16-8 1-16,-13-7 0 0,-17-3-2 15,-13-7-3-15,-16-4-2 16,-16-6 0-16,-13-2 2 16,-13-6 3-16,-17-5 3 15,-8-3-1-15,-12-2 4 16,-2-5 2-16,-16 0 0 16,-8-3-1-16,-13-1 1 15,-7 4-3-15,-10 2 1 0,-9 1 2 16,-15 7 0-16,-10 8 1 15,-19 10 1-15,-14 13 0 16,-19 12-6-16,-18 12-2 16,-15 17 0-16,-17 12-2 0,-14 15-22 15,-5 13-17 1,4 15-6-16,10 4-40 0,18 16-110 16</inkml:trace>
  <inkml:trace contextRef="#ctx0" brushRef="#br0" timeOffset="198831.81">20873 2756 589 0,'-15'-10'0'16,"-1"3"15"-16,-6 6 24 15,1 1-13-15,-5 0-14 16,-7 12-7-16,-2 8-3 16,1 3 0-16,-2 9 6 15,-1 3-1-15,8 5-2 0,2 1-1 16,10 0-2-16,4-2-3 15,11-3 2-15,2-4 0 16,9-4-2-16,9-2-2 16,7-7 3-16,8-6 1 15,1-4 3-15,1-6-2 16,5-5-1-16,-4 2-6 0,-3-1-18 16,-11-8-17-16,-4-2-17 15,-7-2 7-15,-6-3 43 16,-5 1 11-16,-2-2 0 15,-6 1 25-15,-3 2 10 0,4 3 6 16,1 4-1-16,1 3-14 16,5 3-15-16,0 1-15 15,11 3-13-15,3 12 12 16,6 2 2-16,-1 7 1 16,0 4 1-16,-2 4-2 15,-5 0 1-15,-5-3 0 0,-4-2-1 16,2-2 0-16,-1-6-2 15,0-6 3-15,5-3-4 16,3-4-32-16,3-6-26 16,2-2-24-16,7-14-89 15</inkml:trace>
  <inkml:trace contextRef="#ctx0" brushRef="#br0" timeOffset="199115.87">21182 3064 632 0,'-17'0'15'16,"1"0"-8"0,1 4 30-16,5 10-15 0,5 5-16 15,5 7-6-15,2 0-1 0,13 5-2 16,7-1 1-16,5-1-7 16,2-3-15-16,-5-2-4 15,-4-6 5-15,-6-6 16 16,-8-1 8-16,-6-4 1 15,0 0 1-15,-12-4 21 16,-4-1 0-16,-4 0-5 16,0-2-6-16,4 0-10 0,2 0-2 15,5 0-10-15,6-4-38 16,3-6-71-16,0-5-232 16</inkml:trace>
  <inkml:trace contextRef="#ctx0" brushRef="#br0" timeOffset="199244.49">21165 3085 616 0,'3'-10'73'0,"26"-4"-87"15,13 1 15-15,18 4-1 16,15-3-37-16,9-1-117 16</inkml:trace>
</inkml:ink>
</file>

<file path=ppt/ink/ink1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9:08:54.6140000"/>
    </inkml:context>
    <inkml:brush xml:id="br0">
      <inkml:brushProperty name="width" value="0.05292" units="cm"/>
      <inkml:brushProperty name="height" value="0.05292" units="cm"/>
      <inkml:brushProperty name="color" value="#00B050"/>
    </inkml:brush>
  </inkml:definitions>
  <inkml:trace contextRef="#ctx0" brushRef="#br0">1494 4595 430 0,'5'-27'71'0,"-5"2"-5"16,2 1 18-1,-2 5-14-15,0 6-16 0,0 6-17 16,2 4-12-16,1 3-14 16,4 10-13-16,0 10 0 0,1 9 3 15,1 8 0-15,-2 6-1 16,1 3 0-16,-3-1 0 16,-3 1 0-16,3-5 0 15,-2-3 0-15,1-6 0 0,1-5 0 16,3-6 0-16,-1-3 0 15,5-4 0-15,3-5 1 16,6 0-1 0,9-4 1-16,7-2 0 0,1-2-1 15,6-1-10-15,5 0-22 16,2-7-33-16,-2-4-36 16,0-5-43-16,-8-4-102 0</inkml:trace>
  <inkml:trace contextRef="#ctx0" brushRef="#br0" timeOffset="288.05">2056 4850 486 0,'-9'2'77'15,"3"-2"-74"-15,6 0 20 0,4 0 11 16,14-8-14-16,5-1-17 16,6-5-2-16,2 0 0 15,-4-2-1-15,-6-2-2 16,-7 0 1-16,-8 2 2 0,-6 4 2 15,-2 1 0-15,-13 5 6 16,-6 6-2-16,-1 0 2 16,-1 10 5-16,2 7-5 15,6 6-3-15,8 6-2 16,5-1-2-16,2 5-1 0,19-4 1 16,10-3-2-16,8-4-3 15,2-8-19 1,7-6-22-16,2-8-28 15,-4-3-50-15,-2-20-99 16</inkml:trace>
  <inkml:trace contextRef="#ctx0" brushRef="#br0" timeOffset="566.15">2507 4552 586 0,'-5'-11'46'0,"2"2"11"16,1 7-1-16,2 2-19 15,0 0-30-15,10 15-15 16,2 3 8-16,2 6 3 0,4 10 0 16,-2 4-2-16,1 1 0 15,-4 2-1-15,1 2 1 16,-4-4-1-16,2-1 2 16,-4-5-2-16,3-2 0 15,-2-5 0-15,3-5 0 16,2-7 0-16,3-4-9 0,0-6-18 15,0-4-22-15,-2-9-31 16,-5-16-55-16,-8-10-167 16</inkml:trace>
  <inkml:trace contextRef="#ctx0" brushRef="#br0" timeOffset="675.27">2657 4737 620 0,'0'-7'30'0,"0"-2"-22"16,25 0 0-16,11 0-8 15,11-1-3-15,11-4-70 16,3-6-148-16</inkml:trace>
  <inkml:trace contextRef="#ctx0" brushRef="#br0" timeOffset="1748.92">2563 4502 601 0,'-3'-7'51'16,"1"-1"-38"-16,1 3 36 15,1 5-16-15,0 0-21 16,1 9-14-16,6 5 0 16,3 10 9-16,-1 4 3 15,-1 10-4-15,2 6 2 0,-3 2 2 16,0 3-2-16,0 1-1 15,4-4-2-15,1-5 1 0,5-2-2 16,2-7-2-16,8-4 0 16,2-7 0-16,5-5 0 0,4-3-2 15,2-9-7-15,1-2-30 16,-6-2-23-16,-4-12-25 16,-9-11-65-16,-13-9-246 15</inkml:trace>
  <inkml:trace contextRef="#ctx0" brushRef="#br0" timeOffset="1891.45">2680 4748 620 0,'-7'-9'44'16,"7"-3"-48"-16,11-5-2 0,21 4 7 0,15-5-1 16,13-2-8-16,9 0-47 15,6-1-115-15</inkml:trace>
  <inkml:trace contextRef="#ctx0" brushRef="#br0" timeOffset="2266.25">3938 4536 739 0,'-6'-11'23'15,"1"0"-7"-15,3 11 25 16,2 2-18-16,4 16-22 0,5 7-3 15,1 11 3-15,7 6 4 16,0 8-4-16,5 0 0 16,-2 2 0-16,-1-6-1 15,-1-2-13-15,-1-11-15 16,-8-6-22-16,-7-9-25 16,-2-11-37-16,-14-7-23 0,-8-20-49 15</inkml:trace>
  <inkml:trace contextRef="#ctx0" brushRef="#br0" timeOffset="2438.12">3945 4597 458 0,'16'-36'70'16,"3"7"-18"-16,8 6 5 0,9 11-3 15,6 4-18-15,2 8-9 16,4 2-10-16,0 14-10 16,4 9-4-16,-3 7-3 15,-6 7 1-15,-2 8-10 16,-3-2-34-16,-4-5-24 0,-2-4-63 15,-3-16-30-15,-3-13-85 16</inkml:trace>
  <inkml:trace contextRef="#ctx0" brushRef="#br0" timeOffset="2589.87">4762 4452 609 0,'-22'0'16'0,"-8"1"-14"16,-11 19 15-16,-3 9 1 15,0 8-15-15,0 4-3 16,5 6-4 0,10-1-21-16,11-3-19 15,11-7-35-15,7-9-41 0,9-17-88 16</inkml:trace>
  <inkml:trace contextRef="#ctx0" brushRef="#br0" timeOffset="2798.71">4772 4491 685 0,'2'-9'43'0,"-2"0"-14"16,0 9 19-16,0 6-30 15,-3 15-16-15,-1 9-2 0,4 11 6 16,0 9 1-16,0 9-2 16,7 2-4-16,8 3 2 15,1-5-4-15,4-2-20 16,-3-5-35-16,-2-9-34 0,-1-11-64 15,-4-16-176-15</inkml:trace>
  <inkml:trace contextRef="#ctx0" brushRef="#br0" timeOffset="3348.65">5619 4425 679 0,'3'-14'31'0,"-3"1"-19"16,0 10 33-16,2 4-22 15,1 19-25-15,3 14-4 16,1 13 8-16,4 8 0 16,-1 7-1-16,4 1 0 0,-4-6-1 15,0-7-5-15,-3-14-6 16,-1-14 7-16,-4-7 1 15,0-15 3-15,3-4 9 16,4-15 9-16,9-5-16 16,5-4-1-16,8-1-1 15,9 6-2 1,1 9-1-16,0 10 0 16,-3 4 1-16,-12 2 0 15,-7 13-1-15,-12 6-8 0,-7 4-14 16,-21 0 7-16,-12 0 3 15,-7-4-2-15,-4-5 12 16,2-5 7-16,8-7-2 16,11-4-3-16,17-2-25 15,6-13-44-15,27-4-83 16,18-5-152-16</inkml:trace>
  <inkml:trace contextRef="#ctx0" brushRef="#br0" timeOffset="3610.24">6254 4730 540 0,'0'4'87'0,"0"-4"-85"16,-5 1 46-16,1-1-3 16,2 0-19-16,2 0-20 0,11 0-1 0,11-3-5 15,3-8 4 1,7-3-6-16,1-2-12 0,-6 2-14 16,-12-3 8-16,-5 5 15 15,-10 5 7-15,-10 5 2 16,-12 2 7-16,-2 11-7 0,-5 8 9 15,2 7 8-15,4 2-13 16,10 2-4-16,13 2-3 16,2-3-1-16,24-6-11 15,11-5-27-15,17-9-42 16,11-9-103-16</inkml:trace>
  <inkml:trace contextRef="#ctx0" brushRef="#br0" timeOffset="4116.02">7728 4687 519 0,'4'-25'34'0,"-4"0"-17"0,-2 4 63 31,-15 3-39-31,-11 7-33 16,-7 8-8-16,-5 3 3 0,-5 11 2 15,5 12-1-15,1 9-1 16,12 3-2-16,13 3-3 16,14-2 1-16,3-4-8 15,22-7-10-15,11-12 10 0,7-8 4 16,4-5-3-16,-1-11 0 16,-7-9 2-1,-7-4 6-15,-8-5 5 0,-5 6 27 16,-12-1 5-16,1 6 20 15,-8 8-13-15,0 4-11 0,0 6-15 16,0 0-17-16,0 18-11 16,1 5 4-16,10 10 5 15,9 6-18-15,12 4-33 16,11-2-28-16,11-5-55 16,7-11-133-16</inkml:trace>
  <inkml:trace contextRef="#ctx0" brushRef="#br0" timeOffset="4436.31">8998 4511 544 0,'0'-11'43'0,"0"0"-24"16,0 1 64-16,-6 4-13 16,5 2-22-16,1 4-20 15,-2 2-12-15,2 14-14 16,0 8-3-16,0 10 7 16,5 7 3-16,6 8-5 15,2 5-2-15,-1-2-1 0,3-2-9 16,-5-6-29-16,2-9-13 15,-6-13-30-15,-4-11-18 16,-2-11-40-16,-5-11-80 0</inkml:trace>
  <inkml:trace contextRef="#ctx0" brushRef="#br0" timeOffset="4664.11">8892 4493 538 0,'0'-30'67'15,"14"4"-37"-15,13 8-3 16,12 8 7-16,10 7-3 0,9 3-11 15,5 12-8-15,1 15-7 16,-5 10 0-16,-6 11-5 16,-12 8 0-16,-19 3-6 15,-17 1-25-15,-12-1-2 16,-27-6 8-16,-17-8 7 0,-6-11 9 16,-6-13 0-16,3-9-1 15,6-12 1-15,13-2-11 16,20-18-30-1,17-8-92-15</inkml:trace>
  <inkml:trace contextRef="#ctx0" brushRef="#br0" timeOffset="4908.66">9635 4413 684 0,'0'-15'60'15,"-7"3"-55"-15,2 7 33 0,1 5 2 0,4 8-33 16,0 12-11-16,2 10 7 0,9 8 1 16,1 8 3-16,5 4-4 15,-3 6-2-15,2-1 0 16,-7-2 0-16,0-3-14 16,-6-8-19-16,0-9-11 15,-3-10-5-15,0-9-11 0,-3-14-40 16,-6-3-69-16</inkml:trace>
  <inkml:trace contextRef="#ctx0" brushRef="#br0" timeOffset="5080.5">9693 4413 661 0,'0'-20'20'15,"3"-2"-2"-15,16 8 29 16,7 2-17-16,11 3-26 15,5 4-4-15,9 5 0 16,2 0-4-16,-1 10-40 0,-6 5-64 16,-18 0-78-16,-13 7-252 15</inkml:trace>
  <inkml:trace contextRef="#ctx0" brushRef="#br0" timeOffset="5236.71">9681 4657 627 0,'14'0'41'16,"18"-10"-71"-16,14-3 30 16,18 0 2-16,7-3-2 15,8 2-33-15,0-2-37 0,-2-4-88 16</inkml:trace>
  <inkml:trace contextRef="#ctx0" brushRef="#br0" timeOffset="5433.45">10443 4356 616 0,'-5'0'15'0,"-2"0"7"16,2 12 13-16,-1 7-7 15,-1 8-8-15,1 9-3 16,1 7-5-16,2 5-6 16,-3 2-4-16,-3 4-1 0,2-2-16 15,0-10-29-15,2-8-11 16,-3-9-18-16,6-13 1 15,2-12-42 1,0-5-120 0</inkml:trace>
  <inkml:trace contextRef="#ctx0" brushRef="#br0" timeOffset="5652.2">10543 4356 619 0,'7'-8'27'15,"0"5"-10"-15,1 3 18 0,7 5-10 16,1 13-16-16,2 7-2 16,3 7-2-16,1 12-2 15,0 3-2-15,-2 3 0 16,-1 3-6-16,-1-3-19 0,-2-5 5 16,1-6-3-16,-5-5-8 15,-5-5-10 1,-3-10-26-16,-4-6-45 0,-11-8-53 15</inkml:trace>
  <inkml:trace contextRef="#ctx0" brushRef="#br0" timeOffset="5808.38">10386 4684 570 0,'1'-20'86'0,"18"1"-86"16,13-1-2-16,15 2 27 0,14 4-17 15,7 0-11-15,9-1-50 16,1-1-91-16</inkml:trace>
  <inkml:trace contextRef="#ctx0" brushRef="#br0" timeOffset="12035.08">3451 6078 569 0,'-4'-8'35'0,"1"3"-9"15,3 1 34-15,0 4-24 0,0 0-19 16,3 9-20-16,8 9 3 16,0 9 7-16,5 8 5 15,-1 4-1-15,0 10-3 16,0 1-4-16,-1-4-4 15,-2 0 2 1,-4-3-1-16,1-7 0 16,-6-6-1-16,1-7 1 0,-4-3 0 15,2-6 0-15,-2-4 0 16,0-6 1-16,0 0-2 16,0-1 2-16,0-3 9 15,0 0 5-15,0 0 1 16,1 0 3-16,7 0-8 0,3 0-4 15,9-2 0-15,2-1-3 16,13 0-4-16,3 0 0 16,5-1 0-16,0-1-2 15,2 4 1-15,-4-1 0 16,-6 0-10-16,-8 0-8 16,-3 2-5-16,-11 0-4 0,-8 0-9 15,-5 0-7-15,0-1 3 16,-11-3-32-16,-5-3-59 15,0-4-117-15</inkml:trace>
  <inkml:trace contextRef="#ctx0" brushRef="#br0" timeOffset="12441.91">4505 6093 497 0,'0'-10'44'0,"-4"0"-15"16,-10 5 47-16,-6 5-20 15,-3-2-32-15,-6 13-21 16,1 10 6-16,-4 14 10 16,3 5 1-16,7 10-5 0,4 5-4 15,11 5-4-15,7-2-7 16,5-4 1-16,18-8-1 15,8-7-12-15,12-12-18 16,4-11-24-16,5-9-15 16,5-7-37-16,-5-9-68 15</inkml:trace>
  <inkml:trace contextRef="#ctx0" brushRef="#br0" timeOffset="12832.43">4772 6184 618 0,'-8'-13'51'0,"1"5"-22"0,-1 2 33 16,8 6-17-16,0 2-32 16,0 12-19-16,3 8 6 15,9 8 6-15,0 4-1 16,5 3-3-16,-2 1-1 16,2-2-1-16,-5-8-15 0,-5-5-11 15,-3-5-9 1,-4-5-7-16,-4-9-5 0,-12-4-14 15,-4-8-13-15,-5-13-20 16,1-10 69-16,0-8 41 16,4-4 30-16,8-1 7 0,6 2 2 15,6 5 4 1,4 9-16-16,15 4-17 0,6 10-14 16,11 2-5-16,6 8 5 15,6 4-2-15,1 4-6 16,3 10-2-16,-7 5-1 0,-6 8-2 15,-5 5 0-15,-7 1-23 16,-7-1-16-16,-8-2-39 16,0-5-32-16,-2-9-52 15,-1-12-90-15</inkml:trace>
  <inkml:trace contextRef="#ctx0" brushRef="#br0" timeOffset="13004.27">5329 6113 103 0,'5'-20'386'15,"-5"8"-322"-15,-5 8 10 16,-12 4-23-16,-9 6-45 16,-2 13-6-16,-8 7 2 15,2 7-2-15,3 2-3 0,8 1-13 16,8-2-23-16,8-5-24 16,7-12-12-16,5-8-12 15,15-9-58-15</inkml:trace>
  <inkml:trace contextRef="#ctx0" brushRef="#br0" timeOffset="13198.07">5344 6086 356 0,'3'-16'163'15,"-1"3"-88"-15,-2 6 4 16,0 7-26-16,0 2-29 0,0 16-25 16,4 7 3-16,1 10 16 15,2 6-2-15,6 8-8 16,-1 4-2-16,3-1-4 15,-1-2 0-15,-2-2-2 16,0-7-4-16,-4-5-28 16,-3-8-17-16,-3-7-17 15,-2-8-54-15,0-13-120 0</inkml:trace>
  <inkml:trace contextRef="#ctx0" brushRef="#br0" timeOffset="13354.3">5640 6316 185 0</inkml:trace>
  <inkml:trace contextRef="#ctx0" brushRef="#br0" timeOffset="13588.64">5710 5996 574 0,'-2'-12'36'16,"-2"1"14"-16,4 9 3 16,0 2-11-16,15 10-36 15,4 13-10-15,8 11 7 16,6 12 8-16,2 13-4 0,-8 7-2 15,0 3-2 1,-8 1-2-16,-11-6-1 0,-8-8-12 16,-10-7-10-16,-14-13-10 15,-8-11-16-15,-4-11-45 16,1-14-80-16</inkml:trace>
  <inkml:trace contextRef="#ctx0" brushRef="#br0" timeOffset="14106.8">6598 6230 300 0,'0'-3'245'16,"0"-3"-204"-16,0 5 40 15,0 1-20-15,0 0-17 16,0 1-32-16,0 10-7 15,10 0 11-15,-1 5-7 16,-1 0-7-16,4 2-1 0,-2-2 0 16,1-4-13-16,-6-1-27 15,-1 0-33-15,-4-6-39 16,0-5-27-16,-9-2-103 16</inkml:trace>
  <inkml:trace contextRef="#ctx0" brushRef="#br0" timeOffset="14247.46">6515 6083 523 0,'0'-5'56'15,"0"0"-58"-15,7 3 6 0,7 2-5 16,6 0-11-16,7 7-56 16,5-1-60-16,6-2-99 15</inkml:trace>
  <inkml:trace contextRef="#ctx0" brushRef="#br0" timeOffset="14530.73">7009 6059 459 0,'-2'0'144'0,"-20"-2"-145"16,-2 2 16-16,-1 0 28 16,-2 11-8-16,4 4-26 15,7 0-7-15,7 7 0 0,9-3-4 31,9 5 1-31,13 1 5 16,8 2-2-16,4-3-3 0,-2 2-6 0,-5-3-15 16,-6-2-12-16,-13-5 5 15,-8 2 12-15,-18-4 14 16,-9-3 4-16,-4-2 2 16,-1-2 0-16,1-2-1 15,11-5-1 1,12 0-37-16,8 0-73 0,9-16-150 0</inkml:trace>
  <inkml:trace contextRef="#ctx0" brushRef="#br0" timeOffset="14936.87">7947 6004 522 0,'2'-16'65'15,"-2"3"-6"-15,0 3 27 16,0 2-17-16,0 8-29 16,0 0-25-16,3 14-19 15,-1 6 0-15,4 9 9 16,3 5-2-16,3 3-1 0,1 2-2 16,3-3 0-16,-1 1-5 15,-1-5-18-15,-1-2-17 16,-6-6-28-16,-4-6-20 15,-3-5-9-15,-7-8-37 0,-16-5-92 16</inkml:trace>
  <inkml:trace contextRef="#ctx0" brushRef="#br0" timeOffset="15420.54">7667 6073 569 0,'-12'-18'46'0,"7"1"-10"0,5 0 22 16,21 7-32-16,11 1-18 15,15-2-7-15,14 4 2 16,7 0 2-16,4 3-2 16,0-1-3-16,-4-4 0 0,-9 2 0 15,-11-4-8 1,-11-3 2-16,-11-4 3 0,-11-2 4 16,-10 1 1-16,-5-6-5 15,-5 7 1-15,-8 0-1 16,-3 8 6-16,-4 4 3 15,1 6 3 1,4 6-4-16,3 11-4 16,2 10 1-16,7 5-1 0,3 9 1 0,0 6 0 15,10 6 1-15,2 4-2 16,0-2 0-16,-1-5-1 16,-2-5-16-16,-2-11-6 15,-1-9 7-15,-4-11 10 16,1-10 4-16,-1-4 4 15,2-9 11-15,1-7-5 16,2-3-3-16,4 1 2 0,-2 1-1 16,1 7-2-16,5 4-3 15,-1 6-3-15,4 0 0 16,3 10 0-16,3 3 0 16,1 4 1-16,1 3-11 0,-3-5-25 15,-2 1-23-15,-1-5-16 16,-2-6-32-1,-7-5-64-15,-2 0-122 16</inkml:trace>
  <inkml:trace contextRef="#ctx0" brushRef="#br0" timeOffset="15646.18">8549 6218 446 0,'0'-11'59'16,"0"0"1"-16,2 4 2 16,5 2-23-16,5 1-24 15,5 1-13-15,3-3 0 0,2 1-1 0,2 0 0 16,-4-4 1-16,-4 0-4 15,-5-1-1-15,-7-3 3 16,-4 2 3-16,-14 4 3 16,-5 3-1-16,-4 4 4 15,-3 7 3-15,1 13 7 0,6 3-8 16,9 6-9-16,10 3-3 31,10-3 0-31,21-2-16 16,11-8-22-16,12-8-45 0,11-11-49 15,5-4-207-15</inkml:trace>
  <inkml:trace contextRef="#ctx0" brushRef="#br0" timeOffset="16272.28">9540 5750 548 0,'-10'-30'41'16,"-2"5"47"-16,5 9-9 0,6 5-18 15,1 11-24-15,0 5-22 16,5 17-17-16,7 12 10 16,5 9 4-16,3 10-4 15,4 4-2-15,0 4-4 16,1-2-1-16,-1-2-1 16,1-7-1-16,-8-6-22 0,3-8-26 15,1-5-39-15,-4-16-47 16,1-9-84-16</inkml:trace>
  <inkml:trace contextRef="#ctx0" brushRef="#br0" timeOffset="17326.43">10117 6036 641 0,'3'-20'54'15,"-4"-3"-35"-15,-14 5 46 16,-4 0-37-16,-5 10-25 15,-5 4-4-15,-3 4 0 0,0 7 0 16,1 16 0-16,6 6 0 16,6 1-1-16,9 6-1 15,10-4-1-15,2-1-13 16,14-9 0-16,4-6 4 16,5-7 2-16,2-7 3 0,2-2 4 15,-2-9-3 1,-2-7 2-16,-2-5 3 0,-3-4 3 15,-5 2 1-15,0 3 10 16,-6 4 7-16,1 3-1 16,-5 8-10-16,4 5-7 0,-1 0-5 0,4 12 0 15,0 5 2-15,3 3-9 16,-1-3-27-16,0 1-18 16,0-3-12-1,0-10-2-15,0-4-20 16,-6-1 8-16,-1-5 41 15,-3-13 47-15,-4-3 49 16,0-1 19-16,4-3 12 0,-2 6-16 16,3 1-11-16,2 5-17 0,3 6-23 15,7 7-13-15,-3 0-4 16,6 16-2-16,0 4 2 16,-4 1-1-16,0 6 1 15,-3-6-2-15,-6-1 1 16,-1-8-4-16,-4-4 1 0,-1-8 3 15,1 0 15-15,1-16 21 16,6-4-22-16,2-7 3 16,2-1-3-16,4 1-6 15,0 2-2-15,1 7-6 16,0 6-2-16,2 8-2 16,-1 4-4-16,1 14-12 0,2 9-9 0,-1 4-15 15,4 5-5-15,2 1-6 16,3-6-16-16,3-6-8 15,1-11-1-15,0-6 35 16,1-4 28-16,-6-12 2 0,-3-11 28 16,-5-6 41-1,-2-2 25 1,-10-1-24-16,-4 2-7 0,-5 5-9 16,0 3-9-16,-11 10-20 0,-5 10-11 15,0 2-3 1,-1 13-3-16,5 12-10 0,1 3-13 15,6 3 4-15,5 1-4 16,0-9-20-16,0-4 5 16,11-9 20-16,3-10 24 0,-2 0 26 15,5-11 1-15,-3-7 5 16,-1 0 5-16,-3 0 0 16,-1 1 16-16,-1 6-9 15,-1 2-10-15,-4 5-9 16,4 4-14-16,1 4-10 15,1 12-7-15,3 11 6 0,6 7 0 16,0 12 0-16,2 6 2 16,-2 8 2-16,-4 10-3 15,-2-2 0-15,-5 0-1 16,-7-6-1-16,0-9-10 16,-10-8 2-16,-6-13 0 15,-9-12-3-15,-6-12 7 0,-3-8 6 16,-1-8 1-16,4-18-4 15,6-13 2 1,14-4-10-16,11-10-36 0,14-2-45 0,22-4-29 16,16 2-68-16</inkml:trace>
  <inkml:trace contextRef="#ctx0" brushRef="#br0" timeOffset="17435.76">11454 6128 533 0,'7'-8'111'0,"-7"-1"-78"0,-3 1 8 15,-6 3-26-15,-4 3-13 16,4 1-65-16,7-3-147 16</inkml:trace>
  <inkml:trace contextRef="#ctx0" brushRef="#br0" timeOffset="18047.92">12521 6005 449 0,'18'-17'46'16,"-2"-3"-32"-16,0-2 43 15,-1 5 4-15,-3-3-17 16,-1 4-17-16,-7 2 8 16,-4 1 5-16,0 2-13 15,-12 6-16-15,-10 5-11 16,-18 0-2-16,-1 13 4 0,-10 5-1 16,3 6 0-16,1 7 0 15,8 1-2-15,10-2 1 16,11-5-1-16,7-2 0 0,11-4-4 15,9-11 1-15,18-8 5 16,9 0 0-16,6-10-2 16,0-7-2-16,4 0 1 15,-5-1 0-15,-9 3 3 16,-3 7-2-16,-9 3 0 0,-5 5-4 16,0 0-9-16,1 12-20 15,1 4 3-15,2 2-16 16,4-2-23-16,4-4-25 15,6-6-35-15,-1-6-136 16</inkml:trace>
  <inkml:trace contextRef="#ctx0" brushRef="#br0" timeOffset="18252.18">13032 5838 508 0,'0'-22'75'0,"0"6"11"15,-15 9-34-15,-7 7-37 16,-7 2-8-1,2 16-7-15,0 7 1 16,3 9 0-16,5 5-1 0,11 4 0 16,8 1 1-16,0-4-3 0,15-5-15 15,9-10-2-15,6-7 5 16,8-11-18-16,4-7-3 16,2-2-21-16,1-14-57 15,0-8-80-15</inkml:trace>
  <inkml:trace contextRef="#ctx0" brushRef="#br0" timeOffset="18447.75">13387 5800 543 0,'-12'-8'61'15,"-12"5"-27"-15,-3 3 21 16,-4 3-27 0,3 12-13-16,2 7-8 15,8 4-5-15,9 5 3 0,9 3-1 0,7-2-1 16,11 0 1-16,13-3-4 15,3-8-14-15,7-5-10 16,1-5-16-16,2-7-33 16,0-4-40-16,-6-11-113 0</inkml:trace>
  <inkml:trace contextRef="#ctx0" brushRef="#br0" timeOffset="18906.48">13577 5904 479 0,'-9'-5'80'0,"4"1"-65"15,2 0 46-15,3 1-12 0,12 1-33 16,8-2-10-16,4-1-4 16,5 0-2-16,1-6 1 15,-4 0-11-15,-8 2-2 16,-11-3-1-16,-7-1 8 16,0 2-4-16,-15 5 6 0,-4 4 4 15,-3 2-1-15,2 8 4 16,3 12-1-16,5 4-4 15,12 6 0-15,0-2 1 16,17 1 0-16,10-4-7 16,5-5-15-16,4-6 8 15,1-13-12-15,-1-1-28 16,-7-8-10-16,-5-10-16 0,-8-9 57 16,-7-1 30-16,-4-1 40 15,-3 2 36-15,-2 6-11 16,2 5 11-16,-2 5-22 15,5 9-19-15,1 2-28 0,3 13-15 16,1 10 2 0,7 13 2-16,-2 10 0 15,4 11 1-15,1 7 2 0,-3 9-1 0,-5 6-2 16,-4 1-1-16,-4-4-1 16,-2-14-15-16,-2-9-26 15,0-17-14-15,0-15-6 0,-2-19-32 16,0-7-78-16</inkml:trace>
  <inkml:trace contextRef="#ctx0" brushRef="#br0" timeOffset="19559.07">13989 5805 549 0,'2'-13'54'16,"11"2"-26"-16,1 5 14 15,8 6-8-15,0 0-7 16,1 13-16-16,-2 6-8 15,-2 8 0-15,-7 4-3 16,-12 1-2-16,0 0-24 0,-16 0-6 16,-11-5-7-16,-3-10 12 15,-1-4 15-15,4-8 8 16,2-5-8-16,11 0-11 16,8-12-5-16,6-8-25 0,18-5-46 15,14-9 21-15,11-3 13 16,6-4 20-16,2-2 39 15,-5-1 14-15,-7 4 82 16,-6 3 41-16,-14 8 1 16,-10 10-27-16,-3 6-25 15,-6 6-21-15,0 7-30 0,-6 1-21 16,-3 18-9 0,4 4 3-1,3 7 1-15,-1 7-1 0,3 3-1 0,5 4 1 16,7-1-2-16,3 3-10 15,-1-1-34-15,3-4-39 16,-2-7-33-16,-3-11-86 16</inkml:trace>
  <inkml:trace contextRef="#ctx0" brushRef="#br0" timeOffset="19735.18">14333 5939 505 0,'0'-12'117'16,"0"-2"-110"-16,14 1 29 15,13 4-19-15,6 2-10 0,9 2-7 16,0 5-14-16,4 0-42 16,-5 0-59-16,-2 0-45 15,-10 0-73 1</inkml:trace>
  <inkml:trace contextRef="#ctx0" brushRef="#br0" timeOffset="19987.47">14676 5884 323 0,'-3'0'132'0,"3"0"-105"0,0 0 27 15,10 0-7-15,12 0-12 16,4 0-22-16,9-5-9 16,2-1-2-16,1-1-1 15,-6-4-1-15,-6 3-1 16,-9-1-2 0,-7-2 5-16,-10 2 3 15,-7 0 5-15,-17 2 2 16,-5 5-12-16,-3 2 2 15,0 4 3-15,5 10 1 0,5 6-6 0,13-1-1 16,9 5-2-16,11-1-5 16,16-2-16-16,14-3-12 0,9-4-32 15,6-6-29 1,3-5-10 0,1-3-48-16</inkml:trace>
  <inkml:trace contextRef="#ctx0" brushRef="#br0" timeOffset="20334.12">15191 5927 73 0,'29'-22'119'16,"-9"-1"-14"-16,-12 0 3 0,-8 3-16 0,0 4-22 15,-14 6-32-15,-7 6-19 16,-1 4-10-16,-1 0-3 16,3 13-4-16,10 6-5 15,2 3 1 1,8 1 4-16,4-2-5 0,14-1-9 0,2-6-1 16,0-6 1-16,4-8 4 15,0-3 3-15,-4-14 4 16,-6-8 2-16,-6-7 4 0,-1-6 11 15,-7-7 6-15,0-4 8 16,-5-1 0 0,-2 2 3-16,-2 1-7 15,1 10 4 1,-2 10 0-16,5 11-6 0,0 11-6 16,-2 5-9-16,0 8-13 15,1 17-1-15,0 9 4 0,3 9 1 16,3 9 1-16,5 1-1 15,12 3 1-15,4 2-1 16,0 0-31-16,1-5-40 16,-3-5-54-1,-5-13-144-15</inkml:trace>
  <inkml:trace contextRef="#ctx0" brushRef="#br0" timeOffset="21297.77">15971 5563 502 0,'19'-31'68'16,"-13"7"6"-16,-4 4 13 15,0 10-19-15,-1 4-29 0,3 6-21 16,-4 10-21-16,3 12-2 16,2 12 6-16,2 7 0 15,1 5 0-15,-1 2 0 16,0-4-1-16,0-7-3 16,-2-9-7-16,2-6 0 15,-6-11 2-15,5-8 2 0,1-3 6 16,5-7 7-16,6-9-4 15,6-4-3-15,4 2 0 16,3 4 0-16,1 5-3 16,-5 6 2-16,-8 3-1 15,-5 7-2-15,-11 9-13 0,-6 5-6 16,-19 3-11-16,-7 2 5 16,-5-2 11-1,0-3-2 1,5-7 3-16,4-3 9 0,9-7 7 15,12-4 2-15,4 0-2 16,16-13-13-16,17-3-14 0,6-5 10 16,11-1 5-16,10 2-1 15,-4 1 6-15,-5 4 7 16,-7 3 10-16,-12 5 19 0,-10 3 10 16,-12 4-5-16,-6 0-17 15,-4 5-11-15,0 8 9 0,-2 0-5 16,-3 3-7-16,5-2 0 15,0-3-1-15,7-2 0 16,9-4 1-16,5-5 3 16,3 0-2-16,3-2-1 0,-2-7 0 15,-2-1 2 1,-5-1 13-16,-4 2 6 0,-4 3 2 16,-5 3-6-16,-2 3-9 15,1 2-7-15,-2 14-9 16,3 9 7-16,3 9 0 0,2 10-1 15,1 10 1-15,0 6-1 16,-6 3-2-16,-3 1-14 16,-2-5-6-16,-12-10-12 15,-10-14-5-15,-3-14 15 16,-6-17 15-16,2-6 10 16,4-19 3-1,6-13 0-15,6-9 1 16,13-8-1-16,5-5-4 0,22-1-11 15,15 1-70-15,11 1-110 0</inkml:trace>
  <inkml:trace contextRef="#ctx0" brushRef="#br0" timeOffset="21706.53">17624 5508 575 0,'6'-13'68'16,"-4"0"-18"-16,-2 6 29 16,0 2-29-16,3 5-23 0,1 5-22 15,1 12-8-15,4 11 6 16,4 6 7-16,-3 12-3 15,5 3-4-15,-3 1-1 16,1-4-9-16,-4-3-23 16,-2-9-17-16,4-9-27 0,-8-7-22 15,-3-11-50-15,0-7-138 16</inkml:trace>
  <inkml:trace contextRef="#ctx0" brushRef="#br0" timeOffset="22691.86">17675 5475 332 0,'-6'-8'22'0,"6"1"51"0,0 3-13 15,9 4-39-15,6 0 0 16,1 0 12-16,0 11 5 16,3 7 0-16,5 3-2 15,3 4-12-15,3 5-6 16,1 1-7-16,7 2-6 0,-4 3-3 15,0-4 0-15,-4 0-21 16,2-8-41-16,-3-6-47 16,0-10-89-16</inkml:trace>
  <inkml:trace contextRef="#ctx0" brushRef="#br0" timeOffset="22880.56">18365 5513 534 0,'-5'-5'114'0,"-9"1"-105"16,-9 4 43-16,-1 0-28 16,-6 7-17-16,-4 7-6 15,-7 6-1-15,1 3 1 16,4 6-12-16,2-1-21 16,7 1-24-16,7-4-43 15,14-11-59-15,6-5-144 0</inkml:trace>
  <inkml:trace contextRef="#ctx0" brushRef="#br0" timeOffset="23100.66">18357 5497 629 0,'7'-11'34'0,"-6"4"15"16,2 7 9-16,-1 0-36 15,1 16-25-15,3 7 6 0,1 11 10 16,6 7-3-16,1 6-6 15,4 3-2-15,-1 0 0 16,2-2 0-16,-4-2-2 16,-1-7-17-16,-6-5-16 15,1-5-24-15,-2-8-21 16,3-7-31-16,-4-8-58 0</inkml:trace>
  <inkml:trace contextRef="#ctx0" brushRef="#br0" timeOffset="23206.45">18770 5807 390 0</inkml:trace>
  <inkml:trace contextRef="#ctx0" brushRef="#br0" timeOffset="80547.2">3986 8279 566 0,'-1'-35'31'0,"-2"6"3"0,0 10-16 16,3 9 27-16,0 9-5 16,9 1-26-16,2 14-13 0,3 15 5 15,4 10 8-15,-1 13-9 16,-2 8-2-16,2 12-1 16,-5 3-1-16,-3-5-1 15,2-6-1-15,-2-11 2 16,-1-8-1-16,-1-10 0 0,1-11 1 15,-1-4-1 1,-1-7 0-16,4-2 1 0,3-2 9 16,6-4 7-16,10-3 0 15,8 0-6-15,5-2-4 16,9 2-4-16,2-6-2 16,1-3-1-16,4-2 0 15,-4-3-7-15,-4 0-26 0,-3-3-29 16,-4-5-30-16,-8-5-54 15,-6-5-146 1</inkml:trace>
  <inkml:trace contextRef="#ctx0" brushRef="#br0" timeOffset="81099.03">4922 8403 573 0,'-7'-6'15'16,"3"5"17"-16,4 1 2 15,0 10-6-15,7 11 12 16,7 13-21-16,4 8-3 16,-2 4-8-16,2 2-3 15,-4-3-4-15,-4-6-1 0,-6-7-3 16,-4-12-6-16,-4-11 2 16,-11-9 4-16,1-11 3 15,-2-14 1-15,-2-12 0 16,5-12 0-16,3-2 7 15,8-7 0-15,2 3-6 16,2 5 5-16,16 11-7 16,5 9 1-16,7 15 2 0,4 12-3 15,6 3 0-15,3 21 0 16,0 13 0-16,4 11-1 16,-8 8 1-16,-5 8-1 15,-5 2 1-15,-7-3-5 16,-10-6-6-16,-8-8 4 15,-4-14 1-15,-11-10 2 0,-8-17 3 16,-3-5 2-16,5-20 3 16,2-17 16-16,10-15-1 15,5-12 5-15,14-9-6 16,14-4-11-16,15 4-4 0,11 10-4 16,9 11 0-16,7 19-1 15,2 15 1-15,-4 18 0 16,-5 5 1-16,-5 22-2 15,-9 14 0-15,-9 5 1 16,-6 13-1-16,-8 6-9 0,-5-1-4 16,-12-2-7-16,-3-7-10 15,-6-8-10-15,-4-15-37 16,-11-13-60-16,0-15-157 16</inkml:trace>
  <inkml:trace contextRef="#ctx0" brushRef="#br0" timeOffset="81328.42">6021 8150 573 0,'16'-36'23'0,"4"11"14"0,1 12-15 0,12 11 2 16,6 6-8-16,4 21-13 16,6 18-1-16,-3 15 1 15,1 17 0-15,-6 11 0 0,-12 8-4 16,-21 5 1-1,-8-4-14-15,-30-6-12 0,-25-11-31 16,-21-11-48-16,-19-17-83 16</inkml:trace>
  <inkml:trace contextRef="#ctx0" brushRef="#br0" timeOffset="81658.73">4728 7932 558 0,'-17'0'15'0,"-3"13"-15"16,-2 20-1-16,0 22 18 15,0 13 12-15,3 14-12 0,6 9 2 0,13 7-8 16,0 4-3-16,23-5-1 16,15-10-10-16,16-10 2 15,14-10-36-15,15-17-36 0,17-15-60 16,10-22-165-16</inkml:trace>
  <inkml:trace contextRef="#ctx0" brushRef="#br0" timeOffset="81986.78">6992 8329 430 0,'0'0'156'15,"-2"0"-108"-15,2-2-1 16,4-1-10-16,16-2-13 16,9 0-18-16,10-1-6 15,6 5-1-15,3 1-1 0,3 0-43 16,-14 7-71-16,-13 5-105 16</inkml:trace>
  <inkml:trace contextRef="#ctx0" brushRef="#br0" timeOffset="82133.81">6981 8587 603 0,'0'1'63'0,"7"-2"-49"0,27-15-3 31,24-6-12-31,13-3 1 16,23-7-38-16,14-2-46 0,9-2-57 15,7-5-148-15</inkml:trace>
  <inkml:trace contextRef="#ctx0" brushRef="#br0" timeOffset="82700.97">8670 7757 375 0,'13'-36'155'0,"-4"1"-152"16,-3-3 14-1,0 6 37-15,-6 5 9 16,0 6-28-16,-19 9-24 16,-8 8-10-16,-7 4-1 0,-9 11-2 0,-2 14 1 15,4 14 1-15,2 5 0 16,14 10 1-16,11 7-2 15,13 3 2-15,5 0-1 16,15 4 1 0,8 0 0-16,9-1-1 0,-4 2-1 15,-3-1 2-15,-7 4-7 16,-15-6-22-16,-7-4-21 16,-22-5 10-16,-14-7 14 15,-10-8 21-15,-6-12 4 0,-1-9 14 16,9-8 16-16,8-6 2 15,14-5-5 1,12-1-11-16,10 5-12 0,19 1-5 16,17 6-1-16,9 6 3 0,8 9-2 15,-2 10 1-15,-2 11-3 16,-12 11-6-16,-13 10-1 16,-17 10 3-16,-7 7 7 15,-9 1 1-15,-11 4 10 16,4-5 13-16,2 0 8 15,10-13-1-15,4-4-10 16,20-12-15-16,16-9-3 0,15-12-9 0,7-16-49 16,14-17-91-16,3-15-271 15</inkml:trace>
  <inkml:trace contextRef="#ctx0" brushRef="#br0" timeOffset="83322.66">9474 8599 439 0,'-20'-27'57'0,"6"-5"0"15,10 2-2-15,4 1-16 16,21 2-12-16,10 4-14 15,8 7-2-15,6 7 3 16,2 9-3-16,2 2-1 0,-8 17-4 16,-9 12-3-16,-9 7-1 15,-11 10-2-15,-12 5 2 16,-5-1-5-16,-10 0-4 16,-5-8-2-16,2-12 3 15,3-9 5-15,8-13 0 0,6-10 2 16,1-2 6-16,3-21 10 15,14-9-15-15,2-13-3 16,8-5 2-16,0-4 1 16,2 3-2-16,-6 2-1 15,-4 12 3-15,0 10 8 16,-10 11 5-16,-3 13 3 16,-6 3-11-16,0 19-8 0,0 17 2 15,0 14 1-15,0 9 2 16,2 9-1-16,10 1-3 15,0 2 0-15,6-4-7 16,9-9-21 0,6-11-26-16,4-13-22 15,4-15-34-15,3-19-100 0</inkml:trace>
  <inkml:trace contextRef="#ctx0" brushRef="#br0" timeOffset="83750.45">11244 7347 584 0,'7'-29'20'0,"-7"6"-15"0,0 16 19 16,0 7 12-1,0 19-25-15,-2 15-11 0,-1 13 1 16,1 14 3-16,0 14-2 16,2 10 2-16,9 12 5 0,6 4 4 15,3 10 0-15,3 10-1 16,1 5 1-16,1 8-3 16,0 6 3-16,2 2-4 15,-1 6-6-15,3-2 0 16,-3 1 0-16,-2-5-3 15,0-8 2-15,0-7-1 16,-3-13 1-16,-1-11-3 0,-5-15 2 16,-2-15-1-16,-4-16 1 15,-4-14-1-15,-3-14 0 16,0-17-6-16,-8-12-17 16,-11-12-16-16,-3-25-68 0,-7-16-146 15</inkml:trace>
  <inkml:trace contextRef="#ctx0" brushRef="#br0" timeOffset="88048.9">10455 8440 495 0,'0'-9'36'15,"0"0"-11"-15,0 2 29 16,-5 4 2-16,-2 3-22 0,-7 0-25 15,-2 2-7-15,-2 11 4 16,-7 7 6-16,-2 7 1 16,-2 5 4-16,0 4-7 15,6 5 0-15,7-4-3 0,3 3-5 16,13-8 0-16,0-4-3 16,22-6 4-16,8-6-3 15,8-5 3-15,9-8-2 16,3-3 1-16,4 0-19 0,-2-9-29 0,-6-5-25 15,-6-8-46-15,-13-4-67 16</inkml:trace>
  <inkml:trace contextRef="#ctx0" brushRef="#br0" timeOffset="88236.37">10314 8604 488 0,'-9'0'42'0,"8"0"-25"0,2 0 9 15,17-3-9-15,7-1 0 16,6-1-15-16,10 0-2 16,0 1-1-16,6-2-42 15,-5 1-58-15,-1-4-85 16</inkml:trace>
  <inkml:trace contextRef="#ctx0" brushRef="#br0" timeOffset="88721.68">11034 8354 405 0,'1'-5'87'0,"-1"-2"-51"15,-3 2 1-15,-9 5-1 16,-7 0-19-16,-3 5-14 0,-5 6-3 16,0 3 0-1,3 0 6-15,4 2 3 0,8 1 6 16,7-4-8-16,5 2-5 15,7-3 0-15,11 1 3 16,5-1 0-16,4-1-4 0,0 0 1 0,-4-1-2 0,-3 3-3 16,-11 1-9-16,-9 4-8 15,-7 2 8-15,-16 3 9 32,-6-2 3-32,-4 2 0 0,3-1 2 0,5-4 12 0,7-2 6 15,10-2-4-15,8-3-9 31,8-2-3-31,17 0 3 0,10-4-1 0,11-3-5 32,6-2-1-32,3 0-13 0,4 1-31 0,-6-13-45 0,-6-7-63 15,-8-8-200-15</inkml:trace>
  <inkml:trace contextRef="#ctx0" brushRef="#br0" timeOffset="89288.97">11003 8020 516 0,'-3'-3'22'0,"3"3"4"16,0 0-20-16,5 3 6 15,10 7 12-15,3 0-16 16,5 1-5-16,6 3-1 0,1-1 0 16,2-5-1-1,-1-2 0-15,-4-2-9 0,-3-4-10 16,-9 0-1-16,-5-6 10 15,-8 1 6-15,-2-4 2 16,-10 2 1-16,-6 3-1 16,-4 4-1-16,-1 0 2 15,-6 6 0-15,2 8 1 0,0 5 1 16,1 3-3-16,8-1 2 16,3-3-1-16,6-1-1 15,4-7 0-15,3-8 2 16,0-2 1-16,10-2 9 0,3-16-3 15,0 1-6-15,-2-7-1 16,3-1 3-16,-4 3 8 16,-2 1 2-16,-3 6 7 15,-1 4 5-15,-4 5 2 16,0 5-1-16,0 1-12 0,0 3-15 16,0 13-5-16,0 9 5 15,5 7 1-15,2 13-1 16,6 10-2-16,-2 2-47 15,-1 4-106-15</inkml:trace>
  <inkml:trace contextRef="#ctx0" brushRef="#br0" timeOffset="92259.47">12920 8122 531 0,'0'-12'14'16,"-11"0"9"-16,-3 0 36 15,-6 6-12-15,-6 0-32 16,-4 3-14-16,-4 3 4 16,-6 5 7-16,1 9-6 15,3 6 4-15,3 3 1 0,9 4-6 16,5 5-2-16,13-2-3 15,6 1 1-15,0 1-2 16,23-3 1-16,11-3 0 0,11-6 2 16,10-1-1-16,1-4-2 15,4-1-1 1,-9 0 0-16,-6 1-2 16,-11-1-11-16,-13 6-2 15,-13 1 3-15,-8 0 3 16,-15 4 3-16,-15 0 0 0,-9-1 5 15,-9-7 3-15,-5-4 0 16,1-6 13-16,1-7 13 16,7 0-6-16,10-13 3 15,9-5-1-15,12-4-7 16,13-5-16-16,7-2-5 0,22 2-15 16,12 0-15-16,11 3-24 15,4-4-56-15,2 0-84 16</inkml:trace>
  <inkml:trace contextRef="#ctx0" brushRef="#br0" timeOffset="92854.61">12793 7621 633 0,'0'-8'39'16,"0"6"-1"-16,-7 2-6 0,0 13-21 15,-1 9-7-15,-5 13-2 16,-1 5-2-16,-1 7 0 15,4-2-7-15,1-5-28 16,6-5-21-16,4-13-11 16,0-12-17-16,7-10-13 0,7-13 35 15,5-17-1-15,-4-9 1 16,4-6 59-16,-3-3 48 16,0 3-8-16,-4 4 26 15,0 9 16-15,-2 11 5 16,-1 4-13-16,0 10-25 0,4 7-22 15,5 4-19-15,3 16-1 16,4 8 3-16,6 8-2 16,1 8-5-16,-2 5-3 15,1-1-48-15,-7-1-73 16,-6-2-145-16</inkml:trace>
  <inkml:trace contextRef="#ctx0" brushRef="#br0" timeOffset="93215.6">13728 7824 610 0,'0'-20'17'0,"-9"9"1"16,-9 10 13-16,-6 4-4 0,-3 20-23 16,-9 17-4-16,1 12 1 15,-5 18 5-15,6 10 3 16,6 6 0-16,11 1 0 15,12 1-5-15,5-8-4 16,20-4 1 0,14-11-1-16,14-8-7 0,9-11-35 15,10-10-56-15,3-13-105 0</inkml:trace>
  <inkml:trace contextRef="#ctx0" brushRef="#br0" timeOffset="93922.2">14308 8230 364 0,'3'-2'32'0,"1"-11"-3"16,-4 6 18-16,0 2-8 16,0-1-19-16,0 3-17 15,0 3-3-15,0-2 0 16,0 0 0-16,0 2 0 0,0 0-2 15,0 0 1-15,0 0 1 16,0 0 0-16,0 0 2 16,0 0 9-16,0 0 7 15,0 0-2-15,0 0-4 16,0 0-2-16,0 0-7 0,0 0-2 16,2 0-2-16,-2 0 1 15,0 0-2-15,0 0-7 16,0 0-16-16,0 0-36 15,-11 0-51-15,-7 0-89 16</inkml:trace>
  <inkml:trace contextRef="#ctx0" brushRef="#br0" timeOffset="94432.97">13933 8333 394 0,'0'0'33'15,"0"0"-11"-15,7-4 11 0,5-6 10 16,8-2-15-16,9-3-15 16,5-1 6-1,7-3-1-15,4-2-8 0,0 2-2 16,2-4 0-16,-3 0-3 15,-8 3 0 1,-2-1-3 0,-12 3 1-16,-7 2-1 0,-8 2 1 0,-7 3 2 15,-2 5-2-15,-15 3 0 16,-6 3-1-16,0 3-2 0,0 10 0 16,1 3 1-16,6 4 1 15,6 2-2-15,10 2-1 16,0 1-2-16,19-2 4 15,6 2-1-15,4 0 0 16,5 2 1-16,3-4-1 16,-3 0 0-16,-3 0-1 0,-9-5-1 15,-7 0 2-15,-7-2-2 16,-8 2 1-16,-8-3-1 16,-11-3 4-16,-8 0 1 15,-7-1-2-15,2-4-2 16,1-3 1-16,6-4 0 0,9 0-15 15,10 0-34-15,6-9-45 16,7-6-116-16</inkml:trace>
  <inkml:trace contextRef="#ctx0" brushRef="#br0" timeOffset="94589.19">14809 8356 446 0,'15'8'184'16,"-8"-1"-169"-16,-7 3 7 15,0 6 26-15,-7 8-8 16,-7 6-25-16,-6 7-14 16,-4 4-18-16,-8-3-85 0,-5-6-185 15</inkml:trace>
  <inkml:trace contextRef="#ctx0" brushRef="#br0" timeOffset="96297.31">15118 8146 414 0,'-6'-20'51'0,"5"1"-32"15,1-2 28-15,10 9-6 16,12 0-17-16,3 4-11 15,7 8-1-15,2 0 6 16,-1 8-7-16,-6 12-8 0,-6 2-2 16,-8 7-1-16,-11 2-3 15,-2-1-3-15,-2-5 2 16,-11-5 4-16,-1-8 4 16,-1-5 11-16,4-7 14 15,4-1 6-15,2-14 1 16,5-8-18-16,0-6-13 0,12-3-2 15,5 0-2-15,2 4-2 16,1 6 0-16,0 8 0 16,-2 6 2-16,-5 8-1 15,-3 6-1-15,1 14 0 0,-3 7 3 16,-1 8 1 0,0 6-2-16,1 0 0 15,5-1-1-15,0-5-20 0,5-8-16 16,5-13-1-16,7-8-15 15,1-6-38-15,1-19-64 16,-3-12-221-16</inkml:trace>
  <inkml:trace contextRef="#ctx0" brushRef="#br0" timeOffset="96516.01">15635 7807 657 0,'-12'-11'25'0,"9"7"28"16,3 4-29-16,17 8-24 15,4 17-4-15,12 14 6 16,2 11 0-16,5 16-2 16,-5 8 2-16,-6 11-2 15,-12-2-8-15,-14-2-32 16,-3-5-5-16,-21-9-5 16,-15-16 15-16,-13-11 3 0,-6-16-8 15,-3-13-59-15,4-11-120 16</inkml:trace>
  <inkml:trace contextRef="#ctx0" brushRef="#br0" timeOffset="96953.42">16860 7875 198 0,'0'-15'366'0,"-5"3"-335"0,-14 2 7 16,-6 5 1-16,-4 5-18 16,-5 9-17-16,-3 7-2 15,-2 11 6-15,5 8 6 16,4 2-5-16,7 2 1 16,8 0-4-16,10 2-6 15,5-3 1-15,10-5 0 0,14-2 0 16,8-5 0-16,6-2 0 15,9-6-4-15,5-7-10 16,1-4-12-16,-2-7-29 16,-5 0-51-16,-9-17-44 15,-16-2-191-15</inkml:trace>
  <inkml:trace contextRef="#ctx0" brushRef="#br0" timeOffset="97109.66">16643 8108 499 0,'-28'-1'137'15,"14"-5"-113"-15,14-3 21 16,16 2-22-16,27-2-19 16,16-2-7-16,19 0-10 15,14 2-4-15,10-3-35 16,-6-1-45-16,-6-5-60 16</inkml:trace>
  <inkml:trace contextRef="#ctx0" brushRef="#br0" timeOffset="97343.95">17479 7827 508 0,'-10'-7'127'0,"2"0"-91"0,1-2 35 15,5 9-24-15,2 0-21 16,0 12-22-16,5 11-11 16,4 13 7-16,2 5 4 15,0 7-2-15,4 5-1 16,0-3-1-16,-1-3-5 15,1-11-5-15,1-3-2 0,-3-8-2 16,-1-9-12-16,-2-5-19 16,-1-10-25-16,-3-1-34 15,-4-12-35-15,-2-15-156 16</inkml:trace>
  <inkml:trace contextRef="#ctx0" brushRef="#br0" timeOffset="97515.8">17531 7813 419 0,'-9'-27'183'0,"2"0"-149"16,5 4 23-16,2 5-10 0,16 3-10 16,13 3-27-16,8 5-11 15,12 5 0-15,7 2 0 16,3 2 0-16,2 7-14 16,-8 5-43-16,-11 3-33 15,-13 1-45-15,-18-3-113 16</inkml:trace>
  <inkml:trace contextRef="#ctx0" brushRef="#br0" timeOffset="97657.69">17595 7945 627 0,'-9'3'24'16,"9"-3"9"-16,21 0-15 16,18 0-7-16,15-3-6 0,12-6-9 15,15 1-33-15,1-6-96 16,5-5-246-16</inkml:trace>
  <inkml:trace contextRef="#ctx0" brushRef="#br0" timeOffset="98289.22">18827 7325 429 0,'-12'-30'57'0,"0"-4"4"15,2 4 19-15,6 3-13 16,4 6-18-16,14 5-16 16,6 10-26-16,9 6-5 31,7 6-3-31,2 17-2 16,3 9 3-16,-7 11-3 0,-3 7 2 15,-14 3-13-15,-10 6-13 0,-7 2 4 16,-7 0 9-16,-8-3 5 15,-3-2 7-15,3-3 2 16,7-3 0-16,8-5-1 16,0-4-1-16,5-8 2 15,13-4-2-15,5-11-8 16,2-5-5-16,2-13-2 0,-1 0 7 16,-9-13 2-16,-6-7 7 15,-7 1 4-15,-4 0 10 16,0-1 19-16,-13 11-7 15,2 3-5-15,-1 6-2 0,2 7-9 16,5 15-8 0,5 8-2-16,0 11 0 0,12 6 2 15,2 15 0-15,2 4 0 16,-4 6-2-16,-5 0-9 16,-7 1-2-16,-10-7 1 0,-19-5 2 15,-14-13-1-15,-19-10 8 16,-16-8 2-16,-15-12-7 15,-23-7-81-15,-18-11-146 16</inkml:trace>
  <inkml:trace contextRef="#ctx0" brushRef="#br0" timeOffset="152205.37">704 11574 540 0,'-17'-20'71'16,"1"3"1"-16,6 1 1 16,4 5-18-16,0 6-19 15,6 5-11-15,0 0-16 16,6 10-10 0,7 12-3-16,4 10 6 0,5 8-1 0,3 7 0 15,2 1 0-15,-1-1-1 16,-5-1-27-16,-1-8-15 0,-6-9 2 15,0-8-31-15,-5-12-20 16,-5-4-14-16,-4-5-37 16,0-13-23-16</inkml:trace>
  <inkml:trace contextRef="#ctx0" brushRef="#br0" timeOffset="152440.46">693 11626 453 0,'-23'-37'86'16,"4"2"-14"-16,10 7 2 15,9 5-21-15,17 3-30 16,15 4-16-16,16 6 0 16,10 4 5-16,10 6-6 0,3 6-3 15,-3 18-3-15,-9 14 1 16,-13 12-4-16,-15 7-16 16,-18 6-3-16,-13-1-8 15,-18 1 2-15,-18-9 22 16,-8-7 7-16,-2-8 0 0,-3-8 2 0,6-10-2 0,11-11-1 15,10-10-30-15,17-6-47 16,5-21-65-16,27-12-253 16</inkml:trace>
  <inkml:trace contextRef="#ctx0" brushRef="#br0" timeOffset="152759.19">1231 11710 600 0,'0'0'13'16,"11"-6"-22"-16,14-7 21 16,11-7 3-16,6-5-13 31,4-9-5-31,-1 0-10 0,-7 0-2 0,-11-3 7 16,-13 1 6-16,-9 6 5 15,-5 4 0-15,-17 10 16 0,-9 9-5 16,-2 7-6-16,-3 13 0 15,1 12 2-15,6 9 4 16,10 11-1-16,11 5-10 16,3-5-2-16,19 2-1 15,11-9-3-15,9-13-14 0,5-10-1 16,2-15-17-16,1-7-19 16,-3-19-30-1,-8-14-59 1,-7-7-59-16</inkml:trace>
  <inkml:trace contextRef="#ctx0" brushRef="#br0" timeOffset="153162.79">1627 11208 441 0,'-19'-32'97'15,"7"13"-21"-15,5 10-16 0,7 9-15 16,0 1-29 0,14 21-25-16,8 15 11 15,7 15 5-15,5 13 0 0,1 15-4 16,3 7-2-16,-4 6 0 15,-2-2 0-15,-5 0 1 0,0-9-1 16,-1-9 1-16,-6-9-4 16,1-14 3-16,-3-13 0 15,0-10-1-15,-2-12-1 16,2-14 1-16,-2-3 4 16,4-26 3-16,-3-11-5 15,0-15-3-15,-10-11-8 16,-7-12-16-16,-7-3-8 0,-22 1-19 15,-12 9 13-15,-8 12 37 16,-5 8 11-16,-3 16 18 16,9 11 14-16,4 8-9 15,12 4-9-15,9 2-2 0,12 2 0 16,11-3-11-16,15-3-15 16,17-3-1-16,14-3-10 15,15-5-9-15,10 0-18 16,-1-2-29-16,-2-2-36 15,-11-2-49-15</inkml:trace>
  <inkml:trace contextRef="#ctx0" brushRef="#br0" timeOffset="153272.13">2208 11111 483 0,'-8'-4'53'0,"2"0"8"16,6 2-5-16,6 0-26 15,16 2-37-15,11 2-36 16,7 9-27-16,6 7-96 0</inkml:trace>
  <inkml:trace contextRef="#ctx0" brushRef="#br0" timeOffset="153414.34">2489 11578 568 0,'-19'28'17'16,"17"-25"-4"-16,2-3 16 15,15 0-12-15,12-10-23 0,9-2-59 16,3-8-65-16,7-3-119 15</inkml:trace>
  <inkml:trace contextRef="#ctx0" brushRef="#br0" timeOffset="153476.81">2626 11489 350 0,'-42'12'13'0,"-1"1"-93"16,1-5-114-16</inkml:trace>
  <inkml:trace contextRef="#ctx0" brushRef="#br0" timeOffset="153696.51">594 12411 714 0,'0'5'-7'0,"35"-12"-52"15,40-22 64-15,28-10 10 16,33-15 0-16,23-8-10 15,16-6-2-15,2-3-1 16,4 1-2-16,-3-3-36 0,-15-6-72 16,-22-11-137-16</inkml:trace>
  <inkml:trace contextRef="#ctx0" brushRef="#br0" timeOffset="154243.27">271 5393 453 0,'0'-19'170'15,"-4"5"-129"-15,-1 3 15 16,5 8 3-16,0 3-25 15,9 0-30-15,5 15-7 16,6 12 4-16,9 9 0 16,-1 7 0-16,6 8-8 0,-1-1-38 15,-3-1-34-15,-3-9-44 16,-8-13-39-16,-9-14-217 16</inkml:trace>
  <inkml:trace contextRef="#ctx0" brushRef="#br0" timeOffset="154477.37">307 5310 664 0,'-4'-24'22'0,"4"3"-6"15,16 8 4-15,17 5-4 16,11 4-7-16,12 4-7 0,4 25-2 16,-3 9 0-16,-4 15-14 15,-11 11-30-15,-15 6-20 16,-16 3-2-16,-13-1 12 15,-22-7-1-15,-11-10 43 16,-12-9 23-16,-1-12 35 16,0-10-9-16,9-17-6 0,12-3-19 15,20-23-18-15,11-15-57 16,23-14-88-16</inkml:trace>
  <inkml:trace contextRef="#ctx0" brushRef="#br0" timeOffset="154758.61">756 5358 604 0,'-18'3'21'16,"5"-1"-21"-16,4 0 28 15,9-2 4-15,0 0-24 16,15-11-12-16,4-7 8 16,8-7-4-16,0-1-12 0,-4-3-7 15,-2 2-4-15,-9 6-4 16,-11 9 24-16,-1 5 7 15,-7 7 4-15,-9 7-2 16,4 13-6-16,0 6 1 0,5 10 2 16,7 1-3-16,10 1-1 15,11-5 2-15,9-8-3 16,4-7-18-16,5-15-10 16,-2-3-29-16,-3-19-30 15,-3-13-4-15,-9-9-68 16</inkml:trace>
  <inkml:trace contextRef="#ctx0" brushRef="#br0" timeOffset="155149.23">1060 5089 221 0,'-19'-37'128'16,"3"2"3"-16,3 12-30 0,5 7-34 15,2 11-25-15,4 5-16 0,2 0-23 16,13 12-14-16,7 13 10 16,3 13 1-16,9 10 1 15,2 10 0-15,-2 11 0 16,1 6 0-16,0 3-1 15,-7 2 1-15,-3-4-1 16,-4-8 1-16,0-9 1 0,-4-11 0 16,-3-12 1-16,-4-12-1 15,1-10-2-15,1-11 2 16,-3-3-2-16,6-17 5 16,-2-18-2-16,-3-15-9 15,-3-17-6-15,-5-10-4 16,-7-3-5-16,-13 1-38 0,-9 13 22 15,-7 14 34-15,-2 14 13 16,2 14 9-16,7 10 6 16,2 7 9-16,11 3-5 15,8 0-8-15,8-2-1 0,12-5-11 16,18-3-7-16,10-4-2 16,8-5-3-16,10-2-26 15,-5 0-28-15,-2-2-42 16,-15 0-89-16</inkml:trace>
  <inkml:trace contextRef="#ctx0" brushRef="#br0" timeOffset="155266.87">1425 4970 420 0,'-7'6'67'0,"7"-4"-67"16,5 0 4-16,17 0 9 0,7 0-5 16,5-1-31-16,2 5-117 15</inkml:trace>
  <inkml:trace contextRef="#ctx0" brushRef="#br0" timeOffset="155399.25">1642 5313 509 0,'3'18'35'16,"4"-7"-22"-16,7-11 43 16,8-2-23-16,5-9-30 15,3-1-47-15,4-6-71 16,-7-2-180-1</inkml:trace>
  <inkml:trace contextRef="#ctx0" brushRef="#br0" timeOffset="155696.07">553 6050 623 0,'25'-21'11'0,"11"-8"-20"15,14-6 36-15,17-5 35 16,9 1-27-16,11 0-11 16,4 1-4-16,3-1-7 15,-3 7-7-15,1-2-4 16,-9 3-2-16,-10 3 1 0,-12 3-2 15,-12 5-7-15,-13 5-21 16,-13 2-21-16,-14 6-45 16,-9-4-150-16</inkml:trace>
  <inkml:trace contextRef="#ctx0" brushRef="#br0" timeOffset="162643.9">3746 11433 522 0,'-4'-19'96'15,"-2"8"-44"-15,4 7-1 16,2 4-13-16,5 15-30 15,7 13-7-15,2 17 8 16,6 14 3-16,0 9-4 31,-3 7-5-31,2 1-2 0,-5-3-1 16,1-8-13-16,-2-12-7 16,-1-15-5-16,-2-9-8 15,1-17-11-15,-2-12-28 16,-3-15-8-16,-6-20-54 0,1-14-158 15</inkml:trace>
  <inkml:trace contextRef="#ctx0" brushRef="#br0" timeOffset="162995.53">3824 11472 437 0,'-9'-57'85'16,"9"2"-23"-16,0 7-13 16,21 7-7-16,13 5-9 0,10 8-17 15,8 8-8-15,11 11 2 16,-3 9-4-16,-6 13 1 15,-12 15-7-15,-18 15-1 16,-22 12-13-16,-11 8-9 16,-30 4-5-16,-12 0 2 0,-12-3 16 15,-9-7 10 1,0-10 2-16,8-12 10 0,4-11 9 16,15-5 4-16,14-8-7 15,18-8-5-15,13-1-1 16,18 0-9-16,18 2-3 0,15 4 1 15,8 6 1-15,9 6 0 16,1 7-1-16,-4 5 1 16,-6 3-1-16,-6 3 0 15,-7-4-2-15,-5-6-8 16,-3-10-21-16,-2-13-6 16,-7-5-28-16,-2-9-70 0,-8-20-186 0</inkml:trace>
  <inkml:trace contextRef="#ctx0" brushRef="#br0" timeOffset="163756.69">4419 11819 528 0,'-8'2'95'15,"7"-2"-87"-15,1-5-2 16,21-5 26-16,12-6 15 16,4-2-29-16,3-5-14 15,0 0 1-15,-8-2-4 0,-10 3 0 16,-10 5 1-16,-12 2-1 15,-9 10-2-15,-20 5-4 16,-6 9 4-16,-7 9 6 16,4 10 2-16,6 4 5 15,7 3-5-15,16 2-3 16,9-5-3-16,22-4 1 0,12-4-2 16,15-10-14-16,12-10-8 15,12-4-11-15,5-12-14 16,2-8-17-16,2-8 2 15,-5-1 24-15,-5-7 12 16,-9-1 21-16,-16-3 6 0,-13 3 20 16,-14 2 15-16,-20 5 6 15,-8 13 3-15,-22 6-10 16,-11 11-8-16,-8 0-5 16,1 14-9-16,4 7-3 15,10 8-1-15,15-2-5 0,14 0-6 16,10-6 1-16,22-3-6 15,11-10-4-15,8-8-7 16,11 0-4 0,-1-12-3-16,-3-9 5 15,-9-4 9-15,-8-2 8 0,-13 0 4 16,-10 2 16-16,-11 4 30 0,-2 7 5 16,-11 1-3-16,-5 8-11 15,1 5-7-15,3 0-8 16,3 8-10-1,5 14-10-15,4 11-1 16,2 11 0-16,14 9 0 16,4 15-1-16,5 12-1 0,5 9 0 15,1 9 5-15,4 5-8 0,-5 3 3 16,-4-2 0-16,-4-6 0 16,-9-9 0-16,-7-11 0 15,-6-12-5-15,-10-14-4 16,-7-20 0-16,-9-16-6 15,-1-16-4-15,-3-25 9 0,-1-24-1 16,1-19-14-16,6-20-14 16,10-6 19-16,9-3 3 15,5 5-14-15,21 4-18 16,9 15-8-16,9 10 2 16,2 12-19-16,-2 10-35 15,-1 3-128-15</inkml:trace>
  <inkml:trace contextRef="#ctx0" brushRef="#br0" timeOffset="164353.67">5585 11619 483 0,'-5'-13'109'0,"4"6"-57"16,-3 5-5-16,4 2-11 15,0 0-6-15,5 4-23 16,8 10-3-16,0 4 0 16,3 3-3-16,2 1-1 0,0-2-6 15,-1-8-17-15,0-3-7 16,1-9 11-16,-2-2 14 15,2-14-3-15,-2-4 1 16,1-1 5-16,-3 2 3 16,0-1-1-16,2 10 0 15,4 2 2-15,-1 8 1 0,7 0 1 16,1 8 0-16,1 5-2 16,1-2 0-16,-2 2 0 15,0-6-2-15,-4-6 0 16,-3-1-2-16,-3-15-2 0,-9-14-2 15,-6-9-4-15,-2-6 2 16,-9-8 7-16,-12-5 2 16,-5-5 10-1,-2 1 11-15,0 8 1 0,8 3 5 0,-1 12 1 16,9 11-5-16,6 17-5 16,6 10-6-16,5 7-14 15,12 25-2-15,5 9 3 0,3 14 0 16,6 9 1-16,3 6-1 15,0 2 1 1,1-3-13-16,-1-5-19 16,0-10-8-16,0-11-15 0,0-13-9 15,-3-13-22-15,0-12-46 16,2-5-78-16</inkml:trace>
  <inkml:trace contextRef="#ctx0" brushRef="#br0" timeOffset="164852.61">6503 11522 302 0,'13'-41'90'15,"-9"6"-5"-15,-4 6-12 0,-4 9 11 0,-14 8-22 16,-7 8-36-16,-4 4-17 16,-2 6-7-16,-1 12-3 0,3 7 1 15,10 2-1-15,8 3-4 16,11-2-13-16,0-2-6 16,18-7 2-16,9-7 0 15,4-8-2-15,5-4-13 16,-2-5 11-16,-2-7 15 15,-3-5 9-15,-8 3 3 0,-3 3-1 16,-3 6 11-16,-3 5 10 16,-2 0 8-16,-2 5-7 15,3 10-8-15,-3 0-3 16,4 3-7-16,-2-1-3 16,-1-5-1-16,2-7-9 15,-2-5-21-15,0 0 13 0,0-14 13 16,-2-9-1-16,0-2 5 15,0-5 8-15,5-1 13 16,-2 4 8-16,3 4-1 16,5 6-10-16,0 5-10 15,5 11-2-15,2 1-3 16,0 16 0 0,1 9-4-16,-1 5 2 15,-8 10-2-15,-5 2 2 0,-11-4-1 16,-1-6-3-16,-3-12-6 0,-10-10 6 15,1-10 19-15,5-17 33 16,7-16-12-16,0-6-6 16,12-7-15-16,15-6-11 15,9 2-2-15,16 2-6 16,9 1-44-16,9 8-53 0,3-2-121 16</inkml:trace>
  <inkml:trace contextRef="#ctx0" brushRef="#br0" timeOffset="165293.47">7852 10849 723 0,'-7'-23'67'0,"2"8"-29"16,3 11-1-16,2 4-7 0,-2 17-19 16,6 14-13-16,3 12 2 15,3 14 2-15,0 13-2 16,4 12 1-16,0 5 0 16,4 4-1-16,2-3-17 15,3-4-21-15,4-17-12 0,5-17-32 16,5-15-14-1,2-22-17-15,4-13-24 16,4-18-84-16</inkml:trace>
  <inkml:trace contextRef="#ctx0" brushRef="#br0" timeOffset="166292.65">8500 11317 459 0,'20'-34'81'16,"-14"0"-10"-16,-6 4 6 15,-6 5-16-15,-17 7-31 16,-11 6-23-16,-2 10-5 15,-6 2-1-15,3 13-1 16,5 11 0-16,7 7 0 0,11 4 0 16,8 1-1-16,8 0 0 15,13-6 1-15,8-5-3 16,6-10-2-16,4-8-1 0,3-7 1 16,-1-5 2-16,-1-12 3 15,-4-2 2-15,-3-1 0 16,-6 0 4-16,-4 4 7 15,-3 6-7-15,-3 4-1 16,-1 6-2-16,0 0-3 16,-1 9-2-16,2 9 0 15,0 0 2-15,2 0-15 0,-4-2-14 16,0-4-6-16,3-5-6 16,-5-7-3-16,0 0 29 15,0-14 15-15,-1-7 0 16,1-2 5-16,3-8 18 0,1 4 7 15,1 1-8-15,3 6-10 16,3 2 1-16,2 11-8 16,-1 7-1-16,4 4 1 15,-3 15-3-15,-2 8 1 16,-6 3-1-16,1 3 0 0,-2-1-2 16,-2-6 0-1,-2-8-2-15,3-7-2 0,3-11 5 16,1 0 1-16,4-18 2 15,6-5-2-15,1-4-1 0,4-2 0 0,4 3 0 16,-3 1-1-16,3 9-1 16,-1 7-3-16,-1 5-9 15,2 4 1 1,-6 9 1-16,2 7 4 16,0 0-2-16,-3 0-1 0,2-3-3 0,-1-6 5 15,4-5 5-15,-4-2 1 16,2-13 3-16,-6-7-1 15,-1-4 2-15,-5-3 0 16,-8-2 0-16,-7 6 4 0,0 3 1 16,-11 8-7-16,-8 9-2 15,-3 3 1-15,0 8 1 16,1 16-2-16,4 4-1 16,4 4-4-16,9-2-9 15,4-1-9-15,0-11 6 0,10-7 15 16,9-11 2-16,2 0 2 15,2-14 7-15,3-8-1 16,1-1 12-16,-5 3 5 16,0 1 7-16,-2 2-3 15,-2 8-6-15,-5 9-1 0,-1 0-2 16,1 15-11-16,1 15-3 16,1 9 5-16,0 17-1 15,4 14 4-15,-3 10-5 16,2 9-5-16,-8 2 0 15,-1 4-2-15,-7-5-1 0,-2-9-17 16,-14-18-6 0,-10-9 10-16,-5-18 7 0,-6-20 4 15,-3-16 3-15,2-21 2 16,2-21 0-16,4-16 1 16,10-15 5-16,16-11-3 15,4-6-7-15,24 5-12 0,13 8-23 31,13 12-18-31,4 11-21 16,2 14-33-16,0 8-120 0</inkml:trace>
  <inkml:trace contextRef="#ctx0" brushRef="#br0" timeOffset="166527.29">10068 11057 474 0,'-16'-16'42'0,"1"0"51"16,5 3 0-16,5 4-25 16,5 2-31-16,7 5-29 15,8 2-13-15,11 9-26 16,1 11-48-16,0 6-53 0,-4 16-95 15</inkml:trace>
  <inkml:trace contextRef="#ctx0" brushRef="#br0" timeOffset="166652.01">10176 11582 564 0,'-4'7'66'0,"4"-7"-14"0,0-2-35 15,15-7-13-15,7-2-34 16,4-5-95-16,2-3-213 15</inkml:trace>
  <inkml:trace contextRef="#ctx0" brushRef="#br0" timeOffset="166779.51">10321 11412 628 0,'-2'-11'38'0,"2"-5"-13"0,15 2-17 15,12 0-12-15,14 3-14 16,0-2-88-16,8 3-166 15</inkml:trace>
  <inkml:trace contextRef="#ctx0" brushRef="#br0" timeOffset="167482.94">4252 12709 386 0,'-68'2'-1'0,"10"-2"-45"16,6-8-38-16,7-6 53 15,6-4 17-15,5 0-44 0,2-3-47 16,5 3 60-1,0 2 136-15,6 0 11 0,1 1 9 16,6 5-25-16,6 1-20 16,3-2-5-16,5 4-14 15,3 2-16-15,14-1-11 16,10 1-5-16,11 0 1 0,13 1-8 16,15-1-4-16,13 1 1 15,15-1-3-15,15-1-2 16,13 0 1-16,17-4 1 15,10-2-2-15,17-2-1 0,11-6 2 16,14-1-1-16,16-4 1 16,11-2 2-16,9-1 4 15,12-3 1-15,11 1 1 16,3-1-4-16,6 1 2 16,1 0-3-16,2 1 2 15,-3-1-5-15,-1 1 0 0,-4-1 3 16,-14 1 0-16,-10-1-2 15,-15 3 2-15,-21 1-1 16,-21 0-3-16,-30 0 0 16,-28 4 1-16,-32 2-2 15,-33 3-9-15,-35 3-29 0,-22 2-61 16,-42-1-136-16</inkml:trace>
  <inkml:trace contextRef="#ctx0" brushRef="#br0" timeOffset="189428.17">4027 13697 423 0,'0'0'244'16,"0"0"-227"-16,-6 14-8 0,-4 11 30 15,-2 9 4-15,1 11-23 16,-2 8-15-16,-4 6-3 16,4 5-2-16,0-3 2 15,5-2-1-15,0-6-14 16,3-12-35-16,5-10 1 0,0-19-5 15,5-12-35-15,6-19-9 16,1-19-47-16</inkml:trace>
  <inkml:trace contextRef="#ctx0" brushRef="#br0" timeOffset="189625.07">3997 13693 470 0,'5'-27'93'15,"0"11"-32"-15,5 13-5 0,6 3-19 0,4 12-18 16,7 15 0-16,5 9-3 15,4 10-4-15,7 8-9 0,2 3-1 16,1 0-1-16,-2-6 2 16,-3-2-12-16,-7-6-17 15,-9-11-9-15,-9-6-6 16,-14-6-36-16,-6-9-46 16,-25-10-112-16</inkml:trace>
  <inkml:trace contextRef="#ctx0" brushRef="#br0" timeOffset="189769.01">3826 14087 617 0,'-32'-5'41'0,"32"-4"-31"15,20-7-10-15,22 2 13 16,23-4 12-16,13-4-21 16,12-1-4-16,3-2-12 15,5-1-74-15,-1-6-186 16</inkml:trace>
  <inkml:trace contextRef="#ctx0" brushRef="#br0" timeOffset="190920.52">5521 13630 156 0,'6'-1'53'16,"-4"-3"-31"-16,1 1 33 15,-1-3-15-15,3 1-9 16,1 2-14-16,-1-3-3 0,1 1 11 16,1-2 5-16,-2 1-2 15,2 1-4-15,-2 0-5 16,0-3-2-16,-2 1 5 15,-1-1 3-15,1-3 0 16,-3-2-1-16,0 1-5 0,-8 3 0 16,-9 0-5-16,-8 5-7 15,-7 4-7-15,-6 0 2 16,-4 13-2-16,1 7 5 16,4 4 6-16,8 3 6 15,12 4-14-15,15 2 2 0,7 1-3 16,23 2-1-16,17-2 0 15,13-2 0-15,5-2-5 16,1-1-6-16,-5-4 1 16,-11 0-3-16,-15-8-9 15,-20 3-12-15,-13-2 9 16,-29-6 21-16,-15 1 10 0,-14-2 4 16,-7-2-2-16,-2 0-2 15,6-2 4-15,11-2 0 16,18-1-12-16,19-2-27 15,13-2-55-15,29-10-94 16</inkml:trace>
  <inkml:trace contextRef="#ctx0" brushRef="#br0" timeOffset="191884.05">5716 13765 630 0,'0'0'21'0,"1"-4"-18"16,15 4 17-1,11 4 14 1,5 8-8-16,2 2-20 16,0 8-4-16,1 1 0 0,-7 0-3 15,-4-2 0-15,-9-3-14 16,-7-5-8-16,-6-8 8 15,-2-5 14-15,0-7 6 16,2-12-3-16,-2-8 5 16,0-6 0-16,3 1 1 0,9 2-2 0,-2 9-3 15,7 3-1-15,5 11-1 16,2 7-3-16,1 5 2 0,1 13-1 16,-2 3 1-16,-1 3-2 15,3 1-8-15,-4 0-8 16,0-10 1-16,2-7-8 15,-2-8-14-15,-5-8 5 16,-2-15 3-16,-6-11 2 16,-4-6 22-16,-3-9 8 0,-2-6 12 15,-6-4 17-15,-4-2-1 16,0 3-3-16,0 4 2 16,1 11 6-16,2 14-9 15,4 7 6-15,3 16-9 16,0 6-11-16,3 17-12 0,8 12 3 15,9 9 2 1,1 7-2-16,2 5-1 0,1 1 0 16,-2 1-3-16,-7-8-2 15,-2-4-4-15,-6-10-3 16,-3-7-4-16,-4-6 9 0,2-10 5 16,-2-7 2-16,1 0 2 15,4-2-3-15,2-3 1 16,1-3-1-16,1 6-1 15,0 1 0 1,-1 1-1-16,-1 1-4 16,-2 6-12-16,-2 3-9 15,-3-2 1-15,0 1 5 16,0-3 11-16,-3-4 2 0,-4-1 7 16,3-1 1-16,3 0-2 15,1-3-6-15,0-1-25 0,0-5-18 16,1 2-8-1,6 4-1-15,-1-3-9 0,-5 5-9 16,1 1-7-16,-2 0-24 16,-2 0 73-16,-6 0 100 15,-4 0 15-15,4 0 17 0,2 0-1 16,5 0-5-16,1-8-4 16,12-1-29-16,11 1-17 15,6 0-16-15,7 1-4 16,0 5-2-16,-1 4-3 15,-6-2-6-15,-3 7-6 0,-13 6-4 16,-13 4 1 0,-2 0-4-16,-22 1 0 0,-4-1-5 15,-10-1-3-15,-2-3 8 16,4-4 1-16,7-7-18 16,12-2-3-16,12-4 4 15,5-10-51-15,21-6-76 0,11-3-74 16</inkml:trace>
  <inkml:trace contextRef="#ctx0" brushRef="#br0" timeOffset="192180.84">6902 13527 469 0,'0'-3'84'16,"-17"-17"-32"-16,-5 17 17 16,-4 3-24-16,5 0-3 15,3 10-21-15,8 8-15 16,10 5-2-16,2 4-4 0,17 3 0 15,8 1 1 1,5-3-1-16,0 1-11 0,1-4-11 16,-8-4-4-16,-7-1 2 15,-9-8 12-15,-9 1 8 16,-4-6 4-16,-14-4 2 16,-6 1-1-16,0-4 1 0,-1 0-1 15,1 0 0-15,6-7 0 16,9 0-7-16,9-8-29 15,5 1-57-15,19-2-53 16,1-4-78-16</inkml:trace>
  <inkml:trace contextRef="#ctx0" brushRef="#br0" timeOffset="192602.62">7039 13661 356 0,'0'0'145'0,"-5"2"-124"15,-1-2 27-15,6 2-2 16,1-2-9-16,16 0-22 0,3-2-9 15,4-7-4 1,3-4-2-16,-1-1-4 0,-10 0-5 16,-5-1-2-16,-9 3-4 15,-2 3 8-15,-17 8 6 16,-2 1 2-16,-1 1 9 16,-2 13 10-16,10 6-3 0,3 2-4 15,9 3-8-15,4 1-2 16,19-1-2-16,8-4 0 15,8-3-3-15,7-7-9 16,5-7-13-16,1-4-10 16,-6-5-1-16,-2-15-6 15,-8-2 14-15,-9-8 13 0,-12-6 14 16,-5-5 4-16,-10-7 16 16,-3-1 3-16,-11 3-4 15,-4 1 7-15,-5 8 8 16,2 12-2-16,1 8 1 0,6 9-10 15,3 8-6-15,7 6-15 16,4 12-2-16,6 7-1 16,10 4-5-16,4 5-25 15,-1 0-22-15,-1-2-26 16,-4-1-33-16,-6-9-70 0,-8-7-99 16</inkml:trace>
  <inkml:trace contextRef="#ctx0" brushRef="#br0" timeOffset="192696.34">7441 13591 243 0,'-13'-1'188'16,"4"-10"-49"-16,8-2-45 15,2 1-36-15,21-4-26 16,12 2-27-16,16-2-9 0,17-2-54 16,8-7-107-16</inkml:trace>
  <inkml:trace contextRef="#ctx0" brushRef="#br0" timeOffset="209113.17">10105 12890 335 0,'4'-8'37'0,"-4"-1"23"15,0 0 11-15,0 0-16 16,-4 2-16-16,-4 0-15 16,-6 1 2-16,-6 6-8 15,-6 0-11-15,-8 0 0 16,-3 10 1-16,-10 7-2 0,-6 8 1 16,4 7-2-16,-4 4 10 15,7 5-7-15,8 0 8 16,10 0-5-16,13-1-6 15,15-5-1-15,9-5-1 16,20-5-3-16,12-5 1 16,11-4 0-16,7-7-5 0,6-4-14 15,-2-1-10-15,-8-2-9 16,-2-2-22-16,-14 1-30 16,-14 2-59-16,-16-2-135 15</inkml:trace>
  <inkml:trace contextRef="#ctx0" brushRef="#br0" timeOffset="209310.15">9689 13434 514 0,'-3'10'28'0,"3"-3"-8"16,24 0 20-16,15-4 6 0,9 1-15 15,6-3-21-15,7-1-6 16,2 0-4-16,-1 0 0 15,1 0-8-15,-3-8-44 16,-6-4-53-16,-3-5-112 16</inkml:trace>
  <inkml:trace contextRef="#ctx0" brushRef="#br0" timeOffset="210340.8">11106 12812 204 0,'2'0'31'0,"-2"-4"33"15,3 4-2-15,-3-1-9 16,0-1-10-16,0 2-14 16,0 0-4-16,0 0-6 15,0 0-2-15,0 0 3 16,-7 0-3-16,-7 0-15 16,-7 0-3-16,-8 3 1 15,-8 6 2-15,-6 2-1 0,-1 4 1 16,-5-1 11-16,0-2 11 15,7 4 1-15,4 0-8 16,8-2-5-16,6-2-6 16,12-2-3-16,6-1-3 0,6-2-2 15,4 0 1-15,15-3 2 16,10 3 1-16,1-3-1 16,6-1 1-16,8 2-2 15,-1 1 0-15,-4 1 0 16,1 2 0-16,-4 5 0 0,-2-1 0 15,-5 6 0-15,-4 2 0 16,-8 1-2-16,-4 5 2 16,-6-1-2-16,-5 1-5 15,-2-1 0-15,-9-5 2 16,-7-2 4-16,-8-1 1 16,0-2 1-16,-5-3 1 15,0 1 3-15,-1-3 7 0,6-1-1 16,2 1 2-16,7 0 0 15,5-1-6-15,5-2-4 16,5 2-1-16,0-3 1 16,15 0 2-16,7-3 6 15,12-2 1 1,5-2-4-16,7 0-4 16,6 0-1-16,-1-2-1 0,0-5-2 15,-2 3 0-15,-3-3 1 0,-4 3-1 0,-8-2-1 16,-7 3-2-16,-7-2-3 15,-4 1-7-15,-9 0-4 16,0-2-7 0,-7-1-6-16,0-5-49 15,0-5-69-15,2-9-240 16</inkml:trace>
  <inkml:trace contextRef="#ctx0" brushRef="#br0" timeOffset="212887.31">11242 12564 315 0,'-5'-5'225'0,"2"0"-195"0,3-1 6 16,0 6-2-16,8-2-2 15,9 2-16-15,4 0-11 16,6 6 3-16,7 4 3 16,3-1-9-16,0 2-2 15,4 0 1-15,-2-4-2 0,1-2-4 31,-4-3-8-31,-5-2-12 16,-2 0-7-16,-10-6 5 16,-4-1-1-16,-9-5 3 15,-6 1 18-15,-1 2 4 0,-18 2 2 16,-7 6 1-16,-10 1 0 16,-5 3-1-16,-6 13 1 15,0 4-1-15,3 1 2 16,2 2 11-16,8 1 0 0,7-5-2 15,9-1-3 1,7-7-5-16,8-4 0 16,3-6-2-16,3-1 2 0,12-8 6 15,7-8-3-15,0-4-4 16,2-7 1-16,1 0-1 16,-3 1 7-16,-5-5 8 0,-2 1 6 15,-2 3 0-15,-5 2 2 16,-3 4-4-16,-2 5 3 15,-1 5-2-15,-2 2-1 16,0 9-4-16,0 0-8 16,0 9-8-16,0 7-1 0,0 5 2 15,2 6 0-15,3 4 0 16,4 3 0-16,1 3 0 0,3 6-1 16,-1 5-26-16,0 4-53 15,-7 0-103-15</inkml:trace>
  <inkml:trace contextRef="#ctx0" brushRef="#br0" timeOffset="-211586.63">4026 14109 332 0,'-2'5'200'0,"4"-5"-198"15,25 0-8 1,15 0 11-16,20-5 23 16,17-4-19-16,21-5-6 0,14-4 0 15,18-2 2-15,16-5 1 16,10-1-1-16,12-7 4 0,11 5 5 16,9-5-6-16,3 2-3 15,3-1-2-15,-3 1 1 16,0 2 1-16,-4 1-2 15,-12 1 1-15,-13 5 0 16,-15 2-5-16,-23 3 1 0,-28 7 1 16,-28 2-1-16,-28 3 0 15,-34 3-1-15,-22 2-13 16,-41 0-2-16,-26 0-1 16,-29 6 12-16,-23 3 5 15,-23 1-1-15,-15 1 3 16,-14 3-2-16,-11 3 0 15,-1-2 1-15,-3 3 4 16,3 4 4-16,5 3 2 0,3 2-9 16,17 6-1-16,8 5 0 15,19-1-1-15,25-1-1 16,25-2 3-16,32-6-2 16,31-4-2-16,32-10 2 15,30-7-7-15,44-5 7 16,36-6 3-16,34-15 7 15,31-12 5-15,28-8-3 0,21-7 0 16,12-4-5-16,6-4-2 16,4 1-1-16,-7-1-2 15,-9 1 0-15,-19 4-2 0,-18 1 0 16,-28 4 0-16,-34 8 0 16,-36 4 1-16,-41 2-2 15,-43 6-7-15,-38 8-6 16,-59 6-13-16,-43 8 1 15,-51 4-13-15,-43 18-12 16,-37 14 23-16,-27 16 19 0,-21 13 13 16,-4 12 18-16,10 9 11 15,24 2 5-15,42-4-3 16,45-11-3-16,56-17-14 16,56-19-16-16,59-20-1 15,45-15-39-15,56-31-4 16,43-19-8-16,32-14 0 15,26-14-20-15,13-14-88 0</inkml:trace>
  <inkml:trace contextRef="#ctx0" brushRef="#br0" timeOffset="-211166.79">5236 13119 457 0,'-6'-11'120'16,"1"8"-81"-16,2 3 9 16,3 0-21-16,0 16-4 0,5 5 3 15,4 6-4 1,4 7-6-16,3 0-9 0,2 1-4 0,1 1-2 15,3-5 0-15,1-2-9 0,4-9-26 16,-2-6-8-16,4-7-15 16,-1-7-45-16,1-8-92 15</inkml:trace>
  <inkml:trace contextRef="#ctx0" brushRef="#br0" timeOffset="-210869.97">5651 13235 536 0,'-3'4'35'16,"-2"-4"-29"-16,5 0 21 16,18-2 9-16,6-9-2 15,5-5-29-15,1-5-3 16,3-3-2-16,-12 1 1 0,-8 0-1 16,-13 4 0-16,-6 4-2 15,-19 10-1-15,-9 5 4 16,-4 0-2-16,0 16 3 0,4 10 4 15,11 5 2-15,10 3-1 16,13 1-2-16,14-1-3 16,20-3-2-1,13-4 1-15,9-11-9 0,7-4-18 16,3-12-14-16,1 0-24 16,-10-18-51-16,-10-10-93 15</inkml:trace>
  <inkml:trace contextRef="#ctx0" brushRef="#br0" timeOffset="-210647.15">6096 12890 310 0,'-7'-23'208'0,"2"9"-143"0,3 11-7 15,2 3-17-15,5 10-28 16,9 13 5-16,6 9-3 16,2 10-1-16,1 8-4 15,0 3-6-15,-1 2-1 16,-3-1-3-16,-2-5 0 15,-2-9 0-15,0-8-10 16,-4-8-6-16,0-9 0 0,0-10-18 31,-3-5-28-31,-2-1-14 16,-6-17-57-16,-4-8-231 0</inkml:trace>
  <inkml:trace contextRef="#ctx0" brushRef="#br0" timeOffset="-210537.73">6133 13112 607 0,'-12'-9'57'16,"12"-5"-34"-16,5 2-3 0,29-1-19 16,15-4 0-16,14-2-23 15,12-2-56-15,6-6-116 16</inkml:trace>
  <inkml:trace contextRef="#ctx0" brushRef="#br0" timeOffset="-209599.67">12286 12562 598 0,'0'-14'38'16,"0"1"15"-16,0 12 4 0,0 1-5 15,0 10-32-15,0 15-18 16,7 9 3-16,6 11 3 15,1 8-4-15,1 8-3 16,-2 0-1-16,2-4 0 16,-4-9-9-16,-6-7-5 15,-2-14 9-15,1-13 5 0,-2-10 0 16,-1-4 3-16,7-22 5 16,5-3-4-16,7-5 2 15,2 1-6-15,9 4 3 16,2 7-3-16,-1 8 0 15,-1 8-2-15,-9 2 2 16,-5 9-1-16,-12 9-9 0,-5 3-11 16,-18 5-2-16,-13 0 7 15,-11 1 5-15,-4-4 4 16,0-5 4-16,7-6 2 16,12-6 1-16,15-6-31 15,12-2-33-15,20-13-33 0,24-2-35 16,16-3-147-16</inkml:trace>
  <inkml:trace contextRef="#ctx0" brushRef="#br0" timeOffset="-209340.47">12909 12928 473 0,'-13'4'53'16,"-5"-3"-11"-16,1-1 26 16,3 0-10-16,11 0-17 15,3-8-17-15,11-9-9 0,12-2-11 16,9-6-4-16,7-2 0 15,-3 0-1-15,-6 4-6 16,-13 3-1-16,-7 10 7 16,-10 6 1-16,-17 4 3 0,-10 13 5 15,-5 12 2-15,2 7 5 16,1 5-2-16,8 3-7 16,10-1-5-1,11-1-2-15,11-7-30 16,18-6-39-16,22-8-26 0,15-12-64 15,16-5-32-15</inkml:trace>
  <inkml:trace contextRef="#ctx0" brushRef="#br0" timeOffset="-208868.01">14118 12917 293 0,'7'-27'169'0,"-4"-5"-132"15,-3-1 12-15,-7-1 14 16,-8 3-8-16,-8 4-27 15,-8 10-14-15,-6 6 2 0,-4 11 6 16,2 0-17-16,-3 14-5 16,11 11 1-16,6 4-2 15,13 1-2-15,12-1 2 16,5-3 1-16,20-6-8 16,11-8-2-16,11-7 2 0,3-4 0 15,2-7-1 1,-1-7 1-16,-10-2 5 0,-7 3 3 15,-9 1 4-15,-9 4 17 16,-5 5 6-16,-6 2-8 31,2 2-9-31,-2 11-5 0,5 0-3 16,4 7-2-16,8-2-7 16,8 0-25-16,8-7-24 15,9-4-65-15,4-7-104 16</inkml:trace>
  <inkml:trace contextRef="#ctx0" brushRef="#br0" timeOffset="-208595.75">15084 12270 732 0,'0'-20'27'0,"-4"6"-8"15,-1 10-4-15,0 4 6 16,0 9 4-16,-4 12-21 15,4 8-1-15,3 10 7 16,2 13-1-16,0 7 0 16,9 5-3-16,6 8-5 0,-3 2 1 15,0-2-13-15,0-4-22 16,-2-9-14-16,1-13-24 16,0-14-16-16,5-16-22 15,4-16-32-15,3-5-90 16</inkml:trace>
  <inkml:trace contextRef="#ctx0" brushRef="#br0" timeOffset="-207755.06">15550 12662 421 0,'7'-7'58'0,"-3"2"-5"16,-4 1-2-16,0-3 7 0,0 3-13 15,0-3-21 1,0 0 0-16,0-2-2 0,-4-2-10 15,-3 1-4-15,-7-2-5 16,-2 4-3-16,-6 1-3 16,-5 7 3-16,1 0-4 0,-7 5 3 15,5 11-1-15,-1 6 1 16,5 5-3-16,8 3 2 16,5-1-1-16,9-3-11 15,2-2-5-15,9-10 5 16,15-7 13-16,3-7 0 0,5-4 1 15,4-10-3 1,1-4 3-16,-3-3 1 0,1 1-2 16,-4 2 2-16,-7 4 0 15,-2 3 4-15,-4 8-1 16,0 3 0-16,-3 0-3 16,-3 12-1-16,3 2 1 0,-5 4 1 15,1 0-2-15,-2-4-5 16,-4 1-14-16,1-8-28 15,-3-5-7-15,-1-2-5 16,-2-4 35-16,0-12-2 16,0-4 23-16,0-1 10 15,2-2 28-15,3 0 0 16,1 1-7-16,3 8-3 0,6 1-6 16,4 8-9-16,1 5-7 15,1 0-2-15,1 7 0 16,-2 7 1-16,-5 6 0 15,-2 0-1-15,-2 0 1 16,-4-3-1-16,-4-4 0 0,1-4-1 16,-2-6 0-16,4-3 2 15,2 0 6-15,6-9-5 16,5-3-2-16,3-3 1 16,8-1-1-16,1 0-1 0,1 0 0 15,-2 2-1-15,4 2-1 16,-3 1-5-16,-4 0-1 15,-3 1 0-15,-4-3 3 16,-3 4 3-16,-8-3 3 16,-9 1 0-16,0 2 7 0,-5 2 3 15,-10 5 6-15,-4 2 3 16,2-2 3-16,1 18-5 16,7 4-7-16,9 9-6 15,0 4-1-15,18 8-1 16,9 8 0-16,2 2-1 15,0 3-3-15,-3 0 2 0,-6-7-4 16,-11-9-7-16,-9-6 0 16,0-10 4-16,-16-10 2 15,-6-10 5-15,-2-2-4 16,7-9-39-16,2-11-43 0,15-7-47 16,8-5-168-16</inkml:trace>
  <inkml:trace contextRef="#ctx0" brushRef="#br0" timeOffset="-207661.32">16663 12719 534 0,'-32'-16'-150'0</inkml:trace>
  <inkml:trace contextRef="#ctx0" brushRef="#br0" timeOffset="-206191.02">15902 12587 575 0,'0'-14'50'0,"0"0"-2"15,8 3 0-15,4 6 3 16,6 3-27-16,-2 2-16 15,1 5-2-15,2 10-2 16,-1 3-2-16,-4 4-1 0,-3 4-2 16,-4-5 0-16,-2-3-7 15,-3-4 1-15,-2-3 3 16,0-6 3-16,0-5 5 16,0-5 2-16,0-9-1 15,5-10-3-15,7-1-1 16,3-2-1-16,7 1 0 0,4 5-2 15,-1 6-1-15,2 10-10 16,-3 5 0-16,5 10-1 16,0 12-5-16,-2 6-6 15,4 1-6-15,-3 1-6 0,3-1-12 16,1-8-10-16,0-7-6 16,4-10-2-16,-2-4 17 15,0-14 23-15,1-13 7 16,-3-5 16-16,-3-4 10 15,-3-3 39-15,-4 1 13 16,-7 5 0-16,-10 4-7 16,-5 10-11-16,-5 8-15 0,-15 9-19 15,-7 2-4-15,0 11-3 16,2 8 2-16,4 4-1 16,6 4 0-16,10 0-2 15,5-4 2-15,5-3-1 0,15-8 1 16,3-4-5-16,5-8-5 15,1 0 9-15,0-8 1 16,-2-6 1-16,-3-2 9 16,-8 2 17-16,-5 1 18 15,-4 2 1-15,-6 6-7 0,-1 2-12 16,0 3-10-16,0 2-11 16,0 13-5-16,0 10 1 15,0 13 1-15,10 10 3 16,6 11-4-16,4 9-2 15,1 5 1-15,-1 4 0 16,-2-1-8-16,-6-2-13 0,-7-10 2 16,-5-7 2-16,-8-16 10 15,-14-9 3-15,-9-14 3 16,-4-11 2-16,-6-7 2 16,2-21 12-16,3-13 3 0,9-15-3 15,12-11-6-15,15-12-6 16,7-1-5-16,25 0-30 15,19 5-27-15,10 11-21 16,10 9-36-16,7 9-175 16</inkml:trace>
  <inkml:trace contextRef="#ctx0" brushRef="#br0" timeOffset="-206096.29">17291 12725 432 0,'-44'2'255'0,"-12"-2"-306"0,-14-20-304 0</inkml:trace>
  <inkml:trace contextRef="#ctx0" brushRef="#br0" timeOffset="-203478.27">6439 15445 607 0,'-7'-11'34'0,"3"2"19"31,4 6 12-31,0 3-17 0,9 3-24 0,4 11-12 0,1 6 6 16,3 7-2-16,-2 2-11 16,4 3-2-16,-5-2-2 15,-1 0-1-15,-3-5-18 16,2-5-13-16,-4-8-7 16,-1-6-30-16,-5-6-32 0,-2-16-46 15,-11-11-200-15</inkml:trace>
  <inkml:trace contextRef="#ctx0" brushRef="#br0" timeOffset="-203340.39">6252 15249 597 0,'-17'-15'8'0,"9"2"2"16,8 8 27-16,22 4-28 15,15 1-9-15,10 0-12 16,16 11-35-16,5 1-54 15,2 2-65-15,2-1-105 0</inkml:trace>
  <inkml:trace contextRef="#ctx0" brushRef="#br0" timeOffset="-203090.44">6890 15293 573 0,'-24'11'68'0,"-6"0"-57"16,-4 5 39-16,5 5 1 15,2 4-12-15,9 2-27 16,11 3-7-16,7 1-4 0,14 1 0 15,13-2-2-15,13-2 1 16,6-4-20-16,-1-4-20 16,-2-3-2-16,-9-4 6 15,-12-5 2-15,-19-4 11 16,-3-2 11-16,-22-2 11 16,-15 0 2-16,-6 0-1 0,1 0 0 15,-2 0-5-15,12-2-34 16,12-5-84-16,18-5-202 15</inkml:trace>
  <inkml:trace contextRef="#ctx0" brushRef="#br0" timeOffset="-202562.39">8154 15284 450 0,'10'-18'27'0,"-3"-1"9"0,-7-1 37 16,0 6-13-16,-12 0-27 16,-10 4-26-16,-10 9-3 15,-7 1 5-15,-6 5 1 16,-2 11 7-16,8 6 8 16,5 5-6-16,9 1-7 15,16 2-2-15,9 4-8 0,12 0-1 16,19-3-1-16,11 1 1 15,7-4-1-15,5-1-10 16,-4-4-8-16,-8-5 4 16,-13 0 4-1,-14-6 1-15,-15 1 0 16,-13-6 0-16,-20 0 9 0,-14-5 1 16,-7 0 0-16,-1-2 0 0,4 0 0 15,11-5 0-15,12-1-2 16,19-1-24-16,15 0-39 15,28 0-48-15,14-3-44 16,16 2-191-16</inkml:trace>
  <inkml:trace contextRef="#ctx0" brushRef="#br0" timeOffset="-202090.25">8567 15429 595 0,'-4'-7'29'0,"-18"-2"-15"16,-2 5 42-16,-8 4-26 15,-5 0-11-15,-1 9-16 16,4 4-3-16,2 3 0 16,7 0 0-16,7 0 0 15,7-2-2-15,9 0 1 0,2-5-10 16,15-3 2-16,10-3 0 16,3-3-2-16,9 0-3 15,1-5-1-15,-1-6 1 16,0-1 2-16,-8-1 7 15,-3 4 6-15,-10-1 12 0,-5 2 16 16,-6 5-1-16,-2 3-4 16,-3 0-12-16,0 7-9 15,4 5-3-15,2-1 1 16,4 2-1-16,6-3-9 16,4-2-15-16,2-5-15 0,5-1-30 15,2-2-12-15,-3-2-4 16,-2-11 28-16,-6-1 37 15,-2-2 19-15,-7 0 28 16,-2 2 41-16,-3 1 11 16,-3 6-13-16,1 5-15 0,3 2-14 15,1 2-24-15,2 11-1 16,2 3-4-16,2 2-6 16,3-1-2-16,-3-2-2 15,0-3-18-15,-9-6-19 16,-3-6-45-16,-2 0-41 0,-13-17-122 15</inkml:trace>
  <inkml:trace contextRef="#ctx0" brushRef="#br0" timeOffset="-201965.28">8773 15270 273 0,'-7'-32'223'16,"6"5"-196"-16,1 5 17 16,8 9-6-16,16 5-13 0,6 8-20 15,6 2-6-15,7 14-12 16,2 6-56-16,-2 4-98 15</inkml:trace>
  <inkml:trace contextRef="#ctx0" brushRef="#br0" timeOffset="-201593.3">9221 15402 489 0,'-15'-5'76'15,"-3"-1"-44"-15,-1 6 19 0,-2 0-30 16,8 2-10-16,-1 9-10 15,7 3-1-15,6 4-1 16,1 0 0-16,1 0-11 16,10-8-16-16,6-1 0 31,-4-9 11-31,8 0-2 0,-1-14 8 0,-5-9 0 16,-2-6 8-16,-2-7 4 0,-4-6 5 15,-5-6 15-15,-2-2 13 16,0-2 2-16,1 2-5 15,-2 5 6-15,-3 8 9 0,1 11 1 16,-1 7-12-16,1 12-4 31,-1 7-14-31,4 9-12 16,0 16-6-16,0 11 2 0,4 7 1 0,8 8-1 16,3 5-1-16,7 0-1 15,7 4-30-15,3-7-32 16,7-6-57-16,2-12-108 15</inkml:trace>
  <inkml:trace contextRef="#ctx0" brushRef="#br0" timeOffset="-201213.39">10243 15031 541 0,'-2'-27'12'16,"2"6"11"-16,0 3 46 15,3 7 2-15,6 5-18 16,0 6-30-16,4 6-15 0,2 16 3 16,4 6 1-16,3 12-7 15,-3 5-3-15,3 5-2 16,-2 4-2-16,-3-2-22 16,-2-2-21-16,-6-7-11 15,-2-9-33-15,-7-11-44 0,-13-13-72 16</inkml:trace>
  <inkml:trace contextRef="#ctx0" brushRef="#br0" timeOffset="-200889.16">10066 15279 408 0,'-3'-18'145'16,"6"-4"-143"-16,26-1 5 16,19 4 16-16,16-2 8 15,11-3-20-15,8 5-4 0,0-1 17 16,-1 6-3-16,-9 1-7 15,-17 4 1-15,-13 8-5 16,-18 1-8-16,-12 7-3 16,-13 14 0-16,-2 4 9 15,-11 5 5-15,2 6-1 16,3-2-1-16,8-2-3 0,0-7-5 16,15-9 0-16,11-7 0 15,4-9 0-15,4-2-1 16,-3-14-1-16,-6-7-3 15,-5-4 2-15,-15-3 0 16,-5-2-2-16,-16 2-7 16,-10 1-8-16,-6 4-9 15,-2 5-2-15,4 4-12 0,9 7-59 16,8 1-105 0</inkml:trace>
  <inkml:trace contextRef="#ctx0" brushRef="#br0" timeOffset="-200364.32">11512 14810 562 0,'0'-12'24'0,"0"4"26"16,3 5 2-16,8 3-11 0,2 5-16 15,3 13-19-15,-2 9 5 16,2 6 0-16,4 10-7 15,-1 2-3-15,-4-1 0 16,4-1 0-16,-6-7-3 16,-2-8-1-16,-1-11 1 0,-5-9 1 15,0-8 1-15,0 0 4 16,3-14 1-16,3-4-3 16,6-1 0-16,7-3 2 15,3 6-2-15,0 9-3 16,1 3 1-16,0 4 0 15,-8 8-2-15,-5 8 0 0,-8 3-5 16,-7 3-8 0,0-1-1-16,-17-2 5 0,-8 1 4 15,-6-5-4-15,2-5 2 16,4-6-5-16,7-4-6 16,12 0-38-16,6-7-21 0,22-8-63 15,14-4-127-15</inkml:trace>
  <inkml:trace contextRef="#ctx0" brushRef="#br0" timeOffset="-200114.4">12116 15070 154 0,'0'0'409'15,"0"0"-394"-15,-7-4 28 16,7 3 21-16,0-8-17 16,4 1-19-16,13-2-25 15,4-2-2-15,2-6 0 16,2 2-3-16,-3 0-2 0,-6 1 0 15,-8 5 1-15,-8 3 4 16,-10 7-3-16,-11 0 0 16,-6 14 4-16,0 5 8 15,2 8 1-15,6 3-6 16,9-1-3-16,10 2-2 0,13-5-5 16,21-5-33-16,14-3-20 15,17-11-43-15,7-7-102 16</inkml:trace>
  <inkml:trace contextRef="#ctx0" brushRef="#br0" timeOffset="-199645.33">12993 14913 531 0,'-14'-19'35'16,"8"-5"21"-16,6 5-9 15,17 1-9-15,8 4-17 16,13 7-13-16,4 7 7 16,7 0 4-16,-1 14-8 0,-6 7-8 15,-5 8-2-15,-11 1-3 16,-11 2-5-16,-10-1 0 16,-5-8 0-16,-15-7 4 15,-9-5 3-15,-1-11 4 16,1-4 12-16,4-14 0 0,8-7-6 15,10-7-3 1,7-2-7-16,19 0-2 0,15 4-33 16,9 4-32-16,6 8-36 15,3 9-49-15,-6 9-54 16,-8 0 0-16</inkml:trace>
  <inkml:trace contextRef="#ctx0" brushRef="#br0" timeOffset="-199411">13558 14910 331 0,'-8'6'81'15,"1"-2"-4"-15,7-4-16 0,0 0 1 16,12-7-37-16,8-2-19 16,2-3 0-16,4 1-2 15,-4 0-2-15,-2 5-2 16,-11 2 0-16,-9 4 1 16,-7 0 4-16,-13 6 11 15,-6 11 4-15,-3 1 3 16,3 3 5-16,3 2-6 15,10 1-12-15,9-5-7 0,6-3-3 16,25-4-2-16,15-4-17 16,13-8-39-16,14-2-63 15,4-14-147-15</inkml:trace>
  <inkml:trace contextRef="#ctx0" brushRef="#br0" timeOffset="-198771.07">14257 14872 509 0,'0'-16'37'16,"0"-1"-2"-16,-10 0 19 15,-7 2-27-15,-8 0-23 16,-7 6-4-16,-6 8-2 16,-6 1 1-1,2 4 1-15,1 7 0 0,10 8 2 16,8 4-1-16,9-2-2 15,14 0 1-15,3-5-1 0,21-3-7 16,5-7 2-16,6-6 4 16,3-1-2-16,-1-12-1 15,-3-2 3-15,-5-2 4 16,-9-1 14-16,-4 5 14 16,-6 1-4-16,-5 4-4 15,-2 4 1-15,-3 4-9 0,2 0-11 16,0 9-8-16,3 7 4 15,2 9 2-15,4 7 0 16,3 13 1-16,6 5 3 16,-1 10-3-16,3 6-2 15,2 5 0-15,-2 1 0 0,-10-4-3 16,-5-9-7-16,-7-11-9 16,-11-12-6-16,-16-15 10 15,-7-12 12-15,-3-9 4 16,1-18-1-16,-1-12 0 15,8-9 1-15,9-10 0 16,11-6 1-16,9-4-1 16,5-4-1-16,21 0-5 0,8 6-15 15,3 3-39-15,1 11-4 16,-3 5 10-16,-4 12-29 16,-8 5-64-16</inkml:trace>
  <inkml:trace contextRef="#ctx0" brushRef="#br0" timeOffset="-198107.27">14383 14819 38 0,'-7'-5'310'16,"4"1"-277"-16,1 1-1 16,2 0-11-16,0 3-18 15,0 0-33-15,5 8 11 0,2-1-5 16,3 0-30-16,-2 0-58 16,1 0-8-16,-2-5 42 15,0-2 92-15,-3 0 129 16,-2-9-5-16,0-4-40 15,-2 1-11-15,0-2-22 16,0 6-16-16,0-1 0 0,0 6 2 0,0 3-25 16,0 6-24-16,0 8-2 15,5 7 6-15,4 3-2 16,-1 1-4-16,6 1 1 0,-1-3-1 16,4-5-7-16,-3-4-6 15,4-8 2-15,-2-6 2 16,2-3 3-16,3-14 4 15,-6-2 1-15,5-6 1 16,-4 0 0-16,1 2 1 16,-5 3 0-16,-1 8 1 0,0 3 3 15,-3 9-2-15,2 0-3 16,0 17 0-16,3 1 4 16,3 5 1-16,2 2-4 15,3 0 0-15,3-7-1 16,3-4 0-16,2-8-5 15,-2-6 0-15,-3-11 2 0,2-12-4 16,-6-8 2-16,-8-8 4 16,-7-9 0-16,-5-5-1 15,3-6-4-15,-9-5 5 16,-8 1 1-16,-1 4 17 16,1 6-1-16,2 12 3 0,2 12 6 15,1 13 8-15,4 12-10 16,3 6-17-16,2 21-12 15,0 11 7-15,4 11 1 16,6 10 2-16,9 8-2 16,0 3-1-16,6 0 1 0,0-6-9 15,1-6-25-15,1-9-24 16,2-12-9-16,-1-14-32 16,-2-9-16-16,5-10-33 15,-1-7-151-15</inkml:trace>
  <inkml:trace contextRef="#ctx0" brushRef="#br0" timeOffset="-197569.03">15351 14720 353 0,'7'-33'71'0,"-7"8"25"16,-1 7-9-16,-18 7-23 15,-8 8-34-15,-3 3-18 0,-3 7-5 16,1 13 3-16,7 6-5 16,2 5-4-16,8 2-1 15,8 2 0-15,7-3-7 16,0-9-15-16,19-6 1 15,0-6 2-15,8-10 4 16,3-1 4-16,3-14 6 16,-5-5 5-16,1-2-1 15,-3-2 3-15,-7-1 7 0,-3 6 9 16,-4 7-2-16,-2 1 2 16,-5 8-5-16,1 2-9 15,-1 6-3-15,2 8 1 16,2 0-1-16,4 2-1 0,3-3 0 15,5-5 0-15,3-2-2 16,4-6-5-16,0 0 1 16,-3-11-4-16,-4-10-4 15,-3-4 1-15,-7-5 11 0,-4-4 1 16,-1-1 3-16,-6 2 7 16,0 3 7-16,0 5 2 15,0 5-1-15,-2 11 1 16,0 4-5-16,2 5-6 15,0 0-9-15,5 13-1 0,6 6 1 16,4 2 0-16,0 7-4 16,5-2-8-16,1 2 3 15,-6 0 1-15,-1-4 5 16,-4-2 3-16,-8-3 1 16,-2-4 2-16,0-1 10 15,0-5 7 1,3-6 3-16,13 2-4 15,16-1-10-15,17-4-17 0,14-3-90 16,14-12-218-16</inkml:trace>
  <inkml:trace contextRef="#ctx0" brushRef="#br0" timeOffset="-197131.64">16904 14316 573 0,'5'-2'87'15,"-1"1"-60"-15,-4 1-3 16,2 6 8-16,1 9-1 0,3 2-24 16,0 7-6-16,0 1-1 15,3 0-6-15,1-4-35 16,0-3-23-16,-1-11-41 16,-4-7-64-16,-5-13-103 15</inkml:trace>
  <inkml:trace contextRef="#ctx0" brushRef="#br0" timeOffset="-197006.65">16770 14137 503 0,'-17'-23'33'16,"12"9"-19"-16,7 5-2 15,25 7-13-15,12 2-9 0,8 0-56 16,8 7-79-16,6-5-171 16</inkml:trace>
  <inkml:trace contextRef="#ctx0" brushRef="#br0" timeOffset="-196625.8">17177 13930 619 0,'-13'-21'34'0,"6"5"18"0,7 11 10 15,0 5-31-15,19 21-18 16,6 17-10-16,7 15 1 0,2 24 6 16,4 15-4-16,-4 15-1 15,-4 15-1-15,-4 8-1 16,-8 2-2-16,-4-5 2 15,-6-8-5-15,-1-14 2 16,-4-15-3-16,1-21 3 16,-1-19-1-16,2-19 1 0,7-24 0 15,5-11 0-15,7-29 2 16,-2-18-3-16,5-17-7 16,-5-15-16-16,-11-9-10 15,-11-3 6-15,-7 2-8 16,-24 8 6-16,-10 9 22 0,-9 12 16 15,-5 10 15 1,6 8 13-16,9 8-4 0,12 5-9 16,16 1-7-16,12-1 1 15,27 3-12-15,24 5-13 16,24 2-21-16,18 5-35 0,10 5-31 16,6 3-67-16,0 6-256 15</inkml:trace>
  <inkml:trace contextRef="#ctx0" brushRef="#br0" timeOffset="-195547.26">18528 14334 331 0,'15'-8'85'0,"-1"-5"-25"15,-7-9 21-15,-4 2-6 16,-3-1-13-16,-2 0-30 16,-14-1-24-16,-9 4 2 15,-5 8 0-15,-12 6-4 0,-1 4-4 16,-6 9-1-16,7 10-2 15,2 8 0-15,8 2 2 16,12-1-2-16,13-1 0 16,7-5 0-16,17-8-1 0,12-3-2 15,9-9-4-15,5-2-1 16,3-6 0-16,-2-8 2 16,-3-1 5-16,-9 3 2 15,-6-3 0-15,-11 7 1 16,-3 2-2-16,-9 6 1 0,-3 0-1 15,0 4-3-15,0 8-1 16,0-1-4-16,0 0-1 16,0-4-5-16,0-3 2 15,0-4 7-15,5-4 5 16,6-9 2-16,2-6 0 16,1-3 6-16,3-1 15 0,3 4-8 15,1 1 2-15,2 7-4 16,-3 7-5-16,-1 4-2 15,1 11-4-15,-6 9-3 16,0 5 2-16,-9 2-7 16,-2 1-9-16,-3-3-2 0,0-7 0 15,-5-7 1-15,-4-10 15 16,1-1 4-16,5-18 15 16,3-5-2-16,0-7 1 15,10 0 6-15,5 1-3 16,11 4-9-16,2 7-4 0,3 6-5 15,3 12-2 1,-4 0-2-16,3 14-9 0,-6 7-14 16,2 4-1-16,-4 2-10 15,-1 0-8 1,0-6 1-16,-2-4-7 0,0-10 7 16,-2-7 22-16,0-2 22 0,-2-14 1 15,-3-6 15-15,-1-1 19 16,-6-2 0-16,-7 4-12 15,-1 3-10-15,0 5 0 16,-9 8-9-16,-4 5-1 0,5 2-4 16,-4 16 1-16,9 1-1 15,3 7 1-15,0 0-1 16,7-2 0-16,8-11-7 16,5-5-8-16,-3-8 11 15,3-9 7-15,-1-18 0 0,-2-8-1 16,-5-7 1-16,-4-6 8 15,-4-7 19 1,-4-4 3-16,0-5 7 0,-2-1-3 16,-6 5-4-16,3 5-6 15,-2 13 0-15,5 14 4 16,-3 13-4-16,0 15-7 0,-2 6-17 16,4 21-5-16,-2 12 5 15,5 12 2-15,0 11 1 16,2 5-2-16,12 3-3 15,6 1 1-15,5-1-9 16,7-10-32-16,0-8-45 0,10-13-63 16,1-14-117-16</inkml:trace>
  <inkml:trace contextRef="#ctx0" brushRef="#br0" timeOffset="-194272.99">20293 14093 347 0,'18'0'16'16,"-4"0"10"-16,-4-4 70 15,-5-3-22-15,-5 0-23 16,-8 0-27-16,-13 2-15 16,-10 5-2-16,-1 0-2 0,-5 1 1 15,5 10 3-15,5 3-3 16,6 2-4-16,10-2-2 15,11 3 0-15,0-5-1 16,16-1 1-16,10-6-1 16,6-3-2-16,4-2-8 0,0-2-11 15,-6-10-1 1,-5-3 11-16,-6-4 11 0,-7 1 2 16,-5 0 4-16,-2 0 12 15,-3 6 13-15,2 3-6 16,0 7-12-16,3 2-4 15,3 0-6-15,5 11-2 0,2 3 1 16,2 2-2-16,3 0 2 16,-5-3-2-16,-2-1-12 15,-8-6-9-15,-4-5-5 16,-3-1 15-16,0-5 12 0,-7-9 0 16,2-2 7-16,1-2 17 15,4-2 3-15,1 4-10 16,14 4-9-1,6 6-7-15,1 6-2 0,7 2-1 16,1 16 1-16,4 5 2 16,-3 7-1-16,0 4 0 15,-4 0 0-15,-4-7 0 0,-3 0-3 16,-8-11-17-16,-1-13-14 16,-3-3 2-16,-3-16 20 15,-2-14-30-15,1-11-23 16,-4-11 16-16,2-9 35 0,-2-8 13 15,0-4 8-15,0-6 27 16,0 1 18-16,1 6 1 16,1 14-15-1,0 9 1-15,0 14 3 16,-2 17-10-16,0 16-16 16,0 9-5-16,-6 22-14 0,1 15 5 0,3 17 4 0,2 12-1 15,0 7-2-15,4 2-1 16,14-3-1-16,5-6-4 15,4-9-7-15,7-14-5 16,4-12-9-16,-2-13-15 16,-2-13-14-16,-1-12 2 0,-6-3-14 15,-7-20-2-15,-3-8 28 16,-7-6 33-16,-2-4 14 16,-2 0 35-16,-3 5 14 15,-1 7-10-15,0 8-3 16,-1 10 5-16,1 10-16 15,3 1-24-15,7 8-12 16,3 12 5-16,5 2-1 0,6 2-1 16,4-4 0-16,-1-2-2 15,2-4-2-15,-5-8-5 16,-3-6 3-16,-4 0 2 16,-9-4 4-16,-1-10 3 0,-1 1 6 15,-7 2 11-15,1 3 8 16,0 0-4-16,0 8-9 15,1 0-10-15,2 13-10 16,2 10 3-16,8 9 2 0,-3 11 1 16,2 9-1-16,-6 5 0 15,3 2-1-15,-10-1-6 16,-1-8-18 0,-7-8 5-1,-6-14 4-15,-8-12 4 16,-2-12 11-16,-2-8 11 0,4-17 6 15,1-11-3-15,6-6 3 16,6-2-4-16,8-4-6 16,11 5-4-16,20 3-9 15,10 6-39-15,11 7-40 16,13 5-71-16,-1 2-167 0</inkml:trace>
  <inkml:trace contextRef="#ctx0" brushRef="#br0" timeOffset="-193988.86">22546 13886 525 0,'2'2'89'15,"0"-2"-58"-15,-2 0 47 0,0 0-5 16,0 3-30-16,1 9-22 16,4 8-3-16,0 4-2 15,0 1-9-15,2 1-4 16,0 1-3-16,1-5-7 16,-5-5-29-16,-1-4-33 15,-2-11-45-15,0-4-54 16,-9-25-142-16</inkml:trace>
  <inkml:trace contextRef="#ctx0" brushRef="#br0" timeOffset="-193846.91">22397 13577 614 0,'-4'-23'11'16,"4"7"-5"-16,14 8 16 16,13 8-13-16,5 6-7 15,7 12-16-15,4 2-63 16,2 3-70-16,0-5-194 0</inkml:trace>
  <inkml:trace contextRef="#ctx0" brushRef="#br0" timeOffset="-193443.88">22782 13479 589 0,'0'-17'35'0,"0"6"24"0,7 11-11 15,9 10-27-15,9 19-13 16,2 15-1-16,7 17 0 15,1 17 5-15,-1 19 3 16,-10 10-3-16,-2 9-7 0,-9 4-2 16,-8 1-3-16,-5-7-1 15,0-9-8-15,0-10-1 16,-5-17 8-16,2-17 0 16,2-16 0-16,1-19 2 15,1-12 0-15,11-12 0 0,5-6 3 16,7-19-4-16,3-9-4 15,-2-14-22-15,-3-11-12 16,-8-15 4 0,-9-10-21-16,-5-3-12 15,-14-6 12-15,-11 5 21 0,-6 8 28 16,-1 8 29-16,1 13 77 16,8 11 5-16,9 4-55 15,14 11-13-15,5 4-7 0,27 4-5 16,21 6-21-16,18 2-5 15,21 7-19-15,13-2-28 16,7-3-54-16,7-6-184 16</inkml:trace>
  <inkml:trace contextRef="#ctx0" brushRef="#br0" timeOffset="-190751.45">7818 16525 570 0,'-10'-1'59'16,"6"-6"-57"-16,4 0 24 15,2 3 22-15,19 2-14 16,9-1-18-16,12-1-10 0,8-1 7 16,11-3-4-1,4-1-4-15,-1-1-3 0,-1-1 0 16,-4-1-2-16,-10 1 0 16,-11 4-2-16,-13 0 2 15,-11 3 0-15,-6 4 2 0,-8 2-1 16,-2 14 10-16,-8 9 6 15,0 11-6-15,1 9-3 16,4 8 1-16,1 11-5 16,4 9-1-16,4 2-1 15,8 2-2-15,7 0 1 16,1-4 0-16,2-5-1 0,-2-4 0 16,-2-7-2-16,-5-3 0 15,-10-7 0-15,-3-4 2 16,-20-5-1-16,-9-8 2 15,-8-5-1 1,-7-10 2-16,3-5 0 16,0-10-1-16,6-4 1 0,6-13-10 15,12-12-15-15,7-7-36 16,10-10-35-16,0-2-65 0,8-7-183 16</inkml:trace>
  <inkml:trace contextRef="#ctx0" brushRef="#br0" timeOffset="-190595.25">8025 16922 645 0,'-4'-5'5'0,"4"-6"-5"16,26-2 17-16,20-1 7 16,13-4-19-16,16-3-8 15,12-4-30-15,9-2-51 16,3-4-112-16</inkml:trace>
  <inkml:trace contextRef="#ctx0" brushRef="#br0" timeOffset="-189927.25">9384 16745 324 0,'9'-5'47'0,"-6"-4"-3"16,-1 0 48-16,-2-2-21 15,0 1-26-15,-5-3-15 0,-7 0-2 16,-7 1 0-16,-4 5-14 16,-6 5-9-16,-9 2-3 15,-3 11-2-15,-6 9-1 16,5 6 1-16,4 3 0 15,9 3 0-15,9 0 0 16,13-1-2-16,7-7 1 16,12-8-3-16,14-5-13 0,8-11-3 15,8 0 1-15,6-18-6 16,0-9 3-16,0-3 6 16,-6-2 10-16,-4 2 6 15,-8 5 23-15,-8 7 9 0,-10 7-1 16,-5 8-4-16,-3 3-9 15,-1 7-14-15,3 11-2 16,5 1-4-16,7 2-24 16,8-1-30-16,9-6-39 15,10-6-109-15</inkml:trace>
  <inkml:trace contextRef="#ctx0" brushRef="#br0" timeOffset="-189614.58">10221 16586 576 0,'0'-16'26'0,"0"-3"-10"16,0 5 52-16,0 4-2 15,7 5-19-15,0 5-21 16,1 0-19-16,4 18 3 16,1 5-3-16,2 9-4 0,4 8-1 15,0 4-1-15,-1 4-7 16,0-1-15-16,-2-4-18 16,-3-4-24-16,-6-12-31 15,-7-13-39-15,0-14-76 16</inkml:trace>
  <inkml:trace contextRef="#ctx0" brushRef="#br0" timeOffset="-189395.88">10214 16586 507 0,'-15'-42'48'15,"10"0"3"-15,6 12 1 16,25 7-2-16,13 12-19 16,15 6-11-16,9 5-2 0,7 12-5 15,2 13-8-15,-6 12-2 16,-8 10-2-16,-19 6-3 15,-19 10-27-15,-20 3-12 16,-18-3-12-16,-25-3-12 16,-16-10 6-16,-9-9 47 15,-6-12 11-15,2-17 0 0,4-10-35 16,11-7-79-16,15-16-90 16</inkml:trace>
  <inkml:trace contextRef="#ctx0" brushRef="#br0" timeOffset="-189012.66">10899 16522 532 0,'0'-21'48'16,"0"7"10"-16,0 8 15 15,0 6-10-15,0 6-35 16,0 14-25-16,6 11 12 15,5 8 0-15,-1 6-7 16,4 7-2-16,3 1-4 0,-1 1-2 0,0-4 1 16,0-8-19-16,1-7-15 15,-5-10-18-15,-4-11-17 0,-3-11-49 16,-5-3-61-16,0-19-190 16</inkml:trace>
  <inkml:trace contextRef="#ctx0" brushRef="#br0" timeOffset="-188842.1">10952 16556 561 0,'2'-23'25'16,"11"2"0"-16,11 1 19 15,8 3 10-15,11 7-27 16,4 3-20-16,-1 3-6 16,3 4 0-16,-6 0-23 15,-10 8-48 1,-12 4-66-16,-16 2-158 15</inkml:trace>
  <inkml:trace contextRef="#ctx0" brushRef="#br0" timeOffset="-188727.66">11016 16622 556 0,'-18'3'41'0,"18"-3"-40"16,7 0 10-16,26 0 12 15,13-3-19-15,8-2-11 0,8-3-33 16,0 0-52-16,-1-3-158 15</inkml:trace>
  <inkml:trace contextRef="#ctx0" brushRef="#br0" timeOffset="-188212.13">11712 16520 42 0,'-3'-7'486'16,"1"6"-452"-16,0 1 14 16,2 5-1-16,0 15-8 0,0 6-9 15,0 8-15-15,2 5-7 16,0 4 0-16,1 3-3 15,-3-3 0-15,-1-2-4 16,-3-5 0-16,-3-9 0 16,0-11-1-16,0-14 2 15,1-6 5-15,3-21-2 16,3-14-4-16,0-11 0 16,5-5 2-16,12-8 5 0,1-1-4 15,5 3-3-15,5 4-1 16,3 9 1-16,-2 8 6 15,-1 16 0-15,1 11-3 0,-3 11 1 16,-5 4-1 0,0 18 0-16,-2 8-2 0,-2 10-1 15,0 4 0-15,-2 8 0 16,4 4-2-16,-4 2 1 16,-2-3-3-16,1-1-7 15,0-2-13-15,-8-9-4 0,3-7-25 16,-4-9-21-16,-5-11-55 15,-5-14-80-15</inkml:trace>
  <inkml:trace contextRef="#ctx0" brushRef="#br0" timeOffset="-188062.18">11788 16702 414 0,'-14'-16'252'0,"14"-5"-246"15,4-2-8-15,27 3 2 16,13 2 2-16,15 0-5 15,11 1-21-15,9-1-6 16,2 1-60-16,-2 3-131 0</inkml:trace>
  <inkml:trace contextRef="#ctx0" brushRef="#br0" timeOffset="-187443.96">12832 16434 549 0,'0'-3'144'0,"0"3"-140"0,2 0-8 16,10 7 26-1,4 11 18-15,2 5-24 0,-2 2-13 16,0 4-2-16,1 1-1 15,-5 1 0-15,-3-8 1 16,-3-4-2-16,-5-8-3 0,-1-7 0 16,-5-4 4-16,-10-16 2 15,0-8-6-15,-4-8 3 16,2-3 2-16,4-7 1 16,1 0 4-16,10 2 0 15,2 4-3-15,3 4-1 16,15 10-4-16,9 11 1 15,3 9 0-15,11 2 0 0,-2 16 0 16,3 11 0-16,0 5 1 16,-4 7-1-16,-4 0 2 15,-7 4-2-15,-10-4 2 16,-5-5-2 0,-9-3-2-16,-3-10 1 15,-3-8 1-15,-12-12 2 16,1-2 2-16,-3-19 1 0,7-10 2 15,5-9 5-15,5-8 6 16,8-6-6-16,16-1-5 16,8 4-2-16,6 5-4 15,4 10-2-15,6 12 3 0,-2 10 0 16,-1 13 0-16,-7 13 1 16,-6 15 0-16,-5 11 5 15,-5 14 6-15,-5 10-7 16,-2 11-3-16,-1 11-1 0,-1 15-2 15,-4 4-53-15,-2-1-102 16,0-7-334-16</inkml:trace>
  <inkml:trace contextRef="#ctx0" brushRef="#br0" timeOffset="-183742.47">14946 16342 562 0,'0'-25'15'15,"-3"2"-8"-15,-9 2 24 16,-5 6 30-16,-5 5-30 15,-4 7-22-15,-6 3 3 0,-5 10 9 16,2 10-8-16,1 6-5 16,5 6-2-16,10 5 3 15,5 1-5-15,11 3 0 16,3-2-2-16,11 6-1 16,12-4-1-16,4-2-1 15,2-3-9-15,0-2-5 0,-6-6 1 16,-4-3 5-16,-9-5 1 15,-10-4-1-15,-11-2 9 16,-15-1 2-16,-9-5 1 16,-3 2 0-16,1-5 6 15,3-3-3-15,6-2-5 0,15 0 0 16,11-6-15-16,9-10-28 16,25-1-44-16,12-7-16 15,14-4-64-15</inkml:trace>
  <inkml:trace contextRef="#ctx0" brushRef="#br0" timeOffset="-183618.99">15070 16590 528 0,'0'-4'62'0,"0"1"-38"0,-1-3 14 0,-1 6-15 15,2 0-21-15,10 0-26 16,9-3-54-16,8-6-45 16,7-4-155-16</inkml:trace>
  <inkml:trace contextRef="#ctx0" brushRef="#br0" timeOffset="-183362.79">15353 16281 552 0,'-3'-8'26'16,"-2"4"9"-16,5 4 23 0,0 0-29 16,8 11-23-16,1 4 0 15,1 9 8-15,-2 4 1 16,3 8-9-16,-6 1 3 15,-2 1-2-15,-3 5 3 16,0 1 5-16,0-3-3 0,0 4-5 16,0-6-5-16,0-2-2 15,0-6 2 1,7-4-2-16,12-6-2 0,4-10-12 16,4-7-17-16,4-4-25 15,-1-11-35-15,-4-16-52 16,-9-5-157-16</inkml:trace>
  <inkml:trace contextRef="#ctx0" brushRef="#br0" timeOffset="-183252.83">15432 16477 547 0,'-7'-15'11'16,"7"-3"-11"-16,12 1-7 0,25-2-2 16,14 1-55-16,17-3-155 15</inkml:trace>
  <inkml:trace contextRef="#ctx0" brushRef="#br0" timeOffset="-182768.53">16565 16087 519 0,'0'-14'37'0,"0"5"19"15,0 5 0-15,3 4-14 0,6 4-14 16,1 15-9 0,-2 8-5-16,3 11-5 0,-3 8-6 15,-3 8 0-15,-2 3-2 16,-1 1 1-16,-2 3-1 16,0-10 1-16,0-2-6 15,0-10 8-15,0-8-4 0,2-8 4 16,3-11-2-16,8-3 3 15,5-7 7-15,12-2 0 16,8 0-7-16,12-13-3 16,10-1-2-16,6-4-6 0,10-2-15 15,-1-4-31-15,0-5-62 16,-3-5-106-16</inkml:trace>
  <inkml:trace contextRef="#ctx0" brushRef="#br0" timeOffset="-182490.88">17725 16033 398 0,'-16'-28'68'0,"-10"10"17"15,-6 6-46-15,-2 12-10 16,-7 3 4-1,-1 19-4-15,3 12-1 0,3 15-5 16,7 6-5-16,7 8-5 16,12 3-2-16,8 0-8 15,4 0-1-15,22-9-2 16,11-7-23-16,11-9-11 0,10-13-5 16,5-13-14-16,7-15-30 15,-4-4-53-15,-1-19-112 16</inkml:trace>
  <inkml:trace contextRef="#ctx0" brushRef="#br0" timeOffset="-182006.62">18005 16233 565 0,'-7'-8'30'0,"-1"6"-6"16,5 2 17-16,3 14-15 16,0 7-12-16,3 8-11 15,7 1-1-15,-3 4-1 0,-2-2-1 16,0-7-3-16,-5-3-13 15,0-10-3-15,0-12 13 16,-7-4 9-16,2-19-1 16,0-8 0-16,3-8 12 15,2-9-2-15,0-1 0 16,12-1-5-16,7 4-3 0,3 7-4 16,7 10 0-16,3 17 4 15,1 9-3-15,-1 7 2 16,-1 19-2-16,-4 11-2 15,-7 8 1-15,-8 3 0 16,-4 3 0-16,-8-3-3 0,0-6-7 16,-5-10 2-16,-3-10 2 15,-3-11 3-15,4-8 6 16,5-10 10-16,2-13-4 16,2-9-2-16,10-6 4 15,9-1 2-15,5 1-6 0,4 3-3 16,5 7-3-16,-1 14-2 15,-2 9 0-15,2 5 0 16,-5 19-1-16,-6 7 2 16,-3 11-2-16,-5-2 2 15,-5 2-2-15,-3-1-25 0,-3-4-8 16,-3-10-30-16,-1-10-35 16,0-12-55-16,0-4-179 15</inkml:trace>
  <inkml:trace contextRef="#ctx0" brushRef="#br0" timeOffset="-181812.9">18691 15951 501 0,'17'-15'43'0,"0"13"-4"16,5 4 15-16,1 23-9 16,2 10-18-16,-2 19-5 15,1 9-5-15,-9 8-6 0,-5 8-7 16,-8 2-4-16,-4-8-17 15,-16-6-33-15,-9-9-21 0,-7-16-32 16,-4-17-45-16,2-19-138 16</inkml:trace>
  <inkml:trace contextRef="#ctx0" brushRef="#br0" timeOffset="-181358.42">19438 16134 334 0,'-6'0'222'0,"5"0"-203"0,1-1 27 16,8-2 10-16,16-2-19 16,10 2-18-16,10-1-11 15,7 4-2-15,5 0-5 16,0 0-3-16,0 7-37 0,-10 1-41 16,-14 2-65-16,-15-2-115 15</inkml:trace>
  <inkml:trace contextRef="#ctx0" brushRef="#br0" timeOffset="-181217.83">19585 16305 495 0,'-23'8'94'0,"10"-4"-86"15,13-1 15-15,11 1 20 16,21-2-23-16,15-2-18 16,13 0-7-16,8 0-28 15,5 0-77-15,1-6-162 16</inkml:trace>
  <inkml:trace contextRef="#ctx0" brushRef="#br0" timeOffset="-162262.15">8502 13017 559 0,'0'-2'45'0,"-3"2"-22"16,-6 6 23-16,-1 15-7 16,-2 11 5-16,-2 13-20 15,-1 8-4-15,-4 14 2 16,-3 9-6-16,2 9-10 15,-2-2-4-15,3-5-1 16,4-3 0-16,3-14-9 0,5-17 0 16,4-13-5-16,3-15-19 15,0-16-21-15,10-8-6 16,8-22-33-16,3-12-85 16</inkml:trace>
  <inkml:trace contextRef="#ctx0" brushRef="#br0" timeOffset="-161981.05">8547 13012 529 0,'-3'-16'40'0,"-2"3"-1"15,0 5 13-15,5 8-5 16,0 0-15-16,15 7-29 16,6 9-1-16,11 8 17 15,5 7-1-15,2 5-9 16,6 8-3-16,-2 2-1 0,-3 3-3 15,-5-1-1-15,-2 0 0 16,-6-1-1-16,-5-3 0 16,-9 0 0-16,1-6-2 15,-7-5-4-15,-6-4-6 16,-1-9-10-16,0-1-2 16,0-9-6-16,-8-7-13 0,-6-3-29 15,-3-2-65-15,-10-12-135 16</inkml:trace>
  <inkml:trace contextRef="#ctx0" brushRef="#br0" timeOffset="-161809.13">8380 13434 585 0,'0'-15'32'16,"13"-8"-8"-16,25-1-2 15,19-2 20-15,13-2-15 0,13-1-21 16,2 4-6-1,2 3 0-15,-10 4-41 16,-9 4-111-16,-19 0-215 0</inkml:trace>
  <inkml:trace contextRef="#ctx0" brushRef="#br0" timeOffset="-160137.65">5105 15536 536 0,'-4'-14'38'16,"-1"3"-2"-1,-1 4 29-15,6 7-10 0,-2 0-17 16,1 14-31-16,-3 13 1 16,-1 14 13-16,-4 16-8 15,-6 14-8-15,-2 11-4 0,-5 8 1 16,0-1-2-16,3-8-7 15,2-11-6-15,5-15 1 16,3-17-4-16,7-17-12 16,2-17-18-16,6-11-20 15,10-29-7 1,2-17-77-16,1-17-131 16</inkml:trace>
  <inkml:trace contextRef="#ctx0" brushRef="#br0" timeOffset="-159924.5">5132 15497 299 0,'10'-31'206'16,"-3"10"-170"-16,1 7 12 0,3 10 16 16,4 4-24-16,11 11-25 15,6 10 3-15,8 15 11 16,3 10-9 0,11 10-11-16,-1 4-7 15,-1 5 0-15,-3 0-2 0,-4-1 0 0,-8-6 1 16,-8-8-2-16,-7-9-9 15,-10-10-1-15,-4-6-13 16,-8-9-26-16,-5-12-38 16,-19-4-52-16,-10-16-211 15</inkml:trace>
  <inkml:trace contextRef="#ctx0" brushRef="#br0" timeOffset="-159781.25">4952 15954 689 0,'-10'0'21'0,"13"-10"0"16,33-9 0-16,20-8 4 16,19-7-13-16,25 0-11 15,15-2-2-15,13-3-70 0,10 0-152 16</inkml:trace>
  <inkml:trace contextRef="#ctx0" brushRef="#br0" timeOffset="-158978.84">20478 15954 585 0,'1'-26'37'16,"1"10"22"-16,0 5 9 15,1 11-21-15,2 8-30 16,0 17-12-16,-3 17 6 0,-2 13 2 15,-2 15-3-15,-9 9-4 16,-9 4-5-16,-5 5 1 16,0-2-1-16,1-11-5 15,5-12-15-15,2-13-5 16,9-14 6-16,4-16-2 16,4-16-26-16,6-12-25 0,4-22-43 15,3-15-77-15</inkml:trace>
  <inkml:trace contextRef="#ctx0" brushRef="#br0" timeOffset="-158744.18">20457 15964 530 0,'17'-21'50'0,"5"6"-1"16,5 12 10-16,9 3-16 16,3 9-15-16,7 16-12 15,3 10-3-15,3 12-5 0,-2 10-4 16,-1 3-3-16,-3 8-1 15,-6 1 0-15,0-6 0 16,-8-2-7-16,-5-10-3 16,-5-8 1-16,-7-7 3 15,-1-10-6-15,-7-7-17 16,-4-7-17-16,-3-7-30 0,0-5-27 16,-10-4-69-16</inkml:trace>
  <inkml:trace contextRef="#ctx0" brushRef="#br0" timeOffset="-158572.36">20528 16328 558 0,'-1'-8'3'16,"4"0"6"-16,29 1 27 15,16-3-1-15,17 2-22 0,14-3-13 16,9 4 1-16,2-2-25 15,-2-3-103-15,-9-6-344 16</inkml:trace>
  <inkml:trace contextRef="#ctx0" brushRef="#br0" timeOffset="-114304.4">16881 17499 66 0,'-9'-17'148'0,"4"-3"-17"15,1-2-70-15,1-2 18 16,0 2-18-16,0-2-1 0,3 6-2 16,0 0-6-1,0 7-3-15,0 4-8 0,6 7-13 16,-3 3-14-16,-1 19-11 16,0 10-1-16,-1 11 3 15,1 8 0-15,-2 8-1 0,0 2 0 16,0 0-2-16,0-4-1 15,0-6 0-15,0-6 1 16,0-9-1-16,0-6 3 16,0-10 2-16,4-2 0 15,4-6-1-15,7-1 4 0,1-4 0 16,7 1 1-16,10 0-1 16,6-3-2-16,5-3-3 15,5-2-3-15,4 0 1 16,3 0-1-16,-4-5-1 15,-8-6-6-15,-4 0-17 16,-10 0-13-16,-8-1-16 16,-12-6-40-16,-8-3-74 15,-2-6-190-15</inkml:trace>
  <inkml:trace contextRef="#ctx0" brushRef="#br0" timeOffset="-113893.84">17890 17392 409 0,'0'-19'48'15,"-14"4"17"-15,-6 3 3 16,-2 10-8-16,-8 2-26 16,-3 18-12-16,-1 12 2 15,2 14 5-15,2 10-3 0,9 7-2 16,11 8-8-16,10 5-14 15,3-5-1-15,23-6-1 16,11-8-5-16,7-14-18 16,11-12-14-16,2-13-23 0,6-13-23 15,-2-1-26-15,-5-19-57 16,-7-7-162-16</inkml:trace>
  <inkml:trace contextRef="#ctx0" brushRef="#br0" timeOffset="-113386.21">18185 17774 448 0,'-2'-1'89'0,"-13"-16"-23"0,10 17-8 15,2 20-20-15,3 7-16 16,0 7-11-16,1 5-3 16,6 0-5-16,-1 1 1 15,-3-7-6-15,-1-8 1 16,-2-5-1-16,0-15 3 16,0-5 2-16,-4-14 5 0,1-13 5 15,1-10 1-15,2-12 2 16,0-6-3-16,9-7-3 15,7 1-5-15,4 2-5 16,1 9 0-16,5 14-2 16,-3 14 2-16,3 15 2 15,-7 7-1-15,-1 19 3 0,-2 15 1 16,-1 9-3-16,-7 10 0 16,1 6-1-16,-1-2 0 15,-5-3-1-15,3-10 0 16,-5-10 0-16,1-10 0 0,0-12 0 15,0-9 0-15,1-3 3 16,1-15 3-16,2-12-4 16,1-13-1-16,3-8 0 0,5-9 0 15,2-2-1-15,3 1-1 16,2 5 1-16,3 13 0 16,-4 11-1-16,5 13 3 15,-4 16 2-15,-1 6-2 16,-1 19-1-16,0 14 2 0,-5 7 0 15,2 9-1-15,-7 4-2 16,3 0 0 0,-5-3-3-16,0-7-13 15,1-6-12-15,1-7-18 0,-2-15-27 0,1-7-41 16,4-14-99-16</inkml:trace>
  <inkml:trace contextRef="#ctx0" brushRef="#br0" timeOffset="-113115.61">18986 17442 613 0,'0'-25'11'0,"0"4"1"16,2 9 29 0,6 7 17-16,4 5-23 15,9 7-23-15,7 18 4 16,6 13 11-16,7 16-5 15,-2 12-5-15,-2 9-4 0,-8 7-1 16,-12 0-10-16,-9-2-2 16,-8-8 2-16,-13-8-2 15,-16-14-9-15,-3-9-16 16,-7-14-17-16,0-11-40 16,2-16-42-16,3-11-66 0,15-19-229 15</inkml:trace>
  <inkml:trace contextRef="#ctx0" brushRef="#br0" timeOffset="-112733.57">20055 17476 413 0,'31'-14'16'15,"-9"-4"31"-15,-2 4 22 0,-8-2 5 16,-7 6-25-16,-5-2-21 16,-12 6-10-16,-13 6-6 0,-9 0-9 15,-12 12 1-15,-2 7 8 16,-2 8 0-16,7 3-1 15,7 4 11-15,11-1-7 16,12 0-5-16,13 1-5 16,8 0 0-16,19-2-2 15,14-1 1-15,9-3-2 16,9-3-1-16,2-7-4 0,0 0-14 16,-5-7-18-16,-11-3-38 15,-11-6-58-15,-20-2-85 16</inkml:trace>
  <inkml:trace contextRef="#ctx0" brushRef="#br0" timeOffset="-112561.74">19862 17931 633 0,'-12'9'52'0,"12"-4"-22"16,10 1 28-16,24-1-17 0,15-3-27 15,10 0-10-15,9-2-1 16,2 0-5-16,3 0-61 15,3 0-50-15,-6-2-60 16,-2-11-265-16</inkml:trace>
  <inkml:trace contextRef="#ctx0" brushRef="#br0" timeOffset="-112096.56">20885 17584 530 0,'8'-4'68'0,"1"2"-6"16,-9 4-9-1,0 21-14-15,0 10-4 16,-7 5-10-16,-8 11-12 16,-3 1-7-16,-2-3-2 0,2-2-2 0,2-9 0 15,3-11-1-15,6-13 0 16,4-10 2-16,3-7 5 15,0-25 2-15,10-15-8 16,7-12 0-16,5-11-2 16,2-9 1-16,5-1 0 0,0 1 0 15,1 8-2-15,-3 10 0 16,-3 13 2-16,-2 14-2 16,-9 14 3-16,0 18-1 15,-4 7-3-15,0 24 0 0,3 14 6 16,1 13 2-1,3 12-4-15,4 4-1 0,4 0-1 16,1 0 0-16,1-8 3 16,1-7-3-16,-3-6 1 15,-8-10 0-15,-4-7-2 16,-6-10-8-16,-6-1-15 0,0-8-27 16,-18-7-24-16,-9-8-28 15,-9-2-46-15,-11-12-144 16</inkml:trace>
  <inkml:trace contextRef="#ctx0" brushRef="#br0" timeOffset="-111982.11">20835 17860 582 0,'-16'-20'56'15,"21"0"-22"-15,25 1-2 16,18 1-5-16,14 2-15 16,8 2-10-16,8 3-1 0,-1-1-8 15,-6-2-87-15,-10-6-138 16</inkml:trace>
  <inkml:trace contextRef="#ctx0" brushRef="#br0" timeOffset="-111060.81">21715 17364 422 0,'1'-23'75'16,"-1"-2"-82"-16,-7 0-16 15,-8 0 28-15,-11 4 20 16,-9-6-17-16,-7 2-7 15,-11 0 0-15,-9-2 4 16,-13 1 6-16,-12 1-5 0,-13 0-5 16,-15-2-2-16,-11 4 2 15,-13-1 0-15,-14 1-1 16,-15 3 4-16,-13 1-3 16,-9 1 1-16,-11 2 2 15,-6 4-2-15,-1 2 1 0,4 2-3 16,-1 2-3-16,1 3 6 15,5 1-4-15,0 2-7 16,-2 2 7-16,-2 12 2 16,6 6 1-16,-1 10-5 15,6 6 4-15,8 3 7 16,21 4 11-16,14 5 0 0,20 2 0 16,19 4-3-16,17 3-5 15,18 4-9-15,12 0-2 16,11 7 1-16,11 4 1 15,8 3-1-15,13 1 0 16,8 5-2 0,9-3 2-16,3-4-1 15,10 0-1-15,17-4-1 16,7-8 0-16,16-5 2 0,17-7-1 16,13-3 0-16,17-7 2 15,13-4 0-15,14-6-1 16,12-5 1-16,11-1 0 15,11-5-1-15,10-1 1 16,7 0-1-16,8-2 2 0,7-4-5 16,2 1-2-16,5-2-4 0,4-4 0 15,2-3-4-15,2-3 4 16,1-1 0-16,2-4-2 0,-3-6 0 16,2-5 4-16,-5-2 5 15,-2-5 0-15,-8-3-1 16,-4 0 3-16,-8-1 0 15,-12-4 1-15,-7-2-5 16,-14-6 6-16,-9-2-1 16,-9-8-1-16,-15-4 1 0,-12-6-3 15,-14-8-5-15,-13-11 4 16,-17-9 1-16,-16-7 3 16,-22-8-1-16,-20-6 5 15,-14-6 11-15,-36 3 2 16,-25 0 5-16,-37 1-18 0,-34 4-6 15,-39 5-17-15,-35 5-53 16,-38 6-107-16</inkml:trace>
  <inkml:trace contextRef="#ctx0" brushRef="#br0" timeOffset="-56392.62">16553 17701 545 0,'-10'11'14'0,"-34"-4"5"16,42 0-10-16,9 8 2 16,29-7-2-16,21-1 3 15,30-7 1-15,28 0-6 16,26-8 2-16,35-10-5 0,23-4-1 15,23 2-3-15,18-2 1 16,15 4 0-16,14 1-3 16,6 3 1-16,6 5-1 15,4 2 1-15,-5 4-2 0,-2-1 5 16,-6 2-4-16,-18-2 3 16,-15 2 1-16,-23-6 3 15,-26-3-4-15,-32 2 3 16,-39-7-3-16,-37-2 0 15,-42-1 0-15,-40-7-3 0,-40-1-2 16,-49-8 1-16,-41 0-4 16,-39-1-2-16,-39 1-3 15,-31 1 5-15,-30 4 7 16,-17 3-1-16,-10 11 1 16,-14 9 2-16,2 5-1 15,8 16 8-15,19 17 0 0,16 8 0 16,26 11-4-16,30 8-4 15,34 7 0-15,31 0-2 16,39 5 1-16,29-2 0 16,35-3-4-16,30-7-10 15,22-5 0-15,36-6 5 0,28-14 7 16,29-7 0-16,28-7 2 16,26-8 3-16,26-6 3 15,28-5 5-15,16 0 0 16,22 2 0-16,11-6-5 15,7-1 1-15,5-4-8 0,6 2 3 16,-3-5 0-16,-3-3-2 16,-7-1-2-16,-13-5 4 15,-17-8-1 1,-27-3-1 0,-33-5-1-16,-39-4-1 0,-36-7 0 15,-44 1 3-15,-39-5 3 16,-30-1-3-16,-51 1 1 15,-36 0 1-15,-40 2-3 0,-32 2-1 16,-34 9 0-16,-33 4-1 16,-22 10 0-16,-21 5 2 15,-13 15-4-15,-4 5 1 16,-6 12 2-16,7 15-3 0,8 6 5 16,16 9-3-16,14 6 3 15,16 6 0-15,24 2-2 16,26 5 1-16,30 2 1 0,27-1 2 0,36 1 2 15,34-3-4-15,30 2-1 16,34-3-2-16,21-1-1 16,39-1 1-16,28-9 2 15,33-2 0-15,24-8-2 16,33-12 1-16,18-8 0 0,26-9 2 16,16-4 0-16,16-5-3 15,14 2 4-15,8-9 0 16,8-4-2-16,5-1 2 15,1-4 2-15,-11-2-3 16,-6-4 1-16,-20-1-2 16,-18-2 0-16,-26-3 1 0,-29-1-2 15,-35-6 2-15,-35-3-1 16,-33-5 1-16,-40-9 0 16,-35-7 1-16,-33-3-4 15,-47-2 1-15,-41-2-4 0,-40 8 3 16,-41 5 1-16,-29 11 1 15,-37 13-3-15,-28 16 4 16,-20 13 0 0,-13 20-3-16,-17 26-11 15,-4 22-22-15,4 16-30 16,17 12-60-16,23 1-127 16</inkml:trace>
</inkml:ink>
</file>

<file path=ppt/ink/ink14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46:09.1390000"/>
    </inkml:context>
    <inkml:brush xml:id="br0">
      <inkml:brushProperty name="width" value="0.05292" units="cm"/>
      <inkml:brushProperty name="height" value="0.05292" units="cm"/>
      <inkml:brushProperty name="color" value="#002060"/>
    </inkml:brush>
  </inkml:definitions>
  <inkml:trace contextRef="#ctx0" brushRef="#br0">1271 4586 584 0,'-4'-20'17'15,"-8"4"-5"-15,-6 5 22 16,-3 6-2-16,-8 5-18 16,-5 2-8-16,-1 15 1 15,-4 7 1-15,3 6 1 16,5 4 0-16,8 0-2 0,5 1-4 15,15-4-1-15,3-2-3 16,12-7-1-16,15 3 0 16,9-3 4-16,7-1-1 15,4-1 0-15,-1 3 0 16,1 1-1-16,-9 2 1 16,-8 5-1-16,-13 1-2 0,-10 0-14 15,-7-1 1-15,-19 0 7 16,-9-4 5-16,-6-4 1 15,-6-7 4-15,-1-3-1 0,3-6 0 16,6-7-7-16,9-4-47 16,8-18-72-16,15-9-236 15</inkml:trace>
  <inkml:trace contextRef="#ctx0" brushRef="#br0" timeOffset="296.81">1431 4830 571 0,'0'2'85'0,"0"-2"-80"0,16 0-20 16,14-7 47-16,16-6 14 16,9-5-19-16,17-3-6 15,7-5-5-15,5-3-4 16,1 0-7-16,-3-1-2 15,-6 3-3-15,-8 0 0 16,-11 4-2-16,-12 2-9 0,-13 5-8 16,-10-2-5-16,-9 4-1 15,-8-1-9-15,-5-1-27 16,-13 0-28-16,-8-2-70 16,-4 2-95-16</inkml:trace>
  <inkml:trace contextRef="#ctx0" brushRef="#br0" timeOffset="453.02">2151 4384 264 0,'-9'-5'113'0,"1"1"-27"15,3 4-4-15,5 0-22 16,2 7-29-16,14 6-5 16,5 5 11-16,1 3-4 0,5 6-5 15,-2 3-9-15,-3 2-10 16,-6 4-7-16,-11 5-3 16,-3 2-8-16,-14-2-19 15,-19-2-11-15,-8-7-23 16,-10-7-43-16,-7-14-109 15</inkml:trace>
  <inkml:trace contextRef="#ctx0" brushRef="#br0" timeOffset="1062.27">2933 4175 453 0,'-12'-14'49'0,"-8"2"-20"16,-1 2-8-16,-2 5 0 15,-8 5-2-15,1 5-10 0,-4 15-7 16,0 10 2-16,1 10 14 15,5 3 0-15,7 3-9 16,9 0-4-16,12-1-1 0,0-7-4 16,19-6-1-16,7-11-1 15,6-5 0-15,2-14-6 16,6-2-4-16,-1-18 5 16,-3-11 0-16,-2-10 3 15,-7-2 5-15,-7-5 2 0,-8 5 4 16,-6 5 24-16,-6 7-6 15,0 10 9-15,-4 12-1 16,-1 7-14-16,2 0-13 16,3 18-7-16,0 5 0 15,13 7 0-15,9 0-1 16,7 4-5-16,5-7-15 0,11 0-17 16,-2-13-40-1,0-9-69-15,1-5-113 0</inkml:trace>
  <inkml:trace contextRef="#ctx0" brushRef="#br0" timeOffset="1390.29">3521 3834 574 0,'-47'8'30'0,"-2"12"-7"0,7 6 20 16,3 6-6-1,11 4-15-15,10 1-10 0,15 2-10 16,3-1-2-16,23-1-3 16,9 1-1-16,9-4 4 15,8-4-14-15,1-2-17 16,-1-1-3-16,-8-4 6 0,-7-1 20 16,-12 0 7-16,-14-5 0 15,-8 4-2-15,-14 1 2 16,-14-4 5-16,-8-2 0 15,-5-4 0-15,-1-2 0 16,3-7-2-16,8-3-2 0,13-3-2 16,11-21-24-16,7-8-80 15,17-13-178-15</inkml:trace>
  <inkml:trace contextRef="#ctx0" brushRef="#br0" timeOffset="1792.24">3819 3673 672 0,'-7'-15'21'15,"2"3"15"-15,0 4 10 16,5 8-7-16,0 0-26 16,5 6-19-16,5 12 0 15,5 4 8-15,4 10-1 0,3 7 2 16,0 5-2-16,-3 3-1 15,1 6 1-15,-3 0-1 16,-3-3 2-16,-4-2-2 16,-3-8-5-16,-1-8-3 15,-2-5 1-15,-4-9-2 0,0-8 3 16,0-8 4-16,0-2 8 16,5-16 5-16,5-10-9 15,7-4-1-15,4-3-1 16,12-1-1-16,1 4 0 15,2 8 0-15,0 9-1 16,1 10 2-16,-5 3 1 16,-6 5 1-16,-10 11-1 0,-7 5 0 15,-9 5-4-15,-15 2-4 16,-17 4-5-16,-14-1-17 16,-10-1-27-16,-10-9-17 15,-4-8-75-15</inkml:trace>
  <inkml:trace contextRef="#ctx0" brushRef="#br0" timeOffset="3666.8">916 5490 74 0,'-12'3'462'0,"3"1"-417"16,6-4-6-16,1 0 12 0,2 0-18 15,7 0-29-15,12 0 7 16,8-7 22-16,8-4-6 15,5-3-12-15,7-4-8 16,2 0-5-16,4 0-2 16,-4 2-1-16,-8-1-4 15,-2 4-22-15,-12 2-16 16,-7 6-17-16,-16 4-31 0,-4 1-66 16,-15 0-116-16</inkml:trace>
  <inkml:trace contextRef="#ctx0" brushRef="#br0" timeOffset="3807.4">924 5568 600 0,'-10'7'31'0,"6"-5"-8"15,11-2 9-15,22-9-20 16,14-7 1-16,13-9-5 0,12-3-6 16,11-8-3-16,-2-5-81 15,-1-3-231-15</inkml:trace>
  <inkml:trace contextRef="#ctx0" brushRef="#br0" timeOffset="4854.02">2605 4829 516 0,'-1'-6'56'16,"1"-1"-7"-16,0 3 11 15,1 1-25-15,6 3-11 16,2 0-10-16,4 0-6 0,-1 11-3 15,1 4-2-15,-2 5 4 16,3 4-1-16,-1-1-3 16,1 4-2-16,1-3 1 15,0-3-2-15,0-3 0 0,-2-5 0 16,-3-4-1-16,1-3-1 16,-4-6 3-16,2 0 1 15,2 0 1-15,3-6 1 16,3-3 2-16,4-2 3 15,4-3-3-15,7 1-3 16,2-2 0-16,7-2-1 0,0 2-1 16,5-2 1-16,1 3-3 15,-1 0 2-15,5-1-2 16,-2 1 2-16,-1 2-1 16,-1-1 0-16,-3 1 1 15,3-3-1-15,0 3 0 16,0 0 1-16,-3-1-2 0,0 1 1 15,-1 1 0-15,-2 0 0 16,0 2-1-16,-1 0 2 16,-1 1-2-16,-2-2 0 15,0 3 2-15,-1-2-2 16,-2 0 1-16,2 2 0 16,-6 0 0-16,1-2 0 0,-2 4 0 15,-1-2 0-15,-1-1 0 16,0 2 0-16,-2-4 0 15,4 4 0-15,-4 0 0 0,-2-1 1 16,1 0-1-16,-5 1 0 16,1 1-1-16,-1 0 0 15,-7-1 1-15,0 3 0 16,-1-2 0-16,-2-1 1 16,-4 2-1-16,1 1 1 15,-2-1 0-15,-2-1 1 16,1 3 1-16,-3-5 1 0,0 2 2 15,0-3 0-15,0 2 0 16,0-4-1-16,0-2-1 16,0-2 3-16,0 0-1 15,-3-4 1-15,-3 0 1 0,0-2-1 16,-1 0-4-16,-1 1 0 16,2 4-2-16,-3-1 4 15,2 2 0-15,0 3-3 16,2 2-2-16,-3 4 0 15,1-2-3-15,0 4-19 0,-2-3-27 16,-6 3-48-16,0-3-132 16</inkml:trace>
  <inkml:trace contextRef="#ctx0" brushRef="#br0" timeOffset="8259.44">3467 4668 168 0,'4'-4'75'16,"-1"0"-11"-16,1 1 18 15,-1 1-5-15,1-1-11 16,-4 1-17-16,1 0-1 16,-1 1-5-16,0 1-6 15,0 0-8-15,2 0-8 0,3 0-7 16,-4 0 0-16,5 0-1 16,1 1-1-16,0 8 1 15,4 3-3-15,3 8-3 16,-2 5-2-16,5 6 1 0,-2 6-3 15,4 2-1-15,1 4-1 16,-5 0-1 0,6-1 1-16,-8-2 0 0,2-5-1 15,-4-6 0-15,0-4 1 16,-6-5-1-16,1-8 2 16,-5-2-1-16,5-4 2 0,-6-3 0 15,0-1 0-15,1-2 0 16,-1 0-1-16,2 0-1 15,0 0 0-15,0 0-1 16,-1 0-5-16,1 0-9 16,2 0-16-16,0 0-23 15,-4 0-24-15,0-2-46 0,0-1-116 16</inkml:trace>
  <inkml:trace contextRef="#ctx0" brushRef="#br0" timeOffset="8462.54">3593 5152 603 0,'-3'1'32'15,"3"-1"-26"-15,0 1 15 16,15-2 14-16,7 1-22 16,3 0-9-16,4 0-2 0,2 0-12 15,1-7-40-15,-2-2-45 16,1-5-63-16,-7-1-113 15</inkml:trace>
  <inkml:trace contextRef="#ctx0" brushRef="#br0" timeOffset="8550.41">3907 5056 284 0,'0'0'245'0,"0"8"-187"15,-10 6-31-15,0 2-4 16,-2 6-16-16,0 1-11 16,2-2-72-16,1-3-155 0</inkml:trace>
</inkml:ink>
</file>

<file path=ppt/ink/ink14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43:03.9110000"/>
    </inkml:context>
    <inkml:brush xml:id="br0">
      <inkml:brushProperty name="width" value="0.05292" units="cm"/>
      <inkml:brushProperty name="height" value="0.05292" units="cm"/>
      <inkml:brushProperty name="color" value="#002060"/>
    </inkml:brush>
  </inkml:definitions>
  <inkml:trace contextRef="#ctx0" brushRef="#br0">18940 6427 297 0,'-1'-2'50'0,"-1"0"88"15,2 0-109-15,0-1 1 16,0 3 2-16,0 0-12 0,0 0-18 16,3 0 0-16,4 0-2 15,3 0 1-15,0 0 0 16,1-4 1-16,0 0 0 16,0 0-1-16,-8-2 1 15,-1 2-1-15,-2 0 3 0,0 4 0 16,-12 0 7-16,-3 3-1 15,1 8 2-15,-4-1 4 16,5 6-4-16,0-2-4 16,10 0-5-16,3-1-3 15,0-4-4-15,15-6-32 16,7-3-34-16,5-5-67 0,7-13-161 16</inkml:trace>
  <inkml:trace contextRef="#ctx0" brushRef="#br0" timeOffset="312.39">19438 5881 544 0,'0'-20'31'0,"-11"4"5"0,1 9 18 16,-3 5-9-16,0 2-22 15,-5 11-14-15,-5 19-6 16,-2 13 6-16,-4 18 6 16,-1 12-1-16,3 9-1 15,5 5-11-15,10 2-1 16,10-6-2-16,4-14-1 0,17-8-5 16,10-12-9-16,13-14-8 15,2-10-2-15,8-15-25 16,4-8-22-16,-1-4-61 15,-2-18-148-15</inkml:trace>
  <inkml:trace contextRef="#ctx0" brushRef="#br0" timeOffset="1812.07">19872 6225 416 0,'-12'-9'36'16,"0"-2"-1"-16,-1 4 23 16,0 0-14-16,-1 5-17 15,-2 2-10-15,-4 0-1 0,0 9-4 16,-3 8-3-16,1 2 1 16,2 7-4-16,3 2-4 15,4-2 0-15,9 1-3 16,4-2 1-16,2-6-2 15,13-4-1-15,4-5-2 0,3-6 4 16,1-4-2-16,1-2-5 16,0-10 1-16,-4-3-5 15,-3-4 5-15,-5-2 9 16,-3-4 0-16,-3 3-1 16,-4 1 2-16,1 1 6 15,-3 4 3-15,0 2-1 16,0 3-1-16,0 4-2 0,0 1-1 15,2 3-3-15,-2 1-2 16,0 0-1-16,2 1-1 16,-1 1-1-16,3 0 1 15,-2 0 0-15,-1 0 0 0,1 0 1 16,-2 0-2-16,2 0 1 16,-2 0 1-16,0 1 0 15,2 1-1-15,-2-2 1 16,0 2 0-16,0-2 0 15,0 0 2-15,0 0-1 0,0 0 2 16,0 0-1-16,0 0 2 16,0 0 1-1,0 0 0-15,0 0 0 0,0 0 1 16,0 0-3-16,0 0 3 16,0 0-2-16,0 0 1 0,0 0 1 15,0 0-1-15,0 0-1 16,0 0-2-16,0 0 0 15,1 0-1-15,1 0 0 16,-2 0-1-16,5 0 0 16,-4 0 0-16,1 0 0 15,2 0 0-15,-1 0-1 0,2 0 1 16,2 0-2-16,0 0 1 16,5 0 0-16,0 5 1 15,3 3-1-15,-3 0 0 16,1 3 0-16,-3-2 0 15,-1 3-1-15,-2 0 1 16,-5-4-1-16,2 1 0 0,-4-2-2 16,0-1 2-16,0-3 2 15,0 1-1-15,2-3 1 16,-2-1 0-16,0 0-1 16,0 0 0-16,0 0 1 0,0 0 0 15,0 0-1-15,0 0 0 16,2 0 0-16,-2 0 0 15,0 0 0-15,0 0-1 16,0 0 1-16,0-1 2 16,0 1-4-16,0-4 2 0,0 4 0 15,0 0 0-15,0-2 0 16,0 2 0-16,0 0-1 16,0 0 0-16,0 0 0 15,0 0 0-15,0 0 0 16,0 0 1-16,0 0 0 15,0 0 0-15,0 0 0 0,0 0 1 16,0 0-1-16,0-1 0 16,0 1 0-16,0-4 0 15,0 4 0-15,0-2 0 16,0 1-1-16,0-2 1 0,0 2 1 16,0 1-2-16,0 0 0 15,0-2-2-15,0 2-1 16,0 0 0-16,0 0-1 15,0 0 2-15,0 0 1 16,0 0 1-16,0 0 0 16,0 0 1-16,0 0 0 0,0 0 0 15,0 0 0-15,0 0-1 16,0 0 1-16,0 0-1 16,0 0 0-16,0 0 0 15,0 0 0-15,0 0-1 16,0 0-4-16,0 0-5 0,0 0-2 15,0 0-2-15,-4 0-6 16,-2 0-2-16,-1 0 4 16,-2-2 11-16,1 0 6 15,0-1 4-15,1-1-2 16,3 1 9-16,1 0 8 16,1 0 2-16,2 1-3 15,0 2-6-15,0 0-6 0,9 0 1 16,-1 5-2-16,7 5 2 15,-1 4-2-15,1 4 0 16,-3 3-2-16,-2 3 0 0,-3 1-1 16,-5-2 0-16,-2-5 1 15,0 2-1-15,0-8 0 16,0-6 2-16,-6-6 2 16,3 0 10-16,0-15 7 15,3-8-10-15,3-6-12 0,14-7-1 16,9-5-8-16,8-1-30 15,5-3-47-15,3 0-119 16</inkml:trace>
  <inkml:trace contextRef="#ctx0" brushRef="#br0" timeOffset="2405.71">20937 5829 486 0,'14'-18'43'0,"-6"0"-33"15,-8 6 47-15,0 3 0 16,-8 4-19-16,-9 3-26 15,-8 2-8-15,-6 7 0 16,0 9 2-16,-1 3 1 0,7 3 5 16,8 1 0-16,3 4-3 15,14-2-4-15,0 0-2 16,15 3-1-16,4-1-4 16,12 0 1-16,3-4 0 0,4 2-5 15,2-6-16-15,-10-1 10 16,-3-3 3-16,-11-6 1 15,-11-1 1-15,-5-2 5 16,-10-4-1-16,-16 1 9 16,-6-3-3-16,-5 2 2 0,-1-2 0 15,8 0-3-15,4 2-1 16,12-2-1-16,14 0-18 16,9 0-55-16,22 0-50 15,10-9-43-15</inkml:trace>
  <inkml:trace contextRef="#ctx0" brushRef="#br0" timeOffset="3139.88">21314 5920 582 0,'0'-18'53'0,"-3"5"-20"16,-15 6 16-16,-5 6-24 16,-6 1-16-16,-2 3-6 15,-3 13-2-15,6 7-1 0,2 4 0 16,11 4 0-16,10-1-3 15,5 0-3-15,4-3-12 16,14-6-4-16,2-5-1 16,4-5 0-16,4-9 4 0,-7-2-1 15,1-5 7-15,-6-12 9 16,-3-2 4-16,-6-4 0 16,-4-2 3-16,1-2 10 15,-2 0 8-15,-1 2 0 16,1 4 0-16,4 5 1 15,0 3-8-15,2 8-6 0,6 3-7 16,5 2-2-16,-1 6 1 16,3 4-1-16,1 6 1 15,-1 4 0-15,-3 1 0 16,-2-1-2-16,-7-2 2 16,-2-2-2-16,-3-5-3 0,-4-4 1 15,0-4 1-15,0-3 4 16,0-7 14-16,-2-7-2 15,0-4-3-15,2-5 4 16,0-2 0-16,13 0-5 16,-1 3-5-16,7 4-2 0,0 4-2 15,3 7-2-15,0 5-1 16,-3 2 1-16,3 7 0 16,-6 8-2-16,0 6 2 15,-5 4 0-15,-2-2-3 16,-4 4-6-16,-3-6-2 15,-2-5 8-15,0-4 0 0,-2-7 2 16,-7-5 4-16,2-2 5 16,1-11 1-16,3-5 10 15,3-4-2-15,0-4-5 16,15 0-5-16,0 2 2 0,4 3-1 16,-2 7-3-16,1 1-5 15,1 8 2-15,-5 5 0 16,0 0-2-16,-5 11 0 15,2 3 1-15,-3 6 0 16,0 2-1-16,-1 3 1 16,0 0-5-16,0-1-10 0,3-6-15 15,-1-2-14-15,1-7-20 16,1-4-37-16,0-5-68 16,1 0-192-16</inkml:trace>
  <inkml:trace contextRef="#ctx0" brushRef="#br0" timeOffset="3421.07">21981 5945 416 0,'3'-6'75'0,"2"-1"-25"16,2 2 5-16,3 1-10 15,4-1-18-15,4 0-12 16,1-3-5-16,3 2-5 0,-2-4-4 16,-4 2 0-16,-3-1-1 15,-8 0 2-15,-5-4 1 16,0 4 1-16,-6 4 2 15,-15 3-2-15,0 2 0 16,0 0 1-16,-5 11-1 0,6 7 0 16,2 0-1-16,9 3-3 15,7 0-1-15,2-1-5 16,11-2-7-16,12-4 2 16,6-5-20-16,5-2-19 15,5-5-24-15,-2-2-54 16,-1-2-107-16</inkml:trace>
  <inkml:trace contextRef="#ctx0" brushRef="#br0" timeOffset="3561.66">22318 5931 529 0,'0'-4'77'0,"0"2"7"0,7 0-22 16,2 0-19-16,8 2-27 16,3 0-8-16,4 0-5 15,3 0-3-15,4 0-1 16,-1-1-49-16,-1-6-81 15,-2-6-168-15</inkml:trace>
  <inkml:trace contextRef="#ctx0" brushRef="#br0" timeOffset="3967.81">22488 5882 255 0,'7'0'-35'16,"-4"0"-95"-16,2-3 66 15</inkml:trace>
  <inkml:trace contextRef="#ctx0" brushRef="#br0" timeOffset="4137.38">22488 5882 220 0,'31'-19'129'0,"-38"19"-66"16,0 0 14-16,-3 5-14 15,2 0-29-15,3 1-20 0,1-1-8 16,1 0-2-16,3 1-2 0,0-2-3 16,1-3-5-16,10-1 3 0,2 0-1 15,3 0-33-15,4-5-46 16,-3-8-68-16</inkml:trace>
  <inkml:trace contextRef="#ctx0" brushRef="#br0" timeOffset="4449.74">22950 5465 617 0,'2'-12'80'15,"-2"2"-46"-15,0 5 24 16,0 5-22 0,0 2-23-16,0 16-12 0,0 6-2 15,0 9 4-15,8 4 0 16,2 4-2-16,2 1 0 15,3-4-2-15,-1-4 2 0,1-5-1 16,-6-6 0 0,-1-7 0-16,-1-3-1 0,-4-8 2 15,-3-3-1-15,0 0 1 16,0-2 0-16,0 0-4 16,0 0-5-16,0 0-14 0,0-2-25 15,0-4-14-15,0-1-29 16,3 2-27-16,6-2-40 15,-2 4-186-15</inkml:trace>
  <inkml:trace contextRef="#ctx0" brushRef="#br0" timeOffset="4871.56">23214 5681 453 0,'-3'0'172'16,"-2"0"-146"-16,5 0 25 16,0 0-19-16,0 3-23 15,5 5-8-15,4 4 2 16,1 1 0-16,0 2 0 0,-2-4-1 15,1 1-1 1,-4-2-6-16,0-2-25 0,-5-2-23 16,0-6-35-16,-2 0-74 15,-6-11-189-15</inkml:trace>
  <inkml:trace contextRef="#ctx0" brushRef="#br0" timeOffset="4996.49">23216 5542 350 0,'2'-7'147'0,"3"-1"-126"16,4 6 4-16,7 2-13 0,1 0-12 16,0 11-33-16,-2 3-74 15,-1 3-143-15</inkml:trace>
  <inkml:trace contextRef="#ctx0" brushRef="#br0" timeOffset="5574.53">23342 5642 496 0,'0'0'116'16,"0"0"-92"-16,5 0 11 15,6 0-20-15,3 10-5 16,-2 1 1-16,3 5-5 0,-1-2-5 16,-2 0 0-16,-4-3-1 15,-4 0 1-15,-1-6-1 16,-1-3 2-16,-2-2 1 15,0 0 5-15,0-9 19 16,5-3-1-16,3-4-14 0,1-1-4 16,3-2-1-16,5 3-2 15,1 4-4-15,-1 2-1 16,2 3-2-16,-4 6 0 16,0 1-1-16,-6 1-1 15,-2 12-20-15,-7 1-15 0,-4 4-14 16,-16 3-19-16,-6-3-22 15,-12-2-32-15,-5-2 3 16,-8-6 30-16,-3-3 82 16,-4-3 83-16,6-2 69 15,4 0-17-15,11 0-32 16,10 0-38-16,11 0-28 0,9 3-9 16,7-3-5-16,16 2-19 15,16-2 8-15,9-2 6 16,8 2-1-16,9-10-3 15,-9 1 0-15,-10-5-1 0,-12 1-1 16,-22 1-6-16,-12 1-6 16,-30 2-15-16,-16 2 1 15,-17 3 9-15,-5 4 17 16,1 0 25-16,7 7 6 16,14 2-4-16,19 0-4 15,19 5-16-15,17-1-14 0,28-3-31 16,26 1 5-1,16-5-45-15,12-4-162 0</inkml:trace>
  <inkml:trace contextRef="#ctx0" brushRef="#br0" timeOffset="5996.26">21661 6400 726 0,'6'-4'46'0,"-1"4"-33"16,5 0 2-16,4 16 7 15,1 10 0-15,2 7-8 16,-2 8-11-16,4 6-1 15,-4 4-1-15,2 1-1 0,0-4-10 16,4-2-26-16,-1-6-23 16,-1-8-23-16,1-13-62 15,-2-10-140-15</inkml:trace>
  <inkml:trace contextRef="#ctx0" brushRef="#br0" timeOffset="6824.2">22017 6657 627 0,'0'-11'38'16,"5"-1"-6"-16,2-4 0 0,8 4-17 15,-3-4-14-15,1 0-1 16,-3 4-6-16,-3-1-2 16,-5 4 4-16,-2 4 3 15,-2 4-5-15,-12 1 1 16,-4 8 4-16,-1 9 0 0,-3 6 3 15,4 4-1-15,4 2 1 16,9-2-1-16,5 2-1 16,5-6-1-16,10-5-2 15,11-9 2-15,4-6-1 16,1-3-14-16,-1-8-15 0,-3-14-7 16,-3-1 5-16,-7-7 25 15,-3-6 9 1,-4 0 8-16,-7 3 12 0,3-1 10 15,-5 6 2-15,6 9 3 16,-4 7-4-16,4 6-4 16,2 6-16-16,4 4-9 0,3 16-2 15,4 10 4-15,1 5-1 16,4 10-1-16,-2 3-2 16,-3 4-1-16,-2 0 0 15,-3-2 0-15,-3 0 0 0,-2-10 1 16,-3-2-1-16,3-8 1 15,-1-6 0-15,4-7 0 16,-3-6 0-16,5-9 0 16,-3-2 2-16,3-5 0 15,-3-13-1-15,-5-9-7 0,-5-5-13 16,-2-8-10-16,-16-4-8 16,-9-2 3-16,-7 3 12 15,-4 2 20-15,-2 5 12 16,4 9 11-16,5 8-7 15,10 4-2-15,6 7-1 16,9 4-3-16,4 0-7 0,17 4-12 16,11 0 7-16,6 0 1 15,6 0-10-15,2 0-10 16,-3 0-11-16,-7-5-11 16,-11-5-52-16,-8-3-8 15,-8-2 79-15,-5-7 29 16,0 0 37-16,-1 0 37 15,-5 3-8-15,1 5-10 0,2 5-10 16,0 2-10-16,3 7-12 16,0 1-20-16,3 16-11 15,9 4 3-15,2 9 5 16,2 6 0-16,2 3-2 0,0 6 0 16,-1-3-3-16,-3 0 0 15,-4-5-11-15,-2-7-37 16,-3-5-18-16,-5-9-30 15,-3-12-55-15,-12-4-138 16</inkml:trace>
  <inkml:trace contextRef="#ctx0" brushRef="#br0" timeOffset="6949.16">22575 6660 450 0,'13'-11'66'0,"8"0"-63"0,6-3 10 15,12 5 4-15,7 3-7 16,3 0-10-16,-2 0-24 15,-2 1-91-15,-7 2-117 16</inkml:trace>
  <inkml:trace contextRef="#ctx0" brushRef="#br0" timeOffset="7105.37">22990 6589 495 0,'0'0'122'15,"0"0"-66"-15,5 0-2 0,11-1-22 16,6-3-12-16,7 0-13 15,3 0-8-15,4 2-5 16,-1-4-47-16,-2 2-53 0,-6-7-88 16,-2-2-196-16</inkml:trace>
  <inkml:trace contextRef="#ctx0" brushRef="#br0" timeOffset="7308.46">23335 6325 497 0,'0'-9'90'16,"0"0"-21"-16,0 4 11 15,0 5-29-15,0 0-23 16,0 7-26-16,2 9-2 16,3 5 5-16,0 6 0 15,5 0-1-15,-2 7-3 16,3-1-1-16,2 0-2 0,1-3-18 16,2-4-25-16,0-8-16 15,4-3-26-15,-4-7-41 16,2-8-87-16</inkml:trace>
  <inkml:trace contextRef="#ctx0" brushRef="#br0" timeOffset="7464.66">23589 6478 506 0,'2'-11'99'0,"0"4"-4"16,-2 4-33-16,2 3-23 16,-1 0-26-16,7 3-14 0,-1 8-2 15,0 3 2-15,2 7 1 16,2-6-13-16,-2 3-35 15,-4-5-21-15,-5-6-37 16,-1-7-92-16</inkml:trace>
  <inkml:trace contextRef="#ctx0" brushRef="#br0" timeOffset="7589.63">23487 6385 484 0,'0'-14'48'0,"11"2"-33"16,12 5 4-16,10 3-14 0,2 4 0 15,3 0-4-15,-2 0-41 16,-4075 9-86-16,8137-2-116 16</inkml:trace>
  <inkml:trace contextRef="#ctx0" brushRef="#br0" timeOffset="7902.08">23761 6380 491 0,'-2'0'78'15,"2"0"-13"-15,0 0-10 16,2 2-43-16,10 7-6 15,0 3 1-15,1 2 0 16,1 1-2-16,-1 1-4 16,-6-4 0-16,-4-4-1 0,-1-1 0 15,-2-4-2-15,0-3 3 16,0 0 10-16,0-12-2 16,0-1 7-16,0 1 4 15,4-4 5-15,5 1-8 16,5 5-8-16,0-1-2 15,5 6-5-15,-3 3-3 0,2 2-1 16,0 2 1-16,-2 10 0 16,-2 2-2-16,0 4-10 15,0 4-10-15,-1-4-3 16,-4 4-9-16,-1-5-20 16,3-3-43-16,-6-5-44 15,0-5-88-15</inkml:trace>
  <inkml:trace contextRef="#ctx0" brushRef="#br0" timeOffset="8651.84">24102 6460 439 0,'5'-8'66'15,"4"-3"-19"-15,-1 4 5 16,9 0-15-16,1-4-10 16,1 2-9-16,1 2-7 15,1-4-3-15,-6 0 3 16,-3 3-3-16,-2-3-4 0,-8 2 2 15,-2 2 3-15,-4 2-7 16,-11 5-1-16,0 0 0 16,-5 5 0-16,1 8-1 15,4 4 0-15,0 2-2 16,6 3-3-16,6-1-13 16,3 0-17-16,3-6-17 0,14-6 6 15,8-4-2-15,1-5-20 16,6 0 5-16,3-8-31 15,-1-9 27-15,-1 1 68 0,-8-3 45 16,-2 0 26-16,-3 1-3 16,-10 3 0-1,-3 2-14-15,-4 5-12 16,-3 2-17-16,-6 6-18 0,-7 0-8 16,0 6 2-16,-4 6 0 15,5 1-2-15,2 1-6 16,5-2-4-16,1-3 5 0,4-3 4 15,4-1 0-15,6-5 3 16,5 0 0-16,4-2 1 16,1-5-2-16,2-4 0 15,4 3-1-15,-6-2 1 16,0 2-1-16,-5 1 1 0,-2 3 1 16,-5 0 9-16,-3 4-5 15,-3 0-2-15,3 0-2 16,-5 8-3-16,0-1 0 15,0 1 1-15,0-1-2 16,0 1-7-16,0-2-3 0,0-5 3 16,1-1 6-16,6 0 5 15,6 0 2-15,0-5 0 16,1 1-1-16,0 2 0 16,0 2-3-16,1 0-1 15,-3 0 0-15,-1 4 0 16,-1 3 0-16,-5 0-1 0,-2-3 0 15,-1 1 2-15,0-5 0 16,-2 0 11-16,0 0 25 16,0-7-14-16,0-6-8 0,0 1-3 15,1-4-6-15,3 3-7 16,3-3-14-16,1 2-38 16,2 0-48-16,2 2-141 15</inkml:trace>
  <inkml:trace contextRef="#ctx0" brushRef="#br0" timeOffset="9667.27">22981 7327 314 0,'1'-2'150'15,"-1"-8"-130"-15,0-6 31 16,-8 2-8-16,-3-1-15 0,-7-1-13 16,-1 5-6-16,-5 6-2 15,-3 5 0-15,0 0-3 16,2 5-3-16,1 9 0 15,5 1-1-15,6 4 1 16,6-3-2-16,5 1 0 0,2-5-3 16,7-3-10-1,8-7 6-15,4-2 6 0,3 0 2 16,1-11 1-16,1-3 0 16,-1-4 1-16,-3 4 4 15,-2-1 20-15,-4 7-1 16,1 2 2-16,-3 6-9 0,2 0-5 15,1 9-5-15,2 9-3 16,0 9-3-16,0 1-1 16,-2 4-1-16,-4 7-1 15,-5-2-4-15,-6-2-13 0,0-1-7 16,-10-7-2-16,-7-6 12 16,-3-12 11-16,0-7 4 15,0-2 3-15,4-16-1 16,4-8 0-16,5-6-2 15,7-2-3-15,0-4-1 16,14 2-3-16,6 2-12 0,7 4-11 16,2 5 10-16,3 5 14 15,-2 7 3-15,-1 4 2 16,-6 7 0-16,0 0 4 16,-3 0 14-16,-6 7-1 15,-1 2-3-15,-2 4-6 0,-1-1-4 16,-4-1 0-16,-2-2 0 15,-1-1-2-15,-1 0 0 16,-2-3-2-16,0-3 4 16,0-2-1-16,0 0 3 15,2 0 0-15,5-5-4 0,3-6 3 16,7 2-7-16,5 2-16 16,2 0-13-16,3-1-31 15,5 5-74-15,-1-1-66 16</inkml:trace>
  <inkml:trace contextRef="#ctx0" brushRef="#br0" timeOffset="9792.26">23574 7318 178 0,'9'0'252'16,"-6"0"-159"-16,2-3-22 15,0 1-19-15,5-2-22 16,2 2-27-16,7 2-19 16,3 0-43-16,2 0-43 15,3 0-77-15</inkml:trace>
  <inkml:trace contextRef="#ctx0" brushRef="#br0" timeOffset="9901.61">23832 7318 466 0,'0'0'74'0,"0"0"-14"0,2 0-20 15,3 0-12-15,10 0-30 16,4 0-16 0,6-3-69-16,4-6-99 0</inkml:trace>
  <inkml:trace contextRef="#ctx0" brushRef="#br0" timeOffset="10472.94">24631 5659 530 0,'0'0'31'0,"0"0"-47"16,16 9 10-16,6 9 20 15,5 7 25-15,8 9 3 16,5 7-19-16,3 9-7 0,2 5 4 16,0 11-7-16,0 6-4 15,-3 4-6-15,-8 7-4 16,-10 0 2-16,-6 3-2 16,-7-5 1-16,-8-5 2 15,-3-5-1-15,-7-7-1 0,-5-9 0 16,-5-5 2-16,0-7-4 15,-6-2 2-15,-8-3 0 16,-6-8-8-16,-9-3-42 16,-5-11-120-16</inkml:trace>
  <inkml:trace contextRef="#ctx0" brushRef="#br0" timeOffset="40236.53">13755 10766 342 0,'-4'0'64'0,"3"0"-28"16,1 0 36-16,0 0-33 15,0 0-10-15,3-2-11 16,4 0-4-16,2-2 12 16,6 1-1-16,-1 2-5 15,4-4-2-15,3 2 1 16,2-2-1-16,4 1-1 0,4 1-1 16,3-2-2-16,5 1-1 15,3-1-4-15,6 1-4 16,3 0-3-16,1 0-1 15,-2 1 1-15,4 2-2 0,0-1-2 16,0 0 4-16,1 1-2 16,1 1 1-16,0-3-2 15,1 3 2-15,3-4-2 16,-1 1 1-16,2 1 2 16,-2 1 2-16,2-1 0 15,-4 0 1-15,2 2 0 0,1 0-4 16,-3-2 1-16,1 2-2 15,1 0 0-15,1 0 1 16,1 0-1-16,-4 0 0 16,3 0 0-16,-1 0 1 15,-4 0-1-15,-6-1 0 0,0 2 0 16,-9-1 0-16,-2 2 1 16,-7-2-1-16,-4 0 2 15,-6 0 0-15,-7 2 0 16,-1-2 1-16,-6 0 1 0,-3 0-1 15,-4 0-1-15,2 0-2 16,-2 0-2 0,0 0-20-16,-2 0-48 0,-3-2-92 15,-1-8-434-15</inkml:trace>
  <inkml:trace contextRef="#ctx0" brushRef="#br0" timeOffset="46056.7">18625 13290 268 0,'0'0'267'16,"0"-3"-210"-16,0-4 13 16,0 5-27-16,0 2-8 15,1-2-10-15,5 2-10 16,2 0-6-16,5 0 2 16,5 0 0-16,5 7 3 0,8 0-3 15,6 3 0-15,9-2 0 16,8-2-3-16,3 1-3 15,5-2-2-15,7-2 0 16,-1 1-3-16,-5-3 1 16,-5-1 1-16,-10 0-3 15,-8 0 1-15,-13 0 1 16,-11 0-1-16,-6 0 0 0,-10-4-2 16,0 4-11-16,0 0-27 15,-5 0-53-15,-7 0-68 16,0 0-269-16</inkml:trace>
  <inkml:trace contextRef="#ctx0" brushRef="#br0" timeOffset="47087.68">2063 14626 330 0,'-7'0'52'0,"3"0"19"16,1 0 21-16,3 0-47 16,0-3-10-16,0 0-8 15,0 2-9-15,0 1-4 16,7 0-2-16,3 0-1 0,5 0 5 16,1 0 4-16,11 0-3 15,3 4 2-15,6-4 2 16,8 0-6-16,5 0-5 15,9 0-2-15,8-7-2 0,5-1-1 16,8-2-2-16,2-1-1 16,2 0-1-16,-1 0-1 15,-3-1 1-15,-6 1 0 16,-10 2-1-16,-9 2 0 16,-11 2-1-16,-11-1 1 15,-12 3 0-15,-8 1 0 0,-5 2 0 16,-6 0-1-16,-1 0-7 15,0 0-14-15,0 0-33 16,0 0-42-16,7 0-107 16</inkml:trace>
  <inkml:trace contextRef="#ctx0" brushRef="#br0" timeOffset="47842.63">5487 14678 364 0,'-2'-3'24'16,"-1"-3"33"-16,1 1 7 16,2 1-16-16,0 1-11 15,0 0-13-15,5 0-5 16,5 0 1-16,7 0-5 0,5 2 1 16,5-1 2-16,9 0 2 15,7 2-3-15,9-3-1 16,7-1-1-16,8 1 1 15,4-2-3-15,9 0-4 16,-2 0-5-16,7-3 0 0,-2 1-4 16,-2-1 3-16,1-1-1 15,-5 1-2-15,-3-2 0 16,-8 0 1-16,-5 1-2 16,-10 2 2-16,-12 0 0 15,-10 3 0-15,-9 2 1 16,-8 1 3-16,-5 1 2 0,-5 0-2 15,-2 0-3-15,0 0-3 16,0 0-6-16,0 1-39 16,0 5-26-16,-7-6-85 15</inkml:trace>
</inkml:ink>
</file>

<file path=ppt/ink/ink14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8:31:45.1010000"/>
    </inkml:context>
    <inkml:brush xml:id="br0">
      <inkml:brushProperty name="width" value="0.05292" units="cm"/>
      <inkml:brushProperty name="height" value="0.05292" units="cm"/>
      <inkml:brushProperty name="color" value="#FF0000"/>
    </inkml:brush>
  </inkml:definitions>
  <inkml:trace contextRef="#ctx0" brushRef="#br0">5304 10934 215 0,'-16'-5'247'0,"1"-3"-164"0,0 1-4 16,1 1-21-16,6 0-19 16,1 2-10-16,3 0-4 15,1 1-2-15,3 1-7 16,0 2-11-16,0 0-8 16,5 0 1-16,5 0 3 15,7 7 0-15,6 1-1 0,5-1 1 16,11 0 0-16,7-2 4 15,13 1 0-15,11-5-1 16,11 1-2-16,14-2 1 16,6-2-3-16,12 2 1 0,9-4 1 15,9-1-2-15,6-2 0 16,8 1 0 0,2 0 1-16,10-2 0 0,4 1-1 15,3 2 0-15,1-1 2 16,2 1 1-16,4 2-1 0,-2-3 0 15,-3 1 2-15,1 0 3 16,-1 2-2-16,-5-5-1 16,-3 3-2-16,-5-1 1 15,-6 0 1-15,-3-4 1 16,-15 3 1-16,-7-3-2 16,-14-1-1-16,-13-1-3 15,-18-1 2-15,-17 1-1 0,-21-1-1 16,-17-3-19-16,-22-5-78 15,-13-10-212-15</inkml:trace>
</inkml:ink>
</file>

<file path=ppt/ink/ink14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44:52.6770000"/>
    </inkml:context>
    <inkml:brush xml:id="br0">
      <inkml:brushProperty name="width" value="0.05292" units="cm"/>
      <inkml:brushProperty name="height" value="0.05292" units="cm"/>
      <inkml:brushProperty name="color" value="#002060"/>
    </inkml:brush>
  </inkml:definitions>
  <inkml:trace contextRef="#ctx0" brushRef="#br0">15498 11966 426 0,'-9'-25'248'16,"6"2"-204"-16,-1 2 2 0,2 6 10 16,2 4-11-16,4 4-10 15,6 7-22-15,5 4-8 16,6 16-2-16,6 12 3 15,4 12 2-15,6 8 0 16,2 7-5-16,2 6 1 0,0-3-2 16,1-2-1-16,-3-8-1 15,-3-7 1-15,-4-10-1 16,-2-10 0-16,-4-8 1 16,-4-12-1-16,-2-5 2 15,2-18 1-15,-3-8 4 0,0-12 11 16,1-10 1-16,-4-11-4 15,4-7-11-15,-2 0-4 16,-2 0 0-16,0 5 0 16,-4 11 0-16,0 13 0 15,-5 10 0-15,-2 9 0 16,-2 11-33-16,3 6-31 0,7 1-53 16,1 3-106-16,4 9-338 15</inkml:trace>
  <inkml:trace contextRef="#ctx0" brushRef="#br0" timeOffset="236.45">16463 12085 806 0,'-12'-12'32'16,"9"-1"-28"-16,5 0 28 15,21 4-4-15,15 0-8 16,7 2-18-16,7 1-5 16,5 6 0-16,1 0-36 0,-9 6-48 15,-15 5-57-15,-15 3-158 16</inkml:trace>
  <inkml:trace contextRef="#ctx0" brushRef="#br0" timeOffset="355.46">16531 12257 696 0,'-17'2'51'16,"17"-2"-5"-16,22 0-12 0,25-11-24 0,13-1-8 16,11-8-42-16,9-5-125 15,3-2-417-15</inkml:trace>
  <inkml:trace contextRef="#ctx0" brushRef="#br0" timeOffset="964.69">17624 11783 235 0,'18'-27'384'0,"-13"-3"-359"16,-5-5 8-16,-5 0 10 16,-15 3-4-16,-4 0-19 15,-5 7-7-15,-1 2 11 16,-3 9-4-16,4 5-8 15,2 7-1-15,4 2-3 0,6 14-4 16,8 10-3-16,9 8 1 16,0 8-1-16,22 9-2 15,9 2 1-15,8 3 1 16,2 3-2-16,-2 0-7 0,-11-3-11 16,-12-5-17-1,-13-1-7-15,-8-6 8 0,-22-7 11 16,-10-10 8-16,-8-9 14 15,-4-3 6-15,8-10 29 16,5-1 2-16,13-2-5 0,12 4-12 16,11 2-12-16,18 9-9 15,14 5 2-15,7 8 0 16,3 8-9-16,-2 8-8 16,-10 6 8-16,-10 4 9 15,-11-4 1-15,-9 0 0 16,2-9 1-16,-7-7 7 0,-1-9 10 15,6-11-8-15,0-7-7 16,19-7-3-16,12-3-17 16,8-19-63-16,10-8-107 15</inkml:trace>
  <inkml:trace contextRef="#ctx0" brushRef="#br0" timeOffset="1636.41">18345 12085 611 0,'7'-20'45'0,"-1"-4"-12"16,6-2 18-16,-5-3-2 16,-5-3-24-16,-2 2-14 0,-2 0-8 15,-17 8 4-15,-1 4-3 16,-11 7-3-16,-4 11 1 15,-1 0 1-15,1 15-2 0,1 12 1 16,5 6 0-16,7 7 0 16,12-4-3-16,10 5 1 15,6-10-2-15,18-7 0 16,12-10 2-16,7-10-1 16,4-4-2-16,2-11 2 15,-3-9 3-15,-3-1-2 0,-7 0 3 16,-5 1 8-16,-12 3 7 15,-4 9 2-15,-7 4-5 16,-6 4-5-16,-2 12-9 16,0 13-2-16,0 12-1 15,0 7 3-15,2 4-1 0,5 4 0 16,3-8-3 0,0-5-9-16,7-10 2 0,2-15 7 15,1-8 3-15,2-6 2 16,-1-18 3-16,0-9 8 15,-1-7 2-15,-2-5 5 16,-2-2-1-16,-2-1-11 0,0 4-5 16,-2 6-7-16,0 8-22 15,-1 15-25-15,1 9-38 16,3 0-32-16,1 12-27 16,1 10-99-16</inkml:trace>
  <inkml:trace contextRef="#ctx0" brushRef="#br0" timeOffset="1902">19015 12173 619 0,'0'-12'92'15,"0"3"-7"-15,-3 5-28 16,-2 4-24-16,-4 6-24 16,2 12-5-16,2 4-4 0,3 9 0 15,2-1-2-15,0-1 1 16,9-6-4-16,3-7-15 15,5-10 14-15,0-6 5 0,0-6 2 16,-2-10 0-16,-5-7 2 16,-7-4 3-16,-3-3 3 15,-1 0-4-15,-11 5-3 16,-3 1-5-16,0 5-9 16,4 6-18-16,8 8-21 15,3 5-32-15,2 0-63 0,16 5-92 16</inkml:trace>
  <inkml:trace contextRef="#ctx0" brushRef="#br0" timeOffset="2042.57">19319 12154 656 0,'8'0'92'0,"-8"0"-31"0,0 6-16 16,0 6-28-16,0 2-14 15,0 5-17-15,0-2-83 16,0-5-130-16</inkml:trace>
  <inkml:trace contextRef="#ctx0" brushRef="#br0" timeOffset="2714.29">20108 11998 473 0,'3'-25'91'0,"-3"-4"-48"15,-3 3 17-15,-13-1-15 16,-9 4-7-16,-9 4-20 0,-6 5-4 16,-3 7 0-16,-1 7 0 15,3 0-5-15,4 10-3 16,10 10-4-16,8 4-2 15,11-2-1-15,8 3 0 16,11-3 1-16,15-3 0 16,11-3 0-16,4-9 0 15,3-6 0-15,0-1 0 16,-3-6-4-16,-5-6 4 0,-8-4 4 16,-6-1 1-16,-8 7 15 15,-4 1 0-15,-5 5-1 16,-3 4-6-16,-1 4-9 0,1 13-5 15,2 8 1-15,4 6 2 16,4 5-1-16,0 1 0 16,3-2-1-16,2-5 0 15,-4-8 0-15,3-9 0 16,-3-8 1-16,1-5 3 0,-2-15 4 16,3-10 12-16,-3-6-1 15,0-3-5-15,0-1-2 16,-2-2-8-16,0 9-3 15,-1 5-3-15,-1 8-18 16,0 5-20-16,1 10-46 0,0 4-63 16,-1 11-62-1,2 9-173-15</inkml:trace>
  <inkml:trace contextRef="#ctx0" brushRef="#br0" timeOffset="2870.52">20510 12150 674 0,'2'2'87'0,"-2"-2"-18"15,1 0-10-15,3 8-14 16,6-2-22-16,-2 7-22 16,1 5-1-16,6 3-9 15,-1 1-33-15,-1 0-36 0,-1-5-58 16,0-6-108 0</inkml:trace>
  <inkml:trace contextRef="#ctx0" brushRef="#br0" timeOffset="3042.33">20953 12127 751 0,'8'-7'97'0,"-5"2"-42"0,-1 5-8 16,-2 0-14-16,0 10-15 16,0 9-15-16,0 7-1 15,-7 6-2-15,-4 2-22 0,-3-4-44 16,-3-6-66-16,3-12-126 15</inkml:trace>
  <inkml:trace contextRef="#ctx0" brushRef="#br0" timeOffset="3714.06">21634 11858 559 0,'21'-22'51'0,"-15"-4"-28"0,-8-2 30 15,2-5-13-15,-9 5-15 16,-8-1-14-16,-9 9-2 16,1 6 5-16,-4 9-6 15,-1 5-6-15,-1 5 1 16,4 13-2-16,4 7-1 15,5 3-1-15,7-1 0 16,7 2-1-16,4-4-3 0,15-7-3 16,9-8 3-16,4-5-1 15,2-5 0-15,5 0 4 16,-3-8 3-16,1-3 2 16,-11-5 1-16,2 4 7 0,-8 2 1 15,-5 6 4-15,-2 4-3 16,-3 1-8-16,-1 19-6 15,0 6 4-15,4 9 4 16,0 7-2-16,-1 8-1 16,0 0-3-16,4-2 0 0,2-5-1 15,-2-11 0-15,1-9 0 16,1-14 1-16,-2-9 2 16,3-7 9-16,-3-14 16 15,5-8-6-15,-3-5-8 16,4-1-8-16,0-2-5 15,0 7-8-15,0 5-30 0,3 8-40 16,2 6-38-16,1 10-40 16,1 1-117-16</inkml:trace>
  <inkml:trace contextRef="#ctx0" brushRef="#br0" timeOffset="3964">22112 12006 627 0,'-2'-9'72'15,"2"0"-21"-15,5 3 7 16,17 3-34-16,2 3-10 0,6 7-12 16,-1 10-3-16,-3 5 0 15,-8 7-12-15,-11 3-14 16,-5 0-1-16,-9-2 9 16,-13-5 15-16,1-7 8 15,-1-4 15-15,6-3 20 16,7-7-6-16,7-4-8 0,9 0-8 15,18 0-13-15,12-5-6 16,10-6-21-16,6-3-52 16,0-6-94-16,1-6-307 15</inkml:trace>
  <inkml:trace contextRef="#ctx0" brushRef="#br0" timeOffset="4167.06">22773 11979 549 0,'7'12'59'0,"-5"0"-11"16,-2 3 24-16,0 2-21 16,-9 2-18-16,-11 2-25 15,-7 1-8-15,-2-1-31 0,-3-6-65 16,3-5-145-16</inkml:trace>
  <inkml:trace contextRef="#ctx0" brushRef="#br0" timeOffset="4823.16">23159 11832 484 0,'18'-22'55'0,"-1"-2"-10"16,-4-6 26-16,-2 3-10 15,-6 1-27-15,-7 1-20 16,2 5-2-16,-17 4 0 0,-5 9-7 16,-3 7-5-16,-4 0 1 15,2 16 1-15,-2 7-2 16,8 7 1-16,3 4-3 15,9-1 2-15,7-5-3 16,2-3-7-16,14-8 3 0,10-5 4 16,5-9-1-16,3-3 1 15,2-3 1-15,2-12 3 16,-4-1 2-16,-3-3 4 16,-2 1 11-16,-5 2 0 15,-5 5 6-15,-4 7-4 0,-2 4-8 16,-1 17-7-1,0 9-6-15,-1 12 3 0,-1 6 0 16,2 9 0-16,-3 1-1 16,0-2 0-16,-2-8-7 15,2-10-4-15,-1-10 3 0,1-16 7 16,2-8 1-16,-1-13 9 16,4-12 2-16,-2-8-5 15,5-3 1-15,-1-2-4 16,6 3-5-16,-2 2-8 15,3 6-30-15,3 7-45 0,3 8-39 16,-1 8-76-16,-1 4-176 16</inkml:trace>
  <inkml:trace contextRef="#ctx0" brushRef="#br0" timeOffset="5182.49">23713 11982 595 0,'0'-14'56'15,"9"2"-17"-15,11 0 21 16,2 6-17-16,5 4-20 16,-1 2-19-16,-4 0-5 15,-2 7-3-15,-11 6-15 0,-7-1-9 16,-4 3 6-16,-16-1 14 16,-3 3 8-16,-5-3 2 15,1 1 10-15,4 3 10 16,6 3-2-16,10 1-11 15,5 1-3-15,12 2-6 0,13-2 0 16,-1-1 0-16,1-3-7 16,-7-5-5-16,-9-4 4 15,-9-3 4-15,-9-7 2 16,-15 0 5-16,-8 0 0 16,-6 0-1-16,1-4-3 0,5-1 1 15,8-1-5-15,12 3-30 16,12-6-32-16,9 0-48 15,19-8-204-15</inkml:trace>
  <inkml:trace contextRef="#ctx0" brushRef="#br0" timeOffset="5356.18">24219 11924 601 0,'5'-4'80'16,"-2"-1"-45"-16,-1 4 14 15,0 1-19-15,-2 0-8 16,0 8-23-16,0 8-14 16,-12 2-40-16,-7-1-85 15,-8 3-321-15</inkml:trace>
  <inkml:trace contextRef="#ctx0" brushRef="#br0" timeOffset="6168.49">20345 13264 483 0,'2'0'40'0,"1"-4"-15"0,2-2 21 15,2-4 14-15,1-1-19 16,-2-7-16-16,-3-3-1 15,-1-4 2-15,-2-5-14 16,-5 1-8-16,-12 1-5 16,-7 3-2-16,-2 5 3 0,-6 10 1 15,-5 5-2 1,3 5 1-16,0 13 0 0,2 10 1 16,8 9 0-16,10 4-3 15,11 0-1-15,3-4-1 16,10-5-7-16,14-11 6 0,5-11 6 15,1-5 0-15,1-5 2 16,3-14 0 0,-4-5 9-16,-4-2 10 0,3 0 7 15,-7 3-1-15,-5 7-9 16,-2 5-5-16,-3 8-6 0,-2 3-5 16,-3 21-4-16,-1 9 0 15,0 13-1-15,-3 9 3 16,2 5-3-16,-1 1 1 15,1-6-11-15,0-4-5 16,3-14-3-16,1-9 8 16,1-12 10-16,0-11 1 0,4-2 4 15,3-18 2-15,0-8 3 16,5-4 2-16,3-2-7 16,2-10-1-16,-1 5-5 15,1-1-17-15,-3 2-30 16,-1 8-49-16,-9 9-62 0,-6 7-82 15</inkml:trace>
  <inkml:trace contextRef="#ctx0" brushRef="#br0" timeOffset="6512.17">20711 13324 368 0,'4'12'59'0,"6"2"1"16,5-5 9-16,1 6-16 15,4 1-18-15,-1 0-15 16,1 0-16-16,-1 3-3 15,-4-4-2-15,-2 0-11 16,-4-10-3-16,2-2 1 0,-6-3 9 16,-2-2 6-16,2-9 4 15,-4-3 3-15,5 0 7 16,-5-2 5-16,1 3 0 16,3 4-3-16,1-1 1 15,-1 6 4-15,1 4-6 16,3 0 3-16,-2 2-1 0,-2 10-3 15,4 0-2-15,-2 3-3 16,-1 4-3-16,2 0-5 16,2 0 0-16,0 5-2 15,-1-5-3-15,-2 5-17 16,1-7-24-16,-1-2-29 0,-2-8-51 16,2-7-61-16,3 0-192 15</inkml:trace>
  <inkml:trace contextRef="#ctx0" brushRef="#br0" timeOffset="6668.38">21260 13401 426 0,'6'0'71'16,"-4"1"-19"-16,0 9 12 16,0 5-21-16,-2 2-26 15,0 1-16-15,0 3-12 0,0 0-45 16,-6-5-98-16</inkml:trace>
  <inkml:trace contextRef="#ctx0" brushRef="#br0" timeOffset="7340.09">21887 13274 573 0,'26'-34'21'15,"-23"-2"-4"-15,-3 1 34 0,0 5-3 16,-13 3-15-16,-6 5-22 16,-6 10-8-16,-2 8 0 15,-6 4 0-15,3 8-4 16,-3 13 1-16,10 6 0 15,4 0-1-15,6 3 0 16,11-3 0-16,2-6-1 0,9-5 1 16,11-7 1-16,8-7 0 15,3-2-1-15,5-9 1 16,0-5 0-16,-1-3 4 16,2 1 0-16,-6 2 12 0,-11 5-1 15,-1 8 0-15,-7 1-4 16,-2 7-9-16,-5 14-2 15,-3 8 3-15,1 4-3 16,1 4 1-16,1-4-1 16,0-3 0-16,3-10 1 15,1-6-1-15,1-12 1 0,1-4 3 16,2-14 9-16,-3-9 2 16,5-7 0-16,-3-4 1 15,3-3-5-15,-5 2-4 16,-1 1-5-16,1 8-1 15,-5 6-19-15,0 11-17 0,4 11-28 16,1 2-46-16,0 18-41 16,0 5-53-16</inkml:trace>
  <inkml:trace contextRef="#ctx0" brushRef="#br0" timeOffset="7587.38">22329 13319 648 0,'-11'-7'57'0,"3"3"12"0,2 4-18 16,4 0-26-16,2 14-19 16,8 11-6-16,13 4 0 15,6 4-1-15,1 4 1 16,3-4-11-16,-4-4-7 0,-7-7 0 16,-11-5 7-16,-9-8 9 15,-2-6 2-15,-18-3 3 16,-5 0-2-16,-4-1 0 15,0-6-2-15,-1 1-12 16,10 1-33-16,6-1-20 0,7 1-28 16,7-6-83-16</inkml:trace>
  <inkml:trace contextRef="#ctx0" brushRef="#br0" timeOffset="7727.96">22386 13244 597 0,'0'-20'51'0,"4"2"-39"0,14 2 24 16,13 9-23-16,8 7-2 16,10 0-12-16,2 2-43 15,5 3-67-15,-5 1-139 16</inkml:trace>
  <inkml:trace contextRef="#ctx0" brushRef="#br0" timeOffset="8131.34">22889 12946 658 0,'-5'-21'14'16,"1"3"20"-16,4 7 17 15,11 11-20-15,7 0-23 16,2 19-10-16,-1 6 0 15,-2 12-6-15,-12 1-17 16,-5 2 1-16,-10-1 3 16,-12-1 7-16,-7-5 12 0,-2-2 3 15,6-5 1-15,6-4 9 16,6-1 3-16,13-2-5 16,2 1-4-16,18 0-2 0,7 2-1 15,5 0-3-15,0-4 1 16,-3 4 1-16,-8-1 0 15,-6 0 0-15,-5 0 16 16,-6-1 7-16,-1 0 0 16,0 3 3-16,-3 1-6 15,0-3-3-15,0 1-4 0,-17-5-8 16,-13-1-6-16,-16-2-29 16,-23-6-85-16,-25-5-253 15</inkml:trace>
  <inkml:trace contextRef="#ctx0" brushRef="#br0" timeOffset="10037.42">17043 14355 658 0,'-10'-18'14'15,"5"2"35"-15,3 8 10 16,2 6-7-16,0 2-19 15,0 8-23-15,2 16-6 0,3 6 12 16,-1 13-2-16,2 7-6 16,1 3 0-16,-2 3-5 15,0-3-3-15,-1-5 2 16,3-4-2-16,-1-7 0 16,1-8-10-16,-2-11-9 0,-3-6-15 15,0-6-19-15,-2-6-41 16,-2-8-32-1,-10-16-147-15</inkml:trace>
  <inkml:trace contextRef="#ctx0" brushRef="#br0" timeOffset="10287.34">16548 14361 572 0,'-22'-24'41'0,"12"3"-1"16,10 3 14-16,17 6-11 0,20 2-10 15,17 5-10-15,14 2-4 16,15 3-5-16,4 0-8 16,6 1-3-16,-3 5-1 15,-5 1-2-15,-7 0 1 16,-14-3-3-16,-11-1-17 16,-14-1-18-16,-10 1-15 0,-12 1-9 15,-5 0-41-15,-7 0-80 16</inkml:trace>
  <inkml:trace contextRef="#ctx0" brushRef="#br0" timeOffset="10490.41">17628 14578 715 0,'-15'0'33'15,"10"-2"-22"-15,5-5 42 16,16 3-31 0,19 1-18-16,6 1-4 0,5 2-2 15,8 0-13-15,-5 2-36 16,-8 7-41-16,-16 2-51 0,-14 3-186 16</inkml:trace>
  <inkml:trace contextRef="#ctx0" brushRef="#br0" timeOffset="10615.37">17685 14774 582 0,'-9'12'78'0,"9"-9"-58"16,20-3 13-16,21 0-7 0,17 0-17 15,8-7-16-15,10-10-89 16,3-4-240-16</inkml:trace>
  <inkml:trace contextRef="#ctx0" brushRef="#br0" timeOffset="11255.84">18995 14328 384 0,'12'-23'202'15,"-4"-6"-168"-15,-8 3 2 0,0 2-2 16,-17 5-3-16,-3 1-22 15,-7 8-3-15,1 4 0 16,-3 6 7-16,5 0 0 16,4 9-4-16,5 9-3 15,11 7-2-15,4 1 2 0,9 9 1 16,11 4-3-16,6 2-2 16,5 0-1-16,4 3 0 15,-8 1 0-15,0-2-2 16,-10 0-5-16,-13-5-12 15,-3-3-13-15,-11-7 7 16,-15-7 11-16,-3-9 10 0,0-4 1 16,2-6 6-16,7-2 10 15,4 0 2-15,14 0-2 16,1 2-3-16,14 3-14 16,9 6 3-16,6 5 1 15,1 4-2-15,1 4-4 0,-11 5-4 16,-10 3 4-16,-8 4 1 15,0 0 3-15,-16-1 2 16,-3-3 1-16,2-2 16 16,3-6-3-16,11-3 2 15,1-5-7-15,21-3-10 0,15-8-1 16,15-2-42 0,8-3-81-16,9-3-343 0</inkml:trace>
  <inkml:trace contextRef="#ctx0" brushRef="#br0" timeOffset="12255.65">19896 14665 474 0,'3'-5'64'16,"-1"-4"-2"-16,0 2-2 15,4-1-22-15,-3 2-14 16,1-1-6-16,-1 0-4 16,-1 5-4-16,3 0-4 15,-3-2-3-15,3 3 1 16,-3 1-1-16,1 0 1 15,-2-2 1-15,1 2 2 0,-2 0 2 16,0-1 1-16,0 1-3 16,0-3-1-16,2 2-1 15,-2 1-2-15,0 0-1 16,0 0-1-16,0 0 0 16,3 0-1-16,-3 0 0 15,2-2 0-15,0 2 0 0,1 0 0 16,-1-2 1-16,0 2-1 15,-1-2 1-15,1 0 0 16,0-1 1-16,0 1 1 0,-1-2 1 16,-1-1-1-16,0 0 0 15,0-4-1-15,-3 0 0 16,-7 0-2-16,-7 0-1 16,-4 4-1-16,-3 1 1 15,-4 2 1-15,-3 2 0 16,1 4-2-16,-1 8 4 15,2 11-2-15,6 1-2 0,5 7 1 16,7 6 1-16,9-2-1 16,2-1-1-16,19-2 1 15,8-4 0-15,10-10 0 16,6-6 2-16,2-6-1 16,0-6 0-16,-2-6 1 0,-5-8 0 15,-8-11 1-15,-8-1-1 16,-11-6 2-16,-10-1-1 15,-1-2 0-15,-15-1-2 16,-9 7 0-16,-5 5-1 16,-3 8-1-16,2 7-6 0,4 9-13 15,6 0-25-15,10 18-26 16,10 3-37-16,5-1-62 16,18 4-216-16</inkml:trace>
  <inkml:trace contextRef="#ctx0" brushRef="#br0" timeOffset="12443.08">20393 14740 599 0,'15'2'80'0,"-5"0"-33"0,-10 5 10 16,0 7-9-16,-3 4-20 16,-2 6-13-16,-4 5-11 15,-1 0-3-15,3 1-3 16,4-1-20-16,1-2-35 15,2-6-20-15,5-12-31 0,7-4-83 16</inkml:trace>
  <inkml:trace contextRef="#ctx0" brushRef="#br0" timeOffset="12693.02">20827 14546 661 0,'0'-10'46'16,"0"4"-12"-16,0 6 33 15,0 2-37-15,0 12-9 0,0 6-6 16,5 6-5-16,0 8-3 16,2 0-3-16,2 3-3 15,-2-1 0-15,1 0-3 16,-5-7-25-16,2-1-15 15,2-9-38-15,-2-8-36 16,0-9-89-16</inkml:trace>
  <inkml:trace contextRef="#ctx0" brushRef="#br0" timeOffset="13224.15">21205 14358 558 0,'-2'-24'47'16,"2"1"-3"-16,0 3 25 15,7 7-20-15,9 6-14 16,6 7-25-16,3 0-9 15,4 18-1-15,2 6 0 0,-8 6-1 16,-4 7 0-16,-12 1-2 16,-7 1-10-16,-7 0 0 15,-16-5 6-15,-3-2 7 16,-5-5 2-16,6-1 2 16,3-2 5-16,8-3-1 15,12-1-3-15,2-2-3 0,14-2-2 16,12-2 1-16,1-3 0 15,1-3-1-15,-3-4 1 16,-7 0 0-16,-8-4 0 16,-8 2 3-16,-2-1 14 0,-5 5 0 15,-9 2-4-15,3 9 3 16,0 1-5-16,6 7-5 16,5 5-1-16,9 5-3 15,14 5-1-15,4 0-1 16,4 3-4-16,-1-4 5 0,-8-1-1 15,-10-9-4-15,-12-4 2 16,-12-6-6-16,-23-5-3 16,-16-3-5-16,-15 0-36 15,-16-6-55-15,-11-3-151 16</inkml:trace>
  <inkml:trace contextRef="#ctx0" brushRef="#br0" timeOffset="44891.15">17693 16155 196 0,'5'-22'374'15,"0"-1"-358"-15,-3-4-5 0,2 2 39 16,-3 1-2-16,-1 6-23 16,-1-2-12-16,-15 7-3 15,-9 6-1-15,-8 4-2 16,-9 3-2-16,-4 5 3 15,-6 11 3-15,2 6 3 0,3 5 1 16,8 3-1-16,15 2 2 16,10 0-6-16,14 3-4 15,12 1-6-15,21 0 1 16,11 3-1-16,14-2 1 16,3 3 0-16,3-1-1 15,-3 0-8-15,-8 0-4 0,-16 1-9 16,-13-5-7-16,-17-4 11 15,-11-7 3-15,-23-6 12 16,-15-7 6-16,-14-7 10 16,-5-2 5-16,-2-2 1 0,5-13-2 15,9-3-7-15,12-5-7 16,21-2-5-16,16-2-20 16,29-2-56-16,22-6-67 15,18 3-167-15</inkml:trace>
  <inkml:trace contextRef="#ctx0" brushRef="#br0" timeOffset="45094.24">18255 16242 811 0,'0'2'-6'0,"12"-2"2"15,15-2 7-15,12 2 11 16,12 0-9-16,-2 0-7 16,0 8-27-16,-7 0-55 0,-9 3-88 15,-21 0-235-15</inkml:trace>
  <inkml:trace contextRef="#ctx0" brushRef="#br0" timeOffset="45203.6">18350 16402 629 0,'-31'10'71'0,"11"-5"-56"0,20 0 9 15,17-3-17-15,25-2-6 16,25 0-14-16,12-5-75 16,13-9-126-16</inkml:trace>
  <inkml:trace contextRef="#ctx0" brushRef="#br0" timeOffset="46406.43">19507 16087 396 0,'10'-7'37'16,"-1"-1"-11"-16,-1-2 35 16,2 3-17-16,-3 0-14 0,-2 2-13 15,-1-4-4-15,-2 1 1 16,-2 4-2-16,-2-2-4 16,-14 1-5-16,-6 2-4 15,-10 3 1-15,-5 0 0 16,-9 8 0-16,2 6 2 15,-3 6 3-15,6 2 14 0,8 4-1 16,10-1-5-16,14 0-9 16,9-4-5-16,5-2-3 15,17-6 3-15,10-8 2 16,6-5-1-16,3 0-2 16,1-14 0-16,-3-3 2 0,-3-6 0 15,-4 1 2-15,-7 0 5 16,-1 5 17-16,-8-1 10 15,-2 7 0-15,-1 5-9 16,-2 6-9-16,-1 2-8 16,1 16-4-16,4 12-1 0,-3 10 1 15,1 8-1-15,-1 8-2 16,2 4 0-16,1-1-1 16,-1-3-1-16,-1-6 0 15,1-5-1-15,-1-11-1 16,-2-5 1-16,1-11 2 0,-4-8-1 15,2-8 2-15,-1-2-1 16,2-19 5-16,-2-6-2 16,5-11-1-16,1-3-2 15,2-3 0-15,0 0 0 16,-5 4-2-16,3 3 1 0,-8 8-4 16,-2 7-14-16,-3 6-19 15,-1 8-32-15,3 6-35 16,2 0-104-16,3 11-206 15</inkml:trace>
  <inkml:trace contextRef="#ctx0" brushRef="#br0" timeOffset="46734.51">20293 16367 640 0,'-4'-11'25'15,"-12"0"3"-15,-2 8 30 0,-5 3-29 16,2 2-20-16,2 10-5 16,1 7-1-16,6 7 1 15,8 4-2-15,4 1 0 16,0 2-2-16,11 1 0 16,5-7 0-16,0-4-3 15,4-8-3-15,1-5 4 0,1-10 2 16,1 0 1-16,-1-18 1 15,-3-3 1-15,0-10 8 16,-9-2 8-16,-8-5-5 0,-2 2-10 16,-10-1-3-16,-14 3-5 15,-8 4-12-15,-8 6-24 16,-10 2-53-16,-3-2-247 16</inkml:trace>
  <inkml:trace contextRef="#ctx0" brushRef="#br0" timeOffset="54420.17">15258 6121 306 0,'-4'2'171'0,"2"-2"-130"16,2 0 5-16,0 0 3 16,10 0-19-16,9 0-11 15,8 0 10-15,7-3-4 0,6-2-3 16,4-5-7-16,-1 3-1 15,1-2-7-15,-2 3-4 16,-4-4-1-16,-1 5-2 16,-7-4 0-16,-4 2 0 15,-2 1 0-15,-8 3-4 16,-3-1-6-16,-6 3-5 0,-3-1-3 16,-4 2-6-16,-4 0-15 15,-14 0-22-15,-7 5-40 16,-14 0-51-16,-5 6-175 15</inkml:trace>
  <inkml:trace contextRef="#ctx0" brushRef="#br0" timeOffset="54607.68">15319 6150 128 0,'-20'9'296'0,"10"-3"-271"16,7-3 11-16,3 0 29 16,18-3-11-16,13 0-8 15,6 0-17-15,9-5-2 0,3-6-4 16,2 1-5-16,1-2-6 15,-5-5-8-15,-6 4-2 16,-5-1-3-16,-4 3-3 16,-8 3-29-16,-7-5-39 15,-6 2-110-15</inkml:trace>
  <inkml:trace contextRef="#ctx0" brushRef="#br0" timeOffset="60403.14">19787 6123 368 0,'-5'0'43'0,"3"0"9"16,1 0 24-16,1-2-35 0,0 1-15 16,1 1-13-16,6 0 5 15,3-2 5-15,1 0-3 16,5 2-5-16,0-1-2 16,6-1 1-16,1-2 0 15,4 0-3-15,0 1-1 16,4-1-3-16,-3 1-1 0,2-1-4 15,-3 1-1-15,-1-2-1 16,-5 3-1-16,-3-2-3 16,-3 2-8-16,-7 0-10 15,-4 2-7-15,-4 0-7 16,0 0-12-16,-7 0-21 0,-9 0-41 16,-6 2-2-16,-3 6-44 15</inkml:trace>
  <inkml:trace contextRef="#ctx0" brushRef="#br0" timeOffset="60621.84">19878 6150 216 0,'-11'7'82'0,"4"-3"-15"0,5-2 7 15,2 1-10-15,0-1-23 16,7 0-10-16,8-2 7 16,4 0-7-16,5 0-7 15,3 0-3-15,3-2-1 16,4-3-3-16,-3 3-5 15,-2-4-4-15,-2 3-4 0,-4-3-3 16,-4 3 0-16,-2 1-2 16,-6 0-8-16,-5 2-17 15,-2-1-19-15,-4-3-50 0,0-2-139 16</inkml:trace>
  <inkml:trace contextRef="#ctx0" brushRef="#br0" timeOffset="98995.63">20364 5092 224 0,'0'0'3'16,"0"0"16"-16,-2 0 100 16,2 0-88-16,-1-3-19 15,-1 1 1-15,2 0 4 16,-2 1 0-16,2-2-8 15,-2 1-5-15,1 1 2 0,-3-1 2 16,-1 0 1-16,-3-1 4 16,-1-1-1-16,2 1 1 15,-3-1 0-15,-3 0 0 16,2 1-4-16,-2-1-1 16,1-1 0-16,-2 2-2 0,-1-4 2 15,0 2-3-15,-2 0 1 16,1 1 0-16,-4-2-2 15,-3 1-2-15,4 1 2 16,-5 2-3-16,-1-2 1 16,-2 1-1-16,-4-1 1 15,-1-1-4-15,-2 0 4 0,-2 1-2 16,-4-1 0-16,-1-1 0 16,-2 3 1-16,-6-4 0 15,0 3 0-15,-4-1 0 16,-1-1 1-16,-5 1-2 15,-2 0 2-15,-4 0 0 16,1-2-3-16,-4-1 1 0,0 1 0 16,-1 0 1-16,-5 1-1 15,6-2 2-15,-2-1-2 16,0 0 0-16,-3-2 2 16,-2 0-3-16,0 1 2 0,-2-1-2 15,2 0 1-15,-5-1 0 16,2 1 1-16,-3-1-2 15,-1-1 2-15,-3 1-2 16,0-3 2-16,1 3-1 16,-2-1 0-16,0-1 0 15,-2 1 2-15,1 1-1 0,1-2 0 16,-4 3 1-16,0-3 1 16,1 3 0-16,-5-2-2 15,1 3 1-15,-4-1-2 16,2 2 1-16,-2 0 0 15,0 1 1-15,0 0-4 0,-1 3 4 16,0 0-2-16,-2 3 0 16,1 0 0-16,1 2 0 15,1 0 0-15,-1 0 1 16,3 6 2-16,0 4 0 16,3 2-1-16,1 6 2 0,5 2-2 15,2 5-2-15,1 2 0 16,8 1 0-16,2 5 0 15,3 0 1-15,11 5-1 16,3 1-1-16,3 1 1 16,8 2 0-16,5 1-1 0,8 0 2 15,3 0-2-15,4 0 1 16,8 1 0-16,3-1 0 16,6-1-1-16,3 3 1 15,5-1-1-15,0 2 1 16,7-2 0-16,5-1 0 15,6 0-1-15,6-1 1 0,2-1 0 16,6-3 2-16,6 1-2 16,2-2 3-16,4 1 0 15,5-4 1-15,3 0 0 16,2 0 0-16,3-4 1 0,4 2-2 16,0-4 0-16,7 1 1 15,5-2-2-15,-2 0-1 16,4 0-2-16,-1-4 1 15,1 4 1-15,5-4 0 16,-1 2-1-16,2-2 0 16,1-2-1-16,7-1 2 0,-1-2-2 15,3 2 2-15,3-7-2 16,-3 2 2-16,6-1-1 16,-4-3 2-16,4 1-5 15,2-1 6-15,-1 0-4 16,5-1 1-16,-4 1 3 15,1-2-5-15,-1 4 3 0,-2-2-1 16,2-3-1-16,-4 1 2 16,6 0-1-16,-8-2 0 15,2 0 0-15,-3-1 0 16,-3-1-1-16,1-2 1 0,-3 1 0 16,-1-2 0-16,1-1 1 15,-4-1-1-15,-2 0 1 16,-2 0-1-16,-2 0 1 15,-5-1 4-15,-2 1-2 16,-1 0 0-16,-1-6-2 0,-4 2 0 16,3-6 0-16,-5 2-2 15,-1-3 2-15,4-2-1 16,-4-3 0-16,-3 0 1 16,1 0 0-16,-3-2 0 15,-2 2-1-15,-1-4 1 16,-2-1-1-16,-1 0 0 15,0-3 1-15,-1-1-1 0,-1-1 0 16,1-1 0-16,1-3 1 16,0 1-1-16,-3-1 0 15,-2 1 0-15,4-1 0 16,-7-2 0-16,-1-1 1 0,1 1 1 16,-3-2-4-16,-3-5 5 15,0 0-3-15,-4-5 2 16,3-1 2-16,-9-5 2 15,0-4 0-15,-6-4 0 16,-12-7 1-16,-8-4-4 0,-19-5-2 16,-28-11-2-16,-32-1-5 15,-37-3-16-15,-42-1-57 16,-52-3-167-16</inkml:trace>
  <inkml:trace contextRef="#ctx0" brushRef="#br0" timeOffset="99792.32">12374 7347 285 0,'2'-7'45'16,"-2"-2"-24"-16,1 2 14 15,3 1-11-15,-3 1-14 16,3 1-9-16,-1 1-1 0,-1 1-1 16,3 0-3-16,-4 2-20 15,1 0-14-15,2 0-28 16,-4 0-35-16,0 0-64 15</inkml:trace>
  <inkml:trace contextRef="#ctx0" brushRef="#br0" timeOffset="100323.42">12374 7347 150 0,'17'-20'87'0,"-14"20"-29"16,-1 0 3-16,-2 0-1 0,3 0-8 15,-1 0-11-15,0-3-8 16,-1 1-6-16,3-2-6 16,-4 1 0-16,0-3-4 15,0 1-2-15,0 0-4 16,0-3 1-16,-4 3 1 0,-3 0-2 16,-6-1-2-1,-2 3-2-15,-4 3-2 0,-3 0 0 16,0 2-2-16,-4 9 0 15,3 5-1-15,-1 3 0 16,5 1-1-16,3 3 0 0,5 0 0 16,8 2-1-16,3-2-2 15,1 0 1-15,13 1 1 16,6-4-2-16,6 1 2 16,3 2 2-16,3 0 0 15,-2 2-1-15,3 2 1 16,-5-1 1-16,-3 5-2 0,-3 1 0 15,-9-3 1-15,-5-3-4 16,-8-1-3-16,-3-5-5 16,-15-4 4-16,-6-3 3 15,-7-6 5-15,-3-7 0 16,2 0 1-16,-2-12 8 0,9-5 9 16,2-7-2-1,10-4-9-15,10 0-9 0,3-5-9 16,16 5-13-16,9-1-20 15,10 7-33-15,2-4-72 16,2 3-228-16</inkml:trace>
  <inkml:trace contextRef="#ctx0" brushRef="#br0" timeOffset="100573.38">12740 7256 651 0,'0'-4'20'16,"-7"-7"8"-16,-2 11 12 16,0 2-20-16,-5 16-22 15,-3 9 1-15,-1 9 2 16,1 7-1-16,0 4 2 16,5 7-2-16,3-2 0 0,7-1 0 15,2-4-2-15,11-8-1 16,9-3-6-16,6-11 2 15,11-5-3-15,4-10-13 16,5-5-32-16,1-5-51 0,2-5-114 16</inkml:trace>
  <inkml:trace contextRef="#ctx0" brushRef="#br0" timeOffset="101042.03">13182 7457 546 0,'-13'-18'66'16,"-3"3"-51"-16,-3 2 16 16,-1 4-2-16,-6 4-20 15,3 5-8-15,-4 0-1 0,6 7 0 16,-1 6 1 0,10 4-3-16,4 3 0 0,4-2-3 15,4-2-4-15,12-3-3 16,2-3 6-16,6-7 5 15,1-3 2-15,-1 0 1 16,0-5 0-16,-3-5 2 0,0-1 11 16,-5 4 10-16,-1-2 1 15,0 5 1-15,-4 4-13 16,3 0-12-16,-4 13-3 16,3 5-1-16,0 12 0 0,-1 5 1 15,-1 8 0-15,-2 0 1 16,-2-2 1-16,3-4-4 15,-1-8 0-15,1-9 1 16,-1-11 2-16,2-9 2 16,2 0 6-16,2-15 22 15,1-8-7-15,1-5-9 0,2-4-4 16,-2-2-6 0,1 1-2-16,0 1-17 0,2 9-30 15,0 6-34-15,2 2-58 16,-2 8-75-16</inkml:trace>
  <inkml:trace contextRef="#ctx0" brushRef="#br0" timeOffset="101323.2">13563 7595 468 0,'0'1'80'0,"-13"5"-15"0,1 5-15 15,0 1-17-15,0 6-12 16,2 5-14-16,2 4-3 15,4 0-3-15,4 1 2 16,0-2-4-16,12-5 0 16,3-7-2-16,7-5 6 0,2-7-4 15,2-2 1-15,-1-16 1 16,-1-2-1-16,-6-5 1 16,-6-6 2-16,-8-2-1 15,-4 2 0-15,-4 3-4 16,-12 3-7-16,-2 5-10 15,0 7-18-15,6 4-28 0,8 6-61 16,4 1-113-16</inkml:trace>
  <inkml:trace contextRef="#ctx0" brushRef="#br0" timeOffset="101479.42">13896 7663 332 0,'6'3'330'0,"-6"1"-283"15,0 3-10-15,0 7 9 16,0 2-25-16,-4 4-17 0,-1 5-5 16,-2-2-22-16,1-2-44 15,3-8-95 1,-2-8-336-16</inkml:trace>
  <inkml:trace contextRef="#ctx0" brushRef="#br0" timeOffset="102166.75">14446 7586 309 0,'0'-12'19'0,"0"-1"25"15,-2 1 3-15,-3 1-7 16,0 2-4-16,-5 0-9 0,-1 3 1 16,-2 5-7-16,-2 1-7 15,-3 0-2-15,-2 12-2 16,0 4-2-16,4 4-2 16,0 5 0-16,7 2-2 15,4-2-2-15,5 0-1 0,0-2-2 16,14-7 0-16,8-4-1 15,3-6 6-15,4-6-1 16,0 0 1-16,-5-6 1 16,-2-10 2-16,-9-3 10 15,-6-3-2-15,-7-1-3 16,0 2-11-16,-9-4 1 16,-4 7-3-16,-1 0-8 0,1 7-11 15,6 2-20-15,4 4-23 16,3 2-48-16,6-3-92 15</inkml:trace>
  <inkml:trace contextRef="#ctx0" brushRef="#br0" timeOffset="102403.92">14546 7390 551 0,'3'-11'67'15,"0"4"0"-15,4 2-18 0,7 5-20 0,6 3-16 16,7 13-9-16,4 9 1 15,-1 9 2-15,3 7-4 16,-5 7-2-16,-6 6-1 0,-6-3 0 16,-9-2-2-16,-7-6-12 15,-2-10-7-15,-14-5 3 16,-9-13 1-16,-2-4 8 16,2-5-7-16,3-6-11 15,6 0-13-15,11-15-35 0,5-2-86 16</inkml:trace>
  <inkml:trace contextRef="#ctx0" brushRef="#br0" timeOffset="102622.64">15075 7561 625 0,'3'-2'58'0,"3"-5"-48"15,4-4 23-15,14 8-7 16,3 1-13-16,7 0-11 0,3 2-4 16,7 0 0-16,-10 7-34 15,-4 3-45-15,-12-2-62 16,-15 1-190-16</inkml:trace>
  <inkml:trace contextRef="#ctx0" brushRef="#br0" timeOffset="102747.61">15134 7689 466 0,'0'4'34'0,"14"-4"-39"16,17 2 24-16,6-1-8 15,15-1-5-15,10 0-58 0,-1 0-63 16,0-1-83-16</inkml:trace>
  <inkml:trace contextRef="#ctx0" brushRef="#br0" timeOffset="103247.51">15832 7551 411 0,'7'-17'57'16,"-1"5"14"-16,-6-1-18 15,-2 3-18-15,-9-1-13 16,-6 5-20-16,-9 3 0 16,-1 3 1-16,-2 0-2 15,1 3 4-15,2 8-3 0,5 3 0 16,8 3-2-16,6 0-1 15,7-2-1-15,0-3-1 16,11-5 3-16,5-1 0 16,8-6-2-16,-1 0 1 0,0-6 2 15,1-8 1-15,-1 0-1 16,-4-2 0-16,-2-1 4 16,-5 5 15-16,-3 1 8 15,-1 4 0-15,-6 4-4 16,-2 1-5-16,1 2-12 15,-1 9-11-15,2 9 2 0,2 8 2 16,-1 8 0-16,1 6 0 16,1 0 1-16,1 3-2 15,1-1 0-15,0-7-2 16,2-8-3-16,4-7 5 16,-1-6 2-16,3-9-1 0,-1-5 4 15,1-2 1-15,0-14 8 16,0-2 5-16,-1-7-4 15,0-3-2-15,-4-1-6 16,0 1-2-16,-3-1-6 16,-4 8 1-16,4 3-15 0,-6 7-26 15,-1 5-17-15,4 6-26 16,-1 0-72-16,3 0-138 16</inkml:trace>
  <inkml:trace contextRef="#ctx0" brushRef="#br0" timeOffset="103450.57">16198 7671 517 0,'4'0'70'0,"-2"0"-7"15,1 4 0-15,2 2-7 16,-2 4-20-16,1 2-14 0,1 5-3 16,2 6-1-16,-2 4-4 15,3 1-3-15,-3 6-7 16,-3 4-3-16,-2 0-2 15,-7 6-26-15,-13-6-61 16,-6-4-111-16</inkml:trace>
  <inkml:trace contextRef="#ctx0" brushRef="#br0" timeOffset="107716.16">12657 8685 398 0,'0'0'57'16,"0"0"-22"-16,0 0 36 16,4 0-22-16,-1-4-24 15,1-1-13-15,0-2 4 16,0-4 4-16,-1-2-6 0,-1-1 1 15,-2-2-1-15,0-2-7 16,-11 2-5-16,-3 0 1 16,-7 5-2-16,1 4 0 15,-6 4 0-15,-1 3 0 16,2 2-1-16,1 8 2 0,7 6-2 16,2 0-1-16,8 4-1 15,5-1-1-15,2 1-2 16,9-2-7-16,11-6-1 15,4-1 7-15,1-6 5 16,4-3 0-16,-7-2-3 16,0 0 1-16,0-5 3 0,-6-6 1 15,-5 1 2-15,-2-3 8 16,0-1 9-16,-6 1 2 16,-1 1 2-16,0 3 1 15,2 0-5-15,-2 3-5 16,-2 3-7-16,0 3-4 0,1 0-4 15,1 0-3-15,2 9-1 16,1 7 1-16,0 2 3 16,0 7 0-16,3 0 0 15,1 7 0-15,-2 3 0 16,0 2 0-16,1 0-1 16,-1-1 2-16,-2-1-2 0,2-3 1 15,-2 1 0-15,1-5-2 16,0-3 0-16,1-2 5 15,-2-3-4-15,0-8 1 16,3-3 0-16,-5-4 0 16,3-3 0-16,-1-2 2 0,2-5 3 15,2-7 0-15,-3-8 0 16,2-3 1-16,3-6 2 16,-2-3-1-16,2 1-4 15,-4 3-3-15,-2 1-1 0,-2 6 1 16,4 5 0-16,-6 5-5 15,5 6-18-15,1 1-33 16,6 4-39-16,-1 0-87 16,5 0-159-16</inkml:trace>
  <inkml:trace contextRef="#ctx0" brushRef="#br0" timeOffset="108170.14">13237 8967 474 0,'-10'-2'48'16,"-5"-2"9"-16,1 4-8 16,-1 0-16-16,1 0-19 15,3 4-10-15,1 3 2 0,3 5 0 16,0 3-4-16,5 1-1 16,2 1-2-16,0 3 1 15,0-4 0-15,9 2 0 16,-1-4-2-16,6-1 1 15,-1-4 0-15,3-2 2 16,1-5 6-16,3-2 4 0,-1 0 3 16,1-7 3-16,-4-6-2 15,0 1 1-15,-5-6-1 16,-5 1-2-16,-6-2-9 16,-3 3-4-16,-12 0-3 0,-9 2-12 15,-12 1-47-15,-6-1-74 16,-6-2-433-16</inkml:trace>
  <inkml:trace contextRef="#ctx0" brushRef="#br0" timeOffset="111325.63">13463 8756 349 0,'-3'0'70'16,"-9"0"-36"-16,10 0 31 16,-1 0-16-16,3 0-10 15,0-2-22-15,5 1-8 16,2 1 7-16,3 0 1 15,2 0 1-15,0 0 1 0,6 0-6 16,1 0-4-16,3 0 2 16,7 0 1-16,3 0-2 15,4-3 2-15,8 3-1 16,2 0-4-16,3 0-2 16,2 0-4-16,0 0 0 15,-1 0 0-15,0 0 0 16,-3 0-1-16,-4 0-1 0,-4 0 1 15,0 0 0-15,-9 0-2 16,-6 0-1-16,-2 0 1 16,-7-1 1-16,-6 1 1 0,-2-2 0 15,-2 0 0-15,-3 2 1 16,2-2-1-16,-4 1 0 16,2 1 0-16,0 0 0 15,-1-4-1-15,1 4-3 16,0 0-4-16,0-1-7 0,-1-1-7 15,-1 0-16-15,0-2-28 16,0-1-43-16,0-4-106 16</inkml:trace>
  <inkml:trace contextRef="#ctx0" brushRef="#br0" timeOffset="111653.71">14098 8560 478 0,'-6'-2'41'0,"5"0"6"0,1 2-17 15,5 0-25-15,9 4 11 16,8 5 14-16,1 1-1 16,6 3-9-16,2 1-7 15,-1 2-1-15,-1 2-5 16,-3 3-3-16,-1 1-2 0,-3 3-1 15,-2 0-1-15,-9 0 0 16,-6 2 1-16,-5-1-1 16,-4 0-3-16,-16-3 2 15,-6 2 0-15,-9-4 0 16,1-2 1-16,-5 1 0 0,5-4-1 16,2-2-7-16,6-1-29 15,11-8-38-15,9-5-103 16</inkml:trace>
  <inkml:trace contextRef="#ctx0" brushRef="#br0" timeOffset="133979.57">14851 8645 110 0,'4'-2'67'0,"0"-1"-40"16,0-2 59-16,-1-1 10 15,-1 1-62-15,1 0 1 16,-3-1 0-16,2 3 6 0,-2-3-11 16,0 3-4-16,0 1 0 15,-2 0-6-15,-4 2-5 16,-8 0-6-16,0 0 0 16,-4 4 3-16,1 5-1 15,-2 1-1-15,2 7 2 0,0-3 1 16,2 4 1-16,2-2-6 15,2 5-1-15,1 0-1 16,7 1-2-16,-1-1 2 16,4 2 0-16,0-3-1 15,0 2-3-15,7-5-1 0,3 3 3 16,4-4 1-16,-1-2-4 16,6-1 2-16,1-4-3 15,2-4 2-15,1 0 0 16,2-5-1-16,0 0-1 15,-1 0 2-15,-3 0-1 16,1-3 0-16,-4-6 0 16,0 2 0-16,-4-4 2 0,-1 0 0 15,-2-5 3-15,-1 2 0 16,-1-4-2-16,-2 0 2 16,1-1-1-16,-5-2 3 15,-1 1 2-15,-2 0-3 0,0-1 1 16,0-1-2-16,-8 1-3 15,-6 1-2-15,0-3-1 16,-7 2-1-16,-3 1 0 16,-5 8-15-16,-8 2-16 15,-14 2-60-15,-13 0-171 16</inkml:trace>
  <inkml:trace contextRef="#ctx0" brushRef="#br0" timeOffset="146505.97">15423 8706 210 0,'3'-5'90'0,"-1"-1"28"15,0-1-84-15,-2-2 17 0,2 0-6 16,-2 2-6-16,0-2-9 15,0-3-7-15,0-1-2 16,-7 3-7-16,-4 1-6 16,-5 2-3-16,-5 3-2 15,-3 4 0-15,-5 0-4 16,1 5 2-16,-1 8 1 0,2 5 1 16,8 0-4-16,5-1 3 15,9 1 0-15,5 0-3 16,0-2-2-16,12-5 1 15,7-2 2-15,6-4 1 0,-2-5 1 16,4 0-1-16,-2-4 0 16,-5-8 1-16,-1-2 0 15,-4-2 5-15,-4-2 12 16,-3 4 5-16,-2-1 2 16,0 4-2-16,-5 5-8 15,1-2-2-15,0 6-4 0,1 2-6 16,1 4-5-16,-1 8-2 15,9 8 2-15,-2 2 1 16,1 6 0-16,2 6-1 16,1-2 1-16,-1 2 0 15,-3 2-1-15,2-6 0 0,0-2 1 16,-5-4-3 0,-2-6 1-16,0-7 1 0,-1-3 0 15,0-8 2-15,1 0 1 16,1-14 8-16,2-6 3 15,5-7-1-15,1-5 1 0,0-1-4 16,3 1-3-16,-3-1-3 16,-1 9-2-16,-3 2-1 15,-4 10-1-15,0 3-6 16,-1 5-28-16,2 4-34 16,0 4-63-16,0 6-35 0,1 1-95 15</inkml:trace>
  <inkml:trace contextRef="#ctx0" brushRef="#br0" timeOffset="146709.04">15835 8856 617 0,'4'2'79'0,"-4"-2"-15"0,0 0-6 16,0 0-13-16,3 2-12 15,0 5-22-15,2 5-8 16,2 6 8-16,4 3-1 0,0 10-4 15,0 6-3-15,1 13-2 16,-4 7-7-16,-5 7-56 16,-3 1-108-16,-2 1-510 15</inkml:trace>
  <inkml:trace contextRef="#ctx0" brushRef="#br0" timeOffset="167771.56">20381 9580 145 0,'-2'-4'21'16,"2"3"-2"-16,0-3-2 15,0 1 1-15,0-2 6 16,0 0 2-16,-2 0-3 15,2 0-25-15,-1 0 38 16,-1 1 8-16,0-5-28 16,0 1-6-16,-2 2 0 0,0-2 4 15,1 1 2-15,-1-4 0 16,-2 3 7-16,0-3-4 16,-2-3-2-16,1-3-1 15,-3 2-2-15,-5-7-6 16,3 1-3-16,-6-5-2 0,-2-4-3 15,-3-2 0 1,-1-5 1-16,-3-2-2 0,-3-7 1 16,-1-2 0-16,-3-2 0 15,-2-4 1-15,-1-1-1 16,-4-3 0-16,-3-4 0 0,-2-4 0 16,-3 0 0-16,-3-5 0 15,-1-4 2-15,-1 0-2 16,-2 0 0-16,-2-2 0 15,0 1 0-15,-1-2 0 16,3 2 0-16,-2-1 0 16,-1-2 0-16,-1 2 1 0,1-4-1 15,0-1 0-15,-2 2 2 16,1 0 3-16,1 0-1 16,0-3-1-16,-3 3-2 15,1-2 0-15,2 0 0 16,-5 0-1-16,-1-2 0 15,0 4 1-15,-1 0-1 0,0-1 1 16,-5 1-1-16,5 2 0 16,-4-2 0-16,0 1 0 15,2-3 2-15,-2 1-2 16,0-1 0-16,0 4 0 0,-4-1 0 16,2 3 0-16,-3 1 0 15,1-2 1-15,-1 2-1 16,-3 2-1-16,3 2 2 15,-2-1-1-15,0 5 0 16,-4 0 0-16,-4 5 0 0,3 4-2 16,-2 2 3-16,-1 3 0 15,-3 1-1-15,2 4-1 16,-3 3 5-16,-1 3-4 16,2 2-1-16,-6 7 2 15,1 2-1-15,0 4 0 0,3 4 0 16,-2 5 1-1,2 2-1-15,4 7-1 0,3 4 2 16,6 3-1-16,6 2 2 16,6 2 4-16,1 8-3 15,9 7-2-15,3 0-1 0,8 5 0 16,-2 1 0-16,9 4-1 16,4 5 2-16,1 2-2 15,5 7 0-15,5 0-1 16,0 1 1-16,8 6 0 15,4-3 1-15,4 4-2 16,6-1-1-16,0 4 2 0,8 0 1 16,6 4 0-16,4-1 0 15,3 4 0-15,3 0 0 16,3-2-1-16,1 4 2 16,5-1-1-16,2 1-1 15,3 0 1-15,4-1 0 0,1 3 0 16,0-2-1-1,-43-61-3-15,0 0 4 0,99 126-1 0,-51-59-3 16,6-3 2-16,0 1 2 16,2 2 0-16,0-4 0 15,-1 2 0-15,0-3-1 16,-1 2 2-16,2 1 0 16,-3-1-1-1,2 2 0-15,-1-2 1 16,0 4-1-16,-5-2-3 0,4 3 6 15,-1-2-4-15,0-1 1 16,-2 0-2-16,1-1 4 16,-1 4-2-16,0-2-2 15,1 1 3-15,-3-1-3 0,4 5 1 16,-2-1 2-16,0-3 0 16,5 1-1-16,-3-1-1 15,-4-2 3-15,4 0-1 16,-4-2-3-16,1 1 3 15,-4-3-6-15,0 1-2 16,-2-1 5-16,-1 2-2 0,0-3 2 16,1 0 0-16,2-1 2 0,2-1 2 15,3-2-4-15,1 0 6 16,2 0-3-16,1 2 2 16,-1-1-3-16,-1-3 1 15,-2-2-4-15,-3-5-50 16,-1-12-111-16</inkml:trace>
  <inkml:trace contextRef="#ctx0" brushRef="#br0" timeOffset="171299">17532 9131 189 0,'2'7'30'0,"6"0"0"15,4 4-1-15,1 1-14 16,3 4 4-16,4 0-14 16,1 3 1-16,4 2-4 15,7 2 20-15,-1 3-6 16,7 1-9-16,3 3 14 0,0 0-9 15,0-1-4-15,5 5 1 16,-3-2-5-16,2 0-1 16,-1 2 3-16,4-2 1 15,1 0-1-15,2 0 0 16,1 0 0-16,0 1-2 16,-2-1 0-16,1 0 0 0,-3 1-1 15,2 0-3-15,-7-4-1 16,6-1 2-16,-6-1-1 15,-1-2 0-15,-1-4 3 16,-2-1 5-16,1-1 5 0,-1-3-5 16,1-1-4-16,-3-3-1 15,5 1-1-15,-1-3 3 16,2 0 4-16,4 0-2 16,-1 1 0-16,3-4-3 15,2 3-3-15,0 0 0 16,3-3-1-16,-3 0 0 0,-5-2 1 15,1-3-1-15,1-2 0 16,-4 0 0-16,-2 0 0 16,2-4 2-16,-3-3 2 15,2 0 5-15,-1-2-2 16,2-1-2-16,-3 2-1 0,1-3-2 16,-1 3-1-16,-2-3 0 15,0 2-1-15,-4-3 0 16,-2-1 1-16,-1-1-1 15,-3-2 0-15,-2-2 1 16,-3-2-1-16,-2-1 4 0,0 0 4 16,-5-5 4-16,3 2 6 15,-1-4 2-15,0 2-2 16,3-4-11-16,-4 1-5 16,1-3 0-16,1-2 1 15,-6-2 1-15,-2-4-3 16,-12-10-2-16,-10-10-19 0,-31-20-40 15,-44-22-180-15</inkml:trace>
  <inkml:trace contextRef="#ctx0" brushRef="#br0" timeOffset="181094.97">17942 9676 190 0,'9'-5'18'15,"-2"-1"30"-15,-3-1 117 16,-4 0-98-16,0 2-22 15,-7 1-15-15,-9 2-9 16,-6 2-5-16,-7 4-6 16,-8 12-1-16,-9 2-4 15,-7 9-1-15,-8 3-1 0,-10 4 1 16,-5 4 4-16,-5 2-2 16,-8 3 0-16,3 0-3 15,1 0 6-15,2-4-1 16,8 1-1-16,7-9-2 0,14-4-4 15,10-4-1-15,15-8 0 16,12-5 0-16,7-10-16 16,10 0-27-16,5-14-30 15,8-10-67-15,3-10-120 16</inkml:trace>
  <inkml:trace contextRef="#ctx0" brushRef="#br0" timeOffset="181313.64">17010 9815 528 0,'-7'0'46'16,"-12"13"-39"-16,-7 12-4 0,-11 11 3 16,-3 4 5-1,-3 7-10-15,2 3 0 0,2-2 1 16,11-5 8-16,9-4 10 16,15-3 0-16,4-5-6 15,26-7-3-15,20-3-1 0,16-3-4 16,18-5-5-16,15-4-9 15,5 0-40-15,-1-6-24 16,-13-3-46-16</inkml:trace>
  <inkml:trace contextRef="#ctx0" brushRef="#br0" timeOffset="182125.8">12267 10131 511 0,'-5'-26'61'0,"0"-5"-57"16,-4 1 9-16,0 3 32 15,-4 7 0-15,-1 2-29 0,-7 12-9 16,-3 6 8-16,-1 0-8 15,-1 16-5-15,0 5-2 16,3 8 1-16,3 3-2 16,9 0-1-16,8-4 2 15,3-3-8-15,1-7-3 0,15-7 3 16,6-11 5-16,2 0 0 16,4-12 5-16,1-10-1 15,2-1 1-15,-6-4 10 16,-6 7 2-16,1 2-1 0,-8 8-2 15,-5 6-4-15,0 4-4 16,-2 14-8-16,-2 13 1 16,1 7 4-16,3 11 2 15,-2 9-2-15,3-1-1 16,-3-1-11-16,4-2-4 16,-1-10 4-16,0-8 6 0,3-10 6 15,-1-8 2-15,2-14 9 16,0-1 20-16,3-21 8 15,-3-6-5-15,4-11-10 16,0-8-6-16,1-1-7 16,-3 3-8-16,-2 4-4 15,-1 7-5-15,-4 13-17 16,0 10-27-16,1 8-32 0,-1 3-57 16,0 9-74-16</inkml:trace>
  <inkml:trace contextRef="#ctx0" brushRef="#br0" timeOffset="182406.97">12697 10335 631 0,'-11'0'53'16,"-7"1"-29"-16,-1 6 8 0,-1 5 0 16,4 5-7-16,4 7-19 15,11 0-6-15,1 3 1 16,13 1 0-16,8-4-2 15,8-6-1-15,1-7-4 16,4-10 0-16,-2-1 0 16,-5-14 4-16,-6-9 1 15,-8-6 5-15,-8-1 3 0,-5-3-1 16,-15 0-4-16,-9 4-4 16,-3 4-4-16,1 8-6 15,1 4-21-15,7 4-26 16,9 3-62-16,9 1-209 15</inkml:trace>
  <inkml:trace contextRef="#ctx0" brushRef="#br0" timeOffset="182906.84">13127 10263 366 0,'-3'2'246'0,"0"-2"-235"15,3 0 31-15,1 0-12 16,18 0 1-16,6 0-1 16,12 0-12-16,13-2 10 15,6-1-9-15,7-1-10 16,8 1 0-16,0 1-6 0,2-2-2 16,0 0-1-16,-9 1 1 15,-4-1-2-15,-11 1 0 16,-7-2 3-16,-13 0-3 15,-10-1 2-15,-6 0 0 16,-9 1 1-16,-4 0 1 16,0 1-3-16,0 1-2 0,-4 1-3 15,1 0 0-15,-3 2-5 16,2 0-5-16,1 0-11 16,3 0-17-16,-2 0-8 15,0 0-11-15,0 0-8 0,-1-2-21 16,0-5-23-16,-3 0-65 15</inkml:trace>
  <inkml:trace contextRef="#ctx0" brushRef="#br0" timeOffset="183500.44">13877 10124 203 0,'-2'-9'106'15,"-1"0"-29"-15,0 0-10 16,3 4 3-16,0-1-13 0,0 3-14 16,0-1-3-16,0 4-7 15,0-1-9-15,0-1-5 16,0 2-2-16,3 0-2 15,2 0-1-15,0 0 1 16,0 0-4-16,1 0-1 16,5 3-3-16,1 3-1 0,-1-1-1 15,2-1-1-15,-3-1-1 16,-1 1 0-16,-1 0-1 16,-5-3 0-16,-3-1 3 15,0 2-1-15,0-2 3 0,0 0 2 16,0 0 1-16,0 0-4 15,0 0-1-15,0 0-3 16,0 0-1-16,0 0-1 16,0 0-5-16,-1-2-14 15,-1 1-9-15,2-3-9 0,-2 0 0 16,-2 1 7-16,-2-2 4 16,-1-1 5-16,-1-3 15 15,-2 2 6-15,-4 0 0 16,4 0 9-16,-3 1 13 15,4 1 5-15,4 3-1 0,1-1-6 16,4 3-6 0,0 0-5-16,4 2-9 0,8 8-1 15,6 2 5-15,6 5 6 16,2 1-5-16,1 1-1 16,2-1-1-16,-2 0 0 0,-5-2-3 15,-3-4 2-15,-4 3-1 16,-7-4-1-16,-4-1 1 15,-4 1 0-15,-2-1 1 16,-14 5-1-16,-7-1 1 16,-4 2-1-16,-7 2-12 0,0 0-16 15,2 0-21-15,3-2-37 16,7-4-84-16,8-3-289 16</inkml:trace>
  <inkml:trace contextRef="#ctx0" brushRef="#br0" timeOffset="183890.97">14525 10051 629 0,'0'-4'35'16,"0"-10"22"-16,0 10-1 0,0 4-7 15,0 0-20 1,4 10-29-16,4 11 1 0,4 5 7 16,0 9 4-16,0 2-5 15,1 4-5-15,-1 0-1 16,0-2 0-16,-3-7-4 0,-1-3-23 16,-3-4-17-16,2-7-34 15,1-9-38-15,1-9-90 16</inkml:trace>
  <inkml:trace contextRef="#ctx0" brushRef="#br0" timeOffset="184640.81">15062 10181 195 0,'7'-8'180'0,"-1"-4"-148"16,-3 2 30-16,1-3 2 15,-1 3-16-15,1-1-13 16,-4-1-4-16,0 3-2 0,0-1-15 16,-12 3-8-16,-5 2-4 15,-5 4-2-15,-1 1 0 16,-4 0 1-16,0 6 2 16,2 5-2-16,8 4-1 15,4-1-1-15,6 2-2 16,7 0 1-16,0 0-1 15,10-2 0-15,8-1 0 0,4-6 1 16,3-2-2-16,0-3 2 16,-2-2 1-16,-1 0 0 15,-3-9 3-15,-4 2 0 16,-3-6 11-16,-3 3 10 0,-1 2 4 16,-3 2 1-16,-1 0-1 15,-1 4-7-15,-1 2-9 16,0 0-8-16,1 2-3 15,5 9-1-15,-1 3 1 0,2 9 0 16,-1 4 0-16,2 4 0 16,1 2-1-16,-6 3 1 15,0-2-1-15,-2-2 2 16,4-5-1-16,-6-8 0 16,3-3 0-16,-2-7 0 0,-1-3 1 15,5-6 2-15,-1 0 4 16,4-11 17-1,4-7-2-15,2-3-9 0,5-6-4 16,2-5-2-16,5 2-4 16,-1-1-2-16,-2 2-1 15,-2 7-1-15,-6 2 1 0,-2 5-4 16,-7 9-16-16,0 4-17 16,-2 2-26-16,-4 2-46 15,1 10-57-15,-2 0-100 16</inkml:trace>
  <inkml:trace contextRef="#ctx0" brushRef="#br0" timeOffset="185156.31">15542 10385 232 0,'-6'-10'191'0,"5"2"-108"16,-4-4 10-16,3-1-24 15,2 0-16-15,0 1-22 16,10 0-15-16,2 0-6 15,5 5-3-15,0 2-3 0,3 3-1 16,1 2-1-16,3 0-1 16,-8 11 1-16,-2 5-3 15,-7 2-2-15,-7 4-7 16,-3 2-4-16,-15-1-7 16,-3-1-4-16,-5-2 8 0,5-6 12 15,1-2 5-15,8-3 0 16,4-4 1-16,8-1 2 15,0 0 5-15,10-2-7 16,9 3-1-16,5 2 8 16,3 1-3-16,0 9-3 0,0 1-1 15,-5 3-2-15,-5 0 4 16,-8 2-2-16,-9 0-1 16,-7-2-2-16,-20-3-2 15,-13-6 3-15,-8-2-13 16,-12-7-20-16,-6-3-46 0,0-16-251 15</inkml:trace>
  <inkml:trace contextRef="#ctx0" brushRef="#br0" timeOffset="192404.6">1923 6863 237 0,'0'0'151'16,"0"0"-81"-16,0 0-35 16,0 0-11-16,0 0-9 15,4 0 3-15,3 0 5 0,3 0-2 16,2 0 0-16,0 2 3 16,6-2-1-16,-1 2-7 15,4-1-7-15,0-1-2 16,2 3-1-16,4-2-2 15,2-1 0-15,5 0 1 16,3 0-1-16,2 0-1 0,4 2-1 16,-1-2 5-16,5 2-2 15,0 0-1-15,1-1 0 16,3 1-1-16,0 0-1 16,0 0-1-16,2-1 1 15,-2-1-1-15,-2 2-1 0,1-2 1 16,-2 0-1-16,0 0 1 15,-2 0 0-15,3 0 1 16,-3 0 2-16,4-2 4 16,-2-1-6-16,1 1 0 15,0 0 0-15,1 1 0 0,-1-3-1 16,0 2 1-16,0-2 0 16,2 1 2-16,-1-1 3 15,-2 1-3-15,0 1 1 16,-2-1 0-16,-2 1-2 15,5-2-2-15,-3 3 1 16,2-1 1-16,-1 0 0 0,2 2-3 16,0 0 2-16,-3 0-1 15,3-2 0-15,-4 2-2 16,2 0 2-16,-6 0-1 16,0 0 0-16,1 0 0 0,-6-2 0 15,3 2 1-15,-3-2-2 16,2 1 2-16,-1-1-1 15,1 0 0-15,1-1 0 16,1 1 2-16,3-2-2 16,-2 4 0-16,1-1 0 15,-4-2 1-15,1 2-1 0,1-1 0 16,-4-2 0-16,5 4 0 16,-7-3 0-16,0 1 0 15,0 0 0-15,0 1 0 16,-1 1 1-16,-2-2-2 0,-1 2 2 0,2 0-1 15,-1 0 0-15,-1 0 0 0,1 0 0 16,-1 0-1-16,1 0 2 31,1 0-1-31,2 2 0 0,-3-1 0 0,-1 1 0 16,4 0 0-16,-3 0 0 16,1-1 0-16,2-1 0 0,-2 3 0 15,4-3 0-15,-2 0 0 16,0 0 0-16,-1 0 0 15,-3 0 0-15,-1 0 0 16,0 0 1-16,-2-4-1 16,-2 0 1-16,-1-1-1 0,-5 1 2 15,-1-1-2-15,-2 2 0 16,-1-1 0-16,-3 0-6 16,-1-3-45-16,0-2-79 15,-3-9-344-15</inkml:trace>
  <inkml:trace contextRef="#ctx0" brushRef="#br0" timeOffset="202683.46">6432 8199 394 0,'-7'0'154'0,"2"0"-119"15,5-2-14-15,3-1-6 16,14 3 1-16,7-4-4 16,10 3-9-16,10-2 7 15,9 3-1-15,6-1-3 16,8 1 1-16,8-2 0 0,6 2 0 16,5-1-1-16,7-1 7 15,4-2-4 1,5 2-3-16,0 0-3 0,3 1 0 15,-5-1 0-15,2 2 0 16,-2 0-2-16,-3 0 1 0,2 0 0 16,-2 0 1-16,-2-2-3 15,0 4 1-15,0 3-1 16,0 3-1-16,4-1 2 16,1 0-1-16,-4 0 0 15,1 0 1-15,-4076 2-1 16,8141-4 0-16,-4080 1 0 0,-4-1 0 15,-5-4 1-15,-4 2-2 16,-8-3 1-16,-8 0 1 16,-4 0-1-16,-8 0 2 15,-8-6 2-15,-6 3 6 0,-5-3 7 16,-5 3 1 0,-4-3-4-16,-4 1-4 15,-2-1-4-15,-1 3-4 0,-3-1-1 16,-3 1-5-16,0-2-42 15,-1-6-78-15,-18-7-302 16</inkml:trace>
  <inkml:trace contextRef="#ctx0" brushRef="#br0" timeOffset="210384.78">1984 9775 440 0,'2'0'110'15,"-2"0"-94"-15,2 0 14 16,1 0 4-16,1 0 0 15,3 0-19-15,-2 0-7 0,0-2 8 16,1-2 0-16,-2 0-4 16,1 1 2-16,-3-4 0 15,-1-4 1-15,-1-1-2 16,0-5-4-16,-1 2-3 16,-10 0-2-16,-5 1-4 0,-6 0-4 15,-4 5 1-15,-5 7 1 16,-4 2 1-16,1 0 0 15,2 16 1-15,5 2-2 16,6 5 3-16,4 2-3 16,9 4 0-16,8-4-2 0,0 0-8 15,14-8 2 1,6-6 7-16,5-6 3 0,2-5 1 16,0 0 2-16,-1-10 0 15,-2-5 1-15,-4-3 2 16,-3 1 8-16,-5-1 1 0,-4 4 3 15,-1 1-3-15,-3 6-2 16,0 4-5-16,0 3-4 16,1 3-5-16,4 17-5 15,4 7 4-15,-1 6 0 16,2 12 0-16,1 5 2 0,0 3 1 16,-1-3-4-16,-4-3-15 15,0-10-2-15,0-8 13 16,-3-13 5-16,-2-9 2 15,-1-7 4-15,4-11 14 16,-1-10 11-16,1-10-17 16,3-8-1-16,2-4 0 15,1 2-4-15,2 2-6 0,-2 5-10 16,1 8-22-16,1 9-37 16,-1 10-60-16,-1 6-88 15</inkml:trace>
  <inkml:trace contextRef="#ctx0" brushRef="#br0" timeOffset="210603.44">2427 10010 661 0,'0'0'73'0,"0"0"-26"16,0 5 4-16,0 6-27 15,0 5-7-15,0 9-5 16,0 2-2-16,4 3-5 15,1 4-3-15,-3-4-1 16,1-1-6-16,-1-4-32 0,-2-4-31 16,0-10-60-16,-3-9-160 15</inkml:trace>
  <inkml:trace contextRef="#ctx0" brushRef="#br0" timeOffset="211368.93">2738 9890 379 0,'-7'0'86'0,"0"0"-40"16,3 0 9-16,0 0-9 15,4 0-14-15,0 0-15 16,4 0-13-16,4 0 10 15,4 2 8-15,6 0-1 0,3-1 0 16,10-1-2-16,5 0-2 16,5 0-4-1,7-1-5-15,8-8-2 0,3 2-2 16,4 0 4-16,-2-1-15 16,0 0 8-16,-5 0-1 15,-3 1 0-15,-13 0 0 0,-7 4 0 16,-8-1 1-16,-13 2-1 15,0 1 1-15,-9 1 0 16,-3 0 2-16,0 0 0 16,0 0 1-16,0 0-1 0,0 0-2 15,0 0 0-15,0 0 0 16,2 0-2-16,-2 0-1 16,0 0 1-16,0 0-1 15,0 0 2-15,2 0-3 16,-1 0 1-16,-1 0 1 15,0 0 0-15,2-2-2 16,0 2-3-16,-2 0-5 0,0 0-8 16,2 0-7-16,-2 0-13 15,0 0-18-15,0 0-30 16,0 0-57-16,-2-6-47 16</inkml:trace>
  <inkml:trace contextRef="#ctx0" brushRef="#br0" timeOffset="211587.59">3345 9687 474 0,'-9'-5'99'0,"5"-1"-57"16,2 2 4-16,2 4-8 15,4 0-24-15,12 11-14 16,3 6 9-16,3 9 15 16,4 6-9-16,-3 9-5 15,-5 4-6-15,-7 5-1 16,-11-2-2-16,0-1-7 0,-18-7-16 15,-9-2-9-15,-7-11-9 16,0-8-5-16,-6-9-19 16,5-10-70-16,4-10-254 15</inkml:trace>
  <inkml:trace contextRef="#ctx0" brushRef="#br0" timeOffset="211993.74">3985 9725 183 0,'5'-13'448'0,"-3"2"-372"16,-2 4-23-16,0 3 8 15,1 4-22-15,-1 0-20 16,2 6-17-16,2 10-6 15,1 7 4-15,0 7 2 16,3 6 0-16,-1 2-2 0,2 3-7 16,-2 0-26-1,4-2-36-15,-1-5-43 0,7-7-80 16,-3-9-268-16</inkml:trace>
  <inkml:trace contextRef="#ctx0" brushRef="#br0" timeOffset="212509.25">4643 9839 578 0,'4'-16'28'16,"-4"-6"-15"-16,0 1 30 15,-5 3 3-15,-7 0-24 16,-2 2-14-16,-4 3-5 15,-3 6 3-15,-6 4-4 16,-2 3 0-16,2 5-2 0,2 10 1 16,4 2-1-16,8 3-2 15,4-4 0-15,7 0 0 16,2-5-4-16,7-4 4 16,10-6 2-16,4-1 2 0,6-3 0 15,2-8 0 1,1-3 0-16,-3 4 4 0,-1-2 6 15,-6 6 1-15,-1 4-4 16,-5 2-3-16,-1 12-6 16,-4 11-4-16,-2 11 6 15,-1 7 1-15,4 7 0 16,-5 2-3-16,2 0-1 0,3-3 2 16,-3-11-1-16,-2-9 0 15,4-10 1-15,2-11 1 16,1-6 5-16,5-11 18 15,-1-9-3-15,7-9-2 0,-1-6-1 16,1-6-6-16,0 2-6 16,-4-3-5-16,-2 7-3 15,0 1-18-15,-2 11-31 16,0 9-21-16,-1 8-41 16,1 6-75-16,-3 0-212 15</inkml:trace>
  <inkml:trace contextRef="#ctx0" brushRef="#br0" timeOffset="212759.2">5105 9924 600 0,'0'-3'66'0,"0"-3"-5"0,0 3-3 16,12 3-22-16,6 3-24 16,4 14-10-16,-3 4 1 15,5 9 0-15,-6 6-2 16,-6 1-3-16,-5 1-6 0,-5-8 1 15,-2-3 1-15,0-9 5 16,0-9 3-16,2-4 8 16,11-5 8-16,6-4 10 15,10-8-10-15,13-4-13 16,9 0-6-16,7-4-35 16,-2-1-81-16,-6 0-184 0</inkml:trace>
  <inkml:trace contextRef="#ctx0" brushRef="#br0" timeOffset="213571.57">2241 10908 452 0,'-4'0'73'0,"-1"0"-39"15,1-6 32-15,0-7-15 16,1-1-24-16,-3-3-17 0,-1-4-3 15,-4-2 0-15,-1 0-6 16,-4 2-2-16,-6 1 0 16,-5 7 1-16,-5 8 0 15,0 5 0-15,-2 9-3 16,3 12 3-16,2 8-1 0,6 4 0 16,11-2 1-16,8 0-1 15,4-3-2-15,9-6-4 16,10-10 1-16,8-9 0 15,2-3 6-15,3-10 5 0,2-8-1 16,-2-5 0 0,2-4 4-16,-8 3 7 0,-6 1 8 15,-2 5-3-15,-6 7-4 16,-3 5-8-16,-1 6-5 16,-1 6-5-16,0 15-5 15,0 11 4-15,3 11 3 0,0 8 0 16,-3 8 2-16,6 2 1 15,-2-4-5-15,2-5-9 16,-1-13 1-16,0-8 3 16,1-14 3-16,-4-9 4 15,1-8 6-15,-1-15 31 0,-1-10-2 16,1-7-10 0,-1-7-3-16,2-4-7 0,-1 0-8 15,1 0-5-15,-3 6-4 16,3 7-7-16,-2 6-14 15,-2 12-14-15,3 6-29 0,-2 6-55 16,2 4-94 0,0 9-74-16</inkml:trace>
  <inkml:trace contextRef="#ctx0" brushRef="#br0" timeOffset="213791.25">2668 11061 618 0,'0'0'80'0,"0"0"-49"16,2 0 8-16,1 8-10 16,3 6-12-16,1 4-3 15,2 4-1-15,0 6-3 0,1 2-8 16,0 3-1-16,1-1-1 16,-3-2-5-16,-1-3-24 15,1-2-26-15,-3-5-26 16,-3-8-50-16,-2-8-150 0</inkml:trace>
  <inkml:trace contextRef="#ctx0" brushRef="#br0" timeOffset="214666.06">3036 11101 462 0,'-18'-3'87'0,"6"-1"-42"15,2 1 5-15,7-1-8 16,3 3-17-16,13 1-26 0,14-3 2 16,10 0 22-16,13-1 4 15,11-1-9-15,8 0-9 16,6-3-3-16,5-1-4 15,-4 3-1-15,-1-3-1 16,-9 1 0-16,-9 1-1 0,-10 0-13 16,-10 0-17-16,-12-2-27 15,-10 2-25-15,-10-2-9 16,-5-2 3-16,-11-1-1 16,-10-2 32-16,-2 0 58 15,-3-3 62-15,9 3 34 0,0 2 5 16,7 5-22-16,8 3-18 15,2 4-25 1,11 0-30-16,10 5-6 0,6 11 6 16,7 6 8-16,0 4-5 15,-5 8-7-15,-8 2 0 0,-9 1-4 16,-12 1-13-16,-6-6-12 16,-15-4-9-16,-5-8-9 15,-4-8 7-15,3-8 16 16,9-4-25-16,7-5-56 15,11-13-109-15</inkml:trace>
  <inkml:trace contextRef="#ctx0" brushRef="#br0" timeOffset="-214611.98">4263 10762 739 0,'0'-7'25'16,"0"-1"6"-16,-4 8 18 15,2 0-24-15,0 14-10 16,2 5-11-16,0 9-1 16,8 7 2-16,8 2-4 15,2 4-1-15,3 2-9 0,4 0-32 16,-1-7-25-16,-4-6-57 16,-1-5-148-16</inkml:trace>
  <inkml:trace contextRef="#ctx0" brushRef="#br0" timeOffset="-214080.85">4793 10918 433 0,'5'-18'101'16,"-2"-2"-80"-16,-1 1 21 15,-2 1 4-15,0 0-5 16,-2 0-26-16,-8 5-14 16,-10 3 4-16,-6 5 1 15,-4 5-5-15,-1 1 1 0,1 12-2 16,3 2 2-16,8 7-2 16,7 0 0-16,9-3-3 15,3-1 1-15,8-3 3 16,9-7-1-16,7-2 1 15,4-6 0-15,3 0-1 0,1-6 0 16,-1-6 1-16,-4-1 0 16,-6 2 1-16,-1 4 4 15,-6 2 8-15,-1 5-5 16,-4 4-5-16,-1 14-5 16,0 8-1-16,-1 6 2 0,-2 10 1 15,1 0 0-15,-1-1-1 16,-1-3 1-16,0-10-3 15,1-5-1-15,2-12 3 16,-2-7 1-16,5-4 3 16,4-9 28-16,1-11-2 15,2-6-17-15,3-6-4 0,1-5-1 16,-1 6-6-16,-2-1-1 16,-2 3-15-16,-3 6-28 15,1 7-24-15,-3 6-34 16,0 9-61-16,-2 1-141 0</inkml:trace>
  <inkml:trace contextRef="#ctx0" brushRef="#br0" timeOffset="-213899.34">5246 11011 489 0,'0'3'133'0,"0"-1"-75"15,0 1 5-15,0 6-8 16,0 4-7-16,0 4-19 15,0 8-9-15,6 6-5 16,1 3-7-16,0 5-6 0,-2 11-1 16,-1 5-34-16,-2 6-74 15,-2 5-160-15</inkml:trace>
  <inkml:trace contextRef="#ctx0" brushRef="#br0" timeOffset="-211077.2">4223 10894 184 0,'0'0'57'0,"0"-3"15"0,0-1-4 15,0-1-11-15,0 2-4 16,0-3-7-16,0 2-17 15,0-1-5-15,0-1-6 16,0 3-2-16,0 0 0 16,0 0-2-16,-2-2-3 0,-5 2-5 15,0 1 1-15,-4 0 1 16,0 2 2-16,1 0-1 16,-5 0-3-16,1 0-2 15,-3 7-1-15,2 4 1 16,-2 2 3-16,2 5 0 0,-2 4 1 15,5 6-1-15,2 2-1 16,3 2-2-16,5 2 0 16,2-2-1-16,4 0-1 15,7-5-1-15,5-1-2 16,1-2 1-16,2-4 0 16,4-5 0-16,1 0-1 0,-1-5 2 15,2-4-2-15,-3-4 1 16,1-2 2-16,-1-2 1 15,-6-14 2-15,2-2 2 16,-2-6 8-16,0-4 3 16,-4-2-6-16,-1-6-4 0,-3-2-3 15,-5 5 0-15,-3-1-2 16,0 3 0-16,-8 5-3 16,-4 3-2-16,-3 5-3 15,-6 7-20-15,0 0-44 16,-6 6-61-16,-2-2-180 0</inkml:trace>
  <inkml:trace contextRef="#ctx0" brushRef="#br0" timeOffset="-207068.55">20427 4079 627 0,'-14'-18'7'16,"-1"-3"-21"-16,1 1 1 16,2-1 14-16,-5 1-1 15,-4 1-3-15,0 1-3 16,-5-2 4-16,-4 6 0 16,-8-2 2-16,-7 4-1 0,-5 2-3 15,-9 4 0-15,-6 6 4 16,-4 0 0-16,0 10 4 15,-1 9 4-15,-1 10-4 16,1 5-2-16,4 6-2 0,-5 7 0 16,3 6 0-16,4 5 1 15,1 1-2-15,2 5 2 16,8 0-1-16,2 2 1 16,7 0 3-16,0 2 6 15,10 0 1-15,2 2-1 16,5 1-2-16,5 6-1 0,4-1 0 15,4 3-1 1,5 1-2-16,0 2 0 0,4 2-3 16,5-2-1-16,-4 0 0 15,4 0 1-15,0-2-1 16,7-7 0-16,6-1 0 16,1-4 0-16,6-8 0 0,5-3 1 15,4-2 0-15,3-5-1 16,2-1 3-16,10-3-2 15,4 0 0-15,4-3 1 16,6 0 1-16,4-3 0 16,-1-5-2-16,4-1 1 0,0-2-1 15,-1-5-1-15,-1-4 1 16,0-2-1-16,1-3 0 16,1-5 1-16,1-6-1 15,3-6-1-15,-1-1 1 16,-3-3 0-16,-1-9 4 15,-1-10-3-15,-2-1 1 0,-3-7 3 16,-2-6 1-16,-4-3 0 16,-2-6-3-16,-1-3 0 15,-5-4-2-15,1-3 1 0,-2-4-1 16,-2-1 0-16,1-5 0 16,-3-1-1-16,-3-4 0 15,-2-1 0-15,-3-2 1 16,-1-4 1-16,-6 2-1 15,-3-1 2-15,-5-3 2 16,2 4 1-16,-2-7 0 16,-3 2-4-16,-2-5 2 0,-3-3 0 15,-3-4 0-15,-5-7-1 16,0-1-1-16,-15-3-1 16,-7-6-2-16,-14-2-2 15,-12-1 0-15,-19-1-10 16,-18 1-15-16,-27 6-12 0,-26 2-39 15,-33 4-136-15</inkml:trace>
  <inkml:trace contextRef="#ctx0" brushRef="#br0" timeOffset="-201494.23">2448 12136 315 0,'0'0'121'16,"0"0"-93"-16,1-3 29 16,5-1-14-16,-3-3-6 15,2 0-15-15,2-4-1 16,-1 1 6-16,0-1-2 15,-3-4-5-15,-3 1 0 0,0 0-2 16,-9-3-9-16,-7 5-5 16,-8 1-3-16,-3 4-2 15,-3 5 2-15,-4 2 0 16,1 3-1-16,3 14-1 16,4 4-2-16,4 1 2 0,7 9-1 15,8-1 0-15,5-2-8 16,2-3-9-16,4-3-2 15,8-7 5-15,4-8 11 16,0-7 2-16,4 0 4 16,-3-8 5-16,0-10-2 0,0-2 7 15,-1-3 4-15,-2 0 7 16,0 0 1-16,1 3-2 16,-3 7 2-16,1 3-10 15,0 6-8-15,1 4-5 16,2 11-2-16,2 13-1 15,0 7-1-15,2 13 3 16,-3 8 0-16,0 9 0 0,-6 9-2 16,-5 3 0-16,2-4-10 15,-4 0-5-15,-1-12 4 16,3-7 8-16,-3-15 5 0,2-12 2 16,3-7 0-16,-3-10-1 15,2-6 3 1,2-9 24-16,3-12-1 0,-2-10-10 15,2-8-2-15,1-6-4 16,-1-3-4-16,0 0-5 0,-3 2-2 16,-1 6 0-16,-1 10-4 15,-2 8-15-15,2 10-26 16,1 5-40-16,-1 5-76 16,6 2-272-16</inkml:trace>
  <inkml:trace contextRef="#ctx0" brushRef="#br0" timeOffset="-201184.1">2914 12530 703 0,'0'-11'35'0,"7"-1"-34"16,13 7 21-16,5 3 14 15,2 2-20-15,-2 12-15 16,0 10-1-16,-6 5-1 16,-11 6-10-16,-8 3-15 15,-7 1 7-15,-13-1 11 16,-1-4 7-16,-3-7 3 16,3-3 7-16,4-8 18 0,10-5-5 15,7-4-8-15,6-5-4 16,19 0-6-16,13-10 0 15,10-7-10-15,19-4-50 0,2-8-71 16,6-8-203-16</inkml:trace>
  <inkml:trace contextRef="#ctx0" brushRef="#br0" timeOffset="-200585.15">3521 12441 572 0,'-13'0'42'15,"6"0"-24"-15,7 0 24 16,13 0-26-16,15 0-2 15,12-5 12-15,10 1 5 0,15-3-6 16,9 1-11 0,8 1-5-16,1 0-2 0,2-2-4 15,-4 2-2-15,-3-1-1 16,-10 1-1-16,-14-1-1 16,-13 1-23-16,-10-2-26 15,-13 0-15-15,-11-4-27 0,-7-3-34 16,-9-2-78-16</inkml:trace>
  <inkml:trace contextRef="#ctx0" brushRef="#br0" timeOffset="-200382.08">4245 12215 378 0,'-15'-10'148'15,"8"3"-68"-15,7 6-12 0,2 1-43 16,18 3-16-16,7 12 4 16,7 4 8-16,3 9-1 15,4 8-5-15,-6 5-6 16,-9 6-7-16,-7 4-2 15,-16-1-5-15,-3-3-16 0,-22-8-13 16,-8-9 3 0,-6-8 19-16,0-13 11 0,4-8-8 15,7-1-26-15,12-10-28 16,13-14-72-16,11-2-155 16</inkml:trace>
  <inkml:trace contextRef="#ctx0" brushRef="#br0" timeOffset="-200069.65">5000 12218 599 0,'0'-18'58'0,"-16"0"-30"16,-7 4 21-16,-6 10-16 16,0 4-3-16,-1 2-20 15,-1 14-8-15,7 9 1 16,4 6 0-16,8 4-3 15,7 3-1-15,5-5-1 16,8 0-2-16,11-8-2 0,8-8 2 16,4-4-2-16,3-13 1 15,-2 0 2-15,0-13 0 16,-6-4 2-16,-8-10 2 16,-6-1 2-16,-10-7-1 0,-2 2-12 15,-16-2-9-15,-4 3-20 16,-3 6-43-16,0 6-39 15,3 6-35-15,13 6-203 16</inkml:trace>
  <inkml:trace contextRef="#ctx0" brushRef="#br0" timeOffset="-199554.15">5431 12236 601 0,'0'-21'33'16,"-12"-6"-7"-16,-4 3 25 16,-4 1-27-16,-5 5 3 15,-2 6-18-15,-4 9-9 16,4 3 0-16,-2 3-1 16,7 13 0-16,5 5-1 0,7 3-6 15,8-2-4-15,2 2-4 16,9-2 0-16,7-8 6 15,3-3 5-15,3-6 3 16,2-5 0-16,-2 0 3 16,2-8 1-16,-2-4 0 0,-2-4 2 15,-3 4 12-15,-3 2 7 16,-6 2-5-16,-1 4-1 16,2 4-10-16,-1 4-6 15,1 14-2-15,-1 7 1 16,1 7 0-16,1 7 2 15,-2 5-3-15,1-1 2 16,-1-1-1-16,-1-9 0 0,0-6 0 16,1-11 1-16,4-10 0 15,0-6 4-15,0-8 22 16,3-9-1-16,1-7-8 0,0-6 0 16,-2-3-2-16,1 0-8 15,-4 1-6-15,0 2-1 16,-4 5-5-16,-2 5-30 15,-1 5-21-15,-3 8-39 16,3 6-33-16,-1 1-98 0</inkml:trace>
  <inkml:trace contextRef="#ctx0" brushRef="#br0" timeOffset="-199382.31">5828 12347 483 0,'5'1'152'0,"-5"-1"-75"0,1 2-4 15,1 3-22-15,1 6-13 16,-1 5-11-16,3 7-10 16,2 8-2-16,-1 2-8 15,-3 12-5-15,2 2-2 16,-5 6-29-16,-5 2-58 0,-9-3-101 16</inkml:trace>
  <inkml:trace contextRef="#ctx0" brushRef="#br0" timeOffset="-197164.09">2709 13497 434 0,'-5'0'67'0,"2"-6"-22"15,-3-1 28-15,3-1-20 16,-2 1-18-16,2-3-11 15,-2-3 1-15,-1-3-2 16,-2 1-9-16,-5 0-7 0,-5-5-5 16,-2 8-2-16,-7 0-1 15,-3 7 0-15,-1 5 0 16,-1 0 0-16,1 11-1 16,6 6 1-16,6 6-1 15,6 2-3-15,9-1 3 16,4 1 0-16,5-1-6 0,12-9-11 15,7-6 8-15,4-6 9 16,3-3 0-16,-3-9 4 16,0-7-1-16,0-6 3 15,-7 4 1-15,-2 0 5 16,-7 1 11-16,-2 8-4 0,-4 0-6 16,0 9-7-16,-1 2-7 15,2 14-4-15,3 8 6 16,5 9 0-16,3 9 2 15,-2 4 0-15,3 4-2 0,-4-4-6 16,4-1-9 0,-5-8-4-16,-4-10 10 15,1-11 7-15,-2-11 1 0,4-5 8 16,-6-12 26-16,4-11 1 16,-3-10-4-16,2-4-2 15,0-6-7-15,-1 2-9 16,1 0-7-16,-2 3-5 0,1 10-1 15,3 5-19-15,-2 13-18 16,2 7-36-16,3 3-43 16,2 6-53-16,0 8-78 15</inkml:trace>
  <inkml:trace contextRef="#ctx0" brushRef="#br0" timeOffset="-196898.52">3111 13670 574 0,'0'0'45'16,"0"0"-1"-16,2 2-13 0,11 3-6 16,-1 4-12-16,1 3-11 15,0 5-2-15,-5 2-3 16,-2 5-11-16,-6 0 4 16,0-1 4-16,-6-1 3 15,-2-1 4-15,-5-6 14 0,4-3 13 16,4-3 3-16,1-3-2 15,4-5-6-15,4-1-10 16,14 0-8-16,8-9-3 16,14-5-12-16,7-6-55 15,8-6-92-15,1-6-343 0</inkml:trace>
  <inkml:trace contextRef="#ctx0" brushRef="#br0" timeOffset="-196492.35">3739 13641 398 0,'-22'2'68'16,"4"-2"10"-16,7 0 0 16,9 0-14-16,4 0-17 15,20 0-32-15,8 0 8 16,15-2 6-16,11-1-11 0,8-2-6 15,10 1-1-15,8-2-3 16,0 1-5-16,-2 2-2 16,-2-3-1-16,-9 1 0 15,-11 2-11-15,-14-5-30 16,-11 1-40-16,-13-3-35 16,-17-3-64-16,-3 0-81 15</inkml:trace>
  <inkml:trace contextRef="#ctx0" brushRef="#br0" timeOffset="-196320.53">4408 13461 389 0,'-19'-11'136'0,"6"1"-62"16,11 6-11-16,2 4-17 16,15 0-37-16,9 15 0 0,5 5-1 15,8 6 6-15,-2 3-6 16,-4 6-4-16,-10 6-3 16,-13 2-1-16,-8 0-7 15,-22-4-12-15,-14-1-17 16,-11-12-25-16,-1-6-41 15,-1-11-38-15,5-9-94 0</inkml:trace>
  <inkml:trace contextRef="#ctx0" brushRef="#br0" timeOffset="-195930">5010 13340 570 0,'2'-16'48'16,"-1"4"12"-16,3 1 7 15,1 4-11-15,0 7-13 0,3 0-26 16,-1 14-13-16,2 7 2 16,4 9 3-1,-3 7-6-15,-1 5-1 0,2 4-3 16,-2 0-13-16,-2 0-23 15,2-4-23-15,0-10-30 0,2-5-32 16,1-13-97-16</inkml:trace>
  <inkml:trace contextRef="#ctx0" brushRef="#br0" timeOffset="-195398.88">5624 13458 509 0,'5'-17'44'0,"-3"0"-3"15,-2-1 21-15,0-2-14 16,-10 3-22-16,-7-1-16 16,-2 3-1-16,-5 3 2 0,-5 7-8 15,-3 5-2-15,0 0 0 16,0 11 1-16,1 6-4 15,9 4 1-15,6-3-1 0,7 2-1 16,9-4-5-16,2-2-9 16,14-4 9-16,7-6 6 15,9-4 0-15,-3 0 0 16,3-9 3-16,1-2-1 16,-5 0 2-16,-6 0 1 15,-2 3 7-15,-6 2 7 0,1 4-6 16,-5 2-6-16,-1 9-5 15,3 9-1-15,-2 7 3 16,2 5 0-16,1 7-1 16,1 4-1-16,-1-2 1 15,1-3-1-15,1-5-1 0,-3-9-1 16,3-7 2 0,-1-13 1-16,4-2 2 0,0-14 4 15,-2-10 15-15,-2-2 2 16,1-6-11-16,-3-3-1 15,-3 2-7-15,-3 2-5 0,0 3-4 16,-3 6-23-16,-1 10-30 16,-1 5-14-16,3 4-42 15,1 3-95-15</inkml:trace>
  <inkml:trace contextRef="#ctx0" brushRef="#br0" timeOffset="-194071.06">6099 13616 453 0,'-7'-10'63'16,"6"-1"-6"-16,1 2 10 15,0 3-14-15,10 5-25 16,10-1-18-16,7 2 2 0,2 9 4 16,0 9-11-16,-3 3-4 15,-4 4-2-15,-14 4-2 16,-8 5-10-16,0 0 1 15,-17-4 8-15,-6-2 5 16,-6-4 1-16,3-5 3 0,6-6 17 16,3-4 11-16,8-4-1 15,9-3-8-15,0-2-5 16,24 0-2-16,6 0-1 16,11-5-4-16,12 1-7 15,2-3-5-15,2 1 0 0,1 1-12 16,-11 0-46-16,-10-2-66 15,-11-1-159-15</inkml:trace>
  <inkml:trace contextRef="#ctx0" brushRef="#br0" timeOffset="-190352.41">2797 14810 526 0,'-1'-8'68'0,"-6"-5"-35"16,-3-4 31-16,3 0-31 16,-2-2-12-16,-4-1-12 15,-1 2-4-15,-6 6 6 0,3 1-7 16,-5 2 0-16,0 9-2 15,0 0-2-15,-2 10 0 16,2 8-1-16,6 4 0 16,7 6 0-16,4 2-1 15,5-2-1-15,3-4 1 0,12-3-3 16,4-6 1-16,1-11 2 16,4-4 2-16,-3 0 0 15,0-10 3-15,0-9 3 16,-8-2-1-16,1 0 2 15,-4 2 11-15,-3 1 6 0,-2 7-12 16,3 6-5-16,3 5-7 16,-1 6-2-16,8 16-3 15,4 9 2-15,3 7 1 16,2 6 2-16,0 10-12 16,-6 3-4-16,1 0-2 0,-8-2-5 15,1-10 5-15,-6-8 7 16,-4-12 9-16,-1-15 1 15,-4-10 9-15,0-8 54 16,0-18-14-16,1-5-27 16,1-11 3-16,3-2-6 15,5-1-13-15,2 2-5 0,1 10-7 16,5 6-22-16,2 7-16 16,3 11-40-16,-4 8-39 15,1 1-64-15,0 3-178 16</inkml:trace>
  <inkml:trace contextRef="#ctx0" brushRef="#br0" timeOffset="-189874.08">3268 15072 309 0,'0'-7'170'0,"0"-4"-100"0,-2 1 22 16,2-5-20-16,2-1-20 16,9 0-17-16,5 0-17 15,5 0-9-15,7 5-2 16,-1 4-3-16,-1 5-3 0,-1 2-1 15,-7 3-2-15,-7 14-6 16,-10 4-14-16,-1 4-6 16,-5 3 6-16,-9-2 9 15,-1 0 11-15,2-4 2 0,1-8 1 16,7-2 2 0,5 0 4-16,0-5-1 0,17 1 0 15,-2 2 0-15,4-2-2 16,-6 3-2-16,-3 0-1 15,-10 1-3-15,-3 1 0 16,-19 1 0-16,-9-3 1 0,-6-1 0 16,-2-3-2-16,5-3-5 15,11-2-21-15,11-2-34 16,12-8-57-16,18-7-226 16</inkml:trace>
  <inkml:trace contextRef="#ctx0" brushRef="#br0" timeOffset="-189055.12">3802 14988 330 0,'-8'-4'95'0,"-1"1"-25"0,2-1 16 16,3 4-22-16,4 0-11 15,0 0-23-15,14 0-20 16,12 0 14-16,6 0 4 16,12-1-6-16,11 1-8 0,7 0-9 15,9 0-3-15,1-4 1 16,1-3-4-1,3 1 1-15,-6 1 0 0,-4 2 0 16,-5-1-1-16,-7 1-5 16,-10-1 0-16,-8 1-16 15,-9 0-9-15,-8 2-12 0,-14-1-11 16,-5 0-22-16,-5-1 1 16,-12-1-26-16,-4-2 36 15,-2-4 50-15,1-1 19 16,1-1 36-16,4-1 19 15,5-3 18-15,4 6-10 0,3-2-6 16,5 4-11-16,2 3-21 16,13 5-17-16,5 0-4 15,6 13 2-15,4 3 1 16,3 8-3-16,-6 5-4 16,-6 4-3-16,-12 7-1 15,-9-1-5-15,-14 4-6 16,-16-2-3-16,-14-5-10 0,-2-6-7 15,-3-9-12-15,8-8-22 16,7-13-67-16,14-4-250 16</inkml:trace>
  <inkml:trace contextRef="#ctx0" brushRef="#br0" timeOffset="-188711.5">5148 14797 555 0,'3'-8'45'16,"-1"-1"4"-16,1 3 26 16,0 4-18-16,2 2-12 0,0 2-30 15,2 14-11-15,5 6 7 16,0 3-2-16,-2 7-5 16,4 5-3-16,-2 1-1 15,-2-1-8-15,3 1-32 16,1-5-35-16,1-8-29 0,4-7-89 15</inkml:trace>
  <inkml:trace contextRef="#ctx0" brushRef="#br0" timeOffset="-188211.62">5821 14854 542 0,'0'-18'79'0,"-7"-4"-70"16,-8-2 24-16,-4 3-5 0,-3 6-11 16,-5 1-13-16,-2 7-2 15,-3 7 7-15,2 0-2 16,3 9-5-16,4 9 1 16,6 4-2-16,7-2-1 15,10 0 0-15,0-2-3 16,10-4 1-16,12-4 3 0,4-8 0 15,4-2 1-15,2 0 1 16,-3-6-1-16,2-6-1 16,-5 1 3-16,-3 0 10 15,-4 4 7-15,-5 3 2 16,0 4-6-16,-5 7-15 0,-2 15-3 16,0 8 1-16,1 11 0 15,1 9 0-15,-2 5 1 16,0 6 0-16,1-3-8 15,-3-6-6-15,0-10-11 16,-2-16 20-16,3-15 4 0,2-11 1 16,2-9 25-16,2-16-9 15,3-7-1-15,2-7 1 16,5-2-5-16,-2 0-4 16,1 0-6-16,1 3-3 15,-2 10-13-15,-6 6-29 16,-1 10-28-16,-2 7-38 0,-4 5-112 15</inkml:trace>
  <inkml:trace contextRef="#ctx0" brushRef="#br0" timeOffset="-187773.09">6276 15102 412 0,'0'-14'62'16,"3"-2"10"-16,8 0 13 16,3-2-16-16,4 2-23 0,5 3-16 15,4 5-4-15,-1 4-8 16,1 4-11-16,-10 0-5 15,-4 9-3-15,-7 9-4 16,-6 2-6-16,-9 1 0 16,-11 3 5-16,-2 0 3 15,3-1 3-15,-1 0 1 16,8-1 1-16,5-1 3 0,7 0 0 16,8 1 0-16,6 1-2 15,6-2-2-15,1 3-1 16,-4-4 1-16,-7-4-1 15,-8-2-4-15,-4-5-2 0,-19-2 1 16,-9-3 4-16,-12-1-6 16,-3-1-16-16,-3-2-38 15,-4 0-64-15,2-4-171 16</inkml:trace>
  <inkml:trace contextRef="#ctx0" brushRef="#br0" timeOffset="-187023.28">3237 15978 415 0,'-5'-2'35'0,"1"-1"17"0,3 3 3 16,1-1-18-16,0 1-4 15,0-4-7-15,0-2-1 16,0 0 0-16,-4 0-10 16,-3-7-5-16,-6 2-3 15,-4-1-3-15,-7-1-3 16,-5 5 1-16,-3 2-3 15,-4 6 1-15,6 0 1 0,1 4-1 16,5 9 1-16,8 5-1 16,5 1 0-16,11 2-2 15,0-3 0-15,15 0-3 16,6-4-2-16,6-4 6 0,4-7-2 16,-1-3 2-16,1 0 1 15,-6-6 2-15,-5-2 1 16,-4 1 0-16,-6-1 6 15,-2 5 9-15,-3 3-5 16,-3 3-11-16,0 13-7 0,1 9 1 16,4 11 6-16,5 9 2 15,0 4-3-15,4 7-1 16,2-4 1-16,-2-7-1 16,-2-7 0-16,1-9 0 15,-6-14 0-15,0-11 2 16,-2-4 9-16,2-14 25 0,-2-11-16 15,0-9-9-15,5-4 0 16,-2-6-10-16,2 1-2 16,1 2-14-16,3 5-34 15,6 7-38-15,1 10-59 0,3 5-75 16</inkml:trace>
  <inkml:trace contextRef="#ctx0" brushRef="#br0" timeOffset="-186663.99">3612 16163 462 0,'-5'2'122'16,"1"-9"-74"-16,4-3 40 15,7-1-41 1,13-1-29-16,8 0-11 0,4 7-4 16,-2 3-1-16,1 2-2 15,-8 4-8-15,-9 9-20 16,-7 4 5-16,-7 3 3 0,-7 4 11 15,-13 2 9-15,3 2 2 16,-3-1 11-16,4 0 11 16,6-4-3-16,9-1-8 15,1-1-6-15,9-1-6 0,9-4-1 16,-2-4-1-16,0 1-3 16,-5-5-4-16,-7 2-1 15,-4-5-6-15,-18-2 10 16,-9-1 5-16,-7 0 1 15,-2-2-1-15,2 0 0 16,7 0-8-16,8-7-30 0,14-4-45 16,5-3-114-16</inkml:trace>
  <inkml:trace contextRef="#ctx0" brushRef="#br0" timeOffset="-186162.49">4564 16134 228 0,'-32'-9'-2'16,"-4"0"13"-16,-3-1 111 15,1 5-19-15,11 2-8 16,4 1-16-16,14 2-13 0,9 0-25 15,12 0-28-15,19 0 1 16,16 2 8-16,12 1-13 16,13 1-7-16,6-3 1 15,10-1-3-15,0 0 1 16,0 0-1-16,-3 0 1 0,-8 0 0 16,-14-5-10-1,-11-2-24-15,-18-6-29 0,-12 0-27 16,-19-5-2-16,-3-6 12 15,-15-2 36-15,-9 2 29 16,-5-1 48-16,2 6 54 0,5 5 4 16,5 5-24-16,9 7-18 15,8 2-22-15,2 12-23 16,18 8 4-16,7 10 2 16,5 6-6-16,-3 2-2 15,-4 6-2-15,-14 2-1 0,-9 1-9 16,-16-1-11-16,-20-3-5 15,-14-7-8-15,-6-11-10 16,-3-8-3-16,2-12 11 16,8-5-35-16,11-15-145 15</inkml:trace>
  <inkml:trace contextRef="#ctx0" brushRef="#br0" timeOffset="-185693.87">5780 15912 301 0,'0'-3'171'16,"0"-5"-125"-16,0 1 15 16,0-1 3-16,0-2-23 15,-10 6-22-15,-3 0-5 0,-6 4 1 16,-2 0-1-16,1 7-9 16,0 7 0-16,6 8-1 15,7 4 1-15,7 9-1 16,0-3-1-16,14-2-3 15,11 2 0-15,4-9-3 0,5-7 6 16,2-11-4-16,0-5 1 16,-6-4 2-16,-3-15-2 15,-8-2 2-15,-9-8-1 16,-8-3-1-16,-2 2-3 16,-11-2-6-16,-7 3-9 0,2 2-13 15,-2 8-18 1,9 6-8-16,4 9-29 0,5 4-60 15,11 0-153-15</inkml:trace>
  <inkml:trace contextRef="#ctx0" brushRef="#br0" timeOffset="-185193.99">6374 15946 488 0,'2'-21'114'0,"-2"-3"-88"16,-7-1 34-16,-10 4-16 16,2 5-22-16,-5 2-15 15,-6 8-7-15,4 5 1 16,-4 1-2-16,5 5 1 16,0 9-1-16,9 3 0 15,5-2-3-15,7 3-3 0,0-4-2 16,11-1 0-16,5-5 6 15,3-5 2-15,7-3-1 16,-1-2 2-16,0-9 0 16,3-1 2-16,-8-1-1 0,2-1 6 15,-2 5 11-15,-6 2 1 16,-2 7-8 0,-4 0-4-16,1 12-6 0,0 13-1 15,-1 7 2-15,0 10 1 16,3 6-2-16,-2 4 0 15,-2-4 0-15,2-6-2 0,-4-8-3 16,1-13-1-16,0-11 5 16,1-10 4-16,0-15 13 15,6-12 4-15,-3-6-6 16,6-5-4-16,0 1-5 0,3-2-4 16,-4 5-2-16,-1 2-14 15,5 7-25-15,-4 8-36 16,-1 7-51-16,-1 6-69 15,1 4-141-15</inkml:trace>
  <inkml:trace contextRef="#ctx0" brushRef="#br0" timeOffset="-184928.43">6753 16016 181 0,'0'7'335'16,"0"1"-309"-16,0 4 33 15,2 3 3-15,5 3-21 16,6 2-12-16,2 2-12 15,2-3-5-15,5-1-5 0,1-6-6 16,0-4-1-16,1-8 1 16,1 0 1-16,-2-17 1 15,0-4 1-15,-3-6 11 16,-3 1 15-16,-5 2-5 0,-2 5-6 16,-2 4 7-16,-4 7 1 15,-1 8-8-15,-3 1-14 16,2 17-9-16,0 9 2 15,3 10 1-15,2 10-25 16,4 6-40-16,5 4-50 0,1-2-68 16</inkml:trace>
  <inkml:trace contextRef="#ctx0" brushRef="#br0" timeOffset="-184081.89">9120 14123 433 0,'3'-27'31'15,"-3"0"18"-15,0-1 4 0,-5 5-14 16,-12 3-23-16,-9 8-2 15,-8 6 9-15,-8 6-3 16,0 9 0-16,-6 13-3 16,9 3-6-16,5 5-5 15,11 2-4-15,12-3 0 0,11-4-3 16,5-6-2-16,19-8 1 16,8-6 5-16,7-5-1 15,-3-3-1-15,4-10 2 16,-4-6-2-16,-4-3 1 15,-3 1 3-15,-5 1 7 16,-5 8 14-16,-2 1 0 0,-7 9-12 16,-1 2-12-16,0 18-4 15,-2 11-1-15,2 12 2 16,0 10-1-16,-1 9 4 16,-3 7 0-16,2-1-8 0,-4-2-5 15,4-9-2-15,-2-12-1 16,-2-15 10-16,2-14 3 15,-1-14 3-15,3-8 30 16,0-15-3-16,-1-7-8 16,3-8-1-16,-1-3-5 15,6 0-6-15,-6-2-8 0,4 6-1 16,2 1-4-16,-2 8-25 16,-4 6-16-16,4 8-34 15,2 9-37-15,-1 5-46 16,-1 0-149-16</inkml:trace>
  <inkml:trace contextRef="#ctx0" brushRef="#br0" timeOffset="-183785.09">9510 14291 569 0,'-4'12'41'0,"1"1"9"16,3 5 4-16,0 5-20 0,0 3-11 15,12 1-13-15,3-1-4 16,2-4-3-16,3-4-3 15,-1-8 0-15,3-9-1 16,-3-1-1-16,0-11 1 16,-1-12 2-16,-2-2 1 0,-3 0 1 15,-3-2 6-15,-3 8 11 16,-1 3-1-16,-4 7-1 16,0 7-7-16,-2 2-9 15,0 13-5-15,2 10 2 16,3 2 0-16,4 5 0 15,4 2-6-15,1 2-17 16,2-3-21-16,2-9-40 0,2-4-41 16,-5-11-70-16</inkml:trace>
  <inkml:trace contextRef="#ctx0" brushRef="#br0" timeOffset="-183503.91">9975 14316 555 0,'0'-9'98'0,"7"-2"-61"0,13 2 19 16,15 6-20-16,13-1 0 15,10 4-20-15,8 0-9 16,5 0 0-16,1-2-4 16,2 2-2-16,-6 0-1 15,-5 0 1-15,-6-5-1 16,-7 0 0-16,-5-2 0 15,-11-3 1-15,-7 3 0 0,-9 0 2 16,-3-1-1-16,-8 2-1 16,-6 1-1-16,-1 1-6 15,0 1-24-15,-10 3-44 16,-9-4-34-16,-1 0-80 0</inkml:trace>
  <inkml:trace contextRef="#ctx0" brushRef="#br0" timeOffset="-183288.5">10584 14105 578 0,'-4'-5'50'0,"4"3"0"0,2 2 15 16,14 5-39-16,7 11 9 16,2 8-14-16,6 6-6 0,-2 8-5 15,-4 4-5-15,-8 5-2 16,-13 1-3-16,-6-2-3 15,-25-3-16-15,-12-7-23 16,-17-9-34-16,-8-13-70 16,2-13-285-16</inkml:trace>
  <inkml:trace contextRef="#ctx0" brushRef="#br0" timeOffset="-181257.73">11381 14179 452 0,'3'-8'58'0,"-1"0"-25"15,0-5 27-15,3 6-23 0,-3 0-7 16,1 1-18-16,-3-1 1 16,0 5 10-16,-5 2-8 15,-13 0-7-15,-3 0 0 16,-6 11 2-16,-4 5 2 15,1 4 2-15,3 1-1 0,5 6-1 16,13 0-6-16,6-1-4 16,4-1-1-16,16-3-3 15,7-6 3-15,10-7 0 16,5-7-1-16,2-2-3 16,-2-4-5-16,-7-14 0 0,-3-3 7 15,-9-6 2-15,-9-2 0 16,-10-1-1-16,-1-2-2 15,-10 3-1-15,-4 5-7 16,-2 2-6-16,2 10 1 16,4 6-9-16,6 6-18 15,4 0-23-15,9 6-42 0,13 4-75 16,5 1-153-16</inkml:trace>
  <inkml:trace contextRef="#ctx0" brushRef="#br0" timeOffset="-180789.09">11871 14136 510 0,'7'-13'39'16,"-3"-3"21"-16,-3 0-3 0,-1 2-22 16,0-2-16-16,-5 3-15 15,-10 2 2-15,-2 6-1 16,-5 3-4-16,-3 2-1 15,0 4 2-15,4 7-2 16,2 1-2-16,7 2 1 16,7 1-2-16,5-5-5 0,0-1-3 15,9-5 4 1,6-2 6-16,4-2 2 0,4 0 1 16,0-6-1-16,-1-4 3 15,-1 1 7-15,0 2 4 16,-4 3 5-16,0 4-3 0,-2 0-4 15,2 12-5 1,-1 6-4-16,0 11 1 0,-2 6-1 16,1 5-2-16,-3 2-1 15,-3 1 0-15,-3 0 0 16,-3-11-6-16,-1-5 2 16,0-9 2-16,1-11 3 0,3-7 3 15,1-13 25-15,4-6-15 16,5-6-6-16,0-5 0 15,2-3-4-15,2 1-5 16,-3 2-5-16,2 2-25 16,-1 3-41-16,-2 3-55 0,-2 4-90 15</inkml:trace>
  <inkml:trace contextRef="#ctx0" brushRef="#br0" timeOffset="-180476.66">12291 14179 430 0,'-5'12'95'0,"-1"2"-47"16,5 4 19-16,1 3-16 16,0 4-14-16,7-1-18 15,3 2-15-15,8-4 0 16,1-5-3-16,3-6 0 0,4-7 1 16,-3-4 0-16,6-5 1 15,-4-13 0-15,3-4 1 16,-9-1 8-16,-3 0 15 15,-2 4-1-15,-7 4-4 16,-1 3 2-16,-4 6 3 0,0 5-8 16,0 1-11-16,-2 8-9 15,5 10 1-15,0 9 0 16,5 7 0-16,4 7 0 16,-1 5-8-16,-1 8-37 15,-5 3-45-15,-7-6-107 16</inkml:trace>
  <inkml:trace contextRef="#ctx0" brushRef="#br0" timeOffset="-179679.79">9247 15343 277 0,'-3'0'190'16,"-1"-4"-137"-16,1-6 22 15,1-3-26-15,0-1-20 0,-5-2-9 16,-1-2-10-16,-6 2-4 16,-2 3-2-16,-9 1-3 15,-2 6 0-15,0 5 2 16,-2 1 0-16,4 3-2 16,3 10-1-16,7 3 1 0,2 3 2 15,9-1-5-15,4 2 2 16,8 0-1-16,8-8-5 15,7-3 4-15,8-5 2 16,-4-4-1-16,2 0 1 16,-2-11 1-16,-8-3 1 15,1 0 1-15,-6 1 3 0,-5 0 6 16,-3 7 9-16,-3 2-2 16,2 4-5-16,1 4-11 15,0 10-5-15,8 9 1 16,-2 9 1-16,4 5 2 15,5 8-1-15,-2-2-1 16,-3 2 0-16,0-6 0 0,-5-7-1 16,0-7-4-16,-8-9 1 15,1-13 5-15,-1-3 5 16,1-6 21-16,2-14-9 16,1-7-6-16,0-2-2 0,3-4-7 15,3-1-3-15,0-2-10 16,3 6-31-16,2 5-31 15,2 3-29-15,2 10-21 16,-3 3-29-16,1 7-63 16</inkml:trace>
  <inkml:trace contextRef="#ctx0" brushRef="#br0" timeOffset="-179394.6">9628 15377 38 0,'4'14'278'16,"-2"2"-195"-16,-1 2-6 0,-1 4-2 0,6 1-20 15,0 2-16-15,6 0-11 16,-3-2-14-16,-1 0-10 15,4-5-4-15,-4-3 2 16,-1-7-4-16,2-6-3 0,1-2-2 16,-2-9 9-16,6-10 1 15,-2-7-2-15,0-2 2 16,3 0 2-16,0 1 13 16,0 5 12-16,-1 10-1 15,-1 6-3-15,3 6-11 16,-6 7-11-16,5 13-2 0,2 7-1 15,-7 5-2-15,6 2-2 16,-1-4-25-16,1 0-17 16,-2-5-22-16,0-5-50 15,3-11-92-15</inkml:trace>
  <inkml:trace contextRef="#ctx0" brushRef="#br0" timeOffset="-179144.64">10165 15495 547 0,'13'-9'69'0,"3"-2"-15"0,9 4 8 16,11 0-18-16,9 3-10 15,7 1-18-15,7-1-7 16,7 3-4-16,-1 1-4 16,5-4 2-16,-3 0-5 15,-8 1 2-15,-5-1-2 0,-9-1-5 16,-11-1-11-16,-14-1-7 15,-10 0 2-15,-8 2-2 16,-2-2-13-16,-7 1-12 16,-8-1-21-16,-4 2-38 15,2-2-38-15</inkml:trace>
  <inkml:trace contextRef="#ctx0" brushRef="#br0" timeOffset="-178940.75">10786 15271 468 0,'-2'-3'126'0,"2"0"-91"16,0 3 32-16,4 1-31 16,9 12-12-16,1 7-3 15,6 4-10-15,-2 7-1 16,-2 3-7-16,-4 0-2 16,-9 3-2-16,-3-1-23 0,-20-2-13 15,-11-4-3-15,-10-7-22 16,-6-5-48-16,1-9-52 15,0-9-114-15</inkml:trace>
  <inkml:trace contextRef="#ctx0" brushRef="#br0" timeOffset="-178425.26">11471 15308 555 0,'-15'-9'20'0,"-5"1"3"16,-3 6 33-16,0 2-16 15,1 6-13-15,1 12-14 16,6 3-4-16,6 6-3 15,6 1-4-15,3 1-3 0,10 0-1 16,12-6 0-16,5-7 1 16,4-5 1-16,3-8-1 15,-2-4-1-15,-5-7-1 16,-6-10-1-16,-6-5 5 16,-10-2-2-16,-5-5-5 15,0 0 1-15,-9 1-6 0,-2 6-20 16,2 5-5-16,4 6-13 15,5 6-15-15,2 6-30 16,13 0-168-16</inkml:trace>
  <inkml:trace contextRef="#ctx0" brushRef="#br0" timeOffset="-177737.43">11427 15434 299 0,'-5'2'210'16,"3"-2"-205"-16,2 0 23 16,0 0 8-16,9 0-2 15,6 0-15-15,0 0-10 0,0 0 4 16,-2-4-8-16,-3-1-3 16,-6-4 0-16,-4 0 0 15,0 0-3-15,-14 2 9 16,-7 3-2-16,-1 1-3 15,-2 3 1-15,1 0 5 16,1 5 3-16,8 6-7 0,7 3-4 16,5 1-1-16,2-1-1 15,11-4-2-15,7 0 1 16,6-3-1-16,0-7-3 16,3 0-2-16,-7-4 1 15,-6-9 6-15,-7 1 0 0,-7 0 3 16,-7-3-3-16,-12 6 8 15,-10 2 5-15,0 6-2 16,0 1 2-16,4 0-3 16,5 8-4-16,10 5-5 15,11 1-3-15,3 1-13 0,19-1-23 16,8-5-21-16,6-6-75 16,7-3-125-16</inkml:trace>
  <inkml:trace contextRef="#ctx0" brushRef="#br0" timeOffset="-177534.36">11720 15226 541 0,'7'-25'82'16,"-3"3"-5"-16,-1 8 8 15,3 8-33-15,-3 6-21 16,5 4-19-16,2 14-12 16,-1 9 1-16,6 8 4 0,-3 5-3 15,0 6-2-15,-4-2 3 16,3 3-3-16,-3-6-11 15,2-3-20-15,0-8-22 16,4-9-19-16,-1-10-34 16,6-6-60-16,0-5-168 15</inkml:trace>
  <inkml:trace contextRef="#ctx0" brushRef="#br0" timeOffset="-177034.48">12321 15316 608 0,'0'-14'24'0,"-3"-2"2"15,-9 1 26-15,-7 7-24 16,-2-1-14-16,-2 6-12 16,-6 3-2-16,2 0 0 0,0 7 0 15,5 5-1-15,7 4 0 16,3-2-4-16,10 2-11 15,2-1-4-15,10-5 8 16,6-2 3-16,4-5 2 16,3-3 3-16,-2 0 3 0,1-5 2 15,2-6-1 1,-9 2 4-16,2 0 13 0,-3 0 5 16,-4 6-1-16,-2 1-5 15,1 2-5-15,-4 5-5 16,5 15-2-16,0 3 1 0,1 8-3 15,0 6 3-15,1 6-5 16,0 3 1-16,2-3 0 16,-2 2 0-16,-3-8 0 15,0-7-2-15,0-7 0 16,-2-11-1-16,1-9 2 16,2-3 3-16,4-13 11 0,3-4 2 15,-2-10-1-15,4-2-2 16,-1-3-8-16,-2 2-5 15,-3-2 0-15,-4 5-13 16,1 2-20-16,-1 5-37 16,-1 9-24-16,0 6-48 0,3 5-105 15</inkml:trace>
  <inkml:trace contextRef="#ctx0" brushRef="#br0" timeOffset="-176409.62">12735 15573 305 0,'0'-3'50'0,"0"-3"4"15,0 1 24-15,0-2-16 16,0 2-17-16,0-5-11 16,9 2-2-16,3-1-5 15,8 0-8-15,4 2-5 16,3 2-4-16,3 3-2 0,-1 2-3 16,-1 0-1-16,-6 3-1 15,-6 8-2-15,-7 5-1 16,-9 2-3-16,-4 3 1 15,-14 0-6-15,-1 1-9 16,-5 0 4-16,3-4 7 0,3-3 5 16,5-2 1-16,8-3 0 15,5-3 0-15,0 1 0 16,14-1 0-16,6 0 1 16,2 2 2-16,-2 5-5 15,1 1 4-15,-3 0 0 0,-11 2 3 16,-5 2 3-16,-2-1-6 15,-16-2 5-15,-17-1-5 16,-8-5-1-16,-7-2-21 16,-10-8-77-16,-6-8-308 15</inkml:trace>
  <inkml:trace contextRef="#ctx0" brushRef="#br0" timeOffset="-149288.18">13160 15249 245 0,'-9'-11'90'16,"-3"-1"-85"-16,-5-1 4 15,2-1 31-15,-2 1-10 0,0 1-19 16,-3-3 0-16,-2 3 10 15,1-1-1-15,-4 3-3 16,-3-1-5-16,-6 0-3 16,-3 0-4-16,-3 1-2 15,-6-1 0-15,-9 0 0 16,-2 0 1-16,-2 2-3 0,-6-1-1 16,-7-3 2-16,-2 3 0 15,-1-1 1-15,-4 0-1 16,-5 1 0-16,0-3 1 15,-3 3 3-15,-1-1-6 0,-2 0 3 16,0 1-3-16,3-1 0 16,-3 0 2-16,2 1-3 15,-2-1 1-15,0 1 0 16,-1 2 1-16,-1-2-2 16,-5 4 1-16,-1 0 0 0,-2-1 0 15,0 4 0-15,-4 1 0 16,-2 2 0-16,2 0 0 15,0 0 0-15,-2 5 0 16,0 5 0-16,5-1 1 16,-1 5 0-16,3 0 2 15,2 2 1-15,1 0 1 0,4 3-2 16,-1 1 4-16,5 3 0 16,3 1 1-16,2 1 2 15,6 3-5-15,5 2 0 16,2 4-2-16,2 0 1 15,7 5 0-15,2 0-2 16,4 4 2-16,9 2 3 16,4 3-4-16,5 2 0 0,6 0 0 15,8 2-1-15,7-1-2 16,4-1 0-16,7 0 0 16,5 0 0-16,5-3 1 0,11 5-1 15,5-2-1-15,10 0 1 16,6 0-1-16,11-3 1 15,3 1 0-15,12-3 0 16,9-2 0-16,3 0 1 16,13-4-1-16,2-2 1 0,9-3-1 15,6-3 0-15,4-1 2 16,9-4-2-16,3 0 0 16,2-2 1-16,8 0 0 15,5-1-2-15,-4072-2 2 16,8149-1-2-16,-4069-2 3 0,0-2-4 15,1-2 2-15,4-1 0 16,-2-4 0-16,1 1 0 16,-1-3 1-16,1 1-2 15,0-3 3-15,-4 0-3 16,2-5 1-16,-5 0-1 16,-2 0 2-16,-3 0-3 0,-5-3 2 15,-3-4-2-15,-9-6 1 16,0-1 1-16,-9-4-2 15,-5-3 2-15,-3-3 0 16,-5-4 0-16,-9-4 0 0,-6-2 0 16,-5-5 5-16,-5-6 1 15,-9-4 2 1,-6-6 3-16,-6-3 2 0,-8-6-2 16,-9-3-3-16,-11-3-4 15,-9-4 2-15,-14-1-2 16,-10-7 0-16,-33-3-3 0,-24-8 3 15,-35-5-4 1,-36-6-5-16,-45-3-14 0,-55-2-21 16,-58 2-27-16,-59 0-99 15</inkml:trace>
  <inkml:trace contextRef="#ctx0" brushRef="#br0" timeOffset="-141305.68">13843 15851 254 0,'2'3'175'0,"-2"-3"-76"0,1 0-66 15,5 0 0-15,1 0 2 16,8 0-6-16,4 0-4 16,8 0-2-16,8-6-1 15,7 1 0-15,5-4-8 16,5 0-5-16,4 0-5 16,-1 0-3-16,-1-2-1 0,-4 4 0 15,-7 0-2-15,-5 0-9 16,-11 4-13-16,-9 0-13 15,-13 2-26-15,-5 1-32 16,-20 0-75-16</inkml:trace>
  <inkml:trace contextRef="#ctx0" brushRef="#br0" timeOffset="-141055.76">13904 15855 327 0,'-30'7'142'16,"9"-1"-112"-16,11-2 8 15,10-1 8-15,5-2-13 0,14-1-13 16,16 0-1-16,6 0 8 16,7 0-8-16,8-1-9 15,3-6-2-15,1 0 0 16,1 0-5-16,-4-3-1 0,-4 2-3 16,-5-2 3-16,-5 3-2 15,-7-1-1-15,-5 1-5 16,-8-1-6-16,-9 1-11 15,-3 0-14-15,-8 2-8 16,-3-3-5-16,0 1-47 16,-3-3-62-16</inkml:trace>
  <inkml:trace contextRef="#ctx0" brushRef="#br0" timeOffset="-140852.68">14502 15631 514 0,'0'-4'63'0,"0"0"-23"16,5 4 3-16,10 0-8 0,4 11-4 16,6 5-11-16,2 6-9 15,0 5 0-15,-1 6-5 16,-11 3-5-16,-11 8-1 0,-8 3-4 16,-28 5-21-16,-24 1-33 15,-19 1-80-15,-22-3-302 16</inkml:trace>
</inkml:ink>
</file>

<file path=ppt/ink/ink14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3T13:50:16.8910000"/>
    </inkml:context>
    <inkml:brush xml:id="br0">
      <inkml:brushProperty name="width" value="0.05292" units="cm"/>
      <inkml:brushProperty name="height" value="0.05292" units="cm"/>
      <inkml:brushProperty name="color" value="#002060"/>
    </inkml:brush>
  </inkml:definitions>
  <inkml:trace contextRef="#ctx0" brushRef="#br0">5212 5647 256 0,'-10'-2'201'16,"3"2"-193"-16,2-3 15 15,3 3 33-15,2 0-21 16,5 0-20-16,9 0 4 16,9 0 11-16,8 0-2 0,10 0-3 15,11 0-1-15,13 0 0 16,13-2-3-16,10-6-1 16,12 1-4-16,7-1-1 15,8-1-3-15,6 3-4 16,5 1 2-16,-1 0-1 0,8 1-3 15,-1 2-3-15,2-2-1 16,-2 3-1-16,0-1-1 16,-4 2 0-16,-6-2 1 15,-8 2-1-15,-8 0 1 16,-12 0-1-16,-8 0 2 0,-16 0-4 16,-12 0 2-16,-16 0 0 15,-8 0 0-15,-12 0 1 16,-10-2 0-16,-4 2-1 15,-6-1 0-15,-2 1-9 16,-2-2-35-16,-11-5-71 16,-1-2-215-16</inkml:trace>
  <inkml:trace contextRef="#ctx0" brushRef="#br0" timeOffset="3905.33">9861 7008 235 0,'-8'2'139'15,"1"-2"-66"-15,1 0-37 16,3 0 9-16,3 1-16 0,-3-1-17 16,3 2-5-16,0 2-2 15,3-1 2-15,7 1 7 16,9 1 12-16,8-1-4 16,10-2-1-16,9-2-2 15,14 0 3-15,15 0-3 0,15-6 7 16,13-5 0-1,15-1-2-15,10-1-3 0,11 1-5 16,5 2-4-16,2 0-3 16,0 3-4-16,2 0-3 15,-1 0 1-15,-3 3-5 0,-6-1 9 16,-5 2-14-16,-5-3 8 16,-10 1-1-16,-14 1-1 15,-10-1 3-15,-11 0-2 16,-19 1-1-16,-11-1 2 15,-11-1-1-15,-13 1 1 16,-12 0 0-16,-3 1 3 0,-9 1 2 16,-3 0 0-16,-2 2-5 15,0-1-15-15,0 0-48 16,-6-5-107-16,-3-5-456 16</inkml:trace>
  <inkml:trace contextRef="#ctx0" brushRef="#br0" timeOffset="8638.59">4823 8221 596 0,'0'0'23'0,"0"0"-6"0,5-2 24 15,1-3 2-15,0-5-23 16,2 0-14-16,-1-8 9 16,-3 0 9-16,-1-4-11 15,-3 0-8-15,-10-2-5 16,-10 5 0-16,-4 1 2 0,-8 7-1 16,0 8-1-16,-2 3 3 15,3 6 1-15,4 11-2 16,10 7 0-16,5 7-3 15,9 3 1-15,3 1-1 16,5 0-2-16,13-9-8 0,4-4-5 16,4-9 1-16,3-10 9 15,0-3 6-15,0-11 3 16,-2-10 0-16,-2-2 1 16,-3 0 6-16,-5 1 11 15,-2 4 0-15,-3 5-3 0,-3 10-10 16,1 3-5-16,0 16-5 15,1 13 0-15,3 11 2 16,0 16 0-16,1 8 0 16,-3 4-3-16,5 0-6 15,-5-7-7-15,3-10-1 16,-3-13 8-16,-1-19 9 0,2-15 4 16,1-8 13-16,-3-20 16 15,3-12-8-15,-2-9-2 16,5-7-4-16,0 1-5 15,-2 1-7-15,2 7-6 16,-2 7-5-16,0 9-21 16,-1 12-25-16,3 10-43 15,-3 5-51-15,0 8-82 0</inkml:trace>
  <inkml:trace contextRef="#ctx0" brushRef="#br0" timeOffset="8826.04">5417 8481 574 0,'0'7'148'16,"-7"-5"-99"-16,2 5 13 16,5 6-15-16,0 3-17 15,0 7-21-15,3 7-6 0,6 2-1 16,5 4-2-16,1-4-13 16,3 0-20-16,1-10-27 15,2-10-36-15,0-12-27 16,0-3-133-16</inkml:trace>
  <inkml:trace contextRef="#ctx0" brushRef="#br0" timeOffset="9091.6">5765 8324 358 0,'5'-9'349'0,"7"1"-307"0,5 0-11 16,12 5 11-16,11 3-2 15,8-2-22-15,8 2-9 16,7 0 0-16,3 0-4 16,5 0-4-16,-3 0 1 15,-2 0-3-15,-3 0 3 0,-5-7-3 16,-10-1 1-16,-7 0-3 16,-8-1 1-16,-12-2-2 15,-5 2-8-15,-11 2-12 16,-5-2-12-16,-5-2-45 0,-13 3-47 15,-6-5-101-15</inkml:trace>
  <inkml:trace contextRef="#ctx0" brushRef="#br0" timeOffset="9263.44">6420 8122 479 0,'-2'-3'101'0,"2"-1"-46"16,7 4-11-16,8 0 3 0,9 13-3 15,1 5-20-15,2 7-6 16,1 7-9-16,-8 7-5 15,-8 9-2-15,-12 2-2 16,0-1-16-16,-22-5-34 16,-5-5-15-16,-4-12-18 15,1-13-13-15,6-12-80 0</inkml:trace>
  <inkml:trace contextRef="#ctx0" brushRef="#br0" timeOffset="9560.24">7028 8101 749 0,'-6'-5'6'0,"-11"-16"12"16,-8 21 6-16,-2 1-7 16,-2 21 3-16,-3 8-20 0,3 11-1 15,9 9 5-15,6 0-6 16,12-2 0-16,2-5-2 15,16-9-6-15,11-7 6 16,5-17 5-16,4-10-1 16,4-4 3-16,-3-17-1 0,-3-9 2 15,-1-7 0-15,-13-5-1 16,-11-1-3-16,-9 4-4 16,-2 4-25-16,-22 1-43 15,-12 3-83-15,-4 8-365 16</inkml:trace>
  <inkml:trace contextRef="#ctx0" brushRef="#br0" timeOffset="14106.07">5064 9419 482 0,'2'2'59'15,"-2"-2"-39"-15,0 0 18 16,1 0 25-16,1 0-16 15,0-8-30-15,3-4-8 16,0-1 6-16,-1-4-4 0,1-6 0 16,-3-3-4-16,-2 0 0 15,0-2 0 1,-14 4-5-16,-8 2 1 0,-5 7 0 16,-4 7-2-16,-1 8 0 15,-2 0-1-15,5 11-6 16,2 8 8-16,8 4-4 0,8 4-2 15,7 0 1-15,4-1-7 16,10-5-10-16,9-5 4 16,10-9 7-16,1-7 6 15,6 0 4-15,-2-7 0 16,1-6 0-16,-3-4 2 0,-5 7 1 16,-4-1 3-16,-3 9 0 15,-6 2-2-15,1 10-5 16,-3 14 0-16,5 6 1 15,-2 11 0-15,0 7-1 0,-1 2-1 16,-2 3 0 0,-4-4 0-16,1-7 0 15,-4-11-3-15,-1-10 4 0,0-10 1 16,3-11 2-16,2-4 24 16,4-15 14-16,1-6-19 15,4-9-8-15,-2-2-5 16,2-3-6-16,0 5-5 0,-4 2-20 15,-1 5-34-15,0 8-28 16,-6 6-64-16,-4 9-145 16</inkml:trace>
  <inkml:trace contextRef="#ctx0" brushRef="#br0" timeOffset="15590.07">5658 9637 472 0,'0'-12'56'0,"0"-1"-6"16,3 1 5-16,11 2-8 0,6 3-30 15,2 7-8-15,4 0-4 16,-6 4-4-16,1 12-1 15,-11 3-1-15,-5 7-6 16,-5 1-6-16,-1-1 0 16,-13 1 3-16,-5-4 8 15,0-5 3-15,-1-5 7 0,8-3 18 16,2-3-1-16,5-3-2 16,5-2-8-16,9-2-12 15,12 0-5-15,8 0 4 16,11-6-4-16,8-4-31 15,8-3-45-15,0-5-98 0,-3-5-222 16</inkml:trace>
  <inkml:trace contextRef="#ctx0" brushRef="#br0" timeOffset="15980.61">6236 9557 536 0,'0'1'59'15,"2"-1"-27"-15,16 0-18 16,9 2 32-16,14 0-5 16,9-1-23-16,6-1-10 15,7 0 0-15,0 0-3 16,1-3-3-16,-4-2-3 0,-5-2 1 16,-7-1 0-16,-6 1 0 15,-9 0-3-15,-8 2 3 16,-9 0 0-16,-6 3 0 0,-2 1 0 15,-6-2 0-15,-1 1 0 16,-1 2-1-16,0 0-1 16,0 0-1-16,0 0-6 15,0 0-6-15,0 0 3 16,0 2 2-16,0 2 1 16,0-2-1-16,0 0-1 0,0-1 0 15,4-1-1-15,-4 2-14 16,0-2 1-16,2 0-8 15,-1 0-15-15,-1 0-37 16,0-2-20-16,-1-4-167 16</inkml:trace>
  <inkml:trace contextRef="#ctx0" brushRef="#br0" timeOffset="16902.27">6778 9378 385 0,'-3'0'40'0,"3"-2"-12"16,0 2 14-16,0 0 14 0,0 0-20 15,0 0-26-15,0 0 5 16,5 0 8-16,0 0 2 15,1 0-9-15,-2 0 1 16,1 0-5-16,-3 0 1 0,-1 0-3 16,1 0 0-1,0 0-3-15,-2 0-1 0,0 0 2 16,0 2-4-16,0-2 0 16,2 0-3-16,-2 0 0 15,0 0-1-15,0 0 1 16,1 0 0-16,1 0-1 0,0 0 1 15,0 0 1-15,-1 0-2 16,-1 0 0-16,5 0 1 16,-3 2-1-16,-1-2 0 15,1 0 0-15,0 0-1 16,0 2 1-16,1-2 0 0,0 0 0 16,-3 2-1-16,4-2 2 15,-2 0-2-15,-2 0 0 16,1 0 3-16,-1 0-2 15,0 0 0-15,0 0 0 16,2 0 0-16,-2 0 0 16,0 0 0-16,2 0 0 15,-2 2 0-15,3-2 0 0,-3 0-1 16,0 0 1-16,0 0 0 16,0 0-1-16,0 2 2 15,0-2-2-15,0 0 0 0,0 0 1 16,0 0 0-16,0 0 1 15,0 0 0-15,0 0-1 16,0 0 1-16,0 0 1 16,0 0-2-16,0 0 1 15,0 0 1-15,0 0 0 0,0 0 2 16,0 0-1-16,0 0 1 16,0 0 0-16,0 0 1 15,0 1-2-15,1 0 0 16,3 5 0-16,5 1 2 15,3 4 5-15,4 0 1 16,6 0 0-16,1 3-3 16,2-1-3-16,0-1-1 0,2-1-2 15,-3-1-2-15,-1 1 1 16,-2-2-1-16,-2 0 1 16,-4-2-1-16,-3 0 0 15,-3 0 0-15,-2-2 0 0,-4 2 0 16,-1 1 0-16,-2 2 0 15,0 4 0-15,-2 3 1 16,-12 4 0-16,-9 6 1 16,-8 10-3-16,-15 4 1 15,-10 6-24-15,-9 3-45 0,-4-9-86 16,5-4-332-16</inkml:trace>
  <inkml:trace contextRef="#ctx0" brushRef="#br0" timeOffset="17712.12">7590 9486 440 0,'0'-11'64'16,"0"0"1"-16,0 2-5 16,-6 2-12-16,-2 3-24 15,-3 4-12-15,-4 0-7 0,0 14 0 16,-2 8-1-16,0 6 0 15,2 8 3-15,8 0-2 16,5 2-3-16,2-6-1 16,7-4-2-16,13-8 2 15,7-10 0-15,4-5 1 0,3-5 1 16,0-1 4-16,-4-13-1 16,-8-6 3-16,-8-3-1 15,-12-2 3-15,-2-2-8 16,-20 0-7-16,-11 4-17 15,-8 3-62-15,-9 8-163 16</inkml:trace>
  <inkml:trace contextRef="#ctx0" brushRef="#br0" timeOffset="20898.84">23934 5989 391 0,'-2'-8'38'0,"1"-2"6"0,-1 4 16 16,2 0-26-16,0 2-6 15,0 3-5-15,0 1-3 16,0 0-3-16,0 0-7 16,0 0-2-16,-2 9 9 15,-1 3-2-15,-6 2-1 0,-2 4-2 16,-7 2 1-16,0 3 2 16,-6 2 1-16,-3 2-5 15,1 1-1-15,-6 3-4 16,-5-1-3-16,0 4 0 15,-4 1-2-15,-5 1-1 16,-2 2 1-16,-1 1 0 16,1 0-1-16,-2-1 0 0,-1 0 1 15,1-4 2-15,0 3 7 16,-1-4-3-16,0-1-2 16,-2 1-5-16,-1-2 1 15,-2-5 0-15,0 2-2 0,-5-3 3 16,1 0-2-16,3-3 0 15,3-1 1-15,0-5 0 16,2-2-1-16,3-3 2 16,0-1-3-16,-2-2 1 15,-5-3 0-15,-1 2 0 16,-3 0 1-16,-1 1-1 16,-2 0 0-16,1 1 0 0,-1-1 1 15,0-1-1-15,2 0 0 16,3-4 0-16,2 1 1 15,2 0 0-15,-2-4 0 16,0 0-2-16,0 0 2 0,-2 0-2 16,2 0 2-16,-4 0-1 15,3 0 0-15,-1 0 1 16,1-3-5-16,-3 0 14 16,6-1-7-16,1-1-5 0,2 2 6 15,3-4 1-15,3 1 1 16,6-1-2-16,-1-2 1 15,2-2 0-15,6 1-2 16,3-1 0-16,0-2 1 16,2-3 0-16,0-1-1 15,3-3-3-15,-1-5 1 16,-1-2 0-16,-1-1 0 0,-2-3 0 16,2 1-1-16,-2-2 2 15,5 0 0-15,2 3 1 16,2-1-1-16,5 3 3 15,1 2-1-15,6 3-3 0,3-2 1 16,-1 1-1-16,3 0-1 16,0 3 1-16,3-1-1 15,0 0 0-15,-2-1 1 16,2 4 0-16,-1 0 1 16,-3 5-1-16,-1-1 3 0,1 3-2 15,-4 1 2-15,4-1-1 16,-4 4-3-16,5 0 1 15,-1 2 2-15,1 0-4 16,1 1 3-16,0 0-2 16,-1 4 0-16,1 0-1 0,-1 0 0 15,-3 0 0 1,0 13-2-16,-2 8 0 0,-5 8 3 16,-1 8-1-16,0 9 1 15,-1 7 1-15,-3 1-1 16,2-4 0-16,4-1 0 0,-2-12 1 15,6-9-1-15,1-8 0 16,7-11 1-16,0-5-1 16,0-4 4-16,3-13 6 15,8-13 2-15,5-7-7 16,2-8-4-16,2-9 1 16,2-2-1-16,-1 1-1 0,-1 3 1 15,-2 5-1-15,-1 8 0 16,2 5-1-16,3 10 2 15,2 7-2-15,3 6 1 16,7 7 0-16,5 5-1 0,8 18-1 16,8 10-1-1,6 9 1-15,15 16-36 16,7 4-46-16,4 4-80 0,-2 2-312 16</inkml:trace>
  <inkml:trace contextRef="#ctx0" brushRef="#br0" timeOffset="32849.18">5252 10747 360 0,'2'2'192'15,"0"-1"-136"1,0-1-39-16,-1 0 25 0,5-3 0 15,0-5-13-15,2-5-19 16,-1-1-2-16,2-5 10 16,-2-4-2-16,-5-1-6 0,-2-4-4 15,-2 6-3-15,-12 0-2 16,-8 5 7-16,-7 7-1 16,-5 9-7-16,-3 1 0 15,-2 6 0-15,4 12 0 16,7 5 0-16,8 6 0 0,9-1-3 15,7 1 2-15,4-3-2 16,10-5-10-16,7-1 0 16,8-11 2-16,2-7 2 15,2-2 0-15,-2-5 9 16,0-11 0-16,-4-2 4 16,-5 0 2-16,-4 0 14 15,-2 6 3-15,-4 0-4 0,-1 9-5 16,3 3-7-16,-1 2-5 15,4 16-2-15,4 4 0 16,1 5 0-16,3 7 0 0,1 5 0 16,0-2-2-16,-3-3 4 15,-2-4-4-15,-3-7 1 16,-3-7 1-16,0-10 1 16,-6-6-1-16,0-6 7 15,0-13 11-15,1-6 1 0,0-7-11 16,2-3-5-16,-1-2-2 15,6 2-20-15,1-1-40 16,5 4-66-16,0 4-136 16</inkml:trace>
  <inkml:trace contextRef="#ctx0" brushRef="#br0" timeOffset="34833.08">5839 10868 168 0,'-5'-4'30'0,"4"2"1"0,1-2 19 16,-3 1 3-16,3 0-4 16,0 0-5-16,0-2 5 15,0 0 17-15,0 3-8 16,0-1-5-16,0 1-2 15,0 2-11-15,0 0-15 0,0 7-15 16,0 8-3-16,3 4 12 16,0 6-5-16,6 2-8 15,1-1-3-15,8-2-2 16,-2-3-1-16,4-6 1 16,4-8-2-16,-1-6-1 15,0-1-2-15,-3-12 2 0,0-6 1 16,-6-7 1-16,-2 0 1 15,-4 0 1-15,-4 5 4 16,-3 5 8-16,-1 4 1 16,0 9 1-16,0 2-8 15,0 9-8-15,4 10-1 0,5 8 1 16,2 7-1-16,3 4-1 16,6-1-3-16,5-1-15 15,0-4-23-15,2-7-34 16,0-9-21-16,-2-11-28 15,0-5-110-15</inkml:trace>
  <inkml:trace contextRef="#ctx0" brushRef="#br0" timeOffset="35129.91">6502 10844 631 0,'-2'0'42'15,"2"0"-21"-15,2 0 7 16,18 0 24-16,8 2-14 16,8-2-25-16,9 0-7 0,5 0-2 15,10 0-2-15,-1 0-1 16,4 0 2-16,-6-5-8 16,3 1 1-16,-4-1-3 15,-9-2-6-15,-6 0 1 16,-6 0 1-16,-6 1 5 0,-6 0-5 15,-8-2-2-15,-3 3-4 16,-5-2-15-16,-5 0-20 16,-2-3-26-16,0-2-55 15,-4-2-130-15</inkml:trace>
  <inkml:trace contextRef="#ctx0" brushRef="#br0" timeOffset="35302.78">7132 10658 492 0,'-11'-1'83'0,"4"1"-36"15,5 0 4-15,2 11-10 16,5 5-8-16,10 5-11 0,4 6 1 16,3 5-1-16,2 4-11 15,-2 0-9-15,-5 1 0 16,-8-2-2-16,-9 0-8 16,0-7-28-16,-18-6-8 15,-12-8-27-15,-8-9-34 0,-5-5-88 16</inkml:trace>
  <inkml:trace contextRef="#ctx0" brushRef="#br0" timeOffset="36333.78">7813 10732 144 0,'0'0'-20'16,"0"0"-37"-16,0 0 53 15,-4 0 12-15,3 0 7 16,-1 0 10-16,2 0 22 16,0 0 19-16,0 0 2 0,0-2-17 15,0-2 0-15,0 2-7 16,0-4 4-16,0 4-3 15,0-2-14-15,0 0-5 16,0 3-4-16,0-1-3 16,0 1-2-16,2-1-3 15,-1-1-2-15,1 0 2 0,-2-4 4 16,0-2-1-16,0 1-2 16,0-7 0-16,0 4 3 15,0-6 2-15,0 3-1 16,0-2-1-16,0 1 1 0,0 6-2 15,0 2 4-15,0 6-4 16,0-1-2-16,0 2-8 16,0 9-5-16,2 9-2 15,7 7 8-15,-1 5 7 16,7 7-3-16,-1 1-4 0,3 4-2 16,0 1-2-16,0-1-3 15,-3 0 0-15,-3 1-1 16,-6-2-27-16,-5-5-34 15,2-6-70-15,-9-7-177 16</inkml:trace>
  <inkml:trace contextRef="#ctx0" brushRef="#br0" timeOffset="37428.61">5634 12072 385 0,'2'0'72'0,"0"0"-30"16,0 0 8-16,-1 0 1 16,1 0-13-16,3-2-19 0,-4-3-6 15,1-2 6-15,2-3-4 16,-4 0-4-16,-2-6 0 16,-3-3-4-16,-9-1-2 15,-4 1-4-15,-5-4 1 16,-4 4-2-16,-5 5 3 15,-2 5 0-15,2 4 0 0,0 5-2 16,1 0 0-16,6 12-1 16,5 4 0-16,7 3-2 15,6 6 1-15,7-3-3 16,4 0-1-16,13-4-6 16,5-5 4-16,3-6 5 15,4-5 1-15,-2-2-2 0,-1-3 3 16,-2-9-1-16,0-3 3 15,-3-2 1-15,-5 2 11 16,2 0 9-16,-5 6 1 16,0 3 0-16,-3 6-10 15,2 0-8-15,2 14-6 0,-2 11 0 16,1 10 0-16,-1 6 1 16,0 11-1-16,1 2-1 15,-4-3 1-15,0-1-14 16,-1-8 0-16,-1-12 0 0,-4-10 10 15,2-13 5-15,2-7 5 16,1-11 21-16,1-13-9 16,3-6-3-16,5-4 1 15,0-5-8-15,3 2-6 16,2 1-2-16,-3 6-16 16,1 7-19-16,0 6-25 15,-8 10-35-15,-1 7-56 0,-3 0-81 16</inkml:trace>
  <inkml:trace contextRef="#ctx0" brushRef="#br0" timeOffset="37725.38">5990 12218 503 0,'6'7'64'0,"-1"2"-39"16,4 4 38-16,4 6-13 15,4 2-13-15,1 3-24 16,2 1-9-16,0-2-1 0,0-5-3 15,-1-2-1-15,-4-9-1 16,-1-7-2-16,-1 0 4 16,1-16 2-16,-3-4 1 15,0-3-1-15,-1 0 10 16,0 5 10-16,-5 2-2 16,0 9-7-16,0 7-3 0,-1 0-10 15,3 9-2-15,1 9 0 16,2 3 0-16,2 6-20 15,3 1-24-15,3 3-17 16,0-3-35-16,2-5-72 0,-1-6-151 16</inkml:trace>
  <inkml:trace contextRef="#ctx0" brushRef="#br0" timeOffset="39303.14">6058 12370 130 0,'-7'2'86'15,"0"-1"-49"-15,3-1 12 16,4 0-8-16,0 0-5 0,0 0-17 15,0 0 6-15,5-3 16 16,1-3 5-16,-2-1-1 16,-1-2-2-16,-1 0-9 15,-2-1-2-15,2 3 0 16,1-1-2-16,3 1-5 16,3 2-4-16,9 3-5 0,5 2-5 15,6 0-3-15,5 2-2 16,2 10-1-16,-7 3-4 15,-4 4-2-15,-9 5-6 16,-7-2-19-16,-9 3-3 16,-3-1 2-16,-16-5 11 15,-1-2 11-15,-5-3 4 0,2-7 4 16,3 0 1-16,5-3 8 16,5-1-2-16,6 0 1 15,6 5-8-15,11 2-6 16,6 3 5-16,9 6 1 0,-1-1-2 15,-4 6-1-15,-4-5 0 16,-7 3-10-16,-12-5-12 16,-4 1 11-16,-19-5 9 15,-8-4 3-15,-6-5 1 16,-4-4-1-16,6 0 0 0,1-8-1 16,10-8-30-16,15-7-74 15,9-7-131-15</inkml:trace>
  <inkml:trace contextRef="#ctx0" brushRef="#br0" timeOffset="39787.4">6739 12343 557 0,'-11'-2'49'16,"4"-2"-12"-16,7 4 3 15,1-1-12-15,23 1-19 16,10 0 6-16,13 0 14 0,16 0 7 16,7-2-21-1,13-2-9-15,3 1-2 0,1-1-4 16,-1 1 1-16,-6-3-1 16,-7 1-1-16,-12 0 1 15,-10-2 1-15,-12 0-2 0,-10 1 1 16,-11 2 0-16,-9-1 1 15,-6 0 1-15,-3 1-1 16,0 3 0-16,-3-2 0 16,-4 2-1-16,2 1 0 15,2 0-6-15,1 0-18 16,-1 0-14-16,3 0-17 16,-2-4-40-16,-3-3-61 0,-4-3-198 15</inkml:trace>
  <inkml:trace contextRef="#ctx0" brushRef="#br0" timeOffset="40006.1">7514 12115 519 0,'-5'-7'62'0,"2"3"-14"0,3 4 8 15,7 0-30-15,15 14 4 16,8 8-4-16,4 4-1 16,4 8-2-16,-4 4-12 15,-4 3-8-15,-13 2-2 0,-14-1-18 16,-3-4-22-16,-20-4 9 15,-7-9 1-15,-5-7 1 16,-4-10 19-16,7-8-1 16,4 0-27-16,9-14-32 15,11-7-49-15,5-8-72 0</inkml:trace>
  <inkml:trace contextRef="#ctx0" brushRef="#br0" timeOffset="40209.17">8030 12023 702 0,'5'-8'42'0,"-5"-1"-8"0,0 6 17 15,2 3-13-15,1 5-6 16,3 10-20-16,3 9 1 16,2 4 5-16,4 12-8 0,-1 2-7 15,1 8-1-15,-2 9-2 16,-4 5-12-16,-4 10-50 15,-3 4-90-15,0 9-266 16</inkml:trace>
  <inkml:trace contextRef="#ctx0" brushRef="#br0" timeOffset="44583.15">19079 10297 250 0,'2'0'40'0,"0"0"-21"15,-1 0 13-15,-1 0 21 0,2-1 3 16,-2 1-9-16,0 0-11 16,0 0-8-16,0 0-1 15,-7 0-11-15,-9 1-6 16,-6 7-6-16,-7 2-2 16,-9 3-1-16,-6-1 2 0,-14 4-3 15,-10 0 0-15,-11 2 1 16,-13 2 1-16,-13-2-4 15,-17 4 1-15,-15 3 6 16,-14 2-5-16,-11 6-1 16,-14 0 5-16,-6 3-3 15,-11 3 3-15,-8 2 3 16,-11 0-7-16,-8 4 6 16,-9-3-9-16,-2 4 6 0,-8 1-6 15,-4-1 8-15,-3-1-6 16,2-2-1-16,-6-2 2 15,1 0 0-15,-1-4-10 0,3 3-10 16,-3-3 21-16,-1 1-5 16,0 1 1-16,0 2 0 15,2-2 2-15,1 2 2 16,0-2 1-16,6 3-4 16,4-2 1-16,5 2 7 0,8-3-7 15,7 0 1-15,6 1 0 16,12-3-3-16,7-2 5 15,8-2-4-15,9-1 6 16,11-1-6-16,14-5 8 16,9-1-1-16,11 2 5 0,14-4-3 15,8-2 1-15,14-2-3 16,8 1 1 0,11-3-2-16,10-4-3 0,10 0 1 15,8-1-3-15,7-5-10 16,5 2-22-16,7-8-20 15,6-1-70-15,8-5-77 0</inkml:trace>
  <inkml:trace contextRef="#ctx0" brushRef="#br0" timeOffset="44817.47">9238 11815 412 0,'7'-1'104'15,"-7"1"-81"-15,0 2-15 16,-1 17 9-16,-12 10 33 15,-7 8-21-15,-9 9-12 16,-6 10-17-16,-4 2 0 16,-2 6 6-16,2-7 3 0,9-7 12 15,7-7-2-15,10-9 0 16,15-13-6-16,18-7-9 16,22-6-2-16,28-6 1 15,26-2-3-15,32 0-28 16,28-6-39-16,32-5-10 15,28-3-54-15</inkml:trace>
  <inkml:trace contextRef="#ctx0" brushRef="#br0" timeOffset="46067.17">22004 10819 443 0,'4'0'52'0,"-1"0"-26"15,3 7-14-15,-5 11 19 16,1 7 6-16,-2 8-11 0,0 8-13 16,-3 7-2-16,-10 5-2 15,-7 10-5-15,-3 1 1 16,-11 8-1-16,-4-3 1 15,-7 4-2-15,-8 1-3 16,-5-1 1-16,-10-6 2 0,-10-1 1 16,-8-5 1-16,-13-5 1 15,-8-6 1-15,-12-3-3 16,-10-6-2-16,-15-1-1 16,-5-6-3-16,-10 1 4 15,-11-4-3-15,-7-3 2 0,-8-1-2 16,-11-4 1-16,-6-6 1 15,-7 0-1-15,-3-5-1 16,-5-3 1-16,-7-4 1 16,-5-3 0-16,0-2-2 15,-10 0 3-15,-1-9-1 0,2-2-3 16,-2-3 4-16,-1-4-4 16,-4-3 2-1,3-1 0-15,-2-1 2 0,-1-5-5 16,-1 2 0-16,0-5 0 15,0 0 2-15,0 0 1 16,5-3-1-16,3-3 0 0,1-1 1 16,5-5 1-16,8 1-1 15,0-7 0-15,5 1 0 16,7-2 0-16,5 0-1 16,6-3 0-16,3 1 2 15,6-2-2-15,4 2-1 0,1 4 1 16,9 2-1-16,2 1-1 15,8 2 0-15,0 4-3 16,8-2 3-16,4 0 1 16,2 2 2-16,5 3 0 0,2 0 0 15,1 4 0 1,8 3 1-16,2 5 0 0,6 2 1 16,1 4-1-16,9 4 0 15,1 2-1-15,9 2 1 16,3 4 0-16,6 1 2 15,2 5-3-15,9 0 0 0,7 0 2 16,3 2 1-16,10 4 1 16,9 3 1-16,7 2-1 15,4-2 0-15,10 0-3 16,6 2 0-16,6-7-2 16,4 2-1-16,10-1-8 15,1-5-17-15,9 0-26 0,4-8-22 16,4-12-49-16,13-5-116 15</inkml:trace>
  <inkml:trace contextRef="#ctx0" brushRef="#br0" timeOffset="46332.71">8926 10554 271 0,'12'-16'99'0,"-4"3"-36"16,-4 5-4-16,-4 4 10 16,0 4-7-16,-8 0-25 15,-8 4-21-15,-4 11-6 16,-7 5-2-16,-4 7-2 0,-1 5 1 15,-2 4 0-15,3-1 0 16,4-1 5 0,3-3 5-16,7-3-2 0,9-6-1 15,6-5-4-15,2-1-5 16,7-3-3-16,13-2 2 16,9-4 0-16,8 3-1 15,11-5-2-15,10 6 0 0,10 0-1 16,11 7-10-16,11 5-29 15,9 2-54-15,3 7-134 16</inkml:trace>
  <inkml:trace contextRef="#ctx0" brushRef="#br0" timeOffset="-198433.42">5802 13565 137 0,'5'3'9'0,"0"1"-9"0,-1 0 0 16,-1-1-3-16,-3 2 4 15,2 2 5-15,0 3 21 16,0-5-10-16,-1 2-4 16,3 2 16-16,-1-4-4 15,0 1 47-15,0-3-49 16,-1 1 9-16,0-1 6 0,0-1 5 16,-1 0 8-16,-1-1-8 15,2-1-4-15,-2 0-2 16,0 0-6-16,0 0-8 15,0 0-2-15,0-1 3 16,0-10-7-16,0-2-8 0,-2-2 2 16,-6-5 0-16,-4 0-5 15,-3-1-3-15,-4 3-3 16,-4 5 0-16,-2 5-1 16,0 6 0-16,-4 4 2 15,4 2 1-15,1 13-1 0,7 6 1 16,2 2-2-16,8 6 0 15,7 1-1-15,0-4 1 16,11 1-1-16,7-6 0 16,6-5 0-16,3-8 1 15,-1-5-1-15,2-5-1 0,-1-1 0 16,-3-11 2-16,0-8-1 16,-7 0 1-16,-2-5 3 15,-6 4-2-15,-2 0 2 16,-4 1 8-16,2 5 5 15,-5 5 0-15,1 5-3 16,-1 2-3-16,2 3-7 0,1 11-5 16,4 11 1-16,0 8 0 15,5 7 2-15,-2 10-1 16,2 3 0-16,2 3-4 16,-1-1 6-16,1-4-4 15,-4-5-1-15,2-5-1 0,0-12 2 16,-2-6 1-16,3-9 1 15,-1-11 1-15,1 0 1 16,0-18 2-16,-1-11 4 16,1-6 2-16,-3-6-4 15,3-6-2-15,-4 4-5 0,2 6 0 16,-4 7-16-16,0 5-18 16,-1 10-25-16,-3 7-32 15,3 8-63-15,-1 0-160 16</inkml:trace>
  <inkml:trace contextRef="#ctx0" brushRef="#br0" timeOffset="-198122.72">6398 13866 564 0,'-13'-5'32'16,"-5"3"7"-16,-4 2 5 0,1 7-20 15,1 13-8-15,2 5-4 16,4 7 0-16,11 2-1 16,3 2-6-16,1-4-5 15,15-2 0-15,4-9 0 16,4-8 0-16,0-9 1 0,1-4 1 16,1-8 3-16,-8-11 0 15,-6-8-1-15,-5-3 0 16,-7-4-1-16,0-4-3 15,-14 4-1-15,-6 4-13 16,-3 2-15-16,2 3-17 16,1 3-33-16,4 2-67 0,6 4-197 15</inkml:trace>
  <inkml:trace contextRef="#ctx0" brushRef="#br0" timeOffset="-197591.64">6805 13823 405 0,'-14'0'71'0,"-2"-1"-6"15,3 1 9-15,6 0-23 0,5 0-9 16,2 0-10-16,13 0-20 15,12 0 19-15,9 0 0 16,12-2-11-16,10 0-8 16,7-1 0-16,3 1-7 0,7-2-1 15,-3 0-4-15,-4 1 1 16,-3-1 0-16,-9 1-2 16,-13-1 1-16,-9 3-1 15,-12-1-1-15,-9-2 2 16,-8 2 0-16,-3-1 1 15,0-1-2-15,-3 1-2 16,-3-1-1-16,1 1-5 16,2 1-9-16,1 0-21 0,2-4-25 15,0 1-35-15,0-2-52 16,2-3-100-16</inkml:trace>
  <inkml:trace contextRef="#ctx0" brushRef="#br0" timeOffset="-197404.17">7468 13602 526 0,'-9'-11'51'0,"2"4"1"16,3 3 13-16,4 4-16 16,5 8-19-16,12 12-17 0,6 5 13 15,5 8-3-15,5 9-9 16,-5 0-8-16,-6 3-11 16,-7 3 13-16,-11-5-10 15,-6-6-15-15,-18-5-18 16,-9-8-14-16,-7-14-37 0,-1-10-92 15</inkml:trace>
  <inkml:trace contextRef="#ctx0" brushRef="#br0" timeOffset="-194201.8">8046 13611 332 0,'0'-9'73'0,"0"-2"-16"16,-2 4 19-16,0 2-29 0,0 0-1 15,1 1-14-15,-1 0-10 16,2 3 2-16,0-1-1 15,0 0 0-15,0 2 0 16,0 0-6-16,-2 0-5 16,2 0-2-16,0 5 4 0,0 5 0 15,0 0-1-15,0 8 0 16,0 3 2-16,0 4 2 16,5 4-2-16,4 5-7 15,1 0 0-15,0 1-2 16,2-1-4-16,0-2 1 0,-3-1-1 15,-1-7-1-15,2-4 1 16,-5-2 0-16,-3-9 1 16,1-2-1-16,-1-1-1 15,-2-5 0-15,0-1 1 16,0 0 0-16,2 0 1 0,-2 0-1 16,3 0-2-1,1-3-1-15,2-3-1 0,1 1-6 16,0 2 0-16,3-5 2 15,-2 3 2-15,1 0 1 16,-4 1 1-16,-3 1 2 16,1 1 0-16,-3 2 0 0,0 0 0 15,0 0-1-15,0 0 0 16,0 0 0-16,0 0-1 16,0 0 1-16,0 0-1 15,0 0-3-15,0 0-4 16,0 0 0-16,0 2 0 0,0-2 2 15,0 1 2 1,0-1 3-16,0 0 1 0,0 0-1 16,0 0-1-16,0 0-5 15,0 0-4-15,-5 0-19 16,0-1-33-16,-2-3-24 0,0-5-68 16,-1-2-194-1</inkml:trace>
  <inkml:trace contextRef="#ctx0" brushRef="#br0" timeOffset="-192530.33">6154 14826 459 0,'0'-7'38'0,"-4"-2"-16"0,-11-4 23 16,-2-1-7-16,-5 0-17 15,-3 0-13-15,-6 1 1 16,-3 4 8-16,0 2-3 16,-2 9-5-16,1-2-1 15,1 12-3-15,3 10-1 0,7-1 1 16,8 6-3-16,7-5-1 16,9-2-2-16,0-2-1 15,18-5 0-15,5-6 0 16,6-5 4-16,3-2 0 15,2-5-1-15,3-10-1 16,-8-1 1-16,-2-3 1 0,-3 1-1 16,-7 1 2-1,-5 5 8-15,-5 8 9 0,1 4-1 16,-3 3-12-16,0 15-7 16,2 11 1-16,5 7 1 15,-2 11-1-15,2 8-2 0,0 5 1 16,0 5 0-16,-2-6-3 15,3-4-9-15,-2-12 2 16,0-13 8-16,0-16 2 16,-3-14 1-16,4-5 12 15,-4-22 11-15,6-8 1 0,1-12-6 16,3-5-5-16,-2 1-10 16,4 2-4-16,-1 9-4 15,2 7-23-15,-6 14-25 16,0 6-30-16,-5 11-51 15,-3 2-79-15</inkml:trace>
  <inkml:trace contextRef="#ctx0" brushRef="#br0" timeOffset="-192218.23">6583 15089 557 0,'-2'-5'42'0,"-16"4"-8"16,-3 1 9-16,-5 11-6 16,3 8-11-16,-1 9-12 0,9 5-2 15,3 2 0-15,10-1-8 16,2-2-4-16,14-5 0 16,7-6 0-16,4-8-2 15,5-8 3-15,1-5 0 16,-4-14 0-16,-2-9-1 15,-6-6 1-15,-9-5 1 0,-10-3-1 16,-2-2-2-16,-20 5-3 16,-5 4-12-16,-1 3-9 15,-3 7-8-15,1 8-14 16,9 3-39-16,4 0-112 16</inkml:trace>
  <inkml:trace contextRef="#ctx0" brushRef="#br0" timeOffset="-191623.55">7121 15047 422 0,'-7'0'137'16,"0"-2"-102"-16,7-1 10 0,4 0-6 15,16 0-11-15,8-2-6 16,12 1-1-16,6-1 3 15,10 2-4-15,5-1-10 0,2 0-2 16,3 1-4-16,3 1-2 16,-3 0-2-16,-7 0 1 15,-4-2-2-15,-6 1-4 16,-15 0-18-16,-8-3-13 16,-16 1-11-16,-8-2-5 15,-4-2-8-15,-19-4-25 0,-6-1 12 16,-5-4 53-16,1 0 22 15,-1 3 13-15,8-2 28 16,6 3 28-16,8 5-10 16,10 4-12-16,0 3-18 15,20 2-26-15,6 2 5 16,11 8 7-16,2 10 1 16,-2 2-4-16,-3 6-7 0,-8 4-5 15,-16 4-3-15,-10 3 0 16,-9-3-5-16,-16 0-15 15,-4-8-7-15,-5-6 5 16,5-8 4-16,10-9-9 0,8-5-22 16,11-4-46-16,11-15-94 15</inkml:trace>
  <inkml:trace contextRef="#ctx0" brushRef="#br0" timeOffset="-191326.75">8378 14824 576 0,'-3'-2'29'16,"-17"-6"4"-16,-5 8 10 15,-2 5-2-15,-2 13-10 16,4 9-10-16,3 3-13 0,8 7 2 16,9 4-6-16,5-2-3 15,5-2-1-15,14-6-3 16,8-8 2-16,6-12 1 15,3-8 0-15,2-4 1 0,-1-17 0 16,-4-10 1-16,-10-7-1 16,-7-4 2-16,-13-4 1 15,-8 1-4-15,-17 4-1 16,-15 8-17-16,-9 7-28 16,-8 5-39-16,-2 6-138 15</inkml:trace>
  <inkml:trace contextRef="#ctx0" brushRef="#br0" timeOffset="-183060.51">17342 5592 452 0,'10'0'54'0,"-3"0"-53"15,3 0-1-15,1 3 11 16,0 2 10-16,-1 3-15 16,-1 4-3-16,3 3 4 15,-4 4 6-15,-1 4 2 16,-3 4 4-16,-4 3 0 0,0 3-8 15,-6 4 1-15,-7 2-4 16,-6 0 0-16,-2 4-1 16,-4 5-2-16,-4 2-2 15,-5 4-1-15,-4 5 3 16,-5 0-3-16,-6 6-1 16,-2 0-2-16,-7 5 4 0,-3-1-3 15,-7 2 0-15,-3 1 0 16,-4 6 0-16,-4-1 0 15,-3 3 1-15,-4 4-1 16,-6 1 1-16,0 5 0 16,-4 0-5-16,-6 2 6 0,-2 0-4 15,1 5 6-15,-6 1-3 16,-1-2-2-16,0 9 4 16,-1-1-6-16,-2 1 3 15,-1 1 0-15,3 5 0 16,0 2 0-16,-3 3 0 0,0 2 0 15,4 5 0-15,-3 0-1 16,2 2 2-16,-1 3-1 16,-3 4-1-16,1-1 2 15,-1 3-2-15,-4 2 1 16,0 3 0-16,-1 4 0 0,1 2 0 16,0-4-1-16,2 3 2 15,0 3-2-15,0-3 4 16,5 1-5-16,-2-1 2 15,2 6 1-15,0-2 0 16,2 1-2-16,-4 3 1 0,4-2 0 16,-2 4-1-16,0-3 1 15,2 0 1-15,-2 1 0 16,3-4-2-16,1 0 1 16,2-3 0-16,-4-1 0 15,5-1-1-15,-2-6 2 16,0 1-1-16,-1-5-1 0,2-1 1 15,-4-5 0-15,5-4 1 16,-5-1-2-16,8-8 1 16,-2-4-2-16,1-6 2 15,3-6-1-15,1-6 1 0,2-4 1 16,-1-6-1-16,8-5-1 16,-5-10 4-16,2-6-6 15,3-9 2-15,0-10-5 16,2-6 4-16,3-9 1 15,2-8 0-15,8-2 1 0,5-7 1 16,5-1 0-16,6-3 0 16,7-3 0-16,7 2-2 15,4 3 1-15,8-5 0 16,6 3-4-16,5-3-24 16,10-1-32-16,7-2-58 15,5 0-65-15</inkml:trace>
  <inkml:trace contextRef="#ctx0" brushRef="#br0" timeOffset="-182826.22">8942 14664 340 0,'2'-9'265'16,"-2"5"-234"-16,-9 4-13 16,-3 0-5-16,-7 13 2 15,-3 9-11-15,-5 7-3 16,-2 7 0-16,-2 2 1 15,4-3 4-15,7 1-1 0,6-2 9 16,9-2 3-16,5-2 1 16,16-2-6-16,16-1-4 15,15 0-6-15,16-9-1 16,17-9-7-16,21-9-52 16,12-17-44-16,20-22-109 15</inkml:trace>
  <inkml:trace contextRef="#ctx0" brushRef="#br0" timeOffset="-181325.51">17786 8165 114 0,'7'-5'14'0,"-5"-1"29"16,1 2-13-16,-3 0 4 16,2 2 16-16,-2 0 4 15,0 0-8-15,2 2-7 16,-2 0-15-16,2 0-7 16,-1 2 7-16,-1 6 5 0,0 4-11 15,0 0-7-15,0 8 0 16,-10 1 3-16,-5 6 2 15,-4 5-8-15,-5 4-2 0,-4 7-1 16,-8 0-2-16,-5 3 1 16,-3 4-5-16,-4 2 4 15,-2 5-1-15,-5 2 1 16,-6 0 1-16,0 5 2 16,-7 0 0-16,-5 4 0 0,-5 1-1 15,-2 4-1-15,-10 1-3 16,-1 5 3-16,-6-3-3 15,-3 6 4-15,-3-4-5 16,-9 2 0-16,-1 1 0 16,-7 1 2-16,-4 0-4 15,-3 0 2-15,-5 2-2 0,-2 0 4 16,-1 0-4 0,2-3 4-16,-3-2-3 0,-1-1 1 15,-3 1 0-15,1 3 0 16,-2 0 0-16,-5 4-1 15,-3 4 2-15,-3 5-1 0,-3-1 2 16,1-1-4-16,-2 2 0 16,-1 3-3-16,5-7 2 15,-1 3 4-15,4-2-1 16,0-2-2-16,0 0 2 16,4-6 1-16,-3-4 2 0,3 0-6 15,2 0 2-15,-1-1 3 16,1 1-3-16,5 0 2 15,1 0-2-15,3 0 1 16,0-1 0-16,6-4 0 16,1-2 1-16,1-3-3 0,2-2 2 15,4-2 0-15,-2-4 0 16,5-3 1-16,-2-3-1 16,8-1 0-16,0-5 0 15,3-1-1-15,4-2 1 16,4-4 0-16,-2 0-1 0,4-8 1 15,1 1 0-15,0-1 0 16,4-7 0-16,0 2-1 16,4-2 1-16,7-2 0 15,3 0 0-15,3-2 0 16,6 0 2-16,2-1-4 16,2-3 3-16,5-2 0 0,3-3-1 15,4 3 2-15,7-5 0 16,4-1-1-16,8-1 1 15,6-2-2-15,4-2 0 16,9 1 2-16,3-5-2 16,8-1 0-16,1-2-3 0,4 0-9 15,0 0-31-15,7-10 3 16,5-3-43-16,0-7-68 16,0-7-150-16</inkml:trace>
  <inkml:trace contextRef="#ctx0" brushRef="#br0" timeOffset="-181075.58">8639 13427 528 0,'0'-1'52'0,"0"-1"-18"15,0 2-12-15,-8 2 3 16,-4 10-13-16,-2 6-10 0,-6 3-1 16,-4 10-1-16,-1 1 0 15,0 4 2-15,2 1 0 16,1-3 5-16,8-1 7 15,3-4 6-15,7 0 1 16,4-6-4-16,2 0-5 16,18-4-2-16,14 0 1 15,9-1-3-15,18-5-6 0,19 0-2 16,16-2-1-16,20-2-29 16,14-5-61-16,14-4-198 15</inkml:trace>
</inkml:ink>
</file>

<file path=ppt/ink/ink14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8:39:43.9240000"/>
    </inkml:context>
    <inkml:brush xml:id="br0">
      <inkml:brushProperty name="width" value="0.05292" units="cm"/>
      <inkml:brushProperty name="height" value="0.05292" units="cm"/>
      <inkml:brushProperty name="color" value="#002060"/>
    </inkml:brush>
  </inkml:definitions>
  <inkml:trace contextRef="#ctx0" brushRef="#br0">6617 8296 479 0,'-4'1'125'0,"4"-1"-112"16,12-1-2-16,17-5 24 15,10-1 1-15,16 0-16 16,14-2-4-16,16-1 6 15,14-1 5-15,16 0-7 0,9-2-5 16,9-1-5-16,5 0-2 16,1 2-1-16,2-3-6 15,-7 2 2-15,-2 3-4 16,-6-1 3-16,-4 0-1 16,-10 3-3-16,-5-3 3 0,-7 2-2 15,-10 1-1-15,-5 2 5 16,-14-5-5-16,-6 4 1 15,-11-2 4-15,-13 1-4 16,-7-2 1-16,-9 0 2 16,-6 2-1-16,-7-1 2 0,-7 3-4 15,-5-3-5 1,0-4-38-16,-12-5-85 0,-10-9-275 16</inkml:trace>
  <inkml:trace contextRef="#ctx0" brushRef="#br0" timeOffset="20135.89">17942 12314 312 0,'6'-5'126'0,"-3"-4"-64"16,2-4-19-16,1 3-2 15,-5-2 2-15,4-5-8 16,-4 3-18-16,-1 0 3 16,-6-1 0-16,-11 4-8 15,-14 3-4-15,-11 4-2 0,-6 4-1 16,-13 2 2-16,-3 12 13 15,-1 6 4-15,4 5-5 16,9 4-4-16,9 3-2 16,16-2-3-16,14 6-8 15,13-2-1-15,18-2 0 16,22-1-2-16,10 2 3 16,11-1 0-16,6 3-3 0,-3-1 2 15,-1 4-1-15,-11 1 1 16,-12 2-1-16,-17 4 0 15,-19-4-2-15,-8 2-2 16,-26-8-2-16,-18-4 1 0,-11-10 3 16,-5-10 3-16,-5-9 1 15,3-4 0-15,7-17-1 16,16-12 0-16,16-10-17 16,20-11-79-16,16-7-171 15</inkml:trace>
  <inkml:trace contextRef="#ctx0" brushRef="#br0" timeOffset="20292.09">18648 12680 568 0,'-30'5'-15'16,"-1"-5"-185"-16,8-1-49 15</inkml:trace>
  <inkml:trace contextRef="#ctx0" brushRef="#br0" timeOffset="20604.52">18497 12619 583 0,'-13'0'54'0,"6"0"4"16,7 0-5-16,17 0-20 16,17 0-10-16,8 0-2 15,16-2-1-15,15 1-4 16,7-3-8-16,10 1-1 16,3-1-3-16,0 0-4 0,6 3 0 15,-11-5 1-15,-9 3-2 16,-14-3 0-16,-15 3-4 15,-12-2-3-15,-14 1 0 16,-7-2-9-16,-12 3-2 0,-3 0-3 16,-2-1-22-16,0-3-27 15,-3-2-39-15,-1-5-118 16</inkml:trace>
  <inkml:trace contextRef="#ctx0" brushRef="#br0" timeOffset="20807.59">19438 12332 555 0,'-19'-5'116'0,"4"3"-53"16,9 2-16-16,6 12-23 0,4 17 1 15,9 12-3 1,-4 13-8-16,-4 6-9 0,-2 8-2 16,-3-2-4-16,-3-2-25 15,-11-10-27-15,-4-10-23 16,-6-11-10-16,2-16-33 15,0-11-108-15</inkml:trace>
  <inkml:trace contextRef="#ctx0" brushRef="#br0" timeOffset="21151.27">20523 12320 472 0,'-6'-2'210'16,"-10"0"-184"-16,-11 2-19 16,-5 9 17-16,-6 14 15 15,-7 9-19-15,-1 7-14 16,0 8-1-16,5 3-1 0,11-2 1 15,11-1-2-15,13-5 1 16,6-6-4-16,18-6-2 16,12-3 2-16,13-7 2 15,11-8-1-15,7-3-2 16,7-5 1-16,4-4-16 16,-1 0-16-16,-7-9-17 0,-11-4-28 15,-11-3-66-15,-23 0-145 16</inkml:trace>
  <inkml:trace contextRef="#ctx0" brushRef="#br0" timeOffset="21291.86">20279 12627 599 0,'-13'-6'42'0,"13"-1"7"16,23 4-1-16,25 3-36 15,19 0-10-15,14 0-5 16,8-2-37-16,8-6-210 0</inkml:trace>
</inkml:ink>
</file>

<file path=ppt/ink/ink146.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10-31T19:35:05.8520000"/>
    </inkml:context>
    <inkml:brush xml:id="br0">
      <inkml:brushProperty name="width" value="0.05" units="cm"/>
      <inkml:brushProperty name="height" value="0.05" units="cm"/>
      <inkml:brushProperty name="color" value="#000000"/>
    </inkml:brush>
  </inkml:definitions>
  <inkml:trace contextRef="#ctx0" brushRef="#br0">232 50 24575,'-32'-2'0,"-59"1"0,84 1 0,1 0 0,-1 1 0,1 0 0,-1 0 0,1 1 0,0 0 0,0 0 0,-1 0 0,1 1 0,1 0 0,-7 3 0,9-3 0,1 0 0,-1 0 0,1 0 0,0 0 0,0 0 0,0 1 0,0-1 0,0 1 0,1-1 0,0 1 0,-1-1 0,1 1 0,1 0 0,-1 0 0,0 0 0,1 6 0,3 71 0,-1-48 0,-2-16 0,1-1 0,1 1 0,0-1 0,1 0 0,1 1 0,0-1 0,1-1 0,1 1 0,0-1 0,12 20 0,-15-32 0,0 1 0,0-1 0,1 0 0,-1 0 0,1-1 0,0 1 0,0-1 0,0 1 0,0-1 0,0 0 0,0-1 0,1 1 0,-1-1 0,0 0 0,1 0 0,-1 0 0,1-1 0,-1 1 0,1-1 0,0 0 0,-1-1 0,1 1 0,5-2 0,-5 1 0,0 1 0,-1-1 0,1 0 0,-1-1 0,1 1 0,-1-1 0,1 0 0,-1 0 0,0 0 0,0 0 0,0-1 0,0 0 0,-1 0 0,1 0 0,-1 0 0,1 0 0,-1-1 0,0 0 0,0 0 0,-1 1 0,1-1 0,2-6 0,0-10 0,0-1 0,2-31 0,-1 7 0,-4 18 0,0-51 0,-3 61 0,1 0 0,0-1 0,1 1 0,1 0 0,1 0 0,0 0 0,8-22 0,-11 38 0,1 1 0,-1-1 0,0 0 0,0 1 0,0-1 0,0 0 0,1 1 0,-1-1 0,0 1 0,0-1 0,1 0 0,-1 1 0,1-1 0,-1 1 0,0-1 0,1 1 0,-1-1 0,1 1 0,-1 0 0,1-1 0,0 1 0,-1-1 0,1 1 0,-1 0 0,1 0 0,0-1 0,-1 1 0,1 0 0,-1 0 0,1 0 0,1-1 0,9 19 0,-2 32 0,-6-16 0,2-1 0,1 1 0,19 58 0,-21-75 0,-2-11 0,-1 0 0,1 0 0,1 0 0,-1 0 0,1 0 0,0 0 0,4 5 0,-6-9 0,1 0 0,1 0 0,-1 0 0,0-1 0,0 1 0,1 0 0,-1-1 0,1 0 0,-1 0 0,1 0 0,0 0 0,-1 0 0,1 0 0,0-1 0,-1 1 0,1-1 0,0 0 0,0 0 0,0 0 0,3 0 0,2-1-65,-1 0 0,1 0 0,-1 0 0,1-1 0,-1 0 0,0-1 0,1 0 0,-1 0 0,0 0 0,-1-1 0,1 0 0,-1 0 0,0-1 0,0 0 0,0 0 0,0 0 0,-1-1 0,0 1 0,0-1 0,7-12 0,-6 2-6761</inkml:trace>
</inkml:ink>
</file>

<file path=ppt/ink/ink14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8:33:55.614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8529 4737 174 0,'12'-7'17'0,"0"0"-6"15,-2 0 141-15,-3-4-75 16,-1 3-26-16,-2-4 13 15,-4 0-8-15,0 1-9 16,-4-1-11-16,-11 1-8 16,-5 2-5-16,-4 2-10 0,-8 5-5 15,-7 2 0-15,-2 0 3 16,-3 13-3-16,2 6-5 16,3 3 2-16,6 0-2 15,8 4 1-15,13-1 0 16,12 2-3-16,15-2-1 0,23 0 1 15,13 2 5-15,10-2-1 16,7-3-4-16,4 2 1 16,-9-1-1-16,-10 4 0 15,-11-4-1-15,-17 5-2 16,-14 1-10-16,-11-1-10 0,-24 1 9 16,-12-7 0-16,-12-2-1 15,-6-8 10-15,-1-6 5 16,0-6-1-16,9 0 1 15,11-12-1-15,18-9-36 16,15-10-55-16,9-11-92 16</inkml:trace>
  <inkml:trace contextRef="#ctx0" brushRef="#br0" timeOffset="374.89">8816 4497 310 0,'0'-40'384'16,"0"8"-352"-16,-7 9 35 15,4 7-11-15,-3 5-30 16,3 11-9-16,1 2-14 16,4 21-10-16,-2 13 2 15,3 19 4-15,8 11 1 0,2 12 0 16,3 7 1-16,0-3 0 16,2-5-2-16,-3-8 0 15,-2-14 0-15,1-12-1 16,-6-15 1-16,-2-8 0 15,-3-12 1-15,-1-8 2 16,5-17 7-16,-3-12 0 16,1-6-8-16,8-6-1 0,1 3 1 15,2 5-3-15,2 13 1 16,2 11-4-16,5 9 0 16,0 16 0-16,2 15 3 15,0 12 1-15,2 1 0 0,5 4 0 16,-3-2-17-16,3-5-15 15,3-8-10-15,4-9-15 16,3-13-36-16,-2-11-88 16</inkml:trace>
  <inkml:trace contextRef="#ctx0" brushRef="#br0" timeOffset="671.69">9698 4867 548 0,'-5'-19'119'16,"-15"5"-106"-16,-7 7 18 15,-6 7-9-15,-2 0-14 0,-6 17-3 16,5 12-2 0,4 7-1-16,6 8 6 0,13 5-3 15,13 1 0-15,4-4-5 16,18-7-1-16,6-6 0 16,5-11-2-16,2-11 8 0,-1-11-3 15,-1-1 3-15,-6-22 2 16,-7-7-2-16,-6-7 2 15,-13-8-2-15,-1 1-3 16,0-1-4-16,-5 6-12 16,-2 5-19-16,0 13-19 15,7 7-26-15,0 10-39 16,13 4-47-16,7 0-124 0</inkml:trace>
  <inkml:trace contextRef="#ctx0" brushRef="#br0" timeOffset="1031.02">9810 4907 526 0,'0'7'71'0,"0"2"1"16,0 9-9-16,0 3-16 16,0 8-15-16,3 3-10 0,11 1-8 15,3 2-7-15,2-5-3 16,1-5-3-16,4-7-2 16,-4-9 1-16,1-9-2 15,-3 0-6-15,-4-17-1 0,-1-7 7 16,-4-4 2-16,-2 0-2 15,-2 1 3-15,-2 6 1 16,-1 7-1-16,1 9 0 16,2 5-1-16,2 12-8 15,5 11 3-15,7 7 5 0,6 6 0 16,5 0-2-16,4-4 2 16,0-6 0-16,0-9-3 15,-1-9-5-15,-6-9 2 16,-7-4 5-16,-8-16 2 15,-9-11 2-15,-3-7-5 16,-6-5 1-16,-15 1-4 0,-1 1-13 16,-5 6-15-16,5 5-14 15,4 5-72-15,11 2-322 16</inkml:trace>
  <inkml:trace contextRef="#ctx0" brushRef="#br0" timeOffset="1468.37">11228 4779 765 0,'2'-15'35'0,"-2"3"29"15,0 7-14-15,2 5-20 16,1 0-15-16,-1 10-19 15,5 15 0-15,-2 9 3 16,5 9 2-16,0 7-1 16,5 3 0-16,-6-1 0 0,3-2 0 15,-2-6-20-15,-5-6-14 16,-5-8-10-16,0-7-12 16,-4-12-25-16,-14-8-33 15,-5-3-47-15</inkml:trace>
  <inkml:trace contextRef="#ctx0" brushRef="#br0" timeOffset="1937.01">10916 4885 577 0,'-11'-14'67'16,"11"-2"-51"-16,7 5 41 0,18-1-29 16,12 5-17-16,14-2-3 15,10 2 2-15,5-2 0 16,5 1-6-16,-3-2-3 15,-2-2-2-15,-10-8 1 16,-8-1-2-16,-14-10-3 0,-10-1 3 16,-11-4-2-16,-11 1 2 15,-4 3 4-15,-8 6 6 16,-4 7 7-16,-4 8-5 16,1 7-3-16,0 4-5 15,1 22-3-15,3 10-1 16,8 16 1-16,3 13-1 15,2 8 2-15,2 6 2 0,8 0-2 16,2-5 0-16,0-9-1 16,-2-11 2-16,-3-13-1 15,-2-11-1-15,-3-13-2 16,-1-11 3-16,-1-2 5 0,2-13 6 16,2-14-3-16,1-3-5 15,4-2 1-15,4 0-1 16,2 6 2-16,5 9-2 15,0 9-4-15,4 8 0 16,0 3-2-16,3 17 3 0,0 7-1 16,2 5-1-16,-2 1 2 15,2 3-15-15,2-4-21 16,-1-3-20-16,2-4-25 16,2-8-40-16,2-7-73 15</inkml:trace>
  <inkml:trace contextRef="#ctx0" brushRef="#br0" timeOffset="2436.9">12143 4985 609 0,'-17'-21'54'15,"-8"3"0"-15,-6 9-10 0,-3 9-27 16,-7 0-10-16,4 16-4 16,3 7-2-16,10 10-1 15,9 2 0-15,10 0-1 16,5 2-3-16,16-9-13 15,9-5-1-15,7-8-2 16,6-8 2-16,4-7 0 0,-7-8-2 16,-1-13 9-16,-5-7 13 15,-3-5 1-15,-11 0 1 16,-3 1 6-16,-5 5 13 16,-6 5 0-16,-1 10 0 15,0 9-8-15,0 3-11 0,0 10-10 16,0 17 2-16,6 5 1 15,5 5 1-15,3 4 1 16,9-2 0-16,6-3-3 16,4-8-3-16,1-10 1 15,1-4 2-15,3-14 5 0,-4-3 0 16,-4-18 0-16,-3-9 4 16,-5-15-1-16,-2-9 1 15,-8-10 9-15,-6-5-2 16,-5-3 7-16,-1 3-7 15,-3 8 6-15,-13 11 5 16,-4 11 4-16,-3 14-11 0,1 10-11 16,-1 14-5-16,7 2-2 15,0 23-2-15,8 10-2 16,8 10-22-16,0 10-16 16,2 1-28-16,9-3-50 0,-2-6-106 15</inkml:trace>
  <inkml:trace contextRef="#ctx0" brushRef="#br0" timeOffset="2561.89">12431 5026 592 0,'-1'-9'126'16,"1"-5"-61"-16,14 2-1 15,13 3-40-15,12 1-25 0,11 5-5 16,12-2-45-16,6-4-102 16,9-2-324-16</inkml:trace>
  <inkml:trace contextRef="#ctx0" brushRef="#br0" timeOffset="3093.01">13913 4543 752 0,'1'-16'12'16,"-1"0"34"-16,0 7 9 15,2 9-24-15,0 0-19 16,3 17-13-16,2 12-4 16,1 10 5-16,1 13 2 0,5 9 0 15,1 9-2-15,0 1 2 16,-2 0-1-16,-2-5-1 15,-4-5 0-15,-3-11 0 16,-2-10 0-16,-2-13 1 16,0-10 0-16,0-8 0 0,2-6 2 15,6-3 10-15,3 0 14 16,9-6-7-16,5-2-14 16,9-2-5-16,4 2-2 15,4 3 1-15,9 1-14 16,3 1-37-16,4-1-50 15,3-5-90-15</inkml:trace>
  <inkml:trace contextRef="#ctx0" brushRef="#br0" timeOffset="3467.91">15089 4635 586 0,'3'-17'39'0,"-3"1"14"15,-14 9-5-15,-9 7-22 16,-10 7-21-16,-4 16-1 16,-3 14 6-16,2 15 2 15,9 11 3-15,10 10-2 0,13 4-3 16,8-1-6-16,23-5-4 16,11-8 0-1,11-11-3-15,9-15-29 0,7-15-32 16,1-16-44-16,-1-7-159 15</inkml:trace>
  <inkml:trace contextRef="#ctx0" brushRef="#br0" timeOffset="3983.45">15416 4805 736 0,'-10'-3'21'15,"7"3"-15"-15,3 5 4 0,0 17-5 16,8 11 10-16,4 7-4 15,-2 6-8-15,5-2-1 16,-3-4-1-16,-5-8-4 16,0-11-22-16,-6-12 0 15,-1-9 17-15,-1-16 16 0,-9-16-6 16,-2-11-2-16,-3-7 0 16,1-5 5-16,3-1 9 15,3 11-4-15,7 5 7 16,1 12 5-16,3 9-7 15,14 12-12-15,5 7-4 16,7 11-2-16,3 10 3 0,4 11 0 16,3 6 0-16,-3-1 0 15,-2 3-1-15,-6-8-12 16,-1-7-17-16,0-5-8 16,0-12-5-16,1-8-12 0,0 0-25 15,-1-18-33-15,4-8 4 16,-1-5 12-16,3-2 55 15,-9-1 41-15,0 6 39 16,-8 6 93-16,-2 4 0 16,-10 11-35-16,-4 5-23 15,-12 2-45-15,-12 9-24 0,-3 11 6 16,-7 3 5-16,-4 9-10 16,4 3-4-16,6 3 0 15,7-6-1-15,9-2-14 16,11-10-31-16,2-9-17 15,18-11-35-15,12-11-95 0</inkml:trace>
  <inkml:trace contextRef="#ctx0" brushRef="#br0" timeOffset="4155.24">16109 4745 624 0,'5'-4'61'0,"-5"4"-4"0,0 2-35 15,0 17-9-15,0 10 10 16,0 9-9-16,0 8-8 15,0 3-3-15,8 5-1 16,0-8-2-16,5-3-19 16,3-8-30-16,3-14-11 0,7-12-54 15,-5-9-163-15</inkml:trace>
  <inkml:trace contextRef="#ctx0" brushRef="#br0" timeOffset="4389.56">16371 4564 720 0,'0'-11'13'0,"0"8"18"15,4 5 1-15,11 23-21 16,4 14 10-16,3 13-5 16,-2 15-7-16,2 14-4 15,-5 5-4-15,-10-3 0 0,-7-2-1 16,0-10-2-16,-15-9-19 15,-12-15-3-15,-7-14-7 16,-12-14-20-16,-8-19-52 16,-8-6-169-16</inkml:trace>
  <inkml:trace contextRef="#ctx0" brushRef="#br0" timeOffset="4873.83">17055 4870 695 0,'-7'0'33'0,"4"0"43"0,3-4-27 16,10 0-19-16,12 2-13 16,7 1-13-16,5 1-3 15,9 0 0-15,5 3-2 16,0 5-5-16,-1 2-35 15,-6 2-39-15,-7-2-38 16,-12-2-118-16</inkml:trace>
  <inkml:trace contextRef="#ctx0" brushRef="#br0" timeOffset="5014.41">17164 5108 313 0,'-16'12'347'16,"8"-9"-311"-16,8-3 29 0,12 0-33 15,15 0-5-15,12 0-9 16,10 0-16-16,10 0-15 16,6-9-91-16,1-7-111 15</inkml:trace>
  <inkml:trace contextRef="#ctx0" brushRef="#br0" timeOffset="5483.06">18296 4714 610 0,'1'-23'106'0,"-1"1"-61"0,0 5 35 16,0 6-39-16,2 11-17 16,-2 2-15-16,4 17-16 15,0 16 4-15,0 5 3 16,3 14 2-16,-2 3-3 15,3 4 2-15,0 0-1 0,-2-8 0 16,-1-6 0-16,-2-11 0 16,2-5 0-16,1-14 1 15,-2-4-1-15,3-7 1 16,5-6 3-16,7 0 7 16,4 0 1-16,3 0-10 15,8-6 0-15,5 3-3 0,3 0-13 16,6 2-31-16,1-3-37 15,4-4-70-15,3-8-262 16</inkml:trace>
  <inkml:trace contextRef="#ctx0" brushRef="#br0" timeOffset="5936.1">19449 4537 549 0,'0'-12'108'0,"-6"-2"-81"16,-13 8 30-16,-7 6-37 16,-8 6-10-16,-7 17-4 15,-4 9 1-15,-6 15-1 16,7 9 3-16,3 7 6 15,7 8 4-15,12 1-4 16,12-1-5-16,10-7-6 0,12-7-1 16,17-8-1-16,10-12-1 15,13-11-1-15,9-7-7 16,6-14-40-16,2-5-61 16,4-21-128-16</inkml:trace>
  <inkml:trace contextRef="#ctx0" brushRef="#br0" timeOffset="6576.55">20126 4682 490 0,'0'-16'50'15,"0"5"30"-15,-10 1-25 16,-7 4-34-16,-8 8-7 16,-8-2-7-16,-10 11-1 0,-2 10 1 15,-5 3 2-15,3 8 0 16,4 1 0-16,7 5-3 15,9 1-2-15,10 1 0 16,10-3-1-16,8-1-3 0,6-4-1 16,15-4 1-16,9-6 2 15,6-4 0-15,4-8-1 16,6-5 0-16,1-5-6 16,3 0-4-16,-3 0-5 15,-5-7-3-15,-5-1 4 0,-9-5 8 16,-11 0 4-16,-11 1 0 15,-7-3 1-15,-5 3-3 16,-17 1-2-16,-7 2 3 16,-3 1 2-16,0 1 0 15,-1 3 2-15,8 0 2 16,5 4 1-16,8 0-1 16,8 0-2-16,4 0-3 0,9 0-7 15,9 2 10-15,3 5 1 16,6 0-2-16,2 4 0 15,-2-2 0-15,-3 5 0 16,-7 4 10-16,0-1 1 0,-5 7-3 16,-4 1-3-1,-3 0-4-15,0 1-1 0,-1-2-1 16,1-1-1-16,3-5-15 16,2-4-19-16,8-6-35 15,2-8-55-15,3 0-192 0</inkml:trace>
  <inkml:trace contextRef="#ctx0" brushRef="#br0" timeOffset="6873.36">20476 4584 566 0,'0'-13'69'15,"0"3"-39"-15,9 4 34 16,7 6-38-16,10 2-5 0,1 12-11 16,5 10 4-16,4 6-8 15,-2 4 13-15,1 7-8 16,-6 4-2-16,-2 4-4 16,-9 5-1-16,-5 3 0 15,-13 2-1-15,-4 0-3 0,-21-1 1 16,-19 0-3-16,-7-3-12 15,-12-11-43-15,-8-9-58 16,-7-14-162-16</inkml:trace>
  <inkml:trace contextRef="#ctx0" brushRef="#br0" timeOffset="48782.85">3778 6886 574 0,'0'-21'31'0,"0"2"-6"16,-10-1 28-16,0 2-8 16,-8 2-21-16,-5 5-4 0,-6 4-7 15,-8 7-2-15,-5 0-4 16,-6 14-1-16,-5 6-2 15,-1 10 2-15,5 6-2 16,1 3 1-16,9 4-1 16,10 2 0-16,13-1-2 0,11-1 0 15,6-2-3 1,21-3 1-16,17-6-2 0,14-4 4 16,8-4-1-16,10-3 2 15,9-3-2-15,-5-1 0 16,-5 3 0-16,-5 2-1 15,-10 3 0-15,-11 2-2 0,-12 3 2 16,-15 3-10-16,-11 4-9 16,-6-2-4-16,-25 0 9 15,-12-5 6-15,-16-4 7 16,-10-8 2-16,-6-6-1 16,-6-8 0-16,6-4 3 15,4-11 11-15,9-7 10 0,14-7-2 16,13-5-14-16,14-4-6 15,13-2-3-15,6 3-11 16,21-2-16-16,11 5-15 16,9 2-26-16,5 1-50 15,-1 2-161-15</inkml:trace>
  <inkml:trace contextRef="#ctx0" brushRef="#br0" timeOffset="49392.08">3573 6432 598 0,'-5'-9'47'0,"-2"2"-14"16,2 7 22-16,0 0-24 15,0 14-24-15,0 13-8 16,-2 5 5-16,-2 9 0 16,-1 1-2-16,3 0 1 0,-1-3 1 15,2-7-3-15,-2-11-3 16,7-9-2-16,-3-8-7 15,3-4-8-15,1-12 8 16,0-10-29-16,0-13-16 0,3-6 32 16,7-3 24-16,-3 3-2 15,3 2 2-15,1 4 19 16,0 7 16-16,1 10-6 16,1 7-5-16,3 11-6 15,1 0-9-15,3 16 0 16,6 10 2-16,1 7-6 0,3 6-3 15,1 4 0-15,1 4-3 16,2 2-21-16,-2-2-48 16,-1-8-79-16,-4-10-285 15</inkml:trace>
  <inkml:trace contextRef="#ctx0" brushRef="#br0" timeOffset="49782.61">4472 6556 668 0,'-3'-12'21'0,"-16"8"-9"16,-1 6 16-16,-7 18-8 16,-2 17-10-16,-5 11-1 0,-2 22-4 15,2 17 1-15,-2 12 9 16,7 13 4-16,8 4-7 15,10-4-3-15,11-8-8 16,7-8 1-16,18-14 0 16,13-11 0-16,10-11-5 0,11-13-27 15,6-18-56-15,4-16-85 16</inkml:trace>
  <inkml:trace contextRef="#ctx0" brushRef="#br0" timeOffset="50423.15">4701 6847 546 0,'-4'-11'31'16,"3"1"25"-16,-1 5 10 16,2 5-18-16,0 0-24 15,5 17-25-15,6 8 7 16,1 13 11-16,3 12 2 16,-1 10 0-16,2 12-9 0,-2 4-2 15,1 1-1-15,-3 4-2 16,1-5-2-16,-2-6-2 15,1-8 1-15,-1-8-1 16,0-9-2-16,-3-12-2 16,2-8-11-16,-5-11-7 0,2-12-30 15,-1-2-28 1,-5-17-13-16,-1-14-99 0</inkml:trace>
  <inkml:trace contextRef="#ctx0" brushRef="#br0" timeOffset="50673.05">4810 7120 547 0,'-9'-30'52'0,"2"1"-28"16,7 6 23-16,4 5 1 0,16 6-16 16,4 8-23-16,5 4-7 15,3 6 2-15,-3 13 0 16,0 8-2-16,-11 8-3 15,-13 3-1-15,-5 3-6 16,-16-5-11-16,-12-1-2 16,-7-6-6-16,-4-4 8 15,3-9-15-15,2-3-42 0,12-10-51 16,10-3-153-16</inkml:trace>
  <inkml:trace contextRef="#ctx0" brushRef="#br0" timeOffset="50860.48">5319 7340 669 0,'0'12'39'0,"3"-3"-35"0,-3 2 13 16,-5 5 17-16,0 5-19 15,-2 1-14-15,4 3-4 16,3 0-26-16,0-2-50 15,0-11-97-15</inkml:trace>
  <inkml:trace contextRef="#ctx0" brushRef="#br0" timeOffset="51454.1">5755 7103 551 0,'-4'-12'44'16,"1"6"9"-16,-1 6-8 15,3 3-27-15,1 15-20 0,0 9 2 16,0 7 1-16,7 3 1 16,3 2 0-16,7-1-2 15,-3-4-1-15,2-13 0 0,0-5-2 16,2-12 1-16,0-4 2 15,0-9 6-15,2-13-1 16,1-4-2-16,-1-5-3 16,0 1 5-16,-6 3-2 15,1 9 0-15,-5 6 6 0,-1 10-1 16,4 2-8-16,1 14-2 16,4 13 0-16,3 7 2 15,5 3 1-15,2 1 0 16,5-4-1-16,-4-7 1 15,-2-10-3-15,-2-10-1 0,-6-7 3 16,-6-12 4-16,-6-13 1 16,-7-7-3-16,-3-7 5 15,-12-4 5-15,-8-2-8 16,-4 2-3-16,4 3-3 16,2 4-7-16,6 9-32 0,6 6-17 15,9 8-44-15,0 3-115 16</inkml:trace>
  <inkml:trace contextRef="#ctx0" brushRef="#br0" timeOffset="51688.41">6357 6849 605 0,'0'-14'69'0,"2"5"-23"15,3 7 3-15,5 4-29 16,9 19-15-16,6 13-2 15,4 16 4-15,6 16 2 16,5 13-7-16,-6 8 1 16,-4 1-1-16,-4-3-1 0,-14-7 0 15,-12-8-2-15,-4-15-14 16,-19-13-4-16,-11-10-6 16,-7-18-16-16,-6-14-50 0,-1-13-133 15</inkml:trace>
  <inkml:trace contextRef="#ctx0" brushRef="#br0" timeOffset="52141.43">7082 7118 640 0,'-2'0'38'0,"2"-1"-1"16,17-6 4-16,10 0-1 15,12-1-13-15,9 1-16 16,9 4-4-16,4-1-2 0,2 4-4 15,0 0-2-15,-5 4-20 16,-6 2-75-16,-16 6-78 16,-13-4-232-16</inkml:trace>
  <inkml:trace contextRef="#ctx0" brushRef="#br0" timeOffset="52288.1">7224 7363 660 0,'0'2'46'0,"12"-2"-56"16,24 0 2-16,20-9 21 0,10 0-7 16,15-4-6-16,9-3-42 0,0-3-76 15,-2-5-242-15</inkml:trace>
  <inkml:trace contextRef="#ctx0" brushRef="#br0" timeOffset="53069.17">8942 6926 432 0,'4'-23'55'15,"-4"-4"-3"-15,-2 0 8 16,-12 2-16-16,-10 2-19 0,-8 1-17 15,-8 8 0-15,-7 7 2 16,-1 5 3-16,-6 2 2 16,6 9-4-16,1 14-5 15,10 3-5-15,8 6 0 0,9 1-1 16,15 3-2-16,5 0-2 16,12-6-3-16,13-7 2 15,13-5 6-15,5-9 1 16,0-5-4-16,4-4 1 15,-4-4 0-15,-6-12 0 16,-3-2 2-16,-8-3 3 0,-8-1-1 16,0 1 12-16,-4 3 10 15,-3 4 2-15,-8 3-6 16,3 4-5-16,0 5-7 16,-3 2-7-16,4 7-5 15,2 9-1-15,4 13 2 0,-1 3 1 16,5 11 1-16,-3 5 0 15,2 7-1-15,-2 2 2 16,3-1-4-16,-3-3-7 16,-3-5-1-16,-1-8 2 15,1-8 5-15,-1-9 1 16,-2-11 1-16,-1-1 2 16,2-9 0-16,1-2 3 0,-2-2 3 15,4-10 4-15,3-6 2 16,5-7 0-16,0-6-1 15,1-4-1-15,3-10-1 16,0-1-1-16,3 0 1 0,2-4-7 16,-4 5 3-16,-3 4-1 15,-3 10 0-15,-2 6-2 16,-7 6-2-16,-8 8-7 16,-2 2-34-16,-7 2-84 0,-13 0-342 15</inkml:trace>
  <inkml:trace contextRef="#ctx0" brushRef="#br0" timeOffset="70749.45">436 6564 220 0,'0'-17'308'0,"-7"-2"-248"16,-5 1-20-16,-3 2 19 0,-3 4-25 16,-5 5-17-1,-4 7-4-15,-4 2-5 0,-1 13-3 16,-2 10 2-16,3 5 3 16,8 7-1-16,7 3-4 15,10 3-2-15,6 2 0 0,10-3-1 16,17-4 0-16,8-4-2 15,10-11 0 1,5-7 0-16,2-13 1 0,0-3 0 16,-5-12 1-16,-6-9 0 15,-10-8 0-15,-13-3 1 0,-9-2 0 16,-9-6 1-16,-13 0 0 16,-12 1-5-16,-7 6-3 15,-10 4-13-15,1 10 0 16,4 13-12-16,3 6-37 15,10 6-25-15,8 6-33 16,12-2-136-16</inkml:trace>
  <inkml:trace contextRef="#ctx0" brushRef="#br0" timeOffset="71155.58">483 6270 753 0,'-19'-13'4'16,"7"1"51"-16,9 8-14 15,3 4-23-15,3 2-19 0,11 15-7 16,12 11 7-16,2 5 2 16,6 12-1-16,2 3 1 15,3 2 0-15,-7 0-2 16,-3-5 2-16,-8-5-2 15,-3-11 1-15,-9-7 0 0,-2-8-1 16,-4-7 2-16,-3-7 1 16,0 0 2-16,0-14 6 15,2-9-6-15,6-2-5 16,4-4-2-16,6 2-2 16,8 4-2-16,1 8-6 0,4 9 4 15,-1 6 0 1,-8 6-13-16,-5 17-12 15,-14 3 0-15,-3 6 2 0,-15 2-5 16,-7-4 7-16,-9-2 15 16,-4-7 13-16,8-12-1 15,-1-5-35-15,7-4-30 0,8-13-63 16</inkml:trace>
  <inkml:trace contextRef="#ctx0" brushRef="#br0" timeOffset="71499.25">1039 6165 641 0,'-18'-4'3'0,"-7"4"24"16,0 2 25-16,2 12-35 16,3 9-14-16,6 4-1 0,7 3-2 15,7 2-2-15,7 0 1 16,16-1 0-16,11-3-4 15,7-1 3-15,2-2-3 16,1-4-10-16,-8-3-5 16,-11-1 5-16,-6-5 12 0,-11-2 3 15,-8-2-4-15,-15 2 4 16,-9 0 4-16,-6-2 0 16,-4-2-1-16,0-1 2 15,5-2-3-15,6-1-1 16,10-2-3-16,13 0-19 0,2-3-52 15,16-12-107-15,10-4-193 16</inkml:trace>
  <inkml:trace contextRef="#ctx0" brushRef="#br0" timeOffset="71746.97">1183 6400 536 0,'-9'0'82'15,"2"0"-71"-15,3 0 35 0,4 0-16 0,2-8-14 16,8 0-24-16,9-6 11 15,-2-3-3-15,2-4 0 16,-1 3-7-16,-8-1-1 16,-6 2 7-16,-4 7 6 0,-2 1-6 15,-12 6 10-15,-4 3-1 16,0 1-5-16,2 10-3 16,3 5-1-16,6 3 0 15,7 5-1-15,0 1-9 16,20 1-22-16,5-2-24 0,4-3-43 15,5-6-62-15,-2-11-119 16</inkml:trace>
  <inkml:trace contextRef="#ctx0" brushRef="#br0" timeOffset="72387.45">1447 6352 464 0,'2'-17'82'0,"-2"2"-6"0,0-2-17 15,3-1-23-15,1-1-21 16,0-4-8-16,1 1-1 15,0-3-3-15,-1 0 2 16,-4 4 6-16,0-1 0 16,0 7-7-16,-12 2-6 0,-5 8 0 15,-1 5-3-15,0 0 3 16,0 10 1-16,8 5 1 16,6 3 0-16,4 1-5 15,12-1-3-15,15 0-6 16,7 0 7-16,2-4 3 0,3-1-3 15,-5-3 4-15,-7 2-5 16,-7-2 8-16,-6 0 0 16,-7 1 1-16,-7 0 4 15,1 3 6-15,-1-3 4 16,0 0-4-16,2-1-6 16,7-2-4-16,4-4-1 0,4-2-1 15,7-2 1-15,5 0-6 16,-2-10-29-16,-2-7-23 15,-8-2-29-15,-5-6-10 16,-12-7-11-16,0-4-3 0,-17-3 78 16,0 1 95-16,-5 3 43 15,4 2 12-15,2 10-24 16,3 6-19-16,4 6-17 16,4 4-20-16,5 7-18 15,0 0-15-15,9 0-14 16,9 11 4-16,3 3 8 0,6 6-2 15,2-4 1-15,-2 1-2 16,-5-6 1-16,-7 0 1 16,-3-8-2-16,-7-3 1 15,-3 0 10-15,-2-12 30 16,0-8-14-16,-4 0-17 16,-3-8-5-16,1 1-1 0,-1 2-2 15,5 0-4-15,2 4-28 16,11 1-28-16,12 8-44 15,4 4-31-15,4 3-33 16,3 5-81-16</inkml:trace>
  <inkml:trace contextRef="#ctx0" brushRef="#br0" timeOffset="73059.18">2081 5918 392 0,'0'0'110'16,"-8"0"-38"-16,-4-3 1 15,-2 3-31-15,-3 0-20 0,-1 0-16 16,-1 8-5-16,2 5-1 15,7 3 0-15,3 5-3 16,7-1-2-16,0 0-15 16,7-4-6-16,5-2-14 15,1-5-14-15,1-7 42 16,-1-2 5-16,1-9 8 16,-1-5-2-16,0-6 0 0,0 2 1 15,1-2 2-15,-4 4 1 16,3 4 1-16,1 5 4 15,-2 3 4-15,1 4 3 16,1 0-4-16,3 4 0 0,0 4-2 16,3 1-3-16,1 2-5 15,-1-4 0-15,1-7 0 16,-3 0 1-16,-2-8 0 16,-2-8 4-16,-7-10-3 15,-5-2 1-15,-2-4-4 0,-5-6 2 16,-10-3 16-16,-4 0-1 15,-6 0-2-15,-3 2-3 16,1 5 1-16,2 7-3 16,4 7-8-16,1 12-3 15,5 8-4-15,3 5-3 16,5 16-31-16,2 11-14 0,5 4-6 16,0 3-12-16,10-1-29 15,6-4-20-15,-1-8 40 16,-1-8 60-16,-1-7 30 15,1-6 55-15,-3-5 23 0,1 0-10 16,3-3-8-16,4-8-26 16,5 1-25-16,3-5-15 15,2 3-4-15,1-3 0 16,-1 5-1-16,-4-3-22 16,-7 6-4-16,-6 0 12 15,-4 3 14-15,-4 3 8 0,-4 1 28 16,0 0-23-16,0 9-4 15,1 3 6-15,1 6 1 16,7 1-4-16,0 3-5 16,2-4-3-16,-1-2-2 15,3-2-8-15,-4-7-35 16,-5-5-29-16,-4-2-20 0,0-13-74 16</inkml:trace>
  <inkml:trace contextRef="#ctx0" brushRef="#br0" timeOffset="73152.89">2463 5732 321 0,'-8'-30'50'15,"1"3"-7"-15,7-3-27 0,0 3-20 16,7 4-20-16,6 5-25 16,4 6-63-16,0 5-101 15</inkml:trace>
  <inkml:trace contextRef="#ctx0" brushRef="#br0" timeOffset="73387.22">2539 5631 303 0,'5'1'67'0,"1"-1"-34"15,4 0 5-15,3 0 25 16,1-1-27-16,4-3-27 16,2 0-8-16,-7 1 1 15,-3 1-1-15,-1-1 2 16,-1 1-1-16,-5-1 2 0,-1-3 28 16,1 1-7-16,4-2-9 15,-1 0-4-15,2 1-3 16,2 2-5-16,6 4-4 0,-1 0-5 15,3 10-4-15,1 5-43 16,1 5-60-16,-1 2-97 16</inkml:trace>
  <inkml:trace contextRef="#ctx0" brushRef="#br0" timeOffset="73730.88">2970 5884 484 0,'0'0'53'15,"0"0"-29"-15,-8 4 3 16,-2 5-4-16,-7 3-9 0,-5 6-12 16,-12 7-2-1,-8 9 1-15,-16 5 0 16,-7 6-1-16,-16 5-1 0,-13 3 1 16,-14 2-1-16,-12 5-3 15,-6-3 5-15,-5 4-2 16,0 0 2-16,-1 4 2 0,7-5 2 15,3 1 1-15,5-4 1 16,6 0-2-16,3-6-2 16,6 2-2-16,8-9 8 15,8-3 4-15,13-6 8 16,13-8-4-16,12-9-1 16,14-5-3-16,10-6-9 0,12-7-3 15,7 0-14-15,5-15-85 16,-2-15-295-16</inkml:trace>
  <inkml:trace contextRef="#ctx0" brushRef="#br0" timeOffset="74699.39">9983 7091 447 0,'-8'2'90'0,"1"-2"-62"15,5 0 43-15,2 0-8 16,0 0-12-16,3 0-21 16,13-2-11-16,6 1 7 15,8-4-5-15,8 3-5 16,11-3-2-16,5-1-5 0,5 2-3 16,4-1-2-16,5 0-3 15,0 0 0-15,2-1 0 16,-4 0-1-16,0 1-2 15,-8 2 1-15,-6-4-3 16,-6 3-9-16,-12-1 3 0,-9 1-4 16,-9 2-8-16,-7 1-10 15,-8 1 2-15,-1 0-8 16,-10 0-33-16,-12 0-38 16,-5 0-74-16</inkml:trace>
  <inkml:trace contextRef="#ctx0" brushRef="#br0" timeOffset="75058.72">9942 7272 562 0,'-3'0'30'16,"1"0"26"-16,2-2-10 15,19-3-19-15,7-4-1 0,9 2-16 16,13-2 14-16,9 0 0 16,8 2-7-16,4 0-3 15,6-1-4-15,1 1-5 16,4 2 0-16,-5-1-3 16,4 1-4-16,-6 0 6 0,-8-1-5 15,-4 1 1-15,-12-2 0 16,-10 3-1-16,-8-1 4 15,-11 0-4-15,-8 1 1 16,-5 2 1-16,-5 0-2 16,-2 1-4-16,0 1-9 15,0-2-13-15,0 0-15 16,0-1-17-16,0-5-41 0,0-4-114 16</inkml:trace>
  <inkml:trace contextRef="#ctx0" brushRef="#br0" timeOffset="75542.98">10823 6833 634 0,'-5'-5'18'15,"3"-1"6"-15,2 2 23 16,4 3-9-16,11 1-21 15,5 0-15-15,1 0 6 16,4 0 7-16,6 5-8 16,1 4-5-16,2 6 0 15,2-1-1-15,2 2 0 0,0 2 0 16,-3-2-1-16,-2 2 0 16,-3-2 0-16,-4 0 1 15,-3 0-1-15,-4-4 0 16,-2 1 0-16,-3-3 0 15,-3-1 0-15,-2-1 0 0,-4-3 0 16,-1 2 0-16,-1-4 0 16,-3 3-1-16,0-1 1 15,0 1 0-15,0 1 0 16,-7 2 1-16,-2 1 1 16,-4 3-1-16,-4 1 0 0,-5 4 0 15,-5 3-1-15,-5 2 0 16,-11 3 2-1,-9 4-2-15,-9 0 0 0,-6 0-5 16,-2 3-8-16,-2-5-4 16,3 1-11-16,5-4-8 15,5-7-20-15,10-4-32 0,5-11-100 16</inkml:trace>
  <inkml:trace contextRef="#ctx0" brushRef="#br0" timeOffset="76011.63">10253 6906 582 0,'0'-9'17'15,"0"2"-11"-15,-5 7 38 16,-8 0-21-16,-3 11-21 16,-4 6-1-16,-7 9 1 15,-2 4-2-15,-3 4 1 16,-4 1-1-16,2 1 2 0,0 0-1 15,-4 0 2-15,6-4 13 16,2-4 2-16,4-3-2 16,4-4-4-16,7-4-1 15,3-5 0-15,9-1-6 16,1-4 0-16,2 2 1 0,13 0 6 16,10 0 6-16,7 3 2 15,12 1-3-15,6 3-7 16,6 2-2-16,6 3-7 15,3 4 0-15,3 3-22 16,-5 3-66-16,-2-4-82 16,-3-4-409-16</inkml:trace>
  <inkml:trace contextRef="#ctx0" brushRef="#br0" timeOffset="85696.82">11717 6792 34 0,'0'-7'379'0,"0"-2"-310"16,0 4 2-16,0-1-8 16,0 3-13-16,0 3-14 15,0-2-10-15,0 0-1 16,0 2-4-16,0 0-8 15,0 0-7-15,3 9-2 0,-1 5 3 16,3 6 4-16,-3 8 2 16,5 8-2-16,-2 7-1 15,5 9-1-15,-5 6-3 16,6 5-2-16,-4 1-1 16,4-1-2-16,1-4 0 0,0-8 0 15,-2-8 1 1,-1-5 1-16,-1-10 3 0,0-3 0 15,-4-5-1-15,-1-6-1 16,-1-3-1-16,-2-4-1 16,2-2-1-16,-2-1-2 15,1-3 2-15,-1-1-6 0,2 0-20 16,0 0-17-16,0-3-32 16,-1-9-47-16,-1-1-115 15</inkml:trace>
  <inkml:trace contextRef="#ctx0" brushRef="#br0" timeOffset="86071.74">11761 6993 410 0,'-3'-12'102'15,"1"2"-52"-15,2-1 9 16,4 4-7-16,8 1-29 16,6 5-16-16,6 1 0 15,1 0 3-15,6 10-1 16,-5 5 2-16,-3 4-5 0,-4 4-3 15,-11 2-2-15,-8 4-1 16,-1-1 1-16,-23 1 2 16,-5-4 0-16,-7 0-1 15,-1-8-4-15,3-4-13 16,0-8-20-16,10-5-44 16,9-16-107-16</inkml:trace>
  <inkml:trace contextRef="#ctx0" brushRef="#br0" timeOffset="87024.9">11666 6729 350 0,'-8'-5'77'16,"-2"2"-44"-16,6 0 39 15,3 3-14-15,1 0-19 16,0 0-23-16,0 6-13 15,7 10 14-15,4 4 20 0,1 12-4 16,1 11-1-16,0 10-4 16,-3 13-6-16,1 13-3 15,-4 6-8-15,-1 3-4 16,1-4-3-16,0-6-2 16,2-10-1-16,3-11 1 15,3-12 2-15,-3-8-2 0,3-10-1 16,-6-8 0-16,1-6-1 15,-3-6-1-15,3-5-16 16,-3-2-30-16,-4-9-38 16,1-9-61-16,-6-9-148 0</inkml:trace>
  <inkml:trace contextRef="#ctx0" brushRef="#br0" timeOffset="87337.37">11644 7068 453 0,'2'-14'44'0,"15"1"-16"0,8 1 10 15,7 1 6-15,8 6-14 16,1 3-10-16,1 2-2 15,-3 2-2-15,-10 11-8 16,-6 4-5-16,-11 3-2 0,-12 5-2 16,-1-2-2-1,-23 2 3-15,-5 2 3 16,-5-7-2-16,-3-2 0 0,4-4-6 16,6-4-14-16,13-2-18 15,14-8-41-15,7 0-82 16</inkml:trace>
  <inkml:trace contextRef="#ctx0" brushRef="#br0" timeOffset="87743.51">12296 7222 483 0,'-3'0'114'0,"3"0"-89"15,0 0 28-15,8-2-18 16,11-1-11-16,11-3-2 0,8 1 9 15,9 0-1-15,12-5-13 16,6 4-3-16,-1-4-4 16,8 2-4-16,0 0-5 15,-4 3 0-15,-1-2-1 0,-5 3-1 16,-4 1 1-16,-4-1 0 16,-9 4-1-16,-6-1-4 15,-4-1-6-15,-11 2-8 16,-9 0-18-16,-8 0-13 15,-7 0-14-15,-9 0-53 16,-16 0-84-16</inkml:trace>
  <inkml:trace contextRef="#ctx0" brushRef="#br0" timeOffset="88087.17">12370 7313 483 0,'-15'2'98'16,"14"-2"-89"-16,1 0 29 16,18 0-6-16,11 0 8 15,12 0-8-15,8 0-5 0,12-6-2 16,7 3-5-16,5-2-4 16,6-1-5-16,0-1-6 15,-1 2-5-15,-3-3 1 16,-5 3-1-16,-5 0 1 15,-7-3 0-15,-9 5-1 0,-7-2 0 16,-8-1-1-16,-7 4 1 16,-9-1 0-16,-7 3 0 15,-6-2-2-15,-3 1-2 16,-2 1-6-16,0 0-12 16,-2-2-21-16,-6-2-21 15,-2-3-54-15,-1-4-119 0</inkml:trace>
  <inkml:trace contextRef="#ctx0" brushRef="#br0" timeOffset="88503.09">13078 6854 617 0,'-7'-1'37'16,"2"1"-31"-16,5 0 17 16,7 5 6-16,10 9-1 15,7 4-4-15,3 2 4 16,5 3-6-16,5 0-6 16,1 0-2-16,2-1-3 0,1-1-5 15,-2 0-3-15,2 1-1 16,-1-1-1-16,-7 1 0 15,-1-1 1-15,-3 2-2 16,-6-3 1-16,-3 1 0 16,-2 1 1-16,-6-1-2 0,-1 0 1 15,-4 1 1-15,-3 0-1 16,-4 1 1-16,-7 0 0 16,-13 0-1-16,-7 6 2 15,-12-3 0-15,-7 3-3 16,-7-2 2-16,-6-2-19 15,-2 1-15-15,0-2-18 0,1-6-29 16,4-8-62-16,6-8-203 16</inkml:trace>
  <inkml:trace contextRef="#ctx0" brushRef="#br0" timeOffset="89206.08">12335 6904 470 0,'-7'-3'111'0,"7"1"-92"16,0 2 16-16,12 0-20 15,5 5 8 1,8 6 1-16,3 0-10 0,6-2 1 15,0-3 4-15,0 0-5 0,-2-4-3 16,-5-2-6-16,-2 0-2 16,-5-5-1-16,-6-4 4 15,-2-4 2-15,-5 1 3 16,-6 3-1-16,-1-2-3 16,0 6-6-16,-15 5-3 15,-5 0 2-15,-9 9-4 16,-5 7-4-16,-8 7-9 0,-1 4 6 15,4-1 7-15,2-1 2 16,9-3 1-16,7-8 0 16,6-1 1-16,6-6 0 15,7-7 2-15,2 0 2 0,0-11 9 16,11-5-9-16,2-6-4 16,2-3 2-16,2-1 2 15,-1-1 4-15,-1 2 4 16,-3 4 4-16,-5 3-1 15,-1 5 1-15,-3 4 1 0,-1 6-2 16,0 3-7-16,0 3-7 16,3 14-5-16,0 4 3 15,5 8 0-15,-2 6 2 16,5 6-1-16,3 5-1 16,2 1-31-16,3-4-32 15,6-9-62-15,2-15-178 16</inkml:trace>
  <inkml:trace contextRef="#ctx0" brushRef="#br0" timeOffset="90052.56">13690 7072 384 0,'0'-7'45'0,"0"2"31"15,0-1 1-15,0 6-20 16,0 0-21-16,0 2-28 15,2 10 4-15,3 8 8 16,-1 2 1-16,3 4 2 0,0 5-9 16,4-1-11-16,-2-2 1 15,4-2 1-15,-1-5-4 16,2-7-1-16,1-7 2 16,-1-7 2-16,2 0 1 0,0-16 9 15,1-4 0 1,-2-2-12-16,0-2-1 0,-3 1 2 15,0 7 1-15,-2 3-3 16,-3 8 0-16,0 5-1 16,1 4-3-16,2 12 0 0,4 5 2 15,5 8 1-15,4 3 1 16,3-2-2-16,1-1 2 16,3-6-1-16,-2-7-2 15,1-9-1-15,-7-7 2 16,1-5 2-16,-7-15 2 15,-3-7 0-15,-6-7-1 0,-3-3 4 16,-6-2-1-16,2 3-4 16,-14-2-2-16,-3 8-19 15,-6 9-36-15,2 7-61 16,1 7-54-16,6 7-148 16</inkml:trace>
  <inkml:trace contextRef="#ctx0" brushRef="#br0" timeOffset="90614.9">14568 7140 278 0,'9'-20'283'0,"-5"-1"-258"15,-4 0 34-15,0 1-5 16,-8 0-18-16,-4 4-20 15,-5 4-11-15,-7 5-5 0,-5 3-1 16,-5 4 1-16,-1 0 1 16,-1 12 2-16,9 6-5 15,5 2 2-15,7 3-2 16,10 2-2-16,5 0 1 0,3-4-2 16,14 1 3-16,10-8 1 15,-1-7-1-15,6-3 3 16,-1-4 0-16,-3-4 2 15,0-8 0-15,-7-4 2 16,-5-2 3-16,-1 0 7 0,-6 2 9 16,-2 1 1-16,-3 7-3 15,-2 1-5-15,0 3-2 16,-2 4-7-16,0 0-7 16,1 11-5-16,1 5 0 15,3 10 4-15,0 12 0 16,4 3 1-16,1 7-1 15,-2 4 0-15,-1 0 1 0,3-1-2 16,-3-4 0-16,2-10 0 16,-2-3 1-16,2-8 0 15,-2-11 0-15,2-7 0 0,1-8 2 16,4-3 7-16,1-16 15 16,4-11-10-16,-1-8-5 15,1-8-5-15,1-8-4 16,-1 1-1-16,0-4-25 15,-4 1-31-15,-2 5-68 16,-2 1-87-16</inkml:trace>
  <inkml:trace contextRef="#ctx0" brushRef="#br0" timeOffset="114297.16">16307 6306 260 0,'3'-10'174'0,"-3"2"-102"16,0-2-35-16,-11 2-2 15,-1 3 2-15,-7 0-11 16,0 4-18-16,-5 1-5 0,-3 0 1 15,0 7 1-15,-3 5 1 16,-2 5-1-16,-1 4 0 16,1 2 0-16,1 4-2 15,4-1 0-15,8 0 0 16,4 6 2-16,7-2-1 16,2 2 2-16,6 2-1 0,0 0 2 15,6 1-2-15,4 3-2 16,2 3-3-16,1 4 1 15,4 1 3-15,-1 7 0 16,4 1 1-16,-5 3-2 16,0 2-2-16,-2 0 2 0,-3 2 3 15,-2-3-4-15,-1-1-1 16,0-1 7-16,-2-4 1 16,0-1-1-16,1-1 6 15,0-3-9-15,1-1 1 16,3-3-1-16,3 1 0 0,5-5 0 15,2 1 1-15,5-6 3 16,6-5-6-16,4-5 0 16,3-4-5-16,7-6 3 15,5-10-28-15,4-4-53 16,4-20-75-16</inkml:trace>
  <inkml:trace contextRef="#ctx0" brushRef="#br0" timeOffset="115062.62">17579 6460 448 0,'7'-12'41'0,"-3"-2"9"15,-1 3 0-15,-1-3-4 16,-2 1-15-16,-2-1-7 16,-12 3-10-16,-9 0-8 15,-8 7-2-15,-8 4-2 16,-8 0-2-16,-3 6 1 0,1 10 2 15,3 8 3-15,8 1-2 16,10 4-1-16,13-3-3 16,10-1 0-16,5-2-1 15,20-7-4-15,14-6 4 0,7-9 2 16,3-1 0-16,5-5-3 16,-6-12-1-16,-5-3 4 15,-5-1-1-15,-11 2 3 16,-5 1 9-16,-3 3 12 15,-3 7-1-15,-2 4-7 16,0 4-8-16,2 9-7 0,-1 14-2 16,3 9 3-16,2 12 3 15,0 7-1-15,4 4 0 16,-3 7-4-16,2-4 1 16,0-5 0-16,1-9-2 15,-1-8 0-15,-2-11-3 0,-3-14 3 16,1-11 2-16,-2-9 7 15,-2-18 21-15,0-12-6 16,4-9-2-16,-1-4-7 16,2-3-6-16,-1 1-6 15,1 8-2-15,3 8-1 0,2 8-13 16,3 4-39-16,2 5-75 16,2 0-183-16</inkml:trace>
  <inkml:trace contextRef="#ctx0" brushRef="#br0" timeOffset="115453.14">18811 6500 705 0,'0'-6'59'16,"0"2"-21"-16,0 4-1 15,0 0-18-15,0 10-14 0,4 4-2 16,-1 4 6-16,2 3-3 16,5 0-1-16,-3 1-3 15,2-4-2-15,-2 2-1 16,-3-7-11-16,0 0-26 16,-4-2-32-16,0-11-37 0,-7 0-50 15,-5-18-154-15</inkml:trace>
  <inkml:trace contextRef="#ctx0" brushRef="#br0" timeOffset="115556.89">18653 6295 587 0,'-1'-7'22'0,"1"7"-16"16,8 0-35-16,16 10-32 16,5 4-91-16</inkml:trace>
  <inkml:trace contextRef="#ctx0" brushRef="#br0" timeOffset="115853.69">19169 6368 647 0,'-27'-12'33'16,"-7"2"-20"-16,-3 5 48 16,1 5-25-16,9 2-21 15,7 11-11-15,3 4-5 16,12 10 1-16,5 0-2 15,10 5-1-15,14-1 1 16,5 4 2-16,5-1-3 0,1-4-11 16,-4-5-2-16,-8-5 2 15,-6-5 6-15,-13-2 2 16,-4-7 1-16,-21-2 9 16,-6 0 0-16,-3-4-2 15,-4 2 0-15,5-2-4 0,5 0-41 16,14-2-82-16,10-9-190 15</inkml:trace>
  <inkml:trace contextRef="#ctx0" brushRef="#br0" timeOffset="116462.93">19816 6521 517 0,'-14'-14'90'15,"6"-4"-41"-15,4-3 21 16,4 9-26-16,9-3-16 16,11 4-15-16,3 8-6 15,2 3 0-15,0 0-4 16,1 8-2-16,-6 13-1 15,-8 0-2-15,-2 5 0 0,-10-1-3 16,0-1-4-16,-3-5 4 16,-9-5 6-16,-3-5-1 15,1-9 3-15,1-5 4 16,7-16 12-16,5-1-3 0,1-10-3 16,8-4-5-16,14-1-3 15,7 3-4-15,7 7-1 16,4 6-1-16,1 10 1 15,-2 9 1-15,-3 2 1 16,-7 16-1-16,-4 7-1 0,-7 10-1 16,-7 8-1-16,-2 2 0 15,-8-3-6-15,-1 0-17 16,0-7-20-16,0-6-19 16,6-12-11-16,3-8-39 15,2-7-105-15</inkml:trace>
  <inkml:trace contextRef="#ctx0" brushRef="#br0" timeOffset="116759.55">20561 6366 615 0,'-4'-13'60'16,"-18"6"-37"-16,-7 7 6 0,-8 0-11 16,-1 16-4-1,-2 13-9-15,3 8-1 0,4 10-2 16,12-1 0-16,10 0-1 15,11-3-2-15,2-9-3 16,20-11 0-16,10-11-1 0,6-7 5 16,-1-5-2-16,2-17 2 15,-4-8 2-15,-6-5-1 16,-12-4 2 0,-8-2-1-16,-9 1 0 0,-3 5-4 15,-15 3 2-15,-4 5-3 16,-1 10-7-16,2 3-20 0,4 5-20 15,10 4-33-15,7 0-68 16,4 0-128-16</inkml:trace>
  <inkml:trace contextRef="#ctx0" brushRef="#br0" timeOffset="116984.31">20693 6225 604 0,'4'-22'91'16,"-3"3"-14"-16,1 8-11 15,2 8-33-15,2 3-11 16,2 5-17-16,1 15-6 16,-2 10 0-16,4 11 1 0,-2 9 0 15,0 2 0-15,2 1 0 16,-2-1-7-16,3-7-11 16,1-4 3-16,-2-10-8 15,-1-6-17-15,-2-6-20 16,-6-9-21-16,-2-8-33 15,-5-2-127-15</inkml:trace>
  <inkml:trace contextRef="#ctx0" brushRef="#br0" timeOffset="117093.66">20691 6514 499 0,'-5'-20'115'0,"5"1"-73"16,12 1 0-16,19 3-42 15,14 3-1-15,8 0-3 0,10 1-68 16,4-4-161-16</inkml:trace>
  <inkml:trace contextRef="#ctx0" brushRef="#br0" timeOffset="117593.54">21722 6332 463 0,'14'-12'133'0,"-3"-5"-102"16,-8 2 18-16,-1 0-6 15,-2 2-15-15,-14 5-19 16,-13 2-6-16,-9 6-3 16,-6 0 0-16,-5 11 1 0,2 9 0 15,3 5-1-15,8 1 0 16,12 6 1-16,12-1-3 16,10-4-1-16,0-4-6 15,22-8-7-15,8-11 14 16,9-4 1-16,4-3 1 0,4-16-1 15,-4-1 1-15,-6-2 1 16,-11 3 1-16,-8 1 0 16,-6 7 8-16,-4 6 8 15,-6 5-1-15,2 0-12 16,-3 13-8-16,5 6 1 16,2 9 2-16,4 7 0 0,3 0-13 15,5 1-26-15,6-6-46 16,-4-9-84-16,9-9-192 15</inkml:trace>
  <inkml:trace contextRef="#ctx0" brushRef="#br0" timeOffset="117984.09">22514 5849 466 0,'5'-15'62'0,"-5"1"-7"15,0 7-3-15,-10 3-8 16,-7 4-18-16,-2 7-12 15,-6 13-4-15,1 7 2 0,3 12-4 16,1 9-1-16,5 7 0 16,10 6 0-16,5 1-4 15,0-1-1-15,13-2-2 16,6-5 0-16,3-8 1 16,-2-5-1-16,-3-9 0 15,-3-3-2-15,-7-8-15 0,-7-4-5 16,0-8-9-16,-15 0-22 15,-10-9-45-15,-7 0-111 16</inkml:trace>
  <inkml:trace contextRef="#ctx0" brushRef="#br0" timeOffset="118140.28">22214 6252 613 0,'18'-17'42'0,"7"5"-4"16,11 0-4-16,11 3-2 15,3 2-15-15,4 5-9 16,0 2-8-16,-4 0-40 0,-7 0-54 16,-3 3-47-16,-11-1-89 15</inkml:trace>
  <inkml:trace contextRef="#ctx0" brushRef="#br0" timeOffset="118296.51">22704 6189 89 0,'-5'0'447'0,"-2"0"-403"0,2 0 11 16,5 0-13-16,0 7-8 15,5 8-6-15,5 1-8 16,5 2-15-16,-3 3-4 16,-3-2-15-16,-3-2-34 15,-6-7-36-15,0-6-79 16,-13-4-181-16</inkml:trace>
  <inkml:trace contextRef="#ctx0" brushRef="#br0" timeOffset="118421.47">22653 6059 508 0,'22'-7'12'0,"3"3"3"16,4 4 11-16,4 0-21 15,-5 15-12-15,-4-1-74 16,-2 4-50-16,-5-2-84 16</inkml:trace>
  <inkml:trace contextRef="#ctx0" brushRef="#br0" timeOffset="118687.03">22889 6159 326 0,'2'4'73'0,"-1"3"10"15,2 0-9-15,1 4-24 16,1 1-2-16,3 1-12 16,-1 1-16-16,0 0-11 15,-2-3-8-15,0-1 0 16,-3-4-1-16,-2-6-1 0,3 0 3 16,2-12 9-16,7-9-8 15,0-3-1-15,5-3 7 16,2 0 12-16,4 4-3 0,1 5-6 15,-1 7-8-15,0 8-4 16,-1 3 1-16,2 9-3 16,-4 10 1-16,1 6-2 15,-1 4-4-15,-1 5-28 16,3 0-11-16,-2-2-26 16,1-4-32-16,6-8-38 15,-2-6-74-15</inkml:trace>
  <inkml:trace contextRef="#ctx0" brushRef="#br0" timeOffset="119171.3">23543 6223 368 0,'4'-28'97'0,"-4"3"-3"15,-8 5-16-15,-13 6-39 0,-4 6-28 16,-4 8-7-16,-2 2-2 16,4 14-2-16,2 8 0 15,8 2-2-15,5 3-3 16,10-2-15-16,2-8-12 0,10-2 6 15,11-12 12-15,4-5 6 16,2-2 8-16,2-12 2 16,2-3 0-16,-3-4 5 15,0 5 12-15,-8 0 6 16,0 4 3-16,-5 5-7 0,-2 5-8 16,-3 2-7-16,3 5-5 15,-1 11 0-15,3 4 0 16,-1 1 0-16,6 4 0 15,-2-3-2-15,0-10 0 16,2-3-11-16,-3-9 5 16,0-13-3-16,-5-12-13 15,-5-12-3-15,-7-8 15 0,0-8 16 16,-7-6 28-16,-5 2 7 16,-1 3 7-16,-1 6 4 15,4 9-7-15,3 12-10 16,2 11-7-16,3 9-7 0,2 7-11 15,0 9-12-15,4 19-6 16,3 12 9-16,3 15 1 16,-2 10-1-16,-3 11-1 15,-5 8-28-15,-3 1-37 16,-15-6-67-16,-8-11-215 0</inkml:trace>
  <inkml:trace contextRef="#ctx0" brushRef="#br0" timeOffset="119718.04">20740 7177 440 0,'5'-23'36'0,"-5"0"30"16,0 7 5-16,-11 4-18 0,-5 8-32 16,-9 4-8-16,-7 0 1 15,0 12 5-15,-2 10 2 16,6 4-7-16,5 6-8 16,11 4 0-16,10 2-1 15,2-1-4-15,17 1-1 0,10-4 0 16,7-2-1-16,2-6 0 15,1-1 2-15,-5-3-2 16,-11-6-2-16,-6-4-6 16,-15-1-4-16,-9-4 2 15,-21-1 14-15,-9-3-1 16,-7-3-1-16,-3 0 0 0,6 0 0 16,6 0 0-16,8-7-2 15,14-2-13-15,15-5-35 16,13-6-50-16,18-3-120 15</inkml:trace>
  <inkml:trace contextRef="#ctx0" brushRef="#br0" timeOffset="119921.11">20905 7156 657 0,'5'-20'58'16,"-5"2"9"-16,0 10-13 0,0 6-20 15,2 2-17-15,2 10-19 16,-1 12-2-16,3 10 4 15,1 5 0-15,5 6 0 16,0 2 1-16,-2-2-2 16,2-4-9-16,1-1-15 15,-4-4-14-15,-4-8-24 0,-3-4-34 16,-2-10-65-16,-5-5-138 16</inkml:trace>
  <inkml:trace contextRef="#ctx0" brushRef="#br0" timeOffset="120545.97">20776 7401 577 0,'5'-11'33'0,"21"0"-16"15,16 6-8-15,14-1-5 16,12 1-3-16,8 3 2 16,3 0-14-16,-2 2-45 0,-4-3-34 15,-6-2-4-15,-11-3-4 16,-14-4 25-16,-13-2 79 15,-11-4 76-15,-18 4 11 16,-3-1-7-16,-22 6-14 16,-15 4-30-16,-7 5-7 0,-2 0-8 15,0 9-10-15,8 9-5 16,4 3-10-16,13 4-1 16,11-2-2-16,13 0 0 15,3 1-14-15,21-9-17 16,10-4 6-16,3-7 2 15,7-4-8-15,0-5 17 16,-2-10 12-16,-1-4 4 0,-9 1 3 16,-5 0 19-16,-5 5 8 15,-8 3-9-15,-3 4-4 16,-3 6-5-16,2 0-11 16,-1 11-2-16,6 5 1 0,0 6 1 15,9-3-1-15,3 2-1 16,3-4 0-16,1-5-2 15,-1-6 0-15,-2-6 0 16,-5-6 2-16,-7-13 0 0,-9-10 3 16,-7-7-1-16,-2-8 10 15,-7-8 6-15,-7-3 2 16,-3-4 9-16,-2 1 1 16,4 8-12-16,0 6-7 15,5 10 2-15,3 11 4 16,2 11-6-16,3 10-7 15,4 2-5-15,0 15-7 16,0 12 3-16,11 11-6 0,2 3-13 16,1 7-6-16,1 0-8 15,-3 0-23-15,-5-6-40 16,-7-8-41-16,-2-11-230 0</inkml:trace>
  <inkml:trace contextRef="#ctx0" brushRef="#br0" timeOffset="120686.56">21611 7306 320 0,'-2'-11'230'16,"2"-3"-188"-16,18 0 16 0,9 4-44 16,10 2 0-16,10 2-12 15,4 4-3-15,-1 2-6 16,2 0-59-16,-3 0-80 16,-8 0-132-16</inkml:trace>
  <inkml:trace contextRef="#ctx0" brushRef="#br0" timeOffset="120967.74">22090 7309 448 0,'-4'2'102'0,"4"-2"-65"15,0 0 14-15,13 0-18 0,8-2-3 16,8-5-14-16,2-2-11 16,3-3-5-16,-6-4 2 15,-4 0 0-15,-9-2-1 16,-12-2-1-16,-3 4-1 15,-13 4-1-15,-9 3 4 16,-7 5-2-16,-2 4 0 0,3 9 1 16,2 9 3-16,6 9 3 15,11 5-3-15,8 2-1 16,4 0-1-16,21-4-3 16,11-2-2-16,13-8-12 15,13-8-14-15,12-12-72 0,9-1-184 16</inkml:trace>
  <inkml:trace contextRef="#ctx0" brushRef="#br0" timeOffset="121764.45">24088 5720 505 0,'-3'-11'4'0,"3"1"33"15,9 3-8-15,11 3-29 16,10 0 12-16,10 2 10 0,7 2-4 15,1 0-4-15,-3 0 1 16,-6 0-3-16,-5 0-4 16,-8 2-3-16,-11 4-1 15,-7 3 0-15,-4 5 0 0,-4 2 3 16,-2 5 5-16,-7 10 2 16,-4 3-5-16,1 3 1 15,3 8-4-15,1 1-2 16,5 6 0-16,5-1 1 0,1 5 1 15,10 5-1-15,5-3 2 16,-2 3 0-16,2 2-4 16,-5-1 0-16,-5 4-2 15,-6 0 0-15,-2 1-1 16,0 1 1-16,-7 2-1 16,0 0 1-16,-2-1 0 15,5-3-1-15,4-2 0 16,0-3 4-16,0-6 4 0,0-3 2 15,0-6-2-15,0-5-6 16,-17-3-2-16,-21-1-3 16,-23-5-15-16,-23-5-47 0,-32-15-103 15</inkml:trace>
  <inkml:trace contextRef="#ctx0" brushRef="#br0" timeOffset="-161062.54">3686 8098 193 0,'0'0'30'0,"0"0"4"15,0 0 48-15,2 0-18 16,3 0-33-16,6 0 3 15,-2 0 4-15,2-2-5 0,-1 2-14 16,3-2-6-16,-2 2 0 16,-2 0-2-16,2 0-4 15,-1 0-1-15,5 0 3 16,1 2-1-16,1 2-1 16,3-1 0-16,7-2-2 0,4 3-3 15,6-2 1-15,9 2-1 16,2-3 7-1,9 1-2-15,8 0-5 0,6 0-2 16,4-1 1-16,6 2-1 16,5-3 1-16,6 1-2 15,3 1 2-15,5 0-1 0,4 1-2 16,3-1 3-16,2 3 0 16,4 1-1-16,2-1 0 15,4 2 0-15,3 0 0 16,-1 0 0-16,1 3 0 15,5-2 0-15,-2 3 1 16,1-2-1-16,0 2 0 0,3-2 1 16,0 0 1-16,3-1-2 15,4 2 1-15,-2-2-1 16,7-1 0-16,-2 0 1 16,3-1 0-16,1 1 0 0,1-3 2 15,4-1-7-15,-4 1 5 16,8-3-1-1,1 2 1-15,0-3-1 0,3 0 1 16,-2 0-2-16,3 0 1 16,2 0 0-16,1 0 1 0,-2 0-2 15,3 0 0-15,1-3 2 16,0 3 0-16,1 0-2 16,-5 0 1-16,4 0 1 15,-4 0-1-15,2 0 1 16,-1 3-1-16,-1-2 1 15,5 3 2-15,-4 1 2 0,4 0 0 16,-3-1-5-16,0 1 4 16,2 1-2-16,-1-1-2 15,-3-1 2-15,2 1-3 16,-2-3 2-16,2-1-1 16,-4 1 2-16,2-2 4 15,-3 0 1-15,-1 0 0 16,-3 0-3-16,0 0 0 0,-6 0-3 15,-3-3 0-15,-4 1 1 16,-3-3-2-16,-8 1 1 16,-3-1-2-16,-10-3 1 0,-10 5 1 15,-13-2-2-15,-18-6-11 16,-22-7-73-16,-26-9-266 16</inkml:trace>
  <inkml:trace contextRef="#ctx0" brushRef="#br0" timeOffset="-139221.92">18177 8546 635 0,'-9'-8'47'0,"2"1"-15"16,7 3 2-16,0 4-25 0,0 0-12 15,11 0-33-15,4 2-26 16,4 4-43-16,3-4-112 16</inkml:trace>
  <inkml:trace contextRef="#ctx0" brushRef="#br0" timeOffset="-138815.78">17766 8756 567 0,'0'-3'62'16,"-3"-13"0"-16,-14 16-25 15,0 13-14-15,-7 14 6 16,-3 11-9-16,0 10-10 16,6 9-1-16,6 7-5 15,12 4-2-15,4-2-2 0,27-10-49 16,16-12-89-16,17-18-230 16</inkml:trace>
  <inkml:trace contextRef="#ctx0" brushRef="#br1" timeOffset="-130031.69">17737 9186 106 0,'-5'0'249'0,"3"0"-246"16,1-5-2-16,1-7 0 15,0-1-1-15,1-5-4 16,8-7-7-16,-2 0 0 15,-3-3-31-15,-2-1-26 16,-2 4 18-16,-6 7 11 0,-8 5 88 16,-8 12 56-16,0 1-37 15,-2 5-12-15,-3 13-10 16,5 2-12-16,5 5-12 16,5 1-9-16,7-1-7 15,5-2-3-15,0-3-3 0,12-11-1 16,7-7-3-16,4-2 2 15,4-20 2-15,-2-10 8 16,-2-7-4-16,-3-6 2 16,-9 0-3-16,-9 6 4 15,-2 4 1-15,-16 11-9 0,-6 12 5 16,-3 10 12-16,-4 7-7 16,8 20-9-16,3 7-2 15,9 5-53-15,9 0-144 16</inkml:trace>
  <inkml:trace contextRef="#ctx0" brushRef="#br1" timeOffset="-128950.05">19071 8927 441 0,'-2'-7'40'0,"-8"0"20"16,1 1-7-16,-4 3-20 15,-2-1-11-15,-4 3-9 0,-4 1 0 16,-3 1 11-16,-8 10 1 16,0 9-3-16,-3 6-6 15,-4 9-1-15,-1 9-2 16,1 6 1-16,3 6 1 16,3 2-6-16,6-1 0 0,9-1 2 15,13-6-4-15,7-8-3 16,10-7 2-16,17-4-4 15,7-9 1-15,8-7-2 16,4-2-1-16,5-9-1 16,0-4-3-16,0 0-17 15,-4-3-31-15,-6-5-34 16,-7-5-40-16,-10 0-78 0</inkml:trace>
  <inkml:trace contextRef="#ctx0" brushRef="#br1" timeOffset="-128606.4">18674 9293 513 0,'-7'0'55'0,"6"0"11"16,1 0-4-16,8-3-27 15,11 1-13-15,4-4-5 16,6 3 0-16,3-4-7 0,2 1-8 15,0 3-1-15,2-3-7 16,0-1-40-16,-2-4-47 16,3-6-109-16</inkml:trace>
  <inkml:trace contextRef="#ctx0" brushRef="#br1" timeOffset="-127500.65">20255 8519 363 0,'-3'-16'45'16,"-9"0"-1"-16,-5 1 26 15,0 4-26-15,0 4-13 16,-5 4-1-16,-3 3-11 16,-1 2-8-16,-1 12-2 0,-5 7 0 15,-2 10 0-15,-5 10 1 16,-2 5 2-16,-3 8-2 16,5 3 3-16,0 0-1 15,5 0-3-15,7 0-3 0,5-3 3 16,8-6 1-16,8 1-4 15,6-2-1-15,3-2 1 16,12-4-2-16,10 1 2 16,6-4-1-16,3 0-3 15,2-2-1-15,1-5-1 16,2-4 0-16,-2-4-1 16,4-8-3-16,-3-5-4 0,0-10-3 15,-2 0-5-15,0-11-21 16,-2-7-22-16,-6-3-27 15,-4-5-73-15,-8-1-225 16</inkml:trace>
  <inkml:trace contextRef="#ctx0" brushRef="#br1" timeOffset="-127219.47">19799 9052 434 0,'-14'-2'95'15,"8"-1"-57"-15,6-1 34 0,11 0-43 16,12 4-6 0,10-3-1-16,8 1 1 0,5-3 0 15,5 1-3-15,5-3-4 16,-2 0-7-16,-3-2-6 15,-2 2-4-15,-8-2-1 16,-7 2-24-16,-7 0-24 0,-9-4-38 16,-7 0-65-16,-6-5-242 15</inkml:trace>
  <inkml:trace contextRef="#ctx0" brushRef="#br1" timeOffset="-126657.11">20912 8735 509 0,'0'-11'55'15,"-2"-2"8"-15,2 6 10 16,0 2-28-16,0 3-6 16,6 2-17-16,0 4-10 15,4 12-5-15,-1 9 1 16,-2 7-3-16,-4 7-2 0,-3 9-1 16,0 2 1-16,0 2-2 15,-1 0 0-15,-6-3-1 16,1-3 1-16,5-9 0 15,1-7 0-15,0-7 1 0,7-7 4 16,7-5 2-16,2-4 3 16,8-5 2-16,6-2-6 15,3 0-5-15,2-4-1 16,3-6-1-16,4-1-10 16,0-6-27-16,-1-2-38 0,1-7-59 15,-1-3-145-15</inkml:trace>
  <inkml:trace contextRef="#ctx0" brushRef="#br1" timeOffset="-126391.54">21621 8693 680 0,'-19'-14'32'0,"1"5"2"16,-4 9-3-16,5 2-10 0,0 19-13 15,3 8-4-15,-1 10 1 16,5 6-1-16,5 5 0 16,1 1 0-16,4-1-2 15,2-3-3-15,8-4 1 16,10-9-3-16,1-5-13 16,8-10-4-16,0-6-6 0,7-10-24 15,-4-3-25 1,3-11-44-16,-6-12-124 0</inkml:trace>
  <inkml:trace contextRef="#ctx0" brushRef="#br1" timeOffset="-125860.42">21810 8860 517 0,'-2'-6'47'0,"0"6"-15"0,-1 0 20 16,3 6-35-16,0 8 7 15,3 7-5-15,6 2-3 16,-1 4-2-16,1 0-4 0,-2-4-7 15,-4-3-2-15,-3-3-1 16,0-7 0-16,0-9 0 16,-3-1 4-16,-3-9 2 15,-1-12-1-15,6-6-2 16,-1-7 0-16,2-3 2 16,0-4 4-16,7 4-2 0,3 6-5 15,7 2 0-15,-3 12 0 16,6 6 0-16,2 11-2 15,-3 1 3-15,4 18 0 16,-1 5-1-16,-1 8 0 0,-2 6-1 16,-6 1 1-1,1 1-2-15,-7-7 0 0,-4-2 0 16,-1-5-3-16,-2-9-1 16,0-9 1-16,0-8 1 15,0-1 8-15,-2-17 2 16,2-10-3-16,0-7-1 0,0-3 6 15,13-6-3-15,3 1-2 16,6 3-3-16,5 7-2 16,-2 10 0-16,-1 7 0 15,2 13 1-15,-3 3-1 16,-3 18 1-16,0 4 1 0,-2 11-1 16,-4 2 0-16,1 7 1 15,-3-3-2-15,-3-3 0 16,4-4-6-16,-1-2-14 15,-2-7-18-15,2-8-29 16,-2-12-44-16,2-3-62 0,-6-18-246 16</inkml:trace>
  <inkml:trace contextRef="#ctx0" brushRef="#br1" timeOffset="-125641.72">22543 8565 154 0,'14'-5'473'0,"0"-18"-429"15,5 21 7-15,3 2-13 16,4 19-1-16,-1 12-14 16,2 8-9-16,0 9-6 15,-3 6-2-15,-7 3-1 16,-7-2-3-16,-5-1-1 0,-5-6-2 16,-18-6-7-16,-15-2-24 15,-12-8-24-15,-8-7-47 16,-15-11-113-16</inkml:trace>
  <inkml:trace contextRef="#ctx0" brushRef="#br1" timeOffset="-125094.95">20445 10236 491 0,'-16'0'57'0,"5"0"0"16,6 2 2-16,5-2-24 16,12 0-11-16,15 0 2 15,9 0 10-15,11 0-5 0,9-5-12 16,5-5-8 0,5 0-3-16,-1 0-3 0,-1-3-3 15,-6 4-1-15,-6 1-1 16,-7 2 0-16,-13 0-1 0,-6 6-14 15,-13 0-23-15,-6 0-32 16,-7 8-34-16,-14 2-24 16,-11 3-76-16</inkml:trace>
  <inkml:trace contextRef="#ctx0" brushRef="#br1" timeOffset="-124845.01">20581 10353 401 0,'-30'5'101'0,"9"-3"-31"15,11-2 3-15,10 0-29 16,13 0-4-16,18 0-17 16,10-4 4-16,10-1-2 15,8-3-11-15,4 0-4 0,0 1-5 16,-6-1-3-16,-2 1 0 16,-8 2-2-16,-8 0 0 15,-10 1-4-15,-9 2-8 16,-6-2-2-16,-9 4-6 0,0-1-3 15,-3 1-5-15,-2-2-2 16,0-3-24-16,0-1-26 16,0-5-59-16,0-4-90 15</inkml:trace>
  <inkml:trace contextRef="#ctx0" brushRef="#br1" timeOffset="-124515.13">21117 9971 535 0,'-5'-8'43'0,"-1"1"24"0,4 4-5 16,2 3-25-16,0 0-19 15,10 0-18-15,5 9 9 16,9 3 8-16,5 4-1 16,6 0-2-16,3 4-3 0,0 0-3 15,2 1-3-15,-3-2-2 16,-5 1 0-16,-1 0-2 15,-8-2 0-15,-7-1-1 16,-4 0-1-16,-7-1 2 16,-5 0-1-16,0 0 0 15,-5 1 1-15,-10 1 0 16,-4 0 0-16,-3 4-1 0,-5-5-3 16,0 3-11-16,-4-2-8 15,-5 0-9-15,-1-4-19 16,-5 0-31-16,-3-5-58 15,-5-7-146-15</inkml:trace>
  <inkml:trace contextRef="#ctx0" brushRef="#br1" timeOffset="-124108.99">20481 10029 485 0,'0'-14'67'16,"0"0"-13"-16,0 3 8 15,2 6-27-15,-2 3 2 16,0 2-24-16,-11 11-17 0,-7 10 4 15,-5 8 3-15,-4 6 4 16,-7 7-3-16,-1 0 4 16,1 3 1-16,2 0 3 15,5-8 3-15,6-3-1 16,6-5-3-16,10-4-2 16,5-6-4-16,7 1-2 0,15-1 1 15,14 1-2-15,7 3-1 16,7-2-2-16,4 4-2 15,0 0-41-15,-6-1-62 16,-6-5-116-16</inkml:trace>
  <inkml:trace contextRef="#ctx0" brushRef="#br1" timeOffset="-123531.59">20252 11157 416 0,'0'-11'24'0,"0"-2"41"16,-4 5 9-16,-9 2-26 16,-3 3-12-16,-7 3-17 15,-6 0-1-15,-7 9 3 16,-6 12-1-16,0 6-2 0,-5 7-1 16,4 10-1-16,2 4-3 15,7 6-5-15,5 2 4 16,11-5 3-16,11 1-13 15,7-5 0-15,5-9 2 16,18-3-4-16,8-9 1 16,8-5-1-16,5-8-1 15,4-4 1-15,1-7-9 0,0-2-8 16,-5 0-20-16,-8-2-19 16,-4-7-24-16,-8-4-32 15,-12-1-59-15</inkml:trace>
  <inkml:trace contextRef="#ctx0" brushRef="#br1" timeOffset="-123344.11">19855 11510 495 0,'-22'-3'76'15,"8"-1"-28"-15,11 0 10 16,4 1-28-16,17-1-24 15,12 3 0-15,11-5-5 16,13 1 0-16,4-1-1 16,1-1-15-16,0-1-60 0,-1-7-136 15</inkml:trace>
  <inkml:trace contextRef="#ctx0" brushRef="#br1" timeOffset="-122758.98">21573 11019 521 0,'-27'-11'9'0,"-5"1"17"16,-6 5 23-16,-5 5-10 0,-3 0-10 16,-3 14-4-16,-4 5-3 15,6 10 4-15,-1 10-2 16,2 6-2-16,8 9-5 15,7 10-5-15,10 2-2 16,8 3-1-16,10-1-4 0,3-6-3 16,15-2-1-16,10-14-1 15,9-9-1-15,9-8-1 16,4-9 1-16,4-8-4 16,3-9-5-16,2-3-8 15,-2 0-6-15,-6-12-13 16,-4-2-38-16,-12-4-48 15,-9-2-52-15,-12-4-190 16</inkml:trace>
  <inkml:trace contextRef="#ctx0" brushRef="#br1" timeOffset="-122571.52">21022 11451 622 0,'-18'0'31'15,"14"0"13"-15,11-5-10 16,27 0-27-16,17-3 2 0,15 1-5 16,17-4-4-16,9 3-2 15,1-7-28-15,-1-1-59 16,-8-5-168-16</inkml:trace>
  <inkml:trace contextRef="#ctx0" brushRef="#br1" timeOffset="-122056.04">22336 11098 495 0,'0'-15'75'16,"0"5"-12"-16,-2 1 16 15,2 3-34-15,0 6-8 16,0 4-28-16,0 12-12 16,0 9 3-16,4 9 1 15,2 7 1-15,-5 4-1 0,3 5 0 16,-1-2 1-16,-1-2-2 16,0-4 1-16,1-10-1 15,1-8 1-15,1-6 0 16,0-9 0-16,3-2 6 0,6-7 11 15,1 0 1-15,2 0-7 16,9 0-7 0,1-2-4-16,5 1 0 0,4-1-2 15,4 0-4-15,3 1-21 16,1-1-37-16,2-6-38 16,-2-4-80-16,-2-4-315 0</inkml:trace>
  <inkml:trace contextRef="#ctx0" brushRef="#br1" timeOffset="-121757.07">23177 10908 616 0,'-12'-12'8'0,"-3"3"19"16,-5 9 21-16,-4 2-24 15,-2 17-5-15,-4 9-5 16,-4 7-2-16,2 10 1 16,6 3 0-16,2 2 0 0,8 2-1 15,9 0-6-15,7-2-5 16,0-6 0-16,15-3 0 16,9-5-1-16,5-10-1 15,8-2-1-15,3-10-4 16,7-7-14-16,3-7-27 15,3 0-41-15,-4-14-93 0</inkml:trace>
  <inkml:trace contextRef="#ctx0" brushRef="#br1" timeOffset="-121052.86">23589 11021 118 0,'0'-7'263'0,"0"0"-219"16,-3 1 36-16,1 1-27 0,-3 3-13 15,-2 2-20-15,-4 0-13 16,-7 2-4-16,-2 9 5 16,-5 1 9-16,-4 5 3 15,-1 4-5-15,-1-2-2 16,0 6-1-16,4 0-2 0,5 0-1 16,2-1 0-16,9 0-2 15,5 0-4-15,6-3-3 16,5-1 0-16,14-3-1 15,4-2-1-15,4-2 2 16,7-7 1-16,2 2-1 0,0-6-1 16,4-2-1-16,-1 0-3 15,0 0 3-15,-5-6-4 16,-3-4 3-16,-6-1 4 16,-3-2 0-16,-13-1 1 15,-4-2-2-15,-5 2-2 0,-7-2 1 16,-9 1-2-16,-4 4 1 15,-5 3 2-15,0-2 0 16,-1 7 0-16,6 1 0 16,3 2 0-16,7 0 1 15,4 0-2-15,6 0 1 16,0 4-2-16,12 1-1 0,7 1 3 16,5 1 2-16,3 0 1 15,0 4 0-15,-1 1 4 16,-5 4 4-16,-1 0 3 15,-6 4 2-15,-3 1-1 16,-1 3-4-16,-2-1-5 0,-1 0-5 16,0 0 0-16,0-3-1 15,1-4-7-15,-3-4-20 16,4-3-21-16,-4-7-49 16,0-2-65-16,0-7-155 15</inkml:trace>
  <inkml:trace contextRef="#ctx0" brushRef="#br1" timeOffset="-120740.43">23905 10957 476 0,'2'-2'86'15,"11"1"-67"-15,5 1 27 0,2 3-2 16,3 13-2-16,6 4-15 16,0 5-5-16,0 0-8 15,-3 5-1-15,-1 4-4 16,-1-2-2-16,-8 4-4 16,-4-1 2-16,1 4-2 0,-9-3 2 15,-4 0 0-15,0 0-4 16,-13-4-1-16,-9-2-2 15,-9-3-46-15,-3-11-69 16,-6-7-173-16</inkml:trace>
  <inkml:trace contextRef="#ctx0" brushRef="#br1" timeOffset="-25434.74">24094 8683 399 0,'-36'-32'184'16,"4"-2"-183"-16,-8-4 0 16,1 3-4-16,-4-1 4 15,-4 0-1-15,-7 1-3 16,-9-1-10-16,-5 4-3 15,-6 0 4-15,-6-2 7 16,-6 5-1-16,-6-1-6 16,-7 5 9-16,-1-2 3 0,-8 2-1 15,1 2 3-15,-5 1 0 16,-3 3 3-16,-2 2 2 16,-4 0-2-16,-4 2 0 15,-1 3 1-15,-3 2 0 16,-5-1-1-16,-3 2-2 15,2 4 0-15,-7 0-3 0,3 3 0 16,-5 0 1-16,0 2-1 16,1 0 6-16,-1 2-3 15,2 6 2-15,0 4 1 0,-2 1-2 16,3 4 4-16,-3-2-1 16,2 9 3-16,2 1 0 15,0 1-2-15,4 6-2 16,3 6-1-16,6 1 0 15,10 8-3-15,3 4 2 16,12 5 1-16,9 6-1 16,1 6-3-16,6 9-2 0,5 3 1 15,6 4 0-15,2 5 0 16,12 0 0-16,6 6 0 16,10-3 0-16,7 5 0 15,10 1 0-15,8 2 0 0,7 1 0 16,8 1 1-16,5 5 1 15,7 2 0-15,10 3-1 16,7 4 0-16,10 2 2 16,6 0-2-16,6 0 1 15,9 1 0-15,7-3-1 0,6 0 2 16,8-2-3-16,11-2 1 16,0-1-1-1,11-4-1-15,2 4 2 0,7-6-1 16,3 3-3-16,4 0-1 15,0-5 2-15,5-3 1 16,3-1-1-16,2-7 2 16,5-4 0-16,8-2 0 0,2-4-3 15,9-3 5-15,4-6-3 16,1-5 2-16,7-2-3 16,-1-9 3-16,4-3 1 0,-2-5-3 15,2-2 1-15,0-6 1 16,5-2 0-16,-2-9-2 15,4-3 3-15,-9-4-1 16,2-5-3-16,-3-5 2 16,-6-6 2-16,-3-2-3 15,-7-6-4-15,-5 1 1 0,-5-6 3 16,-10-8-1-16,-2-4 2 16,-10-5-2-16,-5-4 4 15,-10-2 1-15,-5-4 1 16,-9-3 1-16,-8-3-5 15,-6-2 0-15,-7-6 1 16,-5-1-1-16,-5-4-1 0,-3-1 1 16,-3-4 0-16,-4-4 1 15,-1 0 1-15,0-3-2 16,-7-2 2-16,0 0 3 16,-1-2-2-16,-5 2 3 0,-2-6-1 15,-3-3 2-15,-3 0-3 16,0-3-2-16,-4-5-2 15,-2-2 1-15,-1-3-2 16,-2 1 1-16,-3-3-1 16,2 1 1-16,-5 0 1 0,0-6-2 15,-3 1 1-15,-4-4 0 16,2-4 0-16,-6 2 1 16,-9-4 0-16,-1-2 0 15,-4-1-1-15,-4 0 0 16,2-4 0-16,-5 3-1 15,-2-3-1-15,-3 0-1 16,-4-1-1-16,-4 0-2 0,-7-5 1 16,-8 1 1-16,-12-4 0 15,-16 0-5-15,-17-3-2 16,-34-2-4-16,-36-2-18 0,-42-1-51 16,-66 0-196-16</inkml:trace>
  <inkml:trace contextRef="#ctx0" brushRef="#br1" timeOffset="-3814.84">1050 9350 178 0,'0'-11'43'0,"0"-2"48"16,0-2 12-16,0 2-31 0,0-1-2 16,0-2-12-16,0 4 4 15,0 2-15-15,0 2-2 16,0-1-9-16,0 5-7 16,0 1-7-16,0 3-10 15,0 7-10-15,0 12-6 0,0 8 4 16,-2 5 2-16,-1 9 0 15,3 0-2-15,0 0 0 16,0-2 1-16,0-3-1 16,10-4 0-16,0-9 0 15,2-5 0-15,1-7-1 0,3-7 0 16,2-4 1-16,-1-8 2 16,4-11-1-16,-2-8-1 15,3-4-2-15,-4 1 1 16,-2 2 0-16,-3 6 0 15,-6 7 0-15,0 5 1 0,4 10-3 16,-2 2-2-16,3 14-1 16,5 3 3-1,5 9 2-15,7 0 1 0,3 2 0 16,5-3-1-16,2-4-3 16,-1-3-5-16,-1-6 4 15,0-11 3-15,-5-3 1 0,-6-10 2 16,-4-13 2-16,-5-11 1 15,-10-11 1-15,-4-8-1 16,-3-5-4-16,-7 6-2 16,-11 2-13-16,-3 8-7 15,-1 12 1-15,0 13-27 0,5 8-26 16,7 9-48-16,10 3-110 16</inkml:trace>
  <inkml:trace contextRef="#ctx0" brushRef="#br1" timeOffset="-3221.22">2270 9350 376 0,'-2'-16'196'15,"-10"1"-176"-15,-2 2 26 16,-4 1-9-16,-3 4-14 15,-4 6-17-15,-6 2-4 0,-4 2-1 16,-4 12-4-16,-2 5 6 16,4 8-2-16,-1 3 0 15,8 1 2-15,6 2-2 16,9-1-1-16,10-1-2 0,5-4 0 16,3-7 0-16,14-4 3 15,7-7 1-15,5-4 1 16,3-7 0-16,7-1 1 15,-3-12 0-15,1-2-1 16,-1-5 3-16,-9-1 4 16,-5 3 4-16,-4 0 9 0,-9 6 0 15,-2 6 2-15,-5 2-6 16,-2 4-5-16,0 2-7 16,0 4-8-16,-2 10-3 15,0 8 4-15,2 3 0 16,0 4-1-16,11 2 0 0,7-2 1 15,2-3-8-15,4-6-24 16,5-8-42-16,0-10-65 16,3-2-212-16</inkml:trace>
  <inkml:trace contextRef="#ctx0" brushRef="#br1" timeOffset="-2596.38">3308 9184 536 0,'-5'-12'107'0,"-3"1"-85"16,-5 0 14-16,-1 4 6 15,-4 3-16-15,-2 3-21 0,-5 1-2 16,-8 7 2-16,-2 11 5 15,-6 7-6 1,-5 3-1-16,4 8 3 0,-4 5 2 16,9 0 2-16,6 5 3 15,8-1-8-15,10-1 4 0,13 0-7 16,2-7-2-16,20-7-1 16,12-3 1-16,9-8 0 15,11-6 1-15,5-6-1 16,6-3-3-16,-4-4-10 15,-7 0-17-15,-6 0-26 16,-12-2-27-16,-15-6-6 0,-15-2-5 16,-6-2-95-16</inkml:trace>
  <inkml:trace contextRef="#ctx0" brushRef="#br1" timeOffset="-2424.54">2891 9476 536 0,'-20'-5'44'16,"9"-2"0"-16,11 4 23 0,9-1-31 16,20-2-27-16,8-1 0 15,12 2 2-15,9 0-4 0,6-3-7 16,1-4-27-16,-2-4-100 16,-2-6-290-16</inkml:trace>
  <inkml:trace contextRef="#ctx0" brushRef="#br1" timeOffset="-1814.01">3929 9114 486 0,'0'-4'176'0,"0"-2"-136"15,0 2 20-15,0 3-4 16,2 1-18-16,-2 0-24 15,0 5-14-15,1 11-1 16,-1 7 4-16,0 9 3 16,0 9 3-16,0 4-5 15,0 4 1-15,0 2-3 0,0-7 0 16,0 1-1-16,0-7 1 16,0-8-1-16,0-8 1 15,6-4 2-15,-1-5 4 0,2-6 1 16,2-2 4-1,4-1 2-15,1-2-2 0,4-1-1 16,5-1-4-16,5 0-3 16,4 0-4-16,4 0-1 15,4 0-14-15,4-1-31 0,4-5-36 16,1-1-61-16,-6-6-125 16</inkml:trace>
  <inkml:trace contextRef="#ctx0" brushRef="#br1" timeOffset="-1532.77">4813 9202 490 0,'0'-18'181'16,"-3"0"-159"-16,-11 6 14 15,-1 5-4-15,-2 7-8 16,-3 0-21-16,-4 14-3 0,-2 9 2 15,2 6 1-15,3 6 7 16,5 3-2-16,3 5-3 16,8-3-2-16,5 2-1 15,5-2-1-15,15-3 0 0,9-7-4 16,8-4 4-16,6-8-19 16,6-5-29-16,3-10-44 15,0-3-101-15</inkml:trace>
  <inkml:trace contextRef="#ctx0" brushRef="#br1" timeOffset="-977.73">5103 9288 675 0,'-5'-4'27'0,"5"4"-12"15,0 0 8-15,7 16-4 0,5 2 4 16,1 7-9-16,1 1-6 15,1 1-3-15,-6-1-4 16,-6-4-1-16,-3-5-1 16,0-7-12-16,-12-6 5 15,-5-4 8-15,-3-7 1 0,1-11 0 16,1-7 1-16,2-10 1 16,8 2 0-16,5-6-1 15,3 3 3-15,6 2-4 16,8 5 0-16,6 9 1 15,3 7-1-15,5 9-3 16,1 4 1-16,5 7 4 16,-2 14-2-16,1 3 1 0,-5 5-1 15,-2 1-1-15,-3 2 0 16,-9-1 0-16,-1-7 0 16,-7-4 1-16,-5-4-3 15,-1-7-5-15,-1-8 1 0,-10-1 6 16,0-8 3-16,2-12 0 15,2-2-1-15,4-6 0 16,1-4-1-16,7 2-1 16,9 0 1-16,6 5 0 15,4 5-1-15,3 9-1 16,-1 7 3-16,1 4 0 0,0 8 0 16,-2 9 3-16,-5 8-1 15,-2 1-2-15,-2 6 1 16,-3 2-2-16,-3-1 0 15,3-1 0-15,-2-1-1 16,0-4-4-16,-1-6-23 0,3-7-32 16,-2-9-55-16,-1-5-110 15</inkml:trace>
  <inkml:trace contextRef="#ctx0" brushRef="#br1" timeOffset="-743.44">5859 9056 726 0,'3'-11'29'16,"7"5"4"-16,0 6-1 15,7 13-2-15,0 12-18 0,5 8-1 16,2 7 1-16,-4 9-4 16,-1 2-4-16,-5 3-3 15,1-2 1-15,-10-3-2 16,-3 1 0-16,-4-4-1 15,-22-1-14-15,-15-8-38 16,-17-8-67-16,-19-9-226 0</inkml:trace>
  <inkml:trace contextRef="#ctx0" brushRef="#br1" timeOffset="537.5">191 8879 504 0,'-10'0'47'16,"1"-2"24"-16,6 2-11 16,1 0-18-16,2 0-16 15,5 0-14-15,9 0 9 16,6-2 17-16,7 1-7 0,7-3-11 16,6-3-6-1,1 2-4-15,2-3-4 0,5 1-3 16,-1 1-2-16,0-2 0 15,-4 3-1-15,-4 1-1 16,-5 1-4-16,-5 3-19 0,-9 0-14 16,-4 0-22-16,-13 3-38 15,-3 2-50-15,-3 3-71 16</inkml:trace>
  <inkml:trace contextRef="#ctx0" brushRef="#br1" timeOffset="849.92">233 8960 415 0,'-23'1'92'16,"6"1"-56"-16,10-2 31 15,7 2-22-15,0-2-23 16,15 0-15-16,4 0 25 16,8 0 9-16,11 0-4 15,5 0-9-15,4-5-8 0,2-1-7 16,5 1-3-16,-3 1-6 15,-2-1-1-15,-5 2-2 16,-3 0 0-16,-7 0 0 16,-7 3-2-16,-10-2 1 0,-4 2 0 15,-8-2-3-15,-1 2-4 16,-4 0 2-16,0 0-6 16,0 0-4-16,0 0-15 15,0-2-24-15,0-1-27 0,0-4-50 16,0-6-193-16</inkml:trace>
  <inkml:trace contextRef="#ctx0" brushRef="#br1" timeOffset="1302.97">636 8617 496 0,'-6'0'86'16,"2"-4"-63"-16,4 4 16 0,0 0-19 16,3 0-4-16,4 6 4 15,6 2 10-15,2 3-1 16,8 0-4-16,1 5 1 16,3-2-7-16,3 2-6 15,1 4-5-15,-1-2-3 0,-1 3-2 16,-2-3-2-16,-2 0-1 15,-4 0 1-15,-2-4-1 16,-4-1 1-16,-3-5-1 16,-7-1 0-16,0-1 0 15,-3-1 1-15,-2-1-1 16,0-2 2-16,0 1 0 16,0 2 1-16,0 1 1 0,0 0 0 15,-2-1 3-15,-7 3-3 16,-1 2-1-16,-7 0 1 15,-5 7 1-15,-5 0-1 0,-5 3-1 16,-5 5-1-16,-6 3-1 16,-6 2-1-16,-2 5 0 15,3-2-1-15,0-1-25 16,1-5-56-16,12-12-124 16</inkml:trace>
  <inkml:trace contextRef="#ctx0" brushRef="#br1" timeOffset="5770.64">6576 9598 710 0,'3'7'65'15,"-3"-2"-55"-15,0 0 6 16,0 1 32-16,0 5-19 15,-1 1-23-15,-9 4-5 16,-4 4-3-16,-4 1-10 16,-5-3-77-16,-2-4-160 0</inkml:trace>
  <inkml:trace contextRef="#ctx0" brushRef="#br1" timeOffset="6457.98">7611 9232 701 0,'0'-5'44'0,"0"-1"-10"16,0 6-1-16,0 11-16 15,0 13-11-15,0 8-1 16,4 9 3-16,0 6-2 0,1 3-5 16,1-1 2-16,-1-8-5 15,0-7 1-15,2-12-5 16,-1-9-1-16,5-13-1 15,3-3 1-15,4-22 11 16,6-7-1-16,3-5-1 0,3-3-2 16,-1 5 1-16,0 8 0 15,-5 10-1-15,3 11 0 16,-2 6-1-16,1 6-1 16,-1 14 1-16,4 7 0 15,3 3 0-15,-3 2 0 16,3-5 1-16,-6-6 0 15,1-7-3-15,-3-11 1 0,-2-3 3 16,-5-18 2-16,-4-11 3 16,-6-6 0-16,-7-5 1 15,0-5-1-15,-12 3-2 16,-10 2-5-16,-5 7-5 0,-5 8-21 16,1 8-20-16,3 8-49 15,6-1-101-15</inkml:trace>
  <inkml:trace contextRef="#ctx0" brushRef="#br1" timeOffset="6997.7">9023 9190 316 0,'5'-15'280'0,"-5"1"-242"0,0-2 16 16,-5 9 4-16,-7 1-16 15,-10 6-25-15,-5 2-13 16,-5 13 2-16,-6 10 6 15,1 11-5-15,-4 4-4 16,6 8 3-16,4 2-1 16,7 0 0-16,14 0 0 0,8-2-3 15,4-7-1-15,22-9-1 16,10-5-1-16,8-5-1 16,5-10 0-16,9-5-7 15,-1-7-13-15,-2 0-19 16,-10-7-32-16,-10-5-43 0,-16-8-67 15,-15-2-219 1</inkml:trace>
  <inkml:trace contextRef="#ctx0" brushRef="#br1" timeOffset="7122.66">8739 9461 552 0,'-37'-6'75'0,"13"-3"-42"16,19 6 2-16,12-1-16 15,29 3-26-15,16-5 7 16,16 0-18-16,15-2-32 15,9-5-40-15,-2-4-79 16</inkml:trace>
  <inkml:trace contextRef="#ctx0" brushRef="#br1" timeOffset="7669.41">9975 9177 573 0,'10'-16'52'0,"-2"0"-23"16,-8 2 24-16,0 1-4 0,-13 5-18 16,-14 2-28-16,-11 4-6 15,-4 2 2-15,-7 5 1 16,-2 12 1-16,5 2 0 16,8 2 6-16,8 1 0 15,8-1-1-15,17 1-2 0,5-1-2 16,12 1-1-1,15 2-3-15,9-1 2 0,6 4 1 16,-3-2-3-16,-3 0-6 16,-14 4-20-16,-12-1-9 15,-10 1-4-15,-17-1 18 16,-18 1 17-16,-6-8 5 0,-6-1 3 16,4-4 29-16,5-4 18 15,11-5-10-15,12-1-10 16,13 1-10-16,9 2-12 15,23-2-7-15,17 4 7 0,15-1-5 16,18 0-2-16,6-2-17 16,0-1-2-1,-4-5-16-15,-6-2-60 0,-14-3-127 16</inkml:trace>
  <inkml:trace contextRef="#ctx0" brushRef="#br1" timeOffset="8341.12">10183 8874 440 0,'-3'-4'241'0,"1"3"-231"16,2 1 13-16,7 0-17 0,15 5 7 15,4 6 17-15,11-1-17 16,9 2-3-16,8-1-4 15,0 0-2-15,-1-2-3 16,-2-5-1-16,-5-4-1 16,-8 0 0-16,-9 0-1 15,-13-11 1-15,-11 0 1 0,-5 1 0 16,-12-1-3-16,-15 4-1 16,-12 3 2-16,-7 4-1 15,-3 0 1-15,-4 12 1 16,3 3 0-16,3 7 0 15,12-3-1-15,6-1-4 0,7-4-2 16,10-3 5-16,8-6 4 16,4-5-1-16,0-2 2 15,11-10-4-15,1-6 4 16,5-4 0-16,2-4 0 16,1-3 0-16,-2-1 8 15,-4 3 7-15,1 2 7 16,-3 5 6-16,-5 6-4 0,0 5-1 15,-4 4-7-15,-2 5-6 16,-1 4-9-16,4 14-8 16,-2 6 4-16,1 8 2 0,-1 12 1 15,3 7 0-15,-3 8 0 16,-2 8-1-16,0 7-3 16,2-1-34-16,-11-12-97 15,-2-11-302-15</inkml:trace>
  <inkml:trace contextRef="#ctx0" brushRef="#br1" timeOffset="9037.34">11049 9667 632 0,'3'0'78'0,"-3"0"-47"15,0 0 6-15,0 4 10 16,0 7-14-16,-10 5-25 16,-9 5-5-16,-6 4-2 0,-4 2-32 15,2-8-80-15,3-6-141 16</inkml:trace>
  <inkml:trace contextRef="#ctx0" brushRef="#br1" timeOffset="9693.44">12167 9298 561 0,'2'-14'45'0,"-2"1"-14"15,0 2 25-15,0 1-15 16,-11 3-12-16,-7 3-21 16,-11 4-8-16,-7 0 4 0,-12 13-3 15,-7 6 0-15,-5 10 6 16,3 7 1-16,4 4 4 15,12 3-5-15,11 1-5 16,16-6-3-16,14-6 0 16,3-10-1-16,24-9-9 0,11-10 11 15,10-3-6-15,8-14-7 16,3-10-3-16,0-4 6 16,-3-5 11-16,-8 1-1 15,-8 3 5-15,-11 4 14 16,-10 7 11-16,-7 3 2 15,-7 8-5-15,-3 7-5 0,-2 0-12 16,0 15-11-16,0 4 0 16,0 8 1-16,7 9-1 15,7-1-1-15,7 1-11 16,6-4-19-16,9-7-25 0,4-7-35 16,1-11-58-16,4-7-209 15</inkml:trace>
  <inkml:trace contextRef="#ctx0" brushRef="#br1" timeOffset="9974.62">13031 9184 752 0,'-11'-16'24'0,"-7"2"-5"15,-3 7 0-15,-6 7 3 16,-5 2-9-16,-2 13-12 15,-3 11 0-15,3 6 3 0,3 7 0 16,11 1-2-16,5 3-2 16,9-1-1-16,6-3 1 15,6-6-1-15,14-3 0 0,2-4-1 16,12-7 0-16,1-6-1 16,6-6-8-16,5-3-12 15,-4-4-22-15,-1-7-19 16,-7-8-38-16,-8-6-84 15</inkml:trace>
  <inkml:trace contextRef="#ctx0" brushRef="#br1" timeOffset="10115.24">12783 9407 657 0,'-11'-6'27'0,"11"1"2"15,11-1-9-15,25 2-19 16,18-4-2-16,10-2-27 0,12-7-40 15,1-3-76-15</inkml:trace>
  <inkml:trace contextRef="#ctx0" brushRef="#br1" timeOffset="10880.66">13999 9015 446 0,'5'-5'49'0,"-3"-1"29"15,-2 2-1-15,-5 3-19 16,-14 1-32-16,-6 0-19 0,-9 3 2 16,-9 8 4-16,-7 3 1 15,-3 4-3-15,-1 1-1 16,1 3 3-16,9-2-3 16,9-2 1-16,10 0-2 15,11-6 1-15,14-2-7 16,3 1-2-16,19 0-2 0,10-3 3 15,9 4 0-15,8 0-2 16,2-1 1-16,-2 3 1 16,0 3-2-16,-10 1 0 0,-6 0 0 15,-11-1-1-15,-14 2 0 16,-8 5-5-16,-14-4-5 16,-16 2 9-16,-10 1-1 15,-3 0 1-15,0-1 3 16,3-6 0-16,6 0 6 15,9-4 2-15,9-3 1 0,5-2-3 16,7 0-2-16,4-1-2 16,10 1-1-16,9 0 5 15,10 0 6-15,8 2-3 16,12 0-1-16,5 0 1 16,6-2-1-16,1 0-3 15,0 2-3-15,-2-4-1 0,-6-1-2 16,-7-2 0-16,-9-1 1 15,-10-1-8-15,-10 0-19 16,-7 0-25-16,-10-1-51 16,-2-8-119-16</inkml:trace>
  <inkml:trace contextRef="#ctx0" brushRef="#br1" timeOffset="38530.41">1693 11193 234 0,'0'-13'142'15,"0"1"-100"-15,0-1 11 16,0-1 15-16,-5 1-17 0,-6 1-12 16,-5 1-11-16,-6 2-5 15,-3 4 0-15,-5 5 0 16,-10 3-2-16,-3 14-8 15,-8 9-6-15,-5 15 1 16,0 12 0-16,2 14 4 16,1 11 4-16,16 11-2 0,5 13-7 15,18 0-7-15,14-2 0 16,10-3 0-16,19-5 0 16,10-10-2-16,14-11 1 15,3-9 0-15,10-12 1 16,5-11 2-16,2-15-1 0,7-12 3 15,3-12 5 1,-3 0-1-16,3-18-2 0,0-8-3 16,-5-8-1-16,-5-6-2 15,-5-5-1-15,-15-8 4 16,-8-9 1-16,-12-9 0 0,-10-10 1 16,-16-9-3-16,-7-6-2 15,-15-4-1-15,-19 1-4 16,-17 13-8-16,-12 15 2 15,-16 18-6-15,-4 17-11 16,1 20-33-16,1 13-28 16,11 3-58-16,10 8-218 0</inkml:trace>
  <inkml:trace contextRef="#ctx0" brushRef="#br1" timeOffset="39170.87">1569 11621 463 0,'0'-7'98'16,"0"-4"-54"-16,0 0 26 15,0 1-22-15,-3-1-12 16,-8 0-12-16,-4 4-10 15,-5 5-9-15,-6 2-3 0,-3 8-2 16,-3 7 0-16,1 7-3 16,4 1 3-16,4 4-1 15,9-4-1-15,4-3 0 0,7-6-6 16,3-6-6-16,1-5 0 16,13-3 8-16,-1-6 7 15,6-6 3-15,-2-5 0 16,3 3 4-16,2 0 3 15,-6 7 5-15,0 5-6 0,2 2-6 16,0 12-5-16,0 12-1 16,2 6 2-16,0 9-1 15,-3 4 1-15,2-1-1 16,-6-2 0-16,2-6-4 16,-4-7 0-16,-4-9 3 15,-1-5 1-15,-1-11 1 0,-1-2 4 16,-1-10 17-16,1-11 8 15,1-6-17-15,2-5-4 16,2-6-6-16,2 6-4 16,2 4-18-16,-1 1-42 0,4 11-59 15,2 3-87-15,1 5-236 16</inkml:trace>
  <inkml:trace contextRef="#ctx0" brushRef="#br1" timeOffset="39452.06">1912 11754 678 0,'-9'0'52'0,"-6"2"-18"15,3 7 1-15,2 5-17 16,0 6-8-16,3 5-7 16,7 2-1-16,0 1-2 0,5-4 1 15,10-1-2-15,1-9-1 16,4-5 1-16,0-4-1 15,-3-6 3-15,2-8 4 16,-5-9 1-16,-5-5 0 16,-3-6 2-16,-8-2-3 0,-4 2-5 15,-14 3-8-15,-8 7-25 16,-6 6-38-16,-8 6-65 16,-1 4-197-16</inkml:trace>
  <inkml:trace contextRef="#ctx0" brushRef="#br1" timeOffset="39905.08">495 11861 542 0,'-5'4'43'0,"0"-3"-33"16,5-1 28-16,7 0-15 15,13 2-7-15,2-2 12 16,13 0 0-16,8 0-4 16,6 0-4-16,4 0-8 15,-1-4 0-15,2-2-7 0,-2-1-6 16,-5-3 1-16,-8 4-20 15,-6-1-33-15,-10-2-11 16,-8-2-17-16,-13-1-48 0,-2-1-25 16,-10 1-53-16</inkml:trace>
  <inkml:trace contextRef="#ctx0" brushRef="#br1" timeOffset="40061.28">978 11746 106 0,'-23'-8'199'16,"4"2"-52"-16,4 2-31 16,6 2-36-16,7 2-29 15,2 0-27-15,11 7-28 0,9 7 6 16,2 6 6-16,2 5 2 15,-2 5-6-15,-8 2-4 16,-11 0 0-16,-3 0-2 16,-17-1-3-16,-12-1-5 15,-5-11-11-15,-2-2-22 16,2-14-48-16,9-3-180 0</inkml:trace>
  <inkml:trace contextRef="#ctx0" brushRef="#br1" timeOffset="41404.71">2517 11888 585 0,'-13'-12'69'16,"13"-8"-49"-16,3-1 24 15,21-3-32-15,10 3 11 16,10 2-15-16,6 6-2 16,4 9 0-16,3 4-2 15,-3 7-5-15,1 14 2 0,-8 0-2 16,-1 4-1-16,-9-2-7 16,-4-2-1-16,-5-5 0 15,-1-7 1-15,-1-7 4 16,-2-2 4-16,7-5 1 15,-1-6 1-15,4-8 0 16,6-2 1-16,5 6-2 0,0-3 2 16,5 9-2-16,1 5 2 15,-1 4-1-15,2 6 1 16,-5 7-2-16,1 7-3 16,-1 2 3-16,-1-2-14 15,3-5-1-15,-1-5 2 0,-1-3-8 16,2-7 3-16,-1 0 13 15,1-11 4-15,-3-9 1 16,3-8 2-16,-3-1 5 16,3-1 5-16,-6 5 6 0,-1 2-6 15,-3 12 0-15,-5 7-6 16,0 4 1 0,0 13 5-16,-2 5-8 0,4 7-2 15,4-2-1-15,-1 1-1 16,6-5-1-16,4-9-4 15,1-5-9-15,-2-5-1 0,1-5 1 16,-1-13-1-16,1-4 10 16,-6-7 4-16,-1-2 2 15,-7 3 5-15,-1 1 13 16,-7 6-2-16,-1 10-12 16,-1 8-3-16,-1 3 0 0,0 8 5 15,7 12-2-15,4 3-3 16,7-1-2-16,8 1-1 15,9-7 2-15,6-7-8 16,4-9 2-16,7-2 4 16,-2-14 0-16,-4-11 0 15,-3 1 0-15,-8-6 1 0,-8 1-2 16,-7 1 4-16,-10 3-2 16,-5 8 0-16,-10 4 0 15,-1 8 1-15,-3 7 0 16,-1 0-1-16,6 7-2 15,5 9 2-15,10 0 0 0,7 0 0 16,11 1-5-16,3-7-6 16,10-6 1-16,-3-4 6 15,-2 0 2-15,0-13 1 16,-8-5 1-16,-2 0 0 0,-9-5 0 16,-1 3 1-16,-11 3-1 15,-3 2 2-15,-4 7 6 16,-3 6 5-16,2 2-4 15,-1 3-5-15,6 8-2 16,5 4 0-16,8-5-1 0,5 1 0 16,3-6-1-16,9-5-1 15,2 0-4-15,1-5-1 16,-4-8 5-16,-8-1-1 16,-7 0 3-16,-5 2-1 15,-9 0 1-15,-7 6 0 16,-4 0 1-16,-3 4-1 0,-1 2-4 15,-1 0 0-15,4 9-12 16,0-2-28-16,2 1-48 16,-3-6-91-16</inkml:trace>
  <inkml:trace contextRef="#ctx0" brushRef="#br1" timeOffset="41654.65">7543 11264 665 0,'-10'-7'61'16,"10"-1"-11"-16,0 7-8 0,19 1-28 16,10 3 9-16,6 6-18 15,11 7-3-15,6 6-1 16,0 1 1-16,2 5-2 16,-7 1 2-16,-4 2-3 15,-11-1 2-15,-7-4-1 16,-14 5 0-16,-11-1 1 0,-9 1 3 15,-20-1 1-15,-12-2-2 16,-15 3-3-16,-6-5-37 16,-11-7-60-16,0-13-154 15</inkml:trace>
  <inkml:trace contextRef="#ctx0" brushRef="#br1" timeOffset="42638.8">8962 11131 539 0,'-27'-8'26'0,"-9"1"-24"0,-8 5 27 15,-9 2 18-15,-4 9-3 16,-3 12-23-16,1 8-2 16,7 8 10-16,9 10-2 15,12 5-12-15,14 3-4 16,19 3-4-16,6-2-2 0,23-8-3 15,15-3-5-15,15-13 1 16,12-9 3-16,3-10-3 16,2-13-3-16,-3-4-7 15,-7-21 0-15,-14-9 11 16,-13-10 2-16,-16-12 4 16,-17-1-4-16,-9-2-7 0,-25 6-12 15,-16 6-2-15,-9 10-4 16,-8 10 0-16,-1 11 19 15,10 7-11-15,10 9-38 16,15 0-68-16,16 2-77 0</inkml:trace>
  <inkml:trace contextRef="#ctx0" brushRef="#br1" timeOffset="43076.27">9113 10902 576 0,'-61'-36'3'0,"-7"7"38"15,-12 16-10-15,0 7 11 16,-5 6-9-16,-1 14-17 16,7 20 1-16,4 12 7 0,7 11-6 15,13 13-5-15,14 12-5 16,14 9-4-16,14 6-1 15,13 1-1-15,0 0 4 16,22-6-5-16,7-2-4 16,10-13 1-16,7-12 2 0,6-11-1 15,6-15 2-15,10-12-1 16,1-11-1-16,12-11 2 16,1-5 2-16,8-5-2 15,0-16 1-15,0-1-1 0,-4-12-1 16,-5-13 0-16,-9-9 3 15,-9-15-3 1,-15-10-4-16,-18-10 1 0,-17-5-1 16,-18 1-3-16,-30 1 0 15,-26 6 0-15,-22 13-4 16,-21 11-7-16,-19 12-46 16,-17 8-66-16,-13 8-341 0</inkml:trace>
  <inkml:trace contextRef="#ctx0" brushRef="#br1" timeOffset="45356.92">4489 11041 679 0,'-9'-13'91'16,"1"3"-56"-16,1 8-13 15,7 2-7-15,2 16-9 16,7 9-4-16,4 7 0 16,1 5-1-16,4 6 0 15,1 0-1-15,-2-4 0 0,0-5-2 16,-2-9-9-16,-3-7-2 15,0-13 3-15,-2-5 6 16,2-12 6-16,0-11 3 16,0-6-5-16,1-1 0 0,-2-1 4 15,2 8-2-15,-3 7-2 16,1 9-1 0,5 7-3-16,0 6-2 0,4 11 4 15,5 6 0-15,9 4 1 16,2 2 1-16,5-4-1 15,3-5-12-15,0-10-5 16,0-6 10-16,-5-4 7 0,-5-13 1 16,-12-10 3-16,-8-4 1 15,-12-7 3-15,-6 1 5 16,-21-2-9-16,-9 2-5 16,-7 4-10-16,-3 6-26 0,5 7-22 15,8 7-7-15,12 9-22 16,15 0-45-16,7 3-149 15</inkml:trace>
  <inkml:trace contextRef="#ctx0" brushRef="#br1" timeOffset="45804.78">5531 11098 569 0,'-12'-18'27'16,"-2"0"2"-16,-2 0 27 16,-3 4-15-16,-5 5-16 15,-5 4-17-15,-5 5-4 0,-2 0-2 16,-1 12-1-16,0 6 0 16,5 7-2-16,9 2 1 15,8 0 0-15,10 3-3 16,5-2 0-16,5-1-2 15,16-2 3-15,9-5 0 16,4-7-5-16,5-5-1 16,2-8 0-16,1 0 0 0,-3-11 0 15,-8-5 8-15,-6-5 2 16,-3-2 1-16,-10-2 4 16,-3 2 9-16,-6 1 2 15,-1 6 9-15,-2 4 1 0,0 4-4 16,0 7-9-16,0 1-11 15,0 7-4-15,0 9 0 16,3 6 1-16,11 4 0 16,6 6-1-16,6 6 0 0,13-1 0 15,1 1-13-15,15-4-40 16,0-9-59-16,13-15-191 16</inkml:trace>
  <inkml:trace contextRef="#ctx0" brushRef="#br1" timeOffset="65909.42">5453 11503 110 0,'-2'0'43'15,"-1"0"-22"-15,-2 0 7 16,1 0-25-16,-1 0-2 15,0 0 11-15,2 0 6 16,1 0 8-16,-1 0-3 16,1-4-18-16,0 4-4 15,0-2 0-15,-1 2-3 0,1 0-5 16,-3 0-6-16,3 0 2 16,-2 0 7-16,0 0 4 15,3 0 1-15,-3 0 8 16,2 0 16-16,1 0 6 0,-3 0 8 15,1 0 6-15,-1 0 0 16,-1 0 4-16,-3 0-4 16,3 0-15-16,-2 0-4 15,3 0-1-15,-1 0-3 16,3 0-4-16,0 0-6 0,2 2-3 16,0-2-1-16,8 0 2 15,4 0 4-15,3 0 2 16,2 0-1-16,1-3-5 15,3 1 0-15,-1-1-3 16,1-1-1-16,-4 0-2 16,1 1 0-16,-2 1-2 0,-3 0-1 15,-1 0-1-15,-2 2 0 16,-1 0 0-16,-4 0 0 16,0 0-1-16,-1 0-5 15,-3 0-1-15,1 0-5 16,-2 0-5-16,0 0 1 15,0 0-2-15,0 0-13 0,0 0-10 16,-3 2-9-16,-3-2-26 16,-6 2-31-16,-1 0-51 15,-4-1-95-15</inkml:trace>
  <inkml:trace contextRef="#ctx0" brushRef="#br1" timeOffset="66128.15">5381 11541 276 0,'-7'5'73'15,"4"-4"-10"-15,3 1 2 16,0 0-4-16,3 0-15 0,6-2-5 16,5 0-3-16,4 0-8 15,6 0-9-15,-1-2-7 16,4-2-2-16,1 3-5 16,0-3-5-16,-3 1-1 15,2-1-1-15,-8-1 0 16,-1 1 0-16,-1 2-1 15,-7 0-2-15,-4 2-14 0,-5-3-15 16,-1-2-37-16,-3-2-144 16</inkml:trace>
  <inkml:trace contextRef="#ctx0" brushRef="#br1" timeOffset="85342.35">5317 12129 469 0,'-2'-7'147'16,"-3"-1"-92"-16,5 2-12 16,0 6-7-16,0 0-8 15,0 3-24-15,0 11-5 16,3 8 2-16,3 6 3 15,1 4 3-15,1 4 1 0,2 5-4 16,-3-3-2-16,0 2-1 16,0-2 0-16,2-2-1 15,-2-6 0-15,0-5-1 16,2-5-21-16,6-10-16 16,2-8-16-16,3-4-30 0,2-19-55 15,-1-10-231-15</inkml:trace>
  <inkml:trace contextRef="#ctx0" brushRef="#br1" timeOffset="85576.67">5553 12125 571 0,'-12'-9'63'16,"3"4"-19"-16,2 4 8 16,5 1-21-16,2 10-15 15,0 10-11-15,6 4 2 16,1 5 2-16,3 7-1 15,2 1-5-15,-4 4-1 0,1-1-1 16,-2-3-1-16,-1 1 1 16,-1-5-1-16,1-1-2 15,-3-7-7-15,1-3-12 16,-3-4-11-16,-1-3-15 16,0-7-28-16,-10-4-50 0,-12-4-117 15</inkml:trace>
  <inkml:trace contextRef="#ctx0" brushRef="#br1" timeOffset="85779.78">5058 12544 449 0,'-16'2'94'0,"13"-2"-60"16,4 2-5-16,20 4-26 15,16 1 23-15,9 1-4 16,12 3-13-16,3 0-6 0,3-1-2 15,-1 0-1-15,-5-2-33 16,-8-2-46-16,-5-3-78 16,-9-3-159-16</inkml:trace>
  <inkml:trace contextRef="#ctx0" brushRef="#br1" timeOffset="85904.72">5760 12548 599 0,'3'-4'103'16,"-3"4"-40"-16,-6 8-26 15,-13 15-22-15,-3 9 2 16,-12 14-12-16,-8 13-6 16,-8 11-19-16,-4 3-90 0,-7-1-207 15</inkml:trace>
  <inkml:trace contextRef="#ctx0" brushRef="#br1" timeOffset="86670.16">882 14313 615 0,'-17'0'43'15,"6"0"-12"1,11 0 16-16,4 0-15 0,23 0-22 16,9 0 9-16,14 0 3 15,15-2-5-15,13-2-6 16,11 0-4-16,6-1-1 0,0 0-3 16,4-1-1-16,-2 1-2 15,-5-2 0-15,-10 0 0 16,-10 2 0-16,-9-5-1 15,-15 1-9-15,-10 2-6 16,-12-4-7-16,-7-1-15 16,-14-4-18-16,-5 0-32 0,-5-3-45 15,-14-1-69-15,-7-4-96 16</inkml:trace>
  <inkml:trace contextRef="#ctx0" brushRef="#br1" timeOffset="86826.38">1896 14068 267 0,'-22'-11'174'15,"6"4"-47"-15,7 4-45 16,7 3-33-16,2 0-25 0,15 5-21 15,4 9 2-15,3 9 19 16,2 7-3-16,-9 10-11 16,-6 8-9-16,-9 4-1 15,-9 2-4-15,-18-4-23 16,-5-5-3-16,-4-7-11 0,2-9-19 16,4-13-45-16,6-13-153 15</inkml:trace>
  <inkml:trace contextRef="#ctx0" brushRef="#br1" timeOffset="87513.74">2896 14218 336 0,'9'-11'159'15,"-3"-3"-119"-15,-4 0 8 0,-1-6 10 16,-1-2-9-16,0 1-27 16,-13 0-13-16,-6 3-3 15,-6 2 0-15,-9 7 2 16,-4 9-2-16,-6 0-2 16,4 14-2-16,-4 9 2 0,6 4-2 15,10 5-1-15,4 2 0 16,14-3-2-1,10-5 0-15,1-2-2 0,19-12-4 16,9-7 5-16,5-5 6 16,2-5-2-16,3-11 1 15,0-2 0-15,-9 0 8 0,-4 2 4 16,-4 7-3-16,-5 6-3 16,-3 3-8-16,-4 12-3 15,1 13-3-15,0 12 6 16,0 12-1-16,1 8-1 15,-1 1 1-15,0 3-3 0,0-9-5 16,-3-8-2-16,-1-11 6 16,1-12 4-16,-1-11 1 15,-1-10 10-15,0-12 28 16,4-15 2-16,-1-8-17 16,1-9-3-16,5-5-2 0,-3 3-11 15,0 5-8-15,-2 7-2 16,4 7-19-16,3 11-26 15,3 9-33-15,4 7-51 16,3 0-46-16,4 10-120 16</inkml:trace>
  <inkml:trace contextRef="#ctx0" brushRef="#br1" timeOffset="87763.7">3376 14453 500 0,'-17'2'127'16,"-5"1"-85"-16,0 7 6 15,-4 4-15-15,6 5-8 16,5 5-13-16,8 4-9 0,7 2-1 16,0 2-2-16,14-5 0 15,7-5 0-15,5-11-6 16,0-8 3-16,-1-5 3 16,0-17 4-16,-6-10-1 0,-10-9-1 15,-9-4-1-15,0-5-2 16,-15 3-8-16,-10 1-20 15,-3 5-14-15,0 5-14 16,3 8-20-16,7 3-43 16,6 2-99-16</inkml:trace>
  <inkml:trace contextRef="#ctx0" brushRef="#br1" timeOffset="88138.57">3269 13980 474 0,'-27'-48'48'0,"-7"0"-11"0,-14 5-2 15,-9 9-15-15,-13 9-1 16,-13 11-6-16,-9 11 3 16,-8 4 10-16,-3 21-3 15,3 15-5-15,10 17 1 16,15 10 1-16,14 11-4 16,22 9-5-16,20 10-9 0,21 4 0 15,10 2-2 1,30 2 2-16,16-4-2 0,15-5 0 15,17-11 0-15,10-9 1 16,10-14 2-16,3-16-5 16,4-17-3-16,-1-19 2 0,1-7 2 15,-2-19 2-15,-7-23 0 16,-10-16-7-16,-15-14 6 16,-15-16-4-16,-21-6 1 15,-19-9-4-15,-18 5-9 16,-15 11 7-16,-22 12 4 0,-19 16-8 15,-11 16-12-15,-8 17-9 16,-3 8-41-16,5 5-108 16</inkml:trace>
  <inkml:trace contextRef="#ctx0" brushRef="#br1" timeOffset="89107.1">4082 14548 404 0,'-21'-11'42'0,"5"-5"-39"0,5-4 43 16,11-5 9-16,6 0-26 16,21 0-23-16,10-1-1 15,16 6 16-15,8 4 9 16,7 10 4-16,2 6-11 15,-3 5-8-15,-3 12-9 16,-6 10-3-16,-10 2-5 0,-6 3 1 16,-8-6-2-16,-4-2-3 15,-3-9 0-15,-4-8 2 16,2-7 3-16,4-1 0 16,5-17 3-16,8-9-1 0,6-3 0 15,9-4-3-15,5 5 2 16,2 10 0-1,-1 6 2-15,-2 13-3 0,-2 0-1 16,-3 14 2-16,-2 8-1 16,-1 3 1-16,-2-2 0 0,1 0-1 15,-7-5 1-15,0-11-1 16,-4-5 0-16,0-2 1 16,1-14 0-16,1-9 1 15,1-7-1-15,3-5 1 16,2 3 0-16,-6 2-2 15,2 5 5-15,-4 7 5 16,-1 11-7-16,1 7-1 0,1 2 0 16,0 16 1-16,4 3-1 15,3 4-1-15,6-2-2 16,0-3 1-16,1-8-10 16,3-4 1-16,-2-8 2 0,-4-8-4 15,1-11-8 1,-8-4-8-16,-4-4 2 0,-5-1 16 15,-3-5 11-15,-1 6 9 16,-6 6 5-16,-2 3 3 16,-2 7 2-16,0 9 9 15,1 2-12-15,3 6-4 0,2 6-6 16,5 3-5-16,3-3-3 16,12-3-3-16,1-3-6 15,9-6-1-15,0 0-5 16,1-10 6-16,-1-4 5 15,-1-2 1-15,-11-4-3 0,-6 1 4 16,-6 1 4-16,-7 2 5 16,-9 4 7-16,-1 3-5 15,-1 3-3-15,0 4 0 16,5 2 2-16,3 0-5 16,6 2-1-16,3 4-1 15,3-3-1-15,-1-1-15 0,0-2-35 16,-8-2-72-16,-2-10-176 15</inkml:trace>
  <inkml:trace contextRef="#ctx0" brushRef="#br1" timeOffset="89638.21">7983 13766 585 0,'-12'6'37'0,"8"2"-38"16,4 5 19-16,18 5 17 15,12 3-1-15,9 4-9 0,5 0-10 16,5 0-3-16,-1 0-8 16,-3-4 0-16,-4 3-2 15,-10-3 1-15,-8-1-4 16,-12 1 2-16,-11 3-2 0,-4 0 4 16,-19 2 8-16,-8 7-3 15,-10 1-5-15,-4 2-1 16,0-2-3-16,1-2-2 15,4-1-21-15,11-10-23 16,12-9-42-16,11-10-103 0</inkml:trace>
  <inkml:trace contextRef="#ctx0" brushRef="#br1" timeOffset="90110.13">9138 13937 544 0,'0'-28'29'0,"-7"1"-5"16,-16 8 7-16,-12 6-3 15,-6 8-7-15,-6 5-11 0,-7 10-2 16,0 19 14 0,4 10-4-16,5 11-5 15,9 6 6-15,13 4-10 0,12 1-4 16,11-4-2-16,14-9-4 15,25-7 0-15,10-12 0 16,11-11 3-16,10-13 1 16,4-5-2-16,-10-18 1 0,-3-11-1 15,-14-9 4-15,-16-6 4 16,-19-2-6-16,-12-6-3 16,-18 6-7-16,-18 1-10 15,-5 10-15-15,-6 4-24 0,1 14-43 16,2 2-134-16</inkml:trace>
  <inkml:trace contextRef="#ctx0" brushRef="#br1" timeOffset="90997.83">8936 14179 515 0,'0'-2'33'16,"0"-9"13"-16,6 2-3 0,10-2-15 15,3-1-14-15,-2-3-9 16,1 1-3-16,-5-4 0 15,-6 2-2-15,-7 0-3 16,-6 6-5-16,-15 1 4 0,-12 9-1 16,-4 0 5-16,-6 11 1 15,2 8 0-15,3 8 15 16,7 3-5-16,8 4-3 16,9-2-2-16,12 0-4 15,4-7-2-15,19-8-2 16,10-11 0-16,12-6 5 0,2-6 0 15,0-14 0-15,-3-5-2 16,-9-7 1-16,-12-1 0 16,-11-1-1-16,-10 6-3 15,-10 6-4-15,-11 6 1 16,-6 10 3-16,-1 7 2 0,1 3-1 16,3 10 2-16,12 6-1 15,8 1-2-15,4 2 0 16,19-1-21-16,9-5-32 15,7-6-64-15,5-9-56 16</inkml:trace>
  <inkml:trace contextRef="#ctx0" brushRef="#br1" timeOffset="91357.12">9396 13788 272 0,'0'-13'310'0,"-2"1"-259"0,-3 2 23 16,5 9-20-16,0 1-6 15,4 11-36-15,6 14-7 16,9 10 13-16,1 17-2 15,-1 10-3-15,-1 6-3 0,-2 7-2 16,-5 4-1-16,-2-1-5 16,-4-4 2-16,-1-10-1 15,-3-7-3-15,4-9-1 16,-3-14 3-16,1-12-5 16,-1-7-11-16,1-11-11 15,6-4-9-15,-2-11-17 0,4-10-35 16,0-13-67-16,-4-7-181 15</inkml:trace>
  <inkml:trace contextRef="#ctx0" brushRef="#br1" timeOffset="91607.08">9459 14029 622 0,'-10'-31'38'15,"10"3"1"-15,3 5 7 16,17 10-16-16,11 8-2 15,3 5-17-15,-4 8-7 0,1 10-2 16,-12 11-3-16,-6 3 0 16,-13 0-1-16,-3 0-9 15,-19-5-7-15,-9-5-4 16,-5-6 6-16,-1-6-3 16,0-6-1-16,7-4 1 0,9 0-7 15,9-9-18-15,12-7-73 16,19-9-187-16</inkml:trace>
  <inkml:trace contextRef="#ctx0" brushRef="#br1" timeOffset="92060.09">9778 13591 478 0,'-69'-33'17'15,"-12"4"26"-15,-9 9-4 0,-6 13-6 16,-14 9-3-16,-4 6-4 16,0 27-1-16,6 9 5 15,6 17-4-15,14 12-4 16,16 11-5-16,15 7-5 16,19 4-7-16,16-1 3 15,19 4-2-15,6-3-3 0,24-8 0 16,12-5-3-16,17-5-1 15,7-13 1-15,10-8 0 16,16-15 1-16,2-11-1 16,8-12 0-16,4-11 0 0,2-7 2 15,5-4-2 1,-6-10 1-16,1-7-2 0,-2-6 3 16,-4-6-3-16,-7-5 2 15,-6-11 0-15,-9-8 2 16,-8-3 0-16,-16-8-3 0,-11-4 1 15,-20-4 2-15,-15-4-2 16,-19-1 0-16,-34 3-1 16,-26 1-3-16,-27 8-5 15,-16 9-14-15,-16 13-16 16,-9 9-24-16,-2 2-77 0</inkml:trace>
  <inkml:trace contextRef="#ctx0" brushRef="#br1" timeOffset="94325.2">5729 13845 616 0,'-6'-25'45'15,"0"7"-1"-15,3 6 10 0,3 8-8 16,0 4-22-16,7 9-23 16,1 12 1-1,4 11 5-15,2 8-3 0,0 4-3 16,-1 1-1-16,1-1 0 16,1-4-1-16,-3-8-3 0,1-11-5 15,-1-8 0-15,0-13-2 16,5 0 7-16,-1-20 5 15,0-5-1-15,3-5 0 16,-2-2 1-16,0 1 0 16,-7 6 0-16,2 9-2 15,1 9 2-15,-2 7-3 0,2 4 0 16,3 14 0-16,4 6 2 16,3 5-1-16,5 3 0 15,7-5 1-15,3-6 1 16,3-6-1-16,-2-10 0 0,-1-5 1 15,-2-11 1-15,-7-12 1 16,-8-7 1-16,-10-8 12 16,-7-4 0-16,-4-3-7 15,-14 4-4-15,-8 2-5 16,-7 7-4-16,-2 10-20 0,-3 9-42 16,-1 8-129-16</inkml:trace>
  <inkml:trace contextRef="#ctx0" brushRef="#br1" timeOffset="97087.73">10474 14214 580 0,'-11'0'48'16,"3"0"-19"-16,6 0 27 16,2 0-14-16,7 0-20 15,12 0-16-15,4 0 3 16,8 0 8-16,10-1-6 16,6 1-3-16,4-2 1 0,8-4-1 15,4 1-1-15,7 0-1 16,1-1-1-16,7 1-2 15,2 0 0-15,3-1-1 16,0 2-1-16,2-1 0 0,-4-2-2 16,2 2 3-16,-6 1-3 15,-3-1 1-15,-9 1-1 16,-8-1 0-16,-9 1-1 16,-6 3 1-16,-9-3 1 15,-11 0 1-15,-5 2 0 16,-8 1 0-16,-6-1 0 0,0 2 2 15,-3 0 2-15,0 0 0 16,0-2-2-16,0 2-2 16,2 0-2-16,1 0-2 15,0 0-2-15,3-1-6 16,1 1-3-16,-2-2-5 16,2 0-13-16,1-2-26 0,-1-1-27 15,-4-2-59-15,-3-6-180 16</inkml:trace>
  <inkml:trace contextRef="#ctx0" brushRef="#br1" timeOffset="97478.24">11801 13853 545 0,'-13'0'65'16,"8"0"-61"-16,5 0 19 15,0 8 11-15,16 6 5 16,7 4-18-16,8 4-8 16,10-1 3-16,4-2 4 15,3 1-5-15,3-2-4 16,0-4-3-16,-5 0-7 0,-4-5 2 16,-5 2 0-16,-3-4-2 15,-8-2 2-15,-7 3-1 16,-3-3 0-16,-5-2 1 15,-8 3 2-15,1-2 1 0,-4 3 1 16,0 0-2-16,-6 3 1 16,-4 3-1-16,-7 7-1 15,-3 1-2-15,-8 4-1 16,-6 2 1-16,-6 3-3 16,-2 2 1-16,-3 0-3 15,-4-3-10-15,2-6-18 0,3-7-37 16,4-11-43-16,5-5-123 15</inkml:trace>
  <inkml:trace contextRef="#ctx0" brushRef="#br1" timeOffset="98649.84">11242 13723 198 0,'4'-5'245'0,"-3"-2"-198"16,1-2 12-16,0 0-7 15,-2-4-7-15,3 1-20 16,-3 0-13-16,0-3 4 0,-5 3-3 15,-7 1-4-15,-8 4-4 16,-1 5-3-16,-11 2 1 16,-2 2-2-16,-5 14 0 15,0 4 0-15,0 6 3 16,3 4 3-16,6 3-2 0,6-1-3 16,11 0-1-16,8-3-2 15,5-6 1-15,11-7-1 16,8-7 0-16,8-6 1 15,4-3 1-15,3-1 1 16,0-15 0-16,-2-2-1 0,-1-4 2 16,-4-1-2-16,-4 0 2 15,-4-1 1-15,-6 5 9 16,-4 5 7-16,-1 3 1 16,-6 5-1-16,1 6-7 15,-3 0-9-15,0 12-4 0,4 6 0 16,1 4 0-16,5 7 1 15,7 2-1-15,5 1-1 16,8 1-23-16,6-6-56 16,7-9-70-16,8-9-316 15</inkml:trace>
  <inkml:trace contextRef="#ctx0" brushRef="#br1" timeOffset="99352.81">13007 13934 422 0,'0'-14'66'15,"-2"1"1"-15,-6 1-12 16,-4 3-21-16,-5 5-15 16,-2 2-3-16,-7 2-4 15,-1 8-2-15,2 9-1 16,0 5-2-16,6 4 0 0,4 5 0 16,8-1-4-16,7-1-1 15,2-4-3-15,16-6 0 16,4-8 1-16,11-4 0 15,1-7 1-15,6 0 0 0,-4-14 1 16,-4-4 0 0,-5-5 0-16,-11-6 2 0,-7 1-1 15,-9-1-2-15,-6 2-4 16,-13 3-3-16,-5 4 0 16,-3 6-3-16,2 7-13 0,6 5-13 15,2 2-10-15,10 0-32 16,7 3-92-16,11 1-139 15</inkml:trace>
  <inkml:trace contextRef="#ctx0" brushRef="#br1" timeOffset="99782.28">13155 13634 455 0,'-43'-30'32'15,"-10"5"17"-15,-8 5-6 16,-1 11-4-16,-5 6-5 0,-2 3-9 15,-6 11 1-15,6 11 4 16,2 14-3-16,10 9-4 16,11 10-3-16,9 9-6 15,18 6-6-15,11 5-1 16,8 2-1-16,20 0-4 0,9-8-1 16,10-3 0-16,10-9-1 15,7-5 0-15,3-7 0 16,9-13 0-16,0-9 1 15,3-9-2-15,4-10 1 16,-2-4 0-16,-3-9-1 16,0-10-1-16,-5-8 3 15,-4-9-1-15,-10-5-1 0,-2-9 2 16,-9-6 0-16,-10-6-1 16,-10-4-3-16,-13-4 5 15,-7-1-5-15,-23 3-1 16,-15 7-1-16,-15 11 2 0,-13 8-1 15,-7 15-8-15,-3 11-21 16,0 7-30-16,6 7-73 16,5 2-387-16</inkml:trace>
  <inkml:trace contextRef="#ctx0" brushRef="#br1" timeOffset="113498.33">5940 14944 403 0,'0'-7'133'0,"-4"-4"-92"16,4 7 29-16,0 2-17 15,0 2-7-15,0 0-28 0,4 4-8 16,3 5 16-16,0 5-4 15,2 2-6-15,0 5-2 16,0 3-2-16,0 2-2 16,0 5-1-16,-2 3 0 15,2-2-2-15,-1 2-2 16,-5 0-2-16,2-6-1 0,1-1-2 16,-1-6-1-16,0-3-2 15,5-5-21-15,-3-6-13 16,1-4-19-16,5-3-27 15,0-3-35-15,-5-11-70 16</inkml:trace>
  <inkml:trace contextRef="#ctx0" brushRef="#br1" timeOffset="113748.27">6166 15009 350 0,'0'-11'161'16,"-2"3"-96"-16,-2 2 12 0,4 6-18 15,0 0-19-15,0 0-27 16,0 11-6-16,2 5 15 16,5 4-1-16,3 1-4 15,-1 6-2-15,1 0-3 16,0 1-4-16,0-1-4 0,-3 1-2 16,0-2-3-16,-1-2 3 15,-2-2-2-15,-4-2-7 16,0-2-14-16,0-4-27 15,0-2-28-15,-6-1-45 0,-3-8-111 16</inkml:trace>
  <inkml:trace contextRef="#ctx0" brushRef="#br1" timeOffset="114006.87">5763 15347 521 0,'0'0'44'0,"2"0"-29"15,13 0 25-15,9 3 17 16,5 3-14-16,5 3-17 16,3-2-8-16,2 2 2 15,-3 3-6-15,1-3-11 16,-2 2-2-16,-2-1-4 15,-1-1-22-15,0 0-14 0,1-5-24 16,-1 0-57-16,0-4-69 16</inkml:trace>
  <inkml:trace contextRef="#ctx0" brushRef="#br1" timeOffset="114163.08">6544 15313 595 0,'0'-5'75'0,"-17"1"-13"15,-3 4 4-15,-5 2-27 16,-3 13-21-16,-6 9-13 16,0 8-4-16,-3 6 0 15,1 4-15-15,2 3-71 0,4-8-121 16</inkml:trace>
  <inkml:trace contextRef="#ctx0" brushRef="#br1" timeOffset="115100.36">4694 16310 447 0,'5'-4'81'15,"-3"-5"-33"-15,0-4 15 16,1-1-16-16,1-1-19 0,-1-6-7 16,-3 2-2-16,0-4 2 15,0 0-6-15,-12 5-4 16,-8 1-6-16,-5 8-3 16,-6 3-1-16,-5 9-1 15,-3 0 1-15,2 15-1 0,0 4 1 16,9 11 0-16,10-1-1 15,9 3 0-15,9-3 0 16,7-3 0-16,18-8-4 16,4-8 1-16,7-10 4 15,1-3-1-15,1-8 1 16,-4-10-3-16,-4-4 3 16,-4 1 2-16,-8-4-2 0,-4 4 4 15,-3 3 8-15,-2 3 3 16,-6 5-2-16,3 3-3 15,-5 7-4-15,5 0-5 0,0 8-4 16,1 12 1-16,3 9 1 16,5 8 0-16,-1 5 0 15,1 8-1-15,-3 4 0 16,0 0 2-16,0-2-5 16,-2-4-3-16,2-5 2 15,0-8 5-15,-2-8 0 0,2-9 0 16,-2-6 0-16,0-8 1 15,2-4 2-15,0-9 5 16,-2-11 2-16,2-7 1 16,0-8-2-16,0-4 0 15,3-3-6-15,-1 3-3 16,1 3-5-16,-3 6-11 0,-1 10-14 16,-2 10-16-16,-2 5-40 15,2 5-49-15,0 0-66 16,-2 6-81-16</inkml:trace>
  <inkml:trace contextRef="#ctx0" brushRef="#br1" timeOffset="115412.78">5275 16547 346 0,'6'-2'83'0,"-4"-6"-27"0,0-2 33 15,-2 2-20-15,0 1-17 16,0 1-20-16,-4 6-8 15,-6 0-8-15,0 6-6 16,3 7-4-16,-1 9-1 16,6 5-1-16,2 3-3 15,0 2 1-15,10-1-1 16,4-3-2-16,3-4 0 0,2-7 1 16,3-8-1-16,-1-9 3 15,0 0 0-15,-2-16 2 16,-7-9 1-16,-4-5 6 15,-8-6 9-15,-4-1-7 0,-16 5-11 16,-9 3-3-16,-8 11-9 16,-7 3-39-16,-2 12-90 15,-5 3-479-15</inkml:trace>
  <inkml:trace contextRef="#ctx0" brushRef="#br1" timeOffset="119640.08">5773 16322 511 0,'-22'4'46'0,"6"-2"-6"16,5 0 13-16,6 2-21 0,5 0-6 15,4 0-8-15,11-2 11 16,9 1 15-16,5-3-11 16,8 0-7-16,8 0-7 15,5 0-4-15,8 0-3 16,5-5-4-16,6-4-1 0,6 0-2 15,6 0-5-15,1 0 0 16,6-2 2-16,-2 3-2 16,1-3 1-16,-9 2-4 15,0-2-3-15,-10 3-5 16,-11-2 1-16,-4 2 1 0,-14 0-2 16,-5 1 2-16,-10 2 0 15,-11 1-12-15,-6 0-16 16,-4 4-14-16,-3 0-6 15,-11 0-34-15,-8 0-49 16,-10 0-96-16</inkml:trace>
  <inkml:trace contextRef="#ctx0" brushRef="#br1" timeOffset="120030.6">6038 16431 448 0,'-32'7'71'16,"10"-1"-51"-16,7-5 35 15,8 3-8-15,7-1-14 0,0-1-18 16,14-2 3-16,7 2 7 16,8-2-2-16,9 0-8 15,6 0 1-15,10-2 2 16,7-1-5-16,6-3-2 15,9 3-1-15,0-2-4 16,4-1-3-16,-7 2 0 16,-1 1-3-16,-7-2 1 0,-7-1-1 15,-11 1 0-15,-3 2 0 16,-8-3 1-16,-7 1-1 16,-5-1 0-16,-4 2 0 15,-3 3-1-15,-7-2-5 0,-1 1-3 16,1-2-2-16,-5 4-12 15,-2-4-11-15,1 3-15 16,-1-3-21-16,-1-3-38 16,0-2-112-16</inkml:trace>
  <inkml:trace contextRef="#ctx0" brushRef="#br1" timeOffset="120467.98">6915 16019 444 0,'-6'-7'102'0,"2"3"-76"16,4 1 26-16,0 3-11 16,8 0-20-16,6 0-2 0,10 3 3 15,-1 7 4-15,12-2-5 16,-1 5-5-16,6-2 3 15,1 1-8-15,1 4-6 16,5-1-4-16,-4 0 2 16,0 0-2-16,-7 0 0 15,-2-1-1-15,-2-3 0 0,-5 4 0 16,-3-5 0-16,-4 0 1 16,-5-3-1-16,-3 0 0 15,-5 0 0-15,-2 2 0 16,-3 3 1-16,-2 3 1 15,0 0 1-15,-7 10-2 0,-12 0 1 16,-6 10-2-16,-12 4 1 16,-8 1-1-16,-11 7 0 15,-7 1 0-15,1-3-5 16,-1-6-9-16,4-5-11 16,4-6-12-16,13-11-10 0,4-10-33 15,8-7-120-15</inkml:trace>
  <inkml:trace contextRef="#ctx0" brushRef="#br1" timeOffset="121374.02">6125 15843 590 0,'0'-9'34'0,"0"-2"25"15,1 10-13-15,12 1-15 16,0 0-16-16,7 7-5 16,8 8 3-16,7 3 0 0,6 4-7 15,7 1-1-15,6-4-2 16,2 1-3-16,-2-7 0 15,0-3 0-15,-8-4-3 16,-7-6-7-16,-8 0-1 16,-11-6 0-16,-10-7 4 0,-10 0 4 15,0-2 1-15,-15 3-3 16,-11 3-1-16,-6 3-2 16,-7 6 6-16,-8 4 2 15,-4 10-1-15,0 6 1 16,0 5 0-16,3 4 0 15,4-3 1-15,10 3-1 0,9-8 0 16,8-3 0-16,7-5 0 16,6-7 2-16,4-6-2 15,10 0 1-15,6-12 6 16,2-7-3-16,5-5-2 16,-1-4 4-16,1-4 0 0,-5-4 5 15,-2 3 1-15,-4-2-4 16,0 3-1-16,-5 3-2 15,-4 3 5-15,1 8-2 16,-3 5 1-16,-1 3 5 0,0 6 2 16,2 4-6-16,2 0-7 15,0 13-4 1,1 6 3-16,6 10 3 0,2 5-2 16,1 9 1-16,0 5-2 15,2 7-1-15,0 7 0 16,-1 10-5-16,-1-2-45 15,-3-10-58-15,5-12-141 0</inkml:trace>
  <inkml:trace contextRef="#ctx0" brushRef="#br1" timeOffset="122311.3">7813 16081 616 0,'0'-12'45'0,"0"3"20"16,0 5-12-16,0 4-19 16,2 2-20-16,1 13-16 15,6 5 3-15,-1 5 1 16,2 7 0-16,4-1-2 15,3 1 1-15,0-3-1 0,1-4 0 16,-1-8-1-16,-1-6-1 16,0-9-10-16,0-2 8 15,-1-14 3-15,-1-9 0 16,1-4-3-16,-5-4 1 16,-1 4 4-16,-4 4-1 0,0 4-2 15,-2 9 2-15,2 9 0 16,-1 1-3-16,1 11-3 15,5 11 5-15,5 4 1 16,7 5-2-16,4 2 1 16,9-2 1-16,4-5-6 15,7-6-6-15,3-9-2 0,2-7 2 16,-5-4 3-16,0-17 8 16,-9-8 1-16,-10-8 5 15,-11-6 4-15,-13-4 11 16,-3-4-6-16,-12-2-13 0,-11 6-1 15,-8 0-3-15,0 9 2 16,-1 9-5-16,3 8-8 16,8 11-3-16,8 6-23 15,8 3-39-15,5 8-61 16,12 3-113-16</inkml:trace>
  <inkml:trace contextRef="#ctx0" brushRef="#br1" timeOffset="122639.35">8761 15825 271 0,'0'-16'403'0,"0"1"-380"16,0 7 41-16,0 8-15 15,5 0-27-15,6 19-18 16,2 10-2-16,3 9 7 0,-1 13 2 15,0 6-1-15,2 9-4 16,-2 6 0-16,-1 0 2 16,-4 3-3-16,2-3 0 15,-5-3-4-15,5-6-1 16,-5-5 2-16,-1-11-2 16,4-8 0-16,-1-7 1 0,-2-8-1 15,0-12-2-15,1-5-13 16,-1-7-12-16,-2-2-22 15,0-12-33-15,0-9-55 16,-3-6-135-16</inkml:trace>
  <inkml:trace contextRef="#ctx0" brushRef="#br1" timeOffset="122883.95">8829 16025 613 0,'0'-27'27'0,"4"7"11"0,14 10 11 0,8 6-17 15,13 4-15-15,-2 12-12 16,4 10 1-16,-3 5-1 16,-10 3 0-16,-8 2-10 15,-14-1 3-15,-10-1 0 16,-25-5-2-16,-12-2 5 15,-14-7-4-15,-10-3-14 0,-1-10-20 16,1-6-84-16,15-24-486 16</inkml:trace>
  <inkml:trace contextRef="#ctx0" brushRef="#br1" timeOffset="145722.31">11257 14600 327 0,'2'-14'150'16,"0"1"-85"-16,-2 0-9 15,0 4 0-15,0 0-9 16,0 3-13-16,0 3-10 16,-2 3-6-16,2 0-6 0,0 6-7 15,0 10 2-15,0 5 7 16,2 7 0-16,3 1 0 15,0 7-1-15,2 5-2 16,-1 3-1-16,-2 0-3 16,-1 3 2-16,2 3-4 0,1 0-2 15,1-3 0-15,2 0-2 16,0-3-1-16,1-3 2 16,0-6-2-16,0-5 1 15,-3-4-1-15,-1-7 1 16,-1-4-1-16,-1-3 1 0,0-7 0 15,-3 0-2 1,1-1 2-16,0-2 0 0,-2 0-1 16,2-2 0-16,-1 0-1 15,1 2-1-15,0-2-7 16,0 2-7-16,-1-2-2 16,-1 0-3-16,0 3-16 0,0-3-24 15,0 0-31-15,-1 0-54 16,-6 0-144-16</inkml:trace>
  <inkml:trace contextRef="#ctx0" brushRef="#br1" timeOffset="145972.27">11103 15266 587 0,'0'0'66'16,"5"0"-48"-16,9 0 12 0,4 2 20 16,4 7-12-16,6 2-22 15,-1 1-11-15,7 6-1 16,1 0-3-16,-1 0-2 0,2-2 0 16,-2-3-28-16,1-7-36 15,-1-2-47-15,-3-4-58 16,-6-7-139-16</inkml:trace>
  <inkml:trace contextRef="#ctx0" brushRef="#br1" timeOffset="146077.5">11607 15275 536 0,'0'-5'113'15,"0"5"-56"-15,-9 0 4 16,-9 18-27-16,-9 10-17 16,-11 15-14-16,-6 13-22 0,-8 6-95 0,-8 4-241 15</inkml:trace>
  <inkml:trace contextRef="#ctx0" brushRef="#br1" timeOffset="148202">10292 16442 270 0,'4'3'255'0,"-4"1"-252"16,0 1 0-16,-11 3 41 15,-4 0 0-15,-7 1-26 16,-7-1-15-16,-7-1 1 16,-4-2 0-16,-1-5-3 0,2 0 2 15,5 0 3-15,5-11 8 16,5-5 9-1,10-4-2-15,8-5-6 0,6-5-17 16,6-4 2-16,12-7 1 16,2 0-1-16,5-3 4 15,-4 1-2-15,1 4 0 0,-5 6-2 16,-9 4 1-16,-2 9 1 16,-6 7-1-16,0 8 1 15,-13 5 2-15,0 7-2 16,-1 14 1-16,-1 9 1 0,2 12 1 15,6 8 1-15,2 3 0 16,5 2 0-16,5-1-3 16,12-2-3-16,7-6 0 15,11-4-1-15,8-4 1 16,2-4-10-16,6-12-33 16,0-12-73-16,0-10-211 0</inkml:trace>
  <inkml:trace contextRef="#ctx0" brushRef="#br1" timeOffset="148858.11">10993 15956 616 0,'0'-13'32'16,"0"2"5"-16,5 5 1 15,13 6-8-15,1 11-7 16,3 14-12-16,2 9-1 15,-4 16 0-15,1 12 4 16,-1 6-6-16,0 6-3 16,-1 0 0-16,1-1-1 0,-4-5 0 15,2-8 4-15,-2-10-4 16,-3-5-5-16,-1-9 3 16,-2-7-3-16,-5-12 1 15,2-6-12-15,0-13-28 16,-2-2-31-16,1-17-55 15,-4-13-237-15</inkml:trace>
  <inkml:trace contextRef="#ctx0" brushRef="#br1" timeOffset="149092.41">11072 16213 654 0,'-13'-35'7'16,"13"1"23"-16,5 8 27 15,24 4-15-15,10 10-20 16,5 9-16-16,5 3-6 0,-3 17 1 16,-7 8 3-16,-15 7-9 15,-14 5 1-15,-10 2-26 16,-19-3-5-16,-15-6 13 16,-6-7 5-16,-1-3 1 15,2-11-18-15,8-9-62 0,13-5-149 16</inkml:trace>
  <inkml:trace contextRef="#ctx0" brushRef="#br1" timeOffset="149576.69">11733 16312 469 0,'-7'0'199'0,"5"-7"-181"16,2-1 31-16,19 5-14 15,12-3-7-15,12 1-10 0,10 0-8 16,3 2 0-16,9-2-2 16,5 2-2-16,0-1-2 15,2-1-4-15,-1 2 0 16,-5-2 0-16,-9 0 0 15,-9 2 0-15,-7-1 0 16,-14 0 0-16,-5 1 0 0,-9 0 1 16,-6 1-1-16,-3 1-2 15,-4 1-6-15,0-3-7 16,0-2-18-16,0 0-15 16,0-6-20-16,0-3-43 0,-4-8-121 15</inkml:trace>
  <inkml:trace contextRef="#ctx0" brushRef="#br1" timeOffset="149820.97">12391 16005 582 0,'-21'-7'49'15,"5"2"0"1,7 3 12-16,9 2-20 16,10 5-21-16,14 5-1 15,7 9-2-15,8 6-4 0,3 1-6 16,-3 8-6-16,-5 4-1 15,-9 2 0-15,-13 3-1 16,-12-4-5-16,-7-3-5 16,-18-2 2-16,-7-4-3 15,-6-8-4-15,-1-6-4 16,7-2-11-16,7-9-24 0,11-5-54 16,14-2-132-16</inkml:trace>
  <inkml:trace contextRef="#ctx0" brushRef="#br1" timeOffset="150383.37">13374 16081 462 0,'0'-12'66'0,"-6"-5"-10"0,-9 4 8 16,-5 0-25-16,-6 5-8 16,-6 2-20-16,-6 6-6 15,-4 0 3-15,-5 10 0 16,2 7-1-16,3 8-4 15,6 5-1-15,9 2-2 16,12 4-1-16,7-2-1 16,8-4-2-16,6-4-2 0,11-5-1 15,7-7-1-15,5-6 1 16,1-6 0-16,3-2-2 16,1-5 4-16,-4-12 5 0,2-2-1 15,-5-6 0-15,-3 2 3 16,-3-2-1-16,-4 0 2 15,-4 4 13-15,-1 3 2 16,-5 5 5-16,-4 3 2 16,1 5-2-16,-4 5-7 15,0 0-7-15,0 5-9 0,0 9 1 16,0 7 1-16,3 4-1 16,2 7 4-16,7 5 0 15,0-2-1-15,10 0-2 16,8-6-2-16,8-1-1 0,6-8-22 15,7-14-59 1,8-10-169-16</inkml:trace>
  <inkml:trace contextRef="#ctx0" brushRef="#br1" timeOffset="164114.49">8256 17050 205 0,'-9'-7'271'15,"2"0"-201"-15,2-2-1 16,1 2-4-16,4 4-22 16,0 1-16-16,0 0-5 15,4 2 1-15,5 0-3 16,5 0-6-16,2 9-4 16,5 4-2-16,8 4 0 0,6 4-1 15,4 1-1-15,9 1-1 16,8 2-2-16,3 0 1 15,4-2 1-15,0 0-2 16,1 0 0-16,-6-2-3 0,-6-2 0 16,-5 1 1-16,-9-3 0 15,-6-1-2-15,-9-2 2 16,-1 3-3-16,-6-3-4 16,-3-2-1-16,-3-3-1 15,-2-1-1-15,-1-3-9 16,-2-3-8-16,0-2-23 0,1 0-18 15,2-9-47-15,4-9-132 16</inkml:trace>
  <inkml:trace contextRef="#ctx0" brushRef="#br1" timeOffset="164536.27">9680 17077 304 0,'6'0'73'15,"-6"-4"-19"-15,0 4 26 0,0 0-8 16,0 0-27-16,0 0-17 15,-6 9-4-15,-3 2 2 16,-7 4-10-16,-2 0-7 16,-4 3 0-16,-5 3-7 15,-7 1 4-15,-3 3-2 16,-4 0 3-16,-5 0 7 0,2 3-2 16,-2-3-2-16,4 0 4 15,1-1-2-15,2-3-1 16,9-1-2-16,-1-6-2 15,12 0-2-15,4-3-4 0,5-4-1 16,3-3 0-16,5-1-2 16,2-3-22-16,0 0-41 15,10-9-43-15,5-17-145 16</inkml:trace>
  <inkml:trace contextRef="#ctx0" brushRef="#br1" timeOffset="170847.28">7657 17933 425 0,'10'-13'56'0,"2"-1"-12"15,1-2 15-15,0 0-15 0,0-3-21 16,-6 1-6-16,-2 0 15 16,-3-3 4-16,-2 1-9 15,-4-3-11-15,-16-2-6 16,-4 3 0-16,-10 5-1 16,-8 0 3-16,-6 9 3 15,-6 6 2-15,0 2 3 0,3 14-5 16,5 7-6-16,10 10-5 15,9 2 1-15,17 7-3 16,10 0-4-16,8-2 2 16,21-8-2-16,5-4-2 15,4-8 3-15,1-10-2 0,3-8-1 16,-8 0 4 0,-2-10 0-16,-5-10 0 0,-6-2 1 15,-4-2 3-15,-7-2 0 16,0 5 3-16,-3 1 3 15,-2 6-3-15,-2 4-1 16,3 6-3-16,1 4-1 0,0 2-2 16,4 17-1-16,2 8 1 15,-1 9 0-15,0 8 1 16,2 8 0-16,-2 9-1 16,1-2 1-16,-1 3 0 0,-2-1-1 15,5-7 2-15,-1-8-2 16,1-8 0-16,-3-12 0 15,0-8 1-15,0-9 0 16,0-9 1-16,1-2 2 16,-1-18 5-16,3-8-4 15,-1-9 1-15,5-8-5 16,-2-5-1-16,1 5 0 16,-2 1-9-16,-3 10-4 0,1 7-12 15,-4 14-24-15,-2 3-31 16,3 4-62-16,-1 4-166 15</inkml:trace>
  <inkml:trace contextRef="#ctx0" brushRef="#br1" timeOffset="171244.74">8326 18161 596 0,'-5'-1'76'0,"-9"-1"-50"16,-5 2 21-16,0 7-3 16,-1 7-24-16,-2 8-14 15,3 3 1-15,4 5 5 16,6 4-1-16,6-2-6 15,3 0-3-15,7-5 0 0,13-2-2 16,4-7 0-16,5-8 1 16,5-6-1-16,1-4 3 15,-1-9-3-15,-2-12 0 16,-3-8 1-16,-10-3 2 16,-9-7 1-16,-8 0-3 0,-2-3-3 15,-12 7-5-15,-7 1-9 16,-6 3-18-16,3 5-63 15,5-3-129-15</inkml:trace>
  <inkml:trace contextRef="#ctx0" brushRef="#br1" timeOffset="171838.36">8827 17893 301 0,'-18'0'303'0,"2"0"-241"16,5 0 2-16,8 2-14 16,3 6-21-16,7-3-8 15,16 2 2-15,11-2 5 16,13-1-1-16,13-2-6 0,8 0-6 16,7-4-4-16,4 2-5 15,4 0-2-15,-1 0-2 16,-3-4-1-16,-5-3 2 15,-10 2-2-15,-5 0-1 16,-6-2 1-16,-12 1-1 16,-7 1 1-16,-5 1-5 0,-9 1 3 15,-6 1-10-15,-3 2-11 16,-4 0-16-16,-5 0-16 16,-2 2-27-16,-7 6-8 15,-12 5-22-15,-8-3-70 0</inkml:trace>
  <inkml:trace contextRef="#ctx0" brushRef="#br1" timeOffset="172213.27">9057 18081 562 0,'-27'2'65'0,"6"0"-17"16,8-2 16-16,8 3-24 15,5-1-7-15,0 1-12 16,5 3 0-16,11-1 0 0,4 1 0 16,7-1-2-16,7-3-3 15,4 1-6-15,8 1-4 16,7-4-3-16,4 0 0 16,1 0 1-16,5 0-3 15,-2 0 0-15,-3-4 0 0,-4 1 0 16,-5 1-1-16,-8-2 0 15,-9 1 0 1,-5-1 0-16,-5 1 0 0,-6-1 0 16,-5 0-3-16,0 1-5 15,-3 1-4-15,-2 1-5 16,3-1-10-16,0-2-12 0,-2-3-11 16,1 0-24-16,-1-4-39 15,-2-3-101-15</inkml:trace>
  <inkml:trace contextRef="#ctx0" brushRef="#br1" timeOffset="172635.05">9715 17656 622 0,'-5'-5'38'0,"-10"-2"-11"15,15 7 25-15,0 0-21 16,8 9-19-16,11 4 4 16,6 2 8-16,6 2-2 15,3 4-3-15,0-2-5 0,5 1-3 16,0 2-4-16,-1-3 0 16,-3 2-2-16,-1-3-1 15,0-1-1-15,-2 2-1 16,0-6-1-16,-3 1 1 15,-2-4-1-15,-3-1 0 0,-7 1-1 16,-4-3 0-16,-4 1 1 16,-2 0 1-16,-4-1-2 15,-3 3 2-15,0 3 1 16,-5 5-1-16,-11 1-1 16,-9 4 1-16,-6 4-2 0,-7 2-1 15,-6-1-8-15,-3 3-11 16,4-1-6-16,-5-5-4 15,2 0-13-15,5-4-30 16,6-6-58-16,2-8-147 16</inkml:trace>
  <inkml:trace contextRef="#ctx0" brushRef="#br1" timeOffset="173197.42">9278 17705 414 0,'0'-4'64'0,"0"-5"15"16,0 4-1-16,-2 3-27 16,2 2-26-16,0 0-16 15,0 0-5-15,0 0 5 16,0 2-3-16,6 2-2 16,1-3-2-16,0-1-1 0,0 0 1 15,-2-1 2 1,0-9 1-16,-2 2-2 0,-3-3 1 15,0 4 2-15,0-4-2 16,0 4-2-16,0 1-1 16,0 3-1-16,0-1-1 0,0 4 0 15,0 0-15-15,0 0-17 16,-3 4-15-16,-4 1-24 16,0-1-49-16,2-3-58 15</inkml:trace>
  <inkml:trace contextRef="#ctx0" brushRef="#br1" timeOffset="173744.16">9215 17611 499 0,'-7'-6'64'15,"7"2"-5"-15,0 1 9 16,8 3-32-16,11 0-17 16,8 0 5-16,5 7-1 15,6 5-8-15,-3 1-6 0,1 1-4 16,-1 2-4-16,-4 0-1 15,-5 0 0-15,-6-5-4 16,-3-2-15-16,-5-2-8 16,-5-7-10-16,-6 0 2 0,1-7-3 15,-2-9-9-15,0 0 12 16,-5-8 28-16,0 5 7 16,-2-1 4-16,0 2 17 15,1 6 18-15,-3 3-1 16,-2 5-11-16,-3 4-12 0,-4 6-5 15,-4 8-1-15,-5 8-2 16,-5 4-1-16,1 5-3 16,3 1-2-16,-3-6 3 15,8 1-1-15,5-5 0 16,8-6 2-16,4-7-4 0,4-8 1 16,2-1-2-16,3-1 5 15,10-14-1-15,1-6-2 16,6-2 1-16,2-4 1 15,-4-5 4-15,-3 3 3 16,-3 2 1-16,-5 2-3 16,-4 7 7-16,-3 6 3 0,0 3 2 15,0 8-4-15,0 1-6 16,0 4-10-16,6 13-1 16,1 1 3-16,4 7 1 15,4 5-1-15,0 2-3 0,4 7 0 16,-2 3-7-16,0-2-41 15,-2-2-41 1,0-8-105-16</inkml:trace>
  <inkml:trace contextRef="#ctx0" brushRef="#br1" timeOffset="174603.37">10526 17769 575 0,'-2'-11'73'0,"-1"1"-1"15,1 4-7-15,2 6-22 16,0 0-22-16,0 11-15 16,0 9-1-16,0 8 6 15,7 6-2-15,2 1-4 0,4 0-5 16,1-2 1-16,1-4-1 16,-3-6-1-16,0-7-1 15,-2-9-6-15,-3-5 0 16,1-2 6-16,4-16 3 15,-2-9-1-15,1-7-3 16,2-5 0-16,-1 1 5 0,-3 4-2 16,-1 8 0-16,-3 12 1 15,2 9 0-15,1 3-1 16,4 13-3-16,5 13 1 16,2 4 2-16,1 1-1 0,6 2 1 15,4 1 0-15,1-6-2 16,-1-4-1-16,4-8 0 15,5-9 1-15,-2-7 2 16,-1-2 1-16,-2-16 2 16,-7-5 0-16,-8-9 1 15,-9-3-2-15,-10-8-1 0,0-1-2 16,-15 2-10-16,-4 3-25 16,-1 7-14-16,-2 10-8 15,8 8 0-15,4 11-18 16,10 3-80-16,0 0-250 15</inkml:trace>
  <inkml:trace contextRef="#ctx0" brushRef="#br1" timeOffset="175129.04">11571 17874 268 0,'2'-14'236'0,"0"-3"-182"15,-2 0-5-15,0-1 6 16,-9 0-22-16,-6 2-19 16,-4 2-1-16,-8 3 3 15,-5 6-2-15,-5 5-5 0,-1 2 3 16,3 3 4-16,2 13-4 15,6 7-3-15,8 5-5 16,8 1-4-16,9 6-1 16,2-1 1-16,7-3-1 15,10-2 1-15,4-10-6 0,2-3 3 16,2-9 3-16,1-9 0 16,-1 0 1-16,2-13 1 15,-3-6 1-15,0-6-1 16,-2-5 0-16,-2 1 2 15,-6 0 0-15,-2 4 3 16,-1 4 1-16,-5 5 1 16,-3 3 2-16,-1 8-2 0,0 1-5 15,-1 4-3-15,-1 0-2 16,2 9 0-16,2 8 0 16,0 4 1-16,3 2 0 0,3 4 0 15,5 0 1-15,1-2-1 16,9 0-1-16,6-5-4 15,8-8-43-15,10-12-66 16,9-7-176-16</inkml:trace>
  <inkml:trace contextRef="#ctx0" brushRef="#br1" timeOffset="186028.45">12834 17737 258 0,'-7'1'319'0,"0"-1"-284"16,7 0 3-16,0 0 3 15,14 0-17-15,-1 0-6 0,9 0 2 16,7 3 1 0,5-3-1-16,9 0-2 0,7 0-7 15,8 0-3-15,1-3-3 16,6-5-3-16,-4-2 0 16,-5 2-2-16,-10-3 1 0,-7 2-2 15,-7 0-1-15,-8 4-7 16,-11-3-3-16,-2 5-7 15,-8 3-8-15,-3 0-13 16,-2 0-25-16,-11 2-31 16,-9 7-87-16</inkml:trace>
  <inkml:trace contextRef="#ctx0" brushRef="#br1" timeOffset="186278.4">12909 17846 517 0,'-4'0'41'16,"6"0"-12"-16,21 0 14 16,15-4 3-16,9-5-18 15,9 0-3-15,5-2 2 16,2-1-3-16,0-1-11 16,-9 3-10-16,-3-3-2 0,-10 3 0 15,-4 3-1-15,-11-3 0 16,-8 3-1-1,-4 2-2-15,-4 2-4 0,-5-1-7 16,2 1-6-16,-5-1-14 16,1 0-22-16,1-3-38 0,-4-2-79 15</inkml:trace>
  <inkml:trace contextRef="#ctx0" brushRef="#br1" timeOffset="186512.71">13487 17562 597 0,'-9'-3'74'0,"4"-3"-31"16,5 4-2-16,2 2-14 16,12 7-16-16,4 5 7 15,3 9-4-15,4 0-7 16,1 3-5-16,-6 0 0 16,-6 3-2-16,-4 0 1 15,-7 0-2-15,-3-1 1 0,-17 5 1 16,-6 1 1-16,-10-1-4 15,-9 1-24-15,-7 1-44 16,-7-8-86-16,-7-9-343 16</inkml:trace>
  <inkml:trace contextRef="#ctx0" brushRef="#br1" timeOffset="208210.71">13997 17642 335 0,'36'16'292'0,"-38"-16"-241"16,-1 0-3-16,1 0-19 15,2 0-21-15,0 0-10 0,0 0-11 16,5 2-17-16,8 0-28 16,0-2-93-16,4 0-215 0</inkml:trace>
  <inkml:trace contextRef="#ctx0" brushRef="#br1" timeOffset="208819.95">14011 17499 680 0,'-10'-7'44'16,"3"-3"-5"-16,2 4 7 15,5 6-16-15,2 8-21 16,8 9-5-16,0 10-2 16,2 9 2-16,0 3-1 15,-2 6 0-15,-1 1-1 0,1-3-1 16,-3-7-1-16,0-4 1 16,-4-9-1-16,5-8 0 15,1-9 0-15,1-6 0 16,5-16 3-16,4-7-3 15,1-7 1-15,4-4-2 0,-3 4-2 16,-3 6 3-16,0 8-1 16,-5 10 1-16,-3 6-3 15,1 18 2-15,-2 8 0 16,5 6 1-16,4 3 0 16,6 4-1-16,5-3 3 0,3-7-3 15,7-8-2-15,0-8-2 16,0-13-3-16,-3-8 1 15,-7-16 3-15,-9-10 3 16,-12-11 1-16,-8-3 1 16,-8-4 1-16,-19 2-4 15,-5 9 0-15,-4 5-2 0,4 13-14 16,5 6-29-16,10 10-12 16,13 5-34-16,4 0-146 15</inkml:trace>
  <inkml:trace contextRef="#ctx0" brushRef="#br1" timeOffset="209288.58">14940 17570 440 0,'0'-9'138'16,"-7"-3"-88"-16,-14 4 7 15,-6 5-18-15,-5 3-14 16,-5 6-2-16,-1 12-8 0,4 7-3 15,5 7-3 1,11 5-5-16,9 1-1 0,9-1-3 16,12-5-1-16,16-5-2 15,6-9-6-15,2-11-6 16,3-7 3-16,-1-10 4 0,-4-12 2 16,-3-3 4-16,-10-2 3 15,-7 4 2-15,-4 7 8 16,-7 5 4-16,-3 11 1 15,0 0-10-15,0 13-6 16,0 10 0-16,6 4-1 0,9 3-8 16,11 2-41-16,9-5-57 15,7-7-131-15</inkml:trace>
  <inkml:trace contextRef="#ctx0" brushRef="#br1" timeOffset="209725.98">15759 17523 36 0,'5'-24'387'0,"-3"-1"-310"16,-2 6 5-16,0 5-18 16,-6 3-9-16,-8 11-21 15,-9 0-23-15,-6 14-3 0,-7 12 10 16,0 12 2-16,-5 7-1 15,3 7 7-15,8 1-8 16,6 8-6-16,14-6-1 16,10 1-6-16,3-6-3 15,23-8-1-15,11-6-1 0,11-7-2 16,8-11-10-16,7-6-12 16,-1-9-21-16,1-3-16 15,-10-9-25-15,-11-10-57 16,-11-6-105-16</inkml:trace>
  <inkml:trace contextRef="#ctx0" brushRef="#br1" timeOffset="209866.59">15460 17758 613 0,'-30'0'59'0,"12"-3"-44"15,18 1 5-15,25 2-21 0,24-4 3 16,22 1-12-1,14-10-47-15,10-6-44 0,5-10-226 16</inkml:trace>
  <inkml:trace contextRef="#ctx0" brushRef="#br1" timeOffset="210449.69">16360 17484 531 0,'0'-4'93'16,"0"4"-44"-16,0 0-4 15,8 7-14-15,-1 9 3 0,0 11-11 16,0 9-10-16,-4 4-5 15,-3 9 0-15,0 1 1 16,0 1-1-16,-3-4-2 0,-4-4-2 16,3-8 6-16,-1-6-1 15,0-9-3-15,0-8 0 16,4-1-1-16,-1-8 1 16,2 1 1-16,0-4 1 15,0 0 1-15,8 0 1 0,4 0 2 16,5 0-3-16,3-2-4 15,9-3-1-15,3 1-2 16,8 2-1-16,3 2 0 16,5 0 0-16,1 0-2 15,-2 0 0-15,0 0-6 16,-10 0-31-16,-5 0-30 16,-10-5-61-16,-8-13-137 0</inkml:trace>
  <inkml:trace contextRef="#ctx0" brushRef="#br1" timeOffset="210843.69">17244 17379 618 0,'-2'-15'37'0,"-9"6"1"16,-7 9 1-16,-2 3-12 15,-9 18-11-15,3 9-5 0,-6 13 2 16,0 8 6-16,4 10 1 16,8 5-5-16,10 0-3 15,8 0-7-15,4-8-5 0,15-4 0 16,14-9 0-16,6-11-9 16,7-9-20-16,2-11-29 15,3-14-40 1,2-4-99-16</inkml:trace>
  <inkml:trace contextRef="#ctx0" brushRef="#br1" timeOffset="211515.41">17788 17530 411 0,'0'-11'35'0,"-3"4"20"15,-5 3 10-15,-3-1-25 16,-1 5-13-16,-5 0-13 15,-3 0 1-15,-2 11 6 0,-7 5 2 16,-2 5-5-16,-1 4-4 16,2 7-5-16,-3 4 0 15,8 3-4-15,3 2 2 16,8-2-4-16,8 1-2 16,6-5 0-16,0-4-1 0,15-7-1 15,8-6-1 1,5-3 1-16,2-8 1 0,4-5 0 15,5-2 1-15,0 0-1 16,-3-9-3-16,1-2-5 16,-6-3 1-16,-7-2 3 15,-4 1 2-15,-10-2 2 0,-10-1-1 16,0 3-2-16,-12 0-1 16,-10 2 0-16,-5 4 2 15,-3 0 0-15,1 5 2 16,1 3 1-16,6 1 0 0,4 0 2 15,9 0 1-15,8 4-3 16,1-1-2-16,13 2 0 16,9 1-1-16,5 1 2 15,0 0 0-15,2 0 0 16,-3 2 2-16,-7 2 1 16,-4 1 10-16,-5 3-6 0,-5 4-4 15,-3-3 1 1,0 4-3-16,-1-2-1 0,1-1 1 15,3-4-11-15,2-2-22 16,1-4-42-16,4-7-66 16,3 0-139-16</inkml:trace>
  <inkml:trace contextRef="#ctx0" brushRef="#br1" timeOffset="211796.59">17994 17486 574 0,'8'-4'51'0,"2"-4"-32"15,7 8 20-15,4 6 4 16,4 10-18-16,2 4-12 0,-2 6-4 16,-4 5 1-16,-2 1 3 15,-6 7-1-15,-3 0-2 16,-5 2 5-16,-3 2 2 15,-2-2-5-15,-3-1-5 16,-8-3-4-16,-7-3-2 0,-6-2-2 16,-3-2-5-16,-2-6-44 15,-5-10-89-15,0-14-317 16</inkml:trace>
</inkml:ink>
</file>

<file path=ppt/ink/ink14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8:45:13.257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2407 4457 366 0,'-14'-4'192'16,"7"1"-170"-16,7 0 17 15,11-1-1-15,19 0-30 16,8 1-2-16,13-1-4 16,6-3-4-16,3-2-74 0,-6-5-236 15</inkml:trace>
  <inkml:trace contextRef="#ctx0" brushRef="#br1" timeOffset="6673.92">2068 4139 592 0,'-9'-25'125'16,"-1"7"-89"-16,4 4 24 15,4 7-10-15,2 7-20 16,0 0-26-16,8 17-3 15,2 9-1-15,-1 13 3 16,2 11-1-16,-4 9 1 0,-5 9-3 16,-2 4 2-16,0-5-2 15,-2-3 2-15,-5-8-2 16,1-10 0-16,3-8 1 16,1-15-1-16,2-3 1 15,0-10 0-15,3-5 0 16,12-3 0-16,9-2 2 0,13 0 4 15,8 0 0-15,9 0-4 16,7-7-3-16,5-2 0 16,-3-2-3-16,-2 1-18 15,-1-3-13-15,-8 1-13 16,-6-4-44-16,-9 2-52 16,-9-2-185-16</inkml:trace>
  <inkml:trace contextRef="#ctx0" brushRef="#br1" timeOffset="7001.96">2808 4571 655 0,'-9'0'104'16,"6"0"-104"-16,3-5 43 15,0-4 0-15,12 0-38 0,4-2-9 16,4-5 3-1,1-2 3-15,-1 1-2 0,-6-3-5 16,-4 2 3-16,-5 2 2 16,-5 3-1-16,-5 7-2 15,-10 2-3-15,-7 4 2 16,0 4 3-16,-2 8 2 16,2 10 2-16,7 4-3 0,5 1 1 15,8 7 1-15,4-2-4 16,15-1 1-16,8-3-1 15,7-5-5-15,7-9-16 16,4-7-24-16,4-7-32 0,-2-5-75 16,-3-16-183-16</inkml:trace>
  <inkml:trace contextRef="#ctx0" brushRef="#br1" timeOffset="7283.16">3225 4206 530 0,'-9'-11'211'0,"1"0"-203"16,5 6 43-16,3 5-4 16,1 2-34-16,6 16-20 15,5 5 9-15,2 12 1 16,-3 8 2-16,0 9 0 0,-6 5-1 16,0-2 0-16,-2 4-3 15,0-5 0-15,4-2 1 16,-2-8-1-16,6-5-2 15,4-8 1-15,0-4 1 0,5-8-1 16,4-3-2-16,7-9-3 16,1-5-13-16,2-2-18 15,2-9-44-15,-2-14-41 16,-11-11-110-16</inkml:trace>
  <inkml:trace contextRef="#ctx0" brushRef="#br1" timeOffset="7423.77">3300 4491 695 0,'-21'-5'62'16,"11"-4"-65"-16,10 1 44 15,22 3-20-15,17 0-30 16,14-1-9-16,10-4-22 16,6-4-104-16,4-6-391 0</inkml:trace>
  <inkml:trace contextRef="#ctx0" brushRef="#br1" timeOffset="8236.04">4895 4287 744 0,'-7'-15'43'0,"3"2"-19"16,-1 8 33-16,5 5-20 15,0 9-31-15,0 14-13 16,0 7 6-16,7 10 2 0,3 4-1 15,4-1 1-15,1 0 0 16,0-10-5-16,4-4-7 16,-2-13 0-16,0-9-1 15,0-7 7-15,2-7 8 16,1-10 4-16,0-5-5 16,-4-3 0-16,2 5 3 0,-4 3 0 15,-3 7-5-15,-2 9-1 16,3 1-2-16,3 11-2 15,1 10 1-15,9 4 5 16,2 7-3-16,4-4 3 0,3-2 0 16,2-7-10-16,-2-10 3 15,1-9 4-15,-3-5 3 16,-8-20 3-16,-4-5-1 16,-8-6 0-16,-7-5 3 15,-5-2-1-15,-15-2-3 0,-9 6-4 16,-6 4-2-16,-2 7-18 15,-1 9-21-15,5 10-37 16,7 4-54-16,6 5-209 16</inkml:trace>
  <inkml:trace contextRef="#ctx0" brushRef="#br1" timeOffset="8829.67">6182 4274 588 0,'-16'-17'14'16,"-9"5"12"-16,-8 3 25 15,-4 5-22-15,-8 4-17 16,-5 5-1-16,-3 14 4 0,3 6-5 16,7 5 4-1,7 4-9-15,15 0-3 0,13 0-3 16,8-6-4-16,13-5-1 16,14-5 1-16,9-9 4 15,3-7 2-15,4-2-2 0,-3-9-5 16,-6-6-1-16,-5-4 10 15,-8 1 2-15,-8 4 2 16,-6 2 25-16,-3 2 6 16,-3 7-7-16,-1 1-12 15,2 2-9-15,0 9-13 0,6 10-4 16,2 5 7-16,9 6 0 16,3 6-1-16,9 2-8 15,4-6-40-15,6-6-85 16,-4-12-148-16</inkml:trace>
  <inkml:trace contextRef="#ctx0" brushRef="#br1" timeOffset="9298.29">7360 4175 419 0,'9'-18'93'16,"-5"-2"-53"-16,-4 8 35 0,0 1-5 15,-9 6-28-15,-7 3-24 16,-8 2-7-16,-6 7-6 16,-6 15 3-16,-6 9 1 0,-2 9-1 15,3 7 1-15,0 6 5 16,11 3-1-16,9-1-8 15,10-4-3-15,11-2-2 16,11-8 1-16,18-7-3 16,10-4 2-16,9-8 0 15,10-10 0-15,6-9-14 0,-1-3-24 16,-4-1-24-16,-8-17-37 16,-12-4-80-16,-15-2-232 15</inkml:trace>
  <inkml:trace contextRef="#ctx0" brushRef="#br1" timeOffset="9438.9">7001 4450 491 0,'-28'-2'229'0,"16"-1"-226"16,12-1 6-16,29 2 1 0,24-1-6 16,16-1-2-16,16-1-23 15,5-6-41-15,3-7-119 16</inkml:trace>
  <inkml:trace contextRef="#ctx0" brushRef="#br1" timeOffset="9923.16">8130 4096 518 0,'2'-4'253'0,"-2"-4"-243"16,0 6 28-16,0 2-9 0,2 11-26 16,0 9-9-16,-1 12 4 15,-1 7 1-15,2 9 2 16,0 4-1-16,2-2 1 16,0-3 1-16,1-9-2 15,0-5 0-15,4-10 0 0,1-9 0 16,0-3 3-16,4-9 6 15,4-1 11-15,6-1 1 16,5 0-4-16,5 0-9 16,3-1-7-16,6-1 0 15,4 2-3-15,5 0-28 16,0 0-31-16,0-5-37 0,1-4-56 16,-6-9-217-16</inkml:trace>
  <inkml:trace contextRef="#ctx0" brushRef="#br1" timeOffset="10204.34">9136 4074 687 0,'-15'-20'6'0,"-4"4"39"15,-4 7 3-15,-3 9-32 0,-2 0-14 16,-5 13-2-16,1 12 1 15,-4 8 1-15,4 6 5 16,3 8 0-16,7 3-3 16,8-2-1-16,8 0-1 15,6-7 0-15,6-1-2 0,15-8 0 16,10-4 1-16,9-3 0 16,6-7 0-16,8-4-11 15,7-5-26-15,4-7-47 16,0-2-78-16,-4-14-349 15</inkml:trace>
  <inkml:trace contextRef="#ctx0" brushRef="#br1" timeOffset="10813.57">9686 4113 103 0,'-6'-6'481'15,"-6"1"-469"-15,-9-1 37 16,1 9-5-16,-7-3-26 16,-1 7-8-16,-6 5 2 15,-1 9 8-15,2 4-9 16,1 4 1-16,3 0-8 15,6 3-2-15,4 0 0 0,11-2-1 16,3-1-2-16,5-5 1 16,1 2-1-16,15-7 0 15,6-2-2-15,7-5 3 16,5-3 2-16,8-2 0 16,-3-5 0-16,3-2-1 0,0 0-6 15,-8-2-1 1,-3-5 0-16,-8-2 3 0,-10-2 5 15,-8 0 2-15,-5-1-4 16,-7-1-6-16,-15 1 3 16,-3-3-3-16,-6 5 5 15,2 1 1-15,2 2 2 0,10 5-3 16,6-2 2-16,5 3 0 16,6-1 1-16,6 2-5 15,10 0-5-15,4 0 11 16,7 0-2-16,4 0-1 0,-5 7 3 15,-1 0 0-15,-5 6 3 16,-2 3-1-16,-5 2 0 16,-4 0 0-16,1 1-1 15,-4 2-2-15,3 1 0 16,0-2-2-16,0-4-1 16,4-2-22-16,0-3-40 0,6-8-15 15,-4-3-78-15</inkml:trace>
  <inkml:trace contextRef="#ctx0" brushRef="#br1" timeOffset="11047.89">9973 4050 663 0,'-4'-19'40'15,"4"5"-4"-15,0 7 47 16,7 7-42-16,12 2-29 0,0 15-9 15,4 8 1-15,6 7 6 16,4 6-4-16,-5 6-1 16,-1-1-1-16,-5 0-4 15,-4-4 1-15,-11 2-1 16,-7-6-1-16,-13 5-1 0,-21-4-20 16,-18-4-43-16,-16-7-105 15</inkml:trace>
  <inkml:trace contextRef="#ctx0" brushRef="#br1" timeOffset="21123.65">4336 5873 538 0,'-10'0'32'0,"0"0"6"16,7 2 7-16,3 2-10 15,5-2-23-15,12 1 7 16,6-1 12-16,9 0-1 16,9-2-7-16,10 0-4 0,7-2-6 15,6-7-6-15,6-2-3 16,3-1-1-16,0 1-2 16,-2-3-1-16,-5 1 0 15,-8 1-2-15,-9 1 3 16,-12 4-9-16,-11 2-12 15,-9 1-6-15,-10 2-20 0,-7 0-15 16,-3 2-18-16,-17 0-72 16,-10 0-283-16</inkml:trace>
  <inkml:trace contextRef="#ctx0" brushRef="#br1" timeOffset="21373.59">4421 5961 549 0,'-18'7'43'16,"14"-5"-40"-16,6 1 17 16,23-3 10-16,9 0 14 0,12 0-10 15,10-8-14-15,9-2-4 16,5 0-5-16,0-1-6 16,0 0-3-16,-5 1-1 15,-6-3-1-15,-8 2 0 16,-12 3-1-16,-5-1-3 15,-11 0-13-15,-6 0-12 0,-8 2-14 16,-8-1-20-16,-1-2-33 16,-8-1-112-16</inkml:trace>
  <inkml:trace contextRef="#ctx0" brushRef="#br1" timeOffset="21607.91">5003 5647 586 0,'-8'-9'46'15,"-1"2"-1"-15,6 3 14 16,3 4-12-16,1 0-29 16,15 0-21-16,4 9 11 0,7 4 11 15,4 3-5-15,5 5-6 16,-4 4-3-16,0 4 1 16,-5 1-4-16,-7 2 2 15,-9 4 0-15,-11-1-2 16,-9 5-1-16,-22 2 0 0,-19 7-6 15,-15-1-46-15,-19-2-64 16,-13-6-251-16</inkml:trace>
  <inkml:trace contextRef="#ctx0" brushRef="#br1" timeOffset="26841.07">6406 5682 431 0,'0'0'130'16,"2"-5"-116"-16,0-5 36 15,0 0 11-15,1-4-9 16,2 0-21-16,-4-4-5 0,1-1 1 16,-2-1-4-16,-5-2-10 15,-12 1-6-15,-6 2-5 16,-13 2-4-16,-7 6-1 16,-4 7 3-16,-4 5-1 0,0 5 1 15,0 11 0-15,9 10 3 16,8 9-3-16,8 3 0 15,16 2-3-15,10-2 0 16,2-1 0-16,19-10-3 16,9-6 3-16,6-10 1 0,4-8-2 15,3-6 1-15,-6-9 2 16,-3-9 1-16,-5-4 3 16,-9-3 2-16,-1 0 0 15,-6 0 6-15,0 2 4 16,-4 5 1-16,-2 5-2 15,0 4-2-15,0 7-5 16,3 4-5-16,0 0-2 0,2 17-4 16,2 9 2-16,4 11 1 15,-2 13 3-15,2 12-1 16,-4 9-2-16,-2 4 0 16,1 5 2-16,-2-2-2 0,2-6 1 15,-3-8 0-15,1-14 1 16,2-12-1-16,-3-12 1 15,-1-12-1-15,1-6 0 16,-2-8 2-16,3-15 1 16,2-11 1-16,1-14-1 0,2-7-2 15,2-13 1-15,-3 1-1 16,0 1-1-16,0 8 1 16,-4 5-1-16,-3 11 2 15,2 11-2-15,-7 9-1 16,-1 8-8-16,0 5-31 15,1 1-47-15,3 5-100 16,1 7-190-16</inkml:trace>
  <inkml:trace contextRef="#ctx0" brushRef="#br1" timeOffset="27184.72">6995 6100 702 0,'-17'-9'11'0,"-3"4"-10"0,-2 5 40 15,3 5-7-15,-1 15-28 16,6 3-9-16,1 8 1 16,6 6-1-16,5 2 1 15,4 2 1-15,0-5 1 0,10-2-1 16,3-9 0-1,6-6-1-15,2-9 0 0,2-10 3 16,2 0 2-16,0-15 0 16,-3-8 0-16,-7-6 1 15,-3-7 2-15,-9-2-1 16,-5-4 1-16,-4 3-5 0,-14 1-3 16,-6 5-9-16,-4 6-18 15,-6 7-42-15,3 2-120 16</inkml:trace>
  <inkml:trace contextRef="#ctx0" brushRef="#br1" timeOffset="27778.33">7623 5818 580 0,'-2'0'26'16,"-8"0"4"-16,10 0 27 15,10 0-30-15,16 0-3 0,9 0 11 16,8-2-2-16,14-5-9 16,6-2-9-16,7 2-5 15,4-2-5-15,1 2-3 16,0 2-3-16,-6 0 2 15,-8 1-1-15,-9 2-1 0,-12-2-4 16,-11 4-9-16,-12 0-13 16,-8 0-4-16,-9 0-6 15,-2 4-11-15,-16 3-7 16,-7 2-39-16,-9 0-111 16</inkml:trace>
  <inkml:trace contextRef="#ctx0" brushRef="#br1" timeOffset="28108.12">7650 5983 486 0,'-27'6'43'0,"7"-2"-32"0,13-2 45 16,7-1-5-16,12-1-38 16,18 0 8-16,11 0 26 15,15-3-8-15,13-4-16 16,6 0-7-16,8-2 0 0,-1 2-4 15,6-2-7 1,-7 1-1-16,-1 1-3 0,-4 2-1 16,-8-2 1-16,-3 1-1 15,-13 1 1-15,-4 2-1 16,-11-3 0-16,-11 3 0 0,-4 1 1 16,-9 0-1-16,-6 2 1 15,-3-1-1-15,-3 1-2 16,-1 0-8-16,0 0-11 15,0-2-25-15,0-2-35 16,0-3-72-16,0-2-303 16</inkml:trace>
  <inkml:trace contextRef="#ctx0" brushRef="#br1" timeOffset="28467.36">8393 5531 646 0,'-8'-6'15'0,"6"3"9"16,2 3 21-16,2 0-16 16,16 7-12-16,3 6 5 15,7 3 7-15,8 5-7 16,5 4-9-16,6 3-2 15,1 1-3-15,3 2-5 16,0 0 0-16,0-2-2 16,-4 1-1-16,-8 3 0 0,-5-5 0 15,-7 2 3-15,-7 1-3 16,-9 1 0-16,-9 5 0 16,-2-1 0-16,-19 0 0 15,-5 0 0-15,-13-2-3 0,-4-6-22 16,-9-5-10-16,-7-7-48 15,-7-7-75-15,-4-9-323 16</inkml:trace>
  <inkml:trace contextRef="#ctx0" brushRef="#br1" timeOffset="29123.47">7626 5376 719 0,'0'-11'7'16,"5"2"6"-16,4 7 25 15,8 2-4-15,8 0-15 16,3 7-10-16,7 6-3 16,6 3 0-16,3 0-2 15,5 0-3-15,0-2 1 0,-1-3-2 16,-1-4 0-16,-6-3 0 16,-10-2-5-16,-8-2-3 15,-12 0-1-15,-10-7 7 16,-1-1 2-16,-12 1-2 15,-11 1-3-15,-6 3 0 0,-5 3 3 16,-4 3 1-16,-2 10-1 16,1 5 1-16,3 4-1 15,4 1 2-15,8-4-2 16,5 1 0-16,6-7 0 16,8-5 0-16,5-4 0 0,0-4 1 15,3-4 2-15,8-8 5 16,0-8-2-16,3-3-2 15,-1-5-1-15,-1-4 1 16,-3 1 0-16,-4 1 0 16,1 1 5-16,-2 6 6 0,-2 6 5 15,-2 4 1-15,0 6-2 16,0 6-3-16,1 1-8 16,1 2-7-16,5 15-7 15,0 5 7-15,6 5 2 16,1 6 0-16,6 4 1 15,2 2-2-15,2 4-1 16,5 2-11-16,2-1-57 0,1-5-79 16,-1-5-276-16</inkml:trace>
  <inkml:trace contextRef="#ctx0" brushRef="#br1" timeOffset="29826.42">9284 5550 324 0,'-6'-12'220'0,"0"3"-185"15,5 4 48-15,-3 1-13 16,4 2-18-16,0 2-24 0,5 6-25 16,5 12 0-1,2 7 9-15,4 8-3 0,4 9-5 16,-2 2-2-16,3 4-1 16,3-5-2-16,-1-4 0 15,-5-10-3-15,2-8-7 16,-4-14 1-16,-3-7 0 15,2-8 8-15,-3-16 8 0,-2-6-1 16,0-4-2-16,-2-1 3 16,3 2-2-16,-4 8 2 15,1 6 5-15,0 8-4 16,1 9-7-16,4 2-3 0,5 13-1 16,7 8 3-16,6 8 1 15,3 3-1-15,3 0 0 16,5-2-4-16,-1-7-12 15,-7-10 4-15,2-9 8 16,-7-4 4-16,-8-10 3 16,-8-11 4-16,-10-9 5 0,-5-4 0 15,-5-5-4-15,-10-1-3 16,-7 1-6-16,-1 5 2 16,1 4-2-16,9 8-18 15,8 12-25-15,7 5-24 16,7 5-76-16,14 3-222 0</inkml:trace>
  <inkml:trace contextRef="#ctx0" brushRef="#br1" timeOffset="30341.95">10492 5686 238 0,'0'-19'354'0,"-3"-3"-351"16,-7 0 34-16,-2 1 15 16,-2 4-27-16,-6 0-17 15,-7 3-4-15,-4 7 3 16,-5 5-4-16,-3 4-2 16,-6 5 0-16,2 11 4 0,1 7-2 15,8 7 2 1,3 2-2-16,14 3-3 0,12 1-2 15,5-4 0-15,10-4 2 16,16-3 0-16,8-11 1 16,7-6 0-16,2-6 0 15,3-4 0-15,2-4-2 0,-7-10-2 16,-4-5 4-16,-8-3-1 16,-6-1 2-16,-7-2 1 15,-4 4 1-15,-7 1 11 16,-4 2 8-16,1 7 3 15,-2 1-7-15,0 3-6 0,0 3-4 16,0 4-6-16,0 0-4 16,0 6-5-16,0 8 2 15,0 2 3-15,0 9 0 16,2 2 2-16,3 5-1 16,5 3 0-16,0-2 1 15,6-1-1-15,6-6-2 16,7-4 0-16,12-6-15 0,4-11-33 15,1-5-88-15,8-19-323 16</inkml:trace>
  <inkml:trace contextRef="#ctx0" brushRef="#br1" timeOffset="60140.09">4153 7688 585 0,'-10'5'110'0,"3"-3"-97"16,7-2 24-16,0 0 7 16,15 0-19-16,9 0-16 15,6 0 16-15,15 0 6 16,4-2-13-16,10-3-2 0,4-4-4 16,0 0-6-16,5 2-4 15,0-4-1-15,0 4-2 16,-5-2 1-16,-6 2-3 15,-6-1-13-15,-10 3-15 16,-11 2 6-16,-10 3-27 16,-14 0-21-16,-6 0-20 15,-20 1-46-15,-13 9-140 0</inkml:trace>
  <inkml:trace contextRef="#ctx0" brushRef="#br1" timeOffset="60358.8">4250 7832 575 0,'-11'4'39'0,"11"-4"-29"16,16 0 16-16,15 0 30 15,16 0-5-15,7-6-19 16,12-3-12-16,6 1-8 0,4-3-7 16,0 1-5-16,-2-4 1 15,-2 2-8-15,-9-1-21 16,-9-2-14-16,-10-2-15 15,-10-1-36-15,-10-4-34 16,-14-3-57-16</inkml:trace>
  <inkml:trace contextRef="#ctx0" brushRef="#br1" timeOffset="60530.62">4949 7475 645 0,'0'-3'70'15,"0"3"-47"-15,10 0-2 0,10 2 12 16,9 10-3-16,5 4-10 15,5 6-4-15,-3 8 1 16,-5 2-1-16,-11 6-13 16,-17 2-2-16,-10 5-4 15,-32 3-4-15,-25 4-18 0,-29-3-46 16,-25 1-102-16</inkml:trace>
  <inkml:trace contextRef="#ctx0" brushRef="#br1" timeOffset="63529.94">6755 7686 248 0,'0'0'305'16,"0"0"-249"-16,0-5-1 15,2-6 0-15,2 0-10 16,-3-5-13-16,1-2-13 15,-2-3-6-15,0-4-3 0,-2 2-3 16,-11-1-3-16,-9 3-4 16,-12 7-1-16,-5 3 0 15,-9 9-2-15,-6 2 3 16,0 4 0-16,3 14 0 0,9 5 1 16,6 5 0-1,11 3 0-15,14 1-1 0,11-2-2 16,9-5-1-16,20-4-3 15,8-11 0-15,7-9 1 16,2-1 2-16,1-14-1 0,-2-8 0 16,-6-3 4-16,-9 0 2 15,-4 2 0-15,-10 2 7 16,-3 5 10-16,-5 4 0 16,-3 2 0-16,-4 5-3 15,5 5-7-15,-3 4-8 16,2 14-4-16,2 12 3 0,6 11 1 15,0 11 0-15,2 14 2 16,2 9-2-16,0 8 0 16,0-3-1-16,1-1 1 15,1-2-2-15,3-12 1 16,-3-7 0-16,-2-16 0 0,0-6-2 16,-7-12 2-16,0-11 0 15,-3-11 0-15,-2-2 2 16,2-21 8-16,0-11 6 15,4-12 1-15,1-10-5 16,5-9-8-16,-1 2-3 0,2 7 0 16,-2 4-1-16,-1 10-3 15,-3 12-24-15,-4 10-30 16,0 4-51-16,-1 6-114 16</inkml:trace>
  <inkml:trace contextRef="#ctx0" brushRef="#br1" timeOffset="64038.31">7470 8197 628 0,'-15'0'22'0,"-7"0"-18"16,3 11 14-16,-3 9 9 0,0 6-12 15,5 9-10-15,4 3 2 16,9 2 0-16,6-4-6 16,8-8-1-16,7-3-1 15,10-10 0-15,0-9 2 16,2-6 4-16,-4-6 5 15,-5-14 7-15,-4-7 6 16,-11-7-3-16,-5-3-8 0,-3-2-5 16,-15 4-5-16,-5 3-4 15,-2 9-12-15,-2 7-14 16,5 5-42-16,8 4-86 16,9 2-364-16</inkml:trace>
  <inkml:trace contextRef="#ctx0" brushRef="#br1" timeOffset="64669.23">8037 7711 555 0,'-20'-2'41'15,"8"-1"4"-15,5 3 0 0,7 0-12 16,15 0-18-16,12 0-13 16,17 0 32-16,13-3 3 15,15-4-11-15,16 0-5 16,9-1-1-16,9-3-14 16,5 0-1-16,3 0-3 0,0 1-2 15,1-1 1-15,-6 0 0 16,-9 2-2-16,-5 0 0 15,-9 0-2-15,-9 6-10 16,-12-2-4-16,-13 1-7 16,-11 1-13-16,-12 3-8 15,-9 0 1-15,-13-3 0 16,-7 3-14-16,-5 0-9 0,-17 0-62 16,-12 0-181-16</inkml:trace>
  <inkml:trace contextRef="#ctx0" brushRef="#br1" timeOffset="65044.13">8410 7795 433 0,'-15'1'67'0,"7"-1"-64"16,6 0 26-16,2 0 3 15,11 0-13-15,5 0-6 16,6-3 0-16,5-1 16 16,11 1 0-16,-1-1-3 15,10-1-3-15,6 2-4 0,5-3 1 16,9 2 4-16,6 1 2 16,2-1-8-16,5 1-6 15,-1 1-6-15,-4 0-5 16,0 0 0-16,-4-1-1 0,-6-3-1 15,-3 1-3-15,-8-2-9 16,-7 1-7-16,-12 1-3 16,-6 0-2-16,-10 1 3 15,-11-1 8-15,-8-1-1 16,0 3-25-16,-3-4-26 0,-9 0-26 16,0-4-93-16</inkml:trace>
  <inkml:trace contextRef="#ctx0" brushRef="#br1" timeOffset="65340.93">9469 7354 674 0,'-13'-7'13'0,"9"3"10"16,4 4 7-16,5 2-14 0,17 9-13 15,5 3 18-15,11 4 15 16,6 5-17-16,5 0-9 16,2 7-6-16,-5 1-2 15,-4 1-1-15,-8 4 0 16,-10 2-1-16,-7 0 0 16,-14 2 0-16,-3 1 1 0,-22-2-1 15,-10-3 1-15,-11-6-12 16,-11-2-34-16,-7-7-37 15,-2-12-77-15</inkml:trace>
  <inkml:trace contextRef="#ctx0" brushRef="#br1" timeOffset="65997.03">8578 7229 231 0,'5'-5'412'16,"-3"-1"-380"-16,1 5 4 0,1 1-9 16,6 0-12-16,3 10-9 15,5 3-2-15,5 1 5 16,8 2 0-16,6-1 0 16,5-5-2-16,1-1-3 15,3-7-3-15,-6-2-1 0,-4 0 1 16,-7-11 0-16,-9-1-1 15,-11-1 1-15,-9 0 0 16,-5 5-5-16,-21 2-6 16,-9 6 2-16,-11 0 1 15,-2 11 5-15,-1 5 2 0,1 5-1 16,8-1 2-16,10-2-2 16,11-2 2-16,5-5-1 15,9-4 0-15,5-5-1 16,2-2 0-16,13-8 3 15,2-6 5-15,2-7-2 16,2-6-2-16,-3-3 1 16,-2-2 3-16,-5 1 3 0,-4 4 5 15,-2 6 3-15,-3 3 4 16,-2 7-2-16,0 10-4 16,0 1-9-16,0 11-10 0,2 13-4 15,-2 7 8-15,4 10 0 16,3 7-1-16,3 6 0 15,5 1-1-15,11 0-30 16,4-7-46-16,8-8-67 16,8-14-186-16</inkml:trace>
  <inkml:trace contextRef="#ctx0" brushRef="#br1" timeOffset="66620.63">10273 7464 695 0,'0'-3'69'15,"0"1"-52"-15,0 2 10 16,5 5-22-16,4 12-1 15,4 4 1-15,-2 6-4 0,2 5-1 16,4 2 2-16,-1-4-2 16,-1-5 0-16,-5-7-11 15,1-9-9-15,0-9 13 16,1-7 14-16,-1-15 1 16,2-6-5-16,0-4 1 0,-1 1 2 15,-3 5 0-15,-2 6 3 16,-1 11 0-16,2 9-6 15,1 2-7-15,6 18-2 16,1 8 2-16,9 6 4 16,4 7 1-16,5-2-1 0,2-3 1 15,1-7-3-15,0-14-4 16,-3-8 4-16,-2-8 2 16,-3-15 6-16,-8-17 3 15,-8-6 17-15,-8-9 9 16,-5-2-20-16,-10 0-10 0,-12 8-6 15,-5 6-4-15,-5 12-14 16,-4 11-46-16,0 5-111 16</inkml:trace>
  <inkml:trace contextRef="#ctx0" brushRef="#br1" timeOffset="68948.2">11069 7345 531 0,'0'-4'80'16,"-3"3"-26"-16,3-1-3 16,0 2-20-16,4 0-17 15,7 5-7-15,-2 6 5 16,2 5 4-16,3 9-1 16,-2 7-1-16,3 11-1 0,-3 9-1 15,3 10 0-15,-5 10-5 16,1 4-2-16,2 3 0 15,-4-1-3-15,-1-7 1 16,2-6-2-16,-3-14-1 0,0-10 2 16,-2-11-2-16,1-10 0 15,-4-7 0-15,2-7-6 16,-3-6-9-16,1 0-8 16,0-14-15-16,1-1-35 15,-1-10-31-15,0-4-65 0,0 1-194 16</inkml:trace>
  <inkml:trace contextRef="#ctx0" brushRef="#br1" timeOffset="69291.89">11181 7527 610 0,'0'-11'51'0,"0"2"-14"16,20 1-1-16,4 4 2 15,10 2-8-15,3 2-21 0,4 2-1 16,-5 10-1-16,-4 6-6 15,-12 2-1-15,-9 5-4 16,-11 0-2-16,-11 1-7 16,-16-1 7-16,-12-3-8 15,-11-1-28-15,-5-12-40 16,-1-9-158-16</inkml:trace>
  <inkml:trace contextRef="#ctx0" brushRef="#br1" timeOffset="89374.43">11806 7557 514 0,'-19'-8'49'0,"4"-3"-18"16,6 5 32-16,6 1-17 16,3 3-11-16,1 2-23 15,16 0-17-15,9 0 14 0,14 0 15 16,12 4-1-16,12-2-4 15,12-2-5-15,12 0-2 16,7 0-6-16,13 0 0 16,2-6-4-16,7-1-1 15,-3 0 1-15,1-2-2 16,-5-2 0-16,-5 1-1 0,-4-1-1 16,-5-2-7-16,-13 3-4 15,-7-3 1-15,-13 6 0 16,-9 0 1-16,-16 1 0 15,-11 3-6-15,-13 1-7 16,-11 2-18-16,-4 0-13 16,-21 0-38-16,-12 0-108 0</inkml:trace>
  <inkml:trace contextRef="#ctx0" brushRef="#br1" timeOffset="89733.7">12204 7670 457 0,'-24'5'27'15,"13"-5"-2"-15,9 0 40 0,5 0-17 16,19 0-31-16,11-1 4 16,16-7 6-16,12-2 4 15,12-1-7-15,17 0-2 16,5-3 0-16,13 3-8 15,3-2-5-15,4 3-4 16,-4 3 1-16,-5-1-4 16,-6 1-2-16,-8 2 1 0,-14 0-1 15,-9 0 2-15,-9-3-2 16,-11 1 0-16,-10 4 0 16,-9-3 0-16,-10 3 0 15,-5-3-4-15,-10 3-4 16,-5-3-4-16,0 3-9 0,-2-2-24 15,-8-1-30-15,-5-3-38 16,1-3-119-16</inkml:trace>
  <inkml:trace contextRef="#ctx0" brushRef="#br1" timeOffset="90077.37">13334 7133 609 0,'-8'-8'14'0,"4"1"-1"16,4 7 15-16,4 0-8 15,13 7-11-15,14 8 13 16,9 4 9-16,11 3-7 16,7-1-7-16,8 4-1 0,1 0-8 15,0 0-4-15,-8 0-2 16,-4 2-1-16,-6-4-1 15,-10 0 0-15,-5 3 0 16,-9-3 0-16,-5 0-1 16,-9 2 1-16,-6 2-2 15,-5-2 2-15,-5 3-2 0,-16-1 3 16,-8 0 0-16,-11-2-1 16,-6 1-8-16,-10 1-24 15,-3-8-41-15,-6-1-63 16,2-5-235-16</inkml:trace>
  <inkml:trace contextRef="#ctx0" brushRef="#br1" timeOffset="90952.16">12458 7058 544 0,'0'0'59'0,"0"0"-53"15,0 3 9-15,9 4-12 0,10 1 19 16,3 2-2-16,9-1-8 16,4 0 0-16,7-2-5 15,-1-1-3-15,5-5-2 16,-2 1-1-16,-8-2 0 0,-4 0-1 16,-6-2 1-16,-8-3 1 15,-9 2 2-15,-8-1-1 16,-1 4 0-16,-8 0-5 15,-14 4 1-15,-10 8-10 16,-4 4-1-16,-8 5 7 0,0-1 4 16,3 2 0-16,6-5 2 15,10 0-2-15,7-7 1 16,8-1 0-16,4-7 1 16,6-2 0-16,0-4 6 15,11-7-4-15,1-8-4 16,5-2 2-16,-4-3 3 15,4-1 3-15,-5 1 1 0,-2 0 6 16,-5 6 6-16,-3 6 4 16,0 3 2-16,-2 4-8 15,0 5-10-15,0 0-9 16,5 12-6-16,2 7 5 0,2 7 1 16,5 6 1-16,3 7 0 15,4 4-10-15,2 1-45 16,3-2-45-16,3-12-157 15</inkml:trace>
  <inkml:trace contextRef="#ctx0" brushRef="#br1" timeOffset="91670.78">14534 7179 633 0,'-7'-7'53'16,"5"2"-25"-16,0 5 14 15,2 10-39-15,4 10-2 16,3 7 11-16,5 6 2 16,1 5-6-16,-1 0-3 15,3-3-5-15,-1-2 1 0,1-7-1 16,-1-8-3-16,-1-6-2 16,-1-10-6-16,0-2 11 15,5-14 8-15,-1-9 0 16,2-4-5-16,2-3-2 15,-2-1 2-15,-2 8-3 0,-2 3 1 16,-2 8-3-16,-2 8 0 16,2 4-3-16,5 11 1 15,0 7 1-15,8 9 1 16,3 1 2-16,0 3-1 16,5-3-3-16,-3-5-6 15,4-7-3-15,0-7 1 0,-3-9 7 16,-6-2 7-16,-1-15 4 15,-11-6 1-15,-3-8-1 16,-6-3 3-16,-4-1-5 16,-7-4-5-16,-10 5-4 15,-5 3-24-15,0 8-30 0,2 9-2 16,1 6-30-16,9 8-42 16,10 0-148-16</inkml:trace>
  <inkml:trace contextRef="#ctx0" brushRef="#br1" timeOffset="92139.38">15692 7245 198 0,'0'-14'357'0,"-1"-4"-333"16,-5-2 24-16,-3 6-14 15,-3 2-11-15,-7 1-13 16,-3 4-9-16,-5 7-3 16,-8 0 2-16,-3 12 0 0,2 6 0 15,4 5 0-15,0 6-2 16,10 1 1-16,10 0-1 16,7 1-2-16,5-4 1 15,7-4-2-15,13-5-4 16,6-6 6-16,4-7 2 0,9-5-1 15,2 0 1-15,-2-12 1 16,-2-4 0-16,-4-6 1 16,-6 1 0-16,-7 0 4 15,-8-3 15-15,-2 5 10 16,-9 4-6-16,1 5 8 16,0 4-8-16,-2 3-10 15,0 3-10-15,0 2-6 0,0 10-3 16,0 6 4-16,0 3 1 15,2 6 0-15,6 0 0 16,6 2-1-16,6-2 1 0,6-4-2 16,8-2-19-16,6-7-29 15,4-9-51-15,7-5-246 16</inkml:trace>
  <inkml:trace contextRef="#ctx0" brushRef="#br1" timeOffset="93154.77">18078 6649 224 0,'0'-37'351'16,"-10"-3"-327"-16,-7 3 17 16,2 2 16-16,-2 3-9 15,0 12-11-15,-2 6-8 16,1 10-14-16,2 6-11 16,0 22-5-16,2 10 1 15,-1 16 0-15,8 10 1 16,4 16-1-16,3 10 3 0,0 3 0 15,8 6-1-15,7 0 0 16,-1 0-1-16,6-11-1 16,-2-9 0-16,0-14-5 15,-3-13-8-15,-3-14-21 16,-5-9-23-16,-7-16-44 0,-9-9-94 16</inkml:trace>
  <inkml:trace contextRef="#ctx0" brushRef="#br1" timeOffset="93685.89">17463 7186 676 0,'0'-19'29'15,"10"-5"-10"-15,35 5-4 16,18-1 3-16,22 2-5 16,13 2-7-16,11 0 0 15,8 5 0-15,-3 3 0 0,-10 2-11 16,-16 3 4-16,-16-1-8 15,-26 4-13-15,-19 0 10 16,-21 0 6-16,-12 7-16 16,-21 5 20-16,-5 3 6 0,-2 7-4 15,4 1 5-15,8 4 9 16,10-1-9-16,12 1-3 16,1-4-3-16,13 0 1 15,11-7-2-15,1-3 0 16,1-8-8-16,-4-5-14 15,-3-2-10-15,-6-12 15 0,-3-7 19 16,-6-4 4-16,-1-2-1 16,-3-4 15-16,4 7 10 15,0 0 7-15,5 9-4 16,4 2-16-16,8 9-7 16,3 4-2-16,8 6-2 15,3 12 0-15,-1 3 0 0,2 6-3 16,-6-1 0-16,-9 3-2 15,-5-4-3-15,-10-3-8 16,-6-10-4-16,-1-5 5 0,-1-7 9 16,-5-9 14-16,1-12 7 15,5-6-3-15,0-7-1 16,16-4-6-16,11 4-9 16,10 4-5-16,9 2-34 15,4 3-48-15,0 3-116 16</inkml:trace>
  <inkml:trace contextRef="#ctx0" brushRef="#br1" timeOffset="94248.26">19772 6853 489 0,'0'-15'96'0,"-5"3"-61"16,-17 3 13-16,-5 3-20 0,-9 6-2 15,0 0-4-15,-1 11-4 16,8 5-2-16,4 7-5 15,12 6-4-15,13 5-4 0,4 2-3 16,17 5-1-16,9-1-1 16,9 2-4-16,2-3-16 15,0-5 0-15,-7-5 3 16,-6-6 0-16,-13-9-6 16,-13-5 5-16,-11-4 5 15,-21-5 16-15,-10 0 2 0,-8 0 0 16,-1-7 0-16,6-2 9 15,7 0 0-15,11-1-7 16,20 0-5-16,10-2-12 16,26 0-69-16,17-4-105 15</inkml:trace>
  <inkml:trace contextRef="#ctx0" brushRef="#br1" timeOffset="94904.36">20109 6991 556 0,'0'-12'126'0,"-13"0"-93"15,-18 5 14-15,-6 7-25 0,-4 0-4 16,2 11-14-16,3 9-3 16,8 7-2-16,9 4 0 15,12 1-2-15,7 0-9 16,7-4-21-16,17-4-4 16,3-8 1-16,3-12 5 15,1-4 2-15,-2-8 1 16,-7-11 10-16,-2-8 12 0,-5-3 5 15,-4 1 5-15,-6-2 15 16,0 3 10-16,-3 5 10 16,1 5-2-16,2 6-7 15,0 6-8-15,4 6-13 16,1 0-7-16,7 13-2 0,0 5-1 16,-2 5 1-16,1 2 0 15,-3 0-1-15,-6 2-2 16,-7-6-10-16,0-2-5 15,0-8 1-15,-5-7 11 0,-2-4 4 16,1-4 9-16,6-12 7 16,0-5-2-16,6-2-1 15,9-4-3-15,7 6-4 16,5 1-2-16,-3 7-4 16,2 8 1-16,1 5-1 15,-2 5 1-15,-3 13 0 0,-5 5 1 16,-3 6 0-16,-6 3 0 15,-3-4 0-15,-5-1-1 16,0-7-4-16,0-7-9 16,-5-12 10-16,0-1 8 15,5-16-1-15,0-9 2 0,0-2-3 16,10-5 3-16,7 0 0 16,2 6 2-16,1 1-1 15,2 7 0-15,-4 11-6 16,0 5 0-16,-4 2-1 0,-1 14 0 15,-3 6-1-15,-1 8 0 16,1 4 2-16,-2 4 0 16,1 1-1-16,3-3-4 15,1-3-23-15,4-8-26 16,0-9-13-16,0-10-48 16,1-4-94-16</inkml:trace>
  <inkml:trace contextRef="#ctx0" brushRef="#br1" timeOffset="95138.68">20763 7103 510 0,'2'-8'63'0,"1"-1"-6"16,10 6-15-16,1-2-13 15,8-1-15-15,3 2-6 0,8-1-5 16,-5-2-3-16,-4-2 0 16,-1 0-2-16,-14-1-4 15,-7-3 4-15,-4 4 0 16,-20 4 15-16,-8 5 1 0,-8 0 0 15,3 17 6-15,0 8 0 16,9 11-9-16,9 3-8 16,17 2-2-16,10 1-5 15,27-7-37-15,11-8-31 16,17-15-87-16</inkml:trace>
  <inkml:trace contextRef="#ctx0" brushRef="#br1" timeOffset="95810.39">21594 6918 374 0,'10'-12'62'15,"-1"0"16"-15,-1-3 9 0,-2 7-22 16,3 0-22-16,-4 1-14 15,2 4-7-15,-1-1-1 16,1 2-5-16,-1 2-5 16,-1 0-1-16,0 0 1 15,0 2-4-15,2 9-3 16,5 5-2-16,0 7 1 0,3 4 0 16,2 7-2-16,3 3 0 15,4 2-1-15,2 1 1 16,-1-6-1-16,1-6 0 15,-3-5-1-15,-3-12 0 0,-4-11 0 16,1-5 2 0,-5-19 4-16,-4-8-1 0,4-5-4 15,-2-6 0-15,1-5 0 16,-3 5-6-16,0 6-17 16,3 6-26-16,2 12-17 15,3 8-15-15,4 11-80 0,1 0-141 16</inkml:trace>
  <inkml:trace contextRef="#ctx0" brushRef="#br1" timeOffset="96482.13">22408 6971 637 0,'0'-22'51'16,"-11"1"-7"-16,-7-1 7 15,-7 10-34-15,-5 4-14 16,-6 8-3-16,-3 0-1 0,-3 17 0 15,4 9-1-15,6 5 0 16,5 4-6 0,13 1-13-16,8-2-16 0,6-6-11 15,9-10 9-15,17-5 12 16,2-13 4-16,7 0 17 16,-1-16 5-16,3-4 1 0,-3-1 2 15,0-1-2-15,-5 5 6 16,-4 2 11-16,-7 8 7 15,-5 5-4-15,-1 2-10 16,-5 0-6-16,-1 11-1 16,-2 3-5-16,-1-2-3 0,-1 1-23 15,0 0-22-15,-2-10-17 16,0-3 11-16,0 0 53 16,3-14 18-16,0-6 27 15,9-3 11-15,0 1 2 16,5-1-15-16,4 6-14 15,2 2-8-15,1 10-6 16,1 5-1-16,1 0 0 0,-4 13-5 16,-4 6 0-16,-4 6-3 15,-5-2-3-15,-5 1 0 16,-4-6-1-16,0-4-2 0,-1-7-1 16,-4-7 3-16,2-2 12 15,1-12-2-15,2-6-4 16,2-1-2-16,11-5-1 15,4 2-5-15,7 1 1 16,6 1-5-16,-1 6-19 0,0 7-23 16,-2 4-15-16,-8 3 16 15,-4 4 30-15,-10 10 15 16,-5 6 0-16,0 1 6 16,0 3 15-16,0 0 10 15,-3-1 3-15,3-1-3 16,0-5-9-16,3 0-8 0,1-3-9 15,-1-4-7 1,-3-8-60-16,-10 0-58 0,-7-13-184 16</inkml:trace>
  <inkml:trace contextRef="#ctx0" brushRef="#br1" timeOffset="96607.08">22729 6801 437 0,'22'-12'15'0,"9"4"-17"16,11 8 9-16,11 0-6 15,4 2-18-15,3 9-44 16,1-1-97-16</inkml:trace>
  <inkml:trace contextRef="#ctx0" brushRef="#br1" timeOffset="96919.51">23282 6817 357 0,'0'-9'135'16,"-8"-2"-58"-16,-11 6-21 15,0 3-23-15,-6 2-7 0,1 6-9 16,4 8-10-16,3 4-5 15,8 3-3-15,1 2-1 16,10-1-1-16,-2-5-1 16,11 1 2-16,5-7-3 15,2-4-5-15,0-5-2 16,-2-2 1-16,-2 0-4 0,-4-9-9 16,0-2-2-16,-6-5 14 15,1 4 7-15,-1-1 3 16,0 4 2-16,-2 4 1 15,1 3-1-15,1 2 0 16,4 4 0-16,-1 6 0 16,5 5 1-16,3-3-1 0,2 4 1 15,-3-1 0-15,4-3-1 16,0 0 0-16,0-2-6 16,-1-9-34-16,-5-1-34 15,0 0-48-15</inkml:trace>
  <inkml:trace contextRef="#ctx0" brushRef="#br1" timeOffset="97497.52">23396 6532 558 0,'-7'-23'40'0,"1"8"29"16,4 9-10-16,0 6-32 15,2 6-19-15,0 14-14 16,4 13 11-16,5 9 3 15,0 9-2-15,-2 12-2 16,4-1-1-16,-4 1-1 0,-3-8-1 16,-1-10-4-16,-1-12-13 15,0-11 10-15,-2-15 2 16,2-7 4-16,-1-5 9 16,9-12-6-16,2-4-2 0,10-2-4 15,2 2-1 1,10 3-2-16,-2 5-1 15,0 9 0-15,-3 4 2 0,-8 8 4 16,-8 10 0-16,-10 5-1 16,-3 0-4-16,-11 4-7 15,-10-4-2-15,-6-5 4 0,-2-6 5 16,4-4-4-16,3-8 2 16,8-4 3-16,9-12-6 15,5-7-17-15,7-6-39 16,13-5-28-16,9-5 46 15,5-4 19-15,3-1 28 0,3-1 19 16,-3-2 14-16,0 5 14 16,-7 2 15-16,-7 8 9 15,-6 6-14-15,-11 8-3 16,-2 7-1-16,-4 11-15 16,0 0-22-16,0 17-19 15,0 9 6-15,-2 8 5 0,2 8-1 16,0 7-3-16,2 4-2 15,9 1 1-15,3-4-5 16,0-4-35-16,6-6-34 16,-1-14-31-16,-2-12-39 15,0-10-173-15</inkml:trace>
  <inkml:trace contextRef="#ctx0" brushRef="#br1" timeOffset="97716.26">24085 6838 539 0,'17'-9'28'15,"-2"2"-20"-15,5 0 14 16,-4 0 2-16,1 0-13 16,-7 2-10-16,-6-3 0 15,-4-1-1-15,-7 4-1 16,-14 2 9-16,-5 3 2 16,-2 5 9-16,1 13 9 0,1 6-3 15,12 11-8-15,14 2-15 16,6 2-2-16,21 4-6 15,14-4-45-15,6-9-119 16</inkml:trace>
  <inkml:trace contextRef="#ctx0" brushRef="#br1" timeOffset="98184.83">21297 7616 677 0,'2'-18'37'0,"-2"2"-7"16,0 13 15-16,0 3-4 16,0 17-32-16,1 16-9 15,3 13 6-15,3 18 7 16,-2 15-2-16,5 10-2 15,0 8-5-15,4 2-2 0,-1 2-1 16,6-4-2-16,3-8 2 16,2-8-2-16,-2-14 0 15,-2-12-9-15,-5-13-7 0,-3-14-9 16,-5-15-16-16,-5-12-8 16,-2-2-14-1,0-21-49-15,-3-12-151 0</inkml:trace>
  <inkml:trace contextRef="#ctx0" brushRef="#br1" timeOffset="98419.16">21377 7970 597 0,'2'-31'25'16,"14"6"10"-16,6 11 1 15,11 7 4-15,-1 7-19 0,4 2-1 16,-4 15-6-16,-7 10-5 15,-9 9-8 1,-13 1-5-16,-3 2-3 0,-21 0-13 16,-11-4-2-16,-8-7 3 15,-3-5 8-15,6-9 7 0,-2-5-7 16,18-5-22-16,13-4-40 16,8 0-94-16</inkml:trace>
  <inkml:trace contextRef="#ctx0" brushRef="#br1" timeOffset="98512.88">21995 8207 552 0,'-18'-10'32'0,"-19"-15"-330"16</inkml:trace>
  <inkml:trace contextRef="#ctx0" brushRef="#br1" timeOffset="115047.63">16823 8861 224 0,'11'0'49'15,"-4"0"130"-15,-3-1-113 0,-4 1-6 16,2 0-3-16,-2-2-7 16,0 2-22-16,0 0-10 15,0-2-2-15,-6 2-6 16,-6 0-6-16,-6 0-3 15,-9 0-2-15,-9-2-1 16,-13-2-3-16,-7-1-1 0,-10-5-2 16,-2-1-11-16,0-3-5 15,5 1-6-15,7-5-10 16,14 0-46-16,11-1-63 16,13-8-127-16</inkml:trace>
  <inkml:trace contextRef="#ctx0" brushRef="#br1" timeOffset="115300.96">16427 8540 602 0,'-29'0'18'0,"-11"6"-16"16,-6 6 11-16,-8 9 9 16,-7 4 0-16,3 6-14 15,2 3-4-15,8 1-1 16,5-1 0-16,12-3 4 0,12-3 1 15,9-6-1-15,13-4-6 16,13-1 2-16,14-1 12 16,13 4-1-16,11 1-7 0,4 2-6 15,4 6 0-15,3 3-1 16,-4 2-6-16,-7-2-49 16,-3-5-86-16,-7-11-366 15</inkml:trace>
  <inkml:trace contextRef="#ctx0" brushRef="#br1" timeOffset="115738.36">17771 8481 660 0,'0'-20'24'16,"6"8"20"-16,2 9-1 0,2 3-9 15,2 8-5 1,3 15-16-16,-1 11-4 0,3 18 2 16,0 12 1-16,1 15-2 15,1 10-3-15,-2 9-3 16,7 1-4-16,-1-2 1 16,2-5 0-16,2-10-2 0,-2-11 0 15,-1-12-7-15,-1-12-13 16,-6-11-6-16,-2-12-21 15,-6-11-24-15,-5-13-34 16,-4-8-62-16,-2-17-198 16</inkml:trace>
  <inkml:trace contextRef="#ctx0" brushRef="#br1" timeOffset="115953.63">17958 8831 644 0,'0'-32'13'15,"13"7"9"-15,12 12 6 16,8 13 11-16,3 0-7 0,-1 20-14 16,-6 9-15-16,-8 4-2 15,-15 9-3-15,-6 0-2 16,-16-2-11-16,-10-3-14 16,-10-5-10-16,-1-7-3 15,1-12 0-15,0-12-66 16,6-2-164-16</inkml:trace>
  <inkml:trace contextRef="#ctx0" brushRef="#br1" timeOffset="116420.99">18599 9186 613 0,'-7'0'31'0,"6"0"-9"15,2-4 29-15,25-3-22 16,15 1 0-16,13 0-1 16,14 0-2-16,20-1-3 0,7 6-13 15,4-1-5-15,7 2-3 16,-6-2-2-16,-5 2 1 15,-13 0-1-15,-11 0-1 16,-15 0-2-16,-15 0-4 16,-14-2-2-16,-11-3-5 0,-7-1 3 15,-9-2 1-15,-1 0-12 16,-11-2-21-16,-5-3-30 16,-3-1-33-16,-2-1-72 15</inkml:trace>
  <inkml:trace contextRef="#ctx0" brushRef="#br1" timeOffset="116624.07">19483 8942 581 0,'-5'-8'65'15,"5"3"-21"-15,0 5 18 16,10 0-36-16,14 9 2 16,0 10-9-16,9 10-4 0,-2 10-7 15,-5 6-6-15,-4 5-2 16,-7 2-1-16,-10-2-14 15,-5-4-22-15,-15-8-15 16,-10-6-2-16,-6-10 0 16,-3-11-21-16,-1-6-38 0,6-5-128 15</inkml:trace>
  <inkml:trace contextRef="#ctx0" brushRef="#br1" timeOffset="117217.68">20444 9143 414 0,'3'-16'55'0,"-3"-1"6"16,0-4 1-16,0 2-9 15,-9-2-18-15,-6 3-16 16,-4-2-5-16,-8 8-1 16,-5 3-7-16,-8 7 1 15,-1 2-3-15,-7 9 0 16,1 12 1-16,4 10 0 0,5 4-3 15,7 5 0-15,10 0-2 16,6 2-1-16,15-5 0 16,0-9-3-16,19-5 1 15,8-10 2-15,7-7 1 16,3-6-4-16,1 0-7 0,2-15-5 16,-3-4 8-16,-4-6 6 15,-6 0 3-15,-3-2 0 16,-2 0 0-16,-7 4 3 15,-3 3 10-15,-2 4 0 16,-5 7-3-16,-2 2 1 0,-1 6-2 16,-2 1-4-16,0 5-7 15,0 11 0-15,0 3 4 16,0 6 0-16,0 4-1 16,4 0 0-16,6 1 1 15,5 0-2-15,4-1 0 0,6-1-1 16,8-3-2-16,2-7-28 15,6-11-61-15,0-7-168 16</inkml:trace>
  <inkml:trace contextRef="#ctx0" brushRef="#br1" timeOffset="140431.01">19370 9962 469 0,'0'-15'90'0,"0"0"-17"15,1 0-17-15,3 6-6 16,-2 6-8-16,3 3-12 0,1 0-18 16,-1 16-6-16,4 8 9 15,-2 9 5-15,3 10-4 16,-2 7-3-16,-1 7-5 15,-2 5-7-15,-1-1 3 16,0-6-3-16,0-3-3 0,-1-10-1 16,3-11-17-16,-1-10-1 15,6-10-16-15,-2-11-25 16,5-3-10-16,2-19-23 16,3-14-78-16,0-13-168 15</inkml:trace>
  <inkml:trace contextRef="#ctx0" brushRef="#br1" timeOffset="140629.41">19619 10029 487 0,'0'-30'107'16,"0"7"-26"0,-2 9-10-1,-1 5-17-15,1 9-20 0,2 2-17 0,0 16-18 16,2 12 4-16,0 11 0 16,5 11 2-16,4 5-1 15,-1 1-3-15,4 1 0 16,1-5-1-16,4-6 0 0,-5-5-7 15,1-9-12-15,-5-5-23 16,-8-8-33-16,-2-9-43 16,-17-6-114-16</inkml:trace>
  <inkml:trace contextRef="#ctx0" brushRef="#br1" timeOffset="140816.9">19147 10483 627 0,'-3'9'17'0,"4"1"-9"16,30 5 23-16,12 4 9 16,16 0-12-16,9 1-15 0,8 1-9 15,1-2-2-15,0-4-7 16,-5-5-34-16,-2-7-51 16,-6-3-36-16,-6-13-38 15,-9-9-93-15</inkml:trace>
  <inkml:trace contextRef="#ctx0" brushRef="#br1" timeOffset="140910.59">19979 10532 298 0,'0'-8'221'0,"0"4"-106"16,-12 4-34-16,-5 8-40 16,-3 11-22-16,-1 12-15 15,-6 9-4-15,-4 9-14 0,-1 0-71 16,0-1-133-16</inkml:trace>
  <inkml:trace contextRef="#ctx0" brushRef="#br1" timeOffset="141504.2">19083 11465 437 0,'-27'-16'92'16,"-6"8"-44"-16,-9 4-10 16,-2 4-1-16,-10 20 12 15,-2 10-19-15,-2 16-13 16,3 13 0-16,5 11 8 16,11 9-8-16,10 6-1 0,17 4-12 15,12 0-3-15,14-2 0 16,20-6 0-16,13-9-2 15,9-5 1-15,12-16 0 16,7-13-1-16,6-13 1 16,1-13 0-16,6-12 1 15,-2-10-1-15,-6-13 0 0,-7-13-1 16,-12-9 1-16,-9-10 2 16,-9-9 4-1,-11-11-8-15,-8-7 2 0,-14-4 2 16,-10-4-3-16,-12 2 0 15,-22 9-2-15,-20 10-10 0,-12 13-11 16,-12 19-6-16,-7 14-23 16,0 14-52-16,7 11-126 15</inkml:trace>
  <inkml:trace contextRef="#ctx0" brushRef="#br1" timeOffset="141957.22">18896 11736 502 0,'-10'-8'69'0,"5"-1"-8"0,2 7 14 15,3 2-18-15,0 4-20 16,0 13-29-16,7 10 13 15,0 7 3-15,2 7-2 16,2 7-5-16,-3 5-3 16,4 0-6-16,-4 3-3 0,6-1-3 15,-4-5-2-15,0-5 0 16,2-7 0-16,-3-8-8 16,-3-12-15-16,1-6-12 15,1-12-23-15,-1-1-29 16,-1-19-41-16,0-7-200 0</inkml:trace>
  <inkml:trace contextRef="#ctx0" brushRef="#br1" timeOffset="142222.78">18933 11891 600 0,'0'-17'51'0,"0"3"2"16,18 3-16-16,7 8-1 16,7 3-14-16,1 0-14 0,2 10-4 15,-13 6-1-15,-5 5-3 16,-15 1-1-16,-8 3-5 16,-21-1-1-16,-10-3-1 15,-9-6-10-15,0-4-21 16,3-11-57-16,10-8-254 15</inkml:trace>
  <inkml:trace contextRef="#ctx0" brushRef="#br1" timeOffset="143300.68">19736 11961 463 0,'-12'3'174'0,"4"-2"-126"16,6-1 6-16,2 0-16 16,20 0-9-16,13 0-4 0,13-1-6 15,18-3-3-15,12-3-4 16,16-2-1-16,10 3-2 15,13 0-2-15,9-4-4 16,5 3-2-16,3 0 1 16,-1 2 0-16,-6-4-1 0,-6 1 0 15,-8 1-3-15,-8 0 3 16,-13 0 0-16,-14 2-2 16,-8-1 1-16,-15 1-3 15,-14 2 2-15,-12-2 1 16,-10 2 1-16,-7 1 0 0,-5 1 1 15,-3-1 1-15,-2 2-2 16,0-1-1-16,2 1 0 16,-2-3-1-1,3 2-4-15,2-1-16 0,-2-3-16 16,2 0-17-16,-1-3-24 16,-2-4-34-16,-2-5-97 0</inkml:trace>
  <inkml:trace contextRef="#ctx0" brushRef="#br1" timeOffset="143550.62">21492 11629 194 0,'-14'-5'453'0,"5"0"-410"15,5 0 1-15,4 5 7 16,11 0-22-16,16 8-15 16,5 5 1-16,8 6 0 15,8 5-6-15,-1 4-5 16,-2 2-2-16,-3 1-1 15,-10-2-1-15,-10-1 0 16,-7-1 0-16,-9 0 0 0,-6-4 3 16,-21 2 0-16,-7 0 1 15,-13 0-2-15,-5-4-1 16,-9-2-10-16,-2 0-31 0,-4-11-53 16,0-4-78-16,1-4-263 15</inkml:trace>
  <inkml:trace contextRef="#ctx0" brushRef="#br1" timeOffset="144066.12">20813 11459 394 0,'0'-20'141'0,"-3"-2"-107"15,-15 4 13-15,-1 4-7 16,-9 5-5-16,-2 8-13 15,-2 1-4-15,-2 10 1 0,1 12-4 16,3 6-2-16,8 2-9 16,4 4-2-16,11 0 0 15,7-3-2-15,8-4-2 16,14-8 4-16,7-5-1 16,8-9-1-16,5-5 2 15,3-1-1-15,-1-13 1 0,-5-4-1 16,-5-4 2-16,-5 1 2 15,-10 1 1-15,-4 2 19 16,-7 8 1-16,-2 1-3 16,-3 7-2-16,0 2-8 15,2 7-10-15,4 9-3 0,6 11-2 16,9 3 3-16,6 8-3 16,12 1-24-16,8-3-61 15,9-12-119-15</inkml:trace>
  <inkml:trace contextRef="#ctx0" brushRef="#br1" timeOffset="144550.37">22683 11676 528 0,'0'-20'41'0,"-15"-1"-2"15,-8 7 27-15,-6 3-26 16,-5 5-7-16,-5 6-10 16,-2 5-8-16,0 12-3 15,9 10-2-15,6 7 2 16,9 5-3-16,16 0-4 0,2-1-6 16,25-6 1-16,8-6 0 15,15-8 1-15,4-9 0 16,8-9-1-16,-5 0-3 15,-4-12-1-15,-11-10 0 16,-14-6 1-16,-18-4 6 16,-9-2-14-16,-24 0-12 0,-15 0-11 15,-7 6-13-15,0 6-34 16,2 8-7-16,10 5 11 16,-4057 2-39-16,8160 5-151 15</inkml:trace>
  <inkml:trace contextRef="#ctx0" brushRef="#br1" timeOffset="144925.29">22851 11414 542 0,'-49'-27'54'16,"-17"0"-46"-16,-12 11 42 0,-7 9-18 16,-3 7 6-16,-2 9-9 15,5 16-7-15,7 16-5 16,10 9 2-16,14 10 1 15,16 12-8-15,20 3-5 16,16 3-1-16,9 3-3 16,24-1-2-16,18-3 1 0,8-8-2 15,13-5 2-15,9-7-3 16,7-12 0-16,5-13 2 16,3-12-2-16,0-17-1 15,-5-5 0-15,-1-24-5 0,-12-14 4 16,-10-13 4-16,-8-13 0 15,-14-8 1-15,-13-12-2 16,-11-6-1-16,-20 3-2 16,-13 7 2-16,-30 6-9 15,-23 11 8-15,-17 17 6 16,-14 18-13-16,-8 15-29 0,-5 10-45 16,-7 5-170-16</inkml:trace>
  <inkml:trace contextRef="#ctx0" brushRef="#br1" timeOffset="152954.65">6817 8827 335 0,'-1'-3'343'16,"1"-1"-320"-16,0 4-20 15,8 2 3-15,9 16 6 16,0 7-2-16,0 10-9 16,5 7 1-16,-4 4-2 15,0 4 3-15,0-2-2 0,-4-5-2 16,-1-8 1-16,-1-6-2 16,-1-11 2-16,3-11 0 15,0-6 0-15,6-1 3 16,11-9 2-16,6-8 3 0,14-4 1 15,14-1 4 1,14 1 2-16,8-1-1 0,18 1-5 16,12 3 0-16,10 2-8 15,9 2 0-15,8 3-1 16,6 1 2-16,6 3-4 16,3-1 2-16,1 5 2 0,-2-1-2 15,1 1 0-15,-8-1 1 16,-5 2 0-16,-10-2-3 15,-9 1 5-15,-15-1-5 16,-7-3 1-16,-12 0 2 16,-9-2-2-16,-11 0 1 0,-9-3-4 15,-8-1 1 1,-10-1 2-16,-7-2 1 16,-8-2 0-16,-4 0 2 0,-5-1 0 15,-2-1 0-15,-3 0 1 16,0 1 2-16,-1-2 1 15,0-3 0-15,-2-1 0 16,1-5 0-16,-3-2-1 0,-3-6 1 16,-3-5-1-16,-6-5-1 15,0-4-1-15,-6 0 0 16,-6 5-3-16,-2 4 0 0,-1 9 0 16,-5 7-1-16,2 13-3 15,-5 12-14-15,-3 2-39 16,-2 15-51-16,-5 10-82 15</inkml:trace>
  <inkml:trace contextRef="#ctx0" brushRef="#br1" timeOffset="153501.4">9345 9127 611 0,'-6'-13'22'0,"0"5"10"15,5 1 11-15,-3 7-1 16,2 1-12-16,1 15-28 15,-3 13-2-15,-1 7 4 16,-3 10 0-16,1 11-2 0,0 7-4 16,2 4 5-16,0 4-4 15,0-2 1-15,4 2 0 16,2-2 0-16,2-1-2 16,7-3 2-16,4 2 2 15,5-6-2-15,1-1 0 16,1-2-2-16,4-6 2 15,6 1 0-15,1-6-2 0,7-5 2 16,8-2 4-16,11-7-1 16,8-2-2-16,11-7-1 15,14-4 1-15,18-1-2 0,9-1-2 16,17-2 4-16,9-1-1 16,10 0 1-16,0 0-1 15,-3-4 1-15,-8 3-4 16,-14-8 2-16,-15-1-7 15,-19-4-1-15,-19-2-12 0,-22 0-13 16,-15-7-18-16,-17-3-39 16,-15-6-45-16,-7-4-38 15</inkml:trace>
  <inkml:trace contextRef="#ctx0" brushRef="#br1" timeOffset="153720.09">11237 10279 649 0,'0'0'44'16,"4"4"-46"-16,14 10-6 15,4 7 24-15,9 8 25 0,4 9-12 16,2 5-17-16,-6 7 4 16,-2 2-4-16,-15 4-9 15,-14 1-3-15,-19 0-2 16,-39 0-3-16,-37-7-37 15,-44-8-109-15</inkml:trace>
  <inkml:trace contextRef="#ctx0" brushRef="#br1" timeOffset="164326.97">9839 12066 195 0,'7'-6'15'0,"0"-4"89"15,-1 1-15-15,6 0-16 16,-3-7 2-16,1 0-14 16,-2 1-3-16,-1-4-12 15,-5 0-9-15,-2 0-8 16,0 1-11-16,-14 1-11 0,-5 3-6 15,-8 6-2-15,-7 3 0 16,-6 5 0-16,-4 8 1 16,3 11 1-16,2 4-2 15,7 8 2-15,13 4-1 16,12-3-1-16,7-3-1 0,7-4-3 16,16-5-1-16,10-10 6 15,2-10 0-15,3 0 1 16,-1-13 1-16,-3-7 0 15,-1-4 0-15,-8 3 2 16,-3-6 6-16,-5 10 3 0,-4-1 6 16,-2 4-3-16,0 11-4 15,0 3-6-15,3 8-5 16,4 15-3-16,2 13 4 16,4 12-2-16,0 12 0 15,1 6 0-15,1 9-1 16,-6-7 1-16,4-4-4 0,-7-12-3 15,-3-16 2-15,-3-13 3 16,-4-16 2-16,-4-9 5 16,3-21 16-16,-1-12-5 15,3-10-5-15,2-9-4 0,6 0-6 16,-1 3 1-16,2 6-20 16,3 13-30-16,-1 14-34 15,0 11-38-15,-1 7-63 16,-1 7-142-16</inkml:trace>
  <inkml:trace contextRef="#ctx0" brushRef="#br1" timeOffset="164590.27">10526 12348 448 0,'0'0'155'16,"-5"-4"-92"-16,-5 4 4 15,-2 0-20-15,0 15-25 16,4 8-15-16,4 7-3 15,6 8-1-15,-2 1-1 16,15-1-1-16,4-6-1 0,5-9-5 16,3-11-6-16,0-12 4 15,0-9 7-15,-5-17 2 16,-8-12 0-16,-9-8-3 16,-5-6 1-16,-7-3 1 0,-17 3-6 15,-6 6-19-15,-4 8-23 16,2 10-23-16,1 8-33 15,9 8-104-15</inkml:trace>
  <inkml:trace contextRef="#ctx0" brushRef="#br1" timeOffset="165012">10616 11783 586 0,'-70'-57'-1'0,"-16"2"1"16,-16 8-2-16,-10 10 13 15,-14 14 1-15,-9 10 13 16,-6 13 14-16,6 18 0 0,11 19-18 16,15 21 4-1,17 14-2-15,26 16-7 16,26 17-7-16,24 7-10 0,16 11 7 15,30 0 1-15,23 1-5 16,18-8 0-16,19-8-4 16,12-8 4-16,13-14-3 15,9-18 1-15,4-18-4 0,1-18-9 16,-2-23-3-16,-1-16 8 16,-6-29 8-16,-6-16-8 15,-11-16-2-15,-11-12 8 16,-14-14 7-16,-19-6-3 0,-22-4 7 15,-18-3-10-15,-19 4 0 16,-29 7 1-16,-27 13-1 16,-28 18-20-16,-20 9-27 15,-17 15-74-15,-4 14-84 16</inkml:trace>
  <inkml:trace contextRef="#ctx0" brushRef="#br1" timeOffset="165433.77">8013 12377 445 0,'-8'0'41'16,"1"0"14"-16,7 0-9 15,10 0-25-15,12 3 12 16,7 1-2-16,10 1-9 15,12-1-3-15,6 0-6 16,-4064-4-4-16,8152 0-1 16,-4067 0-4-16,0-8-3 0,-2-2-2 15,-6-3 2-15,-5-1-3 16,-10-1-20-16,-10 0-24 16,-9 2-29-16,-13-3-5 15,-10 3-17-15,-9-1-36 0,-4 0-64 16</inkml:trace>
  <inkml:trace contextRef="#ctx0" brushRef="#br1" timeOffset="165605.61">8822 12205 250 0,'-16'-8'125'0,"5"1"-28"16,3 1-6-16,8 4-25 15,0 2-21-15,19 0-33 0,2 4 2 16,3 8 10-16,2 8-1 16,-4 3-11-16,-5 8-10 15,-16 1-3-15,-9 5 0 16,-24 2 1-16,-14 4-14 15,-13 0-38-15,-9-5-40 16,3-8-94-16</inkml:trace>
  <inkml:trace contextRef="#ctx0" brushRef="#br1" timeOffset="173634.96">10977 12455 511 0,'-15'-12'120'0,"8"-14"-106"16,7 0-6-16,11-3 5 15,19-3 10-15,14 2-18 16,11 3-4-16,9 8 3 0,7 8 12 15,2 8-8-15,-5 3-5 16,-3 15 2-16,-4 7-3 16,-7 5-2-16,-7-1 0 15,-4 3 0-15,-2-4 0 16,-1-4 1-16,1-7 0 0,5-6 0 16,3-8 3-16,5 0 7 15,9-16-2-15,7-8-2 16,4-2-1-16,8-5-9 15,4 5 4-15,3 2 0 16,-1 9-1-16,-4 7 0 16,-7 6-2-16,-5 4 2 0,-3 16 0 15,-7 1 1-15,-2 3-2 16,-5-1 0-16,4-1 2 16,2-5-1-16,-2-10 1 15,8-5-1-15,3 0 0 16,2-15 2-16,3-6-3 0,11-8 2 15,1-3-1-15,6-1 0 16,4-2-1 0,1 7 1-16,4 8 1 0,-2 4-1 15,-5 9 0-15,-5 6-1 16,-4 1 1-16,-4 7 1 0,-2 3-1 16,3 3-1-16,-2-4 0 15,4-6-2-15,3-3-9 16,0 0 4-16,2-12 5 15,5-8 4-15,0-5-5 16,2-2 3-16,2-3 2 16,-1 2 0-16,2 2-2 0,-7 3 2 15,-1 8 0-15,-9 3-2 16,-1 8 1-16,-6 4 0 16,-7 0-1-16,-2 8 3 15,-1 7-1-15,-2-4-2 0,-2 5 2 16,4-8-4-1,3-4-12-15,1-4 5 0,1-4 7 16,3-11 3-16,3-5 0 16,1-3 1-16,0-1 0 15,2 2-2-15,-7 2 0 16,-3 9 1-16,-9 0-1 0,-5 10 0 16,-9-2-1-16,-5 6 2 15,-2 8 1 1,0 0 2-16,4 2-3 0,2-3 1 15,5 0-1-15,7-3 0 16,6-5 1-16,1-2-1 0,-1 0 2 16,-3-3 0-16,-5-5 5 15,-7-1-1-15,-10 0 1 16,-11 4 0-16,-5-3-1 16,-7 3 0-16,-5 2-2 15,1 3-2-15,-1 0-3 0,2 0-1 16,1 0 0-16,8 1 1 15,-1 4-9-15,2-3-17 16,1-1-21-16,-4-1-43 16,-5-3-54-16,-8-5-190 15</inkml:trace>
  <inkml:trace contextRef="#ctx0" brushRef="#br1" timeOffset="173947.37">18039 11697 568 0,'-7'-6'28'0,"7"-2"-1"15,7 8 10-15,19 0-13 16,9 9 13-16,10 5-6 16,5 6-9-16,5 3-1 0,-1 2-13 15,-1 2-2-15,-4-2-1 16,-10 0-3-16,-7-4-1 15,-8-2 0-15,-10-2-1 16,-6-3 1-16,-8-1 2 16,-3-1 5-16,-15 5 3 15,-5-2 0-15,-8 9-1 0,-10 8-1 16,-13 8-7-16,-14 18-2 16,-20 9-8-16,-19 10-73 15,-23 3-161-15</inkml:trace>
  <inkml:trace contextRef="#ctx0" brushRef="#br1" timeOffset="177181.04">13690 11614 661 0,'2'-15'37'15,"-2"1"-16"-15,2 5 10 16,1 7 20-16,1 2-22 16,1 11-26-16,0 13-4 0,1 6 1 15,1 5 2-15,0 6 0 16,2 0-1-16,-1-1-1 16,1-7-3-16,-1-8-6 15,1-7-2-15,2-8 3 16,3-10 1-16,3 0 6 0,2-16 2 15,6-9 0-15,1-1-1 16,1 1 0-16,-4 0 1 16,-2 7 1-16,-6 9-1 15,1 9 0-15,-5 4-2 16,3 14 3-16,1 5-2 16,2 4 1-16,7 1 0 0,3-1-2 15,7-4 1-15,0-8-2 16,2-7 0-16,-1-5 1 15,-2-3 1-15,-4-17-1 16,-6-8 2-16,-8-7 1 16,-8-4 2-16,-7-4 0 0,-5 0-2 15,-14 1-4-15,-6 7-4 16,-4 7-26-16,-3 6-51 16,5 9-115-16</inkml:trace>
  <inkml:trace contextRef="#ctx0" brushRef="#br1" timeOffset="180352.15">16373 13032 537 0,'-4'-32'48'15,"-9"3"18"-15,10 8-2 16,3 6-26-16,0 10-1 15,9 5-16-15,2 7-16 16,3 16-1-16,1 11 3 0,-3 12 2 16,-3 8-4-16,-1 7-4 15,-3 2 0-15,0-5-1 16,0-5 0-16,2-6 1 16,3-11-10-16,0-4-10 15,4-14-12-15,1-6-14 0,1-10-18 16,4-2-17-1,0-20-55-15,-1-10-127 0</inkml:trace>
  <inkml:trace contextRef="#ctx0" brushRef="#br1" timeOffset="180539.61">16665 13085 421 0,'-7'-21'87'0,"0"4"-18"16,0 5 6-16,6 10-26 15,1 2-9-15,0 11-33 16,8 13-4-16,6 5 8 15,3 13-3-15,2 4-5 0,1 6-1 16,-3-2-2-16,-2 2-8 16,-6-7-21-16,-5-3-22 15,-4-7-36-15,-9-10-51 16,-10-7-114-16</inkml:trace>
  <inkml:trace contextRef="#ctx0" brushRef="#br1" timeOffset="180695.79">16232 13392 128 0,'-13'0'441'16,"13"0"-427"-16,13 4-11 15,28 11 25-15,12 7 3 0,13 4-19 16,10 1-9-16,7 2-8 16,-3-4-30-16,0-6-44 15,-4-8-33-15,-6-11-57 16</inkml:trace>
  <inkml:trace contextRef="#ctx0" brushRef="#br1" timeOffset="180789.56">17048 13491 200 0,'16'-29'208'16,"-13"7"-75"-16,-6 4-39 16,-16 11-25-16,-12 7-42 15,-11 15-18-15,-9 24-8 16,-7 8-2-16,-3 16-73 16,-11 5-112-16</inkml:trace>
  <inkml:trace contextRef="#ctx0" brushRef="#br1" timeOffset="181601.84">8622 15743 539 0,'-20'0'59'15,"6"0"-4"-15,11 0 7 16,5 0-22-16,21 0-24 15,16 0 5-15,16 0 2 16,16 0-8-16,10-2-9 16,11-3-3-16,6 0-2 0,4-4-2 15,0-2-9-15,-7-1-12 16,-12-3-21-16,-16-3-17 16,-17-1-9-16,-17-6-7 15,-18-4-2-15,-15-2 31 0,-8 1 44 16,-17 0 10-16,-5 1 50 15,-1 6 20-15,4 9-6 16,7 5-7-16,10 9-26 16,10 0-19-16,7 16-20 15,16 9 8-15,9 9 6 16,1 7-3-16,-4 9-6 0,-10 4-4 16,-13 1-5-1,-12-2-30-15,-23-1-14 0,-14-8-12 16,-7-8-12-16,-5-12-27 15,4-13-49-15</inkml:trace>
  <inkml:trace contextRef="#ctx0" brushRef="#br1" timeOffset="182195.45">10601 15539 476 0,'15'-23'29'15,"-10"-5"27"-15,-5-1-2 0,-5 4-13 16,-15 0-26-16,-7 7-11 16,-9 8 2-16,-2 10 3 15,-2 0-2-15,1 18-2 16,5 10-1-16,7 6-3 16,13 7 3-16,12-6-1 0,4-2-3 15,18-6-1-15,14-15 1 16,4-7 1-16,6-5 0 15,3-10 0 1,-2-10-2-16,0 0 1 0,-7 1 1 16,-8 5 1-16,-8 5 1 0,-8 9 9 15,-7 7-10-15,-5 18-2 16,-1 10 1-16,2 13 4 16,1 9-4-16,3 10 0 15,1 1 0-15,4-4-1 16,0-9 0-16,-2-10-1 15,5-19-1-15,-1-15 2 16,3-11 5-16,0-24 21 0,1-9-5 16,3-12-8-16,-4-3-5 15,-2-2-4-15,0 2-3 16,0 10-19-16,-3 8-43 16,2 10-21-16,5 12-25 0,1 8-105 15</inkml:trace>
  <inkml:trace contextRef="#ctx0" brushRef="#br1" timeOffset="182454.57">11198 15843 499 0,'-17'0'65'16,"-6"0"12"-16,-2 5-15 16,0 6-29-16,3 6-17 15,6 8-12-15,10 2-1 16,6 6-2-16,15-1 0 0,7-6 0 15,7-4-1-15,3-11-3 16,2-7-5-16,-2-4 6 16,-5-22-3-16,-11-6-3 15,-11-3 5-15,-5-10 3 16,-15-2-2-16,-12 2-10 16,-9 2-21-16,-3 1-6 0,4 6-14 15,6 7-40-15,11 3-58 16,7 3-73-16</inkml:trace>
  <inkml:trace contextRef="#ctx0" brushRef="#br1" timeOffset="182834.76">10996 15184 469 0,'-107'-33'13'0,"-17"9"33"15,-8 17 11-15,0 9-12 16,8 25-4-16,10 21-8 15,19 18-8-15,22 16-7 0,26 14-6 16,23 8-8-16,22 8 1 16,14 0-3-16,29-3-2 15,20-4 0-15,17-8 0 16,15-12-1-16,13-12 2 16,9-14-1-16,9-18 1 0,5-19-8 15,6-17 0-15,-1-12-4 16,-1-27 7-16,-9-17-3 15,-9-14 4-15,-16-12 4 16,-22-11 0-16,-24-5 3 16,-24-2-3-16,-29 1-5 15,-17 5-4-15,-34 3-1 16,-20 16 0-16,-19 8 8 16,-7 12-9-16,2 16-11 0,12 11-25 15,20 12-30-15,24 8-52 16,26 3-147-16</inkml:trace>
  <inkml:trace contextRef="#ctx0" brushRef="#br1" timeOffset="183780.3">11882 15911 476 0,'-4'-18'56'0,"4"-3"-24"15,19-1-1-15,8 1-7 16,14 3 4-16,7 1-3 16,6 10-7-16,3 6-7 15,1 1-3-15,-1 8-4 16,-7 10-2-16,1 6-1 16,-7 1-1-1,0-2 0-15,0-2-4 16,-3-4 0-16,5-9 2 0,-2-6 1 15,3-4 0-15,1-10 1 16,5-10 0-16,-3-6-1 16,6-6 1-16,-3 0-3 0,3 0-3 15,-3 5 5-15,-6 6-3 16,-1 8-1-16,-3 7 4 16,-3 8 2-16,-3 0-1 15,1 8 0-15,1 5 0 16,5 0-1-16,2 1 1 0,6-3-4 15,4-6-2-15,5-5 0 16,4 0 3-16,8-9 2 16,1-6 0-16,3-7 0 15,4-1 0-15,-1-2-2 16,-4 1 1-16,-3 1 1 16,-5 8 4-16,-3 3 0 15,-4 7-6-15,-5 5 9 0,-4 4 2 16,2 9-1-16,-2 2-4 15,4 3-4-15,3-1 2 16,6-4-3-16,3-3-1 0,9-5 0 16,0-5 1-16,9 0-2 15,-1-9 4-15,3-5-1 16,0-3 0-16,-6 0-1 16,-2 1-6-16,-11 1 3 15,-9 3 4-15,-10 5-1 0,-9 3 2 16,-5 4 2-16,-4 0-1 15,-3 9 1-15,2 3 0 16,-1 3-2-16,8-3 1 16,9-3-1-16,2-1-1 15,6-7-1-15,7-1 3 16,1-5 0-16,0-8 0 16,-2-1 0-16,-5-5 1 0,-5-1 3 15,-10 0 7-15,-6 1 2 16,-4 4-2-16,-6 1-3 15,-5 5-1-15,-2 0 1 16,-2 6-4-16,-2-1-5 0,-2 1 0 16,0 3-1-16,-1-2-15 15,-2-4-33-15,0-6-69 16,-1-6-228-16</inkml:trace>
  <inkml:trace contextRef="#ctx0" brushRef="#br1" timeOffset="184293.2">17393 15300 551 0,'-49'16'31'16,"3"9"-19"-16,2 7 23 15,10 17-7-15,7 1-8 16,13 1-14-16,12-2-3 16,6-7-3-16,21-9 0 0,13-14-2 15,10-12 2-15,7-7 2 16,6-11 3-16,-3-17-5 15,-7-7 3-15,-12-9 2 16,-12-4 10-16,-17-4-12 0,-10 4-8 16,-14 6-14-16,-16 6-16 15,-2 9 1-15,-1 11-11 16,6 9-18-16,12 7-38 16,10 0-61-16</inkml:trace>
  <inkml:trace contextRef="#ctx0" brushRef="#br1" timeOffset="184639.11">17695 15163 437 0,'-36'-32'67'0,"-16"3"-49"16,-13 4 32-16,-4 13-23 0,-4 12-4 16,-6 1-9-16,0 24 1 15,1 13 8-15,7 14 6 16,8 16 0-16,12 10-11 15,12 10-8-15,20 1-8 0,16 6 0 16,13-3-1-16,24-1-2 16,18-9 2-16,13-5 1 15,11-7-1-15,16-12 0 16,8-9-2-16,12-15 1 16,2-10 0-16,-2-13 1 0,-4-11 2 15,-6-18-4-15,-14-18 6 16,-14-16-3-16,-17-18-2 15,-13-15 2-15,-23-4-1 16,-21-11-4-16,-25 2-10 16,-34 6-8-16,-29 8-5 15,-29 10-28-15,-29 5-64 16,-19 12-372-16</inkml:trace>
  <inkml:trace contextRef="#ctx0" brushRef="#br1" timeOffset="187591.55">12978 15149 663 0,'-8'-6'53'0,"2"1"1"16,5 5 3-16,1 3-36 16,1 15-11-16,10 7 3 15,2 6-6-15,1 8-3 16,1 4-2-16,-1 1-1 15,1-2-1-15,-3-3 0 16,1-12-9-16,1-8-1 16,2-12 3-16,4-7 2 0,3-16 4 15,2-9 2-15,6-7-2 16,-4-4 1-16,-1 3 2 16,-4 4 1-16,-5 11-3 0,-5 7 0 15,-2 11 0-15,2 6-3 16,2 15 2-16,2 10 1 15,3 4 0-15,5-1 0 16,5 0 0-16,1-9 0 16,-3-7-3-16,0-11-3 0,-3-7 5 15,-5-13 2-15,-6-13 3 16,-9-8-3-16,-4-6 1 16,-2 0 0-16,-13-4-3 15,-6 7 0-15,1 3-28 16,3 11-47-16,5 11-31 15,9 6-2-15,3 6-68 16</inkml:trace>
  <inkml:trace contextRef="#ctx0" brushRef="#br1" timeOffset="187982.05">13955 15321 487 0,'12'-26'80'0,"-10"-4"-14"15,-2 1 6-15,-2 4-25 16,-13 2-13-16,-4 7-21 16,-10 7-5-16,-6 9-3 0,-2 2-4 15,-4 17-1-15,3 10 1 16,2 7 0-16,8 4-3 16,9 5 3-16,12-4-2 15,7-3-1-15,5-6-7 16,19-12 1-16,8-8 4 0,9-12 2 15,5-4 0 1,2-15-1-16,2-8-3 0,-5-3 3 16,-5-2 4-16,-11 1 1 15,-8 1 0-15,-8 9 14 16,-8 4 0-16,-5 7 1 16,0 10-4-16,-5 0-5 0,0 10-4 15,4 13 1-15,1 6-5 16,18 9 0-16,18 5-5 15,21 1-48-15,20-3-58 16,19-3-120-16</inkml:trace>
  <inkml:trace contextRef="#ctx0" brushRef="#br1" timeOffset="191543.74">1593 16401 407 0,'-27'5'200'0,"5"-3"-188"16,8-2 37-16,10 2 0 16,4-2-19-16,14 0-27 15,10 0 4-15,13 0 21 16,9-5-6-16,15-3-12 0,3-2-5 15,8-3-2-15,-1-5-2 16,2 2 0-16,-5-4-2 16,-7 2 0-16,-7 0-16 15,-13 3-4-15,-9 4-18 16,-18 3-24-16,-11 6-25 16,-9 2-68-16,-23 0-244 15</inkml:trace>
  <inkml:trace contextRef="#ctx0" brushRef="#br1" timeOffset="191824.91">1747 16420 548 0,'-22'7'22'0,"19"-3"18"0,8-4-18 15,24 0-14 1,16-9 9-16,16-8-5 0,9-8-13 16,7-6-5-16,-1-6 10 15,-5-2-3-15,-12-3-23 16,-11 1 6-16,-14 2 20 0,-15 6 1 15,-8 6 14-15,-9 5-1 16,-2 8 24-16,0 7-3 16,0 7-18-16,-2 0-8 15,2 10-9-15,2 10 0 16,8 7 0-16,5 5-1 16,1 7-2-16,0 7-1 0,-9 1-16 15,-7-1-25-15,-7 1-37 16,-21-8-30-16,-8-9-77 15</inkml:trace>
  <inkml:trace contextRef="#ctx0" brushRef="#br1" timeOffset="192379.64">2831 16030 589 0,'6'-14'35'16,"1"4"12"-16,0 10-4 15,4 2-14-15,1 16-18 0,3 7-5 16,1 8-3-16,0 9-3 16,3 1 1-16,-2 0-2 15,1-5-5-15,-2-10-16 16,-1-9 7-16,-3-14 9 16,1-5 5-16,-2-18 3 15,-1-8 1-15,1-7-3 0,2 0 4 16,-3 1 1-16,1 9 1 15,3 8 1-15,5 6-4 16,-2 9-2-16,8 0 0 16,3 15 1-16,4 1 0 15,2-2-1-15,0 1-1 0,2-7 1 16,-6-8-1-16,-3 0 0 16,-7-18 2-16,-8-8 4 15,-5-5-4-15,-7-3 2 16,-14-4 2-16,-9 5-7 15,-11 5-2-15,-5 6-25 0,-4 5-43 16,4 8-96-16,12 3-75 16</inkml:trace>
  <inkml:trace contextRef="#ctx0" brushRef="#br1" timeOffset="192785.8">3916 15937 496 0,'-7'-14'16'0,"2"-2"14"16,-1 0 36-16,5 1-17 16,-1 3-17-16,-4 3-13 15,-3 0 4-15,-7 7-3 16,-7 2-12-16,-10 10-7 0,-7 8-1 15,1 11 1-15,0 7-1 16,5 5 8-16,8 3-4 16,13-2 0-16,10-5-3 15,3-7-3-15,22-10 1 16,8-13-2-16,6-7 0 16,6-6-3-16,-1-15-1 0,0-5 3 15,-7-4 2-15,-5 1 0 16,-7 2 6-16,-9 8 3 15,-6 6 5-15,-4 6 3 16,-1 7-5-16,0 1-12 16,1 14-3-16,6 3 4 15,6 9-31-15,2-4-38 0,7-3-94 16,1-6-275-16</inkml:trace>
  <inkml:trace contextRef="#ctx0" brushRef="#br1" timeOffset="193144.33">4623 15629 517 0,'-3'-6'75'0,"-13"3"-56"0,-7 3 36 16,-6 2-19-16,-5 13-8 15,-8 12-12-15,-1 11-3 16,2 9-1-16,5 4 1 16,11 6-4-16,12-2-3 15,13-1-5-15,13-9-3 16,21-8 2-16,11-9 0 15,10-11-4-15,10-9-3 16,1-8-8-16,3 0-7 0,-6-8-5 16,-10-9 1-16,-9-1-22 15,-17-3-61-15,-18-2-145 16</inkml:trace>
  <inkml:trace contextRef="#ctx0" brushRef="#br1" timeOffset="193289.7">4328 15944 614 0,'-21'0'26'16,"21"-1"-12"-16,11-6 12 16,34-4-24-16,15-3 1 15,15-4-9-15,9-6-50 0,1-2-107 16</inkml:trace>
  <inkml:trace contextRef="#ctx0" brushRef="#br1" timeOffset="193714.34">5000 15602 144 0,'3'-11'483'15,"-3"4"-444"-15,2 4 21 16,1 3-19-16,4 8-22 16,0 14-16-16,0 8 0 0,3 10-2 15,-2 4 1-15,1 4 0 16,-1 1-1-16,-1-9-1 15,0-6 1-15,0-8-1 16,0-11 0-16,-1-6 2 16,1-7 7-16,5-2 17 15,3 0-4-15,4-5-11 0,8-2-6 16,7-3-4-16,5 2 0 16,3 1-4-16,5-4-26 15,0-2-28-15,5-5-37 16,-6-3-76-16,1-5-243 15</inkml:trace>
  <inkml:trace contextRef="#ctx0" brushRef="#br1" timeOffset="193965.16">5723 15463 518 0,'-13'-14'59'16,"-2"3"-16"-16,2 7 20 15,-4 4-24-15,0 7-15 16,-4 13-21-16,1 12 1 16,-2 7 4-16,3 8 6 15,1 5-4-15,6-1-3 0,5 3-5 16,7-4-1-16,3-6-2 16,16-6 1-16,9-8-2 15,7-9-7-15,12-10-15 16,4-9-12-16,2-2-32 15,0-16-57-15,-9-9-169 0</inkml:trace>
  <inkml:trace contextRef="#ctx0" brushRef="#br1" timeOffset="194590.01">6004 15557 297 0,'0'-2'318'16,"0"2"-290"-16,0 0 11 16,0 13-11-16,4 6 6 15,3 6-16-15,2 6-6 16,4 3-4-16,0-2-5 0,-5-4-1 15,-1-3-3-15,-3-5 1 16,-4-9-2-16,0-8-7 16,-7-3 8-16,-4-9 2 15,-3-10-2-15,0-8 1 16,1-5 1-16,2-5 1 16,2-3 7-16,8 1 3 0,1 3-2 15,0 6-3-15,10 5 1 16,7 9-6-16,7 9-2 15,1 7 0-15,6 7-2 16,3 16 2-16,-2 4-1 16,-1 5 0-16,-2 4-1 0,-9-3-2 15,-5-2-4-15,-5-8-1 16,-7-5-2-16,-3-9 2 16,0-9 6-16,-5 0 8 15,-3-18-2-15,1-3 0 16,2-11 1-16,5-6 6 15,0-3-3-15,9 2 2 0,7-1-4 16,4 8 0-16,5 9-4 16,2 11 0-16,2 10-1 15,-2 2 2-15,0 19-1 16,-5 8 0-16,2 9 0 0,-2-1 0 16,0 5-1-16,-3-5-1 15,-1-4-4-15,2-4-13 16,-4-11-24-16,1-9-20 15,-5-7-29-15,0-9-97 16</inkml:trace>
  <inkml:trace contextRef="#ctx0" brushRef="#br1" timeOffset="194802.87">6715 15251 602 0,'12'-17'38'0,"-4"9"7"15,8 8 6-15,4 1-2 16,4 21-15-16,3 8-14 15,-1 12-5-15,1 9-5 16,0 8-3-16,-5-2-4 16,-2 2-2-16,-10-2-1 15,-6-2 0-15,-4-5-4 0,-19-5-27 16,-15-6-37-16,-13-6-51 16,-13-9-147-16</inkml:trace>
  <inkml:trace contextRef="#ctx0" brushRef="#br1" timeOffset="195318.4">3334 16738 627 0,'-32'18'57'16,"16"-7"-55"-16,18-6 2 15,33-3-5-15,26-4 22 16,26-5 0-16,25-15-9 0,29-4-5 16,25-10-2-16,26-5-1 15,23-4-4-15,16-1 5 16,15-1-6-16,15 1 2 15,4 0 5-15,1 3 6 16,-4 0 2-16,-5 6 2 0,-18 0-3 16,-19 4-6-16,-23 4 1 15,-29 3-3-15,-31 2-6 16,-32 4 2-16,-29 2 0 16,-31-2-2-16,-27 2-5 15,-18-1-15-15,-25-2-51 16,-21-5-94-16</inkml:trace>
</inkml:ink>
</file>

<file path=ppt/ink/ink14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8:49:34.0900000"/>
    </inkml:context>
    <inkml:brush xml:id="br0">
      <inkml:brushProperty name="width" value="0.05292" units="cm"/>
      <inkml:brushProperty name="height" value="0.05292" units="cm"/>
      <inkml:brushProperty name="color" value="#002060"/>
    </inkml:brush>
  </inkml:definitions>
  <inkml:trace contextRef="#ctx0" brushRef="#br0">4881 9407 436 0,'-17'6'94'0,"5"-5"-56"16,6-1 23-16,4 0-10 0,2 0-9 15,0 0-21-15,11 0-2 16,3 0 14-16,3-1-5 16,2-1-10-16,3-2-9 15,1 4-5-15,1 0 0 16,0 0 0-16,2 0 2 0,1 0 2 16,3 0-2-16,1 0 3 15,3 0-7-15,-2 0 2 16,4 0-1-16,1-2 0 15,-2 0-2-15,1 0 0 0,2 2-1 16,1 0-1-16,3 0 1 16,-3 0 0-16,2 0 0 15,-1 0 0-15,-2 0 0 16,-3 0 0-16,5 4-1 16,-4-2 3-16,-2-2-2 15,6 3 1-15,-1-3-2 16,6 0 4-16,3 0 4 0,6 0-4 15,6 0-2-15,2 0 4 16,6-3-3-16,2-1-1 16,6-1-1-16,4 1 0 15,2 0 0-15,0-2 1 0,5 0 0 16,-2-1 0-16,7 0 1 16,-1 0 0-16,3 0-1 15,5 0 1-15,-4-2-1 16,4 1 1-16,-2 1 1 0,0-1-3 15,1 1 1-15,0-3 1 16,-1 4-3-16,0-1 2 16,-1-3 0-1,5 3 0-15,-3-1 0 0,5 0 0 16,-1 0-2-16,2 0 2 16,1 1 0-16,-1 1-2 15,2-2 1-15,0 1 0 0,0-1 1 16,0 1 0-16,-1 0-1 15,3 0 1-15,0 1-2 16,-4 1 4-16,-1 1-5 16,3-2 2-16,-4 2 1 0,2 1-2 15,-5-1 1-15,3 3 0 16,-1 1 0-16,-1 0 0 16,0 0 1-16,-4 0-2 15,3-3 2-15,-4 3-2 16,0 3 2-16,-2-2-1 15,-1 1 0-15,-4 3 1 16,0-1-1-16,-5-1 0 0,-1 3 0 16,-4-1 0-16,-1-1 0 15,-5-1 0-15,-6 1 0 16,-1 1 0-16,-8-1 0 16,-5-2 0-16,-7 2 0 15,-11-2 0-15,-5-2-1 0,-12 0-21 16,-12-6-52-16,-10-18-162 15</inkml:trace>
  <inkml:trace contextRef="#ctx0" brushRef="#br0" timeOffset="13884.78">10365 12182 162 0,'0'-7'382'0,"-2"-3"-329"16,-9 0-4-16,0 7 4 15,-6 1-20-15,0 2-13 16,-12 4-5-16,-1 15 4 0,-9 8 1 16,-3 13-5-16,-6 10 1 15,0 8 5-15,6 10-1 16,8 0-7-16,10 0-3 16,15-4-1-16,9-5-3 15,25-9-4-15,19-9-2 0,17-9-2 16,14-9-23-16,11-14-57 15,2-9-140-15</inkml:trace>
  <inkml:trace contextRef="#ctx0" brushRef="#br0" timeOffset="14962.68">10596 12489 703 0,'-9'-10'40'16,"0"2"-1"-16,5 8 4 16,4 6-22-16,0 11-16 15,0 10-6-15,4 4 2 16,5 2-2-16,0 3 2 0,4-6-2 16,-3-4-2-16,-1-5-10 15,-2-8 2-15,-1-8 6 16,-2-5 3-16,1-9 7 0,2-7 0 15,4-8-4-15,3 1 3 16,0 2 1-16,3 3-2 16,1 11-3-16,3 7 3 15,3 0-4-15,1 11 1 16,4 8 0-16,1 3 1 16,4 1-2-16,-5-3 1 0,3-6 0 15,-5-2 0-15,-4-12 0 16,-3 0-1-16,-5-12 4 15,-6-11 1-15,-8-6-1 16,-1-3 6-16,-3-4 4 16,-12 6-6-16,-2 0-5 0,0 8-3 15,1 8-8 1,5 10-29-16,9 4-20 0,2 2-48 16,13 7-74-16,10 4-165 15</inkml:trace>
  <inkml:trace contextRef="#ctx0" brushRef="#br0" timeOffset="15156.52">11259 12517 623 0,'3'-5'105'0,"-3"-9"-27"15,0 10-17-15,0 4-24 16,0 10-19-16,0 7-14 16,6 8-1-16,1 4-3 15,2 1 1-15,0-3-4 0,1 0-22 16,-3-6-16-16,-1-7-26 15,-6-8-40-15,0-6-84 16,-4-9-260-16</inkml:trace>
  <inkml:trace contextRef="#ctx0" brushRef="#br0" timeOffset="15281.5">11230 12405 382 0,'-5'-16'241'15,"5"4"-197"-15,0 7 12 16,5 5-37-16,7 1-11 0,7 15-9 15,4 7-7-15,-2 2-54 16,4-1-68 0,-1-5-181-16</inkml:trace>
  <inkml:trace contextRef="#ctx0" brushRef="#br0" timeOffset="15505.02">11521 12437 621 0,'0'-10'74'0,"0"0"-16"15,0 10-1-15,0 0-34 16,0 20-15-16,6 4-4 16,4 8-1-16,-1 5 1 15,3 0-2-15,1 1-3 16,-1 0 0-16,2-8-13 0,-2-3-13 16,-2-6-19-16,2-7-25 15,-6-6-44-15,-2-8-61 16,-1-2-131-16</inkml:trace>
  <inkml:trace contextRef="#ctx0" brushRef="#br0" timeOffset="15801.82">11678 12569 376 0,'4'-21'165'15,"0"5"-90"-15,2 5 2 16,1 7-29-16,1 4-18 16,5 6-20-16,0 12-8 15,0 3 2-15,-5 8-4 16,-1-3-1-16,-3 0-4 0,-2-3-12 15,-2-5-3-15,0-6 3 16,0-5 9-16,0-7 5 16,3 0 6-16,7-7 2 0,0-4 0 15,6 1 9-15,4 1-2 16,0 5 0-16,5 4-2 16,-2 0-4-16,1 7-2 15,-4 8 1-15,-3 4-3 16,0 3-1-16,-9 3-3 15,-2-4 1-15,-6-1-4 0,0-3-23 16,-11-6-15-16,-9-9-23 16,-3-2-53-16,-9-13-217 15</inkml:trace>
  <inkml:trace contextRef="#ctx0" brushRef="#br0" timeOffset="15958.04">11481 12484 584 0,'2'-15'31'16,"23"-2"-12"-16,13 8 13 16,9 2-2-16,11 0-22 0,8 3-13 15,0-2-85-15,4-2-230 16</inkml:trace>
  <inkml:trace contextRef="#ctx0" brushRef="#br0" timeOffset="16411.05">12915 12436 562 0,'-5'-17'33'15,"-12"9"20"-15,-10 6-5 16,-4 2-1-16,-6 16-16 16,-3 11-16-16,-3 10-1 15,-2 6 1-15,5 5-2 16,10 2-4-16,11 0-3 16,7-5-3-16,12-4-2 15,12-6-1-15,10-6 1 0,12-6-2 16,6-7 1-16,7-5-2 15,0-8-21-15,-3-3-29 16,0-6-43-16,-10-14-72 16,-15-2-294-16</inkml:trace>
  <inkml:trace contextRef="#ctx0" brushRef="#br0" timeOffset="16564.41">12526 12744 526 0,'-27'0'102'15,"19"2"-70"1,8-7 23-16,30 1-40 0,18 0-9 16,13-1-3-16,17 0-6 15,2-1-24-15,1 0-90 0,-3-2-204 16</inkml:trace>
  <inkml:trace contextRef="#ctx0" brushRef="#br0" timeOffset="16751.84">13207 12719 499 0,'-4'0'242'16,"3"0"-215"-16,1 0 27 15,8 0-21-15,13 2 3 0,6-2-17 16,3 0-15-16,6 2-3 16,7-2-3-16,-1 0-39 15,-3-2-45-15,-2-8-85 16,-1-7-329-16</inkml:trace>
  <inkml:trace contextRef="#ctx0" brushRef="#br0" timeOffset="17142.41">13862 12500 666 0,'0'-20'62'0,"0"4"14"0,0 6-27 16,0 6 0 0,0 4-25-16,4 11-22 0,-1 12-3 15,5 9 2-15,-3 7 4 16,2 7-4-16,0-1 0 16,1 2-1-16,1-5-1 0,-1-2-9 15,4-7-16-15,-3-2-21 16,-1-8-15-16,-1-8-33 15,-7-12-50-15,0-3-145 16</inkml:trace>
  <inkml:trace contextRef="#ctx0" brushRef="#br0" timeOffset="17298.62">13711 12716 569 0,'-5'-16'51'0,"5"-2"9"16,17 2-22-16,17 3-12 0,8 1-5 15,11 1-14-15,6 6-8 16,0 1-1-16,-1 4-44 16,-8 0-66-16,-7-2-81 15</inkml:trace>
  <inkml:trace contextRef="#ctx0" brushRef="#br0" timeOffset="18204.62">14128 12634 602 0,'-7'-15'50'0,"4"1"25"16,3 5-5-16,15 4-31 16,9 5-19-16,7 2-14 0,-1 12-2 15,4 11 1-15,-2 5-5 16,-10 8 1-16,-6-1-2 16,-9 1-9-16,-7-5-11 15,0-6 0-15,-14-9 12 16,-6-13 9-16,1-5 2 15,0-8 2-15,1-15 2 16,9-6 7-16,9-5-2 0,0 0-5 16,22 0-7-16,10 4-2 15,8 8-15-15,10 5-22 16,6 7-7-16,-1 9-8 16,-1 1-5-16,-7-2 17 0,-11 5 19 15,-11 3 16-15,-14-2 10 16,-10-3 0-16,-4 1 25 15,-14 0 36-15,-5 1-19 16,-7 3-7-16,2 3-10 0,2 3-7 16,3 6-8-16,6 3-7 15,7 5-4-15,5 2-1 16,4-1-1-16,11-4-3 16,5-3-8-16,6-8-14 15,3-10 2-15,1-2 0 16,-1-11 0-16,-3-12 7 0,-5-2 16 15,-3 0 4 1,-3-2 12-16,-2 4 13 0,-4 5 1 16,-1 6 1-16,1 6-7 15,1 6-7-15,3 0-13 0,3 8-2 16,3 8 0-16,4 7-2 16,1 2 1-16,-1 3 1 15,-2 1-3-15,0-2-27 16,-4-6-25-16,1-9-5 15,-7-5-2-15,-2-7-10 16,-4-1-18-16,-1-15 47 0,0-5 32 16,-3-6 24-1,0-2 29-15,1 2 36 0,2-1-29 16,0 8 8-16,3 2-4 16,9 7-14-16,3 6-23 15,1 5-8-15,4 0 3 0,0 9-2 16,-1 9-4-16,-4 0-3 15,-3 7-2-15,-5-2 0 16,-5-1-2-16,-2-5 0 16,0-4 1-16,0-6-1 15,-2-7 5-15,-3 0 3 0,3-11 2 16,2-7 0-16,0-3 3 16,7-2 2-16,10-1-6 15,4 5-2-15,8 5-1 16,-1 7 1-16,1 5-2 15,0 2 0-15,-2 7-2 0,-2 12-1 16,-5 5-1-16,0 6 0 16,-4 0-1-16,-4 8-6 15,5-6-37-15,-1-5-90 16,0-13-275-16</inkml:trace>
  <inkml:trace contextRef="#ctx0" brushRef="#br0" timeOffset="18845.09">15665 12646 416 0,'0'-7'65'16,"0"0"-13"-16,-7 2 27 16,-11-1-25-16,-2 2-9 15,-4 4-15-15,-3 0-3 16,-2 0-5-16,2 4-13 15,3 5-4-15,9 4 3 0,5-3-3 16,10 4-3-16,0 4 0 16,11 0-2-16,10 2 0 15,6 1 1-15,4 1-1 16,-1-1 0-16,1-1-2 16,-8-4-2-16,-9-4 0 0,-6-2 2 15,-8-4-1 1,-13-4 0-16,-14-2 7 0,-7 0-1 15,-4 0-2-15,3-2 2 16,4-3-1-16,9 2-2 16,12-1 0-16,10 0-4 0,14-1-35 15,15 0-58-15,10-3-19 16,11-1-32-16,3 2-103 16</inkml:trace>
  <inkml:trace contextRef="#ctx0" brushRef="#br0" timeOffset="18985.7">15760 12769 205 0,'28'-9'240'16,"-13"2"-76"-16,-3-2-32 0,-7 4-41 15,-3 3-32-15,-2 2-24 16,0 0-23-16,0 6-9 16,0 8-3-16,0 0 0 15,0 2 1-15,0 5-6 16,7-2-28-16,-1-3-16 0,1-8-32 16,-6-6-58-1,-1-2-148-15</inkml:trace>
  <inkml:trace contextRef="#ctx0" brushRef="#br0" timeOffset="19095.06">15755 12616 588 0,'0'-9'34'0,"11"3"-29"16,5 6 3-16,9 0-9 16,0 0-54-16,2 4-171 15</inkml:trace>
  <inkml:trace contextRef="#ctx0" brushRef="#br0" timeOffset="19313.77">15992 12500 644 0,'-4'-13'64'16,"2"3"12"-16,2 6-13 0,2 4-41 16,10 9-10-16,3 11-9 15,-2 8-1-15,1 9 0 16,-2 5-1-16,0 0 1 15,-3 3-4-15,-3 0-12 16,4-8-12-16,-5-3-3 0,1-3-10 16,-6-10-24-16,0-7-28 15,0-9-84-15</inkml:trace>
  <inkml:trace contextRef="#ctx0" brushRef="#br0" timeOffset="19594.93">15986 12750 589 0,'4'-13'54'16,"16"3"-23"-16,9 2-6 16,10 8-18-16,6 0-1 15,2 0-8-15,0 0-6 0,-3 4-50 16,-8-4-39-16,-9 0-7 16,-9 0 69-16,-7-4 36 15,-8-3 32-15,-4 2 60 16,1-2-7-16,0 3-22 15,0 4-8-15,0 0-20 16,0 2-28-16,3 11-1 0,5 3-3 16,-3 3-2-16,4 2-1 15,-4 1-4-15,2-1-39 16,-7-6-41-16,0-8-27 16,-5-7-106-16</inkml:trace>
  <inkml:trace contextRef="#ctx0" brushRef="#br0" timeOffset="19735.54">16185 12593 532 0,'5'-16'25'0,"20"5"4"0,11 7-21 15,10 4-1-15,8 5-6 16,2 8-3-16,2 5-64 16,-5-4-66-16,-6-1-93 15</inkml:trace>
  <inkml:trace contextRef="#ctx0" brushRef="#br0" timeOffset="20235.42">16677 12639 392 0,'0'-11'147'0,"-12"2"-64"0,-2 2-10 16,-4 2-21-16,2 5-9 15,0 0-24-15,5 7-14 16,4 11-3-16,1 3-1 16,6 6-2-16,0 4 1 0,2 1 0 15,6-6-8-15,2-1-18 16,1-7-5-16,0-5 6 15,-2-10 6-15,-4-3 5 16,0-7 8-16,-3-11-1 16,-2-3 4-16,0-3 5 0,3-1 0 15,0-1 4-15,4 3 0 16,5 5 3 0,3 3 3-16,2 7-6 0,5 4 0 15,2 4 0-15,-3 2 3 16,1 10 0-16,-4 6 0 15,-6 4 2-15,-3 1-6 0,-6 2-1 16,-3 0-3-16,-5-4 1 16,-5-3-1-16,-3-6 0 15,0-2 1-15,5-10 1 16,2 0 2-16,5-15 2 16,1-3 2-16,7-3-1 0,11-1-3 15,6-1-2-15,2 2-1 16,2 7-1-16,3 3-1 15,-4 6-1-15,-2 5 1 16,-4 0 0-16,-4 5-2 16,-3 7 2-16,-3 5-1 0,-2 2 1 15,1 1-3 1,-2 1-19-16,-1-1-23 16,2-3-23-16,4-2-51 0,-1-10-53 15,2-5-184-15</inkml:trace>
  <inkml:trace contextRef="#ctx0" brushRef="#br0" timeOffset="20532.21">17298 12630 565 0,'-15'-13'41'16,"1"1"36"-16,-1 8-20 15,-1 3-14-15,1 1-24 16,5 3-14-16,5 10-3 15,5 6-1-15,0 5-2 16,5 2 0-16,10 5 0 0,2 1-1 16,3 0-11-16,-2-4-4 15,-2 1-3-15,-5-8 7 16,-6-4 11-16,-5-5 2 16,0-4 1-16,-7-7 2 15,-7-1 2-15,-1 0 5 16,0 0-7-16,0-7-2 0,4 0-2 15,6 2-9-15,5-3-46 16,5-1-81-16,11-1-203 16</inkml:trace>
  <inkml:trace contextRef="#ctx0" brushRef="#br0" timeOffset="20813.39">17483 12466 262 0,'19'0'283'15,"1"0"-247"-15,3 3 44 16,1 12-30-16,-1 3-1 16,-3 7-19-16,-2 2-13 15,-1 4-3-15,-5 3-1 16,-3 4-3-16,-4 1-5 0,-5 4-2 15,0-2 3-15,-5 2-4 16,-14-4-2-16,-6-1-1 16,-7-6-5-16,-9-7-40 15,-7-5-68-15,-5-17-180 0</inkml:trace>
</inkml:ink>
</file>

<file path=ppt/ink/ink1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8:33:52.4340000"/>
    </inkml:context>
    <inkml:brush xml:id="br0">
      <inkml:brushProperty name="width" value="0.05292" units="cm"/>
      <inkml:brushProperty name="height" value="0.05292" units="cm"/>
      <inkml:brushProperty name="color" value="#002060"/>
    </inkml:brush>
  </inkml:definitions>
  <inkml:trace contextRef="#ctx0" brushRef="#br0">4189 9319 268 0,'0'2'156'15,"0"-2"-108"-15,0 0-15 16,0 0 12-16,3 0 11 0,4 0-22 16,5-2-14-16,3-1 3 15,7 0 1-15,-2-4-8 16,6 2-1-16,1-2-3 15,7 1-1-15,1-3 1 0,3-1 0 0,1 1 1 16,-1 1-3-16,2-4 0 16,-4 4 0-16,-4 1-4 15,0 0-2-15,2 3 0 16,-2 1 0-16,4-1-1 16,0 3 1-16,4-1 1 0,3 0-2 15,1-1 2-15,0 0 1 16,-1 0-2-16,2-1 2 15,-4 1-1-15,3-2-1 16,-2-1-3-16,1 0 0 16,-3 1 2-16,0 2-2 15,-1-2-1-15,1 1 0 16,-3-1 0 0,3 3 1-16,-3-1-1 0,5-1 0 0,-1 0 0 15,2 1 1-15,1-3-1 16,-2 3 0-1,2-1 1-15,-3 0-2 16,-2 1 2-16,0-1-1 16,-2 1 0-16,1 1 0 15,-3-1 0-15,-2 1 0 0,1 0 0 16,-2-1 0-16,-2 0 0 16,3 0 0-16,-5-1 0 15,1-1 1-15,2 2-1 0,-1-3 0 16,3 1 1-16,2-1-2 15,1 1 1-15,3 0 1 16,-5 0-1-16,0-1 0 16,-6 2 0-16,-2 1 0 0,-5 1 0 15,-5 0 0-15,-2-1 0 16,-4 1 0-16,-3 2 0 16,-6-2 1-16,1 2 1 15,2 0-1-15,-4-1-1 16,3-1-1-16,1 0-9 0,-3-1-21 15,-1-5-32-15,0-2-67 16,-3-7-164-16</inkml:trace>
  <inkml:trace contextRef="#ctx0" brushRef="#br0" timeOffset="19248.59">3959 12423 436 0,'45'20'82'0,"9"-9"-77"16,-11-10 3-16,13-1 10 15,8 0 1-15,10 0-17 16,7 2-2-16,7-5 1 0,12-4-1 15,8-1-5-15,9-2 0 16,5-2 1-16,7 0 3 16,9 0 2-16,6 1-2 15,7 1 1-15,5 0 0 16,6 5 2-16,3 0 5 16,2 3 2-16,6 0 3 0,0 2 2 15,5-1-4-15,2-2-2 16,3 3 1-16,2-3-7 15,2 3 0-15,0-4 2 0,1-1-3 16,2 2-1-16,-3-4 1 16,1-1 0-16,-3-1-2 15,-2-3 1-15,-3-1 1 16,-4-5-1-16,-4-1 0 16,-2-1 1-16,-7-3 5 15,-5-2 5-15,-4-6 0 0,-7 1-2 16,-4-7-1-16,-11-2-1 15,-8-5-2 1,-10 3-1-16,-12-8-3 0,-11 1 0 0,-15-4 0 0,-10-5 1 16,-12 1-2-16,-11-7 2 15,-9-1 0-15,-14-4-1 16,-7 0 1 0,-12-1-2-1,-2 1 1-15,-21 0 0 0,-9 0 1 16,-10 2-2-16,-11 0-1 15,-9 0 0-15,-11 2-2 0,-9 1-1 16,-9 3 2-16,-5-2 1 16,-7 6-1-16,-5 3 0 15,-7 3 1-15,-3 0-1 16,-3 3 0-16,-6 6 0 16,-1 2 2-16,-5 2-4 0,-6 5 1 15,-1 2 1-15,-3 3 0 16,-6 2-1-16,4 3 1 0,-7 1 1 15,1 4-3-15,-4 2 2 16,1 2-2-16,2 4-2 16,-3 2-4-16,1 5 1 15,2 0 5-15,0 2 2 0,4 0 1 16,-1 4 1 0,2 3 1-16,0 4-1 15,1 1 0-15,2 1 0 16,4 1-1-16,-2 0 1 15,2 3 3-15,3-1-5 0,2-1 3 16,8 2-1 0,-1-2 0-16,8 5 0 0,-1-2 0 15,6 4 0-15,2-3 0 0,-1 6 0 16,5 0 0-16,2 0-1 16,2 5 2-16,2 4-1 15,4-2-1-15,2 5 0 16,4 4 2-16,3 0-1 15,1 4 0-15,7 2-1 16,8 3 0-16,2 1 1 16,4 1 1-16,5 2-2 15,1 1 1-15,6-2-1 16,4 6 0-16,0-2 1 16,5 4-1-16,3 1 2 0,3 4-1 15,3 0-1-15,-2 4 1 16,7-1 0-16,6 1-1 15,1 0 1-15,5 0 1 16,6-2-1-16,2-1 2 16,5-2 1-16,7-1-1 0,0-2-1 15,9 0 1-15,9-3 1 16,8 0-1-16,8-6 0 16,3 3 1-16,12-6-2 15,9 0 1-15,6-6-1 0,15 0-1 16,11-6-1-16,21-8-25 15,15-8-55-15,20-17-135 16</inkml:trace>
  <inkml:trace contextRef="#ctx0" brushRef="#br0" timeOffset="73589.67">20298 2659 451 0,'13'-11'15'0,"-6"-3"6"16,0 6 32-16,-2-2 2 0,0 3-23 16,-5 5-10-16,0 1-7 15,-12 1-11-15,-8 4-6 16,-12 12 1-16,-7 1 1 16,-8 4 1-16,-2 4-2 15,2 0 4-15,3-1 9 16,10-5 7-16,7-3-1 0,13 0-9 15,9-1-9-15,5-5-2 16,17 1 2-16,14-2 0 16,8 0 2-16,3-1-2 15,4 4 0-15,-3-2 0 16,-8 5-19-16,-13 0-10 0,-14 5-10 31,-12 5 19-31,-22 2 16 16,-16 3 6-16,-6 2 4 15,-8-1 12-15,-2-1 13 16,6-3-5-16,13-4-6 0,10-5-4 16,17-2 1-16,12-4-9 15,12-3-8-15,27-3 2 16,15-4 2-16,16-2-1 16,8 0-1-16,8-10-2 15,4-2 1-15,-8 0-24 0,-6-1-22 16,-10 0-23-16,-15-1-35 15,-14-2-58-15,-13 2-198 16</inkml:trace>
  <inkml:trace contextRef="#ctx0" brushRef="#br0" timeOffset="73965.57">20878 2757 578 0,'0'2'49'15,"0"-2"-6"-15,0 0 13 16,5-3-25-16,10-3-27 16,6-1-4-16,10 0-1 15,4 2 0-15,2-1-18 16,2 6-32-16,-5 0-44 0,-12 0-77 15,-8 2-147-15</inkml:trace>
  <inkml:trace contextRef="#ctx0" brushRef="#br0" timeOffset="74074.92">21034 2816 167 0,'-20'9'317'16,"10"-3"-271"-16,4-5-12 16,8-1-3-16,23 0-14 15,11-1-6-15,13-10-7 0,12-2-14 16,7-5-81-16,0-3-124 15</inkml:trace>
  <inkml:trace contextRef="#ctx0" brushRef="#br0" timeOffset="74519.2">21801 2416 450 0,'-2'-18'121'0,"-16"5"-92"0,-8 4 0 15,-7 5-2-15,-3 4-20 16,-2 5-7-16,-1 12-1 15,5 6 0-15,11 2 0 0,6 2 1 16,13 2-2-16,4-1 1 16,14-2 1-16,10-1 0 15,6 2 0-15,4-5 0 16,-4 0 0-16,-5-2 0 0,-9 0 0 16,-12 1-10-16,-6 1-8 15,-23-1 12-15,-8 0 4 16,-8-1 3-16,1-3-1 15,4 0 7-15,9-3 10 16,12-2-9-16,10 1-7 0,6 1-2 16,18 4 0-1,12 2 1-15,9 5 2 0,3 3-2 16,-2 6-1-16,-6 2-4 16,-6-2-3-16,-10 2-2 15,-9-4 8-15,-4-6 1 16,-2-4 1-16,-4-4 4 15,0-6 10-15,0-3-4 0,3-4-6 16,8-5-4-16,4 0-5 16,9-5-40-16,6-13-82 15,11-10-201-15</inkml:trace>
  <inkml:trace contextRef="#ctx0" brushRef="#br0" timeOffset="74816">22161 2657 579 0,'-21'-19'35'0,"0"5"-17"0,3 4 11 16,0 10 4-1,6 4-27-15,-2 16-9 0,8 10 2 16,2 6 1-16,4 5-1 16,2 0 1-16,13-4 0 15,4-5-1-15,6-9 0 0,4-10 1 16,1-6-2-16,4-7 4 15,-3-7 4-15,-2-11 4 16,-6-5-2-16,-5-6 1 16,-9-3-3-16,-9 0-2 15,-1-2-4-15,-18 6-2 16,-4 3-4-16,-4 7-8 0,0 9-10 16,6 9-15-16,8 5-18 15,7 11-57-15,6 8-60 16</inkml:trace>
  <inkml:trace contextRef="#ctx0" brushRef="#br0" timeOffset="75019.08">22568 2810 559 0,'3'-6'68'16,"-3"-2"2"-16,2 5-5 15,-2 3-20-15,2 0-33 0,0 8-14 16,1 9-4-16,5 6 5 15,-1 4 0-15,2 3 1 16,1-1-29-16,3-8-30 16,3-5-22-16,1-12-43 15,0-4-135-15</inkml:trace>
  <inkml:trace contextRef="#ctx0" brushRef="#br0" timeOffset="75228.1">23001 2536 597 0,'0'-2'39'16,"0"2"-35"-16,-2 4 3 15,0 10 29-15,2 11-11 16,0 4-11-16,2 6-4 16,8 5-4-16,7 0-3 0,-3 2-1 15,1-1-1-15,0-4-1 16,-1-1-25-16,-2-10-33 15,-4-4-39 1,2-15-52-16,-1-7-162 0</inkml:trace>
  <inkml:trace contextRef="#ctx0" brushRef="#br0" timeOffset="75781.42">23447 2331 558 0,'0'-19'31'16,"0"2"7"-16,8 9-4 15,11 6-19-15,5 2-14 0,3 7-2 16,3 14-1-16,-2 6 0 16,-8 7-14-16,-8 8-11 15,-9-2-3-15,-3 2-8 16,-1-4 2-16,-12-2 19 0,2-4 14 16,1-5 3-16,1-6 0 15,3-5 1-15,4-3 7 16,2-5 3-16,0-2 2 15,10-3 8-15,0 1-7 0,2-4-10 16,0 2-4-16,-4-2-8 16,-1 3 4-1,-5 3 0-15,0 2 1 16,-2 7 2-16,0 3 0 16,0 3 2-16,1 2 3 15,7 4 6-15,3 1 4 16,1 1 0-16,6-1-1 0,-1 1 3 15,-3-7 0-15,-2-1-4 16,-6-3-2-16,-6-6-4 16,-13 3-2-16,-17-5 5 15,-13 1-4-15,-10-4-26 16,-13-5-80-16,-5-2-211 0</inkml:trace>
  <inkml:trace contextRef="#ctx0" brushRef="#br0" timeOffset="85042.81">20663 3972 168 0,'0'-8'70'16,"0"0"-10"-16,3 1-4 16,0-2-7-16,1 0 0 15,2 0 0-15,-4 4-9 0,1 0 2 16,-1-1-8-16,-2 5-10 0,2 1-8 15,-2 0-13-15,0 13-3 16,3 7 0-16,-3 6 1 16,2 9 1-1,0 6 0-15,1 1-1 16,1 3 0-16,-1 2 0 16,0-7 1-16,0-2-3 15,-1-6 1-15,-2-7 0 16,2-3 1-16,-2-10 0 15,3-1 5-15,-3-4-1 16,0-2-3-16,4-3-1 0,-1-1 2 0,4-1 5 16,5 0 9-16,3 0 2 15,7-1-3-15,4-3-3 0,4 1 0 16,1-1-5-16,3-1-2 16,-4 1-4-16,2 1-2 15,-1-1 0-15,-7 4 0 16,-5-2 0-16,-4 0-7 15,-3 2-5-15,-5-1-5 16,-1 1 2-16,-3 0-2 0,1 0-19 16,-1-4-37-16,4-1-45 31,5-8-113-31</inkml:trace>
  <inkml:trace contextRef="#ctx0" brushRef="#br0" timeOffset="85450.7">21853 3890 420 0,'0'-10'39'0,"-8"-3"2"15,-4 4 6-15,-2 1-11 16,-2 4-18-16,-6 4-9 0,-7 0-2 16,-3 14 0-16,-2 6 1 15,-2 6 7-15,0 5-5 16,8 0-4-16,7 1-3 15,9 0-2-15,11-3 1 0,1 0 1 16,20-6 1 0,6-2 1-16,12-3-2 0,7-7-1 15,0-2-1-15,5-6-3 16,-7-1-5-16,0-2-13 16,-9 0-27-16,-7 0-49 15,-15 0-58-15,-12 0-156 0</inkml:trace>
  <inkml:trace contextRef="#ctx0" brushRef="#br0" timeOffset="85606.9">21625 4336 420 0,'0'5'72'0,"11"-5"-35"16,14 2 19-16,8 0 6 15,8-2-22-15,7 0-23 16,2 0-11-16,6 0-6 0,2 0-2 15,-2-2-50 1,-2-4-102-16,1-7-254 0</inkml:trace>
  <inkml:trace contextRef="#ctx0" brushRef="#br0" timeOffset="86517.68">22755 3864 327 0,'5'-1'65'16,"-2"-4"-19"-16,-3 2 29 0,-3-2-16 15,-11 1-36-15,-8 4-18 16,-8 0-1-16,-6 0 0 15,-2 0 7-15,-5 7 5 16,5 0 0-16,4 0-1 16,7 0 0-16,9 3-3 15,7-2-8-15,11 5-4 16,0 0 0-16,17 3 2 0,5-1 1 16,7 3-1-16,4 0-1 15,-1-1-1-15,-3 1-2 16,-4 0-5-16,-7-2-11 15,-7 2-3-15,-10-2 7 0,-1 0 6 16,-10-2 7-16,-8 0 2 16,-4 0 3-16,3-3 10 15,2 0 3-15,5 0 2 16,7-4-6-16,5 3-4 16,3-2-2-16,16-1 2 0,10 0-2 15,6-1-2-15,3-3-4 16,4-1 0-16,-1-2-6 15,-2 0-16-15,-4 0-24 16,-6-4-17-16,-5-7-29 16,-9-3-49-16,-4-5-237 0</inkml:trace>
  <inkml:trace contextRef="#ctx0" brushRef="#br0" timeOffset="87048.81">22943 3537 525 0,'0'0'25'0,"0"0"-14"16,13 4-7-16,3 6 30 15,6 6-18-15,3 1-8 16,6 2-6-16,-1-5 0 16,1 0-2-16,-1-5 0 0,-6-1 1 15,2-5-2-15,-8-3-5 16,-4 0-4-16,-9-5 0 16,-3-4 4-16,-2 0 0 15,-9 2 2-15,-8-1-1 16,-7 5-5-16,-3 3 7 0,-5 2 1 15,-2 9 2-15,2 1 0 16,5 4-1-16,3-1 0 16,10-5 1-16,3-1-2 15,7-4 2-15,4-5-2 16,2 0 1-16,11-2 7 0,1-10 3 16,4-2-5-16,0-4-2 15,0 0 1 1,-2-2 4-16,-3 2 7 0,-4 3 4 15,-1 2 11-15,-4 6 4 16,2 2-3-16,-6 5-9 16,0 0-10-16,0 12-11 0,0 12 0 15,-3 8 7-15,-4 10-3 16,6 12-3-16,1 6 1 16,0 6-25-16,3-5-81 15,10-6-216-15</inkml:trace>
  <inkml:trace contextRef="#ctx0" brushRef="#br0" timeOffset="107322.74">21484 5618 185 0,'-6'0'13'0,"-2"0"124"15,3 0-81-15,2 0-5 16,1 0-2-16,0 0-7 0,2 0-9 16,0 0-4-16,0 0-7 15,0 0-3-15,0 0 0 16,0 0-2-16,0 0-3 15,5 0 1-15,8 0 1 16,3 0 0-16,10 0-1 16,2-5-4-16,12 0 4 0,2-4-7 15,7 2-3-15,-3-4-2 0,2 2-1 16,-9 2-2-16,-4 0 0 16,-6 1 0-16,-7 1 0 15,-7 5 0-15,-6-2 0 0,-6 2 0 16,-1 0 0-16,-2 0 0 15,0 0 0-15,0 0 0 16,0 0 0-16,0 0 0 16,2 0 0-16,3-2 0 0,3 1-2 15,-1-3-13-15,3 1-14 32,1-1-14-32,-2-2-27 0,0-2-42 15,0-3-65-15</inkml:trace>
  <inkml:trace contextRef="#ctx0" brushRef="#br0" timeOffset="107647.25">21873 5348 359 0,'-9'-5'75'15,"2"2"-18"-15,2-1-2 31,5 4 4-31,0 0-30 0,0 0-22 16,7 0-1-16,1 4 5 16,7 5 1-16,1 2-1 15,6-1 1-15,0 6-4 0,2 1-1 16,-1 0-5-16,5 3-2 0,-1 0 1 16,-6-1-1-1,-1-1 0-15,-7 0 1 0,-6-1-1 16,-7 0 0-16,0-1 0 0,-17 0 2 15,-2 0-2-15,-6-2-6 16,1 0-7-16,4-1-12 16,6-4-25-16,9-4-40 15,5-5-83-15</inkml:trace>
  <inkml:trace contextRef="#ctx0" brushRef="#br0" timeOffset="108270.52">22778 5411 345 0,'2'0'84'0,"-2"-5"-8"16,0-4-3-16,0-7-18 15,0 2-21-15,0-3-11 0,-2-1-4 16,-6 1-6-16,-2 4-8 16,-4 3-5-16,-6 4-1 15,-4 6-2-15,2 2 0 16,-2 13-1-16,2 6-2 0,2 4 1 15,6-1-2-15,4 0 0 16,8-3 0-16,2-4 0 16,0-9 2-16,12-2 0 15,7-6 4-15,5 0 3 16,1-11 0-16,4-3-1 0,-2 0 1 16,-3 1-1-1,-5 4-1-15,-6 6 0 0,-3 3-1 16,-4 10-3-16,0 10 2 15,-1 8 1-15,-3 8 1 16,1 5 0-16,-1 2 1 16,0-4 0-16,3-5-1 15,2-7-1-15,3-8 4 16,-2-11 10-16,6-8 1 0,-1-2 11 16,5-14 2-16,0-9-5 15,2-4-5-15,-3-4-6 16,0 0-8-16,-6 1-5 15,-4 5-28-15,-1 2-26 16,-3 6-31-16,-3 6-85 16,0 5-184-16</inkml:trace>
  <inkml:trace contextRef="#ctx0" brushRef="#br0" timeOffset="110212.8">23286 5642 228 0,'-2'-2'157'0,"-1"-6"-101"16,1 3 15-16,0 1-12 0,2 1-15 16,0 0-15-16,-3 1-8 15,-1 2-6-15,-5 0-11 16,-4 10-5-16,1 3-1 0,-6 6 2 16,4 5 0-16,1-3-1 15,4 2 1-15,7-5-1 0,2 0 0 16,9-7-1-16,11-2 2 15,3-6 0-15,2-3 1 16,2 0 0-16,0-14 0 16,-7-2 0-16,-9-4 0 0,-6-3 4 31,-5-2 0-31,-7 0-3 0,-11 2-2 0,-3 3-7 16,2 4-5-16,2 4-7 0,4 3-15 15,11 3-29-15,2 1-47 16,12-2-198-16</inkml:trace>
  <inkml:trace contextRef="#ctx0" brushRef="#br0" timeOffset="111101.71">23167 5074 264 0,'-10'-14'49'0,"-2"2"-4"15,-5-1-6-15,0 1-6 0,-5 1-12 16,0 2-1-16,-7 5 5 15,0 4-3-15,-5 0-11 16,-3 11-3-16,-6 8 3 16,-4 6 2-16,-7 8-6 15,4 6 4-15,-2 5 4 16,5 3-2-16,9 7 2 0,6-1-2 16,13 1-5-16,9 0-6 15,10 0 0-15,0-2 0 16,17-2 1-16,8-2 1 15,9-2 5-15,7-5-1 16,8-1 0-16,4-6-2 0,8-2-3 16,4-7 0-16,0-4-3 15,-2-5 1-15,3-7 0 16,-5-5 0-16,-3-4 1 16,-5-7 0-16,-1-9-2 0,-4-8-1 15,-6-4 1-15,-1-9 1 16,-5-6 1-16,3-6-1 15,-9-4 1-15,-1-2 1 16,-10-2 3-16,-6 1 7 16,-8 3-4-16,-5 0-3 15,-22 1-5-15,-10 2-1 0,-12 0-2 32,-10 5-12-32,-7 4-3 0,-4 4-9 0,0 9 8 15,6 4 4-15,9 10-13 16,12 6-30-16,11 7-22 0,15 1-47 15,12 0-183-15</inkml:trace>
  <inkml:trace contextRef="#ctx0" brushRef="#br0" timeOffset="111735.18">23396 4867 330 0,'-24'-30'18'0,"-6"3"35"16,-4-1-11-16,-9 3-15 15,-6 7-12-15,-5 4-4 0,-4 3 4 16,-6 7 6-16,-2 4-4 16,-1 4 2-16,-1 16 3 15,-1 8-1-15,1 13-8 16,7 8-8-16,0 8 2 0,8 7 2 15,6 2-2-15,8 3 2 16,11 2-1-16,12 2-2 31,9-2-3-31,7 1-2 0,15-2 0 16,7-3 0-16,9-2-1 16,6-5 0-16,4-4 1 0,5-4 0 15,8-4 0-15,0-7 1 16,4-4 0-16,1-3 0 0,4-4-1 15,0-4-1-15,-1-7 2 16,3-6-2-16,1-8 1 16,1-5 0-16,-1 0 0 15,1-13 2-15,-9-4-6 16,0-5 4-16,-2-5-2 0,-2-5 1 16,-2-5-1-16,-4-8-1 15,-2-8-1-15,-4-4 3 16,-4-3 1-16,-4-3-1 15,-9-2 2-15,-5-1 0 16,-7 0 1-16,-10 0-1 16,-3 2 1-16,-9-3 0 0,-16-2-3 15,-9-1 0-15,-9 0 2 16,-11 2-1-16,-7 0-1 16,-9 6-1-1,-7 6 0-15,-4 14-13 0,-7 11-10 16,-3 16-23-16,-3 9-49 15,-2 6-135-15</inkml:trace>
  <inkml:trace contextRef="#ctx0" brushRef="#br0" timeOffset="114084.43">22789 6004 386 0,'0'-11'27'0,"0"4"32"15,0 4 7-15,0 3-19 16,-2 5-29-16,-3 11-20 0,-2 9 5 0,-5 11 2 16,0 10 0-16,-3 8 3 15,0 8 3-15,-2 7 1 16,3 3-3-16,1-1-5 16,4-1-2-16,6-5 0 15,3-4-2-15,5-8 1 16,13-10 2-16,11-6 3 0,5-8 3 15,5-4-2 1,7-12-2-16,0-10-3 16,1-3-1-16,-1-10 0 15,0-14 0-15,-5-6 0 16,-2-6-1-16,-9-12 0 0,-6-2 0 16,-7-6 1-16,-5-3 0 15,-7-2-1-15,-5 6-5 16,-2 5 0-16,2 7 1 15,-3 7 3-15,-1 13 0 0,-1 4 1 16,2 4 0-16,3 3 1 16,0 1-3-16,0 4 1 15,3-2 1 1,1 3-2-16,-1 3 2 0,1 1-1 0,-4 2 0 0,0 0 0 16,-2 7-5-16,-10 8 3 15,-5 5 3-15,-1 4 0 16,-5 5 0-16,1-2 1 15,2-2-1-15,3-2 1 16,4-7-1-16,4-5 1 16,7-8 0-16,2-3 2 0,0 0 6 15,4-14 1-15,11-7-6 16,0-8-2 0,5-3-1-1,3-4 0-15,0 4-1 0,-1 0 2 0,2 5 7 16,-7 7 3-16,0 6 2 15,-5 3 0-15,-1 9 3 16,0 2-6-16,-4 2-7 16,3 13-3-16,2 6 1 0,0 4-1 15,3 9-1-15,-1 4 0 16,-1 6-31-16,-1-1-44 16,-2-2-66-16,0-5-142 15</inkml:trace>
  <inkml:trace contextRef="#ctx0" brushRef="#br0" timeOffset="114445.84">23576 6497 558 0,'-14'-9'36'0,"1"-2"-11"15,-6 5 12-15,4 6-13 16,-4 0-19-16,3 9-4 16,0 7 0-16,2 5 1 0,6 2-3 15,5 4 1-15,3-2 0 16,0 0 0-16,8-4 0 16,7-9 0-16,5-3-1 15,1-8 1-15,6-1 1 16,2-10 0-16,-2-6-1 0,0-8-3 15,-3-1 2-15,-10-3 3 16,-8-2-1-16,-6 3 0 0,-5 2-4 16,-17 3-17-16,-2 7-12 15,-1 7-8-15,-1 8-24 16,8 0-46-16,8 8-82 16</inkml:trace>
  <inkml:trace contextRef="#ctx0" brushRef="#br0" timeOffset="114636.15">23884 6528 237 0,'0'0'386'0,"0"0"-327"32,0 0-12-32,-6 7 0 0,-1 4-11 0,2 3-21 15,0 8-8-15,3 2-4 0,0 0-2 16,2 3-4-16,2-5-28 15,0-4-34-15,7-5-33 16,2-13-38-16,5-1-145 16</inkml:trace>
  <inkml:trace contextRef="#ctx0" brushRef="#br0" timeOffset="114807.97">24198 6348 614 0,'0'0'77'15,"0"4"-39"-15,0 14 1 16,0 8 7-16,0 12-17 16,0 8-12-16,0 13-13 0,6 8-1 15,4 12-2-15,3 10-23 16,-1 16-62-16,3 7-82 16,-3 5-303-16</inkml:trace>
  <inkml:trace contextRef="#ctx0" brushRef="#br0" timeOffset="142846.41">23518 3843 33 0,'5'-8'467'15,"-3"-3"-427"-15,0 0 14 0,1 3 2 16,2-4-16-16,-1 6-17 15,2 3-10-15,3 0-10 16,-1 3-3-16,4 3 1 16,0 8 0-16,0 7 2 15,1 3 1-15,-2 3-1 0,-1 2 0 16,0-4 0-16,0-3-2 16,-1-2 1-16,4-5 3 15,-2-6 0-15,2-6 2 16,2 0 7-16,5-15 8 15,1-8 0-15,6-9-7 0,4-9-2 16,3-5-3-16,6-6-3 16,5-6-1-16,-2 2-3 15,5-1-2-15,-1 0-1 16,-4 0 0-16,-2 3 0 16,-4 6 0-16,-5 1 0 0,-9 12-4 15,-5 4-9-15,-9 10-10 16,-9 7-24-16,-4 10-48 15,-25 4-114-15</inkml:trace>
  <inkml:trace contextRef="#ctx0" brushRef="#br0" timeOffset="147827.14">20834 4595 442 0,'0'-15'0'16,"10"4"-1"-16,15-1 19 15,8 2-3-15,6-1-12 0,5 2-3 16,-4 0-4-16,-5 4-7 16,-7-1-5-16,-16 4 10 15,-10 2 4-15,-7 0-4 16,-22 0 25-16,-14 0 14 16,-8 0 12-16,-4 0-6 0,1 4-4 15,1 3-2 1,10 2-3-16,12-2-10 0,15 0-13 15,13 2-6-15,7-4-5 16,27-3-2-16,15 0 8 16,13-2-2-16,13 0 1 0,4-10-8 15,0-3-6-15,-12-3 6 32,-10 1 0-32,-22 7-7 15,-23-1-10-15,-15 3 7 0,-30 6 8 16,-22 0 9-16,-15 2 7 15,-9 9 17-15,0 1 8 16,6 2 9-16,13-1 0 16,18-2-3-16,18-4-17 0,23-4-14 15,16-3-11-15,33-1-2 16,21-14 10-16,20-6-3 16,16-2-24-16,4-4-42 15,-6-2-40-15,-12 5-136 16</inkml:trace>
  <inkml:trace contextRef="#ctx0" brushRef="#br0" timeOffset="148552.31">19790 5373 317 0,'-5'-15'57'0,"2"-1"21"16,3 0 5-16,0 5-18 15,0 0-9-15,6 6-9 16,0 4-10-16,1 1-6 15,0 6-18-15,2 14-11 0,-2 9 0 16,-2 6 2-16,1 5-3 16,-1-1 1-1,3 2 0-15,-3-6-2 16,-2-3 1-16,3-7 0 16,-1-7-1-16,0-4 0 0,0-6 1 15,0-3 0-15,2-1 0 16,3-4 5-16,5 0 5 15,1 0-3-15,7-7-3 16,3-6-4-16,4 1 0 16,1-6-3-16,3-2-30 15,0-5-39-15,0-4-33 16,-4-3-68-16,-1-3-257 0</inkml:trace>
  <inkml:trace contextRef="#ctx0" brushRef="#br0" timeOffset="148692.97">20286 5308 425 0,'-4'0'85'0,"4"0"-55"15,0 0 6-15,11-2-13 0,5-1-8 16,2-2-14-16,4 3-5 16,-1 2-51-16,-5 0-53 15,-1 0-78-15</inkml:trace>
  <inkml:trace contextRef="#ctx0" brushRef="#br0" timeOffset="148817.9">20364 5397 349 0,'-2'6'101'0,"2"-6"-63"15,10 0-26-15,14-8-1 16,7-5-8-16,7-2-41 16,7-9-124-16</inkml:trace>
  <inkml:trace contextRef="#ctx0" brushRef="#br0" timeOffset="149184.56">20883 5091 550 0,'-5'-7'33'0,"-7"4"-22"16,-7 3 3-16,-2 3-5 15,-2 11-8-15,-1 0-1 16,-1 5-1-16,3-1 2 15,8 0-1-15,1-3 0 16,8 2-2-16,5-3 0 16,0 1 1-16,13-3 2 0,6 2 0 15,3 2 0-15,2-4 0 16,-1 5-1-16,-7-1 0 16,1 4-5-16,-10-2-9 15,-7-1 0-15,-2 3 8 16,-13-2 5-16,-2-2 3 15,-4-2 23-15,8-3 8 16,-1-2 6-16,11-4-13 0,3-5-16 16,12 0-11-16,17-2 1 15,9-9 1-15,10-3-4 0,5-4-37 16,-1-5-50-16,-6-4-52 16,-5 1-145-16</inkml:trace>
  <inkml:trace contextRef="#ctx0" brushRef="#br0" timeOffset="149686.93">20995 4889 503 0,'-2'0'23'0,"2"0"4"16,5 0-3-16,16 0-3 0,-2 0-5 15,9 2-10-15,1-2-5 16,0 0 0-16,-2 0 0 16,-5-2-2-16,-6-5-5 15,-9-2-6-15,-7 2 4 16,-2 0-7-16,-16 0 1 0,-3 3 4 15,-6 4 8-15,-1 0 0 16,1 7 1-16,3 5 1 16,4 3-1-16,10 1 1 15,2 0-1-15,6-3-1 16,2-5 0-16,5-1-1 0,10-7 4 16,1 0 7-16,2-8 1 15,0-10-5-15,0-4 3 16,-2-2 1-16,-2-2 0 15,-1 3 10-15,-6 5 14 16,-3 4 12-16,-2 5-7 16,-1 9-11-16,-1 0-10 15,0 14-18-15,0 15-1 0,0 12 2 16,0 11 1-16,0 10-14 16,0 4-39-16,0-2-74 15,2-6-218-15</inkml:trace>
  <inkml:trace contextRef="#ctx0" brushRef="#br0" timeOffset="150064.34">20420 5777 478 0,'-7'0'55'15,"7"0"-15"-15,0 0 3 16,18 0-26-16,8-7 5 15,11-2-1-15,9-5-6 16,7-2-4-16,6-2-6 16,6-3-1-16,-1 1-3 0,-1-3 0 15,-2 3-1-15,-5 4 0 16,-12 2-5-16,-11 1-25 16,-15 8-27-16,-16 3-24 0,-7 2-26 15,-28 6-95-15</inkml:trace>
  <inkml:trace contextRef="#ctx0" brushRef="#br0" timeOffset="150220.57">20637 5777 365 0,'-14'12'46'15,"13"-4"8"-15,8-5-3 16,23-3 20-16,15-3-5 16,10-13-19-16,13-6-13 0,3-3-6 15,2-2-11-15,-3 1-14 16,-7-3-8-16,-9 2-52 15,-9-3-87-15,-16-4-432 0</inkml:trace>
  <inkml:trace contextRef="#ctx0" brushRef="#br0" timeOffset="-192929.95">21384 15825 483 0,'0'-11'30'0,"0"1"-17"16,-2-3-11-16,-8 1-2 0,-1-1 1 16,-7-4 0-16,-6 0-2 15,-8-3-2 1,-5-1-3-16,-8 0 5 16,-12 0 0-16,-4-1 1 15,-12-1 2-15,0 0 6 0,-10-3 2 16,1 2 7-16,-8-2-4 15,-3 2-3-15,1-2 6 16,-8 2-4-16,-7 0-3 0,-2 3-4 16,-6 1-2-16,-9 1-1 15,-3 3-2 1,-5-2 2-16,-4 4-2 0,-4 1 0 0,4 2 0 16,0 1 0-16,-5 3 0 0,5 1 0 15,-5 3 1-15,4-1 0 16,-4 4-2-16,1 0 1 15,0 0 0-15,1 0 1 16,3 9 0-16,-2 3 2 31,3 3-3-31,4 1 3 0,-1 5-1 16,3 6 0-16,6 0 2 16,5 6 0-16,1 1 1 15,7 4 0-15,8 1 2 16,7 2-4-16,3 2-1 0,11 4 4 15,6 3-3-15,3 7 0 16,9 5-4-16,5 6 1 16,7 4 0-16,4 5 1 15,7 2-1-15,10-3 0 16,8-2 0-16,6-3-1 0,11-3 1 16,5-4-1-16,2 2 1 15,14-5-1-15,11 1 2 16,8 1 0-16,13-5 1 15,3 2 0-15,10-2 1 0,6-1-1 16,8-2 1-16,5-5-3 16,2-1 1-16,6-5-1 15,5-2 1-15,4-3-1 16,6-2 0-16,6-5 1 16,6-3 0-16,6-1 2 15,6-4 1-15,2-7-1 0,6-2-1 0,3-6 2 16,4 1-3-16,0-4 0 15,-2-5 2-15,8-1-4 16,-4 0 2-16,0-1-1 16,5-8 1-16,-1-4 0 0,2-3-2 15,-3-5 2-15,6-2 0 16,-5-2-3-16,1-2 4 16,-4-3-2-16,0-1 1 15,-1-1-1-15,-8-2 0 16,1-1-1-16,-6-1 3 15,-5-3-3-15,-4-3 2 0,-4 0-1 16,-6-4 1 0,-3-4 1-16,-7-2-2 0,-2-2 0 15,-10-1 1-15,-10-2-2 16,-2-3 2-16,-12 0 1 16,-9 0-2-16,-5-3 0 0,-12-3 1 15,-9-2 0-15,-11-5 1 16,-8-1 1-16,-12-5 1 15,-7-4 0-15,-18 2 1 16,-17-1-2-16,-13 0 0 0,-25-2-2 16,-18 0 0-16,-31 0 1 15,-34 0-2-15,-32 5-2 16,-48 10-12-16,-49 14-20 16,-55 12-50-16,-57 15-140 15</inkml:trace>
</inkml:ink>
</file>

<file path=ppt/ink/ink15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8:52:00.331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19258 4352 571 0,'0'-7'62'0,"0"1"-19"16,0 6 17-16,0 2-14 15,0 14-31-15,-9 14-8 16,-3 15 11-16,-8 20-4 15,-5 11-4-15,-6 15-2 0,-6 7-4 16,1 7-4-16,-5-5 1 16,9-8-1-16,3-16-7 15,7-13-11-15,5-17-5 16,10-16 4-16,7-16-2 16,0-14-24-16,11-17-26 0,9-19-4 15,2-18-69-15,1-11-137 16</inkml:trace>
  <inkml:trace contextRef="#ctx0" brushRef="#br0" timeOffset="265.57">19246 4511 502 0,'5'-16'69'0,"-3"1"-9"16,1 8 4-16,-1 0-15 15,2 5-19-15,5 2-17 16,0 4-10-16,6 14 1 15,2 5 5-15,5 15 1 0,5 8 0 16,2 11-4-16,0 5-2 16,3 6-1-16,0 5-3 15,0 1 1-15,-3-5-1 16,-6-3-11-16,-1-8-17 16,-8-12-3-16,0-13 2 0,-5-9-9 15,-4-15-18-15,-5-9-37 16,0 0-54-16,-10-16-234 15</inkml:trace>
  <inkml:trace contextRef="#ctx0" brushRef="#br0" timeOffset="578">19050 4924 430 0,'-8'0'167'0,"8"0"-135"15,3-1 5-15,18-5-7 16,13-1-12-16,8-4-9 0,16 1-6 16,6-4-5-16,8-4-40 15,1-4-105-15,1-6-342 16</inkml:trace>
  <inkml:trace contextRef="#ctx0" brushRef="#br0" timeOffset="1249.73">19933 4902 422 0,'-7'0'100'0,"4"0"-74"15,3 0 37-15,0 0-16 16,12 0-27-16,10-3-7 15,10-2 11-15,12-2 7 16,12 0-5-16,10-2-5 0,7 2-8 16,12-2-6-16,3 2-5 15,-1 0-3-15,5 1 1 16,-6 1 0-16,-5 0-1 16,-13 1-5-16,-7 0-8 15,-16 1 3-15,-9 1 5 16,-15 0-1-16,-8-1 2 0,-6 1 4 15,-5 0 1-15,-2 2 2 16,0-1-5-16,0 1 2 16,0 0 2-16,0-2-2 15,2 2-10-15,0 0-15 0,-1 0-8 16,1 0-2 0,2-2-7-16,-3 2-17 0,1-4-6 15,-2-1-7-15,0-2-78 16</inkml:trace>
  <inkml:trace contextRef="#ctx0" brushRef="#br0" timeOffset="1593.37">20673 4586 484 0,'-19'-4'116'0,"9"1"-107"15,3-1 26-15,7 4 23 16,10 0-36-16,11 0-19 16,11 0 13-16,8 2 12 15,10 1-9-15,4 6-4 0,4 0-10 16,-4 3-4-16,-5 1 0 16,-3 1 0-16,-7 2-2 15,-5 0 1-15,-9 6-1 16,-12 1-1-16,-8 6-2 15,-5 7-1-15,-19 2 4 0,-12 7 3 16,-8 3-2-16,-8 1-2 16,-4-5-5-16,3-1-20 15,3-8-23-15,4-8-31 16,8-9-79-16</inkml:trace>
  <inkml:trace contextRef="#ctx0" brushRef="#br0" timeOffset="5717.4">21772 4739 124 0,'0'0'64'16,"0"0"-43"-16,2 0 18 0,0 0 16 15,1 0-11-15,1 0-3 16,2 0-7-16,-3 0-8 16,1 0 3-16,-1 0-4 15,1 0-7-15,-1 0-5 16,-1 0-2-16,0 0 4 0,-1-2 3 15,1 2 5-15,0-3-1 16,1-1-1-16,-2 1-4 16,-1-4-3-16,4 1-2 15,-2-3-2-15,-2 2-2 16,0 0-4-16,0-2 0 0,0 0-1 16,0 0-3-16,-10 0-2 15,-6 2 1-15,-2-2-1 16,-8 4-2-16,-7 3 0 15,-8 2 2-15,-6 3 2 16,0 10 0-16,1 7 0 16,-1 5 0-16,8 5 2 0,3 7 2 15,9 5-3-15,9 2 1 16,11 1-2-16,7-4 0 16,8-3-1-16,14-10-3 15,10-9 3-15,4-10 0 0,5-7 1 16,5-2-2-16,0-16 0 15,-1-7 2-15,-2-6-1 16,-6-8 2-16,-3-1 3 16,-10 1 1-16,-2 1 3 15,-6 3-1-15,-3 2 3 16,-6 10 3-16,-2 1-1 0,-5 10 1 16,0 2-1-16,0 4-2 15,0 4-8 1,0 4-4-16,0 10-5 0,0 10 7 15,1 4 0-15,6 6 1 16,3 4-2-16,7-1 1 16,4-3-2-16,7-2-2 0,6-5-18 15,7-11-28-15,1-11-70 16,1-5-198-16</inkml:trace>
  <inkml:trace contextRef="#ctx0" brushRef="#br0" timeOffset="7026.98">22324 4300 145 0,'0'-5'99'0,"0"-3"-42"16,-2 2 2-16,0-3-7 15,0 0-8-15,2 0-7 16,0 1 6-16,0-1-7 15,0 1-1-15,0 3-2 16,0-1-2-16,0 2-8 0,0 3-4 16,-1 1-4-16,1 0-7 15,0 0-3-15,-2 1-4 16,2 14-1-16,0 6 1 16,0 10 2-16,0 12 5 15,2 8 5-15,5 10 0 16,-2 5-4-16,2 5-5 15,1 3-1-15,0-7-2 16,-2-4 0-16,1-8-1 0,-1-8 0 16,1-12 0-16,-4-8 0 15,1-8 0-15,-3-6 0 16,3-6 0-16,-2-3 1 16,-1-4-2-16,1 0-5 15,2 0-5-15,0-8-8 0,0-2-17 16,-1-7-30-16,0-2-39 15,1-4-95-15</inkml:trace>
  <inkml:trace contextRef="#ctx0" brushRef="#br0" timeOffset="7636.2">22373 4357 41 0,'-8'-16'362'16,"-1"2"-324"-16,-2-6 29 15,4-1-2-15,3-1-15 16,4-1-15-16,6-2-14 16,17 2-5-16,9 2-8 0,12 1 2 15,5 7-1-15,9 6 0 16,3 7-1-16,-5-1-5 16,-5 20-3-16,-7 8 0 15,-15 10-1-15,-14 12-2 16,-15 4-9-16,-15 6-8 15,-19 3-2-15,-9-2-4 0,-6-9 9 16,2-8 13-16,3-5 3 16,8-14 2-16,7-8 0 15,9-5 10-15,8-7 6 16,10-4 2-16,4-4 3 16,20-8-24-16,10-1 1 0,9-3-1 15,11 7-3 1,5 4 5-16,0 5 1 0,-4 7 0 15,-4 14-1-15,-15 8 0 16,-13 5-1-16,-15 3-22 16,-6 2-14-16,-24 1 19 0,-10-2-1 15,-11-5 1 1,-3-2 13-16,-4-8 4 0,3-4 3 16,8-8 5-16,7-9-1 15,12-2-4-15,18-16-12 16,10-18-185-16</inkml:trace>
  <inkml:trace contextRef="#ctx0" brushRef="#br0" timeOffset="21601.69">21244 5545 562 0,'0'-3'82'15,"0"-1"-62"-15,0 4 25 0,0 4-33 16,0 15-6-16,0 5 12 15,2 8-1-15,2 6-2 16,-1 6-6-16,4 0-3 16,3 2-4-16,-3-4-1 15,3-3-1-15,5-7-8 0,1-5-26 16,-5-10-25-16,6-6-49 16,-2-9-89-16</inkml:trace>
  <inkml:trace contextRef="#ctx0" brushRef="#br0" timeOffset="21836.02">21516 5600 473 0,'0'-12'239'16,"-2"3"-216"-16,0 4 24 16,1 5-7-16,1 0-22 0,0 12-23 15,5 12 4-15,2 2 1 16,1 11 0-16,6 3 0 15,-2 2 0-15,0 0 0 16,-2-1-1-16,-2-6-15 16,-2-3-22-16,-6-3-17 15,-2-8-30-15,-14-3-52 16,-9-8-101-16</inkml:trace>
  <inkml:trace contextRef="#ctx0" brushRef="#br0" timeOffset="21992.21">21153 5973 553 0,'12'8'29'16,"19"-3"-40"-16,11 5 36 15,5-1 13-15,9 2-11 16,2-2-21-16,1 0-4 16,-1-2-22-16,-2-5-68 0,-7-2-72 15,-3-4-168-15</inkml:trace>
  <inkml:trace contextRef="#ctx0" brushRef="#br0" timeOffset="22101.56">21776 5961 576 0,'0'-4'98'0,"-11"2"-61"0,4 2-1 15,-2 18-24-15,-2 7-12 16,1 8-17-16,-5 4-67 16,-1 6-126-16</inkml:trace>
  <inkml:trace contextRef="#ctx0" brushRef="#br0" timeOffset="22870.92">19404 7088 530 0,'-40'-27'-2'16,"-8"7"6"-16,-10 10 27 0,-7 8 18 15,-1 4-23-15,-7 23-13 16,0 18 2-16,4 16 5 16,2 14-2-16,6 16-1 15,9 15-6-15,13 10 3 16,12 9-9-16,13 4-4 0,14-3-4 16,5-1 5-16,20-11-3 15,14-8 1-15,10-9-2 16,12-15 1-16,11-10 2 15,5-13-2-15,19-17 2 16,4-11-1-16,9-14 1 16,4-12 3-16,6-6-4 0,-2-17 0 15,-3-14-3-15,-4-9 3 16,-8-10-2-16,-5-12 1 16,-14-8-3-16,-10-7 3 15,-13-11 2-15,-13-7 1 0,-17-5-4 16,-14-8 0-16,-12-2 3 15,-12 5 3-15,-26 2-5 16,-17 10-1-16,-21 12-5 16,-17 16 2-16,-13 17-2 15,-11 13 5-15,2 21-3 0,5 13-4 16,12 8-2-16,12 20-22 16,17 14-52-16,13 6-75 15,12 5-195-15</inkml:trace>
  <inkml:trace contextRef="#ctx0" brushRef="#br0" timeOffset="23136.52">19510 7536 673 0,'4'-12'70'16,"-4"4"-56"-16,-2 8-9 15,-11 16-3-15,-6 20 18 16,-5 10-4-16,-8 14-9 16,-2 9-5-16,-2 4-1 0,-1 3-1 15,8-8 0-15,3-4-4 16,10-14-17-16,5-12-19 16,8-15-16-16,3-18-21 15,9-10-33-15,8-27-81 16</inkml:trace>
  <inkml:trace contextRef="#ctx0" brushRef="#br0" timeOffset="23308.31">19472 7607 581 0,'11'-18'46'0,"0"13"-13"16,-1 5-7-16,3 17 4 16,4 11-8-16,2 9-6 15,3 11-9-15,-3 6-3 0,3 2-1 16,0 0-2-16,-5-3-1 15,0-3-1-15,-5-7-4 16,-1-9-18-16,-9-8-20 16,-2-9-31-16,-15-12-83 0,-12-5-243 15</inkml:trace>
  <inkml:trace contextRef="#ctx0" brushRef="#br0" timeOffset="23433.31">19290 8008 651 0,'0'-12'39'15,"26"-6"-35"-15,22 0-1 16,20-3-1-16,24 0-2 0,8-5-43 16,7-6-191-16</inkml:trace>
  <inkml:trace contextRef="#ctx0" brushRef="#br0" timeOffset="24089.38">23728 7445 658 0,'4'-11'30'0,"-3"4"2"16,-1 5 25-16,2 2-23 15,0 13-29-15,1 10-5 16,1 11 7-16,1 10 1 15,3 6-5-15,-3 7-1 16,4 0-2-16,0-1 0 0,-1-6-11 16,0-6-18-16,-1-9-11 15,0-15-21-15,-2-7-40 16,-3-13-69-16,-2-3-219 16</inkml:trace>
  <inkml:trace contextRef="#ctx0" brushRef="#br0" timeOffset="24483.05">23712 7529 369 0,'0'-34'210'15,"0"0"-175"-15,12 0 14 0,11 8 2 16,11 0-10-16,7 10-22 16,1 8-5-16,1 8-6 15,-1 1-6-15,-10 19-2 0,-11 9-1 16,-15 6-11-16,-6 10-24 15,-16-1 3-15,-10-1-2 16,-8-4 16-16,2-7 14 16,5-8 9-16,10-8 25 15,5-4-6-15,12-5-6 16,12-2-11-16,13 5 0 16,14-2 1-16,7 9-5 0,7-1 0 15,-4 7-1-15,-8 2-1 16,-9 0 0-16,-14 1-1 15,-18-1-9-15,-6 0 3 16,-20-4 3-16,-11-9-1 16,-5 2 0-16,-6-11 4 15,7-3 3-15,7-1-2 0,13-12-1 16,10-6-28-16,11-6-61 16,14-10-152-16</inkml:trace>
  <inkml:trace contextRef="#ctx0" brushRef="#br0" timeOffset="24904.86">24205 7147 620 0,'-62'-37'1'16,"-10"6"5"-16,-6 8 13 16,-2 14 17-16,-4 9-19 15,-5 11-6-15,6 22 0 16,3 16-1-16,4 15 0 15,15 13 2-15,12 12-5 16,10 11-3-16,18 7-1 0,13 0-3 16,11 2-2-16,18-6 0 15,15-9 1-15,11-9 0 16,9-10 1-16,10-13 0 16,5-12 0-16,7-13-1 15,4-10 1-15,5-13 1 0,2-12 0 16,3-7-1-16,1-20-3 15,1-13-1-15,-6-12-1 16,-4-12 5-16,-7-14 3 16,-11-8-2-16,-11-10 2 15,-20-5-1-15,-18-1-1 0,-17 2-2 16,-25 5 6-16,-28 9-10 16,-17 13 2-16,-16 14 1 15,-4 16-3-15,7 14-8 16,3 14-18-16,17 13-25 15,16 0-84-15,21 13-349 16</inkml:trace>
  <inkml:trace contextRef="#ctx0" brushRef="#br0" timeOffset="27213.99">20429 7974 456 0,'-4'0'50'16,"2"0"-42"-16,1-3 39 15,1 2-16-15,1-1-9 16,9-2-9-16,2 0-2 16,2 2 6-16,6 1 0 0,4-2-2 15,6 2-1-15,1 0-6 16,6 1 0 0,6 0 1-16,8-4-6 0,3 4 1 15,5 0-1-15,4 0-1 16,5-2-1-16,4 1 1 15,4-2 1-15,0-3-2 0,5 3 1 16,1 0 0-16,-2-2-1 16,3-2-1-16,-5 1 1 15,0 2 0-15,-1-1 0 16,-3 2 3-16,-1-1-2 16,0 1-2-16,-4 2 0 15,5-2 1-15,-2 2 1 0,-2 1-2 16,-2-3 0-16,0 3 0 15,-5 0 0-15,-4 0 0 16,0 0 1-16,-3 0-2 16,-3 0 1-16,-2-2-1 0,-2 2 2 15,-3 0-1 1,1 0 0-16,-8 0 0 0,-1 0 1 16,-3-1-1-16,-6-1 0 15,-3 0 1-15,-1 1-1 16,-5-1 0-16,-2-2 0 0,-5 3 1 15,-1-1-1-15,-2 0 0 16,-5 0 0-16,-2 2-2 16,1-1-10-16,-1-2-8 15,-1 0-13-15,0-2-36 16,-1-4-68-16,-1-6-185 16</inkml:trace>
  <inkml:trace contextRef="#ctx0" brushRef="#br0" timeOffset="27448.3">22943 7688 411 0,'-3'-2'140'16,"3"-2"-136"-16,0 4 14 0,5 0 7 16,10 6 14-16,2 4-16 15,5 8-8-15,1 0-5 16,0 7-1-16,1-2 0 0,-6 2-2 15,-4 0-2-15,-7 1-2 16,-7 1-1-16,-5 0-2 16,-21 0-2-16,-11-2-10 15,-11-7-56-15,-10-4-101 16</inkml:trace>
  <inkml:trace contextRef="#ctx0" brushRef="#br0" timeOffset="28151.26">22106 7456 375 0,'7'-13'52'0,"-3"1"-15"15,-2-1 32-15,-2 1-20 16,-2-1-14-16,-12 1-19 0,-6 3-6 16,-6 4-5-16,-2 1 2 15,-5 4 4-15,-1 4 1 16,0 8-3-16,4 10-3 16,1 1-2-16,8 7 1 15,8-2-3-15,11 1-1 0,2-4-2 16,19 0 1-16,3-5 1 15,9-5 2-15,1-2-3 16,3-8 1-16,-3-3-1 16,2-2-1-16,-7-2-2 15,-2-10 3-15,-3-4 0 0,-2-4 1 16,-8-1 1-16,1 0 0 16,-6 1 5-16,0 2 6 15,-2 4 3-15,-1 3 2 16,-3 4 1-16,-1 2-4 15,5 3-6-15,-5 2-6 0,2 0-6 16,-1 10 1-16,1 1 2 16,2 5 0-16,1 2 0 15,0 2 0-15,0 5 1 16,3-2-1-16,1 0 0 16,3 2 1-16,3-2-1 15,2-3-1-15,7 0 1 0,6-6-22 16,8-3-36-16,4-10-65 15,-3-1-132-15</inkml:trace>
  <inkml:trace contextRef="#ctx0" brushRef="#br0" timeOffset="62080.78">4299 3918 654 0,'0'-18'34'0,"0"6"-2"16,0 4 28-16,0 5-12 15,7 3-26-15,0 8-18 16,6 13 0-16,1 10 2 16,1 7 1-16,-3 14-2 0,3 7-1 15,-3 5-1-15,0 2-1 16,-1 2-2-16,-2-7 1 15,-2-4-1-15,-2-11 0 16,5-5-1-16,-5-11-9 16,2-8-13-16,2-11-23 15,2-11-32-15,0-4-34 0,-1-21-63 16,3-14-246-16</inkml:trace>
  <inkml:trace contextRef="#ctx0" brushRef="#br0" timeOffset="62315.1">4596 4022 99 0,'0'-23'595'16,"-5"8"-563"-16,-2 1 13 16,4 7 19-16,3 7-29 15,0 0-26-15,1 14-13 16,6 11 0-16,0 11 6 16,5 8 1-16,-5 11-1 0,1 3-1 15,-1 3 0 1,1-4 0-16,-1-2-1 0,0-9 0 15,0-4 0-15,3-7-2 16,-3-7-5-16,0-4-11 16,-4-6-15-16,-3-4-19 0,-3-7-22 15,-15-5-49-15,-12-2-137 16</inkml:trace>
  <inkml:trace contextRef="#ctx0" brushRef="#br0" timeOffset="62502.55">4101 4534 606 0,'-2'0'40'16,"2"0"-21"-16,17 0-7 15,15 7 24-15,9 0 1 16,8 4-15-16,7 5-13 0,6 0-8 16,-1 3-2-16,-2 1-37 15,0-3-66-15,-3-7-106 16</inkml:trace>
  <inkml:trace contextRef="#ctx0" brushRef="#br0" timeOffset="62627.53">4937 4557 753 0,'0'-5'61'16,"-15"1"-28"-16,-9 4 6 16,-5 7-7-16,-6 17-25 15,-6 11-8-15,-8 10-9 16,1 6-37-16,-6 3-73 0,1-2-200 15</inkml:trace>
  <inkml:trace contextRef="#ctx0" brushRef="#br0" timeOffset="63517.96">1991 5360 357 0,'7'-14'133'0,"-7"-1"-76"15,0-1 6-15,0 5 0 16,0 1-13-16,-10 2-22 16,-3 3-6-16,-5 3-6 15,-7 2-3-15,-6 6-3 0,-6 11-4 16,-9 9-2-16,-3 11 0 16,-2 8 1-16,-1 6 3 15,9 5-4-15,6 2-2 16,13-2 0-16,14-5-2 15,10-6 1-15,10-5-1 16,17-10-1-16,12-5 3 0,12-8 2 16,4-7-2-16,8-10-1 15,2 0-1-15,-2-4-4 16,-10-7-10-16,-9-5-5 16,-17-2-8-16,-15 2-9 15,-12-3 4-15,-16 1 4 0,-19 2 19 16,-6 2 9-16,-3 1 15 15,4 6 19-15,9 2 3 16,12 5-15-16,8 0-14 16,11 5-10-16,16 11-7 15,13 5 6-15,7 4 3 0,-4068 8 0 16,8149-2-2-16,-4078 5 3 16,-7-2-1-16,-7 0-1 15,-9-4-13-15,-5-1-27 16,-5-6-13-16,-6-11-61 15,0-12-190-15</inkml:trace>
  <inkml:trace contextRef="#ctx0" brushRef="#br0" timeOffset="64038.06">2641 5410 298 0,'0'-20'440'16,"0"3"-400"-16,0 5 5 0,0 9 5 16,5 3-27-1,6 10-22-15,2 15-7 0,4 10 6 16,3 7 0-16,-1 8 1 16,-4 0-1-16,0-7-1 15,-6-7-10-15,-2-10-2 0,-2-11 9 16,-3-12 3-16,4-3 1 15,1-7 7-15,4-11 1 16,5 0-7-16,5-1 2 16,4 3 0-16,2 6-2 15,-3 10-2-15,0 0-1 0,-7 13-2 16,-8 7-1-16,-9 7-13 16,-6 0-10-16,-13-1-4 15,-6-2-4-15,-6-5-9 16,3-7 9-16,2-4-1 15,6-8-25-15,15-4-15 0,5-10-77 16</inkml:trace>
  <inkml:trace contextRef="#ctx0" brushRef="#br0" timeOffset="64303.65">3140 5652 657 0,'0'0'105'0,"0"0"-88"16,0 0 23-16,0 0-4 15,0 0-15-15,5 0-12 16,14-5-6-16,4-4 0 16,6-6-3-16,5 0-12 15,-2-3-14-15,-3 3-19 16,-11 1 5-16,-11 3 23 0,-7 8 17 16,-11 3 0-16,-12 0-2 15,-5 16 2-15,1 6 4 16,0 8 12-16,5 2-5 15,11 2-5-15,11-4-5 0,7-3-3 16,22-8-16-16,16-9-28 16,7-10-71-16,7-10-276 15</inkml:trace>
  <inkml:trace contextRef="#ctx0" brushRef="#br0" timeOffset="64600.48">4248 5531 334 0,'-15'-11'4'16,"0"4"-54"-16,1 4 21 0,4 3-97 15</inkml:trace>
  <inkml:trace contextRef="#ctx0" brushRef="#br0" timeOffset="64959.75">4360 5550 629 0,'2'-18'75'16,"-2"-3"-38"-16,0 0 20 15,-10 1-24-15,-4 3-22 16,-8 2-12-16,-5 6 0 15,-5 9-1-15,-4 0 5 0,-1 16-1 16,1 9 0-16,9 5-1 16,5 5-2-16,10 0-1 15,12-3-1-15,0-5-5 16,17-7-6-16,8-8 8 16,8-12 5-16,1 0 2 0,-2-12 1 15,5-6 0-15,-11-2 2 16,-4 2 2-16,-4 4 17 15,-8 5 1-15,-3 7 2 16,-3 2-11-16,4 13-13 0,-1 8-6 16,7 8 3-16,6 3 1 15,7 4-14-15,2-3-38 16,5-10-69-16,0-8-167 16</inkml:trace>
  <inkml:trace contextRef="#ctx0" brushRef="#br0" timeOffset="65818.92">5193 5274 717 0,'2'-9'53'0,"-2"5"2"16,0 4-7-16,3 2-21 16,2 11-24-16,4 7-4 0,1 8 3 15,2 9 1-15,3 2-2 16,-1 3-1-16,4-2 0 15,-6-4-8-15,0-5-24 16,-2-12-20-16,-1-5-24 16,-6-10-14-16,-3-4-13 15,-5-14 62-15,-10-13-33 16,-2-8 41-16,-2-12 45 0,-1-1 77 16,1-2 1-16,5 2-15 15,6 4-11-15,5 3-1 16,3 12-13-16,15 7-25 15,12 7-12-15,5 7-11 16,4 8-1-16,3 0-2 0,-3 15 0 16,-9 8-1-16,-7 5-4 15,-16 8-19-15,-6 2-3 16,-20 0-3-16,-7-4 1 16,-5-5 18-16,2-4 11 0,3-9 6 15,9-2 18-15,8-3 0 16,8-1-3-16,4 3-5 15,12 1-4-15,14 2 1 16,13 4-6-16,6 0-5 16,8 1-2-16,0-1-28 15,-1-8-52-15,-9-5-75 0,-9-7-221 16</inkml:trace>
  <inkml:trace contextRef="#ctx0" brushRef="#br0" timeOffset="65990.73">5726 5531 602 0,'2'0'138'16,"1"0"-103"-16,4 0 11 16,6 0-9-16,1 5-15 15,6 6-17-15,0 3-4 16,0 4-1-16,-4-2-15 16,-4 0-33-16,-5-5-51 15,-7-8-85-15,0-3-313 0</inkml:trace>
  <inkml:trace contextRef="#ctx0" brushRef="#br0" timeOffset="66115.7">5667 5343 559 0,'20'-7'-7'16,"7"3"1"-16,10 4 6 16,8 0-54-16,5 11-78 15,3 0-91-15</inkml:trace>
  <inkml:trace contextRef="#ctx0" brushRef="#br0" timeOffset="66693.69">6126 5370 587 0,'-27'-9'49'15,"-5"2"-2"-15,-4 3 19 16,4 4-26-16,3 4-17 0,13 10-15 16,7 11-7-16,9 4-1 15,13 3-1-15,11 6 1 16,9 1-2-16,2-2-19 15,-1-1-15-15,-7-2 4 16,-10-5 13-16,-10-4 2 0,-7-4-5 16,-9-3 15-16,-12-9 7 15,0-2 3-15,-6-4 10 16,5-3 9-16,6 0-2 16,8-5-8-16,7-9-1 15,6-8-4-15,17-5-17 0,8-10-12 16,6-8-11-16,6-8-15 15,-5-8-6-15,-3-5 32 16,-7 0 23-16,-9 6 13 16,-10 4 46-16,-8 10 19 15,0 7-9-15,-7 12-25 16,1 7-9-16,-1 8-9 0,3 9-12 16,4 4-11-16,0 23-13 15,4 6 5-15,4 16 4 16,5 10 0-16,1 6-1 15,0 2 0-15,-6-2 1 16,-1-8-22-16,-3-13-6 16,-3-12 7-16,-1-14 19 0,0-11 3 15,4-4 8-15,2-16 13 16,-1-4-12-16,6-1-2 16,4-2-2-16,-2 3 1 15,6 8 2-15,2 8-4 0,1 4-5 16,1 5-4-16,2 13 2 15,2 4 0-15,1 2 0 16,1 2-4-16,-2 1-19 16,2-7-16-16,-5-5-25 15,1-10-14-15,-8-5-40 0,-5-12-137 16</inkml:trace>
  <inkml:trace contextRef="#ctx0" brushRef="#br0" timeOffset="66865.53">6715 5248 652 0,'0'-12'39'0,"0"7"17"16,4 5-15-16,-1 0-28 0,7 13-16 15,0 8 3-15,3 10 0 16,0 8 0-16,-5 5-1 16,-1 5-10-16,0-3-43 15,-7-7-60-15,0-9-95 16</inkml:trace>
  <inkml:trace contextRef="#ctx0" brushRef="#br0" timeOffset="66974.88">6727 5486 578 0,'12'-7'9'0,"13"-2"-80"0,13 6-3 16,8-1-40-16</inkml:trace>
  <inkml:trace contextRef="#ctx0" brushRef="#br0" timeOffset="67131.09">7207 5474 694 0,'0'0'75'15,"0"0"-28"-15,0 0 18 16,6-2-13-16,10-2-21 16,11 1-25-16,6-1-6 15,13 3-5-15,6-5-46 0,4-3-62 16,-2-7-149-16</inkml:trace>
  <inkml:trace contextRef="#ctx0" brushRef="#br0" timeOffset="67710.89">7967 5042 770 0,'-3'-16'35'0,"1"6"11"15,2 6 8-15,0 4-27 16,0 11-22-16,0 10-8 15,4 9 3-15,1 8 4 0,5 6-1 16,3 6-2-16,3 0 0 16,2-2-2-16,1 1-21 15,7-5-29-15,-1-9-32 0,2-9-43 16,0-14-63-16,0-12-175 16</inkml:trace>
  <inkml:trace contextRef="#ctx0" brushRef="#br0" timeOffset="67867.12">8342 5343 586 0,'7'-5'162'0,"-5"-4"-132"16,-2 8 8-16,2 1-13 0,4 7-23 15,-1 7-5-15,2 4 1 16,0 1-7-16,0 1-34 16,-5-4-39-16,-2-7-48 15,-5-9-96-15</inkml:trace>
  <inkml:trace contextRef="#ctx0" brushRef="#br0" timeOffset="67976.47">8224 5263 148 0,'0'-19'395'0,"0"6"-382"15,13 6-20-15,9 6 8 0,2 1 0 16,3 0-49-16,-2 5-53 16,-1 3-44-16,-3-2-49 15</inkml:trace>
  <inkml:trace contextRef="#ctx0" brushRef="#br0" timeOffset="68242.03">8417 5248 206 0,'8'0'168'15,"-4"0"-33"-15,1-2-23 16,0 2-29-16,4 0-34 0,4 2-25 16,6 11-3-16,0 4 1 15,-1 3-6-15,-1 3-9 16,-2-2-6-16,-6-2-2 16,-6-4 1-16,-1-1-3 0,-2-7-4 15,0-5-1-15,0-2 8 16,0-6 5-16,0-9 0 15,4-2-1-15,9-4-5 16,6 2 1-16,4 1 0 16,6 7-4-16,0 5-4 15,5 6-3-15,-3 0-1 0,-3 13-7 16,-2 5-19-16,-3 7-18 16,-5-2-29-16,-7-2-50 15,-6-7-101-15</inkml:trace>
  <inkml:trace contextRef="#ctx0" brushRef="#br0" timeOffset="68835.64">8875 5356 439 0,'12'-14'93'15,"3"0"-51"-15,4 1 18 16,4 4-19-16,2 1-30 0,-2 2-8 16,-1 0-1-16,-4 1 0 15,-7 3-1-15,-8-1 1 16,-3 3 4-16,0 0-1 15,-13 0 2-15,-1 6-4 16,0 6 0-16,1 4-4 16,8 2 1-16,5 3-2 0,4-3-2 15,17 0-7-15,8-6-8 16,10-3-3-16,9-5-9 16,1-4-18-16,0-4-17 15,-3-10 6-15,-8-5 34 16,-9-4 23-16,-13 2 7 0,-9 0 28 15,-7 3 15-15,-2 2 6 16,-11 7-15-16,-6 4-17 16,4 5-12-16,0 0-5 15,3 3-4-15,5 8-2 16,6 5-2-16,1-3-13 0,4-3-7 16,6-2 8-16,4-1 17 15,5-7 0-15,-4 0 2 16,5 0 1-16,1-7 0 15,-2-1 4-15,4 3 0 16,-3 0 0-16,1 4 12 0,1 1 0 16,-2 0-6-16,-1 9 2 15,-2 4-1-15,-1 5-7 16,-2 1-5-16,-3-2-3 16,-3 2-1-16,-3-6 1 15,-1-3-3-15,-3-4-9 16,3-6 3-16,-4 0 12 15,3-11 8-15,1-5-8 0,5-7 12 16,4 1 9-16,0-4 1 16,8 1-7-16,0 3-4 15,0 4-13-15,1 4-13 16,2 1-50-16,1 1-113 0</inkml:trace>
  <inkml:trace contextRef="#ctx0" brushRef="#br0" timeOffset="69991.63">10871 5137 620 0,'5'-21'23'0,"-5"-6"-15"16,0 2 56-16,-9 3-14 15,-8 4-25-15,-5 8-19 16,-9 6 1-16,3 4 0 16,-3 2-4-16,4 12-3 0,7 4 1 15,6 5-3-15,14-1 0 16,2-1-3-16,20-5-1 15,4-5 0-15,9-7-2 16,2-4 1-16,-1 0 1 16,-4-12 2-16,-8-1 4 15,-7-4 3-15,-7 3 11 0,-3 2 18 16,-4 3 4-16,-3 5-7 16,0 4-13-16,2 10-14 15,3 11-8-15,8 11 3 16,3 11 1-16,9 11 1 0,2 11 1 15,4 6-1 1,-1 5-3-16,-12 0-18 0,-5-9-4 16,-6-7-13-16,-7-18-12 15,-7-17 19-15,-10-18 19 16,-4-9 9-16,-4-23-10 16,-4-15-34-16,1-12-8 0,0-9-44 15,5-5-39 1,9 2 24-16,4 3 98 0,10 8 2 15,0 4 92-15,10 12-37 16,6 4-7-16,2 4 27 16,6 2 10-16,-2 2 3 0,5 2-8 15,0 2 8-15,4 3-6 16,-4 5-19-16,5 8-16 16,-3 5-15-16,-2 5-9 15,0 14-3-15,-3 8-2 16,-7 6-3-16,-2 4-1 0,-8-3 0 15,-4-2-9-15,-3-8-6 16,-1-5 0-16,-8-10 8 16,-1-9 5-16,2 0 6 15,1-16 1-15,5-6-1 16,2-5-2-16,7-3-8 16,18 1-13-16,9 0-20 0,9 8-34 15,6 3-39 1,5 7-25-16,-4 7 41 0,-3 2 8 15,-12 2 51-15,-7 0 63 16,-13 0 50-16,-10 0 10 16,-5 0 10-16,-3 2-29 0,-11 3-15 15,-3 2-15-15,0 4-8 16,2 0-9-16,6-1-11 16,4 3-6-16,5-1-5 15,4-2 3-15,11-3 3 16,9-4-5-16,5-3 0 0,3 0-3 15,2-5 3-15,0-4 0 16,-2 0 4-16,-1 0 9 16,-4 4 25-16,0 1 9 15,-2 4-8-15,1 0-10 16,-1 0-7-16,-3 4-9 0,2 3-3 16,-4 0-6-16,-2-4-8 15,-11-3-59-15,-7-3-175 16</inkml:trace>
  <inkml:trace contextRef="#ctx0" brushRef="#br0" timeOffset="70975.77">833 8396 670 0,'0'-9'62'15,"0"1"-19"-15,0 8 16 16,0 0-23-16,0 8-23 0,11 9-14 16,3 10 4-16,3 7 3 15,3 7-4-15,-1 6 0 16,0-4-2-16,-2-4-2 15,-5-9-18-15,-4-10-1 16,-5-12 8-16,-3-8 4 16,0-17 11-16,-5-12 0 0,-10-7-9 15,-1-10 6-15,2-8 2 16,0 4 8-16,2 6 1 16,7 6 0-16,2 8 4 15,3 10-2-15,10 10-9 0,12 10-5 16,5 0-1-16,9 14 0 15,3 7 4-15,3 8-2 16,0 5 1-16,-1-2-5 16,3-2-4-16,-8-6-3 15,-2-8-25-15,-4-9-31 0,-3-7-11 16,-3-13-39-16,-7-12-101 16</inkml:trace>
  <inkml:trace contextRef="#ctx0" brushRef="#br0" timeOffset="71116.37">1427 8239 555 0,'0'-9'74'0,"0"3"-5"0,-2 6-8 16,-8 4-37-16,-6 14-23 15,-4 7 2-15,-6 3-3 16,1 12-1-16,0-2-11 16,4 2-39-16,3-10-28 15,9-6-107-15,5-14-118 16</inkml:trace>
  <inkml:trace contextRef="#ctx0" brushRef="#br0" timeOffset="71303.81">1443 8297 616 0,'6'-1'111'16,"-5"1"-91"-16,5 7-16 16,3 16 2-16,2 9 21 15,4 9-11-15,2 11-10 16,3 5-4-16,4 2-1 15,0-4 0-15,1-7-14 0,1-5-39 16,-1-16-36-16,-3-17-26 16,-3-10-124-16</inkml:trace>
  <inkml:trace contextRef="#ctx0" brushRef="#br0" timeOffset="71491.28">1864 8390 678 0,'2'-1'60'16,"1"-5"-48"-16,6 2 22 0,6 1 8 15,4 1-15 1,6 0-22-16,6 1-5 0,6 1 0 16,3 0-10-16,-4 0-55 15,-7 0-73-15,-8 6-189 16</inkml:trace>
  <inkml:trace contextRef="#ctx0" brushRef="#br0" timeOffset="71600.61">2000 8593 559 0,'0'3'181'16,"20"-3"-176"-16,14-9-10 16,14-6 7-16,15-4-60 0,8-5-196 15</inkml:trace>
  <inkml:trace contextRef="#ctx0" brushRef="#br0" timeOffset="104673.86">21131 9705 552 0,'0'-13'28'0,"0"-1"-6"16,-7 1 17-16,-2 1 9 15,-2 3-30-15,-5 2-10 0,0 2-2 16,-11 5 1-16,-1 0 1 16,-7 8 0-16,1 7 0 15,-2 5 0-15,6 1 2 16,4 5-3-16,11 5-2 15,9-2-4-15,8 4-2 0,12 1 0 16,13 2 0-16,5 0 0 16,8-2 0-16,-4 0 2 15,2-4 0-15,-6 0 0 16,-7-3 0-16,-7-2 0 16,-7-2-2-16,-6-3 0 15,-5-3-8-15,-9-4-3 0,-9-2 5 16,-4-4 5-16,-3-5 2 15,3-2-3-15,1-2-4 16,9-14-29-16,6-2-61 16,6-5-110-16</inkml:trace>
  <inkml:trace contextRef="#ctx0" brushRef="#br0" timeOffset="105008.29">21557 10013 562 0,'5'-3'70'0,"12"-6"-52"15,8 0 14-15,11 4 17 0,5-3-4 16,9 5-23-16,6-2-10 15,2 1-1-15,10 0-2 16,-5 1-3-16,3-1-5 16,-5 1 0-16,-3-1-1 15,-9 0 0-15,-5 3 0 16,-7-3 0-16,-6 3-2 0,-6-3-8 16,-4 1-10-16,-6-1-13 15,-3 0-17-15,-4-3-29 16,-4-2-55-16,-4-5-115 15</inkml:trace>
  <inkml:trace contextRef="#ctx0" brushRef="#br0" timeOffset="105195.75">22392 9769 542 0,'-6'-11'55'16,"5"3"8"-16,1 6 0 16,0 2-15-16,7 3-21 15,6 15-12-15,-1 8 0 0,0 11-7 16,-2 5-7-16,-8 8 0 15,-2 2-2-15,-6-2-15 16,-10-3-21-16,-6-9-15 16,-1-7-12-16,-2-13-22 15,5-11-47-15,4-7-140 0</inkml:trace>
  <inkml:trace contextRef="#ctx0" brushRef="#br0" timeOffset="105662.85">23047 9655 661 0,'9'2'46'16,"-9"8"-34"-16,-1 6-11 16,-14 13 8-16,1 10 25 15,-6 11-7-15,4 4-12 0,1 3-10 16,3-4-2-16,1-3-2 15,5-9 0-15,3-11 0 16,0-10 0-16,3-9 0 16,0-11 0-16,-2-2 5 15,0-21 0-15,0-13-6 0,2-10-4 16,0-8 2-16,4-7-1 16,10-2 1-16,4 0 1 15,6 6 0-15,1 10-7 16,-4 10 0-16,1 12 5 15,0 12 3-15,-5 13-2 16,1 3-1-16,0 19 4 16,0 11 4-16,4 11-1 0,-3 6-1 15,-1 9-1-15,-2-2-1 16,-1 2 0-16,-1-5-2 16,-3-4 2-16,-4-6-1 0,-2-6-2 15,-3-6-7-15,0-6-10 16,-2-6-16-16,-2-4-18 15,-10-8-32-15,-8-8-39 16,-4-2-90-16</inkml:trace>
  <inkml:trace contextRef="#ctx0" brushRef="#br0" timeOffset="105803.42">22984 10028 544 0,'6'-15'89'16,"15"1"-72"-16,11-2-18 15,10 6 2-15,11 0 6 16,7 3-6-16,9 2-38 0,2-1-91 16,-3-2-178-16</inkml:trace>
  <inkml:trace contextRef="#ctx0" brushRef="#br0" timeOffset="107350.27">23116 9967 335 0,'5'-9'42'0,"4"-7"-12"16,-2 2 13-16,4-6 13 15,0-1-6-15,2-3-21 16,-1 0-4-16,0-2-5 16,-2 0 1-16,-2 2-2 15,-4 3 0-15,-4 1 2 0,0 5-5 16,-14 2-4-16,-8 6-3 15,-5 3-5-15,-5 4-1 16,-6 7 2-16,-2 13-2 16,1 12 2-16,3 9-2 15,6 9-1-15,8 6-2 0,11 0 2 16,11 0-3-16,0-8 1 16,19-5 1-16,11-11-1 15,2-9 1-15,6-9 0 16,3-8 1-16,0-6 0 15,-1-9 2-15,-6-13-2 0,-5-6 0 16,-4-6 3-16,-7-3-1 16,-4-5 0-16,-5 2-2 15,-2 0-2-15,-3 7 3 16,-3 6 5-16,-1 5 4 16,0 13 2-16,0 4-1 0,0 5-5 15,0 2-7-15,0 14-3 16,4 7 2-16,4 11 0 15,2 4 1-15,2 6-1 16,0 1 0-16,3 3 0 16,0-4-2-16,-1-1-12 0,1-7-18 15,-1-5-11-15,3-12-14 16,-5-8-25-16,1-11-41 16,-4-2-128-16</inkml:trace>
  <inkml:trace contextRef="#ctx0" brushRef="#br0" timeOffset="107865.77">23396 9892 151 0,'-12'-18'84'16,"-1"-1"-20"-16,-1-3-2 15,-1 4-7-15,-1-2-1 16,-2 3-12-16,-2 1-5 16,0 4-6-16,-3 1-6 0,-4 7-12 15,-4 4-6-15,-3 5-1 16,-5 15-2-16,-1 9-1 16,-1 8 6-16,5 8-2 15,6 7-3-15,6 1-1 16,8-3-2-16,10-2-1 15,6-7-2-15,6-9 0 0,12-6 2 16,7-7 2-16,4-6-1 16,5-10 1-16,2-3 0 15,6-7 2-15,-5-13-1 16,1-3 1-16,-3-6 0 0,-1-3 4 16,-5-4 1-16,-2 1-3 15,-5 3 0-15,-6 5 7 16,-5 7 10-16,-4 6-3 15,-5 5 4-15,1 4-2 16,-3 5-10-16,0 0-7 16,0 13-6-16,0 4 2 0,4 8 1 15,6 7 1-15,5 4-2 16,3 5-1-16,8 4 1 16,3 0-3-16,10 0-32 15,2-3-48-15,0-9-119 0</inkml:trace>
  <inkml:trace contextRef="#ctx0" brushRef="#br0" timeOffset="112410.81">22604 10188 500 0,'0'-9'23'16,"10"-1"-14"-16,15-3-10 15,11 3 15-15,13-5 14 16,7 3-13-16,5-2-7 16,-2-1-2-16,-7-2 0 15,-12 0-3-15,-16-4-1 16,-24-1-1-16,-14-2-7 0,-36-3-5 16,-29 2 1-16,-27 0 6 15,-23 5 4-15,-21 4 13 16,-14 3 19-16,-1 7 5 15,-5 2 5-15,7 4-13 0,18 2-12 16,14 8-11-16,26 7 2 16,27-2-1-16,25 3-2 15,32 2-2-15,23-2-4 16,43-4-5-16,32 0 8 16,30 0 9-16,36 1-2 0,20-6-3 15,17 1-3-15,10 0-4 16,2-3 4-16,-7-4-4 15,-13-3-3-15,-19 0-4 16,-26-5 0-16,-26-10 2 16,-33-2 2-16,-28-6 1 15,-38-4 3-15,-24-2-12 16,-43-1-6-16,-30 0-2 0,-32 2 6 16,-29 11 12-16,-21 4 1 15,-14 11 2-15,-6 2-2 16,2 13 8-16,8 8 12 0,20 10-4 15,22 3-6-15,30 3-4 16,32 1 4-16,35-2-8 16,35-1 0-16,26-1-3 15,44-5 1-15,33-6 9 16,34-6 6-16,29-5-4 16,20-7-7-16,17-5-1 0,10 0-1 15,-4-2-1-15,-8-7 1 16,-20-5-11-16,-29-3-16 15,-31-2-23-15,-41-9-41 16,-42-12-92-16</inkml:trace>
  <inkml:trace contextRef="#ctx0" brushRef="#br0" timeOffset="141591.44">21031 11291 279 0,'7'-18'250'0,"-6"0"-189"15,1 6 1-15,0 4 1 16,-2 3-5-16,0 5-18 0,0 5-25 16,0 18-11-16,-11 13 10 15,-7 14 4-15,-5 15 1 16,-7 9-8-16,-6 10-8 15,-1-2-3-15,0-2 0 16,6-10-2-16,6-8-10 0,11-13-10 16,7-15-6-16,7-10-13 15,7-16-21-15,15-8-27 16,7-25-63-16,3-16-227 16</inkml:trace>
  <inkml:trace contextRef="#ctx0" brushRef="#br0" timeOffset="141825.76">21060 11314 635 0,'-9'-7'17'0,"-1"1"24"15,8 6-1-15,2 18-13 16,10 14 5-16,11 9-7 16,6 13-12-16,5 7-6 0,4 6-5 15,4 3-2-15,-2-6 0 16,-4-1 0-16,-4-8-3 15,-3-9-10-15,-8-7-12 16,-4-9 9-16,-6-6-18 0,-9-7-4 16,0-9-25-16,-14-8-42 15,-9-4-81-15</inkml:trace>
  <inkml:trace contextRef="#ctx0" brushRef="#br0" timeOffset="141982.01">20824 11774 513 0,'-9'-3'20'16,"-23"-15"13"-16,32 7 9 16,22 2-19-16,20-3-22 15,20-1 2-15,15 2-5 16,10-1 0-16,8 1-15 16,-3-5-59-16,-4 2-160 0</inkml:trace>
  <inkml:trace contextRef="#ctx0" brushRef="#br0" timeOffset="142294.4">21596 11703 643 0,'-9'0'43'0,"9"-2"-17"15,7-5 18-15,24 2-12 0,12-1-10 16,12 1-12-16,11-2-5 15,7 1-5-15,7 1 1 16,1-1-2-16,-1 1 1 16,-2 0 0-16,-5 2-6 15,-9-1 0-15,-4 2-3 16,-14-1 4-16,-10-1 3 0,-8 2 1 16,-9 0 1-16,-9 0-1 15,-2 2 1-15,-4-1 0 16,-3-1-3-16,-1 2-12 15,0-2-16-15,0 0-28 0,0-1-36 16,-8-5-59-16,-2-2-187 16</inkml:trace>
  <inkml:trace contextRef="#ctx0" brushRef="#br0" timeOffset="142513.1">22275 11421 579 0,'-16'-14'38'16,"6"1"0"-16,10 8 17 15,1 5-10-15,24 7-31 16,4 11-2-16,11 10 0 16,1 10-2-16,-2 4-8 15,-5 8-1-15,-10 0-1 16,-11 0-4-16,-13-3-16 0,-5-5-8 16,-17-6-2-16,-9-7-6 15,-1-9-5-15,-2-6-10 16,7-10-27-16,12-4-43 0,13-6-127 15</inkml:trace>
  <inkml:trace contextRef="#ctx0" brushRef="#br0" timeOffset="142997.37">23196 11551 458 0,'2'-10'41'0,"-2"-5"-14"15,0 1 23-15,0 1 2 0,0 3-7 16,-12-3-20-16,-7 4-15 16,-5 6-3-16,-11 3 4 15,-1 0-3-15,-5 14-1 16,2 5-2-16,5 6-3 15,5 6-3-15,9-1 2 16,10 2-2-16,8-1-1 0,2-6-2 16,17-5-7-16,7-5 0 15,6-6-1-15,3-7-2 16,1-2 2-16,1-2 2 0,-2-9 4 16,-1-6 5-16,-7 1 2 15,-5-2 1-15,-6 0 12 16,-4 5 12-16,-5 3 2 15,-5 2 1-15,0 5-1 16,0 3-8-16,-3 0-7 0,1 9-6 16,-1 5 2-1,3 4-2-15,0 5-3 0,10 1-1 16,4 1-2-16,9 3-2 16,6-3-10-16,9-4-51 15,4-5-87-15,6-6-400 16</inkml:trace>
  <inkml:trace contextRef="#ctx0" brushRef="#br0" timeOffset="147777.5">23640 11287 61 0,'-22'-25'297'15,"-3"-2"-299"-15,-2-1 4 16,-4 1 3-16,-3 2 18 16,-1-4-2-16,-3 2 5 15,-6-1-8-15,-2-2-4 16,-8 3 4-16,-5-1-5 15,-6 0-6-15,-8 6-5 0,-10-2-2 16,-5 3 1-16,-9 3-2 16,-3 2 1-16,-10 3 0 15,-7 3 0-15,-2 2 0 16,-8 6 0-16,-2 2-1 16,-4 1 1-16,2 3 2 0,1 6-3 15,0 6 6 1,4 4 10-16,0 7 3 0,6 3 1 15,1 6-4-15,8 7-6 16,3-1-1-16,8 8-7 0,8 2 0 16,6 5 2-16,13 2 0 15,5 1-2-15,12 3 1 16,7 3 0-16,11 2 0 16,6 1 0-16,12 1-2 15,6-2 4-15,9-2-3 16,5-1-1-16,7-2 3 0,13-2-3 15,8-1 2-15,10 1-2 16,5-2 2-16,9-2-3 16,9 0 2-16,6-5-2 15,6-2 2-15,10-2 0 16,8-5-3-16,5-3 4 0,7-2-3 16,7-2 3-1,7-6-2-15,2-1 2 0,3-1-1 16,2-3-2-16,2-1 1 15,-4-5 0-15,2-3 0 16,-1-3-3-16,3-6-2 0,-6-4 7 16,4-3 0-16,-2 0-5 15,-3-14 7-15,-6-2-3 16,4-7-1-16,-10-4 0 16,-2-5 0-16,-7-4-2 15,-5-3 6-15,-6-5-4 16,-6-6 1-16,-8-4 1 0,-6-2-1 15,-10-4 1-15,-3-4-2 16,-8-4 1-16,-10-4-1 16,-9 0 1-16,-8-4 4 15,-12-5 9-15,-7 1-5 16,-11-5 1-16,-16 0-3 0,-15-2-4 16,-13-3 2-16,-15 5-4 15,-16 3-2-15,-19 0-10 16,-19 1-22-16,-17-2-42 15,-19-5-147-15</inkml:trace>
  <inkml:trace contextRef="#ctx0" brushRef="#br0" timeOffset="155791.23">24015 3628 643 0,'-7'-20'17'15,"-1"-1"-24"-15,1-2-3 16,-1-2 11-16,-1 3 7 16,-6-4-5-16,-2 1-5 15,-7 2-10-15,-6-3 2 0,-10 7-4 16,-9-3-8-16,-8 3-2 15,-11 1 11 1,-5-2 10-16,-12 4 3 0,-1 0 1 16,-11 2 1-16,-10 0 5 15,-2 3 2-15,-9 2 0 0,-8 2-3 16,-5 3 2-16,-8 3-1 16,-5 1-3-1,-2 0 0-15,-3 0-4 0,-6 8 2 16,1 5 0-16,-4 1-3 15,-6 8 1-15,3 3-1 16,-8 3 1-16,2 2 0 0,-2 4 0 16,0 6 0-16,4-1 0 15,-1 5 0-15,0-1 0 16,4 3-1-16,3 3 2 16,-2 1-2-16,9 1 2 15,0 4 0-15,6 2-2 0,9 3 1 16,4 1 0-16,11 4 0 15,4 1 0-15,9 3 1 16,4 3-2-16,13 1 3 16,7 2-3-16,9 2 0 15,13 1 2-15,15 3 0 0,10-1-1 16,9 4 0 0,15-2 0-16,11-2 0 0,3-2-1 15,17 1-1-15,13-6 0 16,11-3 2-16,8-8-2 15,12-3-1-15,10-8 3 0,2-1-1 16,10-7 2-16,3-4 1 16,5-1-2-16,1-3 1 15,6 0 1-15,0-3-2 16,8-4 1-16,6-1 0 16,4-2 0-16,4-5 1 15,4 1-1-15,4-7 0 0,-1 1-1 16,3-6 1-16,0-4-1 15,1 0 1-15,1-5 1 16,-1 0-2-16,1 0 5 16,2-7 3-16,0-4 0 15,2-3-4-15,1 0-2 0,1-6-1 16,-1-1-1-16,1-2-1 16,-1-3 2-16,-4 0-2 15,-3-3-3-15,-2-1 0 16,-4-2 3-16,-4-4 0 15,-1 1 1-15,-4-3 0 0,-2-5 0 16,-5-1 1-16,2-1 0 16,-7-3 3-16,1-3 3 15,-4 1-3-15,-2-2-3 16,-1-2-2-16,-5-3 2 16,-1 1-1-16,-6 1 1 0,-5-5-1 15,-2 1 2-15,-8 1 0 16,-6-2 3-16,-3 0 6 15,-7-1-1-15,-6 0 1 16,-2 1-5-16,-5-4-2 16,-7-1-1-16,-4-2 2 0,-5-1 0 15,-4-4 0-15,-9-1-1 16,-9 0 4-16,-3-2-2 16,-2 0 1-16,-17-1 3 15,-13-3-5-15,-17 5-5 16,-17-2-3-16,-26 7-2 15,-30 1-13-15,-31 6-37 0,-35 2-58 16,-36 7-201-16</inkml:trace>
  <inkml:trace contextRef="#ctx0" brushRef="#br0" timeOffset="193657.31">21966 4480 136 0,'0'-9'154'15,"-5"1"-97"-15,-1-3-11 0,3 4-7 16,0-2-2-16,-3 0-5 16,3 1-3-16,-5 2-7 15,-1 0-4-15,-1 3-3 16,-9-3-3-16,-2 4-5 0,-2 2-3 16,-8 2 0-16,-4-2 2 15,-6 8 3-15,-1 2 1 16,-7 5 4-16,-1 2 0 15,1 4 4-15,0 7-2 16,1 0-7-16,1 6-4 16,5 4 0-16,1 2-2 0,6 5 0 15,2 0-1-15,5 1 0 16,7-3 0-16,2 0 1 16,5-3-1-16,6-2 4 15,3-1 2-15,5-2 3 16,0-3-2-16,5-2 0 0,9 1 0 15,1-2-2-15,5-2-2 16,7 0-1-16,1-1-1 16,4-1-1-16,0-1-1 15,6-5-1-15,1-4 2 16,1-5 1-16,-3-3 0 0,4-3 3 16,0-2-2-16,-6-2 1 15,1 0-1-15,0-4-1 16,-2-5-1-16,-2 1 1 15,0-3-2-15,1-1 1 16,-1-3-1-16,2 1 1 0,-1-2-2 16,0-1 1-16,-3 0-1 15,2-1 1-15,-1 0 0 16,-2-1 0-16,-3 0 0 16,-3-2-2-16,1 0 2 15,-2 2 0-15,-8-3 1 16,1 1-2-16,-5-1 2 0,-1-1-1 15,-4 0 0-15,-2-2 1 16,0 0-1-16,-3-3 0 16,0-3 0-16,0 1-1 15,-3-4 0-15,-4 0-1 16,-3 0-1-16,-2 0 3 16,-1 4-1-16,-1 0 0 15,-5 1 1-15,1 4-1 0,-5 3 0 16,2 4-1-16,-12 4-1 15,-2 7-11-15,-9 4-38 16,-4-3-61-16,-3 3-124 0</inkml:trace>
  <inkml:trace contextRef="#ctx0" brushRef="#br0" timeOffset="196125.48">24022 6556 562 0,'9'-4'36'16,"-1"-4"-18"-16,1 2 2 16,-1 3 9-16,4 2-16 0,-2 1-10 15,-1 5-3-15,0 8 2 16,4 3 5 0,-1 5 1-16,3 0-3 0,0 1-3 15,4-5 1-15,1 1-1 16,1-4 2-16,0-5 2 0,3-9 4 15,1 0 10-15,1-6 1 16,3-14 3-16,-2-5-1 16,2-7-4-16,0-4-7 15,1-5-7-15,-1 0 1 16,-2-2-4-16,4 3-1 16,-1-2-2-16,4 6-10 0,-1 3-36 15,-5 0-70-15,-1-1-222 16</inkml:trace>
  <inkml:trace contextRef="#ctx0" brushRef="#br0" timeOffset="-161882.95">19492 13292 369 0,'2'-34'219'16,"-1"5"-157"-16,-1 8-22 15,0 13 9-15,2 8 5 16,-2 8-29-16,2 21-20 15,-2 10 12-15,-4 15 2 16,-11 18-9-16,-7 9-5 0,-5 8-2 16,-4 4-2-16,1-3-2 15,1-7-17-15,7-16-8 16,5-15-8-16,3-16 4 16,9-18-5-16,4-18-14 15,1-11-25-15,0-25-75 0,8-19-211 16</inkml:trace>
  <inkml:trace contextRef="#ctx0" brushRef="#br0" timeOffset="-161651.3">19460 13368 583 0,'3'-12'65'0,"4"3"-26"16,3 9-5-16,7 0 4 15,3 18-7-15,4 9-9 0,4 11-8 16,-1 12-5-16,3 10-4 15,-1 4-4-15,3 2 1 16,-3-2-2-16,0-3 0 16,-2-9-5-16,-2-8-8 15,-3-12-9-15,-10-7-12 0,-3-9-21 16,-9-12-36-16,-2-4-80 16,-17-11-230-16</inkml:trace>
  <inkml:trace contextRef="#ctx0" brushRef="#br0" timeOffset="-161510.72">19327 13766 540 0,'-22'-8'62'15,"13"-9"-33"-15,9 3-8 16,26 0 0-16,16 1-8 16,13-1-10-16,9 0-4 0,8-2-18 15,-6 0-102-15,-3-6-248 16</inkml:trace>
  <inkml:trace contextRef="#ctx0" brushRef="#br0" timeOffset="-161073.28">20033 13752 129 0,'-5'0'456'16,"5"0"-409"-16,0-2-21 16,10 0 6-16,19-3 8 0,10 0 0 15,15-3-9-15,12 0-6 16,17-1-11-16,6-1-7 16,4 4-4-16,5-1-3 15,-6 0 1-15,-5 1-1 16,-11 1-2-16,-15-1-10 0,-15-1-11 15,-12 4-17-15,-17-6-18 16,-15 0-22-16,-2-2-8 16,-16-3-59-16,-13-4-87 15</inkml:trace>
  <inkml:trace contextRef="#ctx0" brushRef="#br0" timeOffset="-160885.56">20801 13493 315 0,'-16'-17'93'0,"10"3"-6"15,6 4-14-15,2 8-24 16,22 2-15-16,6 1-4 15,8 14 2-15,3 10-6 16,1 8-5-16,-8 8-7 16,-12 9-9-16,-9 1-5 0,-13 3-3 15,-14-2-14-15,-22-6-19 16,-12-7-15-16,-4-10-7 16,-6-15-19-16,4-12-49 15,9-6-206-15</inkml:trace>
  <inkml:trace contextRef="#ctx0" brushRef="#br0" timeOffset="-160323.18">21860 13597 563 0,'-16'-29'12'15,"-10"-1"-5"-15,-9 7 15 16,-6 5 22-16,-4 7-5 16,-7 9-17-16,-4 2-10 15,0 18-1-15,7 10-2 16,3 8-1-16,10 7-1 0,14 0-2 16,14 0-4-16,8-4-3 15,15-8-2-15,13-8 1 16,13-9 2-16,6-11-2 15,2-3-1-15,-2-12-3 0,4-9 7 16,-7-4-2-16,-8-6 6 16,-8 1-2-16,-10 2 8 15,-5 6 10-15,-6 6 4 16,-7 5 5-16,0 10-10 16,0 1-9-16,-7 12-8 15,1 11 0-15,0 6-2 0,3 8 0 16,3 6 0-16,0 3-2 15,0-1-19-15,10-2-26 16,5-7-22-16,5-8-20 16,3-6-37-16,1-14-95 15</inkml:trace>
  <inkml:trace contextRef="#ctx0" brushRef="#br0" timeOffset="-160166.97">22000 13909 312 0,'6'-11'269'0,"-4"6"-186"16,-2 2-6-16,0 3-19 15,2 0-23-15,-2 8-22 0,1 9-1 16,3 2-5-16,1 2-5 16,-2 4-2-16,4 2-10 15,1-4-34-15,1-3-41 16,0-9-59-16,-4-6-203 16</inkml:trace>
  <inkml:trace contextRef="#ctx0" brushRef="#br0" timeOffset="-159542.12">22495 13640 437 0,'1'-18'47'16,"5"-3"-3"-16,-6-1 7 16,0 4-1-16,0 2-6 15,-4 1-21-15,-12 5-11 0,-8 5-9 16,-7 5-1-16,-3 0 0 16,-3 9 1-16,-1 8-1 15,8 7 0-15,3 4-2 16,7 4 0-16,9-1 1 0,10-3-2 15,1-1-2-15,20-8 1 16,2-6-1-16,4-4-4 16,4-9-3-16,-3 0 1 15,-2-7-2-15,-5-11 11 16,-2-1 0-16,-6-3 1 0,0 1 6 16,-5 4 14-16,-2 2 4 15,-4 7 4-15,1 5-3 16,0 3-10-16,0 7-15 15,4 7 0-15,1 8 1 16,0 3-1-16,3 3-1 16,5 4-1-16,1-2-16 15,0-3-30-15,3-2-34 0,-2-7-62 16,1-9-143-16</inkml:trace>
  <inkml:trace contextRef="#ctx0" brushRef="#br0" timeOffset="-159276.56">22685 13765 601 0,'-2'-10'49'15,"2"3"-11"-15,0 6 14 16,11 1-30-16,5 1-8 16,-2 14-12-16,0 4-2 0,-1 6-2 15,-9 2-2-15,-4 2-13 16,-4-2 4-16,-14-2 10 15,-5-4 4-15,-2-5 7 16,3-4 17-16,4-3 5 16,9-3-1-16,9-5-9 0,10-1-11 15,21 0-8-15,13 0 0 16,15-8-22-16,9-14-81 16,7-3-216-16</inkml:trace>
  <inkml:trace contextRef="#ctx0" brushRef="#br0" timeOffset="-158348.04">23365 13534 370 0,'0'-12'83'16,"0"-2"-49"-16,-15-1 27 15,-2 5-14-15,-8 4-9 0,-6 5-19 16,-5 1-9-16,-4 8 2 16,-2 10 1-16,2 7 0 15,3 6-8-15,5 4-1 16,10 1-1-16,10-2-4 16,12-2 1-16,0-9-4 15,22-7 0-15,12-5-2 0,5-11 2 16,3 0-4-16,3-12 4 15,-2-8 2-15,-2-5 3 16,-5-2 1-16,-9 2 1 16,-5 0 14-16,-8 5 7 15,-3 5 6-15,-7 5 1 0,-4 9-6 16,0 1-12-16,0 5-13 16,0 13 0-16,3 5 0 15,3 6-2-15,2 1-3 16,7 6-23-16,-1-2-28 0,4-6-37 15,2-5-69-15,-4-7-161 16</inkml:trace>
  <inkml:trace contextRef="#ctx0" brushRef="#br0" timeOffset="-157945.59">23561 13758 513 0,'-9'-17'44'0,"6"-1"14"16,3 3 9-16,1-3-25 15,13 1-24-15,8 3-16 16,3 3-2-16,4 4 1 16,-2 6-1-16,-2 1 0 0,-9 1 0 15,-7 12 0-15,-9 1-3 16,-2 4-3-16,-12 4-1 15,-6-3-2-15,0 1 4 16,3-2 5-16,3-3 0 16,7 0 0-16,7-1-1 0,0-1-5 15,15 1-7 1,4-2-4-16,-2 3-1 0,-5-1 4 16,-6 0 7-16,-6-2 0 15,-11 3 3-15,-11-6 7 16,-7-2 18-16,-1-5 4 15,-1-1-5-15,7-1-6 16,4 0-10-16,16-1-4 0,4-8-22 16,22-5-79-16,14-4-285 15</inkml:trace>
  <inkml:trace contextRef="#ctx0" brushRef="#br0" timeOffset="-157476.95">24017 13402 540 0,'0'-16'70'16,"-2"2"-16"-16,2 7 12 15,0 7-15-15,4 0-13 16,6 7-24-16,0 13-2 0,2 7 4 16,5 5-5-16,-7 7-2 15,-1 0-2-15,-2 4-4 16,-5-4-2-16,-2-2 0 16,2-2-3-16,-2-5-6 15,-4-7-19-15,-2-6-14 0,3-5-17 16,3-7-21-16,-2-5-35 15,2-2-96-15</inkml:trace>
  <inkml:trace contextRef="#ctx0" brushRef="#br0" timeOffset="-157008.31">24078 13458 384 0,'-5'-14'50'15,"0"-4"16"-15,0 0 1 16,5 0-15-16,0-3-16 16,8 2-11-16,15-2-8 15,5 6-7-15,13 2 3 0,3 6 3 16,5 7-2-16,-5 6 1 15,-8 9-4-15,-9 10-10 16,-15 7-2-16,-12 2-5 16,-20 6-15-16,-13-3 0 15,-2-4-8-15,-7-4 1 0,4-8 18 16,11-7 12-16,10-4 11 16,10-7 4-16,7-1-8 15,22 1-4-15,12 3-4 16,14 3 0-16,6 3-1 15,-5 6 1-15,2 2-1 16,-12 5 1-16,-10-2-2 16,-19 0 0-16,-10-2-2 0,-15-3-1 15,-21-7 7-15,-9-5-2 16,-7-5-3-16,-4-1 0 16,0-11 2-16,8-8-3 15,8-12-69-15,18-4-227 0</inkml:trace>
  <inkml:trace contextRef="#ctx0" brushRef="#br0" timeOffset="-147494.93">23308 14000 398 0,'-6'-9'49'16,"5"-2"20"-16,1 3-9 15,0 0-14-15,0 1-8 16,0 2-9-16,7 3-4 0,-4 2-3 15,2 0-3-15,-3 7-4 16,0 9 0-16,-2 6 1 16,0 4-2-16,0 3-1 15,0 1-3-15,-2 1-3 16,0-1-4-16,1-3-1 16,1-4-1-16,0 0 0 0,1-3 0 15,1-6-1-15,2 1 0 16,0-7 0-16,1-3 2 15,2-3 2-15,-2 0 1 16,4-2 2-16,4 0-1 16,1 0 0-16,6-2-2 0,2-1-2 15,2-1 0-15,5-1-2 16,8 2 0-16,1 1 0 16,2-2 0-16,3 2 1 15,3 0-1-15,-2 0 0 16,3 2 0-16,-1-1 0 0,-2 1 1 15,-3 0-1-15,3 0-1 16,-5 0 2-16,0 0-1 16,-1 0 0-16,-4 1 2 15,1 1-2-15,-5 0 0 16,-4 2 0-16,1-2 0 16,0 0 0-16,-1-2 0 0,-1 1-1 15,0-1 2-15,-2 0-1 16,-3 0 1-16,0 0-1 15,-2 0 1-15,-2-3 0 16,-2-1 0-16,-1 2 1 16,-2-2-3-16,-3 1 2 0,2 3 0 15,-3-4 0-15,-2 1 0 16,-1 1 0-16,-3 0 0 16,3-1 1-16,-2-1 1 15,1-1 1-15,2-2-2 0,0 0 0 16,-2-1 1-16,1-2-1 15,-1-1 1-15,1-2 1 16,-3-1 1-16,1-2 4 16,2-2 0-16,-2 0 0 15,0-1-2-15,0-4-1 0,1 1-2 16,3 3-3-16,-5-1 1 16,3 6-2-16,-2 3-1 15,1 0-20-15,-3 2-64 16,0 1-169-16</inkml:trace>
  <inkml:trace contextRef="#ctx0" brushRef="#br0" timeOffset="-143558.36">21411 14487 490 0,'-3'-25'51'0,"-1"2"19"15,1 7 12-15,3 6-14 0,0 4-18 16,0 6-21 0,3 11-19-16,8 10-2 15,0 11 6-15,-1 9-3 0,2 9-3 16,-4 3-6-16,-1 2-2 15,0-3 0-15,-1-4 1 16,3-6-8-16,0-10-16 0,3-10-12 16,1-9-33-16,6-9-23 15,1-4-37-15,2-13-71 16</inkml:trace>
  <inkml:trace contextRef="#ctx0" brushRef="#br0" timeOffset="-143352.26">21699 14525 556 0,'-5'-20'57'16,"-3"6"6"-16,3 6 6 0,1 8-18 16,4 4-28-16,0 16-16 15,2 6 4-15,7 14-1 16,2 6-2-16,-1 5-5 16,3 5-3-16,-2 0 1 15,-1-5-11-15,4-3-28 0,-6-7-25 16,-1-11-18-16,-3-8-41 15,-4-12-205-15</inkml:trace>
  <inkml:trace contextRef="#ctx0" brushRef="#br0" timeOffset="-143196.04">21343 14916 586 0,'-16'0'39'15,"15"0"-32"-15,8 4-1 16,27 9 17-16,10 2-10 15,15 2-10-15,9-1-8 16,1-2-36-16,-1-3-38 0,-3-8-76 16,-7-3-90-16</inkml:trace>
  <inkml:trace contextRef="#ctx0" brushRef="#br0" timeOffset="-143086.69">21962 14924 519 0,'0'-11'111'15,"-5"8"-44"-15,-10 3-21 0,-11 12-36 16,-3 14-6-16,-6 7-17 15,-6 10-112-15,-1 3-309 16</inkml:trace>
  <inkml:trace contextRef="#ctx0" brushRef="#br0" timeOffset="-142539.95">19147 15534 594 0,'9'-21'87'0,"-7"1"-70"16,-2 9 25-16,0 11 18 0,-4 13-28 15,-6 14-25-15,-3 12-5 16,-5 12 9-16,-4 12-5 16,0 3-1-16,2-2-5 15,1-3 2-15,4-8 1 16,1-11-10-16,8-16-2 15,4-15-4-15,2-11-12 0,0-18 5 16,5-16-15-16,5-12 3 16,5-8 15-16,-3-5 10 15,3 1 7-15,1 8 1 16,2 5 11-16,-4 10 14 16,3 11 3-16,2 10-2 15,1 12-11-15,4 2-7 0,5 14 0 16,-1 13-1-16,5 9-4 15,1 9-3-15,-6 3-1 16,-1 3 0-16,-2 1-4 16,-5-4-15-16,-5-3-11 0,-7-9-24 15,-8-11-27-15,-1-13-91 16,-19-10-246-16</inkml:trace>
  <inkml:trace contextRef="#ctx0" brushRef="#br0" timeOffset="-142414.36">18995 15834 614 0,'10'-15'-2'0,"24"1"-11"15,18 0 16-15,15 0-2 16,9 3-6-16,2-1-53 0,0-1-127 16</inkml:trace>
  <inkml:trace contextRef="#ctx0" brushRef="#br0" timeOffset="-141867.62">19734 15761 546 0,'-3'-2'27'0,"3"0"29"0,0 2-1 16,17-2-25-16,12 1-5 16,5-1 4-16,15 0 0 15,10 1-10-15,6-2-5 16,8 1-4-16,3 2-5 15,1-1-3-15,2-1-2 16,-4 2-2-16,-6 0 3 0,-8-2-8 16,-11-1-14-16,-11-2-20 15,-17-1-16-15,-11-5-13 16,-11 1-8-16,-13-7-36 16,-16 2-33-16,-5-7 54 15,-5 1 106-15,0-1 77 0,4 1 19 16,12 3 3-16,8 4-33 15,12 3-23-15,3 7-13 16,22 4-32-16,10 4 0 16,7 12 3-16,5 9-3 15,-3 5-3-15,-9 8-4 0,-12 4-5 16,-20 5-4-16,-11 3-18 16,-23-2-6-16,-10-5-28 15,-12-6-38-15,-2-10-26 16,4-17-6-16</inkml:trace>
  <inkml:trace contextRef="#ctx0" brushRef="#br0" timeOffset="-141336.5">21199 15691 518 0,'0'-21'37'0,"-10"-2"0"16,-12 3 6-16,-4 5-14 16,-5 5-6-16,-1 7 0 15,-7 3-4-15,4 6-6 16,4 12-9-16,6 8 0 16,6 4-2-16,9 5-1 15,10-3-1-15,15 2-1 16,10-3-3-16,9-12-3 0,7-6 1 15,0-10-2-15,1-3 2 16,-3-12 7-16,-5-6 1 16,-7-5 0-16,-5-2 4 0,-8 3 13 15,-2 3 7-15,-9 6 3 16,1 1-2-16,-4 9-8 16,1 3-9-16,3 5-9 15,1 10 0-15,8 7-2 16,3 5 0-16,6 7-2 0,1 1-11 15,3 0-36 1,1-3-38-16,0-10-60 0,-5-4-182 16</inkml:trace>
  <inkml:trace contextRef="#ctx0" brushRef="#br0" timeOffset="-141055.31">21659 15875 331 0,'4'-3'164'0,"0"-1"-144"0,-4-2 45 16,1 3-1-16,1 1-15 15,0 0-18-15,0 2-4 16,-1 0 3-16,-1 0 1 16,0 0-9-16,2 0-9 15,0 6-2-15,0 6 2 16,-1 2 1-16,5 6-5 0,2-1-4 15,-2 3-4-15,5 2-2 16,-1 0 1-16,3-1-23 16,3 1-32-16,1-9-79 15,-5-7-165-15</inkml:trace>
  <inkml:trace contextRef="#ctx0" brushRef="#br0" timeOffset="-140477.33">22147 15714 327 0,'4'-15'117'0,"-4"-2"-91"16,0 1 50 0,0 0-15-16,-11 0-15 15,3 4-23-15,-12 1-10 0,-2 5 1 16,-3 3 1-16,-3 3-5 15,-3 2-5-15,1 10 1 0,3 6 0 16,6 2-1-16,8 5-1 16,7-2-2-16,6 4-3 15,7-4 1-15,12-2-2 16,10-5 2-16,3-5-2 16,2-4-4-16,7-7-5 15,-7 0 1-15,-2-9 5 0,-5-5 2 16,-8-4 5-16,-4-2 0 15,-6 1 5-15,-6 4 11 16,-3 2 7-16,0 5 4 16,0 4-3-16,0 4-12 15,0 4-11-15,4 10-1 0,4 6-2 16,2 7 0 0,2 3 1-16,5 4-2 0,3 0-13 15,-1-2-24-15,1-2-37 16,2-8-41-16,-3-8-55 15,-2-11-224-15</inkml:trace>
  <inkml:trace contextRef="#ctx0" brushRef="#br0" timeOffset="-140227.39">22441 15814 447 0,'0'-14'160'0,"0"5"-122"15,1 0 36-15,11 7-29 16,7 2-19-16,3 2-12 15,-1 10-5-15,0 8-5 16,-5 3-5-16,-5 4 1 16,-11 3-10-16,0 2-14 0,-13-3 3 15,-6-4 13-15,-3-5 7 16,4-6 6 0,4-3 12-16,4-6 14 0,10-2-10 15,3-3-8-15,21 0-8 16,13-3-6-16,13-5-17 15,14-9-73-15,9-5-109 0</inkml:trace>
  <inkml:trace contextRef="#ctx0" brushRef="#br0" timeOffset="-139774.35">23248 15505 594 0,'0'-17'25'0,"0"1"22"16,-3 5 21-16,-10 5-30 0,-3 6-22 16,-6 2-4-16,-3 14 0 15,-3 8 2-15,-1 6-5 16,1 5 2-16,2 5-2 15,6 1 0-15,11-2-3 16,8-2-1-16,4-1 2 16,22-7-2-16,13-6 0 0,11-5-2 15,6-4-3 1,12-7-4-16,-1-7-42 0,-5 0-84 16,-11-16-274-16</inkml:trace>
  <inkml:trace contextRef="#ctx0" brushRef="#br0" timeOffset="-138256.75">19562 16574 456 0,'-2'-15'60'16,"-5"0"-30"-16,-2 2 22 16,-1 1 2-16,-3 0-22 15,-4 7-13-15,-6 5 4 0,-2 0 1 16,-2 10-2-16,-4 11-6 15,1 5-1-15,3 10-2 16,5 4-4-16,10 4 2 16,12 1-6-16,2-4-3 15,25-2-2-15,12-5 1 0,13-5-1 16,11-6-9-16,7-5-30 16,1-8-44-16,0-8-82 15,-5-2-372-15</inkml:trace>
  <inkml:trace contextRef="#ctx0" brushRef="#br0" timeOffset="-137756.87">20072 16768 579 0,'-13'2'26'0,"4"-2"13"16,9 4 10-16,5-1-16 16,19 1-8-16,12-2 3 15,14 1-1-15,11-1-8 16,13 0-10-16,5-2-3 16,1 1-4-16,1-1-1 0,-5 0-1 15,-9 2-1-15,-10-2 2 16,-11 0-1-16,-15 0 0 15,-9 0 0-15,-12 0 0 16,-5 0 0-16,-5-2-1 16,0 1-1-16,0-3 0 15,0 4 1-15,0-1-5 0,0-3-13 16,0 2-14-16,8-2-31 16,-1-1-35-16,0-4-64 15,0-3-206-15</inkml:trace>
  <inkml:trace contextRef="#ctx0" brushRef="#br0" timeOffset="-137553.82">20799 16615 549 0,'-14'-6'103'0,"5"3"-86"16,6 3 40-16,3 0-24 0,8 11-15 16,10 8 2-16,7 10-2 15,5 3-8 1,1 4-6-16,-6 6-2 0,-6 1-1 15,-11 0-3-15,-8-2-1 16,-7-5-10-16,-18-4-5 16,-5-7-3-16,-8-3-16 0,-4-12-16 15,6-4-66-15,4-6-205 16</inkml:trace>
  <inkml:trace contextRef="#ctx0" brushRef="#br0" timeOffset="-136908.5">21674 16865 450 0,'1'-11'37'0,"1"-3"13"15,2 1 22-15,-3-1-20 16,3-2-18-16,-4-2-9 0,0 2 0 16,-5 0-8-16,-8 4-6 15,-7 1-3-15,-3 4 1 16,-6 7-1-16,0 0-2 16,-1 5-1-16,2 11-2 0,4 5-3 15,4 6 2-15,10 4-2 16,10 3 0-16,0-4 0 15,17 0-1-15,8-6 0 16,9-9-6-16,7-6-3 16,-4-9 0-16,2 0 3 15,-6-11 2-15,-1-8 3 0,-9-4 3 16,-4-2 2-16,-5 1 2 16,-6 3 13-16,-4 5 2 15,-2 3 2-15,-1 8-4 16,-1 5-5-16,0 0-8 15,5 15-4-15,0 4-1 0,6 8-1 16,2 5-1-16,4 6-6 16,5 1-22-16,0 0-33 15,0-7-34-15,2-7-43 16,-6-11-158-16</inkml:trace>
  <inkml:trace contextRef="#ctx0" brushRef="#br0" timeOffset="-136502.33">22004 16972 518 0,'0'-13'32'16,"0"-1"32"-16,6 2 7 16,4-4-30-16,5-1-13 15,2 0-5-15,7 4-6 16,-2 0-6-16,2 7-4 15,1 2-2-15,-5 4-2 16,-6 0-3-16,-4 10-1 0,-8 8-1 16,-2 2-2-16,-7 5-6 15,-10 0-3-15,1 0 6 16,2-2 7-16,5-3 0 0,4-4 0 16,5-2-1-16,2-3 1 15,11 0-3-15,9-1 0 16,7 3-6-16,0 1-7 15,1 2-7-15,-5 4 6 16,-9-4 7-16,-9 0 7 0,-7-2-6 16,-10-3 6-16,-17 2 3 15,-5-9 3-15,-4 1 1 16,0-5-1-16,1 0-2 16,11-6-3-16,12-7-25 15,12-6-78-15,4-2-199 16</inkml:trace>
  <inkml:trace contextRef="#ctx0" brushRef="#br0" timeOffset="-136220.28">22495 16669 614 0,'7'-15'17'0,"3"6"24"15,3 4 23-15,1 5-15 0,-3 0-23 16,2 9-9-16,-6 5-3 16,0 8-1-1,-2 2 0-15,1 5-9 0,-4 3-2 16,-2 0 0-16,0 2 0 16,0 0-1-16,0-4-3 15,-2-5-21-15,-2-2-26 0,4-6-28 16,0-9-47-16,0-8-82 15</inkml:trace>
  <inkml:trace contextRef="#ctx0" brushRef="#br0" timeOffset="-135807.47">22588 16715 354 0,'-4'-18'161'16,"4"2"-119"-16,0-2 32 0,0 2-10 15,11 0-24-15,10 4-16 16,4 2-9-16,4 3-4 16,3 4-4-16,0 3-2 15,-1 2-2-15,-11 12-3 0,-6 4-2 16,-6 5 0-16,-8 4-1 15,-15 1-5-15,-7 1-6 16,-4-1 5-16,3-3 4 16,1-5 1-16,8-4 3 15,9-2 2-15,5-5 1 16,10 0-3-16,12-2 0 0,4 4-1 16,9 3 2-16,-3 6-1 15,-1 0-4-15,-12 1 0 16,-8 0 5-16,-11 2 0 15,-6-3-1-15,-18-3 1 16,-18-5-1-16,-1-4 1 0,-6-4 1 16,0-4 0-16,7-4-2 15,8-15-42-15,18-9-181 16</inkml:trace>
  <inkml:trace contextRef="#ctx0" brushRef="#br0" timeOffset="-127637.5">21784 15459 419 0,'-5'-7'34'16,"2"0"32"-16,-1 3-5 0,3 2-12 15,1 2-12-15,0 0-16 16,0 15-8-16,3 6 15 16,4 9-2-16,-1 8-5 15,-1 8-4-15,2 4-7 16,2 4 0-16,2-3-3 15,3 1 1-15,3-4-5 0,-1-6 1 16,4-6-2-16,-1-7-1 16,-4-5-2-16,-1-6-1 15,-5-6-25-15,0-3-26 16,-7-4-17-16,-1-5-37 0,-1 0-49 16,0-3-135-16</inkml:trace>
  <inkml:trace contextRef="#ctx0" brushRef="#br0" timeOffset="-126684.63">21818 15461 449 0,'-8'-7'11'0,"3"2"32"16,5-3 27-16,0 3-18 15,13 1-30-15,8 1-6 16,13-1 3-16,14 1-2 15,14-1-7-15,12 1-4 16,16 3-1-16,9 0-3 0,7 0 0 16,6-2-2-16,2 0 2 15,0 2-2 1,-4-4-2-16,-1-3 2 0,-9 2-1 16,-8-1 2-16,-9-2 1 15,-10 0-4-15,-10 1 2 16,-11 0 0-16,-7 4 2 0,-5-1-2 15,-10 2 1-15,-3 2 0 16,-1 0 2-16,-6 0 0 16,-3 6 2-16,0 1-4 15,-5 2-1-15,-2 2 1 16,-3 1 2-16,0-3-2 0,-4 2 1 16,0-1 1-16,-3 3 2 15,2-1 0-15,-2 3 2 16,0 4-2-16,2 4-1 15,-2 2-1-15,0 5 0 16,0 3 0-16,0 6 0 0,-4 4-3 16,-7-1 1-16,4 5-1 15,2 1 1-15,1-5 1 16,1 0-2-16,3-9 0 16,0 1 0-16,0-6 0 15,3-4 0-15,1-2 0 16,-2-3 0-16,-2-3 0 0,0 0 0 15,0-4 0-15,-2 4-2 16,-5-7 4-16,-1 5-6 16,1-7 2-16,-2 4 0 15,-3-6-1-15,-1-3 4 0,-1 3-2 16,-6-2 2-16,-2-2 0 16,-1 0-1-16,-7-2 0 15,-7 2 0-15,-2-2 1 16,-7 1-1-16,-8-1 0 15,-6 0-2-15,-4 0 0 0,-2 0-1 16,-9 0-1-16,2 0 0 16,-3 0-2-16,-1 0 4 15,4 0 1-15,-1 0 0 16,-1-1 1-16,-1-1-2 16,1 0 2-16,3 0 2 15,5-2-4-15,4 1 4 0,9-1-2 16,6-1 4-16,13-1 1 15,4 1-1-15,9 1-2 16,10 3-2-16,6-1-19 16,6 2-75-16,3-2-173 0</inkml:trace>
  <inkml:trace contextRef="#ctx0" brushRef="#br0" timeOffset="-125966.04">18862 16417 590 0,'0'-2'20'15,"-11"-8"-2"-15,-2 6 36 16,-8 4-21-16,-7 0-18 0,-7 0-9 16,-11 0-1-16,-9 0 1 15,-6 7 1-15,-1 0-1 16,-1 2 5-16,5 0-1 16,7 0-9-16,12 3 0 15,12-3-3-15,13 3-7 0,14 1-33 16,18-2-42-16,17-4-47 15,18-1-135-15</inkml:trace>
  <inkml:trace contextRef="#ctx0" brushRef="#br0" timeOffset="-125752.21">18896 16567 568 0,'-4'3'18'16,"-16"2"-9"-1,-3 3 46-15,-9-3-11 0,-8 2-29 16,-5 0-12-16,-8 0-1 0,-12-3 1 16,-4 0-1-16,-1-4-2 15,2 0 1-15,6 0-2 16,7 0-4-16,15-10-16 0,18 0-15 16,11-3-17-16,15-2-34 15,19-7-86-15,11-3-167 16</inkml:trace>
  <inkml:trace contextRef="#ctx0" brushRef="#br0" timeOffset="-125549.13">18484 16401 331 0,'25'-17'96'0,"-8"3"13"16,-8 6-18-16,-9 4-20 15,0 4-35-15,-17 4-28 16,-7 12-6-16,-8 7 4 16,-5 7 3-16,-2 8-5 15,-2 3 2-15,7 1 4 16,5 3-1-16,10-4-5 15,14 0-1-15,9-5-2 0,28-8 0 16,19-1-3-16,18-2-1 16,19-5-56-16,6-8-62 15,-1-4-135-15</inkml:trace>
  <inkml:trace contextRef="#ctx0" brushRef="#br0" timeOffset="-124877.39">12092 15316 447 0,'-7'-7'145'0,"-4"2"-124"16,2 5 12-16,2 0 14 16,-3 16-5-16,3 9-14 15,-5 9-8-15,-1 9-2 0,-1 5-8 16,-1 5-5-1,0 1-3-15,-2-4-2 0,3-7 0 16,5-13-1-16,0-8-9 16,5-13-1-16,3-9 1 15,1-17 4-15,0-11-20 0,1-11 4 16,6-11 12-16,5-6 12 16,2-1-2-16,-1 4-2 15,2 5 3-15,5 10 6 16,4 9 5-16,-1 15 1 15,5 12-5-15,5 2 0 0,1 20 3 16,2 7 0-16,0 9-6 16,3 8-3-16,-6 4-2 15,-1 6 0-15,-5-6 1 16,-5 0-3-16,-7-5-19 16,-1-9-16-16,-13-5-8 15,-1-8-38-15,-16-11-70 16,-11-10-145-16</inkml:trace>
  <inkml:trace contextRef="#ctx0" brushRef="#br0" timeOffset="-124735.43">11918 15605 532 0,'-4'-10'79'0,"4"-4"-75"16,20-1-4-16,18 1 8 15,11 1 3-15,15 3-10 16,4 1-5-16,5-2-47 0,3 4-133 15</inkml:trace>
  <inkml:trace contextRef="#ctx0" brushRef="#br0" timeOffset="-124266.79">12605 15587 582 0,'-9'0'13'0,"4"-5"27"0,5 0 29 16,2-2-32-16,14-1-21 15,9 1-11-15,7 1 9 16,10 0 4-16,9 2-9 16,3 1-2-16,4 1-3 15,0 0-3-15,-1 1-1 0,-3-1 0 16,-4-2-1-16,-5 2 1 15,-4 1-13-15,-3-1-13 16,-4-2-10-16,-7-1-5 16,-9-1-34-16,-9-4-23 15,-7-1-26-15,-2-5-21 16,-14-3-7-16,-5-5 64 0,-4-1 205 16,-1 0 19-16,3 2-9 15,1 4-24-15,6 1-19 16,8 5-7-16,6 6-10 15,3 7-24-15,14 0-32 16,10 7 0-16,6 11 0 0,2 7-3 16,-1 5-6-16,-1 10-2 15,-11 2-1-15,-14 8-2 16,-8 0-34-16,-19-2-22 16,-17-4-56-16,-13-11-112 15</inkml:trace>
  <inkml:trace contextRef="#ctx0" brushRef="#br0" timeOffset="-123646.58">13909 15431 374 0,'4'-13'49'15,"-4"-3"19"-15,0-2 14 0,-2-3-27 16,-7-1-16-16,-9 1-15 16,-4 0-3-16,-3 8-3 15,-6 4-6-15,-3 9-3 0,-2 0 1 16,1 12-3-16,1 10-4 15,5 8-1-15,9 2-1 16,11 4-1-16,9-2 0 16,7-2-2-16,20-7-1 15,9-5 1-15,9-13 2 16,3-5-8-16,3-2-3 0,-5-16 3 16,-1-4-2-16,-9-5 7 15,-7 2 4-15,-7-2 1 16,-10 5 0-16,-7 4 14 15,-3 4 6-15,-2 8 1 0,0 4-5 16,-2 4-11-16,-1 12-5 16,3 5 0-16,0 9-1 15,2 6-2-15,11 0-1 16,1 0-24-16,4-4-36 16,5-7-36-16,-2-9-47 15,5-11-140-15</inkml:trace>
  <inkml:trace contextRef="#ctx0" brushRef="#br0" timeOffset="-123490.35">14257 15515 610 0,'0'-4'50'0,"0"2"8"0,0 2-23 16,0 16-8-16,0 6-12 16,0 6-14-16,4 4-1 15,3-2-34-15,-1-3-82 16,-1-7-218-16</inkml:trace>
  <inkml:trace contextRef="#ctx0" brushRef="#br0" timeOffset="-123084.22">14488 15277 297 0,'-3'-12'324'16,"1"-1"-271"-16,0 6 18 15,2 5-21-15,8 2-18 16,8 11-18-16,2 6-3 16,3 11-2-16,3 6-1 0,-1 5-7 15,1 0 1-15,-5 4-4 16,-4-4-20-16,-1-5-25 15,-7-6-35-15,-3-11-50 16,-4-8-89-16</inkml:trace>
  <inkml:trace contextRef="#ctx0" brushRef="#br0" timeOffset="-122881.15">14505 15297 548 0,'5'-26'28'16,"17"7"18"-16,12 6 14 0,17 10-13 15,5 3-4-15,10 5-19 16,5 15-11-16,1 8-3 16,-8 6-1-16,-9 6-8 15,-16 4 0-15,-16 3-2 16,-21-2-1-16,-11-3-10 16,-30-1-5-16,-17-7-13 0,-20-5-26 15,-11-8-27-15,-6-8-89 16</inkml:trace>
  <inkml:trace contextRef="#ctx0" brushRef="#br0" timeOffset="-122068.83">12011 16162 595 0,'0'-12'30'15,"-4"-1"23"-15,3 7 20 0,1 5-24 16,0 1-23-16,5 4-23 16,5 13-1-16,9 7 3 15,-3 6-2-15,3 5-2 16,2 1-1-16,0-2-3 15,-3 0-25-15,-3-6-24 0,-3-10-20 16,-5-6-29-16,-7-9-49 16,0-3-117-16</inkml:trace>
  <inkml:trace contextRef="#ctx0" brushRef="#br0" timeOffset="-121865.76">11999 16162 436 0,'-2'-25'109'0,"2"4"-60"15,19 5 0-15,15 5-10 0,13 5-9 16,7 6-15-16,6 4-6 16,-4 11 1-16,-2 13-5 15,-12 4-5-15,-16 8 0 0,-14 3-7 16,-12 4-18-16,-19-2-1 16,-18-4-5-16,-7-6-7 15,-9-8 8-15,-1-5 15 16,10-12-30-16,5-8-76 15,20-2-217-15</inkml:trace>
  <inkml:trace contextRef="#ctx0" brushRef="#br0" timeOffset="-121340.65">12786 16302 260 0,'-15'-2'322'15,"2"-3"-298"-15,6 0 28 16,7 2 1-16,8 0-22 15,21 2-26-15,11-1 8 16,13 1 8-16,16-1-6 16,5 2-7-16,9 0-5 15,2 0-2-15,-4-2 0 0,-3 2-3 16,-12 0 0-16,-8-3-21 16,-15-1-20-16,-15-5-20 15,-14-1-19-15,-11-6-15 16,-3-1 14-16,-20-4 10 15,-5 0 48-15,-4 1 48 0,5 2 64 16,2 3 12-16,8 6-17 16,9 6-21-16,5 3-22 15,12 0-33-15,12 9 0 16,6 9 2-16,3 1 1 16,-1 9-2-16,-5 3-8 0,-12 4 2 15,-10 2-3-15,-8-2-20 16,-17 3-15-16,-11-8-48 15,-5-7-97-15</inkml:trace>
  <inkml:trace contextRef="#ctx0" brushRef="#br0" timeOffset="-120809.08">14105 16234 427 0,'16'-9'7'0,"0"-6"27"15,-5 3 43-15,-2-3-23 16,-4-1-19-16,-5 4-8 16,0-6 5-16,-14 7-11 0,-11 3-12 15,-6 3-3-15,-7 5-1 16,-3 5 3-16,-2 11-3 16,1 6 8-16,7 10-2 15,9 3-7-15,11 2-1 16,11-2-4-16,6-2-2 0,20-5 0 15,12-9-8-15,3-7 2 16,6-12-4-16,-1 0-2 16,-6-9 1-16,-6-11-1 15,-6-4 17-15,-9 0 0 16,-6-2 5-16,-3 4 16 16,-4 2 8-16,-2 9-1 0,0 3-3 15,2 8-10-15,-2 0-12 16,5 11-6-16,2 10 0 15,8 4 0-15,2 5-1 16,3 4-14-16,1 0-31 16,5-4-18-16,-3-5-56 0,-1-6-67 15</inkml:trace>
  <inkml:trace contextRef="#ctx0" brushRef="#br0" timeOffset="-120559.14">14306 16378 423 0,'-8'-22'161'0,"3"3"-114"15,5 1 9-15,7 7-14 16,15 4-16-16,5 7-22 16,5 0-3-16,-1 9-2 15,-6 11 1-15,-11 2-3 16,-12 9-22-16,-4-4 2 0,-19 1 4 16,-6-1 14-16,-2-4 6 15,0-4 14-15,9-4 15 16,8-4-9-16,10-6-3 15,4-1-12-15,25-4-8 16,16-2 2-16,15 2-19 0,10-9-42 16,8-7-54-16,0-5-88 15</inkml:trace>
  <inkml:trace contextRef="#ctx0" brushRef="#br0" timeOffset="-120356.08">15001 16165 519 0,'-18'-13'93'15,"-2"4"-51"-15,-5 9 23 16,1 0-7-16,3 13-31 16,3 12-19-16,6 9 0 15,8 3 1-15,4 5 2 0,9-3-6 16,13-2-2-16,8-5-3 16,10-4-3-16,2-9 5 15,5-6-33-15,1-6-46 16,-7-7-90-16,-11-4-381 15</inkml:trace>
  <inkml:trace contextRef="#ctx0" brushRef="#br0" timeOffset="-119778.09">12403 16941 529 0,'0'-18'32'0,"-4"1"-1"16,-9 2 45-16,-4 7-29 15,-5 4-30-15,-5 4-4 16,-4 7 9-16,2 11 3 15,-1 7-10-15,9 4 0 16,4 6-3-16,16 2-5 0,1 1-6 16,18-1-3-16,14-4 0 15,9-4-19-15,8-12-28 16,4-6-40-16,3-8-112 16</inkml:trace>
  <inkml:trace contextRef="#ctx0" brushRef="#br0" timeOffset="-119262.57">12868 17113 462 0,'-6'-5'87'0,"1"-3"-60"16,1 3 32-16,4 3-8 15,0 2-14-15,15 0-24 16,10 0-2-16,11 0 19 0,10 0-5 16,11 4-13-16,8-1-6 15,4 2-4-15,2-2-1 16,-1-2-2-16,-3 1 0 15,-5-2-5-15,-6 0-11 16,-7-2-11-16,-11 1-3 16,-8-7-19-16,-8 1-24 0,-10-2-13 15,-8-5-21-15,-4-1 29 16,-4-2 25-16,-10-1 42 16,-4 0 49-16,-1-1 54 15,4 4 12-15,3 3-12 16,2 4-19-16,8 5-15 15,2 3-20-15,4 0-24 0,14 3-10 16,2 12 0-16,-1 5 1 16,1 6-3-16,-4 5 0 15,-10 4-2-15,-4 5-13 16,-15 3-29-16,-9-8-50 0,-4-5-85 16,-3-6-281-16</inkml:trace>
  <inkml:trace contextRef="#ctx0" brushRef="#br0" timeOffset="-118684.6">14288 17080 368 0,'5'-10'124'0,"2"-6"-87"16,-7-2 26-16,0-1 10 0,0-3-28 16,-7 2-22-1,-7 1-3-15,-4 3-6 0,-6 5-5 16,-6 7-6-16,-3 4 0 16,-1 4 1-16,2 14 2 15,5 7-1-15,6 3 1 16,10 5-3-16,7-1-1 0,4 0-2 15,12-6 0-15,10-4-2 16,4-8-2-16,6-8-3 16,2-6 0-16,0-6-1 15,-2-12 0-15,-3-1 6 16,-5-5 3-16,-4 1 0 0,-6 2 2 16,-5 3 9-16,-5 5 7 15,-1 10 1-15,-1 1-5 16,-2 2-10-16,2 9-7 15,1 9 2-15,6 5-1 16,4 6-4-16,4-1-36 0,7 2-28 16,0-6-57-16,3-5-173 15</inkml:trace>
  <inkml:trace contextRef="#ctx0" brushRef="#br0" timeOffset="-118197.64">14615 17211 431 0,'-17'-7'76'16,"4"-6"-18"-16,-1 2 28 16,7-1-23-16,7-1-26 15,0-1-12-15,17 2-11 16,7 1-5-16,5 4-5 0,3 5-2 16,-1 2 0-16,-2 2-2 15,-9 9 0-15,-8 5-2 16,-10 1-10-16,-2 3-3 15,-9 0 5-15,-5 2 3 16,-2-5 3-16,0-1 4 16,4-4 0-16,9-1 0 15,3 0 0-15,3 2-1 0,18-1-1 16,0 2 1-16,2 4 1 16,1 2-2-16,-4 1-8 15,-5 1-3-15,-13-6-4 16,-2 4-5-16,-7-6 3 0,-13-6 10 15,-1-1 8-15,-6-6-7 16,4-1-24-16,2-8-58 16,4-12-162-16</inkml:trace>
  <inkml:trace contextRef="#ctx0" brushRef="#br0" timeOffset="-117822.68">15096 16973 517 0,'5'-1'45'0,"-2"-1"2"15,-3 2 20-15,1 2-21 0,5 11-20 16,1 6 6-16,3 4-2 16,3 9-11-16,1 2-9 15,3 0-5-15,-2 1-3 16,0-2-2-16,-1-1-2 15,-1-5-17-15,-2-6-22 16,-6-4-28-16,-5-9-38 0,0-8-74 16,-4-2-210-16</inkml:trace>
  <inkml:trace contextRef="#ctx0" brushRef="#br0" timeOffset="-117366.09">15162 17075 298 0,'-14'-3'128'0,"0"-8"-76"15,4-3 36-15,4-4-14 16,6-2-21-1,6 1-25-15,15-1-14 0,6 2 1 16,8 4-6-16,6 5-4 16,0 5-1-16,-2 4-1 15,-10 10-3-15,-9 7 1 0,-10 10-3 16,-10 3-9 0,0 2-12-16,-17 2 13 0,-2-1 2 15,3-9 4-15,0-2 5 16,5-8-1-16,7-3 3 15,4-4 2-15,15 2-2 0,9 4 2 16,7 2-1-16,7 3-3 16,-2 2-2-16,-4 5 1 15,-6-3-2-15,-12 0-18 16,-14 2-6-16,-12-5 9 16,-22-5 11-16,-8-7-10 0,-10-7 13 15,0 0 2 1,-1-15 2-16,14-12-11 0,12-8-124 15</inkml:trace>
  <inkml:trace contextRef="#ctx0" brushRef="#br0" timeOffset="-88122.97">13660 13941 466 0,'-78'-18'0'16,"1"-2"19"-16,3 5-15 16,-1-1 0-16,-3 1 3 0,2 3-2 15,-7 5-3-15,0 7-1 16,-4 0 0-1,-13 17-2-15,-4 12 1 0,-11 17-4 16,-5 11-7-16,-9 17 6 16,-13 18 4-16,-5 14-1 15,-4 15 2-15,-2 14 0 0,4 14 5 16,7 9 5-16,11 12 1 16,12 3 8-16,19 5-3 15,16 1-5-15,14 4-7 16,17-1-3-16,19-7 0 15,17-4-2-15,15-3 1 0,6 0 0 16,23-4-1-16,14-7-2 16,15 0-7-16,10-2-1 15,9-5 0-15,11-8 5 16,11-6 6-16,8-6 0 16,6-3 0-16,5-8 1 15,10-5 4-15,9-10-2 16,7-7 2-16,5-12 2 0,8-8-7 15,8-7 3-15,6-10-4 16,1-5 0-16,3-5-1 16,0-8-8-16,2-4-5 0,-2-4-4 15,-3-4 6-15,-1-5 13 16,-1-6 0-16,3-5 0 16,-1-11-1-16,-2-3 2 15,6-9 0-15,2-14-1 16,-2-12 2-16,-4-6 8 15,3-11 8-15,-5-7 7 0,-3-4-22 16,-9-6-3-16,-7-5-2 16,-10-4 2-16,-3-4 1 15,-12-7-8-15,-10-4 4 16,-11-12 0-16,-6-8 4 16,-13-5 0-16,-9-8 1 0,-7-6 5 15,-10-3 2-15,-9-1 0 16,-8-1-2-16,-11-4-1 15,-8-4 8-15,-13 2 1 16,-9-3-4-16,-4-3-7 16,-17-3 1-16,-12 2-4 15,-13 2-1-15,-12 2-7 16,-12-1-2-16,-12 3 3 16,-12 3 3-16,-14 5 0 0,-12 3 1 15,-13 4 1-15,-12 8 2 16,-12 4-1-16,-14 11 2 15,-9 3 0-15,-10 4 7 0,-10 14-2 16,-7 8 0-16,-7 10 6 16,5 11-2-16,0 12 2 15,6 11-10-15,6 12-2 16,17 7-2-16,21 10 0 0,20 4-11 16,23 0-44-16,23 2-68 15,18-2-241-15</inkml:trace>
  <inkml:trace contextRef="#ctx0" brushRef="#br0" timeOffset="-87544.99">13509 14045 652 0,'-36'-34'8'15,"-2"-9"9"-15,5-2-17 16,9-8 0-16,2-10-1 0,4-10 1 16,4-9-1-16,4-9 0 15,5-12-10 1,1-11 3-16,4-8-3 0,0-10-2 15,0-3 1-15,4-10 9 16,4-6-2-16,4-6 2 0,0-6 3 16,10-4 0-16,7-11 2 15,7-1-5-15,9-4 6 16,10-7-2-16,12-4 1 16,12-10 0-16,12 1-2 15,13-4 0-15,11-5-1 16,11 1 0-16,16-3 0 0,7 2 2 15,13-2-1-15,6 6-1 16,12-5 1-16,6 6 1 16,9 2-1-16,2 5 1 15,6 9 1-15,3 6 1 16,-2 6 1-16,-7 12-2 0,-4 10 1 16,-10 7 1-16,-11 11-3 15,-11 10 3-15,-12 10-2 16,-12 10 6-16,-18 9-5 15,-14 15-3-15,-18 8 2 16,-16 10-4-16,-15 7 2 0,-13 10-5 16,-13 6-10-16,-10 3-19 15,-13 2-48-15,-7-1-66 16</inkml:trace>
  <inkml:trace contextRef="#ctx0" brushRef="#br0" timeOffset="-87228.88">17423 6163 665 0,'-10'-11'24'0,"5"0"10"16,5 9-34-16,24 2-7 16,10 11-1-16,13 9 13 15,16 8-2-15,8 8-2 16,5 8-1-16,1 6 1 0,-9 10-2 15,-5 0 0-15,-12 2-8 16,-17 4-10-16,-21 5 11 16,-13 6 0-16,-6 7 6 15,-23 11-2-15,-9 6-32 16,-6-2-72-16,-7-7-144 0</inkml:trace>
  <inkml:trace contextRef="#ctx0" brushRef="#br0" timeOffset="-86182.25">17403 8867 389 0,'-10'-24'205'0,"1"-2"-179"15,1 1 8-15,8 3-26 16,2 5 6-16,13 4-5 0,5 4-5 16,4 7-4-16,12 2 0 15,6 9 0-15,2 14 0 16,9 9 0-16,1 2-1 15,2 4-3-15,-3-3-2 16,1-8-2-16,-10-9 5 16,0-11 2-16,-6-7 2 0,-8-7 9 15,1-21 15-15,-8-8 11 16,4-14-5-16,0-11-10 16,6-10-4-16,2-8-4 15,5-8-2-15,7-6-3 0,1-3-4 16,4-6 0-1,6-1-2-15,-2-1 0 0,-3 2-2 16,-4 7 2-16,-7 5-3 16,-8 10 2-16,-8 16-13 15,-18 9-28-15,-9 7-68 0,-27 8-217 16</inkml:trace>
  <inkml:trace contextRef="#ctx0" brushRef="#br0" timeOffset="-49963.02">7117 8015 405 0,'0'-7'207'0,"0"7"-182"16,-13 0-18-16,-4 18 10 15,-7 10 26-15,-3 16-16 16,-8 8-13-16,-1 13-4 16,-2 3-3-16,3 5-5 0,2 2-1 15,5-7-2-15,6-7 0 16,8-11-19-16,4-13-11 15,8-12-14-15,7-12-20 16,10-13-31-16,11-16-56 0</inkml:trace>
  <inkml:trace contextRef="#ctx0" brushRef="#br0" timeOffset="-49744.33">7097 8144 370 0,'1'-19'197'0,"-1"6"-129"16,0 5-15-16,0 8-8 15,0 0-18-15,0 17-25 16,13 6-2-16,3 11 6 16,7 5-1-16,4 9-4 15,7 1 0-15,2 2 0 16,0-1 0-16,4-4-1 0,-8-4-3 16,-3-5-12-16,-9-5-21 15,-6-11-19-15,-14-1-30 16,-4-11-78-16,-21-7-174 15</inkml:trace>
  <inkml:trace contextRef="#ctx0" brushRef="#br0" timeOffset="-49588.1">6841 8437 548 0,'0'-13'25'0,"5"-2"-12"0,26 0-11 16,18-2 21-16,13 2-7 15,13 0-15-15,13-1-14 16,6 2-63-16,-6-4-100 16</inkml:trace>
  <inkml:trace contextRef="#ctx0" brushRef="#br0" timeOffset="-49338.18">7730 8299 579 0,'-10'2'54'0,"11"-4"-41"16,23-5-11-1,13-2 38-15,13-2 2 0,11-3-29 16,10 2-9-16,5-1 1 16,6 1-4-16,-4-1 0 15,0 2-1-15,-5 0-1 0,-2 1-4 16,-7 1-12-16,-3 2-11 15,-7-2-17-15,-6 2-18 16,-8-2-37-16,-8-1-69 16</inkml:trace>
  <inkml:trace contextRef="#ctx0" brushRef="#br0" timeOffset="-49103.86">8468 7971 635 0,'0'-3'17'15,"2"1"-7"-15,21 2-9 16,10 11 33-16,4 7-4 0,2 8-18 16,3 4-8-16,-4 8 0 15,-9 3-4-15,-11 1 0 16,-6 1-1-16,-12-4-9 16,-3-1-11-16,-23-8-1 0,-3-6 8 15,-5-8-5-15,4-7-18 16,6-6-29-16,16-3-26 15,8-5-47-15</inkml:trace>
  <inkml:trace contextRef="#ctx0" brushRef="#br0" timeOffset="-48638.72">9515 7989 516 0,'-12'-12'6'0,"-3"1"11"0,1 3 7 0,-3 7-2 16,-4 1-13-16,-6 0-9 15,-1 11 0-15,-6 4 1 16,-3 9-1-16,3 2 0 16,2 1 0-16,3 2 0 15,6-3 0-15,7 3 1 0,10-6-1 16,6 0-2-16,4-5-2 15,16-2 2-15,4-5-9 16,11-4-5-16,4-3 0 16,6-4 2-16,0-4-11 15,1-8-13-15,-4-3 10 0,-6-3 17 16,-7-1 14 0,-10-1 3-16,-6 1 32 0,-9 5 19 15,-4 1-16-15,0 1 8 16,-4 6-10-16,-3 4-13 15,1 2-8-15,3 0-7 0,1 11-2 16,2 5-2-16,0 5 0 16,2 3-3-16,13 2-4 15,4 5-1-15,15 2-8 16,11 3-50-16,14-4-60 16,18-5-299-16</inkml:trace>
  <inkml:trace contextRef="#ctx0" brushRef="#br0" timeOffset="-43864.73">10044 7674 453 0,'-28'-22'7'0,"-8"-3"-7"15,-3 0-1-15,-4 0 2 16,-9 0 1-16,-4-3-1 0,-7 3 5 15,-9 0 8-15,-5 2-2 16,-11-3-6-16,-11 5 1 16,-6 1-2-16,-12 3-1 15,-6 1-1-15,-7 5-2 16,-9 4 1-16,-5 7 4 16,-6 0 0-16,-11 8 0 0,-4 10 2 15,-3 7 4-15,-1 8-3 16,2 7-5-16,3 7 0 15,11 5-2-15,7 8 0 16,11 6 2-16,7 6 2 16,11 7-3-16,14 6-2 15,9 1-1-15,15 4 1 16,11 5-1-16,12-2 1 0,15 1-2 16,10 1 1-16,15-1 0 15,11-1-1-15,5-6-1 16,23-7-2-16,16-3-2 15,14-7 0-15,13-6 5 16,15-5 2-16,13-5-1 0,11-7 1 16,14-7 3-16,10-8-7 15,11-10 0-15,13-6 2 16,1-8-1-16,11-8 0 0,5 0 2 16,-2-13-2-16,8-6-1 15,-2-9-3-15,-1-8-19 16,-7-7 2-16,-2-8 16 15,-6-6 7-15,-7-6 10 16,-10-9 11-16,-5-6 5 16,-14-6-1-16,-12-5-2 15,-12-5-2-15,-18-5-1 16,-20-4-6-16,-19-3 2 0,-26-2 0 16,-15-1 1-16,-41-1-4 15,-37 3-17-15,-42 7 2 16,-45 12-19-16,-54 13-60 0,-53 18-115 15</inkml:trace>
  <inkml:trace contextRef="#ctx0" brushRef="#br0" timeOffset="-41629.76">1377 10750 574 0,'9'-28'26'16,"-9"-1"-12"-16,0 4 45 0,-5 3-15 15,-14 4-17-15,-10 5-19 16,-10 9-3-16,-7 6 6 16,-8 9 0-16,-5 12 0 15,4 9 4-15,8 5-3 16,10 5-1-16,12 4-7 0,17 0-3 16,8 2-1-16,28 0-1 15,17-1 0-15,9-3 1 16,6-1 0-16,4-2-1 15,-11-4-2-15,-9-1 2 16,-23 0-10-16,-15-6-14 16,-14 1 8-16,-28-5 8 15,-16-4 9-15,-11-6 4 0,-5-11 0 16,2-3-2-16,8-2-1 16,14-14-8-16,15-11-93 15,22-9-241-15</inkml:trace>
  <inkml:trace contextRef="#ctx0" brushRef="#br0" timeOffset="-41270.47">1686 11061 681 0,'-4'7'13'0,"-17"-7"-9"0,21 0 24 16,16 0-25-16,16-4 16 15,11-3 10-15,15-6-4 16,15 3-12-16,10-3-9 16,7 3-4-16,0-3 2 15,-4 4-3-15,-9 4-18 0,-11 1-42 16,-15 0-32-16,-19 3-61 16,-23-1-105-16</inkml:trace>
  <inkml:trace contextRef="#ctx0" brushRef="#br0" timeOffset="-40942.39">1874 11111 533 0,'-42'14'64'0,"13"-6"-63"15,21 3 2-15,12-6-7 16,32-3-5-16,14-2 26 16,22 0-2-16,10-7-6 15,10-7-3-15,-1-4-3 0,-4-3-3 16,-14-6-30-16,-14 0-50 15,-17-3-34-15,-21-1 16 16,-13 4 13-16,-8 1 91 16,-17 3 118-16,-4 5-17 15,2 7-3-15,-2 4-18 0,9 5-29 16,7 2-27-16,5 9-27 16,3 7-10-16,15 11 9 15,2 3 2-15,0 4 0 16,-1 6-1-16,-6-3 0 15,-11 4-5-15,-4-4-24 16,-23-1-10-16,-12-7-34 16,-12-8-58-16,-7-10-148 0</inkml:trace>
  <inkml:trace contextRef="#ctx0" brushRef="#br0" timeOffset="-40411.32">3099 10936 4 0,'7'0'3'0</inkml:trace>
  <inkml:trace contextRef="#ctx0" brushRef="#br0" timeOffset="-40032.36">3871 10834 753 0,'-16'0'11'0,"4"0"-1"15,8-4 37-15,4 3-4 16,12-3-22-16,20 0-25 0,14 1 4 15,15-3 1-15,14 1 0 16,10 2-1-16,1-2-15 16,2 0-12-16,-9 0-8 15,-10 2-14-15,-13-1-17 16,-20 1-43-16,-21-2-97 16</inkml:trace>
  <inkml:trace contextRef="#ctx0" brushRef="#br0" timeOffset="-39860.53">3959 10939 478 0,'0'7'21'0,"13"-7"-30"15,26 0 51-15,20-2-16 16,14-10-9-16,9-2-12 16,2-6-3-16,-1 1-5 15,-13-5-33-15,-14-1-81 0,-17-3-45 16,-19 0-102-16</inkml:trace>
  <inkml:trace contextRef="#ctx0" brushRef="#br0" timeOffset="-39704.32">4566 10693 192 0,'-21'-19'192'0,"1"6"-80"16,4 4-19-16,5 9-29 15,9 0-26-15,2 10-28 0,20 8 4 16,9 7 9-16,8 6-4 16,4 5-12-16,1 3-3 15,-11 7-2-15,-14 2-4 16,-17-2-40-16,-14-1-26 15,-28-7-69-15,-14-14-115 16</inkml:trace>
  <inkml:trace contextRef="#ctx0" brushRef="#br0" timeOffset="-39199.53">6270 10739 220 0,'13'0'357'0,"12"0"-342"0,11-9 15 15,14 3 11-15,10-2-1 16,6 0-23-16,4 0-11 0,6 4-4 16,0-5 0-16,-2 2-2 15,-4 3-1-15,-9 2-1 16,-13-2-20-16,-9 2-26 15,-20 2-26-15,-19 0-26 16,-10 0-58-16</inkml:trace>
  <inkml:trace contextRef="#ctx0" brushRef="#br0" timeOffset="-38887.09">6434 10782 397 0,'-36'12'88'15,"19"-4"-87"-15,17-3 8 0,13-1-9 16,28-4 39-1,19 0-29-15,13 0 3 0,12-7-14 16,4-6 3-16,3 1-4 16,-9-6-12-16,-13-2-48 15,-11-1-8-15,-16-3 18 16,-18-4 27-16,-15 2 37 0,-10 2 49 16,0 3 32-16,-7 4-22 15,-5 11-13-15,-1 2-12 16,6 4-22-16,4 5-15 15,3 16-5-15,0 1 2 16,10 7-1-16,5 4-1 16,-1 3-4-16,-3 2 2 0,-5 1 0 15,-6 2-3-15,-22-4-31 16,-14-4-33-16,-16-11-103 16,-8-9-287-16</inkml:trace>
  <inkml:trace contextRef="#ctx0" brushRef="#br0" timeOffset="-37871.7">8700 10424 390 0,'4'-7'123'15,"-3"1"-68"-15,-1 3 14 16,0 3-22-16,0 3-21 15,0 10-24-15,-1 9 4 16,-9 7 12-16,-2 9-2 0,-2 4-6 16,-5 5-3-16,1 0-6 15,2 0-1-15,3-9 0 16,3-6-16-16,6-7-9 16,4-11-2-16,0-8-31 0,4-6-44 15,9-4-52 1,-3-14-224-16</inkml:trace>
  <inkml:trace contextRef="#ctx0" brushRef="#br0" timeOffset="-37646.44">8734 10460 507 0,'5'-11'48'16,"1"4"12"-16,4 5-13 15,7 2-13-15,1 6-8 16,5 9-16-16,0 7-1 15,4 5 0-15,0 3-2 16,0 5-5-16,0 1 0 0,-4 2-2 16,-1-1 0-16,-6-5 1 15,-3 0-3-15,-6-2-22 16,-7-6-27-16,0-7-34 16,-16-6-69-16,-8-9-160 0</inkml:trace>
  <inkml:trace contextRef="#ctx0" brushRef="#br0" timeOffset="-37495.66">8646 10693 548 0,'25'-11'13'0,"11"1"3"16,8 0 13-16,7 5-12 15,-2 0-17-15,-6-1-110 0,-7-4-253 16</inkml:trace>
  <inkml:trace contextRef="#ctx0" brushRef="#br0" timeOffset="-36933.27">7428 10525 349 0,'0'-12'139'0,"-7"3"-97"16,-3 4 22-16,-2 5-34 16,0 0-14-16,-2 18-8 15,-2 5-1-15,2 7 2 0,4 7-2 16,3 5-2-16,9-2-4 15,-1 0 1-15,20-3-2 16,9-6-2-16,8-7 1 16,9-8-3-16,8-4-12 15,6-9-37-15,3-3-49 0,-3-9-111 16</inkml:trace>
  <inkml:trace contextRef="#ctx0" brushRef="#br0" timeOffset="-36557.22">8231 10492 449 0,'6'0'77'0,"4"0"-56"16,4 1 11-16,6 14 6 15,2 7 1-15,3 5-17 16,0 6-7-16,2 6-2 15,-4 0-5-15,-6 0-5 16,-12 0-3-16,-5-5 0 0,-3-6-14 16,-19-4-22-16,-7-7-26 15,-1-14-81-15</inkml:trace>
  <inkml:trace contextRef="#ctx0" brushRef="#br0" timeOffset="-35073.22">9504 10520 556 0,'0'0'20'0,"11"0"31"16,14 0-10-16,16 0 2 0,12-2-8 16,8-1-16-16,8-2-5 15,7 0-7 1,8 0-4-16,-5 1-4 0,3 1 2 15,-7 0-2-15,-7 1-14 16,-14 2-27-16,-17 0-28 16,-17 0-54-16,-20 0-72 0</inkml:trace>
  <inkml:trace contextRef="#ctx0" brushRef="#br0" timeOffset="-34875.12">9655 10657 112 0,'-32'11'428'0,"14"-9"-421"16,14-2 21-16,15 0-6 0,24 0 8 16,18-6-9-16,15-4-16 15,15 2-2-15,7-6 1 0,3 0-3 16,-3 0 0-16,-7-2-27 16,-13-4-55-16,-13-1-89 15,-14-4-115-15</inkml:trace>
  <inkml:trace contextRef="#ctx0" brushRef="#br0" timeOffset="-34718.92">10373 10367 493 0,'-18'-9'73'16,"6"6"-18"-16,5 3 1 15,7 0-30-15,2 6-12 16,15 12-2-16,5 5 5 16,3 3-4-16,0 4-3 0,-4 4-7 15,-9 4-3-15,-12 2-5 16,-24-2-36-16,-26 1-32 15,-22-10-83-15,-23-5-253 16</inkml:trace>
  <inkml:trace contextRef="#ctx0" brushRef="#br0" timeOffset="-33734.77">1832 10672 350 0,'-17'-14'202'0,"8"5"-140"15,8 2 17-15,2 2-42 16,18 5-27-16,12 0-4 16,13 6 3-16,10 3 0 0,4 1-6 15,6 3-2-15,0-6-1 16,-7-2 0-16,-8-3-3 16,-10-2-8-16,-12 0-5 15,-10 0-2-15,-10-7 12 16,-7-1 13-16,-5-4-6 15,-12 4-5-15,-2 1 9 0,-5 6-2 16,-5 1 2-16,-1 3-1 16,-4 10-3-16,0 9 1 15,-5 2-2-15,2 4 0 16,1 4 0-16,4-3-2 0,5-7 2 16,5-4 2-16,5-6-2 15,8-9 2-15,7-3 10 16,2-15 0-16,5-8-11 15,11-2-3-15,6-6 0 16,7-1 0-16,1 5 3 0,1 3 0 16,1 4 3-16,-3 11 3 15,1 6 2-15,-3 3-2 16,-4 15-5-16,-1 13-3 16,1 6-1-16,1 7-5 15,3 3-32-15,5-3-40 0,4-8-124 16</inkml:trace>
  <inkml:trace contextRef="#ctx0" brushRef="#br0" timeOffset="-33135.66">3943 10568 405 0,'0'-7'253'0,"5"3"-241"0,5 1 8 16,4 1-12-16,6 0 8 16,7 2-7-16,5 0-6 15,4 0-3-15,3 0 2 16,2 0-1-16,-3 0-1 16,0-4-1-16,-9-2 2 15,-10-4-6-15,-6 0 1 16,-11 3 1-16,-2-4-1 0,-12 6 1 15,-10 1 0-15,-2 4 10 16,-8 0-1-16,3 7-2 16,-3 6-1-16,3 3 3 15,5 1 1-15,4-2-6 0,6-1-1 16,6-5 0-16,3-1 0 16,3-4-1-16,2-4 4 15,0-8 4-15,2-6 3 16,4-8-8-16,1-1 1 15,5-1 13-15,-3 2 1 0,-1 4 3 16,1 3 2-16,1 8-7 16,0 6-7-16,5 1-5 15,-3 7-4-15,5 12-1 16,4 6-1-16,4 10-1 16,7 5-31-16,-1-1-45 15,8-3-59-15,3-9-289 16</inkml:trace>
  <inkml:trace contextRef="#ctx0" brushRef="#br0" timeOffset="-32475.65">6364 10411 120 0,'-2'-5'479'15,"2"-1"-462"-15,0 2 27 16,9 4-28-16,11 0 8 16,2 0-5-16,9 0-10 15,6 4 1-15,4 4-6 16,0-1-2-16,2-2-2 0,-2 0 1 16,-7-1-1-16,-5-4-11 15,-5 0-10-15,-10 0-3 16,-7 0-1-16,-7-7 9 15,-2-2 2-15,-12 2 3 16,-8-2 9-16,-3 4 2 16,-1 3 7-16,-1 2 9 0,0 0 1 15,1 7-6-15,4 7-7 16,3 0-4-16,3 4 1 16,5 2-2-16,4-4 1 15,5-3-2-15,2-3 0 16,0-7 0-16,6-3 4 0,6-6 2 15,-2-8 3-15,5-8-1 16,-1-3 0-16,3 2 6 16,-5-4 8-16,3 6 0 15,-7 5 7-15,3 3 3 16,-3 8-9-16,1 5-14 0,-2 9-7 16,1 10-2-16,4 12 0 15,0 6 1-15,3 13-18 16,0 3-42-16,9-1-45 15,1-2-155-15</inkml:trace>
  <inkml:trace contextRef="#ctx0" brushRef="#br0" timeOffset="-31429.04">8471 9351 580 0,'6'-12'36'16,"-3"2"-3"-16,5 3 18 15,-1 7-5-15,2 0-18 16,2 17-22-16,1 8 1 16,0 5 10-16,2 14-3 15,-4 4-11-15,1 5 7 16,-4-3-5-16,-1 0-5 15,-3-2 1-15,2-7-2 0,-3-4-13 16,2-7-11-16,-3-4-19 16,2-10-27-16,-3-9-43 15,0-7-65-15</inkml:trace>
  <inkml:trace contextRef="#ctx0" brushRef="#br0" timeOffset="-31193.33">8507 9340 559 0,'-14'-6'44'16,"-9"3"-35"-16,1 3 9 16,-2 7 1-16,0 16-3 0,0 2-13 15,1 7-1-15,5 5-2 16,2-2 0-16,4 1-4 15,6-7-29-15,3-6-26 16,3-7-26-16,0-9-22 16,7-7-71-16</inkml:trace>
  <inkml:trace contextRef="#ctx0" brushRef="#br0" timeOffset="-31056.06">8439 9326 485 0,'15'-15'82'0,"-1"5"-25"15,8 9-5-15,1 1-11 16,3 13-10-16,9 14-19 16,5 11-8-16,6 12-3 0,8 8-1 15,4 4-39-15,6 3-102 16</inkml:trace>
  <inkml:trace contextRef="#ctx0" brushRef="#br0" timeOffset="-27275.08">7956 10543 483 0,'6'-5'68'0,"-6"2"-4"15,0 3-11-15,0 0-14 0,0 7-23 16,-3 8-8-16,-12 6 2 16,-4 6-6-16,-5 5-2 15,-10 5-2-15,-1-3 1 16,-4-1-1-16,1-6-5 16,1-8 0-16,4-6 5 0,6-11 0 15,7-2 6-15,8-8-2 16,5-7 1-16,7-3-1 15,7-2-1-15,12 5 1 16,8 5-3-16,6 2 2 16,7 8-1-16,1 0-1 15,-2 14 0-15,-3 5 0 0,2 6-1 16,-7 6-5-16,-1-2-30 16,-7 0-44-16,2-9-125 15</inkml:trace>
  <inkml:trace contextRef="#ctx0" brushRef="#br0" timeOffset="-26574.41">11104 10338 374 0,'4'-5'134'0,"-1"3"-93"0,-3 2 15 16,0 2-26-16,0 11 1 16,-8 4-13-16,-7 6-11 15,-7 4-1-15,-1 0-1 16,-4-2-2-16,-3 0-2 15,-1-7-4-15,2-8 4 0,6-3 2 16,4-7 0-16,2 0 2 16,7-7-1-16,8-3-2 15,2-2 0-15,3-1-3 16,10 2 3-16,5 4 0 16,1 5 0-16,3 2-1 0,0 2 2 15,3 12 1-15,-1 3-1 16,2 2-1-16,-1 2-2 15,4 0 0-15,-2 0-20 16,0-7-54-16,-3-7-56 16,0-6-225-16</inkml:trace>
  <inkml:trace contextRef="#ctx0" brushRef="#br0" timeOffset="-25465.3">11621 10463 285 0,'-2'0'97'0,"0"0"-71"15,1 0 49-15,1 0-17 16,0-5-28-16,0-1-13 16,0 1 1-16,0-2 10 15,1 0-5-15,-1-4-4 0,0 2-2 16,-3 1-3-16,-6-1-3 16,-3 1-3-16,-1 5-2 15,-4-1-2-15,-4 6-1 16,0-2-2-16,-5 3 0 15,2 10-1-15,2-1 1 16,0 6 0-16,5 2-2 0,4-1 2 16,4 3-2-16,5-4 1 15,3-2-1-15,1-2 1 16,3-5-2-16,9-2-1 16,3-4 1-16,4-3 1 15,3 0 1-15,2 0-4 16,1-3-1-16,-4-5-1 0,-1-2 4 15,0 2 2-15,-4-3 0 16,-3-1 2-16,-3 3 0 16,-3 1 0-16,-1-1 7 15,-3 4 5-15,-1 1 2 16,1 1 1-16,-3 1-1 0,1 2-5 16,-1 0-6-16,0 0-3 15,0 0-2-15,2 0-1 16,0 0 2-16,1 0 0 15,-1 3 1-15,0 1 0 16,1-1-1-16,-1 0 1 0,0-1-1 16,1 3 1-16,-1-2 0 15,0 5-2-15,-1-2 0 16,4 5 0-16,-2 0 0 16,3 3 0-16,2 2 0 15,4 0 1-15,2 0-1 16,4 0-3-16,3-3-20 0,6-8-35 15,3-5-104-15</inkml:trace>
  <inkml:trace contextRef="#ctx0" brushRef="#br0" timeOffset="39712.81">7978 12655 609 0,'-26'-2'-2'0,"-6"-7"5"16,0 9 14-16,1 9 21 0,-1 13-15 15,5 8-15-15,3 9 1 16,7 8 7-16,10 8-5 15,7-1-8-15,5-1-2 16,22-5-3-16,7-5 1 16,11-13 2-16,7-12-2 15,6-7 1-15,3-11 1 0,2-7-1 16,-4-17 5-16,-5-4-4 16,-8-11-1-16,-7-6 1 15,-10-5 1-15,-12-3-1 16,-14-3 1-16,-6 5-2 15,-21 1-3-15,-15 9-6 0,-12 10-2 16,-6 12 5-16,-2 11-2 16,5 8-20-16,9 0-6 15,9 13-6-15,18 3-36 16,16 0-104-16</inkml:trace>
  <inkml:trace contextRef="#ctx0" brushRef="#br0" timeOffset="40118.97">8271 12432 567 0,'-51'-27'5'16,"-10"6"-5"-16,-10 12 7 15,-7 9 12-15,-4 5 14 16,-4 22-14-16,1 13-4 0,2 11 9 15,8 12-6-15,7 6-3 16,16 10-3-16,14 3-2 16,18 4-2-16,17-1-6 15,8-3 0-15,24-4 1 16,16-10-3-16,10-7 0 16,12-11 0-16,8-12 1 0,10-15 0 15,5-11 0-15,5-12 0 16,3-2 3-16,-3-19 1 15,-1-15-3-15,-8-8-4 16,-7-12 3-16,-9-9 3 16,-12-8-3-16,-14-10 5 0,-17-1 5 15,-16 1-1-15,-15 0-6 16,-30 6-5-16,-25 13-4 16,-26 15-10-16,-20 14-21 15,-19 18-37-15,-13 15-24 16,-6 2-275-16</inkml:trace>
  <inkml:trace contextRef="#ctx0" brushRef="#br0" timeOffset="40821.93">3212 13802 477 0,'-4'-16'218'16,"2"7"-180"-16,1 9-18 0,1 7-14 16,0 20 10-16,3 14 5 15,1 10-12-15,0 10-7 16,-2 9 0-16,0-2 0 16,-2-4-3-16,1-11 1 0,1-9-12 15,-2-16-5-15,2-8-2 16,-2-18-3-16,0-8-6 15,0-25-4-15,-2-11-50 16,2-17-8-16,0-13 24 16,0-4 57-16,-2 2 12 0,2 11 10 15,0 9 46-15,0 16 16 16,9 15-9-16,3 16-27 16,7 7-23-16,4 7 0 15,8 16 7-15,4 9-5 16,5 10-7-16,2 6-5 15,-3 4-4-15,-2 3-2 16,-3-3-2-16,-7-2-33 0,-6-8-21 16,-15-8-9-16,-6-7-42 15,-13-11-135-15</inkml:trace>
  <inkml:trace contextRef="#ctx0" brushRef="#br0" timeOffset="40946.9">3137 14155 607 0,'0'-12'29'0,"5"-8"-31"16,29-1-5-16,20-4 7 16,16-7 2-16,8-4-31 0,3-1-52 15,-1-1-141-15</inkml:trace>
  <inkml:trace contextRef="#ctx0" brushRef="#br0" timeOffset="41321.81">3379 13512 612 0,'-76'-1'15'16,"-4"1"-15"-16,-1 13 10 16,2 21 10-16,2 12 2 0,5 16-10 15,11 15-2-15,11 12 10 16,19 9-1-16,22 4-9 15,11 2-3-15,30-3-3 16,22-6-4-16,11-11-1 16,15-14 1-16,8-17 0 15,6-17-1-15,1-22-2 0,3-14-9 16,-2-20 0-16,-2-24 7 16,-8-23 7-16,-7-11-1 15,-11-16-2-15,-14-12 4 16,-15-5 0-16,-21-1 1 15,-18 8-3-15,-15 14-2 0,-29 15-7 16,-17 23-1-16,-19 20-3 16,-7 21-17-16,-3 11-27 15,2 13-64-15,12 6-204 16</inkml:trace>
  <inkml:trace contextRef="#ctx0" brushRef="#br0" timeOffset="41891.64">4214 13993 487 0,'-18'5'52'16,"9"-5"-11"-16,9 0 6 0,7 0-23 15,20-5-13-15,17-9 8 16,11-4 6-16,17-6-5 15,15-6-8-15,13-4-5 16,12-3 1-16,15-6-8 0,9 0 2 16,6-4-1-16,8 0 2 15,7-3-2-15,6 0-1 16,-1 2 2-16,-3 1 0 16,-1 4 1-16,-9 1-1 15,-11 6-2-15,-15 2-1 0,-15 4 3 16,-15 1 0-16,-15 6-1 15,-12 2 0-15,-12 1-2 16,-15 5 2-16,-8 2-2 16,-11 2 0-16,-8 4 0 15,-5 2-3-15,-5-1-1 16,0 2-3-16,-2 1-13 0,0-1-11 16,-2-1-9-16,-3 0-23 15,-4-4-50-15,-4 0-47 16,-6-4-143-16</inkml:trace>
  <inkml:trace contextRef="#ctx0" brushRef="#br0" timeOffset="42068.55">6667 12946 358 0,'-16'-7'142'0,"9"0"-92"0,7 5-4 16,7 2-17-16,20 5 2 15,9 13-2-15,7 7-6 16,3 9-5-16,-3 5-5 15,-4 7-7-15,-15 7-6 0,-13-3-1 16,-11-3-9-16,-16 0-24 16,-22-11-29-16,-18-5-77 15,-12-13-227-15</inkml:trace>
  <inkml:trace contextRef="#ctx0" brushRef="#br0" timeOffset="42646.56">5407 12957 451 0,'0'-22'81'0,"-4"2"-52"16,-14 1 4-16,-7 8-11 15,-4 6 9-15,-5 5-11 16,-2 7-3-16,2 13-3 16,0 10-2-16,5 8-5 15,7 4-2-15,8 5-4 0,8-3 2 16,6-1-3-16,8-9-2 16,13-9 0-16,8-11-1 15,9-12 2-15,0-4-2 16,-1-18-2-16,1-8 5 15,-4-4 1-15,-7-5-1 16,-5-1 3-16,-5 4 4 0,-4 4 8 16,-6 5 3-16,-5 9 5 15,-2 9 5-15,0 7-7 16,0 5-15-16,0 13-5 0,0 9 2 16,3 6 1-16,14 4-2 15,12-2-1-15,19 0-2 16,18-10-19-16,26-15-76 15,26-13-159-15</inkml:trace>
  <inkml:trace contextRef="#ctx0" brushRef="#br1" timeOffset="82677.38">24439 11228 376 0,'0'-34'76'0,"0"0"-48"0,-8-1-1 16,-2 1-13-16,-4-6 1 15,-4 1-4-15,-3-2-6 16,-5-1-4-16,-7 0 1 16,-4 1-4-16,-9 2-1 15,-10 0-1-15,-7 0 1 0,-10-1 3 16,-10 3 0-16,-9 3 0 16,-8 0 3-16,-10 4 6 15,-7 4-3-15,-7 0-1 16,-9 7 2-16,-4 1 3 15,-6 5 1-15,-2 3 0 16,-6 3 1-16,0 5-2 16,0 2-4-16,-2 0-4 0,1 5-1 15,0 9 1-15,-5 9-1 16,-1 6-1-16,3 10 0 16,-1 4 1-16,0 13-1 0,9 4 0 15,5 10 0-15,12 8 1 16,3 4 3-16,18 4-1 15,10 7 4-15,11-1 4 16,12 4 1-16,15 2-2 16,12 2-5-16,13 0-2 0,12 0-2 15,16-3 2-15,8 0 2 16,19 0 3-16,16 0-6 16,16 0-1-16,10 3-2 15,14-3 1-15,13-3-1 16,9-5-3-16,15-5 1 15,10-7 2-15,9-7 1 16,11-5 2-16,5-6 1 16,10-5-6-16,4-8 5 0,6-5-1 15,4-7-1-15,0-7 1 16,4-6-2-16,-2-6 4 16,5-6-3-16,-3-9 1 0,1 0-1 15,-3-11 2-15,-3-12-1 16,-1-6 1-16,-2-7 0 15,-9-8 2-15,-4-8-1 16,-8-7-2-16,-10-5 3 16,-9-5-5-16,-11-7 1 0,-10-6 1 15,-14-5-1-15,-10-4 1 16,-14-9 2-16,-11-5 2 16,-10-1-9-16,-13-2 6 15,-8 0 0-15,-12-5 4 16,-9 4-2-16,-5-1 2 0,-11 0 0 15,-16 5-1-15,-7 3 0 16,-8 1-2-16,-12 3-2 16,-9 1 1-16,-7 3-2 15,-10-1 1-15,-8 4-1 16,-7 4-1-16,-7 5 1 16,-6 8-1-16,-9 2 1 0,-2 6-1 15,-10 7 1-15,-5 7 0 16,-10 6 0-16,1 8 0 15,-11 10-2-15,-6 10 2 16,-2 11 1-16,-5 7-1 0,-4 5 1 16,-4 16-2-16,-2 12 0 15,-2 8 1 1,-6 7 1-16,-4 9-2 0,-1 9 0 16,-4 8 2-16,2 9 1 15,3 8-3-15,11 9 3 0,12 14 2 16,10 5-1-16,17 10-1 15,23 10-2-15,18 12-1 16,25 3-30-16,28 0-65 16,29-3-186-16</inkml:trace>
  <inkml:trace contextRef="#ctx0" brushRef="#br1" timeOffset="94282.8">24054 3555 361 0,'-37'-4'134'15,"-2"-8"-115"-15,-1 1-4 16,-5 0-6-16,-2-1 5 0,-3 1-10 16,-6 1-2-16,-8-1-3 15,-1-1 1-15,-7-1 1 16,-7 0-2-16,-5-1 0 16,-10 4-3-16,-6-3 2 15,-10 2-1-15,-10 0 4 0,-9 2 0 16,-4 3 0-16,-9-2 7 15,-6 3 7-15,-2 3 6 16,-1 2-8-16,-3 2-4 16,-7-2-3-16,0 9-5 15,-7 5-1-15,-7 6 1 0,-5 3-2 16,-1 6 0-16,1 4-1 16,-5 7 0-16,3 0 2 15,-1 9 1-15,5 4 1 16,3 5-4-16,4 6 3 15,6 1 0-15,8 8 2 16,7 4 0-16,13 2 5 0,13 3 1 16,9-2 0-16,14 3-2 15,11 5-2 1,14 0-1-16,8-3-2 0,15 4-2 16,8-1 0-16,11 1 0 15,10-3 0-15,10-4-1 0,6-2 0 16,8 0-1-16,5-2 2 15,12-6-1-15,7-3 0 16,8-2 1-16,7-5-1 16,10-7 2-16,9-3-1 0,12-8 1 15,9-4 0-15,10-10 0 16,10-3 1-16,7-5-1 16,7-3 0-16,6-7-1 15,3 1 1-15,2-4-1 16,2-4 0-16,1 0 1 15,2-3-2-15,2-2 1 0,6 0 0 16,1-2 0-16,2-4 2 16,6-5-4-16,-3-5 2 15,6-4 1-15,2-1-1 16,0-3 2-16,4-2-3 16,-5-5 2-16,1-1-1 15,2-4 0-15,-3-1 1 0,1-4-1 16,-2-2 1-16,-1-1-1 15,-4-3 0-15,-3-3 0 16,-6 1 0-16,-4 1 0 16,-4-4 1-16,-3 1-2 15,-5-3 2-15,-4-2-1 0,-6-2 0 16,-4 0 2-16,-3-2-1 16,-7-3 0-16,-7 2 0 15,-8-1 0-15,-6 1-1 16,-11-1 1-16,-9 1 0 15,-9 0 5-15,-8 3 3 0,-11-3 0 16,-8-1-3-16,-8-1-3 16,-10 0-2-16,0-1 4 15,-21-1 0-15,-8-6 3 16,-12 2-3-16,-13-2 0 16,-18-4 2-16,-18 2-3 15,-25-1-3-15,-28 4-2 0,-33 2 0 16,-48 11-14-16,-4119 7-45 15,8102 7-102-15</inkml:trace>
  <inkml:trace contextRef="#ctx0" brushRef="#br1" timeOffset="112684.74">424 16084 612 0,'0'-8'29'0,"0"4"-8"15,0 4-18-15,0 15 3 16,0 14 5-16,0 10 3 16,0 12-7-16,0 6-6 0,0 0 2 15,0 3-4-15,0-9 5 16,-2-7-4-16,2-7 2 16,-2-12-2-16,0-10 0 15,1-8 2-15,-1-7 7 0,-3-19 36 16,2-14-23-16,-2-11-24 15,1-14 3-15,2-9 3 16,2-1 0-16,0 3-3 16,2 6-3-16,5 13 2 15,3 10 2-15,0 13-3 16,4 10-3-16,5 13 4 0,2 3-3 16,6 18 3-16,4 10 0 15,5 11 0-15,-1 2-1 16,5 9 2-16,-3-6 1 15,2-3-5-15,-4-1-10 16,-4-7-27-16,-4-4-12 16,-6-9-24-16,-11-5-39 0,-9-8-87 15</inkml:trace>
  <inkml:trace contextRef="#ctx0" brushRef="#br1" timeOffset="112840.93">420 16445 551 0,'5'-8'-2'0,"24"-10"-8"16,14-4 16-16,14-3 10 15,10-3-12-15,2-3-4 0,0 1-75 16,-1-1-131-16</inkml:trace>
  <inkml:trace contextRef="#ctx0" brushRef="#br1" timeOffset="113075.26">1025 16212 565 0,'-11'0'91'0,"11"0"-63"16,15-10-12-16,17-4 11 16,14 1 6-16,14-7-18 0,10-2-11 15,9 2-3 1,-1 0 1-16,2-1-7 0,-5-1-5 15,-6-2-17-15,-8 3-11 16,-13-1-11-16,-12 1-19 16,-16 0-39-16,-13-2-36 15,-9 3-53-15</inkml:trace>
  <inkml:trace contextRef="#ctx0" brushRef="#br1" timeOffset="113262.71">1634 15819 373 0,'-24'-7'118'15,"12"2"-31"-15,7 3-31 16,5 2-25-16,19 0-39 15,11 6 12-15,10 6 16 16,5 8-5-16,0 5-7 16,-4 5-3-16,-12 6 0 0,-15 3-3 15,-12 0 0-15,-6 1-2 16,-15-3-7-16,-10-7 4 16,-3-6-5-16,5-9 1 15,7-10-14-15,13-5-43 0,7-13-57 16,18-15-166-16</inkml:trace>
  <inkml:trace contextRef="#ctx0" brushRef="#br1" timeOffset="113497.03">2351 15632 628 0,'-10'-9'32'15,"-17"4"1"-15,-2 5-4 16,-5 14 0-16,2 9-12 15,5 9-15-15,3 6 1 16,7 9-4-16,10 3 3 0,9 0-5 16,3 0 2-16,18-4-1 15,8-9-1-15,8-9-2 16,7-6-7-16,5-9-7 16,3-8 6-16,-1-6-7 0,-4-5-21 15,-7-12-46-15,-10-11-131 16</inkml:trace>
  <inkml:trace contextRef="#ctx0" brushRef="#br1" timeOffset="113622">2290 15884 599 0,'0'0'5'16,"27"0"-53"-16,22-11 48 15,19-7-17-15,15-3-196 0</inkml:trace>
  <inkml:trace contextRef="#ctx0" brushRef="#br1" timeOffset="114528.04">4365 16146 604 0,'0'5'82'0,"2"6"-62"16,-2 14 0-16,0 5 26 15,0 11-22-15,0 6-19 16,0 3-4-16,0 0 0 0,0-6-2 16,0-6 2-16,0-8-7 15,0-10-3-15,0-12 1 16,0-8 5-16,0-11 7 16,0-17-4-16,-4-9 1 0,3-12 1 15,-1-8 2 1,2-6 9-16,0 0-3 0,5 2-4 15,6 8-6-15,2 11 4 16,4 12 4-16,3 16-2 16,4 11-4-16,2 6-3 15,4 20 2-15,7 10-1 0,-1 11 0 16,-2 6 0-16,5 1-1 16,-3 5 1-16,-2-6-15 15,-5-2-9-15,-4-6 5 16,-7-4-11-16,-7-6-37 15,-11-7-50-15,-2-12-101 0</inkml:trace>
  <inkml:trace contextRef="#ctx0" brushRef="#br1" timeOffset="114696.21">4340 16481 571 0,'15'-12'10'0,"20"-3"-20"15,17-5 24-15,19-2 17 0,7-7-20 16,7-7-11-16,3-1 0 16,-6-8-28-16,-8-5-76 15,-10-3-109-15</inkml:trace>
  <inkml:trace contextRef="#ctx0" brushRef="#br1" timeOffset="115036.59">4635 15786 443 0,'-95'23'29'0,"-3"7"-10"16,8 9 16-16,10 17-16 15,7 10-8-15,20 14-3 16,13 3 6-16,19 9 4 0,18-2-11 16,4-1-6-16,25-3 0 15,13-9-2-15,9-9 0 16,13-11 1-16,8-11 1 15,6-15-3-15,8-13 5 16,8-18-6-16,4-8 10 16,2-22-13-16,0-16 17 0,0-13 10 15,-7-13-3-15,-6-10-5 16,-14-11-4-16,-12-12-1 16,-19-2 4-16,-19 2-7 15,-20 7-5-15,-25 14 0 16,-33 24-7-16,-28 24-14 15,-20 26-17-15,-19 13-14 0,-10 23-35 16,-3 9-168-16</inkml:trace>
  <inkml:trace contextRef="#ctx0" brushRef="#br1" timeOffset="116067.57">5525 16060 561 0,'-8'0'22'0,"5"-5"-2"0,3-11-1 16,11-9-5-16,12-8-2 16,8-7-3-16,9-10 9 15,9-7-3-15,11-4-5 16,4-3 3-16,6-8 0 16,4 1-7-16,0-2-2 0,-2-2 0 15,0 0 1-15,-3 0-1 16,-2 4 2-16,0 1-4 15,-4 2 0-15,-1 3-2 16,1 0 0-16,2 1 0 16,-1 1 0-16,1 0 0 15,1-1 0-15,-1 1 0 0,1 1 0 16,-5 1 2-16,2 2-2 16,-2 2 0-16,-2 0 0 15,-1 4 0-15,-2 3 0 16,-2 0 0-16,-6 1-1 15,1 3 1-15,-5 1 0 0,-2 1 1 16,-3 1-1-16,-1 2 1 16,-4 5-1-16,-5 2 6 15,3 4 4-15,-5 1-1 16,-2 3-2-16,-1 2-1 16,-3 1-2-16,-3 3 1 15,-4 3-1-15,1 1-2 16,-5 1-1-16,2 3 0 0,-5 3-1 15,0-2 0-15,-4 4 0 16,-3 0-2-16,0 4-17 16,0-1-18-16,-2 2-24 0,-10-2-36 15,-3 1-75-15,-4-1-253 16</inkml:trace>
  <inkml:trace contextRef="#ctx0" brushRef="#br1" timeOffset="116340.19">7472 13722 493 0,'-2'5'21'16,"2"-5"-2"-16,14 0 25 15,13-4 15-15,9-4-14 16,3-4-25-16,6-3-8 16,0 0 1-16,-1 3-3 0,-5-1-1 15,-4 6-1-15,-4 4 0 16,-9 1-1-16,-5 2 4 15,-2 9 2-15,-4 5 1 16,-2 10 1-16,-4 2-4 0,1 10-1 16,-6 7-7-1,0 10-1-15,-9 11-2 16,-11 6-36-16,-9 2-62 0,-8-3-111 16</inkml:trace>
  <inkml:trace contextRef="#ctx0" brushRef="#br1" timeOffset="116793.2">6188 14305 495 0,'0'-14'54'15,"-6"5"-9"-15,-9 9 1 16,0 12-11-16,-4 13-4 16,0 13-11-16,3 8-6 15,3 11-3-15,6 4 0 16,7 1-2-16,6-5-5 0,9-7-2 16,16-8-2-16,6-16 0 15,7-14 0-15,6-12 1 16,4-1-2-16,2-17 0 15,-2-9-2-15,-6-3-27 16,-10-4-31-16,-13 0-54 0,-16 0-142 16</inkml:trace>
  <inkml:trace contextRef="#ctx0" brushRef="#br1" timeOffset="116933.78">6113 14628 630 0,'0'0'22'0,"17"-8"-20"15,30-16-2-15,23-8 2 16,15-13-2-16,13-12-88 16,1-12-265-16</inkml:trace>
</inkml:ink>
</file>

<file path=ppt/ink/ink15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9:01:55.625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1986 4912 505 0,'2'-28'76'0,"-2"-1"-55"0,-12 3 22 16,-7 4-2-16,-11 4-15 16,-12 8-10-16,-4 6-4 15,-10 4 3-15,-5 12 1 16,0 13-5-16,0 5-6 16,8 10-2-16,16 1-1 15,8 2-2-15,20-4 0 0,9 0-4 16,27-5 2-16,16-4 1 15,16-1 2-15,13 0 0 16,5-1-1-16,3 1 0 16,-9 2-1-16,-13 3 0 15,-17 1-13-15,-21 0-15 0,-18-1 9 16,-22-4 8-16,-23-3 8 16,-15-6 6-16,-11-9 0 15,-7-4 2-15,4-6 8 16,11-2-9-16,16-10-3 15,19-7-16-15,23-6-50 0,18-6-126 16</inkml:trace>
  <inkml:trace contextRef="#ctx0" brushRef="#br0" timeOffset="359.26">2219 5254 726 0,'-4'0'14'0,"4"0"10"16,13-2 16-16,20-4-12 0,11-2-17 15,12 1-3-15,17 0-1 16,12 0-7-16,3 0 1 16,6 0 1-16,-5 0-3 15,-2 0-1-15,-9 0-7 16,-10 1-2-16,-5 0-7 16,-11-3-4-16,-11 4 2 0,-7-2-19 15,-10-1-18-15,-11-2-2 16,-13-4-6-16,-3-1-49 15,-21-8-115-15</inkml:trace>
  <inkml:trace contextRef="#ctx0" brushRef="#br0" timeOffset="531.12">3056 4980 462 0,'-21'-10'120'15,"8"0"-34"-15,6 3 2 16,7 3-24-16,7 4-40 16,16 0-21-16,11 8 3 15,5 9 0-15,7 7-2 16,-2 4-2-16,-8 8-2 0,-11 5 1 15,-15 0-5-15,-10 4-19 16,-25-5-13-16,-17 1-15 16,-10-9-20-16,-9-10-24 15,-3-11-76-15</inkml:trace>
  <inkml:trace contextRef="#ctx0" brushRef="#br0" timeOffset="1124.71">4095 4984 587 0,'-3'-18'11'0,"-17"0"3"0,-9 7 32 16,-7 6-25-16,-8 5-15 15,-7 5-3-15,-3 15 2 16,-1 7-1-16,5 6 8 16,7 4 3-16,11 3-8 15,12-5-5-15,13-6-3 0,7-5-3 16,19-8 0-16,11-11 3 15,14-5 4-15,6-9 0 16,5-12-1-16,0-6 0 16,-3-3 1-16,-8-5 1 15,-10 7 6-15,-7 4 16 16,-10 9 6-16,-10 4 1 0,-5 10-10 16,-2 1-13-16,0 14-15 15,0 9 0-15,0 9 5 16,0 9-1-16,8 5-20 15,13 2-14-15,6-5-34 0,10-10-46 16,4-12-121-16</inkml:trace>
  <inkml:trace contextRef="#ctx0" brushRef="#br0" timeOffset="1343.41">4759 4784 694 0,'0'-20'49'15,"-10"11"-7"-15,-2 9-6 16,-5 9-19-16,0 18-11 16,-3 11-2-16,2 10-2 15,0 9-1-15,1 5 0 0,7-2-1 16,1 1-1-16,6-11-10 16,3-9-24-16,0-14-16 15,1-14-13-15,10-13-10 16,-1-8-11-16,2-21-67 15</inkml:trace>
  <inkml:trace contextRef="#ctx0" brushRef="#br0" timeOffset="1515.25">4717 4880 353 0,'11'-45'105'15,"-2"12"11"-15,-1 13-30 16,2 11-23-16,1 9-30 16,1 4-25-16,10 17-2 0,1 11 11 15,4 9-4-15,2 11-6 16,2 7-3-16,-5 1-3 15,2 2-1-15,-4-5 0 16,0-1-12-16,-3-6-21 16,-8-13-16-16,-8-12-32 0,-5-12-112 15</inkml:trace>
  <inkml:trace contextRef="#ctx0" brushRef="#br0" timeOffset="1655.83">4613 5112 701 0,'15'-16'18'16,"18"-2"-33"-16,16 0 17 16,12 6-1-16,7-2-13 15,0 3-109-15,-3-2-283 16</inkml:trace>
  <inkml:trace contextRef="#ctx0" brushRef="#br0" timeOffset="5592.41">2052 6213 643 0,'0'-31'6'0,"-5"-1"-5"16,-8 0 26-16,-6 5 1 0,-8 7-4 16,-7 8-8-16,-8 8-5 15,-6 4 3 1,-3 13 2-16,-1 10-4 0,6 9-2 16,4 8-4-16,11 0-2 15,16 5-2-15,13 2-1 16,7-1-3-16,26 1 0 0,14-1 1 15,8 0 0-15,8-1-13 16,0-3-7-16,-5 1 0 16,-13-7 3-16,-16-1-9 15,-16-4-6-15,-11-3 9 16,-25-6 14-16,-14-6 10 16,-12-4 5-16,-3-6 4 0,2-6-1 15,9 0-6-15,11-8-4 16,18-12-49-16,14-4-146 15</inkml:trace>
  <inkml:trace contextRef="#ctx0" brushRef="#br0" timeOffset="5936.09">2382 6572 753 0,'0'6'-7'0,"20"-6"-26"15,26-2 41-15,16-6 32 0,19 0-23 16,17-3-14-16,10-3-1 16,8 0-1-16,-6 0-3 15,0-3 3-15,-13 2-21 16,-9-1 3-16,-15 1 9 15,-15 3 10-15,-19 1-3 16,-12 4 3-16,-14 0 2 16,-7 3 7-16,-6 1 0 15,0 3-13-15,-7-2 0 0,1 2-25 16,-1 2-23-16,1-6-22 16,6-3-66-16,0-5-163 15</inkml:trace>
  <inkml:trace contextRef="#ctx0" brushRef="#br0" timeOffset="6139.17">3503 6184 722 0,'-3'-6'34'15,"3"5"-9"-15,0 1-5 0,12 9-8 16,10 12-4-16,5 10 2 16,3 6 3-16,3 9-7 15,-3 8-5-15,-11-1 0 16,-7-1-1-16,-12-4-4 15,-4-8-15-15,-19-8-2 0,-13-10-1 16,-10-9-18-16,-7-13-60 16,-1-9-150-1</inkml:trace>
  <inkml:trace contextRef="#ctx0" brushRef="#br0" timeOffset="6799.32">4135 6029 745 0,'0'-9'6'15,"0"2"18"-15,0 7 8 16,0 2-13-16,0 14-15 0,1 14-5 16,6 9 3-16,-2 11 1 15,0 9 0-15,-1 3-2 16,-3-1-1-16,1-4 0 15,0-14 5-15,-2-9-19 16,3-12 10-16,-1-20 4 0,6-2 3 16,1-22 13-1,11-2-10-15,4-6-2 16,13 0 1-16,2 3-2 0,7 8-1 16,-2 8-2-16,-5 9 0 15,-3 2-1-15,-7 14-1 16,-11 9-3-16,-15 7-16 15,-4 5-9-15,-25 2-4 0,-13 1-6 16,-8-2 3-16,-3-12 18 16,-2-2 6-16,7-16 7 15,12-6-2-15,18-10-45 16,15-17-66-16,8-9-256 0</inkml:trace>
  <inkml:trace contextRef="#ctx0" brushRef="#br0" timeOffset="7189.84">4945 6102 596 0,'0'0'158'0,"-8"14"-156"15,-11 6 1-15,1 10 25 16,-1 11 4-16,2 8-17 16,1 2-10-16,5 1-3 15,4 1 0-15,2-5-2 16,1-11 0-16,1-7-1 0,3-13-5 15,0-17 4-15,0-6 8 16,0-25 15-16,7-10-14 16,5-15-3-16,3-8 9 15,4-7-3-15,3 1-5 16,3 6-4-16,-1 9-2 0,-2 10 3 16,-2 15 4-16,-1 15 2 15,-7 10-9-15,2 5 1 16,1 16-3-16,-1 11 1 15,4 12 2-15,2 9 2 16,-1 8-4-16,3 5 2 0,0-1 0 16,1 1-10-16,-2-4-15 15,0-9 0-15,-6-5-7 16,-3-12-23-16,-9-13-20 16,-3-15-62-16,-10-5-147 15</inkml:trace>
  <inkml:trace contextRef="#ctx0" brushRef="#br0" timeOffset="7319.41">4932 6321 680 0,'0'-7'55'0,"5"-4"-33"16,22 3-18-16,9-2 8 16,10 3 2-16,8 0-14 15,3 1-16-15,3-7-121 0,-4-5-348 16</inkml:trace>
  <inkml:trace contextRef="#ctx0" brushRef="#br0" timeOffset="11787.1">1842 7716 148 0,'-10'32'523'16,"-4"4"-519"-16,-1 5-1 16,0 12 25-16,1 5 19 15,-4 6-25-15,2-2-16 16,3-2-6-16,1-8 2 15,3-9-2-15,1-16-2 0,5-13-3 16,3-14 3-16,0-19 11 16,7-23 11-16,4-13-17 15,1-13 4-15,5-11 8 16,2-2-3-16,3 5-3 16,-2 9-2-16,-1 12 3 0,1 13 1 15,0 14-3-15,-2 16-4 16,2 12-4-16,3 7-4 15,0 22 1-15,2 15 2 16,2 12 0-16,0 10 0 16,-3 10 0-16,0 1-17 0,-2-2-9 15,-2-7-28-15,-4-11-35 16,-11-18-53-16,-5-16-105 16</inkml:trace>
  <inkml:trace contextRef="#ctx0" brushRef="#br0" timeOffset="11943.33">1610 8050 779 0,'0'-14'7'15,"25"-1"-53"-15,19-2 24 16,22-1 23-16,19 3-6 16,12-3-78-16,3 1-61 15,4 5-116-15</inkml:trace>
  <inkml:trace contextRef="#ctx0" brushRef="#br0" timeOffset="12255.75">2867 8030 571 0,'-3'0'75'0,"-24"0"-24"15,28-2 16-15,28-6-35 16,20-8-16-16,24 2 1 0,21-1 9 16,17-6-7-16,15 3-9 15,5 3-8-15,1 2-1 16,-5 1-1-16,-9 4-8 15,-10-3-17-15,-20 4-18 16,-18-3-30-16,-16 0-21 0,-22-7-51 16,-23 0-93-16</inkml:trace>
  <inkml:trace contextRef="#ctx0" brushRef="#br0" timeOffset="12443.21">3929 7674 633 0,'-27'-10'76'0,"14"2"-33"0,13 6 6 16,15 2-31-16,19 9-10 15,13 7-4-15,4 7 3 16,3 3-2-16,-3 9-3 16,-17 4-2-16,-17 5-2 15,-17 5-8-15,-21-1-10 0,-22-5 1 16,-13-1-16-16,-9-12 8 16,-1-10 21-16,8-9-29 15,14-11-81-15,13-3-126 16</inkml:trace>
  <inkml:trace contextRef="#ctx0" brushRef="#br0" timeOffset="12911.84">4818 7777 552 0,'-3'-14'73'0,"3"-4"-61"15,0-3 28-15,0-1 4 16,-3-1 6-16,-4 1-29 16,-5 6-14-16,-7 4 1 15,-3 4-2-15,-2 11-4 16,-3 2-2-16,-2 14 0 15,0 12-1-15,6 8-1 0,7 4 2 16,6-1-3-16,10 0-11 16,4-9-12-16,16-8 3 15,5-12 10-15,8-11 10 16,-1-4 1-16,0-18 2 16,-5-6 5-16,-3-5 2 15,-5 3 10-15,-6 5 10 0,-4 5 2 16,-4 5 6-16,-3 8-8 15,-1 5-9-15,3 11-15 16,4 12-8-16,6 12 3 16,6 12 2-16,5 10 0 15,0 1-31-15,0 4-46 0,-7-11-81 16,-11-7-384 0</inkml:trace>
  <inkml:trace contextRef="#ctx0" brushRef="#br0" timeOffset="13442.99">1779 9015 456 0,'7'-33'130'0,"-5"26"-76"16,1 7-7 0,3 7-21-16,-2 18-11 0,1 13 7 15,-1 12-3-15,1 9-8 16,-3 8-6-16,-1 0-4 15,-1-5 0-15,0-11-1 0,0-12-4 16,-3-10-2-16,-6-18 4 16,-2-11 10-16,2-17 18 15,-3-20-10-15,2-13-11 16,5-13 3-16,5-11 5 16,0-1-5-16,12 4-3 0,3 9 1 15,2 10-1-15,2 18 2 16,-1 14 2-16,0 15-8 15,5 7-6-15,-1 21 1 16,3 11 2-16,1 12 2 16,0 10 0-16,1 6 0 0,-2 5-5 15,-1-5-13-15,-1-3-4 16,-3-8-19-16,-4-8-2 16,-7-13-48-16,-9-13-41 15,-12-13-122-15</inkml:trace>
  <inkml:trace contextRef="#ctx0" brushRef="#br0" timeOffset="13567.93">1671 9304 671 0,'-3'-8'27'0,"6"-7"-48"16,29-2-48-16,19 1 32 0,19-3 17 16,13-4-95-16,5-1-37 15</inkml:trace>
  <inkml:trace contextRef="#ctx0" brushRef="#br0" timeOffset="14067.82">2668 9252 556 0,'-16'2'97'16,"10"-2"-75"-16,8 0 18 16,25-4-26-16,19-6 9 15,18 1-4-15,15-4-4 16,12-3-1-16,13 3-6 16,4-2-4-16,-2 4-8 15,-3-2 3-15,-10 5-5 0,-11 0-10 16,-13 1 6-16,-18 0 2 15,-10 3 0-15,-19 1-8 16,-7 0-14-16,-11-3-11 0,-4-1-3 16,-11-4-36-16,-11-1-62 15,1-5-16-15,0-2 111 16,-1-2 117-16,5 1 39 16,7 0-21-16,3 4-11 15,3 4-13-15,4 1-5 16,0 5-20-16,6 5-19 0,7 1-9 15,9 1 0-15,0 16 2 16,2 4-4-16,-2 11-2 16,-3 9-2-16,-7 5-5 15,-12 7 0-15,-5 1-6 16,-21-2-18-16,-8-2-24 16,-10-8-27-16,-9-7-26 0,-1-12-37 15,5-11-244-15</inkml:trace>
  <inkml:trace contextRef="#ctx0" brushRef="#br0" timeOffset="14598.94">4417 8701 559 0,'-9'-24'70'0,"4"10"-23"16,1 5 9-16,4 6-13 15,0 3-13-15,2 14-28 16,10 11-7-16,3 14 6 16,1 11 4-16,2 9 1 0,-1 7-2 15,-4 2-4-15,-4-4 0 16,-1-8 0-16,-6-12 0 16,0-11-3-16,-2-9 1 15,0-15 2-15,0-9 4 0,3-3 5 16,6-19 3-16,9-6-8 15,5-5-1-15,12 3-1 16,6 4-1-16,8 4-3 16,4 15 0-16,-8 7 0 0,-4 8 1 15,-9 17-1-15,-15 10-3 16,-15 5-13-16,-10 5-9 16,-26 0-10-16,-16-6-7 15,-9-6 10-15,-6-9 20 16,1-13 14-16,6-11 0 15,11-17-6-15,15-18-60 0,19-15-176 16</inkml:trace>
  <inkml:trace contextRef="#ctx0" brushRef="#br0" timeOffset="37140.51">13660 5620 537 0,'19'-32'28'0,"-6"0"-26"15,-8 3 16-15,-5 4 31 0,-1 4-11 16,-20 5-24-16,-9 5 0 16,-4 7-2-16,-11 4 0 15,-7 3 0-15,0 12 4 16,4 7-4-16,6 3-4 15,11 2 0-15,14 3-3 0,15 0-5 16,9 3 0-16,24 0-2 16,13 3 1-16,14 3 2 15,8 0-1-15,1 2 1 16,-4 2-3-16,-13-2-4 16,-13 2-15-16,-17-4-10 15,-18-1-4-15,-9-4 9 0,-22-6 15 16,-13-8 9-16,-7-6 6 15,-5-9-2-15,-4-5 7 16,3-1-6-16,4-15-2 16,7-7-13-16,11-8-63 0,14-5-128 15</inkml:trace>
  <inkml:trace contextRef="#ctx0" brushRef="#br0" timeOffset="37648.1">13777 5213 441 0,'-42'-32'68'0,"-11"3"-63"16,-6 6 24-16,-7 10 10 0,-4 7-13 15,-8 6-10-15,-2 16 6 16,-6 18-8-16,3 16 4 15,6 14-3-15,9 12-4 16,14 12-6-16,13 10 0 16,17 4-4-16,16-2-1 15,8 0 1-15,8-6-2 16,19-1 1-16,11-13 0 0,5-5 0 16,11-9 0-16,5-10-2 15,9-15-2-15,8-11 2 16,1-14 2-16,4-10 2 15,2-6 5-15,1-17 17 0,-2-13-8 16,0-9-4-16,-4-13-4 16,2-10-1-16,-7-8-1 15,-2-7 1-15,-10-5-3 16,-5-5-2-16,-9-4 2 16,-13 3-3-16,-15 3 0 15,-12-1-4-15,-11 6-2 16,-23 7 2-16,-20 5 3 0,-16 9-8 15,-12 8 1-15,-11 11 2 16,-2 13-2-16,-2 13-11 16,2 14-22-16,1 6-39 0,4 13-90 15</inkml:trace>
  <inkml:trace contextRef="#ctx0" brushRef="#br0" timeOffset="39205.14">18660 5411 674 0,'0'0'24'0,"-3"0"-20"16,-8 18 10-16,-5 13 26 15,-4 11-13-15,-5 12-14 16,-5 12-6-16,-1 7 0 15,-1 2-1-15,2-2-3 0,1-7-2 16,3-5 0-16,10-13-2 16,4-9 1-16,5-12-6 15,3-11-6-15,4-13-13 16,0-4-24-16,14-24-14 0,3-16-39 16,4-12-82-16,2-17-156 15</inkml:trace>
  <inkml:trace contextRef="#ctx0" brushRef="#br0" timeOffset="39376.98">18565 5524 505 0,'5'-14'68'16,"2"6"-31"-16,3 8-12 0,2 2 6 15,8 14-3-15,3 11-9 16,4 7-4-16,2 7-4 16,1 7-4-16,3 0-4 15,-6 1-2-15,0-1-2 16,-2-9 1-16,-5-2-8 0,-6-7-15 15,-5-5-19-15,-7-5-23 16,-2-7-35-16,-6-8-90 16</inkml:trace>
  <inkml:trace contextRef="#ctx0" brushRef="#br0" timeOffset="39564.47">18400 5886 471 0,'31'-14'1'15,"8"-6"-3"-15,11-1 21 0,9-5 23 16,7 3-35-16,-3-4-8 16,-7 1-52-16,-3-3-99 15</inkml:trace>
  <inkml:trace contextRef="#ctx0" brushRef="#br0" timeOffset="39986.21">18708 5328 556 0,'-55'-7'6'16,"-6"3"-5"-16,-3 4-1 15,-9 14 8-15,-2 13 1 16,-2 8-1-16,-2 8 5 15,9 14 9-15,1 8 6 16,15 6-5-16,12 4-7 16,13 3-8-16,15 3-4 0,14-5-4 15,3 1 3-15,21-9 0 16,13-2 1-16,8-9-1 16,12-5 3-16,11-11-3 15,7-11-1-15,8-7 0 16,0-10 3-16,9-11 2 0,-2-2-5 15,-2-15 0-15,-3-10-1 16,-5-3-1-16,-4-10 0 16,-7-6-1-16,-2-9 0 15,-10-10 1-15,-6-6-1 0,-15-10 1 16,-14-9 0-16,-15-3 0 16,-11-2-1-16,-26-1-2 15,-25 6 1-15,-14 14-2 16,-21 15 4-16,-17 16-25 15,-9 21-29-15,-6 19-28 16,-8 7-125-16</inkml:trace>
  <inkml:trace contextRef="#ctx0" brushRef="#br0" timeOffset="44891.31">17256 8660 665 0,'-4'-11'55'16,"-1"5"2"-16,3 5-7 16,2 1-17-16,0 16-21 15,0 9-11-15,7 14 9 16,1 9 8-16,-1 9-8 16,0 9-7-16,2-3-2 0,-1 1 0 15,0-7-8-15,-1-9-17 16,0-10-6-16,-3-11-3 15,2-10-18-15,-4-13-20 16,-2-4-32-16,0-22-48 16,0-11-260-16</inkml:trace>
  <inkml:trace contextRef="#ctx0" brushRef="#br0" timeOffset="45063.14">17249 8738 402 0,'-4'-14'213'0,"4"-4"-172"0,2 0 1 16,20 0-11-16,10 2-7 16,11 2-16-16,9 1-6 15,6 5-2-15,3 2-2 16,-3 6-29-16,-14 0-72 16,-15 11-105-16</inkml:trace>
  <inkml:trace contextRef="#ctx0" brushRef="#br0" timeOffset="45219.37">17118 9092 596 0,'0'0'24'16,"25"-4"-28"-16,18-14 7 16,15-3 6-16,13-3-3 15,7-4-9-15,2-1-40 16,-6-1-66-16,-4-4-193 15</inkml:trace>
  <inkml:trace contextRef="#ctx0" brushRef="#br0" timeOffset="45609.89">17574 8444 578 0,'-79'-5'30'0,"-8"3"-27"16,0 4 17-16,-6 20 6 15,5 14 2-15,1 14-11 16,10 14-2-16,9 12 1 16,20 9-2-16,17 8-5 0,20 7-4 15,11-1-2-15,23-2-2 16,15-8-1-16,14-8-1 16,13-14-1-16,3-15-5 15,8-16 5-15,6-17-1 16,6-16-2-16,5-6 1 15,2-24 3-15,-1-13 4 0,1-16-5 16,-9-10 2-16,-12-11-1 16,-13-8 2-16,-20-2-3 15,-19-5-17-15,-20 4-8 16,-12 5-2-16,-27 10 3 16,-17 12 3-16,-11 15-4 0,-8 12 6 15,3 11 0-15,4 10-4 16,17 6-26-16,15 4-45 15,19 1-97-15</inkml:trace>
  <inkml:trace contextRef="#ctx0" brushRef="#br0" timeOffset="46094.18">17915 8254 476 0,'-64'-28'120'0,"-17"3"-121"15,-13 7 0-15,-8 9 2 16,-8 9 12-16,-10 8-2 16,-2 14 1-16,-2 18 0 15,0 13 5-15,4 15-1 16,11 14 11-16,15 11-6 0,20 10-2 16,19 3-3-16,25 5-7 15,18 1-2-15,14-2-6 16,23-2-1-16,16-2-1 15,12-8 2-15,8-4-2 16,10-13-2-16,5-10-1 0,5-10 0 16,8-9 3-1,-1-11 1-15,2-9-1 16,4-13 1-16,-1-11 2 0,5-8-1 16,-1-13 2-16,3-14 0 15,-2-10-2-15,-1-13 0 16,-7-9 0-16,-7-14-2 0,-6-13 0 15,-7-9 0-15,-10-14-1 16,-9-6 3-16,-12-2-1 16,-5-1 2-16,-20 4-1 15,-14 3 0-15,-13 9-3 16,-29 6 1-16,-20 12-2 0,-25 11-5 16,-13 13 2-16,-9 13-8 15,-5 13-5-15,5 18-3 16,3 7-34-16,11 9-108 15</inkml:trace>
  <inkml:trace contextRef="#ctx0" brushRef="#br0" timeOffset="50702.44">11410 5939 516 0,'-2'0'45'16,"2"0"-19"-16,0 0 7 16,14 0 5-16,8-1-2 0,5-1-15 15,10 0 2-15,10 0 0 16,7 1-4-16,10-1-4 15,9 0-3-15,9 0-5 16,6 0-3-16,5 0-1 16,2 1-2-16,-1 1 0 15,-3-2-1-15,-3 0-1 0,-7-1 1 16,-9-1-1-16,-9 0-4 16,-9 1 0-16,-11-2 2 15,-8 1 1-15,-9 0 1 16,-5 1 1-16,-8 1 1 15,-4 0-1-15,0 1 1 16,-4-1-1-16,-1 2 0 0,-3 0 0 16,1-2 0-16,0 2 0 15,0 0-4-15,-1-2-12 16,4 2-12-16,-3-2-13 16,3 1-14-16,-2-5-24 15,1-1-35-15,-4-3-85 16</inkml:trace>
  <inkml:trace contextRef="#ctx0" brushRef="#br0" timeOffset="50936.75">12594 5693 509 0,'-10'-5'35'0,"7"1"-12"15,3 4 24-15,1 0-10 16,13 2-37-16,10 9 17 0,3 5 9 15,7 2-6 1,0 1-10-16,-2 4-5 0,-3 3-3 16,-7-2-1-16,-7 5 0 15,-8-2-1-15,-7 3 0 16,-7 2 0-16,-21 4-1 16,-13 0-8-16,-19-1-54 0,-6 0-127 15</inkml:trace>
  <inkml:trace contextRef="#ctx0" brushRef="#br0" timeOffset="58403.75">4026 5554 149 0,'-7'0'-4'16,"-1"0"1"-16,1-4-9 15,0 1-48-15</inkml:trace>
  <inkml:trace contextRef="#ctx0" brushRef="#br0" timeOffset="58700.56">3916 5520 215 0,'-12'-3'58'0,"1"1"17"15,0 0-10-15,6 2-10 16,-1-2-8-16,5 2-13 16,1 0-15-16,8-1-11 0,14-1-3 15,10-2 32-15,13 0-4 16,14-4-10-16,11-2-8 16,8 2-6-16,8-5 0 15,-1 2 0-15,0 1 1 0,0 1-5 16,-4 0 0-16,-3 2 0 15,-5 2-3-15,-9 1-1 16,-6 1-1-16,-10 0 0 16,-9 2 0-16,-10-1-1 15,-12 2-6-15,-9 0-7 0,-8 0-6 16,-8 0-10-16,-20 0-11 16,-12 3-32-1,-16 5-47-15,-12-1-35 0,-12 4-128 16</inkml:trace>
  <inkml:trace contextRef="#ctx0" brushRef="#br0" timeOffset="58934.88">3875 5618 313 0,'-36'13'92'16,"11"-8"-87"-16,18-3 25 16,8-2-11-16,30 0 13 15,12-3 40-15,18-7-26 0,15-4-20 16,9 0-3-16,7-2-6 15,3-2-5-15,-5 2-4 16,-7 0-4-16,-2 2-1 16,-15-3-2-16,-5 5 0 15,-15-1-1-15,-7 3 0 0,-13 1 1 16,-8 6-5-16,-13-3-33 16,-5-1-77-16,-12-4-304 15</inkml:trace>
  <inkml:trace contextRef="#ctx0" brushRef="#br0" timeOffset="64386.71">14322 5845 406 0,'-14'-7'37'16,"1"-2"20"-16,2 2 17 16,4 1-12-16,2 3-20 15,2 1-16-15,3-2-4 16,3 4-14-16,11-2-3 0,4 1 5 15,7 1 6-15,10 0-5 16,6 0-6-16,3 0-3 16,5 0-1-16,7 0 2 15,9 0-1-15,3-2 1 16,9 0 4-16,5-1 1 16,6 1-3-16,2 2 0 0,5 0-1 15,0-2-2-15,7 2 2 16,1-1-2-16,-1 1 0 15,5 0-1-15,-3 0 0 16,-2 0-1-16,-4 0 0 16,-2 0 0-16,-2 0 0 0,-4 0 1 15,-5 0-1-15,-2 0 0 16,-2 1 0-16,-4-1 0 16,-3 2 0-16,-8 2 0 15,-1-3 0-15,-4 1 1 16,-8 0-1-16,-1-1 1 0,-1 3-1 15,-8-2 1-15,-1 2 1 16,-1-1 0-16,-4-1 0 16,-1 3-1-16,2-1 0 15,-7-1-1-15,1 3 0 16,-4-3-1-16,1 1 1 0,-2-2 1 16,0 0-1-16,2-1 0 15,-2 1-1-15,0-2 2 16,0 0-1-16,0 0 0 15,-4 0 0-15,-2 0 0 16,0 0 0-16,-4 0 1 0,-4 0-1 16,-1 0 0-16,-3 0 1 15,1-2 0 1,-5 1-1-16,0-1 0 0,0 2 0 16,0-2-2-16,0 2-1 15,2 0-1-15,0 0-4 16,1 0-1-16,-1 0-6 0,3 0-12 15,-1-2-18-15,-2-3-17 16,-2-4-19-16,-1-2-56 16,-4-7-91-16</inkml:trace>
  <inkml:trace contextRef="#ctx0" brushRef="#br0" timeOffset="64654.07">17483 5604 541 0,'-15'-9'24'0,"6"4"11"15,7 3 30-15,2 2-21 0,7 2-31 16,13 8 3-16,7 5 25 16,6 2-7-16,4 3-16 15,2 3-7-15,0-1-3 16,-3 3-4-16,-6-2-2 16,-3 4 0-16,-6-2-1 0,-6 1-1 15,-8 1 0-15,-7 2 1 16,0-1 0-16,-10 1 2 15,-14 3 0-15,-10-2-1 16,-8-1 0-16,-9-1-4 16,-9-6-39-16,-4-10-69 15,-9-8-131-15</inkml:trace>
  <inkml:trace contextRef="#ctx0" brushRef="#br0" timeOffset="65856.89">15464 5308 463 0,'2'-10'30'0,"-2"-3"-9"15,1 2 29-15,-1-2 2 0,0 0-20 16,-1-3-17-16,-5 1 0 15,-4 1 2-15,-7 0-6 16,-2 1-4-16,-3 3-3 16,-6 2-2-16,-5 4 0 15,-4 4-1-15,-3 4 1 0,-1 11-2 16,1 8 2-16,3 2 0 16,5 7 1-16,8 3-1 15,7-2-2-15,10 2 0 16,7-5-2-16,2-3-2 15,17-8 5-15,1-2 0 0,7-6 0 16,4-8 0 0,1-3 1-16,2 0 0 15,3-7 1-15,-3-9-1 0,-2-4 0 16,-5-3 0-16,-1 0 1 16,-2-1 2-16,-6 3 0 15,-4 0 2-15,-1 7 4 0,-6 1 4 16,-1 5 1-16,-1 2-4 15,-5 4-4-15,0 2-3 16,0 0-4-16,0 0-5 16,0 13 1-16,0 3 1 15,0 3 4-15,0 8-2 0,2 1 0 16,3 1 0-16,6 2-2 16,1-5 4-16,8-1-2 15,6-2 0-15,3-7 0 16,6-5-2-16,5-8-23 15,-1-3-43-15,-5-14-101 16</inkml:trace>
  <inkml:trace contextRef="#ctx0" brushRef="#br0" timeOffset="74357.23">16000 5429 620 0,'19'-5'51'0,"-4"3"-23"15,4 2 30-15,3 0-10 16,-1 10-22-16,-3 5-11 0,-3 5 0 16,-7 1-3-16,-6 1-8 15,-2-1-2-15,-12 2-3 16,-13 0-12-16,-11-3-42 15,-3-4-46-15,-9-7-94 16</inkml:trace>
  <inkml:trace contextRef="#ctx0" brushRef="#br0" timeOffset="74966.47">16487 4971 613 0,'5'-18'47'16,"-2"4"9"-16,-3 5 3 0,2 6-9 16,-2 3-28-16,0 2-20 15,2 15-4-15,1 8 1 16,-1 7 5-16,0 6-2 16,1 5 1-16,2 2 0 15,-3-1-2-15,2 0-1 16,-2-5 1-16,0-3 0 0,-2-7-1 15,0-4 0-15,0-8 0 16,0-7 0-16,0-4 1 16,0-4 0-16,2-2 2 15,1 0 3-15,4-8 1 16,2-5-5-16,4-5 0 16,3-1 0-16,5-2 1 0,3 1-2 15,3 5 1-15,4 2-5 16,1 3 6-16,2 6-3 15,-2 4 1-15,-1 0 1 0,-4 8 0 16,-10 5-2-16,-4 0 0 16,-8 5-2-16,-5 0 0 15,-16 0-1-15,-8 0 1 16,-10-3 2-16,-3-2-1 16,1-2 0-16,2-4-4 15,5-4-8-15,6-1-18 0,7-2-55 16,9-11-101-16</inkml:trace>
  <inkml:trace contextRef="#ctx0" brushRef="#br0" timeOffset="81540.25">1783 8544 360 0,'-20'-6'119'0,"4"-1"-83"16,7 0 26-16,3 2-25 16,3 1 7-16,3 2-23 0,5 0-19 15,13 2-7-15,6 0 16 16,12 2-5-16,8 6-1 15,12-2-3-15,10 0 0 16,8-2 0-16,10-1 1 16,10-3 0-16,5 0 2 15,10 0 0-15,6-5-2 0,5-1 0 16,-3 3-2-16,0-2 0 16,-2 3 1-16,-6 0 0 15,-5 2-1-15,1 0 1 16,-3 0-2-16,0 0 3 0,-2 0 0 15,2 0 5-15,0 0-1 16,-2-2-4-16,-3 2-2 16,2 0 0-16,0-4 2 15,-4 3-2-15,-3-1 1 16,-1-2-1-16,-6 3 0 0,-3-3-10 16,-6 2 18-16,-6-1-9 15,-8-1 0-15,-6 1 0 16,-13 1 0-16,-3-2 1 15,-14 0-1-15,-6 1 2 16,-9-2 1-16,-2 1 8 16,-5 0 1-16,-4 2-7 0,0 1-5 15,0-1-3-15,-2-3-34 16,-9-7-70-16,-1-6-287 16</inkml:trace>
  <inkml:trace contextRef="#ctx0" brushRef="#br0" timeOffset="87695.06">18475 6596 323 0,'2'-6'274'16,"-2"1"-255"-16,0 2 8 15,0 3 4-15,-2 0-16 16,-3 12-14-16,-5 8-2 16,-3 10 0-16,-5 10 2 15,-7 7 3-15,-2 12 2 0,-5 9 8 16,-6 7-3-16,-4 7-1 15,-1 6 1-15,-4 2-1 16,1 2-4-16,1-2-2 16,5-2-2-16,3-6-1 15,3-3 1-15,3-5 0 16,6-4 2-16,2-10 3 16,-1-3-3-16,8-7-3 0,1-7-1 15,3-7 0-15,5-5-3 16,2-12-3-16,3-3-2 15,2-7-1-15,0-6 1 16,0-3 3-16,0 0 1 0,0 0 2 16,0 0 4-16,0 0 0 15,0 0 0-15,0-3-2 16,0 0-6-16,2-3-15 16,2-3-24-16,-3-2-32 15,3-1-67-15,-1-4-167 0</inkml:trace>
  <inkml:trace contextRef="#ctx0" brushRef="#br0" timeOffset="87898.14">17581 7866 648 0,'-7'0'23'0,"7"0"-11"16,0 4-5-16,18 8-2 15,7 9 1-15,7 3-5 0,2 3-2 16,2 1-1-16,1-2-34 16,-5-4-32-16,-1-6-27 15,-4-5-75-15</inkml:trace>
  <inkml:trace contextRef="#ctx0" brushRef="#br0" timeOffset="88038.75">17960 8008 335 0,'0'0'223'0,"0"0"-117"15,-11 2-42-15,-4 13-30 16,2 0-18-16,-6 7-14 16,5 1-3-16,6-1-26 15,8-7-49-15,1-4-81 16,20-8-362-16</inkml:trace>
  <inkml:trace contextRef="#ctx0" brushRef="#br0" timeOffset="88460.51">18796 7393 592 0,'-1'-26'41'0,"-10"0"-22"15,1 3-2-15,-7 6 13 16,0 2-3-16,-7 8-22 15,-8 5-7-15,-6 2-1 16,-9 13 0-16,1 10 3 16,1 5 1-16,0 6-1 0,13 4-1 15,5-2 0-15,14-3-2 16,6-2-4-16,7-6-7 16,15-7-4-16,6-8 7 15,13-8 0-15,6-2-1 16,4-16 1-16,3-9 10 15,0-3 2-15,-5-1 0 0,-7 2 10 16,-10 4 12-16,-7 7 11 16,-8 5 5-16,-6 8 8 15,-4 3-10-15,0 1-20 16,0 17-12-16,0 5 1 16,0 9-2-16,0 6-2 0,6 7-2 15,11-3-30-15,9 0-62 16,1-7-100-16</inkml:trace>
  <inkml:trace contextRef="#ctx0" brushRef="#br0" timeOffset="89975.77">19166 7675 715 0,'5'0'46'0,"-3"0"-14"16,-2 4 2-16,0 5-10 16,0 3-20-16,-12 8-5 15,-5 2-2-15,-2 4-28 0,-4-1-43 16,4-5-63-16,0-6-115 15</inkml:trace>
  <inkml:trace contextRef="#ctx0" brushRef="#br0" timeOffset="90397.55">19521 7270 647 0,'0'-18'21'0,"0"4"14"0,0 11 13 16,0 3-15-16,0 5-30 15,0 14-7-15,0 10 3 16,1 7 1-16,1 7 1 16,-2 4-1-16,0 2 0 0,-2-1 1 15,-3 2 0-15,-4-9-2 16,1-7-5-16,5-9-3 15,0-7-1-15,3-9 3 16,0-9 4-16,1 0 5 16,12-18-2-16,5-2 0 15,7-3 2-15,2-2 0 16,4 4 3-16,1 6-3 0,2 6 0 16,-3 9-2-16,-3 2 0 15,-2 13 1-15,-9 6-1 16,-7 5 0-16,-10 3-2 15,-8 2-7-15,-21-3-6 0,-12-5-10 16,-5-5-8-16,-10-5 5 16,0-12 11-16,4-1-36 15,11-18-131-15</inkml:trace>
  <inkml:trace contextRef="#ctx0" brushRef="#br0" timeOffset="94959">542 4269 707 0,'-2'-15'-1'16,"-5"0"25"-16,1 12 19 16,5 3-13-16,-1 10-24 15,2 13-8-15,0 7 1 16,0 8-1-16,0 4 2 16,2 0-4-16,5-2-33 15,4-6-30-15,-1-11-30 0,4-11-22 16,-1-12-21-16,-2-7-167 15</inkml:trace>
  <inkml:trace contextRef="#ctx0" brushRef="#br0" timeOffset="95255.78">512 4145 273 0,'-42'-13'270'16,"1"12"-262"-16,-4 1-1 15,3 25 3-15,3 10-6 16,2 11-2-16,3 12 2 0,10 10 3 15,7 6 7-15,12 5-9 16,5-2 3-16,24-8-4 16,12-6-3-16,12-15-4 15,12-12 1-15,4-22 4 16,10-12 7-16,-5-7 5 16,0-26 3-16,-4-15 3 15,-10-10-1-15,-6-8-8 0,-15-7-2 16,-9-4 4-16,-15 0-3 15,-10 5-5-15,-14 7-6 16,-13 14-3-16,-14 18 0 0,-11 21-25 16,-9 12-39-16,-5 23-95 15</inkml:trace>
  <inkml:trace contextRef="#ctx0" brushRef="#br0" timeOffset="96208.68">585 10971 686 0,'-4'-25'62'0,"6"-5"-60"15,18 3-6-15,11 7 11 16,5 6 14-16,3 5-16 16,-5 9-5-16,-7 3-2 15,-9 16-7-15,-14 11-16 16,-6 9-4-16,-22 8 12 0,-6 3 5 15,-8-4 9-15,4-3 4 16,6-9 0-16,7-11 3 16,11-9 4-16,10-7-4 15,10-7-3-15,21-3-4 16,8-15 4-16,14-11-1 16,4-8-13-16,1-13-20 0,-7-3-36 15,-12-7-6-15,-14-2 18 16,-23 9 18-16,-14 3 38 15,-23 11 40-15,-20 12 16 16,-9 9-30-16,-8 15 18 0,-1 3 6 16,2 8-16-16,9 17-7 15,4 17-1-15,19 9-8 16,10 13-5-16,17 13-6 16,12 5 0-16,10 3-10 15,24-2 6-15,12-10-2 0,9-18-2 16,10-16-10-16,5-21 7 15,1-18 4-15,-3-16 1 16,-5-25 4-16,-5-12 0 16,-9-13 5-16,-15-10 7 15,-12-2-1-15,-17 1-10 16,-5 8-2-16,-17 8-6 0,-13 16-14 16,-10 17 11-16,-2 13-7 15,0 14-43-15,1 1-73 16,5 0-302-16</inkml:trace>
  <inkml:trace contextRef="#ctx0" brushRef="#br0" timeOffset="99489.16">2804 11268 399 0,'7'-24'134'15,"-1"-2"-106"-15,-4-1 6 16,0 2 4-16,-2 3 15 16,0 3-20-16,-10 5-7 15,-5 1-4-15,-12 6-9 16,-7 5-9-16,-6 2-3 0,-5 7 0 16,-1 11 1-16,0 3-1 15,11 8 0-15,7 5 1 16,15 3-2-16,11 4 0 15,5 2-2-15,24 3-2 16,11 3 3-16,11-1-2 16,7 2-7-16,2-2-3 0,-2-4 7 15,-7 3 5-15,-12-4 0 16,-13-4 0-16,-14-3-1 16,-10-8-7-16,-15-6-2 15,-15-9 10-15,-15-9 3 16,-4-4 1-16,-4-4 0 0,-1-13-4 15,5-4-28-15,8-6-89 16,14-4-222-16</inkml:trace>
  <inkml:trace contextRef="#ctx0" brushRef="#br0" timeOffset="100145.26">3164 11572 316 0,'-5'0'164'0,"1"0"-138"16,4 0 35-16,0 0-15 15,0 0-7-15,9 0-27 16,6-1 6-16,14-3 19 16,13-1 0-16,11-3-7 15,15 0-7-15,7 1-7 0,7-2-7 16,7 1-4-16,-2 0-1 15,3 3-5-15,-6-1 2 16,-9-1-2-16,-4 2 2 16,-13-1-2-16,-11 1 1 15,-13-3 0-15,-8 5 1 16,-11-2 0-16,-7 3 0 0,-4 0 3 16,-4 1-1-1,0-1-3-15,0 2 0 0,0 0-1 16,-2 0 0-16,2 0 0 15,-2 0-10-15,2 0-17 16,0 0-18-16,0 0-13 0,0-4-37 16,-1-7-57-16,-6-7-215 15</inkml:trace>
  <inkml:trace contextRef="#ctx0" brushRef="#br0" timeOffset="100348.33">4095 11260 581 0,'0'-7'39'0,"0"3"4"15,15 4-18-15,8 0 0 16,7 13 1-16,6 8-8 16,3 10-1-16,-2 6-4 15,-8 8-2-15,-9 5-8 0,-16 1-2 16,-3-1-6-16,-23-1-12 16,-10-10-1-16,-13-5-4 15,4-9 4-15,0-13-10 16,9-7-42-16,8-5-67 15,19-8-147-15</inkml:trace>
  <inkml:trace contextRef="#ctx0" brushRef="#br0" timeOffset="100761.83">5153 11464 594 0,'-11'-27'11'0,"-4"-3"17"16,-2 4 11-16,1 4 10 0,-4 5-17 15,-3 6-14-15,-6 8-11 16,-5 3-4-16,0 13-1 16,-4 8 0-16,6 9-2 15,5 6 0-15,7 3-1 16,11 4-1-16,9-4 1 0,2-3-7 15,16-9-9-15,7-7 2 16,9-11 12-16,8-9 0 16,0-4 0-16,2-16 4 15,-5-3-1-15,-3-4 1 16,-5 2 1-16,-10 2 9 0,-5 9 11 16,-6 1 4-16,-5 10-4 15,-3 3-13-15,3 2-9 16,0 14-1-16,7 3-1 15,3 8 2-15,5 5-8 16,9-2-22-16,3 2-19 0,9-7-32 16,4-6-43-16,5-13-74 15</inkml:trace>
  <inkml:trace contextRef="#ctx0" brushRef="#br0" timeOffset="101105.49">6098 11155 605 0,'-11'-27'55'0,"-18"4"-11"15,-10 5-9-15,-8 7 2 16,-7 10-13-16,-4 1-11 0,0 8 3 16,4 14 1-16,8 6-3 15,11 7-4-15,17 2-4 16,12 4-6-16,11 4-1 15,24 3 2-15,15-2-2 16,5 4 3-16,6-4-1 0,0 1-1 16,-2-3-4-16,-10-4-1 15,-13-3 4-15,-10-7 0 16,-15-3 0-16,-5-1-1 16,-16-9 2-16,-17-1 1 15,-8-5-1-15,-13-4 1 0,-3-4-12 16,-6-3-35-16,2-10-92 15,-2-13-295-15</inkml:trace>
  <inkml:trace contextRef="#ctx0" brushRef="#br0" timeOffset="101949.07">2871 12617 456 0,'18'-16'37'15,"-6"-6"-1"-15,0-3 19 16,-4 1-1-16,-6 1-11 15,-2 1-25-15,-10 6-5 0,-14 8-3 16,-8 4-4-16,-12 4-1 16,0 9 1-16,-4 9-2 15,4 7-1-15,10 3 4 16,9 4 2-16,12 2-3 0,13 0-4 16,14 4-2-16,19-1-2 15,10 4 1 1,10-3 1-16,3 3-3 0,0-6 0 15,-11 3-5-15,-15-4 2 16,-10 0-5-16,-20-6-8 0,-8-2 3 16,-25-3 8-16,-9-8 10 15,-9-2-2 1,-1-6 1-16,3-7-2 0,8 0-6 16,12-8-44-16,18-16-97 15,11-4-340-15</inkml:trace>
  <inkml:trace contextRef="#ctx0" brushRef="#br0" timeOffset="102527.03">3575 12851 136 0,'-21'-3'403'15,"6"0"-363"-15,4 1 10 16,11 2-10-16,6 0-8 0,21 0-26 15,8 0 9-15,18 0 7 16,10 0-7-16,13 0-4 16,13 0-4-16,-1 0-1 15,5-2-6-15,-3-2 1 0,-8 0-1 16,-6 1 1-16,-17-2-2 16,-13 1 1-16,-13-3-12 15,-13 1-11-15,-13-1 2 16,-7 0-6-16,-11-4-30 15,-14-1-39-15,-2-2-19 16,-5-4 30-16,1 2 60 0,4 0 33 16,10 0 63-1,5 3 29-15,7 4-35 0,5 4-19 16,13 3-24-16,8 2-9 16,8 0 3-16,5 13-1 15,4 5 1-15,-2 6 0 0,-4 7-4 16,-10 6-7-16,-10 6-2 15,-12 0-3-15,-7 3-2 16,-18-3-4-16,-14-3-11 16,-5-8-20-16,-6-9-9 15,1-7-19-15,5-15-47 0,4-2-207 16</inkml:trace>
  <inkml:trace contextRef="#ctx0" brushRef="#br0" timeOffset="103120.64">5013 12398 508 0,'2'-19'53'15,"0"6"13"-15,-1 6-14 16,3 5 1-16,1 2-22 15,5 15-27-15,-1 11 0 0,1 13 17 16,3 8-7-16,-2 8-7 16,-3 7-5-16,0-1-2 15,-4 2 2-15,-3-8-3 16,-1-8 1-16,0-14-1 16,0-10 0-16,0-13 1 0,4-10 1 15,6-13 10-15,7-10-9 16,7-4 1-16,8-2-1 15,9 6 2-15,1 5-3 16,4 11 0-16,0 7 0 16,-4 5-1-16,-8 15-1 0,-9 7 1 15,-16 7-1-15,-9 0-7 16,-15 1-12 0,-17 1-2-16,-16-5 5 0,-6-8-4 15,-4-7 5-15,4-9 9 16,6-7 2-16,14-7-7 0,18-11-24 15,16-7-20-15,16-7-57 16,27-4-105-16</inkml:trace>
  <inkml:trace contextRef="#ctx0" brushRef="#br0" timeOffset="103421.51">6118 12462 595 0,'1'-25'37'15,"-1"2"27"-15,-18 9-10 0,-5 5-11 16,-10 7-14-16,-1 2-16 16,-1 8-5-16,2 11-2 15,6 9-1-15,10 5-3 16,11 6 0-16,6 2 0 0,13 3-2 16,12 1 0-16,6 2 1 15,3-3-1-15,0 1 1 16,-4-2-1-16,-3-3 1 15,-8 0-3-15,-7-6 2 16,-12-2 1-16,-5-7-3 0,-21-4 1 16,-10-3 3-16,-11-3-9 15,-10-10-28-15,-11-5-41 16,0-4-86-16,-5-15-416 16</inkml:trace>
  <inkml:trace contextRef="#ctx0" brushRef="#br0" timeOffset="104287.69">3120 13870 491 0,'5'-30'30'15,"-5"5"2"-15,-14 3 10 0,-7 9-2 16,-13 5-25-16,-6 8-10 15,-6 0 4-15,-1 10 3 16,3 10 3-16,3 7 0 0,11 7 0 16,14 5-7-16,14 7-5 15,9 3-2-15,26 2-3 16,11-1 2-16,10 2 1 16,9-6 0-16,-4-1-1 15,-3-4-1-15,-15-4-5 0,-16-3-9 16,-18-7-7-16,-8-4 6 15,-26-3 9-15,-14-6 8 16,-12-5 0-16,-2-5 0 16,-4-4-1-16,8 0-1 15,10-13-19-15,14-5-55 16,20-7-110-16</inkml:trace>
  <inkml:trace contextRef="#ctx0" brushRef="#br0" timeOffset="104850.05">3651 14211 420 0,'-17'0'179'16,"8"-4"-162"-16,8 0 15 16,4 4-5-16,24 0-12 15,12 0 3-15,17 0 0 16,16 0-3-16,12 0-2 15,10 0-5-15,8 0-1 16,4 0-6-16,0 0 0 0,-4 0-1 16,-8 0 0-16,-14-5 0 15,-17-2-14-15,-14 0 3 16,-17-6-11-16,-14-1-8 16,-14-6-3-16,-4-3-1 0,-17-2 16 15,-6 2 13-15,2 0 4 16,1 5 5-16,3 4 27 15,9 6 13-15,8 5-10 16,0 3-27-16,16 7-7 16,5 11 5-16,3 4 3 15,3 6-1-15,-4 2-4 16,-9 8-1-16,-5 3-1 16,-9 7 0-16,-14 2-1 0,-17 2-1 15,-10-3-19-15,-7-4-13 16,-3-9-18-16,3-11-27 15,1-14-62-15,9-11-261 0</inkml:trace>
  <inkml:trace contextRef="#ctx0" brushRef="#br0" timeOffset="105490.53">5182 13775 360 0,'1'-16'47'0,"-1"0"28"0,0 6 7 15,3 4-11-15,-1 6-16 16,3 3-30-16,0 17-17 15,0 9 18-15,2 8-2 16,1 13-9-16,-1 7-4 16,-3 4-7-16,-1 3-3 0,-3-3 0 15,2-6-1-15,1-10 1 16,-1-13-2-16,0-10 0 16,3-14 2-16,3-8 1 15,4-3 4-15,3-15 0 16,1 0-3-16,11-3 0 0,3 1-3 15,4 6 2-15,4 6-2 16,0 8-1-16,0 0 0 16,-4 10 1-16,-4 9 0 15,-11 8 0-15,-9 3-4 16,-10 4-7-16,-15 3-3 0,-14-2 3 16,-10-7-7-16,-9-4 4 15,-6-14 10-15,2-8 3 16,1-4 2-16,12-16-2 15,8-4-11-15,16-6-11 16,15-4-30-16,12-2-64 0,24 0-120 16</inkml:trace>
  <inkml:trace contextRef="#ctx0" brushRef="#br0" timeOffset="106462.69">5390 14373 429 0,'2'0'33'16,"3"0"-33"-16,0 0 18 15,1-4 34-15,1-2-5 16,4-6-25-16,4 0-11 16,-3-4-1-16,1-2-5 15,-1-5-3-15,-3-4 0 0,-4-3-1 16,-5 0-1-16,-3-1-3 16,-16 3-3-16,-8 5-2 15,-11 8 5-15,-6 10 2 16,0 5 3-16,0 2 7 15,3 12 7-15,7 9-4 0,7 4-6 16,9 3-4-16,11 2 1 16,7-2-2-16,10-5-1 15,12-3 0-15,7-9-1 16,5-10 2-16,4-3 0 16,-4-9 0-16,-3-10 0 0,-8-4 1 15,-7-3-2-15,-11 0 1 16,-5 2 0-16,-3 5-2 15,-17 4-1-15,-3 7 1 16,-2 8 1-16,-2 0-1 16,2 12 2-16,4 11 1 0,7 6 0 15,8 5 2-15,6 5-2 16,5 0-2-16,15-2 1 16,4-6-2-16,7-7-1 15,1-12 2-15,0-12-1 16,-1 0 2-16,-4-20 1 15,-9-3 1-15,-9-6 1 16,-9-1 7-16,-4 0-6 0,-16 3-3 16,-6 7-2-16,-4 6 0 15,-1 7 4-15,4 7 2 16,5 0-1-16,10 12-4 0,6 6-2 16,6 3-2-16,20 6-10 15,14-4-24-15,11-1-24 16,10-6-58-16,6-9-153 15</inkml:trace>
  <inkml:trace contextRef="#ctx0" brushRef="#br0" timeOffset="106868.9">6179 14184 424 0,'17'-29'41'15,"-4"-3"10"-15,-6 2 12 16,-7 0-10-16,0-1-6 15,-15 6-21-15,-11 4-12 0,-8 8-2 16,-15 10 0-16,-1 3-1 16,-5 9 4-16,1 15-6 15,7 7 3-15,7 6-4 16,15 3-1-16,11 2-4 0,14 0-3 16,7-5 0-16,18-10-3 15,11-4 2-15,7-12 1 16,4-10-8-16,-1-2 0 15,1-17-3-15,-7-6 5 16,-5-6 3-16,-8-2 4 16,-6 2 2-16,-8 1 5 0,-7 6 9 15,-5 7 13-15,-1 5-2 16,0 10-10-16,0 1-11 16,0 10-8-16,8 10 0 15,6 7 0-15,10 6 0 16,5 1-8-16,5 4-17 15,3-4-31-15,5-9-51 0,-4-9-64 16,-6-14-241-16</inkml:trace>
  <inkml:trace contextRef="#ctx0" brushRef="#br0" timeOffset="107087.56">6631 13890 662 0,'0'-15'26'15,"-4"6"16"-15,2 9 11 16,2 4-31-16,0 16-10 16,6 6 5-16,0 11-6 0,1 8-3 15,2 5-3-15,-3-2-3 16,2 2 0-16,-2-5-2 16,1-7-7-16,-2-8-18 15,-2-7-13-15,1-11-20 16,-3-6-42-16,-1-6-41 15,0-13-54-15</inkml:trace>
  <inkml:trace contextRef="#ctx0" brushRef="#br0" timeOffset="107484.01">6617 13947 559 0,'-20'-31'39'0,"7"-3"32"16,8 4-10-16,5 0-6 15,19 1-24-15,15 6-22 16,7 8-5-16,7 7 1 16,4 8-2-16,-1 5-3 0,-9 16 1 15,-13 8-4-15,-15 9 2 16,-14 4-6-16,-12 6-18 16,-22-1 4-16,-5-3 4 15,-3-8 7-15,6-6 4 16,7-12 7-16,12-7 2 0,9-4 8 15,8-3-4 1,22-4-7-16,12 3 2 0,13 3-1 16,2 1-2-16,6 7-1 15,-10 4 0-15,-11 3 2 16,-18 4-1-16,-15 2 2 16,-8 0-8-16,-27 1 9 0,-15-1 0 15,-8-6-3-15,-6-3-11 16,0-11-34-16,4-7-33 15,14-10-168-15</inkml:trace>
  <inkml:trace contextRef="#ctx0" brushRef="#br0" timeOffset="109046.14">2981 15076 570 0,'-6'-20'17'16,"-12"2"44"-16,11 9 13 16,5 4-12-16,2 5-25 0,0 9-28 15,5 14-9-15,8 9 10 16,3 13 4-16,-2 10-6 15,3 9-3-15,-3 4-4 16,1 5 2-16,-5-7-7 16,5-5-10-16,-3-15-21 0,1-10 5 15,-2-16-15-15,-3-13-24 16,-2-7-41-16,-6-18-57 16</inkml:trace>
  <inkml:trace contextRef="#ctx0" brushRef="#br0" timeOffset="109412.47">2898 15181 611 0,'-4'-30'32'15,"6"1"-4"1,21 8-4-16,17 3 1 16,10 5-1-16,8 12-12 0,1 1-9 15,1 17 10 1,-14 10-16-16,-9 11 4 15,-15 4-18-15,-17 3-15 0,-6 0 10 16,-20-7 7-16,-6-1 5 16,-8-12 8-16,4-8 6 15,9-4 18-15,5-6-5 16,12-2-3-16,5-3-3 0,18 5-19 16,14 6 8-16,4 1-3 15,3 9 0-15,1 6-8 16,-12 1-5-16,-13 2-4 15,-15 0-7-15,-3-5 7 0,-23-4 15 16,-8-8 6-16,-6-6 2 16,3-8 4-16,4-1-5 15,8-10-9-15,15-13-68 16,10-10-287-16</inkml:trace>
  <inkml:trace contextRef="#ctx0" brushRef="#br0" timeOffset="109990.45">4013 15399 691 0,'-7'0'19'16,"7"0"-18"-16,25 0-4 16,18 1 21-16,16 1 5 0,17 0-12 15,16-2-4-15,10 0 2 16,8 0-1-16,2 0-5 15,-2 0 0-15,-10 0-1 16,-10 0-2-16,-12-2 0 16,-17-3 1-16,-17-1-1 0,-17-1 2 15,-11 2 0-15,-8-1-1 16,-8-1-1-16,-2 0-9 16,-13 0-11-16,-2 0-23 15,-3-2-9-15,-2 0-3 16,3-2-8-16,2 1-11 0,5-3 56 15,4 1 19-15,5-1 21 16,3 3 19-16,0 1-2 16,9 3 6-16,2 4 1 15,4 2-11-15,4 4-14 16,4 12 0-16,-2 4-2 0,3 8 0 16,-4 8-8-16,-8 3-7 15,-10 4-4-15,-2 5-2 16,-16-3-16-16,-14-4-30 15,-10-5-36-15,-5-13-21 16,-1-11-45-16</inkml:trace>
  <inkml:trace contextRef="#ctx0" brushRef="#br0" timeOffset="110538.24">5716 14948 457 0,'-4'-19'135'16,"-13"3"-78"-16,12 5 9 0,5 6-19 15,0 5 1-15,7 0-30 16,6 15-16-16,1 11 6 16,5 10 5-16,-2 6-8 0,0 11-3 15,-5 2-1-15,1 0 0 16,-4-5-1-16,-2-11 0 15,-4-8 0-15,-1-10-2 16,-2-10 2-16,0-9-2 16,0-2 7-16,3-12 1 15,7-5-2-15,7-3-3 0,9 1 0 16,8-1 1-16,5 11-4 16,6 7 2-16,-2 2-1 15,-5 9 1-15,-5 13-2 16,-12 2-1-16,-14 7-14 15,-9 3-12-15,-24 0 1 16,-11-4-4-16,-11-5 4 0,-6-7 7 16,2-9 13-16,2-9 4 15,10-2-18-15,15-16-24 16,18-5-21-16,11-7-69 16,27-4-274-16</inkml:trace>
  <inkml:trace contextRef="#ctx0" brushRef="#br0" timeOffset="110803.81">6727 15094 561 0,'0'-18'22'16,"-3"0"39"-16,-6 8 0 15,-5 6-10-15,-6 4-27 16,-7 3-12-16,-3 15-2 15,-4 8 3-15,1 9 4 16,5 4-5-16,6 5-2 0,10-1-2 16,10 0-4-16,2-2-4 15,22-7 1-15,12-11-6 16,12-9-13-16,10-12-28 0,1-6-67 16,1-18-226-16</inkml:trace>
  <inkml:trace contextRef="#ctx0" brushRef="#br0" timeOffset="112600.28">7274 14965 426 0,'1'-17'66'0,"-1"2"-37"16,0 1 25-16,-3-3-1 16,-8 5-7-16,-3-1-22 15,-4 5-16-15,-11-1 4 16,-5 5 1-16,-8 4 0 0,-5 0 0 16,-11 2 4-16,-5 10-5 15,-7 5 1-15,0 6 0 16,-4 11 2-16,6 5 1 15,7 11-7-15,5 3 6 16,17 8-11-16,14 3-2 16,10 0-1-16,13-3 0 0,7-2 0 15,17-7-1-15,11-6-2 16,9-8 0-16,4-12 1 16,3-8 1-16,6-9-6 15,0-7-3-15,8-2-8 16,0-13-16-16,6-10-23 15,1-7-33-15,-1-11-67 0,-4-6-133 16</inkml:trace>
  <inkml:trace contextRef="#ctx0" brushRef="#br0" timeOffset="113022.04">7399 14977 405 0,'-10'-16'34'0,"-2"0"17"16,-3 0 12-16,1 0-12 16,-5 1-12-16,-1 5-20 15,-7-1-6-15,-4 4 1 16,-9 3-2-16,-8 4-5 0,-8 0 0 15,-8 4-1-15,-6 9-1 16,-3 5-3-16,0 5 3 16,-1 7 3-16,4 4 5 15,2 11 3-15,3 3-1 16,6 5-6-16,8 2-6 16,9 3 0-16,11-1 6 15,11-2 0-15,17-5-5 0,4-2 4 16,25-1-3-16,8-8-1 15,8-5-2-15,13-9-2 16,7-5 1-16,9-10-1 0,4-6-1 16,8-4-15-16,2-5-49 15,0-19-67-15,0-10-248 16</inkml:trace>
  <inkml:trace contextRef="#ctx0" brushRef="#br0" timeOffset="114584.17">3603 16225 409 0,'-12'-20'159'0,"-4"-1"-137"16,-5 2 15-16,-8 6 7 15,-3 5-2-15,-10 8-17 16,-4 0-11-16,-10 14-2 0,-9 12 6 15,1 15-3-15,-1 4 2 16,4 11 5-16,9 6-2 16,18 4-4-16,14 2-10 15,20-6-4-15,8-2 2 16,31-9-3-16,18-8-3 0,17-11-3 16,10-9-13-16,11-12-23 15,6-11-52-15,1-7-71 16,-9-16-352-16</inkml:trace>
  <inkml:trace contextRef="#ctx0" brushRef="#br0" timeOffset="115005.95">4376 16538 594 0,'-26'0'43'16,"7"0"-27"-16,6 4 17 15,13-1 1-15,8 3-18 16,16-1-11-16,20-2 13 0,15 3 5 16,18-4-7-1,15-2-4-15,14 0-5 0,3 0 1 16,3 0-8-16,-3 0 2 16,-6 0-4-16,-10 0 2 15,-18-5 0-15,-12-1-4 0,-12 1-5 16,-17-2-3-16,-11 0-3 15,-9-1-8-15,-11-1-6 16,-3 1-4-16,-3-5-27 16,-9 1-41-16,-3-3-67 15,3-1-80-15</inkml:trace>
  <inkml:trace contextRef="#ctx0" brushRef="#br0" timeOffset="115202.05">5443 16362 405 0,'0'-11'87'0,"8"2"-15"16,5 4-13-16,1 5-15 0,8 0-11 0,3 10-11 15,3 12 0-15,1 3-1 16,-2 8-4-16,-7 7-7 16,-9 5-8-16,-11 2-4 15,-9 1-13-15,-20-1-17 16,-12-6-15-16,-6-7-24 0,-3-11-13 16,-4-10 1-16,5-13-49 15</inkml:trace>
  <inkml:trace contextRef="#ctx0" brushRef="#br0" timeOffset="115764.42">6311 16113 528 0,'-8'-22'20'0,"-2"0"15"15,7 4 18-15,1 6 9 16,2 4-11-16,0 7-23 0,2 1-18 16,7 13-5-16,2 13 3 15,3 10 4 1,0 11 1-16,0 9-7 0,0 6-4 16,-4 1-2-16,-1 1 1 15,-3-7 0-15,-1-7 0 16,-3-9 0-16,1-11-1 0,-3-10 0 15,0-9 0-15,4-10 2 16,-3-1 3-16,6-17 2 16,8-4-5-16,3-4-2 15,9-2 0-15,5 2-1 16,7 7 1-16,-2 9-1 0,2 7 0 16,-5 2-1-16,-7 9 2 15,-7 7-2-15,-9 6 0 16,-11 1-4-16,-11 3-6 15,-14 3-2-15,-12-4-8 0,-12-3-8 16,-5-6 2-16,-4-8-9 16,5-8-24-16,6-10-78 15</inkml:trace>
  <inkml:trace contextRef="#ctx0" brushRef="#br1" timeOffset="150584.31">13231 12241 646 0,'0'-18'10'16,"0"2"-6"-16,-14 2 30 15,-3 5 18-15,-10 4-16 16,-7 5-28-16,-12 0-6 16,-3 7 14-16,-4 9 3 0,1 4-6 15,8 2-1-15,8 2-3 16,11-1-6-16,16 0 1 16,9 0-2-16,16 2-2 15,21 0-1-15,14 4 2 16,13 3-2-16,8 4 1 15,-3 3-9-15,-3 4-1 16,-13 0-2-16,-18 1-18 0,-21-3-18 16,-14-5 14-16,-24-6 24 15,-18-5 11-15,-16-9 8 16,-3-5 12-16,-3-9-8 16,2-2 1-16,5-6-9 0,12-11-4 15,18-8-10-15,18-6-36 16,11-8-54-16,26-9-146 15</inkml:trace>
  <inkml:trace contextRef="#ctx0" brushRef="#br1" timeOffset="150974.87">13426 11991 612 0,'-46'-33'3'0,"-15"3"11"16,-12 8 17-16,-5 10 8 0,-10 11-10 15,-6 2-16 1,-3 23 6-16,2 18 3 0,4 14-10 16,6 16-7-16,15 19 1 15,13 14 6-15,18 9-7 16,24 4-2-16,15-2-3 0,23-4 0 16,22-11 0-16,17-18-3 15,14-10 0-15,13-14-2 16,6-19 3-16,5-16-1 15,4-18-3-15,4-8 1 16,3-26 6-16,-5-15-2 16,-6-13-2-16,-6-12 1 0,-11-10 3 15,-12-6-2-15,-18-9 3 16,-16-5 0-16,-17 0 2 16,-20 0-1-16,-20 5-1 15,-26 9-4-15,-23 13-3 16,-23 10-20-16,-13 18-21 15,-10 14-41-15,1 12-15 16,2 9-65-16</inkml:trace>
  <inkml:trace contextRef="#ctx0" brushRef="#br1" timeOffset="151537.23">10743 12575 429 0,'-10'0'53'0,"0"0"-46"16,5 0 54-16,5-2 18 16,0 0-14-16,20 0-45 15,14 2 2-15,14 0 28 16,16-2-9-16,14 2-18 0,12-1-3 16,12-1-3-16,5 0-11 15,0 1-2-15,1-3-4 16,-6 1 2-16,-12-3-2 15,-11 1-5-15,-14-3-14 16,-15 0-19-16,-16-2-27 0,-19-2-30 16,-15-4-11-16,-7 0-12 15,-20-3 10-15,-11-1 46 16,-4 0 77-16,5 3 101 16,6 2 11-16,9 5-35 15,12 4-28-15,10 2-15 16,7 4-15-16,20 0-26 15,10 10 2-15,10 7 8 0,1 10-3 16,-4 7-9-16,-13 10-6 16,-16 5 0-16,-15 2-9 15,-21 1-24-15,-21-5-23 0,-12-7-33 16,-4-9-31-16,-1-17-89 16</inkml:trace>
  <inkml:trace contextRef="#ctx0" brushRef="#br1" timeOffset="152099.62">17252 12022 39 0,'13'-11'152'16,"-2"-2"-58"-16,-1 1 13 0,-2 2-15 15,-1 0 4-15,-2 4-18 16,-1 0-17-16,-1 5-11 16,1 1-11-16,2 12-22 15,1 9-1-15,3 13-1 0,2 7-3 16,0 9-5-16,0 5-5 16,3 2-1-16,-1-3-3 15,1-6-23-15,0-5-12 16,0-11-24-16,-6-13-30 0,-5-8-63 15,-4-11-138 1</inkml:trace>
  <inkml:trace contextRef="#ctx0" brushRef="#br1" timeOffset="152505.75">17301 12061 571 0,'-7'-29'34'15,"1"-5"26"-15,6 6-3 16,13-2-7-16,16 5-18 16,10 4-15-16,8 9-4 0,8 6-1 15,-1 6-4-15,-6 9-7 16,-9 17-2-16,-16 10-2 16,-17 10-22-16,-12 2-16 15,-19 4 5-15,-11-4-2 16,-4-7 16-16,4-11 19 0,7-8 17 15,10-8 12-15,11-5-5 16,8-4-9-16,22-2-14 16,16-2 6-16,14 3-2 15,14 3-2-15,2 2 2 16,-2 7 0-16,-15 0-4 0,-15 7 1 16,-24 0-15-16,-16 4-5 15,-30-1 13-15,-20 0 7 16,-7-7 1-16,-7-2 1 15,1-9 0-15,5-4 2 16,9-4-2-16,11-6-2 0,18-10-44 16,14-6-46-16,10-9-86 15</inkml:trace>
  <inkml:trace contextRef="#ctx0" brushRef="#br1" timeOffset="152896.29">17788 11719 564 0,'-45'-48'7'16,"-20"5"11"-16,-8 9 23 16,-7 12-3-16,-6 14-15 15,-4 8-1-15,6 14 6 16,3 25 2-16,8 20-11 0,10 18-4 16,14 21-2-1,15 15-6-15,16 9-4 0,18 8-2 16,20-2 1-16,19-5-2 15,17-11-1-15,12-16-4 16,12-16-15-16,4-23 7 0,11-18 2 16,2-21 4-16,7-18 4 15,4-11 2-15,-1-30 2 16,0-14-2-16,-7-18 0 16,-5-15 3-16,-12-11-3 15,-15-12 2-15,-15-3 2 0,-25-2-2 16,-26 5-1-16,-17 8 0 15,-36 10-1-15,-27 15-11 16,-20 13 1-16,-12 19-11 16,-6 16-8-16,6 19-24 15,13 11-56-15,17 8-185 16</inkml:trace>
  <inkml:trace contextRef="#ctx0" brushRef="#br1" timeOffset="153708.61">15550 15686 573 0,'0'-14'61'15,"-10"-1"-19"-15,-10 8 12 16,-2 6-7-16,-7 1-23 15,-7 12-13-15,-3 9-1 16,-2 13 5-16,3 9-7 16,0 7-1-16,15 3-1 0,9 4-3 15,10-3-2-15,8-4-3 16,19-9-5 0,11-11-9-16,11-11-15 0,5-9-16 15,10-10-11-15,2-11-2 16,1-14-24-16,-5-7-129 15</inkml:trace>
  <inkml:trace contextRef="#ctx0" brushRef="#br1" timeOffset="154099.13">15747 15393 612 0,'-55'-34'28'15,"-14"9"-5"-15,-11 11-1 16,-6 15 17-16,-2 11-11 15,-4 23-10-15,7 19-6 16,9 15 9-16,9 15-5 16,20 18-8-16,19 8-3 15,21 8-3-15,8 2 0 0,30-2-2 16,18-10-1-16,15-10-7 16,15-14 4-16,7-15 4 15,14-19-1-15,9-14 2 16,6-15-2-16,1-17 1 15,2-6 0-15,-1-25-3 0,-7-13-1 16,-8-16-4-16,-10-17-7 16,-17-14-4-16,-21-11 19 15,-18-10 2-15,-23-8-4 16,-15 6-7-16,-33 7-6 0,-27 12 8 16,-15 12 0-16,-17 15 2 15,-8 16 1-15,3 9-3 16,10 8-11-16,16 13-19 15,26 6-8-15,30 5-131 16</inkml:trace>
  <inkml:trace contextRef="#ctx0" brushRef="#br1" timeOffset="154551.07">20853 15837 645 0,'9'-1'55'0,"-2"1"-21"16,4 0 32-16,2 10-16 0,-1 10-20 15,-1 8-9-15,-2 6-9 16,2 13-4-16,-3 3-5 16,-2 5-1-16,-3 2-3 15,3-2-11-15,-1-5-23 16,1-9-18-16,2-12-31 0,-1-13-22 16,-1-16-61-16,-4-11-208 15</inkml:trace>
  <inkml:trace contextRef="#ctx0" brushRef="#br1" timeOffset="154718.81">20916 15834 675 0,'0'-30'39'15,"6"1"-11"-15,23 4 10 0,13 7-7 16,12 2-21-16,1 9-9 16,8 5-3-16,-4 2-8 15,-6 7-56-15,-23 11-51 16,-16 4-76-16</inkml:trace>
  <inkml:trace contextRef="#ctx0" brushRef="#br1" timeOffset="154859.43">20882 16058 622 0,'-13'8'43'0,"13"-8"-40"16,29 0 9-16,21 0 10 0,16-11-16 15,15 0-6 1,7-5-7-16,2-1-24 0,-7-7-64 15,-8-7-202-15</inkml:trace>
  <inkml:trace contextRef="#ctx0" brushRef="#br1" timeOffset="155187.44">21379 15486 550 0,'-88'-25'35'15,"-11"9"-8"-15,-5 12 9 16,-4 8 2-16,4 24-5 15,7 17-16-15,9 18 6 16,17 17 4-16,20 16-2 0,22 13-15 16,21 11-6-16,11 0-3 15,29-3 0-15,19-14-3 16,12-12-4-16,15-18-9 16,7-21 4-16,3-22-3 15,7-18-15-15,0-13-1 16,0-30 25-16,0-19 5 0,-5-21-1 15,-3-16 4-15,-16-13 3 16,-11-7 0-16,-19-7-2 16,-20 5-10-16,-17 11-16 0,-15 11-11 15,-28 17-5-15,-11 15-22 16,-10 15-21-16,-1 12-11 16,9 12-34-16,16 7-72 15</inkml:trace>
  <inkml:trace contextRef="#ctx0" brushRef="#br1" timeOffset="155624.84">21764 15268 566 0,'-87'-53'-10'0,"-21"8"7"0,-11 6 13 16,-17 14 21-16,-7 10-9 15,-3 18 0-15,-1 9 22 16,3 23-16-16,11 23 0 0,18 18-11 16,22 15 11-16,25 15-8 15,29 9-7-15,27 12 1 16,20 5-10-16,31 3-4 16,23-4 1-16,11-6-1 15,13-10 1-15,9-11-3 16,4-15 1-16,0-14-3 0,-5-14-6 15,-3-17-2-15,-4-17 8 16,0-16 4-16,-4-11 2 16,1-16 4-1,6-18-4-15,2-18-1 0,5-14 0 16,1-17 1-16,1-17 1 0,-4-17-4 16,-12-11 5-1,-12-6-5-15,-18-1 0 0,-26 1-1 16,-27 7-5-16,-27 15-10 15,-36 12-23-15,-32 20-21 16,-20 12 2-16,-16 18-77 16,-6 12-77-16</inkml:trace>
  <inkml:trace contextRef="#ctx0" brushRef="#br1" timeOffset="162888.76">3115 17354 521 0,'-12'-10'5'0,"1"0"30"0,3 1 6 16,3 3-7-16,2 1-10 16,3 2-3-16,0 0 3 15,0-1-2-15,8 2-4 16,9 0-1-16,8 0-1 16,9 2-2-16,11 0-4 0,7 0-1 15,14 0-4 1,9-1 2-16,12 1-2 0,8-5-2 15,15 4-1-15,12 0 2 16,14-7-2-16,17 3-3 16,11-2 0-16,9-1 4 0,12 1 1 15,5 0-10-15,5-1 7 16,0 0 0-16,-3-1-1 16,-2 3-1-16,-10-3 1 15,-9-2 1-15,-18 1 0 16,-17 0 2-16,-23 0 4 15,-21 1-3-15,-26-4-4 0,-23 2 0 16,-23 0-8-16,-20-1-22 16,-9-6-60-16,-18-7-153 15</inkml:trace>
  <inkml:trace contextRef="#ctx0" brushRef="#br1" timeOffset="165452.21">16696 16143 499 0,'-11'-6'59'15,"6"2"-14"-15,2 1 21 0,3-1-15 16,0 3-19 0,3 1-19-16,6 0-3 0,5 0 9 15,4 0-1-15,2 0-3 16,5 0-2-16,3 1-5 15,9 3-4-15,2-1-3 16,9-2 1-16,11 2-1 0,10-2-2 16,10 1 1-16,11 1 3 15,12 0-3-15,13 1 0 16,7-2 0-16,7 1 0 16,8 2-2-16,1-2 4 15,3 1-1-15,0 1 0 16,3-2 1-16,-4 0-1 0,2-1 1 15,-4-1-1-15,-2-1-1 16,3 2 0-16,-8-2 1 16,2 1-1-16,-6-1-1 15,-5 3 0-15,-5-2 0 0,-9 1 1 16,-9 0 2-16,-11-2-4 16,-10 0 2-16,-13 0 0 15,-13 0 0-15,-9-2 1 16,-11-4 0-16,-8 0-1 15,-6 0 1-15,-6-1 1 0,-5 2 0 16,-2 1-2-16,-2 3 0 16,-3-3 0-16,0 3 0 15,0-1-1-15,0 2-1 16,0-2-4-16,0 2-10 16,-3 0-17-16,-5-2-21 15,3-4-33-15,-4-1-52 16,-1-2-122-16</inkml:trace>
  <inkml:trace contextRef="#ctx0" brushRef="#br1" timeOffset="165929.44">19926 15922 515 0,'-8'-4'48'0,"4"0"-6"15,4 4 20-15,4 0-27 16,16 12-5-16,4 3 2 15,10 6-2-15,10 3-7 16,2 2-8-16,4 1-5 16,3 0-4-16,2 0-3 0,-6-2-2 15,-2-5-1-15,-8-2 0 16,-7-1 0-16,-8-6 1 16,-8-3-1-16,-8-2 1 15,-2-3 4-15,-6-2 6 16,0 3 3-16,-1 0 1 15,-9 3 2-15,-4 4-4 0,-3 3-3 16,-5 6-2-16,-7 5-3 16,-15 3-3-16,-10 8-1 15,-12 5-2-15,-7 1-36 16,-5-2-48-16,-4-7-84 16,-1-7-201-16</inkml:trace>
  <inkml:trace contextRef="#ctx0" brushRef="#br1" timeOffset="166804.22">18497 16250 640 0,'0'0'21'0,"0"0"-3"16,4 12 0-16,6 14 23 16,3 8-5-16,-1 11-15 15,-1 8-9-15,-1 4-4 0,-3 3-3 16,-2 0-3-16,-4-5-1 15,-1-5 1-15,2-11-2 16,-2-8 0-16,0-12 0 16,0-8 0-16,0-7 3 15,0-4 7-15,5-9 15 0,7-11-14 16,9-5-5-16,6-3-3 16,7 3 0-16,8 3-3 15,2 6-1-15,3 9 0 16,0 7 0-16,-2 3 0 15,-11 17 0-15,-10 2 0 0,-11 4-1 16,-13 5-2-16,-8-1-2 16,-25 2 3-16,-8-3 2 15,-9-9-3-15,-9-4-3 16,-3-9 2-16,3-7-1 16,7-5-28-16,9-19-61 15,18-13-163-15</inkml:trace>
  <inkml:trace contextRef="#ctx0" brushRef="#br1" timeOffset="173399.24">12703 12000 84 0,'-13'0'364'0,"-1"0"-286"16,-1 0-27-16,1 0-6 16,2-3-7-16,0-4-15 0,2 0-7 15,-3-4 4-15,1-3-6 16,-5-6 1-16,0-4-2 16,-7-11 1-16,-5-9 1 15,-1-12-2-15,-8-9-3 16,1-10-3-16,-2-10-1 15,3 0-3-15,1-4 3 16,4 3-2-16,8-1 3 16,9 3-2-16,7 2-3 0,7 5 1 15,7 2-3-15,14 2 2 16,6 3-2-16,9 3 1 16,5 5 1-16,2 3-2 0,1 12 2 15,0 8-1-15,-2 9-1 16,-4 10 0-16,-4 11-1 15,-4 7 1-15,-1 2-2 16,0 18 0-16,-1 13-1 16,3 13 0-16,-5 15 2 0,3 14 1 15,-2 11-1-15,-3 10 2 16,1 4 0-16,-2 2-1 16,-2-4 5-16,-2-3-5 15,-1-5 0-15,-8-10 1 16,-1-4-1-16,0-8 2 0,-3-6 0 15,-4-8-2 1,1-7 2-16,1-6 1 0,-3-7 0 16,-1-7-1-16,2-6-1 15,0-6 0-15,-2-4 0 16,2-4 0-16,-1-3-1 16,3-2 1-16,-1 0-1 0,2 0 0 15,-2 0 0-15,1 0 1 16,-1 0-2-16,1-4-5 15,1 1-2-15,-3-1-5 16,-1-1-12-16,3-1-17 0,-4-1-23 16,0 0-50-16,0 0-117 15</inkml:trace>
  <inkml:trace contextRef="#ctx0" brushRef="#br1" timeOffset="173617.92">12819 11779 606 0,'0'4'59'15,"0"-1"-21"-15,13 5-8 16,6-1 16-16,5 3-13 0,3 1-16 16,1 2-8-16,3-2-4 15,-4-1-4-15,-2-2-2 16,-2 0-15-16,-1-2-30 15,-2-2-32-15,-5-4-47 16,4-3-87-16</inkml:trace>
  <inkml:trace contextRef="#ctx0" brushRef="#br1" timeOffset="173774.14">13241 11617 601 0,'-4'-2'90'16,"-9"2"-16"-16,-4 4-34 15,-3 14-19-15,-1 5-12 0,-3 6-9 16,1 4 0-16,5-1-18 16,4-3-25-16,7-6-44 15,5-13-68-15,2-10-174 16</inkml:trace>
  <inkml:trace contextRef="#ctx0" brushRef="#br1" timeOffset="174352.13">13278 10982 365 0,'0'-11'56'0,"0"-2"18"15,-1 1-2-15,1 2-15 0,-6-3-11 16,0 2-18-16,-3 1-9 16,-6 2-1-16,-2 1-5 15,-5 7-5-15,-4 0 0 16,-2 2-3-16,-3 13-3 15,1 4 1-15,2 6 1 0,5 5 1 16,6 3 0-16,3-3-4 16,11 2 2-16,3-6-3 15,10-4-2-15,7-6 1 16,7-4-1-16,6-6 2 16,1-4 0-16,3-2-1 0,-4-8-4 15,-1-8-1-15,-7-1 4 16,-3-5 0-1,-4-3 5-15,-7 2-1 0,-1 2 3 16,-1 3 9-16,-2 4 6 16,-2 3 4-16,0 5-5 0,-1 3-7 15,1 3-5-15,0 0-4 16,5 11-5-16,0 3 2 16,2 6 0-16,2 1 1 15,-1 6-1-15,2 1 1 16,-2 1-5-16,-1 1-29 15,-7-2-47-15,-2-2-72 0,-2-7-290 16</inkml:trace>
  <inkml:trace contextRef="#ctx0" brushRef="#br1" timeOffset="177585.6">13667 11094 558 0,'0'7'70'0,"0"-5"-37"0,1 3-4 15,3 3 10-15,3-1-7 16,-2 3-18-16,1 5-9 16,-4 1-3-16,-2 1-5 15,0 1-50-15,-15-3-85 16,-2-4-250-16</inkml:trace>
  <inkml:trace contextRef="#ctx0" brushRef="#br1" timeOffset="178007.37">13776 10743 636 0,'0'-18'43'15,"-2"7"7"-15,0 2 1 16,2 8-6-16,0 1-20 0,0 4-19 16,10 12-7-16,-1 7 1 15,3 6 5-15,3 9 0 16,-5 3-1-16,0 2-1 16,-2 0-1-16,-1-2-1 15,-3-9 0-15,-1-10-1 16,-1-5 0-16,0-9 1 0,3-8 0 15,5 0 2-15,2-15 3 16,6-3-1-16,6-3-3 16,2-2-2-16,3 3 0 15,1 4 0-15,3 7-1 16,-3 9-1-16,-1 0 2 16,-4 10-2-16,-6 9 0 0,-11 6 0 15,-8 3-3-15,-5 0-1 16,-19 1-4-16,-11-2 0 15,-6-9 2-15,-6-4 2 16,-1-8 4-16,9-6-15 0,7-8-34 16,16-15-59-16,16-14-168 15</inkml:trace>
  <inkml:trace contextRef="#ctx0" brushRef="#br1" timeOffset="182943.72">2716 14762 419 0,'-3'3'29'16,"-15"-2"23"-16,17-1 6 0,1 0-40 15,10 0-14-15,7 0 4 16,5 3 25-16,10-2-13 16,6 1-12-16,6 0-4 0,2 1-2 15,4 2-1-15,5-4-1 16,2 3 2-16,4-1 1 16,4 1-3-16,5-1 0 15,5 1 13-15,7-3 1 0,8 1-2 16,7-2-5-16,8 0-2 15,2-2-2-15,7 2-3 16,3 0 1-16,2 0-1 16,3 0 0-16,2-1 1 15,0-2-1-15,4 3 1 16,-2-1 0-16,-1-1-2 0,1 1 2 16,0-1 1-16,-2-1 0 15,-2 0 1-15,-2 0-2 16,-3 0 3-16,-3 0 4 15,-4 0-5-15,-4 1 2 16,-7-1-1-16,-4-1 0 0,-8 1 0 16,-5-2-3-16,-5-1 0 15,-10 2-1-15,-10-1 2 16,-5 2-3-16,-10-3 1 16,-10 3-1-16,-11 1-6 15,-8-4-26-15,-11-1-35 0,-2-3-100 16</inkml:trace>
  <inkml:trace contextRef="#ctx0" brushRef="#br1" timeOffset="185510.76">13938 12414 446 0,'-3'0'125'16,"1"0"-81"-16,-1 0 7 0,3 0-10 15,0 0-2-15,0-2-17 16,0 1-17-16,8-1 5 15,1-2 9-15,5 3-7 16,4-3-1-16,4 2-4 16,3 2 0-16,6-4 0 15,3 3 2-15,8-3-2 0,4 1-3 16,5-3 0-16,5 3-2 16,5-2 1-16,7-1-3 15,2 1 1-15,4-2 0 16,5 0-1-16,2-1 2 15,0-1 2-15,3 2 0 0,-3 0 0 16,0 0-1 0,-1-2-2-16,-4 0 0 0,-1 2 0 15,1 0-1-15,-3 0-1 16,-5-1 1-16,3 1 0 16,-6 0 1-16,-1 2-2 15,2-2 1-15,1 3 3 0,-4-1-5 16,1 1 2-16,2-1 0 15,1 2 0-15,-2-1 0 16,-2 0 0-16,-2 1 0 16,-6 1-1-16,-3 0 0 15,-1-1-1-15,-8 3 0 0,-6-3-2 16,-6 2 2-16,-4-1 1 16,-7 2 1-16,-6-1 0 15,-1 1 0-15,-4 0 1 16,1-2 0-16,-2 2-1 0,-1-2 1 15,2 2 0 1,1 0-1-16,3-2 0 16,-4 2 0-16,4 0 0 0,-2 0 1 15,1 0-2-15,1 0 1 16,-3-2-1-16,1 2 0 16,0 0 0-16,-4 0 0 0,0-2 0 15,-4 2-2-15,2-1 0 16,-5-1-2-16,0 0-4 15,0 0-6-15,0-1-12 16,0-2-14-16,-3-3-20 16,-2 1-31-16,-2-5-52 15,-3-3-155-15</inkml:trace>
  <inkml:trace contextRef="#ctx0" brushRef="#br1" timeOffset="185853.52">16461 11929 533 0,'-11'-7'23'16,"4"3"-1"-1,7 4 29-15,1 0-8 0,16 4-26 16,2 9 4-16,10 3 10 16,5 3-3-16,2 1-13 0,4 4 0 15,-1-5-4-15,-1-2-3 16,-6 1-3-16,0 0-1 15,-10-2-1-15,-4 0 1 16,-4-1 1-16,-5 0 5 16,-3 1-1-16,-4-1 1 0,-2-1 2 15,0 4-4-15,-6 0 1 16,-6 3-1-16,-4 1-2 16,-6 0-3-16,-7 2-3 15,-3 1-1-15,-5 0-21 16,-2-4-31-16,-4-3-56 0,-1-8-97 15</inkml:trace>
  <inkml:trace contextRef="#ctx0" brushRef="#br1" timeOffset="186853.29">15262 11932 330 0,'0'0'96'0,"0"0"-50"16,0 0 31-16,0-6-30 15,3-2-8-15,0-2-14 16,-1-1-5-16,0-3 1 0,-2-3-1 16,0 0-2-16,-9-3-1 15,-6 5-6-15,-6-2-5 16,-4 5 0-16,-5 6-1 16,-1 5-4-16,1 1 1 15,-3 12 0-15,3 9 1 0,3 6-3 16,3 9 0-16,7 1 1 15,7 1-1-15,8 1 0 16,2-5-1-16,9-4 1 16,15-9-2-16,1-4 1 15,5-9-3-15,3-8-3 0,-1 0 0 16,0-8-2-16,-1-10 1 16,-4-2 9-16,-4-4 0 15,-5-4 2-15,-2 4-1 16,-7-1 7-16,-4 2 3 15,-1 5 6-15,-1 5 1 16,-3 4 0-16,0 4-4 0,0 5-4 16,0 0-6-16,0 5-4 15,0 8 1-15,0 2-1 16,1 9-1-16,5 1 1 16,0 1 0-16,8 1 0 15,5-2-1-15,3-2 0 16,5-4 0-16,7-6-8 15,3-6-35-15,2-8-88 0,2-6-275 16</inkml:trace>
  <inkml:trace contextRef="#ctx0" brushRef="#br1" timeOffset="191288.21">17347 12965 510 0,'5'-12'9'0,"-2"3"14"16,-1 2 14-16,0 2 7 15,1 3-13-15,-3 2-16 16,0 0-12-16,-3 10 0 16,-7 8 4-16,-4 7 5 0,-6 7 0 15,-7 8-3-15,-5 5-1 16,-6 8-2-16,-4 2 0 15,-4 5-1-15,-2 1-2 16,-6 6 1-16,2 3-2 16,0 2 0-16,-2 3 0 0,5 2-1 15,-2-2-1-15,2 1 1 16,0-1-1-16,8-5 1 16,0-3-1-16,2-1 1 15,2 1-1-15,3-5 2 16,2-3 0-16,3-3 1 0,2-3 1 15,3-1-1-15,4-5-1 16,1 0-1-16,4-4-1 16,0-3 1-16,1 1-2 15,-1-5 2-15,1 0-1 16,-4-2 0-16,2-2-1 0,-2 0 2 16,-1-1-1-16,-3-2 0 15,2-1 1-15,0-3 0 16,0-2-2-16,2-2 2 15,2-3-1-15,3-2 1 16,1-2 0-16,2 1-1 0,3-5 1 16,-1 1-1-16,2 0 1 15,1-3-1-15,2 2 0 16,-1-2 0-16,4-3 0 16,-1 3 0-16,1-3 0 15,0-1 0-15,0-1-1 16,0-1 1-16,0 2 1 0,0-3-2 15,0 1 0-15,0-2 1 16,1 2-1-16,-1-2 0 16,4 0-2-16,-4 0-7 15,2 0-9-15,-2 0-21 16,0 0-31-16,0 0-40 0,0-5-98 16</inkml:trace>
  <inkml:trace contextRef="#ctx0" brushRef="#br1" timeOffset="191709.98">15937 15022 590 0,'0'-11'35'16,"0"4"-3"-16,0 1-6 16,0 5-2-16,0 1 4 15,0 0-16-15,0 9-11 0,0 7 4 16,-5 6 7-16,4 6-2 16,-1 6-1-16,0-2 2 15,0 4-2-15,2-2-5 16,0-4 0-16,0-5 0 15,4-5-2-15,4-6 1 0,0-5-1 16,3-6 0-16,4-3 1 16,4 0 1-16,10-14 3 15,3-4-2-15,12-3-2 16,4-4-2-16,6-2-2 16,5 0 1-16,2 1-29 15,-3-1-48-15,-6 5-63 0,-4-3-143 16</inkml:trace>
  <inkml:trace contextRef="#ctx0" brushRef="#br1" timeOffset="192350.45">15859 13848 492 0,'-5'-10'39'0,"-2"-3"22"0,2 6-14 16,2 2-5-16,3 5-19 16,-4 0-10-16,4 14-10 15,0 7 7-15,0 10 2 16,0 5-2-16,0 4 1 0,2 5-3 15,4 2-3 1,3-8-3-16,0-2-1 0,-2-3 0 16,1-9-1-16,-3-6 0 15,-2-2 0-15,1-10 0 16,-2-3 0-16,-1-4 1 0,5 0 2 16,-1-11 2-16,6-6-1 15,1 2-1-15,7-2-1 16,3 1 1-16,5 6-2 15,4-1-1-15,-1 9 1 16,3 2-1-16,0 0 0 16,-7 4 0-16,-8 7 0 0,-5 3-1 15,-12 2-1-15,-2 0 1 16,-19 2 0-16,-8-2 0 16,-12-2-2-16,-3-2 2 15,-3-2 1-15,4-5 1 16,6-3-11-16,12-2-24 15,16-5-38-15,8-15-81 0</inkml:trace>
</inkml:ink>
</file>

<file path=ppt/ink/ink15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9:09:26.5550000"/>
    </inkml:context>
    <inkml:brush xml:id="br0">
      <inkml:brushProperty name="width" value="0.05292" units="cm"/>
      <inkml:brushProperty name="height" value="0.05292" units="cm"/>
      <inkml:brushProperty name="color" value="#002060"/>
    </inkml:brush>
  </inkml:definitions>
  <inkml:trace contextRef="#ctx0" brushRef="#br0">18499 4679 630 0,'9'-26'36'16,"-8"8"-24"-16,1 12 15 15,-2 6 8-15,-2 14-24 0,-10 16-11 16,-8 17 10-16,-5 13 8 16,-6 19-10-16,-1 6-1 15,-4 3-4-15,6 3-1 16,3-6-1-16,1-7 0 16,11-11 0-16,2-14 0 15,6-12-2-15,5-13-2 0,2-17-14 16,13-12-16-16,8-30 12 15,8-13-4-15,1-18-21 16,2-15 26-16,2-13 16 16,-5 0-5-16,-7 2 0 15,-3 8 8-15,-6 12 7 16,-2 13 17-16,-8 17 3 0,4 15-1 16,-6 11-11-16,4 8 4 15,-1 4-10-15,6 14-9 16,5 13 9-16,9 16 6 15,0 10-2-15,7 10-1 0,1 5-3 16,0 0-7-16,2 1 0 16,-4-6 0-16,-2-6-1 15,-1-9-6-15,-5-4-17 16,-2-11-15-16,-10-7-24 16,-6-8-59-16,-4-13-154 0</inkml:trace>
  <inkml:trace contextRef="#ctx0" brushRef="#br0" timeOffset="171.83">18319 5252 568 0,'-20'-6'24'16,"17"-4"-24"-16,10 2 6 16,25-3-6-16,17-3 1 15,10-4 0-15,11 0 1 16,4-3-33-16,-4-1-104 15,-7-3-216-15</inkml:trace>
  <inkml:trace contextRef="#ctx0" brushRef="#br0" timeOffset="671.73">19254 5116 601 0,'-7'0'26'0,"6"0"-15"16,1 0 26-16,8 0-17 15,20-2-17-15,13-4 14 16,13-3 13-16,15-1-8 15,13-3-7-15,11-1-5 16,5-2-7-16,4 2-2 16,1-1-1-16,-6 1-1 15,-7 0 1-15,-12 1-11 0,-14 3-6 16,-16-3-1-16,-14 4-3 16,-10-3-3-16,-9 1 1 15,-10 2 13-15,-3-1-1 0,-2-1-16 16,-7 0-23-16,-6 1-38 15,-1-5-44-15,-5 1-76 16</inkml:trace>
  <inkml:trace contextRef="#ctx0" brushRef="#br0" timeOffset="874.79">20273 4757 396 0,'-2'-9'72'0,"2"4"10"0,0-1-17 16,0 4-19-16,8 2-22 15,7 2-14-15,4 13 1 16,3 8 2-16,2 9-1 15,0 7-5-15,-6 7-4 16,-9 10-2-16,-8-2-2 0,-6-3 1 16,-18 0-12-1,-13-7-13-15,-13-7 0 0,-9-11 0 16,-3-6-11-16,0-13-41 16,6-7-99-16</inkml:trace>
  <inkml:trace contextRef="#ctx0" brushRef="#br0" timeOffset="2374.44">21645 4379 506 0,'5'-15'35'0,"-3"3"14"0,1 5-4 15,-1 3-10-15,0 4-17 16,0 0-13-16,-2 13-7 16,0 12-1-16,-9 9 8 15,-7 16 6-15,-7 12-5 16,-10 8-4-16,-6 8 0 0,-5 1-1 16,-3-1-1-16,-8-5-1 15,6-9-1-15,-2-14 2 16,6-11-2-16,0-10 3 15,3-11 1-15,8-13 1 16,5-5 4-16,9-17 3 16,3-10-1-16,7-9-11 0,10-5 1 15,0 0 0-15,7-2-2 16,13 7 2-16,6 6 1 16,4 9-1-16,10 5 0 15,7 8-1-15,2 7 3 16,0 1-1-16,5 18-1 0,2 5 2 15,-2 5 0-15,-2 6-1 16,-2 2 0-16,-4 1 0 16,-5-2 0-16,-6-8-1 15,-2 0 2-15,-6-5-7 16,-4-6-19-16,0-6-22 0,-3-6-27 16,-3-4-85-16</inkml:trace>
  <inkml:trace contextRef="#ctx0" brushRef="#br0" timeOffset="6393.49">21470 6488 562 0,'0'-8'39'16,"0"1"1"-16,0 2 19 16,0 5-17-16,0 0-19 15,-5 16-21-15,-4 6-2 0,-9 10 2 16,-7 8 3-16,-8 12 0 15,-4 8-2-15,-7 6-3 16,-5 4 1-16,-5-2-1 16,-1-2-2-16,4-8-1 15,2-11 2-15,8-11 1 0,5-12 0 16,9-13 3-16,6-11 9 16,10-7 3-16,6-19 0 15,5-9-12-15,5-4-5 16,12-5 1-16,9 5 0 15,1 6 1-15,3 12-2 0,3 8 2 16,-1 12-2 0,0 1-2-16,0 16 3 0,2 7-1 15,1 4 2-15,-4 5-2 16,1 0-8-16,-1 0-2 16,-1-4-22-16,3-3-17 15,-3-7-52-15,-1-7-81 0</inkml:trace>
  <inkml:trace contextRef="#ctx0" brushRef="#br0" timeOffset="6971.46">22268 6576 460 0,'0'-11'35'0,"-4"2"10"15,-6 0 12-15,-7 6-21 16,-5 3-16-16,-2 0-2 0,-8 9 1 16,-5 10-2-16,0 9-3 15,-3 11-1-15,-1 6-1 16,3 4 1-16,7 6-8 16,9 1 0-16,3-4-4 0,14-4 0 15,5-6-1-15,12-6-1 16,17-7-1-16,7-4-1 15,9-11 2-15,8-5-6 16,2-5-9-16,6-4-4 0,-2 0-5 16,-5-10-21-16,-3 0-35 15,-12-3-68-15,-10-3-188 16</inkml:trace>
  <inkml:trace contextRef="#ctx0" brushRef="#br0" timeOffset="7143.31">22027 6901 42 0,'-27'-4'594'0,"13"1"-577"15,14-6 2-15,14 2 2 16,28-3-20-16,12-2-2 0,12-4-27 16,11-3-56-16,2-6-140 15</inkml:trace>
  <inkml:trace contextRef="#ctx0" brushRef="#br0" timeOffset="9267.84">22619 6521 405 0,'-5'-7'43'0,"2"0"32"16,1-3-4-16,2 5-21 15,0 1-12-15,0-2-8 16,0 4-4-16,2 0-3 16,7 2-6-16,2 6-8 0,3 10-4 15,6 9-1-15,3 6 3 16,6 9-1-16,2 4-2 15,3 10-3-15,0-4 0 16,3 2-1-16,-1-4 1 16,-2-7-1-16,1-5 0 15,-6-8-1-15,-1-6-2 0,-5-7-11 16,1-4-13-16,-4-4-18 16,-5-7-21-16,-1 0-42 15,-4-7-97-15</inkml:trace>
  <inkml:trace contextRef="#ctx0" brushRef="#br0" timeOffset="9517.77">23201 6568 602 0,'-5'-9'27'0,"-2"-4"26"15,4 6 5-15,3 6-19 16,-2 1-21-16,2 8-17 15,-2 11-4-15,-3 10 2 16,0 11 4-16,-3 5 2 16,1 9-2-16,-4 1-2 0,0-1-1 15,-1-2 1-15,3-8-1 16,3-4-4-16,1-8-13 16,5-7-23-16,0-11-35 15,8-7-73-15,4-7-251 16</inkml:trace>
  <inkml:trace contextRef="#ctx0" brushRef="#br0" timeOffset="10033.26">23545 6560 597 0,'-6'-11'33'0,"1"2"9"16,3 4 19-16,0 5-30 16,2 5-25-16,0 14-12 15,0 11 5-15,0 7 0 16,0 11 1-16,4 6 0 0,-1 1 0 16,5 0 1-16,2-5-1 15,4-5-1-15,6-10-1 16,2-4 1-16,7-15 1 15,3-5 1-15,2-9 0 16,6-2 2-16,2-11 1 0,-1-13-2 16,-4-4 0-16,-3-8-1 15,-2-5 1-15,-10-7-4 16,-6 0-15-16,-10 0-16 16,-6 4-12-16,-3 8-3 15,-16 4-12-15,-1 10-26 16,-1 4 3-16,5 8-4 0,5 0-58 15</inkml:trace>
  <inkml:trace contextRef="#ctx0" brushRef="#br0" timeOffset="10345.68">24355 6467 605 0,'0'-7'117'0,"0"3"-100"16,-2 1 16-16,2 3-8 15,0 14-19-15,0 11-6 16,0 5 3-16,5 10 1 16,0 7 1-16,2 1-2 15,1 1-2-15,-3-2 1 16,1-3-2-16,-3-1 0 0,1-9-1 15,-4-5-8-15,1-6-7 16,-1-9-6-16,0-5-6 16,0-7-16-16,0-2-25 15,2-10-14-15,-2-9-92 0</inkml:trace>
  <inkml:trace contextRef="#ctx0" brushRef="#br0" timeOffset="10548.75">24144 6435 598 0,'2'-12'27'0,"20"-5"-20"16,8 3 31-16,13 4-5 15,11 3-19-15,6 5-14 0,2 0-1 16,1 2-24-16,-3 0-42 15,-13 0-86-15,-5-3-263 16</inkml:trace>
  <inkml:trace contextRef="#ctx0" brushRef="#br0" timeOffset="10757.99">24708 6270 561 0,'0'-2'75'16,"8"2"-42"-16,6 0 5 0,8 10-4 0,-1 14-6 15,5 8-7-15,0 12-6 16,-4 13-6-16,-5 5-5 0,-6 6-3 16,-5 2-1-16,-6-1 1 15,0-5-1-15,-11-4-11 16,-7-5-6-16,-9-9-13 16,-11-7-12-16,-12-6-50 15,-11-12-122-15</inkml:trace>
  <inkml:trace contextRef="#ctx0" brushRef="#br0" timeOffset="11289.13">22492 6438 470 0,'0'-21'38'16,"0"6"11"-16,0 5-7 15,-7 7-1-15,-3 3-18 0,-4 9-8 16,-1 18-2 0,-2 12 6-16,1 11 3 0,6 14-1 15,2 11-3-15,8 5-7 16,5 4-5-16,19-5-5 16,13-4 0-16,14-10-2 0,17-11-14 15,13-16-30-15,14-19-54 16,14-14-183-16</inkml:trace>
  <inkml:trace contextRef="#ctx0" brushRef="#br0" timeOffset="12189.38">24780 5877 580 0,'0'0'73'15,"0"0"-75"-15,4 0 1 16,11 4 6-16,9 3 8 15,3 0-3-15,9 0-8 0,1 0 0 16,9-3-1-16,0-1-2 16,-4-4 1-16,-1 1-8 15,-4 0-2-15,-6-4 4 16,-8 0 3-16,-9-1 2 16,-4 2 2-16,-10 1 1 15,0 2-1-15,-18 0-5 0,-8 0 0 16,-2 5 0-16,-8 6-4 15,-3 1-2-15,1 2 2 16,1-1 7-16,8 1 0 16,4-3-1-16,6-4 2 15,9 0 0-15,3-5 0 16,5-2 1-16,2 0 4 16,2-5 0-16,10-6-5 0,3-3 2 15,0-4 2-15,4 2 6 16,-5-4 0-16,1 4 4 15,-3 2 6-15,-4 1 7 0,-1 4-5 16,0 2-1-16,-6 4-1 16,1 1-5-16,0 2-8 15,-2 0-6-15,2 0-2 16,-1 10-1-16,1 7 3 16,0 4 2-16,-2 6 2 0,2 7-1 15,-1 7-2-15,-1 7-1 16,4 5-1-16,-1 6-29 15,-1 1-53-15,2-7-112 16</inkml:trace>
  <inkml:trace contextRef="#ctx0" brushRef="#br0" timeOffset="21280.97">20160 11257 259 0,'7'-20'213'0,"-2"2"-132"16,2 0-11-16,-1 6-4 15,-2 3-12-15,-1 4-14 16,-1 5-10-16,-2 0-9 15,0 14-12-15,-2 13 3 16,-14 14 5-16,-2 12-3 0,-12 13-7 16,-4 11-5-16,-5 7-1 15,0 1 2-15,0-4-3 16,5-10-4-16,3-10-15 16,11-13-4-16,10-17-14 15,8-19-8-15,2-12-9 16,14-15-18-16,10-22-53 0,4-21-77 15</inkml:trace>
  <inkml:trace contextRef="#ctx0" brushRef="#br0" timeOffset="21515.29">20165 11299 484 0,'9'-23'84'0,"-4"9"-13"0,-1 7-17 16,5 7-11-16,0 0-2 15,3 21-21-15,8 12-3 16,4 7-1-16,3 12-8 15,3 6-3-15,5 2-3 16,-5 3-1-16,1-4-1 0,-8-4 0 16,-2-7 1-16,-8-9-3 15,-6-7-4-15,-5-9-7 16,-2-7-10-16,0-9-15 16,-11-4-7-16,-3-3-20 15,-6-10-56-15,-3-9-156 0</inkml:trace>
  <inkml:trace contextRef="#ctx0" brushRef="#br0" timeOffset="21671.5">19960 11708 561 0,'-10'0'50'0,"10"-5"-5"16,14-6-10-16,22-3-14 15,14-2-6-15,9-2-11 16,9-2-5-16,5-3-7 15,-5 0-101-15,-3-1-253 0</inkml:trace>
  <inkml:trace contextRef="#ctx0" brushRef="#br0" timeOffset="22280.77">20880 11606 298 0,'-12'0'208'0,"-2"0"-152"16,4 0 7-16,7 0-12 15,3 0-5-15,6 0-24 16,22 0-6-16,7 0 20 16,16-3-7-16,12-3-12 0,10 0-9 15,8-3-3-15,7 1-2 16,-2-1-2-16,4 1-1 15,-9 0-1-15,-10 1-4 16,-4-2-11-16,-15 2-14 16,-15 0-22-16,-8 0-4 15,-16 0-4-15,-7-2 4 0,-6-2-19 16,-7-3-29-16,-12-2 21 16,-3-2 39-16,0-2 40 15,-2 0 36-15,6 3 73 16,0 1 14-16,9 7-28 15,4 2-23-15,5 5-29 0,5 2-17 16,11 5-11-16,6 11 5 16,3 8 0-16,2 7-9 15,-5 6-1-15,-4 5-3 16,-11 4-2-16,-7 4-2 16,-13-3-15-16,-15-4-31 0,-12-6-20 15,-5-12-17-15,0-10-34 16,4-15-131-16</inkml:trace>
  <inkml:trace contextRef="#ctx0" brushRef="#br0" timeOffset="23592.92">22509 11421 333 0,'3'-6'42'0,"1"3"-20"15,-1-4 17-15,5-1 14 16,-3 0-11-16,2-1-12 16,-3 0-16-16,-1 0 6 15,-1 0 1-15,-2 0-5 16,0 2-2-16,-5-2-3 15,-9 4-3-15,-6 3-1 0,-7 2 1 16,-6 0 5-16,-6 5 3 16,-6 11-3-16,-2 4-4 15,4 7 1-15,0 5 0 16,7 6 2-16,6 0-5 16,11 4-4-16,11-3-1 0,8-3-2 15,5-4-1-15,17-9 0 16,10-5-1-16,5-9 1 15,7-9 1-15,2 0 2 16,5-17-2-16,-5-4 0 16,0-9 0-16,-7-2 0 0,-5-2 1 15,-7-4 1-15,-5 6 0 16,-8 4 0-16,-7 5 2 16,-6 6 10-16,-1 10 2 15,0 5-2-15,-5 2-10 16,-4 15-2-16,2 4-2 15,4 6 1-15,3 6 0 16,0 1-1-16,10 2-3 0,11-6-17 16,5-3-27-16,4-5-24 15,7-10-42-15,-1-10-107 16</inkml:trace>
  <inkml:trace contextRef="#ctx0" brushRef="#br0" timeOffset="23983.45">23082 11160 504 0,'0'-14'64'0,"0"-1"8"15,0 7 2-15,-2 4-15 16,2 4-19-16,-3 0-22 0,2 12-15 16,1 12 2-16,0 4 5 15,0 10-1-15,0 5-4 16,0 5-3-16,6 0-1 15,-1 1 0-15,-3-3-2 16,1-4-1-16,-3-4-12 0,0-8-15 16,0-6-20-16,0-4-18 15,-5-10-34-15,2-7-72 16,1-3-122-16</inkml:trace>
  <inkml:trace contextRef="#ctx0" brushRef="#br0" timeOffset="24436.47">23103 11201 457 0,'-9'-23'57'16,"7"-4"-1"-16,2 1-4 15,12-1-5-15,14 2-21 16,6 1-10-16,7 9-5 0,7 4 6 16,-2 7-2-16,-2 4-6 15,-10 11-3-15,-13 12-5 16,-9 10-3-16,-10 4 2 16,-20 8-1-16,-12-1-4 15,-2-1-4-15,-6-4 3 16,2-8 2-16,12-7 4 15,6-9 4-15,11-4 6 0,9-8 1 16,5-1-6-16,19-1-2 16,6 3-2-16,10 3 2 15,4 4-4-15,-2 8 1 0,-6 5-1 16,-6 2 0 0,-14 9-6-16,-13-1-12 0,-8-3-1 15,-22 0 5-15,-12-2-8 16,-12-10 2-16,-7-6 7 15,-1-10 11-15,1-3 1 16,13-18-47-16,11-12-136 0</inkml:trace>
  <inkml:trace contextRef="#ctx0" brushRef="#br0" timeOffset="27467.03">20267 12616 500 0,'2'-9'124'0,"-2"3"-51"16,0 6-17-16,-9 0-24 16,-7 18-15-16,-5 11-9 0,1 7 2 15,-4 7-1 1,3 5-5-16,1 2-3 0,6-2 0 16,3-2-2-16,4-5 1 15,2-7-12-15,5-11-7 16,0-10-7-16,1-13-5 0,10-13-5 15,6-19 19-15,0-16-22 16,3-7 12-16,0-10 11 16,-4-1 13-16,-3 2 9 15,1 9 17-15,-2 8 12 16,-1 14 2-16,-2 11 3 0,2 13-16 16,3 9-18-16,0 11-4 15,8 16 2-15,2 8 3 16,6 6-7-16,3 11 2 15,-1 4-3-15,5-1 0 16,-4 2-21-16,-5-2-14 16,-7-7-27-16,-11-6-29 15,-10-14-73-15,0-10-223 0</inkml:trace>
  <inkml:trace contextRef="#ctx0" brushRef="#br0" timeOffset="27607.62">20221 12887 482 0,'32'-14'-14'15,"6"-4"-9"-15,14 0 24 16,3-5-15-16,4-4-182 0</inkml:trace>
  <inkml:trace contextRef="#ctx0" brushRef="#br0" timeOffset="28154.35">21027 12753 605 0,'-8'0'48'15,"3"4"-29"-15,10-1-1 16,14 3 1-16,15-1 0 15,11-3-2-15,16-2-8 0,11 0-4 16,5-2-2-16,9-9-2 16,0 2-1-16,-1-3-2 15,-10-2-7-15,-8 0-17 16,-16-1-22-16,-13-1-31 16,-16-2-13-16,-15 0-1 15,-7-1 29-15,-11 1 50 0,-9 2 37 16,-4 0 47-16,-1 7 9 15,3 2-10-15,6 3-12 16,5 4-19-16,7 0-15 16,4 11-14-16,9 7-2 0,7 7 1 15,5 3-1-15,-1 6-3 16,1 2-1-16,-11 5-1 16,-7 0-2-16,-3 0-9 15,-20-4-21-15,-11-1-20 16,-9-12-33-16,-3-9-47 0,-1-11-102 15</inkml:trace>
  <inkml:trace contextRef="#ctx0" brushRef="#br0" timeOffset="28732.35">22400 12669 306 0,'20'0'28'0,"1"-2"7"16,-4-6 30-16,-2-3 3 16,-3-5-11-16,-5 0-15 0,-7-4-8 15,0-1-3-15,-14 3-17 16,-10 2-3-16,-6 7-3 16,-8 7-3-16,-3 2 0 0,1 14 3 15,5 9 1-15,4 8-2 16,7 1 1-16,10 4-6 15,11 1-2-15,3-5 0 16,10-3-2-16,16-10 0 16,3-6-4-16,8-9 2 0,1-4 2 15,5-13-3-15,-5-7 4 16,-4-4-1-16,-7-3 0 16,-9 2 3-16,-7 3 2 15,-8 8 4-15,-3 5 6 16,0 6-1-16,-3 3-5 0,1 7-4 15,2 7-3 1,0 7 1-16,12 1-3 0,5 4-4 16,8-2-16-16,4-4-11 15,1-4-39-15,1-9-42 16,-7-7-94-16</inkml:trace>
  <inkml:trace contextRef="#ctx0" brushRef="#br0" timeOffset="29076.02">22695 12394 533 0,'-10'-26'56'16,"0"8"4"-16,8 11-6 15,2 7-10-15,4 9-28 16,9 14-5-16,4 13 7 16,2 7-4-16,-1 7-7 15,-2 0-4-15,-3-1 0 16,-4-4-4-16,-4-8 1 0,0-11-6 15,-3-7 3-15,3-12 3 16,1-7 1-16,3 0 2 16,7-14-2-16,4 0 0 15,5-1-2-15,6 3 0 16,-1 7 1-16,-1 5 0 16,-7 0-1-16,-8 10 2 0,-7 8-2 15,-7 4-2-15,-18 1-2 16,-12-2-7-16,-7-1-7 15,-4-3 1-15,0-9-1 16,5-5 6-16,11-3-7 0,15-11-21 16,10-10-49-16,20-6-136 15</inkml:trace>
  <inkml:trace contextRef="#ctx0" brushRef="#br0" timeOffset="29685.25">23761 12311 392 0,'-10'-9'49'16,"-1"0"-17"-16,-2 3 31 15,-6 3-17-15,-3 3-5 0,-5 0-15 16,-3 9-5-16,-6 9-3 16,-7 8 2-16,-2 9 1 15,0 7 3-15,0 5-2 16,9-1-9-16,7 1 3 16,12-1-2-16,12-7-7 15,5-1-1-15,17-8 0 16,15-2-2-16,14-3-4 0,7-7 2 15,8-5-1-15,6-6-14 16,1-7-62-16,-3 0-105 16</inkml:trace>
  <inkml:trace contextRef="#ctx0" brushRef="#br0" timeOffset="31637.9">20138 14077 562 0,'4'-24'51'0,"1"7"13"16,-3 6 11-16,-1 9-13 15,1 2-28-15,-2 18-23 16,0 9 3-16,-2 12 4 16,-8 11-7-16,-2 11-7 15,-5 5-1-15,0 3-2 16,-2 3 0-16,1-6-2 0,2-11-7 15,3-11-9-15,5-14-4 16,4-14 5-16,4-16 1 16,0-13-3-16,5-23-19 15,8-14 3-15,1-9 16 0,3-11 4 16,0-2 7-16,0 0 7 16,-1 4 4-16,0 11 7 15,0 11 9-15,2 12 7 16,0 12-1-16,2 15-7 15,3 7-6-15,4 13-7 0,0 13 4 16,4 12-3-16,1 10-5 16,-1 8 1-16,-1 4-2 15,-5 5-2-15,-2-1-5 16,-3-2-18-16,-6-9-21 16,-6-6-18-16,-6-13-27 0,-2-11-61 15,-8-10-149-15</inkml:trace>
  <inkml:trace contextRef="#ctx0" brushRef="#br0" timeOffset="31778.49">20106 14437 586 0,'-14'-16'15'16,"14"-2"-7"-16,10 6-4 16,26-6-5-16,15 3-5 15,15 0-43-15,6-3-35 16,4 0-38-16</inkml:trace>
  <inkml:trace contextRef="#ctx0" brushRef="#br0" timeOffset="32137.79">20916 14382 570 0,'-11'-2'71'15,"8"0"-30"-15,4 0 6 16,23 1-28-16,15-1 5 0,14 0 0 15,9 0-12 1,15-1-1-16,9 0-5 0,4-2-3 16,5 0-2-16,-5 2-1 15,-7-1-2-15,-10 1-14 16,-12-6-20-16,-18 0-36 0,-17-2-18 16,-16-5-19-16,-10-2-23 15,-16-1-69-15</inkml:trace>
  <inkml:trace contextRef="#ctx0" brushRef="#br0" timeOffset="32294">21728 14216 66 0,'-46'-21'180'15,"5"5"-30"-15,6 3-13 16,9 4-45-16,10 5-31 16,12 4-26-16,4 10-22 0,19 7 1 15,8 10 3-15,8 3 1 16,5 8-9-16,-6 5-6 16,-6 2-2-16,-11-3-2 15,-15 1-24-15,-9-2-19 0,-22-7-28 16,-9-9-15-16,-9-8-40 15,-3-11-63-15</inkml:trace>
  <inkml:trace contextRef="#ctx0" brushRef="#br0" timeOffset="32793.91">22390 14232 458 0,'10'-13'78'16,"0"-1"-52"-16,-3-2 32 15,-5 4-3-15,-2-2-15 16,-7 1-27-16,-13 6-10 16,-9 5 2-16,-7 2 4 15,-3 5-6-15,1 13 0 16,3 5-2-16,8 8 1 0,6-1-1 16,15 2-2-16,6-1-2 15,6-6 2-15,18-8-2 16,7-7-2-16,8-9-6 15,4-1 0-15,4-11 0 16,-5-6 1-16,-1-3 6 0,-11-2 4 16,-7 4 8-16,-8 3 18 15,-8 4 10-15,-4 5 5 16,-3 5-12-16,0 1-11 16,0 8-12-16,0 10-3 0,4 7-2 15,7 6-2-15,5 2-2 16,9 0-31-16,9-3-48 15,2-10-58-15,3-10-152 16</inkml:trace>
  <inkml:trace contextRef="#ctx0" brushRef="#br0" timeOffset="33120.08">23272 13980 168 0,'5'-19'315'0,"-5"3"-267"16,-5-2 16-16,-12 4 3 15,-8 4-16-15,-7 7-22 16,-11 3-6-16,-6 9-1 16,-6 12-4-16,-2 13-4 15,1 9-2-15,7 9 1 0,8 5-6 16,12 7-3-16,15-3-1 15,14-4-1-15,7-2 15 16,27-8-35-16,9-10 18 16,11-10-7-16,7-9-17 0,4-9-16 15,1-9-18 1,-5-4-38-16,-5-15-118 0</inkml:trace>
  <inkml:trace contextRef="#ctx0" brushRef="#br0" timeOffset="33651.18">23622 14002 187 0,'-7'-15'417'0,"0"5"-384"15,3 1 39-15,4 7-19 16,0 2-12-16,0 9-32 0,7 11-5 16,2 6 6-16,1 6-2 15,4 6-3-15,-6 3-2 16,-1 4-2-16,-1-3 1 0,-4 2-3 15,-2-2 2-15,0-4-2 16,0-6 1-16,-6-9-1 16,4-5 1-1,2-9 0-15,0-8-1 0,0-1 2 16,2-3 2-16,11-13-4 0,1 0 2 16,8-6 0-16,1 4 0 15,5 4-2-15,0 3 0 16,0 8 1-16,-3 3-1 15,-1 2-1-15,-2 10 3 16,-8 6-2-16,-5 2 1 16,-9 1-1-16,-4 2 1 15,-13-1 0-15,-12-5-2 0,-3 0 1 16,-6-5-9-16,1-5-9 16,2-3-14-16,4-4-43 15,10-7-118-15</inkml:trace>
  <inkml:trace contextRef="#ctx0" brushRef="#br0" timeOffset="38806.25">24315 13552 512 0,'-1'-12'5'15,"-11"-4"-3"-15,-2 1 5 0,-2 2 9 16,-8-6-8-16,-4 3-7 16,-4-4-1-16,-5 1 0 15,-5-1 0-15,-6 1 0 16,-3 1 1-16,-5-5-1 15,-5 2 0-15,-2 0 1 0,-10-3 7 16,-3-1 5-16,1 3 5 16,-6 1-1-16,-2-2-1 15,-5 2-2-15,-1 1-3 16,-7 0-4-16,-1 3-4 16,-5-1 1-16,-6 3-3 0,1 3 0 15,-3 1-1 1,-3 2 0-16,-2 2 1 0,-5 4-3 15,1 4 3-15,-5-1 0 16,-3 0-4-16,-1 11 5 16,-3 2-1-16,-2 2-3 0,-3 3 3 15,-3 7-2-15,0 2 1 16,-2 5 1-16,3 4-1 16,4 1-1-16,4 5 3 15,6 2 1-15,5 2 1 16,3 4-1-16,6 1 0 15,5 9-4-15,0 2 3 0,8 6-2 16,6 3 1-16,4 6-1 16,7 3-1-16,4 2 2 15,10 2-1-15,8 4-1 16,7 1 2-16,9 2 0 16,10-2 0-16,8 4-1 0,12 0 6 15,8-5-3-15,4 0 2 16,18-2 0-16,9-1 0 15,11-3-3-15,10-3-1 16,6 3-1-16,7-2-1 16,11-1 0-16,6-4 2 0,2-1-1 15,10-4-1-15,8 0 0 16,7-4 2-16,6-4-2 16,6 1 0-16,7-3 2 15,5-5-3-15,8-1 4 16,1-4-3-16,7-5 6 15,1-5-5-15,1-2 4 0,6-6-3 16,-5-4 1-16,3-6 1 16,2-4-2-16,-2-2 0 15,0-9 1-15,-2-2-2 16,-3-5 0-16,-2 0-5 0,-3-4 7 16,-5-8-4-16,-4-5-2 15,-7-8 1-15,-1-1 4 16,-9-8-4-16,-4-3 4 15,-7-4 0-15,-3-5 0 16,-6-2-1-16,-6-2 2 0,-6-2 2 16,-3-5 2-16,-9 2 2 15,2-4-1-15,-9 0-3 16,-1-3 1-16,-5-5-5 16,-4 0 3-16,-5-3-1 15,-1-3 1-15,-6-4-1 0,-1 0 5 16,-3-1-2-16,-2 3 1 15,-3-4-2-15,-5-1 3 16,-3-2-5-16,-7-1 4 16,-1-1 2-16,-9-6-4 15,-2 0 3-15,-6 1-4 16,0-4 5-16,-12 2-5 16,-14-6 1-16,-6-1-1 15,-15-4-1-15,-16-3-1 0,-22-4-2 16,-22 1-7-16,-33-10-29 15,-42-8-55-15,-42-14-141 16</inkml:trace>
</inkml:ink>
</file>

<file path=ppt/ink/ink15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9:10:51.0690000"/>
    </inkml:context>
    <inkml:brush xml:id="br0">
      <inkml:brushProperty name="width" value="0.05292" units="cm"/>
      <inkml:brushProperty name="height" value="0.05292" units="cm"/>
      <inkml:brushProperty name="color" value="#C00000"/>
    </inkml:brush>
  </inkml:definitions>
  <inkml:trace contextRef="#ctx0" brushRef="#br0">12896 5818 573 0,'-16'-21'118'0,"11"-6"-109"15,5-3 39-15,18 1-8 16,16 4-26-16,10 2-9 16,10 5-5-16,6 11 3 15,1 7-2-15,-7 5 0 16,-11 17-1-16,-15 12 0 16,-17 12-15-16,-13 11-4 15,-30 13 9-15,-16 7 5 0,-13 5 2 16,2-4 2-16,3-7 3 15,15-8-1-15,14-11 6 16,18-17 5-16,9-8-5 0,19-13-5 16,19-7 1-16,11-5-1 15,6-2-2-15,5 0-2 16,-7 0 1-16,-9 2-11 16,-16 11-5-16,-10 9 9 15,-5 13 6-15,-8 10 6 0,2 15 12 16,0 11-3-16,1 13-5 15,4 5 0-15,-3 4-3 16,-1-2-4-16,-5-8-1 16,-3-6 0-16,-8-14-11 15,-11-14-11-15,-13-11 6 16,-10-16 4-16,-6-15-6 0,-8-9-16 16,0-27-20-16,5-17-71 15,5-20-269-15</inkml:trace>
  <inkml:trace contextRef="#ctx0" brushRef="#br0" timeOffset="531.09">14137 5356 771 0,'-4'-14'25'16,"1"0"-17"-16,3 3 13 15,5 11 10-15,14 0-21 16,6 12-7-16,7 15-3 16,7 10 3-16,8 10 0 15,1 10 1-15,3 2-2 16,-1 0-1-16,-3-2 0 0,-4-14-1 15,-8-11 0-15,-8-9 0 16,-5-12 0-16,-6-11 2 16,-3-6 4-16,-3-19 20 0,1-12-1 15,0-17-10-15,1-10-2 16,0-7-8-16,0 0-5 16,-1 6-1-16,0 12-1 15,-2 12-2-15,-2 12-13 16,-2 17-18-16,4 7-44 15,2 3-98-15,1 2-268 0</inkml:trace>
  <inkml:trace contextRef="#ctx0" brushRef="#br0" timeOffset="905.99">15227 5296 872 0,'0'-6'5'0,"0"6"-6"16,0 6 0-16,4 16-1 16,5 13 4-16,5 7 0 0,0 3 0 15,0 3-1-15,1-5-1 16,-4-9 0-16,-4-9 0 16,-7-10-9-16,0-9-3 15,-11-6 8-15,-3-19 10 16,-2-12 1-16,4-13-4 15,-2-10 2-15,11-6 8 0,1-1-1 16,7 5-5-16,12 6-1 16,4 13-2-16,8 12 0 15,1 12-4-15,5 13-2 16,6 9 1-16,-2 17 1 0,2 9-1 16,0 12 0-16,-6 4-1 15,-4 6-13-15,-4-5-24 16,-10-2-18-16,-2-11-34 15,-11-12-56-15,-4-14-256 16</inkml:trace>
  <inkml:trace contextRef="#ctx0" brushRef="#br0" timeOffset="1327.76">16356 5005 773 0,'2'-7'26'0,"0"0"8"15,0 7-2-15,7 3-10 16,0 15-15-16,3 9-5 16,5 7 11-16,3 9-2 15,-1 5-3-15,1-1-4 16,-1 3-3-16,0-7-1 0,-7-1 0 15,1-10-8-15,-8-7-15 16,-3-8-16-16,-2-8-19 16,-7-9-20-16,-15 0-18 15,-9-21-76-15</inkml:trace>
  <inkml:trace contextRef="#ctx0" brushRef="#br0" timeOffset="1499.62">15918 5104 628 0,'-3'-15'50'0,"3"-3"-45"0,17-1 15 16,22-1 12-16,12 2-5 15,7-2-11-15,13 2-4 16,3 2-5-16,6 2-5 16,-9 2-4-16,-1 1-8 15,-7-3-71-15,-9-3-135 16</inkml:trace>
  <inkml:trace contextRef="#ctx0" brushRef="#br0" timeOffset="1905.76">17069 5009 397 0,'-5'0'306'0,"5"0"-296"0,3-6 10 16,23-1 7-16,11 0-2 16,14 0-11-16,6-1-12 15,11 1-1-15,2 2-1 16,1 3-2-16,-7 2-35 15,-12 0-52-15,-14 0-63 0,-22 4-164 16</inkml:trace>
  <inkml:trace contextRef="#ctx0" brushRef="#br0" timeOffset="2061.97">17225 5170 548 0,'-14'8'135'0,"9"-5"-125"0,7-3-10 16,25 0 10-16,19 0-1 15,13-3-4-15,11-4-5 16,11-3-31-16,2-2-75 16,-1-6-173-16</inkml:trace>
  <inkml:trace contextRef="#ctx0" brushRef="#br0" timeOffset="2465.17">18671 4685 545 0,'2'-23'39'16,"-2"0"-9"-16,-9 5 35 0,-9 6-17 15,-7 5-25-15,-7 7-16 16,-8 0-4-16,-3 17-2 16,-1 9 2-16,0 9 4 0,8 6-2 15,7 8-2-15,14 2-1 16,12 3-1-16,7 0-1 15,22-3 0-15,16-7-1 16,18-6 4-16,8-11 0 16,15-4-2-16,2-12 1 15,5-6 1-15,-2-5-4 0,-5-7-2 16,-12-15-4-16,-8-7-10 16,-14-12 6-16,-18-3-1 15,-19-6 0-15,-12 2 6 16,-25 3 6-16,-20 5 0 15,-14 4-1-15,-7 7 2 16,-3 10-1-16,8 6 0 16,11 8 2-16,11 5-26 0,11 3-50 15,14 10-74-15,10-4-178 16</inkml:trace>
  <inkml:trace contextRef="#ctx0" brushRef="#br0" timeOffset="2786.31">18886 4409 525 0,'-7'-16'246'16,"0"5"-245"-16,4 4 9 16,3 7 9-16,0 12-13 15,0 15-11-15,-5 16 3 16,-3 16 3-16,-6 20 2 0,-10 13 4 15,-1 12 4-15,-7 3-5 16,-4 0-1-16,0-4 2 16,0-5-2-16,1-10 3 15,2-12-1-15,8-6-1 16,5-15-3-16,4-12 1 16,7-13-2-16,3-13 1 0,6-14-3 15,2-5 1-15,18-23-17 16,6-14-54-16,6-11-102 15,4-9-436-15</inkml:trace>
  <inkml:trace contextRef="#ctx0" brushRef="#br0" timeOffset="39043.4">3309 12662 207 0,'6'0'144'0,"1"-1"-71"0,1-3-48 15,4 0 10-15,2 1-14 16,-1 3-11-16,4-2-4 0,5 2 2 16,2 0 0-16,3 0 0 15,8-2-1-15,5 2 0 16,2 0-3-16,4-2-1 16,2 1 0-16,1 1-1 15,0-2-1-15,5 2-1 16,1-2 0-16,2 2 1 0,6-2 5 15,3 0 7-15,6 2-3 16,4 0 4-16,4 0-1 16,5 0-5-16,-1 0-4 15,8 0 0-15,1 0-2 16,6 4 0-16,-1-2 1 16,9 1-3-16,-2 1 5 0,5-1 2 15,1 1 0-15,2 2-1 16,4-3-1-16,0 0-1 15,5 3 0-15,2-2-1 16,0-1 2-16,2-1-3 0,5 1-1 16,-2 1 0-16,-2-2 0 15,5 1 0-15,-5-1-1 16,4 0 1-16,-2 0-1 16,2-1 0-16,-1 1 1 15,1-2 0-15,-2 0 0 0,-2 0 2 16,1 2-3-16,-3-2 2 15,-3 0 3-15,2-2-2 16,-5 2 2-16,-4 0-4 16,0 0 2-16,-9 0 2 15,-3-2-2-15,-6-3-1 0,-7 2-2 16,-8-5 2 0,-7 1-1-16,-10-2-1 0,-7 1 0 15,-16-3-1-15,-4-2-7 16,-13-3-32-16,-10-4-73 15,-10-8-270-15</inkml:trace>
  <inkml:trace contextRef="#ctx0" brushRef="#br0" timeOffset="45401.31">17565 9992 278 0,'-23'3'106'15,"3"-1"-31"-15,1 0 5 0,6-2-14 16,4 0-11-16,5 0-10 15,4 0-6-15,0 0-11 16,4 0-12-16,8 0-1 16,8 0-1-16,1-2-4 15,8 2-4-15,3 0 1 16,7 2 1-16,5 0-1 16,5 0 0-16,10-2 2 0,8 0 0 15,2 0 2-15,12 0-3 16,1 0-4-16,7 0 1 15,-1-2-4-15,0 0 1 16,-2 0-1-16,1 2 0 0,-7-2 0 16,-3-1-1-16,0 1 0 15,-4 1 1-15,-4-1-1 16,-2 0 0-16,-4 0 0 16,1 2 0-16,-5 0 0 0,-1 0 0 15,-4 0-1-15,-1 0 3 16,-6 0-2-16,-2 0 0 15,-7 0-1-15,-4 0 3 16,-3 0-2-16,-9 0-1 16,2 0 2-16,-7 0-2 15,-3 0 3-15,-3 0-2 16,-2 0-1-16,-1 0 1 16,-2 0-2-16,-1-2-11 0,-2-1-21 15,2-2-30-15,-5-8-69 16,0-7-234-16</inkml:trace>
  <inkml:trace contextRef="#ctx0" brushRef="#br0" timeOffset="49025.43">5665 11299 218 0,'-14'4'176'16,"3"-2"-130"-16,2-2 25 16,2 0-3-16,4 0-14 15,3 0-26-15,0 0-8 0,0 0 4 16,0 0 1-16,0 0-6 15,6 0 4-15,3 0 2 16,4 0-9-16,6 0-4 16,0 0-2-16,6 0 1 15,1 0-2-15,6 0-1 0,7-2-1 16,4 0-1-16,4 2 0 16,4-2 3-16,5 1-6 15,2-3 1-15,1 1 1 16,6-1-1-16,-3 0 1 15,5 1-2-15,2-1 2 16,4 1-1-16,-5-1-3 16,2 3 4-16,0-3-3 0,-2 4-1 15,0-2 2-15,-1 2-1 16,-3-2 0-16,3 2 0 16,-2 0 1-16,1 0 0 0,2 0-1 15,-1 0 1-15,-1 0-2 16,-7-2 0-16,-1 1 1 15,-4 1-1-15,-3-2-1 16,-3 2 0-16,-4-2 1 16,-4 2-1-16,-2 0 1 15,-4-2-2-15,-7 0 2 0,-2 2-1 16,-8-1 2-16,-2-1-2 16,-6 2 1-16,-2 0 0 15,-2-2-2-15,-2 2-4 16,-1-1-29-16,3-5-52 0,-2-6-138 15</inkml:trace>
  <inkml:trace contextRef="#ctx0" brushRef="#br0" timeOffset="51730.35">10336 11403 394 0,'-8'0'49'15,"3"0"17"-15,3 0-6 0,2 0-8 16,0-2-10-16,10-3-18 15,2-2-1-15,8-1 2 16,3 3-4-16,5 2-7 16,5-1-9-16,7 0-4 15,3 3 0-15,7 1 0 16,9 0-1-16,6 0 0 0,7-2 0 16,5 0 0-16,3 2 0 15,5-1 0-15,0 1 2 16,-2 0-2-16,-5 0 1 15,1 0 0-15,-5 0-1 16,-1 0 0-16,1 3 0 16,1-3 0-16,1 2 2 0,3-2 6 15,-2 0 4-15,0 0 1 16,2 0-1-16,-2 0-4 16,1-4-2-16,-1 1 1 15,-1-3 1-15,-1 1-3 0,2-2 0 16,-2 1-1-16,-3-1-1 15,-2 0 0-15,4 2-1 16,-6 0 2-16,-2-1-2 16,1 1-1-16,-2 1 1 15,-2 2 0-15,-1 1 1 0,0-1 1 16,-3 2 0-16,2 0 0 16,-2-2-2-16,4 2 2 15,-4 0-1-15,4 0-1 16,2 0 0-16,-1 0-3 15,1 0 3-15,1 0-3 16,-1 0 2-16,-1 0-1 0,-3 0 1 16,-1 0-1-16,-3 0-1 15,-1 0 3-15,-5 0-2 16,0 0 0-16,-2 0-1 16,-1 0 2-16,-1-4-2 0,-4 2 2 15,-1-3 1-15,-3 2-2 16,-2-1 0-16,-3 3 0 15,-5-3 0-15,2 2 0 16,-4 0 0-16,-2 2 0 16,-6-2 0-16,-2 1 0 0,-1-1-8 15,-7 0-29-15,-2-5-38 16,-7-8-96-16,-2-2-422 16</inkml:trace>
  <inkml:trace contextRef="#ctx0" brushRef="#br0" timeOffset="69335.58">3832 15873 208 0,'-8'-1'174'0,"-1"1"-26"16,1-4-99-16,0 2 25 16,3 0-9-16,3 2-14 0,2 0-16 15,0 0-14-15,2 0-6 16,11 0 3-16,8 0 2 15,6 0-1-15,8 2-4 16,9 0-3-16,7-2 1 16,7 0 0-16,1-2-4 0,9 0-2 15,-2-3-4-15,4 1-1 16,-6-3-2-16,-1 2 1 16,-5-2-3-16,-8 1 3 15,-5-2-3-15,-8 2-4 16,-8-1 0-16,-5 2-4 15,-9 1-5-15,-7 0-3 16,-6 2-5-16,-2 1-8 0,-13-1-21 16,-10 4-38-16,-15-2-40 15,-10 0-53-15,-12 0-211 16</inkml:trace>
  <inkml:trace contextRef="#ctx0" brushRef="#br0" timeOffset="69594.84">3887 15900 455 0,'-44'9'75'16,"9"-6"-59"-16,12 3 24 16,12-1 21-16,11 0-13 0,20 1-33 15,15-1 11-15,18 0 15 16,13-1-9-16,13-1-11 16,6 0-1-16,1-2-9 15,-2-1-7-15,-6 0-2 16,-10 0-1-16,-11 0-1 0,-9 0 0 15,-9-4 1-15,-13 1-2 16,-6-2 1-16,-8 3-5 16,-7 0-7-16,-5 2-11 15,0-2-32-15,-15 1-74 16,-4-3-286-16</inkml:trace>
  <inkml:trace contextRef="#ctx0" brushRef="#br0" timeOffset="96963.4">5579 14981 693 0,'-9'-7'33'15,"4"-1"-8"-15,1 3 28 16,4 5-5-16,2 0-23 16,14 0-21-16,4 8-2 15,7 4 12-15,7 8 1 16,3 3-6-16,2 4-2 0,2 1 1 16,-6 2-2-16,1 0-2 15,-4-1-2-15,-3 0-1 16,0-3-1-16,-5-2 1 15,-4-5-2-15,1-2-4 0,-5-5-12 16,0-5-12-16,-1-7-21 16,0 0-39-16,-2-9-31 15,1-13-70-15,-5-8-251 16</inkml:trace>
  <inkml:trace contextRef="#ctx0" brushRef="#br0" timeOffset="97197.76">6155 14906 562 0,'0'-12'61'16,"-5"1"4"-16,3 4-7 16,2 5 3-16,0 2-21 15,2 5-29-15,2 11-5 0,2 9 9 16,-6 11 3-16,2 5-9 16,-2 6-5-16,-7 3-3 15,-1-6 1-15,-4-1-1 16,2-6-2-16,3-6-2 0,2-10-18 15,5-3-17-15,0-9-25 16,5-7-37-16,10-2-60 16,6-16-284-16</inkml:trace>
  <inkml:trace contextRef="#ctx0" brushRef="#br0" timeOffset="97432.02">6349 15074 566 0,'0'0'134'0,"10"0"-101"16,9-9-3-16,6-2 23 16,6-1-19-16,4-1-26 15,5-3-6-15,3 1-2 16,-7 1 0-16,0 4-5 15,-9 5-31-15,-9 1-29 0,-9 4-36 16,-9 0-65-16,-11 9-117 16</inkml:trace>
  <inkml:trace contextRef="#ctx0" brushRef="#br0" timeOffset="97541.38">6515 15106 229 0,'-15'16'266'0,"10"-4"-210"0,5-5-20 15,10-5 2-15,21-2-1 16,9-5-32-16,8-13-18 15,6-3-75-15,3-9-148 16</inkml:trace>
  <inkml:trace contextRef="#ctx0" brushRef="#br0" timeOffset="98244.33">7279 14575 418 0,'13'-22'21'0,"1"-3"26"16,-1 2 31-16,-1-4-17 15,-3 2-21-15,-3 2-18 0,-4 3 2 16,-4 3 9-16,-6 4-10 15,-9 2-12-15,-10 11-7 16,-6 0 0-16,-2 6 2 16,-7 10-1-16,3 6 4 15,5 2 4-15,5 5 2 16,9-1-4-16,13-1-1 0,7-2-5 16,15 4-4-16,12-6-1 15,8 2 0-15,6 0 0 16,2-1 0-16,-4 2-3 15,-11 4-13-15,-10 2-8 16,-13 0-1-16,-9-4 4 16,-19 0 6-16,-3-2 10 0,-5-6 5 15,1-6 7-15,4-6 13 16,11 0-5-16,10-5-1 16,5 1-9-16,12 3-9 0,12-1 3 15,10 4 0-15,3 5 0 16,-3 6-8-16,-7 8-11 15,-10 6 4-15,-12 5 4 16,-5-1 5-16,0 0 7 16,-5-5 3-16,3-6 17 15,2-6 1-15,9-7-10 16,18-7-5-16,15-8-4 0,8 0-7 16,9-8-62-16,6-9-158 15</inkml:trace>
  <inkml:trace contextRef="#ctx0" brushRef="#br0" timeOffset="102758.89">8113 14430 474 0,'0'-12'33'0,"-8"-3"8"16,-2 3 21-16,-4 3-12 15,-5 2-24-15,-6 5-13 0,-2 2 4 16,-12 9 1-16,1 9-3 15,-7 7-3-15,2 5 2 16,4 4-3-16,4-2 0 16,9 0-2-16,11-3-2 15,10-4-6-15,5 0-1 0,23-6 0 16,8-4 1-16,12 2 0 16,7-5 0-16,8 1 1 15,1-1-3-15,-2 5 2 16,-5 0-1-16,-9 3 1 15,-13 4-1-15,-15 2 0 0,-13 2-3 16,-6 1-4-16,-21-2 1 16,-7-1 5-16,-9-1-2 15,-3-5 2-15,0-4 0 16,2-7 1-16,6-2-10 16,9-7-19-16,13-5-35 0,11-13-64 15,3-9-194-15</inkml:trace>
  <inkml:trace contextRef="#ctx0" brushRef="#br0" timeOffset="103305.65">8349 14336 569 0,'-14'-25'51'0,"3"1"7"16,8 5 10-16,3 2-24 16,11 3-22-16,8 6-17 15,13 0-1-15,5 6 0 0,2 2-1 16,1 7-4-16,-10 13 1 15,-8 7-2-15,-13 13-12 16,-9 4-1-16,-13 4 11 16,-10 2 4-16,-6 0 0 0,0-5 0 15,9-9 5-15,8-6 8 16,7-6-7-16,5-9-1 16,12-8-4-16,15-7-1 15,7 0 1-15,3-8-3 16,0-9-6-16,-6 6 5 15,-12 0 2-15,-6 6 2 0,-9 5 0 16,-4 0 0-16,-12 15 14 16,0 4 5-16,3 3-3 15,1 7 0-15,8 4-6 16,0 1-3-16,17-4-4 16,7 4-1-16,1-6-1 0,-3 1-2 15,0-4 1-15,-10-2-1 16,-12 0-8-16,-7 2-9 15,-23 4-8-15,-13-1-23 16,-13 2-33-16,-10-1-39 16,-10-6-152-16</inkml:trace>
  <inkml:trace contextRef="#ctx0" brushRef="#br0" timeOffset="104182.42">6193 16158 436 0,'0'-10'121'0,"-5"-1"-91"15,-1 4 22-15,6 2 5 16,0 5-19-16,0 0-16 0,7 0-14 15,4 13 16-15,4 7 4 16,2 10-7-16,1 7-3 16,2 7-3-16,-2 4-2 15,0 5-2-15,-4 1-5 16,-1-4-4-16,-2-5-1 16,-3-5-2-16,2-7-4 0,-5-8-5 15,2-9-8-15,0-9-1 16,-3-7-21-16,2-7-23 15,-4-15-20-15,-2-10-82 16,-2-7-246-16</inkml:trace>
  <inkml:trace contextRef="#ctx0" brushRef="#br0" timeOffset="104416.77">5882 16258 563 0,'-30'0'54'15,"8"-3"-9"-15,17-7 15 16,6 3-8-16,26-3-36 16,15-3-7-16,15-4 7 15,7-3-1-15,9-3-7 16,0 1-3-16,1-3-2 0,-7 1-1 16,-8 6 0-1,-9 0-2-15,-12 4-3 0,-7 6-29 16,-12 5-28-16,-4 3-23 15,-8 0-66-15,-4 0-189 16</inkml:trace>
  <inkml:trace contextRef="#ctx0" brushRef="#br0" timeOffset="104682.3">6775 16305 721 0,'-11'0'50'0,"11"-5"-44"16,14-7 21-16,17-1 13 15,11-2-19-15,2-1-19 16,8 3-2-16,0-1 0 15,-2 7-24-15,-2 2-56 0,-16 2-29 16,-11 3-83-16</inkml:trace>
  <inkml:trace contextRef="#ctx0" brushRef="#br0" timeOffset="104807.28">6934 16420 603 0,'-12'11'57'0,"12"-8"-40"0,9-3 3 16,25 0 1-1,13-12-18-15,12-9-12 0,8-2-63 16,4-10-176-16</inkml:trace>
  <inkml:trace contextRef="#ctx0" brushRef="#br0" timeOffset="105416.5">7940 15786 440 0,'9'-24'55'16,"-4"3"-9"-16,-5-2 15 16,0 5 5-16,-5 2-26 0,-9 2-26 15,-6 5-6-15,-4 3 6 16,-5 6-7 0,3 0-1-16,-1 6-2 0,2 10 5 15,3-2-3-15,8 9 1 16,6-3 3-16,8 5-4 15,0-2-4-15,19 2-2 0,6-2 1 16,6 4 0-16,1 0-1 16,0 3 0-16,-3 4 0 15,-7 1-4-15,-14 8-14 16,-8 3 2-16,-10 1 1 16,-14-3 0-16,-4-1 3 0,-3-9 9 15,4-9 3-15,7-7 9 16,8-11 9-16,10-5-2 15,2-2-7-15,20-8-8 16,6 0-3-16,11 1-9 16,-1 0-2-16,-2 7-4 0,-5 0 8 15,-9 11 5 1,-8 8-4-16,-5 2 4 0,-7 6 4 16,0-2 2-16,0 0 7 15,5-3-2-15,8-3-4 16,6-5-3-16,14-5 0 0,5-5-19 15,6-4-69-15,4-7-100 16</inkml:trace>
  <inkml:trace contextRef="#ctx0" brushRef="#br0" timeOffset="105807.04">8631 15869 622 0,'-16'-23'22'16,"-7"0"-8"-16,1 9 22 0,-4 5 6 16,-1 7-23-16,-4 2-14 15,-4 16-4-15,0 6 5 16,2 8 1-16,5 8-4 16,7 1-1-16,4 1-2 15,10-1 0-15,7-6-2 0,5-10 0 16,14-5-1-16,6-12-1 15,3-6-2-15,2-2-5 16,-1-15 4-16,-2-2 3 16,2-6 4-16,-9 0 2 15,-3 4 4-15,-3 3 13 0,-4 4 11 16,-3 4 4-16,1 7-12 16,-3 3-7-16,2 2-9 15,0 12-4-15,6 5 0 16,-1 6 0-16,3 6-2 15,-1 3-14-15,5-5-27 16,-4-1-48-16,5-7-49 0,-1-10-94 16</inkml:trace>
  <inkml:trace contextRef="#ctx0" brushRef="#br0" timeOffset="105949.42">8889 16060 561 0,'0'-5'106'31,"0"2"-42"-31,0 3 2 0,0 4-43 0,0 8-21 16,0 3-5-16,0 4-32 16,0 1-62-16,0-5-152 0</inkml:trace>
  <inkml:trace contextRef="#ctx0" brushRef="#br0" timeOffset="106496.17">9145 15639 539 0,'-7'-12'47'16,"2"-1"5"-16,1 6 22 16,4 2-14-16,0 5-19 15,0 2-27-15,7 14-12 0,2 7 5 16,0 9 4-16,2 5-4 15,0 5-3-15,-3-2-3 16,0 2 0-16,-1-9-1 16,-2-4 0-16,-1-8-1 15,-1-10 1-15,2-5 0 0,3-6-1 16,5-2 2 0,3-10 0-16,7-3-2 15,6 1 0-15,1 1 1 0,1 5 1 16,-1 5-2-16,-4 3 1 15,-10 4 0-15,-9 12-3 16,-7 4-9-16,-15 3-3 0,-14 1-1 16,-3 1 0-16,-5-1 0 15,-3-4-5-15,5-6-6 16,8-9 8-16,12-5-22 16,11-3-35-16,4-19-79 15,22-3-192-15</inkml:trace>
  <inkml:trace contextRef="#ctx0" brushRef="#br0" timeOffset="106980.43">9551 15566 88 0,'-18'-14'404'15,"3"-4"-357"-15,5 2 13 16,8 0 6-16,2 2-19 15,5 3-19-15,16 6-18 0,3 1 2 16,6 4 2-16,1 4-6 16,-1 12-4-16,-4 5-3 15,-11 6-2-15,-12 5-1 16,-3 0-10-16,-11 0-8 16,-8-2 12-16,-5-5 8 15,0-3 0-15,9-4 3 0,2-4-1 16,9-5 1-16,4-2-3 15,7-2 0-15,13-1-1 16,6-2 1-16,-1 3-2 16,-4 1 0-16,-3 2-14 15,-7 5-2-15,-10 3 13 16,-1 2 5-16,0 3 5 16,-3 6 10-16,-2 2 7 0,3 3 0 15,2 1-7-15,3 2-5 16,14 0-2-16,4-3-4 15,-1-4-3-15,-2-1 0 0,-6-5 0 16,-8-2-8-16,-4-7-6 16,-17-3-5-16,-11-3-22 15,-2-7-36-15,-4-4-45 16,0-19-174-16</inkml:trace>
  <inkml:trace contextRef="#ctx0" brushRef="#br0" timeOffset="107767.34">10731 12350 269 0,'0'-9'48'16,"0"5"14"-16,0 4 4 0,2 4-28 15,1 10-9-15,1 8 4 16,3 10 1-16,-2 6-4 16,0 4-6-16,1 6-4 15,0 6-1-15,-6 1-8 16,1 6-1-16,-1 7-1 15,2 3-2-15,-2 8 10 16,0 6 8 0,4 6-12-16,-1 5-8 15,2 4-5-15,0 7 1 16,0 4 1-16,-2 7-3 16,-1 4 1-16,0 5 0 0,-2 7 0 15,0 2 0-15,0 3 0 16,-5 6 2-16,1-1-3 15,-2 0 6-15,1 4-1 0,3-1 4 16,2 0-5-16,0-4-1 16,0 2-2-16,0 0 1 15,5-1 1-15,3 0 1 16,-4 0 1-16,-1 0 1 16,1-6-1-16,-4-2 3 0,1-2-1 0,1-6 1 15,-2-3-7-15,2-5 9 16,3-6-3-16,-3-5-1 0,6-8 1 15,-1-11 2-15,1-2 0 32,1-10-4-32,-1-9 4 15,-1-7-3-15,0-5-1 0,-2-12-2 16,-3-9-1-16,1-8 0 16,-1-10-1-16,-2-8-3 15,0-8-22-15,-12-7-30 0,-10-23-79 16,-10-24-334-16</inkml:trace>
  <inkml:trace contextRef="#ctx0" brushRef="#br0" timeOffset="110657.3">11298 12994 515 0,'-5'-12'48'0,"1"-1"23"15,4 2 3-15,0 4-14 0,0 6-11 16,6 1-28-16,4 0-11 15,5 10 3-15,4 8 0 16,1 7-1-16,5 4-1 16,-1 4-4-16,2 5 1 15,3 3-3-15,1-2-3 0,-1 4-1 16,2-5-1-16,-1-5 0 16,-1-4 0-16,-2-5-11 15,-1-9-19-15,-3-8-18 16,-4-5-32-16,0-2-33 15,-7-6-63-15,-1-18-144 16</inkml:trace>
  <inkml:trace contextRef="#ctx0" brushRef="#br0" timeOffset="110876">11839 13012 508 0,'5'-23'62'0,"-3"3"17"15,1 6-5-15,1 5-15 0,-1 5-18 16,3 4-22-16,-6 6-13 15,0 11-1-15,0 10 7 16,-6 6-1-16,-7 7-4 16,-2 7-3-16,-3-1-3 0,2 0 2 15,-4-3-2-15,6-3-2 16,1-8 1-16,4-9-23 16,4-3-18-16,3-10-35 15,2-6-46-15,0-4-122 16</inkml:trace>
  <inkml:trace contextRef="#ctx0" brushRef="#br0" timeOffset="111172.79">12033 13233 547 0,'0'0'56'0,"1"0"12"16,5-3-4-16,4 1-12 16,7-4-26-16,3 2-20 15,4 0-3-15,5 2 0 16,1 0-3-16,1 2-5 15,-6 0-42-15,-5 4-49 0,-13 3-53 16,-7 2-181-16</inkml:trace>
  <inkml:trace contextRef="#ctx0" brushRef="#br0" timeOffset="111285.06">12075 13365 520 0,'-7'4'55'0,"7"-1"-5"15,13-3-10-15,10 2-4 16,13-2-24-16,6 0-14 0,2-2-51 15,4-8-137-15</inkml:trace>
  <inkml:trace contextRef="#ctx0" brushRef="#br0" timeOffset="112144.23">13065 12869 450 0,'3'-14'39'0,"-3"-2"13"16,0-2 1-16,-9 2-7 0,-6 0-13 15,-9 2-22-15,-5 3 3 16,-1 4 5-16,-6 1 4 16,4 6-3-16,0 0-3 15,6 2-7-15,4 9-4 16,7 7 1-16,5 1-5 0,12 8-1 16,-2 0 0-16,15 3 1 15,7 2 0-15,6 1-1 16,3-1-2-16,-5-4 2 15,-2 1-11-15,-10-6-11 16,-8-3-13-16,-6-2 10 16,-15-3 6-16,-11-2 9 0,-1-4 7 15,-6-4-1-15,5 0 4 16,2-2 1-16,10 0 1 16,9-1 1-16,7 3-2 15,5 4-12-15,13 5 13 0,6 6-8 16,-2 5-16-16,-1 5-14 15,-9 2-11-15,-11 0 11 16,-2 2 27-16,-17-6 3 16,-5-1 38-16,1-4 24 15,3-1 0-15,6-6-18 0,6 0-19 16,7 0-16-16,15-4-5 16,12 1 1-16,14-2-12 15,5-1-48-15,8-8-77 16,-2-2-206-16</inkml:trace>
  <inkml:trace contextRef="#ctx0" brushRef="#br0" timeOffset="112441.05">13455 13085 480 0,'1'-8'142'0,"-1"-4"-106"15,0 9 18-15,0 3-6 16,0 0-12-16,0 16-30 16,0 3-4-16,2 10 7 15,-2 5 1-15,5 3-4 0,3 1-1 16,3-2 0-16,3-1-1 16,4-7-1-16,6-6-1 15,3-4-1-15,-1-6-1 16,6-4 1-16,3-5-1 0,-1-3-3 15,-3 0-17 1,-3-1-18-16,-7-11-32 0,-8-4-45 16,-11-2-120-16</inkml:trace>
  <inkml:trace contextRef="#ctx0" brushRef="#br0" timeOffset="112597.25">13469 13218 505 0,'-7'-8'41'15,"7"1"17"-15,9 1-27 16,14 1-16-16,7 0-9 16,11 0-5-16,0-1-2 0,3 1-4 15,0-4-24-15,-7 0-32 16,-11-4-70-16,-7-3-107 16</inkml:trace>
  <inkml:trace contextRef="#ctx0" brushRef="#br0" timeOffset="112755.62">13589 13001 372 0,'-24'-9'97'16,"9"0"-53"-16,8 3 23 0,7 0-9 15,14 2-31-15,15 1-27 16,11 3-2-16,8 0-10 0,9-2-35 16,1 2-36-16,3 0-35 15,-2 0-83-15</inkml:trace>
  <inkml:trace contextRef="#ctx0" brushRef="#br0" timeOffset="113224.28">14132 12857 559 0,'-14'-18'46'0,"6"-2"30"0,6 6-14 16,2 7-11-16,10 2-28 15,7 5-21-15,3 0-1 16,4 10 2-16,-3 8-3 16,-3 7 2-16,-6 2-4 15,-8 5 1-15,-4 0-4 16,-2 2 3-16,-10-4-1 0,-3 1 3 16,3-1 1-16,1-2 0 15,5 0 0-15,6-4 0 16,0-4 0-16,13 0-2 0,6-6-1 15,7-4 3-15,1-1-5 16,-4-5-3-16,-4-2 0 16,-5-2 7-16,-11 0 1 15,-3 0 1-15,-9 0 3 16,-9 0 6-16,1 3 3 16,-2 8 1-16,7 7-4 0,6 5-7 15,6 5 1-15,11 2-1 16,13 7 0-16,6 0-4 15,6-1 1-15,-2-1-1 16,-7-3 1-16,-8-3 0 16,-15-3-2-16,-8-2-1 0,-26-5 1 15,-16 1-1-15,-14-2-17 16,-16-4-42-16,-7-2-89 16</inkml:trace>
  <inkml:trace contextRef="#ctx0" brushRef="#br0" timeOffset="115790.26">11330 14246 653 0,'0'-16'53'0,"0"2"-19"15,0 5 26-15,0 7-14 16,4 2-12-16,5 6-23 0,2 12-11 15,1 8 11-15,5 6 3 16,0 9-6-16,-2 0-3 16,-1 6 1-16,3-3-4 15,-9-3 0-15,-1-2-2 16,-5-4 0-16,0-6-1 0,-2-7-5 16,0-4-14-16,-6-5-10 15,0-5-12-15,-3-7-27 16,1-1-30-16,-1-11-74 15,1-11-300-15</inkml:trace>
  <inkml:trace contextRef="#ctx0" brushRef="#br0" timeOffset="116024.58">11020 14286 614 0,'-9'-11'22'15,"7"0"21"-15,6 0 16 16,21 2-21-16,7 1-9 16,15-3-14-16,5 0-2 15,7 2 2-15,2 0-9 16,-3 0-5-16,-5 6 0 16,-4-1-2-16,-8 3-7 0,-7-1-23 15,-3 2-26-15,-8 0-27 16,-4 0-50-16,-6 3-143 15</inkml:trace>
  <inkml:trace contextRef="#ctx0" brushRef="#br0" timeOffset="116274.53">11754 14353 660 0,'-7'0'28'0,"1"0"19"15,6 0 22-15,6-2-33 16,10 1-25-16,9-3-12 0,8 4 0 16,8 0 1-16,-1 0-8 15,-1 0-31-15,-5 0-36 16,-9 7-39-16,-12 1-92 15</inkml:trace>
  <inkml:trace contextRef="#ctx0" brushRef="#br0" timeOffset="116390.75">11774 14528 526 0,'-9'8'57'16,"9"-5"-13"-16,16-2-11 15,20-1-13-15,10 0-16 16,10-3-16-16,7-8-72 15,3-5-160-15</inkml:trace>
  <inkml:trace contextRef="#ctx0" brushRef="#br0" timeOffset="117072.99">12552 14153 485 0,'2'-14'44'0,"-2"-2"21"16,1 2-5-16,-1-2-11 15,0 2-20-15,0-1-12 16,-8 3-1-16,-7 5 0 16,-7 1-11-16,-2 4-3 15,-4 2 2-15,3 4-1 0,3 7 2 16,7 3 1-16,3 4 0 15,10 1-2-15,2 5-1 16,7-1-1-16,12 4 0 16,6-1 0-16,2 5-1 15,2 1-1-15,-6 2 0 16,-9 2-1-16,-8-1-2 0,-6 1-11 16,-20 0-1-16,-13-4 1 15,-2-4 0-15,-5-5 4 16,3-9 7-16,8-3 4 15,9-7 6-15,11-4 10 16,9 0-1-16,7-2-10 0,17-1-8 16,6 3 1-16,8 0-3 15,-2 0-10-15,-1 10-1 16,-9 8 6-16,-6 0 3 16,-13 9 5-16,-7 0 0 15,-2 3 6-15,-8 4 19 0,0-1-1 16,1-4 2-16,9-1-11 15,0-5-6-15,20-5 2 16,14-3-7-16,7-5-3 16,10-3-55-16,-1-5-152 15</inkml:trace>
  <inkml:trace contextRef="#ctx0" brushRef="#br0" timeOffset="126477.03">20532 17065 241 0,'-5'-7'29'16,"-3"-4"-13"-16,1 4 30 15,0-3-7-15,0 3-14 16,-3 1-8-16,1-3-1 0,-1 1 4 16,-2-1 1-16,2 1-1 15,-2 0-3-15,-1 0-5 16,-1-1 2-16,-1 1-2 15,-1 1 0-15,0-1-3 16,0 2 0-16,-4-1 0 16,0 0 1-16,-1 0-7 0,-3-1 2 15,-3-1 0-15,-5 3 2 16,0-2 2-16,-4-1 3 16,2 2 0-16,-2 0-3 15,4 2 0-15,-3-3-4 16,9 7 2-16,-3-3 7 0,2 4-6 15,3 0-4-15,-1 0 1 16,0 7-1-16,2 2-3 16,-4 0 0-16,-3 3-1 15,1 0 0-15,0-2 1 16,0 4-1-16,0-1 1 16,4-2 1-16,2 1 0 0,0-1 0 15,3 1 0-15,0 1 2 16,1-3-1-16,-1 4 0 15,-2 1 2-15,3-2-1 16,-2 2-2-16,0 2-1 0,5 0 1 16,-4 1-1-16,6-3-1 15,-1 4 1-15,3-3 0 16,1 1-1-16,2-2 1 16,0 5-1-16,0-2 2 15,1 2 1-15,5-1 5 0,-4-1 1 16,2 5-3-16,0-1-2 15,1 0 0-15,1 1 0 16,3 6-2-16,0-5 0 16,0 5-1-16,5-2 1 15,4 2 0-15,4 0-1 16,4-1 1-16,1-3 1 0,0 2-1 16,2-3 0-16,-1 0 0 15,-1-1 0-15,-1-2-2 16,-3-1 1-16,3 2-1 15,-3-3 1-15,4 1 0 16,1-1-1-16,1 1 0 0,4-3 1 16,-2 1-1-16,4 1 0 15,1-6 0-15,0 0 1 16,-2 0-1-16,0-1 0 16,-2-3 0-16,-1 0 0 15,0-2 0-15,0 0 1 0,2-1-1 16,-2-1 1-16,1 1-1 15,0-5 1-15,2 3 1 16,-1-2-2-16,1-1 0 16,2-1 0-16,-2 2 1 15,0-2 0-15,-2 0-1 16,3 0 0-16,-3 0 0 0,-2 0 0 16,3-2 1-16,-1-1 0 15,1-1-1-15,-2 1 1 16,4-3-1-16,-3 1 1 15,1-1-1-15,1 1 0 0,-2-2 0 16,2 0 0-16,-1 0 1 16,1 2-1-16,-2-3 0 15,0 1 1-15,-3-3 0 16,2 3 0-16,-4-3 0 16,0 3 0-16,-4-1 0 15,-1-4 1-15,1 4-1 0,-4-3 1 16,2-1 1-16,-2-1-1 15,-1 1 2-15,1-3-1 16,-3-1 1-16,-2-2 0 16,-2 0 0-16,1-1 0 15,-3-4 1-15,1 1-1 16,1-1-2-16,-3 0 1 0,0-4 0 16,0-1 0-16,0-3 0 15,0-3 0-15,-8-7-1 16,-1-2 0-16,-1-2 0 15,-3-7-1-15,-3 0 1 0,-1 0-2 16,-3 2 1-16,-4 0-2 16,-7 4 0-16,-6 4-8 15,-7 0-34-15,-5-3-57 16,-9-1-147-16</inkml:trace>
  <inkml:trace contextRef="#ctx0" brushRef="#br0" timeOffset="144238.47">12828 14583 534 0,'-3'-5'41'0,"3"-4"-4"16,0 2 29-16,0 0-15 15,7 3-16-15,2-3-18 16,7 2 2-16,2 2 10 16,5-3-5-16,4 1-2 15,5-1 2-15,4-1-4 0,2-2-5 16,5 0-4-16,-3-2-5 15,1 3-3-15,-4-5-3 16,-2 2 0-16,-9 3-1 16,-4-3-13-16,-7 2-10 15,-6 0-17-15,-8 2-19 0,-1-2-32 16,-7 2-30-16,-11-1-57 16,-7 0-130-16</inkml:trace>
  <inkml:trace contextRef="#ctx0" brushRef="#br0" timeOffset="144423.73">13058 14325 443 0,'-12'-6'85'0,"4"1"2"16,2 4-8-16,6 1-17 0,0 0-26 15,14 5-24-15,-1 11 12 16,4 1 0-16,0 7-9 16,2 2-7-16,-4 5-2 15,2 1-2-15,-6-2-3 16,0 2-1-16,-2-3-4 0,-1-2-24 15,-1-4-21 1,3-8-60-16,0-5-53 0,7-10-194 16</inkml:trace>
  <inkml:trace contextRef="#ctx0" brushRef="#br0" timeOffset="144594.81">13565 14533 714 0,'10'0'50'15,"-5"6"-15"-15,1 6 15 16,-3 3-13-16,-1 6-17 16,-2 0-16-16,0 4-4 0,-4 2 0 15,-4-4-37-15,-1-1-46 16,-1-8-61-16,2-9-174 16</inkml:trace>
  <inkml:trace contextRef="#ctx0" brushRef="#br0" timeOffset="145329.03">13933 14282 501 0,'-6'-11'62'16,"4"4"23"-16,2 4-13 16,2 3-21-16,14 0-30 15,6 7-5-15,7 7 5 16,5-2-6-16,2 5-6 16,5-3-3-16,-2-3-2 0,1-3-1 15,-4-4-3-15,-4-2 1 16,-3-2-1-16,-7-2-4 15,-7-9-1-15,-8 0-1 16,-7 1-2-16,0-1-1 0,-14 0 0 16,-13 8-3-16,-3 3 0 15,-8 0 2-15,-2 12 6 16,-1 4 2-16,2 6 1 16,3 1 1-16,6 0-1 15,6 0 1-15,6-7-2 0,7-5-3 16,8-5 4-16,3-6 1 15,7-10 3-15,11-9-2 16,1-4-1-16,5-7 1 16,3-1-1-16,-5-1 4 15,0 5 5-15,-5 4 7 16,-5 7 5-16,-4 5 1 16,-3 4-2-16,-5 7-1 0,0 0-10 15,0 12-8-15,0 8 2 16,0 5 2-16,0 9-1 15,0 4-4-15,0-1 0 16,0-1 0-16,2-4-29 16,7-5-31-16,6-8-25 15,2-8-56-15,5-8-122 0</inkml:trace>
  <inkml:trace contextRef="#ctx0" brushRef="#br0" timeOffset="145485.28">14522 14482 608 0,'7'11'100'16,"-7"-3"-54"-16,0 3 23 16,0 7-20-16,-6 5-15 15,-2 4-23-15,-2 3-9 16,1 5-2-16,-4-4-37 16,1-2-86-16,0-12-160 0</inkml:trace>
  <inkml:trace contextRef="#ctx0" brushRef="#br0" timeOffset="146016.34">14972 14179 419 0,'0'-10'57'0,"0"4"22"15,0-2-5-15,-5 5-13 16,-1 3-12-16,-6 0-24 15,-1 3-6-15,-3 13 3 16,-2 4-2-16,-2 8-7 16,3 4 4-16,2 3-6 0,4 4-1 15,6-3-4-15,5-3-1 16,7-2 0-16,15-6-2 16,7-2-2-16,6-5-3 15,5-8-25-15,1 1-30 16,2-8-46-16,-2-3-67 0,-3 0-260 15</inkml:trace>
  <inkml:trace contextRef="#ctx0" brushRef="#br0" timeOffset="146203.81">15290 14498 590 0,'6'3'104'0,"0"-1"-55"15,5 7 23-15,-1 2-24 16,0 2-12-16,-3 4-20 15,-4 3-10-15,-3 1-3 16,-5 1-3-16,-5 2-37 16,-9-4-58-16,-1-8-96 15,1-6-364-15</inkml:trace>
  <inkml:trace contextRef="#ctx0" brushRef="#br0" timeOffset="146641.21">15755 14184 423 0,'-1'-5'63'0,"1"-1"9"16,0 2-9-16,12 3-19 15,6-1-9-15,1 2-11 16,7 0 4-16,-1 9 6 16,2 2-7-16,-4 4-8 15,-2 5-3-15,-2 3-6 16,-7 4-1-16,-5 2-1 0,-4 5-4 16,-3 1 1-16,-7 3-1 15,-10 1-4-15,-14 2-3 16,-12-7-52-16,-15-5-130 15</inkml:trace>
  <inkml:trace contextRef="#ctx0" brushRef="#br0" timeOffset="147451.41">16251 14483 722 0,'5'-5'31'0,"-3"2"-5"15,-1 3 9-15,-1 0 1 16,0 16-8-16,0 5-19 16,-10 7-8-16,-15 10-1 0,-9 4-30 15,-12 3-94-15,-11 2-208 16</inkml:trace>
  <inkml:trace contextRef="#ctx0" brushRef="#br0" timeOffset="147998.15">13872 15270 614 0,'3'-7'67'0,"-1"0"-19"16,-2 3 15-16,0 4-14 15,0 0-17-15,0 13-24 16,0 5-7-16,-2 5 8 15,2 7 0-15,0 2-4 16,0 0-3-16,2-3-1 0,7-3 0 16,3-2-2-16,1-4-2 15,-1-6-11-15,3-5-15 16,-3-8-22-16,-1-1-31 16,-2-5-26-16,-5-16-74 15,-4-8-257-15</inkml:trace>
  <inkml:trace contextRef="#ctx0" brushRef="#br0" timeOffset="148232.47">13859 15151 562 0,'-9'-6'21'16,"2"0"16"-16,7 5 16 0,0 1-33 16,14 0-13-16,1 0-5 15,2 0 0-15,3-4 0 16,-4-1-2-16,-1 0 1 15,-10-3 2-15,-5 0 8 16,0 1 7-16,-9 0 0 0,-11 2-13 16,-2 5-4-16,3 0 0 15,1 8-2-15,9 6-2 16,9 6-22-16,2 5-26 16,17 2-44-16,8-1-69 15</inkml:trace>
  <inkml:trace contextRef="#ctx0" brushRef="#br0" timeOffset="148685.49">14252 15383 555 0,'0'-2'47'16,"0"-6"-4"-16,0 3 23 15,-2 0-27-15,-5 1-17 16,-4 3-16-16,-1 1-1 15,-3 0-2-15,-4 0-3 16,0 8 2-16,4 3-3 0,3 1 3 16,4 3-2-16,4-1-2 15,4 0 3-15,0-1-2 16,9-6 0-16,9-4-1 16,3-3 4-16,3-1-2 15,3-14-3-15,0-6 2 0,-4-8-2 16,-7-2 0-16,-3-7 1 15,-8-1 2-15,-3-3 1 16,-2 5 8-16,-2 3 11 16,-9 4 18-16,2 8-2 15,2 8-7-15,2 3-7 0,2 11-3 16,3 0-9-16,0 17-8 16,1 6-1-1,6 9 3-15,2 7 0 0,-2 6-1 16,1 1-1-16,-3 4-1 15,-1 0-1-15,-4-2-1 16,1-3-22-16,-1-6-22 0,2-9-28 16,5-8-75-16,3-15-164 15</inkml:trace>
  <inkml:trace contextRef="#ctx0" brushRef="#br0" timeOffset="149497.79">15182 14977 466 0,'-9'-16'65'15,"4"-1"13"-15,5-3-6 16,0 6-17-16,19 2-10 15,8 6-19-15,9 4-8 0,8 2-5 16,0 5-6-16,-2 12-4 16,-8 5-2-16,-8 7-2 15,-11 5 1-15,-13 7-1 16,-6 4-1-16,-21 3 0 16,-4 2 2-16,-5 0-1 0,4-6 2 15,3-1 0 1,9-3 0-16,10-9 0 0,8-4-1 15,12-5 1-15,15-8-1 16,5-7 0-16,6-5 0 16,-1-2-3-16,-3-7-2 0,-7-6 1 15,-8-3 3-15,-11 2 2 16,-4 2 2-16,-4 1 6 16,-6 4 6-16,-2 7 3 15,-4 0-3-15,7 8-7 16,2 14-2-16,3 5-3 15,7 8 0-15,8 7-2 0,2 0-1 16,3 3 0-16,-4 0 0 16,-8-3 1-16,-8-2-4 15,0-5-3-15,-21-5 3 16,-7-5 3-16,-8-5 0 16,-3-5-4-16,-12-3-38 0,-5-6-65 15,-5-6-182-15</inkml:trace>
  <inkml:trace contextRef="#ctx0" brushRef="#br0" timeOffset="162838.94">22877 4020 418 0,'0'-24'13'15,"0"0"13"-15,-9 4 25 0,-6 2-2 16,-2-2-23-16,-10 5 1 16,-2 6-4-16,-5 4-10 15,-6 4 1-15,-3 1 0 16,-1 8 1-16,-7 13-4 15,0 6-2-15,0 5-1 16,0 8 1-16,1 4 1 0,2 7 0 16,2 6-1-16,9 6-1 15,3 1-3-15,7 8-3 16,5 1-1-16,8 2-1 16,4 0 0-16,5 1 0 0,5-1 0 15,6 2 0-15,12-6 1 16,5 1 1-16,8-6 1 15,4-2-2-15,11-2 0 16,0-8 0-16,6-4-2 16,4-9 1-16,1-7 1 15,4-6-1-15,5-11 0 0,-2-5 0 16,6-9 1-16,0-3 1 16,6-7-2-16,-3-9 1 15,-2-6 2-15,2-4-2 16,-5-1-1-16,-2-5 1 15,-1-2 0-15,-6-1 1 0,-3-1-1 16,-8-3 2-16,-1-4 1 16,-4 0-2-16,-5-5 2 15,-4 2 3-15,-5-3-3 16,-2-1-1-16,-4-1-1 16,-5-1 1-16,-1 2-3 15,-2-2 0-15,-4 2 2 16,-2 0-2-16,-3 4 2 0,-5-1 4 15,-1 3 0-15,0-1 1 16,-1 4-1-16,-11 0-2 16,-2-1-2-16,-4 0 0 0,-6 5 0 15,-4-1-1-15,-6 3 2 16,-4 0-2-16,-6-2-1 16,-9 4-2-16,-3 0 1 15,-5 1-1-15,-5 4 2 16,-6 3-1-16,-5 4-1 0,-2 6 5 15,-5 3-9-15,-5 10-8 16,0 2-16-16,0 9-22 16,4 13-30-16,9 6-64 15,6 6-253-15</inkml:trace>
  <inkml:trace contextRef="#ctx0" brushRef="#br0" timeOffset="163260.7">22550 4373 617 0,'-9'-9'66'0,"0"4"3"16,2 2-5-16,4 3-22 15,3 0-23-15,0 1-10 16,0 15-8-16,5 9 0 15,0 9 5-15,2 9 2 16,0 7-5-16,0 2-2 16,1 0-1-16,-3-8-1 0,0-3-8 15,1-7-12-15,-1-7-7 16,3-11-15-16,-5-4-16 16,1-8-17-16,-3-4-31 15,-1-13-46-15,0-6-41 16</inkml:trace>
  <inkml:trace contextRef="#ctx0" brushRef="#br0" timeOffset="163620.01">22561 4603 172 0,'-10'-34'273'0,"5"2"-165"16,2 2-31-16,3 2-14 15,5-1-24-15,13 2-11 16,7 4 1-16,10 2-3 0,2 1-6 16,2 7-5-16,0 6-5 15,-7 5-7-15,-8 2-4 16,-7 6-1-16,-12 12-4 15,-5 7-10-15,-14 5 0 16,-13 2 3-16,-7 4 1 0,-4-4 8 16,0-5 4-16,4-9 2 15,7-4 4-15,8-5 6 16,6-4 0-16,6-3-3 16,7-2-1-16,2 0-7 15,13 2-1-15,9 2 2 16,3 4 4-16,5 5 2 0,2 4-3 15,0 7 1-15,-3 2 0 16,-6 5-1-16,-3-2-4 16,-2-1-1-16,-6-4-2 15,-4-4-14-15,2-5-14 0,2-6-33 16,2-9-40-16,2 0-63 16,0-18-180-1</inkml:trace>
  <inkml:trace contextRef="#ctx0" brushRef="#br0" timeOffset="164104.19">23248 4389 434 0,'2'-18'107'16,"-2"11"-84"-16,0 0 14 0,0 4 18 15,-3-3-18-15,-4 6-23 16,-8 0-6-16,1 0-7 15,-8 11 0-15,-3 5 2 16,-2 4 5-16,-4 4 5 16,5 5 1-16,-1 0-2 15,7-3-4-15,8 3-3 16,4-4-1-16,8-2-1 0,0 0-3 16,16-3 0-16,8 0 1 15,7-6 1-15,3-2 0 16,1-2-2-16,3-7-2 15,-4-3-13-15,-4 0-13 16,-8-3-4-16,-8-7-7 0,-6 0 7 16,-8-2 9-16,-2-1 13 15,-11 2 8-15,-4 2 27 16,-2 0 18-16,3 4-2 16,5 2-11-16,6 1-6 0,3 2-10 15,2 0-6-15,7 2-12 16,8 6 4-16,4 6 2 15,3 2 1-15,3 4-1 16,1 4 0-16,-7-3-1 16,-4 0-2-16,-5 1-4 0,-3-5-20 15,-2 2-22-15,-3-11-36 16,-2-6-100-16</inkml:trace>
  <inkml:trace contextRef="#ctx0" brushRef="#br0" timeOffset="165088.34">23932 2845 222 0,'-39'-32'299'0,"-4"1"-298"16,-6 1-2-16,-10 1 1 15,-4 4 8-15,-5 5-2 0,-8 2-4 16,-4 7-2-16,-10 7 0 16,-10 4 2-16,-6 6 3 15,-10 13 0-15,-8 9 2 16,-8 12 1-16,-4 6 4 16,-1 13 12-16,1 11 6 15,2 8-3-15,7 8-7 0,6 10-8 16,9 8-4-16,4 6-2 15,9 2-2-15,8 8-1 16,9 1-1-16,13 3-1 0,8 4 1 16,8-2 1-16,12 2-2 15,11-1 1-15,6 0 1 16,12 2 0-16,10-3 1 16,2-1 0-16,22-3 0 15,12-8-2-15,10-7 1 0,12-7 1 16,11-8 1-16,10-7-2 15,4-6 0-15,14-8-3 16,6-4 0-16,10-9 1 16,4-4-2-16,9-8 2 15,5-5-1-15,2-7 1 16,4-3-2-16,1-8 1 0,-1-9-1 16,-2-7-1-16,-2-9-3 15,-6 2-2-15,1-16 4 16,-7-8-5-16,-6-9 8 15,0-2 0-15,-9-8 1 16,-5-7-2-16,-8-4 2 0,-4-7 6 16,-9-4-3-16,-2-7 1 15,-6-3-3-15,-4-3-1 16,-5-4-1-16,-3-4 1 16,-4-3 0-16,-3 0-1 15,-7-4 1-15,-3 0-1 16,-4-3 0-16,-7 0 0 0,1 3 0 15,-10-4 2-15,-3 5-2 16,-2-3 2-16,-3 3 2 16,-6-3 3-16,-4 3-4 15,-3-3 0-15,0 3 3 0,-10 4-2 16,-7-1 4-16,-4 3-2 16,-6 2-2-16,-9 2 1 15,-9 2 4-15,-4 1-4 16,-12 6-3-16,-7 5-3 15,-15 4 0-15,-14 7 1 0,-10 5-5 16,-11 9-5-16,-12 6-8 16,-8 12-9-16,-4 5-18 15,-2 7-41-15,2 10-128 16</inkml:trace>
  <inkml:trace contextRef="#ctx0" brushRef="#br0" timeOffset="165715.51">22912 3169 457 0,'-6'-7'43'0,"-5"0"4"16,0 3 13-16,-3 4-22 15,-3 0-17-15,0 0-9 16,-5 8-5-16,-2 8 1 0,1 2 6 16,2 8 1-16,-1 3-4 15,2 5-2-15,6-2 0 16,7 2-4-16,7-2-2 15,0-3 1-15,11-3 0 16,12-5-6-16,6-1 0 16,5-7 0-16,7-6-15 0,4-4-19 15,1-3-35-15,0-3-35 16,-10-9-95-16</inkml:trace>
  <inkml:trace contextRef="#ctx0" brushRef="#br0" timeOffset="165965.46">23138 3228 516 0,'0'-9'99'15,"0"4"-59"-15,0 0 17 0,0 5-4 16,0 0-14-16,0 0-24 16,0 0-11-16,5 12-4 15,2 4 5-15,2 4 10 16,4 8-3-16,-1 1-5 15,2 3-5-15,1-2-1 16,-3 1 0-16,3-3-1 16,-5-5-2-16,2 0-16 0,-6-6-18 15,0-5-26-15,-5-3-25 16,-1-9-48-16,0 0-113 16</inkml:trace>
  <inkml:trace contextRef="#ctx0" brushRef="#br0" timeOffset="166168.54">23194 3244 622 0,'0'-16'25'15,"0"0"8"-15,2 0 8 16,16 0-5-16,2 0-21 0,5 2-11 16,5 1-3-16,9 3-3 15,-5 4 0-15,2 6-2 16,-6-1-29-16,-3 2-21 15,-13 11-34-15,-9 5-49 16,-5 0-115-16</inkml:trace>
  <inkml:trace contextRef="#ctx0" brushRef="#br0" timeOffset="166293.51">23268 3321 405 0,'-13'5'114'0,"8"-5"-88"15,5 0 16-15,5 0-16 0,15 0-28 0,9-7 3 0,9-1 3 16,3-2-14-16,2 0-48 15,-5-1-78-15,-2-2-177 16</inkml:trace>
  <inkml:trace contextRef="#ctx0" brushRef="#br0" timeOffset="166887.15">23780 3177 292 0,'1'-6'261'0,"-1"-1"-235"0,0 0 24 16,-3 1 3-16,-6 3-25 16,-3 0-22-16,-1 3-7 15,-3 0 0-15,-4 3 2 16,-2 8 0-16,3 5 0 0,-3 2-1 16,0 1 1-16,5 1 2 15,2 3 0-15,3-1-1 16,5 0 1-16,1 0-2 15,6 1-1-15,0-1 0 16,0-3-1-16,11 1-2 16,5-4 0-16,1-2 3 0,3-3 1 15,6-4-2-15,1-4-2 16,3-3-1-16,3 0 1 16,1-1-3-16,-4-8-6 15,-3-2-7-15,-1-3 0 16,-11 4 2-16,-3-3 4 0,-9 0 1 15,-3 2 10-15,-3 1 1 16,-14 1 3-16,1 0 2 16,-2 2 3-16,4 3 4 15,4 1 3-15,3 1 1 16,4-2 0-16,3 4-2 0,0-2-11 16,2 2-1-16,8-1 0 15,2-1 1-15,1 2-1 16,2 0 1-16,1 0 2 15,-1 7 0-15,-3 6 0 16,1 3 2-16,-1 3 2 0,1 3 7 16,-2 1 2-16,-1 4 0 15,5 1-5-15,-3-1-5 16,-1 1-5-16,-1-1-3 16,-10-4-32-16,0-1-95 15,-15-4-371-15</inkml:trace>
  <inkml:trace contextRef="#ctx0" brushRef="#br0" timeOffset="-198749.64">14963 799 495 0,'0'-22'86'0,"-10"3"-84"16,-16 5 29-16,-8 7 31 15,-6 5-31-15,-10 2-9 16,-2 5 8-16,-2 13-2 0,4 1-4 16,8 3-6-16,10 1-5 15,13 2-7-15,16-2-6 16,9 1-3-16,25 1 2 16,15 0 2-16,12 1 2 15,10 1-2-15,4 2 0 16,-2 1-2-16,-9 5-2 0,-12 4-2 15,-17 2-11-15,-14 0-10 16,-18-5 7-16,-13-4 9 16,-19-3 7-16,-11-11 6 15,-7-6 1-15,-6-6 5 16,4-5 1-16,4-1-1 0,11-7-6 16,14-9-4-16,18-2-31 15,10-7-78-15,22-2-94 16</inkml:trace>
  <inkml:trace contextRef="#ctx0" brushRef="#br0" timeOffset="-198312.23">15160 1071 712 0,'-2'2'60'16,"2"-2"-59"-16,24 0 5 0,15 0 42 15,10 0-22-15,16-2-17 16,4 1-5-16,11-3-2 16,1 1-1-16,-2-4 0 15,-3 2-1-15,-7-1-5 16,-8 1-7-16,-9 1-3 16,-14-2-11-16,-11 2-16 0,-11-4 2 15,-13 2 4-15,-3-5-6 16,-15 0-32-16,-11-2-21 15,-2 1 21-15,-3-2 20 16,4 1 78-16,7 2 69 0,8 4-3 16,7 0-19-16,5 3-15 15,5 4-23-15,15 0-22 16,7 0 2-16,-1 7 9 16,6 8-4-16,-3 3-2 15,-5 5-10-15,-9 4 1 0,-10 7 0 16,-5-1-8-16,-19 3 0 15,-9 2-4-15,-8-7-22 16,-9-4-28-16,3-13-45 16,2-13-149-16</inkml:trace>
  <inkml:trace contextRef="#ctx0" brushRef="#br0" timeOffset="-197499.92">16779 959 496 0,'3'-7'35'0,"-1"-1"-4"15,1-2 41-15,-3-2-19 16,0-1-22-16,0 1-6 16,-5-1-1-16,-9 5-10 15,-4-1-6-15,-9 4-5 16,-7 5-3-16,-4 1 0 15,-1 13 0-15,-5 8 0 0,7 5 1 16,5 1 0-16,8 6-1 16,10 0-1-16,8-4-2 15,6-2 1-15,10-6-4 16,12-8-1-16,7-9 6 16,8-5 2-16,2-5 0 0,2-13 2 15,-4-4-2-15,2-5 1 16,-10 4 2-16,-7-4 2 15,-5 9 8-15,-7 2 10 16,-6 9-1-16,-1 3-9 16,-3 4-9-16,0 0-7 0,0 9-4 15,5 9 3-15,5 3 1 16,6 7-18-16,6-4-16 16,8 3-16-16,4-2-33 15,2-10-53-15,1-6-114 16</inkml:trace>
  <inkml:trace contextRef="#ctx0" brushRef="#br0" timeOffset="-197015.68">17423 833 370 0,'12'-18'89'0,"-5"-2"-40"16,-2 1 28-16,-5 1-13 15,0 2-24-15,-15 5-9 16,-9 6-16-16,-4 3-5 0,-10 2-1 15,-3 3 6-15,0 14-6 16,1 2-4-16,6 7-1 16,9-2-2-16,9 3-1 15,14 0-3-15,2 0-3 16,21-1 3-16,14 1 0 16,4 0 1-16,6 0-7 0,2 2-3 15,-3-3 7-15,-10 1 0 16,-8 2 0-16,-15-3-4 15,-11-2-9-15,-8-3 5 16,-19-4 3-16,-7-4 9 16,-5-5 2-16,0-8-1 0,-2 0 0 15,12-3 1-15,7-12-18 16,13-4-46-16,9-6-62 16,9-3-150-16</inkml:trace>
  <inkml:trace contextRef="#ctx0" brushRef="#br0" timeOffset="-196640.76">17700 695 733 0,'0'-18'-4'16,"0"8"30"-16,-2 5 42 0,-1 5-33 16,1 0-25-16,0 10-14 15,4 13 1-15,-2 6 2 0,0 5 2 0,5 9 2 31,2 1-3-31,-2 1 1 16,2-1-1-16,-1-4 0 0,-2-6 0 16,-1-6 0-16,-3-12-3 0,2-3 0 0,0-7 3 15,0-6 0-15,3 0 4 16,4-8 5-16,5-3-5 16,2-1-1-16,4 2-3 0,2-2-1 15,2 10-1-15,-5 2-1 16,4 4 0-1,-7 12 2-15,-5 0-2 0,-4 5 1 16,-7 2-1-16,-5 4-8 16,-17-4-14-16,-10-1-4 15,-9-7-10-15,-6-9-14 0,1-6-13 16,0-6-104-16</inkml:trace>
  <inkml:trace contextRef="#ctx0" brushRef="#br0" timeOffset="-195500.41">15631 1755 497 0,'4'-13'46'16,"-2"3"-36"-16,-2 1 39 16,1 0-1-16,-1 4-30 15,0-1-11-15,2 4-5 0,0-1 0 16,0 1-3-16,-1-2 1 15,1 3-1-15,0-1 0 16,-2 0 2-16,0-1 5 16,0 1 9-16,0 0-5 15,-2-3-1-15,-3 3 0 0,0 0-3 16,-2-2 2-16,-1 2-1 16,1 1-1-16,-4 1-2 15,-2 0-2-15,-1 0-2 16,-6 0 0-16,-1 3-2 15,-4 5 4-15,0 1-2 0,3 1 0 16,3 1 1-16,6 1 3 16,7 1 0-16,6 3-4 15,7 2-1-15,15 7 1 16,5 1 3-16,7 7 0 16,5 4-1-16,-1-1-1 0,-1 1-1 15,-9-3 0-15,-8-7 0 16,-7 0-5-16,-13-11-3 15,-2-5 5-15,-22-4 4 16,-4-4 3-16,-10-3-1 16,-2 0-1-16,1 0-1 15,6 0-2-15,12-3-4 0,14-4-17 16,7 1-23-16,21-1-57 16,19-7-118-16</inkml:trace>
  <inkml:trace contextRef="#ctx0" brushRef="#br0" timeOffset="-195141.09">15993 1923 488 0,'0'0'236'16,"-1"0"-230"-16,1 0-4 16,16 0 26-16,15 0-5 15,10 0-1-15,11 0-11 0,11 0-7 16,5-2-3-16,0-4-1 15,-7 1-10-15,-7-2-39 16,-10-2-16-16,-16-2-17 16,-13-5-28-16,-14 2-2 0,-2-6 53 15,-14 4 61-15,-3 2 32 16,-2 3 52-16,5 4 1 16,3 4-18-16,9 3-31 15,3 0-26-15,1 9-14 16,14 3 14-16,4 6 7 15,2 2-4-15,-1 4-3 16,-5 7-8-16,-5 1-4 0,-10 0 4 16,0 0-11-16,-18-3-22 15,-6-4-6-15,-1-8 1 16,0-7-24-16,5-7-58 16,10-3-143-16</inkml:trace>
  <inkml:trace contextRef="#ctx0" brushRef="#br0" timeOffset="-194833.53">17094 1735 693 0,'-15'-10'6'0,"-9"-1"8"0,2 6 36 15,-1 5-18-15,0 0-21 16,1 12-9-16,0 8-1 15,7 8 1-15,3 13 0 16,7 7 0-16,3 4 0 16,2 0 4-16,7-1-7 15,12-6 1-15,4-8 0 0,3-7 0 16,0-11-3-16,7-5-3 16,-2-7-7-16,1-5-2 15,-2-2-13-15,-4-4-19 16,-4-11-51-16,-9-5-82 15,-13-5-241-15</inkml:trace>
  <inkml:trace contextRef="#ctx0" brushRef="#br0" timeOffset="-188321.28">16969 1928 368 0,'-4'0'33'15,"-1"0"34"-15,5 0 20 0,0 0-38 16,0 0-22-16,0 0-8 15,0 0 1-15,0 0 4 16,0 0-3-16,5 0 5 16,4 0 1-16,6-2-2 15,2 1-4-15,5-3-6 0,3 0-4 16,2-1-2-16,1 1-7 16,-2 1-2-16,-3 1 0 15,-3-2 0-15,-6 3-1 16,-1 1-6-16,-6 0-8 15,0 0-13-15,-3 0-21 0,-1 0-27 16,3 0-43-16,-4 0-107 16</inkml:trace>
  <inkml:trace contextRef="#ctx0" brushRef="#br0" timeOffset="-171059.72">24044 3734 221 0,'7'-3'23'15,"2"2"19"-15,-3-3 18 16,1 1-13-16,-2-2-13 16,-1 4-1-16,-1-3 0 0,-1-1 3 15,-1 2-6-15,-1-1-7 16,0 1-2-16,0-3-8 15,0 2-2-15,0 1-7 16,-3-2-1-16,-4-1 1 16,0 1 2-16,-3-2-1 0,2 0 1 15,-4-2-1-15,-2 1 2 16,-3 0 1-16,0-3-2 16,0-2-1-16,-5 3 2 15,-5-2-5-15,0-1 1 16,-2 0 0-16,-3 3 2 15,-2-3 4-15,0 2 2 0,-4 3-6 16,1-3 2-16,0 2 0 16,1 2-2-16,-1-2-3 15,1 3-1-15,-1 1 0 16,0 2 0-16,0-1-2 16,-1 0 1-16,-3 1 0 0,1 1 1 15,-3 0-2-15,-2 0 1 16,0 1 1-16,1 1-1 15,-5 0 2-15,2 0 0 16,-1 0 0-16,-1 0 1 0,1 3 1 16,-1 4-2-1,3 1-1-15,-1-1-1 0,-1 1 2 16,1 5-3-16,4-1 1 16,-2 6 1-16,0 1-1 15,1 0 0-15,2 4 0 16,-1 0 1-16,1-3-1 0,-1 3 0 15,6-1 1-15,-3-2 1 16,6 5 0-16,-2-1 1 16,4 2 0-16,-4 2-2 15,4 6 0-15,-2-2 1 16,0 1 1-16,0 3-3 0,5 0 2 16,0-3 0-16,4 4 0 15,-2-4-1-15,5 1 3 16,0-1-2-16,5 4 1 15,0-4-1-15,3 3 0 16,4-2 1-16,0 2-2 16,1-1 2-16,6 3-2 0,-1-3 0 15,1 3 0-15,3 3-1 16,2-2 0-16,-2 2 1 16,5 0-1-16,3 0 2 15,4 0-2-15,-2-1 1 0,1 1 2 16,2-5-1-16,1 1 1 15,-2-2-2-15,5 0 1 16,-1 0 0-16,2-3 2 16,2 0 0-16,3-2-2 15,0-1-1-15,0-2 0 0,1-2-1 16,1-2 1-16,0-4-1 16,-2 1 0-16,3-3 0 15,-5-2 0-15,7 0 0 16,-8-3 0-16,4 0 1 15,1-3-1-15,-1 2 1 16,0-2 1-16,2 0 0 16,-3 1 0-16,4 0-1 0,0 0 0 15,2 1-1-15,-2-2 1 16,-1 0 0-16,-1-2-1 16,1 1 0-16,-4 2 0 15,-2-5 0-15,2 1 0 16,0-3 0-16,0 1 0 15,-1-1 0-15,2-1 0 0,1 1 0 16,1-3 1-16,0 4 0 16,2-4-1-16,2 0 1 15,-1 2 1-15,3-2 2 16,-2 0 0-16,3 0-2 0,-3 0-2 16,0 0 0-16,-2 0 1 15,1-2-1-15,3-2 1 16,-4 1-1-16,2-2 0 15,-3 1 0-15,3-2 2 16,-2 1-3-16,2 0 2 16,1-3 0-16,-1 2 1 0,3-2 5 15,0 1-2-15,1 0-2 16,-3 1 0-16,1-4-1 16,-1 0 0-16,-1 0-1 15,2 2 1-15,-3 0 0 0,3-4 0 16,-1 1-1-16,1 2 1 15,0-3-1-15,-3 0-1 16,3-2 1-16,1 3 0 16,2-2-1-16,-3-1 1 15,1-1-1-15,0-3 2 0,1 3-2 16,-3-2 0 0,1 0 0-16,-4-3 1 0,-2 1 0 15,-1-2 0-15,-2-2 0 16,2 1 0-16,-1-1-1 15,-1-1 0-15,2-1 1 16,-2 0-1-16,0 0 0 0,-2 0 0 16,-2 2 0-16,0-2 1 15,-2-2 0-15,-1 2 0 16,-3-3 0-16,-2-1 0 16,3 5 1-16,-6-7-1 0,4 2 1 15,-3 1-1-15,-1 1 0 16,-2 2-1-16,2 0 1 15,-1 2 0-15,-1 0-1 16,0-2 0-16,-1 1 1 16,-2 1 0-16,-1-2 0 15,1 0 0-15,-2 0 0 0,0 0-1 16,0 1 0-16,0 2 0 16,0-1 0-16,0 2 0 15,0-1 0-15,0 2 0 16,0 1 0-16,0-1 0 15,0 1-1-15,-2-3 1 16,-1 2 0-16,-2-1 0 0,-1 2-1 16,-2-5 1-16,2 3 0 15,-1-2 0-15,-4 1 0 16,1-4 0-16,2-1 0 16,-4 2-1-16,-3-1 0 0,-3-3 0 15,-3 0 1-15,-12-1-1 16,-4-2-1-16,-10 2-4 15,-8 1-9-15,-4 2-7 16,-4 4-12-16,-5 6-32 16,4 0-61-16,-1 5-139 0</inkml:trace>
  <inkml:trace contextRef="#ctx0" brushRef="#br0" timeOffset="-170075.57">21852 4952 189 0,'1'0'171'15,"-1"-3"-125"-15,0 2 4 16,0 1 10-16,0 0-13 0,0-2-18 16,0 2-7-16,0 0-1 15,0 0 0-15,0 0-2 16,0 0-4-16,0 0-6 15,0 0-3-15,0 0-1 16,0 0 1-16,-3 0-1 0,-8 7 1 16,-2 6 1-16,-7 1 2 15,-5 9 1-15,-9 3 1 16,-11 9-1-16,-7 3-2 16,-7 2-2-16,-8 3 0 15,-1 4 2-15,-8 2 3 0,3 2 1 16,2 2-3-1,-3 0 0-15,6-1 0 0,-1 1-3 16,8-3-1-16,0-1 0 16,7-5-2-16,6-1 0 15,5-7-2-15,5-6 1 0,8-5 0 16,4-6 0-16,6-6-1 16,6-2 0-16,4-4-1 15,0-5 0-15,1-2-3 16,4 0-10-16,4 0-13 15,1-13-26-15,0-3-39 16,0-7-46-16,6-4-151 0</inkml:trace>
  <inkml:trace contextRef="#ctx0" brushRef="#br0" timeOffset="-169794.39">20708 5486 542 0,'-8'-5'88'15,"1"2"-33"-15,-2 0-13 16,2 3-19-16,-4 11-11 16,-1 7-10-16,-5 9-2 15,0 7 1-15,-2 5 4 0,1 2 4 16,2 0 2-16,0-2 1 16,4-3 3-16,3-4 4 15,4-3-1-15,5-8 1 16,0-3 1-16,12-2-4 15,13-5-5-15,13-2-5 0,12-4-4 16,13-2-2-16,9-3-4 16,3 0-53-16,1-5-89 15,-7-9-218-15</inkml:trace>
  <inkml:trace contextRef="#ctx0" brushRef="#br0" timeOffset="-168685.28">20072 6320 99 0,'-5'-8'462'16,"1"2"-389"-16,-2-2 4 16,4 6-19-16,2 2-15 15,0 0-24-15,0 6-14 0,0 12-4 16,0 8 8-16,2 8 3 15,3 9-5-15,-2 2-5 16,-1 4-2-16,3-4 0 16,-3-4-4-16,3-6-15 15,-2-13-9-15,1-6-3 16,2-8-14-16,-2-8-10 0,-1 0-6 16,-3-17-2-16,0-6-19 15,0-6 22-15,-5-4 38 16,-7-5 27-16,0-3 15 15,-4 2 25-15,2 2 19 16,2-1 2-16,5 8-10 0,6-1-12 16,1 9-11-16,11 1-6 15,10 4-10-15,9 5-3 16,6 2 2-16,3 7-3 16,0 3-3-16,-7 2-5 15,-1 13-4-15,-13 3-2 16,-9 6-3-16,-9 2-9 0,-2 6-2 15,-16 0 2-15,-8-1 6 16,-4-4 1-16,1-4 5 16,0-6 2-16,7-4 3 15,5-4 6-15,8-4 3 0,7 3-2 16,2-3-7-16,9 4-3 16,11-1 1-16,6 5 1 15,2 1-2-15,0 0-1 16,1 1 2-16,-4-1-14 15,-5-1-21-15,-4 1-16 16,-3-1-22-16,-6-6-42 0,0-3-50 16,-5 0-119-16</inkml:trace>
  <inkml:trace contextRef="#ctx0" brushRef="#br0" timeOffset="-167966.67">20187 6599 43 0,'-22'4'534'0,"4"-4"-486"16,6 0-4-16,7 0 8 15,5-4-13-15,1-6-15 16,13-7-15-16,5 1-4 15,0-10 0-15,-1-1-3 0,0 1-2 16,-7 1 1-16,-8 0-2 16,-3 5-1-16,-5 5-5 15,-12 7-1-15,-5 6 7 16,-2 2-1-16,-3 9 2 16,2 9-2-16,9 5 1 0,1 5 0 15,12 1-1-15,3-1 0 16,3-3 1-16,9-5-3 15,5-8-7-15,3-8 5 16,-1-4 5-16,0-11 2 16,-3-10 5-16,-5-4 4 0,-6-6 4 15,-5 3 3-15,-2 4-2 16,-12 2-5-16,-2 9-3 16,-1 6-6-16,5 7-1 15,5 4-4-15,7 13-14 16,7 10-36-16,17 7-11 15,6 2-49-15,6-1-74 0</inkml:trace>
  <inkml:trace contextRef="#ctx0" brushRef="#br0" timeOffset="-167451.19">20512 6794 594 0,'-4'5'89'0,"-1"-5"-60"16,1 2 8-16,4-2-6 15,0 0-9-15,11-4-14 16,6-8-1-16,-2-8-1 16,9-5-3-16,-1-6 0 0,-2-13 1 15,-1-6-2-15,-3-6-1 16,-7-7 0-16,-3-1 0 16,-7 0-2-16,0 5-1 15,-5 7-3-15,-10 11 3 16,0 11 0-16,-4 10 1 0,2 9-1 15,0 9 2-15,5 2 0 16,-1 18-2-16,6 11-1 16,3 12 1-16,4 9 2 15,2 9-2-15,13 3 2 16,2-3-1-16,5-3-3 0,4-11-8 16,1-7-7-16,-5-9-12 15,0-9-4-15,2-7-13 16,-7-7-12-16,-2-6-7 15,-3 0-23-15,1-13 34 16,-6 1 22-16,-2-3 36 0,-1-1 43 16,-1 4 33-16,-1 5 6 15,-2 1-22-15,0 6-16 16,4 0-25-16,0 10-18 16,1 4 5-16,2 4-2 15,5 3-4-15,0 3-2 16,0-8-2-16,-3-1-22 0,0-6-31 15,-2-7-38-15,-5-2-78 16,-2-16-156-16</inkml:trace>
  <inkml:trace contextRef="#ctx0" brushRef="#br0" timeOffset="-167326.19">20824 6456 168 0,'-5'-38'270'16,"3"12"-195"-16,2 7-22 15,0 6-16-15,15 9-26 16,4 4-12-16,5 0-2 15,3 12-35-15,-2 5-38 0,1 5-40 16,-6-2-149-16</inkml:trace>
  <inkml:trace contextRef="#ctx0" brushRef="#br0" timeOffset="-167013.78">21004 6478 515 0,'-4'-5'83'15,"2"-1"-23"-15,2 6 8 16,0 0-35-16,9 0-31 0,4 11 2 15,-1 7 1-15,3 1-4 16,-1 5-1-16,-3-3-1 16,-5 1-5-16,-4-5-5 15,-2-4 2-15,0-4 4 0,0-6 5 16,0-3 2-16,0-3 6 16,0-11 6-16,1-5-5 15,8-5 3-15,1 4 1 16,5-3-1-16,3 9-5 15,-2 4-5-15,3 7-3 16,3 3 1-16,-2 8-2 16,-4 7 0-16,2 7-1 0,-2 3-12 15,-1 1-11-15,-5 1 0 16,2-2-26-16,-3-3-18 16,-4-7-23-16,-4-4-39 15,1-5-54-15</inkml:trace>
  <inkml:trace contextRef="#ctx0" brushRef="#br0" timeOffset="-166748.25">21319 6634 85 0,'2'-17'300'0,"1"3"-233"16,0 3-9-16,3 3-5 0,1 4-12 15,1 0-16-15,4 0-6 16,2 3-7-16,-6-3-1 16,7 1-3-16,-6-2-3 15,0-5-2-15,-3 3 0 16,-6-3 4-16,0 0 7 15,-2 2 6-15,-9 3-8 0,2 2-6 16,0 3-4-16,-1 0-2 16,5 8-1-16,4 6-2 15,1 2-18-15,6 2-19 16,9 4-13-16,3-3-17 16,5-4-43-16,3-3-48 0,-3-4-111 15</inkml:trace>
  <inkml:trace contextRef="#ctx0" brushRef="#br0" timeOffset="-166295.15">21596 6606 191 0,'6'-14'190'0,"-1"-2"-94"16,-5 2-5-16,0 4-35 0,0 2-12 15,0 3-18-15,0 4-17 16,-8 1-8-16,2 0-2 16,-1 6 0-16,0 2 2 15,1-1-2-15,0 2-2 16,3-3-1-16,3 0 2 0,0-2-2 15,0-4 1-15,0 0-2 16,8 0 5-16,0 0 1 16,5 0 0-16,1 0-3 15,0-2 0-15,1 2 1 16,-1 0 0-16,-1 0 1 16,-1 2 0-16,-1 2 0 15,0-2 0-15,0-2 2 0,1 0 1 16,-1 0 5-16,0-2-1 15,-1-12-2-15,2 0 0 16,-4 0-2-16,-1-5 0 16,-3-1-2-16,-4 3 0 0,0 4 2 15,0 3-1 1,0 3-3-16,0 7 2 0,-2 0-4 16,-2 6 0-16,4 8 3 15,0 3-2-15,0 4 0 16,4 5-1-16,11-5 1 0,-1-1-3 15,6-5 7-15,-6-1-2 16,2-6 0-16,-3-2-8 16,-4-4-30-16,-5-2-46 15,-1 0-77-15</inkml:trace>
  <inkml:trace contextRef="#ctx0" brushRef="#br0" timeOffset="-165404.78">22521 6444 353 0,'6'-17'307'0,"-6"2"-290"15,-10 3-3-15,-2 4 8 0,-8 5-9 16,-1 3-9-16,-2 0-2 15,-1 7-1-15,2 6 0 16,3 3 1-16,6-2 0 16,6 0-4-16,7-1 1 15,0-4-2-15,5-2-2 16,10-4 6-16,2-3 0 16,3 0 0-16,2 0-1 0,-3-1-1 15,2-5 2-15,-6 1 1 16,-3 0 0-16,-4 3 6 15,-2 0 5-15,-3 2 2 16,-1 4-9-16,-1 13-4 0,4 5 8 16,0 10 2-16,0 3 0 15,2 9-5-15,-1 3-4 16,-3 3 0-16,0-1-3 16,-3-3-2-16,-3-3-10 15,-9-10-7-15,-2-6-6 16,-4-11 0-16,-1-12 7 0,2-4 3 15,-2-11-1-15,4-14-2 16,5-4 11-16,3-8 6 16,5-2 3-16,2-4 1 15,14 3-3-15,5-4-1 16,4 5 0-16,3 2 2 0,1 5-3 16,1 2 1-16,-1 6 0 15,-4 6 1-15,-1 6 6 16,-6 3 14-16,-3 7-1 15,-3 2-4-15,-3 2-3 16,1 12-7-16,-1 4-2 0,-2 3 1 16,0 4-3-16,-1-2-1 15,2 0 1-15,-4-5-2 16,0-7-3-16,1-6-2 16,-3-1-3-16,0-4 9 15,4 0 7-15,-1-5 1 0,4-6-2 16,6-5-1-16,3 0 5 15,6-2-7-15,3 4-3 16,2 2-1-16,-1 0 0 16,1 5-2-16,-5 2-5 15,-2 4-3-15,-4-1-7 16,-9 2 3-16,-1 0 4 0,-6 0 6 16,0 5-1-16,0 4 1 15,0 2 6-15,0 1 1 16,0 0 2-16,9-3 2 15,6 2 3-15,9-2 8 0,8-2-1 16,7-2-8-16,3-3-2 16,-4-2-3-16,1 0-4 15,-7 0-17-15,-3-3-56 16,-9-9-106-16</inkml:trace>
  <inkml:trace contextRef="#ctx0" brushRef="#br0" timeOffset="-158468.93">21329 7263 368 0,'0'7'92'0,"19"-2"-83"16,12 1 50-16,14 1-7 16,16 0-12-16,14-1-21 15,15-3-3-15,15 0-7 16,11-1-5-16,9 0-4 0,12-2-1 15,5 0 1-15,3 0-7 16,1-2-12-16,-10-1-3 16,-8-4-9-16,-15-1 4 15,-21 0 8-15,-19-1 15 16,-21 0 5-16,-18 1 7 16,-14 2 31-16,-13-2 21 0,-7 1-11 15,0 2-30-15,0 1-16 16,-1-3-29-16,-1-5-108 15</inkml:trace>
</inkml:ink>
</file>

<file path=ppt/ink/ink15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9:15:40.3740000"/>
    </inkml:context>
    <inkml:brush xml:id="br0">
      <inkml:brushProperty name="width" value="0.05292" units="cm"/>
      <inkml:brushProperty name="height" value="0.05292" units="cm"/>
      <inkml:brushProperty name="color" value="#C00000"/>
    </inkml:brush>
  </inkml:definitions>
  <inkml:trace contextRef="#ctx0" brushRef="#br0">1557 6603 470 0,'-5'0'45'0,"5"0"-14"0,0 0 15 15,7-4-20-15,12 2 0 16,4-1-6-16,8 1-1 15,8 0-4-15,6 2-2 16,8 0-1-16,5 0 4 16,11-1-3-16,4 0 0 0,7-3 3 15,10-2-3-15,-3 2-3 16,9-2-4-16,-3 3 0 16,2-2-1-16,2 4-1 15,-2-2-1-15,0 0 0 16,2 2-1-16,-3-2 0 15,1 1-2-15,-7 2 0 0,-2-1 0 16,1 1 0-16,-6-2 0 16,-5 0 0-16,-2 2 1 15,-8-2-1-15,-5 1 0 16,-9-3 1-16,-4 3-2 16,-7-1 1-16,-11-2 0 0,-5 3 0 15,-7 1-1 1,-5-2-3-16,-6 2-10 0,-2-3-11 15,-3-1-34-15,-2-5-56 16,2-10-189-16</inkml:trace>
  <inkml:trace contextRef="#ctx0" brushRef="#br0" timeOffset="827.91">5675 6503 429 0,'-15'0'23'0,"3"0"16"15,4 0 18-15,2-1-18 16,6 1-13-16,0 0-12 16,2 0-14-16,11 0 0 15,6 0 20-15,12 1 8 0,6 3-4 16,11-1-6-1,9-1 1-15,11-2 4 0,12 0-6 16,7 0-1-16,12-2-3 16,7-1-2-16,7-2-1 15,2 0-2-15,-4 2-4 0,1 3-1 16,-3-2-2-16,-4 0-1 16,-5 2 1-16,0 0 0 15,-3-1 0-15,-4 0 0 16,-8 1-1-16,-7 0 0 15,-10 0 1-15,-9 0-1 16,-9 0 0-16,-6 0 0 0,-7 0-1 16,-8 0 2-16,-2 0-2 15,-8 0 1-15,-4 1-1 16,-1 0-2-16,-5 1-10 16,-2-2-17-16,-3 0-27 15,-2-2-31-15,-2-11-97 0</inkml:trace>
  <inkml:trace contextRef="#ctx0" brushRef="#br0" timeOffset="1608.97">10450 6528 271 0,'-5'0'138'16,"3"0"-118"-16,2 0 34 15,4 0-24-15,14 0-15 16,4-1 14-16,10-4-3 16,9 4 5-16,10-3-2 0,8 2-3 15,6-1-2-15,6 1-6 16,7 2-1-16,2 0 0 16,8 0-5-16,2 0-1 15,0-1 4-15,5 1-1 16,0 0-7-16,0 0-3 15,2 0-1-15,0 0 0 0,1 0 1 16,-3 0-2-16,-4 0 4 16,3 0-2-16,-11 1-2 15,-2 4 0-15,-6-2 0 16,-4 4-1-16,-5-2-1 16,-3 0 1-16,-2-1-1 0,-3 1 1 15,-1-2-1-15,-2 2-6 16,-2-5-16-16,-1 0-25 15,-6-8-39-15,1-19-137 16</inkml:trace>
  <inkml:trace contextRef="#ctx0" brushRef="#br0" timeOffset="5842.34">5512 7674 522 0,'-27'0'60'0,"6"0"-32"15,3-4 30-15,3 0-4 16,8 4-8-16,2 2-20 16,5-2-12-16,0 0-3 15,12-2 0-15,8 2 4 16,7 4 7-16,12 0-3 0,7-3-6 16,5 1-1-16,12-2-1 15,4 0-2-15,3 0-4 16,5-2 0-16,5-2-3 15,-5-1-1-15,-3 2 0 16,-2-3 0-16,-7 3-2 16,-11-5 2-16,-8 5-2 0,-10-2 2 15,-8-1-1-15,-11 3 1 16,-7-1 0-16,-2 3-1 16,-6-3-3-16,0 2-8 0,1 0-12 15,-1 0-26-15,0-1-43 16,-3-4-129-16</inkml:trace>
  <inkml:trace contextRef="#ctx0" brushRef="#br0" timeOffset="10263.2">1460 9025 513 0,'-6'0'36'0,"2"0"5"15,4 0-6-15,2-1-16 16,8-1-17 0,4 0 2-16,4 0 3 0,3 2 7 15,6 0-2-15,2 0-2 16,5 0-5-16,1 0-1 15,6 0-1-15,1 0-1 0,4 0 0 16,2 0-3-16,4 0 2 16,2 0-1-16,3 0 1 15,2 0-1-15,7 0 0 16,5 0 0-16,1 0 0 16,9 0 2-16,3 0-3 0,4 0 2 15,8 0-2-15,2 0 1 16,4 0 1-16,2 0-1 15,4 4 0-15,1 1 0 16,3 0 0-16,2-1 0 16,1 2 1-16,4 1 1 0,2 0 0 15,1 1 3 1,2 2 0-16,5-3 2 0,-1 4-3 16,3-3 0-16,1 2-1 15,5-4-2-15,1 0 2 16,3 1-4-16,2-4 3 0,4-1-3 15,2 2 3-15,1-4-2 16,1 0 1-16,-2 1 1 16,1-1 1-16,-3-1-1 15,-3 1 1-15,-4 0 5 16,-3 0-1-16,-7 0 1 0,0 0-1 16,-8-2 2-16,-7-2 0 15,-3-1-2-15,-9 0-1 16,-6 1-2-16,-14-3-2 15,-10 3-1-15,-13-1 0 16,-13 0-4-16,-17-3-40 0,-16-4-64 16,-14-4-222-16</inkml:trace>
  <inkml:trace contextRef="#ctx0" brushRef="#br0" timeOffset="11934.66">8660 10279 413 0,'-2'0'35'0,"0"0"24"16,2 0-15 0,0 0-17-16,0 0-9 0,0 0-13 15,2 0 7-15,5 0 8 16,3 0 3-16,0 0-4 15,2 0-8-15,0 0-6 0,0 0 0 16,5 0 1-16,-4 0 0 16,6 0 0-16,1 0-2 15,4 0 0-15,2 0-2 16,-1 0 0-16,7 0-1 16,-1 0 0-16,1 0-1 15,-1-1 2-15,-1-1-2 0,1 0 0 16,-1 2 0-16,4 0 0 15,0 0 1-15,6 0 0 16,3 0 0-16,6-1 2 16,2-2 1-16,7 1 2 15,5-3 1-15,5 2-1 0,3-1-1 16,2 1 3-16,2-3-6 16,1 2-1-16,0 1-1 15,0-1 1-15,-2 3-1 16,0-1-1-16,-3 2 0 0,-1 0 2 15,0 0 0-15,1-2 1 16,0 2 0-16,-3 0 0 16,6-2 0-16,-2 2 0 15,1 0-1-15,1 0 0 16,0 0-1-16,0 0 4 16,1 0-6-16,1 0 4 0,-1 2-2 15,-2 0 0-15,3 3 1 16,-3-1-2-16,5 1-1 15,0 1 4 1,-2-3-2-16,1 2 0 0,2 1 0 16,-2 1 1-16,-1-2-1 0,3 4 1 15,-3-1-1 1,-1 1 0-16,1-1 0 0,-2 1 1 16,2 0-2-16,1 0 3 15,1-2-2-15,-1 2 0 16,0 0 1-16,2-2-1 15,2 2 0-15,-3-2 1 0,7 1-1 16,-2 1 0-16,3-3-1 16,-2 0 2-16,2-1-1 15,1 2 1-15,1 0 0 16,0-1-1-16,-1-2-1 16,1 2 2-16,4-2-2 15,-2 0 0-15,0 1 3 0,-2-2-2 16,3 1 1-16,-1-2-2 15,2-1 2-15,-1-1 0 16,3 0-2-16,-1 0 2 0,-1 0 0 16,-1 0 0-16,-1 0 0 15,0 0 2 1,0 0-5-16,-3 0 2 0,1 0 1 16,-1 0-1-16,-4 0 2 15,0 0 0-15,-2 0 2 16,1 0-1-16,-4 0 2 0,-2-3 0 15,-1 3 0-15,-5-4-2 16,-1 1 1-16,-8 1 0 16,-5-1-1-16,-8 1 0 15,-11-2-1-15,-6 2-1 16,-13 0 0-16,-9 1-7 0,-9 1-38 16,-11-2-69-16,-14-2-118 15</inkml:trace>
  <inkml:trace contextRef="#ctx0" brushRef="#br0" timeOffset="19214.21">16799 9389 414 0,'-15'-20'-2'15,"1"1"2"-15,-4-2 1 16,-4-2 7-16,-3-2 0 15,-5-2-6-15,-1 2 13 0,-7-4 12 16,-7-2 1-16,-2 4 2 16,-6-5-11-16,-8-1-6 15,-6 1-4-15,-5 0-1 16,-6 0-1-16,-5 1 2 16,-5-1-5-16,-6 2 0 0,-1-4-1 15,-8 2-1 1,-4-2-2-16,0 2 0 0,-7-2 1 15,1 0-1-15,-1 2 0 16,-5 0-1-16,0 1-3 16,-5 1-2-16,2 0 1 15,-5 1 0-15,0 1 5 0,-7-1 0 16,3 3 1 0,-5-1-1-16,-1 2-1 0,1 2 2 15,-1-1-1-15,1 1-1 16,-1 1 2-16,4 3-1 15,1 0-1-15,-5-1 1 0,4 2 1 16,-1 2-1-16,0-2-1 16,2 4 2-16,-1 1-1 15,3-1 2-15,3 2-2 16,1-1 0-16,1 4 0 16,2 2 2-16,3 2-1 15,-2 0 1-15,1 4 0 0,4 1 1 16,-4 0-1-16,3 2 0 15,-1 8-2-15,-1 4 0 16,1 3 0-16,0 2 1 16,2 5-3-16,1 2 3 15,3 3-2-15,8 2 1 0,0 0 1 16,4 4-1-16,5 2 1 16,1 1 1-16,3 4 1 15,4 1-2-15,0 2 0 16,5 3-1-16,4 4 1 15,3 1-2-15,3 3 2 0,3-1-1 16,2 1 0-16,3-3 0 16,2-1 0-16,6-6 0 15,2 4 3-15,2-4 2 16,4 1 4-16,5-3 3 16,3 2-3-16,2-3 1 15,7 0-3-15,6 1 0 0,2-2 0 16,4 1-1-16,5-1-2 15,3 2-2-15,5-3-1 16,4 4-1-16,3-3 0 16,0 0-1-16,10 1 1 0,7-2-2 15,6 2 2-15,2-2 0 16,7 0 0-16,7-2 0 16,2 0 0-16,9-3 0 15,2 2 0-15,3-6 0 16,8 0 0-16,5-2-1 15,6-3 1-15,7 2 0 0,3-4 2 16,6-2-4-16,5-1 3 16,10-3 0-16,6-1 0 15,6 0 5-15,5-6 0 16,9 3-2-16,4-5-2 16,-2 0-2-16,8 0-1 0,1-2-3 15,4 1 3-15,1 0 0 16,0-3 3-16,2-1-3 15,2 2 3-15,1-1-5 16,1-1 5-16,0 1-3 0,1 0 0 16,-1 2 2-16,0-1-1 15,-1 1 2-15,-1 2-3 16,-2-3-1-16,0 1 3 16,-2 2-2-16,1-3 2 15,-3 0-1-15,0-1 0 16,1 4 0-16,-2-3-1 0,-3-2 3 15,0 1-4-15,-4 3 1 16,-1-2 0-16,-2-2 1 16,-2 0 1-16,0-1 0 15,-3 0-3-15,-3-3 1 16,-2 2 2-16,-4-3 0 16,-3 0-1-16,-6 0 0 15,-5-3-1-15,-4-4 1 0,-6-1 0 16,-3-2 1-16,-3-1-1 15,-7-3 1-15,-3 0-1 16,-4-2-1-16,-6-1 2 0,-4-4 0 16,-3 0-1-16,-2 2 1 15,-5-5 0-15,-4-2 0 16,-4-3 0-16,-3-1 0 16,-2-4-1-16,-4-2 1 15,-4-2-1-15,-4-1 1 0,-2 0-2 16,-3-2 2-16,-6-2-1 15,0-3 0-15,-6-2 0 16,-1 1 0-16,-3-5 1 16,-4 4-1-16,-3-4 0 15,-3-1 0-15,0 1 3 16,-3-6 0-16,-11-2-2 16,-10-2 2-16,-10-2-5 0,-13-4 0 15,-16 0-10-15,-12-4-33 16,-20 0-47-16,-18-2-121 15</inkml:trace>
  <inkml:trace contextRef="#ctx0" brushRef="#br0" timeOffset="35585.34">2625 12143 254 0,'-7'-25'148'16,"-2"-3"-138"-16,0 2-2 0,0-2-7 15,0 6 7-15,-6-2-3 16,1 6 1-16,-4 2-3 15,-1 4-3-15,-5 4 0 0,0 5 5 16,-3 3-4-16,-1 0 0 16,0 8-1-16,-6 11-1 15,2 6 2-15,-2 4-1 16,2 5 3-16,-2 8-3 16,0 6 5-16,3 2 2 15,1 6 1-15,1 9 5 0,5 3-4 16,4 3-1-16,1 4-2 15,4 5-4-15,0 2 2 16,6 6 0-16,-2 3-2 16,2 3 0-16,0 6 3 15,2 0 3-15,1 2-1 16,-1 3-5-16,2 1 4 16,0 0 2-16,1 1 2 0,-1 4-1 15,2 1 1-15,-2 1-4 16,0-1 0-16,3 4 1 15,0-1-1-15,-1 0 1 0,-1 1-2 16,3 2-2-16,-3-3 1 16,1 5-2-16,-4-4-1 15,4 4 0-15,1-3-2 16,1 1 5-16,1-4 7 16,1-3 2-16,-1-2-4 0,7-4 1 15,5 0-2-15,2-5 0 16,2-2-1-16,3-3 0 15,0-6-6-15,4-2 3 16,1-3-3-16,-2-2 0 16,2 2 0-16,0 0-2 15,-1-2 1-15,0-7 1 16,2 0-1-16,-1-7 1 0,1-8-2 16,0-6 1-16,1-10 0 15,1-6 0-15,1-7-1 16,-1-9 1-16,0-4 0 15,1-6-1-15,1-8 1 0,0-4-5 16,3 0 4-16,2-14 1 16,0-6 1-16,4-3 0 15,1-7 1-15,5-4-3 16,-2-3 1-16,6-5-2 16,-2-6 1-16,3-2-2 0,-3-5-1 15,1-5 1-15,-1-5-1 16,-2-3 2-16,-3 1 0 15,-5-3 1-15,-2-1-1 16,-4 1 1-16,-3-3 2 16,-3 0-1-16,-2-3 2 0,-8 4-2 15,-1-3-2 1,-6-2 4-16,-2 3-2 0,-3-2-4 16,-2 7-1-16,0-1-3 15,-4 3 6-15,-1-1 0 16,-4-2 2-16,0 2-4 0,0-3-1 15,-2-1 6-15,0-1-2 16,1 4 2-16,1-4-1 16,1 1 1-16,3 1 1 15,-2 0-1-15,3-7 1 16,-1 4-2-16,3-4 3 16,2-3-1-16,-1 1-2 0,1 0-1 15,0-2 2-15,-3 5 0 16,3-3 1-16,-2-1 0 15,2 3-1-15,0-2 1 16,0-2-1-16,0-1-1 16,5 0 0-16,-5 1 0 0,1 1 0 15,-1 1-1 1,2-2 2-16,-2 4-1 0,2-1-1 16,-2 1 2-16,2-1-1 15,-2 1-1-15,-2-1 1 16,2 6 0-16,-5-2 0 15,-3 5 1-15,-4-1 0 0,-5 3 0 16,-1-1 0-16,-7 1 1 16,-2 0 2-16,-9 2-4 15,-5 4 0-15,-8 3 2 16,-8 4-1-16,-13 6-1 16,-9 9-3-16,-15 7-6 15,-15 12-8-15,-15 7-16 0,-14 6-76 16,-13-2-235-16</inkml:trace>
  <inkml:trace contextRef="#ctx0" brushRef="#br0" timeOffset="42099.43">13007 15095 481 0,'-3'7'132'0,"3"-1"-138"16,0-3 3-16,8 2 2 16,9 5 16-16,10-3-5 15,5-1-7-15,14 2 5 16,9-3 8-16,14 1-6 0,6-1 5 15,13-3 0-15,14 1-9 16,11-3-3-16,13 2 1 16,10-2-1-16,15 2-2 15,11 0 2-15,13 0-1 16,12 1-2-16,11-1 1 0,8 1 0 16,16 1 3-1,7 1-3-15,8-1 1 0,13 1 0 16,3 2 1-16,8 0 0 15,2 3 2-15,7 0-1 16,1-1 2-16,2 2 0 0,1 1-8 16,4 3 5-16,5-5-3 15,-1 3-1-15,0 1 3 16,1 0-3-16,1-1 0 16,0-1-2-16,1 2-3 15,-3-1 4-15,0 1-1 16,-2-3 3-16,-3 3 0 0,-1-3-1 15,-3 2 2-15,-7-5 0 16,-1 3-1-16,-4-2 2 16,-6-2 0-16,-7 2-3 15,-6-2 5-15,-8 0 1 16,-8 1-3-16,-12-5 5 16,-12 1-1-16,-17-4-2 0,-16 0 0 15,-23 0-2-15,-24-4-1 16,-27-5-3-16,-27-3-19 15,-28-10-50-15,-25-4-151 16</inkml:trace>
  <inkml:trace contextRef="#ctx0" brushRef="#br0" timeOffset="104116.09">15771 14526 155 0,'-5'0'253'0,"3"0"-192"0,2 0 16 16,0 0-22-16,0 0-12 15,9 0-13-15,0 0-7 16,5 0-3-16,3-1 2 15,2 1-6-15,6 0-3 16,4 0-4-16,3-2-4 0,6-2-1 16,-1 0-1-1,5-1-2-15,-2 0 1 0,-1 1-2 16,-2-3 0-16,-7 2 0 16,-6-1 0-16,-4 1-3 15,-6 2-6-15,-2 1-3 16,-10-2-6-16,-2 3-6 0,0 1-11 15,-17 0-22-15,-2 0-34 16,-8 3-49-16,-6 2-78 16</inkml:trace>
  <inkml:trace contextRef="#ctx0" brushRef="#br0" timeOffset="104390.49">15781 14576 216 0,'-31'11'110'0,"7"-2"-37"16,8 0-5-16,9-2-7 0,7 0-25 15,3-1-8-15,17-1 8 0,11-3 6 16,3-1-12-16,5-1-7 16,5 0 0-16,-1 0-4 15,-2-3-5-15,-1-2-5 16,-3-1-4-16,-4 1-2 16,-6 1-1-16,-7 1 0 0,-5 0-2 15,-6 0 0-15,-4 2 0 16,-3 1 0-16,0 0-4 15,-2 0-14-15,3 0-13 16,2 0-14-16,0 4-26 16,4-4-63-16,2 0-143 0</inkml:trace>
  <inkml:trace contextRef="#ctx0" brushRef="#br0" timeOffset="107483.51">17973 13433 416 0,'-2'0'39'0,"-7"0"-8"15,5 0 27-15,4-3-15 16,0-3-12-16,0-3-12 15,4-4-4-15,3-3 5 16,2-2-1-16,0-8-4 0,2-7 5 16,1-5-1-16,1-5-7 15,1-6-2-15,0-2-3 16,5-5-3-16,1 5 2 16,-3-1 2-16,5 2 2 15,-1 8 1-15,-1 2 1 0,0 6 0 16,-1 6-4-16,1 6-1 15,-5 2-1-15,-1 4-6 16,-3 6 0-16,-2-1 1 16,-2 6-1-16,-2-1 0 15,-3 3 0-15,2 3 0 0,-4-2 0 16,0 2-1-16,1 0-2 16,-1 0-6-16,0 0-6 15,0 0 0-15,2 0-13 16,2 2-18-16,-3 0-14 15,6-2-23-15,-6 0-49 0,-1 0-116 16</inkml:trace>
  <inkml:trace contextRef="#ctx0" brushRef="#br0" timeOffset="107780.32">18063 12646 516 0,'-12'0'16'0,"11"-11"42"16,1 3 3-16,16-3-22 16,11 0-19-16,7-1-9 15,9-1 1-15,6 2 5 0,1 1-8 16,2 5-4-16,-3 1 2 16,-6 4-3-16,-4 0 0 15,-9 11 0-15,-6 3 0 16,-7 9 1-16,-10 4 1 0,-4 3 3 15,-3 8-1-15,0 2-4 16,-10 9-3-16,-4 1 0 16,1-2-5-16,-2-3-39 15,1-8-49-15,1-16-113 16</inkml:trace>
  <inkml:trace contextRef="#ctx0" brushRef="#br0" timeOffset="108421.81">18879 12172 424 0,'-8'-11'29'16,"-6"0"33"-16,-1 4 2 16,-2 5-22-16,-2 2-18 15,-1 3-4-15,0 13 4 0,1 3 3 16,-1 6-10-16,4 5-3 15,1 6-8-15,8-2 0 16,5-1-6-16,2 0 1 16,7-6-1-16,12-8-1 15,3-5 3-15,12-8-3 16,1-6 1-16,5-4 2 0,-1-12-2 16,-5-9 2-16,-4-2-2 15,-6-3 3-15,-9-2-3 16,-12 0 0-16,-3 0-8 15,-8 5-6-15,-7 4-2 16,-11 7 4-16,1 5-3 16,2 4-17-16,5 7 3 0,6 0-10 15,7 1-33-15,5 5-84 16,8-1-203-16</inkml:trace>
  <inkml:trace contextRef="#ctx0" brushRef="#br0" timeOffset="108781.1">19103 12073 477 0,'0'-7'73'16,"0"2"-2"-16,0 2 1 0,0 3-22 15,5 0-20-15,-2 10-24 16,4 8 3-16,0 10 4 16,4 1-3-16,-2 7-5 0,2-3-4 15,-2 3 0-15,4-2-1 16,-1-5-2-16,1-8-13 15,-3-1-10-15,1-8-9 16,0-6-12-16,-4-6-29 16,-3 0-18-16,-4-11-36 15,-2-7-80-15</inkml:trace>
  <inkml:trace contextRef="#ctx0" brushRef="#br0" timeOffset="109171.64">19118 12173 315 0,'-21'-32'70'0,"7"1"4"16,4 0 4-16,6 2-28 15,4 7-4-15,17 2-14 16,8 0-11-16,9 8-3 16,9 2-2-16,3 4-4 0,0 6 0 15,-3 0-6-15,-5 5-1 16,-9 8-3-16,-14 3-3 16,-11 10 0-16,-2 1-2 0,-18 1 1 15,-13 1-12-15,-3-3 2 16,-6-2 4-16,4-5 7 15,6-8 1-15,4-2 3 16,7-5 6-16,9-3 6 16,6-1 0-16,2 0-1 0,10 0-10 15,10 0 0-15,8 6 2 16,4-1-1-16,2 6-1 16,2 5 1-16,-2 2-1 15,-4 1-3-15,-3 2 1 16,-3-1-1-16,-6-2-1 15,-2 2 1-15,-4-6 0 16,-4-1 0-16,-1-3-1 0,-2-1 0 16,-1-3-1-16,-1-3-8 15,-1-1-21-15,-1-2-28 16,-1 0-65-16,0-15-164 16</inkml:trace>
  <inkml:trace contextRef="#ctx0" brushRef="#br0" timeOffset="119935.76">20479 3089 426 0,'-7'-11'45'15,"0"1"37"-15,1-1-2 16,6 0-13-16,0 0-15 0,5 3-11 16,7 1-9-16,6-1-9 15,1 8-6-15,8 0-7 16,0 11-3-16,4 11-3 16,3 6-1-16,3 8 1 15,2 6 0-15,4 5 0 0,-4 1-2 16,5-3-1-16,-2-1 0 15,-2-6-1-15,-3-6 0 16,1-6 0-16,-4-4-1 16,-3-6-6-16,-4-9-13 15,0-5-16-15,-3-2-31 0,0-5-31 16,-2-13-58 0,-5-6-149-16</inkml:trace>
  <inkml:trace contextRef="#ctx0" brushRef="#br0" timeOffset="120154.43">21363 3003 544 0,'4'-18'86'15,"-4"3"-44"-15,0 6 16 16,0 3-5-16,0 6-21 16,0 0-26-16,-4 15-13 0,-6 11 1 15,-3 11 6-15,-6 12 7 16,-7 6-3-16,-1 6-1 15,-2-4-2-15,0-1-1 16,2-8-1-16,6-8-13 16,3-5-9-16,5-8-19 0,4-14-45 15,8-11-102 1</inkml:trace>
  <inkml:trace contextRef="#ctx0" brushRef="#br0" timeOffset="120591.84">22961 2810 654 0,'6'0'17'15,"-6"0"-9"-15,-2 10-14 0,-11 13 11 16,-5 11 22-16,-9 10-6 16,-5 10-12-16,-4 3-4 15,-1 6-3-15,0-3-2 16,3-4-2-16,7-10-22 0,6-10-16 16,8-13 0-16,6-11-6 15,7-12-11-15,0-7-23 16,12-20-38-16</inkml:trace>
  <inkml:trace contextRef="#ctx0" brushRef="#br0" timeOffset="120808.45">22987 2831 411 0,'7'-10'167'16,"-6"5"-130"-16,-1 5-5 15,4 0-6-15,-1 15-14 16,6 5 2-16,4 11 17 15,5 5-2-15,7 5-4 0,2 1-5 16,5 3-5-16,2-2-8 16,0-2-4-16,-1-2-3 15,-3-3 1-15,-5-2-2 16,-5 0-3-16,-4-4-28 16,-11-3-32-16,-5-2-47 15,0-9-148-15</inkml:trace>
</inkml:ink>
</file>

<file path=ppt/ink/ink15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9:18:13.7690000"/>
    </inkml:context>
    <inkml:brush xml:id="br0">
      <inkml:brushProperty name="width" value="0.05292" units="cm"/>
      <inkml:brushProperty name="height" value="0.05292" units="cm"/>
      <inkml:brushProperty name="color" value="#C00000"/>
    </inkml:brush>
  </inkml:definitions>
  <inkml:trace contextRef="#ctx0" brushRef="#br0">7166 7734 265 0,'-11'0'209'0,"2"0"-171"0,4 0 13 16,0 0 2-16,1 0-14 16,3 0-16-16,1 0-3 15,0 0 0-15,-2 0-2 16,2 0 0-16,0 0-1 0,0 0-2 16,0 0 1-16,7 0 3 15,5 0 0-15,6 0 0 16,8 0 2-16,8 0-3 15,3 0-4-15,6-3-2 16,4-3-8-16,-1-3-3 16,0 2 0-16,-5 0-1 0,-2 1 0 15,-9 1 0-15,-6 2-2 16,-4-1 1-16,-9 4-2 16,-6 0-1-16,-1 0-1 15,-4 0 1-15,0 0-3 16,0 0-5-16,-6 0-10 0,-6 0-2 15,-5 0-20-15,-9 0-26 16,-7 0-31-16,-6 0-70 16,-6 0-137-16</inkml:trace>
  <inkml:trace contextRef="#ctx0" brushRef="#br0" timeOffset="156.15">7221 7716 300 0,'-31'8'167'0,"6"-4"-94"0,10 2-4 15,8-2-6-15,7-3-18 16,8-1-33-16,18 0 2 15,10 0 17-15,11-3-1 16,5-5-16-16,3 0-10 16,1-1-1-16,-2-2-3 0,-2 0-12 15,-4 1-39-15,-9-5-46 16,-5-1-113-16</inkml:trace>
  <inkml:trace contextRef="#ctx0" brushRef="#br0" timeOffset="5076.87">7849 6772 189 0,'0'-5'60'0,"-2"0"21"15,0-1-37-15,-1 1 3 16,-1-2-1-16,-2 1 0 15,-1-3-9-15,-2-2-7 16,-3 3-1-16,-1-2-6 16,-3 0-3-16,-4 4-9 0,-3-4-4 15,-1 1-1-15,-2 6 0 16,-3-2-1-16,-1 2 2 16,-4 3-1-16,-3 0-1 15,-2 0 0-15,-2 8 1 16,-5 4-1-16,2 3 0 15,-5 2 0-15,-1 1-2 0,3 5 2 16,3 1-3-16,3-1 1 16,6 4 1-16,1-1 2 15,5 3 0-15,-2 3 1 16,4 0 0-16,2 4-2 0,1-1-2 16,0 5 3-16,1-1-2 15,2 2-1-15,8 2-1 16,-1-2 2-16,4 1-3 15,5 0 1-15,3-5 1 16,2 1-2-16,0-3 1 16,10-1 2-16,4-2 0 0,3 0 3 15,1 4-4 1,6-4-1-16,-3 2-2 0,4-4 2 16,2 1 1-16,0-1-1 15,2-3-2-15,5-2 2 16,-3-6-2-16,3 3 1 0,1-8 1 15,1-1-1-15,1-5 1 16,-1 0 2-16,1-6 0 16,1-2 1-16,-1 0-2 15,1 0 1-15,0-10-1 0,-2 2 0 16,3-5-1-16,-5 1 0 16,1-3 0-16,-3-2-1 15,2-1 0-15,-3-2 1 16,-1-2-1-16,-1 1-1 15,0-2 2-15,0 2 0 16,-3-3 0-16,-1-1 3 0,0 2-2 16,-1 0 0-16,-3-2 0 15,-1 2 1-15,2 0-1 16,-3 0 0-16,-1-2-1 16,-4 2 0-16,1-3 1 15,-3 0 0-15,-4 1 0 0,-1-2 0 16,-3-2 0-16,-3-1 0 15,-1 0 0-15,0-1-1 16,0-1 0-16,-1-2 1 16,-6 2-2-16,-5-4 0 15,0 1-1-15,-6-2-1 16,0 1 0-16,-7-2 0 0,-7 1 1 16,-6-1-1-1,-7 5-2-15,-8 6-11 0,-15 4-30 16,-8 5-41-16,-12 1-103 15</inkml:trace>
  <inkml:trace contextRef="#ctx0" brushRef="#br0" timeOffset="6154.76">8782 7759 493 0,'-2'0'15'0,"2"2"6"16,12 1-14-16,9 1 31 15,9-1 0-15,10-3-11 16,13 0 7-16,10 0-1 0,8 0 0 15,9 0-2-15,10-5-9 16,5 0-6-16,4-3-1 16,0 3-2-16,0 0-2 15,-4 0-2-15,-5-1-4 16,-6 1-3-16,-9-1 1 0,-3 3-2 16,-5-2 0-16,-4-1-1 15,-8 2 1-15,-5-1-1 16,-2 2 0-16,-9 1 1 15,-3-2-1-15,-6 3-1 16,-6 1 0-16,-3-2-2 0,-7 2-6 16,-3 0-5-16,-3 0-9 15,-8 0-19-15,0-2-22 16,-19-3-40-16,-9 0-93 16</inkml:trace>
  <inkml:trace contextRef="#ctx0" brushRef="#br0" timeOffset="6545.27">9101 7842 509 0,'7'3'11'0,"18"-3"-18"16,16 0 46-16,18 0 29 15,11 0-26-15,13 0-11 16,8-6-3-16,10 0-1 16,-1 0-4-16,5 0 0 15,-3 1-4-15,-5-2-10 0,-8 1-2 16,-2 3-3-16,-8-1-1 16,-11 1 1-16,-8-1 1 15,-7 4-1-15,-6-1-1 0,-8 1-1 16,-10 0-1-16,-4 0 0 15,-5 0-1-15,-7 0 2 16,-1 0-2-16,-4 0 1 16,-5 0 0-16,-1 0-1 15,0 0 1-15,-2 0-1 0,0 0-9 16,0-2-24-16,-2-2-37 16,-3-7-66-16,-10-3-293 15</inkml:trace>
  <inkml:trace contextRef="#ctx0" brushRef="#br0" timeOffset="11262.91">13672 7739 190 0,'-5'-3'159'16,"1"-2"-121"-16,-1-1 28 15,3 1 9 1,0 1-17-16,2 1-14 0,0 1-10 15,0-2-4-15,11 0-12 16,5 4-3-16,7-1 4 16,8 1-1-16,4 0-3 0,9-2-2 15,1 2-2-15,5-4-2 16,0-1 0-16,-1-2-4 16,-3 0-3-16,-4 0 0 15,-3-2-1-15,-8 0-1 16,-8 2 0-16,-5 1 0 0,-7 1-1 15,-6-2-7-15,-5 4-11 16,-5 3-13-16,-15 0-19 16,-7 0-17-16,-9 3-8 15,-12 6-13-15,-6 1-2 16,-5 7-13-16,-1-3 58 0,1 2 51 16,3 0 39-16,10 0 18 15,6-3 0-15,14-1-8 16,9-1-4-16,12-2-10 15,5-4-13-15,19-2-1 16,14 1 16-16,10-4-1 0,8 0-16 16,5 0-3-16,7-4-7 15,-5-4-5-15,1-1-4 16,-7-2-2-16,-1 3-1 16,-12-3 0-16,-6 1-1 15,-10 3 1-15,-7 0-3 16,-8 3 2-16,-3 1 4 0,-5-1 3 15,0 3-3-15,0-1-6 16,0 2-3-16,0 0-7 16,0 0-33-16,0 0-45 15,7-5-104-15</inkml:trace>
  <inkml:trace contextRef="#ctx0" brushRef="#br0" timeOffset="12871.91">14505 7663 49 0,'-3'0'374'0,"3"0"-334"16,0 0 32-16,0 0-18 16,5-2-11-16,6 0-15 15,5-1-16-15,6 1 4 16,3 2 2-16,6-2 0 16,4 0 0-16,5 2-1 0,4 0 1 15,5-2 0-15,3 0-2 16,1 1-6-16,2-1-2 15,-3 0-2-15,2 0-1 16,1 1-1-16,1-1 2 16,1 0-2-16,4 0 2 0,2 1-3 15,-3 1-1 1,1-2 0-16,0 2 0 0,0 0 1 16,-4 0-1-16,3 0 1 15,-4 0 0-15,-3 0-1 16,-1 0 1-16,0 2 0 0,0 1 0 15,-2-1-2-15,3 1 5 16,-5 1-4-16,1-2-3 16,1 1 3-16,-2 1-2 15,1-2 2-15,-4 1-2 16,0 1 1-16,-2-2-1 0,-1-1 0 16,-1 1 1-16,1 0-1 15,-2-2 2-15,0 2-1 16,1-2 2-16,0 0-1 15,-1 1-1-15,-4-1 0 16,1 3-1-16,-6-3 0 0,1 0 0 16,-5 1 1-16,2-1 0 15,-4 0-1 1,-4 0 1-16,-1 0 0 0,0 0 1 16,-1 0 1-16,-2 0-3 15,-3 0 2-15,-1 0-1 16,-4 0 1-16,-1 0-2 0,-4 0 1 15,-2 0 0-15,-2 0-2 16,-4 0-8-16,-8 0-38 16,-8-1-47-16,-7-9-116 15</inkml:trace>
  <inkml:trace contextRef="#ctx0" brushRef="#br0" timeOffset="47004.54">6352 15070 256 0,'-10'0'244'16,"3"0"-191"-16,4 0 11 16,1 0-5-16,2 0-24 0,0 0-25 15,7 0-4-15,1 0 6 16,7 2 2-16,-1 3-5 15,8 2 5-15,2-2-2 16,3 3 0-16,8-3 0 16,5-1-1-16,2-2-2 15,9-2 2-15,1 0-1 0,3 0-1 16,6 0-1-16,2 0-3 16,0-2-1-16,-2 0 2 15,-2 0-5-15,4-1 0 16,-2 3 0-16,2-2-1 15,-4 0 0-15,4 2 3 0,-2 0-2 16,-1 0 1 0,1 0 1-16,0 0-2 0,-2 0 0 15,-1 0 1-15,1 2-1 16,0 0-1-16,-1 1 1 16,1-1-1-16,2 0 0 0,2 0 0 15,-5-2 1-15,1 0-1 16,-4 0-1-16,1 0 1 15,-4 0 0-15,-2 0 1 16,2 0-1-16,-1 0-1 16,-5 0 2-16,-1-2-1 15,-2-2 0-15,-2 3 0 0,1-1 1 16,-3 0-1-16,-3 0 1 16,4 1-1-16,-6 1 1 15,2-3-1-15,0 1 2 16,-2-1-1-16,0 3 1 15,0 0-2-15,-2-2 1 16,2 2 0-16,1 0 0 0,-3-1 0 16,1-1 0-16,-5 2 1 15,1-2-2-15,-3-1 3 16,-4-1-1-16,3 2 0 16,-6 1-1-16,-4-3 0 0,2 2 3 15,-3-2-2-15,-4 3 1 16,2-1-2-16,-3 0 1 15,-3 0 0-15,0-2-1 16,-2 3-2-16,0-1 1 16,-4-4-14-16,0 0-45 15,-12-8-65-15,-2-3-216 0</inkml:trace>
  <inkml:trace contextRef="#ctx0" brushRef="#br0" timeOffset="48847.81">10237 15104 333 0,'-9'2'225'16,"3"-2"-163"-16,6 0 0 15,0 0-26-15,9 0-8 16,3-4-2-16,3 3-8 16,5-1 1-16,2 2-1 15,1 0-4-15,2 0-3 0,6 0-1 16,1 0-1-16,2 0-1 16,6 0 0-16,3 0-2 15,3 0-1-15,8-2 0 16,0-1 0-16,4-2 0 15,5 4-1-15,-1-3 3 0,1 1-1 16,-2-2 0 0,2 1-1-16,0 1-3 0,-4-1 2 15,-1 4-3-15,-1-4 0 16,1 4 2-16,0 0-6 16,0 0 4-16,5 0-1 0,0 0 0 15,2 0 0-15,1 0 0 16,2 0 1-16,0 2-1 15,-3 0 0-15,1 2 0 16,-5-3 1-16,-1 3-2 16,-6-2 1-16,-2 1 0 0,-2-3 1 15,-5 2-1-15,0-2 1 16,-3 0-2-16,-5 0 1 16,-1 0 5-16,-4 0-3 15,0-2 5-15,-3-1 0 16,-2-1-1-16,0 2-1 15,-1 1 1-15,-5 1 1 16,0-3-2-16,-2 3-1 0,-2 0-1 16,1 0 2-16,-4 0-2 15,1 0-1-15,-1-1 0 16,-1 1 0-16,0-4-2 16,-3 1 0-16,0 1 0 0,-3-3 0 15,0-1 0-15,-2 0 0 16,-4-2-20-16,-1-1-21 15,0-5-39-15,-3-4-82 16,-6-3-271-16</inkml:trace>
  <inkml:trace contextRef="#ctx0" brushRef="#br0" timeOffset="63203.83">19941 12837 356 0,'4'2'131'15,"-1"-2"-108"-15,2 0-1 16,2 0 21-16,5 0 7 16,-2 0-19-16,6 0-9 0,2-7 4 15,-1-6 1-15,-2-1-3 16,2-4-9-16,-3-3-4 15,-7-6-3-15,-1-1-2 16,-6-1-2-16,-3 0-2 16,-11 6 3-16,-6 2 8 15,-7 8 0-15,-5 4-3 0,-6 7-3 16,-2 2-2-16,-6 13 0 16,3 8 0-16,1 10-3 15,0 12 0-15,6 8-2 16,7 5 1-16,10 2 0 15,6-1-2-15,9-5-1 16,4-9 0-16,19-13 0 0,7-12 1 16,9-8-1-16,8-10 3 15,3-6 1-15,6-14 0 16,1-7-1-16,-4-6-1 16,-2-9 2-16,-4-2-1 0,-4-1 1 15,-9-1-2-15,-4 3 2 16,-9 6-1-16,-5 6 2 15,-4 10 4-15,-6 7 5 16,-2 6 4-16,0 8-3 16,-6 0-8-16,-3 15-5 0,0 8 2 15,0 11 0-15,3 7-1 16,4 7 0-16,2 2-1 16,5-2 0-16,12-1-1 15,3-6-3-15,7-9-6 16,7-7-14-16,0-12-20 0,2-10-32 15,0-5-50 1,-2-20-143-16</inkml:trace>
  <inkml:trace contextRef="#ctx0" brushRef="#br0" timeOffset="63885.08">20140 12273 540 0,'0'-14'44'0,"2"-2"-3"0,11 2 6 16,8 1-5-16,2 1-8 16,1 2-11-16,5 6-11 0,-7 4 2 15,-2 0-9-15,-3 10-3 16,-7 5-2-16,-1 2-1 16,-4 3-1-16,-5 1 1 15,0-3 1-15,0-2-1 16,-3-5-1-16,-4-6 2 15,0-5 2-15,-2 0 2 0,3-9 2 16,4-8 5-16,2-7 0 16,2-2-1-16,13-3-2 15,4 1-2-15,8 3-2 16,5 4-2-16,-1 7-1 16,4 9 0-16,1 5-1 15,-4 13 1-15,-5 13 0 0,-6 4 0 16,-4 12-1-16,-11 6 1 15,-6 0-2 1,0 0 1-16,-6-3-2 0,-6-6-11 0,0-7-23 16,3-11-29-16,6-9-51 15,1-12-157-15</inkml:trace>
  <inkml:trace contextRef="#ctx0" brushRef="#br0" timeOffset="64525.54">21063 12377 599 0,'0'-4'39'0,"0"4"-11"15,0 0 0-15,5 18-4 16,5 8 15-16,-3 12-12 0,-2 9-7 16,0 5-4-1,-3 6-7-15,-2 7-5 0,0-1-2 16,-2-5-1-16,-6-4-2 16,1-10 1-16,-1-12-4 15,2-11 3-15,1-13 1 0,4-9 2 16,1-7 5-16,0-17-1 15,3-4 0-15,14-6 1 16,2-2-2-16,6 2-3 16,7 8 0-16,4 8-3 15,2 7 1-15,0 11-1 0,-2 4 1 16,-6 15-1-16,-1 10 0 16,-10 10 0-16,-11 6-1 15,-8 3-11-15,-13 0-7 16,-16-4-6-16,-7-8-11 15,-4-9 9-15,-6-9 21 16,3-13 8-16,4-5-1 16,9-12 2-16,6-12-4 0,14-8-19 15,10-5-36-15,7-8-67 16,18-3-147-16</inkml:trace>
  <inkml:trace contextRef="#ctx0" brushRef="#br0" timeOffset="65146.82">21232 12197 509 0,'-4'-24'35'15,"4"-1"15"-15,6 7 3 16,17 4-7-16,7 6-25 15,7 4-5-15,2 4-2 0,4 6-2 16,-6 9-7-16,-4 8-5 16,-8 2-1-16,-10 4 0 15,-12-2-3-15,-3 1-6 16,-5-5 4-16,-13-9 3 16,-2-1 3-16,0-8 3 15,-1-5 0-15,-1-3 5 0,10-13 9 16,3-5 0-16,7-7-2 15,2-1-5-15,12-6-4 16,12 3-2-16,6 2-1 16,4 2-2-16,9 6-1 15,3 8 0-15,0 7 0 0,-1 7 2 16,-7 5-1-16,-3 15 1 16,-7 6-2-1,-8 6 1-15,-6 4 0 0,-6 2-1 16,-3-2 0-16,-5-1 1 0,0-5 0 15,0-3 0-15,0-4-1 16,0-5 2-16,-3-4-3 16,1-3 0-16,4-4-15 15,-2-1-22-15,0-5-27 16,-2-1-50-16,-1-1-118 16</inkml:trace>
  <inkml:trace contextRef="#ctx0" brushRef="#br0" timeOffset="82814.5">7344 16738 107 0,'0'2'324'0,"0"-2"-289"16,0 0-14-16,0 0 12 16,2 0-6-16,0 0-9 0,1 0-6 15,3 0 5-15,1 0 1 16,2 0-1 0,7 0 6-16,2 0 0 0,3-2-2 15,4 0-5-15,4-1-2 16,2-1-5-16,4 0 1 15,3 3-3-15,6-1 0 0,0-1-5 16,5 3 1-16,7-4-2 16,5 4 1-1,2-2 0-15,6 2 1 0,6 0 3 16,8 0-2-16,0 0 2 16,5 0 2-16,1 4-2 0,4-1-1 15,2 4 0-15,0 1 1 16,7 0-3-16,-2 0 1 15,9 2-3-15,-4 1 2 16,10-2-3-16,1 1 1 16,4-2-2-16,4 0 1 15,5 2 1-15,3-3 1 16,5-2-4-16,3 2 5 0,6-2-4 16,3 1 3-16,0-2 0 15,1 1 2-15,1-2-5 16,-4-1 4-16,1 0-3 0,-6 0 2 15,-2 0 1-15,-3-2-3 16,-8 0 4-16,-7 0-2 16,-6 0 1-16,-10 0-1 15,-10 0 1-15,-12-4-2 16,-12 0 0-16,-16-1 1 16,-17 2-1-16,-17-5-1 0,-15 3 1 15,-9 0-4-15,-24 1-24 16,-9-1-55-16,-10-10-88 15</inkml:trace>
</inkml:ink>
</file>

<file path=ppt/ink/ink15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9:19:52.5790000"/>
    </inkml:context>
    <inkml:brush xml:id="br0">
      <inkml:brushProperty name="width" value="0.05292" units="cm"/>
      <inkml:brushProperty name="height" value="0.05292" units="cm"/>
      <inkml:brushProperty name="color" value="#C00000"/>
    </inkml:brush>
  </inkml:definitions>
  <inkml:trace contextRef="#ctx0" brushRef="#br0">8465 5550 389 0,'-9'0'143'0,"1"0"-138"15,3 0 26-15,1-3 19 0,4 1-12 16,-2-1-18-16,2-1-5 15,0 4 0-15,0-2-2 16,4 1-5-16,3 1 0 16,1 0 1-16,2 0-1 15,2 0-1-15,0 0-3 16,0 0 1-16,1 3-2 0,1 1-1 16,3 1-2-16,2 0 3 15,6-3 2-15,2 2-2 16,7-1 1-16,2-1 5 15,6 0-3-15,4 0-3 16,3-1 0-16,1-1-1 16,2 4 0-16,2-1 0 0,2-1 0 15,1 2-2-15,0 0 1 16,6-1 0-16,0 2-1 16,3 1 1-16,1-3-1 15,5 3 0-15,-4 1 0 0,2 0 0 16,4 0 1-16,-4-1-1 15,4 2 0-15,-3-1-1 16,6 0 2-16,-1-1-1 16,2 1 0-16,4-2 0 15,1 1 0-15,2-3 0 0,0-1 1 16,1 2-2-16,2-2 1 16,2-1 0-16,2-1 1 15,-1 2 0-15,3-2-1 16,2 2 0-16,-2-2 2 15,4 0-4-15,-1 0 2 16,3-2 0-16,3 2 2 16,1 0-2-16,1 0 0 0,2 0 1 15,3 0 1-15,-1 0 0 16,1 2 1-16,4 0 0 16,-2-1 0-16,2 3-2 15,1-1 0-15,1 1-1 0,2-2-1 16,3 2 2-16,3-1-1 15,-1 2 1-15,5-1-1 16,-1-1 1-16,3 1-2 16,-1-2 2-16,2 0-1 15,2 1 1-15,4 1 1 0,-1-2-2 16,4 1-2-16,0-1 3 16,0-1 0-16,4 1-1 15,-1 0 0-15,3 0 0 16,3-2-1-16,-1-2 3 15,2 2-3-15,-1 0 2 16,0 0-1-16,-1-2 1 16,-4 0-1-16,-3-1 0 0,-4-2 1 15,-8 1-3-15,-7-1 3 16,-8-1-1-16,-11 1 0 16,-15 0 0-16,-16-2 0 0,-16-1-26 15,-26-2-68-15,-23-8-125 16</inkml:trace>
  <inkml:trace contextRef="#ctx0" brushRef="#br0" timeOffset="29227.47">18959 11285 213 0,'-15'-5'220'16,"1"-2"-175"-16,-3 2 3 15,0 2-2-15,-1 3-3 16,-3 0-13-16,1 13-8 16,-6 5 2-16,3 9-3 0,-4 9-1 15,-2 8 1-15,0 8 0 16,3 7-6-16,1 9 0 15,1 3-1-15,10-2-4 16,8 1 0-16,6-2-6 16,15-6-2-16,14-1 0 15,10-8-1-15,5-3 0 0,12-3-3 16,7-7-19-16,2-13-62 16,7-15-85-16</inkml:trace>
  <inkml:trace contextRef="#ctx0" brushRef="#br0" timeOffset="29805.45">21025 11325 479 0,'0'-8'29'0,"7"3"1"16,14 5-7-16,7 0 21 0,8 0 2 16,10 13-12-1,8 6-10-15,1 4-2 0,0 9-4 16,-2 10-3-16,-2 4-4 16,-8 6-8-16,-6 5 0 15,-13 5-1-15,-7-3-2 16,-12 0 0-16,-5-3 2 0,-12-5-3 15,-10-1 1-15,-11-5-1 16,-6-1-23-16,-10-5-37 16,-5-9-96-16</inkml:trace>
  <inkml:trace contextRef="#ctx0" brushRef="#br0" timeOffset="31493.71">22490 11180 495 0,'-29'0'121'16,"-5"5"-97"-16,-3 15 8 15,-2 16 7-15,3 10 6 16,4 13-17-16,3 10-11 16,10 7-8-16,13 2-8 0,6-1 0 15,21-6-1-15,19-10-3 16,14-11-8-16,14-12-16 16,10-11-21-16,12-16-27 15,7-11-41-15,6-5-104 0</inkml:trace>
  <inkml:trace contextRef="#ctx0" brushRef="#br0" timeOffset="31806.12">24056 11032 633 0,'15'-14'1'16,"2"1"13"-16,5 9 11 15,11 4 13-15,8 10 2 16,9 9-9-16,6 9-4 16,3 12-3-16,1 6-10 0,-5 6-6 15,-3 9 0-15,-8 3-2 16,-12 6-5-16,-13-1 2 15,-15 3-3-15,-10-3-2 16,-31-1-1-16,-21-8-28 16,-23-7-59-16,-19-11-108 0</inkml:trace>
  <inkml:trace contextRef="#ctx0" brushRef="#br0" timeOffset="32352.88">20155 13021 562 0,'-27'-7'13'16,"-7"7"16"-16,-6 7 24 15,0 19 7-15,-2 12-20 16,3 14-8-16,2 11-16 15,10 5-4-15,11 6-7 16,14 5-2-16,6-4-5 16,23-12 2-16,14-6-12 0,16-10-12 15,8-13-16-15,3-15-13 16,10-15-31-16,-2-8-76 16,2-21-266-16</inkml:trace>
  <inkml:trace contextRef="#ctx0" brushRef="#br0" timeOffset="32899.68">20986 13100 559 0,'-20'0'35'16,"-7"0"-2"-16,-3 15 19 0,-4 10-1 16,-4 9-16-16,2 11-8 15,1 5-7-15,9 3-6 16,11 5-10-16,12-2-3 16,6-6-2-16,23-3-1 15,11-8-12-15,12-9-15 0,7-9-20 16,7-14-27-16,3-7-51 15,0-12-183-15</inkml:trace>
  <inkml:trace contextRef="#ctx0" brushRef="#br0" timeOffset="33180.85">21586 13042 577 0,'5'-3'31'0,"6"3"1"16,8 0 0-16,3 12 12 16,7 15 2-16,3 5-21 0,0 9-12 15,1 5 0-15,-10 4-8 16,-4 4-3-16,-9-4-2 15,-10-4 0-15,-3-2-16 16,-17-5-18-16,-7-4-24 16,-6-10-27-16,1-6-50 15,0-13-73-15</inkml:trace>
  <inkml:trace contextRef="#ctx0" brushRef="#br0" timeOffset="33618.18">22223 12998 512 0,'14'-8'51'16,"5"5"-14"-16,0 3 21 0,8 2-1 15,7 10-10-15,3 9-17 16,2 7-11-16,0 5-5 16,-5 10-3-16,0 5-7 15,-10 4 0-15,-10 1-5 16,-8-2 2-16,-6-4-8 16,-19-5-22-16,-11-9-36 0,-8-6-21 15,-1-6-35-15,-3-15-85 16</inkml:trace>
  <inkml:trace contextRef="#ctx0" brushRef="#br0" timeOffset="34305.54">23028 12689 514 0,'14'0'34'0,"6"4"-6"15,7 6 23-15,7 12-2 16,2 10-9-16,1 7-7 16,-1 13-9-16,-1 10-5 15,-6 5-8-15,-5 6-4 0,-9 3-5 16,-5-5-2-16,-8-3 0 15,-2-5-24-15,-5-8-23 16,-17-9-10-16,-9-13-57 16,-8-9-234-16</inkml:trace>
  <inkml:trace contextRef="#ctx0" brushRef="#br0" timeOffset="34930.39">19432 12930 485 0,'-17'-5'12'15,"-3"5"12"-15,-2 0 17 16,-1 17 2-16,0 12-1 16,1 8-8-16,2 13 3 15,4 11-4-15,5 7-11 16,7 5-1-16,4 6-14 0,24 0-4 15,8 0-2-15,17-4-2 16,14-2-21-16,15-2-26 16,16-7-43-16,18-8-123 15</inkml:trace>
  <inkml:trace contextRef="#ctx0" brushRef="#br0" timeOffset="36617.54">20447 14350 595 0,'-18'-7'41'0,"-5"1"-2"16,-7 6-9-16,-9 11 13 15,0 16-2-15,-4 12-15 0,-4 9-12 16,6 15 2-16,5 4 3 16,9 7-8-16,15 0-6 15,12 0-5-15,9-9-1 16,21-7-2-16,13-11-8 16,11-11-13-16,7-11-34 0,7-14-36 15,0-11-62-15,1-12-242 16</inkml:trace>
  <inkml:trace contextRef="#ctx0" brushRef="#br0" timeOffset="36914.31">21073 14494 581 0,'-20'-3'59'15,"-8"3"-28"-15,-2 2 9 16,-1 17 6-16,3 6-9 16,4 11-21-16,8 3-10 0,7 7-2 15,9 3-3-15,3-1-1 16,19-5-2-16,10-1-23 15,10-10-23-15,6-7-19 16,5-9-33-16,-1-9-116 16</inkml:trace>
  <inkml:trace contextRef="#ctx0" brushRef="#br0" timeOffset="37179.86">21530 14518 549 0,'8'-8'47'0,"6"5"-15"16,3 3 13-16,5 8 3 16,3 13-8-16,2 8-18 0,-2 7-11 15,-2 5-2-15,-6 0-5 16,-9 2-3-16,-4-3-1 15,-4-4-4-15,-12-2-19 16,-10-6-20-16,-5-11-37 16,-4-6-72-16,5-9-187 0</inkml:trace>
  <inkml:trace contextRef="#ctx0" brushRef="#br0" timeOffset="37617.28">22297 14482 544 0,'-22'0'44'0,"-4"0"13"15,-3 11-4-15,0 8-11 16,-3 9-14-16,6 10-4 16,3 3-8-16,12 5-5 15,11 3-8-15,4-5-3 16,20-4 0-16,8-5-3 16,10-6-18-16,7-8-24 0,5-9-39 15,0-10-92-15,-4-2-258 16</inkml:trace>
  <inkml:trace contextRef="#ctx0" brushRef="#br0" timeOffset="37851.61">22661 14476 630 0,'0'-12'25'0,"0"3"4"16,11 9 18-16,9 2-9 15,3 19-7-15,6 9-19 16,0 8-6-16,-5 6-3 16,-2 8-1-16,-3 0-3 15,-11-2 0-15,-8-2-10 16,0-8-16-16,-10-6-12 0,-10-6-14 16,1-12-50-16,0-7-83 15</inkml:trace>
  <inkml:trace contextRef="#ctx0" brushRef="#br0" timeOffset="38273.36">23123 14214 480 0,'7'-9'137'0,"11"4"-127"16,11 5 15-16,8 7 20 16,6 16 3-16,8 11-11 15,-1 11-10-15,-2 9-7 16,-4 6 0-16,-10 8-9 16,-10-1-6-16,-14 5-2 0,-10-5-2 15,-20 1-1-15,-23-1-8 16,-16-5-26-16,-17-5-66 15,-12-10-155-15</inkml:trace>
  <inkml:trace contextRef="#ctx0" brushRef="#br0" timeOffset="41585.08">7501 12896 652 0,'-7'-7'47'0,"2"1"2"16,5 6 11-16,0 0-27 16,5 13-18-16,7 8-3 0,5 8 3 15,3 8-1-15,2 8-2 16,-1 4-4-16,3 0-4 15,-3 1-3-15,-2-5 1 16,-2-4-2-16,-2-6-2 16,-6-10-9-16,-4-5-15 15,-5-6-13-15,0-11-22 0,-11-3-25 16,-9-5-52-16,-5-15-215 16</inkml:trace>
  <inkml:trace contextRef="#ctx0" brushRef="#br0" timeOffset="41803.78">7112 13000 595 0,'-22'-13'37'0,"12"1"5"16,10 1 16-16,18-2-21 16,20 1-14-16,14 0-3 0,16-1 0 15,12-3-5-15,7 1-6 16,3-1-5-16,0 4-2 15,-2 2-4-15,-5 0 1 16,-12 5-19-16,-6 3-44 16,-13 1-28-16,-11 1-48 15,-14 0-112-15</inkml:trace>
  <inkml:trace contextRef="#ctx0" brushRef="#br0" timeOffset="41991.23">8027 13027 446 0,'0'3'140'16,"0"-3"-99"-16,8 0 15 16,16-9-11-16,6 0-1 15,6-2-26-15,5 0-15 16,1 6-3-16,-1 5-10 0,-9 0-60 16,-13 7-60-16,-16 11-83 15</inkml:trace>
  <inkml:trace contextRef="#ctx0" brushRef="#br0" timeOffset="42086.06">8105 13229 508 0,'-3'10'53'0,"6"-10"-29"0,24-2 2 15,17 0-10-15,12-12-16 16,13-6-59-16,6-5-120 16</inkml:trace>
  <inkml:trace contextRef="#ctx0" brushRef="#br0" timeOffset="42679.68">9165 12830 422 0,'9'-23'74'16,"-6"1"3"-16,-3 1-18 16,-3 3-13-16,-14 2-18 15,-4 3-11-15,-2 5-4 0,-4 6 5 16,0 2 0-16,1 2-4 15,7 12-7-15,6 6-4 16,6 3 1-16,7 4-2 16,5 5-1-16,14 0 0 15,6 0 0-15,5 0-2 16,3-2 0-16,-3 1 0 0,-4-3-11 16,-9-3-16-16,-8 2-4 15,-9-2-1-15,-19 2-4 16,-8-6 9-16,-6 1 15 15,3-7 13-15,-1-4 1 16,11-2 24-16,10-1 3 0,8-2-15 16,2 3-9-16,12 5-1 15,12 4 3-15,3 6-3 16,2 5 0-16,-4 0-2 16,-4 3-2-16,-6-1-6 0,-10 1-3 15,-3-5 8-15,-2-4 1 16,0-4 2-16,0-6 2 15,1-7-1-15,16-3-4 16,7-3-15-16,11-7-65 16,8-13-167-16</inkml:trace>
  <inkml:trace contextRef="#ctx0" brushRef="#br0" timeOffset="43101.44">10086 12898 473 0,'0'-13'56'0,"-9"5"11"15,0 4 3-15,-3 4-10 16,-7 4-32-16,4 12-8 15,-5 10 5-15,0 6 1 16,6 11-9-16,4 2-5 0,10-1-4 16,0 1-5-16,24-2-4 15,8-6-2-15,10-5 2 16,11-4-8-16,6-12-36 16,2-3-47-16,0-9-80 15,-3-4-287-15</inkml:trace>
  <inkml:trace contextRef="#ctx0" brushRef="#br0" timeOffset="43320.14">10754 13318 722 0,'1'4'41'16,"-1"2"-20"-16,0 5 30 15,0 1-17-15,-3 5-17 0,-7-2-16 16,-4 4-9-16,2 0-42 16,-3-6-83-16,3-6-187 15</inkml:trace>
  <inkml:trace contextRef="#ctx0" brushRef="#br0" timeOffset="43804.4">11456 12890 563 0,'0'-12'43'0,"7"-1"17"0,13 6-16 16,9 4 0-16,10 3-2 15,0 9-23-15,5 14-5 16,2 7 0-16,-4 8-5 16,-8 8-3-16,-5 6-2 15,-12 3-3-15,-9 2-1 0,-8-3-2 16,-8-5 0-16,-11-8-12 15,-10-8-11-15,-3-10-15 16,-4-12-29-16,-4-8-41 16,6-3-116-16</inkml:trace>
  <inkml:trace contextRef="#ctx0" brushRef="#br0" timeOffset="44757.34">12211 12653 518 0,'-10'-12'43'16,"7"-2"20"-16,3 4-9 16,14 4-15-16,15 2-27 15,5 2-8-15,5 2 2 16,2 2 2-16,1 12-3 16,-9 0-3-16,-6 6-2 0,-10 7 0 15,-10 2-1-15,-7 3-1 16,0 2 3-16,-12 1 0 15,-2 3 0-15,3-5 1 16,5-1-1-16,6-5 1 16,0-2-2-16,9-5 0 0,8-2-2 15,5-6 4-15,-5-4-2 16,0-3 0-16,-5-3 2 16,-5 1-1-16,-7-3 4 15,0 5 5-15,-11-1 11 16,-4 5-7-16,3 3 2 0,0 6-1 15,2 6-8-15,7 4-3 16,3 8 0-16,7 3-3 16,9 2-1-16,3 5 0 15,-4-4 0-15,-1-2-1 16,-9-1-3-16,-5-7-7 16,-12-5 5-16,-15-2 4 0,-12-7-1 15,-5 0-6-15,-10-6-19 16,-6-8-43-16,3-2-104 15</inkml:trace>
</inkml:ink>
</file>

<file path=ppt/ink/ink15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9:10:51.0690000"/>
    </inkml:context>
    <inkml:brush xml:id="br0">
      <inkml:brushProperty name="width" value="0.05292" units="cm"/>
      <inkml:brushProperty name="height" value="0.05292" units="cm"/>
      <inkml:brushProperty name="color" value="#C00000"/>
    </inkml:brush>
  </inkml:definitions>
  <inkml:trace contextRef="#ctx0" brushRef="#br0">12896 5818 573 0,'-16'-21'118'0,"11"-6"-109"15,5-3 39-15,18 1-8 16,16 4-26-16,10 2-9 16,10 5-5-16,6 11 3 15,1 7-2-15,-7 5 0 16,-11 17-1-16,-15 12 0 16,-17 12-15-16,-13 11-4 15,-30 13 9-15,-16 7 5 0,-13 5 2 16,2-4 2-16,3-7 3 15,15-8-1-15,14-11 6 16,18-17 5-16,9-8-5 0,19-13-5 16,19-7 1-16,11-5-1 15,6-2-2-15,5 0-2 16,-7 0 1-16,-9 2-11 16,-16 11-5-16,-10 9 9 15,-5 13 6-15,-8 10 6 0,2 15 12 16,0 11-3-16,1 13-5 15,4 5 0-15,-3 4-3 16,-1-2-4-16,-5-8-1 16,-3-6 0-16,-8-14-11 15,-11-14-11-15,-13-11 6 16,-10-16 4-16,-6-15-6 0,-8-9-16 16,0-27-20-16,5-17-71 15,5-20-269-15</inkml:trace>
  <inkml:trace contextRef="#ctx0" brushRef="#br0" timeOffset="531.09">14137 5356 771 0,'-4'-14'25'16,"1"0"-17"-16,3 3 13 15,5 11 10-15,14 0-21 16,6 12-7-16,7 15-3 16,7 10 3-16,8 10 0 15,1 10 1-15,3 2-2 16,-1 0-1-16,-3-2 0 0,-4-14-1 15,-8-11 0-15,-8-9 0 16,-5-12 0-16,-6-11 2 16,-3-6 4-16,-3-19 20 0,1-12-1 15,0-17-10-15,1-10-2 16,0-7-8-16,0 0-5 16,-1 6-1-16,0 12-1 15,-2 12-2-15,-2 12-13 16,-2 17-18-16,4 7-44 15,2 3-98-15,1 2-268 0</inkml:trace>
  <inkml:trace contextRef="#ctx0" brushRef="#br0" timeOffset="905.99">15227 5296 872 0,'0'-6'5'0,"0"6"-6"16,0 6 0-16,4 16-1 16,5 13 4-16,5 7 0 0,0 3 0 15,0 3-1-15,1-5-1 16,-4-9 0-16,-4-9 0 16,-7-10-9-16,0-9-3 15,-11-6 8-15,-3-19 10 16,-2-12 1-16,4-13-4 15,-2-10 2-15,11-6 8 0,1-1-1 16,7 5-5-16,12 6-1 16,4 13-2-16,8 12 0 15,1 12-4-15,5 13-2 16,6 9 1-16,-2 17 1 0,2 9-1 16,0 12 0-16,-6 4-1 15,-4 6-13-15,-4-5-24 16,-10-2-18-16,-2-11-34 15,-11-12-56-15,-4-14-256 16</inkml:trace>
  <inkml:trace contextRef="#ctx0" brushRef="#br0" timeOffset="1327.76">16356 5005 773 0,'2'-7'26'0,"0"0"8"15,0 7-2-15,7 3-10 16,0 15-15-16,3 9-5 16,5 7 11-16,3 9-2 15,-1 5-3-15,1-1-4 16,-1 3-3-16,0-7-1 0,-7-1 0 15,1-10-8-15,-8-7-15 16,-3-8-16-16,-2-8-19 16,-7-9-20-16,-15 0-18 15,-9-21-76-15</inkml:trace>
  <inkml:trace contextRef="#ctx0" brushRef="#br0" timeOffset="1499.61">15918 5104 628 0,'-3'-15'50'0,"3"-3"-45"0,17-1 15 16,22-1 12-16,12 2-5 15,7-2-11-15,13 2-4 16,3 2-5-16,6 2-5 16,-9 2-4-16,-1 1-8 15,-7-3-71-15,-9-3-135 16</inkml:trace>
  <inkml:trace contextRef="#ctx0" brushRef="#br0" timeOffset="1905.76">17069 5009 397 0,'-5'0'306'0,"5"0"-296"0,3-6 10 16,23-1 7-16,11 0-2 16,14 0-11-16,6-1-12 15,11 1-1-15,2 2-1 16,1 3-2-16,-7 2-35 15,-12 0-52-15,-14 0-63 0,-22 4-164 16</inkml:trace>
  <inkml:trace contextRef="#ctx0" brushRef="#br0" timeOffset="2061.97">17225 5170 548 0,'-14'8'135'0,"9"-5"-125"0,7-3-10 16,25 0 10-16,19 0-1 15,13-3-4-15,11-4-5 16,11-3-31-16,2-2-75 16,-1-6-173-16</inkml:trace>
  <inkml:trace contextRef="#ctx0" brushRef="#br0" timeOffset="2465.17">18671 4685 545 0,'2'-23'39'16,"-2"0"-9"-16,-9 5 35 0,-9 6-17 15,-7 5-25-15,-7 7-16 16,-8 0-4-16,-3 17-2 16,-1 9 2-16,0 9 4 0,8 6-2 15,7 8-2-15,14 2-1 16,12 3-1-16,7 0-1 15,22-3 0-15,16-7-1 16,18-6 4-16,8-11 0 16,15-4-2-16,2-12 1 15,5-6 1-15,-2-5-4 0,-5-7-2 16,-12-15-4-16,-8-7-10 16,-14-12 6-16,-18-3-1 15,-19-6 0-15,-12 2 6 16,-25 3 6-16,-20 5 0 15,-14 4-1-15,-7 7 2 16,-3 10-1-16,8 6 0 16,11 8 2-16,11 5-26 0,11 3-50 15,14 10-74-15,10-4-178 16</inkml:trace>
  <inkml:trace contextRef="#ctx0" brushRef="#br0" timeOffset="2786.31">18886 4409 525 0,'-7'-16'246'16,"0"5"-245"-16,4 4 9 16,3 7 9-16,0 12-13 15,0 15-11-15,-5 16 3 16,-3 16 3-16,-6 20 2 0,-10 13 4 15,-1 12 4-15,-7 3-5 16,-4 0-1-16,0-4 2 16,0-5-2-16,1-10 3 15,2-12-1-15,8-6-1 16,5-15-3-16,4-12 1 16,7-13-2-16,3-13 1 0,6-14-3 15,2-5 1-15,18-23-17 16,6-14-54-16,6-11-102 15,4-9-436-15</inkml:trace>
  <inkml:trace contextRef="#ctx0" brushRef="#br0" timeOffset="39043.4">3309 12662 207 0,'6'0'144'0,"1"-1"-71"0,1-3-48 15,4 0 10-15,2 1-14 16,-1 3-11-16,4-2-4 0,5 2 2 16,2 0 0-16,3 0 0 15,8-2-1-15,5 2 0 16,2 0-3-16,4-2-1 16,2 1 0-16,1 1-1 15,0-2-1-15,5 2-1 16,1-2 0-16,2 2 1 0,6-2 5 15,3 0 7-15,6 2-3 16,4 0 4-16,4 0-1 16,5 0-5-16,-1 0-4 15,8 0 0-15,1 0-2 16,6 4 0-16,-1-2 1 16,9 1-3-16,-2 1 5 0,5-1 2 15,1 1 0-15,2 2-1 16,4-3-1-16,0 0-1 15,5 3 0-15,2-2-1 16,0-1 2-16,2-1-3 0,5 1-1 16,-2 1 0-16,-2-2 0 15,5 1 0-15,-5-1-1 16,4 0 1-16,-2 0-1 16,2-1 0-16,-1 1 1 15,1-2 0-15,-2 0 0 0,-2 0 2 16,1 2-3-16,-3-2 2 15,-3 0 3-15,2-2-2 16,-5 2 2-16,-4 0-4 16,0 0 2-16,-9 0 2 15,-3-2-2-15,-6-3-1 0,-7 2-2 16,-8-5 2 0,-7 1-1-16,-10-2-1 0,-7 1 0 15,-16-3-1-15,-4-2-7 16,-13-3-32-16,-10-4-73 15,-10-8-270-15</inkml:trace>
  <inkml:trace contextRef="#ctx0" brushRef="#br0" timeOffset="45401.31">17565 9992 278 0,'-23'3'106'15,"3"-1"-31"-15,1 0 5 0,6-2-14 16,4 0-11-16,5 0-10 15,4 0-6-15,0 0-11 16,4 0-12-16,8 0-1 16,8 0-1-16,1-2-4 15,8 2-4-15,3 0 1 16,7 2 1-16,5 0-1 16,5 0 0-16,10-2 2 0,8 0 0 15,2 0 2-15,12 0-3 16,1 0-4-16,7 0 1 15,-1-2-4-15,0 0 1 16,-2 0-1-16,1 2 0 0,-7-2 0 16,-3-1-1-16,0 1 0 15,-4 1 1-15,-4-1-1 16,-2 0 0-16,-4 0 0 16,1 2 0-16,-5 0 0 0,-1 0 0 15,-4 0-1-15,-1 0 3 16,-6 0-2-16,-2 0 0 15,-7 0-1-15,-4 0 3 16,-3 0-2-16,-9 0-1 16,2 0 2-16,-7 0-2 15,-3 0 3-15,-3 0-2 16,-2 0-1-16,-1 0 1 16,-2 0-2-16,-1-2-11 0,-2-1-21 15,2-2-30-15,-5-8-69 16,0-7-234-16</inkml:trace>
  <inkml:trace contextRef="#ctx0" brushRef="#br0" timeOffset="49025.43">5665 11299 218 0,'-14'4'176'16,"3"-2"-130"-16,2-2 25 16,2 0-3-16,4 0-14 15,3 0-26-15,0 0-8 0,0 0 4 16,0 0 1-16,0 0-6 15,6 0 4-15,3 0 2 16,4 0-9-16,6 0-4 16,0 0-2-16,6 0 1 15,1 0-2-15,6 0-1 0,7-2-1 16,4 0-1-16,4 2 0 16,4-2 3-16,5 1-6 15,2-3 1-15,1 1 1 16,6-1-1-16,-3 0 1 15,5 1-2-15,2-1 2 16,4 1-1-16,-5-1-3 16,2 3 4-16,0-3-3 0,-2 4-1 15,0-2 2-15,-1 2-1 16,-3-2 0-16,3 2 0 16,-2 0 1-16,1 0 0 0,2 0-1 15,-1 0 1-15,-1 0-2 16,-7-2 0-16,-1 1 1 15,-4 1-1-15,-3-2-1 16,-3 2 0-16,-4-2 1 16,-4 2-1-16,-2 0 1 15,-4-2-2-15,-7 0 2 0,-2 2-1 16,-8-1 2-16,-2-1-2 16,-6 2 1-16,-2 0 0 15,-2-2-2-15,-2 2-4 16,-1-1-29-16,3-5-52 0,-2-6-138 15</inkml:trace>
  <inkml:trace contextRef="#ctx0" brushRef="#br0" timeOffset="51730.35">10336 11403 394 0,'-8'0'49'15,"3"0"17"-15,3 0-6 0,2 0-8 16,0-2-10-16,10-3-18 15,2-2-1-15,8-1 2 16,3 3-4-16,5 2-7 16,5-1-9-16,7 0-4 15,3 3 0-15,7 1 0 16,9 0-1-16,6 0 0 0,7-2 0 16,5 0 0-16,3 2 0 15,5-1 0-15,0 1 2 16,-2 0-2-16,-5 0 1 15,1 0 0-15,-5 0-1 16,-1 0 0-16,1 3 0 16,1-3 0-16,1 2 2 0,3-2 6 15,-2 0 4-15,0 0 1 16,2 0-1-16,-2 0-4 16,1-4-2-16,-1 1 1 15,-1-3 1-15,-1 1-3 0,2-2 0 16,-2 1-1-16,-3-1-1 15,-2 0 0-15,4 2-1 16,-6 0 2-16,-2-1-2 16,1 1-1-16,-2 1 1 15,-2 2 0-15,-1 1 1 0,0-1 1 16,-3 2 0-16,2 0 0 16,-2-2-2-16,4 2 2 15,-4 0-1-15,4 0-1 16,2 0 0-16,-1 0-3 15,1 0 3-15,1 0-3 16,-1 0 2-16,-1 0-1 0,-3 0 1 16,-1 0-1-16,-3 0-1 15,-1 0 3-15,-5 0-2 16,0 0 0-16,-2 0-1 16,-1 0 2-16,-1-4-2 0,-4 2 2 15,-1-3 1-15,-3 2-2 16,-2-1 0-16,-3 3 0 15,-5-3 0-15,2 2 0 16,-4 0 0-16,-2 2 0 16,-6-2 0-16,-2 1 0 0,-1-1-8 15,-7 0-29-15,-2-5-38 16,-7-8-96-16,-2-2-422 16</inkml:trace>
  <inkml:trace contextRef="#ctx0" brushRef="#br0" timeOffset="69335.58">3832 15873 208 0,'-8'-1'174'0,"-1"1"-26"16,1-4-99-16,0 2 25 16,3 0-9-16,3 2-14 0,2 0-16 15,0 0-14-15,2 0-6 16,11 0 3-16,8 0 2 15,6 0-1-15,8 2-4 16,9 0-3-16,7-2 1 16,7 0 0-16,1-2-4 0,9 0-2 15,-2-3-4-15,4 1-1 16,-6-3-2-16,-1 2 1 16,-5-2-3-16,-8 1 3 15,-5-2-3-15,-8 2-4 16,-8-1 0-16,-5 2-4 15,-9 1-5-15,-7 0-3 16,-6 2-5-16,-2 1-8 0,-13-1-21 16,-10 4-38-16,-15-2-40 15,-10 0-53-15,-12 0-211 16</inkml:trace>
  <inkml:trace contextRef="#ctx0" brushRef="#br0" timeOffset="69594.84">3887 15900 455 0,'-44'9'75'16,"9"-6"-59"-16,12 3 24 16,12-1 21-16,11 0-13 0,20 1-33 15,15-1 11-15,18 0 15 16,13-1-9-16,13-1-11 16,6 0-1-16,1-2-9 15,-2-1-7-15,-6 0-2 16,-10 0-1-16,-11 0-1 0,-9 0 0 15,-9-4 1-15,-13 1-2 16,-6-2 1-16,-8 3-5 16,-7 0-7-16,-5 2-11 15,0-2-32-15,-15 1-74 16,-4-3-286-16</inkml:trace>
  <inkml:trace contextRef="#ctx0" brushRef="#br0" timeOffset="96963.4">5579 14981 693 0,'-9'-7'33'15,"4"-1"-8"-15,1 3 28 16,4 5-5-16,2 0-23 16,14 0-21-16,4 8-2 15,7 4 12-15,7 8 1 16,3 3-6-16,2 4-2 0,2 1 1 16,-6 2-2-16,1 0-2 15,-4-1-2-15,-3 0-1 16,0-3-1-16,-5-2 1 15,-4-5-2-15,1-2-4 0,-5-5-12 16,0-5-12-16,-1-7-21 16,0 0-39-16,-2-9-31 15,1-13-70-15,-5-8-251 16</inkml:trace>
  <inkml:trace contextRef="#ctx0" brushRef="#br0" timeOffset="97197.76">6155 14906 562 0,'0'-12'61'16,"-5"1"4"-16,3 4-7 16,2 5 3-16,0 2-21 15,2 5-29-15,2 11-5 0,2 9 9 16,-6 11 3-16,2 5-9 16,-2 6-5-16,-7 3-3 15,-1-6 1-15,-4-1-1 16,2-6-2-16,3-6-2 0,2-10-18 15,5-3-17-15,0-9-25 16,5-7-37-16,10-2-60 16,6-16-284-16</inkml:trace>
  <inkml:trace contextRef="#ctx0" brushRef="#br0" timeOffset="97432.02">6349 15074 566 0,'0'0'134'0,"10"0"-101"16,9-9-3-16,6-2 23 16,6-1-19-16,4-1-26 15,5-3-6-15,3 1-2 16,-7 1 0-16,0 4-5 15,-9 5-31-15,-9 1-29 0,-9 4-36 16,-9 0-65-16,-11 9-117 16</inkml:trace>
  <inkml:trace contextRef="#ctx0" brushRef="#br0" timeOffset="97541.38">6515 15106 229 0,'-15'16'266'0,"10"-4"-210"0,5-5-20 15,10-5 2-15,21-2-1 16,9-5-32-16,8-13-18 15,6-3-75-15,3-9-148 16</inkml:trace>
  <inkml:trace contextRef="#ctx0" brushRef="#br0" timeOffset="98244.33">7279 14575 418 0,'13'-22'21'0,"1"-3"26"16,-1 2 31-16,-1-4-17 15,-3 2-21-15,-3 2-18 0,-4 3 2 16,-4 3 9-16,-6 4-10 15,-9 2-12-15,-10 11-7 16,-6 0 0-16,-2 6 2 16,-7 10-1-16,3 6 4 15,5 2 4-15,5 5 2 16,9-1-4-16,13-1-1 0,7-2-5 16,15 4-4-16,12-6-1 15,8 2 0-15,6 0 0 16,2-1 0-16,-4 2-3 15,-11 4-13-15,-10 2-8 16,-13 0-1-16,-9-4 4 16,-19 0 6-16,-3-2 10 0,-5-6 5 15,1-6 7-15,4-6 13 16,11 0-5-16,10-5-1 16,5 1-9-16,12 3-9 0,12-1 3 15,10 4 0-15,3 5 0 16,-3 6-8-16,-7 8-11 15,-10 6 4-15,-12 5 4 16,-5-1 5-16,0 0 7 16,-5-5 3-16,3-6 17 15,2-6 1-15,9-7-10 16,18-7-5-16,15-8-4 0,8 0-7 16,9-8-62-16,6-9-158 15</inkml:trace>
  <inkml:trace contextRef="#ctx0" brushRef="#br0" timeOffset="102758.89">8113 14430 474 0,'0'-12'33'0,"-8"-3"8"16,-2 3 21-16,-4 3-12 15,-5 2-24-15,-6 5-13 0,-2 2 4 16,-12 9 1-16,1 9-3 15,-7 7-3-15,2 5 2 16,4 4-3-16,4-2 0 16,9 0-2-16,11-3-2 15,10-4-6-15,5 0-1 0,23-6 0 16,8-4 1-16,12 2 0 16,7-5 0-16,8 1 1 15,1-1-3-15,-2 5 2 16,-5 0-1-16,-9 3 1 15,-13 4-1-15,-15 2 0 0,-13 2-3 16,-6 1-4-16,-21-2 1 16,-7-1 5-16,-9-1-2 15,-3-5 2-15,0-4 0 16,2-7 1-16,6-2-10 16,9-7-19-16,13-5-35 0,11-13-64 15,3-9-194-15</inkml:trace>
  <inkml:trace contextRef="#ctx0" brushRef="#br0" timeOffset="103305.65">8349 14336 569 0,'-14'-25'51'0,"3"1"7"16,8 5 10-16,3 2-24 16,11 3-22-16,8 6-17 15,13 0-1-15,5 6 0 0,2 2-1 16,1 7-4-16,-10 13 1 15,-8 7-2-15,-13 13-12 16,-9 4-1-16,-13 4 11 16,-10 2 4-16,-6 0 0 0,0-5 0 15,9-9 5-15,8-6 8 16,7-6-7-16,5-9-1 16,12-8-4-16,15-7-1 15,7 0 1-15,3-8-3 16,0-9-6-16,-6 6 5 15,-12 0 2-15,-6 6 2 0,-9 5 0 16,-4 0 0-16,-12 15 14 16,0 4 5-16,3 3-3 15,1 7 0-15,8 4-6 16,0 1-3-16,17-4-4 16,7 4-1-16,1-6-1 0,-3 1-2 15,0-4 1-15,-10-2-1 16,-12 0-8-16,-7 2-9 15,-23 4-8-15,-13-1-23 16,-13 2-33-16,-10-1-39 16,-10-6-152-16</inkml:trace>
  <inkml:trace contextRef="#ctx0" brushRef="#br0" timeOffset="104182.42">6193 16158 436 0,'0'-10'121'0,"-5"-1"-91"15,-1 4 22-15,6 2 5 16,0 5-19-16,0 0-16 0,7 0-14 15,4 13 16-15,4 7 4 16,2 10-7-16,1 7-3 16,2 7-3-16,-2 4-2 15,0 5-2-15,-4 1-5 16,-1-4-4-16,-2-5-1 16,-3-5-2-16,2-7-4 0,-5-8-5 15,2-9-8-15,0-9-1 16,-3-7-21-16,2-7-23 15,-4-15-20-15,-2-10-82 16,-2-7-246-16</inkml:trace>
  <inkml:trace contextRef="#ctx0" brushRef="#br0" timeOffset="104416.77">5882 16258 563 0,'-30'0'54'15,"8"-3"-9"-15,17-7 15 16,6 3-8-16,26-3-36 16,15-3-7-16,15-4 7 15,7-3-1-15,9-3-7 16,0 1-3-16,1-3-2 0,-7 1-1 16,-8 6 0-1,-9 0-2-15,-12 4-3 0,-7 6-29 16,-12 5-28-16,-4 3-23 15,-8 0-66-15,-4 0-189 16</inkml:trace>
  <inkml:trace contextRef="#ctx0" brushRef="#br0" timeOffset="104682.3">6775 16305 721 0,'-11'0'50'0,"11"-5"-44"16,14-7 21-16,17-1 13 15,11-2-19-15,2-1-19 16,8 3-2-16,0-1 0 15,-2 7-24-15,-2 2-56 0,-16 2-29 16,-11 3-83-16</inkml:trace>
  <inkml:trace contextRef="#ctx0" brushRef="#br0" timeOffset="104807.28">6934 16420 603 0,'-12'11'57'0,"12"-8"-40"0,9-3 3 16,25 0 1-1,13-12-18-15,12-9-12 0,8-2-63 16,4-10-176-16</inkml:trace>
  <inkml:trace contextRef="#ctx0" brushRef="#br0" timeOffset="105416.5">7940 15786 440 0,'9'-24'55'16,"-4"3"-9"-16,-5-2 15 16,0 5 5-16,-5 2-26 0,-9 2-26 15,-6 5-6-15,-4 3 6 16,-5 6-7 0,3 0-1-16,-1 6-2 0,2 10 5 15,3-2-3-15,8 9 1 16,6-3 3-16,8 5-4 15,0-2-4-15,19 2-2 0,6-2 1 16,6 4 0-16,1 0-1 16,0 3 0-16,-3 4 0 15,-7 1-4-15,-14 8-14 16,-8 3 2-16,-10 1 1 16,-14-3 0-16,-4-1 3 0,-3-9 9 15,4-9 3-15,7-7 9 16,8-11 9-16,10-5-2 15,2-2-7-15,20-8-8 16,6 0-3-16,11 1-9 16,-1 0-2-16,-2 7-4 0,-5 0 8 15,-9 11 5 1,-8 8-4-16,-5 2 4 0,-7 6 4 16,0-2 2-16,0 0 7 15,5-3-2-15,8-3-4 16,6-5-3-16,14-5 0 0,5-5-19 15,6-4-69-15,4-7-100 16</inkml:trace>
  <inkml:trace contextRef="#ctx0" brushRef="#br0" timeOffset="105807.03">8631 15869 622 0,'-16'-23'22'16,"-7"0"-8"-16,1 9 22 0,-4 5 6 16,-1 7-23-16,-4 2-14 15,-4 16-4-15,0 6 5 16,2 8 1-16,5 8-4 16,7 1-1-16,4 1-2 15,10-1 0-15,7-6-2 0,5-10 0 16,14-5-1-16,6-12-1 15,3-6-2-15,2-2-5 16,-1-15 4-16,-2-2 3 16,2-6 4-16,-9 0 2 15,-3 4 4-15,-3 3 13 0,-4 4 11 16,-3 4 4-16,1 7-12 16,-3 3-7-16,2 2-9 15,0 12-4-15,6 5 0 16,-1 6 0-16,3 6-2 15,-1 3-14-15,5-5-27 16,-4-1-48-16,5-7-49 0,-1-10-94 16</inkml:trace>
  <inkml:trace contextRef="#ctx0" brushRef="#br0" timeOffset="105949.42">8889 16060 561 0,'0'-5'106'31,"0"2"-42"-31,0 3 2 0,0 4-43 0,0 8-21 16,0 3-5-16,0 4-32 16,0 1-62-16,0-5-152 0</inkml:trace>
  <inkml:trace contextRef="#ctx0" brushRef="#br0" timeOffset="106496.17">9145 15639 539 0,'-7'-12'47'16,"2"-1"5"-16,1 6 22 16,4 2-14-16,0 5-19 15,0 2-27-15,7 14-12 0,2 7 5 16,0 9 4-16,2 5-4 15,0 5-3-15,-3-2-3 16,0 2 0-16,-1-9-1 16,-2-4 0-16,-1-8-1 15,-1-10 1-15,2-5 0 0,3-6-1 16,5-2 2 0,3-10 0-16,7-3-2 15,6 1 0-15,1 1 1 0,1 5 1 16,-1 5-2-16,-4 3 1 15,-10 4 0-15,-9 12-3 16,-7 4-9-16,-15 3-3 0,-14 1-1 16,-3 1 0-16,-5-1 0 15,-3-4-5-15,5-6-6 16,8-9 8-16,12-5-22 16,11-3-35-16,4-19-79 15,22-3-192-15</inkml:trace>
  <inkml:trace contextRef="#ctx0" brushRef="#br0" timeOffset="106980.42">9551 15566 88 0,'-18'-14'404'15,"3"-4"-357"-15,5 2 13 16,8 0 6-16,2 2-19 15,5 3-19-15,16 6-18 0,3 1 2 16,6 4 2-16,1 4-6 16,-1 12-4-16,-4 5-3 15,-11 6-2-15,-12 5-1 16,-3 0-10-16,-11 0-8 16,-8-2 12-16,-5-5 8 15,0-3 0-15,9-4 3 0,2-4-1 16,9-5 1-16,4-2-3 15,7-2 0-15,13-1-1 16,6-2 1-16,-1 3-2 16,-4 1 0-16,-3 2-14 15,-7 5-2-15,-10 3 13 16,-1 2 5-16,0 3 5 16,-3 6 10-16,-2 2 7 0,3 3 0 15,2 1-7-15,3 2-5 16,14 0-2-16,4-3-4 15,-1-4-3-15,-2-1 0 0,-6-5 0 16,-8-2-8-16,-4-7-6 16,-17-3-5-16,-11-3-22 15,-2-7-36-15,-4-4-45 16,0-19-174-16</inkml:trace>
  <inkml:trace contextRef="#ctx0" brushRef="#br0" timeOffset="107767.34">10731 12350 269 0,'0'-9'48'16,"0"5"14"-16,0 4 4 0,2 4-28 15,1 10-9-15,1 8 4 16,3 10 1-16,-2 6-4 16,0 4-6-16,1 6-4 15,0 6-1-15,-6 1-8 16,1 6-1-16,-1 7-1 15,2 3-2-15,-2 8 10 16,0 6 8 0,4 6-12-16,-1 5-8 15,2 4-5-15,0 7 1 16,0 4 1-16,-2 7-3 16,-1 4 1-16,0 5 0 0,-2 7 0 15,0 2 0-15,0 3 0 16,-5 6 2-16,1-1-3 15,-2 0 6-15,1 4-1 0,3-1 4 16,2 0-5-16,0-4-1 16,0 2-2-16,0 0 1 15,5-1 1-15,3 0 1 16,-4 0 1-16,-1 0 1 16,1-6-1-16,-4-2 3 0,1-2-1 0,1-6 1 15,-2-3-7-15,2-5 9 16,3-6-3-16,-3-5-1 0,6-8 1 15,-1-11 2-15,1-2 0 32,1-10-4-32,-1-9 4 15,-1-7-3-15,0-5-1 0,-2-12-2 16,-3-9-1-16,1-8 0 16,-1-10-1-16,-2-8-3 15,0-8-22-15,-12-7-30 0,-10-23-79 16,-10-24-334-16</inkml:trace>
  <inkml:trace contextRef="#ctx0" brushRef="#br0" timeOffset="110657.3">11298 12994 515 0,'-5'-12'48'0,"1"-1"23"15,4 2 3-15,0 4-14 0,0 6-11 16,6 1-28-16,4 0-11 15,5 10 3-15,4 8 0 16,1 7-1-16,5 4-1 16,-1 4-4-16,2 5 1 15,3 3-3-15,1-2-3 0,-1 4-1 16,2-5-1-16,-1-5 0 16,-1-4 0-16,-2-5-11 15,-1-9-19-15,-3-8-18 16,-4-5-32-16,0-2-33 15,-7-6-63-15,-1-18-144 16</inkml:trace>
  <inkml:trace contextRef="#ctx0" brushRef="#br0" timeOffset="110876">11839 13012 508 0,'5'-23'62'0,"-3"3"17"15,1 6-5-15,1 5-15 0,-1 5-18 16,3 4-22-16,-6 6-13 15,0 11-1-15,0 10 7 16,-6 6-1-16,-7 7-4 16,-2 7-3-16,-3-1-3 0,2 0 2 15,-4-3-2-15,6-3-2 16,1-8 1-16,4-9-23 16,4-3-18-16,3-10-35 15,2-6-46-15,0-4-122 16</inkml:trace>
  <inkml:trace contextRef="#ctx0" brushRef="#br0" timeOffset="111172.79">12033 13233 547 0,'0'0'56'0,"1"0"12"16,5-3-4-16,4 1-12 16,7-4-26-16,3 2-20 15,4 0-3-15,5 2 0 16,1 0-3-16,1 2-5 15,-6 0-42-15,-5 4-49 0,-13 3-53 16,-7 2-181-16</inkml:trace>
  <inkml:trace contextRef="#ctx0" brushRef="#br0" timeOffset="111285.06">12075 13365 520 0,'-7'4'55'0,"7"-1"-5"15,13-3-10-15,10 2-4 16,13-2-24-16,6 0-14 0,2-2-51 15,4-8-137-15</inkml:trace>
  <inkml:trace contextRef="#ctx0" brushRef="#br0" timeOffset="112144.23">13065 12869 450 0,'3'-14'39'0,"-3"-2"13"16,0-2 1-16,-9 2-7 0,-6 0-13 15,-9 2-22-15,-5 3 3 16,-1 4 5-16,-6 1 4 16,4 6-3-16,0 0-3 15,6 2-7-15,4 9-4 16,7 7 1-16,5 1-5 0,12 8-1 16,-2 0 0-16,15 3 1 15,7 2 0-15,6 1-1 16,3-1-2-16,-5-4 2 15,-2 1-11-15,-10-6-11 16,-8-3-13-16,-6-2 10 16,-15-3 6-16,-11-2 9 0,-1-4 7 15,-6-4-1-15,5 0 4 16,2-2 1-16,10 0 1 16,9-1 1-16,7 3-2 15,5 4-12-15,13 5 13 0,6 6-8 16,-2 5-16-16,-1 5-14 15,-9 2-11-15,-11 0 11 16,-2 2 27-16,-17-6 3 16,-5-1 38-16,1-4 24 15,3-1 0-15,6-6-18 0,6 0-19 16,7 0-16-16,15-4-5 16,12 1 1-16,14-2-12 15,5-1-48-15,8-8-77 16,-2-2-206-16</inkml:trace>
  <inkml:trace contextRef="#ctx0" brushRef="#br0" timeOffset="112441.05">13455 13085 480 0,'1'-8'142'0,"-1"-4"-106"15,0 9 18-15,0 3-6 16,0 0-12-16,0 16-30 16,0 3-4-16,2 10 7 15,-2 5 1-15,5 3-4 0,3 1-1 16,3-2 0-16,3-1-1 16,4-7-1-16,6-6-1 15,3-4-1-15,-1-6-1 16,6-4 1-16,3-5-1 0,-1-3-3 15,-3 0-17 1,-3-1-18-16,-7-11-32 0,-8-4-45 16,-11-2-120-16</inkml:trace>
  <inkml:trace contextRef="#ctx0" brushRef="#br0" timeOffset="112597.25">13469 13218 505 0,'-7'-8'41'15,"7"1"17"-15,9 1-27 16,14 1-16-16,7 0-9 16,11 0-5-16,0-1-2 0,3 1-4 15,0-4-24-15,-7 0-32 16,-11-4-70-16,-7-3-107 16</inkml:trace>
  <inkml:trace contextRef="#ctx0" brushRef="#br0" timeOffset="112755.62">13589 13001 372 0,'-24'-9'97'16,"9"0"-53"-16,8 3 23 0,7 0-9 15,14 2-31-15,15 1-27 16,11 3-2-16,8 0-10 0,9-2-35 16,1 2-36-16,3 0-35 15,-2 0-83-15</inkml:trace>
  <inkml:trace contextRef="#ctx0" brushRef="#br0" timeOffset="113224.28">14132 12857 559 0,'-14'-18'46'0,"6"-2"30"0,6 6-14 16,2 7-11-16,10 2-28 15,7 5-21-15,3 0-1 16,4 10 2-16,-3 8-3 16,-3 7 2-16,-6 2-4 15,-8 5 1-15,-4 0-4 16,-2 2 3-16,-10-4-1 0,-3 1 3 16,3-1 1-16,1-2 0 15,5 0 0-15,6-4 0 16,0-4 0-16,13 0-2 0,6-6-1 15,7-4 3-15,1-1-5 16,-4-5-3-16,-4-2 0 16,-5-2 7-16,-11 0 1 15,-3 0 1-15,-9 0 3 16,-9 0 6-16,1 3 3 16,-2 8 1-16,7 7-4 0,6 5-7 15,6 5 1-15,11 2-1 16,13 7 0-16,6 0-4 15,6-1 1-15,-2-1-1 16,-7-3 1-16,-8-3 0 16,-15-3-2-16,-8-2-1 0,-26-5 1 15,-16 1-1-15,-14-2-17 16,-16-4-42-16,-7-2-89 16</inkml:trace>
  <inkml:trace contextRef="#ctx0" brushRef="#br0" timeOffset="115790.26">11330 14246 653 0,'0'-16'53'0,"0"2"-19"15,0 5 26-15,0 7-14 16,4 2-12-16,5 6-23 0,2 12-11 15,1 8 11-15,5 6 3 16,0 9-6-16,-2 0-3 16,-1 6 1-16,3-3-4 15,-9-3 0-15,-1-2-2 16,-5-4 0-16,0-6-1 0,-2-7-5 16,0-4-14-16,-6-5-10 15,0-5-12-15,-3-7-27 16,1-1-30-16,-1-11-74 15,1-11-300-15</inkml:trace>
  <inkml:trace contextRef="#ctx0" brushRef="#br0" timeOffset="116024.58">11020 14286 614 0,'-9'-11'22'15,"7"0"21"-15,6 0 16 16,21 2-21-16,7 1-9 16,15-3-14-16,5 0-2 15,7 2 2-15,2 0-9 16,-3 0-5-16,-5 6 0 16,-4-1-2-16,-8 3-7 0,-7-1-23 15,-3 2-26-15,-8 0-27 16,-4 0-50-16,-6 3-143 15</inkml:trace>
  <inkml:trace contextRef="#ctx0" brushRef="#br0" timeOffset="116274.53">11754 14353 660 0,'-7'0'28'0,"1"0"19"15,6 0 22-15,6-2-33 16,10 1-25-16,9-3-12 0,8 4 0 16,8 0 1-16,-1 0-8 15,-1 0-31-15,-5 0-36 16,-9 7-39-16,-12 1-92 15</inkml:trace>
  <inkml:trace contextRef="#ctx0" brushRef="#br0" timeOffset="116390.75">11774 14528 526 0,'-9'8'57'16,"9"-5"-13"-16,16-2-11 15,20-1-13-15,10 0-16 16,10-3-16-16,7-8-72 15,3-5-160-15</inkml:trace>
  <inkml:trace contextRef="#ctx0" brushRef="#br0" timeOffset="117072.99">12552 14153 485 0,'2'-14'44'0,"-2"-2"21"16,1 2-5-16,-1-2-11 15,0 2-20-15,0-1-12 16,-8 3-1-16,-7 5 0 16,-7 1-11-16,-2 4-3 15,-4 2 2-15,3 4-1 0,3 7 2 16,7 3 1-16,3 4 0 15,10 1-2-15,2 5-1 16,7-1-1-16,12 4 0 16,6-1 0-16,2 5-1 15,2 1-1-15,-6 2 0 16,-9 2-1-16,-8-1-2 0,-6 1-11 16,-20 0-1-16,-13-4 1 15,-2-4 0-15,-5-5 4 16,3-9 7-16,8-3 4 15,9-7 6-15,11-4 10 16,9 0-1-16,7-2-10 0,17-1-8 16,6 3 1-16,8 0-3 15,-2 0-10-15,-1 10-1 16,-9 8 6-16,-6 0 3 16,-13 9 5-16,-7 0 0 15,-2 3 6-15,-8 4 19 0,0-1-1 16,1-4 2-16,9-1-11 15,0-5-6-15,20-5 2 16,14-3-7-16,7-5-3 16,10-3-55-16,-1-5-152 15</inkml:trace>
  <inkml:trace contextRef="#ctx0" brushRef="#br0" timeOffset="126477.03">20532 17065 241 0,'-5'-7'29'16,"-3"-4"-13"-16,1 4 30 15,0-3-7-15,0 3-14 16,-3 1-8-16,1-3-1 0,-1 1 4 16,-2-1 1-16,2 1-1 15,-2 0-3-15,-1 0-5 16,-1-1 2-16,-1 1-2 15,-1 1 0-15,0-1-3 16,0 2 0-16,-4-1 0 16,0 0 1-16,-1 0-7 0,-3-1 2 15,-3-1 0-15,-5 3 2 16,0-2 2-16,-4-1 3 16,2 2 0-16,-2 0-3 15,4 2 0-15,-3-3-4 16,9 7 2-16,-3-3 7 0,2 4-6 15,3 0-4-15,-1 0 1 16,0 7-1-16,2 2-3 16,-4 0 0-16,-3 3-1 15,1 0 0-15,0-2 1 16,0 4-1-16,0-1 1 16,4-2 1-16,2 1 0 0,0-1 0 15,3 1 0-15,0 1 2 16,1-3-1-16,-1 4 0 15,-2 1 2-15,3-2-1 16,-2 2-2-16,0 2-1 0,5 0 1 16,-4 1-1-16,6-3-1 15,-1 4 1-15,3-3 0 16,1 1-1-16,2-2 1 16,0 5-1-16,0-2 2 15,1 2 1-15,5-1 5 0,-4-1 1 16,2 5-3-16,0-1-2 15,1 0 0-15,1 1 0 16,3 6-2-16,0-5 0 16,0 5-1-16,5-2 1 15,4 2 0-15,4 0-1 16,4-1 1-16,1-3 1 0,0 2-1 16,2-3 0-16,-1 0 0 15,-1-1 0-15,-1-2-2 16,-3-1 1-16,3 2-1 15,-3-3 1-15,4 1 0 16,1-1-1-16,1 1 0 0,4-3 1 16,-2 1-1-16,4 1 0 15,1-6 0-15,0 0 1 16,-2 0-1-16,0-1 0 16,-2-3 0-16,-1 0 0 15,0-2 0-15,0 0 1 0,2-1-1 16,-2-1 1-16,1 1-1 15,0-5 1-15,2 3 1 16,-1-2-2-16,1-1 0 16,2-1 0-16,-2 2 1 15,0-2 0-15,-2 0-1 16,3 0 0-16,-3 0 0 0,-2 0 0 16,3-2 1-16,-1-1 0 15,1-1-1-15,-2 1 1 16,4-3-1-16,-3 1 1 15,1-1-1-15,1 1 0 0,-2-2 0 16,2 0 0-16,-1 0 1 16,1 2-1-16,-2-3 0 15,0 1 1-15,-3-3 0 16,2 3 0-16,-4-3 0 16,0 3 0-16,-4-1 0 15,-1-4 1-15,1 4-1 0,-4-3 1 16,2-1 1-16,-2-1-1 15,-1 1 2-15,1-3-1 16,-3-1 1-16,-2-2 0 16,-2 0 0-16,1-1 0 15,-3-4 1-15,1 1-1 16,1-1-2-16,-3 0 1 0,0-4 0 16,0-1 0-16,0-3 0 15,0-3 0-15,-8-7-1 16,-1-2 0-16,-1-2 0 15,-3-7-1-15,-3 0 1 0,-1 0-2 16,-3 2 1-16,-4 0-2 16,-7 4 0-16,-6 4-8 15,-7 0-34-15,-5-3-57 16,-9-1-147-16</inkml:trace>
  <inkml:trace contextRef="#ctx0" brushRef="#br0" timeOffset="144238.47">12828 14583 534 0,'-3'-5'41'0,"3"-4"-4"16,0 2 29-16,0 0-15 15,7 3-16-15,2-3-18 16,7 2 2-16,2 2 10 16,5-3-5-16,4 1-2 15,5-1 2-15,4-1-4 0,2-2-5 16,5 0-4-16,-3-2-5 15,1 3-3-15,-4-5-3 16,-2 2 0-16,-9 3-1 16,-4-3-13-16,-7 2-10 15,-6 0-17-15,-8 2-19 0,-1-2-32 16,-7 2-30-16,-11-1-57 16,-7 0-130-16</inkml:trace>
  <inkml:trace contextRef="#ctx0" brushRef="#br0" timeOffset="144423.73">13058 14325 443 0,'-12'-6'85'0,"4"1"2"16,2 4-8-16,6 1-17 0,0 0-26 15,14 5-24-15,-1 11 12 16,4 1 0-16,0 7-9 16,2 2-7-16,-4 5-2 15,2 1-2-15,-6-2-3 16,0 2-1-16,-2-3-4 0,-1-2-24 15,-1-4-21 1,3-8-60-16,0-5-53 0,7-10-194 16</inkml:trace>
  <inkml:trace contextRef="#ctx0" brushRef="#br0" timeOffset="144594.81">13565 14533 714 0,'10'0'50'15,"-5"6"-15"-15,1 6 15 16,-3 3-13-16,-1 6-17 16,-2 0-16-16,0 4-4 0,-4 2 0 15,-4-4-37-15,-1-1-46 16,-1-8-61-16,2-9-174 16</inkml:trace>
  <inkml:trace contextRef="#ctx0" brushRef="#br0" timeOffset="145329.03">13933 14282 501 0,'-6'-11'62'16,"4"4"23"-16,2 4-13 16,2 3-21-16,14 0-30 15,6 7-5-15,7 7 5 16,5-2-6-16,2 5-6 16,5-3-3-16,-2-3-2 0,1-3-1 15,-4-4-3-15,-4-2 1 16,-3-2-1-16,-7-2-4 15,-7-9-1-15,-8 0-1 16,-7 1-2-16,0-1-1 0,-14 0 0 16,-13 8-3-16,-3 3 0 15,-8 0 2-15,-2 12 6 16,-1 4 2-16,2 6 1 16,3 1 1-16,6 0-1 15,6 0 1-15,6-7-2 0,7-5-3 16,8-5 4-16,3-6 1 15,7-10 3-15,11-9-2 16,1-4-1-16,5-7 1 16,3-1-1-16,-5-1 4 15,0 5 5-15,-5 4 7 16,-5 7 5-16,-4 5 1 16,-3 4-2-16,-5 7-1 0,0 0-10 15,0 12-8-15,0 8 2 16,0 5 2-16,0 9-1 15,0 4-4-15,0-1 0 16,0-1 0-16,2-4-29 16,7-5-31-16,6-8-25 15,2-8-56-15,5-8-122 0</inkml:trace>
  <inkml:trace contextRef="#ctx0" brushRef="#br0" timeOffset="145485.28">14522 14482 608 0,'7'11'100'16,"-7"-3"-54"-16,0 3 23 16,0 7-20-16,-6 5-15 15,-2 4-23-15,-2 3-9 16,1 5-2-16,-4-4-37 16,1-2-86-16,0-12-160 0</inkml:trace>
  <inkml:trace contextRef="#ctx0" brushRef="#br0" timeOffset="146016.34">14972 14179 419 0,'0'-10'57'0,"0"4"22"15,0-2-5-15,-5 5-13 16,-1 3-12-16,-6 0-24 15,-1 3-6-15,-3 13 3 16,-2 4-2-16,-2 8-7 16,3 4 4-16,2 3-6 0,4 4-1 15,6-3-4-15,5-3-1 16,7-2 0-16,15-6-2 16,7-2-2-16,6-5-3 15,5-8-25-15,1 1-30 16,2-8-46-16,-2-3-67 0,-3 0-260 15</inkml:trace>
  <inkml:trace contextRef="#ctx0" brushRef="#br0" timeOffset="146203.81">15290 14498 590 0,'6'3'104'0,"0"-1"-55"15,5 7 23-15,-1 2-24 16,0 2-12-16,-3 4-20 15,-4 3-10-15,-3 1-3 16,-5 1-3-16,-5 2-37 16,-9-4-58-16,-1-8-96 15,1-6-364-15</inkml:trace>
  <inkml:trace contextRef="#ctx0" brushRef="#br0" timeOffset="146641.21">15755 14184 423 0,'-1'-5'63'0,"1"-1"9"16,0 2-9-16,12 3-19 15,6-1-9-15,1 2-11 16,7 0 4-16,-1 9 6 16,2 2-7-16,-4 4-8 15,-2 5-3-15,-2 3-6 16,-7 4-1-16,-5 2-1 0,-4 5-4 16,-3 1 1-16,-7 3-1 15,-10 1-4-15,-14 2-3 16,-12-7-52-16,-15-5-130 15</inkml:trace>
  <inkml:trace contextRef="#ctx0" brushRef="#br0" timeOffset="147451.41">16251 14483 722 0,'5'-5'31'0,"-3"2"-5"15,-1 3 9-15,-1 0 1 16,0 16-8-16,0 5-19 16,-10 7-8-16,-15 10-1 0,-9 4-30 15,-12 3-94-15,-11 2-208 16</inkml:trace>
  <inkml:trace contextRef="#ctx0" brushRef="#br0" timeOffset="147998.15">13872 15270 614 0,'3'-7'67'0,"-1"0"-19"16,-2 3 15-16,0 4-14 15,0 0-17-15,0 13-24 16,0 5-7-16,-2 5 8 15,2 7 0-15,0 2-4 16,0 0-3-16,2-3-1 0,7-3 0 16,3-2-2-16,1-4-2 15,-1-6-11-15,3-5-15 16,-3-8-22-16,-1-1-31 16,-2-5-26-16,-5-16-74 15,-4-8-257-15</inkml:trace>
  <inkml:trace contextRef="#ctx0" brushRef="#br0" timeOffset="148232.47">13859 15151 562 0,'-9'-6'21'16,"2"0"16"-16,7 5 16 0,0 1-33 16,14 0-13-16,1 0-5 15,2 0 0-15,3-4 0 16,-4-1-2-16,-1 0 1 15,-10-3 2-15,-5 0 8 16,0 1 7-16,-9 0 0 0,-11 2-13 16,-2 5-4-16,3 0 0 15,1 8-2-15,9 6-2 16,9 6-22-16,2 5-26 16,17 2-44-16,8-1-69 15</inkml:trace>
  <inkml:trace contextRef="#ctx0" brushRef="#br0" timeOffset="148685.49">14252 15383 555 0,'0'-2'47'16,"0"-6"-4"-16,0 3 23 15,-2 0-27-15,-5 1-17 16,-4 3-16-16,-1 1-1 15,-3 0-2-15,-4 0-3 16,0 8 2-16,4 3-3 0,3 1 3 16,4 3-2-16,4-1-2 15,4 0 3-15,0-1-2 16,9-6 0-16,9-4-1 16,3-3 4-16,3-1-2 15,3-14-3-15,0-6 2 0,-4-8-2 16,-7-2 0-16,-3-7 1 15,-8-1 2-15,-3-3 1 16,-2 5 8-16,-2 3 11 16,-9 4 18-16,2 8-2 15,2 8-7-15,2 3-7 0,2 11-3 16,3 0-9-16,0 17-8 16,1 6-1-1,6 9 3-15,2 7 0 0,-2 6-1 16,1 1-1-16,-3 4-1 15,-1 0-1-15,-4-2-1 16,1-3-22-16,-1-6-22 0,2-9-28 16,5-8-75-16,3-15-164 15</inkml:trace>
  <inkml:trace contextRef="#ctx0" brushRef="#br0" timeOffset="149497.79">15182 14977 466 0,'-9'-16'65'15,"4"-1"13"-15,5-3-6 16,0 6-17-16,19 2-10 15,8 6-19-15,9 4-8 0,8 2-5 16,0 5-6-16,-2 12-4 16,-8 5-2-16,-8 7-2 15,-11 5 1-15,-13 7-1 16,-6 4-1-16,-21 3 0 16,-4 2 2-16,-5 0-1 0,4-6 2 15,3-1 0 1,9-3 0-16,10-9 0 0,8-4-1 15,12-5 1-15,15-8-1 16,5-7 0-16,6-5 0 16,-1-2-3-16,-3-7-2 0,-7-6 1 15,-8-3 3-15,-11 2 2 16,-4 2 2-16,-4 1 6 16,-6 4 6-16,-2 7 3 15,-4 0-3-15,7 8-7 16,2 14-2-16,3 5-3 15,7 8 0-15,8 7-2 0,2 0-1 16,3 3 0-16,-4 0 0 16,-8-3 1-16,-8-2-4 15,0-5-3-15,-21-5 3 16,-7-5 3-16,-8-5 0 16,-3-5-4-16,-12-3-38 0,-5-6-65 15,-5-6-182-15</inkml:trace>
  <inkml:trace contextRef="#ctx0" brushRef="#br0" timeOffset="162838.94">22877 4020 418 0,'0'-24'13'15,"0"0"13"-15,-9 4 25 0,-6 2-2 16,-2-2-23-16,-10 5 1 16,-2 6-4-16,-5 4-10 15,-6 4 1-15,-3 1 0 16,-1 8 1-16,-7 13-4 15,0 6-2-15,0 5-1 16,0 8 1-16,1 4 1 0,2 7 0 16,2 6-1-16,9 6-1 15,3 1-3-15,7 8-3 16,5 1-1-16,8 2-1 16,4 0 0-16,5 1 0 0,5-1 0 15,6 2 0-15,12-6 1 16,5 1 1-16,8-6 1 15,4-2-2-15,11-2 0 16,0-8 0-16,6-4-2 16,4-9 1-16,1-7 1 15,4-6-1-15,5-11 0 0,-2-5 0 16,6-9 1-16,0-3 1 16,6-7-2-16,-3-9 1 15,-2-6 2-15,2-4-2 16,-5-1-1-16,-2-5 1 15,-1-2 0-15,-6-1 1 0,-3-1-1 16,-8-3 2-16,-1-4 1 16,-4 0-2-16,-5-5 2 15,-4 2 3-15,-5-3-3 16,-2-1-1-16,-4-1-1 16,-5-1 1-16,-1 2-3 15,-2-2 0-15,-4 2 2 16,-2 0-2-16,-3 4 2 0,-5-1 4 15,-1 3 0-15,0-1 1 16,-1 4-1-16,-11 0-2 16,-2-1-2-16,-4 0 0 0,-6 5 0 15,-4-1-1-15,-6 3 2 16,-4 0-2-16,-6-2-1 16,-9 4-2-16,-3 0 1 15,-5 1-1-15,-5 4 2 16,-6 3-1-16,-5 4-1 0,-2 6 5 15,-5 3-9-15,-5 10-8 16,0 2-16-16,0 9-22 16,4 13-30-16,9 6-64 15,6 6-253-15</inkml:trace>
  <inkml:trace contextRef="#ctx0" brushRef="#br0" timeOffset="163260.7">22550 4373 617 0,'-9'-9'66'0,"0"4"3"16,2 2-5-16,4 3-22 15,3 0-23-15,0 1-10 16,0 15-8-16,5 9 0 15,0 9 5-15,2 9 2 16,0 7-5-16,0 2-2 16,1 0-1-16,-3-8-1 0,0-3-8 15,1-7-12-15,-1-7-7 16,3-11-15-16,-5-4-16 16,1-8-17-16,-3-4-31 15,-1-13-46-15,0-6-41 16</inkml:trace>
  <inkml:trace contextRef="#ctx0" brushRef="#br0" timeOffset="163620.01">22561 4603 172 0,'-10'-34'273'0,"5"2"-165"16,2 2-31-16,3 2-14 15,5-1-24-15,13 2-11 16,7 4 1-16,10 2-3 0,2 1-6 16,2 7-5-16,0 6-5 15,-7 5-7-15,-8 2-4 16,-7 6-1-16,-12 12-4 15,-5 7-10-15,-14 5 0 16,-13 2 3-16,-7 4 1 0,-4-4 8 16,0-5 4-16,4-9 2 15,7-4 4-15,8-5 6 16,6-4 0-16,6-3-3 16,7-2-1-16,2 0-7 15,13 2-1-15,9 2 2 16,3 4 4-16,5 5 2 0,2 4-3 15,0 7 1-15,-3 2 0 16,-6 5-1-16,-3-2-4 16,-2-1-1-16,-6-4-2 15,-4-4-14-15,2-5-14 0,2-6-33 16,2-9-40-16,2 0-63 16,0-18-180-1</inkml:trace>
  <inkml:trace contextRef="#ctx0" brushRef="#br0" timeOffset="164104.19">23248 4389 434 0,'2'-18'107'16,"-2"11"-84"-16,0 0 14 0,0 4 18 15,-3-3-18-15,-4 6-23 16,-8 0-6-16,1 0-7 15,-8 11 0-15,-3 5 2 16,-2 4 5-16,-4 4 5 16,5 5 1-16,-1 0-2 15,7-3-4-15,8 3-3 16,4-4-1-16,8-2-1 0,0 0-3 16,16-3 0-16,8 0 1 15,7-6 1-15,3-2 0 16,1-2-2-16,3-7-2 15,-4-3-13-15,-4 0-13 16,-8-3-4-16,-8-7-7 0,-6 0 7 16,-8-2 9-16,-2-1 13 15,-11 2 8-15,-4 2 27 16,-2 0 18-16,3 4-2 16,5 2-11-16,6 1-6 0,3 2-10 15,2 0-6-15,7 2-12 16,8 6 4-16,4 6 2 15,3 2 1-15,3 4-1 16,1 4 0-16,-7-3-1 16,-4 0-2-16,-5 1-4 0,-3-5-20 15,-2 2-22-15,-3-11-36 16,-2-6-100-16</inkml:trace>
  <inkml:trace contextRef="#ctx0" brushRef="#br0" timeOffset="165088.34">23932 2845 222 0,'-39'-32'299'0,"-4"1"-298"16,-6 1-2-16,-10 1 1 15,-4 4 8-15,-5 5-2 0,-8 2-4 16,-4 7-2-16,-10 7 0 16,-10 4 2-16,-6 6 3 15,-10 13 0-15,-8 9 2 16,-8 12 1-16,-4 6 4 16,-1 13 12-16,1 11 6 15,2 8-3-15,7 8-7 0,6 10-8 16,9 8-4-16,4 6-2 15,9 2-2-15,8 8-1 16,9 1-1-16,13 3-1 0,8 4 1 16,8-2 1-16,12 2-2 15,11-1 1-15,6 0 1 16,12 2 0-16,10-3 1 16,2-1 0-16,22-3 0 15,12-8-2-15,10-7 1 0,12-7 1 16,11-8 1-16,10-7-2 15,4-6 0-15,14-8-3 16,6-4 0-16,10-9 1 16,4-4-2-16,9-8 2 15,5-5-1-15,2-7 1 16,4-3-2-16,1-8 1 0,-1-9-1 16,-2-7-1-16,-2-9-3 15,-6 2-2-15,1-16 4 16,-7-8-5-16,-6-9 8 15,0-2 0-15,-9-8 1 16,-5-7-2-16,-8-4 2 0,-4-7 6 16,-9-4-3-16,-2-7 1 15,-6-3-3-15,-4-3-1 16,-5-4-1-16,-3-4 1 16,-4-3 0-16,-3 0-1 15,-7-4 1-15,-3 0-1 16,-4-3 0-16,-7 0 0 0,1 3 0 15,-10-4 2-15,-3 5-2 16,-2-3 2-16,-3 3 2 16,-6-3 3-16,-4 3-4 15,-3-3 0-15,0 3 3 0,-10 4-2 16,-7-1 4-16,-4 3-2 16,-6 2-2-16,-9 2 1 15,-9 2 4-15,-4 1-4 16,-12 6-3-16,-7 5-3 15,-15 4 0-15,-14 7 1 0,-10 5-5 16,-11 9-5-16,-12 6-8 16,-8 12-9-16,-4 5-18 15,-2 7-41-15,2 10-128 16</inkml:trace>
  <inkml:trace contextRef="#ctx0" brushRef="#br0" timeOffset="165715.51">22912 3169 457 0,'-6'-7'43'0,"-5"0"4"16,0 3 13-16,-3 4-22 15,-3 0-17-15,0 0-9 16,-5 8-5-16,-2 8 1 0,1 2 6 16,2 8 1-16,-1 3-4 15,2 5-2-15,6-2 0 16,7 2-4-16,7-2-2 15,0-3 1-15,11-3 0 16,12-5-6-16,6-1 0 16,5-7 0-16,7-6-15 0,4-4-19 15,1-3-35-15,0-3-35 16,-10-9-95-16</inkml:trace>
  <inkml:trace contextRef="#ctx0" brushRef="#br0" timeOffset="165965.46">23138 3228 516 0,'0'-9'99'15,"0"4"-59"-15,0 0 17 0,0 5-4 16,0 0-14-16,0 0-24 16,0 0-11-16,5 12-4 15,2 4 5-15,2 4 10 16,4 8-3-16,-1 1-5 15,2 3-5-15,1-2-1 16,-3 1 0-16,3-3-1 16,-5-5-2-16,2 0-16 0,-6-6-18 15,0-5-26-15,-5-3-25 16,-1-9-48-16,0 0-113 16</inkml:trace>
  <inkml:trace contextRef="#ctx0" brushRef="#br0" timeOffset="166168.54">23194 3244 622 0,'0'-16'25'15,"0"0"8"-15,2 0 8 16,16 0-5-16,2 0-21 0,5 2-11 16,5 1-3-16,9 3-3 15,-5 4 0-15,2 6-2 16,-6-1-29-16,-3 2-21 15,-13 11-34-15,-9 5-49 16,-5 0-115-16</inkml:trace>
  <inkml:trace contextRef="#ctx0" brushRef="#br0" timeOffset="166293.51">23268 3321 405 0,'-13'5'114'0,"8"-5"-88"15,5 0 16-15,5 0-16 0,15 0-28 0,9-7 3 0,9-1 3 16,3-2-14-16,2 0-48 15,-5-1-78-15,-2-2-177 16</inkml:trace>
  <inkml:trace contextRef="#ctx0" brushRef="#br0" timeOffset="166887.15">23780 3177 292 0,'1'-6'261'0,"-1"-1"-235"0,0 0 24 16,-3 1 3-16,-6 3-25 16,-3 0-22-16,-1 3-7 15,-3 0 0-15,-4 3 2 16,-2 8 0-16,3 5 0 0,-3 2-1 16,0 1 1-16,5 1 2 15,2 3 0-15,3-1-1 16,5 0 1-16,1 0-2 15,6 1-1-15,0-1 0 16,0-3-1-16,11 1-2 16,5-4 0-16,1-2 3 0,3-3 1 15,6-4-2-15,1-4-2 16,3-3-1-16,3 0 1 16,1-1-3-16,-4-8-6 15,-3-2-7-15,-1-3 0 16,-11 4 2-16,-3-3 4 0,-9 0 1 15,-3 2 10-15,-3 1 1 16,-14 1 3-16,1 0 2 16,-2 2 3-16,4 3 4 15,4 1 3-15,3 1 1 16,4-2 0-16,3 4-2 0,0-2-11 16,2 2-1-16,8-1 0 15,2-1 1-15,1 2-1 16,2 0 1-16,1 0 2 15,-1 7 0-15,-3 6 0 16,1 3 2-16,-1 3 2 0,1 3 7 16,-2 1 2-16,-1 4 0 15,5 1-5-15,-3-1-5 16,-1 1-5-16,-1-1-3 16,-10-4-32-16,0-1-95 15,-15-4-371-15</inkml:trace>
  <inkml:trace contextRef="#ctx0" brushRef="#br0" timeOffset="-198749.64">14963 799 495 0,'0'-22'86'0,"-10"3"-84"16,-16 5 29-16,-8 7 31 15,-6 5-31-15,-10 2-9 16,-2 5 8-16,-2 13-2 0,4 1-4 16,8 3-6-16,10 1-5 15,13 2-7-15,16-2-6 16,9 1-3-16,25 1 2 16,15 0 2-16,12 1 2 15,10 1-2-15,4 2 0 16,-2 1-2-16,-9 5-2 0,-12 4-2 15,-17 2-11-15,-14 0-10 16,-18-5 7-16,-13-4 9 16,-19-3 7-16,-11-11 6 15,-7-6 1-15,-6-6 5 16,4-5 1-16,4-1-1 0,11-7-6 16,14-9-4-16,18-2-31 15,10-7-78-15,22-2-94 16</inkml:trace>
  <inkml:trace contextRef="#ctx0" brushRef="#br0" timeOffset="-198312.23">15160 1071 712 0,'-2'2'60'16,"2"-2"-59"-16,24 0 5 0,15 0 42 15,10 0-22-15,16-2-17 16,4 1-5-16,11-3-2 16,1 1-1-16,-2-4 0 15,-3 2-1-15,-7-1-5 16,-8 1-7-16,-9 1-3 16,-14-2-11-16,-11 2-16 0,-11-4 2 15,-13 2 4-15,-3-5-6 16,-15 0-32-16,-11-2-21 15,-2 1 21-15,-3-2 20 16,4 1 78-16,7 2 69 0,8 4-3 16,7 0-19-16,5 3-15 15,5 4-23-15,15 0-22 16,7 0 2-16,-1 7 9 16,6 8-4-16,-3 3-2 15,-5 5-10-15,-9 4 1 0,-10 7 0 16,-5-1-8-16,-19 3 0 15,-9 2-4-15,-8-7-22 16,-9-4-28-16,3-13-45 16,2-13-149-16</inkml:trace>
  <inkml:trace contextRef="#ctx0" brushRef="#br0" timeOffset="-197499.92">16779 959 496 0,'3'-7'35'0,"-1"-1"-4"15,1-2 41-15,-3-2-19 16,0-1-22-16,0 1-6 16,-5-1-1-16,-9 5-10 15,-4-1-6-15,-9 4-5 16,-7 5-3-16,-4 1 0 15,-1 13 0-15,-5 8 0 0,7 5 1 16,5 1 0-16,8 6-1 16,10 0-1-16,8-4-2 15,6-2 1-15,10-6-4 16,12-8-1-16,7-9 6 16,8-5 2-16,2-5 0 0,2-13 2 15,-4-4-2-15,2-5 1 16,-10 4 2-16,-7-4 2 15,-5 9 8-15,-7 2 10 16,-6 9-1-16,-1 3-9 16,-3 4-9-16,0 0-7 0,0 9-4 15,5 9 3-15,5 3 1 16,6 7-18-16,6-4-16 16,8 3-16-16,4-2-33 15,2-10-53-15,1-6-114 16</inkml:trace>
  <inkml:trace contextRef="#ctx0" brushRef="#br0" timeOffset="-197015.68">17423 833 370 0,'12'-18'89'0,"-5"-2"-40"16,-2 1 28-16,-5 1-13 15,0 2-24-15,-15 5-9 16,-9 6-16-16,-4 3-5 0,-10 2-1 15,-3 3 6-15,0 14-6 16,1 2-4-16,6 7-1 16,9-2-2-16,9 3-1 15,14 0-3-15,2 0-3 16,21-1 3-16,14 1 0 16,4 0 1-16,6 0-7 0,2 2-3 15,-3-3 7-15,-10 1 0 16,-8 2 0-16,-15-3-4 15,-11-2-9-15,-8-3 5 16,-19-4 3-16,-7-4 9 16,-5-5 2-16,0-8-1 0,-2 0 0 15,12-3 1-15,7-12-18 16,13-4-46-16,9-6-62 16,9-3-150-16</inkml:trace>
  <inkml:trace contextRef="#ctx0" brushRef="#br0" timeOffset="-196640.76">17700 695 733 0,'0'-18'-4'16,"0"8"30"-16,-2 5 42 0,-1 5-33 16,1 0-25-16,0 10-14 15,4 13 1-15,-2 6 2 0,0 5 2 0,5 9 2 31,2 1-3-31,-2 1 1 16,2-1-1-16,-1-4 0 0,-2-6 0 16,-1-6 0-16,-3-12-3 0,2-3 0 0,0-7 3 15,0-6 0-15,3 0 4 16,4-8 5-16,5-3-5 16,2-1-1-16,4 2-3 0,2-2-1 15,2 10-1-15,-5 2-1 16,4 4 0-1,-7 12 2-15,-5 0-2 0,-4 5 1 16,-7 2-1-16,-5 4-8 16,-17-4-14-16,-10-1-4 15,-9-7-10-15,-6-9-14 0,1-6-13 16,0-6-104-16</inkml:trace>
  <inkml:trace contextRef="#ctx0" brushRef="#br0" timeOffset="-195500.41">15631 1755 497 0,'4'-13'46'16,"-2"3"-36"-16,-2 1 39 16,1 0-1-16,-1 4-30 15,0-1-11-15,2 4-5 0,0-1 0 16,0 1-3-16,-1-2 1 15,1 3-1-15,0-1 0 16,-2 0 2-16,0-1 5 16,0 1 9-16,0 0-5 15,-2-3-1-15,-3 3 0 0,0 0-3 16,-2-2 2-16,-1 2-1 16,1 1-1-16,-4 1-2 15,-2 0-2-15,-1 0-2 16,-6 0 0-16,-1 3-2 15,-4 5 4-15,0 1-2 0,3 1 0 16,3 1 1-16,6 1 3 16,7 1 0-16,6 3-4 15,7 2-1-15,15 7 1 16,5 1 3-16,7 7 0 16,5 4-1-16,-1-1-1 0,-1 1-1 15,-9-3 0-15,-8-7 0 16,-7 0-5-16,-13-11-3 15,-2-5 5-15,-22-4 4 16,-4-4 3-16,-10-3-1 16,-2 0-1-16,1 0-1 15,6 0-2-15,12-3-4 0,14-4-17 16,7 1-23-16,21-1-57 16,19-7-118-16</inkml:trace>
  <inkml:trace contextRef="#ctx0" brushRef="#br0" timeOffset="-195141.09">15993 1923 488 0,'0'0'236'16,"-1"0"-230"-16,1 0-4 16,16 0 26-16,15 0-5 15,10 0-1-15,11 0-11 0,11 0-7 16,5-2-3-16,0-4-1 15,-7 1-10-15,-7-2-39 16,-10-2-16-16,-16-2-17 16,-13-5-28-16,-14 2-2 0,-2-6 53 15,-14 4 61-15,-3 2 32 16,-2 3 52-16,5 4 1 16,3 4-18-16,9 3-31 15,3 0-26-15,1 9-14 16,14 3 14-16,4 6 7 15,2 2-4-15,-1 4-3 16,-5 7-8-16,-5 1-4 0,-10 0 4 16,0 0-11-16,-18-3-22 15,-6-4-6-15,-1-8 1 16,0-7-24-16,5-7-58 16,10-3-143-16</inkml:trace>
  <inkml:trace contextRef="#ctx0" brushRef="#br0" timeOffset="-194833.53">17094 1735 693 0,'-15'-10'6'0,"-9"-1"8"0,2 6 36 15,-1 5-18-15,0 0-21 16,1 12-9-16,0 8-1 15,7 8 1-15,3 13 0 16,7 7 0-16,3 4 0 16,2 0 4-16,7-1-7 15,12-6 1-15,4-8 0 0,3-7 0 16,0-11-3-16,7-5-3 16,-2-7-7-16,1-5-2 15,-2-2-13-15,-4-4-19 16,-4-11-51-16,-9-5-82 15,-13-5-241-15</inkml:trace>
  <inkml:trace contextRef="#ctx0" brushRef="#br0" timeOffset="-188321.28">16969 1928 368 0,'-4'0'33'15,"-1"0"34"-15,5 0 20 0,0 0-38 16,0 0-22-16,0 0-8 15,0 0 1-15,0 0 4 16,0 0-3-16,5 0 5 16,4 0 1-16,6-2-2 15,2 1-4-15,5-3-6 0,3 0-4 16,2-1-2-16,1 1-7 16,-2 1-2-16,-3 1 0 15,-3-2 0-15,-6 3-1 16,-1 1-6-16,-6 0-8 15,0 0-13-15,-3 0-21 0,-1 0-27 16,3 0-43-16,-4 0-107 16</inkml:trace>
  <inkml:trace contextRef="#ctx0" brushRef="#br0" timeOffset="-171059.72">24044 3734 221 0,'7'-3'23'15,"2"2"19"-15,-3-3 18 16,1 1-13-16,-2-2-13 16,-1 4-1-16,-1-3 0 0,-1-1 3 15,-1 2-6-15,-1-1-7 16,0 1-2-16,0-3-8 15,0 2-2-15,0 1-7 16,-3-2-1-16,-4-1 1 16,0 1 2-16,-3-2-1 0,2 0 1 15,-4-2-1-15,-2 1 2 16,-3 0 1-16,0-3-2 16,0-2-1-16,-5 3 2 15,-5-2-5-15,0-1 1 16,-2 0 0-16,-3 3 2 15,-2-3 4-15,0 2 2 0,-4 3-6 16,1-3 2-16,0 2 0 16,1 2-2-16,-1-2-3 15,1 3-1-15,-1 1 0 16,0 2 0-16,0-1-2 16,-1 0 1-16,-3 1 0 0,1 1 1 15,-3 0-2-15,-2 0 1 16,0 1 1-16,1 1-1 15,-5 0 2-15,2 0 0 16,-1 0 0-16,-1 0 1 0,1 3 1 16,-1 4-2-1,3 1-1-15,-1-1-1 0,-1 1 2 16,1 5-3-16,4-1 1 16,-2 6 1-16,0 1-1 15,1 0 0-15,2 4 0 16,-1 0 1-16,1-3-1 0,-1 3 0 15,6-1 1-15,-3-2 1 16,6 5 0-16,-2-1 1 16,4 2 0-16,-4 2-2 15,4 6 0-15,-2-2 1 16,0 1 1-16,0 3-3 0,5 0 2 16,0-3 0-16,4 4 0 15,-2-4-1-15,5 1 3 16,0-1-2-16,5 4 1 15,0-4-1-15,3 3 0 16,4-2 1-16,0 2-2 16,1-1 2-16,6 3-2 0,-1-3 0 15,1 3 0-15,3 3-1 16,2-2 0-16,-2 2 1 16,5 0-1-16,3 0 2 15,4 0-2-15,-2-1 1 0,1 1 2 16,2-5-1-16,1 1 1 15,-2-2-2-15,5 0 1 16,-1 0 0-16,2-3 2 16,2 0 0-16,3-2-2 15,0-1-1-15,0-2 0 0,1-2-1 16,1-2 1-16,0-4-1 16,-2 1 0-16,3-3 0 15,-5-2 0-15,7 0 0 16,-8-3 0-16,4 0 1 15,1-3-1-15,-1 2 1 16,0-2 1-16,2 0 0 16,-3 1 0-16,4 0-1 0,0 0 0 15,2 1-1-15,-2-2 1 16,-1 0 0-16,-1-2-1 16,1 1 0-16,-4 2 0 15,-2-5 0-15,2 1 0 16,0-3 0-16,0 1 0 15,-1-1 0-15,2-1 0 0,1 1 0 16,1-3 1-16,0 4 0 16,2-4-1-16,2 0 1 15,-1 2 1-15,3-2 2 16,-2 0 0-16,3 0-2 0,-3 0-2 16,0 0 0-16,-2 0 1 15,1-2-1-15,3-2 1 16,-4 1-1-16,2-2 0 15,-3 1 0-15,3-2 2 16,-2 1-3-16,2 0 2 16,1-3 0-16,-1 2 1 0,3-2 5 15,0 1-2-15,1 0-2 16,-3 1 0-16,1-4-1 16,-1 0 0-16,-1 0-1 15,2 2 1-15,-3 0 0 0,3-4 0 16,-1 1-1-16,1 2 1 15,0-3-1-15,-3 0-1 16,3-2 1-16,1 3 0 16,2-2-1-16,-3-1 1 15,1-1-1-15,0-3 2 0,1 3-2 16,-3-2 0 0,1 0 0-16,-4-3 1 0,-2 1 0 15,-1-2 0-15,-2-2 0 16,2 1 0-16,-1-1-1 15,-1-1 0-15,2-1 1 16,-2 0-1-16,0 0 0 0,-2 0 0 16,-2 2 0-16,0-2 1 15,-2-2 0-15,-1 2 0 16,-3-3 0-16,-2-1 0 16,3 5 1-16,-6-7-1 0,4 2 1 15,-3 1-1-15,-1 1 0 16,-2 2-1-16,2 0 1 15,-1 2 0-15,-1 0-1 16,0-2 0-16,-1 1 1 16,-2 1 0-16,-1-2 0 15,1 0 0-15,-2 0 0 0,0 0-1 16,0 1 0-16,0 2 0 16,0-1 0-16,0 2 0 15,0-1 0-15,0 2 0 16,0 1 0-16,0-1 0 15,0 1-1-15,-2-3 1 16,-1 2 0-16,-2-1 0 0,-1 2-1 16,-2-5 1-16,2 3 0 15,-1-2 0-15,-4 1 0 16,1-4 0-16,2-1 0 16,-4 2-1-16,-3-1 0 0,-3-3 0 15,-3 0 1-15,-12-1-1 16,-4-2-1-16,-10 2-4 15,-8 1-9-15,-4 2-7 16,-4 4-12-16,-5 6-32 16,4 0-61-16,-1 5-139 0</inkml:trace>
  <inkml:trace contextRef="#ctx0" brushRef="#br0" timeOffset="-170075.57">21852 4952 189 0,'1'0'171'15,"-1"-3"-125"-15,0 2 4 16,0 1 10-16,0 0-13 0,0-2-18 16,0 2-7-16,0 0-1 15,0 0 0-15,0 0-2 16,0 0-4-16,0 0-6 15,0 0-3-15,0 0-1 16,0 0 1-16,-3 0-1 0,-8 7 1 16,-2 6 1-16,-7 1 2 15,-5 9 1-15,-9 3 1 16,-11 9-1-16,-7 3-2 16,-7 2-2-16,-8 3 0 15,-1 4 2-15,-8 2 3 0,3 2 1 16,2 2-3-1,-3 0 0-15,6-1 0 0,-1 1-3 16,8-3-1-16,0-1 0 16,7-5-2-16,6-1 0 15,5-7-2-15,5-6 1 0,8-5 0 16,4-6 0-16,6-6-1 16,6-2 0-16,4-4-1 15,0-5 0-15,1-2-3 16,4 0-10-16,4 0-13 15,1-13-26-15,0-3-39 16,0-7-46-16,6-4-151 0</inkml:trace>
  <inkml:trace contextRef="#ctx0" brushRef="#br0" timeOffset="-169794.39">20708 5486 542 0,'-8'-5'88'15,"1"2"-33"-15,-2 0-13 16,2 3-19-16,-4 11-11 16,-1 7-10-16,-5 9-2 15,0 7 1-15,-2 5 4 0,1 2 4 16,2 0 2-16,0-2 1 16,4-3 3-16,3-4 4 15,4-3-1-15,5-8 1 16,0-3 1-16,12-2-4 15,13-5-5-15,13-2-5 0,12-4-4 16,13-2-2-16,9-3-4 16,3 0-53-16,1-5-89 15,-7-9-218-15</inkml:trace>
  <inkml:trace contextRef="#ctx0" brushRef="#br0" timeOffset="-168685.28">20072 6320 99 0,'-5'-8'462'16,"1"2"-389"-16,-2-2 4 16,4 6-19-16,2 2-15 15,0 0-24-15,0 6-14 0,0 12-4 16,0 8 8-16,2 8 3 15,3 9-5-15,-2 2-5 16,-1 4-2-16,3-4 0 16,-3-4-4-16,3-6-15 15,-2-13-9-15,1-6-3 16,2-8-14-16,-2-8-10 0,-1 0-6 16,-3-17-2-16,0-6-19 15,0-6 22-15,-5-4 38 16,-7-5 27-16,0-3 15 15,-4 2 25-15,2 2 19 16,2-1 2-16,5 8-10 0,6-1-12 16,1 9-11-16,11 1-6 15,10 4-10-15,9 5-3 16,6 2 2-16,3 7-3 16,0 3-3-16,-7 2-5 15,-1 13-4-15,-13 3-2 16,-9 6-3-16,-9 2-9 0,-2 6-2 15,-16 0 2-15,-8-1 6 16,-4-4 1-16,1-4 5 16,0-6 2-16,7-4 3 15,5-4 6-15,8-4 3 0,7 3-2 16,2-3-7-16,9 4-3 16,11-1 1-16,6 5 1 15,2 1-2-15,0 0-1 16,1 1 2-16,-4-1-14 15,-5-1-21-15,-4 1-16 16,-3-1-22-16,-6-6-42 0,0-3-50 16,-5 0-119-16</inkml:trace>
  <inkml:trace contextRef="#ctx0" brushRef="#br0" timeOffset="-167966.67">20187 6599 43 0,'-22'4'534'0,"4"-4"-486"16,6 0-4-16,7 0 8 15,5-4-13-15,1-6-15 16,13-7-15-16,5 1-4 15,0-10 0-15,-1-1-3 0,0 1-2 16,-7 1 1-16,-8 0-2 16,-3 5-1-16,-5 5-5 15,-12 7-1-15,-5 6 7 16,-2 2-1-16,-3 9 2 16,2 9-2-16,9 5 1 0,1 5 0 15,12 1-1-15,3-1 0 16,3-3 1-16,9-5-3 15,5-8-7-15,3-8 5 16,-1-4 5-16,0-11 2 16,-3-10 5-16,-5-4 4 0,-6-6 4 15,-5 3 3-15,-2 4-2 16,-12 2-5-16,-2 9-3 16,-1 6-6-16,5 7-1 15,5 4-4-15,7 13-14 16,7 10-36-16,17 7-11 15,6 2-49-15,6-1-74 0</inkml:trace>
  <inkml:trace contextRef="#ctx0" brushRef="#br0" timeOffset="-167451.19">20512 6794 594 0,'-4'5'89'0,"-1"-5"-60"16,1 2 8-16,4-2-6 15,0 0-9-15,11-4-14 16,6-8-1-16,-2-8-1 16,9-5-3-16,-1-6 0 0,-2-13 1 15,-1-6-2-15,-3-6-1 16,-7-7 0-16,-3-1 0 16,-7 0-2-16,0 5-1 15,-5 7-3-15,-10 11 3 16,0 11 0-16,-4 10 1 0,2 9-1 15,0 9 2-15,5 2 0 16,-1 18-2-16,6 11-1 16,3 12 1-16,4 9 2 15,2 9-2-15,13 3 2 16,2-3-1-16,5-3-3 0,4-11-8 16,1-7-7-16,-5-9-12 15,0-9-4-15,2-7-13 16,-7-7-12-16,-2-6-7 15,-3 0-23-15,1-13 34 16,-6 1 22-16,-2-3 36 0,-1-1 43 16,-1 4 33-16,-1 5 6 15,-2 1-22-15,0 6-16 16,4 0-25-16,0 10-18 16,1 4 5-16,2 4-2 15,5 3-4-15,0 3-2 16,0-8-2-16,-3-1-22 0,0-6-31 15,-2-7-38-15,-5-2-78 16,-2-16-156-16</inkml:trace>
  <inkml:trace contextRef="#ctx0" brushRef="#br0" timeOffset="-167326.19">20824 6456 168 0,'-5'-38'270'16,"3"12"-195"-16,2 7-22 15,0 6-16-15,15 9-26 16,4 4-12-16,5 0-2 15,3 12-35-15,-2 5-38 0,1 5-40 16,-6-2-149-16</inkml:trace>
  <inkml:trace contextRef="#ctx0" brushRef="#br0" timeOffset="-167013.78">21004 6478 515 0,'-4'-5'83'15,"2"-1"-23"-15,2 6 8 16,0 0-35-16,9 0-31 0,4 11 2 15,-1 7 1-15,3 1-4 16,-1 5-1-16,-3-3-1 16,-5 1-5-16,-4-5-5 15,-2-4 2-15,0-4 4 0,0-6 5 16,0-3 2-16,0-3 6 16,0-11 6-16,1-5-5 15,8-5 3-15,1 4 1 16,5-3-1-16,3 9-5 15,-2 4-5-15,3 7-3 16,3 3 1-16,-2 8-2 16,-4 7 0-16,2 7-1 0,-2 3-12 15,-1 1-11-15,-5 1 0 16,2-2-26-16,-3-3-18 16,-4-7-23-16,-4-4-39 15,1-5-54-15</inkml:trace>
  <inkml:trace contextRef="#ctx0" brushRef="#br0" timeOffset="-166748.25">21319 6634 85 0,'2'-17'300'0,"1"3"-233"16,0 3-9-16,3 3-5 0,1 4-12 15,1 0-16-15,4 0-6 16,2 3-7-16,-6-3-1 16,7 1-3-16,-6-2-3 15,0-5-2-15,-3 3 0 16,-6-3 4-16,0 0 7 15,-2 2 6-15,-9 3-8 0,2 2-6 16,0 3-4-16,-1 0-2 16,5 8-1-16,4 6-2 15,1 2-18-15,6 2-19 16,9 4-13-16,3-3-17 16,5-4-43-16,3-3-48 0,-3-4-111 15</inkml:trace>
  <inkml:trace contextRef="#ctx0" brushRef="#br0" timeOffset="-166295.15">21596 6606 191 0,'6'-14'190'0,"-1"-2"-94"16,-5 2-5-16,0 4-35 0,0 2-12 15,0 3-18-15,0 4-17 16,-8 1-8-16,2 0-2 16,-1 6 0-16,0 2 2 15,1-1-2-15,0 2-2 16,3-3-1-16,3 0 2 0,0-2-2 15,0-4 1-15,0 0-2 16,8 0 5-16,0 0 1 16,5 0 0-16,1 0-3 15,0-2 0-15,1 2 1 16,-1 0 0-16,-1 0 1 16,-1 2 0-16,-1 2 0 15,0-2 0-15,0-2 2 0,1 0 1 16,-1 0 5-16,0-2-1 15,-1-12-2-15,2 0 0 16,-4 0-2-16,-1-5 0 16,-3-1-2-16,-4 3 0 0,0 4 2 15,0 3-1 1,0 3-3-16,0 7 2 0,-2 0-4 16,-2 6 0-16,4 8 3 15,0 3-2-15,0 4 0 16,4 5-1-16,11-5 1 0,-1-1-3 15,6-5 7-15,-6-1-2 16,2-6 0-16,-3-2-8 16,-4-4-30-16,-5-2-46 15,-1 0-77-15</inkml:trace>
  <inkml:trace contextRef="#ctx0" brushRef="#br0" timeOffset="-165404.78">22521 6444 353 0,'6'-17'307'0,"-6"2"-290"15,-10 3-3-15,-2 4 8 0,-8 5-9 16,-1 3-9-16,-2 0-2 15,-1 7-1-15,2 6 0 16,3 3 1-16,6-2 0 16,6 0-4-16,7-1 1 15,0-4-2-15,5-2-2 16,10-4 6-16,2-3 0 16,3 0 0-16,2 0-1 0,-3-1-1 15,2-5 2-15,-6 1 1 16,-3 0 0-16,-4 3 6 15,-2 0 5-15,-3 2 2 16,-1 4-9-16,-1 13-4 0,4 5 8 16,0 10 2-16,0 3 0 15,2 9-5-15,-1 3-4 16,-3 3 0-16,0-1-3 16,-3-3-2-16,-3-3-10 15,-9-10-7-15,-2-6-6 16,-4-11 0-16,-1-12 7 0,2-4 3 15,-2-11-1-15,4-14-2 16,5-4 11-16,3-8 6 16,5-2 3-16,2-4 1 15,14 3-3-15,5-4-1 16,4 5 0-16,3 2 2 0,1 5-3 16,1 2 1-16,-1 6 0 15,-4 6 1-15,-1 6 6 16,-6 3 14-16,-3 7-1 15,-3 2-4-15,-3 2-3 16,1 12-7-16,-1 4-2 0,-2 3 1 16,0 4-3-16,-1-2-1 15,2 0 1-15,-4-5-2 16,0-7-3-16,1-6-2 16,-3-1-3-16,0-4 9 15,4 0 7-15,-1-5 1 0,4-6-2 16,6-5-1-16,3 0 5 15,6-2-7-15,3 4-3 16,2 2-1-16,-1 0 0 16,1 5-2-16,-5 2-5 15,-2 4-3-15,-4-1-7 16,-9 2 3-16,-1 0 4 0,-6 0 6 16,0 5-1-16,0 4 1 15,0 2 6-15,0 1 1 16,0 0 2-16,9-3 2 15,6 2 3-15,9-2 8 0,8-2-1 16,7-2-8-16,3-3-2 16,-4-2-3-16,1 0-4 15,-7 0-17-15,-3-3-56 16,-9-9-106-16</inkml:trace>
  <inkml:trace contextRef="#ctx0" brushRef="#br0" timeOffset="-158468.93">21329 7263 368 0,'0'7'92'0,"19"-2"-83"16,12 1 50-16,14 1-7 16,16 0-12-16,14-1-21 15,15-3-3-15,15 0-7 16,11-1-5-16,9 0-4 0,12-2-1 15,5 0 1-15,3 0-7 16,1-2-12-16,-10-1-3 16,-8-4-9-16,-15-1 4 15,-21 0 8-15,-19-1 15 16,-21 0 5-16,-18 1 7 16,-14 2 31-16,-13-2 21 0,-7 1-11 15,0 2-30-15,0 1-16 16,-1-3-29-16,-1-5-108 15</inkml:trace>
</inkml:ink>
</file>

<file path=ppt/ink/ink15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9:15:40.3740000"/>
    </inkml:context>
    <inkml:brush xml:id="br0">
      <inkml:brushProperty name="width" value="0.05292" units="cm"/>
      <inkml:brushProperty name="height" value="0.05292" units="cm"/>
      <inkml:brushProperty name="color" value="#C00000"/>
    </inkml:brush>
  </inkml:definitions>
  <inkml:trace contextRef="#ctx0" brushRef="#br0">1557 6603 470 0,'-5'0'45'0,"5"0"-14"0,0 0 15 15,7-4-20-15,12 2 0 16,4-1-6-16,8 1-1 15,8 0-4-15,6 2-2 16,8 0-1-16,5 0 4 16,11-1-3-16,4 0 0 0,7-3 3 15,10-2-3-15,-3 2-3 16,9-2-4-16,-3 3 0 16,2-2-1-16,2 4-1 15,-2-2-1-15,0 0 0 16,2 2-1-16,-3-2 0 15,1 1-2-15,-7 2 0 0,-2-1 0 16,1 1 0-16,-6-2 0 16,-5 0 0-16,-2 2 1 15,-8-2-1-15,-5 1 0 16,-9-3 1-16,-4 3-2 16,-7-1 1-16,-11-2 0 0,-5 3 0 15,-7 1-1 1,-5-2-3-16,-6 2-10 0,-2-3-11 15,-3-1-34-15,-2-5-56 16,2-10-189-16</inkml:trace>
  <inkml:trace contextRef="#ctx0" brushRef="#br0" timeOffset="827.91">5675 6503 429 0,'-15'0'23'0,"3"0"16"15,4 0 18-15,2-1-18 16,6 1-13-16,0 0-12 16,2 0-14-16,11 0 0 15,6 0 20-15,12 1 8 0,6 3-4 16,11-1-6-1,9-1 1-15,11-2 4 0,12 0-6 16,7 0-1-16,12-2-3 16,7-1-2-16,7-2-1 15,2 0-2-15,-4 2-4 0,1 3-1 16,-3-2-2-16,-4 0-1 16,-5 2 1-16,0 0 0 15,-3-1 0-15,-4 0 0 16,-8 1-1-16,-7 0 0 15,-10 0 1-15,-9 0-1 16,-9 0 0-16,-6 0 0 0,-7 0-1 16,-8 0 2-16,-2 0-2 15,-8 0 1-15,-4 1-1 16,-1 0-2-16,-5 1-10 16,-2-2-17-16,-3 0-27 15,-2-2-31-15,-2-11-97 0</inkml:trace>
  <inkml:trace contextRef="#ctx0" brushRef="#br0" timeOffset="1608.97">10450 6528 271 0,'-5'0'138'16,"3"0"-118"-16,2 0 34 15,4 0-24-15,14 0-15 16,4-1 14-16,10-4-3 16,9 4 5-16,10-3-2 0,8 2-3 15,6-1-2-15,6 1-6 16,7 2-1-16,2 0 0 16,8 0-5-16,2 0-1 15,0-1 4-15,5 1-1 16,0 0-7-16,0 0-3 15,2 0-1-15,0 0 0 0,1 0 1 16,-3 0-2-16,-4 0 4 16,3 0-2-16,-11 1-2 15,-2 4 0-15,-6-2 0 16,-4 4-1-16,-5-2-1 16,-3 0 1-16,-2-1-1 0,-3 1 1 15,-1-2-1-15,-2 2-6 16,-2-5-16-16,-1 0-25 15,-6-8-39-15,1-19-137 16</inkml:trace>
  <inkml:trace contextRef="#ctx0" brushRef="#br0" timeOffset="5842.34">5512 7674 522 0,'-27'0'60'0,"6"0"-32"15,3-4 30-15,3 0-4 16,8 4-8-16,2 2-20 16,5-2-12-16,0 0-3 15,12-2 0-15,8 2 4 16,7 4 7-16,12 0-3 0,7-3-6 16,5 1-1-16,12-2-1 15,4 0-2-15,3 0-4 16,5-2 0-16,5-2-3 15,-5-1-1-15,-3 2 0 16,-2-3 0-16,-7 3-2 16,-11-5 2-16,-8 5-2 0,-10-2 2 15,-8-1-1-15,-11 3 1 16,-7-1 0-16,-2 3-1 16,-6-3-3-16,0 2-8 0,1 0-12 15,-1 0-26-15,0-1-43 16,-3-4-129-16</inkml:trace>
  <inkml:trace contextRef="#ctx0" brushRef="#br0" timeOffset="10263.2">1460 9025 513 0,'-6'0'36'0,"2"0"5"15,4 0-6-15,2-1-16 16,8-1-17 0,4 0 2-16,4 0 3 0,3 2 7 15,6 0-2-15,2 0-2 16,5 0-5-16,1 0-1 15,6 0-1-15,1 0-1 0,4 0 0 16,2 0-3-16,4 0 2 16,2 0-1-16,3 0 1 15,2 0-1-15,7 0 0 16,5 0 0-16,1 0 0 16,9 0 2-16,3 0-3 0,4 0 2 15,8 0-2-15,2 0 1 16,4 0 1-16,2 0-1 15,4 4 0-15,1 1 0 16,3 0 0-16,2-1 0 16,1 2 1-16,4 1 1 0,2 0 0 15,1 1 3 1,2 2 0-16,5-3 2 0,-1 4-3 16,3-3 0-16,1 2-1 15,5-4-2-15,1 0 2 16,3 1-4-16,2-4 3 0,4-1-3 15,2 2 3-15,1-4-2 16,1 0 1-16,-2 1 1 16,1-1 1-16,-3-1-1 15,-3 1 1-15,-4 0 5 16,-3 0-1-16,-7 0 1 0,0 0-1 16,-8-2 2-16,-7-2 0 15,-3-1-2-15,-9 0-1 16,-6 1-2-16,-14-3-2 15,-10 3-1-15,-13-1 0 16,-13 0-4-16,-17-3-40 0,-16-4-64 16,-14-4-222-16</inkml:trace>
  <inkml:trace contextRef="#ctx0" brushRef="#br0" timeOffset="11934.66">8660 10279 413 0,'-2'0'35'0,"0"0"24"16,2 0-15 0,0 0-17-16,0 0-9 0,0 0-13 15,2 0 7-15,5 0 8 16,3 0 3-16,0 0-4 15,2 0-8-15,0 0-6 0,0 0 0 16,5 0 1-16,-4 0 0 16,6 0 0-16,1 0-2 15,4 0 0-15,2 0-2 16,-1 0 0-16,7 0-1 16,-1 0 0-16,1 0-1 15,-1-1 2-15,-1-1-2 0,1 0 0 16,-1 2 0-16,4 0 0 15,0 0 1-15,6 0 0 16,3 0 0-16,6-1 2 16,2-2 1-16,7 1 2 15,5-3 1-15,5 2-1 0,3-1-1 16,2 1 3-16,2-3-6 16,1 2-1-16,0 1-1 15,0-1 1-15,-2 3-1 16,0-1-1-16,-3 2 0 0,-1 0 2 15,0 0 0-15,1-2 1 16,0 2 0-16,-3 0 0 16,6-2 0-16,-2 2 0 15,1 0-1-15,1 0 0 16,0 0-1-16,0 0 4 16,1 0-6-16,1 0 4 0,-1 2-2 15,-2 0 0-15,3 3 1 16,-3-1-2-16,5 1-1 15,0 1 4 1,-2-3-2-16,1 2 0 0,2 1 0 16,-2 1 1-16,-1-2-1 0,3 4 1 15,-3-1-1 1,-1 1 0-16,1-1 0 0,-2 1 1 16,2 0-2-16,1 0 3 15,1-2-2-15,-1 2 0 16,0 0 1-16,2-2-1 15,2 2 0-15,-3-2 1 0,7 1-1 16,-2 1 0-16,3-3-1 16,-2 0 2-16,2-1-1 15,1 2 1-15,1 0 0 16,0-1-1-16,-1-2-1 16,1 2 2-16,4-2-2 15,-2 0 0-15,0 1 3 0,-2-2-2 16,3 1 1-16,-1-2-2 15,2-1 2-15,-1-1 0 16,3 0-2-16,-1 0 2 0,-1 0 0 16,-1 0 0-16,-1 0 0 15,0 0 2 1,0 0-5-16,-3 0 2 0,1 0 1 16,-1 0-1-16,-4 0 2 15,0 0 0-15,-2 0 2 16,1 0-1-16,-4 0 2 0,-2-3 0 15,-1 3 0-15,-5-4-2 16,-1 1 1-16,-8 1 0 16,-5-1-1-16,-8 1 0 15,-11-2-1-15,-6 2-1 16,-13 0 0-16,-9 1-7 0,-9 1-38 16,-11-2-69-16,-14-2-118 15</inkml:trace>
  <inkml:trace contextRef="#ctx0" brushRef="#br0" timeOffset="19214.21">16799 9389 414 0,'-15'-20'-2'15,"1"1"2"-15,-4-2 1 16,-4-2 7-16,-3-2 0 15,-5-2-6-15,-1 2 13 0,-7-4 12 16,-7-2 1-16,-2 4 2 16,-6-5-11-16,-8-1-6 15,-6 1-4-15,-5 0-1 16,-6 0-1-16,-5 1 2 16,-5-1-5-16,-6 2 0 0,-1-4-1 15,-8 2-1 1,-4-2-2-16,0 2 0 0,-7-2 1 15,1 0-1-15,-1 2 0 16,-5 0-1-16,0 1-3 16,-5 1-2-16,2 0 1 15,-5 1 0-15,0 1 5 0,-7-1 0 16,3 3 1 0,-5-1-1-16,-1 2-1 0,1 2 2 15,-1-1-1-15,1 1-1 16,-1 1 2-16,4 3-1 15,1 0-1-15,-5-1 1 0,4 2 1 16,-1 2-1-16,0-2-1 16,2 4 2-16,-1 1-1 15,3-1 2-15,3 2-2 16,1-1 0-16,1 4 0 16,2 2 2-16,3 2-1 15,-2 0 1-15,1 4 0 0,4 1 1 16,-4 0-1-16,3 2 0 15,-1 8-2-15,-1 4 0 16,1 3 0-16,0 2 1 16,2 5-3-16,1 2 3 15,3 3-2-15,8 2 1 0,0 0 1 16,4 4-1-16,5 2 1 16,1 1 1-16,3 4 1 15,4 1-2-15,0 2 0 16,5 3-1-16,4 4 1 15,3 1-2-15,3 3 2 0,3-1-1 16,2 1 0-16,3-3 0 16,2-1 0-16,6-6 0 15,2 4 3-15,2-4 2 16,4 1 4-16,5-3 3 16,3 2-3-16,2-3 1 15,7 0-3-15,6 1 0 0,2-2 0 16,4 1-1-16,5-1-2 15,3 2-2-15,5-3-1 16,4 4-1-16,3-3 0 16,0 0-1-16,10 1 1 0,7-2-2 15,6 2 2-15,2-2 0 16,7 0 0-16,7-2 0 16,2 0 0-16,9-3 0 15,2 2 0-15,3-6 0 16,8 0 0-16,5-2-1 15,6-3 1-15,7 2 0 0,3-4 2 16,6-2-4-16,5-1 3 16,10-3 0-16,6-1 0 15,6 0 5-15,5-6 0 16,9 3-2-16,4-5-2 16,-2 0-2-16,8 0-1 0,1-2-3 15,4 1 3-15,1 0 0 16,0-3 3-16,2-1-3 15,2 2 3-15,1-1-5 16,1-1 5-16,0 1-3 0,1 0 0 16,-1 2 2-16,0-1-1 15,-1 1 2-15,-1 2-3 16,-2-3-1-16,0 1 3 16,-2 2-2-16,1-3 2 15,-3 0-1-15,0-1 0 16,1 4 0-16,-2-3-1 0,-3-2 3 15,0 1-4-15,-4 3 1 16,-1-2 0-16,-2-2 1 16,-2 0 1-16,0-1 0 15,-3 0-3-15,-3-3 1 16,-2 2 2-16,-4-3 0 16,-3 0-1-16,-6 0 0 15,-5-3-1-15,-4-4 1 0,-6-1 0 16,-3-2 1-16,-3-1-1 15,-7-3 1-15,-3 0-1 16,-4-2-1-16,-6-1 2 0,-4-4 0 16,-3 0-1-16,-2 2 1 15,-5-5 0-15,-4-2 0 16,-4-3 0-16,-3-1 0 16,-2-4-1-16,-4-2 1 15,-4-2-1-15,-4-1 1 0,-2 0-2 16,-3-2 2-16,-6-2-1 15,0-3 0-15,-6-2 0 16,-1 1 0-16,-3-5 1 16,-4 4-1-16,-3-4 0 15,-3-1 0-15,0 1 3 16,-3-6 0-16,-11-2-2 16,-10-2 2-16,-10-2-5 0,-13-4 0 15,-16 0-10-15,-12-4-33 16,-20 0-47-16,-18-2-121 15</inkml:trace>
  <inkml:trace contextRef="#ctx0" brushRef="#br0" timeOffset="35585.34">2625 12143 254 0,'-7'-25'148'16,"-2"-3"-138"-16,0 2-2 0,0-2-7 15,0 6 7-15,-6-2-3 16,1 6 1-16,-4 2-3 15,-1 4-3-15,-5 4 0 0,0 5 5 16,-3 3-4-16,-1 0 0 16,0 8-1-16,-6 11-1 15,2 6 2-15,-2 4-1 16,2 5 3-16,-2 8-3 16,0 6 5-16,3 2 2 15,1 6 1-15,1 9 5 0,5 3-4 16,4 3-1-16,1 4-2 15,4 5-4-15,0 2 2 16,6 6 0-16,-2 3-2 16,2 3 0-16,0 6 3 15,2 0 3-15,1 2-1 16,-1 3-5-16,2 1 4 16,0 0 2-16,1 1 2 0,-1 4-1 15,2 1 1-15,-2 1-4 16,0-1 0-16,3 4 1 15,0-1-1-15,-1 0 1 0,-1 1-2 16,3 2-2-16,-3-3 1 16,1 5-2-16,-4-4-1 15,4 4 0-15,1-3-2 16,1 1 5-16,1-4 7 16,1-3 2-16,-1-2-4 0,7-4 1 15,5 0-2-15,2-5 0 16,2-2-1-16,3-3 0 15,0-6-6-15,4-2 3 16,1-3-3-16,-2-2 0 16,2 2 0-16,0 0-2 15,-1-2 1-15,0-7 1 16,2 0-1-16,-1-7 1 0,1-8-2 16,0-6 1-16,1-10 0 15,1-6 0-15,1-7-1 16,-1-9 1-16,0-4 0 15,1-6-1-15,1-8 1 0,0-4-5 16,3 0 4-16,2-14 1 16,0-6 1-16,4-3 0 15,1-7 1-15,5-4-3 16,-2-3 1-16,6-5-2 16,-2-6 1-16,3-2-2 0,-3-5-1 15,1-5 1-15,-1-5-1 16,-2-3 2-16,-3 1 0 15,-5-3 1-15,-2-1-1 16,-4 1 1-16,-3-3 2 16,-3 0-1-16,-2-3 2 0,-8 4-2 15,-1-3-2 1,-6-2 4-16,-2 3-2 0,-3-2-4 16,-2 7-1-16,0-1-3 15,-4 3 6-15,-1-1 0 16,-4-2 2-16,0 2-4 0,0-3-1 15,-2-1 6-15,0-1-2 16,1 4 2-16,1-4-1 16,1 1 1-16,3 1 1 15,-2 0-1-15,3-7 1 16,-1 4-2-16,3-4 3 16,2-3-1-16,-1 1-2 0,1 0-1 15,0-2 2-15,-3 5 0 16,3-3 1-16,-2-1 0 15,2 3-1-15,0-2 1 16,0-2-1-16,0-1-1 16,5 0 0-16,-5 1 0 0,1 1 0 15,-1 1-1 1,2-2 2-16,-2 4-1 0,2-1-1 16,-2 1 2-16,2-1-1 15,-2 1-1-15,-2-1 1 16,2 6 0-16,-5-2 0 15,-3 5 1-15,-4-1 0 0,-5 3 0 16,-1-1 0-16,-7 1 1 16,-2 0 2-16,-9 2-4 15,-5 4 0-15,-8 3 2 16,-8 4-1-16,-13 6-1 16,-9 9-3-16,-15 7-6 15,-15 12-8-15,-15 7-16 0,-14 6-76 16,-13-2-235-16</inkml:trace>
  <inkml:trace contextRef="#ctx0" brushRef="#br0" timeOffset="42099.43">13007 15095 481 0,'-3'7'132'0,"3"-1"-138"16,0-3 3-16,8 2 2 16,9 5 16-16,10-3-5 15,5-1-7-15,14 2 5 16,9-3 8-16,14 1-6 0,6-1 5 15,13-3 0-15,14 1-9 16,11-3-3-16,13 2 1 16,10-2-1-16,15 2-2 15,11 0 2-15,13 0-1 16,12 1-2-16,11-1 1 0,8 1 0 16,16 1 3-1,7 1-3-15,8-1 1 0,13 1 0 16,3 2 1-16,8 0 0 15,2 3 2-15,7 0-1 16,1-1 2-16,2 2 0 0,1 1-8 16,4 3 5-16,5-5-3 15,-1 3-1-15,0 1 3 16,1 0-3-16,1-1 0 16,0-1-2-16,1 2-3 15,-3-1 4-15,0 1-1 16,-2-3 3-16,-3 3 0 0,-1-3-1 15,-3 2 2-15,-7-5 0 16,-1 3-1-16,-4-2 2 16,-6-2 0-16,-7 2-3 15,-6-2 5-15,-8 0 1 16,-8 1-3-16,-12-5 5 16,-12 1-1-16,-17-4-2 0,-16 0 0 15,-23 0-2-15,-24-4-1 16,-27-5-3-16,-27-3-19 15,-28-10-50-15,-25-4-151 16</inkml:trace>
  <inkml:trace contextRef="#ctx0" brushRef="#br0" timeOffset="104116.09">15771 14526 155 0,'-5'0'253'0,"3"0"-192"0,2 0 16 16,0 0-22-16,0 0-12 15,9 0-13-15,0 0-7 16,5 0-3-16,3-1 2 15,2 1-6-15,6 0-3 16,4 0-4-16,3-2-4 0,6-2-1 16,-1 0-1-1,5-1-2-15,-2 0 1 0,-1 1-2 16,-2-3 0-16,-7 2 0 16,-6-1 0-16,-4 1-3 15,-6 2-6-15,-2 1-3 16,-10-2-6-16,-2 3-6 0,0 1-11 15,-17 0-22-15,-2 0-34 16,-8 3-49-16,-6 2-78 16</inkml:trace>
  <inkml:trace contextRef="#ctx0" brushRef="#br0" timeOffset="104390.48">15781 14576 216 0,'-31'11'110'0,"7"-2"-37"16,8 0-5-16,9-2-7 0,7 0-25 15,3-1-8-15,17-1 8 0,11-3 6 16,3-1-12-16,5-1-7 16,5 0 0-16,-1 0-4 15,-2-3-5-15,-1-2-5 16,-3-1-4-16,-4 1-2 16,-6 1-1-16,-7 1 0 0,-5 0-2 15,-6 0 0-15,-4 2 0 16,-3 1 0-16,0 0-4 15,-2 0-14-15,3 0-13 16,2 0-14-16,0 4-26 16,4-4-63-16,2 0-143 0</inkml:trace>
  <inkml:trace contextRef="#ctx0" brushRef="#br0" timeOffset="107483.51">17973 13433 416 0,'-2'0'39'0,"-7"0"-8"15,5 0 27-15,4-3-15 16,0-3-12-16,0-3-12 15,4-4-4-15,3-3 5 16,2-2-1-16,0-8-4 0,2-7 5 16,1-5-1-16,1-5-7 15,1-6-2-15,0-2-3 16,5-5-3-16,1 5 2 16,-3-1 2-16,5 2 2 15,-1 8 1-15,-1 2 1 0,0 6 0 16,-1 6-4-16,1 6-1 15,-5 2-1-15,-1 4-6 16,-3 6 0-16,-2-1 1 16,-2 6-1-16,-2-1 0 15,-3 3 0-15,2 3 0 0,-4-2 0 16,0 2-1-16,1 0-2 16,-1 0-6-16,0 0-6 15,0 0 0-15,2 0-13 16,2 2-18-16,-3 0-14 15,6-2-23-15,-6 0-49 0,-1 0-116 16</inkml:trace>
  <inkml:trace contextRef="#ctx0" brushRef="#br0" timeOffset="107780.32">18063 12646 516 0,'-12'0'16'0,"11"-11"42"16,1 3 3-16,16-3-22 16,11 0-19-16,7-1-9 15,9-1 1-15,6 2 5 0,1 1-8 16,2 5-4-16,-3 1 2 16,-6 4-3-16,-4 0 0 15,-9 11 0-15,-6 3 0 16,-7 9 1-16,-10 4 1 0,-4 3 3 15,-3 8-1-15,0 2-4 16,-10 9-3-16,-4 1 0 16,1-2-5-16,-2-3-39 15,1-8-49-15,1-16-113 16</inkml:trace>
  <inkml:trace contextRef="#ctx0" brushRef="#br0" timeOffset="108421.81">18879 12172 424 0,'-8'-11'29'16,"-6"0"33"-16,-1 4 2 16,-2 5-22-16,-2 2-18 15,-1 3-4-15,0 13 4 0,1 3 3 16,-1 6-10-16,4 5-3 15,1 6-8-15,8-2 0 16,5-1-6-16,2 0 1 16,7-6-1-16,12-8-1 15,3-5 3-15,12-8-3 16,1-6 1-16,5-4 2 0,-1-12-2 16,-5-9 2-16,-4-2-2 15,-6-3 3-15,-9-2-3 16,-12 0 0-16,-3 0-8 15,-8 5-6-15,-7 4-2 16,-11 7 4-16,1 5-3 16,2 4-17-16,5 7 3 0,6 0-10 15,7 1-33-15,5 5-84 16,8-1-203-16</inkml:trace>
  <inkml:trace contextRef="#ctx0" brushRef="#br0" timeOffset="108781.1">19103 12073 477 0,'0'-7'73'16,"0"2"-2"-16,0 2 1 0,0 3-22 15,5 0-20-15,-2 10-24 16,4 8 3-16,0 10 4 16,4 1-3-16,-2 7-5 0,2-3-4 15,-2 3 0-15,4-2-1 16,-1-5-2-16,1-8-13 15,-3-1-10-15,1-8-9 16,0-6-12-16,-4-6-29 16,-3 0-18-16,-4-11-36 15,-2-7-80-15</inkml:trace>
  <inkml:trace contextRef="#ctx0" brushRef="#br0" timeOffset="109171.64">19118 12173 315 0,'-21'-32'70'0,"7"1"4"16,4 0 4-16,6 2-28 15,4 7-4-15,17 2-14 16,8 0-11-16,9 8-3 16,9 2-2-16,3 4-4 0,0 6 0 15,-3 0-6-15,-5 5-1 16,-9 8-3-16,-14 3-3 16,-11 10 0-16,-2 1-2 0,-18 1 1 15,-13 1-12-15,-3-3 2 16,-6-2 4-16,4-5 7 15,6-8 1-15,4-2 3 16,7-5 6-16,9-3 6 16,6-1 0-16,2 0-1 0,10 0-10 15,10 0 0-15,8 6 2 16,4-1-1-16,2 6-1 16,2 5 1-16,-2 2-1 15,-4 1-3-15,-3 2 1 16,-3-1-1-16,-6-2-1 15,-2 2 1-15,-4-6 0 16,-4-1 0-16,-1-3-1 0,-2-1 0 16,-1-3-1-16,-1-3-8 15,-1-1-21-15,-1-2-28 16,-1 0-65-16,0-15-164 16</inkml:trace>
  <inkml:trace contextRef="#ctx0" brushRef="#br0" timeOffset="119935.76">20479 3089 426 0,'-7'-11'45'15,"0"1"37"-15,1-1-2 16,6 0-13-16,0 0-15 0,5 3-11 16,7 1-9-16,6-1-9 15,1 8-6-15,8 0-7 16,0 11-3-16,4 11-3 16,3 6-1-16,3 8 1 15,2 6 0-15,4 5 0 0,-4 1-2 16,5-3-1-16,-2-1 0 15,-2-6-1-15,-3-6 0 16,1-6 0-16,-4-4-1 16,-3-6-6-16,-4-9-13 15,0-5-16-15,-3-2-31 0,0-5-31 16,-2-13-58 0,-5-6-149-16</inkml:trace>
  <inkml:trace contextRef="#ctx0" brushRef="#br0" timeOffset="120154.43">21363 3003 544 0,'4'-18'86'15,"-4"3"-44"-15,0 6 16 16,0 3-5-16,0 6-21 16,0 0-26-16,-4 15-13 0,-6 11 1 15,-3 11 6-15,-6 12 7 16,-7 6-3-16,-1 6-1 15,-2-4-2-15,0-1-1 16,2-8-1-16,6-8-13 16,3-5-9-16,5-8-19 0,4-14-45 15,8-11-102 1</inkml:trace>
  <inkml:trace contextRef="#ctx0" brushRef="#br0" timeOffset="120591.84">22961 2810 654 0,'6'0'17'15,"-6"0"-9"-15,-2 10-14 0,-11 13 11 16,-5 11 22-16,-9 10-6 16,-5 10-12-16,-4 3-4 15,-1 6-3-15,0-3-2 16,3-4-2-16,7-10-22 0,6-10-16 16,8-13 0-16,6-11-6 15,7-12-11-15,0-7-23 16,12-20-38-16</inkml:trace>
  <inkml:trace contextRef="#ctx0" brushRef="#br0" timeOffset="120808.45">22987 2831 411 0,'7'-10'167'16,"-6"5"-130"-16,-1 5-5 15,4 0-6-15,-1 15-14 16,6 5 2-16,4 11 17 15,5 5-2-15,7 5-4 0,2 1-5 16,5 3-5-16,2-2-8 16,0-2-4-16,-1-2-3 15,-3-3 1-15,-5-2-2 16,-5 0-3-16,-4-4-28 16,-11-3-32-16,-5-2-47 15,0-9-148-15</inkml:trace>
</inkml:ink>
</file>

<file path=ppt/ink/ink15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7T08:30:49.7070000"/>
    </inkml:context>
    <inkml:brush xml:id="br0">
      <inkml:brushProperty name="width" value="0.05292" units="cm"/>
      <inkml:brushProperty name="height" value="0.05292" units="cm"/>
      <inkml:brushProperty name="color" value="#FF0000"/>
    </inkml:brush>
  </inkml:definitions>
  <inkml:trace contextRef="#ctx0" brushRef="#br0">18770 9639 251 0,'16'-4'192'16,"-7"-1"-159"-16,-3 1 43 0,-4 0 0 16,-1 3-18-16,1-1-18 15,-2 1-3-15,0 1 1 16,0-3-13-16,-2 3-13 15,-6 0-6-15,-4 0-2 16,-10 0-4-16,-8 0 0 0,-8 4 1 16,-14 2 1-16,-11 1-1 15,-7 1 14-15,-8 0 7 16,-7 2-1-16,2-1-9 16,3-1-7-16,3 2-4 15,7-3 2-15,9 2-2 0,8-2-1 16,11-2 0-16,8 1 1 15,7-4-2-15,5-1-15 16,10-1-13-16,2 0-8 16,6 0-23-16,4-1-31 0,2-8-47 15,10-3-92-15</inkml:trace>
  <inkml:trace contextRef="#ctx0" brushRef="#br0" timeOffset="367.02">18031 9393 522 0,'1'-13'45'0,"-1"4"5"16,0 6 5-16,0 3-10 16,0 0-28-16,-1 8-18 15,-13 12 7-15,0 9 7 0,-7 4-1 16,-8 7-1-16,-3 5-4 15,-6-5-1-15,1 3-1 16,-5-2 1-16,1-3 3 16,5-4 2-16,5-4 1 15,4-9-1-15,7-4 5 0,10-7-2 16,6-1-4-16,4-5-3 16,4-1-1-16,16 3-3 15,9 0 4-15,10 6 4 16,9-2-1-16,11 5-5 15,6-2-2-15,4 2-1 0,2 3-3 16,1-2 2-16,0 2-24 16,-7 3-40-16,-10-5-61 15,-8-2-155-15</inkml:trace>
</inkml:ink>
</file>

<file path=ppt/ink/ink1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9:16:10.2310000"/>
    </inkml:context>
    <inkml:brush xml:id="br0">
      <inkml:brushProperty name="width" value="0.05292" units="cm"/>
      <inkml:brushProperty name="height" value="0.05292" units="cm"/>
      <inkml:brushProperty name="color" value="#00B050"/>
    </inkml:brush>
  </inkml:definitions>
  <inkml:trace contextRef="#ctx0" brushRef="#br0">2819 4406 155 0,'9'-2'14'15,"-4"0"30"-15,2 0-20 16,-1 2-21-16,-2 0-7 16,-1 0-34-16,-3 0-43 15</inkml:trace>
  <inkml:trace contextRef="#ctx0" brushRef="#br0" timeOffset="548.29">1314 4579 106 0,'-25'10'313'15,"-7"6"-313"-15,-1 6 23 0,1 6 30 16,-5 6-15-16,3 9-23 16,3 5-5-16,4 2 5 15,7-1 6-15,10-5-13 16,8-7-7-16,2-8-3 0,17-8 0 16,8-7 2-16,13-9 0 15,4-2-9-15,6-3-18 16,2-6-24-16,5-6-21 15,-8-4 8-15,-1-4-14 16,-12-1-77-16</inkml:trace>
  <inkml:trace contextRef="#ctx0" brushRef="#br0" timeOffset="786.07">1067 4939 412 0,'0'0'103'0,"5"-4"-97"0,17-8 1 16,10-2 9-16,14-8-7 15,12-3-9-15,8-2-1 0,6-1-23 16,0-2-47-16,-6-2-91 15</inkml:trace>
  <inkml:trace contextRef="#ctx0" brushRef="#br0" timeOffset="1182.28">1481 4725 485 0,'-16'0'61'15,"8"-2"-46"-15,8-11 43 16,13-2-39-16,16-3-13 15,7-2-6-15,7 2 0 16,2 9-1-16,-2 6-1 16,-6 3-1-1,-11 10 1-15,-10 13-2 0,-12 6-4 16,-4 5-2-16,-9-2 2 16,-6-3-4-16,-4-6 4 15,-1-9 10-15,5-8 7 0,5-6 11 16,4-10 4-16,6-10-5 15,2-10-13-15,12-3-4 16,4-3 2-16,2 4-1 16,0 1-1-16,-2 10-2 15,-2 5 0-15,-3 11 2 16,-3 5-2-16,-3 5-1 0,1 16 0 16,-3 8 2-16,4 7-1 15,0 3-10-15,2-3-21 16,3-3-25-16,6-5-44 15,4-16-10-15,0-12 10 16,1-3-163-16</inkml:trace>
  <inkml:trace contextRef="#ctx0" brushRef="#br0" timeOffset="1307.33">2088 4497 559 0,'0'-11'44'15,"0"5"-41"-15,0 6 5 16,0 0-5-16,11 13-30 15,0 1-38-15,6 11-45 0,-2 2-199 16</inkml:trace>
  <inkml:trace contextRef="#ctx0" brushRef="#br0" timeOffset="1416.64">2200 4855 447 0,'0'0'6'0,"12"0"-53"16,10-11 27-16,7-4-112 15</inkml:trace>
  <inkml:trace contextRef="#ctx0" brushRef="#br0" timeOffset="1553.75">2449 4671 384 0,'7'-5'216'15,"4"-1"-216"-15,5-1-3 16,3 2 1-16,7 0-30 15,-3-1-81-15,-7 3-150 16</inkml:trace>
  <inkml:trace contextRef="#ctx0" brushRef="#br0" timeOffset="1756.89">1316 5132 490 0,'0'9'55'16,"14"-9"-108"-16,35-9 45 16,21-3 14-16,16-10 11 15,16-2-14-15,13 2-3 16,2-4 1-16,5 3-2 0,-1 2-23 16,1-4-113-16,-2-2-166 15</inkml:trace>
  <inkml:trace contextRef="#ctx0" brushRef="#br0" timeOffset="2377.35">5146 4107 440 0,'20'-11'7'16,"-10"3"6"-16,-3 1 58 15,-7 3-10-15,-5 1-25 16,-17 3-32-16,-15 0-4 31,-13 0-1-31,-9 7 2 0,-15 5 0 16,-3 2-1-16,1 1 1 16,6 5 2-16,11-3 16 0,14 1 3 15,17 4-5-15,19-5-11 16,6 4-9-16,23 1 2 15,18 1 1-15,16 1 0 16,12 2-3-16,-1 1-2 0,2 5-5 16,-14 0-15-16,-11 6-20 15,-23 1-15-15,-19-2-4 16,-9-1 11-16,-25-2 42 16,-14-6 20-16,-6-1 35 15,0-5 2-15,4-3-4 16,7-1 7-16,12-2 0 0,13-1-24 15,13-3-17-15,10-1-8 16,24-4 0-16,18-2 3 16,11-5-1-16,15 0-3 15,10-3-7-15,8-10-20 0,-2-1-25 16,-1-4-43-16,-3-3-48 16,-2-4-203-16</inkml:trace>
  <inkml:trace contextRef="#ctx0" brushRef="#br0" timeOffset="2627.25">5655 4421 649 0,'0'0'20'16,"8"-3"-17"-16,14-6 3 16,7 2 9-16,7-2-10 15,5 2-5-15,7 2 0 0,-1 5-15 16,-2 0-57-16,-7 0-56 16,-17 5-107-16</inkml:trace>
  <inkml:trace contextRef="#ctx0" brushRef="#br0" timeOffset="2752.21">5812 4598 561 0,'-5'5'38'0,"5"-5"-39"15,21 0 0-15,13-1 3 16,15-6-4-16,9-4-34 16,4-5-48-16,5-4-101 0</inkml:trace>
  <inkml:trace contextRef="#ctx0" brushRef="#br0" timeOffset="3314.59">6913 4129 409 0,'0'-22'39'16,"-1"-1"22"-16,-7 6 4 15,-3 0-14-15,-1 7-16 16,-4 2-21-16,-6 5-9 0,-7 3-1 16,-3 8-3-16,-4 5-2 15,-2 11 0-15,8 1 1 16,5 0-1-16,9 3-1 15,11-1-2-15,5 0 4 16,15 1-1-16,11 1 0 16,4-1 2-16,2 2-2 0,-1 3-7 15,-9 4-4-15,-10 1-10 16,-12 2-14-16,-12 0-1 16,-19-2-7-16,-7-8 13 15,-3-5 19-15,2-11 17 16,5-5 42-16,8-9 4 0,11 0-8 15,14 0 0-15,1-9-21 16,23 0-21-16,9 2-7 16,8 4 2-16,5 3 1 15,1 0-3-15,-4 8-5 16,-8 12-3-16,-7 0-5 0,-9 6-13 16,-10 1 12-16,-3 4 5 15,-3-5 5-15,-2-1 2 16,1-2-11-16,10-9-9 15,4-6-38-15,6-8-41 16,6-2-157-16</inkml:trace>
  <inkml:trace contextRef="#ctx0" brushRef="#br0" timeOffset="3642.68">7516 4266 616 0,'-29'-16'1'0,"-6"5"0"16,1 9 12-16,-2 2 9 16,0 12-19-16,4 11-3 15,5 9 0-15,8 7-1 0,12 9 0 16,7 0 0-16,7-1-27 16,17-10-8-16,8-7 13 15,6-12 14-15,1-12 5 16,1-6 3-16,-4-9 2 15,-4-11 4-15,-6-5 2 16,-7-7 9-16,-8-3 10 0,-9-2-4 16,-2 2-6-16,-12-1-10 15,-8 7-6-15,-6 5-3 16,-1 8-10-16,2 9-30 16,9 7-40-16,7 0-53 15,9 7-179-15</inkml:trace>
  <inkml:trace contextRef="#ctx0" brushRef="#br0" timeOffset="3814.49">7852 4391 619 0,'0'4'43'0,"0"-1"-42"16,-2 6-1-16,-1 7 7 15,-4 8 2-15,-3 8-8 16,3 5 0-16,0 2-14 15,0-1-65-15,2-10-80 16,1-12-174-16</inkml:trace>
  <inkml:trace contextRef="#ctx0" brushRef="#br0" timeOffset="4143.96">8181 4243 219 0,'0'-9'357'0,"0"-1"-341"15,0-1 1-15,0 2 19 16,2 1 12-16,1 3-12 15,-1 5-21-15,1 0-6 0,-1 8-8 16,0 9-4-16,1 10 4 16,-1 11 1-16,0 5 0 15,2 1-1-15,-2 2 1 16,3-1-6-16,2-4-19 0,0-7-4 16,3-7-18-1,0-8-49-15,-1-8-66 0</inkml:trace>
  <inkml:trace contextRef="#ctx0" brushRef="#br0" timeOffset="4756.76">8732 4017 545 0,'-3'-21'5'0,"3"4"11"15,0 5 25-15,3 5-9 0,8 7-22 16,-1 0-12-16,5 10-2 16,-4 12 1-16,0 10 1 15,-4 7-1-15,-4 7-15 16,1 2-5-16,-2-1-5 15,-1-2 6-15,3-7 15 0,1-6 7 16,3-5-1-16,1-5 1 16,-1-4-2-1,4-6-11-15,0-4 0 0,0-8 7 16,-2 0 1-16,-2 0 4 16,-2-6 5-16,-5-1 15 15,-1 0 17-15,0 2 6 0,0 3-17 16,-7 2-10-16,1 3-14 15,0 13-2-15,2 7 4 16,4 6-2-16,0 7 3 16,6 1-3-16,4-1 0 15,1 3-1-15,-6-2-1 0,-5-1-8 16,-12-4-10-16,-24 4-5 16,-20-2-37-16,-22-4-81 15</inkml:trace>
  <inkml:trace contextRef="#ctx0" brushRef="#br0" timeOffset="5866.25">3546 5773 585 0,'-4'-16'19'0,"3"6"-4"16,-1 3 27-16,2 7-8 16,2 0-24-16,5 14-13 0,2 9 3 15,3 9 8-15,1 9-1 16,-4 9-3-16,-4 7-3 16,-3 1 0-16,-2 0 0 15,0-4 1-15,0-8-2 16,0-8 0-16,-2-8 0 15,2-6 1-15,0-7 2 0,7-6 0 16,12-6 0-16,10-5 8 16,8 0-4-16,9-3-4 15,14-12-3-15,9-3-25 16,-3-5-26-16,2-5-65 16,-4-6-99-16</inkml:trace>
  <inkml:trace contextRef="#ctx0" brushRef="#br0" timeOffset="7951.42">4382 5857 71 0,'-3'4'306'0,"0"-4"-285"15,1 2 19-15,2-2 21 16,0 0-24-16,0 0-23 16,7 0-12-16,8 0 3 15,4 0 1 1,6 0-3-16,4 0-3 0,5 0-2 15,-2 0-30-15,-3 0-23 16,-4 0-32-16,-10 3-34 16,-10 3-73-16</inkml:trace>
  <inkml:trace contextRef="#ctx0" brushRef="#br0" timeOffset="8080.49">4423 5991 444 0,'-10'5'66'0,"8"-3"-66"0,2-2 6 15,17 0 7-15,12-2-1 16,8-5-8-16,9-1-2 0,7-2-5 16,3-2-45-16,3-1-107 15</inkml:trace>
  <inkml:trace contextRef="#ctx0" brushRef="#br0" timeOffset="8818.65">3871 6107 491 0,'-43'16'18'16,"9"-3"-20"-16,11-6 5 16,10 0 26-16,13-4-2 0,9-3-32 15,19-7 10-15,13-6 10 16,10-11-1-16,12-7-7 16,4-2-6-16,-2-5 1 15,-6 2 0-15,-13 1 0 0,-15 1-1 16,-21 7 2-16,-10 4-3 15,-23 5-12-15,-22 7 1 16,-16 10 9-16,-14 1-21 16,-11 16 6-1,-6 11 18-15,-1 7 0 16,8 5 6-16,13 2 11 16,17 0 4-16,19-6-6 15,27-6-11-15,18-11-5 0,35-11-2 16,27-7 14-16,22-16-4 15,23-12-4-15,14-12-1 16,10-4-3-16,-3-1 0 0,-10 2 1 16,-19 5-1-16,-25 12 1 15,-31 6-24-15,-28 8-15 16,-24 10 26-16,-22 2 6 16,-24 18 1-16,-11 3 3 15,-6 11 4-15,2 4-2 0,15 5-2 16,17-1 1-16,24-7-47 15,15-11-113-15,31-12-181 16</inkml:trace>
  <inkml:trace contextRef="#ctx0" brushRef="#br0" timeOffset="9038.49">5468 5643 677 0,'24'-1'16'15,"-5"-6"-14"-15,-19 7-7 16,-13 19 1-16,-5 11 13 0,-6 8-1 16,-6 10-4-16,-1 9-3 15,1 4-1-15,1 1 0 16,6-1-5-16,2-4-18 16,6-12-20-16,6-12-5 15,7-13-2-15,2-20-13 16,13-9-17-16,5-27-58 0</inkml:trace>
  <inkml:trace contextRef="#ctx0" brushRef="#br0" timeOffset="9256.04">5559 5627 521 0,'11'-12'41'0,"-2"8"-37"16,-4 8-4-16,1 16 5 31,4 8 18-31,6 9-14 0,4 10-6 0,4 6-1 15,1 4-1-15,2 2 0 16,-3 2-1-16,-3-7 0 16,-8-2-9-16,-3-10-15 0,-10-6-6 15,0-11-4-15,-15-8-14 16,-7-7-23 0,-13-10-81-16</inkml:trace>
  <inkml:trace contextRef="#ctx0" brushRef="#br0" timeOffset="9396.71">5275 5989 608 0,'-7'-10'6'0,"7"-3"-6"15,11 1-2-15,17 1 2 16,14-1 2-16,12-1-4 16,16 0-4-16,8 1-34 0,0-2-67 15,-1 1-156-15</inkml:trace>
  <inkml:trace contextRef="#ctx0" brushRef="#br0" timeOffset="9699.69">6256 5849 538 0,'9'0'36'0,"0"0"-35"0,5-4 24 16,8 0 10-16,6-1-19 15,6 1-16-15,4 1-1 16,6 1 0-16,-3 4-31 16,0-2-52-16,-13 2-65 15</inkml:trace>
  <inkml:trace contextRef="#ctx0" brushRef="#br0" timeOffset="9840.26">6401 6016 605 0,'0'0'30'0,"4"-1"-37"16,19-10-4-16,11-2 2 16,13-1-14-16,8-4-80 15,5-2-81-15</inkml:trace>
  <inkml:trace contextRef="#ctx0" brushRef="#br0" timeOffset="10551.49">7493 5458 247 0,'4'-13'163'16,"-4"-3"-149"-16,0 2 29 15,0-1 18-15,-8 1-16 16,-2 1-23-16,-7 3-15 16,-2 3 2-16,-5 4-6 15,-1 3-3-15,-4 3-1 0,0 14 2 16,1 5-3-16,-1 5 3 16,10 5-1-16,6 2 0 15,9 0-1-15,4-2 0 0,17-1-1 16,12-1 2-1,10-2 1-15,3 1 0 16,2-4-1-16,-6 0-1 0,-11 0-5 16,-7 0-16-16,-20 0-16 15,-6 1-3 1,-17-2 16-16,-14 1 18 16,-4-8 5-16,4-2 2 0,5-6 19 15,4-4 28-15,12-3-6 0,12-2-12 16,4 0-14-16,17 0-16 15,12 0-13-15,3 0 5 16,6 0 1-16,-1 14-4 16,-6 9-6-16,-11 8-3 0,-13 4 5 15,-9 5 10-15,2-3 4 16,-12-1 2-16,-1-7 10 16,2-6 6-16,8-8 4 0,3-3-11 15,14-9-10-15,13-3-2 16,12 0-20-16,10-13-102 15</inkml:trace>
  <inkml:trace contextRef="#ctx0" brushRef="#br0" timeOffset="12058.65">8141 5767 54 0,'-16'-4'125'16,"1"-2"-56"-16,3-1 3 15,2-1 0-15,0-2-7 32,8-2-2-32,2-3-9 0,10 3-19 15,14 0-29-15,11-1-3 16,6 4 2-16,5 5 2 15,3 4 0-15,-6 2-3 16,-6 13-4-16,-11 5 0 0,-10 5-4 16,-9 3-13-16,-7 2-6 15,-14-1 8-15,-6-6 5 16,-7-3 5-16,0-4 5 16,5-9 7-16,3-5 17 15,5-2 5-15,3-6 5 16,9-11-9-16,2-5-18 0,12-5-5 15,5-3-3 1,7 0 0-16,-1 1 1 0,-2 6-2 16,-1 7 2-16,-8 5-1 15,-4 11 1-15,-6 2-1 16,-2 17-4-16,0 4 8 0,0 10 1 16,0 6-2-16,0 2-2 15,0-5 0-15,14-2-10 16,8-7-29-16,7-6-2 15,6-12-16-15,-1-9-62 16,-1-6-88-16</inkml:trace>
  <inkml:trace contextRef="#ctx0" brushRef="#br0" timeOffset="12402.34">8919 5213 363 0,'0'-11'198'15,"0"1"-170"-15,0 7 19 16,-2 3-2-16,1 15-33 15,-4 17-12-15,3 14 9 16,2 21 15-16,0 16-4 16,0 14-2-16,5 9-8 0,4 4-7 15,-1 0-2-15,3-2 0 16,-2-10-1-16,0-11 0 16,-2-12-6-16,-4-14-15 15,-3-15-20-15,0-14-24 16,0-19-47-16,-1-13-86 15</inkml:trace>
  <inkml:trace contextRef="#ctx0" brushRef="#br0" timeOffset="13285.42">9210 5318 9 0,'0'-16'470'0,"-4"2"-423"0,-14 8-6 16,-8 6 1-16,-7 10-20 15,-5 13-9-15,-7 12-7 16,-3 15 4-16,-4 13-2 15,1 10 0-15,7 8 4 16,9 1-5-16,14-4-1 0,12-6-6 16,9-10 0-16,20-12-1 15,17-13 2-15,14-12 1 16,12-9 1-16,6-12-2 16,7-4-11-16,-1-12-11 15,-2-6-20-15,-7-7-24 16,-15-6-23-16,-15-1-187 15</inkml:trace>
  <inkml:trace contextRef="#ctx0" brushRef="#br0" timeOffset="13457.98">8872 5731 533 0,'-36'1'51'15,"16"-1"-51"-15,20 0 2 16,13 0-2-16,32-5 9 15,17-5-2-15,21-3-5 16,16-1-2-16,13-3-19 0,3-2-38 16,-4 0-66-16,-5-3-170 15</inkml:trace>
  <inkml:trace contextRef="#ctx0" brushRef="#br0" timeOffset="13853.06">10119 5392 485 0,'-26'-7'100'0,"-9"0"-100"16,-13 5 3-16,-9 2 12 0,-9 3 3 15,-4 13-6-15,-3 2-1 16,9 5 13-16,11 4-3 16,17 0-8-16,16 0-9 15,20 1-3-15,12-1-2 16,24-4 0-16,14 0 2 15,11 1-1-15,6-5-5 0,-5 1-8 16,-2-4-5-16,-15-2 3 16,-14 0-6-16,-19 1-23 15,-12 2-10-15,-24 3 38 16,-13 2 17-16,-16 1 0 16,-3 0 2-1,2 2 13-15,5-6 18 0,11-4 1 0,13-3-2 16,16-1-15-16,9-4-15 0,26-3-3 15,13-3 10-15,18-1-6 16,15 0-12-16,13-3-31 16,8-10-18-16,2-3-5 15,-5-5-29-15,-9-8-35 16</inkml:trace>
  <inkml:trace contextRef="#ctx0" brushRef="#br0" timeOffset="14557.84">10237 5124 562 0,'0'-3'20'0,"0"-1"-14"16,4 3 13-16,8 1 1 15,8 0 1-15,3 5-9 16,5 3-9-16,5 4 2 16,3 0-3-16,0 2-1 15,0-3-1-15,-6 0 1 0,-1-4-1 16,-7-4 0-16,-6-3-4 15,-4 0-1-15,-8 0 4 16,-4-5 1-16,2-3-1 16,-18 3-6-16,-5 3-1 0,-5 2 3 15,-9 0 3-15,0 13 1 16,-1 1 0-16,2 4 1 16,2 2-1-16,8-3 1 15,10-2-2-15,3-3 1 16,7-6-2-16,4-6 0 0,10 0 4 15,4-15 5-15,8-3-3 16,-2-5-1-16,8-4-1 16,-5 1 2-16,-3 2 6 15,-4 0 8-15,-3 8 7 16,-4 1 0-16,-2 7 0 16,-6 6-3-16,-1 2-10 0,0 10-15 15,0 10-3 1,0 7 7-16,2 9 0 0,6 7-8 15,2 6-23-15,4-1-10 16,3-1-32-16,3-5-56 16,-1-13-160-16</inkml:trace>
  <inkml:trace contextRef="#ctx0" brushRef="#br0" timeOffset="14886.39">11156 4934 583 0,'0'-13'25'0,"0"4"-18"0,0 6 34 16,-2 3 2-16,0 15-33 15,-3 14-10-15,2 12 8 16,-1 13 15-16,4 18-4 15,0 11-8-15,2 10-5 16,5 11-3-16,0 6-2 0,1-2 1 16,-3-3-1-16,0-5-2 15,0-7 2-15,-1-9-2 16,1-11-3-16,3-10-19 16,-1-15-14-16,0-16-21 15,8-21-61-15,2-15-110 16</inkml:trace>
  <inkml:trace contextRef="#ctx0" brushRef="#br0" timeOffset="15901.04">11919 5426 503 0,'-12'-13'36'16,"12"-5"-27"-16,9-1 35 15,14 3-4-15,11-1-16 16,7 5-13-16,1 4 1 0,-1 6 2 16,-2 2-10-16,-6 8-4 15,-11 11-1-15,-12 3-13 16,-10 8-8-16,-2 2-4 15,-15 1 13-15,-8 1 7 16,-2-6 2-16,3-8 3 16,7-6 2-16,2-5 3 0,9-9 18 15,6-5 8-15,0-11-20 16,14-6-7-16,6-6-2 16,8-4-1-16,0 0-1 15,1 0 1-15,0 5 1 16,-8 5-2-16,-5 6 2 0,-7 6 4 15,-4 6 9-15,-5 4 1 16,0 4-11-16,0 11-7 16,-5 7 5-16,3 8-1 15,2 7-1-15,2 5-1 16,15 1-2-16,6-2-14 0,11-4-24 16,6-7-48-16,0-12-78 15,4-12-234-15</inkml:trace>
  <inkml:trace contextRef="#ctx0" brushRef="#br0" timeOffset="16801.62">13200 5410 420 0,'-15'1'82'0,"5"1"-80"0,4-2 40 15,6 0 19-15,0 0-29 16,16-3-19-16,4-8-5 16,6 0 2-16,4-4-4 15,2 0-2-15,-3-1-3 0,-6-2 1 16,-7 0 1-16,-9 4 2 15,-7 0 1-15,0 1-3 16,-10 4 1-16,-10 6-4 16,-4 3-2-16,2 3 3 15,0 12-2-15,3 6 0 16,7 4-1-16,9 6-2 16,3 0-1-16,7 0-7 0,15-5-15 15,6-1-13-15,5-8-7 16,4-9 0-16,-3-6-32 15,-2-2-54-15,-6-9-65 16</inkml:trace>
  <inkml:trace contextRef="#ctx0" brushRef="#br0" timeOffset="17092.84">13492 5395 43 0,'0'-27'301'0,"0"5"-234"0,0-1 7 16,0 4-10-16,0 9-7 16,5 2-22-16,7 8-22 15,2 0-12-15,6 8-1 0,3 8 3 16,0 3 1-16,-1 6-3 15,-2 0-1-15,-8 0-1 16,-3-3-10 0,-3-8-4-16,-6-5 2 15,0-5 7-15,0-4 13 0,0-10 20 16,-4-4-12-16,4-7 4 16,0-2 7-16,6-2-11 15,4 3-5-15,7 1-3 16,0 7-4-16,2 7-4 15,1 5-1-15,2 2-2 16,0 12 0-16,-1 8-1 0,1 4-17 16,1 4-24-16,1 0-18 15,1-3-44-15,-2-9-89 16</inkml:trace>
  <inkml:trace contextRef="#ctx0" brushRef="#br0" timeOffset="17474.5">14174 5353 423 0,'-3'-13'98'16,"-11"5"-91"-16,-3 4-2 0,0 4 14 15,-1 0-7-15,4 7-8 16,2 7-4-16,7 2-3 16,5 0 3-16,2-2-7 15,11-3-18-15,4-7 4 16,5-4 10-16,0-4 9 15,-3-14 2-15,0-5 0 0,-9-6 3 0,-3-4 5 16,-4-3 7-16,-3-2 2 16,0 0 2-16,0-1 6 15,-1 4 8-15,-3 7-12 16,1 6 7-16,1 8 4 16,2 9-11-16,-2 5-14 15,2 11-15-15,0 9 3 0,0 13 5 16,9 7 1-16,4 7-1 15,3 2 0-15,4-1-1 16,3-4-9-16,3-5-18 16,-2-5-20-16,1-12-20 0,2-10-23 15,-3-10-35-15,0-2-215 16</inkml:trace>
  <inkml:trace contextRef="#ctx0" brushRef="#br0" timeOffset="17822.22">14566 5028 463 0,'4'-4'98'16,"-4"1"-78"-16,1-1 34 16,-1 4-7-16,2 0-36 15,2 4-15-15,0 7-3 16,3 5-8-16,3 6-31 15,5 0-31-15,1 2-53 16,4-8-119-16</inkml:trace>
  <inkml:trace contextRef="#ctx0" brushRef="#br0" timeOffset="18060.34">14809 5153 556 0,'-17'-4'17'15,"0"4"6"-15,-2 0 16 16,5 12-18-16,1 5-14 0,6 8-6 16,7 3-1-16,2 6 0 15,16 3 0-15,6-3-10 16,0 0-28-16,2-5-16 16,-8-6-23-16,-15-9-15 15,-3-3 13-15,-25-5 30 16,-11-6 46-16,-9 0 2 0,-3 0 1 15,1-3 1-15,4-4 5 16,18-1-47-16</inkml:trace>
  <inkml:trace contextRef="#ctx0" brushRef="#br0" timeOffset="18700.82">15730 5198 249 0,'0'-4'392'15,"0"-1"-379"-15,-2 5-2 16,0 0 3-16,2 7-10 15,0 7-4-15,0 5 0 0,4 5 1 16,5-1-1-16,2-1-1 16,-1-5-7-16,4-3-2 15,1-5-4-15,-1-9 4 16,3 0 9-16,-2-6 1 16,4-9 1-16,-4 1 1 0,2-1 0 15,-1 3-1-15,-3 1 0 16,1 7 0-16,-1 4-1 15,1 0-2-15,1 15 0 16,6 1 1-16,0 5-1 16,3 2 2-16,0-3-3 0,-4-3-4 15,1-9-1 1,-3-7 2-16,-6-1 6 16,-3-12 4-16,-4-8 2 0,-5-7 6 15,0-2 5-15,-3-5-5 16,-10 0-10-16,-2 4-1 15,3 4 0-15,0 5-8 0,2 7-27 16,9 5-13-16,1 7-21 16,5 2-73-16,12 2-58 15</inkml:trace>
  <inkml:trace contextRef="#ctx0" brushRef="#br0" timeOffset="18889.56">16346 5176 349 0,'2'0'194'0,"-1"0"-163"16,1 0 15-16,0 2-27 0,3 9-17 16,3 4 1-16,1 4-1 15,1 4 0-15,3 2-2 16,-2-4-9-16,1-3-30 16,-6-7-35-16,-6-8-42 15,0-3-127-15</inkml:trace>
  <inkml:trace contextRef="#ctx0" brushRef="#br0" timeOffset="19030.14">16321 5060 298 0,'-4'-11'208'0,"2"4"-193"16,2 4 17-16,4 3-13 0,10 2-22 16,6 10 3-16,5 8-1 15,4 3-22-15,1 4-57 16,-2-4-78-16</inkml:trace>
  <inkml:trace contextRef="#ctx0" brushRef="#br0" timeOffset="19251.08">16660 5070 128 0,'2'-14'448'15,"-2"7"-409"-15,0 0 35 0,0 6-24 16,0 1-28-16,1 1-21 15,3 10-9-15,1 7 7 16,7 7 1-16,-2 2 0 16,5 3 0-16,-1 2 0 0,1 0-13 15,-1 3-14-15,-4-8-13 16,-2 0-16-16,-3-4-10 16,-5-6-40-16,0-7-64 15</inkml:trace>
  <inkml:trace contextRef="#ctx0" brushRef="#br0" timeOffset="19594.71">16823 5170 350 0,'6'-21'134'0,"-4"9"-95"16,0 1 19-16,1 6-8 16,1 4-28-16,1 1-19 0,2 3-7 15,3 9 2-15,0 6 0 16,-1 2 2-16,0 5 0 15,-2 0-1-15,-5-2-16 16,-2 1-8-16,0-8-5 0,-2 0 3 16,-3-8 9-16,-1-3 9 15,4-5 8-15,2-2 15 16,0-9 5-16,12-6-2 16,1 2 1-16,8-2-1 15,0 4-11-15,0 5-4 0,-1 5-1 16,2 3-2-16,-4 2 0 15,-2 11 0-15,-2 3 0 16,-1 3-1-16,-6 4-11 16,-2-2-14-16,-5-1-13 15,0-3-47-15,-3-9-20 0,-12-6-82 16</inkml:trace>
  <inkml:trace contextRef="#ctx0" brushRef="#br0" timeOffset="19766.55">16626 5081 557 0,'-5'-14'38'15,"5"1"-25"-15,17 3 25 16,12 3-15-16,13-1-17 16,11 3-6-16,6 5-2 15,6 0-17-15,4 0-53 0,-8-1-94 16</inkml:trace>
  <inkml:trace contextRef="#ctx0" brushRef="#br0" timeOffset="21436.22">18346 5020 473 0,'0'-21'66'15,"-3"2"-44"-15,-9 3 14 0,-1 1 16 16,-4 7-23-16,0 4-20 31,-5 4-1-31,-4 5-3 16,1 13-2-16,2 9 0 0,3 6-1 16,6 6 0-16,5 4-2 15,9-1 0-15,0 0 1 16,15-2-3-16,8-10-8 15,3-7 4-15,9-8 2 16,3-11-3-16,-1-4 4 0,2-8 3 16,2-12 0-16,-9-6 0 15,-6-7 1-15,-6-2 0 16,-8-4 2-16,-5-4-1 16,-7 2-1-16,-7 2-1 15,-8 5-1-15,-7 7-3 0,-5 9-3 16,2 10-17-16,2 8-14 15,4 5-22-15,13 12-54 16,6 5-94-16</inkml:trace>
  <inkml:trace contextRef="#ctx0" brushRef="#br0" timeOffset="21859.72">18878 4999 430 0,'0'-15'30'16,"0"1"-8"-16,-6 1 30 16,-2 4 4-16,-4 3-31 15,-5 5-15-15,-3 1-4 0,-2 5 2 16,-5 13 1-16,3 3 1 15,-2 10-5-15,8 5-4 16,2 1-1-16,8 3 0 0,8 1 0 16,0-5-9-16,17-4-12 15,6-5 3-15,6-13 9 16,7-7 4-16,0-7 3 16,5-8 2-16,-5-14 0 15,-2-5 1-15,-5-4 2 16,-6-7 12-16,-10 1-1 0,-6-5-3 15,-7 5-7-15,-5 0-4 16,-15 6-7-16,-2 4-6 16,-3 8 1-16,0 9-27 15,3 7-10-15,8 3-29 16,6 6-31-16,8 6-76 16</inkml:trace>
  <inkml:trace contextRef="#ctx0" brushRef="#br0" timeOffset="22203.42">19314 4976 443 0,'5'-12'87'0,"-5"-3"-78"16,-3 3 41-16,-8 4 9 16,-4 2-36-16,-2 6-17 15,-2 0-4-15,-1 9-1 16,-1 11 0-16,5 6-2 0,2 5 1 15,7 4 1-15,5 2 0 16,2 2-2-16,7-6-2 16,12-4-8-16,0-3 4 15,6-11 0-15,4-9 2 0,3-6 4 16,-1 2 1 0,-3-16 0-16,-1-5 3 0,-3-6-1 15,-7-6 3-15,-6-1 4 16,-8-5-5-16,-3-1-5 15,-10 1-13-15,-9 3-14 16,-7 4 4-16,-1 5 10 0,2 8-34 16,0 5-48-16,7 7-67 15</inkml:trace>
  <inkml:trace contextRef="#ctx0" brushRef="#br0" timeOffset="22500.36">19569 4580 487 0,'4'-3'45'15,"-4"-6"-38"-15,2 7 17 0,-2 2-3 16,0 0-10 0,1 0-11-16,1 9 0 0,0 2 1 15,0 3-2-15,-1 4-20 16,-1 1-20-16,0 1-37 16,-10-2-50-16,-10-4-138 0</inkml:trace>
  <inkml:trace contextRef="#ctx0" brushRef="#br0" timeOffset="22925.46">17994 4637 513 0,'2'-3'31'0,"-2"-1"-25"16,0 4 16-16,0 0-11 15,2 5-14-15,3 10 0 0,6 3-7 16,4 5-19-16,6 0-22 15,9-7-51-15,8-3-135 16</inkml:trace>
  <inkml:trace contextRef="#ctx0" brushRef="#br0" timeOffset="24359.75">20164 4543 155 0,'0'-6'47'16,"0"1"9"-16,0 0 1 16,0-3 1-16,0 0-7 15,0 2 3-15,0 1-10 16,0-4-7-16,5 4-8 0,3-1-9 16,6 5-9-16,3-1-7 15,3 2-4-15,5 3 0 16,-1 10 0-16,0 1-1 15,-2 9 1-15,-5 4 0 16,-10 5-3-16,-7 6-12 0,-10 1 0 16,-14 0 5-16,-7 1 5 15,-3-3 6-15,-3-5 6 16,7-4 12-16,7 0-3 16,7-9-6-16,9-1-7 15,7-4-3-15,0 0 0 0,17-3 0 16,7-4 1-16,6 2-3 15,4-1-5-15,-5-4-5 16,-4 2-9-16,-6 3 1 31,-9 0 10-31,-6 3 9 0,-4 4 5 16,-2 4 13-16,-7 5-2 16,-2 3 10-16,2 2-7 0,4 2-1 15,1 6-5-15,4-2-5 0,0 3-1 16,7-3-3-16,4-3-1 15,2-6-1-15,-3-2 0 16,-6-7-1-16,-4-3-11 16,-21-3-13-1,-19-2 2-15,-15 0-38 0,-14-7-72 16,-8-1-201-16</inkml:trace>
  <inkml:trace contextRef="#ctx0" brushRef="#br0" timeOffset="34226.28">5527 7441 573 0,'0'-21'37'0,"-2"3"-15"16,-4 4 8-16,1 5 22 0,3 7-10 16,2 2-30-16,0 9-15 15,0 9-3-15,5 7 7 16,5 7 1-16,2 6-1 15,2 1-1-15,3 0 0 16,-2-2 0-16,0-3-15 16,-4-1-19-16,0-7-7 0,-6-2-22 15,-3-9-27 1,-2-8-52-16,-10-7-160 0</inkml:trace>
  <inkml:trace contextRef="#ctx0" brushRef="#br0" timeOffset="34398.15">5290 7445 580 0,'-11'-39'6'0,"15"1"15"16,25 4-14-16,12 4 9 15,11 9 0-15,7 6-15 16,4 8 0-16,-5 7-1 0,-5 13-11 16,-14 15-60-16,-15 15-51 15,-19 9-64-15</inkml:trace>
  <inkml:trace contextRef="#ctx0" brushRef="#br0" timeOffset="34732.9">5550 7778 331 0,'-16'40'65'0,"11"-10"-4"15,5-10-28-15,17-11-2 0,21-9 0 16,12-2-16-16,15-20-12 16,11-10-3-16,2-7-4 15,2-9-9-15,-10-5-10 16,-11-7-14-16,-15 3-8 15,-11 4 1-15,-18 8 15 0,-10 8 30 16,-5 10 38-16,-20 15 15 16,-11 8-10-16,3 4-13 15,-7 11 5-15,9 9-1 16,4 6-15-16,12 8-12 0,10 3-8 16,7 5 1-16,15 0-1 15,13 1 0-15,1-2 1 16,-2-3-6-16,-1-6-2 15,-12-6-1-15,-8-1 0 16,-13-7-7-16,-9 0 5 16,-16-5 6-16,-11-5 2 0,-4-2-4 15,-5-6-11-15,6 0-29 16,8-8-61-16,15-12-180 16</inkml:trace>
  <inkml:trace contextRef="#ctx0" brushRef="#br0" timeOffset="35251.91">7105 7575 405 0,'-1'0'182'15,"1"4"-153"-15,0 5-33 16,5 7 3-16,3 1 10 16,4 7-2-16,0-1-6 15,-5 0 0-15,0-5-1 16,-1-6 1-16,-2-5-1 15,-4-7 2-15,0-10 9 0,0-19 8 16,0-12-10-16,0-9-1 16,-2-9 8-16,2-5 0 15,0 0-5-15,10 0-7 16,9 7-1-16,0 8 2 16,6 12 2-16,4 12-3 15,-2 11-1-15,4 14-3 0,-3 9 0 16,1 16 0-16,-2 14-1 15,-2 11 1-15,-2 7 1 16,-1 7-2-16,2 2 1 16,-5-2 1-16,1-2-2 0,-2-7-12 15,-4-8-3-15,-5-8-5 16,-6-10-11-16,-3-7-25 16,-5-11-29-16,-20-8-45 0,-11-6-151 15</inkml:trace>
  <inkml:trace contextRef="#ctx0" brushRef="#br0" timeOffset="35394.18">7104 7627 472 0,'-6'-13'145'0,"6"-5"-123"15,23-3-23-15,19-2-4 16,19 0 3-16,16-2-11 0,9 2-29 16,6-1-2-16,3 3-44 15,-7 2-190-15</inkml:trace>
  <inkml:trace contextRef="#ctx0" brushRef="#br0" timeOffset="35833.18">8249 7429 586 0,'0'-20'13'0,"14"1"-9"15,10 4 8-15,8 5 21 16,4 6-10-16,2 4-22 15,0 2 0-15,-4 12-1 16,0 6 0-16,-9 5 0 0,-10 4 0 16,-7-1-3-16,-8-1-11 15,0-4 6-15,-13-7 7 16,-2-9 4-16,-4-7 26 16,2-5 8-16,2-17-11 15,6-2-13-15,9-11-4 0,4-2-8 16,21 1-14-16,11 4-27 15,7 7-31-15,5 9-30 16,0 11-10-16,0 5-26 16,-13 7-70-16</inkml:trace>
  <inkml:trace contextRef="#ctx0" brushRef="#br0" timeOffset="36479.49">8790 7475 140 0,'-4'7'224'15,"4"-5"-181"-15,0-2-10 16,9 0 9-16,5-9-15 0,6-5-16 15,2-4-6-15,2-1 3 16,-4-3 5-16,-4 1 3 16,-4 3-6-16,-7 2-7 15,-5 5 2-15,0 8 17 16,-7 3-11-16,-6 0-9 16,0 10-3-1,1 6 0-15,4 4 0 16,8 5 0-16,0-2 0 0,14 1 0 15,8-5 0-15,11-5-12 16,7-7-5-16,-1-7 2 16,6 0-5-16,0-12-5 15,-4-10-8-15,-1-1 12 16,-8-4 20-16,-5 1 3 0,-9 1 7 16,-11 3 12-16,-7 6 4 15,-2 4 1-15,-16 8-18 16,-3 4-5-16,0 0-2 15,1 7-1-15,1 8 1 16,7 1-2-16,9 0 2 0,3 2-2 16,0-2-11-16,12-5-5 15,6-6 2-15,-2-4 9 16,0-1 6-16,2 0 2 16,-3-6 7-16,-5 0 12 15,5 2 5-15,-5 4 1 0,3 4-12 16,3 15-4-16,5 10 6 15,1 12-3-15,2 9-6 16,1 12-5-16,-10 8 0 16,-5 7-2-16,-10-4-13 15,0 4-9-15,-18-10-7 16,-9-7 8-16,-7-15 16 16,-2-12 4-16,0-17 2 0,2-16 21 15,5-7 19-15,8-25-5 16,4-15-12-16,8-15-6 15,9-8-9-15,4-6-6 16,19 1-3-16,4 0-13 0,6 11-15 16,2 10-8-16,5 8 3 15,-4 12-14-15,-2 7-31 16,-5 6-29-16,-3 3-45 16</inkml:trace>
  <inkml:trace contextRef="#ctx0" brushRef="#br0" timeOffset="36972.61">9511 7315 341 0,'0'-16'75'15,"-7"5"-4"-15,1 2-20 16,1 2 13-16,2 7-14 16,3 0-30-16,0 2-22 15,0 10 0-15,9 4 3 16,3 6-1-16,1 1 1 16,1 0-1-16,2-2 0 0,-1-3-6 15,-1-9-14-15,-3-3 6 16,3-6 11-16,-1-4 3 15,0-12 2-15,-1-4-1 16,-1-1 0-16,0 3-1 0,-3 2 2 16,5 7-2-16,-4 4-2 15,2 5-2-15,3 7-1 0,2 9 3 16,4 3 1-16,0 3 0 16,3 0 1-16,2-6-14 15,-1-8-8-15,-1-6 1 16,3-2 10-16,-11-16 8 0,0-9-2 15,-6-7 4-15,-6-7 2 16,-3-8 2-16,0-3 3 16,-7-3 7-16,-1-4-1 15,-2 3 10-15,3 10-5 16,2 6 11-16,0 12 4 0,0 11-11 16,3 13-5-16,2 2-11 15,0 18-14-15,0 13 6 16,2 9 3-1,10 10 0-15,0 4 0 0,4 3 0 16,7-3-4-16,1-4-20 16,1-8-10-16,2-4-24 0,-2-10-28 15,1-6-39-15,-4-11-69 16</inkml:trace>
  <inkml:trace contextRef="#ctx0" brushRef="#br0" timeOffset="37305.35">10343 7275 410 0,'7'-21'59'0,"-7"3"11"0,0 4 2 0,-9 5-21 16,-11 4-40-16,-7 5-11 15,-2 1-1-15,-5 12 0 16,4 6 0-16,3 5-2 16,7 2-1-16,12 1-11 15,5-2-17-15,3-5 0 0,11-4-2 16,11-5 0-16,1-10-1 15,2-1-2-15,4-7 8 16,-5-7 16-16,1-2 7 0,-4 0 6 16,-3 2 7-16,-4 1 23 15,1 4 6-15,-6 4-5 16,1 3-9-16,0 2-14 16,0 0-8-1,1 9 3-15,0 4-1 16,3-1-2-16,1 0 0 15,-1-4-20-15,-1-1-59 0,1-7-37 0,-4 0-61 16</inkml:trace>
  <inkml:trace contextRef="#ctx0" brushRef="#br0" timeOffset="37558.68">10531 7281 319 0,'2'-24'78'0,"0"2"-22"16,3 0 5-16,3 2-6 31,1 6-18-31,3 3-23 16,4 6-9-16,3 7-3 0,5-2-1 15,0 16-1-15,-1 5 1 16,1 6-1-16,-5 1-1 16,-4 3 1-16,-6-6-3 15,-4-5-20-15,-4-8 5 16,-1-5 14-16,0-7 7 16,0-1 44-16,0-14 0 0,0-4-40 15,0-7-2-15,2-4 3 16,10 0-6-16,7 0-13 15,4-1-29-15,8 2-28 16,1 3-57-16,-3 4-168 0</inkml:trace>
  <inkml:trace contextRef="#ctx0" brushRef="#br0" timeOffset="38288.21">11632 7343 274 0,'-11'9'256'16,"-1"-5"-219"-16,1-4-36 0,0-4-67 0</inkml:trace>
  <inkml:trace contextRef="#ctx0" brushRef="#br0" timeOffset="45047.45">11738 6903 267 0,'-9'-2'31'15,"0"0"-16"-15,1-1 37 16,1-1-1-16,1 2-17 16,-3-2-10-16,1 1 8 15,-1-2-3-15,1-1-9 16,-3-3-4-16,1-5 1 0,2 1 3 15,3-5-1-15,1 3-10 16,4-3 0-16,5 1-3 16,7 3-5-16,9 6-2 15,4 1 0-15,2 6-1 16,-1 1 1-16,1 0 1 16,2 9-1-16,-9 9 0 15,-4 5 1-15,-5 0-2 0,-8 6 0 16,-3-1 2-16,-5 3 3 15,-10-1 1-15,1-3 8 16,-2 2 1-16,0-3 3 16,3-1-3-16,4-1-6 0,4-3-5 15,3-1-2-15,2-1 0 16,0 1 0-16,6-1-1 16,4-1 1-16,3-4-7 15,3-3-25-15,0-2-21 16,4-7-17-16,-4-2-45 0,-4 0-153 15</inkml:trace>
  <inkml:trace contextRef="#ctx0" brushRef="#br0" timeOffset="45174.58">11806 7347 565 0,'-9'2'71'0,"0"-2"-57"16,6 0-9-1,1 0-12-15,2 0-121 0</inkml:trace>
  <inkml:trace contextRef="#ctx0" brushRef="#br0" timeOffset="58161.86">18221 5608 398 0,'-19'-4'36'0,"4"-1"-4"0,5 3 24 31,7 0 8-31,3 2-27 16,5 0-35-16,17 0 1 0,5 0 13 0,7 0 11 15,11 0-10-15,6-2-5 16,11-1-4-16,4-2 0 16,8-1 3-16,5-3 2 0,3 0-6 15,5 0-1-15,-4-1-2 16,-3 0-2-16,-9 3-1 15,2-1-2-15,-9 1 2 16,-9-1 0-16,-4-1-1 16,-9 2 0-16,-6 0 1 0,-8-2-1 15,-4 4 1-15,-10 0 0 16,-4-1 0-16,-3 1 3 16,-7 1-1-16,0 1-1 15,-10-3-33 1,-9 2-43-16,-8-2-103 15</inkml:trace>
  <inkml:trace contextRef="#ctx0" brushRef="#br0" timeOffset="74923.69">8923 10661 297 0,'0'1'195'0,"0"-1"-179"0,0 0 11 15,0-1 28-15,3-8-7 16,6-1-30-16,2-7-9 16,1-3 10-16,0-1-6 15,-2-2-5-15,-5-3-2 0,-3-4 1 16,-2 8-5-16,-12-3-1 16,-12 9-2-16,-4 3 0 0,-8 12 0 15,0 1 0-15,-1 10 2 16,5 12 0-16,7 4-2 15,7 5 0-15,8 2 0 16,7-3 0-16,3 1-1 16,17-8 0-16,5-3 1 15,5-6 0-15,2-7 0 0,-2-7-3 16,2 0-1-16,0-8 3 16,-5-10 2-16,-3-3 1 15,-5-5 0-15,2-1 3 16,-5 2 7-16,-2 0 8 15,-1 4 1-15,-3 5-1 0,3 6-3 16,-5 4-7-16,2 6-4 16,0 2-6-16,0 14 0 15,1 7 0-15,1 11 2 16,1 5-3-16,2 7 3 16,-2 6 0-16,0 0 0 0,4 3-1 15,-2-7 1-15,-2-5 0 16,3-9-1-16,-2-7 0 15,-2-12 0-15,-2-9 2 16,0-6 1-16,-3-9 3 16,1-12 3-16,0-13 1 15,3-8-6-15,1-5 1 0,0-2-4 32,5-1-1-32,-1 8 0 15,0 6 1-15,1 9-2 0,-6 8-1 0,4 9-22 16,-4 6-40-16,1 4-50 15,3 8-48-15,-5 7-60 16</inkml:trace>
  <inkml:trace contextRef="#ctx0" brushRef="#br0" timeOffset="75221.89">9551 10743 506 0,'0'-17'49'15,"-2"2"-10"-15,-7 3 25 0,1 2-14 16,-2 7-18-16,-1 3-23 16,-1 3-10-16,-1 16-2 15,3 9 3 1,4 6-2-16,6 3 3 16,0-1-3-16,7-4 2 15,11-5 1-15,4-10-2 16,-1-10 2-16,5-4 1 0,-5-13 1 15,-1-11 0-15,-8-8 1 16,-8-3 0-16,-4-3-3 16,-9-3-2-16,-12 6-14 0,-6 5-25 15,-5 4-31-15,-7 5-36 16,0 6-98-16</inkml:trace>
  <inkml:trace contextRef="#ctx0" brushRef="#br0" timeOffset="75755.27">7657 10668 509 0,'0'7'10'0,"7"-6"-13"16,11 3 37-16,5 0 18 0,11-1-22 15,6-1-11-15,8-2 11 16,6 0-9-16,7 0-7 16,9 0-3-16,2 0-3 0,3-2-3 15,1 1-2-15,-1-3 0 16,-7 2-3-16,-5 1 0 16,-9-2 1-16,-11 2-1 15,-11 0 0-15,-10-1 2 16,-7 2-2-16,-10-4 2 15,-5 3 2-15,0-5-2 0,0 2 0 16,-5 1-4-16,-1-2-2 16,0 2-11-16,1-1-8 15,3-1-13-15,2 0-29 16,-1 1-36-16,-1-4-54 16,-2-1-128-16</inkml:trace>
  <inkml:trace contextRef="#ctx0" brushRef="#br0" timeOffset="75958.33">8499 10547 331 0,'-11'-5'138'0,"3"-1"-81"16,1 2 5-16,7 4-2 0,5 0-26 15,12 0-26-15,3 11-1 16,4 3 9-16,4 8-5 16,-3 4-5-16,-5 6-2 15,-8 5-3-15,-7-3 0 16,-5 1-3-16,-14-3-13 0,-9-5-2 15,-6-8 0-15,2-8-19 16,6-9-25-16,6-2-34 16,12-15-81-16</inkml:trace>
  <inkml:trace contextRef="#ctx0" brushRef="#br0" timeOffset="76677.03">9289 10240 377 0,'-17'-14'19'0,"-2"-4"-2"15,-1 4 16-15,-3 1 18 16,-6 5-22-16,-2 4-23 0,1 4-4 16,-8 0 3-1,-1 10 4-15,-3 10 0 0,-1 4 0 16,1 2 2-16,0 4 1 15,4 1-2-15,4 2-1 16,7 5 10-16,5-1-1 0,8 3-1 16,7 1-6-16,7 3-2 15,-1 1-3-15,11 4-3 16,6 1 0-16,6 0-1 16,1 6-1-16,4-5 0 15,4-1 1-15,-1-3-2 16,6-6 1-16,2-5 1 0,3-10 7 15,0-1 6-15,4-3-8 16,2-6-2-16,-1-2-4 16,3-5 0-16,0 0 2 15,-1-4-3-15,1-5 2 16,-1 0-2-16,-3 0 2 0,1-14-3 16,-2 0 3-16,-1-8-2 15,-4-6 1 1,-3-4 0-16,0-6-2 0,-7-3 2 15,-3-2 0-15,-6 2 0 0,-5-1-1 16,-2 0 8-16,-10 4 11 16,-3 0-4-16,0 2-4 15,-16-3-3-15,-4 0-3 16,-9-1 1-16,-8 0-4 16,-7-3-3-16,-5-2 0 15,-7 4-2-15,-5 2-13 0,-7 5-15 16,-8 5-18-16,-3 8-33 15,-7 5-70-15,-7 2-312 16</inkml:trace>
  <inkml:trace contextRef="#ctx0" brushRef="#br0" timeOffset="102767.23">9142 10089 54 0,'0'1'207'0,"0"1"-145"15,0 0-26-15,0-2 18 0,0 0 15 16,0 0-23-16,0 0-16 15,0 0-3-15,0 0 0 16,0-2-9-16,0-7-7 16,-2-7-6-16,0-4-3 15,-1-8 0-15,-1-4 2 16,1-10 0-16,-4-6 6 0,0-7-3 16,1-4-3-16,-1-2-2 15,0-3 0-15,0-4-2 16,6 3 3-16,-1-2 0 15,2-1-2-15,2 3 0 16,3 0-1-16,12 1-1 0,3 2 1 16,2 3-1-16,10 6 0 15,2 5 0-15,3 6 1 16,2 10-2-16,1 9 2 16,-6 9 0-16,-2 11-1 15,-3 3 0-15,-2 10 0 16,-5 17 1-16,-7 10 2 15,4 8 0-15,-4 14 3 0,-3 7 0 16,0 7-1-16,-3 6 1 16,-1 4 0-16,0 3 0 15,1-1 1-15,-4 1-3 16,1-4 2-16,0-2 1 0,-6-5 0 16,1-3-3-16,-1-8-2 15,0-9-1-15,0-6 1 16,0-12 0-16,0-9-1 15,0-8 0-15,0-7 0 16,0-8 0-16,2-3 2 16,0-2 0-16,-2 0 2 0,1-9-2 15,-1 0-2-15,0-2-1 16,0 2-5-16,0 2-12 16,0 2-21-16,0 1-29 15,-5 1-34-15,-3-1-63 0</inkml:trace>
  <inkml:trace contextRef="#ctx0" brushRef="#br0" timeOffset="102977.56">9408 10040 376 0,'-7'0'97'0,"6"0"-62"16,1 0-25-16,8 11 27 15,9 1 10-15,5 4-27 16,0 2-11-16,0 2-2 15,5-1-2-15,-1 0-4 16,-3-5 0-16,6-5-3 0,0-6-25 16,0-3-17-16,3-5-20 15,-3-13-37-15,-3-7-52 16</inkml:trace>
  <inkml:trace contextRef="#ctx0" brushRef="#br0" timeOffset="103118.15">9827 9976 396 0,'0'-13'111'0,"-2"13"-53"15,-10 10-8-15,-3 11-9 16,0 6-25-16,-5 8-15 16,1 3-1-16,2-3-12 15,5-1-35-15,6-7-30 0,4-12-64 16,2-14-156-16</inkml:trace>
  <inkml:trace contextRef="#ctx0" brushRef="#br0" timeOffset="103508.68">10010 9296 353 0,'-3'-7'36'0,"-2"0"26"16,0 3 10-16,1-3-5 15,2 4-19-15,0 1-19 16,2 2-5-16,0 0-8 15,0 9-11-15,0 10 0 0,4 6 13 16,0 9 2-16,1 6 0 16,2 5-3-16,0 0-4 15,-1 7-7-15,1 3-4 16,-2 3-1-16,-2 2-20 16,-3 1-74-16,0-9-166 15</inkml:trace>
  <inkml:trace contextRef="#ctx0" brushRef="#br0" timeOffset="125034.82">9919 10800 171 0,'-4'0'202'0,"4"0"-131"16,-3 0-24-16,3 0 4 15,-4 0-11-15,4-1-12 16,0 1-9-16,0 0-5 15,0 0-6-15,2 0-4 0,9 0 6 16,3 0 6-16,6 0 3 16,7 0-5-16,3 0-2 15,10 0-3-15,8 0-1 16,8-6-2-16,7 2-1 16,3-1-3-16,4 1 1 0,6 0-3 15,-1 2 1-15,1-2-1 16,2-2 4-16,4 0-8 15,0 2 5-15,4-3-1 16,0-3 0-16,2 3 0 16,-3 1 1-16,-5-2-2 0,-2 3 2 15,-5-1 0-15,0 1-3 16,-4 2 3-16,1-1-1 16,0-2 1-16,1 3-1 15,0-2-1-15,1 1 1 16,-8 1 1-16,2-2-2 0,-7-1 2 15,-8-1-2-15,-2 2 1 16,-8 2-1-16,-5-6 2 16,-5 2-1-16,-8 2-2 0,-4-2 3 15,-7 2 0-15,-5-3-1 16,1 3 1-16,-5 1-1 16,-1-2-11-16,1 0-13 15,-3-3-11-15,0 2-29 16,0-6-54-16,0-2-122 0</inkml:trace>
  <inkml:trace contextRef="#ctx0" brushRef="#br0" timeOffset="125238.1">12248 10399 452 0,'-5'-6'136'16,"5"1"-120"-16,0 3 8 0,17 2-6 15,9 6 13-15,6 10-14 16,4 7-12-16,-2 9 3 15,-6 7 1-15,-6 6-8 16,-15 1 0-16,-7 3-2 16,-23-5-10-16,-15-4-2 0,-13-5-4 15,-15-7-11-15,-10-9-28 16,-7-6-71-16,-4-10-173 16</inkml:trace>
  <inkml:trace contextRef="#ctx0" brushRef="#br0" timeOffset="125778.02">11005 10381 438 0,'0'-16'38'0,"-7"2"-8"16,-5 1 31-16,-3 4 0 16,-1 4-18-16,-4 3-26 15,1 2-1-15,-3 9 2 16,2 7-10-16,4 11-3 0,0 5 0 16,7 2-3-16,6 1-2 15,3 1 1-15,12-5-1 16,10-6 0-16,12-10 0 15,5-5-1-15,6-9-5 0,0-1 0 16,-2-11-1 0,-5-6 0-16,-8-8-2 0,-9-5 7 15,-11-5 3-15,-10 0 0 16,-2 0 0-16,-18-2 0 16,-5 5-2-16,-4 6-7 15,0 6-22-15,5 8-36 16,6 1-82-16,11 4-245 0</inkml:trace>
  <inkml:trace contextRef="#ctx0" brushRef="#br0" timeOffset="126513.09">13054 10490 268 0,'2'-15'79'16,"-2"0"-27"-16,0 1 12 16,-9-3-9-16,-2 3-17 15,-5 4-18-15,-2-3 1 16,-3 6-4-16,-3 5-4 15,-3 2 0-15,4 0-2 0,-1 10-8 16,3 8-2-16,5 4-1 16,5 3 1-16,8 3-1 15,3-3 0-15,3-1 0 16,15-9-1-16,2-2 0 0,7-9 1 16,-2-4 0-1,4-4-2-15,-4-12 0 0,-2-2 2 16,-3-6 1-16,-4-1 0 15,-3 1 9-15,-5 4 4 16,-2 2 3-16,0 10-3 16,-3 3-3-16,1 5-7 0,1 8-6 15,-1 15-1-15,4 13 2 16,2 7 1-16,2 9 1 16,-2 3-1-16,9-2 0 15,-5-6-8-15,1-11-4 16,-1-12 8-16,0-12 5 0,-3-12 1 15,-1-8 10-15,-3-16 9 16,-1-6-2-16,0-5 1 16,1-8-5-16,2 2-8 15,2 2-7-15,3 3-2 16,1 6-16-16,3 10-21 0,3 11-23 16,-1 8-51-16,-4 1-47 15,0 12-124-15</inkml:trace>
  <inkml:trace contextRef="#ctx0" brushRef="#br0" timeOffset="126716.15">13511 10693 297 0,'-2'0'269'0,"-5"0"-228"16,1 0 16-16,2 3-14 15,1 5-17-15,3 8-14 0,0 7-8 16,0 8 4-16,1 0-2 15,5 1-5 1,2-3 0-16,-3-6-14 0,4-5-33 16,1-14-13-16,0-4-27 15,2-24-91-15</inkml:trace>
  <inkml:trace contextRef="#ctx0" brushRef="#br0" timeOffset="139876.31">13203 10053 354 0,'-8'-16'10'0,"-9"2"14"15,-1 1 12-15,0 6 9 16,-3 1-23-16,-5 4-14 0,-1 2 5 16,-1 4 5-16,-2 10-9 15,-5 8-5-15,1 8-2 16,2 4 0-16,1 7 0 15,2 0 2-15,5 4 4 16,4 2 5-16,5 0 3 0,8 5 0 16,3-2-5-16,4 6-4 15,6-4-4 1,9 2-3-16,5-4 0 0,11-2 0 16,4-4 0-16,4 0 0 15,2-6 0-15,3-2 0 0,-3-4 0 16,0-3 1-16,1-5-1 15,-3-5 1-15,2-9-1 16,3-4 0-16,-3-4 1 16,5-2 0-16,3-11 0 15,0-5 1-15,-3-4-1 16,1-1 2-16,-3-4-2 0,-1-2-1 16,-1 0 1-16,-3-1-1 15,-1-2 1 1,-3-2-1-16,-1 2 0 15,-8-5 2-15,-1 0-1 0,-3-1 0 16,-4-2 1-16,-7 0 4 16,-6 0 8-16,-2-1-5 15,-3 1 2-15,0-1 0 16,-3 4-3-16,-7-3-3 0,-5 1 1 16,1-1 0-16,-6-1-1 15,-1 1-1-15,-1 1-2 16,-3-1 2-16,-1 3 1 15,-4 2-3-15,-6 1 0 16,-5 4-2-16,-13 5-1 0,-7 5-1 16,-9 7-9-16,-11 8-11 15,-6 3-5-15,-6 17-6 16,-2 10-16-16,-3 7-77 16,-6 9-263-16</inkml:trace>
  <inkml:trace contextRef="#ctx0" brushRef="#br0" timeOffset="146244.93">14020 10452 206 0,'-3'0'62'0,"1"0"-40"0,0 0 35 16,0 0 2-16,2 0-17 16,0 0-22-16,0 0-2 15,0 0 4-15,0 0 2 16,0 0-3-16,0 0 3 0,0 0-3 16,0 0-2-16,0 0-1 15,0 0 1-15,0 0-5 16,0 0-3-16,0 0-4 15,0 0 0-15,0 0-2 16,0 0 0-16,2 0 2 0,3 0 1 16,3 0-2-16,4 0-1 15,1 0-1-15,3 0 1 16,6 0-2-16,2-3 1 16,7 1-1-16,7-2-2 15,0-1 1-15,3 3 0 0,1-1-1 16,2-2 1-16,1-1 1 15,2 2-3-15,2 1 0 16,2-2 1-16,3 1-1 16,4-2 0-16,-2 3 1 15,1-1-1-15,-2 1-1 16,4 1 2-16,-3-1-1 16,-2 1 0-16,1-2 0 0,-2 0 0 15,-1 1 0-15,0-1 0 16,2 1 0-16,1-1 0 15,0 1 0-15,0 1 0 16,1-1 0-16,-1-1 0 0,3 1-1 16,-2-1 0-16,-2 0-2 15,-5 2 0-15,0 1 1 16,-6-1 0-16,-5 0-1 16,-4-1 3-16,-3 1-1 0,-10 0 1 15,-3 0 1-15,-3 0-1 16,-6-1 1-16,-2 1-1 15,0 0 1-15,-4 0-1 16,2 1 0-16,0-1 0 0,-3 0-5 0,3 1-12 16,2-3-11-16,1-1-20 15,4-3-25-15,-3-1-26 16,-4-3-86-16</inkml:trace>
  <inkml:trace contextRef="#ctx0" brushRef="#br0" timeOffset="146572.96">15993 10092 196 0,'-14'-9'306'0,"1"2"-289"16,5 2 2-16,2 1 13 15,6 4 7-15,0 0-21 16,6 0-24-16,7 9 9 16,4 4 9-16,5 1-4 15,3 2-4-15,4 0-1 0,0 4-2 16,0-4 1-16,-3 3 0 15,-1-3 2-15,0 4 1 16,-1-6-1-16,-7 2 1 16,2-2 0-16,-4 1 0 0,-5-3-1 15,-3 2 1 1,-2-1-3-16,-5 1 2 0,0 3 0 16,0-4-2-16,-8 4 0 15,-1 3-1-15,-6-3 1 16,-1 3-1-16,-6-1-2 0,1 0-12 15,-6 0-17-15,-7-5-26 16,-7-3-33-16,-10-6-65 16</inkml:trace>
  <inkml:trace contextRef="#ctx0" brushRef="#br0" timeOffset="147090">15191 9890 348 0,'-7'-8'130'16,"-4"2"-117"-16,-2 3 8 0,1 3 11 16,-5 1-6-16,2 14-18 15,-2 6-7-15,2 2 2 16,1 6 9-16,6 1-2 15,4-1 0-15,4-1-4 16,4-1-2-16,9-2-1 0,6-3 0 16,5-3-1-1,-1-3 0-15,8-3 0 16,1-6-1-16,2-2 0 0,-4-5 0 16,3 2 0-16,-4-14 2 15,-8-3-2-15,-2-8 2 16,-4-2 3-16,-6-6 6 0,-5-1 1 15,-4-2-1-15,-2 0-1 16,-7 2-5-16,-6 6-5 16,1 2 0-16,-1 9-3 15,3 6-26-15,0 3-51 16,1 1-75-16</inkml:trace>
  <inkml:trace contextRef="#ctx0" brushRef="#br0" timeOffset="147936.11">16892 10144 388 0,'0'-8'22'0,"0"1"18"16,0-1 10-16,0-3-6 16,-3-2-17-16,-5 2-16 15,-1-1-3-15,-6-2 2 0,1 3-6 16,-6 4 0-16,-1 2-3 15,-2 5-1-15,-1 0-1 16,2 10 1-16,0 8 0 16,3 3-1-16,7 1 0 15,7 3-2-15,5-3-2 16,2-3 4-16,13-5 1 0,7-3-1 16,5-9 1-16,2-2 2 15,0 0-2-15,0-11 1 16,-5-3 0-16,-1-2 1 15,-4 0 0-15,-4-2 5 0,-3 3 10 16,-2 1-4-16,-6 3 3 16,1 6-2-16,-2 3-5 31,-1 2-7-31,6 10-6 16,-1 9 0-16,2 8 3 15,1 7 2-15,3 2-1 0,1-1 0 16,1-1-1-16,-1-5 0 15,1-6 0-15,-3-6 0 16,-5-2-1-16,-1-8 1 16,-2-2 2-16,-4-5-1 15,0 0 3-15,0-5 10 16,0-9 8-16,3-6-13 0,1-5-2 0,4-2-3 16,7-1-3-16,1 3-2 15,6 0-15-15,5 7-23 16,2 8-23-16,-2 6-16 0,-1 4-27 15,-1 0-50 1</inkml:trace>
  <inkml:trace contextRef="#ctx0" brushRef="#br0" timeOffset="148236.63">17325 10343 412 0,'-10'0'43'15,"3"-5"15"-15,5-4 9 16,2 0-18-16,7 0-33 0,6 3-16 16,5 0 0-16,4 4 0 15,0 2 0-15,-5 2 0 16,0 10 0-16,-9 6-1 16,-8 6-2-16,0 2 2 0,-10 5-2 15,-5-3 1 1,-1 1 2-16,1-8 0 15,5-4 0-15,3-5 4 0,7-9 5 16,4-3-3-16,17 0 1 16,13-5-2-16,7-11-4 15,12-4-13-15,0-5-30 16,1-7-46-16,-7-2-57 0,-16-8-121 16</inkml:trace>
  <inkml:trace contextRef="#ctx0" brushRef="#br0" timeOffset="148739.06">17184 9826 231 0,'-20'-21'61'0,"6"-1"-41"15,-4 2 17-15,-3 1-2 0,-4 3 1 0,-8 3-15 16,-4 5-4-16,-9 6 4 15,-9 2 4-15,2 7 0 16,-7 16-5-16,1 9 1 16,0 8-8-16,6 8-1 15,7 7-7-15,4 4-3 16,15 5 2-16,10 0 1 0,10 4-1 16,7-4 0-16,14 0-2 15,14-2 0-15,8-2-1 16,13 0 2-16,4-3 1 15,13-3-1-15,3-3 0 0,5-4-1 16,7-6 0-16,-4-8 0 16,0-7-2-16,-5-8 1 15,-4-9-12-15,-3-9-2 16,-6-3 8-16,-7-14 5 16,0-12 1-16,-4-8-1 15,-6-9 2-15,-1-9-1 0,-7-12 1 16,-2-4 0-16,-8-5 6 15,-6-6 0-15,-12 0-1 16,-6 5 5-16,-19 5-7 16,-16 8-1-16,-21 10 0 15,-14 14-4-15,-13 9-13 0,-12 12-38 16,-4 6-64-16,-1 6-171 16</inkml:trace>
  <inkml:trace contextRef="#ctx0" brushRef="#br0" timeOffset="149686.57">17921 10251 297 0,'-7'0'80'15,"3"0"-61"-15,2 0 23 16,2 0-9-16,2 0-14 16,9 2-4-16,2-2-2 15,8 2 8-15,6-1 3 0,1-1-3 16,6 0 1-16,7 0-7 16,3 0-3-16,6 0 2 15,2 0-1-15,4-1-4 16,2-1-2-16,1-2-3 15,2 1 0-15,-2-1-1 0,6 2-2 16,-4 0 0-16,-2 0 0 16,-2 1-1-16,0-1 0 15,-4 0 0-15,-4 0 0 16,0 1 1-16,0-1-1 16,1-1 0-16,-6 1 0 15,0-2 0-15,-2 2 0 0,-8 0 0 16,0-1 0-16,-5 1 2 15,-4-1-2-15,-6 1 0 16,-2 0 0-16,-7 0 0 16,-1-1 1-16,-1 3 0 0,-5-2-1 15,1 0 1-15,-2 0 0 16,-1 0-1 0,1 2 1-16,0-2-1 0,1 1 0 15,1-1-1-15,4-2-1 16,-3 1-14-16,4 0-22 15,-2-3-17-15,1-3-19 0,-1-3-64 16,-6-6-224-16</inkml:trace>
  <inkml:trace contextRef="#ctx0" brushRef="#br0" timeOffset="149995.37">19344 9897 476 0,'-15'-8'10'0,"3"1"1"16,7 1 34-16,5 6 7 16,2 0-27-16,13 0-21 15,6 2 2-15,6 7 11 16,1 1-5-16,5 3-5 0,1 1-2 16,1 1-3-16,-3 4-1 15,-2-1 4-15,-2 5-4 16,-4 1-2-16,-2 0 2 15,-8 0-1-15,-1 2 1 16,-11-2-1-16,-2 2 0 16,-4-2 1-16,-16 1 2 15,-5-3-2-15,-6 2 0 0,-6-5-17 16,-6 1-29-16,-8-2-29 16,1-6-43-16,-4-3-103 15</inkml:trace>
  <inkml:trace contextRef="#ctx0" brushRef="#br0" timeOffset="150489.34">18696 9835 401 0,'0'-14'14'16,"-2"-2"27"-16,-6 5 8 15,-1 4-6-15,-4 2-18 16,1 5-15-16,-7 0-9 0,2 13 0 15,0 5 0-15,2 8 5 16,1 2 0-16,6 4-2 16,6 1-1-16,2-3-1 15,5-3 0-15,14-4-2 16,3-4 2-16,9-3 2 0,1-7 0 16,5-5 0-16,-3-4-2 15,0-4 0-15,-5-10-1 16,-5-5 2-16,-6-5 0 15,-6-6 0-15,-4-2 5 16,-6-2 1-16,-2-4-5 16,-5 3-2-16,-6 4-2 0,-2 7-6 15,2 4-25-15,1 9-24 16,8 4-34-16,2 3-169 16</inkml:trace>
  <inkml:trace contextRef="#ctx0" brushRef="#br0" timeOffset="151273">20343 9985 363 0,'2'-9'36'0,"-2"0"2"15,0 0 20-15,0-4-10 16,0 1-12-16,-8 0-12 16,-1-4-5-16,-3 3-4 15,-6-1-9-15,-3 7-5 0,-3 1-2 16,-8 6-1-16,3 0 1 15,-1 13 0-15,3 6 0 16,1 7-1-16,11 0 0 16,5 3 0-16,8-1 1 15,2-1-3-15,10-4-7 16,7-8 4-16,9-7 6 0,3-2 0 16,1-6 2-16,-1-4-1 15,1-10 1-15,-4-4-1 16,-2-5 1-16,-4 3-1 15,-3-3 2-15,-3 2 16 16,-4 4 0-16,-2 5-1 16,-3 5-1-16,1 5-4 0,-1 2-10 15,2 8-3-15,1 11 0 0,0 6 1 16,3 12 0-16,0 8 0 16,1 5 0-16,0 2 0 15,3-1 0-15,-2-6-2 16,-2-8-7-16,1-10 6 15,-3-11 3-15,1-10 0 0,-4-6 2 16,1-9 10-16,0-9 7 16,3-11-5-16,0-4-8 15,6-5-4-15,1-3-2 16,3 3-1-16,1 3-5 16,1 8-25-16,-1 11-38 0,-3 7-30 15,-2 9-89-15</inkml:trace>
  <inkml:trace contextRef="#ctx0" brushRef="#br0" timeOffset="151814.73">20849 10333 332 0,'-8'0'39'0,"-4"-4"-14"16,3-1 30-16,1-2 6 15,3-4-22-15,1 2-12 16,4-5-4-16,0-1-7 0,7 0-8 16,7 2-4-16,4 1-3 15,0 5 0-15,0 3-1 16,0 4 0-16,-2 4-1 16,-9 10-1-16,-1 4 1 15,-6 7-6-15,0 0-6 0,-6 0 0 16,-6 0 1-16,3-4 3 15,-1-3 7 1,5-5 2-16,0-3-1 0,5-5 0 16,0-1-2-16,10 0 3 15,7 1 3-15,-1-2-3 0,4 3 0 16,-4 2 1-16,-7 2-2 16,-7 2-6-16,-4-1-12 15,-18-4 11-15,-14 0 7 16,-5-4-3-16,-8-3-11 15,0 0-9-15,2-7-3 16,11-6-19-16,9-7-37 0,14-4-89 16</inkml:trace>
  <inkml:trace contextRef="#ctx0" brushRef="#br0" timeOffset="152578.03">20868 9665 353 0,'-27'-19'23'0,"-6"1"11"16,-1 3-12-16,-6 3-2 15,-1 4-1-15,-5 0-10 16,-5 6-6-16,-1 2-2 16,-4 0 0-16,1 7-1 0,-1 10 3 15,0 1 8-15,2 7 2 16,0 8-2-16,8 6-2 15,3 8 2-15,5 7-9 0,9 5 3 16,10 6-2-16,9 5 1 16,10 3-2-16,0-2 0 15,19 1-2-15,6-4 0 16,5-1 0-16,6-2 0 16,5-6 0-16,6-2 0 15,1-6 1-15,6-2-1 0,1-11 0 16,0-7 0-16,1-8 0 15,-1-7 0-15,-1-7 0 16,-3-5 0-16,-3-4 0 16,-1-4 1-16,-1-10-1 15,0-4 1-15,-2-4 0 0,1-4 0 16,3-6 0-16,1 2-1 16,-3-8 1-16,-4 2-1 15,-1-3 1-15,-1 2 6 16,-8-1 3-16,-3 1 0 15,-6-2 1-15,-4-1-3 0,-4-1-2 16,-8-7 0 0,1-4-3-16,-8-3 0 0,0-2-2 15,-3-4 0-15,-12-1 0 16,-3 0 0-16,-3 1-1 16,-1 3 0-16,-5 3 0 0,0 7 0 15,-6 6-1-15,-1 4-6 16,-1 9-5-16,-10 4-7 15,-2 6-13-15,-4 2-20 16,0 9-44-16,-2 1-65 16</inkml:trace>
  <inkml:trace contextRef="#ctx0" brushRef="#br0" timeOffset="155998.07">20768 9256 334 0,'-29'-6'9'0,"0"-1"17"0,-2 2-7 16,-1 3 11-16,-3 2-4 16,-1 0-8-16,-5 7-6 15,-3 6 5-15,-3 6 1 16,-4 6-8-16,-2 1-6 0,-5 8-2 15,-3 0-1-15,5 4 3 16,2-1 8-16,2 1 3 16,7 1-2-16,6 0-2 15,7 2-4-15,5 4-1 0,5 1-1 16,8 4 0-16,6 2 1 16,3 2-3-16,5 2 0 15,0 2-2-15,0-3 0 16,2 0-1-16,1 1 0 15,3-6 1-15,-2-4-1 16,1-2 0-16,-2-1 0 16,1-5 1-16,1-1 0 0,2-2 3 15,3-1 5-15,4 1 4 16,8-1-4-16,3-3 0 16,9 4-1-16,2-3-4 15,5 0-3-15,2 0 0 0,3 0-1 16,3 0 0-16,5-2 0 15,3-1 1-15,7-5-1 16,-1-3 0-16,6-2 1 16,-1-5 0-16,-1-1 0 15,-1-2-1-15,-3-6 1 0,-4 2 0 16,-3-4-1 0,0-3-1-16,-2 0 0 15,4 0 3-15,-5-8-7 16,6-6 1-16,0-4 2 15,-3-7-4-15,0-4-2 16,-4-7 1-16,2-5 5 0,-5-7 1 16,-5-5 1-16,1-9 0 15,0-8 0-15,-3-5 0 16,-8-5 0-16,-4-6 0 16,-4-2 3-16,-7 1-1 15,-9-2-3-15,-5 2 4 0,-5-3 3 16,-8 5-5-1,-13-3 0-15,-8 3-2 0,-8-3 2 16,-7 3-2-16,-14 2 0 16,-6 3 0-16,-15 3 1 15,-11 10-1-15,-13 12-8 16,-15 12-20-16,-13 13-33 0,-12 12-76 16,-11 9-239-16</inkml:trace>
  <inkml:trace contextRef="#ctx0" brushRef="#br0" timeOffset="179955.1">13207 10964 195 0,'2'2'156'15,"-1"0"-95"-15,-1-2-30 0,0 0 6 16,0 0 15-16,2 1-9 16,0-1-19-16,-2 4-8 15,2-2 2-15,1 3 2 16,-1 4-7-16,1-2-4 16,0 9-4-16,-1-2-1 0,0 6-2 15,-2 2 1-15,0 4 1 16,0 5-3-16,0 1 1 15,-2 4-1-15,-3 1 0 16,-3 1 0-16,1 1 1 16,-2-2 0-16,-1-1 1 15,0-1 0-15,-2-1 0 0,-1-3 1 16,0-1 0 0,0-3 0-16,-1 1-2 15,-2-2 0-15,2-2 0 0,-5 3-1 16,2-4 0-16,-5 4-1 15,-1-4 0-15,0 3 1 16,-2-3-1-16,-4-1 0 16,-2 2 0-16,4-2 1 15,-3-3-1-15,-1 1 1 16,-1-3-1-16,1 1 1 0,-4 2-1 0,-1-3 0 16,-1 4 2-16,1-2-2 15,-1-2 0-15,-2 3 0 16,-3 1 1-16,1-1-1 15,-5 1 0-15,0-3 0 16,0-2 0-16,-3 1 1 16,-2-3-1-16,4-1 1 0,-6 0-1 15,1 0 1-15,-1-2 0 16,0 1 2-16,-1-1 1 16,-2-1-1-16,3 0 0 15,-3-3 1-15,-1 1-3 0,-1-2-2 16,-1-1 1-16,-2-3 0 15,-2 0 0-15,0-2 0 16,-3 0-3-16,0-2 2 16,1-5 0-16,-3-4 0 15,1-1-2 1,-3-4 1-16,2-1 0 0,2-2 1 0,-2-2-1 16,0-4 2-16,0 0-1 15,2-5 1-15,0-1 0 16,-1 0 0-16,3-1-1 15,1 1 1-15,2-1-1 16,3-2 0-16,3 5 1 0,2-1 0 16,7-2 0-16,1 1 0 15,5 0 1-15,5-4-1 16,2 1 1-16,6-3-1 16,2 1 3-16,1 1 0 15,4-1-3-15,-2 0 1 16,2 3 0-16,0-2-1 15,2 3 0-15,1 0 1 0,2 2-1 16,1 3 0-16,-1 4 0 16,5 3 3-16,0 4 0 15,1 3-1-15,2 5 2 0,6 1 1 16,-3 1-1-16,1 4-1 16,1 2-1-16,2 0-2 15,0 4-1-15,0 10 0 16,0 6 1-16,0 9-1 15,0 5 2-15,0 6-1 16,0 5 0-16,0 2 1 16,0-3-4-16,2-3 5 0,-1-5-2 15,3-9 0-15,-2-7 0 16,3-7 0-16,-4-9 0 16,5-4 0-16,-3-12 1 15,1-11 1-15,-4-8-3 0,0-8-1 16,0-4 0-16,0-2 1 15,-7-1 0-15,0 1 1 16,0 4 0-16,2 4 0 16,0 3 0-16,5 7 0 15,0 7 1-15,0 6-1 0,5 3 0 16,7 8 0-16,2 1 0 16,4 2 0-16,6 0 1 15,4 9 0-15,3 2-1 16,6 3-1-16,3 2 2 15,3 4-2-15,4 3-15 16,3 4-39-16,4-1-43 0,-1 3-67 16,3 0-130-16</inkml:trace>
  <inkml:trace contextRef="#ctx0" brushRef="#br0" timeOffset="180439.34">11593 11669 339 0,'0'-20'50'0,"0"3"1"15,0 4-6-15,0 3 8 16,7 4-7-16,0 4-19 16,3 2-4-16,0 2-1 15,4 14-1-15,4 7-1 0,-2 4-2 16,6 7-3-16,-2 1-4 16,-1 3 0-16,1 0-1 15,-1-3-4-15,1-1-3 16,-3-3-1-16,-1-2 0 15,0 0-2-15,-2-4 0 0,-1 0-23 16,-2-4-49-16,-6-10-99 16</inkml:trace>
  <inkml:trace contextRef="#ctx0" brushRef="#br0" timeOffset="190553.97">17184 10873 332 0,'-5'-4'52'0,"3"1"-25"16,-1-1 10-16,3 0 10 15,0 3-17-15,0-1-15 16,0 1-3-16,0 1 8 0,0 0-5 16,2 0-2-16,1 0-3 31,1 3 0-31,-1 2-1 0,0 4 1 15,-1 2 1-15,0 5 0 16,2 0-1-16,-4 4-2 16,0 4-2-16,0 2-2 15,0 2-2-15,0 1 0 16,-2 3-1-16,-2 0 0 0,2 2-1 16,-1 0 1-16,0 1-1 15,-3 1 0-15,3-2 0 16,-4-2 1-16,1 2-1 15,-3 0 1-15,0-2 0 16,-4 0 0-16,1-2 0 16,-5 5 1-16,2-5 1 0,-2 0 0 15,0 0-1-15,-5 1 0 16,2 1 0-16,-1-1-1 16,-3-3 0-16,-1 2 0 15,0 0 0-15,-4 1 0 16,0 0 0-16,-3 4 1 15,-1-1-1-15,-2 0 1 0,-1 5-1 16,-1 0-1-16,-1-1 1 16,-2 0 1-16,-1 2-2 15,-2-3 1-15,-2 0 0 16,-3-1-3-16,1 0 3 0,-2 2 0 16,1-3-1-16,-5 1 1 15,2 0-1-15,0-3 0 16,-4-1 0-16,0 3 0 15,-2-3 0-15,-4 1 0 16,1 0 1-16,-8-1-1 0,0 2 4 16,-1 0-8-16,-3 1 5 15,-4-1-2-15,1 0 2 16,1-2 0-16,-1 1-1 16,-3-1 0-16,0-2 2 15,-3 2-1-15,-2-2 0 0,-1-2-2 16,-2 3 1-1,-2-4 0-15,-1 1 0 0,3-1 0 16,-2 0 0-16,-3 0 0 16,-3-4 0-16,5 0-1 15,-9-3 1-15,3 1 0 16,2-3 1-16,1-3-1 0,-1 2 0 16,0-3 0-16,-1-3 0 15,-1-1 0-15,2 0-1 16,-1-2 1-16,1-1-2 0,3 1 5 15,-1-5-6-15,-1 1 7 16,0-3-9-16,1-1 5 16,-3 0-1-16,-1 0 1 0,5-1-1 15,-1-3-1-15,-1-3 0 16,1-2 1-16,1-1-1 16,3-3 2-1,-1-1 0-15,1-1 0 0,4-3 0 16,0 1 0-16,5-2 0 15,-2-3 0-15,4 0 0 0,-4-4 0 0,5 2 0 16,-1-3-2-16,0-2 4 16,1-2-2-16,2-3 0 15,2 2-2-15,-2-2 2 16,3-2 0-16,1 1 0 16,1-3 0-16,3 1 0 15,0-3 0-15,0 0 0 0,4 0 0 16,0-2 0-16,6 0 0 15,-3 0 2-15,6 0-2 16,1-2-2-16,3-3 2 16,0 0 0-16,3-2 0 15,1-1 0-15,2-1 2 16,1-3-2-16,1 2-2 0,0-1 4 16,5 0-2-16,-1 0 0 15,2 0 0-15,3 0 0 16,1 3 0-16,3 0 0 15,-2 2 1-15,5 2 0 16,1 1 0-16,2 4 1 16,1 4 0-16,1 6 3 0,4 2-2 15,-2 8 4-15,7 3-2 16,-1 4-2-16,2 5 3 16,2 3 2-16,1 5-5 0,5 1 1 15,-1 1-5-15,2 14 0 16,0 10 1-16,0 8 0 15,0 10 1-15,3 4-1 16,1 1 1-16,-1 1-1 16,-1-7 0-16,0-6 0 0,0-6 0 15,-2-7 0 1,0-9 1-16,0-7-1 0,0-7 0 16,0-7 2-16,1-15-2 15,-1-7-5-15,0-10 1 16,0-10 2-16,-1 1 2 15,-5-2 0-15,3 0 0 0,-1 4-1 16,3 5 1-16,2 9 0 16,-1 5 0-16,0 11 1 15,6 3 1-15,2 8 1 16,7 3 0-16,7 2-1 16,7 7 1-16,5 10 0 15,7 2-2-15,8 6-1 0,7 4-1 16,12 4-33-1,8 3-61-15,12 0-99 16</inkml:trace>
  <inkml:trace contextRef="#ctx0" brushRef="#br0" timeOffset="191147.54">14269 12667 93 0,'0'-8'287'16,"0"-1"-223"-16,0 2-1 15,-1-1-3-15,1 3-4 16,0 2-17-16,0 1-17 0,0 2-3 16,1 0-4-16,9 0-6 15,-1 10 2-15,3 6 3 16,5 10 1-16,-1 2-2 15,2 6-5-15,2 2-2 0,-3 1-3 16,0 1-1-16,-3-5-1 16,-1-4 0-16,-3-4 0 15,-1-5 0-15,-3-6 0 16,-1-3-1 0,-3-6 0-16,0-3-21 0,0-2-49 15,-2-14-65-15,0-13-226 0</inkml:trace>
  <inkml:trace contextRef="#ctx0" brushRef="#br0" timeOffset="205133.4">20991 11032 264 0,'9'-6'215'16,"-4"3"-201"-16,-3-1-6 15,2 3 11-15,-3 1 11 0,-1 0-21 16,0 5-9-16,0 6 2 15,0 4 8 1,0 7-1-16,-5 3-4 0,0 2-1 16,-6 5-1-16,-2 0-1 15,-1 4 4-15,-4 1 3 16,-3 1-1-16,-1-3-5 0,-1 1 0 16,-3 0-1-16,1-6 0 15,-1 0-2-15,1-3 1 16,-4-2 1-16,2-1 0 15,-5-5 0-15,-1-1-1 16,-4 1 1-16,-3-4-1 0,-3-3-1 16,-4-1 5-16,-3-2-2 15,-4-2 5-15,-2-2-2 16,-5 1-5-16,-2-3 0 16,-7-1 0-16,-1-2 0 15,-7 0-1-15,0 0-3 16,0 0 2-16,-3-2-2 15,3-3 4-15,0-4-2 0,-4-1 2 16,2-5 1-16,2-1-4 16,-5 0 2-16,4-6-1 15,2 1 1-15,1-2 0 16,4-2 0-16,3-4 1 0,1 1-1 16,0-1 2-16,6-3-2 15,1 2-2-15,-1-2-5 0,8 1-1 16,1 1 2-16,6 1 5 15,3 1 1-15,4 1 0 16,0 0 0 0,8 1 1-16,1 2 1 0,6 1 3 0,2 2-4 15,5 1 2-15,4 1 7 16,3 4-4-16,2-2-1 0,2 2 1 16,4 2-3-16,-1 4-1 15,1 1 0-15,3 3 0 16,-1-1 0-16,1 2-1 15,-4 3 1 1,4-3 0-16,0 2 1 16,-2 1 0-16,2 1 1 15,-1 0-1-15,1 0-1 0,-2 0-1 16,0 0-1-16,-1 0 1 16,-1 3-1-16,1 8-1 0,-2 3 1 15,-2 4-1-15,2 5 1 16,-2 1 0-1,2-1 1-15,2 0-1 0,-4-5 0 0,4-2 0 16,-1-8 0-16,4-2 1 16,-1-6 0-16,1 0 1 15,0-16 4-15,0-9-5 16,0-5 0-16,1-8 0 0,1-3 0 31,-2 0-1-31,0 2 2 16,2 7-2-16,-2 3 0 0,0 8 3 15,2 4 3-15,-1 9 3 0,6 2-3 16,0 6-4-16,8 0-2 16,10 4-2-16,11 10 2 15,11 5-1-15,8 1 1 16,6 10-7-16,3 0-47 16,-3 2-69-16,0-4-153 15</inkml:trace>
  <inkml:trace contextRef="#ctx0" brushRef="#br0" timeOffset="205770.97">19754 11151 399 0,'-8'-7'19'0,"-2"2"6"15,3 1 27-15,-1 4 2 16,-2 0-23-16,1 2-15 15,-1 10-3-15,0 3 1 16,3 6-2-16,0 6-6 0,4 4-1 16,1 1-3-16,2-2 0 15,2 2-3-15,8-4 1 16,7-1 0-16,0-5 1 16,3-5 0-16,3-6-2 15,2-4-2-15,2-5-4 0,2-2 3 16,0-9 0-16,-4-5 1 15,-1-7 2-15,-5-6 0 16,-3-2 1-16,-9-7 1 16,-5 2 2-16,-2-3 4 15,-7 1 0-15,-13 6-5 0,-9 7 12 16,-7 12-19-16,-10 11-21 16,-13 9-29-16,-7 21-76 15</inkml:trace>
  <inkml:trace contextRef="#ctx0" brushRef="#br0" timeOffset="208978.37">21162 6678 466 0,'-20'-13'6'0,"2"7"7"16,0 4 14-16,2 2 17 0,1 5-25 16,0 12-11-16,2 10-3 15,4 5 6-15,3 6 0 16,6 8-4-16,0 3-4 15,6-3-2-15,10 0-1 16,3-5 0-16,5-9 1 0,1-8-2 16,6-12 1-1,5-10-2-15,1-2 0 0,3-16 1 0,-2-7 1 16,-2-8 1-16,-8-5-1 0,-6-1 2 16,-8-6-1-16,-9-1 1 15,-5-3-1-15,0 4 0 16,-14 3 0-16,-7 5 1 15,-8 6-2-15,-4 11 0 16,-6 8-3-16,5 9-7 16,4 1-28-16,4 9-27 0,14 7-24 15,12 2-57-15</inkml:trace>
  <inkml:trace contextRef="#ctx0" brushRef="#br0" timeOffset="209370.74">21945 6614 240 0,'0'-11'129'0,"-8"-2"-74"16,-11 5-2-16,-1 2-5 0,-5 4-12 16,2 2-20-16,-4 8-6 15,2 10-7-15,1 6 3 16,5 9-2-16,2 7 0 15,7 3-1-15,5 5-2 16,5-1-1-16,7-3 0 16,10-6 1-16,8-6-1 0,6-9 0 15,6-9-1-15,5-9 0 16,3-5 2-16,2-12-1 16,-1-11 0-1,-5-5 1-15,-4-10-1 16,-7-6 0-16,-11-5 0 15,-7-2 1-15,-12 1-1 16,-5 0-1-16,-16 10-4 16,-11 6-3-16,-5 11-9 0,-5 9-10 15,3 7-7-15,10 7-4 16,7 0-8-16,17 6-11 16,5 4-74-16,22-2-74 15</inkml:trace>
  <inkml:trace contextRef="#ctx0" brushRef="#br0" timeOffset="209730.03">22584 6547 372 0,'18'-12'33'0,"-18"-5"-6"16,-12 6 11-16,-7 1 13 0,-8 7-20 15,-3 3-15-15,-4 2-10 16,-2 14-1-16,2 11 2 15,3 2 1-15,10 12-4 16,7 3 2-16,10 3-4 16,4 0-2-16,14-4 0 0,13-4 1 15,9-8-1 1,7-10-2-16,4-10-1 0,5-11-4 16,0-2-2-16,-3-20 2 15,-2-8 3-15,-6-11 1 16,-11-2 2-16,-9-2 1 0,-10-5 0 15,-11 1 1-15,-3 4-3 16,-22 8-7 0,-4 9 4-16,-7 8 2 0,0 11-3 15,4 5-24-15,9 4-14 16,9 10-2-16,14 3-28 0,7 0-71 16</inkml:trace>
  <inkml:trace contextRef="#ctx0" brushRef="#br0" timeOffset="210085.62">23257 6432 386 0,'0'-15'25'0,"-12"4"20"16,-12 5 0-16,-3 4-14 15,-7 2-16-15,2 9-6 16,-2 11-4-16,2 9 1 0,8 3-2 15,5 7-1-15,9-1-1 16,10 6-1-16,0-4 0 16,15 1-2-16,8-9 2 15,7 0-1-15,4-10-1 16,3-6-1-16,1-7-4 0,-1-9-2 0,2 0 0 16,-4-13 3-16,1-11 3 0,-11-7 1 15,-6-8 1 1,-7-2 2-16,-10-6 12 0,-4-3-2 15,-20 1-8 1,-12 9-3-16,-17 11-2 0,-11 9-5 16,-17 16-56-16,-17 4-201 15</inkml:trace>
  <inkml:trace contextRef="#ctx0" brushRef="#br0" timeOffset="-214508.75">21815 7283 4 0,'-9'-9'326'16,"1"2"-295"-16,2-4 10 15,1 2 1-15,1 0-2 16,4 4-17-16,-2-3-4 16,2 3-1-16,0 2 1 0,0 1-4 15,0 2 2-15,0 0-6 16,3 2-6-16,4 12-1 16,0 2 8-16,1 4-5 15,1 3-2-15,4 2 0 16,-2 0-3-16,2-4-1 15,1-1 0-15,-1 0-1 0,-1-7 1 16,2-2 0-16,-3-2-1 16,0-4 2-16,-3-1 0 15,6-4 2-15,-2 0 4 16,4 0 0-16,2-7-3 16,7 0-3-16,7-4 0 0,4 0-1 15,9-3-1 1,8 0 0-16,3 0 2 15,12-2-1-15,1 0 1 0,3 1-1 16,-1-4 0-16,5 5-1 16,-2-3-1-16,-2 3 2 15,-6 0-1-15,1-1 0 0,-3 3 0 16,-6 0 0-16,-4 2 0 16,-6 0 0-16,-1 3 0 15,-4-2 0-15,-4 0 0 16,-2 0 0-16,-5 2 2 15,0 2-4-15,-5-5 4 0,-2 3-2 16,-2-1 0-16,-1-1 0 16,0-1 0-16,-5 2 1 15,2-3-1-15,-4-1 1 16,0-1 1-16,-1 1-1 16,1-3 0-16,-3 1 1 15,-1-2 0-15,0 0 2 0,-1-2 0 16,-4 3 3-16,-3 0 1 15,3-3-4-15,-4 2 0 16,-2-2 0-16,0 0-1 16,0 0-2-16,0 2-1 15,-10-3-1-15,3 5-10 16,-6-1-36-16,-4 5-44 0,0 0-69 16</inkml:trace>
  <inkml:trace contextRef="#ctx0" brushRef="#br0" timeOffset="-192344.32">19899 11260 421 0,'-5'13'104'0,"0"-6"-91"0,3-2-9 15,2 1 11-15,0-3 15 16,0-1-20-16,9-2-8 16,4 0 1-16,1-7 0 15,1-4-2-15,-3-3-1 16,-2-2-1-16,-5-1-1 15,-5 7 2-15,0 1 1 0,-12 5 1 16,-6 4 5-16,-5 0 0 16,0 10 3-16,-3 5 0 15,3 5 0-15,4 3-3 16,4-1-2-16,8 1-2 16,5-2-3-16,2-3 0 15,4-3 0-15,11-5 0 0,4-6 0 16,6-4 0-16,0 0 1 15,2-13 0-15,2-3 0 16,-6-2-2-16,-7-3 2 16,-3 1 0-16,-10 0 2 0,-3 3-1 15,-9 2 0-15,-8 5-1 16,-7 4-1-16,-3 6-1 16,-2 0 1-1,2 6 2-15,2 4 1 16,6 5 2-16,6 2-2 0,8 0-3 15,5-3 0-15,0 0-1 16,12-1 0-16,8-4 0 0,2-6-2 16,1-3 0-16,-4 0-1 15,2-3 1-15,-6-8 0 16,-5-1 1-16,-7-3 3 16,-3 3 0-16,0-1 0 15,-13 4-2-15,-1 1 1 0,-4 4 0 16,2 2 1-16,-2 2 2 15,2 3 1-15,1 10 0 16,7 0-2-16,4-1-1 16,4 2-2-16,0 0 0 15,9-3 1-15,6-4 0 16,2-3-2 0,0-4-1-16,0 0 1 0,-2-7 1 15,-1-8 0-15,-7-4 2 16,-1-1 0-16,-6 1-1 15,-2-5 2-15,-11 6-2 0,-7 3-2 16,1 7 1-16,-6 5-2 16,-1 3 1-16,3 3 3 15,7 12 0-15,4 5 1 16,4-3-2-16,8 4 0 16,0-3 0-16,8-3-1 15,8-3 1-15,2-7-2 0,1-5 0 16,3 0 2-16,-4-6 1 15,-4-10 0-15,-5-2-1 16,-9-2 2-16,0-2-1 16,-11 6 0-16,-10 4-3 15,-6 5-2-15,-4 7 0 16,5 0 3-16,-1 9 0 16,7 3 1-16,11 4 0 0,9-2-7 15,0 2-38-15,19-3-29 16,7-6-57-16,6-5-134 15</inkml:trace>
  <inkml:trace contextRef="#ctx0" brushRef="#br0" timeOffset="-191246.31">21045 9052 319 0,'-11'2'60'15,"4"-2"-41"-15,0 0 10 16,1 0 14-16,1-5-7 16,0-6-19-16,-1 0 0 0,1-5 4 15,-2-3-4-15,-2-5-7 16,-2-2-1-16,1-9-1 15,-3-3-1-15,-3-9 3 16,3-6 2-16,2-6-3 16,1-4-7-16,0-3-1 15,3-2-1-15,0 2 1 0,6 2 1 16,-1 2 14-16,2 3-12 16,0 1-2-16,10 7 2 15,4 2 0-15,1 5-1 16,2 4-2-16,2 2-1 15,-1 4 0-15,-4 4 1 0,3 1-1 16,-3 6 1-16,1 5-1 16,-2 3 1-16,4 6 1 15,0 5 1-15,4 4 0 16,6 0-1-16,1 13 2 16,8 8 3-16,3 7 2 15,2 8-1-15,1 0 1 16,3 10 0-16,-3 0-2 15,-3 4-5-15,-3 7 1 16,-6 2-2-16,-3 3 0 0,-1 3 2 16,-7 0-3-16,-3 2 1 0,-3-7 1 15,-7-1-2-15,2-7 0 16,-2-6 0 0,-3-7 1-16,-1-5 0 15,-2-8-1-15,0-7 1 0,0-6 1 16,0-5-1-16,0 0-1 15,0-5 1-15,0-1 0 16,0 0 0-16,0-2-1 0,0 0-2 16,0 0-4-16,0 0-6 15,0 0-5-15,0 0-8 16,0 1-10-16,-4-1-26 16,-3 0-32-16,-4 0-43 0,-1 0-107 15</inkml:trace>
  <inkml:trace contextRef="#ctx0" brushRef="#br0" timeOffset="-191020.45">21345 8783 458 0,'0'2'30'16,"0"0"-22"-16,11 1 1 16,12 6 43-16,4-2-17 15,7 4-10-15,2-1-10 16,0 3-6-16,0 1-5 0,-5 1-4 15,-3-3 0-15,-2 0-8 16,-5-3-28-16,0-4-24 16,-5-5-22-16,1 0-30 15,-3-7-103-15</inkml:trace>
  <inkml:trace contextRef="#ctx0" brushRef="#br0" timeOffset="-190864.79">21879 8753 467 0,'-3'0'61'0,"-9"5"-36"0,-2 9 4 16,-4 7-1-16,-4 3-21 15,1 1-6-15,3 0-1 0,4-2-13 16,4-6-29-16,5-9-20 16,5-8-48-16,3-2-103 15</inkml:trace>
  <inkml:trace contextRef="#ctx0" brushRef="#br0" timeOffset="-190447.04">22071 8204 327 0,'0'-7'46'16,"0"-1"10"-16,0 1 8 16,0 1-8-16,0 2-9 15,-2 4-16-15,-2 0-12 16,-4 8-14-16,2 9-2 16,-1 10 5-16,0 7 0 0,-1 5-4 15,6 8-3-15,2-4 0 16,0 1-1-16,10-4 0 15,7-8 0-15,5-6 0 16,1-9 0-16,8-9 0 16,-2-8-1-16,0-1 0 15,-2-19 2-15,0-5-1 0,-5-9 0 16,-5-5 0-16,-8-6 0 16,-9 1 1-16,-7-3-1 15,-15 2-1-15,-14 6-1 0,-15 9-4 16,-11 12-22-16,-12 13-27 15,-10 5-85-15,-13 12-238 16</inkml:trace>
  <inkml:trace contextRef="#ctx0" brushRef="#br0" timeOffset="-176976.82">21065 11111 276 0,'3'-3'120'0,"-3"2"-93"16,0 1-7-16,0 7-6 16,0 9 22-16,0 11-17 15,0 5-9-15,-2 9-4 16,-4 5-1-16,2 4 4 16,1 5-5-16,-3 5-2 0,0-4-2 15,1 7 2-15,-2-1 4 16,0 1 10-16,-8 3 4 15,3 4-8-15,-6 2-4 16,-2 5-4-16,-7 0-1 16,0 5-2-16,-7 4-1 15,-1-1 1-15,-9-3-1 0,1 2 3 16,-7 0 1-16,-8 1-1 16,-3-1 1-16,-4 2-2 15,-10-2-2-15,-6 4 2 16,-7-5 0-16,-9-1-2 0,-5-2 3 15,-11 1 0-15,-4-5 2 16,-7 3 0-16,-5-7 2 16,-9 2 0-16,-2-1-2 15,-6 0-3-15,-5-5-1 16,-4 0-1-16,-4-6 4 0,-4 1-1 16,-4-6-2-16,-7-2 0 15,-4 1 1-15,-4-1-2 16,-3-3 0-16,-5-2 1 15,-4-3 1-15,-4-2-4 16,-4 0 4-16,-5-4-2 16,-1-2 0-16,-3-2 0 15,0 3 0-15,-4-6 1 0,-2-3-2 16,-3 0-1-16,-1-3 0 16,2-5 3-16,0-2-3 15,2 0 3-15,0-3 1 16,5-3-3-16,-2-1 2 0,0-4-1 15,4 0 0-15,4-6-2 16,1-4 2-16,2 0 4 16,7 0-4-16,4-14 0 15,6 0-2-15,1-6 2 16,7-6 2-16,7-3-2 0,8-10 0 16,5-2 0-16,5-9 1 15,9-7-2-15,6-7 1 16,1-4 1-16,10-7-1 15,3-5 1-15,10-4-1 16,4-9-1-16,6-2 0 16,6-3 1-16,7-5 0 0,7-4 0 15,3-1 0-15,8-2 0 16,2 1 0-16,6 3-3 16,2-4 2-16,12 7 0 15,2 5 2-15,6 2-1 0,3 6 0 16,4 12 1-16,4 6-2 15,5 6 2-15,5 9 0 16,1 7 2-16,5 9 1 16,2 4 1-16,2 8 1 15,6 8-2-15,0 6 1 16,3 7 1-16,1 8-3 0,2 5-6 16,0 16-1-16,0 11 3 15,-2 10 1-15,2 9 0 16,-1 6 0-16,-3 4 1 15,-1-2-1-15,0 0 1 16,-1-4-1-16,0-7 0 16,1-9 0-16,0-7 0 0,-1-12 1 15,2-11 0-15,1-9 2 16,1-12-1-16,0-20-9 16,1-13 0-16,1-12 4 15,-2-9 2-15,2-4 1 16,0-3-1-16,0 5 1 0,7 6 1 15,4 7 3-15,1 6 5 16,2 16-1-16,6 9 1 16,2 10-2-16,5 12 0 15,7 2-2-15,5 18 0 0,9 11-1 16,7 10-3-16,7 9-1 16,11 5-16-16,13 5-41 15,9-1-40-15,9 0-86 16</inkml:trace>
  <inkml:trace contextRef="#ctx0" brushRef="#br0" timeOffset="-176161.34">14946 14139 200 0,'0'-3'67'0,"-5"-1"-11"16,4 1 2-16,1-1 9 16,-2 0-5-16,0 1-19 15,2-1 0-15,0 3-4 0,-2 1-8 16,2 0-9-16,0 0-7 16,0 0-5-16,0 0-4 15,0 0 2-15,0 1 4 16,0 3-3-16,0 3-1 15,0 0-1-15,0 6-1 0,0-1-2 16,2 6 0-16,2 2 0 16,2 4 0-16,2 5-1 15,1 1-1-15,0 3 1 16,0-3-1-16,0-2 0 0,0-1-2 16,-2 0 1-16,2-6 0 15,-3-1-1-15,-3-6 1 16,2-1-1-16,-3-4 1 15,0-4-1-15,-2 0-19 16,0-5-46-16,-7 0-84 16,-5-9-287-16</inkml:trace>
</inkml:ink>
</file>

<file path=ppt/ink/ink16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9:18:13.7690000"/>
    </inkml:context>
    <inkml:brush xml:id="br0">
      <inkml:brushProperty name="width" value="0.05292" units="cm"/>
      <inkml:brushProperty name="height" value="0.05292" units="cm"/>
      <inkml:brushProperty name="color" value="#C00000"/>
    </inkml:brush>
  </inkml:definitions>
  <inkml:trace contextRef="#ctx0" brushRef="#br0">7166 7734 265 0,'-11'0'209'0,"2"0"-171"0,4 0 13 16,0 0 2-16,1 0-14 16,3 0-16-16,1 0-3 15,0 0 0-15,-2 0-2 16,2 0 0-16,0 0-1 0,0 0-2 16,0 0 1-16,7 0 3 15,5 0 0-15,6 0 0 16,8 0 2-16,8 0-3 15,3 0-4-15,6-3-2 16,4-3-8-16,-1-3-3 16,0 2 0-16,-5 0-1 0,-2 1 0 15,-9 1 0-15,-6 2-2 16,-4-1 1-16,-9 4-2 16,-6 0-1-16,-1 0-1 15,-4 0 1-15,0 0-3 16,0 0-5-16,-6 0-10 0,-6 0-2 15,-5 0-20-15,-9 0-26 16,-7 0-31-16,-6 0-70 16,-6 0-137-16</inkml:trace>
  <inkml:trace contextRef="#ctx0" brushRef="#br0" timeOffset="156.15">7221 7716 300 0,'-31'8'167'0,"6"-4"-94"0,10 2-4 15,8-2-6-15,7-3-18 16,8-1-33-16,18 0 2 15,10 0 17-15,11-3-1 16,5-5-16-16,3 0-10 16,1-1-1-16,-2-2-3 0,-2 0-12 15,-4 1-39-15,-9-5-46 16,-5-1-113-16</inkml:trace>
  <inkml:trace contextRef="#ctx0" brushRef="#br0" timeOffset="5076.87">7849 6772 189 0,'0'-5'60'0,"-2"0"21"15,0-1-37-15,-1 1 3 16,-1-2-1-16,-2 1 0 15,-1-3-9-15,-2-2-7 16,-3 3-1-16,-1-2-6 16,-3 0-3-16,-4 4-9 0,-3-4-4 15,-1 1-1-15,-2 6 0 16,-3-2-1-16,-1 2 2 16,-4 3-1-16,-3 0-1 15,-2 0 0-15,-2 8 1 16,-5 4-1-16,2 3 0 15,-5 2 0-15,-1 1-2 0,3 5 2 16,3 1-3-16,3-1 1 16,6 4 1-16,1-1 2 15,5 3 0-15,-2 3 1 16,4 0 0-16,2 4-2 0,1-1-2 16,0 5 3-16,1-1-2 15,2 2-1-15,8 2-1 16,-1-2 2-16,4 1-3 15,5 0 1-15,3-5 1 16,2 1-2-16,0-3 1 16,10-1 2-16,4-2 0 0,3 0 3 15,1 4-4 1,6-4-1-16,-3 2-2 0,4-4 2 16,2 1 1-16,0-1-1 15,2-3-2-15,5-2 2 16,-3-6-2-16,3 3 1 0,1-8 1 15,1-1-1-15,1-5 1 16,-1 0 2-16,1-6 0 16,1-2 1-16,-1 0-2 15,1 0 1-15,0-10-1 0,-2 2 0 16,3-5-1-16,-5 1 0 16,1-3 0-16,-3-2-1 15,2-1 0-15,-3-2 1 16,-1-2-1-16,-1 1-1 15,0-2 2-15,0 2 0 16,-3-3 0-16,-1-1 3 0,0 2-2 16,-1 0 0-16,-3-2 0 15,-1 2 1-15,2 0-1 16,-3 0 0-16,-1-2-1 16,-4 2 0-16,1-3 1 15,-3 0 0-15,-4 1 0 0,-1-2 0 16,-3-2 0-16,-3-1 0 15,-1 0 0-15,0-1-1 16,0-1 0-16,-1-2 1 16,-6 2-2-16,-5-4 0 15,0 1-1-15,-6-2-1 16,0 1 0-16,-7-2 0 0,-7 1 1 16,-6-1-1-1,-7 5-2-15,-8 6-11 0,-15 4-30 16,-8 5-41-16,-12 1-103 15</inkml:trace>
  <inkml:trace contextRef="#ctx0" brushRef="#br0" timeOffset="6154.76">8782 7759 493 0,'-2'0'15'0,"2"2"6"16,12 1-14-16,9 1 31 15,9-1 0-15,10-3-11 16,13 0 7-16,10 0-1 0,8 0 0 15,9 0-2-15,10-5-9 16,5 0-6-16,4-3-1 16,0 3-2-16,0 0-2 15,-4 0-2-15,-5-1-4 16,-6 1-3-16,-9-1 1 0,-3 3-2 16,-5-2 0-16,-4-1-1 15,-8 2 1-15,-5-1-1 16,-2 2 0-16,-9 1 1 15,-3-2-1-15,-6 3-1 16,-6 1 0-16,-3-2-2 0,-7 2-6 16,-3 0-5-16,-3 0-9 15,-8 0-19-15,0-2-22 16,-19-3-40-16,-9 0-93 16</inkml:trace>
  <inkml:trace contextRef="#ctx0" brushRef="#br0" timeOffset="6545.26">9101 7842 509 0,'7'3'11'0,"18"-3"-18"16,16 0 46-16,18 0 29 15,11 0-26-15,13 0-11 16,8-6-3-16,10 0-1 16,-1 0-4-16,5 0 0 15,-3 1-4-15,-5-2-10 0,-8 1-2 16,-2 3-3-16,-8-1-1 16,-11 1 1-16,-8-1 1 15,-7 4-1-15,-6-1-1 0,-8 1-1 16,-10 0-1-16,-4 0 0 15,-5 0-1-15,-7 0 2 16,-1 0-2-16,-4 0 1 16,-5 0 0-16,-1 0-1 15,0 0 1-15,-2 0-1 0,0 0-9 16,0-2-24-16,-2-2-37 16,-3-7-66-16,-10-3-293 15</inkml:trace>
  <inkml:trace contextRef="#ctx0" brushRef="#br0" timeOffset="11262.91">13672 7739 190 0,'-5'-3'159'16,"1"-2"-121"-16,-1-1 28 15,3 1 9 1,0 1-17-16,2 1-14 0,0 1-10 15,0-2-4-15,11 0-12 16,5 4-3-16,7-1 4 16,8 1-1-16,4 0-3 0,9-2-2 15,1 2-2-15,5-4-2 16,0-1 0-16,-1-2-4 16,-3 0-3-16,-4 0 0 15,-3-2-1-15,-8 0-1 16,-8 2 0-16,-5 1 0 0,-7 1-1 15,-6-2-7-15,-5 4-11 16,-5 3-13-16,-15 0-19 16,-7 0-17-16,-9 3-8 15,-12 6-13-15,-6 1-2 16,-5 7-13-16,-1-3 58 0,1 2 51 16,3 0 39-16,10 0 18 15,6-3 0-15,14-1-8 16,9-1-4-16,12-2-10 15,5-4-13-15,19-2-1 16,14 1 16-16,10-4-1 0,8 0-16 16,5 0-3-16,7-4-7 15,-5-4-5-15,1-1-4 16,-7-2-2-16,-1 3-1 16,-12-3 0-16,-6 1-1 15,-10 3 1-15,-7 0-3 16,-8 3 2-16,-3 1 4 0,-5-1 3 15,0 3-3-15,0-1-6 16,0 2-3-16,0 0-7 16,0 0-33-16,0 0-45 15,7-5-104-15</inkml:trace>
  <inkml:trace contextRef="#ctx0" brushRef="#br0" timeOffset="12871.91">14505 7663 49 0,'-3'0'374'0,"3"0"-334"16,0 0 32-16,0 0-18 16,5-2-11-16,6 0-15 15,5-1-16-15,6 1 4 16,3 2 2-16,6-2 0 16,4 0 0-16,5 2-1 0,4 0 1 15,5-2 0-15,3 0-2 16,1 1-6-16,2-1-2 15,-3 0-2-15,2 0-1 16,1 1-1-16,1-1 2 16,1 0-2-16,4 0 2 0,2 1-3 15,-3 1-1 1,1-2 0-16,0 2 0 0,0 0 1 16,-4 0-1-16,3 0 1 15,-4 0 0-15,-3 0-1 16,-1 0 1-16,0 2 0 0,0 1 0 15,-2-1-2-15,3 1 5 16,-5 1-4-16,1-2-3 16,1 1 3-16,-2 1-2 15,1-2 2-15,-4 1-2 16,0 1 1-16,-2-2-1 0,-1-1 0 16,-1 1 1-16,1 0-1 15,-2-2 2-15,0 2-1 16,1-2 2-16,0 0-1 15,-1 1-1-15,-4-1 0 16,1 3-1-16,-6-3 0 0,1 0 0 16,-5 1 1-16,2-1 0 15,-4 0-1 1,-4 0 1-16,-1 0 0 0,0 0 1 16,-1 0 1-16,-2 0-3 15,-3 0 2-15,-1 0-1 16,-4 0 1-16,-1 0-2 0,-4 0 1 15,-2 0 0-15,-2 0-2 16,-4 0-8-16,-8 0-38 16,-8-1-47-16,-7-9-116 15</inkml:trace>
  <inkml:trace contextRef="#ctx0" brushRef="#br0" timeOffset="47004.54">6352 15070 256 0,'-10'0'244'16,"3"0"-191"-16,4 0 11 16,1 0-5-16,2 0-24 0,0 0-25 15,7 0-4-15,1 0 6 16,7 2 2-16,-1 3-5 15,8 2 5-15,2-2-2 16,3 3 0-16,8-3 0 16,5-1-1-16,2-2-2 15,9-2 2-15,1 0-1 0,3 0-1 16,6 0-1-16,2 0-3 16,0-2-1-16,-2 0 2 15,-2 0-5-15,4-1 0 16,-2 3 0-16,2-2-1 15,-4 0 0-15,4 2 3 0,-2 0-2 16,-1 0 1 0,1 0 1-16,0 0-2 0,-2 0 0 15,-1 0 1-15,1 2-1 16,0 0-1-16,-1 1 1 16,1-1-1-16,2 0 0 0,2 0 0 15,-5-2 1-15,1 0-1 16,-4 0-1-16,1 0 1 15,-4 0 0-15,-2 0 1 16,2 0-1-16,-1 0-1 16,-5 0 2-16,-1-2-1 15,-2-2 0-15,-2 3 0 0,1-1 1 16,-3 0-1-16,-3 0 1 16,4 1-1-16,-6 1 1 15,2-3-1-15,0 1 2 16,-2-1-1-16,0 3 1 15,0 0-2-15,-2-2 1 16,2 2 0-16,1 0 0 0,-3-1 0 16,1-1 0-16,-5 2 1 15,1-2-2-15,-3-1 3 16,-4-1-1-16,3 2 0 16,-6 1-1-16,-4-3 0 0,2 2 3 15,-3-2-2-15,-4 3 1 16,2-1-2-16,-3 0 1 15,-3 0 0-15,0-2-1 16,-2 3-2-16,0-1 1 16,-4-4-14-16,0 0-45 15,-12-8-65-15,-2-3-216 0</inkml:trace>
  <inkml:trace contextRef="#ctx0" brushRef="#br0" timeOffset="48847.81">10237 15104 333 0,'-9'2'225'16,"3"-2"-163"-16,6 0 0 15,0 0-26-15,9 0-8 16,3-4-2-16,3 3-8 16,5-1 1-16,2 2-1 15,1 0-4-15,2 0-3 0,6 0-1 16,1 0-1-16,2 0-1 16,6 0 0-16,3 0-2 15,3 0-1-15,8-2 0 16,0-1 0-16,4-2 0 15,5 4-1-15,-1-3 3 0,1 1-1 16,-2-2 0 0,2 1-1-16,0 1-3 0,-4-1 2 15,-1 4-3-15,-1-4 0 16,1 4 2-16,0 0-6 16,0 0 4-16,5 0-1 0,0 0 0 15,2 0 0-15,1 0 0 16,2 0 1-16,0 2-1 15,-3 0 0-15,1 2 0 16,-5-3 1-16,-1 3-2 16,-6-2 1-16,-2 1 0 0,-2-3 1 15,-5 2-1-15,0-2 1 16,-3 0-2-16,-5 0 1 16,-1 0 5-16,-4 0-3 15,0-2 5-15,-3-1 0 16,-2-1-1-16,0 2-1 15,-1 1 1-15,-5 1 1 16,0-3-2-16,-2 3-1 0,-2 0-1 16,1 0 2-16,-4 0-2 15,1 0-1-15,-1-1 0 16,-1 1 0-16,0-4-2 16,-3 1 0-16,0 1 0 0,-3-3 0 15,0-1 0-15,-2 0 0 16,-4-2-20-16,-1-1-21 15,0-5-39-15,-3-4-82 16,-6-3-271-16</inkml:trace>
  <inkml:trace contextRef="#ctx0" brushRef="#br0" timeOffset="63203.83">19941 12837 356 0,'4'2'131'15,"-1"-2"-108"-15,2 0-1 16,2 0 21-16,5 0 7 16,-2 0-19-16,6 0-9 0,2-7 4 15,-1-6 1-15,-2-1-3 16,2-4-9-16,-3-3-4 15,-7-6-3-15,-1-1-2 16,-6-1-2-16,-3 0-2 16,-11 6 3-16,-6 2 8 15,-7 8 0-15,-5 4-3 0,-6 7-3 16,-2 2-2-16,-6 13 0 16,3 8 0-16,1 10-3 15,0 12 0-15,6 8-2 16,7 5 1-16,10 2 0 15,6-1-2-15,9-5-1 16,4-9 0-16,19-13 0 0,7-12 1 16,9-8-1-16,8-10 3 15,3-6 1-15,6-14 0 16,1-7-1-16,-4-6-1 16,-2-9 2-16,-4-2-1 0,-4-1 1 15,-9-1-2-15,-4 3 2 16,-9 6-1-16,-5 6 2 15,-4 10 4-15,-6 7 5 16,-2 6 4-16,0 8-3 16,-6 0-8-16,-3 15-5 0,0 8 2 15,0 11 0-15,3 7-1 16,4 7 0-16,2 2-1 16,5-2 0-16,12-1-1 15,3-6-3-15,7-9-6 16,7-7-14-16,0-12-20 0,2-10-32 15,0-5-50 1,-2-20-143-16</inkml:trace>
  <inkml:trace contextRef="#ctx0" brushRef="#br0" timeOffset="63885.08">20140 12273 540 0,'0'-14'44'0,"2"-2"-3"0,11 2 6 16,8 1-5-16,2 1-8 16,1 2-11-16,5 6-11 0,-7 4 2 15,-2 0-9-15,-3 10-3 16,-7 5-2-16,-1 2-1 16,-4 3-1-16,-5 1 1 15,0-3 1-15,0-2-1 16,-3-5-1-16,-4-6 2 15,0-5 2-15,-2 0 2 0,3-9 2 16,4-8 5-16,2-7 0 16,2-2-1-16,13-3-2 15,4 1-2-15,8 3-2 16,5 4-2-16,-1 7-1 16,4 9 0-16,1 5-1 15,-4 13 1-15,-5 13 0 0,-6 4 0 16,-4 12-1-16,-11 6 1 15,-6 0-2 1,0 0 1-16,-6-3-2 0,-6-6-11 0,0-7-23 16,3-11-29-16,6-9-51 15,1-12-157-15</inkml:trace>
  <inkml:trace contextRef="#ctx0" brushRef="#br0" timeOffset="64525.54">21063 12377 599 0,'0'-4'39'0,"0"4"-11"15,0 0 0-15,5 18-4 16,5 8 15-16,-3 12-12 0,-2 9-7 16,0 5-4-1,-3 6-7-15,-2 7-5 0,0-1-2 16,-2-5-1-16,-6-4-2 16,1-10 1-16,-1-12-4 15,2-11 3-15,1-13 1 0,4-9 2 16,1-7 5-16,0-17-1 15,3-4 0-15,14-6 1 16,2-2-2-16,6 2-3 16,7 8 0-16,4 8-3 15,2 7 1-15,0 11-1 0,-2 4 1 16,-6 15-1-16,-1 10 0 16,-10 10 0-16,-11 6-1 15,-8 3-11-15,-13 0-7 16,-16-4-6-16,-7-8-11 15,-4-9 9-15,-6-9 21 16,3-13 8-16,4-5-1 16,9-12 2-16,6-12-4 0,14-8-19 15,10-5-36-15,7-8-67 16,18-3-147-16</inkml:trace>
  <inkml:trace contextRef="#ctx0" brushRef="#br0" timeOffset="65146.82">21232 12197 509 0,'-4'-24'35'15,"4"-1"15"-15,6 7 3 16,17 4-7-16,7 6-25 15,7 4-5-15,2 4-2 0,4 6-2 16,-6 9-7-16,-4 8-5 16,-8 2-1-16,-10 4 0 15,-12-2-3-15,-3 1-6 16,-5-5 4-16,-13-9 3 16,-2-1 3-16,0-8 3 15,-1-5 0-15,-1-3 5 0,10-13 9 16,3-5 0-16,7-7-2 15,2-1-5-15,12-6-4 16,12 3-2-16,6 2-1 16,4 2-2-16,9 6-1 15,3 8 0-15,0 7 0 0,-1 7 2 16,-7 5-1-16,-3 15 1 16,-7 6-2-1,-8 6 1-15,-6 4 0 0,-6 2-1 16,-3-2 0-16,-5-1 1 0,0-5 0 15,0-3 0-15,0-4-1 16,0-5 2-16,-3-4-3 16,1-3 0-16,4-4-15 15,-2-1-22-15,0-5-27 16,-2-1-50-16,-1-1-118 16</inkml:trace>
  <inkml:trace contextRef="#ctx0" brushRef="#br0" timeOffset="82814.5">7344 16738 107 0,'0'2'324'0,"0"-2"-289"16,0 0-14-16,0 0 12 16,2 0-6-16,0 0-9 0,1 0-6 15,3 0 5-15,1 0 1 16,2 0-1 0,7 0 6-16,2 0 0 0,3-2-2 15,4 0-5-15,4-1-2 16,2-1-5-16,4 0 1 15,3 3-3-15,6-1 0 0,0-1-5 16,5 3 1-16,7-4-2 16,5 4 1-1,2-2 0-15,6 2 1 0,6 0 3 16,8 0-2-16,0 0 2 16,5 0 2-16,1 4-2 0,4-1-1 15,2 4 0-15,0 1 1 16,7 0-3-16,-2 0 1 15,9 2-3-15,-4 1 2 16,10-2-3-16,1 1 1 16,4-2-2-16,4 0 1 15,5 2 1-15,3-3 1 16,5-2-4-16,3 2 5 0,6-2-4 16,3 1 3-16,0-2 0 15,1 1 2-15,1-2-5 16,-4-1 4-16,1 0-3 0,-6 0 2 15,-2 0 1-15,-3-2-3 16,-8 0 4-16,-7 0-2 16,-6 0 1-16,-10 0-1 15,-10 0 1-15,-12-4-2 16,-12 0 0-16,-16-1 1 16,-17 2-1-16,-17-5-1 0,-15 3 1 15,-9 0-4-15,-24 1-24 16,-9-1-55-16,-10-10-88 15</inkml:trace>
</inkml:ink>
</file>

<file path=ppt/ink/ink16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7T08:31:46.9380000"/>
    </inkml:context>
    <inkml:brush xml:id="br0">
      <inkml:brushProperty name="width" value="0.05292" units="cm"/>
      <inkml:brushProperty name="height" value="0.05292" units="cm"/>
      <inkml:brushProperty name="color" value="#FF0000"/>
    </inkml:brush>
  </inkml:definitions>
  <inkml:trace contextRef="#ctx0" brushRef="#br0">10174 8724 426 0,'2'-16'43'0,"-2"0"13"0,-9 1 0 15,-9 3-16-15,-9 5-27 16,-9 2-10-16,-7 5 9 15,-7 0 6-15,-6 12-3 16,-1 4-1-16,2 9 8 0,8 4-5 16,10-3 2-16,11 3-17 15,13-2 2-15,13-6-5 16,13-3-4-16,21-7 3 16,8-6 3-16,13-5 1 15,6 0-1-15,0-14 0 16,-5-6-1-16,-9-1-5 15,-9-3 1-15,-11 0 4 0,-12 0 3 16,-8 1 2-16,-5 4 14 16,-2 1 16-16,0 5-6 15,-7 4-6-15,1 4-4 16,2 1-2-16,0 4-6 0,4 7-7 16,7 11-6-16,7 14 0 15,7 10 2-15,7 11 1 16,4 13 1-16,2 14-2 15,5 6 0-15,-1 7 0 16,3-2 1-16,-7 1-1 0,-1-8-1 16,-8-11 1-16,-9-16-3 15,-9-14 2-15,-7-14-1 16,-7-14-4-16,-17-15 2 16,-10-8-1-16,-9-27-11 15,-9-15-9-15,-2-11-18 16,6-12-14-16,3-5 12 15,11 4-9-15,14 4-13 0,12 10-1 16,8 8-14-16,19 8-21 16,8 4-80-16</inkml:trace>
  <inkml:trace contextRef="#ctx0" brushRef="#br0" timeOffset="309.34">10302 8708 539 0,'-17'-13'57'16,"9"5"5"-16,6 2-5 0,4 6-25 16,21 0-28-16,3 11-4 15,9 5 3-15,6 9-2 16,-5 3 0-16,0 1-1 16,-9-2 0-16,-7-6-1 0,-10-5-1 15,-6-5 2 1,-4-9 1-16,0-2 9 0,-11-13 27 15,-2-6-12-15,1-8-11 16,2-7-5-16,6-2-6 16,4 1-4-16,9 1-3 15,16 7-25-15,9 7-21 0,4 8-11 16,9 6-17-16,-3 6-11 16,-5 0-30-16,-1 6-3 15,-5 1-41-15</inkml:trace>
  <inkml:trace contextRef="#ctx0" brushRef="#br0" timeOffset="600.09">10847 8624 264 0,'0'0'157'0,"-5"-4"-44"16,-7 1-40-16,-7 1-23 16,2 2-14-16,-5 2-21 15,2 10-11-15,4 6-3 16,3 4 0-16,8-1-1 16,7 4-3-16,1-5 1 15,14-2 0-15,2-6-2 16,6-8 1-16,-1-4 1 0,1-4 2 15,-3-14 1-15,-3-3 2 16,-4-4-1-16,-3 0-1 16,-1 5 2-16,-3 2 0 0,0 6 5 15,-4 5 1-15,4 7-6 16,0 0-4-16,1 7 0 16,0 7-1-16,4 6 1 15,1-3-2-15,-2 7-22 16,1-5-28-16,-3-4-22 0,-3-3-39 15,-2-10-28-15,-5-2-127 16</inkml:trace>
  <inkml:trace contextRef="#ctx0" brushRef="#br0" timeOffset="1066.62">11009 8642 312 0,'-4'-22'93'0,"2"5"-17"16,2 2 4-16,2 6-34 0,9 2-15 15,7 7-14-15,2 0-9 16,5 9 1-16,-6 7-2 15,3 6-3-15,-7 1-3 16,-5 2-1-16,-4-7 0 16,-5-2 0-16,-1-6-1 0,0-6 1 15,-3-4 6-15,-4-7 2 16,2-11 1-16,3-3 2 16,2-6-2-16,0 0-2 15,7 2-2-15,5 2-4 16,8 5-2-16,0 4-2 15,1 8 2-15,3 6 0 0,-2 0 1 16,1 9-1-16,-5 9 1 16,-2 5 0-16,-5 1-2 15,-4-3 1-15,-4-2 0 16,-3-4-5-16,0-8-1 16,0-7 6-16,-5 0 5 15,1-11 4-15,-1-8-5 0,5-5 3 16,0 1 3-16,0 0 3 15,9 4 1-15,1 2-4 16,3 7-8-16,1 4-1 0,3 4-1 16,-1 2 1-16,0 8 0 15,0 4-1-15,2 6-1 16,-3 4-11-16,-3-1-30 16,-1-2-25-16,-3-4-44 15,-5-6-74-15,-1-9-148 16</inkml:trace>
  <inkml:trace contextRef="#ctx0" brushRef="#br0" timeOffset="1529.57">11510 8517 393 0,'7'-18'102'0,"2"2"-26"15,4 4-16-15,3 4-22 16,2 6-14-16,2 2-16 0,3 6-4 16,0 10 1-1,-1 4 1-15,-6 3-1 0,-3 0-3 16,-6 0-2-16,-4-5-1 15,-3-4 0-15,0-7-2 16,-1-7 3-16,-8 0 8 0,1-12-1 16,4-8-1-16,-1-3-1 15,5-6 5-15,0 1-4 16,9 1-6-16,9 4-3 16,2 5 3-16,3 6-2 15,2 7-1-15,2 5 1 0,0 3 1 16,-3 11 1-16,-3 6-1 15,-3 1 0-15,-6-1 1 16,-2-1-1-16,-5-4 0 16,-3-4 1-16,-2-8-1 15,0-3 2-15,0-2 9 0,0-12 8 16,-2-6-5 0,2-3 3-16,0-4 1 0,6 4-4 15,7 0-9-15,-3 5-4 16,4 7-1-16,3 6 0 15,-2 5-1-15,4 3-1 16,-1 12 1-16,1 7 0 0,-1 4-24 16,2 5-17-16,-2 1-14 15,0-4-36-15,0-3-66 16,2-7-87-16</inkml:trace>
  <inkml:trace contextRef="#ctx0" brushRef="#br0" timeOffset="2072.58">12294 8467 144 0,'2'-30'326'0,"-2"-1"-252"16,0 2 1-16,-9 8-18 16,-3 7-34-16,-6 5-12 0,-4 9-9 15,-1 0-1-15,0 14 0 16,1 8-1 0,6 1 0-16,7 6-3 0,5-4 0 15,4 0-1-15,13-8 2 16,6-2 3-16,5-10-2 15,3-5 0-15,0 0 0 0,-1-11 0 16,1-7 1-16,-7-2 0 16,-1 0 2-16,-4 0 0 15,-1 4-1-15,-7 3 1 16,-1 6 0-16,1 5 0 16,-2 2-2-16,0 8-3 0,2 6 1 15,2 4 1-15,-2 0 1 16,4-1-18-16,-2-1-34 15,-4-3-7-15,-1-10-34 16,-3-3-20-16,-1 0-16 16,0-9 59-16,0-11 62 15,-1-2 127-15,-1-6 13 16,0 0-8-16,0 3-56 0,2 2-25 16,13 7-9-16,0 3-16 15,7 8-11-15,-1 5-4 16,1 4 0-16,2 15-1 15,-7 3-1-15,0 5-1 0,-9-1 0 16,-5 1-1 0,-1-5 0-16,-1-7-7 0,-8-9 4 15,-1-6 12-15,3-13 23 16,5-10 0-16,2-5-13 16,9-6-12-16,18-6-6 0,11-2-25 15,12-5-92-15,15-1-381 16</inkml:trace>
</inkml:ink>
</file>

<file path=ppt/ink/ink16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7T08:31:45.8640000"/>
    </inkml:context>
    <inkml:brush xml:id="br0">
      <inkml:brushProperty name="width" value="0.05292" units="cm"/>
      <inkml:brushProperty name="height" value="0.05292" units="cm"/>
      <inkml:brushProperty name="color" value="#FF0000"/>
    </inkml:brush>
  </inkml:definitions>
  <inkml:trace contextRef="#ctx0" brushRef="#br0">9987 9644 441 0,'-31'-18'85'0,"-3"-1"-22"0,2 1-8 16,0 1-12-16,11 3-6 15,4 2-2-15,10 5-4 16,7 0-6-16,12 3-20 16,24 2-7-16,17 2 5 15,20 0 3-15,23 0 0 16,18 4-4-16,12-1 3 0,12 3-1 16,10-5 0-16,-2 2-2 15,-3-2 0-15,-7 1-1 16,-16-2 0-16,-15 0-2 15,-23 0 1-15,-21 0-1 16,-23 0-2-16,-25-3-5 0,-19-5 3 16,-36-1-5-16,-29 1 6 15,-31-2 0-15,-32 5 2 16,-25 3 3-16,-23 2-1 16,-13 4 1-16,3 10-2 0,9 6 0 15,20 3 3-15,26 0-2 16,38-1 7-16,34 1 6 15,35-2-6-15,30-1-6 16,27-4-3-16,44-3 1 16,30-6 4-16,34-6-2 0,30-1 1 15,25-7 0-15,15-7 0 16,11-1-1-16,1 1 1 16,-7 0-2-16,-8 2 2 15,-17 1-5-15,-17-2 4 16,-22 1-2-16,-27 1 1 15,-24-2-1-15,-26 1 0 0,-21 0 1 16,-24-4 1-16,-24-2 3 16,-22 0 2-16,-38 0-7 15,-33-2-2-15,-36 0-5 16,-31 3-6-16,-30 6-13 0,-23 4 8 16,-16 7 12-16,-2 0 5 15,3 15 1-15,5 6 0 16,19 6 3-16,22 0-2 15,28 2 1-15,28-1 3 16,33-7 3-16,33-2-2 16,32-2-4-16,28-3-1 0,34-3-5 15,41-4 3-15,36-2 6 16,37-5-3-16,33 0 3 16,25-4-2-16,19-6 1 15,5-1 0-15,0 0-1 16,-6 3-1-16,-10-2-2 15,-19 5-1-15,-18 2 2 0,-21-1 0 16,-25 1-1-16,-25-1 2 16,-28 1-2-16,-22-2 0 15,-22 2 2-15,-19-6 0 0,-15 1 4 16,-30-3-3-16,-30-5-9 16,-28-4-18-16,-37 4-4 15,-32-1 3-15,-31 4 13 16,-26 7 10-16,-13 6 3 15,-7 0 2-15,12 17 4 0,20 2 10 16,24 4 0 0,42-1-2-16,36-1-11 0,39-4 1 15,39 2-3-15,28-3-2 16,52-1-13-16,39-3-9 16,37-4-36-16,37-9-105 15</inkml:trace>
</inkml:ink>
</file>

<file path=ppt/ink/ink16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4T09:19:52.5790000"/>
    </inkml:context>
    <inkml:brush xml:id="br0">
      <inkml:brushProperty name="width" value="0.05292" units="cm"/>
      <inkml:brushProperty name="height" value="0.05292" units="cm"/>
      <inkml:brushProperty name="color" value="#C00000"/>
    </inkml:brush>
  </inkml:definitions>
  <inkml:trace contextRef="#ctx0" brushRef="#br0">8465 5550 389 0,'-9'0'143'0,"1"0"-138"15,3 0 26-15,1-3 19 0,4 1-12 16,-2-1-18-16,2-1-5 15,0 4 0-15,0-2-2 16,4 1-5-16,3 1 0 16,1 0 1-16,2 0-1 15,2 0-1-15,0 0-3 16,0 0 1-16,1 3-2 0,1 1-1 16,3 1-2-16,2 0 3 15,6-3 2-15,2 2-2 16,7-1 1-16,2-1 5 15,6 0-3-15,4 0-3 16,3-1 0-16,1-1-1 16,2 4 0-16,2-1 0 0,2-1 0 15,1 2-2-15,0 0 1 16,6-1 0-16,0 2-1 16,3 1 1-16,1-3-1 15,5 3 0-15,-4 1 0 0,2 0 0 16,4 0 1-16,-4-1-1 15,4 2 0-15,-3-1-1 16,6 0 2-16,-1-1-1 16,2 1 0-16,4-2 0 15,1 1 0-15,2-3 0 0,0-1 1 16,1 2-2-16,2-2 1 16,2-1 0-16,2-1 1 15,-1 2 0-15,3-2-1 16,2 2 0-16,-2-2 2 15,4 0-4-15,-1 0 2 16,3-2 0-16,3 2 2 16,1 0-2-16,1 0 0 0,2 0 1 15,3 0 1-15,-1 0 0 16,1 2 1-16,4 0 0 16,-2-1 0-16,2 3-2 15,1-1 0-15,1 1-1 0,2-2-1 16,3 2 2-16,3-1-1 15,-1 2 1-15,5-1-1 16,-1-1 1-16,3 1-2 16,-1-2 2-16,2 0-1 15,2 1 1-15,4 1 1 0,-1-2-2 16,4 1-2-16,0-1 3 16,0-1 0-16,4 1-1 15,-1 0 0-15,3 0 0 16,3-2-1-16,-1-2 3 15,2 2-3-15,-1 0 2 16,0 0-1-16,-1-2 1 16,-4 0-1-16,-3-1 0 0,-4-2 1 15,-8 1-3-15,-7-1 3 16,-8-1-1-16,-11 1 0 16,-15 0 0-16,-16-2 0 0,-16-1-26 15,-26-2-68-15,-23-8-125 16</inkml:trace>
  <inkml:trace contextRef="#ctx0" brushRef="#br0" timeOffset="29227.47">18959 11285 213 0,'-15'-5'220'16,"1"-2"-175"-16,-3 2 3 15,0 2-2-15,-1 3-3 16,-3 0-13-16,1 13-8 16,-6 5 2-16,3 9-3 0,-4 9-1 15,-2 8 1-15,0 8 0 16,3 7-6-16,1 9 0 15,1 3-1-15,10-2-4 16,8 1 0-16,6-2-6 16,15-6-2-16,14-1 0 15,10-8-1-15,5-3 0 0,12-3-3 16,7-7-19-16,2-13-62 16,7-15-85-16</inkml:trace>
  <inkml:trace contextRef="#ctx0" brushRef="#br0" timeOffset="29805.45">21025 11325 479 0,'0'-8'29'0,"7"3"1"16,14 5-7-16,7 0 21 0,8 0 2 16,10 13-12-1,8 6-10-15,1 4-2 0,0 9-4 16,-2 10-3-16,-2 4-4 16,-8 6-8-16,-6 5 0 15,-13 5-1-15,-7-3-2 16,-12 0 0-16,-5-3 2 0,-12-5-3 15,-10-1 1-15,-11-5-1 16,-6-1-23-16,-10-5-37 16,-5-9-96-16</inkml:trace>
  <inkml:trace contextRef="#ctx0" brushRef="#br0" timeOffset="31493.71">22490 11180 495 0,'-29'0'121'16,"-5"5"-97"-16,-3 15 8 15,-2 16 7-15,3 10 6 16,4 13-17-16,3 10-11 16,10 7-8-16,13 2-8 0,6-1 0 15,21-6-1-15,19-10-3 16,14-11-8-16,14-12-16 16,10-11-21-16,12-16-27 15,7-11-41-15,6-5-104 0</inkml:trace>
  <inkml:trace contextRef="#ctx0" brushRef="#br0" timeOffset="31806.12">24056 11032 633 0,'15'-14'1'16,"2"1"13"-16,5 9 11 15,11 4 13-15,8 10 2 16,9 9-9-16,6 9-4 16,3 12-3-16,1 6-10 0,-5 6-6 15,-3 9 0-15,-8 3-2 16,-12 6-5-16,-13-1 2 15,-15 3-3-15,-10-3-2 16,-31-1-1-16,-21-8-28 16,-23-7-59-16,-19-11-108 0</inkml:trace>
  <inkml:trace contextRef="#ctx0" brushRef="#br0" timeOffset="32352.88">20155 13021 562 0,'-27'-7'13'16,"-7"7"16"-16,-6 7 24 15,0 19 7-15,-2 12-20 16,3 14-8-16,2 11-16 15,10 5-4-15,11 6-7 16,14 5-2-16,6-4-5 16,23-12 2-16,14-6-12 0,16-10-12 15,8-13-16-15,3-15-13 16,10-15-31-16,-2-8-76 16,2-21-266-16</inkml:trace>
  <inkml:trace contextRef="#ctx0" brushRef="#br0" timeOffset="32899.68">20986 13100 559 0,'-20'0'35'16,"-7"0"-2"-16,-3 15 19 0,-4 10-1 16,-4 9-16-16,2 11-8 15,1 5-7-15,9 3-6 16,11 5-10-16,12-2-3 16,6-6-2-16,23-3-1 15,11-8-12-15,12-9-15 0,7-9-20 16,7-14-27-16,3-7-51 15,0-12-183-15</inkml:trace>
  <inkml:trace contextRef="#ctx0" brushRef="#br0" timeOffset="33180.85">21586 13042 577 0,'5'-3'31'0,"6"3"1"16,8 0 0-16,3 12 12 16,7 15 2-16,3 5-21 0,0 9-12 15,1 5 0-15,-10 4-8 16,-4 4-3-16,-9-4-2 15,-10-4 0-15,-3-2-16 16,-17-5-18-16,-7-4-24 16,-6-10-27-16,1-6-50 15,0-13-73-15</inkml:trace>
  <inkml:trace contextRef="#ctx0" brushRef="#br0" timeOffset="33618.18">22223 12998 512 0,'14'-8'51'16,"5"5"-14"-16,0 3 21 0,8 2-1 15,7 10-10-15,3 9-17 16,2 7-11-16,0 5-5 16,-5 10-3-16,0 5-7 15,-10 4 0-15,-10 1-5 16,-8-2 2-16,-6-4-8 16,-19-5-22-16,-11-9-36 0,-8-6-21 15,-1-6-35-15,-3-15-85 16</inkml:trace>
  <inkml:trace contextRef="#ctx0" brushRef="#br0" timeOffset="34305.54">23028 12689 514 0,'14'0'34'0,"6"4"-6"15,7 6 23-15,7 12-2 16,2 10-9-16,1 7-7 16,-1 13-9-16,-1 10-5 15,-6 5-8-15,-5 6-4 0,-9 3-5 16,-5-5-2-16,-8-3 0 15,-2-5-24-15,-5-8-23 16,-17-9-10-16,-9-13-57 16,-8-9-234-16</inkml:trace>
  <inkml:trace contextRef="#ctx0" brushRef="#br0" timeOffset="34930.39">19432 12930 485 0,'-17'-5'12'15,"-3"5"12"-15,-2 0 17 16,-1 17 2-16,0 12-1 16,1 8-8-16,2 13 3 15,4 11-4-15,5 7-11 16,7 5-1-16,4 6-14 0,24 0-4 15,8 0-2-15,17-4-2 16,14-2-21-16,15-2-26 16,16-7-43-16,18-8-123 15</inkml:trace>
  <inkml:trace contextRef="#ctx0" brushRef="#br0" timeOffset="36617.54">20447 14350 595 0,'-18'-7'41'0,"-5"1"-2"16,-7 6-9-16,-9 11 13 15,0 16-2-15,-4 12-15 0,-4 9-12 16,6 15 2-16,5 4 3 16,9 7-8-16,15 0-6 15,12 0-5-15,9-9-1 16,21-7-2-16,13-11-8 16,11-11-13-16,7-11-34 0,7-14-36 15,0-11-62-15,1-12-242 16</inkml:trace>
  <inkml:trace contextRef="#ctx0" brushRef="#br0" timeOffset="36914.31">21073 14494 581 0,'-20'-3'59'15,"-8"3"-28"-15,-2 2 9 16,-1 17 6-16,3 6-9 16,4 11-21-16,8 3-10 0,7 7-2 15,9 3-3-15,3-1-1 16,19-5-2-16,10-1-23 15,10-10-23-15,6-7-19 16,5-9-33-16,-1-9-116 16</inkml:trace>
  <inkml:trace contextRef="#ctx0" brushRef="#br0" timeOffset="37179.86">21530 14518 549 0,'8'-8'47'0,"6"5"-15"16,3 3 13-16,5 8 3 16,3 13-8-16,2 8-18 0,-2 7-11 15,-2 5-2-15,-6 0-5 16,-9 2-3-16,-4-3-1 15,-4-4-4-15,-12-2-19 16,-10-6-20-16,-5-11-37 16,-4-6-72-16,5-9-187 0</inkml:trace>
  <inkml:trace contextRef="#ctx0" brushRef="#br0" timeOffset="37617.28">22297 14482 544 0,'-22'0'44'0,"-4"0"13"15,-3 11-4-15,0 8-11 16,-3 9-14-16,6 10-4 16,3 3-8-16,12 5-5 15,11 3-8-15,4-5-3 16,20-4 0-16,8-5-3 16,10-6-18-16,7-8-24 0,5-9-39 15,0-10-92-15,-4-2-258 16</inkml:trace>
  <inkml:trace contextRef="#ctx0" brushRef="#br0" timeOffset="37851.61">22661 14476 630 0,'0'-12'25'0,"0"3"4"16,11 9 18-16,9 2-9 15,3 19-7-15,6 9-19 16,0 8-6-16,-5 6-3 16,-2 8-1-16,-3 0-3 15,-11-2 0-15,-8-2-10 16,0-8-16-16,-10-6-12 0,-10-6-14 16,1-12-50-16,0-7-83 15</inkml:trace>
  <inkml:trace contextRef="#ctx0" brushRef="#br0" timeOffset="38273.36">23123 14214 480 0,'7'-9'137'0,"11"4"-127"16,11 5 15-16,8 7 20 16,6 16 3-16,8 11-11 15,-1 11-10-15,-2 9-7 16,-4 6 0-16,-10 8-9 16,-10-1-6-16,-14 5-2 0,-10-5-2 15,-20 1-1-15,-23-1-8 16,-16-5-26-16,-17-5-66 15,-12-10-155-15</inkml:trace>
  <inkml:trace contextRef="#ctx0" brushRef="#br0" timeOffset="41585.08">7501 12896 652 0,'-7'-7'47'0,"2"1"2"16,5 6 11-16,0 0-27 16,5 13-18-16,7 8-3 0,5 8 3 15,3 8-1-15,2 8-2 16,-1 4-4-16,3 0-4 15,-3 1-3-15,-2-5 1 16,-2-4-2-16,-2-6-2 16,-6-10-9-16,-4-5-15 15,-5-6-13-15,0-11-22 0,-11-3-25 16,-9-5-52-16,-5-15-215 16</inkml:trace>
  <inkml:trace contextRef="#ctx0" brushRef="#br0" timeOffset="41803.78">7112 13000 595 0,'-22'-13'37'0,"12"1"5"16,10 1 16-16,18-2-21 16,20 1-14-16,14 0-3 0,16-1 0 15,12-3-5-15,7 1-6 16,3-1-5-16,0 4-2 15,-2 2-4-15,-5 0 1 16,-12 5-19-16,-6 3-44 16,-13 1-28-16,-11 1-48 15,-14 0-112-15</inkml:trace>
  <inkml:trace contextRef="#ctx0" brushRef="#br0" timeOffset="41991.21">8027 13027 446 0,'0'3'140'16,"0"-3"-99"-16,8 0 15 16,16-9-11-16,6 0-1 15,6-2-26-15,5 0-15 16,1 6-3-16,-1 5-10 0,-9 0-60 16,-13 7-60-16,-16 11-83 15</inkml:trace>
  <inkml:trace contextRef="#ctx0" brushRef="#br0" timeOffset="42086.06">8105 13229 508 0,'-3'10'53'0,"6"-10"-29"0,24-2 2 15,17 0-10-15,12-12-16 16,13-6-59-16,6-5-120 16</inkml:trace>
  <inkml:trace contextRef="#ctx0" brushRef="#br0" timeOffset="42679.68">9165 12830 422 0,'9'-23'74'16,"-6"1"3"-16,-3 1-18 16,-3 3-13-16,-14 2-18 15,-4 3-11-15,-2 5-4 0,-4 6 5 16,0 2 0-16,1 2-4 15,7 12-7-15,6 6-4 16,6 3 1-16,7 4-2 16,5 5-1-16,14 0 0 15,6 0 0-15,5 0-2 16,3-2 0-16,-3 1 0 0,-4-3-11 16,-9-3-16-16,-8 2-4 15,-9-2-1-15,-19 2-4 16,-8-6 9-16,-6 1 15 15,3-7 13-15,-1-4 1 16,11-2 24-16,10-1 3 0,8-2-15 16,2 3-9-16,12 5-1 15,12 4 3-15,3 6-3 16,2 5 0-16,-4 0-2 16,-4 3-2-16,-6-1-6 0,-10 1-3 15,-3-5 8-15,-2-4 1 16,0-4 2-16,0-6 2 15,1-7-1-15,16-3-4 16,7-3-15-16,11-7-65 16,8-13-167-16</inkml:trace>
  <inkml:trace contextRef="#ctx0" brushRef="#br0" timeOffset="43101.44">10086 12898 473 0,'0'-13'56'0,"-9"5"11"15,0 4 3-15,-3 4-10 16,-7 4-32-16,4 12-8 15,-5 10 5-15,0 6 1 16,6 11-9-16,4 2-5 0,10-1-4 16,0 1-5-16,24-2-4 15,8-6-2-15,10-5 2 16,11-4-8-16,6-12-36 16,2-3-47-16,0-9-80 15,-3-4-287-15</inkml:trace>
  <inkml:trace contextRef="#ctx0" brushRef="#br0" timeOffset="43320.14">10754 13318 722 0,'1'4'41'16,"-1"2"-20"-16,0 5 30 15,0 1-17-15,-3 5-17 0,-7-2-16 16,-4 4-9-16,2 0-42 16,-3-6-83-16,3-6-187 15</inkml:trace>
  <inkml:trace contextRef="#ctx0" brushRef="#br0" timeOffset="43804.4">11456 12890 563 0,'0'-12'43'0,"7"-1"17"0,13 6-16 16,9 4 0-16,10 3-2 15,0 9-23-15,5 14-5 16,2 7 0-16,-4 8-5 16,-8 8-3-16,-5 6-2 15,-12 3-3-15,-9 2-1 0,-8-3-2 16,-8-5 0-16,-11-8-12 15,-10-8-11-15,-3-10-15 16,-4-12-29-16,-4-8-41 16,6-3-116-16</inkml:trace>
  <inkml:trace contextRef="#ctx0" brushRef="#br0" timeOffset="44757.34">12211 12653 518 0,'-10'-12'43'16,"7"-2"20"-16,3 4-9 16,14 4-15-16,15 2-27 15,5 2-8-15,5 2 2 16,2 2 2-16,1 12-3 16,-9 0-3-16,-6 6-2 0,-10 7 0 15,-10 2-1-15,-7 3-1 16,0 2 3-16,-12 1 0 15,-2 3 0-15,3-5 1 16,5-1-1-16,6-5 1 16,0-2-2-16,9-5 0 0,8-2-2 15,5-6 4-15,-5-4-2 16,0-3 0-16,-5-3 2 16,-5 1-1-16,-7-3 4 15,0 5 5-15,-11-1 11 16,-4 5-7-16,3 3 2 0,0 6-1 15,2 6-8-15,7 4-3 16,3 8 0-16,7 3-3 16,9 2-1-16,3 5 0 15,-4-4 0-15,-1-2-1 16,-9-1-3-16,-5-7-7 16,-12-5 5-16,-15-2 4 0,-12-7-1 15,-5 0-6-15,-10-6-19 16,-6-8-43-16,3-2-104 15</inkml:trace>
</inkml:ink>
</file>

<file path=ppt/ink/ink16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7T08:32:32.331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5502 6710 234 0,'5'-7'8'0,"2"0"107"16,0-1-52-16,-1-1-11 15,1-2 5-15,-2 2-17 16,1-4-4-16,-5-1-8 0,1 0 0 15,-2-1-6-15,0 1-4 16,-7-1-1-16,-9 3-2 16,-7 3-3-16,-4 5-4 15,-5 4 0-15,-8 0-2 16,0 7-2-16,1 8 1 0,3 4 0 16,4 3-4-16,5 4 3 15,7 0-2-15,9 0-1 16,8-1-2-16,3 4 1 15,19-2-2-15,8 3 4 16,7 2-2-16,8 0 2 0,6 4 0 16,2-2-1-16,3 3 0 15,-4 1-1-15,-5-3 1 16,-6 3 0-16,-10-1-1 16,-7-1-1-16,-9-4 0 15,-12-2 1-15,-2-3-2 16,-23-4 0-16,-9-1 2 0,-12-8 2 15,-7-3 1-15,-4-6 0 16,-5-5-1-16,1-2 2 16,7-14-2-16,12-11-26 15,13-7-68-15,17-10-118 16</inkml:trace>
  <inkml:trace contextRef="#ctx0" brushRef="#br0" timeOffset="783.84">6010 7022 97 0,'-7'0'332'0,"-2"0"-273"16,4 0 16-16,3 0-7 15,-1 0-26-15,3 0-20 16,0 0-14-16,0 0-1 0,12 0 3 16,3 0 8-16,7 0 3 15,12 0 3-15,5 0-3 16,14 0-4-16,8-2-3 15,3-5-3-15,12 0-4 0,1 0-2 16,2-2-4-16,-4 0 1 16,1 2-1-16,-8-2-1 15,-5 2-1-15,-7 0 1 16,-10 2-1-16,-8-1-1 16,-8 2 0-16,-6 1 1 0,-6 1 1 15,-6 0 0-15,-5 2 1 16,1 0-1-16,-6-1 2 15,0 1-4-15,-2 0 4 16,0 0-2-16,2 0 0 16,-1 0-2-16,1 0-8 15,1-2-9-15,3 2-15 0,-1-2-12 16,1-1-8-16,-2-1-30 16,1-2-58-16,-5-2-147 15</inkml:trace>
  <inkml:trace contextRef="#ctx0" brushRef="#br0" timeOffset="1345.94">6810 6715 432 0,'-12'-1'82'0,"4"-1"-57"15,8 2 23-15,0 0-2 16,10 0-19-16,10 2 4 16,8 1 7-16,7 4-2 15,2 0-14-15,6 2-8 0,1 2-3 16,-2 2-7-16,1 1-3 16,-3 0 0-16,-2 4-1 15,-6-2 0-15,-1 2 0 16,-4-2 0-16,-2-2-1 0,-2-2 2 15,-5-1-2-15,-4-4 2 16,-1 0-2-16,-6-1 2 16,0-2-1-16,-4-1 0 15,2 1 0-15,-3-1 0 16,1-1 0-16,-1 1 0 16,-2-1 0-16,2 1 0 0,-1 0 0 15,1 0-1-15,-2 1 1 16,0-1 0-16,0 3-1 15,0-1 0-15,-2 4-1 16,-6 2 2-16,-4 3 0 16,-5 2 1-16,-7 5 0 0,-5 4 0 15,-3 4 0-15,-2 1 0 16,-2 2 0-16,2-1-2 16,7-3 2-16,4-3-1 15,3-5 0-15,8-6 0 0,6-3-4 16,3-6-6-16,3-3-6 15,0-2-21-15,5 0-24 16,5-16-61-16,1-5-190 16</inkml:trace>
  <inkml:trace contextRef="#ctx0" brushRef="#br0" timeOffset="10937.03">20274 3414 436 0,'-7'0'59'15,"4"0"-17"-15,1 0 20 16,0 0-32-16,2 0-15 0,0 0-2 16,0 0 9-16,0 0 3 15,0 0-1-15,0 0-1 16,0 0-4-16,0 2 1 15,7-1-3-15,5-1-1 16,3 0 4-16,11 0 1 0,6 0-2 16,7 0-3-16,7-1-6 15,3-3-4-15,7-1-4 16,-2-1-1-16,0 4-1 16,-4-1-1-16,-5 1-8 15,-7 1-2-15,-9-1-4 16,-12 2 2-16,-9 0 2 0,-8 0 2 15,-3 0-2-15,-21 0 5 16,-7 0 0-16,-9 3-4 16,-11 1 8-16,-5 1 3 15,-2 1 1-15,-1-3-1 16,3 2 1-16,5-1 8 0,5 1-1 16,12 0-1-16,6 1-3 15,10-2 1-15,7-2 0 16,9-1-2-16,2-1-2 15,8 0-2-15,11 0 5 16,13 0 8-16,6-1 1 16,11-5-4-16,7 0-3 15,3 3-1-15,0-1-4 0,1 1-2 16,-7-1 0-16,-4 3 0 16,-7 1-17-16,-11-2-18 15,-9 2-14-15,-12-2-34 16,-8 1-46-16,-2-5-98 0</inkml:trace>
  <inkml:trace contextRef="#ctx0" brushRef="#br0" timeOffset="11721.59">20700 3726 36 0,'5'-8'438'0,"-2"0"-376"15,0-1-11-15,-1 0 3 16,0-2-17-16,0 4-19 16,-2-1-3-16,0 0 1 0,-6 1-1 15,-7 0-3-15,-2 3-4 16,-5 2-5-16,-8 2-1 15,-2 0 0-15,-4 8-1 16,0 6 2-16,0 4 5 16,3 3 3-16,6 0-4 0,5 2-3 15,8 1 0-15,8-3-4 16,4-1-1-16,7-6 1 16,10-1 0-16,5-6 1 15,6-6-1-15,2-1 0 16,1 0-1-16,-1-8-7 15,-5-7 2-15,-3 0 4 16,-3-3 4-16,-4-2 1 0,-6 2 1 16,-4 0 8-16,-1 5 9 15,-2 3 1-15,-2 5-1 16,0 1-5-16,0 4-7 0,0 0-9 16,0 9-2-16,0 7-2 15,0 5 4-15,2 2 0 16,9 4-1-16,4 0 0 15,5-6-15-15,7 0-26 16,6-10-56-16,2-11-75 16</inkml:trace>
  <inkml:trace contextRef="#ctx0" brushRef="#br0" timeOffset="12416.62">23623 3405 387 0,'-10'0'129'15,"5"0"-89"-15,1 0 27 16,4-2-17-16,2 0-25 0,10 2-17 16,2-2 3-16,8 1 8 15,9-1 2-15,3 0 0 16,8 1-2-16,4-1-2 16,4 2-4-16,2-2-2 0,4 2-2 15,1-2-4-15,-4 0-2 16,-7 2 0-16,-3-3-3 15,-7 1 1-15,-7 0 0 16,-5-2-1-16,-11 4 0 16,-4-1 1-16,-3-1 0 15,-4 2 1-15,0 0-3 0,-2 0-3 16,0 0-11-16,0 0-26 16,-4 0-46-16,-2 2-59 15,1-2-210-15</inkml:trace>
  <inkml:trace contextRef="#ctx0" brushRef="#br0" timeOffset="13094.08">24191 3731 401 0,'0'-8'35'0,"0"-5"25"16,-3 2 10-16,0-1-23 15,-4-2-16-15,-1 3-8 16,-7 0-1-16,-4 0 0 16,-5 5-5-16,-5 2 0 0,-3 4-9 15,-2 1 1-15,-2 5 1 16,6 10-1-1,-1 5-2-15,4 6-3 0,9 3-3 16,7 5-2-16,6-2 1 16,5-1-4-16,11-3 1 15,9-8-1-15,7-7 3 0,5-1-1 16,2-9-2-16,3-4-2 16,-3-4-2-16,2-11 4 15,-5-1 5-15,-2-3 2 16,-8-2 1-16,-1 1 2 0,-6-2 10 15,-3 5 2-15,-1 1 3 16,-7 2-1-16,-1 3-3 16,-1 4-5-16,-1 3-3 15,0 2-4-15,0 2-2 16,-5 4-5-16,2 10 1 16,-2 6 1-16,5 5 0 15,0 1 0-15,1 4 0 0,13 1-2 16,8 0-1-16,5-7-5 15,5-3-23-15,2-8-36 16,-1-8-70-16,-3-6-214 16</inkml:trace>
  <inkml:trace contextRef="#ctx0" brushRef="#br0" timeOffset="13755.76">20917 2978 561 0,'-3'-3'42'0,"-9"-9"31"0,8 10-8 16,4 2-32-16,0 7-27 15,4 10-6-15,6 12 16 16,3 10 13-16,1 8-8 16,4 8-4-16,-5 4-4 15,2 1-7-15,-3 0-4 0,-4-9 0 16,1-2-3-16,-1-10 1 15,-3-9 0-15,-3-5-6 16,0-9-7-16,-1-7-11 16,-1-6-16-16,0-3-24 15,0-10-11-15,0-15-56 0,0-11-217 16</inkml:trace>
  <inkml:trace contextRef="#ctx0" brushRef="#br0" timeOffset="15152.79">20925 3012 445 0,'-3'-9'64'16,"3"4"-34"-16,10 0 1 16,11 3-9-16,12 0-3 15,10 2 0-15,8 0 0 0,10 0-5 16,8 0-2-16,1 0-2 15,8 0-2-15,0 0-6 16,-2 0 0-16,-1 0-2 16,1 0 1-16,3 0 1 15,-3 0 4-15,4 0 5 16,3-1-2-16,5 1-5 0,2 0-2 16,-3 0-2-16,1 1 2 15,0 3-3-15,-1 1 1 16,-6 0 1-16,-3 1-2 15,-5-3 1-15,-2-1 0 16,-3 0 1-16,-5-2-2 0,-7 0 2 16,-2 0-1-16,-8 0 0 15,-4 0 1-15,-4-4-1 16,-6 1 0-16,-2-1 3 16,-4 0-2-16,-4 3 1 0,0-4 3 15,-5 1 1-15,-5 2 1 16,-3-2 1-16,-1 1-2 15,-3 1 2-15,-2 0 4 16,1 1-1-16,-2 1-3 16,-1 0-4-16,-1 0-3 15,0 0-1-15,0 0-1 0,0 0 0 16,0 0-1-16,2 0 1 16,-2 0 1-16,2 3 0 15,-2 5-1-15,1 0 1 16,1 5 0-16,2 3 0 15,-3 5 0-15,1 3 0 0,1 1 0 16,0 3 0-16,-1 2-1 16,-2 2 0-16,0 0 2 15,0-1-1-15,0 1-1 16,0-3 1-16,0-1 1 16,2-1 0-16,-2-2-2 0,3 0 2 15,-1 0-1-15,0-2 0 16,1-1 0-16,-1-1 0 15,1 0 0-15,1-3 0 16,0 0 0-16,0-2 0 0,1-2 1 16,-3-1-1-16,1-5 1 15,-1 0-1-15,2-3 1 16,-4-3-1-16,0 0 1 16,0-1 0-16,0-1 0 15,0 0 1-15,0 0 1 16,0 0 0-16,-4 0-2 15,-5 0 0-15,-2 0-1 0,-5 0 1 16,-6 0 1-16,-3 0-2 16,-4 0 0-16,-6 0 1 15,-3 0-2-15,-3 0 1 16,-6 0 0-16,-3 0-1 16,-2 0 1-16,-4 0 0 0,0 0 0 15,0 0-2-15,0 0 1 16,-4 0 0-16,1 0-2 15,2 3-2-15,-1-2-2 16,-1 2 0-16,-2 3 0 16,-2 1-2-16,2-2 1 0,-2 2 0 15,3-1 6-15,3-2 1 16,1-1-2-16,5-3 3 16,3 0 3-16,4 0-4 15,2 0 2-15,5 0 0 16,-1 0-1-16,6 0 0 15,-2 0 0-15,2 0 0 0,-1 0 1 16,1 0-1-16,1 0 0 16,-1 0 0-16,2 0 0 15,3 0 0-15,-4 0 1 16,6-2-1-16,-2 1 0 0,0-3 0 16,-4 2 1-16,2 1-1 15,0-2 0-15,1 2 0 16,2-1 1-16,-3 2 0 15,5-2-1-15,1 2 1 16,3-2 0-16,4 1 1 0,1 1 2 16,1 0 3-16,4-2 0 15,-2 2-2-15,4-2-3 16,-3 2-1-16,1 0 2 16,0 0-3-16,1 0 2 15,0 0-1-15,3-2 3 16,0 1 1-16,0-1 1 0,5 0 2 15,-5 0-1-15,6 0-2 16,-1 0 2-16,1 2-1 16,0-1-5-16,0 1 0 15,0-2-2-15,0 2-2 0,0 0-1 16,0-4-18-16,0-1-43 16,0-11-88-16</inkml:trace>
  <inkml:trace contextRef="#ctx0" brushRef="#br0" timeOffset="30057.76">20498 4419 16 0,'-4'-1'136'15,"1"-1"-126"-15,0 0-10 0,3 1 9 16,-2 1 1-16,2 0-22 16,0 0-31-16,0 0-25 15</inkml:trace>
  <inkml:trace contextRef="#ctx0" brushRef="#br0" timeOffset="30796.27">20515 4175 411 0,'-3'-11'121'0,"1"1"-45"16,0 2-4-16,2 4-23 15,0 1-10-15,0 3-19 16,0 0-13-16,0 10-5 0,2 8 1 16,0 6 4-16,-2 9 7 15,0 7-2-15,0 3-3 16,0 4-3-16,-2-3-1 16,-2-5-3-16,3-3-1 15,-1-9 1-15,2-4-2 16,0-9 1-16,0-4 0 0,0-4 0 15,0-6 1-15,0 0 3 16,0 0 9-16,3-8-1 16,4-5-8-16,0-1-4 15,6-2 0-15,1 3-2 16,5 3 1-16,1 2-2 16,2 5 1-16,0 3-1 0,2 1 0 15,-1 12 0-15,-3 3 1 16,-2 4-1-16,-6 5 0 15,-7 0 0-15,-5 0-3 16,0 0 0-16,-14-4 1 16,-7-3 3-16,-5-7 1 0,2-6 3 15,0-5-1-15,2 0 0 16,7-14 0-16,7-8-2 16,8-5-21-16,11-6-62 15,14-5-92-15,13-3-290 0</inkml:trace>
  <inkml:trace contextRef="#ctx0" brushRef="#br0" timeOffset="31779.38">24170 4152 315 0,'-4'-2'208'16,"1"1"-172"-16,-1 1 6 15,1 0-9-15,3 12-17 16,0 2-8-16,0 6 2 15,0 1 6-15,5 6-3 0,0 2 0 16,-1-1-7-16,-1 3-1 16,-1-5-3-16,-2 1-1 15,0-4 1-15,0-5-2 16,0-4 1-16,0-3 1 16,0-4 3-16,-2-3 7 0,2-4 2 15,0 0 5-15,0 0 2 16,0-5-6-16,2-4-9 15,7-4-2-15,4 0-4 16,2 1 0-16,4 1 0 16,1 2-2-16,2 4 1 0,0 3 1 15,0 2-1-15,-3 0 2 16,1 9-3-16,-1 4 2 16,-5 2 0-16,-2 5-2 15,-4 0 2-15,-8 3-1 16,0-3-1-16,-8 1 1 15,-10-7 0-15,-5 1 1 0,-1-8-1 16,-3-3 3-16,1-4 0 16,3 0 1-16,1-6-2 15,4-6 0-15,3-3-4 16,8 1-28-16,6-4-47 16,1 0-62-16,7 1-247 0</inkml:trace>
  <inkml:trace contextRef="#ctx0" brushRef="#br0" timeOffset="33146.85">21214 4196 323 0,'-4'-5'230'16,"3"0"-191"-16,-1 0 17 0,0 3-7 16,2 2-18-16,0 0-17 15,0 5-9-15,0 13 7 16,2 7 5-16,0 9 2 16,-2 5-4-16,1 6-5 15,1 1-2-15,2-1-3 0,-3-2 3 16,6-6-3-16,-1-5-1 15,0-9-2-15,-1-3-1 16,0-4 0-16,-1-5-2 16,-1-6 0-16,1-1-14 15,-1-4-19-15,3 0-23 16,-2-6-22-16,-1-13-57 0,1-6-176 16</inkml:trace>
  <inkml:trace contextRef="#ctx0" brushRef="#br0" timeOffset="34533.88">21228 4224 439 0,'0'-4'66'15,"0"0"-30"-15,15 2-5 16,7 2 8-16,4-1 2 16,4-1-14-16,9 2-13 15,3-2-6-15,4 0 4 0,2 1-2 16,6-3-5-16,2 1-2 16,5-1-3-16,0-2 0 15,5 1 8-15,0 3-14 16,2-3 7-16,0 2 3 15,1-3 0-15,-2 5 1 0,-4-3-2 16,-1 2-1-16,-2-2 1 16,-3 3-1-16,-2-1 1 15,-1 0 1-15,2 0 0 16,0 1-2-16,0 1-1 16,-1 0 1-16,2 0-2 0,-4 0 1 15,1 0 0-15,-3 0-1 16,-2 1 1-16,-6-1-2 15,0 2 1-15,-2 0 1 16,-1-2-1-16,-2 2 1 16,-2-2-1-16,-2 0-1 15,-4 0 2-15,-1 0-1 0,-2 0 0 16,-4-2 1-16,-3-2 0 16,-2 0 0-16,-4 1-1 15,-5-1 2-15,2 1 0 16,-7 1 3-16,1 0 1 15,-3-1 1-15,0 3-1 0,-1 0 0 16,-1 0-1-16,2-2-2 16,0 2-2-16,-1 0-1 15,1 0 0-15,1 0 0 16,0 0-1-16,-1 0 1 0,2 4-1 16,-1 1 0-16,2 2 1 15,2 4-1 1,1 2 1-16,-3 1-1 0,2 5 0 15,2 3 0-15,1 5 0 16,0 1 2-16,-1 2-2 16,1 0 2-16,-2 1-2 0,-1-4 1 15,0-3 0-15,-2-4 1 16,0-2-2-16,-2-2 0 16,-1-5 2-16,0-4-2 15,-2-1-1-15,0-3 2 16,0 0-1-16,0-1-1 0,0 2 4 15,0-2-1-15,0-2-1 16,0 2 1-16,0 1-1 16,-2-3 1-16,2 2-1 15,0-1 0-15,-2 3 0 16,1-4 1-16,-1 2-1 16,0 0 0-16,-2 0 0 15,-2 1 1-15,-2-1-1 0,-7 1 0 16,-3 1 1-16,-7-2 1 15,-5 0-1-15,-8-2 0 16,-9 0-1-16,-3 0 0 16,-11 0 0-16,2 0-2 0,-4 0 5 15,2 0-9-15,0 0 6 16,0 0 1-16,3 0-2 16,-1 0 1-16,-2 0 0 15,3 2 0-15,1 1 0 0,-1 0-3 16,0 3-4-16,0-1-3 15,1-1-2-15,-3-1 0 16,3 1 7-16,-1-2 3 16,2 1 2-16,5 1-1 15,-2-2 2-15,3-1-1 16,-2 1 2-16,3 2-2 16,1-2 1-16,0 1 0 15,4 1 1-15,5-1 1 0,5 1 0 16,0 0-1-16,8-3-2 15,1 3 0-15,2-4 2 16,5 3-2-16,0-3 2 16,6 2-1-16,-2 0 1 0,-1-2-2 15,3 4 0-15,-2-4 0 16,6 1 0-16,-4 1 2 16,0 0 0-16,2-1 0 15,1 1-2-15,-1 0 1 0,2-2 1 16,-1 0 3-16,-2 0-1 15,4 0-3-15,0 0 0 16,0 0-1-16,-3 0 1 16,5 0-2-16,0 0 2 15,1 0-1-15,2 2-1 16,-3 0-8-16,3 0-18 16,1 1-30-16,1 1-33 0,0-4-84 15</inkml:trace>
  <inkml:trace contextRef="#ctx0" brushRef="#br0" timeOffset="40967.51">8130 6928 469 0,'0'0'26'16,"0"0"25"-16,0-6 16 16,0-1-25-16,0 0-16 15,0-2-3-15,0-2 4 16,0-1-4-16,0-1-3 0,-5-1 2 16,-2 0-4-16,-1 1-5 15,-4-1-3-15,0 3-3 16,-3 3-3-16,1 0-1 0,-6 6-1 15,0 2-2-15,-1 0-1 16,-3 10 1-16,1 5-1 16,-2 7 1-16,2 5-1 15,-2 1 1-15,5 4 0 16,4 4-1-16,3 0 1 16,4-3-1-16,6 0-1 0,3-3 3 15,0-5-2-15,5-2 0 16,10-7 0-16,2-3 0 15,8-6 2-15,2-5 0 16,2-2 1-16,4-2-1 16,-1-9-3-16,0-3 5 0,-1-4-1 15,-4-1-1-15,-5-1 0 16,-3-2 0-16,-3-1 0 16,-7 0 2-16,-2 1-1 15,-2 1 2-15,-3 2 6 16,-2 2 3-16,0 3 1 0,0 2-3 15,0 3-3-15,0 2-2 16,0 3-1-16,0 2-1 16,0 2-1-16,0 0-2 15,0 6-4-15,0 8 0 16,0 6 1-16,0 5 2 0,3 8 0 16,5 3 1-16,-1 2-1 15,5-1 0-15,3 2 0 16,1-5-20-16,6-5-31 15,5-11-33-15,5-11-78 16,6-7-377-16</inkml:trace>
  <inkml:trace contextRef="#ctx0" brushRef="#br0" timeOffset="42084.58">10151 7031 265 0,'0'-2'62'15,"3"-3"-18"-15,3-1 6 16,-1-1-2-16,0 0-4 16,1-4-12-16,-1 3 2 15,-1-3 2-15,-2-2-7 0,-1-1-2 16,-1 2-7-16,0-2-4 16,-3-3 0-16,-10 3-4 15,-1 2 0-15,2 1-3 16,-8 4-3-16,-2 1-3 15,1 6 0-15,-4 0 0 0,-2 9-3 16,-2 9 1-16,0 4-1 16,-2 6 0-16,4 4 0 15,2 4-1-15,1 0 2 16,11-3-1-16,2-2-1 16,8-5 0-16,3-4 1 0,0-2-1 15,12-6 1-15,3-5 1 16,11-6 2-16,1-1 0 15,3-2 1-15,4 0-2 16,0-4 0-16,-1-4-1 16,0-3-1-16,-7 0 1 0,-4-5 0 15,-2 0-1-15,-6-3 3 16,-1-1-1-16,-6-3 2 16,-4-1 12-16,-1 3 2 15,0 2-2-15,-2-1-4 16,0 5 4-16,0 5-5 0,0 1-1 15,0 4-3-15,0 2 0 16,0 3-4-16,0 0-1 16,0 5-4-16,3 5-1 15,1 8 2-15,1 5 3 16,0 4-2-16,1 2 0 0,5 1 2 16,2-2-2-16,-3-1 1 15,6-2-1-15,1-7-2 16,-5-2-4-16,-1-5-27 15,-5-4-28-15,-6-7-57 16,-11 0-145-16</inkml:trace>
  <inkml:trace contextRef="#ctx0" brushRef="#br0" timeOffset="43831.73">11178 6232 476 0,'0'-9'32'0,"-2"2"26"16,0 4-5-16,2 1-15 15,0 2-17-15,0 2-19 0,0 10-3 16,0 8 11-16,2 10 13 16,0 11-5-16,-1 13-4 15,1 6 1-15,-2 10 1 16,0 4-2-16,0 5-1 15,0 3-5-15,0-2-1 16,5 1 3-16,5 1 3 0,-1-4-4 16,1 4-2-16,3-7-2 15,0-3 0-15,0-6-2 16,-1-8 0-16,0-4-2 16,1-11-1-16,-1-4 0 0,-3-10 0 15,-1-8-5-15,-3-7-15 16,-3-10-20-16,-2-4-38 15,0-11-37-15,0-16-130 16</inkml:trace>
  <inkml:trace contextRef="#ctx0" brushRef="#br0" timeOffset="44514.78">11644 6714 553 0,'0'-10'64'0,"0"2"-19"15,0 2 8-15,2 4-9 16,6 2-20-16,1 0-17 15,-1 9-3-15,1 9 3 0,1 11 3 16,-5 5-2-16,0 10 2 16,-3 5-3-16,1-3-2 15,1 2-2-15,-4-5-2 16,3-6 1-16,2-6-1 0,-2-10 0 16,-1-5 0-16,2-5-2 15,-4-6 2-15,1-5 1 16,1 0 4-16,2-5 6 15,3-9 6-15,4-5-12 16,1 0-6-16,8-2 1 16,-1 3-3-16,7 3 0 0,-3 7 2 15,6 2-2-15,-2 6 0 16,0 0 0-16,-3 14 1 16,-3 4-2-16,-3 6 1 15,-9 4-2-15,-6 2-5 16,-3 1 2-16,-12-3-2 0,-10-4-1 15,-7-5 1-15,-1-4 7 16,-3-10 3-16,1-5-1 16,3 0-1-16,6-15-11 15,9-8-16-15,10-7-35 16,4-9-84-16,23-4-300 0</inkml:trace>
  <inkml:trace contextRef="#ctx0" brushRef="#br0" timeOffset="45534.05">14091 6789 457 0,'0'-11'78'0,"0"1"-3"0,0 4-10 16,0 2-17-16,0 0-12 16,0 3-14-16,0 1-5 15,0 0-6-15,3 0-10 16,-1 9-1-16,0 3 4 16,-1 8 5-16,1 4-1 0,0 5 0 15,-2 3 0 1,3 6-1-16,-1 1-2 0,0 0-1 15,1-1-2-15,2-3-1 16,2-2 0-16,-2-3 0 16,-2-5-1-16,1-7 1 15,-2-4-1-15,-1-5 0 0,-1-4 2 16,0-3-2-16,2-2 3 16,-2 0 0-16,0 0 3 15,2-3 4-15,-2-7-2 16,4 0-3-16,0-4-3 0,1-1 0 15,0-1-2-15,2 4 1 16,3-1-1 0,0 5-1-16,4 0 0 0,3 4-1 15,0 3-1-15,5 1 1 16,0 0 1-16,1 9 0 16,0 3-1-16,-3 6 0 15,-3 2-1-15,-5 5-2 0,-7-4-2 16,-5 4-1-16,0 0 0 15,-10-2 1-15,-12-3 2 16,-2-2 3-16,-4-4 3 16,-3-7-1-16,-1-3 1 0,3-4 1 15,3 0-2-15,2-9-1 16,6-7-24-16,4-2-50 16,9-5-67-16,5-2-290 15</inkml:trace>
  <inkml:trace contextRef="#ctx0" brushRef="#br0" timeOffset="69642.65">9114 6653 330 0,'4'-9'185'16,"-2"-1"-154"-16,-1 0 26 15,-1 0 4-15,0-1-19 16,0 0-17-16,-7 1-2 16,-5 0-1-16,-6 0-6 15,-4 7-10-15,-8 0-2 0,-8 3-1 16,-5 0-1-16,-6 9 2 16,-2 8 4-16,-1 1 1 15,4 4-1-15,9 2 2 16,5-2 2-16,14 2-5 15,13-1-4-15,7 1-2 0,19-3-1 16,15 2-1-16,13 0 2 16,9 2 0-16,7 4-1 15,3 1 1-15,-1 2-1 16,-4 0-2-16,-9 4 0 16,-9-2-3-16,-4-2 2 0,-17-2 0 15,-7-1 0-15,-11-3-3 16,-4-2 1-16,-19-1 1 15,-11-5 4-15,-13-2 2 16,-6-3-1-16,-6-5 2 16,-1-2-1-16,1-6 0 0,7 0-1 15,9-6-3-15,18-10-47 16,15-10-83-16,14-7-223 16</inkml:trace>
  <inkml:trace contextRef="#ctx0" brushRef="#br0" timeOffset="70586.47">13027 6714 380 0,'2'-10'161'0,"-2"0"-139"16,0 0 42-16,0 0-8 15,-7 0-13-15,-3 0-17 16,-4 3-14-16,-3 2 1 15,-7 5-3-15,-4 0-5 16,-6 0-4-16,-6 8-1 0,-2 9 1 16,0 4-1-16,-2 0 1 15,5 1 3-15,5 1 1 16,7 1 2-16,11-3-3 16,8 2-1-16,8-3-2 15,13-2-2-15,14 0 1 16,13 1 2-16,9-1-1 0,4 5 1 15,3 2-2-15,-1 7 2 16,-2 4-2-16,-9 1 0 16,-10 1-6-16,-8 3-9 15,-13-2-4-15,-8-5 7 16,-5-3 2-16,-15-7 6 16,-12-4 4-16,-7-6 0 0,-7-6 3 15,-10-7 4-15,1-1 1 16,2-3-3-16,2-13-1 15,11-2-3-15,8-4-34 16,18-4-141-16</inkml:trace>
  <inkml:trace contextRef="#ctx0" brushRef="#br0" timeOffset="88176.4">15220 6177 459 0,'-4'-14'113'16,"2"3"-76"-16,2-2 18 16,0 7-9-16,0 0-15 15,2 2-18-15,3 4-8 16,1 0 0-16,0 5-2 0,-1 10-1 15,0 7 2-15,2 11 5 16,-2 10 3-16,2 11-1 16,-6 11 0-16,3 10-2 15,-1 5-3-15,1 8 3 0,4 1 0 16,4 4 1-16,-2 0 0 16,9 1 5-16,-4 2-1 15,4 1-5-15,-2-5-3 16,1 0-2-16,2-3 0 15,-2-5 0-15,0-4-2 0,-4-5-1 16,-1-4 1-16,-2-6-2 16,-4-8 1-16,-2-11-3 15,-3-10 5-15,-1-11-5 16,-1-9 0-16,0-7-7 16,3-9-6-16,-1-9-15 15,0-16-21-15,1-13-81 0,2-12-157 16</inkml:trace>
  <inkml:trace contextRef="#ctx0" brushRef="#br0" timeOffset="88791.15">16161 6949 411 0,'0'-9'153'16,"-4"-3"-139"-16,-1-3 10 16,1 3 32-16,0-3-18 0,-1 3-22 15,0-1-9-15,0 3 4 16,-9 3 4-16,1 1-7 16,-11 6-9-16,-3 0 1 15,-7 13 0-15,-4 8 0 16,3 4 0-16,1 7-1 15,5 0 0-15,7 2 1 0,10-1 0 16,7-7-1-16,5-1 0 16,1-7-2-16,17-5-2 15,5-5-3-15,10-8 6 16,2 0 4-16,5-8-3 16,2-11 0-16,-7-2 0 0,-2 0 3 15,-8-2 0-15,-8 3 7 16,-4 4 14-16,-7 4 12 15,-3 5-6-15,-1 3-5 16,-2 4-11-16,0 0-8 0,0 14-7 16,0 8 0-16,3 3 2 15,7 5 0-15,4 3-7 16,6-2-32-16,3-2-41 16,2-10-52-16,2-8-191 15</inkml:trace>
  <inkml:trace contextRef="#ctx0" brushRef="#br0" timeOffset="89379.81">17118 6234 471 0,'2'-13'34'0,"-1"5"17"16,1 2-5 0,3 4-10-16,1 2-18 0,0 4-14 15,1 10 8-15,3 8 15 16,2 8-3-16,0 11-4 15,-2 9-4-15,2 9-1 16,-4 6-4-16,-2 12 0 0,-1 6-5 16,-4 7-1-16,-1-1-2 15,0 0-1-15,2 1-1 16,-2-3-1-16,0-3 1 16,0-7 0-16,0-4 0 15,3-7 0-15,0-4 1 0,1-8 0 16,1-4-2-16,2-5 1 15,2-12 0-15,-1-6-1 16,2-5 0-16,-1-10-4 16,2-6-18-16,3-6-13 0,-3-3-13 15,0-12-48 1,-1-12-109-16</inkml:trace>
  <inkml:trace contextRef="#ctx0" brushRef="#br0" timeOffset="89993.33">17791 6762 551 0,'4'-9'52'0,"-4"-2"-14"16,0 4 16-16,2 1-2 0,1 5-19 16,-3 1-19-16,2 0-13 15,0 14-1-15,1 6 3 16,1 7 4-16,-2 10-1 0,2 5-2 15,-2 3-3-15,-1 3 1 16,-1 2 0-16,0-3-2 16,0-2 1-16,0-8-1 15,0-3 0-15,0-7 0 16,0-10-1-16,0-4 2 0,0-6-1 16,2-4 1-16,-2-3 3 15,3 0 2-15,1-5 2 16,5-7 2-16,4-3-5 15,-1-3 1-15,6 1-1 16,3-1-3-16,-1 2-2 16,2 5 0-16,-1 2-1 0,3 7 1 15,-6 2-2-15,1 0-1 16,-1 11 2-16,-5 3 0 16,-4 6-1-16,-7 2 0 15,-2-1-3-15,-11 0-5 0,-10-1-3 16,-6-4-2-16,-4-5 0 15,1-6 1-15,-3-3 9 16,5-2 4-16,0-6-15 16,10-12-23-16,8-4-46 15,6-11-157-15</inkml:trace>
  <inkml:trace contextRef="#ctx0" brushRef="#br0" timeOffset="109452.02">18592 6245 581 0,'0'-10'13'16,"0"5"-7"-16,-3 5-7 0,-5 4 9 16,-1 15-7-16,4 10-2 15,-2 9 3-15,4 15 4 16,3 8 7-16,0 12 14 15,0 10-4-15,8 12 3 16,4 5-1-16,3 11 1 16,3 1-7-16,2 2-6 15,2-1 1-15,-3-7-6 0,3-6-5 16,-4-7-2-16,-2-11-1 16,-3-7 0-16,-5-12-7 15,-2-10-12-15,-3-14-16 0,-3-15-9 16,0-17-37-16,0-10-25 15,-5-29-58-15</inkml:trace>
  <inkml:trace contextRef="#ctx0" brushRef="#br0" timeOffset="109873.02">19330 6700 26 0,'-1'-6'502'0,"-1"1"-464"15,-15 1-14-15,-6 4 5 16,-8 3-3-16,-5 9-6 16,-5 10 5-16,-2 10-6 15,2 6 1-15,0 8-1 0,9 1-5 16,8 1-6 0,12-2-5-16,7-3-4 0,8-4 1 15,18-3 2-15,8-5-2 16,14-8 2-16,4-6-2 0,7-6-3 15,2-7-10-15,0-4-7 16,-2-4-15-16,-8-10-24 16,-14-4-35-16,-13-4-59 15,-13 0-103-15</inkml:trace>
  <inkml:trace contextRef="#ctx0" brushRef="#br0" timeOffset="110020.59">18980 7006 34 0,'-9'0'503'0,"9"0"-443"16,18-7-23-16,22-2-15 15,19-2 9-15,5 3-10 0,11-3-14 16,3-2-10-16,-3-5-122 16</inkml:trace>
  <inkml:trace contextRef="#ctx0" brushRef="#br0" timeOffset="116866.7">10422 8326 375 0,'0'-11'198'16,"-6"-1"-176"-16,-4-1 34 15,1 0-3-15,-4 3-15 0,-1 1-24 16,-4 2-7-16,2 5 6 16,-8 2-8-16,-1 2-3 15,0 12 0-15,-2 6 0 16,6 3 1-16,2 2-3 16,7 4 2-16,9-4-2 15,3 2 0-15,3-6-2 0,13-5 2 16,6-6-2-16,6-4 1 15,6-6 3-15,0 0-1 16,1-9-1-16,-1-9-10 16,-7-1 0-16,-6-8 4 15,-7-2 7-15,-4 1 1 0,-3-5 2 16,-4 6-1-16,1 1 8 16,-2 7 3-16,3 6 3 15,3 2-6-15,4 10-5 16,5 1-6-16,5 7-1 0,2 9 2 15,5 7 0-15,1 9-2 16,-1 2 2-16,-7 0-2 16,-5 0-12-16,-5-7-12 15,-7-4 8-15,-5-13 9 16,0-6 5-16,-10-4 10 16,-4-12 5-16,0-12 3 15,1-6 6-15,6-2 0 16,7-6-10-16,0 2-9 0,11 3-3 15,9 6-3-15,5 5-17 16,2 8-23-16,1 5-16 16,1 6-44-16,-7 1-74 0,-2 2-192 15</inkml:trace>
  <inkml:trace contextRef="#ctx0" brushRef="#br0" timeOffset="117044.21">10903 8144 459 0,'15'-11'130'0,"0"4"-71"15,9 2 15-15,3 5-18 16,2 0-22-16,3 12-16 16,-1 8-9-1,-6 7 0-15,-6 8-5 0,-12 7-3 16,-7 4-3-16,-16 4-8 16,-18-2-46-16,-18-3-33 15,-13-8-51-15,-11-10-200 0</inkml:trace>
  <inkml:trace contextRef="#ctx0" brushRef="#br0" timeOffset="117309.5">9837 8085 706 0,'-15'-3'40'0,"-1"3"-8"15,1 16-25-15,2 14 1 16,6 9 5-16,7 16-12 16,13 8-1-16,22 8-1 15,12 6-3-15,14 0-59 0,7-4-76 16,-7-14-202-16</inkml:trace>
  <inkml:trace contextRef="#ctx0" brushRef="#br0" timeOffset="117942.39">6042 9325 650 0,'-39'-9'4'16,"-8"7"-5"-16,-7 2 19 15,2 12 16-15,0 12-9 0,5 6-17 16,6 8-4-16,11 2 4 16,13 3-2-16,17 2-2 15,7-2-3-15,27 0-3 16,19 0 3-16,8-1-2 15,7 3 1-15,4 0-3 16,-6 1-4-16,-10 2 0 0,-18-2-5 16,-15 2-2-16,-21-3-9 15,-12-2 0-15,-27-9 14 16,-14-7 8-16,-12-8 5 16,-3-8 26-16,-2-7-8 0,9-4-18 15,11-13-3-15,15-10-7 16,20-8-57-16,13-9-132 15</inkml:trace>
  <inkml:trace contextRef="#ctx0" brushRef="#br0" timeOffset="118384.27">6564 9823 616 0,'-8'-2'33'0,"8"0"0"16,1 2-8-16,23 0-11 0,13 0 19 15,11 0-7-15,14 5 2 16,13-1-9-16,14 1-7 16,2-1-14-16,6-1 4 15,-2 1-3-15,-3-3 1 16,-8-1-7-16,-10 0-11 15,-13 0-3-15,-7-1 5 0,-15-6-6 16,-10 0-6-16,-13-4-3 16,-9-1-10-16,-7-3-1 15,-12-1-35-15,-11-2-74 16,-8-1-65-16</inkml:trace>
  <inkml:trace contextRef="#ctx0" brushRef="#br0" timeOffset="118544.84">7459 9660 359 0,'-11'-16'151'0,"8"4"-46"16,3 1-27-16,7 8-22 15,11 3-23-15,9 0-19 16,4 8-1-16,3 14 3 16,3 8-8-16,-3 11-3 0,-7 9-3 15,-11 11-3 1,-16 6-1-16,-9 5-16 0,-23-2-31 16,-17-6-45-16,-12-9-77 15,-9-16-35-15</inkml:trace>
  <inkml:trace contextRef="#ctx0" brushRef="#br0" timeOffset="119176.21">8726 9773 481 0,'5'-16'40'15,"-5"-2"2"-15,0-4 11 16,0 3-3-16,-7-3-20 0,-5 3-14 16,-3 1 7-16,-9 5-1 15,-3 6-12-15,-5 6-7 16,-8 1 0-16,-1 10 0 15,-4 12-2-15,0 10 1 0,7 5 0 16,2 6 0-16,13 5 0 16,11-3-1-1,10-1-3-15,5-8 0 0,21-8-1 16,10-13 1-16,7-10-3 16,10-5-6-16,-2-10 2 15,5-14-2-15,-5-6-2 0,-4-4 7 16,-8 0 5-16,-6 2 4 15,-11 3 8-15,-8 10 11 16,-4 5 5-16,-5 7 2 16,-3 7-10-16,0 1-14 15,-1 15-4-15,-4 7 0 0,5 8-1 16,0 5-1-16,13 2-11 16,8 2-32-16,5-2-32 15,9-8-92-15,0-10-324 16</inkml:trace>
  <inkml:trace contextRef="#ctx0" brushRef="#br0" timeOffset="119693.69">9700 9405 538 0,'0'-30'23'0,"0"-2"14"0,-9 3 3 16,-11 8 2-16,-9 0-18 16,-7 10-18-16,-4 6-3 15,-8 5 5-15,-6 8-5 16,3 14 5-16,2 6 5 16,6 8-2-16,13 3-2 0,11 4-1 15,18 1-4-15,8 1-5 16,29-3 0-16,12 2 1 15,13-1 2-15,6 1-1 16,1 1-2-16,-7 5-2 16,-7-2-4-16,-18 4 4 0,-15-4-8 15,-21-6-6-15,-8-4-5 16,-26-6 10 0,-20-12 9-16,-9-6 2 0,-9-11 2 15,0-3-1-15,4-5 0 16,8-13-6-16,18-8-49 0,18-8-121 15</inkml:trace>
  <inkml:trace contextRef="#ctx0" brushRef="#br0" timeOffset="120448.38">10239 9842 40 0,'5'-10'378'0,"-1"-3"-337"16,1-3 18-16,-3-4 6 0,-1 2-8 15,1-3-25-15,-2-1-15 16,0 1 8-16,-9 2-4 16,-5 0-9-16,-2 4-4 15,-6 6-2-15,-5 3-3 0,-4 8-2 16,-3-2 1-16,2 15-2 15,-2 7 1 1,5 6-1-16,4 5 0 0,8 7-1 16,10-3-1-16,7-3 0 15,3-2-2-15,16-7 0 16,14-9 5-16,3-7-2 0,7-9-4 16,3 0 1-16,1-13-1 15,-6-6 0-15,-2-4 1 16,-7-4 5-16,-11 2 1 15,-3 0 4-15,-9 4 8 16,-5-1 4-16,-4 8 1 0,0 2 1 16,0 8-3-16,-4 4-6 15,-1 0-6-15,3 14-3 16,2 4-1-16,0 5-1 16,7 2 0-16,15 4 0 15,5-2 0-15,5-2-5 0,11 0-21 16,6-8-28-16,4-6-56 15,6-11-188-15</inkml:trace>
  <inkml:trace contextRef="#ctx0" brushRef="#br0" timeOffset="125441.96">5899 9732 549 0,'104'-7'8'0,"28"-8"3"15,34 3-12-15,33-3 22 16,28-1-10-16,19 0-9 16,15 0-3-16,11 2 1 0,6 1 1 15,-3 3-1-15,-10 6-3 16,-8 3 2-16,-16 1 1 16,-24 7 1-16,-23 5-1 15,-27 1 7-15,-34 1 10 16,-32-3 1-16,-32 1 2 15,-31-5-5-15,-38-4-7 0,-26 1-6 16,-42-4 22-16,-32 2-19 16,-32-2-4-16,-34-2-3 15,-28-3-4-15,-14 1 0 0,-24 0-1 16,-12 3 8 0,-7 2 0-16,-8 3-1 0,6 11 2 15,5 4-3-15,12 6 1 16,19 7 1-16,18 4 0 15,27 3-3-15,27-1 4 16,30-1-1-16,33-3-2 0,33-3 1 16,36-5-2-16,26-2-14 15,42-7-10-15,35-1 24 16,35-5 3-16,32 0-1 16,33-3 0-16,26-2 0 15,19 1 0-15,14 2 1 16,14 4-1-16,6 1-1 15,0 2 2-15,-3 0 1 0,-5-2-2 16,-12 1 3-16,-12-1 2 16,-22-6 2-16,-26 2 0 15,-32-7 1-15,-33-3-5 0,-42-2-2 16,-35-4 1-16,-42-12 7 16,-27-6 20-16,-42-2-25 15,-37-3-3-15,-34-1-1 16,-30-1-5-16,-23 3 2 15,-22 1-1-15,-15 2-3 16,-12 2 6-16,-4 5 0 0,-5 6-1 16,-5 3 2-16,-2 7-13 15,-2 2 6-15,4 11-6 16,-1 6 0-16,8 12 6 16,9 5 2-16,18 9-2 15,20 1 2-15,31 3 2 16,31-1 1-16,42-2 0 15,36-4 3-15,36-6-4 0,30-8-10 16,47-7-4-16,36-9 19 16,33-8 0-16,37-2 6 15,32-16-1-15,29-6 1 0,24-6 0 16,23-5-4-16,10 1-6 16,9-3 5-16,6-1-2 15,-3-1 1-15,-8-2 2 16,-10-1-2-16,-11-1 5 15,-22 0-4-15,-31 2 1 16,-38 0-4-16,-37 1 3 0,-45 4-2 16,-54-1-1-16,-44 3 7 15,-64 3-8-15,-53 6 1 16,-48 7-3-16,-44 9-3 0,-28 7 4 16,-22 10 3-1,1 17-2-15,15 14 3 16,30 9 5-16,40 4 9 0,48 1-10 15,54-4-4-15,52-8-16 16,43-16-49-16,56-18-9 16,48-11 29-16,38-28 15 0,39-15 5 15,30-13 7-15,26-10 14 16,13 0 19-16,3-2 14 16,-6 6 8-16,-17 5 5 15,-33 9-13-15,-43 8-10 16,-44 6-13-16,-55 7-5 0,-61 8-3 15,-49 9 12-15,-66 8-10 16,-53 4-10-16,-44 9-13 16,-34 19-8-16,-17 12 7 15,4 6 15-15,19 5 9 16,36 3 19-16,48-11-6 0,53-8-12 16,55-15-9-16,38-18-40 15,53-9-45-15,38-31 45 16,35-16 23-16,32-16 24 15,32-15 21-15,20-10 25 16,20-11 0-16,9 3-10 16,-2-2-20-16,-13 1-7 0,-22 2-4 15,-34 9-3-15,-40 6 1 16,-42 1-4-16,-49 10 2 16,-37 4 3-16,-48 10-11 15,-48 7 1-15,-34 10-28 16,-28 10-5-16,-20 15 20 0,-3 12 18 15,1 8 19-15,21 15 15 16,22 8-9-16,30 6-12 16,34-1-8-16,34 0-5 15,35-2-2-15,22-10-8 16,39-8 12-16,26-6 7 0,27-4 7 16,18-8 1-16,16-10-7 15,9-1 2-15,0-1-2 16,-6 1-2-16,-14 3-5 15,-16 2 1-15,-31 3-1 16,-23 5 3-16,-29 1-3 0,-32 1-1 16,-23 6-7-16,-40 0 9 15,-22 2-12-15,-19 9-5 16,-17 7 9-16,6 3 4 16,11 2-1-16,22 2 3 15,28-1 0-15,31-3 3 0,24-9-7 16,42-7-12-16,29-5 17 15,30-8-2-15,21-15 2 16,21-11 1-16,2-2 5 16,-7-4 0-16,-21 5-2 15,-30 3-4-15,-36 2 1 0,-43 5 24 16,-37 9 29-16,-50 12-37 16,-34 8-20-1,-23 28 1-15,-18 28-4 0,2 19-28 16,15 10-76-16,20 6-278 15</inkml:trace>
  <inkml:trace contextRef="#ctx0" brushRef="#br0" timeOffset="142772.37">18885 12539 262 0,'-2'0'104'0,"2"0"1"16,0 0-38-16,0-2-20 15,0-1-22-15,2-2-4 16,4 1 1-16,2 0 0 15,5 2-1-15,0 0-2 16,4 2-6-16,5 0-1 0,3 0 0 16,8 0 0-16,4 0 1 15,9 0-3-15,7 0 0 16,6 0 0-16,6-3-3 16,3-2-3-16,1 1-2 15,0-1 0-15,1-1 1 0,-5 1-5 16,1 0 4-16,-3 0-1 15,2-1 4-15,-2 2 2 16,-2-1 0-16,0 2 1 16,2-1 1-16,-4 1-3 0,2 1 0 15,2 2-3-15,0-2 4 16,2 2-5-16,-1 0 0 16,4 0 1-16,-2 0-2 15,1 0-2-15,0 0 1 16,-2 0 1-16,-6 0-2 15,-6-2 2-15,-6 1-1 16,-6-2 0-16,-7 0-1 0,-7-2-4 16,-5-2-3-16,-6-3-5 15,-1 2-12-15,-5-5-23 16,-1-6-31-16,6-3-79 16,3-6-384-16</inkml:trace>
  <inkml:trace contextRef="#ctx0" brushRef="#br0" timeOffset="143543.46">22588 12193 470 0,'-3'-2'80'15,"3"-1"-15"1,5-1-19-16,12 2-31 0,5 2 10 16,7-3-5-16,7 1-1 15,8-2 0-15,7 3-3 16,8-1-2-16,2-2 3 16,7 3-3-16,6 0-4 0,1 1-2 15,3-3-3-15,0 2 0 16,2-4-2-16,-2 4 1 15,-2-3-3-15,-1 1 2 16,-5-3 0-16,2 0-1 0,-4 0-1 16,-3 2 0-1,-2-3 0-15,0 4 1 0,-1-1-1 16,0 1 0-16,-1-1 0 16,0 0 0-16,-2 2-1 15,-3-2 1-15,-4 1-1 0,0 0-1 16,-9 0 2-16,-2 0-1 15,-5-4 0-15,-5 2 2 16,-8 0-3-16,-3 0 3 16,-6-5-1-16,-2 4 3 15,-4 0 1-15,-1 0-1 0,-3-1-4 16,-4 2 0-16,0 1-14 16,0-1-28-16,-7-2-74 15,-8 0-176-15</inkml:trace>
  <inkml:trace contextRef="#ctx0" brushRef="#br0" timeOffset="145064.93">19500 14002 468 0,'-6'0'76'0,"-1"0"-12"16,5-2-11-16,2 0-11 15,2 1-18-15,13-3-8 16,7 0 5-16,7-1 5 0,5 1-6 16,5-1-7-16,8 0-7 15,1-1 0-15,8 3 0 16,0-3 0-16,5 1-3 16,2 2 1-16,3-1 0 15,-1-2-3-15,-3 1 1 16,1-2 1-16,-2 2 0 15,0 0 4-15,0-3 3 0,-3-1-1 16,3 4-1-16,0-4 0 16,0 4-3-16,2-2-3 15,3 1 1-15,2 1-2 16,0 1-2-16,0 0 3 0,3 3-2 16,0 1-1-16,-1 0 1 15,5 0 1-15,-3 0-1 16,3 0-1-16,3 0 2 15,-3 0-1-15,1 0-1 16,-3 3 2-16,0-1-1 0,0 2 0 16,0-2 0-16,-2 0-1 15,2-1 2-15,-2 1-1 16,3 0 0-16,-4 0 0 16,2-2 0-16,-1 1 1 15,0-1-2-15,-1 2 1 16,0-2-1-16,-2 0 2 0,1 0-2 15,-1 0 2-15,0 0-1 16,-4 0 0-16,-1 0-1 16,-2 0 0-16,-5 0 1 15,-2-2-1-15,-8-3-1 0,-5 0 1 16,-4-3 0-16,-8 1-2 16,-7-3-6-16,-7-3-10 15,-8-3-15-15,-7-2-40 16,-1-1-88-16,-15-5-439 15</inkml:trace>
  <inkml:trace contextRef="#ctx0" brushRef="#br1" timeOffset="168139.91">23547 13126 467 0,'0'-7'106'15,"0"0"-80"-15,0 3 26 0,0 1-8 16,0 1-11-16,0 2-16 16,3 0-13-16,2 0-1 15,4 5 8-15,1 5 6 16,2 0-1-16,0 4-3 15,1 2-5-15,1 2-4 0,1-2 0 16,-1 0-4-16,1 0 1 16,1-3-1-16,0-3 0 15,-2-1 1-15,3-3 0 16,-5-4 0-16,6-2 2 16,-2-4 6-16,2-9 4 15,1-4-1-15,5-3-3 0,3-5 3 16,2-2 2-16,3-3-1 15,0-2-3-15,2-2-4 16,2 0 2-16,-2 0-1 16,5-2-2-16,-5 3 0 0,0 1-2 15,0 1 1-15,-6 2 0 16,1 4 1-16,-3 4-1 16,-7 1 1-16,-1 6 1 15,-2 2 0-15,-7 1-1 16,0 2 0-16,-2 4-2 0,-2 0-1 15,0-1-1 1,-2 4-2-16,-1-3 2 0,0 3-1 16,1 0-3-16,1 1-12 15,-1-1-14-15,6 0-22 16,-5-3-52-16,0-6-139 16</inkml:trace>
  <inkml:trace contextRef="#ctx0" brushRef="#br1" timeOffset="170180.79">19140 12801 528 0,'0'0'44'16,"2"-5"-6"-16,8 2-4 16,9 1-4-16,2-2-4 15,6 2-14-15,5-1-3 16,4 1 0-16,6-1 2 0,-3-1-4 15,0 0-3-15,-5 1-4 16,-9-1 1-16,-4 0 0 16,-9 3-1-16,-7-3 2 15,-5 2 5-15,-7-1 3 16,-10 3-8-16,-10 0-2 16,-7 0 1-16,-5 0 2 0,0 0 2 15,-2 0 0-15,2 3 9 16,4 3-3-16,6 1-2 15,8-4-1-15,4 3-1 16,10-1-3-16,4 0-2 16,3-1-3-16,9-2 0 15,7-2 3-15,10 0 4 16,1 0 2-16,10 0-4 0,4-4-1 16,0-1-2-16,4-2-5 15,0 0-44-15,0-6-64 16,0-7-184-16</inkml:trace>
  <inkml:trace contextRef="#ctx0" brushRef="#br1" timeOffset="171065.06">22763 12534 382 0,'-8'-4'78'0,"2"1"-6"15,5-1-12-15,1 2-20 16,0 0-15-16,8 0-20 15,9 1 3-15,4-1 4 0,8 0 3 16,5 1 1-16,4-3 1 16,-2 1-3-16,0-1-5 15,-2 0-3-15,-4 1-5 16,-6-1 0-16,-5 2 0 16,-8 0-1-16,-7 1 1 0,-4-1-1 15,-4 2-1-15,-16 0 1 16,-9 0-2-16,-5 0 1 15,-3 0 1-15,-5 0 1 16,3 3 1-16,3-1 5 16,9 2 9-16,5-2 5 15,12-1 1-15,6 1-8 16,4-2-9-16,20 0-6 0,11 0 4 16,8 0-1-16,9 0-2 15,11 0-4-15,2 0-29 16,2-5-67-16,-5-2-185 15</inkml:trace>
  <inkml:trace contextRef="#ctx0" brushRef="#br1" timeOffset="171911.57">19894 12835 193 0,'-2'-8'391'0,"2"-3"-338"16,0 3 4-16,0 3-23 16,9 3 0-16,2 2-17 0,3 0-11 15,3 9 2-15,0 4 2 16,2 1-2-16,0 2-2 16,1 0-3-16,-2 2-2 15,1-5 0-15,-2-1 2 16,-3-5-3-16,-1-5 4 15,-1-2 7-15,3-7 4 0,-3-12 5 16,2-11 1-16,5 0-2 16,2-9-2-16,3 0-5 15,2-1-5-15,3 5-7 16,5 4-2-16,4 7-30 16,-2 4-53-16,-2 0-109 0</inkml:trace>
  <inkml:trace contextRef="#ctx0" brushRef="#br1" timeOffset="172643.58">22037 12743 425 0,'1'-6'72'0,"3"1"4"16,3 0-6-16,0 1-28 0,6 4-4 16,-1 0-11-16,5 2-9 15,-3 8-4-15,4 3-4 16,-2-1-1-16,-1 1-3 16,-3-1-4-16,1-4-2 0,-1-3 2 15,-3-5 1-15,2 0 8 16,0-11 9-16,1-7-2 15,3-7-6-15,2-5-1 16,3-4-3-16,5-3-3 16,2 3-3-16,4 2-5 15,0 5-23-15,-4 9-32 0,-7 7-41 16,-5 6-87-16,-11 5-295 16</inkml:trace>
  <inkml:trace contextRef="#ctx0" brushRef="#br1" timeOffset="175743.18">18133 10976 517 0,'-6'-32'41'0,"6"2"19"15,0 7-4-15,4 11-16 16,8 8-13-16,3 4-17 0,-1 16-6 16,2 18 0-16,-3 14 2 15,-5 16 1-15,-2 20-2 16,-4 13 1-16,-2 18 1 16,0 12-3-16,0 9 6 15,-2 4-4-15,2-2-6 0,0-8 3 16,7-9-2-16,7-19-2 15,1-9 2-15,3-24-8 16,-2-14-12-16,-2-22-19 16,3-19-22-16,-3-14-51 15,1-32-105-15</inkml:trace>
  <inkml:trace contextRef="#ctx0" brushRef="#br1" timeOffset="177330.91">18194 10925 511 0,'0'0'62'0,"0"-4"-41"15,15-1-11-15,11 1-5 0,9-1 4 16,11 2-5-16,8 1-3 16,10-2-1-16,11 0-2 15,10-3 3-15,12 4-1 16,7-2 2-16,14-3-2 15,10-1 0-15,14 1-1 0,9-3 2 16,7 0-1-16,13 3 1 16,1-2-1-16,7 3 2 15,6 0-2-15,4 1-2 16,-1 1 2-16,4 2 0 16,-1-3-1-16,1 2-5 0,-2 0 3 15,-1-2-5-15,1 2 2 16,-1 0-1-16,-6 1 7 15,-4 2-4-15,-4 1 4 16,-2-2-1-16,-12 2-1 16,-5-2 7-16,-5 2-3 0,-2 0-4 15,-4 0 2-15,-3 0 0 16,-4 0-3-16,1 0 4 16,-8 0-1-16,-8 2 2 15,-2 0-4-15,-8 1 4 16,-9 1 0-16,-5-1-6 15,-11 3 4-15,-9-2 5 0,-7 1-6 16,-11-2 1-16,-12 2 0 16,-8-1 1-16,-13 2 1 15,-6-3 3-15,-8 1 2 16,-7-1-1-16,-3 2 0 16,-4 2-2-16,0 4 2 15,0 2 0-15,0 5 0 0,-2 3-3 16,2 4-3-16,0 4 1 15,0 4 0-15,0 5-1 16,2 1 2-16,2 8-2 16,-4-1 1-16,0 8 0 0,-2 4 1 15,-9 1-2 1,1 4 1-16,-4-1-1 0,6-5 0 16,-3-3 0-16,6-8 1 15,-1-3-1-15,4-7 1 16,0-4 0-16,1-6 2 15,-1-2-2-15,2-5 1 0,-4-3-1 16,3-3-1-16,-1-4 1 16,-2-3-1-16,1 2 0 15,-1-4 0-15,0 1 1 16,1-2-1-16,-4 2 1 16,1 0-2-16,1-2 1 0,-2-1 1 15,-1 1-1-15,0 1-1 16,-3-4 2-16,-2 2-1 15,-1-1 1-15,-4-1-2 16,-3 4 2-16,-3-3 0 0,-5 4-2 16,-3-2 1-16,-2 1 0 15,-8 0 0 1,-2 0-1-16,-7 0 1 0,-5 0 1 16,-5 1-2-16,-3 2 1 15,-4-2 0-15,-4 0 0 16,0 3-1-16,-3 1 1 0,-2-2 1 15,1-3-1-15,-1 6 0 16,-4-3-2-16,3 0 3 16,-2 3-1-16,-1-2 0 15,1-1 1-15,-1 0-2 0,-4 1 2 16,0 0 0-16,-2-1-2 16,-1 2 0-16,-5-5 1 15,-1 1 1-15,-1 1-1 16,-4-3-2-16,-3 3-1 15,0-4 0-15,-6 1 3 16,-1 1 0-16,-5-3 0 16,-1 3-2-16,1-2 4 0,-5-1-2 15,-1 3 0 1,-1 1 0-16,-3-2 0 0,6 3 0 16,-8 0 0-16,6-1 0 15,-3 3 4-15,5 0-6 16,1 1 3-16,6 2 0 0,3-1 0 15,4-1-1-15,4 0 0 16,5 2 0-16,3-4 0 16,2 2 0-16,6-2-1 15,1 0 3-15,4-2-3 16,2 3 1-16,0-3 0 0,1 0 0 16,3-1-1-16,-2 0 2 15,2-1-1-15,3-1 1 16,2-1-2-16,-1 2 3 15,3-2 4-15,3 1 4 16,-1-2-3-16,3 0-2 0,1 2-2 16,3 0-1-16,1-1-1 15,5 1 1-15,5 2 1 16,2 0-1-16,3-1-1 16,2 1-1-16,9-1-1 15,-3 2 1-15,6-1-3 16,3-1-17-16,0-3-21 0,1 0-83 15,4-7-348 1</inkml:trace>
  <inkml:trace contextRef="#ctx0" brushRef="#br1" timeOffset="187388.19">5640 14716 458 0,'8'-19'78'0,"-5"-2"-36"0,-3 2 3 16,0-2-15 0,-3 1 2-16,-16 8-18 0,-10 0-7 15,-5 7 0-15,-11 5-1 16,-8 0 2-16,-7 17 3 15,-2-1 4-15,2 8 4 0,8 2-5 16,9 1-1-16,14 0-6 16,16 3-3-16,13-2-4 15,17-2-3-15,22 3 3 16,14 3-1-16,11 1 3 16,11 7-3-16,5-1-5 15,-6 9-3-15,-3-5-2 0,-11 1 2 16,-19-4 2-16,-14-5 5 15,-19-8 1-15,-9-6 0 16,-27-6-5-16,-16-6 4 16,-17-7 0-16,-7-2-3 15,-10-4-2-15,5-10-9 0,4-6-46 16,14-6-144 0</inkml:trace>
  <inkml:trace contextRef="#ctx0" brushRef="#br1" timeOffset="188069.81">6132 15015 526 0,'-9'-4'63'0,"9"1"-29"16,2-1 18-16,21 2-30 16,10-2 9-16,13 0-3 15,11-2-2-15,16 1 3 16,10-1-11-16,4 1-7 16,6-1-5-16,1 1 2 0,-3-2-4 15,-3 4-4-15,-11-3 0 16,-6 1 0-1,-10-4 0-15,-13 4-2 0,-10-2 4 16,-10 1-2-16,-10-1-9 16,-7-1-8-16,-9 2-9 0,-2 0-17 15,-4-3-23-15,-10-2-27 16,-6 1-26-16,-3-4-3 16,-2-2-51-16,-2-2 24 15,0-4 111-15,3-2 159 16,1 2 40-16,7 1-38 15,3 6-3-15,10 0-21 0,3 6-28 16,1 5-24-16,18 4-23 16,10 10-6-16,5 11 7 15,8 9-8-15,5 7-7 16,-4 11-5-16,-7 6-2 16,-7 7-2-16,-16-1-1 0,-13 1-14 15,-13-4-33 1,-21-7-23-16,-9-13-28 0,-9-18-68 15</inkml:trace>
  <inkml:trace contextRef="#ctx0" brushRef="#br1" timeOffset="188851.6">18714 13509 545 0,'-11'-12'38'0,"2"-1"6"16,2 3 20-16,7 5-17 15,0 1-13-15,4 4-18 16,5 0-9-16,2 9-1 16,3 10-6-16,1 3 1 0,-1 6-1 15,2 1 0-15,0 1 0 16,2-2 0-16,5-2 1 15,-3-9-3-15,2-2 3 16,1-12-4-16,2-3 4 0,0-5 3 16,2-18 17-16,2-6 3 15,0-8-3-15,1-8-2 16,6-5-6-16,0-2 0 16,0-2-8-16,0 0-1 15,-3 6-2-15,-1 5 4 16,-8 7 1-16,0 6-4 0,-8 9-3 15,-2 7 0-15,-2 4-17 16,-5 5-53-16,-7 2-104 16,0-7-357-16</inkml:trace>
  <inkml:trace contextRef="#ctx0" brushRef="#br1" timeOffset="191528.29">8407 14558 470 0,'-7'-8'124'0,"-3"-2"-90"15,-4 3 27-15,-3 6-15 16,-3 1-10-16,-2 0-20 0,-5 14-9 16,-4 6 6-16,-4 12 5 15,-5 9-7-15,3 7 1 16,-5 10 0-16,3 5-5 15,5 1 0-15,10 1 2 16,9-7-4-16,11-2-2 16,9-6-2-16,22-13-1 0,14-1 0 15,13-11-3-15,11-9-23 16,8-8-40-16,7-8-59 16,0-5-179-16</inkml:trace>
  <inkml:trace contextRef="#ctx0" brushRef="#br1" timeOffset="192059.24">9267 14657 595 0,'-12'-21'6'15,"-8"1"26"-15,0 8 35 0,-5 2-18 16,-3 6-25-16,-5 4-18 15,-5 6-1-15,0 10 9 16,3 5-4-16,2 3 0 16,6 2 0-16,7 3-2 15,15-1-4-15,5 2-3 16,13-2 0-16,13 1-1 0,16 0-1 16,6-2 2-16,10 2 0 15,6 1-3-15,1 0-8 16,-6 2 5-16,-7 3 2 15,-12 0-6-15,-13 2-4 0,-12-3 4 16,-15 0 4-16,-14-5-4 16,-14-3 0-16,-10-8 4 15,-8-5 6-15,-6-10 2 16,-1-3-3-16,2 0 1 16,7-7 0-16,14-11 1 0,12 1-10 15,12-8-47-15,11-2-96 16,17-6-295-1</inkml:trace>
  <inkml:trace contextRef="#ctx0" brushRef="#br1" timeOffset="192403.81">9791 14494 610 0,'21'0'57'16,"-1"-7"-35"-16,7 7 33 16,9 7-7-16,3 13-14 15,0 5-16-15,2 9-6 0,1 8 3 16,-3 9-3-16,-1 7-6 15,-6 7-1-15,-3 4 2 16,-8 6-2-16,-8 5 1 16,-10 2-3-16,-3 2-1 15,-17-7-2-15,-9-4-9 0,-8-13-40 16,-3-11-38-16,-5-15-82 16,4-18-395-16</inkml:trace>
  <inkml:trace contextRef="#ctx0" brushRef="#br1" timeOffset="198274.68">10906 14393 607 0,'-5'-13'40'0,"2"2"-23"15,3 11 22-15,0 4-16 0,0 17-21 16,8 15 2-16,2 17 7 16,-1 19 10-16,-2 17 3 15,0 7-9-15,-6 16-6 16,-1 5-2-16,0 0-5 15,2-6-2-15,-5-6 0 0,-1-8 2 16,2-17 0-16,2-12-1 16,0-15 0-1,0-14-1-15,9-12-1 0,4-12-23 16,6-12-33-16,5-5-44 16,5-18-137-16</inkml:trace>
  <inkml:trace contextRef="#ctx0" brushRef="#br1" timeOffset="198652.24">11804 14844 492 0,'0'-15'69'16,"-14"2"-26"-16,-6 5 16 15,-1 4-9-15,-4 4-13 16,-7 4-19-16,-2 12-7 16,-3 8 4-16,1 9 1 15,6 6-3-15,1 2-2 0,10 6-2 16,5 1-3-16,11-2-4 15,3-3 0-15,13-2-2 16,13-7-1-16,11-5-2 16,7-8-3-16,7-7-6 0,3-5-14 15,-1-7-20-15,-4-2-15 16,-10-6-30-16,-8-10-43 16,-14-5-116-16</inkml:trace>
  <inkml:trace contextRef="#ctx0" brushRef="#br1" timeOffset="198801.6">11512 15056 585 0,'0'-8'18'16,"9"2"6"-16,25 0-14 16,14 3-8-16,14-1-2 0,9-3-23 15,8-4-62-15,-2-5-219 16</inkml:trace>
  <inkml:trace contextRef="#ctx0" brushRef="#br1" timeOffset="-209569.2">12552 14232 320 0,'2'-11'107'16,"-2"1"-66"-16,0-3 19 0,0 2-4 15,0 4-9-15,0 2-12 16,0-1-13-16,0 5 4 15,0-1 1-15,0 0-8 16,0 2-2-16,0 0-9 16,1 7-7-16,3 8 5 15,3 10 8-15,-2 7 2 16,5 14-4-16,-2 11-2 0,1 11 0 16,2 11-4-16,0 8-4 15,1 8 1-15,-1 4-2 16,0 4 2-16,-1 6 4 0,2 0-3 15,0-2-1-15,-2 2 0 16,3-5 2-16,0-4-1 16,0-10 3-16,-3-4-3 15,-3-8-2-15,-2-8-3 16,0-8 1-16,-5-12-5 0,0-12-16 16,0-16-5-16,0-17-22 15,-5-13-45-15,4-24-85 16</inkml:trace>
  <inkml:trace contextRef="#ctx0" brushRef="#br1" timeOffset="-208809.68">13645 14660 330 0,'2'-12'103'16,"-2"-4"-16"-16,0 0-10 0,-4 5-18 16,-8-2-18-16,-6 4-12 15,-4 6-7-15,-11 3-8 16,-6 2-2-16,-7 12-6 15,-5 6-3-15,-4 8-2 0,2 0 4 16,9 5 17 0,8-5-7-16,12 1-4 15,11-5-2-15,13-3-4 0,6-2-4 16,25 0 0-16,13 2 0 16,14 0 1-16,10 2-2 15,8 1 2-15,2 5-2 0,-3 0 0 16,-7 3 0-16,-14 2 0 15,-15 2-2-15,-19-3-10 16,-20 3-13-16,-15-4 6 16,-24-4 7-16,-17-6 6 15,-14-6 7-15,-6-6-1 0,0-8 9 16,6-2 10-16,11-2-9 16,15-8-8-16,17-6-7 15,27-8-30-15,15 2-40 16,28-9-98-16,19-3-243 15</inkml:trace>
  <inkml:trace contextRef="#ctx0" brushRef="#br1" timeOffset="-208317.34">14625 14604 588 0,'-25'-15'33'15,"2"2"-14"-15,-8 6 21 0,-1 4-5 16,-4 3-9-16,-3 10-19 16,-4 8-6-16,-4 11-1 15,4 3 1-15,1 2 1 16,10 3 2-16,8 1 3 16,12-4-2-16,12 1-4 0,4-4 0 15,26-1 0-15,9-4 0 16,12 2-1-16,10 0 2 15,4 0-3-15,-1 2 0 16,-1-1 2-16,-7 3 1 16,-9-3 0-16,-9 1-1 0,-15-1 1 15,-14-1-2-15,-9-1 1 16,-22-4-1-16,-19-1 1 16,-15-5-6-16,-12-2-12 15,-8-5-10-15,-4-8-32 16,-1-2-120-16</inkml:trace>
  <inkml:trace contextRef="#ctx0" brushRef="#br1" timeOffset="-184993.72">16533 15643 258 0,'10'-7'108'16,"3"0"-45"-16,-4-2 24 0,0-2-17 16,4 2-8-16,-5-2-11 15,-2 3-15-15,-1-3-8 16,-5 3-4-16,-4 3-6 16,-11 2-4-16,-11 3-7 15,-9 0-4-15,-7 3 4 0,-6 10 1 16,-1 3-4-16,1 3 2 15,6 1 2-15,10 2-2 16,8-3-2-16,15 2-2 16,9 1-3-16,9 3 1 15,23 0-1-15,5 5-1 0,6 3 1 16,4 0-4-16,-1 1-1 16,-7 2 3-1,-12 0 1-15,-10-3-9 0,-15-1-5 16,-7-6-2-16,-24-2 9 15,-13-7 5-15,-8-9 7 16,-4-7-1-16,-4-1 1 0,9-9 6 16,7-8-5-16,15-3-8 15,16-6-59-15,11-3-120 16</inkml:trace>
  <inkml:trace contextRef="#ctx0" brushRef="#br1" timeOffset="-184343.2">16736 15961 389 0,'-15'0'146'0,"5"0"-73"16,2 0 3-16,4 0-25 16,4 0-10-16,0 0-18 15,10 0-10-15,4 0 6 16,8 0 0-16,5 0-3 15,7 0 2-15,7 0-3 16,6 0-3-16,6 0-2 0,8 0-4 16,2 0-3-16,0 0-1 15,2 0-1-15,-7 0-1 16,0 0 2-16,-9-2-3 16,-8-1 1-16,-5 1 0 0,-11-2 0 15,-5-2 1 1,-8 1 0-16,-2 2 1 0,-5-1 0 15,-3 2 0-15,1-2-1 16,1 4-1-16,-1-1-1 16,1 1-2-16,1 0-11 0,3 0-13 15,2 0-11-15,1 0-15 16,0 0-30-16,0-2-44 16,-3-3-84-16</inkml:trace>
  <inkml:trace contextRef="#ctx0" brushRef="#br1" timeOffset="-183946.23">17450 15716 200 0,'-3'-2'120'16,"1"0"-86"-16,2 1 26 15,0 1-1-15,0-2 3 16,0 2-13-16,0 0-8 0,0 0 5 16,0 0-10-1,0 0-10-15,0 0 1 0,0 0-7 16,0 0-8-16,0 0-4 16,0 0-3-16,0 0-4 15,0 0 1-15,0 0-1 16,0 0 1-16,2 0-1 15,0 0 4-15,-1 0 4 0,-1 0 1 16,0 0 0-16,0 0-4 16,0 0-3-16,0 0 0 15,0 0-3-15,0 0 0 0,0 0 0 16,0 0-2-16,2 0-11 16,-2 0-19-16,0 0-33 15,0 0-50-15,-2-2-108 16</inkml:trace>
  <inkml:trace contextRef="#ctx0" brushRef="#br1" timeOffset="-183604.5">16743 15749 474 0,'-4'0'56'16,"-12"0"1"-16,12 0 8 16,4 0-24-16,7 0-18 15,10 1-7-15,8 1 14 0,6 1 0 16,6 1-10-16,6-1-7 16,6 1-1-16,5-1-3 15,4 1-1-15,3 0-1 16,2-2-4-16,6 1-1 15,-4-3 0-15,-4 2-3 0,-2-2 1 16,-8 0 0-16,-3 0-9 16,-11 0-14-16,-5 0-14 15,-8 0-16-15,-2-2-32 16,-8-5-62-16,-6-2-145 16</inkml:trace>
  <inkml:trace contextRef="#ctx0" brushRef="#br1" timeOffset="-183356.23">17527 15555 682 0,'-16'-12'38'0,"7"3"21"0,9 7-1 16,8 2-39-16,14 13-14 16,5 8 2-16,7 10 4 15,5 8-2-15,-2 6-4 16,-4 6-4-16,-6 4 1 15,-10 4-1-15,-9 2-1 0,-6-6 1 16,-15 1-1-16,-20-6-1 16,-11-8-1-16,-12-8-15 15,-7-3-23-15,0-14-34 16,6-9-60-16,8-8-215 16</inkml:trace>
  <inkml:trace contextRef="#ctx0" brushRef="#br1" timeOffset="-182826.15">18813 15436 514 0,'0'-14'52'0,"0"1"3"16,0 8 21-16,-17 3-27 15,-3 2-17-15,-11 13-10 16,-11 11 0-16,-8 12 0 15,-5 9-3-15,-5 10 1 0,1 6 0 16,9 3-1-16,7 0-9 16,12-2-3-16,17-2-2 15,14-7-3-15,11-6-1 16,23-10-3-16,14-4-10 16,15-9-20-16,12-11-27 15,12-13-59-15,2-9-126 0</inkml:trace>
  <inkml:trace contextRef="#ctx0" brushRef="#br1" timeOffset="-182273.42">20260 15511 203 0,'0'-12'284'0,"0"1"-263"16,-5 0 47-16,-2 6-13 15,-6 1-23-15,-3 4-16 16,-7 0-5-16,-1 2 2 16,-6 7 8-16,6 3-1 15,2 6-2-15,7 0-2 0,8 0-10 16,7 5-2-16,5 0 0 15,17 2-3-15,8 2-1 16,8 5-1-16,3-2-1 16,2 2 4-16,0 4 1 15,-4 2-2-15,-4-3 0 16,-4 1 2-16,-10 1 2 0,-6-2 3 16,-10-8-3-16,-5 0-3 15,-7-5 0-15,-17-6 1 16,-6-6-1-16,-8-6 0 15,-11-4-1-15,1-2-13 0,-6-17-20 16,0-6-71-16,10-8-276 16</inkml:trace>
  <inkml:trace contextRef="#ctx0" brushRef="#br1" timeOffset="-181201.86">21463 15449 544 0,'2'-8'59'16,"7"1"-9"-16,7 2 7 16,6 1-8-16,7 4-10 15,3 2-12-15,4 12-7 16,3 4-3-16,-1 11-6 15,-1 3-4-15,0 5-1 0,-6 6 0 16,-4 7-1-16,-8 2 0 16,-8 3-2-16,-11 2-1 15,-4 1-1-15,-22 0 1 16,-16-1-2-16,-14-5 1 16,-12 0-8-16,-9-9-34 0,-2-2-35 15,-2-11-82-15</inkml:trace>
  <inkml:trace contextRef="#ctx0" brushRef="#br1" timeOffset="-174565.22">17854 16763 12 0,'-27'5'566'15,"2"-1"-498"-15,9-4-25 16,5 0-2-16,9 0-10 15,2 0-8-15,20 2-11 16,16-1 4-16,11 1 2 0,19 0-5 16,16 2-5-16,18-2-4 15,14-1-1-15,20-1-3 16,14 0-2-16,18 0 4 16,19-1-2-16,13 1 0 15,15 0 0-15,9-4 0 16,8 0 0-16,3 2 0 15,-4-1 0-15,-5 1 2 0,-10-1-2 16,-14-3 2-16,-15 1-4 16,-26-2 0-16,-16 1 2 15,-24-1-11-15,-28 0-9 16,-23-2-12-16,-24-2-2 0,-26 1 2 16,-20-1 5-16,-36-2-19 15,-23 1-34-15,-27-2-56 16,-23 0-111-16</inkml:trace>
  <inkml:trace contextRef="#ctx0" brushRef="#br1" timeOffset="-174229.29">17547 16719 735 0,'-45'6'35'0,"31"0"-21"16,29-1-22-16,41-1 7 16,34 3 6-16,27-2-4 15,34 0-2-15,27 1 2 0,24-2-4 16,21-1-1-16,14-1-7 16,13 0-2-16,5 1 4 15,7 1 10-15,-4 1 1 16,-2 0-2-16,-17 1 13 15,-13-1 5-15,-21-1-1 0,-28-1 0 16,-24-3-11-16,-38 0-6 16,-29-3 2-16,-38-10-16 15,-28-5-16-15,-20-6-27 16,-27-5-76-16,-12-7-210 16</inkml:trace>
  <inkml:trace contextRef="#ctx0" brushRef="#br1" timeOffset="-174105.54">21850 16567 341 0,'34'5'608'0,"-20"-10"-749"16,-14-25-554-16</inkml:trace>
</inkml:ink>
</file>

<file path=ppt/ink/ink16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7T08:38:48.548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6030 7866 336 0,'-2'4'207'0,"2"-4"-166"16,0 0-18-16,0 0 22 15,7 0 4-15,3 0-16 16,5 0-5-16,5 0 4 16,1 0-5-16,10 0-11 0,-1 0-5 15,9-2-3-15,9 0 0 16,2 2-3-16,11-2 4 15,4 2-4-15,3-1 1 16,2 1-1-16,4-3-1 16,-3 3 0-16,3 0-1 0,0 0 2 15,-4-2-8-15,1 2 5 16,5-1-1-16,-1-3-2 16,4 4 3-16,2-1-1 15,-4-1 1-15,3 0-1 16,-2 0 1-16,-5-1 0 15,0 2 1-15,-3-3-1 0,-2-1-1 16,-7 2 1-16,0 0 0 16,-5 0 0-16,-4-1-1 15,-7 0 1-15,-8-1-1 16,-5 1 0-16,-6 0 0 16,-8 3 0-16,-2-1 0 0,-7 0 1 15,-2 0-1-15,-1 2 0 16,-3 0-1-16,0 0-2 15,5 0-21-15,-1-3-40 16,2-6-81-16,1-5-285 16</inkml:trace>
  <inkml:trace contextRef="#ctx0" brushRef="#br1" timeOffset="39649.5">7044 14705 278 0,'5'-11'190'0,"-1"-3"-116"16,-4 0-30-16,0 2 7 15,0-5-11-15,-5 3-15 16,-9 3-8-16,-8 4-5 0,-9 6-4 16,-6 1-2-16,-10 3 1 15,-6 15 0-15,-6 2 1 16,2 5 5-16,7 0 1 15,9 2 0-15,9-2 4 16,13-2-5-16,17-1-8 0,9 0-6 16,26-4 1-16,9-2 1 15,9 5 1-15,12-2-1 16,3 3-2-16,0 2-3 16,-8 3 3-16,-7 4 1 15,-12 3-1-15,-16-1 0 16,-16 5-2-16,-7-4-2 15,-17-4 2-15,-15-2 2 0,-8-6 3 16,-1-2 0-16,-6-10-1 16,2-4-7-16,1-6-72 15,3-9-168-15</inkml:trace>
  <inkml:trace contextRef="#ctx0" brushRef="#br0" timeOffset="42570.47">6947 14822 351 0,'11'-12'67'0,"-4"-6"-11"16,1 3 14-16,-1-2-12 0,0-1-14 16,-2 0-12-16,0 1-1 15,-3-3-2-15,-2 3-6 16,0 4-2-16,-7 0-3 16,-11 2-3-16,-10 6-5 15,-9 5-4-15,-13 0-1 0,-6 16 2 16,-5 9-1-16,-1 7 5 15,2 6 0-15,8-1-2 16,13 2 3-16,12-2-4 16,18-1-5-16,9-2-2 0,27-4-1 15,16 1 0-15,14-1 1 16,8 2-1-16,7 4 1 16,2-1-1-16,-5 3-1 15,-11 1 1-15,-11-3-2 16,-16-4-10-16,-19-4 2 15,-12-4 6-15,-22-3 2 16,-17-3 3-16,-15-7-1 0,-13-2 1 16,-4-4-1-16,-5-5 1 15,10 0 0-15,10-7-2 16,15-5-9-16,19-5-22 16,22-3-39-16,16-4-81 15,25-5-219-15</inkml:trace>
  <inkml:trace contextRef="#ctx0" brushRef="#br0" timeOffset="43014.05">7255 14981 143 0,'-10'0'464'16,"5"0"-446"-16,5 0 21 15,18 0-1-15,19-4-7 16,16 1-5-16,10-6-9 16,12 2 4-16,11-3-6 0,0 2-10 15,4-3-4-15,-3 2 0 16,-4-1-2-16,-7 1 2 16,-6 0 0-16,-11 0-1 15,-14 3 0-15,-7 1 0 16,-15 2-1-16,-8 0-5 15,-8 3-18-15,-7 0-16 0,-9 4-16 16,-16 3-21-16,-11 2-76 16,-11-1-251-16</inkml:trace>
  <inkml:trace contextRef="#ctx0" brushRef="#br0" timeOffset="43325.03">7323 15115 630 0,'0'0'38'0,"20"-4"-25"16,21-5 29-16,18 1 12 0,9-2-18 15,15 2-24-15,5 1-5 16,4 1 0-16,-5 2-7 16,-3 1 0-16,-4-2 1 15,-9 1-1-15,-13 1 0 16,-12-2 0-16,-6 2 2 0,-11 0-1 15,-10 1 2-15,-6 0 3 16,-7 0 0-16,-1 2-3 16,-5-1-1-16,0 1-1 15,0 0-2-15,0 0-2 0,2 0-18 16,-1-2-24 0,1-2-19-16,0-3-26 0,-2-4-66 15,0-5-196-15</inkml:trace>
  <inkml:trace contextRef="#ctx0" brushRef="#br0" timeOffset="43609.95">8164 14697 284 0,'-15'-17'377'16,"0"2"-351"-16,4 5 39 15,6 5-8-15,5 5-12 16,0 0-23-16,14 5-20 0,8 10 4 15,10 7 11-15,7 10-5 16,7 4-6-16,2 5 0 16,2 3-4-16,-5 3-1 15,-5 3-1-15,-6 0 0 0,-11 3 0 16,-10 4 0 0,-11-5 0-16,-4-2 1 0,-20-3-3 15,-12-9-6-15,-5-6-8 16,-7-4-16-16,-2-11-22 15,-2-11-37-15,2-6-113 0</inkml:trace>
  <inkml:trace contextRef="#ctx0" brushRef="#br0" timeOffset="44265.33">9488 14654 414 0,'11'-17'46'16,"-4"-1"15"-16,-3 3 12 15,-3-3-9-15,-1 1-24 16,-12 3-16-16,-11 1 0 16,-8 4 1-16,-6 6-9 15,-7 3 1-15,-4 0-1 16,-4 9-2-16,-2 5-8 0,1 8-2 16,9-1-1-16,4 6 3 15,12 0-1-15,11-2-3 16,14 4-2-16,3-1 0 0,23-2-2 15,16 3 3-15,12-1-1 16,10 1-1-16,5-1-1 16,6-2-5-16,-8 3 6 15,-4 0-2-15,-11-2 1 16,-15 1 1-16,-18-1 1 16,-14 0-1-16,-10-3 0 0,-24 0 0 15,-14-4 0-15,-10-4-1 16,-9-4-2-16,-1-3 1 15,1-9 1-15,6 0-10 16,10-2-18-16,15-8-16 16,14-7-27-16,20-2-82 15</inkml:trace>
  <inkml:trace contextRef="#ctx0" brushRef="#br0" timeOffset="44799.14">10411 14578 458 0,'2'-18'52'0,"-2"0"11"15,-2 2 9-15,-7-2-13 0,-4 4-22 16,-6 2-10-16,-6 5-17 16,-6 3-5-16,-3 4-3 15,-7 0-1-15,-4 11 0 16,0 8 0-16,1 3-1 0,7 1 2 15,8 4 0-15,12 0-2 16,9 1 1-16,8-1-2 16,15 0 7-16,12-1-5 15,12 2-1-15,9-2 1 16,6 2-1-16,0-2 0 0,-1 2-1 16,-5-2 1-16,-3 1 1 15,-9 0-1-15,-9 1 0 16,-10-1 3-16,-9 2 2 15,-8-3-2-15,-15-2-3 16,-17-3 4-16,-13-6-4 16,-7-7 1-16,-9-2-2 0,-4-6 0 15,3 0-10-15,4-7-37 16,9-8-56-16,12 1-137 16</inkml:trace>
  <inkml:trace contextRef="#ctx0" brushRef="#br0" timeOffset="48932.25">11066 14901 404 0,'-7'0'237'0,"0"0"-226"16,5 0 34-16,2 0 18 15,0 0-24-15,9 0-27 16,9 0-10-16,3 0 11 16,14 0 4-16,6-3-8 15,8 0 1-15,6-2 1 0,10 1-5 16,2-5-3-16,4 2-2 16,-1 1 1-16,-5-2-2 15,-6 0 0-15,-8 4 0 16,-9-3 0-16,-8 3 0 15,-7 0 1-15,-7 2-3 0,-6 2-1 16,-2 0-2-16,-9 0-1 16,-1 0-5-16,-2 0-8 15,-2 6-12-15,-6 0-10 16,-9-1-23-16,-1-1-35 16,-5 2-76-16</inkml:trace>
  <inkml:trace contextRef="#ctx0" brushRef="#br0" timeOffset="49300.68">11213 14994 521 0,'-5'0'37'0,"5"0"-13"15,0 0 27-15,17 0-3 16,5 0-12-16,6 0-15 0,9 0 4 15,5-2 2-15,6-2-8 16,4 2-2-16,2-1-7 16,6-1-3-16,-1-1-2 15,0 1-1-15,-4-1-2 16,1-1-1-16,-4 1 2 16,-11 2-3-16,-5-1 1 0,-7 1 0 15,-5 1-1 1,-10 0 1-16,-7 2 0 0,-1-2 0 15,-3 2-1-15,-3 0 0 16,0 0-1-16,0 0 0 16,0-1-7-16,0-2-14 0,0-2-17 15,0 0-38-15,0-3-26 16,0-4-66-16,0 0-186 16</inkml:trace>
  <inkml:trace contextRef="#ctx0" brushRef="#br0" timeOffset="49707.8">11873 14710 347 0,'-20'-12'243'0,"6"3"-218"16,3 3 17-16,4 1 18 0,3 3-10 16,4 2-20-16,2 0-24 15,7 0 1-15,7 7 12 16,0 2-7-16,4 3-3 15,4-2-1-15,-4 4-2 16,2-2-3-16,0 3 0 16,-1 0-2-16,-1 2-1 15,0 0 1-15,-2-2-1 0,-2 3 0 16,2-3 0-16,-3-1 0 16,-3 3 1-16,-1-3-2 15,0 2 1-15,-6-2-1 16,-2 3 1-16,1-3-1 0,-4 0-1 15,0-2 2-15,0 2 2 16,-4-1-2-16,-3 2 0 16,-3-3 0-16,-5 2-2 15,-2 0 1-15,-11 1 1 16,-4 1-1-16,-6-2-7 0,-5 2-13 16,-1-4-19-16,-7 3-26 15,2-6-56-15,5-6-200 16</inkml:trace>
  <inkml:trace contextRef="#ctx0" brushRef="#br0" timeOffset="52726.25">13126 14514 297 0,'-9'-7'298'16,"-3"1"-276"-16,0 1 38 16,6 2-2-16,-3 3-23 0,-4 0-22 15,-1 1-11-15,-5 10 1 16,-1 5 7-16,-7 5-2 15,-4 10 2-15,-8 3 8 16,2 13-2-16,-4 0 2 16,4 9-1-16,4 1-3 0,11-5 0 15,9 1-3-15,13-6-1 16,1-5-1-16,24-2-6 16,7-5-2-16,10-5-1 15,9-7-4-15,7-5-22 16,5-9-42-16,-1-9-83 0,-1 0-256 15</inkml:trace>
  <inkml:trace contextRef="#ctx0" brushRef="#br0" timeOffset="53310.27">13799 14666 557 0,'-12'-11'44'15,"-3"-2"11"-15,-2 1 16 0,0 5-21 16,-4 0-18-16,-2 7-20 16,-4 0-4-16,-2 9 6 15,0 5-3-15,2 4-4 16,2 0 0-16,6 2 2 15,9 1-3-15,5 2 0 16,5 0 0-16,7 1-4 16,15 0 2-16,10-1-2 0,4 2 1 15,9 0-2 1,1 2 0-16,0 0-1 0,-2 1 0 16,-2-1 0-16,-6 3 0 15,-6-7 1-15,-6 1-3 16,-12-5 0-16,-7-3-3 0,-5-4 0 15,-12-2-2-15,-17-3 5 16,-8-4 3-16,-10-1-5 16,-4-1-2-16,0-1 0 15,5-5-3-15,7-5-13 16,12-1-14-16,16-1-35 0,11-6-68 16,11-2-247-16</inkml:trace>
  <inkml:trace contextRef="#ctx0" brushRef="#br0" timeOffset="53688.11">14101 14521 452 0,'-7'-9'156'0,"2"2"-108"16,5 3 30-16,2 4-23 16,17 0-27-16,11 11-8 15,1 7-2-15,9 9 6 16,1 5-7-16,-3 11-8 15,-6 5-5-15,-3 5-3 16,-9 3 0-16,-8 0-1 0,-12 3 0 16,-2-2-1-16,-18-3 2 15,-12-4 1-15,-7-7-8 16,-6-8-25-16,-5-8-23 16,-1-11-48-16,6-14-140 15</inkml:trace>
  <inkml:trace contextRef="#ctx0" brushRef="#br0" timeOffset="54417.81">15065 14589 236 0,'12'-6'175'0,"-5"-1"-139"0,-6-3 37 16,3 2-13-16,-4-2-4 16,0 1-13-16,0 0-10 15,-2 2 1-15,-8 2-4 16,-4 1-14-16,-6 4-2 16,-6 0 1-16,-6 0-3 0,-7 12-4 15,0 1-1-15,-2 3 3 16,4 4 6-16,5-1-1 15,6 1-3-15,11-1-4 16,10 2-3-16,5-3-3 0,13 4 0 16,13 0-2-16,11 2 0 15,9 5 0-15,7 3 1 16,-4 0-1-16,5 5 1 16,-5 3-1-16,-6-2 0 15,-12 2 0-15,-11-1-1 16,-13-5-3-16,-6-1 0 0,-16-7 0 15,-16-5 2-15,-9-4 4 16,-8-5-1-16,-8-6-4 16,-1-5-11-16,-1-1-18 15,6-7-29-15,11-11-68 16,12-8-190-16</inkml:trace>
  <inkml:trace contextRef="#ctx0" brushRef="#br0" timeOffset="66163.19">15645 14902 291 0,'0'-4'50'0,"-5"1"-7"15,0-2 9-15,0 3-5 0,-2 2-2 16,2-1-9-16,4 1-1 16,-3 0 7-16,1 0-1 15,3 0-3-15,-2 0-5 16,2 0-5-16,-2 0-3 15,2 0-4-15,0 0-3 0,9-1-5 16,7-2 6-16,9-1 2 16,8 1-4-16,6-1-4 15,6-2-4-15,4 4 2 16,-2-2-13-16,8 2 4 16,-3 0-2-16,0-2 0 15,0 4 0-15,2-1-1 0,-3-2-2 16,-7 3-5-16,-3 0-4 15,-4-1-6-15,-11-1-1 16,-4 2-1-16,-8-1-5 16,-5-1-10-16,-9 0-12 0,0 1-12 15,-9-1-41-15,-9-2-97 16</inkml:trace>
  <inkml:trace contextRef="#ctx0" brushRef="#br0" timeOffset="66568.89">15631 14944 396 0,'-21'3'51'0,"7"-3"12"0,6 1 4 15,6 2-17-15,2-3-8 16,5 0-20-16,14 0 8 15,4 0 5-15,4 0-8 16,7 0 1-16,4 0-8 16,6 0-6-16,2 0-5 0,0 0-2 15,4 0-5-15,-1 0 0 16,3 0-1-16,-5 1-2 16,-3-1 2-16,0 0-1 15,-7 0-2-15,-3 0-3 16,-1 0 1-16,-10-1 0 15,-5-3 1-15,-5 1 1 0,-6-1 0 16,-2 2 1-16,-3-2-2 16,-2 1-6-16,0 3-4 15,0-4-7-15,0 4-10 16,0-3-12-16,0-1-19 16,0 0-29-16,0-2-44 15,0-3-78-15</inkml:trace>
  <inkml:trace contextRef="#ctx0" brushRef="#br0" timeOffset="67031.03">16251 14670 382 0,'-7'-4'50'0,"1"3"13"15,2 0 14-15,2 1-22 16,2 0-12-16,0 0-17 16,0 0-1-16,4 2 5 15,9 7-3-15,1-1-1 16,6 3-7-16,4 2-6 0,4 0-4 16,5 3-3-16,1-1-3 15,-2 3-2-15,0 0 0 16,-1-1-1-16,-2 1 0 15,-4 0 0-15,-2-2 0 16,0 0-1-16,-3-1 1 0,-4-1-2 16,-3-2 1-16,-4-1 1 15,-2-4-1-15,-2 2 1 16,-3-2-1-16,-2-2 2 16,0 1-1-16,0-3 3 15,0 2-3-15,0 3 2 16,-2-1 1-16,-5 4-1 15,-7 3-1-15,-6 4-1 0,-7 3 1 16,-12 6-1-16,-14 3-5 16,-8 1-17-16,-9 4-17 15,-11 1-35-15,-2-4-82 16</inkml:trace>
  <inkml:trace contextRef="#ctx0" brushRef="#br0" timeOffset="82904.18">17441 14505 208 0,'4'-7'36'0,"-2"0"51"15,0-1-20-15,-1 1-14 16,-1 2 11-16,0 2-9 16,0-1-2-16,-3 2 1 15,-9 2-19-15,-5 2-13 16,-8 10 1-16,-6 10-3 0,-6 12 0 16,-9 10 2-16,0 13-3 15,2 2-6-15,5 7-6 16,10-2 0-16,14-5 2 15,15-6-4-15,8-6-5 16,23-6 0-16,13-9-1 16,12-5-19-16,9-9-32 0,5-15-61 15,0-3-154-15</inkml:trace>
  <inkml:trace contextRef="#ctx0" brushRef="#br0" timeOffset="83464.31">17985 14628 536 0,'0'-14'33'15,"-3"4"21"-15,-3-2 1 0,-5 3-12 16,1 6-14-16,-8 3-14 15,-5 0 2-15,-6 3-1 16,-2 10-6-16,1 3 0 16,-1 4 1-16,8 2-2 15,5-6 0-15,9 6-4 0,7 0-1 16,2 0-2 0,16 0-2-16,12 0 0 0,7 0 0 15,4 2 0-15,4 1 0 16,-1 0-4-16,-3 1 0 15,-5-2 0-15,-8 1 0 16,-8-2-6-16,-11-3-3 0,-7-3 0 16,-7-1 6-16,-18-5 5 15,-8-4 1-15,-8-1-2 16,-2-5-3-16,0-1 2 16,5-1-6-16,9-8-27 15,8-4-25-15,16-3-29 0,5-2-114 16</inkml:trace>
  <inkml:trace contextRef="#ctx0" brushRef="#br0" timeOffset="83927.31">18187 14526 450 0,'0'-12'69'16,"0"3"17"-16,3 4-13 0,16 5-31 16,8 0-7-16,6 10-8 15,5 10-2-15,1 7-7 16,2 8-5-16,-8 9-4 15,-5 3-3-15,-11 6-3 0,-12 0-1 16,-5 2-1-16,-13-5-1 16,-17-4-3-16,-6-7-23 15,-10-5-17-15,0-9-25 16,3-11-59-16,8-14-172 16</inkml:trace>
  <inkml:trace contextRef="#ctx0" brushRef="#br0" timeOffset="85220.37">19050 14437 291 0,'0'-5'158'0,"0"-2"-96"15,0 1 11-15,-1 5-20 16,-7 1-9-16,-4 0-24 15,-2 12-15-15,-12 9 8 16,-2 15 15-16,-8 9-3 0,-4 12-1 16,0 9-1-16,3-1-8 15,8 4-7-15,11-10-5 16,14-9-3-16,6-6 1 16,23-12 0-16,14-12-5 15,14-8-3-15,8-9-37 16,7-4-44-16,3-15-101 15</inkml:trace>
  <inkml:trace contextRef="#ctx0" brushRef="#br0" timeOffset="85678.08">19548 14540 517 0,'0'-14'49'16,"-6"0"15"-16,-12 5 3 15,-6 6-22-15,-6 3-18 0,-2 0-15 16,-4 12-1-16,-3 4-3 15,5 7-3-15,5 2 3 16,9 0-2-16,11 2-2 16,9 0-2-16,11-2-2 15,16 0-2-15,10-2 0 16,8 3 1-16,2-4-8 0,5 0-2 16,-3-1 3-16,-8 2 3 15,-9-1 3-15,-12-5 2 16,-11 3 0-16,-9-5-3 15,-15 0 0-15,-14-2 3 16,-8-5 2-16,-6-1-2 0,-2-5 1 16,2 0-1-16,9-2 0 15,7 0-12-15,9-7-40 16,14-5-43-16,4-6-85 16</inkml:trace>
  <inkml:trace contextRef="#ctx0" brushRef="#br0" timeOffset="85926.32">19711 14453 710 0,'0'-10'21'0,"10"4"25"16,12 6-8-16,9 7-16 15,8 15-1-15,3 8-13 16,2 6-4-16,0 8 0 15,-7 6-2-15,-11 4-1 16,-11 2 1-16,-11-5-2 0,-8-1 0 16,-23-6-1-16,-14-6-4 15,-11-9-18-15,-3-3-28 16,-9-16-52-16,3-10-143 16</inkml:trace>
  <inkml:trace contextRef="#ctx0" brushRef="#br0" timeOffset="86478.95">20454 14644 364 0,'-12'1'143'0,"3"-1"-93"16,1 0 20-16,6 0-20 0,2 0-1 15,2 0-15-15,13 0-19 16,10 0 11-16,8 0-1 16,8 0-9-16,8-3-4 15,4-2-4-15,6 0-5 16,7-1-1-16,-3 0-1 0,1 1-1 16,-6 0-1-1,-4 2-8-15,-12 0-22 16,-14 3-33-16,-9 0-17 0,-18 0-34 15,-4 0-92-15</inkml:trace>
  <inkml:trace contextRef="#ctx0" brushRef="#br0" timeOffset="86722.9">20574 14762 389 0,'-23'7'147'15,"12"-4"-105"-15,11-3 16 16,11 0-27-16,19 0 4 0,11-2 1 15,10-3-12-15,10-3-7 16,4-2-4-16,-2 2-9 16,-4-3-2-16,-3 2-2 15,-11 2 0-15,-7 0-6 16,-11-1-13-16,-12 5-12 0,-2-2 4 16,-7 3 0-16,-5-2-11 15,-1 4-12-15,0-1-25 16,-5-3-44-16,-2-2-78 15</inkml:trace>
  <inkml:trace contextRef="#ctx0" brushRef="#br0" timeOffset="86935.16">21061 14501 402 0,'-1'-18'196'16,"-1"4"-142"-16,2 0 20 15,5 9-29-15,15 5-17 16,4 1-16-16,5 17-6 0,3 7-3 15,3 9 0-15,-8 7-1 16,-7 5-2-16,-10 3 0 16,-10-1-2-16,-9-2-7 15,-21-6-12-15,-13-5-12 16,-7-8-16-16,-6-8-26 0,-2-12-51 16,7-7-196-16</inkml:trace>
  <inkml:trace contextRef="#ctx0" brushRef="#br0" timeOffset="88160.99">21961 14263 143 0,'0'-6'227'16,"0"0"-160"-16,0 1 21 0,0 0-29 15,0 1-12-15,1 3-10 16,-1-3-11-16,2 2-3 16,-2 2-2-16,0 0-2 15,-2 0-2-15,-10 2-7 16,-8 7-6-16,-5 9 3 0,-7 9 8 16,-6 10 1-16,-1 9 0 15,1 8 1-15,3 5-2 16,9 1-4-16,15 2-7 15,7-6-2-15,10-8-4 16,19-9 0-16,12-6-9 0,11-11-10 16,6-8-21-16,5-8-35 15,-2-6-49-15,-2-6-156 16</inkml:trace>
  <inkml:trace contextRef="#ctx0" brushRef="#br0" timeOffset="88737.8">22311 14371 120 0,'2'-5'326'0,"-2"-3"-228"16,0 3-5-16,-8 5-24 15,-4 0-29-15,-6 8-18 0,-3 7-6 16,-6 5 1 0,1 9 0-16,1 1-4 0,8 6-4 15,2-1-4-15,8-1-3 16,7-2-2-16,2-4-1 16,16-3 0-16,5-6-7 0,5-8-4 15,6-3-6-15,5-5-17 16,-5-3-18-16,-4-3-30 15,-4-5-47-15,-14-3-89 16</inkml:trace>
  <inkml:trace contextRef="#ctx0" brushRef="#br0" timeOffset="88912.26">22173 14576 525 0,'-6'-5'64'0,"6"-2"-36"0,14 1 19 15,13 3-40-15,11-4-6 16,7 1 1-16,8 3-5 16,2-4-22-16,-5 0-40 15,-7-4-69-15,-3-3-136 16</inkml:trace>
  <inkml:trace contextRef="#ctx0" brushRef="#br0" timeOffset="89123.86">22619 14289 584 0,'7'0'43'0,"8"0"-10"15,7 5 0-15,7 17 0 16,3 8-8-16,-3 7-9 16,-4 5-6-16,-7 8 2 15,-7 0-6-15,-11 0-8 16,-2-5-1-16,-21-1-7 0,-10-7-19 15,-4-6-13-15,-5-12-26 16,3-10-96-16</inkml:trace>
  <inkml:trace contextRef="#ctx0" brushRef="#br0" timeOffset="90729.9">23302 14186 598 0,'-5'-2'56'0,"-8"2"6"16,-3 0-10-16,-2 16-24 16,-4 13-11-16,0 8-5 15,0 13-5-15,0 7 4 16,6 6-3-16,5 2-5 16,6-4-2-16,5-7-1 0,13-8-6 15,11-11-9-15,10-12-9 16,6-10-33-16,5-10-35 15,4-7-106-15</inkml:trace>
  <inkml:trace contextRef="#ctx0" brushRef="#br0" timeOffset="91145.9">23722 14269 430 0,'0'-8'141'16,"-12"-2"-100"-16,-5 7 28 16,-4 1-18-16,-6 2-16 15,0 4-10-15,2 9-7 0,1 2-3 16,7 3-2-16,10 2-5 15,7 5-4-15,5 2-5 16,17-2 1-16,4 5 0 0,8 2-2 16,1 0-10-16,1 0-6 15,-2-1-1-15,-7-3 8 16,-6-2 6-16,-10-5 0 16,-9-6 0-16,-5-4 0 15,-19-4 7-15,-11-5 1 0,-6-2-3 16,-5 0 1-16,2 0-2 15,4-3 0-15,6-3-6 16,12-3-31-16,13-1-38 16,7-6-60-16,14-2-227 15</inkml:trace>
  <inkml:trace contextRef="#ctx0" brushRef="#br0" timeOffset="91373.93">24056 14184 709 0,'19'-2'23'16,"-6"-7"4"-16,8 9 18 15,4 6-14-15,4 11-8 16,1 12-14-16,1 7-4 16,-4 3-1-16,-8 5-2 15,-8 1 2-15,-11 2-1 0,-13 0-3 16,-24 2-1-16,-17-3-17 15,-14-1-51-15,-12-10-85 16,-5-10-196-16</inkml:trace>
  <inkml:trace contextRef="#ctx0" brushRef="#br0" timeOffset="91998.33">21068 15547 479 0,'-10'0'66'0,"1"-4"4"16,5 0-7-16,4 4-22 0,0 0-7 16,8 0-20-16,7 0-4 15,11 0 15-15,6 0-10 16,7-2-6-16,10 1-2 16,3-4-5-16,0 3 0 15,0-4-2-15,0 3-1 16,-7-1-13-16,-9 3-40 15,-9-1-28-15,-12 2-21 0,-15 0-67 16,-4 0-222-16</inkml:trace>
  <inkml:trace contextRef="#ctx0" brushRef="#br0" timeOffset="92168.97">21128 15631 487 0,'-7'3'53'16,"7"-1"-24"-16,12-2 1 15,18 0-4-15,16 0-1 16,3-2-14-16,9-5-6 0,3-2-4 16,-2-2-1-1,-6 1-11-15,-11-6-42 0,-6-1-66 16,-12-2-97-16</inkml:trace>
  <inkml:trace contextRef="#ctx0" brushRef="#br0" timeOffset="92326.83">21596 15422 298 0,'-7'-9'210'0,"2"3"-145"15,5 6 3-15,0 0-28 16,10 8-32-16,12 9 10 16,3 6-3-16,4 8-6 15,-3 5-6-15,-6 1-2 0,-8 8-1 16,-12-4-22-16,-10-2-37 16,-14-7-61-16,-15-7-97 15</inkml:trace>
  <inkml:trace contextRef="#ctx0" brushRef="#br0" timeOffset="94739.87">22483 15249 406 0,'-5'-8'89'0,"-2"5"-50"0,2-1 33 15,0 1-23-15,0 3-17 16,0 0-4-16,-4 0-9 15,-4 3-2-15,-4 6 3 16,-5 6 9-16,-5 2-1 0,-5 3-8 16,1 6 0-16,1 3-2 15,2 4-3-15,8-1-5 16,3 2-3-16,12-6-3 16,5 0-1-16,8-2-3 15,16-7 0-15,12-3-1 16,7-3-14-16,11-6-29 0,1-6-35 15,5-1-72-15,-3-3-210 16</inkml:trace>
  <inkml:trace contextRef="#ctx0" brushRef="#br0" timeOffset="95118.31">23036 15218 526 0,'0'-5'124'16,"0"0"-94"-16,9 3 20 16,8 2-15-16,3 3-4 15,1 11-8-15,-1 4-11 0,3 9-5 16,-7 2-5-16,-3 5 3 16,-6 1 5-16,-7 1-5 15,0 0-4-15,-15-6-1 16,-4-1 1-16,-6-6-5 15,-1-6-25-15,3-5-45 16,4-11-92-16</inkml:trace>
  <inkml:trace contextRef="#ctx0" brushRef="#br0" timeOffset="95873.28">23754 15113 412 0,'-5'-4'17'16,"2"-1"30"-16,-1 3 5 15,2 1-24-15,-1-1-10 16,3 2-5-16,0 0-6 15,0 0-3-15,0 0 6 0,0 0 6 16,0 0 5 0,0 0 1-16,0 0 2 0,0 0 2 15,0 0 0-15,0 0-1 16,0 0-6-16,0 0-6 16,0 0-4-16,0 0-3 0,0 0-4 15,0 0 0-15,0 0-1 16,0 0 1-16,0 0 4 15,0 0 2-15,-2 0-3 16,-6 2-2-16,-6 3-2 16,-1 2 2-16,-5 6 2 0,-2 4 2 15,-2 6 1-15,-2 8 2 16,4 6-1-16,2 2-4 16,6 4 0-16,7 2-2 15,7-2-3-15,2-2 0 16,19-5-3-16,9-8-10 0,11-6-13 15,3-6-21-15,8-9-42 16,0-7-110-16</inkml:trace>
  <inkml:trace contextRef="#ctx0" brushRef="#br0" timeOffset="96521.22">24253 15170 411 0,'0'-7'88'0,"0"2"-35"0,0 1 10 15,0 1-22-15,-7 3-9 16,-1 0-13-16,-8 0-8 16,-2 10 0-16,-8 6 5 15,-2 2 0-15,-3 7 2 16,-3 2 1-16,3 5-3 0,6-2-5 16,4 4-8-16,8-4-1 15,10-3-1-15,4-2-1 16,13-7-2-16,8-6 0 15,9-2-3-15,7-3-17 16,1-7-16-16,2 0-15 0,-5-2-46 16,-5-11-62-16,-10-1-123 15</inkml:trace>
  <inkml:trace contextRef="#ctx0" brushRef="#br0" timeOffset="96676.83">24048 15345 205 0,'-2'-2'348'16,"4"0"-329"-16,19-1 1 16,13 1-5-16,7 0-15 15,12 1-3-15,4 1-32 16,4-4-28-16,-3-4-10 0,-7 0-33 16</inkml:trace>
  <inkml:trace contextRef="#ctx0" brushRef="#br0" timeOffset="96886.93">24696 15086 577 0,'7'0'50'0,"6"0"-3"16,2 15 10-16,9 2-14 0,0 10-10 15,-2 5-10-15,0 4-8 16,-5 5-7-16,-14 2-2 15,-3 3-7-15,-27 2-3 16,-18-3-45-16,-16-6-80 16,-14-7-160-16</inkml:trace>
  <inkml:trace contextRef="#ctx0" brushRef="#br0" timeOffset="97354.92">21670 16248 472 0,'-9'4'129'0,"2"-1"-95"16,7-3 28-16,0 0-30 16,18 0-7-16,9 0 15 15,9 0-7-15,6 0-12 16,6-3-9-16,6-1-8 0,-1 0-2 16,-2 2-1-16,-4-2-8 15,-1 3-30-15,-14-2-43 16,-7 3-25-16,-18 0-69 15,-7-1-191-15</inkml:trace>
  <inkml:trace contextRef="#ctx0" brushRef="#br0" timeOffset="97689.2">21789 16331 495 0,'-5'3'34'15,"10"-3"-2"-15,16 0-3 16,14 0-4-16,13-1-10 0,4-6-6 15,3-4-7-15,-3-2-2 16,-6 3-22-16,-11-7-63 16,-9-2-50-16,-14 0-3 15,-5-3 65-15,-7-3 81 0,0 2 97 16,-9 0 5-16,-1 4-8 16,2 0-20-16,4 9-11 15,4 5-11-15,6 5-18 16,12 0-27-16,7 10-1 15,4 11 4-15,-2 5-5 0,-4 7-7 16,-8 8-6 0,-15-1-1-16,-6 4-4 0,-17-1-3 15,-11-5-18-15,0-6-22 16,0-7-11-16,5-7-5 16,7-13-50-16,15-5-182 15</inkml:trace>
  <inkml:trace contextRef="#ctx0" brushRef="#br0" timeOffset="97954.48">22900 16043 705 0,'-16'-10'19'16,"-6"3"-9"-16,3 7 42 15,-3 11-22-15,3 14-16 16,-1 7-3-16,3 8-1 16,3 7 1-16,4 3-4 0,5-1-2 15,5-3-4-15,5-3-1 16,12-10-3-16,10-4-15 16,7-9-18-16,9-6-27 15,6-7-43-15,3-7-124 0</inkml:trace>
  <inkml:trace contextRef="#ctx0" brushRef="#br0" timeOffset="98280.08">23430 16087 612 0,'5'-4'60'0,"7"4"-27"16,7 0 16-16,4 10-3 0,4 7-19 15,6 10-10-15,-5 3-5 16,-2 5-6-16,-9 5-2 15,-7-2-3-15,-10-3-1 16,-7 1-7-16,-16-4-14 16,-8-7-37-16,-6-6-42 15,3-8-84-15,2-11-299 0</inkml:trace>
  <inkml:trace contextRef="#ctx0" brushRef="#br0" timeOffset="98693.39">24102 15994 455 0,'1'-8'76'16,"1"0"-13"-16,-2 3 17 15,-2 5-21-15,-7 0-22 0,-5 8-19 16,-5 16 1-1,2 4 2-15,-1 12-3 0,0 5-3 16,9 0-6-16,5 7-5 16,4-5-2-16,18-3-1 15,10-5-2-15,6-3-1 16,7-9-13-16,7-4-31 0,2-9-41 16,6-7-50-16,-2-7-166 15</inkml:trace>
  <inkml:trace contextRef="#ctx0" brushRef="#br0" timeOffset="98988.52">24814 16018 635 0,'14'1'22'0,"3"6"14"15,5 10 34-15,0 4-23 16,2 4-19-16,0 8-8 0,-3 1-5 16,-5 8 0-16,-6-3-3 15,-5-1-5-15,-5 0-4 16,-24 0-3-16,-21-1-18 15,-20-5-68-15,-21-7-131 0</inkml:trace>
  <inkml:trace contextRef="#ctx0" brushRef="#br0" timeOffset="120143.93">6544 16906 291 0,'1'-11'202'16,"-1"-3"-136"-16,0 0 2 15,0-1-4-15,-8 3-25 16,-6-1-14-16,-6 6-1 16,-2 4 3-16,-12 3-1 0,-1 3-10 15,-5 12-6-15,3 6-2 16,5 2-2-16,6 6 0 15,10-1 0-15,12 1-2 16,6-1-1-16,22 1-1 16,11-1 1-16,16 2 0 15,7-1-3-15,4 0 2 0,1 0-2 16,-7-3-3-16,-10 3-1 16,-15 1-9-16,-20 0-4 15,-11 2 1-15,-23-2 4 16,-15-1 5-16,-13-2 6 15,-4-10 2-15,-1-4 0 16,8-11 0-16,9-2-4 0,17-13-31 16,18-12-57-16,15-11-146 15</inkml:trace>
  <inkml:trace contextRef="#ctx0" brushRef="#br0" timeOffset="120574.9">6978 17158 258 0,'-18'10'367'0,"5"-6"-341"15,13-1 8-15,4 1-3 16,19-1-14-16,10 2 14 15,8 1-1-15,9-2-9 16,3-3-10-16,5-1-8 16,-4 0-2-16,-3 0-1 0,-5 0 0 15,-8 0-12-15,-8 0-16 16,-6-5-12-16,-6 3-10 16,-11 1-30-16,-7-2-63 15,-5 2-126-15</inkml:trace>
  <inkml:trace contextRef="#ctx0" brushRef="#br0" timeOffset="120828.28">7098 17273 335 0,'-11'7'293'0,"11"-5"-260"0,3-2 0 16,23 0 2-1,9 0-2-15,11 0-11 0,8 0-9 16,3-2-3-16,0 1-6 15,-4-3-2-15,-4 2-2 16,-10 2 0-16,-7 0-7 16,-8 0 0-16,-12 0 0 0,-4 0-5 15,-4 0-1-15,-4 0 3 16,0 0 2-16,0-1-6 16,0-5-17-16,-4-1-23 15,3-5-28-15,1-5-101 16</inkml:trace>
  <inkml:trace contextRef="#ctx0" brushRef="#br0" timeOffset="121039.43">7592 16938 707 0,'-13'2'32'0,"8"5"-12"15,5 9 14-15,15 9-1 16,11 7-15-16,10 9-9 15,4 2-2-15,-1 5-3 16,-3-2-3-16,-9 1-1 0,-16-5-30 16,-11-2-34-16,-18-5-22 15,-18-6-34-15,-11-9-80 16</inkml:trace>
  <inkml:trace contextRef="#ctx0" brushRef="#br0" timeOffset="121598.29">8759 16983 455 0,'2'-27'40'15,"-2"2"18"-15,-6 3 8 16,-8 4-22-16,-6 8-18 16,-7 4-5-16,-7 8-3 0,-4-2-4 15,-6 14 3-15,0 8 5 16,3 5-2-16,4 5-2 16,12 1-1-16,8 2-4 15,17-2-3-15,6 2-8 16,20-2-1-16,18 1-1 15,7-1 1-15,10 0-1 0,0-1-3 16,0 3-4-16,-10-6 1 16,-12 1-2-16,-19 3 1 15,-14-6-11-15,-12 0 3 16,-24-7 8-16,-15 0 4 16,-7-5-1-16,-6-5-1 0,-1-6-5 15,8-4-11-15,11 0-9 16,12-12-42-16,22-12-102 15</inkml:trace>
  <inkml:trace contextRef="#ctx0" brushRef="#br0" timeOffset="122007.2">9503 16904 481 0,'-29'-14'77'0,"-15"3"-22"15,-7 7 11-15,-7 4-5 16,2 0-24-16,4 15-13 15,8 6-2-15,13 4-1 16,14 6-7-16,17 2-10 16,10 3-3-16,22 5-3 0,15 0 3 15,7 0-2-15,3-2-4 16,-3-3-16-16,-9-4 2 16,-15 0 3-16,-16-5 4 15,-14-2 2-15,-7-5 0 16,-20-3 3-16,-10-2 5 0,-4-6 0 15,-3-4-12-15,3-5-49 16,9-2-34-16,8-12-94 16</inkml:trace>
  <inkml:trace contextRef="#ctx0" brushRef="#br0" timeOffset="122383">10086 17232 569 0,'-9'2'85'15,"5"-2"-56"-15,4 0 30 16,12 0-27-16,12 0-14 0,13-4-4 16,9 1 0-1,10-1-2-15,7 1-8 0,3 0-3 16,-2 3 0-16,-1 0-3 15,-7 0-28-15,-7 0-35 0,-17 0-19 16,-14 3-47-16,-15 0-90 16</inkml:trace>
  <inkml:trace contextRef="#ctx0" brushRef="#br0" timeOffset="122680.97">10241 17312 473 0,'-2'0'80'0,"11"0"-78"15,25-1 11-15,15-8 13 16,12-1-18-16,5-5-2 16,2 2-8-16,-7-3-17 15,-9-3-53-15,-16-1-51 0,-15-2-60 16,-16 2 33 0,-5-6 219-16,-17 3 134 0,-8 2-58 15,4 1-32-15,-1 6-23 16,9 5-31-16,8 7-20 15,5 2-14-15,20 13-22 0,10 8 8 16,4 6 0-16,2 5-8 16,-6 3-1-16,-8 7-2 15,-16 2-21-15,-8 2-36 16,-27-3-30-16,-7-6-63 16,-11-12-124-16</inkml:trace>
  <inkml:trace contextRef="#ctx0" brushRef="#br0" timeOffset="123180.14">11867 16927 397 0,'11'-12'34'0,"-2"-1"43"16,-4 1 7-16,-1 1-16 15,-4 4-20-15,-16 2-18 16,-11 3-17-16,-11 2-4 16,-10 7 4-16,-2 7 0 15,-1 8 2-15,9 1 4 0,11 4 1 16,16 1-6-16,15 6-8 16,15 1-6-16,24 3 2 15,15 5 0-15,9 0-1 16,3 1-1-16,-3 0-3 15,-17 3-10-15,-15-3-3 0,-20-4-25 16,-12-2 17-16,-32-8 8 16,-14-5-8-16,-9-8-4 15,-5-8 4-15,4-7-8 16,11-2-34-16,13-11-73 16,18-17-183-16</inkml:trace>
  <inkml:trace contextRef="#ctx0" brushRef="#br0" timeOffset="123516.56">12847 16900 445 0,'6'-5'60'0,"-6"0"14"15,0 5 22-15,-14 5-29 16,-15 15-31-16,-5 6-11 0,-9 14 8 16,-6 6-11-16,7 11-3 15,7 0-4-15,16 6-2 16,13-1-12-16,12-3-1 15,26-5-3-15,16-6-9 16,21-11-21-16,4-7-25 16,8-15-44-16,-1-15-126 0</inkml:trace>
  <inkml:trace contextRef="#ctx0" brushRef="#br0" timeOffset="123763.89">13654 17011 103 0,'0'0'42'0,"0"-2"-151"0</inkml:trace>
  <inkml:trace contextRef="#ctx0" brushRef="#br0" timeOffset="124072.6">13715 16968 262 0,'-7'-7'175'0,"-5"0"-103"0,-9 1-5 16,-2 6-12-16,-3 0-10 16,-3 4-8-16,2 12-11 15,0 6-4-15,7 6-2 16,11 4-11-16,9 6 5 0,7 3-12 16,17 3 1-16,15 3-4 15,6-1-1-15,7 0-6 16,0 0-14-16,-5-4 5 15,-9-6 8-15,-13-6 9 16,-15-6 3-16,-10-6-4 16,-20-9-1-16,-19-2 4 0,-10-3 1 15,-7-4-2-15,-2 0-3 16,2 0-5-16,5-8-13 16,16 0-26-16,15-6-33 15,18-8-82-15</inkml:trace>
  <inkml:trace contextRef="#ctx0" brushRef="#br0" timeOffset="124319.54">14179 16857 728 0,'10'-16'60'15,"1"4"-60"-15,9 8 17 16,5 6 14-16,7 23-9 15,1 9-14-15,4 15-3 0,-1 9 1 16,-6 8-3-16,-15 4 0 16,-15 1-2-16,-11 2-2 15,-25-6-8-15,-12-7-11 16,-13-8-16-16,-8-12-4 16,1-9-8-16,5-16-45 15,9-11-123-15</inkml:trace>
  <inkml:trace contextRef="#ctx0" brushRef="#br0" timeOffset="124748.96">14920 17332 592 0,'-4'0'78'0,"-10"-2"-46"16,14-3 30-16,9 2-23 0,16-2-27 15,13 0-1-15,9 2 3 16,10 2-3-16,10-2-7 16,2 2-4-16,6 1 1 15,-4 0-2-15,-5 0-7 16,-10 0-22-16,-11 1-28 0,-18 5-19 15,-12-5-23-15,-15 1-75 16,-15-2-215 0</inkml:trace>
  <inkml:trace contextRef="#ctx0" brushRef="#br0" timeOffset="125075.66">15063 17424 256 0,'-3'6'266'0,"8"-6"-251"15,20 0 5-15,15 0 24 16,9-6-25-16,12-4-10 16,3-2-6-16,2-4-1 0,-6-3 2 15,-10 0-6-15,-9-4-18 16,-14 2-26-16,-10-4-11 16,-12 1 35-16,-5 3 21 15,-3-1 25-15,-9 7 28 16,0 0 2-16,5 8-1 0,-1 4-7 15,8 3-9-15,0 0-20 16,15 7-12-16,4 12 14 16,7 3-1-16,1 6-8 15,-4 4-4-15,-7 5-3 0,-10 5-3 16,-6 1-16 0,-25-3-20-16,-13-3-25 0,-5-11-62 15,-7-11-173-15</inkml:trace>
  <inkml:trace contextRef="#ctx0" brushRef="#br0" timeOffset="125894.96">16743 16948 347 0,'5'-7'69'0,"-1"1"4"16,-4-4 10-16,0 3-36 16,-9 0-18-16,-10 5-15 15,-8 2-7-15,-8 0 6 0,-3 8 1 16,-7 6 4-16,2 7 4 15,6 2 10-15,6 2-3 16,13 2-8-16,14 5-12 16,4-1-6-16,25 2-2 15,15 3-2-15,9-4 0 16,8 4 3-16,-2-1-6 0,-3 1-8 16,-8-2 7-16,-15 0 4 15,-20-2-11-15,-9-7-7 16,-24-4 6-16,-17-6 15 15,-11-5-4-15,-4-6 2 0,0-4-3 16,5-7-27-16,9-10-26 16,13-12-65-16,22-5-225 15</inkml:trace>
  <inkml:trace contextRef="#ctx0" brushRef="#br0" timeOffset="126715.56">17725 16922 451 0,'-15'-4'79'0,"-7"4"-13"15,-7 4 10-15,-4 12-27 16,-3 11-10-16,0 8-1 16,2 6-7-16,5 6-6 15,9 3-10-15,12-1-10 16,8 1-4-16,10-3-2 0,23-6 0 16,10-4-12-16,11-5-27 15,11-12-33-15,6-11-33 16,3-9-122-16</inkml:trace>
  <inkml:trace contextRef="#ctx0" brushRef="#br0" timeOffset="127071.11">18835 16940 729 0,'0'-5'14'0,"0"5"2"15,12 0 25-15,12 15-19 16,3 10-10-16,3 9-7 16,3 4-1-16,-5 1-1 0,-9 2-3 15,-11 0 2-15,-8-1-4 16,-18-3-10-16,-19-5-24 16,-12-5-42-16,-11-9-67 0,-4-10-139 15</inkml:trace>
  <inkml:trace contextRef="#ctx0" brushRef="#br0" timeOffset="127428.97">18201 17055 483 0,'8'-12'60'0,"-8"2"5"16,0 4 17-16,-8 6-31 16,-10 0-32-16,-7 16-3 15,-4 4 5-15,-1 7 4 0,3 1-9 16,6 4 2-16,9-3-7 15,9 1-8-15,3-2-1 16,12-3-4-16,13 0 2 16,9-7-1-16,7-1-8 0,5-5-13 15,0-5-19-15,-2-7-37 16,-12 0-69-16,-15-4-115 16</inkml:trace>
  <inkml:trace contextRef="#ctx0" brushRef="#br0" timeOffset="127549.48">18087 17243 366 0,'-19'-6'285'0,"17"-1"-253"16,8 0-15-16,29 4-17 15,21 0-12-15,17-5-61 16,14-1-97-16,10-5-256 16</inkml:trace>
  <inkml:trace contextRef="#ctx0" brushRef="#br0" timeOffset="128252.8">19476 17229 424 0,'-4'0'78'16,"-2"0"3"-16,6 0-4 0,0 0-30 15,0 0-5-15,15 0-15 16,6 0-3-16,11-2-1 16,9 2-13-16,5 0-5 15,8 0-4-15,5 0-1 0,2 0-3 16,0 0-12-16,-3 3-26 15,-8 1-18-15,-10-2-34 16,-16-2-59-16,-16 0-154 16</inkml:trace>
  <inkml:trace contextRef="#ctx0" brushRef="#br0" timeOffset="128432.23">19541 17329 561 0,'-7'5'40'15,"9"-3"-19"-15,24-1 9 16,14-1-10-16,13 3-11 0,11-3-6 16,9 0 0-16,4-3-1 15,-3 0-4-15,-3-4-33 16,-11-4-50-16,-11-3-103 16,-14-4-106-16</inkml:trace>
  <inkml:trace contextRef="#ctx0" brushRef="#br0" timeOffset="128602.83">20164 17184 313 0,'-21'-11'217'0,"4"3"-134"0,0 2-1 16,9 5-28-16,6 1-21 16,2 9-23-16,12 4-5 15,8 12 6-15,6 6-3 0,-4 3-5 16,-5 7-2-16,-10 2 0 16,-7 1-3-16,-24 0-17 15,-17-2-25-15,-8-9-15 16,-6-8-22-16,-2-14-38 15,3-11-135-15</inkml:trace>
  <inkml:trace contextRef="#ctx0" brushRef="#br0" timeOffset="129330.21">21041 17172 276 0,'13'-7'197'16,"-13"-3"-145"-16,0 2 17 16,-15 1-15-16,-4 1-20 15,-8 6-5-15,-7 0-2 16,-3 0-2-16,2 11-3 0,4 3-10 16,9 6 9-16,8 3-7 15,13 5-11-15,4 6 1 16,22 6-3-16,10 2-2 15,5 4 0-15,8 2-3 16,-4-4-10-16,-7-2 1 16,-15-1 0-16,-12-7-8 0,-10-7 2 15,-25-7 5-15,-19-8 7 16,-9-6-4-16,-6-6-10 16,-6-6-13-16,9-10-15 15,6-8-49-15,17-2-98 16</inkml:trace>
  <inkml:trace contextRef="#ctx0" brushRef="#br0" timeOffset="129731.48">21835 17168 650 0,'-16'-7'27'15,"-9"1"24"-15,0 6-1 16,-8 4-28-16,3 12-6 16,-1 7-1-16,1 11-4 15,6 7 0-15,10 9-5 16,13 0-4-16,4 1-1 0,24-1-3 16,12-4 0-16,14-4-9 15,10-10-17-15,8-7-23 16,7-11-21-16,0-10-50 15,2-4-136-15</inkml:trace>
  <inkml:trace contextRef="#ctx0" brushRef="#br0" timeOffset="130014.34">22624 17161 726 0,'0'0'39'16,"3"0"-43"-16,11 1 35 16,6 10 3-16,4 6-17 15,3 5-9-15,2 11-3 16,-7 2-3-16,-7 10-2 15,-11 0 0-15,-10 5-3 16,-24 0-24-16,-24-3-29 0,-14-5-59 16,-19-13-138-16</inkml:trace>
  <inkml:trace contextRef="#ctx0" brushRef="#br0" timeOffset="130676.21">18933 18147 404 0,'0'0'112'0,"0"0"-41"16,0-4 8-16,7-1-23 0,12-2-14 15,3 0-2-15,13-2-10 16,8 5-10-16,9-1-9 15,6 2-6-15,5 1-2 16,5 2-2-16,-4 0-1 16,1 0-2-16,-7 2-6 0,-9 3-17 15,-10-2-39-15,-17 3-18 16,-10-3-49-16,-12 1-76 16</inkml:trace>
  <inkml:trace contextRef="#ctx0" brushRef="#br0" timeOffset="131017.97">19100 18213 535 0,'-16'2'75'15,"15"-2"-52"-15,6 0 18 16,22 0-29-16,14 0 10 16,13 0-3-16,11-6-6 0,4 1-8 15,2-2-5-15,-5 0-1 16,-5-2-25-16,-11-3-25 15,-11 1-11-15,-13-5 21 16,-6 1 26-16,-13-1 18 0,-4-2 7 16,-3 6 32-16,0 1 9 15,-7 4-1-15,4 2-9 16,3 5-13-16,0 0-17 16,7 14-12-16,8 7 9 15,-3 6 2-15,-5 9-6 16,-4 3-4-16,-5 0-5 15,-18 3-16-15,-14-3-11 0,-8-5-20 16,-1-9-17-16,-3-8-7 16,9-11-41-16,6-6-174 15</inkml:trace>
  <inkml:trace contextRef="#ctx0" brushRef="#br0" timeOffset="131909.23">20491 17935 409 0,'0'-11'55'0,"0"0"36"15,-12 6-5-15,-2 2-25 16,-9 3-21-16,-8 6-4 16,-3 13-3-16,-6 6-7 15,1 10-5-15,3 8-4 16,4 5-7-16,10 6-6 15,12-1-2-15,10-1-1 0,5-6-4 16,22-8-11-16,12-9-9 16,10-10-21-16,10-8-21 15,2-13-34-15,2-3-88 16</inkml:trace>
  <inkml:trace contextRef="#ctx0" brushRef="#br0" timeOffset="132321.81">21078 17976 465 0,'2'-11'63'16,"-2"1"3"-16,-14 0 7 15,-7 7-28-15,-5 3-15 0,-7 0-1 16,4 7-10-16,-1 7-5 16,8 6-2-16,10 7 0 15,12 1-4-15,3 8-6 16,22 3-2-16,13 2-1 16,8 2-3-16,5 2-16 15,0-4-1-15,-3 0 2 0,-11-7 6 16,-12-2 5-16,-18-4-2 15,-7-8 0-15,-25-2 7 16,-12-11 4-16,-10-4 3 16,-2-3 3-16,2 0 1 0,1-1-3 15,16-8-5-15,6 2 0 16,17-4-9-16,7 0-22 16,24 0-56-16,11-1-43 15,6-4-84-15</inkml:trace>
  <inkml:trace contextRef="#ctx0" brushRef="#br0" timeOffset="132572.81">21358 18015 421 0,'-2'-18'168'15,"2"1"-133"-15,0 6 29 0,12 7-13 16,12 4-26-16,-1 5-4 15,10 13-1-15,-3 13-3 16,4 6-4-16,-3 6-5 0,-9 5-7 16,-8 6 2-16,-14-1-2 15,-7-1-3-15,-24-4-12 16,-13-5-19-16,-3-11-20 16,-9-8-21-16,3-18-26 15,7-6-116-15</inkml:trace>
  <inkml:trace contextRef="#ctx0" brushRef="#br0" timeOffset="133019.51">22276 18030 396 0,'5'-22'42'0,"-5"2"23"16,-6 4 26-16,-8 5-21 15,-6 6-31-15,-11 5-8 0,-1 2 0 16,-7 16 1-16,1 7-8 16,2 11-10-16,1 4-4 15,15 10-4-15,6 0-1 16,14 0-5-16,4-1 0 15,23-6-7-15,17-9-17 0,10-8-9 16,10-6-19-16,6-13-26 16,2-7-80-16,0-9-232 15</inkml:trace>
  <inkml:trace contextRef="#ctx0" brushRef="#br0" timeOffset="133258.12">22775 18006 696 0,'0'-7'30'0,"12"1"-25"15,8 6 33-15,7 8 0 16,1 13-18-16,2 8-7 16,-1 7-2-16,-5 4-4 0,-11 5-4 15,-11-2-4-15,-6 1 1 16,-21-6-1-16,-11-4-6 15,-9-7-24-15,-3-9-19 0,4-10-16 16,5-8-49-16,10-12-143 16</inkml:trace>
  <inkml:trace contextRef="#ctx0" brushRef="#br0" timeOffset="133590.31">23342 18113 528 0,'-2'0'58'0,"0"0"-50"15,2 0 49-15,0 0-19 16,0-2-24-16,9 1-15 16,2-1-1-16,5 2-4 0,4 0-43 15,-1-2-35 1,3 2-67-16,0-2-165 0</inkml:trace>
  <inkml:trace contextRef="#ctx0" brushRef="#br0" timeOffset="133750.06">23442 18167 504 0,'-3'2'48'15,"3"-2"-32"-15,0 0 33 16,11 0-33-16,5 0-18 0,4 0-9 15,1 0-57-15,0 0-106 16,-6-4-138-16</inkml:trace>
  <inkml:trace contextRef="#ctx0" brushRef="#br0" timeOffset="134034.34">23267 18229 83 0,'0'0'436'0,"10"0"-423"15,10-3 4-15,13-4 39 16,4-1-30-16,6 1-3 16,4 2 0-16,4-2-7 15,-2 2-7-15,2-3-2 16,-5 1-4-16,-4 2 0 0,-5-2 0 15,-4 0-2-15,-6-1 0 16,-10 3-2-16,-4-2-4 16,-6 1-16-16,-7 1-37 15,-3-2-38-15,-14 0-115 16</inkml:trace>
  <inkml:trace contextRef="#ctx0" brushRef="#br0" timeOffset="134290.53">23259 18179 549 0,'-11'4'32'0,"11"-4"-10"16,6 0 29-16,21 0-27 15,12 0-15-15,10 0-1 0,10 0-1 16,4 0-7-16,5-4 5 15,-5-1 0-15,-6 0-5 16,-6-1 1-16,-10 1-1 16,-14-2-14-16,-11-1-56 15,-15 0-11-15,-2-1-15 16,-17-2-147-16</inkml:trace>
  <inkml:trace contextRef="#ctx0" brushRef="#br0" timeOffset="134884.91">23286 18060 415 0,'-14'3'67'0,"9"-3"-39"16,5 0 26-16,3 2-16 16,13 0-12-16,13 0-4 0,3-2-3 15,7 1 0-15,8 1-3 16,2-2-2-16,4 2-6 16,0-2-5-16,-3 0-2 15,-2 0 0-15,-2 0-2 16,-9 0-1-16,-5 0-10 0,-8 0-9 15,-12-7-43-15,-7 0-46 16,-5-4-46-16,-1-1-179 16</inkml:trace>
  <inkml:trace contextRef="#ctx0" brushRef="#br0" timeOffset="135096.23">23722 17911 379 0,'20'2'8'0,"7"4"-5"16,0 5 49-16,6 4-1 16,-5 5-9-16,-4 3-5 0,-7 4-1 15,-8 1-9-15,-9 1-12 16,-9 2-11-16,-18-3-5 16,-7-3-22-16,-5-5-35 15,-6-6-35-15,0-9 36 16,4-5-29-16,3-3-169 15</inkml:trace>
  <inkml:trace contextRef="#ctx0" brushRef="#br0" timeOffset="135508.46">23297 17820 621 0,'-4'-1'58'0,"-5"-5"-54"15,9-1 26-15,9 7-9 16,14 7-7-16,3 4-3 16,8 2-3-16,-4-1-5 0,3-3-1 15,-8-4-5-15,-5-3-12 16,-6-2 1-16,-7-2 7 16,-4-8 4-16,-3 0-1 15,-10 0-5-15,-6 0-4 16,-6 4 6-16,-6 4 6 0,-5 2 0 15,3 5 2-15,-2 10-1 16,3 3 0-16,2 5 3 16,8-4-1-16,12 1 1 15,4-4-3-15,3-4 1 16,13-6 0-16,6-6 2 16,8-4-2-16,2-10-1 0,-4-4 0 15,-4-3 3-15,-4 3 1 16,-10-3-2-16,-6 6-5 15,-1 5-20-15,-3 6-17 16,-2 0-26-16,5 4-82 0,0 0-288 16</inkml:trace>
  <inkml:trace contextRef="#ctx0" brushRef="#br0" timeOffset="135944.13">24378 17874 551 0,'-18'-1'57'16,"0"-14"-29"-16,-3 15 6 15,0 11-11-15,2 8-2 0,3 12 1 16,4 5 1-16,4 4-4 16,8 5-9-16,0 2-8 15,11-1 0-15,12-3-6 16,5-6-17-16,9-7-25 0,4-10-36 16,4-9-68-16,-2-11-163 15</inkml:trace>
  <inkml:trace contextRef="#ctx0" brushRef="#br0" timeOffset="136378.62">24752 17951 503 0,'0'-2'82'0,"0"2"-28"0,1 0 6 16,10 2-26-16,4 12-4 15,-3 6-1-15,4 3-5 16,-3 6-9-16,-5 1-7 16,-4 4-6-16,-4-4-2 0,-4 2-4 15,-10-5-5-15,-6-6-13 16,-1-3-7-16,0-4-7 15,-1-6-11-15,2-6-26 16,7-2-77-16,8-10-162 16</inkml:trace>
  <inkml:trace contextRef="#ctx0" brushRef="#br0" timeOffset="136636.51">25060 17960 588 0,'-5'-5'14'0,"-11"3"16"15,-2 2 15-15,-4 3-24 16,0 11-5-16,1 6 6 16,3 5 1-16,3 3-10 0,8 3-7 15,6 3-5-15,1-4 0 16,13-1 1-16,8-4-11 15,9-8-11-15,2-2-13 16,4-8-41-16,-1-7-44 16,-2 0-146-16</inkml:trace>
  <inkml:trace contextRef="#ctx0" brushRef="#br0" timeOffset="136805.25">25188 18017 594 0,'0'-4'42'0,"0"4"-10"15,8 0 10-15,11 17-17 16,-4 4-1-16,6 5-2 16,-3 8-6-16,-11 0-9 15,-7 4-6-15,-13 1-5 16,-23 0-33-16,-15-5-43 0,-18-8-134 16</inkml:trace>
  <inkml:trace contextRef="#ctx0" brushRef="#br0" timeOffset="-37273.65">14758 10650 347 0,'0'-18'38'16,"0"-3"-31"-16,-3 0 26 16,-10 1 4-16,-5-1 11 15,-7 0-21-15,-8-2-26 16,-6 4 2-16,-7-4 9 15,-10 2 2-15,-7-3-3 0,-11 2-10 16,-6-4 0-16,-10 3-1 16,-10-2 0-16,-5 0 1 15,-10-2-1-15,-7 3 0 16,-4 2 2-16,-6-3 5 16,1 4 7-16,-3 1-3 0,0 0-2 15,0-1-1-15,0 1-2 16,3 2-4-16,0-1-3 15,0 1 6-15,4-1-4 16,0 2-2-16,0 0-2 16,2 1-3-16,-1 1-4 0,2-3 0 15,-2 6 1-15,-1-3 4 16,1 5 3-16,-3 1 2 16,-2 2 0-16,0 2-1 15,-2 3 3-15,0 2 1 16,2 0 1-16,7 0 3 0,2 7-1 15,5 1-2 1,3 5 6-16,4 3-11 0,2 0 0 16,5 2 2-16,1 2-1 15,2 1 0-15,-3 3 0 16,4 2 0-16,-3 1-1 0,2 3 1 16,-3 2-5-16,3 3 0 15,-4 3 1-15,1 4 1 16,-1 1 1-16,2-1 1 15,-1 3 1-15,6-3-1 16,4 7 2-16,5-3 0 0,3 2 2 16,8 6 0-16,9-4 0 15,6 3 0-15,9 1-1 16,7-1 0-16,6 1 0 16,13-1-1-16,8 1-2 15,6-3 2-15,7-1-1 16,6 0-1-16,2-5 0 0,15 3 1 15,5-2-1-15,7-3-1 16,10 2 3-16,5-4-5 16,5-2 3-16,6-1 1 15,10-3 4-15,3 0 0 0,7-3 1 16,3-1-1-16,8 0 1 16,3-2-3-16,6-1 0 15,3-2-3 1,4-1 2-16,2 0-1 0,2-3 0 15,5-1 1-15,3-1 0 0,-1-3 0 16,2 0-2-16,5-3 2 16,-2-1-2-16,5-1 2 15,2-1-1-15,5-1 1 16,1 0 0-16,5-3 2 16,3-1 0-16,0-2-1 15,4 2-2-15,-2-4 1 16,1-1-1-16,2 2 1 0,-1-3 0 15,1 0 1-15,0 0-2 16,1 0-1-16,-3-6 3 16,0-2-2-16,0 0 0 15,-4-1 0-15,-2-2 0 0,0-3 0 16,-4-2 1-16,1-1-2 16,-6 0 2-16,-1-5 0 15,-2 0-1-15,-4-6 1 16,-6 2 2-16,-4-5-1 15,-8-1-2-15,-2 0 2 16,-9-2-1-16,-4-1 1 0,-4-1 1 16,-10 0 1-16,-3-3 1 15,-9-2-2-15,-5 1 3 16,-6-2-2-16,-9 1-1 16,-7-2 1-16,-5 0-1 15,-5 0 0-15,-9 1 2 0,-5-3-3 16,-8-2 2-16,-2-3 2 15,-5 0 1-15,-16-5-2 16,-6-2-1-16,-8-3 1 16,-16-5-1-16,-15 0 2 15,-11-5-1-15,-16 2-1 0,-21-5 1 16,-15 6-2-16,-25 2-2 16,-21 7-3-16,-35 9-5 15,-38 3-47-15,-42 14-92 16</inkml:trace>
</inkml:ink>
</file>

<file path=ppt/ink/ink16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7T08:41:24.9380000"/>
    </inkml:context>
    <inkml:brush xml:id="br0">
      <inkml:brushProperty name="width" value="0.05292" units="cm"/>
      <inkml:brushProperty name="height" value="0.05292" units="cm"/>
      <inkml:brushProperty name="color" value="#002060"/>
    </inkml:brush>
  </inkml:definitions>
  <inkml:trace contextRef="#ctx0" brushRef="#br0">18360 5386 170 0,'-5'2'116'0,"0"-2"87"0,3 0-160 15,2 0 0-15,0 0-3 16,0 0-19-16,5 0-6 15,10 0 1-15,1 2 7 16,2 0-4-16,5-2-2 16,4 0-1-16,3 0-6 15,4 0-2-15,8 0 4 0,5 0-2 16,5 0 0-16,0-6 0 16,8 1-1-16,2 0-4 15,3 2 1-15,0 0-2 16,1 0-1-16,2 1-2 0,-4-2-1 15,-3 3 1-15,1-1-1 16,-5 0-1-16,-5 0 2 16,-2 2-1-16,-4 0-1 15,-4-1 2-15,-4 1-2 16,-3 0 1-16,-3-3 0 16,-3 3 0-16,-5-1 1 0,-4 0-1 15,-1-1 1-15,-5-2-1 16,0 0 1-16,-5 1 0 15,-2-3-1-15,-3 1 1 16,1-2-5-16,-5-2-28 16,0-5-63-16,-11-7-200 15</inkml:trace>
  <inkml:trace contextRef="#ctx0" brushRef="#br0" timeOffset="5309.15">11097 6113 463 0,'6'-11'39'0,"-3"-2"3"15,-1 5 21-15,-2-2-8 0,0 0-20 16,-4 1-18-16,-9 0 3 16,-9 2-2-16,-5 0-10 15,-10 3 0-15,-6 4 2 16,-3 0 4-16,-6 2 0 15,-1 10 3-15,1 4-2 0,9 2-4 16,7 4-4 0,11-1-2-16,9 1-1 0,12-3-4 15,7 1-2-15,18-2 0 16,11 0 0-16,10-1 3 16,9-1 0-16,3 4-2 15,4-1-1-15,-6 6 2 16,-4 4-2-16,-4 5 1 0,-8 7 0 15,-14 2-2-15,-7 2-2 16,-13-1-3-16,-2-2-3 16,-17-9 2-16,-11-5 3 0,-8-5 6 15,-7-6 1-15,-4-9 0 16,-1-6 0-16,-1-2 0 16,3-7-11-16,4-11-81 15,8-9-182-15</inkml:trace>
  <inkml:trace contextRef="#ctx0" brushRef="#br0" timeOffset="5950.46">10788 7011 504 0,'0'-3'28'16,"0"-1"9"-16,0 3 28 15,0-1-6-15,0 2-25 16,0 0-23-16,-2 0-1 16,-7 10 3-16,-6 7 0 0,-7 6 0 15,-9 12 1-15,-8 10-1 16,-10 10-1-16,-14 8-5 16,-5 10-4-16,-9 7 3 15,-5 4-1-15,-3 4 2 16,2-3 0-16,3 2-2 0,6-5 5 15,7-3 3-15,10-8 0 16,9-9-4-16,9-8-1 16,7-9-3-16,10-12-3 15,3-4-1-15,9-9 0 16,4-9-2-16,4-3-2 0,2-8-16 16,0-1-16-1,8-19-10-15,7-13-34 0,9-13-67 16,3-9-260-16</inkml:trace>
  <inkml:trace contextRef="#ctx0" brushRef="#br0" timeOffset="6527.57">10757 7045 559 0,'-7'0'11'0,"5"0"2"0,2 4 14 15,11 7-7-15,9 3 10 16,5 7-1-16,6 2 3 15,6 11-4-15,4 4-14 16,5 5-4-16,6 5-3 16,1 4-1-16,5 5 0 15,1 0-2-15,1 3 0 0,-1 1 1 16,-2 0-3 0,-6-2-1-16,-5-2 0 0,-5-6 5 15,-4-2 4-15,-6-9-8 16,-5-4-2-16,-5-9 1 15,0-7-1-15,-8-6 1 0,1-7-1 16,-4-6 0-16,-3-1-1 16,-2-4-8-16,-5-5-16 15,0-6-31-15,-12-2-67 16,-13 0-204-16</inkml:trace>
  <inkml:trace contextRef="#ctx0" brushRef="#br0" timeOffset="7210.79">9438 8477 553 0,'-13'-12'47'0,"-3"-2"-15"15,0 3 21-15,-4 6-4 16,-1 3-23-16,-5 2-17 16,-2 4 3-16,-6 10 4 15,1 6-6-15,1 3-4 16,5 0 1-16,7 2 0 16,11-2-4-16,9-1-2 0,2-3-2 15,22-1 0-15,10 1 0 16,8 3 3-16,9-2-1 15,5 5 0-15,1 3-1 16,-5 4 2-16,-7 4-1 16,-14 1-5-16,-10 2-6 0,-15-1-6 15,-6-2 1 1,-24-4 6-16,-12-5 7 0,-11-6 6 16,-10-8 1-16,-4-6-4 15,0-7 2-15,4-7-2 16,8-13-2-16,15-9-43 0,19-6-117 15</inkml:trace>
  <inkml:trace contextRef="#ctx0" brushRef="#br0" timeOffset="8029.9">11809 8276 433 0,'0'-7'68'16,"-12"-4"10"-16,0 4-6 15,-5 2-22-15,-2 1-25 0,-6 4-13 16,-6 0 4-16,-3 0-2 16,0 12-1-16,-1 5 0 15,8 1-2-15,1 1-5 16,6 0-3-16,10 0-1 15,8 0-2-15,2-3 2 16,9 4-2-16,14 1 0 0,9 1 0 16,4 5 2-16,5 1-1 15,6 4-1-15,-2 6 2 16,-2 1-3-16,-9 2 2 16,-3 0-1-16,-10-4-4 15,-8-1-6-15,-6-6 6 0,-7-6 3 16,0-6 2-16,-10-4-1 15,-11-3 2-15,-4-6 3 16,-5-1 1-16,-4-4-3 16,-4 0-3-16,4 0 1 0,-2-8-6 15,4-3-33-15,5-2-97 16,5-5-423-16</inkml:trace>
  <inkml:trace contextRef="#ctx0" brushRef="#br0" timeOffset="16543.18">9245 9389 291 0,'0'-7'55'16,"4"0"-21"-16,-4 0 24 16,4 0 13-16,0 2-16 0,-1-1-20 15,1 2-6-15,-3 1 3 16,5 0-10-16,-5 2-4 16,3 1-6-16,-2 0-4 15,-2 1-2-15,0 9 0 16,0 3 6-16,-9 6 1 0,-3 4 2 15,-8 11-3-15,-6 9-3 16,-6 7-2-16,-5 7-1 16,-11 9-1-16,2 5 1 15,-4 4-3-15,0 0 0 16,-1 0-1-16,9-3 4 0,1-1 3 16,6-9-2-16,2-5 0 15,8-7 2-15,4-7 0 16,4-6-2-16,4-6-1 15,1-8-4-15,5-5-1 16,0-8 0-16,6 0-1 0,-1-7 0 16,0-3-3-16,2 0-7 15,0-3-7-15,0-10-12 16,0-1-28-16,-3-6-39 16,-4 0-105-16</inkml:trace>
  <inkml:trace contextRef="#ctx0" brushRef="#br0" timeOffset="17426.72">8082 10676 364 0,'2'-8'43'16,"0"-3"12"-16,1 1 12 15,-3 0-10-15,2 1-10 16,-2 1-13-16,0-1 3 16,-5 3-5-16,-6 5-6 0,-5 1-6 15,-8 4-5-15,-3 17-2 16,-7 4 0-16,0 10 0 15,-3 8-2-15,3 5 2 16,7 1-5-16,8-3-2 16,12 0 0-16,7-5-5 0,11-7-2 15,14-5 1-15,14-8-2 16,12-3-23-16,12-11-45 16,3-7-69-16,2-18-251 15</inkml:trace>
  <inkml:trace contextRef="#ctx0" brushRef="#br0" timeOffset="18616.68">9291 9368 143 0,'-5'0'55'16,"3"0"-16"-16,0 0 19 15,-1 0-12-15,3 0-7 16,0 0-7-16,0 0-4 0,-1 0 8 16,1 1 1-16,0 2 1 15,0 1-5-15,0 2-4 16,1 2-4-16,4 7 2 16,0 5-5-16,0 3-3 15,6 7-3-15,0 6 0 16,6 3-3-16,2 8-4 0,0 4-1 15,6 6-2-15,2 4-2 16,2 3-1-16,0 4-1 16,1 0 3-16,-3-4-1 15,2-1 1-15,-3-4-4 16,-4-6 1-16,-3-8 2 0,-6-8 2 16,1-9-5-16,-7-6 2 15,-4-9-2-15,-1-8-1 16,-2-5 1-16,0 0 1 15,0-7-1-15,0-6-22 0,0 1-32 16,0-1-42-16,-7 5-136 16</inkml:trace>
  <inkml:trace contextRef="#ctx0" brushRef="#br0" timeOffset="19836.28">9673 10752 386 0,'0'-9'46'0,"0"-2"-14"0,0 1 23 16,0 0-12-16,0 2-5 15,0 0-20-15,-2-2-3 16,-7 4 9-16,-4 5-7 16,-4 1-6-16,-9 0 2 15,-2 10 2-15,-6 6-2 0,1 3-1 16,5 3-1-16,4 2 5 16,8-3-3-16,7 0-8 15,9-1-4-15,6 2-1 16,11-1-1-16,10-2-1 15,7 5 1-15,6-1 1 0,0 4 0 16,-4 1-4-16,-1 2-1 16,-9-1-1-1,-9-1 2-15,-9 0-6 0,-8-11 3 16,-10-1 5-16,-14-5 5 16,-13-4 0-16,-6-3-3 0,-1-4-1 15,-3 0-13-15,1-6-21 16,5-8-52-16,11-9-134 15</inkml:trace>
  <inkml:trace contextRef="#ctx0" brushRef="#br0" timeOffset="20553.86">9340 9544 203 0,'-15'-7'203'0,"0"-4"-189"16,4 4 28-16,4 1-15 16,7 1 10-16,0 0-8 0,0 3-17 15,9 1 2-15,8 1 9 16,4 0 0-16,6 5 1 15,8 9-3-15,7 4-4 16,5 3-2-16,8 8-1 16,5 5-6-16,6 8-4 15,0 3-2-15,3 9 0 16,-1 3-2-16,-1 4 1 0,1 3 0 16,-4 2 2-16,2-2 2 15,-1 0-3-15,-1-6-1 16,-8-5 0-16,-1-9-1 15,-7-6 0-15,-5-9 0 0,-9-4 0 16,-7-8 0-16,-3-4-1 16,-9-6 2-16,-3-1-2 15,-5-5-1-15,-5-1 0 16,-2 0-2-16,0-9-25 0,-7-1-35 16,-5-7-56-16,-2-2-243 15</inkml:trace>
  <inkml:trace contextRef="#ctx0" brushRef="#br0" timeOffset="21167.62">10643 10776 348 0,'-5'-2'71'16,"-1"-4"-22"-16,6 0 29 15,3 2-27-15,10 3-13 16,5-1-10-16,7 2 0 0,2 0 1 16,7 11-6-16,2 3-7 15,2 8-1-15,-2 5-7 16,-4 1-3-16,-5 6-2 15,-8 5-1-15,-7 0 4 16,-12 3-2-16,0-7-3 0,-19 0 1 16,-11-2-1-16,-9-4-2 15,-9-6-25-15,-1-4-35 16,0-8-56-16,6-9-241 16</inkml:trace>
  <inkml:trace contextRef="#ctx0" brushRef="#br0" timeOffset="22280.65">11892 9102 0 0,'0'0'370'0,"0"0"-335"15,0 0 17-15,0 0-3 16,0 0-10-16,0 5-21 15,-2 8-1-15,-1 6 13 0,-4 8-2 16,0 7-6-16,-8 10 2 16,1 8-4-16,-6 12-4 15,-2 2 3-15,0 9-4 16,-2 2-5-16,2 2 5 0,3-3-4 16,1-2-8-16,3-7-2 15,4-6 1-15,5-7 2 16,2-14 1-16,2-2-4 15,1-11 1-15,1-8-1 16,0-4-2-16,0-8 1 16,0-4-2-16,1-3-17 0,3-2-21 15,-1-10-13-15,-1-7-76 16,-2-3-167-16</inkml:trace>
  <inkml:trace contextRef="#ctx0" brushRef="#br0" timeOffset="22927.27">11654 10486 48 0,'0'-6'196'16,"0"4"-116"-16,-8-1-10 16,-1 2-8-16,-3 1 4 0,-3 0-14 15,-2 6-11-15,-3 10-3 16,-4 5-5-16,-1 11-1 15,-2 7-4-15,1 7-2 16,4 2-9-16,5 2-4 16,10-2-3-16,7-4-3 15,11-11-3-15,16-10-4 0,13-5-2 16,12-11-4-16,7-7-33 16,7-14-48-1,1-16-146-15</inkml:trace>
  <inkml:trace contextRef="#ctx0" brushRef="#br0" timeOffset="23532.12">12000 9231 385 0,'-1'-2'105'0,"1"0"-79"16,0 2 30-16,0 0-34 15,14 4 9-15,6 5 1 16,5 7-3-16,9 7-3 16,4 4-12-16,6 10-5 0,3 4 0 15,6 9-5-15,0 5-4 16,1 4 0-16,-2 3 0 16,6-1 1-16,-7-2 0 15,1-6 0-15,-3-3 0 16,-2-5-1-16,-5-8 1 0,-8-7-2 15,-4-10 1-15,-7-6-1 16,-5-3 1-16,-6-6-1 16,-4-5-7-16,-4 0-3 15,-4-5 1-15,0-9-28 16,-8 0-49-16,-3-3-98 0</inkml:trace>
  <inkml:trace contextRef="#ctx0" brushRef="#br0" timeOffset="24394.8">13058 10310 462 0,'-9'-7'52'16,"-4"0"-21"-16,-3 4 16 16,-6 3-3-16,2 0-12 0,-8 8-14 15,0 6-4 1,-1 4 5-16,2 4-4 0,7-2-2 15,6 4-3-15,7-5-4 16,7 5-2-16,14-5-2 16,15 3 3-16,12-5-1 0,11 3-3 15,9 3 1-15,2 1-1 16,3 1 1-16,-7 3-1 16,-8 1 0-16,-15-3-1 15,-13 3 0-15,-17-4-2 16,-6-2-2-16,-22-1 2 15,-12-3 2-15,-11-5-2 0,-7-5-2 16,-2-1-6-16,-2-8 0 16,0 0-13-16,6-13-39 15,5-9-80-15,9-9-216 16</inkml:trace>
  <inkml:trace contextRef="#ctx0" brushRef="#br0" timeOffset="25116.36">12185 9122 217 0,'-7'0'203'16,"3"0"-173"-16,2 0 33 16,2 0-10-16,12 0-11 15,13 0-25-15,11 0 5 0,8 0 10 16,15 2-9-16,8 12-10 15,10 2-2-15,5 7-8 16,7 11-2-16,4 5 0 16,0 5 1-16,7 8-3 15,0 3 0-15,4 2 3 16,2-1-3-16,-2-4 1 0,0-3 1 16,-3-2-1-1,-2-4-1-15,-1 2 2 0,-6 0 4 16,-1 2 0-16,-2 1-4 15,-11-1 1-15,-2-1 4 16,-6-3 1-16,-11-2-3 16,-1-2 1-16,-8-5 2 0,-7-1-2 15,-4-7-3-15,-8-1 1 16,-8-7-2-16,-6-5-1 16,-8-5 0-16,-4-4 0 15,-5-4-7-15,0 0 8 16,-4 0 3-16,-1-7-5 0,-3 2-11 15,0-1-10-15,1-1-31 16,1 1-62-16,0 1-171 16</inkml:trace>
  <inkml:trace contextRef="#ctx0" brushRef="#br0" timeOffset="25812.4">14674 10465 513 0,'19'0'60'15,"5"0"-52"-15,7 0 32 16,1 3 7-16,5 14-11 15,1 2-19-15,-1 6-5 0,-3 7 5 16,-7 4-8-16,-8 1-7 16,-8-1 0-16,-7-2-1 15,-4-6-1-15,-13-2 1 16,-8-8 4-16,-10-1-1 16,-6-6-2-16,-7-4-5 15,-5-7-55-15,3-4-162 0</inkml:trace>
  <inkml:trace contextRef="#ctx0" brushRef="#br0" timeOffset="40451.61">9461 11462 365 0,'0'-3'40'0,"0"-1"7"15,2-2 24-15,-2 4-22 0,1 1 0 16,-1-1-20-16,0 2-3 15,0 0 1-15,0 0-10 16,0 0-9-16,3 9-4 16,-1 3 10-16,-2 6 1 0,0 8-2 15,0 2 1-15,1 7 2 16,-1 5-3-16,0 6-2 16,0 2-3-16,-1 0 1 15,-4 1-2-15,5-5-1 16,-1-3 1-16,-1-5 1 15,2-4-3-15,0-5 1 0,0-6-2 16,0-2 2-16,0-4-4 16,0-5 0-16,2-4-1 15,-2-2 0-15,1-2-1 16,4-2 1-16,-5 0-1 16,1-2-2-16,-1-6-14 0,0 1-24 15,0 0-35-15,-9 3-64 16,-9-3-158-16</inkml:trace>
  <inkml:trace contextRef="#ctx0" brushRef="#br0" timeOffset="41164.95">9454 12567 381 0,'0'-6'70'16,"0"-3"-2"-16,-4 1 5 15,-1 3-15-15,-4 3-9 16,-2 0-26-16,-5 2-14 16,-4 4 10-16,-2 11-5 0,-5 2-4 15,1 10-1-15,-1 2 0 16,-2 6-2-16,4 3-1 16,3 3 1-16,7 0-2 15,3 0-1-15,9-6 0 0,3 0-1 16,9-7-3-16,11-5 0 15,3-3 0-15,6-6-3 16,3-3 3-16,2-6-3 16,0-3-8-16,2-2-19 15,-4 0-19-15,-1-2-20 16,-8-9-28-16,-6-3-37 0,-10-2-113 16</inkml:trace>
  <inkml:trace contextRef="#ctx0" brushRef="#br0" timeOffset="41331.8">9238 12855 459 0,'-8'0'87'0,"4"0"-70"16,4-2 30-16,11-3-23 16,16-2-10-16,8-2-9 0,11 2-7 15,5-6-9-15,9-1-64 16,1-6-160-16</inkml:trace>
  <inkml:trace contextRef="#ctx0" brushRef="#br0" timeOffset="42047.38">13381 10971 474 0,'-1'0'44'15,"-1"-2"18"-15,2 2-4 16,0 0-12-16,0 0-14 16,0 4-22-16,0 9 8 0,3 8 16 15,1 6-7-15,1 7-5 16,-5 10-5-16,0 6-1 16,0 7-2-16,-2 4-5 15,-1 0 0-15,-1-3-2 16,4-4-4-16,0-8 3 15,0-6 2-15,6-12 0 16,-1-4-4-16,0-9-3 0,-1-2 1 16,-1-6-1-16,-1-4 0 15,1-3-1-15,-2 0-12 16,-1-3-20-16,0-9-30 0,-1-3-74 16,-7-2-159-16</inkml:trace>
  <inkml:trace contextRef="#ctx0" brushRef="#br0" timeOffset="42669.87">13621 12172 437 0,'0'-8'96'0,"0"-4"-55"16,-5 1 26-16,-2 3-15 15,-5 0-13-15,-1 5-19 16,-1 3-10-16,-6 0 5 16,-2 5-2-16,-2 11-4 15,-5 7 0-15,-5 5-4 0,-3 10-2 16,3 7-1-16,2 1 5 16,3 6-2-16,8-2-1 15,8-2-1-15,9-5-1 16,4-7-1-16,6-8-1 15,16-3 0-15,5-11-1 0,10-3 0 16,1-6-2-16,9-5-10 16,-5 0-8-16,2 0-10 15,-5-1-18-15,-6-5-18 16,-8 1-20-16,-9-1-37 16,-5 1-66-16</inkml:trace>
  <inkml:trace contextRef="#ctx0" brushRef="#br0" timeOffset="42897.39">13333 12444 486 0,'0'0'87'0,"0"0"-55"0,13 0 3 16,15 0-1-16,7-5-3 16,9-2-22-16,8-3-7 15,6-7-18-15,2-2-121 16</inkml:trace>
  <inkml:trace contextRef="#ctx0" brushRef="#br0" timeOffset="136485">7974 11305 321 0,'2'-2'261'16,"-2"2"-247"-16,2 0-3 16,1 0 11-16,2 4 20 15,0 4-18-15,0 5-9 0,2 5 1 16,-2 0-1-16,0 3-4 15,-1 3 0-15,0 0 1 16,-2 3-3-16,-2 4 1 16,2 0-2-16,-2 7-1 15,0 1-3-15,0 4-1 16,0 6-1-16,0 1 0 0,0-1-1 16,2-1-1-16,1 0 2 15,2-1-2-15,-1-4 2 16,1-3-1-16,3 0 2 15,-1 1 0-15,-2-2-1 16,0 2 1-16,1-2-1 0,0 2 0 16,-3 4 4-16,1-3 6 15,-3 5-7-15,3 3-1 16,-4-2-3-16,0 0 2 16,0 0-2-16,0 2 1 15,0-1 1-15,2 0-2 16,-2 3 0-16,0 4 0 0,-2-2 1 15,-2 1 2-15,1 2 1 16,-1-2-1-16,0 4 1 16,2-1-3-16,-1 0 3 15,1 2-1-15,0-1-2 16,2 3 0-16,0-4 1 16,0 4-2-16,0 2 0 0,0 0 2 15,0 4-3-15,0 0 0 16,0 0 2-16,0 1-1 15,0-3-2-15,2 4 3 16,0-4 1-16,1 4-1 0,-1-3 3 16,2 3-3-16,-2 0 2 15,0-1-3-15,1-1 1 16,1-3 2-16,-2-2-4 16,1-1 3-16,1-5 0 15,-1-1-5-15,2-4 4 16,1-4-2-16,1-4 0 0,-3-1 0 15,3-2 1-15,0-5-2 16,-1-4 2-16,-1-3-1 16,0-6 1-16,-3-6-3 15,0-1 3-15,1-6-1 0,-1-1 1 16,-2-4 0-16,0-3-2 16,0-1 2-16,0-1-1 15,0 0 0-15,0 0-1 16,0 0-6-16,0 0-11 15,0-5-24-15,0-4-40 0,0 2-55 16,-5 0-126-16</inkml:trace>
  <inkml:trace contextRef="#ctx0" brushRef="#br0" timeOffset="136883.37">7828 15199 497 0,'-8'0'102'0,"4"0"-72"0,4 0 22 16,0 0-7-16,7 3-17 16,8 3-1-16,4 2-2 15,5 3 1-15,3 1-5 16,-2 1-10-16,2 3-2 16,-1-1-2-16,1-1-4 15,-1 2-3-15,-1-4 0 0,0 2 0 16,-4-4-2-16,1-3-11 15,0-2-12-15,-2-3-19 16,-1-2-25-16,3 0-17 16,-5-11-29-16,4-3-49 0,-1-4-114 15</inkml:trace>
  <inkml:trace contextRef="#ctx0" brushRef="#br0" timeOffset="137026.91">8393 15202 487 0,'10'-7'109'16,"-10"1"-17"-16,0 5-3 0,-1 1-22 15,-10 0-25-15,-5 13-20 16,-8 4-8-16,-1 8-5 16,-8 13-6-16,-4 8-4 15,-4 10-38-15,-8 2-104 16,-1 5-338-16</inkml:trace>
  <inkml:trace contextRef="#ctx0" brushRef="#br0" timeOffset="138965.84">8208 16313 330 0,'0'-7'236'16,"-10"1"-212"-16,-2 1 8 15,0 4 31-15,-3 1-24 0,-3 0-20 16,-1 11-13-16,-5 3 8 16,1 9 8-16,-5 4-5 15,2 5 1-15,-1 5-1 16,-1 6-4-16,2 3 0 15,4 1-3-15,7-2-1 16,3-3-2-16,7-1-1 0,5-3-2 16,5-4 7-16,12-2-4 15,5-2-7-15,7-3 3 16,3-5-2-16,4-3-1 16,1-1 1-16,2-5-2 15,-1-3-16-15,0-3-13 0,-4-7-15 16,-3 0-35-16,-1-9-29 15,-6-12-108-15</inkml:trace>
  <inkml:trace contextRef="#ctx0" brushRef="#br0" timeOffset="142931.09">9985 16278 180 0,'-3'-9'110'16,"-3"-2"-37"-16,3 1-13 15,-1 0-17-15,1 0 5 0,-1-1-5 16,0 2-3-1,4 1 4-15,-2 2-5 0,2-1-7 16,5 1-8-16,7 3-4 16,4 3-2-16,5 0 1 15,6 0-3-15,4 10-4 0,5 7 0 16,-1 3-3-16,4 6-2 16,-3 4-2-16,-4 2-1 15,-3 7 0-15,-8 3-2 16,-6 2-1-16,-9 6 1 15,-6 2 3-15,-5 2 2 0,-13 3 1 16,-6-4-4-16,-7 0 1 16,-7-8 4-16,-3 0-4 15,-4-11-1-15,0-6-3 16,4-4-1-16,5-9-9 16,7-11-32-16,13-4-49 0,16-23-110 15</inkml:trace>
  <inkml:trace contextRef="#ctx0" brushRef="#br0" timeOffset="143905.22">11772 16134 396 0,'-5'0'149'15,"-1"0"-115"-15,-1 0 36 16,-1-1-11-16,-2 1-24 0,0 0-14 16,-4 0-3-16,1 4 5 15,-6 7-3-15,0 3-7 16,-6 7 2-16,-4 8 2 16,-3 4-3-16,-4 6 3 0,0 3-5 15,2 6-1-15,1-5 2 16,7 2 0-16,7-1 3 15,9-3-4-15,10-2-6 16,0-1-3-16,19-3-2 16,10-2-3-16,13-6-3 15,11-3-22-15,13-2-33 0,9-8-49 16,9-8-100-16</inkml:trace>
  <inkml:trace contextRef="#ctx0" brushRef="#br0" timeOffset="144538.59">14912 16039 585 0,'10'-2'39'16,"6"-1"-6"-16,7 3 21 16,8 3-3-16,5 11-17 15,5 7-13-15,-1 7-2 16,-1 5-3-16,-3 9-4 15,-6 6-5-15,-6 4-1 0,-14 1-2 16,-10 3-1-16,-8-2 1 16,-18 0-3-16,-9-8 1 15,-10-5-4-15,-11-7-9 16,-10-12-37-16,-12-13-72 0,-10-9-185 16</inkml:trace>
  <inkml:trace contextRef="#ctx0" brushRef="#br0" timeOffset="145632.91">11614 11273 549 0,'11'0'28'0,"1"0"-28"15,5 7 10-15,-1 14 15 0,0 8 2 16,0 6-9-16,-3 10-3 15,-4 5 6-15,0 7-4 16,-6 5-4-16,1 5-1 16,-4 1-5-16,1 1-3 15,-1 2 1-15,0 3-1 16,-7-2 4-16,-1 5 6 0,-3 7-1 16,-2 3-4-16,1 6 8 15,2 5-8-15,3-3-9 16,4 1 1-16,1 4-1 15,2-3 3-15,0-1 3 16,0 3 1-16,2 0-5 0,1-2 2 16,1-3-2-16,-1-2-1 15,-3 1 0-15,2-4 1 16,1 0 2-16,-3 1-3 16,1-2 0-16,-1 0 0 0,2-8 1 15,0 1-1-15,0-3 0 16,-1-1 2-16,1-2-2 15,-2-4 0-15,0 2 1 16,0-5-1-16,0 0 0 16,0-5 1-16,0-1-1 15,-2-4-1-15,1-1 0 16,-3 1 1-16,2-5-1 0,-2 0 1 16,4 0-1-16,0-4 0 15,0-1 0-15,0-3 1 16,0-4-1-16,0-2 1 15,0-1 0-15,0-4-1 0,0 0 2 16,0-6-1-16,0-1-1 16,-4 0 2-16,1-4-2 15,-1-3 0-15,1-6 0 16,0 0 1-16,1-3-2 16,0-2 1-16,0-2 0 0,2 2 1 15,0 0-2-15,0 1-1 16,0 1-1-16,0 0-6 15,0-1-5-15,-1 3-7 16,-3-1-12-16,-6-1-23 16,-2-3-27-16,-6-3-36 15,-6-4-89-15</inkml:trace>
  <inkml:trace contextRef="#ctx0" brushRef="#br0" timeOffset="145809.84">11359 15605 510 0,'-10'-3'96'15,"8"1"-68"-15,2 2-13 0,14 0-3 16,13 2 22-16,7 7-11 16,9 2-10-16,4 3 1 15,4-1-10-15,-7 2-5 16,0 0-19-16,-3-3-27 16,-6-3-40-16,-4-2-49 0,-6-5-72 15</inkml:trace>
  <inkml:trace contextRef="#ctx0" brushRef="#br0" timeOffset="145926.23">11849 15681 449 0,'0'0'170'0,"0"0"-89"0,-5 10-35 16,-6 10 0-16,0 3-19 15,-2 9-21-15,-6 2-8 16,3 0-23-16,2-7-49 16,1-10-101-16</inkml:trace>
  <inkml:trace contextRef="#ctx0" brushRef="#br0" timeOffset="146958.15">10847 11512 508 0,'0'-5'37'0,"0"1"-11"15,0 4 2-15,3 0-24 16,4 11 9-16,-4 8 1 16,1 8 2-16,-1 5-1 0,-1 9-3 15,-2 5-4-15,0 7 0 16,0-2-2-16,-7 2 2 16,2 4 2-16,-5-1-1 15,3 6-1-15,-3 0 0 16,-2 8-4-16,0 3 0 0,-2 5-1 15,1 5 7-15,1-3-2 16,-3 2-7-16,5 2-1 16,-1-2 3-16,3-2 3 15,1-1 0-15,2-1 1 16,0 1 0-16,3 0-1 0,0-1-4 16,1-3-1-16,-4 1 1 15,2 1-2-15,-3-3 1 16,1 5 4-16,-5 0-3 15,0-1 3-15,0 3-1 16,-1-1-4-16,0-5 3 0,2-2-1 16,-1-3 1-16,2-6 1 15,-1 2-2-15,2-5 0 16,2-1 0-16,0 1-1 16,0 0 0-16,2-1-1 15,-2-1 1-15,-1 4 0 0,3-6 0 16,-4 1 0-16,2-3-1 15,0-3 1-15,2 0 1 16,1-4-1-16,-1-5 1 16,-1 1 1-16,2-1 0 15,1-6-1-15,-1 1-1 0,0-2 0 16,2-4 0-16,-3 0-1 16,-2 0 1-16,2 2-1 15,1-4 0-15,-2 1 1 16,1-1-2-16,-1-1 2 15,1-3-1-15,0 0 1 0,-1-9 1 16,4 3 0-16,-4-8 1 16,4-3-1-16,-2 0 0 15,2-5-1-15,0 1 0 16,0-3-1-16,0 0 0 16,0-2 0-16,0 0-4 15,-2 0-14-15,-1 0-17 0,-4 0-35 16,-5-9-54-16,-3-4-126 15</inkml:trace>
  <inkml:trace contextRef="#ctx0" brushRef="#br0" timeOffset="147154.84">10237 15532 408 0,'-2'9'228'15,"2"-1"-201"-15,6 2-14 16,11 3 41-16,7 1-1 0,3 4-26 15,3-2-20-15,3 1-4 16,-3 0-2-16,1-1-8 16,-4-4-39-16,0-5-13 15,-6-2-23-15,-1-5-45 16,-5-1-98-16</inkml:trace>
  <inkml:trace contextRef="#ctx0" brushRef="#br0" timeOffset="147271.84">10594 15607 366 0,'2'-7'207'0,"-2"6"-119"15,0 1-20-15,0 1-12 16,-11 13-16-16,0 8-21 16,-1 4-15-16,0 5-4 0,2-2-23 15,5-7-68-15,5-11-165 16</inkml:trace>
  <inkml:trace contextRef="#ctx0" brushRef="#br0" timeOffset="148496.81">15109 11310 505 0,'-2'-9'42'0,"0"4"-20"16,2 0 16-16,0 5-22 0,0 0 4 15,7 8-14-15,2 10-1 16,0 9 11-16,2 4-3 16,-2 9-5-16,-2 5 1 15,-2 7-2-15,1 0-3 0,-4 5 0 16,0 1 1-16,-2 1 1 15,0 4 1-15,0-3 8 16,0 8 0-16,0 0-8 16,0 7-2-16,1 3-2 15,-1 2-1-15,0 4 1 16,0 2 0-16,2-4-2 0,3-3 2 16,1 1-1-16,0-2 1 15,-1-1-1-15,0 0 0 16,-1 0 0-16,-3 3 1 15,-1-2-1-15,0-3-2 0,2-4 0 16,-2 1 1-16,0-4-1 16,0-1-1-16,0-2 2 15,0 0-1-15,0 0 0 16,0 1 0-16,-2 0 1 16,1-2 2-16,-3-1-1 15,2-5 3-15,1 1 2 0,-4-2 0 16,5-1-2-16,-2-3-2 15,2 0 2-15,0 1-1 16,0-1 1-16,-1-1-1 16,2 2-1-16,-1-4-1 15,0-2 1-15,0 2-1 16,0-2 0-16,0 0 0 0,2-1 0 16,1-1 0-16,-1-2 1 15,-1 1 1-15,1-4 2 16,3 2-2-16,-3-4 1 15,2 2-2-15,-1-1 0 0,1-1 0 16,-1 0-2-16,1 0 1 16,0-3 0-16,-2 1 0 15,-1-3-1-15,-1 2 2 16,2-4-1-16,0-2 2 16,0 1-3-16,1-3 0 0,-1 1-1 15,0-4 1-15,-1 0-1 16,1-2 1-16,-2-1-1 15,0-5 0-15,2 1 0 16,-2-2 1-16,0-4-1 16,2 1 0-16,-2-2 1 0,0-3-1 15,0 0 0-15,0-1 0 16,0-2 0-16,0-1 0 16,0 1 0-16,0-3 0 15,0 0 0-15,0 0 0 16,0 0-1-16,0-2-4 15,0 1-11-15,0-1-14 16,0 0-20-16,-7 0-31 0,-4 0-42 16,-2 0-85-16</inkml:trace>
  <inkml:trace contextRef="#ctx0" brushRef="#br0" timeOffset="148747.12">15028 15661 558 0,'-6'-2'70'16,"6"0"-29"-16,0 0 18 0,4 2-20 16,10 0 0-16,4 2-11 15,8 3-8-15,1 6-4 16,1 2-4-16,1 0-6 16,2 2-2-16,-4 0-3 15,-3 0-2-15,1 0 1 16,-3-1-12-16,0-1-13 0,-5-5-12 15,-2 2-26-15,-1-5-18 16,1-5-25-16,1 0-56 16,-1-13-92-16</inkml:trace>
  <inkml:trace contextRef="#ctx0" brushRef="#br0" timeOffset="148899.51">15504 15655 369 0,'5'-8'192'15,"-1"-2"-107"-15,-4 7-4 16,0 0-2-16,0 3-23 15,-7 0-22-15,-12 5-20 16,-2 9-9-16,-13 11-5 16,-7 9 1-16,-14 9-6 15,-6 5-45-15,-7 6-84 0,-9-7-329 16</inkml:trace>
</inkml:ink>
</file>

<file path=ppt/ink/ink16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7T08:44:52.2510000"/>
    </inkml:context>
    <inkml:brush xml:id="br0">
      <inkml:brushProperty name="width" value="0.05292" units="cm"/>
      <inkml:brushProperty name="height" value="0.05292" units="cm"/>
      <inkml:brushProperty name="color" value="#002060"/>
    </inkml:brush>
  </inkml:definitions>
  <inkml:trace contextRef="#ctx0" brushRef="#br0">8773 5361 249 0,'-8'4'210'0,"-2"-2"-155"15,3-2-24-15,4 1 30 16,3-1-11-16,0 0-24 0,1 0-17 16,10 0 4-16,5-1 12 15,4 1 1-15,9 0-1 16,4-4-4-16,4 1-11 16,6 1-4-16,6-2-3 15,0 0 0-15,7 2 0 16,3-3-1-16,4 2 1 15,2-2 2-15,6-2-1 0,-2 0-1 16,-1 3 2-16,0-2 1 16,-1 3 1-16,-5 1-4 15,-2 0 0-15,-1 1-1 16,-3 0 1-16,0 1 2 16,-2-3-3-16,-1 3 1 0,-1-1-1 15,1 1-2-15,-5 0 2 16,-5 0-2-16,2 0 0 15,-8 0 0-15,-2 0 0 16,-6 0 1-16,-3 0-1 0,-4 0 2 16,-7-2 0-16,-3 0-1 15,-5 2 2-15,-3-2-1 16,-3 2-1-16,-1 0-1 16,-1 0-13-16,-19-4-45 15,-3-3-91-15,-9-9-444 0</inkml:trace>
  <inkml:trace contextRef="#ctx0" brushRef="#br0" timeOffset="3556.87">16385 4703 448 0,'0'-14'25'0,"0"0"35"16,-3 1 3-16,-3 1-18 15,-1-1-14-15,-2 5-5 16,-5 0-6-16,-4 5-6 15,-8 3 0-15,-6 0-1 0,-7 7 0 16,-6 9-3-16,-5 5 0 16,-5 6 3-16,4 2 0 15,-1 5 1-15,5 1 1 16,7 3-3-16,6 1-3 16,9 4 0-16,6 3-5 0,6 0-2 15,4 3-1-15,6 2-1 16,3 2 0-16,0-1 0 15,1 0 0-15,11 0 0 16,2-2 0-16,5-4 0 16,3-3 0-16,6-5 1 0,6-6 2 15,7-6 2-15,7-1 3 16,6-5 4-16,7-3 2 16,2-2-6-16,5-3-3 15,1-1-3-15,-2-4-2 16,-1-2 1-16,1-1-2 0,-4-4 1 15,-4 0-2-15,-4-7 0 16,1-7 1-16,-5-2 1 16,-5-2 1-16,-6-4-1 15,-1 0 1-15,-6-3 1 16,-6 0-1-16,-2-3 0 0,-6 0 1 16,-2 0 0-16,-3-3 0 15,-1-3 0-15,-3-1-1 16,-3-1 0-16,-2 0-1 15,2-1 1-15,-6-1-2 16,-1 0 0-16,0-1 0 0,-11-3 0 16,-3-1 0-16,-8 2-2 15,-5 0 2-15,-2 2-1 16,-8 2 3-16,-6 3-3 16,-6 1 2-16,-3 5-3 15,-9 1 3-15,-2 6-2 0,2 3-4 16,-4 5-6-16,4 7-7 15,5 6-10-15,5 0-24 16,10 10-27-16,4 4-59 16,13 3-190-16</inkml:trace>
  <inkml:trace contextRef="#ctx0" brushRef="#br0" timeOffset="4483.55">16524 5081 411 0,'2'-7'51'15,"-2"-1"21"-15,0-4-5 16,1 2-19-16,-1 0-18 16,0-3-3-16,-1 1 0 0,1-1-4 15,-6 1-3-15,-5 2-4 16,1 3-8-16,-9 2-2 15,-2 3-4-15,-4 2 0 16,-4 2-2-16,-3 10-1 16,-2 8 1-16,0 3 0 15,-1 4-1-15,3 2 1 0,7 1 0 16,7-2 0-16,4-3 0 16,6 0 0-16,10-3 2 15,-2-4-2-15,8-1 0 16,7-3 1-16,6-3 0 15,6-4 1-15,0-4 0 0,0-3-2 16,1 0 2-16,-3 0 0 16,0-10 0-16,-5-4 1 15,-2 0 0-15,-2-4 2 16,-2 0 4-16,-5-3 0 16,1 1 1-16,-4 3 1 0,1 0 1 15,-1 1-3-15,-3 2-1 16,0 4 1-16,-1 0-4 15,1 3 0-15,-3 4 0 16,0-1-2-16,2 4-1 16,-2-1-1-16,0 1-1 15,0 0-2-15,0 0 0 0,0 1 1 16,0 6 0-16,0 2 0 16,0 4 1-16,0 2 1 15,0 2-1-15,0 3 1 16,0 3 0-16,0-1 0 0,0 3 0 15,2 0-2-15,6-1 2 16,3-6-1-16,5-2 0 16,1-4 0-16,-1-3 0 15,4-3-1-15,2-4-2 16,4-2-22-16,-1-6-30 0,0-15-75 16,4-10-314-16</inkml:trace>
  <inkml:trace contextRef="#ctx0" brushRef="#br0" timeOffset="86169.98">14169 10001 477 0,'-19'-9'176'16,"6"-2"-130"-16,13-1-2 15,15-1-16-15,17-1-15 16,16 0-5-16,13-4-8 15,13 3-2-15,3-2-12 0,-3-1-76 16,-4-2-164-16</inkml:trace>
  <inkml:trace contextRef="#ctx0" brushRef="#br0" timeOffset="87493.01">14306 10058 529 0,'0'9'167'15,"0"2"-144"-15,2 5-21 16,-4 11 21-16,-6 3 11 16,3 9-18-16,-2 2-14 15,0-4-1-15,0 0 1 0,-1-9-3 16,3-8 1-16,2-10 1 16,-1-6 2-16,2-4 13 15,2-18 14-15,0-14-15 16,0-11-8-16,4-13 4 0,5-11 0 15,4-8-4-15,-1-6-6 16,6 1 1-16,0 4-2 16,0 10 2-16,-1 8-2 15,-2 18 0-15,-3 11 0 16,-2 15 0-16,-3 8 0 16,3 6-2-16,-1 9-3 0,3 19 0 15,-2 9 4-15,5 13 1 16,-1 7 1-16,2 7 1 15,0 2-1-15,1 0-1 16,-2-4 0-16,2-6-1 16,0-6 2-16,-2-6-3 0,-1-6-4 15,1-10-3-15,-8-3-8 16,0-3-14-16,-7-7-29 16,0-3-33-16,-16-7-52 15,-9-5-197-15</inkml:trace>
  <inkml:trace contextRef="#ctx0" brushRef="#br0" timeOffset="87646.6">14162 10211 661 0,'-10'-14'35'16,"10"-5"-18"-16,17-1-23 0,25-3 7 16,21-4 5-16,22-2-5 15,18-4-20-15,13-3-29 16,5-7-56-16,-3-7-231 15</inkml:trace>
  <inkml:trace contextRef="#ctx0" brushRef="#br0" timeOffset="88514.74">13579 10586 585 0,'0'0'19'0,"-2"0"-7"15,2 0 10-15,0 0 2 16,0-6-12-16,0 0-16 15,2-1 4-15,3-3 2 0,-3 2-1 16,-2 1-1-16,0 1 0 16,0 2-1-16,-4 2 0 15,-6 2 0-15,-4 0 3 16,2 8 0-16,2 4 2 16,0 3-1-16,2 0 1 15,6 2-1-15,0-1-2 16,2-4 0-16,2-1 0 0,5-5-1 15,2-2 0-15,2-4 0 16,1 0-1-16,1-9 4 16,-6-3-2-16,0-6 1 0,-5 1-1 15,-2-1-1-15,0 1-1 16,-5 5 3-16,-4 5-1 16,-3 3 3-16,4 4 2 15,3 0-2-15,1 6-4 16,2 6 0-16,2 3-1 15,0-1-1-15,6 0 0 0,4-2 1 16,3-2-3-16,-2-5-1 16,-1-5 3-16,0 0 3 15,-3-12 3-15,-4 0 1 16,-1-4 3-16,-2 3 2 16,-4 0-2-16,-6 6-10 0,-1 7 0 15,-5 0-20 1,1 16-49-16,3 5-123 0</inkml:trace>
  <inkml:trace contextRef="#ctx0" brushRef="#br0" timeOffset="89433.42">13880 13898 467 0,'-5'2'63'16,"-3"0"-25"-16,3-1-2 15,3 1-15-15,2-2-6 16,0 2-9-16,0-2-5 0,0 0-1 16,0 0 2-16,4-4 3 15,-1-2 3-15,-3-1-5 16,0-1 2-16,0 3-1 16,-3 1 5-16,-6 4-1 15,-1 0-1-15,0 0-1 0,1 7-4 16,1 6 1-16,4 1-1 15,1 1-2-15,0 2 1 16,3-3-2-16,0 3 2 16,6-7-2-16,1-1 1 15,0-3-3-15,2-6 0 16,-1 0 2-16,-1-2 3 16,-2-11-1-16,-3-1 2 15,-2-2-1-15,0 0-1 0,-6 2-1 16,-6 3 0-16,-1 2 1 15,-1 6 1-15,1 3 2 16,1 0-1-16,5 10-2 0,1 1-1 16,6 1 0-16,0 1-1 15,6-6-1-15,4 0 0 16,2-1 0-16,2-5 1 16,-2-1 0-16,-4 0 2 15,0-3 0-15,-4-6-1 0,-4 2 2 16,0-2-4-16,-7 2-4 15,-4 1-1-15,0 6-12 16,4 0-25-16,5 2-48 16,2 5-96-16</inkml:trace>
  <inkml:trace contextRef="#ctx0" brushRef="#br0" timeOffset="89887.21">14737 13784 485 0,'-8'-12'65'0,"-4"3"-15"15,0-1 4-15,-3 4-5 0,-1 2-17 16,0 4-16-16,-4 0-5 16,1 9 1-16,-7 7-5 15,4 6-1-15,2 6 1 16,-4 7-2-16,6 5-1 15,2 1 0-15,4 2-2 0,7-4-1 16,5-2-1-16,0-4 0 16,9-6 0-16,13-4-2 15,7-6 0-15,3-4-4 16,12-6-5-16,0-1-6 16,3-6-9-16,1 0-11 0,-2 0-14 15,-4-2-27 1,-8-6-64-16,-8-2-121 0</inkml:trace>
  <inkml:trace contextRef="#ctx0" brushRef="#br0" timeOffset="90053.19">14588 14039 561 0,'-3'-5'38'16,"3"-6"-24"-16,12 2 0 15,20 2-9-15,12-2-5 0,5-3-5 16,7-2-47-16,2-6-109 16</inkml:trace>
  <inkml:trace contextRef="#ctx0" brushRef="#br0" timeOffset="91540.8">13592 10837 262 0,'0'0'103'0,"0"0"-80"16,0 2 4-16,0 2-22 15,3 3 14-15,-3 4 4 0,2 1-11 16,-2 4 3-16,2 3 6 16,3 5-2-16,-2 1-4 15,3 4-7-15,-1-1 3 16,3-1 4-16,-3 3-3 16,2-2 0-16,-2-1 0 15,2 0-1-15,-5-2-1 0,4 2 1 16,-4 3-3-16,3-1-2 15,-3 1-4-15,-1 4 0 16,3-2 1-16,-2 5 1 16,1-3-2-16,-1 2 0 15,0 0-1-15,-2-2 0 0,3 1 3 16,-3-3 0-16,3 5 0 16,-3-4 0-16,2 1 5 15,3 2-4-15,-3-1-2 16,1 0 1-16,-1 2 2 15,1-3 0-15,-1 1-4 0,0 5 2 16,1-3-2-16,-3 4 0 16,0-2 1-16,0 0 0 15,0-3-1-15,0-2 0 16,0-4 2-16,0-2 3 16,0 1-2-16,0-2 1 15,0-2-2-15,0 2 1 0,0-2 0 16,0 0-1-16,0-2 0 15,0 0-1-15,0 2-2 16,0-4 1-16,2 2-1 16,-2-1 2-16,2 0 0 15,-2-1 1-15,0 0-1 0,2-3 0 16,0 2-2-16,-2-2 1 16,2 1-2-16,-2 1 3 15,2-1-2-15,-1 3 0 16,1-3 1-16,0 3 0 15,0-2-2-15,-1 1 0 0,1-1 0 16,0-1 1-16,-1 1 0 16,1-2 0-1,-2 1 1-15,2-3 0 0,-2 2 0 16,2 0-1-16,-1-2 1 16,1 0-1-16,1 0-1 15,-3 0 1-15,2-2 0 0,1 1-1 16,-3 0-1-16,2-3 2 15,0 4 0-15,-2-2-1 16,0 2 1-16,1-1-1 16,1 0 0-16,-2 3 1 0,2-1-1 15,-2-2 1-15,2 0 0 16,-1 2 3-16,1 1-1 16,-2-3 0-16,2 6 0 15,-2-7-1-15,1 5 1 16,-1-1-2-16,2-1 1 15,-2 0-1-15,0-1 0 16,0 3 1-16,0-4-3 16,0 1 1-16,0 1 1 0,0-3-1 15,0 3 0-15,0-6 1 16,0 5-1-16,0 0 0 16,0 0 0-16,0-3 0 0,0 3 0 15,0-2 1-15,0-3-3 16,0-1-2-16,0-3-15 15,2-3-35-15,-2-4-62 16,6-9-235-16</inkml:trace>
  <inkml:trace contextRef="#ctx0" brushRef="#br0" timeOffset="105367.4">17583 4871 332 0,'0'2'298'0,"0"0"-249"16,0-2-9-16,0 0-3 15,3 0-12-15,1 0-13 16,4 2-10-16,2 3-2 15,4 5 2-15,3 5 1 0,3 2 1 16,2 5 1-16,0-1-2 16,2 1-1-16,1 1-1 15,-2-1-1-15,0-3 1 16,-1-2-1-16,-3-8 0 16,1-3 1-16,2-4 1 15,1-2 5-15,2-9 5 0,2-9-3 16,2-7-2-16,2-3-1 15,-1-3-1-15,4-3-2 16,0-1 1-16,5 1 0 16,-5 0 0-16,1 2-1 15,-1-2-1-15,0 4-1 0,-3 3-1 16,-2 0 1-16,0 4 0 16,-4 0 0-16,-2 3 1 15,-3 2 2-15,-2 4 1 16,-4 2 0-16,-1 1-1 15,-3 4-1-15,-3 1-1 16,-1 3 0-16,-1-1 0 16,3 1-1-16,-5-1-1 0,2 0 0 15,2 1-1-15,0-1 0 16,5 1-12-16,-4 1-25 16,1-2-36-16,-4-4-86 15,-5-3-449-15</inkml:trace>
  <inkml:trace contextRef="#ctx0" brushRef="#br0" timeOffset="109756.52">15671 11403 309 0,'0'0'199'0,"0"0"-146"16,0 0-26-16,0 0 0 15,0 0-11-15,7 0-7 16,6 0-2-16,-1 6 6 15,5-1 6-15,2 2-5 16,1 3-3-16,3 1 2 0,-2 0-6 16,-1 0-5-16,2 5-2 15,-4-2 0-15,2 1 1 16,-1-2 0-16,-3 2-1 16,3-6 0-16,-4-1 1 0,0-2 1 15,-3-2 3-15,2-4 1 16,0 0 4-16,-2-2 5 15,1-7-2-15,-1-3 0 16,3-3-1-16,-3-1 0 16,4-2-2-16,2-3-4 0,0-1 0 15,2-1-2-15,3-2 1 16,6-1-1-16,1-3 0 16,6-3 0-16,2 1-1 15,4 1 0-15,0-4-1 16,2 6 1-16,-6-1-2 0,3 0-2 15,-7 3 2 1,0 0-1-16,-4 2 0 0,-3 1 0 16,-3 5 1-16,-4 0-2 15,-3 6 1-15,-6-1 1 16,0 2-1-16,-4 3 1 16,-2 0-1-16,-3 1-4 15,-2 0-17-15,-4-6-50 0,-13-4-128 16</inkml:trace>
</inkml:ink>
</file>

<file path=ppt/ink/ink16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7T08:46:53.5890000"/>
    </inkml:context>
    <inkml:brush xml:id="br0">
      <inkml:brushProperty name="width" value="0.05292" units="cm"/>
      <inkml:brushProperty name="height" value="0.05292" units="cm"/>
      <inkml:brushProperty name="color" value="#002060"/>
    </inkml:brush>
  </inkml:definitions>
  <inkml:trace contextRef="#ctx0" brushRef="#br0">18360 4157 273 0,'4'-5'186'0,"-3"-2"-148"0,-1-1 6 16,3 3 4-16,-3 0-6 15,4 3-19-15,-3 1-7 16,-1-1 4-16,0 2-1 16,0 0-5-16,0 0-6 15,0 2-1-15,0 11 0 0,-5 7 8 16,-6 9 3-16,-5 9-2 16,-7 10 3-16,-8 5-1 15,-5 8-8-15,-4 3-6 16,-1-1-1-16,5-3-2 15,4-6 0-15,7-10 0 0,6-10-1 16,9-7 1-16,6-11-1 16,4-5-8-16,2-8-30 15,13-3-35-15,9-10-39 16,5-13-131-16</inkml:trace>
  <inkml:trace contextRef="#ctx0" brushRef="#br0" timeOffset="342.96">18352 4216 546 0,'0'-10'39'0,"0"0"-18"15,0 5 20-15,6 3 5 16,6 2-23-16,-2 0-13 15,4 13 5-15,5 5 8 0,1 7-5 16,1 7-3-16,2 4-3 16,2 5-5-16,-1 3-2 15,0 1 0-15,-2 1-3 16,4-1-1-16,-6-4-1 16,-1-2 1-16,-3-5-1 15,-2-3-1-15,-1-10-1 0,-2-5-5 16,-4-3-4-16,-4-7-9 15,2-2-10-15,-5-2-13 16,0-2-36-16,-8-2-19 16,-8-7-108-16</inkml:trace>
  <inkml:trace contextRef="#ctx0" brushRef="#br0" timeOffset="618.75">18136 4482 504 0,'-3'-3'54'0,"3"-3"-22"16,0 2 26-16,15 1-21 15,11-2-22-15,6 0-4 16,12-3-2-16,5 1-6 0,5 2-3 16,7-4-25-16,-1-4-78 15,-3-1-168-15</inkml:trace>
  <inkml:trace contextRef="#ctx0" brushRef="#br0" timeOffset="1375.49">18978 4509 363 0,'-5'-2'52'0,"1"-2"2"0,1 4 10 16,3-1-25-16,0 1-11 15,0-2-14-15,3 2-5 16,2 0 16-16,7 0 0 16,0 0-4-16,2 0-1 0,4 0-2 15,6 0-1-15,6-3-3 16,8 1-2-16,6-2-2 15,7 0-1-15,10-1-3 16,2 0-3-16,3 1-1 16,3-1-1-16,-3 0 4 15,-6 1-11-15,-7 1 0 16,-6-1-7-16,-11 2 2 0,-7 0 3 16,-9 1 3-16,-8-1 5 15,-7 0 0-15,-3 0 2 16,-2 2-2-16,0-2-2 15,0 2 3-15,0 0 0 0,0 0-1 16,0-2-8-16,2 1-13 16,1 1-13-16,3-4-19 15,1 3-25-15,-3-3-48 16,-1-4-90-16</inkml:trace>
  <inkml:trace contextRef="#ctx0" brushRef="#br0" timeOffset="1852.56">19621 4245 304 0,'0'0'206'0,"0"0"-195"16,0 0 4-16,5 0 13 16,7 0 11-16,1 7-15 15,6 2-6-15,0 2-3 16,3 1-2-16,3 0-3 16,2 6-6-16,2-1-3 15,1-3 0-15,3 2 0 0,-1-6-1 16,-1 1 0-16,-1-2 1 15,-5-5-1-15,-2 3 2 16,-3-5-2-16,-5 0 0 16,-5-1 1-16,-4 1 0 15,-3 0 2-15,-1-2 3 16,-2 2 1-16,2-1-2 0,-2 1 1 16,0 3 0-16,0 1 0 15,-2 4-1-15,-7 5-2 16,-9 4 2-16,-5 7-2 0,-7 0-3 15,-7 6 0-15,-4 4-11 16,-2-2-11-16,0 0-26 16,2-6-43-16,5-5-78 15</inkml:trace>
  <inkml:trace contextRef="#ctx0" brushRef="#br0" timeOffset="3612.92">20837 4129 411 0,'7'-7'93'0,"-2"2"-31"15,-3 1 3-15,1 4-15 16,-3 0-20-16,0 1-23 15,0 14-8-15,-7 6 8 16,-6 10 5-16,-9 4-3 0,-5 8-6 16,-7 5-2-16,-4 1 0 15,-4-1-1-15,1-5 1 16,4-6-3-16,1-8 2 16,7-10 0-16,4-6 2 15,7-6 1-15,2-7 6 0,6 0 7 16,5-13-6-16,3-5-7 15,2-5-8-15,-1-2 2 16,2-1 2-16,9 2-2 16,0 7 1-16,4 2 0 15,-1 6 1-15,1 4-3 16,3 5 0-16,2 0-1 0,3 4 2 16,2 8 3-16,3 2-2 15,1 0 1-15,3 4 1 16,1 0 0-16,-1 0 0 15,-2 2 0-15,-5-4-5 16,-2 0-28-16,-4 0-22 0,-4-6-9 16,-5 0-23-16,-3-4-57 15,-6-2-207-15</inkml:trace>
  <inkml:trace contextRef="#ctx0" brushRef="#br0" timeOffset="4346.79">21005 4514 401 0,'2'-1'63'0,"-2"-7"-1"16,4 5 2-16,-3 1-3 16,1-1-18-16,3-1-14 15,-4 2-2-15,1 2-2 0,0 0-2 16,-1 0-6-16,3 6-7 16,-4 8-2-16,3 7 0 15,-1 8 6-15,2 3-4 16,-1 5-5-16,-3-1-3 0,2-2-2 15,0-4-8-15,0-3-30 16,-2-5-47-16,0-12-83 16,0-8-405-16</inkml:trace>
  <inkml:trace contextRef="#ctx0" brushRef="#br0" timeOffset="5080.1">21905 4172 165 0,'4'-4'273'15,"0"-1"-222"-15,-2 3 5 16,-2 0 0-16,1 2-10 0,-1 0-23 15,0 13-14-15,-1 6-2 16,-13 10 10-16,-3 8-3 16,-8 8-5-16,-4 5-7 15,-5 0-1-15,-2-4-1 16,-1-3-3-16,3-9-7 0,6-9 5 16,1-9 3-16,6-7 3 15,2-9 1-15,5 0 1 16,6-11 3-16,3-5-5 15,3-7-2-15,2-2-4 0,2 0 4 16,10 2 2 0,2 3-2-16,2 6 1 0,8 7 0 15,0 5 2-15,5 2 0 16,0 4 1-16,5 12 2 16,-2 3-2-16,2 6-1 15,-1 2-1-15,-2 2-1 0,-3-3-2 16,-3 3-18-16,-5-4-23 15,-4-4-27-15,-1-4-57 16,-3-9-150-16</inkml:trace>
  <inkml:trace contextRef="#ctx0" brushRef="#br0" timeOffset="5393.68">22195 4545 240 0,'-7'-9'466'0,"-1"-2"-453"16,6 4-3-16,2 2 35 15,0 3-15-15,11 2-30 16,5 2-3-16,1 8 1 16,0 6 2-16,1 6-1 0,-7 6-4 15,-8 2-16-15,-3 4 0 16,-10-3 1-16,-10-1 11 15,-1-5 7-15,-1-7 4 16,5-5 17-16,9-4 2 16,4-4 0-16,4-5-3 15,19 0-8-15,16-4-2 0,13-9-7 16,12-2-17-16,12-7-46 16,0-6-102-16</inkml:trace>
  <inkml:trace contextRef="#ctx0" brushRef="#br0" timeOffset="5793.98">22892 4469 331 0,'-3'0'232'15,"3"0"-216"-15,0 0 13 16,11 0-17-16,5-3 1 16,4 1-13-16,7 1-13 0,2-1-45 15,1 0-54-15,3 2-78 16</inkml:trace>
  <inkml:trace contextRef="#ctx0" brushRef="#br0" timeOffset="5928.77">23196 4482 411 0,'0'0'82'0,"2"0"-88"15,9 0-8-15,3-2 0 0,4-1-68 16,3-1-142-16</inkml:trace>
  <inkml:trace contextRef="#ctx0" brushRef="#br0" timeOffset="6073.59">23440 4468 249 0,'0'0'302'15,"4"0"-287"-15,4 0-17 16,2-4-4-16,6 1-9 15,4-1-106-15,3-1-176 16</inkml:trace>
  <inkml:trace contextRef="#ctx0" brushRef="#br0" timeOffset="6739.88">24412 4129 458 0,'0'0'63'15,"0"-2"-38"-15,0 2 13 16,0 0-1-16,0 4-11 16,0 10-13-16,-7 8-3 15,-6 6 2-15,-6 9-4 16,-6 6-5-16,-8 3-1 0,-1 1-2 16,-2-2 0-16,2-8-7 15,0-3-1-15,3-11 5 16,4-5 2-16,4-7 2 15,2-6-2-15,2-5 3 16,5 0-1-16,6-9-1 16,3-9-2-16,5-1-4 0,2-7-8 15,11 2 3-15,3 0 9 16,4 5 2-16,2 4 1 16,-2 7 2-16,8 2 2 0,-5 6 2 15,4 0 0 1,4 11 0-16,-1 5 2 0,3 3-5 15,-5 5-1-15,1 2 0 16,-2 2-3-16,-1-2 0 16,-6 1-26-16,0-2-34 15,-6-5-57-15,0-5-86 0</inkml:trace>
  <inkml:trace contextRef="#ctx0" brushRef="#br0" timeOffset="7183.72">24628 4489 574 0,'-4'-5'39'0,"4"1"-13"15,0 1 31-15,0 3-19 16,0 0-22-16,0 7-15 15,5 9 0-15,2 2 3 0,0 9 4 16,3 1-1-16,-5 4-4 16,2 2 0-16,-2 0-1 15,-1-5-2-15,-1-1 1 16,-1-6-2-16,1-3 1 16,-1-3-9-16,-1-6-11 15,3-4-14-15,-1-4-22 0,2-2-32 16,1-3-63-16,1-10-89 15</inkml:trace>
  <inkml:trace contextRef="#ctx0" brushRef="#br0" timeOffset="7609.16">24911 4534 415 0,'2'-4'40'0,"-2"1"-5"0,-4 3 3 16,-6 0-30-16,-7 7-2 16,-1 4-3-16,-1 1-2 15,-1 0 0-15,-1 1 1 16,3 0-1-16,3-5 4 0,3-1 1 16,3 1 3-1,4-5-1-15,-2 1-1 0,7 0 2 16,0-3-3-16,0 1-3 15,0 1 1-15,2 1 1 16,6 2 5-16,3-1 5 16,1 2 1-16,1 0-3 0,1 4-6 15,2-1-1-15,0 2 0 16,1 3-2-16,-2 0 1 16,2 1 1-16,-1 1-3 15,2 3-1-15,-3-3 0 16,-1 0-1-16,-2-4-1 0,-1 1 1 15,-2-5-1 1,-2 0 0-16,-4-6 0 0,2 1-2 16,-5-3-7-16,0-1-35 15,0 0-115-15</inkml:trace>
  <inkml:trace contextRef="#ctx0" brushRef="#br0" timeOffset="16432.94">21689 5752 595 0,'2'-14'29'0,"-2"3"-9"16,0 4 24-16,0 7-6 15,-2 0-23-15,-5 12-14 16,-1 11-1-16,-7 10 1 15,-4 10 3-15,-7 7 0 0,-6 8-2 16,-4 7-2-16,-6-1 1 16,1-2-1-16,-1-6 0 15,-5-7-2-15,4-7 1 16,3-12 0-16,2-10 2 16,8-9 0-16,3-10 1 15,6-1 1-15,6-18 1 16,10-7-4-16,5-3-8 0,0-5 1 15,12 5 1-15,6 1 4 16,9 10 2-16,5 4 1 16,1 9-2-16,2 4-1 0,3 6 1 15,-1 10 1-15,-3 5 0 16,-5 6 0-16,-3 2 0 16,-3 3-1-16,-3-2-1 15,2 2-20-15,-5-5-40 16,0-4-30-16,-3-5-87 0</inkml:trace>
  <inkml:trace contextRef="#ctx0" brushRef="#br0" timeOffset="16735.47">21764 6380 403 0,'-6'0'246'0,"3"0"-218"0,3 0-19 15,0 5 11-15,0 12 10 16,0 2-14-16,0 6-9 16,0 2-3-16,0 2 1 15,0-3-3-15,0-1-1 16,0-4-1-16,0-1 0 0,3-7-1 15,4-2-6-15,4-5-8 16,4-4-11-16,2-2-21 16,5 0-43-16,-2-12-59 15,-1-6-97-15</inkml:trace>
  <inkml:trace contextRef="#ctx0" brushRef="#br0" timeOffset="16949.07">21844 6248 429 0,'-14'-7'114'0,"3"0"-93"0,2 3 1 15,5 2 13-15,4 2-6 16,0 0-23-16,0 0-12 16,0 0 3-16,0 0 3 15,4 0 1-15,-4 0 2 0,0 0-6 16,0 0-14-16,-2 0-9 15,-3 0-38-15,-2-5-90 16</inkml:trace>
  <inkml:trace contextRef="#ctx0" brushRef="#br0" timeOffset="17548.14">22593 5981 450 0,'-13'-4'31'0,"-4"-2"10"16,-3 6 12-16,-1 0-10 16,1 6-20-16,-4 6-4 15,-1 4-1-15,-2 8-1 0,1 2-3 16,4 7-5-16,-2 4-1 15,4 1-4-15,6 2 0 16,5-2-3-16,8 1 3 16,1-3-4-16,7-4-1 15,10-5-2-15,8-2 1 0,6-8-2 16,5-2-6-16,2-6-5 16,3-8-15-16,-2-1-20 15,-1 0-24-15,-1-8-49 16,-10-5-66-16</inkml:trace>
  <inkml:trace contextRef="#ctx0" brushRef="#br0" timeOffset="17726.96">22363 6282 594 0,'-19'-4'60'0,"9"-3"-47"16,10 4 17-16,11 0-6 15,23-3-25-15,11 0-3 16,13-2-1-16,10-2-35 16,8-2-70-16,-7-8-196 0</inkml:trace>
  <inkml:trace contextRef="#ctx0" brushRef="#br0" timeOffset="18618.39">23293 6004 264 0,'0'-4'232'0,"0"0"-198"15,0 3 7-15,0-1 10 16,0 2-7-16,0 0-23 16,0 0-11-16,0 0-3 0,0 0 0 15,0 0 1-15,0 0 0 16,0 0-1-16,0 0 1 15,0 0-2-15,0 0-1 16,0 0 1-16,3 0-2 0,-3 0 1 16,0 0-1-16,0 0 0 15,0 0-2-15,0 0-1 16,1 0 2-16,-1 0-1 16,0 0 1-16,0 0 0 15,0 0 0-15,0 0 1 16,0 0 1-16,0 0 0 0,0 0-1 15,0 0-1-15,0 0-1 16,0 0-1-16,2 0 1 16,-2 0 0-16,0 0 2 15,2 0-1-15,-2 0 3 16,0 0-2-16,1-2 1 0,-1 2-1 16,2 0 0-16,-2-2 0 15,0 2-1 1,4-1-1-16,-4 1 0 0,0 0-2 15,0 0 1-15,0 0-1 0,3 0-1 16,-1 8 0-16,3 7 0 16,0 5 1-16,3 8 1 15,-1 6 0-15,2 7 1 16,1 3-1-16,-3 5 1 16,3-5-1-16,-3-1-1 15,1-5 0-15,-3-8 0 16,2-9 0-16,-3-3-1 0,-1-9 0 15,-1-4-4-15,-2-2-6 16,0-3-11-16,0 0-17 16,-2-3-14-16,-5-7-30 15,-5-8-59-15,-1-4-114 16</inkml:trace>
  <inkml:trace contextRef="#ctx0" brushRef="#br0" timeOffset="18858.9">23001 6038 474 0,'0'-2'42'16,"5"-9"-10"-16,18 6-5 16,11 0 14-16,9-1-9 15,8-1-8-15,5-2-6 0,1 4-3 16,4-2-6-16,-8 1-5 15,-2-1-3-15,-6 2-2 16,-7 1 0-16,-6 0-15 16,-3 1-25-16,-8-3-51 0,-4-1-112 15</inkml:trace>
  <inkml:trace contextRef="#ctx0" brushRef="#br0" timeOffset="19800.59">23837 6038 307 0,'0'-5'56'16,"0"1"-6"-16,0-2 21 0,0 4-3 16,0 1-16-16,0-1-13 15,0 2-10-15,0 0-11 16,2 0-9-16,-2 11-3 15,2 6 4-15,-2 8 1 16,0 7-1-16,0 6-3 16,1 1-3-16,5 2-4 0,3-3 1 15,4-4 0-15,7-6 1 16,5-3-2-16,5-7 1 16,3-7 2-16,4-4 1 15,-1-7 0-15,1 0-2 16,-3-9 1-16,-1-5-2 0,-4-7 0 15,-4-5 1-15,-3-4-2 16,-5-4 0-16,-4-1 1 16,-8-1-2-16,-5 0-1 15,0 8-3-15,-5 3 0 16,-11 7-6-16,2 5-4 16,-3 6-10-16,3 5-10 0,4 2-15 15,5 0-29-15,5 9-58 16,3-1-131-16</inkml:trace>
  <inkml:trace contextRef="#ctx0" brushRef="#br0" timeOffset="21980.45">23191 5734 207 0,'-19'-7'255'15,"0"5"-202"-15,-3 2 13 16,2 2-17-16,-2 16-24 0,0 12-3 16,-2 11 5-16,2 15 1 15,2 13-1-15,6 11-6 16,6 8-8-16,8 5-7 15,11 0-4-15,15-8-2 0,18-8-2 16,10-12-21-16,12-13-17 16,9-14-33-1,7-20-102-15</inkml:trace>
  <inkml:trace contextRef="#ctx0" brushRef="#br0" timeOffset="22524.01">24918 5805 341 0,'-2'-3'58'15,"2"0"-48"-15,2 1 6 16,10 2-8-16,1 0 11 15,8 2 8-15,-2 3-4 0,3 2-2 16,1 0-5 0,-6-2-8-16,-2 1-3 0,-4-1-4 15,-4-1 1-15,-1-1-4 16,-6 1-10-16,0-4-21 16,0 0-22-16,0 0-35 0</inkml:trace>
  <inkml:trace contextRef="#ctx0" brushRef="#br0" timeOffset="23199.19">24480 5981 419 0,'-3'-4'107'0,"-2"2"-77"15,5 0 4-15,0 2-8 16,1 2-15-16,13 9-5 16,5 7 17-16,4 3-2 15,1 8-5-15,9 1-6 16,-6 6-2-16,0 1-3 0,-2-1-2 16,-1-1-2-16,-3-3-1 15,-1-4 1-15,-4-9 0 16,-2-6-1-16,-1-5 1 15,-4-8 7-15,-2 0 17 16,2-8 9-16,-1-10-6 16,0-9-13-16,-1-7-5 0,4-4-4 15,-2-2-2 1,2-3-2-16,-1 4-2 0,0 3 0 16,-1 7-1-16,-2 6-3 15,-2 7-10-15,1 2-19 0,-2 5-17 16,2 5-25-16,3 0-47 15,3 1-68-15,-4 1-116 16</inkml:trace>
  <inkml:trace contextRef="#ctx0" brushRef="#br0" timeOffset="23469.76">24998 5818 519 0,'0'-9'48'15,"0"0"-6"-15,0 8 2 16,7 1-19-16,9 3-17 0,2 13 4 16,5 7 6-16,1 8-5 15,-2 8-2-15,-3 5-1 16,-7 12-3-16,-4 3-2 16,-8 4-2-16,0-1 0 15,-6 0-2-15,-3-7-1 0,-3-7 0 16,-1-6 1-16,-1-9-4 15,2-6-17-15,-5-11-21 16,-2-6-19-16,2-10-28 16,-1-13-84-16</inkml:trace>
  <inkml:trace contextRef="#ctx0" brushRef="#br0" timeOffset="24168.51">24909 5454 467 0,'0'-4'54'0,"2"4"-32"15,7 0-9-15,4 6 5 16,6 8 7-16,1 2-6 15,6 0-6-15,1 2 0 0,-3-6-6 16,3 1-2-16,-3-6-1 16,-3-3-4-16,-1-2 0 15,-6-2 0-15,-3 0 1 16,-3-8 2-16,-6-2-1 16,-2 1-2-16,0 2-3 0,-8 0 1 15,-8 7 1-15,-4 0-4 16,-7 3 3-16,-5 9 2 15,-1 6-2-15,3 2-4 16,1 0-2-16,10 0 4 16,0-5-1-16,11-4 1 0,3-4 3 15,5-3 1-15,0-4 0 16,1-2 4-16,6-8 2 16,5-5-5-16,2-3 2 15,1-3-2-15,-2 0 0 16,1-3 0-16,-3 5 3 15,-2 2 8-15,0 3 3 0,-5 3 3 16,1 3 0-16,-4 6-4 16,3 2-3-16,0 0-9 15,3 9-1-15,4 7 2 16,0 4 4-16,3 8-1 0,3 9-3 16,-2 6-2-16,2 6-1 15,-3 1-43-15,-7-2-97 16</inkml:trace>
  <inkml:trace contextRef="#ctx0" brushRef="#br0" timeOffset="90995.27">20903 8875 86 0,'2'-1'114'15,"2"-3"-100"-15,-1 1 78 0,2-1 40 16,0-1-84-16,2-1-14 16,0 1-5-16,0 1-1 15,-4-1-6-15,2 4-7 16,-3-3-1-16,2 0-1 15,-2 2 4-15,-2 0-3 0,0-1-1 16,0 0-3-16,0-1-1 16,0 0-2-16,0 1-2 15,0-3 0-15,0 4 1 16,0-1 1-16,0 1 1 16,0 0-2-16,0 2-2 0,0-1-1 15,-2 1-2-15,2 0-1 16,0 0-1-16,0 0 2 15,0 0-1-15,0 0 0 16,0 0 0-16,0 0 1 16,0 0-1-16,0 0 2 0,0 0-2 15,0 0 2-15,0 0-1 16,0 0 0-16,0 0 3 16,0 0-2-16,0 0 2 15,0 0 2-15,0 0 2 16,0-2 1-16,0 2-1 0,0-2-3 15,-4 1-1-15,4-1-1 16,0 0-1-16,0 0-1 16,0 0 0-16,0 2 0 15,-2-2-1-15,2 0 1 16,-1 1-1-16,1-1 1 16,-4-1-1-16,1-1 0 0,-3 0 0 15,-1 1 0-15,-1-1 0 16,2 0 2-16,-1 3-2 15,0-1 0-15,-2 0 0 16,-2 2 0-16,0 0 0 16,0 0 0-16,-2 0 0 0,-5 0 0 15,4 4 0-15,-4 1 0 16,0 6 0-16,-2-1 0 16,1 5 0-16,4 5 1 15,3-3-1-15,3 5 1 16,9-1-2-16,0 2 0 0,16-1-1 15,9 1-1-15,9 0 3 16,2 2 1-16,5 2 1 16,-1 2 0-16,-2 1-2 15,-6 4 0-15,-8 2 0 16,-9 1 0-16,-6 2-3 16,-9-5-5-16,0 2 1 0,-16-8 3 15,-7-4 3-15,-9-3 1 16,-9-6 0-16,-8-5 2 15,-3-6 1-15,0-4 2 16,1 0-2-16,10-6 1 16,7-6-4-16,14-3-8 0,15-3-48 15,5-2-67-15,24 1-173 16</inkml:trace>
  <inkml:trace contextRef="#ctx0" brushRef="#br0" timeOffset="91465.53">21260 9118 651 0,'0'-7'45'15,"5"2"-22"-15,2-1 25 16,6 1-4-16,13 3-25 16,4-2-12-16,13 1 2 15,11 1 1-15,11 0-5 0,1 1-3 16,5 1 0-16,2-2-3 15,-5 0 1-15,-5-1-6 16,-7 1 0-16,-11-2 0 16,-9 0 2-16,-11 3 3 15,-8-2 1-15,-7-1 1 16,-5 2 3-16,-5 0 0 16,0 0 2-16,0 1-2 0,0 1-3 15,0-2-2-15,-1 2 0 16,1-2-7-16,0 2-15 15,0 0-24-15,0-2-23 16,0-2-42-16,0 1-64 0,0-6-247 16</inkml:trace>
  <inkml:trace contextRef="#ctx0" brushRef="#br0" timeOffset="91676.7">22004 8911 645 0,'11'-1'49'15,"3"1"-42"-15,6 0 22 16,3 14 20-16,1 7-18 16,-3 4-15-16,-1 9-8 15,-11 5-4-15,-9 4-5 16,-2 0-1-16,-23-3-6 0,-6-2-11 16,-13-6-9-16,-7-8-8 15,-2-8-8-15,-1-11-64 16,1-5-165-16</inkml:trace>
  <inkml:trace contextRef="#ctx0" brushRef="#br0" timeOffset="92349.12">22878 9100 460 0,'-8'-8'88'0,"0"-5"-77"16,6 1 17-16,2-1 14 15,2 1-14-15,6-3-24 16,2-1-3-16,-1 4 5 15,-3-5 4-15,-6 5 5 16,0 2-1-16,-11 2 2 16,-13 6-6-16,-10 2-3 0,-7 4-2 15,-6 12 4-15,-1 7 10 16,3 11-4-16,4 6-1 16,10 0-4-16,11 2-7 15,10-1-2-15,10-6-3 16,5-8 0-16,22-7-3 0,9-8 2 15,7-10 1-15,7-2-2 16,4-17-1-16,0-4-4 16,-4-6 1-16,-8 0 7 15,-10 1 1-15,-10 3 2 16,-10 7 0-16,-5 1 12 0,-5 11 4 16,-2 4-4-16,0 0-10 15,0 8-4-15,0 10-1 16,0 3 0-16,5 4-3 15,10-1-19-15,5-1-15 16,6-4-9-16,9-4-37 16,-4-7-69-16,1-7-154 15</inkml:trace>
  <inkml:trace contextRef="#ctx0" brushRef="#br0" timeOffset="92750.01">23584 8735 486 0,'-7'-15'35'0,"-2"3"-16"16,-2 5 21-16,-3 3-1 15,-4 4-17-15,-6 4-10 16,-6 12-3-16,-2 5 9 15,-4 6 1-15,2 1-3 16,7 3-1-16,7 1-3 0,6-1-7 16,15-1-1-1,1 2-2-15,20-4-3 0,7 5 0 16,8-1-1-16,4 0-11 16,1 0-1-16,-3-2 5 15,-6-3 6-15,-10-2-3 0,-11-2-3 16,-10-5-21-16,-2-4 13 15,-22-1 15-15,-5-6 4 16,-10-2 0-16,1-4-2 16,-1-1-2-16,4 0-10 15,3-3-36-15,11-7-60 16,11-3-119-16</inkml:trace>
  <inkml:trace contextRef="#ctx0" brushRef="#br0" timeOffset="93345.6">23959 8638 600 0,'0'-12'32'0,"0"1"10"15,2 6 11-15,-2 5-9 0,2 1-27 16,0 14-17-16,-2 6-1 16,0 9 2-16,0 12 3 15,0 0-4-15,1 5 1 16,-1-1-1-16,2 0 0 15,3-4 0-15,-4-5 0 0,-1-3-3 16,2-4-1-16,-2-6-1 16,0-5 0-16,0-5-3 15,0-3 1-15,0-4 2 16,0-5 1-16,0-2 3 16,5 0 0-16,6-6-1 0,-1-4 3 15,8-5 1-15,-1 0 0 16,2-2-2-16,5 3 1 15,-1 2 2-15,3 5-1 16,-2 1 0-16,5 6 1 16,-2 0 1-16,-2 4 0 0,1 10-3 15,-9 2-1-15,0 6 1 16,-12 4-3-16,-5-1 0 16,0 2-3-16,-14 0-1 15,-10-2-3-15,-8-7-3 16,-6-1-3-16,-5-6 1 0,-2-7 0 15,2-4-11 1,0 0-7-16,7-11-18 16,9-11-51-16,12-3-241 0</inkml:trace>
  <inkml:trace contextRef="#ctx0" brushRef="#br0" timeOffset="97835.43">20842 10317 647 0,'7'-20'35'16,"-7"2"-1"-16,0 12 14 15,0 6 17-15,0 0-34 16,-8 20-19-16,-6 15-7 16,-6 15 7-16,-8 18 5 15,-9 15-8-15,-1 10-5 0,-3 1-2 16,-2-2-2-16,6-9-3 16,5-16-9-16,9-17-1 15,7-17-1-15,7-17-4 16,9-16-16-16,0-13-25 15,17-17-25-15,7-22-33 16,8-12-38-16,2-10-134 0</inkml:trace>
  <inkml:trace contextRef="#ctx0" brushRef="#br0" timeOffset="98025.9">20790 10433 302 0,'9'-22'306'16,"-5"8"-214"-16,-4 9-39 0,2 5-9 15,3 5-11-15,2 15-14 16,5 12-2-16,6 11-3 15,4 12-3-15,2 3-5 16,-1 9-2-16,2-3-3 16,-7-1-2-16,-2-8-9 15,-6-7-13-15,-5-9-5 0,-5-7-5 16,0-11-2 0,-12-7-26-16,-5-11-45 0,-10-3-85 15</inkml:trace>
  <inkml:trace contextRef="#ctx0" brushRef="#br0" timeOffset="98169.85">20496 10807 636 0,'-10'-10'38'0,"10"-7"-14"16,15 3-15-16,19-2 10 16,14-2-6-16,13 0-10 0,10 3-7 15,0-5-35-15,-4 2-107 16</inkml:trace>
  <inkml:trace contextRef="#ctx0" brushRef="#br0" timeOffset="98538.52">21291 10739 605 0,'-6'4'107'0,"6"-1"-80"16,8-2-16-16,17-1 10 15,17 0 24-15,7 0-20 16,18 0-11-16,3 0-7 16,5-1-1-16,6 1-2 0,0 0-3 15,0 0-2-15,-3 0-11 16,-9 0-12-16,-4 0-24 16,-14-3-17-16,-12-4-26 15,-14-3-40-15,-15-4-113 16</inkml:trace>
  <inkml:trace contextRef="#ctx0" brushRef="#br0" timeOffset="98732.69">22051 10518 660 0,'-6'-8'53'0,"6"3"-14"16,11 5-13-16,11 10 3 16,6 10-5-16,6 10-15 0,-1 9-4 15,-6 7-2-15,-12 9-3 16,-12 4-1-16,-6-2-9 15,-23-3-23-15,-16-10-14 16,-7-8 1-16,-7-11-8 0,-3-12-11 16,3-13-60-16,8-4-206 15</inkml:trace>
  <inkml:trace contextRef="#ctx0" brushRef="#br0" timeOffset="99286.16">22926 10542 507 0,'0'-22'59'15,"0"2"-8"-15,-10 3-1 16,-6 2-11-16,-6 7-10 0,-3 2-14 15,-9 6-6-15,0 9 1 16,0 16 1-16,-3 7 1 16,0 13-8-16,11 5-2 15,4-1-1-15,12-1-2 0,7-5-2 16,3-11-8-16,20-12 5 16,7-11-3-16,9-9-6 15,3-5 4-15,3-17 2 16,1-5 4-16,-1-6 5 15,-5 3 0-15,-8-1 2 16,-7 9 10-16,-5 4 5 0,-10 8 9 16,-3 9-3-16,-3 1-12 15,1 13-9-15,1 7 1 16,2 6-3-16,4 6-9 16,3-1-31-16,4-2-27 15,6-8-75-15,-1-10-235 0</inkml:trace>
  <inkml:trace contextRef="#ctx0" brushRef="#br0" timeOffset="100368.75">23374 10263 205 0,'-7'-17'323'0,"0"0"-271"16,4 3 13-16,0 7-3 15,3 4-8-15,3 3-23 16,5 5-19-16,3 16-1 0,-1 8 7 16,5 12-5-16,-8 9-5 15,-2 10-4-15,-3 4-1 16,-2 3-2-16,0-5 1 16,-4-8-3-16,-4-7 2 15,-1-13-2-15,1-9 1 16,-1-10 1-16,3-10 0 0,2-5 2 15,4-5 3-15,2-17-2 16,15-9-5-16,12 1 1 16,9-9-1-16,7 7-2 15,7 4 1-15,1 11-1 16,-4 11 0-16,-8 6 1 16,-6 6 1-16,-14 14-5 0,-13 9-9 15,-11 0-3-15,-23 6 0 16,-14-2 0-16,-8-4 2 15,-6-4 0-15,0-8 9 16,4-7 7-16,12-10 1 0,15-3 0 16,15-15-17-16,10-6-49 15,30-9-74-15,17 0-160 16</inkml:trace>
  <inkml:trace contextRef="#ctx0" brushRef="#br0" timeOffset="100875.17">24387 10221 505 0,'0'-18'32'0,"-9"3"12"15,-7 3 7-15,-6 5-3 16,-3 7-22-16,-9 0-6 15,-1 2-2-15,1 13 6 16,6 7-5-16,5 3-5 16,10 2-2-16,11 5-3 15,2 2-5-15,20 1-1 16,7 3-3-16,6 1 1 0,2 2 0 16,-1 4-2-16,-5-1 1 15,-9-1-2-15,-8-4-6 16,-12-3 0-16,-1-6 3 15,-21-9 3-15,-9-4 2 0,-6-10 3 16,-8-4 0-16,2-3-1 16,0-2-2-16,7-11-1 15,11-6-12-15,10-6-60 16,11-4-143-16</inkml:trace>
  <inkml:trace contextRef="#ctx0" brushRef="#br0" timeOffset="116263.58">24419 8692 92 0,'-9'-27'71'0,"-5"-5"-41"16,-4-2-6-16,-7 0 149 0,-4-2-96 16,-7-1-19-16,-7-4-24 15,-5 2-13-15,-10-2 2 16,-6 1-14-16,-12-2-7 15,-8 2-1-15,-14 3-1 16,-11-1 0-16,-10 4-1 0,-15 2-6 16,-17 4 2-16,-10 5-5 15,-15 5 0-15,-15 7 2 16,-8 8 7-16,-5 3 0 16,-7 17 2-16,1 15 0 15,1 11 5-15,7 12 0 0,7 15-4 16,12 10 4-16,17 10-2 15,11 8-1-15,13 9-3 16,13 7 0-16,12 5 2 16,10 3 0-16,8 6-2 15,9 3 0-15,11-1-1 0,11-2 2 16,10 2-1-16,11-4 1 16,15-2-2-16,14-3 2 15,13-3 2-15,5-3 4 16,16-7 2-16,18-3-2 15,13-5 0-15,11-4 2 16,10-3-7-16,5-2-3 0,12-5 0 16,8-4 3-16,7-5 0 15,10-7 2-15,7-2-5 16,9-2 6-16,1-6-5 16,9-7 0-16,1-9-3 15,6-6 6-15,1-6-2 0,4-10-1 16,1-6 0-16,-2-7 1 15,5-4 0-15,-6-5-1 16,1-2 1-16,-3-7-1 16,-3-5 1-16,-5-2-3 0,-4-7 0 15,-6-4-4-15,-4-4-9 16,-3-4 7-16,-7-3 3 16,-2-2 6-16,-3-5-2 15,-7 0-1-15,-2-1 1 16,-8-2 2-16,-3-4 1 15,-5-3 0-15,-6-2-2 16,-5-4 6-16,-1-5-6 0,-5-2 0 16,-6-2-1-16,-2-4-6 15,-3-1 4-15,-6 0 0 16,-6-5 3-16,-4-2 1 16,-8-2 2-16,-3-2 7 0,-5-3 3 15,-8-2 0-15,-7-2-4 16,-2 2 0-16,-5-3 2 15,-8-3-7-15,-10 0 1 16,-12-7-1-16,-9-8 0 16,-17-3-3-16,-24-4 4 15,-25-8-6-15,-36-7-2 0,-49-3-13 16,-51 0-34-16,-73-1-88 16</inkml:trace>
  <inkml:trace contextRef="#ctx0" brushRef="#br0" timeOffset="118685.99">20393 8772 514 0,'0'-7'55'15,"-2"0"-25"1,-1 7 16-16,1 0-22 0,2 16-17 15,0 12-3-15,0 12 15 16,5 13 6-16,5 15-7 16,2 12 1-16,2 8-4 15,1 8-7-15,2 3-3 0,2-4-4 16,-1-11 1-16,-2-9-2 16,0-15-2-16,-2-11-10 15,-2-19-10-15,-4-10-12 16,-3-17-36-16,-1-5-47 15,-2-26-94-15</inkml:trace>
  <inkml:trace contextRef="#ctx0" brushRef="#br0" timeOffset="119626.01">23338 8897 567 0,'2'-10'68'16,"-2"0"-10"-1,0 3 8-15,0 7-20 0,0 7-19 16,-5 18-24-16,0 16 3 15,-5 18 11-15,-2 14-3 0,-5 13-7 16,5 5-3-16,0-3-3 16,0-7-3-16,4-14 2 15,2-18-5-15,5-17 1 16,-1-16 4-16,2-16 1 16,0-16 5-16,0-21-2 15,2-17-7-15,8-17 0 16,5-10-3-16,4-7 3 0,8-3 4 15,0 5-4-15,2 7 2 16,0 14 0-16,-2 11 1 16,-3 18 3-16,0 15-1 15,-2 10 0-15,-2 11-1 0,2 5-1 16,2 19 1-16,3 12 2 16,0 10-1-16,2 9 0 15,1 9 0-15,1 3-2 16,1 1 1-16,-1 1-2 15,-6-2 0-15,-2-3 1 16,-5-8 0-16,-8-4-3 0,-6-10-9 16,-4-6-12-16,0-11-21 15,-11-11-25-15,-7-12-62 16,-6-6-113-16</inkml:trace>
  <inkml:trace contextRef="#ctx0" brushRef="#br0" timeOffset="119768.87">23372 9346 648 0,'0'-17'40'0,"24"-2"-18"15,20-1 6-15,14 2-5 0,18 6-16 16,9-5-8 0,3-4-54-16,2-2-141 0</inkml:trace>
  <inkml:trace contextRef="#ctx0" brushRef="#br0" timeOffset="121472.8">20445 8756 556 0,'-27'-7'36'0,"7"0"-22"15,3-2 3-15,8 3 12 16,3 1 8-16,6-2-21 15,17-2-22-15,11-2 6 16,15-3 0-16,18-2 4 0,19-2-1 16,13-3-2-16,18-2-1 15,11-1-2-15,17-2-5 16,10-1-1-16,9-2-1 16,5 3-6-16,11-1-2 15,6 4 1-15,1-1 6 0,4 4 4 16,4 5 4-16,-1-1 4 15,-3 3 2-15,-2 4 6 16,-6 2-1-16,-11 0-3 16,-11 1-3-16,-13 3 3 0,-15 1-1 15,-14-1 3-15,-12-1-3 16,-14 2-1-16,-6 1 0 16,-11-3 0-16,-5 2-3 15,-8 1 0-15,-4-2-1 16,-6 1 0-16,-6 2 0 15,-7-1 0-15,-7 1 0 0,-5 0-1 16,-8-2 1-16,-6 2 0 16,-3 0 2-16,-2 0 0 15,-3 0 10-15,0 0-3 16,0 0-3-16,0 5-7 16,0 8 4-16,0 3 4 0,0 9-6 15,0 6 2-15,2 6-2 16,-2 6-1-16,-5 7 0 15,2 5 1-15,0 6-1 16,3-1 0-16,0 7 1 16,0-4 0-16,6 0-2 0,8-2 2 15,1-4 1-15,5-2 1 16,-1-3 1-16,-2-6 0 16,1-1-2-16,-4-5 2 15,1-3-2-15,-6-4 0 16,-2-1 1-16,-5-2 0 0,-2-5-2 15,0-1 0-15,0-3-1 16,-11-2-1-16,-5-2 0 16,-5-3 2-16,-12 1 2 15,-1-3 1-15,-14 0-2 16,-8 0-2-16,-9-1 3 16,-5 2 2-16,-6-1-3 0,-9 1 0 15,-5 3-1-15,-8-2-1 16,-9 4 0-16,-6 0 0 15,-11 0-4-15,-7 2 0 16,-9-3-6-16,-14-1-3 16,-8 1 2-16,-10-3 5 0,-10-2 2 15,-6-1 5-15,-5-2-1 16,1-2-1-16,-3-2 3 16,3 1 4-16,1-3-1 15,6 2 2-15,10-1-4 16,-2-2 4-16,18 2-1 0,9-1-7 15,18-1 2-15,15 3-3 16,20-1-18-16,19-1-50 16,23-3-130-16</inkml:trace>
  <inkml:trace contextRef="#ctx0" brushRef="#br0" timeOffset="128688.86">22967 9038 191 0,'-2'0'25'16,"2"0"-17"-16,0 0 17 15,0 0 69-15,0 0-47 16,0 0-31-16,0-2 0 15,-2 0 0-15,2-1 8 16,-2 1-5-16,-1-2 2 0,-2 1 6 16,2-1-5-16,-2 3-4 15,-2-1 0-15,2 0 3 16,-1 0-1-16,0 2-1 16,1 0-3-16,0 0-2 15,0 0-1-15,1 0-2 0,-1 0 3 16,3 0 0-16,-1 0-1 15,3 0-2-15,0 0-2 16,0 2-4-16,0 3-1 16,3 2 3-16,1 4 0 15,-1 0 0-15,4 2-1 16,0-1 0-16,0 2 0 0,3-1-1 16,3-1-1-16,2 1-2 15,1-1-2-15,6-3-3 16,0-4-36-16,-3-5-94 15,-3 0-504-15</inkml:trace>
  <inkml:trace contextRef="#ctx0" brushRef="#br0" timeOffset="130630.89">22548 8774 578 0,'0'1'52'0,"0"3"-46"16,0 2-5-16,0 2 7 0,8 3 10 16,0 2-9-16,5-1-3 15,1-1 3-15,2-4 5 16,1-4-2-16,0 1-3 16,-4-4 2-16,3 0 7 15,-3-7 4-15,-1-3 2 0,-1-7 1 16,0-3-4-16,0-3-5 15,-1-1-1-15,0-5-4 16,-2 2-4-16,1 0-5 16,4 4-2-16,1 3-1 15,4 3-18-15,8 4-40 16,3 3-57-16,3-3-104 16</inkml:trace>
  <inkml:trace contextRef="#ctx0" brushRef="#br0" timeOffset="131078.97">23297 8535 577 0,'2'-9'37'0,"0"0"4"16,6 3 9-16,3 6-23 15,2 0-9-15,3 0-14 16,2 10 1-16,1 2-1 15,3 2 1-15,-2 2-1 0,2-2-5 16,-5 1 2-16,2-1-1 16,-4-5 0-16,-3-4 1 15,-4-5 1-15,1 0 2 16,0-3 24-16,1-15 2 16,0-4-12-16,5-6-8 0,2-6-3 15,2 4-4-15,1-4-3 16,7 5-8-16,2 3-29 15,4 4-51-15,-3 6-82 16,1 4-243-16</inkml:trace>
  <inkml:trace contextRef="#ctx0" brushRef="#br0" timeOffset="131564.31">24137 8390 411 0,'2'0'92'15,"0"0"-39"-15,0 0-1 16,1 0-15-16,4 6-6 16,4-1-7-16,0 3-7 15,2 4-2-15,3-2-3 16,-1 3-1-16,-2-3-7 0,3 1-1 15,1-2 0-15,-1-4 0 16,-2-3 2-16,-2-2 3 16,3 0 5-16,-3-7 8 15,2-9 1-15,-6-5-1 16,4-4-2-16,0-4-3 0,-2-1-4 16,4-1-7-16,-2 5-5 15,-2 2-2-15,3 3-21 16,-1 2-60-16,-1 2-142 15</inkml:trace>
  <inkml:trace contextRef="#ctx0" brushRef="#br0" timeOffset="137587.41">20316 13278 564 0,'14'-24'46'0,"-14"5"4"15,-7 3 9-15,-11 5-16 0,-3 9-13 16,-10 2-14-16,-9 8-1 16,-4 13 1-16,-1 6-7 15,2 1-6-15,5 3 1 16,8 0 3-16,11-4-1 15,16-2 0-15,3 0-6 16,25 4 1-16,7-3 1 0,14 5-2 16,0 5 1-16,5 1-3 15,-7 4-4-15,-10 0 2 16,-14 2-3-16,-15-4-4 16,-8-3-5-16,-24-8 11 15,-14-4 4-15,-8-9 9 16,-2-7 2-16,2-6-6 0,3-2-6 15,14-10-19-15,16-7-45 16,16-8-64-16,20-4-228 16</inkml:trace>
  <inkml:trace contextRef="#ctx0" brushRef="#br0" timeOffset="138267.96">20761 13708 492 0,'-25'0'108'0,"4"0"-67"16,4 0 15-16,7-2-14 15,6-1 3-15,4 3-10 16,14 0-22-16,13-1-2 15,14-1 11-15,13 0-2 0,13 1-6 16,17-3-5-16,11 2-6 16,7 1-1-16,7-1-2 15,2 0 0-15,-5-1 0 16,-7-1-7-16,-13 0 1 16,-15-1 1-16,-15-2 1 15,-18 0 0-15,-15-1-2 16,-10 1 1-16,-9-1-1 0,-4-2-3 15,-5 0-20-15,-14 1-36 16,1-4-12-16,-1 1-14 16,-5-1-24-16,4-2 0 15,5-3 43-15,1 0 72 0,6 0 61 16,4-2 27-16,4 5 11 16,0 0-22-16,9 8-10 15,9 3-23-15,8 4-5 16,6 2-10-16,4 16-8 0,-1 6-6 15,-2 12-5-15,-13 7-8 16,-15 9-1-16,-10 3-7 16,-29 1-25-16,-19-3-22 15,-11-10-33-15,-9-9-14 16,0-16 16-16,5-13-13 16,10-5-261-16</inkml:trace>
  <inkml:trace contextRef="#ctx0" brushRef="#br0" timeOffset="138800.79">22712 13591 529 0,'10'-30'79'0,"-4"-2"-47"15,-6 5 4-15,0 2-1 16,-14 9-10-16,-8 6-8 0,-10 9-7 16,-2 1-6-16,-4 16 1 15,-2 11 2-15,2 9 0 16,8 7 1-16,4 3-5 16,16-5-1-16,7-3-3 15,3-10-1-15,23-10-1 16,8-11 0-16,10-7 3 0,5-16-2 15,6-7 4 1,-1-8-2-16,-3 3 3 0,-6 3 1 16,-10 4 11-16,-5 8 1 15,-13 11-8-15,-5 2-9 0,-1 17-2 16,-3 8 0 0,0 7 1-16,0 9-18 15,2 0-22-15,3-2-34 0,4-10-51 16,4-10-130-16</inkml:trace>
  <inkml:trace contextRef="#ctx0" brushRef="#br0" timeOffset="139161.66">23214 13641 669 0,'4'-1'52'16,"-2"1"-31"-16,-1 8-9 15,3 14 7-15,-4 3-3 16,0 3-12-16,0 2-3 0,0-6-3 15,0-6 5-15,-2-10-3 16,0-8 0-16,2-15 17 16,0-20 2-16,11-9-12 15,2-13 6-15,3-5 4 0,5-4-2 16,1 1 0-16,5 3-2 16,-1 11-6-16,-4 9-1 15,2 12 1-15,-6 14-3 16,-2 16-4-16,-3 10-1 15,-3 18-2-15,-4 15 1 16,-3 12 2-16,-1 12 0 0,-2 5 0 16,0 1-5-16,0-4-10 15,0-4-9-15,0-14-1 16,0-10-1-16,0-14-5 16,0-11-15-16,-2-12-29 15,-12-4-58-15,-11-18-100 0</inkml:trace>
  <inkml:trace contextRef="#ctx0" brushRef="#br0" timeOffset="139290.91">23228 13650 583 0,'0'-17'42'15,"13"-3"-17"-15,18 4 11 16,15 3-14-16,12 5-12 16,11 2-10-16,2 1-1 0,4 3-15 15,-9-3-58-15,-6-3-116 16</inkml:trace>
  <inkml:trace contextRef="#ctx0" brushRef="#br0" timeOffset="139629.71">23925 13280 555 0,'6'-16'88'16,"-3"-1"-44"-16,5 9 21 16,-1 8-19-16,3 0-15 0,4 17-17 15,-6 7-6-15,-1 11 2 16,-3 11-2-16,-4 4-4 15,-2 10-2-15,-10-7-1 16,-1 2 0-16,-3-5-5 16,1-13-6-16,6-6 10 15,6-15 0-15,1-11 1 0,2-5 1 16,12-5 6 0,10-13-5-16,7-4 0 0,8 3-2 15,4-1-1-15,3 9 1 16,-5 6-1-16,-5 5-1 15,-7 5 1-15,-12 12 0 0,-13 2-2 16,-8 6 0-16,-25 2-1 16,-15-4-2-16,-10-2-15 15,-7-6-37-15,-8-10-34 16,3-5-110-16</inkml:trace>
  <inkml:trace contextRef="#ctx0" brushRef="#br0" timeOffset="151805.84">22502 14011 290 0,'-7'0'155'0,"-3"0"-115"16,3 0 25-16,2 0 2 16,0 0-10-16,5 2-20 15,0-2-13-15,0 1-5 0,12 1 10 16,6 0 6-16,5-2-8 15,7 0-9-15,7 0-7 16,4 0-4-16,2 0-3 16,-1 0 2-16,-1-4-6 15,-6 3-4-15,-4-1 6 16,-9 0-2-16,-10 0-2 0,-5 2-6 16,-4-2-6-16,-3 0-5 15,0 1-17-15,-5-3-35 16,2-5-48-16,3-3-159 15</inkml:trace>
  <inkml:trace contextRef="#ctx0" brushRef="#br0" timeOffset="152304.54">23323 14066 366 0,'-5'2'115'0,"3"-2"-99"16,1 0 24-16,1 0 12 15,0 0-4-15,0 0-10 16,1 0-14-16,6 0 0 16,5 0 4-16,3 0-5 15,7-2-5-15,5-1-7 0,4 1-3 16,6 0-4-16,7-2-4 16,0 2 0-16,-1 1-7 15,1-1-32-15,-7 0-33 16,-1-1-44-16,-4-3-72 15</inkml:trace>
  <inkml:trace contextRef="#ctx0" brushRef="#br0" timeOffset="152496.72">23983 14061 541 0,'0'3'109'0,"2"-3"-95"16,5 0 23-16,3-1 8 15,10-5-7-15,6 1-17 16,6 0-12-16,7-1-2 16,10-1-6-16,2 0-1 0,2 0-11 15,-4-6-68-15,-10-7-98 16</inkml:trace>
  <inkml:trace contextRef="#ctx0" brushRef="#br0" timeOffset="153695.31">22514 14268 538 0,'0'-5'66'0,"0"-3"-9"16,0 1 2-16,0 3-7 16,2 1-15-16,1 3-15 15,-1 0-7-15,-1 2-3 16,4 10-4-16,-3 8 5 0,-2 12 1 15,0 4-1-15,0 7-3 16,-7 1 0-16,1 2-3 16,-1-1-3-16,1-6 0 15,3-5-3-15,1-5 1 16,0-8-2-16,2-5 1 0,0-6-2 16,0-5-4-16,2-5-14 15,2 0-19-15,1-5-14 16,-3-5-33-16,-1-6-29 15,-1-3-79-15,0-2-244 16</inkml:trace>
  <inkml:trace contextRef="#ctx0" brushRef="#br0" timeOffset="153964">22234 14328 394 0,'0'-9'50'16,"0"3"5"-16,5-2 7 16,10-1-8-16,6 4-8 15,6-2-10-15,7-1 0 16,8 3 1-16,-1-2-4 0,4 2-11 16,0 1-10-16,2-1-5 15,-1-1-5-15,-3 1-3 16,-3 2-2-16,-4 1-17 15,-6 0-28-15,-6 2-19 16,-12 0-39-16,-7 0-85 0</inkml:trace>
  <inkml:trace contextRef="#ctx0" brushRef="#br0" timeOffset="154237.87">22697 14555 668 0,'0'0'55'16,"2"2"-32"-16,-1 3 23 16,3 2 1-16,-1 4-14 15,2 1-12-15,-3 8-6 16,1 1 1-16,-3 6-1 15,0 0-6-15,0 5-4 16,0 0-3-16,0 6 0 0,-3 0-14 16,1 4-57-16,2 1-104 15,7 3-530-15</inkml:trace>
  <inkml:trace contextRef="#ctx0" brushRef="#br0" timeOffset="156823.31">23399 14473 455 0,'0'-15'58'16,"9"3"-15"-16,4-2 24 16,-1 3 0-16,2 0-10 15,-4 4-4-15,-1 0-10 16,-6 5-8-16,1 2-11 15,-4 4-9-15,0 12-7 0,-2 6 1 16,-5 6 3-16,2 6-1 16,-2 0-5-16,0 0 0 15,4 1-3-15,1-3-2 16,2-3 0-16,0-5-1 16,0-5 0-16,5-4-9 15,3-3-8-15,-2-5-12 16,-1-6-19-16,0-1-15 0,-3-1-22 15,-2-14-43-15,0-4-122 16</inkml:trace>
  <inkml:trace contextRef="#ctx0" brushRef="#br0" timeOffset="157008.41">23230 14428 618 0,'-3'-25'50'0,"3"-2"3"0,13 2 2 15,14 0-17 1,10 2-17-16,6 4-11 0,6 3-9 16,0 5 1-16,-1 7-7 15,-2 4-33-15,-6 4-33 16,-6 7-46-16,-7 7-126 16</inkml:trace>
  <inkml:trace contextRef="#ctx0" brushRef="#br0" timeOffset="157300.01">23600 14683 597 0,'-9'0'93'16,"7"0"-60"-16,2 0 18 15,17 0-26-15,7 0-5 16,3 9-7-16,-3 7-10 0,0 8-3 15,-10 1-7-15,-11 4-13 16,-3-1 8-16,-17-2 9 16,-7-2 3-16,2-5 10 15,1-5 17-15,3-5 4 16,9-5-4-16,9-4-11 16,9 0-9-16,18-4-8 0,14-7-11 15,13-5-35-15,7-3-70 16,4-9-109-16</inkml:trace>
  <inkml:trace contextRef="#ctx0" brushRef="#br0" timeOffset="157597.37">24340 14376 481 0,'4'-7'71'16,"-4"1"1"-16,0 1 5 16,0 5-22-16,0 0-24 15,0 8-14-15,0 6 1 16,0 6 1-16,0 5-1 16,0 1-5-16,0 5-4 0,0 1-5 15,4-4-2-15,-3 5-2 16,-1-4 0-16,0-5-12 15,-5-2-19-15,-5-6-26 16,0-4-43-16,0-8-65 16,-4-4-205-16</inkml:trace>
  <inkml:trace contextRef="#ctx0" brushRef="#br0" timeOffset="157756.29">24096 14387 630 0,'0'-24'50'0,"13"-2"-20"16,14 5 17-16,14 5-16 16,9 5-22-16,10 6-10 15,-1 5-15-15,-4 0-54 0,-10 3-83 16,-9 8-255-16</inkml:trace>
  <inkml:trace contextRef="#ctx0" brushRef="#br0" timeOffset="158275.37">24484 14672 495 0,'-6'-7'63'15,"5"0"-8"-15,1-1 9 16,1-2-28-16,10 2-22 15,7-1-10-15,0 2 4 0,4 5 1 16,-1 0-2-16,-2 2-6 16,-4 0 0-16,-6 7-2 15,-5 7-1-15,-4 3-5 16,0-1 2-16,-14 5-2 16,-3 2 3-16,1-1 3 0,0-6 1 15,5 1 1-15,3-5 7 16,6 0-1-16,2-4 0 15,3 2-1-15,11-3-3 16,3-1-2-16,-1 3 0 16,-3-1-1-16,-6-1 1 0,-7 0-4 15,-4 2 0-15,-18 0 3 16,-6-2-4 0,-7 0-24-16,-4 0-71 0,4-3-247 15</inkml:trace>
  <inkml:trace contextRef="#ctx0" brushRef="#br0" timeOffset="167909.31">5130 8717 237 0,'14'-20'259'0,"-1"6"-187"0,-6 1-19 15,-2 8 2-15,-1 3-4 16,-4 2-21-16,0 6-22 15,-5 13-6-15,-12 8 10 16,-4 11 1-16,-13 9-8 0,-6 7-1 16,-8 9-5-16,-6 6 2 15,-7 5 1-15,-5 4-3 16,-4 5 2-16,-4 6 0 16,2-3 1-16,-2 4 8 15,-1 0-14-15,3 5 6 16,0 3 1-16,0 4-3 15,1 3 1-15,5 5 0 0,5 0-2 16,1-1 2-16,6-3-1 16,3-6 2-16,9-6-2 15,-2-3 0-15,5-8 0 16,5-7 0-16,3-8 0 0,4-7 0 16,4-9 1-16,5-7-1 15,2-5 1-15,5-8 1 16,3-5-2-16,0-4 0 15,4-3 0-15,1-4 0 16,1-4 0-16,2-3 0 0,0-1 0 16,0-3 0-1,0-2-3-15,0 1 4 0,3-4-2 16,4 0 1-16,5 0 1 16,0 0 1-16,6 0-4 15,6-5 4-15,5-2-2 16,5-1 0-16,7 3 0 0,8-1 0 15,5 3 0-15,11 0 0 16,11-1-3-16,7 4 1 16,8 0 2-16,10 0-2 15,1-2 3-15,11 2-1 0,1 7 1 16,7 0-3-16,-1 2 4 16,6 0-3-16,2 2 2 15,3-2-2-15,-4 1 4 16,2 1-3-16,-1 0 0 15,-1 1 0-15,-5-1 0 16,-1 0 0-16,-6-1 0 0,-3 1-1 16,-10 0 2-16,0-2-1 15,-12 0-1-15,-8-2 3 16,-8-4-3-16,-10 1 2 16,-6-4-2-16,-9 0 4 15,-10 0-5-15,-7 0 2 16,-6-5 2-16,-6-2-2 0,-8-1 1 15,-5 1 0-15,-2-2 2 16,-5 1-1-16,0-3 0 16,0 0-2-16,-7-3-1 0,-2 0 1 15,-1-2 0-15,-3-1 0 16,-1 0 2-16,1-3-2 16,1-2 0-16,-3-3 0 15,3-2 1-15,-2-1-2 16,-3-4 1-16,0-6 0 15,0-2 0-15,-5-5 0 0,1-2 0 16,-6-4-1-16,-3-5-2 16,-4-1-2-16,-1-4 0 15,-10 2 1-15,3-6 1 16,-6 3 0-16,-1-4 3 16,0 0-2-16,-7-2 0 0,2 1 2 15,-2-1-3-15,1-4 2 16,-1 2-1-16,0-1-1 15,1 3 1-15,-3-1-2 16,3 3-2-16,-1 2 3 16,6 1 2-16,0-3 1 0,3 3-1 15,2-1 1-15,3 2 0 16,5-2-1-16,3 3 1 16,0 0 0-16,2 1 1 15,1 1-1-15,0 2 0 16,4 4 0-16,0 1-1 0,2 2 1 15,1 3 1-15,4 4-1 16,1 4 1-16,-1 2 2 16,6 8 4-16,0 3-5 15,-1 6 0-15,7 6-1 16,1 5-2-16,5 9-11 16,2 0-52-16,0 5-99 15,9 11-187-15</inkml:trace>
  <inkml:trace contextRef="#ctx0" brushRef="#br0" timeOffset="168425.52">5085 10136 531 0,'-4'-5'82'0,"-1"0"-34"15,2 3 13-15,3 2-6 16,0 0-13-16,0 7-28 0,3 9-7 15,2 6 12-15,4 8-4 16,-1 4-1-16,2 0-5 16,-1 2-5-16,-4-3-3 15,1-4-2-15,-2-4 2 16,-1-4-2-16,-1-7-4 0,-2-1-15 16,0-2-11-1,0-8-24-15,0-3-27 0,-7 0-44 16,-4-5-83-16</inkml:trace>
  <inkml:trace contextRef="#ctx0" brushRef="#br0" timeOffset="168708.81">4771 10192 551 0,'-11'-4'59'16,"6"-3"-35"-16,5 0 30 16,11 2-8-16,17-1-8 15,12-2-12-15,10 0-6 0,6-3-2 16,7 1-7-16,0 1-5 16,-4-2-1-16,-8 2-3 15,-5 4-3-15,-12-1 0 16,-7 3-15-16,-13 3-20 15,-9 0-22-15,-5 0-29 16,0 9-38-16,-5 4-84 0</inkml:trace>
  <inkml:trace contextRef="#ctx0" brushRef="#br0" timeOffset="168950.87">5338 10358 630 0,'0'0'97'16,"0"0"-54"-16,0-3 15 15,0 3-15-15,2 0-7 0,2 10-27 16,3 8-3 0,0 4 9-16,0 6-6 0,2 2-5 15,-2 6-3-15,-1 3 0 16,-3 1-7-16,-1 0-30 15,-2-4-44-15,-4-3-90 0,-8-8-314 16</inkml:trace>
  <inkml:trace contextRef="#ctx0" brushRef="#br0" timeOffset="169561.09">5018 11447 467 0,'4'-6'91'0,"-4"0"-27"16,0 6 13-16,0 0-24 0,0 12-28 15,-7 8-13-15,-3 9 4 16,-7 7-4-16,0 3-8 15,-9 5-3-15,-4 3 0 16,-4-3-1-16,-8-1-1 16,-3-2-6-16,-2-9 0 15,1-8 2-15,2-12 5 0,5-6-2 16,10-6 4-16,6-13 0 16,9-10 1-16,7-6-5 15,7-3-2-15,7 0 0 16,13 3 4-16,6 5-3 15,9 7 2-15,2 8 0 0,3 7 0 16,1 2 2-16,-5 10 0 16,0 5 1-16,-2 9-2 15,-7 2 0-15,-4 1 0 16,-3 2 0-16,-2 0-1 0,-4-5-2 16,-1-2-18-16,-1-6-15 15,4-4-14-15,-1-7-34 16,3-5-76-16,-2 0-202 15</inkml:trace>
  <inkml:trace contextRef="#ctx0" brushRef="#br0" timeOffset="169735.26">5232 11803 690 0,'0'-4'91'0,"0"2"-42"15,0 1 7-15,-2 1-24 16,2 5-2-16,0 9-20 0,2 7-4 15,5 4 2-15,0 8-4 16,1 6-4-16,-3 6-4 16,-1 5-41-16,1 5-62 15,-5 2-133-15</inkml:trace>
  <inkml:trace contextRef="#ctx0" brushRef="#br0" timeOffset="171807.62">9104 8540 548 0,'0'0'46'0,"-2"0"-37"16,-6 9 4-16,0 14 7 16,-3 15 13-16,-5 13-16 15,-7 14-8-15,-4 17 7 0,-10 16-1 16,-4 13-5-16,-8 14-2 16,-6 8-3-16,-4 6-11 15,-2 0 14-15,3 0-5 16,-1-1 2-16,5-6 7 0,8-8 3 15,-3-2 2-15,11-4-8 16,1-6 0-16,3 0-5 16,0-5-3-16,2 0-1 15,-2-5-1-15,4-4 1 16,2-9 0-16,3-9-2 16,3-10-1-16,5-13-8 0,7-14-6 15,6-15-21-15,4-18-29 16,0-14-55-16,14-32-93 15</inkml:trace>
  <inkml:trace contextRef="#ctx0" brushRef="#br0" timeOffset="172020.24">9062 8913 153 0</inkml:trace>
  <inkml:trace contextRef="#ctx0" brushRef="#br0" timeOffset="172790.77">9036 8837 144 0,'-3'-18'67'0,"3"-1"27"0,0 2-28 16,5 3-11 0,3 1 5-16,1 4-3 0,3 4-21 15,0 5-8-15,0 0-6 16,1 7-3-16,4 13-5 16,4 4 0-16,-1 10-5 15,6 9 0-15,1 4-1 0,3 8-5 16,7 4-1-16,4 2-1 15,5 1 1-15,7 2-2 16,2 0 2-16,6 0-1 16,2 3 6-16,2 0 1 15,-2 3 0-15,5 1-4 0,0 4 0 16,2 7-1-16,2-2 0 16,-1 7-3-16,5 1 2 15,-4 0-1-15,2-6-1 16,-1-7 1-16,-3-7-2 15,-2-6 2-15,-5-9-1 16,1-4 6-16,-9-4 2 0,-3-3-5 16,-8-5-3-16,-5-7 0 15,-9-5 1-15,-7-3 0 16,-6-8-1-16,-5-5 1 16,-4 0 1-16,-5-3-1 15,-3-3 1-15,0-1 0 0,0-1-2 16,0 1 2-16,0-2 1 15,0 1 1-15,0 2-2 16,-1-2 0-16,-1 3-1 16,0 0-1-16,-1 1 0 15,0 0 1-15,-2 1-1 0,-1 1-1 16,-1-1 1-16,-4 0-1 16,-3 0 1-16,-4 2-1 15,-7-1 1-15,-5 1 0 16,-10 1-1-16,-6 0-2 15,-12 0-3-15,-10-1 1 0,-10 3-1 16,-8 0-2 0,-9 3-3-16,-7 0 0 0,-8 3 3 15,-4-2 6-15,-9 2-6 16,-1 1 2-16,-3-1-1 16,-3 1-1-16,-1 0 4 0,0 0 1 15,2 0 2-15,5 1 1 16,1-2-1-16,6-3 1 15,8-2 0-15,6 2 0 16,9-7 1-16,10 3-1 0,12-5-1 16,9-2 5-16,14-1 3 15,10-2 0 1,10 0 0-16,11 0-5 0,11 0-2 16,7-10-8-16,7-9-29 15,17-7-50-15,6-11-116 16</inkml:trace>
  <inkml:trace contextRef="#ctx0" brushRef="#br0" timeOffset="173096.26">8928 9885 599 0,'3'-14'7'16,"-3"1"7"-16,0 6 28 15,0 5 10-15,2 2-7 0,1 2-35 16,3 14-6-16,-2 7 23 16,3 8-1-16,0 3-16 15,0 6-4-15,-2 2-5 16,1-1-1-16,-2-2-1 0,-1-5-9 15,-1-4-22-15,-2-6-19 16,0-11-37-16,0-10-80 16,-3-3-158-16</inkml:trace>
  <inkml:trace contextRef="#ctx0" brushRef="#br0" timeOffset="173263.37">8743 9955 650 0,'-2'-22'34'0,"2"-3"-20"16,14 0 5-16,17 4-1 0,10-1-1 16,7 6-16-16,5 5-2 15,4 6-3-15,-6 5-62 16,-5 2-71-16,-8 12-141 16</inkml:trace>
  <inkml:trace contextRef="#ctx0" brushRef="#br0" timeOffset="173522.48">9094 10147 665 0,'-1'-9'29'16,"1"-6"-2"-16,15 3 1 0,12 4 1 16,1 4-8-16,6 4-22 15,-7 4 1-15,-6 14-2 16,-9 8-10-16,-12 5-10 15,-4 2 9-15,-14 2 11 0,-2-5 2 16,-3-5 6-16,7-8 15 16,5-4 9-16,9-6-3 15,4-5-12-15,27-2-13 16,10 0-2-16,19-2-11 16,10-8-53-16,9-7-100 15</inkml:trace>
  <inkml:trace contextRef="#ctx0" brushRef="#br0" timeOffset="174058.91">9501 11230 604 0,'14'-12'54'16,"-5"4"-9"-16,-1 8-2 15,-8 2-9-15,0 16-27 16,-14 9-5-16,-6 8 4 16,-9 10-1-16,-10 3-4 15,-2 6-1-15,-3-2 1 0,-5-4 0 16,-2-8 0-16,9-9 0 16,-4-8-2-16,12-14 3 15,7-9 5-15,11-9 1 16,11-14 0-16,5-5-3 0,9-3-4 15,16-1-2-15,9 5 1 16,4 7-1-16,7 8 2 16,0 11-2-16,-2 1 0 15,-3 12 0-15,-3 9 0 16,-6 6-1-16,-6 5-1 16,-3 4-25-16,-8-1-7 0,-2-3-6 15,-4-3-23-15,0-6-36 16,1-8-78-16,1-10-197 15</inkml:trace>
  <inkml:trace contextRef="#ctx0" brushRef="#br0" timeOffset="174300.3">9712 11546 618 0,'0'-5'83'0,"0"-1"-33"15,0 6-5-15,0 0-21 16,3 12-18-16,2 8-7 0,0 5-1 15,0 4-6-15,-1 1-11 16,-1 1-4-16,-3-3 10 16,0-2 12-16,0-6 1 15,-3-4 13-15,-1-3 7 16,4-6 1-16,0-3-2 0,19-4-10 16,11 0-9-16,18-13-6 15,17-9-37-15,9-7-75 16,6-11-265-16</inkml:trace>
  <inkml:trace contextRef="#ctx0" brushRef="#br0" timeOffset="174799.48">11220 9945 348 0,'0'0'322'0,"0"0"-298"16,0 0-13-16,12-5-8 16,5 2-1-16,7 1-27 15,6-1-70-15,4-1-29 16,4 0-99-16</inkml:trace>
  <inkml:trace contextRef="#ctx0" brushRef="#br0" timeOffset="174935.72">11648 9979 529 0,'8'0'133'0,"1"0"-120"0,3-5-12 15,10-2-2-15,6 2-36 16,8-4-89-16,5-2-166 15</inkml:trace>
  <inkml:trace contextRef="#ctx0" brushRef="#br0" timeOffset="175037.53">12123 9960 518 0,'7'-11'-39'15,"11"-6"-234"-15</inkml:trace>
  <inkml:trace contextRef="#ctx0" brushRef="#br0" timeOffset="175532.19">14604 8549 427 0,'0'-2'155'16,"0"2"-141"-16,0 0-3 0,0 18-11 16,-9 10 16-16,-3 14 4 15,-7 8-13-15,-4 14-3 16,-8 9 4-16,-3 9-4 16,-7 6 1-16,-8 9 4 0,-4 2-5 15,-3 2-1-15,-5 0-2 16,0-3-1-16,0-6 7 15,5-5 6-15,4-3-3 16,4-7 2-16,1-2 1 16,6-7-9-16,3-4-2 15,3-7-2-15,9-11 0 0,5-8-3 16,6-11-14-16,6-13-21 16,9-14-22-16,0-9-34 15,15-26-70-15</inkml:trace>
  <inkml:trace contextRef="#ctx0" brushRef="#br0" timeOffset="176399.58">14647 8547 441 0,'-11'-5'50'0,"0"1"-48"15,5 3-4-15,-1 1 3 16,2 0-1-16,5 0 0 16,0 5-3-16,0 6 10 15,12 1 23-15,3 4-1 16,7 6-12-16,3 2 1 0,4 9-3 15,3 4 1-15,1 4-4 16,2 6-1-16,5 5-4 16,-5 4-4-16,9 3-2 15,2 7 1-15,8 8 1 16,9 2 8-16,2 6-7 0,9 2-2 16,6 1 1-16,3-1 0 15,2 0 0-15,-2 0-1 16,2-2-1-16,-2-2 3 15,-6-3-2-15,-5 0-2 0,-4-4 2 16,-3-4 0-16,-4-4-1 16,-4-10 0-16,-6-7-1 15,-7-5 0-15,-3-9 0 16,-8-11 2-16,-4-5-1 16,-9-8 2-16,-2-2 5 15,-6-6 6-15,-3-2 2 16,-4 0-2-16,0-2-2 15,-5-3-3-15,0-1-2 0,0 1-1 16,0 1 1-16,-3 2-5 16,-2-1-2-16,-2 0 0 15,0 3-1-15,0-3-1 0,-6 3 2 16,-3 0-3-16,-6 3-1 16,-5-2 0-16,-10 6 1 15,-11 0-1-15,-6 2-3 16,-16 2-5-16,-8-2-1 15,-10 2 2-15,-12-3 1 0,-12 3 4 16,-7-2 3-16,-6 0 3 16,-6-1 2-16,-10 0-1 15,2-1-1-15,-2-2-1 16,0-1 1-16,4 2-2 16,-1-5-5-16,3-1 4 15,9 2 4-15,4-2-1 0,11 0 1 16,7 0 0-1,14 0 0-15,15 0 4 0,12 0 1 16,12 0 2-16,19-2-4 16,7 1 2-16,13-4-2 0,6 3-2 15,6-4-3 1,2-1-24-16,12-3-23 0,6-5-32 16,2-3-46-16,1-5-89 15</inkml:trace>
  <inkml:trace contextRef="#ctx0" brushRef="#br0" timeOffset="176653.33">13818 10040 340 0,'-2'-16'190'16,"-10"2"-159"-16,2 3-9 16,0 6 0-16,0 5 0 0,1 0-14 15,-1 9-7-15,-3 14 1 16,2 11 11-16,-3 7 3 15,-2 11 0-15,-1 6-1 16,0 4-6-16,-7-4-1 16,1-1-3-16,2-7-4 0,-1-9 0 15,0-7-1-15,8-9-9 16,5-13-30-16,7-12-33 16,2-8-68-16,20-24-245 15</inkml:trace>
  <inkml:trace contextRef="#ctx0" brushRef="#br0" timeOffset="176995.64">14527 9646 472 0,'-9'-11'41'0,"1"6"14"0,5 5 8 15,1 0-10-15,2 0-16 16,0 12-24-16,5 6 7 16,7 9 7-16,-2 5-6 15,1 7-7-15,-3 2-5 0,-2 4-13 16,-2 0 11-16,-4-5-5 15,0-6-2-15,0-5-2 16,0-6-10-16,0-9-19 16,-2-4-22-16,-6-9-30 15,-6-1-64-15,0-14-181 16</inkml:trace>
  <inkml:trace contextRef="#ctx0" brushRef="#br0" timeOffset="177171.75">14243 9789 533 0,'-4'-13'119'0,"4"-5"-91"16,10-1-8-16,15 1-7 15,11-2 9-15,10 2-6 16,11 2-14-16,5 0 2 16,-1 7-2-16,-4 4-5 15,-4 5-44-15,-12 0-70 16,-13 2-89-16</inkml:trace>
  <inkml:trace contextRef="#ctx0" brushRef="#br0" timeOffset="177455.55">14810 9874 630 0,'0'-5'49'0,"0"3"2"16,0 2-8-16,6 4-24 15,1 14-6-15,-1 1-2 16,2 8 1-16,1 3-6 16,0 2 2-16,-1 2-7 0,-3-2 0 15,-2-5-1-15,-1-2-11 16,-2-5-21-16,0-6-25 15,0-8-38-15,0-6-66 16,0-2-186-16</inkml:trace>
  <inkml:trace contextRef="#ctx0" brushRef="#br0" timeOffset="177704.61">15044 9895 617 0,'-9'-1'61'16,"-5"-4"-59"-16,-5 5-1 0,2 3 12 16,0 12 10-16,3-1-17 15,3 4-6-15,4-1 6 16,7 1 4-16,0 0-4 16,4 0 8-16,10 0 2 0,6 1 4 15,1 1-1-15,6 2-11 16,2-1-5-16,5 0-3 15,-1 3-3-15,1-5-64 16,-2-3-105-16</inkml:trace>
  <inkml:trace contextRef="#ctx0" brushRef="#br0" timeOffset="178655.46">15112 10804 566 0,'6'-11'79'0,"-5"4"-20"16,4 3-7-16,-3 2 1 16,-2 2-25-16,0 2-21 0,0 13-8 15,-14 12 7-15,-8 7 1 16,-10 12-2-16,-9 5-4 15,-4 2 2-15,-7-3-3 16,0-5-1-16,1-11-3 16,7-9 3-16,10-11 2 0,5-9 0 15,12-3 2-15,9-4-2 16,8-15 1-16,2-8-10 16,16-2-1-16,6-4-1 15,5 3 4-15,2 9 3 0,-1 4 0 16,1 12 2-16,-8 3 0 15,-1 7 2-15,-3 13-1 16,1 6-1-16,0 6 2 16,0 4 0-16,-2 0-2 15,2-1 0-15,3-2-16 16,-2-9-27-16,5-6-14 16,1-5-31-16,-5-11-55 0,4-2-113 15</inkml:trace>
  <inkml:trace contextRef="#ctx0" brushRef="#br0" timeOffset="178871.77">15296 11114 477 0,'1'-13'142'0,"-1"8"-64"15,0 0-13-15,0 5-13 16,0 0-15-16,0 2-20 16,0 10-12-16,2 8 1 15,3 6 1-15,4 8-1 16,-1 6-2-16,-1 0-3 0,-4 4-1 15,-1-4-8-15,0 0-14 16,-2-8-14-16,0-6-18 16,0-8-10-16,0-5-25 15,0-13-53-15,3 0-124 16</inkml:trace>
  <inkml:trace contextRef="#ctx0" brushRef="#br0" timeOffset="179165.21">15516 11171 526 0,'0'-7'72'16,"0"1"-10"-16,0 6-17 15,-15 0-21-15,-2 8-7 16,-7 7-11-16,-3 5-5 16,-3 2 0-16,3 1-1 15,2-1 2-15,7-5 1 16,4-1 2-16,6-3 5 0,3-4 3 15,5-1-2-15,0 2-3 16,13 2 0-16,4 4 3 16,4 4-4-16,6 3 1 15,3 0 0-15,2 2 0 0,1 4-4 16,-3-4-2-16,-3 2-4 16,-1-3-26-16,-7-2-47 15,-9-5-70-15,-2 0-363 16</inkml:trace>
  <inkml:trace contextRef="#ctx0" brushRef="#br0" timeOffset="191744.25">9291 5174 465 0,'-2'0'47'0,"2"0"-39"15,0 0 28-15,0-3-22 16,5-2-11-16,2-3-2 0,0 2 1 16,-1-2 11-16,0 1 9 15,-5 1 6-15,-1-2 4 16,0 1-4-16,-1 1-6 15,-9 4-3-15,-1 0-6 16,1 2-4-16,-3 0 0 16,1 10-3-16,-2 3-2 0,6 0 0 15,-1 3 0-15,6 0-1 16,1-1-1-16,2 2-1 16,0-6 0-16,5 1 0 15,4-3-1-15,2-1 0 16,1-5 0-16,7 0 0 0,-5-3 0 15,-2-3 2-15,3-6 0 16,-5-2 0-16,0-1 1 16,-7-1 0-16,1 1 1 15,-4-2-1-15,0 0 0 16,-4 3 0-16,-4 2 4 16,0 2-2-16,-6 2-3 0,1 4 0 15,-1 1 4-15,1 0-3 16,0 8-1-16,5 2-1 15,0 5-1-15,1 0 0 16,5 2 0-16,2-2 0 0,0 0-1 16,2-3 1-16,5 2-1 15,4-6 1-15,1-5 0 16,2-1-1-16,-2-2 1 16,3-2 1-16,-3-7 1 15,-2-5 1-15,-3 0-1 16,-2-2 1-16,-5 2 0 0,0-1 0 15,-2 7-2-15,-10-1-2 16,0 5-4-16,-1 4-4 16,-1 1-16-16,4 11-44 15,-2 0-71-15,5-1-225 16</inkml:trace>
  <inkml:trace contextRef="#ctx0" brushRef="#br0" timeOffset="192383.65">9819 4602 557 0,'0'-2'73'16,"0"-11"-43"-16,-2 10 36 0,-2 3-8 15,3 0-31-15,-1 11-22 16,-4 10-1-16,-1 10 13 16,-2 9-1-16,-3 12-6 15,-5 7-1-15,2 5-6 16,-6-2-2-16,8-4-1 15,1-11 0-15,3-6 0 0,1-13-1 16,7-10-1-16,1-8-10 16,0-5-14-16,0-5-20 15,6-10-24-15,3-13-20 16,3-8-58-16,3-10-115 16</inkml:trace>
  <inkml:trace contextRef="#ctx0" brushRef="#br0" timeOffset="192639.19">9797 4710 432 0,'0'-17'125'16,"-6"3"-69"-16,3 1 10 16,3 4-4-16,0 5-27 0,0 1-19 15,10 3-10-15,5 2-1 16,6 8 0-16,4 8 2 16,6 4 0-16,-2 5-2 15,1 4-1-15,-4 6-3 16,-1 1-1-16,-3 2 0 15,-7-3 1-15,0-3 0 16,-4-4-2-16,-4-8 0 0,0-4-6 16,-1-8-4-16,-4-2-5 15,-1-3-7-15,-1-5-23 16,0 0-31-16,-8-2-17 16,-5-7-124-16</inkml:trace>
  <inkml:trace contextRef="#ctx0" brushRef="#br0" timeOffset="192828.84">5691 4912 645 0,'4080'-7'22'15,"-4061"-2"-27"-15,10-2 30 16,6 1-5-16,11-5-18 0,3-1-18 15,4-1-45-15,-3-3-131 16</inkml:trace>
  <inkml:trace contextRef="#ctx0" brushRef="#br0" timeOffset="198138.08">9218 5260 393 0,'-2'0'73'0,"2"0"-56"15,-1 0 43-15,1 0-26 16,0 0-17-16,0 0-13 16,0 0 2-16,0 0 12 0,0 0-2 15,0 1-2-15,0 1 0 16,-2 0-4-16,-1 3 1 16,-1-1 2-16,-3 3-2 15,0 0-3-15,-4 1-3 16,0 2 0-16,-4 1-6 0,3 1 3 15,-3 2-2-15,-4 3 0 16,4-3 0-16,-4 4 0 16,3 0 1-16,-4 1-1 15,2-1 0-15,-4 3 0 16,0 3 2-16,-7 2-2 0,0 1 0 16,-3 3 0-16,0 0 1 15,-2 5-2-15,-3 2 2 16,-1 1-2-16,-1 2 1 15,-5 2 0-15,0 2 0 16,-1-3 0-16,-2 4 0 16,-3 1 1-16,0 1-1 0,1 1 0 15,-1 0 0-15,-2 4 0 16,0 0 1-16,2-1-1 16,-4 3-1-16,0-1 1 15,0 1 1-15,-2-1-2 16,3 2 1-16,0-3 0 0,-1-2 0 15,-3 2-1 1,3-2 1-16,-1 2 0 0,-3 1-2 16,-1 1 1-16,1-3 1 15,-3 3 0-15,2-1 0 16,-2 1 1-16,3-1-1 0,-3-1-1 16,4 0 1-16,0-2 0 15,-1-2 0-15,1 0 0 16,1 0 0-16,0-3 0 15,-1 3 1-15,1-1-1 16,2-5-1-16,-2 1 2 0,2 0-2 16,5-3 2-16,0-3-1 15,1-2-1-15,1-1 1 16,1-2 1-16,4-1-2 16,1-3 1-16,1 1 1 15,4-3-1-15,-4-2 0 0,8 1 0 16,-2-4 0-16,0 2 0 15,4-3 0-15,-3-2 0 16,3-1 0-16,-3 1 0 16,3-2 0-16,-1 0 1 15,3 0-2-15,-5 1 0 16,3 0 2-16,-1-1-1 0,-1 2 0 16,3 0 0-16,0-4 0 15,2 2 1-15,2-1-1 16,2-3 2-16,0 2 0 15,3 1-2-15,0-5 2 16,2 3-2-16,0-2 1 0,2-1 1 16,0 1 0-16,2-1 0 15,-1 0-2-15,3-1 3 16,1-1 3-16,0-1 3 16,4 1 2-16,0-1-1 0,3-4 0 15,1 1-4-15,3 0 1 16,-3-3-4-16,3 1-2 15,-2 0 0-15,2 0 0 16,-1 0 1-16,-1-1 2 16,2 1 0-16,-2 0 0 15,-1 1 0-15,-1 1-1 16,1-2-2-16,-1 3 1 0,1-1 0 16,-3 1-1-16,0 2 2 15,1 0-1-15,-2 2-1 16,0 0 0-16,-1 4-2 15,1 1 2-15,-1 0-2 16,3 4 2-16,1-4-2 0,1 4 2 16,0-2-2-16,3-3 1 15,0-1 1-15,0-3-1 16,0-3-1-16,0-3 1 16,4-3-2-16,0 0 2 0,1 0 3 15,0-9 2-15,0-3 1 16,-1-4-1-1,1 1-2-15,-5-1-1 0,0 0 0 16,0 5 1-16,0-3-3 16,-5 7 3-16,0 2-3 0,-2 1-2 15,0 4 1-15,-3 0-2 16,3 2 3-16,2 7 0 16,-4 5-1-16,6-1 1 15,-2-1-1-15,5 4-1 16,0-5 1-16,0 0 0 15,10-6 0-15,0 0 0 0,1-5 0 16,2 0 0-16,-3 0 2 16,2-9 1-16,-3-3-3 15,-4-1 3-15,0-3 0 16,-7 4 0-16,2-2-1 16,0-1 1-16,-10 3-1 0,-5 3-1 15,-1 3-2-15,-2 3 0 16,1 3 2-16,0 0 1 15,3 5-2-15,-1 6 1 16,6 3 0-16,4 4 0 16,3-4-2-16,2 6 0 0,2-4 1 15,9-3 0-15,4-1-1 16,0-5 1-16,5-2 0 16,-4-3 1-16,1-2 1 15,-7 0-1-15,0-8 2 16,-3-5-2-16,-6 0 4 15,-1-3 2-15,-1-3-4 0,-9 3 2 16,-2-2 1-16,-5 5 0 16,5 4-1-16,-2 6-4 15,4 3-3-15,7 7-2 16,3 11-42-16,0 1-83 0,7-6-246 16</inkml:trace>
  <inkml:trace contextRef="#ctx0" brushRef="#br0" timeOffset="200194.48">9318 5249 332 0,'0'4'38'0,"0"1"-11"16,-8 2 18-16,4 4-4 15,-3 1-7-15,2 2-11 16,3 2 1-16,1 8-2 0,1 1-3 15,0 7 0-15,0 5-5 16,0 8-5-16,0 6-4 16,0 5-4-16,0 3 1 15,0 1-2-15,0 1 0 0,0 0 1 16,-4-4 1-16,1 0 0 16,1 4 2-16,-2-4 3 15,0 5 4-15,1-1 0 16,-3 3 0-16,1 2-7 15,2-2-1-15,-1 4-3 16,0-4 3-16,-1 0-3 16,-1 0 0-16,3-3 1 0,-1 0 0 15,-1-3-1-15,0 0 0 16,-1-3 1-16,-3 4 0 16,0-4 0-16,0 4 2 15,-2 2-1-15,1-1 0 16,-2 3 0-16,4 0-1 0,-1 0 0 15,0 0 0-15,1-1 1 16,0 3 1-16,1-5 2 16,2 1-2-16,-2-4 0 15,4 0-1-15,1-3 1 0,0-2-2 16,2-2 2-16,-1-3 0 16,1-3-1-16,0 3-1 15,0-4-1 1,0-2 0-16,-4-1 0 0,2 0 0 15,1 0 1-15,-3-1-1 0,2 0 0 16,-1-1 0-16,0-1 0 16,-2-1 0-16,2-2 1 15,-3-2-1 1,5-2 0-16,-3-1 1 0,1-3 1 16,3-2 1-16,-2 1-1 15,2-4 0-15,0 1 0 16,0-4 0-16,0 1-1 0,-2-3 2 15,2 2-3-15,2-4 1 16,-2-1-2-16,0-3 2 16,0-2-1-16,0-5 0 15,0-1-1-15,0 0 0 0,0-2 4 16,0 0 5-16,0 0 4 16,2-2-3-16,-1-1-2 15,1-5-2-15,-2 3-2 16,4-2-2-16,-4-2 0 15,1 0-1-15,3-3-1 0,-2-1 0 16,-1-1 1-16,1-3 0 16,3-1 0-16,-5 3 1 15,-3 0 0-15,3 1-1 16,0 3 2-16,-2 2 0 16,-1 4 0-16,-1 2 1 15,-3 3-1-15,4 0-3 0,-3 0 1 16,3 3 0-16,0 6 0 15,2 2-1-15,1 1 0 16,0 0 0-16,0 1 1 16,7-2-1-16,2-2 0 0,3-4 0 15,1-3 1-15,1-2-1 16,1 0 1-16,-1-9 1 16,-1-3 1-16,-2-4 1 15,-4-2 2-15,-4-4-1 16,-3 2 0-16,0-3-1 0,-3 6 0 15,-9-3-2-15,-3 6 0 16,-3 5 0-16,0 2 0 16,2 7 1-16,-2 0 0 15,1 0-1-15,5 10 0 16,3 3-1-16,2 4-2 16,3 1 2-16,4 2-1 15,0 0 0-15,0 1-1 0,13-1 0 16,-1-6 0-16,3-1 2 15,1-7-3-15,0 0 2 16,0-6-2-16,-1 0 2 16,-1-9 0-16,-3-7 2 0,-4-2 0 15,-3-5 2-15,-6 3-1 16,2-1 0-16,-7 5 3 16,-3 1-3-16,-3 7 1 15,-1 4-1-15,6 4-4 16,4 0-8-16,4 0-46 0,0-2-53 15,14-7-148 1</inkml:trace>
  <inkml:trace contextRef="#ctx0" brushRef="#br0" timeOffset="204340.99">9308 5179 397 0,'-3'-6'85'0,"3"-1"-79"15,0 2 35-15,8 5-36 0,5 0-2 16,6 6 6-16,3 6-5 16,7 5 1-16,3-2-5 15,9 9 8-15,0 2 2 16,7 3-2-16,6 4-3 15,7 2-3-15,7 2 0 0,3 4 0 16,2 1 0-16,6 0 0 16,1 3-2-16,5 0 0 15,-2 0 0-15,5 4 1 16,4-1-3-16,-3 0 4 16,4 1 3-16,5 2-4 0,-1 3-1 15,1 1 1-15,-3 4 2 16,2 1 2-16,-2 1 0 15,2 6-1-15,-1-3 0 16,-3 4-2-16,1-3-1 16,-1-1-1-16,-1 1 0 15,-5-1 0-15,-1-1 0 0,1-1 0 16,-3 0 1-16,-2 1-1 16,1-3 0-16,3 2 1 15,-3 1-2-15,-1-3 2 16,-1 3-1-16,1-2 0 15,-2-1 1-15,-1-1-2 16,-4-2 1-16,-1-1 1 0,1 1-1 16,-1-2-1-16,0-3 2 15,1 1 0-15,-3 3-1 16,0-5-1-16,-1 2 1 16,-2-3 0-16,-4 1 1 15,-2-5-2-15,-2-2 2 0,-8-2-2 16,-1-3 1-16,-3-3 1 15,-6-6 0-15,-4 0 0 16,-5-3-2-16,-2-4 1 16,-3 0 1-16,-2-1-2 0,-1-5 2 15,1 0-2-15,-2-1 2 16,0-2-1-16,0 0 0 16,2-2-1-16,-4 1 2 15,1-4 1-15,-2 1-2 16,0 2 0-16,2-2 1 15,0-1-1-15,-4 2 1 0,2-1-2 16,0 1 1 0,-2 2 0-16,-1-1 0 0,1-1 0 15,-1 0 0-15,2-1 0 16,-3 1 1-16,1-5 0 16,-2 1 0-16,-2-2 0 0,0-2 1 15,-3-1-1-15,0-2 1 16,-2 0 1-16,-3 0 1 15,-2 0 3-15,2 0-3 16,-6-3 5-16,1-1 1 0,-2 1-2 16,0-1-3-16,0 2-3 15,0 1-5-15,-8-2 2 16,-1 3 0-16,3 0 2 16,-8 0 0-16,2 0 1 15,0 8-1-15,1 1 1 16,-2 1 0-16,7 3-2 0,-2 1 0 15,4 0 1 1,2-3-2-16,2 0 0 0,0-2 0 16,2-4 2-16,10-3 0 15,-4-2 2-15,6 0-2 16,-2-4 1-16,-4-6 0 0,-4-5-1 16,-4-1-1-16,0-3-2 15,-9-1 1-15,-3 2 4 16,-10 6 7-16,0 3-7 15,-5 5-4-15,-2 4 1 16,0 7-28-16,2 4-106 0,3 2-427 16</inkml:trace>
</inkml:ink>
</file>

<file path=ppt/ink/ink16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7T08:50:53.839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11461 5836 227 0,'-2'-11'410'0,"2"4"-369"15,-1-4 7-15,1 6 22 0,0 3-24 16,0 2-23-16,0 0-18 16,3 15-2-16,5 2 8 15,1 8 6-15,0 7-1 16,4 10-5-16,-3 4-2 16,2 6-3-16,0 0-1 0,-2 0-2 15,-1-5-3-15,1-4 1 16,-4-6 0-16,1-9-1 15,-3-7 1-15,1-9-2 16,-3-1-1-16,-2-8-15 16,0-3-19-16,0 0-21 15,0-7-16-15,-5-9-59 0,-4-5-138 16</inkml:trace>
  <inkml:trace contextRef="#ctx0" brushRef="#br0" timeOffset="263">11011 5989 300 0,'0'-6'329'0,"-13"-2"-309"16,18-2 24-16,22-3-1 15,13 2-4-15,12-1-6 0,7-4-14 16,7 3-7-16,5 2-5 15,-3-1-5-15,-1 1-2 16,-3-1-2-16,-3 3 3 0,-5 0-3 16,-5 0-14-16,-7 2-12 15,-3 3-18-15,-7-1-37 16,-7 1-68-16,-7 1-193 16</inkml:trace>
  <inkml:trace contextRef="#ctx0" brushRef="#br0" timeOffset="455.2">11896 6036 689 0,'-6'0'105'16,"6"0"-106"-16,7-3 10 15,17-3 4-15,8 0-12 16,8 3-5-16,8 3-22 15,-2 0-29-15,-9 0-49 16,-8 11-99-16</inkml:trace>
  <inkml:trace contextRef="#ctx0" brushRef="#br0" timeOffset="569.62">11987 6289 607 0,'-1'4'56'15,"10"-4"-43"-15,30-11 16 16,16-9-19-16,14-10-27 0,14-7-95 15,4-6-253-15</inkml:trace>
  <inkml:trace contextRef="#ctx0" brushRef="#br0" timeOffset="1158.61">13175 5684 561 0,'12'-23'52'0,"-2"-2"-10"15,-7 2 24-15,-3 2-11 16,-3 3-21-16,-14 4-18 16,-7 4-6-16,-5 7-2 15,-1 3-5-15,-2 5 0 0,-1 10 0 16,5 3 0-16,10 5-1 16,7 0 1-16,11 1-2 15,8 2-2-15,14-2 2 16,13 3 1-16,6-2-3 15,2 4 1-15,1 0 1 16,-9 1-2-16,-9 4-13 0,-18-2-13 16,-8 2-1-16,-13-4 7 15,-11-3 5-15,-8-8 14 16,-1-2 6-16,8-9 12 16,7-2 6-16,4-3-4 15,12-3-5-15,4 0-9 16,17 2-10-16,8 2 5 0,5 3-2 15,2 2-4-15,-3 5-1 16,-6 6 2-16,-8 2 2 16,-10-2 3-16,-6 4 1 15,-1-1 4-15,0-3 4 16,0-5-3-16,4 0-4 0,9-3-4 16,8-6-34-16,8-6-68 15,8-2-168-15</inkml:trace>
  <inkml:trace contextRef="#ctx0" brushRef="#br0" timeOffset="1553.71">13845 5879 639 0,'0'0'63'0,"3"-7"-6"15,15 0 1-15,9-1-15 0,7 0-11 16,11 2-15-16,9 1-2 16,5-2-5-16,4-1-2 15,-3 3-7-15,4 2 2 16,-9-3-3-16,-1 1-2 16,-11 1-16-16,-8 1-22 0,-14-1-17 15,-12-3-31-15,-9-2-52 16,-16-3-147-16</inkml:trace>
  <inkml:trace contextRef="#ctx0" brushRef="#br0" timeOffset="1752.53">14155 5661 484 0,'-7'-4'203'0,"1"-1"-174"16,6 3 43-16,0 2-10 15,0 0-33-15,12 11-21 16,-2 9-2-16,7 8 11 0,-3 8-1 15,-1 8-9-15,-1 8-4 16,-3 0-2 0,-3-2-1-16,2-2-27 0,-1-6-25 15,2-7-27-15,1-14-33 16,7-10-105-16</inkml:trace>
  <inkml:trace contextRef="#ctx0" brushRef="#br0" timeOffset="1916.44">14866 5904 802 0,'0'1'47'15,"0"5"-46"-15,-8 6 13 16,0 6 13-16,-3 7-22 16,1 4-8-16,0-1-28 15,7-3-50-15,-3-7-121 16</inkml:trace>
  <inkml:trace contextRef="#ctx0" brushRef="#br0" timeOffset="2647.07">15457 5563 627 0,'3'-11'67'15,"3"1"-29"-15,5 6 12 16,5 4-17-16,7 0-14 0,8 0-15 16,3 9-2-16,5 2 1 15,3 3-1-15,1-1-2 16,-2-3 1-16,-1-1 0 15,-6-3-3-15,-7-3 3 0,-6-3-3 16,-8 0-3-16,-6-2 2 16,-7-7 3-16,0 0 0 15,-12 1-3-15,-10 0 0 16,-3 3 0-16,-4 5-1 16,-5 0 2-16,1 9 1 0,-1 7 1 15,4 2-3-15,1 2-5 16,4 0 0-16,3-2-1 15,10-5-7-15,1 0 8 16,6-8 7-16,2-5 1 16,3-2 4-16,-1-12 3 15,10-4-6-15,5-7 1 16,1-2 1-16,1-3 8 0,0 3 4 16,-2 4 6-16,-1 3 4 15,-4 6 2-15,-2 5-8 16,-2 4-12-16,-1 5 3 15,-1 0-5-15,2 16-8 0,-4 9 2 16,3 9 0-16,1 11 2 16,-1 6-1-16,1 3 0 15,5-1-8-15,-2-1-29 16,4-7-19-16,5-13-25 16,2-9-51-16,3-14-97 15</inkml:trace>
  <inkml:trace contextRef="#ctx0" brushRef="#br0" timeOffset="2812.4">16241 5832 708 0,'8'2'98'0,"-8"3"-81"16,-3 5 20-16,-5 4 6 16,-3 4-22-16,-3 5-20 15,-1 2-1-15,3 1-20 16,-3-4-57-16,7-8-96 15,2-10-390-15</inkml:trace>
  <inkml:trace contextRef="#ctx0" brushRef="#br0" timeOffset="3519.69">17062 5338 246 0,'0'-3'383'16,"-3"0"-344"-16,-8 3 19 0,-2 0 0 16,-1 14-26-16,-1 7-16 15,0 7-5-15,-2 6 4 16,3 4 0-16,5 5-2 15,3-3-7-15,6 2-4 16,0-7-2-16,17-3-1 0,5-5 0 16,8-6 1-16,4-6-13 15,7-6-16-15,4-8-28 16,5-1-39-16,-1-5-64 16,-3-9-278-16</inkml:trace>
  <inkml:trace contextRef="#ctx0" brushRef="#br0" timeOffset="3738.33">17730 5645 525 0,'0'7'274'15,"0"-2"-259"-15,2 5 9 16,-2 4 24-16,0 0-15 15,2 6-23-15,-2 3-8 16,0 4-2-16,0-3-2 16,-4 2-41-16,-7-9-51 0,-1-6-96 15,-4-11-403-15</inkml:trace>
  <inkml:trace contextRef="#ctx0" brushRef="#br0" timeOffset="4243.42">18425 5220 142 0,'0'-10'532'16,"0"2"-496"-16,11 0 11 0,8 6-4 15,7 2-8-15,4 2-20 16,2 12-7-16,4 9 1 16,1 9 1-16,-5 7-1 15,-7 7-3-15,-7 1-3 16,-11 1-4-16,-7 1 3 15,0-5-2-15,-18-5 1 16,-2-6-3-16,-7-6-2 0,-1-7-12 16,0-5-19-16,8-6-26 15,6-9-52-15,13 0-142 16</inkml:trace>
  <inkml:trace contextRef="#ctx0" brushRef="#br0" timeOffset="4416.39">19134 5588 657 0,'2'14'153'0,"-2"-6"-142"15,-5 0 17-15,-2 6 11 16,0 4-15-16,-2 4-20 16,-1 5-5-16,2 1-23 15,1-6-55-15,1-6-115 16</inkml:trace>
  <inkml:trace contextRef="#ctx0" brushRef="#br0" timeOffset="4864.68">19774 5235 655 0,'3'-7'45'16,"-3"2"1"-16,0 2 22 15,0 3-29-15,0 1-27 16,0 10-12-16,0 9 1 16,0 2 3-16,0 7 0 0,2 4-1 15,-1-1-2-15,4-1 0 16,2-2-1-16,2-4-1 15,1-8-1-15,5-6-8 16,1-6-8-16,2-5-5 16,2 0-19-16,-4-16-28 0,0-7-46 15,-5-9-131-15</inkml:trace>
  <inkml:trace contextRef="#ctx0" brushRef="#br0" timeOffset="5084.22">19799 5098 551 0,'-7'-9'32'16,"2"1"5"-16,5 1 28 15,0 3-24-15,0-2-24 16,7-2-4-16,-2 4 4 0,-2-4-2 16,-1 5 3-16,-2-1-10 15,0 2-8-15,0 2-2 16,-9 0-13-16,4 6-27 15,-3 7-10-15,6 4-36 16,2 1-71-16,2 3-155 16</inkml:trace>
  <inkml:trace contextRef="#ctx0" brushRef="#br0" timeOffset="5641.08">20287 5315 481 0,'4'-2'58'15,"-4"-8"-34"-15,0 5 43 0,0-1-23 16,0 2-20-16,-7-2-13 16,-6 3-5-16,-1 2-2 15,-6 1 5-15,-4 0 5 16,3 0-1-16,-2 4 0 15,4 4-5-15,5 1-5 0,4 2-3 16,4 2-2-16,6 0-1 16,0 0 0-16,10-1 1 15,5-3 0-15,4-1-3 16,0-5-4-16,1-3-1 16,3 0-2-16,-3-11-2 15,-4-6 4-15,-1-7 7 16,-5-2 4-16,-3-4 1 0,-5-7 2 15,-2 0 7-15,0-6 1 16,-3 3 2-16,-6-2 0 16,-2 5 5-16,2 3 5 15,0 9 1-15,2 7-2 0,3 7-3 16,0 6-2-16,4 5-11 16,0 2-7-16,0 14-10 15,0 9 8-15,6 8 2 16,3 6 1-16,0 5 0 15,1 2 0-15,0 3-1 0,-1 1 0 16,-2-6 2-16,-2-1-2 16,1-5-12-16,-1-8-20 15,0-5-13-15,2-11-16 16,2-6-33-16,1-8-76 16,0-1-195-16</inkml:trace>
  <inkml:trace contextRef="#ctx0" brushRef="#br0" timeOffset="6194.65">20639 4830 686 0,'-7'-14'25'0,"7"-2"28"16,2 7 2-16,18 5-33 15,9 4-19-15,3 2-2 16,2 16 1-16,-2 5-3 15,-6 9-1-15,-16 8 0 16,-5 2-1-16,-5 1-9 16,-14-2-5-16,-6-3 10 0,-2-5 7 15,1-6 1-15,3-7-1 16,4-5 1-16,5-3-1 16,5-3 0-16,4-2 0 15,8 0-4-15,9-4 1 0,0 2 6 16,2-1-1-16,1-1-1 15,-8 2 1-15,-2 2-1 16,-5 2 3-16,-1 7 1 16,-1 1 4-16,2 6-2 15,2 2-1-15,5 5 0 16,0 1-3-16,5 1-1 0,-7-6-2 16,-1 2 1-16,-9-3-1 15,-9-4-2-15,-22-2-3 16,-17-1-20-16,-17-1-45 15,-17-9-89-15,-11-4-424 16</inkml:trace>
  <inkml:trace contextRef="#ctx0" brushRef="#br0" timeOffset="6789.38">11695 7254 622 0,'-13'-7'35'16,"2"1"34"-16,5 3-1 15,4 0-16-15,2 3-17 16,0 0-22-16,8 3-10 15,13 8 3-15,6 7 8 16,8 3 1-16,8 8-4 0,4-1-7 16,1 4-2-16,-1 2-1 15,0-4-1-15,-4-1-3 16,-7-6-26-16,-5-5-15 16,-10-9-22-16,-5-9-39 0,-7-4-35 15,-6-17-110-15</inkml:trace>
  <inkml:trace contextRef="#ctx0" brushRef="#br0" timeOffset="6980.49">12157 7167 643 0,'0'-4'83'0,"0"-1"-37"16,0 5 11-16,0 3-31 16,1 15-14-16,1 9-5 15,-2 10 6-15,0 10-3 16,0 6-6-16,2 5-2 0,-2-3-2 15,0-7-6-15,0-3-27 16,2-12-17-16,4-11-24 16,8-15-57-16,-2-7-148 15</inkml:trace>
  <inkml:trace contextRef="#ctx0" brushRef="#br0" timeOffset="7178.79">12581 7345 721 0,'0'0'85'0,"0"-5"-78"0,5-6 18 16,12 4-2-16,12 0-12 16,3-1-12-16,10 5-3 15,1 3-16-15,-6 0-49 16,-6 0-65-16,-16 9-170 15</inkml:trace>
  <inkml:trace contextRef="#ctx0" brushRef="#br0" timeOffset="7292.74">12674 7520 636 0,'0'0'57'0,"16"-2"-57"16,19-10 3-16,11-6 0 15,8-6-41-15,7-6-189 16</inkml:trace>
  <inkml:trace contextRef="#ctx0" brushRef="#br0" timeOffset="7898.8">13652 6983 117 0,'9'-20'433'15,"-5"-3"-387"-15,-4 5 27 16,-7-1-8-16,-10 8-24 15,-4 2-22-15,-2 5-12 16,-2 4 2-16,-4 4 1 16,2 10-4-16,5 2-4 0,3 6 1 15,6-1-2-15,9 2 0 16,4 1-1-16,7-3 0 16,13 0 1-16,11 1-1 15,5-4 0-15,3 0-3 0,1 1-7 16,-6-1-7-16,-10 5-1 15,-14-1-12-15,-10 2-4 16,-10 5 18-16,-16-4 13 16,-8 0 2-16,2-6 2 15,1-2 10-15,8-8 18 0,12-2-7 16,9-2-9-16,6-3-11 16,20 0-3-16,13 1 0 15,4 4-1-15,2 2-18 16,-1 4-1-16,-10 5 8 15,-11 0-1-15,-11 4 6 0,-10 5 8 16,-2-2 12-16,-10 2 21 16,0-4-6-16,4-3-9 15,3-6-10-15,5-5-6 16,17-4-4-16,13-5-15 16,11 0-48-16,10-12-100 15</inkml:trace>
  <inkml:trace contextRef="#ctx0" brushRef="#br0" timeOffset="8333.29">14373 7068 615 0,'0'-14'58'15,"0"1"9"1,0 5 2-16,0 3-18 0,0 5-16 15,0 0-25-15,0 10-10 16,1 10 0-16,3 10 1 16,3 6 1-16,1 5-1 0,2 3 0 15,4-1 0-15,1-4 0 16,4-3 1-16,3-7 0 16,7-6-1-16,3-5 0 15,5-9 0-15,5-8-1 16,1-1 1-16,1-3-8 0,0-11-21 15,-6-6-28-15,-13-5-44 16,-13-2-93-16</inkml:trace>
  <inkml:trace contextRef="#ctx0" brushRef="#br0" timeOffset="8511.59">14420 7251 478 0,'0'0'151'15,"10"-10"-153"-15,14-4 5 16,13-2 27-16,6-2-1 16,4 2-19-16,-1-2-8 0,-8 2-3 15,-8 2-12-15,-15 0-66 16,-13 2-61-16,-6 0-69 16</inkml:trace>
  <inkml:trace contextRef="#ctx0" brushRef="#br0" timeOffset="8640.52">14371 7045 517 0,'-22'-5'81'0,"15"-7"-45"0,7-1 27 16,22 1-47-16,17-5-17 15,12 3-2-15,13-2-3 0,8 6-22 16,-1-1-41-16,-3 4-126 16</inkml:trace>
  <inkml:trace contextRef="#ctx0" brushRef="#br0" timeOffset="8841.73">15049 7261 547 0,'7'11'215'0,"0"5"-188"15,-5-9 10-15,2 0 0 0,0 9-11 16,-4 4-21-1,0 5-6-15,0 7-23 0,-4 0-41 16,-7-5-66-16,2-7-140 16</inkml:trace>
  <inkml:trace contextRef="#ctx0" brushRef="#br0" timeOffset="9208.32">15645 6978 361 0,'-8'-13'152'0,"-4"2"-81"15,5 4 15-15,2 1-12 16,2 3-9-16,1 3-21 16,2 0-19-16,0 6-10 15,2 11-6-15,3 8 10 0,3 7-1 16,4 8-5 0,-3 5-7-16,5 4-3 0,-3-2-3 15,-1-1 2-15,3-5-6 16,0-5-15-16,-1-11-10 15,-1-9-12-15,0-9-32 0,-3-7-47 16,2-7-113-16</inkml:trace>
  <inkml:trace contextRef="#ctx0" brushRef="#br0" timeOffset="9440.78">15910 7006 682 0,'0'-7'61'0,"0"3"-12"15,0 4-3-15,3 0-21 16,2 13-16-16,8 7-7 16,0 3 8-16,1 9 1 15,2 5-8-15,0 2 0 16,-1 1-3-16,-1-1 1 16,-6-3-3-16,-1-4-16 0,-7-4-9 15,0-6-17-15,0-4-29 16,-14-10-34-16,-6-4-59 15,-11-2-220-15</inkml:trace>
  <inkml:trace contextRef="#ctx0" brushRef="#br0" timeOffset="9585.63">15622 7241 456 0,'-2'-14'256'0,"2"-2"-233"15,18-2-3-15,11 6-3 16,14-4-2-16,7 3-14 15,13 2-4-15,4 3-37 16,1-3-72-16,-6 0-218 16</inkml:trace>
  <inkml:trace contextRef="#ctx0" brushRef="#br0" timeOffset="9743.53">16382 7217 684 0,'-4'10'115'0,"-5"-1"-107"0,2 4 20 16,3 3-7-16,1 4-16 16,3 4-10-16,0 0-34 15,0-5-67-15,0-4-162 16</inkml:trace>
  <inkml:trace contextRef="#ctx0" brushRef="#br0" timeOffset="10159.86">16964 6951 590 0,'-4'-10'88'0,"-1"4"-21"16,3 0 8-16,2 5-26 15,0 1-15-15,0 1-26 16,2 11-7-16,5 8 7 15,3 9 5-15,2 3-3 16,3 6-2-16,2 5-4 0,0-1-1 16,3-1-3-16,-2 0 0 15,0-7-6-15,-1-4-18 16,-5-6-20-16,-2-8-19 16,-2-7-28-16,-8-9-41 15,0-6-102-15</inkml:trace>
  <inkml:trace contextRef="#ctx0" brushRef="#br0" timeOffset="10335.39">17040 6936 660 0,'0'-21'36'0,"3"0"18"16,13 5-2-16,7 3-15 15,8 1-25-15,1 6-11 16,6 6 0-16,-3 0-1 15,-1 9-16-15,-7 7-52 16,-8 4-55-16,-16-1-122 0</inkml:trace>
  <inkml:trace contextRef="#ctx0" brushRef="#br0" timeOffset="10475.93">17055 7167 555 0,'7'0'122'0,"20"-4"-124"15,11-10 11-15,12 1 3 16,11-3-11-16,6-1-15 16,-1-3-80-16,-2-5-167 15</inkml:trace>
  <inkml:trace contextRef="#ctx0" brushRef="#br0" timeOffset="11182.33">17939 6638 579 0,'-10'-24'40'0,"3"-1"-11"16,7 3 25-16,0 4-4 15,12 4-23-15,7 7-23 16,4 6-2-16,4 1 3 16,2 8-3-16,-4 10-2 15,-4 7 0-15,-4 4-2 0,-10 3-1 16,-7 7-1-16,-2 0 1 15,-13 6 3-15,2-4 1 16,-1 2 0-16,4-6 0 16,6-2 2-16,4-4-2 0,2-4 1 15,15-10-3-15,4-4 0 16,6-4 1-16,-2-6-2 16,-1-3 2-16,-5 0-1 15,-6 0 2-15,-8 0 2 16,-5 0 8-16,0 0 19 15,-7 4-8-15,0 5-14 0,-2 3-1 16,3 6 3-16,5 7-3 16,1 4-5-16,8 5 0 15,11 3-1-15,2 2-1 16,4-1-1-16,-2-4 0 16,-2-2-5-16,-13-5-1 15,-8-4-3-15,-15-1-2 0,-26-9-16 16,-18 2-36-16,-19-8-108 15</inkml:trace>
  <inkml:trace contextRef="#ctx0" brushRef="#br0" timeOffset="28008.94">15158 9064 261 0,'0'-12'164'0,"0"-2"-84"15,0 3 17-15,2-1-30 0,3 3-10 16,-4 3-18-16,1 3-6 15,2 1-5-15,-3 2-14 16,1 2-9-16,2 12-2 16,-4 7 2-16,1 4 2 0,-1 7 1 15,0 4-1 1,0 3 0-16,0-1-2 0,0-2-1 16,0-3 0-16,0-3 1 15,7-5-3-15,0-1 2 16,6-6-1-16,6-6 1 15,3-4-1-15,7-7 1 16,5-1-2-16,5 0-2 0,-2 0 0 16,1-7-16-16,-4 0-18 15,-6-2-19-15,-6-1-28 16,-6-6-51-16,-5 1-114 16</inkml:trace>
  <inkml:trace contextRef="#ctx0" brushRef="#br0" timeOffset="28231.25">15265 9172 472 0,'-10'-6'45'0,"5"-3"23"0,5 2 3 16,2 2-21-16,14-2-33 15,6 1-13-15,4-1 10 16,3 2 0-16,3-2-6 15,-3 1-8-15,2 1-4 0,-8 0-23 16,-3-3-18-16,-6 1-34 16,-8-3-57-16,-6-1-89 15</inkml:trace>
  <inkml:trace contextRef="#ctx0" brushRef="#br0" timeOffset="28393.44">15209 8954 569 0,'-2'-4'43'0,"2"-1"6"16,7-2-5-16,15 3-29 0,7-1 10 15,2 3-16-15,6 0-8 16,2 2-12 0,0-1-76-16,-5-3-97 0</inkml:trace>
  <inkml:trace contextRef="#ctx0" brushRef="#br0" timeOffset="58747.78">15286 9648 379 0,'-4'0'13'0,"3"0"21"15,-3 0 8-15,4-2 5 16,-2-2-21-16,2 1-11 15,0-1 11-15,-1 1 2 0,-3-1-7 16,1 1 1-16,-1 0-5 16,-5 3-4-16,0 0-2 15,0 0-2-15,-1 3 0 16,-2 4-1-16,5 0-1 16,2 2-1-16,3-2-4 15,2 1 3-15,0 1-4 0,4-3 0 16,5-1-1-16,4-1 1 15,1-4-1-15,0 0 1 16,0 0 0-16,-1 0 0 16,-4-4-1-16,-2-4 1 15,-2 0 1-15,-5-4 0 0,0 3-1 16,0-2 0-16,-8 2-1 16,-4 1 2-16,0 2 2 15,-3 2 4-15,1 4 0 16,2 0-1-16,1 0-3 15,2 5-4-15,0 3 2 0,3 4-3 16,3 1 1-16,3-1 0 16,0 1 0-16,0-1 0 15,1-1-1-15,9-2 2 16,1 0-2-16,2-4 2 16,2-3 0-16,-1-2 0 15,1 0 2-15,-1-2-2 0,-2-7 0 16,-4-1 0-16,-1 1 1 15,-7-5 0-15,0 2 0 16,-2 2-2-16,-11 3-1 16,-2 3-7-16,-4 2-24 0,-7 2-27 15,3 0-50-15,1 6-167 16</inkml:trace>
  <inkml:trace contextRef="#ctx0" brushRef="#br0" timeOffset="60323.6">15227 9792 397 0,'-1'2'106'0,"-4"-2"-71"15,5 0 36-15,0 0-29 16,0 0-11-16,0 1-15 15,0 1-9-15,0 4 12 16,0 1 0-16,5 2-5 0,-4 2 1 16,3 3-4-16,-1 4-4 15,-1 3 0-15,-2 4 0 16,0 2-2-16,0 3 0 16,0 0-2-16,0 4-1 15,0 0-2-15,0 2 1 16,0 1 1-16,2 1 3 0,0 5-4 15,-2-2 1-15,1 2-1 16,-1-1-1-16,0 1 1 16,0 0-1-16,0-2 0 15,0 2 1-15,0-2-1 16,2 1 0-16,-2-2 0 16,0-1 1-16,0-2-1 0,0 0 0 15,0-2 1-15,0 0-1 16,0-2 0-16,0 1 0 15,0-2 1-15,0-1-1 0,0 2 1 16,0-3 0-16,0-1 0 16,4-1-1-16,-3-1 0 15,5 0 1-15,-6-2-1 16,4-5 0-16,-2 1 0 16,0-3 0-16,-2 1 1 15,1-2-1-15,1-2 0 16,-2 0 0-16,2-3 0 0,-1 1 0 15,1-2 0-15,0-6 0 16,0 2 0-16,-1-3 0 16,-1 1 0-16,2-4 1 15,0 1-1-15,-2 0 0 0,2 0 0 16,-2-2 1-16,0 2-1 16,0-2 1-16,0 0 1 15,0 0 4-15,0 0 3 16,0-4 0-16,0-1-2 15,0 0-2-15,-4-1-1 0,1 1-2 16,-3 3-1-16,0 0-1 16,-2 2-2-16,1 0-1 15,-2 4 2-15,2 1 0 16,-3 4-1-16,5 2 0 16,2-1 2-16,-1 0-2 15,4 0-1-15,0 1-2 0,0-2-1 16,0-1-1-16,4-2 2 15,3-4 2-15,2-2-1 16,2 0-1-16,-1 0-1 16,3-8 1-16,-4-4 3 0,-2 2-1 15,-4-1 4-15,-1 0 1 16,-2 2-1-16,0 0 2 16,-9 4 1-16,-3 1 1 15,-3 3-1-15,1 1-3 16,1 0-2-16,-1 3 1 15,4 8-1-15,0 1 0 16,5 1 0-16,5 1 0 0,0 2-2 16,0 0-4-16,10 0-3 15,5-5 3-15,-1-4-8 16,5-5-2-16,-4-2 2 16,0 0 7-16,-4-11-1 15,-10-5-7-15,-1 2 2 0,-1-4 2 16,-13 2-11-16,-8 4-14 15,0 1-62-15,-1-2-179 16</inkml:trace>
  <inkml:trace contextRef="#ctx0" brushRef="#br0" timeOffset="60876.54">15706 11331 540 0,'0'-10'73'0,"0"-1"-1"16,0 6-2-16,0-1-8 15,-1 1-20-15,1 5-14 16,0 0-10-16,0 2-9 16,0 12-7-16,3 6 3 0,2 7 5 15,5 5-1-15,-3 3-2 16,2 3 0-16,-2 1 1 15,2 1-7-15,0-3 2 16,0-3-4-16,0 0-1 0,2-8-15 16,-4-2-21-16,3-10-26 15,2-5-32-15,0-11-36 16,3-5-91-16</inkml:trace>
  <inkml:trace contextRef="#ctx0" brushRef="#br0" timeOffset="61162.91">16027 11292 653 0,'0'-9'70'15,"0"2"-41"-15,0 2 29 16,0 5-20-16,0 0-9 16,0 2-20-16,0 12-11 0,5 6 4 15,-2 4 5-15,6 5-3 16,-2 7 0-16,3 1-3 15,-3 1 1-15,0 1-2 16,-1-3 0-16,0 0 0 0,0-6-1 16,-3-1-4-16,3-6-2 15,-6-5-4-15,1-3-5 16,-1-4-8-16,0-2-26 16,-1-2-25-16,-6-3-39 15,-5-4-42-15,0 0-118 0</inkml:trace>
  <inkml:trace contextRef="#ctx0" brushRef="#br0" timeOffset="61341.35">15827 11594 344 0,'-11'-3'195'16,"3"-3"-165"-16,7 3 25 15,1-3 11-15,9 1-21 16,9-1-30-16,7 0-9 15,6-4 8-15,6 3-8 0,7-2-10 16,0-3-58-16,0-2-130 16</inkml:trace>
  <inkml:trace contextRef="#ctx0" brushRef="#br0" timeOffset="77305.6">15148 11537 268 0,'2'-7'56'16,"0"1"-33"-16,-1 1 19 15,3 1 1-15,-3 1 4 16,1 0-15-16,3-3-3 16,-4 4 1-16,1 0 0 15,-2 2 2-15,0 0 4 0,0 0-6 16,0 0-9-16,0 0-8 15,0 0-2-15,0 0-1 16,0 0-1-16,-2 6-2 16,-4-1-1-16,-1 2-1 15,0 2-1-15,-8 4-3 0,2 2 1 16,-9 5 1-16,-5 3-1 16,-6 8 0-16,-6 3 1 15,-2 7-1-15,-8 3 1 16,-5 3 2-16,-1 2-4 15,-1 2-1-15,-1-1 0 16,-1 0 1-16,1 3 0 0,-1 0-1 16,3-1 2-16,-1 1-2 15,-1-1 2-15,-1 3 0 16,-1 3 3-16,-2 1-1 16,0-3-1-16,0 3-2 0,-2-2-1 15,3 1 0-15,3-5 2 16,1-1-1-16,5-4 3 15,2-2-1-15,4-1 3 16,5-8 0-16,4 0-4 16,6-6 1-16,3-6 1 0,4-3 1 15,5-5 1-15,2-4-2 16,5-1-1-16,2-2 0 16,2-3-2-16,4-3-1 15,-2-3 1-15,5 1-2 16,0-2 2-16,0 0-1 15,0 0 0-15,0 0 0 0,0 0 1 16,0 0 2-16,0 0 1 16,0 0-3-16,0 1-1 15,-2 3-1-15,1 0 1 16,-1 1 0-16,0 4 0 16,0 0 0-16,-1-2 0 0,3-2 0 15,-2 1 0-15,2-3 0 16,0-3 0-16,0 0-2 15,5 0-4-15,1-9 8 16,2-3 0-16,-3-1-1 16,0-1 0-16,-3 2 1 0,-2 1-2 15,0 2 0-15,-6 4 0 16,-2 3-3-16,-2 2 4 16,1 0-1-16,1 0 0 15,3 9 2-15,2 3-2 16,3 1-2-16,0-1 1 0,8 1-1 15,4-4 0-15,5-4-2 16,-2-3 4-16,0-2-1 16,-3-2 1-16,-3-7 0 15,-1-3 1-15,-8 1 1 16,0-2-1-16,-6 1-1 0,-3 1 1 16,-3 4 1-16,4 2-1 15,6-3-9 1,2-2-34-16,18-8-73 0,13-7-120 15</inkml:trace>
  <inkml:trace contextRef="#ctx0" brushRef="#br0" timeOffset="78602.37">15268 11409 289 0,'0'0'75'0,"0"0"-17"15,0 0 0-15,0 0-8 16,0 1-6-16,0 8-6 16,0 7 0-16,0 4-10 15,0 14-1-15,-5 10-14 0,0 12-4 16,-3 9-1-16,-1 10-4 15,4 6-1-15,-2 6 1 16,4 4 4-16,-2-2 3 16,4-1 2-16,2-1-1 15,-1-3-5-15,0-8-2 0,6-6-3 16,-4-8 1 0,3-5 1-16,-1-8-2 15,-1-3-1-15,3-7 0 0,-5-3-1 16,1-4 1-16,2-3 0 15,-4-8-1-15,1-3 0 0,2-4 0 16,-3-4 1-16,2-5-1 16,0-4 1-16,-2 1 2 15,0-2 2-15,0 0 0 16,0 0-2-16,0 2-2 16,0 0-1-16,1-1 0 15,-1 1 0-15,0 0-1 0,2 1 1 16,-2-1 0-16,0 0 0 15,0-2 1-15,0 2-1 16,0-2 1-16,0 0 1 16,0 0 2-16,0 0 2 0,0 0 1 15,0 0 2-15,0-2-1 16,0 0-3-16,0-1 0 16,-2-1 0-16,-1 4 0 15,-3 0-3-15,2 0-1 16,1 0-2-16,-3 5 1 15,5 5 0-15,-5 0-2 0,5 3 2 16,1 1-1-16,0-3 0 16,0-2-1-16,3-4-2 15,6-2-1-15,0-3-5 16,4 0 5-16,-5-5 4 16,3-5 0-16,-3-1-2 0,-5-3 1 15,-3 3 2-15,0 2-2 16,0 4 1-16,-8 3 4 15,-6 2-3-15,6 0 0 16,-5 4 0-16,4 4 0 16,4 3 0-16,1 1 0 15,4 1 0-15,0-4-3 16,7-2 1-16,4-4-7 0,0-3-8 16,-1 0 8-16,-1 0 8 15,-1-10 1-15,-6-1 2 16,-2-5 0-16,0 3 0 15,-5 0 0-15,-9 1-6 0,2 4-19 16,-3 2-33-16,3 5-83 16,3 1-242-16</inkml:trace>
  <inkml:trace contextRef="#ctx0" brushRef="#br0" timeOffset="79516.02">15155 13404 340 0,'-5'-10'133'15,"-2"-1"-51"-15,2 4-10 16,1 2-6-16,4 3-9 0,0 2-14 15,4 0-23-15,8 0-4 16,6 8 2-16,5 7-4 16,2 2-6-16,6 7-5 15,-3-1-2-15,1 0 0 16,2-1-2-16,-8-5-9 0,-4-5-6 16,3-4-1-16,-9-6-5 15,-2-2-4-15,-2-6 3 16,-2-6 7-16,-6-6 6 15,-1-2 8-15,0 2 3 16,-7 2 0-16,-5 2 4 0,-6 7 6 16,-1 7-5-16,-8 0-2 15,0 7-3-15,-6 11-1 16,3 4 0-16,-1 3 1 16,4 0 3-16,5 3 4 15,7-5-3-15,3-2 0 16,9-6-2-16,3-5 0 0,0-6 0 15,9-4 1-15,9-5 7 16,4-13-4-16,1-7-6 16,3-3 0-16,0-8 0 15,-5-2 0-15,0 1 2 0,-6-1 1 16,-8 5 8-16,-2 4 0 16,-5 4-2-16,0 11 1 15,-3 2 1-15,-4 7 5 16,-2 5-6-16,1 0-7 15,-4 17-2-15,5 6-1 16,0 7 1-16,4 8 0 0,-1 4-2 16,4 7 0-16,0 2 0 15,0 1-2-15,6 0-16 16,0-4-24-16,7-7-42 16,2-10-102-16</inkml:trace>
  <inkml:trace contextRef="#ctx0" brushRef="#br0" timeOffset="80505.36">15336 11465 319 0,'-1'-12'83'0,"-4"-2"-26"0,5 1 16 15,0 4-25-15,0 2-8 16,6 2-12-16,5 5-12 15,6 0 0-15,-1 7-3 16,5 11-7-16,3 5-1 16,3 9 0-16,0 5-2 0,5 6-1 15,4 4-1-15,3 3-1 16,0 2 1-16,5-2-1 16,2 0 0-16,3 0 1 15,3 0 0-15,3 2-1 0,5 2 0 16,5 3-2-16,5 4 3 15,5 3 4-15,3 0-1 16,3 2-3-16,4-1 3 16,-2-5 0-16,2-3 0 15,-5-5-2-15,-2-6 2 16,-5-7 7-16,-7-3 1 16,-5-6-4-16,-5-3 0 0,-13-5 0 15,-8-6 0-15,-6-4-3 16,-12-1-1-16,-7-4-2 15,-3-3 1-15,-6-1-3 16,1-1 1-16,-2-2 1 16,0 0 3-16,0 0-1 0,0 0 2 15,2 0-2-15,1 0-1 16,-1 0-2-16,1-2 0 16,1-1-1-16,-2 1 2 15,-1 0-2-15,1 2 1 16,-2 0 4-16,0 0-3 0,0 0-2 15,0 0 0-15,0-2 0 16,0 2-1-16,0 0-4 16,0 0-4-16,0 0-8 15,0 4-23-15,0 5-17 0,2 0-47 16,4 0-126 0</inkml:trace>
  <inkml:trace contextRef="#ctx0" brushRef="#br0" timeOffset="80827.16">17454 12900 492 0,'-2'-7'261'0,"-3"-1"-233"15,0 3-6-15,5 3 15 0,0 2-9 16,0 4-11-16,10 9-16 15,-1 7 1-15,1 9 6 16,2 10-1-16,-4 3-4 16,-1 5-1-16,-2 5 0 15,0-2-1-15,-2-2-1 0,-1-5 0 16,0-2 0 0,1-11 0-16,-1-1-4 0,0-11-3 15,3-4-8-15,0-5-11 16,5-6-14-16,0-3-31 15,1 0-36-15,0-9-72 0,-2-14-193 16</inkml:trace>
  <inkml:trace contextRef="#ctx0" brushRef="#br0" timeOffset="80993.58">17510 12992 568 0,'-10'-15'77'16,"10"-4"-39"-16,-2 3-3 15,22 1-3-15,9 2-4 16,12 0-20-16,3 7-8 16,4 1-2-16,-1 5-25 15,-10 0-66-15,-11 6-109 16</inkml:trace>
  <inkml:trace contextRef="#ctx0" brushRef="#br0" timeOffset="81122.81">17569 13119 670 0,'19'0'56'0,"21"-7"-69"16,13-8 20-16,12 0-10 15,9-2-29-15,-2-2-101 16</inkml:trace>
  <inkml:trace contextRef="#ctx0" brushRef="#br0" timeOffset="81985.05">12774 13368 451 0,'-5'-7'91'16,"0"2"-30"-16,0 1 16 16,5 4-18-16,0 0-13 15,0 0-25-15,0 6-13 16,0 8 16-16,7 6-3 0,-2 7-3 16,2 6-3-16,0 8-6 15,-2 4-5-15,3 3-2 16,-1 0-2-16,1-3-6 15,4-6-21-15,-3-7-5 16,4-10-16-16,2-8-27 0,-1-12-36 16,-1-2-55-16,5-8-78 15</inkml:trace>
  <inkml:trace contextRef="#ctx0" brushRef="#br0" timeOffset="82219.73">12995 13458 529 0,'0'-18'88'15,"-2"5"-24"-15,-1 5 0 16,1 4-10-16,2 4-18 16,0 0-26-16,5 9-12 15,4 8 4-15,2 8 0 0,3 9 0 16,1 0-1-16,-1 8 0 16,1-2-2-16,-1 2 0 15,-2-3-11-15,-1-6-8 16,0-2-4-16,-6-8-2 15,-2-5-7-15,-3-4-24 16,0-5-23-16,-10-5-22 16,-10-4-52-16</inkml:trace>
  <inkml:trace contextRef="#ctx0" brushRef="#br0" timeOffset="82359.22">12800 13697 550 0,'0'-17'56'0,"8"2"-27"15,21-2 4-15,14 2-14 16,13 0-6-16,13 1-13 16,11 0-16-16,-1-4-70 15,0 2-350-15</inkml:trace>
  <inkml:trace contextRef="#ctx0" brushRef="#br0" timeOffset="115066.65">7985 10515 275 0,'-2'2'166'16,"0"-2"-145"-16,2 0 7 0,0 0 21 16,5 0-4-16,10 0-19 15,4 0-8-15,1-2 4 16,9 0-7-16,0 2-2 16,5-2-4-16,2 2-5 15,6-1-1-15,2 1-3 0,5 0 0 16,3-2 1-16,5-1-2 15,8 3 1-15,2-1 0 16,6-1 2-16,4 0-1 16,6 1 2-16,0-1 0 15,3 1 1-15,1 1 1 16,5-3 0-16,1 2-2 0,3-1-1 16,5 2 2-16,-5 0-3 15,6 0 1-15,0 0-1 16,-4 2-1-16,1 2 0 15,-2-1 0-15,-4 0 1 16,0-3 0-16,-6 2 1 16,-1-2 2-16,-9-2 0 0,-1 2-1 15,-10 0 3-15,-5-5-3 16,-8-2 2-16,-11 0 0 16,-6-2 5-16,-9 0-1 15,-7 2-2-15,-11-1-1 0,-4 4-4 16,-5-2-8-16,-10 1-43 15,-17-8-99-15</inkml:trace>
  <inkml:trace contextRef="#ctx0" brushRef="#br0" timeOffset="119684.05">12853 14111 496 0,'-4'-4'69'16,"1"-1"-44"-16,-2 1 29 0,5 2-8 16,-2 1-12-16,2 1-22 15,0 0-10-15,0 0 6 16,0 0 2-16,0 3 5 15,0 4 4-15,0 2-3 16,2 4 0-16,1 1-2 16,-1 4-4-16,1 3 3 0,3 6 2 15,0 7 8-15,-3 7-11 16,1 5-4-16,1 6 0 16,-2 4-2-16,1 4-4 15,2-1 3-15,-3-4-4 16,4-5-1-16,0-3 1 0,0-10 1 15,1-7 3-15,-1-3-1 16,-2-9 0-16,1-5 0 16,-5-5-1-16,1-4 0 15,0-3-1-15,0-1 0 0,-1 0 1 16,2 0-1-16,-1 0 0 16,-2-1-3-16,1-3-9 15,-1 0-19-15,0 0-29 16,0-1-51-16,0 2-91 15</inkml:trace>
  <inkml:trace contextRef="#ctx0" brushRef="#br0" timeOffset="120551.58">12704 15273 464 0,'-1'-3'120'0,"-1"-1"-66"16,-1 3 21-16,3 1-17 15,0 0-15-15,0 1-28 16,0 10-12-16,6 9 16 0,1 4-1 15,2 11 1-15,3 2-8 16,-2-1-2-16,0 1-5 16,4-1-2-16,-2-6-2 15,0-5 1-15,-2-5 0 16,0-4-3-16,-3-5-5 16,1-4-11-16,-3-4-10 0,-1-3-29 15,-1 0-23-15,-3-5-25 16,0-11-89-16</inkml:trace>
  <inkml:trace contextRef="#ctx0" brushRef="#br0" timeOffset="120735.89">12691 15316 570 0,'0'-19'32'15,"17"-1"7"-15,12 2 7 16,5 0-10-16,5 4-17 0,4 2-12 15,-1 3 0-15,-1 4-6 16,-7 1-2-16,-7 4-21 16,-9 0-37-16,-11 9-47 15,-7 3-75-15</inkml:trace>
  <inkml:trace contextRef="#ctx0" brushRef="#br0" timeOffset="120881.38">12766 15381 144 0,'-17'8'428'0,"10"-6"-383"16,7-2 12-16,3 0-18 0,24 0-24 16,8 0-13-16,11-2-2 15,4-3-21-15,3 0-93 16,-5-4-262-16</inkml:trace>
  <inkml:trace contextRef="#ctx0" brushRef="#br0" timeOffset="121441.18">12828 15796 463 0,'-1'-3'50'0,"-1"-3"14"16,-1 3 8-16,3 1-28 16,0 2-11-16,0 0-16 15,5 0 0-15,2 4 7 16,-2 8-3-16,2 6-5 16,-2 5-1-16,-1 4 0 0,0 7-2 15,-2 3-1-15,-1 7-3 16,-1 6 1-16,0 2-3 15,0-4 0-15,2-1-1 16,2-2-1-16,-1-8-3 16,2-5 2-16,0-11 0 0,2-1-2 15,0-6-1-15,-2-6 0 16,-2-5-2-16,1-1 2 16,-2-2-2-16,1 0-2 15,-1-4-10-15,-2-8-19 16,1-4-23-16,-1-2-44 0,0 2-62 15,0-3-200-15</inkml:trace>
  <inkml:trace contextRef="#ctx0" brushRef="#br0" timeOffset="122089.87">12878 16759 466 0,'-2'-7'112'16,"-1"2"-45"-16,1 1 10 15,2 2-19-15,0 2-19 16,0 0-25-16,2 11-10 16,-6 7 6-16,4 5 5 15,-1 8-5-15,1 4-2 0,0 1-2 16,0-2-4-16,1-4-1 16,8-3 1-16,2-5-2 15,5-10-3-15,2-3-1 16,6-5-4-16,-3-4-10 0,2-4-21 15,-1-10-30-15,-6-10-26 16,-7-2-65-16,-9-10-242 16</inkml:trace>
  <inkml:trace contextRef="#ctx0" brushRef="#br0" timeOffset="122239.02">12813 16613 577 0,'-8'-9'31'15,"6"-1"5"-15,2 2 15 16,17 3-37-16,10 3-13 16,4 2-2-16,3 0-38 15,1 0-79-15,-11 5-139 0</inkml:trace>
  <inkml:trace contextRef="#ctx0" brushRef="#br0" timeOffset="122866.51">13320 16802 432 0,'-9'-7'77'15,"-5"0"-52"-15,-1 2 35 16,-1 1-8-16,-4 4-30 16,3 0-14-16,-5 2 1 15,2 8 2-15,6 1-9 16,4 5-2-16,3 1-1 0,7-1-3 15,0 1-12-15,10-4-3 16,6-1-9-16,4-3 8 16,-1-5 12-16,3-4-8 15,0 0-1-15,-5-9 7 16,0-7 9-16,1-2 2 0,-6-5 1 16,-3-4 1-16,-4-5 9 15,-2-2 6-15,-3 2 0 16,-1-2 6-16,1 2 1 15,-5 3-4-15,-2 4 1 16,1 7 3-16,1 0-6 0,0 10-6 16,0 1 2-1,4 1-1-15,1 5 0 0,0 1-4 16,0 0-8-16,0 1-2 16,0 10 2-16,6-1 5 15,-1 10-1-15,2-2 1 0,-3 7 3 16,3 4 0-16,-1 5-4 15,4 3 1-15,-3 2-3 16,2 6-2-16,0 1-2 16,2 0-4-16,-1 1-22 15,7-7-64-15,0-12-128 0</inkml:trace>
  <inkml:trace contextRef="#ctx0" brushRef="#br0" timeOffset="170175.34">2446 11656 665 0,'0'-10'19'16,"-6"1"11"-16,2 1 18 15,2 5-2-15,1 1-19 16,-1 2-21-16,2 0-6 15,-2 11-1-15,0 3 3 0,-3 9 1 16,2 2 4-16,1 7 4 16,0 0-2-16,2 3-4 15,0 1-2-15,4-4-2 16,4-2-1-16,6 0-4 16,3-5-15-16,3-4-16 15,4-3-25-15,3-9-25 0,4-6-45 16,-4-3-218-16</inkml:trace>
  <inkml:trace contextRef="#ctx0" brushRef="#br0" timeOffset="170358.4">2507 11576 619 0,'-25'-19'45'0,"3"1"-32"16,8 1 42-16,8 9-9 0,6 4-17 15,0 4-36-15,11 0-8 16,6 4-7-16,5 8-28 16,-2 6-48-16,1 0-123 15</inkml:trace>
  <inkml:trace contextRef="#ctx0" brushRef="#br0" timeOffset="170841.14">2892 11858 606 0,'-12'-18'1'0,"-4"2"3"15,0 3 28-15,-6 6 0 16,-1 7-29-16,-5 0-4 0,0 7 2 15,2 8 0 1,6 2 0-16,1 6-1 0,9-1 0 16,6 0-1-16,4-3-2 15,4-4-3-15,10-1-12 16,7-8 5-16,3-6 14 16,3-3 2-16,2-14-1 0,-3-5-2 15,-2-9 1-15,-4-6 0 16,-5-6 7-16,-5-4 11 15,-3 0 6-15,-4 1 4 16,-3 4 5-16,0 9 2 0,0 8-2 16,0 8-7-16,0 7-5 15,0 10-8-15,0 0-11 16,0 20-8-16,0 8 1 16,6 15 6-16,-1 11-2 15,5 6 0-15,-2 6-6 16,4 2-14-16,3-8-17 0,3-5-24 15,4-12-17-15,1-11-16 16,2-14-48-16,1-12-111 16</inkml:trace>
  <inkml:trace contextRef="#ctx0" brushRef="#br0" timeOffset="171515.6">3300 11753 676 0,'0'-7'21'0,"2"3"6"16,12 4 4 0,12 5-13-16,3 8-3 0,6 5-11 15,6 1-1-15,0 0-2 16,3 1-1-16,-1-2 1 15,-8-4-3-15,-1-3-6 16,-5-5-5-16,-7-3 0 0,-7-3-3 16,-12 0 4-16,-3 0 5 15,-8-2-9-15,-16-1 8 16,-10-1-7-16,-10 1-6 16,-2 3 15-16,-4 0 6 15,1 2 0-15,6 5 0 0,9-1 0 16,5 4 2-16,11-3 2 15,7-1-2-15,8-5-1 16,3-1 1-16,5 0 2 16,12-5 15-16,4-11-10 15,4-2-8-15,2-7 1 16,0-7 0-16,0-1 7 0,-6-2 14 16,-3 5 2-16,-5 1 7 15,-6 9-1-15,-1 4-5 16,-6 9-7-16,0 7-4 15,-6 2-10-15,-3 18-7 0,-5 8 3 16,2 9 2-16,-7 9-2 16,4 7 1-16,5 0-3 15,3 3-13-15,7 0-30 16,2-9-47-16,13-9-74 16,11-12-333-16</inkml:trace>
  <inkml:trace contextRef="#ctx0" brushRef="#br0" timeOffset="171935.39">4202 11624 463 0,'-4'-12'141'15,"-9"3"-114"-15,-1 5 20 16,-4 4-6-16,0 5-13 16,0 15-22-16,0 10-2 0,2 10 4 15,7 4 0-15,7 4-2 16,2 1-4-16,13-5-5 16,11-5-4-16,6-4-2 15,8-10-5-15,3-10-10 16,4-4-40-16,-1-9-38 15,1-2-95-15</inkml:trace>
  <inkml:trace contextRef="#ctx0" brushRef="#br0" timeOffset="172112.68">4526 11799 619 0,'-8'-11'33'0,"1"9"-4"15,1 2 8-15,4 2-21 16,2 11-4-16,0 5-11 15,0 1-2-15,6 1 1 16,3 1-6-16,1-1-26 0,-1-5-15 16,-3-7-44-16,-6-4-106 15</inkml:trace>
  <inkml:trace contextRef="#ctx0" brushRef="#br0" timeOffset="172244.41">4396 11665 392 0,'0'-14'163'16,"14"4"-178"-16,11 6 15 16,5 4 0-16,8 7-9 15,6 11-138-15,-2 3-226 0</inkml:trace>
  <inkml:trace contextRef="#ctx0" brushRef="#br0" timeOffset="172677.41">4932 11856 592 0,'-19'-16'11'0,"-6"0"10"0,-4 3 23 16,0 5-13-16,0 2-9 16,4 6-20-16,0 0-3 15,9 9 1-15,3 7 0 0,6 3-3 16,7 1-4-16,0 2-19 15,15-6 4-15,4-4 11 16,3-3-13-16,5-7 23 16,-2-2 1-16,0-7-1 15,-2-9-7-15,-1-11-2 0,-4-5 8 16,-7-5 2-16,-3-6 12 16,-1-2 16-16,-7 1 4 15,0 1 5-15,0 6-7 16,0 6-3-16,-1 8-5 15,-3 7 4-15,2 9-6 16,2 7-9-16,0 7-14 0,0 16-2 16,0 7 5-16,6 11-1 15,2 9 0-15,2 6 2 16,2-1-6-16,3 1-14 16,-1-9-25-16,6-6 4 15,2-7-17-15,-1-12-11 0,-1-8-23 16,0-10-63-16</inkml:trace>
  <inkml:trace contextRef="#ctx0" brushRef="#br0" timeOffset="172869.66">5227 11914 327 0,'9'-8'287'0,"6"3"-257"15,4-3 2-15,6 3 0 16,7 0 8-16,6 1-28 15,2 3-11-15,4 1 1 0,-3 0-3 16,0 0-10-16,-6 0-27 16,-8-2-48-16,-7-2-63 15,-12-7-91-15</inkml:trace>
  <inkml:trace contextRef="#ctx0" brushRef="#br0" timeOffset="173018.41">5428 11741 526 0,'-9'-5'45'0,"4"4"23"16,5 1-16-16,0 7-39 16,3 9-1-16,6 9-4 0,4 6 1 15,-3 1-8-15,-1 8 0 16,-3 0-18-16,-2 0-53 16,1-8-97-16</inkml:trace>
  <inkml:trace contextRef="#ctx0" brushRef="#br0" timeOffset="173452.78">5907 11849 575 0,'0'-3'46'0,"0"3"-10"15,0 0-6-15,2 1-14 16,2 8 17-16,1 3-21 16,0 2-5-16,5 1-2 0,0-1-3 15,-1-1-2-15,-1-1-5 16,-3-1-24-16,-1-5-30 15,-4-5-25-15,0-1-82 16,-4-13-193-16</inkml:trace>
  <inkml:trace contextRef="#ctx0" brushRef="#br0" timeOffset="173580.92">5830 11692 420 0,'0'-3'14'16,"11"3"-33"-16,10 2 24 0,8 13-4 15,8 7-10-15,0 1-91 16,4 4-92-16</inkml:trace>
  <inkml:trace contextRef="#ctx0" brushRef="#br0" timeOffset="174047.25">6332 11908 531 0,'-10'-9'25'15,"-4"-4"13"-15,-4 3 20 16,0 0-17-16,-2 5-14 0,-2 2-23 16,1 3-2-16,0 0-2 15,5 3 0-15,3 8-2 16,6 2 1-16,3 3-3 16,4-2-5-16,0 0-3 15,11 0-2-15,2-1 0 0,4-5-1 16,3-6 10-16,-1-2-5 15,5 0-3-15,-4-8-3 16,-1-10 1-16,-2-4 8 16,-3-6 10-16,-4-6-1 15,-9-6 6-15,-1-2 12 0,0-3-3 16,-1-1 7-16,-9 5 9 16,-1 3-10-16,3 10-3 15,-4 6 0-15,5 9 2 16,0 7-8-16,2 6-10 15,3 4-6-15,2 11 1 16,0 10-1-16,0 6 6 0,7 6 1 16,4 5 3-16,5 2-2 15,-2 2-4-15,3 1-1 16,-1-1-2-16,-3-3-14 16,-1-2-21-16,-2-4-19 15,0-8-43-15,0-8-65 0,2-12-110 16</inkml:trace>
  <inkml:trace contextRef="#ctx0" brushRef="#br0" timeOffset="174306.62">6651 11592 592 0,'2'-10'39'15,"3"0"6"-15,3 7 11 0,6 3-27 16,-1 7 9-16,8 13-18 16,2 5 0-16,2 7-1 15,4 9-9-15,0 3 1 16,-1 3-6-16,-6 3 0 16,-4 0-6-16,-11 1 0 15,-9-1-2-15,-28 4-20 16,-33-4-23-16,-29-5-57 0,-37-14-205 15</inkml:trace>
  <inkml:trace contextRef="#ctx0" brushRef="#br0" timeOffset="-102115.23">21524 8217 597 0,'7'-10'63'0,"-5"0"-42"16,0 3 18-16,0 6-7 15,2 1-8-15,-4 0-20 16,0 5-6-16,0 9 3 16,0 6 9-16,0 5 2 0,-6 5 1 15,2 4 1-15,-3 2-2 16,2-2-1-16,2 1-4 16,3-6 2-16,0-1-1 15,2-4-1-15,13-8-1 16,9-6-2-16,6-1-2 0,10-7-1 15,5-2 0-15,6 0-1 16,3-5-1-16,1-4-16 16,-7-4-10-16,-3 3-17 15,-11-5-23-15,-12 1-30 16,-12-2-40-16,-10-2-94 0</inkml:trace>
  <inkml:trace contextRef="#ctx0" brushRef="#br0" timeOffset="-101905.73">21618 8347 207 0,'-19'-7'214'15,"11"0"-161"-15,3-2 7 16,5 2-9-16,1-2-13 16,18 0-26-16,3-1-3 15,11-2 4-15,3 2 0 0,5-4-7 16,2 1-5-16,-5-1-3 15,0 2-26-15,-9-3-42 16,-8-1-56-16,-10 0-48 16</inkml:trace>
  <inkml:trace contextRef="#ctx0" brushRef="#br0" timeOffset="-101775.27">21641 8090 545 0,'-13'-4'59'16,"13"-4"-26"-16,13-1 1 15,23 2-30-15,15-2-3 16,8 2-2-16,4-4-52 16,-4 0-132-16</inkml:trace>
  <inkml:trace contextRef="#ctx0" brushRef="#br0" timeOffset="-99419.66">21668 8831 68 0,'0'-4'418'0,"0"-1"-352"16,0 0 10-16,0 1-11 15,0 4-9-15,0-2-20 16,0 2-14-16,-1 0-8 16,-5 6-4-16,-5 6 1 15,-3 6 2-15,-6 10 0 0,-9 10-4 16,-5 9 2-16,-7 10-4 15,-8 10-3-15,-8 5 0 16,1 6-2-16,-1-2 2 16,2-2 4-16,0-5-4 15,3-9 0-15,11-5 4 16,2-8 3-16,2-5-3 0,9-7-3 16,3-2-5-16,5-7-2 15,1-2 0-15,7-7-15 16,2-1-17-16,-5-3-22 15,1-6-49-15,-6-2-79 0,-4-1-346 16</inkml:trace>
  <inkml:trace contextRef="#ctx0" brushRef="#br0" timeOffset="-98836.97">20423 10205 607 0,'0'-9'66'0,"0"3"-22"15,0 2 1-15,0 4-7 16,2 6-23-16,-2 10-14 16,0 7 6-16,0 7 7 15,0 6-1-15,0 2-4 16,-2 2 0-16,2-2-1 0,0-2-3 15,0-2-3-15,6-6 0 16,7-3-1-16,4-6 0 16,9-4-1-16,4-7 0 15,2-6 0-15,7-2-4 16,-2 0-15-16,-1-10-17 16,-4-6-32-16,-6 0-26 15,-11-7-77-15,-8-2-291 0</inkml:trace>
  <inkml:trace contextRef="#ctx0" brushRef="#br0" timeOffset="-98664.44">20501 10368 609 0,'-5'-7'37'16,"5"-1"-10"-16,14-2 4 15,11 0-4-15,7-1-6 0,2 0-17 16,2 1-7-1,-4 1-22-15,-10 0-59 0,-11 0-77 16,-11 2-139-16</inkml:trace>
  <inkml:trace contextRef="#ctx0" brushRef="#br0" timeOffset="-98564.49">20452 10240 251 0,'-25'-7'341'0,"16"-3"-296"0,11-8-13 15,32-2-24-15,24-4-14 16,19-8-48-16,15-3-113 15</inkml:trace>
  <inkml:trace contextRef="#ctx0" brushRef="#br0" timeOffset="-98017.2">21735 9131 153 0,'0'-20'132'0,"0"2"-86"16,0-1 12-16,0 2 1 16,0-1 11-16,0 6-17 15,0-2-16-15,0 5-2 0,0 0-6 16,0 4-1-16,0 3 1 15,0 2-7-15,1 0-9 16,5 14 4-16,1 6 5 16,1 10 0-16,0 11-5 15,-1 9-3-15,0 13-3 16,-2 9 1-16,2 6-4 16,0 4-3-16,1-2-1 0,4-4-3 15,2-5-1-15,-1-11 2 16,2-9-2-16,-1-6-1 15,1-9-4-15,-4-6-7 16,-4-5-13-16,-1-2-27 0,-6-7-35 16,0-4-61-16,-12-6-179 15</inkml:trace>
  <inkml:trace contextRef="#ctx0" brushRef="#br0" timeOffset="-97613.1">21742 10392 202 0,'-9'1'406'0,"9"-1"-363"0,0 0 9 15,16-1-22 1,12-5 8-16,10 1-11 0,9-2-14 15,7 1-5-15,4-1-6 16,1 4-1-16,-2-2-2 16,-5-1-2-16,-8 5-28 15,-10-3-27-15,-12 2-35 16,-10-2-39-16,-12-1-93 0</inkml:trace>
  <inkml:trace contextRef="#ctx0" brushRef="#br0" timeOffset="-97435.34">22045 10246 499 0,'-7'-4'71'0,"-1"2"-9"16,8 2 7-16,0 3-24 15,0 12-17-15,8 5 12 16,-2 7-13-16,-3 3-10 0,-1 7-10 16,-2 2-6-16,0 2-2 15,0-3-29-15,0-8-52 16,0-7-81-16,0-16-232 15</inkml:trace>
  <inkml:trace contextRef="#ctx0" brushRef="#br0" timeOffset="-96827.57">21828 8877 495 0,'-2'0'68'15,"2"-2"-36"-15,6 2 3 16,12 0-15-16,6 12 20 16,9 0-16-16,5 6-8 15,10 7-3-15,8 1-6 16,8 6 0-16,11 6-4 0,5 1 0 16,4 2-2-16,5 4 0 15,2 2-1-15,-1-1 2 16,0 2 1-16,-3 4 1 15,1-3-2-15,-3 4-3 0,-6-3 3 16,-4-1-3-16,-8-5 2 16,-5-3-1-16,-4-5 0 15,-9-2 1-15,-6-4-1 16,-8-5 1-16,-8-7-1 16,-8-2 0-16,-7-7 0 15,-5-4-24-15,-4-5-45 0,-3 0-89 16</inkml:trace>
  <inkml:trace contextRef="#ctx0" brushRef="#br0" timeOffset="-96420.29">23568 10049 677 0,'4'-5'34'0,"-2"1"-1"15,1 4 12-15,3 2-12 16,-3 12-15-16,4 9-6 16,0 9-2-16,3 10 4 0,0 6-4 15,-3 4-4-15,4-2-3 16,0-2-3-16,-1-6 1 16,2-7 0-16,-4-9-3 15,-1-6-11-15,0-9-14 16,-2-8-18-16,0-3-16 15,2-5-18-15,3-15-56 0,0-5-151 16</inkml:trace>
  <inkml:trace contextRef="#ctx0" brushRef="#br0" timeOffset="-96157.99">23911 10128 523 0,'4'-13'82'0,"-2"-1"-23"16,-1 7 5-16,3 2-15 15,-1 5-7-15,3 0-23 16,-3 5-15-16,5 11 0 0,-3 5 4 16,2 9-1-16,2 5-2 15,1 0-3-15,-4 2-2 16,1 0 0-16,2-4 0 16,-2-3 0-16,-1-1-3 15,-1-8-2-15,-1 1-2 16,-1-6-3-16,-3-2-6 15,0-1-15-15,0-6-15 16,-3-1-28-16,-7-6-39 0,-5 0-75 16</inkml:trace>
  <inkml:trace contextRef="#ctx0" brushRef="#br0" timeOffset="-96008.39">23705 10297 561 0,'-4'-11'35'15,"4"-1"-1"-15,19 5 8 16,15 1-17-16,13 3-14 16,11 1-8-16,8 1-5 0,2-1-42 15,2-5-166-15</inkml:trace>
  <inkml:trace contextRef="#ctx0" brushRef="#br0" timeOffset="-84542.21">11133 9421 236 0,'2'-14'18'0,"-2"1"62"15,0-1-42-15,0 0 5 0,0-1-9 16,0 0-2-16,0 0-4 15,-3 0-2-15,-4-2-4 16,4 3-3-16,-6-1-8 16,0-2-4-16,-4 1-1 15,-2-1-3-15,-7-3-2 0,-2-1-1 16,-6 1 2-16,-3-2 2 16,-4-1 1-16,-4 0-4 15,-6-1 0-15,-7-1 3 16,-3 3-2-16,-4 0-2 15,-5 1 1-15,-2 3 0 0,-1 0-2 16,-3 2 4-16,-4 1-3 16,0 3 0-16,-7 1 1 15,0 3 1-15,1 0-1 16,-3 3 1-16,2 3-3 16,1 2 1-16,1 0 1 0,0 0-1 15,4 0-2-15,-2 2-2 16,0 5-11-16,-2 0-13 15,6 0-1-15,-3 3 4 16,3-4 10-16,1 3 8 16,1 0 7-16,5 0 0 15,1 2 2-15,2 1 2 0,6-1 1 16,2 3-2-16,1 0-2 16,1 3 1-16,4-1-4 15,3 3 4-15,1 1-1 16,4 1-2-16,-1 4 4 0,5 2-3 15,0 3 0-15,-2 3 0 16,3 4 2-16,-2 0-2 16,-1 3 2-16,1 0 7 15,-1 4 6-15,2 2-3 16,1 2 0-16,3 0 4 16,5 2-6-16,4 0-3 0,4 3-1 15,4-1-4-15,2 5 0 16,1 0 0-16,5 4-2 15,1-2 0-15,1 0 2 16,3-4-2-16,5 0 1 16,2-1 1-16,-1-6 1 15,9-2 1-15,6-1 0 0,5-2 1 16,7-4-1-16,4-2 1 16,9 1 2-16,6-1 0 15,6-1-1-15,8 0-2 0,8 1 1 16,4-4-5-16,2-4 0 15,5-3 2-15,4-1 2 16,3-2 0-16,6-2-3 16,1-1 1-16,2-1 1 15,3 0-3-15,1-4 1 16,3 0-1-16,-1-3 1 0,4-1-1 16,-1-1 0-16,2-4 0 15,-1-3-1-15,-2-3 1 16,0 0 0-16,1 0 0 15,-3-3-2-15,-6-4-2 16,3 0-2-16,-3-3 1 16,-7 2 1-16,-1-2 2 15,-5 0 0-15,-5-2 0 0,-2-5 1 16,-4-1 1-16,-1-1 1 16,-3-6-1-16,-4 0-1 15,-1-3-1-15,-4-2-4 16,-1-1 3-16,-7-1 2 0,-2-1 2 15,0-2-1-15,-3 3 1 16,-2-4 0-16,-1-1-1 16,-1-2 1-16,-1-4 1 15,-4-2-2-15,-1-5 1 16,-4-1 2-16,-7-6 3 0,-4-3 6 16,-13-2-1-16,-8-4 8 15,-7-5 7-15,-21-4-12 16,-27-5-13-16,-26-8-6 15,-37-10-38-15,-42-10-64 16,-44-12-143-16</inkml:trace>
  <inkml:trace contextRef="#ctx0" brushRef="#br0" timeOffset="-77909.78">23331 8542 632 0,'7'-5'13'0,"2"5"-18"0,4 0 3 16,3 7 2 0,2 10-2-16,-1 5 1 0,4 3 1 15,-1 4 0-15,1-5 2 16,4-2-1-16,2-2 4 15,7-8 2-15,0-5 7 16,5-7-5-16,3 0-2 0,3-14 0 16,3-6 4-16,2-7 3 15,1-3 0-15,-1-8-5 16,-2-1-2-16,-4-5 2 16,0-5-4-16,-4 0 3 15,-4-1-1-15,-3 2-6 0,-8 6 0 16,-6 6 1-16,-6 12-1 15,-6 9 0-15,-7 15-2 16,-8 7-44-16,-18 21-124 16</inkml:trace>
  <inkml:trace contextRef="#ctx0" brushRef="#br0" timeOffset="-64766.98">23674 8135 312 0,'-5'1'333'16,"1"2"-282"-16,2-2-34 16,2 3-20-16,13 6 3 15,9 5 4-15,8 6-2 0,6 4 0 16,8 7-1-16,4 8-1 15,1 4 0-15,0 8 0 16,2 2 0-16,-3 1 0 16,-3 2 0-16,1 0 1 15,-2-2 0-15,-5-1 8 0,0-6 10 16,-6-3 2-16,-3-4 1 16,-6-5 1-16,-2-6-6 15,-7-3-1-15,0-6-4 16,-3-3-5-16,-3-4-3 15,1-5-3-15,-7-3-2 16,1-5 0-16,-4-1-15 16,0-12-21-16,0-19-57 0,-15-20-191 15</inkml:trace>
  <inkml:trace contextRef="#ctx0" brushRef="#br1" timeOffset="25105.68">13589 16544 271 0,'-17'-11'140'0,"0"-2"-122"15,-2-1 32-15,1-2-12 16,-3 1-19-16,1-2-10 0,-4 1-3 15,-3-1 4-15,-5-2-2 16,1 3 4-16,-6 1 4 16,-3 2-2-16,-2 0-1 15,-2 4 2-15,-7 2-2 16,-3 4-2-16,-1 3 3 0,-6 0-1 16,-4 10-1-16,-5 8-4 15,-3 5 0-15,-5 6 2 16,0 6-5-16,-4 7 0 15,4 4 0-15,5 2 2 16,7 4 2-16,10 0 11 16,12 3-3-16,12 0-2 0,13 6-1 15,11 1-8-15,8 3-1 16,7-1-2-16,11 2-3 16,9 0 0-16,5 3-1 15,7-3 0-15,8 0-6 16,7-4 2-16,7-3 0 15,7-2 4-15,11-14 0 0,6-7 2 16,7-9-2-16,-1-8 1 16,2-6-1-16,-1-8 2 15,-2-5 0-15,-3 0-2 16,-4-13-3-16,-4-5-2 0,-2-3-3 16,-7-4 2-16,-1-5 7 15,-8-2-3-15,-4-6 6 16,-5-2-2-16,-5-2 3 15,-6-4 4-15,-5-2 1 16,-4-2-2-16,-10 0 0 0,-5-5 0 16,-7-2 0-16,-8-4 3 15,-2-1 1-15,-5-6 0 16,-12-2 0-16,-2 2-1 16,-8 1-4-16,-2 2-3 15,-3 3-2-15,-5 8-1 0,-1 5-1 16,-1 4 1-16,-5 10-1 15,-3 6-7-15,-9 3-18 16,-7 6-20-16,-12-1-28 16,-13-1-65-16,-9-6-335 15</inkml:trace>
  <inkml:trace contextRef="#ctx0" brushRef="#br1" timeOffset="30530.66">2716 13308 469 0,'4'-28'97'0,"-4"1"-7"16,1 4-10-16,-1 7-5 0,0 3-25 15,0 4-15-15,0 7-12 16,3 2-6-16,-3 13-14 16,0 12-5-16,0 12 2 15,2 12 0-15,-2 5 2 0,-2 4-1 16,2-1 0-16,0-2-1 15,5-9 1-15,11-5-1 16,8-10-1-16,3-10-1 16,8-8 1-16,6-12 2 15,6-1-7-15,8-16-10 16,-2-9-17-16,-1-3-25 0,-8-8-36 16,-8 0-35-1,-16-6-160-15</inkml:trace>
  <inkml:trace contextRef="#ctx0" brushRef="#br1" timeOffset="30689.62">2797 13369 622 0,'-27'0'39'0,"13"0"-16"16,14-4 14-16,7-5-20 16,26-1-16-16,8-2-2 15,7 0-1-15,2 2-13 0,-3-5-53 16,-11-2-86-16,-12 1-168 15</inkml:trace>
  <inkml:trace contextRef="#ctx0" brushRef="#br1" timeOffset="30805.67">2833 13189 387 0,'-44'-7'241'0,"13"-3"-189"16,16 0-1 0,19-1-21-16,30 0-26 15,23 1-13-15,21-2-29 0,14-1-62 16,6-3-153-16</inkml:trace>
  <inkml:trace contextRef="#ctx0" brushRef="#br1" timeOffset="31387.36">3505 13529 476 0,'-12'-5'63'16,"-1"1"3"-16,7 2-11 16,6 0-4-16,0 2-19 15,20 0-26-15,9 0 10 16,16 0 17-16,11 0-11 16,10 0-9-16,11-4-6 15,7 3-2-15,4-2-4 0,2-3-2 16,-2 0 1-16,-6-4-1 15,-8 3-6-15,-11-1-13 16,-15-5-23-16,-13-1-25 16,-16-1-13-16,-9-3 0 15,-10 1-15-15,-6-1 21 0,-10 1 50 16,-6 4 73-16,5 1 39 16,-1 6-3-16,9 2-18 15,4 4-18-15,5 0-20 16,7 9-23-16,8 8 3 15,7 1 4-15,0 6-2 0,-5 8-7 16,-10 6-2-16,-4 8-1 16,-23 4-3-16,-14 0-22 15,-13-2-41-15,-5-7-55 16,-2-15-10-16,2-9 3 16</inkml:trace>
  <inkml:trace contextRef="#ctx0" brushRef="#br1" timeOffset="31814.09">4927 13330 72 0,'17'-12'463'0,"-7"2"-385"15,-8 5-7-15,-2 5-12 16,0 3-18-16,0 13-33 15,0 9-2-15,-4 7 8 16,1 10-4-16,3 3-2 16,1 0-1-16,6 2-4 0,10-4-1 15,6-4-2-15,4-9 0 16,5-5-1-16,6-7 1 16,0-9 0-16,3-6-7 15,0-3-18-15,-1-5-21 16,-6-12-27-16,-9-7-56 15,-9-5-98-15</inkml:trace>
  <inkml:trace contextRef="#ctx0" brushRef="#br1" timeOffset="31964.81">5073 13476 481 0,'-29'-10'72'0,"12"0"-36"0,10-2 11 15,9 2-22 1,20 2-19-16,14 1-7 0,6-3 1 15,7 3-8-15,-2 1-39 16,-9-6-68-16,-13 0-179 0</inkml:trace>
  <inkml:trace contextRef="#ctx0" brushRef="#br1" timeOffset="32086.8">4979 13287 559 0,'-5'-9'16'16,"12"-1"23"-16,29 2-45 0,18 1 4 15,17-2-41-15,14 0-98 16,5-2-182-16</inkml:trace>
  <inkml:trace contextRef="#ctx0" brushRef="#br1" timeOffset="32982.49">4993 13706 562 0,'2'0'21'16,"9"-11"-12"-16,0-1 11 15,5-5 9-15,0-1-16 0,2-5-13 16,-4 0 0-16,-1-5-1 16,-4 4-2-16,-4-4 2 15,-5 6-1-15,-3 2-1 16,-12 11-4-16,-9 4 5 16,-5 5 1-16,-5 5 2 15,-3 10 2-15,3 8 7 0,7 8 0 16,6 1-4-16,8 0-3 15,11-3-4-15,2-6 1 16,20-9-1-16,11-11 2 16,8-3 2-16,5-17 0 15,0-10-2-15,-1-11 2 0,-11 1-1 16,-10-6 2-16,-13 4 27 16,-9 5-10-16,-11 5-17 15,-14 10-1-15,-7 8 3 16,3 8-2-16,0 3-3 15,12 14-3-15,7 7-4 0,10 8-24 16,13 3-20-16,18-2-28 16,13-6-93-16,7-10-244 15</inkml:trace>
  <inkml:trace contextRef="#ctx0" brushRef="#br1" timeOffset="33204.45">5633 13208 580 0,'5'-36'77'0,"-5"10"-7"16,0 6-5-16,-2 16-22 16,0 4-11-16,-1 24-30 0,1 9-3 15,2 14 4-15,0 11-1 16,2 9-1-16,8 1 0 16,7-3 0-16,2-4-1 15,6-8-2-15,4-13-11 16,2-12-8-16,1-11-27 15,2-14-27-15,-2-5-42 0,-1-24-87 16</inkml:trace>
  <inkml:trace contextRef="#ctx0" brushRef="#br1" timeOffset="33405.68">5997 13197 618 0,'-15'-7'35'0,"3"4"6"16,5 3-1-16,7 17-26 15,0 8 10-15,7 10-4 16,10 7-8-16,-1 4-4 16,5 6-3-16,2 2-5 0,1-4 0 15,-3 0-5-15,0-6-28 16,-6-8-31-16,-8-11-28 16,-7-13-87-16,-14-12-237 15</inkml:trace>
  <inkml:trace contextRef="#ctx0" brushRef="#br1" timeOffset="33524.28">5710 13461 585 0,'0'-15'60'15,"26"-1"-58"-15,16 5-6 16,19 3 5-16,9 1 0 16,3 0-61-16,0 2-189 0</inkml:trace>
  <inkml:trace contextRef="#ctx0" brushRef="#br1" timeOffset="33944.95">3564 13365 507 0,'-25'3'48'16,"1"-3"-6"-16,14 0 11 15,10 1-24-15,2-1-1 16,25 0-21-16,12 0 11 16,13 0 6-16,15 0-16 15,9 0-4-15,19 0-4 0,1 0-4 16,8 0-33-16,-4-4-68 15,2-7-232-15</inkml:trace>
  <inkml:trace contextRef="#ctx0" brushRef="#br1" timeOffset="34479.36">3598 14448 590 0,'-3'0'59'0,"3"0"-21"16,8 0 16-16,21-7-34 16,9-1 13-16,16 0-15 0,12-3-10 15,12 0-3-15,5 2-7 16,7 1 4-16,-3 0-4 15,-4 3-2-15,-12 1-34 16,-15 3-29-16,-20 1-25 0,-18 0-39 16,-18 0-50-1</inkml:trace>
  <inkml:trace contextRef="#ctx0" brushRef="#br1" timeOffset="34813.15">3739 14553 482 0,'-42'11'47'0,"16"-2"-12"15,21-6 0-15,12-1-25 16,25-2-7-16,17-5 13 16,18-8-5-16,12-5-7 15,7-3-3-15,-2 0-1 16,-3-4-1-16,-11-2-39 0,-14 0-42 16,-20-3-51-1,-16 3-27-15,-15-1 122 0,-5 1 109 16,-10 4 41-16,-9 3-7 15,1 5 1-15,7 8-30 16,4 4-17-16,7 3-22 16,7 7-29-16,19 11 4 15,3 5 12-15,6 6-10 0,1 3-8 16,-7 1-5-16,-9 2-1 16,-18-3-7-16,-6-2-20 15,-28-5 5-15,-13-4 0 16,-15-10-16-16,-6-11-51 0,-9-7-116 15</inkml:trace>
  <inkml:trace contextRef="#ctx0" brushRef="#br1" timeOffset="38648.68">5103 14255 334 0,'0'-5'237'0,"0"1"-199"16,0-1 3-16,0 3 5 16,0 0-1-16,0 2-26 15,0 0-14-15,0 0 3 16,0 0 4-16,0 0-5 0,0 0-5 16,0 0 5-16,0 0 2 15,2 2 1-15,0 0 1 16,-1 1-2-16,-1-1 1 15,2-2 0-15,-2 0 1 16,0 0 3-16,0 0-1 0,0 0-1 16,0 0-2-16,0 0-2 15,0 0-1-15,0 0-3 16,0 0 1-16,0 0-1 16,0 0-1-16,0 2 0 15,0 1-2-15,2 5-1 16,3 6-2-16,-3 7 3 0,4 11-1 15,-4 8 3-15,1 4-2 16,-1 6 0-16,1 2-1 16,-1 0 2-16,3-8-6 15,4-2-22-15,6-14-20 16,5-9-9-16,4-11-32 0,3-8-48 16,2-16-100-16</inkml:trace>
  <inkml:trace contextRef="#ctx0" brushRef="#br1" timeOffset="38863.04">5480 14291 625 0,'-3'-11'78'15,"-4"0"-29"-15,1 8 7 16,2 3-16-16,4 7-20 16,0 11-17-16,8 10-3 15,2 6 2-15,4 7 1 0,-1 4-2 16,3 2-1-16,-1-5 0 15,-3-1-3-15,1-5-13 16,-6-8-11-16,-2-4-18 16,-5-12-24-16,0-6-44 15,-17-6-76-15</inkml:trace>
  <inkml:trace contextRef="#ctx0" brushRef="#br1" timeOffset="39013.18">5186 14508 644 0,'0'-10'34'16,"5"1"-16"-16,26 2-8 0,18 0-4 16,18 3-4-16,14 2-3 15,12 2-24-15,2 0-30 16,0-1-43-16,-12-3-138 16</inkml:trace>
  <inkml:trace contextRef="#ctx0" brushRef="#br1" timeOffset="39477.81">6060 14355 679 0,'-2'-4'41'16,"2"3"2"-16,4 1-9 0,14 7-15 15,7 5-1-15,13 5-14 16,5-2-3-16,3 5 1 16,3-8-1-16,0-1-1 15,-7-4-1-15,-9-5-13 16,-11-2-4-16,-10 0 1 15,-12-7 10-15,-12-6 0 16,-17 3-9-16,-15 1 5 0,-6 2 9 16,-4 5 2-16,0 2 0 15,5 9 2-15,1 5 0 16,14 4 4-16,7 0-2 16,12-2-2-16,5-2-3 0,10-7 1 15,2-3 0-15,16-4 8 16,7-9-4-16,1-12-2 15,4-3 1-15,-1-6-1 16,-6 0-1-16,-1-3 8 16,-6 3 12-16,-4 5 3 15,-5 4-3-15,-3 8 1 0,-4 7-3 16,0 6-7-16,-2 3-6 16,-3 17-5-16,-4 10 0 15,6 11-1-15,-1 5-1 16,4 6 0-16,0 0-6 15,16-2-17-15,4-6-16 0,10-8 3 16,8-13-21-16,6-13-74 16,5-10-130-16</inkml:trace>
  <inkml:trace contextRef="#ctx0" brushRef="#br1" timeOffset="39700.68">6814 14291 739 0,'-7'-9'28'16,"-4"0"4"-16,5 9 9 16,-1 16-8-16,6 13-9 15,1 8-17-15,0 8-1 0,0 6-1 16,13 3-3-16,1-4-4 16,1-1-3-16,4-9-12 15,-3-6-10-15,0-7-12 16,-1-12-27-16,-6-7-28 15,-3-8-55-15,-6-9-188 0</inkml:trace>
  <inkml:trace contextRef="#ctx0" brushRef="#br1" timeOffset="39845.43">6875 14366 634 0,'6'-25'33'15,"6"0"-4"-15,8 5 15 16,11 6-11-16,5 3-7 15,6 4-23-15,7 7-3 16,-4 0-6-16,-8 7-62 0,-15 6-140 16</inkml:trace>
  <inkml:trace contextRef="#ctx0" brushRef="#br1" timeOffset="39961.28">6841 14494 714 0,'5'0'9'0,"30"0"-17"15,13 0 4-15,13 0-35 16,7-1-194-16</inkml:trace>
  <inkml:trace contextRef="#ctx0" brushRef="#br1" timeOffset="40477.96">3651 15339 628 0,'-2'0'85'16,"2"0"-66"-16,17-5 8 16,16 0 4-16,12-4 6 15,13 0-26-15,10 0-6 16,5 2-3-16,3 1-2 0,-1 5-1 15,-6 1-16-15,-11 0-46 16,-14 0-45-16,-20 3-71 16,-22 3-212-16</inkml:trace>
  <inkml:trace contextRef="#ctx0" brushRef="#br1" timeOffset="40771.14">3760 15445 579 0,'-20'4'59'0,"20"-4"-58"15,11-2 12-15,26-6-9 0,19-4 4 16,9 0-9-16,11-4 1 16,-1-2-11-16,-7 0-30 15,-11-2-36-15,-16-3-14 16,-14-2 27-16,-15 5 50 16,-12-3 62-16,-10 7 73 15,-9 0-30-15,1 7-16 0,2 6-13 16,3 3-16-16,9 3-21 15,4 13-14-15,9 9-5 16,8 7 2-16,2 7-4 16,3 8-4-16,-7 1 1 0,-5 4-6 15,-10-6-33-15,0-5-40 16,-14-9-25-16,-6-10-68 16,-5-11-141-16</inkml:trace>
  <inkml:trace contextRef="#ctx0" brushRef="#br1" timeOffset="41741.8">5142 15304 653 0,'-3'-9'67'0,"-1"2"-13"15,-1 2 11-15,5 5-20 0,0 0-14 16,0 12-26-16,0 9-6 16,9 12 6-16,3 9 3 15,1 8-3-15,1 2-3 16,3 0-1-16,-2-4 2 15,0-5-11-15,-3-11-7 0,0-9-11 16,-3-5-13-16,-4-11-23 16,-5-7-18-16,0-2-46 15,-9-18-113-15</inkml:trace>
  <inkml:trace contextRef="#ctx0" brushRef="#br1" timeOffset="41885.61">5159 15365 481 0,'0'-29'125'15,"12"2"-80"-15,8 6-5 16,9 4-10-16,9 5-2 16,3 5-20-16,2 6-6 15,0 1-2-15,-7 10-29 0,-9 6-95 16,-17 4-80-16</inkml:trace>
  <inkml:trace contextRef="#ctx0" brushRef="#br1" timeOffset="42004.27">5268 15531 297 0,'-5'3'369'16,"5"-3"-350"-16,23-2-11 16,18-5-4-16,15-3-5 15,12-6-35-15,8-4-95 16,-1-2-352-16</inkml:trace>
  <inkml:trace contextRef="#ctx0" brushRef="#br1" timeOffset="42617.37">5913 15411 616 0,'7'0'46'0,"2"0"-43"16,9 4 15-16,4 8 17 0,5 6-8 15,3 2-20-15,8 3-3 16,1-4-1-16,3-1-3 15,-6-7 0-15,-2-4 0 16,-7-7-8-16,-12-2-9 16,-7-7 11-16,-8-5 4 0,-13-4-2 15,-12 2 1 1,-9 4 0-16,-9 3 1 0,-2 7 4 16,0 2 6-16,4 2-2 15,6 10 2-15,7 2-5 16,7 4-1-16,6 0-2 15,8-2-1-15,3-2 1 0,4-7-1 16,7-7-1-16,12 0 4 16,4-13 1-16,0-9 0 15,4-5 1-15,0-1 10 16,-4 1 14-16,-3 2 7 16,-6 7-9-16,-5 5-5 0,-2 8-3 15,-4 5-11-15,-3 15-10 16,2 9 0-16,-2 10 3 15,0 13 0-15,3 1-1 16,6 5-9-16,5-1-17 0,7-4-24 16,7-14-41-16,4-11-63 15,5-13-104-15</inkml:trace>
  <inkml:trace contextRef="#ctx0" brushRef="#br1" timeOffset="42840.41">6710 15306 39 0,'0'-9'714'16,"0"5"-695"-16,0 4 10 15,-3 7-9-15,1 14 4 16,2 14-7-16,0 8-7 0,0 7-6 16,2 1 1-16,5 1-4 15,6-2-1-15,-1-7-8 16,0-7-11-16,3-12-8 15,-1-4-9-15,-4-13-18 16,-5-7-30-16,-5-3-81 0</inkml:trace>
  <inkml:trace contextRef="#ctx0" brushRef="#br1" timeOffset="42988.87">6678 15361 672 0,'3'-30'31'0,"16"-1"-4"16,8 10 11-16,10 7-12 15,9 5-8-15,9 4-14 16,-1 5-4-16,0 3-3 16,-10 9-49-16,-15 5-114 15,-19 0-244-15</inkml:trace>
  <inkml:trace contextRef="#ctx0" brushRef="#br1" timeOffset="43113.78">6637 15552 744 0,'9'0'10'16,"26"-5"-17"-16,23-3 8 0,13 1-2 16,12 2-35-16,2-6-147 15</inkml:trace>
  <inkml:trace contextRef="#ctx0" brushRef="#br1" timeOffset="43633.4">3751 16595 669 0,'7'0'24'0,"16"-5"-14"16,15-2 34-16,13-1 2 0,8 0-28 15,11-2-11-15,6 2 0 16,2 3-5-16,-5 1-2 16,-5 2-7-16,-15 2-49 15,-16 0-50-15,-22 0-57 16,-15 0-162-16</inkml:trace>
  <inkml:trace contextRef="#ctx0" brushRef="#br1" timeOffset="43907.25">3897 16669 543 0,'-27'5'96'16,"20"-5"-91"-16,12 0 12 16,29 0-2-16,15-5 4 0,17-10-20 15,7 1 1-15,4-6 1 16,-8-1 1-16,-10-1-22 16,-18-3-30-16,-15 2 17 15,-14-2 35-15,-12 2 26 16,0 4 25-16,-11 4 4 0,0 5 1 15,4 4-15-15,5 6-17 16,2 0-11-16,13 16-12 16,5 6 0-16,4 8-2 15,1 8 0-15,-5 4-6 16,-5 4-24-16,-12 1-32 16,-1-6-46-16,-14-9-70 0,-6-10-165 15</inkml:trace>
  <inkml:trace contextRef="#ctx0" brushRef="#br1" timeOffset="44306.87">5176 16470 610 0,'-5'-10'64'15,"-5"1"-4"-15,2 5 12 16,1 4-27-16,2 0-20 0,1 7-20 16,2 11-2-16,2 2 4 15,7 5-3-15,12 0-3 16,8 2 0-16,5-2-2 16,2-4-2-16,-2-5-17 15,-5-2-24-15,-4-7-34 0,-10-7-46 16,-8-1-135-16</inkml:trace>
  <inkml:trace contextRef="#ctx0" brushRef="#br1" timeOffset="44439.73">5178 16351 622 0,'0'-9'32'16,"12"0"-42"-16,12 6-2 15,14 3 14-15,7 8-2 16,5 6-70-16,0 6-102 15,4 2-121-15</inkml:trace>
  <inkml:trace contextRef="#ctx0" brushRef="#br1" timeOffset="44782.18">5685 16517 568 0,'-24'-11'110'0,"-8"-1"-100"15,0 2 30-15,-4 5 2 16,4 5-22-16,1 0-14 15,10 8-4-15,6 4 1 16,9 4-3-16,6 3-3 16,12-1-1-16,10-1-10 15,7-5-13-15,3-9 5 0,1-3 7 16,-3-12 5-16,-4-11-3 16,-5-6 4-16,-7-7 12 15,-4-3 3-15,-6 0 19 16,-4 0 10-16,0 5-1 15,-2 3 4-15,-3 12-1 0,0 5-4 16,2 8-12-16,3 6-13 16,0 13-11-16,3 12 0 15,10 5 1-15,5 11 0 16,2 6-17-16,5 4-23 16,4 1-25-16,1-7-53 15,3-6-114-15</inkml:trace>
  <inkml:trace contextRef="#ctx0" brushRef="#br1" timeOffset="45247.8">6121 16440 713 0,'9'0'7'0,"8"0"-14"16,11 4 40-16,6 6 11 15,9 3-30-15,4 1-12 0,5-3 0 16,-7-1 1-16,-6-2-3 16,-12-6-6-16,-11-2-13 15,-12-5 0-15,-8-7-3 16,-19-2 3-16,-7 0 3 16,-14 1 11-16,-5 4 9 0,1 6 4 15,6 3 2-15,1 0 4 16,9 10-1-16,11 5-7 15,6 1-5-15,7 0 0 16,8-2-2-16,1-5 0 0,16-6 0 16,2-3 1-1,5-3 2-15,-1-15-2 0,3-3 1 16,-7-4 1-16,-1 1 2 16,-6 2 10-16,0 4 21 15,-7 5-3-15,-3 6-11 16,-1 7-9-16,1 0-7 0,-2 13-8 15,4 8 2-15,1 9 0 16,4 11-1-16,4 5-17 16,1 4-20-16,4-1-37 15,6-10-62-15,-2-10-196 16</inkml:trace>
  <inkml:trace contextRef="#ctx0" brushRef="#br1" timeOffset="45475.92">6843 16362 754 0,'0'-2'36'0,"-2"-2"-24"0,-8 4 26 16,8 14-9-16,2 13-7 16,-2 7-20-16,2 10 2 15,0 5 1-15,0 1-3 16,0-2-1-16,9-3-9 0,-2-8-9 15,2-8-12-15,0-13-14 16,-2-8-32-16,-2-8-50 16,-3-12-89-16</inkml:trace>
  <inkml:trace contextRef="#ctx0" brushRef="#br1" timeOffset="45618.84">6844 16412 615 0,'7'-24'55'0,"1"1"-15"15,11 7 18-15,8 4-16 16,7 6-27-16,1 6-15 16,3 0-3-16,-2 11-13 0,-14 3-110 15,-15 4-191-15</inkml:trace>
  <inkml:trace contextRef="#ctx0" brushRef="#br1" timeOffset="45703.25">6817 16590 643 0,'58'0'-32'0,"27"0"-141"16</inkml:trace>
  <inkml:trace contextRef="#ctx0" brushRef="#br0" timeOffset="39999.81">8556 7183 382 0,'-7'0'237'0,"5"0"-210"16,2 0 15-16,2 0-6 16,16 0-7-16,7 0-4 15,12 0-6-15,11-2 2 16,7 0-6-16,6-3-7 0,-1 1-2 16,3 1-5-1,-7-1-1-15,-3 0 1 0,-11-1-4 16,-13 0-10-16,-9 3-4 15,-15-2-7-15,-6 2 1 16,-25 2-12-16,-15 0-4 16,-13 0 0-16,-12 2 28 0,-4 6 9 15,2-1 4-15,7 0 13 16,9 3 30-16,16 0-11 16,12-5-14-16,19 2-9 15,5 0-8-15,27-5 1 16,16-2 11-16,15 0-1 0,10-2-4 15,2-9-1-15,5 3-6 16,-7-3-4-16,-10 2-17 16,-11 0-41-16,-13-4-44 15,-11 1-126-15</inkml:trace>
  <inkml:trace contextRef="#ctx0" brushRef="#br0" timeOffset="40639.81">3079 8362 638 0,'41'-9'5'16,"8"-7"-7"-16,5 3 4 15,9-1 13-15,0 0-4 16,-2 0-10-16,-5 1-1 16,-8 2 0-16,-8 0 0 15,-14 3-2-15,-15 4-10 16,-11 1-12-16,-20 3 1 0,-24 0-2 16,-21 10-9-16,-13 5 0 15,-11 2 31-15,0 3 8 16,3 1 42-16,15-3 20 15,15 0-9-15,20-5-13 16,19-3-21-16,17-5-20 16,30-1-6-16,25-4 1 0,28-4-2 15,25-8-27-15,20-9-48 16,6-8-114-16</inkml:trace>
  <inkml:trace contextRef="#ctx0" brushRef="#br0" timeOffset="41129.8">7365 8322 500 0,'-10'0'58'0,"3"0"-16"16,7 0 16-16,0 0-16 16,19 0-16-16,8 0-12 15,11-1 11-15,12 1 14 16,13-2-12-16,7-3-2 15,6-2-9-15,2-1-5 0,2 1-5 16,-4 0-4-16,-7-1-2 16,-2 0-12-16,-12-7-34 15,-12-6-75-15,-7-5-263 16</inkml:trace>
  <inkml:trace contextRef="#ctx0" brushRef="#br0" timeOffset="61739.81">8008 12272 640 0,'-5'-10'32'16,"-5"7"3"-16,0 3 4 15,3 11-10-15,0 9 8 16,0 6-23-16,1 10-10 16,2 5 4-16,4 3-3 15,0-2-3-15,8-4-2 0,4-7 0 16,7-4-3-16,7-11 1 15,3-11-1-15,6-5-13 16,-1-14-12-16,3-9-14 16,-5-11-19-16,-8-9-48 15,-7-5-131-15</inkml:trace>
  <inkml:trace contextRef="#ctx0" brushRef="#br0" timeOffset="61879.81">8001 12143 541 0,'-25'-2'42'0,"9"-1"-11"16,7 0 0-16,9 1-7 16,11 2-15-16,16 0-35 15,5 3-58-15,6 5-75 16</inkml:trace>
  <inkml:trace contextRef="#ctx0" brushRef="#br0" timeOffset="62319.81">8490 12341 573 0,'-10'-11'14'16,"-2"3"2"-16,0 4 14 15,-3 4 2-15,-1 0-17 16,-2 7-16-16,2 11 1 15,3 1 1-15,1 1-1 0,7 3 0 16,5-3-2-16,0-2 0 16,7-7 0-16,5-8-3 15,8-3-1-15,2-5 5 16,0-13 0-16,2-11 0 16,1-4-5-16,-5-9 3 0,-4-1 4 15,-4-3 2 1,-2-1 7-16,-5 7 9 0,-5 2 7 15,0 8 9-15,0 9-1 16,-2 6-3-16,-3 13-9 16,2 2-12-16,-2 13-8 15,3 12-1-15,2 9-2 0,0 10-1 16,12 4 0-16,0 6 0 16,10-2-23-16,2-6-34 15,0-5-48-15,3-10-39 16,2-17-2-16,-2-10-201 0</inkml:trace>
  <inkml:trace contextRef="#ctx0" brushRef="#br0" timeOffset="62489.81">8827 12334 534 0,'6'-9'65'16,"4"2"-24"-16,5-2-6 15,9 0-4-15,3 0-3 16,6 4-21-16,-3-1-7 15,-1 5-1-15,-4-1 0 16,-5 2-21-16,-11 0-30 16,-5 0-50-16,-4 0-69 0,-11 0-122 15</inkml:trace>
  <inkml:trace contextRef="#ctx0" brushRef="#br0" timeOffset="62959.81">8831 12240 507 0,'-2'0'83'16,"2"-2"-28"-16,0 2-11 15,16 3-2-15,7 6 7 0,6 6-19 16,5-1-17-16,5 0-4 16,3 0-7-16,-2 1 0 15,-3-1-4-15,-3-3 2 16,-3-3-13-16,-8-4-15 15,-8-2-9-15,-8-2 7 16,-7-4 9-16,-9-5-7 16,-12-3 4-16,-8 1 12 0,-3 4 11 15,-4 5 2-15,0 2 6 16,1 6 10-16,4 11-5 16,3 5-7-16,5 3-1 15,6 5 0-15,7-2 0 16,7-3-3-16,3-7-1 0,1-5-2 15,13-13 2-15,6-2 3 16,0-17-1-16,0-10-1 16,0-5-1-16,-5-5 2 15,0 1-1-15,-4 6 1 16,-4 5 9-16,-1 6 16 0,-5 9 5 16,1 6-7-16,-2 6-13 15,0 2-13-15,0 14-1 16,0 9-2-16,0 5-19 15,0 8-29-15,0 3-67 16,-2 2-117-16</inkml:trace>
  <inkml:trace contextRef="#ctx0" brushRef="#br0" timeOffset="63319.81">9549 12090 623 0,'0'-8'48'15,"0"-1"-2"-15,0 4-1 16,0 5 3-16,2 0-9 0,-1 7-26 16,3 9-14-16,0 9 11 15,0 3 0-15,3 7-8 16,0-2-2-16,1 2 0 16,6-5-6-16,-2-5-16 0,4-7-5 15,-2-8-31-15,-1-6-44 16,-2-4-50-16,-9-16-146 15</inkml:trace>
  <inkml:trace contextRef="#ctx0" brushRef="#br0" timeOffset="63439.8">9566 12015 418 0,'-10'-21'124'0,"5"6"-116"16,5 2 22-16,5 7-10 15,15 6-18-15,9 0-15 16,3 6-77-16,2 11-53 15</inkml:trace>
  <inkml:trace contextRef="#ctx0" brushRef="#br0" timeOffset="63869.81">10041 12197 148 0,'-4'-6'270'16,"1"-3"-244"-16,-2 2 14 16,-2 0-5-16,-5 3-2 15,2 1-27-15,-8 3-6 16,-2 0 0-16,-1 5 0 16,-3 6 1-16,5 3-1 0,-5 2 2 15,9 0-2-15,7 1 0 16,4-3 1-16,4-3-2 15,7-6-1-15,10-3 2 16,5-2-2-16,0-2-4 16,-2-9-2-16,-9-1-25 0,-9-5-56 15,-11-1-140-15</inkml:trace>
  <inkml:trace contextRef="#ctx0" brushRef="#br0" timeOffset="64219.81">8588 12329 611 0,'-118'32'69'0,"26"-7"-63"16,29-4 7-16,33 1-1 15,30-8 3-15,32-10-12 16,36-4 13-16,33-4 9 0,25-12-12 16,23-7-8-16,13-4-3 15,1 0-2-15,-11 0-1 16,-15 4-2-16,-29 0-12 15,-35 3-16-15,-36-1-4 16,-37 8-2-16,-49 5-11 16,-39 5-27-16,-33 3 0 0,-26 10 64 15,-20 12 25-15,-3 9 48 16,9 3-1-16,22 0 22 16,29 0-9-16,35-6-24 15,39-8-37-15,36-9-9 16,43-11-10-16,43-13 1 15,38-16-7-15,31-10-40 0,21-14-52 16,4-13-53-16,2-5-127 16</inkml:trace>
  <inkml:trace contextRef="#ctx0" brushRef="#br0" timeOffset="65759.81">21054 11954 694 0,'0'-5'26'16,"-5"-16"9"-16,-3 15 21 0,6 6-23 15,2 4-16-15,0 13-16 16,0 8-1-16,0 5 2 15,6 7-2-15,-2 0 1 16,3 1-1-16,2-7-7 0,-2-4-24 16,-1-7-18-16,-4-11-27 15,-2-9-50-15,0-7-124 16</inkml:trace>
  <inkml:trace contextRef="#ctx0" brushRef="#br0" timeOffset="65889.81">20868 11835 526 0,'-10'-19'33'16,"16"7"-29"-16,20 5 6 16,20 7-11-16,13 6 5 15,7 10-19-15,2 3-110 16,0 7-135-16</inkml:trace>
  <inkml:trace contextRef="#ctx0" brushRef="#br0" timeOffset="66249.81">21562 11986 654 0,'-39'-10'4'15,"-6"4"-2"-15,0 6 33 16,6 0-15-16,6 15-9 16,10 0-10-16,12 7-2 0,11 0-1 15,7 0-3-15,19-5-12 16,4-6-10-16,8-8-3 15,-3-3-5-15,1-18 10 16,-5-9 10-16,-8-7 12 16,-9-8 4-16,-4-5 11 15,-8-3 26-15,-2-1 6 0,-4 1-6 16,-6 5-3 0,0 9 0-16,0 8-3 0,3 12-7 15,4 12-11-15,3 4-8 16,0 20-8-16,6 10 1 15,8 12 1-15,3 3-1 0,4 10 1 16,4 3-14-16,2-1-18 16,0-5-31-16,3-8-26 15,-2-10-55-15,-1-15-84 16</inkml:trace>
  <inkml:trace contextRef="#ctx0" brushRef="#br0" timeOffset="66669.81">21923 11933 525 0,'7'-7'42'0,"5"3"7"16,3 4-20-16,9 0 0 0,6 7 0 15,8 0-18-15,1 0-8 16,1-1-3 0,-4-6 0-16,-7 0 0 0,-10 0-4 15,-9-6-7-15,-10-4 4 16,-15-1-4-16,-14 3 3 15,-10 0 6-15,-10 6 3 0,-1 2-1 16,1 2 1-16,5 8 10 16,4 9 3-16,6 2-4 15,11 2-6-15,8-4-3 16,10 1-1-16,5-9-2 16,7-5 3-16,13-6 2 0,3-6 0 15,6-9-1-15,-1-9 1 16,-3 2 1-16,1-2 13 15,-8 4 7-15,-2 2 4 16,-3 6-2-16,-6 4-9 16,0 7-5-16,-2 1-8 0,-2 6-4 15,4 11 0 1,0 8-3-16,0 7-5 0,1 6-32 16,4 2-21-16,2 0-31 15,6-7-112-15</inkml:trace>
  <inkml:trace contextRef="#ctx0" brushRef="#br0" timeOffset="66869.81">22480 11899 665 0,'-5'-11'29'15,"1"6"29"-15,-1 5-14 16,3 0-19-16,-1 10-19 15,2 7-6-15,1 6 0 16,0 4-1-16,0-1-9 16,4-2-50-16,3-6-35 0,-3-11-40 15,1-7-110 1</inkml:trace>
  <inkml:trace contextRef="#ctx0" brushRef="#br0" timeOffset="66999.8">22354 11806 442 0,'-3'-18'41'0,"3"6"-22"16,17 8 13-16,12 4-35 16,11 11 9-16,6 7-35 15,5 5-83-15,-1 0-141 16</inkml:trace>
  <inkml:trace contextRef="#ctx0" brushRef="#br0" timeOffset="67369.8">22889 11949 348 0,'-17'-11'202'0,"-5"-1"-165"16,-7 4 14-16,0 5-25 0,2 3-2 15,3 0-14 1,2 9-8-16,7 7-2 0,10 4-1 16,5-2 0-16,5-3-3 15,15 2-14-15,2-7-2 16,5-8 7-16,-1-2 3 0,1-8 2 15,-3-15 0-15,-4-3 5 16,-6-7 4-16,-1-6 0 16,-6-3 14-16,-4-1 14 15,-1 0-3-15,-2 4-4 0,0 5-2 16,0 7 11-16,0 11-6 16,0 8-6-16,-2 8-7 15,2 5-11-15,0 14-4 16,0 10 3-16,0 9 0 15,4 4 0-15,6 5 0 0,5 0-2 16,5 0-13-16,3-2-26 16,4-8-14-16,7-6-46 15,3-11-91-15</inkml:trace>
  <inkml:trace contextRef="#ctx0" brushRef="#br0" timeOffset="67569.81">23320 11968 581 0,'0'-10'44'0,"15"-4"1"15,8 8 6-15,8 1-27 16,8 4 4-16,6-2-21 0,5 3-7 16,1 0 0-16,-2 0-3 15,-3 0-26-15,-10 0-45 16,-8-3-48-16,-14-8-100 15</inkml:trace>
  <inkml:trace contextRef="#ctx0" brushRef="#br0" timeOffset="67739.81">23528 11829 375 0,'-10'6'88'16,"7"-1"-49"-16,3 6 31 15,6 3-20-15,10 6-2 0,2 1-27 16,3 5-12-16,-1 0-4 15,-3 2-4-15,-5 1-1 16,-2-3-28-16,0-2-49 16,-3-7-78-16,0-11-95 0</inkml:trace>
  <inkml:trace contextRef="#ctx0" brushRef="#br0" timeOffset="67939.81">23893 11860 460 0,'0'-9'128'16,"0"-1"-72"-16,0 5 6 0,0 5-26 15,0 0-8-15,5 10-26 16,2 5-1-16,1 3 0 16,-1 4-2-16,2 1 0 15,-2-4-30-15,1 2-32 0,-3-13-45 16,-3-4-88-16</inkml:trace>
  <inkml:trace contextRef="#ctx0" brushRef="#br0" timeOffset="68069.81">23839 11708 443 0,'18'-4'-2'15,"8"4"-3"-15,6 4 8 16,5 14-2-16,3 0-16 15,-3 7-136-15</inkml:trace>
  <inkml:trace contextRef="#ctx0" brushRef="#br0" timeOffset="68469.81">24268 11897 449 0,'-8'-7'52'16,"-1"2"-11"-16,-3 3 7 15,0 2-22-15,1 0-9 16,0 7-14-16,3 7-2 16,1 0-2-16,7 4-1 0,0 0-10 15,7-4-10-15,5 1 4 16,5-8-5-16,2-6-1 16,1-1-1-16,-4-6-1 15,0-13 11-15,-1-6 13 0,-3-2 3 16,-3-8 0-16,0-3 7 15,-3-2 10-15,-3 0 13 16,-3 1 5-16,0 6-3 16,0 2-5-16,0 8 6 15,0 9-3-15,-2 5 1 16,1 6-7-16,-5 3-11 16,0 12-14-16,1 9 3 0,0 9 9 15,1 12-3-15,-1 4-5 16,2 8-2-16,-7 8-2 15,-2 6-12-15,-7 10-42 16,-1 2-71-16,-13 2-104 0</inkml:trace>
  <inkml:trace contextRef="#ctx0" brushRef="#br0" timeOffset="75459.81">15338 9555 852 0,'-88'71'-43'15,"-7"20"-2"-15,-5 31-45 16,-2 31 64-16,-7 33-11 0,-13 32-36 16,-9 35 30-16,-16 32 36 15,-13 32-55-15,-14 31 15 16,-13 32 22-16,-12 25 2 0,-11 25 22 16,-4 18 30-1,-5 17 14-15,0 6 11 0,6 0 8 16,11 1-6-16,17-13-1 15,24-16-3-15,35-32-5 16,41-38-7-16,39-42-7 0,41-65-12 16,36-52-8-16,45-65-6 15,39-60-7-15,33-60-1 16,29-49-5-16,30-59-8 16,27-44-15-16,15-41-12 15,18-38-10-15,11-35-22 16,12-30-10-16,4-27-24 15,-4-24 5-15,-2-22-10 0,-2-10 52 16,-12-10 52-16,-16-4 94 16,-17-5 44-16,-21-1-29 15,-23 1-8-15,-24 4-27 0,-28-1-12 16,-30 7-9-16,-25 8-12 16,-25 17-2-16,-26 15-7 15,-23 14-7-15,-17 18-5 16,-28 20-4-16,-27 24-8 15,-19 16 4-15,-28 24-5 16,-21 26-3-16,-21 27-2 0,-12 31-3 16,-20 31 1-16,-11 33-3 15,-8 35-1-15,-9 33 7 16,-5 44-5-16,-2 47 3 16,0 40-2-16,5 47-1 15,-2 46 7-15,9 47 2 16,12 50 2-16,21 39-12 0,25 31-41 15,34 19-70-15,40-2-238 16</inkml:trace>
  <inkml:trace contextRef="#ctx0" brushRef="#br0" timeOffset="76199.81">20761 13656 689 0,'17'-23'39'0,"-9"3"-3"16,-2 5 14-16,-1 3-14 15,-1 9-7-15,-2 3-12 16,-2 5-15-16,0 16-3 15,-4 10 7-15,-5 9-1 16,2 9-1-16,-2 6-2 0,8-3 0 16,-1 2-1-16,2-8 1 15,12-7-1-15,12-9-1 16,6-6-1-16,9-10-1 16,6-7 1-16,7-7-10 15,2-2-12-15,-3-12-13 16,-7-6-29-16,-8-5-34 0,-14-3-53 15,-13 1-171-15</inkml:trace>
  <inkml:trace contextRef="#ctx0" brushRef="#br0" timeOffset="76349.81">20893 13803 545 0,'-39'-8'79'0,"14"1"-31"16,16-2 0-16,9 0-18 15,24 0-25-15,17-2-5 16,17-1-2-16,6-3-5 15,9 1-13-15,-7-2-28 16,-9-5-51-16,-17-3-121 0</inkml:trace>
  <inkml:trace contextRef="#ctx0" brushRef="#br0" timeOffset="76469.81">20988 13472 673 0,'-15'-13'45'0,"15"-2"2"0,20-2-26 16,34 8-24-16,20-5-6 15,21 2-55-15,3-1-79 16,9 2-265-16</inkml:trace>
  <inkml:trace contextRef="#ctx0" brushRef="#br0" timeOffset="77949.81">20885 14423 377 0,'3'-15'188'16,"-3"0"-139"-16,0 2 10 15,0 6-8-15,0 2-8 0,0 5-20 16,-1 0-11-16,-10 10-11 15,-7 13 4-15,-6 12 4 16,-15 9 3-16,-4 12 3 16,-12 9-4-16,-7 4-2 15,-2 3-5-15,3 0-2 0,3-10-1 16,12-11 1-16,12-9-1 16,12-13-1-16,15-11-1 15,7-8-14-15,19-10-38 16,15-7-29-16,8-20-63 0,8-11-172 15</inkml:trace>
  <inkml:trace contextRef="#ctx0" brushRef="#br0" timeOffset="78219.81">20927 14383 643 0,'-2'-10'26'15,"-1"1"21"-15,3 3-2 16,3 6-11-16,8 0-18 16,3 13-12-16,-1 12 1 0,4 11 8 15,1 14 0-15,3 8-1 16,-2 14-5-16,1 3-3 16,-3 3-3-16,-2 2-1 15,-3-3-4-15,-4-4-14 0,-4-9-11 16,-4-5-5-1,-4-9-10-15,-9-9-29 0,-3-12-44 16,0-15-63-16,0-10-111 16</inkml:trace>
  <inkml:trace contextRef="#ctx0" brushRef="#br0" timeOffset="78749.81">20946 14396 551 0,'4'-16'67'0,"10"2"-31"0,10 5 3 15,12 7-4-15,12 2 2 16,11 14-14-16,9 8-10 16,10 10-4-16,3 7-3 15,4 6-3-15,2 5-3 0,-3 1 0 16,-1 5 0-16,-1-1-2 15,-1-4-2-15,-4-1-3 16,-4-4-10-16,-4-2-11 16,-9-7-19-16,-18-7-67 15,-13-5-159-15</inkml:trace>
  <inkml:trace contextRef="#ctx0" brushRef="#br0" timeOffset="79249.81">19504 15284 754 0,'-7'-1'14'16,"-3"1"-9"-16,1 0 24 16,1 19-17-16,1 8 2 15,0 10-6-15,2 4-4 16,3 2 4-16,2 4 2 0,2-8-10 16,12-2 1-16,6-8 2 15,9-8-2-15,5-7 0 16,7-4 0-16,6-7-2 15,6-3 1-15,1 0-5 16,0-11-16-16,-8-3-28 16,-7-4-31-16,-20-5-43 15,-14-2-120-15</inkml:trace>
  <inkml:trace contextRef="#ctx0" brushRef="#br0" timeOffset="79389.81">19431 15411 521 0,'-4'-9'28'0,"6"-2"-13"0,20 1-11 16,14-1 4-16,3 0-8 15,4-1 2-15,-9 1-57 16,-6-4-99-16</inkml:trace>
  <inkml:trace contextRef="#ctx0" brushRef="#br0" timeOffset="79499.8">19487 15220 623 0,'-21'-11'54'0,"16"-1"-8"16,10 3-6-16,33-2-44 16,23 4 4-16,20 0-31 15,16-2-59-15,11-2-135 0</inkml:trace>
  <inkml:trace contextRef="#ctx0" brushRef="#br0" timeOffset="79879.81">20858 15682 358 0,'-2'-5'322'0,"2"-4"-297"15,10-2 22-15,12 3-10 0,9-2-3 16,13 2-14-16,7 0-12 15,8 3-5-15,4 1-2 16,6 2-1-16,-6 1-3 16,-4-1-33-16,-9 2-52 15,-14-5-39-15,-13-2-67 0,-16-8-204 16</inkml:trace>
  <inkml:trace contextRef="#ctx0" brushRef="#br0" timeOffset="80019.81">21196 15516 598 0,'-28'4'42'0,"11"5"-16"16,10 9 20-16,7 5-15 0,5 7-10 16,11 9-14-16,4 8-7 15,4 6-1-15,-7 2-49 16,1-1-74-16,-2-9-189 16</inkml:trace>
  <inkml:trace contextRef="#ctx0" brushRef="#br0" timeOffset="80479.81">22532 15404 630 0,'2'-16'46'16,"0"1"26"-16,-2 8 3 0,1 4-28 15,1 3-12-15,2 3-21 16,-1 14-9-16,7 5 6 16,-3 9-2-16,3 5-6 15,1 5-2-15,2 0 0 16,-3-2-7-16,2 2-20 15,0-7-24-15,2-5-27 0,-1-8-28 16,4-10-55 0,0-11-159-16</inkml:trace>
  <inkml:trace contextRef="#ctx0" brushRef="#br0" timeOffset="80699.81">22834 15381 643 0,'-4'-25'35'0,"0"7"36"15,4 9-10-15,0 5-26 16,8 4-19-16,6 14-13 16,3 10 1-16,2 10 2 15,4 5-2-15,-3 6-5 0,-1 3 2 16,0 0-1-16,-7 0-3 16,1-3-10-16,-6-6-13 15,-5-5-7-15,-2-5-21 16,-7-10-24-16,-15-6-32 0,-8-12-83 15</inkml:trace>
  <inkml:trace contextRef="#ctx0" brushRef="#br0" timeOffset="80809.81">22614 15655 620 0,'-7'-18'43'0,"7"3"1"16,24 2-10-16,20 4-28 0,19 4-7 15,13-1-7-15,12 3-47 16,0-6-122-16</inkml:trace>
  <inkml:trace contextRef="#ctx0" brushRef="#br0" timeOffset="87199.8">23859 13893 384 0,'11'-25'40'16,"-3"-3"-12"-16,7-1 21 15,-1 2-6-15,4 4-4 0,4 0-14 16,-1 5 7-16,6 9-1 15,4 7-21-15,3 2 5 16,4 14-11-16,3 16-2 16,2 8 0-16,-1 14 1 15,-5 8-2-15,-10 10 0 16,-9 7 0-16,-17 9-2 0,-2 7 1 16,-18 1-1-16,-14 2 1 15,-2-1 1-15,1-5 0 16,2-8 1-16,8-10-1 15,7-8 0-15,8-9 0 0,9-8 3 16,0-10 3-16,14-6-5 16,10-7-1-16,6-6 0 15,10-5 7-15,5-6-3 16,1-2-5-16,0-3-1 16,-7 3-2-16,-9 1-1 0,-8 5 0 15,-11 5 3 1,-10 5 1-16,1 10 2 0,-2 7 9 15,-3 11 1-15,-1 10 1 16,4 10-6-16,0 6-2 16,12 9-2-16,8 2-3 0,4 2-7 15,-1-5 13 1,4-6-5-16,-7-8-2 0,-5-6 2 16,-8-13-1-16,-7-8 0 15,-27-12 1-15,-22-9-7 16,-25-11-41-16,-28-10-111 0,-29-13-365 15</inkml:trace>
</inkml:ink>
</file>

<file path=ppt/ink/ink1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8:37:59.9530000"/>
    </inkml:context>
    <inkml:brush xml:id="br0">
      <inkml:brushProperty name="width" value="0.05292" units="cm"/>
      <inkml:brushProperty name="height" value="0.05292" units="cm"/>
      <inkml:brushProperty name="color" value="#002060"/>
    </inkml:brush>
  </inkml:definitions>
  <inkml:trace contextRef="#ctx0" brushRef="#br0">9192 5223 7 0,'2'-3'200'0,"0"-4"-103"0,-1 4-47 15,-1 1 7-15,0 0 3 16,2 0-13-16,-2 2-8 16,0-1 0-16,0 1-2 15,0 0-7-15,-7 0-14 0,-4 0-9 31,-3 5 0-31,-5 3 0 16,-1 2-1-16,-6 4 0 16,-3 4-1-16,-3 2 4 0,-2 4 3 15,-3 2-2-15,2 4 2 16,2 2-1-16,5 2-2 16,5 0-2-16,3 1-1 0,5 4-3 15,6 1-2-15,2-1 0 0,4 2 0 16,1-5-1-1,2-1 0-15,0-4 0 0,5-1 0 16,2-5-1-16,2-3 1 16,2-1 0-16,2-1 0 15,0-3 1-15,2-2 2 0,7-1 4 16,2-3 3-16,4-4 2 16,7-2 4-16,2-3-5 15,2-2-5-15,4 0-3 16,-1-5-2-16,1-4-1 15,-1 0 0-15,-5 0-13 16,-8-2-17-16,-5 2-26 16,-9-1-17-16,-10 1-19 15,-5-4-57-15,-12 3-180 0</inkml:trace>
  <inkml:trace contextRef="#ctx0" brushRef="#br0" timeOffset="350.13">8894 5631 508 0,'-4'0'60'0,"3"0"-30"16,1 0 21-16,1 0-6 16,11 0-24-16,3-4 3 0,6-1 13 15,6-2-8-15,6-3-7 16,-1 2-8-16,6-1-4 16,-4-2-5-16,2 2-3 15,0-3-1-15,-7 3 0 16,-6 0 0-1,-5 3 0-15,-7 1-5 0,-8 2-17 0,-3 1-24 0,-9-3-47 16,-14-2-129-16</inkml:trace>
  <inkml:trace contextRef="#ctx0" brushRef="#br0" timeOffset="55129.33">21565 13670 155 0,'-5'0'229'0,"2"-4"-192"15,-4 1 8-15,0 1 4 16,-1 0-13-16,3 2-11 15,-7 0-7-15,0 4-5 16,2 6 3-16,-2 5-2 16,-2 3-4-16,2 3-3 0,2 2 0 15,-3 6-2-15,7 1-1 16,3 1-2-16,3-3-2 16,0-1 0-16,10-2 0 15,9-6 1-15,0-5 1 0,6-3 0 16,7-3 1-16,1-7 0 15,1-1-1-15,2 2-1 16,-2-13 0-16,-3-3 1 16,-4-2 2-16,-4-3 7 15,-7-3 3-15,-2-3 1 0,-2 2-2 16,-7-4-3-16,-3 4-5 16,-2 1-4-16,0 1 0 15,-7 3-2-15,-7 4 0 16,-1 3-5-16,-7 4-11 15,-2 3-12 1,4 4-8-16,-2 0-10 0,3 0-17 0,9 8-38 16,6-1-36-16,4-2-137 15</inkml:trace>
  <inkml:trace contextRef="#ctx0" brushRef="#br0" timeOffset="55656.81">22086 13718 216 0,'10'-7'49'0,"-1"2"25"0,-4-1-3 16,-2 3-7-16,1-3-13 15,-2 3-9-15,-2 1-5 16,0-1-9-16,-6 0-19 16,-4 3-5-16,-5 0-4 15,-2 0 1-15,-3 6 3 0,-2 1 3 16,3 3 5-16,0 3 2 16,4 1-3-16,5 6-4 15,3-2-4-15,3 4-2 16,4 3-1-16,4-2 0 15,9 2 0-15,4-2 0 0,4-4 0 16,-1-2 0-16,6-2 0 16,-3-5-2-16,1-7 2 15,0-1 0-15,-4-2 0 16,2-2 2-16,0-9-1 16,1-5 2-16,-3-7 4 0,2-2 6 15,-5-3-6 1,0-3 1-1,-7 3-2-15,-6 1-4 0,-3 0-1 16,-1 6-1-16,-8 3-5 16,-6 3-11-16,-6 5-11 15,-2 3-11-15,1 7-12 0,-1 0-6 16,5 7-28-16,7 3-70 16</inkml:trace>
  <inkml:trace contextRef="#ctx0" brushRef="#br0" timeOffset="56145.14">22546 13715 371 0,'0'-7'49'15,"0"-1"-3"-15,0 3 11 0,0 1-19 16,0 1-17-16,0 1-17 16,-3 2-3-16,-6 0-1 15,0 0 0-15,-2 5 1 16,0 4 5-16,-2 4-1 16,3 1 3-16,1 4-1 0,4 0-3 15,0 3-3-15,5 0 0 16,0 1-1-16,7-1 0 15,5-3 0-15,3-2 0 16,4-3 0-16,3-5-1 16,3-2 0-16,-2-6 0 15,4 0 1-15,0 0 0 16,-2-11 1-16,0-1 0 16,-3-4 5-16,-1-2 6 0,-6-4 11 15,-3 1 2-15,-3 0-1 16,-3 1-3-16,-6-1-7 15,0-1-10-15,-6 5-4 16,-8-1-1-16,-6 3-8 0,-1 3-9 16,-3 7-6-16,1 3-12 0,3 2-16 15,2 5-27-15,7 6-63 16,6 3-204-16</inkml:trace>
  <inkml:trace contextRef="#ctx0" brushRef="#br0" timeOffset="56672.45">23067 13673 313 0,'0'-7'17'0,"0"0"30"0,0 2 14 15,-5 1-8-15,1 1-25 16,-3 1-10-16,-1 2-9 16,-2 0 1-16,-1 0 2 15,-2 3 1-15,-2 7 2 16,0 0-3-16,1 5-1 0,-1 0-1 15,3 5-3 1,3 0-3-16,1 3-3 0,6-2 1 16,2 2-4-16,0-1 2 15,14-2 0-15,-1-2 0 16,6-3 2-16,0-2-1 0,3-3-1 16,1 0 1-16,1-5-1 15,0-3 3 1,0-2-1-16,1 0 1 0,-1 0-1 0,-2-4 3 15,0-5 1-15,-2-1 4 16,-2-5 0-16,-2-1 3 16,-3-3 3-16,-4-3 0 15,-2-3 0-15,-5-2-6 16,-2-1-6-16,-5 1-1 0,-14 0-3 16,-8 4-4-16,-12 5-33 15,-9 4-47-15,-9 5-106 16</inkml:trace>
  <inkml:trace contextRef="#ctx0" brushRef="#br0" timeOffset="64479.47">19220 14940 380 0,'-5'-18'46'0,"0"-2"30"16,2 6-20-16,1 2 5 15,0 1-13-15,0 4-12 16,2 3 0-16,0 2-3 15,0 2-13-15,6 4-13 0,4 10 0 16,0 8 6-16,5 6 0 16,-3 8-1-16,3 3-2 15,-2 5 0-15,0 1-4 16,-3-2 0-16,1-2-3 16,0-5-1-1,1-4 0-15,-1-5-2 0,0-7 2 16,-2-6-2-16,-1-3-3 15,2-8-31-15,-3-3-32 16,2-9-40-16,-2-10-52 16,2-8-167-16</inkml:trace>
  <inkml:trace contextRef="#ctx0" brushRef="#br0" timeOffset="64945.31">19821 14977 34 0,'0'-8'294'16,"0"0"-226"-16,-8 1 6 15,1 1-10-15,-5 5-20 16,-5 1-20-16,0 1-10 16,-3 12-1-16,1 3 1 0,2 8-4 15,0 2 0-15,5 3 2 16,5 1-4 0,2-1-3-16,5 1-4 0,0-1 0 0,12-8-1 0,8-1 1 15,4-6 1-15,7-5 0 16,6-8 1-16,2-1 0 15,-2-1-1-15,-1-10 2 16,-5-5-1-16,-6-6 0 0,-7 1 1 16,-9-6 1-16,-9 1-1 15,0-1-4-15,-9 0 0 16,-9 8-12-16,-2-1-2 16,-1 7-9-16,4 6-21 0,5 6-16 15,7 1-29-15,5 0-78 16</inkml:trace>
  <inkml:trace contextRef="#ctx0" brushRef="#br0" timeOffset="65336.98">20395 14988 445 0,'-11'-12'32'0,"-1"1"-12"15,-1 0 39-15,-1 5-15 0,-1 2-21 16,3 4-19-16,-5 0-4 16,3 1 2-16,-2 8 2 15,2 7 2-15,1 2 2 16,4 2-1-16,2 5-1 16,5 0-4-16,2 0 1 15,4 0-1-15,10-4-1 0,6 1-1 16,5-8 2-16,2-2-1 15,2-6-1-15,0-6 0 16,0 0 0-16,-5-13 0 16,-2-6 1-16,-4-5 1 0,-6-4 0 15,-8-6 0 1,-4 3 0-16,-2-1-2 0,-12 4-3 16,-4 5-11-16,-2 9-17 15,4 3-12-15,4 9-20 16,7 2-38-16,5 0-88 15</inkml:trace>
  <inkml:trace contextRef="#ctx0" brushRef="#br0" timeOffset="65681.66">20754 14972 445 0,'0'-13'50'0,"0"1"-1"15,-2 2 13-15,-5 0-16 16,-4 7-23-16,1 1-19 16,-1 2-4-16,0 2 0 0,2 12-1 15,0 4 1-15,4 2-1 16,3 2 1-16,2 6 1 16,0-3 0-16,6-2 0 15,6-3-1-15,1-3 0 16,6-8 1-16,3-2 1 15,3-5 0-15,-4-2 2 0,1-9 1 16,2-7-1-16,-11-7-1 16,-1-6 5-16,-9-1 3 15,-3-2-5-15,-5 1-6 16,-13 3 0-16,-1 5-4 0,-1 7-13 16,1 5-13-16,9 6-15 15,6 5-35-15,4 0-73 16,7 0-189-16</inkml:trace>
  <inkml:trace contextRef="#ctx0" brushRef="#br0" timeOffset="66175.83">21168 14836 317 0,'0'0'72'0,"0"0"1"15,0 0 5-15,0 0-13 16,0 0-25-16,0 0-16 0,0 0-6 15,0 0-3-15,0 0-9 16,5 1-5-16,-2 7 0 16,4 7 4-16,-1 2 2 15,1 3 3-15,0 2 3 0,-1 1 1 16,1 0-5-16,-4 0 1 16,1 0-2-16,-1 4 0 15,3-6-4-15,0 4-2 16,-3-1 0-16,2-5-2 15,2 1 1-15,0-6-1 16,-1-1 1-16,0-3-1 0,-1-3 1 16,-2-1 0-16,1-4 2 15,-1-2 0-15,1 0 1 16,-2 0 0-16,0-4-1 16,-2-3-1-16,0-4-28 15,0-5-75-15,-8-6-139 16</inkml:trace>
  <inkml:trace contextRef="#ctx0" brushRef="#br0" timeOffset="70560.52">23785 13613 336 0,'11'-7'164'0,"-4"-2"-122"15,0 2-20-15,0 7-15 16,1 0 16-16,-1 1-3 0,0 12-2 0,6 1-2 16,-1 1 2-16,5 2 1 15,0 3-10-15,3 3-1 16,1 0 0-16,1 1-6 31,-2 1-1-31,1-2-1 0,1-6 0 16,-4-4 1-16,1-4-1 15,2-7 0-15,0-2 2 0,3-13 10 16,0-10 12-16,7-5-2 16,1-7-3-16,5-2-5 15,0-6-2-15,-1-1-1 16,3-1-6-16,2 2-1 0,-4 2-1 15,0 4-2-15,-1 5-1 16,-5 3 0-16,-4 8 1 16,-7 2-1-16,-6 6 1 15,-7 2-1-15,-5 8 3 16,-2-3 0-16,0 4-2 16,-2 2 0-16,-3 0-2 15,-2 0-2-15,0 0-26 0,-3 10-56 16,-2-2-98-16,-7 4-331 15</inkml:trace>
</inkml:ink>
</file>

<file path=ppt/ink/ink17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7T08:59:01.7800000"/>
    </inkml:context>
    <inkml:brush xml:id="br0">
      <inkml:brushProperty name="width" value="0.05292" units="cm"/>
      <inkml:brushProperty name="height" value="0.05292" units="cm"/>
      <inkml:brushProperty name="color" value="#C00000"/>
    </inkml:brush>
  </inkml:definitions>
  <inkml:trace contextRef="#ctx0" brushRef="#br0">4728 12287 265 0,'-24'0'139'16,"1"0"-60"-16,-1 0-30 15,7-1 3-15,2-3-4 16,3 1-14-16,5-1-10 16,3 1 2-16,3 1 4 0,1 0-8 15,7 2-13-15,8 0-2 16,9 0 3-16,6 0 3 16,13 0-1-16,6 0-5 15,5 0-3-15,9-2 2 16,5 1 1-16,5-2 2 0,3-2-1 15,1 5 0 1,4-3-2-16,-2 1-2 0,3 0-1 16,1 2 2-16,2 0 0 15,0 0 1-15,0 0 0 16,1 0 5-16,3 0-3 16,-8 0 3-16,4 0-5 0,2 0-4 15,-5 0-1-15,0 0 2 16,6 0-1-16,-5-2 0 15,-1 2 1-15,-2 0 0 16,-3 0-1-16,-2 0-1 0,-7 0-2 16,-3 0 1-16,-6 0 0 15,-6 0 1-15,-6 0-2 16,-11 0 2-16,-8 0-1 16,-5-1 2-16,-8-3-2 15,-8-3 2-15,-5 1-2 16,-2-1-18-16,-6-4-43 15,-9-8-96-15,-5-6-441 0</inkml:trace>
  <inkml:trace contextRef="#ctx0" brushRef="#br0" timeOffset="6573.17">9615 11849 495 0,'-3'-16'77'0,"-9"-1"-72"0,-10 4 25 15,-2 2 12-15,-5 7-8 16,-6 4-18-16,-8 0-4 15,-4 15 11-15,1 3-5 16,-2 2-7-16,7 3 7 16,11-2 2-16,10-2-14 0,11 1 2 15,9-3-4-15,15 2-3 16,19 0 0-16,10-1-1 16,16 5 1-16,1-2-3 15,-2 3-4-15,-6 2 1 16,-13 3 2-16,-12-1-3 15,-22 3-4-15,-6-3 4 0,-27-1 4 16,-15-2 2-16,-11-4 2 16,-6-7-1-16,-4-3 4 15,7-9-2-15,10-2-2 16,12-9-11-16,19-14-52 0,15-11-102 16</inkml:trace>
  <inkml:trace contextRef="#ctx0" brushRef="#br0" timeOffset="7065.1">9846 12105 114 0,'-17'9'465'15,"12"-9"-436"-15,5 0 29 0,3 0-24 16,17 0-3-16,9 0 3 16,12 0-14-16,8-6 4 15,12-2-12-15,4 1-8 0,8-1 2 16,1-4-4-16,1 4-2 15,-3-1 3-15,-10 0-6 16,-8 3-4-16,-10 1-13 16,-16 2-11-16,-13 2-18 15,-13 1-22-15,-6 0-23 16,-21 0-55-16,-9 3-244 16</inkml:trace>
  <inkml:trace contextRef="#ctx0" brushRef="#br0" timeOffset="7338.12">10012 12190 99 0,'-25'7'447'16,"11"-2"-408"-16,12-5 21 0,7 0-31 15,22 0-3-15,14 0 8 16,14 0-9-16,11-9-2 16,8 2-9-16,3 0-8 0,0-4-3 15,-5 3-3-15,-6 0-1 16,-8 0-11-16,-9 2-4 15,-12 1-13-15,-11 1 2 16,-11 0 6-16,-8 2 1 16,-5 1 8-16,-2-1 5 15,0 0-3-15,-5 2-9 0,-2-2-14 16,0 1-12-16,-3 0-26 16,3-5-22-16,0-2-107 15</inkml:trace>
  <inkml:trace contextRef="#ctx0" brushRef="#br0" timeOffset="7549.59">10609 11936 553 0,'-6'-7'42'0,"6"2"17"16,4 5-14-16,14 0-33 16,9 4 3-16,5 8-2 0,5 9 2 15,-1 4-2-15,-5 5-8 16,-11 6-4-16,-13 3 1 15,-7 0-2-15,-16-1 1 16,-16-4-8-16,-8-6-12 16,-1-4-4-16,-2-10-24 0,4-9-39 15,9-5-126-15</inkml:trace>
  <inkml:trace contextRef="#ctx0" brushRef="#br0" timeOffset="8240.84">11558 12058 376 0,'8'0'62'15,"-3"-4"17"-15,2-3 4 16,-2-2-20-16,2-1-18 0,1-3-18 16,-6-2 0-16,-2 3-1 15,0-4-11-15,-3 4-4 16,-14-4-4-16,-7 7-2 15,-6 0-2-15,-3 9-4 16,-6 0 2-16,-5 7-1 16,4 9 1-16,0 7 0 0,6 2 1 15,9 6-1 1,11-1 1-16,6 0 0 0,8-3-3 16,13-7-1-16,11-5 1 15,6-10-2-15,6-5 0 16,5 0 0-16,-2-14 3 0,3-5 0 15,-8-3 1 1,-3-3 1-16,-7 4 1 0,-9 5 12 16,-6 3 6-16,-6 6 3 15,-3 5-9-15,0 2-9 16,0 12-8-16,3 4 2 0,4 8 0 16,3 6-2-16,5 1-3 15,4 1-31-15,8-7-33 16,1-6-55-16,0-9-152 15</inkml:trace>
  <inkml:trace contextRef="#ctx0" brushRef="#br0" timeOffset="9273.19">11436 12047 374 0,'-9'1'53'15,"4"-1"-34"-15,3 0 14 0,2 0-6 16,7 0-11-16,12 0 5 16,4-7-7-16,1 2 9 15,0-3 1-15,-4-2-8 16,-9 0-7-16,-11-1-6 16,-14 2-1-16,-27 0-3 0,-18 0 0 15,-18 3 2-15,-21-2 0 16,-14 5 5-1,-10-1 11-15,-5 4 5 0,1 0 4 16,6 11 1-16,6 1-6 16,16 6-3-16,15 2-5 15,20-1-5-15,18 2-2 0,17-1-5 16,22 1-4-16,10-2 2 16,30-4-2-16,17-4 0 15,22-3 3-15,17-4 3 16,17-5-3-16,18 1 1 15,7-9-1-15,-3-2-6 0,-5 2-19 16,-25-4-31-16,-25 1-95 16</inkml:trace>
  <inkml:trace contextRef="#ctx0" brushRef="#br0" timeOffset="9957.13">2831 13811 522 0,'-59'0'33'15,"-4"2"29"-15,-5 12-2 16,2 9-15-16,7 4-20 16,8 5-4-16,13 6-2 15,18 1-4-15,17 0-8 16,14 0-4-16,25 0-2 0,17-3 0 16,16-2-1-16,6-6 0 15,1 1-7-15,-8-4-7 16,-12-2 0-16,-22-3 5 15,-18 1-5-15,-18-1 0 16,-29-2 12-16,-17-2 6 0,-13 0-1 16,-8-5 4-16,0-4 2 15,4-6 0-15,14-1-8 16,19 0-3-16,20-8-22 16,15-5-46-16,31-5-144 15</inkml:trace>
  <inkml:trace contextRef="#ctx0" brushRef="#br0" timeOffset="10214.52">3155 14121 576 0,'-3'0'170'15,"-5"-2"-165"-15,13-1 1 16,24 1 6-16,13 1 24 15,12-3-21-15,14 0-10 16,5 2-3-16,0-3-2 0,0 0 2 16,-9-2-4-16,-10 0 0 15,-14 3-10-15,-13 0-7 16,-15 2-18-16,-12 2-24 16,-22 0-18-16,-17 11-68 0,-19 4-116 15</inkml:trace>
  <inkml:trace contextRef="#ctx0" brushRef="#br0" timeOffset="10528.24">3257 14189 402 0,'-52'16'136'16,"18"-3"-75"-16,20-5-26 16,14-2-17-16,30-4-10 15,18-2 13-15,19 0 3 0,17-13-17 16,8-1-6-16,5-4-1 16,-9-2-2-16,-7 1 4 15,-11-2-6-15,-14-3-8 16,-19 3-14-16,-13-6-20 15,-14 4 15-15,-10-4 6 16,-5 4 21-16,-17 3 13 0,-2 6 25 16,2 7 15-16,2 1 3 15,6 6-2-15,6 0-17 16,8 10-20-16,2 0-10 16,14 10 6-16,3 3 3 0,0 6-5 15,-4 1-4-15,-8 7-2 16,-7 4-2-16,-21 4-6 15,-11-1-31-15,-11-2-35 16,-7-7-42-16,-3-10-57 16,6-14-245-16</inkml:trace>
  <inkml:trace contextRef="#ctx0" brushRef="#br0" timeOffset="11460.63">4918 14123 355 0,'5'-10'101'16,"-1"-7"-32"-16,-4-2 6 0,0-5-13 16,-4 1-25-16,-9-4-19 15,-11 4-5-15,-8 0-9 16,-9 9-2-16,-3 5 3 15,-3 9 3-15,1 0-3 0,0 16 0 16,10 11-2-16,8 7 2 16,10 3-3-16,13 6 0 15,5-2-2-15,12 0 0 16,14-9-3-16,8-8-11 16,8-12 2-16,7-10 9 15,-4-4 3-15,0-16 0 0,-2-9 3 16,-6-3 2-16,-8-2 10 15,-4 3 15-15,-3 6 3 16,-11 4-5-16,-6 8-7 16,1 9-6-16,-6 2-12 15,2 16-11-15,0 11 6 0,4 7 0 16,3 8-18-16,4 5-40 16,5 0-36-16,5-7-105 15</inkml:trace>
  <inkml:trace contextRef="#ctx0" brushRef="#br0" timeOffset="11960.28">5674 14152 17 0,'-11'1'374'15,"4"3"-318"-15,-1 3 16 16,3 4-10-16,5 3-2 16,0 8-14-16,0 3-5 15,0 3-8-15,5 8-10 0,-5 0-8 16,0-4-9-16,-3-6-5 16,-4-2 1-16,-4-14-1 15,-2-10 6-15,3-5 16 16,-4-22-3-16,4-11-7 15,3-11-6-15,4-10 0 0,3-9 2 16,10-5-6-16,10 1-2 16,4-2-1-16,8 4 0 15,-1 6 0-15,-1 15 1 16,-1 10 0-16,-6 16 3 16,-1 11 0-16,-6 12-2 0,-2 5-1 15,-1 18-2-15,1 11 2 16,-2 11 0-16,3 10-1 15,-1 9-1-15,4 2 2 16,-2 0-1-16,2-3 0 16,-1-6-5-16,1-5-8 15,-4-10-7-15,-3-6-4 0,-4-9-13 16,-5-5-27-16,-4-14-45 16,-17-8-65-16,-12-2-178 15</inkml:trace>
  <inkml:trace contextRef="#ctx0" brushRef="#br0" timeOffset="12323.38">5543 14226 592 0,'-26'-15'56'16,"20"0"-23"-16,9-2 17 15,31 2-46-15,20-1 2 16,26 0-5-16,11 0 0 0,15 2-3 16,9-1-6-1,-1 3-15-15,0-4-13 0,-12 0-38 16,-5-2-52-16,-16-7-23 15,-15-2-11-15,-16-3 81 16,-14 0 143-16,-17-1 77 16,-18 6 2-16,-4 4-32 0,-22 7-47 15,-8 5-13-15,-4 5-10 16,-2 4-4-16,4 9-11 16,6 11-5-16,11 8-9 15,10 8-6-15,8 7-2 16,15 3 0-16,11 4 2 0,8-2-4 15,1 2-1-15,-1-5-1 16,-1-4 1-16,-13-5-2 16,-13-4-4-16,-9-2 1 15,-27-3-8-15,-19-2-14 16,-19-4-44-16,-13-3-80 16,-19-6-238-16</inkml:trace>
  <inkml:trace contextRef="#ctx0" brushRef="#br0" timeOffset="12785.84">3476 15134 568 0,'-14'2'50'15,"4"-2"6"-15,10 0-6 16,4 0-23-16,18 0-9 16,14 0 8-16,7 0-1 0,10-2-11 15,10-1-9-15,4-4-3 16,3 1 1-16,-2 3-2 15,-5 1-4-15,-11 2-1 16,-9-2-44-16,-18 2-33 16,-14 2-45-16,-13 5-78 15</inkml:trace>
  <inkml:trace contextRef="#ctx0" brushRef="#br0" timeOffset="13120.34">3556 15283 518 0,'-17'6'33'15,"13"-6"-9"-15,15 0 1 0,23 0-1 16,15-5 6-16,15-8-16 16,11-2-6-16,10-3 0 15,-6-2-5-15,-4-1-2 16,-8-2-6-16,-18 0-51 16,-15-1-50-16,-14-1 1 15,-17-3 47-15,-3-1 36 0,-17 3 32 16,-3 2 43-16,-2 5 43 15,2 6 1-15,8 4-26 16,5 6-17-16,7 3-19 16,7 3-24-16,16 15-2 0,8 4 15 15,8 10-6-15,0 7-4 16,-5 5-6 0,-12 5-3-16,-17 2-6 0,-12 5-2 15,-30-5-4-15,-21-1-19 16,-21-1-27-16,-15-12-62 15,-16-10-178-15</inkml:trace>
  <inkml:trace contextRef="#ctx0" brushRef="#br0" timeOffset="19697.66">4972 15247 247 0,'0'2'109'0,"0"-2"41"0,0 0-101 15,0 0-16-15,2 0 6 16,-2 0-11-16,2-8-12 15,1 0-1-15,-1-7 4 16,0-1-1-16,-1-3-2 16,-1-3-6-16,-3-1-5 15,-12 3 0-15,-4 4 1 0,-8 2 4 16,-4 9-3-16,-3 5-4 16,-1 0 0-16,-2 14-1 15,5 5 0-15,7 8-1 16,0 7-1-16,10 0-1 15,8 0 1-15,5 0 0 16,2-5-3-16,11-4-3 0,7-9-1 16,6-7 0-16,5-8 5 15,1-1 2-15,1-9 1 16,1-8 1-16,-3-7 0 16,-3 1 1-16,-3-2 1 0,-4 2 9 15,-7 1 7-15,-5 8 2 16,-1 3-2-16,-2 4-3 15,-3 7-7-15,1 0-8 16,3 15-4-16,0 2 1 16,7 8 2-16,2 2-2 15,6 4 0-15,7-1-18 0,1-1-40 16,5-8-42-16,1-9-106 16</inkml:trace>
  <inkml:trace contextRef="#ctx0" brushRef="#br0" timeOffset="56396.08">5651 14974 301 0,'7'-11'188'0,"-4"-1"-135"15,-3 1-6-15,-1-3 12 16,-8 4-20-16,-4 2-13 16,-3 1-7-16,-6 4 4 15,-5 3-5-15,-7 0-8 16,-3 14-6-16,-1 1-2 0,0 9 2 16,4-1 2-1,9 0 1-15,9 2-1 0,11 1-3 16,5 2-2-16,15-2 0 15,12 1-2-15,11 2 2 16,7 1-1-16,1-3-3 16,2 3-5-16,-7 0 1 15,-9-1 2-15,-12 1-13 0,-15-3-1 16,-5 0 9-16,-23-4 7 16,-13-2 2-16,-9-3 1 15,-7-3 0-15,1-7 0 0,0-2 0 16,11-6 0-16,13 0-12 15,13-16-32-15,14-4-46 16,18-8-116-16</inkml:trace>
  <inkml:trace contextRef="#ctx0" brushRef="#br0" timeOffset="56912">5853 14856 492 0,'4'-19'71'16,"-2"2"9"-16,-2 5-5 15,1 1-12-15,-1 4-18 0,0 7-19 16,2 0-12-16,1 11-11 15,0 8-2-15,-1 9 3 16,3 12 2-16,0 3 0 16,1 3-3-16,1 6-1 15,1 0-1-15,-3-6 0 16,2 1-1-16,0-6 0 0,-4-7 0 16,0-6 1-16,0-10-1 15,-1-4 0-15,-2-5 1 16,2-7 1-16,1-2-1 15,4-2 5-15,4-12 3 16,5-1-4-16,6-6-3 16,9 2-2-16,4 3-1 15,1 3 1-15,5 8-1 0,-1 5 0 16,-6 0-1-16,-5 12 1 16,-10 6 0-16,-9 5-3 0,-10 2-7 15,-13 3-3 1,-14 0 0-16,-11-4-6 0,-3-4-1 15,-4-6 14-15,9-10-5 16,9-4-21-16,18-11-22 16,9-14-62-16,27-9-272 15</inkml:trace>
  <inkml:trace contextRef="#ctx0" brushRef="#br0" timeOffset="60324.18">6707 15236 420 0,'-2'0'121'0,"2"0"-99"15,0 0 17-15,14 0-4 0,11 0 14 16,4-3-23-16,8 1-7 16,9-3-3-16,2 0-8 15,4 2-7-15,1 1-3 16,1-1-30-16,0-6-81 16,-5-6-228-16</inkml:trace>
  <inkml:trace contextRef="#ctx0" brushRef="#br0" timeOffset="61582.2">6790 15477 351 0,'-17'2'190'15,"1"-2"-155"-15,5 0 5 16,0-2 21-16,8 0-12 0,3-3-24 16,0-2-6-16,0-2 1 15,5-4-2-15,6-5-10 16,0-6-2-16,3-7 3 16,1-8 0-16,-1-7 1 15,0-6 0-15,1-9-4 0,-2-1 3 16,2-1-4-16,-1 2-1 15,-2 11-2-15,0 8-1 16,-4 8 3-16,2 9 1 16,-5 8 2-16,2 11-1 15,-1 3-2-15,-1 3-2 0,4 8-2 16,0 14 0-16,2 6-1 16,3 11 0-16,0 8 2 15,6 6-1-15,1 6 1 16,-2 2-1-16,3-2 0 15,-1-3 1-15,0-6-2 16,-2-3 2-16,-6-6-2 0,1-7 0 16,-6-6-2-16,-4-6-7 15,-2-2-7-15,-2-6-6 16,-6-4-16-16,-8-2-24 16,-4-8-36-16,-7 0-92 0</inkml:trace>
  <inkml:trace contextRef="#ctx0" brushRef="#br0" timeOffset="61755.48">6680 15299 636 0,'-2'-8'27'16,"4"0"-13"0,26-2-4-16,19 2 22 0,14-3-6 15,13-2-22-15,6 3-6 16,5-5-6-16,1 3-38 15,-6-4-82-15,-12-2-146 0</inkml:trace>
  <inkml:trace contextRef="#ctx0" brushRef="#br0" timeOffset="62237.13">7745 14948 478 0,'0'-10'58'15,"0"-4"-12"-15,0 5 5 0,-6 0-5 16,-5 1-13-16,-4 5-24 16,-7 3-2-16,-5 0 5 15,-2 7-8-15,-2 7-1 16,1 3-1-16,4 2 6 16,9 3 4-16,4-2-4 0,9 1-2 15,4 2-3-15,9-2-2 16,15 3 1-16,5 1-1 15,5 0 1-15,6 1-2 16,1 3-2-16,-2-1 4 0,-2-1-2 16,-6 1 1-16,-9-2 1 15,-10-2-1-15,-12 2 2 16,-4-3 0-16,-23-4-1 16,-10-1 0-16,-13-2-2 15,-4-5-9-15,-3-4-23 0,-1-7-44 16,6-5-140-1</inkml:trace>
  <inkml:trace contextRef="#ctx0" brushRef="#br0" timeOffset="66553.52">3607 16290 216 0,'-19'0'231'0,"-1"0"-176"16,-2 0 20-16,4 0-1 16,7-3-19-16,2-1-9 15,6 1-4-15,3 1-5 0,0-1-13 16,16 1-16-16,9-2 0 16,11 2 4-16,7 0-6 15,11-1-3-15,7-1-3 16,6 2 2-16,-1-2-3 0,-3 2-1 15,-2-3-6-15,-7 2-14 16,-13-1-10-16,-14 4-24 16,-13 0-11-16,-14 0-30 15,-12 4-50-15,-19 4-110 0</inkml:trace>
  <inkml:trace contextRef="#ctx0" brushRef="#br0" timeOffset="66771.92">3578 16406 432 0,'-24'9'91'16,"11"-5"-49"-16,13-1 3 16,7-3-23-16,21 0 3 15,14 0 2-15,8-7-7 0,9-2-7 16,8-2-8-16,-5 0-7 16,-1 1 8-16,-5-4-6 15,-7 3-6-15,-10-1-19 0,-10-3-21 16,-9 3-9-16,-9-3-7 15,-6-2-39-15,-5-1-14 16,0-4-36-16,-12 1-14 16</inkml:trace>
  <inkml:trace contextRef="#ctx0" brushRef="#br0" timeOffset="66929.23">4078 16158 297 0,'-10'-10'139'16,"7"0"-49"-16,3 3-28 16,0 6-17-16,15 1-26 0,6 0-9 15,6 3 5-15,2 12 1 16,3 2-9-16,-3 8-1 15,-9 8-4-15,-10 0-2 0,-10 5-1 16,-3-4-7-16,-17 0-22 16,-1-6-24-16,-1-10-10 15,0-11-23-15,10-7-113 16</inkml:trace>
  <inkml:trace contextRef="#ctx0" brushRef="#br0" timeOffset="71180.13">4808 16499 136 0,'2'0'332'16,"-2"-2"-304"-16,2-7 24 0,4-4 8 16,-1-2-23-16,4-3-17 15,1-2-3-15,-2-5 5 16,-1-2-6-16,-5-3-5 15,-2 0 0-15,-7 0-1 0,-10 1-3 16,-8 6-3-16,-4 7 5 16,-3 9 0-16,-6 7 0 15,1 3 0-15,-1 19-1 16,4 10-3-16,4 6-4 16,6 6 0-16,8 2 0 15,9 2-2-15,7-5 0 0,7-2-1 16,13-11-3-16,5-8-1 15,4-10 6-15,1-10-1 16,1-2 0-16,-1-13 0 16,-1-10 1-16,-6-4 0 15,-1-4 1-15,-6-1-1 16,-2 1 2-16,-3 5-1 0,-2 5 2 16,-3 7 7-16,-3 6 3 15,2 6-2-15,-1 2-6 16,3 10-8-16,4 8 3 15,3 7-1-15,6 7 1 16,4 2-2-16,3 2-17 0,3-4-23 16,1-4-21-16,1-9-33 15,0-9-59-15,-1-10-228 16</inkml:trace>
  <inkml:trace contextRef="#ctx0" brushRef="#br0" timeOffset="71644.5">5473 16356 408 0,'-2'0'54'16,"-7"-7"-35"-16,5 2 52 15,1-5-16-15,-1 0-27 16,-1-2-11-16,0 0 0 15,-5-1 7-15,-6 2-12 0,-2 2 0 16,-3 7-3-16,-6 2-7 16,-2 4 1-16,-5 14 2 15,4 3-2-15,-2 5-3 16,3 7 0-16,7-1-1 0,8 0 1 16,8-5-2-16,6-1-1 15,8-8 0-15,14-5 1 16,5-8-2-16,4-5 3 15,3-1-5-15,4-16-1 16,0-4 1-16,-1 0 2 16,-3-2 2-16,-5 1 4 15,-5 4 3-15,-9 5 12 0,-5 7 12 16,-6 3 7-16,-3 3-8 16,-1 6-22-16,0 8-2 15,0 6 1-15,7 3-4 16,6 1-1-16,3-3-4 15,9-2-40-15,4-8-33 0,3-11-79 16,4-1-290 0</inkml:trace>
  <inkml:trace contextRef="#ctx0" brushRef="#br0" timeOffset="72798.19">5811 16012 539 0,'-4'-18'92'0,"1"4"-24"0,1 3-3 16,2 4-10-16,0 7-20 15,0 2-24-15,2 20-11 16,1 11 0-16,-1 17 5 16,0 14 3-16,-2 8-5 15,0 4-2-15,0-2-1 16,0-9 0-16,-4-13-3 0,2-14 1 15,2-14 2-15,0-11 1 16,0-11-1-16,2-4 2 16,10-16 0-16,7-10-1 15,5-4 0-15,7 0-2 16,5 0-5-16,-2 7 0 16,-1 8 2-16,-5 10 3 0,-7 7-1 15,-6 6 0-15,-10 16-1 16,-5 9 0-16,-12 6-1 15,-15 3-6-15,-7 1-13 16,-6-4-16-16,-3-8-1 16,2-8 7-16,6-14-8 0,9-7-56 15,11-16-202-15</inkml:trace>
  <inkml:trace contextRef="#ctx0" brushRef="#br0" timeOffset="73264.16">6455 16394 579 0,'9'0'60'0,"-4"0"-30"16,-1 7 22-16,-1 2-19 0,-1 5-19 16,-2 0-5-16,0 0-1 15,-3-1-1-15,-3-6-5 16,1-4 2-16,0-3 8 16,1-6 4-16,3-16-5 15,1-8 0-15,0-12 0 16,8-7-2-16,6-7 1 0,6-1-2 15,2 2-3-15,-3 5-1 16,5 8-4-16,-2 10 2 16,-2 14 2-16,-3 13 0 15,2 5-3-15,-4 17-1 16,2 17 1-16,-1 10 0 0,-2 13-1 16,-1 10 1-16,-5 0-1 15,5-1-1-15,-6-4-15 16,-1-12-17-16,-6-8-12 15,0-12-18-15,-13-12-40 16,-10-13-93-16</inkml:trace>
  <inkml:trace contextRef="#ctx0" brushRef="#br0" timeOffset="73418.68">6406 16384 574 0,'0'-22'86'15,"4"-2"-65"-15,21-1-14 16,21 6 14-16,15-2-3 0,9 3-16 15,6 3-2-15,9 1-1 16,0 3-11-16,-4-2-48 16,-3 1-30-16,-6-3-47 15,-11-5-56-15</inkml:trace>
  <inkml:trace contextRef="#ctx0" brushRef="#br0" timeOffset="73617.57">7279 16075 68 0,'0'-17'362'0,"-9"5"-233"15,-18 3-50-15,-5 5-6 16,-2 4-2-16,3 1-22 15,4 15-16-15,10 7-15 16,9 6-7-16,8 9-3 0,18 6 0 16,11 3-3-16,5-2-4 15,5-2 0-15,-5-4-2 16,-8-5-7-16,-17-7-18 16,-9-4-1-16,-28-2 2 15,-18-3-3-15,-17-2-25 0,-10-1-33 16,-12-5-42-16,4 1-188 15</inkml:trace>
  <inkml:trace contextRef="#ctx0" brushRef="#br0" timeOffset="74327.59">7932 16244 563 0,'-17'0'73'16,"5"0"-30"-16,8 0 22 16,4-2-19-16,11-2-20 15,17 3-15-15,10-3 8 16,9-1-1-16,11 2-10 0,6 0-6 15,-1-4 0-15,3 5-4 16,-3-1 2-16,-5 1-2 16,-7 2-11-16,-5 0-13 15,-12 0-12-15,-13 0-21 0,-14 4-30 16,-7 1-72 0,-18 3-150-16</inkml:trace>
  <inkml:trace contextRef="#ctx0" brushRef="#br0" timeOffset="74601.77">8028 16394 519 0,'-11'5'78'0,"11"-5"-51"15,11 0 10-15,22 0 3 16,11 0-6-16,10-4-17 16,7-1-2-16,7-1-2 15,-3 2-6-15,-6-2-6 0,-5 2 0 16,-3 1-3-1,-15-1 2-15,-8 1-1 0,-10 1-1 16,-5 0-2-16,-8 2 3 16,-3-1 0-16,0 1-1 15,-1 0 1-15,-1 0 0 16,0 0-3-16,0 0-11 16,2-3-16-16,3 0-24 0,-1-2-42 15,2-8-55-15,-1-5-161 16</inkml:trace>
  <inkml:trace contextRef="#ctx0" brushRef="#br0" timeOffset="74849.48">8561 16008 610 0,'-22'-8'50'0,"5"-1"-16"0,6 4 23 15,7 5-3-15,4 0-22 16,8 1-30-16,10 10 1 15,5 3 16-15,9 7-4 16,4 4-7-16,3 6-3 16,2 3-2-16,-6 1 1 15,-6 7-2-15,-7 0 0 16,-15 0-1-16,-9 4-1 0,-27 4 0 16,-20 0-8-16,-17 1-54 15,-17-1-78-15,-14-6-152 16</inkml:trace>
  <inkml:trace contextRef="#ctx0" brushRef="#br0" timeOffset="80589">9393 16181 75 0,'5'2'321'16,"-3"-1"-268"-16,-2-1 15 15,0 0 3-15,3 0-18 16,0 0-15-16,0-3-7 0,3-6 4 16,-1-3-4-16,-2 0-11 15,-1-6-3-15,-2-2-3 16,0-1-5-16,-10 1-6 16,-11 2-1-16,-4 1-1 0,-4 9-2 15,-6 8 1-15,-5 0 0 16,1 15 0-16,3 6 0 15,1 11 1-15,11 7 1 16,6 6-1-16,7 2-1 16,10-5 0-16,1-3-1 15,13-8-1-15,11-10 1 0,7-10 0 16,4-11-3-16,5 0 1 16,0-17 0-16,-1-9 1 15,-2 0 2-15,-4-7 0 16,-6 0 2-16,-5 5 2 15,-8 6 3-15,-6 5 6 0,-2 10 5 16,-2 7-7-16,-2 2-9 16,1 14-4-16,2 6 0 15,6 6 0-15,2 6-18 16,4-1-22-16,9-2-34 16,1-5-38-16,1-8-73 0,5-13-179 15</inkml:trace>
  <inkml:trace contextRef="#ctx0" brushRef="#br0" timeOffset="80949.84">9961 16093 586 0,'0'-20'41'0,"-19"3"3"16,-1 7 11-16,-4 10-26 15,-9 0-13-15,-3 6-12 16,0 15 2-16,0 6 2 15,4 4-4-15,7 1-2 0,11 5-2 16,4-6-1-16,10 0-1 16,10-6 2-16,7-11-3 15,9-5-3-15,6-7-5 16,0-2-2-16,2-11 1 16,-2-7 1-16,1-3 7 0,-11-3 4 15,-2 3 0-15,-6 2 7 16,-6 5 13-16,-2 5 4 15,-4 3-3-15,0 6-8 16,0 0-11-16,1 12-4 0,2 5 1 16,6 4-1-16,2 2-9 15,4 0-31-15,2-1-28 16,3-8-34-16,-2-5-46 16,4-7-152-16</inkml:trace>
  <inkml:trace contextRef="#ctx0" brushRef="#br0" timeOffset="81565.63">10153 15834 486 0,'-10'-12'35'0,"3"-1"27"16,2 8 13-16,3 1-24 15,2 4-20-15,0 0-23 0,0 16-2 16,4 2 19-16,2 7-8 16,4 7-6-16,-1 3 1 15,0 8-5-15,-2-1-1 16,-3 2-3-16,-1-3-2 15,1-3 0-15,-4-5-1 16,0-8 1-16,2-5-1 0,-1-7 0 16,3-10 1-16,3-3 0 15,3 0 2-15,9-13-2 16,2-4 0-16,10 0-1 16,1-2-1-16,4 7-2 15,-2 2 0-15,-3 7 1 0,-6 3 0 16,-7 3 1-16,-9 12-1 15,-9 2 0-15,-5 3-1 16,-19 1-2-16,-10 0-3 16,-10 0-4-16,2-7-1 0,-1-3-14 15,5-8-8-15,17-3-35 16,16-14-117-16</inkml:trace>
  <inkml:trace contextRef="#ctx0" brushRef="#br0" timeOffset="82697.36">10655 15823 429 0,'-7'-16'137'16,"0"2"-90"-16,4 3 16 15,0 8-8-15,3 3-19 16,0 0-26-16,3 15-10 16,4 13 8-16,1 1 3 0,-2 13-5 15,-1 2-2-15,-1 6-2 16,-4-3 0-16,0-1-2 15,0-8 0-15,0-8 0 16,-4-9 1-16,2-6-1 0,2-9 1 16,0-6 1-16,4 0 3 15,9-14-1-15,10-4-2 16,6-3-2-16,5 3 0 16,7 1-2-16,2 8 1 15,-3 7 0-15,-4 2 1 0,-6 2-1 16,-11 10 0-16,-11 5-2 15,-8 4-10-15,-13-1 2 16,-14 1-5-16,-9 0-8 16,-1-4-1-16,-2-6 0 15,3-4 7-15,11-5-6 16,11-2-33-16,14-8-44 0,10-7-90 16</inkml:trace>
  <inkml:trace contextRef="#ctx0" brushRef="#br0" timeOffset="83139.53">11315 16100 377 0,'10'0'19'0,"2"0"-1"16,5-7 50-16,0-5-21 15,0 0-29-15,-7-2-10 16,-3-2 5-16,-7 0 13 16,0-1-5-16,-12 7 0 15,-13 3-5-15,-6 4-4 0,-6 3-2 16,-1 5 4-16,1 9 1 16,6 9-1-16,3 4-4 15,9 1-6-15,9 1-4 16,10-3-2-16,3-2 0 15,16-8 2-15,8-7-6 0,7-8-6 16,3-1-2-16,2-5-1 16,-1-11 3-16,-4-1 4 15,-5-3 8-15,-9 2 5 16,-8 4 18-16,-5 5 10 16,-4 3 5-16,-3 6-5 0,0 1-19 15,-3 16-10-15,1 7-4 16,2 6-2-16,0 5-5 15,13 1-31-15,3-4-47 16,2-7-111-16</inkml:trace>
  <inkml:trace contextRef="#ctx0" brushRef="#br0" timeOffset="83492.81">12011 15862 482 0,'3'-16'92'0,"-3"-1"-79"16,-14 4 47-16,-11 6-9 16,-7 5-15-16,-7 2-23 0,-9 4-6 15,4 10 9-15,2 5 1 16,12 5-2-16,9 2-4 15,14 5-5-15,7 0-3 16,21 9 0-16,11 3-2 0,12 2-1 16,2 4 1-16,3-1-3 15,-8 1-7-15,-7-6 1 16,-13-6 6-16,-15-7-1 16,-6-3-6-16,-24-10 1 15,-15-4 2-15,-12-4-24 16,-12-5-40-16,-3-2-53 0,-2-6-142 15</inkml:trace>
  <inkml:trace contextRef="#ctx0" brushRef="#br0" timeOffset="83985.75">7899 17050 660 0,'-13'5'35'15,"11"-2"-3"-15,2 0 9 0,20-1-17 16,11-2-2 0,12 0-7-16,14 0-2 0,10 0-5 15,5-5-6-15,3-3-2 16,-2 1 0-16,-5 4-4 16,-12-2-19-16,-12 3-20 15,-17 2-18-15,-18 0-28 16,-13 0-47-16,-25 0-84 0</inkml:trace>
  <inkml:trace contextRef="#ctx0" brushRef="#br0" timeOffset="84284.9">8064 17127 463 0,'-41'13'56'0,"16"-5"-8"0,23 2-7 16,14-7-22-16,24-3-7 16,18 0 0-16,14 0-12 15,8-13 9-15,4-1-9 16,-7-5 0-16,-10-3 1 15,-14 1 0-15,-15-1-12 0,-17-1-7 16,-14 5 12-16,-3-1 9 16,-7 4 24-16,-3 3 7 15,2 5 7-15,3 7-4 16,5 0-16-16,0 9-16 16,10 9 1-16,10 8 7 15,0 5-8-15,1 2-3 0,-8 3-2 16,-11 2-6-16,-2-5-29 15,-22-1-13-15,-10-4-14 16,-5-9-21-16,-3-6-2 16,5-12-14-16,6-1-162 0</inkml:trace>
  <inkml:trace contextRef="#ctx0" brushRef="#br0" timeOffset="84797">9244 17145 309 0,'20'-11'77'16,"-2"-5"-30"-16,-1-2 26 16,2-3-10-16,-5-3-18 0,-9 2-14 15,-3-2-8-15,-2 1-4 16,-16 5-8-16,-9 6 2 16,-9 8-1-16,-4 4-4 15,-6 2 6-15,2 16 2 16,3 5 5-16,6 7-2 15,11 6-8-15,9 0-7 0,13-1-3 16,3-5-2-16,20-8-2 16,7-6 1-16,9-8-5 15,2-8-8-15,1 0 1 16,0-17 0-16,-6-4 5 16,-7-4 7-16,-7-2 4 0,-5 6 0 15,-8 3 13-15,-4 6 3 16,-3 8-1-16,2 4-9 15,3 7-10-15,3 9 0 16,11 7-2-16,0 4-26 16,10 5-28-16,3-5-31 0,2 0-68 15,5-9-183-15</inkml:trace>
  <inkml:trace contextRef="#ctx0" brushRef="#br0" timeOffset="85125.35">9907 17088 580 0,'-7'-27'43'16,"-17"2"-16"-16,-3 11 10 0,-5 1-5 15,-2 9-11-15,-5 4-12 0,2 4 6 16,3 12-1 0,5 7-6-16,12 4-5 0,7 2 0 15,10-3-3-15,10-2-4 16,15-6 4-16,4-8 0 15,6-6-9-15,3-4-7 16,-4 0 5-16,-3-11 2 0,-6 1 2 16,-6-3 9-16,-6 1 0 15,-6 6 10-15,-3 2 4 16,-4 4-6-16,3 0-8 16,-1 11-2-16,7 6-3 15,4 0 0-15,8 3-9 16,5-3-21-16,6-6-32 0,2-4-38 15,-2-7-87-15</inkml:trace>
  <inkml:trace contextRef="#ctx0" brushRef="#br0" timeOffset="85468.37">10188 16851 406 0,'-10'-36'214'15,"-3"6"-171"-15,4 8 20 16,4 10-3-16,3 10-24 15,2 2-20-15,2 16-16 0,5 10 3 16,2 10 4-16,-2 9-5 16,2 1-1-16,-5-1-1 15,-3-6 1-15,-1-8-1 16,0-6-2-16,4-13 2 16,1-9 0-16,5-3 1 15,4-5 0-15,6-8 0 0,9-1 0 16,5 3-2-16,0 3 0 15,3 6 0-15,-8 2 0 16,-6 5 0-16,-7 10-3 16,-14 4-9-16,-2 4 0 15,-21-1 0-15,-10 1-7 0,-7-2-10 16,-1-7-8-16,1-6-22 16,6-6-23-16,8-2-6 15,16-14-48-15</inkml:trace>
  <inkml:trace contextRef="#ctx0" brushRef="#br0" timeOffset="85805.81">10538 16820 541 0,'10'-14'132'16,"-8"5"-73"-16,-2 9 14 16,0 2-34-16,-2 21-24 0,-4 9-5 15,-1 9-3-15,3 12 1 16,-1 3-6-16,2-5-1 15,1-6-1-15,0-7-7 16,2-11-9-16,0-13 10 16,0-13 2-16,0-1 3 15,11-8 6-15,7-10-5 16,6-6 1-16,7 2 0 0,4 0-2 16,2 3 1-16,-3 10-1 15,-3 5-1-15,-8 4 0 16,-7 5 0-16,-11 13-1 15,-5 2-7-15,-17 1-4 0,-15 4-1 16,-9-1-10-16,-5-5-14 16,-1-5-14-16,-1-5-18 15,12-9-52-15,11-7-165 16</inkml:trace>
  <inkml:trace contextRef="#ctx0" brushRef="#br0" timeOffset="86388.35">11133 17023 419 0,'7'-10'57'0,"-2"-3"-43"15,-1-1 57-15,-2 1-10 16,-2 1-20-16,0 1-15 0,-14 4-7 16,-6 5-5-1,-7 2-8-15,-6 2-1 0,1 13 4 16,0 6 5-16,5 5-5 16,5 4-1-16,13 2-5 15,9-4-3-15,2-1 0 16,20-8-2-16,12-2 2 0,5-13-7 15,5-4-13-15,0-1-4 16,-5-15 2-16,0-6 3 16,-12-1 8-16,-6 0 12 15,-8 0 4-15,-8 5 13 16,-5 5 5-16,0 10-6 16,0 3-3-16,-3 3-9 15,3 14-6-15,0 6 1 0,3 4-3 16,11 0-12-16,6-1-25 15,9-2-33-15,1-12-69 16,6-4-115-16</inkml:trace>
  <inkml:trace contextRef="#ctx0" brushRef="#br0" timeOffset="86943.68">11772 17008 341 0,'-5'-6'29'15,"1"2"9"-15,2 3 34 16,2-1-45-16,0 2-19 0,0-2 2 16,0 2-2-16,0 0-5 15,0 0-1-15,0 0 3 16,0 0 13-16,0 0 3 15,0 0 4-15,0-2 0 16,0 1-4-16,0 1-9 16,0-2-5-16,0-1 1 15,0-1 0-15,0 0-2 0,-1-1-2 16,-6-2-1-16,-3-2 1 16,-4 1-2-16,0 1-1 15,-9 2 2-15,-3 4 7 0,-1 1 2 16,0 0 2-16,0 5 3 15,6 9-1-15,3 4-8 16,6 5-4-16,5 2-3 16,7-2-2-16,2 1 1 15,17-5-2-15,2-5 1 0,7-3-4 16,2-7-6-16,2-4 0 16,-1 0 4-16,-2-11 4 15,-5-2 4-15,-6-1 0 16,-1 4 4-16,-8 1 11 15,-2 5 6-15,-6 4-3 16,5 0-10-16,-3 9-8 0,5 7-2 16,2 5 1-16,4 1-2 15,5 3-17-15,4-7-37 16,3-6-55-16,1-10-116 16</inkml:trace>
  <inkml:trace contextRef="#ctx0" brushRef="#br0" timeOffset="88376.11">9783 17638 427 0,'-15'4'86'0,"-8"-2"-12"16,-4 0-11-16,2 0-12 16,1-1-4-16,4 1-13 15,10-2-9-15,10 0-1 16,8 0-10-16,31 0-8 0,16 0 10 15,26 0 8-15,24 0-7 16,26 0-7-16,20 0-4 16,19-5-3-1,15 1-1-15,13 0 0 0,4 2-5 16,3-3 4-16,-6 0 0 0,-14-1-2 16,-26 2 2-16,-25 0-2 15,-37-3-4-15,-40 5-25 16,-39 0-26-16,-36-1-40 15,-39-3-87-15</inkml:trace>
  <inkml:trace contextRef="#ctx0" brushRef="#br0" timeOffset="-213596.06">19283 10449 617 0,'5'-27'83'0,"2"5"-36"16,-6 10-9-16,-1 12 0 16,0 2-10-16,0 21-24 15,-3 16-3-15,-10 20 4 16,-3 14 2-16,-4 13-1 0,-2 8-3 16,3 0-3-16,1-6 0 15,4-11 0-15,4-19-11 16,5-14-12-16,5-16-7 15,0-23-10-15,9-8-19 0,7-27-22 16,4-20-86-16,3-18-227 16</inkml:trace>
  <inkml:trace contextRef="#ctx0" brushRef="#br0" timeOffset="-213384.42">19390 10470 637 0,'0'-7'45'0,"0"5"-12"16,0 2-10-16,5 22-8 15,7 8 28-15,6 14-12 16,6 12-14-16,3 7-3 0,5 8-7 16,2 1-3-16,-1-2-2 15,1-4-3-15,-2-7 1 16,0-11 0-16,-5-11-8 16,-3-8-7-16,-7-9-12 15,-6-11-24-15,-11-9-30 16,-2 0-49-16,-19-16-137 0</inkml:trace>
  <inkml:trace contextRef="#ctx0" brushRef="#br0" timeOffset="-213227.14">19152 10975 537 0,'-28'-9'47'16,"7"-2"-7"-16,21-5-4 15,12-2-3-15,29 1-24 16,18-7-5-16,14 2-5 15,12 0 1-15,2-2-12 0,-6 1-102 16,-10-2-238-16</inkml:trace>
  <inkml:trace contextRef="#ctx0" brushRef="#br0" timeOffset="-213090.28">20054 10849 389 0,'0'0'-120'0</inkml:trace>
  <inkml:trace contextRef="#ctx0" brushRef="#br0" timeOffset="-212809.12">19973 10855 517 0,'-9'2'77'16,"2"-2"-34"-16,3 0 13 0,4 0-15 16,11 0-11-16,18-3-11 15,12-7 13-15,14 0-1 16,13 0-11-16,12-6-9 16,6 5-5-16,4 0-4 15,0-1-2-15,-2 0 3 0,-6 4-7 16,-4 0 2-16,-12-2-8 15,-10 3-2-15,-13 0-7 16,-9 1 1-16,-14 1-8 16,-12-1 2-16,-4 1-2 15,-4 2-7-15,-4-5-37 0,-8 1-46 16,-3-3-85-16</inkml:trace>
  <inkml:trace contextRef="#ctx0" brushRef="#br0" timeOffset="-212615.29">20882 10522 635 0,'0'-4'73'0,"1"4"-32"15,14 0-8-15,3 22 1 16,3 5-3-16,3 10-10 16,-7 9-10-16,-2 9-6 15,-10 6-3-15,-5 2-3 0,-16-5-16 16,-13-1-28-16,-10-8-35 15,-6-16-52-15,-4-13-179 16</inkml:trace>
  <inkml:trace contextRef="#ctx0" brushRef="#br0" timeOffset="-211839.86">21726 10584 534 0,'2'-19'65'0,"-2"-4"-45"0,-6-1 0 16,-10 5 19-16,-2 6 4 15,-9 6-28-15,-6 7-11 16,-4 1 1-16,-2 19 4 16,-1 10 2-16,-2 8-2 15,8 2-2-15,6 6-3 16,10-3-2-16,8-8-2 0,10-6-1 15,12-10-1-15,13-12 1 16,13-7-1-16,3-11 0 16,9-15-1-16,-2-10-6 15,-1-6 2-15,-7-2 4 16,-10 0 5-16,-10 10 1 0,-9 8 13 16,-10 10 14-16,-1 13 4 15,0 3-13-15,-8 20-15 16,-1 12-2-16,3 8-4 15,4 10 0-15,2 0-3 16,13-4-28-16,8-9-57 0,10-10-91 16,1-16-310-16</inkml:trace>
  <inkml:trace contextRef="#ctx0" brushRef="#br0" timeOffset="-211465.8">22242 10315 612 0,'4'-25'73'0,"-1"5"-17"0,-3 6 4 16,0 13-14-16,0 1-24 15,0 21-18-15,-3 9-2 16,-6 13 5-16,1 10 3 16,-3 5-6-16,3 2-2 0,3-1-1 15,5-2-1-15,0-9-1 16,2-8-17-16,9-9-14 15,3-10-16-15,0-11-19 16,-1-10-29-16,-2-10-72 16,-2-14-262-16</inkml:trace>
  <inkml:trace contextRef="#ctx0" brushRef="#br0" timeOffset="-211116.18">22263 10399 574 0,'0'-36'48'0,"0"1"-1"15,13-3 6-15,15 6-2 0,10 7-11 16,3 7-19-16,0 11-12 16,-5 7-7-16,-9 18-1 15,-14 11-3-15,-13 9-4 16,-5 9-7-16,-19-1-7 16,-10 1 7-16,-3-6 4 0,2-5 9 15,6-8 1-15,8-8 5 16,11 0 4-16,10-5-6 15,10 0-4-15,19 5-1 16,5 1 1-16,1 4 0 16,0 3-1-16,-12 4-1 15,-14 0-24-15,-9-1-16 0,-27-3 21 16,-14-7 17-16,-8-6 5 16,-3-8 3-16,4-6 8 15,7-1-4-15,14-8-7 16,18-10-6-16,11-6-46 15,25-6-100-15,22-4-238 0</inkml:trace>
  <inkml:trace contextRef="#ctx0" brushRef="#br0" timeOffset="-210831.95">22830 10433 268 0,'23'-13'-3'0,"1"4"3"16,-2-2 61-1,-7 3 25-15,-6 1 1 0,-9 7-11 16,-9 0-4-16,-16 3-22 16,-11 15 1-16,-7 5-7 15,0 6-11-15,5 5-7 16,9 2-10-16,12-3-9 0,15-1-5 15,8-3-1-15,24-5-3 16,16-9-9-16,12-4-35 16,8-11-61-16,5-5-122 15</inkml:trace>
  <inkml:trace contextRef="#ctx0" brushRef="#br0" timeOffset="-209512.33">23328 10210 528 0,'-10'-13'69'0,"3"2"-6"0,2 6 8 16,5 5-16-16,0 4-21 15,2 17-27-15,6 11 10 16,-1 9 7-16,1 9-6 16,-2 7-7-16,-3 0-5 0,-1-1-3 15,3-3-2-15,0-8-2 16,1-6-2-16,1-13-13 16,-1-6-18-16,-1-13-27 15,-4-7-29-15,1-14-47 16,-2-18-154-16</inkml:trace>
  <inkml:trace contextRef="#ctx0" brushRef="#br0" timeOffset="-209277.27">23340 10153 608 0,'2'-22'39'0,"13"6"7"0,11 9-1 16,12 7-4-16,5 13-3 15,8 13-16-15,-4 13-11 16,-1 11-6-16,-5 7-2 15,-12 8-1-15,-14 1-1 16,-10-2-1-16,-7-6-2 0,-25-7-11 16,-13-11 6-16,-12-7 5 15,-10-14-3-15,-6-8-2 16,0-9 2-16,11-2-11 16,12-16-27-16,16-13-32 15,24-10-103-15</inkml:trace>
  <inkml:trace contextRef="#ctx0" brushRef="#br0" timeOffset="-207237.97">23944 10223 548 0,'3'-12'65'0,"-3"4"-3"0,2 4-1 15,1 4-3-15,1 0-24 16,1 9-19-16,-1 11-3 15,-1 5 6-15,3 8 0 16,-4 7-7-16,0 1-3 16,-1 3-2-16,1 1-2 0,-2-5 0 15,5-1-4-15,4-7 0 16,3-3 0-16,7-10 0 16,4-5 0-16,10-9-3 15,2-5-4-15,11 0-7 16,-2-16-17-16,3-6-18 15,-2-6-40-15,-13 0-58 0,-8-7-186 16</inkml:trace>
  <inkml:trace contextRef="#ctx0" brushRef="#br0" timeOffset="-207059.89">24068 10392 621 0,'0'-7'56'0,"0"-6"-48"16,15 2 16-16,14 3-2 0,9-3-8 16,7 0-14-16,1-2-18 15,0 1-32-15,-7-2-52 16,-10-4-129-16</inkml:trace>
  <inkml:trace contextRef="#ctx0" brushRef="#br0" timeOffset="-206913.79">24153 10190 648 0,'0'-2'42'0,"22"-10"-23"15,19 1-5-15,20-3-2 16,18-2-9-16,15-4-21 0,3-6-87 16,7-10-310-16</inkml:trace>
  <inkml:trace contextRef="#ctx0" brushRef="#br0" timeOffset="-180917.54">21572 11315 458 0,'0'-10'244'0,"-3"-1"-211"16,-1 6-7-16,-1 5 17 16,5 7-19-16,0 16-15 15,0 9-1-15,2 11 6 0,5 5 3 16,3 7-7-16,0 1-4 15,0-5 1-15,4 3-1 16,-2-8-5-16,-1-8-1 16,-2-6 0-16,-2-9 0 15,2-10-12-15,0-12-22 16,2-1-27-16,2-21-30 0,1-11-81 16,0-9-205-16</inkml:trace>
  <inkml:trace contextRef="#ctx0" brushRef="#br0" timeOffset="-180717.62">21805 11403 622 0,'0'-9'56'0,"-2"2"-6"0,2 7 17 15,0 0-29-15,2 16-27 16,8 9-2-16,3 7 0 16,1 11 1-16,1 8-2 15,-6 5-8-15,-1 3 1 0,-2-2-1 16,0-9-10-16,-6-6-17 15,1-5-10-15,-1-12-18 16,-1-12-31-16,-18-5-85 16,-6-8-314-16</inkml:trace>
  <inkml:trace contextRef="#ctx0" brushRef="#br0" timeOffset="-180543.97">21421 11778 639 0,'-2'0'42'15,"5"0"-30"-15,23 7-8 16,13 5 31-16,12 5-4 16,9-2-17-16,9 2-12 0,-3-2-2 15,-1 0-10-15,-3-6-43 16,-7-9-58-16,-9 0-88 16,-11-6-91-16</inkml:trace>
  <inkml:trace contextRef="#ctx0" brushRef="#br0" timeOffset="-180451.89">22045 11835 292 0,'0'-13'194'0,"0"7"-59"0,-15 5-52 15,3 1-39-15,-6 14-23 16,-1 11-19-16,-3 9-5 16,-9 11-36-16,1 1-92 0,-9 4-247 15</inkml:trace>
  <inkml:trace contextRef="#ctx0" brushRef="#br0" timeOffset="-180053.53">19657 12443 770 0,'-11'0'38'0,"1"9"-26"16,0 18-7-16,1 15 20 15,1 14 5-15,-1 13-23 16,-1 4-1-16,0 4-4 0,3-6-1 15,1-6-3 1,4-12-4-16,0-16-13 0,2-12-8 16,0-14-10-16,0-11-26 15,0-18-17-15,4-17-15 16,0-13-78-16,-2-14-59 0</inkml:trace>
  <inkml:trace contextRef="#ctx0" brushRef="#br0" timeOffset="-179869.88">19580 12755 17 0,'5'-68'134'15,"-5"9"-21"-15,2 10 37 16,0 11-25-16,-1 11-31 15,5 11-42-15,0 12-14 16,9 4-15-16,7 10-6 0,7 15-1 16,3 8 1-16,6 10-3 15,3 7-9 1,-3 4-4-16,-4 3 1 0,-3 0-3 16,-7-7 0-16,-4-4-15 15,-8-8-11-15,-7-5-7 16,-5-11-8-16,-2-9-32 0,-18-10-77 15,-9-3-191-15</inkml:trace>
  <inkml:trace contextRef="#ctx0" brushRef="#br0" timeOffset="-179733.17">19515 12878 636 0,'0'-13'31'15,"26"-4"-36"-15,15-1-1 16,18-4 14-16,12 1-2 15,12 1-8-15,2-3-45 16,-8 0-107-16</inkml:trace>
  <inkml:trace contextRef="#ctx0" brushRef="#br0" timeOffset="-179346.22">20327 12793 628 0,'0'0'56'0,"0"0"-36"16,5-4 23-16,15-2-9 15,7 1 5-15,9-2-21 16,8 2-10-16,10-1-2 16,4 3-4-16,3-1-2 15,4 1 1-15,-4 1-1 0,-4 2-9 16,-6 0-20-1,-12 0-33-15,-12 0-16 0,-11 0-23 16,-16 5-61-16,-11-1-245 16</inkml:trace>
  <inkml:trace contextRef="#ctx0" brushRef="#br0" timeOffset="-178894.95">20779 12605 621 0,'-8'-2'72'16,"3"0"-53"-16,5 2 10 0,12 0-10 15,13 11 20-15,6 5-19 16,4 7-11-16,1 6-5 16,-9 5-2-16,-8 3-3 15,-17 1-11-15,-5 0-21 16,-26-5-5-16,-9-4 5 16,-8-8-5-16,-5-4 7 0,-1-11-19 15,6-6-84-15,8-1-330 16</inkml:trace>
  <inkml:trace contextRef="#ctx0" brushRef="#br0" timeOffset="-178373.75">21580 12587 682 0,'0'18'28'0,"0"7"-24"15,-8 9 22-15,-7 9-1 16,-4 3-13-16,0-1-8 15,-1 0-3-15,6-10-1 16,1-8 1-16,6-13-1 16,4-12 0-16,3-8 6 0,0-22 1 15,7-9-7-15,4-12-1 16,1-6 2-16,7-6-1 16,-4 1 2-16,5 2-1 15,-1 7 0-15,0 6 4 16,-5 13 11-16,4 10-1 0,-1 16-7 15,-2 6-5-15,0 12-1 16,4 17-1-16,0 8 2 16,3 9-2-16,-2 10 0 15,1-1 0-15,-4 2-1 0,-2-3 0 16,-3-4-1-16,-5-4 1 16,-1-6-8-1,-4-6-3-15,-2-10-12 0,-4-2-21 16,-10-10-32-16,-8-7-52 15,-9-5-99-15</inkml:trace>
  <inkml:trace contextRef="#ctx0" brushRef="#br0" timeOffset="-178229.91">21433 12862 592 0,'-4'-16'59'16,"4"0"-24"-16,22 0-9 15,17 3 0-15,17 1 0 0,12 3-17 16,7 4-8-16,5 1-4 15,-4 2-57-15,-3 0-86 16,-15 2-199-16</inkml:trace>
  <inkml:trace contextRef="#ctx0" brushRef="#br0" timeOffset="-178072.35">22096 12823 652 0,'-6'4'82'0,"4"1"-66"16,2 2 37-16,0 7-11 15,0 6-17-15,8 5-17 16,-1 4-7-16,-4 2-7 0,3 3-24 16,-1-4-39-16,-3-5-68 15,1-10-174-15</inkml:trace>
  <inkml:trace contextRef="#ctx0" brushRef="#br0" timeOffset="-177533.22">22437 12644 624 0,'9'0'78'0,"-4"7"-64"15,-2 9-4-15,3 8 36 16,-5 8-11-16,-1 3-20 16,0 1-12-16,0 3-3 0,-3-7 0 15,-1-4 1-15,1-11-1 16,0-10 0-16,1-7 1 15,2-12 5-15,0-13-1 16,0-10-8-16,0-12 1 0,2-3 3 16,4-4 0-16,8-1-1 15,-2 3 2-15,3 6 0 16,0 9 2-16,0 8 7 16,-1 11-3-16,-2 11-2 15,1 7-4-15,0 14-2 16,0 13 0-16,1 9 3 15,2 6-2-15,0 6 0 0,-1 4 0 16,-1-2-2-16,1-2 1 16,-1-3 0-16,-6-6-3 15,0-3-7-15,-4-8-6 16,-4-6-10-16,-2-4-27 16,-11-6-35-16,-5-8-59 0,-7-4-135 15</inkml:trace>
  <inkml:trace contextRef="#ctx0" brushRef="#br0" timeOffset="-177367.22">22407 12839 599 0,'6'-14'42'0,"15"-1"-42"16,6 1 20-16,10 3 10 15,4 4-13-15,4 4-16 0,2 3-12 16,-3-2-46-1,0 2-66-15,-8 2-135 0</inkml:trace>
  <inkml:trace contextRef="#ctx0" brushRef="#br0" timeOffset="-177014.25">22921 12860 300 0,'0'-7'339'0,"0"-1"-314"16,0-2 6-16,10 5 6 16,5 5-10-16,6 0-19 0,-4 5-7 15,3 10-1-15,-3 2 0 16,-5 9-1-16,-7-2-2 16,-5 3 0-16,-5 0 1 15,-12-2 2-15,-5-2 0 0,-2-2 3 16,2-4 9-1,3-3 11-15,6-5 3 0,4-2-8 16,9-2-4-16,0-3-3 16,14 0-1-16,10-2-1 15,6 0-5-15,11 0-2 16,5 0-2-16,0-2 0 0,-4 0-7 16,-3-1-9-16,-8-1-21 15,-11 2-42-15,-12-3-67 16,-8-1-251-16</inkml:trace>
  <inkml:trace contextRef="#ctx0" brushRef="#br0" timeOffset="-166961.15">23433 11032 228 0,'-12'0'122'0,"1"0"-45"0,2-2 14 15,4 0-15-15,5 0-17 16,0 2-18-16,3 0-19 15,9 0 0-15,9 0 8 16,4 0-4-16,7 0-7 0,9 0-2 16,6 0-1-16,8-1-2 15,9-1-4-15,9 0 0 16,4 0-3-16,4 1-3 16,5 1-3-16,-3-4 0 15,-1 2 0-15,0 1-1 16,-8-2-1-16,-3-2 2 0,-6 0-3 15,-8-2 2 1,-5-2-4-16,-9-2 2 0,-10-3 1 16,-4 0-1-16,-5-4 3 15,-2 0-2-15,-6-3 3 0,0-3-2 16,1-1 1-16,-3-4-2 16,2 1 1-16,0-3 0 15,-1-6 1-15,-3 0-3 16,-3-4 0-16,0-3 1 15,-4-3 1-15,-3-3 0 16,0 0 0-16,-2-1 0 0,0-1 0 16,-4-2 0-16,-3 1 0 15,-2-1-1-15,-3 3-1 16,-3 2 1-16,-1 1-1 16,-2 6 0-16,-3 0 0 15,-1 5 0-15,-5 3 1 0,-2 3-2 16,-5 3 1-16,-3 3-2 15,-7 2 3-15,-4 4-3 16,-3-1 1-16,-4 3 1 16,-5 2 0-16,-1 2-2 15,0 3 3-15,-3-2-1 0,-3 0 1 16,1 7 1-16,-2-1-1 16,2 3 1-1,-1 1 0-15,2 4 0 0,0-2 0 16,6 3 0-16,4 7 0 15,4 3 0-15,4 2 1 16,5 3-2-16,2 3 2 0,6 4-1 16,2 4 1-16,3-1 0 15,0 3 2-15,4 2-1 16,2-1 1-16,-1 2 1 16,7-1 2-16,0-1 0 0,7 3 3 15,1 3 0-15,1 6-1 16,6 5-1-16,0 2-3 15,2 3 0-15,0-1-3 16,10 1 1-16,2-2-1 16,5-1 1-16,2 2 2 15,3-6 2-15,3 3-1 16,-2-1-1-16,4-5 0 0,-4 0-1 16,1-2 0-16,1-5-2 15,-2-2 0-15,4 1 1 16,0-7-1-16,5-2 0 15,4-4-1-15,4-3 0 0,5-6-4 16,0-5-30-16,7-9-46 16,2-16-125-16</inkml:trace>
</inkml:ink>
</file>

<file path=ppt/ink/ink17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17T09:05:43.629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4202 5210 262 0,'-11'1'184'16,"0"-1"-115"-16,6 0-6 16,1 0 4-16,3 0-21 15,1 0-8-15,0 0-10 16,0 0-5-16,0 0-5 0,10 0-6 16,8 0 8-16,7 0 4 15,11 0-3-15,9 0-2 16,6-1-3-16,7-7-2 15,3-2-6-15,8 0 1 16,-4 1-6-16,-1-3-1 0,-4 3 0 16,-9-1-2-16,-7 0 0 15,-14 4 1-15,-8 1-1 16,-10 1 1-16,-8 3-1 16,-4 1-8-16,-9 0-31 15,-11 4-67-15,-9-4-173 0</inkml:trace>
  <inkml:trace contextRef="#ctx0" brushRef="#br0" timeOffset="3711.9">8714 5258 430 0,'-3'-4'141'0,"-1"-1"-138"16,1 0 21-16,3 1 17 15,0 2-13-15,0 0-18 16,10 2-8-16,8 0 13 15,5 0 12-15,8 0-4 0,5 0-5 16,5 0-3-16,5 0-4 16,5 0 0-16,7 0 0 15,3 0 0-15,3 0-1 16,9-1 0-16,2 1-4 16,3 0 0-16,7 0-1 15,-2 0 1-15,1 0-1 0,2 0-2 16,0-3-1-16,2 3 1 15,6 0 2-15,-1 0 1 16,6 0-1-16,2 0-1 16,1-1 2-16,-2-1-1 15,-3-1-2-15,2-2 0 16,-3 0 0-16,-1 0-3 16,-4 2 0-16,-1-1 0 0,-6 3 0 15,-5 0 0-15,-4 1 0 16,-7 0-1-16,-7 0 1 15,-5 0 0-15,-7 0 0 16,-4 0 0-16,-10 0-4 0,-8 0-2 16,-7 0-7-16,-3-3-11 15,-5 3-20-15,-7-8-47 16,-3-12-96-16</inkml:trace>
  <inkml:trace contextRef="#ctx0" brushRef="#br0" timeOffset="4458.17">11487 4277 86 0,'-11'2'590'0,"1"-2"-564"15,7 0 16-15,3-4 24 0,0-5-42 16,10-3-16-16,10-5-1 15,9-4 8-15,13-6 1 16,6-3-3-16,11-4-4 16,10-3-1-16,3-1-4 15,1-2-1-15,0 0-1 0,-2 1-2 16,-8 1 1-16,-10 7-1 16,-6 0 0-16,-7 5-2 15,-10 2 0-15,-8 3-6 16,-5 4-6-16,-7 4-8 0,-7 0-6 15,-3 4-23-15,0-1-16 16,-8 0-10-16,-11 3 4 16,4-1 38-16,-2 4 35 15,1-3 31-15,3 3 21 16,6 1 0-16,6 1-2 16,1 0-4-16,0 2-22 0,10 0-18 15,10 0 0-15,-1 11 4 16,3 8 0-16,2 8-2 15,-9 10-7-15,-3 8-1 16,-10 5 1-16,-2-2-6 16,-2 1-25-16,-10-12-23 0,4-5-8 15,1-14-34-15,5-17-141 16</inkml:trace>
  <inkml:trace contextRef="#ctx0" brushRef="#br0" timeOffset="4800.22">12861 3303 643 0,'-36'-12'95'0,"-4"3"-99"16,2 7 26-16,6 2 30 0,1 13-34 15,10 5-12-15,8 5-5 16,13 5 0-16,6 3-1 15,19 0 0-15,14 6 1 16,8-4-1-16,6 1 1 0,3-6-4 16,-3 0-8-16,-4-4-6 15,-15-6-3-15,-10-4 2 16,-13 1 5-16,-11-4 3 16,-13-3 9-16,-16-1 6 15,-5 2-5-15,-7-1 2 0,0-5-2 16,5-1 0-16,8-2-3 15,8 0-9-15,15-11-18 16,5-5-63-16,12-9-127 16</inkml:trace>
  <inkml:trace contextRef="#ctx0" brushRef="#br0" timeOffset="5007.13">12990 3303 566 0,'-12'-12'203'16,"-2"-1"-186"-16,7 4 42 15,6 4-3-15,1 5-33 0,0 0-20 16,7 10-9-16,8 9 6 16,4 5-3-16,6 8 2 15,0 6 1-15,1 1-5 16,-4 1-26-16,2-7-8 16,-4-1-9-16,-4-5-8 15,-8-5-19-15,-3-10-44 0,-5-5-144 16</inkml:trace>
  <inkml:trace contextRef="#ctx0" brushRef="#br0" timeOffset="5153.42">12937 3546 662 0,'-1'-16'19'0,"2"-4"-17"16,25 4 8-16,9-2-7 15,13-2-4-15,3 3-12 16,3 2-48-16,0 2-95 15,-9 0-241-15</inkml:trace>
  <inkml:trace contextRef="#ctx0" brushRef="#br0" timeOffset="5585.94">13282 3396 660 0,'0'-7'25'0,"0"-2"4"16,15 3 26-16,5 3-29 0,1 3-19 15,4 0-4-15,0 11-2 16,-1 6-1-16,-7 5-2 16,-3 1-3-16,-9 2-22 15,-5-5 0-15,0-6 14 16,-10-3 11-16,-2-9 6 0,0-2 10 16,0-8 14-16,7-7-6 15,3-9-4-15,2-4-6 16,11-2-14-16,12-1-2 15,3 2-20-15,2 8-15 0,5 3-14 16,-6 5-28-16,-2 8 12 16,-9 2 0-16,-5 3-4 15,-4 0 56-15,-5 0 18 16,-2 2 30-16,0 1 44 16,0 2 1-16,0 1-9 0,3-1-17 15,3 2-15-15,1 2-11 16,4 2-7-16,-1 1-8 15,3 1-3-15,0 1-2 16,-5-1-4-16,-2 1-14 16,-5-3-24-16,-1-3-28 15,-10-6-25-15,-10-2-46 0,-5-2-148 16</inkml:trace>
  <inkml:trace contextRef="#ctx0" brushRef="#br0" timeOffset="5695.44">13505 3274 153 0,'0'-21'311'0,"6"3"-307"15,9 0-2-15,9 2 24 16,3 6-19-16,2 1-15 16,-2 4-62-16,0 3-155 15</inkml:trace>
  <inkml:trace contextRef="#ctx0" brushRef="#br0" timeOffset="6088.05">13782 3250 228 0,'2'3'373'16,"1"-3"-360"-16,1 2-4 0,3 0 44 16,-1 3-25-16,1 2-17 15,-2 1-8-15,0-1-3 16,-1-2-1-16,-1 0 2 16,-1-1 0-16,3-4 0 15,3 0 1-15,1 0 0 16,3 0-2-16,8 0 0 0,0-2 0 15,-1-1 0-15,3 1-1 16,0-4 2-16,-3 1-2 16,-1-2-4-16,-4-4-7 15,-2-3 2-15,-5-2-3 16,-4-4 3-16,-3 1 8 0,0 1 14 16,0 0 25-16,0 6-1 15,0 2-11-15,0 5-12 16,0 5-1-16,0 0-2 15,2 9-10-15,8 7-2 16,2 11 7-16,2 7-1 16,-5 7 1-16,-9 11-3 15,-4 3-2-15,-22 4-36 0,-23-1-111 16,-23-2-363-16</inkml:trace>
  <inkml:trace contextRef="#ctx0" brushRef="#br0" timeOffset="51708.23">3643 11417 190 0,'-6'0'393'0,"1"-2"-349"15,3-1-25-15,2 0 23 0,0-1 0 16,0 0-10-16,6 0-19 15,7 1-1-15,1 0 12 16,6-1-9-16,2 2-6 16,2 2-2-16,5 0-4 15,3-2-2-15,6 2 0 0,5 0 0 16,5 0 0-16,10 0 3 16,6 0 1-16,9 0-1 15,7 0-2-15,10 4-2 16,7 0 1-16,6-1-2 15,11 2 3-15,8 1-2 0,6-1 1 16,5 0-1-16,7 2 0 16,4-1 0-16,1 1 1 15,6 0-2-15,-4 2 3 16,0-1 0-16,2-2 0 16,-5 1 1-16,-2 1-2 15,-4-3 6-15,-5 1 0 0,-4-5-3 16,-5-1-1-16,-5 0-1 15,-9 0 0-15,-8 0 1 16,-9-1-3-16,-10-5 0 16,-13 1 1-16,-16-3-2 0,-13 1-29 15,-18 2-63-15,-16-4-133 16</inkml:trace>
  <inkml:trace contextRef="#ctx0" brushRef="#br1" timeOffset="61473.57">4367 12234 537 0,'0'-14'112'0,"0"-1"-56"16,2 0 10-16,5 4-18 15,-2 2-5-15,1 4-21 16,-4 1-8-16,1 4-2 0,-1 4-5 16,-2 13-6-16,0 8 1 15,0 9 4-15,0 9-1 16,-5 5 1-16,-3 6-1 16,3 1-2-16,3-5-1 15,2-4 2-15,7-8-2 16,11-4 2-16,7-8-2 15,8-8 1-15,6-5 0 0,8-6-1 16,3-5 1-16,7-2-4 16,1 0 0-16,-2-9-20 15,-8-4-21-15,-8 1-24 16,-11-4-31-16,-12-6-51 0,-10-4-176 16</inkml:trace>
  <inkml:trace contextRef="#ctx0" brushRef="#br1" timeOffset="61685.34">4492 12368 569 0,'-8'-6'47'0,"8"-1"19"16,10 0-32-16,14-2-12 15,8 0-5-15,7 1-7 16,7-3-2-16,-2 2-6 0,2-2-4 15,-7 0-35-15,-9-1-36 16,-6-2-54-16,-15-2-103 16</inkml:trace>
  <inkml:trace contextRef="#ctx0" brushRef="#br1" timeOffset="61809.11">4415 12085 582 0,'-31'-10'74'16,"14"0"-24"-16,17-1 5 15,15 4-37-15,29 1-15 16,14 6-5-16,13-1-3 16,10-1-48-16,3 0-128 0</inkml:trace>
  <inkml:trace contextRef="#ctx0" brushRef="#br1" timeOffset="63973.74">4572 12883 118 0,'2'-1'246'16,"-2"-3"-189"-16,1 3-6 15,1-3-3-15,-2 4-6 16,2-4-12-16,-2 4-10 0,0 0 5 15,0 0 4-15,0-2-8 16,0 2-1-16,0 0 1 16,0 0 0-16,0 0-5 15,0 0-1-15,0 0-1 16,0 0-4-16,0 0-2 0,0 0-2 16,-2 0 1-16,-1 6-1 15,-5 3 0-15,1 2 0 16,0 3-1-16,-5 6 0 15,-7 3 1-15,-3 10-2 16,-8 6 1-16,-6 11-3 16,-8 10-1-16,-9 5 0 15,-3 6-1-15,-5 3 0 16,0 5 0-16,-2-3 1 0,6-3-1 16,1-2 2-16,6-3 0 15,5-9 5-15,9-5 4 16,6-8-2-16,3-7-3 0,6-7-3 15,6-7 0-15,3-5-1 16,2-4-1-16,5-7-1 16,1 0-2-16,3-7-11 15,1-2-13-15,0-4-10 16,7-17-33-16,7-10-40 0,6-8-124 16</inkml:trace>
  <inkml:trace contextRef="#ctx0" brushRef="#br1" timeOffset="64702.62">4627 12942 345 0,'0'-5'100'16,"-4"1"-48"-16,4 1 16 16,-3 1-24-16,3 1-1 15,0 1-19-15,0 0-6 0,0 0-1 16,0 0-1-16,0 1-5 16,0 11 1-16,0 3 10 15,-2 7-2-15,2 6-1 16,0 4-2-16,0 8-4 15,0 2-1-15,0 7-2 0,0 1-2 16,4 0 2-16,2-3 1 16,4 3-2-16,-3-3-3 15,4 3 0-15,0-1-1 16,-2 3 1-16,1 0-5 16,-2-1 2-16,1 1-2 15,-4-2 0-15,0-5-1 0,0-5 1 16,-1-3-1-16,-4-11 0 15,4-5 0-15,-2-8-7 16,0-6-7-16,1-7-15 16,2-4-19-16,4-12-45 15,4-10-77-15,1-8-374 0</inkml:trace>
  <inkml:trace contextRef="#ctx0" brushRef="#br1" timeOffset="65319.87">4628 12950 456 0,'-1'-4'48'15,"1"-2"13"-15,0 6-17 16,8 0-7-16,4 0-7 16,8 2-6-16,3 7 3 0,9 7 0 15,6 0-7-15,5 4-2 16,8 4-3-16,2 2-6 15,8 3 1-15,0 1-2 16,4 5 0-16,-2 3-4 16,2 3-1-16,-4 1-2 0,0 2 0 15,0 0-1-15,-4 1 1 16,0 0 5-16,-1-1 5 16,-4-4-7-16,-4 2-2 15,-2-6 0-15,-7-6-1 16,-3-7 0-16,-6-4 0 15,-3-4-1-15,-3-7-1 16,-8-2 1-16,-5-4-10 0,-6-2-12 16,-5 0-25-16,0-3-41 15,-12-8-101-15</inkml:trace>
  <inkml:trace contextRef="#ctx0" brushRef="#br1" timeOffset="66104.12">3110 14298 532 0,'-4'-7'102'15,"2"2"-45"-15,1 1 2 0,1 0-13 16,0 4-6-16,0 0-24 16,0 0-10-16,0 11 0 15,0 9 3-15,0 3 1 16,0 11 0-16,0 1-2 16,0 7-1-16,1-2-4 15,-1 2 3-15,0-9-3 0,2-1 1 16,7-3-3-16,6-6 2 15,0-5-3-15,9-3 0 16,5-4-1-16,3-5 0 16,4-4 0-16,6-2-9 15,-3 0-14-15,0-7-19 16,-7-5-28-16,-4-1-23 0,-12-4-53 16,-11-2-194-16</inkml:trace>
  <inkml:trace contextRef="#ctx0" brushRef="#br1" timeOffset="66296.16">3147 14512 485 0,'-3'0'118'16,"3"-7"-91"-16,11-2-3 16,13 0-9-16,10-3 14 0,3-3-17 15,4 1-7-15,2 0 2 16,-6 1-7-16,-5 1-16 15,-11-1-43-15,-8 2-27 16,-11-1-68-16,-4-1-91 16</inkml:trace>
  <inkml:trace contextRef="#ctx0" brushRef="#br1" timeOffset="66423.68">3155 14296 416 0,'-25'-5'145'15,"8"0"-89"-15,14-5 3 16,4 2-25-16,26-1-36 0,14-4-1 15,17 1-2-15,13-3-20 16,7-1-46-16,2-3-141 16</inkml:trace>
  <inkml:trace contextRef="#ctx0" brushRef="#br1" timeOffset="67093.66">4513 14432 452 0,'-14'0'148'15,"4"0"-93"-15,3 0 12 16,7 0-18-16,0 0-5 0,10-2-32 16,11-3-1-16,7 1 11 15,8-1-6-15,5-4-10 16,6 2 0-16,-1 1-5 15,5-1 1-15,-7 2-2 16,-2-1-2-16,-6 3-11 16,-7 1-14-16,-8 0-15 0,-8 1-22 15,-8 1-18-15,-5-2-28 16,-18-1-45-16,-5-2-168 16</inkml:trace>
  <inkml:trace contextRef="#ctx0" brushRef="#br1" timeOffset="67276.63">4715 14313 339 0,'-24'-8'134'15,"9"1"-42"-15,4 3-8 16,3 1-19-16,7 1-7 16,1 2-23-16,0 0-24 15,5 7 5-15,8 8 8 0,-1 2-6 16,1 8-2-16,-1 8-5 16,3 4-7-16,-6 6-3 15,-2 3-2-15,2 2-14 16,2-1-38-16,1-9-56 15,3-11-111-15</inkml:trace>
  <inkml:trace contextRef="#ctx0" brushRef="#br1" timeOffset="67820.63">5794 14100 588 0,'0'-4'63'15,"0"-5"2"-15,0 8-5 16,0 1-13-16,0 0-27 15,4 9-19-15,0 3 7 16,1 8 8-16,2 5-4 0,0 3 0 16,5 1-1-16,-4-1-6 15,1 1-1-15,1-1-1 16,0-3 0-16,2-3-1 16,3-2-2-16,1-6 1 15,4-2-1-15,5-5 0 16,1-3 0-16,9-6 0 0,4 2-2 15,1-2-12 1,3-9-13-16,-3-1-9 0,-5-4-20 16,-8 0-20-16,-8-4-45 15,-11 2-107-15</inkml:trace>
  <inkml:trace contextRef="#ctx0" brushRef="#br1" timeOffset="68013.78">5920 14203 462 0,'-13'-3'66'16,"12"-2"-31"-16,1 1 18 0,15 0-32 15,11 1 6-15,3-1-10 16,6 1-5-16,5-1 2 16,1-1-9-16,-5 1-5 15,-5-1-11-15,-8-1-50 16,-11 1-47-16,-12-4-70 0</inkml:trace>
  <inkml:trace contextRef="#ctx0" brushRef="#br1" timeOffset="68144.65">5873 14071 529 0,'-11'-5'75'0,"11"-2"-30"16,20 1-10-16,24 3-28 15,12 0 6-15,17-3-13 16,9-3-23-16,4-2-148 15</inkml:trace>
  <inkml:trace contextRef="#ctx0" brushRef="#br1" timeOffset="69929">3137 14944 624 0,'0'0'40'0,"0"-4"-5"0,0 1 18 16,0 0-8-16,0 2-23 16,-2 1-12-16,2 0-2 15,0 0 2-15,0 11-6 16,0 3 3-16,0 5 4 15,0 8 2-15,2 8-3 16,-2 7-7-16,0 6 11 0,0 6-4 16,0 1-5-16,1-2-1 15,-1 3 1-15,0-4-1 16,0-6 1-16,0-5-3 16,-1-7 0-16,-3-7-1 15,4-10-1-15,0-4 0 0,0-8 1 16,0-5 0-16,0 0-3 15,0-5-13-15,5-10-26 16,1-8-47-16,-1-1-88 16,1-9-351-16</inkml:trace>
  <inkml:trace contextRef="#ctx0" brushRef="#br1" timeOffset="71141">2844 16018 377 0,'2'-10'256'15,"-2"6"-214"-15,0-2 15 0,0 4 3 16,0 2-24-16,0 2-27 15,0 14-11-15,-2 4 5 16,0 10 6-16,0 0-2 16,2 4-5-16,0-2 0 15,0-2-1-15,8-5 0 0,1-3-1 16,5-8 0-16,0-3-1 16,2-4 0-16,6-7-6 15,-2 0-17-15,3-6-34 16,-3-13-50-16,-4-6-95 15</inkml:trace>
  <inkml:trace contextRef="#ctx0" brushRef="#br1" timeOffset="71382.34">2821 15857 550 0,'-2'-13'23'16,"2"1"9"-16,5-1 3 15,9 3-7-15,-1-3-16 16,0 4-6-16,-5 1 2 16,-3 1 8-16,-5 1 3 0,0 2-3 15,-10 1-2-15,0 3-12 16,-1 0-1-16,-2 3-2 16,4 7-6-16,8 4-19 15,1 4-25-15,12 1-42 16,8 2-86-16</inkml:trace>
  <inkml:trace contextRef="#ctx0" brushRef="#br1" timeOffset="71936.67">3305 16091 390 0,'0'-11'171'16,"-5"-1"-120"-16,-6-1 7 15,-1 4-6-15,-1 2-22 16,-1 2-19-16,-4 5-6 15,-1 3-1-15,4 8-2 0,-2 5-2 16,3 3-1 0,4 4 1-16,4 1-2 0,4-3-4 15,2 0-4-15,0-9-2 16,11 0 0-16,3-7 0 0,3-5 5 16,0-3 4-16,2-14 3 15,1-6 1-15,-6-4 1 16,-1-4 0-16,-1-5 2 15,-7-5 2-15,0-2 13 16,-3 0 2-16,-2 4 5 16,0 0 4-16,0 6-2 0,-7 9 0 15,4 8-1-15,-3 3-6 16,3 8-4-16,3 5-5 16,0 0-8-16,0 16-8 15,0 7 4-15,5 7 0 16,6 6 1-16,2 7-1 0,2 5 1 15,2 2-1-15,-1 5-1 16,0-2-27-16,-2-3-68 16,5-12-83-16,-4-14-451 15</inkml:trace>
  <inkml:trace contextRef="#ctx0" brushRef="#br1" timeOffset="75661.59">6080 14650 423 0,'0'-6'98'0,"0"1"-49"0,0-1 4 16,0 3-11-16,0-1-7 16,0 3-19-16,0-1-6 15,0-1 11-15,0 2 1 16,0 1-7-16,0 0 3 15,0 0 0-15,0 0-3 0,0 0-3 16,0 0 0-16,0 0-3 16,0 0 1-16,0 0-1 15,0 0-3-15,0 0 1 16,0 0-1-16,0 0-2 16,0 0 1-16,0 0-1 0,0 0 1 15,0 0 0-15,0 0-1 16,0 0 1-16,0 0 0 15,0 0-2-15,0 0 2 16,0 0-2-16,0 0 0 0,0 0-3 16,0 0 1-16,0 0 0 15,0 0-1-15,-2 1 0 16,-2 5 1-16,1 1-1 16,-3 8 0-16,-2 3 0 15,-11 13 1-15,-4 12-1 16,-8 9 1-16,-6 16 0 0,-9 9-1 15,-5 6 0-15,-3 5 1 16,2 1-2-16,2-3 2 16,1-3-1-16,6-8 1 15,7-9 0-15,4-9 0 16,3-5-1-16,9-11 1 16,5-11-1-16,3-6 1 0,7-10-2 15,5-7-16-15,0-7-18 16,15-9-18-16,4-15-12 15,6-13-32-15,6-14-58 16,1-10-150-16</inkml:trace>
  <inkml:trace contextRef="#ctx0" brushRef="#br1" timeOffset="76054.53">6084 14672 450 0,'0'-6'72'0,"0"2"-4"16,0 2 0-16,0 2-19 15,0 0-16-15,1 10-21 16,6 9 13-16,2 7 5 15,4 10-6-15,-1 10-7 16,3 9-3-16,-2 12-1 0,-3 8-3 16,0 5 0-1,-2 4-8-15,1-1 10 0,-2-3-10 16,3-4-1-16,-3-14 0 16,0-8-1-16,-2-13 0 15,0-9 1-15,-1-13-1 0,2-6 0 16,-3-6-8-16,4-5-14 15,0-4-16-15,-1-5-23 16,1-11-33-16,0-7-58 16,-2-7-163-16</inkml:trace>
  <inkml:trace contextRef="#ctx0" brushRef="#br1" timeOffset="76379.83">6101 14748 450 0,'-2'-15'94'16,"2"2"-54"-16,14 5-4 16,10 3 4-16,11 5 2 0,8 0-15 15,4 13-7-15,8 7-2 16,2 10-4-16,3 7-3 15,-5 3-5-15,0 8 4 16,-2 5-5-16,1 1-1 16,-5 0 4-16,-1 3-3 15,0-5-4-15,-3-2 1 0,-3-9-3 16,-5-4 1-16,-3-9-12 16,-5-4-25-16,-5-6-24 15,-10-9-47-15,-7-9-112 16</inkml:trace>
  <inkml:trace contextRef="#ctx0" brushRef="#br1" timeOffset="77016.69">4959 15878 561 0,'-2'-6'105'16,"2"-2"-51"-16,-1 5 12 16,1 1-13-16,-2 2-23 15,0 3-19-15,0 13-11 16,-3 10 5-16,0 4 1 0,-1 11 1 15,1 7 3-15,1 2-4 16,1-1 0-16,3-4-1 16,0 0-1-16,7-9 0 15,6-8-2-15,8-7 0 16,4-5-2-16,5-9-1 0,6-5-1 16,4-2-4-16,1-3-20 15,0-11-22-15,-3-7-27 16,-6-1-36-16,-10-7-99 15</inkml:trace>
  <inkml:trace contextRef="#ctx0" brushRef="#br1" timeOffset="77187.28">5003 16060 587 0,'-3'-5'20'16,"6"-4"5"-16,16 2-14 0,10-4 6 15,5 2-9-15,2-2-9 16,0-1 4-16,-10 3-37 16,-6 0-74-16,-13-3-122 15</inkml:trace>
  <inkml:trace contextRef="#ctx0" brushRef="#br1" timeOffset="77300.98">5033 15905 455 0,'-25'-9'119'0,"7"-1"-56"16,16-1-2-16,9-2-37 15,25 1-33-15,19-2 1 16,13-3-29-16,14 2-47 0,2-3-111 16</inkml:trace>
  <inkml:trace contextRef="#ctx0" brushRef="#br1" timeOffset="77971.18">6092 16022 453 0,'0'-4'169'0,"0"0"-128"16,2 2 14-16,5 2-21 0,8 0-11 15,4 0-9-15,5 7 2 16,5 0-2-16,6 1-6 15,3 1-6-15,-1-4-1 16,-3-1 0-16,0-4-1 16,-11 0 0-16,-6 0-1 15,-10 0-6-15,-7-1 3 0,-7 0-8 16,-14 1 3-16,-7 0 0 16,-11 0 6-16,2 8 3 15,-1 3 1-15,3 3 1 16,4 1 1-16,6-3 1 15,6 3-3-15,7-6-1 16,5 0 0-16,6-6 1 0,1-3-2 16,1 0 1-16,10-12 0 15,5-6 3-15,-2-5-2 16,6-4 1-16,-2-2-1 16,-2 0 4-16,2 4 13 0,-3 4 0 15,-5 5 4-15,-3 4 3 16,-4 6-6-16,2 6-6 15,-3 2-11-15,-2 16-3 16,0 6 2-16,0 4 0 16,0 11-1-16,0 5 1 15,0 1-11-15,0-1-30 0,1-6-29 16,10-10-53-16,6-11-127 16</inkml:trace>
  <inkml:trace contextRef="#ctx0" brushRef="#br1" timeOffset="78420.73">7010 15904 534 0,'2'-15'121'0,"-2"2"-73"16,0 5 20-16,0 4-11 15,0 2-23-15,0 2-22 0,0 10-14 16,0 7 2-16,0 8 2 16,-2 7-2-16,4 0 1 15,-2 4 1-15,0 0 0 16,9-6-1-16,6-4 2 0,2-4-1 16,5-6-1-16,7-4 1 15,-1-5-1-15,10-5-2 16,-2-2-1-16,1 0-17 15,-3-7-21-15,-2-3-39 16,-8-8-33-16,-14-2-122 16</inkml:trace>
  <inkml:trace contextRef="#ctx0" brushRef="#br1" timeOffset="78585.17">7022 15986 600 0,'-3'-10'29'0,"3"2"-18"15,24-4-5-15,10 6 5 16,10-5-1-16,8 0-7 16,6 2-4-16,-4-1 2 15,-6-1-34-15,-14-1-85 16,-12-2-173-16</inkml:trace>
  <inkml:trace contextRef="#ctx0" brushRef="#br1" timeOffset="78714.89">7132 15796 531 0,'-21'-7'112'16,"19"0"-69"-16,7-3 16 16,29 4-47-16,15-1-9 0,14 0-3 15,6 1-10-15,0 1-54 16,-5 0-182-16</inkml:trace>
  <inkml:trace contextRef="#ctx0" brushRef="#br1" timeOffset="79275.25">5008 16492 585 0,'-8'-2'60'0,"5"-1"18"16,1 0-12-16,2 3-22 15,0 0-19-15,0 3-13 16,3 9 5-16,4 6 3 16,0 9-2-16,-1 4-1 0,1 11-7 15,1 4-2-15,-2 2 3 16,1 0-7-16,-4-1-2 16,4-4 0-16,-2-9-2 15,1-6 1-15,0-6-8 0,-1-7-23 16,0-5-30-16,2-9-51 15,-1-2-109-15</inkml:trace>
  <inkml:trace contextRef="#ctx0" brushRef="#br1" timeOffset="79749.59">4942 17327 537 0,'-10'2'64'16,"5"-1"-4"-16,3 3 7 16,2-2-27-16,0 4-11 15,0 4 4-15,0 4-1 16,0 6-5-16,0 2-9 15,0 6-8-15,0-2-2 0,4 3-2 16,-1-3-4-16,5 1-1 16,2-7 0-16,4-4-3 15,3-4-5-15,0-6-13 16,7-5-14-16,-2-1-13 0,-2-8-30 16,-3-10-33-16,-6-7-68 15,-7-7-199-15</inkml:trace>
  <inkml:trace contextRef="#ctx0" brushRef="#br1" timeOffset="79950.7">4932 17205 568 0,'-12'-7'40'16,"3"2"-3"-16,9 2 5 16,0 0-17-16,4 2-25 15,6-3 4-15,-1 2 3 16,-1 1-2-16,-1-3-3 15,-4 2 0-15,-3-1 0 0,0 1-3 16,-5 2-6-16,-5 0-11 16,3 0-24-16,4 0-25 15,3 7-64-15,0-2-172 16</inkml:trace>
  <inkml:trace contextRef="#ctx0" brushRef="#br1" timeOffset="80482.1">5354 17459 449 0,'-7'-7'124'16,"-11"-3"-100"-16,-1 4 31 15,-1 2-12-15,-4 4-18 16,-1 0-13-16,4 2-2 0,-1 10 0 16,2 1-3-16,8 1-4 15,5 3-1-15,7-2-4 16,0-1-1-16,14-3-4 15,4-3-4-15,1-4-7 16,3-4 3-16,-2 0 4 0,-4-10 2 16,-1-8 4-16,-5-5 6 15,-3-6 1-15,-2-4 3 16,-3-4 12-16,-2-1 9 16,0 1 2-16,-3 4 4 15,-4 4 1-15,2 4-2 16,-1 7-2-16,3 8-1 15,1 3-9-15,0 5-9 0,2 2-7 16,0 12-5-16,0 12 1 16,0 6 2-16,4 11-3 15,3 7 1-15,2 6-3 0,2-1-32 16,-1-7-36-16,3-9-63 16,5-11-203-16</inkml:trace>
  <inkml:trace contextRef="#ctx0" brushRef="#br1" timeOffset="81133.48">7263 16463 486 0,'0'-9'76'0,"-3"-1"9"0,3 4-6 16,0-1-13-16,-2 3-19 16,2 4-20-16,0 0-7 15,0 3-13-15,0 9-3 16,2 9 3-16,3 10 3 0,-2 8 0 15,3 7-3-15,-3 6-1 16,5 5 1-16,-3-2-2 16,4 3 0-16,-2-5-2 15,1-5-1-15,-3-3-1 16,2-9-1-16,-2-4 1 0,-3-7-5 16,0-4-19-16,-2-5-22 15,0-3-29-15,0-5-34 16,0-4-90-16</inkml:trace>
  <inkml:trace contextRef="#ctx0" brushRef="#br1" timeOffset="81654.22">7401 17528 507 0,'-2'-4'67'0,"2"3"12"15,0-3-10-15,0 2-20 16,0 1-10-16,0 1-9 0,0 0-5 15,0 0-6-15,0 10-10 16,-1 6-5-16,-3 6 2 16,1 5 4-16,1 5-2 15,0 0-1-15,2 1-3 16,4-2-2-16,9-2-2 0,2-7 0 16,7-5-1-1,2-5-4-15,-3-5-9 0,2-5-18 16,-1-2-13-16,-3-5-30 15,-4-11-49-15,-4-8-87 16</inkml:trace>
  <inkml:trace contextRef="#ctx0" brushRef="#br1" timeOffset="81819.11">7438 17419 551 0,'-15'-8'64'0,"6"-1"-19"0,6-1 13 15,3 5-23-15,0 2-29 16,7 3-15-16,5 0-19 16,4 0-26-16,0 0-67 15,4 6-172-15</inkml:trace>
  <inkml:trace contextRef="#ctx0" brushRef="#br1" timeOffset="82410.34">7788 17669 357 0,'5'0'166'0,"-2"-7"-116"16,-3 0 18-16,0 1-6 16,0 1-30-16,-7 2-22 0,-3 0 1 15,-5 3 1-15,-2 0-6 16,-2 6-5-16,-1 6-1 16,4 2 1-16,3 4-1 15,3 0-1-15,6 2-1 16,4-4 0-16,2-2-2 15,10-3-4-15,3-5-1 0,9-5-1 16,-3-1-1-16,4-5-2 16,2-9 0-16,-2-6-2 15,-6-3 6-15,-5-6 4 16,-2-5 1-16,-4 1 4 0,-5-7 3 16,-3 0 10-16,0-2 2 15,-3 3 0-15,-9 1 0 16,2 7 4-16,-2 4 7 15,2 8-4-15,1 4-2 16,2 7-3-16,4 3-5 16,1 4-5-16,2 1-3 15,0 3-7-15,0 12 3 16,4 6 1-16,3 9 2 0,0 4 1 16,-1 7 3-16,2 3 2 15,-1 8-2-15,0 0-5 16,2 3-1-16,1 6-1 15,-2-4-27-15,-1-2-63 0,0-5-127 16</inkml:trace>
  <inkml:trace contextRef="#ctx0" brushRef="#br1" timeOffset="87755.09">12342 11269 278 0,'5'-14'205'16,"2"-2"-111"-16,1 0-18 16,0 0-2-16,3 3-9 15,-3 4-18-15,2 4-20 0,-5 1-2 16,1 4-9-16,-1 2-8 16,-5 14-5-16,0 4 3 15,0 10-3-15,0 6 0 16,-7 5 0-16,2 2 0 15,1 2-1-15,4-5-2 16,0 2 1-16,4-11-1 0,11 0 1 16,5-6 1-16,7-6-2 15,7-7 0-15,6-6 1 16,5-6-1-16,1 0-9 16,5-5-22-16,-7-9-17 15,0-4-22-15,-12-6-45 16,-11-2-93-16</inkml:trace>
  <inkml:trace contextRef="#ctx0" brushRef="#br1" timeOffset="87947.34">12444 11375 682 0,'-6'0'34'0,"6"-8"-22"16,22 1 3-16,17 0-1 15,10-2 6-15,8 0-19 0,8-1-1 16,2-1-7-16,-8 0-34 16,-9-1-38-16,-15-3-63 15,-14-1-185-15</inkml:trace>
  <inkml:trace contextRef="#ctx0" brushRef="#br1" timeOffset="88084.14">12483 11125 669 0,'-19'-7'46'16,"15"0"-5"-16,15-1-19 16,30 1-20-16,16 5-3 15,19-1-14-15,16-5-48 0,-2 1-112 16</inkml:trace>
  <inkml:trace contextRef="#ctx0" brushRef="#br1" timeOffset="89298.82">12526 11856 451 0,'7'-10'97'16,"-3"-3"-55"-16,-2 4 12 16,-1 4 1-16,3 0 2 0,-4 5-27 15,0 0-17-15,0 2-6 16,-9 14-3-16,-6 5 7 15,-9 11 5-15,-8 7-1 16,-12 13 1-16,-6 7-3 16,-7 10-3-16,-10 6-5 0,-2 3 0 15,-4 4 3-15,7-5-1 16,1-8 4-16,8-8 0 16,12-11 0-16,7-12-3 15,11-11-5-15,11-11-1 0,7-6-1 16,9-8-3-16,0-2-25 15,16-9-23 1,4-10-13-16,4-8-47 0,5-6-118 16</inkml:trace>
  <inkml:trace contextRef="#ctx0" brushRef="#br1" timeOffset="89963.21">12544 11901 471 0,'-5'-7'52'0,"1"4"12"15,2 0-6-15,2 3 2 16,0 0-21-16,7 0-32 15,7 11 16-15,-1 1 10 0,6 10-10 16,0 9-5-16,-1 5-6 16,1 16-3-16,-5 12 1 15,-4 10 0-15,1 9-3 0,0 6-3 16,-1-3-1-16,3-5-3 16,5-9 1-16,-2-12-1 15,-2-12 2-15,1-11 8 16,-4-10-5-16,-2-9-2 15,0-6-2-15,-5-7 0 16,-1 1-1-16,-3-6 0 0,0 0-5 16,0-6-9-16,0-6-29 15,0-2-34-15,0-8-40 16,-7-3-93-16</inkml:trace>
  <inkml:trace contextRef="#ctx0" brushRef="#br1" timeOffset="90397">12573 11911 379 0,'11'-12'29'16,"-2"-1"34"-16,-2 5 2 15,2 2-3-15,-2 2-13 16,4 4-22-16,-1 0 0 16,9 3-2-16,4 8 2 15,6 6-5-15,10 2-8 0,4 10-3 16,11 6 2-16,5 5-1 15,9 8-3-15,5 7-7 16,4 6-1-16,5 3 0 16,1 2-1-16,1-3 1 0,1 1 0 15,-2-11-1-15,-5-5-1 16,-5-10 2-16,-11-6-2 16,-12-7-8-16,-10-9-8 15,-12-5-15-15,-11-6-23 16,-12-5-17-16,-5 0-23 15,-12-10-106-15</inkml:trace>
  <inkml:trace contextRef="#ctx0" brushRef="#br1" timeOffset="91125.67">12759 13074 247 0,'-7'-3'378'0,"6"1"-349"0,1 2 12 15,7 0-23-15,13 8 25 16,7 2-4-16,7 6-20 15,7 0-2-15,2 0-3 16,2 0-10-16,-1-2 1 0,-3-3-3 16,-7-2-3-16,-6-4 0 15,-8-3-6-15,-6-2-7 16,-12 0-1-16,-2-5 9 16,-9-4-1-16,-11-1 5 15,-7-1-2-15,-3 5 6 0,-4 6-2 16,0 0 3-16,0 2 0 15,1 13-2-15,6-1-1 16,5 5 0-16,7 1 1 16,6-1-1-16,5-1 1 15,2-2-2-15,2-7 1 16,2-5 1-16,7-4-2 0,2-8 4 16,4-9 0-16,-1-6-1 15,-1-6 0-15,4-3 2 16,0 1 5-16,-3 3 2 15,-6 3 4-15,4 9 3 16,-7 6 6-16,-2 6-5 0,1 4-9 16,-4 14-7-16,0 11-2 15,0 9 3-15,0 8-2 16,0 9-1-16,-4 3-6 16,-2 1-32-16,-1-10-36 15,-3-7-80-15,-4-13-207 0</inkml:trace>
  <inkml:trace contextRef="#ctx0" brushRef="#br1" timeOffset="91627.45">11424 12989 611 0,'0'-6'61'0,"0"0"-7"16,0 4 13-16,0 2-18 16,0 0-16-16,0 12-28 15,0 9-2-15,0 6 11 16,0 9-4-16,1 5-4 15,3 0 0-15,3 2-1 0,3-2-3 16,3-6 0-16,4-3-1 16,2-10-1-16,8-6 1 15,6-6-2-15,1-6 0 16,4-4-1-16,0-4-10 16,-3-12-19-16,-2-2-22 0,-10-6-36 15,-7-6-41-15,-10-4-133 16</inkml:trace>
  <inkml:trace contextRef="#ctx0" brushRef="#br1" timeOffset="91785.72">11493 13108 609 0,'-15'0'54'0,"11"-3"-37"16,6-1 6-16,23-1-20 15,13-2 6-15,6-2-8 16,10-2 0-16,-3 0-8 15,-6-3-36-15,-15-2-76 0,-12 0-158 16</inkml:trace>
  <inkml:trace contextRef="#ctx0" brushRef="#br1" timeOffset="91916.27">11446 12932 665 0,'-7'-5'30'15,"10"-3"7"-15,31 1-33 16,17 0 0-16,24-2-6 15,13 0-51-15,7-5-53 16,3-4-129-16</inkml:trace>
  <inkml:trace contextRef="#ctx0" brushRef="#br1" timeOffset="92460.52">13833 13078 473 0,'0'-7'106'16,"0"1"-35"-16,0 3 6 16,0 3-23-16,0 0-12 15,2 10-26-15,0 7-3 0,-2 9-1 16,0 5-5-16,0 5 5 16,4 1-3-16,0 2-5 15,4 0-3-15,6-7 0 16,5-2 0-16,6-10 1 15,6-5-1-15,4-7-1 0,6-4 0 16,3-4 2-16,-3-2-13 16,-2-6-14-16,-5-5-21 15,-12-2-32-15,-9-6-31 16,-13 0-99-16</inkml:trace>
  <inkml:trace contextRef="#ctx0" brushRef="#br1" timeOffset="92627.05">13918 13244 590 0,'0'0'43'0,"2"-4"3"15,21-1-27-15,11-4 2 0,7 2-6 16,6 0-14-16,1 1 0 16,-1-3-3-16,-7 2-55 15,-10-1-73-15,-13-6-93 16</inkml:trace>
  <inkml:trace contextRef="#ctx0" brushRef="#br1" timeOffset="92767.67">13943 13072 548 0,'-16'-3'98'0,"14"-2"-71"16,4-1 21-16,26 5-47 15,16-3 8-15,14 2-9 0,13-2-1 16,6-3-49-16,2-5-135 15</inkml:trace>
  <inkml:trace contextRef="#ctx0" brushRef="#br1" timeOffset="101850.2">11519 13800 427 0,'-5'-7'39'16,"1"2"44"-16,4 1-27 15,0 4-12-15,0 0-12 0,9 0-17 16,4 7 8-16,-1 9 4 16,7 9-4-16,-2 9-5 15,1 7 0-15,3 9-6 16,4 7-2-16,1 6 1 16,3-1-1-16,-1 2-6 15,5-1 0-15,-5-4-2 0,-1-6 0 16,-3-6 0-16,-7-6-2 15,-2-11 0-15,-6-8 0 16,-6-8-1-16,-3-6 0 16,0-6-5-16,-1-2-7 15,-8-3-18-15,-4-15-30 0,-1-5-27 16,-3-13-58-16,3-5-164 16</inkml:trace>
  <inkml:trace contextRef="#ctx0" brushRef="#br1" timeOffset="102234.62">11497 13763 446 0,'-2'-2'66'16,"2"2"-13"-16,5 0 0 16,16 0-33-16,9 11 28 15,9 5-16-15,14 3-5 0,6 6-2 16,9 8-7-16,6 4-4 16,0 8-5-16,1 5-5 15,-3 3-3-15,-1 4 1 16,-1 4 0-16,1-3 7 15,-1-2-7-15,-4-2-2 0,-1-8 1 16,-4-7 0-16,-6-7-1 16,-6-7-1-16,-9-7-4 15,-12-6-12-15,-6-2-19 16,-11-9-8-16,-11-1-21 16,0-9-59-16,-12-10-298 0</inkml:trace>
  <inkml:trace contextRef="#ctx0" brushRef="#br1" timeOffset="102880.27">11564 13784 370 0,'-13'-4'44'0,"-1"1"-31"0,-2 3 31 16,0 0-8-16,1 0 2 15,3 11-16-15,-3-1-3 16,3 5 16-16,-5 4-3 15,2 2-1-15,-6 6 4 16,-4 6-1-16,-5 1-3 0,-6 5-4 16,-9 2-8-16,0 3-8 15,-3-1-4-15,-1 4-3 16,-1-5-4-16,8-1 0 16,7-1-2-16,4-6-23 15,11-4-28-15,8-7-36 16,3-8-93-16</inkml:trace>
  <inkml:trace contextRef="#ctx0" brushRef="#br1" timeOffset="103351.37">10009 14737 572 0,'0'-17'56'0,"0"4"34"16,-6 4-19-16,5 8-24 15,-4 1-15-15,1 8-19 0,-4 13-7 16,3 7 2-16,0 4 2 16,1 6-4-16,2 3 0 15,2 0 2-15,0 0-4 16,7-5-2-16,10 0 0 15,0-4-2-15,9-6 1 0,3-4-1 16,5-8-1 0,6-5-1-16,6-5-5 0,-2-4-11 15,2-2-16-15,-4-13-23 16,-7-3-39-16,-8-4-57 16,-14-5-207-16</inkml:trace>
  <inkml:trace contextRef="#ctx0" brushRef="#br1" timeOffset="103526.61">10009 14883 569 0,'-6'-7'25'0,"6"-5"0"16,24-1-7-16,8 1-14 16,9-5 3-16,6 5-4 15,0-6-4-15,-6 3-48 16,-11-2-105-16,-13 1-157 15</inkml:trace>
  <inkml:trace contextRef="#ctx0" brushRef="#br1" timeOffset="103642.13">10061 14662 343 0,'-29'-7'243'16,"14"-4"-194"-16,15-1 13 16,20-1-47-16,28 2-20 15,18-1 3-15,20 2-29 0,8-1-38 16,8-2-114-16</inkml:trace>
  <inkml:trace contextRef="#ctx0" brushRef="#br1" timeOffset="104064.33">11619 15084 470 0,'-9'-7'51'0,"1"2"36"15,4 2-27-15,4-3-7 16,0 2-11-16,11 3-20 16,11-1 0-16,6 0-1 15,10-1-9-15,5-1-6 16,5 1-2-16,7-2-3 0,-6 0-1 15,-2 2-2-15,-4-2-18 16,-7-1-33-16,-11 1-26 16,-13-4-47-16,-11-2-85 15</inkml:trace>
  <inkml:trace contextRef="#ctx0" brushRef="#br1" timeOffset="104241.83">11829 14904 490 0,'-14'0'74'15,"3"0"-35"-15,8 4 20 16,3 7-28-16,0 3 0 0,8 5-3 16,2 5-4-16,4 4-5 15,-1 7-13-15,-3 7-6 16,4 1-2-16,-6 3-37 16,4-1-36-16,0-9-49 15,2-10-167-15</inkml:trace>
  <inkml:trace contextRef="#ctx0" brushRef="#br1" timeOffset="104586.49">12532 14920 670 0,'0'-10'13'16,"0"-2"34"-16,1 11 13 0,-1 1-17 16,0 0-22-16,0 9-23 15,-1 9 8-15,-3 3 8 16,-3 4-2-16,4 3-5 16,-2 7 0-16,4-3-2 0,1 0-2 15,0-2-2-15,9-3 1 16,3-2-2-1,9-7 0-15,4-4 1 0,3-5-1 16,8-3-9-16,2-6-10 16,5 0-9-16,-1-5-21 15,-7-5-24-15,-4-6-25 0,-10-5-86 16</inkml:trace>
  <inkml:trace contextRef="#ctx0" brushRef="#br1" timeOffset="104754.4">12564 15034 477 0,'-4'-3'60'0,"4"-4"-28"15,14 2 21-15,13 1-32 16,12 0-2-16,4-3-14 16,6 4-4-16,-3-4-2 0,-5-1-16 15,-7-2-95-15,-14-3-150 16</inkml:trace>
  <inkml:trace contextRef="#ctx0" brushRef="#br1" timeOffset="104881.16">12642 14865 307 0,'-8'-5'285'0,"8"-1"-269"0,20 0 26 16,21 3-40-16,20 2-3 15,10-3-16-15,9-3-69 16,6-7-160-16</inkml:trace>
  <inkml:trace contextRef="#ctx0" brushRef="#br1" timeOffset="105715.79">10016 15597 366 0,'-6'-16'206'0,"3"1"-150"16,-1 3 24-16,4-1-17 16,0 6-12-16,0 2-20 0,0 5-11 15,0 0-2-15,6 3-9 16,-1 10-4-16,0 8 7 16,3 4 1-16,-1 7-2 15,-2 6-1-15,0 1 0 0,1 4 1 16,0 1-3-16,1 1 2 15,0-4-8-15,-2-2 0 16,5-3-1-16,-3-4-1 16,0-7 0-16,-2-2-11 15,0-3-25-15,-2-8-32 0,2-3-65 16,-5-9-144-16</inkml:trace>
  <inkml:trace contextRef="#ctx0" brushRef="#br1" timeOffset="106115.19">9806 16581 675 0,'-4'-6'30'15,"-1"5"27"-15,-1 1-3 16,3 9-32-16,-2 9-15 15,1 6 2-15,3 8 4 0,1 6-2 16,0 2-3-16,5-5-3 16,7-1-3-16,3-5-3 15,0-8 0-15,6-7-1 16,-1-7-20-16,4-7-14 16,0-2-25-16,1-19-40 0,-2-7-104 15</inkml:trace>
  <inkml:trace contextRef="#ctx0" brushRef="#br1" timeOffset="106272.3">9791 16417 629 0,'-20'-9'23'0,"10"2"11"16,10 3 14-16,2 2-41 15,18 2-12-15,7 0-12 16,3 7-50-16,4 4-78 15,0 3-186-15</inkml:trace>
  <inkml:trace contextRef="#ctx0" brushRef="#br1" timeOffset="106747.82">10183 16724 526 0,'0'-11'46'0,"-3"0"15"0,-10 1-1 15,-3 4-30-15,-4 3-13 16,-6 3-3-16,4 0-3 16,-3 5-5-16,3 9-5 15,3 1-1-15,7 3 0 16,7-2-1-16,5 1-2 0,0-2-1 15,9-5-10-15,9-4-4 16,-1-6 5-16,5 0-9 16,2-8-3-16,-5-11 7 15,1-6 8-15,-2-2 6 16,-4-7 4-16,-1-5 7 16,-4 1 18-16,-4-1 10 0,-1 6-2 15,-4-2 4-15,0 8 6 16,0 8-7-16,-4 7-6 15,3 5-5-15,-1 7-8 16,0 0-9-16,2 17-8 0,0 6 2 16,0 13 0-16,2 3-1 15,5 8 0-15,2 3 0 16,2-2-1-16,3-4-22 16,3-6-35-16,3-10-37 15,4-15-80-15,8-13-272 16</inkml:trace>
  <inkml:trace contextRef="#ctx0" brushRef="#br1" timeOffset="107944.89">12627 15536 335 0,'0'-4'114'0,"0"-1"-27"0,-4 0 13 15,3 1-38-15,1 2-12 16,0 1-11-16,0 1-9 15,0 0-9-15,0 0-9 16,0 7-7-16,0 7 8 16,0 7 3-16,5 4-1 0,-3 9 0 15,3 4 0-15,-4 2-3 16,1 7-1-16,3 3-2 16,-5 2-2-16,3-4-4 15,-1-3 0-15,0-6-2 0,3-9 0 16,-3-7 0-16,3-7-1 15,-3-5-1-15,-1-4 0 16,-1-3-20-16,4-4-19 16,-4 0-32-16,2-6-52 15,-2-4-160-15</inkml:trace>
  <inkml:trace contextRef="#ctx0" brushRef="#br1" timeOffset="108380">12491 16542 495 0,'0'-5'58'0,"-4"-1"18"15,0 4 6-15,-1 2-34 16,1 0-17-16,1 11-6 15,1 6 3-15,0 5-4 0,2 3-5 16,0 6-7 0,0-1-5-16,5 2-5 0,6-2-2 15,0-1 0-15,3-6 0 16,3-3-6-16,0-6-13 16,3-5-9-16,0-7-17 15,1-2-34-15,1-9-45 0,-4-13-90 16</inkml:trace>
  <inkml:trace contextRef="#ctx0" brushRef="#br1" timeOffset="108538.95">12494 16413 584 0,'-16'-11'29'0,"7"3"-6"15,9 1 31-15,0 3-30 16,17 4-25-16,5 0-3 15,5 1-24-15,5 10-59 16,1 0-94-16</inkml:trace>
  <inkml:trace contextRef="#ctx0" brushRef="#br1" timeOffset="109063.47">12936 16685 446 0,'0'-2'61'0,"0"-6"5"15,0 3 12-15,0 0-32 16,-7 1-16-16,-2 0-8 15,-8 3-8-15,0 1-1 0,-3 0-3 16,-4 0-3 0,1 7 1-16,4 5-6 0,4 1-2 15,6 0-1-15,5 3-2 16,4-4-4-16,6 0-10 16,9-1-5-16,5-6-4 0,4-3-3 15,1-2-7-15,2-5 4 16,-4-9 12-16,-5-6 12 15,1-5 7-15,-9-3 4 16,-6-4 10-16,-3 1 21 16,-1-1 8-16,0 2-7 0,-1 5 2 15,-5 3 0-15,3 8-4 16,-2 7-6-16,0 5-6 16,2 2-8-16,3 7-9 15,0 15-1-15,0 6 4 16,0 8-5-16,6 5 3 15,1 7-5-15,0 4 0 16,0-2-3-16,3-2-35 0,-2-5-40 16,3-17-80-16,2-18-212 15</inkml:trace>
  <inkml:trace contextRef="#ctx0" brushRef="#br1" timeOffset="109728.78">14250 13697 473 0,'-7'-6'80'16,"1"1"-26"-16,3 3 18 16,3 2-27-16,0 0-15 15,5 11-14-15,6 7 12 16,2 9 1-16,1 8-7 16,-1 8-5-16,0 7 1 0,2 9-3 15,0 0-4-15,-1 0-3 16,3-4-2-16,-3-3-1 15,-2-9-1-15,1-8-3 16,-4-10 0-16,-4-5 0 0,0-8-1 16,-3-5 1-16,-2-5-1 15,0-2-4-15,0 0-17 16,0-10-31-16,0-5-49 16,0-5-94-16</inkml:trace>
  <inkml:trace contextRef="#ctx0" brushRef="#br1" timeOffset="110468.2">14536 14819 427 0,'0'-7'119'16,"-2"-1"-57"-16,0 2 27 0,2 2-32 15,0 2-11-15,0 2-19 16,0 0-16-16,0 12 1 16,0 0 4-16,2 9-1 15,0 0-3-15,1 4-4 16,1 0-4-16,2 0-4 0,1 0 3 15,3-6-4-15,2 1 2 16,3-6-7-16,7-5-11 16,-1-5-12-16,2-4-18 15,-1 0-20-15,-3-13-34 16,-2-8-74-16,-8-4-171 16</inkml:trace>
  <inkml:trace contextRef="#ctx0" brushRef="#br1" timeOffset="110716.52">14546 14650 328 0,'-21'-8'227'0,"6"-1"-202"0,8 6 31 15,7-1-20-15,6 1-6 16,10-1-23-16,5 0-1 16,6-1 8-16,-3 0 0 15,-2-4-4-15,-9 2 4 16,-6 0 0-16,-7 0-8 15,-3-2-3-15,-11 5-1 0,-3 0-2 16,0 4-2-16,2 0 1 16,1 4-12-16,9 10-20 15,5 2-15-15,2 6-31 16,12-3-50-16,6 5-121 16</inkml:trace>
  <inkml:trace contextRef="#ctx0" brushRef="#br1" timeOffset="111375.71">15002 14870 452 0,'0'-8'82'16,"0"-3"-31"-16,0 4 25 15,-1 0-30-15,-8 3-20 16,-8 3-18-16,-2 1-5 0,-6 0 1 16,0 5-1-16,-4 3-2 15,5 3 0-15,5-1 0 16,4 3 0-16,12 0-1 16,3-3-2-16,5 1 1 15,13-4 0-15,6-3-2 0,5-4-6 16,-1 0-3-16,1 0 0 15,-3-12-4-15,-2-3 6 16,-4-6 4-16,-4-7 3 16,-5-4 4-16,-2-2 0 15,-9-6 1-15,0-1 7 0,0 0 8 16,-4 6 1-16,-4 0 4 16,-4 9 12-16,3 4-3 15,2 8-6-15,1 4-7 16,5 4-3-16,-3 4-3 15,4 2-6-15,0 4-6 16,0 10 0-16,8 4 2 0,2 7 5 16,3 5 4-16,-2 6 0 15,1 3-2-15,3 7 1 16,-3 2-6-16,-1 4-1 16,2 7-2-16,-3 2-15 15,1-2-56-15,-2-4-102 0</inkml:trace>
  <inkml:trace contextRef="#ctx0" brushRef="#br1" timeOffset="178972.66">745 12725 347 0,'-6'-11'206'15,"1"2"-113"-15,0 2-12 16,1 2-4-16,3 3-23 16,1 2-17-16,0 0-22 15,5 12-10-15,4 8 7 0,5 8 5 16,4 8-6-16,2 7-7 15,-3 2-3-15,5 3-1 16,-2-2 0-16,-1-1-6 16,0-6-17-16,-5-5-15 15,-5-3-13-15,-3-9-26 16,-6-5-34-16,0-10-74 0,-14-7-166 16</inkml:trace>
  <inkml:trace contextRef="#ctx0" brushRef="#br1" timeOffset="179151.34">451 12887 666 0,'-21'-16'58'0,"16"-4"-2"15,9 1-11-15,26-8-28 16,19-1-6-16,11-1 0 16,9-3-7-16,10 5-3 15,-2 5 0-15,-5 8-5 16,-8 7-57-16,-8 7-59 15,-16 2-78-15,-13 14-246 0</inkml:trace>
  <inkml:trace contextRef="#ctx0" brushRef="#br1" timeOffset="179334.81">1095 12925 247 0,'2'5'449'0,"0"0"-371"16,0 2-22-16,3 6 0 15,2 5-9-15,4 10-21 0,0 8-14 16,2 9-10-16,6 6-1 16,1 5-4-16,1-3-43 15,4-5-69-15,4-12-153 16</inkml:trace>
  <inkml:trace contextRef="#ctx0" brushRef="#br1" timeOffset="179921.87">9490 11928 439 0,'5'-8'98'0,"-1"3"-29"15,-2 0 9-15,0 1-7 0,-1 1-9 16,-1 1-25-16,2 2-15 16,0 0-6-16,1 10-9 15,3 8-4-15,1 6 5 16,4 5 4-16,3 5-3 16,1 2-6-16,2 3-1 0,3-3-1 15,0-2 0-15,-2-4-2 16,0-3-8-16,-4-5-15 15,-4-5-16-15,0-6-28 16,-8-7-44-16,-2-4-99 16</inkml:trace>
  <inkml:trace contextRef="#ctx0" brushRef="#br1" timeOffset="180117.11">9359 11966 583 0,'-17'-22'46'0,"12"2"19"0,5 0-7 16,11 1-18-16,20-2-13 16,5-2-17-16,5 6-6 15,7 1-2-15,4 5-2 16,0 4-16-16,-5 7-39 16,0 0-30-16,-8 11-86 0,-4 4-214 15</inkml:trace>
  <inkml:trace contextRef="#ctx0" brushRef="#br1" timeOffset="180449.97">9900 12193 286 0,'-7'0'323'0,"6"-5"-281"16,1-4 15-16,15 0-18 15,2 3-10-15,7-1-12 0,4 7-11 16,1 0 2-16,-3 13-4 16,-9 3-1-16,-7 10-6 15,-10 5-19-15,-2 6 1 16,-15 1 4-16,-5-1 5 0,-2-1 9 16,0-4 5-16,4-5 6 15,10-8 17-15,5-8 3 16,5-6 3-16,21-5 1 15,13-3 2-15,11-13-14 16,9-3-12-16,5-3-5 16,4-3-5-16,-3-2-50 0,-7-5-95 15,-4-2-314-15</inkml:trace>
  <inkml:trace contextRef="#ctx0" brushRef="#br1" timeOffset="194227.73">18452 10780 391 0,'-7'0'178'0,"2"0"-146"16,3 0 36-16,2-8-11 0,0-3-4 16,7-1-20-16,8-3-10 15,7 1 2-15,4 2-5 16,4 6-5-16,2 3-4 15,1 3-4-15,-4 1-5 16,-2 11-1-16,-12 6-2 0,-7 9-2 16,-8 5-4-16,-13 5-3 15,-17 3 1-15,-6 1 0 16,-9-4 7-16,3-1 4 16,1-9 2-16,9-8 14 0,10-4 4 15,8-7-3-15,9-4-2 16,5-4-7-16,14 0-2 15,11 0-5-15,9-4 1 16,11-1-2-16,4-2-1 16,5 0-2-16,-4 2 0 15,-2-2-13-15,-5 0-30 0,-3-3-31 16,-2-5-49 0,-8-3-74-16,1-6-294 0</inkml:trace>
  <inkml:trace contextRef="#ctx0" brushRef="#br1" timeOffset="194445.13">19108 10804 789 0,'0'0'40'0,"0"-7"12"16,12 1-19-16,13 2-2 0,9-1-13 15,6 2-14-15,9-1-3 16,2 3 1-16,3-3-4 15,-5 0-8-15,-5 0-14 16,0-3-19-16,-12-1-30 0,-12-3-26 16,-11-3-54-16,-9-3-82 15</inkml:trace>
  <inkml:trace contextRef="#ctx0" brushRef="#br1" timeOffset="194602.05">19447 10620 404 0,'-28'-9'157'15,"6"3"-69"-15,5 5-13 16,8 1-25-16,6 9-9 15,3 10-14-15,0 6-5 0,2 14 1 16,1 2-4-16,-1 13-8 16,-2 4-4-16,2 0-4 15,-2 1-3-15,-4-7-33 16,2-9-56-16,2-15-85 16,0-19-405-16</inkml:trace>
  <inkml:trace contextRef="#ctx0" brushRef="#br1" timeOffset="195260.91">19972 10716 348 0,'-17'0'218'16,"5"-11"-163"-16,7-1 22 16,5-2-23-16,8-3-16 15,18 2-23-15,8-2-9 16,8 4 6-16,4 3 0 0,-4 8-3 15,-4 2-6-15,-11 8-2 16,-15 9-3-16,-12 5-7 16,-5 5-7-16,-22-1 10 15,-5-1-1-15,-4-3 6 0,5-4 4 16,6-6-2-16,11-5 11 16,11-2-1-16,6 1-9 15,21 1-4-15,10 4 3 16,12 3-3-16,3 6-3 15,-1 3-8-15,-10 4 8 16,-9 0-5-16,-19-2-25 16,-10-3 4-16,-18-2 24 0,-18-5 9 15,-8-7 10-15,-7-6 8 16,3-2 4-16,5 0-7 16,9-9-13-16,15-5-2 15,19 0-7-15,12-2-48 0,23-4-63 16,13 1-100-16</inkml:trace>
  <inkml:trace contextRef="#ctx0" brushRef="#br1" timeOffset="195738.55">20444 10739 348 0,'0'-5'382'16,"3"1"-338"-16,12 4 0 15,9 0-29-15,10 6 7 16,10 7-8-16,6 2-10 15,5 0-3-15,3-3 0 0,-4-3-2 16,-8-4-9-16,-9-3-10 16,-13-2-10-16,-10-3 4 15,-14-10 17-15,-6 2-1 16,-19-1 5-16,-5 2 5 16,-10 7 3-16,-2 3 2 15,-2 0 0-15,6 15 1 0,0 4-4 16,9 4-2-16,5 6 0 15,7-1-1-15,7-3 0 16,2-3-6-16,6-8-4 16,2-10 8-16,6-4 2 15,6-13 8-15,4-12-4 0,2-7-1 16,4-6 5-16,2-2 7 16,0-3 3-16,-4 4-1 15,0 5-3-15,-6 10 0 16,-5 6 1-16,-3 14-4 0,-4 4-4 15,-2 18-10-15,0 8 3 16,-3 10 3-16,-5 7-1 16,1 10 0-16,-2-1-1 15,5-2-6-15,1-4-18 16,3-7-26-16,2-14-8 16,13-14-6-16,7-11-53 15,5-5-86-15</inkml:trace>
  <inkml:trace contextRef="#ctx0" brushRef="#br1" timeOffset="196061.7">21209 10615 679 0,'-26'0'59'15,"3"0"-41"-15,7 3 23 16,6 13-12-16,10 4-8 0,5 5-14 15,14 4-3-15,12 4-4 16,6 1 0-16,7-1 0 16,-2 0-11-16,-4-3-9 15,-6-3 2-15,-8-4 15 16,-9-5 4-16,-15-2-1 16,-6-5 1-16,-19-2 5 0,-9-2 7 15,-4-5-7-15,-3 0-3 16,5-2-1-16,5 0-1 15,10 0-1-15,8-6-4 16,12-3-26-16,1-7-54 16,7-5-90-16,3-9-255 0</inkml:trace>
  <inkml:trace contextRef="#ctx0" brushRef="#br1" timeOffset="196202.13">21203 10592 651 0,'13'-18'73'0,"15"1"-33"16,13 6 17-16,17 3-22 0,7 6-6 16,5 2-23-16,-3 0-5 15,-6 4-30-15,-10-4-130 16</inkml:trace>
  <inkml:trace contextRef="#ctx0" brushRef="#br1" timeOffset="212993.34">2546 16783 637 0,'0'-16'78'16,"5"-8"-65"-16,15 5 43 16,6 1-10-16,8 4-27 15,2 7-13-15,-1 3-3 16,-1 4-1-16,-7 11-1 0,-8 8-1 16,-9 10-3-16,-10 8-5 15,-2 4-3-15,-19 2 6 16,-8 2 3-16,-4-4 3 15,-1-5 2-15,0-4 16 16,7-11 11-16,6-3 9 0,8-9-8 16,10-5-6-16,3-4-8 15,25 0-7-15,16-13-8 16,22-6 1-16,23-3-19 16,20-5-47-16,20-7-67 15,14-1-235-15</inkml:trace>
  <inkml:trace contextRef="#ctx0" brushRef="#br1" timeOffset="213730.52">5175 18137 573 0,'-18'-17'82'16,"2"0"-25"-16,7-7 14 15,9 1-21-15,5 2-22 0,17-3-16 16,10 5 1-16,6 3-1 15,4 7-4-15,-3 5-7 16,-7 4 0-16,-6 6-2 16,-11 10-13-16,-10 7-10 15,-5 2 11-15,-10 2 7 0,-8-4 2 16,0 0 3-16,0-5 1 16,6-4 4-16,4-3 3 15,8-2-2-15,1 0-3 16,18 0-1-16,3 3 0 0,0 3 0 15,2 4-2-15,-11 6-5 16,-10 2-15-16,-6 2-3 16,-21-5 13-16,-10 3 6 15,-11-7 4-15,2-4 6 16,4-9-6-16,10-7-5 16,13-13-66-16,16-17-132 15</inkml:trace>
  <inkml:trace contextRef="#ctx0" brushRef="#br1" timeOffset="214446">7857 18227 493 0,'4'-6'30'0,"-4"0"-3"16,1 4 23 0,-1 2-14-16,0 0-6 0,-1 0-9 15,-8 11 7-15,2 3 2 16,2 4-7-16,0 3 1 15,5 3-5-15,3-3-4 16,15 4-8-16,7-4-4 0,7 2-2 16,6-3-2-16,-3-2-3 15,0-2-13-15,-10-3-5 16,-5-6 3-16,-15 2 1 16,-5-2 8-16,-16-2 12 15,-16 3 6-15,-8-5-3 0,-3 1 5 16,-2-2 11-16,7-1-6 15,9-1-8-15,9 0-7 16,10 2 1-16,10-2-19 16,10-2-57-16,9-8-66 15,4-8-178-15</inkml:trace>
  <inkml:trace contextRef="#ctx0" brushRef="#br1" timeOffset="214585.72">7870 18251 694 0,'6'-8'46'0,"19"-4"-50"16,14 2 13-16,15-2 9 15,11 4-14-15,3-6-45 16,0-6-157-16</inkml:trace>
  <inkml:trace contextRef="#ctx0" brushRef="#br1" timeOffset="-206844.91">2792 16617 397 0,'-10'-13'49'16,"-2"-5"-4"-16,0 4 4 15,-3-4-11-15,0 4-10 16,-6 1-5-16,-2 3-2 0,-4 3-5 16,-2 3 4-16,-2 4-3 15,-6 4-5-15,0 13 2 16,-3 8 0-16,-2 9-13 15,5 9 4-15,1 5 5 16,9 6 2-16,5 5 2 16,15 3-1-16,7 3-3 0,5-1-5 15,21-2-2-15,11-1-2 16,9-7-1-16,10-8 1 16,8-7-3-16,8-10 0 15,4-9 0-15,0-4 1 0,2-8 2 16,-7-7-3-16,-2-1 1 15,-7-6-1-15,-2-14 1 16,-10-7-1-16,-5-7 1 16,-11-9 0-16,-5-4 0 15,-11-9 1-15,-15-6 1 16,-3-4-1-16,-16-2-1 16,-15 7-3-16,-11 4-1 15,-9 11-6-15,-6 12-16 0,-8 13-6 16,-3 8-17-16,3 4-59 15,4 2-203-15</inkml:trace>
  <inkml:trace contextRef="#ctx0" brushRef="#br1" timeOffset="-206163.25">2134 16592 488 0,'-24'0'28'0,"2"0"-12"15,-2-4 11-15,5-7-9 0,-4-7-14 16,-4-1-3-1,-2-9 3-15,-3-7-6 0,-2-8 2 16,-6-10 1-16,2-11 3 16,-3-8-6-16,2-11 0 15,0-6 0-15,2-6-2 0,3-3-4 16,7 0 6 0,3-2 4-16,10 0 2 0,6 0-1 15,8-3-1-15,3-1-3 16,13 1 2-16,12 1-2 15,6 4 0-15,12 2 1 16,6 9 0-16,3 6 0 0,6 9 0 16,0 5-1-16,0 13 4 15,-3 8 7-15,-2 9 7 16,-2 10-2-16,-8 9-6 16,-8 7-4-16,-8 8-3 15,-6 3-2-15,-8 0 0 16,-7 0-1-16,-5 5 3 0,-1 3-1 15,0-3 5-15,-1 2-2 16,3-2-4-16,0 2 0 16,2-3-2-16,3-4-27 0,0 0-29 15,-3-7-81-15,-5-11-147 16</inkml:trace>
  <inkml:trace contextRef="#ctx0" brushRef="#br1" timeOffset="-205962.36">2151 14214 220 0,'-22'-9'382'0,"10"0"-350"16,12 2 16-16,10 5-43 16,21 2-2-16,8 4 5 15,10 12 4-15,3 11-1 16,-2 8-2-16,-6 12-6 16,-16 3-4-16,-10 2 2 0,-18 1-5 15,-4-1-5-15,-23-4-6 16,-10-5-32-16,-9-7-37 15,-7-14-71-15,1-11-264 16</inkml:trace>
  <inkml:trace contextRef="#ctx0" brushRef="#br1" timeOffset="-205427.67">2264 13877 425 0,'-6'-9'165'0,"4"-2"-105"16,2 1-5-16,5 3-31 0,16 3 2 15,2 4-9-15,6 0-6 16,-2 5-7-16,2 13-2 16,-8 7-4-16,-8 7 0 15,-8 2-1-15,-5 3 2 16,-9 3 1-16,-9-4 1 0,-4-4 1 16,-2-8 1-16,4-4 20 15,6-6 10-15,6-4-7 16,8-7-4-16,5-3-12 15,24-2-8-15,18-12 0 16,21-4 0-16,20-9-2 0,24-3-48 16,7-15-79-16,12-5-274 15</inkml:trace>
  <inkml:trace contextRef="#ctx0" brushRef="#br1" timeOffset="-201929.36">6391 13882 396 0,'0'-9'23'0,"-2"2"9"15,-8-2 20-15,0 0-2 16,-7 1-19-16,-2-3-9 15,-3 0 7-15,-5 2-6 0,-1 2-10 16,-6 3-2-16,-6 1 3 16,-1 3-2-16,-4 0-3 15,-1 8 3-15,-5 7-2 16,2 3-4-16,0 9-1 16,1 3-1-16,6 6 1 15,1 7-2-15,9 5-1 0,6 3 1 16,4 1-1-16,7 5 0 15,8 0-1-15,4-1 0 16,3-1-1-16,5-3 0 16,10-2 0-16,1-2 0 15,4-9 1-15,2 0-1 0,2-7 0 16,3-3 0-16,7-6 0 16,5-7 0-16,3-5 0 15,5-4 1-15,1-7-1 16,5 0 2-16,-2-7-5 15,3-8 6-15,2-3-4 0,-2-6-5 16,0-2-2-16,-2-7 1 16,-5-2 0-16,-4-5 2 15,-6-5 4-15,-5-1 2 16,-1-6 0-16,-8 2 2 16,-1-2 0-16,-10 2 2 15,-6 1-1-15,-6 2-1 0,-11 6-2 16,-12 2 3-16,-11 7-4 15,-7 2 0-15,-6 8 0 16,-3 4-6-16,-3 10-8 16,5 2-18-16,3 6-37 15,8 0-95-15</inkml:trace>
  <inkml:trace contextRef="#ctx0" brushRef="#br1" timeOffset="-196287.48">4209 15976 389 0,'-15'-8'178'16,"3"-5"-124"-16,5-1 1 15,5-2-3-15,0-4-18 16,11-1-18-16,13-2-8 16,6 3 9-16,14-2 0 0,-3 8-2 15,2 3-7-15,-3 10-4 16,-9 1-6-16,-11 16 0 15,-13 9-5-15,-5 9-4 16,-21 7-3-16,-6 1 2 16,-9 0 5-16,-2-7 7 15,5-5 1-15,11-8 15 0,5-6 1 16,12-7-4-16,5-4-7 16,12-3-9-16,13 2 5 15,11 2 0-15,3 3-3 16,0 4-3-16,-7 6-8 0,-10 6 1 15,-15 9-15-15,-9-1 1 16,-23 2 14-16,-11-3 7 16,-6-3 4-16,-1-6 1 15,6-13-2-15,5-7-46 16,15-10-112-16</inkml:trace>
  <inkml:trace contextRef="#ctx0" brushRef="#br1" timeOffset="-194903.79">7764 15736 226 0,'-2'-2'63'0,"-1"-1"3"16,1 1-9-16,0-2-5 0,-1 2-5 16,3 1-10-16,-2-2-11 15,2 2-1-15,0 1-8 16,0-2-2-16,0 0 3 16,0 2 2-16,0 0 4 0,0-2-3 15,0 1-2-15,0-1 0 16,0 2-1-16,0 0-7 15,0-2-3-15,0 2-3 16,0-2-2-16,0 1 1 16,0-1 1-16,0 2 1 15,0-2 1-15,0 1 3 0,0 1 0 16,0 0-1-16,0-2-2 16,0-1-2-16,0 3 0 15,0-1 0-15,-2 1 0 16,2 0-2-16,0-2 0 15,0 2-2-15,0 0 0 0,0 0 0 16,0 0 0-16,0 0 0 16,0 0-1-16,0 0 1 15,0 0 0-15,0 0 0 16,0 0 1-16,0 0-1 16,0 0-1-16,0 0 0 0,0 0 0 15,0 0 0-15,0 0 0 16,0 0 0-16,0 0 0 15,0 0 1-15,0 0 0 16,0 0 0-16,0 0 1 16,0 0-1-16,0 0 1 0,0 0-2 15,0 0 0-15,0 0 0 16,0 0 1-16,0 0 1 16,0 0 2-16,0 0 2 15,0 0-1-15,0 0 1 16,0 0-3-16,0 0 0 15,0 0-2-15,0 0 0 0,0 0 0 16,0 0 0-16,0 0 0 16,0-2 0-16,0 2 1 15,0 0 0-15,0-2-1 16,0 2 1-16,0 0-1 16,0-1 0-16,0 1-1 0,0 0-1 15,0 0 0-15,0 3-1 16,0 8 2-16,0 3 0 15,0 6-1-15,0 3 1 16,4 2 0-16,10 2 0 16,9-2-1-16,3-2-1 0,4-2 1 15,4 1-3-15,-2-4-4 16,-3-2 0-16,-5-2-3 16,-10 2 8-16,-9 3-3 15,-5 3 4-15,-14-1 0 16,-11 3 3-16,-6-1 0 15,-5-2 0-15,4-7 1 0,3-3-1 16,6-5 1-16,7-6-2 16,13-2-2-16,3-15-26 15,8-6-50-15,10-10-29 16,4-9-82-16,-2-2-256 16</inkml:trace>
  <inkml:trace contextRef="#ctx0" brushRef="#br1" timeOffset="-194768.67">7842 15716 629 0,'-10'-9'62'0,"8"-4"-5"16,10 5-11-16,21-3-18 0,15-2-15 15,16 1-10-15,15-2-3 16,8 3-5-16,-2-2-75 16,-6-2-157-16</inkml:trace>
  <inkml:trace contextRef="#ctx0" brushRef="#br1" timeOffset="-189742.58">6603 13522 505 0,'0'-10'204'0,"0"2"-166"16,0 5 16-16,0 2-17 15,0 1-10-15,0 6-20 0,2 8-7 16,3 9 5-16,0 2 1 16,0 8-2-16,2-1-3 15,1-2-1-15,-3 2 1 16,1-4-2-16,1-4-16 16,1-5-20-16,5-6-21 15,3-8-36-15,2-5-51 0,4-14-184 16</inkml:trace>
  <inkml:trace contextRef="#ctx0" brushRef="#br1" timeOffset="-189456.57">6958 13501 348 0,'-12'-1'411'0,"-5"-6"-367"16,5 7-17-16,0 3-2 15,7 10-6-15,4 8-13 16,1 7-7-16,5 2 0 15,11 4 0-15,3-4-3 16,3 2-14-16,0-5-4 0,0-4-2 16,-8-4 2-16,-4-4 12 15,-5-3 9-15,-5-2 2 16,-6 0 7-16,-8-3 12 16,-5 1-2-16,0-1-2 0,1-2-6 15,-1-2-8-15,9-1-2 16,1-2-7-16,4 0-26 15,3-10-37-15,2-9-88 16,0-4-178-16</inkml:trace>
  <inkml:trace contextRef="#ctx0" brushRef="#br1" timeOffset="-189311.66">6892 13554 550 0,'0'-13'135'15,"0"-1"-80"-15,10-2-8 16,15 2-8-16,11-3-7 15,11 6-23-15,9-2-8 16,2 1-1-16,-2-2-30 0,-7 3-132 16,-17-4-481-16</inkml:trace>
  <inkml:trace contextRef="#ctx0" brushRef="#br1" timeOffset="-187188.3">5222 11901 473 0,'-4'-7'101'16,"-2"4"-10"-16,4 0-27 16,2 0-9-16,0 3-10 15,0 0-14-15,8 0-2 16,1 9-3-16,3 7-2 0,1 7 0 16,1 5-6-16,-1 4-8 15,-2 7-6-15,-4 1-2 16,0 3-3-16,1-4 2 15,-5-2-18-15,2-3-16 16,1-7-19-16,2-11-28 0,4-7-48 16,0-9-117-16</inkml:trace>
  <inkml:trace contextRef="#ctx0" brushRef="#br1" timeOffset="-186895.78">5529 11940 719 0,'0'-12'32'15,"0"0"-13"-15,12 4 12 16,12 3-3-16,4 1-6 16,6 4-19-16,0 0-1 0,0 11 5 15,-3 5-1-15,-6 5-3 16,-7 4 2-16,-7 3-1 15,-4 5 3-15,-5 2 3 0,-2 1-2 16,-4 0-2-16,-4-1-4 16,-4-5-2-16,2-5-1 15,1-3-13-15,4-8-26 16,0-8-38-16,0-6-58 16,-2-2-149-16</inkml:trace>
  <inkml:trace contextRef="#ctx0" brushRef="#br1" timeOffset="-186774.01">5590 12091 711 0,'0'-18'24'15,"24"-5"-29"-15,23 1 2 0,21-8 2 16,14 0-64-16,11-3-204 16</inkml:trace>
  <inkml:trace contextRef="#ctx0" brushRef="#br1" timeOffset="-178900.42">10022 17384 640 0,'-19'-4'76'15,"11"-15"-38"-15,8-5 12 16,19 1-15-16,11 1-13 0,11 0-8 16,5 6-4-16,1 7-4 15,-4 7-5-15,-8 2-2 16,-9 12-1-16,-12 17-10 16,-14 6-4-16,-9 8 2 0,-16 6 1 15,-11-1 11-15,-2-2 3 16,1-2 13-1,6-9 10-15,10-7 0 0,14-7-1 16,7-8-10-16,20-10-6 16,26-3 0-16,18-12-5 15,25-11-3-15,18-11-30 0,13-10-38 16,14-8-84-16,7-12-478 16</inkml:trace>
  <inkml:trace contextRef="#ctx0" brushRef="#br1" timeOffset="-178166.51">12832 17420 68 0,'-7'-9'449'15,"2"-6"-381"-15,5-4 14 16,0-3-22-16,17 1-23 16,7-1-12-16,6 5-3 15,2 2-5-15,2 7-8 0,-5 6-8 16,-5 2-1-16,-10 14-4 15,-9 7-17-15,-5 4 1 16,-4 4 11-16,-9 2 6 16,-2-5 4-16,3-2 0 15,2-3 8-15,6-3 7 16,4-1-5-16,15-2-5 16,11 0-1-16,4 1-2 0,2 4-2 15,1-2-1-15,-8 3-1 16,-11 1-18-16,-12-1-3 15,-9-1 9-15,-22 1 9 16,-10-5 5-16,-10-1 1 16,0-8-2-16,3-7-11 0,6-4-46 15,19-23-58-15,15-17-253 16</inkml:trace>
  <inkml:trace contextRef="#ctx0" brushRef="#br1" timeOffset="-177687.38">14953 15543 456 0,'-2'11'22'0,"-3"1"5"0,2 6 33 15,1 3-11-15,2 5-1 16,0 0-11-16,4 4-7 16,11-1-7-16,0 1-16 15,7-1 5-15,3 1-10 0,2-5-1 16,-1-4-3-16,-9-3 2 16,-8-1-3-16,-9-5-3 15,-4-3 2-15,-18 0 6 16,-9-3 0-16,-5-3-1 15,-2-3-1-15,2 0-4 16,2-6-24-16,9-9-53 0,5-11-89 16,9-2-310-16</inkml:trace>
  <inkml:trace contextRef="#ctx0" brushRef="#br1" timeOffset="-177581.55">14875 15677 645 0,'17'-15'70'0,"10"-6"-54"16,14-4-6-16,20-2-7 15,17-7-6-15,10-5-53 16,6-14-107-16</inkml:trace>
  <inkml:trace contextRef="#ctx0" brushRef="#br1" timeOffset="-176721.17">13232 10697 286 0,'-11'0'243'0,"0"-1"-194"16,3 1 37-16,6 0-27 15,2 0-18-15,10 0-30 16,14 0-9-16,7 8 14 16,3 4-3-16,5 4-10 0,-5 7-4 15,-9 8 0-15,-18 7-14 16,-7 2-7-16,-23 7 3 16,-15-1 11-16,-6-2 5 15,-2-8 6-15,5-5 22 16,9-10 5-16,15-11-3 15,12-8-13-15,10-2-7 0,27-14-9 16,14-12 0-16,12-9 1 16,10-5-15-16,1-7-8 15,-3-3 6-15,-10 2 4 16,-12 7-3-16,-15 3 9 0,-10 8 12 16,-11 10 8-16,-8 7 22 15,0 6-1-15,0 4-8 16,0 3-8-16,0 13-7 15,9 5-4-15,11 9 2 16,12 5 0-16,6 1-5 0,8 5-1 16,-1-2-1-16,-7-1 1 15,-8-5-3-15,-13-3-2 16,-15-2-2-16,-7-7 1 16,-19-5 4-16,-8-3 2 15,-5-6-9-15,1-4-20 16,5 0-20-16,9-14-28 0,7-13-58 15,10-12-185-15</inkml:trace>
  <inkml:trace contextRef="#ctx0" brushRef="#br1" timeOffset="-176562.63">13687 10684 645 0,'-5'-20'90'0,"5"-7"-62"15,27-3 12-15,21 1-34 16,13 0 3-16,17-3-5 15,7 3-7-15,-1 2-23 0,-7 2-41 16,-12 4-59-16,-20-1-69 16,-20 1-87-16</inkml:trace>
  <inkml:trace contextRef="#ctx0" brushRef="#br1" timeOffset="-176271.03">14076 10288 374 0,'-106'-3'67'0,"-16"3"-27"15,-15 14 36-15,-9 15-19 16,-4 10 6-16,12 14-9 0,9 15-6 15,19 11-14-15,29 12-16 16,27 15-9-16,31 5-8 16,24 3 6-16,32-4-7 15,31-6-2-15,21-15-6 16,21-19 0-16,13-17-11 0,8-24 5 16,4-26 4-16,-3-11-4 15,-4-34-7-15,-9-14 15 16,-11-20 4-16,-15-16 2 15,-14-8 3-15,-21-9 0 0,-20-5 4 16,-26-2 16-16,-21 7 2 16,-40 12-16-16,-26 12-14 15,-30 25 1 1,-21 20 1-16,-23 21-30 0,-19 12-60 16,-16 7-173-16</inkml:trace>
</inkml:ink>
</file>

<file path=ppt/ink/ink17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8:30:56.9380000"/>
    </inkml:context>
    <inkml:brush xml:id="br0">
      <inkml:brushProperty name="width" value="0.05292" units="cm"/>
      <inkml:brushProperty name="height" value="0.05292" units="cm"/>
      <inkml:brushProperty name="color" value="#C00000"/>
    </inkml:brush>
  </inkml:definitions>
  <inkml:trace contextRef="#ctx0" brushRef="#br0">4813 7559 437 0,'-12'2'174'0,"5"-2"-150"0,2 0 16 15,3 0 1-15,2 2-5 16,6-2-12-16,6 1-6 16,6 3 5-16,5-4 1 15,4 3-13-15,2 0 3 16,1-3-24-16,4 1 5 15,3 3 12-15,2-2-3 0,4-1 2 16,4 1 0-16,1 0-2 16,4-2 0-16,1 2 0 15,0-1-1-15,1 3-4 16,5-1 5-16,2 2-2 16,4 0 1-16,3 0-2 0,6 0 2 15,3 0-1-15,6 3 0 16,3-3-1-16,4 0 3 15,7 1 0-15,1-1-3 16,4-1 2-16,7-1-1 16,-2 1 2-16,3-1-3 15,2 3-1-15,0-2 4 0,1-1-7 16,4 2 5-16,-1-1-2 16,0-1 2-16,-3 1-1 15,-4-4 0-15,-10 3-1 16,-7-3 2-16,-13 0-2 15,-15 0 1-15,-13 0-1 0,-14 0-1 16,-20 0-21-16,-17-1-35 16,-10-13-143-16</inkml:trace>
  <inkml:trace contextRef="#ctx0" brushRef="#br0" timeOffset="1112.62">5320 14774 492 0,'-3'-5'50'15,"-1"0"-5"-15,4-1 16 16,-1 2-12-16,1-3-11 15,0 5-12-15,0 1-12 16,0-1-6-16,5 2-4 0,5 0-3 16,3 0 3-16,5 0-2 15,5 0-15-15,4 0 31 16,6 0-2-16,1 0 0 16,5 0-2-16,3-2-1 15,1-2-3-15,1-4-3 0,7 0-1 16,-1 3-1-16,4-3-2 15,3 2-1-15,2-1 2 16,4 0 2-16,2 2-5 16,1-2-1-16,3 2 2 15,3 0 3-15,1 0 0 0,3 0 1 16,-3 0-2-16,1-1-1 16,-1 1-1-16,-3-1-1 15,3 3 1-15,-7-2-1 16,0 0 0-16,1 0 0 15,-5 2 0-15,3-1 1 0,-7 3-1 16,-1-2 0-16,-1-1 1 16,-2 0-1-16,-6 0 0 15,1-1-1-15,-6 1 1 16,-1 1-1-16,-1-1 2 16,-2-3-2-16,-5 2 0 15,-4-1 1-15,-3 3-1 0,-5-2 1 16,-4 1-1-16,-7 0 0 15,-6 1-2-15,-5 0-21 16,-5-5-43-16,-17-10-121 16</inkml:trace>
  <inkml:trace contextRef="#ctx0" brushRef="#br0" timeOffset="21344.76">10024 14780 363 0,'0'-6'81'0,"0"-2"-35"16,-2 7 19-16,-4-2-19 15,2 1-11-15,2 0-4 16,-1 2 1-16,3 0-1 16,-2 0 0-16,0 0-47 15,2 0 36-15,0 0-4 0,0 0-7 16,-1 0-5-16,-1 0 0 16,2 0-2-16,-3 0-2 15,3 0 7-15,0 2-2 16,0 0 2-16,0 0-1 15,12-1 1-15,6-1 6 0,7 1 0 16,9 2-1-16,9-3-3 16,9 0 0-16,6 0-6 15,5 0-1-15,3 0 2 16,4 0-2-16,3 0-2 16,1 0 1-16,5 0-2 15,-1 0 3-15,0 0-1 0,0 0 0 16,-2 0-1-16,-1-3 0 15,-6 2 0-15,-2 0 1 16,-5-5-1-16,-4 3 0 16,-9-4-1-16,-3 3 2 0,-10-3-1 15,-1 2 0-15,-9-1 1 16,-2 0-1-16,-6 1 2 16,-4 2-2-16,-3-2 0 15,-4 2-1-15,0 0 0 16,-5-1-19-16,0 1-47 0,-2-5-75 15,1-6-368-15</inkml:trace>
  <inkml:trace contextRef="#ctx0" brushRef="#br0" timeOffset="21958.04">12839 14794 420 0,'-2'-2'168'15,"0"-3"-152"-15,2 0 53 16,0 3-24-16,11-1-9 16,4 3-15-16,10 0-43 0,3 0 39 15,15 0 1-15,5-1-4 16,13-1 1-16,14-3 1 16,8 0-5-16,4-1 3 15,8-1-7-15,4 0-2 0,0-1 2 16,-1 2-2-16,-2 0 1 15,-1 1-3-15,0 1 0 16,-4 1-1-16,-4-1-1 16,-8 1 0-16,-6 2-1 15,-6-5 0-15,-10 3 1 16,-8 0 0-16,-11-2-1 16,-10 4 0-16,-8-3 0 0,-11 2-4 15,-4-2-20-15,-5-2-32 16,0-2-61-16,0-4-345 15</inkml:trace>
  <inkml:trace contextRef="#ctx0" brushRef="#br0" timeOffset="22662.45">16989 14736 447 0,'-5'0'76'0,"5"-3"-48"15,1 2 43-15,17-1-45 16,9 0 2-16,12 0 7 0,8 0-2 16,13 2 0-16,9-2-15 15,7 2-6-15,11 0-6 16,5 0-6-16,6 0 9 0,4 0 5 15,2 0-5-15,-4 0-5 16,1 0-2-16,-4-2 1 16,2 2-2-16,-6 2 2 15,-1 0-1-15,-4 2 0 16,-4 0-1-16,-2 0-2 16,-6-1 3-16,-6 0-1 0,-4-1-1 15,-5 1 2-15,-3 1 0 16,-6-1-1-16,1-2 1 15,-12-1-1-15,-2 0 0 16,-5 0-1-16,-7 0 1 16,-2 0-3-16,-6-7 4 0,-5-1-1 15,-7 0-2-15,-6-8-12 16,-2-3-53-16,-8-9-145 16</inkml:trace>
</inkml:ink>
</file>

<file path=ppt/ink/ink17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6T09:00:39.3650000"/>
    </inkml:context>
    <inkml:brush xml:id="br0">
      <inkml:brushProperty name="width" value="0.05292" units="cm"/>
      <inkml:brushProperty name="height" value="0.05292" units="cm"/>
      <inkml:brushProperty name="color" value="#C00000"/>
    </inkml:brush>
  </inkml:definitions>
  <inkml:trace contextRef="#ctx0" brushRef="#br0">4940 7727 462 0,'-18'4'117'0,"7"-4"-94"15,7 0 16-15,4 1 22 16,4-1-21-16,10 2-27 16,8 0 6-16,7 0-1 15,7-2-14-15,6 0 5 0,5 0 0 16,3 0-2-16,6 0-1 16,3-4-1-16,2 1 5 15,4-3 1-15,3 1-1 16,6-1-4-16,3 1-1 0,4 2 1 15,4-3 0-15,-7 2-1 16,8-1-1-16,-4 2 0 16,-4-1-1-16,2-3-1 15,-2 4 2-15,0-5-2 16,0 3 0-16,2 0-1 16,-5-1 1-16,-1 2-2 0,-1 3-1 15,0-1 2-15,-4 2-1 16,1 0 0-16,-2 0 0 15,3 0 0-15,-3 0 1 16,-2 0-1-16,-1 0 0 16,1 0 1-16,-10-2-1 0,0 2-1 15,-4 0 1-15,-4 0 1 16,-4 0-2-16,-3 0 1 16,-4 0 0-16,-1 0 2 15,-2 0-2-15,-4 0 0 0,-1 0 0 16,-5-2 1-16,-2 1-3 15,-7-1 4-15,0-2-2 16,-6 1 1-16,-4-1-1 16,-5-1-2-16,0-2-16 15,-5-5-48-15,-9-7-123 16</inkml:trace>
  <inkml:trace contextRef="#ctx0" brushRef="#br0" timeOffset="2186.11">5392 14847 115 0,'-7'1'142'0,"3"2"-81"16,1-2 11-16,1-1-3 15,0 0-5-15,2 0-3 16,0 0 1-16,0 0 0 0,0 0-16 15,0 0-28-15,0 0-6 16,9 4-6-16,5 2-2 16,6 1-2-16,12 1 0 15,9 2-2-15,12-3 1 16,10 0-2-16,16-2 2 0,13-3 0 16,8-2-1-16,13 0 2 15,5 0-2-15,10-6-1 16,3-2 0-16,0 1 3 15,2-3-2-15,-7 2 1 16,-5 1-2-16,-5-3 1 16,-8 2 1-16,-10 1 0 0,-8-3-1 15,-7 2 0-15,-17 3 0 16,-12-2 0-16,-11-2 0 16,-10 3 2-16,-13 3-3 15,-8 1 2-15,-5 1-7 16,-7-3-42-16,0-1-106 0</inkml:trace>
  <inkml:trace contextRef="#ctx0" brushRef="#br0" timeOffset="14998.65">8118 13615 448 0,'-3'-18'55'0,"-5"-2"-30"0,-1 1 2 15,-1-1 7-15,-9 0 1 16,-1 3-18-16,-4-4-3 15,-7 3-1-15,-4 2 0 16,-7-1-8-16,-8 0-3 0,-9 2-2 16,-12 1 0-16,-6 2 0 15,-9-3-1-15,-11 3 1 16,-3 1 0-16,-7-1 0 16,0 3 1-16,-3 0-1 15,4 3 1-15,3-1-1 16,5 6 0-16,-1 1 0 0,4 0-1 15,-2 0 0-15,-1 8 1 16,-2 3 0-16,0 3-1 16,0 4 1-16,-1 3 0 15,-2 1-1-15,7 4 2 0,-1 1-1 16,5 2 1 0,4 2-1-16,3-3 0 0,7 2 0 15,5 2 1-15,4 4 4 16,4-2-2-16,2 3 4 15,9 4 2-15,8 2-3 0,2 3 0 16,10 3-4-16,7 2-2 16,6 5 1-16,10-3-2 15,4 2 1-15,7-3 0 16,5-2-2-16,15-2 1 16,6-3-1-16,8-1 2 15,7-1 0-15,9-4 1 0,4-3-4 16,3 0 6-16,4-2-3 15,6-6 1-15,1 1-3 16,7-6 0-16,7 2 4 16,2-2 0-16,2-1-4 15,0-3 5-15,2 3-1 0,-3-1-4 16,-1 0 4 0,-2 1-4-16,5 1 9 0,8 0 3 15,3 1 2-15,12-5-2 16,4-3 1-16,-2-2-4 15,5-5-8-15,-2 0 0 0,-4-5 1 16,-3-1 2-16,-6-1-2 16,-3-2 3-16,-13 0-2 15,-3 0 0-15,-6 0-1 16,-6-9-1-16,-3-3 1 16,-4-3 1-16,-1-2-2 15,-4-5 0-15,-1-2-1 0,-4 0 2 16,-1-4 1-16,-2 0-1 15,-3-1 0-15,-3-2 0 16,-4 3 1-16,-5-6-2 16,-4-2 8-16,-8-3-12 0,-4-2 4 15,-6-6-2-15,-6-1-1 16,-3 0-1-16,-5-2 2 16,0-2 2-16,0 2 2 15,0-1-1-15,0-5 0 16,0 1 0-16,-2-6 3 15,-9-3-2-15,-1-4-1 0,-8 0 0 16,-11-1-3-16,-12 1-5 16,-18 2-14-16,-15 4-25 15,-21-3-61-15,-17-8-328 16</inkml:trace>
</inkml:ink>
</file>

<file path=ppt/ink/ink17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8:42:58.865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11361 11915 408 0,'-11'-5'12'0,"-5"1"-2"15,-3 2 28-15,-5 2-14 0,-3 0 1 16,-2 7-6-16,2 8-5 15,-2 2 1-15,4 10 3 16,8 0 2-16,5 4 0 16,12-1-10-16,0-3-4 15,20-1 1-15,6-7-3 16,6-5-2-16,4-4-2 16,5-10 1-16,2 0 0 0,-2-10 0 15,-3-9-1-15,-4-4 2 16,-4-6-2-16,-9-3 3 15,-11 2-1-15,-7-2 5 16,-3 2-3-16,-12 1 5 16,-7 8 2-16,-8 1 4 0,-3 9 0 15,-3 7-3-15,-3 4-2 16,0 1-7-16,2 13-2 16,2 8-1-16,6 5-2 15,7 9 1-15,4 0-1 0,10 8 1 16,5 0 0-16,0-3 0 15,12-4 0-15,6-9-1 16,4-6-1-16,4-9 2 16,0-10 0-16,6-3 3 15,-1-9 3-15,1-10-1 16,1-6-3-16,-7-10 4 0,3 1 4 16,-9-6 2-16,-6-1-1 15,-4 0-4-15,-9 4-3 16,-1 2-4-16,-13 7 2 15,-9 5 2-15,-11 9-3 16,-3 4-2-16,-7 10-1 16,-3 0 2-16,-1 17 0 0,4 7 4 15,4 4-8-15,7 5 2 16,11 10 3-16,8 3-3 16,11-1 1-16,2 1 2 15,19-3-3-15,8-7 0 0,5-9 1 16,6-8 0-16,3-8 1 15,4-8-2-15,-1-3 5 16,0-8 0-16,-1-14 1 16,-2-5-2-16,-4-6 1 15,-2-6 0-15,-10-3-2 0,-4-2 4 16,-12 0 0-16,-7 2-1 16,-2 3-1-16,-16 5 1 15,-9 7-3-15,-6 6 0 16,-8 7 3-16,-2 9-5 15,-4 5 1-15,-1 0-1 0,2 11 1 16,1 6 0-16,3 6 0 16,12 4 0-16,5 6-2 15,6 3 2-15,10 0-1 16,7 3 1-16,2 0-1 16,10-6 2-16,8-5 0 0,5-5-1 15,2-7 0-15,4-5 1 16,3-10 1-16,-2-1-1 15,4-8 3-15,-6-12-1 16,1-8 0-16,-9-5 0 16,-7-4-1-16,-11 4 0 15,-8-4 2-15,-26 7-63 0,-18 2-155 16</inkml:trace>
</inkml:ink>
</file>

<file path=ppt/ink/ink17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8:43:12.054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12331 12133 466 0,'0'0'128'15,"0"-6"-101"-15,0 2 22 0,0 1-12 16,0-1-4-16,0-1-12 16,5-2-13-16,1 0 1 15,0-5-1-15,3-5-5 16,-1 1-2-16,-1-3 4 15,-3-3 2-15,-3-1 2 0,-1 3-2 16,0 1 0-16,-7 3 3 16,-6 5-2-16,-1 3-5 15,-2 4 3-15,-2 4-7 16,-2 0 2-16,3 10-3 16,-2 6 2-16,5 6-1 0,1 3-1 15,6 0 2-15,6 2-2 16,1-4 0-16,0 1 3 15,1-8-2-15,8 0 0 16,4-8 1-16,1-5-2 16,1-3 4-16,-1 0-2 15,4-10 1-15,-2-7 3 0,1-6-4 16,-5-2 1-16,-2-3 1 16,0-1 1-16,-5 2-2 15,-3 2 0-15,-2 2 3 16,-2 8-3-16,-8 3 0 0,-5 6-1 15,-4 6 0-15,0 0-5 16,-6 6 3-16,1 11-1 16,-3 7 2-16,5 5-1 15,-2 3 1-15,7 3 1 16,4-3-1-16,4-2 3 0,6-2-4 16,3-6-1-16,3-7 3 15,13-5-2-15,5-7 0 16,6-3 4-16,6-3-3 15,2-12 3-15,3-5-1 16,-2-2 0-16,-6-4 0 16,-3-4 1-16,-8 1-1 0,-7-1 0 15,-7 3 4-15,-5 1-1 16,0 2-1-16,-14 5-1 16,-4 5 0-16,-6 3-2 15,-4 5-1-15,0 6-4 16,-5 2 4-16,5 6 1 15,0 7-3-15,3 4 2 0,7 4-1 16,4 4 1-16,5 1-1 16,7 0 2-16,2-1-1 15,0 0 0-15,7-4-2 16,7-1 2-16,5-8-1 0,4-5 2 16,0-6 1-16,4-3-1 15,2-3 2-15,-1-12 1 16,1-4-3-16,-2-8 2 15,-5 0-1-15,-4 0 4 16,-10-3 0-16,-8 5 0 16,0 1 0-16,-14 9-6 0,-9 4 2 15,-10 9-3-15,1 2-5 16,-2 16 2-16,5 12-22 16,9 2-63-16,15 2-90 15</inkml:trace>
</inkml:ink>
</file>

<file path=ppt/ink/ink17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8:43:15.653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13794 12266 623 0,'9'-18'20'0,"7"-7"-12"16,6-4 16-16,6-4 30 15,3-5-18-15,2-3-25 16,-1-5-7-16,0 0 5 15,-3-1-1-15,-6 3-6 16,-7 3 1-16,-7 5 4 0,-7 4 1 16,-2 7 12-1,-11 6-4-15,-5 6-8 0,-7 6-4 16,-2 7-4-16,-4 3 1 16,-1 15-2-16,-1 9-1 15,0 10 0-15,6 8 2 0,2 5 0 16,7 4-3-16,6-4 1 15,8-4-4-15,2-2-4 16,7-9 1-16,7-9 3 16,6-10 2-16,7-13 0 15,3-3 3-15,1-15 2 16,3-15 0-16,3-8 0 0,-1-11 1 16,-4-1-1-16,-5-5 2 15,-5 0-3-15,-6 2 4 16,-9 3-2-16,-7 6 3 15,0 7 2-15,-12 11 4 0,-10 8-3 16,-1 9-8-16,-6 9-1 16,-1 0-1-16,-1 21 1 15,3 10-1-15,2 8 2 16,3 11-3-16,9 4 1 16,1 1 1-16,9 2 1 0,4-11-2 15,2-3-11-15,13-13 3 16,6-9 7-16,9-14 1 15,1-7 2-15,3-14 0 16,-2-12 3-16,1-7-1 16,-10-9 1-16,-8 1 4 0,-12-2-3 15,-5 5-3-15,-23 5 1 16,-7 12-7-16,-11 11-24 16,-9 10-51-16,-1 6-43 15,1 17-142-15</inkml:trace>
</inkml:ink>
</file>

<file path=ppt/ink/ink17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8:43:17.591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13368 12443 297 0,'20'-14'49'0,"-2"1"25"15,0 6-14-15,-6 0-4 16,0 7-15-16,-7 0-17 0,-3 5-11 16,-2 13 3-16,0 12 8 15,-7 9-6-15,-8 10-6 16,-6 11-5-16,-1 6-2 15,-8 11-3-15,-1 0 0 0,-3 1 0 16,-2 3-2-16,-2-3 1 16,-5 1 4-16,-3-6 2 15,-3-1 14-15,-9 3-3 16,-3-1-13-16,-7 1 0 16,-8 1-2-16,-2 3 1 15,-12 3-3-15,-3 2-1 16,-6 0 1-16,-6-2-2 0,-4-2 2 15,-7-2-1-15,-5-1 1 16,-6-6-1-16,-6-3 0 16,-2-4 1-16,-3-1 1 15,-4-6-1-15,-6-3 0 16,-4-3 0-16,-4-1 0 0,-8-1 1 16,-4-2-2-16,-3-3 0 15,-3 0 0-15,-3-3 0 16,-1-4 0-16,0-1-2 15,1-4 1-15,4-4 2 0,-2-3-1 16,7-7 0-16,0-5-3 16,7-6-2-16,3-7 0 15,-2 0 4-15,6-13 1 16,1-2 0-16,6-9 1 16,1-1-1-16,4-3 1 0,8-4-1 15,5-2-1-15,3-4 2 16,6-3-5-16,6-1-8 15,7-5-8-15,0-3 6 16,9-3 8-16,-1-1 5 16,8-1 1-16,2-2 0 15,7 4 3-15,8 3 3 16,5 3 12-16,7 4-6 0,7 4 0 16,4 5 1-16,8 4-5 15,4 1-5-15,10 6 0 16,2 2 4-16,7 5-2 0,3 1 3 15,4 7 0-15,2 2-1 16,1 4-4-16,3 2 0 16,2 0-1-16,0 13-5 15,2 10 5-15,-3 9-2 16,3 6-1-16,-2 10 3 0,0 9-1 16,2 0-2-16,-2 2 3 15,1 0-2-15,1-8-1 16,-1-7 2-16,2-11 0 15,2-10-3-15,-2-10 3 16,2-13-2-16,0-5 1 16,-4-25 3-16,2-7-3 0,-3-13 1 15,2-8-1-15,-1-4 0 16,1-3 1-16,1 3 0 16,2 8 3-16,0 6 5 15,7 12-1-15,5 6-10 16,5 10 7-16,5 4 2 0,4 7-4 15,10 2 0-15,11 4-2 16,10 3-1-16,13 6 4 16,16 14-5-16,18 4-1 15,18 2-40-15,21 3-168 0</inkml:trace>
</inkml:ink>
</file>

<file path=ppt/ink/ink17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8:43:21.973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10014 13897 473 0,'-2'0'60'0,"2"-2"1"15,0 0-20-15,0 0-21 16,10 1-6-16,-1-1-8 16,6 2-3-16,4 0 4 15,2 0-3-15,2-2 0 0,7 2-3 16,1 0 1-16,3 0 0 16,3 2-1-16,2-2 6 15,2 0 4-15,1 0 7 16,-1 0-1-16,2 0-6 15,-3 0-4-15,-1 0-2 16,-1 0-1-16,1 0-3 0,-1-2 0 16,3 4 0-16,-2 0 0 15,2-1-1-15,1 1 1 16,1-2 0-16,1 2-1 16,-3-2 1-16,1 0 2 15,-1 0 2-15,-2 0-1 0,2 0 0 16,-1 0-1-16,-4 0 0 15,-2 2 0-15,-2-2-1 16,0 0 0-16,-1 0 0 16,-2 0-1-16,-1 0-1 15,1 0 1-15,0 0 1 0,3 0-1 16,-1-2 0 0,-1 0-1-16,-1-1 2 0,0-1-2 15,-6 2 1-15,0 0-1 16,-4-1 1-16,-6-1 1 15,1 4 6-15,-4-2-1 0,-5 1 0 16,0 1-2-16,-1 0-2 16,-1-2-3-16,-2 2 2 15,-1 0-4-15,0 0-35 16,0 2-92-16,0-2-142 16</inkml:trace>
</inkml:ink>
</file>

<file path=ppt/ink/ink17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8:43:34.600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18201 11985 437 0,'3'-17'27'16,"2"3"28"-16,0-2-9 16,-5 2-15-16,0 4-2 15,0-3-7-15,0 2-11 16,-13 4-2-16,-8 2-1 16,-3 3-5-16,-10 2-1 0,-6 3-1 15,-6 12 0-15,-5 6 1 16,-3 5 2-16,3 11-3 15,7 0 5-15,6 2 1 16,13 0-1-16,13 1-1 16,12-3-3-16,5-5 1 0,22-4 0 15,9-4 2-15,7-5-4 16,9-8 2-16,6-4-1 16,-1-7 0-16,3-4-1 15,-5-10 0-15,-5-9 2 0,-3-5-2 16,-11-6 0-16,-5-6 0 15,-11 0 1-15,-13-4 1 16,-7 0 0-16,-4 3-2 16,-18 5 0-16,-7 8 0 15,-3 4 2-15,-7 7 2 16,-3 7-3-16,1 7-1 16,2 3-1-16,3 3 0 0,4 12-2 15,6 7 2-15,5 6-2 16,2 9 1-16,9 1-2 15,3 6 2-15,5 1 1 16,2 0 0-16,4-8-1 0,10-5 1 16,6-7-2-16,5-9 1 15,7-9-1-15,6-7-27 16,4-25-75-16,9-14-424 16</inkml:trace>
</inkml:ink>
</file>

<file path=ppt/ink/ink1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8:38:19.1710000"/>
    </inkml:context>
    <inkml:brush xml:id="br0">
      <inkml:brushProperty name="width" value="0.05292" units="cm"/>
      <inkml:brushProperty name="height" value="0.05292" units="cm"/>
      <inkml:brushProperty name="color" value="#002060"/>
    </inkml:brush>
  </inkml:definitions>
  <inkml:trace contextRef="#ctx0" brushRef="#br0">16168 4934 201 0,'-4'0'116'0,"1"0"-42"16,3 0-10-16,0 0-10 16,0 0-24-16,0 0-10 15,0 0-7-15,0 0 4 0,0 0 2 16,0 0 0-16,2 0 5 16,5 1 0-16,4 1-5 15,5 0 4-15,4 0-5 16,4 1-2-16,5-1-4 15,6 0-2-15,4-2-4 16,6 0-1-16,3 0-3 16,7 0 0-16,-1-2 0 0,4-5-2 15,-2 2 0-15,-2 0 0 16,0-1 2-16,-4 3-4 16,-3-1 4-16,-4 0-2 15,-4 1 0-15,-2 3 0 0,-5-4 0 16,-5 4 0-16,-3 0 0 15,0-2 1-15,-2 2-1 16,-1 0 1-16,-1 0-1 16,-4-1 0-16,2 1 1 15,-3 0 1-15,-5-3 2 0,-1 2 2 16,0-1 2-16,-5 0-1 16,-1 0 2-16,-3 2 1 15,2-1-2-15,-2-3-2 16,0 2-5-16,0 1-2 15,-5-1-17-15,-7-1-45 16,0-3-68-16,-6-3-162 0</inkml:trace>
  <inkml:trace contextRef="#ctx0" brushRef="#br0" timeOffset="83473.86">4092 7689 286 0,'-12'7'129'0,"4"-1"-120"16,4-5 19-16,4 3 23 0,0-4-21 16,2 0-10-16,11 0 15 15,3 0 6-15,9 0-8 16,6 0-8-16,5 0-6 16,7-1-7-16,5-2-4 0,5 2-6 15,4-1-1-15,1-2 0 16,-3 1 0-16,0 1-2 15,-7-1 0-15,-7-1-5 16,-11 2-3-16,-8-1 4 16,-8 1 3-16,-7 2 1 0,-3 0 2 15,-4 0 1-15,0 0 0 16,0 0 0 0,0 0-2-16,4-3-6 0,1-1-22 15,4-3-38-15,2-4-36 16,-2-2-56-16,-1-5-192 0</inkml:trace>
  <inkml:trace contextRef="#ctx0" brushRef="#br0" timeOffset="83676.95">4762 7464 323 0,'-7'-3'238'0,"1"-1"-214"16,6 4 13-16,0 0-15 15,13 9-13-15,6 7 0 0,5 8-1 16,3 6-2-16,-2 5-3 15,-6 7-2-15,-9-5 0 16,-8 4 0-16,-4-4-4 16,-25-2-3-16,-7-5 2 15,-10-9-22-15,-2-7-14 0,-5-10-35 16,7-4-94-16</inkml:trace>
  <inkml:trace contextRef="#ctx0" brushRef="#br0" timeOffset="84413.95">5826 7538 202 0,'4'0'172'0,"0"0"-138"16,1-6 27-16,1-4-9 16,1-3-17-16,-4-3-21 15,2-2-2-15,-3-1 10 0,-2 1-4 16,0 2-4 0,-9 3-3-16,-5 6-8 0,-7 6-3 15,-6 1-1-15,-4 12 0 16,2 7 1-16,0 10-1 15,9-1 1-15,3 1-2 0,10-2 0 16,5-4-6-16,2-7 4 16,9-7 1-16,9-6 0 15,7-3 5-15,0-3-1 16,7-11 1-16,-3-2-1 16,-2-2 0-16,-2 2 1 15,-4 1-1-15,-9 7 7 0,-5 1 1 16,-4 7-3-16,3 0-6 15,-4 12-3-15,2 8 2 16,-1 6 3-16,2 6 0 16,2 3 0-16,0-2-1 0,5 1 0 15,0-7-2-15,-1-3 1 16,0-12 1 0,-3 0 0-16,4-8 0 0,-4-4 2 15,5 0 16-15,-4-16 11 16,2-4-7-16,-3-7-11 15,4-6 1-15,-2 0-8 0,-1 1-6 16,0 2-7-16,-2 10-24 16,0 8-12-16,-1 10-33 15,1 2-90-15,-1 7-112 16</inkml:trace>
  <inkml:trace contextRef="#ctx0" brushRef="#br0" timeOffset="84728.16">6304 7709 547 0,'-5'-13'33'0,"-3"5"1"16,3 4 27-16,-2 2-26 15,2 2-25-15,0 4-12 16,-2 10-1-16,4 6 1 15,1 3-1-15,2 2 0 0,0 0 1 16,10-2 1-16,2-6-5 16,5 0-4-16,-2-10 0 15,4-6 3-15,-5-1 3 16,2-12 5-16,-4-9 1 0,-5-4 0 16,-5-5-1-16,-2-2-2 15,-3 1-16-15,-13 3-26 16,-8 6-20-16,1 4-50 15,-2 4-65-15</inkml:trace>
  <inkml:trace contextRef="#ctx0" brushRef="#br0" timeOffset="85217.67">6220 7217 420 0,'-54'-20'13'0,"-7"6"-6"15,0 1 31-15,-1 10-2 0,0 3-19 16,2 3-6-16,9 13 6 16,5 9-7-16,7 11 5 15,10 10-4-15,8 10-1 16,7 12-3-16,7 4-4 15,5 10-1-15,2 3-1 0,12 1-1 16,8-7 0-16,9-4 1 16,5-7-3-16,11-11 1 15,3-9 1-15,8-10 1 16,5-12 0-16,-2-9-1 0,6-10-1 16,2-6 0-16,-5-6 2 15,-1-13 0-15,2-7 0 16,0-2-1-16,-5-6 1 15,-7-3-2-15,-2-3 1 16,-8-4 1-16,-5-4 2 16,-9-2 1-16,-9-5 12 0,-7-3-4 15,-11-7 5-15,-7-4-5 16,-22-3-7-16,-14 3-5 16,-15 7-2-16,-10 9-24 0,-6 13-17 15,-6 14-13-15,4 9-62 16,8 6-267-16</inkml:trace>
  <inkml:trace contextRef="#ctx0" brushRef="#br0" timeOffset="86074.36">5976 7001 236 0,'-7'2'51'0,"-4"-2"-37"0,-4 0 29 16,1 0-2-16,-1 0-12 16,-2-6 5-16,0-8 13 15,-1-6-14-15,2-7-13 16,-4-10-5-16,5-9-3 16,-4-8-6-16,4-6-1 0,0-5-2 15,4 1 3-15,6 1-3 16,7 4 24-16,-2 5-19 15,10 9 8-15,9 2-4 16,0 9-2-16,4 4-6 16,1 7-2-16,1 5-1 0,2 9-1 15,1 7-1-15,1 2 1 16,-2 11 1-16,0 14 0 16,2 5 1-16,-4 8 1 15,-1 5-1-15,-7-2 0 16,1 1 1-16,-2 0-1 0,-4-5 0 15,-4-2-1-15,-1 0 1 16,-2-2-2-16,2-1 1 16,-4-3 0-16,1-4-1 15,1-6-7-15,-3-2-12 16,4-7-20-16,-2-3-25 0,-2-5-37 16,-2-2-6-1,0 0-73-15</inkml:trace>
  <inkml:trace contextRef="#ctx0" brushRef="#br0" timeOffset="86280.24">6019 6765 399 0,'-4'0'60'16,"4"0"-24"-16,0 0 11 16,1 2-21-16,14 3-15 15,4 1 13-15,2 4 5 0,4-2-9 16,4 4-12-16,0 1-5 15,-2-1-3-15,-2 1-14 16,1-6-31-16,1-4-22 0,-3-3-27 16,-1-3-19-16,-3-15-55 15</inkml:trace>
  <inkml:trace contextRef="#ctx0" brushRef="#br0" timeOffset="86389.57">6379 6689 375 0,'2'-11'109'0,"-2"5"-32"0,0 6-8 16,-9 9-30-16,-3 13-37 15,-8 8-1-15,-2 11-3 16,0 7-47-16,-2-2-46 16,6-8-101-16</inkml:trace>
  <inkml:trace contextRef="#ctx0" brushRef="#br0" timeOffset="93021.85">6177 5823 315 0,'0'-14'59'16,"-2"0"9"-16,-4 3 19 15,3 2-9-15,1 2-12 16,0 4-18-16,0 3-4 0,2 0-15 16,0 2-23-16,0 13-11 15,6 7 5-15,2 6 9 16,-1 6-4-16,1 4-4 15,1 4-1-15,1 5 2 16,-2-2-2-16,1 1-16 16,1-2-41-16,0-6-61 0,-1-11-107 15</inkml:trace>
  <inkml:trace contextRef="#ctx0" brushRef="#br0" timeOffset="93978.45">6877 7575 397 0,'-4'-1'54'16,"2"-3"-14"-16,2 4 11 16,0 0-13-16,0 0-17 15,0 0-15-15,7 0 0 16,5 0 6-16,5 1 1 0,5 5 9 16,7-2-3-16,8-3-10 15,12 1-2-15,11-2 4 16,8 0-4-16,13 0 0 15,6-5-3-15,6-3 1 16,7-2-1-16,2 1-3 0,3-4 0 16,5 1-1-16,-1 1 1 15,1 1-1-15,-3-1-1 16,0 2 2-16,-8 2-1 16,-4 2-1-16,-9-1 0 15,-10 2-4-15,-11 1 0 16,-16 1 0-16,-9 0-1 15,-12 2 1-15,-15-1 3 0,-6-1 3 16,-7-1 2-16,0-1 1 16,0-4-4-16,-1 3-2 15,-5-4-3-15,-1-2-9 16,2 1-26-16,-3-4-32 0,3-4-14 16,2-2-16-16,-3 1-9 15,3 1 11-15,1-2 93 16,0 6 68-16,-1 1 49 15,0 4 10-15,2 4-23 16,1 3-31-16,0 2-20 0,6 0-33 16,8 5-10-16,2 10 9 15,5 6 7-15,1 6-8 16,2 4-4-16,-5 2-4 16,-8 3-1-16,-7 1-2 15,-4-3-13-15,-26-1-22 0,-11-3-17 16,-17-9-30-1,-16-7-59-15,-13-8-206 0</inkml:trace>
  <inkml:trace contextRef="#ctx0" brushRef="#br0" timeOffset="94372.6">8010 7115 534 0,'-7'-9'37'0,"-13"0"-32"15,-3 9 6-15,-2 7 21 0,0 14-14 16,1 12-11-16,5 2-1 15,6 7 11-15,8 2-4 16,5-1-9-16,15-8-2 16,12-6-3-16,10-8 0 15,2-11 1-15,7-9-1 0,0-1-3 16,-7-16 0-16,-5-7 1 16,-10-7 0-16,-12-2 2 15,-12-6 2-15,-2 0-2 0,-17 5-7 16,-10 2-8-16,-5 6 6 15,-4 9-7-15,9 5-21 16,10 10-61-16,15 1-105 16</inkml:trace>
  <inkml:trace contextRef="#ctx0" brushRef="#br0" timeOffset="95077.7">9654 7347 368 0,'5'-6'57'0,"-3"1"-29"16,-1-4 31-16,-1 2-2 15,0-4-10-15,0-1-26 16,-10 0-1-16,-5-1-4 0,-3 4-10 15,-3 0-6-15,-6 4 0 16,0 5-1-16,3 0 1 16,2 8 0-16,3 7-1 15,9 4-1-15,2-1-1 16,8 2 0-16,2-2-2 0,12-4 1 16,7-5 2-16,1-4 0 15,3-5-1-15,1 0 2 16,-4-7 1-16,-2-4-1 15,-1 1 3-15,-5-1 1 16,-3 0 10-16,-2 6-3 16,-2 3-4-16,-4 2-6 0,7 4-3 15,-5 8 0-15,0 8 3 16,4 8-1-16,-2 7 2 16,-1 4 0-16,-1-4-2 0,1-1 2 15,1-5-1-15,1-9-1 16,0-12 1-16,4-8 5 15,3-1 26-15,1-19 10 16,2-10-7-16,6-8-8 16,-5-1-9-16,3-4-8 15,-2 4-8-15,-4 7-5 16,-3 7-20-16,-1 9-18 16,-2 8-25-16,-1 8-33 0,-1 4-47 15,-5 10-23-15</inkml:trace>
  <inkml:trace contextRef="#ctx0" brushRef="#br0" timeOffset="95265.14">10044 7443 505 0,'0'0'62'16,"4"-2"-2"-16,0 2 2 16,2 0-28-16,-1 6-24 0,3 8-5 15,4 6 6-15,-2 1-8 16,1 2-1-16,-3 1-2 15,2-2-20-15,-3-5-24 16,-5-7-36-16,-2-7-47 16,0-3-116-16</inkml:trace>
  <inkml:trace contextRef="#ctx0" brushRef="#br0" timeOffset="95718.16">10046 7001 307 0,'-29'-18'17'15,"-5"3"8"-15,-8 7 17 16,-6 4 11-16,-5 2-10 16,1 4-17-16,-6 14-2 0,4 9 2 15,5 9-6-15,3 7-9 16,9 9-1-16,4 7-3 15,10 5-4-15,7 3 0 16,7 4-2-16,7-1 0 16,2-2-2-16,11-1 0 15,12-5 0-15,7-3-2 16,7-6-5-16,6-11-1 0,6-4-3 16,4-8 2-16,1-11 4 15,2-10 5-15,-2-7 2 16,2-6 0-16,2-15 1 0,-2-6 6 15,0-9-3-15,-2-6 1 16,-4-10 3-16,-5-9-1 16,-6-3 4-16,-7-8 3 15,-8 3-8-15,-13 1 1 16,-11 6-2-16,-11 7-5 16,-21 6-3-16,-21 10-6 0,-9 9-30 15,-10 8-47-15,0 6-51 16,11 5-163-16</inkml:trace>
  <inkml:trace contextRef="#ctx0" brushRef="#br0" timeOffset="96191.69">10514 7413 125 0,'0'0'343'0,"0"0"-320"16,10 0-13-16,14 0 14 15,12 0 25-15,10 0-11 16,13 0-13-16,9-2 8 16,13 0-10-16,7 2-12 15,9-2-1-15,2 1-4 0,7 1-3 16,0 0-3-16,2 0 4 15,-4 0-7-15,-4 0 3 16,-6-4 2 0,-10 4-4-16,-12-3 0 0,-15-3-5 0,-10 3-3 15,-14-3-7-15,-16-1-10 16,-6-3-14-16,-11-1-24 16,-3-2-56-16,-15-3-68 0</inkml:trace>
  <inkml:trace contextRef="#ctx0" brushRef="#br0" timeOffset="96363.54">11939 7261 332 0,'-5'-5'82'0,"5"0"1"16,0 1-19-16,7 4-22 16,10 0-21-16,5 0 0 0,4 10 1 15,1 8-3-15,-4 4-7 16,-5 6-3-16,-10 4-5 16,-8 6-3-16,-8-1 0 15,-19-1-21-15,-18-7-37 16,-9-6-33-16,-12-11-46 15,-10-10-152-15</inkml:trace>
  <inkml:trace contextRef="#ctx0" brushRef="#br0" timeOffset="96707.2">11517 6993 516 0,'-14'-14'35'0,"-6"3"-10"0,-2 10 5 16,0 1 1-16,0 12-16 16,0 10-13-16,5 8 0 15,3 4-1-15,9 4-2 16,5 0 1-16,2-4-2 15,18-7 1-15,7-7-1 0,5-11 3 16,6-9 1-16,-4-6 1 16,0-13 1-16,-5-8-1 15,-11-5 1-15,-6-5 0 16,-10-1-2-16,-2 1-2 0,-9 5-17 16,-6 3-18-16,0 8-6 15,0 6-33-15,8 8-69 16</inkml:trace>
  <inkml:trace contextRef="#ctx0" brushRef="#br0" timeOffset="97378.93">12683 7295 335 0,'8'0'52'15,"-1"-5"3"-15,3-8 22 16,-3-1-21-16,-4-4-23 0,-1-3-18 16,-2-1-3-16,-2 1-6 15,-15 3-6-15,-7 2-3 16,-4 9 1-16,-8 7 0 16,-4 3 1-16,0 17 1 15,1 5 1-15,5 4-2 0,11 1 1 16,8-2-2-1,9-4 0-15,6-1-3 0,14-9 2 16,8-5 5-16,12-7-1 16,0-2 2-16,5-6-2 15,-4-6 0-15,0-4 0 0,-7 0 0 16,-4 2 1-16,-8 1 0 16,-3 4 8-16,-5 7 0 15,-4 2-1-15,-1 2-8 16,4 16-5-16,-2 4 4 15,3 10 1-15,-1 5 0 16,7 4 0-16,-4 2-2 0,4-4 2 16,-1-3-1-16,1-8 0 15,-3-10-1-15,0-7 1 16,-3-11 2-16,-4-2 16 16,-2-16 23-16,-2-5-18 15,0-7-3-15,0-4-9 16,2-4-8-16,5 4-4 0,6 2-24 15,8 9-31-15,6 7-24 16,9 9-37-16,2 7-79 16</inkml:trace>
  <inkml:trace contextRef="#ctx0" brushRef="#br0" timeOffset="97666.02">13166 7509 455 0,'-11'-5'95'0,"2"-10"-67"16,9 0 29-16,0-2-12 16,10 3-31-16,10 2-13 0,4 5-2 15,1 1 2-15,-4 8-2 16,-6 2 0-16,-8 15-5 16,-7 6-14-16,-7 4 2 15,-11 3 9-15,2-2 5 16,-4-3 4-16,8-7-1 0,2-8 12 15,10-3 0-15,0-5-5 16,20-4-1-16,9 0 3 16,7-13-4-16,5-4-13 15,4-10-37-15,-6-6-41 16,-6-9-59-16,-13-3-133 16</inkml:trace>
  <inkml:trace contextRef="#ctx0" brushRef="#br0" timeOffset="98053.8">12981 6936 436 0,'-54'-15'22'15,"2"5"-11"-15,-1 10-7 16,2 0-1-16,-2 17-5 0,1 8 2 16,6 13 0-16,2 9 8 15,7 12-3-15,8 5 5 16,8 4-1-16,10 2-2 15,11 3-3-15,5-2 0 16,24-3 3-16,13 0-4 0,11-4 13 16,12-4 15-16,10-6-31 15,5-9 1-15,3-9-12 16,4-11-14-16,-1-11 11 0,0-14 8 16,-2-2 3-16,-6-20 3 15,-8-11-1 1,-4-10 3-16,-12-10 0 0,-10-14 3 15,-12-4 6-15,-13-8 11 0,-12 3-3 16,-7 1 4-16,-24 7-8 16,-17 7-13-16,-15 17 1 0,-15 8-6 15,-4 14-34-15,3 10-47 16,9 7-77-16</inkml:trace>
  <inkml:trace contextRef="#ctx0" brushRef="#br0" timeOffset="98687.5">13965 7443 42 0,'-4'0'398'15,"4"0"-383"-15,-2 0 13 0,2 0 6 16,3 0-7-16,16 0-15 15,8 0-7 1,10-2 9-16,16-1 10 0,11-1 1 16,9 1 3-16,10-1-9 15,11 2-9-15,3-1-7 16,1 1-2 0,-2 0 0-16,-2 1 0 0,-11 1-1 0,-10 0 0 15,-22 0 0-15,-9 0-1 16,-18-3 2-16,-10 3-2 15,-9-1-4-15,-5-3-2 16,0 1-5-16,-11-2-25 0,2-5-13 16,-2 1-6-1,1-1-15 1,2-6 10-16,4 0 8 0,3-6 10 16,1 1 36-16,0-1 13 15,0 4 50-15,1 2 23 16,6 6 6-16,-1 3-20 0,5 3-23 15,2 4-18-15,4 7-4 16,4 13-11-16,-2 8-2 16,-1 10-2-16,-6 5-3 15,0 3-1-15,-11 3 0 0,-1-7-13 16,-13-3-30-16,-9-8-5 16,-17-12-35-16,-5-8-89 15</inkml:trace>
  <inkml:trace contextRef="#ctx0" brushRef="#br0" timeOffset="99111.28">14615 7008 408 0,'-3'-7'56'16,"-2"1"-20"-16,-7 4 2 15,3 2-9-15,-6 0-22 16,-2 13-8-16,0 9 0 15,3 1 5-15,5 5-2 16,7-1-1-16,2 0-1 16,13-6-1-16,11-8 2 0,4-6 2 15,7-7-1-15,-3 0 1 16,-2-16 4-16,-4-4-4 16,-7-7 4-16,-10 4 6 0,-9-5-9 15,-4 1-4-15,-17 5-17 16,-4 4-22-16,0 8-31 15,1 5-51-15,12 5-82 16</inkml:trace>
  <inkml:trace contextRef="#ctx0" brushRef="#br0" timeOffset="99770.34">15881 7302 433 0,'2'-11'25'0,"-2"-3"8"15,0 2 8-15,-7-1-11 16,-6-1-13-16,0 0-9 16,-2-1 2-16,-4 3-9 15,-2 5-2-15,-3 2 0 0,-3 5-1 16,0 0 2-16,2 10 0 15,4 6 0-15,2 4-2 16,9 0 0-16,5 1 0 16,5 0-6-16,5-3-4 15,11-4 2-15,9-5 4 16,2-3 4-16,2-6 2 0,3 0 0 16,-3-11 1-16,-2 0-1 15,-5-3 1-15,-2 1 4 16,-3 3 8-16,-5 1 2 15,1 7-5-15,-6 2-8 0,0 7-4 16,-1 11 1-16,0 12-1 16,-3 4 2-16,1 11 2 15,-1 3-6-15,-1-1 4 16,1-3 2-16,1-8-4 0,-1-9-4 16,5-13 4-16,3-14 3 15,1-4 26-15,5-21 19 16,4-7-20-16,2-9 1 15,1-2-12-15,3-1-10 0,-2 4-6 16,-4 6-21-16,-1 11-33 16,0 7-20-16,-4 9-88 15</inkml:trace>
  <inkml:trace contextRef="#ctx0" brushRef="#br0" timeOffset="100198.79">16288 7582 360 0,'-1'-14'74'16,"1"-5"-41"-16,3-1 14 15,14 2-14-15,4 4-9 16,6 1-15-16,0 6 1 15,0 4 4-15,-4 3-5 0,-9 0-8 16,-9 10-1-16,-5 7-9 16,-12 2-10-1,-11 6 6-15,-6-4 7 16,-2 2 3-16,3 1 3 16,7-6 2-16,6-3 2 15,10 2-2-15,5 1-1 16,12-3-2-16,13 3 2 0,4-1-1 15,3-3-2-15,-3 0-16 16,-9-3-7-16,-11-4-4 16,-9 0-2-16,-22-3 15 15,-12 0 21-15,-9-3-7 16,-4-1-4-16,1 0 1 16,4-1-8-16,11-5-19 0,14-6-14 15,13-8-75-15</inkml:trace>
  <inkml:trace contextRef="#ctx0" brushRef="#br0" timeOffset="100810.56">16362 7103 127 0,'6'-12'50'15,"-3"-1"5"-15,-1-4 8 16,-2 1-3-16,0-1-4 16,-2-3-3-16,-9 0-9 15,-3-1-9-15,-4 1-13 16,-8 2-11-16,-6 0-6 15,-7 6-2-15,-7 3-2 0,-5 5-1 16,-8 4 0-16,-4 0 0 16,-4 15 0-16,-1 8 0 15,-2 7 5-15,0 11 6 16,4 7 0-16,10 8-3 0,8 8-1 16,13-2-5-16,16 6 0 15,15 2-2-15,8-1 0 16,25 0 0-16,10 0 1 15,15-1 0-15,5-4-1 16,9-5 1-16,9-7-1 16,-1-5-1-16,1-7-1 0,0-10 2 15,0-8 1-15,-4-12-1 16,-4-8 1-16,-2-2 0 16,-6-16 1-16,0-14-1 15,-7-11 1-15,-2-11 4 16,-7-10 9-16,-4-13 2 0,-7-7-4 15,-9-4 1-15,-12 0-2 16,-13 3-5-16,-17 4-3 16,-25 9-5-16,-18 9-1 15,-11 10-1-15,-9 10-15 0,1 14-2 16,8 11-24-16,9 7-31 16,16 5-77-16</inkml:trace>
  <inkml:trace contextRef="#ctx0" brushRef="#br0" timeOffset="103337.43">16397 6724 342 0,'-15'-9'17'0,"1"0"6"15,-1 0 17-15,1 0-3 0,-1-3-13 16,3 0-6-16,-1 1 2 16,1-2 3-16,-2 3-4 15,-3 1-9-15,-3 0-5 0,-1 4-4 16,-6 1-1-16,-2 4 0 15,-3 0 1-15,-6 0 0 16,-2 11-1-16,-2 1 1 16,2 6-2-16,-2 2 2 15,5 1 1-15,-2 3-2 16,3 2 3-16,-1 1 0 0,1 3 1 16,1 0-3-16,1 1 0 15,5-1-1-15,-2 0 0 16,4-3 0-16,4 4 1 15,2-5 4-15,1 5-1 16,0-1-2-16,4 3 0 0,-1 1 0 16,3 2 0-16,1 0 1 15,1 0-1-15,2-1 2 16,3-1 0-16,2 2-1 31,5-2 2-31,0 0 0 0,0-2-2 16,13 2-1-16,-2 0-1 15,4 1 0-15,0-2 0 16,2 0 1-16,-1-1-1 16,0 0-1-16,2 0 1 15,-2-1 0-15,2 1-2 16,0-3 1-16,-1-3 1 0,-2 3-1 16,4-5 0-16,0 0 0 15,-3-2 1-15,4 0-2 16,3-4 1-16,1 2 1 15,3 0-1-15,2-3 0 16,3 1 0-16,0-3 0 16,4 0 0-16,5 0 0 0,-1-5 0 15,4 1 2-15,2-2-3 16,-2 0 4-16,1-2-3 16,-3 0 0-16,-1 0 0 15,2-5 0-15,0 0 0 0,2-2 2 16,2 0-2-16,2-2 1 15,-1-4 0-15,2 0-1 16,-4-3 1-16,2 0 1 16,-4 0-2-16,1-2 1 15,-2-1-1-15,-2-1 0 16,-1 0 0-16,-4-2 0 16,-2-3-1-16,-3-5 1 0,-4-1 1 15,-2-7 0-15,-6-4 1 16,-2 1-1-16,0-8 1 15,-4 3 0-15,-1-6 2 16,-3 3-3-16,-1-3-1 0,1 0-1 16,-4 0 2-16,0 1-2 15,-1-2 2-15,-2 1-1 16,-2-1 0-16,0-1 1 16,-6-1-1-16,-4 0 0 0,-1-4 0 15,-4 2 0-15,0 0 0 16,-2 4 0-16,0 1 2 15,-2 1 2-15,-4 6 0 16,-4 1-3-16,-4 1-1 16,-5 2 0-16,-5 0 0 15,-6 6 0-15,-4-1-1 0,-10 8-6 16,-4-3-7-16,-7 7 1 16,-3-1-2-16,-5 4-11 15,-2-2-28-15,0-1-68 16,-1-2-267-16</inkml:trace>
  <inkml:trace contextRef="#ctx0" brushRef="#br0" timeOffset="109815.12">9691 8004 448 0,'2'-1'45'15,"-2"1"-48"-15,-7 0 0 16,-4 7 12-16,0 8 25 16,-6 0-24-16,4 7-8 0,-8 2 8 15,2 0 11-15,-4 2-6 16,-3 2-2-16,-2 2-6 31,-6-3-2-31,-4 1-2 0,-6 0 0 16,-3 2 0-16,-6-2 2 15,-4 1 1-15,-3-3 0 0,-4 1-4 16,-4 0 0-16,-4 1-2 16,-4-1-4-16,-4 1-1 15,-3-1 4-15,0-2-1 16,-1-1 3-16,0-3-2 16,-6-3 2-16,2-4 0 0,-2-5-1 15,2-5 0-15,-2-3 0 16,5-2 1-16,0-3-1 15,5-12-1-15,4-2-4 16,0-7 2-16,6-2 2 0,2-3 1 16,3-4 0-1,6 2 0-15,0-4 1 16,5 3 1-16,1-7-2 16,4 5 0-16,0-5 1 15,6 3-2-15,-2-1 3 16,5-1-1-16,5 1 2 0,6 5-2 15,2 4 0-15,5 2 3 16,5 5 3-16,5 7 3 16,3 2 3-16,3 3 2 15,2 5-3-15,2 1-2 16,2 4-5-16,0 0-6 16,0 6-2-16,0 7 1 0,6 9 2 15,-1 1 1-15,0 7 0 16,-2 2 0-16,1 4 0 15,-1 3-1-15,-3-1 1 16,0-1-1-16,0-3 0 0,0-6 1 16,0-6 0-1,0-7-1-15,0-10 0 0,0-5 0 16,0-13 0-16,0-12-2 0,0-10-3 16,0-10 0-16,0-7 3 15,0-3 1-15,0 1 1 0,0 6 0 16,1 8 1-16,5 6 3 15,-1 8 8-15,3 5 3 16,6 8-9-16,3 9-1 16,5 4-4-16,5 6 0 15,5 16-2-15,7 8 1 0,9 10-9 16,5 4-15-16,6 4-47 16,4 0-64-16,4-4-154 15</inkml:trace>
  <inkml:trace contextRef="#ctx0" brushRef="#br0" timeOffset="110476.05">8222 8051 346 0,'2'0'106'0,"-2"0"-61"15,0 0 0-15,0 0 2 0,0 0-9 16,3 2-24 0,2 9-1-16,3 5 16 0,5 4-5 15,0 6 0-15,2 6-1 16,-1 6-6-16,1 2-6 16,-1 6-6-16,3-2-3 15,-2 4-3-15,0-5-37 0,-3-13-78 16,1-14-220-16</inkml:trace>
  <inkml:trace contextRef="#ctx0" brushRef="#br0" timeOffset="112641.19">12880 8015 442 0,'3'-7'9'16,"0"3"-8"-16,-3 2 0 15,0 2 50-15,0 0-8 0,0 0-32 16,0 0-10-16,0 6 2 16,0 10 8-16,0 0-1 15,-6 9 2-15,-3 6-6 16,-1 8 1-16,-7 6-2 15,-2 3-2-15,-6 6 2 0,-4 1-4 16,-5 2-1-16,-6 0 1 16,-3 2 0-16,-4-4 0 15,-3 2 1-15,-8-2-2 16,-4 1 1-16,-5-1 0 16,-9-3-1-16,-4 1 1 15,-6-1-2-15,-6 0 2 16,-6 0-1-16,-5-1 0 0,-6-1-1 15,-5-1 1-15,-3-4-1 16,-5 0 0-16,-4-2-2 16,-1 0 0-16,-5-5 1 15,-1-5 1 1,-2-3 0-16,-1-3-1 16,0-4-2-16,2-3 0 15,1-6 3-15,-2 1 1 0,3-3 0 16,1-5 0-16,0-1-1 15,1-3 1-15,1-3 0 16,3 0 1-16,4-3 0 16,2-10 0-16,3-3-1 15,-1-2 0-15,5-3 0 16,3-3 0-16,-1-4 0 0,6-1 0 16,3-3-1-16,0 1-3 15,2-7-1-15,2 1-1 16,6-4 2-16,4-2 3 15,3-5 0-15,4-4 0 0,3-5 3 16,8-4 5-16,2 0-4 16,7-2-1-16,2-2 2 15,8 3 3-15,7 3-3 16,4 3 2-16,6 7 3 16,2 4 7-16,7 7-8 15,1 6-1-15,4 7-5 0,4 4 5 16,5 5-1-16,1 3 0 15,3 4 4-15,5 6-1 16,-3-1 1-16,5 4-4 16,0 4-7-16,0 11-4 15,0 13 5-15,0 6 0 16,1 8-1-16,5 8 1 0,-3 4-1 16,2-2 3-16,-1-4-4 0,-2-5-5 15,1-10 5-15,0-7 2 16,-2-12 0-16,-1-7 0 15,0-7 1-15,0-15 1 16,0-15 0-16,0-15-1 0,-4-10-1 16,-1-7-1-16,5 0 0 15,-2 1 1-15,2 9 1 16,0 11 0-16,7 11 3 16,4 10 2-16,2 9-2 15,5 9-3-15,6 2 0 16,6 18 5-16,8 9-1 0,8 7-4 15,11 7 0-15,10 2-15 16,9 0-43-16,2-4-64 16,5-7-128-16</inkml:trace>
  <inkml:trace contextRef="#ctx0" brushRef="#br0" timeOffset="113094.76">10143 9054 441 0,'0'-9'106'15,"0"3"-63"-15,0 5-11 0,0 1 16 16,0 0-10-16,0 0-26 16,4 14-13-16,5 2 9 15,5 8 13-15,3 4-5 16,-2 4-3-16,4 4-6 0,-1 1-5 16,-1 4-1-16,2 3-3 15,-4 2-45-15,-1-4-77 16,-7 0-250-16</inkml:trace>
  <inkml:trace contextRef="#ctx0" brushRef="#br0" timeOffset="118657.99">16468 6634 241 0,'0'-10'101'15,"0"0"-87"-15,-3-4 18 0,1-1 20 16,0-2-6-16,0-2-23 15,-2-2-3-15,0-1 2 16,1-6 2-16,-2-2-4 16,3-4 0-16,2-3-6 15,0-5-7-15,0 2-3 0,0-2-1 16,9 0-2-16,-1-3 2 16,4 4 2-16,0 0 3 15,3 2-3-15,-3-1 0 0,5 5 0 16,0-3 1-16,0 5-1 15,0 2 0-15,1 2-1 16,2 1-2-16,1 3 2 16,1 2 0-16,4 5-1 0,-1 2-1 15,2 4-2 1,-3 2 0-16,0 7 0 0,-2 3 0 16,-3 0-1-16,1 5 1 15,0 8 0-15,-4 3 0 16,2 1 0-16,-1 5 0 0,2 1 1 15,-3 2 0-15,0 0 0 16,-1 6 0-16,-5-1 0 16,-1 2 1-16,-2 0 1 15,1 0 0-15,-6-1-1 16,3-1 3-16,-2-2 0 16,1 1 1-16,-1-2-2 0,3-2-1 15,0-2-1-15,-3 0-2 16,4-3 1-16,-2 2 0 15,-1-5-1-15,-1 1 0 16,-1-2 1-16,0-2 1 16,-2 2 0-16,0-3 1 15,0 1 0-15,0 2-2 0,0-3 0 16,0 2-1-16,0-2 1 16,0 1-1-16,0-2 2 15,0-6-2-15,0-1 0 16,0-4 1-16,0 2 0 0,0-3-2 15,0 0 2-15,0 0-13 16,0 0-17-16,0 0-19 16,0 0-38-16,-5-4-50 15,-4 1-95-15</inkml:trace>
  <inkml:trace contextRef="#ctx0" brushRef="#br0" timeOffset="118926.95">16857 6450 344 0,'-7'0'41'0,"5"-2"3"15,2-2 22-15,2 1-23 0,11 1-16 16,3 1 4-16,2 1 6 16,0 0-5-1,2 0-12-15,0 1-1 0,-3 6-3 0,-2 0-6 16,1 0-4-16,-1 0-2 15,-5 1-2-15,7-1-2 16,-3-1 1-16,4-2-3 16,1 0-21-16,3-4-20 0,0 0-27 15,2 0-22-15,0-6-51 16,-4-4-109-16</inkml:trace>
  <inkml:trace contextRef="#ctx0" brushRef="#br0" timeOffset="119114.38">17274 6377 427 0,'0'-4'60'0,"0"-1"-12"16,0 3 11-16,-2 0-4 15,-1 2-22-15,-1 2-22 0,-4 9-6 16,0 4 5-16,-4 5-1 16,-5 3-6-1,5 2-2-15,-5-1-1 0,3-2-5 16,4-7-29-16,7-1-36 15,3-9-39-15,0-5-92 16</inkml:trace>
  <inkml:trace contextRef="#ctx0" brushRef="#br0" timeOffset="119630.39">17442 6065 342 0,'0'-8'88'0,"0"3"-60"15,-3-1 22-15,-1 5 5 16,-1 1-18-16,0 0-23 0,-2 1-11 16,-3 12-2-16,3 3 2 15,-3 5-1-15,3 3 0 16,1-1 0-16,2 0-2 16,4 2 0-16,0-3 0 15,6-1 0-15,5-5 0 16,3 2 1-16,3-8-1 0,0-3 0 15,3-1 1-15,2-6-1 16,-1 0 0-16,-1-7-1 16,-2-6 1-16,0-2 0 0,-3-7 1 15,-5-1 0-15,-3-4 1 16,-4 0-1-16,-3-2 3 16,0 1 10-16,-12 3-4 15,-6 7-3-15,-5 2-6 16,-2 8-2-16,-2 4-6 15,3 4-19-15,5 0-10 16,8 9-19-16,7 1-44 0,4 3-48 16</inkml:trace>
  <inkml:trace contextRef="#ctx0" brushRef="#br0" timeOffset="119896.8">17829 6105 538 0,'-4'0'30'0,"1"0"3"16,3 0 19 0,0 8-22-16,0 0-25 0,3 7 0 0,-1 1 9 15,3 2-1-15,-1 3-7 16,-1 1-6-16,-1-3 1 15,3-1-1-15,-2 0-9 0,-1-6-23 16,3-4-36-16,2-7-58 16,0-1-130-16</inkml:trace>
  <inkml:trace contextRef="#ctx0" brushRef="#br0" timeOffset="120128.36">18084 5968 563 0,'0'-5'34'0,"0"-1"-12"16,0 6 31-16,0 0-8 15,1 6-32-15,6 8-12 16,0 2 15-16,0 6 8 16,1 2-10-16,4 2-4 15,-4 0-1-15,-1 3-6 16,0 3-2-16,-5 0-1 0,-2 9-9 15,-2 0-61-15,-12-1-97 32</inkml:trace>
  <inkml:trace contextRef="#ctx0" brushRef="#br0" timeOffset="197481.36">962 5436 528 0,'0'-14'56'0,"0"0"-22"15,0 5-3-15,-2 5 0 16,2-1-14-16,0 5-12 16,0 0-6-16,5 9-2 15,7 10 2-15,-2 8 2 0,3 9 1 16,-1 3 0-16,1 6-1 15,-2 0 1-15,-1-5-2 16,-1-4 1-16,1-4 0 16,-2-7 0-16,-1-7-1 0,3-6 0 31,-1-3 1-31,-1-5 0 16,3-2 0-16,2-2 2 0,1 0 7 15,3-9 6-15,2-2-7 16,4-2-2-16,1 0-3 15,1-2-2-15,4-3-1 16,-2 1-2-16,2 0 2 16,1-1-1-16,-2 3 0 0,-2 0 0 15,-5 3 0-15,-4 5 0 16,-8 1 0-16,-2 3 0 16,-6 1 1-16,1 2-1 15,-2 0-2-15,0 0-19 16,0 0-25-16,4 0-27 15,4 0-21-15,0 0-56 16,3-4-143-16</inkml:trace>
  <inkml:trace contextRef="#ctx0" brushRef="#br0" timeOffset="197747.03">1620 5467 462 0,'0'0'112'16,"0"-2"-61"-16,0 0-12 15,3 2-8-15,6 0-12 16,1 4-7-16,5 8 13 0,5 2-2 16,-2 6-3-16,3 5-4 15,0 2-6-15,-4 5-5 16,1-2-2-16,-2-2-2 16,-1 1 0-16,-5-8 0 15,1-1-1-15,-3-7 1 16,0-4-4-16,-4-2-17 15,-1-4-19-15,-1-3-23 0,-2-3-32 16,3-15-24-16,-1-7-128 16</inkml:trace>
  <inkml:trace contextRef="#ctx0" brushRef="#br0" timeOffset="198012.86">2110 5281 528 0,'-2'0'66'0,"-1"0"-33"16,3 0 9-16,3-3-1 15,9-4-22-15,4-1-6 0,2-3-3 16,6-3-2-1,1 2-5-15,0 2-2 0,-2 2-2 16,-3 3-27-16,-2 4-31 16,-9 1-46-16,-9 4-61 15,0 10-86-15</inkml:trace>
  <inkml:trace contextRef="#ctx0" brushRef="#br0" timeOffset="198137.84">2200 5382 259 0,'5'0'193'0,"14"-1"-139"15,6-13 17-15,11-5 4 16,1-5-30-16,6 2-32 0,1-2-11 16,-4 2-79-16,-6 1-193 15</inkml:trace>
  <inkml:trace contextRef="#ctx0" brushRef="#br0" timeOffset="199227.28">2136 14816 602 0,'0'-6'50'16,"0"0"-23"-16,-5 3 13 15,3 0 6-15,0 3-19 16,2 0-23-16,0 9-7 0,0 6-2 15,2 7 3 1,8 6 4-16,-2 4-3 0,1 4 2 16,3-2-1-16,-4-2 0 15,1-2 1-15,-2-5-1 16,1-5 0-16,0-4 1 0,-4-5-1 16,3-6 0-16,0-2 0 15,1-3 2-15,2 0-1 16,1 0 3-16,5-3 6 15,0-4 3-15,4-5-3 16,0 1-6-16,1-3-1 16,1 1-2-16,-2 1-1 15,-3 1 1-15,-2 0-1 0,-1 4 0 16,-1 0-1-16,-4 3-12 16,1 2-17-16,0-2-21 15,1 4-20-15,1-4-45 16,3-4-48-16,-2-4-209 0</inkml:trace>
  <inkml:trace contextRef="#ctx0" brushRef="#br0" timeOffset="199602.19">2694 14827 221 0,'-10'5'336'16,"3"-5"-313"-16,5 0 22 15,2 0 1-15,5-3-33 16,10-4-11-16,4 1 0 16,3 4 3-16,2-2-3 0,-3 4-2 15,-3 0 0-15,-6 12-1 16,-6 8-3-16,-6 8-6 16,0 4 3-16,-11 6-1 15,-3-2 5-15,-3-1 4 0,4-2-1 16,-2-8 16-16,6-10 2 15,2-2 2-15,5-4 1 16,2-7-7-16,0-2-5 16,12 0-2-16,5-9 5 15,4-4 0-15,3-1-8 0,3-4-2 16,1 2-1-16,-4-3-17 16,1 1-26-16,1 1-18 15,0-2-22-15,-1 1-52 16,-3-5-143-16</inkml:trace>
  <inkml:trace contextRef="#ctx0" brushRef="#br0" timeOffset="199867.77">3212 14733 474 0,'-4'3'72'16,"1"-3"-32"-16,3 0 23 16,0 0-17-16,7 0-23 0,2-6-13 15,5-4 3-15,5 2 1 16,1-3-12-16,2 0 0 16,0 1-4-16,2 0-13 15,-5 4-28-15,-2 4-20 16,-7 2-34-16,-5 0-64 15,-5 7-118-15</inkml:trace>
  <inkml:trace contextRef="#ctx0" brushRef="#br0" timeOffset="199992.72">3300 14815 332 0,'-4'5'144'16,"4"-3"-94"-16,2-2-5 0,15 0 2 15,4-8-7-15,6-4-25 16,7-3-13-16,2-3-55 15,2-4-172-15</inkml:trace>
  <inkml:trace contextRef="#ctx0" brushRef="#br0" timeOffset="211106.6">20803 2796 392 0,'0'-15'115'15,"0"-2"-77"-15,0 1 14 16,0 0 11-16,5 4-16 0,-3 2-12 16,1 4-10-16,-1 6-8 15,0 0-8-15,1 5-8 31,-3 14-6-31,2 9 4 16,-2 4 3-16,0 3-2 0,0 6 2 16,0-2-1-16,0-3-1 15,0-4 2-15,2-3-2 0,1-8 0 16,2-3 1-16,-3-6 0 16,5-2-1-16,-2-5 2 15,3 0 1-15,4-3 4 16,4-2 2-16,5 0-1 15,3 2-2-15,10-2-4 0,3-2 1 16,4-3-2-16,1-2-1 16,-4-3 1-16,-2 4-1 15,-8-2 1-15,-2 1 0 16,-12 4-1-16,-7-1 1 16,-3 2-1-16,-4 2 1 15,0 0-8-15,-2 0-12 16,-2 0-24-16,2 2-33 0,2 0-28 15,4-2-40-15,9 0-72 16</inkml:trace>
  <inkml:trace contextRef="#ctx0" brushRef="#br0" timeOffset="211319.29">21379 2939 563 0,'-2'-3'61'0,"-3"-1"-5"15,3 0 6-15,2 4-21 16,0 0-28-16,0 10-14 15,9 3-1-15,2 7 8 16,0 7 4-16,-4072-2-2 0,8147 5-6 16,-4076-3 1-16,-3-4-2 15,0-1 1-15,-4-4-2 0,-1-4-16 16,-2-5-22-16,0-8-25 16,0-1-40-16,0-17-57 15</inkml:trace>
  <inkml:trace contextRef="#ctx0" brushRef="#br0" timeOffset="211725.36">21654 2738 333 0,'7'-10'114'16,"0"2"-62"-16,-5 1 12 16,-2 1 1-16,2 6-23 15,0 0-25-15,-1 3-17 0,1 14-3 16,2 4 4-16,3 2 0 16,1 7 3-16,2 1 1 15,4 0 1-15,2-3 0 16,6-1 0-16,3-6-1 15,5-3-3-15,2-5 0 16,2-8 0-16,0-5 0 0,-4 0 0 16,-5-16 0-16,-4-5 0 15,-6-12 1-15,-4-4-2 16,-9-4 2-16,-2-2-2 16,-2 2-6-16,-9 4-4 15,-4 8-11-15,0 8-43 16,0 4-79-16,3 5-181 0</inkml:trace>
  <inkml:trace contextRef="#ctx0" brushRef="#br0" timeOffset="212136.48">21230 2963 133 0,'0'0'385'16,"21"0"-375"-16,12-4 6 16,12-7 46-16,13-1-22 15,8-6-24-15,7 1-9 16,5-2-5-16,4 0-1 0,-6 2 1 15,-6-1-1 1,-16 4-3-16,-15 0-3 16,-22 5-14-16,-19 2-3 15,-37 7-25-15,-29 0-11 16,-23 5-9-16,-24 12 19 16,-9 2 26-16,0 2 23 0,13 1 66 15,21-2 27-15,27-7-33 16,29-5-29-16,33-7-12 15,21-1-19-15,43-10-2 16,31-8 3-16,24-1-2 16,16-5-35-16,2 1-59 15,-4 3-202-15</inkml:trace>
  <inkml:trace contextRef="#ctx0" brushRef="#br0" timeOffset="212644.11">21352 3485 539 0,'-2'-11'56'0,"0"3"-1"16,0 4-1-16,2 4-9 16,0 2-31-16,0 10-16 15,7 10 0-15,1 8 3 16,-1 8 0-16,2 4-1 0,-4 5 1 15,1 1 0-15,0 0-1 16,-3-7 1-16,1-5-1 16,-1-6 0-16,1-11 0 15,1-4 1-15,1-8-1 16,-1-4 4-16,4-3 15 0,1 0 5 16,7 0-6-16,3-9-4 15,4 1-4-15,5-3-6 16,5 0-1-16,5-2-3 15,-2 3 0-15,-1 0-3 16,0-2-26-16,-8 4-25 0,-2-1-16 16,-8-2-32-1,-7 2-77-15</inkml:trace>
  <inkml:trace contextRef="#ctx0" brushRef="#br0" timeOffset="212862.81">21907 3737 496 0,'0'0'99'0,"0"0"-60"16,0 0 7-16,2 6-15 15,2 7-11-15,-2 1 8 0,1 6-6 16,4 3-11-16,2-1-7 16,-1 1-3-16,0 0 0 15,1-2 0-15,-2-1-14 16,1-2-28-16,-1-4-25 15,0-5-48-15,-2-5-67 16</inkml:trace>
  <inkml:trace contextRef="#ctx0" brushRef="#br0" timeOffset="213206.47">22237 3569 500 0,'0'-13'48'16,"0"5"-25"-16,0 4 20 16,0 4 4-16,0 0-33 15,0 14-21-15,5 4 6 0,7 9 2 16,2 4-1-16,2 1 1 16,4-5-1-16,3 3 1 15,1-5-1-15,-1-6 0 16,2-2 0-16,0-13 0 15,2-4 2-15,-2 0 0 16,-1-10 1-16,-3-10-1 16,1-8 1-16,-6-4 0 0,-4-4 0 15,-3 0-1-15,-5-2-2 16,-4 6 0-16,-2 6-11 16,-9 2-22-16,-4 12-19 0,2 3-41 15,2 5-72-15</inkml:trace>
  <inkml:trace contextRef="#ctx0" brushRef="#br0" timeOffset="213581.4">22916 3376 77 0,'-7'-5'468'0,"2"1"-463"16,3 4 10-16,2 0 17 15,0 11-22-15,2 5 6 16,1 7 8-16,2 4-9 0,1 3-4 16,-1 4-2-16,1 1-2 15,1-2-3-15,-3 1-4 16,1-4 1-16,0-1-1 15,3-10 1-15,-1-1-1 16,0-6 0-16,3-4 1 0,3-6 4 16,5-2 8-16,4 0-1 15,1-8-7-15,6-2-4 16,0-2-1-16,1-2-1 16,-1 3-13-16,0-4-26 15,1 1-32-15,-3 4-43 16,0-3-69-16</inkml:trace>
  <inkml:trace contextRef="#ctx0" brushRef="#br0" timeOffset="213891.27">23421 3537 512 0,'-6'-6'45'15,"6"-1"-3"-15,0 2 21 0,4 2-29 16,7 1-27-16,4 2-5 15,2 0-1-15,1 3-1 16,0 8 0-16,-3 4-1 16,-7 4 1-16,-6 3-2 15,-2 2-3-15,-5-1-5 16,-10 1 8-16,1-3 2 0,-1-5 1 16,5-2 0-16,3-4 6 15,5-3 6-15,2-4-3 16,0-3-2-16,14 0-4 15,10-2 0-15,6-6-3 0,6-7-13 16,5-1-41-16,1-6-58 16,-5-6-83-16</inkml:trace>
  <inkml:trace contextRef="#ctx0" brushRef="#br0" timeOffset="214094.34">23931 3426 540 0,'5'-7'21'0,"4"2"-10"0,4 0 23 16,5 3-7-16,1 0-22 16,6 2-5-16,1 0-3 15,-1 0-15-15,-6 6-19 16,-4 0-32-16,-10 3-76 15</inkml:trace>
  <inkml:trace contextRef="#ctx0" brushRef="#br0" timeOffset="214219.31">23992 3567 478 0,'0'4'33'0,"7"-4"-14"16,20 0 33-16,8 0-20 0,13-2-30 15,6-7-4 1,9-2-48-16,-1-4-143 0</inkml:trace>
  <inkml:trace contextRef="#ctx0" brushRef="#br0" timeOffset="-214646.88">24814 3244 445 0,'-7'-5'15'0,"-6"1"-5"0,-2 4 21 15,-7 0-15-15,-5 2-11 16,-4 9 3-16,2 3 2 16,4 4 3-16,4 1 2 15,5 3-6-15,10 1-5 16,6 0 0-16,6 1 6 0,14-1-2 16,7-2-4-16,8-1-1 15,5-6-1-15,3-3-1 16,4-6 0-16,1-3 0 15,-1-2 0-15,-2-7-4 16,-7-6 0-16,-6-8-3 0,-10-6 6 16,-12-3 2-16,-10-4 0 15,-5 0-1-15,-20 0-6 16,-11 4-2-16,-6 3 2 16,-3 9 2-16,4 6-6 15,6 5-6-15,8 7-20 16,5 0-46-16,9 1-41 0,9 6-108 15</inkml:trace>
  <inkml:trace contextRef="#ctx0" brushRef="#br0" timeOffset="-214349.89">24935 3109 474 0,'-4'-8'29'16,"1"3"-9"-16,-2 4 24 15,2 1-9-15,-2 8-30 16,-2 14-7-16,-2 6 4 16,-2 12 4-16,-5 6 3 0,-1 9 5 15,2 2-1-15,-4 3-2 16,4-2-6-16,0-6 0 16,3-7-2-16,0-6 1 15,5-10 6-15,4-7 5 16,-1-4-8-16,3-5-5 15,1-7-1-15,-2 0 0 0,2-4-6 16,0-2-32-16,-2-5-50 16,0-11-111-16</inkml:trace>
  <inkml:trace contextRef="#ctx0" brushRef="#br0" timeOffset="-208024.37">22419 3716 181 0,'-12'-10'35'16,"0"2"69"-16,2-5-43 15,4 2 0-15,1 3 5 0,4-2-12 16,1 5-6-16,0 2-8 15,0 3-12-15,6 0-13 16,5 7-14-16,-1 11 2 16,2 7 2-16,-4 5-1 15,1 5-3-15,1 5 1 16,-8-6-2-16,1-3 1 0,-3-6-1 16,0-5 1-16,0-9-1 15,0-6 2-15,-3-5 2 16,-4 0 8-16,-3-15 3 15,-1-9-11-15,3-6-3 0,0-8 0 16,3-4 0-16,5-4-2 16,0-1 2-16,7 4-2 15,6 5 0-15,4 6 0 16,7 7 1-16,3 6 2 16,2 10 2-16,3 4 1 15,0 5-1-15,2 5-2 0,0 11-2 16,-5 7 0-16,0 8 2 15,-4 4-4-15,-5 5 4 16,-6 0-2-16,-2 3 1 16,-4-2 0-16,-4-3 0 15,-3-8 0-15,-1-4 0 16,0-11 0-16,0-1 0 0,0-9 0 16,0-5 0-16,0 0-6 15,0-4-12-15,0-10-33 16,-5-1-57-16,-6-7-85 15,-3-1-196-15</inkml:trace>
  <inkml:trace contextRef="#ctx0" brushRef="#br0" timeOffset="-207550.59">22417 3808 338 0,'0'14'71'15,"0"-1"-66"-15,0 5 41 0,3 1-1 16,4 1-22-16,-3 0-14 16,2-7-4-16,-4 0 2 15,0-6 0-15,1-3 7 16,-3-4 8-16,0-7 9 0,0-11-9 15,0-7-18-15,0-6-4 16,-2-6 3-16,2-2-1 16,0-2-1-16,2-2-1 15,8 4 1-15,7 5 3 16,4 4-1-16,3 3-2 16,1 7 1-16,2 3 3 0,-2 6 2 15,4 4 4-15,-5 3-1 16,2 4-4-16,-1 0-4 15,-1 12 4-15,-4 6 4 16,-3 7-6 0,0 6-2-16,-5 2 0 15,-3 5-1-15,-3 3 0 16,-1 2 0-16,-5 2-1 0,2 0-8 0,-1-3-34 0,1 0-66 16,3-13-148-16</inkml:trace>
  <inkml:trace contextRef="#ctx0" brushRef="#br0" timeOffset="-193529.98">21151 5877 264 0,'0'-7'207'16,"0"-2"-145"-16,0 0-14 15,0 4 15-15,0 1-8 16,0 2-19-16,0 0-10 16,0 2-13-16,0 0-10 15,4 10-4-15,-1 4 4 0,2 5 5 16,0 6 1-16,-2 2-2 15,2 5-3-15,-3 0 0 16,-2-1-3-16,4-3 0 16,-4-2 0-1,3-4-1-15,1-4 1 16,1-5 0-16,0-3 0 16,6-3 0-16,2-3 0 0,2-2 5 15,5-2-4-15,6 0 4 16,2 0-2-16,3 0-1 0,1 2-1 15,1-2-1-15,-5 0-1 16,-6-2 0-16,-6 0 1 16,-1 2-1-16,-12 0 0 15,1 0 1-15,-3 0 0 0,-1 0-2 16,0 0-3-16,0 0-10 16,0 0-12-16,0-2-16 15,12 0-17-15,3-1-36 16,7-4-47-16,1-2-131 15</inkml:trace>
  <inkml:trace contextRef="#ctx0" brushRef="#br0" timeOffset="-193219.3">21709 6041 411 0,'6'-7'86'0,"-1"2"-40"16,-3 1 27-16,-2 0-2 16,1 4-19-16,2 0-19 15,-3 2-17-15,2 9-12 16,1 3 12-16,1 3 6 16,-1 4-5-16,6 2-4 0,-4 4-3 15,5-4-3-15,-3 0-3 16,0 2-3-16,-2-5 1 15,3-2-2-15,-5-1 1 16,1-4-12-16,-1-3-21 16,1-6-23-16,1-4-39 0,2-7-40 15,3-15-72-15</inkml:trace>
  <inkml:trace contextRef="#ctx0" brushRef="#br0" timeOffset="-192961.26">22079 5973 612 0,'0'0'41'0,"0"0"-12"0,6-3 18 15,8-1-6-15,4-1-26 16,9 1-10-16,2 1-3 15,5 1-1-15,-2 2-1 16,-1 0-1-16,-3 2-29 0,-6 1-33 16,-11 8-39-16,-11 0-44 15,0 3-58-15</inkml:trace>
  <inkml:trace contextRef="#ctx0" brushRef="#br0" timeOffset="-192851.87">22220 6075 378 0,'-6'8'86'16,"6"-5"-29"-16,6-3-1 0,16 0-4 15,9 0-20-15,7-3-25 16,9-7-7-16,5-4-69 16,4-7-270-16</inkml:trace>
  <inkml:trace contextRef="#ctx0" brushRef="#br0" timeOffset="-192289.58">23036 5765 458 0,'-5'-8'54'0,"2"5"1"15,3 3 7-15,0 0-36 16,1 13-19-16,8 2 14 15,-2 10 4-15,3 4-9 0,-3 7-2 16,-2-3-4-16,2 7-3 16,-5-2-3-16,2-5-3 15,0-4 0-15,-3-6 1 16,1-7-1-16,0-5-1 16,-1-4 0-16,-1-4 4 0,0-3 3 15,2 0 11-15,0 0 2 16,3 0-6-16,-1 0-6 15,7-7-2-15,3 2-4 16,4-2-1-16,1-1-1 16,7 3 0-16,1 2-1 0,0 1 1 15,2 0-1-15,-4 2-18 16,2 0-22-16,-6 0-15 16,-1 0-23-16,-1 0-57 15,-4 0-127-15</inkml:trace>
  <inkml:trace contextRef="#ctx0" brushRef="#br0" timeOffset="-192008.39">23503 6025 491 0,'8'-7'58'16,"-1"-4"-32"-16,5 6 24 0,3 3-3 15,2 2-22 1,0 0-15-16,-3 9-6 0,-3 9-3 15,-2 3-1-15,-7 6-1 16,-2 0 0-16,-9 4-3 16,-8-5-2-16,-4-3 3 0,2 0 4 15,0-5 0-15,7-6 10 16,2-4 12-16,10-3 0 16,0-1-2-16,15-4-4 15,14 0-3-15,12 0-10 16,8-9-3-16,7 0-6 15,5-4-35-15,-5-3-64 0,-5-9-123 16</inkml:trace>
  <inkml:trace contextRef="#ctx0" brushRef="#br0" timeOffset="-191539.75">23029 5554 495 0,'0'0'24'0,"0"0"-24"16,14 0 62-16,6 0 4 15,6 0-20-15,4 0-15 16,4 0-7-16,4 0-5 0,-1-2-4 16,3 0-2-16,-4 1-8 15,2-1-3-15,-8 2-2 16,-3 0-1-16,-5 0-23 16,-8 0-35-16,-9 2-43 15,-5 1-117-15</inkml:trace>
  <inkml:trace contextRef="#ctx0" brushRef="#br0" timeOffset="-190941.34">21433 6911 288 0,'-4'-1'101'0,"3"1"-44"16,1 0 8-16,0 0-26 15,0 0-10-15,0 0-9 0,1 11 8 16,5 3 7-16,-3 7-10 15,2 4-8-15,-3 7-4 16,1 4-6-16,-3 5-2 16,-3-2-3-16,0-1-1 15,-1-4 0-15,2-6 0 16,2-6 1-16,0-5 2 0,2-6-3 16,10-2 0-16,0-4 3 15,2-1 3-15,2-4 4 16,8 0 0-16,-2 0-2 15,5 0-3-15,1-6-2 0,2 3-3 16,-1-4-1-16,0 1 1 16,-1 1-22-16,1 0-28 15,-2-1-14-15,0 1-31 16,0 0-52-16,-2-1-115 0</inkml:trace>
  <inkml:trace contextRef="#ctx0" brushRef="#br0" timeOffset="-190660.16">21943 7231 368 0,'-9'-7'139'0,"2"-2"-90"16,5 0 25-1,2 2-19-15,2 1-28 0,13 4-24 16,2 2 0-16,3 0 0 16,-1 6-2-16,-2 8 0 15,-7 2-1-15,-8 6-12 16,-2-1 1-16,-7 4 4 0,-9-3 2 15,-2-3 5-15,0-4 1 16,4-3 11-16,5-3 6 16,6-4-3-16,3-3-3 15,10-2-10-15,14 0 2 16,10 0 0-16,7-4-5 0,6-3-14 16,6-4-32-16,-4 1-68 15,-3-6-74-15,-2-6-200 16</inkml:trace>
  <inkml:trace contextRef="#ctx0" brushRef="#br0" timeOffset="-190483.31">22454 7170 525 0,'0'0'72'0,"0"0"-53"16,14-5 13-16,8 3-9 0,9-2-6 15,4 1-12-15,-1 3-5 16,0 0-36-16,-9 0-75 16,-14 7-62-16</inkml:trace>
  <inkml:trace contextRef="#ctx0" brushRef="#br0" timeOffset="-190389.58">22529 7288 492 0,'-2'3'57'0,"7"-3"-33"0,26 0 9 16,17-6-24-16,16-5-17 15,14-6-84-15,8-2-192 16</inkml:trace>
  <inkml:trace contextRef="#ctx0" brushRef="#br0" timeOffset="-189858.31">23214 6971 353 0,'0'-4'215'16,"0"0"-174"-16,0 4-12 16,4 0 4-16,6 9-2 15,0 9-10-15,0 7-8 16,-1 3-7-16,-1 8-4 15,-3 2-1-15,-1-3 0 16,-3-1 0-16,3-3 0 0,-1-7-1 16,-1-8 1-16,-2-3-1 15,2-8 1-15,3-5 0 16,1 0 7-16,6 0 13 16,2-1-6-16,6-5-6 0,4 1-6 15,7-2-1-15,1 2-2 16,2-1 0-16,3 2 0 15,-1 3-26-15,-4-1-31 16,-1-1-25-16,-6-3-45 16,-3-1-80-16</inkml:trace>
  <inkml:trace contextRef="#ctx0" brushRef="#br0" timeOffset="-189666.8">23699 7172 415 0,'0'-2'105'15,"0"-1"-60"-15,-1 1 40 16,-1 2-31-16,2 0-24 15,0 7-19-15,7 6 6 16,3 4 8-16,-1 6-7 16,4 3-9-16,-4 4-4 15,-2-2-4-15,-1 1 0 0,-4-4-3 16,0-2-21-16,-2-7-16 16,0-5-20-16,0-10-27 15,-7-1-33-15,-3-10-88 16</inkml:trace>
  <inkml:trace contextRef="#ctx0" brushRef="#br0" timeOffset="-189273.99">23011 6765 303 0,'-2'0'40'16,"2"0"10"-16,2 0 17 15,13-1-25-15,6 1 0 16,12 0 8-16,5 0-8 16,6 0-5-16,8 0-10 15,4 0-7-15,5 1-8 0,-6-1-6 16,-1 0-5-16,-5 0-1 16,-8 0 0-16,-7 0-13 15,-15 0-28-15,-11 0-30 16,-8 0-55-16,-7-9-204 0</inkml:trace>
  <inkml:trace contextRef="#ctx0" brushRef="#br0" timeOffset="-143203.13">5051 15981 492 0,'-4'8'59'0,"-16"-1"-20"16,15-7 28-16,5 0-22 0,5 0-24 16,8 0-16-16,5 0 1 15,7 0 9-15,9 0-4 16,6 0-4-16,8 0-4 16,6 0 0-1,4-3-1-15,5-4-1 16,0-3-1-16,-4 2 0 15,0-5 1-15,-7 1-2 0,-7-3-6 16,-8 1-15-16,-8-2-13 16,-7-4-10-16,-8 1-20 15,-9-1-30-15,-5-3-59 16,-5 0-127-16</inkml:trace>
  <inkml:trace contextRef="#ctx0" brushRef="#br0" timeOffset="-143019.87">5634 15718 408 0,'-20'-6'121'0,"5"1"-49"0,8 3-13 0,7 2-19 0,3 0-21 15,18 6-17-15,8 10 4 16,6 6 3-16,-1 6-4 16,-5 11-4-16,-9 0-1 15,-14 6-8-15,-6-4-23 16,-19-1 8-16,-14-7 15 16,-7-6 4-16,-1-10-7 0,4-6-27 15,10-11-26-15,13-3-36 16,14-17-96-16</inkml:trace>
  <inkml:trace contextRef="#ctx0" brushRef="#br0" timeOffset="-142483.92">6427 15741 78 0,'7'0'331'16,"-1"0"-326"-16,1 0 29 16,7-2 48-16,-6-5-27 15,4-3-21-15,-5-3-8 16,-4-2 4-16,-3-2-3 0,0-3-13 16,-7 0-4-16,-6 5 2 15,-6 2-8-15,-5 4-3 16,-4 9-1-16,-3 0-1 15,-1 12 0-15,1 13-1 16,8 10-1-16,5 2 2 16,7-2 0-16,9 1-2 15,2-5-2-15,10-10 1 0,11-7 3 16,4-9 1-16,4-5 0 16,0-3 1-16,1-8-1 15,-5-3 2-15,-2 2 0 0,-6 6-2 16,-5 6 2-16,-1 4-3 15,-2 13-2-15,-4 12 3 16,2 7 0-16,3 5 0 16,-3 5 0-16,0-6 0 15,1-3 2 1,0-11-4-16,3-7 4 16,-3-17-1-16,6-2 16 15,-2-18 12-15,1-10-6 16,2-5-8-16,-1-7-10 0,0 1-5 15,-1 2-16-15,1 5-40 16,1 8-20-16,4 9-41 16,-4 8-29-16,9 7-39 15</inkml:trace>
  <inkml:trace contextRef="#ctx0" brushRef="#br0" timeOffset="-142234.01">6852 15901 209 0,'6'3'118'0,"-3"-3"-13"16,-1 0-7-16,0 0-11 15,-1 0-23-15,-1 0-26 16,0 1-22-16,0 13-15 16,0 6 1-16,0 7-2 0,0 3 0 15,0 4 0-15,4-4 0 16,-1-3 0-16,5-9-2 16,-3-7-5-16,2-11 6 15,-1-8 3-15,0-17 2 0,1-7-3 16,-2-7-1-16,-3-5 3 15,-2-1-3-15,0 2-4 16,0 7-29-16,-2 4-34 16,-3 7-14-16,-2 4-17 15,7 5-97-15</inkml:trace>
  <inkml:trace contextRef="#ctx0" brushRef="#br0" timeOffset="-141840.6">6848 15425 447 0,'-58'-44'58'0,"-11"6"-35"0,-5 8-19 16,-3 14 28-16,0 14 7 15,5 2-17-15,3 26-13 16,10 14 0-16,9 12 13 0,13 14-11 16,12 14 1-16,11 13 0 15,14 5-7-15,12 6-4 16,18 1-1-16,17-6 1 15,10-9-1-15,15-10-2 0,7-13-1 16,7-17 0-16,8-14-2 16,-3-18 2-16,3-15 3 15,-4-6 2-15,-4-22-2 16,-8-16 1-16,-8-16 0 16,-10-17 1-16,-15-10 0 0,-16-16 0 15,-15-6-1-15,-14-1-1 16,-27 7 2-16,-18 6 3 15,-19 17-4-15,-12 16-2 16,-12 19-12-16,4 15-14 16,4 16-34-16,16 11-76 15,23 0-169-15</inkml:trace>
  <inkml:trace contextRef="#ctx0" brushRef="#br0" timeOffset="-141105.88">6360 15011 478 0,'-30'-60'30'0,"4"-15"-10"16,13-4 4-16,12-2 9 0,2 4-15 15,21 3-6-15,10 12 5 16,12 12 1-16,2 15-6 16,1 13-2-16,1 13 1 15,-2 9-5-15,-9 13-4 16,-4 20 0-16,-8 16 1 0,-8 9 3 16,-4 10-4-1,-6 6-2-15,-1-1 1 0,-6-4-2 16,0-6-6-16,0-13-10 15,0-11-17-15,0-11-6 16,-6-10-22-16,-4-18-46 16,-3-2-90-16</inkml:trace>
  <inkml:trace contextRef="#ctx0" brushRef="#br0" timeOffset="-140846.25">6595 14886 514 0,'8'9'6'16,"9"4"2"-1,9 1 37-15,2 4-1 0,6-2-22 16,4-2-18-16,-2-1-3 16,-1-6-2-16,-1-5-37 15,-10-2-29-15,-4-11-4 0,-6-9 1 16,-6-4 27-16,-8-3 33 16,0 3 15-1,-5 4 19-15,-8 10 30 16,0 8 14-16,0 2-30 15,-1 18-21-15,3 8-9 0,2 7-7 16,4 8-1-16,5-5-24 16,0-6-84-16,7-14-240 15</inkml:trace>
  <inkml:trace contextRef="#ctx0" brushRef="#br0" timeOffset="-140471.35">6958 14301 496 0,'0'-10'68'0,"0"-1"-14"0,0 6 7 15,0 5-8-15,0 3-4 16,3 12-29-16,6 10-2 15,1 7-3-15,0 11-8 16,3 10-5-16,-1 9-2 0,1 8-29 16,0 3-78-16,-1-4-90 15</inkml:trace>
  <inkml:trace contextRef="#ctx0" brushRef="#br0" timeOffset="-139806.68">7477 15878 162 0,'-17'0'325'0,"7"0"-289"16,3 0 12-16,7 6 5 16,9-4-17-16,16 1-3 15,9 2-12-15,15-3 3 0,7 0-11 16,12 0-8-16,12-2-2 16,10 0-2-16,10 1 1 15,12-2 5-15,6-3-5 16,10-3 0-16,-1-2 0 15,-1 1-3-15,-8-2 2 0,-11-1-1 16,-20-1-7-16,-14-1-17 16,-24 1-18-16,-16-6-22 0,-19 4-32 15,-14-4-20-15,-10-2-12 16,-14-1 19-16,-10 2 98 16,-6-1 95-16,4 0 17 0,4 5-18 15,9 3-1-15,9 6-15 16,8 6-21-16,6 0-26 15,13 12-16-15,8 7 16 16,5 8-4-16,1 6-7 16,-6 6-4-16,-6 5-4 15,-14 5-1-15,-2-3-5 16,-23-2-32-16,-13-2-39 0,-11-12-52 16,-6-12-11-16</inkml:trace>
  <inkml:trace contextRef="#ctx0" brushRef="#br0" timeOffset="-139461.02">8364 15418 407 0,'-11'-14'103'15,"-7"3"-67"-15,-9 7 5 16,-3 4 3-16,1 11-14 0,4 12-13 16,3 6-5-16,11 7-3 15,11 1-4-15,7-3 0 16,19-4-4-16,9-7 0 16,11-8-1-16,0-11-2 15,3-4 1-15,-6-15 1 0,-8-8-1 31,-9-8 1-31,-15-4 1 16,-11-4-1-16,0 0-2 0,-15 5-16 16,-2 7-17-16,2 7-7 0,6 10-22 0,9 8-57 15,7 2-153-15</inkml:trace>
  <inkml:trace contextRef="#ctx0" brushRef="#br0" timeOffset="-138863.3">9853 15677 462 0,'0'-13'82'0,"0"-1"-54"16,-9 0 4-16,-4 1 14 16,-1 1-15-16,-3 3-24 15,-4 2-7-15,3 3-1 16,-7 4 0-16,1 0-8 0,0 9-5 15,0 7 5-15,1 4 1 16,3 3-4-16,9-1 6 16,4-1 5-16,7-5-4 15,3-3-6-15,16-8 5 16,3-4 4-16,12-1 2 16,1-3 0-16,3-8 1 15,-2 2 4-15,-6 0 5 0,-4 3 3 16,-7 6 8-16,-6 6-12 15,-6 18-10-15,-7 11 3 16,0 12 3-16,0 8-4 16,-9 5-1-1,-1-3 1-15,3-6-1 16,2-9 0-16,0-13 0 16,5-18 0-16,0-11 8 0,14-16 37 0,6-15-23 15,5-10-18-15,8-6-3 16,1 0-1-16,0-1-10 15,-2 8-48-15,-2 6-56 0,-2 9-25 16,-7 11-63 0</inkml:trace>
  <inkml:trace contextRef="#ctx0" brushRef="#br0" timeOffset="-138693.63">10215 15937 425 0,'4'6'106'16,"-4"-3"-76"-16,0 1 15 0,2 1 22 15,1 6-24-15,2 3-17 0,1 2-13 16,2 2-9-16,-2 1-3 16,1 3-14-16,-1-2-38 15,-3-8-42-15,3-6-68 16,0-6-209-16</inkml:trace>
  <inkml:trace contextRef="#ctx0" brushRef="#br0" timeOffset="-138316.68">10287 15454 528 0,'-50'-55'11'15,"-11"8"5"-15,-10 10-16 0,0 13 13 16,-2 16 21-16,-1 8-15 16,7 16-13-16,8 19 22 15,7 15-11-15,14 13-9 0,9 15 0 16,15 13-2-16,11 9-4 15,3 6-1-15,17 2 0 16,14-4-1-16,11-7 1 16,7-13-4-16,9-12 0 15,5-19-1-15,5-15-3 0,3-17 4 16,2-15 3-16,0-6-1 16,0-22 0-16,-5-17 1 15,-6-15 0-15,-9-19 1 16,-7-13 1-16,-12-14 2 0,-14-5-2 15,-15 2-2-15,-10 7 3 16,-29 14-3 0,-20 16-4-16,-16 18-8 0,-11 14-26 15,1 14-32-15,4 11-37 16,15 6-102 0</inkml:trace>
  <inkml:trace contextRef="#ctx0" brushRef="#br0" timeOffset="-137396.28">10050 16365 248 0,'-4'-2'242'0,"-1"2"-225"0,0 0 5 15,1 0 24-15,1 11-13 16,-1 5-18-16,-4 9-7 16,0 4 8-16,-6 6 0 15,-6 8-7-15,-6 5-5 0,-8 2 0 16,-5 5-3-16,-8-3 1 16,-9 0-2-16,-5-4 3 15,-4-5-1-15,-4-5 7 16,-1-5 3-16,-2-6-3 15,-4-2-5-15,0-7-2 16,-4-4-2-16,-1-3 2 0,-3-4-2 16,-4-2 0-16,-2-3 0 15,-3-2-3-15,-2 0-2 16,0 0 1-16,0-7 3 16,-1-6-3-16,2-4-1 15,3-6-1 1,2-2-3-16,3-7 0 15,4-3 3-15,7 0 6 16,5-1 0-16,5 0 0 16,6 1 0-16,9 1 2 0,3 0-1 0,3 0 2 15,8 0-3-15,5 0 5 16,2-1 0-16,4 3-1 0,3-3 3 16,3 7 0-16,1 3 3 15,3 4-2-15,1 6 1 16,2 7 0-16,-1 2-8 15,1 6 0-15,0 0-1 0,2 6 0 16,-1 9-1-16,0 10 1 16,-1 4 0-16,1 5 1 15,0 5-2-15,0-1 3 16,3-1-2-16,0-6 1 16,3-7 0-16,1-4-1 15,2-7 1-15,2-11 0 16,0-2 1-16,0-13 7 0,9-14 5 15,2-10-10-15,3-8-3 16,3-8-1-16,2-4 1 16,-1 3-1-16,3 6 0 15,3 8 10-15,-2 15 3 0,3 10-10 16,0 11-4-16,8 6-2 16,4 17 1-16,6 12 1 15,11 11-10-15,9 7-46 16,5 2-42-16,6-1-88 0</inkml:trace>
  <inkml:trace contextRef="#ctx0" brushRef="#br0" timeOffset="-137025.6">8858 16456 539 0,'0'-7'88'0,"-3"-2"-45"16,-1 6 3-16,4 3 5 15,0 3-24 1,5 15-23-16,4 7 2 0,3 9 4 16,5 5-7-16,5 6-2 15,2-2-2-15,8-2-38 16,7-11-69-16,2-18-100 15</inkml:trace>
  <inkml:trace contextRef="#ctx0" brushRef="#br0" timeOffset="-135364.12">10577 15918 499 0,'-3'-4'30'0,"3"2"-8"16,17 1 0-16,15-1 11 16,15 0 4-16,10-1-14 0,17-1-7 15,14 0 0-15,9 1-5 16,10-3-3-16,8 3-3 15,7-1-1-15,4-1-4 16,5 2 0-16,-1 0 0 16,-1 0 4-16,-3-1 7 15,-6-1-6-15,-8 2-4 0,-8-3 0 16,-13-1-1-16,-9-4 0 16,-11 3-3-16,-16-7-19 15,-15-1-8-15,-17-2-6 16,-12-1-6-16,-11-4-3 0,-11 1 7 15,-7 0 23 1,-4 3 16-16,5 5 27 0,0 3 20 16,9 5-11-16,4 6-8 15,4 0-12-15,2 6-13 16,12 12 10-16,2 5 2 16,2 7-4-16,-2 8-3 0,-3 4-7 0,-13 7-1 0,0-5 0 15,-23 1-1-15,-14-2-25 16,-9-13-18-16,-12-5-13 15,-10-12-13-15,-8-13-50 16,-4-4-212-16</inkml:trace>
  <inkml:trace contextRef="#ctx0" brushRef="#br0" timeOffset="-134971.79">11600 15468 60 0,'-3'-14'341'0,"-5"3"-278"16,1 4-13-16,-4 5-13 15,3 2-5-15,-6 9-14 0,0 9-7 16,0 10 4-16,0 5 1 16,4 4-10-16,6 3 1 15,4-5-6-15,0-5 2 16,17-8-3 0,8-8 0-16,8-14 0 15,2 0 0-15,3-19 0 16,-2-8 0-16,-4-7 0 15,-8-2 0-15,-10 1 0 0,-12 1-4 16,-2 5-24-16,-20 4-11 16,-4 9-20-16,-3 5-39 15,0 6-108-15</inkml:trace>
  <inkml:trace contextRef="#ctx0" brushRef="#br0" timeOffset="-134201.94">13250 15782 313 0,'3'-10'63'16,"2"-3"-54"-16,-4-3 33 16,1-4 16-16,0-1-15 15,-2 0-22-15,0-1-5 16,-10 0-1-16,-6 5-1 15,-5 4-7-15,-5 5 1 0,-4 6 0 16,2 2-7-16,-5 5-1 16,7 11 1-16,-1 5-2 15,8 4 1-15,7 2-1 16,9 0 1-16,1-4-1 16,11-5-2-16,8-5 0 0,6-10 0 15,5-3 2-15,4-2 1 16,0-9 1-16,0-2-1 15,-1 0 0-15,-4 0 5 16,-3 4 1-16,-7 7 4 16,-2 4 12-16,-3 2-12 0,-4 15-9 15,-1 10-2-15,0 9 4 16,-2 4-1-16,0 5-1 16,3-4-1-16,-1-4 0 15,2-10 0-15,0-14 0 16,4-11 2-16,1-4 18 15,-1-19 15-15,4-10-9 0,0-9-2 16,2-1-7 0,-1-4-12-16,1 4-4 0,-2 3-7 15,0 8-37-15,2 12-26 16,-1 5-40-16,-2 11-75 16</inkml:trace>
  <inkml:trace contextRef="#ctx0" brushRef="#br0" timeOffset="-133920.78">13633 15955 531 0,'-2'-16'46'15,"2"-1"-16"-15,7-1 14 16,13 3-8-16,3 6-12 16,2 7-20-16,0 2-4 15,-6 11 0-15,-9 11-2 16,-10 3-2-16,-3 5-3 0,-14-3 2 15,-4-1 5-15,-1-4 1 16,4-7 9-16,4-5 8 16,7-7 9-16,7-3-6 15,7 0-9-15,17-5-1 16,10-8-12-16,5-4-12 0,5-5-37 16,0-3-40-1,-8-8-69-15,-9-9-181 0</inkml:trace>
  <inkml:trace contextRef="#ctx0" brushRef="#br0" timeOffset="-133577.1">13539 15402 484 0,'-66'-29'23'0,"2"10"6"16,0 8-1-16,3 11-7 16,2 9-12-16,2 20-9 15,6 10 1-15,2 13 0 0,10 8 0 16,7 15 15-16,10 7-2 15,11 4-12-15,11 5-2 16,9-2 2-16,22-3-1 16,16-14 1-16,10-7 12 15,20-15 0-15,9-16-10 16,8-13-2-16,4-14 0 0,4-7-2 16,-4-23 3-16,-6-14-6 15,-12-15 4-15,-7-13 1 16,-19-9 1-16,-12-9 4 15,-24-1 1-15,-18 1-3 0,-16 10-5 16,-33 11 1-16,-17 12-5 16,-17 16-15-1,-6 14-20-15,-1 13-23 0,6 7-39 16,12 14-73-16</inkml:trace>
  <inkml:trace contextRef="#ctx0" brushRef="#br0" timeOffset="-132406.08">13273 16345 380 0,'5'-8'49'0,"-1"1"-9"15,0 3 8-15,-2 0 8 16,-2 4-10-16,0 0-22 16,0 0-17-16,-6 8-5 0,-5 7-1 15,-2 7 0-15,-8 5 0 16,-2 6 0-16,-4 3 0 15,-2 3-1-15,-5 3 1 16,2 0 1-16,-4-1 0 16,-3 2 4-16,-7-2-1 15,2-3-1-15,-5 3-1 16,-7-4-1-16,0 1 0 0,-7-3-1 16,-3 3-1-16,2-4 0 15,-4-1 1-15,-2-2-2 16,-2 1 2-16,-4-2 0 15,0-1 0-15,-4-1 0 16,-3-1-1-16,0 2 1 0,0 0 0 16,-4-3 1-16,1 0-2 15,1-1 0-15,-2-1 1 16,-1-1-1-16,0-1 0 16,-2-3 1-16,0 0-1 15,0 1-1-15,-3-2 1 16,0 2-1-16,-4-3 2 15,0 0-2-15,-3-1 2 0,-3-2-1 16,1 2 0-16,0-4 0 16,0 2-1-16,0-3 1 15,0 4 0-15,2-5 0 0,-1 3 0 16,4-2 0-16,2-3 0 16,1 0 0-16,3-3 0 15,3-1 0-15,1-3 0 16,4-1 0-16,0 0 0 15,3-1 0-15,0-6 1 0,2-3-1 16,2 2-1-16,-2-3 1 16,5-3 0-16,-2-1 0 15,2 1 0-15,3-4 0 16,0 0-4-16,2-4 2 16,0-5-1-16,1 2 1 0,5-7-1 15,-5-6 2-15,3-6-1 16,1-1-1-16,2-7-1 15,-2-1 2-15,2-2 1 16,2-5 0-16,1 5 2 16,-1 3-2-16,5 2 1 15,3 4 0-15,3 3 0 16,3 4 1-16,7 4 2 0,6 2 0 16,5 6 6-16,8 6 3 15,4 3 0-15,6 6 0 16,4 3-1-16,1 5-1 15,3 4-5-15,-2 0-5 0,3 18-4 16,0 9 1-16,0 8 2 16,0 12 2-16,0 6 1 15,0 1 0 1,0-1 0-16,4-8-1 0,2-9 0 16,-1-10 0-16,-3-11 0 0,3-12 1 15,0-4 2-15,-3-23 17 16,4-11-14-16,-4-15-5 15,-1-7-2-15,-1-4-2 16,0 1 0-16,-7 8-1 0,0 11 0 16,1 10 1-16,3 14 2 15,3 9 0 1,2 8-1-16,16 11-8 0,11 11 6 16,10 3 3-16,15 5 0 15,14 0-2-15,14 1-38 16,16-3-13-16,13-8-41 0,12-6-83 15</inkml:trace>
  <inkml:trace contextRef="#ctx0" brushRef="#br0" timeOffset="-131968.68">10957 16857 657 0,'-7'-1'38'15,"1"-3"-5"-15,4 4 3 16,2 4 2-16,2 13-21 15,11 5 0-15,-1 10-6 16,3 4-5-16,4 3-3 16,0 0-1-16,2 4-8 0,2-9-43 15,6-9-69-15,1-16-114 16</inkml:trace>
  <inkml:trace contextRef="#ctx0" brushRef="#br0" timeOffset="-131237.33">14342 15759 496 0,'-9'0'44'0,"5"2"-25"15,4-1 19-15,16 1-8 16,13 2 14-16,14-3-14 0,13 2-12 15,15-3-5-15,16 0-7 16,10-3-3-16,11-4-1 16,5 0-1-16,7-2 0 15,-5 2-1-15,-2-1-1 16,-7-1 0-16,-9 1 2 0,-11-4-3 16,-12 3-6-16,-13 0-3 15,-15-3-3-15,-12-1-7 16,-10-1-3-16,-14-4 1 15,-6 2 9-15,-4 0 6 0,0 2 8 16,-7 3 11-16,-2 0 11 16,4 7 3-16,2 3-2 15,3 1-9-15,0 3-10 0,0 10-1 16,7 6 7-16,1 6 2 16,1 8-2-16,-6 1-6 15,-3 3-2 1,0 0-2-16,-17 1-7 15,-12-5-28-15,-8-4-14 16,-9-8-15-16,-7-6-18 16,-6-8-26-16,-7-7-68 0</inkml:trace>
  <inkml:trace contextRef="#ctx0" brushRef="#br0" timeOffset="-130909.76">15138 15252 589 0,'-8'-11'26'0,"-8"4"-9"16,1 7 6-16,-2 7 2 15,-2 11-14-15,4 9-9 16,3 5-2-16,5 4 1 15,7-1 0-15,2-4 0 16,15-8-1-16,8-9 2 0,3-10-1 16,2-4 0-16,4-11 0 15,-5-10 0-15,-3-8 0 16,-10-1 0-16,-5-2 1 16,-10 0-1-16,-1 7-7 15,-7 3-22-15,-5 8-23 0,3 8-29 0,3 5-49 0,6 1-251 16</inkml:trace>
  <inkml:trace contextRef="#ctx0" brushRef="#br0" timeOffset="-130305.38">16780 15599 402 0,'17'0'29'0,"-3"0"-5"0,0 0 44 15,-3-4 3-15,-2-4-21 16,-4 2-12-16,-1-2-11 16,-3-3-4-16,-1 1-14 0,0-1-8 15,-10 2 0-15,-4 0-1 16,-8 4-2-16,-3 2-6 16,-2 3 1-16,-4 0-4 15,2 3 7-15,2 6 2 16,8 1 2-16,6 5-2 15,6-3 0-15,7 1 0 0,4-4-7 16,14 0-2-16,6-5 8 16,8-3 2-16,4-1 1 15,-1 0-1-15,1 0 1 16,-5 0 1-16,-6 2 2 0,-5 3 1 16,-6 6-4-16,-7 5-1 0,-4 2 1 15,-1 5 1 1,-2 2 2-1,0 0-2-15,0 0 0 16,-3-6 2-16,1-2-1 16,2-10 1-16,0-7 4 0,8 0 19 0,9-14-9 15,7-6-15-15,5-5-2 16,1 0-5-16,2 0-36 16,1 0-52-16,-1 3-107 15</inkml:trace>
  <inkml:trace contextRef="#ctx0" brushRef="#br0" timeOffset="-129943.96">17244 15773 551 0,'0'-12'26'0,"0"-5"3"0,7 4 20 15,9 0-7-15,5 6-24 16,-1 3-17-16,-2 4-3 15,-4 0-2-15,-7 11-21 0,-7 3-17 16,0 4 16-16,-12 1 14 16,-4 3 2-16,0-1 9 15,-1-1 1-15,3 2 1 16,7-3 3 0,7 2-1-16,0-1-2 15,6 0 1-15,4 1 0 16,5-1-2-16,-3-2 0 0,-5-5 0 0,-5 3 0 15,-2-7 1-15,-11-1 5 16,-9-3 13-16,-4-5-7 0,-3 0-6 16,0 0-4-16,2-10-2 15,4-5-12-15,9-6-31 16,10-8-72-16,2-10-155 16</inkml:trace>
  <inkml:trace contextRef="#ctx0" brushRef="#br0" timeOffset="-129537.76">17125 15299 272 0,'-58'-38'310'15,"-3"4"-314"-15,-9 6 7 16,-1 8 3-16,0 11 29 0,3 9-16 16,4 13-10-16,6 17-1 15,7 16 5-15,10 15-4 16,11 14-3-16,9 9-1 15,13 9-1-15,8 7-3 16,17 1 0-16,15-1 0 0,9 2 0 16,13-5 0-16,9-11 0 15,7-7 0-15,7-14 3 16,6-7-2-16,6-17-2 16,-1-12 0-16,2-15 0 0,2-13-2 15,-1-4 0 1,-6-24 1-16,-4-16 2 0,-13-19-1 15,-5-17 1-15,-15-18 1 16,-14-14 2-16,-17-7 2 16,-17-1-2-16,-31 3-2 15,-30 10-2-15,-22 15 1 0,-21 17-2 16,-11 14-5-16,-2 18-2 16,3 20-4-16,13 13-48 15,12 9-118-15</inkml:trace>
  <inkml:trace contextRef="#ctx0" brushRef="#br0" timeOffset="-128850.46">16987 14976 376 0,'-11'16'5'16,"-3"3"-2"-16,-5 1 39 0,2-6 2 15,-3-3-18-15,0-8 6 16,-1-3 10-16,1-8 4 16,-2-17-25-16,3-15-13 0,-1-8 0 15,6-14 4-15,1-12-7 16,9-9-2-16,4-6-2 16,2-8-1-16,18 0-2 15,7 4 0-15,11 7 2 16,8 13 2-16,10 12-3 0,8 20 1 15,5 14 2-15,-1 20 1 16,-3 7-3-16,-6 20 7 16,-9 17-4-16,-8 19 1 15,-10 12-4-15,-13 10 1 16,-7 11-1-16,-11 9 2 16,-1-3 0-16,-3-6-1 0,-10-9 0 15,2-11 0-15,-3-13-1 16,3-15 0-16,1-9-5 15,-2-11-11-15,5-6-25 16,-2-9-34-16,-3-6-45 16,1-3-90-16</inkml:trace>
  <inkml:trace contextRef="#ctx0" brushRef="#br0" timeOffset="-128553.66">17191 14920 396 0,'-3'0'68'16,"3"0"-32"-16,11 0-3 0,8 6 18 15,7 6-4 1,4-2-18-16,4 7-12 0,0-5-7 16,0 5-8-16,0-3-2 15,-2 0-4-15,-1-3-26 16,-4-6-19-16,-2-1-19 0,-5-4-14 16,-4-9 12-1,-3-13 9-15,-4-5-15 0,-2-3 58 16,-2 0 62-16,-2 0 14 15,0 6 17-15,-3 6 16 16,0 11-23-16,0 6-22 16,-11 1-34-16,-3 12-13 0,-3 9 1 15,0 6-3-15,0 3-39 16,3 1-30-16,3-8-33 16,4-7-118-16</inkml:trace>
  <inkml:trace contextRef="#ctx0" brushRef="#br0" timeOffset="-128208.35">18037 14413 568 0,'-6'-19'4'0,"-15"7"1"0,-2 10 16 16,-1 2 14-16,2 11-19 15,0 11-14-15,7 8-1 16,5 7-1-16,8 2 0 16,2 2 1-16,7-3-1 0,9-3 1 15,8-6 0-15,-1-8-1 16,0-7-2-16,1-13 1 16,-2-1 2-16,-2-11 0 15,-3-11 0-15,-1-6 0 0,-5-5 0 16,-6-5 2-16,-5 2-3 15,-3 2 0-15,-14 6-7 16,-5 4-19-16,-2 10-20 16,0 10-21-16,4 4-28 15,5 7-69-15</inkml:trace>
  <inkml:trace contextRef="#ctx0" brushRef="#br0" timeOffset="-128002.3">18217 14639 290 0,'11'0'257'0,"-1"0"-210"16,-8 1-11-16,-2 10-15 0,0 3 19 16,0 8-18-16,0 3-17 15,0 0-5-15,0-2 1 16,4-3-2-16,3-5-21 15,4-6-21-15,-3-6-52 16,7-3-58-16</inkml:trace>
  <inkml:trace contextRef="#ctx0" brushRef="#br0" timeOffset="-127814.84">18484 14512 550 0,'2'-5'82'0,"-2"1"-35"0,2 4-4 16,-1 5-18-16,6 13-2 16,-2 6-4-16,0 9-6 15,0 12-8-15,-5 7-3 16,0 8-2-16,-5 10-55 0,-13 1-86 16,-8-1-194-16</inkml:trace>
  <inkml:trace contextRef="#ctx0" brushRef="#br0" timeOffset="-122244.61">16424 4857 168 0,'34'-7'8'0,"8"-11"-58"16</inkml:trace>
  <inkml:trace contextRef="#ctx0" brushRef="#br0" timeOffset="-109610.19">13656 15208 165 0,'-13'-2'6'16,"1"2"6"-16,-3-2 3 16,3 2 89-16,-3-2-80 15,-1 1 10-15,-2-1-2 0,-3 0-6 16,-1 2-12-16,-5 0-2 16,0-2 6-16,-5 2 1 15,1 2 1-15,1 5-1 16,-2 4-2-16,3 0-6 0,0 1-6 15,-2 2 3-15,3 0-4 16,-1 3 1-16,2-1-1 0,1 1 2 16,2 3 1-16,1-2 4 15,2 1-3-15,1 3-2 16,-1-1-1-16,1 4 3 16,3 0 0-16,-1 4 0 15,4-1-2-15,-3 1-3 16,5 1 2-16,-1 0 0 0,2 5-2 15,1 0-1-15,0 1-1 16,0 0 1-16,3-3-1 16,0 2 3-16,3-3-1 15,4-2 1-15,0 0-1 16,0 2-2-16,0 0 0 16,0-2 0-16,4 5 0 0,1-3-1 15,4-1 0-15,4 0 2 16,1-3 0-16,1 1 0 15,6-1-2-15,0-8 1 0,-3 1-1 16,2-1 1-16,2-3-1 16,-3-2 1-16,3 0-1 15,0 0 0-15,3 0 0 16,-1-3 1-16,5 0-1 16,0-2 1-16,3 1-1 15,-1-3 1 1,1 1-1-16,3-4 1 0,-3 1-1 15,4-1 1-15,0-3 1 16,-1 0 1-16,-2-2-1 0,4 0-1 16,-5 0-1-16,2 0 0 15,0-2 1-15,1-4-1 16,1-3 0-16,0 1 0 16,-2-1 1-16,2-2 0 15,-4 2-1-15,2-1 0 16,-3-1 0-16,-1-1 1 15,-3-3-2-15,0 1 3 0,-3-2-2 0,1 0 1 16,-4-5-1-16,1-1 2 16,-2-1-1-16,-3-4 1 15,2-2 0-15,-5-3 0 16,0 0 0-16,-1 0-2 16,-2-3 1-16,-2-1 0 0,-2 3 3 15,0-5 3-15,-1 4-1 16,-3-5 0-16,1 1-2 15,1-1 0-15,-1-1-3 16,-1 1 0-16,0 2-1 16,-1 0 1-16,-2 3 0 15,0-1-1-15,-8 4 0 16,-10-1 1-16,-4-1 2 0,-10 1-2 16,-10-2-1-16,-6 0-1 15,-13 2 3-15,-9 0-3 16,-11 0 0-16,-5 1-1 0,-11 5 4 15,-5 1-18 1,-8 3-23-16,-4 3-33 16,-1 1-46-16,-8-2-132 15</inkml:trace>
  <inkml:trace contextRef="#ctx0" brushRef="#br0" timeOffset="-108434.93">10207 15081 260 0,'-15'-9'27'16,"-5"0"29"-16,1 4-13 15,-5 3-4 1,-3-2-12-16,-2 4 0 0,0 0-4 0,1 0-4 15,-5 2-1-15,5 7-2 16,-3 4-7-16,0-1 1 0,3 6 0 16,0 2 0-16,-3 1-3 15,3 8 1-15,-3 1 0 16,2 3-3-16,2 3 0 16,2 4-1-16,1 4 2 15,3 1 1-15,5 0-4 0,-4 3-2 16,6 0 2-16,-1 0-2 15,3 2 9-15,3 1-4 16,-1-1 1-16,7 2 2 16,-2-2 1-16,3-2-5 15,2-3 0-15,0 2-4 16,3-7 1-16,9 3-1 16,2-4 0-16,0-1 0 15,4-3 1-15,0-1-2 0,5-4 2 16,-5 1-2-16,4-5 1 15,-1-2-1-15,3-3 1 16,-3-1 1-16,5-4 1 0,3-2 0 16,-1-3 0-16,3 0 1 15,5-3-1-15,3-4-1 16,-2-1 2-16,3 1-1 16,0-4-2-16,-3 4-1 15,-1-1 1-15,-4 1-1 0,1 1 0 16,-3-3 0-16,-1 2 0 15,1-2 0-15,-1-2 0 16,2 0 0-16,-1 0 0 16,3 0 0-16,-3-8 1 15,2-1 0-15,-1-3-1 0,1-2 1 16,-5-4 0-16,2 0-1 16,-2-5 2-16,2 1-2 15,-4-3 1-15,-2 0-1 16,2-3 1-16,-1-2-2 15,-4-2 2-15,-1-4 0 0,-1-1-1 32,0-4 1-32,-2 3 0 15,-2-4 0-15,1-3-1 16,-6 0 2-16,2-5-1 0,-4 4-1 16,-3-6 1-16,-3 0 0 0,-1 2 6 15,-1-2-2-15,-10-1 1 16,-7-4 0-16,-6-4-2 15,-5-3-2-15,-3-4 0 16,-5 4-1-16,-6 2-1 16,-9 6 2-16,-11 8-2 0,-13 11-2 15,-10 10-1-15,-17 14-15 16,-11 12-20-16,-12 2-24 16,-9 17-51-16,-7 4-114 15</inkml:trace>
  <inkml:trace contextRef="#ctx0" brushRef="#br0" timeOffset="-107167.1">6780 15141 175 0,'-18'-5'115'0,"0"0"-86"0,-2-2 15 16,3-1-11-16,-3 1-13 15,0 2-7-15,2 0 7 16,0 0 2-16,-1 0-5 16,-3 4-4-16,4 1-4 15,-5 0-2-15,-3 1-1 16,-1 11 2-16,-3 2-1 0,-2 5 0 16,-4 3 0-16,-2 6 2 15,0 1-1-15,0 7 6 16,3 1-1-16,1 0-6 15,5 6-1-15,0-2 0 16,5 1 2-16,5-2 3 0,1 2 1 16,7-1-3-16,0-1-4 15,4 7 2-15,4-1-1 16,1 4-1-16,0 4-1 16,2-4-1-16,5 2 0 15,2-4-1-15,5-3 2 0,-2-5 3 16,2-1 1-16,3-4 1 15,3-3-1-15,-2-4-2 16,3-1 4-16,1-1-4 16,4-2 0-16,1 1-3 15,4-3-1-15,3 0 2 16,4 1-2-16,5 2 2 0,1-3 0 16,1-1-1-16,-2-2 0 15,2 1-3-15,-3-4 2 16,2 1-2-16,-7-3 1 15,5 0-1-15,-6-2 0 16,0-2 1-16,-2-2 0 0,2-1-1 16,-2-5 1-16,0-2-1 15,2 0 1-15,1-2 0 16,0-6 1-16,0-3-2 16,1-2 0-16,-2-3 1 15,0 0 1-15,-2-3-2 0,1 1 0 16,-3-3 1-16,1-1-1 15,-4-2 0 1,0 3 1-16,-5-4-1 0,1 2 1 16,-5 2-1-16,0-4 0 15,-2-2 0-15,0 0-1 16,-5-1 2-16,2-4-2 0,-5-1 1 16,-1-5 1-16,-1 5-2 15,-3-6 1-15,-1 0 0 16,0-2 1-16,-2 0-1 15,0 0 1-15,0-4-1 0,0 2 0 16,-2 3 1-16,-5 0-2 16,0 1 2-16,-2 3-1 15,-2 2-1-15,-1 2 3 16,-1 0-2-16,-1-2 0 16,0 0 1-16,-3-2-1 15,-1 3 0-15,-3 0 0 16,1 3 0-16,-7 2 0 15,-2 3 1-15,-3 2 0 0,-4 1-1 16,-3 2 0-16,-7 5 0 16,-2 0-1-16,-6 1 1 15,-3 1 0-15,-10 3-2 0,-9 2-4 16,-6 5-3-16,-11 3-27 16,-12 0 8-16,-5 13-22 15,-11 8-50-15,-4 11-105 16</inkml:trace>
  <inkml:trace contextRef="#ctx0" brushRef="#br0" timeOffset="-38288.63">20298 15081 522 0,'0'-22'75'0,"0"7"-21"16,0-2 5-16,0 5 6 15,0 5-19-15,-2 1-15 16,2 6-12-16,0 4-8 0,0 16-11 15,0 8-1-15,0 9 3 16,5 8-1-16,3 8-1 16,1 1 1-16,1-4-1 15,7 0-23-15,-1-9-16 16,2-9-16-16,6-9-14 16,-2-13-15-16,7-10-9 0,0-4-8 15,0-19-14-15,-1-10-42 16</inkml:trace>
  <inkml:trace contextRef="#ctx0" brushRef="#br0" timeOffset="-38007.46">20608 15268 80 0,'15'-37'207'16,"-3"1"-87"-16,-5 7-21 0,0 6-13 16,-6 6-7-16,-1 4-21 15,0 8-16-15,0 5-19 16,-1 0-17-16,-9 10-10 16,0 10 3-16,-1 5-1 15,0 5 2-15,7 4-1 0,4-2-1 16,2-3 0-16,16-4 1 15,6-7-3-15,6-8-1 16,1-8 1-16,5-2 2 16,-4-10 1-16,-3-14 0 15,-5-1-2-15,-9-3 0 0,-5-5 3 16,-10 3-2 0,-3 2-7-16,-9 4-17 0,-7 7-13 15,-2 6-15-15,3 7 7 16,10 4-14-16,1 4-24 15,7 7-33-15,17-1-88 16</inkml:trace>
  <inkml:trace contextRef="#ctx0" brushRef="#br0" timeOffset="-37723.66">21075 15138 391 0,'15'-14'73'16,"-8"-1"-15"-16,-7 3 15 15,0 3-13-15,-9 7-37 0,-11 2-21 16,1 9-2-1,1 9-1-15,-1 7 0 0,9 5 0 16,6 3-2-16,4-3 2 16,11-2 0-16,11-4 0 0,7-8 0 15,5-7-8 1,0-9-1-16,3 0 4 16,3-17 1-16,-7-3 2 0,-11-6 1 15,-5-4 2-15,-14-1 3 16,-3-1-2-16,-12 2-5 31,-12 7-23-31,-3 3-12 0,-1 10-5 16,4 6-10-16,12 4-11 15,12 4-14-15,9 4-96 0</inkml:trace>
  <inkml:trace contextRef="#ctx0" brushRef="#br0" timeOffset="-37433.39">21589 15074 408 0,'2'-8'135'15,"-6"1"-93"-15,-16 7-3 16,-6 0-7-16,-1 10-5 0,0 9-15 16,5 6-7-16,8 3-1 15,11 5-2-15,3-1 0 16,10-4-3-16,16-4 2 16,2-11-1-16,6-3-5 15,0-10 0-15,0 0 4 16,-7-16 0-16,-5-6 2 15,-8-5 0-15,-10-3 1 0,-4-2 0 16,-11 2-8-16,-7 1-9 16,-4 6-10-16,5 5-9 15,2 8-5-15,10 5-16 16,5 5-40-16,13 0-78 0</inkml:trace>
  <inkml:trace contextRef="#ctx0" brushRef="#br0" timeOffset="-37247.03">21884 14940 545 0,'0'-3'58'16,"0"0"-3"-16,0 3-10 16,2 8-19-16,1 9-3 15,2 8 11-15,2 7-11 0,1 8-10 16,3 6-8-16,-3 8-3 15,-1 8-2-15,0 9-55 16,-4 1-112-16,-3-2-347 16</inkml:trace>
  <inkml:trace contextRef="#ctx0" brushRef="#br0" timeOffset="-25696.81">21873 15622 60 0,'-7'1'425'0,"3"-1"-377"15,2 0-8-15,2 0 3 16,0 0-13-16,0 0-16 0,11 0-6 16,2 0 8-16,4 0 3 15,7-1-5-15,5-3-8 16,3 0-1-16,2-1 0 0,3 0-3 15,4 1-1-15,-2-1-2 16,-5-1 1-16,-5 3 0 16,-4-1-9-16,-9 3-10 0,-7 1 3 15,-3 0-9-15,-6 0-18 16,0 0-7-16,-14 0 8 0,-1 6-11 16,-5 2 8-16,-6 1 19 15,-1-1 11-15,0 2 11 16,-8-3 5-16,7 0 16 15,1-2 22-15,1 1 15 16,10-3-9-16,4 1-2 16,6-3-9-16,6 1-10 0,2 0-8 15,14 0 5 1,9-1 2 0,9-1 1-16,2 0-3 0,6 0-6 0,-3 0-6 15,-3 0-6-15,-4 0-2 16,-5 2-1-16,-7-2 0 15,-6 0 0-15,-4 2 0 16,-5-2 0-16,-3 2 1 0,-2-2 0 16,0 0 3-1,0 0-2-15,0 0 1 0,0 0 0 16,1 0-2-16,5 0-1 16,-1 0-1-16,4 0 1 15,0 0 0-15,0 0 0 16,0-2 0-16,-1 0 0 0,-3 0 0 15,-2 2-2-15,-1 0 2 16,0-1 2-16,-2 1-2 16,0 0 1-16,0-2 0 15,0 0-1-15,0 2 1 16,1 0-1-16,-1 0 3 0,0 0 0 16,4 0-2-16,-4-2 0 15,0 2-2-15,0 0 2 16,2 0-1-16,-2 0 1 15,0 0 1-15,0 0-1 16,0 0 2-16,0 0-3 0,0 0 2 16,0 0-2-16,1 0 1 15,-1 0-1-15,2 2 0 16,-2-2 1-16,0 2-1 16,0-2 0-16,0 0 1 15,2 0 0-15,-2 0 5 0,0 0 3 16,0 0-1-1,0 0 1-15,2 0-3 16,-2 0-2-16,0 0-2 0,1 0-1 16,-1 0 0-16,3 0 0 15,-3 0-1-15,0 0 0 16,0 0 0-16,0 0 0 0,0 0 0 16,0 0 0-16,0 0 0 15,0 0 0-15,2 0 0 16,-2 0 0-16,0 0 0 15,0 0 0-15,0 0 1 0,0 0-2 16,0 0 1-16,0 0 0 16,0 0 0-16,0 0-1 15,0 0 2-15,0 0-2 16,0 0 2-16,0 0-1 16,0 0 0-16,0 0-1 0,0 0 1 15,0 0-2 1,0 0 0-16,0 0-3 0,0 0-1 15,0 0-2-15,0 0-3 16,0 0-6-16,0 0-8 16,0 0-15-16,0 0-13 15,0 0-28-15,0 0-39 0,0 0-90 16</inkml:trace>
  <inkml:trace contextRef="#ctx0" brushRef="#br0" timeOffset="-15943.12">22753 14920 304 0,'-7'-19'147'15,"2"1"-67"-15,5 4-28 0,0 7-6 16,3 5-12-16,11 2-21 16,3 9-4-16,7 8 5 15,8 5 0-15,7 8-6 16,3 2 0-16,9 4 6 16,1 3-3-16,5-1-4 15,-3-1-4-15,0-1 0 0,-4-3 0 16,-5-2-3-16,-2-4 0 15,-11-6 1-15,1-1 0 16,-6-6 0-16,-4-1-6 16,-1-8-15-16,-6-2-16 15,2-3-16-15,-9-3-26 16,-2-11-36-16,-7-9-114 0</inkml:trace>
  <inkml:trace contextRef="#ctx0" brushRef="#br0" timeOffset="-15669.58">23338 14940 332 0,'-5'-16'16'15,"0"2"47"-15,5 2 2 16,0 6-11-16,0 1-13 0,0 1-11 16,2 4-9-16,-2 0-7 15,-2 15-11-15,-15 13 8 16,-10 9 7-16,-9 8-1 15,-6 10-3-15,-7 2 0 16,0 6-1-16,-3-5 6 16,7-2-5-16,6-1-2 0,5-7-9 15,8-1-1-15,11-10-2 16,10-1-4-16,5-9-36 16,14-10-29-16,9-8-71 15,9-9-259-15</inkml:trace>
  <inkml:trace contextRef="#ctx0" brushRef="#br0" timeOffset="-7221.3">12828 9710 520 0,'-11'12'12'15,"-3"1"-11"-15,4 12-2 0,0 7 10 16,3 15 25-16,7 11-12 16,0 14 1-16,0 12 22 15,5 9-11-15,7 10-7 16,-2 6-11-16,0 5-1 16,5 0-1-16,-2 2-5 0,-1-4 0 15,-3-5-3-15,2-5-3 16,-3-9-2-16,0-13 0 15,-2-12-2-15,-5-13-14 16,-1-14-22-16,0-16-19 16,0-23-27-16,-3-14-46 0,-7-32-158 15</inkml:trace>
  <inkml:trace contextRef="#ctx0" brushRef="#br0" timeOffset="-6035.21">13027 9489 640 0,'-2'0'-11'0,"2"0"9"16,11 0-16-16,12 0 18 0,15 0-1 15,16 1 2-15,16-1-1 16,18 0 1-16,17 0 0 16,17-8 0-16,16-6 0 15,18-3-1-15,13-2 0 16,18-2 0-16,17-4 0 0,18 0 0 15,12-4 1-15,21 1 2 16,20-4 10-16,14 3-3 16,17-1 3-16,18-2-6 15,9 1-2-15,13-1-3 16,3 2 0-16,8-2-2 0,0 3 0 16,6 1 1-16,-4 3-2 15,-7 3 0-15,-7 7-5 16,-7 2 4-16,-14 4-2 15,-17 1 2-15,-14 5-5 0,-16-1 5 16,-19 3 1-16,-15 1 0 16,-23 1 1-16,-16-1 0 15,-25 0-2-15,-19 0 4 16,-26 0 2-16,-20 0-1 0,-24 4-2 16,-21-2 0-16,-18 3-1 15,-15 1 0-15,-14 1 0 16,-10 3 0-16,-5 6-2 15,-7 6 0-15,0 12 3 16,0 9 4-16,0 8 2 16,-7 15 2-16,-2 14 0 0,-2 12-2 15,-5 14-2 1,-4 16 2-16,1 13-5 0,-1 13 0 16,1 6 0-16,6 4-3 15,6 5 1-15,7-4 2 16,0-5-2-16,5-9-1 0,7-2 3 15,1-10 1-15,1-10-1 16,-1-10 3-16,-2-16-2 16,-1-12 0-16,0-12-3 15,-2-12 0-15,-2-11 0 16,-6-9 0-16,0-10 0 16,-9-7-5-16,-18-4-2 0,-11-6 8 15,-16-3-3-15,-22-6 3 16,-15-3-2-16,-24-2-3 15,-15 0 5-15,-20-7-2 16,-19-4 4-16,-19 3-4 0,-21-3 0 16,-13 0 1-1,-19 2-3-15,-10-1 3 0,-15-2-7 16,-7 2 2-16,-11-3 4 16,-3 4-2-16,-8-1-3 15,-6-1 2-15,-8 4 3 16,-1-2 0-16,3 2 0 0,-5 1 3 0,3 1-4 15,8-2 2-15,1 4-1 0,12-3 2 16,3 1 0-16,7-2-2 16,13 2 1-16,7-3 1 15,14 4-2-15,9-1 1 16,12-2 1-16,12 1-2 16,9 1 2-16,12 0-1 15,9 0-1-15,10-2 2 16,9-1-1-16,10 0 0 0,12 0 0 15,6-1 0-15,17 2 0 16,7 0-1-16,13 0 2 16,11-2 3-16,12 2 0 15,15 0-1-15,10-2 1 0,12 0-1 16,15-2-3-16,11-1 1 16,11-8-4-16,7-2-34 15,22-11-56-15,12-12-129 16</inkml:trace>
  <inkml:trace contextRef="#ctx0" brushRef="#br0" timeOffset="-5503.5">13523 9863 479 0,'3'-6'119'0,"-3"2"-106"0,0 4 14 15,-3 2 5-15,-1 16-12 16,1 6-4-16,1 7-11 16,0 4 5-16,2 3-2 15,-1-2-6-15,1-2-1 0,5-2-1 0,0-6-3 0,4-2-26 16,-1-8-27-16,-1-7-35 15,0-9-60-15,-2-9-154 32</inkml:trace>
  <inkml:trace contextRef="#ctx0" brushRef="#br0" timeOffset="-5237.95">13543 9705 540 0,'-2'0'22'15,"2"0"-20"-15,0 0 1 16,0 3 6-16,5 1-3 0,4-1-6 16,-1-3 1-16,-3 0 2 31,-1-3 14-31,-4-9 9 0,0 1-3 0,-7-3-1 16,-6 2-8-16,-5 4-2 0,0 6-3 15,4 2-7-15,-1 5-3 31,10 9-2-31,5 8-29 0,7 1-36 0,13 0-31 16,7-3-62-16</inkml:trace>
  <inkml:trace contextRef="#ctx0" brushRef="#br0" timeOffset="-4832.33">13748 9632 552 0,'0'-13'67'0,"-5"2"-15"0,4 4 5 15,1 7-10-15,0 4-29 16,8 16-22-16,-1 15 2 0,3 13 4 16,0 17 1-16,0 7-1 15,-3 12-2-15,-2 0 1 16,-1 0-1-16,-1-7 0 16,2-5 1-16,0-12-1 0,0-6 0 15,2-9 1-15,0-12-1 16,4-4 1-16,2-10-1 15,3-9 0-15,2-10 1 16,5-3-1-16,1-16-4 16,3-13-6-16,-5-11-7 0,-3-9-6 15,-9-5-5-15,-10-4-2 16,-5 5-7-16,-20 4 8 16,-11 5 16-16,-5 12 11 15,-6 9 7-15,8 8 19 16,3 4 13-16,14 6-1 15,10-3-8-15,12 2-3 16,17-4-16-16,25-1-14 0,16-5-9 16,17-5-25-16,11 1-37 15,2-5-91-15</inkml:trace>
  <inkml:trace contextRef="#ctx0" brushRef="#br0" timeOffset="-4226.92">14561 9639 476 0,'2'-9'39'0,"-1"0"7"0,1 3 17 16,0 3-7-16,-2 3-18 0,2 0-29 16,-1 7-10-16,-1 13-1 15,0 8 5-15,0 6 1 16,0 5 0-16,-5 6-1 15,0 2-2-15,0-5-1 16,0-1 0-16,-2-5 1 0,4-8-1 16,-1-1 1-16,4-10 1 15,-1-3 6-15,1-7 4 16,0 0 2-16,3-5 1 16,10 0 3-16,6-2-2 15,5 0-5-15,8 0-4 0,2-6-3 16,4 1-4-16,0-2 1 15,-2 1-3-15,-2-1-22 16,2 0-23-16,-6 0-28 16,-4-4-60-16,-6 1-120 15</inkml:trace>
  <inkml:trace contextRef="#ctx0" brushRef="#br0" timeOffset="-3882.25">15316 9758 54 0,'7'-5'503'15,"-6"0"-453"-15,-1-1 22 16,0 4-12-16,0 2-13 16,0 0-27-16,0 10-18 15,0 2-2-15,0 6 3 16,-1 5 0-16,1 2-1 0,0-2-1 16,0 0 1-16,5-3-3 15,-2-4-9-15,1-2-23 16,-1-9-16-16,2-5-26 15,-5-1-39-15,0-19-46 0</inkml:trace>
  <inkml:trace contextRef="#ctx0" brushRef="#br0" timeOffset="-3747.79">15255 9530 504 0,'-1'-5'25'0,"1"-1"1"16,0 6 14-16,9 0-31 15,5 0-11-15,5 9-51 16,6 0-69-16,1 0-83 16</inkml:trace>
  <inkml:trace contextRef="#ctx0" brushRef="#br0" timeOffset="-3475.88">15652 9580 341 0,'6'0'171'16,"-6"0"-111"-16,0 0-1 0,-13 0-32 15,-1 0-15-15,-2 3-3 16,0 8-3-16,1 7 9 16,7 2-6-16,4 6-1 15,4 3 5-15,4 1-1 16,11 6-7-16,7-2-3 0,0 0-2 16,-3-4 1-16,-4-1-5 15,-8-4-7-15,-7-7-7 16,-4-4 7-16,-17-4 9 15,-10-2 3-15,-8-5-2 16,-4 1-17-16,-8-4-43 16,1 0-53-16,-2-4-180 15</inkml:trace>
  <inkml:trace contextRef="#ctx0" brushRef="#br0" timeOffset="-2960.11">13229 9799 446 0,'-15'-17'71'16,"8"-3"-31"-16,7-2 21 16,12 1-25-16,19 0-16 15,9 1-12-15,10 0-2 16,9 4 8-16,4 4-4 15,-4 3-5-15,-3 6-3 16,-10 3-2-16,-8 1-1 0,-15 15-24 16,-11 9-37-16,-12 7-8 15,-12 6-62-15,-14 5-145 16</inkml:trace>
  <inkml:trace contextRef="#ctx0" brushRef="#br0" timeOffset="-2819.45">13319 10185 429 0,'-15'14'43'16,"15"-5"-4"-16,18-6 11 16,13-3-6-16,10 0-19 15,8-1-19-15,7-10-4 0,10-3-2 16,2-4-34-16,3-5-117 16</inkml:trace>
  <inkml:trace contextRef="#ctx0" brushRef="#br0" timeOffset="-1837.08">16437 9662 350 0,'-14'0'43'0,"3"-4"23"15,1-4 13-15,5 0-20 16,5-2-17-16,5 0-15 15,14 6-15-15,8-2 1 0,7 6 1 16,2 0 2-16,-1 6-2 16,-1 8-5-16,-9 5-7 15,-9 5-2-15,-6 2 0 16,-10-1-8-16,0 0-4 16,-17-5 4-16,0-8 4 0,-2-6 4 15,-1-6 5-15,6-2 8 16,6-14 5-16,8-10-6 15,2-4-6-15,21-2-9 16,10-1-3-16,12 4-31 16,1 4-18-16,5 7-22 0,-7 9-54 15,-6 9-67-15,-9 0 10 16</inkml:trace>
  <inkml:trace contextRef="#ctx0" brushRef="#br0" timeOffset="-728.74">16863 9671 150 0,'-1'11'159'0,"1"-8"-79"15,1-1-11-15,13-2-1 0,8-2-14 16,5-8-30-16,7-2-15 16,-2-5-5-16,-1 1-2 15,-8 1-1-15,-7-2 1 16,-7 2-2-16,-9 4-1 0,-2 2-2 16,-15 6-2-16,-7 3 1 15,-1 0 4-15,-1 9 2 16,6 5-1-16,1 4 1 15,9 2-1-15,10 1-1 16,3 0-1-16,19-2-1 0,7-3-1 16,10-6-9-16,7-3-16 15,5-7-8-15,3 0-4 16,-1-3 0-16,0-11 14 16,-6-2 17-16,-10-4 11 15,-4-3 7-15,-12 2 14 16,-10-1 7-16,-9 2-6 15,-4 6-2-15,-17 5-15 0,-7 7-4 16,-4 2-2-16,3 2 2 16,1 8-3-16,6 7 1 15,8-1-2-15,10 1 0 16,2-2-6-16,2-3-8 16,10-4 0-16,8-5 2 0,0-3 9 15,3 2 2-15,-1-2 2 16,3-2 2-16,-4 1 16 15,-2 1 12-15,-6 0 1 16,1 8-9-16,-4 10 6 0,3 9 1 16,-4 12-4-16,1 9-5 15,-2 9-6-15,-4 11-6 16,-4 2-8-16,-4 1-1 16,-14-6-3-16,-4-12-17 15,-2-14-5-15,-2-16 13 16,1-19 9-16,5-11 6 0,6-23 1 15,6-15-3-15,8-8 0 16,10-10-3-16,17 2-24 16,10 4-41-16,4 2-12 15,6 10 2-15,-4 4 52 0,-4 11-5 16,-4 2-21-16,-12 3 25 16,-5 1 38-16,-9 3 41 15,-6 3 14-15,-3 2 8 16,0 3-2-16,0 5-15 15,-3 2-10-15,1 6-11 16,-1 0-22-16,-1 9-13 0,4 9 4 16,0 1-2-16,0 6 0 15,6-1-3-15,2-5 0 16,5-1-4-16,-4-5-18 16,2-7-12-16,-2-6 3 15,2 0 10-15,-1-10 16 16,3-10 0-16,3 1-1 0,-3-2 2 15,1 1 4-15,-3 5-1 16,0 8-1-16,-3 6 5 16,6 1-1-16,-4 5-1 15,4 11 2-15,6 2 1 0,0 3-3 16,4-1-1-16,0-2 0 16,1-6-4-16,2-6-11 15,-5-6-7-15,-1-8 9 16,-2-10 8-16,-7-8 0 15,-3-5 0-15,-5-8 5 0,-4-4 2 16,0-5 7 0,0-1 16-16,-5-1 2 15,-3 4-1-15,1 12-4 16,2 7 12-16,-1 11-5 16,5 13-10-16,-1 3-12 0,0 15-11 15,2 10 2-15,0 11 4 0,7 4 0 16,2 9-1-16,6 2 1 15,-3 1-2-15,0 0-1 16,-1-4-37-16,0-5-44 16,-3-9-38-16,4-9-70 15</inkml:trace>
  <inkml:trace contextRef="#ctx0" brushRef="#br0" timeOffset="-135.12">18433 9619 355 0,'10'-21'144'0,"-10"-1"-78"0,0 6-12 16,-10 6-13-16,-10-1-18 16,-2 9-20-16,-9 2-3 15,4 0-1-15,5 13 2 16,1 0-4-16,11 7 0 16,8 0-3-16,2-2-5 15,14 0-9-15,8-6-3 0,5-1-3 16,0-6-7-16,4-5 5 15,-7 0 14-15,0-2 9 16,-8-8 3-16,-4 1 2 16,-5 0 4-16,-3 2 11 15,-2 3 1-15,-1-1 11 0,-1 5-3 16,3 0-9-16,1 0-11 16,1 7-5-16,0 2 1 15,5 2 1-15,2 1 0 16,-2-3-3-16,2-3-19 0,2-6-9 15,-4 0 4-15,0-4 2 16,2-9-1-16,-3-3 9 16,0-5 14-16,2 0 31 15,-3-1 4-15,4 2 1 16,-4 5-8-16,3 2-12 16,-1 4 0-16,2 7-5 15,-2 2-6-15,5 3-3 0,-1 12 0 16,1 3-1-16,-1 5 2 15,1 2-2-15,-3 2 0 16,-2-6-7-16,0-3 0 16,-3-7 2-16,-2-9 5 0,0-2 11 15,0-11 29-15,2-9 1 16,-4-1-9-16,4-2-3 16,2-1-4-16,4 1-13 15,3 6-10-15,4 2-6 16,2 6-28-16,5 8-32 0,4 1-53 15,-4 0-60-15,-2 12-207 16</inkml:trace>
  <inkml:trace contextRef="#ctx0" brushRef="#br0" timeOffset="-9.03">19156 9651 540 0,'3'6'79'0,"-3"-5"-7"0,0 6-3 15,0 6-24-15,0 5-33 16,-7 8-9-1,-6 14-4-15,-9 5-73 0,-7 5-125 16</inkml:trace>
  <inkml:trace contextRef="#ctx0" brushRef="#br0" timeOffset="743.32">15778 10861 447 0,'6'-12'67'15,"-4"4"-6"-15,0 3-2 16,-1 3-8-16,3 2-20 16,-2 0-25-16,3 15-7 15,-4 7 4-15,3 7 4 16,-2 7-4-16,-2 4-1 0,0 2 0 16,0 1-1-16,0-5 0 15,0-4-1-15,-2-3 0 16,0-10 0-16,0-3 1 15,2-5-1-15,0-6 1 16,6-4 0-16,9-1 2 0,6-2 7 16,5 0-1-16,7 0 2 15,7 0-6-15,-1-3-1 16,2-3-3-16,-2 3 0 16,-7-3 0-16,-5 1-1 15,-6 1-3-15,-10 2-17 16,-6-3-10-16,-5 0-8 0,0-1-37 15,-9 1-42-15,-5-4-83 16</inkml:trace>
  <inkml:trace contextRef="#ctx0" brushRef="#br0" timeOffset="1165.33">15582 10637 396 0,'-5'3'69'16,"4"-3"-17"-16,1 0 19 15,0 0-15-15,12-3-15 0,10 0-17 16,6 1 0-16,8-1 7 16,10 2-11-16,3-2-8 15,5 3-4-15,0 0-3 16,-2 0-3-16,-5 0-1 0,-3 0-1 15,-10 0 0 1,-8 0-3-16,-10 0-21 0,-7 0-26 16,-7 0-21-16,-2 0-50 15,0 0-36-15</inkml:trace>
  <inkml:trace contextRef="#ctx0" brushRef="#br0" timeOffset="1605.06">16721 10943 531 0,'5'-4'66'0,"-1"1"-15"16,-3 3 3-16,1 0-23 0,1 3-11 16,0 9-10-16,1 5 5 15,1 1-1-15,0 1-11 16,2-1-1-16,1-2-2 16,-3-2-1-16,1-3-11 0,-1-2-27 15,0-6-21-15,-5-3-29 16,0 0-38-16,0-15-111 15</inkml:trace>
  <inkml:trace contextRef="#ctx0" brushRef="#br0" timeOffset="1745.64">16643 10770 272 0,'-5'-9'297'0,"5"2"-285"15,8 0 13-15,13 7-16 16,8 0-3-16,8 0-10 15,7 8-73-15,0 5-54 16,5-1-82-16</inkml:trace>
  <inkml:trace contextRef="#ctx0" brushRef="#br0" timeOffset="2051.61">17203 10830 363 0,'0'-5'222'0,"-8"-4"-190"15,-8 0 17-15,-4 6-22 0,-1 3-12 16,-3 0-6-16,1 1-7 16,6 10-1-16,3 5-1 15,6 2-1-15,8 7-1 16,1 2 0-16,13 1 3 0,5 0-1 16,4 1 0-16,-2 0-6 15,1-8-3-15,-5 0 1 0,-5-4 8 16,-9-5-2-16,-3-3 2 15,-5-4-1-15,-13-3 1 16,-7-2 3-16,-5 0-10 16,-2 0-12-16,1-5-13 15,4-2-30-15,7-6-66 16,13-1-150-16</inkml:trace>
  <inkml:trace contextRef="#ctx0" brushRef="#br0" timeOffset="2798.72">17922 11034 411 0,'2'-11'71'0,"-2"-1"-16"16,0-6 14-16,0 1-20 15,0 3-9-15,-9 0-26 0,-6 2-6 16,-5 6 2 0,-6 5-9-16,-3 1-1 0,-1 1 0 15,3 12 0-15,5 1 0 16,5 0-2-16,7 1-4 16,8-5-12-16,2 1-4 15,8-4 4-15,11-5 11 16,5-2 4-16,3 0 1 0,3-5 1 15,1-1 0-15,-2 0 1 16,-2 3 0-16,-8 3 0 16,-2 0 4-16,-3 0-3 15,-3 11 0-15,-2 0 1 0,1 1 0 16,3 1 0 0,1-3-2-16,4-5 1 15,2-2 0-15,1-3 1 16,1-6 0-16,4-12-1 15,-4-5 1-15,-2-7 1 0,-1-8-1 16,-9-4 0-16,-3-7 3 16,-3-2 8-16,-4-1-1 0,0 2-5 15,-2 5 6-15,-5 10 4 16,-2 5 7-16,4 12-3 16,-1 11-5-16,1 7-5 15,-2 0-7-15,5 15-8 16,0 11 3-16,2 9 0 0,0 4 1 15,4 5 0-15,9 6 1 16,2 0-1-16,5 0 0 16,0-1-4-16,0-6-29 15,-3-4-21-15,5-10-16 16,0-7-46-16,-5-9-53 16</inkml:trace>
  <inkml:trace contextRef="#ctx0" brushRef="#br0" timeOffset="3371.02">18598 10902 346 0,'10'-27'83'0,"0"4"-11"0,-5 1-4 16,-3 3-8-16,-2 5-3 16,0 4-32-16,-7 7-16 15,-6 3-6-15,-1 0 1 16,-3 10-4-16,3 8 1 15,4 7-1-15,5 2-2 0,5 5 0 16,0 1 1-16,12-4-2 16,0 0-10-16,0-4-7 15,1-5-5-15,-8-8 6 16,-5-1 9-16,0-8-5 16,-14 0 4-16,-7-3 10 15,-8 0 1-15,0-3 0 0,4-2 1 16,6-2 0-16,9 2 0 15,10 0 0-15,15-1-5 16,17-1-37-16,11 2-15 16,13-6-28-16,1 0-37 0,-3-3-48 15,-4-2 45-15,-8-1 280 16,-13 0 3-16,-10 3-26 16,-8 1-19-16,-7 1-26 15,-4 3-31-15,0 7-23 0,-8 2-17 16,-4 0-16-16,-1 18-1 15,2 3 0-15,4 6-2 0,5 3 1 16,2 0-2-16,9-4-7 16,8-5-11-16,3-7 3 15,2-7 4-15,2-7 11 16,-4 0 3-16,-6-12 2 16,-2-9-1-16,-7-4 3 15,-5-4 5-15,0 1-3 16,-15-1-5-1,-4 2-2-15,2 8-10 0,0 4-31 16,7 5-67-16,8 3-103 0</inkml:trace>
  <inkml:trace contextRef="#ctx0" brushRef="#br0" timeOffset="3875.24">19422 10873 507 0,'7'0'75'0,"5"-2"-56"0,3-7 42 16,5 4-16-16,3 0-3 15,4 5-26-15,0 0-7 16,0 2-1-16,-4 10-5 15,0 6-3-15,-5 3 0 16,-9 4-1 0,-9-1-4-16,0-3-6 15,-10-3 2-15,-10-6 4 16,0-6 4-16,2-6 5 0,0-13 14 16,7-9-1-16,8-6 0 15,3-4-5-15,16-5-8 16,12 1-6-16,11 4-11 15,5 7-34-15,3 7-27 16,-2 8-37-16,-4 10-37 0,-6 0-84 16</inkml:trace>
  <inkml:trace contextRef="#ctx0" brushRef="#br0" timeOffset="5067.61">19843 10918 440 0,'-5'7'81'0,"5"-7"-22"16,13 0-12-16,8-4-9 15,8-6-24-15,8-3-10 16,-3 1-2-16,0-3 1 16,-6 1-2-16,-8 0 3 15,-9 1-2-15,-9 1 2 16,-2 2-1-16,-17 6-3 16,-5 4-2-16,-6 0 1 0,-2 3 0 15,3 9 1-15,3 6 1 16,4 2-2-16,13 2-1 15,7 1-1-15,4-2-11 0,18-3-19 16,8-2-3-16,9-5-8 16,5-6-13-16,4-5 11 15,1 0 7-15,-1-7 17 16,-1-5 18-16,-3-5 18 16,-8-2 24-16,-9-1 7 15,-5-3-10-15,-10 5-2 16,-10-2 3-16,-2 7-5 0,-11 0-22 15,-9 7-7-15,-2 5-2 16,-2 1 0-16,-1 3 0 16,5 9 0-16,4 5-1 15,7 1 0-15,8-1-2 16,1-2-1-16,3-1-1 0,13-6 1 16,2-4 5-16,1-4 0 15,7 0 1-15,-3-4 2 16,3-6 12-16,-3 1 15 15,-4 2 4-15,-4 4-5 0,-1 3-4 16,1 0-12-16,-3 15-10 16,-2 10-2-16,5 10 1 15,-2 7-1-15,-2 8 1 16,-2 12 1-16,-6 3-3 16,-3-3-1-16,0-3-1 0,-9-9-12 15,-5-13-1 1,-2-11 8-16,-1-21 3 0,0-7 10 15,2-25-1-15,1-8-4 16,3-14 1-16,5-4-3 16,6-6-3-16,4 0-20 0,13 7-18 15,4 4-34 1,4 7 7-16,4 9 5 0,-1 6-32 16,-1 5-19-16,-5 7-11 15,-4 2 59-15,-5 1 60 16,-5 2 72-16,-6 1 61 0,-2-2-22 15,0 2-7-15,0 1-20 16,0 2-8-16,-2 0-12 16,1 5-17-16,1 0-17 15,0 5-17-15,0 7-7 0,3 7 2 16,6 1-2-16,1 3 1 16,0-2-1-16,5-3-16 15,-5-6-15-15,2-6 0 0,-2-6 10 16,-1 0 10-16,0-11 7 15,-2-4 2-15,2-2 2 16,-2-1 3-16,-2 6 2 16,1 1 2-16,2 8-3 15,-2 3-4-15,5 0-2 16,6 11 0-16,0 6 2 0,3 3 0 16,4 0 0-16,0-1 1 15,0-6-2-15,-3-6 0 16,-2-7-4-16,2 0 4 15,-5-17 3-15,-9-7 0 16,0-6-3-16,-7-8 2 0,0-3-1 16,-3-4 6-16,-8-5 6 15,0 2 4-15,-3 2-1 16,2 6 3-16,2 7-10 16,7 8 2-16,-3 11 4 0,5 10 0 15,-3 4-11-15,4 18-10 16,0 7 6-16,0 8 1 15,7 5 4-15,0 4-1 16,6 4 0-16,-1 2-2 16,-1-2 0-16,-2-1 0 15,-2-1-11-15,0-6-35 0,0-6-27 16,1-6-30-16,4-8-27 16,4-9-49-16</inkml:trace>
  <inkml:trace contextRef="#ctx0" brushRef="#br0" timeOffset="5425.8">21239 10961 19 0,'18'-22'387'16,"-3"2"-301"-16,-9-1-4 0,0-2-15 15,-6 6-12-15,0-2-27 16,0 6-11-16,-11 1-8 16,-5 5-9-16,-3 5 0 15,-3 2-1-15,-2 3 1 0,0 13-1 16,9-1 0-16,3 4-2 15,4 2 0-15,8-2 1 16,0-3-2-16,8-1 0 16,7-7-3-16,5-2 1 15,1-6 1-15,6 0 0 0,-1-4 0 16,-4-3 4-16,-3-4 1 16,-3 1 0-16,-4 1 1 15,-4 3 1-15,-1 3 4 16,-1 3-2-16,-3 0-5 15,0 5 1-15,1 4 0 16,-1 3 0-16,5-1 0 0,-2-2-1 16,1 1-19-16,-1-5-35 15,2-5-20-15,-1 0-26 16,2-6-40-16,-4-6-100 16</inkml:trace>
  <inkml:trace contextRef="#ctx0" brushRef="#br0" timeOffset="5668.74">21424 10896 20 0,'7'-23'242'0,"-2"-1"-124"0,1 1-33 16,3 4-17-16,-2 5-24 15,4 5-10-15,0 7-15 16,1 2-11 0,2 7 0-16,4 11-5 15,-1 4-3-15,-1 4 0 0,-4 1 0 16,3-1 0-16,-8-4-2 16,-5-6-15-16,-1-7 7 15,-1-9 9-15,0-1 9 16,0-14 18-16,0-5 4 15,0-5 4-15,8 0-3 0,4-1-8 16,7 2-10-16,5 4-12 16,7 5-13-16,4 7-42 15,4 6-30-15,-3 2-41 16,-4 2-111-16</inkml:trace>
  <inkml:trace contextRef="#ctx0" brushRef="#br0" timeOffset="5746.92">21873 10900 514 0,'-16'-11'-1'16,"-1"-20"-157"-16</inkml:trace>
</inkml:ink>
</file>

<file path=ppt/ink/ink18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8:36:38.850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FFFF00"/>
    </inkml:brush>
  </inkml:definitions>
  <inkml:trace contextRef="#ctx0" brushRef="#br0">9045 9489 581 0,'1'-7'19'16,"5"-6"-15"-16,-3 1 26 0,4-2 27 16,1-4-12-16,-3 0-22 15,-5 1-15-15,0-1-4 16,-2 2 15-16,-12 0-6 16,-9 7-6-16,-6 3-5 15,-6 6-1-15,-2 0 0 0,-1 6-2 16,4 11 1-16,7 4 0 15,5 3 0-15,8 2-3 16,9-1 2-16,5-1 0 16,0-6-2-16,11-4 2 15,7-9 1-15,1-5 0 16,3 0 0-16,3-11 1 0,-4-5 0 16,1-4 2-16,-4 0 0 15,-5 1 2-15,0 5 13 16,-6 3 5-16,-2 5-8 15,-2 6-4-15,3 0-9 16,1 13-4-16,0 14-1 0,4 9 3 16,-1 13 0-16,2 7 2 15,-2 8-3-15,3 3 1 16,-2 0 1-16,-1-8-1 16,3-7 1-16,1-11 0 0,-1-13-1 15,-4-8 0-15,0-14-1 16,-1-6 2-16,0-11 5 15,-1-12-2-15,2-4-1 16,2-7 0-16,-2 0 2 16,2 2-1-16,-3 0-2 15,4 2 0-15,0-1-5 16,3 1-30-16,-1-6-67 0,4-4-394 16</inkml:trace>
  <inkml:trace contextRef="#ctx0" brushRef="#br0" timeOffset="442.84">9576 9455 76 0,'-10'2'701'0,"2"-2"-665"16,8 0-6-16,0 0 4 16,14 0-22-16,8 0-4 15,5 0-9-15,6 0 3 0,-1 0 0 16,0 0-9-16,-5 0-34 15,-4 6-48-15,-10 0-75 16,-10 3-156-16</inkml:trace>
  <inkml:trace contextRef="#ctx0" brushRef="#br0" timeOffset="563.17">9627 9598 563 0,'-12'5'54'0,"10"0"-47"15,8-3 6-15,17 0-1 16,15-2-1-16,9 0-9 15,14-4-10-15,2-8-105 0,5-4-237 16</inkml:trace>
  <inkml:trace contextRef="#ctx0" brushRef="#br0" timeOffset="792.04">10426 9336 577 0,'-17'-7'143'16,"-3"0"-125"-16,-11 7 14 15,7 0-26-15,-1 12 11 16,-1 5-10-16,6 4-3 0,5 5-1 16,6 2-3-16,5 1 1 15,4 2-1-15,8-3-2 16,7-2 0-16,9-3 1 16,5-4-5-16,5-7-28 15,3-5-21-15,3-7-28 16,-1 0-33-16,-5-12-142 0</inkml:trace>
  <inkml:trace contextRef="#ctx0" brushRef="#br0" timeOffset="1332.76">10616 9398 485 0,'-2'-9'202'16,"-3"6"-170"-16,-3 3 16 0,3 3-50 16,5 11 11-16,0 8-3 15,5 4-5-15,8 3-1 16,5 1 1-16,5-1 2 15,2-8-2-15,3-3 2 0,-3-9-2 16,-3-7-1 0,0-2 0-16,-5-11-1 0,-5-7-1 15,-5-3 4-15,-4-4 1 16,-3 5 0-16,0 4 15 16,0 6 10-16,0 5-4 15,0 5-12-15,2 0-11 16,8 5-8-16,0 9 6 0,5 2 1 15,1 4-3-15,1 1-4 16,-5-3-23-16,2-3-13 16,-5-2-31-16,-5-5-22 15,-1-8-29-15,-3 0-2 0,0-17 16 16,-5-2 60-16,-2-5 161 16,1-4 21-16,2 3-35 15,3 3-21-15,1 3 0 16,3 6-13-16,10 6-49 15,5 6-3-15,2 1-8 16,5 3-2-16,2 10 2 0,-3 4 0 16,2 3-1-16,-3 2 3 15,-9 1-1-15,-2-4-2 16,-7-3-1-16,-2-4 2 16,-3-4-2-16,0-8 2 15,0 0 9-15,-3-9 6 0,-1-7-10 16,1-4-5-16,3-5-2 15,0 0-19-15,3 2-15 16,6 4-69-16,3 1-22 16,-2 7-133-16</inkml:trace>
  <inkml:trace contextRef="#ctx0" brushRef="#br0" timeOffset="1576.03">11176 9393 368 0,'2'0'168'0,"-1"0"-104"15,3 0-6-15,7 3-5 16,0 8 3-16,3 4-29 0,4 6-16 15,4 2-12-15,-3 4 9 16,1-1-3-16,-6-1-4 16,-4-3 0-16,-7-6-2 15,-3-5 0-15,0-10 1 16,-2-1-1-16,-6-9 7 16,2-8 0-16,2-7-3 0,4-2-2 15,0-4-1-15,10 3-3 16,7 4-17-16,8 4-6 15,4 7-54-15,-2 6-12 16,0 5-24-16,-4 1-87 16</inkml:trace>
  <inkml:trace contextRef="#ctx0" brushRef="#br0" timeOffset="1829.82">11469 9457 272 0,'-10'6'116'16,"4"-1"-31"-16,2-4-13 15,4 1-13-15,0-2-11 16,5 0-18-16,10-2-8 0,-1-4-17 15,6-4-4-15,-6 0 0 16,-2 1-1-16,-2 0-1 16,-7 3 2-16,-3 1 3 15,0 2 0-15,-10 3-5 16,-1 0 0-16,0 7-1 16,-2 3 0-16,8 6-1 15,3 3 0-15,4 0 4 0,6 0-2 16,9 1 2-16,5-2 0 15,5-6-2-15,-3-3-46 16,2-3-59-16,-5-6-88 16</inkml:trace>
  <inkml:trace contextRef="#ctx0" brushRef="#br0" timeOffset="2139.91">11675 9448 514 0,'0'-10'86'15,"0"2"-37"-15,5 6 17 16,7 2-37-16,3 2-13 0,4 11-11 15,2 5-2-15,0 3 6 16,-2 2-1-16,-4 0-1 16,-5-3-5-16,-5-5-2 15,-3-2 1-15,-2-7 1 16,0-6 0-16,0-2 10 16,0-12 10-16,0-6-15 0,5-5 0 15,4-2 1-15,2 1-3 16,3 4 0-16,1 4-2 15,2 8-3-15,0 8-1 16,0 2-4-16,4 6 5 0,-1 12 0 16,2 6-2-16,0 2 0 15,2 5-11-15,-7-2-18 16,3-3-21-16,-1-4-45 16,-4-7-19-16,-2-10-124 15</inkml:trace>
  <inkml:trace contextRef="#ctx0" brushRef="#br0" timeOffset="2356.62">12218 9275 695 0,'0'-11'64'0,"0"4"-43"16,0 6 25-16,0 1-17 0,1 8-16 15,1 12-14-15,2 9 3 16,-3 8 0-16,-1 6-1 15,0 4 1-15,0 2-2 0,0-3 0 16,0-6-12-16,0-7-27 16,4-9-6-16,-1-10-63 15,-1-10-54-15</inkml:trace>
  <inkml:trace contextRef="#ctx0" brushRef="#br0" timeOffset="2474.23">12192 9493 689 0,'22'-15'20'16,"9"3"-18"-16,6 1-3 16,9 0 0-16,7-1-84 15,-1-4-445-15</inkml:trace>
  <inkml:trace contextRef="#ctx0" brushRef="#br0" timeOffset="3158.58">13042 9307 310 0,'17'-6'105'16,"-2"-1"-28"-16,-2-1 8 15,1 1-14-15,-3-1-6 0,-4 3-7 16,-7 0-43-16,0 1 12 15,-14 4-13-15,-11 0-10 16,-9 0-3-16,-7 7-1 16,0 7 3-16,-1-2 6 0,9 4 6 15,6 0-4 1,12 2-4-16,12 5-5 0,5-2-2 16,18 0-1-16,10 6 1 15,10-4 0-15,7-2-2 16,-5-1-5-16,-2-2-2 0,-12-2-4 15,-9-6-12-15,-17-2 0 16,-4-3 12-16,-20-3 13 16,-12-2 3-16,-3 0 2 15,-4 0 2-15,0 0 0 16,11 0-4-16,4-4-3 16,14-1 2-16,11-2-11 0,2-6-48 15,21-5-118-15,7-7-303 16</inkml:trace>
  <inkml:trace contextRef="#ctx0" brushRef="#br0" timeOffset="3350.9">13182 9243 769 0,'3'-14'52'0,"-1"3"-6"16,0 4-9-16,1 6-15 16,2 1-7-16,0 8-15 15,2 10-2-15,3 7 2 16,2 7-1-16,-2 6 1 0,5-1 0 15,-5 0-3-15,-1-2-4 16,-2 0-18-16,-1-5-19 16,-6-7-26-16,0-7-55 15,0-9-61-15</inkml:trace>
  <inkml:trace contextRef="#ctx0" brushRef="#br0" timeOffset="3500.69">13142 9396 655 0,'0'-14'57'0,"13"0"-35"16,15 2 3-16,13 6-21 16,8 0 0-16,7 5-7 15,2 1-13-15,-2 0-70 0,-3 0-24 16,-6 0-83-16,-8 0-75 16</inkml:trace>
  <inkml:trace contextRef="#ctx0" brushRef="#br0" timeOffset="3976.5">13652 9310 326 0,'0'-9'190'16,"-12"2"-100"-16,-12 3-29 15,-3 4-2-15,-4 0-26 16,1 11-17-16,1 7-6 16,5 6-5-16,7 2-3 15,5-1-2-15,9 2 1 0,3-2-2 16,3-7-2-16,11-6-2 16,6-6-4-16,2-6-4 15,-1-4 20-15,4-11-11 16,-1-4 2-16,-1-4 4 15,-5 3 0-15,0 3 1 16,-8 4-1-16,-1 6-17 16,-1 7 21-16,-1 0-4 15,0 8-5-15,2 10 2 0,7 6 1 16,2 2 0-16,3 5 0 16,5-4 0-16,3-3 0 15,-1-3 0-15,3-11 9 0,-4-8-10 16,-2-2-1-16,-7-16 2 15,-3-10 2-15,-8-11 1 16,-7-7-1-16,0-6-11 16,-6-6 25-16,-7-4-7 0,-2 5 3 15,-2 1 6-15,5 11-5 16,-3 10 12-16,6 12-10 16,2 8-6-16,2 11-8 15,5 4-6-15,0 15-6 16,2 11 7-16,5 4 3 15,5 5-13-15,1 4-12 0,1-3 7 16,-1 1-15-16,-8-8-18 16,-3-5-42-16,-2-9-32 15,-3-6-163-15</inkml:trace>
  <inkml:trace contextRef="#ctx0" brushRef="#br0" timeOffset="4109.2">13845 9343 504 0,'0'-9'80'16,"10"1"-40"-16,10 1 13 15,7 4-19-15,7 1-18 16,7 1-12-16,0 1-4 16,1 0-5-16,-4 0-66 15,-6 0-89-15,-10 0-335 0</inkml:trace>
  <inkml:trace contextRef="#ctx0" brushRef="#br0" timeOffset="4347.39">14146 9307 260 0,'-4'0'312'15,"4"0"-292"-15,0 0 26 0,10 0-5 16,9 0 20-16,5-6-24 16,1-2-31-16,2-3-5 15,-5-3 0-15,-5 0 0 16,-8-1 3-16,-6-2-1 16,-3 8 4-16,-8 0 13 0,-10 9-6 15,-5 2-1-15,-3 14-1 16,4 12 10-16,5 6-26 15,9 7 14-15,8 0-5 16,13-2-5-16,18 0 0 16,13-5-1-16,10-12-48 15,9-14-211-15</inkml:trace>
  <inkml:trace contextRef="#ctx0" brushRef="#br0" timeOffset="5365.54">9018 10320 607 0,'-4'-17'56'15,"2"-3"-6"-15,2 4 8 16,0 7 3-16,7 7-26 0,2 2-21 15,4 9-7-15,-1 12-3 16,2 4-3-16,-1 7 0 16,0 3 1-16,-4-2-3 15,0-4 1-15,-4-4-1 16,-1-4-4-16,-3-8-12 0,1-10 7 16,4-3 10-1,1-12 5-15,4-10-5 0,4 0-1 16,0-2 0-16,4 4 2 15,-7 6-1-15,3 7-2 16,-1 7-2-16,-1 4 2 16,2 13-1-16,6 5 3 0,-1 3-1 15,2 4 1-15,4-7 0 16,-3-2-3-16,1-8-8 16,-2-9 4-16,0-3 6 15,-4-18 1-15,-5-6 1 0,-5-4 2 16,-4-4-2-16,-4-2 6 15,-5 0 2-15,-9 2-6 16,-6 5-1-16,1 6-4 16,4 9 1-16,0 9-11 15,4 3-36-15,11 9-56 16,2 4-83-16</inkml:trace>
  <inkml:trace contextRef="#ctx0" brushRef="#br0" timeOffset="5559.09">9778 10346 786 0,'0'-11'28'16,"5"2"-6"-16,10 3 4 15,7 3-21-15,5 3-6 0,6 0-5 16,-1 0-48-16,-5 5-63 15,-15 4-174-15</inkml:trace>
  <inkml:trace contextRef="#ctx0" brushRef="#br0" timeOffset="5654.19">9851 10463 710 0,'0'2'65'0,"22"-2"-42"16,17-2-8-16,17-3-15 15,13-7-46-15,14-9-259 16</inkml:trace>
  <inkml:trace contextRef="#ctx0" brushRef="#br0" timeOffset="6526.91">10716 10306 569 0,'2'-20'82'16,"0"1"1"-16,1 5-25 15,-1 1-4-15,-2 8-15 16,0 5-21-16,0 5-17 15,0 16-6-15,0 8 5 16,6 5 1-16,3 7-1 16,3 0-1-16,5-5 0 0,3-6-3 15,4-9-3-15,0-9-2 16,1-9-1-16,-1-3 2 16,-5-18 10-16,-1-9-5 15,-2-3 0-15,-5-4 5 16,-4 2-2-16,-2 1 0 0,-3 10 0 15,-2 5 0-15,2 9 1 16,-1 7 1-16,3 5-5 16,7 11-3-16,0 7 5 15,5 6 1-15,2 3-1 16,2-4-8-16,-1 1-25 0,3-3-14 16,-4-7-55-16,-4-7 13 15,-4-6-91-15</inkml:trace>
  <inkml:trace contextRef="#ctx0" brushRef="#br0" timeOffset="6815.28">11081 10393 541 0,'-2'-15'73'0,"2"4"-24"15,0 5-4-15,11 6-22 16,7 0-15-16,1 7-8 16,5 8 2-16,-1 2-2 15,-3 1 0-15,-6 0-1 0,-9-2-10 16,-3-1-7-16,-2-7 5 15,-5-4 4-15,-4-4 8 16,-2-5 4-16,4-11 7 16,5-4 18-16,2-1 11 15,7 0-15-15,10-1-9 0,1 6-6 16,8 7-7-16,1 7-1 16,2 2-1-16,-2 9-1 15,-2 13 1-15,-4 2-1 16,-4 5-1-16,-4 3 0 15,-6-2-32-15,-2-5-67 0,-3-7-43 16</inkml:trace>
  <inkml:trace contextRef="#ctx0" brushRef="#br0" timeOffset="8312.31">11646 10429 495 0,'-9'-1'69'16,"3"-2"-3"-16,2 2 4 16,4 1-17-16,0-2-17 15,4 2-28-15,6-4 1 16,8 1 4-16,1-1-6 0,5-2-3 16,0-6 0-16,-4 4-4 15,-5-7 2-15,-2 1-2 16,-7-2 1-16,-6 2-3 15,0 1 0-15,-13 3 2 16,-7 4-2-16,-1 6 0 0,0 0 1 16,-2 6 1-16,6 8-1 15,3 2 0-15,9 6 0 16,5-3-1-16,0 3 1 16,17-5 0-16,5-2 0 15,4-3-2-15,4-3-2 0,1-8-32 16,1-1-36-16,-3 0-12 15,-6-8-14-15,-2-3-17 16,-11-3 33-16,-1-1 79 16,-5-2 65-16,-2 2 33 15,0 1-17-15,1 1-14 0,1 5-10 16,3 4-15-16,6 2-25 16,-1 2-1-16,2 4 2 15,1 6 0-15,-1 5 5 16,-5 5-16-16,2-1-1 15,-6 1-2-15,-3-1 0 16,-2-3-19-16,0 0-11 16,0-6 11-16,-6-8 8 0,5-2 13 15,-3 0 4-15,4-12 0 16,0-4 0-16,4-1-1 16,6-3 3-16,3 1 0 15,5-3-3-15,-4 6 3 0,0 5 0 16,0 2-9-16,-4 7 1 15,-1 2-3-15,0 0 1 16,-2 7 0-16,2 3 1 16,0 0 1-16,0 2 0 15,-2 1-1-15,2-4-14 16,-4-1-12-16,3-5-4 0,-3-3 11 16,1 0 15-1,-3 0 8-15,1-9 1 0,-1 0 7 16,0 2 19-16,2-2 8 15,-3 3-1-15,-1 5-9 16,5 1-3-16,-3 3-16 0,4 12-9 16,10 10 2-16,-2 8 5 15,7 12 1-15,4 9-2 16,-3 4 4-16,-2 6-2 16,-1 1-5-16,-8-3-1 0,-2-9-2 15,-5-11-12-15,-5-10-12 16,0-16-27-16,-2-14-37 15,-7-8-20-15,-5-17-148 16</inkml:trace>
  <inkml:trace contextRef="#ctx0" brushRef="#br0" timeOffset="8535.15">12245 10429 662 0,'0'-24'44'0,"-2"-3"-2"15,9 7 4-15,9 4-15 16,5 7 0-16,3 9-20 0,1 0-8 16,-4 5-1-16,-2 12-2 15,-6 2 0-15,-5 6-4 16,-8-2-22-16,0 2-8 16,-9-4-51-16,-5-1-18 15,-1-6-1-15,4-5-56 0,6-3-57 16</inkml:trace>
  <inkml:trace contextRef="#ctx0" brushRef="#br0" timeOffset="9322.34">12559 10381 511 0,'14'-16'109'0,"-6"4"-46"0,-8 2-1 16,0 5-48-16,-14 5 2 15,-1 0-15-15,-4 8-3 16,-1 4 0-16,5 5 1 15,3 1 0-15,5 0-22 16,7-5-12-16,0-2-2 0,8-6-4 16,8-3-3-16,2-2 0 15,0-6-1-15,3-6 26 16,1-1 18-16,-4-2 2 16,0 2 22-16,-2 0 13 0,-3 4-1 15,-4 6-2-15,-2 1-6 16,-2 2-11-16,-1 2-5 15,-2 7-1-15,0 3-5 16,-2 2-4-16,0 1 0 0,0-6-1 16,0-1-12-1,0-4-2-15,0-4 7 0,5 0 8 16,5-7 0-16,7-4 0 16,2 0 0-16,3 1 0 15,3 1-1-15,-3 2 0 16,-1 5 0-16,1 2-1 15,-6 0 2-15,0 7-3 0,-1 4 2 16,-1 4-1-16,0-5 0 16,1-1 0-16,3 0-14 15,-2-4-4-15,2-3 13 16,-1-2 5-16,5 0 1 16,-4-5 0-16,0-5-1 0,-6 2 2 15,0-1 0-15,-7 0 0 16,-3 2-1-16,-2 3-1 15,-6 4-8-15,-7 0-30 16,1 5-9-16,-2 7 20 16,1-2-5-16,6 0-20 0,4 1 2 15,3-1 3-15,0-7 7 16,5-3 35 0,9 0 8-16,1-7 14 0,3-10 18 15,-4-3 13-15,0-7 23 16,-1-8-10-16,-4-2 3 15,-3-2 4-15,-1-2-14 0,-3 0-4 16,-2 5-8-16,0 8-32 16,0 6 26-16,-7 9-13 15,4 10-12-15,-2 3-9 16,3 13-6-16,-3 12 3 0,3 5 0 16,0 9 2-16,2 6 0 15,0-1-4-15,6-1-14 16,2-4-7-16,4-4-3 15,5-9-24-15,0-10-38 16,2-5-54-16,-1-8-151 0</inkml:trace>
  <inkml:trace contextRef="#ctx0" brushRef="#br0" timeOffset="9573.54">13284 10411 387 0,'4'-6'164'15,"1"-2"-132"-15,4 3 23 16,1-1-18-16,7 3-3 0,3-2-15 15,-2 1-14-15,0 0-2 16,-4-1 0-16,-4 1 0 16,-5-1 2-16,-5 0 1 15,-5 1 1-15,-10 4-4 0,-5 0-1 16,-1 0 0-16,1 4 1 16,4 6-1-16,6 4-1 15,10 1-3-15,2 0 2 16,20-3-3-16,7-4-24 15,8 2-41-15,7-7-16 0,2-3-29 16,-1 0-88 0</inkml:trace>
  <inkml:trace contextRef="#ctx0" brushRef="#br0" timeOffset="9879.84">13663 10393 356 0,'0'-10'107'0,"0"1"-31"16,-9 3-23-16,0 6-27 15,-2 0-6-15,4 4-6 16,3 7-9-16,4 2-2 0,0-3-3 15,13 1 1-15,3-6 0 16,6-5 1-16,1 0 0 16,-3-11-1-16,1-8-6 15,-4-12-8-15,-5-2 9 0,-5-7 5 16,-5-5 4-16,-2 1 26 16,0-2 23-16,-7 6-21 15,-2 8 7-15,2 9-12 16,-1 7-4-16,1 11-2 0,0 5-13 15,2 16-13 1,0 10 3-16,3 10 2 0,0 10 0 16,2 6 1-16,0 2-2 15,4 1 0-15,1 1 0 16,2-9-5-16,0-9-54 16,3-13-108-16</inkml:trace>
  <inkml:trace contextRef="#ctx0" brushRef="#br0" timeOffset="10396.84">14407 10174 202 0,'6'-5'406'0,"0"-3"-340"16,-1 5 8-16,3 1-5 0,1 2-17 15,-1 2-27-15,2 9-15 16,-3 3-2-16,2 6-5 16,-4 3-3-16,-4 4 1 15,-1-4-1-15,0-2-5 16,-5-1-21-16,-5-9-34 0,1-10-25 16,-4-2-75-16,-1-19-215 15</inkml:trace>
  <inkml:trace contextRef="#ctx0" brushRef="#br0" timeOffset="10513.6">14364 10019 565 0,'0'-20'82'0,"7"8"-47"15,5 3 4-15,8 7-28 0,4 2-7 16,0 13-6-16,3 6-28 16,-3 2-60-16,-3 6-100 15</inkml:trace>
  <inkml:trace contextRef="#ctx0" brushRef="#br0" timeOffset="10818.92">14552 10121 653 0,'0'-4'82'0,"0"0"-48"16,4 4 2-16,10 4-28 16,2 8 2-16,2 6-6 15,-2 2-2-15,-2 1-4 0,-6-1 2 16,-4-4-7-16,-4-5-2 15,0-6-3-15,0-3 9 16,0-2 6-16,0-9 3 0,0-7-1 16,3-4 2-16,7-1 4 15,5 3 0-15,4 4-3 16,5 5-6-16,1 5 1 16,-1 4-4-16,0 7-1 15,2 11 2-15,-1 4-1 0,-1 6-13 16,-4 2-18-16,2-1-20 15,-3-4-42 1,-4-5-40-16,-2-12-249 0</inkml:trace>
  <inkml:trace contextRef="#ctx0" brushRef="#br0" timeOffset="11067.25">15028 10121 117 0,'3'-22'546'0,"-3"8"-478"16,0 5-2-16,0 9-22 15,4 0-20-15,-1 16-17 0,5 9-10 16,1 11 8-16,1 8 1 16,0 6 0-16,-1 4-1 15,-4 3-1-15,-2-4-2 16,2-1-2-16,-1-7 1 16,-1-6-1-16,0-11 0 0,2-6-1 15,-3-8-10-15,-2-8-13 16,0-6-13-16,0-2-18 15,0-16-35-15,-2-1-86 16</inkml:trace>
  <inkml:trace contextRef="#ctx0" brushRef="#br0" timeOffset="11269.34">15035 10146 681 0,'-4'-25'67'0,"4"7"-35"15,0 7-6-15,5 9 9 0,8 2-18 16,1 9-16-16,0 13-1 16,-2 3-1-16,-5 5 1 15,-7 4-13-15,0-2-12 16,-11-1-11-16,-4-8-57 16,0-4-2-16,-2-6-12 0,5-8-89 15</inkml:trace>
  <inkml:trace contextRef="#ctx0" brushRef="#br0" timeOffset="11747.76">15301 10161 748 0,'0'-5'51'0,"0"2"-36"15,0 3 12-15,0 7-16 16,0 9-4-16,0 7-4 15,1 4-2-15,5 0 0 0,5-1-1 16,-2-2 1-16,1-9-6 16,2-4-18-16,0-5 2 15,0-6 5-15,3-9 8 16,-1-11 4-16,4-7 3 16,-2 1 2-16,-1-1 4 0,-1 4 2 15,-5 5 7-15,2 7-5 16,-3 11-7-16,4 2-2 15,-4 16-4-15,6 6 1 16,1 9 2-16,-1 1 2 16,3-1-2-16,-3-4 1 0,2-6-3 15,0-7-6-15,1-10 2 16,-2-6 6-16,4-7 4 16,-5-15 0-16,2-8 4 15,-4-6 5-15,0-8 5 16,-4-4 3-16,-2-2-11 0,-5 0-3 15,-1 5-4-15,-1 4 0 16,-10 11-3-16,-5 6-17 16,-2 14-27-16,0 10-15 15,2 1-49-15,1 16 10 16,5 7-38-16,5 2-61 0</inkml:trace>
  <inkml:trace contextRef="#ctx0" brushRef="#br0" timeOffset="11820.7">15635 10086 207 0,'14'13'182'0,"2"-6"-55"16,4-3-36-16,1-3-18 15,6-1-38-15,0-3-33 16,2-11-117-16</inkml:trace>
  <inkml:trace contextRef="#ctx0" brushRef="#br0" timeOffset="14585.91">9244 11089 243 0,'0'-9'441'16,"1"2"-406"-16,3 0 13 15,2 5-38-15,3 2 6 0,-1 7-8 16,6 9-7-16,-1 5 3 16,1 8-1-16,-1 5-3 15,0 3 2-15,-5 3-2 16,0-1-1-16,-1-1 3 16,0-6-1-16,-3-6-2 15,4-4 1-15,-3-10 2 0,0-5-3 16,2-7 1-16,3 0 4 15,0-12-1-15,2-8-3 16,1-8 5-16,1-3-5 16,-1-6-3-16,-4-6-2 0,-4-5-4 15,1 1-1-15,-6 0 2 16,0 0 7-16,-4 6 2 16,-6 5 3-16,-2 7-2 15,-2 8 0-15,4 7 0 16,-2 9 0-16,7 5-3 15,2 1 0-15,3 16 1 0,0 5-41 16,8 6-51 0,6 0-26-16,1-1-230 0</inkml:trace>
  <inkml:trace contextRef="#ctx0" brushRef="#br0" timeOffset="15405.97">9272 11265 415 0,'-5'15'12'16,"2"-4"-5"-16,3-3 12 0,3 0 15 16,14-6 8-16,-2-2-12 15,7-2 1-15,4-9-2 16,-4-5-10-16,-2-4 6 16,-6-1 8-16,-1 0-7 15,-9-1 2-15,-4 2-9 0,-2 6-1 16,-8 3-18-16,-5 6 2 15,1 5-1-15,1 0-3 16,6 5 0-16,2 12 0 16,5 2 0-16,5 2 1 15,7 2 0-15,6-1-5 0,8-4-25 16,-3-8-15-16,3-2 9 16,5-8-4-16,-4 0-5 15,0-9-80-15,-5-6-156 16</inkml:trace>
  <inkml:trace contextRef="#ctx0" brushRef="#br0" timeOffset="15820.99">9707 11125 511 0,'0'-2'83'16,"2"2"-12"-16,5 0-3 15,4 2-58-15,7 10 24 16,5 9-12-16,2 8-13 0,4 7-4 15,-5 9-3-15,1 1-2 16,-4 5 0-16,-5 1-5 16,-3-5-10-16,0-4-5 15,-8-9 4-15,0-11 12 0,-1-9 4 16,-4-7-9-16,0-7 9 16,-2-2 8-16,-5-14-2 15,-2-5-5-15,0-10 1 16,2-3-15-16,3-5 22 0,2-6-5 15,2-1 2-15,2-4-6 16,9 4 0-16,5-4 2 16,0 3-1-16,2 7 0 15,-4 0 2-15,-1 6-3 16,-6 6 1-16,-5 5 0 16,-2 5-1-16,-4 7 0 0,-8 8-4 15,-4 3-3-15,-4 1 2 16,2 12-19-16,0 8-19 15,6 4-14-15,5 2-29 16,7 1-87-16</inkml:trace>
  <inkml:trace contextRef="#ctx0" brushRef="#br0" timeOffset="16057.93">10341 11287 552 0,'0'0'160'0,"7"-7"-150"16,13 0-5-16,5 3 18 0,4 3 0 15,5 1-19-15,-1 0-10 16,-1 0-61-16,-5 0-60 15,-13 5-240-15</inkml:trace>
  <inkml:trace contextRef="#ctx0" brushRef="#br0" timeOffset="16174.21">10436 11437 672 0,'7'2'16'0,"17"-2"2"15,13 0 12-15,12 0-15 16,12-9-14-16,4-6-125 0,4-3-477 15</inkml:trace>
  <inkml:trace contextRef="#ctx0" brushRef="#br0" timeOffset="17869.39">11488 11144 422 0,'5'-11'89'0,"-3"3"-17"16,-2 1-9-16,0-3 0 16,-5 3-21-16,-9 2-43 15,-3 3 20-15,-6 2 4 16,0 0-11-16,-2 7-6 15,3 6-4-15,3 1-2 16,4 7 0-16,10-1 1 0,5 2-3 16,3 3 4-16,17 0-1 15,3 2-1-15,9-3 0 16,3 3 1-16,-1 0-1 16,-1-2 0-16,-8-4-1 15,-8 1-4-15,-10-6-8 16,-7-4-3-16,-5-5 7 0,-17-1 9 15,-4-4 2-15,-3-2-1 16,-1 0 0-16,5-2 0 16,4-6 1-16,9 2-2 15,10-5-3-15,2-4-30 0,18 1-85 16,11-6-76-16</inkml:trace>
  <inkml:trace contextRef="#ctx0" brushRef="#br0" timeOffset="18087.84">11729 11091 736 0,'0'-15'35'16,"0"7"20"-16,0 1-13 15,0 7-15-15,0 0-17 16,0 12-15-16,4 6 4 16,4 5 1-16,2 6 0 0,0 4-2 15,1 1 3-15,2 5-1 16,-3 3-9-16,-3-5-16 15,1 2-22-15,-3-5-8 16,-3-9-51-16,-2-7-27 16,-2-9-276-16</inkml:trace>
  <inkml:trace contextRef="#ctx0" brushRef="#br0" timeOffset="18248.44">11632 11342 627 0,'0'-12'49'0,"7"-1"-22"15,15 5-3-15,10 2-20 16,9 2-3-16,8 1 0 16,3 1-8-16,2 2-58 15,-4 0-19-15,-3 0-47 16,-6 0-48-16,-5-2 3 16</inkml:trace>
  <inkml:trace contextRef="#ctx0" brushRef="#br0" timeOffset="18490.42">12108 11281 154 0,'11'-8'188'0,"-7"0"-12"0,-4 1-50 16,-7 2-47-16,-13 5-50 15,-2 0-10-15,-4 0-3 16,-1 2-11-16,6 8-4 16,1 1-2-16,10 0 1 0,6 0-5 15,4 0-18-15,2-5-14 16,12 0 3-16,4-4 6 16,6-2-4-16,-1 0 6 15,0 0 16-15,-1 0 8 0,-5 0 2 16,0 0 2-1,-5 5 4-15,-2 8-6 0,-1-3 1 16,-2 4 1-16,1-1-3 16,0 0-4-16,3-5-26 15,1-2-41-15,3-6-52 16,-3 0-78-16</inkml:trace>
  <inkml:trace contextRef="#ctx0" brushRef="#br0" timeOffset="18888.4">12426 11235 325 0,'0'-9'154'0,"-2"-1"-93"16,-6 2 11-16,0 5-19 15,-3 1-9-15,2 2-26 16,-3 0-9-16,5 9 0 15,1 7-5-15,5 2-2 0,1 4-1 16,0 1 0-16,7 1 0 16,5 2-1-16,3-5 0 15,4-2-3-15,1-3-19 16,2-6-21-16,2-8-19 16,0-2-27-16,-3-4-98 15</inkml:trace>
  <inkml:trace contextRef="#ctx0" brushRef="#br0" timeOffset="19079.53">12609 11230 94 0,'0'-25'419'0,"0"3"-321"16,0 7 3-16,0 5-49 0,0 1 0 15,0 8-19-15,0 1-17 16,4 0-13-16,3 10-6 16,2 5 1-16,2 8 3 15,1 2-2-15,-1 7 2 16,-2 0-1-16,-2 2-11 15,-3 0-28-15,1-6-8 16,-3 0-34-16,3-13-24 0,3-6-92 16</inkml:trace>
  <inkml:trace contextRef="#ctx0" brushRef="#br0" timeOffset="19294.34">12812 11260 447 0,'1'-17'116'0,"-1"2"-36"15,-1 6 12-15,-10 6-56 16,0 3-10-16,0 0-17 16,-1 7-5-16,1 9-3 15,4 2 3-15,5 3 0 16,2 2 2-16,5-1-2 16,14 1 1-16,8-4-4 0,3 1 4 15,11-4-2-15,4-3-17 16,5-6-52-16,3-7-103 15</inkml:trace>
  <inkml:trace contextRef="#ctx0" brushRef="#br0" timeOffset="19990.66">13765 11121 355 0,'7'-7'88'0,"-2"-2"4"15,0 2-19-15,-2 2-6 16,-3-2 4-16,0 2-54 16,-3 4 3-16,-9 1-6 15,-3 0-6-15,-7 1-6 16,2 11-2-16,-1 0 1 15,1 6 0-15,4-2-2 0,5 3 0 16,9 3 1-16,2 1-1 16,7 0 1-16,11 2-1 15,6 0-2-15,5-3-7 16,1-1-6-16,3-1 1 0,-5-4 22 16,-5 0-20-16,-6-6-7 15,-12-2 7-15,-5-3-1 16,-9-2 9-16,-16-3 15 15,-4 0-4-15,-5 0-4 16,-3 0 1-16,3 0 0 16,5-3-2-16,7 1-1 0,7-1-2 15,10-1-30-15,5-1-63 16,16-6-81-16</inkml:trace>
  <inkml:trace contextRef="#ctx0" brushRef="#br0" timeOffset="20244.99">13962 11111 690 0,'0'-12'59'0,"0"4"-48"0,0 3 43 16,0 2-25-16,0 3-3 16,3 0-23-16,-1 8-7 15,3 4 3-15,0 4-1 16,0 4 3-16,4 3-1 15,4 0 0-15,-2 4 0 16,2 4 0-16,-1-3-1 0,2 0-6 16,-3 1-19-16,-2-2-13 15,-4-6-18-15,-5-3-49 16,0-9-74-16</inkml:trace>
  <inkml:trace contextRef="#ctx0" brushRef="#br0" timeOffset="20397.58">13921 11309 508 0,'-1'-13'130'16,"1"-2"-94"-16,15 3 16 15,7 3-30-15,10 0-11 0,5 4-6 16,4 2-2-16,-3 3-6 16,1 0-52-16,-9 0-52 15,-4 0-103-15</inkml:trace>
  <inkml:trace contextRef="#ctx0" brushRef="#br0" timeOffset="20812.84">14225 11223 612 0,'0'-9'52'0,"0"2"8"16,12 5-17-16,8 2-28 15,2 0-3-15,-1 7-7 16,3 7-2-16,-3 4 3 0,-2 0-5 15,-7 1 0-15,-5-1-3 16,-5-3-2-16,-2-4-3 16,0-5-2-16,0-4 6 15,-6-2 5-15,3 0 3 0,1-12-2 16,2-2 0-16,0-4-1 16,9-2 0-16,8 0-4 15,2 1-4-15,4 5-9 16,1-1-66-16,-1 10-21 15,-2 2-13-15,-2 3 3 16,-7 0 45-16,-2 0 63 0,-7 6 20 16,0 0 47-16,-1 3 20 15,-2 0-3-15,0 1-20 16,2 3-9-16,1-1-17 16,3 3-15-16,1-1-4 15,-3-2-8-15,1-1-5 0,-1 0-4 16,-3-6-27-16,-1-5-40 15,-1 0-50-15,-8-5-209 16</inkml:trace>
  <inkml:trace contextRef="#ctx0" brushRef="#br0" timeOffset="20932.64">14530 11105 479 0,'14'-4'2'16,"3"4"-5"-16,-1 0 5 15,2 4-10-15,2 5-90 0</inkml:trace>
  <inkml:trace contextRef="#ctx0" brushRef="#br0" timeOffset="21674.46">14670 11187 579 0,'0'0'81'0,"0"2"-43"16,10 2-9-16,0 1-16 15,0 2 8-15,5 0-11 16,-1 4-6-16,-1-1 1 0,-4-2-3 16,-2-3-2-16,-1 0 0 15,-4-5 1-15,3 0 1 16,-1 0 2-16,1-5-1 16,4-4-1-16,4-3-1 15,2-1 0-15,4 2-1 16,0 1 2-16,-1 2-3 0,-1 5 1 15,-3 3-2-15,1 0-4 16,-5 7-11-16,-1 5-21 16,2 5 11-16,0 0-12 15,1 1-7-15,1-1 6 16,3-5-20-16,0-5-33 16,3-2-6-16,1-5 9 0,1 0-28 15,-2-9 86-15,-3-1 94 16,-2-6-26-16,-6-2 55 15,-3 2-20-15,-5 0-13 16,0 5-4-16,-8 2-9 0,0 3-19 16,-3 6-23-16,0 0-6 15,4 6-8-15,3 6-3 16,3 1-14-16,1 1-29 16,0-1-1-16,8-3 27 15,2-2 28-15,2-5 4 0,0-3 11 16,3 0 47-16,-3 0 6 15,2-3-4-15,-4-3-7 16,0 3-2-16,0-1-5 16,-3 3-8-16,-2 1-5 15,2 0-14-15,1 5-15 16,-3 7-4-16,1 9-1 16,2 8-1-16,-1 7 2 0,1 5-1 15,-4 7-3-15,-1 2-4 16,-3 6-10-16,0-1-5 15,0-4-1-15,-3-2-2 16,-10-10-1-16,0-10-7 0,1-11 3 16,-3-14 20-16,3-4 11 15,1-12 13-15,2-15-1 16,6-3 7-16,1-5 17 16,2-5-8-16,9-3-8 15,7 4-11-15,9-2-8 0,2 2-38 16,3 0-66-1,5 3-192-15</inkml:trace>
  <inkml:trace contextRef="#ctx0" brushRef="#br0" timeOffset="129973.27">22473 3261 830 0,'0'8'39'15,"-7"3"-29"-15,-6 10 23 16,-9 10-14-16,-4 15-19 16,-11 10-1-16,-9 4-64 0,-6 2-310 15</inkml:trace>
  <inkml:trace contextRef="#ctx0" brushRef="#br0" timeOffset="183924.27">23232 12561 589 0,'-2'0'56'0,"2"0"-41"0,0 1-11 16,2 1-27-16,11-2-104 15</inkml:trace>
  <inkml:trace contextRef="#ctx0" brushRef="#br0" timeOffset="-209203.66">3106 12479 366 0,'-3'-6'93'16,"-3"-1"-26"-16,5 0-7 15,-1 2-15-15,0 1-8 16,2 1-6-16,0 0-10 0,0 3 0 16,0-1-7-16,0 1-7 15,4 0 1-15,4 0 1 16,5 0 2-16,1 0 4 16,6 0-6-16,3 0-3 15,4 0 0-15,6 0-2 0,4 0 0 16,8 0 3-16,3-4-3 15,10 1-1-15,5-4 5 16,3 1 0-16,5 0-12 16,0 1 9-16,4 2 0 15,3-2-3-15,-3 3-1 16,3-2 3-16,1-1-2 16,-4 1 0-16,2 2-1 0,2 1 0 15,-6-3-1-15,-2 4 1 16,-1 0-2-16,-2 0 2 15,-5 0-2-15,3 0 2 16,-3 0 0-16,4 2-1 0,-4 1 0 16,3 1 1-16,-1 2-1 15,1-1 1-15,0-2-1 16,-1 3 0-16,1-1-1 16,0-2 1-16,0 0-1 15,-1-2 3-15,1-1-2 0,-2 0 1 16,4 0-2-16,-1 0 2 15,-2 0-1-15,0 0 0 16,-2 0 1-16,-2 0-1 16,-4 0 0-16,-2-1-1 15,-4-2 4-15,-1 1-1 0,-5 2 2 16,-2 0 0-16,-3 0-1 16,-4 0-2-16,-8 0-1 15,3 0 0-15,-8 0-18 16,-3 0-77-16,0-3-352 15</inkml:trace>
  <inkml:trace contextRef="#ctx0" brushRef="#br0" timeOffset="-206691">11090 12525 334 0,'-2'0'76'15,"0"0"-14"-15,2 0 16 16,0 0-36-16,0-2-3 0,0 0-10 16,5-2 0-16,1 3 8 15,5-1-6-15,-1 0-9 16,4 2-8-16,1 0-2 16,2 0-1-16,5 0 0 15,5 0-3-15,4 0 0 16,3 0-1-16,8 0-1 0,1 0-1 15,-1-1-2-15,4-1-2 16,-4 0 0-16,0-1-1 16,-1 1-1-16,-5 0 3 15,0 0-1-15,-2 0 0 16,3 0-1-16,-3 1 0 0,3-1 0 16,2-2 1-16,3 2-1 15,-1 1-3-15,2-1-5 16,2 0 11-16,0 2 0 15,-5 0-1-15,1 0-2 16,-3 0 2-16,-3 0-2 0,1 0 1 16,3-1-1-16,-2 1 0 15,-1 0 1-15,1 0-1 16,1 0 3-16,-2 0-1 16,4 0 2-16,-5 0-1 15,3 0 2-15,-2 0-1 16,2-2 0-16,-2 0-2 0,1 2 0 15,1-2-1-15,0 2-1 16,0 0 1-16,3 0-2 16,-2 0 2-16,5 0-1 15,-5 0 0-15,2 0 2 16,1 0-3-16,-1 0 2 0,-2 0-2 16,3 0 2-16,-6 0 0 15,-1-2-1-15,1 2 0 16,0 0 1-16,-1-2-1 15,-1 2 1-15,0 0 1 16,-2 0-3-16,1 0 2 0,1 0-2 16,0 0 0-16,0 0 2 15,-2 0-1 1,4 2 1-16,-2 0-1 0,2 0 0 16,0 0 1-16,-2-2 0 15,2 2-1-15,-2-1 0 16,2-1 3-16,-1 4-3 0,2-4 0 15,2 3 1-15,-3-3-1 16,3 2 0-16,0 0 0 16,-2-2 1-16,-3 0-2 15,2 0 2-15,-4 0-1 0,2 0 1 16,0 0-2-16,-1 0 1 16,-1 0 0-16,3 0 1 15,-3 0 1-15,2 0-2 16,-2 0 0-16,1 0 1 15,-1 0-1-15,2 0 0 16,-2 0 1-16,-1 0-2 0,-2 0 2 16,1 0 2-16,-5 0-3 15,6 0 1-15,-7 0 0 16,-2 0 2-16,0 0 0 16,-4 0-1-16,-2 0 1 15,-6-4-1-15,0 1-2 0,-5-1 1 16,-6-5-9-16,-3-5-54 15,-14-9-195-15</inkml:trace>
  <inkml:trace contextRef="#ctx0" brushRef="#br0" timeOffset="-195397.75">16687 11417 288 0,'-5'-8'50'0,"1"-2"9"15,-2 3-5-15,3-2-10 16,-1 4-13-16,1-2-15 16,-1 0-3-16,-3 0 7 15,-1 1-8-15,-4-1-5 0,-4 2-3 16,-2-3-1-16,-5 2 0 16,0-2 1-16,-2 1 5 15,-2 2 3-15,-1-2 3 16,0 1-2-16,-1 1 3 15,0 1-5-15,-1 2-5 16,1 1-3-16,2 1 0 0,-2 0-3 16,0 0 2-16,3 0-2 15,-3 1 1 1,2 3 0-16,-3 3-1 0,-3-1 1 16,-2-1-1-16,-2 2 0 15,-2-2 2-15,-1 3 2 0,3-1 11 16,-3 0 2-16,6 0-2 15,0 0-1-15,0 2-3 16,7 2-1-16,0 1-4 16,1 2 0-16,4 3-10 15,2-1 0-15,1 3 3 0,5 1 3 16,-1 3-1-16,1 2 1 16,1 4-5-16,-2 1 3 15,-3 0 2-15,2 5-2 16,-3-2 0-16,4 1-1 15,-4 0 2-15,7 0 1 0,-3-2 5 16,3-2 3-16,-2 0 0 16,4 1-2-16,2-1 0 15,3 2-2-15,-1 0 0 16,5 3-1-16,1 1-5 16,0 0 4-16,0 4-1 15,0-1-1-15,0 0 0 0,1 0 1 16,8 2-1-16,1-3-2 15,4 1 1-15,5-2 1 16,3 1 1-16,3-3 1 16,5 1 0-16,6-3-1 15,0-3 1-15,3-2-1 0,5-3 0 16,0 0-1-16,2-3 0 16,0-1-1-16,-1 1 1 15,2-5 0-15,-2 1-1 16,-2-3 0-16,-1-1 0 15,-3-2-1-15,0 2 1 0,-1-3-1 16,-4 2-3-16,1-3 6 16,-1-1-4-16,0 0 2 15,-2 0-1-15,-3-2 0 16,1-2 0-16,1 0 1 16,-2-4-1-16,1-1 0 15,1 0 0-15,-1 0 0 0,-1-6-1 16,-3-1 2-16,3-3-1 15,0-1 2-15,-1 0-2 16,-1-3 1-16,1 0-1 16,-1-2 1-16,0 0-1 0,-2-2 1 15,-1 2-1-15,-2-2 1 16,-2 2-4-16,-1-4 6 16,3 2-2-16,-5 0-3 15,0-1 3-15,3-2-2 16,-6-1 1-16,3 1 1 0,-3-2-1 15,1-1 0-15,-3 1 3 16,1 0-5-16,-1-2 2 16,-1 2 0-16,-2-4 2 15,0 4-2-15,-2-2 0 16,-2 1 0-16,-1 2 0 16,-3-3 1-16,-1 1-1 0,0-2-1 15,0 1 2-15,0 1-1 16,0-1 0-16,0 0-1 15,0 0 3-15,0 0-4 16,0 0 2-16,0 0 0 16,-1 2 2-16,-5-2-2 0,1 3-2 15,-2-3 3-15,-1-2-2 16,-2 2 3-16,-1 0-4 16,1-4 2-16,-3 1 0 15,-1-1 0-15,-4-1 0 16,-3 3 0-16,2 0-5 0,-4 3 4 15,1 2-2-15,-1 3-6 16,0 0-14 0,-1 6-24-16,-1-2-21 0,-1 0-88 15,4 0-137-15</inkml:trace>
  <inkml:trace contextRef="#ctx0" brushRef="#br0" timeOffset="-194197.95">16437 11173 467 0,'-1'-2'64'0,"-1"-3"-9"16,2-1 10-16,0 1-17 16,0-1-9-16,3-2-10 15,8-2-10-15,2 0 0 16,-1-6-3-16,5 0-4 16,-1-5 3-16,2-6-10 0,1-6 0 15,1-6 6-15,2-4-4 16,-1-7-2-16,4-1-3 15,-1-4-1-15,1-3 1 16,-2 4-1-16,2 3 3 16,-1 5-2-16,-4 3 4 0,-1 8 4 15,1 2-3 1,-3 8-3-16,-2 6 0 0,-4-1-3 16,0 8 2-16,-4-1-1 15,-2 5-1-15,-3 1 0 16,1-1 0-16,-3 3 0 15,0 0 0-15,0 1 0 0,0-2-1 16,0 3 1-16,0-1-1 16,-3 1 0-16,-6 0-1 15,-4 1-1-15,-4 2 1 16,-2 0 1-16,-8 0-1 16,-1 0-1-16,-2 7 2 0,-5 1 0 15,6 2 0-15,1-2 3 16,5-1-3-16,4 1 0 15,5-1 0-15,5-5 0 16,4-1-1-16,3 1 1 16,2-2 0-16,2 0-2 15,11 0 4-15,2-5 0 16,9-4-2-16,3-4 0 0,5 1-1 16,2 1 2-16,0-1-1 15,2 1 2-15,-2 4-1 16,-2 0 1-16,-1 4-3 0,-4 3 4 15,-4 0-2-15,-1 0-1 16,-6 5 1-16,-3 5-1 16,-2 5-1-16,-3 0 2 15,2 5-2-15,-3 0 2 16,0 7-1-16,0-2 3 16,1 1-5-16,-5 8 2 15,1 6-1-15,-1 2-5 0,-3-1-50 16,2-6-117-16,3-11-535 15</inkml:trace>
  <inkml:trace contextRef="#ctx0" brushRef="#br0" timeOffset="-193389.15">17279 9978 509 0,'9'-13'47'0,"-3"-1"-3"16,-1-2 14-16,-1 2-1 15,-4 1-20-15,0-1-25 0,-9 2 1 16,-11 3 3-16,-9 3-11 16,-8 2-4-16,-7 4 0 15,0 2 3-15,-1 9 4 16,5 5 1-16,6 2-3 15,7 1 0-15,11 1-4 16,9 0-2-16,7 0 0 16,7-3 0-16,11-4 1 0,12-3-1 15,3-4 0-15,5-4 1 16,3-2-2-16,-4-8-1 16,1-9-4-16,-6-6-1 15,-3-6 4-15,-4-7 2 0,-5-8 1 16,-4-3 1-16,-5-4 0 15,-5-3 0-15,-5 4 0 16,-1 4 3-16,-5 4 5 16,-4 9 8-16,-2 8 6 15,2 7 1-15,2 7-12 0,1 8-6 16,3 3-4-16,3 10-4 16,0 12-1-16,0 6 2 15,5 8 1-15,6 5 1 16,3 2-4-16,-1 2 5 15,1 5-2-15,0-4-3 0,-2 0-12 16,-2-3-19-16,2-8-11 16,0-4-2-16,-2-8-54 15,3-10-17-15,-1-12-130 16</inkml:trace>
  <inkml:trace contextRef="#ctx0" brushRef="#br0" timeOffset="-192683.66">17491 9919 458 0,'0'-9'150'0,"-3"0"-106"16,3 2 23-16,0 2-9 16,5-2-39-16,10-2-13 15,2-1-7-15,3 2 1 16,0-3 1-16,-2-1-1 0,-6-1 0 16,0 1-1-16,-11 0 1 15,-1 4 1-15,-3 1-1 16,-12 5 0-16,-1 2 0 0,0 2-1 15,0 7 1-15,6 9-2 16,3 1 1 0,7 2-9-16,0 3-25 0,12-1-16 15,5-2-7-15,3-3-6 16,4-6 0-16,-2-4 5 16,0-5-26-16,-2-3 25 0,-7 0 62 15,-5-7 54-15,0-3 41 16,-3-3-5-16,-1-3-23 15,1 0-9-15,0-4-5 16,1-1-14-16,1-2-19 16,4-4-12-16,1 4-10 15,1-2 7-15,-4 2-4 0,3 3-1 16,-6 6-2-16,-1 3 1 16,-5 4-1-16,0 3 1 15,-3 4 0-15,-7 0-3 0,-2 2 1 16,3 9 1-16,0 1 1 15,5 2-2 1,4 6-1-16,2-2 1 0,13 2 1 16,2-1 1-16,3-1-14 15,2 2-3-15,-6-6 7 16,-5 0 0-16,-5-1-10 16,-5-1 0-16,-1 0 11 0,-3 0 7 15,-4-4 2-15,-1 0 5 16,4-2 4-16,4-2-3 15,0-2-4-15,14 2-1 16,5-4-2-16,6 0-5 16,2 0-32-16,2-4-33 0,-6-7-11 15,-3-3-48-15,-9-2-10 16,-4 0 87-16,-4 0 101 16,-3 1 2-16,0 5 30 15,-7 5-24-15,0 1-25 0,0 4-21 16,0 0-11-16,3 5-13 15,2 4-64-15,2 0-139 16</inkml:trace>
  <inkml:trace contextRef="#ctx0" brushRef="#br0" timeOffset="-192425.72">18107 9803 548 0,'0'-2'120'16,"0"0"-54"-16,2 2-11 16,1 0-25-16,-1 0-6 0,3 4-15 15,2 1-5 1,-2 4-2-16,2 0-2 0,-4-2-8 15,1 2-35-15,-4-4-46 16,0-5-78-16</inkml:trace>
  <inkml:trace contextRef="#ctx0" brushRef="#br0" timeOffset="-192284.27">17994 9613 594 0,'-2'-12'39'0,"2"4"0"15,13 5-13-15,6 3-25 0,5 0-2 16,3 13-11-16,0 2-66 16,0-3-78-16</inkml:trace>
  <inkml:trace contextRef="#ctx0" brushRef="#br0" timeOffset="-192025.67">18224 9671 614 0,'0'0'57'0,"5"0"5"16,4 0-20-16,3 4-25 16,3 8 2-16,2 4-7 15,0 3-2-15,2 1-2 0,-6-2-5 16,2-2-2-16,-6-7 1 16,1-4-1-16,-2-5 2 15,-2 0 4-15,-1-7 6 16,-2-5-6-16,4-4-3 15,-1 0-3-15,0-2 0 0,-1 2-4 16,4 1-26-16,2 3-35 16,-1 1-107-16,4 4-187 15</inkml:trace>
  <inkml:trace contextRef="#ctx0" brushRef="#br0" timeOffset="-191586.36">18523 9719 405 0,'0'0'180'0,"5"0"-140"16,5 0-11-16,7-7-5 16,-2 0-7-16,9-2-14 15,-4 0-1-15,-1-3-2 0,-2 0 1 16,-8-1 2-16,-4 0-1 16,-5 2 3-16,0 4 0 15,-12 3-4-15,-1 2 0 16,-3 2-2-16,3 2 2 15,2 8 0-15,8 2-3 0,3 1-1 16,0 0 4-16,7 2 1 16,8-4 2-16,4-2-1 15,4-2-3-15,-1-5 3 16,4-2-1-16,-7 0-1 16,2-6 0-16,-3-5 1 0,-3-1-1 15,-3-1 11 1,-2-1 27-16,-5 3-1 0,-2 3-9 15,1 2-9-15,-2 1-6 16,-1 5 0-16,1 0-6 16,1 4-6-16,5 8-3 0,1 4 1 15,2 6 1-15,0 3 1 16,-2 1-1-16,-4 3 1 16,-5-1-1-16,-9 4 0 15,-23-7-10-15,-19-5-54 16,-17-7-177-16</inkml:trace>
  <inkml:trace contextRef="#ctx0" brushRef="#br0" timeOffset="-158210.89">17881 12651 231 0,'-5'0'105'0,"-1"0"-39"16,4 0-1-16,2 0-19 15,0 0 6-15,0 0-8 16,0 0-2-16,0-1-8 0,8-1-11 15,4 0-2-15,2-1 0 16,3 1-6-16,3 0-7 16,4 0-6-16,2 0 7 15,2 1 0-15,3-1-2 16,5-2-3-16,6 3 0 16,-1-1-2-16,6 0-1 15,-3-2 3-15,2 2-3 16,0-1 1-16,-2 0-2 0,0-1 2 15,-5 0 0-15,4 2-1 16,-5-1 2-16,2-2-1 16,-1 1 1-16,-3 0 1 0,2 1 0 15,-2 0-3-15,1 1 3 16,-3 0 2-16,5-2-4 16,-2 0 2-16,1 3-2 15,-3-1-1-15,3-1-1 16,-1 1 1-16,4 0 0 0,-6-1-1 15,3 1 1-15,-1-2-1 16,-3 2 0-16,1 0 1 16,1-1 0-16,-2-1 0 15,2 1 0-15,-2-1 1 16,0 1-1-16,2-3-1 0,2 2 1 16,0 3-1-16,1-3-1 15,-3 3 2-15,4-1-1 16,-1 0 0-16,-1 2 1 15,1-2-1-15,-1 1 0 16,0 1 2-16,-3 0-3 0,1-2 2 16,-4 0-1-16,1-2 0 15,-1 2 0-15,-3 1 0 16,3-1 0-16,-5-2 1 16,4 2-2-16,-4 1 1 15,3-1 0-15,-1 0 0 16,3 2 1-16,-3-1-1 0,0 1 0 15,3-2-1-15,-1 2 2 16,-1 0-2-16,1 0 2 16,-1 0-1-16,1 0 0 15,-1 0 1-15,-1 0-1 0,-2 0 0 16,2 0 0-16,0 0 0 16,-1 0 0-16,1 0 0 15,1 0 1-15,1 0 0 16,-4 0 0-16,1 0 0 15,-1 0 1-15,-3 0-3 16,-2 0 3-16,-1 0 0 0,-3 0-2 16,1 0 3-16,-4 0-2 15,-1 0 2-15,-1 0 0 16,-4 0-2-16,-2 0 1 16,-4 0 0-16,-1-2-1 15,-2-4-10-15,-3-6-57 16,-15-8-249-16</inkml:trace>
  <inkml:trace contextRef="#ctx0" brushRef="#br0" timeOffset="-150441.83">13902 12617 326 0,'0'0'52'16,"-4"-1"-10"-16,4 1 2 15,0 0 2-15,0 0-11 16,0 0-17-16,0 0-2 16,0 0-1-16,0 0 2 0,0 1 5 15,2 9-1-15,2-2-3 16,-2 7-30-16,0 1 33 15,1 3-4-15,-1 3 0 16,-1-1-4-16,3 2-3 0,-1-3-2 16,1 2-6-16,4-3 1 15,-3 1 0-15,0-4-2 16,2 0 0-16,2-2 0 16,-1-2 1-16,-5 1-2 15,3-2-2-15,-3-2-35 16,-3-2-9-16,0-2-66 15,0-1-79-15</inkml:trace>
  <inkml:trace contextRef="#ctx0" brushRef="#br0" timeOffset="-150222.03">13782 12967 406 0,'0'0'61'15,"0"0"-15"-15,0 0-12 16,2 4 4-16,8 0 10 16,4 3-15-16,3 0-17 0,3 2-5 15,2 3-7-15,0-1-4 16,5 0-2-16,4-4-30 16,-1-4-37-16,6-3-72 15,0 0-138-15</inkml:trace>
  <inkml:trace contextRef="#ctx0" brushRef="#br0" timeOffset="-150124.22">14205 12971 506 0,'-21'0'28'0,"-8"6"-20"15,-11 11-4-15,4 8-2 16,2 0-7-16,7-1-149 16</inkml:trace>
  <inkml:trace contextRef="#ctx0" brushRef="#br0" timeOffset="-142864.12">2407 13720 181 0,'-3'-2'69'0,"-1"2"-33"15,4-2 2-15,-1 2 11 16,-1 0-3-16,2 0-10 16,0 0-6-16,0 0-1 15,0-1-2-15,0 1-4 16,0 0-1-16,0 0-2 0,0 0-8 16,5 0-2-1,0 0 7-15,5 0-4 0,0 0-3 16,1 0 1-16,6 0 1 15,-4 0-2-15,9 0 3 0,0 0 1 16,2 0 2-16,3 0-1 16,2-2-4-1,0-2 0-15,-2 3 0 0,2-1-15 16,-2-1 8-16,0 3 0 16,0-1-1-16,0-1 0 15,-1 2 0-15,3-2 2 0,2 1-3 16,-1-3 0-16,2 4 0 15,1-2 1-15,3 1 1 16,-3 1 2-16,2 0-3 16,-2 0 1-16,1 0-3 15,0 0 1-15,0 0-1 0,1 0 1 16,6 0 0-16,1 0-1 16,-1 0 0-16,7 0 0 15,-2 0 0-15,-1 1 0 16,1 1-2-16,0-2 1 15,-2 2 1-15,-2 0-1 16,-4-1 0-16,1 1 1 0,-2 0-1 16,2-1 1-16,-2-1-1 15,1 3 3-15,1-3-1 16,-1 2 0-16,7-4-1 16,-4 2 1-16,1 0-1 15,4 0 0-15,-1 0 0 0,3 0 0 16,0 0 1-16,-2 0-2 15,1 0 0-15,-3 0 1 16,2 0 0-16,0 0 1 16,-2 0-1-16,-3 0 0 15,3 0 0-15,0 0 2 0,-2 0-2 16,4 0 1-16,-2 0-1 16,3 0 0-16,0 0 1 15,3 2-1-15,-4 1 0 16,3-1-1-16,-4 0 0 15,2-1 1-15,-3 1-1 0,0-2 0 16,-3 2 0 0,-2-2 0-16,1 0 2 0,-2 0-4 15,-1 0 3-15,-3 0-1 16,0 2 1-16,-3-2-1 16,1 1 0-16,1-1 2 0,2 2-2 15,-1 0 0-15,-2 0 0 16,4-1 3-16,-4-1-2 15,0 3 2-15,0-3 1 16,-1 0 1-16,-2 0-1 16,-4 0 0-16,0 0-2 0,-4 0 1 15,-1 0-2-15,-6-3-1 16,1-4-20-16,-3-8-72 16,5-13-320-16</inkml:trace>
  <inkml:trace contextRef="#ctx0" brushRef="#br0" timeOffset="-123113.39">6572 13740 342 0,'-2'1'67'16,"2"-1"-32"-16,0 2 7 0,0-2-9 15,2 2 7-15,9 0-13 16,3-2-4-16,9 0 9 16,8 0-5-16,5 0-1 15,9 0 4-15,6-6-13 16,12 1-7-16,4-1 0 0,3-2 0 15,3 1 0-15,3 0-3 16,-2-3-3-16,-5 3 0 16,0 0-2-16,-6 0 0 15,-5 0 0-15,-3 2 0 0,4-1 0 16,-1 1 0-16,-3-1 1 16,5 3 4-16,4 1-2 15,-3-1-7-15,4 3 3 16,-1-2-2-16,1 0 2 15,1 0-1-15,-3 1 1 16,4-2-1-16,-2 2 2 0,-1-3-2 16,5 2 0-16,-1-1 0 15,-2 1 1-15,-2-1-2 16,4-3 2-16,-4 3-2 16,-4 1 1-16,-1-4 0 0,-3 1 1 15,-5 0-1-15,-4 0-1 16,-4-2 1-16,-6 1 1 15,3-1-2-15,-10 0 2 16,-1 1 0-16,-4-1-1 16,-6 0 3-16,-5 0 0 15,-3 2-2-15,-7-1 1 0,-4 0-2 16,-4 2-7-16,-14-3-65 16,-9-6-147-16</inkml:trace>
  <inkml:trace contextRef="#ctx0" brushRef="#br0" timeOffset="-116799.45">5982 12771 321 0,'-5'-7'44'16,"-2"1"-2"-16,0 1-8 15,0-2-2-15,-1 2 3 16,1-1-8-16,1 1-3 16,0 0-1-16,0-1-3 0,3 3-7 15,-3-2-6-15,-1-1-2 16,1 1-1-16,-6-1-1 16,0 1 0-16,-3 1 0 15,1-1 3-15,-4 0-1 16,0-1-1-16,-3 3-1 0,-5-2-3 15,-1-1 0-15,-3 2 2 16,-6-1-2-16,-3 2 0 16,-2-3 0-16,-5 3 0 15,-2-1 0-15,-2 2 0 16,-3-1 1-16,-2 1-1 0,0 0 0 16,-1 0 3-16,-2 0-6 15,-3 1 2-15,2-1 1 16,-2 0 1-16,-2-1-1 15,4-1 1-15,-1 0-1 16,1 1 0-16,1-4 1 16,2 0-2-16,0-2 2 0,-2 1-2 15,2 0 1-15,1 1 1 16,1-1-1-16,-1-1 0 16,2 3 0-16,-4-2 1 15,1 1-1-15,3 2 0 16,-5 0 0-16,-3 1 0 15,3-2 0-15,-1 3 0 0,0 1 0 16,-2 0 3-16,0 0-7 16,1 2 4-16,1-1 0 15,-4 1 0-15,4 0 1 16,-2-2-2-16,1 2 2 16,4-2-1-16,-2 2 0 15,2 0 0-15,0 0 0 0,1 0 0 16,-3 2 2-16,1 3-3 15,1 1 0-15,1 1 1 16,-1 4 1-16,2-5-1 0,-1 4-1 16,-1 0 2-16,2 3-2 15,-2 1 1-15,2-1 0 16,-1 3 0-16,1 0 0 16,1 2 0-16,4 1 0 15,0 1 0-15,3-1 0 0,4 5 1 16,4 2 0-16,-1 1 0 15,2 5-1-15,3 6 1 16,-1 1-2-16,2 5 1 16,1 1 0-16,3 5 0 15,2-2 0-15,2 1 0 16,6-1 0-16,4-2 0 0,3-5 0 16,5 0 0-16,5-5-1 15,2-3 1-15,0-2 2 16,3-2-2-16,8 0 2 15,4 2 0-15,-1-2-1 16,4 0 1-16,1 2-1 0,5-1 0 16,1 1-2-16,0-6 2 15,4-2-1-15,2 0 2 16,3-3 2-16,-2-4 0 16,4-2-2-16,1 2 5 15,-3-3-3-15,4-1 2 0,2 1-3 16,-4-1 1-16,-1 1-2 15,-1-1-1-15,2-1-1 16,-2-1 1-16,1 1 0 16,3-2-1-16,-3-2-1 15,5 1 3-15,2-5-2 0,0 1 1 16,7-3 0-16,-1 1-1 16,1 0 0-16,-1-1 0 15,3 3 1-15,-1 0-1 16,-2-2 0-16,1 1 1 15,2 1-1-15,-2-1 0 0,4 1 0 16,-2 1 1-16,2-3-2 16,1 1 1-16,0 3 1 15,-3-2-1-15,2-1 0 16,-7 0 0-16,1 3 0 16,-4-1 0-16,-1 3 0 0,-3-3 0 15,-2-2 0-15,1 4-1 16,-3-3 1-16,-1 2-1 15,0-3-3-15,-2 2-4 16,2-1 1-16,-2 0 0 16,4-3 4-16,-2 3 0 15,4-2 1-15,0-1 1 0,-2 3 0 16,3-4 1 0,-3 2 1-16,1-2-2 0,0 0 1 15,0 0 0-15,-3 0 0 16,4 0 1-16,-2 0-1 15,2 0 0-15,0-2 0 0,1 0 0 16,-2 0-1-16,4-1-1 16,-2 1 0-16,2 0 1 15,1 1 1-15,0-1 0 16,1 0 1-16,1 0-2 0,-1-2 2 16,0 3-1-16,0-1 0 15,-2-1 2-15,1-1-2 16,-3-2 1-16,0 1 0 15,-1 0 0-15,0 0 0 16,0-1 0-16,-1-1-1 16,-1 1 0-16,2 1 1 0,-2 2-2 15,0-5 2-15,0 0 0 16,-4-1 1 0,0 0 1-16,-3-2 3 0,-2 1 5 15,0-1-2-15,-1-2 2 16,-2-1-4-16,1 2-5 0,0-3 2 15,1-1-3-15,-1 2-1 16,2-1 1-16,-1 0-1 16,3 0 0-16,-2-1 0 15,4 2 0-15,-4 2 0 16,0-5 0-16,-2 3 2 0,-3-2 3 16,1 2 1-16,-3-3 5 15,-3 3-12-15,1-1-6 16,1-2 11-16,-7 1-4 15,0 0 3-15,3-3-3 16,-3 1 1-16,0-4 0 0,-4 1 0 16,-1-4-1-16,0-3 1 15,-1-5 1 1,-4-7-2-16,-2-5 1 0,-2-9-1 16,-11-4 3-16,-1-7 10 15,-9-6 6-15,-4-4 3 16,-9-3-12-16,-11-3-9 0,-14-1-6 15,-23-2-27-15,-17-2-69 16,-25 1-156-16</inkml:trace>
  <inkml:trace contextRef="#ctx0" brushRef="#br0" timeOffset="-63112.8">12092 12354 138 0,'-2'-2'47'0,"2"0"16"15,-1 0-14-15,-1 2-16 16,0-1 1-16,-1 1 12 16,2 0 8-16,1 0 5 15,-2-3-10-15,2 3-8 16,-2 0-4-16,2 0-11 0,0 0-4 16,0 0-5-16,0 0 2 15,0 0 0-15,0 0 0 16,5 0-5-16,5 0 1 15,6 0 2-15,7 0 2 16,4 0-1-16,7-1-22 0,0-1 11 16,6 0-2-16,-4 0-3 15,0 1-1-15,-5-1-1 16,-6 0 0-16,-9 2 0 16,-6-2 1-16,-4 2-1 15,-6-1 0-15,-2-1 3 0,-11 0-2 16,-4 0 3-16,-7 2 6 15,-1 0-9-15,-7 0 1 16,-1 0-1-16,-1 0-2 16,0 0 2-16,0 0 1 15,6 0-5-15,2 4 3 0,4-2-4 16,10 1-1-16,3-1 5 16,3 0 0-16,6-1 0 15,0 3-1-15,6-4 2 16,9 2 0-16,0-1 0 15,12-1 4-15,5 0-5 0,4 0 3 16,4 0 0-16,1 0 2 16,0 0 0-16,-2 0-2 15,-3 0 0-15,-8 0-5 16,-1 0 3-16,-7 0-1 16,-6 0 1-16,-7 0 1 0,-5 0-3 15,-2 0 3-15,0 0 5 16,-10-1-1-16,-7-1-5 15,-2 2-1-15,-5 0 1 16,-3 0 0-16,-1 0-1 16,2 0 0-16,3 0 0 0,2 0 0 15,6 0 0-15,4 0-7 16,8 0-31-16,3 0-50 16,2-9-219-16</inkml:trace>
  <inkml:trace contextRef="#ctx0" brushRef="#br0" timeOffset="-61747.44">11181 12479 384 0,'-3'0'45'0,"-1"1"21"16,1-1-2-16,3 0-22 15,0 0 0-15,3 0-17 16,9 0 13-16,5 0 12 16,5-3-19-16,4-1-7 0,7 0 2 15,3 1-29-15,1-1 13 16,1 1-4-16,-4-1-4 15,3 3-1-15,-8-1 1 16,-2 0-1-16,-7 2-1 16,-7 0 0-16,-7-2-2 15,-6 2 4-15,-3 0 2 16,-13 0 11-16,-5 0-13 0,-10 0-2 16,0 2 1-16,-6 2-3 15,1 1 4-15,0 2-2 16,2-2 0-16,4 3 1 15,3-3 0-15,9 2-2 0,4-2 2 16,7-1-1-16,7-2 0 16,0-2-18-16,12 0 19 15,11 0 3-15,6 0-2 16,5-4 0-16,5-3 0 16,4 1 0-16,1 0 1 15,-1 0 1-15,-4 0-3 0,-2 1 0 16,-10 0-2-16,-5 3 3 15,-7-1-1-15,-10 1-1 16,-5 2 2-16,-15 0 1 16,-9 0-2-16,-6 0-4 15,-11 0 5-15,-3 0-1 0,-5 4-1 16,8 1 1-16,-3 2-1 16,10-2 0-16,5 1 1 15,10-1-2-15,6 0 1 16,11-1 1-16,2-1-3 0,12-1 2 15,9-2 2-15,11 0 0 16,5 0-1-16,4 0-1 16,1-3 1-16,2-1 0 15,-3-1-3-15,-7 1 2 16,-7 1 3-16,-8-1-6 16,-11 0 6-16,-8 4-3 0,-7 0 0 15,-15 0-4-15,-8 0 3 16,-6 0 0-16,-1 0 2 15,-2 2 2-15,10 2-3 16,7 0 0-16,5-3 0 16,12 3 1-16,5-1-3 15,14-1-2-15,13 2 3 0,13-4-13 16,5 0-58-16,7-2-181 16</inkml:trace>
  <inkml:trace contextRef="#ctx0" brushRef="#br1" timeOffset="-58516.86">12111 12286 288 0,'-9'0'2'16,"6"0"-1"-16,3-2-2 0,2-2-36 15,8-3-64-15</inkml:trace>
  <inkml:trace contextRef="#ctx0" brushRef="#br0" timeOffset="50349.06">20893 9346 647 0,'-8'-25'56'0,"5"8"5"0,3 7-16 16,0 10-14 0,1 0-16-16,9 19-10 0,2 12-3 15,0 14 2-15,3 10 3 16,-1 11 0-16,-3 7-3 16,0 6-2-16,-1-2-1 15,0-1 0-15,-3-8 2 0,2-4-5 16,-2-12 4-16,1-9-2 15,-5-9 0-15,4-9-5 16,-2-9-9-16,6-12-11 16,-2-4-27-16,0-24-61 15,1-13-65-15</inkml:trace>
  <inkml:trace contextRef="#ctx0" brushRef="#br0" timeOffset="50729.11">20932 9386 633 0,'-10'-43'25'16,"10"1"35"-16,15 10-8 15,16 6-21-15,12 8-10 16,0 9-11-16,3 9-7 0,-4 2-3 16,-9 19-3-1,-14 6-12-15,-14 5-13 0,-5 2-9 16,-21 2 14-16,-8-6 15 15,-3-3 9-15,3-6 3 16,2-4 21-16,11-8 6 16,7 1-8-16,9-3-12 0,9 0-9 15,14 2 1-15,9 4-2 16,2 4-1-16,-3 5 0 16,-11 6-9-16,-11 5-23 15,-9-1-9-15,-26 1 18 16,-3-4 19-16,-8-4 7 15,3-7 2-15,5-4 9 0,12-8 2 16,14-6-11-16,8 0-5 16,27-13-51-16,14-9-74 15,17-8-297-15</inkml:trace>
  <inkml:trace contextRef="#ctx0" brushRef="#br0" timeOffset="51113.4">21645 9319 3 0,'0'-12'633'16,"5"-1"-564"-16,12 1-13 0,2 5-23 15,10 1 0-15,3 6-16 16,2 0-11-16,-5 13-2 16,-2 9-3-16,-11 10-1 15,-12 8-1-15,-8 9-4 0,-19 1-2 16,-9 1 2-16,-6-5 2 16,0-3 3-16,5-8-1 15,9-10 4-15,9-4 3 16,13-5 1-16,8-3-3 15,19-5 6-15,12-4-5 16,16-2-3-16,6-2-3 16,4 0-3-16,-5-9-21 0,-7-6-41 15,-13-2-95-15,-17-3-197 16</inkml:trace>
  <inkml:trace contextRef="#ctx0" brushRef="#br0" timeOffset="51242.71">21591 9550 605 0,'-9'-10'65'0,"14"-4"-46"16,33 1-5-16,26-2-14 15,23-1-3-15,8-2-47 16,10-3-59-16</inkml:trace>
  <inkml:trace contextRef="#ctx0" brushRef="#br0" timeOffset="51990.48">22814 9207 466 0,'0'-3'182'16,"0"1"-157"-16,-7 2 11 15,-8 17-22-15,-7 10 2 16,-7 8-9-16,-10 9-2 15,-3 6-5-15,-6 3 1 16,-3-1 1-16,-1-4-2 0,1-8 0 16,3-8-1-16,1-11 1 15,8-12 3-15,5-7-2 16,10-2 4-16,7-11 8 0,9-9 4 16,8-5-11-16,5-1-4 15,17-2-2-15,7 4 0 16,3 8-1-16,10 9 0 15,-1 7 0-15,0 7 0 16,4 12 1-16,-2 6-1 16,0 4 1-16,2 3-1 15,-1 0-24-15,-2-3-79 0,-2-5-88 16</inkml:trace>
  <inkml:trace contextRef="#ctx0" brushRef="#br0" timeOffset="70849.95">21022 11437 157 0,'0'-2'247'0,"0"-2"-183"16,0 3 21-16,0 1-26 15,0-2 3-15,0 0-14 16,0 2-21-16,0 0-8 16,0 0 6-16,0 0-8 0,0 0-2 15,0 0-6-15,0 0 0 16,0 0 1-16,0 0-1 15,0 0 0-15,0 5 1 16,0 3 3-16,0-1-2 16,0 2-3-16,-2 0-1 0,-1 3 1 15,-2 3-3-15,4-3-1 16,-3 0-2-16,2 5 1 16,2-3-1-16,0-1 0 15,0 0 0-15,0 0-1 16,0-2 0-16,0-3 1 15,0 3 0-15,0-2 1 0,0-1-3 16,0-1 0-16,0 0 2 16,-1-4-1-16,1 2 0 15,-2-1 0-15,2 2-2 16,-2-5 2-16,2 3-1 16,0-1 1-16,0-3-1 0,0 2 0 15,0-2 0-15,0 0 0 16,0 0 1-16,0 0 0 15,0 0-1-15,0 0 1 16,0 0-1-16,0-2 0 16,0-6-20-16,0-9-76 0,4-4-264 15</inkml:trace>
  <inkml:trace contextRef="#ctx0" brushRef="#br0" timeOffset="101301.58">20269 13069 689 0,'0'-4'82'0,"0"3"-35"0,0 1 1 16,2 0-22-16,-2 4-13 16,3 6-9-16,2 1-2 15,0 7 2-15,2-1 0 16,0 1-3-16,0-2-1 0,-1-2 1 16,1 1-5-16,-4-5-21 15,1-3-30-15,-2-7-38 16,-1 0-78-16,-1-15-253 15</inkml:trace>
  <inkml:trace contextRef="#ctx0" brushRef="#br0" timeOffset="101422.48">20296 12893 588 0,'-5'-10'41'16,"3"5"-3"-16,2 5-12 15,0 0-29-15,7 7-37 16,5 4-40-16,3 0-200 15</inkml:trace>
  <inkml:trace contextRef="#ctx0" brushRef="#br0" timeOffset="101841.05">20483 12857 436 0,'-2'-4'276'16,"2"2"-229"-16,0 2-36 15,4 14 5-15,7 11 1 16,1 10 0-16,3 9-8 0,-3 9-8 16,2 7 1-16,-2 4 2 15,-4 0-2-15,1 0-1 16,-1-5 1-16,-3-6 1 16,0-6-1-16,2-8 0 15,0-3 1-15,3-11 1 0,0-4-1 16,4-10-1-1,5-8 1-15,-1-3-2 0,5-9 3 16,4-16-3-16,-4-5 0 16,-1-8 0-16,-8-6-4 15,-11-1-16-15,-4 1-8 16,-23 0-15-16,-12 6 14 0,-8 6 18 16,-7 7 10-16,3 3 9 15,6 7 20-15,8 2-14 16,12 1 9-16,19 2-12 15,9 0-3-15,23 1-10 0,15-2-5 16,12 2-28-16,7-3-52 16,5-2-153-16</inkml:trace>
  <inkml:trace contextRef="#ctx0" brushRef="#br0" timeOffset="102165.34">21106 12950 145 0,'9'-11'570'16,"-3"2"-520"-16,-3 4-19 0,1 5 4 16,-1 7-5-16,0 14-22 15,2 11 2-15,-3 11 2 16,-2 11-2-16,0 6-4 15,0 2-3-15,0 2 0 16,0-6-2-16,0-5-1 0,5-8 0 16,4-10 2-16,-2-6-3 15,-1-8 0-15,2-6-2 16,-1-9-12-16,0-6-7 16,-1 0-16-16,-3-12-22 0,1-5-41 15,-2-10-36 1,2 0-178-16</inkml:trace>
  <inkml:trace contextRef="#ctx0" brushRef="#br0" timeOffset="102551.2">21129 13017 543 0,'4'-32'59'16,"12"2"-11"-16,10 7 19 15,4 6-21-15,4 7-6 0,4 6-16 16,-8 4-14-16,-4 11-1 16,-11 9-6-16,-10 5-3 15,-5 5-3-15,-17 4-8 16,-7-5-14-16,-6-2 12 0,1-8 1 16,4-3 13-16,7-6 0 15,5-4 2 1,8-4 7-16,5 0-16 0,4-2 7 15,12 0 4-15,4 3-5 16,3 6 0-16,-1 2 0 16,-6 5 0-16,-7 2 0 0,-7-1-2 15,-2 1-9-15,-13-5 20 16,-6-3-13-16,-7-3 4 16,3-3-3-16,-1-4 2 15,3-4-15-15,6-10-46 16,10-7-52-16,5-8-232 0</inkml:trace>
  <inkml:trace contextRef="#ctx0" brushRef="#br0" timeOffset="103002.16">21627 13050 531 0,'0'0'97'0,"7"-6"-53"16,9 1 17-16,4-1-38 0,4 3 2 16,2 1-16-16,-1 2-9 15,-1 0-21-15,-6 0-55 16,-9 4-62-16,-7 1-313 16</inkml:trace>
  <inkml:trace contextRef="#ctx0" brushRef="#br0" timeOffset="103122.11">21620 13155 575 0,'-2'5'62'0,"4"-5"-42"16,19 0 30-16,12 0-35 15,8 0-13-15,4 0-19 16,1-5-113-16,0-4-379 0</inkml:trace>
  <inkml:trace contextRef="#ctx0" brushRef="#br0" timeOffset="103485.45">22283 12914 528 0,'-2'-7'74'0,"-9"1"-21"16,-5 6 3-16,-3 0-25 0,-1 6-8 15,0 10-2-15,-4 3-23 16,4 6 5-16,2 4 11 16,2 0-4-16,7 3-3 15,7-2-5-15,2 1 0 16,6-5-2-16,14-2 1 15,5-5-1-15,1-5-1 16,6-5-4-16,2-4-12 0,0-2-16 16,-6-3-25-16,-3-4-38 15,-5-7-71-15,-8-3-230 16</inkml:trace>
  <inkml:trace contextRef="#ctx0" brushRef="#br0" timeOffset="103643.03">22127 13114 587 0,'0'-11'46'15,"8"0"-42"-15,16 2 14 16,10-2-12-16,8 1-7 16,6-5-52-16,3-4-296 15</inkml:trace>
  <inkml:trace contextRef="#ctx0" brushRef="#br0" timeOffset="104091.92">22744 13028 522 0,'-6'0'92'0,"2"0"-62"16,4 0 36-16,7 0-14 0,12 0-29 16,8 0 3-16,7 0-8 15,11 0-5-15,1 0-7 16,5 0-1-16,-3 0-4 15,-1 0-1-15,-8 0-1 16,-6 0-27-16,-11 2-26 16,-12 0-67-16,-10-2-46 0</inkml:trace>
  <inkml:trace contextRef="#ctx0" brushRef="#br0" timeOffset="104243.16">22809 13103 525 0,'-10'2'31'0,"10"1"-4"15,13-3 18-15,19 2-17 16,11-2-15-16,6 0-11 16,5-5-2-16,-1-4 2 15,-7-4-29-15,-7-1-54 0,-12-4-145 16</inkml:trace>
  <inkml:trace contextRef="#ctx0" brushRef="#br0" timeOffset="104402.86">23184 12950 311 0,'-7'-13'203'16,"2"4"-95"-16,2 8-35 15,3 1-24-15,6 6-24 16,10 12 7-16,6 8-6 0,1 4-7 16,-2 7-10-16,-6 1-4 15,-8 1-5-15,-7 0 1 16,-17-5-20-16,-13-4-23 16,-11-10-63-16,-2-11-49 15,-6-9-98-15</inkml:trace>
  <inkml:trace contextRef="#ctx0" brushRef="#br0" timeOffset="104940.47">24007 12816 588 0,'6'0'70'16,"-6"0"-33"-16,0 11 4 0,-11 10 2 15,-5 9-29-15,-4 4-6 16,-8 5-3-16,-5 4-3 16,1-2-2-16,-4-2 0 15,2-5 1-15,0-7-2 16,2-9-1-16,5-11-4 15,3-7 1-15,10-5 3 0,5-13 1 16,7-7-5-16,2 0 10 16,10 0-8-16,7 7-1 15,5 4 3-15,5 9-1 16,3 5 2-16,-1 2 0 16,0 13 1-16,0 3-1 15,-2 4 1-15,-3-1-5 0,-2 2-14 16,-2-3-17-16,-2-4-23 15,-5-4-28-15,-3-7-131 16</inkml:trace>
  <inkml:trace contextRef="#ctx0" brushRef="#br0" timeOffset="105185.78">24270 12990 463 0,'0'-3'206'0,"7"-2"-187"16,11 1 4-16,4 4 8 15,3 0-16-15,3 0-13 0,-1 2-28 16,-1 1-55-16,-10 1-51 15,-5-1-284-15</inkml:trace>
  <inkml:trace contextRef="#ctx0" brushRef="#br0" timeOffset="105309.55">24288 13090 389 0,'0'6'213'0,"0"-6"-188"15,21 0 8-15,10 0-10 16,5 0-19-16,7 0-19 0,2-4-74 15,2-6-160-15</inkml:trace>
  <inkml:trace contextRef="#ctx0" brushRef="#br0" timeOffset="105651.22">24874 12890 430 0,'8'0'204'0,"-1"0"-162"16,-7 0-12-16,0 13 14 15,-10 3-21-15,-8 5-13 16,-3 6-11-16,-6 2 5 0,-6 2-1 16,-1-3-2-16,0-1-3 15,4-6-15-15,1-6 1 16,7-7 6-16,7-6 6 16,7-2 4-16,6-4 0 15,2-6 0-15,7-1-1 0,8-2-1 16,4 5-2-16,3 0-3 15,1 5 3-15,3 3 4 16,-6 0 1-16,4 6-3 16,-2 4 4-16,0 4 0 15,-3 0-1-15,-1 1-2 16,0-5 1-16,0 0-2 16,-6-5-28-16,1-5-37 0,-4-2-14 15,-2-12-114-15</inkml:trace>
  <inkml:trace contextRef="#ctx0" brushRef="#br0" timeOffset="105833.2">24981 12650 616 0,'0'-9'70'0,"0"5"-33"15,2 4 10-15,4 0-13 0,3 13-16 16,-2 8-5-16,3 8-10 15,-7 8-1-15,-3 4-8 16,-1 4-45-16,-13-3-204 16</inkml:trace>
  <inkml:trace contextRef="#ctx0" brushRef="#br0" timeOffset="107040.32">21232 13897 427 0,'0'-9'101'0,"0"0"-18"15,0 3 1-15,0 5-19 0,0 1-19 16,7 5-27-16,2 13-7 15,1 7 7-15,4 8-5 16,-4 11-6-16,-1 0-5 16,-1 4-4-16,-5-1 3 15,2-4-3-15,0-6-5 16,-3-7-20-16,3-8 6 0,0-8-7 16,-3-7-24-16,-1-7 10 15,-1 0-42-15,0-16-49 16,0-7-182-16</inkml:trace>
  <inkml:trace contextRef="#ctx0" brushRef="#br0" timeOffset="107412.56">21272 13947 543 0,'0'-25'58'16,"0"3"-18"-16,6 4 20 15,15 2-10-15,4 5-42 0,3 4 5 16,-1 6-4-16,-4 1-1 15,-3 10-10-15,-14 6 0 16,-6 4 1-16,-7 3-24 16,-15-2 5-16,-2-5 7 15,-1 1 13-15,2-7 1 0,7-3 7 16,5-5 6-16,10 0-3 16,1-2-1-16,12 0-2 15,10 4-10-15,1-1 1 16,3 4-2-16,1 2 0 0,-5 4 2 15,-10 1 0 1,-5-2-6-16,-7 3-5 0,-12-3 7 16,-5-3 8-16,-7-2-2 15,2-1 2-15,0-3-1 16,7-3 2-16,6 0-4 16,9 0 3-16,2-7-17 15,19-4-77-15,9-5-40 0,7-3-262 16</inkml:trace>
  <inkml:trace contextRef="#ctx0" brushRef="#br0" timeOffset="107577.4">21606 13982 657 0,'0'0'67'16,"15"-5"-35"-16,12 0 12 15,11-1-18-15,6 3-14 16,2 1-11-16,3 2-1 15,-5 0-14-15,-10 2-69 0,-14 5-55 16,-16 0-156-16</inkml:trace>
  <inkml:trace contextRef="#ctx0" brushRef="#br0" timeOffset="107698.42">21681 14084 492 0,'0'2'71'15,"7"-2"-59"-15,18 0 16 16,4-4-14-16,6-3-10 15,-2-5-14-15,-3-1-114 16,-6-3-363-16</inkml:trace>
  <inkml:trace contextRef="#ctx0" brushRef="#br0" timeOffset="107870.38">21811 13872 262 0,'-12'-7'312'0,"5"1"-254"15,4 6-14-15,3 4 1 16,0 12 1-16,7 7-12 0,3 9-26 15,2 2-3-15,0 5-3 16,-7 4-1 0,0-4 0-16,-3-1-5 0,-2-6-33 15,0-11-70-15,0-5-14 16,2-12-151-16</inkml:trace>
  <inkml:trace contextRef="#ctx0" brushRef="#br0" timeOffset="108140.6">22286 13816 726 0,'0'-7'54'0,"-5"7"-39"16,-10 0-18-16,-5 13 16 15,1 10-3-15,-3 7-6 16,3 4-1-16,0 5-2 0,6 0-2 15,5-1 1-15,4-8 1 16,4-3-2-16,4-7 1 16,9-8 1-16,6-3-2 15,8-3-1-15,2-6-6 16,3 0-17-16,-3-2-14 0,-2-11-58 16,-7-1-103-16</inkml:trace>
  <inkml:trace contextRef="#ctx0" brushRef="#br0" timeOffset="108274.5">22135 14025 512 0,'0'-2'87'15,"12"-7"-75"-15,15 2-2 16,17-2-4-16,6 0-10 16,0-3-52-16,5-2-109 15</inkml:trace>
  <inkml:trace contextRef="#ctx0" brushRef="#br0" timeOffset="108715.76">22675 13998 415 0,'0'0'191'16,"0"0"-159"-16,5 0 18 16,7-5-5-16,6 1-13 15,6-1-29-15,9 1 7 16,5 1-3-16,3 1-2 15,-3 2-3-15,-4 0-4 16,-7 0-21-16,-9-2-65 0,-16 8-18 16,-2-1-137-16</inkml:trace>
  <inkml:trace contextRef="#ctx0" brushRef="#br0" timeOffset="108853.5">22717 14039 421 0,'-23'8'118'0,"12"-5"-88"0,11-1-10 16,14 1 2-16,17-3-1 15,14 0-16-15,3 0-3 16,8 0-13-16,-2-8-16 16,-6-3-31-16,-8-5-95 15,-14-4-134-15</inkml:trace>
  <inkml:trace contextRef="#ctx0" brushRef="#br0" timeOffset="109030.26">23055 13897 451 0,'-12'-13'121'15,"2"4"-58"-15,5 7 0 16,5 2-26-16,0 6-29 15,5 10 11-15,7 9 5 0,3 2-11 16,-6 3-8 0,-4 4-4-16,-3 0-1 0,-4-4-10 15,-16-7-14-15,-3-5-6 16,-3-5-12-16,1-8 8 0,2-5 4 16,2 0-9-16,7-7-46 15,9-7-90-15</inkml:trace>
  <inkml:trace contextRef="#ctx0" brushRef="#br0" timeOffset="109392.01">23555 13813 634 0,'13'-8'64'15,"-9"1"-53"-15,-4 7 49 16,0 2-27-16,-8 14-21 0,-6 9-4 15,-8 6-3-15,-3 6-3 16,-7 4-2-16,1 0 2 16,-8-2-2-16,3-5-4 15,-1-7-9-15,2-9-4 16,10-8-5-16,5-8 7 0,12-2 14 16,6-8 5-16,2-9-4 15,14-2 0-15,9-1-2 16,3 4 1-16,4 4 0 15,3 8-3-15,-3 4 2 16,-1 2 2-16,-2 12 0 16,-3 2 0-16,0 4-1 15,-4-2 1-15,1 0-1 0,-5-1-17 16,-3-6-24-16,-2-2-28 16,-1-6-2-16,-4-3-72 15</inkml:trace>
  <inkml:trace contextRef="#ctx0" brushRef="#br0" timeOffset="109604.7">23663 13576 592 0,'-7'-8'61'15,"2"3"-27"-15,1 5 15 16,4 5-36-16,2 13 18 15,6 7-11-15,0 5-13 16,1 8-5-16,-4 3-3 16,-5 2-56-16,0-6-62 0,-5-1-229 15</inkml:trace>
  <inkml:trace contextRef="#ctx0" brushRef="#br0" timeOffset="110105.38">23868 14002 448 0,'-2'0'66'0,"2"0"-3"15,0 0-2-15,5 0-4 16,10 0-9-16,1 0-32 15,6 0 4-15,-1 0-12 16,2 0-7-16,-1 0-1 16,-4 3-23-16,-2 3-47 0,-9-3-46 15,-4 3-162-15</inkml:trace>
  <inkml:trace contextRef="#ctx0" brushRef="#br0" timeOffset="110239.7">23875 14095 460 0,'-4'3'87'15,"4"-1"-67"-15,13-2 22 16,10 0-6-16,9 0-24 16,5 0-8-16,7 0-5 0,-4 0-24 15,0 0-99-15,-6-7-310 16</inkml:trace>
  <inkml:trace contextRef="#ctx0" brushRef="#br0" timeOffset="111429.45">24446 13822 453 0,'-3'0'58'0,"-1"0"-18"16,4 0 25-16,4 0-13 15,10 0-20-15,6-4-11 0,7 1-1 16,2-1-4-16,6-2-20 15,-1 3 16-15,-1-1-4 16,-5 3-4-16,-2-1-1 16,-11 2-3-16,-1 0 1 15,-7 0-1-15,-4 0 0 0,-3 0 0 16,0 3 0-16,0 4 1 16,-3-1 0-16,-4 3 1 15,-1 1-1-15,-1 1 0 16,0 3-1-16,-1 4 0 15,-3 2 1-15,-5 7 0 0,2 1 0 16,-4 3-1 0,-1 3 0-16,-5 1 2 0,3-1-2 15,-1-3 0-15,2-3 0 16,1-5 0-16,1-5 0 16,5-4 9-16,2-7-5 15,6-3-4-15,3-4-1 0,4 0-15 16,0 0 20-1,4-7-4-15,6 0-2 0,3 1 0 16,3 1 1-16,2 2-2 16,1 1 3-16,-2 2 0 15,1 0 0-15,1 3 0 16,3 3 1-16,0 3-1 0,2-3-1 16,-3 0 2-16,-1-2-2 15,0-1 1-15,-5-3-14 16,-4 0-63-16,-3-1-21 15,-5-9-71-15</inkml:trace>
  <inkml:trace contextRef="#ctx0" brushRef="#br0" timeOffset="111623.73">24466 14021 499 0,'6'-3'24'16,"13"-4"-11"-16,8 3 12 16,8 0-13-16,7 3-9 15,3-1-1-15,-3 0-9 0,-3 1-45 16,-5-3-137-16</inkml:trace>
  <inkml:trace contextRef="#ctx0" brushRef="#br0" timeOffset="112050.2">25052 13923 464 0,'10'-8'41'16,"-1"-2"3"-16,1 5 20 0,-5 2-15 15,-2 3-7-15,-3 0-16 16,0 0-8-16,-2 14-5 16,-7 2 11-16,-5 7-12 0,-6 7-21 15,1 1 11-15,-8 3 0 16,-2-2-2-16,-5-4 1 16,0-1 10-16,1-6-23 15,5-6-11-15,1-6-1 16,5-7 1-16,10-2 11 0,4-4 5 15,8-12-7-15,0 2-10 16,9-2 4-16,5 0 12 16,3 5 0-16,4 4 8 15,-1 5-1-15,2 2 1 16,-1 3 6-16,4 10 4 16,0 5 2-16,2 1 4 15,0 4-9-15,0-1-5 0,-1 1-1 16,-5-1-32-16,-3-8-127 15</inkml:trace>
  <inkml:trace contextRef="#ctx0" brushRef="#br0" timeOffset="133179.6">22399 2328 433 0,'1'-8'29'0,"2"-4"-17"0,-3-1 37 16,0 3-10-16,0-5-7 15,0 1-13-15,-6-2-5 16,-6 2-6-16,-2 1 3 16,-10 5 5-16,-5-2-6 15,-1 5-5-15,-9 3-4 0,-3 4 2 16,-4 0 3-16,-3 12 0 16,1 8-1-16,-3 8 6 15,4 7-1-15,1 10-2 16,5 3 3-16,2 9-3 15,9-1-4-15,9 3-2 16,9-5-1-16,9-5 0 0,3-5-2 16,9-5 1-16,13-7 0 15,10-9 1-15,7-2 0 16,12-9 4-16,6-6-1 16,10-5 1-16,2-3 1 0,7 0-22 15,3-3 25 1,-5-5-3-16,-3-4-3 15,-3-2-2-15,-8-4 0 0,-6-5-1 16,-7-2 1-16,-6-5 1 16,-7-6 0-16,-9-6 1 15,-7-2-1-15,-9-2 4 16,-10-5-1-16,-4 1 0 0,-19 0-2 16,-12 3-3-16,-13 10-2 15,-8 6-3-15,-10 14-14 16,1 6-63-16,0 7-21 15,6 4-90-15</inkml:trace>
  <inkml:trace contextRef="#ctx0" brushRef="#br0" timeOffset="133778.44">22919 2514 558 0,'-5'0'70'0,"0"0"-60"16,2-1 49-16,3 1-7 16,0-3-36-16,6 3-3 0,13 0-3 15,8 0 4-15,9 0 9 16,8 0-2-16,8 0-6 16,6 0-7-16,3 7-3 15,0-4-2-15,2 3-1 16,-7 0-2-16,-5-2 0 0,-9-1-1 15,-9 0 2-15,-11-1-1 16,-7-2 0-16,-5 0 0 16,-8 0-5-16,-2 0-7 15,0 0 2-15,-7-2-7 16,-5-1-10-16,-3-2-1 16,3-1-41-16,1-2-18 15,0-2-29-15,2 1-194 0</inkml:trace>
  <inkml:trace contextRef="#ctx0" brushRef="#br0" timeOffset="133978.56">23467 2390 664 0,'0'-5'54'0,"0"1"-29"15,4 1 19-15,5 3-25 16,4 12-14-16,2 7-2 16,2 8 1-16,0 6 3 15,-7 7-2-15,-3 2-3 16,-7 0-1-16,0-3-1 0,-9-3-7 15,-7-6-21-15,-2-8 8 16,-4-8-40-16,2-7-17 16,3-7-8-16,5-5-59 15,9-11-268-15</inkml:trace>
  <inkml:trace contextRef="#ctx0" brushRef="#br0" timeOffset="134406.34">24122 2315 683 0,'-3'-11'25'0,"-9"5"-12"16,-5 3 17-16,-4 3-18 15,-6 11-5-15,0 10-4 16,-5 6-3-16,1 7 0 0,4 5 1 15,2 1 0-15,9-1 0 16,2-1-1-16,5-5 1 16,7 0-9-16,2-5-1 15,4-3 6-15,11-4 5 0,7-3-1 16,5-6 1-16,7-3 1 16,7-4 0-1,5-5-1-15,2 0-1 0,0-8-1 16,3-8 0-16,-5-7 8 15,0-7-12-15,-9-7 4 16,-8-1 2-16,-7-6-10 0,-14 0 4 16,-8 1 12-16,-8 2-2 15,-21 6-7-15,-10 6-2 16,0 8-1-16,-2 6-5 16,7 12-13-16,11 3-25 15,4 9-33-15,14 7-67 16</inkml:trace>
  <inkml:trace contextRef="#ctx0" brushRef="#br0" timeOffset="134867.5">24444 2563 548 0,'-1'-6'28'0,"-3"3"-4"0,3 1 22 15,1 1-15-15,0-1-6 16,0 2-10-16,0 0-6 16,0 0 6-16,0 0 5 15,5-1-2-15,3 1-13 0,7 0 0 16,4 0 3-16,7 0-1 15,3 0 0-15,5 0-7 16,5 0 6-16,-1 1 0 16,1 2-2-16,4-1 0 15,-3 0-2-15,-2-1-2 0,-6 1 2 16,-3-2-1 0,-4 0-2-16,-6 0 2 0,-5 0 0 15,-7 0 0-15,-2 0 2 16,-4 0 1-16,-1 0-1 15,0 0 0-15,0 0-2 0,0 0 0 16,0 0-2-16,0 0-4 16,0 0-12-16,0 0-8 15,0-2-29-15,0-3-42 16,0-3-48-16</inkml:trace>
  <inkml:trace contextRef="#ctx0" brushRef="#br0" timeOffset="135093.51">24906 2427 618 0,'0'-5'60'0,"0"3"-48"15,3 2 25-15,10 0 0 16,2 6-24-16,2 6-2 16,1 4-4-16,1 6 0 15,-5 1-1-15,-6 5-2 16,-6 1 0-16,-2 1-2 15,-12-2-1-15,-12 1-1 0,-8-4-5 16,-7-4-30-16,-5-4-69 16,1-7-63-16</inkml:trace>
  <inkml:trace contextRef="#ctx0" brushRef="#br0" timeOffset="156931.81">17237 4503 87 0,'0'0'19'15,"0"-1"-59"-15</inkml:trace>
  <inkml:trace contextRef="#ctx0" brushRef="#br0" timeOffset="157736.25">17237 4503 50 0,'-36'-30'21'15,"36"30"-1"-15,0 0 4 16,0 0-12-16,0 0 3 16,0 0 8-16,0-2 4 15,0 0-6-15,0 2 14 0,2-3-11 16,-1 1 1-16,1-1-11 15,0 1-9-15,0 0 2 16,-1 1 2-16,-1-2-1 16,0 3-7-16,0 0 0 15,0 0-4-15,0 0-4 16,0 0 1-16,0 0 3 0,0 0-4 16,0 0-17-16,0 0-9 15,0 0-6-15,0 0-6 16,0 0 19-16,0 0 21 15,0 0 13-15,0-1 20 0,0-1 5 16,0-1 11 0,0 1 1-16,0-2 2 0,0 2 3 15,0-1-1-15,0 1 12 16,0 0-8-16,0 1-7 16,0-1-4-16,0 0 5 15,0 2-1-15,0-2-25 0,0 2 7 16,0 0-7-16,0 0-4 15,0 0-1-15,0-2 1 16,0 2-3-16,0 0-3 16,0 0-4-16,0 2-4 15,6 7-2-15,-3 5 1 0,5 6 2 16,-3 1 0-16,2 6 1 16,0 2-2-16,2-3 0 15,-3 5-2-15,-1-4-1 16,0-3 1-16,1-2-1 15,-3-4 2-15,2-4-2 0,-3-3 0 16,1-2-3-16,0-6-15 16,-1 1-34-16,1-4-22 15,1 0-76-15,-1-13-73 16</inkml:trace>
  <inkml:trace contextRef="#ctx0" brushRef="#br0" timeOffset="158171.2">16999 4457 522 0,'0'-10'102'16,"0"-5"-83"-16,17 2 22 16,10 1-8-16,5 0-12 0,7 3-8 15,2-2-4-15,5 5 1 16,-7 5-6-16,-3 1-2 16,-7 0-1-16,-6 14-3 15,-9 6-41-15,-9 1-31 16,-5 6-35-16,-7 5-121 0</inkml:trace>
  <inkml:trace contextRef="#ctx0" brushRef="#br0" timeOffset="158321.21">17075 4779 295 0,'0'6'200'0,"7"-4"-166"16,14-2 20-16,10 0 2 15,9 0-32-15,6-7-13 16,8-3-7-16,-2 0-2 15,-2 0-1-15,-1-1-32 16,-8-1-138-16</inkml:trace>
  <inkml:trace contextRef="#ctx0" brushRef="#br0" timeOffset="158549.03">17649 4413 604 0,'0'-7'110'0,"0"-1"-69"15,0 5 14-15,0 3-16 16,0 0-25-16,0 11-17 16,0 2-1-16,5 9 3 15,3 5 2-15,-2 3-1 16,1 2 0-16,1-1 0 0,2-1-1 16,-3-3-19-16,0-4-16 15,-4-5-15-15,1-8-32 16,-4-2-30-16,0-8-132 15</inkml:trace>
  <inkml:trace contextRef="#ctx0" brushRef="#br0" timeOffset="158769.47">17585 4456 490 0,'-6'-25'91'0,"6"5"-38"16,0 4 12-16,13 7-10 15,10 5-35-15,9 4-15 16,8 2 0-16,3 12 3 0,2 7-5 15,-1 8-1-15,-12 9 0 16,-13 3-2-16,-8 1 0 16,-11 3-12-16,-13-2-51 15,-14-7-8-15,-3-6 24 16,-6-10 28-16,2-6 5 0,3-11-12 16,9-3-16-16,9-3-65 15</inkml:trace>
  <inkml:trace contextRef="#ctx0" brushRef="#br0" timeOffset="159012.64">18034 4632 753 0,'0'0'52'0,"0"0"-28"16,0 0 10-16,0 0-10 15,3 3-16-15,-1 9-6 0,5 0-1 16,-2 8 1-16,2-1 1 16,0 6 1-16,-4 0-4 15,-1 2 0-15,-2 0-1 0,0 0-10 16,0-6-35-16,0-5-58 16,-2-11-177-16</inkml:trace>
  <inkml:trace contextRef="#ctx0" brushRef="#br0" timeOffset="159719.67">18528 4368 487 0,'0'-5'127'15,"0"1"-73"-15,0 2 39 16,0 2-58-16,0 0-13 16,0 11-19-16,0 8-2 15,3 7 9-15,2 9 5 16,1 8 1-16,-3 3-8 0,1 3-5 16,-3-3-1-16,4-3-2 15,-2-8 4-15,1-4-4 16,1-8 0-16,0-7-3 15,-1-4 0-15,1-4-23 16,-1-3-15-16,2-5-38 16,-3-2-34-16,1-12-101 0</inkml:trace>
  <inkml:trace contextRef="#ctx0" brushRef="#br0" timeOffset="160016.81">18557 4591 508 0,'0'-4'98'0,"3"1"-66"16,13-2 15-16,11 1 2 16,3 0-5-16,10 1-22 0,3-1-2 15,7 1-2-15,1-1-9 16,1 0-2-16,-4 3-7 15,-4-1-1-15,-5 0 3 16,-7 1-1-16,-10-1 1 16,-3 2-2-16,-9-2 0 0,-5 2 0 15,-5 0 4-15,0 0-15 16,0 0-25-16,0-2-53 16,0-5-48-16,2-2-433 15</inkml:trace>
  <inkml:trace contextRef="#ctx0" brushRef="#br0" timeOffset="160581.12">19420 4391 589 0,'0'-7'58'0,"0"2"16"16,0 1-5-16,0 2-44 16,0 2-1-16,0 0-15 0,2 11-6 15,1 3 5-15,1 6 3 16,3 5-2-16,0 3-3 16,-1 3-2-16,-1 1-2 0,2-2-2 15,-3-3 0-15,3 0 1 16,-3-6-14-16,0-3-22 15,-1-7-12-15,-1-6-63 16,0-5-30-16,-2 0-201 16</inkml:trace>
  <inkml:trace contextRef="#ctx0" brushRef="#br0" timeOffset="160822.67">19254 4419 376 0,'0'-10'182'15,"15"-1"-156"-15,6 2 23 16,12 1-10-16,1 2-4 16,7 2-1-16,-3 2-13 15,-2 2-6-15,-1 4-9 0,-9 9-7 16,-10 5-20-16,-7 5-50 15,-9 3-8-15,-7 3-67 16,-15 2-200-16</inkml:trace>
  <inkml:trace contextRef="#ctx0" brushRef="#br0" timeOffset="160952.56">19348 4682 444 0,'-5'7'84'16,"5"-3"-54"-16,11-2 25 15,13 0-11-15,10-2-20 16,10 0-16-16,7 0-7 15,0-6-1-15,0-1-46 16,-3-4-83-16,-6-3-275 0</inkml:trace>
  <inkml:trace contextRef="#ctx0" brushRef="#br0" timeOffset="161158.44">19838 4432 349 0,'-3'-7'314'16,"1"0"-262"-16,0 3 21 15,2 4-29-15,0 0-32 16,0 9-14-16,5 9 0 16,5 4 4-16,-3 6-2 0,2 4 0 15,1-2 0-15,-2 1 2 16,-1-2-13-16,-2-7-27 16,-1-2-27-16,-3-7-20 15,-1-6-19-15,0-7-102 16</inkml:trace>
  <inkml:trace contextRef="#ctx0" brushRef="#br0" timeOffset="161371.87">19811 4441 424 0,'0'-25'116'16,"2"7"-62"-16,13 4 8 0,8 9-25 16,4 5-18-16,6 0-3 15,4 10 4-15,-1 10-1 16,-2 5-11-16,-7 5-4 15,-10 6-3-15,-12 3 1 16,-5 1-9-16,-17-3-33 0,-8-1-11 16,-7-8-4-16,-1-6 16 15,3-6 10-15,1-9-52 16,10-5-89-16</inkml:trace>
  <inkml:trace contextRef="#ctx0" brushRef="#br0" timeOffset="161704.75">20174 4675 653 0,'2'-9'65'0,"7"2"-47"16,2 1 38-16,4 5-31 15,0 1-15-15,3 0-8 16,-5 3-2-16,-4 10-2 0,-8 3-2 16,-1 5-17-16,-14 1-24 15,-9 1 5-15,-6 0 22 16,0-5 18-16,2 0 4 16,6-7 26-16,5-2 15 15,10-4-17-15,6-2-6 0,11 1-7 16,14-3-4-1,11-2-6-15,11 1-3 0,9 0-14 16,2-4-88-16,3-10-173 16</inkml:trace>
  <inkml:trace contextRef="#ctx0" brushRef="#br0" timeOffset="163323.41">20519 4391 245 0,'-4'-4'448'16,"1"-1"-417"-16,-1 4 33 0,4 1-29 16,0 1-24-16,0 12-11 15,4 6 0-15,3 6 3 16,4 5-3-16,-2 3 2 16,-1 4 0-16,4-1-3 15,-2 2 3-15,-1-3-2 0,-1-4-10 16,-3-7-27-16,-1-2-28 15,-3-8-27-15,1-6-59 16,-2-7-180-16</inkml:trace>
  <inkml:trace contextRef="#ctx0" brushRef="#br0" timeOffset="163672.26">20623 4602 550 0,'0'-5'51'0,"-1"-3"3"0,1 5 11 16,10-3-22-16,5 3-20 15,2-1-12-15,10-1 0 16,2 1 0-16,5 1 1 16,5-1-4-16,2 2-2 0,0 0-2 15,0 1 0-15,0-3-3 16,-3 3 0-16,-6-1-1 15,-3-2 1-15,-5 2-1 16,-5 0 2-16,-6 1-2 16,-4-1 0-16,-6 2 1 15,1 0 1-15,-4-2 0 0,1 2 0 16,1-2-1-16,0 2-1 16,-1 0-3-16,4 0-7 15,-2 0-21-15,-1-1-73 16,3-3-53-16,-3-2-345 15</inkml:trace>
  <inkml:trace contextRef="#ctx0" brushRef="#br0" timeOffset="164292.06">21401 4361 471 0,'0'-4'85'0,"0"1"-51"16,0 1 37-16,0 0-12 15,0 0-7-15,0 2-44 16,0 0 8-16,3 0-9 15,-1 6-5-15,3 4 1 0,3 5 2 16,-3 1 4-16,2 2-3 16,0 1-1-16,-2 5-1 15,3-1-1-15,-3 0-2 16,-1 0-1-16,-1-1 1 16,4-5-3-16,-1-1-13 0,0-3-11 15,-1-6-62-15,-2-4-44 16,-3-3-112-16</inkml:trace>
  <inkml:trace contextRef="#ctx0" brushRef="#br0" timeOffset="164537.47">21219 4381 595 0,'-2'-15'73'0,"2"-3"-38"16,11 7 33-16,11 1-33 16,6 1-25-16,6 4-6 15,6 5-4-15,3 0 1 0,-2 3-1 16,-5 12-1-16,-4 2 0 16,-6 4-23-16,-13 6-70 15,-11 0-37-15,-4-2-137 16</inkml:trace>
  <inkml:trace contextRef="#ctx0" brushRef="#br0" timeOffset="164677.84">21358 4657 478 0,'0'9'50'0,"3"-4"-1"16,16-1 8-16,9 0-18 16,12-3-21-16,-1-1-12 15,9 0-3-15,1 0-2 0,-5-1-33 16,-2-10-104-16,-10-4-281 15</inkml:trace>
  <inkml:trace contextRef="#ctx0" brushRef="#br0" timeOffset="164901.01">21796 4393 625 0,'0'-4'39'16,"0"1"37"-16,0 3-14 15,3 0-37-15,6 7-21 0,2 7-4 16,0 4 2-16,-1 5 1 16,-5 2-2-16,3 2 0 15,-2 0-1-15,-5-1-2 16,-1-2-25-16,0-4-43 16,0-7-33-16,-1-7-24 15,-5-6-172-15</inkml:trace>
  <inkml:trace contextRef="#ctx0" brushRef="#br0" timeOffset="165119.04">21815 4369 529 0,'10'-8'115'0,"4"1"-102"16,4 3 31-16,4 4 12 15,4 4-26-15,-1 10-20 16,0 7-4-16,-4 4-2 15,-4 8-1-15,-10 0-2 0,-4 3 0 16,-3 0-3-16,-14-6-24 16,-7-3-31-16,-2-6 13 15,-2-6-4-15,-2-10-13 16,5-5-75-16</inkml:trace>
  <inkml:trace contextRef="#ctx0" brushRef="#br0" timeOffset="165602.18">22117 4600 575 0,'-2'-13'61'0,"2"-1"2"15,0 0 13-15,15 3-42 0,2 4-20 16,7 0-12-16,3 5-2 15,-3 2 1-15,-2 2-2 16,-5 11-1-16,-8 1-1 0,-9 5-5 16,0 3-7-16,-11 1 1 15,-6-3 3-15,4-5 10 16,-1 0 2-16,7-3 0 16,6 1 0-16,1-1 1 15,7 5 2-15,9 1-1 16,3 2 1-16,0 4-2 0,-6 1-2 15,-10-4-1-15,-3-1-5 16,-21-2-28-16,-19-4-5 16,-14-5-8-16,-10-5-36 15,-12-4-121-15</inkml:trace>
  <inkml:trace contextRef="#ctx0" brushRef="#br0" timeOffset="176787.29">22638 4354 244 0,'0'-8'174'0,"-2"3"-91"0,2-2 0 16,0 2-11-16,0 0-5 15,2 0-31-15,1 2 3 16,-1 3-11-16,0 0-4 15,-1 5-16-15,2 11-4 16,-1 3 0-16,0 7 0 0,-1 1-1 16,3 1-2-16,-2 3 0 15,3-4 0-15,2-4-1 16,-2 0 0-16,5-5-1 16,0-2-21-16,-3-4-23 15,6-4-8-15,-4-5-63 0,1-3-83 16</inkml:trace>
  <inkml:trace contextRef="#ctx0" brushRef="#br0" timeOffset="177165.6">22780 4464 423 0,'-2'0'130'16,"0"0"-94"-16,2 0 9 0,0 0 0 16,6 0-1-16,6 0-2 15,4 0-33-15,8 0 15 16,0-1-3-16,7-1-2 16,-1 0-5-16,3 0-8 15,3 1 0-15,-2-2-4 0,2 2-2 16,-2-1 0-16,-3 0 0 15,-2 1 1-15,-4-1 1 16,-6 2-2-16,-6-2-1 16,-2 0 1-16,-6 0 0 15,-2 2 2-15,-1-2-1 16,0 1 0-16,0-1-2 0,0 0-7 16,0 2-8-16,3-3-11 15,0 1-15-15,2 0-89 16,0-4-46-16</inkml:trace>
  <inkml:trace contextRef="#ctx0" brushRef="#br0" timeOffset="177546.16">23679 4375 550 0,'0'0'88'0,"0"0"-55"15,0 0 5-15,2 0-6 16,3 0-16-16,2 0-16 16,3 0-1-16,2 0-2 15,6 0-32-15,0 0-45 0,5-2-58 16,-1-3-246-16</inkml:trace>
  <inkml:trace contextRef="#ctx0" brushRef="#br0" timeOffset="182821.23">25176 5174 621 0,'5'-3'76'0,"-5"-1"-35"16,2 3 13-16,-1 1-13 0,4 0-19 16,1 5-17-16,1 5 0 15,1 5 3-15,0 2 1 16,1 5-5-16,-1-1-1 16,-1 2-3-16,-2 0 0 15,-3-4 0-15,-2 0-17 0,0-3-16 16,0-4-23-16,-5-2-53 15,-2-7-19-15,0-3-157 16</inkml:trace>
  <inkml:trace contextRef="#ctx0" brushRef="#br0" timeOffset="183069">25285 5220 495 0,'3'-10'133'0,"-1"3"-84"16,0 3 26-16,-2 1-32 15,0 3-4-15,0 0-18 16,0 0-15-16,0 3-8 0,-7 6 2 16,0 4 0-16,-4 2-1 15,0 2 1-15,2 0 0 16,0-2 0-16,8-2 0 16,1-1 0-16,0-1 0 15,5 0 0-15,7 0 0 0,6 0 0 16,5 0-9-16,6 0-20 15,3-2-49-15,3-2-134 16</inkml:trace>
  <inkml:trace contextRef="#ctx0" brushRef="#br0" timeOffset="190606.18">23405 4484 223 0,'-4'0'461'15,"2"0"-381"-15,2 0-11 16,0 0-33-16,0-2-20 0,6 2-14 15,4 0-2 1,3 0-2-16,4 0-20 0,0 0-29 16,5 0-49-16,-3-3-40 15,3-1-137-15</inkml:trace>
  <inkml:trace contextRef="#ctx0" brushRef="#br0" timeOffset="190737.76">23598 4453 470 0,'0'0'143'0,"0"-1"-80"16,0-4 9-16,8 3-55 16,4-2-19-16,5 0-16 0,2-1-69 15,3 2-53-15,1-3-204 16</inkml:trace>
  <inkml:trace contextRef="#ctx0" brushRef="#br0" timeOffset="191308.69">24027 4146 562 0,'-5'-7'61'0,"0"4"4"16,3 1 12-16,2 2-42 15,0 0-15-15,0 2-15 16,0 8-2-16,0 7 5 15,0 4 7-15,0 6 6 16,0 8-6-16,0 3-13 0,0 2 9 16,0 2-2-16,-2-1-6 15,-1-1-1 1,1-3 0-16,2-3-2 0,0-4 0 16,0-7 0-16,0-1-1 15,2-6-15-15,3-6-9 0,0-4-36 16,1-6-50-16,-1 0-25 15,-1-15-129-15</inkml:trace>
  <inkml:trace contextRef="#ctx0" brushRef="#br0" timeOffset="191575.66">24066 4429 167 0,'-5'-4'445'0,"2"-2"-389"16,1 3 28-16,2 0-17 15,0 1-36-15,12-2-12 16,2 1-17-16,7-1 11 16,6 0-4-16,2 1 0 0,3-3-4 15,3 1 0-15,-5 2-3 16,1-1-2-16,-11 2 1 16,-1 0-2-16,-7-1 0 15,-2 3-8-15,-9 0-4 0,1-2-8 16,0 2-20-1,-2-2-34-15,2 2-27 0,1-5-34 16,4 0-231-16</inkml:trace>
  <inkml:trace contextRef="#ctx0" brushRef="#br0" timeOffset="191886.66">24650 4177 621 0,'0'-5'67'15,"0"1"4"-15,0 0-13 16,0 4-25-16,0 0-15 16,0 0-12-16,0 4-6 0,0 7 6 15,0 5 3-15,0 2 4 16,1 5-6-16,3 0 2 15,-4 4-3-15,1-2-6 16,1 1 3-16,0 0-2 16,0-3-3-16,-1-2 2 0,1-3-5 15,-2-4-27-15,0-3-30 16,0-5-37-16,0-6-46 16,-9 0-147-16</inkml:trace>
  <inkml:trace contextRef="#ctx0" brushRef="#br0" timeOffset="192075.61">24499 4207 638 0,'0'-23'55'0,"1"3"6"16,15 5-7-16,9 2-32 16,8 2-10-16,6 6-8 15,1 5-2-15,-3 0 0 0,-1 9-3 16,-9 12-6-16,-13 4-43 15,-10 9-55-15,-10 3-46 16,-14 1-196-16</inkml:trace>
  <inkml:trace contextRef="#ctx0" brushRef="#br0" timeOffset="192199.46">24538 4477 505 0,'-4'9'53'16,"4"-6"1"-16,18-3 2 15,12 0-2-15,4 0-17 16,10 0-31-16,2-2-3 0,0-5-2 15,-4-4-53-15,-8-2-93 16,-7-6-166-16</inkml:trace>
  <inkml:trace contextRef="#ctx0" brushRef="#br0" timeOffset="192399.27">24904 4216 571 0,'0'-7'70'15,"-1"2"30"-15,1 3-28 16,0 2-43-16,3 0-18 15,4 4-4-15,2 10-6 16,0 5 5-16,2 6-1 0,-4 4-3 16,-2 2 1-16,-1-1-5 15,-4 2 1-15,2-7-19 16,-2-5-24-16,0-4-44 16,0-10-19-16,-4-6-17 15,0 0-74-15</inkml:trace>
  <inkml:trace contextRef="#ctx0" brushRef="#br0" timeOffset="192597.41">24938 4213 473 0,'5'-18'154'15,"1"4"-101"-15,3 3 12 16,5 5-36-16,6 6-4 0,3 0-11 16,1 11-5-16,1 9-3 15,-3 9-2-15,-8 4-3 16,-7 6 1-16,-7 2-2 15,0 1 0-15,-16-3-22 16,-4-5 1-16,-4-4-45 0,3-9-10 16,0-3-13-16,8-10-94 15</inkml:trace>
  <inkml:trace contextRef="#ctx0" brushRef="#br0" timeOffset="193009.14">25195 4361 594 0,'0'-9'59'0,"1"2"3"15,3 3 18-15,-2 0-41 16,2 1-14-16,0 3-22 16,-1 0-1-16,1 9-1 15,1 4 0-15,-4 4 0 0,3 6 0 16,-4 0 0-16,0 5 0 15,0 0 0-15,0 0 0 16,0-1 0-16,0-4 1 16,0 1-6-16,0-6-4 15,0-6-14-15,0-1-23 0,3-6-58 16,4-5-24-16,-2 0-97 16</inkml:trace>
  <inkml:trace contextRef="#ctx0" brushRef="#br0" timeOffset="193366.9">25320 4445 473 0,'4'-9'78'0,"0"2"-30"16,0 1 16-16,-3 1-4 16,-1 3-13-16,2 0-38 0,-2 2 7 15,0 0-11-15,0 0-6 16,-5 5 5-16,-1 5-5 15,-1-2 4-15,0 2-4 16,2-4 1-16,-1 4 0 16,2-4 1-16,1 2-1 15,1-3 2-15,2 0 0 0,0 1-3 16,0 1 2-16,0-2 2 16,2 3-4-16,-2-3 3 15,6 2 2-15,-1-2 2 16,2 1 0-16,2 1 1 15,2-2 0-15,-2 2-2 0,3 1-3 16,-1 4-2-16,1 0 0 16,5 4 3-16,2 2-9 15,3 4-37-15,0-3-83 16,-1 1-308-16</inkml:trace>
  <inkml:trace contextRef="#ctx0" brushRef="#br0" timeOffset="194966.81">21284 5204 582 0,'0'-10'63'16,"0"1"-3"-16,0 3 9 16,1 5-40-16,1 1-5 0,0 0-15 15,2 7-9-15,0 7 0 16,1 4 6-16,4 9 3 16,-2 0 0-16,2 4-1 15,0 3-5-15,-2 0 0 16,0 2 0-16,-1 0-4 15,1-3 0-15,0-4-9 0,3-4-29 16,0-7-28-16,1-7-60 16,3-11-64-16</inkml:trace>
  <inkml:trace contextRef="#ctx0" brushRef="#br0" timeOffset="195220.81">21557 5228 581 0,'-11'-2'103'16,"3"2"-88"-16,0 0 2 0,2 6 8 15,5 11-7-15,1-1-10 16,0 7-2-16,3-1 0 16,4 3 1-16,3 1-1 15,0 1-1-15,-3-2-1 16,5 0-4-16,-5 0 3 0,-4 2-2 15,-1-6-2-15,0 0-15 16,-2-3-45-16,0-5-37 16,-2-4-41-16,-9-7-176 15</inkml:trace>
  <inkml:trace contextRef="#ctx0" brushRef="#br0" timeOffset="195475.62">21155 5493 133 0,'0'2'482'16,"0"0"-458"-16,7 3-24 16,9 6 21-16,11 1 27 15,2 3-3-15,5 3-21 0,5 3-9 16,2 0-8-16,1 1-4 15,3-2-3-15,-4-1 0 16,2-1-18-16,0-9-73 16,1-4-43-16,-5-5-132 15</inkml:trace>
  <inkml:trace contextRef="#ctx0" brushRef="#br0" timeOffset="195621.49">21893 5561 585 0,'0'-3'123'0,"-4"3"-71"0,-12 0-27 16,-4 3 7-16,-3 13-17 16,-15 9-11-16,-5 15-3 15,-17 8-1-15,-9 7-31 16,-16 7-175-16</inkml:trace>
  <inkml:trace contextRef="#ctx0" brushRef="#br0" timeOffset="198036.73">18000 6323 668 0,'0'-3'109'0,"0"-1"-78"15,0 0 26-15,0 4-20 16,0 0-22-16,0 0-13 0,0 9-3 15,0 8 1-15,3 1 2 16,1 4-1-16,3 0 2 16,-2 5-2-16,2-2 0 15,-1-2-1-15,-1 2 0 16,-1-3-2-16,-1 2-2 16,-1-5-23-16,-2 0-21 0,2-4-25 15,-2-4-92-15,0-6-182 16</inkml:trace>
  <inkml:trace contextRef="#ctx0" brushRef="#br0" timeOffset="198247.87">17719 6407 672 0,'-21'-34'63'0,"11"2"-9"15,10 1-9-15,14 3-25 16,16 5-14-16,15 2-4 0,10 6-1 15,8 5 1-15,0 4-1 16,3 6-1-16,-8 0-1 16,-6 16 1-16,-11 6-2 15,-10 10-52-15,-16 5-70 16,-15 5-36-16,-7 2-322 0</inkml:trace>
  <inkml:trace contextRef="#ctx0" brushRef="#br0" timeOffset="198384.81">17937 6697 580 0,'-11'12'66'0,"11"-11"-45"16,8 1 17-16,21-2 10 16,15 0-32-16,12-8-14 15,10-4-6-15,6-2-34 16,-4-7-29-16,-4-2-53 16,-5-5-217-16</inkml:trace>
  <inkml:trace contextRef="#ctx0" brushRef="#br0" timeOffset="198584.64">18513 6303 37 0,'-16'-18'631'0,"5"4"-547"16,0 3-30-16,6 8 1 15,5 3-20-15,0 0-27 16,2 14-10-16,7 10-1 16,4 6 4-16,1 11-1 0,-2 3 1 15,1 6 1-15,1-3-4 16,-1-2-2-16,-4-7-13 15,1-6-9-15,-2-5-27 16,-3-11-46-16,-5-5-42 0,0-11-146 16</inkml:trace>
  <inkml:trace contextRef="#ctx0" brushRef="#br0" timeOffset="198780.34">18425 6402 539 0,'-7'-36'129'0,"7"5"-76"16,5 8-3-16,19 9-18 15,8 9-19-15,7 5-6 16,5 3-1-16,2 17 1 16,-1 7-2-16,-7 10-4 15,-13 8 1-15,-13 5-2 16,-12 0-17-16,-5 3-33 0,-18-9-34 16,-10-2-10-16,-4-12-28 15,1-10-28-15</inkml:trace>
  <inkml:trace contextRef="#ctx0" brushRef="#br0" timeOffset="199053.79">18899 6603 73 0,'-1'-7'706'0,"-5"-5"-676"15,2 4 1-15,2 4 10 16,2 4-7-16,0 0-24 16,0 2-5-16,8 13-7 15,3-1 7-15,-3 9 0 16,4 1-2-16,-4 10 2 0,1-4-5 16,-4 5 1-16,-1-1-1 15,-4 1 1-15,0-4 0 16,0-2-18-16,-4-11-40 0,3-13-139 15</inkml:trace>
  <inkml:trace contextRef="#ctx0" brushRef="#br0" timeOffset="199766.34">19551 6356 430 0,'-9'0'120'16,"8"0"-68"-16,1 0 24 16,5 0-28-16,11 0-18 15,9 0-1-15,7-4-4 16,10 0 0-16,3 2-12 0,7 1-15 16,9-1 11-16,5 0-4 15,4 0 0-15,6-2-2 16,-3 1-1-16,-1 1 1 15,-4 0-3-15,-9 1-1 16,-5-1 1-16,-10-2 1 16,-10 3-1-16,-10-1-1 15,-7 0-8-15,-7-2 2 0,-6 4-16 16,-4-2-16-16,-9 2-44 16,-7-1-49-16,-7-1-240 15</inkml:trace>
  <inkml:trace contextRef="#ctx0" brushRef="#br0" timeOffset="200272.84">19487 6039 548 0,'-4'-8'47'0,"2"-2"-4"15,-1 5 17-15,1 2-14 16,2 3-8 0,0 0-22-16,0 5-16 0,0 11-5 15,0 9 10-15,0 9 9 16,4 9 3-16,-1 9 1 15,1 5-3-15,-1 7-5 16,2 0-9-16,0 2 3 16,3-5-2-16,-1-5 0 0,2-9-1 15,0-8-1-15,0-7 1 16,0-9-2-16,0-5-15 16,0-11-52-16,0-7-105 0,5-12-273 15</inkml:trace>
  <inkml:trace contextRef="#ctx0" brushRef="#br0" timeOffset="201091.84">19858 6041 559 0,'0'0'79'0,"0"0"-43"16,5 0-10-16,12 2-18 15,2 7 17-15,8 2-2 16,2-1-16-16,3 1-2 15,1-2-2-15,-1-2-1 16,-2-2 0-16,-1-5 0 0,-2 0-1 16,-3 0 2-16,-5-3-2 15,-4-6 1-15,-5-1 0 16,-5-2 0-16,-3 2 0 16,-2 1 0-16,-7 2-2 0,-12 5-7 15,-8 2-3-15,-5 2-1 16,-2 10 8-16,-5 6-3 15,2 3 4-15,3 3 2 16,5-3 0-16,4 1 1 16,7-7-3-16,5-4 2 0,6-2 0 15,4-7 2-15,3-2 1 16,0 0 13-16,5-7-1 16,2-4-11-16,6-5-2 15,-1-2 0-15,1-3 1 16,-2-1 7-16,-1 0 4 0,-3 0-1 15,1-1 4 1,-3 3-16-16,-3 6 6 0,2 1 3 16,-3 3 1-16,-1 4-2 15,2 4 4-15,-2 0-3 16,0 2-4-16,0 0-5 0,0 0-3 16,4 6-2-16,-1 6 3 15,5 4 1-15,1 4 1 16,1 3 0-16,5 4 0 15,-1 7-1-15,1 3 0 16,0 8 0-16,-3 2-26 16,-7-1-89-16,-5-7-298 15</inkml:trace>
  <inkml:trace contextRef="#ctx0" brushRef="#br0" timeOffset="-208225.08">13904 851 596 0,'-13'0'85'16,"2"0"-65"-16,8-4 30 0,3 2 1 15,0 1-26-15,14-1-12 16,8-2-3-16,5 0 2 16,9 1-1-16,10-2-4 15,6 1 0-15,11-1-2 16,5 0 1-16,6-1-1 15,6 2-4-15,3-3 0 0,-2 1 0 16,-2-2 1-16,-5-1-2 16,-6 2 0-16,-9 0-2 15,-7 1-7-15,-14 1-7 16,-11 3-11-16,-14 2-28 16,-13 0-33-16,-14 0-38 0,-25 6-117 15</inkml:trace>
  <inkml:trace contextRef="#ctx0" brushRef="#br0" timeOffset="-207963.8">13916 974 327 0,'-10'3'281'0,"10"-3"-272"16,19-1 6-16,23-10 21 15,17-2 13-15,16-3-11 16,19 0-14-16,8-2-26 0,8 2 8 15,-3 2-3 1,-2 0-2-16,-10 1 1 0,-12 1-2 16,-14 1 0-16,-13 1-2 15,-15 2 7-15,-12 1-19 16,-13 0-15-16,-9-2-2 16,-7 2-10-16,-7-2-16 0,-14-4-27 15,-6 0-139-15</inkml:trace>
  <inkml:trace contextRef="#ctx0" brushRef="#br0" timeOffset="-207778.63">14764 553 608 0,'-2'-14'62'0,"2"3"-11"15,0 2 9-15,2 5-11 16,12 4-23-16,6 0-20 16,6 18-2-16,8 9 1 15,1 8 1-15,1 15-2 0,-2 7 0 16,-3 6-2-16,-8 5 2 15,-16 1-4 1,-10 6 0-16,-41 2-13 0,-34 2-52 16,-43 0-126-16</inkml:trace>
  <inkml:trace contextRef="#ctx0" brushRef="#br0" timeOffset="-197371.22">14094 579 363 0,'-20'-17'99'0,"3"-3"-13"16,2 4-18-16,6 3 5 16,4 3-17-16,3 2-28 15,2 5-7-15,2 1-9 16,14 2-10-16,4 0 0 16,7 4-3-16,3 8 0 15,6 2 0-15,0 5 2 0,1 0-2 16,-3-1 1-16,0-2 1 15,-1-3-2-15,-5-5 1 16,-1-4 1-16,-6-4-2 16,-4 0-9-16,-4-11-1 0,-6-1-3 15,-5-6-1-15,-2 2-3 16,-4 0 6-16,-11 5 6 16,-5 4 4-16,-6 7 3 15,-6 2-1-15,0 12 0 0,-4 6 0 16,-2 5 0-16,2 1 0 15,3 1 0-15,7-5 1 16,3-5 0-16,8-1-3 16,6-9 3-16,7-5 5 15,2-2 5-15,9-9 10 16,11-10-19-16,2-5-2 16,2-4 0-16,2-2 6 15,-1 1 1-15,-5 4 4 0,-6 4 2 16,-4 10 2-16,-3 2 0 15,-6 5 0-15,-1 4-5 16,0 6-5-16,0 8-5 16,0 10 1-16,0 6 2 0,0 9-5 15,7 11 1-15,12 5-25 16,2 4-89-16</inkml:trace>
  <inkml:trace contextRef="#ctx0" brushRef="#br0" timeOffset="-194004.87">20985 6171 671 0,'0'-8'64'16,"-7"0"6"-16,6 3-15 15,-1 1-22-15,2 4-17 16,0 0-9-16,0 4-10 16,0 9 2-16,10 6 1 15,-2 4 2-15,1 4-1 16,1 1 0-16,3 3 0 0,0-2 0 15,-4-3-1-15,0-1 0 16,-4-5 0-16,0-4-1 16,-3-2-20-16,-2-5-17 15,0-4-40-15,-5-2-57 16,-9-3-83-16</inkml:trace>
  <inkml:trace contextRef="#ctx0" brushRef="#br0" timeOffset="-193831.13">20803 6285 543 0,'-25'-29'76'0,"5"-2"-6"16,13 1 16-16,7 3-49 0,8 2-10 16,21 3-11-16,12 3-11 15,8 5-1-15,9 7-3 16,-1 7 0-16,-1 0-2 16,-10 17 0-16,-10 10-40 15,-11 5-64-15,-19 7-62 16,-6 4-217-16</inkml:trace>
  <inkml:trace contextRef="#ctx0" brushRef="#br0" timeOffset="-193703.51">20934 6521 512 0,'-9'9'121'0,"9"-7"-72"0,12-2 2 16,22 0-23-16,12-11-2 16,10 2-21-16,5-3-3 15,2 0-2-15,-2-5-43 16,-12-1-178-16</inkml:trace>
  <inkml:trace contextRef="#ctx0" brushRef="#br0" timeOffset="-193470.26">21397 6189 698 0,'0'-5'73'0,"0"1"-45"16,0 4 16-16,11 0-21 15,2 9-13-15,2 7-4 16,4 6-1-16,-4 4-1 16,4 3-3-16,-4 1-1 15,-1 3 1-15,-2-3-3 16,-5-2-11-16,-1-4-16 0,-4-1-23 16,-2-9-44-16,0-7-34 15,0-7-182-15</inkml:trace>
  <inkml:trace contextRef="#ctx0" brushRef="#br0" timeOffset="-193037.39">21421 6175 570 0,'-12'-14'50'0,"12"-1"7"15,2 5 17-15,20 1-46 0,8 5-14 16,10 4-4-16,9 0 0 16,1 13-2-16,3 8-2 15,-6 6-1-15,-7 9-3 16,-13 1-3-16,-13 6 1 0,-13 2 0 16,-4-2 0-16,-21-4-11 15,-11-9-16-15,-6-7 26 16,-4-6-4-16,2-7 5 15,7-7-2-15,5-3-23 16,14-3-33-16,12-12-39 0,5-2-112 16</inkml:trace>
  <inkml:trace contextRef="#ctx0" brushRef="#br0" timeOffset="-192757.22">21952 6346 763 0,'0'-7'46'16,"2"3"-12"-16,6 4 3 16,4 0-18-16,3 13-13 0,0 7-2 15,3 1 0-15,0 7-1 16,-4 5-1-16,-1-3-1 15,-2 0-1-15,-4 0 1 16,-2-3-1-16,-3-4-8 16,-2-3-25-16,0-8-20 0,0-6-43 15,0-6-69-15,2 0-342 16</inkml:trace>
  <inkml:trace contextRef="#ctx0" brushRef="#br0" timeOffset="-192451.78">22246 6359 709 0,'0'-7'44'0,"0"3"5"15,-7 4-9-15,-5 0-26 16,-7 11-11-16,0 5-3 16,-3 1-1-16,2 3 2 0,5 0-4 15,0 0 5-15,8-5-2 16,2-2 0-16,3-1 0 15,2-1 1-15,0 0 2 16,2 0 7-16,5-1 5 0,8 2 1 16,0 1-5-16,7 1-1 15,5 2-4-15,2 0-1 16,5-1-2-16,3 2-2 16,3-6 0-16,0 5-1 15,-8-2-1-15,-6-3-26 16,-7-4-64-16,-11-1-158 0</inkml:trace>
  <inkml:trace contextRef="#ctx0" brushRef="#br0" timeOffset="-159274.68">22902 5872 597 0,'-13'-23'54'0,"-1"-1"-49"16,-4-2-16-16,2 0 2 16,-9 0 7-16,-4-4-1 15,-5 3-17-15,-7-4 8 16,-6 3 9-16,-7-1 4 16,-9-1-3-16,-7 3-26 15,-9 0-1-15,-9 1 19 0,-9-1 10 16,-11 2 0-16,-3 5 1 15,-13 0 0-15,-4 2 1 16,-9 3 1-16,-6 2 3 16,-6 2 4-16,-3 3-2 15,-5 1-5-15,-4 3-2 0,-2 3-1 16,-3-1 2-16,-4 2-2 16,-4 2 0-16,-4-2-1 15,-6 8 0-15,-4 4-1 16,-4 6 0-16,4 3 1 0,-1 7 2 15,6 2 5-15,1 5 5 16,8 8 1-16,9 4 0 16,7 3-1-16,11 7-1 15,12 3-7-15,12 3-2 16,13 5 1-16,11 3-2 0,16 4 0 16,15-1 2-16,12 2-1 15,19 0-1-15,11 3 0 16,14 2-3-16,12-3 6 15,7 1 13-15,18-3-5 16,13-1 6-16,14-4 2 0,9-5-11 16,7-2-5-16,15-3-4 15,8-4 4-15,12-3-4 16,9-5 5-16,11-2-1 16,8-6-3-16,7-2 1 15,6-3 1-15,11-2-2 16,3-7 2-16,5-2-2 0,8-2 1 15,5-6-1-15,7-2 1 16,4-5-1-16,3-2 0 16,5-1 0-16,1-7 0 15,0 0-5-15,-1 0-27 0,-1-9 6 16,-1-5 5-16,-6 0 10 16,-8-4 7-16,-2-7 5 15,0-2-1-15,-6-3 2 16,-6-4 2-16,-6-6 0 15,-4-2 0-15,-6-5 4 16,-7-4-2-16,-9-7 1 16,-4-1-3-16,-12-3 2 0,-10-8-1 15,-8-3-3-15,-13-2-2 16,-12-7 1-16,-15-3 0 16,-16-6-3-16,-14-7 1 15,-22-7 2-15,-11-1 3 0,-35-6 2 16,-24-4 5-16,-35-3 3 15,-39-5-5-15,-38 3-3 16,-54 0-8-16,-49 1 1 16,-64 10-49-16,-61 1-79 15</inkml:trace>
  <inkml:trace contextRef="#ctx0" brushRef="#br0" timeOffset="-153510.95">5470 16260 525 0,'-21'0'89'0,"1"0"-42"16,3 0 31-16,7-2-9 15,2 2-32-15,4 0-14 16,2 0-6-16,2 0-14 16,0 0 10-16,2 0-5 0,7 0-3 15,7 0 2-15,8 4 2 16,7-1 1-16,10 1-2 15,7 0 4-15,7-2-6 16,14-1 4-16,6-1-2 16,3 0-2-16,2 0-2 15,0 0-3-15,-4-6 2 0,-1 3-2 16,-11-2-1-16,-5-2-2 16,-5 2 3-16,-9-1 0 15,-9 2 1-15,-9 1-4 16,-7-1 2-16,-6 2 1 15,-7-1-1-15,-2 3 1 0,-2-2 1 16,-2 1-1-16,-1 1 1 16,0 0-5-16,-6 0-35 15,-8-6-78-15,-2-3-499 16</inkml:trace>
  <inkml:trace contextRef="#ctx0" brushRef="#br0" timeOffset="-146299.09">21845 16130 330 0,'-6'-4'73'15,"-1"-3"-12"-15,0 1 40 16,0-1-33-16,-1 3-12 16,3 0-3-16,1 0-3 15,2 3-29-15,2-3 3 16,0 2-2-16,6 2-8 0,4 0-2 16,8 0-1-16,6 0 3 15,5 0 0-15,8 0 1 16,8 0-1-16,7 2-4 15,7 2-1-15,8-1-3 16,2 1-3-16,6 1-1 0,-2-2 1 16,1 2-2-16,-6 0-1 15,-3 0 3-15,-6 0-3 16,-11-2-3-16,-4-1 3 16,-10-1 1-16,-7-1-1 0,-7 0 0 15,-8 0 0 1,-5 0 2-16,-2 0-2 15,-1-1-2-15,0-4-29 0,-2-5-56 16,-4-6-239-16</inkml:trace>
</inkml:ink>
</file>

<file path=ppt/ink/ink18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8:48:46.4430000"/>
    </inkml:context>
    <inkml:brush xml:id="br0">
      <inkml:brushProperty name="width" value="0.05292" units="cm"/>
      <inkml:brushProperty name="height" value="0.05292" units="cm"/>
      <inkml:brushProperty name="color" value="#002060"/>
    </inkml:brush>
  </inkml:definitions>
  <inkml:trace contextRef="#ctx0" brushRef="#br0">2030 4737 545 0,'2'-8'178'0,"-2"-3"-139"16,2 3 18-16,3 1-7 16,5 4-22-16,0 3-19 15,2 0-5-15,3 7-2 16,-1 13 0-16,3 0 0 15,-5 10-1-15,-1 5 0 16,-5 3-1-16,-5 1 2 0,-1 2 0 16,0 0-2-16,0-7 3 15,-3-4-4-15,1-9 1 16,2-4 2-16,0-9-3 16,0 0 2-16,5-6-2 15,11-2 1-15,6 0 1 0,7 0 2 16,10-6-3-16,8-1 0 15,4-4-1-15,2 0-13 16,3 1-35-16,-4-4-53 16,-7-2-47-16,-8-2-139 15</inkml:trace>
  <inkml:trace contextRef="#ctx0" brushRef="#br0" timeOffset="282.35">2641 4916 628 0,'-3'0'55'0,"3"0"-48"16,0 0 46-16,15-7-26 16,4-4-32-16,3 0 8 15,0-3-2-15,0-2 1 16,-5 0-1-16,-7 0-1 16,-6 1 4-16,-4 3 2 15,0 3 17-15,-11 4-5 0,-4 5-13 16,3 0-2-16,-3 8-2 15,6 12-1-15,4 3-3 16,5 4 3-16,0 5-1 16,14 1 1-16,10-3-1 15,5-3-9-15,6-6-23 0,5-9-25 16,-2-9-47-16,-1-3-61 16</inkml:trace>
  <inkml:trace contextRef="#ctx0" brushRef="#br0" timeOffset="554.9">3117 4627 687 0,'0'-9'63'15,"0"4"-17"-15,0 5-8 16,0 0-27-16,0 12-17 16,3 6 4-16,7 8 3 15,-2 5 1-15,1 6 2 0,3 5 1 16,-4 0-1-16,3 1-2 15,-2 0 4-15,2-1-4 16,1-4-2-16,3-4 2 16,2-3 1-16,5-7-3 0,2-4 2 15,1-6-1-15,-2-4 0 16,0-7-5-16,-3-3-30 16,-6-9-47-16,-9-13-78 15,-5-3-385-15</inkml:trace>
  <inkml:trace contextRef="#ctx0" brushRef="#br0" timeOffset="666.26">3137 4891 722 0,'-7'-9'31'15,"8"-2"-29"-15,28 2 6 16,17-1-30-16,14-3-79 16,11-6-106-16</inkml:trace>
  <inkml:trace contextRef="#ctx0" brushRef="#br0" timeOffset="1068.08">4686 4577 797 0,'0'-14'43'15,"0"4"-13"-15,0 5 20 16,0 5-25-16,0 2-13 15,2 17-16-15,6 10 1 16,2 8 4-16,-1 12 1 16,4 2-1-16,1 1 2 0,1-4-3 15,-3-4 0-15,0-11 0 16,-2-6 0-16,-3-11-7 16,-2-9-22-16,-5-7-34 15,-2-14-11-15,-3-13-67 16,-4-9-179-16</inkml:trace>
  <inkml:trace contextRef="#ctx0" brushRef="#br0" timeOffset="1224.82">4737 4630 535 0,'-2'-25'130'0,"2"7"-36"15,0 6-34-15,7 5-21 16,13 7-26-16,5 0-7 16,8 7-1-16,6 13 0 0,5 6-1 15,2 6-4-15,-4 6 0 16,0 3-2-16,-2 0-15 15,-3-7-52-15,-3-9-65 16,-2-13-44-16</inkml:trace>
  <inkml:trace contextRef="#ctx0" brushRef="#br0" timeOffset="1374.93">5349 4591 648 0,'0'-14'95'0,"-15"5"-43"0,-4 7-14 16,-6 2-30-1,0 13-7-15,-6 8-3 0,2 11 0 16,4 2-21-16,6 3-33 16,9-5-70-16,8-7-85 15</inkml:trace>
  <inkml:trace contextRef="#ctx0" brushRef="#br0" timeOffset="1565.15">5353 4605 745 0,'10'-3'77'0,"-2"-17"-15"0,-6 20-17 16,1 0-24-16,2 21-21 16,-1 13-4-16,5 13 3 15,2 10 6-15,-1 9-4 16,6 2 2-16,-1-2-4 16,-1-8 2-16,3-8-7 15,-4-14-36-15,1-15-72 16,-4-19-173-16</inkml:trace>
  <inkml:trace contextRef="#ctx0" brushRef="#br0" timeOffset="2203.32">6369 4425 710 0,'0'-12'75'0,"0"1"-21"16,0 4 13-16,0 7-34 15,2 0-19-15,1 5-15 16,2 13-5-16,5 7 6 15,-1 11 2-15,-2 6-1 0,0 5 0 16,-1 4 0-16,-3-1-1 16,-3-3 1-16,0-6 1 15,0-13-4-15,0-6 2 16,-1-13 0-16,1-9 1 16,0-4 5-16,8-17-2 0,10-6-2 15,4 0-2-15,6-3 0 16,5 7-1-16,1 7 0 15,1 8 0-15,-1 8-1 16,-7 6 1-16,-6 10 0 16,-13 7-4-16,-6 6 1 15,-9 1-5-15,-17 0-4 0,-6-3 3 16,-9-6-2-16,3-4 6 16,0-9 6-16,9-4-4 15,11-4-41-15,10-5-12 16,10-9-83-16,23-8-181 15</inkml:trace>
  <inkml:trace contextRef="#ctx0" brushRef="#br0" timeOffset="2477.95">6870 4810 709 0,'-4'2'34'15,"-16"3"-21"-15,18-5 38 16,2 0-21-16,14-1-7 15,11-10-16-15,4-5-5 16,6-3 0-16,3-6-8 16,-6 1-11-16,-8 3 4 15,-10 3 11-15,-7 2 3 0,-7 7 0 16,-13 7 5-16,-8 2-2 16,-2 7-1-16,-2 11 5 15,1 4 1-15,6 5-2 0,11 1-6 16,7 0-1-16,16-4-5 15,17-4-19-15,15-12-43 16,11-6-121-16</inkml:trace>
  <inkml:trace contextRef="#ctx0" brushRef="#br0" timeOffset="2990.68">8448 4602 612 0,'6'-25'88'16,"-6"0"-64"-16,0 0 30 15,-13 5 6-15,-4 6-35 16,-9 5-19-16,-4 9 2 0,-3 0-5 16,-1 14-1-16,0 9-4 15,2 8 0-15,10 3 0 16,7 3 0-16,10-1 0 15,5-6-1-15,13-5-6 0,12-10-4 16,10-10 0 0,4-5 0-16,2-7 3 0,3-13 2 15,-3-3 7-15,-9-2 1 16,-5 3 10-16,-12 4 20 16,-5 6 6-16,-5 5-4 15,-5 7-10-15,0 0-13 0,0 16-10 16,0 3 0-16,0 10 0 15,9 5-1-15,8 3-5 16,5-1-36-16,7-9-70 16,5-9-195-16</inkml:trace>
  <inkml:trace contextRef="#ctx0" brushRef="#br0" timeOffset="3376.5">9831 4445 84 0,'-2'-20'612'16,"-5"6"-543"-16,4 1-15 16,3 6 15-16,0 3-21 15,0 4-24-15,5 8-21 0,3 13-6 16,6 13 4-16,-2 16 4 16,4 11-1-16,-3 10-4 15,1 9 2-15,-5-1-1 16,2 0-1-16,-2-12-1 15,0-10-11-15,0-10-11 16,-2-15-16-16,-1-14-16 0,-6-13-35 16,0-7-35-16,-5-22 8 15</inkml:trace>
  <inkml:trace contextRef="#ctx0" brushRef="#br0" timeOffset="3589.03">9800 4443 759 0,'0'-30'25'0,"0"8"5"16,17 6 14-16,12 10-15 16,8 6-14-16,6 2-9 15,6 20 0-15,-2 4-1 16,-6 11-2-16,-12 5-3 0,-16 5 0 16,-13-1-2-16,-8-2-2 15,-24-4-16-15,-11-10-16 16,-10-6 1-16,-2-14 7 15,-1-10-73-15,10-9-84 16</inkml:trace>
  <inkml:trace contextRef="#ctx0" brushRef="#br0" timeOffset="3974.84">10528 4396 606 0,'3'-10'148'16,"-1"-1"-91"-16,-2 7 7 16,0 1-10-16,0 3-31 15,2 3-18-15,3 17-9 16,-2 3 3-16,2 11 3 16,2 7-1-16,0 6-1 0,0-3 2 15,2 1-4-15,0-8-9 16,0-4-17-16,-2-12-25 15,-1-8-45-15,-6-12-64 16,-6-2-99-16</inkml:trace>
  <inkml:trace contextRef="#ctx0" brushRef="#br0" timeOffset="4210.57">10433 4391 652 0,'0'-23'92'0,"10"5"-55"0,14 9-15 16,13 5 10-1,9 4-12-15,7 8-9 0,4 15-2 16,3 7-2-16,-6 9-5 16,-10 10 0-16,-12 4-2 15,-15 3-2-15,-17 2 1 16,-14-6-5-16,-21-7-21 0,-13-8-2 16,-8-12 14-16,-3-12 12 15,2-9-7-15,7-4-16 16,11-9-15-16,17-14-54 15,20-10-122-15</inkml:trace>
  <inkml:trace contextRef="#ctx0" brushRef="#br0" timeOffset="4424.02">11466 4354 819 0,'0'-4'29'0,"0"4"-29"0,-7 4 7 16,-3 17-2-16,-5 10 5 16,0 6-7-16,-4 11 0 15,0 4-1-15,1 3 1 16,-1-1-3-16,2-8-6 0,2-5-62 16,1-13-56-16,7-15-37 15</inkml:trace>
  <inkml:trace contextRef="#ctx0" brushRef="#br0" timeOffset="4658.49">11454 4379 135 0,'12'-15'626'16,"0"8"-590"-16,-2 6-14 16,7 1 2-16,2 12-8 15,5 11-9-15,1 5-3 0,0 10 1 16,4 5-4-1,0 5 1-15,-5-1-1 0,1 1-1 16,-3-6 1-16,-6-4-1 16,1-9-1-16,-9-6-6 15,-4-7-17-15,-4-2-13 0,-9-9-29 16,-11-5-39-16,-11 0-58 16</inkml:trace>
  <inkml:trace contextRef="#ctx0" brushRef="#br0" timeOffset="4806.52">11273 4648 623 0,'0'-14'108'0,"16"-1"-84"15,15 1 1-15,15 2-2 16,12 3-10-16,6 0-12 16,6 3-1-16,-3-2-25 0,-6-5-203 15</inkml:trace>
  <inkml:trace contextRef="#ctx0" brushRef="#br0" timeOffset="10929.18">3325 6271 594 0,'4'-9'71'16,"-4"4"-14"-16,0 4 13 15,0 1-23-15,0 4-25 0,0 13-19 16,0 8 6-16,0 7 9 16,0 12-10-16,-9 6-4 15,0 6 0-15,-2 2-3 16,-3-1-1-16,1-7 0 15,1-9-5-15,1-13-17 0,3-8 3 16,3-19 8-16,3-5 9 16,2-21 2-16,0-17-17 15,0-8 7-15,5-12 8 16,5-6 1-16,6-2 2 16,2 9 1-16,3 7 6 15,-1 11 5-15,7 15-2 0,0 12 1 16,4 13-7-16,3 3-3 15,2 19-2-15,1 11 0 16,3 10 0-16,-1 10 0 16,-3 8 0-16,-5 3-1 0,-4 3-1 15,-7-3-19 1,-8-8-19-16,-5-6-21 0,-5-14-23 16,-2-11 30-16,-11-11-25 15,-9-11-151-15</inkml:trace>
  <inkml:trace contextRef="#ctx0" brushRef="#br0" timeOffset="11591.23">3189 6596 680 0,'-18'-8'54'16,"16"-6"-38"-16,7 4 23 16,27-2-30-16,21-2-12 0,17-3 4 15,14-2-3-15,11-1-9 16,4-2-15-16,-2-3-3 15,-9 2 2-15,-12-4 5 16,-20 4 3-16,-17 0 14 16,-17 4 8-16,-19 5 26 0,-5 3 47 15,-21 7-35-15,-9 4-24 16,-2 0-4-16,0 12 1 16,0 6 1-16,12 6-1 15,7 1-9-15,15 5-5 16,2 0 0-16,18 4 1 0,10-2 1 15,6 0-2-15,0-3-2 16,-6-4-8-16,-4-7-8 16,-12-4-6-16,-10-4 6 15,-4-2 15-15,-18-6 5 16,-8-1 2-16,-4-1-1 16,1 0 3-16,2-1 0 0,8-5-3 15,6-4-1-15,11-1 2 16,4-2-3-16,19-7-20 15,12-2-23-15,6-8-24 16,5-2-4-16,2-1 15 16,-6 1 45-16,-8 2 14 0,-13 6 37 15,-2 5 34-15,-12 6 13 16,-5 8-28-16,0 3-30 16,-8 2-19-16,-4 9-8 15,3 7-3-15,6 5-3 16,3 7 2-16,3 0 1 15,18 4-1-15,4-2-10 0,4-1 10 16,-5-2-1 0,0-5-12-16,-9-4-40 0,-10-1 25 15,-5-5 3-15,-13-5 26 16,-10 0 0-16,-8-3 3 0,1-1-1 16,-2-1-2-16,8 0 2 15,7-2-1-15,14 0-1 16,3-2-34-16,15-7-59 15,11-8-69-15,9-2-192 16</inkml:trace>
  <inkml:trace contextRef="#ctx0" brushRef="#br0" timeOffset="12517.71">4333 6478 356 0,'3'0'322'0,"-3"0"-268"16,0 0-24-16,0 2-14 15,0 7 5-15,0 8-12 16,4-2-5-16,4 6-3 0,4-3-1 15,-3 2 1-15,6-6-1 16,0-5-13-16,-1-6 7 16,1-3-7-16,-3-9 2 15,3-6 0-15,-5-3 10 16,1 1-1-16,-3 0 6 16,2 5 3-16,-3 6 4 0,1 6-6 15,2 0-5-15,1 9-1 16,4 9 1-16,-1 2-1 15,4 1 2-15,-4-2-1 0,1-3 0 16,-1-3 0-16,-4-6 0 16,2-7-6-16,-2 0-11 15,3-9-3-15,-4-7-11 16,1-5 22-16,2-1 7 16,-2 2 2-16,-1 1 0 0,2 5 0 15,-2 7 0-15,-2 3-1 16,2 4 0-1,4 4 0-15,-3 10-3 0,2 4 6 16,-2 2-2-16,-1-3 0 16,-2-1 0-16,-1-5 1 15,-3-4-1-15,3-7 2 16,-3 0 21-16,4-10 17 0,0-5-25 16,6-5-13-16,3 2 2 15,2-1 3-15,2 3-4 16,1 6-3-16,4 5-1 15,1 5-1-15,-4 0 0 0,0 12 1 16,-2 4-1-16,-3 3 2 16,-3 2 0-1,-4-2 3-15,-4-3-3 0,-4-4-1 16,-2-6-9-16,0-6 5 16,0 0 15-16,0-9-16 0,5-6 19 15,2-3 3-15,2 2 0 16,6 3-5-16,2 4-5 15,2 3-5-15,1 6 0 16,2 0-2-16,-2 7 0 16,4 3 0-16,-1 5-1 15,-3-1-3-15,2 0-9 0,-5-3-3 16,-2-4-33-16,-1-2-33 16,-3-5-8-16,-4-1-57 15,0-10-71-15,0-4 38 16,-1-2 272-16,-1 2 40 0,-1-1-18 15,1 3-21-15,-1 1-3 16,1 4-32-16,-2 3-13 16,2 0-4-16,0 4-12 15,0-1-11-15,2-2-10 16,0 2-4-16,1-4 0 16,-1 1-1-16,-2-4 1 15,-3 3 5-15,0 1 17 0,-2-2 20 16,0 3-15-16,-4 4-14 15,-3 0-11-15,2 6-7 16,-1 4 1-16,6 6 3 16,4 6-5-16,15-1-2 0,15 0-28 15,12-4-30-15,15-11-107 16</inkml:trace>
  <inkml:trace contextRef="#ctx0" brushRef="#br0" timeOffset="13409.04">6907 6353 604 0,'-8'-23'101'16,"2"7"-35"-16,3 4 7 15,3 5-20-15,0 5-25 16,0 2-19-16,0 9-9 16,7 10-3-16,5 12 5 15,3 6-3-15,-1 6 2 0,2 2-1 16,-3-5 0-16,1-4-2 16,-3-11-2-16,-2-9-9 15,2-11 4-15,-2-5 6 16,1-15 4-16,2-10 4 15,1-4-3-15,4-4-2 16,-3 4 2-16,1 7 0 16,0 4-3-16,4 13 1 0,-2 5-4 15,7 12-1-15,3 15 3 16,3 5 1-16,4 4 1 16,0-1 0-16,2-1-1 15,-5-9-14-15,-1-10-3 16,-4-8 14-16,-5-7 3 0,-5-16 7 15,-6-11-2-15,-7-9 2 16,-3-6 7-16,-5-6-5 16,-13-1 2-16,-6 5-7 15,0 5-2-15,-3 6-6 0,3 12-22 16,6 3-41-16,9 5-151 16</inkml:trace>
  <inkml:trace contextRef="#ctx0" brushRef="#br0" timeOffset="13960.39">8619 6202 608 0,'0'-14'47'0,"-2"-1"3"0,0 5 9 15,-11 4-6-15,-4 6-33 16,-7 0-17-16,-4 8-1 15,-3 13 1-15,-6 9 1 16,4 7-3-16,1 6 1 16,10 6 1-16,10 2-3 15,12 3-2-15,3-7 3 0,21-2-2 16,10-9 1-16,10-8 0 16,11-12-2-16,0-4-11 15,3-8-8-15,-7-4-10 16,0 0-43-16,-13-14-57 15,-15-4-153-15</inkml:trace>
  <inkml:trace contextRef="#ctx0" brushRef="#br0" timeOffset="14110.31">8351 6462 653 0,'-27'0'88'15,"17"0"-80"-15,10-2 6 16,28-5 7-16,25 0-22 15,17-5-17-15,18-1-47 16,10-5-10-16,1-3-82 0</inkml:trace>
  <inkml:trace contextRef="#ctx0" brushRef="#br0" timeOffset="14751.82">10027 6086 486 0,'16'-11'36'0,"-3"4"-1"16,-6 0 35-16,-5-2 1 16,-2 3-14-16,-4-1-24 15,-16 6-16-15,-12 1-13 16,-11 0-4-16,-11 0 2 15,-12 8-4-15,-4 5 2 0,-4 1 2 16,4 2-2-16,9 2 7 16,12 0 4-16,11 0-3 15,17-2-5-15,14 0-5 0,7-2 0 16,23 4-2-16,16-5 3 16,12 1 3-16,10 2 0 15,5 0 0-15,1 0-1 16,-6 4-1-16,-12 1 0 15,-12 6 1-15,-20 3-5 16,-17 6-20-16,-10 0-10 0,-22-3-4 16,-13 0 0-16,-4-2 30 15,-5-9 10-15,10-4 20 16,6-7 18-16,11-1-15 16,11-5 1-16,10 1-15 0,10-1-10 15,23-3-1-15,12 0 3 16,17 0 1-1,14-2-3-15,13 0-1 0,5-2-3 16,2-6-20-16,-4-4-23 16,-9-4-57-16,-9-7-208 15</inkml:trace>
  <inkml:trace contextRef="#ctx0" brushRef="#br0" timeOffset="15461.16">10375 5777 734 0,'-5'-10'88'16,"3"2"-83"-16,2 6 20 15,2 2-8-15,14 6-13 0,7 8 0 16,8 2-3-16,6 4 0 16,7-2-1-16,-1-2 1 15,4-4-2-15,-3-3 3 16,-5-5-8-16,-6-3-13 16,-8-1 0-16,-10 0 7 0,-8-1 6 15,-7-5 8-15,-22 3-8 16,-12 1-15-16,-12 2-3 15,-8 2-10-15,-7 10 18 16,-2 4 14-16,5 4 1 16,8-2 4-16,9-1 1 0,10 0 2 15,11-7-1-15,9-2 0 16,11-8 4-16,2 0 4 16,17-10 2-16,5-7-13 15,5-3-1-15,6-5 1 16,-3-3-2-16,-3-3 3 0,-5 3 8 15,-6-2 14-15,-4 5 6 16,-4 1-6-16,-8 8-8 16,0 6 2-16,-2 6-4 15,0 4-5-15,-4 5-9 16,-1 17-3-16,-1 6 2 0,4 9-1 16,0 8 1-16,2 7 0 15,0 3 0 1,10 6-1-16,-1-2-12 0,1-6-65 15,3-8-130-15</inkml:trace>
  <inkml:trace contextRef="#ctx0" brushRef="#br0" timeOffset="15916.83">11539 5904 483 0,'0'-2'-65'0,"-4"2"-4"16,4 0-38-16</inkml:trace>
  <inkml:trace contextRef="#ctx0" brushRef="#br0" timeOffset="16489.27">11347 6356 500 0,'14'-21'-38'0</inkml:trace>
  <inkml:trace contextRef="#ctx0" brushRef="#br0" timeOffset="16663">12043 5929 496 0</inkml:trace>
  <inkml:trace contextRef="#ctx0" brushRef="#br0" timeOffset="16923.24">12389 5909 534 0,'0'-27'141'15,"-7"0"-104"-15,-13 8 8 0,-11 8 23 16,-6 9-39-16,-4 4-13 15,-3 25-11-15,-1 14 8 16,-2 18-2-16,9 14-1 16,7 11-4-16,16 7-3 15,15 4-1-15,10-8-4 0,28-9-9 16,17-11-35-16,21-18 14 16,16-15-38-16,10-18-131 15</inkml:trace>
  <inkml:trace contextRef="#ctx0" brushRef="#br0" timeOffset="17707.59">13093 6265 551 0,'6'-12'77'0,"0"-2"-53"15,-1 2 43-15,-1-4-21 0,-3 0-13 16,-1 1-16-16,0 3-3 16,-8 1-3-16,-9 4-6 15,-2 3-5-15,-5 4-2 16,-3 7-2-16,-2 10 4 0,4 4-2 16,2 6 1-16,5 0 0 15,7 3 0-15,6-5-2 16,5-4 1-16,0-3-8 15,11-9-3-15,5-7 8 16,4-2 7-16,-1-11 0 16,3-3 0-16,0-4 2 15,-3 4 5-15,-1-1 14 0,-1 8 0 16,-7 4-5-16,0 3-8 16,5 7-9-16,-1 11-4 15,5 3 0-15,3 4 2 16,4 2-40-16,4-5-60 0,-1-8-132 15</inkml:trace>
  <inkml:trace contextRef="#ctx0" brushRef="#br0" timeOffset="18229.96">14166 6061 364 0,'7'-25'219'0,"-6"2"-182"16,-1 1 29-16,-12 4 8 15,-6 4-45-15,-8 7-7 16,-5 5-17-16,-4 2 1 0,5 5 3 16,4 11 0-16,4 6-3 15,15 5-3-15,7 3-2 16,12 6-1-16,20 3 1 15,9-1 1-15,10 1-2 0,3-3-10 16,-3-3-18-16,-9-4-5 16,-13-4 4-16,-17-5-27 15,-12-5-8-15,-10-4 49 16,-24-4 18-16,-10-5 14 16,-4-2 10-16,-4 0 10 15,6-2-3-15,9-5-10 16,13-4-17-16,12-1-5 0,12-6-21 15,22-2-68-15,16-6-46 16,12-6-296-16</inkml:trace>
  <inkml:trace contextRef="#ctx0" brushRef="#br0" timeOffset="18414.56">14442 5983 785 0,'5'-4'62'15,"-5"-12"-35"-15,0 12 15 16,0 4-21-16,0 2-18 15,0 14-5-15,4 7-2 0,2 8 2 16,1 9 2-16,5 4 0 16,-3 2 0-16,4-2-17 15,-1-3-24-15,-4-5-22 16,-6-8-44-16,-2-10-44 16,0-7-218-16</inkml:trace>
  <inkml:trace contextRef="#ctx0" brushRef="#br0" timeOffset="18567.66">14324 6216 730 0,'-4'-18'73'15,"4"0"-46"-15,11 4 6 0,16 1-23 16,11 1-11-16,5 7-3 16,9-1-6-16,0 4-64 15,-4 2-93-15,-3-1-165 16</inkml:trace>
  <inkml:trace contextRef="#ctx0" brushRef="#br0" timeOffset="18932.84">14739 6088 441 0,'0'0'336'0,"0"-2"-310"16,0 2 3-16,9 5-12 16,7 7-11-16,0 8 4 15,2 2-5-15,1 3-3 0,-2-2-2 16,-7-1-1-16,-4-7-11 15,-5-4-10-15,-1-4 8 16,0-5 11-16,0-2 5 16,0-9 4-16,0-4 1 0,0-4 1 15,7-6 0-15,6 1-5 16,8 2-3-16,3 7-4 16,3 1-6-16,4 11-5 15,-3 1-10-15,-1 0 2 16,-1 10 3-16,-6 3 16 15,-5 1 4-15,-6-1 0 0,-3 1 1 16,0-3 5-16,-5-1 10 16,1 1-6-16,2-4 5 15,-1 2-9-15,-1 0-4 16,-1 2-1-16,1-1-2 16,-2-1-2-16,0 0-43 0,-7-1-80 15,-7-7-43-15</inkml:trace>
  <inkml:trace contextRef="#ctx0" brushRef="#br0" timeOffset="19075.05">14938 6045 624 0,'0'-24'48'16,"8"7"-45"-16,9 6 15 16,7 6-7-16,4 5-12 15,3 0-8-15,3 3-57 16,-3 10-74-16,-4-1-230 0</inkml:trace>
  <inkml:trace contextRef="#ctx0" brushRef="#br0" timeOffset="19637.22">15187 6107 399 0,'0'4'249'0,"0"0"-228"0,7 2-12 15,5 3 25-15,2 4 2 16,0 1-17-16,2 2-10 15,1-1-3-15,-7-3-4 16,2-1-1-16,-7-2 0 0,-3-6-7 16,-1-3-4-16,1 0 13 15,1-8 4-15,6-7-7 16,3-3-1-16,1 2 1 16,4 0-1-16,2 5 0 15,3 8-3-15,-2 1-2 0,3 2-1 16,-1 2 2-16,-1 8-1 15,-1 3 3-15,1-1 1 16,1-1 1-16,0-2-7 16,-3-4 0-16,1-3 5 15,-4-2-3-15,1-5 0 16,-7-8 2-16,-1-4 4 16,-5 0 1-16,-4 1-2 0,0-1 1 15,0 6 4-15,-8 2-5 16,1 4 0-16,-1 5-1 15,1 0-3-15,0 14-2 16,6 0 4-16,1 6-4 0,0 1 6 16,3 0-4-16,10 1 5 15,1 3-3-15,1-2 3 16,3 6 1-16,-4 3 1 16,-1 4 11-16,-2 3 5 15,-2 4 6-15,-6 3-5 0,-3-4-9 16,0-4-5-16,-14-7-3 15,-8-9-1-15,-6-14 1 16,1-8 0-16,-2-15-9 16,5-16-18-16,7-9-40 15,5-13-36-15,11-6-316 16</inkml:trace>
  <inkml:trace contextRef="#ctx0" brushRef="#br0" timeOffset="20391.93">16412 6077 222 0,'4'-6'454'15,"-4"1"-404"-15,0 4-17 0,3 1 14 16,1-2-30-16,2 12-14 16,1 3-3-16,0 3 1 15,0 2-1-15,1-2 0 16,-3-6-2-16,-3-4-8 16,1-6 2-16,-3-11 5 0,0-10-2 15,-5-10-10-15,-8-6 10 16,0-4 4-16,0 0 8 15,3-2 12-15,3 5 5 16,7 8-6-16,0 7-2 16,7 7-6-16,11 11-8 15,3 5-2-15,8 17-6 16,3 14 2-16,5 13 1 0,-5 17 1 16,-3 10 2-16,-8 10 1 15,-4 6-1-15,-11 4-1 16,-4-4 0-16,-2-10-4 15,0-11-4-15,2-12 6 0,-2-19 2 16,0-13 2-16,0-12-1 16,12-10 2-16,5 0 9 15,8-15 1-15,-1-9-9 16,0-6-2-16,-2-6-4 16,-9-2-15-16,-13-2-4 0,-10 2-17 15,-17 8 1-15,-12 3 20 16,-7 4 19-16,-1 3 25 15,6 6 7-15,7-2-2 16,10 3-9-16,11-4-3 16,13-1-13-16,15 0-9 0,22-5-39 15,21-2-57-15,15-4-112 16</inkml:trace>
  <inkml:trace contextRef="#ctx0" brushRef="#br0" timeOffset="20801.24">17647 5759 809 0,'0'-16'44'0,"0"4"-37"16,-3 6 29-16,1 6-15 15,1 4-16-15,-1 17-10 0,2 6 0 16,2 11 2-16,4 2 3 15,6 9 0-15,7 2-1 16,3-1 1-16,1 0 0 16,4-5 1-16,0-2-7 15,3-9-4-15,-5-6-3 16,-1-8-28-16,-4-7-19 0,-9-10-21 16,-10-3-58-1,-1-14-291-15</inkml:trace>
  <inkml:trace contextRef="#ctx0" brushRef="#br0" timeOffset="20949.16">17531 5986 647 0,'-2'-11'42'0,"7"-1"-40"16,28 4 9-16,13 3 1 16,16 1-7-16,9 4-5 15,8 0-1-15,-5 0-11 0,-8 0-94 16,-12 6-177-16</inkml:trace>
  <inkml:trace contextRef="#ctx0" brushRef="#br0" timeOffset="21439.92">17973 6029 603 0,'-11'0'47'16,"4"0"-6"-16,7 0 13 16,3 0-16-16,15-4-28 15,6-1-10-15,0-6 1 16,3 2-1-16,-5-2 1 15,-5 1 0-15,-8 1 0 0,-9 2-1 16,0 1 1-16,-7 6 0 16,-8 0-3-16,3 8 3 15,-3 8 1-15,4 3 0 16,8 6-1-16,3 2 0 16,3-2-1-16,13 0-1 15,4-7-1-15,4-5-9 0,3-10-33 16,1-3-28-16,-3-8 6 15,-2-7 19-15,-3-9 38 16,-4 1 13-16,-3-4 23 16,-1 1 33-16,-3 2 8 0,1 5 0 15,0 3-32-15,1 8-15 16,4 7-9-16,-2 1-6 16,4 9-5-16,3 10 2 15,-2 4-2-15,-2 4-1 16,-4 2 1-16,-3 0-1 15,-5-8-7-15,-4-3-4 16,0-10 0-16,-4-8 6 0,-1-1 7 16,-2-17 2-16,5-3 0 15,2-4-2-15,0-2-1 16,9 2-2-16,6 2-15 16,4 5-50-16,3 3-52 0,1 9-32 15,3 3-52-15,-7 3-54 16</inkml:trace>
  <inkml:trace contextRef="#ctx0" brushRef="#br0" timeOffset="21901.95">18577 5966 364 0,'0'7'132'0,"0"-1"-25"16,0-1-14-16,0 2-30 0,0 0-16 15,7 2-18-15,-2 4-6 16,2 0-9-16,0 0-8 16,1 2-5-16,-1-1 2 15,-2-3-3-15,-3-2-20 16,-2-4-14-16,0-5-2 0,0 0 15 15,-4-4 4-15,1-9 19 16,1-2 2 0,2-5 7-16,0 1-10 0,14 1 15 15,1 3-2-15,4 5-2 16,3 5-10-16,0 5 2 16,0 0-3-16,2 10 1 0,-2 4 0 15,-5 6-1-15,0 0 0 16,-5 1-1-16,-4-3 0 15,-7-2-2-15,-1-5-4 16,0-7-8-16,-4-4 7 16,-1-4 13-16,3-12 0 0,2-4-2 15,0-3 3-15,7 0 8 16,4 1-2-16,3 4 1 16,5 4 0-16,-2 4-4 15,1 6-6-15,1 4-2 16,-4 0-2-16,4 9 1 0,-4 5-4 15,2 4 1 1,-3 1 0-16,1 3 1 0,-3 0-10 16,-3-3-20-16,4-3-23 15,-1-5-20-15,3-6-37 16,-1-5-52-16,-1 0-233 16</inkml:trace>
  <inkml:trace contextRef="#ctx0" brushRef="#br0" timeOffset="22038.97">19190 6033 416 0,'5'-10'164'15,"0"5"-72"-15,-4 3 5 16,-1 2-40-16,2 0-41 0,0 2-17 16,0 9-4-16,1 5 4 15,-1 5 1-15,-1-1-17 16,-1-3-38-16,0-4-90 16,0-8-130-16</inkml:trace>
  <inkml:trace contextRef="#ctx0" brushRef="#br0" timeOffset="22183.44">19098 5872 599 0,'20'-6'24'16,"4"6"-28"-16,0 0 8 0,2 6-3 16,-1 4-1-16,-5 5-49 15,-4-1-228-15</inkml:trace>
  <inkml:trace contextRef="#ctx0" brushRef="#br0" timeOffset="22501.57">19316 5959 441 0,'11'0'221'0,"-2"-2"-160"16,3 2-11-16,4 4-25 16,2 8-7-16,2 6-11 15,-3 2-3-15,0 2-1 16,-4-1-4-16,-8-2 3 0,-3-4-4 15,-2-7 1-15,0-4-9 16,-7-4 5-16,1-7 9 16,1-8 1-16,5-4 0 15,0-2 2-15,5-1 11 16,8 2 2-16,3 1-7 0,4 5-3 16,0 3-9-16,2 5 1 15,2 6-4-15,0 0 0 16,-3 6-1-16,-1 10 0 15,0 0-8-15,0 7-15 16,-3 1-7-16,0 0-2 0,2-1-61 16,1-3-25-16,0-5-132 15</inkml:trace>
  <inkml:trace contextRef="#ctx0" brushRef="#br0" timeOffset="23052.7">19938 6041 190 0,'12'-21'340'0,"-7"-1"-276"15,-3 1 17-15,-2 5-3 16,0 5-43-16,-16 2-20 16,-7 7-13-16,-3 2-3 15,-1 0-1-15,-3 11 0 0,3 5 1 16,7 2-3-16,7 2-12 16,8-4-7-16,5-2-19 15,10-3 17-15,12-6-1 16,7-5-7-16,2-2 3 15,3 0 16-15,0-6 11 0,-4-3 3 16,-3 0 0-16,-8 0 3 16,-7 4 14-16,-5 4-1 15,-4-1 2-15,-3 4-2 16,0 0-11-16,0 5-6 16,0 6 4-16,0 2-3 15,3 0 0-15,4-3-4 0,3-3-13 16,7-5 3-1,0-2 10-15,2-7-1 0,-2-11-8 16,-2-5 0-16,-6-6 7 16,-4-7 1-16,-5-4 12 15,0-7 18-15,-7-1 11 0,-2-4 27 16,1-1-3-16,0 3-19 16,1 5-13-16,3 9-2 15,1 10-11-15,1 11-1 16,0 8-5-16,-1 7-10 0,1 11-10 15,-2 16 2-15,0 10 8 16,2 10-1-16,2 4 2 16,0 8-6-16,15-2-15 15,3-3-4-15,7-6-10 16,4-7-17-16,3-7-13 16,4-9-2-16,1-11-31 0,2-8-114 15</inkml:trace>
  <inkml:trace contextRef="#ctx0" brushRef="#br0" timeOffset="23320.82">20499 5866 561 0,'0'-21'66'15,"-11"7"6"-15,1 5 0 0,-1 5-49 16,-4 4-5-16,5 0-11 16,1 13-7-16,5 6-2 15,4 8-2-15,0 5 3 16,11 5 1-16,3 3-2 15,4-1-13-15,-2 2-18 0,-1-7-6 16,-8-6-6-16,-4-6 22 16,-3-9 13-16,-1-6 8 15,-12-7-3-15,-8-4 7 16,-3-7 1-16,-1-5-1 16,0 0-4-16,5-2-1 0,8 2-21 15,10-2-31 1,2-1-142-16</inkml:trace>
  <inkml:trace contextRef="#ctx0" brushRef="#br0" timeOffset="23569.73">20697 5572 726 0,'0'-4'52'0,"11"4"-43"15,8 2 20-15,5 16-1 16,6 9-1-16,1 10-18 16,-1 10-5-16,3 8-3 15,-6 6 3-15,-10 3-5 16,-6 2 5-16,-11 5-5 0,-11 1 3 16,-23-1-3-16,-19 0 1 15,-23-10-28-15,-21-13-81 16,-18-17-427-16</inkml:trace>
  <inkml:trace contextRef="#ctx0" brushRef="#br0" timeOffset="26557.19">2755 8108 235 0,'0'-22'591'16,"0"5"-568"-16,0 2 1 15,0 9 20-15,0 4-10 16,0 2-19-16,0 8-16 15,5 12-3-15,5 7 8 0,5 8-5 16,-1 9 4-16,4 2-3 16,-4 0 0-16,3 1 0 15,-7-4 1-15,-1-4-11 16,-2-7-14-16,-7-6-8 16,0-8-24-16,0-7-46 15,-9-11-68-15,-6-3-234 0</inkml:trace>
  <inkml:trace contextRef="#ctx0" brushRef="#br0" timeOffset="26757.5">2507 8136 716 0,'-22'-26'65'0,"9"-4"-23"16,13 1 3-16,6 4-15 15,23 3-13-15,14 7-14 16,9 4-3-16,9 10 1 0,2 1-1 15,-4 16 0-15,-6 12-5 16,-11 8-5-16,-17 10-28 16,-17 5-46-16,-12 9-66 15,-20 0-80-15</inkml:trace>
  <inkml:trace contextRef="#ctx0" brushRef="#br0" timeOffset="27072.06">2704 8506 425 0,'-15'21'107'0,"12"-10"-69"0,4-3-10 16,26-8-2-16,15 0 1 15,13-8-23-15,14-6-11 16,8-7-25-16,4-8-25 0,-2-6-24 16,-9-5 7-16,-10-1 3 15,-16-3 37-15,-13 4 32 16,-17 5 38-16,-14 4 119 16,-2 9-28-16,-19 5-19 15,-6 10-32-15,2 3-35 16,-2 4-14-16,6 9-7 0,8 10-12 15,7 9-6-15,6 5-3 16,4 9-10-16,14 2 11 16,6 0 0-16,2 3 1 15,-3-6-1-15,-4-3-4 16,-9-12-13-16,-8-4-11 16,-4-8 9-16,-20-7 8 15,-6-5-4-15,-5-2-50 0,3-9-42 16,3-10-102-16</inkml:trace>
  <inkml:trace contextRef="#ctx0" brushRef="#br0" timeOffset="27746.52">4430 8199 556 0,'0'-10'74'0,"0"1"-14"15,0 3 27-15,0 6-39 0,0 0-11 16,0 9-28-16,8 9-8 15,2 5 7-15,4 6-2 16,0 7-3-16,4 2-1 16,-1 0-2-16,0-4 0 15,2-6 0-15,-2-8-7 16,3-9-4-16,2-11 6 0,-3-11 3 16,5-12 2-16,-4-5-1 15,1-3 3-15,-3 3-1 16,-4 5 0-16,-1 6 4 15,-1 9-1-15,-2 8-4 0,2 0-2 16,5 15-1-16,3 7 2 16,6 5 2-16,4-1-1 15,1 3 0-15,1-8-1 16,-1-8-1-16,-4-9-5 16,-2-4 7-16,-4-13-3 0,-6-11 7 15,-5-8 0-15,-5-3 0 16,-5-6 1-16,-5 4-4 15,-12-3-2-15,-8 8-8 16,-6 5-30-16,0 6-43 16,1 5-62-16,8 5-277 0</inkml:trace>
  <inkml:trace contextRef="#ctx0" brushRef="#br0" timeOffset="29463.74">6060 8228 317 0,'7'0'97'16,"-2"0"-46"-16,1-2 32 15,-4 0-6-15,2-1-11 0,-3-3-3 16,-1 3-21-16,0-5-17 16,0 3-1-16,-1 0-7 15,-12-3-6-15,-5 7-7 16,-9 2-7-16,-3-1 2 16,-4 10-3-16,-5 4 3 15,5 4 0-15,5 1-1 0,8 5 0 16,7-5-3-16,7-1 1 15,3-4-1-15,4-3-14 16,7-7 12-16,15-4 6 16,5 0 4-16,5-11-3 0,4 0 1 15,-2 0-1-15,0 6 0 16,-2 2 2-16,-3 3 1 16,-4 3 0-16,1 13-2 15,-1 4-1-15,-1 1-1 16,5 2-17-16,0-1-62 0,3-8-43 15,2-8-132 1</inkml:trace>
  <inkml:trace contextRef="#ctx0" brushRef="#br0" timeOffset="29693.22">6676 8108 756 0,'-22'-5'42'16,"-8"3"-38"-16,-4 2 2 15,0 16 4-15,1 11-7 16,3 9 1-16,5 3-3 16,9 2-1-16,6 2 0 0,10 0 0 15,0-8 0-15,20-4 0 16,6-10-6-16,9-8-15 16,6-8-23-16,12-5-28 15,-3-5-8-15,2-14-58 16,0-4-170-16</inkml:trace>
  <inkml:trace contextRef="#ctx0" brushRef="#br0" timeOffset="29879.71">6831 8239 598 0,'-31'0'42'0,"6"8"-17"16,5 7 15-16,7 2-12 0,10 3-13 15,3 0-12-15,10 0 1 16,16-5-2-16,8 0 0 15,8-7-6-15,2-4-29 16,5-2-19-16,-6-2 14 0,-2 0-11 16,-7-6-69-16,-7-4-277 15</inkml:trace>
  <inkml:trace contextRef="#ctx0" brushRef="#br0" timeOffset="30389.96">7098 8282 528 0,'0'-5'117'16,"0"0"-105"-16,4 0 13 16,8 0 8-16,6-3-8 15,1 3-20-15,5-2-4 16,0 0 5-16,-2 0-4 16,-5 0-3-16,-8 1 1 0,-5-1-4 15,-4 2 2-15,-6 3-2 16,-10 0 2-16,-2 2 2 15,0 0 7-15,2 9 0 16,5 4-3-16,4 1-2 0,7 2-1 16,6 2 2-16,11-5 1 15,7 1-4-15,8-7-1 16,2-3-3-16,2-4-15 16,2 0-13-16,-6-11-5 15,-3-2 2-15,-6-1 21 16,-7-4 14-16,-3 2 18 0,-7 2 37 15,-3 3 19-15,-1 0-18 16,-2 4-17-16,0 4-10 16,0 0-9-16,0 3-10 15,0 0-8-15,0 8-6 16,0 8 4-16,7 6 2 0,2 6 1 16,6 9-2-16,2 6 0 15,8 6-2-15,-1 2 4 16,3 5-4-16,0-3 2 15,-4-3 0-15,-5-4-2 0,-4-6-8 16,-5-6-15-16,-5-8-8 16,-4-10-37-16,-5-10-47 15,-12-6-11-15,0-11-313 16</inkml:trace>
  <inkml:trace contextRef="#ctx0" brushRef="#br0" timeOffset="30591.12">7513 8283 678 0,'0'-34'76'0,"0"7"-33"16,5 6-10-16,8 6 13 15,3 9-24-15,2 6-14 16,-1 0-4-16,0 14-1 0,-8 7-2 16,-4 6-3-16,-5 5 0 15,-10 1-8-15,-12-1-14 16,-9-7-16-16,-3-6-29 0,2-10-69 15,3-9-107-15</inkml:trace>
  <inkml:trace contextRef="#ctx0" brushRef="#br0" timeOffset="31004.46">7895 7957 739 0,'-7'-18'66'0,"0"4"-24"16,2 5 16-16,3 9-23 0,2 0-18 16,0 14-14-16,2 10-6 15,8 8 4-15,2 8 0 16,1 1 0-16,4 2-1 15,-3 0 0-15,3-4 0 16,-7-5-11-16,-1-3-22 16,-2-6-45-16,-6-8-73 0,-1-8-74 15</inkml:trace>
  <inkml:trace contextRef="#ctx0" brushRef="#br0" timeOffset="31162.8">7832 8212 619 0,'0'-15'126'15,"0"1"-86"-15,18 0-6 16,13 3-13-16,10 0-13 16,6 3-7-16,7 2-1 15,-1 3-11-15,-4-1-44 0,-10 4-64 16,-8 0-23 0,-11 0-153-16</inkml:trace>
  <inkml:trace contextRef="#ctx0" brushRef="#br0" timeOffset="31761.79">8181 8183 392 0,'-2'6'140'16,"2"-5"-115"-16,7-1 14 16,9 0 1-16,9 0-16 15,4 0-16-15,5-4-7 0,-2-4 1 16,-5-1-1-16,-5 0 3 16,-8 0 8-16,-6 0 18 15,-8 3 23-15,-10 2-24 0,-11 2-20 16,-2 2-5-16,-4 0 2 15,3 6 2-15,5 8-4 16,4 1-1-16,12 5-4 16,3-2 1-16,12 0-3 15,17-4-16-15,9-3-18 0,7-3-54 16,7-5-21-16,6-3-44 16,-4 0-58-16,1-10 60 15,-6-5 181-15,-7-2 126 16,-8-1-14-16,-8 1-19 15,-12-1-47-15,-10 6-11 0,-4 1-7 16,-10 5-14-16,-7 6-17 16,-5 0-9-16,-2 2-7 15,5 9 1-15,4 5-4 16,7 2-4-16,6 1-1 16,2 1-2-16,5-6 2 15,12-1-18-15,0-8 4 0,5-5 3 16,0-2-1-16,0-12-3 15,-5-9 5-15,-6-6 6 16,-4-7 5-16,-7-4 0 16,0-9 4-16,-6-1 7 15,-2-1 20-15,-9 4 6 16,5 7 0-16,0 6 1 0,-2 9-14 16,8 10 1-16,-1 11-8 15,1 4-9-15,2 10-10 16,4 13-3-16,0 10 4 15,0 12 0-15,4 5 1 0,5 4-1 16,3 3 2 0,1-2-20-16,0-5-31 0,-3-7-97 15,1-13-216-15</inkml:trace>
  <inkml:trace contextRef="#ctx0" brushRef="#br0" timeOffset="32720.28">9394 7813 570 0,'-5'-20'140'0,"0"1"-75"15,2 8-10-15,3 5-1 16,0 6-23-16,0 4-25 16,8 13-7-16,3 8 1 0,2 11 6 15,-3 5-2-15,1 6-3 16,-3 0 2-16,-3-6-5 16,-3-5 0-16,-2-7-4 15,0-11-2-15,1-9 6 16,3-9 2-16,3-3 2 0,8-15 0 15,4-3 0-15,8-2-2 16,3 2-2-16,6 2 1 16,1 6 0-16,-7 7 2 15,-4 6-3-15,-7 12-3 16,-16 5-11-16,-3 6-12 16,-14 4 1-16,-13 0-4 0,-7-1 15 15,-1-5 2-15,0-4 1 16,7-6 1-16,4-6 6 15,13-5 7-15,11 0-8 16,3-9-26-16,17-9-15 16,14-2 15-16,5-4 20 0,5 1 10 15,2-1 2-15,-2 5 6 16,-5 2 12-16,-6 6 28 16,-6 7 13-16,-11 4-12 15,-5 2-24-15,-6 11-12 0,-2 7-8 16,3-1 3-16,-5 3-3 15,7-2-1-15,1-4 1 16,1-3-2-16,7-8-3 16,-1-5 0-16,4 0-10 15,0-8 1-15,1-7 10 16,-1-6 2-16,-2 2 1 0,-2 0 14 16,-1 3-1-16,-5 4 12 15,-1 4-5-15,1 6-5 16,-3 2-10-16,0 18-6 15,-1 5 3-15,6 9-2 16,-3 7 0-16,-2 6 1 16,-2 5-2-16,-5 0-2 0,0-2-1 15,-14-5-12-15,-6-7-8 16,-6-13 4-16,0-13 9 16,3-10 7-16,1-10 2 15,6-17 4-15,7-10 2 16,9-8-6-16,7-5-2 0,20-7-20 15,7 2-76-15,11-2-125 16</inkml:trace>
  <inkml:trace contextRef="#ctx0" brushRef="#br0" timeOffset="33291.65">10913 7778 783 0,'5'-21'68'0,"-2"7"-41"16,1 5 9-16,4 7-7 15,6 2-14-15,-1 13-11 0,4 8-4 16,0 9 4-16,2 10-3 16,-2 6 0-16,-2 4 0 15,-3 0 1-15,0-4-4 16,-2-9 2-16,-5-8-7 15,-1-9-13-15,-2-12-10 0,-2-8-11 16,0-7-14-16,-6-19-16 16,-4-9-80-16,-5-11-6 15,3-4-38-15,-1-5 187 16,1 5 153-16,3 4 5 16,5 9-55-16,3 9 16 15,-2 4-39-15,9 12-23 16,10 4-29-16,7 6-13 0,8 2 1 15,6 11-3-15,4 9 4 16,3 6-5-16,0 9 0 16,-2 2-4-16,-1 4 0 15,-5 1-1-15,-5-2-18 0,-3-8-38 16,0-8-39-16,-5-8-39 16,-2-15-72-16</inkml:trace>
  <inkml:trace contextRef="#ctx0" brushRef="#br0" timeOffset="33468.75">11693 7754 457 0,'7'-20'201'16,"-7"6"-108"-16,-1 8-22 15,-18 6-31-15,-2 0-32 16,-7 13-8-16,-6 6 2 16,-5 9-4-16,5 1 4 0,5 6-3 15,5-2 0-15,7-1-16 16,10-5-29-16,7-9-25 15,2-8-43-15,18-10-52 16</inkml:trace>
  <inkml:trace contextRef="#ctx0" brushRef="#br0" timeOffset="33667.17">11682 7768 639 0,'8'-14'87'0,"-3"8"-19"15,0 6-13-15,2 2-19 16,1 18-27-16,-1 10-5 15,2 12 7-15,3 8 2 0,-1 6-8 16,2 0-2-16,1 2 1 16,-1-8-6-16,-1-5 2 15,-1-12 0-15,0-11-2 16,-4-8-16-16,-3-10-34 0,1-4-25 16,-3-20-93-16</inkml:trace>
  <inkml:trace contextRef="#ctx0" brushRef="#br0" timeOffset="34201.89">12672 7720 565 0,'16'-9'29'0,"-11"1"-14"15,-3 3 36-15,-2 2 0 16,0 1-18-16,-12 0-27 16,-8 2-2-16,-1 0 1 0,-1-2 0 15,0 1 5-15,5-5-5 16,2-1 27-16,6-2-1 16,7-3-3-16,2 1-12 15,4 0-11-15,10 0-7 0,6 6 2 16,5 2-3-16,0 3 2 15,0 0-2-15,0 11 3 16,-7 4-2-16,-4 7-1 16,-7 5 2-16,-7-1-1 15,0 6 2-15,-8 0 0 16,-5 3 1-16,0-2 0 16,3-2-1-16,-1-4-1 15,6 2-15-15,5-4-26 0,0-1-27 16,0-4-68-16,2-5-181 15</inkml:trace>
  <inkml:trace contextRef="#ctx0" brushRef="#br0" timeOffset="34377.68">12690 8142 594 0,'-2'4'101'16,"0"-4"-63"-16,2 0 34 0,2 0-22 15,5 0-27-15,2 0-10 16,5-2-8-16,-5-2 4 15,1-1-4-15,-9 0-1 16,-1-3-1-16,-16 5-3 16,-22-1-31-16,-14-4-151 15</inkml:trace>
  <inkml:trace contextRef="#ctx0" brushRef="#br0" timeOffset="36377.36">1852 7466 314 0,'2'-7'458'16,"0"7"-442"-16,0 2-14 15,2 21-4-15,0 13 25 16,4 15 10-16,3 12-15 0,0 14-8 16,1 8 4-16,5 12-7 15,0 0-5-15,3 2 0 16,2 1-1-16,3-7-1 15,0-11 1-15,-1-15-9 16,-3-10-20-16,-3-19-21 16,-2-18-17-16,-5-20-72 0,-4-13-276 15</inkml:trace>
  <inkml:trace contextRef="#ctx0" brushRef="#br0" timeOffset="38188.75">1930 7559 583 0,'0'0'19'15,"0"0"-26"-15,5 2-1 16,11 0 13-16,6-1 5 0,10-1 3 16,8 0 0-16,12 0 7 15,11-3-6-15,7-4-3 16,9 0-6-16,9-2-3 16,9 2-1-16,6 0 0 15,11-3 0-15,5 2-1 16,4-3 1-16,10 2-2 15,2-2 1-15,7-1 1 0,2 0-1 16,7-1 1-16,3 0-1 16,2 2-2-16,2 1 9 15,2 1-2-15,-2 0-2 16,4 4-3-16,-2-1 1 0,-6 5 1 16,2-3-2-16,2 1 1 15,0-1-2-15,-2-2 1 16,-2 1 1-16,3 0-1 15,0-2-1-15,2 0 0 16,-1-2 2-16,2-2 1 0,0-1-2 16,-1 2 0-16,2 0 0 15,-2-1 1-15,-1 0 4 16,4 3-2-16,-1-2 0 16,3 2-2-16,-3-1-1 15,4 2 1-15,1-2-1 16,1 0 2-16,-2 1-4 0,-1 2 3 15,-3-2-1-15,2 1 1 16,-3 2-1-16,-1-1-1 16,-1-1 2-16,3 0-1 15,2 2 0-15,-3-2 0 0,5 2 1 16,2-3-1-16,1 3 1 16,2-2-2-16,1 3 2 15,-1-1-1-15,3 1 0 16,-2 0 0-16,0 1 0 15,-6 0 0-15,3 1 0 0,-3-2 1 16,-6 3-3-16,-3-1 3 16,-8 2-1-16,-9 0 0 15,-10 0 0-15,-11 0 0 16,-12 0-1-16,-14 0 1 16,-10 0 1-16,-15 2-2 0,-15-1 2 15,-11-1 0 1,-12 2 6-16,-7 0 9 0,-8-2-2 15,-4 2-2-15,-2 1-8 16,-5 2-2-16,1 3-1 16,-4 4-1-16,0 8 1 0,0 6 2 15,0 6-1-15,-4 12 1 16,-2 4 2-16,-4 10-3 16,1 7-1-16,0 6 0 15,6 8 1-15,3 3-1 16,0 4-1-16,12 1 1 15,7 2-1-15,0-9 0 16,6-3 0-16,-1-8 1 0,1-3-1 16,-6-11-1-16,-2-3 2 15,-5-2-1-15,-1-7 0 16,-7-4 0-16,-4-5-4 16,0-3-3-16,-2-6-2 15,-11-4-1-15,-6-2 3 0,-5-6 6 16,-6 1 1-16,-8-5 0 15,-7 0 1-15,-11 2 0 16,-7-4 1-16,-9 0-1 0,-9 2 0 16,-9-2-1-16,-6 2 1 15,-13 0-1-15,-10-2 0 16,-12 2-1-16,-9 2 1 16,-11-2 0-16,-9 0 0 15,-7 0 0-15,-5-1 1 16,-8 2-3-16,-5-4 2 0,-9 1 0 15,-4 1 0-15,-6-1 0 16,-6 0-1-16,-7-2 1 16,-2 1-5-16,-4-1 7 15,-2 0 1-15,-1-1-5 16,4-2 1-16,-5-1 1 16,3 1 1-16,3-2-2 0,2 0 2 15,-2 0-1-15,-2 2-1 16,4-2 2-16,0 0-1 15,3 0 0-15,4-2 0 16,4-1 2-16,4-1-4 0,2 1 0 16,5-1 2-16,4 3 1 15,1-3-1-15,7 4-1 16,5-2 2-16,2 4-2 16,7-2 2-16,4 0-2 15,8 0 1-15,4 0 0 0,6 4-2 16,5-1 0-16,10 6-8 15,2-6 8-15,10 5 1 16,2-1 3-16,5 1-2 16,4 4 1-16,7-4-2 15,2 3 1-15,0-2 1 16,11 1-1-16,3 0 0 16,7-2 1-16,2 3-1 15,9-4 0-15,4-1 1 0,7 1-1 16,1-2 2-16,7-2 0 15,9 2 3-15,3-4-1 16,5 1 2-16,5 0-3 0,3-1 1 16,6 1 0-16,8-2 1 15,-1 0 1-15,6 0-2 16,4 0 0-16,1 0 0 16,0 0-2-16,2 0-1 15,-2 0 0-15,1 0 0 0,-3 0-1 16,2 0-1-16,-4 0 2 15,-1 0-2-15,0 0 0 16,-1 0 1-16,-4 0 0 16,3 0 0-16,-3 0 0 15,1 0 0-15,0 0-1 0,3 0 0 16,-4 0 1 0,0 0-6-16,2 0-12 0,-9-2-21 15,3-1-68-15,-3-6-14 16</inkml:trace>
  <inkml:trace contextRef="#ctx0" brushRef="#br0" timeOffset="38472.45">2064 8549 520 0,'-5'-7'107'15,"2"2"-90"-15,1 3 4 16,0 2 13-16,2 0-5 16,0 3-17-16,0 12-12 15,2 3 10-15,7 8 10 0,1 8-3 16,2 5-2 0,0 6-2-16,6-2-2 0,-2 1-7 15,2-4-1-15,-2-5-1 16,0-5-1-16,-2 0 0 15,-4-7-1-15,-7-8-42 0,-3-9-200 16</inkml:trace>
  <inkml:trace contextRef="#ctx0" brushRef="#br0" timeOffset="58111.3">1893 10151 590 0,'1'-5'151'0,"-1"-3"-102"16,0 6 11-16,0-1-10 0,0 3-21 16,4 0-17-16,-1 5-12 15,4 8 1-15,0 5 0 16,5 5 4-16,0 3-6 16,3 5 2-16,-1-1-1 15,-2-1 0-15,-1-6 1 16,-2 1-3-16,-2-11-12 0,-2 0-22 15,-5-6-27-15,0-7-23 16,0-3-73-16,0-15-227 16</inkml:trace>
  <inkml:trace contextRef="#ctx0" brushRef="#br0" timeOffset="58373.43">1864 10037 614 0,'-6'0'51'16,"6"-2"-52"-16,0 2-1 0,0 0 6 16,11 0-1-16,1-2 1 15,3-3 3-15,-1-4 8 16,-1-2 6-16,-6-3 6 16,-5-2 8-16,-2 3-13 15,0 1 4-15,-13 3-7 0,-1 5-10 16,2 4-9-16,-3 0 0 15,8 11-4-15,7 5-6 16,0 7-38-16,17 0-53 16,7 1 4-16,3-5-79 15</inkml:trace>
  <inkml:trace contextRef="#ctx0" brushRef="#br0" timeOffset="58815.08">2149 9945 717 0,'-2'-8'93'0,"2"3"-69"15,0 5 6-15,4 0-28 16,13 13 2-16,0 15-1 16,3 9 2-16,3 14 0 0,-2 16 1 15,-2 6-4-15,-4 9 3 16,2 5-4-16,-1-1 2 15,-1-2-3-15,0-9 1 16,0-8-1-16,3-10 1 16,-2-9 0-16,-2-10-1 15,3-13-1-15,-2-7 3 16,5-13-3-16,2-5 1 16,-1-11-1-16,1-14-2 0,2-7 1 15,-3-15-1-15,-7-4 0 16,-7-7-8-16,-7 1 2 15,-14 1-18-15,-18 5-2 0,-10 6-2 16,-7 10 25-16,-7 4 9 16,0 6 10-16,8 5 14 15,9 2 1-15,15 6-3 16,14 1-6-16,12-1-23 16,30 1 3-16,21-1-23 15,18-6-35-15,17-6-97 0,9 1-297 16</inkml:trace>
  <inkml:trace contextRef="#ctx0" brushRef="#br0" timeOffset="59919.13">4304 9863 208 0,'-10'-6'407'0,"-5"2"-369"16,-5 4 6-16,-6 0-5 15,-5 18-1-15,-8 8-15 16,-3 14-8-16,-1 13-1 15,-4 15 6-15,8 9 2 0,5 6-6 16,14 2-2-16,16-3-5 16,9-7-14-16,26-10 4 15,21-10 2-15,13-7 0 16,15-12 1-16,10-13-14 16,3-14-56-16,2-9-163 15</inkml:trace>
  <inkml:trace contextRef="#ctx0" brushRef="#br0" timeOffset="60796.15">4832 10233 544 0,'0'-10'36'0,"0"-2"11"15,0 0 7-15,0 1-7 16,0-3-6-16,0 1-21 16,0 1 6-16,-11-1-2 0,-7 3-5 15,-4 5-7-15,-4 3 0 16,-7 2-9-16,-3 2 0 15,0 12-2-15,6 6 1 16,3 3-2-16,9 4 0 16,9-1-5-16,9-1 3 0,0-2 1 15,16-5-3-15,10-7-5 16,1-8 10-16,7-3 0 16,-2-3-3-16,0-12 2 15,-5 0 0-15,-6-5 0 16,-1 2-2-16,-6 4 5 0,-2 1 7 15,-5 5 4-15,-2 6 4 16,-2 2-7-16,1 7-9 16,2 12-1-16,-1 8-1 15,2 10 1-15,0 6-1 16,-2 2 0-16,7-1 0 16,-2 3-1-16,2-11-1 0,-2-6-2 15,0-7 0-15,2-10 0 16,0-9 3-16,-2-4 1 15,0-8 4-15,0-12 4 16,1-2-1-16,4-10 0 0,-3-3-2 16,1 2-3-16,-4 2-2 15,-1 4-2-15,1 8-12 16,-3 8-28-16,1 7-46 16,2 4-125-16,0 0-356 15</inkml:trace>
  <inkml:trace contextRef="#ctx0" brushRef="#br0" timeOffset="61115.91">5417 10422 801 0,'-9'-11'46'0,"-5"-1"-32"0,-2 6 23 15,-1 5-15-15,0 1-15 16,2 4-7-16,1 11-2 15,3 7-2-15,6 3 1 0,6 3-2 16,-1-1 6-16,7 0-4 16,8-9-6-16,5-4 4 15,-1-11 2-15,1-3 1 16,1-1 4-16,-6-16 0 16,-1-2 0-16,-6-6 0 15,-8 0 5-15,0-2-6 0,-8 4-1 16,-6 2-1-16,0 6-9 15,-1 6-16-15,3 4-25 16,7 5-43-16,5 0-52 16,3 2-301-16</inkml:trace>
  <inkml:trace contextRef="#ctx0" brushRef="#br0" timeOffset="61267">5726 10465 772 0,'3'3'107'0,"-3"4"-82"0,0 6-9 16,-6 10-5-16,-7 15-1 16,-14 12-6-16,-15 18-11 15,-19 8-100-15,-32 11-433 16</inkml:trace>
  <inkml:trace contextRef="#ctx0" brushRef="#br0" timeOffset="64052.34">6042 10240 571 0,'-2'-16'134'0,"-1"3"-71"15,1 5-3-15,2 4-15 0,0 4-10 16,0 0-26-16,0 18-10 16,5 7-1-16,5 7 3 15,-3 7 0-15,1 3 0 16,-1-1-1-16,5-8-1 16,-4-6 2-16,-1-9-1 0,7-12 0 15,-4-6-4-15,6-8 3 16,-1-14 2-16,0-8 0 15,4-2 0-15,1-1-1 16,-5 4-2-16,0 8 5 16,-1 6-5-16,1 13 3 15,-1 2-4-15,3 18-2 0,2 7 4 16,4 4 2-16,3 3-2 16,2-4 1-16,3-2 0 15,-1-9-13-15,-1-6 5 16,0-11 5-16,-5-2 6 15,-4-16-3-15,-3-5 3 0,-8-6 3 16,-9-6 2-16,0-1-2 16,-9 1-4-16,-11 0-1 15,-5 7-7-15,1 5-17 16,0 12-16-16,5 8-15 16,4 3-30-16,10 10-51 0,5 10-180 15</inkml:trace>
  <inkml:trace contextRef="#ctx0" brushRef="#br0" timeOffset="64203.75">6810 10390 734 0,'14'9'85'16,"-7"-2"-46"-16,-7 5 11 16,0 8-18-16,-14 7-19 15,-10 10-11-15,-14 8-3 16,-10 4-52-16,-12-5-207 0</inkml:trace>
  <inkml:trace contextRef="#ctx0" brushRef="#br0" timeOffset="65638.09">7216 10033 495 0,'-17'-4'148'16,"4"-2"-92"-16,7-2 18 15,6 3-29-15,2 1-18 16,16-3-16-16,9 2-8 15,9-2 3-15,7-1 0 16,2 3-3-16,2 0 2 0,-2 1 1 16,-4 1-3-16,-7 3 0 15,-5 0 0-15,-9 0-4 16,-8 11 3-16,-7 6-2 16,-5 6 0-16,-3 11 3 0,-15 8-1 15,-5 4 0-15,-6 4-2 16,-3 1 1-16,1-4 1 15,-1-4-1-15,0-8-1 16,5-4-2-16,1-10 3 16,7-6 2-16,2-5 0 15,9-2-4-15,4-7 3 0,4-1 0 16,0 0-1-16,14 0-2 16,6 0 1-16,6-4-1 15,4 1 1-15,6 1-1 16,1 0 1-16,3 1 2 15,2-1-5-15,-1 0 5 0,0-1-5 16,-4-1 1-16,-5 0-23 16,-6 1-23-16,-6-1-49 15,-10-1-35-15,-8-3-70 16</inkml:trace>
  <inkml:trace contextRef="#ctx0" brushRef="#br0" timeOffset="65839.57">7190 10274 346 0,'-15'-1'363'15,"15"-7"-328"-15,7-1-4 16,24 2-24-16,17 0-3 16,14-4-2-16,7 1-1 15,6 0-1-15,0 2 0 0,-6 2-66 16,-4 3-49-1,-11-1-66-15,-7 2-195 0</inkml:trace>
  <inkml:trace contextRef="#ctx0" brushRef="#br0" timeOffset="66080.92">7901 10218 528 0,'-2'13'104'0,"-11"2"-20"16,-1 2-22-16,-1 6-24 15,5 2-18-15,5 2-9 0,3-2-7 16,2 0-4-16,9-5 3 15,9-8-3-15,3-4-1 16,6-8 1-16,0 0-8 0,-2-13 2 16,-6-6 2-16,-2-10 1 15,-8-3 3-15,-9-2 4 16,0-2-3-16,-11 4-3 16,-5 5-4-16,0 6-9 15,-1 7-14-15,7 4-18 16,5 5-48-16,5 2-48 15,5-1-357-15</inkml:trace>
  <inkml:trace contextRef="#ctx0" brushRef="#br0" timeOffset="66337.92">8210 9830 769 0,'0'-17'65'15,"0"9"-40"-15,5 6 18 0,15 4-32 16,12 19-5-16,4 8-3 16,3 11-1-16,2 14-2 15,0 10 3-15,-9 12-2 16,-8 0 1-16,-11-1 0 16,-13-2-2-16,-7-7 1 15,-25-10-1-15,-10-12-14 16,-11-10-25-16,-5-12-20 0,-3-17-95 15,2-5-285-15</inkml:trace>
  <inkml:trace contextRef="#ctx0" brushRef="#br0" timeOffset="66964.82">9454 9728 624 0,'0'-6'123'16,"0"-1"-68"-16,0 7 6 0,3 0-35 15,7 7-16-15,-1 15-2 16,3 12-4-16,1 11 9 16,1 14-6-16,-4 14-1 0,3 5-2 15,-2 10-2-15,-2-8 0 16,0-7 0-16,-2-9-1 16,2-12 2-16,-1-17-5 15,-3-11 3-15,0-8-12 16,0-7-13-16,-1-9-28 15,3-4-27-15,3-16-108 0</inkml:trace>
  <inkml:trace contextRef="#ctx0" brushRef="#br0" timeOffset="67613.18">9661 10103 458 0,'-19'-4'49'15,"5"1"-20"-15,5 1 18 16,2 2 6-16,5-2 4 15,2 2-11-15,3 0-17 16,16 0-18-16,3 0 7 16,5 0 11-16,12 0-7 0,7 0-9 15,12 0-2-15,10 0 5 16,8-6-4-16,12-1-4 16,14-1-4-16,5 0-1 15,12 1 0-15,-1-2-1 16,5 2-1-16,-5 0-1 0,-1 2-1 15,-8 0 2 1,-4-1-1-16,-12 2-1 0,-9 1 1 16,-8-1-2-16,-10 1 1 15,-12-1 1-15,-8 0 1 16,-12 3-1-16,-5-1 1 16,-9 0-1-16,-7 1 1 15,-5 1-1-15,-7 0 1 0,1 0 2 16,-2-2-3-16,0 2-2 15,0-2-6-15,-7-2-20 16,-6-1-56-16,-9-6-100 0,-2 1-388 16</inkml:trace>
  <inkml:trace contextRef="#ctx0" brushRef="#br0" timeOffset="68443.07">10283 9566 696 0,'0'-8'71'16,"0"3"-44"-16,11 5-1 15,7 0-11-15,6 0 0 0,-2 13-5 16,12 4-6-16,-4 1 0 15,4 3-2-15,2 1-1 16,2-1-3-16,2-3-2 16,4-3 4-16,-1-6 1 15,-1-4 0-15,-3-5 2 16,-7 0-21-16,-5 0-2 0,-6-11-12 16,-9 2-3-16,-12 0 17 15,-2 2 5-15,-22 2 2 16,-8 5-6-16,-9 0 8 15,-8 7 7-15,-5 7 0 0,-2 2 3 16,5 4-2-16,2 0 2 16,11-3-1-16,8-2 1 15,8-3 2-15,10-5 4 16,7-3 9-16,5-4 10 16,3 0 1-16,11-8-13 0,6-4-7 15,2-2-2-15,1-4-3 16,0-3 1-16,-4-1 6 15,-2-1 2-15,-2 1-6 16,-6-1 6-16,-3 2 3 16,0 2-4-16,-2 4-9 15,-2 2 14-15,0 7-4 0,-2 0 3 16,0 4-3 0,0 2-4-16,0 0-6 0,0 0-2 15,0 0-3-15,0 2 0 16,0 1 4-16,0 5 0 15,0 1 0-15,0 4 2 0,3 1-1 16,1 1 4-16,-1 5-1 16,4 5 1-16,-2 4-3 15,0 5 1-15,-4 9-3 16,-1 1 1-16,2 10 0 16,-2 3-2-16,-3 4-14 0,-5-8-37 15,-1-6-106-15,2-19-353 16</inkml:trace>
  <inkml:trace contextRef="#ctx0" brushRef="#br0" timeOffset="92295.36">12657 9311 603 0,'-1'-5'34'16,"-15"-1"-10"-16,-2 4 21 0,-3 2-10 16,-1 0-1-16,-7 12-13 15,0 9 0-15,-3 9-5 16,-2 12 2-16,-3 13-5 15,5 13-1-15,1 6 1 16,7 11-4-16,11 1 0 16,11 0-3-16,4-1 0 0,23-4-1 15,14-3-5-15,16-6 0 16,13-10-2-16,11-9-11 16,7-13-48-16,8-17-149 15</inkml:trace>
  <inkml:trace contextRef="#ctx0" brushRef="#br0" timeOffset="92995.05">14551 9951 402 0,'0'0'359'0,"0"0"-326"16,0 0 11-16,1 2-6 16,1 5-7-16,0 2-20 15,-1 5-5-15,1 6 1 16,-2 0 1-16,0 6-5 15,-8-1-1-15,-9 4-1 0,-7-1-3 16,-3-4-44-16,1-10-102 16,1-10-392-16</inkml:trace>
  <inkml:trace contextRef="#ctx0" brushRef="#br0" timeOffset="93756.68">15486 9605 491 0,'0'-7'77'0,"0"-1"-35"0,0 1 20 15,-4 2-2-15,-4 2-15 16,-2 0-35-16,-6 3 6 15,0 0 2-15,-4 6-4 16,-1 9-6-16,-6 5 2 16,-1 4 0-16,-2 8-2 0,1 0 3 15,7 6-4-15,5 1 1 16,5-2-3-16,6-1 0 16,6-2-5-16,0-2 1 15,13-9 1-15,8 0-3 16,4-7 1-16,9-3 1 0,0-6-1 15,6-5-3-15,5-2-13 16,-6 0-24-16,-1-2-25 16,-5-5-40-16,-6-4-23 15,-12 1-170-15</inkml:trace>
  <inkml:trace contextRef="#ctx0" brushRef="#br0" timeOffset="93985.11">15182 9878 688 0,'0'0'57'0,"15"-11"-54"15,9 4 12-15,15-2-2 0,7 0 3 16,10 0-14-1,3 4-1-15,2-2-3 0,0-2-51 16,-3 2-92-16,-8-3-317 16</inkml:trace>
  <inkml:trace contextRef="#ctx0" brushRef="#br0" timeOffset="94220.86">16290 9892 179 0,'5'7'561'15,"-3"1"-523"-15,0 0-38 16,-1 6 44-16,-1 6 3 16,0 4-24-16,-1 2-13 15,-11 4-6-15,-9 4 2 0,-7 0-7 16,-5-2 2-16,-4-5-27 15,-4-9-75-15,-5-9-213 16</inkml:trace>
  <inkml:trace contextRef="#ctx0" brushRef="#br0" timeOffset="105463.15">17231 9580 545 0,'-6'-5'42'0,"-1"-2"1"15,2 1 11-15,-4 2 2 16,0 3-24-16,-3 1-14 16,-7 0-5-16,2 3 2 0,-7 9-2 15,-5 3-2-15,-1 5 2 16,-1 3 3-16,1 4-4 15,-1 3 0-15,2 2-1 16,9 4-6-16,3-4 2 16,8 4-1-16,6-4 0 0,3 0-3 15,10-2 0-15,9-5-4 16,5-2 3-16,6-1-3 16,4-6 2-16,3-4-1 15,2-4-1-15,2-3-11 16,-2-4-33-16,0-1-42 0,-8-5-93 15,-6-7-210-15</inkml:trace>
  <inkml:trace contextRef="#ctx0" brushRef="#br0" timeOffset="105729.55">16931 9849 534 0,'5'-5'86'16,"10"-2"-41"-16,4 2 11 16,7-1 8-16,6 1-26 15,4-1-19-15,6 1-12 16,-1 0-7-16,3 1 1 0,3-2-12 15,-2 1-54-15,0-2-82 16,-6-3-171-16</inkml:trace>
  <inkml:trace contextRef="#ctx0" brushRef="#br0" timeOffset="106041.19">17719 9371 693 0,'0'-11'63'0,"3"2"-21"16,9 8-19-16,8 1 7 16,4 0-11-16,5 13-10 15,2 6-4-15,-3 4 4 0,5 10-4 16,-8 4 3-16,2 6 1 15,-5 2-5-15,-3 10 2 16,-4-1 0-16,-5 2-3 16,-1-1 0-16,-4 2-1 15,-5-3-1-15,-5-4-2 16,-14 0-2-16,-15-4-13 0,-15-3-73 16,-12-5-167-16</inkml:trace>
  <inkml:trace contextRef="#ctx0" brushRef="#br0" timeOffset="129096.13">13331 9917 184 0,'5'-10'223'0,"2"-3"-178"16,3-1 26-16,0-3 0 15,-1-1-7-15,0 1-9 16,2-6-15-16,-6-2-25 16,-1 2 6-16,-4-2-3 0,0 1-7 15,-4 5 1-15,-12 2-1 16,-2 8-1-16,-5 3-5 15,-5 7-3-15,0-1-2 16,3 9 1-16,0 7 0 16,5 6-2-16,9 1 1 15,3 0 0-15,8 2-1 0,0-2-1 16,2-3 1-16,11-6 1 16,4-3 0-16,0-4 0 15,7-7 3-15,-2 0-2 16,0-14 1-16,2 0 0 15,-4-6-1-15,-2-1 1 0,-2 2 2 16,-4 4 5-16,0-1 6 16,-2 6 0-16,-5 3-7 15,1 5 1-15,0 2-8 16,1 0-2-16,0 15-4 16,5 5 2-16,-1 8 5 0,0 8-4 15,2 5 3-15,-3 7-1 16,1 4 0-16,0-2 0 15,1 0 1-15,-1-7-1 16,2-6 1-16,-1-9-2 16,1-8 2-16,-4-5-1 0,1-10 1 15,5-5 1-15,-3-5 0 16,1-17 2-16,3-5-1 16,3-9-1-16,0-6 6 15,4-3-3-15,-1 0-5 16,-1 6 2-16,-1 4-2 0,0 3-10 15,-2 3-32-15,0 0-122 16</inkml:trace>
  <inkml:trace contextRef="#ctx0" brushRef="#br0" timeOffset="129921.4">18986 9621 722 0,'7'-11'80'16,"-2"1"-35"-16,-3 4 5 15,-2 6-11-15,0 0-18 16,0 14-14-16,0 8-6 0,0 8 1 16,0 6 0-16,0 7-1 15,0-2 0-15,3-4-1 16,1-7 0-16,4-6-4 16,-1-12-5-16,3-10-3 15,5-4 9-15,-1-19 6 0,8-8 1 16,0-3-2-16,2-2-2 15,-2 4 1-15,-2 8-1 16,-3 8 0-16,0 14-2 16,-2 2-1-16,4 20 1 15,4 6 0-15,5 6 1 16,5 3 1-16,1-1 1 16,4-6-3-16,-2-10-6 0,-2-11 2 15,-2-9 3-15,-7-11 4 16,-5-19 1-16,-7-6 3 15,-10-5 1-15,-3-3 2 0,-10 0-5 16,-14 7-3-16,-3 5-2 16,-5 9 0-16,5 9-6 15,1 5-11-15,12 9-16 16,11 0-21-16,3 0-64 16,12 5-40-16,13-5-265 15</inkml:trace>
  <inkml:trace contextRef="#ctx0" brushRef="#br0" timeOffset="130939.74">19631 9400 227 0,'10'-47'473'0,"-7"4"-384"16,-3 11-1-16,0 10-35 0,0 12-24 15,2 10-13-15,-2 14-13 16,4 19-6-16,1 18 0 16,3 15 5-16,-1 12-1 15,0 5-1-15,3 3 0 16,0-8-2-16,-3-8 3 15,3-18-8-15,-3-15-3 0,1-16 5 16,3-19 4-16,1-9 2 16,4-21 4-16,6-10-3 15,1-3 0-15,6 1 1 16,-2 5-2-16,-2 10 1 16,-1 12 0-16,-3 12-2 0,-2 1-1 15,0 16-1-15,0 7 1 16,1 6 0-16,0 3 1 15,-1-2-1-15,3-2-2 16,0-2-11-16,-1-7-10 16,1-6-7-16,1-8-18 15,-5-5-15-15,-2-2-27 16,-5-12-1-16,-2-6 0 0,-5-1 34 16,-1 1 58-16,-1 2 45 15,-2 4 28-15,0 2-2 16,0 3-2-16,5 2-15 0,1-1-35 15,5 3-2-15,5-4-5 16,0 0 2-16,3-3-1 16,0-3-4-16,-4-2-4 15,-1 2-1-15,-9-1 1 16,-5 0-1-16,0 7 1 16,-9 4 0-16,-11 5-3 0,3 0-3 15,-2 14 0-15,1 10 0 16,4 1 0-16,7 5 0 15,7 2 1-15,0-4-3 16,7-5-15-16,7-3-8 0,6-11-5 16,2-7-2-16,2-2-15 15,1-14 13-15,-1-6 15 16,-4-7 16-16,-1-1 5 16,1-2 25-16,-3 3 13 15,-3 5 3-15,1 4-1 16,-1 10-7-16,-2 6-12 0,4 2-7 15,-2 14-5-15,1 7-3 16,-1 6-1-16,-1 8-4 16,-6 0 1-16,-2 0-2 15,-5-8-2-15,0-6 1 0,0-8 1 16,0-11-1-16,2-2 5 16,3-16 3-1,5-6-8-15,2-1 1 0,5-5-3 16,4 1-6-16,2 4-25 15,1 3-36-15,1 6-35 16,-4 7-2-16,-1 5-31 0,-6 2-15 16,-6 5 44-1,-3 6 95-15,-5 2 48 0,0-3 33 16,0-1-12-16,2-3 30 16,5-6 26-16,5 0-4 15,6-11-43-15,4-3-32 0,4-4-16 16,-2 0-12-16,0 0-10 15,-6 2 13-15,-8 3-2 16,-6 4 0-16,-4 8 1 16,-9 1 0-16,-11 7-4 15,-7 9 2-15,3 7 9 0,0 4-3 16,7 3-10-16,12 0 0 16,7-3-4-16,23-6-39 15,15-6-59-15,15-13-173 16</inkml:trace>
  <inkml:trace contextRef="#ctx0" brushRef="#br0" timeOffset="131592.68">21937 9486 683 0,'15'-33'46'16,"-10"-1"-31"-16,-5 4 15 0,-5 5 6 15,-19 5-17-15,-6 7-10 16,-8 11-5-16,-3 2 0 16,1 11-1-16,-1 13 4 15,11 5-3-15,4 6-3 0,14-2-1 16,9-1 0-16,3-6 0 15,14-8-1-15,11-9-1 16,5-9 5-16,6 0-2 16,3-13 1-16,3-7 0 0,-4-3 1 15,-2 2-2-15,-6 3 15 16,-6 5 3-16,-5 5 0 16,-2 8-10-16,-5 6-4 15,-3 16-5-15,-2 14 0 16,0 13 1-16,-3 9 1 15,-4 12-2-15,1-2-2 0,1 1 2 16,0-6 3-16,2-11-3 16,7-15-2-16,1-18 2 15,3-15 0-15,1-8 1 16,9-20 4-16,-3-14-1 16,5-10 3-16,-2 0-4 0,-1-2-1 15,-3 1 0-15,-3 9-2 16,-6 8-10-16,-3 3-15 15,-1 4-49-15,-7-2-144 16</inkml:trace>
  <inkml:trace contextRef="#ctx0" brushRef="#br0" timeOffset="132062.97">23177 9260 556 0,'3'-22'123'0,"-3"-2"-85"16,-15 4 22-16,-4 8-15 16,-9 5-14-16,-8 7-13 15,-6 7-6-15,1 17-6 16,-2 9 4-16,1 14-2 0,5 5 0 15,10 4-2-15,11 5-1 16,8-2 0-16,8-4-6 16,15-5 3-16,16-9-1 15,8-9 0-15,8-7 0 16,4-7 0-16,5-8-5 0,-2-7-4 16,-1-3-21-16,-9-9-44 15,-12-11-82-15,-12-1-55 16</inkml:trace>
  <inkml:trace contextRef="#ctx0" brushRef="#br0" timeOffset="132225.1">22787 9544 717 0,'-7'-9'42'16,"9"0"-27"-16,28 1 10 15,24 3-14-15,14-1-8 0,14 0-2 16,5 1-2-16,1 2-4 15,-2-7-63-15,-6-2-142 16</inkml:trace>
  <inkml:trace contextRef="#ctx0" brushRef="#br0" timeOffset="132482.9">23791 9216 378 0,'4'-6'407'15,"-4"-2"-364"-15,0 2 1 16,0 6-2-16,0 3-21 0,0 12-14 16,0 9-2-16,-4 7 8 15,2 13-1-15,1 4-3 16,1 2-7-16,0 3 0 16,0-3 0-16,0-2-1 0,3-3-1 15,2-8 2-15,0-5-4 16,1-7-7-16,-1-4-23 15,0-8-13-15,0-9-46 16,-2-4-69-16,-3-13-166 16</inkml:trace>
  <inkml:trace contextRef="#ctx0" brushRef="#br0" timeOffset="132748.44">23890 9263 100 0,'5'-11'585'0,"0"-3"-546"16,2-2-1-16,4 8 15 16,5 0-12-16,2 1-24 15,6 1-11-15,2 3-4 0,7 3-1 16,1 0-1-16,0 6 0 15,-1 2-1-15,-5 4-16 16,-4-1-22-16,-7 0-40 16,-8-1-46-16,-9-1-92 15</inkml:trace>
  <inkml:trace contextRef="#ctx0" brushRef="#br0" timeOffset="132943.24">23829 9488 717 0,'-9'2'64'0,"6"-2"-42"16,3 3 33-16,18 0-1 15,6-1-23-15,8 1-13 16,4-1-12-16,10 2-3 0,1-3-1 16,1-1-4-16,3 0-30 15,1-5-74-15,-1-12-227 16</inkml:trace>
  <inkml:trace contextRef="#ctx0" brushRef="#br0" timeOffset="135315.26">20510 10488 588 0,'-24'-23'207'0,"-8"4"-201"15,-7 6 2-15,0 9 21 16,-7 4 7-16,-2 20-21 15,-4 10-9-15,3 19-2 16,3 9 3-16,5 13-1 16,14 11-1-16,10 4 0 0,15 0-3 15,6-8-2-15,25-9 0 16,8-11 0-16,12-16-6 16,10-15-13-16,6-13-13 15,5-14-24-15,-2-3-51 0,-3-22-141 16</inkml:trace>
  <inkml:trace contextRef="#ctx0" brushRef="#br0" timeOffset="135811.29">20917 10782 344 0,'2'-27'255'16,"-4"-2"-222"-16,-6 5 15 15,-13-3 16-15,-3 7-25 16,-5 7-11-16,-9 5-13 0,-1 8 3 16,-4 6 4-16,7 11-7 15,1 12-5-15,9 1-9 16,9 1-1-16,12 1 1 16,5-6-2-16,14-5 1 0,13-10-1 15,7-5 1-15,8-6-2 16,-1-9-4-16,4-11-1 15,-7 0 5-15,-4 0 4 16,-5 1-1-16,-8 5 1 16,-5 7 7-16,-2 7 1 15,-4 2-4-15,-3 17-4 0,0 10-1 16,0 8 0-16,-1 10-1 16,1 1 1-16,0 0-1 15,2-5 1-15,2-11-1 16,1-10 0-16,5-12 1 15,0-10 0-15,3-14 3 0,-1-13 1 16,5-12 4-16,0-6 0 16,-4-5-8-16,2 3 5 15,-3 2-5-15,-5 7-1 16,-1 9-9-16,-3 14-13 16,5 9-39-16,-3 6-34 0,3 4-79 15,1 12-150-15</inkml:trace>
  <inkml:trace contextRef="#ctx0" brushRef="#br0" timeOffset="136048.31">21380 10864 605 0,'-13'7'144'15,"-6"1"-100"-15,0 9 22 16,8 6-28-16,4 7-18 16,5 7-13-16,2 0-6 15,12-3 0-15,13-5-1 16,6-8 0-16,7-10-4 15,3-11 0-15,-3-4-2 0,-6-16-3 16,-6-6 0-16,-13-8 8 16,-11 1 0-16,-2 0 2 15,-17 2 0-15,-10 8-6 16,-4 3-13-16,2 6-38 16,4 3-110-16,6 0-343 0</inkml:trace>
  <inkml:trace contextRef="#ctx0" brushRef="#br0" timeOffset="136463.54">22488 10684 590 0,'4'-8'86'15,"-4"4"-31"-15,-4-1 6 16,-9 2-26-16,-11 3-19 0,-7 0-7 16,-8 0 3-16,-8 10 2 15,-6-2-8-15,-3 6-3 16,-2-5 1-16,3 6-4 16,7-3 0-16,1 2 0 15,11-5-6-15,9 2-30 0,8-7-20 16,12-4-59-1,7 0-67-15,6-12-260 0</inkml:trace>
  <inkml:trace contextRef="#ctx0" brushRef="#br0" timeOffset="136678.57">22088 10532 660 0,'2'-15'96'0,"-2"2"-36"16,-5 11-3-16,-11 2-32 15,-9 11-25-15,-6 14-1 16,-3 7 1-16,-3 5 0 15,0 5-2-15,6 2 2 16,7-8-1-16,7-3 2 16,14-6 1-16,5-5-5 0,21-7 5 15,13-4 0-15,16 1-4 16,9 0 4-16,11 0-9 16,5 1-18-16,4-3-23 15,0-4-123-15</inkml:trace>
  <inkml:trace contextRef="#ctx0" brushRef="#br0" timeOffset="137233.07">23021 10460 567 0,'5'-24'47'0,"-5"3"5"16,-4 2 22-16,-10 6-30 15,-10 4-21-15,-4 5-10 0,-7 4-5 16,-2 2 3-16,3 11 8 16,5 7-8-16,7 0-4 15,15 9 0-15,7 3-5 16,7 2 0-16,18 3 0 15,11 2-2-15,6-3 2 0,4 0-12 16,-4-5-3-16,-6-8-1 16,-9-6 2-16,-11-4-5 15,-16-8-6-15,-9-4 16 16,-20-1 10-16,-10-3 0 16,-5-5-1-16,-4-5 1 0,3 3 2 15,9-3-5 1,13 1 3-16,12-1-4 0,11-1-14 15,20-6-62-15,14-2-59 16,11-3-58-16,4-2-131 16</inkml:trace>
  <inkml:trace contextRef="#ctx0" brushRef="#br0" timeOffset="137397.47">23143 10435 581 0,'17'-20'127'0,"-5"2"-38"16,-7 6-17-16,-2 5-26 15,1 7-20-15,-2 0-10 16,1 8-16-16,2 12 0 0,2 7 0 15,5 8 0 1,-2 8 3-16,5 3-3 0,-1 1-3 16,-5-2-11-16,-2-7-32 15,-7-9-55-15,-1-9-74 16,-18-10-168-16</inkml:trace>
  <inkml:trace contextRef="#ctx0" brushRef="#br0" timeOffset="137529.9">23001 10599 555 0,'25'-11'47'0,"11"2"-44"16,10 2 0-16,8 2 5 15,4 1-4-15,-4 2-11 16,-2-4-153-16</inkml:trace>
  <inkml:trace contextRef="#ctx0" brushRef="#br0" timeOffset="138666.04">22573 10680 497 0,'-46'2'48'15,"6"0"-11"-15,9-2 17 16,12 2-4-16,9-1-24 16,10 1-20-16,10-2-11 15,17 3 7-15,11-3-1 0,11-3-2 16,11 3 0-16,4 0-13 15,5-7 11-15,1 0-3 16,-2-4 5-16,-7-1 1 16,-12 2-1-16,-17 0 2 15,-21 2-1-15,-15 4-18 16,-37 2-22-16,-26 2-9 16,-20 0-23-16,-21 6 34 0,-13 4 38 15,-11 2 14-15,-1 0 42 16,5 4 15-16,6-3 10 15,19 2-17-15,21-3-14 16,20-1-31-16,28 0-9 0,29-1-5 16,24-4-7-16,30-3 2 15,31 0 1-15,22-3 3 16,15 0-6-16,12 0 4 16,3 0-1-16,-3-4-3 15,-9-3 0-15,-21-3-7 0,-23 2 7 16,-25 1-1-16,-37-3-21 15,-26 3-14-15,-48 1-17 16,-31 0 5-16,-26 2-2 16,-24 2 29-16,-17 2 23 15,-8 0 5-15,-2 2 33 0,2 9 19 16,11 1 1-16,11 6-18 16,14 6-18-16,21-2-10 15,24 6-6-15,20-6-1 16,26 2-4-16,29-5-1 15,18-2-3-15,37-7-3 0,27-4 6 16,23-6 3-16,21-8-3 16,18-7 1-16,11-9 0 15,0-1 3-15,-4 0-1 16,-19 4-1-16,-27 7 1 16,-30 2-3-16,-37 6-14 15,-28 4-63-15,-42 2 17 0,-27 2 10 16,-25 1-9-1,-11 3 19-15,-16 3 39 0,3-3 58 16,4 0 28-16,17 1-5 16,24 1-20-16,24-5-36 0,44-1 6 15,36-2-25-15,57-3-4 16,58-14-4 0,51-10-47-16,47-12-144 0</inkml:trace>
  <inkml:trace contextRef="#ctx0" brushRef="#br0" timeOffset="139732.84">12847 4666 599 0,'8'0'243'15,"-4"3"-222"-15,-4 7-12 16,0 2 24-16,0 7-22 15,-4 5-9-15,-7 2-10 16,-1 1-64-16,-1-11-158 16</inkml:trace>
  <inkml:trace contextRef="#ctx0" brushRef="#br0" timeOffset="140265.63">13623 4281 799 0,'-5'-6'70'0,"3"3"-57"15,0 3 19-15,2 9-19 16,4 10-10-16,9 8 8 16,1 7-2-16,2 3-4 15,2-3-3-15,0-2-2 0,-4-3 0 16,1-11-3-16,-6-4 3 15,-2-10-17-15,-6-4-28 16,-1-6-21-16,-3-15 2 16,-11-6-73-16,-1-11 53 15,-2-4 66-15,-2-5 56 0,7 5 18 16,-1 2 11 0,6 8 25-16,7 7-35 0,0 12-13 15,9 4-14-15,13 9-21 16,10 4-6-16,10 14-2 15,6 7 3-15,6 10-3 0,2 5 1 16,-5 3-5-16,2 0-4 16,-6-9-49-16,-5-10-69 15,-1-11-65-15,-7-13-310 16</inkml:trace>
  <inkml:trace contextRef="#ctx0" brushRef="#br0" timeOffset="140422.87">14371 4131 398 0,'-5'0'417'16,"-16"-6"-396"-16,-6 8-17 16,-3 16 8-16,-4 12-8 15,-4 6-4-15,4 7-1 16,6-1-8-16,9-1-22 0,7-9-41 16,12-8-58-16,2-17-50 15</inkml:trace>
  <inkml:trace contextRef="#ctx0" brushRef="#br0" timeOffset="140608.96">14383 4161 704 0,'7'-18'117'15,"-4"18"-82"-15,2 6-6 16,-2 20-15-16,-1 13-2 16,3 13 3-16,2 11-5 15,0 3-7-15,5 3-3 0,1-6 1 16,4-11-1-16,2-10-7 15,5-11-16-15,-2-17-36 16,0-11-39-16,-7-6-103 16</inkml:trace>
  <inkml:trace contextRef="#ctx0" brushRef="#br0" timeOffset="140800.66">14719 4346 630 0,'-2'0'202'0,"2"0"-182"16,5-5 10-16,15-2 5 15,7 0-20-15,7 1-16 16,7 1 4-16,3 5-6 16,-3 0-36-16,-10 0-78 0,-16 8-118 15</inkml:trace>
  <inkml:trace contextRef="#ctx0" brushRef="#br0" timeOffset="140914.34">14735 4527 622 0,'0'3'156'0,"16"-3"-150"16,22-1-9-16,14-9 2 0,14-6-66 16,4 0-111-16</inkml:trace>
  <inkml:trace contextRef="#ctx0" brushRef="#br0" timeOffset="141291.93">15739 3880 803 0,'-18'-6'67'0,"-7"6"-61"16,-6 18 4-16,1 19 2 0,-4 18 3 15,-5 18-8-15,4 19-3 16,6 13 2-16,11 5-1 16,9 5-3-16,9-8-2 15,18-9 0-15,21-16-3 16,15-14-11-16,9-22-36 16,13-23-50-16,4-19-103 15</inkml:trace>
  <inkml:trace contextRef="#ctx0" brushRef="#br0" timeOffset="141833.64">16251 4256 562 0,'0'-27'147'0,"0"-2"-130"0,0 4 27 16,0 6 17-16,0 0-22 15,-5 9-11-15,-9 7-16 16,-3 3-6-16,-7 12-8 16,-4 15 2-16,-5 16-1 15,-1 12 0-15,4 11 1 16,6 5-1-16,10 0 2 0,13-8-1 16,1-9-2-16,14-11-2 15,13-17 1-15,8-12 2 16,8-14-3-16,2-3 0 15,10-22-6-15,-6-11-2 0,-2-6-2 16,-4-10-1-16,-14-6 12 16,-14-2-2-16,-15 4-31 15,-10 3 18-15,-24 12 5 16,-16 11 2-16,-7 13 7 16,-6 14 10-16,0 5 11 15,7 14-1-15,11 9-3 0,14 5-6 16,16-1-2-16,15 3-8 15,12-3 2-15,22 1 0 16,15-3 6-16,7-3-4 16,5 2 2-16,0 0-4 15,-8 3 2-15,-8 0 1 0,-9 1-2 16,-11 2 2-16,-9-2 1 16,-6 0 0-16,-5-1-2 15,-5-2-1-15,0-7-20 16,3-8-37-16,4-7-70 15,7-5-128-15</inkml:trace>
  <inkml:trace contextRef="#ctx0" brushRef="#br0" timeOffset="141944.81">16701 4621 541 0,'6'-3'284'0,"-6"3"-211"16,0 7-47-16,-6 16-17 0,-10 11-7 15,-9 13-3-15,-7 11-93 16</inkml:trace>
  <inkml:trace contextRef="#ctx0" brushRef="#br0" timeOffset="146897.77">17593 4157 547 0,'15'-12'111'0,"-8"-1"-88"15,-3 3 38-15,-4 2-20 16,0 3-2-16,-11 3-21 15,-12 2-12-15,-10 0-4 0,-11 7 0 16,-7 10-2-16,-5 1 0 16,-1 5 2-16,5 0 4 15,9-4 4-15,11 3-5 16,10-4 1-16,10-3-2 16,12 0-2-16,1-3-2 15,19 3 1-15,7-2 1 0,9 2-1 16,5 0 1-16,0-1-2 15,-1 4 0-15,-7-2 0 16,-10 0-15-16,-14 3-5 16,-9 1-1-16,-9 2 7 15,-20-3 2-15,-5 1 9 0,-8-1 1 16,3-3 2-16,2-1 9 16,6-1 9-16,9-3 0 15,10-1-1-15,12 1-6 16,0-2-8-16,19-2 0 15,15 0 1-15,10 1 0 16,7-5-4-16,9 1 1 0,2-3-1 16,-2 1-8-16,-3-2-38 15,-2 0-29-15,-9 0-69 16,-6-10-71-16</inkml:trace>
  <inkml:trace contextRef="#ctx0" brushRef="#br0" timeOffset="147022.57">17922 4598 535 0,'7'5'186'0,"-3"2"-134"16,-3 6-8-16,-1 3 7 16,0 4-33-16,-3 5-13 15,-7 1-5-15,-3-2-38 0,0-5-128 16</inkml:trace>
  <inkml:trace contextRef="#ctx0" brushRef="#br0" timeOffset="147625.14">18694 3996 423 0,'4'-8'125'0,"-1"-1"-53"16,-1 4 17-16,1 1-16 15,-3 2-21-15,2 2-13 0,-2 0-16 16,0 6-12-16,0 8-6 16,0 4 3-16,1 3-1 15,3 2-3-15,-1 1-2 16,1-5-1-16,-1-1-1 15,-1-4-1-15,0-2-3 0,3-4-26 16,-5-4-31-16,0-4-34 16,0-3-54-16,0-11-141 15</inkml:trace>
  <inkml:trace contextRef="#ctx0" brushRef="#br0" timeOffset="148166.44">18701 3942 401 0,'0'-7'171'0,"0"-1"-116"0,0 3 23 16,0 1-11-16,-5 4-53 15,-5 0-2-15,-9 0-7 16,-3 6-4-16,-7 4 1 16,-3-2 0-16,-7 0 0 15,3 2-1-15,-1-3 0 16,-1-4 5-16,6-1-5 0,3-2 5 15,2 0 2-15,7 0-3 16,8 0 0-16,5 0 2 16,3 0 2-16,0 0-2 15,4 0-6-15,0 0-1 0,0 5-1 16,0 5 1-16,0 2 0 16,0 7 3-16,0 5-1 15,2 4 2-15,-2 6 1 16,0-1-3-16,6 7 1 15,3 1 3-15,-1 0-1 16,7 2 1-16,-4-4-1 0,4 4 2 16,-1-4 0-16,-2 2-2 15,-4-2-3-15,0 3 1 16,-1-7-2-16,0 3 1 16,-1-6-3-16,0-5 3 15,-1-7-2-15,-2-5 0 16,3-4 1-16,-3-5 0 0,-1-5 1 15,1 3-1-15,-1-4 2 16,1 0 0-16,-3 0-2 16,2 0 0-16,-2 0-1 15,1 1 0-15,1 1-8 16,1-2-18-16,6 0-36 0,3 0-31 16,5-7-127-16</inkml:trace>
  <inkml:trace contextRef="#ctx0" brushRef="#br0" timeOffset="148367.41">18993 4614 788 0,'0'4'61'15,"0"1"-52"-15,0 4 28 16,0 6-2-16,-2 0-19 0,-1 5-11 15,-7 3-3-15,-2 6-5 16,-15-1-9-16,-9-1-106 16,-15-2-564-16</inkml:trace>
  <inkml:trace contextRef="#ctx0" brushRef="#br0" timeOffset="149849.17">19821 4163 374 0,'7'-14'90'16,"0"-4"-77"-16,-4 1 23 16,-1 2 24-16,1-3-23 15,-3 1-17-15,0 2 2 16,0-2 11-16,0 3 1 16,-5 2 3-16,-7 2-18 0,-5 2 11 15,-5 5-17-15,-7 3-3 16,-3 2 0-16,-2 11 0 15,-1 7 2-15,1 6-1 16,5 5 1-16,10 3-4 16,6 1-4-16,9 3-2 0,4 2-2 15,17-5 1-15,8-1-3 16,7-3 4-16,8-3-1 16,2-5-2-16,0 2 1 15,1-4 1-15,-4 1-1 16,-7-2 1-16,-6 1-1 0,-11-5-1 15,-12 2-11-15,-6-2-5 16,-21-3 2-16,-13-3 2 16,-12-3-4-16,-9-5 4 15,-1-2 9-15,1-5 4 16,10-9 0-16,6-4 1 16,14-4 6-16,12 2-3 15,14-1-3-15,4 3-1 0,23 4-15 16,11 1-6-16,11 5-48 15,3 1-22-15,4-1-31 16,-4 5-163-16</inkml:trace>
  <inkml:trace contextRef="#ctx0" brushRef="#br0" timeOffset="149993.57">20054 4452 402 0,'5'9'320'16,"-5"-2"-266"-16,0 2-1 0,-4 5-7 15,-8 2-30-15,-11 7-12 16,-6-1-32-16,-5-3-168 16</inkml:trace>
  <inkml:trace contextRef="#ctx0" brushRef="#br0" timeOffset="151841.93">20691 4175 553 0,'4'-16'92'15,"-2"-1"-58"-15,-1-3 29 16,-1 2-27-16,0-4-8 15,0 4-14-15,-7 4-5 0,-5 1 0 16,-8 5 2-16,-2 8-7 16,-5 0-4-16,0 11 0 15,-1 8-1-15,3 4 2 16,3 2 0-16,8 0-1 16,5-1 1-16,5-5-2 0,4-5 0 15,4-3 2-15,10-5 0 16,4-6 2-16,2 0-2 15,4-6 2-15,-2-5-1 16,-2 1-2-16,-1-1 2 16,-6 2-1-16,-1 4 0 0,-5 1-1 15,-2 4 4-15,0 2-3 16,2 13 0-16,-1 5-1 16,3 9 1-16,2 7 1 15,0 1-2-15,1 5 1 16,0-4-1-16,1 0 0 0,-4-8 0 15,3-6 2-15,-2-6-4 16,-5-8 2-16,0-4 1 16,-3-6-3-16,3-2 7 15,1-14 12-15,2-5 11 16,0-8-15-16,3-3-4 16,2-6-5-16,-3 5-2 0,3 2 0 15,-2 10-6-15,-1 5-6 16,0 12-27-16,-1 4-50 15,-1 4-87-15,-2 9-89 16</inkml:trace>
  <inkml:trace contextRef="#ctx0" brushRef="#br0" timeOffset="152173.81">21175 4377 805 0,'0'-11'28'16,"-10"2"0"-16,3 6 18 16,-2 3-24-16,2 3-21 15,-2 11-5-15,4 8 2 16,1 3-1-16,4 4 0 16,0-3 1-16,7-2 4 0,6-5-2 15,1-5-1-15,1-7 1 16,2-7 0-16,-2 0 1 15,3-14 1-15,-3-6-1 16,-5-1 2-16,-1-5-3 0,-8-1 1 16,-1 2 0-16,-5 2-2 15,-7 3-10-15,-3 4-26 16,3 5-25-16,3 8-44 16,9 1-5-16,0 2-114 15</inkml:trace>
  <inkml:trace contextRef="#ctx0" brushRef="#br0" timeOffset="152306.79">21474 4391 515 0,'10'7'195'15,"-10"2"-115"-15,0 3-12 16,0 6-29-16,-8 4-32 0,-5 3-6 16,1 0-13-16,-3-4-101 15,3-6-265-15</inkml:trace>
  <inkml:trace contextRef="#ctx0" brushRef="#br0" timeOffset="152808.97">21964 3954 778 0,'-2'-12'50'0,"-1"4"4"16,3 3-10-16,0 5-25 16,0 6-13-16,3 9-8 0,7 10 3 15,1 10 6-15,-1 5 1 16,3 10-1-16,-2 0-2 15,-1 2 0-15,1 0-4 16,0-10 3-16,-4-2-4 16,-2-12 3-16,1-6-7 0,-1-10 3 15,-1-3-4 1,-2-7-16-16,-2-2-14 0,0-3-24 16,0-16-24-16,0-7-112 15,0-8-351-15</inkml:trace>
  <inkml:trace contextRef="#ctx0" brushRef="#br0" timeOffset="152992.01">22023 4020 675 0,'-3'-18'95'16,"3"1"-56"-16,0 2 10 16,15 1-19-16,9 3-18 0,9 1-7 15,8 2-3-15,0 6 0 16,5 2-2-16,-5 0-2 15,-9 15-14-15,-8 3-33 16,-14 3-67-16,-10 2-67 16,-9 2-254-16</inkml:trace>
  <inkml:trace contextRef="#ctx0" brushRef="#br0" timeOffset="153118.23">22092 4191 589 0,'-4'2'65'0,"4"0"-8"16,20-2 19-16,12 0-41 15,11 0-16-15,8 0-18 0,5-4 2 16,-1-3-27-16,-3 2-142 16,-8-4-225-16</inkml:trace>
  <inkml:trace contextRef="#ctx0" brushRef="#br0" timeOffset="153460.01">22738 4268 474 0,'0'0'-3'0,"0"0"-53"16,0 0 55-16,0 0-70 15,0 0-91-15</inkml:trace>
  <inkml:trace contextRef="#ctx0" brushRef="#br0" timeOffset="153666.75">22738 4268 514 0,'0'9'94'0,"0"-9"-56"15,0 2 29-15,6 1 4 16,-2 2-32-16,1 4-14 16,0 2 2-16,-3 3-8 15,0 6-9-15,-2 2-6 0,-9 4-3 16,-8-2-10-16,-7-1-66 16,-3-7-202-16</inkml:trace>
  <inkml:trace contextRef="#ctx0" brushRef="#br0" timeOffset="157978.91">23087 3925 631 0,'-7'0'121'16,"1"-3"-90"-16,6 3 17 16,8-2-21-16,11 0-23 15,10 2 1-15,6-1-9 0,9-3 11 16,4 1 0-16,-1-1-2 15,-1 3 1-15,-4-5-3 16,-4 6-3-16,-9 0 0 16,-8 1 0-16,-8 11 1 15,-5 1-4-15,-6 7 5 16,-2 5-2-16,-2 5 1 16,-10 4 4-16,-6 4-5 0,0 1 1 15,-7 2 3-15,0-2-5 16,-1-3 1-16,6-2 3 15,-2-8-2-15,7-2-1 16,3-8 1-16,1-4-2 0,7-5 1 16,4-1-1-16,0-4-3 15,6 0 3-15,11-1-1 16,4-1 5-16,4 0-2 16,9 0-2-16,3 0 2 15,4 0-3-15,3 0 3 16,0 0-5-16,-2 0-7 0,-4 0-26 15,-8 0-79-15,-9-1-37 16,-8-7-165-16</inkml:trace>
  <inkml:trace contextRef="#ctx0" brushRef="#br0" timeOffset="158632.84">23245 4159 558 0,'0'0'50'16,"2"-3"-21"-16,13-1-5 0,9 1-13 15,8-3-7-15,8 2-1 16,3-1-2-16,8 3-2 16,-5-1-51-16,1 1-88 15,-3 0-311-15</inkml:trace>
  <inkml:trace contextRef="#ctx0" brushRef="#br0" timeOffset="158922.7">23884 4199 324 0,'-18'7'385'0,"0"0"-373"15,0 5-9-15,0 4 22 16,7 6-1-16,1-1-16 16,10 2-7-16,0-1-1 15,7-6-3-15,12-4 5 16,5-6-1-16,3-6-4 0,0 0-2 15,-4-11 3-15,-3-5 1 16,-9-6 3-16,-6-3-1 16,-5 2 4-16,-2-2 0 15,-12 2-4-15,-6 4-15 16,-3 2-23-16,-1 3-18 16,5 5-26-16,2 0-24 15,9 2-106-15</inkml:trace>
  <inkml:trace contextRef="#ctx0" brushRef="#br0" timeOffset="159208.63">24029 3680 752 0,'0'-4'38'0,"0"-1"-20"15,12 5-7-15,15 10-7 16,3 12 10-16,9 9 4 16,4 5-17-16,-3 11 3 15,0 3-1-15,-10 8 3 16,-6 2-5-16,-10 5 2 16,-9-2 0-16,-5 3 1 0,-12-4-1 15,-15-3-2-15,-11 2 3 16,-11-8-37-16,-12-3-102 15,-7-9-328-15</inkml:trace>
  <inkml:trace contextRef="#ctx0" brushRef="#br0" timeOffset="164290.87">20727 4752 151 0,'-5'0'361'16,"3"0"-315"-16,0 0 4 16,2 0 15-16,0 0-11 0,0 0-24 15,6 0-15-15,1 0-4 16,4 0 2-16,1-2-1 16,7 2-1-16,1 0-5 15,6 0 5-15,4-3-1 0,4-1-4 16,2 0 0-16,2-1-6 15,0 1 1-15,-2-1-2 16,-4 1 1-16,-3-1 1 16,-6 1-4-16,-4 2-6 15,-5-1-10-15,-7-1-11 16,-4 4-32-16,-3 0-29 16,-7 0-2-16,-10 0-155 0</inkml:trace>
  <inkml:trace contextRef="#ctx0" brushRef="#br0" timeOffset="164551.61">20774 4802 551 0,'-6'1'76'16,"4"-1"-51"-16,2 0 19 16,10 0 10-16,9 0-12 15,8 0-9-15,7 0-13 0,6 0-15 16,3-1 6-16,3-3-4 15,-6 3-7-15,1-2 1 16,-5 0 1-16,-5-1-1 16,-6 1-1-16,-5 1-1 15,-8 0-4-15,-5-1-3 16,-1 1 5-16,-6 0-31 0,0-1-32 16,0-5-88-16,0-1-331 15</inkml:trace>
  <inkml:trace contextRef="#ctx0" brushRef="#br0" timeOffset="165205.1">21995 4695 243 0,'-2'0'323'0,"-2"0"-297"16,4 0 11-16,0 0 19 0,6 0-15 15,9 0-14 1,2 0-2-16,7-2-3 0,3-2-3 16,1 2-3-16,3 0-4 15,-4 1-6-15,2 1-3 16,-2 0-3-16,-3 0 2 16,0 0-4-16,-4 0 1 0,-4 0-17 15,-5 0-30-15,-6 0-48 16,-5 0-27-16,-5 0-137 15</inkml:trace>
  <inkml:trace contextRef="#ctx0" brushRef="#br0" timeOffset="165389.41">22045 4784 542 0,'-1'3'82'15,"1"-3"-68"-15,1 0 20 16,13 0 12-16,6 0 0 15,6 0-13-15,8-3-11 16,0-1-6-16,1-3-8 0,1 1-6 16,1 1-2-16,-8 0-42 15,-5-2-88-15,-6-2-178 16</inkml:trace>
  <inkml:trace contextRef="#ctx0" brushRef="#br0" timeOffset="-201907.89">1847 12709 594 0,'0'-13'100'0,"0"2"-31"16,0 4-7-16,0 6-1 15,0-1-30-15,0 2-14 16,0 5-12-16,4 13-7 16,3 9 3-16,6 8 4 0,-3 10-2 15,5 5-3-15,-1 2 0 16,-1-1 0-16,-4-2 0 16,1-6-12-16,-4-8-7 15,-3-2-7-15,0-12-11 16,-3-5-14-16,-5-7-27 15,-7-9-34-15,-6 0-70 0</inkml:trace>
  <inkml:trace contextRef="#ctx0" brushRef="#br0" timeOffset="-201002.1">1401 12855 537 0,'-20'-7'150'16,"13"0"-108"-16,7 1 3 15,28-1-25-15,15 2-3 16,16-2 3-16,15-1 3 0,12 1-14 16,6 0-5-1,-2-2-2-15,1-3-1 0,-8-3 1 16,-13 0-2-16,-11-7-2 16,-14-3-4-16,-15-4 3 15,-17-3 1-15,-11 0 1 16,-4 0 3-16,-16 4-3 0,-6 4 3 15,-2 9 6-15,-1 7 2 16,2 8-5-16,3 8-2 16,8 17-2-16,4 12-3 15,5 13 0-15,2 16 1 0,4 10 1 16,-1 7 0-16,0-1 1 16,0-5-5-16,0-9-4 15,0-14 4-15,0-18 0 16,2-12 3-16,-2-12 2 15,0-12 0-15,7-11 11 16,3-14 4-16,4-3-8 0,6-5 1 16,5 4-1-16,-2 5-4 15,4 8-5-15,-4 13 1 16,3 3-3-16,-3 15 1 16,0 9-1-16,2 6 2 15,1 6 1-15,-1-2 2 16,2 2-2-16,0-7-4 0,-4-5-15 15,0-6-14-15,-3-9-13 16,-2-9-35-16,-5 0-11 16,-4-9 41-16,-4-9 19 15,-2-2 27-15,-1-1 15 0,-2 1 30 16,0 6-7-16,0 4-13 16,3 2 23-16,0 5 2 15,2 3-14-15,2 0-24 16,2 0-4-16,4 3 6 15,-1-1-5-15,3-2-1 16,-1 0 1-16,0-5-4 0,-1-8 2 16,-1-5 7-16,0-5 2 15,-4 2 1-15,1-1 1 16,-4 6-7-16,2 2-2 16,-6 6-2-16,3 8-2 15,-1 0-2-15,-1 13-8 0,1 5 7 16,3 3 3-16,1 2-2 15,-1 1-10-15,-1-6 0 16,4-6 4-16,-1-6 14 16,6-6-17-16,1-2 15 0,4-13 6 15,2-3 1-15,6-1 5 16,0-1-4-16,0 6-1 16,-2 5-3-16,0 7-1 15,-3 2-1-15,-1 14-2 16,-1 10-4-16,-3 6 3 15,2 2 1-15,1 4-3 0,-1-6-5 16,1-7-47-16,0-10-98 16,1-13-280-16</inkml:trace>
  <inkml:trace contextRef="#ctx0" brushRef="#br0" timeOffset="-200433.25">4469 12816 648 0,'0'-15'78'0,"0"5"-39"15,0 4 4-15,2 6-6 16,6 0-6-16,0 9-22 16,1 13-8-16,6 12 9 0,0 6 0 15,4 9-2-15,-5 8-2 16,2 4-2-16,-5 1-7 16,-1-3 6-16,-4-7-2 15,-2-4 0-15,-2-11 1 16,-1-12-3-16,3-9 4 0,1-7-5 15,2-6 3-15,6-3 9 16,6 0 11-16,10-3-9 16,7-3-3-16,9 1-4 15,6 1-3-15,4 0 0 0,2 2-1 16,4 0-1 0,-1 2-1-16,-3 0-20 15,-4 0-31-15,-7-8-70 0,-7-4-178 16</inkml:trace>
  <inkml:trace contextRef="#ctx0" brushRef="#br0" timeOffset="-200035.44">5889 12744 677 0,'-39'-7'37'0,"-4"7"-12"16,-1 11 9-16,2 19 1 16,3 15-23-16,0 14-1 15,12 14-4-15,13 9-2 16,12 3 0-16,6-1-3 16,21-10-2-16,13-4 1 15,11-18-7-15,2-10 3 0,7-14-13 16,1-12-49-16,0-13-83 15,1-4-271-15</inkml:trace>
  <inkml:trace contextRef="#ctx0" brushRef="#br0" timeOffset="-199501.41">6256 13083 772 0,'-13'-11'34'16,"6"8"-15"-16,7 3 8 15,0 9-12-15,13 16-7 0,0 5 5 16,4 9-4-16,2 3-5 16,-6-2-3-16,-2-5-1 15,-7-9 1-15,-4-7-1 16,0-13-4-16,-9-6-1 16,-5-11 7-16,-6-14 1 0,-1-8 0 15,4-10-1-15,0-3 2 16,5-1 4-16,7 1 1 15,3 8 0-15,2 8-5 16,7 7 0-16,7 12-3 16,10 11-2-16,5 3-1 15,3 19 1-15,5 8 1 0,7 8 0 16,-1 3-1-16,-6 2 1 16,2-4-1-16,-9-7-2 15,-3-3-11-15,-4-13-13 16,-3-4-12-16,-4-10-10 0,0-2-35 15,0-15-13-15,2-10-2 16,2-5-2-16,1-5 50 16,5-4 46-16,-6 1 25 15,0 4 36-15,-8 7 47 16,-3 8 1-16,-8 8-2 0,-1 7-41 16,-8 4-30-16,-11 2-24 15,-3 11-7-15,-7 8-2 16,-3 6 4-16,-2 7-5 15,5-1 3-15,4 3-5 16,4-5-35-16,14-8-89 16,7-13-20-16,6-10-248 0</inkml:trace>
  <inkml:trace contextRef="#ctx0" brushRef="#br0" timeOffset="-199285.43">6877 13001 680 0,'8'-14'109'0,"-8"14"-70"0,0 0-7 16,-7 18-25-16,2 14 2 16,-2 11 6-16,2 9-8 15,3 8-4-15,2-1 3 16,4 2-8-16,6-12 4 0,7-8-4 16,-2-7 5-16,4-12-10 15,1-9-19-15,-4-12-20 16,2-1-43-16,-4-21-73 15,-1-12-264-15</inkml:trace>
  <inkml:trace contextRef="#ctx0" brushRef="#br0" timeOffset="-199065.63">7123 12755 706 0,'1'-16'61'0,"2"10"-21"16,6 6 5-16,1 15-25 0,2 19-6 15,3 14 0-15,2 18-6 16,0 16-3-16,-3 9-2 16,-6 2-2-16,-1-2 1 15,-2-5-1-15,-5-10-1 0,0-11 1 16,-7-9-2-16,-14-9-17 16,-8-12-20-16,-9-12-34 15,-6-14-144-15</inkml:trace>
  <inkml:trace contextRef="#ctx0" brushRef="#br0" timeOffset="-198537.9">8942 12380 695 0,'-18'-3'43'16,"-16"3"-39"-16,-5 17 21 16,-3 23 2-16,-1 11 0 0,3 21-15 15,6 12-7-15,10 14 0 16,9 8 2-16,15-5-6 16,5-3 2-16,26-10-4 15,16-17-15-15,10-18-14 16,10-19-17-16,6-12-72 15,8-22-402-15</inkml:trace>
  <inkml:trace contextRef="#ctx0" brushRef="#br0" timeOffset="-198104.04">9481 12630 773 0,'-4'-7'35'0,"4"3"8"16,0 4-10-16,9 16-25 15,3 11 6-15,-4 12-4 16,3 13-6-16,-6 11-3 16,-5 3 0-16,2 0-1 0,-2-4 2 15,0-12-2-15,1-10 1 16,7-18-1-16,4-9 0 15,7-9 1-15,10-4 2 16,8-4 1-16,9-5-4 16,8 2-1-16,6-2-7 15,-3 4-35-15,3 3-62 0,-9-5-98 16</inkml:trace>
  <inkml:trace contextRef="#ctx0" brushRef="#br0" timeOffset="-197740.75">10289 12964 662 0,'3'-24'61'0,"-5"3"-22"16,2-2-3-16,-10 5-8 16,-12 4-18-16,-7 5-9 0,-5 9-1 15,-5 0-1-15,0 12 2 16,2 10-1-16,9 3 1 15,7 1-1-15,9 1 0 16,10 0-1-16,2-4 0 0,17-8-1 16,7-7-1-16,8-8 3 15,5 0-1-15,3-8 2 16,-3-9-1-16,-2 2 0 16,-6 2 1-16,-7 3 0 15,-5 4 1-15,-8 6-4 0,-2 0 0 16,-2 11 1-16,3 3-1 15,1 4 3-15,1 0-1 16,5 0 0-16,1-3-1 16,2-2-47-16,-2-4-60 0,0-7-69 15</inkml:trace>
  <inkml:trace contextRef="#ctx0" brushRef="#br0" timeOffset="-196956.17">10472 12964 355 0,'-5'-11'211'16,"5"0"-157"-16,3 2 19 16,14 4-20-16,2 4-31 15,5 1 2-15,1 1-4 16,-2 11 5-16,0 5-6 15,-6 4-10-15,-7 1-5 0,-6 0-2 16,-4-4-1-16,0-1 1 16,-6-5-1-16,-2-4 3 15,1-8-3-15,3 0 7 16,4-13-4-16,0-5 1 16,7-3 0-16,9-3-2 15,4 3-2-15,5 3-1 0,1 4-1 16,-2 6-2-16,-2 8 2 15,-2 0-2-15,-3 11 2 16,-2 9 0-16,1 1-1 16,2 1 2-16,4-1-2 15,1-5-5-15,2-5-4 0,5-8 2 16,3-3 4-16,-1-7-4 16,0-11 0-16,-5-1 4 15,-5-6 4-15,-8 0 0 16,-10 0 1-16,-4 4-1 0,-4 3 1 15,-12 7-3-15,-7 8 1 16,1 3-2-16,1 7 2 16,3 14 0-16,6 4 1 15,5 7-1-15,7 2-3 16,3 0-21-16,13 2 4 16,6 0 10-16,5 3 11 0,0 4 2 15,2 1 6-15,-2 8 4 16,-3 2 13-16,-6-2 0 15,-9 4-11-15,-6-6-7 16,-3-7-5-16,-10-6-1 16,-8-14 2-16,-3-12-4 0,-1-11 1 15,4-14-8-15,5-17-20 16,8-12-43-16,5-5-62 16,19-9-171-16</inkml:trace>
  <inkml:trace contextRef="#ctx0" brushRef="#br0" timeOffset="-196837.38">11487 13137 754 0,'8'-7'71'0,"-8"-4"-51"15,0 7 4-15,-2 4-23 16,1 0-32-16,1 0-197 0</inkml:trace>
  <inkml:trace contextRef="#ctx0" brushRef="#br0" timeOffset="-196088.62">12411 12743 640 0,'7'-22'75'0,"-7"4"-31"16,0 4 25-16,-10 7-24 15,-16 5-27-15,-11 2-14 16,-4 11-5-16,-6 9 1 16,-1 6 0-16,4 3 0 15,10 3-1-15,12-3 1 0,9-5-2 16,11-6 0-16,4-4 2 15,18-12-5-15,14-2 7 16,8-7-2-16,9-7 1 16,4-2-3-16,1 3-1 15,-4 3 4-15,-7 6-1 16,-9 4 1-16,-10 7 0 16,-4 8-3-16,-9 4 1 0,-2 2 1 15,-1-1-1-15,3 0-8 16,1-8-28-16,5-5-21 15,3-7-17-15,5 0-3 16,6-17-2-16,5-8-68 0,-2-10-19 16,1-2 120-16,-1-2 122 15,-7 3 54-15,-9 4-25 16,-10 7-13-16,-6 9-26 16,-4 9-6-16,-14 7-32 0,-10 0-14 15,2 16-5-15,2 9 2 16,-4 7-5-16,7 4-5 15,14 5 1-15,3-4-3 16,7-2 4-16,15-9-6 16,8-7-15-16,8-9-20 15,5-10-19-15,5 0-2 16,3-20-44-16,0-5-66 0,-5-7-56 16</inkml:trace>
  <inkml:trace contextRef="#ctx0" brushRef="#br0" timeOffset="-195921.02">13253 12678 515 0,'-22'2'46'16,"-6"2"-2"-16,5 12-6 16,3 7-1-16,6 5-16 15,7 3-16-15,7 1-3 16,3 2-2-16,18-5-1 16,8-6 1-16,10-6-4 0,1-7-24 15,8-9-36-15,0-1-68 16,-6-9-201-16</inkml:trace>
  <inkml:trace contextRef="#ctx0" brushRef="#br0" timeOffset="-195461.37">13492 12800 521 0,'-3'0'61'16,"3"0"-49"-16,7 0 29 15,13 0 8-15,5 0-13 16,2-6-30-16,2-1-5 0,-8-2-1 15,-1-2-16 1,-13 2-20-16,-7 4 22 0,0 0 2 16,-12 5 8-16,-8 0 3 15,-1 10 1-15,1 9 3 16,3 7 3-16,7 4-2 16,8 1-1-16,2 0-3 0,20-5-3 15,6-7-7-15,8-6 8 16,8-11-22-16,1-2-29 15,-1-9-37-15,-3-12-17 16,-5-4 59-16,-7-8 71 16,-3 3 71-16,-9 0 27 0,-2 5-31 15,-6 5 4-15,-3 8-36 16,-1 8-16-16,-1 4-13 16,5 12-23-16,3 13-2 15,0 13 3-15,2 10-1 16,1 13-3-16,-4 10 3 15,-2 5-1-15,-4 0-2 16,-1-5-3-16,-2-11-2 0,3-10-14 16,-1-15-11-16,3-18-1 15,0-15-17-15,-5-2-25 16,0-20-18-16,0-19-6 0,-9-7-123 16</inkml:trace>
  <inkml:trace contextRef="#ctx0" brushRef="#br0" timeOffset="-195271.91">13923 12867 518 0,'-3'-28'109'0,"3"3"-33"0,3 5-3 16,10 8-39-16,5 5 4 15,5 7-15-15,-1 0-14 16,-3 16 0-16,-2 5-3 16,-10 6-5-16,-7-1-4 15,-7 5-1-15,-17-4-13 0,-8-4-7 16,-4-5-13-16,-5-5-20 15,3-8-36-15,9-5-49 16</inkml:trace>
  <inkml:trace contextRef="#ctx0" brushRef="#br0" timeOffset="-194745.81">14157 12855 509 0,'-3'0'139'16,"3"0"-119"-16,12 0 57 15,11-4-42-15,8-4-1 0,6-2-17 16,-1 0-10-16,0-1 0 16,-7 4-2-16,-9 0-7 15,-10 3 2-15,-10 1 2 16,-5 3-4-16,-11 0 2 16,-7 7 0-16,-1 5 0 15,2 3 3-15,8 3-1 0,9-1-1 16,5 3-2-16,9-4 4 15,14 0-3-15,11-5 3 16,4-1-12-16,6-6-43 16,-3-6-98-16,-6 2-114 15</inkml:trace>
  <inkml:trace contextRef="#ctx0" brushRef="#br0" timeOffset="-194144.02">14386 12960 517 0,'-1'0'188'0,"-1"0"-174"15,2-3 38-15,0-4-16 16,0-1-14-16,10-1-18 15,2 1-6-15,0-2-2 16,1-2-14-16,-2 2-15 16,-5-1 9-16,-4-2 0 0,-2 2 10 15,-10 3 9-15,-12 1 2 16,-2 3 4-16,-5 2 15 16,2 2 14-16,1 2 4 15,6 7-18-15,10 3-14 16,6 5-1-16,6-1-4 0,10-2-6 15,12-4-42-15,6-6-63 16,3-4-139-16</inkml:trace>
  <inkml:trace contextRef="#ctx0" brushRef="#br0" timeOffset="-193916.25">14403 12577 448 0,'-20'-20'306'16,"6"7"-273"-16,4 6 2 15,10 7-16-15,0 15-6 16,10 12-4-16,0 10 0 16,3 8-4-16,0 6-2 0,-3 3-1 15,-1 1-1-15,-5-3 0 16,0-6-1-16,-1-5 0 16,-1-9 0-16,0-7 0 15,1-7-3-15,1-6-24 0,-1-6-20 16,-3-6-92-16,0 0-67 15</inkml:trace>
  <inkml:trace contextRef="#ctx0" brushRef="#br0" timeOffset="-193779.79">14310 12882 364 0,'-12'-15'319'0,"7"1"-291"16,5 6 20-16,20 0-15 15,16 6-30-15,15 2-4 16,8 0-10-16,7 6-37 15,0 1-50-15,-3 0-145 16</inkml:trace>
  <inkml:trace contextRef="#ctx0" brushRef="#br0" timeOffset="-193520.22">14707 12919 644 0,'-4'0'29'0,"4"-9"18"0,18 2 16 16,14-3-64-16,4 2 5 15,9-4-5-15,-4 1 2 16,-5 2-1-16,-11 1 1 16,-8-2-2-16,-17 5 1 15,-4 2 9-15,-16 3-6 0,-7 0 0 16,0 1 2-16,2 12-8 16,2 3 5-16,8 5-2 15,13 1-1-15,2-1-1 16,22-2-6-16,12-2-29 15,7-5-56-15,13-8-6 0,4-4-113 16</inkml:trace>
  <inkml:trace contextRef="#ctx0" brushRef="#br0" timeOffset="-193211.42">15294 12882 404 0,'3'-20'139'0,"-4"4"-97"16,-20 3 7-16,-6 7 1 0,5 4-6 15,-4 2-18-15,8 7-20 16,8 7-5-16,6 4-2 15,6 3 0-15,14-3-9 16,11-4-20-16,1-8-16 0,5-6 0 16,-3-6 9-16,-3-16 13 15,-8-9 11-15,-11-6 16 16,-8-8 12-16,-1-4 19 16,-13 1 23-16,-5-2 30 15,-4 9-40-15,4 4-6 16,4 10-5-16,2 13-6 0,6 12-9 15,5 5-18-15,2 23-9 16,5 8 6-16,10 12 1 16,-3 9 1-16,8 8-2 15,-2 1 0-15,-5-4 0 16,-5 0-41-16,-1-14-53 0,-3-16-97 16</inkml:trace>
  <inkml:trace contextRef="#ctx0" brushRef="#br0" timeOffset="-192385.29">16030 12444 780 0,'-3'-10'32'16,"0"5"12"-16,3 5-12 0,0 12-27 16,3 13 0-16,2 5 0 15,-2 11-4-15,3 1 1 16,-3 4-2-16,0-7 0 16,-1-3 0-16,0-11-1 15,1-6-3-15,4-8 2 0,1-11-2 16,8 0 2-1,6-11 6-15,5-5-2 0,9 2-1 16,1 3-1-16,2 4 0 16,-7 7 1-16,-3 0-2 15,-12 7 0-15,-10 11-3 0,-7 0-6 16,-10 3-13-16,-14-3 3 16,-7 2 8-16,-3-6 13 15,0-5-1-15,6-3 1 16,4-6 1-16,8-2-3 15,13-11 1-15,3-3 3 0,24-2-2 16,10-2-3 0,12 3-2-16,6 3-14 0,0 3 2 15,-2 4 15-15,-8 5 0 16,-14 2 1-16,-8 5 0 16,-11 10-1-16,-3 2 1 0,-6 1 0 15,0 2 0 1,0-4 1-16,0 0 0 0,0-5 1 15,0-8-4-15,0-3 2 16,10-3 2-16,8-12-1 16,5-4 2-16,6 1-4 15,3 0-1-15,4 2 14 0,-2 5 4 16,-1 6 4-16,-5 5 2 16,-6 4-7-16,-9 13-6 15,-9 5-7-15,-4 3-1 16,-10 5 3-16,-9 2-6 15,-12-2-15-15,-1-3-26 0,-2-7-18 16,2-10-88-16,6-8-262 16</inkml:trace>
  <inkml:trace contextRef="#ctx0" brushRef="#br0" timeOffset="-191880.01">17410 12643 577 0,'3'-2'39'0,"0"-5"16"15,-1 1 35-15,5 6-15 16,-2 0-20-16,6 2-37 16,0 12-8-16,0 4 3 15,-1 7-6-15,1 5-4 16,-4 1-2-16,0-1 0 16,-3-5-2-16,-3-3-3 0,-1-10-17 15,0-8-8-15,-3-4 7 16,-9-16 9-16,1-9-14 15,-5-9 4-15,4-4 17 16,0-5 6-16,7 2 7 16,2 2 16-16,3 7-1 0,1 7-2 15,11 7 4-15,10 9-9 16,5 9-10-16,7 8-2 16,4 11 1-16,6 8 1 15,-4 3-4-15,-2 6-3 16,-7 0-2-16,-4-6-18 15,-9 0-19-15,-1-10-29 16,-4-10-37-16,-2-6 5 0,2-4-68 16,1-14-154-16</inkml:trace>
  <inkml:trace contextRef="#ctx0" brushRef="#br0" timeOffset="-191718.68">17965 12596 345 0,'18'-21'102'0,"-7"7"39"15,-7 7-24-15,-4 7-37 16,-11 0-46-16,-14 10-20 15,-9 5-4-15,-4 6-5 16,-5 2-3-16,1 2-2 0,5 2 0 16,8-2-5-16,15-4-31 15,11-5-53-15,4-9-37 16,24-7-124-16</inkml:trace>
  <inkml:trace contextRef="#ctx0" brushRef="#br0" timeOffset="-191559.66">18066 12637 650 0,'12'-2'117'16,"0"2"-64"-16,-12 4-15 16,2 12-14-16,-2 11-5 15,0 5-8-15,0 5-12 16,0 3 3-16,3-1-4 0,8-5-32 16,2-5-30-16,8-15-45 15,-1-11-28-15,0-5-222 16</inkml:trace>
  <inkml:trace contextRef="#ctx0" brushRef="#br0" timeOffset="-191345.9">18343 12314 707 0,'10'-10'69'0,"12"6"-35"15,3 8 7-15,8 19-18 0,1 14 2 16,3 15-9-16,2 7-7 15,-3 5-2-15,-4 6-3 16,-6-2-2-16,-11-1-1 16,-15-3-2-16,-15-1-2 15,-28-2 2-15,-28-3-22 0,-23-4-52 16,-31-6-122 0</inkml:trace>
  <inkml:trace contextRef="#ctx0" brushRef="#br0" timeOffset="-189976.88">7457 15065 772 0,'-2'0'32'15,"2"0"2"-15,0 0 16 16,13 0-20-16,8 0-10 15,11-6-14-15,10-1-4 16,6 3 1-16,5 1-4 0,1 3 0 16,-5 0-22-16,-5 0-52 15,-15 9-83-15,-13 2-146 16</inkml:trace>
  <inkml:trace contextRef="#ctx0" brushRef="#br0" timeOffset="-189848.45">7581 15261 777 0,'-12'4'29'16,"12"-3"-14"-16,17-1 15 16,25 0-25-16,14-1-3 15,15-10-19-15,12-4-62 16,7-3-131-16</inkml:trace>
  <inkml:trace contextRef="#ctx0" brushRef="#br0" timeOffset="-189146.64">8885 14626 609 0,'4'-26'39'16,"-4"2"21"-16,-2 5 0 0,-11 4-27 16,-8 3-8-16,-5 7-19 15,-6 3-2-15,0 2 0 16,-2 2 0-16,3 10 1 16,8 4 2-16,4 2 1 0,12 1-3 15,6 3-4-15,2-1 1 16,18 4-3-16,7 0 2 15,12 2 0-15,3 3 0 16,7 4-1-16,-8 6 1 16,-2 0-2-16,-9 8 1 15,-17 4-13-15,-12 3-20 0,-9 1 4 16,-20-5-19 0,-10-6 21-16,-3-9 24 0,-2-10 4 15,5-10 15-15,8-6 20 16,11-7-22-16,13-3 5 15,12 0-9-15,24 0-8 16,14 4-5-16,9 5-7 0,7 7 4 16,1 9-23-16,-8 12 9 15,-13 9 8-15,-13 10-5 16,-18 4 14-16,-8 5 3 16,0-1 16-16,-7-5 21 15,0-6-7-15,7-6-5 0,4-11-8 16,21-10-12-1,15-8 1-15,17-7-6 0,20-11-36 16,13-6-125-16</inkml:trace>
  <inkml:trace contextRef="#ctx0" brushRef="#br0" timeOffset="-188490.63">10019 15065 686 0,'5'-14'62'0,"-4"2"-7"15,5 11 0-15,0 1-24 16,5 4-17-16,-1 12-12 16,2 9-1-16,4 3-1 15,-2 4 0-15,3 4 1 16,-3-2-2-16,-2-6 0 0,-2-4-9 16,-2-10-6-16,1-10 5 15,1-4 8-15,0-12 6 16,1-8-1-16,2-4-1 15,2 3 1-15,0 3 0 16,3 4 7-16,0 10-5 16,2 4-4-16,3 14 0 0,4 10-1 15,5 6 0 1,2 3 2-16,3 0-1 0,-1-3 0 16,1-8 1-16,-3-12-2 15,-5-10 3-15,-2-5 0 16,-10-18-1-16,-7-13 1 0,-10-3-2 15,-2-9 3-15,-21-2-4 16,-11 1 0-16,-10 9-2 16,-9 3-30-16,-10 11-67 15,-8 8-281-15</inkml:trace>
  <inkml:trace contextRef="#ctx0" brushRef="#br0" timeOffset="-186010.26">11359 15009 558 0,'0'-8'80'0,"0"-1"-4"15,-9 1 4-15,-11 5-34 16,-10 3-20-16,-8 3-18 16,-7 10 4-16,-1 10 6 15,-3 8-7-15,4 7-2 0,8 7-2 16,10 5-2-16,10 0-2 16,12-1-3-16,5-3 0 15,20-5 1-15,14-9-2 16,11-7 1-16,9-7-4 0,5-11-14 15,6-7-13-15,1 0-26 16,-5-13-36-16,-7-8-124 16</inkml:trace>
  <inkml:trace contextRef="#ctx0" brushRef="#br0" timeOffset="-185854.02">11077 15204 771 0,'-23'0'32'16,"23"0"-27"-16,15 0 4 16,36 0-9-16,23 0 0 15,13-7-34-15,18-2-64 0,4-5-62 16</inkml:trace>
  <inkml:trace contextRef="#ctx0" brushRef="#br0" timeOffset="-185455.35">12445 14931 736 0,'-23'-12'19'0,"-8"1"3"0,-10 7 11 16,-3 2-11-16,-9 2-11 15,-4 4-7-15,-1 6-1 16,9 1 10-16,5 6-4 15,8-3 6-15,14 4-2 16,12-2-7-16,10 7-7 16,10 0 1-16,19 4 2 15,10 7-2-15,2-2 1 0,-2 0-4 16,-5 6-13-16,-12-1-2 16,-14 0-15-16,-8-3-4 15,-19 0 15-15,-16-4 13 0,-4-3 9 16,1-5 4-16,3-6 24 15,8-5 7-15,10-5 8 16,17 0-15-16,6-6-17 16,30 2-2-16,14-4-5 15,12 2-5-15,18 0-1 16,10 0-28-16,-2-6-15 16,-3 0-24-16,-5-5-131 0</inkml:trace>
  <inkml:trace contextRef="#ctx0" brushRef="#br0" timeOffset="-184787.19">12532 14636 730 0,'0'-3'46'0,"0"3"-30"16,7 0-2-16,11 3 13 15,7 5 2-15,8 2-23 16,6-4-4-16,2-1 4 16,2 0-3-16,2 0-2 0,-1-5 2 15,-9 0-3-15,-4 0 0 16,-10 0-3-16,-8-5 3 15,-13 0-4-15,-2 0 7 16,-20 5-6-16,-10 0-4 16,-5 0 3-16,-9 10 2 15,2 3 4-15,3 1-3 0,4-1 1 16,11-1 1-16,8-2 0 16,9-5 0-16,5-3 1 15,4-2 2-15,11-6-4 16,4-8 2-16,6-7-2 15,-1-2 0-15,1-1 2 16,-3-4-2-16,-6 5 1 0,-1 3 4 16,-5 4 3-16,-3 7 10 15,-3 5-3-15,0 4-1 16,0 7-9-16,0 11-7 0,0 11 2 16,0 6 1-1,-2 8-1-15,2 10 0 0,0 1-2 16,0 3-18-16,0-3-42 15,0-7-148-15</inkml:trace>
  <inkml:trace contextRef="#ctx0" brushRef="#br0" timeOffset="-184262.26">13483 14207 673 0,'-5'-38'23'16,"0"10"41"-16,3 10-23 16,2 11 3-16,2 7-17 15,7 13-20-15,5 17-9 16,4 16 11-16,6 17 4 15,1 20-2-15,1 16-2 16,3 13-3-16,3 6-1 0,-3 6-5 16,-2-1 2-16,-3-2 0 15,-4-4 0-15,-6-7-2 16,-8-8 1-16,0-11-1 0,-6-9 2 16,0-12-2-16,0-13 1 15,0-16-2-15,-2-9 0 16,2-10-4-16,0-12-14 15,3-10-12-15,14-3-12 16,3-21-27-16,7-6-106 0</inkml:trace>
  <inkml:trace contextRef="#ctx0" brushRef="#br0" timeOffset="-174414.14">14386 14874 374 0,'0'-10'31'0,"-3"-7"53"16,3-1 23-16,0 1-14 16,0-3-1-16,-2 4-56 0,2 2 9 15,0 7-9-15,0 7-9 16,0 7-13-16,0 13-11 16,5 10-1-16,-3 2 0 15,3 10-1-15,0-2 0 16,0-1 0-16,2-3-1 15,-2-6 0-15,0-9 1 0,3-12-2 16,1-9 1-16,3-3 0 16,1-17 0-16,3-10 1 15,2-2 0-15,0 0-2 16,-2 3 2-16,-2 6-1 0,-1 10 0 16,-2 10-1-16,2 3 1 15,-4 16-1-15,6 7-1 16,2 4 1-16,5 1 1 15,0-3 0-15,9-4 0 16,1-6 0-16,3-13 1 16,1-2-1-16,-2-13 0 15,-7-10 2-15,-6-5-2 0,-8-7 1 16,-11-2 1-16,-4-2-2 16,-15 3 1-16,-8 4-5 15,-4 7-13-15,3 7-18 16,4 8-32-16,10 6-93 15,10 3-248-15</inkml:trace>
  <inkml:trace contextRef="#ctx0" brushRef="#br0" timeOffset="-173865.64">15649 14890 521 0,'3'-11'88'16,"1"-3"-47"-16,-4 3 32 16,0 2-29-16,-5 3-2 0,-9 4-22 15,-12 2-11-15,-1 3-5 16,-3 11 3-16,-3 4 2 15,6 4-4-15,4 0-1 16,7 2-3-16,9-5 0 16,7-2-1-16,0-5-1 0,12-6 1 15,14-6 1-15,2 0 1 16,6-15-1-16,4 1-1 16,1-4 0-16,-4 2 1 15,-3 5-2-15,-7 4 2 0,-5 7 2 16,-3 0-3-16,-4 3-1 15,1 12-2-15,0 2 4 16,1 4-2-16,5-6-26 16,4-2-25-16,3-6-50 15,3-7-61-15</inkml:trace>
  <inkml:trace contextRef="#ctx0" brushRef="#br0" timeOffset="-173658.57">16161 14765 680 0,'-20'-3'79'16,"-9"3"-69"-16,-3 3 32 0,3 18-23 16,2 3-4-16,3 5-7 15,9 4-6-15,9 1 1 16,6 0-3-16,13-4 0 16,14-5 1-16,7-4-2 15,11-6-20-15,5-8-21 0,4-7-22 16,2-2-38-16,-2-12-35 15,-8-6-114-15</inkml:trace>
  <inkml:trace contextRef="#ctx0" brushRef="#br0" timeOffset="-173467.43">16468 14837 455 0,'-20'-10'92'0,"-5"9"-39"16,2 1 18-16,1 1-16 15,2 14-11-15,8 3-25 16,5 1-13-16,5 6-2 15,2 0 0-15,14 0-3 16,6-2-1-16,6-3 1 0,6-4-1 16,4-3 0-16,3-6-20 15,0-6-53-15,3-1-29 16,-5-7-64-16</inkml:trace>
  <inkml:trace contextRef="#ctx0" brushRef="#br0" timeOffset="-173012.42">16707 14913 457 0,'-10'-1'175'0,"5"-3"-134"16,5 4 18-16,0 0-23 15,17 0-29-15,4 0-3 0,6 0-3 16,0-2-1-16,0-3-20 16,-5-1-18-16,-12-1 0 15,-6-2 14-15,-4 2 24 16,-11 1 8-16,-7 4 10 15,0 2 5-15,0 0 4 16,4 12 0-16,3 4-10 0,9 4-7 16,2 5-4-16,9 1-5 15,11-5 1-15,9 1-1 16,1-8-2-16,4-5 2 16,0-7-4-16,0-2-6 0,-3-11-4 15,-6-7 2-15,-3-3 10 16,-5-2 2-16,-5-1 2 15,-4 5 17-15,-1 2 5 16,-3 7 4-16,0 5-8 16,-2 5-2-16,3 5-14 0,-1 13-4 15,6 7 3-15,2 10 1 16,0 7-1-16,2 8-2 16,0 3 0-16,0 1 0 15,3-1-2-15,-3-6 2 16,-1-10-5-16,-2-6-8 15,0-14-14-15,-4-9-11 0,-4-8-54 16,-3-6-37-16,0-13-60 16</inkml:trace>
  <inkml:trace contextRef="#ctx0" brushRef="#br0" timeOffset="-172797">17096 14958 572 0,'-7'-34'84'0,"4"7"-20"16,3 7 8-16,10 9-31 15,12 9-16-15,3 2-19 16,1 5-3-16,-2 12-4 0,-6 3 3 16,-7 5-3-16,-11 3 4 15,-2-1 0-15,-17-2-14 16,-5-2-14-16,-1-9-6 16,0-3 11-16,4-5-17 15,6-6-19-15,10 0-14 16,5-11-42-16,10-5-273 15</inkml:trace>
  <inkml:trace contextRef="#ctx0" brushRef="#br0" timeOffset="-172613.16">17321 14758 407 0,'9'-19'341'0,"-6"6"-293"0,-3 3 16 16,0 10-19-16,0 3-22 15,0 14-20-15,2 7 0 16,2 6-3-16,3 7 2 15,4 6 0-15,3 2-1 16,1-1 1-16,-3-1-5 16,-2-3-32-16,-5-8-37 0,-5-9-66 15,0-12-123-15</inkml:trace>
  <inkml:trace contextRef="#ctx0" brushRef="#br0" timeOffset="-172458.45">17321 14986 630 0,'0'-10'86'0,"9"-1"-32"16,13 2-2-16,10 4-33 16,9 2-6-16,5 3-9 15,3 0-3-15,-2 0-2 16,-7 3-49-16,-6-2-107 0,-11 1-116 16</inkml:trace>
  <inkml:trace contextRef="#ctx0" brushRef="#br0" timeOffset="-172213.43">17649 14969 350 0,'0'3'223'0,"0"-1"-192"0,15-2 26 16,9 0 3-16,7 0-14 15,7 0-29-15,7 0-14 16,-1 0 0-16,-9-4-3 16,-6-7 0-16,-11 0 2 15,-15 1-2-15,-3-4 3 0,-21 3 10 16,-11 4 2-16,-5 3-3 15,-2 4 0-15,3 0-1 16,9 14-6-16,10 4-5 16,11 6 0-16,6-1-3 15,21 2-21-15,12-4-27 0,10-4-53 16,3-9-43-16,7-4-221 16</inkml:trace>
  <inkml:trace contextRef="#ctx0" brushRef="#br0" timeOffset="-171863.44">18195 14940 538 0,'0'-18'63'16,"-7"4"10"-16,-9 4-21 16,-8 10-19-16,5 0-28 15,-3 10 3-15,7 6-9 16,5 7 4-16,8-1-4 16,4-3 0-16,3-1 5 0,14-5-11 15,1-6-8 1,2-9-1-16,4-2 5 0,-5-14 10 15,-1-8-6-15,0-6 5 16,-5-10 3-16,-3-4 2 16,-7-3 14-16,-2-3 4 15,-3 2 16-15,0 5-1 16,-1 5 0-16,-5 10-3 0,-2 13-12 16,-3 9-7-16,2 8-5 15,-4 11-7-15,6 17-2 16,3 7-1-16,7 12 2 15,-3 6-1-15,14 5 2 0,6 1-2 16,1 5 0-16,2 0-3 16,1 0-32-16,-1-6-73 15,-5-13-152-15</inkml:trace>
  <inkml:trace contextRef="#ctx0" brushRef="#br0" timeOffset="-170924.84">18912 14562 709 0,'0'-4'68'16,"0"3"-7"-16,3 1-12 15,1 12-39-15,2 11-2 16,-1 5 0-16,0 10-4 0,-1 1-1 15,1 1-4-15,-3-5 2 16,1-6 0-16,-1-10-1 16,-2-7 0-16,8-8 0 15,-1-4 1-15,7-9 3 16,7-3-1-16,10-5-3 0,5 6 1 16,4 4-2-16,1 4 2 15,-4 3-1-15,-6 13-1 16,-9 5-1-16,-12 3 1 15,-10 1-1-15,-7-1-10 16,-16-1 2-16,-6-4 3 0,-5-4 3 16,0-5 2-16,2-3 2 15,10-4 2-15,8 0-2 16,10-11 1-16,6-3 0 16,22 0-8-16,8-2-15 15,9 2 0-15,5 0 2 0,0 6 11 16,-5 4 9-16,-7 4 0 15,-9 0 1-15,-10 0 2 16,-8 8 1-16,-4 2 0 16,-3 2 3-16,0 5 1 15,0-5-4-15,0 1-4 16,0-5 0-16,0-2 1 16,5-6-2-16,9 0 2 0,1-2-2 15,4-12-2-15,5 2 2 16,1-5 1-16,1 5 1 15,1-1-1-15,0 8 7 16,-4 3 5-16,-2 2 8 0,-1 9-5 16,-6 9-4-16,-6 7-4 15,-4 5-4-15,-4 4 1 16,-4 3-6-16,-13-1 4 16,-6-1-3-16,-4-5-4 0,-6-11-26 15,6-8-35-15,1-11-89 16,10-11-251-16</inkml:trace>
  <inkml:trace contextRef="#ctx0" brushRef="#br0" timeOffset="-170341.32">20219 14623 749 0,'0'-15'66'16,"0"5"-9"-16,2 4-4 0,3 6-27 15,2 4-13-15,4 14-4 16,2 7 0-16,-1 6 1 16,1 9-4-16,1 1-4 15,-5 0-1-15,0 0 0 16,-3-9-2-16,-3-7-8 15,-3-5-16-15,0-10-8 0,-3-10-5 16,-8 0-19-16,-4-19-2 16,0-10-42-16,2-10 57 15,0-7 37-15,4-5 14 16,5-5 23-16,4 8 20 16,0 6-4-16,6 12 10 0,10 9-17 15,4 12-12-15,9 9-8 16,7 0-9-16,3 14-1 15,6 8 1-15,0 10-5 16,-1 3 0-16,-7 2-5 16,-8 3 1-16,-7-2-3 15,-7-3-21-15,-3-6-30 16,-6-12-29-16,2-6-71 0,0-11-53 16</inkml:trace>
  <inkml:trace contextRef="#ctx0" brushRef="#br0" timeOffset="-170150.44">20864 14586 466 0,'7'-15'168'0,"-7"6"-52"16,-9 9-52-16,-11 0-47 15,-7 11-1-15,-3 5 8 16,-4 9-14-16,-2 5-7 0,7-2-3 16,2 8 0-16,9-5-1 15,7-4-13-15,10-4-26 16,1-5-24-16,18-13-24 15,8-5-19-15,6-5-110 16</inkml:trace>
  <inkml:trace contextRef="#ctx0" brushRef="#br0" timeOffset="-169977.27">20875 14664 226 0,'21'-31'311'0,"-7"5"-182"16,-2 6-21-16,-2 6-27 16,-1 6-29-16,-2 8-21 15,1 4-18-15,-1 16-6 16,1 14-3-16,3 7 2 0,0 9-3 15,0 1-2-15,-1 4 2 16,0-1-3-16,-3-6-8 16,0-5-17-16,2-13-18 15,-2-6-33-15,2-14-87 0,3-10-209 16</inkml:trace>
  <inkml:trace contextRef="#ctx0" brushRef="#br0" timeOffset="-169681.1">21382 14184 717 0,'29'0'71'15,"8"2"-67"-15,0 19 15 0,8 13 20 16,2 14-10-16,-1 7-12 15,-2 6-7-15,-9 10-4 16,-6 1-4-16,-10 3 0 16,-7-4 1-16,-9-7-1 15,-3-6-1-15,2-8 1 16,-7-12-2-16,-7-11 0 0,0-10-2 16,4-7-5-16,-6-10-31 15,4-4-54-15,0-16-138 16</inkml:trace>
  <inkml:trace contextRef="#ctx0" brushRef="#br0" timeOffset="-169013.56">21422 14169 712 0,'-16'-26'75'15,"11"-1"-56"-15,5 7 21 16,0 6-4-16,21 11-9 16,8 3-18-16,9 8-6 15,4 19 2-15,6 16-2 0,-4 18-1 16,-8 10-2-16,-13 11 0 15,-14 9 0-15,-6 4 0 16,-11-4-2-16,-11-11 2 16,-3-11-1-16,0-12 2 0,6-13 0 15,8-11 0-15,8-6-2 16,3-9 2-16,22-10 0 16,9-2-1-16,9-6 1 15,8 0-1-15,-5-6 2 16,-3-2-7-16,-8 1 1 0,-13-1-1 15,-10 3 5-15,-12 3 1 16,-4 2 5-16,-11 4-1 16,-3 10 0-16,1 9 3 15,0 11 3-15,7 11-4 16,6 8 3-16,4 13-5 16,5 7-1-16,14 4-2 15,-5 0-1-15,-6-8 0 0,-3-6 0 16,-11-11 1-16,-27-15-4 15,-30-10 2-15,-28-11-7 16,-43-9-39-16,-43-9-104 16</inkml:trace>
  <inkml:trace contextRef="#ctx0" brushRef="#br0" timeOffset="-177603.66">8558 9701 412 0,'0'-29'213'0,"-4"1"-193"16,-11-1 5-16,0-1-18 0,-5 2 12 15,-6-1-11-15,-4-1-7 16,-4 1-2-16,-7 4-3 15,-4-1-2-15,-9 1 5 16,-7 3-5-16,-3-1 0 16,-7 1 5-16,-6 2-1 0,-7 0 0 15,-5 0 0-15,-4 2 5 16,-5-1-5-16,-10 3 3 16,-3-1 1-16,-5 3 0 15,-6 0 1-15,-3 3-3 16,-4 4 0-16,-7 2 1 15,-3 3-1-15,-7 2-1 0,-2 0 1 16,-1 6-1-16,-6 6-4 16,-1 2 5-16,5 5-1 15,-2 3 1-15,3 2-4 16,-3 4 6-16,5 5-2 0,4 4 0 16,3 1-2-16,4 7 4 15,5 2-3-15,4 4 1 16,6 1 0-16,7 3-1 15,6 2 2-15,8 4 0 16,4 3-2-16,7 2 1 16,8 2 0-16,11 0 1 0,8 5-2 15,10-3 1-15,10 0 0 16,9-3-3-16,8 1 2 16,16 2 1-16,5-1 0 15,5 1 4-15,15-3-7 16,14 1 2-16,11 0 1 0,10-1 0 15,9 0-1-15,9-5 1 16,12-2 1-16,8 1-1 16,9-5-5-16,10-6-7 15,8-4 5-15,7-4-2 16,7-4-2-16,10-2 13 0,1-4-2 16,7-4 0-16,2-4 0 15,6-6 0-15,3-6-3 16,3-3 4-16,3-4-1 15,-1-5-1-15,0 0 4 0,3-7-6 16,-6-7 6-16,-2-4-3 16,-6-4 0-16,-3-3 0 15,-4-3 0-15,-6-2 0 16,-6-2 0-16,-4-2 0 16,-9-4 3-16,-3-3 6 15,-7-2 0-15,-8-1 1 0,-9-5-1 16,-6-1-8-16,-7-3 3 15,-8 0-4-15,-9-5 3 16,-10 1 4-16,-7-1 2 16,-7-1 2-16,-7-3 4 15,-8 3-2-15,-4-2-1 0,-10-3 0 16,-6 0-5-16,-4 0-1 16,-5-1-16-16,-11-3 12 15,-6-1 9-15,-7 1 6 16,-3 2-7-16,-9-2-5 15,-6 4-3-15,-9 1 3 0,-12 6-4 16,-11 4-5-16,-13 3-30 16,-15 3-43-16,-12 2-65 15</inkml:trace>
  <inkml:trace contextRef="#ctx0" brushRef="#br0" timeOffset="-175803.66">17892 9268 543 0,'-14'-16'28'0,"1"0"-18"16,-1 1-4-16,1 0 3 15,0-3 5-15,-5-1-12 16,-3 0-2-16,-4 0-6 15,-4-2-8-15,-5 0-2 16,-10-1-8-16,-3 2-12 0,-9 0 12 16,-7-1 14-16,-7 3 7 15,-8-2 3-15,-8 2 3 16,-6 0 6-16,-6 3 1 16,-6 2 3-16,-11-1-4 15,-4-1-3-15,-3 3-1 16,-9 3-1-16,-1-2-1 0,-5 5-4 15,1-2 2-15,-7 3 0 16,0 0-2-16,-2 3 2 16,-5 2-2-16,1 0 2 15,-5 0-2-15,-1 0 0 0,4 7-1 16,-3 0 1-16,1 4 1 16,2 1-1-16,-1 1 1 15,2 2 0-15,2 3 0 16,3-1-2-16,1 4 3 15,6 2 0-15,-1 2-1 16,10 4 0-16,2-1-1 0,3 6 1 16,7 0 0-16,4 2-5 15,7 1-4-15,4 0 4 16,3 3 3-16,8 3 3 16,6-1-1-16,4 2 1 15,9 4 0-15,8 0 1 0,4-1 2 16,8 2 2-16,6-1-3 15,7 2 2-15,5-2-2 16,7 2-2-16,8 0 0 16,4 0-2-16,7 0 2 15,2 0-1-15,5-2 1 0,1 4-1 16,5-4 1-16,7 0 0 16,8 2-1-16,2-4 1 15,5 1 0-15,5-3 1 16,2 5-3-16,6-7 1 15,2 2 2-15,11-4-2 0,1-1-1 16,5-1 3-16,9-5 4 16,5-4 5-16,3-4 4 15,7-1 2-15,3-2-6 16,2-2 0-16,9-2-3 16,-2 0-4-16,8-1-3 15,-1 0 0-15,6-1-2 0,1 0 2 16,-3-2-1-16,7 0 0 15,-1-2 0-15,3 1-2 16,-1-2 2-16,3-4 0 16,0 2 0-16,2-3-1 15,-4-2 3-15,4 0-3 0,0-2 1 16,-1 0 1-16,1-2-1 16,-2 0 0-16,0 0-1 15,-1 0 1-15,-1 0 1 16,4-4-1-16,-2-3 1 0,0 0-2 15,-3-4-1-15,3 0 0 16,-6-1 0-16,2-2 2 16,0 0 0-16,1-3 0 15,-5 0 0-15,3-1 1 16,-3-4-1-16,-1-1 0 16,-1 0-1-16,1-2-1 15,-4 0 0-15,-1-4 2 0,-1 0 2 16,-3 0-2-16,-1-1 0 15,-3-1 0-15,-5 1-2 16,0-3 2-16,-5 3 0 0,-6-2 2 16,-4 0-4-16,-3-1 4 15,-5-2 1-15,-4-2 1 16,-7-1-1-16,-2 1-1 16,-5-6 3-16,-8 2-1 15,0-1 2-15,-8-5 0 16,-6 1 0-16,-6-3 1 0,-2-1 3 15,-11-1-4-15,-4-1-1 16,-4-1-1 0,-5-4-3-16,-17 1-1 0,-7-5 2 15,-10-1-4-15,-12-4 1 16,-12-3 0-16,-12-1 0 16,-16-2-6-16,-21 0-26 0,-17-1-44 15,-24-6-104-15</inkml:trace>
  <inkml:trace contextRef="#ctx0" brushRef="#br0" timeOffset="-170763.66">13346 10592 355 0,'-3'0'220'0,"1"-2"-213"16,1 0 41-16,1 0 3 16,0 0 2-16,0 2-9 0,0-2-30 15,1 0 4-15,9 0 7 16,4-1-17-16,1 0 9 16,6-1-2-16,4-3 1 15,4 0-3-15,1 0-1 0,3-2-2 16,2-1-2-16,3-3-5 15,-3 0-4-15,4 1 3 16,-2 0-2-16,1-1 2 16,-6 0-1-16,-3 3 0 15,-5 1-2-15,-6 1-5 16,-6 1-3-16,-7 4-8 0,-5 3-4 16,-7 0 0-16,-13 0-41 15,-9 5-32-15,-8 10 2 16,-9-1 8-16,-3 5-19 15,0 1 27-15,5 2 70 16,1-3 40-16,11-2 25 0,6-2 5 16,8-4-20-16,7-4-1 15,10-2-5-15,1-3-9 16,7-2 15-16,11 0 10 16,8 0-15-16,3-7-3 15,8-2-20-15,-3 0 6 0,3 0-10 16,-1 0 0-1,-2 2-4-15,-5 0-2 0,-2-2-2 16,-4 4-2-16,-4 0 1 16,-4 0-1-16,-2 0 1 15,-4 4-2-15,-5-1 2 0,-1 1 1 16,-1 1 0-16,-2 0 1 16,0 0-4-16,0 0 1 15,0 0-2-15,0 0-3 16,0 1-1-16,-5 4-35 15,-8-2-46-15,-5-3-194 16</inkml:trace>
</inkml:ink>
</file>

<file path=ppt/ink/ink18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6T08:30:41.4780000"/>
    </inkml:context>
    <inkml:brush xml:id="br0">
      <inkml:brushProperty name="width" value="0.05292" units="cm"/>
      <inkml:brushProperty name="height" value="0.05292" units="cm"/>
      <inkml:brushProperty name="color" value="#C00000"/>
    </inkml:brush>
  </inkml:definitions>
  <inkml:trace contextRef="#ctx0" brushRef="#br0">6105 10818 213 0,'-6'0'137'0,"3"0"-57"15,-1 0 6-15,3 0-25 16,-1 0 5-16,0 0-3 16,2 0-52-16,0 0 5 15,0 0 43-15,0 0-41 16,0 0-3-16,0 0-6 0,2 0 6 16,7 0-6-16,1 0 1 15,3 1-3-15,7-1-4 16,-1 2 2-16,2-2-1 15,4 0-3-15,-1 0 2 16,2 0-3-16,-3 0 1 0,2-3 0 16,-1-3 0-16,-5 1-1 15,1 0 1-15,-2 0-1 16,-5 1 1-16,-1-2-1 16,1 3 0-16,-4-1 0 0,-2 0-2 15,0 2-3-15,-1 2-7 16,-3-2-7-16,-1 2-1 15,-2 0-18-15,0 0-22 16,-2 0-29-16,-13 0 8 16,-2 0-96-16</inkml:trace>
  <inkml:trace contextRef="#ctx0" brushRef="#br0" timeOffset="265.98">6130 10837 374 0,'-17'6'65'16,"7"-5"19"-16,6 1-23 15,4-2-12-15,9 0-8 0,9 0 1 16,10 0 3-16,0 0-13 16,6 0-20-16,0 0 1 15,-1-2 3-15,1 1-7 16,-4-1-2-16,-1 2 1 16,-4-2-4-16,1 0 0 0,-7 1 2 15,-3-1-1-15,0 0-1 16,-3 2-1-16,-4-2-1 15,-2 1 1-15,-1-2-3 16,-3 3 0-16,-1-1 2 16,2 1-4-16,-3-1-7 0,1-2-38 15,-2-6-95-15,0-3-419 16</inkml:trace>
  <inkml:trace contextRef="#ctx0" brushRef="#br0" timeOffset="2697.3">4747 5323 547 0,'0'0'106'16,"0"0"-81"-16,2 0 36 15,9-2-24-15,5-4-1 16,1 2-21-16,2 1 3 16,8-1 1-16,0 2-12 0,5-2-4 15,2 2 4-15,10 0-4 16,0-2 2-16,7 0 3 16,5 0-2-16,0 1 0 15,2-2 0-15,1 1-3 16,-3-1-3-16,-2 0 2 15,-4-1-1-15,-5 1-2 0,-4 0 3 16,-8 1-2-16,-6 0-1 16,-6 0 4-16,-8 1-5 15,-5 2 2-15,-7-1 3 16,-1-1-4-16,0 1-6 16,-13 1-1-16,-4-2-16 0,-7 2-27 15,-8 1-26-15,-6 0-78 16,-7 0-133-16</inkml:trace>
  <inkml:trace contextRef="#ctx0" brushRef="#br0" timeOffset="2979.12">4942 5321 580 0,'-10'0'73'15,"10"0"-36"-15,5 0 20 16,19-4-2-16,5 0-20 0,10-1-7 15,6 1-10-15,3-2-2 16,3 2-2-16,1 0-5 16,-2-1-1-16,-5-1-1 15,0 1-2-15,-5 1 0 16,-2-3-1-16,-8 2-3 0,-3-1 0 16,-4 2-2-16,-1-4 2 15,-8 3-1-15,-5 2 1 16,-4 0-1-16,-3 3-1 15,-2 0-9-15,-14 0-17 16,-6 0-39-16,-7-1-151 0</inkml:trace>
  <inkml:trace contextRef="#ctx0" brushRef="#br0" timeOffset="7586.4">8244 9513 27 0,'-2'-6'256'0,"-1"0"-235"16,-1 1 24-16,-2-2 15 15,2 1-1-15,1-1-13 0,-2 2-17 16,1-2 0-16,-1-2-2 15,-3 2-5-15,1-1-9 16,-2 4-4-16,-1-4-2 16,0 2 3-16,-2 2-1 15,-3-3-3-15,-2 1 0 0,-3 1 1 16,-5-1-2-16,-4 2-5 16,-2-2 5-16,-6-2 2 15,-3 0-4-15,-5-3 0 16,-1 0 1-16,-3 1 2 15,-2-1 3-15,-4-1 0 0,1 3-2 16,-3-2-4-16,-4 0 0 16,-2 1-2-16,-2 1-1 15,-1 0 1-15,-4 1 1 16,-2 0-2-16,4-1 1 16,-4 1 1-16,2 1 1 15,0 3 0-15,-2-4-1 0,2 5-1 16,-4-2-1-16,4 1 1 15,-1 3-1-15,-3 0 1 16,2 1-1-16,-3 0 0 16,1 0 1-16,-1 0-1 15,-1 2 1-15,5 4 1 0,-3 0-2 16,-3 3 0-16,2-2 1 16,-1 2-1-16,-3 0 0 15,3 1 0-15,0 0 0 16,-2 0 1-16,3 3-1 15,2-2-1-15,0 3 1 16,0-2 0-16,2 3 0 0,3 0 1 16,2 2-1-16,3-2-2 15,2 1 3-15,3 0-4 16,1 0 5-16,1 1-1 16,3 1-1-16,0-3 0 15,3 3 0-15,0 1-1 0,1-2 2 16,-1 3-1-16,2-4 0 15,-3 3 0-15,3-1 0 16,1 0 1-16,3 0-3 16,0 0 2-16,3 0 1 0,3-1-2 15,3 1 2-15,4 0-2 16,1 4 2-16,6-3-1 16,-1 1-1-16,1 1 0 15,1 2 1-15,3 1 0 16,2 1-1-16,2 1 0 15,0-1-1-15,0 2 3 0,3 2-2 16,3-5 1-16,-4 3 0 16,6 0 0-16,1 0 0 15,-2 0-1-15,3 1 1 16,1 1-1-16,1 1 3 16,1 0-2-16,-1 0 0 0,4 3 0 15,0-3 0-15,0 0 1 16,0 5 0-16,2-6 0 15,5 6 1-15,3-3-2 16,0 4 0-16,0-1 2 16,9-1 0-16,-4 3-2 0,7-3 1 15,-2 2 1-15,6-3 0 16,-2 4-1-16,7-3-13 16,-3 2 10-16,5-1 2 15,1-2 1-15,4 3-1 16,1 0 0-16,8-2-2 0,1-3 3 15,3 1 2-15,-1 1 1 16,4-3-4-16,2-3 1 16,0 0-1-16,0 0 2 15,2-1-1-15,3-1-1 16,2 0 3-16,1-1 0 16,5 0 3-16,-2 0-4 0,-3-3 0 15,2 2 0-15,2-1-3 16,0-2 3-16,-2-3-3 15,4-1 3-15,-1 2-1 16,4-6-2-16,-2 3 1 0,4-5 1 16,1 3 0-16,-1-2 0 15,3 0-2-15,0-2 3 16,0-1-3-16,1 2 2 16,-2 0-1-16,2-1 1 15,0-2-2-15,-2-1 2 0,1-1-1 16,1-2-1-16,-2-1 4 15,-1 0-2-15,0-2 0 16,-1-2 0-16,3 2 1 16,2 0-1-16,-5-4 1 15,0-1 0-15,2-2-2 16,-2-4 1-16,3 1 0 16,-3-1-1-16,1 0 1 0,-3-3-1 15,0 1 0-15,0-1 1 16,-3 0-2-16,-1-4 2 15,2 2 0-15,-3-2-1 16,0-2-1-16,0-1 4 0,1-1-3 16,-4-1-2-16,-1-1 4 15,-3 0-2-15,-3-2 0 16,-3-1 0-16,-1-2 2 16,0-1 0-16,-5-4 2 15,-3-2 0-15,-3-5 0 16,-5 0 0-16,-2-9 2 0,-5-1-1 15,-8-6 3-15,-4-6-1 16,-2-3-4-16,-7-8-1 16,-8-3 1-16,-2-4-2 15,-9-8-2-15,-12-9 1 0,-13-4-4 16,-14-4 1 0,-13-6 1-16,-21-4-1 0,-24-1 0 15,-32-3-1-15,-40-1-19 16,-48-2-39-16,-50-3-85 15,-65-5-338-15</inkml:trace>
  <inkml:trace contextRef="#ctx0" brushRef="#br0" timeOffset="21556.09">13261 10697 425 0,'-2'-1'72'0,"-1"-3"-29"16,3 1 14-16,0 1-15 15,0 2 0-15,0 0-8 16,0 0-20-16,0 0 0 16,5 0-1-16,9 0 1 0,3 0 9 15,8 0-8-15,3 0-4 16,7 0-7-16,6 0-5 16,0-3 7-16,4-2 3 15,0 1-1-15,5-1-6 16,-2-1 1-16,4-1-2 0,3 0-2 15,4 3 3-15,4-6-2 16,3 2 2-16,4-2 3 16,2 0-2-16,1 2 2 15,1 0 1-15,-2 0 1 16,3-1-4-16,-2 4 2 0,0-4-2 16,0 2-3-16,1 2 3 15,0-1-5-15,-5 1 3 16,4-1-1-16,-5 2 1 15,-2-2 0-15,2 1-2 0,-2 1 2 16,3 1-1 0,0-2 1-16,-1 2-3 0,-2 0 2 15,-2 0 0-15,4 0 2 16,-5 2-4-16,4-1 3 16,-2 2 0-16,0-2-2 15,-4 2 1-15,0-2 0 0,0 2 1 16,0 0-3-16,0 0 2 15,0 0 2-15,0 0-4 16,2 0 2-16,-4 0 1 16,4 0 0-16,-2 0-1 15,0 0 0-15,0 0 0 16,-3 0 0-16,3 0 0 0,-5 0-1 16,0 0 1-16,0-1 0 15,0 2 0-15,-5-1 0 16,0 0 0-16,-2 0 3 15,-3 0-4-15,-2 0 2 16,-3 0-1-16,-2-1 0 0,-1-1-2 16,-2-2 4-16,-2 0-2 15,-5-1-2-15,-2 0 2 16,-4-4 0-16,-7-4-7 16,-2-6-48-16,-10-19-163 15</inkml:trace>
  <inkml:trace contextRef="#ctx0" brushRef="#br0" timeOffset="28689.2">22256 10121 231 0,'-21'2'151'0,"6"-1"-100"0,2 1-13 16,4-2-3-16,4 2-1 15,1-2-4-15,1 0-12 16,-3 1-6-16,2-1 0 16,-1 2 10-16,-2 0 1 15,-3 0-3-15,3-2 0 0,-1 1 2 16,2-1 2-16,1 0 2 15,2 0-19-15,0 0 9 16,3 0-2-16,0 0 1 16,3 0-2-16,9 0-1 15,4 0 0-15,5-3-4 0,10-1-1 16,6 3-3-16,9-3 0 16,4 1 0-16,7 3 0 15,6-2 0-15,1 0 0 16,7-2-1-16,1 2-1 15,1 1-3-15,3-3 2 0,7 3 1 16,-3-5-1-16,1 1-2 16,-2 0 1-1,-2-3 1-15,-2 1 0 0,1 0-1 16,-6 0-1-16,-2-2 1 16,-2 0 1-16,-5 2 0 15,-5-2 0-15,-2 2 2 0,-6 1-2 16,-6 3 1-16,-4-4-1 15,-6 3 1-15,-1-1 2 16,-8 1-1-16,-1 1 0 16,-6-1-1-16,-6 0-2 15,1 1 1-15,-4 0 1 0,-1-1-1 16,-3 0-3-16,2 1 4 16,-4-3-7-16,1 1-26 15,2-4-49-15,-1-5-163 16</inkml:trace>
  <inkml:trace contextRef="#ctx0" brushRef="#br0" timeOffset="44925.2">4730 13984 216 0,'-15'0'164'15,"6"-2"-112"-15,2-3 35 16,2 1-38-16,2 1-12 0,2-1-9 16,1 2-1-16,0-1 6 15,0 3-11-15,4 0-10 16,5 0-10-16,6 0 2 16,5 0-1-16,6 0 5 0,4 0 0 15,6 0 1 1,7 0 4-16,4 0-1 0,9 0-18 15,7 0 14-15,3 0-2 16,7-4 0-16,5-1 1 16,2 0 2-16,1-1-3 15,4-3 0-15,-2 0-3 16,2-1 2-16,-2-1 1 0,-2 0-1 16,-1-1 0-16,-2 1 1 15,-1-2-5-15,-3 1 2 16,-2 1-1-16,-4-3 1 15,-2 3-1-15,-2-1-1 16,-4 1 1-16,-6-1-1 0,-3-1-3 16,-9 2 5-16,-8 1-5 15,-7 1 5-15,-8 2-3 16,-9 3-1-16,-6-1-19 16,-4 0-42-16,-7-6-103 15</inkml:trace>
  <inkml:trace contextRef="#ctx0" brushRef="#br0" timeOffset="56132.36">4696 12561 214 0,'-5'-7'79'0,"4"1"-22"15,-1-1 23-15,-2 0-25 16,3 2-8-16,-1-1-5 0,0 0-1 16,2 3-4-16,-2 0 7 15,2 1-2-15,0 0-25 16,0 2 10-16,0 0-14 16,0 0-6-16,2 4-5 15,3 2 6-15,7 4 7 16,3 0 2-16,4 1-5 0,0 2-3 15,1 1-2-15,2-2-1 16,2 2-3-16,0-1 0 16,-1 0-1-16,3-1-1 15,-1 0 0-15,-1 1-1 16,0 0 1-16,-1-1-1 0,-1 0 0 16,-4-1 0-16,0 0 2 15,-4-2-4-15,-3-4 2 16,-2 2 2-16,-2-5-13 15,-2 0-11-15,-5-2-24 16,0 0-20-16,0-2-32 0,-7-9-103 16</inkml:trace>
  <inkml:trace contextRef="#ctx0" brushRef="#br0" timeOffset="56426.47">4971 12455 470 0,'1'-8'36'0,"1"0"-5"16,0 3 22-16,-2 3-9 16,3 2-3-16,-3 2-29 15,0 11-6-15,-5 2 27 16,-8 10-9-16,-1 5-27 0,-8 3 23 15,-1 2-6-15,-3-1-6 16,0 0-4-16,3-3-2 16,1-4 1-16,6-5-2 15,3-5-1-15,8-5-1 16,3-5-2-16,2-3-31 16,0-4-29-16,5-6-45 15,-1-4-141-15</inkml:trace>
  <inkml:trace contextRef="#ctx0" brushRef="#br0" timeOffset="56875.25">4717 12627 422 0,'5'-4'112'16,"6"-2"-87"-16,3 0 24 15,6-2-9-15,4-1 7 0,3-3-18 16,1-1-31-16,-1 1 15 16,0-4-7-16,-4 2-4 15,-4-1-1-15,-5 3-1 16,-7 1-1-16,-4 2-4 16,-3 0 7-16,0 4-19 15,-9-2 5-15,-1 3 7 0,-5 1 3 16,5 1 3-16,-1 2-3 15,0 0 5-15,4 0-2 16,2 0 3-16,-1 0 1 16,0 7 1-16,3 0-2 0,1 2 1 15,-1 2 5-15,1 3 3 16,2 4-21-16,0 3 22 16,0 3 1-16,3 4-1 15,2 0-5-15,2 5-2 16,0 1 1-16,0 1-6 0,-2 3-2 15,0-1 1-15,-5 6-2 16,0-3-17-16,0-7-75 16,0-10-172-16</inkml:trace>
  <inkml:trace contextRef="#ctx0" brushRef="#br0" timeOffset="70809.25">17942 9218 459 0,'-18'-16'28'0,"-2"2"-45"16,-3-5-8-16,-2 2 21 16,-4 1 7-16,-3-4 0 0,-2 1-3 15,-2 1 8-15,-4 0 7 16,-4-1 5-16,-5 1-3 15,-4 0-1-15,-5 0-4 16,-7 2-6-16,-4-2-1 0,-6 2-3 16,-4 0-1-16,-5 0 0 15,-6 2-1-15,-3-3 0 16,-4 3 0-16,-2 0-1 16,-5 0-2-16,0 0 2 15,-6 1-3-15,0 0-1 16,-2-1 0-16,0 2 2 0,-3 1-2 15,1 0 3-15,-3 1 1 16,-2 4 0-16,-1 1 1 16,-1 1 0-16,-1 1 1 15,3 3 0-15,0 0 0 16,2 0 2-16,-2 0 0 0,6 2-3 16,1 3 1-16,0 2 0 15,-2 0-1-15,7 4 1 16,-5 0-1-16,3 1 3 15,-1 3-1-15,5 2 2 0,2-1 2 16,1 4 0-16,0 1 0 16,5 3-3-16,1-2-2 15,4 3 1-15,5 3-1 16,4-2 0-16,6 5-1 16,3 1 1-16,8 0-1 15,1 1 0-15,3 2 3 16,6 2-1-16,2-2 0 0,6 4 0 15,1-1 0-15,7 0 0 16,3 2-1-16,5 0 0 16,1 1-1-16,6-2-1 15,-1 4 2-15,6-4-1 16,5 2 0-16,-2-2 0 0,8-1 0 16,4 1 0-16,3 4 1 15,2-4-3-15,0 2 3 16,2 0 1-16,7 0 0 15,1 0-1-15,3-3 1 16,1 1-1-16,0-3 1 0,1-1-2 16,4 1 2-16,0-2-4 15,2-2 2-15,3 0 0 16,1-2 0-16,4-3 2 16,2 0 1-16,-1-2-3 0,6-1 3 15,1-3 1-15,1 0 2 16,4 1-3-16,1 1-2 15,3-4 1-15,1 1-3 16,2 0 2-16,1-1-1 16,4-2-5-16,3 1 10 15,3-1-4-15,1-1 0 0,5 1-1 16,0-6 0-16,4 6 0 16,1-5-3-16,4 1 4 15,2-4-1-15,2 3-1 16,4-2 2-16,-1 1-1 15,6 0 2-15,3-1 0 0,3-2 2 16,3-3-3-16,2 0 2 16,3-1-3-16,5-2-1 15,2 1 2-15,1-1-1 16,-1 0 1-16,2 2-2 16,-2-2 2-16,3-1-2 0,-5-1 0 15,3 2 2-15,-2-2-2 16,1 0 1-16,1 0 0 15,-1 0 0-15,5-2 1 16,-3-4-1-16,4 1 1 16,-2-2-1-16,0 1 0 15,-3-2 0-15,0-2-2 0,-3 1-1 16,-3-1 2-16,2-3-1 16,-2 3 1-16,-3-4 1 15,0-2 0-15,-3-2 0 16,-5-1-1-16,-1-2 1 0,-6-5-2 15,-7 2 2-15,0-5-1 16,-9-2 0-16,-2-1 3 16,-5-4 1-16,-4 1 0 15,-5-6 1-15,-5-2-4 16,-4-5 0-16,-2 1 0 16,-7-8 0-16,-4 2-2 0,-4-4 1 15,-9-4-2-15,-3 2 3 16,-7-2 0-16,-7-1 0 15,-2-4 2-15,-14 0 6 16,-13-4 0-16,-13-1 5 16,-14-2 0-16,-17-2-7 15,-19-3-6-15,-22-1-3 0,-24 1-16 16,-26 3-30-16,-23-2-42 16,-27 0-149-16</inkml:trace>
</inkml:ink>
</file>

<file path=ppt/ink/ink18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8:53:41.264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1540 6574 378 0,'2'-14'183'16,"0"1"-139"-16,-2 0 32 15,0 1-9-15,0 2-47 16,-6 4 8-16,-4 2-9 0,-5-1-6 16,-4 5-2-16,-6 5-3 15,-4 7-1-15,-7 6-5 16,2 6 3-16,-1 2-4 15,7 1 3-15,5-2 1 16,8 1 0-16,11-1-1 0,4-1-2 16,12-2 0-16,10 1 0 15,9 1 0-15,5-1 1 16,6 2-2-16,2 0 1 16,-2 3-1-16,-6-1 1 15,-4 5-2-15,-7 1-2 0,-7-1 2 16,-11-4-10-16,-7-3-9 15,-6 0 5-15,-16-5 6 16,-13-8 6-16,-6-3 1 16,-5-6 2-16,-3-3 1 15,2-5 1-15,9-11 8 0,8 0 2 16,12-5-7-16,9-1-5 16,7-1-1-16,18 2-20 15,17-2-31-15,9-2-69 16,6 0-119-16</inkml:trace>
  <inkml:trace contextRef="#ctx0" brushRef="#br0" timeOffset="412.26">2012 6418 697 0,'-2'-29'66'16,"-6"6"-51"-16,-3 7 39 16,2 12-10-16,-2 4-26 15,-3 24-21-15,-4 15-3 16,-2 19 7-16,-1 19 6 16,-4 14-2-16,1 14 1 0,10 1-4 15,3-5-3-15,9-8 1 16,2-15-1-16,15-19-1 15,12-16-21-15,9-20-17 16,5-17-42-16,6-12-180 16</inkml:trace>
  <inkml:trace contextRef="#ctx0" brushRef="#br0" timeOffset="1399.87">2393 6788 468 0,'4'-10'105'0,"-1"-1"-67"15,1 0 28-15,-1-1-11 0,1-3-27 16,-2 1-5-16,-2 2-2 15,0-1 0-15,-9 1-10 16,-2 1-6-16,-7 4-2 16,-1 4-1-16,-5 3-1 15,1 0 0-15,-3 7-2 0,7 7-1 16,1 0 0-16,4 3 1 16,8-4-2-16,4 3 0 15,2-7 0-15,6-2 2 16,8-3 0-16,5-4 1 15,0 0 2-15,1-4-1 16,0-8 2-16,-1 1-2 0,-2 1 2 16,-3-1 4-16,-6 4 8 15,0 0-1-15,-3 3-2 16,-1 4-5-16,1 0-6 16,-3 11-2-16,5 10-2 0,1 9 1 15,-1 10 2-15,1 8 1 16,4 4-1-16,-2 1-1 15,2-1 2-15,2-8-1 16,-2-8 0-16,-2-12 0 16,2-9 0-16,-5-8 1 0,1-7 3 15,0-7 0 1,-1-12 4-16,0-6 7 0,2-8-7 16,2-2-3-16,0-4-4 15,-1 3 1-15,3 4-4 16,-1 5-8-16,0 9-20 15,-2 8-40-15,1 6-54 16,-4 4-70-16</inkml:trace>
  <inkml:trace contextRef="#ctx0" brushRef="#br0" timeOffset="1734.27">2872 6953 619 0,'0'-12'91'0,"-5"4"-53"16,-4-1 18-16,-1 6-16 15,-5 3-22-15,1 0-13 16,-2 7-5-16,3 9 2 16,0 7 0-16,6 5-4 15,6 5 1-15,1-3 3 16,1 0-1-16,11-1-1 0,3-8 0 15,5-7 0-15,1-7-1 16,1-7 2-16,0-3 0 16,-3-15 2-16,-1-5 0 15,-7-6 0-15,-6-1 1 16,-5 2-1-16,0-3-6 0,-14 5-7 16,-6 6-33-16,-7 5-51 15,-1 3-124-15</inkml:trace>
  <inkml:trace contextRef="#ctx0" brushRef="#br0" timeOffset="4347.36">3254 7041 566 0,'5'4'183'0,"-3"-2"-136"15,-1 4 9-15,3 1-1 16,-2 3-22-16,-1 1-16 16,1 3-2-16,0 1-2 15,-2 3-8-15,0 6-4 16,-7 1 0-16,-5-1-25 0,-5-5-92 16,0-8-383-1</inkml:trace>
  <inkml:trace contextRef="#ctx0" brushRef="#br0" timeOffset="6219.31">3739 6724 542 0,'0'-10'76'16,"-6"0"-26"-16,0 0 41 16,1 4-37-16,0-1-32 0,-4 5-12 15,-2 2 1-15,-1 0-4 16,-5 11-7-16,1 9 2 15,0 8-1-15,2 1-1 16,2 7-2-16,7 5 4 16,5-2-4-16,0-1 6 0,9-6 6 15,7-4-5-15,6-3-4 16,5-11 0-16,2-3-1 16,3-9 1-16,2-2 1 15,0-5-1-15,-1-12-1 16,-4-4 2-16,-6-8 0 0,-7-4 0 15,-8-7 0-15,-4-1 0 16,-4 0-1-16,-10 6-1 16,-12 4 0-16,-4 6-1 15,-8 13-2-15,2 3-6 16,2 7-15-16,3 2-25 0,13 2-100 16,10 8-86-16</inkml:trace>
  <inkml:trace contextRef="#ctx0" brushRef="#br0" timeOffset="6411.21">4191 6944 807 0,'0'5'55'0,"0"2"-53"15,0 5 6-15,-4 5 15 0,-3 4-15 16,-2 6-7-16,0 0-2 15,0 1-14-15,-1-10-92 16,2-6-264-16</inkml:trace>
  <inkml:trace contextRef="#ctx0" brushRef="#br0" timeOffset="7268.91">4516 6585 625 0,'-5'3'28'16,"5"-3"2"-16,0 1 28 16,14-1-10-16,4 0-22 0,8 0-3 15,3 0-9 1,8-5-16-16,-2-1 8 0,1 0-4 16,-2 1 0-16,-3 2 0 15,-8-1-2-15,-4 3-2 16,-4 1 3-16,-6 0 0 15,-4 0-1-15,-1 0 0 0,-4 9 2 16,0 7 1-16,0 3 1 16,-7 4 0-16,-4 8-2 15,-2 6-1-15,-4 0 2 16,-3 3-4-16,-1 0 2 16,-1 0 0-16,-3-5-1 0,3-8 2 15,3-5-3-15,2-6 1 16,3-7 5-16,6-2-4 15,3-3-2-15,3-4 4 16,2 1-3-16,0-1 0 0,10 0-5 16,4 2 7-16,9-2-4 15,3 2 5-15,8 1-3 16,0 1 0-16,2-1-2 16,1 1 2-16,-3-1 0 15,0 1 0-15,-5-4-10 16,-2 0-15-16,-7 0-46 0,-8 0-61 15,-7-7-36-15</inkml:trace>
  <inkml:trace contextRef="#ctx0" brushRef="#br0" timeOffset="7652.49">4482 6801 589 0,'-6'0'71'0,"6"0"-53"16,6-4 47-16,17-1-40 0,12 1-16 15,6-3-3-15,6 0-1 16,8 4-3-16,0 3-3 15,0-3-33-15,-6 3-117 16,-7 0-186-16</inkml:trace>
  <inkml:trace contextRef="#ctx0" brushRef="#br0" timeOffset="8171.01">5114 6908 501 0,'-13'-4'132'16,"-3"3"-100"-16,-2 1 25 15,0 0 4-15,4 5-31 0,1 9-17 16,4 2-5-16,6 4-2 15,3 1-3-15,3 1-2 16,13-3 0-16,6-4 1 16,7-5-2-16,-1-4 1 15,5-6 0-15,-1 0-1 16,-2-8 1-16,-6-4 0 0,-10-8-1 16,-3-1 4-16,-9-4 0 15,-2 0-1-15,-15 0-1 16,-2 2-2-16,-5 3-3 0,-2 2-4 15,7 8-15-15,4 1-21 16,9 2-51-16,4 0-46 16,6-3-362-16</inkml:trace>
  <inkml:trace contextRef="#ctx0" brushRef="#br0" timeOffset="8435.66">5256 6400 794 0,'-7'-15'58'0,"4"3"-43"15,3 10 2-15,15 2-7 16,10 18-6-16,6 10-2 0,6 15 0 16,3 11 0-16,-3 12 1 15,-10 8-2-15,-3 7 0 16,-11 1 1-16,-11-3-2 0,-4-7 1 15,-16-4-2-15,-11-11-1 16,-11-10 0-16,-1-8-2 16,-6-10-10-16,2-13-54 15,2-15-134-15</inkml:trace>
  <inkml:trace contextRef="#ctx0" brushRef="#br0" timeOffset="8910.84">5853 6815 648 0,'-1'0'82'0,"1"0"-34"16,0 0 3-16,15 0-29 16,5 0-20-16,9 0 3 15,5 0 2-15,6 0-5 16,0 0-1-16,-1 0-1 0,-7 0-10 15,-5 0-45-15,-10 6-81 16,-17 2-68-16</inkml:trace>
  <inkml:trace contextRef="#ctx0" brushRef="#br0" timeOffset="9027.84">5921 6971 584 0,'-8'8'81'0,"8"-6"-66"15,16-2 25-15,18 0-1 16,9 0-28-16,13-5-10 15,7-8-5-15,5-3-87 16,-4-5-226-16</inkml:trace>
  <inkml:trace contextRef="#ctx0" brushRef="#br0" timeOffset="10073.44">7603 6296 449 0,'-2'-14'295'15,"-13"0"-266"-15,-2 11-7 16,-4 3 9-16,-2 3-18 16,2 18-8-16,-4 13-2 15,5 16 5-15,0 7 3 16,4 13-4-16,9-2-3 0,7 8 0 15,0-5-1 1,14-7-3-16,8-8 0 0,5-8 1 16,7-13-1-16,0-7-16 15,1-14-37-15,-2-13-50 16,-1-2-104-16</inkml:trace>
  <inkml:trace contextRef="#ctx0" brushRef="#br0" timeOffset="10996.64">7911 6590 237 0,'4'-6'67'16,"-2"-4"-3"-16,-1-4 25 15,1 1-10-15,-2 0-27 0,0-4-7 16,-2 3 0-16,-8 0-12 16,-5 3-8-16,-2 4 1 15,-7 3-10-15,-1 4-6 16,-2 0-3-16,1 11-2 15,0 5 0-15,3 4-3 16,8 1-2-16,8 1 0 0,7-1-2 16,0-3 2-16,18-4-1 15,6-3 1-15,2-4 1 16,1-3-1-16,2-4-4 16,-4 0-1-16,-1-4 4 0,-7-6-1 15,-4-1 3-15,-6-2 1 16,-2-3 3-16,-1 2 13 15,-4 3 3-15,2 4-10 16,-2 1 5-16,0 4-4 16,1 2-5-16,2 0-6 15,-1 9-4-15,3 6 3 0,2 7 0 16,0 4 0-16,3 6 0 16,-5 4 0-16,0 0 1 15,0-1-1-15,-1-3 2 16,-1-2-4-16,1-6 2 0,0-6 0 15,0-8 0-15,-1-8 1 16,6-2 0-16,-1-2 4 16,4-12 5-16,0-4 0 15,6-7-3-15,-4-2-2 16,3-1-4-16,0-1 2 16,0 4-6-16,0 6-24 0,-2 1-25 15,-1 7-115-15,-1 2-179 16</inkml:trace>
  <inkml:trace contextRef="#ctx0" brushRef="#br0" timeOffset="11385.12">8390 6714 631 0,'0'-5'57'0,"-7"-1"14"16,-5 3-28-16,-3 3-20 15,0 0-19-15,-2 9-4 16,1 3 1-16,1 7-1 16,5 1 1-16,3 1-1 0,7 2-1 15,2 1 1-15,1-5 0 16,9-5-1-16,5-3-6 15,3-7-3-15,1-4 5 16,1 0 3-16,1-11 2 16,-3-5 1-16,-4-4 0 0,-7-3 3 15,-4-2 5-15,-5 2-3 16,-3 0-5-16,-11 2 3 16,-5 6-4-16,0 4-2 15,1 7-7-15,6 4-15 0,4 0-64 16,6 1-55-16,2 6-214 15</inkml:trace>
  <inkml:trace contextRef="#ctx0" brushRef="#br0" timeOffset="11546.55">8658 6740 457 0,'5'2'320'15,"-3"2"-275"-15,3 4-28 16,-5 5 19-16,0 9-11 15,0 4-17-15,-2 6-6 16,-15 6-3-16,-5-2-25 0,-10-6-118 16</inkml:trace>
  <inkml:trace contextRef="#ctx0" brushRef="#br0" timeOffset="12353.3">8951 6494 534 0,'0'-10'73'0,"0"-3"-28"0,0 4 31 16,2 3-5-16,2 0-27 16,-1 2-27-16,-3 4 9 15,4 0-6-15,-3 6-14 16,3 9-2-16,2 8 4 15,-1 5 1-15,2 7 0 0,-2 2-4 16,1 1-1-16,1-2-2 16,-1-3-2-16,-3-2-1 15,1-8-4-15,-1-3-14 16,1-8-13-16,-3-3-9 16,1-7-29-16,2-2-49 0,-4-6-25 15</inkml:trace>
  <inkml:trace contextRef="#ctx0" brushRef="#br0" timeOffset="12873.04">9001 6489 536 0,'-2'-14'80'15,"2"-1"-47"-15,0 1 26 16,6-2 4-16,8 2-36 0,8 1-15 16,5 2 6-16,6 3-6 15,4 2 3-15,-1 3-3 16,1 3-5-16,-3 0-1 15,-3 3-6-15,-8 11 0 16,-4 1 0-16,-9 3 2 16,-6 5-4-16,-4 0-2 0,-16 2 5 15,-8-3-20-15,-6 2-1 16,-6-7 11-16,0-4 3 16,1-3 6-16,3-4 2 15,8-4 0-15,4 0-2 16,8-2 4-16,4 0 0 0,8 2 4 15,0 1-5-15,11 3-1 16,6 3-1-16,9 1 1 16,4 6-1-16,1-1-2 15,3 3 2-15,-5 0-4 16,-4-3 2-16,-3-1 3 0,-7-1 4 16,-1 0-6-16,-7-6-35 15,-1 0-50-15,0-7-61 16,-5 0-190-16</inkml:trace>
  <inkml:trace contextRef="#ctx0" brushRef="#br0" timeOffset="13387.29">9574 6434 565 0,'-2'-7'157'15,"2"1"-118"-15,0-1 27 16,6 0-31-16,10 2-23 15,3 3-10-15,9-2 3 0,-1 4-3 16,1 0 3-16,-2 2-2 16,-3 7-3-1,-4 5 0-15,-4 4 0 0,-6 5 0 16,-6 3 0-16,-3 3 0 16,-3 3 0-16,-12 1 0 15,-2-5-6-15,-3 1 3 16,0-4-9-16,2-5 10 0,1-5 1 15,5-4 1-15,5-3 0 16,4 2 1-16,1-7 0 16,2 4-1-16,7-6 1 15,7 0-9-15,4-1 10 0,6 0 0 16,6 0-2-16,-1 0 0 16,2-2 1-16,-2-7-3 15,-5 4 2-15,-4 2-16 16,-5-3-60-16,-10 1-48 15,-5-1-39-15</inkml:trace>
  <inkml:trace contextRef="#ctx0" brushRef="#br0" timeOffset="13566.56">9530 6647 583 0,'-6'-7'137'16,"6"-1"-101"-16,9-2 11 0,14 5-31 15,14-3-15-15,7 2 0 16,10 0-2-16,4 1-1 16,-1 3-26-16,-4 1-39 0,0 1-41 15,-9-4-78-15</inkml:trace>
  <inkml:trace contextRef="#ctx0" brushRef="#br0" timeOffset="13829.55">10097 6585 471 0,'0'3'150'15,"-4"-2"-107"-15,-4 6 29 0,-6 0-23 16,1 4-21-16,1 5-20 16,2 1-2-16,5 3 2 15,5 3-7-15,0-1 0 16,3-3 1-16,9-4-1 16,5-3-2-16,3-8 2 0,2-4 0 15,2 0 1 1,-4-6 0-16,-2-6 2 0,-4-6 2 15,-3-2 2-15,-8 2 2 16,-3-6-7-16,0 4-3 16,-7 0-8-16,-3 6-20 0,-1 0-18 15,2 2-53-15,4 2-28 16,5 0-270-16</inkml:trace>
  <inkml:trace contextRef="#ctx0" brushRef="#br0" timeOffset="14091.57">10278 6246 772 0,'0'-5'51'0,"7"5"-42"16,8 0 9-1,6 16-5-15,6 4 3 0,5 9-7 16,1 6-3-16,-1 6-1 15,-5 5 3-15,-5 6-5 16,-8 0-2-16,-3 1 0 0,-11 2 2 16,-5 1-2-16,-22-3 3 15,-13-1-3-15,-12-4-2 16,-15-1-23-16,-8-12-34 16,-10-6-113-16</inkml:trace>
  <inkml:trace contextRef="#ctx0" brushRef="#br0" timeOffset="29385.82">1581 7789 602 0,'-3'-12'39'16,"-11"3"13"-16,-3 0 9 15,-2 4-35-15,-3 4-17 16,-5 1-3-16,-3 8 2 15,1 6 5-15,2 6-4 16,6 1-5-16,1 6 0 0,8-4-2 16,7 4-1-16,5-2 2 15,6-1-1-15,13 2 0 16,10 1 0-16,7 2 1 16,8 0-1-16,0 3-1 15,0-2 0-15,-3 6 0 0,-7-1-2 16,-7-2 0-16,-9-1 0 15,-13-4-8-15,-5 0-2 16,-20-8 4-16,-10-5 4 16,-11-8 2-16,-6-7 3 15,-3 0 0-15,1-14 2 16,5-7 1-16,9-4 0 0,14 1 6 16,14-5-4-16,7 5-6 15,22 1-14-15,22 1-16 16,12 1-53-16,9 0-66 15,6-1-265-15</inkml:trace>
  <inkml:trace contextRef="#ctx0" brushRef="#br0" timeOffset="29836.86">2212 7627 772 0,'-20'0'38'0,"-3"2"-21"16,-6 19 8-16,-1 13-5 15,1 13-13-15,4 8-4 16,6 11 1-16,9 3-2 16,10 0-4-16,0-1 5 15,20-5-4-15,9-6-15 0,5-13-42 16,5-12-93-16,0-10-110 16</inkml:trace>
  <inkml:trace contextRef="#ctx0" brushRef="#br0" timeOffset="30384.07">2557 7962 669 0,'-18'-26'61'15,"-2"4"-24"-15,-7 3 8 16,0 4-20-16,-4 10-16 16,1 5-6-16,1 0-2 15,5 7-1-15,5 9 0 16,11 2-3-16,6 1 1 0,2-2-2 15,12-1 4-15,8-7 0 16,8-4 0-16,3-5 0 16,-1 0 0-16,3-7 0 15,-7-4 0-15,-2 0-1 16,-6 3 3-16,-4 2 7 16,-7 6 3-16,-1 3-1 0,-2 13-10 15,-2 9 0-15,-1 12 0 16,3 1 1-16,-1 7-1 15,3-2 0-15,-1-3-2 16,4-5 1-16,-2-10 1 16,2-9-3-16,3-9 6 0,1-7-3 15,0-5 6-15,-2-13 0 16,1-7 6-16,0-4-2 16,-4-3-9-16,-1 0-2 0,-2 4-14 15,2 4-32-15,3 8-33 16,0 6-81-16,2 10-134 15</inkml:trace>
  <inkml:trace contextRef="#ctx0" brushRef="#br0" timeOffset="34746.21">2948 8158 426 0,'5'-8'111'0,"-1"-6"-34"15,-1 4 17-15,-1-1-23 0,-2 3-25 16,0-1-13-16,0 3-7 16,0 4-7-16,-3 2-9 15,-6 2-5-15,-1 9-5 16,0 7-1-16,-1 3 0 16,5 4-1-16,2 4 2 0,4-4-1 15,0-4 0-15,7-3 1 16,5-4 1-16,3-6-2 15,2-8 2-15,0 0 1 16,-1-5 1-16,0-10-1 0,-5-5 2 16,-3-1-2-16,-3-3-1 15,-3-1 3-15,-2 4-3 16,0 3-2-16,-8 4-10 16,-1 3-13-16,4 6-35 15,1 5-19-15,4 0-66 0,0 1-78 16</inkml:trace>
  <inkml:trace contextRef="#ctx0" brushRef="#br0" timeOffset="34882.32">3213 8164 396 0,'10'5'239'0,"-6"2"-143"16,-4 0-22-16,0 4-9 0,0 7-25 16,0 2-26-16,-4 6-12 15,-3 6-2 1,-1 2-13-16,0-5-88 0,2-11-264 15</inkml:trace>
  <inkml:trace contextRef="#ctx0" brushRef="#br0" timeOffset="35387.05">3649 7870 700 0,'0'-4'71'0,"0"2"-20"15,0 2 6-15,2 0-25 16,-1 13-19-16,5 3-8 16,-1 9 9-16,3 5 1 0,2 4-1 15,1 1-7-15,1 1 0 16,-3-3-6-16,2-2 2 16,-2-2-5-16,-2-4 2 15,-1-4-22-15,2-5-24 16,3-7-43-16,5-7-56 15,0-2-88-15</inkml:trace>
  <inkml:trace contextRef="#ctx0" brushRef="#br0" timeOffset="35533.75">4019 8126 163 0,'8'0'573'16,"-4"0"-504"-16,-2 4-32 15,-1 5 9-15,-1 2-17 0,2 6-18 16,-4 2-10-16,-10 5-1 15,-4-4-23-15,0-4-93 16,-2-8-258-16</inkml:trace>
  <inkml:trace contextRef="#ctx0" brushRef="#br0" timeOffset="36156.21">4559 7800 677 0,'-4'-4'63'15,"4"1"-10"-15,0-1-5 16,7 1-13-16,13-1-27 16,6 4-3-16,9 0 7 15,5 0 2-15,5 0-8 16,-6 7-1-16,-5 6-2 16,-7 5-2-16,-11 8-1 0,-8 8-2 15,-8 4 0-15,-15 4 0 16,-9 2-6-16,-3-2 4 15,1-3-2-15,-2-7 3 16,4-9 5-16,7-3 0 16,7-9-2-16,5 0 1 0,5-4-2 15,0-4 1-15,12-1 1 16,8 0 1-16,9-1 0 16,6-1-3-16,6 0 5 15,5 0-3-15,2-3-4 16,-1-2 2-16,-8-2-6 0,-5-4-23 15,-7 2-53-15,-12-6-73 16,-15 3-62-16</inkml:trace>
  <inkml:trace contextRef="#ctx0" brushRef="#br0" timeOffset="36343.04">4530 8076 411 0,'0'-9'341'0,"15"-5"-322"16,17 0-19-16,11 0 1 16,16-3 6-16,9 5-4 0,3 2-4 15,2 2-4-15,-3 4-43 16,-4 0-62-16,-10 0-34 16,-9 4-80-16</inkml:trace>
  <inkml:trace contextRef="#ctx0" brushRef="#br0" timeOffset="36562.96">5212 7966 253 0,'0'4'248'0,"-7"4"-122"15,-8 7-29-15,0 2-47 16,1 8-8-16,2 0-19 16,9 1-11-16,3 2-5 15,3-3-7-15,14-4 1 0,5-7-1 16,4-5 0 0,4-7-3-16,-1-2 1 0,-5-13 0 15,-6-6 2-15,-7-8 0 16,-10-3 6-16,-2-2-2 15,-18 1-4-15,-7 0-4 16,-1 7-3-16,-2 4-11 0,4 8-27 16,8 2-35-16,9 7-61 15,8-2-368-15</inkml:trace>
  <inkml:trace contextRef="#ctx0" brushRef="#br0" timeOffset="36800.67">5464 7629 843 0,'6'-16'44'0,"-1"4"-30"15,7 12 15-15,6 3-18 16,9 20-5-16,2 14-5 0,5 17 0 16,-2 8 3-16,-1 10-4 15,-7 1 1-15,-9-2 0 16,-10-5-5-16,-5-9-10 15,-12-11 1-15,-15-12-5 0,-9-11-25 16,-7-10-23-16,-5-13-99 16,-1-11-253-16</inkml:trace>
  <inkml:trace contextRef="#ctx0" brushRef="#br0" timeOffset="37210.74">6313 7833 704 0,'-3'0'134'0,"3"0"-122"15,1-3 21-15,23 0-9 16,10 0-12-16,5-1-10 16,10 4-1-16,3-2-1 0,-5 4-1 15,-13 8-40 1,-7 6-58-16,-20 4-106 0,-11-1-295 16</inkml:trace>
  <inkml:trace contextRef="#ctx0" brushRef="#br0" timeOffset="37317.18">6371 8040 403 0,'-11'6'302'0,"11"-6"-256"16,19 0-3-16,27-7-36 16,17-4-6-16,17-5-35 15,11-1-87-15,11-7-45 16</inkml:trace>
  <inkml:trace contextRef="#ctx0" brushRef="#br0" timeOffset="37682.82">7637 7418 820 0,'-11'-7'28'0,"-11"5"-15"16,-3 2 5-16,-7 18-9 0,-4 12-8 16,-3 15-2-16,3 14-1 15,1 9 7-15,11 6-4 16,11 5 4-16,11-4-4 15,7-5-2-15,22-14-1 16,11-7-10-16,12-19-23 0,6-14-16 16,5-14-55-16,-3-8-115 15</inkml:trace>
  <inkml:trace contextRef="#ctx0" brushRef="#br0" timeOffset="38178.71">7993 7703 637 0,'1'-15'41'0,"-1"-5"-19"0,0 2 41 16,-5 4-34-16,-10 2-9 15,-7 6-16-15,-5 6 1 16,-5 0 0-16,-2 13-3 15,5 6-3-15,3 5 3 0,6-2-2 16,10 3 0-16,7-4-3 16,3-9 3-1,17 0 0-15,8-7-1 0,4-5-2 16,5 0-3-16,0-10-2 16,-4-5 3-16,-3 0 5 15,-8 0 0-15,0 2 11 0,-11 3 13 16,0 5 5-16,-4 3-8 15,-1 2-9-15,-1 10-12 16,2 14-1-16,-1 4 1 16,2 10 0-16,0 3 1 15,3 2-1-15,-1-5 0 0,0-1 0 16,0-12-3-16,1-9 5 16,-1-9-2-16,0-7 1 15,4-10 4-15,2-13 2 16,-1-5 6-16,3-6-4 15,-3-1-4-15,3 0-3 0,-5 5-1 16,2 3-14-16,-4 8-46 16,-1 3-84-1,-3 5-333-15</inkml:trace>
  <inkml:trace contextRef="#ctx0" brushRef="#br0" timeOffset="39006.61">8371 7918 541 0,'0'-6'99'16,"0"-2"-46"-16,-7 4 14 0,-4 0-19 15,0 4-25-15,-3 0-15 16,-4 6 2-16,3 6 6 16,5 7-6-16,1 2-3 15,9 3-2-15,0 2-4 16,11 0-1-16,9-6 0 0,5-5 1 15,2-4-1-15,1-7 0 16,-1-4-1-16,-4-4-1 16,-4-10 2-16,-9-6 0 15,-8-5 2-15,-2-2-2 16,-7 1 1-16,-8 1-1 0,-6 4-1 16,1 3-5-16,-2 7-10 15,5 7-11-15,7 4-26 16,7 0-63-16,3 7-58 15</inkml:trace>
  <inkml:trace contextRef="#ctx0" brushRef="#br0" timeOffset="39159.96">8704 7910 670 0,'8'0'158'0,"-4"0"-113"15,-3 0-4-15,-1 10-19 16,0 3-8-16,0 8-14 0,-5 5 1 15,-5 1-11-15,-5-1-68 16,-1-8-171-16</inkml:trace>
  <inkml:trace contextRef="#ctx0" brushRef="#br0" timeOffset="40061.35">9067 7598 171 0,'0'-7'443'16,"-3"0"-380"-16,-1 2 27 16,3 0-26-16,1 2-24 15,-2 3-11-15,2 0-14 0,0 3-6 16,0 9-9-16,3 8 4 16,7 3 3-16,0 5-1 15,-1 3-2-15,3 1-1 16,-2-4-2-16,-1 2-1 15,-1-5-1-15,-1-3 2 0,-6-2-16 16,1-7-22-16,-2-5-29 16,0-4-45-16,0-4-32 15,-3-12-240-15</inkml:trace>
  <inkml:trace contextRef="#ctx0" brushRef="#br0" timeOffset="40460.34">9033 7620 668 0,'-1'-19'60'0,"1"-5"6"15,9 6-6-15,10-3-32 0,10 7-12 16,3 3-7-16,4 5 0 16,3 6-1-16,-5 0-6 15,-6 15 0-15,-7 4-3 16,-8 6-1-16,-13 5 1 0,0 1-8 15,-18-1-6-15,-6-3-1 16,-2-4 20-16,3-9-5 16,3-3 3-16,8-5 0 15,6-5-6-15,6-1 10 16,6 0 1-16,15 0-7 16,5 0-2-16,7 0 0 0,4 4-2 15,-3 7 5-15,-4 6-1 16,-7 4-2-16,-10 0 0 15,-11 2-8-15,-4-1 11 16,-22-2-11-16,-3-2 4 16,-7-6-4-16,-2-4 8 0,2-6 2 15,6-2-12-15,4-4-41 16,10-10-53-16,14-6-70 16</inkml:trace>
  <inkml:trace contextRef="#ctx0" brushRef="#br0" timeOffset="40923.46">9613 7507 613 0,'-7'-10'187'15,"2"-1"-159"-15,5 4 19 16,5 0-7-16,16 5-29 16,4 2-8-16,3 0-3 15,7 4 1-15,-1 10-1 16,-5 4 1-16,-9 5-2 0,-5 7-2 15,-9 4 3-15,-8 5-1 16,-18 0 1-16,-7 4-2 16,-7-4-1-16,1-3 0 15,5-7 3-15,7-8 1 16,6-7 1-16,8-4-2 0,7-3 3 16,2-7-5-16,18 0 1 15,7 0 1-15,12 0 1 16,4-10-6-16,6 2-11 15,-3-1 2-15,-3-2-4 16,-9 0-11-16,-7 1-64 0,-13-1-68 16,-14 0-95-16</inkml:trace>
  <inkml:trace contextRef="#ctx0" brushRef="#br0" timeOffset="41308.25">9544 7739 612 0,'0'-1'91'16,"5"-9"-54"-16,20 2-5 16,14-1-27-16,16 0-5 15,6 0 0-15,12-2-2 0,-2 3-24 16,-2 0-22-16,-8-1 16 16,-6 2 18-16,-16 3 12 15,-12 1 3-15,-13 1 17 16,-9 2 22-16,-5 0 8 15,-10 7-16-15,-6 9-7 16,-2 6 0-16,2 3-3 0,3 3-8 16,6 3-17-16,7-5 5 15,0-1-1-15,10-1 0 16,10-11-1-16,4-1 1 16,5-12 0-16,-1 0 0 0,-5-12 1 15,-6-7-1-15,-5-7 2 16,-9-5 0-16,-3 1 0 15,-12-2-3-15,-8 1-3 16,-1 3-5-16,-4 8-22 0,5 4-31 16,6 5-59-16,6 4-23 15</inkml:trace>
  <inkml:trace contextRef="#ctx0" brushRef="#br0" timeOffset="41542.8">10348 7417 610 0,'9'-15'209'0,"2"3"-185"16,-2 4 27-16,6 8-25 15,2 8-13-15,1 11-8 16,5 10-5-16,2 10 4 0,1 8-2 16,-6 4 1-16,-1 5-2 15,-4 1-2-15,-10 0 2 16,-5-2-1-16,-14-2 0 15,-21-2-2-15,-21-1-20 16,-22-6-59-16,-24-7-98 16,-27-14-485-16</inkml:trace>
  <inkml:trace contextRef="#ctx0" brushRef="#br0" timeOffset="42472.11">1681 8934 576 0,'0'-19'47'16,"-8"4"-4"-16,-11 5 30 16,-3 5-36-16,-5 5-7 15,-7 0-11-15,0 8-2 0,5 6-1 16,0 10-8-16,10 1 0 15,6 5 3-15,11 2-7 16,2 4-1-16,17 2-2 16,9-1 0-16,9 2 0 15,6-1 0-15,3 0 1 0,0 0-2 16,-3-4 0 0,-7 1-4-16,-12-2-10 15,-10-3-6-15,-12-5-6 0,-5-1 3 16,-21-9 9-16,-9-4 6 15,-5-7 6-15,-5-4-1 16,4-3 4-16,7-11 9 0,7-7 0 16,11-2 1-16,10-2-2 15,6 0-9-15,22 0-7 16,14 2-26-16,13-1-28 16,8 3-79-16,2-2-220 0</inkml:trace>
  <inkml:trace contextRef="#ctx0" brushRef="#br0" timeOffset="42740.01">2142 8940 805 0,'0'-9'16'0,"-11"3"0"15,0 6 26-15,1 15-30 0,-3 10-7 16,-3 16 0-16,3 10 7 16,6 8 3-16,0 7-11 15,7 0-1-15,0-1 1 16,12-3-3-16,12-11 0 16,5-2-3-16,12-11-13 0,4-12-50 15,6-19-111-15</inkml:trace>
  <inkml:trace contextRef="#ctx0" brushRef="#br0" timeOffset="46158.46">2602 9213 310 0,'0'1'215'0,"0"-1"-173"16,0 0 28-16,3 0 15 0,-3-1 6 15,2-6-46-15,0 0-26 16,-2-4 6-16,0-2-8 16,0 2-6-16,-7 4-7 15,-8 0-3-15,-2 4-1 16,-7 3-2-16,-3 3 2 16,-2 10-4-16,2 6 3 15,2 1 1-15,6 5-2 0,4 0 1 16,10-5-3-16,3 1-1 15,2-7-4-15,10-5 0 16,7-6 5-16,7-3 1 16,-4-1 3-16,4-11 0 0,0-5 2 15,-9-1 0-15,4-1 0 16,-9 5 2-16,1-2 9 16,-4 8-2-16,0 5-3 15,-1 3-5-15,3 2-5 16,0 14 0-16,3 5 1 0,6 8 2 15,2 5 0-15,1 3-1 16,0-1-1-16,-2-1 1 16,-1-6 1-16,-1-8-1 15,-3-4 0-15,-6-12 0 0,4-5-2 16,-5-3 6 0,0-12 0-16,-4-7-1 0,4-6 1 15,-1-4-2-15,-1-1-1 16,1-1-2-16,-3 8-19 15,6 4-32-15,0 7-43 16,4 8-106-16,3 3-269 0</inkml:trace>
  <inkml:trace contextRef="#ctx0" brushRef="#br0" timeOffset="46437.08">3086 9353 617 0,'0'4'166'0,"-9"3"-131"15,1 1 0-15,1 6-20 16,-1 3 2-16,4 6-13 16,4 2 0-16,0 0-3 15,9-1 0-15,8-5-2 16,-1-6-2-16,5-8 4 16,3-5-4-16,-4-7 3 0,-3-13 3 15,-2-4 1-15,-6-7-1 16,-7-3 4-16,-2 2-1 15,-6 4-6-15,-9 1 0 0,-2 7-7 16,-1 7-19-16,4 8-28 16,2 3-41-16,9 2-66 15,3 0-324-15</inkml:trace>
  <inkml:trace contextRef="#ctx0" brushRef="#br0" timeOffset="46587.25">3378 9331 774 0,'0'3'95'0,"0"6"-73"16,0 5 3-16,0 7-6 0,-6 6-5 15,-2 12-13-15,-6 0-6 16,-2 0-63-16,-3-10-186 16</inkml:trace>
  <inkml:trace contextRef="#ctx0" brushRef="#br0" timeOffset="47075.84">3846 9111 370 0,'0'-4'59'15,"-2"3"-199"1,-3 1-42-16</inkml:trace>
  <inkml:trace contextRef="#ctx0" brushRef="#br0" timeOffset="47811.41">3958 9089 495 0,'-12'-3'115'0,"-2"1"-78"16,-4 2 18-16,1 0-19 15,-2 5-6-15,1 10-16 0,1 5-3 16,2 6-5-16,8 1-11 15,5 3 9-15,2 1 1 16,7-6-2-16,11 0-1 16,6-9 1-16,5-4-1 15,1-7 1-15,2-5 1 0,-1-2-4 16,-2-11 6-16,-7-7 3 16,-5-3 3-16,-8-4 8 15,-8-3 0-15,-1-1-9 16,-8 3-4-16,-7 1-6 15,-3 6-4-15,0 4 0 0,2 9-14 16,8 8-13-16,2 0-25 16,6 8-58-1,11 5-44-15,10 2-153 0</inkml:trace>
  <inkml:trace contextRef="#ctx0" brushRef="#br0" timeOffset="47947.67">4291 9213 413 0,'6'9'276'15,"-4"3"-210"-15,-2 2 2 16,0 6-19-16,-5 5-27 16,-7 3-18-16,0 4-5 0,-3-1-14 15,3-4-71-15,2-10-182 16</inkml:trace>
  <inkml:trace contextRef="#ctx0" brushRef="#br0" timeOffset="48611.54">4733 9056 483 0,'0'-9'147'0,"-3"0"-100"16,3 3 31-16,0 3-34 15,0-1 2-15,0 4-14 16,0 0-12-16,0 0-4 0,0 7-10 15,2 10-4-15,3 2 9 16,2 8-1-16,-2 2-4 16,3 3-4-16,-1 1 0 15,0-1-2-15,0-3-1 16,1-4-7-16,0-6-22 16,1-6-24-16,3-6-33 0,-2-7-51 15,0-3-67-15</inkml:trace>
  <inkml:trace contextRef="#ctx0" brushRef="#br0" timeOffset="48961.13">4781 9068 301 0,'-3'-18'425'0,"3"2"-371"16,0 0-9-16,16 0-12 16,11 6-15-16,6 0-12 15,6 5-3-15,2 3 1 16,4 2 1-16,-9 7-1 0,-7 8-3 15,-9 3-1-15,-15 6 0 16,-5 0-8-16,-22 2-5 16,-8-2-1-16,-4-3 3 15,-2-5 9-15,2-5 1 16,7-4 4-16,10-3 0 0,7-2 1 16,5-1 5-16,5 1-2 15,5 3-2-15,15 3-13 16,4 2 9-16,3 4-3 15,7 4 3-15,2 0 2 16,-4 3-4-16,-5-2 2 0,-1 1-1 16,-3-4-1-16,-4-3-2 15,0-4-36-15,-1-9-34 16,-2 0-36-16,2-12-64 16</inkml:trace>
  <inkml:trace contextRef="#ctx0" brushRef="#br0" timeOffset="49166.74">5371 8942 762 0,'0'-11'81'15,"0"2"-50"-15,5 9 3 16,7 3-29-16,5 17-6 0,4 9 2 16,6 8 5-16,0 12 1 15,-2 2-4-15,-3 6-2 16,-10-3-1-16,-6-1 0 15,-6-9-8-15,-13-7-16 0,-12-13-26 16,-4-11-20-16,-5-13-113 16</inkml:trace>
  <inkml:trace contextRef="#ctx0" brushRef="#br0" timeOffset="49578.87">6371 8952 675 0,'-4'0'78'0,"4"0"-22"16,7-3-2-16,17-3-38 15,10 1-4-15,5 1-8 16,12-1 0-16,3 3-1 16,-5 2-2-16,-3 0-2 15,-9 0-22-15,-11 11-75 0,-18 1-48 16,-8 6-108-16</inkml:trace>
  <inkml:trace contextRef="#ctx0" brushRef="#br0" timeOffset="49696">6498 9116 607 0,'-14'8'86'0,"12"-3"-19"0,4-5-21 16,27 0-27-16,14 0-12 16,11-5-7-16,9-8-46 15,5-5-96-15,-2-7-351 16</inkml:trace>
  <inkml:trace contextRef="#ctx0" brushRef="#br0" timeOffset="50082.11">7552 8656 592 0,'0'-14'121'16,"-2"5"-75"-16,-13 9 11 0,-6 0-36 16,-2 18-3-16,-6 7-6 15,0 12-8-15,3 11 3 16,4 6 1-16,6 5 2 15,11 5-2-15,5-3-3 16,6 0-5-16,16-11 0 16,11-10-4-16,7-8-5 0,6-12-22 15,6-12-31-15,1-8-58 16,2-16-91-16</inkml:trace>
  <inkml:trace contextRef="#ctx0" brushRef="#br0" timeOffset="50518.85">7967 8874 613 0,'0'-20'63'0,"-1"-1"-23"15,-9 5 19-15,-2 1-20 16,-4 6-22-16,-9 4-9 0,1 5-4 16,-3 2 0-16,3 12 1 15,4 2-1-15,5 4 0 16,4 0-4-16,8-1-2 15,3-1 2-15,3-5-2 16,11-6 2-16,6-6 0 16,2-1 0-16,-1-3 2 0,6-12-2 15,-2 0 2-15,-1-3-1 16,-5 1 2-16,1 4 6 16,-5 5 9-16,-1 6-4 15,-5 2-11-15,0 11-4 16,-2 11 0-16,0 6 0 0,0 6 1 15,-2 5-1-15,2 2 2 16,-2 2-1-16,-2-4 0 16,1-7 0-16,-1-5 0 15,3-13-1-15,1-8 2 0,4-6-1 16,1-13 3-16,5-8-1 16,-2-9-1-16,4-6 0 15,-1-2-1-15,-1 3 0 16,-2 5-16-16,-3 4-34 15,2 7-34-15,-2 8-116 16</inkml:trace>
  <inkml:trace contextRef="#ctx0" brushRef="#br0" timeOffset="50811.65">8437 8986 633 0,'-12'2'127'0,"-1"3"-97"15,3 4 14-15,1 7-18 16,1 5-10-16,6 4-12 16,2 4-1-16,7 0 0 15,8-4-1-15,7-3-2 0,3-3-1 16,3-13 1 0,1-6-2-16,-2-4-3 0,-5-12 0 15,-4-9 4-15,-9-6 3 16,-7 1 2-16,-2-4 2 15,-13 4-6-15,-8 1-1 16,1 8-3-16,2 7-8 0,3 6-21 16,10 6-22-16,5 2-89 15,12 2-144-15</inkml:trace>
  <inkml:trace contextRef="#ctx0" brushRef="#br0" timeOffset="50964.18">8829 9000 691 0,'4'2'162'16,"-4"2"-126"-16,-2 5-11 16,-5 3-15-16,-1 6-6 15,-2 5-4-15,-1 2-4 0,2 0-45 16,0-7-107-16,4-11-526 16</inkml:trace>
  <inkml:trace contextRef="#ctx0" brushRef="#br0" timeOffset="51368.43">9264 8737 712 0,'1'-13'77'0,"-1"2"-17"15,0 6-2-15,2 3-28 16,-2 2-8-16,4 4-17 0,1 12-6 16,-2 8 1-16,5 7 1 15,-1 5 0-15,4 3-2 16,-2 2 1-16,-2-7 0 16,0-2-21-16,0-7-16 0,-5-6-38 15,-2-8-46-15,0-11-80 16</inkml:trace>
  <inkml:trace contextRef="#ctx0" brushRef="#br0" timeOffset="51704.05">9272 8774 627 0,'2'-31'99'16,"8"3"-58"-16,5 5 6 16,11 5-11-16,3 9-9 15,3 5-18-15,0 4-4 0,-1 0 0 16,-6 13-1-1,-9 8-5-15,-8 3-4 0,-8 0-1 16,-14 3-11-16,-7-4-6 16,-6-5 0-16,-1-4 12 15,2-2 9-15,10-9 3 16,4-1 0-16,5-2 6 0,5 1 3 16,2-1 6-16,7 6-9 15,8 1-3-15,6 6 1 16,0 3 1-16,4 3-3 15,-2 4-1-15,1 2 6 0,-7 2-5 16,-4 0-3-16,0-4 0 16,-2-2-7-1,-2-7-23-15,-1-4-30 0,6-7-68 16,-2-3-102-16</inkml:trace>
  <inkml:trace contextRef="#ctx0" brushRef="#br0" timeOffset="51916.31">9754 8747 578 0,'0'-9'184'0,"0"4"-141"15,0 5 21-15,2 7-45 0,5 14 1 16,1 8-6-16,5 5-7 16,1 5 2-16,0 0-5 15,-6 1-4-15,3-7-1 16,-5-2-9-16,-4-6-12 15,-1-6-19-15,-1-8-21 0,0-9-28 16,-9-2-24-16,0-11-140 16</inkml:trace>
  <inkml:trace contextRef="#ctx0" brushRef="#br0" timeOffset="52270.68">9763 8729 651 0,'1'-25'58'0,"14"4"4"15,8 7-23-15,4 3-1 16,7 4-17-16,4 7-12 16,0 0 0-16,-2 10 0 15,-8 6-6-15,-4 8-2 0,-15 2-1 16,-9 1-1-16,-7 2-2 16,-17-2-16-16,-6-6-7 15,-4-3 8-15,0-6 8 16,3-3 9-16,8-5 4 15,7-3-2-15,6-1 6 0,8 0 4 16,2 2 5-16,12 3-7 16,5 6-7-16,9 2 2 15,1 5-1-15,1 3-2 16,3 1 0-16,-4 3-1 16,-4-4 2-16,-3 2-1 15,-4-7-3-15,-2-1-3 0,-2-7-25 16,3-2-18-16,-1-6-24 15,1-2-26-15,1-14-58 16</inkml:trace>
  <inkml:trace contextRef="#ctx0" brushRef="#br0" timeOffset="52498.71">10296 8606 608 0,'-2'-16'171'0,"2"2"-153"15,0 7 41-15,6 7-17 0,13 5-22 16,5 14-13-16,8 8 0 16,-1 11 6-16,3 5-6 15,-4 5-2-15,-6-2-2 16,-7 1-2-16,-9 1 0 16,-8-1-2-16,-24-3-6 15,-18 0-12-15,-22-2-44 16,-23-7-63-16,-18-8-150 0</inkml:trace>
  <inkml:trace contextRef="#ctx0" brushRef="#br0" timeOffset="53349.35">1745 10074 77 0,'2'-14'488'16,"-2"-2"-434"-16,0 1 5 15,-2 1 3-15,-9 5-22 16,-3 0-16-16,-3 7-6 0,-7 2-8 16,-3 2-4-16,0 11-3 15,-2 6 0-15,2 8 2 16,5 3 2-16,6 5 5 15,11 0-5-15,5 5-4 16,4-3 2-16,18 0-5 0,7 1 3 16,11-3-4-16,3-3 2 15,1 1-1-15,-5-5 2 16,-5-1-5-16,-12-2-14 16,-12-3-7-16,-10 0 3 15,-12-5 13-15,-17-3 5 16,-9-3 1-16,-3-7 3 15,-2-4 0-15,1-3 4 0,6-9 10 16,8-8-3-16,12-1-5 16,8-2-2-16,8-1-6 15,20 1-10-15,18 6-26 0,11-3-15 16,8 5-59-16,1 1-37 16,-1 0-274-16</inkml:trace>
  <inkml:trace contextRef="#ctx0" brushRef="#br0" timeOffset="53651.75">2311 10063 730 0,'0'-10'77'0,"-9"4"-52"16,-10 6 15-16,0 9-25 15,-3 16-9-15,-5 13-4 0,2 12-1 16,3 10 4-16,5 8 3 16,8 2-2-16,6-1-3 15,3-5-3-15,15-6 0 16,14-12-1-16,10-7-13 0,14-14-28 15,8-14-41-15,7-11-93 16</inkml:trace>
  <inkml:trace contextRef="#ctx0" brushRef="#br0" timeOffset="54321.92">2704 10224 594 0,'5'-11'67'0,"-1"-3"-44"16,-1 3 33-16,1-3-20 16,-3 3 2-16,-1-3-16 15,-1 3-7-15,-8 2-2 0,-7 3-6 16,-4 6-6-16,-3 0-1 15,-3 8-2-15,2 8 2 16,0 6-2-16,6 5 2 0,6 0-2 16,5-4 1-16,7-6 0 15,0-1 0-15,16-9-2 16,0-7 3-16,5 0 1 16,6-12 3-16,0-6-2 15,0-2 0-15,-1 1-1 16,-6 1 2-16,-3 4 6 0,-7 7 7 15,0 7-6-15,-3 3-8 16,0 21-11-16,-2 9 4 16,0 8 6-16,2 8 1 15,-2 8-1-15,-3 0-2 16,-1-3 1-16,3-7-3 0,-1-11-5 16,-1-10 6-16,5-11 1 15,3-13 2-15,0-6 4 16,5-18 6-16,1-7 1 15,2-9-4-15,1-1-4 16,1-4-2-16,0 6-2 0,-2 2-6 16,-3 11-27-16,-5 6-38 15,0 9-83-15,2 9-179 16</inkml:trace>
  <inkml:trace contextRef="#ctx0" brushRef="#br0" timeOffset="54615.77">3169 10424 707 0,'-5'0'112'15,"-8"1"-85"-15,2-1 4 0,1 10-24 16,0 5-3-16,3 7-6 16,5 2 2-1,2 0 2-15,2 3-3 0,11-7 2 16,1-7-5-16,5-3-2 15,0-10-1-15,-1-4 5 16,-1-12 2-16,-3-7 2 0,-6-4 2 16,-3-1 2-16,-5-1 4 15,-1 2-7-15,-11 4-2 16,-2 6-4-16,2 2-11 16,0 8-18-16,9 5-25 15,3 2-110-15,3 0-164 0</inkml:trace>
  <inkml:trace contextRef="#ctx0" brushRef="#br0" timeOffset="54751.67">3478 10475 568 0,'0'15'151'16,"0"-1"-93"0,-7 6-7-16,-2 3-30 0,-2 4-18 15,-1 1-6-15,0-2-85 16,3-7-197-16</inkml:trace>
  <inkml:trace contextRef="#ctx0" brushRef="#br0" timeOffset="55303.54">4306 10399 786 0,'0'0'63'0,"0"0"-39"16,0 1-2-16,-2 10-6 15,-3 3-8-15,0 7-7 0,-3 1 1 16,2 3-12-16,-2-1-49 16,-4-5-80-16,5-8-271 15</inkml:trace>
  <inkml:trace contextRef="#ctx0" brushRef="#br0" timeOffset="56017.58">4665 10106 654 0,'0'-5'87'0,"0"0"-36"16,0 3 20-16,0 2-30 0,0 5-26 16,0 9-14-16,4 6 3 15,3 5 5-15,0 5-2 16,4 5-5-16,1-5-1 16,-5 0 0-16,5-2-1 15,-4-4-5-15,-3-4-17 16,-1-7-24-16,-2-6-49 0,-2-4-74 15,0-3-262-15</inkml:trace>
  <inkml:trace contextRef="#ctx0" brushRef="#br0" timeOffset="56407.61">4647 10169 612 0,'0'-23'93'0,"0"-2"-45"15,7 3 9-15,15 4-8 16,6 4-22-16,8 7-16 0,-2 3-5 16,4 4-2-16,-2 5 0 15,-11 12-6-15,-7 4 0 16,-11 6 1-16,-7 2-10 16,-17-3-10-16,-9 1-5 15,-1-6 12-15,0-4 12 0,4-8 2 16,9-3 2-16,7-2 1 15,7-1 2-15,7-1 2 16,15 6-5-16,7 0-2 16,10 7 0-16,2 2 0 0,-4 5-3 15,-5-1 5-15,-10 3-4 16,-13-1 3-16,-9-3-13 16,-11-2 9-16,-14-4 2 15,-7-6 1-15,-4-1-2 16,2-7 1-16,4 0 3 15,6-8-9-15,10-9-34 16,8-4-50-16,6-6-103 16</inkml:trace>
  <inkml:trace contextRef="#ctx0" brushRef="#br0" timeOffset="56629.07">5207 9967 829 0,'7'-5'50'15,"1"5"-31"-15,4 0 0 16,5 17-5-16,5 12-1 16,5 7-9-16,2 12 1 0,5 6-1 15,-3 6-2-15,-6 2-3 16,-10 1 0-16,-10-2 1 16,-7-6-2-16,-23-6-16 15,-11-7-14-15,-11-12-33 16,-5-10-43-16,-1-18-63 15</inkml:trace>
  <inkml:trace contextRef="#ctx0" brushRef="#br0" timeOffset="63378.34">3889 10331 251 0,'-2'-18'185'0,"-2"4"-113"16,3 0-1-16,1-1-7 16,0 5 5-16,0 3-4 0,0 0-32 15,0 3 12-15,0 2-12 16,0 2-8-16,0 0-9 15,0 0-7-15,0 9-6 16,0 7 2-16,0 4 3 16,1 3 2-16,3 2-2 0,2 0-2 15,-1 2-2-15,1-4-1 16,1-2-1-16,1 2-1 16,0-1 1-16,-3 0-2 15,1-3-9-15,-3 1-31 16,-1-8-51-16,0-9-119 15</inkml:trace>
  <inkml:trace contextRef="#ctx0" brushRef="#br0" timeOffset="64916.09">3936 10290 463 0,'-4'-4'73'0,"-3"1"-14"0,-1 3-6 16,2 0-18-16,-1 0-15 15,-2 9-5-15,-1 4 3 16,0 2 5-16,1 1-3 16,-1 4-11-16,2 2-15 0,3 0 20 15,-1 2 4-15,5 2-4 16,1 2 4-16,0-4-4 16,7 2-3-16,6-5 0 15,6-2-4-15,4-5-3 16,4-3-2-16,4-4 0 15,-1-7-2-15,5 0 2 0,-5-1-5 16,-3-10 4-16,-4-3 4 16,-3-3-3-16,-5 2 1 15,-3-7 0-15,-7 4-2 16,-5-4 2-16,0 2-3 0,-10-4 3 16,-9-1-1-1,-4 2-2-15,-4-2-1 0,1 4-1 16,-3 1-2-16,3 8-4 15,5 3-10-15,2 5-14 16,9 4-30-16,8 0-103 0,2-4-462 16</inkml:trace>
  <inkml:trace contextRef="#ctx0" brushRef="#br0" timeOffset="65610.16">6440 10106 680 0,'-8'0'68'15,"3"0"-17"-15,5 0-15 16,1 0-12-16,13 0-9 16,6 0-4-16,7 0-3 15,6-1-3-15,1-1-4 0,0 0-1 16,0 2-14-16,-7 0-44 16,-11 4-58-16,-10 6-45 15,-6 1-223-15</inkml:trace>
  <inkml:trace contextRef="#ctx0" brushRef="#br0" timeOffset="65714.81">6518 10229 196 0,'-16'13'376'0,"10"-4"-313"16,6-4-19-16,9-1-27 15,18-4-12-15,13 0-3 16,12 0-17-16,5-4-55 16,8-10-63-16</inkml:trace>
  <inkml:trace contextRef="#ctx0" brushRef="#br0" timeOffset="66128.66">7596 9740 684 0,'-17'-1'73'0,"-8"-8"-40"15,-6 9 0-15,1 10-20 16,-4 15 11-16,3 9-12 16,4 11-5-16,6 8 5 0,8 10-5 15,13 3-1 1,0 2-2-16,20-1-3 0,9-5-1 16,5-12-2-16,5-12-9 15,5-9-23-15,2-14-48 16,-2-12-69-16,-2-6-123 0</inkml:trace>
  <inkml:trace contextRef="#ctx0" brushRef="#br0" timeOffset="66612.78">7985 9989 631 0,'0'-16'78'16,"0"1"-45"-16,-2-1 7 15,-3 6-12-15,-2-1-13 16,-4 3-11-16,-7 7-4 0,-6 1-1 16,-4 0 0-16,-3 14-1 15,2 0 2 1,3 6 0-16,6-2 0 0,3 3 0 16,12-3-4-16,5 0 4 15,0-4-2-15,15-3 1 16,4-4-1-16,8-5 2 0,0-2-6 15,2 0-4-15,-2-8 4 16,-1-2 7-16,-6-2 0 16,-5 2 3-16,-1 4 10 15,-2 4 2-15,0 2 0 16,-4 2-9-16,2 12-4 0,-1 7 1 16,3 2-3-16,1 6 0 15,-4 3-1-15,0-1 0 16,0-3-1-16,-2-3 1 15,0-5 0-15,-2-6-1 16,-1-9 2-16,5-5-1 16,0-2 6-16,3-12 18 0,3-7-4 15,1-8-10-15,0-1-6 16,2-1-2-16,-2 1-5 16,-2 5-16-16,5 3-47 15,-3 8-63-15,0 4-82 16</inkml:trace>
  <inkml:trace contextRef="#ctx0" brushRef="#br0" timeOffset="66892.75">8488 10094 623 0,'0'0'119'0,"0"0"-66"16,-5 5-2-16,-5 4-23 15,3 7-16-15,2 6-7 16,3 3-4-16,2 3-1 15,0 2 0-15,2-3-1 16,8-4 1-16,5-6-4 0,-2-8-3 16,1-9 5-16,2-2 3 15,-6-18 2-15,2-3 0 16,-5-6-1-16,-2-3 2 16,-5-2-4-16,0 2 1 15,-5 4-4-15,-2 4-22 0,3 6-25 16,3 6-22-16,1 3-36 15,12 7-76-15</inkml:trace>
  <inkml:trace contextRef="#ctx0" brushRef="#br0" timeOffset="67019.45">8782 10111 618 0,'0'10'90'15,"0"0"-22"-15,-2 5-5 0,-3 0-34 16,-2 7-24-16,0 0-6 15,5-1-46-15,2-7-133 0</inkml:trace>
  <inkml:trace contextRef="#ctx0" brushRef="#br0" timeOffset="68472.5">9070 9826 619 0,'-8'-13'87'0,"1"3"-30"16,4 2 19-16,-1 3-21 15,4 5-28-15,0 0-18 16,0 11-9-16,11 7 1 15,0 5 2-15,5 8 0 0,0 4-1 16,2 1-2-16,-3-1 1 16,-3 1 0-16,-4-2-4 15,0-5-11-15,-6-6-24 16,2-7-29-16,-4-5-36 16,0-8-41-16,0-3-126 0</inkml:trace>
  <inkml:trace contextRef="#ctx0" brushRef="#br0" timeOffset="68813.48">9121 9873 592 0,'-1'-28'77'15,"1"4"-18"-15,0 0-15 16,15 7-4-16,4 4-20 0,3 3-13 16,6 4-3-16,1 6 1 15,-4 0-2-15,-4 11 0 16,-6 5-2-16,-8 5-5 15,-7 3 2-15,-7 0-13 0,-15 0-4 16,-3-1-16-16,-4-7 24 16,3-5 1-16,3-4 10 15,6-3 4-15,8-4 11 16,6 0-5-16,3 0 21 0,3 0-17 16,11 3-11-1,8 1-1-15,5 4 1 0,4 5-2 16,-1 3 1-16,1 2 3 15,-1 1-1-15,-4 1-4 16,-3 0-2-16,-2-4-14 16,-4-2-23-16,-4-7-30 15,2-5-35-15,-6-2-77 0</inkml:trace>
  <inkml:trace contextRef="#ctx0" brushRef="#br0" timeOffset="69038.48">9572 9819 640 0,'0'-9'137'0,"0"2"-86"16,-3 5 6-16,3 2-33 15,0 2-14-15,3 12-12 16,8 6 4-16,0 5 9 0,3 7-6 16,3 2-3-16,-5-2-1 15,0-2 0-15,0-1-3 16,-5-6-13-16,-2-2-26 15,0-10-33-15,-3-6-56 16,-2-5-40-16,0-5-258 16</inkml:trace>
  <inkml:trace contextRef="#ctx0" brushRef="#br0" timeOffset="69399.89">9579 9815 572 0,'-1'-23'136'0,"-1"4"-63"0,11-1-20 15,11 6-19-15,7 7-16 16,3 1-10-16,4 6-4 16,0 4 2-16,-1 10-1 15,-8 5-5-15,-11 7 0 16,-10 0-3-16,-4-1-5 0,-9 0-6 16,-10-3 3-16,-3-4 7 15,2-8 3-15,4-2 4 16,6-3 1-16,7-4 2 15,3 2 0-15,9 0-4 0,12 4-2 16,8 7-1-16,3 4-2 16,2 3 2-1,-7 7 1-15,-5 0-4 0,-10 0-11 16,-12 1-6-16,-3-6 8 16,-21-3 13-16,-2-6-2 15,-1-6 3-15,-2-7 1 16,6-1 1-16,6-5-11 0,7-9-38 15,8-12-104-15,2-4-264 16</inkml:trace>
  <inkml:trace contextRef="#ctx0" brushRef="#br0" timeOffset="69605.2">10068 9633 832 0,'7'-7'72'16,"3"3"-57"-16,0 4 2 15,12 4-2-15,2 16 1 16,7 6-9-16,6 12-3 16,2 10-1-16,0 9-1 0,-3 6-1 15,-4 3 1-15,-10 2-2 16,-15-1 0-16,-12-2-10 16,-33-8-31-16,-26-7-56 15,-26-15-128-15</inkml:trace>
  <inkml:trace contextRef="#ctx0" brushRef="#br0" timeOffset="70448.35">1700 11285 534 0,'2'-20'94'0,"-2"1"-55"0,-7 3 25 16,-2 2-24-16,-6 5-3 15,-9 5-22-15,0 4-4 16,-6 2 0-16,-1 14 4 0,-1 7-8 16,8 4-2-16,4 3 4 15,6 6-3-15,12 2-4 16,2 2 1-16,16 2-1 15,11-2 0-15,5 2 1 16,9-2-1-16,3 0-2 16,3-1-1-16,-6-1 1 15,-2-5 1-15,-8-2-1 0,-11-5-6 16,-13-4-8-16,-7-4-7 16,-22-6 4-16,-12-4 8 15,-7-5 3-15,-8-3 0 16,-2-8 7-16,4-5 1 0,9-7 0 15,11-2 2-15,9-3-2 16,16 2 4-16,4-1-8 16,25 1-12-16,11-1-24 15,9 1-31-15,7 1-53 16,3-1-300-16</inkml:trace>
  <inkml:trace contextRef="#ctx0" brushRef="#br0" timeOffset="70741.28">2256 11287 728 0,'0'-19'28'15,"-7"4"15"-15,-8 8 5 16,-4 7-23-16,-6 7-14 0,-5 16-8 15,-3 15 0-15,-1 12 3 16,4 8 6-16,6 11-4 16,12 2-4-16,5 0-2 15,7-1-2-15,14-9 0 16,15-9-2-16,8-8-7 0,14-13-6 16,6-12-15-16,6-14-26 15,-2-5-64-15,2-14-154 16</inkml:trace>
  <inkml:trace contextRef="#ctx0" brushRef="#br0" timeOffset="71295.77">2614 11576 511 0,'9'-14'70'0,"-4"-4"-13"16,-2-5 26-16,-3 1-21 15,-3-3-27-15,-9 4-18 0,-10 1-1 16,-5 6-1-16,-4 7-10 16,-3 7-3-16,-3 0-2 15,5 16 1-15,3 5-1 16,10 6 0-16,7 4-1 15,9-5-1-15,3 1 0 16,18-5-1-16,5-5 1 0,7-7 0 16,5-7 2-16,1-3-6 15,-4-6 1-15,-1-8 5 16,-4-4 0-16,-4-2 4 16,-7 3 6-16,-2 1 10 0,-6 5 3 15,-3 2-7-15,-1 5-8 16,-1 4-2-16,2 10-9 15,1 11-3-15,3 10 5 16,3 7 3-16,1 9-4 16,-2 5 2-16,1-2 1 15,0-2-2-15,-4-9 1 0,-2-8-2 16,-5-12 1-16,3-11 1 16,-1-8 1-16,2-6 4 15,2-15 5-15,0-8-6 16,3-9-1-16,3-3-1 15,-1-1-2-15,3 4 0 16,-3 6-16-16,2 9-22 0,-1 5-59 16,-2 12-101-16</inkml:trace>
  <inkml:trace contextRef="#ctx0" brushRef="#br0" timeOffset="71631.32">3065 11724 154 0,'5'-14'510'16,"-5"1"-425"-16,0 1-21 0,-1 5-10 15,-11 5-23-15,-3 2-24 16,0 3-7-16,1 17-2 16,2 5 4-16,4 5-4 15,4 1 0-15,4 0 2 16,5-6 0-16,9-2-1 15,1-9 2-15,4-9-2 16,2-5 0-16,0-1 1 0,-1-17 1 16,-1-5 0-16,-5-2 1 15,-9-5 0-15,-7-3-3 16,2 2 2-16,-14 3 2 16,-1 3-4-16,-2 5-7 0,2 8-12 15,5 7-25-15,10 5-21 16,1 0-88-16,19 7-113 15</inkml:trace>
  <inkml:trace contextRef="#ctx0" brushRef="#br0" timeOffset="71781.86">3425 11733 726 0,'0'8'68'0,"0"-2"-24"15,0 11 4-15,0 1-19 16,0 4-18-16,0 3-11 15,0 4 1-15,0-2-27 0,-3-4-88 16,-4-7-233-16</inkml:trace>
  <inkml:trace contextRef="#ctx0" brushRef="#br0" timeOffset="72415.59">3787 11369 698 0,'0'-5'72'0,"-2"1"-16"16,2 4 1-16,0 0-23 15,0 0-21-15,0 13-10 0,0 5-1 16,2 5 6-16,5 5 2 16,-2 2-3-16,4 7-2 15,0-4-5-15,0-1 1 16,1 0-1-16,0-3-6 0,2-4-19 15,5-6-24-15,3-6-40 16,2-6-61-16,4-7-87 16</inkml:trace>
  <inkml:trace contextRef="#ctx0" brushRef="#br0" timeOffset="72564.7">4196 11599 495 0,'13'-2'223'16,"-4"2"-152"-16,-2 0-14 0,-2 6-15 15,3 8-16-15,-1 4-15 16,-6 7-7-16,-1 2-4 16,0 1 0-16,-1 1-12 0,-8-8-53 15,1-10-133-15</inkml:trace>
  <inkml:trace contextRef="#ctx0" brushRef="#br0" timeOffset="73065.53">4694 11269 366 0,'2'-1'120'16,"-2"-2"-32"-16,0 3 0 15,0 0-3-15,0 0-38 0,0 6-14 16,3 4-13-16,-1 8 13 16,3 4-9-16,0 3-10 15,2 4-7-15,3 1-4 16,2 2-3-16,-1-4 1 15,2 1 1-15,-1-4-6 16,1-5-17-16,-2-6-19 16,-3-5-40-16,-3-6-39 0,-3-3-25 15,-2-3-192-15</inkml:trace>
  <inkml:trace contextRef="#ctx0" brushRef="#br0" timeOffset="73403.75">4706 11330 516 0,'0'-23'88'0,"0"1"-31"16,11 6 15-16,9 4-36 16,7 4-5-16,3 5-13 15,4 3 4-15,0 0-2 16,-3 7-8-16,-6 4-9 0,-9 5-3 16,-8 2-2-16,-8-2-2 15,-6 3-3-15,-17 1-5 16,-4-6-13-16,-4-1 5 15,1-4 13-15,1-4 7 16,9-3 2-16,10-2 7 0,4 0 1 16,6 1 2-16,4 5-3 15,13 5-14-15,10 1 11 16,5 4-3-16,7 4-2 16,0 1 0-16,-1 1-1 15,-4-3 0-15,-4 1-2 0,-3-2 4 16,-5-2-11-16,-3-2-31 15,-2-7-29-15,-1-5-45 16,0-2-73-16</inkml:trace>
  <inkml:trace contextRef="#ctx0" brushRef="#br0" timeOffset="73619.02">5331 11203 656 0,'7'-2'106'0,"1"-10"-55"15,2 12-9-15,8 7-24 16,3 15 4-16,5 11-7 0,2 8-7 16,1 11-1-16,-3 5-6 15,-9 7 2-15,-6 4-2 16,-11-4-1-16,-3-3-3 16,-19-9-12-16,-7-11-24 0,-3-14-31 15,-6-17-69-15,4-10-105 16</inkml:trace>
  <inkml:trace contextRef="#ctx0" brushRef="#br0" timeOffset="73999.28">6400 11294 597 0,'0'0'75'0,"0"0"0"16,0 0-15-16,12-5-12 0,8-1-19 15,3 1-13-15,6 0-4 16,7 1-5-16,1 3-5 16,1 1-2-16,-1 0-8 15,-8 5-42-15,-9 3-58 16,-13 5-67-16</inkml:trace>
  <inkml:trace contextRef="#ctx0" brushRef="#br0" timeOffset="74111.48">6461 11469 637 0,'-2'2'50'16,"4"-2"-33"-16,23 0-5 0,16-6-11 16,11-2-17-16,11-8-91 15,5-3-118-15</inkml:trace>
  <inkml:trace contextRef="#ctx0" brushRef="#br0" timeOffset="74481.98">7535 10854 700 0,'-15'-5'69'15,"-4"5"-53"-15,-7 1 14 16,1 20-11-16,-4 10 9 15,0 11-15-15,1 8-3 16,7 9 4-16,6 6-4 0,6 0-9 16,9 3 0-16,2-5 0 15,17-2-2-15,8-10-5 16,10-10-16-16,5-9-22 16,1-14-25-16,6-13-53 15,-1-5-96-15</inkml:trace>
  <inkml:trace contextRef="#ctx0" brushRef="#br0" timeOffset="74934.18">7966 11164 594 0,'0'-23'126'16,"-7"1"-90"-16,-8 4-15 15,-1 4 9-15,-8 8-5 16,-1 6-16-16,-5 0-7 15,3 13 1-15,-1 5-1 16,3 3 0-16,8 4-1 0,8-2-3 16,5 1 1-16,4-4 4 15,4-4-4-15,10-8 0 16,4-2 1-16,3-6 0 16,3-2-1-16,-1-8-1 15,1-3 3-15,0-1-1 16,-2-1 2-16,0 5 9 0,-3 2 9 15,-2 6-9-15,-2 2-4 16,0 6-2-16,-1 10-3 16,-2 7 1-16,-2 4-1 15,-1 3-1-15,2 4-1 0,-4 0 0 16,-2-5-1-16,2 0 2 16,-2-8-1-16,0-5 1 15,2-7-1-15,-2-5 0 16,4-4 1-16,2-10 2 15,0-6-1-15,5-5-2 0,0-6-7 16,6-3-23-16,1 1-36 16,3 2-75-16,3 4-82 15</inkml:trace>
  <inkml:trace contextRef="#ctx0" brushRef="#br0" timeOffset="75208.36">8458 11264 169 0,'0'4'413'0,"0"-3"-338"15,-4 3-10-15,-7 3-11 16,2 2-5-16,-1 7-12 16,0 4-22-16,5 6-7 0,3 1-2 15,2 5-4-15,3-1 2 16,9-5-6-16,0-2 3 16,6-6-1-16,-2-10 0 15,4-6 1-15,-3-2 0 16,-2-12 1-16,-1-12 0 15,-4-4-1-15,-5-6 0 0,-5 2-1 16,0-2 0-16,-10 4-4 16,-3 6-14-16,-2 6-22 15,4 10-32-15,6 4-43 16,5 4-45-16,9 0-325 16</inkml:trace>
  <inkml:trace contextRef="#ctx0" brushRef="#br0" timeOffset="75351.37">8753 11333 408 0,'6'6'324'16,"-6"-1"-257"-16,0 2-18 0,0 4-11 15,0 5-17-15,0 3-16 16,-2 5-5-16,-2-1-24 16,-3-5-80-16,2-6-215 15</inkml:trace>
  <inkml:trace contextRef="#ctx0" brushRef="#br0" timeOffset="76482.98">9068 11091 221 0,'0'-8'383'0,"0"3"-317"15,0 0 13-15,0 3-25 0,0 2-10 16,2 0-17-16,3 7-21 15,0 8 2-15,4 3 8 16,-2 2-8-16,6 7 0 16,-2 0-6-16,-2 2 0 15,0 1-2-15,-4-1 1 0,0-3-6 16,-3-2-17-16,-2-3-26 16,0-6-34-16,0-7-41 15,0-6-60-15</inkml:trace>
  <inkml:trace contextRef="#ctx0" brushRef="#br0" timeOffset="76890">9106 11135 563 0,'-5'-16'57'0,"0"-5"-29"0,5 1 32 16,8 3-1-16,11-3-29 15,5 5-19-15,5 3-3 16,5 5-4-16,0 3 4 16,-2 4-1-16,-2 0 0 0,-4 5-3 15,-6 6-2 1,-10 6 0-16,-8 2-3 0,-2 1 0 16,-12 3 2-16,-12-2-10 15,-5-1-4-15,-3-4 1 16,3-2-3-16,2-5 11 15,6 0 5-15,7-5-1 0,3-2 1 16,9-1 1-16,2 1 0 16,13 3 0-16,7 1 4 15,0 3 1-15,9 1-3 16,4 5-2-16,-5-1 1 16,1 0 10-16,-5 0-1 0,-6 1-10 15,-7-3-8-15,-6 1-28 16,-5-5-29-16,-2 0-83 15,-3-8-231-15</inkml:trace>
  <inkml:trace contextRef="#ctx0" brushRef="#br0" timeOffset="78093.98">9196 11268 416 0,'0'-4'68'16,"0"2"-5"-16,1 0-16 15,13-1-29-15,5 1 3 16,4 2-5-16,2 0 7 16,3 0 7-16,1 0 6 0,-5 5-7 15,-6 8-17-15,-6 1-4 16,-8 0-8-16,-4 4-2 15,0 4 6-15,-14-6-5 16,-5 2 3-16,-1-4 1 16,-2-4-3-16,-2 0 2 0,2-9-3 15,0-1-1-15,0 0-14 16,4-7-53-16,0-9-73 16,5-4-258-16</inkml:trace>
  <inkml:trace contextRef="#ctx0" brushRef="#br0" timeOffset="78404.89">9572 11114 688 0,'0'-11'60'0,"0"4"-24"16,0 4 19-16,0 3-16 16,0 0-24-16,6 6-13 0,-1 11-1 15,0 0 5-15,1 8-2 16,3 2-3-16,-2 2 2 16,0 1-2-16,1 1-1 15,-5-5 0-15,1 1-7 16,-2-4-24-16,-2-7-30 0,0-5-41 15,0-6-49-15,0-5-199 16</inkml:trace>
  <inkml:trace contextRef="#ctx0" brushRef="#br0" timeOffset="78720.38">9625 11135 567 0,'0'-30'101'0,"0"1"-18"15,3 6-29-15,11 7-11 16,8 5-15-16,2 4-18 15,3 6-7-15,3 1-1 16,-2 5 1-16,-3 9-4 0,-6 2 2 16,-11 6-4-16,-8-1 3 15,-6 4-12-15,-18-7-2 16,-5 1 1-16,-7-4-1 16,6-7 12-16,-1 0 3 15,8-4 1-15,9-3 2 16,7 1 5-16,7 1 4 0,0 6-7 15,16 4-7-15,7 3 6 16,6 4 1-16,7 3-6 16,3 0 1-16,-1 2 0 15,0-4 0-15,-9-1-6 16,-1-4-41-16,-8-5-20 0,-4-8-67 16,-7-3-34-16</inkml:trace>
  <inkml:trace contextRef="#ctx0" brushRef="#br0" timeOffset="78956.16">10146 10958 798 0,'-3'-4'56'0,"3"1"-26"0,0 3-8 15,4 15-14-15,9 8 2 16,7 7 3-16,1 6-5 15,0 3-2-15,0 2-2 16,-8-1-4-16,-6 1 0 16,-7-2-1-16,-20 2-12 15,-24 0-17-15,-19 0-47 16,-23-4-75-16,-18-3-161 0</inkml:trace>
  <inkml:trace contextRef="#ctx0" brushRef="#br0" timeOffset="79848.97">1713 12494 262 0,'2'-17'271'15,"-2"2"-208"-15,0 1 7 16,-9 5-9-16,-9 2-27 16,-2 4-10-16,-9 3-11 15,2 7 0-15,-6 7 2 16,1 7 0-16,2 4-7 15,5 6 1-15,5-1-4 0,8 4 3 16,8-4-2-16,5 2-7 16,14-1 3-16,7 1-1 15,9 2 0-15,4-2 3 16,5-2-4-16,-1 3-2 16,-1-3 2-16,-6-4 0 0,-9-2-5 15,-10-3-12-15,-11-2-9 16,-4-4 11-16,-23-5 12 15,-7-2 4-15,-9-8-1 16,-3 0 1-16,0 0 1 0,5-15 3 16,7-3-3-16,13-5 0 15,12-2-3-15,7-2-9 16,21-1-23-16,14 1-40 16,14-3-39-16,7 3-140 15</inkml:trace>
  <inkml:trace contextRef="#ctx0" brushRef="#br0" timeOffset="80127.09">2203 12527 712 0,'0'-13'63'0,"-1"6"-42"16,-13 7 22-16,-1 0-23 15,-5 16-11-15,-2 9-7 0,-4 7 0 16,4 9 2-16,2 4 1 16,6 3 0-16,4 2-2 15,8-2-1-15,2 2-2 16,4-5 0-16,14-8-4 16,9-6-7-16,9-8-15 15,3-9-14-15,5-9-30 0,2-5-87 16,1-5-299-16</inkml:trace>
  <inkml:trace contextRef="#ctx0" brushRef="#br0" timeOffset="80576.33">2563 12751 674 0,'-13'-19'62'0,"-4"-2"-36"16,1 3 4-16,-2 5-2 15,-5 2-10-15,-2 9-10 0,-4 2-7 16,0 6 3-16,-1 10-3 16,6 4 2-16,7 4-3 15,4 0-4-15,11-3 1 16,2 1 1-16,5-5-6 16,14-6-7-16,1-4-2 0,8-7 7 15,-3 0 1-15,0-7 8 16,-1-5-2-16,-5-3 4 15,1 5 2-15,-5 1 6 16,-3 2 6-16,-2 7 2 16,0 0-5-16,1 12-12 15,-3 9 0-15,-1 12 2 0,5 4-2 16,-4 4 1-16,-1 2 0 16,1-2-1-16,-6-5-1 15,1-10-1-15,-1-6-2 16,-2-9 4-16,2-10 0 0,1-1 9 15,4-15 11-15,0-7-8 16,1-5-4-16,4-3-3 16,1 0-5-16,0-1-14 15,1 8-45-15,2 2-81 16,2 6-126-16</inkml:trace>
  <inkml:trace contextRef="#ctx0" brushRef="#br0" timeOffset="80870.22">2882 12928 514 0,'0'0'146'0,"-8"0"-83"15,-2 0 13-15,-4 4-40 0,1 6-15 16,-3 6-13-16,1 6-3 16,8 3 0-16,5 2-1 15,2-1-3-15,0-1 0 16,7-3 0-16,6-5-2 0,1-9-3 15,3-6 4-15,-1-2-3 16,0-13 3-16,-2-5-2 16,-3-3 2-16,-3-4 2 15,-7-2-2-15,-1 2 0 16,0 2-9-16,-7 3-8 16,-1 4-18-16,3 5-31 0,3 6-43 15,2 4-21-15,7 1-221 16</inkml:trace>
  <inkml:trace contextRef="#ctx0" brushRef="#br0" timeOffset="80996.5">3115 12990 608 0,'2'13'89'0,"-2"5"-34"16,0 3 5-16,-11 9-38 15,-1 6-17-15,-10 2-24 16,-1-2-176-16</inkml:trace>
  <inkml:trace contextRef="#ctx0" brushRef="#br0" timeOffset="83180.35">3386 12651 568 0,'-3'-1'114'0,"-2"-3"-51"16,3 2-2-16,0 2-27 0,2 0-5 15,0 6-19-15,0 5-5 16,5 6 8-16,2 5-1 16,5 5-3-16,0 3-3 15,-4 0-4-15,3 4-1 16,-1-2-1-16,-3 0 1 15,-1-5-4-15,4-2-17 16,-1-7-20-16,0-4-23 0,5-6-51 16,4-8-55-16,2 0-189 15</inkml:trace>
  <inkml:trace contextRef="#ctx0" brushRef="#br0" timeOffset="83315.42">3747 12890 594 0,'7'0'96'0,"-3"3"-50"15,-1 7 19-15,-1 4-23 16,2 2-20-16,-4 4-16 16,0 4-8-16,-2-1-6 0,-9-2-52 15,1-5-118-15</inkml:trace>
  <inkml:trace contextRef="#ctx0" brushRef="#br0" timeOffset="83778.98">4141 12643 495 0,'-5'-9'99'15,"2"2"-36"-15,3-1 40 16,0 6-48-16,0 2-9 16,0 0-24-16,2 10-13 15,6 4 8-15,-3 7-2 16,2 2-8-16,-5 6-1 0,3 3-2 16,3 0-3-16,-5-2-2 15,2 1 2-15,1-5-13 16,-1-6-15-16,2-5-29 15,-4-8-31-15,2-7-69 16,-2 0-138-16</inkml:trace>
  <inkml:trace contextRef="#ctx0" brushRef="#br0" timeOffset="84143.23">4175 12655 586 0,'0'-23'80'16,"0"3"-31"-16,12 2-5 0,10 6-3 15,7 5-13-15,5 3-11 16,-2 4-4-16,-1 9-4 16,-8 9-2-16,-11 3-8 15,-10 6-6-15,-5 4-4 16,-19-5-3-16,-5-1 5 0,-2-2 8 16,3-7 3-16,4-3 0 15,4-6 6-15,12-1 7 16,6-1-8-16,6 0-4 15,19 4-3-15,2 7 4 16,7 4-4-16,2 1 0 16,-4 5-1-16,-8 2 0 0,-8-5-4 15,-12 4-14-15,-6-6 7 16,-18-1 9-16,-11-6 3 16,-4-5 1-16,-1-4-1 15,2-5 0-15,3 0-1 16,11-7-27-16,11-11-32 0,9-7-88 15,9-9-333-15</inkml:trace>
  <inkml:trace contextRef="#ctx0" brushRef="#br0" timeOffset="84355.6">4559 12485 749 0,'8'-1'77'15,"2"-10"-41"-15,4 11-14 16,3 21-4-16,5 10 1 15,7 10-6-15,3 5-12 16,-1 8 2-16,-2 3-1 0,-9 2-2 16,-10 2-1-16,-10-4-3 15,-7-4-9-15,-22-6 3 16,-10-8-9-16,-8-9-24 16,-4-14-19-16,0-12-47 15,7-8-93-15</inkml:trace>
  <inkml:trace contextRef="#ctx0" brushRef="#br0" timeOffset="84775.31">5624 12650 487 0,'-18'0'126'0,"5"0"-79"15,4 0 31-15,9-4-24 16,0 2-23-16,16 1-6 16,8-3-18-16,10 2-1 15,7 0-2-15,3 2-3 16,-3 0-2-16,-4 0-28 0,-6 8-91 15,-16 2-59-15,-12 3-306 16</inkml:trace>
  <inkml:trace contextRef="#ctx0" brushRef="#br0" timeOffset="84889.1">5675 12812 608 0,'-5'4'77'0,"5"-4"-56"15,19 0-1-15,18 0-15 0,14-8-4 16,8-6-67-16,11-3-50 15,0-3-229-15</inkml:trace>
  <inkml:trace contextRef="#ctx0" brushRef="#br0" timeOffset="85290.57">6919 12229 708 0,'-6'-13'48'0,"-10"8"-33"16,-10 5 14-16,-2 7-8 15,-3 15-3-15,-1 11-6 16,3 10 3-16,6 11 1 16,9 6 4-16,8 3-6 15,6-1-10-15,9-5-2 0,15-5-3 16,6-9-5-16,8-13-11 15,4-9-17-15,4-10-22 16,1-11-54-16,-4-3-122 16</inkml:trace>
  <inkml:trace contextRef="#ctx0" brushRef="#br0" timeOffset="85734.63">7314 12357 68 0,'-22'-14'650'0,"-5"5"-617"0,-5 4-4 16,-4 5-10-16,2 3 7 15,7 13-9-15,2 0-13 16,8 6-1-16,10-1 0 16,7 1-3-16,2-4 0 15,13-3-2-15,8-4 0 0,3-7-7 16,1-4 0-16,2 0 2 15,-4-13 6-15,-3-3 2 16,-4-2 1-16,-3 0 0 16,-2 4 16-16,-3 2 2 15,-5 5 3-15,1 5-2 16,-1 2-13-16,0 12-8 16,0 11 0-16,3 8 1 0,1 6 0 15,1 4 0-15,5 0 0 16,-4-2-1-16,2-1 0 15,-3-8 0-15,-1-8-3 0,-4-6 3 16,-1-11 0-16,3-5 0 16,-1-5 3-16,1-13 2 15,3-7-3-15,3-7-2 16,3-6 0-16,2-1-3 16,1 1-29-16,3 5-46 0,-3 3-103 15,-2 8-236-15</inkml:trace>
  <inkml:trace contextRef="#ctx0" brushRef="#br0" timeOffset="86187.13">7813 12516 192 0,'0'-7'420'0,"0"0"-353"0,-4 3-1 15,-9 4-11-15,-1 0-25 16,-6 13-11-16,1 5-14 15,1 3 5-15,3 4-2 16,6 3-5-16,9-1-1 16,0-2-1-16,5-5-2 0,12-6 0 15,5-3 0-15,2-11 2 16,3 0-5-16,0-7-1 16,-3-9 5-16,-7-6 1 15,-4-5 2-15,-6 0 5 16,-7-5 4-16,-3 4-9 0,-11-1-3 15,-3 4 2-15,2 7-6 16,0 8-17-16,6 6-20 16,9 4-37-16,0 0-85 15,16 4-195-15</inkml:trace>
  <inkml:trace contextRef="#ctx0" brushRef="#br0" timeOffset="86327.66">8096 12555 344 0,'7'14'394'0,"-3"-1"-325"16,-4 1-3-16,0 2-29 0,0 7-26 16,2-1-7-1,-4 1-4-15,-5-2-20 0,0-3-71 16,-2-7-167-16</inkml:trace>
  <inkml:trace contextRef="#ctx0" brushRef="#br0" timeOffset="86819.73">8622 12314 628 0,'0'-12'61'15,"0"1"3"-15,0 4 6 16,0 3-13-16,0 4-19 0,0 0-21 16,6 7-9-16,2 11 4 15,0 4-2-15,-1 5-3 16,2 5-3-16,1 1-3 15,-2 2-1-15,-1-2 0 16,2-1-5-16,-3-3-15 0,-1-6-18 16,1-3-21-16,-5-11-25 15,1-8-97-15,-2-1-158 16</inkml:trace>
  <inkml:trace contextRef="#ctx0" brushRef="#br0" timeOffset="87196.22">8656 12343 668 0,'-1'-25'52'16,"1"-2"2"-16,5 8 6 15,13 1-19-15,8 4-21 0,2 8-10 16,-1 6-3-16,-2 2-2 16,-3 14-5-16,-12 9-3 15,-4 5-2-15,-6 2-8 16,-1 1-1-16,-13-3-1 15,0-3 7-15,1-8 4 0,6-5 5 16,2-7-1-16,5-3 2 16,0-2 1-16,11-2 3 15,9 0 1-15,5 4-5 16,4 2-4-16,1 3 1 16,-4 8 2-16,-4 1-2 15,-11 1-3-15,-11 4-10 0,-4-3-6 16,-15-2 13-16,-10-2 7 15,-3-6 0-15,0-2 1 16,1-5 1-16,8-3-1 16,6 0-1-16,12-7-22 15,5-4-49-15,16-5-100 0,13-3-311 16</inkml:trace>
  <inkml:trace contextRef="#ctx0" brushRef="#br0" timeOffset="87418.22">9172 12318 802 0,'0'-7'37'16,"0"1"5"-16,0 6-6 15,2 0-23-15,3 11-5 16,4 5-8-16,-1 7 2 16,2 4 3-16,0 2-4 15,-2 3 0-15,1-4 0 0,-4 1-1 16,-5-4-8-16,0-2-11 15,0-7-15-15,-7-3-18 16,-6-5-11-16,1-8-65 16,-2 0-54-16</inkml:trace>
  <inkml:trace contextRef="#ctx0" brushRef="#br0" timeOffset="87787.59">9143 12282 637 0,'9'-20'89'0,"8"5"-43"16,6 4 7-16,8 7-19 0,1 4-6 16,2 2-15-16,-3 14-6 15,-9 4-6-15,-5 4-1 16,-14 5-4-16,-3 2-5 16,-15-6-7-16,-6 0-2 0,-6-6 10 15,6-3 8-15,3-7 1 16,3-3 0-16,8-5 3 15,7 1 3-15,7 0-3 16,13 1-1-16,6 4-3 0,8 4-1 16,0 3 1-16,0 6-6 15,-7-2 4-15,-9 4 2 16,-9-3-1-16,-9-1-17 16,-11-2 8-16,-16-4 10 15,-7-1-1-15,-2-2 3 0,0-5-1 16,4-3 0-16,3-1-2 15,13-1-14-15,13-10-43 16,3-5-74-16,12-6-151 16</inkml:trace>
  <inkml:trace contextRef="#ctx0" brushRef="#br0" timeOffset="88015.18">9594 12172 748 0,'11'-7'65'0,"-1"3"-40"0,7 4 8 16,3 5-12-16,3 13 4 16,4 9-15-16,1 5-4 15,6 7 2-15,0 2 0 16,-1 6-5-16,-5-1 2 16,-2 5-5-16,-10-4 0 15,-14 1 0-15,-12-5-2 0,-27 3-1 16,-22-6-25-16,-23-4-59 15,-18-8-215-15</inkml:trace>
  <inkml:trace contextRef="#ctx0" brushRef="#br0" timeOffset="100220.35">1747 13688 500 0,'5'-13'85'0,"-1"-1"-61"16,1 1 42-16,-3-1 5 16,1 2-43-16,-3-1-5 15,0 5-8-15,0-2 6 16,-14 7 0-16,-8 1-10 0,-5 2-10 16,-8 5-1-16,-6 10 2 15,0 4 1-15,2 3 0 16,9 1 5-16,5 2 1 15,9 0-5-15,14 2-3 16,2-2 3-16,17 3-4 16,10 1 3-16,10 1-3 0,6 2 1 15,4 0 0-15,-3 4-3 16,-4 0-1-16,-5-2-8 16,-11-4-11-16,-9-2-4 15,-12-6 8-15,-4-4 11 16,-21-8 3-16,-7-4 6 0,-7-6 0 15,-3 2 7-15,0-4 5 16,9-9 7-16,6-3-9 16,9 1-2-16,11-5-1 15,6-1-9-15,22 1-18 16,13-2-24-16,12 1-4 0,2-1-117 16,5 1-258-16</inkml:trace>
  <inkml:trace contextRef="#ctx0" brushRef="#br0" timeOffset="100477.1">2174 13665 729 0,'0'-9'112'0,"0"3"-94"16,-9 6 15-16,-5 11-17 0,-1 14-11 15,-6 11-2 1,-2 15-1-16,-1 10 2 0,5 5-2 16,7 4 2-16,7-4-4 15,5-4 0-15,5-7 0 16,19-10-9-16,10-9-19 0,10-7-42 16,2-17-67-16,8-9-165 15</inkml:trace>
  <inkml:trace contextRef="#ctx0" brushRef="#br0" timeOffset="101146.86">2612 13890 563 0,'0'-15'76'16,"0"1"-37"-16,0 0 44 16,-5-1-50-16,-5-1-9 15,-3 5-17-15,-9-1-2 16,-4 7-1-16,0 5-1 16,-6 0-2-16,2 7-1 15,1 7 0-15,3 4-1 0,6 2 0 16,6-1-1-16,9-1 2 15,5-4-3-15,4-1-2 16,15-8 5-16,3-5 0 16,3 0 2-16,4-9-1 15,0-3 0-15,-4-1 1 0,-3 1 1 16,-3 5 7-16,-4 7 1 16,-1 0-4-16,-4 12-5 15,-3 13-2-15,1 11 0 16,-3 7 1-16,0 5-1 15,-3 4 1-15,3-8 0 0,1-3-1 16,-3-10 0-16,3-10-1 16,1-12 3-16,5-9 0 15,0-2 9-15,2-16 10 16,2-7-7-16,3-7-5 16,0-5-4-16,-2 1-3 0,2-3 0 15,-3 3-4-15,-5 9-17 16,-1 7-19-16,-3 14-35 15,3 6-86-15,-3 0-150 16</inkml:trace>
  <inkml:trace contextRef="#ctx0" brushRef="#br0" timeOffset="101439.08">3040 14048 707 0,'0'0'86'0,"-12"0"-54"15,0 0 5-15,-2 11-18 0,1 7-6 16,3 3-9-16,5 4-3 16,5 2 0-16,0-2 0 15,8-4-1-15,6-3 0 16,5-7-1-16,1-7-3 0,1-4 3 16,-5-11 1-16,0-7 1 15,-7-5 0-15,-7-4 5 16,-2-4 4-16,-3 3-3 15,-12 1-5-15,-1 4-3 16,0 7-3-16,3 5-19 16,5 11-27-16,8 0-31 0,7 4-115 15,14 5-303-15</inkml:trace>
  <inkml:trace contextRef="#ctx0" brushRef="#br0" timeOffset="101593.86">3420 14118 819 0,'4'3'72'16,"-4"3"-50"-16,0 1-3 16,0 5 6-16,-2 6-14 15,-5 4-10-15,-2 3-1 16,-6-2-25-16,0-4-72 0,-2-9-248 16</inkml:trace>
  <inkml:trace contextRef="#ctx0" brushRef="#br0" timeOffset="102122.63">3995 13847 587 0,'0'-7'71'0,"-5"-3"-49"15,-10 5 50-15,-1 3-44 0,-4 2-4 16,-5 0-11-16,0 13-1 15,2-1 11-15,3 8-6 16,0 0-2-16,8 3-4 16,6 0-2-16,5 0 0 15,2 4-8-15,6-2 2 0,14-2-2 16,3-2 0-16,5-1-1 16,7-6-5-16,4-5-23 15,1-3-37-15,2-6-53 16,-5 0-75-16</inkml:trace>
  <inkml:trace contextRef="#ctx0" brushRef="#br0" timeOffset="102261.7">4257 14079 609 0,'2'3'102'0,"2"4"-54"16,0 2 31-16,1 4-23 16,-4 3-24-16,-1 0-15 15,0 5-8-15,-16 4-7 0,-15 4-2 16,-8 1-44-16,-20 0-198 15</inkml:trace>
  <inkml:trace contextRef="#ctx0" brushRef="#br0" timeOffset="105843.42">4593 13793 231 0,'0'-7'340'16,"0"0"-247"-16,0 1-2 15,0 3-38-15,0 1-2 16,0 2-19-16,5 0-19 16,1 5-5-16,1 10 1 0,2 4 2 15,-1 8-2-15,2 4-3 16,-1 2-2-16,-2 3-1 15,0-2-2-15,1-2 1 16,-3-3-2-16,0-6-2 16,-1-4-6-16,-1-6-8 0,-1-2-10 15,0-6-19-15,-2-5-21 16,0 0-34-16,0-2-10 16,-2-10-128-16</inkml:trace>
  <inkml:trace contextRef="#ctx0" brushRef="#br0" timeOffset="106210.03">4598 13890 579 0,'-4'-25'81'0,"4"1"-28"15,4 1 10-15,13 5-27 16,10 2-18-16,7 4-3 16,5 5-5-16,3 1 4 0,-5 6-4 15,-3 0-6-15,-12 13 0 16,-10 3-5-16,-12 3 0 15,-7 4-5-15,-16-1-5 16,-6 1-4-16,-5-5 9 16,2-2 7-16,3-7-1 0,5-2 3 15,9-3 4 1,5-1 5-16,8-1 0 0,2 0-6 16,19 3-5-16,4 2 1 15,6 4 0-15,5 3 1 16,0 4-2-16,0 2-1 15,-5 3 1-15,-6-4 1 0,-3 5-2 16,-7-5 1-16,-1-2-9 16,-7-7-7-16,3-1-14 15,-1-5-3-15,0-4-59 16,0 0-32-16,0-17-88 16</inkml:trace>
  <inkml:trace contextRef="#ctx0" brushRef="#br0" timeOffset="106425.01">5088 13716 722 0,'2'-16'59'0,"0"6"-14"0,9 6 6 15,5 4-24-15,6 16-13 16,3 12-8-16,0 10-3 16,2 9 3-16,-8 8-4 15,-7 7-2-15,-10-3 1 16,-2 0-4-16,-17-7-8 0,-5-8-11 15,-4-10-10-15,-3-11-17 16,0-10-21-16,8-13-81 16,6-7-424-16</inkml:trace>
  <inkml:trace contextRef="#ctx0" brushRef="#br0" timeOffset="106841.31">5763 13829 703 0,'-1'0'78'15,"1"0"-64"-15,8 0 11 16,16 0 0-16,12-2 7 0,7 0-21 16,4 2-4-16,3 0-4 15,-5 2-5-15,-3 7-40 16,-12 3-47-16,-16 3-94 16,-9 2-316-16</inkml:trace>
  <inkml:trace contextRef="#ctx0" brushRef="#br0" timeOffset="106951.05">5948 14013 666 0,'-13'5'93'16,"13"-2"-59"-16,3-3-7 16,29-1-19-16,14-1-4 15,12-7-7-15,11-7-48 0,3-5-125 16</inkml:trace>
  <inkml:trace contextRef="#ctx0" brushRef="#br0" timeOffset="107659.83">6829 13508 342 0,'0'-7'78'16,"-2"-1"-22"-16,0-1 24 0,1 5-11 15,-1 0 5-15,-4 4-1 16,-3 0-35-16,-8 3 10 16,-4 14-24-16,-6 7-3 15,-5 14 0-15,2 6-5 16,3 6-2-16,3 9-6 16,8 0-4-16,11 0-2 0,5-2-3 15,9-6 2-15,16-6-3 16,6-7-4-16,4-10-20 15,5-10-21-15,3-13-50 16,0-5-82-16,-2-16-279 0</inkml:trace>
  <inkml:trace contextRef="#ctx0" brushRef="#br0" timeOffset="108282.81">7200 13672 254 0,'4'-14'289'0,"-2"-1"-231"15,-2 1-4-15,0-2 6 16,0 4-19-16,0-3-13 16,-9 5-13-16,-6 0-2 0,-2 7 0 15,-7 3-7-15,-3 0 0 16,-5 14 3-16,-1 7 1 16,5 4-1-16,2 2-1 15,9 2-2-15,6 0-4 0,9-7-2 16,2-2 1-16,13-5-1 15,10-8 0-15,4-6 0 16,3-1 1-16,2-7-3 16,-1-9 1-16,-2-4 0 15,-4 3 2-15,-5-3-1 16,-2 2 1-16,-5 4 3 0,-5 5 6 16,-2 5-1-16,-1 4-2 15,1 2-4-15,-4 16-2 16,1 5 0-16,4 8 0 15,-2 5-1-15,4-1 0 0,1 4 0 16,2-3 1-16,-2-2-2 16,2-7 2-16,-5-8-2 15,1-6 1-15,2-11 0 16,-5-2 1-16,2-15 3 16,2-8 1-16,1-7 3 15,0-2-3-15,-1-4-2 0,2 0-3 16,0 10-4-16,-1 1-23 15,1 7-49-15,2 5-44 16,2 10-103-16</inkml:trace>
  <inkml:trace contextRef="#ctx0" brushRef="#br0" timeOffset="108661.43">7669 13820 431 0,'7'-9'197'16,"-1"1"-161"-16,-4 0 14 15,1 1-2-15,1 3 3 16,-3 0-25-16,-1 3-7 16,0 1 2-16,-10 0-7 0,-5 3-11 15,1 6 1-15,-2 7 1 16,2 4-2-16,2 1-2 15,7 3 0-15,5-1-1 16,0-2 3-16,5-3-5 16,10-5 2-16,1-7 1 15,6-6 0-15,1 0-1 16,0-6 1-16,-1-11-1 0,-4-2 0 16,-6-1 0-16,-7-3-1 15,-5 3-2-15,0 2-4 16,-10 3-12-16,-4 5-12 0,-1 5-10 15,5 3-21-15,2 2-55 16,8 0-91-16</inkml:trace>
  <inkml:trace contextRef="#ctx0" brushRef="#br0" timeOffset="108845.64">7998 13863 733 0,'5'0'122'15,"-3"0"-79"-15,-2 0-13 16,3 2-6-16,1 6-4 16,1 7-9-16,-1 4-8 15,-2 4-2-15,-2 6-1 16,-8 5-5-16,-13-2-44 0,-6-5-99 16,-10-2-424-16</inkml:trace>
  <inkml:trace contextRef="#ctx0" brushRef="#br0" timeOffset="109950.27">7619 13897 75 0,'-8'-6'143'16,"0"-1"-102"-16,6 0 16 16,-2 2 25-16,4-1 3 15,0 3-12-15,0-1-2 0,0 0 16 16,0 4-8-16,0 0-27 16,0 0-10-16,0 10-12 15,2 4-5-15,2 4-3 16,3 8-9-16,-2 4-5 15,3 6-2-15,0-2-4 16,-2-2-1-16,-1-1 0 0,0-8-1 16,-2-3 0-16,0-10-2 15,-1-4 1-15,-2-5-3 16,0-1 4-16,0-7 2 16,-2-13-2-16,-4-4 1 15,1-10-1-15,1-6 0 0,3-1 0 16,1 2 1-16,0 1-2 15,1 10 1-15,5 8 0 16,0 6 1-16,-1 11-1 16,0 3 0-16,-1 7-1 15,1 13 1-15,0 6 0 0,3 8 0 16,-5 7 0-16,3 4 0 16,-1-3 0-16,0 1-1 15,0-5 1-15,-1-6 1 16,0-11-1-16,-2-3-1 15,2-7 1-15,-4-8 0 0,0-3 1 16,0-5 0-16,-2-13 2 16,2-3-5-16,0-11 4 15,0-6-2-15,0-3 0 16,-4 2 0-16,0-2 0 16,2 7 0-16,-3 7 0 15,3 7 0-15,-1 10 1 0,1 7 0 16,0 3-1-16,2 8-1 15,0 14-2-15,0 5 3 16,0 8-1-16,4 6 1 16,3 2-2-16,4 0-18 15,-2-2-26-15,3-5-42 16,-2-8-110-16</inkml:trace>
  <inkml:trace contextRef="#ctx0" brushRef="#br0" timeOffset="112319.7">8359 13568 565 0,'-4'-9'85'0,"0"1"-12"15,-1 2-7-15,3 2-9 16,2 4-18-16,0 0-21 0,0 10-16 16,4 4 3-16,4 9 2 15,5 4 0-15,3 5-1 16,-1 0-3-16,1 0 0 15,0 0-2-15,-4-3-1 16,-4-3-1-16,-1-2-10 0,-5-6-21 16,-2-5-30-16,0-5-15 15,0-8-50-15,-2-2-26 16</inkml:trace>
  <inkml:trace contextRef="#ctx0" brushRef="#br0" timeOffset="112698.59">8434 13565 606 0,'-3'-18'72'16,"3"-2"0"-16,0 4-28 15,10 2 0-15,10 1-16 0,9 5-17 16,3 3-4-16,2 3 2 16,0 2-4-16,-2 2-4 15,-5 7 0-15,-11 11-1 16,-4-4-2-16,-12 8-2 15,-2-1-8-15,-17 0-7 0,-6 0-6 16,-4-7 14-16,3-1 7 16,-1-7 6-16,5-2-2 15,8-2 5-15,3-3 1 16,8-1 7-16,3 4-2 16,6 1-7-16,13 4 0 15,1 4 0-15,10 0 0 0,-2 4-1 16,6 3-2-16,-8-1 1 15,-1 2-2-15,-5-3 0 16,-3-1-12-16,-2-2-18 16,-6-4-14-16,2-4-24 0,0-7-23 15,1 0-7-15,1-7-154 16</inkml:trace>
  <inkml:trace contextRef="#ctx0" brushRef="#br0" timeOffset="112925.74">9005 13430 571 0,'2'-11'182'0,"-2"3"-138"15,4 6-1-15,4 2-10 16,9 13-17-16,2 11-1 16,5 4-5-16,5 10 0 0,-1 6-3 15,-4 2-2-15,-3 0-3 16,-10 1-1-16,-11-2 0 15,-8 1-3-15,-24-3 0 16,-14 0-13-16,-15-4-52 16,-15-5-63-16,-8-9-198 15</inkml:trace>
  <inkml:trace contextRef="#ctx0" brushRef="#br0" timeOffset="115077.01">1927 14804 307 0,'5'-15'171'15,"-3"-5"-73"-15,-2 5 2 16,0-2-7-16,-4 4-49 16,-7 3-6-16,-5 4-12 0,-6 5-7 15,-3 1-8-15,-6 7-3 16,-4 12-1-16,-1 6-2 16,-2 6-1-16,4 0-2 15,4 3-1-15,10-1 1 16,8-1-2-16,12-3-2 0,5 2 3 15,20-1 3-15,7-1-5 16,9 2 3-16,5-5-1 16,2-1-1-16,-3-2-3 15,-6 0 0-15,-5-1-2 16,-10-2-4-16,-12-5-7 0,-12 1 2 16,-10-1 6-16,-19-3 4 15,-10-3 2-15,-8-1 2 16,-2-8 1-16,-1 0 1 15,6-8 1-15,7-6 2 16,10-6 5-16,16-1-7 16,11-6-3-16,14 0-10 0,23 0-31 15,13 1-25-15,11-1-57 16,5 0-92-16</inkml:trace>
  <inkml:trace contextRef="#ctx0" brushRef="#br0" timeOffset="115315.47">2351 14769 568 0,'0'-4'252'0,"0"-10"-217"0,-3 14-1 16,-7 4-10-16,-3 15-18 16,-5 9-4-16,0 10-1 15,0 9-2-15,3 4 1 16,5 3 1-16,6-1 1 15,4 3-4-15,2-10-1 16,15-4-17-16,9-11-14 0,9-10-14 16,6-10-16-16,5-11-69 15,3-3-91-15</inkml:trace>
  <inkml:trace contextRef="#ctx0" brushRef="#br0" timeOffset="115839.45">2680 14956 394 0,'0'-14'309'15,"-3"-4"-269"-15,-1 0-1 16,-1 2 21-16,0 0-22 15,-5 6-22-15,-4 2-9 16,-6 6-5-16,-7 2-1 0,-2 10-2 16,-3 5-2-16,3 8 4 15,3 6-2-15,8-1 1 16,8-3-1-16,5-1-3 16,5-5 2-16,8-7-6 15,9-7 4-15,9-5 3 0,3 0-3 16,1-11 1-16,4-3 2 15,-2-3 2-15,-1 3-1 16,-6 3 2-16,-5 8 3 16,-4 3 2-16,-3 0 0 15,-2 12-3-15,-3 10 1 16,4 8 0-16,-4 6-1 0,-2 3-2 16,0-3 0-16,-2-2-2 15,2-9 0-15,-2-6 1 16,-1-12-1-16,2-7 0 15,2-1 5-15,2-19 0 0,1-5 4 16,2-9 0-16,1-2-5 16,-3-1-2-16,4 1-1 15,-1 4-8-15,1 9-27 16,0 7-47-16,-1 7-78 16,1 9-115-16</inkml:trace>
  <inkml:trace contextRef="#ctx0" brushRef="#br0" timeOffset="116117.2">3072 15111 270 0,'5'2'367'0,"-5"-2"-275"15,0 3-38-15,0 8 0 16,0 0-24-16,0 5-10 16,0 7-16-16,0 1-4 15,0 1 1-15,2-2-1 16,5-6 0-16,4-4-4 15,2-6-6-15,-3-7 5 0,5-3 6 16,-5-14-4-16,-3-6 4 16,0-4 3-16,-6-3 2 15,-2-2 0-15,-1 2-3 16,-8 3-3-16,1 2-4 0,2 9-16 16,4 7-32-16,3 6-32 15,9 3-52-15,9 0-224 16</inkml:trace>
  <inkml:trace contextRef="#ctx0" brushRef="#br0" timeOffset="116246.36">3376 15158 684 0,'3'14'75'16,"-3"2"-15"-16,0 4-10 16,0 3-34-16,0 0-14 15,0 0-28-15,-1-5-87 16,-1-7-325-16</inkml:trace>
  <inkml:trace contextRef="#ctx0" brushRef="#br0" timeOffset="116674.22">3911 14927 551 0,'3'-14'197'16,"-3"-1"-172"-16,-9 7 14 15,-7 5 0-15,-5 3-14 16,-4 7-14-16,1 9-7 0,-1 8 6 16,5 7-2-16,9 2-3 15,6 3-2-15,5 0-3 16,7-2 0-16,13-7-3 15,9-4 3-15,6-7-11 0,9-3-21 16,2-10-36-16,5-3-61 16,-1 0-118-16</inkml:trace>
  <inkml:trace contextRef="#ctx0" brushRef="#br0" timeOffset="116817.83">4257 15094 386 0,'6'-8'384'0,"-4"6"-310"0,-2 1-14 16,0 1-26-16,0 6-11 15,0 11-9-15,0 1-9 16,0 7-3-16,0 3-1 16,0-1-6-16,0-2-38 15,0-5-56-15,0-6-145 0</inkml:trace>
  <inkml:trace contextRef="#ctx0" brushRef="#br0" timeOffset="117060.56">4615 14924 348 0,'0'-12'518'0,"0"-2"-488"16,0 10-5-16,0 2 11 16,8 2-14-16,-1 10-15 15,5 8-6-15,0 6-2 0,1 2 2 16,-4 5-1-16,-1-1 0 15,-4 2-1-15,-2-1-12 16,-2-7-21-16,0-1-12 16,-2-6-34-16,-7-9-69 0,-1-8-72 15</inkml:trace>
  <inkml:trace contextRef="#ctx0" brushRef="#br0" timeOffset="117411.27">4613 14947 321 0,'5'-31'359'0,"12"3"-279"16,5 4-39-16,7 5 16 0,10 7-19 16,0 5-15-16,-3 7-10 15,-4 0-4-15,-5 13-5 16,-13 4-3-16,-13 6-3 16,-2 0-4-16,-22 2-6 15,-4 2-3-15,-3-5 8 0,4-4 5 16,3-4 4-16,9-2-2 15,10-1 0-15,4 0 1 16,12-1-1-16,14 3 0 16,8 5 0-16,3 1-1 15,-1-1-12-15,-4 3-3 0,-13 1 13 16,-11-2 0-16,-8-2-21 16,-17-6 15-16,-12-2 9 15,-9-2-2-15,-3-5 0 16,5-3-2-16,4 0-1 0,8-7-21 15,14-9-45-15,10-6-57 16,8-8-140 0</inkml:trace>
  <inkml:trace contextRef="#ctx0" brushRef="#br0" timeOffset="117602.12">5073 14786 777 0,'15'-17'73'0,"0"10"-29"16,1 7-8-16,6 7-11 15,-2 18-4-15,5 10-15 16,-1 8-3-16,-2 12-1 16,0 4-1-16,-8 6-1 15,-7-1 2-15,-5 2-4 0,-8-8-11 16,-21-4-21-16,-10-11-18 16,-8-18-65-16,-7-16-140 15</inkml:trace>
  <inkml:trace contextRef="#ctx0" brushRef="#br0" timeOffset="118106.54">5984 14866 764 0,'0'0'47'0,"6"0"-14"16,14-1 8-16,8-2-21 15,12-3-10-15,3 4-6 16,5 2-4-16,3 0-7 16,-10 0-47-16,-12 6-78 15,-13 0-99-15</inkml:trace>
  <inkml:trace contextRef="#ctx0" brushRef="#br0" timeOffset="118242.77">6060 15019 346 0,'-15'8'358'15,"15"-4"-329"-15,8-2-21 16,24-2 10-16,16 0-12 16,12 0-3-16,8-2-29 0,6-5-52 15,3-4-64-15,-5-4-212 16</inkml:trace>
  <inkml:trace contextRef="#ctx0" brushRef="#br0" timeOffset="118485.47">7049 14658 813 0,'-30'-4'12'15,"-6"4"-9"-15,-1 1 12 0,3 19 12 16,-3 12-14-16,6 8-8 15,7 10-1-15,7 4 0 16,9 3-3-16,8 0 0 16,0-6-1-16,15-4-6 15,11-8-9-15,8-12-2 16,8-7-8-16,6-11-14 0,4-9-14 16,7 0-34-16,1-19-17 15,1-7-108-15</inkml:trace>
  <inkml:trace contextRef="#ctx0" brushRef="#br0" timeOffset="118931.24">7497 14833 604 0,'0'-31'90'0,"-13"5"-41"15,-4 1-12-15,-9 7-2 16,-4 7-10-16,-6 8-6 16,1 3-9-16,-1 11-5 0,4 13-1 15,5 4-2-15,8 4-1 16,9-1 0-16,10 0-3 15,0-3 3-15,15-6-2 16,7-6-3-16,0-10 0 16,4-6 2-16,2 0 1 15,0-14 2-15,-3-4 0 16,2-1 0-16,-4-2 5 0,0 1 10 16,-6 3-2-16,-3 4-1 15,1 7 0-15,-5 5-8 16,-3 1-3-16,3 18 0 15,-5 5 0-15,4 9-2 0,-3 7 0 16,4 6 3-16,-3 5-5 16,2 0 4-16,1-4-1 15,0-5-1-15,0-7-3 16,2-13 5-16,3-10-4 16,1-11 5-16,1-9-1 0,3-12 0 15,1-13 0-15,2-5 1 16,-1-4 0-16,-1-2-1 15,-3 4 0-15,-3 5-5 16,-3 8-16-16,-3 8-19 16,2 9-42-16,0 6-83 15,1 5-169-15</inkml:trace>
  <inkml:trace contextRef="#ctx0" brushRef="#br0" timeOffset="119125.58">8005 14990 157 0,'0'0'656'0,"0"0"-607"16,0 0-6-16,0 5-9 16,1 9-13-16,5 6 0 15,-1 5-12-15,1 5-7 16,-1 2 1-16,-1 3-4 16,-1-3-1-16,-3-6-17 0,0-2-27 15,0-12-44-15,0-6-53 16,5-6-70-16</inkml:trace>
  <inkml:trace contextRef="#ctx0" brushRef="#br0" timeOffset="119273.52">8335 15026 569 0,'24'-11'139'16,"-7"5"-58"-16,-6 6-12 16,-3 0-24-16,-7 13-21 15,-1 7-11-15,-6 4-8 16,-11 5-5-16,-5 3-3 0,1-7-33 15,-2-5-92-15,3-11-316 16</inkml:trace>
  <inkml:trace contextRef="#ctx0" brushRef="#br0" timeOffset="119720.43">8786 14724 128 0,'-4'-16'588'16,"2"3"-536"-16,-1 4-2 15,3 5 12-15,0 4-26 16,0 4-23-16,2 15-10 15,1 2 6-15,5 8 4 16,-3 3-8-16,-1-3-3 16,-1 6 0-16,1-5-2 0,-4-1-3 15,1-6-14-15,1-2-20 16,-2-5-37-16,2-9-59 16,0-5-61-16</inkml:trace>
  <inkml:trace contextRef="#ctx0" brushRef="#br0" timeOffset="120114.23">8768 14764 709 0,'-2'-25'69'0,"2"-4"-52"0,11 5 47 16,11 4-26-16,10 9-17 15,4 4-12-15,5 7-3 16,-5 2 0-16,-2 13-3 15,-13 10-1-15,-8 7-6 0,-11 1 4 16,-9 1-13 0,-15-3-4-16,-6-4 6 0,-3-8 9 15,2-2 2-15,9-8 3 16,6-4 2-16,7-5 4 16,7 1-2-16,7 3-4 0,15 0-3 15,7 3 0-15,3 4-3 16,2 5 3-16,-5-2-2 15,-10 6 1-15,-6-4-15 16,-13 0-5-16,-5-2 11 16,-13-3 5-16,-9-4 2 15,-4-6 0-15,1-1-1 0,2 0-1 16,5-3-12 0,9-9-18-16,9-4-29 0,5-6-34 15,8-3-25-15,13-9-110 16</inkml:trace>
  <inkml:trace contextRef="#ctx0" brushRef="#br0" timeOffset="120301.02">9135 14628 566 0,'27'-23'143'0,"-1"7"-59"15,-4 9-23-15,-1 7-11 16,1 5-19-16,3 18-14 16,-2 11-9-16,2 9 5 0,1 9-6 15,-1 1-3-15,-2 3-1 16,-7 0 0-16,-9-2-3 15,-7-3 0-15,-25-2 0 16,-19-1-13-16,-23-7-33 16,-17-5-39-16,-18-10-126 15</inkml:trace>
  <inkml:trace contextRef="#ctx0" brushRef="#br0" timeOffset="123915.23">1927 15819 684 0,'0'-12'52'0,"0"-2"-34"15,-2 0 31-15,-1 1-13 16,-4 2-19-16,-5 5-5 0,-3 1-3 16,-4 5 0-16,-8 0-4 15,0 10-1-15,-5 4 6 16,3 7-2-16,4 4-2 16,7 2 1-16,10 4-1 15,8 1-5-15,8 5 1 0,15 0-2 16,12 3 1-16,9-2 1 15,1 2 0-15,2-3-2 16,-6-3 1-16,-7 0-5 16,-12-4-11-16,-17-3-4 15,-5-2 8-15,-23-6 4 16,-15-2 4-16,-8-6 3 0,-5-8 0 16,1-3 2-1,5-3 5-15,7-15 5 0,11-4-2 16,19-6-6-16,8-3-4 15,22 1-10-15,20-2-20 16,19 1-25-16,7 3-56 0,9-1-82 16</inkml:trace>
  <inkml:trace contextRef="#ctx0" brushRef="#br0" timeOffset="124167.12">2434 15779 699 0,'-10'-4'169'15,"-5"4"-155"-15,-4 9-4 0,-1 19 12 16,1 14-7 0,0 13-6-16,3 8-7 0,7 4 7 15,7 4-4-15,4-3-4 16,10-6-3-16,17-7 2 15,8-12-2-15,9-11-16 0,8-12-28 16,7-18-62-16,5-7-174 16</inkml:trace>
  <inkml:trace contextRef="#ctx0" brushRef="#br0" timeOffset="124742.26">2848 16005 546 0,'0'-16'129'15,"0"-4"-92"-15,-4 2 12 16,-9 4 7-16,-1 2-28 16,-7 5-15-16,-5 7-5 15,-4 0-4-15,-3 8 0 16,-1 12-3-16,2 6 0 0,5-2-1 16,5 6-1-16,10-4-1 15,10-3 1-15,2-5-3 16,11-6-4-16,9-7 1 15,4-5 0-15,2 0-1 16,1-10 3-16,0-6 4 16,-4 4 2-16,-1-2 0 0,-6 4 14 15,-1 5 7-15,-5 5-4 16,2 3-8-16,0 13-9 16,-2 9 3-16,5 6 0 15,-3 6 3-15,0 6-4 16,1-3-2-16,-4-2 0 0,0-6 0 15,1-7-1-15,-7-9 1 16,2-10-1-16,2-6 3 16,-2-8 12-16,3-13 0 15,3-5-6-15,-1-7-5 16,5-4-1-16,-3-1-4 16,1 2-6-16,1 11-28 0,3 4-52 15,-1 7-109-15,2 9-314 16</inkml:trace>
  <inkml:trace contextRef="#ctx0" brushRef="#br0" timeOffset="125033.97">3208 16217 701 0,'-3'0'76'15,"-2"-4"-52"-15,-1 4 38 16,-1 0-24-16,1 10-24 15,1 7-11-15,3 5-1 0,2 4-3 16,0 1 2-16,4 2-1 16,4-8 4-16,0-3-4 15,1-9-5-15,0-7 4 16,0-2 1-16,0-11 4 0,0-10-2 16,-1-4 5-16,-5-6 1 15,-1 0 4-15,-2-2-5 16,-2 6-7-16,-1 4-4 15,-4 7-15-15,6 7-27 16,1 5-58-16,8 4-122 0</inkml:trace>
  <inkml:trace contextRef="#ctx0" brushRef="#br0" timeOffset="125178.28">3514 16273 829 0,'1'8'74'0,"-1"3"-58"15,2 3 22-15,0 4-14 16,-2 7-19-16,-2 1-7 16,-7-2-48-16,1-6-116 15</inkml:trace>
  <inkml:trace contextRef="#ctx0" brushRef="#br0" timeOffset="126075.17">3921 16110 650 0,'4'-8'57'0,"-2"0"-11"16,2 1 8-16,-1 1-17 16,1 3-12-16,-4 0-9 0,0 1 2 15,0 2 0-15,-9 0-8 16,-6 8-5-16,-1 5-1 16,-2 5 2-16,-2 3 1 15,4 2 2-15,6 4-3 16,4 0-1-16,6 0-2 15,1-4-2-15,18 1-2 0,4-6 2 16,6 0-2-16,3-5-12 16,1-6-18-16,2-2-25 15,-2-5-46-15,-5 0-75 16,-2-8-222-16</inkml:trace>
  <inkml:trace contextRef="#ctx0" brushRef="#br0" timeOffset="126225.55">4205 16267 637 0,'4'0'135'0,"-4"0"-82"16,5 9-3-16,2 7-12 16,0 2-11-16,1 3-9 0,-1 6-8 15,-5 2-7-15,-2 1-2 16,-17 0-6-16,-4-3-35 16,-6-9-83-16,0-8-255 15</inkml:trace>
  <inkml:trace contextRef="#ctx0" brushRef="#br0" timeOffset="126914.88">4591 16025 664 0,'-2'0'46'0,"2"0"-12"16,12 0 4-16,12-2-16 15,5 1 2-15,13-3-2 16,2 0-2-16,5 1-3 0,-3 0-5 16,0 1-2-16,-7 2-4 15,-3 0-3-15,-11 2-3 16,-6 9 2-16,-7 4-2 16,-9 7 0-16,-3 6 0 15,-7 7 1-15,-13 4 2 0,-4 4-5 16,-8 0 4-16,-2 0-2 15,0-8 0-15,-2 1 0 16,2-10 1-16,7-2 1 16,4-8-1-16,5-3-1 15,9-6 1-15,7-4-1 16,2-1 0-16,17-2 0 0,8 0 1 16,5 0 0-16,8 0-3 15,3 0 2-15,4-5 0 16,-4-1 0-16,-7 1-4 15,-2-1-15-15,-8 1-18 0,-8-2-33 16,-8-3-54-16,-7 0-65 16</inkml:trace>
  <inkml:trace contextRef="#ctx0" brushRef="#br0" timeOffset="127100.93">4717 16302 694 0,'0'0'40'0,"20"-8"-34"16,14-3 16-16,15 1-7 15,10-1-10-15,7 0-5 16,4 2-2-16,2 0-23 16,-6 2-52-16,-5-2-36 0,-9 4-101 15</inkml:trace>
  <inkml:trace contextRef="#ctx0" brushRef="#br0" timeOffset="127328.24">5374 16201 412 0,'-16'7'227'0,"-2"7"-169"0,-7 4-6 16,2 5 8-16,2 6-20 15,4-2-17-15,7 3-18 16,5-1-4-16,5-2 1 16,7-5-1-16,10-7-1 0,6-5-1 15,3-8-5 1,2-2-4-16,-3-10 6 0,0-10 0 15,-5-9 7-15,-8-1-4 16,-5-4 3-16,-5 3 4 16,-2 0-5-16,-5 4-2 15,-6 7-14-15,1 3-29 16,0 4-61-16,3 2-90 0</inkml:trace>
  <inkml:trace contextRef="#ctx0" brushRef="#br0" timeOffset="127581.32">5539 15914 816 0,'7'-13'58'16,"6"8"-43"-16,8 5 15 0,12 16-11 16,9 13 1-16,0 11-15 15,4 10 0-15,-5 12-4 16,-4 3 0-16,-10 5-1 15,-13-3 0-15,-9-2-2 16,-7-10-12-16,-18-8-5 0,-9-15-8 16,-3-7-21-16,1-15-9 15,2-10-45 1,11-4-81-16</inkml:trace>
  <inkml:trace contextRef="#ctx0" brushRef="#br0" timeOffset="127869.54">6270 16102 283 0,'0'0'395'15,"0"0"-363"-15,7 0 13 16,2 0 13-16,8 0 1 16,-2 0-28-16,9 0-16 15,5 0-3-15,0 0-1 0,3 0-10 16,-2 0 0-16,1 0-2 16,-6 6-20-16,-9 2-28 15,-6 1-34-15,-10 0-85 16,-10 5-202-16</inkml:trace>
  <inkml:trace contextRef="#ctx0" brushRef="#br0" timeOffset="127987.55">6345 16275 584 0,'-8'8'115'15,"6"-3"-57"-15,4 1 7 16,15-5-13-16,14 4-26 0,9-3-14 16,4 1-10-16,10-3-25 15,1 0-109-15</inkml:trace>
  <inkml:trace contextRef="#ctx0" brushRef="#br0" timeOffset="139522.22">12971 6259 441 0,'10'-18'74'0,"-6"2"-13"16,1 0 29-16,-5-2-10 0,0 4-46 15,0 2-2-15,-2 2-2 16,-8 1-5-16,-5 6-3 15,-4 3-10-15,-5 0-6 16,-7 9-2-16,1 5-3 16,-1 9 0-16,3 4 2 15,0 2-3-15,12 3 1 0,5 1 2 16,11 2-5-16,2-2 3 16,18 1 1-16,7-2-2 15,7-1 1-15,6-3-2 16,-1-3 2-16,-2-4 1 15,-2-3-2-15,-7-1 0 0,-6-4 1 16,-11-1-2-16,-9-3-4 16,-2 3-7-16,-22-3 6 15,-8-4 1-15,-10-2 2 16,-3-3 1-16,-2 0 4 16,2-3 0-16,9-7-1 0,5-3 0 15,15-1 3-15,10-3-5 16,10 1-21-16,21-1-48 15,12-2-82-15,8-4-151 16</inkml:trace>
  <inkml:trace contextRef="#ctx0" brushRef="#br0" timeOffset="139913.37">13343 6078 483 0,'-5'-7'301'0,"-4"6"-285"16,0 1 7-16,0 8 6 15,0 17-15-15,-1 11-7 16,-4 14 7-16,6 7 4 16,1 9-5-16,3 2-6 15,4 0 0-15,4-7-2 16,11-6-3-16,11-7 0 0,6-7 0 15,10-9-2-15,6-11-9 16,8-12-43 0,7-9-131-16</inkml:trace>
  <inkml:trace contextRef="#ctx0" brushRef="#br0" timeOffset="151039.4">13668 6438 485 0,'4'-11'94'0,"3"0"-46"15,-2 1 24-15,3-4-7 16,-3 2-47-16,-1 0 9 0,-3 0-1 15,-1-1 2-15,0 0-13 16,-5 3 0-16,-8 2-3 16,-4 5-4-16,-7 3-4 15,1 0 0-15,0 3-1 16,-1 10-3-16,3 3 0 0,7 5 1 16,4 1-2-16,8 1-2 15,2-2 4-15,6 1-2 16,10-8 2-16,4-1-3 15,-1-8 2-15,5-5 4 16,-2 0-6-16,-3-15 4 0,-3 0-2 16,-3-9 2-16,0 3 0 15,-8-1 1-15,2 3 1 16,-4 3 3-16,1 5 4 16,-2 4-2-16,4 7-8 15,-1 0 3-15,4 13-10 16,4 10 3-16,1 7 3 0,4 10 0 15,1 6 1-15,3 4-2 16,-6-2 1-16,2-2 0 16,-6-7-4-16,0-9-2 15,-5-10 3-15,-2-6 3 0,0-10-1 16,1-4 3-16,-2-17 3 16,3-4 1-16,1-9-2 15,1-5 0-15,3-1 0 16,0-1-4-16,1 6 0 15,-3 5-5-15,7 4-20 16,0 9-30-16,0 3-55 16,-3 5-168-16</inkml:trace>
  <inkml:trace contextRef="#ctx0" brushRef="#br0" timeOffset="151255.63">14261 6540 695 0,'5'4'204'16,"1"-1"-178"-16,-6-1-2 16,2 2 4-16,3 3-15 15,0 5-6-15,1 5-4 0,2 1-2 16,-2 1 0-16,0 1-1 16,-3-1-5-16,-1 0-23 15,0-6-25-15,-1-4-38 16,3-5-83-16,3-4-213 15</inkml:trace>
  <inkml:trace contextRef="#ctx0" brushRef="#br0" timeOffset="151419.53">14586 6584 755 0,'7'0'121'0,"-3"0"-75"0,-1 0-9 15,2 1-11-15,-3 10-12 16,3 3-9-16,-5 6-2 15,0 3-3-15,-12 3-1 16,-3-2-34-16,-9-9-89 16,-1-7-302-16</inkml:trace>
  <inkml:trace contextRef="#ctx0" brushRef="#br0" timeOffset="152147.87">15009 6271 616 0,'-1'-3'67'0,"1"0"11"16,0-2-10-16,0 5-20 16,0 0-16-16,0 0-15 0,0 0-4 15,0 11-2-15,0 6-3 16,4 2 5-16,3 8-2 16,-2 3-2-16,0 2 0 15,4 0-8-15,-3-1 4 16,1-6-6-16,0-6 3 0,0-4-4 15,1-5 2-15,-3-3 0 16,1-3 0-16,-3-4 1 16,0 0-1-16,-1 0 3 15,2 0-1-15,-3-4 0 16,-1-1-1-16,2 0 0 0,-2-2-3 16,2 3-6-16,-2-3-5 15,0 3-9-15,0-3-6 16,0 1-9-16,3 0-27 15,-3-3-69-15,0-2-101 16</inkml:trace>
  <inkml:trace contextRef="#ctx0" brushRef="#br0" timeOffset="152547.97">15173 6273 436 0,'-15'-8'267'0,"2"-1"-244"0,-1 1 10 16,2 5 17-16,5 3-21 16,0 0-20-16,1 12-7 15,3 4 1-15,-1 6 3 0,4 3 2 16,0 7-2-16,4 1 1 16,7 3-2-16,1 0-1 15,3-3 2-15,3-2-6 16,-2-3 2-16,2-6-2 15,3-4 0-15,-1-8 0 16,3-6 2-16,1-4-1 0,-2 0 1 16,-2-15 0-16,-5-11 0 15,-3-2 1-15,-8-10 1 16,-4-2 0-16,-2-4-4 16,-15 5 1-16,-14 1-1 15,2 9 0-15,-8 5 0 0,3 10 0 16,2 5-1-1,6 6-2-15,8 4-10 0,15 7-31 16,3 7-61-16,12 7-87 16,11-1-367-16</inkml:trace>
  <inkml:trace contextRef="#ctx0" brushRef="#br0" timeOffset="152723.01">15601 6471 812 0,'3'0'99'0,"-3"0"-89"16,0 2 13-16,2 5-3 0,2 7-11 15,-4 6-8-15,1 5 0 16,-1 0-4-16,0 3-29 16,0-8-60-16,-3-8-140 0</inkml:trace>
  <inkml:trace contextRef="#ctx0" brushRef="#br0" timeOffset="153171.66">15942 6252 637 0,'0'-11'124'0,"0"4"-107"16,0 5 47-16,0 2-24 0,2 2-27 15,3 12-12-15,2 9 2 16,0 6 5-16,1 6 3 16,0 7-2-16,3-1-4 15,-1 3-2-15,-3-4-3 16,-1-4 0-16,0-9-10 0,-3-4-11 15,-1-8-19-15,-2-6-22 16,0-7-24-16,0-2-28 16,-9-8-49-16</inkml:trace>
  <inkml:trace contextRef="#ctx0" brushRef="#br0" timeOffset="153498.84">15911 6320 609 0,'0'-25'63'0,"6"3"4"15,12 2-4-15,8 5-29 16,9 4-14-16,4 4-3 16,2 7 3-16,3 0-3 0,-10 7-7 15,-10 7-6-15,-7 5-6 16,-10 5-1-16,-7 1-4 16,-12-2-3-16,-10 1-4 15,-5-5 2-15,-2-2 8 16,2-3 5-16,10-6 1 0,2-4 0 15,8 5 2-15,7-2 2 16,1 5-4-16,16 2 0 16,6 4 0-16,12 6 0 15,2-1 0-15,2 1-1 16,1-2-1-16,-5-4 1 16,-9-4-3-16,-4-2-42 0,-6-6-28 15,-7-6-46-15,-2-4-22 16,-2-14-291-16</inkml:trace>
  <inkml:trace contextRef="#ctx0" brushRef="#br0" timeOffset="153715.2">16471 6136 756 0,'9'-2'45'15,"3"2"-32"-15,2 9 12 0,6 16 7 16,2 9-6-16,-2 9-12 15,0 10-6-15,-7 5-2 16,-6 0-3-16,-7-1-2 16,0-7-2-16,-13-6-9 15,-8-10-7-15,-2-11-20 0,-4-10-23 16,0-13-64-16,1-1-105 16</inkml:trace>
  <inkml:trace contextRef="#ctx0" brushRef="#br0" timeOffset="154041.24">16962 6325 726 0,'0'0'99'0,"0"0"-64"16,0-2 20-16,7 0-28 15,8 2-12-15,2 0-12 16,8 0-3-16,6 2-1 15,3 3-4-15,-2 6-23 16,-7 2-43-16,-11-3-54 0,-12 1-77 16</inkml:trace>
  <inkml:trace contextRef="#ctx0" brushRef="#br0" timeOffset="154148.01">16996 6462 660 0,'-12'4'108'0,"12"-3"-74"15,8 0 6-15,23 2-24 16,13-1-12-16,9 0-5 15,11-2-51-15,1 0-125 16</inkml:trace>
  <inkml:trace contextRef="#ctx0" brushRef="#br0" timeOffset="154954.41">13103 7395 128 0,'5'-16'320'16,"-3"2"-236"-16,-2-4 4 15,0 4-3-15,0-1-25 16,-9 1-11-16,-2 5-21 16,-1 4-7-16,-5 3-8 0,2 2 2 15,-6 0-5-15,1 11-3 16,1 7-5-16,1 3 1 16,2 4-2-16,1 2-1 15,8 3 1-15,7 2-1 16,0 0 0-16,14 2 3 0,6 0-2 15,7 0 0-15,4-2 1 16,1-4 0-16,1 3-5 16,1-5 4-16,-6-1 1 15,-6-1-4-15,-8-2-1 0,-7-3-7 16,-7-3-7 0,-10-1 4-16,-12-6 8 0,-9 0 1 15,-3-8 0-15,-3-1 2 16,1-7 3-16,2-9-1 15,7-2 1-15,5-6 2 16,13-1 0-16,9 3-2 0,6-3-2 16,21 1-13-16,8 3-24 15,9 1-30-15,4 0-75 16,3 3-304-16</inkml:trace>
  <inkml:trace contextRef="#ctx0" brushRef="#br0" timeOffset="155235.01">13589 7324 541 0,'0'-4'253'0,"0"-14"-231"15,-7 15 13-15,-5 3 7 16,-1 14-28-16,-3 9-13 15,-6 13 0-15,0 9 1 0,2 10 1 16,5 4-2-16,2-1 2 16,10-1-5-16,3-3 2 15,3-9-10-15,15-12-15 16,5-8 4 0,10-7-2-16,4-11-25 0,7-7-107 15,4-8-174-15</inkml:trace>
  <inkml:trace contextRef="#ctx0" brushRef="#br0" timeOffset="155758.81">13952 7495 144 0,'3'-14'403'0,"-1"-1"-333"16,-2 1 8-16,0-4-11 16,-9 6-15-16,-3 3-23 15,-6 0-9-15,-6 6-10 16,2 3-4-16,-5 0-3 16,5 8-1-16,2 7-1 15,4 2-2-15,9 3-1 16,3 0 2-16,4-4-1 0,6-2-1 15,10-3 0-15,2-6-1 16,1-3 1-16,5-2-1 16,-1 0 2-16,-1-7-1 15,-5-2 4-15,-2 2-1 0,-4 2 2 16,-1 1 2-16,-5 4 1 16,3 0-4-16,-1 12-5 15,0 8 3-15,0 5-1 16,1 5 2-16,-1 2-1 15,-2 0 1-15,-1-3-2 0,-2-6 1 16,-1-7 1-16,1-7-1 16,-2-3 0-16,2-6 4 15,2 0 12-15,0-13 8 16,4-3-11-16,-1-5-8 16,5-3-1-16,2 1-4 15,2 2-4-15,0 6-26 0,2 3-45 16,3 3-63-16,-4 6-119 15</inkml:trace>
  <inkml:trace contextRef="#ctx0" brushRef="#br0" timeOffset="155951.46">14261 7624 424 0,'3'3'330'0,"1"-3"-279"15,-3 2 4-15,4 3-2 16,0 0-27-16,0 4-15 0,4 6-4 15,1 3 0-15,0 1-3 16,-1 6-3-16,-4-2-2 16,1 3-19-16,-2-5-34 15,-1-5-58-15,2-7-108 16</inkml:trace>
  <inkml:trace contextRef="#ctx0" brushRef="#br0" timeOffset="156099.41">14613 7725 719 0,'2'0'157'16,"-2"0"-132"-16,0 2-7 0,0 13-4 15,0 4-1-15,-5 8-11 16,-7 1 0-16,2 2-20 16,-1-6-68-16,-3-14-179 15</inkml:trace>
  <inkml:trace contextRef="#ctx0" brushRef="#br0" timeOffset="156556.31">15089 7427 740 0,'3'-3'65'15,"-1"-12"-12"-15,-2 12 3 16,2 1-21-16,-2 2-10 16,1 0-17-16,-1 5-7 0,7 8-1 15,-2 4-3-15,4 8 7 16,-1 4 0-16,4 2-4 15,-2 1 2-15,0-2-2 16,5-2-12-16,-2-3-26 0,3-5-30 16,3-9-75-16,1-6-124 15</inkml:trace>
  <inkml:trace contextRef="#ctx0" brushRef="#br0" timeOffset="156726.59">15601 7539 442 0,'5'0'411'16,"-3"2"-373"-16,0 6-26 16,-2 2 5-16,1 5 6 15,1 4-13-15,-2 8-6 0,0-2-4 16,0 0-5 0,-3 0-34-16,-4-9-61 0,0-9-113 15</inkml:trace>
  <inkml:trace contextRef="#ctx0" brushRef="#br0" timeOffset="157112.09">15913 7395 467 0,'14'-2'190'0,"-10"-3"-139"15,0-1 16-15,-2 3 0 16,-1 3-14-16,-1 0-30 15,2 0-14-15,0 7-5 0,5 9-3 16,0 2 1-16,4 7 3 16,1 4-6-16,2-2 3 15,3 1-2-15,-3-5-3 16,-4-4-13-16,-2-2-17 16,-3-7-37-16,-3-4-52 0,-2-6-37 15,0 0-265-15</inkml:trace>
  <inkml:trace contextRef="#ctx0" brushRef="#br0" timeOffset="157475.78">15925 7441 566 0,'0'-24'147'0,"0"0"-101"16,6-1 8-16,14 4-8 16,7 3-19-16,7 7-8 15,5 4-9-15,3 7 1 16,-3 0-3-16,-8 14-4 15,-4 8-4-15,-17 1 0 0,-10 6-5 16,-7-1-11-16,-16-1-8 16,-4-4 3-16,-2-3 13 15,2-8 9-15,9-1-1 16,8-7 4-16,5-3 1 16,7 1 0-16,18 0-7 0,7 0 4 15,7 5-2-15,7 2-2 16,1 3-2-16,-4 3 3 15,-11 0 1-15,-10 9 2 16,-12-5-2-16,-5 1-19 16,-24-1 12-16,-6 1 2 0,-8-8-7 15,1-2 6 1,5-5 4-16,6-5-12 0,8 0-36 16,14-18-60-16,4-5-60 15</inkml:trace>
  <inkml:trace contextRef="#ctx0" brushRef="#br0" timeOffset="157686.31">16427 7293 577 0,'9'-10'272'0,"-2"2"-235"16,3 8-10-16,5 0-6 16,4 20-7-16,5 9-7 0,3 6-5 15,3 12 2-15,-1 3-3 16,-4 3 1-16,-7 6-2 15,-7-3 1-15,-11-5-6 16,-8-5-13-16,-18-10-17 0,-8-11-30 16,-6-15-42-16,-1-10-106 15</inkml:trace>
  <inkml:trace contextRef="#ctx0" brushRef="#br0" timeOffset="158132.79">17208 7481 479 0,'-2'0'239'16,"0"0"-196"-16,2 0 19 16,0 0-20-16,9 0-10 15,9 0-12-15,7 0-9 0,7 0-3 16,8 0-4-16,3 0-3 16,-1 0-3-16,-3 3-11 15,-12 4-37-15,-11 4-46 16,-13-2-97-16,-6 4-371 15</inkml:trace>
  <inkml:trace contextRef="#ctx0" brushRef="#br0" timeOffset="158253.24">17245 7654 585 0,'-5'7'124'16,"5"-2"-97"-16,20-1 38 16,16 0-24-16,12-3-9 0,9 1-26 15,8 0-5-15,1-2-19 16,-3-2-196-16</inkml:trace>
  <inkml:trace contextRef="#ctx0" brushRef="#br0" timeOffset="161871.07">17904 6046 637 0,'-10'-10'64'15,"-3"3"-20"-15,-2 7 0 16,-2 0-2-16,-1 12-24 15,-2 13-11-15,-3 9 4 16,1 12 6-16,2 8-8 16,6 3 1-16,5 6-3 0,8-3-5 15,1-1-4-15,7-4 4 16,10-5-2-16,8-6-2 16,9-10-13-16,7-7-33 15,3-11-21-15,5-9-81 16,2-7-163-16</inkml:trace>
  <inkml:trace contextRef="#ctx0" brushRef="#br0" timeOffset="162496.99">18357 6275 507 0,'0'-15'87'0,"0"0"-31"15,-4 0 17-15,-4 1-26 0,-6 1-17 16,-3 3-15-16,-5 5-5 15,-5 1-7-15,0 4-1 16,-3 2-1-16,-3 12 0 16,4 4 0-16,5 2 0 15,6 1-1-15,9 0 2 16,9-1-3-16,0-2 1 0,17-4 0 16,9-3-1-16,3-6 2 15,6-5-2-15,-1 0-2 16,-1-5 1-16,-3-8 0 15,-5 3 2-15,-4-4 2 16,-11 1 0-16,0 2 8 0,-3 4 9 16,-4 3 1-16,-1 4-9 15,-2 7-10-15,3 10-2 16,1 8-1-16,-1 11 4 16,2 4-2-16,2 5 0 15,0-1 1-15,-2-1-1 16,2-9 0-16,-2-6-7 15,-1-9 2-15,2-11 4 0,1-8 1 16,1-5 4-16,-1-15 4 16,5-7-1-16,0-4 5 15,-2-7 2-15,5-1-6 16,-3 3-3-16,2 4-5 0,-2 7 0 16,1 6-1-16,-1 8-22 15,-2 9-50-15,4 2-95 16,-2 0-194-16</inkml:trace>
  <inkml:trace contextRef="#ctx0" brushRef="#br0" timeOffset="162697.31">18820 6473 821 0,'2'-6'55'0,"-2"5"-17"0,0 1-7 16,5 1-11-16,-1 12-12 15,0 4-6-15,3 8 1 16,0 5-2-16,-4 0-4 16,1-2 0-16,0 0-24 0,0-9-33 15,1-5-54-15,4-9-122 16</inkml:trace>
  <inkml:trace contextRef="#ctx0" brushRef="#br0" timeOffset="162861.17">19185 6510 803 0,'3'-3'77'0,"-3"3"-42"0,0 0-13 15,0 11-8-15,0 10-10 16,-3 0-4-16,-4 8 2 16,-6-1-7-16,0-6-36 0,-3-4-81 15,0-11-205 1</inkml:trace>
  <inkml:trace contextRef="#ctx0" brushRef="#br0" timeOffset="163509.19">19758 6121 627 0,'0'-6'68'16,"0"0"-12"-16,-6 2-10 0,-5 4-14 15,-3 0-20-15,-6 13-6 16,-3 5 2-16,-3 9 4 15,0 3 2-15,-3 7-2 16,9 1-5-16,2 1-1 0,8-3-2 16,6-1-3-16,4-6 2 15,11-2-5-15,10-4 4 16,10-7 0-16,6-4-3 16,7-7 2-16,-1-3-5 15,4-2-14-15,-8 0-35 16,-8-8-29-16,-14-8-70 0,-9 1-180 15</inkml:trace>
  <inkml:trace contextRef="#ctx0" brushRef="#br0" timeOffset="163680.54">19594 6346 492 0,'0'-5'218'15,"6"-4"-171"-15,15 2-27 16,13 0-12-16,13-2 0 15,7 2-6-15,9 0 0 16,0-3-3-16,-2 3 0 0,-4-1-50 16,-5-3-83-16,-10-7-191 15</inkml:trace>
  <inkml:trace contextRef="#ctx0" brushRef="#br0" timeOffset="163873.37">20194 6045 581 0,'-2'-6'190'15,"1"3"-152"-15,1 3 16 16,1 0-26-16,10 10-14 16,5 10-7-16,5 5 10 15,3 5-6-15,-2 6-4 0,-5 2-3 16,-4 5-1-16,-11 4 0 16,-4 2-5-16,-23 2-1 15,-16 3-20-15,-17-4-45 16,-16-7-139-16</inkml:trace>
  <inkml:trace contextRef="#ctx0" brushRef="#br0" timeOffset="164521.12">18321 7277 651 0,'-17'-16'66'0,"3"6"-13"0,-6 6-15 16,1 4-1-16,-3 14-19 16,-3 11-10-16,1 9-1 15,4 5 3-15,1 8-2 16,7 1-3-16,10-1-4 16,2 1 1-16,7-4-3 0,12-5-1 15,3-5-1-15,5-4-27 16,7-8-24-16,2-12-40 15,4-10-62-15,1-3-299 16</inkml:trace>
  <inkml:trace contextRef="#ctx0" brushRef="#br0" timeOffset="165006.79">18632 7481 575 0,'-6'-9'27'0,"1"-4"-2"16,0 3 25-16,-1-1-13 16,-3 2-25-16,-3 2-2 15,-5 2 1-15,2 5-4 16,-7 0-2-16,2 3-4 0,2 6 2 16,3 3-1-16,3 3 2 15,9-5-4-15,3-1 0 16,1-2 1-16,8-3 2 15,8-2-1-15,0-2-1 16,2 0-2-16,1-6 2 0,0-2 0 16,-3-2 1-16,1 2 1 15,-5 3 8-15,-1 5 3 16,-3 0-6-16,4 10-4 16,-1 10-1-16,-5 6 1 15,2 12-1-15,-2 1-1 16,-1 2 1-16,-5-2-5 15,-1-7 3-15,0-4 1 0,0-10-4 16,0-10 3-16,4-8 0 16,4-2 7-16,0-15 31 15,3-7-16-15,6-6-8 16,2-4-8-16,1 0-2 0,0-1-2 16,-3 6-2-16,3 2-8 15,-1 11-28-15,0 3-46 16,-3 10-113-16,-2 3-194 15</inkml:trace>
  <inkml:trace contextRef="#ctx0" brushRef="#br0" timeOffset="165185.87">19037 7584 552 0,'2'4'217'0,"-2"-4"-163"15,2 5-16-15,2 3-8 16,1 2-7-16,-1 4-9 0,-1 4-9 15,3 5-4-15,-3 2-1 16,-1 0-10-16,-1-2-40 16,-1-5-50-16,0-5-69 15,8-12-200-15</inkml:trace>
  <inkml:trace contextRef="#ctx0" brushRef="#br0" timeOffset="165348.16">19405 7631 743 0,'6'0'94'0,"-5"0"-49"0,2 0-14 16,-3 5-19-16,0 9-1 15,0 6-10-15,-6 5-1 16,-5 5 0-16,-5-2-15 16,-3-3-65-16,-3-7-115 15</inkml:trace>
  <inkml:trace contextRef="#ctx0" brushRef="#br0" timeOffset="165882.12">20036 7288 547 0,'2'-13'97'0,"-2"5"-42"16,-2 2 6-16,-13 6-13 15,-4 0-25-15,-6 11-11 16,-4 8 1-16,-1 8 2 0,-3 4-1 15,4 4-2-15,4 5-5 16,7-1-4-16,7-1-3 16,8-3 0-16,3-1 0 15,14-8 0-15,9-2 1 16,8-8 0-16,5-6-1 16,4-2-4-16,-1-6-14 15,-3-2-29-15,-4 0-11 0,-8-10-46 16,-9-2-22-16,-12-4-212 15</inkml:trace>
  <inkml:trace contextRef="#ctx0" brushRef="#br0" timeOffset="166057.84">19813 7501 650 0,'0'-8'64'0,"16"1"-32"16,11 2-16-16,13-1-6 15,10 3-5-15,6-5-4 0,5 3-1 16,-4 0-3-16,-1-4-57 16,-7-2-82-16,-7-1-364 15</inkml:trace>
  <inkml:trace contextRef="#ctx0" brushRef="#br0" timeOffset="166254.34">20388 7265 283 0,'0'-9'431'0,"0"2"-370"15,0-1-10-15,3 8 0 16,7 0-23-16,0 4-23 0,4 12-3 16,5 2 2-16,2 7 0 15,-3 5 0-15,0 1-3 16,-7 3 1-16,-6 1 0 16,-5 3-2-16,-9-1 0 15,-18 6-2-15,-16 0-26 16,-11-2-57-16,-19-3-122 0</inkml:trace>
  <inkml:trace contextRef="#ctx0" brushRef="#br0" timeOffset="168883.5">13331 8454 617 0,'0'-10'76'15,"0"-1"-28"-15,0 2-10 16,0 0-1-16,-5 0-17 16,-4 6-9-16,-4 1 3 0,-3 2-6 15,-6 0-3-15,-5 11-1 16,-2 3-2-16,-3 4 3 15,3 3-2-15,1 4 2 16,6 0 0-16,6 2-3 16,7 2 0-16,9-1-2 0,0-1 0 15,16 1 1-15,9-1-1 16,8 2 0-16,2-2 2 16,6 1-4-16,-4-3 3 15,-3 0-3-15,-3 0-3 16,-6-2 0-16,-6 1-3 15,-9-5-1-15,-10 0 3 0,0-1-4 16,-17-5-1-16,-10-2 9 16,-5-4 1-16,-4-6 2 15,-1-1 1-15,1-5 0 16,7-9 13-16,5-8-6 16,9-1-5-16,10-1-4 0,5-5-8 15,20 2-27-15,11 2-38 16,8 0-93-16,5 2-265 15</inkml:trace>
  <inkml:trace contextRef="#ctx0" brushRef="#br0" timeOffset="169318.18">13859 8472 574 0,'5'-13'115'0,"-5"3"-69"15,0 5 7-15,-4 3 2 16,-8 2-22-16,-10 12-26 16,-1 11-4-16,-3 10 0 15,2 11 4-15,-1 8-1 16,5 9-2-16,11-1-1 0,9 3-3 15,0-4-2-15,20-6-1 16,9-8-15-16,5-11-15 16,2-9-3-16,5-11-30 15,2-10-66-15,-7-6-229 16</inkml:trace>
  <inkml:trace contextRef="#ctx0" brushRef="#br0" timeOffset="169900.49">14205 8670 572 0,'0'-19'130'0,"0"-5"-91"16,0 3 10-16,-7 2-1 16,-2 3-10-16,-6 3-23 15,-2 4-10-15,-3 9-2 16,-4 0-1-16,2 4-2 16,2 12-2-16,1 2 0 0,9 3 1 15,3 2-2-15,7-3 1 16,0-2-2-16,10-2-1 15,5-6 0-15,4-2 4 16,1-7 0-16,4-1 0 0,-3-1 1 16,1-9 2-1,0-2-1-15,-5 3 0 0,-4 2 0 16,-1 0 2-16,-3 3 2 16,-1 4-5-16,-3 2 4 15,0 11-4-15,-1 6-4 16,1 8 5-16,1 5 0 0,-1 4-1 15,1 0 2-15,-1-3-2 16,2-4 0-16,1-8 0 16,-1-6 0-16,0-7 0 15,1-8 1-15,0 0 3 16,3-10 17-16,-1-6-9 0,5-8 1 16,-3-1-5-16,3-3-1 15,-3 3-2-15,-1 0-7 16,-2 7-4-16,0 6-16 15,-2 7-40-15,2 5-82 16,0 0-130-16</inkml:trace>
  <inkml:trace contextRef="#ctx0" brushRef="#br0" timeOffset="170116.55">14659 8810 741 0,'0'0'104'15,"0"0"-62"-15,0 0-4 16,0 1-17-16,2 10-7 16,0 4-10-16,1 2-2 15,1 4 2-15,0 3-1 16,-2-1-2-16,-2-2-1 0,0 1-19 16,2-5-22-16,-2 0-44 15,3-6-51-15,4-10-80 16</inkml:trace>
  <inkml:trace contextRef="#ctx0" brushRef="#br0" timeOffset="170263.87">14907 8906 613 0,'5'0'161'16,"-3"0"-102"-16,-2 0-23 16,2 4-11-16,-2 10-5 15,0 4-10-15,0 5-6 0,-5 4-5 16,-6 1-5-16,-1-3-78 15,-3-9-185-15</inkml:trace>
  <inkml:trace contextRef="#ctx0" brushRef="#br0" timeOffset="170929.11">15506 8549 393 0,'0'-7'201'0,"0"3"-160"15,0-1 36-15,-2 3-22 16,-4 2-16-16,-5 0-20 15,-1 0-12-15,-4 7-3 16,-4 9 5-16,-5 2-3 16,-2 7 5-16,0 5 0 0,2 4-1 15,-2 2-1-15,8 2-1 16,4-3-4-16,9-1-3 16,6-5 0-16,6-2-1 15,14-8 1-15,9-3-2 16,6-7 1-16,8-3 2 0,2-6-5 15,3 0-15-15,0-3-22 16,-8-4-35-16,-7-3-49 16,-10-3-31-16,-12 1-199 15</inkml:trace>
  <inkml:trace contextRef="#ctx0" brushRef="#br0" timeOffset="171156.2">15323 8783 707 0,'-4'-8'75'16,"4"3"-45"-16,2-2 20 16,15 0-24-16,9 4-18 15,6-3-6-15,7 2-1 0,6 3-1 16,3-1-1-16,0 2-25 15,-6 0-54-15,-2 0-52 16,-7 0-65-16</inkml:trace>
  <inkml:trace contextRef="#ctx0" brushRef="#br0" timeOffset="171370.23">15935 8856 678 0,'3'4'72'16,"1"-1"-21"-16,-4 1 6 0,2 4-6 15,-1 4-26-15,-1 1-9 16,0 5-2-16,0 6-6 16,-7 2-5-16,-9 6-3 0,-8 4-18 15,-6-2-80-15,-9 0-288 16</inkml:trace>
  <inkml:trace contextRef="#ctx0" brushRef="#br0" timeOffset="177617.2">16156 8544 589 0,'-13'0'54'16,"6"0"-25"-16,3 0 31 0,4 0-9 15,5 0-26-15,14 0-16 16,2 0 2-16,7 0 10 16,8-2-10-16,3 0-1 15,-2 0-15-15,1-1 8 16,-4-1-2-16,-4 2 3 0,-6 2-6 16,-4 0 4-16,-8 0-2 15,-7 0 1-15,-3 8-2 16,-2 8 11-16,-5 0-4 15,-7 5-2-15,-3 6 0 16,-4 3-3-16,-3 4-2 0,0 2 1 16,1 3 0-16,-3-5 1 15,4 1 0-15,3-4 0 16,0-6 1-16,5-4-2 16,4-8-2-16,5-3 2 15,3-4-1-15,0-5 1 0,3 1 0 16,9-2 3-16,1 0-2 15,8 0 0-15,2 0-1 16,2-2 0-16,5 1 0 16,1-1 0-16,4 0 0 15,-3 2 1-15,2 0-7 16,-5 0-4-16,-3 0-3 0,-6 0-32 16,-2 0-32-16,-7 0-38 15,-8-2-22-15,-3-3-167 16</inkml:trace>
  <inkml:trace contextRef="#ctx0" brushRef="#br0" timeOffset="177867.81">16168 8775 548 0,'-5'0'134'16,"5"0"-109"-16,1-5 29 0,16-2-20 15,9 0-21-15,8 0-9 16,8 0-3-16,3-2-1 16,3 5-3-16,-1 2-43 15,-7 1-89-15,-4 1-112 16</inkml:trace>
  <inkml:trace contextRef="#ctx0" brushRef="#br0" timeOffset="178228.61">16677 8829 406 0,'0'0'241'0,"-7"0"-199"0,-1 0 17 16,-1 8-14-1,2 2-16-15,-3 6-11 0,5 3-9 16,2 3-3-16,4-2-3 16,1-2-2-16,13-3 2 15,1-4-2-15,4-4-3 16,3-5 2-16,2-2-1 0,-2-7-3 15,-4-9 1-15,-4-4 3 16,-5-3 0-16,-5-1 2 16,-5-3-1-16,0 4 1 15,-10 3-2-15,-3 5-4 16,-4 3-15-16,3 7-19 0,2 5-48 16,2 0-23-16,7 0-60 15</inkml:trace>
  <inkml:trace contextRef="#ctx0" brushRef="#br0" timeOffset="178502.21">16852 8449 713 0,'-2'-18'58'0,"2"4"-21"16,4 12 7-16,14 2-22 0,4 14-14 15,5 15-3-15,5 7-3 16,-1 12 0-16,-1 7 0 16,-7 8-1-16,-5 3-1 15,-11 1 0-15,-7 0 1 16,-3-3-1-16,-19-6-1 16,-9-4-7-16,-8-9-19 0,-5-8-7 15,-2-12-32-15,2-14-84 16,5-11-285-16</inkml:trace>
  <inkml:trace contextRef="#ctx0" brushRef="#br0" timeOffset="179086.52">17583 8667 489 0,'-2'2'112'16,"0"-2"-48"-16,2 0 30 15,0 0-33-15,0 0-29 16,11 0-3-16,4 0-17 15,2-4 2-15,8 0-7 0,4 1-1 16,4 1-6-16,-3 2-1 16,-1 0 2-16,0 0-20 15,-7 4-17-15,-9 1-69 16,-6 0-77-16,-7 4-220 16</inkml:trace>
  <inkml:trace contextRef="#ctx0" brushRef="#br0" timeOffset="179226.99">17646 8799 588 0,'-9'5'91'0,"9"1"-44"16,4-5 10-16,19 1-14 15,8 0-21-15,6-2-16 0,9 0-1 16,7 0-6-16,-3 0-47 16,-3-5-131-16,-4-6-452 15</inkml:trace>
  <inkml:trace contextRef="#ctx0" brushRef="#br0" timeOffset="181157.41">18680 8389 622 0,'0'-25'71'15,"-11"3"-32"-15,-1 6 2 16,-8 9 11-16,-3 7-21 16,-2 3-15-16,-2 19-10 15,1 10 5-15,5 11-4 0,3 9-2 16,5 6-1-16,6 6-2 16,7 1-1-16,0-6-1 15,19-4-1-15,0-10 0 16,9-12-7-16,6-6-11 0,7-14-31 15,1-8-20-15,4-5-56 16,-4-8-78-16</inkml:trace>
  <inkml:trace contextRef="#ctx0" brushRef="#br0" timeOffset="181640.87">19042 8542 641 0,'-22'-20'64'16,"-5"2"-40"-16,0 6 24 0,-2 8-22 16,2 4-7-16,2 2-8 15,2 16-8-15,3 3-1 16,8 10-3-16,5-1 3 16,7 0-2-16,0-1-1 15,17-6-2-15,3-7-1 16,5-7-2-16,0-7-4 0,2-2-2 15,0-7 5 1,-2-11 9-16,-2 0-2 0,-1-1 1 16,-6-1-2-16,-3 2 12 15,0 4 5-15,-6 5 2 16,0 7-3-16,0 2-7 16,-2 7-6-16,3 11-1 0,-3 9 2 15,0 7-3-15,-1 3 0 16,-1 6 0-16,1-2 0 15,-1-2 0-15,2-5 0 0,1-6-1 16,3-6-1 0,6-11 3-16,-5-6-1 0,4-5 1 15,3-3 1-15,-3-15 2 16,3-7 2-16,-4-6 0 16,4-4-1-16,-6 1-3 15,2 2-3-15,-3 5-9 0,-1 5-22 16,0 12-31-16,-2 6-84 15,4 4-80-15</inkml:trace>
  <inkml:trace contextRef="#ctx0" brushRef="#br0" timeOffset="181954.01">19451 8777 707 0,'-2'-12'95'0,"2"-3"-63"16,4 8 2-16,13 2-8 0,3 5-13 16,2 4-5-16,0 10-8 15,-3 4 1-15,-7 5-3 16,-6 2 1-16,-6 0-3 16,-8 0-4-16,-7-2 5 15,-2-5 6-15,-2-4-3 16,4-3 0-16,5-4-2 0,3-3 12 15,7-3 2-15,3-1-6 16,13 0 1-16,7 0-2 16,10 0-6-16,2-5-13 15,6-2-32-15,0-4-46 0,-6-1-84 16,-4-3-86-16</inkml:trace>
  <inkml:trace contextRef="#ctx0" brushRef="#br0" timeOffset="182083.14">19808 8833 550 0,'0'-4'144'15,"0"4"-55"-15,0 0-24 0,1 0-20 16,6 4-19-16,-2 6-16 16,2 7 0-16,-4 0-2 15,-3 6-7-15,0 2-3 16,-7 0-41-16,-8-3-136 16</inkml:trace>
  <inkml:trace contextRef="#ctx0" brushRef="#br0" timeOffset="182815.2">20457 8492 612 0,'0'-7'81'16,"-5"-2"-25"-16,-5 5-9 0,-5 3-9 16,-2 1-18-16,-7 3-7 15,-5 11-4-15,0 8 3 16,-1 5 2-16,3 5-6 16,6 2 1-16,3 3-7 15,9 0 2-15,7 5-4 0,2-5 1 16,16-5 0-16,9-1 0 15,6-8-3-15,6-5-8 16,7-8-1-16,-5-6-6 16,0-4-21-16,-3 0-24 15,-9-7-57-15,-9-6-57 0</inkml:trace>
  <inkml:trace contextRef="#ctx0" brushRef="#br0" timeOffset="183006.69">20226 8747 503 0,'-5'-4'183'0,"5"-2"-142"15,11-2 2-15,17 1-23 16,8 0-3-16,11 0-13 16,6 0-2-16,3 1-3 0,0-1-10 15,-5 0-58-15,-7 0-64 16,-5-2-183-16</inkml:trace>
  <inkml:trace contextRef="#ctx0" brushRef="#br0" timeOffset="183263.56">20801 8415 471 0,'-2'-6'134'0,"2"1"-100"16,0 2 18-16,6 3 5 0,6 2-21 16,8 12-11-16,3 6 0 15,2 4-1-15,0 7-7 16,-1 4 1-16,-1 7-9 16,-10 2 1-16,-6 4-2 15,-7-1-6-15,-14 5 2 16,-22-2-4-16,-16 3-15 0,-16-5-63 15,-15-5-165-15</inkml:trace>
  <inkml:trace contextRef="#ctx0" brushRef="#br0" timeOffset="188632.12">15168 2731 672 0,'-2'-17'56'0,"2"5"1"15,-1 5-1-15,1 3-6 16,0 4-22-16,0 2-19 15,0 14-1-15,5 11-1 16,4 7 5-16,-1 12-3 16,5 4-4-16,1 5-3 0,1 4 0 15,-1-4-1-15,5-1-1 16,-7-8 1-16,3-4-2 16,-7-10-2-16,4-9-13 15,-2-5-11-15,-6-7-28 0,-3-8-36 16,-1-3-91-16,0-13-165 15</inkml:trace>
  <inkml:trace contextRef="#ctx0" brushRef="#br0" timeOffset="188827.91">15172 2857 716 0,'-10'-23'69'0,"8"-4"-48"16,2 4 23-16,17-1-12 15,10 3-22-15,9 2-7 0,6 3-2 16,6 3 1-16,-2 8-1 16,-1 5-3-16,-6 0-25 15,-10 14-48-15,-12 4-99 16,-12 5-178-16</inkml:trace>
  <inkml:trace contextRef="#ctx0" brushRef="#br0" timeOffset="188968.44">15238 3001 666 0,'-12'4'93'0,"12"-4"-56"0,1 0 21 16,26 0-48-1,8-9-9-15,11 2 1 0,10-5-5 16,5-1-39-16,-4-1-111 16,-5 0-148-16</inkml:trace>
  <inkml:trace contextRef="#ctx0" brushRef="#br0" timeOffset="189165.5">15701 2932 282 0,'0'0'502'0,"0"-5"-473"0,16-6-10 15,9 0 3-15,9 2-15 16,5 1-7-16,2 0-2 15,-4 5-32-15,-12 3-53 16,-11 0-62-16,-14 11-246 16</inkml:trace>
  <inkml:trace contextRef="#ctx0" brushRef="#br0" timeOffset="189262.31">15747 3025 486 0,'-22'16'157'16,"9"-7"-130"-16,13-6 9 15,11-1-9-15,23-2-15 16,14-4-24-16,10-10-90 0,10-9-227 15</inkml:trace>
  <inkml:trace contextRef="#ctx0" brushRef="#br0" timeOffset="190022.31">16680 2445 575 0,'0'-13'81'15,"7"-2"-82"-15,2-1 14 16,4-4 25-16,1 1-4 15,-4-3-7-15,2 1 4 0,-4 0-1 16,-4 0-8-16,-4 6-14 16,0 2 9-16,-5 2-4 15,-9 10-4-15,-8 1-4 16,0 0-2-16,-3 11 0 16,7 4-2-16,0 7 3 15,7 3-7-15,8 7 0 0,5 0 3 16,8 3 0-16,7 1-3 15,4 1 2-15,0 0 1 16,-2-4-7-16,-7 3-5 16,-7-2-3-16,-5-4-14 15,-17-1 4-15,-7-6 6 16,-5-6 13-16,2-6 9 0,2-4-1 16,8-5 9-16,5-2 6 15,11 0-6-15,1 0-4 16,20 0-13-16,10 0-14 15,4 5 10-15,4 6 0 0,-1 7 3 16,-6 8 6-16,-11 7 1 16,-12 6-11-16,-8 1 3 15,0-2 5-15,-8 0 11 16,-4-7 14-16,4-5 5 16,8-4-13-16,0-8-8 0,16-3-2 15,11-4 0-15,11-2-3 16,7-5-26-16,7 0-49 15,4-5-96-15,-4-10-384 16</inkml:trace>
  <inkml:trace contextRef="#ctx0" brushRef="#br0" timeOffset="190527.97">17418 2610 639 0,'0'-19'67'0,"0"2"-49"16,-5-3 45-16,-5 4-20 15,-4 2-26-15,-8 3-10 16,-3 5-7-16,-5 6 4 16,-3 0-4-16,-1 17-2 0,6 4 0 15,2 8-2-15,9 1 3 16,10 0-1-16,7-1-2 15,0-8-8-15,10-7 3 16,8-6 5-16,2-8 2 16,2 0 2-16,1-11-1 15,-2-3 2-15,1-4 1 0,-2 0 2 16,-6 0 11-16,-4 5 9 16,0 5-3-16,0 3 0 15,-1 5-8-15,1 3-13 16,4 13-3-16,-1 12 5 15,4 6-4-15,2 7 2 0,-4 4 1 16,0-3 0-16,-3-6-8 16,-3-7-1-16,-1-11 5 15,-3-8 0-15,0-8 3 16,-1-2 4-16,1-16 8 0,2-9 2 16,1-5-4-16,-1-6 2 15,3-3-7-15,0 3-4 16,0 2-2-16,3 8-17 15,3 6-32-15,0 8-51 16,4 8-106-16</inkml:trace>
  <inkml:trace contextRef="#ctx0" brushRef="#br0" timeOffset="190849.11">17822 2745 820 0,'-2'-20'39'16,"2"1"-32"-16,2 4 24 15,14 5-9-15,4 3-20 16,3 4-3-16,0 3-2 16,-3 7-2-16,-5 10 0 0,-10 8-15 15,-5 7 5-15,-11 4-7 16,-12 3 13-16,-4 0 1 15,0-4 5-15,3-3 2 16,7-10 3-16,6-7 0 16,7-5 6-16,4-7-2 0,17-3 3 15,12 0-1-15,8-12-3 16,11-6-8-16,6-7-46 16,0-7-102-16,-3-7-108 15</inkml:trace>
  <inkml:trace contextRef="#ctx0" brushRef="#br0" timeOffset="191328.47">18195 2287 538 0,'-8'-22'282'0,"4"5"-270"16,1 4 18-16,3 8 5 0,5 5-17 15,11 1-23-15,4 17 1 16,3 10-1-16,0 8 3 16,-3 5-6-16,-8 4-6 15,-4-2-23-15,-8-3 0 0,-3-5 12 16,-9-8 24-16,2-11 0 15,-3-2 4-15,2-4 1 16,9-5 3-16,2-3 0 16,2-2-1-16,15 0-6 15,4 2 1-15,4-2 0 0,0 5-1 16,-1-1 0-16,-7 3-1 16,-4 6 0-16,-7 3 1 15,-5 3 0-15,-1 6 13 16,0 3 10-16,0 3-2 15,0 1-9-15,7 2 2 16,0-5-5-16,3-1-4 0,-5-3-3 16,-5-4-1-16,-5-1-3 15,-24-4-10-15,-16-3-64 16,-20-6-149-16</inkml:trace>
  <inkml:trace contextRef="#ctx0" brushRef="#br0" timeOffset="192256.09">14112 1853 130 0,'3'0'-16'15</inkml:trace>
  <inkml:trace contextRef="#ctx0" brushRef="#br0" timeOffset="207914.11">7234 15798 755 0,'-18'-12'42'16,"-5"5"-37"-16,0 7 30 16,-1 0-3-16,-1 21-10 15,-4 11-14-15,0 12-5 16,5 10 7-16,2 7 0 16,8 3-6-16,10-1-3 15,4-3 0-15,16-7-2 0,12-4 2 16,9-12-2-16,7-5-2 15,9-7-25-15,8-12-32 16,2-10-70-16,-4-3-143 16</inkml:trace>
  <inkml:trace contextRef="#ctx0" brushRef="#br0" timeOffset="208445.94">7708 16058 179 0,'-3'-12'413'0,"-6"-6"-383"16,0 2-2-16,-7 0 41 16,2 0-2-16,-8 4-47 15,-2 3-9-15,-3 6 1 0,1 3-2 16,-3 6-3-16,2 10-2 15,7 6 0-15,5 4-2 16,7 3-2-16,8-3-2 16,1-1 1-16,16-6-1 0,7-7 1 15,4-9-3-15,3-3-3 16,1-3-2-16,-3-15 3 16,-3-1 4-16,-4-1 1 15,-4-2-2-15,-7 7 5 16,-1 2 9-16,-5 8 1 15,-2 5-3-15,1 1-6 16,1 17-7-16,2 6 5 0,1 8 0 16,7 5-2-16,-3 7 1 15,5 0 0-15,-3-4-1 16,1-5 0-16,-5-9 0 16,2-7 0-16,-5-8 2 0,0-9-2 15,0-2 2-15,-2-16 5 16,1-9 5-16,1-4 4 15,3-4-5-15,1-5-5 16,4 5-4-16,3 1-3 0,3 6-5 16,4 6-25-16,-1 5-45 15,6 5-99-15,-4 5-228 16</inkml:trace>
  <inkml:trace contextRef="#ctx0" brushRef="#br0" timeOffset="208752.17">8200 16184 619 0,'-9'-12'194'16,"6"-4"-169"-16,3 4 5 0,10 5-7 16,12 4 0-16,4 3-16 15,4 3-3-15,-3 15-5 16,-2 2 1-16,-11 6-3 15,-7 4-5-15,-7 2-2 16,-7 0-2-16,-13-5 13 0,-2-2-2 16,-2-3 2-16,1-8-5 15,5-3 13-15,8-6 9 16,9-3-9-16,1-2-9 16,20 0-2-16,12 0-1 15,6-6-16-15,7-2-25 16,3-5-101-16,-1 1-114 0</inkml:trace>
  <inkml:trace contextRef="#ctx0" brushRef="#br0" timeOffset="208876.23">8610 16351 611 0,'-13'14'163'16,"1"-1"-125"-16,1-1 29 0,0 3-22 16,9 2-33-16,2 1-8 15,0 0-14-15,6-4-73 16,7-5-245-16</inkml:trace>
  <inkml:trace contextRef="#ctx0" brushRef="#br0" timeOffset="210769.31">9265 15986 505 0,'0'-8'90'0,"0"2"-62"16,-7 0 42-16,-6 4-13 0,-2 2-15 15,-7 0-24 1,-5 11-6-16,-2 7 8 0,0 3 3 15,2 9-6-15,4 4-2 16,3 4-2-16,10 2-5 16,6 2-1-16,4-3-4 15,9-3 1-15,11-4-6 0,6-6 5 16,3-5-3-16,5-8-3 16,5-4-3-16,-2-9-6 15,1 0-9-15,-3-4-25 16,-1-8-15-16,-5-4-38 15,-7-6-29-15,-5 2-158 0</inkml:trace>
  <inkml:trace contextRef="#ctx0" brushRef="#br0" timeOffset="210970.02">9039 16194 620 0,'-6'2'31'0,"6"-2"-5"16,12 0 29-16,13 0-19 16,7 0-25-16,8-2-9 0,8 0-3 15,0-3 1-15,1-2-34 16,-4-1-52-16,-10-4-39 16,-2 0-248-16</inkml:trace>
  <inkml:trace contextRef="#ctx0" brushRef="#br0" timeOffset="211292.34">9511 15834 647 0,'13'-5'63'0,"0"2"-30"0,4 3 21 15,8 10-23-15,2 8 1 16,1 8-18-16,2 10-3 16,-3 7 6-16,-9 4-11 15,-7 9 2-15,-8 7-3 16,-3 0-5-16,-13 1 1 0,-16-1 1 15,-10 0-4-15,-9-7-20 16,-9-6-48-16,-11-7-132 16</inkml:trace>
  <inkml:trace contextRef="#ctx0" brushRef="#br0" timeOffset="-188356.67">21709 2713 172 0,'11'-3'21'0,"-1"-5"-36"15,-2 4-41-15</inkml:trace>
  <inkml:trace contextRef="#ctx0" brushRef="#br0" timeOffset="-188076.75">21880 2604 393 0,'14'-15'103'16,"-1"3"-5"-16,-2-1 1 15,-2 0-38-15,-6 4-8 0,-3-2-9 16,0 6-6-16,-7 1-16 16,-9 4-9-16,-5 2-12 15,-5 12 5-15,1 8-3 16,-2 6 3-16,6 2-4 16,5 3 4-16,7-2-6 0,9 1 1 15,0-3 0-15,19-4-1 16,10-2 0-16,9-4 0 15,7-6-5-15,5-2-21 16,2-7-44-16,-2-4-66 16,-7-4-169-16</inkml:trace>
  <inkml:trace contextRef="#ctx0" brushRef="#br0" timeOffset="-187329.6">22426 2588 273 0,'1'-7'250'16,"1"2"-208"-16,-2-1 36 0,0 0-13 16,0 1-14-16,0 0-38 15,-3 3 9-15,-4 1-6 16,-2 1-3-16,-6 0-11 15,-2 6 2-15,-5 7 2 16,0 6 2-16,-2 2 3 16,2 5 1-16,7 2-6 0,3-1-2 15,5-2-4-15,7-2 2 16,0-3-3-16,9-6 2 16,4-3-1-16,8-6 5 15,2-3-5-15,2-2 4 0,1-5-3 16,-4-8 0-16,0-4-2 15,-3-5-1-15,-5 1 3 16,-4-3 3-16,-2 3-6 16,-5 5 5-16,-1 0 1 15,0 6 10-15,-2 2 1 16,0 4-5-16,0 3-2 0,0 1-5 16,2 0-3-16,1 11-4 15,1 1 3-15,2 8 0 16,6 2 1-16,0 6 0 15,5 0 0-15,-3 1-27 16,6-4-37-16,-3-6-39 16,0-6-93-16</inkml:trace>
  <inkml:trace contextRef="#ctx0" brushRef="#br0" timeOffset="-184622.84">22410 2732 391 0,'0'-1'188'16,"-2"-2"-162"-16,1 0-1 16,-1 1 11-16,2 0-13 15,0-1-10-15,5-1-9 16,4-1-3-16,1-2-1 16,2-2 1-16,-2-3 1 0,-1-1-1 15,-3 1 1-15,-4 1-1 16,-2-2 7-16,0 5 5 15,-8 0 4-15,-8 5-1 16,-4 0-8-16,-4 3-4 16,-2 0 1-16,-1 10 2 0,5-2-4 15,1 5-2-15,8-2 3 16,5 0-3-16,8-3 0 16,0 2-2-16,1-5 1 15,13 0 2-15,3-3-1 16,-1-2 1-16,-2 0 0 15,-1 0 0-15,-8-2-1 0,-5-5 1 16,-7 1 1-16,-17-2-2 16,-10 1-8-16,-7 1-7 15,-11 3 11-15,-2 3 2 16,-1 0 1-16,4 0 5 16,12 3 7-16,7 4 2 15,13 4-5-15,16 0-3 16,3 1-9-16,20 0 4 0,14 1-2 15,12-4 4-15,12-2 1 16,6-1-1-16,3-6-1 16,-4 0 1-16,-9-6-3 15,-12-2-1-15,-13-2 3 0,-17-1-7 16,-12-1-1-16,-29 3-3 16,-15 1-11-16,-14 4 8 15,-11 4 10-15,-5 0 3 16,5 7 9-16,8 9 13 0,12 0-8 15,13 4-10-15,16 1 2 16,16-1-5-16,10-1-1 16,28-5-1-16,15-1 2 15,17-9 1-15,15-4 1 16,4 0-2-16,-3-14-1 16,-6-3 0-16,-14-1-1 0,-14 0-30 15,-19 1-51 1,-12 1-58-16,-14 2-22 0</inkml:trace>
  <inkml:trace contextRef="#ctx0" brushRef="#br0" timeOffset="-184231.01">23460 2407 260 0,'0'-8'415'0,"-1"3"-383"16,-13 1 29-16,-3 4-33 15,-6 0-7-15,-6 8-10 16,-2 10-3-16,-1 0 7 0,0 5 6 16,6 2-2-16,7 0-3 15,6-1-5-15,8-3-8 16,5 4-3-16,9-3 1 16,16-3-1-16,11-1 2 15,9-2 1-15,11-5-2 16,2-3-27-16,0-4-60 15,-1-4-76-15,-8 0-241 0</inkml:trace>
  <inkml:trace contextRef="#ctx0" brushRef="#br0" timeOffset="-183732.12">23965 2431 555 0,'0'-5'69'0,"0"-1"-18"15,-4 3 34-15,-3 2-61 16,-5 1-2-16,-5 0-13 16,-1 4-3-16,-1 7-1 15,-3 3 4-15,2 4-3 0,4 1-3 16,3 1 0-16,6 4-1 16,2-2-1-16,5 0 0 15,2-3 1-15,8 2-3 16,10-5 3-16,4-1 2 15,5-4-1-15,-1-6 1 16,3-2-6-16,-2-3 5 0,0 0-3 16,-2-8 2-16,-5-8 1 15,-2 2 1-15,-6-6 0 16,-2-1 5-16,-9-1 4 16,-3 2-5-16,-3 0-2 15,-16 2-1-15,-4-1-7 0,-8 6-5 16,-5 0-35-16,4-1-91 15,5-1-517-15</inkml:trace>
  <inkml:trace contextRef="#ctx0" brushRef="#br0" timeOffset="-176884.85">24085 2838 631 0,'0'-6'63'0,"0"2"-34"16,0 3 13-16,0-1 8 16,0 2-23-16,0 0-19 15,0 3-9-15,2 8-1 16,1 5 4-16,7 6 5 15,-3 2 4-15,2 5 0 0,4 0-6 16,-5 3 4-16,1-3-5 16,1 1-1-16,0-5-3 15,-3-2 2-15,0-4-3 16,-2 1 3-16,0-9-20 16,-4 0-26-16,1-6-13 0,-2-5-82 15,0 0-48-15</inkml:trace>
  <inkml:trace contextRef="#ctx0" brushRef="#br0" timeOffset="-176677.57">24102 2910 664 0,'-6'-9'81'0,"-2"-1"-45"16,2 7-4-16,0 3-11 15,-2 0-5-15,-6 0-17 16,-3 12-3-16,2 4 3 15,-5 1-1-15,4 1 1 16,3 2-5-16,3 0-17 0,3-6-20 16,3 1-26-16,3-8-18 15,1-2-30-15,0-5-95 16</inkml:trace>
  <inkml:trace contextRef="#ctx0" brushRef="#br0" timeOffset="-176372.28">24078 2889 215 0,'10'-5'193'16,"4"-1"-110"-16,-7 1-9 16,3 2-10-16,1 3-26 0,5 0-32 15,1 1-19-15,0 8-82 16,8 2-272-16</inkml:trace>
  <inkml:trace contextRef="#ctx0" brushRef="#br0" timeOffset="-144617.81">7786 16661 419 0,'-7'-2'68'16,"3"-1"-3"-16,3 1 0 15,1 0-6-15,0 2-11 16,0 0-12-16,5 0-15 0,7-1-8 16,5 1 1-16,5 0-18 15,7 0 15-15,7 0 1 16,9-4-2-16,6 1-3 16,5-1 0-16,7-1-4 15,-2-1-2-15,-1-1 0 16,-3 2-1-16,-10-1 8 15,-7-1-14-15,-12 4 6 0,-7-4 0 16,-13 3-6-16,-8 0-4 16,-7 1-6-16,-20-1 5 15,-7 4-37-15,-11-4 1 16,-7 4 25-16,-9 0 21 0,2 0 2 16,1 0 0-16,4 0 5 15,5 6 12-15,12-1 9 16,12 1-1-16,9 1-8 15,12 0-6-15,4 0-5 0,16 0-12 16,13-2 17 0,7 1 6-16,11-2-3 0,5-1-5 15,1-1-1-15,0-2-4 16,1 0-3-16,-5 0 1 16,-5 0 1-16,-3 0-8 15,-7-2 4-15,-5-1-19 16,-9-3-41-16,-10-3-134 0</inkml:trace>
  <inkml:trace contextRef="#ctx0" brushRef="#br1" timeOffset="-121645.76">10165 16060 491 0,'-9'2'50'15,"-1"-2"-47"-15,-2 0 0 16,2 2 25-16,-2-2 3 0,4 0-10 15,-1 0-4-15,2-6 20 16,2-6-2-16,-1-4-13 16,6-3-4-16,0-1 6 15,1 1-12-15,13 1-7 16,-1 1-3-16,11 6 0 16,-2 10-1-16,3 1-2 0,-4 1 0 15,-4 12-1-15,-3 9 0 16,-13 4 0-16,-1 6 2 15,-8 7 0-15,-11 1 2 16,-2-1 0-16,0-1-1 16,4-3-1-16,8-5 1 0,6-1-2 15,3-3 1-15,8-4-3 16,11 1-17-16,3-7-95 16,-1-2-16-16,-3-3-182 15</inkml:trace>
  <inkml:trace contextRef="#ctx0" brushRef="#br1" timeOffset="-121446.26">10124 16502 452 0,'-27'17'137'16,"7"-5"-91"-16,8-3 2 15,5 0-4-15,7-2-8 16,7 0-19-16,6-5-19 0,8 0 0 16,-1-2 5-16,-1 0-2 15,-4-4-1-15,-8-3-2 16,-6-4-21-16,-1 4 1 15,-8-2 0-15,-6 2-8 16,2 2-2-16,4 0-13 0,4-5-24 16,4 2-94-16</inkml:trace>
  <inkml:trace contextRef="#ctx0" brushRef="#br1" timeOffset="-121002.49">10409 16125 566 0,'-12'-15'48'0,"4"-1"-2"15,8 0 26-15,0 2-19 16,8 1-58-16,8 3 10 15,4 3-2-15,3 6-2 0,0 1-2 16,-3 8 0-16,-3 9 2 16,-7 6-2-16,-10 8-3 15,0 3 4-15,-10 3 0 16,-11-1 3-16,0 0-1 16,0-4 2-16,1-7-7 15,7-4 2-15,9-2 1 0,4-4 0 16,10-1-1-16,11-3-3 15,6-1-44-15,1 3-65 16,-4-1-14-16,-7-1-32 16,-5 2 99-16,-12-1 88 15,-2 0 100-15,-13 3 13 0,0-3-25 16,-4 1-30-16,7 1-59 16,1 1-18-16,9 0-8 15,2 0-29-15,16-8-219 16</inkml:trace>
  <inkml:trace contextRef="#ctx0" brushRef="#br1" timeOffset="-77666.76">3009 16835 523 0,'-5'1'46'0,"3"-1"-1"15,2 0 3-15,0 0-2 0,7 0-16 16,6-5-19-16,7 1 0 16,7 2 3-16,7 1-2 15,7 1-4-15,9 0-2 16,8 0-20-16,8 0 22 0,7 0-3 15,9 0 0-15,7-2 0 16,7-2 4-16,4 1-1 16,6-1-4-16,5 0 2 15,-1 3 0-15,1-3-3 16,0 4 0-16,-3 0-3 16,-2 0 2-16,-5 0 0 15,-3 0-2-15,-8 0 1 16,-4 0-3-16,-8 2 3 0,-12-2 0 15,-10 0-1-15,-11 0 2 16,-11 0-2-16,-11-2-1 16,-11-5 5-16,-8 3-4 15,-4-1 3-15,-2-2-6 0,-10-2-30 16,2-14-146-16</inkml:trace>
  <inkml:trace contextRef="#ctx0" brushRef="#br1" timeOffset="-64787.47">10370 15826 410 0,'-4'-8'94'15,"-9"-3"-92"-15,3-2 5 16,-5 3 35-16,-1-1-1 0,0 0-18 16,0 1-11-16,-4-3 10 15,1 3-6-15,-5-1-9 16,-1 2-3-16,-4-1-2 15,-5 2 1-15,-3-1 0 16,-7 4-2-16,-2-2 0 16,-7-1 2-16,-4 3-3 15,-6 0 0-15,-3 0 0 0,-6 1 0 16,-6-2 0-16,2 1 0 16,-5 2 0-16,-6-3 0 15,2 3 0-15,-3-1 0 16,-7 0 1-16,3 1-1 15,-6-1 0-15,1 1 0 0,0-2 0 16,-1 1 1-16,1-3-1 16,-3 2 0-16,-3-1 1 15,1-3-1-15,-2 2-1 16,-3 0 1-16,-1-2 1 0,-1 2-1 16,-6-2 0-16,-1 2 0 15,-1-2 0-15,-1 2-2 16,-5-2 1-16,1 0 1 15,-2 0 0-15,1 0 0 16,-3-2-2-16,-3 4 0 16,-3 0 2-16,-2-2-1 0,-1 2 1 15,0 0-1-15,-1 0 1 16,1-1 0-16,0 2 1 16,1 0-1-16,-1-1 0 15,4 2-1-15,-2-3 0 0,0 1 2 16,0 0-1-16,6 0-1 15,-2 0 1-15,3 0 0 16,4-2-1-16,0 0 1 16,3 2-1-16,1-2 3 15,2 0-2-15,2 2 0 16,1-2-1-16,-2 1 1 16,4 2 1-16,-6 0-1 15,3 3 0-15,-1 1 0 0,-1 0 0 16,5 2-1-16,-6 0 2 15,4 7-1-15,-2 2 1 16,3 6-1-16,0 1 0 16,0 3 0-16,-1 6 3 0,2 2 0 15,1 3-1-15,3 6-1 16,0 5 0-16,7 2 2 16,3 3 3-16,4 0 1 15,6 6-4-15,8-2-1 0,7 0-1 16,13 2 1-16,5-2-2 15,11 0 0-15,8-2 2 16,11-4-1-16,6 4 1 16,11-3-2-16,7 0-2 15,1 3 1-15,18-4 0 16,8 2-2-16,7-4 2 0,10-5 1 16,9-1-2-16,8-4-2 15,10-5 5-15,9-4 1 16,6 0 0-16,6-2 0 15,4 1-3-15,5-2 0 16,7-3 3-16,1 1-1 16,6 0 0-16,4 0-1 15,6 0-1-15,-1 3 2 0,5-3-1 16,1 6-1-16,5-3 3 16,1 2-4-16,3 0 4 15,4-2-2-15,2 1-2 0,5 0 3 16,-1-5-3-16,2 0 3 15,7 2 0-15,0-3-2 16,1 0 1-16,1 0 1 16,1 0-1-16,-1 2 2 15,2-2-3-15,1 0 2 0,-1-1-2 16,3-1 2-16,-1-2-1 16,0-1 0-16,6-2-1 15,-4 0 1-15,4-4 1 16,-7-1-2-16,2 1 2 15,0-2 0-15,-2 0-1 16,-1-3 0-16,2 0 0 0,-3 0-1 16,1 0 4-16,-3 0-3 15,1 0-2-15,-6-6 4 16,2 2-2-16,-5-3 0 16,2 0-2-16,0 0 2 15,-4-3-1-15,2-2 0 16,-4 0 3-16,-3-1-2 0,-2 0-1 15,0-2 0-15,-6-2 1 16,1-1 0-16,-6-1-4 16,0 0-5-16,-6-2 1 0,1-1 2 15,-6-1-2-15,-3-2 4 16,-5-2 1-16,-8-1 3 16,-6-6 0-16,-8 4 1 15,-10-10 1-15,-11-1 1 16,-9-3 4-16,-14-6 8 15,-14-4 0-15,-12-9 10 16,-15-8-3-16,-6-4-14 0,-30-8 12 16,-23-5-6-16,-26-3-11 15,-32 4-1-15,-39 3-5 16,-42 2-62-16,-50 0-72 16</inkml:trace>
  <inkml:trace contextRef="#ctx0" brushRef="#br1" timeOffset="-45966.19">11831 9753 695 0,'-2'-16'59'16,"-1"4"-20"-16,1 4 2 0,2 6 4 15,0 2-22-15,5 13-15 16,5 10-8-16,4 8 3 16,4 8-3-16,-4 3 2 15,5 3-1-15,-4-4 1 0,2-5-3 16,0-9 1-16,-4-10 2 15,1-6-2-15,-1-11-2 16,1-3 5-16,-1-15 1 16,0-7-3-16,-1-4 0 15,-1-1 0-15,0 2 2 16,-4 4-2-16,0 10-1 0,1 8 1 16,-1 6-3-16,5 15-4 15,4 10 4-15,3 4 2 16,10 4-1-16,5 3 1 15,5-6-1-15,-2-3-3 16,4-11-6-16,-2-7 0 16,-10-9 3-16,-2-5 6 0,-8-15 0 15,-9-9 5-15,-8-5 1 16,-2-3 2-16,-9-4 3 16,-9 2-8-16,-5 3 3 15,1 7-4-15,0 5-3 0,5 8 1 16,6 8-8-16,7 8-17 15,4 0-36-15,19 13-102 16,6 1-125-16</inkml:trace>
  <inkml:trace contextRef="#ctx0" brushRef="#br1" timeOffset="-45692.2">12664 9882 751 0,'0'0'74'0,"0"0"-61"16,0-4 41-16,0 0-21 15,15 1-10-15,3-1-16 0,10 0-4 16,6 3-3-16,7-1 1 15,0 2-5-15,-1 2-15 16,-6 7-34-16,-6 2-42 16,-15 1-99-16,-13 1-282 0</inkml:trace>
  <inkml:trace contextRef="#ctx0" brushRef="#br1" timeOffset="-45581.93">12751 10049 349 0,'-14'14'350'0,"10"-6"-288"16,4-1-11-16,25-4-17 15,17-1-8-15,13-2-33 0,13 0 10 16,11-14-111-16,4-9-348 16</inkml:trace>
  <inkml:trace contextRef="#ctx0" brushRef="#br1" timeOffset="-44413.38">13687 9819 539 0,'2'-12'93'0,"-2"-3"-49"16,0 3 14-16,-2 7-16 0,-6 1-3 15,-6 4-24 1,-4 0-7-16,0 9-5 0,-4 12 1 15,4 1 0-15,1 6 0 16,8 3-2-16,3 0 2 16,6 1-2-16,1-3-3 15,16-2 2-15,5-7 2 16,7-4-4-16,5-6 3 0,3-8 1 16,4-2 1-16,-3-3 0 15,0-12-1-15,-7-4 1 16,-9-4-1-16,-3-4-2 15,-12-6 1-15,-9 1 0 16,0 0-1-16,-15 2-2 0,-9 7-5 16,-4 5-10-16,-4 7-12 15,3 8-6-15,3 3-29 16,6 2-61-16,10 8-102 16</inkml:trace>
  <inkml:trace contextRef="#ctx0" brushRef="#br1" timeOffset="-44056.1">14176 9732 648 0,'0'-20'78'0,"0"4"-24"16,0 5 15-16,0 4-18 15,0 4-22-15,0 3-10 16,3 0-10-16,2 12-8 16,2 8 3-16,0 8-1 0,3 8 2 15,0 5-1 1,-3 2 0-16,2 3-4 0,0-5 4 15,-3-4-4-15,-1-1-1 16,2-9-12-16,0-4-12 16,-1-7-15-16,-1-8-32 0,0-8-52 15,-3-4-65-15</inkml:trace>
  <inkml:trace contextRef="#ctx0" brushRef="#br1" timeOffset="-43806.05">14369 9705 672 0,'0'-16'62'16,"0"2"-11"-16,0 6 5 15,0 4-12-15,2 4-16 16,3 0-22-16,5 8-4 16,2 10-1-16,0 5 3 0,2 5 2 15,-1 7 0-15,-1 0 0 16,1 0-1-16,-2 2-5 15,-1-2 1-15,0-3-1 16,-1-3 0-16,-1-2 0 16,0-4-13-16,-3-4-32 0,-1-5-65 15,-1-8-99-15</inkml:trace>
  <inkml:trace contextRef="#ctx0" brushRef="#br1" timeOffset="-43380.58">14954 9807 424 0,'-5'-12'174'16,"-3"4"-154"-16,1 1 40 15,0 2 3-15,0 3-20 0,-2 2-27 16,-3 0-16-16,-5 5 3 15,1 9 2-15,-4 4-6 16,1 5 19-16,-1 4-3 16,10 2-3-16,-2-1-3 15,12 0-3-15,0 0-2 0,13-4-3 16,12-2 2-16,5-6-2 16,7-4-1-1,2-6-31-15,2-6-78 0,-3-6-165 16</inkml:trace>
  <inkml:trace contextRef="#ctx0" brushRef="#br1" timeOffset="-42816.9">15241 9740 706 0,'0'-3'63'0,"0"1"-30"16,0 2 16-16,0 0-15 15,0 0-11-15,0 5-22 0,2 6 1 16,3 7 6 0,2 2 5-16,3 4-4 0,-1 3-2 15,-2 2-2-15,2 3-1 16,0-1-1-16,0-1-3 15,-1-2-1-15,-1-3 1 0,-2 0-18 16,-3-5-27-16,1-7-47 16,-1-10-64-16,-1-3-79 15</inkml:trace>
  <inkml:trace contextRef="#ctx0" brushRef="#br1" timeOffset="-42546.75">15513 9755 657 0,'0'-11'69'0,"0"0"-36"0,0 6 23 15,0 2-2-15,0 3-15 16,0 0-29 0,0 0-9-16,0 12 1 0,1 4 2 15,5 4 5-15,-3 4-3 16,4 5 3-16,1 0-1 15,-3 1-4-15,6 2-1 0,-4 0-3 16,2-5 1-16,0 3-1 16,0-7 1-16,0 1-3 15,2-8-30-15,-2-9-51 16,-1-7-137-16</inkml:trace>
  <inkml:trace contextRef="#ctx0" brushRef="#br1" timeOffset="-41713.06">16087 9780 460 0,'0'-9'132'16,"0"1"-95"-16,0 2 37 15,-2 0-25-15,-5-1-13 16,-2 3-19-16,-1 1-5 15,-5 3 2-15,-1 0 4 0,-2 0-6 16,-4 5-3-16,3 8-2 16,-1 3 0-16,0 2-2 15,1 3-2-15,4 4-1 16,6 2-1-16,4 1 2 16,5-1-5-16,0-2 6 15,7 0-5-15,9-3 2 16,5-3 0-16,8-4 1 0,2-3-1 15,8-5 0-15,-2 0 2 16,2-5-2-16,0-2 0 16,-3 0-1-16,-4-4-2 15,-3-6 3-15,-2-4-1 16,-5-3 0-16,-8-4 1 0,-1-2 1 16,-8-4-1-16,-5-1 0 15,0-3 1-15,-17 2-1 16,-3 3 1-16,-11 0-2 15,-11 7 0-15,-8 1-5 16,-5 2-55-16,-8-1-150 0</inkml:trace>
  <inkml:trace contextRef="#ctx0" brushRef="#br1" timeOffset="-27707.71">11856 10596 276 0,'0'-8'52'0,"0"2"5"16,0 2 15-16,0 0 0 0,0-2-12 15,0 3-18-15,-5-1 4 16,-3 1 0-16,-6 3-6 15,-3 0-8-15,-5 3-29 16,-1 10 14-16,-4 6-1 16,-1 10 2-16,1 4-4 15,1 12-2-15,3 5 0 0,6 7-7 16,8 2 7-16,8 1-6 16,1 0 1-16,10-5 0 15,12-3-3-15,5-8-2 16,5-5 0-16,8-7-1 0,5-3-1 15,9-9-6-15,4-9-33 16,5-11-66-16,6-11-192 16</inkml:trace>
  <inkml:trace contextRef="#ctx0" brushRef="#br1" timeOffset="-26781.44">12260 10846 434 0,'0'-9'176'15,"0"-2"-136"-15,0-1 63 16,-1 0-78-16,-6-4 1 0,-4 2-4 15,-4-3-3-15,0 5-10 16,-5 1-7-16,-6 5 5 16,-1 5 3-16,-2 1-5 15,1 7-5-15,-1 11 2 16,4 2-2-16,2 3 0 0,8 2 0 16,6-2-1-16,6 0 1 15,3-3-1-15,5-6 1 16,12-1 1-16,2-8-1 15,6-5 1-15,2 0-1 16,-1-2 2-16,1-10-5 16,-2-3 6-16,-3 3-5 0,-5-5 4 15,0 3 1-15,-3 2-1 16,-7-1-3-16,-2 2 15 16,0 7 3-16,-1-3-3 15,-2 4-9-15,-2 2 3 0,0 1-4 16,4 4-4-16,-3 10-3 15,5 5 3-15,-1 6 0 16,5 6 0-16,2 2 1 16,-2 6 0-16,3 1-3 15,-2-1 3-15,-3-1-2 0,2-5 1 16,-1-6 0 0,-2-5-3-16,-4-8 1 0,1-5 3 15,-3-8-2-15,1-1 2 16,3-5 3-16,-5-13 0 15,1-9-3-15,5-5 0 16,-1-5 1-16,0 0 0 16,4 3-3-16,-1 1 2 0,0 9-2 15,4 4-4-15,2 8-20 16,-2 4-41-16,1 5-85 16,-1 3-224-16</inkml:trace>
  <inkml:trace contextRef="#ctx0" brushRef="#br1" timeOffset="-26359.35">12759 11018 684 0,'-1'-11'38'15,"-12"-2"-27"-15,5 8 32 0,-4 0-4 16,-2 5-16 0,-2 0-16-16,-2 2-7 0,0 10 3 15,1 4-2-15,2 4 0 16,1 4 0-16,4 1-1 16,8 3 3-16,2-4-4 15,2 1 1-15,13-5 0 0,4-2 1 16,7-8 0-16,1-4 2 15,5-6-3-15,-2 0-3 16,1-13 0-16,-7-3-5 16,-6-5 8-16,-8-2 1 15,-6-4 1-15,-4 4 3 0,-7-4 2 16,-8 2 0-16,-8 5-1 16,1 4-3-16,1 6-2 15,2 6-6-15,4 4-16 16,6 0-24-16,9 9-71 15,2 4-101-15</inkml:trace>
  <inkml:trace contextRef="#ctx0" brushRef="#br1" timeOffset="-26186.18">13139 11098 735 0,'3'0'133'0,"-3"0"-102"16,0 5-2-16,0 4-7 15,-3 5-2-15,-10 9-12 16,-5 9-7-16,-10 10-2 16,-18 3-55-16,-18 1-244 15</inkml:trace>
  <inkml:trace contextRef="#ctx0" brushRef="#br1" timeOffset="-18466.5">13538 10919 182 0,'3'-1'62'16,"1"-3"0"-16,1 1 21 16,0-3-7-16,-2 3-5 15,2-1-19-15,0-3-16 16,-3 3 10-16,-2-1-1 0,0-1 0 15,0 1-25-15,-2 0 3 16,-8 0-9-16,-3 2-3 16,-4 3-6-16,-4 0-1 15,-3 0 5-15,1 13-4 16,4 2 0-16,-3 7-1 0,7 2-2 16,8 2 2-16,7 3-1 15,0 2-2-15,9-6-1 16,11 0 2-16,3-2-2 15,3-6 0-15,3-4 2 16,-3-6-2-16,7-5 0 16,-7-2 0-16,1-2 1 0,-3-8 2 15,-3-10-1-15,-7-5-2 16,-2-5 6-16,-10-2-7 16,-2-3 1-16,-5 3 0 15,-11 4-2-15,-7 3-2 0,1 9-9 16,-2 7-9-16,4 4-11 15,6 5-11-15,6 0-69 16,8 0-70-16</inkml:trace>
  <inkml:trace contextRef="#ctx0" brushRef="#br1" timeOffset="-18113.88">13886 10844 389 0,'-4'-12'220'16,"-1"1"-162"-16,2 2 55 15,-2 4-63-15,5 0-4 0,0 3-18 16,-2 2-14-16,2 2-5 15,0 10-11-15,0 6 5 16,0 7 7-16,2 5 0 16,4 4-1-16,-2 2-2 15,1 0-5-15,2-1 0 16,0-1-1-16,3-5-1 0,0-6-1 16,-1-6-6-16,4-2-21 15,-1-10-22-15,1-5-36 16,-4-3-95-16,-1-20-233 15</inkml:trace>
  <inkml:trace contextRef="#ctx0" brushRef="#br1" timeOffset="-17880.27">14071 10834 592 0,'0'-8'146'15,"0"3"-109"-15,0 2 41 0,0 3-44 16,1 0-10-16,5 7-17 15,-1 7-4-15,6 5 5 16,-4 3-2-16,2 6-1 16,1 3 1-16,0-1-3 15,-3 0-1-15,0 1-1 16,-1-4-1-16,1-3 0 0,-2-2-14 16,2-6-24-16,0-7-37 15,-1-7-80-15,3-2-146 16</inkml:trace>
  <inkml:trace contextRef="#ctx0" brushRef="#br1" timeOffset="-17535.53">14523 10887 521 0,'0'-14'85'0,"0"7"-24"0,-5-1 27 16,-6 7-53-16,-3-1 0 16,-6 2-20-16,-2 3-7 15,-1 12 2-15,-2 3-2 16,3 3 1-16,7 3-3 15,3-2-3-15,7 0-2 0,5-1 0 16,0-3-2-16,17 0 2 16,3-4 2-16,9-1-3 15,5-4-5-15,5-2-33 16,0-7-36-16,0 0-125 16</inkml:trace>
  <inkml:trace contextRef="#ctx0" brushRef="#br1" timeOffset="-17174.91">14769 10862 63 0,'0'-10'550'16,"0"-1"-486"-16,-3 4 34 15,1 2-38-15,0 2-12 16,2 3-19-16,0 0-22 0,0 8-6 16,0 7 1-16,0 2 6 15,6 4 0-15,-1 6-2 16,2-2-2-16,-2 4-3 15,5-3 1-15,-3 1-2 16,0-4 1-16,0 1-2 16,0-6-15-16,-1-6-28 0,-1-3-37 15,0-9-69-15,-3 0-107 16</inkml:trace>
  <inkml:trace contextRef="#ctx0" brushRef="#br1" timeOffset="-16940.41">14929 10844 636 0,'0'-8'152'0,"0"1"-125"15,4 2 37-15,-1 5-33 16,4 0-6-16,3 8-17 0,-2 10-7 16,3 3 2-16,0 6-1 15,-4 0 2-15,2 3 0 16,0 1-4-16,0-1 0 15,-4-5 0-15,1 2 0 16,1-4-9-16,-2-6-25 16,1-4-43-16,-3-9-81 0,4-4-160 15</inkml:trace>
  <inkml:trace contextRef="#ctx0" brushRef="#br1" timeOffset="-16528.12">15338 10926 576 0,'5'-15'27'0,"-3"-2"57"0,-2 5-20 16,0 1-33-16,-2 2 4 15,-10 4-24-15,-4 3-2 16,-7 2-5-16,-1 2 0 15,1 10 2-15,-2 6-3 16,5 6 4-16,4 2-6 16,7 3 0-16,6 1-1 0,3-1 0 15,3-5-2-15,14 2 4 16,7-7-1-16,5-2-3 16,3-9 3-16,4-4-1 15,-2-4 0-15,-1 0 2 0,-2-9-5 16,-5-9 3-16,-4-5 0 15,-7-6-1-15,-9 3 1 16,-6-6-2-16,-5 4-3 16,-11 4 1-16,-8 6 2 15,0 6-4-15,-3 6-11 16,7 6-24-16,6 0-38 0,7 4-62 16,7 6-326-16</inkml:trace>
  <inkml:trace contextRef="#ctx0" brushRef="#br1" timeOffset="-16306.25">15774 11036 491 0,'15'1'282'0,"-3"-1"-276"15,0 2 48-15,-3 5-9 16,1 4-5-16,-3 3-18 15,-3 6-12-15,2 1-3 16,-6 4-2-16,-6 4 0 16,-15 4-1-16,-23 3-4 15,-22-9-36-15,-28-11-159 0</inkml:trace>
  <inkml:trace contextRef="#ctx0" brushRef="#br1" timeOffset="-12309.89">16049 10716 636 0,'-3'0'81'16,"3"0"-52"-16,5 0 26 16,19 0-39-16,10-2 18 15,9-4-15-15,7 3-9 16,6-2-2-16,0 2-4 0,-4-5-2 16,-2 3 1-16,-7 1-2 15,-7 0-1-15,-7 3-1 16,-12 0 2-16,-2 1-1 15,-8 0 0-15,-3 0 1 16,-4 2-1-16,0 9 1 0,0 7 2 16,-7 6 2-16,-5 5 0 15,-3 7-2-15,-6 4-1 16,-4 5-1-16,-3 1 0 16,-2 0-1-16,-2-1 2 15,1-8-3-15,4-3 2 16,5-7-2-16,4-10 0 0,6-4 5 15,3-6-7-15,7-3 4 16,2-2-1-16,0-2 0 16,7 0 4-16,9 0-5 15,4-2 2-15,5 0 1 0,6 0-2 16,1 2-1-16,5 0 1 16,3 0 0-16,3 0 0 15,0 0 0-15,1 2-1 16,-3 0 0-16,-2-2-8 15,-7 0-5-15,-3 0-7 16,-7-2-16-16,-10-2-6 0,-7-2-43 16,-5-4-14-16,-8 0-46 15,-14 1-306-15</inkml:trace>
  <inkml:trace contextRef="#ctx0" brushRef="#br1" timeOffset="-12055.18">16183 11018 673 0,'-2'-4'63'0,"2"-7"-22"15,14 4 0-15,10-2-15 16,13 0-3-16,6 0-22 15,11 2 4-15,5 2-4 0,6-1 1 16,-2 6-4-16,-2-2-27 16,-6 2-76-16,-4 0-70 15,-10 0-221-15</inkml:trace>
  <inkml:trace contextRef="#ctx0" brushRef="#br1" timeOffset="-11740.09">16904 11058 563 0,'0'0'64'0,"0"3"-6"0,0-2 4 15,-5 3-26-15,-4 3-7 16,-2 3-12-16,-1 5-1 16,0 1-3-16,2 1-4 15,3 3-4-15,7-2-1 16,0 0-3-16,5-6-1 15,12-1 2-15,4-5-2 16,6-4 1-16,5-2 0 0,0-6-1 16,-5-8 0-16,-5-4 0 15,-8-2 1-15,-9-1 1 16,-5 3-4-16,-10-4 0 16,-10 4-3-16,-3 5-10 15,-2 2-1-15,1 3-6 0,7 7-8 16,9 1-86-16,4 0-47 15</inkml:trace>
  <inkml:trace contextRef="#ctx0" brushRef="#br1" timeOffset="-11432.49">17123 10570 614 0,'0'-16'156'0,"0"2"-134"16,15 6 18-16,8 8-18 15,7 4-4-15,4 15-2 16,5 8-9-16,-4 9 0 16,1 7 2-16,-9 4-4 0,-1 7 1 15,-9 5-1-15,-6 0-1 16,-7 5 0-16,-4-3-1 15,-2-2 0-15,-13-4-2 16,-2-5 0-16,-7-7-2 16,-3-6-10-16,-2-6-29 0,-1-12-50 15,3-11-160-15</inkml:trace>
  <inkml:trace contextRef="#ctx0" brushRef="#br1" timeOffset="-9836.98">12950 11792 643 0,'0'-18'66'16,"0"4"-23"-16,0 5 11 15,11 2-10-15,-1 7-13 16,5 0-16-16,1 16-2 0,1 7-3 15,0 9-3-15,0 13 3 16,-2 6-5-16,0 14 0 16,-3 0 0-16,0 5 1 15,-2-2-2-15,-1-4-1 0,0-3 0 16,0-13 0-16,0-7-2 16,-4-5 0-16,1-10-1 15,-1-4 1-15,-1-8-2 16,-1-7-14-16,1-5-20 15,1-2-34-15,2-9-39 16,-4-11-73-16,-1-1-344 16</inkml:trace>
  <inkml:trace contextRef="#ctx0" brushRef="#br1" timeOffset="-9409.1">13135 12175 618 0,'-6'-5'45'16,"6"1"32"-16,0 3-16 15,12 0-32-15,3 1-18 0,11 0 1 16,6 0 7-16,5 0 2 16,9-3-6-16,6 2 2 15,3-4-9-15,6 2 1 16,0-1-3-16,4-1-2 16,-2 0-4-16,-2-3 1 15,-2 3 0-15,-7 0 0 0,-3 0 1 16,-11-2-2-16,-4 1-3 15,-11 1 6-15,-4-1-5 16,-4 3 5-16,-4 0-2 16,-4 1 2-16,-3 1-5 15,-2 1 3-15,0 0-13 0,-2-7-36 16,0-3-103-16,-4-8-495 16</inkml:trace>
  <inkml:trace contextRef="#ctx0" brushRef="#br1" timeOffset="-4198.63">12262 11378 515 0,'-2'0'81'0,"-3"0"-33"0,5-3 29 16,0 3-20-16,0-4-20 15,0 2-19-15,2-2 0 16,5 3 0-16,3-1-3 16,2 0 6-16,3 2-7 0,0-1-4 15,5 1 3-15,6 0-6 16,0 0 3-16,2 0-4 15,5 0 1-15,5 0-3 16,1 0-1-16,2 1-1 16,1 3-1-16,-2-1-1 15,-6-1 2-15,-2 0-2 0,-9 0-3 16,-3-2 4-16,-7 0 0 16,-6 0-1-16,0 0 1 15,-6 0 1-15,1 0-1 16,-2 0 0-16,0-2 1 15,0 2-2-15,2-4-2 0,-2 2-11 16,0 1-26-16,3-4-43 16,-3-3-169-16</inkml:trace>
  <inkml:trace contextRef="#ctx0" brushRef="#br1" timeOffset="-2938.07">13426 11299 443 0,'0'0'93'15,"-2"0"-48"-15,2 0 13 0,0 0-7 16,0 0-12-16,0 0-14 15,0 0-6-15,0 0-18 16,0 0 17-16,7 0 5 16,5 0-7-16,3 0 3 15,2 0-4-15,4-1-2 0,1 1-6 16,5 0-4-16,-2 0 0 16,0 0-2-16,-4 0 0 15,1 0-1-15,-4 0 1 16,-6-2-1-16,-1 0 1 15,-6 2-3-15,0-2 5 16,-5 1-2-16,0 1 1 0,0-2 2 16,-12 2-1-16,0 0-2 15,-6 0-1-15,-3 0 2 16,-1 0-1-16,-3 2 0 16,-1 3-1-16,3-2 0 0,2 5 1 15,1-5-1-15,4 2 0 16,1-1 1-16,3 0 0 15,4-1 1-15,3-1-2 16,5 0 4-16,0-2-3 16,0 0-1-16,10 1 1 15,5-1 2-15,2 0 1 0,2 0 0 16,3 0 0-16,3-1-1 16,-1-3 0-16,0 3-1 15,-2-3 0-15,-2 4-1 16,-6-2-1-16,1 0-2 15,-8 2 3-15,-4 0-1 0,-3 0-2 16,0 0 2-16,-12 0 0 16,-8 0 3-16,-2 0-2 15,-5 4-2-15,-5 1 2 16,1-1-1-16,1-1 1 16,5 3-1-16,2-4 0 15,6 1 2-15,5-1-1 0,5-2 0 16,5 0 2-16,2 2-7 15,5-2 4-15,13 0-5 16,4 0 6-16,6 0-10 16,7 0-35-16,-1-2-85 0,5-11-449 15</inkml:trace>
  <inkml:trace contextRef="#ctx0" brushRef="#br1" timeOffset="3283.58">16337 11396 357 0,'-2'1'101'0,"-5"-1"-54"0,3 0 11 15,2 0-15-15,2 0 0 16,0 0-9-16,0 4-11 16,6-2 12-16,7 0 1 15,4 0-25-15,5 0 13 16,1-1-5-16,8 1 0 16,0-2-6-16,6 0-5 0,1 0-4 15,5 0 0-15,-2 0-2 16,2 0 1-16,1 0-2 15,-3 0 0-15,-6 0-1 16,-6-2 0-16,-5 2-2 16,-4 0 2-16,-8 0 0 0,-5 0 0 15,-4 0 2-15,1 0-5 16,-4 0 5-16,0 0-4 16,0 0 2-16,0 0 0 15,-2 0-1-15,-7 0 0 16,-3 0-11-16,-6 0-17 0,-6 2-10 15,-6 0 2-15,-4-1-19 16,-4 3-8-16,-4-4 15 16,-2 2 20-16,-1-2 22 15,-2 1 6-15,1-1 1 16,1 2 6-16,4 0 24 0,8 2 7 16,5-3-8-16,11 3 2 15,7-2-3-15,8 2-5 16,2-3-8-16,16 3-2 15,12-3-7-15,9 1 15 16,4-2-4-16,5 0-2 0,5 0 9 16,1 0-6-16,-4 0-4 15,-4 0-5-15,0-3-6 16,-6-1-1-16,-5 1 1 16,-9 1-2-16,-5-2 1 15,-7 2-1-15,-4 1-3 0,-5 1 0 16,-1 0-14-1,-2 0-14-15,0 0-23 0,0-2-54 16,-5-2-158-16</inkml:trace>
  <inkml:trace contextRef="#ctx0" brushRef="#br1" timeOffset="9126.01">10592 6506 604 0,'0'-9'28'16,"0"1"34"-16,0 3-7 15,0-1-19-15,6 3-9 16,0-1-14-16,4 1-3 16,1 3 0-16,2 0 3 0,-1 5-5 15,2 6 6 1,2-1-9-16,0 6 2 0,-1 1-2 15,1 0 0-15,0-2-1 16,-2 0 0-16,3-1-2 0,-2-6-2 16,0-1 3-16,1-3-2 15,1-4-1 1,-4 0 6-16,1-1-3 0,1-9 8 16,0-2-2-16,-1-7-1 15,1 0 4-15,1-6-2 16,0 1-2-16,0-6-3 0,4 1-1 15,2-3 0-15,-1-1-2 16,4 5-3-16,6-3 1 16,-6 6 0-16,0 4 3 15,-1 3-3-15,-5 3-1 16,-6 5 1-16,-4 5 1 0,-6 0-1 16,-3 5-5-16,0 0-20 15,-12 6-25-15,-13 3-94 16,-11-1-412-16</inkml:trace>
  <inkml:trace contextRef="#ctx0" brushRef="#br1" timeOffset="15980.94">14581 11744 568 0,'12'-27'67'0,"-5"4"-29"0,0 7 31 16,-2 3-19-16,-5 10 4 16,0 3-27-16,-7 10-18 15,-12 15-9-15,-1 11 6 16,-7 9 4-16,0 12-3 15,0 5 3-15,6 6-6 0,8-1 1 16,8-1-4-16,5-3-2 16,8-4 3-16,16-7-4 15,10-10 4-15,8-8-4 16,4-9-4-16,10-12-17 0,2-8-34 16,-1-5-53-16,-4-19-153 15</inkml:trace>
  <inkml:trace contextRef="#ctx0" brushRef="#br1" timeOffset="16565.32">15090 12064 514 0,'0'-17'51'16,"0"-2"-24"-16,0 1 36 15,0-1 5-15,0 6-31 0,-6 0-9 16,-8 2-10-16,-1 4 3 16,-9 4-7-16,-3 3-5 15,-3 9-3-15,-3 6-2 16,3 5-1-16,3 2-2 0,8 3 0 16,5-2-3-16,13 1 1 15,1-6 1-15,9-2-1 16,10-7 1-16,9-7-2 15,0-2-3-15,1-5 3 16,3-9 0-16,-5-6 1 0,0-2 0 16,-3 3 2-16,-7-3 8 15,-3 7 5-15,-4-1 5 16,-1 8 1-16,-6 1-7 16,1 7-4-16,2 0-7 15,-3 7-2-15,-1 7-1 16,3 11 1-16,2 8 0 15,-2 3 1-15,5 8-1 0,1-2-1 16,-3 3 2-16,4-2-1 16,-2-6 0-16,2-6 0 15,1-8 0-15,-2-5-1 16,4-13 2-16,-5-5-1 0,1-5 2 16,2-13 0-16,1-11 1 15,1-1-1-15,-2-5 2 16,1-1 1-16,-2 0-4 15,-4 8 0-15,-1 3 1 0,1 7-8 16,-6 7-20-16,2 8-26 16,-4 3-43-16,0 0-96 15,1 8-246-15</inkml:trace>
  <inkml:trace contextRef="#ctx0" brushRef="#br1" timeOffset="16936.71">15747 12170 717 0,'-8'-15'38'16,"-5"3"-8"-16,4 4 21 16,-2 3-16-16,4 5-15 15,-6 3-16-15,3 8-5 16,1 6 3-16,2 4-2 15,1 2 1-15,4 1-2 0,2 1 3 16,0-2-2-16,8-3-1 16,3-6 0-16,1-2 2 15,3-5-1-15,2-5 0 16,1-2 0-16,1-7 2 16,-4-7-2-16,2-4 1 15,-6-5 0-15,-5-3 1 0,-2 4 1 16,-6-3-2-16,0 7-1 15,-10 0-2-15,-1 7-8 16,-1 5-18-16,4 6-14 16,4 0-38-16,6 6-68 0,0 1-137 15</inkml:trace>
  <inkml:trace contextRef="#ctx0" brushRef="#br1" timeOffset="17116.06">16105 12193 735 0,'7'0'66'0,"-4"0"-38"16,2 7 22-16,-2 5-14 15,3 6-10-15,-5 7-10 16,1 4-4-16,-2 5-1 16,-12 5-7-16,-19 4-4 15,-12-4-33-15,-18-9-148 16</inkml:trace>
  <inkml:trace contextRef="#ctx0" brushRef="#br1" timeOffset="23807.71">16514 12023 580 0,'4'-9'72'16,"0"-5"-23"-16,0 5 26 15,-1 3-19-15,1 0-5 16,-4 0-21-16,1 5-12 16,1 1-2-16,0 0-6 15,1 10-5-15,2 1-1 0,2 12 4 16,0 2-1-16,0 6-1 16,0 2 0-16,2 2-2 15,-4-2-2-15,4-1 0 16,-4-5-1-16,1-2-1 15,1-3 0-15,2-7-5 16,-2-2-24-16,5-6-17 16,0-7-33-16,0 0-51 0,3-14-131 15</inkml:trace>
  <inkml:trace contextRef="#ctx0" brushRef="#br1" timeOffset="24081.45">16841 12015 639 0,'2'-12'84'0,"-2"2"-51"16,0 5 36-16,0 3-28 0,2 2-7 15,0 0-23-15,3 8-9 16,0 9 5-16,1 4 3 16,1 1-2-16,-2 3 1 15,2 6-2-15,0 0-2 16,-2 0-1-16,0-3-1 0,0 1-2 15,-1-3 0 1,3-2-1-16,-1-5-1 0,-1-5-6 16,4-3-20-16,1-4-33 15,5-7-49-15,-3 0-77 16,5-7-331-16</inkml:trace>
  <inkml:trace contextRef="#ctx0" brushRef="#br1" timeOffset="24800.34">17362 12061 493 0,'2'-7'137'0,"-2"1"-104"15,0 1 53-15,0 3-49 16,-7-3 5-16,-3 5-12 0,0 0-17 16,-4 0 3-16,-1 5-1 15,-2 6-5-15,-2 5-2 16,1 2-2-16,4 1-2 16,5 3 0-16,1-1-2 15,7 1 0-15,1-2-1 0,9-1 0 16,9-3-1-1,7-1 1-15,4-3-7 0,5-5-15 16,3-4-45-16,-3-3-50 16,-1-1-98-16</inkml:trace>
  <inkml:trace contextRef="#ctx0" brushRef="#br1" timeOffset="25139.73">17649 12018 446 0,'0'-4'300'0,"0"-2"-268"16,-2 2 48-16,2 4-33 15,0 0-21-15,0 0-17 16,0 10-9-16,4 1 6 16,4 5 3-16,1 4-1 15,-1 4-4-15,1-1 4 0,1 2-8 16,-2-1 1-16,-1 1-1 16,0-2 2-16,1-1-15 15,-1-6-18-15,-2-2-23 16,4-6-54-16,-1-8-64 15,-3 0-169-15</inkml:trace>
  <inkml:trace contextRef="#ctx0" brushRef="#br1" timeOffset="25369.85">17881 11979 662 0,'-1'-9'107'0,"-3"4"-68"16,1 1 28-16,3 4-38 15,0 0-9-15,3 9-18 16,6 6 1-16,1 0 2 16,-1 7 2-16,4-1-4 0,-2 4-4 15,-2-2 4-15,-2 2-4 16,-2 0-2-16,-1-2-12 16,-2-5-43-16,-1 0-28 15,1-6-83-15,2-6-186 16</inkml:trace>
  <inkml:trace contextRef="#ctx0" brushRef="#br1" timeOffset="25801.4">18267 12025 368 0,'2'-9'253'0,"-2"-3"-227"16,0 5 51-16,0 0-25 0,-6 3-6 15,-2 4-23-15,-5 0-10 16,0 0-9-16,-2 8 1 16,-4 9 0-16,4 4 0 15,3-3-2-15,4 9-3 16,6 0 1-16,2-1 0 0,0-1-1 15,12-1 0-15,8-6 1 16,1-4-1-16,3-7 1 16,4-3-1-16,-1-4-3 15,1 0 1-15,-5-10-1 16,0-5-1-16,-5-3 1 0,-6-6 5 16,-4 2-1-16,-8-6 1 15,-2 5 0 1,-9-1-3-16,-8 4 3 0,-5 4-3 15,1 8-8-15,3 2-17 16,1 6-20-16,7 0-48 16,9 6-60-16,3 0-360 0</inkml:trace>
  <inkml:trace contextRef="#ctx0" brushRef="#br1" timeOffset="26027.23">18687 12127 641 0,'7'3'112'0,"-1"2"-79"0,0 3 24 16,1 1-12-16,-4 5-8 16,-1 0-17-16,-2 6-7 15,-2 0-1-15,-14 4-4 16,-13 7-4-16,-17 1-4 15,-21-3-39-15,-19-6-152 16</inkml:trace>
  <inkml:trace contextRef="#ctx0" brushRef="#br1" timeOffset="38146.81">19179 11764 755 0,'-8'-17'46'15,"0"6"-2"-15,3 7 4 16,3 0-17-16,2 4-12 15,0 5-13-15,0 9-6 16,2 10 4-16,5 4 5 16,4 8 0-16,-1 3-2 15,-1 1 1-15,3-1-4 0,-6-1 0 16,1 0-3-16,0-3 0 16,0-6-1-16,-4-2-1 15,2-6-3-15,-1-7-17 16,3-3-16-16,-2-11-25 15,1 0-47-15,-1-18-103 0</inkml:trace>
  <inkml:trace contextRef="#ctx0" brushRef="#br1" timeOffset="38552.43">19163 11894 651 0,'-4'-18'57'16,"4"0"-13"-16,6-2 0 15,21 3-19-15,5-3-12 16,6 5-4-16,9 0-1 16,0 5 2-16,-5 3-13 0,-4 6 4 15,-4 1 1-15,-10 1-2 16,-8 12 7-16,-12 3-5 16,-4 5-4-16,-14 3 1 15,-10 2 0-15,-9-1-2 16,-5-1 3-16,-3-5 0 0,0-1 1 15,3-4 1-15,4-4-3 16,9-4 4-16,9-3-1 16,9 0 2-16,4-3 0 15,3 0-3-15,12 0-3 16,11 2 1-16,6 5 4 0,9 1 1 16,4 7 0-16,-1 2 6 15,-1 5-1-15,-4 1-2 16,0 1-6-16,-9 0 0 15,0-2-5-15,-7-2-11 16,-2-7-12-16,-4-4-50 0,-1-9-87 16,-1 0-113-16</inkml:trace>
  <inkml:trace contextRef="#ctx0" brushRef="#br1" timeOffset="39000.14">19816 11767 286 0,'0'-13'391'0,"5"3"-347"0,9 2 18 15,4 4-31-15,3 1 7 16,4 3-16-16,2 3-10 15,0 9-3-15,-3 4 0 16,-3 3-4-16,-5 6-4 16,-5 3 0-16,-8 0 0 0,-3 3-1 15,-3 2 1-15,-11-1-4 16,-6 0 6-16,1-2-6 16,-3-4 7-16,2 0-5 15,4-5 2-15,3-1 0 16,8-6-1-16,1-1 2 0,4-4-2 15,2-4 1-15,10 0 0 16,10-2-1-16,3-3 1 16,6 0-1-16,3-3 0 15,5-4 0-15,3 0-8 16,-3-1 2-16,-1-2-1 0,-4 0-11 16,-4 3-18-16,-8-1-8 15,-10-1-47-15,-7 3-34 16,-5-2-141-16</inkml:trace>
  <inkml:trace contextRef="#ctx0" brushRef="#br1" timeOffset="39196.65">19787 12011 348 0,'-22'-7'303'0,"7"0"-256"15,15 0 12-15,6 0-9 16,23 0-29-16,12-3-14 15,11 0-3-15,9-2-6 16,6 4 4-16,-1 1-10 16,-7 4-37-16,-5-3-80 15,-11 4-76-15</inkml:trace>
  <inkml:trace contextRef="#ctx0" brushRef="#br1" timeOffset="39481.42">20337 12016 45 0,'0'9'545'0,"0"-1"-475"0,0 0-4 16,0 5-2-16,3 3-31 15,-3 2-22-15,3-1-7 16,4 3-3-16,5-5 1 16,2-1-1-16,3-4 2 15,1-8 0-15,4-2-1 0,-1 0 0 16,-3-11-2-16,-2-6 1 15,-5-6 4-15,-9-2-3 16,-2 0 3-16,-2 1-1 16,-14 3-2-16,-8 4-4 15,3 7-6-15,-4 7-7 0,5 3-25 16,6 0-53-16,7 1-43 16,7 5-267-16</inkml:trace>
  <inkml:trace contextRef="#ctx0" brushRef="#br1" timeOffset="39794.55">20732 11560 703 0,'10'-9'53'16,"-1"2"-25"-16,6 7 6 16,2 2 2-16,5 12-7 0,0 5-16 15,2 6 7-15,1 12-8 16,1 1-1-16,-7 7 1 16,3 2-2-16,-6-2-4 15,-4 4 0-15,-3 0 2 16,-4-3-6-16,-5-2-1 0,-10 4-1 15,-17 2 0-15,-18 0-16 16,-16-4-60-16,-18-6-201 16</inkml:trace>
  <inkml:trace contextRef="#ctx0" brushRef="#br1" timeOffset="42168.84">13164 13085 151 0,'-6'-8'385'16,"1"-4"-318"-16,0 5 20 16,3 0-18-16,-2 6-15 0,4-2-15 15,0 3-15-15,0 0-13 16,7 13-1-16,2 9-1 15,1 10 2-15,-2 9-4 16,-1 12-1-16,-3 7 1 16,1 6-1-16,0 4 0 15,0 0-2-15,-2-3-3 16,6-4 2-16,-2-11-1 0,3-8 0 16,0-6-1-16,-3-11 0 15,1-8-1-15,-5-8 0 16,1-4 0-16,-2-6-6 0,-2-1-16 15,0-5-6-15,0-5-42 16,0-5-51-16,0-3-56 16</inkml:trace>
  <inkml:trace contextRef="#ctx0" brushRef="#br1" timeOffset="42524.61">13237 13458 68 0,'-8'-6'499'16,"-2"5"-442"-16,5 0 17 15,5-2 2-15,0 3-47 16,13-1-6-16,8-1-3 0,8-2 11 15,6-2-7-15,9 1-7 16,1-2-4-16,7 0-1 16,-3 0-7-16,1-1-2 15,2 0-4-15,-2 2 3 16,-3-1-2-16,-5 2 2 0,-5 0-2 16,-9 4 1-16,-6-5-1 15,-7 3 0-15,-8 3 0 16,-6 0-6-16,-1 0-14 15,-8 2-39-15,-9 2-95 16</inkml:trace>
  <inkml:trace contextRef="#ctx0" brushRef="#br1" timeOffset="43989.81">15104 12544 183 0,'-3'0'253'0,"1"0"-188"0,2 0 20 15,0 0-20-15,0 0-12 16,0 0-10-16,0 0-7 16,0 0-8-16,6 0-4 15,1 0-4-15,0 0-6 0,5 0 1 16,5 0 0-16,0 0-1 15,2 0 0-15,4 0-3 16,1 0-3-16,0 0-7 16,3-1 2-16,0 1-1 15,2 0 0-15,0 0-1 16,-2 0-1-16,2-2 0 0,-2-2 2 16,0 1 0-16,-3-1-2 15,2 1 6-15,-1 1-1 16,-5 0-4-16,-3 0 4 15,-2 2-5-15,-2 0 4 0,-7 0-2 16,2 0-2-16,-4 0-2 16,-2 0 5-16,-2 0-3 15,0 0 1-15,1 0-3 16,-1 0 3-16,0 0-6 16,0 0-19-16,0 0-24 15,4-5-57-15,-1-7-225 16</inkml:trace>
  <inkml:trace contextRef="#ctx0" brushRef="#br1" timeOffset="45236.33">16492 12485 181 0,'-5'0'137'16,"2"0"-67"-16,-1 0 2 16,2 0-13-16,2 0-11 15,-1 0-14-15,1 0-6 16,0 0 3-16,0 2 6 0,0-2-2 15,0 0-3-15,0 0-4 16,0 0-11-16,0 0 0 16,0 0-11-16,7 0 13 15,4 0 7-15,3 0-7 16,6 0-6-16,2 0-2 0,1 0-7 16,0 0-1-16,4 0-3 15,-5 0 1-15,-3 0-1 16,-2 0 0-16,-3 0 1 15,-7 0-3-15,-1-2 4 16,-4 2-3-16,-2 0 3 16,0 0-3-16,0 0 5 0,-4 0-3 15,-6 2 0-15,-2-2-1 16,-4 0 0-16,-2 4 0 16,-5-1 0-16,-1 3 0 15,-1-2 1-15,4 1-1 16,-1 0-1-16,4-2 2 0,6 1-1 15,5-2 0-15,3 0 1 16,1-2 0-16,3 0-2 16,0 0-1-16,12 0 1 15,2 0 2-15,6 0 1 0,2 0-1 16,3-2-2-16,-2 2-2 16,2-4-30-16,-5-1-64 15,2-4-161-15</inkml:trace>
  <inkml:trace contextRef="#ctx0" brushRef="#br1" timeOffset="48324.21">19185 12405 385 0,'-2'0'187'0,"-2"0"-137"0,3 0 29 15,1 0-24-15,0 0-26 16,0 0-5-16,0 0-4 16,5 0 2-16,4 0 4 15,4 0-8-15,1 0 3 16,8 0-7-16,-1 0-4 0,5 0 1 15,3 0-5-15,4 0-2 16,-3-1 3-16,1 1-5 16,1-2-2-16,-5-2 0 15,0 4 1-15,-7-4 0 16,-3 3-1-16,0-1-2 16,-8 0 3-16,-2 0 0 0,-3 1-1 15,0 1 1-15,-4 0 0 16,0 0 1-16,0 0-2 15,1 0 1-15,1 0-1 16,-2 0 0-16,0 0-2 16,0 0-5-16,2 0-21 0,0 0-27 15,1 0-63-15,-1 0-161 16</inkml:trace>
  <inkml:trace contextRef="#ctx0" brushRef="#br1" timeOffset="66011.35">858 11899 397 0,'-10'2'240'0,"2"-2"-223"15,2 0 43-15,6 0 5 0,0 0-18 16,12 0-29-16,3-4-6 15,7 0 3-15,4-1-10 16,2 0 2-16,5 0-3 16,-1-1 0-16,-5-1-4 15,1 2 2-15,-3-1 0 0,-5 1-1 16,-4 2-1-16,-5-2 1 16,-5 4 0-16,-6-1-1 15,0 2-1-15,-11 0 0 16,-12 0-1-16,-5 5-4 15,-7 5 2-15,-5-3 4 16,0 1 0-16,1-2 2 0,7 2-3 16,5-5 1-16,5 0 3 15,10-3 0-15,6 3 0 16,6-3 1-16,0 0-3 16,13 0-2-16,7 0 1 15,9-3 5-15,8-2 2 0,2-2-1 16,5-1-4-16,-7 1 2 15,1 0-1-15,-4 0 0 16,-7 1-2-16,-7 1-1 16,-6 2 2-16,-7 2-2 15,-7 1 0-15,0 0-1 0,-9 0 2 16,-13 3-1-16,-5 3 0 16,-10 4-1-16,-4 0 0 15,0 0 2-15,-3-2 0 16,7 1 0-16,6-3-1 15,8-1 1-15,9-1 0 0,2-1-1 16,9-3 0-16,3 0-2 16,10 0-3-16,9 0 3 15,8-2 3-15,5-3-1 16,5-3 1-16,4 0-2 16,-4-1-5-16,1 0-12 15,-4 2-13-15,-4-2-33 0,-4-2-59 16,-6 2-11-16,-10-1-155 15</inkml:trace>
  <inkml:trace contextRef="#ctx0" brushRef="#br1" timeOffset="66252.95">1090 11726 226 0,'-13'-7'434'15,"4"2"-390"-15,2-1 30 16,3 2-19-16,4 3-18 0,0-1-21 15,8 2-10-15,7 0-4 16,6 0 4-16,4 7 0 16,2 6 1-16,-3-1-4 15,2 4 0-15,-3 2-3 16,-9 1 3-16,-6 5-1 16,-6 1-2-16,-19 6 0 0,-17 7 1 15,-20 7-15 1,-18 4-53-16,-17 3-178 0</inkml:trace>
  <inkml:trace contextRef="#ctx0" brushRef="#br1" timeOffset="73648">14428 13055 671 0,'-8'-8'102'0,"-4"0"-92"0,-3 2 12 15,0 6 23-15,-4 2-4 16,-3 13-23-16,-2 9-13 16,-5 12 5-16,2 11 1 15,0 8-4-15,4 4 4 0,7 3-7 16,9-1-3 0,7-4 0-16,4-4-1 0,16-7-1 15,9-10-6-15,6-4-12 16,6-9-14-16,5-10-37 15,3-11-51-15,0-2-101 16</inkml:trace>
  <inkml:trace contextRef="#ctx0" brushRef="#br1" timeOffset="74259.28">14858 13274 533 0,'1'-18'65'16,"-2"1"-9"-16,1-1 18 16,-8 0-27-16,-5 2-6 15,-5 5-19-15,-4 3 1 16,-6 5-6-16,-6 3-6 15,-2 4-2-15,0 10-3 16,5 6-2-16,4 1-1 0,7 5-3 16,8 0-2-16,10-1 2 15,2-4-1-15,17-3 0 16,10-4 1-16,4-6-4 16,3-5-3-16,3-3-5 0,-1 0 0 15,-4-13 2-15,-1-5 8 16,-8 2 2-16,-4-5 0 15,-7 2 6-15,-4 3 7 16,-2 1 6-16,-5 7-3 16,2 2-4-16,-3 6 0 0,0 0-7 15,0 9-4-15,0 9-2 16,0 9 1-16,0 5 0 16,0 7 0-16,2 4 0 15,1 2 1-15,3 0-1 16,-1-2 0-16,0-1-1 15,5-10 0-15,-2-7 0 16,1-10 1-16,0-7 0 0,2-8 1 16,0-8 0-16,-3-13 1 15,5-8 0-15,0-4-1 16,1-5-1-16,-1 4 0 0,2 0 0 16,-3 8-4-16,-2 5-19 15,2 10-25-15,-5 4-39 16,1 7-69-16,-3 0-156 15</inkml:trace>
  <inkml:trace contextRef="#ctx0" brushRef="#br1" timeOffset="74602.03">15351 13471 636 0,'0'-15'90'0,"-8"3"-46"0,-4 1 27 15,0 5-21-15,-5 5-21 16,-1 1-19-16,2 4-6 16,2 12-3-16,3 9 0 15,8 0-1-15,3 3 0 16,0 6 0-16,14-4 0 16,4-5 0-16,2-4-1 0,3-7-5 15,-2-8 1-15,1-6-2 16,-3-2 6-16,-2-12 0 15,-5-6 2-15,-4-7-1 16,-8 1 2-16,0-5 4 0,-11 6-3 16,-8 0-2-16,-3 7-1 15,-2 3-2-15,5 8-7 16,2 4-22-16,11 3-33 16,6 6-43-16,1 5-60 15</inkml:trace>
  <inkml:trace contextRef="#ctx0" brushRef="#br1" timeOffset="74769.64">15698 13506 306 0,'7'2'482'16,"-7"1"-437"-16,0 4-1 0,-2 4-4 16,-7 10-15-16,-2-3-10 15,-5 9-14-15,0 0-1 16,-4-2-14-16,0-9-70 15,0-13-196-15</inkml:trace>
  <inkml:trace contextRef="#ctx0" brushRef="#br1" timeOffset="75459.03">16008 13212 114 0,'0'-12'536'0,"0"-1"-463"15,0 5-4-15,0 5-6 16,2 3-15-16,0 0-25 16,3 13-18-16,0 4 2 0,5 7 7 15,-3 6-4-15,3 4-2 16,0-2-2-16,-1 3-2 15,-2-4-1-15,-1 3-3 16,-2-4 3-16,-4-6-3 16,0 0 0-16,0-4-10 15,2-6-20-15,2-2-19 0,1-12-59 16,6-3-84-16</inkml:trace>
  <inkml:trace contextRef="#ctx0" brushRef="#br1" timeOffset="75858.05">16597 13246 571 0,'-7'-9'95'0,"-6"0"-62"16,1 2 33-16,-2 7-19 15,-3 0-15-15,-1 1-15 16,1 12-8-16,-2 3 2 0,2 4 0 15,4 3 1 1,2 1-3-16,8-2 0 0,3 0-5 16,5 0 1-16,12-4-2 15,7 1-2-15,8-4 1 16,8-5-2-16,3-2-3 0,6-4-33 16,-1-4-74-16,1-8-147 15</inkml:trace>
  <inkml:trace contextRef="#ctx0" brushRef="#br1" timeOffset="76470.32">16951 13169 339 0,'0'-9'311'0,"-6"2"-232"16,4 0-2-16,1 5-12 16,1 2-21-16,0 0-25 15,0 7-17-15,3 6-2 16,5 8 9-16,1 4-1 15,-2 4-4-15,3 0 3 16,0 0-5-16,-1 0 0 0,1 1-2 16,0-7 0-16,-2 2-3 15,-1-5-14-15,3-3-20 16,-1-6-36-16,-1-4-47 16,1-7-55-16</inkml:trace>
  <inkml:trace contextRef="#ctx0" brushRef="#br1" timeOffset="76711.19">17197 13206 674 0,'0'-12'100'0,"-4"1"-59"16,0 7 30-16,4 3-31 16,0 1-19-16,0 4-14 15,10 8-6-15,-1 6 1 16,1 5 2-16,3 0-2 15,-2 3-1-15,-1 2 1 16,0-1-2-16,-3-1 2 0,-2-5-2 16,0-1-5-16,-3-2-13 15,2-2-20-15,2-5-30 16,-1-6-45-16,5-5-81 16</inkml:trace>
  <inkml:trace contextRef="#ctx0" brushRef="#br1" timeOffset="77089.11">17593 13210 664 0,'0'-13'48'0,"0"-1"-12"0,-3 7 26 15,-6 3-25-15,-3 3-13 16,-3 1-20-16,-2 7-3 15,-2 7-1-15,1 6 1 0,4 3 2 16,4 4-3-16,3 0 0 16,7-2 1-16,0 0-2 15,14-5 2-15,3-3-1 16,3-3 1-16,5-4-1 16,-1-8-1-16,2-2 1 0,-1 0 1 15,-1-6-1-15,-6-10 0 16,-4 1 1-16,-3-8-1 15,-7-1 4-15,-4-2-3 16,-4 2-1-16,-12 0 0 16,-6 6-2-16,-3 6-9 0,2 6-15 15,0 6-17-15,6 0-27 16,10 4-51-16,7 6-87 16</inkml:trace>
  <inkml:trace contextRef="#ctx0" brushRef="#br1" timeOffset="77289.02">17934 13304 707 0,'5'2'63'0,"-5"0"-24"0,3 5 8 16,1 2-10-16,-4 7-6 15,2 0-18-15,-2 4-8 16,0 1-2-16,-4 1-2 15,-12 3-2-15,-4-3-14 16,-8-8-59-16,-5-3-120 0</inkml:trace>
  <inkml:trace contextRef="#ctx0" brushRef="#br1" timeOffset="77830.78">18455 13069 33 0,'2'-18'657'16,"1"4"-594"-16,-3 2 4 15,2 4-4-15,-1 5-20 16,3 3-20-16,-1 0-12 0,4 7-6 16,4 9 2-16,-2 5 2 15,5 4-4-15,-2 6 0 16,0 1-3-16,-2 0 1 15,2-2-2-15,-4 1-1 16,-3-2 0-16,1-7-1 0,-3 0-10 16,2-8-17-16,-5-4-13 15,0-6-32-15,0-4-47 16,0-6-50-16</inkml:trace>
  <inkml:trace contextRef="#ctx0" brushRef="#br1" timeOffset="78220.78">18486 13118 389 0,'-4'-22'261'0,"4"0"-211"15,0-1 27-15,17 2-26 0,8 3-18 16,9 0-9-16,4 7-8 16,5 5-2-16,-2 2-1 15,-1 4-8-15,-8 7-3 16,-7 9 0-16,-14 5-6 15,-11 9 1-15,-5 3-6 16,-19 2-6-16,-8 0 1 0,-1-6 5 16,-1-4 9-16,6-7-1 15,6-5 5-15,11-8 7 16,10-1-1-16,2-4-3 16,23 0-4-16,8 3-3 15,7 4 0-15,5 8-2 16,2 3 1-16,-7 3 2 0,-8 0-4 15,-9 2 3-15,-17 2-7 16,-7-2-1-16,-25-2 4 16,-10-4 2-16,-8-4 2 15,-5-5-2-15,1-8 4 0,4 0-13 16,11-15-29-16,11-10-105 16,18-10-269-16</inkml:trace>
  <inkml:trace contextRef="#ctx0" brushRef="#br1" timeOffset="78686.31">19115 13035 639 0,'-4'-7'62'0,"4"0"4"16,0 5 1-16,0 2-14 15,0 0-22-15,6 8-19 16,4 9-2-16,2 7 5 16,1 4-3-16,0 8-5 15,0 3-3-15,-5 0-3 0,-1 1 1 16,0-3-2-16,-4-5-1 15,-3-5-11-15,0-5-12 16,0-7-12-16,-6-6-30 0,-5-7-20 16,4-2-54-16,-1-14-148 15</inkml:trace>
  <inkml:trace contextRef="#ctx0" brushRef="#br1" timeOffset="79054.92">19105 13080 656 0,'0'-20'60'16,"10"-1"-4"-16,11 3-12 16,12 2-8-16,5 5-7 15,4 4-14-15,5 5-5 16,-2 2 2-16,-9 7-6 0,-9 8-6 16,-9 5-2-16,-15 4-1 15,-4 7-6-15,-21 1-7 16,-10-2-9-16,-6 0-3 15,-4-4 15-15,5-5 11 16,3-7 2-16,7-5 1 16,8-6 5-16,5 0 3 0,13-3 5 15,1 0 5-15,18 0-13 16,7 1-4-16,6 6 2 16,5 7 0-16,3 3 0 0,-3 6 0 15,-1-1-2-15,-9 2 1 16,-3-2-4-16,-4 0-1 15,-7-5-14-15,-4-3-19 16,-2-7-16-16,0-6-59 16,-3-1-38-16,3-11-283 15</inkml:trace>
  <inkml:trace contextRef="#ctx0" brushRef="#br1" timeOffset="79527.68">19687 12994 639 0,'0'-7'72'0,"0"0"-19"16,10 2-5-16,11 1-14 15,6 0-6-15,5 4-13 16,4 0-3-16,4 0-1 16,-6 10-3-16,-2 3-3 0,-8 5-2 15,-7 6-1-15,-7 6 0 16,-10 4-3 0,-3 5 1-16,-16 2 1 0,-6-2-3 15,-2 0 0-15,0-4-2 16,4-9 4-16,3-2 1 15,5-9-1-15,6-4 0 0,8-4-1 16,1-3 3-16,10-1-2 16,12-3 0-16,5 0 1 15,3 0 0-15,6 0-1 16,0-3-4-16,0-2 5 16,0-4-2-16,-2 3-2 0,-3 0-1 15,-6-4-5-15,-9 3-18 16,-6-2-29-1,-8 3-43-15,-2-3-48 0,-12 1-252 16</inkml:trace>
  <inkml:trace contextRef="#ctx0" brushRef="#br1" timeOffset="79713.58">19699 13215 636 0,'0'-11'83'0,"8"-1"-50"15,19 2 14-15,11-1-34 0,14 2 0 16,4 2-11-16,7-1-2 16,0 5-6-16,-4 1-29 15,-6 0-48-15,-6 2-23 16,-11 0-58-16,-9 0-90 0</inkml:trace>
  <inkml:trace contextRef="#ctx0" brushRef="#br1" timeOffset="79962.34">20269 13164 427 0,'0'5'109'15,"-5"2"-33"-15,-4 0 5 16,2 4-19-16,1 3-27 0,1 6-7 16,0-2-12-16,3 7-4 15,2-4-6-15,0 1-3 16,9-2-2-16,2-3-1 16,1-6 2-16,5-4-1 15,0-5-2-15,3-2 2 16,-6-3 0-16,1-11 0 0,-5-4 1 15,-3-4 1-15,-5-3 0 16,-2 0 0-16,0 1-3 16,-9 2-4-16,-1 5-16 15,-5 5-13-15,3 5-32 0,3 1-55 16,1 4-80-16</inkml:trace>
  <inkml:trace contextRef="#ctx0" brushRef="#br1" timeOffset="80244.67">20445 12940 625 0,'0'-12'156'0,"7"1"-141"15,3 6 40-15,7 5-23 0,5 0-7 16,4 11-11-16,-2 6-8 15,6 10 0-15,-3 4-2 16,-1 4 5-16,-6 9-5 16,-3 0 6-16,-4 6-1 15,-6 1-1-15,-7 3-3 0,0-1-1 16,-14 1-3-16,-13-1 1 16,-13-5-10-16,-8-3-39 15,-15-8-90-15,-9-13-323 16</inkml:trace>
  <inkml:trace contextRef="#ctx0" brushRef="#br1" timeOffset="86804.89">14888 13855 305 0,'-3'2'181'0,"2"-2"-124"16,-3 0 16-16,2 0-14 15,2 0-11-15,0 0-11 16,0 0-12-16,0 0-8 15,0 2-12-15,0-2 9 16,0 2 4-16,4 0 7 16,4 0-5-16,2-1-4 0,1 1-2 15,7-2-2-15,2 0-2 16,3 0-3-16,6 0-2 16,-1 0-1-16,6-2 1 15,0-1-5-15,0-1 2 16,1 4-2-16,-2-2 0 15,-3 2 1-15,1 0-1 0,-10 0 0 16,-5 0 0-16,-2 0-2 16,-4 0 3-16,-7 0-1 15,-1 0 0-15,-2 0 0 16,0 0 0-16,-5 0 1 0,-8-2-1 16,-3 2-1-16,-4 0 1 15,-7-2-2-15,-2 2 2 16,-5 0-3-16,-2 0 1 15,1 0 2-15,-3 2-1 16,0 6 1-16,5-5 0 0,5 3 0 16,7-1 0-16,2 0 1 15,7-1-1-15,9 0 1 16,3-3 0-16,0 1-3 16,8 0 3-16,8-2 1 15,4 0 0-15,5 0-1 16,4 0 0-16,-2 0-1 15,2 0 1-15,-3-4-1 0,1 3-1 16,-1-3-19-16,-3-2-27 16,1-4-64-16,-7-8-199 15</inkml:trace>
  <inkml:trace contextRef="#ctx0" brushRef="#br1" timeOffset="88522.92">15949 13722 218 0,'-7'0'256'16,"3"0"-219"-16,-2 0 28 16,5 0-7-16,1 0-21 15,0 0-12-15,0 0-16 16,6 0 2-16,1 0 14 0,5 0 4 16,3-4-3-1,6 1-5-15,2-3-5 0,3 0 2 16,2 1-3-16,5-2-12 15,-3 2 1-15,-1-2-1 16,-4 1-2-16,-4 3 2 0,-3-1-5 16,-5 4 3-16,-5-1 1 15,-3-1-2-15,-5 2 0 16,0 0 2-16,-7 0 0 16,-6 0-1-16,-3 0 0 15,-8 2 0-15,1 3-1 0,-4-2 0 16,0 3 1-16,-2 1-3 15,3-2 3-15,2 1 2 16,8-1 3-16,-3-1-1 16,7-1 3-16,7 1-2 15,0-2 0-15,5-1-2 16,0-1-4-16,1 2 5 16,10-2-3-16,2 0 4 0,6 0-1 15,0 0-3-15,2-2-1 16,-2 1 0-16,3-1-10 15,-3-3-44-15,-7-8-165 16</inkml:trace>
  <inkml:trace contextRef="#ctx0" brushRef="#br1" timeOffset="89595.37">18630 13595 343 0,'-12'2'136'15,"0"-1"-79"-15,4-1 17 0,1 0-26 16,5 0 2-16,2 0-7 15,0 0-14-15,3 0-12 16,10 0 4-16,5 0 4 16,4 3-1-16,4-3-12 15,1 0-4-15,2-3 3 0,-1 3-3 16,3 0-3-16,0-1-1 16,-3-3 0-16,-2 2-3 15,-5-1-1-15,-1 1 2 16,-9 0 0-16,-4 1-4 15,-4-2 4-15,-3 2-2 0,0 1 1 16,-13 0-1-16,-1 0 0 16,-7 0 0-16,-4 0-1 15,-4 0-1-15,1 1 4 16,-1 3-1-16,0 0-2 16,4 1 2-16,5 0 1 15,0 1 0-15,7-2-1 0,5 1 2 16,2-2-1-16,6 1 0 15,0-2-3-15,6 1 3 16,6-1 1-16,8-2-1 16,0 0 1-16,3 0-2 0,2 0 1 15,0 0-3-15,1 0-3 16,1 0-27-16,-7 0-36 16,1-9-181-16</inkml:trace>
  <inkml:trace contextRef="#ctx0" brushRef="#br1" timeOffset="93137.53">13421 14600 408 0,'-15'-20'176'0,"8"0"-123"15,0 6 23-15,5 4-11 16,2 4-22-16,0 4-5 0,0 2-13 16,4 0-8-16,3 9-6 15,4 9 1-15,3 9-3 16,1 6 1-16,-1 12-1 15,-2 5 0-15,1 5-4 0,-1 4 2 16,0 0-6-16,-2-2 1 16,-1-5 1-16,4-5-3 15,-3-5 0-15,1-10 0 16,2-7 1-16,-4-5-1 16,1-8 0-16,-4-8-3 0,-2-4-11 15,-1 0-16-15,-3-4-28 16,0-12-60-16,-3 0-80 15</inkml:trace>
  <inkml:trace contextRef="#ctx0" brushRef="#br1" timeOffset="93472.81">13518 14872 596 0,'-7'0'93'16,"1"0"-62"-16,5-2 41 15,1 2-43-15,7 0-5 16,10 0 1-16,7-1 0 16,10-2-2-16,3 1-4 0,7-2-6 15,2-2-2-15,3 3-2 16,-3-3-6-16,1 3-1 15,-4 0-3-15,-1 0 2 16,-8-1 0-16,-5-1-2 16,-9 2 3-16,-3-1-6 15,-6 3-7-15,-5-2-7 0,-1 2-13 16,-3-2-35-16,1-7-88 16,1 0-191-16</inkml:trace>
  <inkml:trace contextRef="#ctx0" brushRef="#br1" timeOffset="94042.69">14607 14414 271 0,'-10'-11'412'0,"3"2"-377"16,-2 6 16-16,-2 3 1 16,4 9-29-16,-2 14-12 0,-2 12-2 15,-2 12 6-15,3 13 6 16,0 8-10-16,5 4-2 16,0 0-2-16,5-2-2 15,3-5 0-15,12-11-4 0,8-9 1 16,7-9-1-16,9-11-1 15,7-8-4-15,3-11-25 16,8-6-47-16,-3-12-109 16</inkml:trace>
  <inkml:trace contextRef="#ctx0" brushRef="#br1" timeOffset="94742.25">15199 14658 469 0,'-12'-10'66'0,"5"-5"-6"16,-1 5 13-16,-6-3-15 0,4-1-7 15,0 4-42-15,-5-1 10 16,-3 1 1-16,0 5-8 16,-2 3 1-16,-3 2 1 15,0 2-8-15,1 11-2 16,3 1 0-16,4 6-2 15,4 3 3-15,6 1-2 0,5-6-3 16,5 4 1-16,9-4-1 16,6-6 2-16,4-4-2 15,2-4 1-15,1-4 0 16,0-3-3-16,-5-10 0 16,0 1 1-16,-6-6 2 0,-6 3-1 15,1 0 2-15,-4 3 1 16,-1 1 6-16,-1 4 9 15,-2 3-4-15,3 4-7 16,0 0-3-16,-1 7-2 16,4 14-2-16,0 1 2 0,2 10-1 15,-3 7 0-15,4 4-1 16,-4 0 0-16,-1-2 1 16,0-3-1-16,3-10-2 15,-5-9 2-15,2-4 0 16,2-12 0-16,-1-3-1 15,1-3 4-15,-3-13-1 16,3-5 0-16,4-8 1 0,-1-5-2 16,2-3 1-16,-4-2-2 15,2 6-1-15,1 4 0 16,-6 5-1-16,0 7-14 16,-1 11-21-16,0 4-38 15,-1 2-82-15,2 3-94 0</inkml:trace>
  <inkml:trace contextRef="#ctx0" brushRef="#br1" timeOffset="95090.73">15706 14755 697 0,'-12'-13'81'16,"-3"4"-57"-16,0 6 40 0,-2 3-31 15,3 2-17 1,-1 11-12-16,5 7-3 0,3 5 1 16,3 1-2-16,4 3 2 15,0 0-2-15,11-6 0 16,3-4 0-16,2-4 0 16,4-8 0-16,0-5 0 0,3-2 0 15,-3-7 0-15,1-7 1 16,-3-8 0-16,0-1-1 15,-8-4 4-15,-5-1-3 16,-5 1 0-16,0 1-1 0,-15 5-2 16,-4 6 3-16,-3 5-12 15,-3 9-11-15,5 1-25 16,7 1-45-16,8 11-95 16</inkml:trace>
  <inkml:trace contextRef="#ctx0" brushRef="#br1" timeOffset="95295.7">16071 14798 358 0,'4'3'461'0,"-4"0"-432"0,0 5 1 16,0 4 10-16,1 4-11 15,-1 4-14-15,0 1-7 16,0 4-5-16,-8 0-3 15,-16 5 1-15,-13-3-27 16,-14 0-91-16,-21-4-474 16</inkml:trace>
  <inkml:trace contextRef="#ctx0" brushRef="#br1" timeOffset="101836.9">637 12805 33 0,'-8'0'205'16,"-2"0"-168"-16,3 0 38 16,0 0-5-16,4 0-16 15,1 0-12-15,-3-2-7 0,4-1 1 16,1 1 0-16,0-2-3 15,0 3 0-15,0-3-8 16,8 2-7-16,7-2-2 16,5-1 9-16,6 2-10 15,2-3-5-15,6 1-4 16,0-2-1-16,4 0-3 0,-2-2-2 16,3 1 2-16,-2-2-1 15,2-1-1-15,-5 2 0 16,-4 0-2-16,-6 0-17 15,-8 2-19-15,-3 2-6 16,-10-2 0-16,-3 0 18 0,-5-2 10 16,-12 2 0-16,2-4 4 15,-7 0 13-15,2-1 2 16,4 1 26-16,1 0 13 16,7 4 3-16,6 2-2 15,2-1-5-15,0 6-19 0,14 0-15 16,6 4 0-16,5 8-17 15,1 4 17-15,1 8 0 16,-5 2 1-16,-7 8-1 16,-11 8-3-16,-8 9 0 15,-25 10-3-15,-16 5-13 16,-18 2-83-16,-15-4-74 0</inkml:trace>
  <inkml:trace contextRef="#ctx0" brushRef="#br1" timeOffset="102782.28">1009 11908 566 0,'-7'0'16'0,"3"2"-13"0,2 3 7 16,2-2 1-16,0 1 0 15,9-4-1-15,4 0 8 16,2 0 9-16,0-7-4 16,2-5-10-16,-3-3-5 15,-6-1-5-15,-3-2-1 16,-5 0 3-16,-8 6-1 0,-11-1-1 16,-7 8-3-16,-4 5 1 15,-2 0-2-15,-2 9 0 16,5 8 1-16,4 4 1 0,8 0-1 15,8 2 1-15,9-5-1 16,2 0-2-16,15-8 0 16,10-4 1-16,5-6 2 15,5-5 1-15,3-7 2 16,-3-10 2-16,-6 0-2 16,-11-1-3-16,-8-1 4 15,-12 9 6-15,-7 5-1 16,-18 10-10-16,-8 6-11 0,-2 19-25 15,-5 13-37-15,3 10-21 16,5 12-310-16</inkml:trace>
  <inkml:trace contextRef="#ctx0" brushRef="#br1" timeOffset="105968.47">16570 14607 610 0,'0'-7'75'16,"0"-1"9"-16,-2 2-16 15,-1 2-26-15,-1 0-13 16,-4 4-15-16,-2 0-4 0,-2 4-4 16,-7 10-1-16,-1 4 0 15,-4 4 1-15,2 2 0 16,3 3-6-16,1 1 4 15,7-1 0-15,7-3-1 16,4-1 0-16,6-4-3 0,13-5-1 16,8-3 4-16,4-4-2 15,6-3-5-15,3-4-29 16,1 0-46-16,-1-5-103 16,-3-10-289-16</inkml:trace>
  <inkml:trace contextRef="#ctx0" brushRef="#br1" timeOffset="106361.31">16938 14555 743 0,'-5'-15'49'16,"-2"7"30"-16,5 4-26 16,2 2-23-16,0 2-7 0,0 2-16 15,0 12-5-15,4 6 2 16,3 5 5-16,1 3-4 15,4 7-1-15,-3-7-1 16,-1 4-5-16,2-2 6 16,-1-4-4-16,-2-2 0 15,1-4-3-15,4-8-5 0,-4-2-22 16,6-5-8-16,-1-5-25 16,0-4-33-16,0-10-78 15,-3-7-120-15</inkml:trace>
  <inkml:trace contextRef="#ctx0" brushRef="#br1" timeOffset="106562.33">17132 14605 180 0,'0'-16'441'0,"0"7"-358"15,-5 0 9-15,3 4-23 16,2 5-22-16,0 0-24 16,0 10-18-16,5 6 4 0,5 7 5 15,2 2-3-15,-2 5-1 16,4 4-4-16,-2-2-4 15,1-3 2-15,-4 3-4 16,-2-3 0-16,-2-7-19 16,1 0-33-16,-1-13-66 15,-3-5-169-15</inkml:trace>
  <inkml:trace contextRef="#ctx0" brushRef="#br1" timeOffset="107024.9">17461 14608 581 0,'0'-14'75'0,"-2"2"-11"16,-5 1 14-16,-3 2-34 16,2 5-9-16,-6 3-20 0,-1 1-11 15,-1 1 1-15,0 12 0 16,2 3 0-16,-1 4 0 16,10 5-3-16,1 0 0 15,4 0-1-15,4 1 0 16,9-1 1-16,4-3-1 0,7-5 0 15,3-3 0-15,0-8 1 16,3-6 0-16,-5 0-2 16,-2-6 1-16,-6-14 0 15,-5-1 0-15,-8-5 0 16,-4-3-2-16,-6-1 4 16,-12 3-2-16,-3 4-1 15,-4 2-1-15,3 10 1 0,1 6-7 16,6 5-24-16,8 0-33 15,7 7-54-15,9 5-61 16</inkml:trace>
  <inkml:trace contextRef="#ctx0" brushRef="#br1" timeOffset="107188.89">17773 14683 594 0,'4'3'176'0,"-4"-3"-125"16,0 4 7-16,0 7-19 15,0 2-14-15,0 5-14 16,0 4-8-16,-6 1-3 16,1 1-23-16,0-6-67 15,1-5-134-15</inkml:trace>
  <inkml:trace contextRef="#ctx0" brushRef="#br1" timeOffset="107710.77">18316 14413 679 0,'0'-5'76'0,"-2"2"-18"16,0 3 8-16,2 3-32 16,0 10-17-16,0 3 2 15,0 5-5-15,2 3-1 0,3 2-6 16,-1-1-3-16,1 2-3 15,0-4 1-15,3 1-2 16,-3-5 0-16,2-5-3 16,0 1-16-16,3-8-15 15,-5-3-16-15,-1-1-37 0,-3-3-43 16,-1-7-37-16</inkml:trace>
  <inkml:trace contextRef="#ctx0" brushRef="#br1" timeOffset="108092.59">18303 14500 552 0,'-6'-20'78'0,"6"0"6"16,0 1 3-16,14 3-49 15,6 1-9-15,7 1-10 16,6 7-1-16,3 5-1 16,-1 2-9-16,-3 4-2 0,-10 10-4 15,-3 7-1-15,-12 1-3 16,-7 3-1-16,-7-2-4 15,-13-1-2-15,-6-7 4 16,4 0 4-16,-2-6 1 16,8-4 3-16,3-3-2 0,12-2 1 15,1 0 2-15,12 0-2 16,11-2-4 0,6 2 2-16,7 0-1 0,0 3 0 15,0 10 1-15,-7 1 1 16,-10 8-2-16,-7 1 0 15,-12 0-2-15,-8-1 3 0,-15-3-2 16,-6-4-5-16,-6-3 1 16,5-4 1-16,4-8 1 15,0 0-15-15,10-6-9 16,11-9-40-16,5-6-78 16,8-4-144-16</inkml:trace>
  <inkml:trace contextRef="#ctx0" brushRef="#br1" timeOffset="108327.17">18803 14444 86 0,'1'-1'686'0,"-1"-5"-655"0,0 6 34 16,0 0-31-16,4 7-20 16,3 9 4-16,1 4-7 15,4 1-3-15,-2 6-1 16,2-4-3-16,2 2-3 0,-7-1 1 15,0-1-1-15,-1-4-1 16,-5-3-5-16,-1-2-17 16,0-3-16-16,0-5-24 15,-7-5-15-15,0-1-66 16,0-4-86-16</inkml:trace>
  <inkml:trace contextRef="#ctx0" brushRef="#br1" timeOffset="108676.08">18810 14491 561 0,'-4'-20'93'0,"4"-1"-29"0,2 3 25 16,17 4-55-16,5-3 5 15,8 7-18-15,2 6-7 16,0 4-3-16,-4 0-4 16,-3 9-2-16,-6 9-3 15,-15 4-2-15,-6-1-2 0,0 5-1 16,-15-2-8-16,-10-3-9 15,-1-5 7-15,1-2 6 16,6-7 7-16,6-1 0 16,6-4 1-16,7-2 0 15,5 0 0-15,15 0-2 16,5 3 1-16,8 3-2 0,4 2 2 16,-5 7 0-16,-1-1-1 15,-9 4 5-15,-12 2-2 16,-10-2-3-16,-10 1 0 15,-14-5-1-15,-12 0-18 0,1-4-20 16,-7-6-26-16,8-4-52 16,7-12-132-16</inkml:trace>
  <inkml:trace contextRef="#ctx0" brushRef="#br1" timeOffset="109147.78">19314 14380 582 0,'0'-11'68'0,"0"5"22"15,0 1-8-15,0 5-26 16,0 0-20-16,3 8-22 16,3 8 1-16,1 3-1 0,4 6-3 15,-2 2-4-15,-2 2-4 16,0 1-2-16,0-3-1 16,-1 0 0-16,2-1-2 15,-3-3-17-15,0-5-9 16,-3-7-17-16,-2-4-40 15,0-7-60-15,0-1-98 16</inkml:trace>
  <inkml:trace contextRef="#ctx0" brushRef="#br1" timeOffset="109508.36">19334 14410 610 0,'0'-21'68'0,"5"1"13"0,13 2-24 16,5 6-19-16,6 1-11 15,5 4-10-15,3 5-10 16,-3 2 2-16,-6 6-3 0,-5 8-2 16,-10 5-4-16,-9 1-3 15,-4 3 1-15,-19 2 2 16,-8-3-11-16,-2-2-5 16,-6-6 8-16,4-5 8 15,5-2 0-15,8-4 2 16,3-3 3-16,10 0 0 0,5 0 4 15,3 0-5-15,14 7-3 16,3 3 0-16,6 2 0 16,3 4-1-16,3 3 2 15,-2 2 0-15,-4 0 2 16,-3-2-4-16,-6-1-2 16,-5-2 2-16,-5-6-9 0,-2 2-17 15,-1-7-29-15,2-3-45 16,-2-2-62-16,2-6-228 15</inkml:trace>
  <inkml:trace contextRef="#ctx0" brushRef="#br1" timeOffset="110065.09">19923 14316 460 0,'-4'-3'132'0,"4"-7"-96"16,0 5 59-16,9 1-47 15,9 1-30-15,3 3-9 16,3 0 5-16,3 0 1 16,2 5 4-16,-6 6-5 0,-1 3-5 15,-5 4-4-15,-2 6-2 16,-8 0 0-16,-5 3-3 15,-2 3 2-15,-5 2-3 16,-12-3 3-16,0-1-2 16,-3-1 0-16,1-7 0 15,2-2-2-15,4-4 5 16,6-6-3-16,3 2 1 0,4-7-1 16,0 3-1-16,13-3 4 15,5-1 1-15,5-2-2 16,5 1-1-16,4-1 0 15,-2 0 0-15,3 0-1 16,-5 0-1-16,-3-5-9 0,-5-2-30 16,-11 0-17-16,-8-4-75 15,-1-4-94-15</inkml:trace>
  <inkml:trace contextRef="#ctx0" brushRef="#br1" timeOffset="110265.71">19882 14471 641 0,'8'-11'34'0,"14"-1"-6"15,11 1 20-15,8 2-13 16,9 4-15-16,3 0-15 16,0 5-3-16,1 0-4 15,0 0-22-15,-8 3-63 16,-5 2-40-16,-6 2-90 15,-11-1-62-15</inkml:trace>
  <inkml:trace contextRef="#ctx0" brushRef="#br1" timeOffset="110505.24">20427 14453 297 0,'-4'2'221'0,"-9"3"-132"15,-4 1 5-15,3 3-28 16,4 3-39-16,-2 2-1 16,7 3-12-16,5 1-6 0,0 3-2 15,5-2-4-15,8-3-1 16,3-3-1-16,4-4 2 15,-3-4-2-15,2-5 1 16,-4 0-1-16,-1-7 4 16,-6-7-2-16,-2-2 2 0,-6-6 0 15,0 1 4-15,-6 0-3 16,-11 1-6-16,-1 0-4 16,-3 10-24-16,4-1-23 15,2 5-30-15,7 5-51 16,8-1-271-16</inkml:trace>
  <inkml:trace contextRef="#ctx0" brushRef="#br1" timeOffset="110771.33">20647 14195 540 0,'0'-11'241'15,"0"4"-236"-15,2 5 59 16,8 2-34-16,6 7-10 0,4 7 1 16,5 11-8-16,2 4-5 15,2 8 7 1,2 6-5-16,-4 2-2 0,-1 3-1 16,-4 2-2-16,-6 0-1 15,-11 0-3-15,-6 0-1 0,-26 2-1 16,-19-7-23-16,-12-5-59 15,-20-13-222-15</inkml:trace>
  <inkml:trace contextRef="#ctx0" brushRef="#br1" timeOffset="113437.7">13613 15622 585 0,'-9'-15'65'16,"0"3"2"-16,1 3 13 15,5 4-22-15,1 3-19 16,2 2-19-16,0 3-12 16,4 12-1-16,7 6 6 0,1 8 4 15,5 8 1-15,0 6-8 16,3 5-5-16,-4 6 0 16,1-1-1-16,-5-1-4 15,1-5 1-15,-6-5 1 0,1-10-2 16,-1-9 1-16,0-7-1 15,-2-8-4 1,0-4-13-16,0-4-19 0,-1-4-14 16,-1-9-53-16,1-4-79 15,0-7-257-15</inkml:trace>
  <inkml:trace contextRef="#ctx0" brushRef="#br1" timeOffset="113729.7">13687 15889 260 0,'-5'-2'329'0,"4"1"-274"16,1-1 35-16,1 2-17 16,16-2-33-16,5 2-8 15,7-2-5-15,5-2-4 0,7 3-5 16,1-5-3-16,4 1-6 15,-2-2-2-15,-2 1-4 16,-1 1-2-16,-9 0-1 16,-6-2 2-16,-6 3-1 15,-6 0-2-15,-6 1-3 0,-6 2-6 16,-2 1-13-16,0-3-20 16,-2 0-50-16,-3-4-183 15</inkml:trace>
  <inkml:trace contextRef="#ctx0" brushRef="#br1" timeOffset="118026.88">15243 15094 451 0,'-16'0'114'16,"-2"3"-55"-16,3 1 21 0,7-3-19 15,1 3-16-15,1-2-15 16,5-1-14-16,1 3 6 16,0-4-6-16,3 3 5 15,6 1 0-15,6 0 0 16,0-2-3-16,7 1-2 0,5-1 1 15,0-2-5-15,7 2-9 16,-1-2-3-16,2 0 0 16,1 0 0-16,-2 0 0 15,-3 0 0-15,-4 0 0 16,-7-2 0-16,-6 0 0 0,-6 0 0 16,-3 2 0-16,-3 0 0 15,-2 0 0-15,0-1 0 16,0-1-27-16,7-2-34 15,5-5-58-15,4-3-274 16</inkml:trace>
  <inkml:trace contextRef="#ctx0" brushRef="#br1" timeOffset="118616.21">16387 15039 306 0,'2'0'304'0,"-1"0"-223"15,3 0-19-15,0 0-2 0,5 0-13 16,3 0-15-16,5 0-11 16,2 0-6-16,6 0-5 15,2 0-3-15,2 0-6 16,3 0 2-16,4 0-8 16,0-1-18-16,1-4-38 15,2-4-59-15,0-4-139 16</inkml:trace>
  <inkml:trace contextRef="#ctx0" brushRef="#br1" timeOffset="119248.84">18429 14924 418 0,'-2'-4'122'0,"-4"3"-76"16,3-3 35-1,-1 4-21-15,3-2-26 0,1 2 2 16,0 0-17-16,0 0 0 15,5 0 10-15,4 0-2 16,4 0-6-16,1 0-5 0,6 2-4 16,0-1-4-16,2-1-2 15,4 0-3-15,1 0-1 16,0 0-2-16,-2 0-1 16,0 0-2-16,-5 0-17 15,-6 0-29-15,-1 0-78 16,-8 0-211-16</inkml:trace>
  <inkml:trace contextRef="#ctx0" brushRef="#br1" timeOffset="127976.61">14661 15564 407 0,'2'-9'100'16,"0"-5"-24"-16,-1 4 7 15,-1 1-6-15,0 2-32 0,0 1-5 16,-3 4-7-16,-6 2-8 16,-3 6-8-16,-6 10-8 15,-6 5-3-15,1 6 4 16,-2 7-5-16,0 5 5 15,3 2-4-15,6 2 4 0,5 3-7 16,9-1 2-16,2-4-1 16,12-2-4-16,9-5 0 15,7-4-1-15,6-8-8 16,5-7-21-16,4-5-25 16,-6-8-42-16,4-2-138 15</inkml:trace>
  <inkml:trace contextRef="#ctx0" brushRef="#br1" timeOffset="128588.28">15035 15802 89 0,'0'-13'469'0,"0"-1"-433"0,-4 1 17 16,-5 0 20-16,-1 1-23 16,-3 4-35-16,-3 1 11 15,-6 4-12-15,-3 3-5 16,-2 0-1-16,-4 12-1 16,3 1-2-16,-3 5-1 15,10 2 0-15,5-2-2 0,10 1 2 16,6-1-3-16,0-5 1 15,16-2-2-15,8-6 2 16,4-3-2-16,1-2 1 16,4-2 0-16,-5-10-1 0,-2-3 0 15,-6-1 0-15,-5-2 1 16,-2 2 0-16,-6 0 2 16,-3 4 2-16,-1 3 11 15,-3 1 1-15,2 5-4 16,0 3-5-16,0 0-2 0,1 8-8 15,4 5 2-15,3 11 1 16,-3 4-1-16,3 4 1 16,0 6-2-16,-3 0 2 15,0-1-2-15,0-5 2 16,1-5 0-16,-1-6-2 16,0-9 2-16,-1-7-1 15,1-5 0-15,3-5 4 0,-1-15 5 16,1-6-1-16,3-6-2 15,1-5-3-15,1 1-1 16,-1 0-1-16,-1 8-1 16,-1 4-1-16,-5 8-6 0,3 7-16 15,-3 8-20-15,-2 1-58 16,-1 0-91-16,3 7-233 16</inkml:trace>
  <inkml:trace contextRef="#ctx0" brushRef="#br1" timeOffset="129351.54">15498 15912 306 0,'0'-3'104'16,"0"1"-87"-16,0 2 6 15,0 0-15-15,0 0-8 16,0 0-31-16,0 0-45 16,0 0-11-16,0 0-57 15</inkml:trace>
  <inkml:trace contextRef="#ctx0" brushRef="#br1" timeOffset="129743.33">15498 15912 243 0,'-18'-7'132'0,"17"6"-78"0,1-2 28 16,0 2-7-16,-2-1-21 16,0 2-5-16,2-2-7 15,0 0 2-15,-1 1-26 16,-2-1 12-16,3 2-4 15,0 0-1-15,0 0 2 0,0 0-7 16,0 0-1-16,0 0-6 16,0 0 1-16,0 0-2 15,0 0-4-15,0 0-2 16,0 0-3-16,0 7 0 16,0 2 2-16,0 7 3 15,3 2-3-15,2 5 1 0,2 2-6 16,-2 0 0-16,4 4 0 15,-1-3 0-15,-2 1 0 16,0-4 0-16,1-5 0 16,-4 0 0-16,2-11 0 0,-4 3 0 15,3-7 0-15,-2-3 0 16,1 0 0-16,4 0 0 16,2-8-38-16,4-1-27 15,1-5-61-15,4-2-109 16</inkml:trace>
  <inkml:trace contextRef="#ctx0" brushRef="#br1" timeOffset="130001.66">15920 15956 585 0,'12'-2'68'15,"0"2"-28"-15,-2 0 21 16,3 0-4-16,-1 7-18 16,-1 4-8-16,-1 0-10 0,-3 2 1 15,-2 2-6 1,0 0-2-16,-5 2 0 0,0-2-7 16,-10 5-5-16,-7 0-2 15,-6-5-24-15,-7-2-69 16,-9-6-239-16</inkml:trace>
  <inkml:trace contextRef="#ctx0" brushRef="#br1" timeOffset="132488.54">16543 15693 291 0,'-5'-11'349'15,"0"1"-270"-15,3 2 10 16,0 1-36-16,2 4-12 16,0 3-14-16,0 0-12 15,5 7-2-15,4 7-2 0,1 5 0 16,0 9 0-16,1 2-2 15,2 2-2-15,-3 3-2 16,1 0-1-16,0-2-3 16,-4-2 0-16,0-5-1 15,0-2 0-15,-1-6-3 0,-1-8-13 16,-3-1-22-16,3-9-16 16,0 0-41-16,1-9-83 15,0-9-249-15</inkml:trace>
  <inkml:trace contextRef="#ctx0" brushRef="#br1" timeOffset="132739.84">16748 15718 653 0,'-3'-11'104'16,"3"3"-65"-16,0 6 31 0,3 2-32 15,9 2-18-15,0 10-5 16,3 6-4-16,2 3 3 15,-1 4-4-15,-2 4-4 16,-3-1 0-16,4 1-2 16,-7-3-2-16,3 1 0 0,-4-4-3 15,-1-1 1-15,-1-3 0 16,-1-3-10-16,1-5-24 16,2-2-20-16,-2-7-66 15,3-2-135-15</inkml:trace>
  <inkml:trace contextRef="#ctx0" brushRef="#br1" timeOffset="133133.75">17189 15782 595 0,'0'-10'118'0,"0"-3"-87"15,0 6 22-15,-1 4-10 16,-10 3-18-16,-2 0-18 16,1 8-5-16,-6 7 0 15,0 6 4-15,0 2-1 0,4 5-1 16,4 0 0-16,5 0-1 16,5-2-1-16,0-1 3 15,10-4-2-15,5-7-2 16,9-7 3-16,3-4-3 0,2-3 0 15,3 0 1-15,-3-15-3 16,-2-2 2-16,-6-4-4 16,-5-3 4-16,-9-1 0 15,-7 0 1-15,0 2-2 16,-14 3 1-16,-6 5-1 16,-3 2 0-16,-1 8-2 0,7 5-4 15,0 0-23-15,12 3-37 16,5 6-76-16,5 0-146 15</inkml:trace>
  <inkml:trace contextRef="#ctx0" brushRef="#br1" timeOffset="133316.17">17588 15876 833 0,'0'4'56'0,"0"2"-31"16,0 4 11-16,0 6-5 15,0 6-12-15,0 3-13 16,0 5-4-16,-3 0-2 16,-6 1-27-16,-4-8-59 15,-1-9-173-15</inkml:trace>
  <inkml:trace contextRef="#ctx0" brushRef="#br1" timeOffset="133907.96">18016 15637 663 0,'1'-6'97'0,"1"0"-32"15,-2 3 13-15,2 1-39 16,0 2-13-16,1 0-13 16,3 11-7-16,-1 3 3 15,4 5 0-15,-2 4-2 0,5 4-2 16,-4-2-5-16,1 2 1 16,1 0-1-16,-2-1 0 15,-1-4-4-15,0-4-10 16,-2-2-19-16,-2-4-14 15,1-5-27-15,-4-7-54 16,0 0-60-16</inkml:trace>
  <inkml:trace contextRef="#ctx0" brushRef="#br1" timeOffset="134317.87">18057 15727 402 0,'-11'-15'289'0,"6"-6"-230"16,5 7 4-16,0-6-4 15,12 4-28-15,12 0-12 16,5 0-9-16,8 6-2 16,3-2 2-16,1 7-5 0,0 4-1 15,-7 1 1-15,-7 0-4 16,-12 14-1-16,-11 3-4 16,-8 5 0-16,-16 3 4 15,-11 2-7-15,-4-2-2 16,-1-4 6-16,2-1 3 0,9-6 0 15,5-5 1 1,11-5 0-16,9-3 0 0,9-1-1 16,14 0-2-16,11-1 2 15,5-3 1-15,9 4-3 16,-2 0-2-16,-1 5 4 0,-11 8 2 16,-9 3-3-16,-9 1 3 15,-16 5-3-15,-7-2-2 16,-16-1 3-16,-11-1 0 15,-6-4-1-15,1-7-2 16,1-1 3-16,11-6-5 16,6-2-19-16,15-10-15 0,6-8-30 15,18-5-148-15</inkml:trace>
  <inkml:trace contextRef="#ctx0" brushRef="#br1" timeOffset="134567.65">18623 15612 741 0,'0'-8'100'16,"0"-1"-76"-16,0 5 35 15,3 4-31-15,4 0-13 16,2 13-9-16,2 3-1 0,2 3 0 16,-2 6 0-16,-2 0-3 15,-1 0-1-15,-1 0 1 16,0 0-2-16,-4-2 0 15,0-1 0-15,-1-5-3 16,2-2-13-16,-3-6-10 16,3-4-15-16,1-5-51 0,0 0-74 15,2-9-181-15</inkml:trace>
  <inkml:trace contextRef="#ctx0" brushRef="#br1" timeOffset="134965.4">18696 15593 689 0,'0'-18'89'15,"0"0"-52"-15,17 4 32 16,4 2-31-16,6 6-22 0,5 3-11 16,2 3-3-16,-1 0 0 15,-5 9 0-15,-3 5-2 16,-6 3 0-16,-11 5-2 15,-8 1 2-15,-1 2-1 16,-18 0 1-16,-3 0-1 0,-9-5-1 16,1-3 1-16,1-4 2 15,5-4 1-15,9-4-3 16,1-2 3-16,7-3-1 16,7 0 2-16,0 0-1 0,11 0-3 15,4 0 1 1,2 1-1-16,3 6 2 15,4 4-1-15,-5 3 1 0,3 2 4 16,-4 4-3-16,0-1 1 16,-4 1 3-16,0-2-5 15,0 1 0-15,-4-2-9 0,0-5-27 16,2-7-65-16,-2-5-195 16</inkml:trace>
  <inkml:trace contextRef="#ctx0" brushRef="#br1" timeOffset="136632.61">17630 15705 472 0,'-6'-3'161'0,"2"0"-74"15,1 3-5-15,3 0-36 16,0 0-14-16,2 3-12 15,7 9 2-15,0 3 1 16,1 5-4-16,2 0-10 16,0 7-2-16,-2 0-3 0,0-2-2 15,-1 0-2-15,1 0 1 16,-1-1-1-16,1-7-4 16,-2-1-17-16,1-3-11 15,1-5-16-15,-5-6-27 16,-2-2-63-16,-3 0-50 0</inkml:trace>
  <inkml:trace contextRef="#ctx0" brushRef="#br1" timeOffset="137030.67">17675 15759 429 0,'-9'-16'182'16,"2"0"-130"-16,4 0 18 15,3-1-22-15,19 4-14 16,4 0-13-16,6 2-6 16,5 4-2-16,3 6 1 0,-3 1-8 15,-5 1 2-15,-7 13-6 16,-10 8-4-16,-12 1 1 16,-1 5-2-16,-20-1-3 15,-1 2 2-15,-4-6 1 16,1-3 1-16,5-6 5 15,4-7-4-15,9-2 3 0,6-3 0 16,1-2 2-16,12 2-4 16,11 0 2-16,6 3-2 15,4 4 2-15,-1 5-2 16,-2 4-1-16,-6 0 1 0,-10 5-4 16,-11 0-5-16,-3-1 4 15,-17-3-1-15,-8-1 2 16,-4-5-1-16,2-7 4 15,5-6-29-15,11-1-45 16,11-20-119-16</inkml:trace>
  <inkml:trace contextRef="#ctx0" brushRef="#br1" timeOffset="137848.44">19205 15575 657 0,'0'-9'75'16,"0"-2"-21"-16,8 1-3 16,14 1-23-16,9 2-11 15,5 3-5-15,5 2-1 0,1 2-3 16,-5 0-5-16,-1 11-1 15,-7 5-2-15,-9 4 0 16,-8 3-3-16,-12 6 3 16,-2 3 0-16,-20 3 1 0,-8 1-1 15,-4 0-5-15,-2-3 0 16,-2-2 4-16,8-6 2 16,3-7 0-16,9-8-1 15,7-1 5-15,9-5 1 16,2-4-4-16,16 0-2 0,8 0 1 15,6-7-1-15,8-1 1 16,4 1-1-16,2 0-1 16,0 0 4-16,2 0-3 15,-9 0-8-15,-4 2-5 16,-8-2-26-16,-10 0-55 16,-13-3-87-16,-2-2-258 15</inkml:trace>
  <inkml:trace contextRef="#ctx0" brushRef="#br1" timeOffset="138034.97">19207 15743 348 0,'-4'0'422'16,"8"-6"-392"-16,21-4-21 16,18 1 20-16,12-2-17 15,13 1-4-15,6 0-8 16,2 2 0-16,-5 2-14 0,-6 1-17 15,-9 1-100-15,-8 1-35 16,-12 1-131-16</inkml:trace>
  <inkml:trace contextRef="#ctx0" brushRef="#br1" timeOffset="138264.87">19872 15657 410 0,'0'0'158'16,"-14"0"-66"-16,-1 9-9 0,-2 4-36 16,0 2-9-16,7 7-22 15,3 3-7-15,7 0-2 16,0 2-3-16,7-2-4 15,11-6 0-15,3-5-1 16,4-8-4-16,4-6-4 16,-2 0 3-16,-1-14 5 0,-7-6 1 15,-8-5 2-15,-6 0 3 16,-5-4 1-16,-5 4-3 16,-13 5-3-16,0 2 0 15,0 3-14-15,0 6-16 16,7 2-37-16,6 4-61 0,5-1-163 15</inkml:trace>
  <inkml:trace contextRef="#ctx0" brushRef="#br1" timeOffset="138497.28">20101 15400 759 0,'8'-9'66'0,"7"6"-49"15,1 3 34-15,9 12-25 0,2 15-9 16,2 9-6-16,7 6-4 16,-4 7-3-16,-1 2-2 15,-6 5 1-15,-8-3-2 16,-7 1 0-16,-10 0 0 16,-18-3-3-16,-27-1-8 0,-14-5-29 15,-19-9-82-15,-13-12-203 16</inkml:trace>
  <inkml:trace contextRef="#ctx0" brushRef="#br1" timeOffset="145906.29">13709 16711 609 0,'6'-19'35'16,"2"4"10"-16,-3 3 19 0,2 1 8 15,0 6-37-15,1 3-14 16,-5 2-3-16,2 0 3 16,2 0-11-16,-3 14-1 15,1 6-1-15,1 8 6 16,1 10-8-16,0 8 2 0,-2 8 1 15,4 1 0-15,-1 4-4 16,2 0-1-16,1-4-1 16,4-5-1-16,-3-5-1 15,4-7 0-15,-3-6 0 16,2-8-1-16,-7-2 0 0,-1-8 0 16,-2-6-4-16,-3-5-8 15,1-3-12-15,-3-3 2 16,0-8-17-16,0-6-37 15,0-1-16-15,0 3-27 16,0-5-84-16</inkml:trace>
  <inkml:trace contextRef="#ctx0" brushRef="#br1" timeOffset="146233.41">13857 17018 660 0,'-7'-5'44'0,"0"-3"-1"15,5 5 21-15,2-1-13 0,0 1-27 16,4 1-11-16,6 2-2 16,4-3 6-16,6 1-3 15,5 0-5-15,4 1 6 16,2-3-5-16,6-2-2 15,1 3-3-15,4-2-2 0,-1-1-2 16,-4 3 0-16,-5-1 0 16,-4 0 1-16,-7 2-4 15,-8-1 4-15,-4 3-6 16,-7-2-10-16,-2 0-19 16,0-1-23-16,-8-6-93 15,-2-9-464-15</inkml:trace>
  <inkml:trace contextRef="#ctx0" brushRef="#br1" timeOffset="154841.53">22140 7254 408 0,'-7'-7'15'16,"2"-2"-13"-16,-1 0 9 15,1 2 5-15,0 0 0 16,-1-2-8-16,-1 2-3 15,-4-1 10-15,-1 3 7 0,-7 0 3 16,4-2-10-16,-9 1-9 16,-1 1-3-16,-2-2 1 15,-4-2 1-15,-3 2 3 16,-1 0 5-16,-1-1-5 16,-5 1 2-16,-5-1-1 15,-3 1-3-15,-4 1-3 0,-2-1-2 16,-5 0-2-16,3 0 2 15,-6-1-2-15,2 1-1 16,-6 0-2-16,3 0-2 16,-6 0 4-16,-1 0-3 0,-2 2 0 15,-2-3 2-15,-1 3 3 16,1 0 0-16,-8-1 0 16,6-1 1-16,2 1 0 15,-2 0 0-15,6 0 0 16,-2 1-1-16,1-1 1 15,0 1 0-15,0 0 1 16,3 0-3-16,-4 1 2 16,3 1 0-16,-1-3-1 0,0 4 0 15,3-3 1-15,-3 1-2 16,3 1 1-16,-1-1 1 16,1 0 0-16,5 1 0 0,-3-1 1 15,3 1 0-15,2-1 0 16,3 3-1-16,4-1 1 15,1-2-2-15,4 3 0 16,0-1 0-16,5 0 1 16,1 0 1-16,-3-2 3 0,7 3-4 15,-4-3-1-15,0 1 2 16,-2-1-3-16,0 1 1 16,-1-3 0-16,-1 1 0 15,-1 1 1-15,-5-3-1 16,1 4 0-16,-2-1 0 0,-1-2 0 15,-4 3 0-15,-2 1-1 16,-1-1 0-16,-4 1 2 16,-3-2-2-16,-1 4 0 15,-3-1 2-15,-5-2-2 16,-2 2 2-16,-1-1-2 16,-2 1 0-16,-3-2 1 0,-1 0 0 15,-3 1 1-15,0 0 1 16,-2-1-3-16,-4-1 2 15,2 3 0-15,-7-3-2 16,4 2 1-16,-5 0 0 16,0-3 3-16,-3 3-7 0,0 0 4 15,0 1 0-15,3-3-3 16,0 2 0-16,1 1 1 16,-1-3 1-16,5 1-2 15,-4 1 3-15,5-4 0 16,-4 3 0-16,7-1 0 0,-1-1-1 15,-1 3 1-15,0-1-1 16,-2 2 3-16,1-2-4 16,-3 1 0-16,6 2 0 15,-3 0 1-15,1 0 1 16,1 0 0-16,1 0-1 0,1 5 1 16,1-1 0-16,1 1 1 15,6 2-2-15,1 1 1 16,-1 1-1-16,2 3 0 15,2 2-1-15,-1 3 0 16,4 0 0-16,1 3 1 16,3 1 1-16,7 1 0 0,1 1 0 15,6 4-1-15,5 0 1 16,6 5 0-16,1 0 0 16,6 1-1-16,1 2 2 15,6 2-2-15,5 2 0 0,4-1 2 16,4-1-2-16,4-1 1 15,3-1 0 1,4-3 0-16,2-1 0 0,4-2 0 16,2-1 1-16,2-1-2 15,0-4 0-15,6 0 0 16,5 0 0-16,3-1 1 0,4-1-1 16,1 2 1-16,5-1-1 15,1 1 3-15,6 0-1 16,-1 2 1-16,6-1-1 15,0-2 0-15,1 2-2 16,5-5 2-16,3-1 0 0,4 0-2 16,-1-5 3-16,6-1-3 15,2-2 1-15,3 0 2 16,2-3-2-16,4-1 3 16,-1 3-2-16,2-3 0 15,-1 0 0-15,4 2-1 16,1 0 0-16,1 0 1 15,1-3 0-15,4 4 0 0,5-5 0 16,1 2 0-16,1-4-1 16,3 4 0-16,2-2 0 15,-1 0 0-15,3-1 0 0,-2 1 0 16,2 3 1-16,2-3-1 16,-1 3 0-16,1-2 0 15,0 1 0-15,3 0 1 16,-2-1-2-16,2 4 1 15,2-5 0-15,3 1 1 0,0 1-1 16,0 0 1-16,7-1-2 16,-4-2 2-16,1 4-2 15,4-2 2-15,0 1-1 16,3 1 0-16,-3-2 0 16,0 1 0-16,1-1 0 15,1 1 0-15,0-2 1 0,2 2-1 16,2-2 0-16,1-1 0 15,1 2 0-15,2-2 0 16,1-2 0-16,3 3 1 16,-3-2-1-16,3-1 0 15,-2-1 0-15,-1-1 0 0,-3 1-1 16,3 0 2-16,-6 0-2 16,2 0 2-16,0 0-1 15,-2 0 2-15,1-6-4 16,1 1 2-16,-3-1-1 0,0-1 4 15,-1 0-3-15,2 0 2 16,-3-1-1-16,-4 4 2 16,2-3-2-16,-1-1-1 15,-3 3 1-15,-3-3-1 16,-1 4 0-16,-1-4 1 16,-1 1 0-16,0 2-2 0,-3-4 1 15,2 2 0-15,-3 1 0 16,-3-2 0-16,-1-2 2 15,0 2-4-15,-3-3 3 16,-1 0 0-16,-3-1 1 16,2-4 1-16,-7-2-1 15,-2 2 0-15,-1-5 1 0,-5-3 1 16,-3 1 2-16,-2-3-1 16,-7 0 3-16,-5-4 1 15,-3-4 2-15,-5-1-3 16,-3-5 4-16,-8-3-1 0,-4 1-4 15,-6-6 0-15,-7-2-3 16,-10-4 0-16,-7 1 2 16,-9-5-2-16,-21 0 3 15,-22-1-1-15,-25-4-10 16,-31 5-37-16,-35-2-59 0,-41-5-171 16</inkml:trace>
  <inkml:trace contextRef="#ctx0" brushRef="#br1" timeOffset="163850.21">14681 16701 722 0,'0'-16'39'0,"-11"3"-12"16,-5 10 37-16,0 3-35 15,-3 3-12-15,-7 15-4 16,6 11 2-16,1 8-2 15,4 11-4-15,8 9-3 16,5 7-1-16,2 1-4 0,7-1 1 16,15-9-4-16,2-3 1 15,8-15-12-15,2-10-7 16,4-5-20-16,-1-14-40 16,1-5-76-16,0-6-178 0</inkml:trace>
  <inkml:trace contextRef="#ctx0" brushRef="#br1" timeOffset="164526.01">15172 16885 638 0,'-10'-13'37'16,"0"-5"8"-16,-4 4 24 0,-3-2-36 16,0 1-10-16,-7 5-6 15,-1 2 3-15,-1 7-3 16,-1 1-6-16,0 1-3 15,5 14-1-15,2 3-2 16,6 5-2-16,6-2-3 16,8 1-2-16,1 1 4 0,16-5-1 15,5-2-3-15,2-5 5 16,3-4-3-16,2-5 0 16,-2-2 0-16,-1-6 0 15,-5-5-1-15,-3-4 1 16,-3-3 1-16,-5-2-1 15,-3 2 2-15,-2 6-4 16,0-1 11-16,-4 6 4 0,-1 1-5 16,2 6 1-16,-2 0-3 15,5 6-5-15,1 8 2 16,1 4-5-16,1 7 3 16,5 6 0-16,1 2-2 0,1 1 2 15,-3 0-1-15,5 0 1 16,-5-7-1-16,1-4 0 15,-2-5-1-15,-1-8 1 16,2-6-1-16,-2-4 4 16,0-5-4-16,0-13 4 0,1-7-1 15,1-6 1-15,-1-2 3 16,0 1 0-16,-3-3-4 16,5 7-1-16,-6 5 3 15,-1 5-4-15,-1 7 1 16,-2 6-4-16,5 5-21 0,-1 2-35 15,2 8-50 1,1 3-103-16</inkml:trace>
  <inkml:trace contextRef="#ctx0" brushRef="#br1" timeOffset="164765.47">15638 17018 335 0,'7'2'487'0,"-1"0"-460"0,1 1-1 16,4 8 25-16,3 7-20 16,-3 1-9-16,0 6-10 15,-3 2-1-15,0 2 2 16,-6-1-7-16,-2 1-4 16,0 0-4-16,-3-5 4 15,-5-2-12-15,-1-4-35 0,0-8-36 16,7-8-121-16,2-4-373 15</inkml:trace>
  <inkml:trace contextRef="#ctx0" brushRef="#br1" timeOffset="164932.01">16034 17140 596 0,'0'12'287'0,"0"-3"-273"16,0 2 14-16,-7 3 13 15,0 8-17-15,-1-3-17 16,-3 4-6-16,2-1-3 0,-4-2-16 16,-3-10-63-16,2-10-169 15</inkml:trace>
  <inkml:trace contextRef="#ctx0" brushRef="#br1" timeOffset="166129.81">16502 16797 546 0,'-3'-7'66'0,"-1"0"23"16,2 3-1-16,2 0-26 15,-1 3-19-15,1 1-13 16,0 0-14-16,0 5-6 15,1 7-3-15,6 12 7 0,2 2 2 16,2 8-5-16,2 6-2 16,0 1-4-16,1 0 0 15,0-2-5-15,0-2 1 16,0-6 0-16,-2-5-1 16,0-4-1-16,-2-6-16 15,2-9-29-15,-4-3-27 0,3-4-57 16,0-9-116-16</inkml:trace>
  <inkml:trace contextRef="#ctx0" brushRef="#br1" timeOffset="166602.11">17055 16881 458 0,'7'-9'59'16,"-3"-2"-4"-16,-3 4 35 15,-1-2-14-15,0 2-34 16,-7 4 1-16,-5 1-7 16,-6 2-6-16,-2 0-10 15,-1 3-5-15,1 12-2 0,-2 1-6 16,6 5-1-16,3 6-1 15,8 5-2-15,3 2-3 16,2 2 2-16,5-3-2 16,10-1 1-16,7-3-1 15,1-6-1-15,2-5 2 0,4-5-1 16,0-8-3-16,1-5 0 16,1 0-1-16,-4-3-1 15,-4-14 4-15,-2-3-1 16,-4-5 1-16,-8-3 2 15,-6-4-1-15,-3-4 4 16,0 2-4-16,-7 2 2 0,-7 6-3 16,-8 0 5-16,0 12-4 15,-1 5-4-15,4 4-2 16,2 5-23-16,5 0-46 16,7 4-64-16,5 2-105 15</inkml:trace>
  <inkml:trace contextRef="#ctx0" brushRef="#br1" timeOffset="166828.79">17508 17040 739 0,'5'7'49'15,"-3"1"-35"-15,1 7 51 16,1 3-19-16,-4 5-26 0,0 2-7 16,-12 7-8-16,-14 4 1 15,-13 3-6-15,-15 0-47 16,-9-4-231-16</inkml:trace>
  <inkml:trace contextRef="#ctx0" brushRef="#br1" timeOffset="173580.04">17971 16795 654 0,'0'-10'96'0,"0"0"-56"16,2 3 28-16,0 4-25 15,1 1-16-15,1 2-12 0,3 4-6 16,-2 8 0-16,6 6 3 16,1 9-5-16,0 1 3 15,3 5-6-15,-1 2 3 16,1 1-3-16,-1-1-3 15,1-3 0-15,-5-1-1 16,0-5 1-16,-3-6-5 0,-2-3-8 16,1-7-21-16,-5-5-10 15,1-5-33-15,0-2-49 16,-2-13-55-16</inkml:trace>
  <inkml:trace contextRef="#ctx0" brushRef="#br1" timeOffset="173985.91">18032 16859 600 0,'-9'-19'93'0,"5"-1"-31"0,4-1 8 16,7 5-24-16,17 0-32 16,8 0-2-16,5 5-3 15,5 6 0-15,1 3-4 16,-5 2 1-16,-10 8-4 15,-6 10-2-15,-13 8-2 16,-9 2 0-16,-9 6 2 0,-13-4-3 16,-4 1-6-16,-4-4 9 15,4-6-1-15,5-9 4 16,8-5-2-16,7-5 1 16,6-2 1-16,19-2-1 15,11-5-3-15,13 0 1 0,9 4-4 16,1 3 4-16,1 5 0 15,-10 13 0-15,-10 3 0 16,-12 7 0-16,-17 5-3 16,-5 1 2-16,-22-2 0 15,-6-3 0-15,-6-7-1 0,-2-7 2 16,2-6 0-16,10-9 0 16,14-2-11-16,10-20-59 15,5-8-149-15</inkml:trace>
  <inkml:trace contextRef="#ctx0" brushRef="#br1" timeOffset="174359.84">18781 16740 785 0,'-11'-11'44'16,"2"1"-11"-16,2 6 30 15,7 4-34-15,0 0-16 16,1 12-11-16,10 8 2 0,0 7 4 15,1 1 1-15,3 8-6 16,-1-1-1-16,-2 0-1 16,-4-2 1-16,-1 1-5 15,-1-4 5-15,-5-6-19 16,-1-3-22-16,0-6-14 0,0-8-30 16,0-7-71-1,0 0-73-15</inkml:trace>
  <inkml:trace contextRef="#ctx0" brushRef="#br1" timeOffset="174697.81">18795 16801 520 0,'-6'-26'152'16,"6"0"-90"-16,2 2 13 16,13 5-16-16,10 1-36 15,4 7-6-15,3 6-7 0,4 5 0 16,0 0-7-16,-5 9-2 15,-4 5 1-15,-10 10-2 16,-7-3 0-16,-10 6-2 16,-14-1-4-16,-9 1-6 15,-9-4 3-15,-4-5 7 16,2-2 0-16,3-5 4 16,8-6-2-16,7-1 10 0,11-1 1 15,5 1-1-15,7 1-10 16,15 6 1-16,8 2 0 15,6 2 0-15,1 5-1 16,3 2 0-16,-6-3 0 16,-2 5-4-16,-8-3-27 0,-8-2-38 15,-5-4-123-15,-8-10-223 16</inkml:trace>
  <inkml:trace contextRef="#ctx0" brushRef="#br1" timeOffset="175356.93">19390 16692 517 0,'-4'-9'98'0,"0"0"-36"0,4 0 36 16,8 5-45-16,6-3-23 16,7 4-8-16,7 1-3 15,0 2 1-15,5 0-5 16,-3 8-8-16,-1 9-5 15,-5 4 2-15,-5 6-3 16,-9 3-1-16,-8 8 1 16,-2-1-2-16,-11 1 0 0,-6-1 3 15,-3-3-3-15,0-5 0 16,2-4 4-16,4-6-2 16,3-3 0-16,2-5-1 15,5 0 0-15,4-4-2 0,0-3 4 16,4-1-2-16,9-1-1 15,8-2 2-15,4 0 0 16,4-2-1-16,6 2 0 16,2-2 0-16,-1-3-4 0,-2-1 0 15,0 1-8-15,-5-2-22 16,-9 1-18-16,-8-2-34 16,-9-1-50-16,-3-4-121 15</inkml:trace>
  <inkml:trace contextRef="#ctx0" brushRef="#br1" timeOffset="175558.37">19373 16891 584 0,'0'0'62'0,"9"0"-32"15,16-3 21-15,9-4-4 16,12-1-24-16,9 2-12 15,5-2-10-15,-1 1 1 16,1 4-4-16,-2-1-62 16,-4 2-91-16,-7-1-136 15</inkml:trace>
  <inkml:trace contextRef="#ctx0" brushRef="#br1" timeOffset="175824.94">20009 16867 584 0,'-15'6'135'0,"1"0"-84"0,-2 6 2 15,5 3-20-15,4 6-15 16,4 0-11-16,3 6-6 16,0 0 1-16,7-2-2 15,7 0-1-15,4-7-6 16,0-6-9-16,2-6 5 0,-2-6 3 16,-1-6 6-16,-5-11 2 15,-5-8 4-15,-4-2 8 16,-3-3 7-16,-3-1-5 15,-12 2-10-15,1 4-3 16,-3 4-1-16,3 9-6 16,2 4-19-16,8 5-14 0,4 3-64 15,2-2-86-15,14 2-293 16</inkml:trace>
  <inkml:trace contextRef="#ctx0" brushRef="#br1" timeOffset="176059.77">20221 16631 721 0,'7'-12'92'15,"2"0"-64"-15,4 9 22 16,3 1-16-16,5 9-20 0,3 11-6 16,2 9-1-16,1 7-1 15,0 7-2-15,-7 4 0 16,-6 5-2-16,-6 1 1 15,-8 1-3-15,-15 0-1 16,-17-4 1-16,-14 0-23 0,-15-5-39 16,-12-7-65-16,-7-10-146 15</inkml:trace>
  <inkml:trace contextRef="#ctx0" brushRef="#br1" timeOffset="176794.84">13891 17714 660 0,'-2'-18'57'16,"-3"3"-10"-16,3 4 16 15,2 8-6-15,0 3-30 0,0 0-13 16,7 9-8-16,2 9 6 16,2 8 2-16,1 10-4 15,2 6-2-15,-4 2 2 0,0 2-4 16,0 1-2-16,-3-2-1 16,0-6-2-16,2-7 0 15,-1-6 0-15,-3-4-2 16,2-8 1-16,2-8-6 15,0-6-18-15,2 0-18 0,-1-6-33 16,0-10-84 0,0-4-120-16</inkml:trace>
  <inkml:trace contextRef="#ctx0" brushRef="#br1" timeOffset="177065.6">13957 17947 648 0,'-5'0'59'0,"5"0"2"15,0 0 9-15,9 0-38 0,11 0-13 16,7 2 6-16,5-2-3 16,4 0-5-16,3 0-1 15,6-6-4-15,-2-2-5 16,3-1-4-16,-5 0-2 15,-6 0 2-15,-4 2-3 16,-8-1 0-16,-6 3-5 0,-8 2-18 16,-4-2-20-16,-5-8-64 15,0-5-188-15</inkml:trace>
  <inkml:trace contextRef="#ctx0" brushRef="#br1" timeOffset="183285.52">14912 17599 537 0,'-10'-12'69'15,"0"3"2"-15,-2 4 27 16,3 5-51-16,-3 0-10 16,-3 15-11-16,-2 11-4 0,0 9-3 15,2 12-3-15,0 10-1 16,6 7 0-16,7-1-6 16,2-3-4-16,9-1-5 15,13-9 1-15,5-7-1 0,9-9-5 16,3-9-28-16,4-9-20 15,2-12-29-15,1-4-96 16,0-20-258-16</inkml:trace>
  <inkml:trace contextRef="#ctx0" brushRef="#br1" timeOffset="183913.51">15364 17858 581 0,'0'-16'43'0,"-13"-2"-15"15,0 2 44-15,3 2-33 16,-9 1-9-16,-1 5-17 16,-4 2 1-16,-5 8-1 15,0-2-5-15,-3 11 0 16,9 5 3-16,2 5 2 0,9 2-4 16,7 0-2-16,5-1-5 15,7-2 0-15,11-5-4 16,8-4 0-16,1-5 4 15,7-6-1-15,-6 0-1 16,-1-4-1-16,-4-10 1 0,-3-2 1 16,-8-4 0-16,-5 0 1 15,0-1 0-15,-4 3 7 16,1 4 7-16,-4 5-1 16,0 6-2-16,1 3-3 15,5 1-4-15,-1 15-7 16,3 9 2-16,7 9 0 0,-1 3 0 15,6 8-1-15,0 2 0 16,-2-3 1-16,0-4-2 16,-2-7 1-16,-5-6-1 15,0-9 1-15,-4-11 1 16,-2-7-1-16,3-3 3 0,-5-17 3 16,4-9-4-16,0-3-3 15,3-7 2-15,0 1 0 16,4 1-2-16,-2 5-10 15,0 9-18-15,-2 5-24 0,2 7-64 16,-5 4-110-16</inkml:trace>
  <inkml:trace contextRef="#ctx0" brushRef="#br1" timeOffset="185722.26">15816 18011 148 0,'0'-8'296'15,"0"0"-251"-15,0 0 19 0,0 1-2 16,0 3-13-16,0-2-4 16,0 3-9-16,0 1 11 15,2 2-6-15,-2 0-5 16,0 0-11-16,2 0-6 16,0 4-8-16,-1 7-1 15,5 1 6-15,-1 6 3 0,0 2-9 16,5 3-1-16,-3 0-1 15,0 2-3-15,-1-2-1 16,1 0-3-16,-6 1 0 16,3-3 0-16,-4-4-2 15,0 1-2-15,0-3-11 16,0-6-27-16,0-4-20 0,0-5-56 16,2-7-102-16</inkml:trace>
  <inkml:trace contextRef="#ctx0" brushRef="#br1" timeOffset="186024.37">16225 18093 321 0,'2'2'318'16,"0"-2"-295"-16,1 4 21 0,3 1 19 15,2 2-20-15,-3 2-9 16,2 2-2-16,0 3-7 16,-4 4-6-16,-3 0-10 15,0 4-4-15,-5-3-4 16,-12 4 0-16,-5-5-25 15,-4-10-122-15,3-8-376 0</inkml:trace>
  <inkml:trace contextRef="#ctx0" brushRef="#br1" timeOffset="186933.71">16865 17942 467 0,'0'-7'72'0,"0"0"-32"16,0-1 42-16,0 3-23 15,-10 1-17-15,-2 1-16 16,-2 3 6-16,-4 0-1 0,-4 5-4 16,1 6-9-16,1 3 0 15,2 6-5 1,4 3-5-16,5 4 0 0,7 2 0 16,2 1-2-16,4 4-2 15,13-4 0-15,5 0-3 16,0-3 1-16,5-6-1 15,-3-4-1-15,2-7 0 0,1-3 0 16,-4-7 0-16,-4 0-5 16,1-7 2-16,-1-7 2 15,-5-5 1-15,-4-5 1 0,0-1 1 16,-3-5-4-16,-2 1 1 16,-3 1 1-16,-2 3 1 15,0 2-1-15,-5 3 0 16,-9 4 0-16,-3 5 0 15,-3 2-1-15,-1 6-9 16,1 3-10-16,4 0-16 16,5 5-28-16,6 6-57 0,5-4-70 15</inkml:trace>
  <inkml:trace contextRef="#ctx0" brushRef="#br1" timeOffset="187154.76">17342 18047 350 0,'4'2'472'0,"-3"-2"-454"16,1 2 7-16,4 2 28 16,1 2-28-16,0 2-11 15,-5 0-6-15,1 5-3 16,-3 0-5-16,-7 1-2 15,-8-2-28-15,-2-4-64 16,-1-7-155-16</inkml:trace>
  <inkml:trace contextRef="#ctx0" brushRef="#br1" timeOffset="187710.97">17910 17826 595 0,'4'-3'87'15,"-1"-7"-14"-15,-3 8 17 16,2 2-33-16,0 2-31 16,-1 9-12-16,5 5 2 15,0 2 0-15,1 5-3 16,1 2-5-16,-1 2-4 0,2 1-1 15,-3-1 0 1,-2 2-5-16,-1-4 2 0,-1-2-4 16,1-3-21-16,-1-2-14 15,3-8-15-15,1-8-33 16,1-2-58-16,-3-4-81 16</inkml:trace>
  <inkml:trace contextRef="#ctx0" brushRef="#br1" timeOffset="188092.07">17956 17898 219 0,'-1'-20'434'0,"-8"-2"-382"15,9 1 16-15,10 1-12 16,17 4-24-16,4 0-14 16,5 6-1-16,6 0-7 15,-1 7-1-15,-4 3-3 16,-3 0-2-16,-9 7-1 15,-8 9-1-15,-10 2-2 16,-7 5-1-16,-9 2 0 0,-13 2 2 16,-6-2 1-16,-3-4-3 15,-1-3 1-15,3-3 0 16,5-7 0-16,11-1 1 16,3-5 1-16,6 2-1 0,4-2-1 15,6 3 0-15,10 2 1 16,6 4-2-16,5 5 3 15,4 2 1-15,-4 0-1 16,2 3-2-16,-3-2 4 16,-6 3-6-16,-3-4 2 0,0 0-5 15,-7-4-24-15,2-7-52 16,-2-7-97-16,2-7-249 16</inkml:trace>
  <inkml:trace contextRef="#ctx0" brushRef="#br1" timeOffset="188753.2">18475 17817 544 0,'0'-14'85'0,"0"-1"-52"15,0 1 53-15,13 2-21 16,3 3-29-16,4 2-10 15,5 2-8-15,2 5-5 16,2 0-2-16,-2 7-7 0,-2 7-1 16,-3 7-2-16,-8 2 2 15,-6 6-5-15,-6 5 5 16,1 0-2-16,-15 1-2 16,-8-1 0-16,-1 0 2 0,-2-3 0 15,-1-5 1-15,5-6-1 16,6-4 0-16,6-4 1 15,5-6 0-15,2 1-2 16,7-5 0-16,13-2 0 16,2 0 0-16,3 0 1 15,7 0-1-15,-2-6-4 16,1 1-1-16,-2 0-10 0,-6-1-4 16,1 1-21-16,-9-2-35 15,-3 0-39-15,-9-1 4 16,-3 0-152-16</inkml:trace>
  <inkml:trace contextRef="#ctx0" brushRef="#br1" timeOffset="188945.68">18502 17972 333 0,'-1'0'380'0,"1"0"-363"16,12 0-4-16,17 0 16 15,8 0-24-15,10-3-5 16,4-1-2-16,-3 2-24 16,1 0-18-16,-8 2-36 15,-5 0-36-15,-8 0-139 0</inkml:trace>
  <inkml:trace contextRef="#ctx0" brushRef="#br1" timeOffset="189156.19">18923 17985 218 0,'0'10'292'0,"-6"1"-189"16,-1 3-3-16,2 3-25 15,1 1-25-15,4-1-19 0,0 3-13 16,9-1-10-16,6-3-5 16,4-3-4-16,3-4 3 15,-4-5-3-15,1-4-6 16,-6-6-4-16,-4-8 2 16,-7-4 6-16,-2-4 3 0,-5-4 0 15,-12 2 0-15,-2 0 1 16,-1 2-2-16,-2 5-1 15,4 4-36-15,9 2-48 16,5 0-78-16</inkml:trace>
  <inkml:trace contextRef="#ctx0" brushRef="#br1" timeOffset="189441.26">19054 17691 850 0,'-7'-21'24'16,"2"4"-21"-16,5 10 50 15,8 5-31-15,13 2-17 16,-2 7-3-16,4 9 1 0,0 9-2 16,-3 6-1-16,-5 6 2 15,-7 4-3-15,-2 6 3 16,-6 4 0-16,0 3 0 15,-12 1-1-15,-3 0 0 16,-7-3-2-16,1-6-8 16,-4-6-28-16,-4-15-44 0,3-15-87 15,7-10-406-15</inkml:trace>
  <inkml:trace contextRef="#ctx0" brushRef="#br1" timeOffset="189976.72">19546 17705 600 0,'7'-18'70'0,"-2"4"-31"15,-3 5 41-15,3 3-18 16,3 6-26-16,1 2-14 0,-1 16-6 16,4 3 1-16,0 10-2 15,2 6-4-15,-1 6 1 16,-1 2-4-16,0 5-3 15,-2-2-1-15,-3-2-3 0,-2-2 0 16,0-6-2-16,-2-4 2 16,-3-9-2-16,0-7-10 15,0-7-11-15,2-8-6 16,0-3-16-16,3-9-20 16,0-11-88-16,2-4-94 15</inkml:trace>
  <inkml:trace contextRef="#ctx0" brushRef="#br1" timeOffset="190271.75">19699 17949 20 0,'-10'0'711'0,"6"0"-664"15,4 0-3-15,7 0 19 16,10-2-38-16,10 0-3 15,4-1-5-15,6-1 0 0,2 3-3 16,0-3-7-16,-2 2-1 16,1 1-3-16,-6-1 0 15,0 0-4-15,-8-2 2 16,-4 4 0-16,-3-3 0 16,-5 1-2-16,-7-2 4 15,0 2-2-15,2 2-1 0,-2-3 0 16,-1 0-14-16,4-7-42 15,-1-5-106-15</inkml:trace>
  <inkml:trace contextRef="#ctx0" brushRef="#br1" timeOffset="191709.13">20616 17655 519 0,'-8'-6'88'0,"-2"-1"-39"0,5 2 43 15,1 1-22-15,-2 1-27 16,1 3-17-16,0 0 4 16,-4 6-12-16,0 9-8 15,-4 12-5-15,1 7 4 16,1 7 3-16,5 7-2 0,6 4-3 15,0 0-3-15,10-1-2 16,11-2-1-16,8-9-2 16,3-8 1-16,7-6-3 15,3-14-19-15,4-8-23 16,1-4-41-16,-4-18-133 16</inkml:trace>
  <inkml:trace contextRef="#ctx0" brushRef="#br1" timeOffset="192321.99">21056 17806 594 0,'-15'-16'89'16,"-1"-5"-57"-16,-2 3 46 15,1 4-31-15,-2 1-26 16,-1 5-7-16,-2 4 0 0,2 4-5 16,-2 2-4-16,4 12-6 15,0 7 2-15,6 4-1 16,2 4-2-16,8-1 1 15,2 1 2-15,7-6 1 16,6-3-4-16,8-8 4 0,-1-7-3 16,1-5 0-16,0 0-2 15,-1-14-1-15,-4-2 5 16,-2-1-2-16,-1-5 3 16,-2 4 1-16,-3 0 8 15,0 4 7-15,-3 3-1 0,1 4-5 16,-3 5-3-16,4 2-3 15,1 9-5-15,-1 11 2 16,0 7-2-16,3 5 1 16,0 4-1-16,-1 1-1 15,1 2 1-15,-2-5-4 16,1-6 6-16,0-6-4 0,-3-6 3 16,2-9-4-16,3-7 3 15,-2 0 3-15,0-14-3 16,2-9 3-16,-3-2-1 15,1-6-1-15,1 1-1 0,-3 2-1 16,1 1 0-16,0 5-6 16,-1 7-25-16,4 0-29 15,-1 5-65-15,0 2-147 16</inkml:trace>
  <inkml:trace contextRef="#ctx0" brushRef="#br1" timeOffset="192593.43">21455 17917 704 0,'0'0'90'0,"0"0"-44"16,0 0 18-16,0 3-28 15,1 5-10-15,1 2-2 16,2 8-7-16,-3 0-1 15,3 5-16-15,-2 2 0 0,-2 0 0 16,1 0 0-16,-1 2 0 16,0-2 0-16,0-4 0 15,0 1 0-15,0-6-18 16,6-7-51-16,2-9-53 16,4-2-211-16</inkml:trace>
  <inkml:trace contextRef="#ctx0" brushRef="#br1" timeOffset="192863.71">21738 17955 159 0,'2'0'534'0,"13"0"-527"16,1 0 3-16,4 0 62 0,2 0-44 15,-3 0-12-15,-6 0 17 16,-1 3-6-16,-9 2 2 16,-1 4-1-16,-2 2 1 15,-2 3-7-15,-8 2-9 16,-7 4-12-16,-3-2 2 0,-1 3-6 16,0-3-46-1,-3-9-75-15,7-9-401 16</inkml:trace>
  <inkml:trace contextRef="#ctx0" brushRef="#br1" timeOffset="194268.41">22374 17658 473 0,'0'-9'79'0,"0"1"-41"16,0 0 38-16,0 1-14 16,0 1-17-16,0 3-18 0,-1 0 5 15,-7 3-1-15,-3 0-11 16,-5 0-1-16,-2 6-2 16,-2 10-4-16,1 1-2 15,-3 4-2-15,2 6-1 16,3 3 0-16,3 2-2 0,7 3 0 15,4 2-3-15,3-2-2 16,2-4 0 0,8-2-1-16,7-6 2 0,2-6-3 15,5-4 1-15,1-8-2 16,4-1-3-16,-1-4-1 0,3 0-5 16,-2-7-6-16,-4-2-12 15,-4-2-25-15,-3 2-7 16,-6 0-22-16,-2-1-52 15,-6-1-170-15</inkml:trace>
  <inkml:trace contextRef="#ctx0" brushRef="#br1" timeOffset="194642.81">22249 17828 429 0,'-7'2'228'0,"-8"-2"-187"0,10 0 38 16,5 0-23-16,3 0-38 15,13 0-8-15,6-4-2 16,5 1-3-16,5-1-4 16,2-4-1-16,-4 3 1 15,1 2-13-15,-6-1-45 0,-1 3-59 16,-8-3-6-16,0 2-192 15</inkml:trace>
  <inkml:trace contextRef="#ctx0" brushRef="#br1" timeOffset="194918.51">22775 17908 710 0,'3'5'90'16,"-1"-1"-76"-16,3 1 38 16,-1 3-12-16,1-1-20 15,-3 5-7-15,-2-1-1 0,-2 5-6 16,-12 0-3-1,-6 5-3-15,-7-1-13 0,-2-2-41 16,-3-2-69-16,5-7-222 16</inkml:trace>
  <inkml:trace contextRef="#ctx0" brushRef="#br1" timeOffset="195726.94">22982 17667 247 0,'-10'-3'355'16,"1"-3"-294"-16,2 3 25 16,7-1-10-16,0 2-42 15,7 1-20-15,11-3 0 0,5 2 1 16,8 1 2-16,1-2-6 16,4 3-3-16,-2 0-1 15,-2 0-1-15,-2 0-3 16,-4 6 1-16,-3 3 0 0,-9 5-4 15,-6 6 1-15,-6 3 0 16,-2 5 0-16,-5 7 0 16,-12-2-1-16,-3 3-1 15,-1 0 4-15,-4-4-4 16,1-4 0-16,1-5 1 16,5-4 1-16,3-6-1 0,5-3 2 15,5-3-1 1,5-4-1-16,0 1 0 0,7-4 1 15,11 0 0-15,3 0 0 16,4 0-1-16,4-2 2 16,3-2-3-16,2-1 0 0,0-2-6 15,5 0-6-15,-9-2-5 16,-2 2-26-16,-3-4-45 16,-6 2-92-16,-9-5-117 15</inkml:trace>
  <inkml:trace contextRef="#ctx0" brushRef="#br1" timeOffset="195947.94">23069 17837 574 0,'-9'0'227'16,"11"0"-215"-16,23-9 4 15,11 1 17-15,6 1-28 16,11 0-3-16,-1 0 0 16,1 4-3-16,-2-1-24 0,-7 0-96 15,-5 1-86-15</inkml:trace>
  <inkml:trace contextRef="#ctx0" brushRef="#br1" timeOffset="196226.37">23629 17806 234 0,'-9'7'548'0,"-5"4"-515"16,3 2 4-16,0 5 0 15,4 5-25-15,-1-2-7 16,7 2-1-16,1-2-3 0,0-1-1 16,8-3 1-16,4-5-3 15,3-7-2-15,0-5-3 16,2 0-4-16,2-9-2 15,-2-5 7-15,-3-5 4 16,-7-5 4-16,-3 1-1 0,-4-2-1 16,-4 2 1-16,-9 3-1 15,-3 4 0-15,-2 5-2 16,0 6-19-16,4 2-31 16,5 1-73-16,5 0-88 15</inkml:trace>
  <inkml:trace contextRef="#ctx0" brushRef="#br1" timeOffset="196498.03">23870 17509 845 0,'-2'-6'23'16,"2"2"-14"-16,3 4 35 15,16 15-23-15,2 7-11 16,6 6 1-16,1 7-4 0,-1 8-2 16,-3 6 0-16,-7 1-2 15,-7 3-2-15,-10-1 1 16,-2 0 2-16,-23-3-3 16,-14-1-1-16,-8-3-5 0,-9-4-30 15,-4-9-41-15,-2-12-207 16</inkml:trace>
  <inkml:trace contextRef="#ctx0" brushRef="#br1" timeOffset="200531.23">22495 17159 673 0,'0'2'26'16,"-5"-2"-25"-16,0-9 2 16,5-3 12-16,0-5-3 0,0-1 3 15,0-5-1-15,5-1 8 16,0-9-3-16,0-1-8 16,0-5-5-16,-3-4-2 15,-2-5-2-15,0-6 0 16,0-1-2-16,0-3 1 15,-9-5 0-15,-1-3 0 0,2-2-1 16,-1-5 0-16,2-7 0 16,-1-6-1-16,5-5 0 15,-2-3-3-15,1-10-3 16,2 1-6-16,-1-4 1 16,1-5 5-16,0-6 3 0,-2-4 4 15,2-2 0-15,0-5 0 16,1-3 0-16,1 0 1 15,0-3 4-15,0-4 2 16,-2 3-3-16,5-3 1 0,4-2 0 16,-2 0-2-16,0 0 0 15,0-2-2 1,0-2 1-16,1 1-2 0,-2 0 0 16,0 3-1-16,1 2-2 15,-3 4-2-15,1 4 0 16,-3 4 4-16,0 6 2 0,0 9 0 15,0 1 0-15,0 11 3 16,0 8 4-16,-7 9 2 16,2 12 3-16,-3 7 1 15,1 13-2-15,0 9-5 16,0 6 3-16,-1 11-2 0,3 8-2 16,0 6-1-16,-2 6 1 15,2 3 3-15,-3 2-5 16,1 6-1-16,-2 6-1 15,2 5-1-15,-3 1-1 16,2 4 0-16,-1-2 0 16,2-3 1-16,-4 3-2 15,4-6 3-15,-2 2-3 0,-2-5 2 16,0 0-2-16,1-3 1 16,-3 0-7-16,2-1 0 15,1-5 5-15,0-1 0 16,5-1 4-16,3-1-3 0,2-12-1 15,0-3 2-15,7-2-1 16,8-6 4-16,4-2-3 16,5 2 6-16,3-2-3 15,5 7 0-15,4 1 0 0,-2 9 0 16,1 9 6-16,2 0-4 16,-3 18 2-16,-3 8-1 15,-4 7-2-15,-1 2-3 16,-6 8-2-16,-5 0-14 15,-8-1-43-15,-7-9-117 16,0-8-368-16</inkml:trace>
  <inkml:trace contextRef="#ctx0" brushRef="#br1" timeOffset="201235.2">20786 10094 136 0,'-7'-16'331'16,"1"1"-242"-16,-4 7-15 15,6 2-2-15,1 4 9 16,3 2-35-16,0 4-28 16,3 12-7-16,11 11 13 15,-4 10-6-15,6 11-6 0,0 11 4 16,1 6-8-16,-3 4-2 15,0-1-3-15,-3 0-1 16,0-9-1-16,0-6 0 16,-4-11-2-16,0-8 2 0,-2-12-1 15,2-6 0-15,3-7-9 16,-2-9-15-16,3 0-17 16,0-17-24-16,-2-4-81 15,0-5-59-15</inkml:trace>
  <inkml:trace contextRef="#ctx0" brushRef="#br1" timeOffset="201505.73">20898 10446 599 0,'-13'-4'72'0,"4"-2"-24"16,4 5 26-16,5-1-29 15,7-2-16-15,13 0-15 16,9-1 4-16,10 0 7 15,7-2-10-15,5-4-6 16,0 2 0-16,3-4-4 0,1 5-1 16,-5-3-3-16,-5 1 1 15,-10 2-2-15,-4 1 2 16,-11 2-3-16,-3-1 2 16,-7 4-1-16,-6 1-4 15,-3 1-10-15,1-4-15 16,-2-3-47-16,0-7-171 15</inkml:trace>
  <inkml:trace contextRef="#ctx0" brushRef="#br1" timeOffset="203039.55">21859 9878 635 0,'-7'-7'74'0,"-3"-2"-39"0,0 7 26 15,-3 2-26-15,2 7-6 16,-1 15-18-16,0 6-5 16,0 10 4-16,4 6 2 15,2 6 1-15,5 7-5 16,1 4-4-16,0 1 0 0,8-3-2 16,10 0-3-16,5-6 4 15,6-7-5-15,9-7 3 16,5-7 0-16,3-7-1 15,7-9-23-15,1-6-40 0,-6-8-102 16,1-2-212 0</inkml:trace>
  <inkml:trace contextRef="#ctx0" brushRef="#br1" timeOffset="211143.04">22259 10270 356 0,'4'-7'141'16,"-3"-3"-70"-16,3-3 13 15,1-1-10-15,-2-4-26 0,2 0-15 16,-3-1-3 0,-2 1-5-16,0-2-6 0,0 4-3 15,-10 4-3-15,-4 1-3 16,-8 6-4-16,-1 2-2 15,-5 3 0-15,-4 6-3 16,5 8 1-16,-2 4 2 0,7 5-3 16,3 3-2-16,11-2 3 15,8 0-2-15,0-5-2 16,12-4 4-16,8-5-4 16,5-5 3-16,6-5 2 15,-2-2-3-15,1-11-2 0,-3-4 3 16,-4-4 2-16,-6 0-4 15,-5-1 5-15,-3 3-4 16,-2 2 12-16,-5 5 0 16,2 3 1-16,-4 3-5 15,3 6-2-15,-1 0-2 0,6 12-5 16,-1 7 0 0,5 8 1-16,3 10 1 0,4 3-2 15,-1 2 1-15,1-1 2 16,0-2-3-16,-1-5-1 15,-2-8 3-15,-3-8-1 0,-6-4-2 16,0-7 0-16,-5-7 1 16,-1 0 4-16,1-13 0 15,-2-6-1-15,2-8 0 16,-1-7-2-16,3 0 1 16,2 0-2-16,1 6 0 15,2 3-11-15,2 7-10 16,5 9-16-16,0 7-32 0,2 2-46 15,0 2-74-15</inkml:trace>
  <inkml:trace contextRef="#ctx0" brushRef="#br1" timeOffset="211591.41">22683 10365 661 0,'-11'-9'122'15,"9"-1"-67"-15,2 0 4 16,5 2-30-16,14 2-12 16,2 4-10-16,5 2 0 15,-2 0-3-15,-2 9-4 16,-2 5 1-16,-11 4 0 16,-6 6-4-16,-3-1 1 0,-9 0 3 15,-9-2 2-15,2 1-2 16,-2-8 0-16,4-3 2 15,6-2 4-15,5-6-1 16,3-3-1-16,15 0-5 16,12-1 5-16,5-10-5 15,9 2-6-15,3-3-18 0,5-3-12 16,-3 2-19-16,-5-1-54 16,-4 2-34-16,-6 1 12 15,-8 0 43-15,-9 5 97 16,-4 2 79-16,-7 0 29 15,-1 4 13-15,-2 0-37 0,0 4-48 16,2 6 6-16,1 3-13 16,1 1-14-16,1 6-5 15,-5 3-11-15,2 4-8 16,-7 4-6-16,-16 0-72 0,-3-4-271 16</inkml:trace>
  <inkml:trace contextRef="#ctx0" brushRef="#br1" timeOffset="-214048.36">23638 9956 443 0,'9'-11'178'16,"-2"1"-144"-16,-2 1 44 16,1 0-32-16,-2 2 1 15,-1 4-20-15,-3 1-3 16,0 0-5-16,0 2-3 0,-13 0-8 15,1 7-7-15,-10 7 3 16,-3 2-1-16,-1 6 3 16,-5 5-2-16,4-1 3 15,2 8 5-15,5-2-7 0,6 4 2 16,7-2-4-16,7-2-2 16,0-2 1-16,14-1-1 15,9-8-3-15,5-1 2 16,6-6 0-16,1-5-5 15,3-5-5-15,-1-4-8 16,-3 0-13-16,0-2-13 16,-8-5-22-16,-8-4-17 0,-8 0-24 15,-8 2-35-15,-2-1-167 16</inkml:trace>
  <inkml:trace contextRef="#ctx0" brushRef="#br1" timeOffset="-213849.54">23500 10228 403 0,'-6'0'228'15,"6"-2"-152"-15,2-7 18 0,15 0-57 16,7 0-23-16,11 0-2 16,4 0 0-16,6 1-10 15,0 2-1-15,1 2-2 16,-2 2-19-16,-6 2-77 15,-8 0-79-15,-3 0-239 16</inkml:trace>
  <inkml:trace contextRef="#ctx0" brushRef="#br1" timeOffset="-213681.08">24088 10279 623 0,'14'7'124'0,"-9"0"-64"16,-3 3 12-16,-1 0-25 15,-1 5-23-15,-1 0-15 16,-14 9-7-16,-6 1-6 16,-10 1-46-16,-6 3-106 15,-7-4-413-15</inkml:trace>
  <inkml:trace contextRef="#ctx0" brushRef="#br1" timeOffset="-212809.1">20244 9107 472 0,'-5'0'106'0,"3"0"-66"15,2 0 27-15,7 0-29 16,9 0 12-16,3 0-17 0,5 0-5 16,3-1-8-16,2-1-10 15,-2-2-10-15,0 1 0 16,-3 1 2-16,-5 0-1 15,-4 2 1-15,-5 0-13 0,-6 0-10 16,-4 0-14-16,-4 0-13 16,-10 4 16-16,-6 3 3 15,-4 0 12-15,2 0 15 16,0 0 5-16,4 0 0 16,4-1 19-16,7-2 9 15,4-1 1-15,3-3-8 0,5 2-8 16,8-2 4-1,8 0-2-15,1 0-1 0,3-4-11 16,1 0-5-16,-1-1-1 16,-3 2 3-16,-3-4-53 15,-4-4-156-15</inkml:trace>
  <inkml:trace contextRef="#ctx0" brushRef="#br1" timeOffset="-206592.82">24547 9863 504 0,'5'-8'67'0,"-5"0"-17"16,1 3 32-16,-1 0-24 16,0 3-15-16,0 0-15 15,-6 2-2-15,-8 0-10 0,-5 6-8 16,-4 8 1-16,-8 4-1 15,-3 6 6-15,2 4-5 16,0 4 0-16,6 2-1 16,4-2-1-16,7 3 1 15,10-1-3-15,5-3-5 0,1-3 0 16,18-3 1-16,3-3-1 16,10-7 1-16,5 0 0 15,2-10-2-15,4-3-15 16,-1-2-16-16,1 0-23 15,-7-9-18-15,-6-2-75 0,-10 1-17 16</inkml:trace>
  <inkml:trace contextRef="#ctx0" brushRef="#br1" timeOffset="-206314.4">24333 10065 529 0,'-9'0'143'16,"6"-4"-85"-16,3 1 9 15,7 1-34-15,14 1-19 16,8-1 5-16,9-2-15 15,4 1 0-15,6-1-4 0,-1 1-3 16,1-3-42-16,-6-1-69 16,-1-4-29-16,-6-1-220 15</inkml:trace>
  <inkml:trace contextRef="#ctx0" brushRef="#br1" timeOffset="-206030.39">24828 9696 339 0,'0'-7'302'16,"5"3"-241"-16,9 4 1 16,1 0-31-16,11 5 7 15,1 10-11-15,3 6-6 16,4 6-9-16,-2 5-5 0,-3 9 2 15,-2 2-2-15,-3 5-2 16,-8 4-2-16,-8 2-3 16,-5-3 3-16,-3-1-5 15,-13-3 1-15,-14-1-18 16,-7-7-27-16,-9-7-62 0,-4-7-203 16</inkml:trace>
  <inkml:trace contextRef="#ctx0" brushRef="#br1" timeOffset="-184046.31">22982 11961 764 0,'-3'3'-11'0,"3"-3"79"15,0 0-34-15,0 1-23 16,5 2-8-16,5 5-2 0,0-1-2 16,1 3-28-16,0 5-32 15,-6-3-106-15,-3 4-159 16</inkml:trace>
  <inkml:trace contextRef="#ctx0" brushRef="#br1" timeOffset="-183904.95">22895 12230 479 0,'-11'8'144'0,"7"-6"-103"16,4-2 0-16,17 0-20 16,5 0-16-16,11-8-23 15,2-1-101-15,0 1-184 0</inkml:trace>
  <inkml:trace contextRef="#ctx0" brushRef="#br1" timeOffset="-183777.97">23146 12225 386 0,'0'4'257'15,"0"-4"-180"-15,0 0-25 0,0 0-44 16,7 0-9-16,5 0-73 16,7-4-58-16,1-5-275 15</inkml:trace>
  <inkml:trace contextRef="#ctx0" brushRef="#br1" timeOffset="-183347.9">23311 11920 634 0,'-3'-9'87'16,"3"1"-37"-16,0 6 23 16,0 2-33-16,0 3-22 15,10 11-12-15,0 4 2 16,2 4 0-16,2 3-6 0,1-2 0 15,0 0-1 1,0-4-1-16,-1-2 0 0,1-5 1 16,-3-7-3-16,1-5-6 15,0-7 2-15,-3-8 3 16,3-7 0-16,1 0 2 16,-2-1 2-16,-2 6-1 0,0 2 0 15,2 8 0-15,-2 7-2 16,2 0-1-16,7 10 2 15,-1 5 1-15,5-1 1 16,2 7-1-16,0-6-1 16,1-4 1-16,-3-4 1 0,-5-7-2 15,-3 0 1-15,-7-12 1 16,-8-7 3-16,0-4-1 16,-2-2-3-16,-12 0 0 15,-4 0-1-15,-4 8-14 16,1 1-43-16,1 3-48 0,5 6-85 15,5 3-183-15</inkml:trace>
  <inkml:trace contextRef="#ctx0" brushRef="#br1" timeOffset="-182495.29">24103 11865 590 0,'0'-9'82'0,"0"2"8"16,-1 1-8-16,1 3-22 15,0 1-27-15,0 2-15 16,0 0-11-16,0 8-4 16,3 0 2-16,4 4 1 15,3 5-3-15,4-1-1 0,-2 0 0 16,1 1-2-16,-3-2-2 16,-3 2-19-16,-1-8-13 15,-6 1-42-15,0-10-81 16,-11 0-107-16</inkml:trace>
  <inkml:trace contextRef="#ctx0" brushRef="#br1" timeOffset="-182343.36">24049 11721 639 0,'0'-15'73'16,"0"6"-20"-16,9 6-26 15,11 3-8-15,5 0-19 0,6 10-3 16,6 7-33-16,3 0-72 15,3-4-42-15,-2 0-176 16</inkml:trace>
  <inkml:trace contextRef="#ctx0" brushRef="#br1" timeOffset="-182145.18">24419 11754 623 0,'-20'-7'96'0,"-6"6"-39"16,-3 1 5-16,2 5-17 15,4 11-9-15,8 5-20 16,13 2-8-16,4 4-3 0,18 0-2 15,10-1-1-15,6-2 0 16,3 1-4-16,-7-1 4 16,-8-6-13-16,-14-3-11 15,-10 3-16-15,-22-4-4 16,-17 0-16-16,-15-1-40 16,-7-3-31-16,-7-3-253 0</inkml:trace>
  <inkml:trace contextRef="#ctx0" brushRef="#br1" timeOffset="-181341.6">23175 12758 556 0,'0'-12'92'0,"-3"-2"-23"15,-7-2 8-15,-2 5-34 0,-3 2-8 16,-6 6-19-1,-3 3-7-15,1 0 1 0,-4 12-5 16,6 4-2-16,4 2-1 16,5 1-2-16,6-2 0 15,6-1-1-15,0-6 0 16,13-3-3-16,6-7 3 0,5 0-1 16,5-7 2-16,1-5-3 15,-3 0 2-15,-3 1-1 16,-2 3 1-16,-8 7 2 15,-2 1 1-15,-4 3-6 16,-1 8 4-16,0 5 0 0,3-2 0 16,0 1 2-1,4-3-6-15,2-5-18 0,3-3-16 16,7-4-19-16,-4-6-18 16,1-11-17-16,1-5-2 15,-2-5-4-15,0-3 36 16,-8-2 53-16,1 2 54 15,-6 1 28-15,-6 4 24 0,-3 9-2 16,0 7-7-16,-9 7-45 16,-7 2-22-16,-2 7-4 15,2 11 1-15,0 7-4 0,6 6-8 16,5 1-6-16,5 4 1 16,5-4-1-16,12-2 0 15,5-5-14-15,7-7-9 16,1-11-16-16,6-5-15 15,1-2-25-15,-3-12-11 16,-1-8-117-16</inkml:trace>
  <inkml:trace contextRef="#ctx0" brushRef="#br1" timeOffset="-181152.13">23701 12650 564 0,'-20'-2'73'0,"0"2"-21"15,4 3 27-15,1 10-55 16,7 3-6-16,3 4-13 15,5 1-4-15,0 1 0 16,6-1 1-16,9-3-3 16,1-4-10-16,4-3-21 15,2-6-13-15,2-5-23 0,3 0 1 16,2-11-57-16,-4-5-184 16</inkml:trace>
  <inkml:trace contextRef="#ctx0" brushRef="#br1" timeOffset="-180638.44">23911 12675 543 0,'-11'0'106'0,"4"0"-58"15,4 0 17-15,3 0-54 16,8 0 3-16,7 0 1 16,6 0-4-16,3 0-8 0,-1-6-3 15,-2-2 1-15,-1-3-1 16,-5-2-8-16,-8 1 5 15,-3-2 2-15,-4 3 1 16,-4 2 0-16,-6 2 1 16,-4 5 4-16,1 2 3 15,1 5 0-15,3 9-4 0,9 1-2 16,0 4-1-16,7-1-1 16,13 2-1-16,4-4-6 15,7-5-12-15,-3-4-5 16,5-5 0-16,-7-2-15 15,-1-2 4-15,-7-12 1 0,-4-2 27 16,-4-4 8-16,-5 0 15 16,-3 2 35-16,-2 0-3 15,0 4 5-15,0 6-13 16,0 4-4-16,0 4-10 16,3 0-17-16,6 12-8 15,4 10 1-15,1 8 2 0,5 11-2 16,-6 11 0-16,4 5 1 15,-3 4-2-15,-1-1 0 16,-4-5-1-16,0-10-2 16,-4-9-1-16,3-14 0 0,-7-8-7 15,-1-13-6-15,0-1-12 16,0-14-2-16,0-8-41 16,-8-6-53-16,2-9-38 15,-3-6-212-15</inkml:trace>
  <inkml:trace contextRef="#ctx0" brushRef="#br1" timeOffset="-180436.41">24287 12687 531 0,'-14'-28'100'0,"7"4"-35"16,2 3 10-16,5 8-40 15,4 5-2-15,10 2-4 16,6 6-12-16,-2 4-4 0,1 10-2 16,-2 4-8-16,-8 3-3 15,-4 1-1-15,-5 1-7 16,-9-1-10-16,-1-5-9 15,-9-2-17-15,5-5 3 16,3-5-14-16,7-5-13 16,4 0-9-16,6-14-95 0,12-7-167 15</inkml:trace>
  <inkml:trace contextRef="#ctx0" brushRef="#br1" timeOffset="-180251">24484 12504 547 0,'5'-24'122'0,"-3"6"-26"16,-2 8-11-1,0 6-34-15,0 4-25 0,-4 11-16 16,4 7-6-16,0 9 1 16,0 1-2-16,4 6-1 15,7 1 0-15,-1-2-2 0,1-1 0 16,-1-2-5-16,-2-1-16 16,-2-6-24-1,-6-5-26-15,0-7-80 0,-2-6-69 16</inkml:trace>
  <inkml:trace contextRef="#ctx0" brushRef="#br1" timeOffset="-180094.06">24439 12696 476 0,'-3'-12'160'15,"0"-3"-99"-15,3 3 24 16,18 1-52-16,9 4-27 16,7 2-5-16,4-1 0 15,6 5-4-15,-3 1-60 0,-11 0-64 16,1 0-67-16</inkml:trace>
  <inkml:trace contextRef="#ctx0" brushRef="#br1" timeOffset="-179568.32">24710 12639 543 0,'-2'0'72'0,"2"0"-34"0,8 0 41 16,9-4-38-16,7-1-33 15,3-2 3-15,0-2-11 16,-2 0 2-16,-6-2-3 15,-7 2 0-15,-9-1 1 0,-3 6 1 16,-16 0 3-16,-6 4 1 16,-4 0 0-16,-1 10 2 15,0 4 1-15,8 0-3 16,9 6-5-16,6-6 1 16,4 2-3-16,14-5 1 15,10-4-22-15,5-5-7 0,3-2-59 16,-3-2 14-16,-1-10 4 15,-2-5-3-15,-7 1 52 16,-9 0 31-16,-5 4 41 16,-5-1 15-16,0 5-18 15,-4 6-9-15,-4 2 6 0,3 0-12 16,2 8-15-16,3 7-11 16,0-4-5-16,5 1-1 15,10-5-1-15,-1-2-3 16,2-5-7-16,0 0 0 15,-1-12 4-15,-3-8 3 0,-3-4 4 16,-1-5 0-16,-3-4 3 16,-3 0 5-16,1-1 20 15,-1 3-3-15,-2 5 15 16,0 8-4-16,0 2 0 16,0 11-8-16,0 5-7 0,0 0-13 15,0 16-8-15,0 7 5 16,-4 9-2-16,3 7-1 15,-1 6 0-15,2 1-1 16,0 4-2-16,-2 0-25 16,-1-2-63-16,-4-7-124 15</inkml:trace>
  <inkml:trace contextRef="#ctx0" brushRef="#br1" timeOffset="-178718.86">23493 13301 487 0,'0'-17'110'0,"0"4"-13"0,0 2 4 15,0 7-40-15,3 4-23 16,4 8-19-16,-2 7-13 16,0 7-3-16,-2 6 0 15,-3 2-1-15,0-1-3 16,0 1 1-16,0-8 0 0,2-4 1 16,-2-5-1-16,0-10-1 15,0-3 1-15,12 0-2 16,7-12 2-16,4-3-2 15,9 1-1-15,4 3-2 16,0 4 1-16,-6 4 2 0,-4 3-9 16,-11 7-15-16,-13 8-8 15,-2 3 10-15,-16 2 0 16,-11 1 17-16,-1-5-1 16,-3-1 7-16,1-5 2 15,4-4-1-15,9-6 3 16,7 0 0-16,10-13 4 0,4-5-8 15,21-1 0-15,5-5-3 16,10 2 4-16,5 0-4 16,1 4 2-16,-2 6 2 15,-7 6-7-15,-8 6 21 16,-9 0-7-16,-7 15-2 0,-10 2-2 16,1 1 1-16,-4 0-3 15,0 0 0-15,0-7 1 16,0-3-1-16,0-6-1 15,3-2 3-15,5-10 8 16,4-7-5-16,0-3-2 0,3-2 6 16,1 0 5-16,0 8 5 15,0 2 3-15,2 8-1 16,-3 4-5-16,-1 4-5 16,-2 14-4-16,0 7-4 15,-3 8-1-15,-6 11-1 16,-3 1-4-16,0 5-10 0,-12 2-35 15,-10-7-61-15,-2-8-108 16</inkml:trace>
  <inkml:trace contextRef="#ctx0" brushRef="#br1" timeOffset="-178172.2">23323 14087 549 0,'5'-24'129'0,"-3"2"-50"15,-1 6-5-15,3 7-9 16,3 6-26-16,0 3-16 16,2 10-11-16,2 12-7 0,-1 6 0 15,5 6-1-15,-3 9-3 16,0-2 0-16,-2-2-1 16,-5-6 1-16,2-5-4 15,-2-8-13-15,-5-13 2 16,0-7-2-16,0-9 8 15,-5-18-6-15,-5-5-2 0,1-9 1 16,1-4 11-16,1-3 5 16,0 5 1-16,4 4-1 15,3 8 10-15,0 8 8 16,0 13-2-16,14 10-6 16,6-2-7-16,3 18-1 0,6 7 1 15,5 4-3-15,2 7 1 16,0 0-1-16,-2 1-1 15,-4-3-1-15,-4-3-9 16,-5-6-8-16,-1-7-14 16,-4-5-16-16,0-8-26 15,0-3-44-15,2-12 1 0,2-8-121 16</inkml:trace>
  <inkml:trace contextRef="#ctx0" brushRef="#br1" timeOffset="-177999.22">23974 13989 575 0,'2'-2'114'15,"-2"-5"-28"-15,-15 7-9 16,-4 7-38-16,-8 9-25 16,-4 8-3-16,-1 2-7 15,2 3-2-15,1 0 0 16,7-3-2-16,8-2-9 0,6-5-22 16,8-8-24-16,2-6-42 15,14-5-74-15,5-1-293 16</inkml:trace>
  <inkml:trace contextRef="#ctx0" brushRef="#br1" timeOffset="-177781.36">23983 14025 631 0,'0'-2'113'16,"3"-8"-62"-16,-3 10 20 16,2 1-36-16,2 15-23 15,-1 6 0-15,2 10 1 16,2 5-6-16,1 8-3 0,-3 0-2 15,2 1-1-15,0-2-3 16,0-4 3-16,-2-8 0 16,0-9 0-16,-2-6-1 15,4-9-7-15,0-6-11 16,0-2-29-16,3-5-50 16,3-12-101-16</inkml:trace>
  <inkml:trace contextRef="#ctx0" brushRef="#br1" timeOffset="-177620.82">24288 14339 452 0,'-18'0'340'15,"-7"0"-340"-15,0-18-94 16</inkml:trace>
</inkml:ink>
</file>

<file path=ppt/ink/ink18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6T08:32:05.1940000"/>
    </inkml:context>
    <inkml:brush xml:id="br0">
      <inkml:brushProperty name="width" value="0.05292" units="cm"/>
      <inkml:brushProperty name="height" value="0.05292" units="cm"/>
      <inkml:brushProperty name="color" value="#C00000"/>
    </inkml:brush>
  </inkml:definitions>
  <inkml:trace contextRef="#ctx0" brushRef="#br0">22302 10976 332 0,'-5'0'251'15,"1"0"-200"-15,4 0 5 16,0 0-7-16,4-1-15 16,4-1-27-16,9 0 10 0,5-1-4 15,5-1 6-15,5 1-2 16,4-3-5-16,3 2-3 16,5-3 0-16,9 0-3 15,6 0 0-15,4-2-2 16,10-1 3-16,7-1-4 0,10-2 1 15,-2 1-3-15,5 1-1 16,-1-1 3-16,-3 1-3 16,1 0 0-16,-6 0-1 15,2 0 2-15,-3 3-1 16,-4-3 1-16,2 2-1 16,-5-1 3-16,1 2-3 0,-1 0 0 15,-1 1-1-15,-4 1 2 16,5 1-1-16,-1-1-2 15,-2 2 2-15,-4 3 1 16,-1 0 1-16,-1 1-1 16,-6-2-1-16,-4 2 0 0,-3-2 2 15,-2 0-5-15,-9 0 4 16,-2-3-1-16,-8-1 0 16,-8 0-1-16,-8-4-3 15,-10 0 0-15,-7-5-10 0,-2-3-20 16,-18-11-68-16,-6-10-418 15</inkml:trace>
  <inkml:trace contextRef="#ctx0" brushRef="#br0" timeOffset="3856.12">18740 1990 403 0,'0'-48'257'16,"0"0"-251"-16,-20 3-3 15,-11 3 4-15,-13-1 5 0,-16 4-2 16,-12-2-10-16,-18 1-3 16,-15 5-1-16,-18-1 1 15,-14 7-3-15,-14 0-4 16,-17 9-1-16,-12 3 11 16,-15 7 1-16,-14 6-1 15,-8 4 0-15,-9 9 2 0,-4 14 5 16,2 13 1-16,-2 9 3 15,11 8 2-15,7 9-1 16,15 10-16-16,12 10 14 16,17 5-5-16,13 10-4 0,16 8-1 15,17 4 0-15,13 4-3 16,18 0-2-16,9 3 7 16,18-4 3-16,15-3-7 15,15-2 0-15,20-9 1 16,14-1 0-16,12-8 0 0,26-5 2 15,19-5 1-15,21-6 2 16,15-4 1-16,20 1-1 16,15-5 2-16,17-4-3 15,8-4-1-15,14-8-2 16,8-9-5-16,3-8-6 16,13-13 3-16,3-5 2 15,2-16 4-15,1 2 2 0,3-20 2 16,-5-6-3-16,-3-6 2 15,-4-8 0-15,-6-5 0 16,-3-7 0-16,-6-6 1 16,-4-6 4-16,-12-8-3 0,-6-6 3 15,-10-6 0-15,-14-5-8 16,-10-6 0-16,-17-3 6 16,-8-6 0-16,-20-2-3 15,-13-5 1-15,-17-5-2 16,-17-4-1-16,-20-6-1 0,-8-1 5 15,-28 2 4-15,-24-3-6 16,-25 9 1-16,-27 3 0 16,-28 8-7-16,-37 16 11 15,-37 15-24-15,-30 17-54 16,-41 17-80-16</inkml:trace>
</inkml:ink>
</file>

<file path=ppt/ink/ink18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9:07:39.3890000"/>
    </inkml:context>
    <inkml:brush xml:id="br0">
      <inkml:brushProperty name="width" value="0.05292" units="cm"/>
      <inkml:brushProperty name="height" value="0.05292" units="cm"/>
      <inkml:brushProperty name="color" value="#002060"/>
    </inkml:brush>
  </inkml:definitions>
  <inkml:trace contextRef="#ctx0" brushRef="#br0">10219 1163 56 0,'2'-11'543'0,"-1"-1"-530"15,3-5 9-15,-2 3 63 16,1-3-43-16,-3 1-26 15,0 2-20-15,0-3 27 0,0 10-6 16,-9-1 0-16,-1 4-1 16,-8 2-10-16,-6 2 0 15,0 2-4-15,-10 10 2 16,5 6-5-16,-2 7 2 0,3 7-1 16,2 3 2-16,6 3-5 15,8 0 2-15,4 1-1 16,6-6 1-16,2-6-2 15,6-5 1-15,12-8-2 16,2-5 2-16,5-7 3 16,2-2 1-16,4 0 0 15,-2-13 0-15,2-5 1 0,-4 0-3 16,0-7 0-16,-9 0 1 16,2-4 1-16,-2 5 0 15,-8-2 0-15,0 8 2 16,-3 3 9-16,-5 6 3 15,-2 5 0-15,0 4-6 0,0 0-4 16,0 8-8-16,0 11 0 16,0 6 3-16,0 4 0 15,0 7 1-15,7-4-2 16,8-3 0-16,2-3 0 0,8-6-4 16,8-8-16-16,4-10-17 15,3-4-46-15,3-21-96 16,-4-13-428-16</inkml:trace>
  <inkml:trace contextRef="#ctx0" brushRef="#br0" timeOffset="819.32">10221 744 613 0,'0'-15'105'0,"0"1"-76"15,0 0 26-15,8 3-2 0,6 4-34 16,1 3-11-16,4 4-3 16,0 0-1-16,-1 11-4 15,2 3-2-15,-4 6 1 16,-1 0 0-16,-3 1 1 0,-3-2 1 16,-3-2-4-16,-5-9-4 15,1 2 3-15,-2-10 3 16,0 0 4-16,-2-6 5 15,1-8-3-15,1-6-1 16,0-5 2-16,0 2-1 0,5-4 0 16,7 6 0-16,5 1-4 15,2 8 0-15,3 5-2 16,1 5 0-16,3 2 0 16,-2 10 1-16,1 10-4 15,-1 7 3-15,-2 3 0 16,-7 0 0-16,-3 3 0 0,-7-6-5 15,-3-8-5-15,-2-3 6 16,0-8 4-16,0-8 1 16,0 0 7-16,-4-11 5 15,4-9 1-15,0-7-2 0,0-1-1 16,9-3-3-16,7 3-3 16,2 1-1-16,2 7-1 15,-1 8 0-15,3 6-4 16,0 6 2-16,-3 5 0 15,-1 12-3-15,1 6 1 0,-5 4-1 16,-2 3 5-16,-1 5-4 16,-7-5-17-16,-1 0-27 15,-3-3-48-15,0-8-115 16</inkml:trace>
  <inkml:trace contextRef="#ctx0" brushRef="#br0" timeOffset="1481.22">11179 829 559 0,'-1'-5'202'16,"-1"1"-187"-16,2 4 10 0,0 0 12 15,0 9-35-15,3 11-8 16,4 5 7-16,3 9 7 16,-1 9 0-16,-1 3-3 15,2 2-3-15,-1 2-1 16,-2-4 0-16,1-6-1 0,-4-7-1 15,2-6 2-15,-4-9-1 16,1-7 1-16,-3-7 0 16,0-1 2-16,0-3 2 15,2-6 5-15,3-6 6 16,1-6-8-16,5-2-8 16,6-1 0-16,5 4-2 15,3 2 1-15,4 5 1 0,0 6 0 16,2 4-1-16,-4 2 0 15,-3 13 2-15,-4 5-4 16,-8 7 2-16,-10 0 0 0,-2 2-2 16,-16-1-3-16,-9-3-17 15,-5-6-9-15,-6-5 2 16,0-8 12-16,2-6-23 16,5 0-19-16,6-16-12 15,9-10-75-15</inkml:trace>
  <inkml:trace contextRef="#ctx0" brushRef="#br0" timeOffset="2130.3">11323 739 676 0,'0'-13'22'16,"7"4"-7"-16,7 4 41 0,8 1-43 15,0 4-9-15,3 0 0 16,-2 11-2-16,0 1-1 16,-4 6-1-16,-7 2 0 15,-1 1-1-15,-7-5 3 16,-2 0-3-16,-2-5 1 16,0-4-4-16,-7-3 7 15,-3-4 0-15,3 0 3 0,2 0-12 16,1-10 19-16,3 0 1 15,1-5-2-15,1 1-6 16,8-2-2-16,5-1-2 0,4 2-3 16,2 1 1-16,-2 5 0 15,0 0-1-15,-2 4 0 16,-3 3 0-16,-1 2 0 16,-5 0-1-16,1 0 0 15,-3 0 1-15,0 4 0 0,2 1 1 16,-3-2 0-16,4 3 1 15,-3-3-1-15,0 5 0 16,0-1 0-16,-1 1-2 16,1 7 4-16,1 1-1 15,-2 3-1-15,1 1 0 0,-3 3 0 16,1-1-1 0,-1-5 2-16,0 0 1 0,-2-3-3 15,0-3-7-15,-5-6-29 16,-8-5-74-16,-2-1-187 15</inkml:trace>
  <inkml:trace contextRef="#ctx0" brushRef="#br0" timeOffset="3854.42">12513 890 829 0,'0'0'11'0,"0"0"-10"16,0 0 16-16,0 0-4 15,0 0-13-15,0 0-12 16,7 5-22-16,-2 4-16 16,3 0-31-16,-1 5-56 0,3-1-242 15</inkml:trace>
  <inkml:trace contextRef="#ctx0" brushRef="#br0" timeOffset="3990.68">12533 1124 566 0,'-7'10'90'0,"4"-8"-66"0,0 2 19 16,3-3 8-16,0 0-41 16,6-1-11-16,8 0-61 15,6 0-82-15,6-9-422 16</inkml:trace>
  <inkml:trace contextRef="#ctx0" brushRef="#br0" timeOffset="5244.24">13227 1001 582 0,'-3'-15'42'0,"3"1"18"16,0 0 26-1,3 0-54-15,7 3-13 0,6 2-9 16,1 5 1-16,1 3-3 16,3 1 0-16,1 5-7 15,-2 9-1-15,-3 4 3 16,2 6-3-16,-7-2 0 0,-2 3 0 16,-4-3 0-16,0-3 0 15,-3-6-1-15,-3-3 0 16,0-6 0-16,0-4 4 0,0 0 4 15,-2-7 3-15,-1-10-2 16,-1-2 0-16,4-6-2 16,0-3 6-16,7-1-5 15,4 4-3-15,5 0 0 16,0 6-4-16,2 4-2 16,3 10 2-16,-1 5-2 0,2 0 0 15,0 9 0 1,1 13 0-16,-1 2 1 0,-2 6 0 15,-3 5 1-15,-4-3 0 16,-2-3-1-16,-4-8-3 16,-1-6-1-16,-6-4 3 15,2-7 1-15,-2-4 4 16,0-13 7-16,3-3-2 0,2-9-6 16,6-3 4-16,4-6-1 15,2 2-2-15,3 3-1 16,-3 2-2-16,2 8-1 0,-3 8 0 15,0 8 3-15,-1 3-3 16,-3 3-1-16,0 12 0 16,1 6-1-16,3 5 5 15,1 3-3-15,-2 3 2 16,4-1-1-16,-1-5 2 16,-2 1-16-16,-1-4-19 0,-3-5-39 15,-2-7-90-15,0-9-152 16</inkml:trace>
  <inkml:trace contextRef="#ctx0" brushRef="#br0" timeOffset="5856.46">14320 863 166 0,'0'0'506'15,"0"0"-469"-15,11 0-23 16,5 0 31-16,8 0-7 16,6 0-17-16,6 0-4 15,3 4 0-15,3 3-6 0,3 0-3 16,-3-2-5-16,0 6-1 15,-2-4-1-15,-6 1-1 16,-4 0 0-16,-6-1 0 16,-7-1 0-16,-4-1 0 15,-6-3 0-15,-2 2-1 16,-3-3-1-16,-2 3 2 0,0 1 2 16,-2 0-2-16,-8 4 6 15,-5 4-6-15,-4-2 3 16,-6 5-1-16,-6 2 0 15,-3-3-1-15,-2 3 0 16,-4 0 0-16,6-3-1 0,4 1 1 16,7-4-1-1,3-2-2-15,9-6 2 0,3 0-6 16,7-2-16-16,1-2-9 16,5-6-21-16,13-7-83 15,4-2-161-15</inkml:trace>
  <inkml:trace contextRef="#ctx0" brushRef="#br0" timeOffset="6682.35">15097 926 476 0,'-1'-6'132'0,"1"-2"-104"16,0 0 47-16,0 1-15 15,9 0-22-15,5 3-22 16,-2-1-6-16,5 5 2 16,1 0-5-16,2 0-3 0,-4 5-1 15,2 10-2-15,0-1-2 16,-6 5 1-16,0-1 1 16,-6 2-3-16,0-2 3 0,-5-2-3 15,-1-4-3-15,0-3-1 16,-1-3 2-16,-6-3 5 15,2-3 0-15,-3 0 3 16,1-5-1-16,1-8 2 16,1-3-1-16,5-3-1 15,0-6 3-15,0 0-2 0,7-2-1 16,8 0-4-16,1 4 5 16,4 1-4-16,2 7 4 15,0 4-3-15,2 5-1 16,-1 5 1-16,-2 1 0 0,3 0 0 15,-1 8-1-15,-5 7 2 16,0 3-2 0,-1-1 0-16,-3 5 0 0,-4 1 0 15,2 0 0-15,-6 1 0 16,1-5 1-16,-3 1-1 16,-2-4 1-16,2-2 0 15,-2 0 0-15,-2-7 0 0,0 1 0 16,2-5 0-16,-2 1 0 15,1-2-1-15,1-2 2 16,2 0-2-16,-3 0-4 16,3-4-34-16,-4-8-70 0,0 0-190 15</inkml:trace>
  <inkml:trace contextRef="#ctx0" brushRef="#br0" timeOffset="51059.68">14868 870 126 0,'-3'-8'644'15,"-4"4"-630"-15,-1 2-9 16,-1 2 20-16,0 0-5 0,-6 11-17 16,-4 3 1-16,-1 4 4 15,-5 2 2-15,-6 1-3 16,-1 1-4-16,-2-4 2 15,0-3 0-15,-2 2 1 16,6-5 0-16,3-3 1 0,5-4 3 16,6-3-2-16,8-1 1 15,3 0-3-15,5 2-5 16,5 4-3-16,10 3-1 16,10-1 3-16,3 6 3 15,6 3-2-15,3 1-1 16,2 0-1-16,0-2 2 0,0 1-1 15,-3-4-1-15,-4-3-4 16,0-4-21-16,-3-8-19 16,-4 1-21-16,-6-6-76 15,-4-10-77-15</inkml:trace>
  <inkml:trace contextRef="#ctx0" brushRef="#br0" timeOffset="51387.55">14927 863 632 0,'-18'-9'79'0,"1"2"-54"16,-7 7 24-16,0 0-6 15,-4 5-26-15,-6 10-12 16,0 4-1-16,-4 4 1 16,1 2 1-16,0-1-1 0,5-1-2 15,1-3 3 1,10-3 2-16,3-2 1 0,7-6-2 15,3 3-3-15,5 0-2 16,3 2 1-16,3-2-2 16,14 5 0-16,7 5 3 15,6 1-1-15,9 4 1 0,2 1 0 16,3-1-2-16,-1 0-2 16,-4-6 0-16,0-3 1 15,-5-4-12-15,-7-7-26 16,-7-7-29-16,-3-2-46 15,-6-14-102-15</inkml:trace>
  <inkml:trace contextRef="#ctx0" brushRef="#br0" timeOffset="51738.78">14949 870 418 0,'0'-11'343'16,"-6"3"-306"-16,-3 4 4 15,-3 4 11-15,-4 0-36 16,-12 15-15-16,-4 4-3 16,-9 8 5-16,0 1-1 15,-2 1-2-15,2-3 2 0,3-1-2 16,1-1 2-16,5-8 2 16,10-1 1-16,3-3 1 15,7-4-1-15,4-3-1 16,5 1-2-16,3 0-2 15,3-1 1-15,12 5 1 0,7 1 0 16,7 5 7-16,8 4 2 16,4-2-2-16,8 3-5 15,-1-2-3-15,-1 1-1 16,-1-5-1-16,-7-4-21 16,-5-3-17-16,-10-8-31 15,-7 0-62-15,-10-5-84 0</inkml:trace>
  <inkml:trace contextRef="#ctx0" brushRef="#br0" timeOffset="52051.56">14951 881 746 0,'-11'-9'44'0,"-7"4"-36"16,-5 5 19-16,-8 0-2 0,-5 10-15 15,-7 8-8-15,-2 6-1 16,0 2 1-16,0 1-1 16,6 0 1-16,2 0 0 15,8-4 6-15,5-1 1 16,6-2-1-16,7-3 0 16,6-4-3-16,5 2 0 0,0-1-3 15,18 0 5-15,7 3 7 16,12 2 0-16,12 2 1 15,7 6-7-15,10 2-5 16,2 3-3-16,6 4-27 0,-4-1-100 16,-2-1-398-16</inkml:trace>
  <inkml:trace contextRef="#ctx0" brushRef="#br0" timeOffset="63395.12">21131 3155 314 0,'11'-12'468'0,"-2"-8"-449"16,-9 4-16-16,4-2 26 15,-4 4 7-15,-2 0-19 16,-10 1-8-16,-8 6-4 15,-6 3-3-15,-8 4-3 0,-5 8-1 16,-6 11 0-16,-7 12 2 16,2 7 0-16,2 7 0 15,6 4-1-15,8 4 0 16,14-7-1-16,11-3 0 16,9-7-1-16,10-10-5 0,19-13-5 15,13-13-1-15,6-5 5 16,6-20 1-16,2-9 0 15,-3-9-2-15,-4-3 1 16,-12 1 7-16,-6 6 3 16,-13 12 2-16,-5 8 13 0,-8 13 12 15,-4 6-7 1,-1 18-14-16,7 9-11 0,1 7 7 16,6 6 0-16,6 2-3 15,7-1 1-15,4-7-2 16,1-9-29-16,1-10-33 15,-3-15-106-15,-8-7-299 0</inkml:trace>
  <inkml:trace contextRef="#ctx0" brushRef="#br0" timeOffset="63808.84">21379 2598 735 0,'-14'-21'39'0,"-5"8"-23"16,2 5 23-16,-3 8-14 0,-4 4-14 15,-1 20-11-15,3 10-3 16,0 11 2-16,3 8 1 16,7 2 2-16,10 1-2 15,4-10-1-15,18-5 0 16,7-12 1-16,7-9-1 0,0-13 3 16,0-7 1-16,-3-4 0 15,-6-14 1-15,-13-3 0 16,-6-5 0-16,-6 5-3 15,-9 5-10-15,-16 9-2 16,-6 7-15-16,2 2-26 0,2 17-46 16,12 4-6-16,9 4-109 15</inkml:trace>
  <inkml:trace contextRef="#ctx0" brushRef="#br0" timeOffset="64397.54">21819 2900 285 0,'0'-11'470'0,"0"4"-430"0,0 2 10 16,0 5-3-16,0 0-25 15,6 9-21-15,2 14-5 16,3 9 5-16,2 10 4 16,1 12 2-16,-1 4-5 15,-3 0 1-15,1-2-2 0,-3-12 0 16,-3-8-3-16,-2-13 2 16,1-9 0-16,-1-8 1 15,3-6 0-15,5-6 2 16,5-9 5-16,4-7-4 15,5-1-1-15,7 3-2 16,1 4-1-16,-1 7 0 0,0 9-1 16,-3 0-1-16,-5 14-2 15,-9 8 1-15,-8 5-1 16,-7 3-2-16,-12 0-13 16,-17 0-13-16,-7-6-13 15,-7-6-1-15,0-10 22 0,2-8-9 16,4 0-37-16,11-17-6 15,10-5-45-15,10-10-326 16</inkml:trace>
  <inkml:trace contextRef="#ctx0" brushRef="#br0" timeOffset="65511.21">21307 2877 728 0,'-7'0'34'0,"6"-2"-31"15,1 2 16-15,0 0-11 16,0 0-4-16,0 0-7 16,7 0 2-16,5-5 4 15,-3-5 0-15,5-4 7 0,-2-4-5 16,2-4 2 0,-7-6-2-16,-6 2-3 0,-1 1 1 15,-1 2-2-15,-12 3 0 16,-5 6-1-16,1 4-1 15,-5 7-3-15,0 3 0 16,3 3 1-16,-1 12-2 0,3-1-8 16,5 3 8-16,5-2-27 15,3-4-4-15,4-2 0 16,2-7-5-16,10-2-1 16,9-11 13-16,-2-3-14 15,1-9-13-15,2-1 55 16,-7 2 5-16,-2 0 4 15,-7 5 28-15,-3 6 3 0,-3 3 17 16,0 6 15-16,0 2-35 16,-10 9-26-16,-2 7-12 15,0 11 10-15,1 3 13 16,0 8-9-16,9 1 6 0,2-1 1 16,7-1-6-16,15 0 4 15,5 1-3-15,6-3-3 16,2 0 0-16,6-2 0 15,-4 1-5-15,-6-1-4 16,-7-8 0-16,-11-2-3 0,-11-2 0 16,-6-5-1-16,-18-5 3 15,-12-4 2-15,-8-5 2 16,-7-2-2-16,-2-2 0 16,3-12-3-16,6-2 1 15,7-5-8-15,9-4-27 16,14-2-41-16,12-8-106 0,0-3-320 15</inkml:trace>
  <inkml:trace contextRef="#ctx0" brushRef="#br0" timeOffset="65681.3">21248 2664 884 0,'0'-13'16'16,"12"-6"5"-16,27 5 0 15,14-2-10-15,16 0-7 16,11 0-4-16,10 5-3 0,0 3-37 16,-4-1-66-16,-9-1-151 15</inkml:trace>
  <inkml:trace contextRef="#ctx0" brushRef="#br0" timeOffset="66216.37">22159 2484 823 0,'-2'-8'16'0,"-1"2"-13"16,3 6 17-16,5 2-11 15,3 14-10-15,5 6 1 16,0 10 2-16,1 7 1 16,-6 6 0-16,-1 0-1 0,-2 2 0 15,0-2-1-15,-3-8 0 16,-1-6 0-16,3-9-1 15,-2-7 0-15,-2-6 0 16,1-6 2-16,1-3 3 16,0 0 10-16,6-2 7 15,1-8-8-15,3-3-12 16,4-1-1-16,4 4 1 0,1-1-2 16,3 5-2-16,-1 5 1 15,1 1-1-15,-3 7 1 16,-1 7-1-16,-4 3-1 15,-5 3 1-15,-7 0 2 16,-4-1-3-16,-11-1 2 0,-12-3-5 16,-8-7-6-16,-5-4-2 15,-2-4 6-15,4 0-9 16,8-14-15-16,18-9-61 16,6-9-215-16</inkml:trace>
  <inkml:trace contextRef="#ctx0" brushRef="#br0" timeOffset="67630.36">22548 2382 483 0,'-9'-8'64'0,"2"1"-34"0,-4 0 24 16,2 1-2-1,-1 3-12-15,-4 3-12 0,-1 0-15 16,-4 3-6-16,0 10 5 15,-6 7-2-15,0 2-3 16,-2 5-15-16,-2 0 18 16,5 4 1-16,3-3 1 0,5 2-2 15,2 2 3-15,4-2 0 16,8 4-8-16,2-4 1 16,0 2 1-16,12 3-2 15,2-3 0-15,2-2-3 16,7 1-1-16,1-5 0 0,3-1-2 15,3-4 1-15,2-6 1 16,2-2-2-16,0-5 3 16,0-6 2-16,5-2-4 15,-7 0 4-15,1-3-2 16,-5-4 1-16,-2-4-2 16,-6 0 0-16,-1-2 3 0,-5-1-2 15,-1 0 1-15,-3-1 1 16,-3-2 3-16,-3-1-2 15,-4 0 0-15,0-1 3 16,-5 1-3-16,-11-4-2 16,-8 5 0-16,-4 0-2 0,-6 7-1 15,-4 1 2-15,-2 5-2 16,1 4 0-16,1 4-1 16,1 7 1-16,4 8 0 0,6 4-6 15,5-1-24-15,9-3-76 16,8-4-217-16</inkml:trace>
  <inkml:trace contextRef="#ctx0" brushRef="#br0" timeOffset="69955.15">21314 3393 955 0,'20'-19'0'16,"-2"4"-22"-16,10-9 22 16,7 1-24-16,10-7 24 15,1-1-3-15,42-27-19 0,15-7-6 16,6-2-3-16,3-1 24 15,-8 0 5-15,-16 6 1 16,-17 6-13-16,-25 12-20 16,-27 6 21-16,-21 9 18 15,-39 10 8-15,-27 13-9 16,-29 6-6-16,-23 17 3 16,-19 15 11-16,-10 12 17 0,3 10-11 15,10 5 7-15,20-3-10 16,28-4-10-16,34-9-4 15,30-7 1-15,30-15-8 16,43-13-6-16,33-10 11 0,34-21 6 16,28-18-2-16,26-11-1 15,8-9-2-15,4-5 0 16,-16 6-3-16,-35 4-2 16,-36 15-22-16,-49 9-23 15,-46 16-33-15,-53 16 58 0,-42 6 21 16,-27 26 9-16,-22 15 40 15,-7 13 29-15,13 7-43 16,21 3 6-16,32 0-24 16,44-4-9-16,41-7-4 15,53-10-10-15,52-11-20 0,41-13-55 16,33-13-119-16</inkml:trace>
  <inkml:trace contextRef="#ctx0" brushRef="#br0" timeOffset="71833.5">14087 934 269 0,'0'4'-24'0,"18"-2"-34"15,12-2 50-15,8 0-8 16,11-2-46-16</inkml:trace>
  <inkml:trace contextRef="#ctx0" brushRef="#br0" timeOffset="72491.75">14295 754 433 0,'-72'8'20'15,"6"-1"29"-15,12 3 2 16,15 1-6-16,13-2-16 15,16 0-16-15,10 2-10 16,14-4-5-16,18-2 8 0,17-2 7 16,14-3-5-16,15 0-4 15,12 0 0-15,7-7 1 16,-2-1-3-16,3-3-1 16,-13-2-2-16,-11 1 4 15,-11-2-2-15,-18 1-1 0,-15-1 1 16,-20 1 4-16,-16 3 5 15,-33 1 6-15,-31 5-19 16,-27 6-20-16,-23-2 8 16,-24 14 12-16,-13 8 5 15,-2 8-1-15,1 5 4 16,14 8 13-16,18-1 7 16,28 2-4-16,30-5-1 15,29-1-13-15,39-7-8 0,26-6-4 16,43-6 5-16,31-11-8 15,24-4 13-15,22-4-2 16,20-2 1-16,-1-8-1 0,-2-4-2 16,-9 0-2-16,-17-7 3 15,-21 6-2-15,-27-5 2 16,-24 0-2-16,-22 0 1 16,-28 1 1-16,-23-1 4 0,-40 1 2 15,-33 5-27-15,-35 3-30 16,-30 4-3-16,-23 5 19 15,-20 2 34-15,-1 3 1 16,7 8 13-16,23 5 39 16,30 2 12-16,35-2-29 15,38 2-16-15,43-2-20 16,35 2-9-16,49-6 2 0,40-1 5 16,35-2-7-16,35-1-45 15,8-4-46-15,-1 2-54 16</inkml:trace>
  <inkml:trace contextRef="#ctx0" brushRef="#br0" timeOffset="73134.78">13959 1642 730 0,'0'-7'52'0,"0"2"-24"16,0 3 4-16,8 2-6 15,4 0-21-15,6 11-3 0,2 5-1 16,1 2-2-16,-2 0 2 16,-2 1-2-16,-2-3 1 15,-6-5-8-15,-4-2-7 16,-2-7 6-16,-3-2 8 16,0-4 8-16,2-12 5 0,0-5-7 15,3-4 2 1,3 0 6-16,4-2-5 0,5 7-7 15,2 6-1-15,3 7 1 16,3 7-1-16,0 3 0 16,0 15-3-16,-2 4 1 0,-3 6-1 15,-7 3 1-15,-2-5-3 16,-8-4-4-16,-1-6 0 16,-2-7 8-16,0-9-1 15,0 0 10-15,-3-15 5 16,3-6-8-16,0-6 3 15,0-5 2-15,5-2-3 0,9 6 0 16,1 5-5-16,0 6-2 16,6 9-1-16,0 8-1 15,2 0-1-15,2 16 1 16,2 6 1-16,2 6 0 16,2 4-1-16,1-2-17 0,2-2-17 15,0-2-28-15,2-14-43 16,0-8 1-16,-5-4-130 15</inkml:trace>
  <inkml:trace contextRef="#ctx0" brushRef="#br0" timeOffset="73384.78">14906 1535 671 0,'0'-3'33'16,"0"1"-11"-16,0 2 8 15,5 0-13-15,6 4-9 16,3 4 15-16,4 2-6 0,3 2 0 15,3-1-3-15,-2 1-7 16,0 1-3-16,-10 4-2 16,-5 5-1-16,-7 1-1 15,-7 4 0-15,-15 1 2 16,-7 1-1-16,-7-2 0 16,1-1-1-16,-3-6-4 0,9-2-19 15,6-4-17-15,12-7-18 16,11-7-70-16,7 0-147 15</inkml:trace>
  <inkml:trace contextRef="#ctx0" brushRef="#br0" timeOffset="74045.19">15268 1555 671 0,'0'-7'49'15,"0"1"-15"-15,6 6 16 0,6 0-29 16,4 0-17-16,5 10-3 16,-4 3 1-16,5 6 0 15,-4-1-1-15,-2 1 0 16,-8-3-2-16,0-4 1 15,-6-1-1-15,-2-7 1 16,0-4 1-16,-2 0 6 0,-4-12 3 16,4-8 11-16,2-2-1 15,0-4 3-15,10-3-7 16,6 4-9-16,2 4-3 16,3 3-1-16,3 9-1 15,-3 9-1-15,1 0-2 0,1 16-1 16,-1 11-1-16,-6 7 1 15,-3 9 1-15,-8 4-3 16,-3 5-36-16,-2-4-84 16,-6-3-288-16</inkml:trace>
  <inkml:trace contextRef="#ctx0" brushRef="#br0" timeOffset="74933.86">22611 4345 696 0,'-2'-20'65'0,"-7"-1"-39"15,-1-4 19-15,-2 3-15 16,-2 1-16-16,-4 5-6 16,-7 5-1-16,-8 6 0 0,-4 5-5 15,-9 5-2 1,-3 18-1-16,0 8 0 0,3 8 0 16,8 5 1-16,8 5 1 15,11-1-1-15,12-2-1 16,7-8 0-16,7-6-2 15,17-9 1-15,8-12 2 0,9-11-2 16,6-9 4-16,8-14-5 16,-2-11-1-16,-3-2 3 15,-5-2-2-15,-10 6 5 16,-14 9-1-16,-7 7-1 16,-5 5 6-16,-5 11 1 15,-4 2-1-15,0 16-10 0,0 4 4 16,3 2 0-16,4 7 3 15,6-2-3-15,5-5-3 16,5-4-14-16,1-8-37 16,3-10-21-16,-5-2-60 15,0-14-103-15</inkml:trace>
  <inkml:trace contextRef="#ctx0" brushRef="#br0" timeOffset="75336.86">22810 3803 573 0,'2'-19'72'0,"-2"1"5"16,0 3-6-16,-3 6-23 15,-7 4-26-15,-4 5-12 16,-4 8-10-16,-1 15-4 16,-3 14 1-16,-2 8 2 15,5 10 0-15,6 3 1 0,8 3-1 16,5-4 0-16,5-9 0 16,17-9 1-16,3-8-1 15,4-14 0-15,0-9 0 16,-2-8-3-16,-6-6 2 0,-5-12 0 15,-12-5 0-15,-4-4 2 16,-9 1 0-16,-13 4-2 16,-5 4-12-16,0 8-6 15,0 8 0-15,8 2-51 16,7 10-27-16,12 7-53 16</inkml:trace>
  <inkml:trace contextRef="#ctx0" brushRef="#br0" timeOffset="75780.95">23193 4139 810 0,'0'-19'32'15,"0"6"-5"-15,1 2 17 16,1 7-19-16,0 0-10 0,1 4-11 15,2 11-10-15,2 10 0 16,1 13 4-16,3 8 3 16,0 8-1-16,0 6 1 15,-3-2 0-15,0-6-2 16,-3-7 2-16,-1-11-4 0,-1-7-4 16,-1-10 5-16,0-8 1 15,0-5 2-15,1-9 3 16,7-5 2-16,5-10-5 15,2-2-3-15,4-1 2 16,4 6 0-16,2 5-1 16,0 6-1-16,-1 9 2 15,-5 1-4-15,-5 11 2 0,-5 5-1 16,-11 2-4-16,-2 5-13 16,-16-2-5-16,-9-1-8 15,-3-6 0-15,-6-5 17 0,4-7 6 16,1-2-6-16,9-5-34 15,6-15-30-15,11-1-9 16,3-6-219-16</inkml:trace>
  <inkml:trace contextRef="#ctx0" brushRef="#br0" timeOffset="76139.14">23508 3850 603 0,'-10'0'54'16,"5"0"-37"-16,3 8 16 15,2 8 1-15,10 6-13 0,12 7-1 16,9 6-4-16,6 1-12 15,4 2 0-15,-4 0-3 16,-5-3 1-16,-9-5-1 16,-10-3-6-16,-13-9 2 0,-9-1-2 15,-18-9 7-15,-7-4 2 16,-3-4 0-16,0 0-6 16,6 0 7-16,4 0-2 15,8-5-3-15,10-2 0 16,9-6-10-16,0-3-95 15,9-8-97-15</inkml:trace>
  <inkml:trace contextRef="#ctx0" brushRef="#br0" timeOffset="76273.25">23532 3892 796 0,'0'-20'31'0,"11"4"9"15,18 0-8-15,19 6-17 0,18 0-11 16,19 7-5-16,14-1-10 15,10 1-89-15,6-6-251 16</inkml:trace>
  <inkml:trace contextRef="#ctx0" brushRef="#br0" timeOffset="172972.14">20973 5554 694 0,'-14'-5'90'0,"-8"5"-75"15,-3 0-5-15,-4 19 9 16,-3 15 4-16,0 9-6 0,1 11-3 15,8 4-3-15,9 3-2 16,10 0-4-16,4-4-3 16,19-4-1-16,10-4 0 15,13-9-3-15,4-5-5 16,8-10-34-16,4-15-31 0,0-10-90 16,-5-9-255-1</inkml:trace>
  <inkml:trace contextRef="#ctx0" brushRef="#br0" timeOffset="173592.62">21524 5742 564 0,'-8'-25'114'0,"-9"1"-72"15,2 4-3-15,-6 2 13 16,-4 6-23-16,0 7-9 0,-1 5-11 16,-1 0-6-1,0 14-1-15,1 7-2 0,8 3 0 16,6 2-1-16,7 1-1 15,5-4 0-15,0-1 0 16,8-2 1-16,9-8-1 16,0-5 0-16,3-5 3 0,2-2-2 15,1-5 3-15,-1-8-1 16,-2-3 2-16,-6-2-2 16,2 2 2-16,-5 2 1 15,-4 2 9-15,0 2 1 16,-1 5-3-16,-1 5-4 0,0 0-4 15,4 5-8-15,1 13 0 16,0 7 4-16,0 7 1 16,2 4 1-16,2 3 0 15,-4 4 0-15,3-3-1 16,0-3 1-16,0-6-1 16,-3-7 0-16,-3-8 1 0,-2-6-3 15,1-9 4-15,0-1 2 16,2-9 5-16,-1-7 11 15,5-9-6-15,0-4-5 16,3-1-2-16,0-2-4 0,-1 2-1 16,-1 3-2-16,1 6 0 15,-2 5-4-15,-3 8-15 16,-4 5-24-16,0 3-56 16,-3 0-119-16</inkml:trace>
  <inkml:trace contextRef="#ctx0" brushRef="#br0" timeOffset="173802.7">22051 5954 848 0,'0'0'66'16,"0"1"-51"-16,0 7 7 15,-2 4 2-15,-2 4-11 16,1 8-10-16,-2 4 0 15,-5 4-1-15,0 2-1 16,-4 2-5-16,-6-6-44 0,-2-10-79 16,1-10-284-16</inkml:trace>
  <inkml:trace contextRef="#ctx0" brushRef="#br0" timeOffset="174317.15">22681 5629 88 0,'0'-11'626'15,"0"1"-580"-15,-9 1-14 16,-3 3 17-16,-3 6-13 16,-6 0-18-16,-3 9-10 15,-1 9-6-15,-2 7 1 0,6 5 0 16,1 4 1-16,5 2-2 16,6 3-4-16,8-1 3 15,1-5 1-15,8 0-1 16,11-6-2-16,8-6 3 15,5-3-2-15,7-4 4 0,3-7-4 16,-1-5-2-16,0-2-21 16,-7 0-30-16,-5-12-7 15,-11-3-78-15,-13 1-133 16</inkml:trace>
  <inkml:trace contextRef="#ctx0" brushRef="#br0" timeOffset="174491.91">22468 5838 661 0,'-4'-7'146'0,"4"-6"-137"0,18 4 19 15,16-1-14 1,9 0-1-16,9 3-9 0,5 2-5 16,3 5-25-16,-1 0-69 15,-5 0-79-15,-6 0-223 16</inkml:trace>
  <inkml:trace contextRef="#ctx0" brushRef="#br0" timeOffset="174639.87">23099 5863 510 0,'0'7'261'0,"0"-2"-225"0,-9 2-7 16,-1 4 1-16,-5 5-20 15,-3 2-10-15,-1 4-14 16,2-1-48-16,5-5-88 15,3-6-146-15</inkml:trace>
  <inkml:trace contextRef="#ctx0" brushRef="#br0" timeOffset="175019.41">23713 5558 634 0,'0'-4'45'0,"0"2"-7"16,-8 2 6-16,-5 0-13 15,-3 8-21-15,-6 4-4 16,-2 6 1-16,0 5 5 15,-3 6 0-15,3 1 3 16,-1 2-5-16,10 4-5 0,0-1-3 16,9-1-1-16,6-2-1 15,2-3-1-15,17-6 1 16,5-3 0-16,6-4-2 16,7-7-9-16,2-2-11 15,2-6-3-15,3-1-7 0,-1 0-24 16,-9-1-36-16,-6-8-62 15,-7-4-289-15</inkml:trace>
  <inkml:trace contextRef="#ctx0" brushRef="#br0" timeOffset="175210.96">23537 5815 649 0,'0'-8'114'0,"5"-2"-97"16,14 5 17-16,13-3-11 16,5 3-11-16,11-1-9 0,4 5-4 15,3-1-6-15,-5-3-40 16,-7-3-92-16,-1 0-126 16</inkml:trace>
  <inkml:trace contextRef="#ctx0" brushRef="#br0" timeOffset="175485.12">24061 5453 727 0,'5'-6'55'15,"4"2"-31"-15,1 4-2 16,7 4 6-16,0 9-13 15,1 6-8-15,4 10-1 0,1 5-5 16,-1 9 2-16,0 3 0 16,-3 5-1-16,1 3-1 15,-6-2 1-15,-5-2-3 16,-7-2 2-16,-2-3-3 16,-20-3-16-16,-16-6-44 15,-14-6-135-15</inkml:trace>
  <inkml:trace contextRef="#ctx0" brushRef="#br0" timeOffset="179415.94">23761 5481 386 0,'-7'-6'59'15,"4"1"-2"-15,1 0-1 16,0 0-16-16,-1 1-11 15,1-2-8-15,0 1-11 0,-3 0-1 16,-2 0 5-16,-6-1 2 16,1 1-5-16,-6 3-4 15,-4 0 2-15,-1 2 0 16,-2 0-1-16,-4 8 1 16,2 2 2-16,0 6 6 15,0 5 1-15,4 6-3 0,1 6-4 16,1 4-6-16,3 6-1 15,0 5-2-15,1 2 0 16,5 2 0-16,0-2 0 16,4-6 1-16,4-3 2 15,4-3 8-15,0-5 1 0,8-2-4 16,6-2-2-16,5 1-1 16,5-5-13-16,3 2 12 15,5-4-4-15,2-4 2 16,5-1-2-16,-2-3 0 15,-1-7 0-15,3-1-2 16,-5-5 2-16,3-2 0 0,-1 0-2 16,-4-7 2-16,2-5-2 15,-3-3 1-15,-1-3-1 16,-3-2 0-16,0-6 2 16,-4 2-2-16,0-2 1 0,-1-2 0 15,-3 3 1-15,-4-2-2 16,-1 0 1-16,-2 2-1 15,-5 2 0-15,-1 0 2 16,-4-2-1-16,-2 2 0 16,0-3 3-16,0 3-4 15,-3-4 2-15,-8 3 1 0,-2-3-4 16,-2-2 5 0,-6-1-6-16,1 0 4 0,-6 0-2 15,3 3 1-15,-4 1-1 16,1 7-3-16,-3 1 2 15,-1 8-1-15,-6 7-1 16,-7 3-25-16,-5 0-77 0,1 8-223 16</inkml:trace>
  <inkml:trace contextRef="#ctx0" brushRef="#br0" timeOffset="211651.6">3871 8781 450 0,'0'-31'164'0,"-5"3"-111"16,-1 1 35-16,6 6-29 0,-2 7 2 15,0 5-25-15,2 3-13 16,0 6-6-16,4 0-10 16,4 16-5-16,2 10-2 15,1 9 1-15,2 12 1 16,-4 4-1-16,1 6-1 0,-2 0 0 15,-3-5 1-15,2-4 0 16,-3-7-1-16,1-9 1 16,-2-8-1-16,5-6 1 15,3-6-1-15,5-5 1 0,5-6-2 16,10 2 3-16,7-3 0 16,3 0-1-16,10 0 0 15,0 0-1-15,3-3-10 16,-1-2-19-16,-2-2-23 15,0-5-27-15,-2-9-82 16,-7-8-158-16</inkml:trace>
  <inkml:trace contextRef="#ctx0" brushRef="#br0" timeOffset="211866.47">4722 8735 773 0,'-26'-8'26'0,"-3"8"-4"0,0 2 2 15,2 18-4-15,2 10-6 16,5 11-12-16,6 9 1 16,7 9 1-16,7-2-5 0,10 2 2 15,14-7-2-15,5-6-8 16,10-10-17-16,5-9-7 16,3-12-12-16,4-11-56 15,-1-4-27-15,-3-15-261 16</inkml:trace>
  <inkml:trace contextRef="#ctx0" brushRef="#br0" timeOffset="212342.71">5040 8938 507 0,'-13'0'261'16,"1"0"-248"-16,5 7-9 16,5 9 9-16,2 5-7 15,0 8 3-15,0 2-6 0,4-3-2 16,1-1 0-16,-3-6-1 15,-2-3-1-15,0-11 0 16,-2-7 0-16,-5-5 6 16,-1-15 3-16,-1-6-3 0,2-9 0 15,4 0 11-15,3 1 13 16,0 7-16-16,10 6 3 16,7 6-12-16,2 8-4 15,5 7-1-15,3 4 0 16,3 16-3-16,-1 5 4 15,-2 7 0-15,-3 5 0 0,-5-1 0 16,-4-4-3-16,-8-5-1 16,-4-11-6-16,-3-9 5 15,0-7 5-15,-2-7 9 16,-1-15 1-16,0-4-7 16,3-9 3-16,0-2 5 15,3 0 2-15,9 7-5 0,3 4-5 16,2 9-4-16,2 11-1 15,1 6 2-15,-1 6-2 16,-1 14-1-16,-2 4 3 16,-1 7-3-16,-3 4 3 0,-3-1-2 15,0-2-17-15,-5-3-27 16,-1-8-35-16,1-10-70 16,1-11-129-16</inkml:trace>
  <inkml:trace contextRef="#ctx0" brushRef="#br0" timeOffset="212571.54">5521 8770 805 0,'10'-16'40'0,"0"0"-31"16,5 9 23-1,4 7 6-15,6 0-20 0,-1 18-14 16,3 10-3-16,-1 10 1 15,-1 8-3-15,-8 6-1 16,-7 3 3-16,-8 1-2 16,-2-5 0-16,-14-4-17 0,-9-8-36 15,-6-12-31-15,-3-13-86 16</inkml:trace>
  <inkml:trace contextRef="#ctx0" brushRef="#br0" timeOffset="212986.91">6201 8900 720 0,'0'0'88'0,"0"0"-74"16,15-1 19-16,11-3-15 15,2 1 2-15,10-1-13 0,6 1-8 16,5 3 2 0,-6 0-24-16,-9 2-77 0,-10 6-105 15,-15 4-367-15</inkml:trace>
  <inkml:trace contextRef="#ctx0" brushRef="#br0" timeOffset="213091.63">6352 9039 597 0,'-12'8'96'0,"12"-8"-66"0,5 0 36 15,28-2-41-15,7-7-18 16,11-5-10-16,14-6-81 16,-1-7-151-16</inkml:trace>
  <inkml:trace contextRef="#ctx0" brushRef="#br0" timeOffset="213725.7">7535 8458 483 0,'25'-27'101'0,"-6"-3"-52"16,-2-4 33-16,-5 4-23 15,-7-3-10-15,-5 6-17 0,-7 4-14 16,-13 8-10-16,-11 4-2 15,-6 7-5-15,-8 4-2 16,-3 6 0-16,0 11-1 16,6 8 2-16,6 4 1 15,11 9-1-15,16 0-1 0,9 9 1 16,12 1 0 0,19 4 1-16,4 3-1 0,6 3 1 15,-2 0-1-15,-2 0 0 16,-10-1-1-16,-12-4-19 15,-13-5-13-15,-9-3-9 0,-20-9 21 16,-10-6 9-16,-5-9 12 16,-3-8 8-16,5-6 11 15,9-6 10-15,11-1-6 16,12 0-9-16,8 3-6 16,27 4-13-16,13 5-9 0,6 6 0 15,6 10-9-15,3 8-7 16,-11 7 15-16,-8 7-4 15,-14 7-3-15,-14 3 18 16,-6 0 12-16,-5-2 31 16,-11-6 5-16,0-6-8 0,1-7-8 15,7-7-14-15,6-8-12 16,2-6-4 0,21-10-46-16,9-8-76 0,15-2-188 15</inkml:trace>
  <inkml:trace contextRef="#ctx0" brushRef="#br0" timeOffset="214295.14">8066 8900 738 0,'-9'-18'51'15,"-2"6"0"-15,7 5 3 16,2 7-20-16,2 0-22 0,0 11-16 15,2 12 1-15,11 4 3 16,1 5 0-16,6 2 0 16,4 0 1-16,0-6 0 15,0-8-8-15,3-8-4 16,-2-10 4-16,-3-2 4 0,-1-9 0 16,-4-7 3-16,-3-3 1 15,-3 1 0-15,-2 4 1 16,-1 3-1-16,-1 11 0 15,3 0 0-15,2 14-4 16,8 9 5-16,3 5 0 16,6 3-4-16,3-2 5 0,5-4-6 15,-3-8 2-15,-4-9 0 16,-3-8 1-16,-8-10 3 16,-5-12 1-16,-9-9 1 15,-5-6-1-15,-9-6 0 16,-13 0 0-16,-3 5-2 0,-2 5-2 15,1 6-1-15,4 7-17 16,9 10-39-16,11 4-91 16,2 2-259-16</inkml:trace>
  <inkml:trace contextRef="#ctx0" brushRef="#br0" timeOffset="-214703.26">9298 8485 411 0,'0'-24'324'0,"-4"3"-298"16,1 7 30-16,3 3-10 16,0 5-9-16,0 6-17 15,7 6-22-15,3 14 3 16,8 8 4-16,3 12-1 15,1 10 2-15,5 8-1 0,0 10 2 16,0 7-1-16,-1 6 1 16,-4 6-2-16,-5 1 1 15,-2 1-4-15,-5-4-1 16,-3-3-1-16,-2-5 1 16,-1-9-3-16,-2-10 3 15,0-11-1-15,-2-13 0 0,2-12 1 16,0-7-1-16,0-8-1 15,-1-7 1-15,6-7-14 16,-2-12-24-16,-1-12-78 16,1-12-269-16</inkml:trace>
  <inkml:trace contextRef="#ctx0" brushRef="#br0" timeOffset="-212788.79">10589 8435 764 0,'-25'-21'19'16,"-6"4"-10"-16,0 10 12 16,-1 7 18-16,-4 13-13 0,1 19-17 15,1 14-5-15,7 17 1 16,5 13 4-16,11 12-5 15,10 1-3-15,4 1-1 16,18-7-2-16,8-6-1 16,11-13-11-16,3-14 0 0,6-11-21 15,2-14-31-15,5-18-32 16,0-7-65-16</inkml:trace>
  <inkml:trace contextRef="#ctx0" brushRef="#br0" timeOffset="-212265.37">11011 8769 602 0,'-13'-27'69'0,"1"-4"-23"15,-7 5 10-15,0 4-14 16,-1 2-8-16,-7 8-20 15,-2 10-6-15,-3 2 0 16,0 14-3-16,1 12-5 16,4 6 0-16,8 7-2 0,8 0 1 15,9-1-2-15,2-3-1 16,15-6-1-16,6-11-8 16,9-10 2-16,1-8-2 15,1 0 2-15,0-14 7 16,-3-9 5-16,-2-5 0 0,-2-1 2 15,-4 1 14-15,-6 3 3 16,0 7 0-16,-3 7 0 16,-1 9-8-16,2 6-7 15,-1 17-4-15,6 12 0 16,-2 7 1-16,2 10-2 0,1 4 0 16,-4 3-1-16,2-6 1 15,-5-4 0-15,0-11-3 16,-2-11 0-16,-3-12 1 15,2-13 2-15,-1-6 3 16,2-17 10-16,-1-11-1 16,3-6 2-16,3-7-2 15,-1 2-6-15,-1 2-4 0,1 8-2 16,-1 6-3-16,1 13-21 16,1 11-29-16,0 5-65 15,2 0-115-15</inkml:trace>
  <inkml:trace contextRef="#ctx0" brushRef="#br0" timeOffset="-211973.89">11651 8952 243 0,'-14'-10'549'0,"-6"2"-502"16,0 3-18-16,-4 7-1 15,2 1-13-15,5 15-9 16,4 5-9-16,7 8 3 15,6 1 1-15,0 0 1 16,17-3-5-16,2-8 2 16,3-7 0-16,3-10 1 15,1-4-1-15,-2-9-1 0,-2-9 4 16,-6-5 0-16,-3-2 0 16,-8-2 0-16,-5 2-1 0,0 2-2 15,-4 3-6 1,-1 8-19-16,0 3-18 0,5 4-25 15,0 5-61-15,12 0-80 16</inkml:trace>
  <inkml:trace contextRef="#ctx0" brushRef="#br0" timeOffset="-211841.72">11896 8961 422 0,'9'9'181'0,"-3"2"-81"16,-6 5 0-16,0 2-27 15,1 9-36-15,-2 1-24 16,-5 4-11-16,-2 2-2 15,0-4-43-15,1-7-144 16</inkml:trace>
  <inkml:trace contextRef="#ctx0" brushRef="#br0" timeOffset="-211153.27">12255 8710 732 0,'0'-15'64'15,"0"5"-14"-15,0 10 7 16,0 0-25-16,0 16-23 16,4 9-8-16,1 9 1 0,3 8 1 15,2 1-2-15,2 2 1 16,3-6-3-16,4-5 0 16,0-7-2-16,1-11-4 15,1-11 0-15,-1-5 1 16,3-11 6-16,-2-10 0 0,-1-2 0 15,2-2 0-15,-3 4 1 16,-4 4 0-16,-4 6-1 16,2 10 1-16,-5 1-1 15,1 16-1-15,8 5 2 16,-2 6-1-16,6 0 0 16,2-2 1-16,0-5-1 0,0-8 0 15,-4-10 0-15,0-2 1 16,-6-13 2-16,-8-10 0 15,-1-5 6-15,-4-5 4 16,0-4-3-16,-4-4-5 16,-5 2 0-16,-2 3-6 0,1 8-8 15,3 8-20-15,5 9-29 16,2 11-47-16,14 2-103 16,8 16-259-16</inkml:trace>
  <inkml:trace contextRef="#ctx0" brushRef="#br0" timeOffset="-211017.56">12998 8931 699 0,'2'7'118'16,"-2"-2"-68"-16,0 4 4 15,0 4-24-15,-3 4-18 16,1 3-10-16,0 3-3 0,0 1-23 16,4-5-73-16,-2-8-170 15</inkml:trace>
  <inkml:trace contextRef="#ctx0" brushRef="#br0" timeOffset="-210412.41">13372 8587 679 0,'-9'-8'65'15,"9"-2"-4"-15,0 2-10 16,22 1-27-16,8 2-8 16,10-2-8-16,9 3 8 0,2 4-4 15,3 0-5-15,-5 2-4 16,-5 12-1-16,-8 4 0 15,-9 6-3-15,-12 7-1 16,-11 7 1-16,-4 5-2 16,-22 2 3-16,-7 1-5 15,-7-3-1-15,-7-3 2 0,3-5 2 16,5-5 4-16,6-7-2 16,7-3 1-16,8-4-1 15,9-5 1-15,5-3-1 16,10-2 0-16,14-5 3 15,12-1 1-15,5 0-1 16,11 0-2-16,2-5-1 0,-4-4 1 16,-5 1-3-16,-6-3-21 15,-10-2-27-15,-12 2-36 16,-17-3-59-16,-4 2-118 16</inkml:trace>
  <inkml:trace contextRef="#ctx0" brushRef="#br0" timeOffset="-210026.39">13343 8911 586 0,'-14'0'92'0,"14"-7"-64"15,16 0 19-15,24-3-25 0,18 0-13 16,10 0-7-16,16 1-1 16,3-2-3-16,3 1-11 15,-7 0-49-15,-8 3-9 16,-11-2 3-16,-18 4 4 15,-17 1 45-15,-15 4 20 0,-14 0 30 16,-5 4 25-16,-19 9 3 16,-4 6 4-16,-1 8-7 15,2 5-7-15,4 2-18 16,12 3-18-16,10-3-5 16,1 0-3-16,17-9 0 0,10-9-2 15,9-7 0 1,3-9 1-16,-1-4-3 0,-2-15-4 15,-9-6 4-15,-11-7 4 16,-11-2-2-16,-5 0-3 16,-16 2-4-16,-7 0-3 0,-6 5-2 15,4 7-9-15,2 3-36 16,7 6-47-16,7 0-20 16,9 2-187-16</inkml:trace>
  <inkml:trace contextRef="#ctx0" brushRef="#br0" timeOffset="-209812.92">14266 8440 705 0,'3'-5'149'0,"5"-18"-112"16,1 20-3-16,3 9-19 16,7 19-5-16,4 16-5 15,1 13-2-15,2 15 2 0,-4 8-4 16,-7 5 0-16,-10 0 0 15,-5-2-2-15,-10-10-14 16,-14-8-10-16,-8-13-30 16,-9-17-26-16,0-16-80 0,-4-16-246 15</inkml:trace>
  <inkml:trace contextRef="#ctx0" brushRef="#br0" timeOffset="-209377.5">15296 8571 587 0,'3'-24'208'0,"-1"6"-169"15,-2 8 15-15,1 10-17 0,3 2-17 16,-1 24-17-16,-1 15-2 15,3 18 3-15,0 13 2 16,0 9 1-16,0 7-3 16,2-1 0-16,-2-2-4 15,3-14 1-15,-1-12 0 16,-3-13-5-16,-2-16-6 0,-2-10-7 16,0-16-15-16,0-4-33 15,-2-12-30-15,-2-14-142 16</inkml:trace>
  <inkml:trace contextRef="#ctx0" brushRef="#br0" timeOffset="-209057.51">15330 8970 773 0,'-2'-9'55'15,"2"0"-15"-15,19 2 4 0,14 0-19 16,19 1-8-16,10 1-8 15,20 2 0-15,7-3-3 16,17 3-4-16,6 1-2 16,6-1 0-16,10 0 0 15,-1 3 0-15,-5 0 0 16,-10 0-1-16,-14 0 0 0,-19 0 1 16,-20 0-2-16,-15 0 2 15,-20 0-1-15,-9-3 1 16,-11-1 2-16,-4-1-2 15,0 0 1-15,0 2-2 16,-2-2-4-16,-2 0-13 0,1 2-11 16,-2-6-36-16,-3-2-66 15,-3-5-127-15</inkml:trace>
  <inkml:trace contextRef="#ctx0" brushRef="#br0" timeOffset="-208499.9">15976 8485 697 0,'0'-4'66'0,"10"4"-56"16,11 0 13-16,6 0 17 15,5 7-6-15,5 4-19 16,6 1-7-16,-1 3 0 0,2-3-4 16,2-1-1-16,-7-4-3 15,-3-3 1-15,-9-3-1 16,-4-1 1-16,-10 0-2 16,-8-5 1-16,-5-4 1 0,-7 0-1 15,-13 6-3-15,-12 1-2 16,-2 2 3-16,-6 2-1 15,-1 10 2-15,-1 4 1 16,5 2 0-16,6 4 0 16,6-3-1-16,6-1 0 0,6-5 2 15,6-5-2-15,7-8 3 16,0 0-2-16,7-14 5 16,8-6-3-16,4-4-2 15,3-5 1-15,1-3-1 16,1 3 3-16,-5 4 3 15,-2 2 7-15,-7 9 1 0,-1 3-2 16,-6 8-3-16,-3 3-2 16,0 3-5-16,0 18-2 15,0 5 1-15,0 9 1 16,0 8-1-16,0 5 1 16,0 4-2-16,0 3 0 0,0 2-4 15,5-5-44-15,-5-4-142 16</inkml:trace>
  <inkml:trace contextRef="#ctx0" brushRef="#br0" timeOffset="-206505.62">17498 8186 762 0,'-21'-12'36'16,"-6"5"-19"-16,-5 9 6 15,0 15 12-15,1 18-11 16,-1 11-10-16,5 16-6 16,7 15 3-16,9 13-4 15,11 6-4-15,2 4-2 0,19-5-1 16,12-5-1-16,5-11-11 16,11-17-11-16,4-16-27 15,3-21-27-15,-4-21-120 16</inkml:trace>
  <inkml:trace contextRef="#ctx0" brushRef="#br0" timeOffset="-205928.99">17962 8619 565 0,'0'-20'78'0,"-7"-2"-12"16,-9 5-8-16,-2-1-5 15,-3 5-26-15,-7 8-10 16,2 3-7-16,-3 2-4 0,3 7-3 15,3 11-3-15,5 6-1 16,9 1 0-16,5-1-3 16,4 3 4-16,9-5-4 15,9-8-3-15,4-5 1 16,3-8-2-16,0-1 4 16,0-6 3-16,-1-11 1 15,-1 0 1-15,-3-5 1 0,-6 4 8 16,-1 2 7-16,-5 4-1 15,0 4 1-15,-3 7-7 16,1 1-5-16,-1 11-5 16,2 13-1-16,2 8 1 0,0 13 1 15,0 5-1-15,-1 2 0 16,0 0-1-16,-1-4 1 16,0-11 1-16,0-8-2 15,1-10-2-15,1-10 3 16,0-9 0-16,2-7 4 0,1-14-1 15,5-6 0-15,-1-9-1 16,2-3 0 0,-1 2-2-16,0 3-10 0,-1 5-32 15,-3 6-52-15,-5 7-106 16</inkml:trace>
  <inkml:trace contextRef="#ctx0" brushRef="#br0" timeOffset="-204603.86">18646 8897 622 0,'9'0'174'16,"-5"0"-138"-16,-4 0-13 16,0 7 14-16,0 9 1 0,-13 9-18 15,-14 7-11-15,-16 15-7 16,-22 3-6-16,-23 7-108 15,-24-4-708-15</inkml:trace>
  <inkml:trace contextRef="#ctx0" brushRef="#br0" timeOffset="-203069.22">19280 8569 427 0,'0'-4'103'16,"0"-1"-20"-16,0-1 11 16,0 1-28-16,0 0-19 15,0 1-15-15,0 1-3 16,-5 3-8-16,-4 0-11 0,-4 0-6 15,-8 3-2-15,-4 11-2 16,-4 4 1-16,-5 6 1 16,0 2-1-16,1 5 2 15,6-1 2-15,6 4 1 16,7-1-1-16,7 0-2 0,7-3-3 16,8-3 0-16,10-4 0 15,11-5 0-15,5-2-2 16,3-7-8-16,5-4-9 15,-1-3-12-15,0 0-11 16,-3-2-16-16,-5 0-45 16,-8 0-31-16,-8-8-209 0</inkml:trace>
  <inkml:trace contextRef="#ctx0" brushRef="#br0" timeOffset="-202868.45">19050 8799 218 0,'-16'-4'470'0,"5"-1"-423"15,11-2-4-15,7 1-8 16,19 3-25-16,13-2-8 0,8 1-2 16,6 0 0-16,1 3-10 15,2 1-46-15,-7-2-70 16,-8 2-73-16</inkml:trace>
  <inkml:trace contextRef="#ctx0" brushRef="#br0" timeOffset="-202728.77">19542 8815 571 0,'0'7'98'16,"4"0"-21"-16,-4 2-20 0,2 3-27 15,-2 3-23-15,0 1-6 16,-4 3-15-16,-6-4-67 15,0-1-169-15</inkml:trace>
  <inkml:trace contextRef="#ctx0" brushRef="#br0" timeOffset="-201866.93">20111 8624 557 0,'-3'-9'66'0,"-1"-2"-4"15,4 3 22-15,0 0-44 16,11 5-12-16,5 1-10 16,5 2-4-16,6 0-1 15,0 9-3-15,2 9-3 0,-2 3-2 16,-3 8-6-16,-7 3 2 16,-4 3-1-16,-9 5 0 15,-4-5-7-15,0 0-4 16,-9-7-5-16,-2-6 2 0,0-7 8 15,1-6 5-15,2-7 2 16,4-2 2-16,3-3 2 16,1-14-2-16,1-6 0 15,11-5-2-15,3-8 0 16,7-5-1-16,-1-5 1 16,6-8-2-16,-2-5 2 0,-1-5 0 15,-2-1 0-15,-3 0-1 16,-6 6-2-16,-9 2 1 15,-4 7 0-15,-4 11 2 16,-11 6-1-16,-6 10 0 16,-2 5 0-16,-1 6 0 0,-1 6 1 15,1 6-1-15,2 0-1 16,0 7-1-16,4 11-1 16,5 2-3-16,3 6-21 15,6 0-21-15,4-2-63 16,4-2-35-16,12-6-328 0</inkml:trace>
  <inkml:trace contextRef="#ctx0" brushRef="#br0" timeOffset="-201341.86">20731 8122 306 0,'1'0'137'15,"6"-1"-81"-15,-4-1 15 0,2 2-13 16,4-2 1-16,1 2-14 16,5 0 1-16,-1 2-24 15,6 7-1-15,2 3-3 16,1 6-4-16,2 9-1 15,-1 3-5-15,-1 9-4 0,-4 8 0 16,-2 8-3 0,-5 4 1-16,-1 3 0 0,-5 5-2 15,-3-1 0-15,-3-4 0 16,0-1 1-16,0-7-1 16,0-6 3-16,-9-8-1 15,-2-4-3-15,-3-9 3 0,-6-4-2 16,-4-3-2-16,0-6-23 15,-3-3-28-15,-2-7-78 16,7-4-189-16</inkml:trace>
  <inkml:trace contextRef="#ctx0" brushRef="#br0" timeOffset="-196720.82">21582 8911 738 0,'2'7'66'0,"-2"0"-53"15,-2 5-1 1,-5 1 5-16,-1 2-9 0,-2 2-7 15,-1 0-44-15,2-12-113 16</inkml:trace>
  <inkml:trace contextRef="#ctx0" brushRef="#br0" timeOffset="-195848.29">22264 8285 670 0,'4'-23'43'16,"-4"0"-26"-16,0-1 27 0,-2 5 2 16,-8 1-22-16,-7 4-14 15,-4 7-5-15,-6 7-1 16,-5 0-4-16,-2 10 2 16,-3 13-1-16,5 2-1 15,3 4 0-15,10 3 0 0,7-5-1 16,11 1 0-16,1-6-1 15,13-8-4-15,9-7-1 16,9-7 1-16,0 0 2 16,7-16 2-16,-4-3 0 15,0-3 1-15,-2-1 1 16,-5 3 1-16,-3 4 7 16,-7 7 4-16,0 7 4 0,-5 2-6 15,-1 13-6-15,2 12-3 16,-1 9 2-16,-2 7-1 15,0 5-2-15,-3 2 0 0,3-1 0 16,0-6 0-16,-3-6-5 16,2-9 1-16,0-12 4 15,0-9 0-15,0-5 2 16,-1-12 2-16,2-13 4 16,-1-6-1-16,1-4-1 15,2-3-4-15,-2 1-5 0,0 5-17 16,4 3-40-16,3 6-52 15,0 5-46-15,4 5-323 16</inkml:trace>
  <inkml:trace contextRef="#ctx0" brushRef="#br0" timeOffset="-195592.57">23001 8190 709 0,'-4'-16'50'15,"-14"6"-17"-15,-1 3 17 0,-5 7-13 16,-1 1-22-16,1 12-8 16,2 13-6-16,5 7 2 15,10 6-1-15,7 4-1 16,0 3 0-16,12-1-3 16,10-4 2-16,7-8 0 15,3-6-3-15,4-5-9 0,0-11-6 16,1-6-7-16,0-5-4 15,-7-2-40-15,-7-11-82 16,-12-6-201-16</inkml:trace>
  <inkml:trace contextRef="#ctx0" brushRef="#br0" timeOffset="-195441.86">22891 8397 345 0,'-16'-1'337'0,"14"-5"-305"16,2 1 10-16,24 1-10 15,15 0-25-15,7 3-6 0,15-3-8 16,4 1-40-16,0-2-22 16,-2-5-26-16,-10 0-101 15</inkml:trace>
  <inkml:trace contextRef="#ctx0" brushRef="#br0" timeOffset="-195244.96">23440 8204 492 0,'2'-21'128'15,"-2"5"-25"-15,0 9-28 16,0 1-14-16,0 6-17 15,0 0-25-15,2 15-15 16,7 6 0-16,2 8 2 16,1 5-3-16,6 7-2 0,-1 2 0 15,-3 1-1-15,3 1 0 16,-4-4-2-16,0-5-13 16,-2-6-20-16,-4-9-20 15,-2-8-24-15,-5-11-81 16,0-2-188-16</inkml:trace>
  <inkml:trace contextRef="#ctx0" brushRef="#br0" timeOffset="-195085.25">23493 8169 750 0,'15'-19'26'0,"7"-1"-17"15,10 4 36-15,9 5-16 16,5 4-20-16,-2 5-8 15,5 2-2-15,-8 6-25 16,-12 6-70-16,-14 2-84 16</inkml:trace>
  <inkml:trace contextRef="#ctx0" brushRef="#br0" timeOffset="-194971.55">23606 8307 682 0,'-2'3'87'0,"2"-3"-68"16,23 0 10-16,13 0-16 0,11 0-12 15,9 0-24-15,0 0-170 16</inkml:trace>
  <inkml:trace contextRef="#ctx0" brushRef="#br0" timeOffset="-194145.13">22227 9394 595 0,'0'-12'69'0,"8"-2"5"16,6 3-18-16,5 4-8 15,4 3-21-15,4 4-12 0,0 0-1 16,6 17-6-16,-8 4-6 16,-1 9-2-16,-5 6-1 15,-7 3-3-15,-4 2-13 16,-8-2-13-16,0-1-4 15,-5-10-3-15,-3-6-9 0,1-8 25 16,0-7 20-16,3-7 5 16,4-6 23-16,0-11-4 15,4-5-22-15,6-8 15 16,5-7 0-16,3-3-5 16,0-4-4-16,-4-6-1 15,1-2-2-15,-7-2-4 0,-2 0 2 16,-5 3-4-16,-1 2 3 15,-8 4 0-15,-7 7 0 16,-6 9-1-16,-4 7 0 16,-1 8 0-16,-1 7-1 15,4 7 1-15,5 5-5 0,8 12-16 16,10 12-16-16,0 3-68 16,19 0-33-16,10-1-257 15</inkml:trace>
  <inkml:trace contextRef="#ctx0" brushRef="#br0" timeOffset="-193672.42">23089 9210 414 0,'0'-8'96'0,"0"2"-62"0,0 4 21 15,0-2-1-15,0 4-10 16,-2 0-22-16,-5 0-12 16,-6 6-3-16,-7 8 14 15,-5 5 3-15,-5 4-6 16,-4 11-5-16,2 1 6 16,3 7 0-16,7-2-10 0,12 3-5 15,10-3-3-15,5-7 0 16,20-6 0-16,9-7 1 15,7-4-4-15,2-8-4 16,6-5-8-16,-3-3-1 0,-4 0-27 16,-8-3-45-16,-4-7-13 15,-14-1-59-15,-8-3-196 16</inkml:trace>
  <inkml:trace contextRef="#ctx0" brushRef="#br0" timeOffset="-193526.56">22945 9489 596 0,'-16'0'61'0,"13"-6"-21"16,3 1 37-16,22-1-50 15,12 0-25-15,12-2-3 16,11-2-1-16,4 0-31 16,4-6-58-16,-4-3-90 0</inkml:trace>
  <inkml:trace contextRef="#ctx0" brushRef="#br0" timeOffset="-192955.36">23774 9186 586 0,'0'-5'164'0,"0"1"-146"16,0 4 33-16,0 0-25 0,4 11-8 15,1 5-3 1,3 9 1-16,2 6 0 0,-1 7-6 16,1 4-5-16,-1 4-3 15,-3 2 2-15,-2-2-4 16,-1-5-3-16,1-5-15 15,-4-6-20-15,0-9-18 0,0-8-34 16,0-12-44-16,0-1-90 16</inkml:trace>
  <inkml:trace contextRef="#ctx0" brushRef="#br0" timeOffset="-192336.11">23830 9172 462 0,'-1'-4'73'0,"1"2"-35"16,-4 0 30-16,4 1-12 16,0-1-21-16,0 2-12 15,9-4-9-15,3 3-4 0,12-3 0 16,-1 1 1-16,8-1 4 16,3 1-5-16,0-3-3 15,1 2-1-15,-2 1-4 16,-3 1 3-16,-4 0-3 0,-6 1 0 15,-8 1 1-15,-4 0-2 16,-3 0 1-16,-5 0 1 16,2 0-1-16,-2 0 1 15,0 8-1-15,1 2 6 16,1 0-3-16,2 2-6 0,-3 5 4 16,3-4 0-16,-1 0 0 15,-1 1-2-15,0-3-1 16,0 1 0-16,-2 0-3 15,-4-2-26-15,-6-1-49 16,-1-2-62-16,-4-1-73 0</inkml:trace>
  <inkml:trace contextRef="#ctx0" brushRef="#br0" timeOffset="-191642.14">24290 8918 640 0,'0'-3'47'15,"0"-1"-6"-15,0 4 18 0,10 0-50 16,9 0-2-16,4 4-3 16,3 1-1-16,7 4-2 15,-1 0 1-15,-1-2-2 0,-3 0 0 16,-2-3 1-16,-8 0-1 15,-6-4-3-15,-2 0-6 16,-8 0 6-16,-2 0 4 16,-5-3-1-16,-9 2 1 15,-4 1-2-15,-5 0 3 16,-2 0-4-16,0 5 3 0,-1 4-2 16,6 0 2-16,3 2-4 15,5-2 2-15,4-4-2 16,3-2 1-16,5 0-1 15,0-3 2-15,0 0 2 16,6-4 2-16,4-5 0 16,-1-4-1-16,1-1-4 0,2 0 5 15,-2-4 6-15,2 4-2 16,0-3 5-16,-2 3 2 16,-3 2 4-16,3 3-8 0,-7 4 4 15,2-1-2-15,-5 5-3 16,0 1-1-16,0 0-6 15,0 0-2-15,0 7 0 16,0 0 1-16,0 6-1 16,0 2 3-16,0 3-1 15,0 4 3-15,0 3-1 0,0 7-5 16,0 8 1-16,2 7-3 16,-2 1-53-16,0 0-161 15</inkml:trace>
  <inkml:trace contextRef="#ctx0" brushRef="#br0" timeOffset="-188158.97">24567 7907 640 0,'0'-18'36'15,"12"6"20"-15,11 3-5 0,10 7-34 16,2 2-1-16,5 8-10 15,2 11-6-15,-7 9 3 16,-2 11-6-16,-12 9 2 16,-8 8 1-16,-13 13-3 0,-2 6-1 15,-14 4 5-15,-4 1-2 16,-3 0 2-16,9-3-1 16,0-8 2-16,11-4-3 15,3-8-2-15,9-11 5 16,14-5 0-16,8-10 1 15,5-10-3-15,6-8 1 16,-2-8-7-16,-6-5-6 0,-6 0 5 16,-15-2-2-16,-8-3 5 15,-7 0 6-15,-16 5 10 16,-6 0 8-16,1 10-8 16,0 12 11-16,5 8-5 0,6 13-8 15,8 10-3-15,4 10-1 16,5 6 3-16,13 10-4 15,0-2-4-15,0-1 0 16,-4-7 0-16,-10-4-1 16,-4-12-1-16,-18-3-1 0,-18-9-4 15,-14-5-3-15,-18-4-25 16,-18-5-85-16,-19-9-487 16</inkml:trace>
  <inkml:trace contextRef="#ctx0" brushRef="#br0" timeOffset="-147541.34">24558 5199 599 0,'-37'-20'12'0,"-4"2"-11"16,-8-1 0-16,-6 3-1 16,-9-2 2-16,-9-1-2 15,-7 0 1-15,-10-3-1 16,-9 2 0-16,-7 1 0 15,-7-1 0-15,-8 4 0 0,-8-2 1 16,-7 2 0-16,-11 1-1 16,-8 5 0-16,-6 3 0 15,-10 2 1-15,-3 5 3 16,0 0 2-16,-2 10 0 0,-2 8-1 16,2 9 0-16,0 3-4 15,2 7 1-15,5 6-4 16,3 6 3-16,10 1 0 15,8 4 2-15,11 4 3 16,13-1 4-16,17 5 3 16,17-3-2-16,16 0-1 0,16-2-1 15,19 0-2-15,14-2-3 16,14-1-1-16,11 1-1 16,7-1-2-16,17 1 4 15,15-3-1-15,13-1-2 16,13-2-1-16,8-1 1 0,17-2 0 15,10-5-2-15,9 0 2 16,8-5 1-16,8-4-5 16,8-2 3-16,11 1-2 15,0-6 2-15,2-2-2 0,9-3 2 16,2-5-2-16,6 0-1 16,-2-4 3-16,7 1 0 15,-3-3 0-15,1-4 0 16,0 3-3-16,-5-4 3 15,-1-4 0-15,-2 0-1 0,-7 0 0 16,-4-9 1-16,-7 0 1 16,-7-11-1-16,-7 0 1 15,-9-7-2-15,-10-5 2 16,-7-5 0-16,-10-6-1 16,-12-6 2-16,-12-6-2 15,-13-7 0-15,-19-4 2 16,-17-7 3-16,-17-8 6 0,-17-4 1 15,-32-10 0-15,-33-5-12 16,-35-5 11-16,-43-4-6 16,-50 1-4-16,-53 4-1 15,-63 11-3-15,-64 13 0 0,-64 16-67 16,-65 19-95-16</inkml:trace>
  <inkml:trace contextRef="#ctx0" brushRef="#br0" timeOffset="-130772.43">4013 13893 781 0,'-13'-14'-1'0,"5"3"83"15,4 6-38-15,4 5-14 0,0 3-15 16,0 15-12-16,9 9-3 16,5 9 0-16,1 8 0 15,-1 6 1-15,4 2 1 16,-4-4-2-16,1-3-5 0,-5-10-8 15,-1-10-2-15,-3-10-6 16,-6-12-3-16,0-3 6 16,-11-20 17-16,-3-6-6 15,-6-12 4-15,-4-6 2 16,2-3 4-16,1 3 7 16,7 2-3-16,3 9-4 0,6 10 14 15,5 8-5-15,16 12-10 16,12 3-4-16,14 8 1 15,11 12 4-15,9 9 0 16,6 5-3-16,2 5 0 16,-3 0 2-16,-6 4-3 15,-4-2 1-15,-6-5-8 0,-12-6-20 16,-10-7-18-16,-7-8-47 16,-14-15-60-16,-8-4-185 15</inkml:trace>
  <inkml:trace contextRef="#ctx0" brushRef="#br0" timeOffset="-130573.38">4396 13827 517 0,'-22'-36'195'0,"3"13"-122"15,4 8-31-15,11 10 5 16,4 5-13-16,5 7-24 0,16 17-10 16,1 8 6-16,7 18-2 15,0 9-1-15,0 7 0 16,3 1-2-16,-2-2-2 15,1-6-27-15,-1-15-22 16,3-14-21-16,-1-15-79 16,3-15-149-16</inkml:trace>
  <inkml:trace contextRef="#ctx0" brushRef="#br0" timeOffset="-130365.01">4986 13722 587 0,'-20'-13'190'15,"-12"10"-156"-15,-2 3-25 16,0 17 4-16,0 21 13 16,2 8-12-16,8 17-9 15,14 8-1-15,10 4-1 0,1 0-1 16,21 0-2-16,10-11 0 16,9-10-2-16,4-10-11 15,5-14-18-15,3-13-32 16,-5-16-42-16,-1-4-48 15</inkml:trace>
  <inkml:trace contextRef="#ctx0" brushRef="#br0" timeOffset="-129865.69">5225 14027 8 0,'-15'-14'706'0,"3"8"-656"16,0 6-22-16,12 11-23 0,0 12 13 15,5 7 11-15,7 6-11 16,3 5-8-16,-1-2-7 15,-2-1-2-15,-5-12-1 16,-4-6 1-16,-3-9-5 16,-5-11 4-16,-7-11 4 15,-3-12-1-15,-2-11-3 0,0-5 2 16,5-9-3-16,4 0 9 16,6 3 0-16,2 4-6 15,10 9-2-15,12 10-2 16,9 13 2-16,3 9-3 15,5 13 6-15,3 12-4 16,2 7 0-16,-3 5 1 16,-6 5-1-16,-7-8 2 0,-6-1-1 15,-9-8-1-15,-8-9 0 16,-5-7 1-16,-1-9-1 16,-11-1 7-16,0-17-2 0,0-13-1 15,4-2 5-15,6-3 0 16,2-4 3-16,7 6 0 15,13 8-8-15,6 10-6 16,4 12 2-16,6 4 0 16,3 20-2-16,3 10 4 15,-3 4-3-15,0 7 2 16,-4 0-1-16,-5 2 3 0,-3-4-4 16,-3-5-1-16,-6-7-22 15,-4-13-19-15,-4-14-34 16,-3-5-88-16,-4-24-276 15</inkml:trace>
  <inkml:trace contextRef="#ctx0" brushRef="#br0" timeOffset="-129657.05">5940 13772 553 0,'5'-19'201'0,"4"13"-153"16,6 6-11-16,5 18-8 0,7 14 11 15,4 16-15-15,0 10-13 16,-4 14-5-16,-7 5-1 15,-2-2-4-15,-11-2-2 16,-5-5 1-16,-2-13-1 16,-4-9 0-16,-9-15-6 0,-6-8-10 15,-5-14-11-15,1-9-24 16,-1-13-60-16,5-19-229 16</inkml:trace>
  <inkml:trace contextRef="#ctx0" brushRef="#br0" timeOffset="-129284.55">6680 14011 576 0,'-2'-4'183'0,"2"0"-133"15,0-1-30-15,14 5 6 16,8 0-8-16,6-1-11 16,3 1-5-16,6 5-2 15,1 7-14-15,-9 3-58 16,-9 3-94-16,-13 1-244 0</inkml:trace>
  <inkml:trace contextRef="#ctx0" brushRef="#br0" timeOffset="-129182.55">6737 14218 683 0,'-10'3'89'0,"10"-3"-51"16,21 0-21-16,19-8 4 0,16-4-16 16,17-3-8-16,4-5-49 15,9-9-197-15</inkml:trace>
  <inkml:trace contextRef="#ctx0" brushRef="#br0" timeOffset="-128571.11">7910 13508 556 0,'22'-50'52'0,"-14"1"-3"15,-6 8 26-15,-4 6-17 16,-23 10-32-16,-6 6-16 16,-8 10-4-16,-8 9 0 0,-3 12-5 15,3 11-1-15,3 12 0 16,10 1 2-1,10 8 0-15,14 5 2 0,10 2 3 16,14 5-2-16,16-1-2 16,8 4-1-16,5-1-1 15,-2-3-3-15,-5 0 0 0,-11 2-16 16,-16-3-14-16,-9-4-20 16,-24-4-17-16,-13-12 26 15,-6-4 28-15,-6-12 19 16,7-6 16-16,6-6 40 15,14-6-9-15,10 0-30 0,12 0 4 16,19 0-15-16,17 2-11 16,11 8 0-16,4 8 0 15,2 11 1-15,-3 8-2 16,-12 10 2-16,-11 8-1 16,-10 11-1-16,-12 5 1 15,-5 2 5-15,0 4 5 16,-8-5 2-16,4-9 1 0,4-7-6 15,0-12-4-15,13-12-1 16,13-11-22-16,6-13-41 16,9-8-95-16,8-16-228 0</inkml:trace>
  <inkml:trace contextRef="#ctx0" brushRef="#br0" timeOffset="-128040.65">8461 13909 90 0,'-7'-12'673'0,"-1"5"-627"15,-1 5-20-15,3 2 14 16,6 9-16-16,0 9-11 16,0 6-8-16,8 7-1 0,7 2-4 15,6 0-1-15,6-3 2 16,0-7-1-16,4-5-2 16,1-12 0-16,0-6-4 15,-5-4-3-15,-3-16 4 16,-7-1 4-16,-2-2 2 0,-8 1-1 15,-2 6 2-15,-3 4 0 16,0 10 4-16,-1 2-1 16,6 7-5-16,5 11-3 15,4 3 5-15,9 3-2 16,7-3 0-16,5-5 1 16,0-7 0-16,3-5-1 0,-6-4 1 15,-7-15 0-15,-9-8 1 16,-9-7 0-16,-9-6-1 15,-11 0 1-15,-12 4 0 16,-8 2-2-16,-3 9 0 0,2 4-4 16,6 14-13-16,12 3-24 15,14 5-13-15,4 8-114 16,20-4-140-16</inkml:trace>
  <inkml:trace contextRef="#ctx0" brushRef="#br0" timeOffset="-127730.06">9619 13251 849 0,'2'-30'49'0,"-2"5"-47"16,0 12-1-16,0 13 1 15,0 11 6-15,0 13-3 16,0 9-3-16,0 13 4 15,2 11 4-15,5 8-3 16,2 9-2-16,-2 5 7 0,-1 8-7 16,-3 4-1-16,1 6-2 15,-1-1 1-15,1 0-2 16,-1 2 3-16,4 2-1 16,6-1-2-16,0-5 1 15,1 1-1-15,-1-8 0 0,2-10-13 16,-3-11-36-16,-5-19-67 15,1-23-230 1</inkml:trace>
  <inkml:trace contextRef="#ctx0" brushRef="#br0" timeOffset="-127064.76">10811 13392 773 0,'-27'-6'25'0,"-7"6"-2"16,-3 15 11-16,-1 17-1 0,2 14-7 16,1 13-15-1,11 14-6-15,11 9 0 0,13 2-2 16,2 2-2-16,21-6-4 15,13-12 3-15,2-13-10 16,7-14-7-16,1-14-17 16,5-16-28-16,-4-11-46 0,-6-11-89 15</inkml:trace>
  <inkml:trace contextRef="#ctx0" brushRef="#br0" timeOffset="-126622.03">11223 13713 611 0,'0'-33'77'16,"0"3"-22"-16,-13 5-22 16,-9 4 5-16,-8 7-16 15,-6 8-4-15,-5 6-12 16,-2 17 0-16,5 5-2 16,5 9-1-16,10 1-1 0,14 2-1 15,9-4-2-15,5-5 2 16,17-5-2-16,5-8 0 15,9-10 0-15,0-2 2 16,4-6-2-16,-1-9 2 16,-5-5-1-16,-3 2 1 0,-6 4 0 15,-6 3 3-15,-4 9-1 16,-3 2 0-16,-2 18-4 16,-3 9-1-16,0 10 3 15,0 6 0-15,-2 11 0 16,1-3 0-16,1-1-1 0,2-5-1 15,-2-11-1-15,2-11 0 16,0-15 4-16,5-8 0 16,3-13 8-16,1-16 15 15,1-10-13-15,5-9-2 16,-2-4-6-16,-2 0-5 16,-3 6-4-16,-3 7-25 15,-1 12-21-15,-1 12-38 0,2 9-69 16,-4 6-153-16</inkml:trace>
  <inkml:trace contextRef="#ctx0" brushRef="#br0" timeOffset="-126351.8">11707 13848 183 0,'0'5'493'16,"0"1"-437"-16,-8 5 4 16,1 7-3-16,1 3-27 15,2 9-12-15,4 3-10 16,0 0-4-16,10 1-4 0,3-4 0 15,8-8 1-15,0-8-1 16,2-10-1-16,2-4 0 16,-3-14-5-16,-4-12 1 15,-7-6 5-15,-6-5-1 16,-5-4 4-16,-5 4-6 16,-8 3 2-16,-3 5-1 15,3 6-11-15,4 9-17 0,9 8-12 16,2 6-22-16,20 2-70 15,8 9-33-15,6 1-153 16</inkml:trace>
  <inkml:trace contextRef="#ctx0" brushRef="#br0" timeOffset="-126233.73">12074 13923 563 0,'3'16'117'16,"-3"-2"-38"-16,0 8-7 16,-7 1-39-16,0 4-18 15,2 0-13-15,3 0-4 0,2-4-51 16,12-11-161-16</inkml:trace>
  <inkml:trace contextRef="#ctx0" brushRef="#br0" timeOffset="-125702.38">12609 13738 610 0,'4'-18'175'0,"-4"6"-134"15,0 6 6-15,0 6-10 16,0 11-28-16,0 12-8 16,0 9 0-16,0 7 3 15,2 6-4-15,6-4-1 0,3-5 1 16,2-10-2-16,1-8-6 16,6-14-5-16,2-4 9 15,4-20 2-15,1-3 2 16,2-6 0-16,-1 3 1 15,0 2-2-15,-5 9 1 0,-1 9 1 16,-5 6 0-16,0 6-2 16,-3 9 3-16,2 7 1 15,-2-2-2-15,0-1 0 16,-4-6-1-16,-1-6 2 16,-2-7-2-16,-1-4 6 15,-4-15 7-15,-2-4-10 0,0-8-5 16,-2-3 2-16,-6 0 0 15,-3 2-9-15,5 2-33 16,4 7-49-16,2 7-94 16,7 9-198-16</inkml:trace>
  <inkml:trace contextRef="#ctx0" brushRef="#br0" timeOffset="-125566.41">13200 13920 544 0,'0'21'165'0,"-13"-9"-91"15,2 7-15-15,1 0-25 0,-3 1-25 16,4 1-7-16,4 0-15 16,5-3-75-16,0-5-146 15</inkml:trace>
  <inkml:trace contextRef="#ctx0" brushRef="#br0" timeOffset="-125055.05">13665 13650 538 0,'-7'-14'127'16,"-6"-4"-76"-16,8 2 10 0,3 2-5 16,2 0-11-16,16 5-19 15,9 2-14-15,9 5-6 16,8 2 0-16,-1 3-2 15,4 15-2-15,-7 7 0 16,-8 3-2-16,-11 10 0 16,-12 7-2-16,-7 5 1 15,-19 2-2-15,-13 3-1 16,-6-2-1-16,-2-4 3 0,4-10 2 16,6-9 1-16,9-7 0 15,6-8 0-15,12-7 2 16,3-6 0-16,16-2-3 0,12 0 2 15,11-3 1-15,7-6-3 16,4-4-2-16,3 1-7 16,-10-6-32-16,-6 0-45 15,-13-3-59-15,-16-2-101 0</inkml:trace>
  <inkml:trace contextRef="#ctx0" brushRef="#br0" timeOffset="-124687.16">13658 13882 613 0,'-38'-5'113'0,"15"-2"-98"16,15 2 25-16,14 1-18 0,28 2-4 16,18 2-16-16,17-2-3 15,14 2-8-15,4 0-18 16,-1-2-11-16,-11 2-25 16,-14 0-13-16,-19 0-31 15,-18 0 49-15,-16 4 66 0,-8 3 53 16,-18 2 30-16,-9 6-5 15,4 2-21-15,-4 8-30 16,7 2-11-16,13 1-6 16,7 1-9-16,2-4-3 15,17-5-3-15,10-6 0 16,6-9-1-16,2-5-1 0,-1-7 1 16,-4-13-7-16,-12-6-1 15,-7-6 3-15,-12-6-1 16,-4 4 1-16,-17 1-4 15,-3 0-9-15,-4 6 2 16,0 6-12-16,5 5-40 0,10 3-28 16,7 5-70-16,5-1-282 15</inkml:trace>
  <inkml:trace contextRef="#ctx0" brushRef="#br0" timeOffset="-124483.05">14374 13526 688 0,'12'-25'71'15,"2"4"-4"-15,1 15-2 16,5 6-32-16,4 10-14 16,2 21-11-16,3 15-2 15,1 16 4-15,-6 13-8 0,-4 11-1 16,-8 3-1-16,-10-3-1 16,-2-4-9-16,-17-10-13 15,-14-14-19-15,-5-18-36 16,-11-19-75-16,0-17-147 15</inkml:trace>
  <inkml:trace contextRef="#ctx0" brushRef="#br0" timeOffset="-124041.32">15220 13572 609 0,'0'-21'124'15,"0"4"-62"-15,0 7-1 16,0 10-15-16,9 3-23 16,3 21-15-16,5 13-3 15,-1 13 9-15,-1 12-4 0,-7 13-2 16,3 7-8-16,-4 0 1 15,-3-5-1-15,-2-7-1 16,1-13-10-16,1-13-13 16,-2-15 3-16,-1-13-7 0,3-12-19 15,-3-6-29-15,1-19-59 16,0-12-160-16</inkml:trace>
  <inkml:trace contextRef="#ctx0" brushRef="#br0" timeOffset="-123801.7">15335 13900 645 0,'-2'-10'106'16,"2"-3"-64"-16,18 2 28 15,16 0-27-15,13 1-14 16,12 1-7-16,11 2-9 16,6 1-3-16,0 1-2 0,7 2-2 15,-5 1-5-15,-7 2-1 16,-4-4 1-16,-11 2-3 15,-15 0 5-15,-13 0-6 16,-11 1-7-16,-17-1-1 16,-2 2-20-16,-20-2-26 0,-13-5-90 15,-7 0-455-15</inkml:trace>
  <inkml:trace contextRef="#ctx0" brushRef="#br0" timeOffset="-119281.08">8330 9482 636 0,'-16'-11'41'15,"-8"6"8"-15,0 3 6 0,-7 2-15 16,-2 7-17-16,-1 11-9 16,2 7 0-16,1 4 0 15,4 4-4-15,8 4-6 16,4 0 3-16,11-2-5 15,4-1-2-15,6-2 0 0,14-3 0 16,5-6 3-16,9-5-6 16,2-6 2-16,9-8-11 15,3-4-7-15,-1 0-21 16,-6-11-17-16,-5-5-50 16,-14-5-58-16</inkml:trace>
  <inkml:trace contextRef="#ctx0" brushRef="#br0" timeOffset="-119126.6">8073 9717 641 0,'-14'0'42'0,"14"0"-32"15,14-4 9-15,26-4-17 16,11-1-2-16,17-4-40 16,12 1-20-16,1-6-18 15,1 5-71-15,-3-2-142 16</inkml:trace>
  <inkml:trace contextRef="#ctx0" brushRef="#br0" timeOffset="-118810.71">8797 9563 396 0,'12'-10'99'0,"-12"5"-15"16,-3 1 19-16,-21 3-26 15,-7 1-54-15,-6 0 6 16,-4 7 0-16,5 3-4 16,4 2-11-16,8-1-6 0,10 0-4 15,14 2-4 1,0-5 0-16,20-1-2 0,8 1 4 15,6 1-1-15,0-2-5 16,-1 2-10-16,-8-1-16 16,-13 4 6-16,-12 2-10 0,-7 4 30 15,-22 1 4-15,-8 5-2 16,-6-1 6-16,-2-1-5 16,7 0 34-16,10-4-3 15,7-2-6-15,16-4-11 16,5-4-9-16,20-1-3 0,14-7 0 15,11 0 1-15,12 0-6 16,4-7-28-16,2-7-9 16,-2-4-16-16,-10-4-84 15,-8-6-189-15</inkml:trace>
  <inkml:trace contextRef="#ctx0" brushRef="#br0" timeOffset="-118391.31">8826 9438 666 0,'-12'-6'54'0,"12"4"-18"16,0 2-2-16,22 0-19 0,5 0 3 15,11 2-12-15,3 4-3 16,1-1-1-16,-8 0 2 16,-6 0-5-16,-7-1-6 15,-13 0-33-15,-8-1-20 16,0-1 3-16,-16 0 18 0,-7-2 1 15,-1 1 29-15,-4 1 9 16,2 3 5-16,-1 1 9 16,5 1 16-16,7 4-3 15,3-1-3-15,4 2-11 16,8-1-10-16,0-4-4 0,3-1 0 16,9-6 1-16,3 0 1 15,0-9-7-15,-1-9 0 16,-1-5 5-16,-2-2 2 15,-8 0 2-15,-3 1 11 16,0 7 27-16,0 5 24 0,-3 8-24 16,-8 4-17-16,3 14-13 15,1 15-6-15,2 8-4 16,0 10 6-16,1 9-6 16,4 12-3-16,-3 4-20 15,-2 5-166-15</inkml:trace>
  <inkml:trace contextRef="#ctx0" brushRef="#br0" timeOffset="-117538.77">8636 14361 643 0,'-24'-10'34'0,"-7"5"-6"0,-1 5 27 16,-2 5-28-16,-3 12-1 16,0 6-16-16,6 4-3 15,6 3 3-15,6 4-4 16,9-1-2-16,10 0-3 0,0-5 0 15,20-3 0-15,7-6 0 16,7-3-1-16,6-7-2 16,3-3-8-16,-3-3-9 15,-5-3-17-15,-6 0-31 16,-9-9-44-16,-18 1-99 16</inkml:trace>
  <inkml:trace contextRef="#ctx0" brushRef="#br0" timeOffset="-117389.68">8314 14569 589 0,'-4'-4'39'16,"8"-3"-24"-16,23 0-7 0,17-2-6 15,14-1-1-15,12 1-3 16,5-4-17-16,2 1 4 16,-1 0-27-16,-11-1-81 15,-8-2-231-15</inkml:trace>
  <inkml:trace contextRef="#ctx0" brushRef="#br0" timeOffset="-117054.34">9019 14380 269 0,'-1'-7'348'16,"-18"2"-291"-16,-2 1 3 15,-6 4-21-15,-1 0-3 16,-5 9-14-16,4 4-16 0,4 1-3 16,5 5-2-16,10-5-1 15,6 4 1-15,4-1-1 16,14-5 0-16,8 1 0 15,5-1 1-15,3-3-2 16,-1 2-8-16,-3-4-6 0,-11 3-10 16,-10 5-4-16,-5-1 18 15,-10 1-1-15,-14 6 5 16,-6-3 6-16,-1 1 2 16,4-1 3-16,3-2 18 15,9-2-9-15,8-1 7 0,7-4-11 16,11-3-5-16,16-2 0 15,7-4-1-15,9 0-3 16,7 0-27-16,4-9-8 16,-5-1-16-16,-1-5-12 15,-9 0-30-15,-4-5-194 0</inkml:trace>
  <inkml:trace contextRef="#ctx0" brushRef="#br0" timeOffset="-116633.97">9121 14363 614 0,'-12'-10'52'0,"5"5"-9"0,7 5 7 16,11 0-26-16,7 0-17 15,8 7-11-15,7 1 4 16,1-2 1-16,-1 0 1 16,-6-3-2-16,-5-1 0 15,-5-2 0-15,-8 0 3 0,-8-7-3 16,-1-2-6-16,-8-2 0 15,-9 1 1-15,0 3 4 16,-7 1 1-16,2 6 1 16,0 0 0-16,0 4-2 15,2 8 7-15,1 8 0 0,4-3-3 16,3 3 2-16,2-2-5 16,5-7 2-1,1-2-3-15,4-9 2 0,2 0-6 16,9-13 23-16,3-5-11 15,6-6-3-15,-2-1 3 0,4 1 1 16,-7 3 8-16,0 6 4 16,-4 8-1-16,-2 7-12 15,-2 9-2-15,-3 20-7 16,-3 10 4-16,1 15 0 16,3 14-2-16,1 10-3 0,0 9-50 15,2 2-117-15</inkml:trace>
  <inkml:trace contextRef="#ctx0" brushRef="#br0" timeOffset="-115422.5">15717 13447 639 0,'-5'-1'100'16,"5"-4"-57"-16,1 4 2 15,16 1-22-15,5 0 7 0,2 0-14 16,3 4-12-16,0-1-3 16,-1 4-1-16,-1-2 1 15,-4-2-1-15,-5-3-5 16,-2 3-1-16,-6-3 0 0,-4 0 0 16,-4 0 1-16,-6 0 0 15,-10 1 1-15,-2 5-3 16,-5 1 7-16,-6 7-2 15,2 1 0-15,2-1 6 16,3-2-7-16,4 1 6 16,8-4-3-16,6-6-2 0,4-3 4 15,0-1-2-15,8-12 3 16,4-6-1-16,4-5 0 16,-2-4 0-16,3 1-1 15,-7 6 2-15,-1 1 1 16,-4 6 7-16,-3 8 0 0,-2 6-5 15,0 6-2-15,0 14-6 16,0 12 1-16,4 4 0 16,3 11-1-16,6 3-13 15,1-2-46-15,7-7-90 16,5-10-204-16</inkml:trace>
  <inkml:trace contextRef="#ctx0" brushRef="#br0" timeOffset="-115009.47">16738 13574 223 0,'-17'-16'413'0,"-8"9"-339"16,-4 7-21-16,-3 15-7 15,-2 16-4-15,5 10-15 16,2 14-8-16,9 11-4 0,9 9-5 16,7 6-6-16,2 2 1 15,17 1-5-15,8-7 0 16,7-10-1-16,4-13-21 16,5-16-28-16,3-17-46 15,0-19-71-15,-2-11-267 16</inkml:trace>
  <inkml:trace contextRef="#ctx0" brushRef="#br0" timeOffset="-114160.07">17256 13868 338 0,'6'-16'192'0,"-3"-4"-135"16,-1-3 16-16,-2 2-1 16,0 1-37-16,-5 2-13 15,-10 2-9-15,-4 7-4 0,-5 7-2 16,-6 2-5-16,1 7-3 15,0 11 1-15,2 4 1 16,7 3 0-16,8 2-2 16,7 1 1-16,5-5 0 15,1-3-1-15,13-10 0 0,6-4 1 16,4-6 2-16,3-7-2 16,-1-9 1-16,1-4 3 15,-1-3-4-15,-5 2 4 16,-3 4 15-16,-3 3 5 15,-5 7-5-15,0 7-7 0,-3 0-5 16,-2 14-8-16,2 13 1 16,-2 9 1-16,-1 8-1 15,0 6 0-15,-4 2 0 16,0-6-1-16,0-3 3 16,2-9-5-16,-2-12 0 15,3-11 3-15,4-11-2 0,0-2 5 16,5-16 3-16,3-11 1 15,5-3-1-15,1-5 2 16,4-3-6-16,-1 5 0 16,1 2-8-16,1 9-14 0,-5 8-27 15,-1 7-47-15,-2 5-79 16,-4 4-164-16</inkml:trace>
  <inkml:trace contextRef="#ctx0" brushRef="#br0" timeOffset="-114039.19">17676 14003 495 0,'7'17'146'0,"-2"-3"-75"16,-2 0 13-16,1 4-22 16,-1 0-29-16,-1 0-27 15,-2-1-4-15,0 3-10 16,-7-2-66-16,-1-7-147 16</inkml:trace>
  <inkml:trace contextRef="#ctx0" brushRef="#br0" timeOffset="-113533.55">18338 13765 450 0,'8'-12'95'0,"-2"2"-25"0,-6 1 15 16,0 4-23-16,0 3-14 15,-19 2-26-15,-2 3-14 16,-4 12 3-16,-4 6 3 16,-1 4-1-16,3 7 0 0,6 4-9 15,8 2 2 1,7-1 0-16,6-3-3 0,9-2-4 15,13-3 2-15,8-6-1 16,4-6 0-16,7-4 1 16,3-6 1-16,1-5-15 15,-4-2-18-15,-5 0-32 16,-7-4-45-16,-13-6-51 0,-13-4-380 16</inkml:trace>
  <inkml:trace contextRef="#ctx0" brushRef="#br0" timeOffset="-113377.24">18180 13993 624 0,'-6'-6'88'0,"6"-4"-49"15,20 3 10-15,14 1-41 16,10-1-7-16,10 3-1 16,9 3 2-16,-2-1-38 0,-2 0-91 15,-6 2-40-15,-9 0-275 16</inkml:trace>
  <inkml:trace contextRef="#ctx0" brushRef="#br0" timeOffset="-113255.97">18718 13998 577 0,'-2'15'131'0,"-6"-3"-68"15,-2 4 8-15,3 0-36 16,-2 6-21-16,1-6-12 16,3 2-3-16,5-2-28 15,0-6-73-15,2-4-117 16</inkml:trace>
  <inkml:trace contextRef="#ctx0" brushRef="#br0" timeOffset="-112943.58">19215 13718 715 0,'0'-12'36'0,"-2"1"-13"16,-6 6 21-16,-7 5-21 16,-4 0-3-16,-3 12-19 15,-5 9 1-15,2 8 0 16,1 5 7-16,1 2 0 0,8 1-2 16,9 1-3-16,6-1-2 15,0-7-1-15,12 1 1 16,8-8-2-16,9-4 2 0,3-4-5 15,2-6-8-15,3-4-14 16,2-5-19-16,-7 0-41 16,-1-11-76-16,-14-3-251 15</inkml:trace>
  <inkml:trace contextRef="#ctx0" brushRef="#br0" timeOffset="-112800.19">19054 13939 624 0,'-5'-5'52'0,"5"0"-15"16,27 3-2-16,8 0-28 16,13-1-6-16,12 1-26 15,3-2-39-15,1-5-14 0,-6-3-96 16</inkml:trace>
  <inkml:trace contextRef="#ctx0" brushRef="#br0" timeOffset="-112409.44">19549 13459 615 0,'0'-5'63'0,"7"3"-7"16,10 2-9-16,4 7-8 15,6 11-5-15,3 11-18 0,3 10-2 16,-3 7-2-16,-6 10-1 15,-4 6-5-15,-6 6-2 16,-7 3-1-16,-7 1-2 16,-5-3 0-16,-13-5-1 15,-7-4-2-15,-6-7-7 16,-4-14-29-16,-2-12-39 0,3-13-100 16</inkml:trace>
  <inkml:trace contextRef="#ctx0" brushRef="#br0" timeOffset="-111510.69">20917 13065 495 0,'0'-25'46'0,"0"0"7"16,-5 8 13-16,-2 2-8 16,-8 7-17-16,3 6-31 15,0 2 11-15,0 9-5 16,2 10-8-16,1 12 5 0,3 6 1 15,4 9 1-15,2 8-2 16,0 5-7-16,10 0 3 16,0 4-6-16,1-7-2 15,0 0 0-15,-2-6-1 16,-2-4-3-16,-5-9-22 0,-2-7-21 16,-4-12-8-16,-11-11-80 15,-6-7-146-15</inkml:trace>
  <inkml:trace contextRef="#ctx0" brushRef="#br0" timeOffset="-111033.6">20593 13433 181 0,'0'-12'492'16,"15"-3"-443"-16,19 3-6 16,12 1-21-16,15 0-2 15,3 1-8-15,5 2-5 0,-7 0-2 16,-9 2-3-16,-12 5-1 15,-18-2-7-15,-14 3-3 16,-9 0-2-16,-7 4 5 16,-9 8 7-16,-2 4 0 15,1-1 0-15,3 3 2 16,9 2 3-16,5-1-2 0,0-3-2 16,11-1-2-16,7-7 2 15,-1-3-2-15,4-5-5 16,-3 0-10-16,-2-10 5 15,-3-5 5-15,1-4 6 16,-4 0-1-16,1-1 1 0,2 3 2 16,-1 7 6-16,3 4 6 15,0 6-8-15,0 1-4 16,-1 13 2-16,3 5 1 16,-7 5-1-16,2 1-3 15,-9 0-2-15,-3-4 1 0,0-6-1 16,-2-5 0-16,-7-6 1 15,2-4 7 1,1-10 19-16,6-6-2 0,0-8-13 16,14-5-6-16,6 3-3 15,9 1-3-15,4 1-7 16,4 8-32-16,1 0-56 0,0 6-118 16</inkml:trace>
  <inkml:trace contextRef="#ctx0" brushRef="#br0" timeOffset="-110370.78">22061 13157 561 0,'11'-18'63'15,"-5"5"-2"-15,-6 2 4 16,0 8-34-16,-13 1-8 16,-8 2-5-16,-6 2 2 0,-1 12 3 15,1 4-6-15,5 6-8 16,5 2 0-16,10 6-2 16,7 2-4-16,9 3-1 15,13-1-1-15,7 0 0 16,6-3 0-16,1-5-4 15,-5 0-1-15,-10-10-15 16,-8-1-11-16,-13-8 0 0,-6-3 18 16,-19-6 9-16,-7 0 6 15,-7 0-3-15,1-7 1 16,6-1-1-16,7-1 1 0,8 2-2 16,13 2-3-16,4-1-23 15,22 2-67-15,11-2-18 16,7 0-79-16</inkml:trace>
  <inkml:trace contextRef="#ctx0" brushRef="#br0" timeOffset="-109501.32">22286 13369 621 0,'14'-13'105'0,"-12"3"-28"0,-2 3-15 16,-7 1-33-16,-9 7-19 16,-7-1-6-16,-1 13-3 15,-1 8-3-15,6-1 3 16,4 4-1-16,9 0-1 0,6-1 1 15,6-5-11-15,12-4-4 16,3-5-10-16,4-8 1 16,-1-2 0-16,-2-8-1 15,-1-8 6-15,-5-5 20 16,-5-1-1-16,-4-2 0 0,-3 4-1 16,-2 3-6-1,-2 4 25-15,0 3 8 0,1 7-6 16,1 4-10-16,5 4-10 15,2 7-2-15,1 3 3 16,2 1-1-16,0 2 0 16,-2-3 0-16,-4-3 0 0,-2 0-2 15,-4-8-1-15,0-3 3 16,0 0 1-16,-2-3 1 16,0-8 1-16,2-2-1 15,4 0 3-15,8-4 0 16,5 6-2-16,3 2-3 0,1 2 0 15,1 7-1-15,-2 0 1 16,-5 7-1-16,-2 6 1 16,-2 5-1-16,-8 0 0 15,-1 0 1-15,-2-3 0 16,0 0 0-16,0-6 1 0,-3-5-1 16,-1-4-1-16,4 0 8 15,-2-11 4-15,2-3-6 16,9-6 2-16,6 0-4 15,2 2 0-15,4 4-4 16,-2 4 2-16,-1 4-1 16,-1 6-1-16,-3 0 2 0,-4 5-1 15,-2 6 0-15,1 3 2 16,-2 1-2-16,-2 2 0 16,0-6 0-16,3 4-2 15,-1-3-16-15,0-6-15 0,3 1-21 16,-2-7-21-16,-1 0-19 15,-2-3-1-15,-1-5-5 16,1-3 31-16,-2 4 65 16,0 0 58-16,-1 1 3 15,-2 3 26-15,2 1-29 16,1 2-26-16,2 0-13 0,1 0 8 16,9 0 2-16,-3 0-5 15,4-7 2-15,2-2-7 16,-2-3-11-16,-4-5-2 15,-3 1 10-15,-4-1-3 0,-5 1 24 16,0 3 2 0,-8 6 4-16,-1 3-14 0,0 4-12 15,0 8-6-15,5 6-6 16,2 10 2-16,2 2-4 16,6 4 0-16,5 2-23 15,5 2-38-15,2-5-72 0,-2-4-151 16</inkml:trace>
  <inkml:trace contextRef="#ctx0" brushRef="#br0" timeOffset="-108831.81">21628 14132 231 0,'5'0'135'0,"-5"0"-87"16,1-2 19-16,1-3 3 16,0-1-9-16,1-2-2 0,3-1-10 15,-3-4-19-15,-1-3 9 16,-2 0-19-16,-2 0-6 16,-12 2-5-16,-4 5-2 15,-6 5 0-15,-5 4-2 16,-1 2-1-16,-1 11-3 15,5 6 2-15,4 1 0 16,4 3 0-16,8-1 0 0,6-1-3 16,4-3-1-16,4-6 1 15,11-7 0-15,4-3 1 16,6-2 1-16,4-5 2 16,1-9-4-16,3-1 2 0,-6 1-1 15,0 2 0-15,-8 6 2 16,-3 6-3-16,-7 0 0 15,-5 14 0-15,-4 13-1 16,1 7 0-16,3 7 1 16,-4 6 0-16,2 4 1 15,-1-1-1-15,4-5 0 0,-3-9 1 16,3-6-4-16,-2-14 2 16,6-12 0-16,0-6 4 15,2-18 6-15,5-8 5 16,0-8-3-16,3-5-6 15,2-4-5-15,-1 1-12 0,0 4-36 16,1 7-50-16,-1 6-100 16</inkml:trace>
  <inkml:trace contextRef="#ctx0" brushRef="#br0" timeOffset="-108532.57">22413 14086 712 0,'0'-20'58'15,"-13"4"-42"-15,-9 7-1 16,-7 9 15-16,-3 2-6 16,-2 18-15-16,1 12-3 15,1 10 3-15,5 10 3 16,9 7-3-16,7 6-7 15,11-5 2-15,0-1-5 0,18-8 0 16,7-8 2-16,4-12-1 16,5-10-4-16,2-9-6 15,4-10-7-15,-1-2-7 16,-2-6-14-16,-1-14-50 16,-7-6-83-16</inkml:trace>
  <inkml:trace contextRef="#ctx0" brushRef="#br0" timeOffset="-108372.88">22186 14316 519 0,'-20'-9'207'15,"18"-2"-174"-15,9 4-5 16,27 2-21-16,24 3-4 16,10 0-6-16,14 2-46 15,7 0-35-15,0 0-21 16,-5 0-200-16</inkml:trace>
  <inkml:trace contextRef="#ctx0" brushRef="#br0" timeOffset="-107885.63">23184 14091 664 0,'-29'-12'66'0,"-7"-4"-58"16,-3 8 24-16,-10 8-6 15,5 9 1-15,-2 14-17 0,2 11-4 16,7 14 4-16,5 6-3 16,13 5-5-1,6 2-2-15,13-4 0 0,3-7-7 16,17-9-1-16,7-11 0 16,7-14-2-16,7-7 0 0,5-9 4 15,6-4-1-15,1-15 2 16,-2-10 4-16,-2-8 1 15,-7-6-3-15,-9-7-13 16,-18 0 3-16,-15 2-29 16,-10 7 4-16,-28 5 26 15,-14 13 9-15,-11 7 9 0,-5 11 26 16,4 5 5-16,8 3-4 16,10 13-28-16,17 4 14 15,16 5-15-15,13 2-3 16,25 1-1-16,18-1 1 15,12 1-2-15,8 1-15 0,2-1-6 16,-2 1 18 0,-11 2 5-16,-9 2 18 0,-8-1 10 15,-11 0-5-15,-9 1-6 16,-3-3-14-16,-8-3-5 16,-3-6-20-16,4-8-30 15,-2-10-74-15,6-5-176 16</inkml:trace>
  <inkml:trace contextRef="#ctx0" brushRef="#br0" timeOffset="-107183.5">23663 12837 249 0,'-12'-50'449'16,"8"4"-424"-16,2 8 25 16,22 12-16-16,8 11 0 15,14 15-25-15,8 4-3 16,2 21-4-16,1 17 1 0,-9 16-3 15,-8 13 2-15,-18 15-2 16,-16 12-3-16,-6 2 1 16,-17-4 2-16,-12 1-2 15,1-12-4-15,5-9 5 16,10-15 1-16,5-11 1 0,12-11-1 16,8-12 0-16,16-11 1 15,11-9-1 1,5-7 0-16,4-2 0 0,2-10 0 15,-12-2-11-15,-6 1 1 16,-12 4 8-16,-11 6 4 0,-5 3 10 16,-12 14-2-16,2 15 1 15,-4 14 3-15,9 14 1 16,5 18 1-16,4 8-11 16,16 10 2-16,7 11-6 15,2 2 2-15,-1 0-3 16,-3-10 1-16,-9-9 0 0,-10-13 0 15,-13-19-2-15,-27-19 1 16,-22-15 0-16,-25-15-2 16,-27-6-12-16,-22-24-59 15,-33-18-209-15</inkml:trace>
  <inkml:trace contextRef="#ctx0" brushRef="#br0" timeOffset="-84300.49">17971 12144 684 0,'-20'0'42'0,"11"0"-27"16,9 0 25-16,21 0-15 15,18-4-2-15,16-3-16 0,21-3 5 16,13 1-2-16,10-5-5 15,9 2-3-15,-1-3-1 16,-1 2 0-16,-8-3-1 16,-8 4 2-16,-17-4-4 15,-14 0 4-15,-14 2-2 0,-11 0-1 16,-18-2 2-16,-10 0-1 16,-12 2 0-16,-22-2 2 15,-20 0-2-15,-20 4-3 16,-18-2 1-16,-20 6-1 15,-12 2 4-15,-13 1-2 16,-3 5 1-16,-2 0 0 0,11 0 1 16,10 7-1-1,16 3 1-15,24 6 1 0,19-4-3 16,24 5 2-16,23 0-1 16,14-1-3-16,31 1 1 15,20-2 1-15,19-3 3 0,22-3-1 16,15 0-1-16,10-4 2 15,7-1 0-15,0-3 3 16,-2-1-1-16,0 0-1 16,-18 0 0-16,-9 0-1 0,-10-5-1 15,-12 0 1-15,-12-3 1 16,-12 3-3-16,-15 2 0 16,-12-2 0-16,-14-1 2 15,-13-3-2-15,-11 3 3 16,-28-2 1-16,-20-4-5 15,-24 4-10-15,-26 0-2 0,-12 0-1 16,-18 4 4-16,-8 3 9 16,-2 1 3-16,2 1-3 15,9 9 3-15,14 4 0 16,20 4-1-16,24 0-6 16,23-3 8-16,25 2-4 15,28-2 2-15,19-2-4 0,35-2 1 16,26-4 6-16,27 0 2 15,21-3-2-15,20-3-4 16,5-2-1-16,1 1 2 16,-6 0 0-16,-11 0-1 0,-18-7-30 15,-18-4-85-15,-19-4-98 16</inkml:trace>
  <inkml:trace contextRef="#ctx0" brushRef="#br0" timeOffset="-83616.14">17817 11230 547 0,'0'-16'36'0,"0"0"0"16,-12 3 30-16,-5 4-2 15,-5 4-40-15,-5 2-5 16,-3 3-7-16,-4 1 5 0,1 10-4 16,1 5 2-16,7 2-3 15,9 3-5-15,6-1-3 16,10 5-2-16,4-4 0 16,18 4-1-16,8 2-1 15,8-2 1-15,9 2-1 0,-1-2 1 16,3-2-1-16,0-2 2 15,-10-3-2-15,-8-3-1 16,-11-5-2-16,-13-1-2 16,-7-2 2-16,-22-1 2 15,-12-1 1-15,-10-2-5 16,-6-1-2-16,-4 0 3 16,5-2-1-16,5 0-8 0,10-2-11 15,12-5-12-15,13-7-52 16,9-4-15-16,11-5-183 15</inkml:trace>
  <inkml:trace contextRef="#ctx0" brushRef="#br0" timeOffset="-83394.64">17962 11158 743 0,'6'-14'71'16,"-6"1"-25"-16,0 7 0 0,0 4-18 15,0 2-7-15,3 0-18 16,4 10-7-16,4 12 5 15,2 3-1-15,2 7 2 16,0 7-2-16,4 1 0 16,-2 0 1-16,-1 2-2 15,-1-5-2-15,-7-5-13 16,3-3-13-16,-10-4-16 0,-1-9-30 16,0-7-74-16,-13-8-110 15</inkml:trace>
  <inkml:trace contextRef="#ctx0" brushRef="#br0" timeOffset="-83234.66">17870 11391 701 0,'0'-13'56'0,"22"-1"-28"16,8 3-15-16,17 2 3 16,8-4-8-16,8 7-5 0,6-4-16 15,-4 4-56-15,-2-2-60 16,-8 1-23-16,-8-4-66 15</inkml:trace>
  <inkml:trace contextRef="#ctx0" brushRef="#br0" timeOffset="-82935.58">18482 11231 320 0,'4'-12'193'0,"-4"0"-66"0,-4 3-11 15,-10 4-61-15,-6 3-16 16,-1 2-16-16,-6 0-12 16,2 10-7-16,0 8-1 15,5 2-3-15,4 3 0 16,6 2-2-16,9-3 0 0,1 0 2 15,1-4-5-15,13-7-3 16,1-4 2-16,7-5 0 16,3-2 2-16,-1-5 1 15,1-6 0-15,0-5 2 16,-2 0 1-16,-4 4 0 16,-4 1 1-16,-3 4 5 0,-4 3 3 15,-4 4-3-15,1 0-6 16,0 7 0-16,0 6 0 15,5 1-1-15,0 4 0 16,7-2-8-16,1-4-28 0,3-1-24 16,3-4-57-1,-1-7-46-15</inkml:trace>
  <inkml:trace contextRef="#ctx0" brushRef="#br0" timeOffset="-82695.42">18820 11187 643 0,'-16'-9'78'16,"-2"6"-29"-16,-2 3-8 16,1 0-20-16,-3 5-9 15,5 8-6-15,3 2-3 16,6 7-3-16,4 3 5 16,4 0-7-16,5 2 4 0,11-1-2 15,2 1 0-15,9-4 0 16,2-1-2-16,2-6-11 15,5-6 1-15,-1-2-9 16,-1-8-28-16,-3 0-47 16,-4-13-34-16,-3-8-237 15</inkml:trace>
  <inkml:trace contextRef="#ctx0" brushRef="#br0" timeOffset="-82462.43">19005 11139 369 0,'-7'-13'348'0,"-2"5"-278"0,6 1-5 15,1 4-25-15,2 3-11 16,2 0-21-16,7 3-5 16,3 9 0-16,3 6 2 15,-3 3-1-15,3 6-1 16,-5 3-3-16,2 4 1 0,0 0 0 16,-5 0-1-16,3-2 0 15,-2-4-3-15,-1 0-10 16,0-9-11-16,3-5-25 15,0-5-30-15,0-7-37 0,1-2-46 16</inkml:trace>
  <inkml:trace contextRef="#ctx0" brushRef="#br0" timeOffset="-82154.58">19285 11187 644 0,'0'-11'61'16,"-5"4"10"-16,0 4-19 15,-2 1-10-15,-3 2-26 16,-6 0-13-16,0 7-3 16,-3 3 2-16,-2 3-1 15,0 0-1-15,7-2 2 0,2 1 0 16,2-1-2-16,6-3 3 16,4 3 2-16,4 4-3 15,12-1 6-15,8 4 2 16,4 0-2-16,7 3-3 15,1 0-1-15,-1 1 0 0,1-2-2 16,-5-1 0-16,-4-3 0 16,-7-1-2-16,-6-3 0 15,-7 0 0-15,-4 1-4 16,-3-2-24-16,-9-6-72 16,-8-3-208-16</inkml:trace>
  <inkml:trace contextRef="#ctx0" brushRef="#br0" timeOffset="-32861.44">5631 7713 452 0,'-12'0'80'15,"0"-2"-44"-15,5 0 20 16,4-1 9-16,1 0-8 16,0 3-23-16,2-1-18 15,0 1-2-15,0 0-6 0,0 0-9 16,7 0 0-16,4 0 3 15,4 4-1-15,2-1 1 16,8 1-1-16,2-1 2 16,6 1-2-16,6-3-1 0,5-1 2 15,5 3 0-15,7-3-2 16,4 0-1-16,1 0 3 16,1 0-1-16,6 0-3 15,1-3 2-15,5 3 1 16,2 0-1-16,6-1 1 0,0-1-3 15,5-2 4-15,-5 1-2 16,6-1 0-16,0 0-5 16,-2 3 9-16,3-1-3 15,-1 0 0-15,-1 0 0 16,1 2-1-16,-5 0 1 16,-5 0 0-16,2 0-1 0,-7-1 3 15,-2 1-2-15,-3-2 0 16,-4 0 1-16,-1-1 0 15,-2-1 0-15,-3-3 0 16,1 4 0-16,-5-3 0 16,-4 2 0-16,1-1 3 0,-4 2 1 15,-3-1-4-15,-1 0 0 16,-3 1-2-16,-1 1 1 16,-3 0 0-16,-2-1-1 15,-2 1 0-15,1 0-4 16,-1 0-26-16,0-3-80 0,-3-4-84 15</inkml:trace>
  <inkml:trace contextRef="#ctx0" brushRef="#br0" timeOffset="-32155.51">10635 7802 481 0,'0'-4'61'16,"0"-1"-38"-16,0-2 14 15,10 1-9-15,2 1-6 16,4 1-11-16,4 3-1 0,0-1 3 16,2 2-5-16,5 0-4 15,0 0-4-15,7 0 3 16,3 0 0-16,4 0 0 16,8 0 6-16,6 0 2 15,10 0-2-15,5-5 4 16,7 1 1-16,9-2-5 15,8-1-6-15,6 3 3 0,8-4-2 16,7-2 1-16,4 2 0 16,8-2-2-16,4 0-1 15,5-2-1-15,5 2-2 16,1-3 3-16,3 2-1 0,1-1 0 16,1 1 1-16,-4-2 1 15,-1 5 2-15,-9-3-1 16,-3 2 0-16,-12-2-1 15,-10 4-3-15,-15-2 2 16,-8 2-2-16,-19 0 2 0,-12 0-1 16,-13 1-1-16,-14-1 0 15,-8 4 1-15,-6-3-15 16,-4 1-42-16,-2-4-75 16,1-2-173-16</inkml:trace>
  <inkml:trace contextRef="#ctx0" brushRef="#br0" timeOffset="-31336.38">15676 7650 511 0,'-9'-2'59'0,"2"-3"-14"0,1 3-5 15,4 0 0-15,2 2-5 16,0-1-23-16,6-1-8 16,7 0 7-16,5 0 8 15,5 1 1-15,5-1-5 16,10 0-1-16,6 0-3 16,2 1-1-16,10-2 3 0,5 2-6 15,10 1-2-15,9 0-2 16,3 0-5-16,8 0-6 15,6 0 12-15,3-2-1 16,7 2 1-16,0 0-7 16,3 0 5-16,-1 0 0 15,3 2-2-15,-3 2 1 0,-3 1-2 16,-4-2 1-16,0 1 1 16,-4-1-1-16,-3-1 1 15,-3 2-1-15,-7-3 0 16,2 5 1-16,-6-2-1 15,-3 1-1-15,2-2 4 0,-5 1 0 16,2-1-1-16,-4 1 1 16,-2-2-1-16,-3 2-1 15,-3-1 1-15,-4 2-3 16,-5-3 2-16,-10 2-1 0,-4-3 0 16,-10-1 1-16,-5 0-1 15,-8 0 1-15,-6 0-1 16,-2 0 1-16,-8-5 0 15,-3 0-3-15,-1-7-12 16,-18-5-50-16,-5-6-157 0</inkml:trace>
  <inkml:trace contextRef="#ctx0" brushRef="#br0" timeOffset="-17158">17703 9735 132 0,'-15'0'173'15,"2"-2"-85"-15,2-3-16 16,3-2-1-16,1-1-8 16,5 2-7-16,1 0 1 15,1 1-7-15,0-1-19 16,1 3-32-16,11 1 14 15,4 0-8-15,5 2-3 0,8 0 2 16,10 0 3-16,12 0-4 16,7 2 1-16,15 0 1 15,4 0 6-15,9-2-4 16,6 0-1-16,4 0-4 16,6 0 1-16,-2 0-1 0,0 0-1 15,2 0 1-15,0 0-2 16,0-4-1-16,0 1 2 15,2-3 1-15,2 1-1 16,0 1 1-16,-4 0-1 0,2 1 0 16,-5 1 0-16,0-1 3 15,-2 3 1-15,-2-2-3 16,-3 0 1-16,-7 2-2 16,-5-3 0-16,-3 3 0 15,-9-2-2-15,-1 0 2 16,-8 0-1-16,-3-1 0 15,-10-1 2-15,-6 2-2 0,-7-1 0 16,-8-1 0-16,-9 3 1 16,-6-3-1-16,-6 2 2 15,-4 1-2-15,-13-2-3 16,-12 1-35-16,-11-8-65 0,-5-3-314 16</inkml:trace>
  <inkml:trace contextRef="#ctx0" brushRef="#br0" timeOffset="416.4">4245 14757 275 0,'-12'1'303'16,"4"-1"-257"-16,6 0 8 0,2 0-11 16,13 0-23-16,10-1-7 15,9 1 8-15,15 0 5 16,11 0-15-16,10 0 6 15,11 0-1-15,6 0 0 16,9 0-8-16,7 0-2 16,3 0-4-16,4 0 1 0,-1 0-1 15,-3-3-1-15,-3-6-2 16,-7 1 2-16,-8-3-1 16,-11 0 2-16,-9 0-2 15,-10-4 0-15,-10 2 1 0,-9 1 0 16,-11 2-1-16,-9-2 1 15,-5 3-2-15,-4 4-9 16,-3 0-48-16,-1-6-130 16</inkml:trace>
  <inkml:trace contextRef="#ctx0" brushRef="#br0" timeOffset="6871.07">14988 12467 235 0,'-14'-6'79'16,"-4"-1"-51"-16,2 1 22 16,-2 2-9-1,3 1 16-15,1-1-3 0,3 3-11 16,2-3 9-16,4 4 2 15,3-3-4-15,1 3-5 0,1 0-8 16,0-2-16-16,0 2-2 16,0 0-19-16,0 0 7 15,0 0 0-15,0-2-3 16,0 0-2-16,6 1 0 16,3-2 0-16,6 1 0 15,6 1-2-15,4-1 1 0,9 0-1 16,8 1 2-16,6-1-3 15,8 2 2-15,7 0-1 16,3 0 0-16,12 0 1 16,-2 0-1-16,11 0 0 15,4 0 0-15,5 3 1 16,7 1-1-16,4-1 1 0,5 3-3 16,8 1 5-16,1-3-2 15,7 1-1-15,2-2 1 16,4 3 0-16,-1-2-2 15,0 1 3-15,3 0-2 0,-1 0 1 16,0-1-2-16,-1 2 3 16,1-1-3-1,-4-2 1-15,0 1 2 0,-4-4-1 16,-5 3-1-16,-3-3 1 16,-4 2 0-16,-3 0 3 15,-8-2-2-15,-6 0 1 0,-1 0 0 16,-10 0-1-16,-5 0 0 15,-5 0 0-15,-6 0 0 16,-10 0-1-16,-10-2-1 16,-5-1 0-16,-14-5 1 15,-8 2 0-15,-7-2-2 0,-7 1 2 16,-3 0-1-16,-6 0-4 16,3 4-16-16,-4-3-17 15,0-5-54-15,2-5-137 16</inkml:trace>
  <inkml:trace contextRef="#ctx0" brushRef="#br0" timeOffset="73145.84">1523 13791 528 0,'0'-5'27'0,"0"-1"13"15,3 3-13-15,6 3 9 16,3 0-8-16,1 0-10 16,5 5-6-16,2 6 1 15,3 3 1-15,3 4 2 0,4 4-8 16,-1-1-4-1,-3 2 8-15,3 1-9 0,-7-3-2 16,3-4 0-16,-6 2 0 16,1-7-1-16,-3-3 4 15,0-4 5-15,2-5 5 16,-2 0 4-16,3-11 7 0,5-6 1 16,6-6-10-16,1-8-5 15,6-3-5-15,1-3-3 16,8-5 0-16,-2 2-2 15,3-7-2-15,3 1 2 16,1-1-1-16,0 0 0 16,0 1 2-16,-4 7-4 0,-4 4 3 15,-1 5-1-15,-8 5 0 16,-6 3 0-16,-9 8 1 16,-4 1-1-16,-6 5 1 15,-5 4 0-15,-3 3-1 16,-2 1 1-16,-6 0-7 0,-14 0-27 15,-5 0-122-15</inkml:trace>
  <inkml:trace contextRef="#ctx0" brushRef="#br0" timeOffset="86830.12">1825 16122 696 0,'-30'-3'26'16,"-8"3"-27"-16,-4 11 3 0,-7 17 26 16,1 14 11-16,2 6-33 15,4 10 10-15,4 10 1 16,11 2-1-16,12 1-6 15,12 0-7-15,3-3-2 0,18 0-2 16,8-11 1-16,9-9-17 16,10-7-11-16,7-14-9 15,6-13-64-15,3-14-28 16,3-3-216-16</inkml:trace>
  <inkml:trace contextRef="#ctx0" brushRef="#br0" timeOffset="87299.92">2256 16537 666 0,'-5'-25'15'0,"-10"1"12"16,-6 5 19-16,-4 6-8 16,-4 4-12-16,-8 9-17 0,-4 0-7 15,3 15 2-15,0 7 0 16,7 6-2-16,6 2 0 0,11 0-1 15,11-1 0-15,3-6-1 16,14-7 0-16,9-7 1 16,6-6 0-16,5-3 0 15,3-12 1-15,0-8-1 16,-1-1 2-16,-4-1-1 16,-6 1-1-16,-9 3 10 15,-2 7 0-15,-5 8 0 0,-5 3-6 16,4 5-4-16,1 11-1 15,-1 11-2-15,3 5 3 16,3 8-3-16,0 2 3 16,2-3 1-16,-2-1-3 15,4-8 0-15,-1-5 1 16,-2-12 2-16,2-9-1 0,-2-4 9 16,4-18 13-16,-2-9-5 15,-2-7-6-15,2-5 2 16,-4-6-8-16,-2 2-5 15,2 6-2-15,-6 8-22 16,1 6-22-16,2 10-38 0,2 8-75 16,3 5-129-16</inkml:trace>
  <inkml:trace contextRef="#ctx0" brushRef="#br0" timeOffset="87471.5">2858 16629 613 0,'7'2'127'0,"-7"-2"-72"15,0 4 18-15,0 3-24 16,0 5-32-16,0 8-12 16,0 3-2-16,0 4-3 0,0 3-2 15,14 2-32 1,1-7-52-16,5-7-78 0,9-11-106 16</inkml:trace>
  <inkml:trace contextRef="#ctx0" brushRef="#br0" timeOffset="87727.81">3534 16342 694 0,'-4'-16'91'0,"-18"7"-78"16,-6 9 0-16,-5 3 18 0,-2 19 1 15,-1 10-17-15,-3 6-11 16,7 10 0-16,8 4 4 15,7-1-1-15,10-1-3 16,7 0-3-16,7-6 0 16,17-6 0-16,6-6 0 0,8-8-2 15,9-7-6-15,1-8-6 16,6-9-12-16,-2 0-33 16,-4-10-60-16,-9-16-102 15</inkml:trace>
  <inkml:trace contextRef="#ctx0" brushRef="#br0" timeOffset="87873.42">3298 16669 321 0,'-14'0'386'16,"14"0"-379"-16,24-4-10 0,24-2 8 16,18-1-4-16,13-1-21 15,8-3-61-15,-4-5-57 16</inkml:trace>
  <inkml:trace contextRef="#ctx0" brushRef="#br0" timeOffset="88022.02">3977 16620 701 0,'-19'11'83'0,"-3"2"-47"16,2 6 8-16,4 4-17 15,1 4-22-15,5 3-6 16,3 2-5-16,5-3-56 0,4-6-110 15,3-9-305-15</inkml:trace>
  <inkml:trace contextRef="#ctx0" brushRef="#br0" timeOffset="88351.12">4604 16344 556 0,'7'-13'21'0,"-3"-1"19"0,-4 5 34 16,0 3 11-16,-2 4-65 16,-13 2-7-16,-8 1-7 15,-4 13 2-15,-5 11 3 0,-10 9-1 16,3 4-3-16,3 6-2 15,6 4-1-15,8 0-3 16,11-1-2-16,11-2 0 16,7-6-2-16,19-7-17 15,8-6-7-15,11-2 11 16,3-10-25-16,4-7-48 0,1-7-5 16,-7 0-159-16</inkml:trace>
  <inkml:trace contextRef="#ctx0" brushRef="#br0" timeOffset="88527.45">4413 16586 574 0,'-7'0'117'16,"7"0"-103"-16,24 0-3 15,15 0 33-15,15 0-18 0,11 0-22 16,8 0-6-16,3-3-40 15,-3-6-76-15,-4-8-236 16</inkml:trace>
  <inkml:trace contextRef="#ctx0" brushRef="#br0" timeOffset="88733.34">5083 16317 763 0,'0'3'30'0,"7"5"-27"15,8 8 22-15,2 5 13 16,7 8-23-16,-4 4-8 16,-4 9-5-16,-2 8-1 15,-8 3 2-15,-6 4-2 16,-22 6 0-16,-14 1 1 16,-30-3-8-16,-26-3-37 0,-28-10-147 15</inkml:trace>
  <inkml:trace contextRef="#ctx0" brushRef="#br0" timeOffset="90882.77">20953 15166 221 0,'-32'-7'529'15,"9"0"-497"-15,5 0-22 16,9 3 11-16,9 2 11 16,14 1-14-16,20-1-10 0,20-1-1 15,18-1 6-15,22-1-13 16,20 1 2-16,15-3-1 16,19 3 0-16,11 1 0 15,14-1 0-15,7 1-3 16,7 1 4-16,1 2-2 0,-1 0 1 15,-6-2-1-15,-8 2 0 16,-17 0 0-16,-20 0 1 16,-17 2-3-16,-26-2 3 15,-27 0-1-15,-20 0 1 16,-27-6-15-16,-19-2-3 0,-21-1 0 16,-23-2-6-16,-20 2-9 15,-16 0-28 1,-22 2-23-16,-18 0-31 0,-16 2-218 15</inkml:trace>
  <inkml:trace contextRef="#ctx0" brushRef="#br0" timeOffset="91140.56">21390 15122 450 0,'-151'17'177'0,"19"2"-119"16,32-7-17-16,30 2-3 15,31-5-7-15,31-1-10 0,21-1-11 16,43-6-2-16,26-1 2 15,32 0 6-15,28 0-10 16,23-1-10-16,18-5 11 16,16 1-3-16,8-1 0 15,1 1 0-15,1 0 2 0,-9-2-2 16,-13-1 2-16,-18 3 2 16,-21-2-5-16,-29 4-3 15,-29-3 0-15,-31 4-15 16,-35 0-31-16,-24 0-144 15,-38 2-322-15</inkml:trace>
  <inkml:trace contextRef="#ctx0" brushRef="#br0" timeOffset="103351.87">6126 16927 408 0,'-18'4'269'0,"4"-4"-225"15,9 0-13-15,5 0 2 16,17 0-14-16,16 0 5 0,10 0-10 16,18 0 0-16,9 0-6 15,15-2-5-15,6-2 3 16,6 1-3-16,2-2 2 16,1-1-4-16,-2 1 1 15,-3-3-1-15,-10 1 0 16,0 1 0-16,-7-2-2 15,-10 3 2-15,-9-2 3 0,-13 3-7 16,-9-1 3-16,-14 1 1 16,-9 3-2-16,-10 1-5 15,-4 0-9-15,-12 0-6 16,-14 0-22-16,-6 6-36 0,-11 0-68 16,-5-1-160-16</inkml:trace>
  <inkml:trace contextRef="#ctx0" brushRef="#br0" timeOffset="103690.57">6364 17050 590 0,'-34'5'37'16,"10"-1"-8"-16,16-2 30 0,8-2-25 15,10 0 1 1,20 0-12-16,15 0-1 0,12-3 0 15,12-3-8-15,8 1-6 16,8-1-3-16,5 3-3 16,0 0 1-16,-2 1-4 15,-1-4 4-15,-2 2-4 16,-10 1 4-16,-3-4-3 0,-13-1 1 16,-11 1 0-16,-6 0-2 15,-13 1 5-15,-8-2-4 16,-3 3 1-16,-7-2 0 15,0 1-1-15,-4 1 0 0,0-2-2 16,0 0-13-16,-4-2-20 16,1 0-22-16,0-7-60 15,0-2-140-15</inkml:trace>
  <inkml:trace contextRef="#ctx0" brushRef="#br0" timeOffset="104006.39">7353 16586 714 0,'-2'-7'14'0,"2"2"-22"16,22 5 42-16,9 0 16 16,6 5-22-16,4 2-17 15,5 8-2-15,2 1-1 16,-5 0-1-16,-5 2-2 15,-3 3 0-15,-2 1 0 0,-6 3-3 16,-5 1 3-16,-8 8-1 16,-8 4 0-16,-4 4 1 15,-2 5 2-15,-17 8-3 16,-12 2 1-16,-11 0-3 16,-15 2 2-16,-18-3-4 15,-18 2 1-15,-16-2-21 0,-22-8-53 16,-17-4-198-16</inkml:trace>
  <inkml:trace contextRef="#ctx0" brushRef="#br0" timeOffset="110792.82">18072 9256 76 0,'0'-2'33'16,"0"0"-24"-16,0 0 2 16,0 0-8-16,0 2-3 15,0 0 0-15,0-2 1 0,1 2-1 16,-1 0 2-16,2 0 0 15,-2 0 2-15,0 0-4 16,0 0-6-16,0 0-30 16</inkml:trace>
  <inkml:trace contextRef="#ctx0" brushRef="#br0" timeOffset="117818.77">5302 16163 473 0,'-41'-12'74'0,"-15"-5"-56"16,-10 2 6-16,-12 1 0 16,-7 0 6-16,-12-2-17 15,-11-1-3-15,-7 2-2 16,-9-2 0-16,-9-1 0 16,-7 3-2-16,-5 0 1 0,-8-2-2 15,-1 2-1-15,-4 1 0 16,-5 1-4-16,0 3 1 15,-1 1-1-15,-1 3 1 16,2 6 0-16,5 0-1 16,-3 4 0-16,5 12 1 0,2 4-1 15,-1 8 1 1,4 6-1-16,4 7 1 0,6 5 0 16,7 5-2-16,10 7 1 15,11 1 1-15,11 3-1 16,12-1 3-16,15 3-1 15,9-1 2-15,16-1-1 0,13 2 2 16,12 4-4-16,12 0 0 16,11 5-1-16,4 2 1 15,19 0-1-15,13 0 2 16,12-2-1-16,7-2-1 16,14-4 0-16,8-7-1 15,12-5 1-15,9-2-10 0,10-9 7 16,13-5 3-16,6-7 3 15,12-3 0-15,3-8-2 16,12-2 3-16,6-6-2 16,6-2 0-16,5-3-2 15,5-2 0-15,4-4 0 16,5 0 2-16,1-2-3 0,-4-2 0 16,7-4-2-16,1-6-2 15,-5-1 2-15,-3-6 3 16,-4-1 0-16,-4-4 2 0,-11-4-1 15,-14-2-2-15,-7-8 1 16,-13 0 1-16,-12-7 3 16,-14-5 3-16,-10 1 0 15,-11-6 4-15,-16-2-2 16,-11-1-1-16,-16-5-1 16,-11-5-3-16,-20-3 0 0,-6-2-3 15,-25-4 1-15,-18-1-2 16,-21-5-2-16,-26 5 4 15,-27-6-2-15,-32 2-1 16,-38 5-1-16,-37 4 1 0,-42 6-15 16,-48 12-20-16,-47 8-63 15,-47 9-105 1</inkml:trace>
  <inkml:trace contextRef="#ctx0" brushRef="#br0" timeOffset="119707.09">1944 9289 853 0,'-7'-29'20'16,"2"0"-12"-16,5 4-6 16,3 7 0-16,8 5-3 15,5 13-2-15,2 2-11 0,2 17-1 16,2 10-1-16,-1 6 5 16,2 6-3-16,1 4 5 15,-1-1 6-15,0-2 8 16,1-6-3-16,1-8-6 0,4-6 15 15,3-14 16-15,9-8-5 16,8-13-2 0,8-18-4-16,6-15-9 0,10-15-1 15,10-14-4-15,6-12-1 16,2-8 1-16,8-8-4 16,-2-5 2-16,1-2 3 0,-5 0-4 15,-3 2-1-15,-9 6 0 16,-13 8-1-16,-12 12 3 15,-15 9 0-15,-10 12 1 16,-15 15-1-16,-9 10 3 16,-8 9-2-16,1 8 2 0,-14 12-11 15,-12 7-26-15,-6 3-35 16,-12 20-143-16</inkml:trace>
  <inkml:trace contextRef="#ctx0" brushRef="#br0" timeOffset="138732.26">5317 16519 312 0,'0'-32'1'15,"-2"-1"-1"-15,0 3 27 16,-7-2 35-16,-2 0-11 0,-3-2 3 16,-6 3-16-16,-2-4-3 15,-5 1-10-15,-7 0-11 16,-5 0-6-16,-4 4-7 16,-9-4 0-16,-7 0-1 15,-6 0 1-15,-7 1 0 0,-8-5-1 16,-12 2 3-1,-7-1-2-15,-11-1 1 0,-7 3 2 16,-10-2-1-16,-5 4-1 16,-9 3-1-16,-2 5 1 15,-8 2-1-15,0 3 5 16,-2 6-2-16,-1 3-2 0,-2 4 0 16,1 5 1-16,3 2-3 15,-3 5 0-15,3 12 0 16,-1 6 0-16,2 6 0 15,2 8 0-15,6 7 3 16,2 10 2-16,9 3 7 0,10 7 6 16,10 4-7-16,13 8 0 15,13 1 1-15,13 5-3 16,13-2 3-16,15 5 2 16,11-3-11-16,10 3-4 15,14-3-1-15,7 5 8 0,3 1-2 16,13 0-3-16,11-3 1 15,10-3 1-15,10-5-3 16,9-6 0-16,11-3 2 16,14-6 0-16,12-4-3 15,12-2 5-15,17-4-2 0,10-6-1 16,15-6 1-16,7-5-1 16,10-6-1-16,10-2 1 15,4-6 0-15,10-6-2 16,6-3 1-16,8-5 0 15,3 0 1-15,2-7-2 0,3 0 2 16,0 0-1-16,-7-7-3 16,-3-5 5-16,-7-6 0 15,-5-2-2-15,-15-5-2 16,-8-5 4-16,-12-2-1 16,-10-5-1-16,-14-7 0 0,-16-2 0 15,-13-4 1-15,-15-4-1 16,-13-4 1-16,-18 1 1 15,-14-3-2-15,-16-5-7 16,-11-1 9-16,-10-3 1 16,-21-7 1-16,-13 2 2 15,-11-3-5-15,-13-4 1 16,-10 3-2-16,-7 3 1 0,-8-2 2 16,-10-1-2-16,-5 3 0 15,-9 4-1-15,-5-1 2 16,-9 2-1-16,-3 3 1 15,-5 2-2-15,-4 9 1 0,-3 0 1 16,-1 6-3-16,-1 6 2 16,-1 3 0-16,-4 7 0 15,-6 7-1-15,-4 4 0 16,-12 7-1-16,-14 11 1 16,-20 5-7-16,-28 3-49 0,-31 15-132 15</inkml:trace>
  <inkml:trace contextRef="#ctx0" brushRef="#br0" timeOffset="140790.53">5724 17628 800 0,'-1'-8'50'0,"-5"2"-9"15,6 6 0 1,0 0-12-16,0 10-18 0,12 14-7 16,3 11-3-16,6 12 4 15,3 13-2-15,5 8-1 16,-1 4 1-16,1 1-3 16,-2-4-2-16,-3-8-6 0,-3-10-18 15,-6-9-4-15,-8-14-2 16,-6-10 6-16,-1-14-15 15,-10-4-2-15,-14-22-4 16,-5-15-7-16,-10-15 37 16,-4-12 17-16,-2-10 20 0,6-4 29 15,2 3-10-15,10 6 12 16,11 10-13-16,15 12-12 16,4 14-9-16,24 9-7 15,12 13-7-15,12 8-1 16,10 3-1-16,2 16 3 0,-2 10-6 15,-10 12 4-15,-7 7-4 16,-17 3 0-16,-15 2-5 16,-12-8-1-16,0-4 3 15,-15-11 4-15,-7-11 1 16,0-12 3-16,1-6 1 0,6-21 5 16,8-11-5-16,7-5 1 15,7-4-5-15,19 0 0 16,9 7-2-16,8 11 2 15,6 11-3-15,0 11 3 16,-5 3-1-16,-6 10 1 0,-11 12-1 16,-9 4-1-16,-9 6-3 15,-9 0 4-15,0-3-1 16,-10-4 1-16,-5-7 2 16,1-9 0-16,2-9 3 15,7-4 4-15,5-19-4 0,2-4-3 16,16-7-1-1,9-1-5-15,6-1-33 16,2 9-55-16,-1 8-75 0,-3 6-156 16</inkml:trace>
  <inkml:trace contextRef="#ctx0" brushRef="#br0" timeOffset="141048.94">6509 17831 381 0,'-2'12'96'15,"2"-9"-11"-15,4-3-15 16,12-9-1-16,2-9-32 15,5-5-28-15,0-4-7 0,-1-1-3 16,-6 3 2-16,-8 3-8 16,-8 6 5-16,0 5 3 15,-10 11 4-15,-5 0 8 16,-2 18 13-16,5 5 5 16,1 6-5-16,9 4-3 15,2 3-18-15,6-2-13 0,11-1 7 16,8-11 2-16,4-2-1 15,2-11-12-15,1-7-35 16,-1-2-62-16,-6-18-44 16,-8-5-166-16</inkml:trace>
  <inkml:trace contextRef="#ctx0" brushRef="#br0" timeOffset="141260.81">6802 17755 128 0,'0'-29'377'0,"-6"8"-275"16,3 4-6-16,3 12-4 15,0 5-47-15,9 4-32 16,9 12-8-16,6 4-8 15,3 5 6-15,2 0-1 0,-2-4-1 16,-5-2-1-16,-8-2 1 16,-3-9 0-16,-5-8 0 15,-5 0 21-15,-1-15 13 16,0-5-23-16,2-7-2 16,0-3-4-16,3 0-5 15,4-1-4-15,2 4-26 0,7 7-42 16,2 5-99-16,5 4-92 15</inkml:trace>
  <inkml:trace contextRef="#ctx0" brushRef="#br0" timeOffset="141422.94">7199 17698 601 0,'0'16'84'0,"0"-2"-5"16,5 4-25-16,0-2-9 15,2 2-33-15,1 0-9 16,-3-6-3-16,0 1 0 15,-3-8-20-15,-2-5-38 0,0-4-44 16,-9-14-28-16,-5-8-224 16</inkml:trace>
  <inkml:trace contextRef="#ctx0" brushRef="#br0" timeOffset="141518.28">7148 17532 452 0,'0'-20'93'0,"7"9"-82"15,10 8-1-15,10 3-10 16,7 0-3-1,3 7-47-15,5 4-136 0</inkml:trace>
  <inkml:trace contextRef="#ctx0" brushRef="#br0" timeOffset="142159.84">7531 17599 588 0,'-13'-7'126'0,"-3"1"-54"15,-2 1-4-15,1 8-31 0,2-1-19 16,4 10-13-16,6 7-2 15,5 8 0 1,0-1-4-16,7 2 4 0,5-2-5 16,3-6 1-16,-3-6-3 15,3-9-3-15,-3-5 3 16,-3-1-2-16,2-15 1 0,-2-6 3 16,0-3-5-16,-2-1-15 15,-1 1-5-15,1 0-21 16,0 3-8-16,1 5-15 15,2 3 5-15,1 6 19 16,1 7 42-16,1 1 6 16,1 0 2-16,-3 3 15 15,-4 9 14-15,0 0 8 0,-2 3-9 16,-1-1-3-16,-1 2-3 16,0 2-4-16,-1-2-11 15,-2-2-7-15,1-1-4 16,3-2 2-16,1-6 1 0,2-5-3 15,6 0 2-15,3-5-2 16,2-8-5-16,1-1-12 16,3-2 4-16,-3 3 12 15,-4 2 2-15,-2 4 1 16,-4 2 10-16,-2 3 7 0,0 2-10 16,1 0 2-16,-1 0 7 15,2 4-8-15,1-1-4 16,0-1-6-16,0-2 3 15,2 0-1-15,1-5-1 16,-2-7-2-16,2-1-4 16,-1 1 21-16,-3-1 12 0,2 2 3 15,-2 6-7-15,-2 4-4 16,0 1-10-16,1 0-3 16,1 9 1-16,-4 7-3 15,-4 1-1-15,-1 3-4 0,0 1 1 16,-8 1 0-16,-12-1-18 15,-1-7-41-15,-4-1-83 16,-1-11-200-16</inkml:trace>
  <inkml:trace contextRef="#ctx0" brushRef="#br0" timeOffset="142736.57">8962 17699 292 0,'5'-14'305'0,"-5"-4"-245"16,-7 2-1-16,-11 2-13 0,-7 1-13 16,-3 6-15-16,-6 6-6 15,1 1-7-15,1 3 4 16,10 9-4-16,4 5 0 15,11-3 0-15,7 2-3 16,7-3-2-16,15-8 2 0,3-5-2 16,4 0 1-16,-2-18-1 15,-1-11-3-15,-4-6-2 16,-7-9 2-16,-8-7 3 16,-6-2 1-16,-1 1 6 0,-1 4 6 15,-6 7 5-15,-1 11 3 16,-1 8-4-16,5 16-10 15,1 6-1-15,3 13-4 16,3 16-4-16,10 10 2 16,5 9 0-16,7 11 1 15,2 0-2-15,2 3-7 0,2-2-22 16,-1-11-37-16,-4-8-9 16,1-12-37-16,-6-14-31 15,-8-12-188-15</inkml:trace>
  <inkml:trace contextRef="#ctx0" brushRef="#br0" timeOffset="143350.97">9172 17685 450 0,'-3'-21'145'0,"-1"3"-62"0,4 3-6 16,2 7-22-16,12 1-32 15,6 2-18-15,3-1-3 16,2 0-1-16,-3 1-1 16,-2-1 0-16,-12-2-11 0,-6-3-10 15,-2 1 16-15,-9 0 2 16,-11 3 4-16,1 6 5 15,-1 1 9-15,3 5 2 16,7 13-7-16,8 6-2 16,2 5-1-16,11 3-6 0,11-1 0 15,5-3-5 1,1-6-30-16,1-10-32 16,-3-10-27-16,-4-5 11 0,-3-18-6 15,-9-11-44-15,-7-8 68 16,-3-9 79-16,0-4 95 15,-1-6-1-15,-6 2-23 16,2 4-7-16,1 3-5 0,4 14-26 16,0 7-13-16,7 17-22 15,10 12 0-15,3 4-7 16,6 19-6-16,1 16 8 16,2 12-5-16,-4 14 5 0,-8 11-6 15,-2 8 3-15,-6 7-4 16,-7-1-1-16,-2-8 0 15,0-6 1-15,0-12-1 16,-4-14 1-16,2-16 2 16,2-9-3-16,0-12-3 0,7-11 7 15,10-2-3-15,4-18 3 16,3-11-4-16,4-6-1 16,-1-14-11-16,-7-8-7 15,-9-4 0-15,-11-3-2 16,-11 6-29-16,-17 2-22 15,-14 12 42-15,-3 10 30 0,2 8 17 16,9 7 33-16,8 9-5 16,16 0-18-16,10 7-12 15,29 1-12-15,20 2-4 16,20 0-16-16,14 0-46 16,9-3-88-16,-1-2-365 0</inkml:trace>
  <inkml:trace contextRef="#ctx0" brushRef="#br0" timeOffset="145170.6">1537 18167 358 0,'1'-16'119'0,"-1"-2"-28"16,0 0-10-16,0-4-1 16,0-1-42-16,-5-4 5 0,-3 4-14 15,-4-2-5-15,-2 6-14 16,-4 4 0-16,-6 7-2 15,0 6-6-15,-5 2-4 16,2 10 2-16,2 10 0 16,3 2-2-16,5 5 4 15,7-2-5-15,8-1-1 0,2-2 5 16,8-8-6 0,9-3 6-16,7-10 0 0,3-1 0 15,2-8 0-15,5-7 0 16,-7-2 3-16,-3 2-4 15,-5 6 2-15,-4 6-2 0,-7 3-2 16,-3 17 0-16,1 12 2 16,-1 7 2-16,5 6-2 15,0 3 0-15,2-2 2 16,3-7-4-16,-1-6 2 0,4-10 0 16,-1-10 2-16,4-10 2 15,1-5 7-15,1-18 4 16,0-9-6-16,-1-7-6 15,1-6-4-15,-5 0-19 16,-2 1-48-16,-7 2-61 16,6 12-90-16</inkml:trace>
  <inkml:trace contextRef="#ctx0" brushRef="#br0" timeOffset="145420.17">2154 17961 628 0,'0'-6'98'0,"-8"0"-52"16,-14 6-2-16,-7 7-32 15,0 11-7-15,-3 7 2 16,3 11 3-16,4 5 3 16,9 3-2-16,9 5-6 0,7-5-3 15,5 1 2-15,19-6-4 16,5-9-1-16,8-8-3 15,4-10-15-15,5-5-11 16,-7-7 2-16,-2-2-73 0,-8-10-49 16</inkml:trace>
  <inkml:trace contextRef="#ctx0" brushRef="#br0" timeOffset="145588.63">1934 18234 706 0,'-6'0'62'0,"8"0"-32"16,27-5-17-16,17-7-11 16,12-4-2-16,15-6 1 15,6 1-26-15,1-4-55 16,-9 0-73-16,-8-2-304 0</inkml:trace>
  <inkml:trace contextRef="#ctx0" brushRef="#br0" timeOffset="145756.31">2535 17953 385 0,'-12'-8'290'0,"1"5"-206"16,1 3-18-16,5 0-31 16,5 9-18-16,0 9-6 0,5 6-3 15,9 9-2-15,-2 2-4 16,3 3 0-16,-3 1-3 16,-4 0-18-16,-4-3-30 15,-4-6-28-15,0-8-55 16,0-10-34-16,-9-10-209 0</inkml:trace>
  <inkml:trace contextRef="#ctx0" brushRef="#br0" timeOffset="145928.12">2499 17919 616 0,'2'-16'67'0,"7"0"-7"15,4 3-30-15,10-1 3 16,4 3-26-16,7 2-5 15,2 4-1-15,1 5-6 16,-8 0-64-16,-10 13-94 0,-12 4-208 16</inkml:trace>
  <inkml:trace contextRef="#ctx0" brushRef="#br0" timeOffset="146028.84">2533 18129 660 0,'-5'8'59'0,"6"-8"-13"0,30-2 3 16,21-13-38-16,22-4-19 15,19-13-98-15,22-6-179 16</inkml:trace>
  <inkml:trace contextRef="#ctx0" brushRef="#br0" timeOffset="176931.9">22884 11876 273 0,'5'-2'55'16,"-3"-4"14"-16,2-1-14 0,-2 0-10 15,3-1-16-15,0-3 6 16,-1 2 2-16,1 2-5 15,0 2 8-15,3-1-9 16,-4 2-12-16,1 4-8 16,-2 0-4-16,1 0-3 0,1 2-2 15,3 6 0-15,1 0 4 16,3 3 2-16,4 2-1 16,2-3-20-16,4 0 13 15,8 0 11-15,1-3 4 0,4-2-5 16,3-5-1-16,4 0 0 15,-5 0-3-15,1-10 1 16,-2-4-1-16,-4-4 0 16,0-6 6-16,3-2 1 15,-1-6 0-15,-2 0-6 16,4-4-2-16,2 2-1 16,-4 4 0-16,-2 1-1 0,-3 8 1 15,-4 1-1-15,-3 4-1 16,-3 7 0-16,-4 0-2 15,-3 7 1-15,1 2-3 16,-4 4-7-16,0 10-30 0,-8-1-56 16,-1-3-108-16</inkml:trace>
  <inkml:trace contextRef="#ctx0" brushRef="#br0" timeOffset="-209528.07">17825 9294 220 0,'-1'0'345'15,"1"0"-307"-15,5-5-1 16,13-2 1-16,7 0 12 0,7-5-22 16,6 1-11-1,3-1-3-15,2-1-1 0,3-1-9 16,-4-3-2-16,2 0 0 15,-5 1-1-15,-1 0 0 16,-10 3-1-16,-7 3 1 0,-9 2-1 16,-12 5-16-1,-4 3-4-15,-19 0-28 0,-10 9 6 16,-6 3 26-16,-4 1 17 16,-4 1 0-16,8 0 5 15,5-1 16-15,12-5 11 16,6-2 5-16,9-4-11 0,7-2-1 15,1 0-9-15,16-8-4 16,10-7-2-16,12-5 0 16,6-3-5-16,7-2-4 15,6 4-3-15,-4-1-9 16,-5 6-56-16,-5 0-78 16,-15 7-143-16</inkml:trace>
  <inkml:trace contextRef="#ctx0" brushRef="#br0" timeOffset="-208905.25">17213 14436 482 0,'-7'1'56'16,"5"-1"-14"-16,-1 0-2 0,3 0-22 15,3 0 0-15,8-7-8 16,9-4 2-16,2-7 4 15,9 0-3-15,2-2-9 16,3-4-2-16,2 1-1 16,-3 0-1-16,-1 5-5 15,-7 4-29-15,-7 4-27 0,-9 7-19 16,-11 3-39-16,-4 3-105 16</inkml:trace>
  <inkml:trace contextRef="#ctx0" brushRef="#br0" timeOffset="-208770.63">17238 14487 418 0,'-20'20'69'16,"13"-6"5"-16,7-10-21 16,11-4-22-16,19-6 1 15,12-15 0-15,11-8-17 16,15-10-11-16,3-5-3 16,2-10-74-16,2-5-260 0</inkml:trace>
</inkml:ink>
</file>

<file path=ppt/ink/ink18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6T08:32:32.3500000"/>
    </inkml:context>
    <inkml:brush xml:id="br0">
      <inkml:brushProperty name="width" value="0.05292" units="cm"/>
      <inkml:brushProperty name="height" value="0.05292" units="cm"/>
      <inkml:brushProperty name="color" value="#C00000"/>
    </inkml:brush>
  </inkml:definitions>
  <inkml:trace contextRef="#ctx0" brushRef="#br0">4045 9483 317 0,'-5'3'205'15,"-1"-3"-181"-15,3 0 24 16,1 0-1-16,2 0 2 16,0 0-18-16,0 0-13 0,0 0-3 15,0 0-21-15,4 2 23 16,6-1 10-16,5-1-2 16,7 1-1-16,4-1-3 15,11 0-4-15,7 0-4 16,3 0-3-16,8-1 0 0,4-2-4 15,3-1-4-15,0 0 0 16,3 1 2-16,0 0-1 16,0 2-1-16,0-1 1 15,-3 1-1-15,1 1 0 16,-2 0-4-16,-3 0 6 0,-1 0-4 16,-7 0 1-16,-3 0-1 15,-8 0 1-15,-3 0 0 16,-9 0-2-16,-5 0 2 15,-5 0-1-15,-7-4 1 16,-5 3 0-16,-3-4-7 0,-2 0-29 16,-3-4-69-16,-11-5-209 15</inkml:trace>
  <inkml:trace contextRef="#ctx0" brushRef="#br0" timeOffset="1148.56">4406 14636 206 0,'-5'0'120'0,"3"0"-66"15,-1 0 18-15,3 0-32 16,-2 0-7-16,2 0-2 15,0 0-6-15,0 0 6 0,0 0 1 16,0 0-4 0,0 0 3-16,0 0-7 0,0 0-2 15,0 0-8-15,0 0-1 16,0 0-2-16,0 0-2 16,5 1 6-16,2 1 1 15,4-2-14-15,2 1 11 0,7-1 4 16,2 0-7-16,5 0-4 15,6 0 3-15,9 0-2 16,4 0 1-16,8-3 1 16,7-1-2-16,2-1 0 15,5 2 1-15,2-2-6 0,4 1 1 16,3 0-1-16,-2-1 1 16,2 2 2-16,-3-5-2 15,-4 2-1-15,-5 2-1 16,-8-2 1-16,-3 2 0 15,-9 1-2-15,-6-1 0 16,-5 1 2-16,-7 2-5 0,-5 0 2 16,-4 1-2-16,-2 0-17 15,-3-2-15-15,-1-7-33 16,2-8-124-16</inkml:trace>
  <inkml:trace contextRef="#ctx0" brushRef="#br0" timeOffset="10516.58">10974 9551 29 0</inkml:trace>
  <inkml:trace contextRef="#ctx0" brushRef="#br0" timeOffset="11469.21">8107 9366 74 0,'-2'-2'332'16,"2"1"-269"-16,-2-1 2 16,2 2-7-16,0-1-9 15,0 1-8-15,0 0-16 16,0 0 1-16,4 0-18 0,2 0 13 16,1 0 1-16,2 0-5 15,3 0-5-15,4 0 0 16,5 0 3-16,3 0-5 15,11 0 3-15,4 0-2 16,2-4-1-16,8-4-1 16,1-1-2-16,0 1-3 0,4-1 0 15,-9 1-5-15,-3 0 5 16,-6 2-6-16,-9-1 2 16,-7 0 2-16,-3 0 0 15,-7 3-3-15,-4 0 5 16,-5 1-4-16,-1 1-4 15,0 0-24-15,-3-1-56 0,-6-1-151 16</inkml:trace>
  <inkml:trace contextRef="#ctx0" brushRef="#br0" timeOffset="11996.37">8210 10142 180 0,'-4'0'276'0,"4"0"-220"16,0 0 6-16,0-2-1 0,0 0-1 16,4-1-12-16,3 1-21 15,7 0-15-15,2-1 6 16,4 3 5-16,5-2-1 16,4 2-6-16,3 0-3 15,8 0-1-15,1 0-4 16,5 0-3-16,3-2-2 15,3-1-1-15,0-1 0 0,0-5-2 16,2 2-8-16,-3-8-48 16,-1-8-105-16,-1-7-414 15</inkml:trace>
  <inkml:trace contextRef="#ctx0" brushRef="#br0" timeOffset="13421.02">10955 9560 198 0,'-11'0'85'0,"2"0"-49"15,-1 0 25-15,3-2-8 16,-1 1-9-16,3 1-7 16,3 0-10-16,0 0 4 15,2-2 0-15,0 2-9 16,0 0-4-16,0 0-6 0,0 0-6 15,0 0 4 1,5 0 8-16,2 0 7 0,1 0-6 16,3 0-3-16,1 0-6 15,4 0-1-15,6 0-2 16,-1 0 0-16,8 0 0 0,0-4-3 16,7 3-3-16,0-5 6 15,2 1 4-15,1-1-3 16,-2 3 1-16,2-2-5 15,0-1 1-15,-1 1 0 16,-1 1-3-16,3-1 0 16,-2 1-1-16,1 1 1 0,2-1-1 15,-1-1 6-15,1 4-3 16,0-4 3-16,5 2-2 16,-5-1 4-16,2 0-3 15,0 0-1-15,1 0-2 16,-2 1-1-16,-1-1 0 0,0 0-2 15,-1 1 0-15,0-1 1 16,-5 1 0-16,3-1 0 16,0 3-1-16,-2-3 1 15,0 2-1-15,0 0 1 16,-1 0 0-16,1-1 0 0,-3 0 0 16,1 2-1-16,0-2 1 15,2 3 0-15,-4-4-1 16,2 4 2-16,1-3-1 15,0 2-2-15,-1-2 3 16,3 1-2-16,-3 2 1 0,-2 0-1 16,1-2 1-16,-1 2-1 15,-3 0 1-15,1 0-1 16,1 0 0-16,1 0 1 16,-1 0-1-16,-1 0 0 15,1 0 0-15,1 0-2 0,0 0 3 16,0-2 1-16,-1 2-4 15,-1 0 4-15,1 0-3 16,-2 0 4-16,1 0-1 16,1 0-2-16,3 0 1 15,-2 0 0-15,2 0-2 16,0 0 5-16,0 0-1 0,-2-1-2 16,-1 1 0-16,-2-2 2 15,0 2-1-15,1-2 0 16,-5 0-1-16,1 1 0 15,-1 1-1-15,-1-3 3 16,2 2-4-16,-3-2 2 0,1 1-1 16,-5 0 1-16,-2 0 1 15,1-2 0-15,-6 3-1 16,0-2 1-16,0 2-1 16,-2-1-1-16,1 1 2 0,-2-1-2 15,2 0 0-15,-1 2 1 16,5-1-2-16,-1 1 1 15,1 0 0-15,-1-2 1 16,1 2-1-16,-1 0-1 16,-1-1 1-16,-3-2 1 15,-1 2-1-15,2-2 0 0,-4-2 0 16,-3 0-4-16,-4-6-22 16,-4-7-47-16,-16-7-180 15</inkml:trace>
  <inkml:trace contextRef="#ctx0" brushRef="#br0" timeOffset="58365.09">2161 7836 480 0,'-10'0'21'0,"5"0"11"15,3 0 5-15,2 0-10 16,7 3-14-16,10 1 4 0,5-1 3 15,7 1 0-15,7-2-13 16,7-1 10-16,4-2-1 16,1 1-3-16,7 0 0 15,1 0-4-15,5-4 3 16,7-1-4-16,-2 0 1 16,4 0-1-16,1 2 0 0,3 1 1 15,0-1-3-15,3-2 3 16,3 1 1-16,2 1 1 15,6-1-5-15,2-2-1 16,1 1-3-16,1 0 4 0,-1 0-3 16,-2-1-2-16,-2 1 0 15,-8 2 1-15,-4-3-5 16,-4 2 4-16,-15 3-1 16,-1-3 2-16,-12 4-4 15,-5-5 4-15,-13 5-2 16,-6 0 0-16,-6 0 0 0,-7 0 0 15,-3 0 1-15,-3 0-7 16,0 0-22-16,-10 0-54 16,-7-8-55-16</inkml:trace>
  <inkml:trace contextRef="#ctx0" brushRef="#br0" timeOffset="59465.71">2287 12682 465 0,'-2'0'47'15,"2"-4"-25"-15,0 4 7 16,0 0-7-16,8 0-5 15,6 0-11-15,8 0 3 16,5 0 7-16,10-1 1 16,4 1 0-16,8 0 1 0,7 0 1 15,7 0 1-15,3 0-1 16,6 0-6-16,7 0-20 16,1 0 20-16,7 0-1 15,-3 0-1-15,5 0-2 16,-4 0-2-16,0 0-3 15,-2 0-3-15,-2-2 4 0,-1 0-6 16,-4-2 4 0,-1 2-2-16,0-1-1 0,-1 0 0 15,-6 1 1-15,0-4-3 16,-2 4 3-16,-6-3-1 16,-6 2 1-16,-7-3-1 0,-4 3 0 15,-11-1 0-15,-10 1 0 16,-8-1-8-16,-6-3-25 15,-8-4-38-15,-8-3-91 16</inkml:trace>
</inkml:ink>
</file>

<file path=ppt/ink/ink18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6T08:34:56.545000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2060"/>
    </inkml:brush>
  </inkml:definitions>
  <inkml:trace contextRef="#ctx0" brushRef="#br0">332 4316 538 0,'-5'-7'261'16,"-3"0"-248"-16,3 1 30 15,3 3 6-15,2 3-35 16,0 0-10-16,0 7-4 0,0 12-4 15,11 10 2-15,0 14 1 16,3 9 6-16,2 12 1 16,3 8-4-16,-6 4 3 15,1-1-2-15,0-5-1 16,-2-10-1-16,-3-10-3 0,2-11 3 16,-6-14-7-16,-2-8-16 15,-1-16-38-15,-2-2-35 16,0-24-61-16</inkml:trace>
  <inkml:trace contextRef="#ctx0" brushRef="#br0" timeOffset="385.03">286 4419 748 0,'-1'-32'34'15,"1"1"-19"-15,15 2 30 16,13 4-22-16,8 5-18 0,9 7-5 15,5 10 3-15,4 3-2 16,-2 15-2-16,-3 8-1 16,-12 10 0-16,-8 5-2 15,-16 5-14-15,-13 3-6 0,-17 3 2 16,-18-3 9-16,-18 0 8 16,-4-6 7-16,-8-5-2 15,2-8 3-15,8-5 1 16,12-10 9-16,12-1 2 15,13-6-4-15,13 0-7 16,6 3-6-16,23 1-6 0,10 3 6 16,10 4 4-16,5 2 1 15,7 5-4-15,2-1 3 16,-7 2-2-16,-7 2 0 16,-3-2 0-16,-4 2 0 15,-8-5 2-15,0 2-7 16,-4-5-61-16,-1-6-48 0,-2-8-69 15</inkml:trace>
  <inkml:trace contextRef="#ctx0" brushRef="#br0" timeOffset="763.07">838 4785 420 0,'0'0'262'0,"0"-1"-250"16,0-6 10-16,8 0 18 15,6-6-35-15,6-1 5 16,-3-2-1-16,2-4 4 16,-2 2-2-16,-6-2 3 15,-2 3-1-15,-9 0 4 16,0 5-1-16,-10 2-7 0,-9 4-6 15,-6 6-5-15,-2 3-1 16,-4 16 2-16,5 5 2 16,4 8-1-16,6 6-2 0,9-1 0 15,7 5 1-15,7-5 1 16,15-5 1-16,10-9-2 16,5-5 4-16,12-10-3 15,5-8-7-15,1-4-30 16,-1-18-41-16,-3-6-97 15,-8-3-230-15</inkml:trace>
  <inkml:trace contextRef="#ctx0" brushRef="#br0" timeOffset="1453.77">1313 4534 448 0,'5'-13'64'0,"0"-1"-15"15,-2 2 20-15,-1-1-2 16,-2 4-32-16,0 0 8 16,-2 4-16-16,-8 3-12 15,-7 2-7-15,-2 0-6 16,-1 12-1-16,-3 5 0 0,3 0-1 15,6 7-1-15,5-1 2 16,7 0-1-16,2 4 0 16,9 0 2-16,11-2 0 15,7 2-2-15,5-4 3 16,4 0-3-16,-2-1-1 16,-5-5 1-16,-6 3-5 15,-9-6-9-15,-10 0-1 0,-4-5 8 16,-18 2 2-16,-7-6 6 15,-7 0 1-15,-4-1 1 16,4-2-1-16,-3-2 0 0,10 0-1 16,9-6-1-16,9-4-37 15,7-6-55-15,9-6-46 16,14 1-195-16</inkml:trace>
  <inkml:trace contextRef="#ctx0" brushRef="#br0" timeOffset="1966.97">1399 4639 515 0,'3'-5'194'15,"-3"3"-128"-15,2 2-20 16,0 0-27-16,3 15-17 16,4 0-4-16,4 7 2 15,3 4 0-15,2-2 0 16,3-1-1-16,-3-3-13 16,-1-8-16-16,-5-4 0 0,-3-7-9 15,-4-1 21-15,-2-11 21 16,-3-6 3-16,0-6 5 15,0 1 13-15,0 0-17 16,0 4 14-16,0 4-9 0,3 5-2 16,4 9-6-16,5 0-6 15,7 4-3-15,4 9 2 16,3 1 1-16,5 3 2 16,2-2 0-16,-1-5-2 15,1-2-6-15,-3-6-2 16,-6-2 8-16,-2-2 1 0,-3-12 1 15,-9-5-1-15,-3-6 3 16,-7-3-5-16,-2-4-7 16,-15-7 14-16,-3-2-4 15,-6-2 7-15,-2 0 2 0,1 0 1 16,2 8-3-16,5 2 12 16,4 12-1-16,5 5 1 15,4 7-9-15,4 9-4 16,3 2-6-16,0 13-8 15,10 9 3-15,7 8 4 0,2 9 1 16,3 4 0-16,3 1 0 16,0-1-4-16,-2-2-23 15,-1-6-12-15,0-9 9 16,-5-6-10-16,0-15-41 16,-7-7-74-16</inkml:trace>
  <inkml:trace contextRef="#ctx0" brushRef="#br0" timeOffset="2245.27">1939 4316 680 0,'-4'-7'79'16,"1"0"-86"-16,3 5 68 16,0 2-35-16,5 7-28 15,7 13 1-15,5 1 0 16,5 10 3-16,0 4 0 15,0 7 0-15,0-1-1 0,0 1 0 16,-5-2 2-16,2-1-3 16,-2-5-2-16,-2-7 3 15,-3-6 1-15,3-5-3 16,-1-7 2-16,1-7-6 16,-3-2-14-16,0-6-25 15,-4-15-28-15,-8-4-65 0,-2-9-352 16</inkml:trace>
  <inkml:trace contextRef="#ctx0" brushRef="#br0" timeOffset="2359.77">2032 4475 522 0,'-12'-7'184'0,"7"-2"-172"0,5 0 31 16,17 2-19-16,14 0-29 16,8-4-40-16,10 0-68 15,2-1-190-15</inkml:trace>
  <inkml:trace contextRef="#ctx0" brushRef="#br0" timeOffset="2959.52">505 5156 290 0,'-12'2'205'0,"4"-2"-177"0,-1 0 21 15,4 0 0-15,5 0 8 16,0 0-4-16,0 0-16 15,12 0-17-15,5-2-8 16,16-5 8-16,14-1 11 16,12-2-14-16,18-4-4 0,16 0-2 15,17-4-2-15,10 0-5 16,11 0-2-16,10 1 4 16,-2-3-8-16,2 2 4 15,-3-2-2-15,-11 3 1 16,-8-1-1-16,-18 0-3 0,-14 2 3 15,-20 3-2-15,-19 3-1 16,-15-1-2-16,-15 2-4 16,-8 2 4-16,-10 0-2 15,0-2-5-15,-1-1-28 16,-8-3-38-16,4-5-109 0</inkml:trace>
  <inkml:trace contextRef="#ctx0" brushRef="#br0" timeOffset="3477.12">2390 4269 459 0,'-2'-6'73'0,"0"2"-5"16,2 1 22-16,0 1-25 0,0 2-11 16,0 0-25-16,0 0-9 15,0 0-9-15,0 12-6 16,0 1 3-16,6 4 6 16,-1 8-2-16,2 2 0 15,2 0-4-15,0 4-1 0,0-3-2 16,0 1-2-16,2-3 2 15,-4-4-3-15,0-4-2 16,-2-4 3-16,-1-4-5 16,-2-2 5-16,0-5-4 15,2 1 1-15,-4-3 1 16,0-1-18-16,0 0-14 0,0 0-43 16,0-10-69-16,-10-6-505 15</inkml:trace>
  <inkml:trace contextRef="#ctx0" brushRef="#br0" timeOffset="8371.49">4496 4167 566 0,'0'-8'66'0,"0"5"-9"0,0 1 7 16,0 2-16-16,0 0-24 15,-4 3-19-15,-3 15-7 16,-4 6 5-16,-3 13 6 15,-8 9 4-15,-3 9-1 16,-6 10-4-16,-1 2-3 16,-4 1-4-16,4-3 0 0,3-7-1 15,4-8 0-15,8-12 0 16,5-11 1-16,7-11-5 16,5-10-17-16,0-6-22 15,15-15-14-15,4-15-56 16,6-10-134-16</inkml:trace>
  <inkml:trace contextRef="#ctx0" brushRef="#br0" timeOffset="8656.92">4506 4231 482 0,'0'-2'262'0,"0"-3"-243"15,0-1-5-15,0 6 17 16,7 4-21-16,3 10-11 15,4 4 6-15,8 7 5 16,3 5 5-16,2 4-4 0,2 5-2 16,5 2-4-16,-5 5-2 15,1-1 0-15,-6 4-2 16,-5-2 1-16,1-4-4 16,-6-5 5-16,-1-6-4 15,-2-7 3-15,-3-9-3 16,0-1-1-16,-4-9-17 0,-4-4-28 15,0-2-33-15,-6-2-27 16,-7-10-164-16</inkml:trace>
  <inkml:trace contextRef="#ctx0" brushRef="#br0" timeOffset="9065.5">4245 4573 565 0,'-2'0'72'16,"2"0"-36"-16,0 0 21 0,2 0-17 16,12 0-25-16,4 0 2 15,6-2 12-15,4 0-10 16,5-3-8-16,1 4-5 15,0-3-4-15,0 2 1 16,0 0-3-16,-2 0-7 0,0 2-30 16,0-3-40-16,1-4-102 15,-1-6-281-15</inkml:trace>
  <inkml:trace contextRef="#ctx0" brushRef="#br0" timeOffset="9569.58">5081 4450 511 0,'-3'0'69'0,"1"0"3"16,2 0 17-16,0 0-31 16,0 0-41-16,0 0 2 15,7 0-10-15,6 0 5 16,6-2-2-16,3-1-7 15,7-1-2-15,3 0 0 0,0 3-2 16,3-1-1-16,-5 2-7 16,-1 0-35-16,-6 0-36 15,-7 3-82-15,-11 3-125 16</inkml:trace>
  <inkml:trace contextRef="#ctx0" brushRef="#br0" timeOffset="9725.73">5175 4579 531 0,'-6'5'117'0,"3"-3"-105"0,3-1 38 16,10-1 1-16,14 0-22 15,6 0-13-15,11 0-1 16,10 0-14-16,8-3 0 16,3-2-65-16,0-6-214 15</inkml:trace>
  <inkml:trace contextRef="#ctx0" brushRef="#br0" timeOffset="12718.81">5812 4204 216 0,'0'0'115'0,"0"-2"-77"0,0 2 36 16,0-2-5-16,0 2-29 15,0 0-7-15,0-1 3 16,0 1-2-16,0 0 0 16,0 0 3-16,0 0-24 15,0 0 4-15,0 0 5 0,0 0-5 16,0 0-3-16,0 0 3 15,0 0-7-15,0 0-3 16,0 0 0-16,0 0-3 16,0 0-2-16,0 0-2 15,0 3-1-15,0 8 1 16,2 5 1-16,3 5 1 0,-1 3-2 16,-1 6 1-16,4 2 0 15,-6 0 1-15,3 4-3 16,-3-3 1-16,3 1 0 15,-1-3 1-15,-1-3-1 0,0-1 2 16,1-4-3-16,-1-1 3 16,3-5-2-16,-3-2 0 15,3-1-1-15,-4-3 3 16,1-4-3-16,0 0 3 16,-1-1-4-16,-1-3 4 0,2 0-3 15,-2-3 2-15,0 2 1 16,0-2 1-16,2 2 2 15,-2-2 3-15,0 0-1 16,0 0 0-16,0 0-3 16,0 0 1-16,0 0 0 15,0 0 1-15,0 0-4 0,0 0-1 16,0 0-2-16,0 0 1 16,0 0 0-16,0 0 3 15,0 0-6-15,0 2 6 16,0-2-3-16,0 0 0 15,2 0-2-15,-2 0 4 0,0 0-2 16,0 0 0-16,3 0 1 16,2 0-2-16,3 2 3 15,4-2-4-15,2 0 2 16,8 0 3-16,4 0-2 16,1 0 0-16,7 0-1 15,-2 0 0-15,2 0-1 0,2-4 1 16,-4 2 1-16,-3 0-1 15,-4 1 1-15,-7-1-1 16,-5 2 0-16,-6-2 1 16,-4 2-1-16,-1 0 0 0,-2 0 0 15,0-1 1 1,1-3-3-16,6-2-16 0,0-6-41 16,5-6-125-16</inkml:trace>
  <inkml:trace contextRef="#ctx0" brushRef="#br0" timeOffset="13751.49">6099 4057 512 0,'-3'-7'118'15,"-1"0"-55"-15,4 2 7 16,0 4-13-16,0-2-30 16,4 3-18-16,8 0-6 15,5 3 0-15,5 6 1 0,0 2-1 16,3 2-2-16,3 1 0 16,0 1 1-16,-2-5-3 15,-1 3 1-15,-2-6 1 16,-5 1-2-16,-3-2-2 15,-3-3-16-15,-7 0-8 16,-1-3 0-16,-4 0 1 0,0 0 20 16,-6 0 7-16,-6-4-2 15,-6 1-11-15,-2 3 2 16,-1 0 8-16,-3 0 0 16,1 10 0-16,-3 5 2 15,2-1 0-15,2 4 0 0,6-4 2 16,0 2-5-16,7-6 4 15,1 0 1-15,5-5-4 16,1-5 5-16,2 0-1 16,0 0 4-16,9-5 10 15,1-8-8-15,2-5 1 16,-2 0-1-16,3-7 4 0,-1 0 4 16,0 0 1-16,-3 2-7 15,-2-2 1-15,-2 5-1 16,-2 8 3-16,-3 1-4 15,2 4-2-15,-2 4 0 0,0 3-2 16,0 0-10-16,0 10-4 16,0 6 2-16,0 9 7 15,3 7 0-15,0 6 1 16,2 6-1-16,4 6-2 16,4-2-15-16,3 2-22 15,2-3-16-15,1-10-77 0,7-6-35 16,1-10-306-16</inkml:trace>
  <inkml:trace contextRef="#ctx0" brushRef="#br0" timeOffset="14043.95">6843 4261 736 0,'-7'-18'10'0,"-5"2"3"0,-3 9 34 16,1 7-27-16,-5 0-18 16,4 17-5-16,-5 10 1 15,0 9-1-15,0 12 3 16,2 8 0-16,2 6 3 16,3 4-1-16,6 0 3 15,6-2-4-15,1-5-3 0,8-9 3 16,11-11-3-16,6-10-1 15,7-11 0-15,6-11-19 16,1-7-35-16,5-7-41 16,-3-18-94-16</inkml:trace>
  <inkml:trace contextRef="#ctx0" brushRef="#br0" timeOffset="14464.89">7014 4418 729 0,'-7'-9'35'0,"1"2"-26"16,4 5 33-16,2 2-7 16,0 0-27-16,10 13-15 15,2 1 7-15,4 9 7 16,2 4-4-16,4 1 3 16,-7 4-4-16,0 0 0 0,-5-1-2 15,-3-2-1-15,-4-5 0 16,-3-6-4-16,0-5-13 15,0-8-8-15,-10-5 3 16,0-9 6-16,-3-14-23 16,-1-9-30-16,2-7 27 0,-1-4 34 15,2 0 8-15,6 2 6 16,2 7 19-16,1 9 33 16,-1 7 10-16,3 5-36 15,0 10 1-15,6 3-21 16,6 0-9-16,7 9-4 0,3 9 3 15,7 2 0-15,3 6 0 16,7 4 0-16,-3 1-1 16,-1-2 3-16,3-5-7 15,-4 2-16-15,-3-10-26 16,-1-8-18-16,-5-6-52 16,-1-2-89-16</inkml:trace>
  <inkml:trace contextRef="#ctx0" brushRef="#br0" timeOffset="14656.61">7518 4398 631 0,'0'-5'90'0,"-5"-4"-62"0,-4 9 9 15,2 0-4-15,-4 7-27 16,-3 8-6-16,-5 4 1 16,-1 4-1-16,1 6 1 15,-1 1-1-15,-1 4-1 16,5-6-16-16,2 0-17 0,4-7-39 15,5-7-10-15,5-12-30 16,3-2-129-16</inkml:trace>
  <inkml:trace contextRef="#ctx0" brushRef="#br0" timeOffset="14912.98">7565 4419 29 0,'7'-3'697'0,"-3"-7"-662"15,-4 0 7-15,0 9 9 16,0 1-20-16,0 0-21 0,0 1-11 16,3 12-2-16,4 3 3 15,1 7 2-15,2 8 0 16,2 1 0-16,2 5 0 16,-2-1-1-16,-3 3 0 15,0-2-2-15,-4 0 2 0,-1-5-1 16,-2-6 0-16,1-4-13 15,-1-5-24-15,0-4-25 16,2-11-55-16,-1-2-54 16</inkml:trace>
  <inkml:trace contextRef="#ctx0" brushRef="#br0" timeOffset="15163.17">7854 4668 736 0,'0'-4'67'0,"0"2"-53"16,0 2 35-16,0 0-21 15,3 2-19-15,-1 7-13 16,1 5 5-16,4 2 3 16,-2 6-3-16,0-2 1 0,2 1-3 15,-2 0 3-15,2-3-4 16,-4-2 2-16,0-2-6 15,-1-3-32-15,-2-4-35 16,0-7-55-16,-3-1-66 16</inkml:trace>
  <inkml:trace contextRef="#ctx0" brushRef="#br0" timeOffset="15412.75">8012 4275 699 0,'5'-6'93'0,"-1"5"-86"16,5 1-3-16,1 9 21 15,9 13-12-15,0 10-6 16,5 5 5-16,-1 9-4 16,1 6-2-16,-5 5-1 0,-3-1-3 15,-5 2-1-15,-9-2-1 16,-2-2 0-16,-16-7-3 15,-9-2-18-15,-11-11-28 16,-3-8-46-16,-5-13-70 16</inkml:trace>
  <inkml:trace contextRef="#ctx0" brushRef="#br0" timeOffset="15995.9">9332 4050 507 0,'3'-21'60'0,"-3"4"-10"15,0-2 26-15,-2 3-20 16,-5 6-16-16,-1 1-14 0,-2 5-11 16,1 4-4-16,2 2-7 15,-1 12-8-15,0 9 2 16,1 8 0-16,3 9 4 15,3 9 0-15,1 6 3 16,1 6-1-16,5-1 0 0,2 5 0 16,4-5 1-1,-2-1-5-15,2-5 2 0,-4-4-4 16,1-8 3-16,-4-4-1 16,-5-8-8-16,0-7-23 15,-7-8-26-15,-11-10-68 16,-8-5-39-16</inkml:trace>
  <inkml:trace contextRef="#ctx0" brushRef="#br0" timeOffset="16515.4">8870 4537 619 0,'-9'-14'97'0,"13"-2"-82"16,26 6-1-16,11-1-3 15,17-2-10-15,7 3 1 16,11-3-1-16,0 4 2 15,2 0 7-15,-8 2-1 16,-9 1-6-16,-18 1 1 16,-13 4-3-16,-13 1 1 0,-10 0 1 15,-7 0 3-15,-7 5-5 16,-5 8 2-16,-3 3-1 16,2 1 0-16,4 6-4 15,5-3 4-15,4 3-2 16,6-3-2-16,10-2 2 0,3-6-1 15,-2-3-4-15,-2-3-8 16,-1-6-8-16,-4 0 0 16,-2-11-13-16,-4-7 26 15,-4-1 10-15,-2-3 0 16,2 0 12-16,0 5 16 0,0 0 1 16,0 5-18-16,0 7 2 15,10 5-11-15,7 0-5 16,4 11-3-16,6 8 2 15,0 2 2-15,-2 6-1 16,-4 0 2-16,-6 2-2 16,-8-6-1-16,-7-5-6 0,0-6 0 15,-4-6 11-15,-3-6-2 16,-1-6 17-16,0-12 3 16,4-5-1-16,4-7-4 15,0-2-10-15,13-2-6 0,12 3-5 16,10 1-37-16,6 2-86 15,3 2-212-15</inkml:trace>
  <inkml:trace contextRef="#ctx0" brushRef="#br0" timeOffset="17065.32">10803 4289 639 0,'0'-17'49'0,"-11"2"-3"16,-7 4 18-16,-4 4-40 16,-5 4-18-16,1 3-3 15,-3 3-2-15,0 12 1 16,4 3-1-16,1 5 0 15,10 3 0-15,8 3 0 16,6 2 1-16,2 1 0 0,18 0-2 16,5 0 1-16,6-4 1 15,3 1-2-15,-2-4-1 16,-1-5-3-16,-8-4 2 16,-7-2-2-16,-10-5 3 0,-6-2-11 15,-15-3 7-15,-14-3 6 16,-5 1 3-16,-5 0-3 15,-1-2-1-15,3 0 1 16,9 0-3-16,13 0-10 16,11 0-27-16,8-2-56 15,21-5-28-15,16-5-272 0</inkml:trace>
  <inkml:trace contextRef="#ctx0" brushRef="#br0" timeOffset="17784.44">11090 4463 401 0,'11'-15'335'15,"-11"3"-282"1,-3 3-3-16,-14 1-14 0,-14 5-32 16,-4 3-4-16,-3 0-2 15,-4 9 0-15,5 7 3 16,6 4-2-16,9 3-1 0,12 0-6 16,10 2 4-16,5-2-9 15,19 1 3-15,6-8 1 16,6-2 1-16,3-9-1 15,0-5-3-15,-4 0 0 16,-6-9-4-16,-8-7 15 16,-6-5-5-16,-8-2 4 0,-7-4 2 15,0 0-6-15,-7 2 10 16,-3 2 11-16,5 5 6 16,0 6 2-16,3 6-4 15,2 6-10-15,0 0-12 16,11 6-5-16,5 8 8 0,6 6 0 15,1 2 0 1,0 2-1-16,-1 1 2 0,-5-2-2 16,-3-3 1-16,-7-4-1 15,-6-6-1-15,-1-4-4 16,0-6 2-16,0 0 7 0,-5-11 3 16,0-5-2-16,3-3 1 15,2-5 4-15,0 1-3 16,2 0 0-16,10 3-3 15,5 6-1-15,0 7-2 16,5 3-3-16,3 4 0 0,0 4 0 16,-4 8 0-16,1 6 2 15,-7 3 0-15,-4-1 0 16,-6 3-1-16,-5-5 2 16,0-3-5-16,0-7 0 15,-4-4 3-15,-3-4 3 16,2-2 5-16,2-10 2 0,3-8-1 15,0-2-2-15,3 0 2 16,9-6 0-16,2 7-2 16,6 4 0-16,-3 2-1 15,0 10-4-15,2 5 0 0,-4-2-2 16,2 11-4-16,-3 9 6 16,2 3-2-16,-2 6 2 15,1 2-1-15,-1 3 1 16,1 0-6-16,-1-6-24 15,4 0-17-15,-4-10-28 16,5-9-44-16,-4-7-141 0</inkml:trace>
  <inkml:trace contextRef="#ctx0" brushRef="#br0" timeOffset="18055.66">11765 4498 631 0,'0'-7'36'16,"0"2"6"-16,5-1 6 15,8 3-24-15,3-5-20 16,4 0-4-16,0 0-2 16,-3-2 4-16,0 1-1 15,-10-2-1-15,-4 1-3 0,-3 3 2 16,-10 3-1-16,-10 2 2 16,-2 2 3-16,-3 6 1 15,2 11 6-15,1 7 7 16,8 6-6-16,8 0-4 15,6 4-2-15,10-2-2 0,13-3-4 16,12-4 1-16,5-11-44 16,3-10-74-16,4-4-206 15</inkml:trace>
  <inkml:trace contextRef="#ctx0" brushRef="#br0" timeOffset="18510.94">12647 4289 656 0,'5'-17'85'0,"-3"2"-21"0,0 8 1 15,-2 0-28-15,1 5-19 16,3 2-10-16,-1 13-7 15,5 8-2-15,1 13 3 16,0 9 2-16,2 11 1 16,-2 4-2-16,1 7-1 0,-1-7-1 15,-1 2-1-15,-1-10 2 16,0-12-2-16,0-7 0 16,-1-10-6-16,-3-10-13 15,1-6-10-15,-3-5-30 16,1-14-9-16,-2-15-78 0,0-4-226 15</inkml:trace>
  <inkml:trace contextRef="#ctx0" brushRef="#br0" timeOffset="18721.46">12613 4327 508 0,'-10'-25'187'0,"8"7"-150"0,2 3 4 15,10 9 3-15,13 6-28 16,4 0-9-16,3 11-1 15,4 10 0-15,-3 3-2 16,-8 5-2-16,-8 2-2 16,-9 1-2-16,-6-4-11 0,-21-1-12 15,-6-6-20-15,-8-6-2 16,-5-8-23-16,3-7-13 16,4-2-192-16</inkml:trace>
  <inkml:trace contextRef="#ctx0" brushRef="#br0" timeOffset="19174.37">13103 4345 620 0,'-6'-8'141'0,"2"2"-112"15,3 2 45-15,1 4-30 16,0 0-32-16,0 12-12 0,3 6 2 16,3 4-2-16,1 6 5 15,2 2-6-15,-4 4 4 16,0-2-5-16,0-1 2 15,0-4-19-15,-1-8-31 16,-3-4-24-16,1-12-35 0,-2-3-49 16,0-14-194-16</inkml:trace>
  <inkml:trace contextRef="#ctx0" brushRef="#br0" timeOffset="19395.7">13074 4306 578 0,'0'-19'107'16,"9"7"-69"-16,9 5 19 15,7 7-31-15,7 0-6 16,5 9-8-16,0 14 0 16,-3 6-4-16,-7 5-5 15,-9 5-3-15,-12 6-1 0,-6 1-7 16,-18-5-26-16,-11-2-2 16,-7-7 22-16,-8-8-4 15,3-10 13-15,2-9 1 16,7-5-24-16,7-7-32 15,12-11-24-15,13-8-112 16</inkml:trace>
  <inkml:trace contextRef="#ctx0" brushRef="#br0" timeOffset="19782.3">13570 4314 698 0,'3'0'117'0,"15"0"-110"16,-18 5 0-16,0 15 10 15,-5 4 6-15,-4 8-11 16,0 5-8-16,-1 2-2 16,4-3-1-16,2-2-1 15,1-9 1-15,1-5-1 0,2-9-7 16,0-11-1-16,0-2 2 16,0-18 11-16,0-7-3 15,5-10-2-15,4-6 1 16,2-6-1-16,0 5 2 15,1 6-1-15,1 5 3 0,-1 8 6 16,1 9-2-16,-2 9-5 16,1 7-2-16,3 7-2 15,-1 14-1-15,2 9-1 16,2 4 6-16,0 11-5 16,2-1 5-16,-3 5-5 15,0-5 4-15,-1-1-5 0,-1-3-10 16,-7-6-9-16,-4-10-24 15,-4-8-30-15,-9-10-75 16,-13-6-141-16</inkml:trace>
  <inkml:trace contextRef="#ctx0" brushRef="#br0" timeOffset="19900.64">13557 4539 599 0,'0'-14'160'15,"16"0"-150"-15,15 3-9 16,12 2 3-16,16 0-5 15,2 2-2-15,4-5-76 0,-1-1-138 16</inkml:trace>
  <inkml:trace contextRef="#ctx0" brushRef="#br0" timeOffset="20498.57">14473 4334 676 0,'3'-16'105'16,"-3"5"-67"-16,0 4 26 0,0 3-28 16,4 4-22-16,1 8-13 15,3 7-3-15,1 9 2 16,1 2 0-16,5 7 0 15,-5-4 1-15,2-1 1 16,-5-3-1-16,-2-6-4 0,-3-4-8 16,-2-6-15-16,0-9-6 15,-4 0 0-15,-3-20 15 16,-6-5-11-16,3-9 4 16,-1-7 13-16,2-5 12 15,0-1 18-15,5 7-4 16,1 7 10-16,3 6 6 0,0 12-3 15,3 7-6-15,8 8-15 16,7 0-7-16,8 13 1 16,1 7-1-16,8 5-2 15,1 5 4-15,2 2-4 16,-3-2 3-16,-1 0-1 0,-1-3-16 16,-5-6-20-16,-1-4-22 15,-3-6-53-15,-2-10-49 16,-5-1-245-16</inkml:trace>
  <inkml:trace contextRef="#ctx0" brushRef="#br0" timeOffset="20677.53">15044 4220 429 0,'4'-4'267'16,"-4"-13"-201"-16,-10 17-8 16,-6 0-38-16,-5 7-20 15,-6 9 0-15,-6 7 0 16,1 6-1-16,3 1 1 0,0 3-2 15,9-2-19-15,5-4-23 16,6-8-23-16,9-4-21 16,3-12-38-16,16-3-123 15</inkml:trace>
  <inkml:trace contextRef="#ctx0" brushRef="#br0" timeOffset="20883.37">14997 4239 652 0,'5'-5'92'0,"1"-11"-24"15,-5 12-8-15,2 4-27 16,0 0-22-16,3 15-11 0,-1 8-1 16,4 6 2-16,0 4 2 15,2 10-2-15,-1 2 0 16,2 0-1-16,-4-1 0 16,1-3 1-16,-2-5-10 15,1-2-24-15,-1-6-30 0,0-8-48 16,-2-11-50-16,5-9-296 15</inkml:trace>
  <inkml:trace contextRef="#ctx0" brushRef="#br0" timeOffset="21098.06">15274 4500 693 0,'0'-9'101'15,"0"2"-65"-15,0 2 31 16,0 3-34-16,0 2-17 15,1 0-11-15,5 5-1 0,-3 8-4 16,7 5-1-16,-2 5 4 16,3 4-3-16,-1 5 3 15,-2 2-5-15,-1-1 5 16,-3 3-11-16,-4 0-38 16,-6-8-74-16,-11-8-172 15</inkml:trace>
  <inkml:trace contextRef="#ctx0" brushRef="#br0" timeOffset="44223.39">16209 4339 126 0,'-2'0'112'15,"0"0"-86"-15,2 2-13 16,0-2-8-16,0 0-23 0,0 0-59 16,0 0-34-16</inkml:trace>
  <inkml:trace contextRef="#ctx0" brushRef="#br0" timeOffset="45436.78">11461 5499 547 0,'-25'0'67'15,"9"0"-40"-15,6 1 47 0,5-2-17 16,2 1-40-16,3 0-3 15,3 0-9-15,11 0 3 16,3 0 17-16,10 0-1 16,7 0-5-16,10 0 2 15,4 0-8-15,7 0 0 16,6-2-4-16,2 0-3 0,5-1-1 16,3-3-4-16,-5 2 0 15,1 1 0-15,-10 2-3 16,-3-2 3-16,-9 2-2 15,-8-3-5-15,-6 4-6 0,-9 0-6 16,-12 0-15-16,-8 0-13 16,-4 0-26-16,-17 0-61 15,-12 4-48-15</inkml:trace>
  <inkml:trace contextRef="#ctx0" brushRef="#br0" timeOffset="45763.07">11473 5659 633 0,'-4'0'36'15,"4"0"-20"-15,21 0 35 0,11 0-11 16,12 0 2-16,9-5-16 16,13 1-5-16,2-1-6 15,3 2-9-15,1-1-3 16,-3 2-1-16,-5-2-2 0,-8 1 0 15,-11-1 0-15,-8-1 1 16,-8 2 0-16,-11 1-1 16,-6-2 0-16,-5 3 1 15,-1-1 0-15,-6 2 2 16,0 0-2-16,0-3-1 16,0 2 0-16,0-1-6 0,0-1-15 15,7-1-21-15,0-3-40 16,2-4-97-16,1-1-206 15</inkml:trace>
  <inkml:trace contextRef="#ctx0" brushRef="#br0" timeOffset="46178.89">12145 5267 707 0,'-3'-2'36'0,"3"2"-34"16,1 0 13-16,14 2-18 15,7 7 38-15,9 3-7 16,4 2-3-16,8-1-7 0,4 1-3 16,1 3-4-16,1-3-7 15,4 0 0-15,-6 2-3 16,2-2 0-16,-2 2-1 15,-4-1 0-15,-4-3 0 16,-1 1 1-16,-8 1-1 0,-4-6-1 16,-6 2 1-1,-6-3 0-15,-6-2 0 0,-2 1 0 16,-4 1-2-16,-2-2 2 16,0 2 2-16,-8 2 4 15,-5 3 0-15,-9 5 0 16,-7 1-2-16,-9 2-3 0,-10 6-1 15,-7-2 0-15,-8 7-7 16,-6 0-32-16,-3 1-25 16,1-2-39-16,0-5-84 15</inkml:trace>
  <inkml:trace contextRef="#ctx0" brushRef="#br0" timeOffset="46719.04">11493 5315 664 0,'0'-5'47'0,"0"3"-24"15,0 2 16-15,-3 3-16 16,-7 15-22-16,-7 7-4 15,-2 9 6-15,-10 4-2 0,-2 4 2 16,-3 3-2 0,0-2 0-16,-2-4 1 0,2-2 2 15,3-8 6-15,6-4 3 16,7-7 0-16,4-7 0 16,5-3-3-16,5-4 0 0,4-2-5 15,0 0-5-15,14 1-1 16,6 1 3-16,7 3 3 15,9 3 0-15,8 3-1 16,4 0 1-16,6 3-1 16,5 2-2-16,1-1 0 15,1 3 1-15,-4 3-5 0,-5 4 2 16,-7 2-24-16,-7 1-54 16,-10 0-118-16</inkml:trace>
  <inkml:trace contextRef="#ctx0" brushRef="#br0" timeOffset="49528.25">4820 6095 619 0,'0'-6'105'15,"0"3"-75"-15,-2 0 8 16,2 3 5-16,0 0-26 15,2 13-16-15,-2 7-2 16,-2 9 4-16,-4 10 4 0,-1 11 1 16,-2 11 5-16,-4 4-8 15,-1 5-2-15,-3-3-1 16,2-4 1-16,0-9-5 16,1-11 5-16,5-11-3 0,4-12-2 15,2-11-14-15,3-9-19 16,0-1-30-16,12-22-8 15,-2-11-84-15,5-16-260 16</inkml:trace>
  <inkml:trace contextRef="#ctx0" brushRef="#br0" timeOffset="49771.53">4796 6225 597 0,'2'-14'76'16,"-2"1"-31"-16,3 8-2 15,4 5 0-15,5 0-26 16,3 10-13-16,7 10-2 15,5 7 3-15,2 12 4 0,7 7-2 16,-6 10-5-16,1 3 2 16,-2-2 0-16,-4 0-3 15,-4-7 0-15,-1-5 3 16,-4-10-3-16,-5-8 0 16,-4-8-3-16,-2-5 5 15,-5-6-5-15,0-8-15 0,-5 0-14 16,-9-4-19-16,-3-10-51 15,-8-6-42-15,-2-1-281 16</inkml:trace>
  <inkml:trace contextRef="#ctx0" brushRef="#br0" timeOffset="49950.52">4728 6497 535 0,'0'-5'93'0,"0"-2"-68"0,12 2 4 15,10 0 15-15,10-3-24 16,6 5-10-16,6-1-5 16,7 1-6-16,3 2 2 15,0-2-3-15,-1 2-73 16,-4-3-114-16</inkml:trace>
  <inkml:trace contextRef="#ctx0" brushRef="#br0" timeOffset="50150.3">5383 6473 677 0,'-7'4'88'0,"7"-4"-67"16,0 0 27-16,7-2-23 16,13-2-17-16,3-1-8 15,7 1 0-15,4 2-6 16,-1 2-33-16,-6 0-33 0,-9 7-51 15,-13 6-51-15,-5 7-191 16</inkml:trace>
  <inkml:trace contextRef="#ctx0" brushRef="#br0" timeOffset="50249.39">5414 6630 552 0,'-11'8'76'0,"10"-6"-37"0,4 0 23 16,23-4-24-16,13 1-29 15,10-10-9-15,12-7-59 16,7-4-117-16</inkml:trace>
  <inkml:trace contextRef="#ctx0" brushRef="#br0" timeOffset="50949.49">6179 6268 588 0,'-4'-11'61'15,"3"0"8"-15,1 6-3 16,0 2-13-16,0 3-26 16,0 0-19-16,3 8-8 15,6 12 0-15,-1 5 3 0,6 7 1 16,-2 11 0-16,0 3-2 15,-1 4-1-15,-2 0 0 16,-2-5 0-16,-4-6 0 16,0-9 1-16,-3-9-2 15,0-6 0-15,2-6 1 0,-2-4 0 16,2-5 0-16,-2 2 3 16,1-2 3-16,-1 0 4 15,2 0-3-15,2 0-2 16,-3 0-1-16,5 0-3 15,-1 0 1-15,3 0-3 16,-1 0 4-16,-4 1-2 0,4-1-3 16,-2 0 4-16,5 0-2 15,2 0 3-15,5 0 0 16,5 0-3-16,5 0 0 16,7 0 1-16,4-1-3 15,4 1 2-15,-1 0 1 0,-2 0-2 16,0 0-1-16,-11 0-3 15,-5 0-4-15,-8 0-4 16,-8-2-4-16,-5 2-7 16,-2-4 1-16,-7-1-15 15,-2-2-39-15,1-4-57 0,-1-6-157 16</inkml:trace>
  <inkml:trace contextRef="#ctx0" brushRef="#br0" timeOffset="51349.66">7056 6195 723 0,'-5'-9'38'16,"-9"3"-9"-16,-1 6 15 15,-2 8-27-15,-3 15-12 16,0 11-3-16,6 14-1 15,1 9 4-15,6 5-1 0,7 1-2 16,3-3 1-16,16-3-3 16,2-11 0-16,10-10 0 15,1-10-4-15,6-8-28 16,1-7-22-16,2-9-49 16,-3-2-65-16,-2-17-317 0</inkml:trace>
  <inkml:trace contextRef="#ctx0" brushRef="#br0" timeOffset="51860.01">7350 6453 695 0,'0'-3'76'0,"-2"3"-64"15,2 0 9-15,0 3-13 16,5 12-5-16,2 6 2 16,0 4-3-16,1 3-1 15,-6-5-1-15,-2 1 0 16,0-7-8-16,0-9-13 0,-10-7 4 15,-2-2 13-15,0-17 7 16,-2-7 1-16,4-7 4 16,-1-4 7-16,4-1 7 15,3 3 1-15,4 5-7 16,0 8-1-16,11 9-8 0,7 4-4 16,4 8-3-16,5 4-3 15,3 14 1-15,1 4 0 16,3 2 1-16,-5 3 1 15,-3-2-1-15,-3-4 2 16,-4-6-1-16,-5-3-1 16,-6-7-8-16,-1-5-1 0,-2-3 2 15,-2-12-2-15,4-5-30 16,3-6-6-16,2-3 15 16,2 1-20-16,3-1 1 15,1 4 35-15,-2 6 11 16,0 5 5-16,-5 5 5 0,-4 3 20 15,-6 4 19-15,-1 2-2 16,-5 4-2-16,-10 9-13 16,-6 5-10-16,-4 5-7 15,-2 5-8-15,-2 1 0 0,7 3-3 16,2-1-2-16,5-2-17 16,9-2-32-16,6-9-67 15,2-8-58-15</inkml:trace>
  <inkml:trace contextRef="#ctx0" brushRef="#br0" timeOffset="52059.44">7777 6377 447 0,'0'-6'329'0,"0"1"-297"16,0 5 2-16,0 0-3 15,0 7-22-15,0 9-7 16,0 9-1-16,7 3 0 0,2 8 1 15,-1 1-1-15,2 4-1 16,-1-1-13-16,-1-2-38 16,2-4-38-16,-3-5-55 15,4-9-144-15</inkml:trace>
  <inkml:trace contextRef="#ctx0" brushRef="#br0" timeOffset="52372.67">8037 6562 393 0,'-10'-18'384'0,"4"2"-357"15,0 3 6-15,6 7 12 16,0 3-23-16,8 3-14 16,6 1-9-16,4 10-2 15,2 11 0-15,0 2 0 0,-6 8 4 16,-5-2-10-16,-9 4-18 15,-2-4-12-15,-14-3 10 16,-3 0 19-16,-3-9 11 16,0-2 1-16,8-5 12 15,4-4 10-15,9-6-2 0,1-1-2 16,18 0-11-16,14 0-2 16,8-8-7-16,7-5-13 15,4-3-58-15,2-6-81 16,-8-12-132-16</inkml:trace>
  <inkml:trace contextRef="#ctx0" brushRef="#br0" timeOffset="52558.44">8376 6330 722 0,'-5'-7'54'0,"5"4"-16"16,2 3 2-16,18 8-25 15,3 14-10-15,7 8-2 0,4 11 1 16,1 9-2-16,-11 7 0 15,-9 4-2-15,-13 3 0 16,-5-2-4-16,-24-3-28 16,-13-11-44-16,-14-10-63 0,-5-17-169 15</inkml:trace>
  <inkml:trace contextRef="#ctx0" brushRef="#br0" timeOffset="53134.83">9666 6189 495 0,'0'-36'75'16,"0"3"-16"-16,-7 4 31 0,-6 9-29 15,1 4-29-15,-5 7-13 16,0 8-2-16,0 1-6 15,3 16-9-15,1 7-4 16,6 14 1-16,3 8 2 0,4 9 2 16,0 6-1-16,11 6 1 15,5 2 2-15,-2-4 0 16,5 0-3-16,-3-6 0 16,0-5-2-16,-6-7 0 15,-2-7-4-15,-8-10-30 16,2-7-44-16,-18-10-70 0,-8-12-156 15</inkml:trace>
  <inkml:trace contextRef="#ctx0" brushRef="#br0" timeOffset="53615.23">9253 6660 712 0,'-3'-13'78'0,"18"0"-66"0,18-3 5 15,17 1-6-15,11 0-2 16,13-2-3-16,1 3-4 15,4 1 2-15,-6 3-2 16,-5 1-2-16,-21 5 1 0,-13 0-1 16,-10 4-3-16,-17 0-8 15,-7 8-1-15,-12 2 11 16,-7 8 1-16,4 0 1 16,-2 5-2-16,7 0 1 15,5-1 2-15,5 3-2 0,0-4 1 16,8-3-2-16,1-4-7 15,1-5-31 1,-2-6-13-16,1-3 11 0,-2-7 36 16,1-9 6-16,-3-5 0 15,4-4 9-15,6-1 24 0,-3 2-3 16,6 4-10 0,5 6-9-16,0 9 1 0,4 5 3 15,4 11-2-15,-7 10-6 16,1 10-6-16,-8 2-2 15,-5 6-1-15,-2-3-8 0,-10-7-5 16,0-4 4-16,-3-11 1 16,-9-9 9-16,2-5 3 15,-1-19 5-15,8-10 3 16,3-7-4-16,2-6-7 16,15-5 1-16,14 1-6 0,8-1-39 15,8 4-136-15</inkml:trace>
  <inkml:trace contextRef="#ctx0" brushRef="#br0" timeOffset="54146.81">11159 6318 548 0,'8'-20'75'16,"-8"2"-30"-16,0 4 23 16,-13 4-15-16,-4 4-26 0,-12 6-13 15,-2 0 0 1,-3 7 3-16,2 9-6 0,5 4-2 16,9 5 1-16,9 3-5 15,9 4-3-15,7 4-1 16,17 3-1-16,6-2 0 0,8 5 0 15,1-9-1-15,-1 1-6 16,-7-11-1-16,-9-3 0 16,-12-5-3-16,-10-7-5 15,-15-2 9-15,-14-5 8 16,-12-1 1-16,-6 0-2 16,-2-4 2-16,5 0 0 0,8-3-3 15,14 3 2-15,17-3-1 16,10 3-22-16,26 1-45 15,16-2-62-15,11-7-62 16</inkml:trace>
  <inkml:trace contextRef="#ctx0" brushRef="#br0" timeOffset="54808.78">11398 6496 580 0,'31'-18'114'0,"-31"2"-61"16,-2 6 22-16,-17 6-35 15,-5 4-25-15,-4 2-10 0,-1 10-2 16,2 10-2-16,5 3-2 15,6 1 2-15,11 3-3 16,5-3-2-16,0-2-1 16,11-6-9-16,7-6 0 15,3-6 4-15,2-6-2 16,-1 0 1-16,-3-11 4 0,1-6 2 16,-6-6 4-16,0-4 2 15,-4-1 0-15,1-2 5 16,-2 5-4-16,-2 3 7 15,0 8 4-15,1 5-4 16,2 7-1-16,2 2-5 0,0 8-3 16,4 8 0-1,0 3 1-15,-2 6-2 0,-2-1 1 16,-6-1-2-16,0-4-6 16,-6-3-1-16,0-5 2 15,0-7 1-15,-6-4 6 16,1 0 4-16,2-8-1 0,3-7-1 15,0-7 3-15,5 2-3 16,9 0 3-16,6 4-5 16,5 0 1-16,1 10 0 15,3 6-1-15,0 0-2 16,-4 6 1-16,-3 10 0 0,-3 0 1 16,-4 6-2-16,-6-4 2 15,-7 4 0-15,-2-7-1 16,-2-2 0-16,-7-7 1 15,0-3 1-15,-2-3 3 16,8-9 6-16,-1-7-1 0,4-9-1 16,5-2 3-1,10-2-1-15,4 3-4 0,3 3-4 16,3 7 0-16,3 4-1 16,-3 8-4-16,-1 4 4 15,0 4-3-15,-1 10 1 0,-1 5-1 16,-1 4 0-16,-1 4 0 15,0 4 2-15,-4-1-11 16,1-5-28-16,-4 0-15 16,1-8-31-16,-4-6-32 15,0-7-97-15</inkml:trace>
  <inkml:trace contextRef="#ctx0" brushRef="#br0" timeOffset="55037.56">12174 6596 618 0,'4'-8'56'15,"2"-2"-10"-15,2-3-11 0,6 5-11 16,5-3-15-16,4-3-7 16,1-3-2-16,-5 4 2 15,-2-4-2-15,-7 5 0 16,-7-1 0-16,-3 6 5 16,-1 6 7-16,-13 1-3 0,-5 4-7 15,-1 13 0-15,6 6 1 16,0 6-3-16,7 3 0 15,7 1-2-15,3-1-25 16,17-8-56-16,5-5-94 16</inkml:trace>
  <inkml:trace contextRef="#ctx0" brushRef="#br0" timeOffset="55437.01">13173 6389 599 0,'2'-21'101'0,"-2"1"-49"16,1 4 25-16,3 5-19 0,-2 6-29 15,-1 5-12-15,5 4-12 16,2 15-3-16,2 13-3 16,2 11 5-16,3 10 0 15,-1 7-3-15,3 2 0 16,-4-2-1-16,2 0 0 0,-3-15-3 15,0-5-10-15,-3-12-8 16,-4-6-25-16,-5-13-12 16,0-9-30-16,-12-15-30 15,-10-13-75-15</inkml:trace>
  <inkml:trace contextRef="#ctx0" brushRef="#br0" timeOffset="55654.24">13103 6382 616 0,'-4'-36'92'0,"4"6"-46"15,9 10-8-15,15 6 2 16,10 9-25-16,5 5-12 16,4 1 3-16,-1 16 6 0,-6 8-6 15,-6 7-1-15,-16 5-3 16,-12 2-4-16,-4 1-3 16,-22 1-15-16,-8-8-13 15,-5-7 8-15,-3-4 7 16,5-9-3-16,6-6-18 0,7-7-19 15,15 0-12-15,7-13-82 16</inkml:trace>
  <inkml:trace contextRef="#ctx0" brushRef="#br0" timeOffset="55837.42">13565 6357 21 0,'14'-9'753'15,"-7"4"-710"-15,-6 3-11 16,-1 2-2-16,0 7-21 15,0 15-6-15,2 4-3 16,-2 8 1-16,2 9 0 0,4-2 0 16,-4 1-1-16,3-9-5 15,0-4-37-15,-5-8-31 16,0-14-61-16,0-7-86 16</inkml:trace>
  <inkml:trace contextRef="#ctx0" brushRef="#br0" timeOffset="56062.25">13502 6345 676 0,'7'-17'75'16,"10"9"-70"-16,10 4 26 15,7 4 8-15,5 7-7 16,3 15-18-16,-2 4-5 0,0 10-4 16,-12 5-2-16,-8 0-1 15,-12 4-4-15,-8-3 2 16,-13-4-6-16,-16-5-16 15,-7-8 1-15,-9-5 6 16,4-9-1-16,0-8-18 0,10-3 1 16,6-3-37-16,16-12-15 15,9-6-156-15</inkml:trace>
  <inkml:trace contextRef="#ctx0" brushRef="#br0" timeOffset="56427.08">13950 6439 640 0,'2'0'171'0,"-2"0"-162"16,0 11-12-16,-2 6 9 15,-3 8 15-15,2 5-6 0,-1 4-8 16,2-2-3-16,1-6-3 16,-1-5 0-16,2-9-1 15,0-5 0-15,0-7 2 16,0-8 5-16,0-16 3 15,3-9-8-15,6-9 0 0,0-5-1 16,4-5 1-16,1 2 2 16,2 8-1-16,-2 6 0 15,-3 9 1-15,0 9-1 16,-4 14-1-16,0 4-1 16,3 17-5-16,0 11 0 0,1 12 3 15,2 10 2-15,1 6-1 16,-1 3-1-16,1 0-2 15,-4-5-8-15,-4-4-20 16,-2-12-18-16,-4-7-25 16,-10-16-52-16,-9-11-79 15</inkml:trace>
  <inkml:trace contextRef="#ctx0" brushRef="#br0" timeOffset="56541.25">13925 6568 627 0,'0'-12'81'0,"18"0"-75"0,9 2-2 15,11 6-7-15,11 1-24 16,2-3-82-16,7-1-340 16</inkml:trace>
  <inkml:trace contextRef="#ctx0" brushRef="#br0" timeOffset="57037.44">14810 6373 516 0,'0'-3'235'16,"7"3"-205"-16,0 0-10 16,8 7 4-16,-1 8-3 15,1 9-8-15,-3 4-10 16,1 3-2-16,-7 3 0 0,-5-4-2 16,-1-4-2-16,0-6-12 15,-7-6-4-15,-1-10 11 16,1-4 7-16,0-9 3 15,-1-14-1-15,3-6 2 16,2-10 0-16,3-2 0 16,0 2 4-16,4 1 2 0,5 9-1 15,5 7 3-15,3 8 0 16,0 10-6-16,5 4-3 16,3 4-2-16,0 15 0 15,4 6 0-15,2 3-1 0,1 7-2 16,0-2-13-16,-3-3-30 15,2-3-34-15,-4-10-22 16,-5-9-44-16,-2-8-189 16</inkml:trace>
  <inkml:trace contextRef="#ctx0" brushRef="#br0" timeOffset="57221.55">15369 6346 481 0,'5'-19'139'15,"-3"10"-50"-15,-2 3 0 16,-6 6-40-16,-7 0-34 15,-8 9-17-15,-4 9 2 16,-5 5-1-16,-1 6 1 16,2 3-1-16,7-2-3 0,3 1-24 15,7-5-17-15,10-6-23 16,2-6-23-16,13-11-44 16,7-3-261-16</inkml:trace>
  <inkml:trace contextRef="#ctx0" brushRef="#br0" timeOffset="57416.89">15394 6343 672 0,'0'-8'103'0,"0"5"-76"15,0 3 15-15,0 3-21 0,0 18-18 16,0 1-1-16,0 9 1 16,0 8 1-16,2 1 0 15,5 2-2-15,1-4-2 16,-1 3 1-16,0-8-2 15,1-1-18-15,-1-9-31 16,5-3-38-16,-4-8-58 16,3-3-219-16</inkml:trace>
  <inkml:trace contextRef="#ctx0" brushRef="#br0" timeOffset="57762.84">15610 6603 689 0,'-7'-13'126'16,"7"1"-115"-16,0 2 33 15,0 7-8-15,14 3-24 0,2 0-13 16,3 15 0-16,3 2-1 16,-2 7 0-16,-6 2 1 15,-7 6-12-15,-7-1-8 16,-3-1-1-16,-13-3 12 15,-8-2 6-15,1-6 5 16,-1-2 4-16,9-9 18 0,1 2 3 16,6-7-4-16,8-1-7 15,0-2-1-15,16 0-1 16,11 0-4-16,9 0-3 16,10 0-3-16,7 0-2 15,3 0-1-15,-7-2-9 0,-2-5-35 16,-7-4-52-16,-12-9-179 15</inkml:trace>
  <inkml:trace contextRef="#ctx0" brushRef="#br0" timeOffset="59000.77">16960 6121 43 0,'0'-5'627'0,"-15"5"-593"15,-7 4-23-15,-2 22 7 16,-3 8 10-16,-2 16-15 16,0 13 7-16,6 10 2 15,5 9-4-15,7 0-5 0,11 5-10 16,2-1-3-16,18-10 2 16,14-8-2-16,8-12-18 15,9-18-41-15,8-19-66 16,6-19-218-16</inkml:trace>
  <inkml:trace contextRef="#ctx0" brushRef="#br0" timeOffset="60258.56">17510 6288 363 0,'0'-22'108'0,"-7"2"-21"16,-3 6-11-16,-2 5-1 16,-3 2-17-16,1 7-43 15,-6 0-4-15,3 14-7 16,0 12-1-16,5 9 0 15,8 6 1-15,4 11-2 0,2 5-1 16,14 4 5-16,4-1-1 16,5-1 9-16,-6-4-5 15,0-7-7-15,-7-4-3 16,-9-4 3-16,-3-8-3 16,-3-7-1-16,-13-9-12 15,-4-7-16-15,-7-7-23 0,-2-2-54 16,-1-16-21-16,-3-7-227 15</inkml:trace>
  <inkml:trace contextRef="#ctx0" brushRef="#br0" timeOffset="60394.98">17159 6690 584 0,'0'-11'76'16,"5"0"-35"-16,20 3-4 16,14-2-26-16,7 2-3 15,12 1-3-15,3 2-4 16,0 1 1-16,-5 2-10 15,-10 0-85-15,-12 2-85 0</inkml:trace>
  <inkml:trace contextRef="#ctx0" brushRef="#br0" timeOffset="60551.7">17583 6650 596 0,'-4'3'73'0,"4"-2"-16"15,0 5-29-15,9-1-2 16,8 6-3-16,-2 1-9 15,2-1-14-15,-3 4 0 16,-6-1-17-16,-6-2-34 16,-2-3-61-16,-10-4-55 0</inkml:trace>
  <inkml:trace contextRef="#ctx0" brushRef="#br0" timeOffset="60690.59">17534 6534 548 0,'13'-13'54'0,"1"4"-42"16,4 7 2-16,4 2-12 16,1 0-11-16,0 11-107 15,-2 2-260-15</inkml:trace>
  <inkml:trace contextRef="#ctx0" brushRef="#br0" timeOffset="61185.78">17743 6678 627 0,'0'0'46'0,"1"0"-9"16,14 1-12-16,4 8-5 0,3 0-21 16,0 6 8-16,-5 1-6 15,-2-2-1-15,-10 2 2 16,-5-7-4-16,0-4-9 15,-12-5 4-15,-1 0 12 16,1-5-2-16,1-11 4 0,4 0-3 16,7-5 25-16,0-1-7 15,9 2-3-15,7 2-8 16,8 6-10-16,4 2 0 16,3 6-3-16,-1 4 4 0,1 2-2 15,-2 12-1 1,-7 4 1-16,0 5 0 0,-7 4-3 15,-3 3 1-15,-1 2-13 16,-2-3-27-16,-2-1-22 16,4-5-46-16,0-9-16 15,5-6-101-15</inkml:trace>
  <inkml:trace contextRef="#ctx0" brushRef="#br0" timeOffset="61692.36">18355 6709 555 0,'0'-20'96'0,"-5"3"-23"16,-12 5-24-16,-5 9-28 0,-7 3-16 16,-2 0-3-16,2 8-3 15,2 11-1-15,7 0-2 16,6 0 2-16,11 3-3 16,3-2-17-16,3-6 8 15,13-4-16-15,4-9 0 16,7-1-7-16,0-4 10 0,-1-10 14 15,-4-1 9-15,0-1 4 16,-5 0 3-16,-7 6 14 16,-1 0 10-16,-6 6 1 15,2 4-5-15,-2 0-14 16,1 9-7-16,1 6 2 0,2 5 8 16,1 0-5-16,4 1-6 15,4-5 1-15,0-3-1 16,3-6 0-16,1-7 0 15,-1-6-1-15,-4-13-7 0,-1-9-5 16,-7-2 9-16,-2-8 3 16,-5-2 1-16,0-5 18 15,0 1 0-15,-7 5 18 16,-1 1-9-16,-1 8 0 16,4 10 1-16,1 8-9 15,-1 10-12-15,4 2-2 0,1 18-8 16,0 7-2-16,0 9 4 15,0 8 0-15,6 5 1 16,7 1-2-16,2-2 0 16,0-3-24-16,5-5-35 0,-1-10-27 15,-4-9-102-15</inkml:trace>
  <inkml:trace contextRef="#ctx0" brushRef="#br0" timeOffset="62195.61">19213 6606 449 0,'7'-16'83'16,"-3"0"-3"-16,-4 2 6 15,-4 3-43-15,-6 4-2 16,-8 4-14-16,0 3-13 0,-2 0-5 15,6 10-4-15,5 6-3 16,3 7-3-16,6 1 4 16,9 6-3-16,13 2 1 15,7 4 1-15,5 0-1 16,1-1-2-16,1 2 1 0,-3-8-6 16,-13-2-11-16,-7-9-12 15,-13-7-7-15,-6-8 33 16,-19-3 1-16,-10 0-3 15,-2-7 4-15,-3-6 2 16,6 1 5-16,7-1-4 0,11 1-1 16,12 1-4-16,4-1-41 15,22-3-84-15,10-2-174 16</inkml:trace>
  <inkml:trace contextRef="#ctx0" brushRef="#br0" timeOffset="62392.06">19454 6592 639 0,'0'-12'145'0,"0"0"-104"16,0 6 14-16,0 4-25 16,0 2-16-16,0 4-13 15,2 10-7-15,3 7 5 0,4 4 2 16,2 8-2-16,2 2 2 16,0 2-1-16,-1 2-14 15,-3 1-19-15,-4-2-38 16,-5-8-18-16,0-9-61 15,-12-7-335-15</inkml:trace>
  <inkml:trace contextRef="#ctx0" brushRef="#br0" timeOffset="62518.05">19350 6781 672 0,'11'-13'33'15,"8"5"-27"-15,8 1 2 0,9 5-8 16,4 2-9-16,1 0-68 15,-2 0-86-15</inkml:trace>
  <inkml:trace contextRef="#ctx0" brushRef="#br0" timeOffset="63059.2">19811 6738 670 0,'-17'-10'58'0,"-10"3"-50"15,3 3 29-15,-1 4-30 16,-1 0-3-16,2 11-6 0,2 3 0 16,7 2 2-16,3 2-21 15,9 0-14-15,3-2-27 16,3-4 8-16,16-6-5 16,4-3-14-16,5-3 22 0,2-3 32 15,1-7 11-15,1-2 11 16,-5 2 10-16,-1-1 60 15,-5 4-4-15,-3 5-21 16,-3 2-8-16,-3 0 0 16,1 3-11-16,-1 8-8 0,0 2-23 15,-2 1 9-15,2-3-6 16,1-3 0-16,-2-2 0 16,3-6 1-16,1-2-1 15,-1-12 6-15,-3-8-14 16,-1-4 4-16,-3-5 3 15,-5-2 1-15,-2-7 1 0,0 0 5 16,-2-4 15-16,-5 3-2 16,0 2-8-16,0 9 0 15,1 7 1-15,-1 7 2 16,4 9-3-16,1 7-9 0,-3 7-6 16,3 11-7-16,-1 8 9 15,3 6-2-15,0 4 3 16,0 3-2-16,10-1-3 15,2-3-6-15,3-3-3 16,-1-5-12-16,-1-2-15 16,-4-9-36-16,-7-7-21 0,-2-9-129 15</inkml:trace>
  <inkml:trace contextRef="#ctx0" brushRef="#br0" timeOffset="63201.43">19964 6660 20 0,'0'-7'617'0,"13"1"-592"16,6 3-23-16,8 3-1 16,5 0 2-16,5 0-5 15,-3 2-25-15,-5 5-66 16,-3-3-140-16</inkml:trace>
  <inkml:trace contextRef="#ctx0" brushRef="#br0" timeOffset="63794.74">20267 6735 413 0,'0'0'149'16,"0"0"-99"-16,2-4 28 15,11-3-34-15,5-2-30 16,3 3 2-16,3-6-6 0,1 3-2 15,-4-5-1-15,-1 0-4 16,-8 1 0-16,-4 1 1 16,-8-1-3-16,0 5 2 15,-13 1-6-15,-4 6 1 0,-8 2 0 16,-1 1 2-16,1 10 0 16,1 6 0-16,10 3 1 15,4 4-1-15,7 0 0 16,3 3-1-16,19-4-1 15,8-5-3-15,8 1-17 0,6-4-36 16,5-9-52-16,0-5-47 16</inkml:trace>
  <inkml:trace contextRef="#ctx0" brushRef="#br0" timeOffset="63994.57">20736 6488 741 0,'-4'-11'39'16,"3"1"-11"-16,1 10 18 16,9 4-29-16,9 15-14 15,5 8-1-15,6 12 6 0,2 2-7 16,-4 8 2-16,-10 2-3 16,-14 3-4-16,-9-1-42 15,-34-8-72-15,-21-6-106 16</inkml:trace>
  <inkml:trace contextRef="#ctx0" brushRef="#br0" timeOffset="64589.08">16253 3963 422 0,'5'-18'170'16,"-5"2"-129"-16,-5 5 45 16,-10 11-27-16,-6 2-27 15,-5 23-27-15,-2 11 0 0,-3 17 9 16,-1 17 0-16,5 8 2 15,7 9-9-15,13 5-5 16,7-6-1-16,16-6-1 16,17-12-1-16,11-13-2 15,12-18-9-15,10-12-25 16,1-17-15-16,2-10-90 0,-5-23-138 16</inkml:trace>
  <inkml:trace contextRef="#ctx0" brushRef="#br0" timeOffset="65065.41">16548 4096 547 0,'5'-19'83'15,"-2"3"-14"-15,1 5 14 16,-1 4-30-16,-1 6-20 16,3 1-19-16,0 4-17 15,5 17-2-15,-3 4 3 16,2 8 3-16,2 3-2 0,-6 2 2 16,2-3-1-16,-5-6-3 15,-2-8-6-15,0-9 4 16,0-4 3-16,0-8 3 0,3 0 4 15,8-11 7-15,4-5-9 16,10 0-1-16,4 0-3 16,10 5-1-16,-1 6 1 15,-3 5-1-15,-6 7 0 16,-7 11-2-16,-15 3-15 16,-7 4-4-16,-17 2 0 15,-14-4-10-15,-8-2 22 0,-3-6 11 16,-1-5 1-16,6-4 3 15,11-6 0-15,8 0-4 16,13-7-11-16,8-6 10 16,21-6-45-16,17-5-51 15,13-2-23-15,9-6-108 0</inkml:trace>
  <inkml:trace contextRef="#ctx0" brushRef="#br0" timeOffset="65314.97">17062 4146 323 0,'15'-17'239'0,"-13"5"-141"16,-2 6-12-16,-19 4-31 15,-4 2-40-15,2 8-10 0,-4 11-5 16,1 8 0-16,10 5-1 16,6 2 0-16,8 1-1 15,8-4 1-15,13-7 1 16,6-6 0-16,0-9-5 0,4-9 2 16,-4-1 3-16,-4-15 2 15,-9-7 0-15,-7-4 1 16,-7-3 0-16,-3-3-1 15,-15 4-3-15,-7 3-6 16,-4 7-13-16,4 2-20 16,3 10-29-16,8 6-9 15,11 1-43-15,3 0-155 0</inkml:trace>
  <inkml:trace contextRef="#ctx0" brushRef="#br0" timeOffset="65514.68">17244 4090 658 0,'3'-8'84'16,"-3"0"-12"-16,0 8-22 16,2 0-35-16,1 7-14 15,1 8-10-15,2 7 8 16,3 5 1-16,1 5 0 0,1-2-2 16,3-1-26-16,-3-4-14 15,2-5-9-15,-4-8-48 16,-4-6-29-16,-2-6-165 15</inkml:trace>
  <inkml:trace contextRef="#ctx0" brushRef="#br0" timeOffset="65805.89">17349 4132 545 0,'3'-15'72'16,"-1"5"-1"-16,1 7-8 16,4 3-28-16,3 3-32 15,2 12-7-15,0 6 4 16,0 4 0-16,0 3 2 0,-5 0-3 15,-4-6-1-15,0-4-11 16,-3-5-1-16,0-8 9 16,2-5 4-16,-2 0 7 15,5-8 8-15,2-3-9 16,1-3 3-16,4-1 1 0,3 5-4 16,1 6-2-16,2 2-2 15,1 2-4-15,-2 11 1 16,2 3-1-16,-6 7 1 15,-4 1 0-15,-3 1-13 16,-6-1-5-16,-1-5-28 0,-16-4-31 16,-7-8-52-16,-6-5-116 15</inkml:trace>
  <inkml:trace contextRef="#ctx0" brushRef="#br0" timeOffset="65947.86">17193 4118 748 0,'0'-16'37'0,"13"0"-9"16,12 5-11-16,15 3-14 16,12 2-2-16,9 6-2 15,9 0-24-15,-2-4-82 0,-2-1-219 16</inkml:trace>
  <inkml:trace contextRef="#ctx0" brushRef="#br0" timeOffset="66384">18352 3790 592 0,'-26'-20'51'0,"-3"10"7"16,2 8-14-16,7 2-14 15,-2 22-21-15,8 10-4 0,4 12 2 16,10 10-1 0,0 8 3-16,15 6 1 0,4 1-1 15,5-3-5-15,-1-2-1 16,-1-3-2-16,-5-9 0 16,-3-8-1-16,-13-8-5 0,-1-9-15 15,-20-7-32-15,-9-10-27 16,-6-10-54-16,-6-5-196 15</inkml:trace>
  <inkml:trace contextRef="#ctx0" brushRef="#br0" timeOffset="66654.45">18002 4272 571 0,'1'-18'113'16,"20"1"-84"-16,12 4 3 16,14 0-7-16,12 2-7 15,7 0-3-15,4 4-4 16,1 0-7-16,-7 4-3 0,-10-1-1 15,-12 4-46-15,-12 0-38 16,-11 0 22-16,-9 0 16 16,-10 0 33-16,0 0 15 15,-4 2 34-15,-5 3 7 16,2 2 3-16,2 2-9 16,3 2-14-16,2 0-9 0,0 3-23 15,3-2 11-15,2 3 0 16,4-6-5-16,-3-3-38 15,-6-3-52-15,0-3 3 16,-15-13-94-16</inkml:trace>
  <inkml:trace contextRef="#ctx0" brushRef="#br0" timeOffset="67046.45">18416 4061 575 0,'0'-15'49'0,"9"6"-27"15,14 4-13-15,8 5-11 16,5 0 3-16,4 2-8 0,1 7-51 15,-7 0 1-15,-4 2-3 16,-10-2 27-16,-4-4 34 16,-6 2 21-16,-5 1 37 15,-2 0-1-15,1-1 0 16,3 4-5-16,0 3 0 0,3 3-26 16,-2-2-8-16,-1 2-8 15,-3-2-9-15,-4 0 0 16,0-2 0-16,-11-3-2 15,-4-5 2-15,3-3-2 16,2-2 3-16,0-4 3 16,8-9 0-16,2-2 2 0,10-3 3 15,9 2 0-15,5 0-6 16,3 6-3-16,5 3-3 16,0 4 0-16,2 3 1 15,-3 3 0-15,-4 11-2 16,-5 2 1-16,-1 7 0 0,-3 2-5 15,-4 4-16-15,-1-1-28 16,-3-5-54-16,4-4-28 16,0-7-162-16</inkml:trace>
  <inkml:trace contextRef="#ctx0" brushRef="#br0" timeOffset="67546.33">19251 4167 576 0,'0'-30'74'0,"0"6"6"15,-7 6-12-15,-10 5-41 16,0 8-19-16,-5 5-7 0,-3 2-4 16,4 12 0-16,-3 6-4 15,9 4-9-15,7 0-14 16,4-3-5-16,4-1-12 16,7-8 20-16,10-6 15 15,2-4 3-15,1-2 7 0,4-6 5 16,1-4-1-16,-2-1 0 15,0-2 2-15,-1 6-3 16,-3 0 4-16,1 7 5 16,-3 0 3-16,-3 0-3 15,2 6 1-15,2 2-2 0,-2 3 4 16,0 0-8-16,1-2-2 16,-5-6-1-16,3-1 0 15,-5-2 3-15,-1-7-2 16,1-9-7-16,-7-7-27 15,-3-4 1-15,0-7 17 16,-3-3 6-16,-7-5 10 0,-2 0 15 16,-3-2 17-16,3 6-1 15,3 0 3-15,-2 11-6 16,5 10-8-16,3 5 3 16,-1 11-8-16,4 1-13 0,0 21-17 15,0 7 9-15,4 9 2 16,6 9 1-16,7 5 0 15,3 3-1-15,1 3-22 16,3-8-46-16,-3-9-74 16,-2-11-298-16</inkml:trace>
  <inkml:trace contextRef="#ctx0" brushRef="#br0" timeOffset="68064.42">20157 3895 588 0,'-37'-15'56'15,"-4"2"-47"-15,-5 8 57 16,6 3-17-16,4 2-19 0,9 7-22 15,11 11-1-15,13 5-7 16,3 6-2-16,17 2 2 16,15 5 1-16,10 0-1 15,8 1 1-15,0-1 0 16,3 0-4-16,-10-6-8 16,-11-7 1-16,-12-1-8 15,-17-9 3-15,-8-4 1 0,-25-3 14 16,-12-4 3-16,-6-2 0 15,-3 0-3-15,1-8 2 16,5-2-2-16,16-2 1 16,14-3-21-16,15-7-40 0,8-1-57 15,23-9-174-15</inkml:trace>
  <inkml:trace contextRef="#ctx0" brushRef="#br0" timeOffset="68235.28">20287 3881 739 0,'6'-13'75'0,"-5"7"-24"15,-1 2-12-15,2 4-22 16,-2 6-13-16,5 14-10 16,2 6 4-16,1 6 3 15,4 10-2-15,5 5 1 16,0-1-8-16,2-1-21 0,-2-3-20 16,-5-4-23-16,-9-9-53 15,-3-14-79-15</inkml:trace>
  <inkml:trace contextRef="#ctx0" brushRef="#br0" timeOffset="68825.52">20205 4102 647 0,'0'-14'98'16,"6"1"-91"-16,18 2-6 16,12 4 2-16,14 2-3 15,8 3 1-15,5 2-3 0,1 0-15 16,-3 0-26-16,-10 0-13 15,-10-1-21-15,-14-5-6 16,-13 0 38-16,-10-4 53 16,-8 3 35-16,-17 0 23 15,-9 1-28-15,-5 6 1 16,-1 0 5-16,2 6-5 0,5 8-16 16,10 5-12-16,8 2-8 15,7 2-5-15,4-2 0 16,10-1-8-16,12-5-23 15,4-5 3-15,1-9 15 16,2-1 9-16,-1-8 7 0,-1-7 2 16,-2-6 1-16,-2 1 20 15,-3 1 18-15,-6 2-7 16,1 5 4-16,-6 4-15 16,3 5-9-16,1 3-11 15,-1 9-5-15,5 9-3 0,2 3 2 16,6 8 1-16,-1-4 3 15,3 0-12-15,-5-7-4 16,1-6-1-16,-7-12-3 16,-4 0 10-16,-4-19 3 15,-8-8-7-15,0-9 8 0,-8-6 3 16,-9-5 5-16,2-5 12 16,-4 2 17-16,4-1 1 15,5 6-9-15,1 8-4 16,4 8-7-16,2 8-5 15,3 12-6-15,0 9-5 16,0 0-7-16,3 17-20 0,5 8 6 16,1 10-2-16,-2 4-22 15,-2 4-32-15,0-6-40 16,-5-1-97-16</inkml:trace>
  <inkml:trace contextRef="#ctx0" brushRef="#br0" timeOffset="68948.43">20893 4013 616 0,'0'-9'52'0,"10"1"6"16,6 0-33-16,15 4-8 16,5-1-14-16,3 5-5 0,8 0-6 15,-5 0-83-15,-5 0-84 16</inkml:trace>
  <inkml:trace contextRef="#ctx0" brushRef="#br0" timeOffset="69205.11">21162 4017 182 0,'0'0'401'0,"1"0"-375"16,18-4 6-16,2-5-16 15,6-2-7-15,1-1-2 16,-1-2-4-16,-5-1 0 16,-5 3 5-16,-10-3 19 0,-7 4 13 15,-4 5-25-15,-14 4-3 16,-6 2 0-16,4 7-5 15,-7 11 4-15,6 5-2 16,9 8-4-16,6 1-5 16,6 1 0-16,20-1-2 0,12-3-7 15,8-6-27-15,9-8-34 16,6-12-95-16</inkml:trace>
  <inkml:trace contextRef="#ctx0" brushRef="#br0" timeOffset="69758.84">22208 3884 381 0,'4'-17'246'15,"-2"0"-235"-15,-2 2 44 16,0-2-5-16,0 2-33 15,-9 0-6-15,-5 3-3 0,-4 3-2 16,-4 2 1-16,-2 7-2 16,-5 0-4-16,2 7 1 15,1 10-2-15,4 0-1 16,10 4 0-16,7-1-3 0,5 1 4 16,4-3-4-16,15-4 1 15,8-1 2-15,3-7-2 16,1-6-5-16,3 0-10 15,-7-6 13-15,-5-9-3 16,-4 2 10-16,-7-4 1 16,-3 3-6-16,-4 3 22 0,-3 3 9 15,1 2-11-15,0 6-8 16,2 0-9-16,3 10-9 16,0 5 5-16,4 4-1 15,-2 5-22-15,4-3-35 0,-5-3-36 16,-2-6-54-16,-2-6-197 15</inkml:trace>
  <inkml:trace contextRef="#ctx0" brushRef="#br0" timeOffset="70093.23">22273 3796 572 0,'0'-20'53'0,"8"4"4"16,6 7-1-16,6 7-40 15,3 2-15-15,2 7-1 16,0 7 0-16,-3 8 1 15,-6 0-2-15,-5 2 0 0,-9 1-1 16,-2-3-11-16,-5-8-3 16,-9-3 2-16,2-8 7 15,1-3 12-15,4-5 14 16,7-11 11-16,0-1-17 16,5-2 18-16,10-2-9 0,4 3-4 15,5 2-6 1,3 5-6-16,-2 8-6 0,0 3 0 15,-2 0-5-15,-1 9 4 16,-2 9 1-16,-3 6-3 16,-2 1 1-16,-3 2-6 0,0 1-18 15,-3-4-28-15,6-3-42 16,2-9-9-16,3-3-74 16,2-9-183-16</inkml:trace>
  <inkml:trace contextRef="#ctx0" brushRef="#br0" timeOffset="70435.82">22931 3831 558 0,'0'-19'58'16,"-13"2"11"-16,-6 9-35 15,-5 5-32-15,-1 3-2 16,1 3-1-16,3 11-1 16,5 3-7-16,9 5-19 0,7 0 1 15,0-3-7 1,14-5 4-16,4-3 11 0,4-9-11 15,-1-2-4-15,-1-16 5 16,0-8 20-16,-5-4 8 0,-4-4 2 16,-1-6 12-16,-5-1 30 15,-5 0 10-15,0 2 12 16,0 3 4-16,-2 5-5 16,-3 8-11-16,0 6-11 15,0 8-17-15,0 7-14 16,1 7-8-16,3 17-13 0,1 8 9 15,0 11-3-15,10 8 3 16,9 13 2-16,2 8 2 16,0 6-29-16,-1 2-86 15,-6 2-229-15</inkml:trace>
  <inkml:trace contextRef="#ctx0" brushRef="#br0" timeOffset="71537.1">20483 4903 647 0,'-2'0'80'0,"2"0"-64"0,0-4 19 16,9-4 1-16,9-4-17 16,4-7-16-16,5 0 0 15,4-5-2-15,-1 1-2 16,-4 0 3-16,-6 2-1 15,-7 1-1-15,-9 6-4 0,-4 1-1 16,-13 8 4-16,-11 4-4 16,-8 1 1-16,1 10 3 15,-3 10 1-15,2 5 0 16,11 5 0-16,6 4 4 16,15 2-4-16,0-3 0 15,22-1-1-15,10-5-2 0,6-7 0 16,9-6-17-16,1-8-20 15,1-6-17-15,-5 0-39 16,-10-13-63-16,-7-9-162 16</inkml:trace>
  <inkml:trace contextRef="#ctx0" brushRef="#br0" timeOffset="72007.92">20822 4785 561 0,'-7'-15'96'16,"2"2"-21"-16,2 6-18 15,3 5-25-15,3 2-22 16,7 0-16-16,9 12 2 0,-2 3 4 15,2 1 0-15,-6 2 0 16,-1-2-1-16,-7 0-3 16,-5-5-3-16,0-3 2 15,-7-4 3-15,-4-4 2 16,2-2 3-16,0-10 2 0,8-6-1 16,1 0-3-16,0-7 3 15,8 3-2-15,9 3-2 16,2 5-2-16,5 7-3 15,-1 7 1-15,-2 0 4 16,3 12-1-16,-8 8-2 0,-2 5 2 16,-5 1 1-16,-5-1 1 15,-2 0-1-15,-2-6 0 16,0-6 0-16,0-3-1 16,-2-10 3-16,-2 0 8 15,4-13-1-15,0-5-4 16,0-3 0-16,8-2 0 0,4 1 0 15,5 4-1-15,-2 2-3 16,2 5-2-16,2 8 0 16,-1 3-1-16,0 0 0 15,0 10 0-15,-1 5 1 16,-3 3-1-16,0-1 0 16,-1 1-10-16,-3-3-16 15,2-5-31-15,-4-4-45 0,3-6 14 16,-2-4-51-16,-3-10-122 15</inkml:trace>
  <inkml:trace contextRef="#ctx0" brushRef="#br0" timeOffset="72215.66">21312 4762 396 0,'0'-19'172'0,"0"5"-52"0,0 1-35 15,2 9-35-15,3 4-26 16,2 4-21-16,1 12-8 16,4 9 4-16,5 7 1 15,0 8 1-15,2 8-2 0,3 5 5 16,-7 2-2-16,5 1-1 15,-6 1 0-15,5-9-1 16,-9-8 0-16,3-9 0 16,-6-10-12-16,-2-7-16 15,-5-14-11-15,0-3 10 0,-8-17-15 16,-9-6-89-16,3-10-160 16</inkml:trace>
  <inkml:trace contextRef="#ctx0" brushRef="#br0" timeOffset="72426.42">21348 4794 594 0,'-7'-35'68'0,"2"6"-23"0,5 6 2 16,0 7-12-16,5 7-12 15,10 7-15-15,3 2-10 16,3 13-2-16,-3 10 4 16,-3 4 3-16,-5 7-6 15,-6-1-1-15,-4-1-17 0,-11-4 1 16,-9-7-21-16,3-5-16 15,-7-7 14-15,6-9 9 16,6 0-11-16,6-14-95 16,6-8-232-16</inkml:trace>
  <inkml:trace contextRef="#ctx0" brushRef="#br0" timeOffset="72619.61">21533 4566 689 0,'5'-13'90'0,"-5"5"-51"15,0 2 12-15,3 6-23 0,-3 0-15 16,4 9-14-16,1 7-4 16,2 9 5-16,1 7 0 15,7 2 1-15,-2 4-1 16,1-1 0-16,4 3-1 16,-5-5-29-16,-3-6-32 15,-6-4-43-15,-4-9-46 0,0-9-264 16</inkml:trace>
  <inkml:trace contextRef="#ctx0" brushRef="#br0" timeOffset="73118.15">21533 4779 55 0,'0'-9'688'16,"10"-2"-668"-16,9 2-24 16,6 4 15-16,9 3-8 15,6-2-3-15,0 4 0 16,-5 0 0-16,-2 0-11 15,-11 0-43-15,-8 2-18 0,-8-2 16 16,-6 0 37-16,0 0 20 16,-6 0-1-16,-5 0 13 15,0 0 25-15,0 2 2 16,4 5-8-16,4 0-18 16,3 3-12-16,0 2 1 0,9-2-1 15,9-1 1-15,-1-2 0 16,3-5 0-16,4-2 1 15,-8 0-1-15,2-13 1 16,-8 1 2-16,-1-3 4 16,-3 0 3-16,-2 2 22 0,-1 4-2 15,-1 4-6-15,0 3-10 16,3 2-7-16,4 9-11 16,6 12-4-16,0 10 3 15,7 10 2-15,2 7 1 16,1 9-3-16,-6 0 2 15,-8 0-12-15,-11-3-18 0,-1-10-1 16,-18-10 4-16,-6-14-8 16,-6-13 21-16,4-7 16 15,5-22 9-15,3-10 10 16,11-11-2-16,4-7-18 0,4-3 7 16,19-2-8-16,12-1-17 15,6 6-81-15,5 5-183 16</inkml:trace>
  <inkml:trace contextRef="#ctx0" brushRef="#br0" timeOffset="73654.23">22532 4519 671 0,'2'-16'75'0,"-4"2"-71"15,-13 5 43-15,-2 4-23 16,-3 5-16-16,0 0-5 16,1 9-2-16,7 5 0 15,3 6-1-15,9 5 0 0,2 1-1 16,17 7 1-16,4 0 1 15,5 0-1-15,2-1 1 16,-1-2 1-16,-5-5-5 16,-9-3-6-16,-8-8-14 15,-7-2 6-15,-13-6 16 16,-14-5 5-16,-3-1 1 0,-7 0-3 16,0-7-2-16,3-2 2 15,7 0-2-15,8 1-4 16,11-5-17-16,8-1-50 15,18-6-30-15,9-3-98 16,4-4-173-16</inkml:trace>
  <inkml:trace contextRef="#ctx0" brushRef="#br0" timeOffset="73824.73">22593 4491 640 0,'9'-18'116'0,"-7"4"-44"16,1 5-16-16,-1 6-27 15,3 3-15-15,0 1-10 16,2 17-10-16,3 7 2 0,5 7 5 15,-1 8-2-15,1 7 1 16,-3 5-1-16,-4-2-15 16,-4 2-21-16,-4-2-20 15,2-12-38-15,-9-10-33 16,-5-10-101-16</inkml:trace>
  <inkml:trace contextRef="#ctx0" brushRef="#br0" timeOffset="73983.05">22595 4684 679 0,'12'-16'29'16,"7"3"-11"-16,8 3-14 15,7 0 1-15,5 7-4 16,0 0-6-16,3 3-40 16,-1 0-61-16,-5 0-32 15,-4-2-88-15</inkml:trace>
  <inkml:trace contextRef="#ctx0" brushRef="#br0" timeOffset="74267.78">23002 4566 427 0,'0'-13'135'0,"-8"5"-70"16,-9 2-1-16,-2 6-27 15,-6 0-10-15,1 9-20 0,0 7-2 16,4 4-5-16,5 5-2 16,8 0 0-16,5-4 0 15,2-1-11-15,2-6-17 16,10-3 3-16,5-9 14 15,2-2 6-15,1-5 4 16,2-7 0-16,1-4 4 0,-4-1 0 16,3-1 2-16,-3 3 4 15,-4 5 11-15,-3 3-1 16,-2 7-15-16,-5 0-4 16,0 8-5-16,1 5 5 15,-1 3 3-15,5 2-10 0,-2 0-26 16,4-4-31-16,5-5-36 15,-1-7-79-15</inkml:trace>
  <inkml:trace contextRef="#ctx0" brushRef="#br0" timeOffset="74474.03">23248 4491 621 0,'-8'-2'59'0,"-4"-8"-24"16,2 10-4-16,-2 7-29 15,2 9-4-15,1 9 0 0,4 5 1 16,5 2 2-16,0 4-2 16,12-2 1-16,5-2-3 15,4-7-13-15,6-6-7 16,-2-6-4-16,6-8-15 16,-6-5-56-16,-3-5-189 0</inkml:trace>
  <inkml:trace contextRef="#ctx0" brushRef="#br0" timeOffset="74686.56">23401 4482 568 0,'-5'-5'165'15,"3"1"-131"-15,2 4 8 16,0 0-24-16,0 6-19 16,7 8-2-16,2 4 9 15,2 7-3-15,0 3 0 16,-3 5-3-16,-1 0 4 0,-4-1-4 15,0-1-2-15,-3-3-16 16,0-6-31-16,0-6-22 16,-3-9-24-16,3-6-54 15,0-1-173-15</inkml:trace>
  <inkml:trace contextRef="#ctx0" brushRef="#br0" timeOffset="74886.03">23508 4532 396 0,'0'-7'311'0,"-5"1"-267"16,0 5-10-16,3 1-17 16,0 5-13-16,1 9 1 0,1 2-5 15,0 6 4-15,10 1-1 16,5 0 1-16,9 3-1 16,3-4 0-16,7 0-1 15,1-3-1-15,1-4-14 16,-2-6-41-16,0-4-56 0,-5-5-70 15</inkml:trace>
  <inkml:trace contextRef="#ctx0" brushRef="#br0" timeOffset="75106.73">23832 4352 684 0,'-2'-7'93'16,"2"3"-95"-16,0 4 41 15,7 4-28-15,8 12-8 16,6 10 13-16,4 8 2 0,6 8-6 16,-1 4-5-16,-3 4 1 15,-5 1-3-15,-8 1-4 16,-14-2-1-16,-20 2 0 16,-28 0-18-16,-35-8-63 15,-27-6-198-15</inkml:trace>
  <inkml:trace contextRef="#ctx0" brushRef="#br1" timeOffset="105963.57">294 8729 662 0,'-8'-25'36'0,"2"2"9"0,4 9 20 15,2 0-17-15,3 6-18 16,9 8-20-16,5 0-9 16,5 16-1-16,3 13 1 15,6 12 0-15,-2 15 2 16,3 7-1-16,-3 12-1 0,-2 4 2 15,-1-1-2-15,-4-4 2 16,3-8-2-16,-8-9-1 16,2-15-6-16,-7-12-10 15,-2-13-9-15,-9-16-14 16,-1-7-10-16,-3-26-15 0,-16-15-136 16</inkml:trace>
  <inkml:trace contextRef="#ctx0" brushRef="#br1" timeOffset="106636.55">308 8760 684 0,'-17'-25'66'0,"7"1"-48"0,10 3-3 15,10 3 10-15,20 7-11 16,10 3-13-16,9 4 4 16,7 4-1-16,2 12-2 15,-8 10-1-15,-9 10 1 0,-14 6-2 16,-13-1-5-16,-11 0-12 15,-7-3 9-15,-17-3 5 16,-5-12 2-16,-2-6 3 16,-1-8-1-16,4-5 2 15,5-7 0-15,11-11-4 0,7-11-16 16,4-3-15-16,20-1-17 16,6 0 19-16,8 5 9 15,2 1 22-15,2 9 0 16,-4 9 16-16,-2 7 11 15,-6 2-4-15,-2 13-7 0,-7 10-11 16,-1 9 2-16,-7 6-4 16,-4 1 0-16,-6 0-2 15,-1-1-1-15,-1-8 0 16,-10-8-3-16,-1-8 2 16,-1-13 2-16,-1-2-4 0,3-20 24 15,5-12-7-15,6-12-7 16,0-6-8-16,20-5-2 15,6 5-15-15,4 3-3 16,3 12-5-16,1 9-20 16,-7 15 18-16,-8 8 14 0,-6 4 9 15,-11 16-4-15,-2 11 3 16,-9 3 7-16,-4 8 0 16,6-1 8-16,2-1 5 15,5-4-3-15,5-5 2 16,15-7 1-16,4-5-7 0,7-8 1 15,3-7-2-15,4-1 0 16,-5-17 1-16,-6-5-1 16,-8-2-3-16,-12-5 1 15,-7-1 2-15,-9 3 1 16,-15 3-15-16,-6 3 5 0,2 10 0 16,-2 5-4-16,3 5-2 15,8 2-27-15,10 5-23 16,9 2-34-16,7 0-109 15</inkml:trace>
  <inkml:trace contextRef="#ctx0" brushRef="#br1" timeOffset="106912.63">1296 8606 166 0,'3'-9'529'16,"-3"2"-475"-16,-1 5-14 15,-6 2-14-15,3 5-20 16,1 12-12-16,3 6 0 0,0 7 4 15,12-1 0-15,8 1 0 16,2-3-5-16,2-11-27 16,0-6 4-16,-4-8 27 15,-1-2 4-15,-6-12 5 16,-6-11-2-16,-5-4 18 0,-2-3 6 16,-4 3-12-16,-12 0-11 15,-5 6-6-15,-4 4-3 16,4 11-10-16,2 2-15 15,4 4-14-15,8 0-53 16,7 0-73-16,0 0-247 0</inkml:trace>
  <inkml:trace contextRef="#ctx0" brushRef="#br1" timeOffset="107195.24">1635 8253 609 0,'-15'-20'92'16,"-4"6"-73"-16,2 3 20 0,4 6-12 16,1 5-5-16,2 0-17 15,5 12-12-15,3 8 3 16,2 9 3-16,0 4 1 0,5 9-1 16,7 2-1-16,1 4 5 15,1 2-4-15,3-2 1 16,0 0 1-16,-2-1 0 15,2-2-1-15,-1-4 1 16,-2-2-1-16,-3-7 0 16,-2-3 0-16,-5-6-25 0,-4-9-48 15,-8-9-49-15,-11-5-185 16</inkml:trace>
  <inkml:trace contextRef="#ctx0" brushRef="#br1" timeOffset="107331.63">1515 8603 375 0,'11'-22'287'0,"10"1"-275"16,6-2-14-16,11 1 6 15,5 3 4-15,5-1-14 0,-6 0-111 16,-1 1-285-16</inkml:trace>
  <inkml:trace contextRef="#ctx0" brushRef="#br1" timeOffset="107451.69">1871 8344 572 0,'-4'0'129'16,"4"0"-112"-16,0 0-14 15,11 0-17-15,4 3-77 16,0 4-140-16</inkml:trace>
  <inkml:trace contextRef="#ctx0" brushRef="#br1" timeOffset="107581.96">2002 8631 686 0,'-7'6'29'0,"5"-3"-12"15,2 0-6-15,7-1-13 0,11-2-46 16,0 0-112-16</inkml:trace>
  <inkml:trace contextRef="#ctx0" brushRef="#br1" timeOffset="108080.95">436 9364 515 0,'-2'0'220'15,"2"0"-195"-15,3 0-7 16,18-3-10-16,11-5 24 0,11-2-9 16,12-1-8-16,13-2-2 15,15 0-2-15,9 1-2 16,6 0-3-16,7-2-4 15,-1 2-1-15,3-1 1 16,-7 1-2-16,-5-1 1 16,-15-1-4-16,-9-1-4 15,-12 0-18-15,-14-3-14 0,-11 0-50 16,-9-9-113-16</inkml:trace>
  <inkml:trace contextRef="#ctx0" brushRef="#br1" timeOffset="108680.43">2667 8474 262 0,'-4'2'277'0,"2"-2"-239"15,2 0 3-15,0 0-4 16,9 0 5-16,8 0 3 16,9 0-18-16,6 0 12 0,10-4-10 15,4-3-8-15,6 1-8 16,3 0-5-16,1-3-4 16,5 4-1-16,-1-3-2 15,-1 1 0-15,-3 2-1 0,-4-2-1 16,-6 1 1-16,-5 1-12 15,-9 1-5-15,-11 3-13 16,-8 1-16-16,-10 0-23 16,-3 0-52-16,-15 0-74 15</inkml:trace>
  <inkml:trace contextRef="#ctx0" brushRef="#br1" timeOffset="109053.58">2794 8569 562 0,'-12'2'63'0,"9"-2"-53"16,3 0 31-16,8 0 2 16,11 0 1-16,12-4-29 15,3-2 15-15,8 1-1 0,5-4-8 16,6 2-9-16,-3 0-2 15,4 1-5-15,-2 3-3 16,-3-2-3-16,-3 3 2 16,-5-2-1-16,-6 2 0 0,-9 1 1 15,-6 1-1-15,-8 0 1 16,-4-2-1-16,-4 2 0 16,-2 0 3-16,-2 0-1 15,0 0 0-15,0 0-1 16,1-2 0-16,-1 2-2 15,2-3-8-15,0 1-6 16,-1 0-14-16,3-1-26 0,-1-1-33 16,-1-1-54-16,3-3-153 15</inkml:trace>
  <inkml:trace contextRef="#ctx0" brushRef="#br1" timeOffset="109667.74">3289 8185 550 0,'-1'-2'68'15,"-3"1"-22"-15,4 1 6 16,0 0-15-16,0 0-30 0,11 0 1 16,2 4 5-16,2 6 8 15,6 1 0-15,4 3-2 16,3 0-9-16,0 4-3 0,6 1-4 16,1 3-1-16,1 1-1 15,2-1-1-15,-8-1 0 16,2-4 1-16,-3 0 0 15,-7-3-1-15,-6-3 0 16,-3-4 1-16,-4-2 0 0,-6-3-1 16,-1 0 1-16,0 0 0 15,-2-2 0-15,0 2 0 16,0-2 0-16,0 0 0 16,0 1 1-16,0 1-4 15,0 0 3-15,0 1-1 16,0 4 0-16,0 0 0 15,-6 8 1-15,-2-1 1 0,-11 7 0 16,1 5 0-16,-10 6 0 16,-2 2 1-16,-5 0-3 15,1-1 3-15,0-2-3 16,6-3 0-16,8-8 0 0,5-4 0 16,4-7 0-16,8-4 0 15,-1-1 0-15,4-4-2 16,0 0-3-16,2 0-4 15,3-8-3-15,2 2-20 16,-2-7-47-16,-3-3-65 16,-4-5-412-16</inkml:trace>
  <inkml:trace contextRef="#ctx0" brushRef="#br1" timeOffset="116678.36">4690 8215 515 0,'4'-14'70'15,"-2"3"-16"-15,-1 4 18 16,1 2-5-16,-2 5-30 0,0 0-17 16,0 11-15-16,-5 10-2 15,-6 13 4-15,-7 11 2 16,-5 12 0-16,-1 3-5 16,-1 5-1-16,1-3-1 0,2-3-2 15,3-8 0-15,5-9 1 16,5-8-2-16,3-10 1 15,5-9-11-15,2-10-16 16,6-5-17-16,12-18-21 16,1-16-56-16,1-10-158 15</inkml:trace>
  <inkml:trace contextRef="#ctx0" brushRef="#br1" timeOffset="116948.04">4713 8194 677 0,'0'-11'69'0,"-3"0"-42"15,1 8 23-15,2 3-14 16,0 0-25-16,7 13-15 16,8 4-1-16,0 8 14 15,7 8 0-15,2 7-3 16,3 7 1-16,-3-1-2 16,0 4-2-16,-2 2-1 0,-3-2-2 15,-1-2 0-15,-3-7 1 16,-1-3-1-16,-4-6 1 15,-2-6-1-15,-1-4-1 16,-5-8-6-16,0-3-15 16,-2-6-22-16,0-3-25 15,0-2-35-15,-11-2-39 0,-5-8-343 16</inkml:trace>
  <inkml:trace contextRef="#ctx0" brushRef="#br1" timeOffset="117140.79">4535 8587 564 0,'-5'-4'109'0,"5"-3"-66"16,0 2 6-16,15-1-45 16,9-1 11-16,5 0-13 0,11-2-3 15,6 4 2-15,5-5-7 16,-3 0-68-16,-1-3-77 15,-8-1-344-15</inkml:trace>
  <inkml:trace contextRef="#ctx0" brushRef="#br1" timeOffset="162425.29">4694 8611 594 0,'-4'2'83'0,"2"-2"-56"0,2 0 23 16,0 0-23 0,6 0 6-16,8-9-22 0,8-2-4 15,3-3 1-15,1-5-1 16,1-6-5-16,-5 0-1 15,-6-2 0-15,-8 2-6 0,-8 2-5 16,-10 5 6-16,-14 7 0 16,-7 8-1-16,-7 3 5 15,2 5 0-15,0 13 2 16,6 0-2-16,6 7 0 16,10 2 0-16,9-4-2 15,5 2-1-15,10-6 1 0,14-3-1 16,10-8 3-16,3-8 1 15,3-2-3-15,0-14 3 16,-4-4 3-16,-11-5 2 16,-9-2-2-16,-11 1 3 0,-5 2-4 15,-19 8-1-15,-12 6-4 16,-3 10-3 0,-6 0 1-16,1 14 4 0,5 10-1 15,7 7 1-15,13 1-1 16,7 6 2-16,7-6-4 15,17-2 3-15,14-9-1 0,10-6-13 16,9-13-34-16,8-8-58 16,5-17-56-16</inkml:trace>
  <inkml:trace contextRef="#ctx0" brushRef="#br1" timeOffset="163009.77">5305 8242 635 0,'-1'-2'78'0,"-3"-5"-22"15,1 4 16-15,3 3-33 16,0 0-16-16,0 3-21 16,0 11-4-16,0 10 3 15,5 4 1-15,-3 6-3 16,1 5 2-16,2 1 2 0,-2-3-2 15,2-1 0-15,2-6-3 16,-1-3 3-16,1-9 0 16,0-4-1-16,2-3-2 15,-2-6 5-15,1-5 3 16,-1 0 0-16,2 0 0 0,-1-2-3 16,2-7-3-16,-1 4-17 15,1-2-38-15,0 1-54 16,-3 1-91-16,-2 0-251 15</inkml:trace>
  <inkml:trace contextRef="#ctx0" brushRef="#br1" timeOffset="163897">5380 8244 646 0,'0'-11'57'15,"-2"4"-21"-15,0 2 31 16,2 1-28-16,0 2-17 15,0 1-15-15,0 1-5 0,0 0 1 16,0 0-2-16,0 0-1 16,0 0-1-16,0 0 0 15,0 0 1-15,0 0 1 16,0 0 1-16,0 1 0 16,0 5 2-16,0 1 0 0,-2 0 1 15,2 7-1-15,-3 8 0 16,-3 4 0-16,-1 12-2 15,-4 10 1-15,-5 6-1 16,0 1-1-16,1 2 0 16,0-9 1-16,3-7-4 15,4-10 3-15,2-15-1 0,5-4 1 16,1-12-3-16,0 0-8 16,1-21-5-16,8-8-25 15,2-8-2-15,3-10 10 16,0-6 15-16,1-4 15 0,-1 5 3 15,1 4-2-15,-3 7 7 16,1 11 14 0,-2 10 9-16,1 11-8 0,3 9-10 15,2 1-3-15,8 19-4 16,-3 5 0-16,7 11-1 16,3 6-4-16,-3 5 1 0,0 3 0 15,-4 2 1-15,-4-2-15 16,-4-6-20-16,-10-4-57 15,-7-12-49-15,-9-10-125 16</inkml:trace>
  <inkml:trace contextRef="#ctx0" brushRef="#br1" timeOffset="164310.37">5315 8551 376 0,'2'-16'330'16,"17"-2"-314"-16,16 0-16 0,9 2 17 15,18-4 3-15,6 4-17 16,0 0-3-16,2-1-1 16,-7-1-36-16,-10-1-25 15,-11 0 3-15,-13 0 3 16,-17 1 18-16,-12 1 43 16,-3 5 33-16,-23 5 25 0,-4 4-31 15,-2 3-6-15,-1 0 17 16,4 12 13-16,10 6-28 15,10 3-21-15,9 6-12 16,5 2 5-16,17 3 2 0,8-2 0 16,6 2-3-16,3-4 0 15,-5-2 3-15,-8-5-1 16,-10-3-4-16,-9-4-6 16,-7-1 7-16,-21-5 3 15,-7 0 2-15,-6-3-1 0,-1-2 0 16,4 1 1-16,10-4-1 15,6 0 0-15,15 0-1 16,5-7-7-16,24-6-82 16,10-6-32-16,9-8-26 15,6-5-183-15</inkml:trace>
  <inkml:trace contextRef="#ctx0" brushRef="#br1" timeOffset="164552.34">6087 8346 472 0,'24'-27'153'15,"-24"5"-67"-15,-8 8-18 16,-4 8-30-16,-7 3-17 15,5 3-11-15,1 8-9 16,6 9-2-16,7 10-2 0,0 3 2 16,9 8 2-16,8 3-1 15,1 0-1-15,-1-2-16 16,2-1-2-16,-5-6 4 16,-7-6 1-16,-7-6 10 15,0-6 1-15,-7-5 4 0,-12-7 0 16,-2-2 0-16,1 0 4 15,1-13-4-15,4-3-2 16,8-3-15-16,7-4-39 16,7-2-70-16,15-6-135 15</inkml:trace>
  <inkml:trace contextRef="#ctx0" brushRef="#br1" timeOffset="164837.35">6242 8381 614 0,'1'-4'130'16,"-1"3"-72"-16,0 1-21 15,0 5-23-15,2 11-12 0,2 8 1 16,3 2-2-16,2 3-1 16,5 1 0-16,3-5 1 15,-3-5-2-15,2-8-7 16,-2-4-6-16,-2-8 7 16,-4-2 4-16,-2-13 1 0,-6-2 2 15,-2-5 2-15,2 4 1 16,0 2 2-16,0 6 1 15,0 0 1-15,2 10-4 16,6 0-6-16,4 8-4 16,3 8 5-16,5 2-2 0,1 1-22 15,-2 3-27-15,-2-3-36 16,-2-3-27-16,-6-8-138 16</inkml:trace>
  <inkml:trace contextRef="#ctx0" brushRef="#br1" timeOffset="165478.37">6515 8477 336 0,'3'-19'235'16,"4"3"-181"-16,0 7 21 16,5 7-43-16,1 2-11 15,4 4-14-15,-1 12-4 16,0 5 2-16,-2 3-3 16,-5 2 0-16,-1-4-1 0,-8-1-1 15,0-7 0-15,0-6 1 16,0-8 0-16,0 0 11 15,0-15 19-15,0-4-13 16,5-5-7-16,6-2 0 16,7 0-3-16,-1 2-6 15,7 6-1-15,-2 4 0 0,-3 8-2 16,1 6 0-16,-3 7-1 16,-4 11-4-16,0 7 4 15,-4 6 2-15,-3 2 0 16,-1-1-4-16,-4-3 2 0,3-6-13 15,-4-5-3-15,2-11 6 16,-1-7-6-16,6-1 7 16,-2-17 5-16,5-5-7 15,5-4 1-15,3-4 3 16,0 4-3-16,1 4 12 0,-2 4 0 16,-5 4 0-16,-3 8 9 15,-2 7-5-15,-1 0 5 16,-3 4-3-16,2 6-1 15,1 3 3-15,3 1-5 16,2-1-1-16,4-4 3 0,0-4-3 16,4-3 1-1,0-2-1-15,-1 0 1 0,-1-9-7 16,2-3-10-16,-9-5-15 16,0-1-25-16,-7 1 2 15,-3-1 20-15,0 1 24 0,-3 4 10 16,-5 4 9-16,-2 5 9 15,-3 4 7-15,2 6 2 16,1 8-4-16,1 9 12 16,4 0-22-16,2 4 4 15,3 0-9-15,11-3-4 16,11 2-1-16,9-5-3 0,6-5-2 16,11-10-107-16,4-6-293 15</inkml:trace>
  <inkml:trace contextRef="#ctx0" brushRef="#br1" timeOffset="166170.1">7938 8232 716 0,'0'-11'83'0,"0"0"-46"15,-1 5 15-15,-1 6-20 16,2 0-18-16,0 8-14 16,2 8-5-16,-2 7 5 0,7 8 0 15,5 6-1-15,1 0 1 16,1 4-1-16,1-1-2 15,-3-3-35-15,-7-3-23 16,-5-7-38-16,0-9-38 16,-19-10-105-16</inkml:trace>
  <inkml:trace contextRef="#ctx0" brushRef="#br1" timeOffset="167115.71">7667 8389 662 0,'0'-22'68'0,"12"1"-44"0,22 1 4 15,10 2-12-15,15-1 2 16,6 2-13-16,3-1-7 16,-4 3 6-16,-8-2-2 15,-10-1 0-15,-14 0-1 16,-15-1-7-16,-10-1 2 0,-7 3 4 16,-3 1 1-16,-8 5 0 15,-7 8 4-15,1 3-1 16,0 3-2-16,5 16-1 15,1 10-1-15,5 6 1 16,6 5-1-16,0 6 1 16,8 3-1-16,4-3 0 0,1-1 1 15,-2-10-1-15,-4-5 0 16,-2-8-1-16,0-11 1 16,-3-8 0-16,-2-3 1 15,6-3-3-15,-1-11 15 0,2-5-1 16,4 1 0-16,2 1 3 15,1 6-5-15,4 6-9 16,-2 5 0-16,2 1-3 16,2 14 0-16,0 4 0 15,3 5-4-15,4 1-24 16,2-2-10-16,1 0-20 0,3-7-52 16,-1-5 4-16,4-6-55 15,-6-5-18-15,-3-5 60 16,-1-11 152-16,-5-7 129 15,-5-6-8-15,-4 2-22 16,-4-3-42-16,-8 3-10 0,0 5-14 16,-11 5-30-16,-8 6-19 15,-7 9-15-15,-1 2 3 16,0 8-3-16,0 9 0 16,5 6-2-16,9 3 1 15,7 0 0-15,6-2-16 16,0-5-4-16,12-4-11 0,12-8 7 15,-2-5 7-15,2-2 7 16,2-9 12-16,-3-6 0 16,1-3 2-16,-2 2 9 15,-7 0 7-15,-3 2-1 16,2 7-2-16,-6 5-7 0,4 2-5 16,2 7-5-16,-2 9 0 15,4 4 1-15,4-1 1 16,1 7-1-16,3-7-1 15,-2-6-5-15,-1-3-16 16,0-10 6-16,-4 0 11 0,-1-18 2 16,-8-6-2-1,0-9 10-15,-8-8 8 0,0-3 19 16,-1-8-1-16,-11 2-11 16,0 0-3-16,2 7 6 15,-2 9-13-15,3 8-6 0,1 12-2 16,2 10-3-16,0 4-5 15,5 14-21-15,-3 12-9 16,4 9-16-16,0-2-16 16,0 7 1-16,0-5 1 15,0-6 43-15,5-8 24 0,2-6 23 16,5-8 20-16,3-5 1 16,12-2-12-16,4 0-25 15,8-11-38-15,8-5-181 16</inkml:trace>
  <inkml:trace contextRef="#ctx0" brushRef="#br1" timeOffset="167522.57">9995 8290 77 0,'-2'0'41'0,"0"0"-82"16</inkml:trace>
  <inkml:trace contextRef="#ctx0" brushRef="#br1" timeOffset="167941.24">9995 8290 268 0,'0'9'242'16,"0"-12"-153"-16,-2-3 8 16,2 1-28-16,0-1-7 15,0 4-16-15,0 2-17 16,0 0-13-16,2 5-10 0,6 9-5 15,3 9 1-15,2 7-1 16,-3 4 1-16,5 4-1 16,-2-1-1-16,-1 1 0 15,-4-7 0-15,-3-4 0 16,-3-9 0-16,-2-3-1 0,0-12-2 16,-6-3 1-16,-5-11 3 15,-1-12 1-15,-3-14-3 16,1-8 0-16,4-7 1 15,2-5 0-15,4 2 0 16,4 5 0-16,2 7 1 16,11 9 1-16,4 11-1 0,7 9 1 15,5 7 0-15,3 7-2 16,6 1 2-16,2 16-1 16,-1 8 1-16,0 7-1 15,-3 7-1-15,-7 7-1 16,-2 4 0-16,-7 0 0 0,-6 2-1 15,-5-7-5-15,-5-6-5 16,-4-9-8-16,0-5-20 16,-4-9-7-16,-10-5-27 15,-3-11-27-15,-9 0-62 16</inkml:trace>
  <inkml:trace contextRef="#ctx0" brushRef="#br1" timeOffset="168085.36">10029 8465 279 0,'-10'-9'389'16,"8"-1"-335"-16,9-1 0 16,17 0-29-16,16 1-15 0,10-1-5 15,11 2-2-15,0 0-4 16,3 1-35-16,-4-4-136 16</inkml:trace>
  <inkml:trace contextRef="#ctx0" brushRef="#br1" timeOffset="168484.39">10706 8394 504 0,'-7'0'238'16,"4"0"-210"-16,3 0 21 16,17-4-17-16,10 1-16 15,5-1-6-15,7 4-9 0,7 0 0 16,-5 0-1-16,-4 4-41 16,-10 5-53-16,-10 3-89 15,-12 1-354-15</inkml:trace>
  <inkml:trace contextRef="#ctx0" brushRef="#br1" timeOffset="168597.7">10845 8560 60 0,'0'5'561'0,"2"-5"-526"15,22 0-14-15,10 0 6 16,13 0-13-16,10-5-12 16,0-2-71-16,4-4-173 0</inkml:trace>
  <inkml:trace contextRef="#ctx0" brushRef="#br1" timeOffset="168998.14">11400 8190 685 0,'10'-1'57'0,"-7"-12"-20"16,1 13 7-16,1 0-17 16,0 7-19-16,0 9-8 15,-1 7 4-15,2 6 3 16,-2 5-1-16,-3 7-3 0,-1-2 0 16,0 0 0-16,0-3-5 15,-3-4 2-15,-1-7 2 16,3-7-2-16,-2-4 1 15,1-6 1-15,2-5-3 16,0-1 6-16,2 0 12 16,11-2-3-16,3 0 0 0,6 0-5 15,8 0-4-15,6 2-2 16,4-1-2-16,1 1 2 16,3 2-3-16,0-1-8 15,-6 1-22-15,-6-4-52 16,-9-6-127-16</inkml:trace>
  <inkml:trace contextRef="#ctx0" brushRef="#br1" timeOffset="169722.29">11519 7839 751 0,'0'-6'45'16,"5"5"-8"-16,13 1-16 15,8 4-3-15,4 6-3 16,8 2-11-16,4 4-1 0,0-2-1 16,-1 0-3-16,-5-4 2 15,-5-2-2-15,-8-3-6 16,-11-5-7-16,-5 0 7 16,-7 0-1-16,-8-4-5 15,-11-1-2-15,-9 1 4 0,-4 2 4 16,-4 2 4-16,0 0 3 15,0 8 0-15,5 2 0 16,6 4 3-16,6-4 0 16,6 0-3-16,4-1 1 15,7-5 0-15,2-4 0 0,4 0 3 16,9-4 6-16,4-10-6 16,4-4-2-16,-1-5 1 15,2-1 6-15,-2-2 7 16,-6 3 4-16,-1 5-3 15,-6 4 3-15,-3 6-6 16,-4 8-6-16,0 0-4 0,-2 17-7 16,-1 6 2-16,-3 8 0 15,1 5 3-15,-1 6-4 16,8 4-7-16,-2-2-35 16,1-1-67-16,9-9-100 0</inkml:trace>
  <inkml:trace contextRef="#ctx0" brushRef="#br1" timeOffset="170101.56">12357 8201 589 0,'0'-18'83'0,"-9"2"-13"0,-8 9-10 15,0 5-37-15,-3 2-9 16,1 11-3-16,6 14-3 15,6 9-1-15,5 5-4 16,2 8 2-16,7 1-6 16,8-1 1-16,4-2-1 0,7-7 1 15,-1-6-8-15,2-9-23 16,-2-9-27-16,-2-10-39 16,-3-4-19-16,-3-11-205 15</inkml:trace>
  <inkml:trace contextRef="#ctx0" brushRef="#br1" timeOffset="170615.36">12476 8303 724 0,'-4'-4'39'0,"4"4"-24"16,2 0 7-16,13 15-13 0,1 0 14 16,5 7-12-16,-3 1-4 15,-2 0-5-15,-3-1-1 16,-7-8-7-16,-6-3-11 15,-5-8 2-15,-7-3 6 16,-3-8 8-16,-4-14 1 16,-1-6 1-16,3-5 1 0,4-2 6 15,4 1 4-15,5 1 3 16,4 11-3-16,7 4-4 16,13 8-3-16,1 10-6 15,13 0 0-15,1 11 1 16,3 7-1-16,-2 6 0 0,1 1 1 15,-1 1 2-15,-9 3-2 16,-4-6 0-16,-2-2-1 16,-8-5 0-16,-1-4-14 15,-3-4-16-15,-2-8-12 16,-2 0-8-16,2-11-29 0,1-8 3 16,2-3 6-1,0-3 46-15,4 0 25 0,-6 2 7 16,1 3 38-16,-1 2 30 15,-8 6 9-15,0 5-5 16,0 5-21-16,-13 2-36 0,-1 0-18 16,-6 9-3-16,-6 7 1 15,4 3-2-15,-2 3 1 16,6 3-2-16,6 0-13 16,0-5-26-16,11-4-31 15,1-7-45-15,11-6-99 0</inkml:trace>
  <inkml:trace contextRef="#ctx0" brushRef="#br1" timeOffset="170799.58">12937 8308 510 0,'4'-5'192'0,"-4"1"-134"0,2 4 12 16,2 0-39-16,-2 9-17 16,-1 9-8-16,5 7 4 15,1 1-4-15,1 6-1 16,4 1-3-16,-2-1-1 15,1-3-1-15,-3-3-1 16,0-1-24-16,-4-7-33 0,1-3-64 16,-3-9-77-16</inkml:trace>
  <inkml:trace contextRef="#ctx0" brushRef="#br1" timeOffset="171004.86">13117 8504 715 0,'0'-5'92'16,"0"-2"-62"-16,0 3 24 16,0 4-33-16,7 0-9 15,1 11-14-15,1 1 1 0,-1 8 2 16,3 2-1-16,-2 2-3 16,2-2-10-16,-4-1-21 15,3-4-21-15,-2-7-35 16,-1-6-60-16,-3-4-122 15</inkml:trace>
  <inkml:trace contextRef="#ctx0" brushRef="#br1" timeOffset="171249.58">13317 8186 662 0,'12'-3'42'0,"0"3"-4"15,7 3 6-15,2 18 0 16,2 5-11-16,4 10-17 16,-3 7-8-16,-1 3-1 0,-5 2-4 15,-5 0 0-15,-6 2 0 16,-7-3-2-16,-5-2-1 16,-23-3 3-16,-12-3-6 15,-20-6-24-15,-11-10-98 16,-7-14-456-16</inkml:trace>
  <inkml:trace contextRef="#ctx0" brushRef="#br1" timeOffset="182709.03">5850 9443 563 0,'-5'0'56'15,"1"0"-18"-15,4 0-2 16,0 0 15-16,0 0-21 16,0 0-18-16,4 1-2 15,4-1 8-15,6 0-5 0,1 0-3 16,9 0 1-16,1 0-8 16,7 0 2-16,1 0 0 15,2 0-5-15,3-1 4 16,-2-3-4-16,0 3 1 15,-8-5 0-15,1 2-3 16,-5 1 3-16,-6 0-5 0,-6 0-8 16,-3 3-8-16,-5 0-14 15,-4 0-52-15,0 0-11 16,-13 0-69-16,-1 0-239 16</inkml:trace>
  <inkml:trace contextRef="#ctx0" brushRef="#br1" timeOffset="183043.3">5891 9537 512 0,'-12'6'88'16,"1"-5"-59"-16,11 1 15 0,0 0-7 16,14-2 4-16,6 0-12 15,7 0-15-15,4 0 10 16,6 0-8-16,4-5-1 0,1 1-6 15,1-2-5-15,-4 3-2 16,-1-2-2-16,-6 2 2 16,-7 0-3-16,-5 0 2 15,-7 1-1-15,0 1 0 16,-10 1 1-16,1-3 0 16,-3 1 0-16,1 2 1 0,-2 0-1 15,0-1 0-15,0 1-1 16,4-2 0-16,-3 0-15 15,1 0-10-15,2 1-10 16,2-3-35-16,-4 1-55 16,-2-4-74-16</inkml:trace>
  <inkml:trace contextRef="#ctx0" brushRef="#br1" timeOffset="183491.89">6204 9257 441 0,'-3'-1'121'15,"0"-1"-71"-15,3 0 7 16,0 2-22-16,2 0-26 15,4 2 11-15,3 5 6 16,3 3-3-16,3 1-15 0,2 3 5 16,3 1 9-16,5 3-14 15,3-1-4-15,0 1-1 16,-2 0-2-16,1-2-1 16,-1 0 1-16,-6-2-4 15,-6-4 6-15,-5-2-3 16,-2-1 0-16,-3-2 0 0,-4 1 0 15,0 1 0-15,0 0 2 16,0 3-1-16,-7 0 0 16,-3 2 0-16,0 4 0 15,-4 2-3-15,-6 0 3 0,-4 3 1 16,-3 3-5-16,-3-3-4 16,-1 1-12-16,2-3-40 15,3-8-53-15,4-8-368 16</inkml:trace>
  <inkml:trace contextRef="#ctx0" brushRef="#br1" timeOffset="-193657.86">14619 8108 170 0,'-6'-5'77'0,"3"-2"-66"15,3-3 0-15,0 4-9 16,5-5-11-16,7 0-3 15,-1-2 2-15,2-4 6 16,-3-4 4-16,-1-1 4 0,-3-3 30 16,-2-2 19-16,-4 4 30 15,0 1-4-15,-7 2-20 16,-7 4 4-16,1 7 1 16,-6 8-12-16,-4 2-9 15,-4 22-19-15,1 14-15 0,-2 18 4 16,-2 20 14-1,6 18-3-15,4 14-7 0,8 13-8 16,9 3-3-16,3-2-4 16,13-8-2-16,13-17 0 15,10-15 0-15,9-21-18 16,6-23-30-16,3-22-52 0,4-15-99 16</inkml:trace>
  <inkml:trace contextRef="#ctx0" brushRef="#br1" timeOffset="-191805.68">15199 3858 361 0,'-5'0'110'0,"5"0"-24"15,-2 0-5-15,2 0-7 16,0 0-17-16,0 0-29 0,0 0-4 16,0 0-7-16,7-3 7 15,3-3-5-15,7-3-6 16,-2 0-2-16,11-2-7 15,-3 3-3-15,3-3 2 16,1 2-11-16,-3 2-19 0,0 2-33 16,-9 5-46-16,-2 0-71 15,-9 0-253-15</inkml:trace>
  <inkml:trace contextRef="#ctx0" brushRef="#br1" timeOffset="-191654.53">15272 3972 558 0,'-9'7'88'0,"8"-2"-56"16,1-5 12-16,13 0-13 16,11-3-5-16,7-6-7 15,3 0-14-15,3-5-5 16,1-1-29-16,-2-6-113 0,-3 0-69 16</inkml:trace>
  <inkml:trace contextRef="#ctx0" brushRef="#br1" timeOffset="-189740.31">15856 3332 113 0,'0'-6'162'0,"0"1"-103"16,0-2-12-16,0 4-2 16,0-3 2-16,0 2 3 0,0-1-2 15,0 2 1-15,-2-1 9 16,-5 4 2-16,-1 0-35 15,-4 5-2-15,-5 13-15 16,0 9-3-16,-2 12 7 16,4 7 3-16,0 6 0 15,10 3-2-15,5 1-5 0,0-6-7 16,18-6 0-16,9-7-4 16,5-6 1-16,9-8 1 15,8-7-31-15,3-9-21 16,0-7-24-16,-1-8-86 0</inkml:trace>
  <inkml:trace contextRef="#ctx0" brushRef="#br1" timeOffset="-188672.72">16188 3364 407 0,'-11'-13'85'0,"-3"3"-31"15,2 1 10-15,-5 3-28 16,0 4-9-16,-2 2-7 16,1 10-13-16,2 5-6 15,1 10 0-15,1 4 0 0,7 7-1 16,1 3-1-16,6 4 2 15,0-4-1-15,6-1 0 16,7-6-1-16,5-7 0 16,1-7 1-16,3-11-1 15,5-6 4-15,0-1-2 16,0-10 17-16,4-13-7 16,-4-6 12-16,0-10-14 0,-5-4-3 15,-10-5-4-15,-2 0-6 16,-10 3-23-16,-11 10-9 15,-12 6-7-15,-9 13 28 16,-5 12 5-16,-2 4 9 0,1 9 13 16,4 11 0-16,7 3-2 15,9 2-2-15,8 0 0 16,10-2-5-16,1 1 0 16,18-7-3-16,5-1 1 15,6-7 2-15,6 0 2 0,-2-4-3 16,3 1-1-16,-3-3 9 15,0 1 4-15,-7 7-7 16,-2-1-5-16,-4 6-2 16,-2 2-3-16,-1 2-29 0,-2-2-33 15,-1-6-54-15,-3-3-169 16</inkml:trace>
  <inkml:trace contextRef="#ctx0" brushRef="#br1" timeOffset="-188505.09">16635 3453 783 0,'0'-2'51'0,"0"-1"-42"15,-2 3-4-15,0 7-4 16,2 7-8-16,0 6-8 16,0 1-26-16,7 3-23 0,3-7-54 15,-3-1-73-15</inkml:trace>
  <inkml:trace contextRef="#ctx0" brushRef="#br1" timeOffset="-188302.88">16870 3317 262 0,'0'-1'352'0,"0"-3"-336"16,0 3-15-16,4 1 9 16,3 0-21-16,6-2-78 15,-1 0-37-15,6-4-88 16</inkml:trace>
  <inkml:trace contextRef="#ctx0" brushRef="#br1" timeOffset="-188151.75">17060 3262 599 0,'0'0'28'0,"0"-5"-20"15,11-1-7-15,5 1-31 16,6-4-61-16,1 0-100 16</inkml:trace>
  <inkml:trace contextRef="#ctx0" brushRef="#br1" timeOffset="-188038.87">17267 3175 550 0,'2'-4'77'16,"0"2"-46"-16,3 0-9 15,7 2-19-15,6-3-20 16,6 1-37-16,3-5-78 0</inkml:trace>
  <inkml:trace contextRef="#ctx0" brushRef="#br1" timeOffset="-187910.87">17561 3095 180 0,'0'0'445'16,"0"0"-402"-16,0 0-33 0,0 8-8 15,0 10-2-15,4 2-3 16,-2 0-71-16,0-4-136 16</inkml:trace>
  <inkml:trace contextRef="#ctx0" brushRef="#br1" timeOffset="-187104.73">18000 2823 286 0,'7'-13'271'0,"-7"-1"-233"0,0-1 5 16,0 0 16-16,0 3-29 16,-4-3-19-16,-7 7-7 15,-1 4 2-15,-5 4-4 16,-4 0-4-16,0 12-2 16,0 6 3-16,1 3-2 15,3 5 1-15,5-3-3 16,7-4 0-16,5-1-9 0,0-5-3 15,7-4 9-15,6-7 8 16,6-2 1-16,4 0 0 16,-2-13 1-16,5-2 2 15,-3-2-3-15,-1 1 0 0,-5-2 5 16,-2 5 4-16,-6 5 9 16,-2 6-10-16,-2 2-8 15,0 12-2-15,0 10-1 16,0 4 3-16,4 8 0 15,-1 4-1-15,2-5 1 0,1 1-1 16,1-8-1-16,-1-7 0 16,0-6-1-16,2-13 1 15,-3-2 4-15,2-18-2 16,1-6 28-16,1-6-13 16,-1-4-8-16,-4-2-7 15,2 2-3-15,-8 6-33 0,3 5-22 16,-2 8-24-16,-1 6-63 15,2 7-229-15</inkml:trace>
  <inkml:trace contextRef="#ctx0" brushRef="#br1" timeOffset="-186804.6">18501 2816 619 0,'-9'-3'80'15,"-9"3"-78"-15,-4 0 8 0,1 10 7 16,3 6-9-16,-1 8-4 16,9 2-4-16,5 3-2 15,5-4-1-15,1-2 1 16,13-4 0-16,3-6 0 16,3-10 3-16,-1-3 0 15,1-5 1-15,-2-13 4 0,-2-5 2 16,-5-4-11-16,-6 0 16 15,-2-1-3-15,-3 5-9 16,-8 4-10-16,-6 4-1 16,-3 6-37-16,1 6-44 15,3 3-38-15,6 0-203 0</inkml:trace>
  <inkml:trace contextRef="#ctx0" brushRef="#br1" timeOffset="-186364.27">18747 2781 265 0,'1'1'383'15,"1"-1"-322"-15,2 0-41 16,-1 6 16-16,-1 2-1 0,1 5-13 16,1 5-7-16,-4 5-13 15,0 7 0-15,-14-1-8 16,-6-2-75-16,-4-8-174 15</inkml:trace>
  <inkml:trace contextRef="#ctx0" brushRef="#br1" timeOffset="-182305.39">15330 8377 533 0,'5'-6'62'16,"-2"-3"-24"-16,2 0 18 15,2-4-2-15,0 0-38 16,0 1 2-16,-1-4-3 0,-2 0-1 16,-2 2-6-16,-2-1-2 15,-7 3-3-15,-12 3-3 16,-8 6-2-16,-7 3 1 16,-8 0 1-16,1 9-1 15,0 6 1-15,6 7-2 16,10 1 2-16,9 2 0 15,9 0-5-15,7-3 3 0,10-4 0 16,12-4 4-16,10-5-2 16,1-7-2-16,2-2 2 15,-1-6-4-15,-1-10 2 16,-3-4 3-16,-8 1-1 0,-5-3 6 16,-3 3 8-16,-6-1 7 15,-3 7-1-15,2 5 0 16,-6 1-5-16,1 7-9 15,2 0-3-15,-1 10-6 0,2 10-1 16,2 10 3 0,3 8 0-16,-1 6 2 0,-1 3-1 15,4 1 0-15,-4-5-1 16,-1-4-3-16,0-9-5 16,0-8 6-16,-1-10 3 15,0-8 0-15,1-4 0 0,1-14 8 16,2-8 0-16,0-8-3 15,5-4-2-15,-1-2-1 16,-2 2-3-16,0 6-3 16,-2 6-21-16,-5 8-28 15,-1 5-49-15,-4 7-136 16</inkml:trace>
  <inkml:trace contextRef="#ctx0" brushRef="#br1" timeOffset="-181963">15786 8553 648 0,'0'-15'61'0,"0"4"-44"0,-2 5 53 15,-6 4-27-15,1 2-21 16,-3 5-22-16,-3 9-3 15,4 8 3-15,0 5 0 16,4 1 0-16,5 0 0 16,0-2 0-16,3-3 0 15,10-7 0-15,2-7 0 0,4-9 1 16,1 0-1-16,0-13 2 16,-3-8-1-16,-4-2 2 15,-6-6-1-15,-7-1 0 16,-1 1-5-16,-14 6-19 15,-6 1-27-15,1 6-52 16,0 8-36-16,6 2-136 0</inkml:trace>
  <inkml:trace contextRef="#ctx0" brushRef="#br1" timeOffset="-181816.32">16066 8538 668 0,'3'9'110'15,"-3"0"-96"-15,0 7-3 16,-10 5-5-16,-5 6-3 16,-2-4-29-16,-3-3-144 0</inkml:trace>
  <inkml:trace contextRef="#ctx0" brushRef="#br1" timeOffset="-181049.5">16335 8322 618 0,'2'-10'66'0,"3"1"-12"15,2 5-2-15,2 4-9 16,1 0-17-16,-2 13-18 15,-1 8-1-15,0 8-1 16,1 3-6-16,-1 3 3 0,0 1-5 16,0-5 5-16,1-6-6 15,-1-8 3-15,0-2-5 16,2-14 3-16,2-1 1 16,-1-12 1-16,4-6 3 15,3-7-3-15,-1-2 0 0,-1 1 0 16,-2 4 1-16,-1 4-1 15,-5 9 1-15,0 9-2 16,0 0-1-16,1 15-1 16,2 4 2-16,5 1 0 15,-1 1 1-15,4-3-1 16,0-4-12-16,4-8 1 0,-5-5 9 16,5-1 1-16,-6-12 3 15,-3-8 5-15,-3-6-1 16,-6-5 9-16,-4-2-5 15,0-2-7-15,-11 5-1 16,-3 3-2-16,-4 7-6 0,-2 10-25 16,4 7-29-16,9 3-38 15,4 5-42-15,3 9-218 16</inkml:trace>
  <inkml:trace contextRef="#ctx0" brushRef="#br1" timeOffset="-180894.31">16979 8421 588 0,'13'1'139'0,"-4"1"-91"16,-4 5 10-16,0 6-18 15,-2 6-19-15,-3 6-14 0,-6 8-5 16,-13 7-2-16,-15 3-16 16,-15-2-85-16,-16-5-277 15</inkml:trace>
  <inkml:trace contextRef="#ctx0" brushRef="#br1" timeOffset="-177407.85">14215 7552 204 0,'0'-20'94'0,"0"-1"-37"15,1-2 9-15,1-1-14 16,3 3 0-16,-1 2 2 15,1 2 10-15,-2 5 6 0,1 3-18 16,0 7 1-16,-2 2-18 16,-2 2-20-16,0 11-10 15,0 2 0-15,0 7-3 16,0 3 0-16,2 0-2 0,1 0 1 16,1-4-1-16,3-2 0 15,1-9-1-15,4-5-3 16,0-5 0-16,3-3 1 15,1-9 3-15,0-7-1 16,0 1 1-16,-1 5-3 0,-3 1 4 16,1 7 0-16,-2 3-5 15,-1 2 3-15,5 4-1 16,-1 5-1-16,4 3 2 16,1-1 1-16,3-4-9 15,-2-3-2-15,-1-4 8 16,-4 0 4-16,-6-13-1 0,-2-2 2 15,-7-5 3-15,0-4 5 16,-7 1-5-16,-7 2-3 16,-3-1-2-16,2 6-6 15,0 6-23-15,8 6-34 0,7 4-28 16,5 0-39-16,15 9-121 16</inkml:trace>
  <inkml:trace contextRef="#ctx0" brushRef="#br1" timeOffset="-177163.09">14987 7345 643 0,'1'-14'83'0,"-1"1"-53"16,-13 10 17-16,-6 3-29 16,-4 7-14-16,-4 9-4 15,1 9 2-15,4 9-3 16,5 1 0-16,12 5 2 0,5-1-1 15,3 1 1-15,16-5-1 16,3-5 0-16,7-7 0 16,5-6 0-16,0-7-10 15,-2-6-4-15,-3-4-18 16,-5-6-57-16,-13-12-127 0</inkml:trace>
  <inkml:trace contextRef="#ctx0" brushRef="#br1" timeOffset="-177029.11">14803 7514 638 0,'-3'-5'60'0,"6"0"-28"16,25 3-8-16,14-1-21 15,9 3 0-15,6 0-3 16,5 0-7-16,-4 0-67 16,-6 0-80-16</inkml:trace>
  <inkml:trace contextRef="#ctx0" brushRef="#br1" timeOffset="-176629.05">15351 7406 309 0,'0'-4'419'0,"0"3"-383"15,0 1 7-15,0 3-25 16,6 11 10-16,1 6-7 15,-6 6-13-15,1 5-5 0,-2 1-2 16,2-2 0-16,-2-6 0 16,-2-4-1-16,-1-10 0 15,3-10 0-15,0 0 0 16,0-20 3-16,-2-5-1 16,4-9-1-16,4-5 0 15,4 0-1-15,2-2 1 0,2 3-1 16,1 8 2-16,-3 7-3 15,3 7 2-15,-3 11-1 16,2 5-1-16,-2 10 1 16,0 12-3-16,3 6 2 0,-5 10 1 15,5 1-1-15,-3 7 0 16,-1-1-10-16,-2-3-26 16,-3-2-31-16,-6-10-26 15,0-10-17-15,-9-11-158 16</inkml:trace>
  <inkml:trace contextRef="#ctx0" brushRef="#br1" timeOffset="-176502.15">15351 7541 254 0,'0'-12'376'0,"9"1"-329"16,16 4-36-16,11 2-4 0,9 5-2 16,5 0-5-1,4 0-5-15,-6 3-74 0,-4 6-136 16</inkml:trace>
  <inkml:trace contextRef="#ctx0" brushRef="#br1" timeOffset="-176414.38">15771 7604 447 0,'3'16'165'0,"-3"-2"-87"0,-1 4-13 15,-18 4-35-15,-9 0-25 16,-12 0-81-16</inkml:trace>
  <inkml:trace contextRef="#ctx0" brushRef="#br1" timeOffset="-174544.37">17340 8204 194 0,'-3'-5'238'15,"-2"0"-145"-15,1 0 4 16,1-1-12-16,3-1-28 15,0 0-7-15,5 0-15 0,11-2-12 16,7 2-9-16,9-3-4 16,6 4-4-16,7-2-1 15,2 5-3-15,1-1-1 16,-1 3 0-16,0-1-1 16,-8 2 1-16,-8 0-2 15,-10 2 1-15,-10 6 1 0,-11 9-2 16,-7 2 0-16,-17 6 2 15,-8 6 0-15,-7 6-2 16,-10 8 1-16,3 1 1 16,0 1-1-16,4-5 0 15,6-1 0-15,9-9 1 0,8-9-1 16,9-6 0-16,8-7 0 16,2-4-1-16,12-6 2 15,12 0-2-15,7 0 1 16,6-7 1-16,5 0-1 0,1-2 0 15,2 1 0 1,-4 3 0-16,-3-2-2 0,-8 1-11 16,-3 3-16-16,-10-1-26 15,-9-1-28-15,-8-2-49 16,0-2-83-16</inkml:trace>
  <inkml:trace contextRef="#ctx0" brushRef="#br1" timeOffset="-174160.72">17388 8424 545 0,'-21'-7'64'16,"16"-4"-21"-16,5 2 16 0,22 2-38 15,14 2-17-15,15-3-2 16,10 2-2-16,7 0-2 16,3 1-2-16,-5-2-18 15,-3 3-17-15,-12-1 0 16,-12 1 14-16,-15 4 15 0,-14-1 9 15,-8 1 1-15,-4 1 26 16,-12 10 8-16,-4 5 7 16,-1 4-4-16,4 8-8 15,4-1-13-15,10 2-7 16,1-1-3-16,8-5-4 16,14-5-2-16,2-5 2 0,5-8-1 15,0-5-1-15,-2-4 3 16,-3-12-1-16,-10-5-1 15,-8-4 1-15,-6-4-1 16,-8-1-5-16,-15 3-15 0,-4 0-10 16,-2 8-16-16,2 3 4 15,7 5-5-15,6 4-16 16,13 3-63-16,1-1-184 16</inkml:trace>
  <inkml:trace contextRef="#ctx0" brushRef="#br1" timeOffset="-173933.75">18097 8078 653 0,'5'-18'67'0,"4"6"-17"16,4 10-4-16,8 4-16 0,4 17-15 16,6 12-3-16,3 11-5 15,0 12-4-15,-4 6 1 16,-5 10-2-16,-6 5-2 15,-14 3 2-15,-7-2-2 16,-21-3 0-16,-18-7-8 0,-20-9-26 16,-20-9-26-16,-18-14-59 15,-18-13-138-15</inkml:trace>
  <inkml:trace contextRef="#ctx0" brushRef="#br1" timeOffset="-173420.31">14943 8125 528 0,'0'-13'70'0,"0"8"18"15,-7 5-33-15,-3 12-14 16,-4 16-31-16,1 19 6 15,-1 12 2-15,2 12-5 0,5 9-5 16,7 4-6-16,9 0 0 16,16-2-4-16,11-12-21 15,13-15-35-15,12-17-63 16,14-18-200-16</inkml:trace>
  <inkml:trace contextRef="#ctx0" brushRef="#br1" timeOffset="-172875.83">18869 8024 598 0,'0'-17'88'16,"0"5"-15"-16,0 7-3 15,2 5-33-15,3 14-24 16,-2 14-10-16,3 9-1 0,0 13 6 15,-1 13 0-15,-2 6-2 16,-1 6-2-16,-2 0-3 16,0-2-1-16,0-9 1 15,2-9-2-15,-2-11-2 0,0-14-1 16,0-14-8-16,0-7-14 16,0-9-20-16,7-11-6 15,0-10-59-15,4-10-90 16</inkml:trace>
  <inkml:trace contextRef="#ctx0" brushRef="#br1" timeOffset="-172541.67">18937 8403 613 0,'-9'-6'72'15,"6"-1"-26"-15,3 4 12 0,14 3-25 16,14-4-17-16,10 0 2 15,9 1-4-15,12-1-5 16,8-1-5-16,1-2-4 16,5 1 2-16,5 1-2 15,-3 0 1-15,4 0 0 16,-4 3-1-16,-2-2 0 0,-5 0 0 16,-2 2-1-16,-7 1 1 15,-5-1 1-15,-9 0-4 16,-5 2 4-16,-12-1-4 15,-6-1 2-15,-7 2-3 0,-7-4 1 16,-4 1-2-16,-4-1-4 16,0 0-8-16,-2-1-20 15,-7-2-37-15,-6-3-61 16,-4-5-156-16</inkml:trace>
  <inkml:trace contextRef="#ctx0" brushRef="#br1" timeOffset="-171908.57">19343 7971 662 0,'0'0'53'0,"0"0"-5"16,5 0-36-16,15 7 11 0,2 5-1 15,5 5-6-15,7 1-10 16,-2-3-2-16,2-2 0 15,-2-1-4-15,-3-3 1 16,-5-7-2-16,-7 0-8 16,-2-2-4-16,-10 0 0 0,-5-7 5 15,0 0-4-15,-15 1-6 16,-7 5 5-16,-5 1 8 16,-4 0-4-16,-6 5 2 15,2 8 6-15,1 1 0 16,3 4 0-16,9-3 2 15,1-1-2-15,11 0 3 16,2-7-5-16,8-6 5 0,0-1 16 16,11-4-16-16,5-8 8 15,2-4-6-15,0-6 0 16,2 0 5-16,0-3 8 16,-4 0 3-16,-1 1 0 0,-7 6-3 15,1 5-4-15,-4 4-2 16,0 5 1-16,-5 4-2 15,0 0-6-15,0 14-5 16,0 6 1-16,0 6 1 0,0 3-1 16,0 7 1-16,0 3-2 15,0 2-3-15,0 2-34 16,0-8-71-16,3-5-149 16</inkml:trace>
  <inkml:trace contextRef="#ctx0" brushRef="#br1" timeOffset="-171354.94">20900 7907 506 0,'-5'-7'90'0,"-5"2"-18"0,0 5 16 16,-5 3-58-16,-1 15-19 16,-1 12-1-16,-2 10 3 15,1 13 5-15,7 6-3 16,5 8-5-16,1 3-6 16,5 3-1-16,6-5-2 15,13-5-1-15,10-8-16 0,7-14-19 16,8-11-21-16,4-16-56 15,2-12-96-15</inkml:trace>
  <inkml:trace contextRef="#ctx0" brushRef="#br1" timeOffset="-170698.55">21387 8157 401 0,'7'-13'120'0,"-4"-1"-73"16,-3-2 0-16,0 2-12 0,0 0 2 15,-7 3-16-15,-6 1-5 16,-4 3 0-16,-7 7-7 15,-5 0-6-15,0 2-1 16,2 9-2-16,6 3 1 16,1 1 1-16,9-1-2 15,9-2 0-15,2-2 0 0,10-2 2 16,6-1-2-16,4-4 0 16,3-3 0-16,2 0 1 15,-2 0 0-15,-1-7 0 16,2-4 0-16,-9 3-7 15,0-3 4-15,-4 2 16 0,-3 1-2 16,0 0 0-16,-4 5-1 16,-1-1 0-16,-3 2-4 15,2 2-3-15,0 0-4 16,-1 0 0-16,3 6-1 16,-1 5 1-16,4 4 0 0,1 3 0 15,1 6 0 1,0 2 0-16,-2 6 0 0,1 4 0 15,-3 3 0-15,2 0 0 16,1 1 0-16,-1-6 0 16,-2-6 0-16,0-8 0 0,0-10 0 15,2-8 0-15,1-2 1 16,-3-14 2-16,6-8 3 16,-1-8 8-16,3-5-2 15,1-3-3-15,1-1-6 16,3 5-2-16,-4 4-1 15,0 5 0-15,-2 5-12 0,-4 11-17 16,-2 4-20-16,-5 5-55 16,3 0-110-16</inkml:trace>
  <inkml:trace contextRef="#ctx0" brushRef="#br1" timeOffset="-170414.42">21934 8376 532 0,'0'0'36'0,"0"3"-6"15,1 5 9-15,1 2 15 16,3 5-6-16,-4 0-28 16,-1 7 6-16,0 3-13 15,-15 2-9-15,-12-1-4 16,-8-4-96-16,-16-6-527 0</inkml:trace>
  <inkml:trace contextRef="#ctx0" brushRef="#br1" timeOffset="-168348.3">22543 8078 503 0,'-9'-7'37'0,"-3"0"-6"16,4 1 29-16,-1 2-7 15,2 3-23-15,-4 1-3 16,2 0-11-16,-3 0-4 15,-3 9-22-15,1 4 22 0,-3 4-3 16,4 3 0-16,-2 1-3 16,2 3 2-16,5 2-2 15,2-1-3-15,6-1-3 16,0 1 0-16,6-5 1 16,6 0 0-16,8-5-1 15,3-3-1-15,4-5-3 16,2-1-5-16,5-6-16 0,-2 0-29 15,0 0-56-15,-8-2-93 16</inkml:trace>
  <inkml:trace contextRef="#ctx0" brushRef="#br1" timeOffset="-168105.68">22424 8224 155 0,'-4'0'340'0,"4"0"-306"16,0-3 8-16,15 3-23 16,4-2-10-16,9 0-2 0,2 0-2 15,4 2-4-15,0 0-1 16,0 0-15-16,-3 0-122 15,-4-1-296-15</inkml:trace>
  <inkml:trace contextRef="#ctx0" brushRef="#br1" timeOffset="-167937.8">22873 8262 594 0,'0'7'115'16,"0"-2"-82"-16,0 4 0 15,-5 4-7-15,-3 3-20 0,1 1-5 16,0 5-6-16,2-6-51 16,3-4-64-16,2-4-97 15</inkml:trace>
  <inkml:trace contextRef="#ctx0" brushRef="#br1" timeOffset="-167615.09">23406 7998 563 0,'-12'-9'29'0,"-3"9"6"16,-4 1 10-16,-1 16-5 0,-4 4-14 15,-3 4-5-15,3 4-20 16,0 1 17-16,6 0-3 16,4-1-7-16,3-1-6 15,11-3 1-15,0-3-2 16,9-4-1-16,9-5-1 0,7-1 1 16,7-5-10-1,4-4-13-15,-2-3-8 0,0 0-20 16,-5 0-43-16,-11-10-95 15</inkml:trace>
  <inkml:trace contextRef="#ctx0" brushRef="#br1" timeOffset="-167450.5">23230 8190 113 0,'4'0'473'16,"17"-5"-464"-16,8 0-8 0,15 1 0 15,4-1 1-15,6 1-1 16,0 1-34-16,-1-8-75 16,-7-2-246-16</inkml:trace>
  <inkml:trace contextRef="#ctx0" brushRef="#br1" timeOffset="-167250.79">23690 7995 541 0,'0'-10'75'0,"0"5"-7"16,3 5-5-16,5 2-30 15,4 12-23-15,5 11 1 16,0 4-1-16,5 7-3 0,-2 8 0 16,-2 2 2-16,-10 4 2 15,-6-2-4-15,-2 0-5 16,-19-6-1-16,-12-7-9 16,-9-7-17-16,-8-11-17 15,-4-12-12-15,1-5-56 0,0-16-157 16</inkml:trace>
  <inkml:trace contextRef="#ctx0" brushRef="#br1" timeOffset="-165019.97">22812 6965 426 0,'0'-18'119'16,"0"-3"-84"-16,-3 1 9 15,-10 6-11-15,-1 1-2 0,-8 6-17 16,-5 7-5-16,-4 0 1 15,-1 16 0-15,0 6 0 16,-1 4-2-16,5 6-2 16,8 1-2-16,9-1-3 0,6-5-2 15,5-4-10-15,5-7 7 16,12-7 5-16,4-7-3 16,2-2 4-16,4-11-2 15,-1-5 1-15,1-4 0 16,-2-3 0-16,-1 0 1 0,-2 3 2 15,-4 2 16-15,-2 4 6 16,-3 7-5-16,-2 7-8 16,1 2-9-16,-1 17-3 15,0 10 0-15,-1 8 2 16,0 11-2-16,0 8 0 16,1-1-1-16,-2 0 0 0,2-8 0 15,-3-8-12-15,2-12 10 16,-1-11 1-16,-2-11 2 15,0-5 0-15,-1-11 15 16,3-12 5-16,-1-7-1 16,4-6-11-16,0-3-5 0,0-4-3 15,1 6-3-15,1 1-21 16,1 8-26-16,-1 6-21 16,1 8-74-16,-1 1-147 15</inkml:trace>
  <inkml:trace contextRef="#ctx0" brushRef="#br1" timeOffset="-164758.56">23405 6946 677 0,'0'-5'49'0,"-9"-8"-28"0,-10 13 15 15,-1 0-20-15,-4 16-11 16,-7 7-1-16,4 11-3 15,2 1-2-15,5 8 4 16,8 2-2-16,7-2-2 16,5-2 3-16,0-6-3 0,14-4 3 15,6-6-3-15,3-7 1 16,6-8-3-16,5-4-11 16,-2-6-2-16,2 0-13 15,-5-13-41-15,-2-8-64 0</inkml:trace>
  <inkml:trace contextRef="#ctx0" brushRef="#br1" timeOffset="-164416.47">23318 7129 601 0,'0'-7'64'0,"5"0"-50"0,19 2 3 15,13 1-14-15,12 2-3 16,5 1 0-16,8-3-18 15,-7 0-17-15,-5-1-13 16,-6-2-3-16,-12-4-28 0,-9-3 2 16,-9-3 62-16,-10 2 55 15,-1-3 60-15,-3 5-11 16,0 1-4-16,-5 7-16 16,3 1-15-16,1 4-19 15,-1 4-17-15,2 9-13 0,0 9 2 16,5 6-1-16,2 3-2 15,2 5-3-15,2 3 1 16,-2 0-2-16,1-1 0 16,0-1-5-16,-3-5-12 15,0-7-27-15,-5-7-36 16,-1-9-69-16,-1-9-173 0</inkml:trace>
  <inkml:trace contextRef="#ctx0" brushRef="#br1" timeOffset="-164244.36">23754 7013 628 0,'17'-25'32'15,"8"0"1"-15,8 6 4 16,2 4-7-16,6 4-18 16,1 8-9-16,-3 3-2 15,-5 0-5-15,-13 9-33 0,-11 3-86 16,-10 3-131-16</inkml:trace>
  <inkml:trace contextRef="#ctx0" brushRef="#br1" timeOffset="-164110.1">23800 7125 580 0,'0'0'47'0,"14"0"-18"16,13 0 0-16,13 0-18 15,6 0-10-15,8 0-5 16,2 0-28-16,-3 0-51 15,-4-7-220-15</inkml:trace>
  <inkml:trace contextRef="#ctx0" brushRef="#br1" timeOffset="-163324.31">24595 7033 650 0,'0'-18'53'16,"16"6"-27"-16,8 4 4 16,6 8 5-16,9 8-9 15,5 13-11-15,-1 9-10 16,2 13-4-16,-7 5 1 0,-9 9-4 15,-12 4 2-15,-9 5-2 16,-8-2-5-16,-20 4-3 16,-6-2 1-16,-4-4 4 15,3 1 5-15,3-4 2 16,10-7-4-16,9-11 4 0,5-2-2 16,5-8 2-16,14-10-1 15,2-9 1-15,0-5 0 16,1-7-7-16,-4 0-14 15,-11-10-6-15,-7 1 21 16,-2-3 8-16,-14 4 8 16,-2 7 12-16,-1 1-5 15,4 14-5-15,4 12-2 0,8 12-2 16,3 10-2-16,0 6 0 16,9 9 0-16,3 3-3 15,-1 4-4-15,-7-2-2 16,-4-4 0-16,-14-5-5 0,-13-11-23 15,-20-11-4-15,-15-10 9 16,-11-16 2-16,-11-11-68 16,-6-11-90-16</inkml:trace>
  <inkml:trace contextRef="#ctx0" brushRef="#br1" timeOffset="-161665.98">24738 7384 548 0,'-1'-3'42'16,"1"3"17"-16,0 0-17 16,15 16-33-16,4 7 30 0,3 13-9 15,5 12-12-15,0 14-8 16,-2 11-3-16,-2 16 0 16,-2 10 3-16,0 7-3 15,-4 7-2-15,-6-2 1 16,-5 1-4-16,-6-10 0 15,-13-8 0-15,-14-8-2 16,-5-17 1-16,-8-15-2 16,1-13-6-16,-2-18-4 0,5-14-1 15,1-9-29-15,11-27-61 16,5-17-84-16</inkml:trace>
  <inkml:trace contextRef="#ctx0" brushRef="#br1" timeOffset="-161363.02">24787 7584 652 0,'2'-10'22'16,"3"10"12"-16,7 5-22 15,-2 25-9-15,6 11 4 16,-1 16 23-16,2 14-15 0,0 14-5 16,-3 6-1-16,-5 9-1 15,-4 6 2-15,-5 1-4 16,-1-3-3-16,-14-3-2 16,-8-1-1-16,-4-7 1 0,-10-9-1 15,-14-4-12-15,-14-9-40 16,-17-14-72-16,-19-17-357 15</inkml:trace>
  <inkml:trace contextRef="#ctx0" brushRef="#br1" timeOffset="-134301.81">7062 9432 771 0,'-4'-7'37'16,"1"3"-11"-16,3 4 2 15,0 5-15-15,0 12-9 0,7 6 2 16,4 5 1-16,-2 8-1 16,1-3 1-16,2 5 3 15,-2-2-4-15,-3-2-3 16,1-4 0-16,-3-1-3 15,-1-4 1-15,-1-5 1 0,-1-6-3 16,-2-2-2-16,2-8-9 16,-1-4-21-16,3-4-29 15,-4-14-25-15,0-3-202 16</inkml:trace>
  <inkml:trace contextRef="#ctx0" brushRef="#br1" timeOffset="-134066.25">6775 9518 606 0,'0'-22'92'16,"1"-3"-39"-16,18 2-21 15,11-3 0-15,10 2-5 16,7 2-18-16,4 6-6 0,7 0 1 15,3 8-6-15,-5 6 4 16,-2 2-29-16,-3 6-64 16,-9 11-75-16,-10 2-176 15</inkml:trace>
  <inkml:trace contextRef="#ctx0" brushRef="#br1" timeOffset="-133639.75">7489 9685 243 0,'15'-18'329'0,"-3"-3"-287"16,-3 1 11-16,1-3 3 16,-2 2 4-16,-6 1-30 15,-2 4-12-15,0 5 4 16,-14 2-9-16,-8 9-11 0,-7 2-3 15,-1 9 0-15,-4 7-3 16,0 5 4-16,5 2-1 16,7-2 1-16,7-3-2 15,5-1-2-15,8-6-7 16,2-4 0-16,10-9 3 16,11 0 6-16,4-4 4 0,7-6 0 15,4-3-1-15,1 1-1 16,-5 2-1-16,-1 7 2 15,-5 3-1-15,-3 0 1 16,-1 5 0-16,-5 8 0 16,2 3 0-16,-3-2-1 0,-2-1 0 15,-1-1-10-15,-2-7-29 16,-2-5-8-16,-4 0-16 16,0-14-23-16,-5-7-68 15,-2-8-107-15</inkml:trace>
  <inkml:trace contextRef="#ctx0" brushRef="#br1" timeOffset="-133459.72">7703 9539 227 0,'-2'-43'187'15,"2"8"-88"-15,-2 4-20 16,2 8 14-16,0 9-26 16,0 7-13-16,4 7-22 15,1 0-15-15,5 14-13 16,0 7-1-16,1 9 4 0,5 7-2 16,-4 1 1-16,3 2-5 15,-1-3 0-15,-2-3-1 16,0-4-4-16,0-7-19 15,-2-5-27-15,-5-7-42 16,-2-8-51-16,-1-3-113 16</inkml:trace>
  <inkml:trace contextRef="#ctx0" brushRef="#br1" timeOffset="-133249">7895 9480 468 0,'0'-16'160'16,"0"7"-79"-16,0 4-7 0,-2 5-30 15,-7 0-25-15,-3 14-19 16,1 5 1-16,0 5-2 16,3 2 1-16,4 1 2 15,4 0-3-15,0-4 1 16,7-3 0-16,12-2 1 0,3-3-1 16,7-3-6-16,3-2-14 15,6-5-22-15,2-3-52 16,-1-2-64-16</inkml:trace>
  <inkml:trace contextRef="#ctx0" brushRef="#br1" timeOffset="-132975.75">8110 9610 546 0,'-8'-2'101'16,"2"1"-81"-16,6-1 23 15,9 0-7-15,13 0-9 0,3-1-21 16,4-2-5-16,0-5 0 15,-2-2-1-15,-8-2-7 16,-9 1 4-16,-10-1-6 16,-3 3 6-16,-14 5 9 15,-7 6 10-15,0 0 1 16,-3 15 4-16,8 8-2 0,4 6-7 16,10 4-1-16,5 2-8 15,15-1-2-15,12-4-2 16,9-2-10-16,10-10-35 15,5-11-79-15,4-7-185 16</inkml:trace>
  <inkml:trace contextRef="#ctx0" brushRef="#br1" timeOffset="-132386.12">9036 9482 697 0,'5'-24'60'15,"-5"9"5"-15,2 6-9 16,0 5-24-16,-2 4-16 16,3 9-13-16,1 13-6 0,-1 5 6 15,4 7-1-15,3 2-3 16,-2 2 3-16,-1-2-1 15,2-5-1-15,-1-4-3 16,-3-7-10-16,-1-5-17 16,-4-8-26-16,0-7-2 15,-2-2 0-15,-8-16-11 0,-5-9-40 16,-1-10-70-16,-1-4 125 16,0-4 106-16,6 4 69 15,2 6-1-15,4 4-24 16,3 10-41-16,2 6-3 15,5 9-16-15,13 6-24 0,7 0-10 16,7 6 4-16,7 9 2 16,2 6-3-16,0 2-2 15,-6 4-5-15,-1 1 2 16,-5-3-5-16,-4 0-23 16,-6-5-34-16,-4-5-52 0,-1-12-52 15,-6-3-213-15</inkml:trace>
  <inkml:trace contextRef="#ctx0" brushRef="#br1" timeOffset="-132220.97">9483 9401 552 0,'0'-5'132'15,"0"3"-74"-15,-13 2 4 16,-1 11-51-16,-8 9-8 16,-3 6 0-16,-3 9-1 15,2 1-3-15,6 2-3 16,3-2-27-16,7-4-29 0,8-10-59 15,2-10-40-15,12-11-262 16</inkml:trace>
  <inkml:trace contextRef="#ctx0" brushRef="#br1" timeOffset="-132042.19">9535 9446 528 0,'5'-12'201'0,"-1"0"-134"15,-4 9-8-15,1 3-27 16,3 9-19-16,-2 13-12 15,-1 8 2-15,5 8 2 16,3 4-5-16,-2 1 1 16,0 2-1-16,0-4 0 15,-1-4-6-15,-2-3-33 0,-2-11-54 16,-2-5-96-16</inkml:trace>
  <inkml:trace contextRef="#ctx0" brushRef="#br1" timeOffset="-131508.84">9783 9755 571 0,'-4'-13'61'0,"3"1"10"0,1 1-3 15,12 4-40 1,4 2 2-16,3 5-19 0,3 0-4 16,-3 8-2-16,0 12-2 15,-12 7-4-15,-6 5 0 16,-11 4-8-16,-12-3-9 15,-2 1-1-15,-5-5 12 0,4-6 10 16,5-9 1-16,7-1 8 16,7-8 4-16,6-3-1 15,5-2-6-15,16 0-4 16,7 0 1-16,11-9-5 16,9-2-4-16,6-3-20 0,0-7-66 15,-4-6-108-15</inkml:trace>
  <inkml:trace contextRef="#ctx0" brushRef="#br1" timeOffset="-131280.34">10296 9651 707 0,'0'0'67'0,"0"-1"-67"0,18-3 26 16,4 2-11-16,5 0-7 15,7 2-9-15,-4 0-1 16,1 0-44-16,-10 6-70 0,-8-1-68 16</inkml:trace>
  <inkml:trace contextRef="#ctx0" brushRef="#br1" timeOffset="-131157.31">10346 9821 412 0,'17'0'124'0,"13"0"-120"15,8-2 3-15,8-7-7 16,5-2-22-16,-1-5-182 16</inkml:trace>
  <inkml:trace contextRef="#ctx0" brushRef="#br1" timeOffset="-130768.23">10853 9568 693 0,'-4'-2'77'0,"4"2"-57"16,0 0 21-16,0 3-27 0,11 11-1 16,0 3-5-16,2 4-3 15,1 4-2-15,-4 1-1 16,-2 2-2-16,-3-6 1 15,-5 1-8-15,0-5-19 16,-9-5-21-16,-5-9-9 16,-5-4-28-16,2-7 8 0,-3-13 12 15,4-5 44-15,3-7 27 16,4-2 23-16,8-3 20 16,1 2 9-16,0 3-9 15,10 7-1-15,7 5-16 16,0 5-5-16,7 7-16 15,3 8 0-15,3 0-1 16,1 11-5-16,1 7-2 0,0 2-3 16,-1 1-1-16,-1 2 0 15,-1-3 0-15,-4-2-5 16,1-2-19-16,-4-5-27 0,0-8-56 16,-5-3-37-16,0 0-223 15</inkml:trace>
  <inkml:trace contextRef="#ctx0" brushRef="#br1" timeOffset="-130589.28">11347 9464 361 0,'-15'-1'352'15,"-5"-4"-323"-15,-3 5 8 16,-4 5-4-16,0 12-16 16,0 4-12-16,0 6-7 15,5 2 2-15,7-3 0 16,6 1-11-16,6-4-25 0,3-6-10 15,6-7-57-15,8-7-54 16,5-3-194-16</inkml:trace>
  <inkml:trace contextRef="#ctx0" brushRef="#br1" timeOffset="-130391.5">11315 9493 611 0,'5'-11'83'15,"-2"1"-9"-15,-1 9-20 16,2 1-20-16,1 1-17 15,2 16-13-15,2 4-2 16,2 6 3-16,1 2-3 0,3 3 3 16,-1 0-4-16,1 1-2 15,-3 0 2-15,1-4-2 16,-1-1-15-16,-3-3-31 16,2-9-39-16,0-7-80 15,-1-9-281-15</inkml:trace>
  <inkml:trace contextRef="#ctx0" brushRef="#br1" timeOffset="-130205.56">11632 9687 741 0,'0'-2'65'16,"0"0"-32"-16,0 2 7 16,0 2-19-16,0 11-6 15,0 4-9-15,4 7-1 16,-1 6 2-16,1 4-4 15,-3 5-3-15,-1 4-3 0,-5 1-43 16,-10-4-96-16,-6-10-280 16</inkml:trace>
  <inkml:trace contextRef="#ctx0" brushRef="#br1" timeOffset="-111375.35">23733 3519 359 0,'-48'-13'29'15,"1"3"8"-15,-7-2-2 16,-2 2 1-16,-1 0-11 16,-3-3-10-16,-4 5-6 15,-9-4-1-15,-5 4-3 16,-6 1-4-16,-12 2-2 0,-6-1 1 15,-7 2-1-15,-4 2-6 16,-6-1-3-16,-3 1 3 16,-5-1 2-16,-1 1 2 15,-3 2 1-15,-2 0 2 16,-5 0-1-16,-1 0 2 0,-4 0-1 16,-2 0 3-16,-5 0-1 15,-1 0 2-15,-1 5-2 16,1 2-2-16,2-1 1 15,-1 3-1-15,-1-1 1 16,2 3-2-16,1-2-5 16,1 2-20-16,2 1 1 0,3-3 13 15,1 0 9-15,5 0 2 16,4-2 1-16,0 0 1 16,6 1 0-16,0-3-1 0,4-2 1 15,4 3 0-15,2-2 1 16,1 3-2-16,5 0 1 15,6 1 1-15,5 2 6 16,8 2-1-16,4 1-1 16,-1 1-1-16,8 0-2 15,0 2-4-15,3 0 2 16,0 2-1-16,1-2 0 0,5 5 2 16,1-1-1-16,0 2 2 15,3-2 0-15,2 5 0 16,-1 0 0-16,7 0-3 15,3 4 1-15,3-2-1 0,-1 1 0 16,5 1 0 0,6-4 0-16,2 1 0 0,2 4 0 15,5-3 0-15,2 2-1 16,3 2 1-16,2 1-1 16,6 1 1-16,0 2 0 0,5-2 0 15,-1 1 1-15,7 0 0 16,2-2 0-16,1 4 1 15,7-4-1-15,0 2 0 16,0 2 0-16,9-1 0 16,6-1-1-16,5 2-1 15,4-4 1-15,3 2 0 0,5-3 0 16,9-3 0-16,1-3 1 16,5 2-1-16,3-4 2 15,8 0-2-15,5-2 0 16,5-3 0-16,4 0-2 15,10-4 2-15,3 1 3 16,3-4-1-16,5 1-2 16,2 0-2-16,4-3-9 0,-1 4-7 15,2-3 6-15,2 1 10 16,0 0 1-16,1 1 2 16,-3-1 0-16,6 0 1 0,0-1 3 15,1 0 4-15,9-3-3 16,-3 0-1-16,6-2-2 15,-2 2-2-15,4-1 0 16,-4 2 0-16,3-1-2 16,-1 2 2-16,-4 3-1 15,1-1 0-15,-4 2-2 0,-1 1 3 16,0 1-1-16,1-2-1 16,3 0 3-16,1-1-2 15,3-2 0-15,1-2 1 16,2 1 3-16,2 1 2 15,-2-4-6-15,0 3 1 16,1-1-1-16,-7-1 0 0,3 1 1 16,-6 2-1-16,2-3 0 15,-2-2 0-15,1 2 1 16,0-4-2-16,-2 2 0 16,-3-4 2-16,4-1-1 0,-7 0-2 15,-2 0 3-15,-2-1 0 16,-1-5-1-16,-5-1 0 15,-1 0 1-15,2 0-2 16,-4-3 2-16,-1 2-3 0,-4-3-6 16,-1 2-5-16,1-3-2 15,-3-2 4-15,-2 5 8 16,0-6-9-16,2 3 4 16,-2-5 4-16,-5 2 2 15,0-3 8-15,-5 0-3 16,-2-2 1-16,-5-1 6 0,-5 0 3 15,-6-4-1-15,-4 0 0 16,-8 0 1-16,-5-2-7 16,-8-3-3-16,-2-2 2 15,-8-3-2-15,0 0 0 16,-6-5-3-16,-2 0 3 16,-7-3-3-16,-3-4-1 0,-2 1 2 15,-4-4 5-15,-9 0 0 16,-4-3 2-16,-9-1-3 15,-2-3-1-15,-6-2-1 16,-6-2-2-16,-2-1 0 16,-4-2-1-16,-6-2-1 0,-6-2-1 15,-6 2-3-15,-6-2-7 16,-8 4 1-16,-11-2 3 16,-12 2-8-16,-13 1-20 15,-20 3-16-15,-17-3-44 16,-22 3-97-16</inkml:trace>
  <inkml:trace contextRef="#ctx0" brushRef="#br1" timeOffset="-103234.39">17603 7191 534 0,'0'-3'50'0,"0"0"-25"0,0 1 3 16,0 0 6-16,5 0-17 15,4 0-12-15,4 0-4 16,4 2 10-16,9 0 5 16,3 0-1-16,6 0-21 15,8 0 19-15,8 0-2 16,8 0-1-16,7 0-2 0,10 0-3 16,11 0-1-16,15-5 1 15,7-2 1-15,11-4-4 16,9 2 0-16,8 1-1 15,3-2-1-15,2 3-1 0,0 0 1 16,-4 4 0-16,-7 1 2 16,-6 0-1-16,-9 2-2 15,-10 0 2-15,-11 0 0 16,-11 0-1-16,-13 2 3 16,-15 0 2-16,-16 0-4 15,-11-2 0-15,-13-2-3 0,-11-5-35 16,-5-11-82-16,-12-14-322 15</inkml:trace>
  <inkml:trace contextRef="#ctx0" brushRef="#br1" timeOffset="-92504.58">2494 11262 572 0,'1'0'51'0,"-1"0"-35"16,0 0 30-16,0 0-8 0,2 0-21 16,-2 0-12-16,0 0-2 15,0 0 3-15,0 3 1 16,-8 1 4-16,-7 2 10 16,-8 0-4-16,-6 0 1 15,-7 1-3-15,-9 0 0 0,-6 1-2 16,-2 0 0-16,-6 0-5 15,-2-2-2-15,5 4-2 16,4-3 1-16,5 0-1 16,8-2-4-16,9 2 1 15,6 1-1-15,6-5 0 16,9 2 0-16,4-1 0 0,5 0-21 16,0-3-24-16,5 4-31 15,11-5-28-15,7 0-54 16</inkml:trace>
  <inkml:trace contextRef="#ctx0" brushRef="#br1" timeOffset="-92156">2528 11491 442 0,'-2'0'168'16,"-1"-4"-153"-16,-3 0 36 16,-1 1 7-16,-1 1-43 15,-2 2-4-15,-4 0-9 0,-4 0 0 16,-4 0 4-16,-7 0-2 16,-3 0 4-16,-7 2-2 15,-4 1 3-15,-4 1-5 16,-4 0-1-16,1-1 4 15,-2-1-1-15,6 1 2 16,4-1 0-16,6 0-5 0,7-2-1 16,4 2-1-16,8 0-1 15,2-2-1-15,6 0-8 16,4 0-37-16,0 0-52 16,1-2-56-16</inkml:trace>
  <inkml:trace contextRef="#ctx0" brushRef="#br1" timeOffset="-91749.78">1978 11178 691 0,'-9'-7'18'16,"-3"4"-18"-16,-1 3 3 15,-1 0 13-15,-6 7-3 0,-2 9-12 16,0 5 0-16,-5 8 0 16,-2 1 3-16,0 0 2 15,0 0 0-15,2-1 7 16,2-2-21-16,4-4 30 16,3-7-7-16,4-3-3 15,4-5-4-15,3-2-2 0,4-4 1 16,3 0 0-16,0 0-1 15,3 1 2-15,9 6-4 16,10 3-3-16,5 6-1 16,9 3 6-16,8 8-4 15,2 2 3-15,3-3-2 0,0 1-1 16,-3-3-1-16,-5-4 0 16,-7-6-3-16,-7-4-12 15,-7-3-33-15,-3-9-41 16,-4 0-92-16</inkml:trace>
  <inkml:trace contextRef="#ctx0" brushRef="#br1" timeOffset="-91385.09">2648 11123 721 0,'7'-4'39'15,"5"4"-31"-15,3 0 7 16,7 4 18-16,2 12-2 0,4 7-17 15,1 6-5-15,-3 8-1 16,0 8-4-16,-8 3-2 16,-8 6-1-16,-6 4 0 15,-4 1-3-15,-14 0 6 16,-11-6-6-16,-15-1-19 0,-9-5-18 16,-10-8-24-16,-11-9-40 15,-13-6-54-15</inkml:trace>
  <inkml:trace contextRef="#ctx0" brushRef="#br1" timeOffset="-91053.15">1309 11112 198 0,'0'-13'531'0,"-11"7"-521"16,-3 6-4-16,-6 6 0 15,2 20 6-15,0 17 0 16,1 14-2-16,5 12 5 15,9 8-4-15,3 7-2 16,14 0-7-16,14-8 1 16,18-4-3-16,11-15 0 0,11-13-15 15,11-21-56-15,4-23-122 16</inkml:trace>
  <inkml:trace contextRef="#ctx0" brushRef="#br1" timeOffset="-90452.88">2456 8247 537 0,'-1'-8'73'0,"-5"2"-26"16,3 5 30-16,-2 1-43 15,4 10-18-15,-5 17-21 16,-1 8 11-16,0 15 13 16,0 10-11-16,7 3-7 0,0 4 3 15,11-1-6-15,14-6 3 16,11-4-2-16,8-7 2 15,11-7-9-15,9-10-32 16,2-12-32-16,2-15-87 16,3-5-367-16</inkml:trace>
  <inkml:trace contextRef="#ctx0" brushRef="#br1" timeOffset="-90039.34">3596 8215 621 0,'0'-7'52'16,"0"0"-3"-16,2 5-11 16,9 2-11-16,7 0-13 15,4 9-8-15,8 5 8 0,4 10 8 16,4 4-11-16,-1 6-4 15,-3 7-2-15,-3 2-1 16,-7 4 0-16,-11-1-1 16,-8 2-1-16,-13 4 1 15,-26 3-2-15,-24-2-9 16,-20-1-85-16,-29-9-285 0</inkml:trace>
  <inkml:trace contextRef="#ctx0" brushRef="#br1" timeOffset="-87351.21">12684 9817 856 0,'0'-7'19'15,"0"0"-18"-15,0 7 7 16,0 0 14-16,-1 7-13 16,-5 11-10-16,-1 5 0 15,0 9 0-15,0 4-12 0,1 0-40 16,5-4-34-16,1-11-104 15,1-12-369-15</inkml:trace>
  <inkml:trace contextRef="#ctx0" brushRef="#br1" timeOffset="-86935.7">12954 9657 809 0,'2'-4'35'16,"-1"4"-31"-16,3 10-5 15,1 14 14-15,4 8 5 0,1 6-18 16,2 0 1-16,1 0 1 16,-1-6-3-16,2-7-2 15,-3-12-7-15,0-11-7 16,-1-6 4-16,2-17 12 16,-2-6 3-16,1-5-2 15,2 0 0-15,-3 3 1 0,5 8 0 16,-1 10-1-16,2 11-1 15,4-2-1-15,1 20 1 16,5 7 2-16,3 1 0 16,1 5-1-16,4-6 1 15,0-3-1-15,-2-10 0 0,-1-7 2 16,-4-5 0-16,-5-14 7 16,-5-9 8-16,-10-6-9 15,-4-5 6-15,-3-1-5 16,-19-1-6-16,-4 7-3 0,-4 6-2 15,3 6-8-15,2 9-15 16,7 8-12-16,15 4-24 16,0 13-46-16,15 5-5 15,7 1-91-15</inkml:trace>
  <inkml:trace contextRef="#ctx0" brushRef="#br1" timeOffset="-86686.34">13550 9807 559 0,'7'0'99'16,"4"0"-24"-16,-2 0-22 15,6-2-10-15,6-2-9 16,6-5-23-16,3 0-6 16,1-1-4-16,3-5 0 0,-4-3-2 15,-8 0 1-15,-10 1-1 16,-8 2 0-16,-4 3-1 16,-19 5-2-16,-8 5 1 15,-7 2 5-15,-5 9 2 16,5 11 6-16,5 7 3 0,12 3-7 15,15 0-7-15,4 0 4 16,27-5-4-16,15-3-2 16,12-10-26-16,10-8-45 15,7-4-157-15</inkml:trace>
  <inkml:trace contextRef="#ctx0" brushRef="#br1" timeOffset="-85660.88">14642 9762 548 0,'4'-12'57'0,"-1"-1"-4"15,1 1 13-15,-3-1-27 16,-1 2-7-16,-1-1-17 15,-5 1 0-15,-9 2-7 16,-7 3-5-16,-10 3-1 0,-2 3-1 16,-3 2 4-16,1 11 2 15,6 4-3-15,6 4-1 16,8 1-3-16,11 1-2 16,5-3 4-16,9-4-2 15,14-5 0-15,8-6 0 0,6-5-2 16,1 0-2-16,-1-7-4 15,-3-7-1-15,-7 0 6 16,-5 1 2-16,-11 2 1 16,-3 5 1-16,-7 3-1 15,1 1 2-15,2 2-3 0,-4 4-2 16,3 5 1-16,1 3 0 16,2-1-5-16,1 0-23 15,1-3-11-15,-2 0-11 16,-3-8-9-16,1 0 20 15,-4-2 30-15,0-10 13 0,0-2 22 16,1-3 15-16,3 1 18 16,1 4-16-16,8 3-7 15,1 3-19-15,6 6-9 16,2 0-2-16,2 10-1 16,3 4 0-16,-5 5-2 15,-2-1 0-15,-6-2-2 0,-7-1 1 16,-5-5 0-16,-2-4-2 15,-2-6 3-15,-5 0 3 16,0-10 7-16,2-4 7 16,3-3 2-16,2-2-9 0,4 1-8 15,11 1-3-15,7 6-8 16,4 4-26-16,2 5-21 16,-1 2-32-16,1 2-8 15,-8 7-9-15,-6 2 6 16,-7-1 42-16,-6 0 45 15,-1-3 22-15,0-2 70 0,0-4 9 16,0-1-14-16,0 0-11 16,9 0-1-16,2 0-26 15,5-5-15-15,2 0-17 16,3-4-2-16,1 2-4 16,-4 0 1-16,-5 2-2 0,-8-1 2 15,-5 2 2-15,-5 2 8 16,-16 2-3-16,-3 0-3 15,1 6 0-15,-4 7 5 16,6 3 0-16,9 1-6 16,12 5-3-16,2-2 0 0,22-1-4 15,11-3-3-15,8-5-31 16,9-9-67-16,4-2-183 16</inkml:trace>
  <inkml:trace contextRef="#ctx0" brushRef="#br1" timeOffset="-85041.21">16087 9735 569 0,'6'-13'93'15,"-6"-1"-42"-15,0 0-5 16,0 0-10-16,-12 1-21 0,-3 1-10 15,-7 5-2-15,-3 3-2 16,-6 6 0-16,1-2-5 16,-3 5 4-16,6 9 1 15,6 3-2-15,5-1-2 16,9 3 0-16,7-1 3 0,0-2-1 16,15-2-3-16,11-6 2 15,3-5 0-15,5-3-3 16,1-3 4-16,6-15-1 15,-6-5 1-15,-1-6 1 16,-5-5 0-16,-5-10 1 0,-10-6 0 16,-7-3-1-16,-7 2 2 15,0 2 2-15,-9 9 10 16,-3 8 5-16,-7 8 9 16,4 12-3-16,0 9-16 15,3 3-5-15,0 18-5 0,9 9 0 16,3 10 0-16,0 10 1 15,15 6 0-15,4 0 0 16,4 1-5-16,4-4-12 16,4-4-17-16,-4-7-27 15,4-5-25-15,-1-13-21 16,-1-8-38-16,0-9-101 0</inkml:trace>
  <inkml:trace contextRef="#ctx0" brushRef="#br1" timeOffset="-84526.91">16466 9705 389 0,'4'-22'159'15,"-6"2"-80"-15,-3 3-6 0,-12 4-21 16,-2 6-37-16,-3 3 0 16,2 4-5-16,1 4-6 15,6 10-5-15,6 6 0 16,7 2-1-16,0 1 0 16,12 0-1-16,8-1-8 15,2-3-6-15,1-8-6 0,-3-8-12 16,2-3 16-16,-7-1-1 15,-3-14 18-15,-2-7 2 16,-3-2 1-16,-2-1 20 16,-1 0 6-16,2 2 12 15,1 5-22-15,-2 6 6 0,4 2-5 16,4 7-8-16,-1 1-8 16,5 6-2-16,0 8-1 15,1 4 1-15,-4 2-1 16,-2 1-2-16,-7 1 3 15,-5-4-15-15,0-3-5 0,0-4 3 16,-7-4 18-16,-1-5-2 16,3 0-6-16,3-13 12 15,2-4 15-15,2-1-7 16,13-2-2-16,2-1-2 16,3 3-4-16,4 8-2 15,0 0-3-15,0 9 0 0,-2 1 0 16,-4 6-2-16,-4 7 0 15,-2 7 1-15,-1 1 1 16,-2 2 0-16,-2 0-2 16,3-1 2-16,-3-2-1 0,0-4-9 15,5-7-16-15,-1-2-6 16,1-7-44-16,3 0-19 16,-1-5-132-16</inkml:trace>
  <inkml:trace contextRef="#ctx0" brushRef="#br1" timeOffset="-84243.38">17006 9689 416 0,'2'-4'148'0,"-2"1"-108"16,2-3 16-16,2 5-1 15,3-3-23-15,0 2-18 16,5-4-13-16,3 1-1 16,-1-3 1-16,-1-2-9 0,-1 0-2 15,-6-1 4-15,-5 2 8 16,-1-1 9-16,-1 4-14 15,-10 5 4-15,-1 1 2 16,-3 0 1-16,3 15-2 16,1 3 2-16,2 4-15 0,7 5 9 15,2-1 9-15,4 3-1 16,12-2-4-16,5-2 4 16,10-4 0-16,3-5-2 15,2-5-3-15,5-9-14 16,-3-2-68-16,4-22-174 0</inkml:trace>
  <inkml:trace contextRef="#ctx0" brushRef="#br1" timeOffset="-80499.88">3810 11285 541 0,'2'-9'109'16,"-2"1"-33"-16,0 0-10 0,0 5-12 16,0 3-8-16,0 7-29 15,0 16-14-15,-7 11 0 16,-6 14 6-16,-5 14-3 16,-2 8-2-16,-1 1-4 15,3-1 1-15,0-9 0 0,4-13-3 16,2-11-8-16,7-14-5 15,2-13-14-15,3-10-21 16,2-18 3-16,11-18-50 16,1-12-42-16,6-9-73 15,-1-6-6-15,-3 1 116 16,0 5 205-16,-3 7 89 0,-4 9 4 16,-2 12-69-16,-4 10-20 15,1 8-51-15,2 9-21 16,1 2-15-16,5 11-15 15,3 12-2-15,2 9 2 16,7 9 5-16,0 4-6 0,1 3-1 16,-3 2-2-16,4-2-3 15,-3-5 3-15,1-6-1 16,-7-5 1-16,0-6-2 16,-7-8-11-16,-8-8-17 15,-2-6-39-15,-12-4-69 0,-15-8-144 16</inkml:trace>
  <inkml:trace contextRef="#ctx0" brushRef="#br1" timeOffset="-80095.98">3643 11678 604 0,'-6'-9'99'16,"6"-4"-63"-16,26-1-19 16,16 0-14-16,14-2 1 15,15 1-2-15,4 0-2 16,3-2-2-16,-2-1-50 15,-9 1-38-15,-8-3-8 0,-12-1-13 16,-14-3 72-16,-16 5 46 16,-12-1 73-16,-5 6 4 15,-14 3-11-15,-9 6-14 16,-8 5-9-16,-1 0-3 16,5 13-20-16,6 4-17 0,8 6 3 15,11 4-8-15,2 6 0 16,20-1-1-16,5-1-2 15,6 1-1-15,-3 1-1 16,1-8 1-16,-6-4-1 16,-8-5-1-16,-8-5-1 0,-7-2-1 15,-10-4 0-15,-11-3 5 16,-4-2-1-16,-4 0 0 16,1 0 0-16,8 0-1 15,9-7 0-15,8-2-1 16,6-4-18-16,21-2-52 0,11-5-48 15,11-7-3-15,0 1-92 16</inkml:trace>
  <inkml:trace contextRef="#ctx0" brushRef="#br1" timeOffset="-79849.26">4440 11503 463 0,'5'-20'142'0,"-5"4"-45"16,-3 6-23-16,-11 2-31 0,-1 6-17 16,1 2-13-16,2 2-8 15,4 13-4-15,5 4-2 16,3 8 1-16,6 4-2 15,13 0 2-15,1 1 0 16,3 3-3-16,-3-3-3 16,-2-6 1-16,-6-6 1 0,-8-2-2 15,-4-7 0-15,-13-4 9 16,-7-6-2-16,-3-1 2 16,-4 0-1-16,4-3-1 15,3-7 0-15,11 1-1 16,9-6-19-16,6 1-45 0,19-4-65 15,5 2-65-15</inkml:trace>
  <inkml:trace contextRef="#ctx0" brushRef="#br1" timeOffset="-79566.83">4581 11576 43 0,'8'-9'575'16,"-1"2"-458"-16,-7 1-47 0,0 5-19 16,0 1-18-16,0 1-23 15,0 12-10-15,5 5 0 16,3 3 1-16,6 5-2 15,3-2 2-15,0-2-2 16,7-6-5-16,-4-7-13 0,-3-6 3 16,0-3-5-16,-5-5 14 15,-4-11 6-15,-3-4 3 16,-1 1 1-16,-2 1 1 16,-1 2 14-16,-1 5-3 15,2 7-3-15,1 4-6 16,4 0-9-16,3 9-1 0,4 11 3 15,3 3-1-15,0 2-19 16,0 2-23-16,0-2-29 16,-2-9-81-16,-5-7-268 15</inkml:trace>
  <inkml:trace contextRef="#ctx0" brushRef="#br1" timeOffset="-79098.44">4903 11585 670 0,'2'-9'52'0,"11"5"-33"0,3 4 4 16,9 2-3-16,0 11-4 16,3 4-13-16,-5 5-3 15,-6-1 1-15,-5-1 1 16,-7-5-5-16,-5-5-10 16,-5-6 0-16,-7-3 11 15,0-6 7-15,1-9-1 0,2-4 6 16,6-5 6-16,3 1-1 15,0 3-4-15,12 1-6 16,6 7 0-16,4 4-5 16,5 7-1-16,2 4 0 15,-3 10-1-15,-1 5 0 16,-3 3 3-16,-10 5-2 0,-8-2-3 16,-4-4 2-16,-2-3-3 15,-8-6-1-15,-4-6 5 16,2-6 4-16,4-6 0 15,4-8 7-15,4-3 5 16,0-5-3-16,9 2-4 0,6 0-2 16,4 3-2-16,3 6-2 15,1 7-3-15,0 4 3 16,-1 0-5-16,1 7 3 16,1 8-1-16,-5 5-1 0,1 3 1 15,-6 0-3-15,1-2-22 16,-3 1-21-16,0-9-26 15,-4-8-70-15,-1-5-78 16</inkml:trace>
  <inkml:trace contextRef="#ctx0" brushRef="#br1" timeOffset="-78864.22">5495 11649 553 0,'3'-7'95'0,"4"4"-53"15,2-3 0-15,6 2-23 16,4-1-3-16,3 0-7 15,1-5-7-15,-3 0-3 0,-6 0 2 16,-7-1-2-16,-7 0 0 16,-3 3 5-16,-15 2 5 15,-5 6 2-15,-6 1 5 16,4 16 0-16,6 6 4 16,7 7-14-16,11 2-5 0,6 3-2 15,24-5-4-15,12-7-51 16,11-11-70-16,12-12-220 15</inkml:trace>
  <inkml:trace contextRef="#ctx0" brushRef="#br1" timeOffset="-78421.18">6454 11360 688 0,'-4'-14'59'0,"0"1"-1"16,4 11-4-16,0 2-26 15,0 11-18-15,0 9-10 0,8 7 3 16,0 3-1-1,1 6 0-15,2 0-2 0,2-3 0 16,-6 0 0-16,0-5-8 16,-5-3-24-16,-2-6-43 15,-2-6-51-15,-12-9-16 16,-10-4-205-16</inkml:trace>
  <inkml:trace contextRef="#ctx0" brushRef="#br1" timeOffset="-77962.13">6155 11457 648 0,'0'-15'48'0,"5"3"1"0,23 1-26 16,14 2-6-16,7 2 5 15,12-2-12-15,4 2-2 16,-4 0-2-16,-9-2-3 16,-6-2-3-16,-12-1 0 15,-12-5-8-15,-10 0-1 16,-7-3 6-16,-5 2-1 0,-12 2 3 15,-1 5 2-15,-4 5 4 16,1 4 0-16,1 2 1 16,7 12-4-16,2 8-3 15,6 8 3-15,0 10-1 16,4 1 0-16,5 7-1 0,6 1 0 16,-7-1 0-16,1-3 1 15,1-9-2-15,-5-9-4 16,-3-7 0-16,-2-9 5 15,0-9 0-15,0 0 10 16,1-11 1-16,3-5-3 0,-1-2 0 16,6 4 3-16,2-1-1 15,3 7-8-15,3 4-1 16,2 4-4-16,3 0 2 16,1 14 0-16,3 6 2 15,-2 1-3-15,1 3-3 16,2-1-18-16,-1-2-25 0,-3-3-24 15,3-8-33-15,-2-4-30 16,0-6-147-16</inkml:trace>
  <inkml:trace contextRef="#ctx0" brushRef="#br1" timeOffset="-77504.24">7080 11596 290 0,'0'-22'269'16,"0"2"-178"-16,-12 7-11 15,-8 2-50-15,0 5-7 16,-3 4-13-16,-2 2-8 15,1 10-2-15,4 5 1 16,8 5-3-16,5 2 0 0,7-1-3 16,0 1-8-16,12-8-6 15,10-4 4-15,5-4-12 16,2-6-9-16,3 0 5 16,-3-11 10-16,-3-5 13 0,-4 0 7 15,-6-4 2 1,-5 6 9-16,-6 1 16 0,-2 5 11 15,-3 3-6-15,0 5-16 16,0 0-5-16,0 12-10 16,0 6 2-16,7 2-2 0,5 3 0 15,4-1 1-15,9 0 0 16,2-6-5-16,2-5 0 16,-1-10 2-16,-2-1-14 15,-4-12 0-15,-7-8 12 16,-6-10 4-16,-7-6 5 15,-2-3 20-15,-4-6-3 0,-10-3 9 16,-1 0-3-16,0 3-2 16,-4 8-7-16,6 5-6 15,1 12-5-15,3 9-6 16,4 11-4-16,2 8-4 0,3 13-17 16,0 13-30-1,0 0-47-15,7 5-33 0,3-3-141 16</inkml:trace>
  <inkml:trace contextRef="#ctx0" brushRef="#br1" timeOffset="-77414.09">7295 11521 151 0,'4'9'240'16,"-4"-4"-72"-16,2-3-51 0,6-2-34 16,6 0-25-16,9 0-33 15,8 0-23-15,10 0-21 16,8-9-159-16</inkml:trace>
  <inkml:trace contextRef="#ctx0" brushRef="#br1" timeOffset="-76683.63">8089 11271 700 0,'0'-13'83'16,"0"4"-26"-16,0 4-6 15,0 5-25-15,0 0-8 16,4 9-14-16,3 9-6 0,3 5 7 16,5 8-5-16,-3 3 2 15,0-1 1-15,-2 1-5 16,-3-5 4-16,-2-4-2 16,-2-8-12-16,-1-4-6 15,-2-9-14-15,0-4-8 0,-5-5 8 16,-5-15-13-16,-2-9-41 15,-3-7 5-15,-1-1 59 16,-2-1 24-16,2 3 20 16,3 6 38-16,6 4 18 15,2 9-31-15,5 5-1 0,3 4-13 16,11 4-19 0,10 3-12-16,6 0 1 0,6 7-1 15,0 7 1-15,1 2-3 16,-2 4 1-16,-8 3-1 15,-4 0-4-15,-6 2-17 16,-5-1-34-16,-4-2-17 0,-3-2-15 16,-5-6-5-16,2-3-49 15,-2-6-36-15</inkml:trace>
  <inkml:trace contextRef="#ctx0" brushRef="#br1" timeOffset="-76142.88">8127 11271 23 0,'-2'-3'574'0,"0"0"-521"16,-1 3 25-16,3 4-38 16,0 10-13-16,3 10 5 15,6 2-1-15,3 10-19 16,-2 4-3-16,0-3-5 16,0 0-2-16,-5-3 1 0,-3-7 0 15,-2-7-3-15,0-10 1 16,-3-6 1-16,-7-4 5 15,3-16 6-15,0-13-6 16,0-8-3-16,4-10 3 16,3-5-3-16,0-4 0 0,6 2-2 15,8 2 0 1,5 8 0-16,0 11-2 16,1 6 0-16,2 17 4 0,3 8-3 15,-2 2 0-15,2 16-1 16,2 9-1-16,2 9 2 15,3 7-1-15,2 5 1 0,-2 1-1 16,4 3-1-16,-4-2 0 16,-4-5 0-16,-5-3-2 15,-4-8-11-15,-11-6-6 16,-6-8-9-16,-2-6-29 0,-12-10-26 16,-10-2-62-16,-9-10-265 15</inkml:trace>
  <inkml:trace contextRef="#ctx0" brushRef="#br1" timeOffset="-75995.95">8181 11431 632 0,'-10'-7'58'15,"10"-2"-12"-15,12 6-5 16,22-2-33-16,16-1-5 16,11 2-4-16,9 3 0 15,3-1-6-15,2-1-70 16,-11-3-117-16</inkml:trace>
  <inkml:trace contextRef="#ctx0" brushRef="#br1" timeOffset="-75807.4">8861 11346 638 0,'0'0'112'0,"2"-2"-84"16,3-1 29-16,10-1-28 15,4 2-13-15,5 0-15 16,8 2-2-16,1 0 3 0,1 0-15 16,-2 4-53-16,-9 1-74 15,-9 1-138-15</inkml:trace>
  <inkml:trace contextRef="#ctx0" brushRef="#br1" timeOffset="-75686.18">8942 11517 602 0,'-2'9'83'15,"4"-3"-35"-15,20-1-1 16,12-1-18-16,9-4-13 16,9 0-13-16,5 0-29 15,4-15-122-15</inkml:trace>
  <inkml:trace contextRef="#ctx0" brushRef="#br1" timeOffset="-75167.31">9491 11201 605 0,'-3'-8'133'15,"-2"0"-97"-15,5 4 26 16,0 4-34-16,5 2-19 15,6 13-7-15,3 5 0 16,0 5 1-16,1 5 1 0,-1 6-2 16,-4 1 1-16,-2-2-1 15,-3-1-2-15,-3-3 1 16,0-10-1-16,-2-3 1 16,0-7 3-16,0-6-3 15,0-1 8-15,2-2 2 0,6-2-1 16,5 0-2-16,6 2-1 15,2-2-3-15,9 1-2 16,3 1-1-16,3 0 1 16,2 1-1-16,-1-1-4 15,1-2-22-15,2 0-27 16,-8-4-87-16,-1-10-125 0</inkml:trace>
  <inkml:trace contextRef="#ctx0" brushRef="#br1" timeOffset="-74924.72">10241 11235 245 0,'0'-14'515'0,"0"1"-486"16,-10 4 21-16,1 6-21 16,-1 3-14-16,-3 3-6 0,1 14-12 15,-1 10 3-15,2 3 2 16,4 7-1-16,4 4-1 15,3 0 1-15,3 0 1 16,11-3-3-16,10-6 2 16,1-3-3-16,9-8-12 0,2-7-34 15,6-9-42-15,-3-5-83 16</inkml:trace>
  <inkml:trace contextRef="#ctx0" brushRef="#br1" timeOffset="-74376.3">10521 11314 728 0,'-10'-7'29'16,"5"5"6"-16,3 2-2 15,2 12-20-15,2 13 7 16,6 4-14-16,1 5-2 16,-2-2 1-16,-2-2-6 0,-5-5 2 15,0-8-3-15,-7-12-7 16,-5-5 1-16,-5-5 6 15,3-17-1-15,-1-8 3 16,5-8 1-16,5-3 1 16,5-4 2-16,0 3 1 0,8 4-1 15,6 4-4-15,4 11 4 16,8 8-1-16,-4 10-2 16,5 5-1-16,4 9 0 15,0 13 0-15,-3 6 0 16,-2 8 0-16,-1 2 0 0,-9 2 0 15,0-4-3-15,-7-4 3 16,-4-7 0-16,-3-8-1 16,-2-9-2-16,0-8 2 15,-7 0 1-15,0-12 1 16,2-8 2-16,3-8-1 16,2-4 2-16,0-4 0 0,12-2-2 15,7 1 1-15,4 4-1 16,3 3 0-16,3 9 1 15,-2 7-1-15,0 8 1 16,-3 6-3-16,-5 2 2 0,-1 12-2 16,-3 11 2-16,-4 4-2 15,-3 5 1-15,-1 5-1 16,1 4 0-16,-4-2 0 16,-3 0-3-16,-1-4-16 15,0-3-35-15,2-11-55 16,0-4-65-16</inkml:trace>
  <inkml:trace contextRef="#ctx0" brushRef="#br1" timeOffset="-73173.02">11206 11526 79 0,'-5'-7'413'0,"0"0"-322"16,2-2-11-16,0-2-2 0,3 0-37 16,4 1 2-16,8 1-23 15,7 2-4-15,5 1-2 16,3 6-6-16,2 0-2 15,-4 4-2-15,-6 8-4 16,-7 10 0-16,-12 1-2 0,0 6-1 16,-18 1-4-16,-7-2-8 15,-4 3-2-15,-3-8 7 16,3-5 8-16,6-5 3 16,6-4 5-16,5-6 4 15,10-3 2-15,2 0 2 0,9 0-5 16,13 0-4-16,8-3-4 15,8-3 1-15,9 0 0 16,-3 3-4-16,0-2 0 16,1-1-8-16,-10-1-44 15,-4-4-39-15,-6-7-56 16,-6-2-141-16</inkml:trace>
  <inkml:trace contextRef="#ctx0" brushRef="#br1" timeOffset="-72964.86">11597 11233 750 0,'0'-14'33'16,"0"3"4"-16,17 10 4 15,10 1-15-15,5 11-9 16,6 14-12-16,2 8 1 16,-3 8 3-16,-8 9-8 15,-11 7 0-15,-10-1-2 0,-8-3 0 16,-21-3-18-16,-13-5-17 15,-13-11-34-15,-1-13-60 16,-6-15-34-16</inkml:trace>
  <inkml:trace contextRef="#ctx0" brushRef="#br1" timeOffset="-72442.08">12923 11036 245 0,'6'-40'323'0,"-5"5"-266"16,1 0 1-16,-2 9 0 15,0 5 2-15,-2 8-27 0,-5 8-16 16,-2 5-5-16,-2 1-2 16,4 16-6-16,0 12-2 15,4 9 0-15,3 7 0 16,0 5 3-16,3 5-4 16,8 2 3-16,3-2-4 0,2 5 2 15,1-7-2-15,-7-1 0 16,-1-6 1-16,-4-5-1 15,-5-9-14-15,0-9-17 16,-10-6-18-16,-10-12-40 16,-6-5-65-16,-1-7-220 15</inkml:trace>
  <inkml:trace contextRef="#ctx0" brushRef="#br1" timeOffset="-71959.36">12688 11355 336 0,'0'-22'316'0,"-11"4"-256"16,15 2-13-16,16 2-9 0,17 2-5 15,10-1-16-15,12 2-12 16,6 5 1-16,1 0 2 16,-3 2-1-16,-11 2-3 15,-10 2-3-15,-16 0-1 16,-11 2-1-16,-13 8-3 0,-2 2-10 16,-6 2 9-16,-7 4 5 15,3 2 0-15,-1 3 0 16,5 0 1-16,6-3-1 15,0-2 0-15,8-4-1 16,3-4-4-16,4-6-9 16,-3-4-12-16,-2 0 3 0,2-14 16 15,-6-6 7-15,3-3 2 16,0-2 2-16,1-2 11 16,2 4 3-16,3 5-9 15,-2 4 0-15,9 8-1 16,-1 6 1-16,5 4-4 0,-1 11-1 15,-2 8 0-15,-2 1-1 16,-6 5-1-16,-8-2-5 16,-5-4 1-16,-2-5-4 15,-4-8-1-15,-6-10 6 16,0 0 5-16,2-13 5 0,6-11 6 16,2-6 0-16,2 0-2 15,16-4-7-15,6 3-4 16,2 6-2-16,9 4-14 15,-1 8-21-15,3 8-47 16,-6 5-86-16,-6 0-213 0</inkml:trace>
  <inkml:trace contextRef="#ctx0" brushRef="#br1" timeOffset="-71349.11">14279 11121 534 0,'18'-25'94'15,"-7"2"-35"-15,-6 3 7 16,-5 6-10-16,0 5-23 16,-15 5-16-16,-9 4-13 15,-3 2-1-15,-2 11-1 0,2 7 1 16,2 5 6-16,7 3-5 16,10 2 1-16,8-1-2 15,2 5-1-15,13 2 0 16,10-3-2-16,6 0 0 15,1-3 2-15,0-4-5 0,-6-4-6 16,-9-6-4-16,-8-5-8 16,-9-8 6-16,-12-1 11 15,-17-2 3-15,-7-2 3 16,-5-3-1-16,3-2 3 16,5-1 1-16,6 2-2 0,15-2-2 15,12 3-3-15,12-2-17 16,21 0-53-16,12-4-51 15,9-1-28-15,4-3-143 16</inkml:trace>
  <inkml:trace contextRef="#ctx0" brushRef="#br1" timeOffset="-70672.69">14464 11271 115 0,'36'-20'395'15,"-7"-1"-266"-15,-12 5-17 0,-9 1-35 16,-8 5-29-16,0 2-25 16,-17 7-17-16,-5 1-5 15,0 3-1-15,-2 13-1 16,2 6 1-16,7 6 0 0,5-1-2 15,8 4 0-15,2-3-8 16,10-4-7-16,6-5-2 16,4-10-2-16,3-5 6 15,-2-4-3-15,1-6-8 16,-3-12-3-16,-7-1 0 16,-4-8 18-16,-2 0 10 0,-6 1 4 15,1 1 5-15,-2 5 10 16,1 5 18-16,1 8-14 15,7 5-6-15,-1 2-10 16,10 4-6-16,-2 12 0 16,6 2-1-16,-6 2 0 0,4 3 1 15,-7-4 0-15,-4-1-1 16,-3-4-7-16,-5-4-3 16,0-7 5-16,0-3 5 15,0-3 6-15,-2-13-2 0,2-4 1 16,0-4 3-16,7-2 4 15,5-1-3-15,5 4-2 16,2 3-2-16,5 8-2 16,3 5-1-16,0 7-2 15,0 2 0-15,-6 11 1 16,-1 7-1-16,-5 2 2 0,-12 3-3 16,-3-4 1-16,0-1 0 15,-13-4-4-15,-1-7-3 16,-3-8 4-16,2-1 4 15,2-5 3-15,7-11 6 16,6-5 5-16,0-3 0 16,11-2 4-16,9 2-3 0,4 3-9 15,4 5-4-15,-1 7 1 16,0 5-1-16,0 4-2 16,-4 6 3-16,1 8-4 15,-4 4 0-15,-5 3 2 0,0 6 0 16,-4-2-1-16,-3 0 0 15,2-1-1-15,-1-5-12 16,1-3-19-16,2-7-13 16,0-3-13-16,2-6-51 15,1 0-9-15,-1-13-55 0,0-5-35 16</inkml:trace>
  <inkml:trace contextRef="#ctx0" brushRef="#br1" timeOffset="-70458.16">15270 11275 184 0,'7'-15'218'15,"0"3"-83"-15,1 3-36 16,-3 1-29-16,6 2-33 15,0-1-3-15,5 1-15 16,-1-1-6-16,-1-2-8 0,2 0-4 16,-5-2 0-16,-6 1-1 15,-5 2 0-15,0-1-1 16,-14 8 5-16,-6 1 7 16,1 1 2-16,-1 12 4 15,-1 6 2-15,11 8-10 0,8 4-6 16,4 1-3-16,17-4-2 15,12 1-24-15,4-9-31 16,13-9-76-16,1-10-253 16</inkml:trace>
  <inkml:trace contextRef="#ctx0" brushRef="#br1" timeOffset="-70050.75">16134 11046 762 0,'2'-14'70'0,"-1"1"-25"0,-1 10-8 15,4 3-17-15,1 5-9 16,3 18-10-16,1 9 0 16,1 13 3-16,2 10 2 15,-2 10-5-15,-1 3 1 16,-1 3-3-16,-1 0 1 0,-1-5 0 15,3-11-11 1,-2-12-10-16,1-11-6 0,-1-14-23 16,-7-16-13-16,0-7-35 15,0-20-23-15,-5-13-422 16</inkml:trace>
  <inkml:trace contextRef="#ctx0" brushRef="#br1" timeOffset="-69830.54">16115 11089 446 0,'-1'-32'310'0,"1"5"-291"0,6 4 9 16,11 9 8-16,9 8-1 15,8 6-20-15,0 12-11 16,1 14 0-16,-4 6 0 16,-6 7-4-16,-12 4 0 15,-9-1-1-15,-4-4-17 16,-18-2-30-16,-8-8-14 0,-4-6-30 15,-3-12 6-15,6-6 7 16,7-4-50-16,5-9-203 16</inkml:trace>
  <inkml:trace contextRef="#ctx0" brushRef="#br1" timeOffset="-69646.18">16540 11094 740 0,'3'-7'78'15,"7"-2"-42"-15,-7 9-9 16,1 0-14-16,-1 15-8 0,1 4-4 16,-1 8 0-16,1 5 1 15,-1 2-2-15,1 0-3 16,0 0-28-16,-1-8-34 16,1-10-64-16,-2-10-124 15</inkml:trace>
  <inkml:trace contextRef="#ctx0" brushRef="#br1" timeOffset="-69448.25">16553 11064 73 0,'0'-18'665'15,"10"8"-646"-15,6 4 7 0,9 6-7 16,4 14-1-16,5 10-4 16,-2 6-11-16,-3 5-1 15,-7 7 1-15,-15-1-4 16,-7-4-17-16,-16-3-22 15,-14-9-22-15,-6-6-24 16,-3-11 29-16,0-8 19 0,5-2-31 16,9-14-105-16</inkml:trace>
  <inkml:trace contextRef="#ctx0" brushRef="#br1" timeOffset="-69069.7">16969 11126 678 0,'7'0'108'16,"-7"4"-89"-16,0 3-19 16,0 7 6-16,0 4 19 15,-4 4-8-15,-3 1-12 16,2 0-5-16,-2-5 0 0,-1-4 1 16,1-5-1-16,2-9-3 15,0-2-4-15,3-17 6 16,0-8 1-16,2-7-2 15,2-7 4-15,7-3 2 0,9-9 2 16,-1 6 1-16,5 2-1 16,-3 5-1-16,0 10 0 15,1 9 3-15,-3 14-3 16,-2 7-3-16,1 8-2 16,-3 18-2-16,3 8 0 0,-1 6 1 15,-3 7 1 1,1 3 0-16,-1-2 0 0,-2-3-5 15,-2-4-13-15,-1-5-9 16,-5-10-30-16,-2-6-48 16,0-11-59-16,-13-9-271 15</inkml:trace>
  <inkml:trace contextRef="#ctx0" brushRef="#br1" timeOffset="-68962.27">17043 11181 561 0,'0'-8'101'16,"10"-1"-79"-16,17 3-17 0,9 5-7 15,10-1-4-15,9-4-61 16,0-4-145-16</inkml:trace>
  <inkml:trace contextRef="#ctx0" brushRef="#br1" timeOffset="-68251.89">17876 10948 744 0,'7'-2'84'15,"-3"2"-59"-15,1 0-6 16,0 11-9-16,2 8 3 16,-1 8-7-16,-2 0-3 0,-3 5-2 15,-1-1 0-15,0-6-1 16,-5-8-1-16,-3-3-3 15,1-8-6-15,0-6 0 16,-1-6 2-16,1-17 1 0,0-4 2 16,4-10 3-16,3-4 3 15,0 0 0-15,3 0 1 16,11 7 3-16,3 8-1 16,1 11 0-16,6 8-2 15,5 7-1-15,-1 9-1 16,2 12 0-16,2 10 2 0,-3 5-2 15,0 1 1-15,-5-3-1 16,-4-2-1-16,-10-8-8 16,-3-6-12-16,-5-9 3 15,-2-9 11-15,-4 0 7 16,-4-15 5-16,-1-9-2 0,-1-8 1 16,8-2 9-16,2-5 3 15,7 0-6-15,8 1-6 16,7 9 2-16,3 8-4 15,2 10 1-15,0 11 0 16,0 4-1-16,0 20 1 16,-4 4-1-16,-1 9 1 0,-4 6-2 15,-5 3 1-15,-6-1-3 16,-4 1 2-16,-3-2-2 16,0-6-4-16,0-1-20 15,4-9-32-15,-1-6-47 0,4-10-69 16</inkml:trace>
  <inkml:trace contextRef="#ctx0" brushRef="#br1" timeOffset="-67992.49">18639 11157 679 0,'9'-9'83'0,"3"0"-53"15,2 5 11-15,-1 4-11 16,1 9-12-16,-6 9-13 15,-3 9-5-15,-5 5 1 16,-6 4-1-16,-16 1-10 0,-5-5-1 16,-2-3 3-16,-2-8 8 15,8-5 2-15,5-7 18 16,9-5 2-16,9-4-4 16,0 0-4-16,23-4-4 15,13-5-9-15,15-3-7 0,10-4-40 16,7-7-108-16</inkml:trace>
  <inkml:trace contextRef="#ctx0" brushRef="#br1" timeOffset="-67572.38">19219 11018 736 0,'1'-7'38'16,"21"1"-20"-16,9 4-3 15,12 2-2-15,7 0-4 0,1 2-8 16,-3 9-9-16,-6-1-78 16,-18 1-128-16</inkml:trace>
  <inkml:trace contextRef="#ctx0" brushRef="#br1" timeOffset="-67452.7">19327 11198 660 0,'9'1'59'0,"23"-1"-52"15,9 0 1-15,16-1-7 16,11-8-3-16,1-4-110 16,1-8-500-16</inkml:trace>
  <inkml:trace contextRef="#ctx0" brushRef="#br1" timeOffset="-67038.08">20449 10483 734 0,'-32'0'35'15,"-2"9"-20"-15,0 19 16 16,1 19 3-16,4 8-8 15,4 12-8-15,7 10-9 0,7 3-1 16,10 0-7-16,1-3 0 16,8-5-1-16,12-8-4 15,2-9-33-15,7-10-61 16,7-13-80-16,6-12-369 0</inkml:trace>
  <inkml:trace contextRef="#ctx0" brushRef="#br1" timeOffset="-66668.59">21107 11153 594 0,'3'0'86'0,"8"0"-68"16,1 0 23-16,10 0-25 0,-1 2 3 16,6-2-16-16,2 2-9 15,2-1-39-15,-3-1-69 16,0 0-112-16</inkml:trace>
  <inkml:trace contextRef="#ctx0" brushRef="#br1" timeOffset="-66526.99">21511 11131 599 0,'5'0'96'0,"-2"0"-63"15,6 0-20-15,1 0-11 0,5 0-9 16,4 0-41-16,2 0-76 16,2 0-196-16</inkml:trace>
  <inkml:trace contextRef="#ctx0" brushRef="#br1" timeOffset="-66387.19">21954 11076 631 0,'12'-3'33'16,"-2"1"-32"-16,-2 0-25 16,1 1-23-16,1-1-69 15,-2-2-244-15</inkml:trace>
  <inkml:trace contextRef="#ctx0" brushRef="#br1" timeOffset="-66269.74">22181 11046 583 0,'0'7'91'0,"0"2"-71"0,-7 2 12 16,-6 3-19-16,-4 0-11 16,0-1-74-16,-5-4-176 15</inkml:trace>
  <inkml:trace contextRef="#ctx0" brushRef="#br1" timeOffset="-65615.2">22897 10858 563 0,'2'-9'43'16,"-2"-4"-22"-16,0-2 25 15,1 1-6-15,-1-2-13 16,0-1-22-16,0 0 11 16,-8 3 1-16,-4 1-9 0,-3 7-2 15,-9 4-6-15,-3 2-3 16,-4 4 1-16,3 9 2 15,-1 6-2-15,5 2 2 16,9 0-1-16,5-3-1 16,10-2 1-16,0-6-2 0,15-2-1 15,10-6 2-15,2-2 3 16,7-2 0-16,-2-6 0 16,1 3 0-16,-3 0 1 15,-8 5 9-15,-3 0 2 16,-7 10-6-16,-5 8-7 0,-4 4 2 15,-1 6-1-15,-2-1 2 16,0 2-3-16,0-4-1 16,0-4 1-16,0-5 0 15,5-9 1-15,2-3-1 16,6-4 2-16,-1-7 1 16,5-9 0-16,2-9 1 0,3-2-5 15,1 0-26-15,3 0-69 16,-2 1-46-16,1 8-130 15</inkml:trace>
  <inkml:trace contextRef="#ctx0" brushRef="#br1" timeOffset="-65370.17">23241 10882 453 0,'-1'12'126'16,"-11"6"-30"-16,-2 2-15 16,1 3-28-16,-1 4-26 15,2 3-14-15,1-3-10 16,6 2-2-16,5-6 0 0,0-7 0 15,8-4-1-15,9-8-5 16,5-4-2-16,2-7-4 16,1-13-2-16,-1-8 5 15,-6-4 3-15,0-1 2 0,-10-1-8 16,-3 4-30 0,-5 3 5-16,0 6-21 0,0 10-15 15,0 6-14-15,5 5-38 16,4 0-123-16</inkml:trace>
  <inkml:trace contextRef="#ctx0" brushRef="#br1" timeOffset="-65243.37">23459 10969 477 0,'1'13'101'0,"-1"-2"-29"16,0 4 2-16,0 2-41 16,-3 1-18-16,3 3-14 15,0-4-11-15,0 1-38 0,5-6-56 16,7-5-164-16</inkml:trace>
  <inkml:trace contextRef="#ctx0" brushRef="#br1" timeOffset="-65086.1">23751 10991 704 0,'6'-9'41'16,"-1"2"-37"-16,4 1 3 15,3 6-6-15,3 0-17 0,1 0-91 16,2 0-104-16</inkml:trace>
  <inkml:trace contextRef="#ctx0" brushRef="#br1" timeOffset="-64945.5">23976 10987 607 0,'0'0'62'15,"3"-1"-43"-15,10-5 2 16,2 2-18-16,7-1-25 16,3 0-84-16,6 1-200 15</inkml:trace>
  <inkml:trace contextRef="#ctx0" brushRef="#br1" timeOffset="-64816.48">24226 10944 663 0,'-6'-1'91'15,"6"-5"-73"-15,0 1 29 0,7 5-26 16,9 0-17-16,6 0-18 16,3 0-60-16,6 0-93 15</inkml:trace>
  <inkml:trace contextRef="#ctx0" brushRef="#br1" timeOffset="-63801.93">24738 10440 216 0,'0'-2'272'0,"2"0"-224"15,8 2-6-15,0 0 8 16,3 0-7-16,5 6 2 16,-2 6-30-16,4 4 9 0,0 7-8 15,-3 6-2-15,1 7-1 16,-3 8-4-16,-3 6-3 15,-5 6-3-15,-3 4-2 16,-2 1 0-16,-2-3-1 16,-13 3-4-16,-14-8-37 15,-8-10-89-15,-18-12-394 16</inkml:trace>
  <inkml:trace contextRef="#ctx0" brushRef="#br1" timeOffset="-55541.55">24232 10317 451 0,'0'-7'275'16,"0"0"-242"-16,0 3 15 16,0 4-14-16,0 0-12 15,2 6-15-15,3 7-2 16,2 5 4-16,3 4-2 16,0 1 2-16,1 2-2 0,0 2 0 15,0 0-3-15,-1-1-1 16,2 1 0-16,-5 0-3 15,-2-2 1-15,-2-2-1 16,1-3-3-16,-4 0-11 16,0-6-8-16,0-9-16 15,0-5-36-15,0 0-46 16,2-17-56-16</inkml:trace>
  <inkml:trace contextRef="#ctx0" brushRef="#br1" timeOffset="-55286.55">24299 10305 464 0,'0'-12'88'0,"0"-2"-33"0,5 2 1 15,10 0 2-15,2-1-20 16,3 4-17-16,6 0-2 15,-3 0-2-15,-2 5-11 16,-1 4-5-16,-2 0 2 16,-4 0-20-16,-5 15-23 0,-4-1-35 15,-5 2-27-15,0 4-110 16</inkml:trace>
  <inkml:trace contextRef="#ctx0" brushRef="#br1" timeOffset="-55161.71">24329 10429 356 0,'-8'7'197'0,"2"-5"-136"16,6-2-3-16,9 0-9 16,15 0-13-16,6 0-24 15,9-7-9-15,6-4-3 16,2 1-38-16,-1-8-117 16</inkml:trace>
  <inkml:trace contextRef="#ctx0" brushRef="#br1" timeOffset="-35230.19">4535 12723 250 0,'-3'-6'191'16,"1"1"-109"-16,0 2 5 16,2 1-6-16,0 2-9 15,0 0-47-15,0 10-14 16,4 6 3-16,5 8 9 0,2 4-10 16,-1 6-6-16,3 5-3 15,1-1-3-15,-2-1-2 16,2-3 1-16,-2-7-4 15,1-11-9-15,-3-7 1 16,1-9 8-16,0-7 4 16,-2-15 5-16,1-4-1 0,0-6-2 15,-1 3 0-15,1 3 1 16,0 4 0-16,0 12 1 16,2 10-2-16,3 0-3 15,4 13-2-15,3 11 1 16,7 2 3-16,3 3-2 0,1-2 0 15,1-4-17-15,2-9-4 16,-8-7 7-16,-1-7 15 16,-7-8 7-16,-6-12-1 15,-6-10-5-15,-4-1 17 0,-4-5 4 16,-4-1-12 0,-11 3-8-16,-2 5 0 0,-3 10-18 15,1 8-10-15,2 8-15 16,8 3-69-16,3 5-30 15,6 7-330-15</inkml:trace>
  <inkml:trace contextRef="#ctx0" brushRef="#br1" timeOffset="-34926.09">5643 12737 520 0,'0'-20'222'0,"-9"3"-196"16,-4 2 11-16,-8 10-9 15,0 5-3-15,-7 2-15 16,-2 16-8-16,-1 9-1 16,3 12 4-16,3 9-3 0,3 7 0 15,12 6-1-15,8 1-1 16,2-3 0-16,16-5-3 15,13-9 5-15,3-8-5 16,9-10 3-16,3-12-5 0,-2-9-8 16,0-6-11-16,-6-11-16 15,-11-13-38-15,-11-7-81 16</inkml:trace>
  <inkml:trace contextRef="#ctx0" brushRef="#br1" timeOffset="-34790.12">5421 13022 650 0,'-14'-1'49'16,"14"-8"-39"-16,10 4 20 16,26-2-19-16,18 1-5 15,11-3-7-15,4 1-53 0,6-5-57 16,-9-1-312-16</inkml:trace>
  <inkml:trace contextRef="#ctx0" brushRef="#br1" timeOffset="-34532.61">6291 13074 236 0</inkml:trace>
  <inkml:trace contextRef="#ctx0" brushRef="#br1" timeOffset="-34192.57">6209 12835 710 0,'0'-2'46'0,"0"2"-14"16,0 4-12-16,2 14-5 16,0 9 14-16,1 6-17 0,1 7-10 15,1 5 1 1,5-3 0-16,0-4-4 0,2-6 1 16,7-5 0-16,-2-9 3 15,5-6-1-15,3-5 3 16,2-5-1-16,2-2 0 15,0 0-2-15,5 0-2 0,-4 0 0 16,4 0-36-16,0-4-43 16,4-5-60-16,-1-5-149 15</inkml:trace>
  <inkml:trace contextRef="#ctx0" brushRef="#br1" timeOffset="-33559.49">6859 12862 702 0,'-18'-2'57'0,"-6"-8"-26"16,5 10-9-16,1 8-9 16,6 14-1-16,5 6-7 15,7 6-6-15,0 4 3 16,14 3-3-16,7-5 1 0,7-4-7 16,4-6-23-16,0-8-15 15,4-7 7-15,-4-11-7 16,-1 0-5-16,-4-14-32 0,-5-8-87 15,-5-3-7-15,-4 0 142 16,-4 2 96-16,-4 3 53 16,-3 6 39-16,-1 5-53 15,-1 7-49-15,0 2-6 16,0 0-31-16,0 15-11 0,0 1 15 16,0 3-6-16,0 1-9 15,-6 0-3-15,-5-6-2 16,-2-5 1-16,-1-7 1 15,-1-2 1-15,5-16 3 16,3-8 3-16,1-6-12 0,6-2 26 16,0-4 2-1,6 2-8-15,8 4-6 0,2 9-5 16,5 3-5-16,4 12-3 16,3 6 4-16,-3 7-2 15,-2 15 1-15,-2 5-1 0,-4 3-1 16,-8 6 1-16,-6-2 1 15,-3-6-1-15,0-6-3 16,0-8-3-16,-9-10 7 16,4-4 4-16,2-14 2 15,3-10 4-15,0-5 0 0,0-3 4 16,12-3-1-16,5 2-3 16,2 7-2-16,1 2-3 15,2 12-7-15,2 9 2 16,-2 3 1-16,-2 12-2 15,-1 11-2-15,1 6 1 16,-3 5-1-16,-5 7-16 0,0-2-16 16,-1 1-25-1,0-8-43-15,-4-6-72 0</inkml:trace>
  <inkml:trace contextRef="#ctx0" brushRef="#br1" timeOffset="-33287.85">7555 12994 478 0,'0'-16'236'0,"-1"2"-187"16,1 3-8-16,1 9-9 15,13 2-15-15,1 6-14 16,2 10-3-16,-3 9-1 0,-1-1 0 16,-8 5-9-16,-5 3-1 15,0-1 3-15,-7-3 3 16,-3-2 5-16,4-5 0 15,2-2 1-15,4-6 1 0,4-5 4 16,12-4 1-16,5-4-1 16,8 0-5-16,0-12-5 15,3-6-26-15,-5-11-52 16,-5-8-58-16,-7-10-146 16</inkml:trace>
  <inkml:trace contextRef="#ctx0" brushRef="#br1" timeOffset="-33136.71">7782 12767 638 0,'-5'-14'75'0,"5"7"-16"16,5 7-20-16,17 11-20 16,9 12 4-16,8 13-7 0,5 6-9 15,-2 10-2-15,-4 2-2 16,-13 7-4-16,-20 1 0 16,-8-2-27-16,-26-7-46 15,-13-13-114-15</inkml:trace>
  <inkml:trace contextRef="#ctx0" brushRef="#br1" timeOffset="-32653.68">8875 12933 621 0,'0'0'91'15,"0"0"-49"-15,7-3 14 16,12 0-23-16,6-1-2 15,9 2-18-15,5 0-4 16,7 0-4-16,2 2-2 16,2-2-4-16,-1 2 2 0,-4 0-1 15,-10 0-26-15,-9 4-27 16,-16 2-48-16,-10 2-43 16,-17 1-150-16</inkml:trace>
  <inkml:trace contextRef="#ctx0" brushRef="#br1" timeOffset="-32339.94">8967 13053 508 0,'-14'9'53'0,"11"-6"-36"16,3 0 20-16,22-3-4 15,13 0 15-15,11-3-37 16,10-7-4-16,4-3-7 0,1-4 2 16,-2-1-3-16,-9-6-35 15,-8-2-33-15,-8-1-9 16,-11-3-31-16,-11-1 30 15,-6 8 91-15,-6 2 89 16,0 4 16-16,0 9-28 0,-4 6-20 16,1 2-26-16,3 7-39 15,0 15 10-15,8 4 2 16,9 6 0-16,0 8-4 16,0 0-6-16,-3 3 0 15,-11-1-5-15,-3-5 1 16,-26 0-1-16,-24-4-2 15,-26-3-11-15,-26-7-25 0,-36-9-32 16,-35-14-85-16</inkml:trace>
  <inkml:trace contextRef="#ctx0" brushRef="#br1" timeOffset="-31649.79">2716 12655 669 0,'0'-5'78'15,"0"-1"-39"-15,0 6 3 16,4 2-24-16,5 11-6 16,3 8-3-16,2 8-2 15,1 5-3-15,-3 3-3 16,2 4 0-16,-4-2 0 0,1-1-1 15,0-8 1-15,-1-5-1 16,3-5 1-16,3-10-1 16,8-6 0-16,1-4 0 15,7 0 2-15,4-12-1 16,3-6-14-16,0-4-45 16,-4-3-67-16,-7-2-82 0</inkml:trace>
  <inkml:trace contextRef="#ctx0" brushRef="#br1" timeOffset="-31385.88">3113 12833 551 0,'-3'2'49'0,"3"-2"-12"15,1 0 3-15,14-3-12 16,1-6-3-16,2-4-14 16,1 1-6-16,-4-3 1 15,-6 1-2-15,-6 3 0 16,-3 1 5-16,-6 5-5 0,-13 5 1 15,2 0-3-15,-3 5 1 16,6 11 3-16,2 2 2 16,11 5-4-16,1 2-8 15,16-2 5-15,11-1-1 16,6-2-2-16,4-7-5 0,2-6-20 16,1-7-52-16,-4 0-53 15,-7-17-182-15</inkml:trace>
  <inkml:trace contextRef="#ctx0" brushRef="#br1" timeOffset="-31149.73">3390 12611 632 0,'0'-2'48'16,"0"2"-14"-16,3 0-19 16,14 14-2-16,-3 7 1 15,2 6 1-15,3 5-1 16,-4 8-1-16,-1-1-4 0,-1 2-5 15,-2-2-3-15,-2-1 0 16,-2-8 1-16,4-5-2 16,-2-3 1-16,-1-9-1 15,4-3 0-15,0-7 0 16,-1-3-15-16,1-7-48 0,-3-16-95 16,-3-6-408-16</inkml:trace>
  <inkml:trace contextRef="#ctx0" brushRef="#br1" timeOffset="-31046.47">3501 12780 635 0,'-11'-5'151'0,"11"-3"-137"16,17 3 1-16,22 1-15 15,17-1-5-15,15-5-118 16</inkml:trace>
  <inkml:trace contextRef="#ctx0" brushRef="#br1" timeOffset="-24547.91">10514 12552 562 0,'-10'-11'76'0,"0"4"-5"16,-5 7-11-16,-3 0-23 16,-3 18-20-16,-3 10-11 15,1 13 5-15,-4 18 4 0,2 14 0 16,7 9-5-16,6 8-6 15,12 6-2-15,1-5-2 16,23-9 1-16,13-12-7 16,10-16-12-16,7-18-12 15,7-18-33-15,5-14-62 0,-1-11-172 16</inkml:trace>
  <inkml:trace contextRef="#ctx0" brushRef="#br1" timeOffset="-23089.97">11001 12865 353 0,'2'-3'202'16,"0"-6"-168"-16,2 1 17 15,-2-4-2-15,0 0-5 16,-2-4-30-16,0 0 2 15,0 0 9-15,-10 1-5 16,-4 1-7-16,-8 3 1 16,-3 8-4-16,-4 3-6 0,-5 2 0 15,2 12-3-15,-2 4-1 16,7 7 2-16,6 3 0 16,8 3-2-16,8-4 0 15,5-4-3-15,5-4 3 16,13-8-1-16,6-6 0 15,5-5 4-15,1-3 0 0,1-10-2 16,-5-4-1-16,-1-1 1 16,-1-2 1-16,-6 6 0 15,-4-1 3-15,-2 7 0 16,-2 4 2-16,-1 4-1 0,-1 2-3 16,2 14-5-16,0 7 2 15,-1 8 0-15,2 4 0 16,3 4 2-16,-1 2-4 15,1-2 4-15,-1-6-4 16,0-5 1-16,1-6-1 0,-3-8 0 16,-2-5 2-1,-2-9 0-15,-2 0 3 0,-2-14 4 16,-1-4 10-16,0-9-7 16,-2-2-1-16,4-4-5 15,-2 2-2-15,-2 3-2 0,4 5-5 16,1 8-12-16,2 7-20 15,4 8-38-15,5 0-74 16,4 0-37-16</inkml:trace>
  <inkml:trace contextRef="#ctx0" brushRef="#br1" timeOffset="-22802.9">11534 12967 662 0,'-7'-10'95'0,"-8"3"-46"15,0 3 1-15,-1 4-26 16,-2 0-12-16,6 14-9 0,3 6-3 16,7 7-3-16,2-1 5 15,7 5-5-15,9-5 4 16,8-1-1-16,-3-8-5 16,6-9 0-16,-1-6 0 15,-5-2 0-15,-3-14 3 0,-6-6 3 16,-8-5 0-16,-4-1 0 15,-2-3-1-15,-12 4-5 16,-1 5-28-16,-1 4-13 16,5 4-23-16,8 7-33 15,3 1-38-15,11 4-208 0</inkml:trace>
  <inkml:trace contextRef="#ctx0" brushRef="#br1" timeOffset="-22683.67">11810 12990 615 0,'0'10'120'0,"0"-2"-55"0,0 5-12 16,-4 6-27-16,-1 3-21 16,1 1-10-16,4 0-66 15,0-9-161-15</inkml:trace>
  <inkml:trace contextRef="#ctx0" brushRef="#br1" timeOffset="-22029.51">12239 12766 238 0,'-7'-13'373'0,"3"3"-331"15,2 0 33-15,2 10-24 16,0 0-8-16,6 4-25 16,7 12-12-16,-1 6 8 0,3 4 4 15,-1 8-8-15,1 4-6 16,-5-1-3-16,0-3 0 16,-3-3 0-16,1-8-2 15,-1-7-2-15,-2-9-9 16,4-7 9-16,4-6 4 15,-1-11 1-15,5-8-1 0,-1-2-1 16,0 4 0-16,0 1 0 16,1 10 0-16,-5 5-1 15,4 7-2-15,0 7 0 16,4 9-1-16,-1 6 3 16,1 1 1-16,2-2 0 0,-2-3-1 15,-2-7 1-15,-2-8-1 16,-3-3 2-16,-5-7 4 15,-2-11 0-15,-4-7 2 16,-2-3 5-16,-2-2-2 16,-7-1-3-16,-5 2-8 15,1 6 2-15,1 4-6 0,3 8-30 16,7 9-31-16,2 2-52 16,7 7-123-16</inkml:trace>
  <inkml:trace contextRef="#ctx0" brushRef="#br1" timeOffset="-21883.67">12869 12935 612 0,'11'7'132'0,"-3"-3"-67"15,-8 3-22-15,1 5-7 16,-1 3-21-16,2 5-13 0,-2 2-3 16,2 3-26-16,0-4-69 15,3-7-196-15</inkml:trace>
  <inkml:trace contextRef="#ctx0" brushRef="#br1" timeOffset="-21267.2">13292 12577 577 0,'-8'-8'88'0,"8"-2"-31"0,4 3 3 16,19 3-37-16,9 0-3 15,6 3-6-15,9 1-6 16,0 0 4-16,-3 11-2 16,-6 2-2-16,-8 11-4 15,-11 4-4-15,-11 8 0 0,-8 9-1 16,-12 5-2-16,-11 1 3 16,-11 3-2-16,0-2 0 15,0-8 1-15,5-6 0 16,5-12 2-16,6-6 0 15,11-8 0-15,7-4 2 0,3-5 0 16,21-3 1-16,8 0-2 16,9-5 0-16,12-4-2 15,4-5 1-15,1 1-3 16,-6-3-7-16,-6 0-25 16,-12-2-53-16,-12-3-41 15,-18 3-83-15</inkml:trace>
  <inkml:trace contextRef="#ctx0" brushRef="#br1" timeOffset="-21085.2">13271 12855 444 0,'-27'-2'252'16,"15"-3"-218"-16,12-4 18 16,21 2-18-16,19 0-27 15,18-4-4-15,13 2-3 16,12 0 1-16,4 2-7 0,0 1-23 15,-4 3-35-15,-8 1-69 16,-10 1-91-16</inkml:trace>
  <inkml:trace contextRef="#ctx0" brushRef="#br1" timeOffset="-20847.8">14020 12798 165 0,'-12'10'423'0,"-5"5"-349"16,0 1-7-16,4 3-24 15,2 5-7-15,8 1-17 16,3-2-9-16,0 0-5 15,15-1-3-15,7-7 0 16,5-7 0-16,0-5-1 16,2-3-2-16,-5-7-2 15,-9-12 2-15,-6-6 4 0,-9-2-1 16,-5-3-2-16,-11 1-1 16,-7 6-2-16,-1 1-2 15,3 8-8-15,6 7-11 16,8 3-12-16,7 3-38 15,6 1-70-15,14-2-151 0</inkml:trace>
  <inkml:trace contextRef="#ctx0" brushRef="#br1" timeOffset="-20625.95">14211 12462 743 0,'0'-15'64'16,"0"7"-29"-16,14 8 2 15,13 8-28-15,5 18 9 16,8 12-11-16,3 15-2 16,-2 10-1-16,-3 10-1 0,-11 5-2 15,-7 1-2-15,-13 1 1 16,-7-3 3-16,-17-9-3 16,-15-11-6-16,-14-13-10 15,-10-12-30-15,-3-17-25 16,-1-15-82-16</inkml:trace>
  <inkml:trace contextRef="#ctx0" brushRef="#br1" timeOffset="-20161.57">15209 12477 665 0,'4'-15'76'0,"-4"3"-34"16,1 6 11-16,3 6-18 0,4 4-17 16,2 19-18-16,1 13 0 15,4 9 6-15,0 10 1 16,0 11-2-16,-3 4-1 15,3-1-1-15,-4 1-2 16,-3-10-1-16,-1-6 1 16,1-15-1-16,-1-9-7 0,-3-12-14 15,-3-11-16-15,3-7-37 16,-4-13-48-16,1-14-161 16</inkml:trace>
  <inkml:trace contextRef="#ctx0" brushRef="#br1" timeOffset="-19862.95">15343 12778 389 0,'-3'-9'374'0,"3"0"-347"0,18-1 21 16,16 3-19-16,20 1-10 16,11-1-3-16,13 2-8 15,11 1-3-15,9 0 0 16,3 3 4-16,0 1-14 15,1 0 6-15,-4 0-2 16,-8 0 1-16,-12 0 0 0,-15 0-2 16,-11-2 4-16,-14-1-4 15,-13-1 1-15,-11 2 4 16,-7-2-3-16,-1 1 2 16,-6-1-2-16,0 1-6 15,0-1-16-15,-8 1-32 0,-4-3-36 16,-3-1-78-16,-4-3-276 15</inkml:trace>
  <inkml:trace contextRef="#ctx0" brushRef="#br1" timeOffset="-19248.63">15759 12329 657 0,'0'0'102'0,"5"5"-88"16,9 4-8-16,8 5 13 16,5 2 10-16,3 2-14 0,8 2-14 15,2-4 2-15,-2-2-2 16,-3-7 0-16,-4-1 1 16,-8-6-1-16,-9 0 0 15,-5 0-2-15,-9-10 0 16,-4 2-5-16,-13-1-8 0,-8 5-13 15,-7 4 1-15,-2 0 16 16,-1 6 8-16,1 8 1 16,4 0 4-16,3 2-3 15,7 4 1-15,3-4 0 16,3-4-6-16,7-1 6 16,6-6-3-16,1-5 11 0,1-3 17 15,10-12-6-15,4-6-11 16,0-2-4-16,4-5 8 15,-2-2 4-15,0 6-3 16,-3 4 3-16,-1 6 1 16,-5 5-5-16,-2 7-4 0,1 2-4 15,-1 13-4-15,-1 10-2 16,2 10 0-16,2 9 1 16,0 6 0-16,3 6-4 15,5-4-33-15,-1-6-58 0,0-10-155 16</inkml:trace>
  <inkml:trace contextRef="#ctx0" brushRef="#br1" timeOffset="-18835.79">17283 12355 122 0,'0'0'590'16,"-5"-3"-555"-16,-13 3-9 15,-5 21-12-15,-6 11 6 16,-2 13 1-16,1 9 0 0,3 6 0 16,7 8-5-16,11 1-5 15,9 1-11-15,2-4 1 16,19-7-1-16,12-11-2 15,8-9-16-15,8-17-45 16,2-19-46-16,0-8-131 16</inkml:trace>
  <inkml:trace contextRef="#ctx0" brushRef="#br1" timeOffset="-18289.1">17746 12591 474 0,'8'-18'52'16,"-5"-3"7"-16,-3-1 14 16,0 3-17-16,-7-1-22 15,-11 6-5-15,-4 4-12 16,-5 7-2-16,-7 3-9 15,2 7-3-15,-2 15-2 16,5 2 3-16,7 3-2 0,10 4-2 16,7-5 0-16,5-6 0 15,10-4 0-15,10-7 0 16,6-5 1-16,1-4 1 16,5 0-1-16,0-13 1 0,-6 1-1 15,2-4 0 1,-7 1 1-16,-4 3 6 0,-5 3 7 15,0 3 0-15,-4 6-4 16,-1 0-8-16,-2 13-3 16,1 10 0-16,-1 6 1 0,1 8-1 15,3 1 3-15,-2 3-3 16,1-2 0-16,4-7 0 16,-2-6 0-16,-3-9 0 15,5-6 0-15,-4-11 2 16,-1-4 7-16,2-12 13 15,1-5-9-15,4-11-4 0,-1-4-3 16,1 0-3-16,-1 1-1 16,-3 4-2-16,2 6-9 15,-2 7-20-15,-3 6-41 16,2 6-89-16,-6 5-297 16</inkml:trace>
  <inkml:trace contextRef="#ctx0" brushRef="#br1" timeOffset="-18038.93">18233 12767 541 0,'3'0'87'0,"-1"0"-43"0,0 0 23 15,2 4-11-15,0 2-15 16,-2 4-14-16,-2 4-9 16,0 8 0-16,0 5-11 15,-10 5-5-15,-9 5-6 16,-14-1-91-16,-10-2-291 0</inkml:trace>
  <inkml:trace contextRef="#ctx0" brushRef="#br1" timeOffset="-17127.97">18386 12755 224 0,'1'-7'52'0,"3"-6"-25"15,-1-1 39-15,3 0-6 0,0-6-11 16,1 2-12-16,-2-1-5 15,-2-1 21-15,-3 4 10 16,0 3 0-16,0 3-25 16,-7 1-2-16,-5 6-11 15,-3 3-15-15,-4 3-5 0,1 13-3 16,-1 5 4-16,4 11-1 16,2 6 0-16,4 10 1 15,5 4 1-15,1 4-2 16,3 2 1-16,0-3-1 15,3 1-1-15,4-2-1 0,3-4-1 16,2-4 1-16,-1-4-3 16,-3-4 0-16,-3-8 2 15,-3-4-5-15,-2-11 2 16,-4-1-10-16,-11-7-15 16,0-4-14-16,-6-3-27 15,-4-11-56-15,-2-9-31 0,3-5-266 16</inkml:trace>
  <inkml:trace contextRef="#ctx0" brushRef="#br1" timeOffset="-16980.87">18066 13107 583 0,'0'-15'95'0,"0"0"-26"16,19 0-24-16,8 0-17 16,14 3-14-16,3-1-9 15,10 5-4-15,2 1 0 16,-3 3-34-16,-2-1-101 15,-7-1-134-15</inkml:trace>
  <inkml:trace contextRef="#ctx0" brushRef="#br1" timeOffset="-16792.22">18776 12969 603 0,'3'0'146'15,"2"0"-105"-15,-1 0-5 16,-3 2-7-16,3 16-10 16,-4 7-12-16,-5 7-6 0,-21 11 0 15,-16 5-25-15,-23 2-76 16,-32-2-287-16</inkml:trace>
  <inkml:trace contextRef="#ctx0" brushRef="#br1" timeOffset="-11784.7">19302 12521 138 0,'0'0'33'0,"0"0"31"16,0 0 5-16,0-2-19 15,0-1-13-15,0 1-14 0,0 2 7 16,0-2-3-16,0 1-7 16,0 1 1-16,0 0-1 15,0 0 4-15,0-2 4 16,0 0 8-16,0 0-4 15,0-1 6-15,0 1-11 16,0-2 3-16,-2 1-12 0,-5-1-8 16,-4 2 2-16,2 2-3 15,-6 0 0-15,-2 0-1 16,-4 9-1-16,4 4-2 16,-7 5-4-16,3 3 5 15,2 2 1-15,2 4 3 16,5-4-5-16,4 6-1 0,3-4-3 15,5 0 0-15,6 0 0 16,11-4-2-16,7-1 2 16,5-4-2-16,5-5-6 15,1-4-17-15,5-4-27 0,-5-3-39 16,-2 0-46-16,-8-9-227 16</inkml:trace>
  <inkml:trace contextRef="#ctx0" brushRef="#br1" timeOffset="-11341.53">19134 12675 313 0,'0'0'127'0,"0"0"-35"16,5 0-18-16,0-4-22 0,2 2-7 16,3 2-21-16,5-2-10 15,1 2-6-15,2 0-6 16,4 0-1-16,-1 0-19 15,2 0-69-15,1 0-52 16,-2 0-270-16</inkml:trace>
  <inkml:trace contextRef="#ctx0" brushRef="#br1" timeOffset="-11122.35">19670 12705 630 0,'2'2'71'15,"1"2"-44"-15,-1 1-5 16,1 2 10-16,-1 3-6 0,0 3-15 16,-2 5-9-16,-4 1-2 15,-13 3-10-15,-7 1-75 16,-3-5-175-16</inkml:trace>
  <inkml:trace contextRef="#ctx0" brushRef="#br1" timeOffset="-4214.18">19970 12514 194 0,'0'-10'469'0,"5"-1"-412"15,7 2-33-15,10 5 4 16,2 4-4-16,2 0-7 15,4 13-12-15,-1 6-2 0,0 4 2 16,-4 6-2-16,-3 5 0 16,-8 0-4-16,-6 0 1 15,-6 0 1-15,-2-2-6 16,-5-6 3-16,-7-4-2 16,0-4 3-16,-3-9-1 0,5-6 5 15,1-3-4-15,3-7 4 16,6-11 1-16,0-7-1 15,9-8-3-15,9-7 0 16,2-4-1-16,2-6-1 16,0-8 4-16,-2 3-5 0,-6-3 5 15,-6 2-2-15,-8 4 0 16,0 8 1-16,-13 4-1 16,-8 7 0-16,-6 6-1 15,0 5 0-15,0 9 1 16,2 5-2-16,3 8-1 0,6 2-2 15,6 17-37-15,5 6-35 16,2 0-78-16</inkml:trace>
  <inkml:trace contextRef="#ctx0" brushRef="#br1" timeOffset="-3509.07">20596 12122 541 0,'0'-11'78'16,"0"4"-9"-16,0 5 0 15,12 2-34-15,5 9-12 16,7 10-7-16,4 11 0 15,3 8-2-15,1 12-4 0,1 9-4 16,-7 7-2-16,-5 4-1 16,-4-1-1-16,-12 1-1 15,-5-6 0-15,-13-7 0 16,-13-5-2-16,-12-11-7 16,-7-5-20-16,-4-13-34 15,3-13-81-15,7-10-300 0</inkml:trace>
  <inkml:trace contextRef="#ctx0" brushRef="#br1" timeOffset="-3001.26">21663 12687 654 0,'4'6'99'15,"-3"-3"-66"-15,1 8 10 16,2 1 4-16,-4 6-29 16,0 5-10-16,-7 2-6 0,-8 4-4 15,-4-4-41-15,-1-11-125 16</inkml:trace>
  <inkml:trace contextRef="#ctx0" brushRef="#br1" timeOffset="-1984.04">22590 12041 459 0,'0'-6'131'0,"1"-6"-78"16,-1 3 6-16,0-5-30 0,0 5 7 15,0 0-19-15,-9-1-6 16,-5 4-7-16,-8 4-2 16,-5 2-2-16,-4 4-1 15,-4 13 3-15,-1 4-3 16,4 6 2-16,8 0-4 0,5-1 3 16,11-2-1-16,10-7-5 15,4-6 1-15,13-9 5 16,5-2 0-16,4-7 2 15,0-8 1-15,2-5-2 0,-3-1 0 16,-4 4 4 0,-1 0 2-16,-6 6 3 0,-2 4 7 15,-3 7-8-15,2 0-5 16,-1 16-3-16,1 9 0 16,1 9 0-16,1 9-1 15,-3 4 2-15,-2 4-2 0,0 1 0 16,-3-4 0-16,0-9-6 15,-4-5-5-15,1-12 6 16,2-11 4-16,1-11 2 16,0-4 6-16,0-16 15 0,4-9-1 15,2-6-1-15,2-8-9 16,2-1-5-16,3 1-3 16,-4 5-3-16,0 8 0 15,-4 9-6-15,-1 8-21 16,-1 9-32-16,-4 4-64 15,1 0-154-15</inkml:trace>
  <inkml:trace contextRef="#ctx0" brushRef="#br1" timeOffset="-1601.21">23153 12150 341 0,'-15'-12'303'0,"0"4"-253"16,-2 5 15-16,1 3-35 0,0 6-10 15,4 13-8-15,1 4-6 16,3 9 3-16,5 4 3 16,3 7-2-16,0 0-5 15,10 5-1-15,0-2-2 16,2-2-1-16,0-4 0 16,-4-3-2-16,-4-6 2 0,-1-8-1 15,-3-5-2-15,-5-6-9 16,-9-3-25-16,-8-5-26 15,-5-4-95-15,-3 0-217 16</inkml:trace>
  <inkml:trace contextRef="#ctx0" brushRef="#br1" timeOffset="-1467.57">22875 12530 532 0,'17'-13'83'0,"12"1"-49"15,8-2 1-15,6 3-8 16,7 0-14-16,0 3-11 0,-1-5-34 15,-5-3-89-15,-2-4-330 16</inkml:trace>
  <inkml:trace contextRef="#ctx0" brushRef="#br1" timeOffset="-1191.92">23640 11910 628 0,'-23'-9'22'0,"-8"7"10"16,2 2 25-16,-3 16-41 15,1 12 8-15,1 11-10 16,5 2-3-16,5 8-2 16,4-1-4-16,12 0-1 15,4-4 0-15,4-6-1 0,16-4-3 16,7-6 1-16,7-8 0 15,5-4-3 1,6-9-10-16,2-7-15 0,-1 0-29 16,-4-19-98-16,-5-8-320 15</inkml:trace>
  <inkml:trace contextRef="#ctx0" brushRef="#br1" timeOffset="-1032.51">23489 12141 653 0,'-3'-3'46'16,"6"-2"-4"-16,24 5-27 0,19 0-12 16,10-3-1-16,4 3-4 15,6-3-27-15,-3-2-37 16,-9-9-57-16,-8-4-304 16</inkml:trace>
  <inkml:trace contextRef="#ctx0" brushRef="#br1" timeOffset="-843.14">24007 11949 615 0,'0'-8'61'16,"0"5"2"-16,0 3-14 16,10 13-26-16,2 8 13 15,1 4-18-15,3 10-7 0,-3 1-7 16,-1 7 3-16,-5-2-6 16,-1 0 0-16,-4-4 1 15,-2-2-4-15,0-9-10 16,0-6-4-16,0-8-12 15,0-8-35-15,-2-4-52 0,-4-9-50 16</inkml:trace>
  <inkml:trace contextRef="#ctx0" brushRef="#br1" timeOffset="-679.57">24068 11938 651 0,'10'-20'42'0,"10"5"-11"15,4 0 4-15,10 9-2 16,3 2-15-16,1 4-15 16,-3 0-3-16,-4 7-36 15,-13 2-83-15,-11 3-123 0</inkml:trace>
  <inkml:trace contextRef="#ctx0" brushRef="#br1" timeOffset="-558.65">24105 12097 505 0,'-7'7'197'0,"7"-7"-151"0,19 1-22 16,14 2 1-16,10-1-16 16,9-2-8-16,3 0-111 15,0-10-585-15</inkml:trace>
  <inkml:trace contextRef="#ctx0" brushRef="#br1" timeOffset="367.64">22775 13103 598 0,'-13'-16'76'0,"7"0"-26"16,6 3-7-16,0 5-13 16,19 4-17-16,3 4-11 15,11 0 3-15,-1 12 1 16,1 8 1-16,-5 5-3 0,-6 4-6 15,-11 3 2-15,-9 4-2 16,-2-1-12-16,-15-2 3 16,-2-7-4-16,-2-5 7 15,3-7 8-15,2-9 0 16,7-5 6-16,5-1 10 0,2-17-5 16,10-7-6-16,11-5-2 15,3-9-3-15,5-8 0 16,1-1-6-16,-1-1-1 15,-7-3-11-15,-5 2 5 16,-11 3-2-16,-6 6 14 16,-1 7 2-16,-16 6 2 0,-2 4 3 15,-1 8-3-15,-2 9-1 16,3 7-1-16,2 0-2 16,7 13-21-16,6 6-63 15,4 1-44-15,6 1-223 16</inkml:trace>
  <inkml:trace contextRef="#ctx0" brushRef="#br1" timeOffset="2174.93">23613 12998 184 0,'10'-8'97'16,"-1"1"-66"-16,3-1 17 16,-4 0-1-16,1-2-3 0,-1 3-6 15,-3-1-1-15,-1 1 10 16,-6 0 16-16,2 2 11 15,-15 1-25-15,-4 4-11 16,-8 0-10-16,-5 6-6 16,-6 9 0-16,-4 9-5 15,6 6-4-15,1 4-7 0,6 7-5 16,3 0 2-16,11 2-4 16,11-6 1-16,4-5-3 15,11-7 0-15,14-4-1 16,7-10 0-16,4-6-4 15,3-5-6-15,3 0-15 0,-2-6-24 16,-8-7-40-16,-5-2-46 16,-12-2-154-16</inkml:trace>
  <inkml:trace contextRef="#ctx0" brushRef="#br1" timeOffset="2909.43">23394 13171 422 0,'-8'0'130'0,"5"0"-77"16,3 0 13-16,0-2-10 0,9-2-24 15,9 3-29-15,5-1-2 16,10 0 0-16,2 2 0 15,3-2-20-15,2-1-93 16,-2-5-93-16</inkml:trace>
  <inkml:trace contextRef="#ctx0" brushRef="#br1" timeOffset="3820.72">24321 12882 251 0,'1'-4'211'0,"-1"3"-173"16,2-3 21-16,-2 4-16 0,4-2-7 16,-3 2-12-16,3 0-3 15,-3 0 13-15,1 2-22 16,4 7 15-16,-2-1-3 16,-1 7-7-16,1-1 0 15,1 4-3-15,2 0-6 16,-2 0-3-16,3-2-4 0,-3 0 0 15,1-4 0-15,-3-1-1 16,2-4-4-16,-3 2-17 16,-2-6-18-16,0 0-48 15,-2-3-56-15,-5 0-178 16</inkml:trace>
  <inkml:trace contextRef="#ctx0" brushRef="#br1" timeOffset="4341.17">24348 12864 90 0,'0'-7'473'15,"0"0"-438"-15,0 2 22 16,-4 1-11-16,0 2-11 16,-3 2-20-16,0 0-12 15,-5 0-2-15,-3 2 0 16,-5 2-1-16,-3-1 0 0,-2 0-1 15,-2-1 2-15,-2 0-1 16,0 0 1-16,5-1 1 16,4 1-11-16,0 0 18 15,7 1-3-15,2 5 0 16,6-4-3-16,1 1-2 0,4 2-1 16,0 0 1-16,0 2 3 15,0 1 2-15,2 2 2 16,3 0 4-16,0 2-1 15,3 4-1-15,-1 1-1 16,0 5-1-16,-2 1-2 0,3 4-1 16,-2 0-1-16,-5 4 0 15,3 1-1-15,-2-2-1 16,-1 1 0-16,1-2-1 16,-2-2 1-16,2-4 0 15,-2-3 1-15,0-2-2 0,2-7 1 16,-1-2-2-16,1-1 2 15,3 0-1-15,1-6 1 16,0 0-1-16,1-3 0 16,-4 1-1-16,2-2 0 15,0 0-2-15,-2 0-24 0,1-5-47 16,-1-9-78-16,4-6-285 16</inkml:trace>
  <inkml:trace contextRef="#ctx0" brushRef="#br1" timeOffset="8017.25">24541 13135 427 0,'-1'-3'92'15,"1"-1"-41"-15,0 2 22 16,0 2-21-16,0-2-8 16,0 2-23-16,0 0-8 0,0 0-4 15,0 8 1-15,0 2 4 16,0 5-1-16,0 4-6 16,3 1-3-16,2 2 1 15,7-3-3-15,0 0 2 16,3-1-2-16,4-5 0 15,3-3-1-15,0-4 1 0,-2-6-1 16,2 0 0-16,-2-2-1 16,-1-10 1-16,-4-3-2 15,-4-5 1-15,-4 1-5 16,-4-6-4-16,-3 2-2 0,0 1-11 16,-7 3-21-16,-3 3-17 15,-7 5 6-15,3 6 12 16,3 3-13-16,2 2-43 15,7 0-64-15</inkml:trace>
  <inkml:trace contextRef="#ctx0" brushRef="#br1" timeOffset="8574.63">24930 13035 491 0,'1'-7'75'0,"-1"0"-36"16,0 3 13-16,0 1-13 15,-8 3-25-15,0 0-8 16,-3 3-5-16,4 7 0 15,-2 3-2-15,2-2 2 0,1 3 0 16,6-1-2-16,0 1 1 16,0-1 0-16,11 0 0 15,-2-1 0-15,2-3 0 16,-1-1 0-16,-3 0-1 16,0 1-8-16,-2-4-9 15,-5 2-10-15,0-4 1 0,0 0 7 16,-5 0 13-16,-2-1 5 15,4-2 2-15,-1 2 1 16,4-1 0-16,0 1 1 16,0 3-1-16,0 2 1 15,6 1 0-15,0 1 0 0,-1 3 0 16,-1-1-1-16,-4 1-1 16,0 1 0-16,0-4 3 15,-7 0 17-15,-1 0 15 16,2-4-2-16,3 0-11 15,3-2-7-15,0 2-11 0,0-4-2 16,9 3-2-16,6-1-8 16,2 1-38-16,3-4-34 15,2 0-60-15,-1 0-241 16</inkml:trace>
  <inkml:trace contextRef="#ctx0" brushRef="#br1" timeOffset="8816.01">25155 13114 484 0,'-8'-9'98'16,"-4"4"-71"-16,2 2 12 0,0 3-3 15,0 6-20-15,-1 6-8 16,3 5-6-16,0 4 0 16,1 0-3-16,0 1 2 15,2 1 0-15,5-3-1 16,0-3 0-16,0-1-1 15,1-4 1-15,10-4 2 0,2 0 0 16,1-5 0-16,-2-5-12 16,3 2-41-16,-6-1-26 15,-4-10-74-15</inkml:trace>
  <inkml:trace contextRef="#ctx0" brushRef="#br1" timeOffset="8942.85">25076 13204 242 0,'0'-4'236'15,"0"-2"-209"-15,8 2-9 16,6 3-8-16,6 1-8 0,1-2-5 16,-1 2-38-16,2-4-87 15,-3 0-232-15</inkml:trace>
  <inkml:trace contextRef="#ctx0" brushRef="#br1" timeOffset="9374.18">25254 13064 446 0,'0'-6'62'15,"0"3"-30"-15,2 3 15 16,5 0-29-16,1 0-15 15,-3 5-2-15,2 4-1 16,-5-1-4-16,-2 2-6 16,-2 0-9-16,-7 1 0 0,-2 0 8 15,-1-2 12-15,3 0 4 16,2 0 10-16,1 0-2 16,4 1-4-16,2 1 0 15,3 0-3-15,9 2-2 0,-2-1-3 16,2 0-1-16,0-1 1 15,-5-2-1-15,-2 0 0 16,-3-2 0-16,-2 1 13 16,0-2 15-16,0 0 7 15,-5 1-11-15,-2-2-11 0,1 0-6 16,3-1-5-16,-2-1-2 16,2-3-14-16,3 0-47 15,-3 0-30-15,3-12-130 16</inkml:trace>
  <inkml:trace contextRef="#ctx0" brushRef="#br1" timeOffset="9613.13">25213 12819 279 0,'0'-16'273'15,"4"6"-259"-15,8 8 29 0,6 2-8 16,6 9-10-16,0 14-1 15,0 5-9-15,-1 8-7 16,-4 7 2-16,-7 7-6 16,-11 5 1-16,-1 6 1 15,-20 3-3-15,-8 0-2 0,-10-4-7 16,-8-5-37-16,-3-14-25 16,-5-9-4-16,1-14-68 15,2-10-134-15</inkml:trace>
  <inkml:trace contextRef="#ctx0" brushRef="#br1" timeOffset="10025.99">23890 12794 577 0,'-2'0'48'0,"2"20"-23"16,0 17 11-16,5 12 10 0,7 11-13 16,7 8-16-16,1 7-14 15,4 0-1-15,3-2 0 16,7-5-12-16,5-10-26 15,5-13-64-15,7-20-65 16</inkml:trace>
  <inkml:trace contextRef="#ctx0" brushRef="#br1" timeOffset="10752.18">25081 12525 279 0,'0'-2'371'16,"10"2"-351"-16,4 0-10 15,6 4 11-15,4 6-2 16,8 3-12-16,0 1-5 0,-1-1-2 16,-3-1 0-16,-2-3 0 15,-7-4-11-15,-6-1-7 16,-10-4 1-16,-3 0 7 15,-3 0 3-15,-12 0 1 16,-8 0 6-16,-5-2 1 0,1 2 1 16,-4 0 5-16,1 4 0 15,6 3-1-15,4 2-1 16,8-2-2-16,5 0-3 16,2-3-1-16,5-4 1 15,2 0 8-15,9 0 9 0,0-8-8 16,2-4-6-1,-1-2-2-15,0-4 0 0,2 0 1 16,-4 2 8-16,-3 0-12 16,1 2 28-16,-3 6 1 15,-3 5-8-15,0 3-2 0,-1 5-8 16,-1 11-7-16,0 9 2 16,0 7-1-16,0 9-2 15,-7 9-1-15,-6 2-33 16,-2-2-123-16</inkml:trace>
  <inkml:trace contextRef="#ctx0" brushRef="#br1" timeOffset="108602.92">20854 12082 425 0,'-12'-10'37'0,"2"2"0"16,-2-2-6-16,0-1 4 15,-1 1-8-15,1-3 0 0,-5 3-7 16,-2-3 1-16,-6 2-13 16,-6 1-4-16,-8-1-1 15,-8 2-2-15,-7-3 0 16,-7 6-1-16,-6 0 0 16,-4 0 0-16,-10-2 0 15,-1 5 0-15,-8-2 0 16,-5 1 1-16,-10 4-1 0,3-2 0 15,-8 1-1-15,1 1 0 16,-8 0 2-16,6 1-3 16,-5-1-1-16,4 0-3 15,-2 6 2-15,4-1 2 0,-4 2-3 16,1 3 0-16,0-2-2 16,3 3 0-16,0-1 1 15,1 2 3-15,7 1 0 16,4-1 1-16,3 6 4 15,7 1-3-15,3 2 1 16,2 5 0-16,3 3 0 16,7 1 0-16,4 6 1 0,4-1-1 15,7 3-1-15,4 3 1 16,10 2 1-16,2 2-2 16,3-1 1-16,3 4 0 0,2 0 0 15,3-1 0-15,3-2 0 16,2-1-2-16,1 1 2 15,6 1 0-15,-1 2 1 16,6 4 0-16,1 0-1 16,1 3 1-16,2 4-1 15,5-2 0-15,5 0 0 0,0-4 0 16,5-2 0-16,13-3 0 16,6-4 3-16,12-1 1 15,3-8 0-15,11-1 1 16,6-2 0-16,5-1 0 15,9-4-1-15,5 1 2 0,8-1-5 16,3 0 0 0,6 0-2-16,8-2 2 0,7 0-1 15,4-2 1-15,2-6-1 16,6 1 2-16,5-1 4 16,1-3 6-16,1-4-2 0,-2-2-16 15,-1-1 7-15,1-4-2 16,-1-1 1-16,-1-2 1 15,0-2-1-15,0 2 1 16,-2-3-2-16,2-4 3 16,-1 1-3-16,-2-5 2 0,0 1-1 15,-2-3 0-15,-4-3 1 16,-7 0-1-16,-8-2 0 16,-9-3 0-16,-10-2-1 15,-6-3 1-15,-2-2 0 16,-5-2 0-16,-6-4 1 0,-1 2 1 15,-4-2-2 1,-6-2 0-16,-1 0 1 0,-6-3 0 16,-7-3 1-16,-1-3-1 15,-7-3 0-15,-1-2-3 16,-11-5 1-16,-1-1 1 16,-6-1 3-16,-3-5-1 0,-5 1 1 15,0-3 1-15,0 1-3 16,-8-4-2-16,-11-1 1 15,-3-1 0-15,-13-1 0 16,-10-3-1-16,-11-6 0 16,-15 1 1-16,-19-3 1 0,-20 1 1 15,-21 1-3-15,-23-3 1 16,-33 1 1-16,-28 1 2 16,-40 1-40-16,-36-3-109 15</inkml:trace>
  <inkml:trace contextRef="#ctx0" brushRef="#br1" timeOffset="175287.61">19151 14084 607 0,'0'-4'38'15,"0"3"-26"-15,0 1 50 16,0 0-5-16,0 3-45 15,0 11-13-15,0 6 3 16,0 7 11-16,0 5-4 16,0 2-5-16,7 3 0 0,-2-1 3 15,5 0 0-15,0-1-1 16,0-5-2-16,2 0 0 16,-4-7-5-16,-1-2 3 15,0-3-2-15,0-4-4 16,-4-3-18-16,1-3-22 15,-3-2-41-15,1-5-42 0,-2-1-141 16</inkml:trace>
  <inkml:trace contextRef="#ctx0" brushRef="#br1" timeOffset="185337.54">14211 14929 581 0,'-3'-17'97'16,"2"-1"-39"-16,1 1 12 16,0 5-17-16,6 3-18 15,1 5-17-15,3 4-10 16,2 4 0-16,-2 14-4 0,-3 12-3 15,0 11 2-15,-1 6-3 16,-4 5 2-16,-2 1-1 16,0-5 0-16,-2-7 0 15,-6-9 0-15,5-11-2 16,-2-9 2-16,1-12-1 0,-1-2 2 16,3-20 0-16,0-10 0 15,-2-11-2-15,2-7 2 16,0-8-2-16,1 0 0 15,1 3 1-15,0 7-2 16,0 9 2-16,1 10-1 0,6 12-1 16,1 11 1-16,1 6-2 15,4 20 0-15,3 5 0 16,4 10 2-16,1 6 0 16,4 2 0-16,-3-2-1 15,-2 0-5-15,-3-10-4 16,-6-6 4-16,-5-10 1 0,-4-11 3 15,-2-4 1-15,0-14 4 16,0-13-2-16,-2-7 0 16,0-7 0-16,2-2 2 15,2-1-1-15,9 4-2 16,2 9 2-16,4 8 0 16,1 9 0-16,2 10 0 0,0 4 1 15,-3 17-2-15,1 8 3 16,-1 7-2-16,-5 6-1 15,0 4 0-15,-2 1 0 16,-3 4-2-16,0-6 2 0,0-2-3 16,-1-3-9-16,-1-6-12 15,2-5-30-15,0-7-43 16,0-10-52-16,5-6-90 16</inkml:trace>
  <inkml:trace contextRef="#ctx0" brushRef="#br1" timeOffset="185538.78">14810 15069 674 0,'0'-11'73'0,"0"4"-38"15,0 7 23-15,0 0-22 0,0 8-20 16,6 12-13 0,2 3 9-16,2 6 0 0,-3 3-6 15,0 2-4-15,-2 0-1 16,-3-2-1-16,2-2-1 15,0-3-20-15,-1-4-47 0,6-10-68 16,1-15-190-16</inkml:trace>
  <inkml:trace contextRef="#ctx0" brushRef="#br1" timeOffset="186263.67">15523 14976 549 0,'5'-6'60'0,"-1"-1"-19"16,2 2 16-16,3 1-28 15,-4 1 0-15,0-1-17 16,5-1-4-16,-3 1 5 0,0-1-4 15,-4 1 1-15,-1 1 4 16,-2-1-1-16,0 2-3 16,-10-2-3-16,-9 4-6 15,-2 0-1-15,-6 0-1 16,-3 4 2-16,3 7-1 16,-4 5 0-16,6 2-1 0,5 1 1 15,6 1-1-15,5 0-1 16,9-2-8-16,0-8-4 15,14-3 7-15,4-5 6 16,8-2 1-16,-4-7 1 16,5-5-1-16,0-6 0 0,-1 0 1 15,-3 4-1 1,-5 1 1-16,-5 6 0 0,-6 1 0 16,-5 6-1-16,-2 0-1 15,0 10-4-15,0 2-26 16,-4 2-45-16,-1-1-54 0,-7-4-165 15</inkml:trace>
  <inkml:trace contextRef="#ctx0" brushRef="#br1" timeOffset="186477.86">14130 14494 299 0</inkml:trace>
  <inkml:trace contextRef="#ctx0" brushRef="#br1" timeOffset="186791.07">13962 14139 638 0,'-1'-9'86'0,"-1"-2"-26"0,2 10 4 16,0 1-23-16,8 3-17 15,1 12-13-15,3 6 0 16,3 6-2-16,-3 10-3 16,-1 1-4-16,-2 1 0 15,-2 2-2-15,0-5-1 0,-2-8-5 16,1-1-14-16,-6-6-15 15,2-8-36-15,-4-9-35 16,-13-4-42-16,-2-10-187 16</inkml:trace>
  <inkml:trace contextRef="#ctx0" brushRef="#br1" timeOffset="186942.45">13798 14211 407 0,'-11'-25'265'0,"8"-4"-220"16,3 1-5-16,20 1 4 15,11 2-26-15,11 1-12 0,4 8-4 16,3 8-4-16,5 8-41 16,-8 1-58-16,-3 16-41 15,-3 5-182-15</inkml:trace>
  <inkml:trace contextRef="#ctx0" brushRef="#br1" timeOffset="187617.05">14337 14248 653 0,'0'-23'62'16,"-6"1"-12"-16,-1 6-4 0,0 8-27 15,-2 6-8-15,-4 2-7 16,4 7-7-16,0 12 1 16,-2 3 0-16,6 3 1 15,3-2 0-15,2-3-4 16,0-4-7-16,9-9 6 15,4-7 3-15,3 0 1 0,0-3 3 16,2-10 2-16,2 2-2 16,0 4 0-16,-3 5-1 15,-2 2 0-15,1 2-2 16,-3 12 3-16,-1 6-1 16,1-2 0-16,1-1 0 0,-2-2-2 15,3-6-23-15,-1-8-14 16,-1-1-13-16,-2-10-14 15,-4-12 8-15,-1-6 18 16,-4-6 25-16,-2-2 25 16,0 1 34-16,0 1 10 15,0 3 6-15,0 8-4 0,0 9 2 16,0 7-21-16,3 7-18 16,4 0-15-16,0 14-4 15,2 6 1-15,0 10-2 16,3 4 3-16,2 2-1 0,-4-1-4 15,0-1-5-15,4-7-23 16,-4-9-16-16,0-7-20 16,4-11-11-16,-6 0 8 15,4-17-9-15,-2-8 27 16,-1-3 44-16,-2-4 11 16,2-1 9-16,-5 5 23 0,-4 3 19 15,0 5 7-15,0 10-4 16,-4 6-4-16,-10 4-26 15,-2 6-21-15,1 10-4 16,1 5 1-16,4 2 6 16,5 1 1-16,5-2-3 0,5 0-18 15,12-2 16-15,8-4 1 16,4-6-4-16,3-1 0 16,1-3-6-16,2-6-53 15,-6 0-73-15,-3 0-290 16</inkml:trace>
  <inkml:trace contextRef="#ctx0" brushRef="#br1" timeOffset="187874.07">14912 14264 587 0,'-1'-3'58'16,"1"-3"-29"-16,1-1 27 15,13 0-31-15,-2 0-10 16,4-4-9-16,-3 2-5 15,-3 0 1-15,0 2-1 16,-9 2 1-16,-1 1 0 0,-1 4-1 16,-12 0-5-16,0 12 3 15,1 3 4-15,3 5 7 16,3 1 3-16,6 0-7 16,17-1-4-16,15 0-2 15,16-6-5-15,17-10-66 16,11-4-210-16</inkml:trace>
  <inkml:trace contextRef="#ctx0" brushRef="#br1" timeOffset="188800.11">15582 15045 517 0,'-1'-6'55'16,"-1"1"-7"-16,0 0 15 0,-1-2-24 15,-2 4-9-15,-2-3-22 16,-1 2-4-16,-4 3 3 15,-5 1-4-15,1 0 0 16,-4 0-2-16,-2 11 0 16,5 1 1-16,-3 2 0 15,4 4 0-15,5 0-14 0,7-4 13 16,4 0 1-16,0-5-2 16,15-3 2-16,8-6 0 15,2 0 1-15,4-6-2 16,3-6 1-16,-1-3-1 15,-6 3 0-15,-3-1 0 0,-8 5-1 16,-7 2 1-16,-4 6-1 16,3 0-1-16,-2 4 0 15,1 3 0-15,6 4 1 16,2-1 0-16,4 1 0 16,5-4 0-16,3-5 0 0,4-2 0 15,2 0 0-15,-3-10 1 16,-2-7-6-16,-7-2 2 15,-3-1-3-15,-5 1 1 16,-9-2 5-16,-2 4 0 16,0 2 4-16,0 7 13 15,0 2-5-15,0 6 1 0,0 0-7 16,3 13-9-16,8 6 3 16,3 5 1-16,0 6-1 15,-1 1 1-15,-2-1 0 16,-8-5-1-16,-3-2 0 0,-10-5-1 15,-12-6 0-15,-3-8 1 16,-3-2-19-16,3-4-39 16,6-18-103-16</inkml:trace>
  <inkml:trace contextRef="#ctx0" brushRef="#br1" timeOffset="189278.22">16495 14988 301 0,'-2'-4'-1'15,"1"3"-25"-15,1-1-104 16</inkml:trace>
  <inkml:trace contextRef="#ctx0" brushRef="#br1" timeOffset="190425.46">16514 14931 553 0,'0'-11'129'0,"0"3"-71"0,0 2-13 16,0 6-4-16,4 0-19 15,2 13-19-15,1 6-4 16,2 8 2-16,2 5 0 16,-2 2 0-16,-2 0-1 0,-2-5 0 15,-2-8 0-15,-1-5 0 16,-2-14 0-16,-5-2 1 16,-6-15 5-16,1-9-3 15,-5-11-1-15,1 0 0 16,3-5 1-16,4 3 1 15,5 2 0-15,2 6-2 0,0 10 3 16,5 6-5-16,12 10-4 16,2 3 3-16,6 18-1 15,2 6 0-15,4 10 2 16,-1 3-1-16,-1 4 0 16,-5 1-7-16,-5-10-10 0,-4-6 0 15,-5-10 7-15,-6-10 8 16,-3-6 4-16,1-18 15 15,-2-9-7-15,2-7 2 16,2-5 0-16,2-1 1 0,4 0-3 16,5 4-5-16,-1 8-1 15,4 6-2-15,1 11-1 16,5 9 0-16,-2 2 0 16,0 18-5-16,0 7 5 15,0 6 1-15,-5 8-3 0,-2 2 1 16,-1 4 0-1,-4-2-13-15,-1-4-18 16,-1-8-19-16,2-5-35 0,-1-12-22 16,1-10-120-16</inkml:trace>
  <inkml:trace contextRef="#ctx0" brushRef="#br1" timeOffset="190916.78">17184 15139 530 0,'-3'-8'52'0,"3"1"3"16,-2-2 29-16,12 2-46 15,5 1-15-15,3 3-7 16,5 1-8-16,-1 2 0 15,-1 0-2-15,-3 12-6 0,-7 6 3 16,-7 6-5-16,-4 6 2 16,-8-2 0-16,-7 2 0 15,-4 1 0-15,0-6 1 16,4-4 2-16,5-6-3 16,8-5 1-16,2-6 7 15,7-4 7-15,15 0 6 0,8-2-6 16,11-10-13-16,8-3-2 15,6-1-5-15,3 0-39 16,-1-2-85-16,-2-3-224 16</inkml:trace>
  <inkml:trace contextRef="#ctx0" brushRef="#br1" timeOffset="192163.37">18194 15127 587 0,'1'-14'56'16,"-1"3"4"-16,0-2 9 16,-15 5-30-16,-7 3-28 15,-9 3-8-15,-3 2-2 16,-8 3 0-16,8 11-1 15,0 4 0-15,7 0 0 0,12 2-1 16,8-4 1-16,7 0-1 16,8-6-3-16,12-6 2 15,7-2 0-15,3-2-2 16,2-4 0-16,4-6 1 16,-1 1 2-16,-4 0 2 15,-7 4-1-15,0 1 1 0,-4 4 1 16,-5 0-1-16,4 5 0 15,-4 6 1-15,4-4-2 16,-1 0 0-16,-1-5 0 16,0-2 0-16,-1-2 0 0,-3-16-2 15,-4-7-4-15,-4-7 1 16,-5-8 4-16,0-7 1 16,-4-1 3-16,-3-2 12 15,-6 5 4-15,6 8 4 16,2 7-6-16,2 8-1 0,3 12-6 15,0 10-5-15,0 3-7 16,0 21-5-16,8 6 6 16,4 9 1-16,3 9-1 15,4 5 1-15,0 1-11 16,4-4-25-16,4-7-18 16,1-9-19-16,4-11-11 0,-2-13 5 15,1-10-35 1,-2-2 44-16,-2-13 56 0,-6-10 37 15,-5-2 48-15,-5-1 9 16,-6 0-16-16,-5 6-10 16,0 4 3-16,-5 5-24 0,-8 8-3 15,0 5-23-15,-1 0-7 16,1 11-1-16,3 6 0 16,1 3-1-16,4 1 1 15,5 1-1-15,0-6-3 16,0-4-11-16,5-5 10 0,4-5 1 15,1-2 5-15,7-7 2 16,0-7-1-16,2-2 1 16,-1 0 0-16,1-1-1 15,-1 7-5-15,0 1 15 16,-5 6 4-16,-3 3-2 0,2 1-9 16,-3 10-2-16,-2 5-4 15,-1 3 2-15,2 1 0 16,-2-4-1-16,-1-2-11 15,-2-4 0-15,3-7 8 16,5-3 4-16,-1 0 2 16,3-9 0-16,5-3 0 0,2-1-2 15,1 1 2-15,1-2-2 16,-7 3 0-16,4-2 0 16,-7 2 0-16,-2 3-5 15,-5-1 3-15,-2 1 1 16,-1 3 1-16,-2 2 2 0,0 1 9 15,0 2-1-15,0 2-8 16,0 10 1-16,-2 6 5 16,2 9 1-16,0 3-2 15,5 4-5-15,5 5 1 16,-1-4-2-16,-7 2 0 16,-2-7-2-16,-2-9-3 0,-13-7-6 15,-4-6 3-15,-5-8 7 16,2-6-3-16,3-11-15 15,8-3-10-15,9-5-50 16,4-2-43-16,21-1-327 0</inkml:trace>
  <inkml:trace contextRef="#ctx0" brushRef="#br1" timeOffset="192918.05">19551 14970 698 0,'-3'-9'75'0,"-1"6"-45"15,4 3 15-15,0 0-33 16,0 14-8-16,0 2-2 15,5 5-1-15,4 4 0 0,2 0-1 16,0 0-1-16,-1-3-11 16,2-8-17-16,0-5-8 15,-2-9 10-15,2 0 11 16,-2-13 12-16,1-4 1 16,0-6 3-16,-2 3 2 0,1 6 12 15,2 3-4-15,0 7-8 16,3 4 4-16,2 0-2 15,5 9-2-15,3 6-1 16,2-1 0-16,2 4-1 16,-1-4 0-16,-1-3 0 0,0-8 1 15,-3-3 0-15,-9-3 3 16,-5-14 8-16,-10-4 7 16,0-4-4-16,-17-1-8 15,-8 1-2-15,-4 5-5 16,1 4-2-16,0 6-6 15,6 10-11-15,11 0-21 0,11 13-58 16,0 2-33-16,18 1-144 16</inkml:trace>
  <inkml:trace contextRef="#ctx0" brushRef="#br1" timeOffset="193097.45">20101 14995 620 0,'5'-12'85'16,"-2"1"-21"-16,1 5 9 15,-1 6-35-15,-1 0-16 16,3 11-18-16,-2 7-3 16,1 6 0-16,1 1-1 0,-2 0-1 15,-1 0-15-15,0-8-27 16,-2-8-40-16,0-9-65 16,-2-4-151-16</inkml:trace>
  <inkml:trace contextRef="#ctx0" brushRef="#br1" timeOffset="193233.29">20070 14844 627 0,'0'-18'54'16,"0"7"12"-16,11 8-20 15,5 3-26-15,5 7-14 16,4 11-6-16,1 7-1 0,-1 3-41 16,-3 1-66-16,-5-3-59 15</inkml:trace>
  <inkml:trace contextRef="#ctx0" brushRef="#br1" timeOffset="193446.66">20376 14864 565 0,'0'-13'167'0,"0"4"-114"16,0 6 6-16,1 3-29 15,1 8-21-15,3 11-7 16,2 10 0-16,0 5 0 0,3 7 0 15,-3 0-2-15,3 2 0 16,0-6-8-16,-1-6-26 16,-2-6-13-16,-2-9-32 15,-2-7-43-15,2-11-82 16</inkml:trace>
  <inkml:trace contextRef="#ctx0" brushRef="#br1" timeOffset="193752.2">20510 14931 563 0,'5'-9'55'16,"-1"3"-15"-16,4 6 32 0,-2 3-53 16,1 9 1-16,0 5-2 15,3 7-5-15,-3-1-8 16,-4 2-4-16,-3-3-2 16,0-5 0-16,0-4-17 15,-1-8 1-15,-1-5 3 16,2 0 15-16,0-7 2 0,3-5-1 15,10-1 1-15,2 2 5 16,2 6 6-16,5 3-8 16,0 2-3-16,-1 4 1 15,0 10 0-15,1 2-2 16,-6 6-1-16,-3-3-1 0,-3 1 0 16,-4-3-11-16,-6-4-30 15,-6-6-34-15,-8-7-20 16,-7-5-112-16</inkml:trace>
  <inkml:trace contextRef="#ctx0" brushRef="#br1" timeOffset="193887.64">20442 14837 493 0,'-2'-22'188'0,"2"2"-133"16,12 7 2-16,17 5-31 15,10 6-17-15,10 2-9 0,11 0-3 16,4 2-75-16,2-2-239 15</inkml:trace>
  <inkml:trace contextRef="#ctx0" brushRef="#br1" timeOffset="196200.02">15752 16016 338 0,'5'-11'98'0,"-2"2"-20"16,-1-1-4-16,2-1-14 15,-4-2-8-15,0 2-8 16,0 1-21-16,-11-1 4 16,-4 6-10-16,-5-1-5 15,-8 5-3-15,-4 1-1 0,-6 7-3 16,-2 5 1-16,0 10 1 16,2 0-1-16,8 8 3 15,6 2-5-15,11 0 1 16,13 1-4-16,0 3-1 0,22 1 1 15,8-1-1-15,11-2 1 16,5-1 1-16,3 0-1 16,4-3-1-16,-3-2 0 15,-4 3 1-15,-7 1-3 16,-10 2 3-16,-14 4-3 16,-11-3-3-16,-2 1-4 15,-18-6-2-15,-15-3 3 0,-7-9 5 16,-7-9 4-16,-2-9-1 15,5 0 5-15,2-11 4 16,12-14-1-16,11-5-2 16,15-2-5-16,7-6-12 0,24-1-39 15,10 0-83-15,7 0-249 16</inkml:trace>
  <inkml:trace contextRef="#ctx0" brushRef="#br1" timeOffset="201209.16">16293 15757 460 0,'-6'-2'108'16,"0"-1"-82"-16,1 3 24 0,2 0 14 16,-2 0-15-16,2 3-27 15,-3 11-26-15,0 8 24 16,-8 10-1-16,0 13-4 16,-6 10 2-16,-4 13-7 15,-1 10-4-15,-2 8 3 0,1 1-2 16,4 2 0-16,14-3 3 15,8-6-5-15,2-7 0 16,19-5 2-16,17-4-3 16,9-5 2-16,11-5-7 15,13-6 1-15,6-9 3 0,7-19-38 16,8-19-130-16</inkml:trace>
  <inkml:trace contextRef="#ctx0" brushRef="#br1" timeOffset="202243.86">22584 15697 664 0,'-4'-25'87'15,"4"3"-57"-15,0 8 22 0,0 7-10 16,13 7-23-16,5 0-12 16,2 16-5-16,5 11 1 15,0 8-1-15,0 10 0 16,0 7 1-16,-3 3-2 0,-2 2-1 16,-4-5 2-16,0-9-2 15,-4-11-2-15,2-11 5 16,1-13-6-16,-3-8 7 15,5-21 0-15,0-11 3 16,3-9 1-16,2-11 2 16,0-5-7-16,-3 0 0 0,-2 0-3 15,-7 7 0-15,-4 6-5 16,-6 10-11-16,-6 11-13 16,-15 12-31-16,-8 9-44 15,-7 2-76-15,-3 11-239 16</inkml:trace>
  <inkml:trace contextRef="#ctx0" brushRef="#br1" timeOffset="202379.57">22575 15859 542 0,'0'3'88'0,"2"-3"-38"16,25-3 6-16,10-8-29 0,14-1-16 16,10-2-10-16,5 1 0 15,2 0-24-15,-5 1-98 16,-7 0-181-16</inkml:trace>
  <inkml:trace contextRef="#ctx0" brushRef="#br1" timeOffset="202893.92">23345 15772 350 0,'15'-3'271'0,"-6"-5"-246"0,-1-1 6 15,6-4 25-15,-4 1-5 16,-1-1-26-16,-4-2-15 16,-5 2-3-16,0-1 2 15,-7-1-3-15,-12 7-4 16,-3 2-3-16,-3 6-1 0,-2 0 0 16,-2 6 2-16,8 7-2 15,4 4 1-15,9 1-1 16,6-1-1-16,2-2 0 15,5-3 1-15,11-3-1 16,7-5 3-16,1-4 1 0,1 0-1 16,-2 0 0-16,-3-5 0 15,-2 0 2-15,-7 2-1 16,-4 3-2-16,-2 0 3 16,1 11-3-16,-1 9 1 15,-3 4-1-15,2 10 2 16,1 4-2-16,-2 1 2 0,2-2-1 15,0-5 0-15,2-7-1 16,-2-7 1-16,4-7 1 16,4-11 1-16,1-2 9 15,3-15 15-15,-2-5-2 16,4-8-3-16,-6-6-9 0,-1-1-5 16,-3-1-4-16,-3 6-3 15,-2 2-6-15,-1 6-25 16,1 11-46-16,2 3-80 15,1 8-198-15</inkml:trace>
  <inkml:trace contextRef="#ctx0" brushRef="#br1" timeOffset="203254.54">23915 15830 523 0,'0'-16'110'0,"-10"2"-91"16,0 7 33-16,-1 7 6 15,-2 0-25-15,3 11-24 16,1 11-6-16,1 9-2 15,6 8 5-15,1 6-1 0,1 5 1 16,0 2-6-16,1-1 2 16,7-2 0-16,-2-5 0 15,-5-3-3-15,-1-6 1 16,0-6 2-16,-7-8-3 16,-8-6-7-16,-3-5-10 15,-1-4-24-15,-3-6-53 0,-1-4-17 16,3-14-156-16</inkml:trace>
  <inkml:trace contextRef="#ctx0" brushRef="#br1" timeOffset="203370.18">23719 16152 474 0,'18'-15'78'0,"6"1"-52"16,4 1 13-16,8 4-18 16,0 1-15-16,7-2-9 15,-2 2-54-15,-3-3-113 16</inkml:trace>
  <inkml:trace contextRef="#ctx0" brushRef="#br1" timeOffset="203675.23">24349 15622 612 0,'-15'-13'43'16,"-2"3"-30"-16,-5 4 36 0,-5 6-6 16,-3 6-14-16,-8 13-18 15,2 8 1-15,1 9-1 16,0 8-5-16,7 4 1 16,10 2-4-16,7-1-2 15,11 1-1-15,5-10-1 16,14-4-2-16,10-8-5 0,5-6-3 15,6-10-14-15,3-6-4 16,3-6-18-16,-5-11-49 16,-4-14-185-16</inkml:trace>
  <inkml:trace contextRef="#ctx0" brushRef="#br1" timeOffset="203820.43">24136 15807 712 0,'0'-7'44'16,"7"3"-37"-16,20 2 1 0,14 1-8 16,9-3-3-16,6-3-65 15,3-6-146-15</inkml:trace>
  <inkml:trace contextRef="#ctx0" brushRef="#br1" timeOffset="204253.94">24563 15593 658 0,'11'-11'114'15,"-3"4"-90"-15,5 5 12 0,0 2 4 16,3 6-21-16,0 12-12 15,-1 7 1-15,-5 8-2 16,-1 11 2-16,-6 3-3 16,-3 7-1-16,2 3-3 15,-7-2 1-15,-2-5-4 16,-2-8 0-16,4-12-6 0,-1-6-11 16,1-9-4-16,-2-13-20 15,1-4-8-15,5-19-49 16,1-9-95-16</inkml:trace>
  <inkml:trace contextRef="#ctx0" brushRef="#br1" timeOffset="204437.53">24621 15573 654 0,'-5'-23'51'0,"5"2"-9"0,8 3 19 15,13 2-20-15,10 7-22 16,5 4-14-16,9 3-2 15,-1 2-4-15,0 3 0 16,-7 12-4-16,-8 3-47 16,-10-1-60-16,-18 3-40 15,-2-2-276-15</inkml:trace>
  <inkml:trace contextRef="#ctx0" brushRef="#br1" timeOffset="204565.81">24642 15752 561 0,'0'3'122'0,"3"-3"-95"15,21 0 20-15,10 0 8 16,9 0-27-16,5 0-20 16,3-3-9-16,-3-5-49 15,-4 0-150-15</inkml:trace>
  <inkml:trace contextRef="#ctx0" brushRef="#br1" timeOffset="207568.5">24752 16222 371 0,'0'0'306'15,"-2"0"-250"-15,-2 0-20 16,3 9-4-16,-6 8-20 15,2 4-5-15,-2 5-2 0,-1 1 1 16,-2 3-3-16,1-1 1 16,2-8-4-16,0 1 2 15,1-9-1-15,1-6 0 16,1-6 0-16,-1-1 2 16,5-7 3-16,0-9 0 15,0-7-2-15,0-4 0 0,0-5 0 16,5-2-2-16,2 3 0 15,1 1-1-15,1 7-1 16,0 3 1-16,0 8-1 16,0 9-1-16,1 3 0 15,-1 5-1-15,3 15-1 0,-5 1 2 16,-1 6-1-16,0 1 1 16,-4-1 0-16,0-2 1 15,-2-3 0-15,0-9 0 16,0 0 0-16,0-7 0 15,0-3 0-15,0-3 1 0,0-2 3 16,2-10 3-16,1-6-6 16,4-3 1-16,0-10-2 15,6 5 2-15,0-1 0 16,0 4-1-16,1 5-2 16,-2 7 3-16,-1 9-3 0,-2 2 3 15,0 11-1-15,-2 10 0 16,-1 4-1-16,-3 4 1 15,-3 1-2-15,2 4-1 16,-2-2-15-16,0 0-18 16,2-5-25-16,1-5-36 0,2-7-26 15,4-7-196-15</inkml:trace>
  <inkml:trace contextRef="#ctx0" brushRef="#br1" timeOffset="207748.46">25037 16425 578 0,'0'-6'127'15,"0"2"-52"-15,0 2-8 16,2 2-26-16,-1 6-27 16,3 6-8-16,-3 6 5 15,3 5-6-15,-1 4-4 16,-3 1 0-16,0 1-1 16,0-2-15-16,-3-3-36 0,-2-6-44 15,3-8-72-15,2-9-210 16</inkml:trace>
  <inkml:trace contextRef="#ctx0" brushRef="#br1" timeOffset="209979.44">16643 16319 327 0,'0'-6'74'0,"0"3"-31"0,0-2 36 16,3 0-25-16,-1 0-8 15,3 0-9-15,-2-2 6 16,3-1-12-16,-3-2-1 15,1-3-5-15,-3 1-2 0,-1-3-4 16,0-2-6-16,-3-1-3 16,-9 3-4-16,-5 0-5 15,-4 5 5-15,-4 4-5 16,-2 6-1-16,-2 0 1 16,-1 11-2-16,2 7 0 15,5 7-1-15,7 0 1 0,8 2-2 16,8-2 1-16,0-3-1 15,12-6 1-15,6-3 1 16,1-5 0-16,3-5 0 16,-2-3-1-16,-2-7 1 15,2-8 2-15,-3 0-1 0,-2-4 0 16,1 0 3-16,-5-1 3 16,-1 6 7-16,-4 3 0 15,2 2 0-15,-5 6-4 16,2 3-4-16,-3 0-4 15,5 12-2-15,0 5 0 0,1 7 1 16,2 6 1-16,-1 2-1 16,-2 4 0-16,1 0 0 15,-1 3-2-15,0-3 2 16,-2-1 0-16,-2-3 0 16,4-7 1-16,-2-1-1 0,0-10 0 15,0-7 1-15,0-7-1 16,3 0 0-16,1-10 6 15,-2-12 2-15,3-6 2 16,4-6-1-16,-2-7-4 16,4 2-2-16,-2-1-2 15,1 5-1-15,-3 6-2 0,-1 9-14 16,-3 9-20-16,-3 10-27 16,-5 1-75-16,2 1-97 15</inkml:trace>
  <inkml:trace contextRef="#ctx0" brushRef="#br1" timeOffset="210419.71">17120 16424 625 0,'-14'-7'47'0,"2"3"-13"15,2 4 29-15,1 0-39 0,1 4-11 16,1 10-11-16,0 2 1 15,4 9 4-15,1 4 4 16,2 7-2-16,0-1-1 16,7 4-2-16,2 4 0 15,4-2-4-15,-4 0 0 16,3-2-1-16,-4-3-1 0,-3-4 0 16,-5-3-3-16,0-6-1 15,-10-3-7-15,-5-6-5 16,-4-5 1-16,0-4-13 15,-1-5-5-15,3 0-37 16,2-8-6-16,3-7-17 16,0-3-91-16</inkml:trace>
  <inkml:trace contextRef="#ctx0" brushRef="#br1" timeOffset="210550.02">16942 16738 265 0,'3'-13'311'0,"10"1"-272"16,5 0-24-16,7 1 17 15,4 0-12-15,5 1-16 16,3 2-4-16,2-1-26 16,-5 1-93-16</inkml:trace>
  <inkml:trace contextRef="#ctx0" brushRef="#br1" timeOffset="210734.46">17432 16524 102 0,'3'-2'681'0,"1"-1"-646"16,-1 3-26-16,0 0 22 15,1 5-12-15,-3 8-10 16,-1 6-7-16,-5 4-3 16,-10 2-9-16,-2-2-52 15,-5-5-119-15</inkml:trace>
  <inkml:trace contextRef="#ctx0" brushRef="#br1" timeOffset="211303.75">17985 16073 576 0,'0'-4'59'15,"-7"1"-10"-15,-6 3 19 16,-1 0-44-16,-3 10-5 0,-3 5-7 16,-4 7-1-16,-1 3 3 15,1 9 7-15,3 2-10 16,1 1 1-16,5 1-6 16,3-2-2-16,10 0-1 0,2-7-3 15,4-3 2-15,14-5-2 16,9-3 0-16,6-5 0 15,4-6-6-15,2-4-10 16,1-3-27-16,-2-2-44 0,-8-10-69 16,-6-1-174-16</inkml:trace>
  <inkml:trace contextRef="#ctx0" brushRef="#br1" timeOffset="211510.57">17785 16352 571 0,'-2'-3'57'0,"2"1"-6"16,5-1 20-16,14-1-48 0,5 2-13 16,4 1-5-16,10-2-3 15,-1 3 0-15,2 0-23 16,-2 0-88-16,-3 0-90 15</inkml:trace>
  <inkml:trace contextRef="#ctx0" brushRef="#br1" timeOffset="211717.43">18331 16415 773 0,'0'2'40'0,"2"-2"-19"16,3 7 26-16,-2 2-15 16,-1 5-16-16,-2 6-8 15,0 7-6-15,-19 8-1 16,-9 6-3-16,-15 6-41 0,-16 5-130 16</inkml:trace>
  <inkml:trace contextRef="#ctx0" brushRef="#br1" timeOffset="-208228.99">18673 16055 486 0,'-6'-12'78'15,"-1"3"-19"-15,7 6 33 16,0-2-33-16,0 4-16 16,0-1-11-16,0 2-10 0,7 0-2 15,0 2-7-15,6 7 0 16,1 7-3-16,6 2-1 16,2 3-1-16,4 3 1 15,6 7-1-15,-2 3-3 16,6 1-1-16,0 3-2 0,-2 1 1 15,2-3-2-15,-4 1-2 16,-3-3 2-16,-2-1-1 16,-2-9 1-16,-9 1 0 15,-1-9-3-15,-7-1 3 16,-2-6 0-16,-1-4-2 0,-5-4-1 16,0-1-1-16,0 0-7 15,0-3-7-15,0-9-16 16,-2-6-33-16,-5-4-50 15,0-3-94-15</inkml:trace>
  <inkml:trace contextRef="#ctx0" brushRef="#br1" timeOffset="-207911.79">19034 16039 448 0,'-2'-6'118'16,"-1"3"-75"-16,-1 4 25 16,2 1-17-16,-3 15-10 15,-1 2-29-15,-1 12 20 16,-5 6 2-16,-3 10-3 0,-4 3-11 16,-3 6-1-16,-3-2-6 15,-2 1-8-15,-2-3 0 16,3-8 6-16,4-5-5 15,3-4-4-15,7-10 0 16,4-8-2-16,1-6 1 0,6-4-1 16,1-5-3-16,0-2-9 15,13-4-23-15,-1-12-39 16,5-7-137-16</inkml:trace>
  <inkml:trace contextRef="#ctx0" brushRef="#br1" timeOffset="-203358.22">19325 15869 687 0,'-6'-1'49'0,"6"1"-17"0,0 0-1 15,11 12-18-15,5 6 12 16,2 6-4-16,8 8-7 15,-1 5-3-15,-2 6-5 16,2 7-1-16,-3 6 4 16,-3 4 0-16,-1 0-3 15,-1-3-3-15,-7 4 0 0,1-6-1 16,-6-7-1-16,-1-2 0 16,-4-6 0-16,0-10-4 15,-7-7-8-15,-7-5-28 16,0-12-35-16,4-6-72 0,0-8-176 15</inkml:trace>
  <inkml:trace contextRef="#ctx0" brushRef="#br1" timeOffset="-202764.46">19901 16263 541 0,'-5'0'157'0,"1"0"-95"0,4 0-11 15,0 0-9-15,2 0-26 16,8 0-5-16,5 0-3 16,4 0 0-16,0 2-5 15,1 2-3-15,1 0 0 16,-3-1-18-16,-6 8-42 0,-4-4-44 16,-8 1-45-16,-3 2-150 15</inkml:trace>
  <inkml:trace contextRef="#ctx0" brushRef="#br1" timeOffset="-202641.16">19919 16384 430 0,'-1'6'150'0,"1"-2"-113"16,10-3 1-16,15 1-2 15,9 0-12-15,4 0-16 16,7-2-9-16,1 0-69 16,-4-2-127-16</inkml:trace>
  <inkml:trace contextRef="#ctx0" brushRef="#br1" timeOffset="-201973.91">20639 15925 396 0,'-7'-6'227'0,"0"1"-182"15,-2 5 17-15,-4 0-18 16,1 4-13-16,-5 12-11 15,-6 12-6-15,-1 11 5 16,-5 12-1-16,0 13-2 0,2 3-4 16,5 2-8-16,8-1-3 15,6-4-2-15,8-10 5 16,0-4-6-16,12-9 5 16,5-7-4-16,8-9 1 15,4-6-3-15,5-6-13 0,6-9-33 16,1-4-43-16,0-2-66 15,-1-13-306-15</inkml:trace>
  <inkml:trace contextRef="#ctx0" brushRef="#br1" timeOffset="-201334.41">20936 16302 485 0,'3'-18'58'16,"-3"-3"-4"-16,0 0 15 16,0 1-3-16,-7-2-33 15,-6 2-10-15,-3 2-5 0,-5 6-4 16,-7 2-6-16,-2 7-6 15,-4 3 2-15,0 3-2 16,0 13 0-16,2 8-1 16,8-2-3-16,7 6 3 15,5 0-3-15,12-3 1 0,0-6 1 16,12-1 1-16,5-5-2 16,5-2-1-16,3-10-1 15,2-1-1-15,-4 0 3 16,0-5 1-16,-2-7 1 15,-4-1-1-15,1-1 3 16,-4 1 3-16,1 0 11 0,-3 0 1 16,-5 3-1-16,1 3-2 15,-3 6-4-15,-3 1-5 16,2 0-1-16,1 8-5 16,0 9 0-16,1 6-4 15,3-2 5-15,0 10 2 0,-2-1-5 16,-4 2 1-16,3-1 4 15,-4-1-5-15,0-2 4 16,1-1-2-16,-1-7 0 16,1-6 0-16,-1-3 0 15,2-8 0-15,-1-3 0 16,5-3 1-16,1-12 3 0,3-8-2 16,4-5-1-16,4-8 3 15,-2 1-2-15,4-1 0 16,-5 2-2-16,2 5-13 15,-7 8-18-15,-1 6-50 0,-2 3-86 16,-6 5-283-16</inkml:trace>
  <inkml:trace contextRef="#ctx0" brushRef="#br1" timeOffset="-200799.65">21299 16356 510 0,'0'-7'56'16,"-4"2"-8"-16,-4 3 27 15,5 2-24-15,-4 0-34 16,-2 2-7-16,1 6 4 16,1 7 2-16,0 5-3 0,2 3-3 15,2 5 0-15,3 6 1 16,0 6 2-16,0-1-4 16,0 2-3-16,1 0-2 15,1 0-1-15,1-4-4 16,-1-3 3-16,-2-4-3 0,0-4 3 15,0-3-3-15,-2-9-6 16,-8-1-2-16,-1-8-14 16,-5-4-8-16,-2-1-41 15,-6-8-58-15,3-12-87 16</inkml:trace>
  <inkml:trace contextRef="#ctx0" brushRef="#br1" timeOffset="-200655.61">21107 16642 550 0,'21'-7'59'0,"2"-3"-49"0,8 4 39 16,3 0-3-16,1 0-20 15,-1 5-21-15,0-3-26 16,-5-1-63-16,-5 2-86 16</inkml:trace>
  <inkml:trace contextRef="#ctx0" brushRef="#br1" timeOffset="-200472.96">21524 16470 656 0,'2'0'71'0,"0"0"-68"16,-2 5 50-16,0 8-26 15,0 1-24-15,0 4-3 16,-4-1-24-16,-1-2-38 15,4-4-86-15,-5-7-194 16</inkml:trace>
  <inkml:trace contextRef="#ctx0" brushRef="#br1" timeOffset="-200105.25">21884 16098 569 0,'-4'-5'46'16,"-9"1"4"-16,5 4 16 15,-6 0-34-15,2 12-19 16,-3 3-24-16,-4 6 22 15,3 2 2-15,0 5 2 0,1 1-5 16,5 2-2-16,1 1-3 16,6-4-3-16,3-2 0 15,0 0 0-15,5-3-1 16,9-5 1-16,4-2-3 16,4-2 1-16,2-5-2 15,3-2-17-15,-1-5-20 0,-1-2-30 16,-5 0-42-16,-8-7-130 15</inkml:trace>
  <inkml:trace contextRef="#ctx0" brushRef="#br1" timeOffset="-199916.18">21716 16297 607 0,'0'-2'53'15,"7"1"-36"-15,12 1 24 0,4 0-10 16,10 1-15-16,1 4-11 16,3 0-4-16,1 0-2 15,-3-5-37-15,-9 0-110 16,-5-2-200-16</inkml:trace>
  <inkml:trace contextRef="#ctx0" brushRef="#br1" timeOffset="-199546.46">21996 16014 286 0,'0'-8'264'16,"0"6"-230"-16,0-2 18 16,2 4 17-16,6 0-22 15,3 0-39-15,2 5 11 16,6 6 7-16,-3 7 2 0,2 4-3 16,0 9-4-16,-2 4-9 15,2 5-3-15,-6 6 0 16,0 1-5-16,-7-1 3 15,-5 0-5-15,0-1 1 16,-13-4-2-16,-11-5 0 16,-13-1-1-16,-4-2-7 15,-12-7-37-15,-3-5-62 0,-5-8-221 16</inkml:trace>
  <inkml:trace contextRef="#ctx0" brushRef="#br1" timeOffset="-193826.43">15773 17375 474 0,'0'-8'180'15,"0"-1"-141"-15,0-1 17 16,0 4 4-16,0 1-30 0,-6 2-14 16,-1 1-8-16,-6 2-3 15,-1 2 2-15,-6 8-2 16,-2 8 2-16,-5 4 5 15,3 5-4-15,4 2-4 16,4-2 4-16,8 5-2 0,8-1-2 16,1 0 0-16,17-1-2 15,9-2 1-15,3 2-2 16,10-3 0-16,2 0 2 16,0-4-4-16,1 2 0 15,-3-2 2-15,-4 1 0 16,-7-5-2-16,-6 2 2 0,-11-3-1 15,-5 2-2-15,-7-6-3 16,-12 2 0-16,-11 0 3 16,-10-3-1-16,-2-1 1 15,-3-3 0-15,0-4 4 16,2-5-2-16,-2 0 1 16,10 0-1-16,1-12 1 0,7-2 1 15,6-6-4-15,8-2 4 16,6-4-5-16,6-1-5 15,17 2-14-15,11-3-13 16,5-3-35-16,7-2-87 0,3-2-405 16</inkml:trace>
  <inkml:trace contextRef="#ctx0" brushRef="#br1" timeOffset="-192312.9">15881 17774 547 0,'-18'9'58'0,"2"-2"-31"0,1 2-1 15,5 2 9-15,3-1-14 16,2 0-9-16,5-5-4 15,0-2-1-15,8-3 4 16,6-1 5-16,3-16-28 0,0-7 17 16,0-9-4-16,-9-2 4 15,-2-1-20-15,-6 4 13 16,-2 8 4-16,-12 4 15 16,-6 10-24-16,1 9 24 15,-1 1-6-15,-1 14-6 16,8 8-1-16,-1 6-2 0,7 2 0 15,6 1-3-15,1-5 1 16,1-4-1-16,10-8 2 16,2-12-3-16,3-2 2 15,0-18 4-15,0-12-3 16,1-11 2-16,-7-9-2 0,-2-4 0 16,-6 8-4-16,-2 5 4 15,-8 14-3-15,-4 13 14 16,-1 14-4-16,0 14-1 15,5 18-6-15,6 11 0 16,2 11-3-16,19 8-1 0,23 6-33 16,15-4-94-16,24-1-169 15</inkml:trace>
  <inkml:trace contextRef="#ctx0" brushRef="#br1" timeOffset="-186889.09">19472 17404 265 0,'-9'-20'194'15,"4"3"-111"-15,0 5-13 16,1 1 6-16,2 7-5 16,2 0-32-16,2 4-1 0,10 0-13 15,10 12-7-15,5 7 4 16,5 12-4-16,6 5-3 16,3 9 2-16,1 4-8 15,-3 7-2-15,-1 2-5 16,-1 3 2-16,-8-1-3 15,-4-6-3-15,-6-6 2 0,-4-8 1 16,-2-8 2-16,-4-11-5 16,-2-7 3-16,0-3-5 15,1-9-8-15,-3-2-6 16,0-7-7-16,-1-11-31 16,-1-9-44-16,-1-8-82 0,0-7-283 15</inkml:trace>
  <inkml:trace contextRef="#ctx0" brushRef="#br1" timeOffset="-186688.95">19930 17480 713 0,'-11'-14'51'0,"-2"7"-10"16,1 7 3-16,-4 8-18 16,-2 21-25-16,-6 9 2 15,-4 12 3-15,-8 10 5 16,0 4-2-16,2 4-4 15,0-4-1-15,0-5-5 0,7-5 1 16,7-10-7-16,6-10-49 16,8-18-91-16,6-14-264 15</inkml:trace>
  <inkml:trace contextRef="#ctx0" brushRef="#br1" timeOffset="-186184.2">20566 17516 410 0,'0'-8'179'15,"-4"-2"-146"-15,-16 8 12 16,-7 2 22-16,-7 3-42 0,-7 17 3 16,-3 10-2-16,-2 8-3 15,-1 8 2-15,11 8-8 16,4 3 1-16,10 2-13 16,15-2-1-16,7-4-4 15,5-5 0-15,21-3 0 16,6-11-2-16,8-9 0 0,8-9-7 15,1-7-7-15,-3-9-2 16,-2-2-24-16,-8-14-57 16,-13-5-24-16,-14-6-55 15,-9-2-165-15</inkml:trace>
  <inkml:trace contextRef="#ctx0" brushRef="#br1" timeOffset="-186053.25">20267 17837 510 0,'-8'-13'71'0,"-26"2"-9"15,34 4 8-15,8-1-28 0,30 2-42 16,14 1-1-16,18-1-31 16,6-5-42-16,4-4-24 15,0-5-293-15</inkml:trace>
  <inkml:trace contextRef="#ctx0" brushRef="#br1" timeOffset="-185526.01">21499 17225 624 0,'0'-5'62'0,"0"2"-13"16,0 3 8-16,0 0-26 16,0 5-21-16,0 10-9 15,0 7 8-15,2 6 7 16,1 4-2-16,-3 1-3 15,0 2-1-15,0-5-4 0,0-1-4 16,0-8 0-16,0-1-1 16,0-8 0-16,0-2-6 15,-3-5-19-15,-1-5-30 16,-1-2-21-16,0-12-57 0,2-10-135 16</inkml:trace>
  <inkml:trace contextRef="#ctx0" brushRef="#br1" timeOffset="-184793.1">21438 17243 251 0,'2'-6'158'0,"1"-1"-126"16,4 2 10-16,-4 2 0 16,2 1-17-16,-1-1-5 15,-3 0 5-15,1 1 12 16,-2 2 13-16,0 0-6 0,0 0-29 15,-5 0 6-15,-5 0-7 16,-5 0 3-16,-1 8-8 16,-6 1-4-16,-5 2-1 15,0-1-1-15,-4 1 1 16,-3-2-4-16,2-2 3 16,-2 0 3-16,0 0 4 15,4-3-4-15,-1-2-3 0,2 1 1 16,4-1-2-16,1 0-2 15,5 2 0-15,1-1-1 16,4 0 4-16,3-1-5 16,2 1 4-16,2 1-1 0,3 0 2 15,0 1-2-15,2 3 3 16,1 2 1-16,-3 2 0 16,4 6 3-16,0 2-2 15,0 0 2-15,0 8-3 16,0 0 1-16,0 5-2 0,0 4 1 15,4 1-1-15,-1 2 1 16,3 2-3-16,-4 0 1 16,1 1 0-16,-1 0-2 15,0 0 5-15,-2-2-3 16,2-4 2-16,-2 1-1 0,0-1-1 16,0-1-2-16,1-4 3 15,1 0-1-15,-2-3-1 16,2-1 0-16,0-1 0 15,-2-6 0-15,0 3-1 16,0-5 2-16,1-1-1 0,-1 0 1 16,2-6-3-16,-2-1 1 15,5-2 0-15,-5-2 0 16,1-1-1-16,1-1 1 16,1-2 0-16,-1 1-1 15,0 1 3-15,1-1 0 0,1 1-1 16,-1 1-1-16,-1-3 2 15,2 1-2-15,-3-3 0 16,1 1 0-16,3-2-1 16,-5 0 2-16,3 0-3 15,4-7-14-15,5-14-36 0,8-13-101 16</inkml:trace>
  <inkml:trace contextRef="#ctx0" brushRef="#br1" timeOffset="-169013.45">4835 13477 297 0,'0'0'234'15,"-8"-1"-199"-15,6-3 8 16,2 3-16-16,3-1-1 16,6 2-6-16,8-3-9 15,3 3-1-15,9 0 7 0,5 0 1 16,12 0-1-16,6 0-7 16,5 0-2-16,10 0-2 15,6 3-11-15,5-3 12 16,2 2 2-16,7-1-4 15,1-1-3-15,3 2 2 16,-1 0 0-16,0-1 2 0,2-1-6 16,-5 0 3-16,1 0-2 15,2 2-2-15,-4-2 4 16,2 0-4-16,-3 1 3 16,-5-1 0-16,-2 3-1 0,-7-2 1 15,-3 3 3-15,0-2-3 16,-2 1-1-16,-7 0 3 15,-2-2-3-15,-1-1 0 16,-4 3 0-16,-8-3-2 16,-2 0 2-16,-8-3 0 15,-5 2 1-15,-8-5-2 0,-6-1 1 16,-12 0-2-16,-3-4-37 16,-16-8-93-16,-15-5-534 15</inkml:trace>
  <inkml:trace contextRef="#ctx0" brushRef="#br1" timeOffset="-165312.37">1228 14460 331 0,'0'0'62'16,"0"-2"-56"-16,0 1 32 16,0-1 3-16,2 0-18 0,-2-1-10 15,1 1 4-15,1 0 7 16,-2-1 5-16,0 1 6 15,0 0 3-15,0 0 7 16,0 1-3-16,-5-2-19 16,-2 3 2-16,-6 0-11 15,-3 8-2-15,-4 4-2 0,-4 8 0 16,0 7 3-16,-5 9-3 16,2 8-2-16,2 9 2 15,3 3-6-15,8 2-2 16,9 3-2-16,5-5 0 15,10-7-1-15,12-4-2 0,9-9-3 16,8-6-19-16,4-9-23 16,7-12-33-16,1-9-81 15</inkml:trace>
  <inkml:trace contextRef="#ctx0" brushRef="#br1" timeOffset="-164758.75">1620 14728 379 0,'3'-12'108'15,"1"1"-82"-15,-3-2 37 16,-1 1 14-16,0-2-10 0,-7 3-36 15,-6-2 6-15,-6 4-4 16,-3 2-23-16,-8 6-8 16,-4 2-2-16,0 3-2 15,0 10 2-15,3 6-1 16,6 2 0-16,10 0-1 0,8-2 0 16,7-1-2-1,0-2 0-15,17-7-1 0,5-2 3 16,7-7 2-16,2-1-2 15,4 0 3-15,-6-3-1 16,-2-5 0-16,-3 1 2 0,-8 4 1 16,-5-1 5-16,-3 4 2 15,-2-1-3-15,-2 6-2 16,-2 9 0-16,3 5-5 16,-1 5 4-16,3 4-4 15,1 1 1-15,4-3-1 16,-2-1 4-16,3-5-7 0,-2-4 4 15,1-5 1-15,-4-8-1 16,-1-1 1-16,-2-2 6 16,0-5 12-16,0-11 1 15,-1-5-10-15,2-4-4 16,-2 0-4-16,-3 0-3 16,3 3-12-16,-1 6-28 0,6 6-66 15,1 0-93-15</inkml:trace>
  <inkml:trace contextRef="#ctx0" brushRef="#br1" timeOffset="-163590.04">1914 14797 598 0,'-4'1'83'0,"-5"3"-79"16,-4 4 26-16,-1 4 5 15,-4 6-13-15,1 4-16 16,0 3-13-16,7 3 17 0,3 1-5 15,5-4-2-15,2-2 0 16,12-6 0-16,5-2-1 16,3-8 2-16,6-5-2 15,-1-2 1-15,2-9 2 16,-3-6-1-16,-7-4 2 16,-6-2 8-16,-7-3 6 0,-4-1-8 15,-8 2-8-15,-9 3-4 16,-5 3-4-16,-3 5-8 15,-1 8-25-15,7 4-39 16,8 0-98-16</inkml:trace>
  <inkml:trace contextRef="#ctx0" brushRef="#br1" timeOffset="-163417.82">2305 14894 820 0,'6'3'80'15,"-5"-3"-73"-15,-1 5 12 16,0 3-4-16,-1 4-9 16,-6 6-6-16,-2 3-4 15,-4 2-35-15,-1-3-81 16,-3-5-212-16</inkml:trace>
  <inkml:trace contextRef="#ctx0" brushRef="#br1" timeOffset="-162820.51">2663 14704 739 0,'0'-9'59'0,"-2"6"-42"15,2 3 22-15,0 6-21 16,0 12-14-16,2 6-3 0,8 5 1 16,3 0-1-16,3-1 0 15,0-2-1-15,2-8-1 16,-1-7-2-16,-3-6-3 16,0-5 4-16,1-3 3 15,-5-11 0-15,3-1 0 0,-2 0 0 16,-4 2 0-16,2 3-1 15,-2 6 1-15,4 4-3 16,2 3-1-16,2 8-1 16,4 5 1-16,2 0 3 15,0-2 0-15,1-3 0 0,-8-4-1 16,1-7 3-16,-8 0 0 16,-5-13 2-16,-2-6 0 15,-2-6 4-15,-7-1 2 16,-5-7-9-16,1 6 1 15,-2 0-3-15,8 8-19 16,7 4-29-16,0 5-42 0,21 9-97 16,6 1-313-16</inkml:trace>
  <inkml:trace contextRef="#ctx0" brushRef="#br1" timeOffset="-162705.99">3227 14860 630 0,'0'10'98'16,"-7"-1"-53"-16,-1 4 0 15,1 1-31-15,3 4-16 16,4-2-42-16,0-2-131 16</inkml:trace>
  <inkml:trace contextRef="#ctx0" brushRef="#br1" timeOffset="-162221.63">3705 14523 611 0,'-12'-13'82'0,"4"1"-49"16,4 3 38-16,4 2-13 16,4 1-25-16,11 5-27 15,5 1-5-15,9 0 3 16,3 14 3-16,-1 5-5 0,-6 9-2 15,-7 9 0-15,-10 4-3 16,-8 5 2-16,-8 1 2 16,-8-3-3-16,-2-3-1 15,-1-9 3-15,5-5 1 16,7-9-1-16,7-4 0 16,7-7-2-16,13-2 5 0,13-5-5 15,4 0 3-15,2-1-17 16,3-10-11-16,-9-3-50 15,-12-7-77-15,-15 0-213 16</inkml:trace>
  <inkml:trace contextRef="#ctx0" brushRef="#br1" timeOffset="-161890.78">3603 14760 656 0,'0'0'33'0,"21"-5"-24"0,18-5-4 16,17 2 6-16,13-1-3 15,11-3-6-15,-5 8 0 16,-9 0-2-16,-10 4 3 16,-20 0-3-16,-16 8-7 15,-17 12-12-15,-4 4 21 16,-16 5 17-16,0 1 14 16,-4 3-17-16,11 2 10 0,5-7-12 15,5-3-7-15,7-7-4 16,15-7 0-16,8-10 1 15,-1-1 1-15,1-16-6 16,-3-5-12-16,-9-8 6 0,-13-3 5 16,-5 0-7-16,-14 4-16 15,-11-1 14-15,-4 6-18 16,0 3-25-16,2 8-22 16,12 3-61-16,5 0-178 15</inkml:trace>
  <inkml:trace contextRef="#ctx0" brushRef="#br1" timeOffset="-161687.91">4209 14444 718 0,'7'-16'80'0,"5"9"-48"16,10 7 12-16,3 9-22 16,7 18-6-16,6 16-9 15,4 12-5-15,-6 16 1 16,-6 7-3-16,-16 5-3 15,-12 2-2-15,-13-5-24 16,-23-10-39-16,-14-15-30 0,-12-16-20 16,-4-19 7-16,-4-20-105 15</inkml:trace>
  <inkml:trace contextRef="#ctx0" brushRef="#br1" timeOffset="-161266.13">5074 14489 744 0,'0'-7'57'0,"0"5"-20"0,2 2-3 15,3 21-23-15,-3 10-2 16,5 17 2-16,1 11 0 15,-1 7-4-15,0 5-1 16,0-2-3-16,1-2-1 16,-3-10-1-16,2-10-1 15,-2-9-1-15,-3-9-7 16,3-10-11-16,3-13-28 0,1-6-46 16,-1-13-70-16,4-13-377 15</inkml:trace>
  <inkml:trace contextRef="#ctx0" brushRef="#br1" timeOffset="-160953.63">5112 14866 702 0,'-4'-4'69'0,"4"-4"-48"16,11 2 30-16,19 3-20 15,12-2-7-15,13 2-11 16,14-1-7-16,13-2 1 15,11 3-4-15,12-2-4 16,8 2 5-16,2 3-7 16,0 0 4-16,-6-1 1 15,-6 1 1-15,-15 0-5 0,-13 1 2 16,-16 2 4-16,-13-3-5 16,-18 0 2-16,-8 0 0 15,-13 0-1-15,-5-4 2 16,-2-1-1-16,-2-1-2 0,-9 0-6 15,1 0-12-15,-3 3-33 16,-3-4-28-16,-2-5-110 16</inkml:trace>
  <inkml:trace contextRef="#ctx0" brushRef="#br1" timeOffset="-160363.62">5714 14418 310 0,'-4'-4'424'0,"4"3"-397"16,2 1-6-16,12 6-8 16,11 8 33-16,6 6-13 15,8 2-21-15,5 1-4 16,0-2-4-16,3-4-4 0,-7-2 0 16,-5-4 1-16,-6-4 1 15,-9-5-1-15,-8-4-4 16,-10 2-2-16,-4-7-3 15,-18-2-2-15,-8 2-11 16,-8 3 2-16,-2 4 4 16,-4 0 1-16,0 8 9 15,8 6 4-15,5 0 0 0,5 2 0 16,9-2 0-16,4-2-1 16,5-2 2-16,4-7-1 15,2-3 0-15,10-3 6 16,6-15 0-16,4-5-2 0,2-4-1 15,-2-3 2-15,2 3 13 16,-6 0-3-16,-3 6 5 16,-4 7 5-16,-6 7-8 15,2 7-2-15,-5 7-9 16,0 14-6-16,0 9 4 0,0 8-2 16,0 10-1-16,2 2 1 15,4 0-5-15,3 0-32 16,3-11-72-16,5-14-194 15</inkml:trace>
  <inkml:trace contextRef="#ctx0" brushRef="#br1" timeOffset="-159941.03">7083 14437 594 0,'4'-30'44'16,"-4"5"21"-16,-4 11 4 15,-9 10-19-15,-9 6-26 16,-4 18-18-16,-2 15-2 16,1 12 4-16,-1 13-2 0,8 8 9 15,5 2-9-15,10 6-3 16,5-3-5-16,5-9 2 15,13-5 0-15,9-13-16 16,5-8-32-16,8-15-37 16,2-14-49-16,6-9-172 0</inkml:trace>
  <inkml:trace contextRef="#ctx0" brushRef="#br1" timeOffset="-159494.19">7467 14666 657 0,'0'-16'46'16,"0"-4"-21"-16,-2 4 33 15,-11 6-10-15,-9-2-35 16,-9 9-14-16,-4 3 2 0,-6 3-1 16,1 12 2-16,4 4-2 15,10 3 0-15,5 0 0 16,14 2-7-16,7-2 0 15,7-1-5-15,15-7-4 16,4-7 14-16,8-7-8 16,1 0 0-16,-2-7 10 0,-1-5-3 15,-5-1 4-15,-3 2 10 16,-4 8 8-16,-1 3 0 16,-7 2-6-16,-3 20-11 15,-3 4-2-15,-1 9 0 16,-3 5 1-16,1 4-2 0,-3 1-1 15,2-5 4-15,0-5-1 16,1-9-2-16,-3-9 2 16,4-13-1-16,4-5 14 15,2-17 25-15,4-13-24 16,3-4-7-16,0-8-1 0,5-1-2 16,-2 1-5-16,-3 5-16 15,0 8-37-15,-3 5-73 16,-1 11-171-16</inkml:trace>
  <inkml:trace contextRef="#ctx0" brushRef="#br1" timeOffset="-159152.03">7932 14757 429 0,'8'-24'82'0,"-6"1"-38"15,-2 5 39-15,0 6 1 16,0 4-23-16,-12 6-28 0,-5 2-19 16,2 13 2-16,-2 9 0 15,3 10-7-15,3 7-1 16,4 7-3-16,7 4 2 15,0 5-5-15,8 1-2 16,5-3 2-16,3-3-1 0,-3-5-1 16,-2-10 0-16,-8-8-10 15,-3-7-15-15,-10-10-2 16,-14-7-5-16,-5-3-74 16,-5-11-108-16</inkml:trace>
  <inkml:trace contextRef="#ctx0" brushRef="#br1" timeOffset="-159016.06">7811 15013 557 0,'34'-11'42'0,"4"-3"-32"0,3 5 41 16,2 2-24-16,2-4-25 16,-3 2-83-16,-5 2-151 15</inkml:trace>
  <inkml:trace contextRef="#ctx0" brushRef="#br1" timeOffset="-158887.39">8273 14942 681 0,'0'5'106'15,"-6"-1"-73"-15,-2 4 5 16,-2 5-28-16,0-1-11 16,0 2-45-16,3-3-151 0</inkml:trace>
  <inkml:trace contextRef="#ctx0" brushRef="#br1" timeOffset="-157939">8919 14505 627 0,'0'-11'42'0,"-15"6"-2"0,-2 5 15 16,-7 2-14-16,1 15-21 15,-4 11-9-15,0 9 2 16,2 5 0-16,7 8 3 16,6 1-8-16,5-1-5 15,7-1 0-15,5-8 0 16,11-5-3-16,7-8 1 0,4-6-2 15,2-10-2-15,2-5-8 16,-1-5-24-16,1-2-24 16,-9-12-54-16,-2-8-83 15</inkml:trace>
  <inkml:trace contextRef="#ctx0" brushRef="#br1" timeOffset="-157783.95">8732 14757 688 0,'-9'-10'58'0,"9"3"-35"16,11 3 10-16,21 4-25 16,11 0-8-16,9 0-3 15,10 0-26-15,-1 1-19 16,-4 4-88-16,-7-2-122 16</inkml:trace>
  <inkml:trace contextRef="#ctx0" brushRef="#br1" timeOffset="-157662.32">9230 14789 478 0,'0'13'172'15,"0"1"-92"-15,-4 6-11 16,-4 0-14-16,0 5-26 16,-3 0-25-16,-4 2-4 15,5-2-38-15,1-9-122 0</inkml:trace>
  <inkml:trace contextRef="#ctx0" brushRef="#br1" timeOffset="-157501.66">9594 14573 384 0</inkml:trace>
  <inkml:trace contextRef="#ctx0" brushRef="#br1" timeOffset="-157070.82">9569 14587 525 0,'-2'-11'132'0,"2"0"-109"16,11 4 25-16,11 7-3 16,6 0-2-16,8 11-14 15,2 7-9-15,-1 9-5 16,-3 3-7-16,-9 1-7 0,-6 2 1 16,-14-1-11-16,-5-3-10 15,-7-6 4-15,-10-5-5 16,-2-12-1-16,1-6 10 15,2-1 11-15,5-20 3 16,7-9-1-16,4-12 3 0,0-10 2 16,15-4-1-16,3-8 1 15,-2-4-6-15,0-1 3 16,-5 2 0-16,-7 8-3 16,-4 8-1-16,-10 10 1 15,-11 12 1-15,-2 9-2 0,-4 11-3 16,1 8 0-1,3 1 1-15,2 19-8 0,8 8-31 16,8 9-26-16,5 1-50 16,1 2-100-16</inkml:trace>
  <inkml:trace contextRef="#ctx0" brushRef="#br1" timeOffset="-156793.3">10147 14198 499 0,'7'-7'331'0,"2"5"-318"16,8 2-2-16,4 11 9 15,6 14 11-15,3 13-12 16,2 8-13-16,1 8-1 15,-6 8 0-15,-7 4-1 0,-11 1-4 16,-9 1 0-16,-21-2-1 16,-18-1-9-16,-20-8-22 15,-16-7-46-15,-22-13-89 16,-15-11-224-16</inkml:trace>
  <inkml:trace contextRef="#ctx0" brushRef="#br1" timeOffset="-156152.07">5083 15887 622 0,'-5'-14'111'0,"0"2"-83"0,3 6 25 16,2 6-7-16,5 9-20 16,9 16-20-16,4 12 0 15,2 15 5-15,1 9 1 16,1 6-3-16,0 5-3 15,-1-2-4-15,-3-3-1 0,-4-2-2 16,-1-7 1-16,-2-8-3 16,-4-7-8-16,-3-11-14 15,1-9-12-15,-3-12-18 16,-2-11-30-16,2-14-7 16,-2-17-88-16</inkml:trace>
  <inkml:trace contextRef="#ctx0" brushRef="#br1" timeOffset="-155890.13">5166 16167 665 0,'-5'0'38'16,"5"2"-21"-16,25 5 15 16,18 0 16-16,14 2-11 15,17 0-19-15,14-4-2 16,9 1-7-16,3-5-4 15,5-2-4-15,-7 1 0 0,-3 0-2 16,-8-4 1-16,-14-2 2 16,-10 2-6-16,-16-2 4 15,-13 2 0-15,-12 0 0 16,-14 1-3-16,-8 3-14 16,0 0-17-16,-7-3-50 15,-1-8-191-15</inkml:trace>
  <inkml:trace contextRef="#ctx0" brushRef="#br1" timeOffset="-154393.56">5624 15789 449 0,'-3'-5'299'16,"1"1"-267"-16,2 4 1 16,10 2-15-16,16 10 6 0,2 5 0 15,10 1-12-15,4 3-9 16,2-2 4-16,-1 3-6 15,0-6 1-15,-7 0-2 16,-7-3 0-16,-10-3 1 16,-4-5-7-16,-10-2-8 0,-5-3-4 15,0 0 10-15,-5-10 4 16,-10-4-9-16,0 0 7 16,-9-1 1-16,-1 1 2 15,-2 7 3-15,-6 7 0 16,1 0 0-16,-2 9 2 0,2 7-2 15,1 2 0-15,4 0 1 16,7 0-1-16,6-5 1 16,6-4 0-16,4-3-1 15,4-6 2-15,4 0 3 16,9-6 1-16,4-6-3 16,2-6-2-16,6-3 0 0,-3 2 1 15,0-3 4-15,-3 1 0 16,1 4 3-16,-6 3 4 15,-1 3 2-15,-4 7-5 16,-2 4-2-16,0 0-2 16,1 8-2-16,-1 10-1 0,-2 7 0 15,6 9-2-15,-2 10-1 16,2 5-4-16,-3 7-32 16,2 0-84-16,-3-1-268 15</inkml:trace>
  <inkml:trace contextRef="#ctx0" brushRef="#br1" timeOffset="-142108.21">6936 15818 623 0,'-10'-14'89'15,"-11"8"-75"-15,1 6 39 16,-6 18-12-16,-2 12-9 16,-1 17-17-16,2 11-2 15,1 14 1-15,9 10-6 16,7-3-4-16,10 0-5 0,10-5 1 16,15-12-2-16,9-10 1 15,12-15-7-15,7-10-28 16,3-13-49-16,5-14-104 15</inkml:trace>
  <inkml:trace contextRef="#ctx0" brushRef="#br1" timeOffset="-141535.53">7472 16093 602 0,'-10'-18'42'0,"-4"-2"-22"15,-2 4 17-15,0 5 2 16,-6 6-2-16,-5 4-27 0,0 1-9 16,-1 6 3-16,-1 10-1 15,6 4 0-15,6 0 0 16,7 2-2-16,10 0-1 16,1-4 1-16,16-4-2 0,2-5 0 15,8-3 3-15,2-8-1 16,-2-2 0-16,-3-7 1 15,-3-1-1-15,-3 0 1 16,-2 3 2-16,-3 6 5 16,-3 3-2-16,3 0-5 0,-2 12-2 15,3 10 2-15,0 6-1 16,0 5-1-16,3 5 1 16,-1-1 0-16,-3-7-2 15,1-3 2-15,-3-7-1 16,-2-11 1-16,-4-9 1 15,0 0 0-15,-1-20 15 0,2-8 0 16,-3-5-2-16,3-6-10 16,1 0-1-16,-2 3-5 15,3 5-15-15,0 9-46 16,1 5-96-16,3 10-171 16</inkml:trace>
  <inkml:trace contextRef="#ctx0" brushRef="#br1" timeOffset="-141191.87">8015 16156 638 0,'-10'-8'48'0,"-4"0"-25"15,-1 8 22-15,-1 3 8 16,1 10-33-16,3 9-12 16,4 10 0-16,3 6 7 15,5 6-2-15,0 1-3 16,12 5-6-16,1-3 0 16,4 0-2-16,-3-1-1 0,-1-4-2 15,-6-5 2-15,-2-1-2 16,-3-4 1-16,-9-5-5 15,-11-6-11-15,-4-3-20 16,-6-9-28-16,-1-9-56 16,-3-2-29-16,5-16-239 0</inkml:trace>
  <inkml:trace contextRef="#ctx0" brushRef="#br1" timeOffset="-141061.01">7845 16492 548 0,'27'-15'64'0,"5"3"-55"15,8 1 19-15,5 2 17 16,3 2-30-16,-1 0-17 16,-4 0-95-16,-4 0-135 15</inkml:trace>
  <inkml:trace contextRef="#ctx0" brushRef="#br1" timeOffset="-140935.75">8307 16390 693 0,'0'7'69'0,"-6"2"-52"15,-2 7 36-15,3 4-21 16,-2 3-28-16,-3 4-4 0,2 0-22 16,3-8-96-16,1-5-256 15</inkml:trace>
  <inkml:trace contextRef="#ctx0" brushRef="#br1" timeOffset="-140502.8">8950 16023 537 0,'0'-11'138'15,"-19"3"-120"-15,-4 4-3 0,-3 4 21 16,-1 5 19-16,-2 15-36 15,0 6-12-15,5 7 5 16,6 9 5-16,8 1-7 16,4 3-3-16,6-3-4 15,6-4-4-15,12-6 2 0,6-5 1 16,10-8-4-16,0-8-4 16,1-5-17-16,5-7-21 15,-6-2-61-15,-9-13-87 16</inkml:trace>
  <inkml:trace contextRef="#ctx0" brushRef="#br1" timeOffset="-140260.25">8761 16270 450 0,'0'0'204'16,"12"0"-204"-16,21-1-15 0,12-3 17 15,8 1 0-15,8-1-31 16,0 2-23-16,-5 1 28 15,-9 1 6-15,-11 0-19 16,-13 0 33-16,-10 7 17 16,-11 6 34-16,-2 4 28 15,-11 1 2-15,-7 2-12 0,1 5-32 16,3 0-24-16,0-3-8 16,6 3-6-16,3-10-90 15,5-6-234-15</inkml:trace>
  <inkml:trace contextRef="#ctx0" brushRef="#br1" timeOffset="-139886.44">9837 16037 623 0,'0'-6'97'0,"-13"3"-67"15,-9 3-4-15,-4 5 15 16,-5 14-19-16,2 12-11 0,4 8-6 15,3 2 2-15,8 9 0 16,13-1-5-16,1-5-1 16,14-3-1-16,11-7-2 15,9-9 1-15,5-4 0 16,5-10-13-16,-1-4-14 0,-4-7-17 16,-5 0-45-16,-11-12-155 15</inkml:trace>
  <inkml:trace contextRef="#ctx0" brushRef="#br1" timeOffset="-139738.03">9691 16248 698 0,'0'-6'21'16,"11"1"-19"-16,21 2 5 16,15 3 1-16,11-1-6 15,8-1-14-15,-2-4-47 0,1-7-46 16,-6-7-370-16</inkml:trace>
  <inkml:trace contextRef="#ctx0" brushRef="#br1" timeOffset="-139555.62">10256 15928 726 0,'6'-2'60'0,"5"2"-45"16,6 6 7-16,7 18 15 15,3 9-14-15,4 9-11 16,-1 11-5-16,-6 13-2 15,-12-1 0-15,-12 7-5 0,-12-3 0 16,-32 2-2 0,-27-3-24-16,-25-4-39 0,-29 1-96 15,-31-3-198-15</inkml:trace>
  <inkml:trace contextRef="#ctx0" brushRef="#br1" timeOffset="-70941.24">3683 4014 427 0,'-40'3'10'0,"-1"-2"-16"15,-5 5 7-15,-2-1 3 16,2 0 9-16,2 3 12 16,7-1 16-16,5 0 2 0,5 0-11 15,7 2-12-15,6 0-10 16,3 2-7-16,5 1-3 16,3-2 1-16,1 8 0 15,-2 0 1-15,4 4-1 16,0 1 0-16,0 7 0 15,-1 4-1-15,-1 3 1 16,-2 4 0-16,3-1 0 0,-3 1 2 16,2-2 8-16,-2 2-1 15,0-3 7-15,3 1 4 16,-4 4-6-16,1-2-34 16,-1 5 33-16,1 2-1 0,-4 4-5 15,1 2-4-15,2 7-1 16,-3-1-2-16,-4 4 0 15,5 0 0-15,0 1 1 16,-1-3-2-16,0-1 1 16,2 1-1-16,1-2 1 0,-2 1-1 15,2-2 2-15,0 3 1 16,-1-1 0-16,-1 1-2 16,0 3 1-16,0-3-1 15,-1 4-1-15,3 2 0 16,-2-4 0-16,0 4 1 0,1 0-1 15,0-2 0-15,3 0 0 16,-2-4 0-16,-1-2 1 16,3-2 0-16,-2-2 1 15,-2-2 2-15,1-1 0 16,0-2 0-16,-1 1-2 0,0 1 0 16,-2-1-2-16,2-1 2 15,3-1-1-15,-1 0-1 16,3-5 0-16,1-4 1 15,-3-2-2-15,4 1 4 16,0-6-1-16,-3-2 4 0,3-2-1 16,0-2-3-16,3-1 2 15,-3-4-3-15,0-1 1 16,4 0 1-16,4-6-4 16,4 1 3-16,5 0-1 15,3-5 5-15,11 0 4 16,11-3-1-16,13-4 3 0,16-3-3 15,21-2-2-15,19-5-2 16,20-7-2-16,17-13-4 16,11-15-57-16,6-22-340 15</inkml:trace>
</inkml:ink>
</file>

<file path=ppt/ink/ink18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6T08:48:35.232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262 4647 704 0,'-6'-15'55'16,"2"2"-1"-16,3 4-3 0,1 4-13 16,0 5-24-16,9 2-12 15,5 12 0-15,6 10 0 16,0 8 0-16,5 7-2 15,-3 7 1-15,1 8-1 16,-4 0-1-16,0-3 1 16,-5-1-5-16,-5-9-10 0,-2-7-10 15,-3-9-3-15,-2-9-2 16,-2-9-9-16,0-7-3 16,-9-5-22-16,-6-17 4 15,-4-10-1-15,-5-11 26 16,-5-12 30-16,2-3 23 0,-1-7 48 15,2-1 9-15,5 7-11 16,7 4-5-16,7 7-23 16,7 7-9-16,12 7-11 15,15 7-6-15,10 6-4 16,9 8-2-16,3 8-1 0,0 5-3 16,0 11 0-16,-11 15-3 15,-11 13-1-15,-17 8-19 16,-10 8-20-16,-10 1-8 15,-17-5 12-15,-9-4 15 16,-8-8 25-16,7-11 4 0,3-8 30 16,8-9-13-16,6-4 15 15,12-7-9-15,8 0-8 16,5 0-9-16,17-7-9 16,6 3-3-16,12 3 0 15,5 1 0-15,1 3 1 0,5 13 1 16,-5 4-2-16,0 5 2 15,-5 1-1-15,-7-2-1 16,-2-3-11-16,-9-2-33 16,-3-6-24-16,-7-8-51 15,-6-5-154-15</inkml:trace>
  <inkml:trace contextRef="#ctx0" brushRef="#br0" timeOffset="289.24">820 4852 638 0,'0'-17'98'0,"6"-1"-85"16,6-1 14-16,8-4-6 15,0-4-17-15,1 2-4 16,-1-1 1-16,-6 2-1 16,-4 3 0-16,-9 3 0 15,-1 7 0-15,-15 7 2 0,-10 4-3 16,-4 8-1-16,-6 12 3 15,2 4 1-15,3 7 5 16,9 2 3-16,8 2-6 16,11-3-1-16,2-4-4 15,17-3 1-15,11-7-2 0,6-7 0 16,7-6-23-16,5-5-33 16,-3-9-54-16,1-11-65 15</inkml:trace>
  <inkml:trace contextRef="#ctx0" brushRef="#br0" timeOffset="634.29">1158 4530 616 0,'-17'-7'77'16,"0"2"-43"-16,-3 3 18 0,2 2-14 15,2 5-25-15,-2 8-10 16,4 3-1-16,5 5 0 15,3 3 0-15,6 0 0 16,0 2-1-16,15-2-1 16,8-2 2-16,6-3 1 15,5 0-1-15,-2-5-3 0,2-4 2 16,-8 1-2-16,-11-2 2 16,-6 0-10-16,-9 0 3 15,-12 2 2-15,-10 1 7 16,-9-3-1-16,1 3 4 15,1-1 0-15,7-4-2 0,5-1-4 16,7-5 0-16,10-1-2 16,1 0-26-16,17-8-70 15,3-12-29-15,5-3-103 16</inkml:trace>
  <inkml:trace contextRef="#ctx0" brushRef="#br0" timeOffset="1151.17">1237 4618 685 0,'0'-11'96'0,"0"6"-40"15,0 5-8-15,0 0-32 16,0 7-12-16,5 9-9 16,6 6 4-16,5 0 1 15,4 4-1-15,2-1-1 0,0-10-18 16,0-2-19-16,0-8 3 16,-6-5 9-16,0-6 7 15,-3-12 15-15,-2-8 5 16,-4-2 6-16,-2 0-5 0,-1 2 25 15,-1 3-10-15,1 9-1 16,2 7-3-16,1 5-9 16,3 2-5-16,2 12 1 15,5 8-1-15,3 2 2 16,4 2 0-16,2 0 2 16,1-6-4-16,2-6-3 15,-2-7-8-15,-4-5 3 0,-4-9 3 16,-6-12 1-16,-7-6 0 15,-6-10 1-15,-2-6 4 16,-12-3-1-16,-11-4 1 16,-4 0 1-16,-2 3 3 0,-1 4 19 15,2 8 2-15,1 6-3 16,7 11-6-16,5 11-8 16,3 6-5-16,11 2 1 15,3 15-9-15,5 9 3 16,12 8 3-16,5 4 1 0,4 4-2 15,4 0 1-15,2-2 0 16,-3 0 1-16,-3-5-1 16,-3 2 2-16,-1-6-4 15,-8-3 0-15,3-6-36 16,-5-6-30-16,-2-10-77 0,-3-5-156 16</inkml:trace>
  <inkml:trace contextRef="#ctx0" brushRef="#br0" timeOffset="1551.47">1824 4179 463 0,'-7'-7'245'0,"0"-1"-199"16,3 3 21-16,3 5-19 16,1 0-34-16,0 13-14 15,5 6-3-15,3 6 4 16,4 11 3-16,2 1 2 15,-2 5-4-15,3-4 1 16,2 2-2-16,0-2 0 16,3-6-1-16,-1-6 1 0,1 1-2 15,0-7 3-15,-2-6-3 16,0-5 1-16,-2-5-6 16,-1-4-18-16,-5-8-35 15,-8-10-51-15,-2-6-132 0</inkml:trace>
  <inkml:trace contextRef="#ctx0" brushRef="#br0" timeOffset="1678.73">1830 4387 669 0,'0'-12'45'16,"14"1"-30"-16,18-1-13 16,11-1-4-16,9-2 1 15,4-2-69-15,-4 1-152 16</inkml:trace>
  <inkml:trace contextRef="#ctx0" brushRef="#br0" timeOffset="2052.17">2468 4149 675 0,'-1'-15'88'0,"-1"1"-66"0,2 3 27 15,0 6-18-15,7 1-22 16,4 4-9-16,1 4-1 16,0 12-1-16,-2 10 1 15,-3 10-2-15,-7 4-2 16,0 1-5-16,-1-2-3 0,-6-5 4 15,1-9 7 1,0-7 2-16,6-6 1 0,0-8 4 16,15-4 10-16,10 0 0 15,9-11-3-15,9-4-7 16,6 2-5-16,2-2 1 16,-3 1-20-16,-11 1-84 0,-12 6-75 15,-19 4-251-15</inkml:trace>
  <inkml:trace contextRef="#ctx0" brushRef="#br0" timeOffset="2434.77">763 5164 587 0,'-7'0'202'0,"7"0"-187"0,7-4-4 15,23-3 11-15,15-2 5 16,19 0-12-16,23-2-3 15,14-1-2-15,15-2-4 16,8-3 0-16,9 2 0 16,5-3-4-16,6-2-3 0,-1 1 2 15,-2-3 0-15,-5 2-2 16,-11-1-12-16,-9-1-7 16,-18 1-12-16,-11 2-22 15,-17 1-21-15,-15-2-51 16,-16 1-124-16</inkml:trace>
  <inkml:trace contextRef="#ctx0" brushRef="#br0" timeOffset="8963.29">4545 4357 506 0,'7'-14'223'0,"-2"2"-193"0,-5 2 22 16,0 5 6-16,0 3-28 15,0 2-18-15,0 17-8 16,-5 6-8-16,-2 12 7 16,-3 12 4-16,-4 15-4 0,-4 6-1 15,-1 7 4-15,0 0-7 16,2-4 2-16,2-8-1 16,3-11-1-16,4-15-3 15,5-14-5-15,3-11-9 16,0-12-19-16,7-8-9 0,4-21-15 15,3-14-115-15,1-10-310 16</inkml:trace>
  <inkml:trace contextRef="#ctx0" brushRef="#br0" timeOffset="9184.61">4554 4386 72 0,'0'-22'631'0,"3"6"-586"0,-3 7-8 15,5 6 15-15,7 3-24 16,3 9-21-16,9 14-6 15,8 7 8-15,4 13 2 16,3 11-5-16,1 4-3 0,-6 10-3 16,-1-2 1-1,-8 0-1-15,-4-7 0 0,-6-11-1 16,-3-10-6-16,-5-13 0 16,-1-7-2-16,-6-11-17 15,0-7-17-15,-8 0-37 0,-9-16-71 16</inkml:trace>
  <inkml:trace contextRef="#ctx0" brushRef="#br0" timeOffset="9347.18">4406 4760 735 0,'0'-10'59'15,"11"-3"-63"-15,17 1 0 16,14-1 5-16,11 1 5 15,3 1-6-15,5 1-20 16,2-3-114-16,-7 2-214 0</inkml:trace>
  <inkml:trace contextRef="#ctx0" brushRef="#br0" timeOffset="9742.03">5149 4730 379 0,'-12'0'375'0,"5"0"-349"15,5 0-10-15,2 0 35 0,18 0-34 16,9-1-16-16,7-1 2 15,8-2-2-15,-1 4-1 16,2 0-23-16,-9-2-59 16,-11 2-66-16,-14 6-140 15</inkml:trace>
  <inkml:trace contextRef="#ctx0" brushRef="#br0" timeOffset="9846.68">5232 4853 633 0,'5'2'25'0,"24"-2"-33"15,12 0 11-15,15-3-7 16,5-8-92-16,5-3-262 16</inkml:trace>
  <inkml:trace contextRef="#ctx0" brushRef="#br0" timeOffset="17797.82">5859 4371 418 0,'0'-19'166'0,"0"1"-86"16,0 0-1-16,0 8-5 15,-2 0-24-15,0 7-21 16,2 3-13-16,0 0-8 0,4 16-9 15,5 12-1-15,3 8 3 16,3 14 0-16,3 13 1 16,-2 4-1-16,-2 5 1 15,-3 0-2-15,-2-9 0 16,-3-3 0-16,-5-14 1 16,1-10-2-16,2-14 2 0,-3-5 0 15,-1-9-1-15,2-4 0 16,1-4 1-16,5 0 0 15,6 0 1-15,10 0-1 16,8-4 1-16,7-1-1 16,14 0 0-16,-1 0-3 15,5 0 2-15,0-1 0 16,-1 3-3-16,-5-5-18 0,-7-1-25 16,-8-2-32-16,-9-6-73 15,-10-3-218-15</inkml:trace>
  <inkml:trace contextRef="#ctx0" brushRef="#br0" timeOffset="18373.4">6310 4261 806 0,'-4'-5'21'16,"4"3"-18"-16,0 2 21 0,11 0-16 16,9 10-8-16,5 3 0 15,6-1 1-15,8 3 0 16,-3-5 0-16,3 0 0 0,-1-2-1 15,-5-4 0-15,-6-3-1 16,-8-1-9-16,-11 0 0 16,-5 0 8-16,-3 0 4 15,-17-3-5-15,-10 5-9 16,-3-2 0-16,-8 1 4 16,-1 10 3-16,1 0 3 0,5 1 3 15,6-2 0-15,12-4 0 16,3 0-1-16,5-6 1 15,7 0 0-15,0-6 12 16,12-10 2-16,0-3-13 16,5-2-1-16,2-10 0 0,-1 3 1 15,-1 2 8-15,-2 4 9 16,-4 5-9-16,-3 5 16 16,-5 4-8-16,1 8-9 15,-4 2-4-15,1 15-7 16,5 9-4-16,-1 11 6 0,2 8 0 15,4 7 1-15,5 3-16 16,4-3-26-16,7-4-46 16,4-12-48-16,1-9 53 15,4-13-148-15</inkml:trace>
  <inkml:trace contextRef="#ctx0" brushRef="#br0" timeOffset="18581.66">7012 4300 792 0,'-22'-11'19'0,"-7"11"-20"16,4 18 6-1,-2 14 3-15,8 10-2 0,0 8-3 16,13 8 1-16,6 5 1 16,10-1-1-16,15-3-3 15,8-2 0-15,7-8-3 0,2-11-16 16,9-9-25-16,-1-15-60 15,-1-12-68-15</inkml:trace>
  <inkml:trace contextRef="#ctx0" brushRef="#br0" timeOffset="19085.09">7329 4486 768 0,'-8'-6'38'0,"-1"6"-37"16,5 2 0-16,2 16 1 15,2 7 3-15,0 5-1 16,2 4 0-16,6 2-2 0,-3-6-1 16,0-6-1-16,-5-8-1 15,0-9-8-15,0-7 5 16,-3-11 8-16,-6-14 1 16,1-9-3-16,-1-5 2 15,-1-4 8-15,6 0 4 0,3 7 2 16,1 4 0-16,0 11-7 15,5 7-3-15,10 8-5 16,6 6-4-16,4 11-5 16,4 14 3-16,5 9 2 15,3 7 1-15,-3 3 0 0,0 3-1 16,-7-6-2-16,-7-7-7 16,-6-12-6-16,-5-7 2 15,-6-15 4-15,-3-2 13 16,-3-21 7-16,-2-5-11 15,-4-10 4-15,4-4 10 16,1 0-1-16,4 3-2 16,0 5-1-16,2 7 2 0,9 9-5 15,2 12 0-15,4 6-6 16,5 5-6-16,5 14 3 16,0 12 2-16,4 3 0 0,-4 9 0 15,2-1-1-15,-4 0-12 16,-1-7-16-16,-7-6-36 15,-2-15-56-15,-4-14-43 16</inkml:trace>
  <inkml:trace contextRef="#ctx0" brushRef="#br0" timeOffset="19282.76">7917 4289 727 0,'8'-20'75'0,"-1"8"-60"16,3 12 15-16,7 2-4 15,2 23-23-15,1 10-2 0,5 17 4 16,-2 13 0-16,-5 6-3 16,-6 4 0-16,-7 0-2 15,-5-7-4-15,-10-8-31 16,-14-13-24-16,-6-19-54 16,-4-15-122-16</inkml:trace>
  <inkml:trace contextRef="#ctx0" brushRef="#br0" timeOffset="19876.12">9401 4252 584 0,'7'-43'47'16,"-7"6"-4"-16,-14 7 36 15,-3 5-11-15,-5 12-40 16,-1 5-12-16,-4 8-3 0,4 10-6 16,5 16-5-16,4 16-3 15,8 11 1-15,6 13 5 16,1 9-3-16,11 9 0 15,7 3-1-15,1-1 0 16,0-6-1-16,-3-5-11 0,-3-11-34 16,-7-14-18-16,-6-15-44 15,-9-16-74-15</inkml:trace>
  <inkml:trace contextRef="#ctx0" brushRef="#br0" timeOffset="20339.44">8944 4664 738 0,'2'-17'61'16,"24"-5"-63"-16,21 4-2 16,16-2 9-16,17 1-1 15,8 3-3-15,9 0 2 16,-6 3 3-16,-12 1-1 0,-17 4-3 16,-14 5-2-16,-21 3-3 15,-17 0-8-15,-10 7-2 16,-10 9 4-16,-10 6 8 15,-1 4 3-15,6 5-2 16,3 1 3-16,9 0-2 0,3-1-1 16,11-1 0-16,7-9 1 15,2-5-1-15,0-3 0 16,-3-11-13-16,-2-2-9 16,-6-8 11-16,0-11 11 15,-8-4 3-15,3-6 5 0,-1 2 13 16,3 1-4-16,1 4-8 15,6 7 2-15,7 8-1 16,2 7-7-16,4 10-3 16,7 9 0-16,-4 8 5 15,3 3-1-15,-11 1 0 16,-6-4-3-16,-12-4-1 0,-3-9-2 16,-2-9 1-16,-9-5 7 15,-1-9 6-15,3-12-3 16,7-9-6-16,2-6-8 15,6-5-22-15,13-2-71 0,4 0-179 16</inkml:trace>
  <inkml:trace contextRef="#ctx0" brushRef="#br0" timeOffset="20910.46">7942 4653 172 0,'2'-3'447'0,"-2"0"-377"16,0 1-7-16,0 2-1 0,0 0-20 15,0 0-20-15,0 0-14 16,0 3-2-16,0 8-2 16,3 1 1-16,1 6-1 15,1 5-1-15,3 4-2 16,2 7-1-16,2 5-2 0,-2-3-41 16,2-4-123-16</inkml:trace>
  <inkml:trace contextRef="#ctx0" brushRef="#br0" timeOffset="22356.1">7938 4697 371 0,'-5'-6'91'0,"-3"-1"-43"0,1 2 19 16,4 1-10-16,1 2-9 15,0 0-8-15,1 0 3 16,1 2-25-16,0 0 7 15,0 0-5-15,0 6-7 0,0 4-4 16,0 10 6-16,0 5 6 16,0 2-5-16,-2 7-6 15,0 0-3-15,2-4-2 16,0-5-4-16,0-3-1 16,0-8 1-16,0-6-3 15,0-3 4-15,2-5-3 0,0 0 5 16,-2-2-2-16,0-13-1 15,0-3-19-15,0-6-28 16,0-5-45-16,0-2-56 16,0-2-74-16</inkml:trace>
  <inkml:trace contextRef="#ctx0" brushRef="#br0" timeOffset="22654.6">7969 4236 519 0,'-5'-7'191'0,"3"2"-156"16,2 5 0-16,0 5-1 16,9 11-30-16,9 11 3 0,5 8 17 15,4 10-2-15,5 10-8 16,4 9-3-16,-2 6-5 15,-4 5-2-15,-3 2-3 16,-10 0 0-16,-8-5 0 0,-9-4 0 16,-4-5 0-16,-14-12-3 15,-5-4-9-15,1-14-12 16,-3-11-27-16,6-16-84 16,6-10-282-16</inkml:trace>
  <inkml:trace contextRef="#ctx0" brushRef="#br0" timeOffset="23560.31">11227 4324 539 0,'-19'-17'232'0,"-8"3"-224"16,-2 5 15-16,2 6 30 0,-1 3-27 16,7 1-18-16,-1 13-8 15,11 8-1-15,6 5-2 16,5 1 5-16,5 8-1 16,16 2 2-16,6 2-1 0,6 3-1 15,-1 0-1-15,0-2 0 16,-7-3 1-16,-8-6-2 15,-10-6-5-15,-7-6 0 16,-7-7-1-16,-17-6 5 16,-6-5 3-16,-6-2 0 15,-1-2-1-15,0-9 2 0,9 1-1 16,6-3-4-16,14-1-6 16,8 1-14-16,19-1-41 15,18-1-62-15,12 0-7 16,9-1-61-16</inkml:trace>
  <inkml:trace contextRef="#ctx0" brushRef="#br0" timeOffset="24168.73">11398 4541 432 0,'24'-5'182'16,"-2"-15"-78"-16,-22 15-4 15,-8 5-46-15,-8 0-42 16,-4 5-11-16,4 11-3 0,0 4 1 16,5 5-2-16,10 3-1 15,1-3 3-15,10 0 1 16,8-7-14-16,2-4-7 15,0-8 1-15,0-6-5 16,-6-4 0-16,-6-12 11 16,-3-5 11-16,-5-6 6 0,0-3 3 15,0 3 15-15,0 4-2 16,0 5 5-16,0 5-7 16,0 8-6-16,7 5-6 15,8 0-8-15,4 14-2 16,6 2 2-16,1 6 2 15,-2 1 1-15,-4 2-2 0,-3-5-1 16,-7-4-17-16,-7-4-4 16,-3-9 10-16,0-3 14 15,-3-3 14-15,0-11 0 16,-3-4 1-16,5-4 3 16,1 3-4-16,0 1 0 0,10 5-9 15,4 7-1-15,8 4-5 16,0 2-1-16,1 7-1 15,0 7 0-15,-1 6 1 16,-4 3 1-16,-8 0-2 16,-3-2-2-16,-7-1-7 0,0-8 1 15,0-4 6-15,0-6 5 16,-3-2 9-16,3-11 18 16,0-9-11-16,3-5-6 15,11 0 1-15,1 0-3 16,5 4-4-16,3 5-4 0,0 7 1 15,-2 5 0-15,2 4-1 16,-4 8-2-16,0 9 0 16,-2 6 2-16,1 8-2 15,-1 1 0-15,0 2-2 16,2-4-10-16,2-3-37 0,-1-6-27 16,2-8-33-16,-2-11-78 15</inkml:trace>
  <inkml:trace contextRef="#ctx0" brushRef="#br0" timeOffset="24403.82">12226 4645 540 0,'0'-13'174'0,"2"0"-150"15,3 1 12-15,7 0 5 16,2 1-30-16,1-2-10 16,-2 1-2-16,1 1-4 15,-6 0-5-15,-6 1 6 0,-2 6 5 16,-7 2 2-16,-13 2-1 15,-2 11 1-15,-1 10 4 16,2 8 4-16,6 5 0 16,11 3-5-16,6-1-2 15,22-2-1-15,15-5-7 16,11-10-46-16,12-10-67 0,9-10-222 16</inkml:trace>
  <inkml:trace contextRef="#ctx0" brushRef="#br0" timeOffset="24788.46">13412 4373 776 0,'0'-9'62'0,"0"6"-6"15,0 3-22-15,7 0-20 16,3 20-12-16,7 6-2 15,-1 12 5-15,2 15 3 16,4 10-5-16,-1 8 2 0,-1 4-5 16,2 3-1-16,-3-6 2 15,1-8-4-15,-6-11-14 16,1-15-13-16,-8-11-21 16,-6-18-63-16,-1-9-80 0</inkml:trace>
  <inkml:trace contextRef="#ctx0" brushRef="#br0" timeOffset="25007.6">13365 4452 805 0,'0'-23'27'0,"15"3"-19"16,11 11 10-16,16 4-9 16,-1 5-4-16,4 7-2 15,-4 12 2-15,-12 8-3 16,-7 7-1-16,-17 5-2 15,-5 1-2-15,-17-1-16 0,-6-4-11 16,-5-4-5-16,-1-10-5 16,6-5-17-16,6-9-14 15,10-7-38-15,7 0-181 16</inkml:trace>
  <inkml:trace contextRef="#ctx0" brushRef="#br0" timeOffset="25187.58">13866 4456 794 0,'3'-4'80'0,"-3"0"-71"16,5 4 5-16,-2 8-6 0,0 11-10 15,3 8 3-15,4 8 0 16,3 5-1-16,1 2 0 16,3-2-2-16,-3-2-34 15,-1-10-37-15,-8-14-76 16,-3-10-130-16</inkml:trace>
  <inkml:trace contextRef="#ctx0" brushRef="#br0" timeOffset="25386.58">13850 4456 740 0,'0'-27'46'16,"2"11"-7"-16,18 7 2 16,12 7-30-16,9 2-8 0,5 17 0 15,5 9-1-15,-4 9 1 16,-10 8-2-16,-11 5-1 15,-14 6-1-15,-12-4-13 16,-12-4-24-16,-14-7-19 16,-9-7-6-16,-4-10-1 0,2-15 16 15,4-7-48-15,10-7-91 16</inkml:trace>
  <inkml:trace contextRef="#ctx0" brushRef="#br0" timeOffset="25726.21">14313 4555 357 0,'5'0'332'0,"17"8"-312"16,-20 8-10-16,1 7 33 15,-3 4-10-15,0 1-16 16,0 0-7-16,-5-1-7 0,2-9 1 16,-1-5-4-16,4-8 1 15,0-5 6-15,0-14 16 16,0-10 4-16,7-9-23 15,2-10-3-15,3-5 4 16,5-1 3-16,-2 3-2 16,2 3-1-16,0 11 3 0,-5 9-1 15,-2 9-2-15,3 10-2 16,-4 4-3-16,1 20-4 16,5 10 2-16,1 9 1 15,4 11 1-15,-1 7 0 16,-2 6-1-16,1 0-3 0,-4-7-14 15,-1 0-16-15,-9-15-32 16,-4-14-52-16,-5-15-65 16</inkml:trace>
  <inkml:trace contextRef="#ctx0" brushRef="#br0" timeOffset="25841.24">14359 4657 670 0,'0'-16'91'16,"22"4"-105"-16,14 4 6 15,16 3 8-15,11-1-36 16,5-4-99-16</inkml:trace>
  <inkml:trace contextRef="#ctx0" brushRef="#br0" timeOffset="26517.02">15501 4509 634 0,'-7'-20'171'0,"2"13"-132"16,5 5 8-16,0 2-22 0,4 9-20 16,4 7-5-16,4 9 0 15,2 6 0-15,-3 3 1 16,-2 1-1-16,-6-5 2 16,-3-5-4-16,0-5 1 15,0-7-3-15,-3-11 1 16,-4-2 5-16,-3-18 3 0,5-7-1 15,1-9-2-15,3-7-2 16,1 0 1-16,7 1 0 16,6 5 0-16,2 8-1 15,6 7 0-15,-1 10 1 0,-1 6 0 16,4 4-3-16,-3 14-1 16,1 10 2-16,-1 8 0 15,1 3 1-15,-8 3-1 16,1-1 1-16,-4-5-10 15,-3-7-4-15,-4-7 3 16,1-9 3-16,-2-9 9 0,-2-7 8 16,1-16 11-16,6-6-14 15,1-10 5-15,4 0-1 16,5 0-5-16,0 5 0 16,2 7 4-16,-4 7 0 15,4 9-2-15,-1 9-5 0,-2 2-2 16,0 15-1-16,2 10-1 15,-1 9 1-15,2 9 1 16,-1 5 0-16,-4 2-3 16,1 0-12-16,-5-4-13 15,0-5-23-15,0-10-62 0,-1-13-59 16,2-13-143-16</inkml:trace>
  <inkml:trace contextRef="#ctx0" brushRef="#br0" timeOffset="26681.91">16238 4653 714 0,'3'-8'148'16,"0"0"-99"-16,-3 6-8 16,2 2-19-16,1 8-6 15,1 11-11-15,2 8-2 16,1 14 0-16,1 9-2 0,-4 11-1 16,-2 7-9-16,-2 1-44 15,-10-1-84-15,-7-8-353 16</inkml:trace>
  <inkml:trace contextRef="#ctx0" brushRef="#br0" timeOffset="27363.96">8970 5859 644 0,'-13'0'99'0,"2"0"-72"0,3 0 29 16,8-2-13-16,4 0-12 15,18 2-27-15,8-1-1 16,14-3 2-16,12 3 2 16,12-1-5-16,7 0 1 0,4 0-1 15,1 2-2-15,0-2 0 16,-11 0 0-16,-9 1 0 15,-11 1-13-15,-17 0-13 16,-16 0-31-16,-16 0-49 16,-14 1-32-16,-22 3-137 15</inkml:trace>
  <inkml:trace contextRef="#ctx0" brushRef="#br0" timeOffset="27613.1">9082 5973 564 0,'-29'11'70'0,"15"-6"-61"15,14-1 34-15,11-1-7 0,25-3-2 16,16 0-5-16,14 0 1 16,14-8-6-16,3-1-7 15,6-2-8-15,-7 0-3 16,-8 3-4-16,-10-2-1 0,-13 3-2 16,-14 4 2-16,-11-1-1 15,-12 2-12-15,-6 0-6 16,-7 2-11-16,-1 0-17 15,0 0-7-15,-7 0-10 16,-2-3-11-16,2-2-69 16,0-8-255-16</inkml:trace>
  <inkml:trace contextRef="#ctx0" brushRef="#br0" timeOffset="27872.79">9756 5663 702 0,'-6'-8'57'0,"1"2"-36"15,4 2 34-15,1 4-24 16,6 0-24-16,10 10-5 16,6 7-1-16,9 3 5 15,3 6-1-15,6 6 2 16,1 0-3-16,-2 4-1 16,-2-4-2-16,-3 0 0 0,-5 1-1 15,-9-5 1-15,-9 0 1 16,-10-3-2-16,-2 0 2 15,-23 2 0-15,-12-4 1 16,-8 1-6-16,-17-4-27 16,-12-7-36-16,-3-5-88 0,-11-6-163 15</inkml:trace>
  <inkml:trace contextRef="#ctx0" brushRef="#br0" timeOffset="28247.57">9152 5638 763 0,'0'-3'34'16,"0"3"-27"-16,-2 1 9 15,-6 13-10-15,-6 8-4 16,-6 3 0-16,-8 9 0 0,0 3 5 16,-5 0-3-1,-2 3-2-15,-3-4 2 0,1-1-3 16,3-5 4-16,6-3 7 16,5-4 1-16,6-4-4 15,9-3-4-15,8-1-3 16,3 2-1-16,22-2 2 0,13 3-1 15,20 4 1-15,13 1-2 16,15-1 2-16,4 3-6 16,4-6-12-16,-10-6-120 15,-5-8-621-15</inkml:trace>
  <inkml:trace contextRef="#ctx0" brushRef="#br0" timeOffset="29286.09">5110 6753 348 0,'0'-14'348'16,"0"3"-308"-16,0 5 13 0,0 6-9 16,0 16-22-16,-3 11-19 15,-3 12 4-15,1 13 6 16,-3 7-7-16,1 7-5 16,0 2 0-16,-1 0 0 15,-2-4-1-15,1-10-2 0,-1-10 4 16,2-12-2-16,1-14-2 15,0-18 1-15,4-7 6 16,1-27-1-16,0-13-8 16,2-9-4-16,0-18 6 15,2-1 1-15,8-1 1 16,5 6 0-16,4 9 0 0,1 11 1 16,4 17 3-16,-1 11 0 15,4 16 0-15,1 9-6 16,3 18 1-16,3 11 2 15,4 12-1-15,0 10 0 16,1 3 3-16,0 5-3 0,0 3 0 16,-7-3-1-16,-3-5 1 15,-7-5-12-15,-5-7-9 16,-8-11-17-16,-9-7-28 16,-2-15-48-16,-20-12-47 15</inkml:trace>
  <inkml:trace contextRef="#ctx0" brushRef="#br0" timeOffset="29449.75">4998 7133 759 0,'0'-8'17'0,"20"0"-25"0,16-3 4 16,11 2 5-16,16-3-1 15,7 1 0-15,9 2-11 16,0 0-62-16,-1 2-49 15,-7-4-191-15</inkml:trace>
  <inkml:trace contextRef="#ctx0" brushRef="#br0" timeOffset="29638.44">5845 7028 516 0,'-11'0'277'16,"3"0"-256"-16,8-2 12 15,4-6 4-15,19 1-21 16,11-1-15-16,8 0-1 16,8 1-1-16,1 4-16 0,-10 3-66 15,-13 0-68-15,-13 10-138 16</inkml:trace>
  <inkml:trace contextRef="#ctx0" brushRef="#br0" timeOffset="29758.54">5891 7202 246 0,'-5'6'460'0,"6"-6"-423"16,23 0-33-16,13-11 1 16,12 0-2-16,9-1-34 15,5-6-97-15,0-2-137 16</inkml:trace>
  <inkml:trace contextRef="#ctx0" brushRef="#br0" timeOffset="30126.34">6432 6946 578 0,'-5'0'248'0,"-1"0"-230"0,5 5-7 16,1 11 5-1,1 8 1-15,10 7-8 0,-1 5-7 16,3 5-1-16,1-2 0 16,-5-2-2-16,-3-6 0 15,-2-8-10-15,-4-11-12 16,-7-10-2-16,-8-4 13 0,-7-22-9 15,-1-8 1-15,-2-15 18 16,1-3 3-16,4 0 0 16,10 2 7-16,6 5 4 15,6 13 6-15,20 9-8 16,9 11-6-16,11 10-4 0,9 11 0 16,7 14 1-16,3 7-1 15,0 11 1-15,0 3-1 16,0 6 3-16,-6-4-2 15,-3 2-1-15,-3-7 0 16,-10-7-2-16,-5-11-19 16,-7-11-27-16,-9-14-31 15,-9-12-24-15,-9-20-154 0</inkml:trace>
  <inkml:trace contextRef="#ctx0" brushRef="#br0" timeOffset="30298.52">6837 6781 726 0,'-12'-19'67'15,"4"4"-24"-15,5 12-3 16,3 3-23-16,0 12-14 16,10 13-14-16,3 12 13 15,6 12 0-15,2 8 2 16,2 7-5-16,3 2 1 0,2 2-40 16,5-5-68-16,-1-13-89 15,2-13 37-15</inkml:trace>
  <inkml:trace contextRef="#ctx0" brushRef="#br0" timeOffset="30633.24">7316 6854 667 0,'-14'-10'51'16,"-6"6"-15"-16,-6 4 0 16,1 13-26-16,-4 13-3 15,4 8-2-15,7 13 5 16,9 6 0-16,9 4-3 15,5 2-5-15,17-3-1 0,10-8-7 16,6-7-13 0,2-13-12-16,6-10-12 0,-2-16-48 15,-5-6-44-15,-7-23-271 16</inkml:trace>
  <inkml:trace contextRef="#ctx0" brushRef="#br0" timeOffset="31101.76">7506 7040 624 0,'-2'-2'70'15,"-1"2"-62"-15,1 9-10 16,2 12 19-16,0 6-2 16,0 3-7-16,2 4-5 0,-1-5-4 15,1-6 2-15,-2-3-1 16,0-10-9-16,0-8-3 16,-5-2 10-16,-5-18 12 15,0-8-5-15,3-6 2 16,0-7 2-16,1-4 11 0,4-1 1 15,2 7-6 1,2 9-6-16,9 3-3 0,1 14 0 16,10 11-5-16,2 6-4 15,2 15-3-15,4 11 4 16,1 4 2-16,-2 5 0 16,-6 0-1-16,-5-6-1 0,-7-8-4 15,-4-7-13-15,-7-11 4 16,0-9 8-16,-2-9 16 15,-3-15 6-15,1-8-3 16,3-5 4-16,1-6 3 16,3 2 3-16,9 2-6 0,3 7-5 15,3 9-4-15,3 6-5 16,3 16-1-16,0 2-4 16,0 23 0-16,1 8 2 15,1 11-1-15,-6 7 2 16,-1 3 0-16,-6 6 0 0,-3-6-9 15,-3-3-27 1,-3-5-25-16,0-14-33 0,2-12-47 16</inkml:trace>
  <inkml:trace contextRef="#ctx0" brushRef="#br0" timeOffset="31397.07">8081 7154 733 0,'-12'-11'75'16,"9"4"-66"-16,3 0 37 0,0 7-18 15,10 0-21-15,7 4-8 16,0 8-2-16,0 6 1 16,0 4-3-16,-9 4-4 15,-4 1-16-15,-4 2 6 16,0-5 6-16,-6 0 10 0,3-6 3 15,-3-6 1 1,4-5 2-16,2-2 6 0,11-5 5 16,10 0 1-16,8-6-11 15,8-9-6-15,7-8-39 16,3-13-59-16,-9-6-79 0</inkml:trace>
  <inkml:trace contextRef="#ctx0" brushRef="#br0" timeOffset="31565.79">8448 6901 706 0,'-5'-9'55'16,"3"7"-23"-16,2 2 3 0,11 16-24 16,7 14-11-16,9 8 1 15,0 10 2-15,-2 8-2 16,-4 4 0-16,-10 3-1 16,-11-1 0-16,-5-5-7 15,-22-9-30-15,-15-9-40 0,-6-17-40 16,-8-13-232-16</inkml:trace>
  <inkml:trace contextRef="#ctx0" brushRef="#br0" timeOffset="32075.59">10007 6457 573 0,'-5'-27'68'16,"-6"7"3"-16,2 10 19 15,0 10-38-15,2 7-23 0,-3 20-23 16,3 10-1-16,6 13 4 16,1 11 3-16,0 7-3 15,13 10-2-15,2-2-4 16,2 1-2-16,0-2-1 16,-3-3-5-16,-2-12-12 0,-9-8-20 15,-3-9-25-15,-5-11-35 16,-17-14-26-16,-12-13-154 15</inkml:trace>
  <inkml:trace contextRef="#ctx0" brushRef="#br0" timeOffset="32548.31">9499 7036 726 0,'-9'-16'71'16,"9"0"-53"-16,27 0 11 15,20 0-18-15,17-2-4 16,17 2-5-16,16-1 1 0,7 2-4 15,-2 1 6-15,-9 3-3 16,-11 4-2-16,-20 1 0 16,-21 5-1-16,-19 1 0 15,-15 0-1-15,-7 9-6 16,-12 5 0-16,-8 4 6 16,1 5 2-16,0 0 2 0,3 4-2 15,9-4-1-15,5-5-1 16,4-2 1-16,-2-1-2 15,9-8-9-15,4-6-6 16,2-1 2-16,2-3 8 16,-1-14 6-16,4 0 4 0,0-6 0 15,-3-2 2-15,5 0 12 16,-2 5 0-16,-2 4-6 16,2 7-1-16,0 9 0 15,-1 4-6-15,1 15-4 16,-4 5 1-16,-3 6 2 0,-6 0-1 15,-7-2-16-15,0-4-7 16,-4-6 10-16,-6-11 6 16,-2-7 4-16,4-2 6 15,3-18 14-15,5-7 3 16,0-10-6-16,15-6-3 0,12-3-8 16,11-1-6-16,14 1-43 15,6 0-126-15</inkml:trace>
  <inkml:trace contextRef="#ctx0" brushRef="#br0" timeOffset="33060.1">11801 6559 97 0,'0'-27'522'0,"-7"2"-485"16,-22 7 5-16,-3 7 23 0,-6 10-18 16,1 1-23-16,3 7-7 15,3 12-2-15,13 6-4 16,11 6-4-16,7 2 0 16,17 5-6-16,14 0 3 15,14 6-3-15,6-2 0 0,5-2-1 16,-2 1-1-16,-13-8-5 15,-12-4-15-15,-17-8-13 16,-12-6 7-16,-27-7 18 16,-17-8 8-16,-8 0 3 15,-7-5-1-15,2-9 4 0,6 0-1 16,13 0-2-16,17-1-1 16,21 4-3-16,11 1-28 15,30-1-71-15,18 2-21 16,11-3-94-16</inkml:trace>
  <inkml:trace contextRef="#ctx0" brushRef="#br0" timeOffset="33702.35">12074 6739 452 0,'32'-15'224'0,"-32"6"-150"15,-16 8-9-15,-11 1-42 16,-7 0-1-16,-2 12-9 16,3 6-9-16,9 3-4 0,7 6 0 15,14-1 0-15,3-2 1 16,10-5-4-16,12-2-3 15,9-9-8-15,-3-8-9 16,5 0 2-16,-8-10 2 16,-3-8-4-16,-7-5 5 0,-6-2 15 15,-4 0 6-15,-4 2 11 16,-1 5 15-16,0 2-7 16,0 5-5-16,6 8-5 15,-1 3-8-15,5 1-7 16,7 13 0-16,0 4 3 15,5 3-1-15,-4 3 1 16,-2-5-9-16,-3 1-13 0,-8-4-6 16,-5-7 12-16,0-5 5 15,-13-4 6-15,1-2 6 16,2-12 12-16,0-6 11 16,7-3 0-16,3 0-8 0,0 1-2 15,14 4-5-15,7 1-3 16,10 10-5-16,1 7-1 15,3 0-1-15,1 7-2 16,-4 10 1-16,-5 1 2 16,-6 0-1-16,-8 4 0 0,-8-7 0 15,-5 2-1-15,-1-5 2 16,-12-5-2-16,-1-7 3 16,-1 0 4-16,3-5 5 15,5-9 5-15,5-6 0 16,2 0-4-16,7-1-2 15,9 1-3-15,7 4 0 0,2 6-4 16,4 6-3-16,2 4 0 16,-3 1 1-16,-2 16 0 15,-5 1-2-15,-5 5 1 16,-4 2 0-16,-4 5 1 0,-2-1 0 16,-3-1-1-16,1-3 0 15,-1-3-21-15,4-8-34 16,6-7-32-16,1-7-57 15,10 0-264-15</inkml:trace>
  <inkml:trace contextRef="#ctx0" brushRef="#br0" timeOffset="33951.42">12834 6808 673 0,'-4'-9'103'0,"4"-1"-95"15,0-1 34-15,2 0-8 16,10 2-20-16,3-3-13 15,1-1-1-15,0 1-4 0,-4 1-6 16,-5-2-8-16,-7 6 11 16,0 1 3-16,-8 3 2 15,-11 3 3-15,-2 7 1 0,3 9 9 16,-1 8 5-16,6 4-6 16,8 5-3-16,5 2-5 15,6 1-2-15,18-4-9 16,8-6-36-16,8-8-90 15,12-10-164-15</inkml:trace>
  <inkml:trace contextRef="#ctx0" brushRef="#br0" timeOffset="34321.71">13697 6488 622 0,'7'-13'89'16,"-5"5"0"-16,0 5-24 15,1 1-24-15,-1 2-20 0,4 9-19 16,-1 14 1-16,4 8 3 16,3 8 3-16,1 9-2 15,1 7-2-15,3 2-4 16,-2-2 0-16,2-3-1 16,-3-7-6-16,3-8-15 0,-7-9-8 15,-3-9-23 1,-7-12-47-16,0-7-65 0,0-21-247 15</inkml:trace>
  <inkml:trace contextRef="#ctx0" brushRef="#br0" timeOffset="34536.54">13699 6434 755 0,'0'-16'30'15,"12"5"-22"-15,5 10 15 16,12 1 5-16,3 11-9 0,4 11-13 15,-2 6-3-15,-4 8 0 16,-10 3 0-16,-11 1-1 16,-9-4-5-16,-10-1-11 15,-18-4-12-15,-2-9-7 16,-6-7 0-16,-1-3-22 16,10-7-37-16,5-5-89 15</inkml:trace>
  <inkml:trace contextRef="#ctx0" brushRef="#br0" timeOffset="34728.78">14115 6506 751 0,'3'-4'134'16,"-3"-2"-125"-16,0 6 1 16,0 4 0-16,0 13-5 15,2 6-3-15,1 9-1 16,7 6-1-16,1 1 2 15,4 0-4-15,-1-6-24 0,-3-3-44 16,-4-13-57-16,-7-7-105 16</inkml:trace>
  <inkml:trace contextRef="#ctx0" brushRef="#br0" timeOffset="34935.3">14113 6509 727 0,'12'-19'56'0,"5"7"-39"15,3 9 12-15,9 3-2 16,3 9-11-16,2 13-12 0,-5 4-3 16,-2 7 2-16,-11 8-1 15,-8-3-4-15,-8 3 3 16,-13-5-18-16,-13-3-27 16,-4-6 0-16,-8-7-36 15,-1-7 16-15,5-12-13 16,9-1-103-16</inkml:trace>
  <inkml:trace contextRef="#ctx0" brushRef="#br0" timeOffset="35283.25">14505 6574 793 0,'13'0'44'15,"-6"6"-44"-15,-7 10 4 0,0 6 16 16,-5 6 6-16,0 4-20 15,2 0-3-15,1-2-2 16,2-8-1-16,2-6 1 0,-2-11-1 16,0-5-1-16,0-9 4 15,-2-14 4-15,4-11-6 16,1-5 0-16,5-11 1 16,-2-2 1-16,2 1 7 15,1 4-3-15,2 8-2 16,-2 7 1-16,-2 14 0 0,3 11-1 15,-3 7-5-15,1 9-3 16,6 16-2-16,-2 11 3 16,3 6 0-16,2 11-2 15,-3-1-9-15,-3 2-13 16,-4-3-31-16,-5-9-38 0,-2-12-64 16,-10-9-225-1</inkml:trace>
  <inkml:trace contextRef="#ctx0" brushRef="#br0" timeOffset="35412.69">14503 6668 753 0,'0'-6'23'15,"12"1"-24"-15,14 5-1 16,10 0-1-16,7 0-18 16,5-4-95-16,8-3-203 15</inkml:trace>
  <inkml:trace contextRef="#ctx0" brushRef="#br0" timeOffset="36088.22">15380 6442 698 0,'9'-3'87'0,"-6"2"-70"15,1 1 14-15,3 4-12 0,-4 13-9 16,5 4-5-16,-3 6-3 15,2 4 0-15,-1-4-2 16,-5 0 0-16,3-7 0 16,-4-6-3-16,0-6-7 15,0-8-4-15,-7-4 10 0,-2-14 11 16,0-10-4-16,3-9-1 16,3-4 1-16,3-3 1 15,0 0 1-15,5 10 0 16,8 9-1-16,5 7-2 15,3 12-2-15,6 6-2 0,7 21-2 16,6 8 0-16,0 13 3 16,-1 6 0-16,-3 5 1 15,-7-1 0-15,-11-6-5 16,-8-5-28-16,-4-11-8 16,-6-12 13-16,-7-12 18 15,-8-6 11-15,-1-12 31 0,-2-16-8 16,0-7 0-16,7-8-3 15,4-4 0-15,5-2-3 16,2 2-3-16,13 8-6 16,5 7-6-16,5 9-2 0,4 14-1 15,2 9-2-15,2 2-2 16,-2 17 2 0,-2 9 1-16,-3 4-4 0,-4 7 5 15,0 2-5-15,-8 3-8 16,1-3-29-16,-2 2-17 15,-2-5-15-15,-4-12-62 0,2-3-225 16</inkml:trace>
  <inkml:trace contextRef="#ctx0" brushRef="#br0" timeOffset="36416.12">16122 6622 563 0,'0'-13'211'15,"0"0"-192"-15,0 1 16 16,1 6 5-16,8 6-21 16,0 0-15-16,2 14-7 0,-2 6 1 15,-4 7 2-15,-3 2 0 16,-2 7-1-16,-11-2-4 16,-5-8-2-16,-5-1 6 15,-3-6 2-15,4-5 11 16,5-5 7-16,1-2 1 0,8-5-5 15,4 0-2-15,2-2-4 16,2 0 1-16,11 0-2 16,13 0-5-16,9 0-1 15,7-4 1-15,6 1-5 16,6-3 3-16,1 1-12 16,-7-2-36-16,-3-6-64 0,-4-2-296 15</inkml:trace>
  <inkml:trace contextRef="#ctx0" brushRef="#br1" timeOffset="39905.58">386 9587 668 0,'-3'-5'66'0,"0"1"-45"16,3 4 20-16,8 0-28 15,11 15 0-15,4 4 4 16,10 9 0-16,4 8-3 15,3 9-2-15,0 9-8 0,-1 1-1 16,-5 2-3-16,-7-5 0 16,-5-8-9-16,-8-12-4 15,-6-10 0-15,-8-12-3 16,-7-10 5-16,-13-7 14 16,-7-18-5-16,-9-9-5 0,-6-8 5 15,-1-8 1-15,-1-6 2 16,-2 1 0-16,5-1-1 15,9 5 6-15,7 5-1 16,12 10 9-16,11 5 1 16,4 8-3-16,19 9-8 15,13 7-5-15,12 7 1 0,5-1-1 16,5 18 1-16,2 4 0 16,-8 8 0-16,-3 4-1 15,-12-2-2-15,-11 0-9 16,-8-5-2-16,-12-5 5 15,-4-8 8-15,-5-6-1 0,-12-7 7 16,-3-3 4 0,3-17 0-16,-3-7 6 0,6-10-7 15,8-5-6-15,6-2-4 16,13 3 1-16,12 6 0 16,9 6-1-16,5 15-2 0,3 10 2 15,3 4-1-15,-5 15 1 16,-1 12 1-16,-9 4-1 15,-7 3 0-15,-8-4-8 16,-6-3-2-16,-8-7 6 16,-1-6 3-16,0-12 6 15,-7-2 9-15,1-9 7 0,-4-9-5 16,5-11-10-16,3-4-3 16,2-6-4-16,3-4-14 15,14 6-27-15,4 0-43 16,2 12-19-16,-1 10 35 15,-3 10 11-15,-5 5 55 0,-6 8 8 16,-4 10 25 0,-3 5 27-16,1 6 1 0,4-2-1 15,3 0-18-15,1-2-10 16,11-5-19-16,2-5 8 16,0-6-9-16,6-6 1 0,-4-3-3 15,-2-9 1-15,-7-10 0 16,-6-6-1-16,-8-4 3 15,-2 1 10-15,-17-1-5 16,-10 2-12-16,-5 8-5 16,-4 4-14-16,4 5-12 0,3 8-4 15,10 2 0-15,11 5-30 16,8 8-22-16,11-4-62 16,10-4-164-16</inkml:trace>
  <inkml:trace contextRef="#ctx0" brushRef="#br1" timeOffset="40166.36">1393 9296 553 0,'0'-8'126'16,"-4"2"-64"-16,-3 6 1 15,4 0-47-15,-2 8-13 16,5 12-7-16,0 2 1 0,14 7 2 16,4 3 1-16,7-3 1 15,-2-3-1-15,0-6-10 16,-3-6-14-16,-6-10 16 15,-5-4 8-15,-4-8 5 16,-5-9 8-16,0-6 5 0,-5-2-7 16,-7-2-7-16,-5 5-1 15,-2 1-6-15,3 7-30 16,0 4-30-16,7 7-43 16,3 3-21-16,6 0-120 15</inkml:trace>
  <inkml:trace contextRef="#ctx0" brushRef="#br1" timeOffset="40404.31">1628 9043 275 0,'-16'-28'350'0,"-5"6"-302"0,-1 8 13 16,2 7-12-16,6 7-23 15,4 5-18-15,8 15-6 16,2 8-3-16,8 10 2 15,10 6 0-15,7 6 4 16,4 6-1-16,2-3-4 0,4 2 1 16,-4-4-2-16,-4-2-5 15,-7-6-30-15,-6-6-25 16,-11-5-18-16,-3-12-20 16,-14-10-111-16</inkml:trace>
  <inkml:trace contextRef="#ctx0" brushRef="#br1" timeOffset="40525.56">1593 9244 359 0,'25'-33'100'0,"2"-3"-108"16,2 4 6-16,8-1 3 0,-4 0-48 16</inkml:trace>
  <inkml:trace contextRef="#ctx0" brushRef="#br1" timeOffset="40640.24">1840 8988 224 0,'-7'7'321'0,"1"0"-291"16,6 6-4-16,0 1-15 15,12 0-12-15,3 3-60 16,5 0-180-16</inkml:trace>
  <inkml:trace contextRef="#ctx0" brushRef="#br1" timeOffset="40768.78">2092 9432 577 0,'1'11'17'0,"1"-8"-9"15,0 2 0-15,1-1-7 0,-3-2-49 16,0-1-231-16</inkml:trace>
  <inkml:trace contextRef="#ctx0" brushRef="#br1" timeOffset="41053.44">800 10069 768 0,'4'-2'30'15,"30"-19"-27"-15,17-10 9 16,17-3 27-16,16-5-14 15,15-4-11-15,6-1-7 16,-2 2 0-16,1 2-5 16,-7-1-1-16,-7 5 1 15,-7 2-4-15,-14 2 3 0,-14 5-2 16,-13 7-4-16,-15 5-11 16,-15 7-13-16,-12 6-28 15,-19 2-75-15,-13 0-328 16</inkml:trace>
  <inkml:trace contextRef="#ctx0" brushRef="#br1" timeOffset="42245.55">17317 3673 285 0,'-7'-17'457'0,"-24"12"-445"16,-13 7-9-16,-7 26 7 16,-3 22 16-16,3 20-5 15,5 14-3-15,14 21-3 0,18 12-4 16,14 8 1-1,16 4-8-15,24-1-3 0,13-3 0 16,12-12 1-16,7-10-3 16,1-17-22-16,-5-26-51 15,-3-27-128-15</inkml:trace>
  <inkml:trace contextRef="#ctx0" brushRef="#br1" timeOffset="42688.45">17949 3922 640 0,'-20'-48'43'0,"-1"9"14"15,-4 7 3-15,1 13-25 16,1 9-11-16,2 10-8 15,4 13-6-15,4 17-9 0,5 15-1 16,2 13 5-16,6 14-1 16,0 10-1-16,12 5-2 15,0 2 1-15,6 2 0 16,0-7-1-16,0-9-2 0,-4-16-17 16,-1-11-21-16,-6-12-8 15,-7-19-45-15,-13-13-57 16,-10-6-329-16</inkml:trace>
  <inkml:trace contextRef="#ctx0" brushRef="#br1" timeOffset="42944.61">17552 4416 41 0,'-10'-23'681'0,"10"-2"-632"16,10 3-34-16,24 3-4 16,17-1-10-16,15 2-3 15,9 3 1-15,6 4 2 16,-3 4-1-16,-6 5-2 0,-15 2-39 15,-16 0-63-15,-10 12 14 16,-15 4 42-16,-14 4 41 16,-2 3 13-16,-6-2 45 15,-4 4 17-15,-3-3-8 16,5-1-19-16,7-3-11 0,1-3-15 16,0-3-20-16,0-5 2 15,4-4 0-15,-2-3-25 16,-2-10-65-16,-2-10-46 15</inkml:trace>
  <inkml:trace contextRef="#ctx0" brushRef="#br1" timeOffset="43316.15">17973 4175 544 0,'-4'-18'77'16,"4"7"-50"-16,16 10 0 16,9 1-21-16,9 7-10 15,7 11 4-15,3 5-2 0,-3 4-12 16,-2 3-31-16,-12-6-1 15,-7-3-1-15,-7-5 15 16,-5-6 33-16,-7 0 32 16,-1-7 36-16,0-1 2 15,0 1-8-15,0 1-21 0,4 1-16 16,-1 4-8-16,2 2-2 16,-1 2-9-16,-1-3-5 15,1-3-1-15,-2 1-1 16,-2-5 1-16,0-3 0 15,1 0 7-15,2-7 2 16,4-6 1-16,2-5 4 0,-1 4-1 16,7-2-10-16,4 6-6 15,7 3 1-15,-3 7-1 16,4 0-1-16,6 7 2 16,-1 7-7-16,2 4-19 15,-2 1-13-15,-1 1-27 0,-2-6-62 16,-4-5-66-16</inkml:trace>
  <inkml:trace contextRef="#ctx0" brushRef="#br1" timeOffset="43752.56">18791 4314 505 0,'0'-23'118'16,"-3"1"-22"-16,-11 7-20 16,-6 10-51-16,0 5-20 15,2 0-4-15,-2 7-5 16,6 11 2-16,3 3-19 15,7 0-3-15,4 0-4 16,7-6-6-16,10-3-17 0,0-8 25 16,5-3 12-16,3-1 10 15,-1 0 3-15,1-5-1 16,2 2 3-16,-2 1-2 16,2 2 6-16,-4 0 12 15,1 0 12-15,0 4-4 0,-7-3-11 16,0-1-8-16,-5 0-1 15,-4-3 0-15,-1-15 3 16,-7-6-5-16,0-8 0 16,0-3-2-16,-7-6 3 15,-3-2 3-15,0 0 34 0,-4 2-6 16,4 6-3-16,0 8 2 16,2 4-7-16,2 11-9 15,5 9-6-15,-1 3-6 16,2 12-10-16,0 16-5 15,7 7 7-15,3 13 3 16,2 8-2-16,6 5-9 0,3-1-21 16,8-1-40-16,3-6-85 15,10-8-60-15</inkml:trace>
  <inkml:trace contextRef="#ctx0" brushRef="#br1" timeOffset="44222.63">19556 4274 446 0,'29'0'124'16,"-9"0"-95"-16,-8 13 19 16,-8 9-9-16,-4 3-21 15,-7 5-13-15,-20 2-1 16,-9-1-1-16,-3-6-1 16,-7-6-2-16,7-8-2 0,3-7 6 15,11-4 12-15,7-13 0 16,11-10-7-16,7-6 12 15,5-5-13-15,19-8-6 16,4-3-2-16,6-3 0 16,0 0 0-16,-1 7 5 0,-11 10-7 15,-7 8 4-15,-5 13 2 16,-10 10 8-16,0 3-2 16,-13 17-14-16,1 14 5 15,1 12 4-15,-2 6-5 16,10 5 1-16,3 3-1 15,10 0-1-15,12-7-34 0,8-10-88 16,4-15-112-16</inkml:trace>
  <inkml:trace contextRef="#ctx0" brushRef="#br1" timeOffset="45075.27">20111 4206 207 0,'-10'5'433'0,"3"-2"-388"16,2-1-6-16,5-2 12 0,0 0-20 16,10 0 0-16,9-3-2 15,6-8-10-15,4-5-9 16,4-2-4-16,-5-4-7 16,-4 1 3-16,-10 0 0 15,-8-1 0-15,-6 7-5 16,-6-2-1-16,-10 9 0 0,-6 6 0 15,-3 2 2-15,0 10 0 16,4 12-3-16,2 6 3 16,11 6 1-16,8 6-1 15,1-1-1-15,21 0 1 16,9-5-2-16,6-7-9 0,6-8-10 16,-1-8-35-16,-3-9-35 15,-5-2-11-15,-8-11-41 16,-11-9-41-16,-5-7 67 15,-8-4 166-15,-2-1 139 16,-2-1-24-16,-4 5-59 0,2 2-18 16,1 9-23-16,1 8-13 15,2 4-19-15,0 5-17 16,13 5-14-16,1 9-2 16,4 10 3-16,0 4 0 15,-3 2 1-15,-5 2-1 16,-8-3-1-16,-2-8-3 0,-4-4-8 15,-8-9 1-15,-3-8 11 16,3-5 5-16,2-15 3 16,5-3 2-16,4-4 1 15,1-3 0-15,5 3-6 0,11 4-1 16,6 6-8-16,4 4-1 16,1 9 2-16,0 4 2 15,-6 11-20-15,-8 9-35 16,-11 5-47-16,-2 1-45 15,-17 3-224-15</inkml:trace>
  <inkml:trace contextRef="#ctx0" brushRef="#br1" timeOffset="45537.85">19621 4419 643 0,'-25'0'51'16,"18"0"-46"-16,12-3 31 15,32-7-18-15,19-1-15 0,20-5-4 16,19-6 3-16,9 2 0 16,1-3 2-16,-10 2 2 15,-17 0-4-15,-25 3-2 16,-28 0-17-16,-27 2-66 16,-40 5 29-16,-24 4-41 15,-24 5 39-15,-14 2 86 0,-11 9 49 16,4 11-19-16,12 5 12 15,13 3-4-15,24 3-18 16,23-5-23-16,29-4-20 0,20-8-8 16,41-5-1-16,28-9 1 15,27-5 4-15,25-13-17 16,14-9-38-16,3-7-14 16,-5-5-62-16,-8-4-373 15</inkml:trace>
  <inkml:trace contextRef="#ctx0" brushRef="#br1" timeOffset="45953.7">20878 3780 589 0,'-18'-6'40'0,"-8"2"-18"15,-5 4 41-15,1 0-21 16,-3 11-10-16,8 1-14 16,8 7-9-16,10 4-4 15,7 4-3-15,22 3-1 16,14 3 1-16,8 2 0 0,10 1 0 15,2-1-2-15,-8-3 1 16,-6-2 4-16,-18-5-29 16,-17-1-10-16,-7-5 25 15,-26-5 3-15,-8-3 8 16,-9-6 4-16,-3-5-2 16,3 0 9-16,6-4-4 0,10-6-7 15,10-8 0-15,17-4-13 16,5-4-48-16,20-10-66 15,9-2-93-15</inkml:trace>
  <inkml:trace contextRef="#ctx0" brushRef="#br1" timeOffset="46122.74">21002 3812 438 0,'5'-20'289'0,"-1"6"-188"16,-4 4-40-16,0 5-26 16,0 5-15-16,3 0-9 15,5 7-11-15,2 13-5 0,7 8 5 16,4 10 1-16,3 5-1 15,-1 7 1-15,1 3-2 16,-7 1-11-16,-4-3-24 16,-6-6-38-16,-7-8-71 15,-3-13-90-15</inkml:trace>
  <inkml:trace contextRef="#ctx0" brushRef="#br1" timeOffset="46734">20946 4075 726 0,'0'-25'34'0,"15"4"-4"0,19-1-14 16,10 3-13-16,14 3-5 16,7 0 1-16,7 3-7 15,-4 4-41-15,-3-5-36 16,-11 2-49-16,-15-1-73 16,-14-1 49-16,-18 3 67 0,-7-1 169 15,-8 3 164-15,-20 3-90 16,-4 6-60-16,-4 0-22 15,1 13-11-15,6 1-46 16,7 6 4-16,7 4-10 16,13 2-6-16,2-2-2 15,14-1 0-15,8-6-4 0,5-4-15 16,4-8 1 0,-2-5 7-16,-2-4-4 0,-7-10 1 15,-6-3 9-15,-5-3 7 16,-5-2 3-16,-2 6 13 15,-2 1 20-15,0 7-20 0,0 4 7 16,0 4-12-16,5 6-12 16,3 8-8-16,11 7 7 15,3 3 1-15,9-1 0 16,4-1 0-16,2-7-1 16,3-4 2-16,-6-7 0 15,-6-4 1-15,-6-8 0 0,-10-12 1 16,-8-7-1-16,-4-6-2 15,-9-7 2-15,-13-7 0 16,-5 0 1-16,1-1 2 16,-3 4 4-16,2 4 6 0,7 10 3 15,6 7-2-15,5 9-1 16,5 9-8-16,4 5-6 16,0 7-10-16,4 10-4 15,11 10 13-15,0 4-3 16,9 5 0-16,-1 0-8 15,1 2-5-15,-3-6-11 0,-5-5-19 16,-5-6-38-16,-8-9-65 16,-3-4-158-16</inkml:trace>
  <inkml:trace contextRef="#ctx0" brushRef="#br1" timeOffset="46863.84">21663 3864 618 0,'0'-9'86'0,"5"-3"-44"16,16 4-27-16,8 3-14 15,10-1 0-15,3 2-2 16,4 4-5-16,0 0-45 16,-9 0-31-16,-6 0-114 0</inkml:trace>
  <inkml:trace contextRef="#ctx0" brushRef="#br1" timeOffset="47090.34">21932 3831 580 0,'-5'0'36'16,"5"0"12"-16,0 0 4 0,13-1-12 15,6-5-32-15,1-1-5 16,-1 0-3-16,0-2-16 16,-9 1 15-16,-8 2-1 15,-2 3 6-15,-9 3 17 16,-11 0-19-16,-1 3 11 0,1 15 7 16,1 5-2-16,4 5 0 15,6 3-11-15,9 4-4 16,4-1-4-16,19-3 1 15,10-5-26-15,8-10-47 16,7-11-112-16</inkml:trace>
  <inkml:trace contextRef="#ctx0" brushRef="#br1" timeOffset="47610.25">22821 3730 534 0,'5'-22'197'0,"-5"1"-165"0,-3 1 18 15,-11 4-12-15,-6 3-21 16,-6 10-14-16,-4 3-5 16,-3 0 1-16,3 11 1 15,3 10-1-15,4 0 0 0,10 7-1 16,10-4-1-16,3 2 0 15,8-7-6-15,12-8-2 16,4-1 2-16,0-10 5 16,2 0 2-16,-1-11 2 15,-1-4 0-15,-4-3 2 16,-6-2-2-16,-1 4 0 0,-6 3 2 16,-2 3 0-16,-2 6 1 15,1 4 2-15,3 0-5 16,4 7-8-16,-2 7 4 15,5 3 4-15,1 2-24 0,-1-1-44 16,-1-4-18-16,-6-6-35 16,-2-3-126-16</inkml:trace>
  <inkml:trace contextRef="#ctx0" brushRef="#br1" timeOffset="47919.16">22902 3737 382 0,'-5'-25'169'0,"-1"1"-95"15,6 3 6-15,0 5-21 0,1 3-16 16,11 6-25-16,3 7-14 15,6 0-7-15,2 7 2 16,-2 11 1-16,-1-1-3 16,-2 3 2-16,-7-1-2 15,-8-3-14-15,-3-6-6 0,0-3 6 16,-3-7 21-16,-4 0-1 16,2-8 23-16,3-9 0 15,2 0-2-15,0-2-4 16,9-2 5-16,3 2-10 15,6 5-9-15,1 5-5 0,3 5-3 16,2 4-1-16,1 2 1 16,-1 10 0-16,0 8-2 15,0 2-12-15,-3 1-31 16,0-1-17-16,1 0-29 16,2-4-13-16,-2-9-67 15,-2-6-160-15</inkml:trace>
  <inkml:trace contextRef="#ctx0" brushRef="#br1" timeOffset="48245.43">23462 3663 349 0,'-5'-15'248'0,"-12"2"-193"0,-4 6-13 15,1 5-27-15,-3 2-11 16,1 5-2-16,8 10-4 16,4 6-1-16,6-1-2 15,4-1 3-15,4-2-1 16,11-6-4-16,5-8 3 0,1-3 6 15,4-6-2-15,-3-12-4 16,-2-8 2-16,-7-6 5 16,-5-6 4-16,-2-6 11 15,-6-3 26-15,0 1 10 16,-4 5-7-16,-3 3-8 16,0 11-12-16,2 8-6 0,3 8-5 15,-1 10-7-15,1 1-5 16,2 19-10-16,0 10-5 15,7 11 11-15,3 13-2 16,9 9 1-16,-2 9-16 16,-2 4-31-16,-8 0-71 0,-4-5-241 15</inkml:trace>
  <inkml:trace contextRef="#ctx0" brushRef="#br1" timeOffset="48991.88">19529 4959 712 0,'-1'3'40'15,"1"-3"-43"-15,0 0 27 0,11 0 25 16,5-5-8-16,4-6-30 15,2-6-6-15,2-2-2 16,-2 1-1-16,-7 1 0 16,-3 1-2-16,-9 3-1 15,-3 6-2-15,-8 5-4 16,-9 2-4-16,-5 7 7 0,-2 13 3 16,4 3 1-16,3 4-1 15,7 5 1-15,10-4 0 16,1-3-2-16,18-1 4 15,8-6-2-15,7-6-5 16,5-5-16-16,2-5-64 0,-5-2-57 16,-3-3-149-16</inkml:trace>
  <inkml:trace contextRef="#ctx0" brushRef="#br1" timeOffset="49477.45">19750 4937 562 0,'-16'-17'131'0,"6"-1"-74"16,7 3 5-16,3 5-21 15,8 4-27-15,15 5-13 16,2 1 0-16,6 7 1 16,-4 7-1-16,0 5 0 15,-9 3-4-15,-8 3-3 16,-6-4-4-16,-4 0-1 0,-2-6 3 16,-8-5 6-16,-3-6 3 15,6-4 2-15,-2-4 5 16,6-11 1-16,3-7 0 15,-2-1-3-15,14-4 0 0,6 4-4 16,3 1-4-16,8 7-1 16,0 8-1-16,1 7 5 15,-1 0-4-15,-5 15 3 16,-5 9-2-16,-6 2 0 16,-6 3 2-16,-7-2-1 15,0-4 0-15,-2-5-1 0,-5-6-1 16,0-10 3-16,-1-2 9 15,5-17 5-15,3-5 1 16,0-5-7-16,2-5 7 16,11 0-7-16,2 3-4 15,4 6-4-15,4 7-3 0,-2 5 2 16,1 11-2-16,0 0 2 16,-1 15 0-16,-3 4-1 15,2 4 0-15,-4 4-11 16,-1 0-7-16,0-2-15 0,0-7-25 15,-3-6-18-15,2-6-20 16,-2-6-27-16,-2-4-89 16</inkml:trace>
  <inkml:trace contextRef="#ctx0" brushRef="#br1" timeOffset="49691.84">20381 4844 429 0,'2'-24'187'0,"-2"2"-76"0,1 11-29 15,1 4-30-15,1 7-21 16,4 2-20-16,5 16-18 15,3 9 7-15,6 8 1 16,4 8 0-16,2 9 3 16,0 1-3-16,-1 4 2 15,-2-4-2-15,-2-7-1 0,-1-6 0 16,-5-11-5-16,-1-8-11 16,-8-10-19-16,-2-8-11 15,-5-3-21-15,0-12-8 16,-12-10-51-16,-8-6-296 0</inkml:trace>
  <inkml:trace contextRef="#ctx0" brushRef="#br1" timeOffset="49908.45">20376 4829 662 0,'-12'-29'74'0,"7"4"-39"16,5 7 19-16,5 6-15 15,15 6-27-15,4 6-11 16,6 4 0-16,1 10 0 15,-2 11-1-15,-7 3-3 16,-5 4-15-16,-14 3-11 16,-3-3-28-16,-10-6-28 15,-8-2 19-15,-6-9 24 0,3-5 1 16,8-10-33-16,6 0-55 16,7-14-145-16</inkml:trace>
  <inkml:trace contextRef="#ctx0" brushRef="#br1" timeOffset="50097.17">20666 4637 654 0,'5'-24'121'16,"-5"4"-35"-16,0 7-35 15,0 10-25-15,0 3-13 16,0 5-12-16,2 13-6 0,6 7 3 16,4 5 2-16,5 8 0 15,5-1 0-15,4 6 1 16,1-4-2-16,-4-1-20 15,-2-3-27-15,-8-6-35 16,-8-8-76-16,-5-8-127 16</inkml:trace>
  <inkml:trace contextRef="#ctx0" brushRef="#br1" timeOffset="50581.99">20671 4857 505 0,'-5'-15'198'0,"5"-2"-170"0,18 2 0 16,13 2-17-16,10 1-11 15,6 2-1-15,4 1 2 16,-5 3-2-16,-7 5-25 16,-12-1-22-16,-11 2 5 15,-12 0 27-15,-4 10 11 16,-6 5 8-16,-8 0 15 0,5 4 5 16,2-3 1-16,5 0-11 15,2-4-8-15,8-2-3 16,11-7 5-16,4-3 2 15,4 0 1-15,2-9-5 0,-2-7-4 16,-6 0 3-16,-2-4 0 16,-7-1-4-16,-3 3 22 15,-2 4 17-15,-5 2-11 16,2 2-3-16,-4 7-7 16,0 3-9-16,1 0-5 15,3 0-7-15,1 13-2 0,6 4 3 16,-2 8 2-16,5 6 0 15,1 8 0-15,-3 7 1 16,-4 9-1-16,-4 1 0 16,-4 2 0-16,-8-4-6 15,-12-9-19-15,-8-12-7 0,1-13 3 16,-6-15 20-16,6-5 12 16,7-20 7-16,8-9-1 15,9-11-2-15,3-8-5 16,23-5-1-16,15-4-5 15,12-3-54-15,11 2-123 0</inkml:trace>
  <inkml:trace contextRef="#ctx0" brushRef="#br1" timeOffset="51116.28">21811 4425 704 0,'-27'-11'37'0,"-2"4"-25"0,-8 7 40 15,7 0-24-15,1 11-18 16,10 10-6-16,6 4-3 15,13 6-1-15,7 3 1 16,18 3-1-16,10 2 1 0,6-1-2 16,1-2 4-16,-4-8-4 15,-5-5 1-15,-10-6-4 16,-10-5-11-16,-13-5 4 16,-17-3 15-16,-10-4 1 15,-8 0-2-15,-1 0-1 16,-2 0 2-16,6-4-1 0,7-2-3 15,12-2 0 1,11-3-9-16,4-5-39 0,19-6-89 16,12-4-21-16,2-6-71 15</inkml:trace>
  <inkml:trace contextRef="#ctx0" brushRef="#br1" timeOffset="51291.65">21871 4484 529 0,'8'-21'175'0,"-7"8"-64"15,-1 4-41-15,4 4-35 16,-4 3-12-16,2 2-14 15,5 5-6-15,5 9-9 16,3 10 5-16,5 2 2 16,4 12-3-16,3 0 3 0,-1 4-1 15,-3-1-10-15,-7 0-18 16,-8-3-17-16,-8-6-39 16,-7-8-69-16,-13-11-84 15</inkml:trace>
  <inkml:trace contextRef="#ctx0" brushRef="#br1" timeOffset="51415.94">21871 4675 594 0,'9'-20'72'0,"16"-3"-49"15,5 5 14-15,14-1-31 16,6 3-6-16,6 3 3 0,1 4-3 16,-3 4-89-16,-8-2-97 15</inkml:trace>
  <inkml:trace contextRef="#ctx0" brushRef="#br1" timeOffset="51685.9">22311 4503 594 0,'-25'-1'61'0,"-2"2"-10"15,-3-1 5-15,2 8-37 16,7 8-12-16,3 4-7 16,10 1-3-16,8 2-4 15,3-1-1-15,14-5-31 0,7-6-11 16,5-5 1-16,-2-6 12 15,0-2 12-15,-4-13 23 16,-2-5 3-16,-2 1 4 16,-7 1 17-16,0 2 12 15,-2 4 16-15,-3 3-12 16,-2 5-13-16,2 4-18 0,1 0-11 16,0 11-2-16,5 3-13 15,2 0-44-15,2-1-18 16,3-2-148-16</inkml:trace>
  <inkml:trace contextRef="#ctx0" brushRef="#br1" timeOffset="51909.71">22670 4396 695 0,'-19'-7'33'0,"-3"2"-2"0,2 5-14 16,2 12-7-16,0 10-6 15,6 3-2-15,8 5-1 16,4 0 0-16,0 3-2 16,16-5 0-16,6-5-2 15,5-5-24-15,2-5 8 0,3-10-28 16,2-3-10-16,0-7-25 16,-5-12-115-16</inkml:trace>
  <inkml:trace contextRef="#ctx0" brushRef="#br1" timeOffset="52128.13">22838 4334 680 0,'-8'-7'65'0,"1"1"-15"15,7 6-9-15,0 0-26 16,1 13-19-16,11 1 3 16,0 6 3-16,2 5-1 15,-1 1 2-15,3 5-2 0,-5 1 1 16,-1 0-4-16,-1-1-15 15,1-7-31-15,-1-2-19 16,-1-10-7-16,2-8 23 16,2-4-24-16,0-9-44 15,0-10-43-15,2-7 1 0</inkml:trace>
  <inkml:trace contextRef="#ctx0" brushRef="#br1" timeOffset="52293.5">23040 4400 538 0,'-12'-9'107'16,"-7"9"-25"-16,0 0-38 15,1 7-26-15,2 9 0 0,1 6-7 16,10 3-2-16,5 1-1 16,7 0-6-16,15-3 1 15,7-2-2-15,6-5 2 16,8-5-3-16,3-2-10 16,0-7-53-16,1-2-95 0,-6-11-220 15</inkml:trace>
  <inkml:trace contextRef="#ctx0" brushRef="#br1" timeOffset="52499.54">23518 4124 792 0,'7'-2'20'0,"7"2"-4"15,6 14-1-15,4 11 11 16,4 9-9-16,1 10-4 0,3 6-4 15,-1 9-6-15,-10 6 0 16,-6 4-2-16,-15 2-1 16,-20 6-10-16,-34-4-61 15,-25-1-113-15</inkml:trace>
  <inkml:trace contextRef="#ctx0" brushRef="#br1" timeOffset="53064.35">17552 6234 621 0,'-21'1'101'15,"-8"16"-66"-15,-2 11 11 16,-3 13-7-16,-2 16-12 16,4 11-13-16,10 4-1 15,12 6-5-15,10-3-4 16,10-6-4-16,27-13-3 0,18-10-9 16,17-14-4-16,15-12-15 15,17-11-63-15,9-9-76 16,9-9-181-16</inkml:trace>
  <inkml:trace contextRef="#ctx0" brushRef="#br1" timeOffset="54194.6">18168 6600 648 0,'-25'7'102'16,"8"-7"-84"-16,7 2 19 16,10-1-13-16,17-1-7 0,15 0-10 15,11-1 2-15,9-11-2 16,7-1-7-16,2-6 1 16,-8 1 0-16,-9-1 0 15,-13 0 1-15,-15-1-2 0,-12 2-1 16,-9 4 2-1,-21 7-3-15,-8 1-1 0,-4 6 3 16,-3 6 2-16,2 10 3 16,6 10-1-16,13 7-2 15,13 2-1-15,7 5 0 16,16-1-3-16,18-2 0 0,15-7 0 16,7-5-5-16,8-9-13 15,2-7-16-15,-3-9-48 16,-3 0-66-16,-18-12-164 15</inkml:trace>
  <inkml:trace contextRef="#ctx0" brushRef="#br1" timeOffset="54671.18">18730 6556 571 0,'-22'-28'109'0,"1"7"-46"16,8 4 9-16,10 7-25 16,3 7-17-16,9 3-26 15,11 1-8-15,7 11 5 16,1 8-1-16,3 2 3 0,-4-1-5 15,-5 0 2-15,-8-1-2 16,-12-5-5-16,-2-6-6 16,-2-5 8-16,-10-4 5 15,-3 0 3-15,1-10-1 16,2-5 2-16,4-2 0 0,6-4 7 16,2 0-3-16,3 0-1 15,16 6-7-15,3 3-3 16,4 10-1-16,1 2 1 15,2 8 3-15,-2 11-2 0,-2 6 1 16,-9 0-1-16,-3 6 0 16,-8-6-3-16,-5 0-2 15,0-7 2-15,-5-6-2 16,-7-4 2-16,4-8 6 16,4-3 5-16,4-13 2 15,0-2 0-15,4-5 0 16,11 2 2-16,2 0-4 0,7 3-3 15,1 6-3-15,4 6-3 16,-2 6 3-16,-1 1 0 16,-1 12-2-16,-1 7 0 15,-2 3-4-15,-5 0-11 0,1 1-7 16,-4 0-21-16,3-6-27 16,-2-6-33-16,2-6-27 15,-3-6-61-15</inkml:trace>
  <inkml:trace contextRef="#ctx0" brushRef="#br1" timeOffset="54913.09">19385 6560 565 0,'0'-28'100'16,"0"5"4"-16,0 4-31 15,-3 9-19-15,1 10-31 16,2 0-12-16,2 22-15 16,11 6 2-16,3 10 2 0,4 12 4 15,3 11-1-15,1 7 0 16,-3 3-1-16,-3 5-1 15,-2-3 1-15,-1-5-3 16,-3-13-2-16,-3-12 0 16,-2-13-3-16,-1-14-6 0,-6-10-8 15,0-6-5-15,-4-10-1 16,-11-9-21-16,0-9-52 16,-4-9-29-16,0-1-124 15</inkml:trace>
  <inkml:trace contextRef="#ctx0" brushRef="#br1" timeOffset="55170.75">19390 6630 604 0,'-10'-34'75'15,"7"2"-22"-15,3 8 4 16,1 2-4-16,16 11-20 0,0 7-29 16,9 4-3-1,1 6 1-15,2 13-2 0,-8 6 0 16,-5 4-4-16,-11 3-8 15,-2 1-11-15,-9-2-12 16,-12-5 0-16,0-6-12 0,1-4 26 16,0-7 4-16,8-7 2 15,8-2-5-15,1-4 1 16,12-12-34-16,13-6-36 16,6-8-50-16,4-7-143 15</inkml:trace>
  <inkml:trace contextRef="#ctx0" brushRef="#br1" timeOffset="55341.06">19657 6423 361 0,'0'-34'233'0,"-2"7"-131"16,-7 6-15-16,-1 8-29 16,2 8-17-16,1 5-21 15,2 2-12-15,5 16-8 16,0 9 0-16,1 5 2 0,10 7 2 16,7 4 0-1,1 1-3-15,1 0 2 0,-1 1-3 16,-4-5-10-16,-3-7-31 15,-7-6-44-15,-3-6-58 16,-2-15-89-16</inkml:trace>
  <inkml:trace contextRef="#ctx0" brushRef="#br1" timeOffset="55832.23">19624 6564 515 0,'-5'-17'128'15,"5"8"-74"-15,0 6 4 0,13 3-48 16,8 11-1-16,8 5-1 15,7 4-1-15,4 1-4 16,3-3-2-16,-6-5 0 16,-1-5 0-16,-7-4-1 15,-4-4-9-15,-8-4 6 16,-7-8-1-16,-3-4 2 0,-5-2 4 16,-2 0 7-16,0 2 10 15,0 3 5-15,0 6-6 16,0 5-9-16,0 2-8 15,3 7-6-15,5 8 3 16,1 5 1-16,5-2 0 0,2 3-1 16,-2-4-3-16,-1-9-7 15,0-1 4-15,-4-3 4 16,-2-4 3-16,-2 0 5 16,1-10 0-16,-5 2 4 15,3 1 10-15,-1-3 2 0,0 6 4 16,-1 4-10-16,1 0-9 15,4 14-7-15,2 4 1 16,2 13 2-16,0 5 0 16,-1 9 1-16,-5 3-1 15,-5 2-1-15,-7-4 1 16,-12-5-1-16,-8-9-2 0,-3-12-9 16,-3-15 0-16,3-5 8 15,3-19-6-15,10-12-19 16,5-8-3-16,12-8-15 15,7-6-83-15,20-4-302 0</inkml:trace>
  <inkml:trace contextRef="#ctx0" brushRef="#br1" timeOffset="56424.64">20903 6271 660 0,'-5'-6'63'0,"-15"-2"-35"16,-7 4 5-16,-7 4-16 16,0 0 0-16,-2 6-4 0,9 6-3 15,5 8 3-15,12 1-6 16,12 5-5 0,8 4-1-16,17 2-1 0,11 6 1 15,5-1 0-15,0-3 0 16,1 1-6-16,-12-7-5 15,-8-3 4-15,-14-8-8 0,-10-5 0 16,-15-6 12-16,-15-6 4 16,-4 0-1-16,-7 0 1 15,1-8 0-15,7-1 0 16,7 1-2-16,13 0 0 16,13-1-6-16,13 1-53 0,19-2-76 15,11 0-49-15</inkml:trace>
  <inkml:trace contextRef="#ctx0" brushRef="#br1" timeOffset="56751.18">21219 6427 525 0,'4'-13'204'15,"-6"2"-144"-15,-17 4-10 16,-10 3-27-16,-3 4-14 16,-7 0-5-16,5 11-1 15,5 9-1-15,4 1-3 16,11 2 0-16,9 2 0 0,5-2 0 15,7-3-2-15,11-3-1 16,9-10-5-16,1-6 0 16,7-1-1-16,-1-7 5 15,-2-8 3-15,-1-6 1 16,-8 1 3-16,-7 1-2 0,-4 1 7 16,-4 6 15-16,-4 3 0 15,-4 4-7-15,0 5-5 16,0 0-7-16,0 10-4 15,0 6-1-15,5 6 2 16,4 3-2-16,6 0-16 16,0-1-34-16,4-8-27 0,-6-3-59 15,1-6-119-15</inkml:trace>
  <inkml:trace contextRef="#ctx0" brushRef="#br1" timeOffset="57350.09">21049 6532 360 0,'-4'2'97'0,"4"-2"-13"16,4 0-8-16,8 0-33 16,8-7-15-16,1 1-12 15,6-1 3-15,-7 0-6 16,-4 2 1-16,-6-1-8 0,-10 0-3 15,-13 5 1-15,-16 0-6 16,-9 1-26-16,-12 0 9 16,-5 1 18-16,-3 2 2 15,4 2 2-15,10 4 8 16,9-1 21-16,14-4-13 0,11 3-8 16,15-2-2-16,21-3-5 15,16-2 6-15,10 0 0 16,14 0-7-16,2-2-3 15,-7-7 1-15,-10 2 0 16,-19-4-3-16,-18 0-13 0,-17 3 1 16,-35 1 6-16,-12 1-1 15,-19 2 8-15,-8 4 1 16,-2 0 3-16,5 0 10 16,15 11 7-16,13-1-2 15,20-1 1-15,21 3-11 0,15-4-10 16,34 0-1-16,21-1 3 15,15-4-19-15,15-3-63 16,5-1-84-16,-9-16-208 16</inkml:trace>
  <inkml:trace contextRef="#ctx0" brushRef="#br1" timeOffset="57891.54">21857 6248 573 0,'-17'-14'61'15,"-13"1"-24"-15,-4 7 20 16,-7 2-9-16,2 4-16 15,0 5-18-15,7 7 4 0,6 8-7 16,16 3-6-16,10 6-3 16,4 1-2-16,21 4 0 15,5 2 0-15,8-2 1 16,4-1-7-16,-5 0-8 16,-4-6-10-16,-10-2 16 0,-11-9 5 15,-12 1 2-15,-5-6-1 16,-20-4 3-16,-9-3 0 15,-7-1-1-15,-1-3 0 16,4 0 1-16,6 0-1 16,10-4-1-16,15-6-19 15,7-4-29-15,22-8-61 0,10-4-55 16,11-11-223-16</inkml:trace>
  <inkml:trace contextRef="#ctx0" brushRef="#br1" timeOffset="58083.81">21900 6215 663 0,'0'-26'121'15,"0"7"-56"-15,-2 6-11 16,-2 4-27-16,1 9-8 16,3 0-11-16,0 11-8 15,9 8-3-15,6 12 4 16,4 3-1-16,4 5-1 16,3 4 2-16,-1 2 1 0,-6-1-8 15,-2-1-15-15,-10-4-10 16,-6-3-27-16,-1-9-44 15,-10-8-59-15,-7-7-264 16</inkml:trace>
  <inkml:trace contextRef="#ctx0" brushRef="#br1" timeOffset="58525.94">21891 6494 650 0,'0'-16'77'15,"3"2"-35"-15,19 2-2 0,7 1-30 16,9 4-12-16,6 0 3 15,8 1-2-15,4 1-22 16,-3-1-14-16,-2-1-14 16,-6 0-19-16,-5-5 22 15,-6-2 26-15,-9-4 20 16,-8-2 9-16,-9 2 35 16,-8 2 15-16,-8 2 11 0,-13 7-30 15,-7 3-8-15,-8 4-10 16,2 2-2-16,2 11-12 15,5 6-1-15,6 2-2 16,13 7-3-16,6-4 0 0,2-1-4 16,10-1 3-16,12-8-7 15,4-3-4-15,1-9-4 16,7-2-1-16,-6-4 7 16,5-10 9-16,-9-2 1 15,-2 1 1-15,-2 1 4 16,-8 2 12-16,-3 5 6 0,-3 1-2 15,-2 4-2-15,-1 2-11 16,-1 4-7-16,3 7-2 16,2 4 1-16,6 0-3 15,1 1-26-15,4 0-30 16,3-5-61-16,5-4-20 0,-1-7-199 16</inkml:trace>
  <inkml:trace contextRef="#ctx0" brushRef="#br1" timeOffset="58748.14">22746 6257 615 0,'-20'-16'78'0,"-4"7"-11"15,2 5-24-15,-2 4-25 16,2 2-9-16,2 13-3 16,10 6-3-16,6 4 0 15,4 4-1-15,5 1 1 0,16 0-2 16,6-1-1-16,3-4 0 15,8-2-8-15,1-7-14 16,0-5-4-16,1-5-14 16,-2-6-42-16,-4 0-12 15,-7-13-118-15</inkml:trace>
  <inkml:trace contextRef="#ctx0" brushRef="#br1" timeOffset="58964.68">22965 6241 187 0,'-13'-14'481'15,"4"5"-427"-15,2 2 20 0,7 5-25 16,0 2-15-16,0 0-22 16,9 12-9-16,2 1 8 15,3 6 0-15,3 5-3 16,-2 1-5-16,2-2-1 16,-3 4-2-16,-4-1 1 15,0-1-1-15,-3-1-10 0,-5-3-19 16,1-5-32-16,-3-5-36 15,0-6-36-15,0-5-104 16</inkml:trace>
  <inkml:trace contextRef="#ctx0" brushRef="#br1" timeOffset="59198.87">23116 6306 370 0,'0'-15'259'15,"-8"1"-197"-15,-6 5 7 16,-4 7-27-16,-2 2-14 15,-1 0-8-15,2 7-12 0,4 5-4 16,6 5-2-16,4 1 0 16,5 1 0-16,7 1 1 15,10 1 3-15,8 1-2 16,6-3-3-16,3 1 0 16,2-4 1-16,0-2-1 0,2-3-11 15,-4-3-35-15,-4-4-37 16,-4-4-52-16,-1-2-154 15</inkml:trace>
  <inkml:trace contextRef="#ctx0" brushRef="#br1" timeOffset="59448.54">23405 6077 600 0,'1'-14'67'0,"6"3"1"15,5 5 0-15,3 6-28 16,2 6-10-16,6 13-19 16,0 10 0-16,2 5 2 15,1 7-4-15,-3 5 0 16,-5 1-1-16,-3 3-1 16,-5 2-4-16,-10-1-1 0,-2 3-2 15,-27-2-3-15,-18-7-27 16,-24-8-88-16,-21-12-375 15</inkml:trace>
  <inkml:trace contextRef="#ctx0" brushRef="#br1" timeOffset="74311.86">2494 9089 744 0,'-7'0'52'0,"5"0"-37"16,2 0 32-16,10-3-22 16,14-2-11-16,8-1-10 0,9 1 4 15,15-2 1-15,3 0-3 16,4 0-2-16,7-3 0 15,-1 3-4-15,-3 0 2 16,-5-1-1-16,-5 1 1 16,-8 1-2-16,-10 1 1 15,-6 1-4-15,-8 2 3 0,-6 1-1 16,-8 1-9-16,-3-2-13 16,-7 2-13-16,0 5-36 15,-15 2-34-15,-11 2-34 16,-8 2-344-16</inkml:trace>
  <inkml:trace contextRef="#ctx0" brushRef="#br1" timeOffset="74595.7">2682 9181 569 0,'-15'1'117'0,"9"-1"-69"16,6 0 34-16,16-3-50 15,14-7-14-15,11 2-9 16,14-3 5-16,7 0-1 15,5 1-6-15,2-1-3 16,-7 4-2-16,0-2-1 16,-9 2 1-16,-6 0-4 0,-10 0 2 15,-8 3 1-15,-5-1 0 16,-14 1-1-16,-3 3 2 16,-3-2 2-16,-4 3-2 15,0 0-2-15,0 0-2 0,1-1-6 16,4 1-13-1,-2 0-12-15,4-3-57 0,2-5-62 16,-1-1-127-16</inkml:trace>
  <inkml:trace contextRef="#ctx0" brushRef="#br1" timeOffset="74915.12">3186 8817 719 0,'-17'-7'108'0,"8"1"-99"0,4 4 28 16,5 2-11-16,11 0-18 15,4 9-8-15,10 2 5 16,3 4 7-16,6-2-8 16,0 2 1-16,0 1 1 15,2 0-3-15,-3 0-2 16,-1 2 0-16,-3 1 0 0,-7 1 1 15,2 2 0-15,-8 3 2 16,-3 1 0-16,-12 3-2 16,-2 3-2-16,-21 2 0 15,-11-3-1-15,-6 6-2 0,-3-5-10 16,-9 1-12-16,5-3-44 16,-1-2-85-16,11-7-281 15</inkml:trace>
  <inkml:trace contextRef="#ctx0" brushRef="#br1" timeOffset="75335.09">3731 8774 776 0,'0'-2'40'0,"0"2"-17"16,16 3-7-16,10 15 18 16,6 6-12-16,2 6-15 15,4 10 2-15,-4 2-2 16,-6 6 1-16,-8 7-6 16,-11 5-1-16,-9 0-2 0,-25 4 2 15,-13-2-6-15,-16-6-20 16,-14-4-32-16,-11-8-20 15,-8-10-60-15,-7-9-231 16</inkml:trace>
  <inkml:trace contextRef="#ctx0" brushRef="#br1" timeOffset="75695.07">2502 8670 723 0,'-30'0'23'16,"-2"20"-23"-16,3 17 2 0,6 15 21 15,5 12-4-15,9 11-3 16,9 9 1-16,9 7-3 16,23-3-7-16,19-1-7 15,17-4-3-15,20-12-37 16,14-13-72-16,6-22-134 0</inkml:trace>
  <inkml:trace contextRef="#ctx0" brushRef="#br1" timeOffset="81058.09">4661 8722 604 0,'0'-12'89'0,"0"1"-20"16,0 4 6-16,0 3-33 0,6 4-16 16,1 0-19-16,-2 11-7 15,0 7 3-15,1 8-1 16,-5 5 0-16,2 5-2 15,-3-3 3-15,0 3-1 16,0-4-2-16,0-3 2 16,5-8 0-16,2 0-1 0,5-6 2 15,8-5 0-15,8-2 0 16,2-5-2-16,8 1 1 16,2-4-2-16,2 0-15 15,1 0-31-15,-5-7-72 16,-3-6-106-16</inkml:trace>
  <inkml:trace contextRef="#ctx0" brushRef="#br1" timeOffset="81336.23">5092 8917 446 0,'-4'-2'264'0,"4"-6"-242"16,0 1 25-16,17 0-24 15,5-4-4-15,2-1-11 16,1 0-6-16,-1-3-2 15,-6 1 0-15,-11 2 1 16,-7 1 0-16,0 4 0 16,-15 1-3-16,-7 6 2 0,0 0 3 15,0 7 2-15,3 10 3 16,8 4-2-16,7 2-2 16,4 6-3-16,11-4 2 15,10 2-3-15,8-4-2 0,7-4-8 16,-2-3-22-16,4-9-53 15,-4-7-83-15,-5-1-252 16</inkml:trace>
  <inkml:trace contextRef="#ctx0" brushRef="#br1" timeOffset="81599.9">5414 8695 730 0,'-2'-10'32'16,"2"4"11"-16,7 6-6 15,8 0-14-15,4 11-13 16,1 7-5-16,2 7 2 16,-3 7-3-16,-4 3 1 0,-5 3 1 15,-4 1-4-15,-3 1 1 16,-3-3 1-16,2-5-1 16,1-1-1-16,3-6 0 15,3-4-2-15,5-5 1 0,6-6-1 16,5-4 1-16,3-6-7 15,0 0-22-15,-7-11-50 16,-6-9-55-16,-10-5-80 16</inkml:trace>
  <inkml:trace contextRef="#ctx0" brushRef="#br1" timeOffset="81717.98">5516 8929 652 0,'-19'-7'55'15,"12"0"-26"-15,9-1 11 16,27 1-27-16,13 0-18 15,16-5-45-15,8-4-59 16,2-7-124-16</inkml:trace>
  <inkml:trace contextRef="#ctx0" brushRef="#br1" timeOffset="82311.81">6549 8593 402 0,'7'-21'359'16,"0"2"-306"-16,-6 4 1 15,3 6-13-15,-2 7-16 16,-2 2-12-16,0 10-14 0,0 16-3 16,-2 10 4-16,-9 14 2 15,3 9-2-15,-5 5 0 16,2-1 0-16,1-3-1 15,2-6 1-15,3-15-6 16,3-12-3-16,0-10 5 0,2-15-3 16,0-4 8-16,0-19 3 15,4-9-2-15,5-13-4 16,-2-10 2-16,2-10 0 16,1-1 0-16,2 3 0 15,-2 6 0-15,1 6 2 16,-2 17 1-16,0 9 3 0,0 14-1 15,6 9-2 1,0 2-5-16,5 20 0 0,6 8 2 16,2 7-1-16,5 12 1 15,1 4 0-15,-2 0 0 16,-1 5 0-16,-3-1 1 0,-4-5-13 16,-5-4-8-16,-8-4-22 15,-5-11-19-15,-6-8-55 16,-7-17-51-16</inkml:trace>
  <inkml:trace contextRef="#ctx0" brushRef="#br1" timeOffset="82476.95">6511 8890 496 0,'0'-13'235'16,"12"-1"-202"-16,15 1-30 0,11 0 6 15,14 0 1-15,6 0-9 16,5 1-42-16,-7-10-177 16</inkml:trace>
  <inkml:trace contextRef="#ctx0" brushRef="#br1" timeOffset="82889.31">7193 8817 538 0,'-5'0'194'0,"5"0"-151"15,2-2 12-15,12-3-30 0,9 1-5 16,8-2-10-16,6 3-6 16,4 1-4-16,3 0-4 15,-5 2-56-15,-6 0-103 16,-10 0-187-16</inkml:trace>
  <inkml:trace contextRef="#ctx0" brushRef="#br1" timeOffset="83018.34">7321 8956 697 0,'7'0'36'0,"18"-2"-24"15,9 0-8-15,9-3-6 0,6-2-37 16,3-2-154-16</inkml:trace>
  <inkml:trace contextRef="#ctx0" brushRef="#br1" timeOffset="83368.5">7951 8522 762 0,'-7'-12'126'0,"3"3"-118"0,2 4 10 15,2 5-1-15,0 3-7 16,6 13-17-16,2 11 5 15,0 7 2-15,-1 7 0 16,0 5 1-16,-3 1 0 16,-3-3-2-16,1-5 2 0,-2-5 0 15,0-5-1-15,0-8 1 16,0-5-1-16,0-7 1 16,0-4 0-16,8-1 0 15,8 0-1-15,7-2 3 16,6 1 1-16,10-1-1 0,9 0-1 15,3-1-2-15,5-1 0 16,3 0-5-16,-5 0-25 16,-6-3-50-16,-8-12-137 15</inkml:trace>
  <inkml:trace contextRef="#ctx0" brushRef="#br1" timeOffset="84058.16">8034 8254 582 0,'-2'-8'197'15,"2"1"-163"-15,7 3 14 16,13 4-31-16,7 0-4 16,7 0-5-16,5 5-6 0,4 2-1 15,2-1 1-15,-4-1-1 16,-1 2 1-16,-12-5-3 16,-6 0-1-16,-7-2-7 15,-12 0-2-15,-3 0 5 16,-18 0-7-16,-9 0-4 0,-3 0 6 15,-8 0 11-15,-1 10-2 16,0 7 3-16,2-1-3 16,5 1 2-16,3 3 1 15,6-4-1-15,7-4-1 16,5-4 1-16,8-8 0 0,3 0 3 16,1-11 9-1,12-10-8-15,3-8-4 0,3-3 1 16,3-2 1-16,0 0 8 15,-3 6 9-15,-2 3 0 16,-2 7 1-16,-5 5-1 0,-1 9-5 16,-2 4-11-16,-2 10-4 15,3 11-1-15,2 8-1 16,2 8 2-16,3 7 0 16,1 6-13-16,2 2-22 15,-2 0-41-15,2-9-86 0,2-9-209 16</inkml:trace>
  <inkml:trace contextRef="#ctx0" brushRef="#br1" timeOffset="84417.01">8867 8335 697 0,'-11'-14'38'0,"-9"7"-2"16,-2 7 3-16,1 13-19 15,0 16-5-15,2 12-7 16,7 15 1-16,10 6-2 16,2 8-5-16,12 1-2 15,12-3-1-15,7-5-17 0,3-13-24 16,1-12-25-16,4-16-40 16,-5-15-36-16,-4-9-171 15</inkml:trace>
  <inkml:trace contextRef="#ctx0" brushRef="#br1" timeOffset="84936.87">9059 8535 249 0,'-6'-9'500'15,"3"4"-480"-15,1 5 10 16,2 6-18-16,5 14-11 16,4 7 7-16,4 5-3 15,-1 2 4-15,3-4-7 0,-6 1-2 16,-4-8 0-16,-3-7 0 15,-2-9-5-15,0-7 4 16,-5-9 4-16,-4-14 3 16,-1-7-3-16,2-8 0 0,2-5 8 15,6-1 2-15,0 1-1 16,2 9-2-16,9 7-8 16,4 10 0-16,0 13-2 15,7 4-3-15,2 19 2 16,4 12-1-16,-2 3 1 15,1 8 2-15,-1 3-2 0,-8 3 2 16,-4-7-1-16,-4-7-8 16,-7-7-7-16,1-9 4 15,-4-13 8-15,0-5 5 16,0-14 13-16,0-13 1 0,-2-7-5 16,4-7 0-16,8-3 0 15,5 1-1-15,4 2-5 16,3 9 3-16,3 6-4 15,1 12-1-15,-4 9-1 16,0 5-3-16,0 11-1 16,-3 10-1-16,-1 8 2 0,-1 6 1 15,-5 4 0-15,-1 5 0 16,-3-2 0-16,-1 3-11 16,-2-6-11-16,-2-3-30 15,6-11-39-15,1-11-58 16,2-10-133-16</inkml:trace>
  <inkml:trace contextRef="#ctx0" brushRef="#br1" timeOffset="85113.15">9806 8677 764 0,'2'-1'74'0,"-2"1"-45"16,0 5-10-16,2 13 0 15,0 5-2-15,3 4-10 16,3 5-3-16,-1 2-3 15,5-2-2-15,-2-5-1 16,1-2-25-16,0-11-33 0,-2-10-43 16,1-4-105-16</inkml:trace>
  <inkml:trace contextRef="#ctx0" brushRef="#br1" timeOffset="85321.14">9989 8364 804 0,'6'-10'40'0,"6"9"-24"16,3 4 9-16,4 24-5 15,6 11-4-15,2 15-9 16,0 8-6-16,-4 12 1 0,-6 0-2 16,-12 2 0-16,-5-7-4 15,-11-7-31-15,-17-15-32 16,-12-17-44-16,-5-19-95 15</inkml:trace>
  <inkml:trace contextRef="#ctx0" brushRef="#br1" timeOffset="85819.92">11064 8160 564 0,'-7'-32'87'0,"0"7"-3"0,-1 7-8 16,0 8-24-16,4 10-18 15,1 3-26-15,1 19-13 16,2 11 3-16,0 10 4 16,5 13 0-16,5 9 3 15,4 5 0-15,6 5-1 0,-1 2-3 16,1-3-1-16,0-6-1 16,-4-10-4-16,-6-10-22 15,-5-11-24-15,-5-14-20 16,-15-13-42-16,-12-10-78 15</inkml:trace>
  <inkml:trace contextRef="#ctx0" brushRef="#br1" timeOffset="86265.55">10742 8590 466 0,'-2'-18'288'16,"7"0"-265"-16,27-1-8 15,15-1 1-15,18 4 4 0,12-2-5 16,7 6-8-16,3 1 11 15,-11 6-2-15,-11 5-9 16,-16 0-6-16,-15 8-1 16,-20 10-6-16,-10 6-7 0,-4 0 10 15,-15 7 2-15,1-2-3 16,0-1 4-16,3-1 0 16,4-8 0-16,5-3-1 15,2-5-12-15,0-7-5 16,11-4 1-16,-1 0 1 0,5-16-2 15,-1-2 3-15,3-7 11 16,-2 2 4-16,4 0 5 16,0 5 8-16,6 3 1 15,-3 8 6-15,3 7-4 16,-1 0-7-16,-3 13-3 16,-5 4-5-16,-2 3-1 15,-8 3-2-15,-5-3-1 0,-1-2-1 16,0-7 3-16,-3-10 1 15,-2-1 4-15,1-1 15 16,4-19 2-16,0-5-6 16,7-3-4-16,8-5-6 0,10-3-4 15,8 5-6-15,4-7-51 16,2 2-172-16</inkml:trace>
  <inkml:trace contextRef="#ctx0" brushRef="#br1" timeOffset="86794.35">12652 8214 686 0,'-12'-20'40'0,"-12"4"-32"15,-4 3 37-15,-6 8-20 16,-4 5-8-16,1 0-6 16,5 7 13-16,9 12-1 15,7 3-7-15,12 5-10 0,4 7-2 16,14 4-3-16,10 4 0 16,8-1-2-16,6 0 2 15,2 0-2-15,-6-3-6 16,-5-8-8-16,-10-5-14 15,-11-7-10-15,-8-8 19 0,-20-6 13 16,-11-2 7-16,-6-2 3 16,-5-11-3-16,2-1 1 15,10-4 0-15,8-2-1 16,17 0 1-16,6 2-22 16,27-4-75-16,15 3-44 15,9-3-191-15</inkml:trace>
  <inkml:trace contextRef="#ctx0" brushRef="#br1" timeOffset="87427.05">12827 8364 194 0,'32'-11'506'0,"-32"4"-425"16,-13 1-32-16,-13 6-21 15,-1 0-6-15,-7 9-4 0,8 11-15 16,3 5-1-16,8 3 2 16,10 1-4-16,5 1-1 15,5-3 1-15,15-6-1 16,3-6-6-16,3-6-15 15,-4-8-9-15,2-1 4 0,-7-12-9 16,-7-9 7-16,-6-4 19 16,-4-6 10-16,0-3-1 15,-6 4 33-15,1 5-2 16,0 3-7-16,2 10-2 16,3 7-7-16,5 5-8 0,10 5-6 15,5 13-3-15,6 5 2 16,0 6 1-16,1 3 0 15,-5-2-1-15,-6-5 2 16,-5-3-10-16,-6-6 0 16,-5-9 4-16,0-5 4 0,-5-2 3 15,-2-13 6-15,2-5 1 16,2-7-2-16,3-6-1 16,6 3 0-16,6 0 1 15,8 4-3-15,5 10-4 16,2 7-2-16,1 7 1 15,1 6-3-15,0 11 3 0,-7 8-1 16,-8 0 1-16,-4 3 1 16,-10 1-2-16,-5-6 1 15,-12-1 0-15,-5-9-1 16,3-6 2-16,0-7 1 0,5 0 5 16,5-18 6-16,9-4-3 15,0-3-1-15,16-4-3 16,8 1-3-16,7 3-1 15,3 6-1-15,1 6 0 16,1 10-2-16,-4 3 1 0,-1 5 1 16,-4 11-1-16,-5 6 1 15,-1 3-4-15,-3 5-16 16,-2 0-1-16,-3 0 0 16,-1-3-15-16,-1-6-44 15,-4-5-45-15,0-10-101 16</inkml:trace>
  <inkml:trace contextRef="#ctx0" brushRef="#br1" timeOffset="87672.96">13555 8454 589 0,'8'-10'126'16,"-3"-3"-95"-16,6 3 15 0,7-2-23 16,-1 2-4-16,5-2-13 15,2 1-4-15,-5 0-2 16,-4 0-2-16,-8 3 1 15,-6 2 2-15,-1 3 1 16,-15 3 0-16,-7 5 3 0,-7 11 5 16,2 5 10-16,2 9-4 15,6 5-10-15,11 0-5 16,8-3-1-16,18-3-15 16,13-6-40-16,13-12-47 15,12-9-141-15</inkml:trace>
  <inkml:trace contextRef="#ctx0" brushRef="#br1" timeOffset="88025.21">14322 8224 534 0,'2'-14'276'0,"5"3"-227"15,-3 6 4-15,1 5-29 0,2 3-13 16,2 17-7-16,4 10-3 15,1 12 4-15,1 9 1 16,0 10-4-16,0 3-2 16,-1 0 1-16,-2-3-4 0,-2-8-19 15,-3-11-17-15,-2-14-43 16,-5-17-55-16,0-11-61 16</inkml:trace>
  <inkml:trace contextRef="#ctx0" brushRef="#br1" timeOffset="88246.87">14313 8254 683 0,'0'-30'95'0,"7"5"-78"15,17 8 19-15,6 9-7 16,9 8-11-16,-1 2-9 16,-4 16-4-16,-7 9 0 15,-9 3-5-15,-16 4 0 0,-5 3-6 16,-21-3-16-16,-10-7-7 15,-5-2 5-15,-3-9-5 16,8-7-1-16,5-3-3 16,15-6-21-16,14 0-37 0,4-12-163 15</inkml:trace>
  <inkml:trace contextRef="#ctx0" brushRef="#br1" timeOffset="88431.23">14776 8242 281 0,'6'-9'560'0,"-6"2"-528"16,0 3-2-16,0 4-12 16,0 10-13-16,0 7 0 15,0 8-4-15,0 8 0 16,0 6-1-16,3-2 0 16,2 1-4-16,-3-6-28 15,-2-8-47-15,0-13-79 0,0-11-162 16</inkml:trace>
  <inkml:trace contextRef="#ctx0" brushRef="#br1" timeOffset="88644.88">14697 8210 734 0,'6'-16'70'16,"12"2"-51"-16,9 8 24 16,7 6-18-16,7 9-5 15,2 12-10-15,-3 7-6 16,-6 11 0-16,-9 4-3 0,-16 3-1 15,-9 0-3-15,-7-3-16 16,-20-7-17-16,-7-10-7 16,-7-8 4-16,-1-9 18 15,4-9-17-15,11-5-47 16,13-11-73-16,12-7-245 16</inkml:trace>
  <inkml:trace contextRef="#ctx0" brushRef="#br1" timeOffset="88990.13">15179 8304 713 0,'7'8'145'0,"-7"-1"-140"0,-7 5 5 15,-4 10 13-15,-2 4-2 16,-1 1-14-16,4 2-6 16,2-6 1-16,3-4-5 15,-1-8 4-15,6-9-2 0,0-4-5 16,0-17 4-16,4-11-1 15,3-12-7-15,1-6 5 16,2-5 5-16,2-1 1 16,1 6 3-16,0 5 2 15,-1 9 2-15,-3 9 3 16,0 13 0-16,-2 10-9 16,3 2-1-16,0 20-3 0,2 8-1 15,5 11 2-15,-1 10 1 16,0 6 0-16,2 2-2 15,-5 0-6-15,-5 0-14 16,-6-7-28-16,-2-11-42 0,-10-14-72 16,-14-14-153-16</inkml:trace>
  <inkml:trace contextRef="#ctx0" brushRef="#br1" timeOffset="89100.53">15058 8385 701 0,'22'-13'29'0,"12"1"-33"15,14 5-2-15,11 3-30 16,9-5-50-16,-4-2-201 16</inkml:trace>
  <inkml:trace contextRef="#ctx0" brushRef="#br1" timeOffset="89813.89">16110 8171 705 0,'0'-4'110'0,"2"4"-85"15,0 0 10 1,-1 7-28-16,9 13 0 0,-3 7-2 16,0 3-3-16,0 4-2 15,-5 0 2-15,-2-6-1 16,0-6-1-16,-2-8-5 15,-8-8 2-15,-1-6 0 0,0-12 4 16,-1-9-3-16,3-8 1 16,1-6 0-16,4-3 2 15,4-1 1-15,0 2 2 16,15-1-1-16,4 12-2 0,9 4-1 16,4 12 0-1,5 10-3-15,2 1 4 0,0 20-2 16,-1 7 2-16,-6 7-2 15,0 5 1-15,-10 0 0 16,-5 2-1-16,-7-5-3 16,-8-9-12-16,-2-8-5 15,-7-9 8-15,-6-11 10 0,-3-6 4 16,3-13 3-16,6-10 1 16,3-6 8-16,4-4 0 15,9-3 1-15,9 3-2 16,6 3-4-16,5 10-4 0,3 4-1 15,2 13 0-15,-3 9-2 16,-1 3 2-16,-1 14-3 16,-5 8-2-16,-4 5 3 15,-3 6 0-15,-5 0-2 16,-3 3 0-16,-1 0 0 16,-1 0-14-16,-2-7-19 0,0-2-25 15,2-12-56-15,-1-10-36 16,0-8-210-16</inkml:trace>
  <inkml:trace contextRef="#ctx0" brushRef="#br1" timeOffset="89973.98">16901 8254 158 0,'7'-8'625'16,"-6"2"-566"-16,1 5 12 16,0 1-47-16,1 8-11 15,5 12-1-15,-1 5-4 16,2 9-6-16,-4 9 1 0,-3 7-1 15,-2 5-12-15,-11-2-45 16,-12 1-112-16</inkml:trace>
  <inkml:trace contextRef="#ctx0" brushRef="#br1" timeOffset="92902.27">6223 9678 728 0,'-8'-11'54'16,"2"2"-8"-16,5 6 8 16,1 3-22-16,0 0-16 15,5 12-15-15,5 6 1 16,3 4 6-16,5 6-2 15,-2 6-2-15,-2 0-3 0,1 2 1 16,-4 3-2-16,-3 0 0 16,0-3-3-16,-1-6-14 15,-3-3-12-15,1-9-20 16,-2-9-35-16,-1-9-58 0,-2-9-174 16</inkml:trace>
  <inkml:trace contextRef="#ctx0" brushRef="#br1" timeOffset="93087.17">6101 9751 720 0,'-14'-19'54'16,"12"-5"-24"-16,2 1 21 16,16-2-27-16,18 0-11 15,10 3-12-15,5 3-1 0,4 10-2 16,3 9-31-16,-4 2-66 15,-9 14-44-15,-9 3-148 16</inkml:trace>
  <inkml:trace contextRef="#ctx0" brushRef="#br1" timeOffset="93435.32">6673 9873 664 0,'5'-24'74'0,"-3"1"-19"16,-2 2 6-16,0 3-21 0,-6 9-25 16,-9 4-14-16,-4 5-1 15,-1 2-2-15,-3 10 1 16,4 4 0-16,0 2 0 16,9 1-3-16,3-2 2 15,2-5-6-15,5-1 1 0,0-8 4 16,5-1 2-16,5-2 3 15,4 0-1-15,4-3-1 16,3-1 1-16,-1 4-2 16,6 0 2-16,-3 5-1 15,3 7-1-15,-4 5 0 0,4 3-2 16,-3-5-17-16,-3 1-18 16,-1-6-8-16,-2-7-13 15,-3-3-16-15,-4-5-15 16,-3-15-107-16</inkml:trace>
  <inkml:trace contextRef="#ctx0" brushRef="#br1" timeOffset="93613.72">6859 9830 234 0,'-1'-36'273'0,"-5"4"-173"16,2 3-17-16,0 4-23 15,3 9-8-15,1 6-5 16,0 6-23-16,0 4-12 16,8 9-9-16,0 9-4 0,3 9 3 15,4 8 0-15,-3 3-1 16,3 4-1-16,-3 1 1 15,2-1-16-15,1-9-17 16,-3-3-22-16,4-10-43 16,-2-12-23-16,0-8-125 0</inkml:trace>
  <inkml:trace contextRef="#ctx0" brushRef="#br1" timeOffset="93827.34">7036 9730 628 0,'-10'-17'87'0,"1"11"-23"15,-1 6-22-15,-3 1-31 16,0 16-11-16,2 8 1 16,1 3 1-16,4 7 1 15,6-1 2-15,0 1-3 16,9-2-1-16,8-6 0 16,8-4 0-16,4-5-2 0,3-6-18 15,4-4-7-15,1-5-17 16,-1-3-59-16,2-1-44 15,-6-14-344-15</inkml:trace>
  <inkml:trace contextRef="#ctx0" brushRef="#br1" timeOffset="94077.89">7255 9919 380 0,'-14'0'257'16,"7"0"-228"-16,6-2 9 15,1-3 9-15,7-4-14 0,9 0-22 16,2-5-10-16,2-3-1 15,-2 1 1-15,-7 2-1 16,-6 2 2-16,-5 1 7 16,-4 8 11-16,-8 3-13 15,-8 3-5-15,3 11 4 16,3 6 6-16,6 3 0 0,6 5-4 16,2 1-4-16,14-6-3 15,11-1-1-15,14-8-7 16,7-7-41-16,7-7-97 15,5-11-281-15</inkml:trace>
  <inkml:trace contextRef="#ctx0" brushRef="#br1" timeOffset="94745.93">8206 9717 116 0,'2'-12'524'16,"-2"-1"-440"-16,2 10-6 15,5 3-29-15,1 3-25 16,4 17-16-16,0 7-3 0,2 9-2 16,1 4-1-16,-3 3-3 15,-4 0 2-15,-3-7-2 16,-5-8-2-16,0-4-7 16,-5-18 2-16,-5-6 3 15,-2-6 12-15,-1-18-2 0,4-9 0 16,-1-9 0-16,6-6-1 15,4 1 2-15,0 3-4 16,7 8 0-16,9 8-1 16,9 12 2-16,4 8-3 15,3 8-1-15,2 8 1 0,-1 13-3 16,-3 9 2-16,-5 5 0 16,-3 0-1-16,-8 5-2 15,-6-5-2-15,-6-3-7 16,-2-7-2-16,0-10 0 15,-4-12 9-15,-4-3 9 16,2-14 4-16,2-13 10 0,4-7-4 16,0-7 1-16,9-2-5 15,7 2-3-15,3 6-1 16,5 8-3-16,5 10 0 16,-2 12-1-16,2 5-2 15,-4 11 0-15,0 12 0 0,-6 7 1 16,-2 8-2-16,-3 3 1 15,-5 0 1-15,0 2-2 16,-3-2-10-16,-1-5-17 16,0-6-30-16,0-12-67 0,3-9-88 15</inkml:trace>
  <inkml:trace contextRef="#ctx0" brushRef="#br1" timeOffset="95015.27">8960 9830 754 0,'0'-9'60'16,"0"1"-39"-16,5 7 20 15,10 1-24-15,-1 7-5 16,3 11-10-16,-3 5-3 16,-3 7-1-16,-4 4-3 0,-5-2-10 15,-2 1 2-15,-4-7 4 16,-5-1 7-16,0-5 2 15,2-9 2-15,3-1 15 16,4-6-2-16,2-4-4 0,16 0 0 16,10-7-6-16,13-4-4 15,6-5-17-15,13-6-58 16,-4-2-149-16</inkml:trace>
  <inkml:trace contextRef="#ctx0" brushRef="#br1" timeOffset="95372.57">9678 9722 695 0,'0'0'58'0,"17"0"-33"0,4 0-5 15,13 0 3-15,7-1-5 16,5 1-15-16,-3 0-1 16,-2 0-48-16,-11 0-139 15,-12 4-206-15</inkml:trace>
  <inkml:trace contextRef="#ctx0" brushRef="#br1" timeOffset="95502.2">9798 9842 597 0,'-5'5'104'15,"5"-5"-98"-15,17 2 26 16,10-2-23-16,7 0-4 0,9 0-5 16,1-2-64-16,1-5-53 15,-2-3-320-15</inkml:trace>
  <inkml:trace contextRef="#ctx0" brushRef="#br1" timeOffset="96002.43">10188 9719 694 0,'4'0'66'0,"1"6"-54"16,2 4 17-16,4 6 7 16,2 0-15-16,0-1-20 15,-6-2 1-15,0 0-2 0,-7-8-3 16,0-3-7-16,-6-2 5 16,-4-5 4-16,-5-11 0 15,0-3 0-15,1-5 3 16,4-5 1-16,3 3 11 15,7 1 6-15,-2 0-6 16,13 5-8-16,9 7-4 0,4 7-2 16,8 6-3-16,5 3 1 15,1 13-2-15,-1 8 3 16,-6 4-2-16,-4 2 2 16,-5 1 0-16,-10 1-1 15,-4-8 1-15,-6-2 1 0,-2-6-3 16,0-9 0-16,-5-7 2 15,-2 0 4-15,0-12 2 16,4-9 0-16,3-6 5 16,0-2-2-16,5-3-1 0,9 2-3 15,1 4 6-15,4 5-5 16,3 7-4-16,-1 7 0 16,2 7-3-16,1 0 0 15,-3 14 1-15,-1 6 0 16,-2 5 0-16,0 2-1 15,-6 5 2-15,0 2-5 0,-2-4-9 16,-1 0-6-16,-2 0-18 16,4-6-38-16,0-6-64 15,1-13-83-15</inkml:trace>
  <inkml:trace contextRef="#ctx0" brushRef="#br1" timeOffset="96171.29">10939 9807 833 0,'0'0'58'16,"0"0"-29"-16,0 0-15 16,0 14-2-16,0 5 3 0,0 10-9 15,-2 7-3-15,0 1-3 16,-3 6 0-16,-2 0-16 16,0-4-41-16,-1-10-83 15,3-14-212-15</inkml:trace>
  <inkml:trace contextRef="#ctx0" brushRef="#br1" timeOffset="96355.87">11480 9965 918 0,'-4'0'24'0,"-6"0"-17"16,0 2 1-16,1 12-1 15,-4 6-4-15,-1 3-6 16,2 2-34-16,1-5-88 16,0-10-474-16</inkml:trace>
  <inkml:trace contextRef="#ctx0" brushRef="#br1" timeOffset="97053.93">12287 9548 624 0,'-7'-8'48'16,"2"3"-4"-16,4 3 18 15,1 2-15-15,0 0-14 0,6 13-25 16,7 3 3-16,3 4 4 16,0 3-6-16,1 0-5 15,-2 0-4-15,-5-2 2 16,-3-3-2-16,-5-5 0 15,-2-3-5-15,0-2-2 16,0-7 0-16,0-1 4 0,0-3 3 16,0-11 1-16,0-1 0 15,8 0 0-15,4-2 0 16,0 5-1-16,4 6 0 16,4 6-2-16,3 0 2 15,4 15 0-15,4 5 1 0,-1 1 2 16,3-2-2-16,-6 3-1 15,-5-6 1-15,-3-6-2 16,-5-4 1-16,-3-6 2 16,-8-4 4-16,-1-11 5 15,0-7-5-15,-2 1-3 16,0-4-2-16,-7 1-1 16,-2 3-7-16,0 5-25 0,5 3-39 15,4 6-77-15,0 6-89 16</inkml:trace>
  <inkml:trace contextRef="#ctx0" brushRef="#br1" timeOffset="97325.43">12758 9675 662 0,'-2'0'108'16,"2"-4"-70"-16,2-4 26 16,12-4-39-16,8 3-9 0,6-3-10 15,5 0-5-15,0-3-1 16,-6 1-1-16,-3 0 1 15,-7-1-3-15,-14 5 0 16,-3 3 1-16,-16 3-3 16,-12 4 2-16,1 4 3 15,-2 10 0-15,2 4 2 0,7 3-1 16,8 2 1-16,13 2-3 16,5-2 1-16,19-1-4 15,11-3-12-15,11-2-27 16,9-7-39-16,5-6-60 15,4-4-197-15</inkml:trace>
  <inkml:trace contextRef="#ctx0" brushRef="#br1" timeOffset="97896.57">13611 9518 794 0,'-4'-18'36'16,"-8"4"-27"-16,-4 3 13 15,-5 7-5-15,-3 4-4 16,-6 5-11-16,1 12 0 16,2 8-2-16,1 1 0 0,6 2 0 15,12 0-2-15,8-3 1 16,0-6 0-16,10-5-8 16,10-5 6-16,4-7 1 15,1-4-2-15,-2 2 1 16,4-12 2-16,-2 3 1 0,-1-2 2 15,-1 2-1-15,-4 5-2 16,3 4 2-16,0 0 0 16,-6 8-2-16,2 2 1 15,-2 5-1-15,-3 1-12 16,-6-2-38-16,-2-3-11 16,-3-6-34-16,-2-5 10 0,0 0 4 15,-4-5 17-15,1-9 42 16,1-6 49-16,2-3 60 15,0-3 3-15,0 2-23 16,12 3 4-16,1 3-28 16,3 7-13-16,6 5-18 0,0 6-10 15,0 10 0 1,2 7-2-16,-4 6 1 0,-4 4 0 16,-3 0 0-16,-10-1 1 15,-3-4-1-15,0-6-1 16,-7-5 1-16,-6-10 3 0,6-1 8 15,2-3 12-15,3-13-4 16,2 0-9-16,4-4-6 16,15-1-3-16,3-1-3 15,8 5-17-15,1 2-62 16,3 4-97-16,-4 8-223 0</inkml:trace>
  <inkml:trace contextRef="#ctx0" brushRef="#br1" timeOffset="98122.86">14042 9622 401 0,'-14'4'200'0,"4"-4"-144"16,10 0 35-16,0 0-35 16,12-4-4-16,9 0-42 0,2-4-9 15,4-2 2-15,2 0-3 16,-7 2 0-16,-7-2 1 16,-6 1-1-16,-9 4 0 15,-2 4 1-15,-18 1-5 16,-2 3 6-16,-5 9 3 0,1 6 5 15,4 4-4-15,9-1-3 16,9 3-4-16,4-1-8 16,17-5-42-16,15-6-85 15,12-5-233-15</inkml:trace>
  <inkml:trace contextRef="#ctx0" brushRef="#br1" timeOffset="98705.95">15087 9589 531 0,'2'-6'93'0,"5"-5"-48"16,-7-1 35-16,-11 3-37 0,-11 1-28 16,-6 2-13-16,-10 4 0 15,-3 2 2-15,-3 4-3 16,3 7 0-16,7 2 5 15,6 4 0-15,9-1-1 16,14 1-4-16,5-4 1 0,13-2-2 16,12-8 1-16,5-3 0 15,9 0-1-15,-2-10-1 16,1-13-2-16,-4-6 4 16,-4-6 0-16,-6-10 1 15,-6-5-2-15,-6-4 5 0,-7 3 3 16,-3-2 5-16,-2 9 1 15,0 8-5-15,-2 10 3 16,-3 10 1-16,-2 12-8 16,-1 6-1-16,3 20-6 15,-2 11 2-15,5 7 0 0,4 12 2 16,-2 6-3-16,15 3 1 16,1 0-1-16,4-3-6 15,1-4-24-15,1-9-29 16,5-10-24-16,0-15-34 15,1-8-54-15,5-12-198 0</inkml:trace>
  <inkml:trace contextRef="#ctx0" brushRef="#br1" timeOffset="99256.52">15446 9537 301 0,'7'-32'252'0,"-7"5"-177"0,-7 10 7 16,-13 6-33-16,-5 9-16 15,-4 2-18-15,2 7-7 16,6 14-4-16,3 6-1 15,9 3-3-15,9 0 0 16,5 1 1-16,14-4-4 16,2-6-7-16,2-6-18 0,3-7-13 15,-3-8-3-15,-5 0 4 16,-2-10 8-16,-4-8 7 16,-5-6 3-16,-3-4 15 15,-1-4 7-15,-2 0 19 16,1 1 18-16,1 5 13 0,3 6 4 15,1 6-14-15,6 9-14 16,1 5-15-16,2 3-8 16,3 13-3-16,2 8 0 15,-4 2 0-15,0 2-1 16,-5 1 0-16,-6-2 0 16,-4-5 0-16,-2-4-4 0,-2-10-4 15,-8-2 4-15,3-6 3 16,4-2 9-16,-2-9 3 15,5-8 2-15,0-1-2 16,7-3 2-16,6-2-2 16,4 3-1-16,3 2-1 0,3 8-6 15,-3 9-1-15,-2 3-3 16,0 3-1-16,-3 13 1 16,-5 9 0-16,-1 0 0 15,-6 3 2-15,2 0 0 16,-4-3 0-16,1-4-2 0,-2-4-11 15,2-2-9-15,1-8-3 16,3-3-8-16,4-4-5 16,5 0-22-16,0-6-27 15,4-6-90-15,1-4-175 16</inkml:trace>
  <inkml:trace contextRef="#ctx0" brushRef="#br1" timeOffset="99514.54">15956 9569 426 0,'3'-7'125'16,"-3"2"-63"-16,0 1 5 15,0 4-16-15,2-2-23 0,3 2-13 16,3 0-10 0,4-1 2-16,3-3-3 0,4-3-4 15,0 0 0-15,-4-4 0 16,0-2-1-16,-8 1-2 16,-7-1 3-16,0 1 2 15,-10 4 2-15,-9 6 4 16,-1 2 4-16,-2 7 1 0,0 13 1 15,8 5 5-15,8 6-10 16,6 1-2-16,8 4-5 16,14-4-1-16,19-1 1 15,12-3-6-15,12-6-50 16,7-7-121-16</inkml:trace>
  <inkml:trace contextRef="#ctx0" brushRef="#br1" timeOffset="100253.59">2438 11689 222 0,'20'0'-26'0</inkml:trace>
  <inkml:trace contextRef="#ctx0" brushRef="#br1" timeOffset="100487.24">2553 11696 138 0,'12'0'126'0,"0"0"-35"16,-4 0 16-16,-2 0-12 15,-5 0-20-15,-1-2-1 16,0 2-10-16,-3 0-15 16,-11 0-24-16,-10 0-11 15,-10 0-7-15,-15 0-1 16,-12 0-3-16,-12 3-1 0,-13 3 0 16,-8-1-3-16,-6 4 2 15,0 0-1-15,2 0 1 16,16 0-1-16,11 1 1 15,16 0-2-15,19-2 1 16,20 2-13-16,16-4-45 16,18-2-96-16,22-2-9 15</inkml:trace>
  <inkml:trace contextRef="#ctx0" brushRef="#br1" timeOffset="100750.01">2536 11878 502 0,'-8'0'136'16,"-13"0"-130"-16,-10 0 43 15,-2 0-1-15,-6 0-10 0,-4 0-24 16,-6 0-6-16,-7 0 2 16,-3 4-2-16,-11 2-5 15,-5 0-3-15,-6 4 1 16,-2 0-1-16,-2-4 0 15,5 0 2-15,4 1-4 0,8-4 2 16,17-3 2 0,11 0-18-16,15 0-29 0,14-7-59 15,11-8-75-15</inkml:trace>
  <inkml:trace contextRef="#ctx0" brushRef="#br1" timeOffset="101067">1749 11464 759 0,'-2'-5'25'0,"-13"5"-11"15,-2 5-1-15,-7 18-13 16,-6 7 3-16,-4 10-1 16,-2 4 0-16,2 9 0 15,-3 1 1-15,5 2 3 16,1-6-1-16,5-3-5 15,1-9 3-15,10-8 2 0,3-10 2 16,7-4-5 0,5-5 2-16,5-1 4 0,22 1-4 15,9 7-1-15,16 2-1 16,14 3-1-16,11 4 2 16,9-1-4-16,6-2-1 0,0-4-25 15,-3-9-40-15,-2-7-57 16,-7-4-111-16</inkml:trace>
  <inkml:trace contextRef="#ctx0" brushRef="#br1" timeOffset="101333.23">2648 11515 701 0,'0'-5'50'16,"0"4"-24"-16,11 1 3 16,10 12-21-16,6 13 8 15,7 8 5-15,7 9-7 16,1 9-5-16,-2 5-6 0,-10 1-1 16,-11 4-1-16,-16 3 1 15,-6-2-5-15,-31-1-17 16,-21-6-24-16,-14-3-18 15,-16-13-67-15,-12-11-115 16</inkml:trace>
  <inkml:trace contextRef="#ctx0" brushRef="#br1" timeOffset="101634.3">1258 11541 721 0,'-10'-20'30'0,"-10"11"-17"15,-5 9-4-15,-6 23-6 16,4 16 5-16,3 19 5 15,2 13 2-15,9 8 3 16,13 7-6-16,15 6-8 0,22-2-2 16,21 0-11-16,17-8-45 15,16-10-65-15,17-18-94 16</inkml:trace>
  <inkml:trace contextRef="#ctx0" brushRef="#br1" timeOffset="102275.37">3864 11578 751 0,'4'-19'50'0,"-2"2"-20"0,-1 8 15 16,3 9-12-16,1 4-17 15,-3 18-13-15,3 8-2 16,-2 10 3-16,0 10 0 16,-1 7-2-16,0-3-1 15,-2-3 1-15,3-4-2 0,1-7 0 16,3-8 1-16,3-7 0 15,5-7-1-15,5-6 0 16,6-5 1-16,13-6 0 16,3-1-1-16,7-3-4 15,2-11-10-15,4-4-19 0,-3-4-34 16,-8-4-60-16,-3-3-40 16</inkml:trace>
  <inkml:trace contextRef="#ctx0" brushRef="#br1" timeOffset="102545.27">4406 11822 629 0,'-10'4'55'0,"4"-2"-9"16,6-1-19-16,6-1 0 15,13 0-7-15,6 0-11 16,4-8-4-16,1-3-3 16,-1-3-2-16,-10 0-3 0,-7-1-7 15,-11 2 2-15,-1 5 4 16,-17 4 4-16,-10 4 1 15,-4 5 3-15,1 13 8 16,1 7 4-16,9 6 3 16,8 2-7-16,12 1-5 0,0 4-5 15,19-4-1-15,10-6-5 16,5-5-17-16,9-6-6 16,2-12-21-16,-1-5-60 15,-3-13-66-15</inkml:trace>
  <inkml:trace contextRef="#ctx0" brushRef="#br1" timeOffset="102788.88">4793 11572 607 0,'-6'-12'138'16,"0"1"-110"-16,6 11 10 16,0 2-17-16,10 19-15 0,4 8 0 15,6 11 3-15,-1 8 3 16,-1 4-5-16,-4 4-3 15,-2 0-2-15,-5-3 0 16,-2-6-2-16,0-7 1 16,1-8 1-16,5-9-2 0,1-5-2 15,8-11 4-15,0-5-4 16,1-2-21-16,-1-14-43 16,-6-11-46-16,-6-8-81 15</inkml:trace>
  <inkml:trace contextRef="#ctx0" brushRef="#br1" timeOffset="102902.34">4862 11814 687 0,'-14'-6'83'16,"12"-3"-81"-16,6 2 27 15,28 1-24-15,16 2-5 16,13-4-57-16,12-6-79 0,5-2-159 16</inkml:trace>
  <inkml:trace contextRef="#ctx0" brushRef="#br1" timeOffset="103502.07">5920 11628 495 0,'3'-13'236'15,"0"7"-162"-15,-3 1-18 16,0 5-19-16,0 13-24 0,0 9-9 16,0 6-1-16,0 8 1 15,0 2-2-15,0 3-2 16,-3-4 0-16,1-7 1 16,-3-7-1-16,2-9 1 15,-6-12-1-15,2-2 2 0,1-20 3 16,1-12-1-16,1-7-2 15,4-11 0-15,0-3 2 16,0-4 2-16,13 2-2 16,1 5-2-16,5 5-1 15,0 13-1-15,-1 10 1 0,1 15-2 16,0 7 0-16,1 15-2 16,-1 13 2-16,3 13 1 15,-2 8 1-15,-5 6-3 16,4 3 2-16,-4 3-1 15,-1-2-2-15,-6-4-7 16,3-5-10-16,-5-9-9 0,1-9-25 16,-5-9-24-16,-2-12-42 15,0-11-81-15</inkml:trace>
  <inkml:trace contextRef="#ctx0" brushRef="#br1" timeOffset="103658.33">5873 11833 711 0,'-8'-9'38'16,"8"0"-12"-16,7 2 8 15,23 0-26-15,13 2-7 0,9-1-6 16,9 2-18-16,6 0-38 16,-3-7-81-16</inkml:trace>
  <inkml:trace contextRef="#ctx0" brushRef="#br1" timeOffset="103893.67">6481 11747 706 0,'-3'-1'53'0,"3"-7"-16"15,10 2 9-15,11-4-20 16,7 3-11-16,11 2-13 16,2 1-1-16,1 4-1 0,-1 0-8 15,-7 2-61-15,-13 5-90 16,-14 2-126-16</inkml:trace>
  <inkml:trace contextRef="#ctx0" brushRef="#br1" timeOffset="104005.88">6561 11838 455 0,'-17'11'214'0,"9"-6"-164"0,8-1-7 16,23-2-13-16,15-1-5 16,11-1-21-16,6 0-21 15,5-7-64-15,1-9-162 16</inkml:trace>
  <inkml:trace contextRef="#ctx0" brushRef="#br1" timeOffset="104511.46">7392 11662 482 0,'-10'-11'40'0,"-3"-7"-39"16,-1-1 46-1,2 2 15-15,4 3 12 0,1 2-13 16,2 3-3-16,5 7-10 16,0 2-24-16,1 12-18 15,8 10-5-15,1 6 2 16,2 8-2-16,0 2 0 0,1-1-1 16,-4-1 0-16,-4-8 0 15,-1-6-7-15,-4-8-11 16,0-12 0-16,-7-2 5 15,-6-19 9-15,-3-7-8 16,-2-8 6-16,2-5 6 0,2-4 1 16,4 1 4-16,7 2 4 15,3 8-3-15,7 5 0 16,14 9-3-16,7 13-2 16,7 5-3-16,5 9 0 15,7 16 2-15,2 3 0 16,-3 6 0-16,-1 6 0 0,-2-3 0 15,-2 2 0-15,-5-1 0 16,2-6 0-16,-7-5-2 16,-7-8-6-16,-4-8-51 15,-8-9-35-15,-7-2-9 16,-5-19-68-16</inkml:trace>
  <inkml:trace contextRef="#ctx0" brushRef="#br1" timeOffset="104686.5">7721 11451 655 0,'-3'-14'87'0,"-1"7"-40"0,3 7-2 16,1 0-21-16,1 16-13 15,6 7-6-15,4 9 6 16,5 8 0-16,0 4-8 16,2 6-2-16,-2 4-2 15,2-1-29-15,-4-9-75 16,-2-6-102-16</inkml:trace>
  <inkml:trace contextRef="#ctx0" brushRef="#br1" timeOffset="105123.55">8218 11323 75 0,'-6'-20'623'0,"-13"11"-575"0,-6 7-8 16,2 4-11-16,-4 18-6 16,2 14-3-16,1 5-12 15,10 11 10-15,5 5-6 16,9 4-8-16,8 0-3 15,13-2-1-15,7-3-2 0,10-10-12 16,2-10-13-16,3-11-25 16,2-12-35-16,-4-11-42 15,-5-9-166-15</inkml:trace>
  <inkml:trace contextRef="#ctx0" brushRef="#br1" timeOffset="105637.29">8414 11544 699 0,'-5'0'18'16,"1"5"-15"-16,4 13 6 16,0 6 11-16,7 0-6 0,1 5-7 15,3-4-5-15,-8-3-2 16,0-7-2-16,-3-4-7 16,0-9 7-16,-8-2 5 15,-1-15 0-15,-4-7-4 16,4-9 6-16,1-3 11 0,1-4 5 15,4 1 1-15,3 2-7 16,0 6-5-16,10 8-5 16,3 8-1-16,8 11-5 15,-1 2-2-15,4 17 1 16,3 7 0-16,-2 5 1 0,-4 3 1 16,-2 2 0-1,-3 0 0-15,-7-4 1 0,-4-5-4 16,-5-7 2-16,0-6 0 15,0-8-2-15,0-4 5 16,-3-9 8-16,3-14 3 0,0-4-1 16,1-6-3-16,10-2 2 15,5 2 0-15,5 2-1 16,-1 10-5-16,4 4-1 16,0 12-3-16,-4 5-2 15,1 9 2-15,-3 11-2 0,-1 5 1 16,-2 7 0-16,-3 2 0 15,3 1-1-15,-6 1 0 16,1 0-6-16,0-4-12 16,0-7-15-16,3-4-30 15,-2-8-36-15,1-12-39 16,0-1-198-16</inkml:trace>
  <inkml:trace contextRef="#ctx0" brushRef="#br1" timeOffset="105838.03">8972 11612 635 0,'0'-15'101'0,"0"7"-32"16,0 2-1-16,0 6-33 0,0 2-19 16,3 14-15-16,0 5 1 15,4 8 1-15,-1 3 0 16,1 4-2-16,-4-1-1 16,3 1 0-16,-2-4-3 15,-1-5-10-15,-1-4-9 0,0-9-18 16,-1-7-21-16,1-7-49 15,2 0-12-15,-1-17-237 16</inkml:trace>
  <inkml:trace contextRef="#ctx0" brushRef="#br1" timeOffset="106059.03">9157 11344 732 0,'3'-11'60'0,"2"9"-32"16,6 4 8-16,5 22-25 16,7 8 14-16,0 9-11 15,4 10-7-15,0 7-1 16,-5 0-5-16,-4-1-1 16,-13 3 0-16,-5-3-5 15,-23-4-21-15,-24-5-34 0,-16-12-109 16</inkml:trace>
  <inkml:trace contextRef="#ctx0" brushRef="#br1" timeOffset="107673.09">8953 11810 1 0,'-2'-9'411'16,"-3"2"-336"-16,-1-2-1 16,2 0-15-16,3 2-5 15,1 2-12-15,0-3-12 0,3 6-20 16,10 2 6-16,1 0-5 15,5 7 0-15,-4 10-2 16,4 2-3-16,-9 6-5 16,-2 4 2-16,-5 2-2 0,-3-3-1 15,-7 0 2-15,-9-1-4 16,-4-2 6-16,-1-5-4 16,-3-7 7-16,4 0 12 15,5-6 10-15,1-3 5 16,7-3-14-16,4 1-6 0,3 0-7 15,7 2-3-15,11 1-3 16,7 0 3-16,10 1-3 16,2-3 2-16,2-1-3 15,2 0 2-15,0-4-4 16,-7 2 2-16,-4 0-20 16,-5-9-10-16,-5-1-31 0,-6-7-42 15,0-1-83-15</inkml:trace>
  <inkml:trace contextRef="#ctx0" brushRef="#br1" timeOffset="108200.4">10492 11064 605 0,'-17'-30'90'0,"-3"8"-49"15,-4 8 15-15,-1 9-22 16,5 5-2-16,2 14-16 0,2 9-11 15,10 11 2-15,5 13-1 16,1 4-2-16,8 10-1 16,12 7 0-16,0 3-3 15,5 0 1-15,-3-1 0 16,-1-4 0-16,-5-7-1 0,-4-8 0 16,-9-6-9-16,-3-9-7 15,-7-10-16-15,-15-8-7 16,-5-8-54-16,-7-10-47 15,-10 0-95-15</inkml:trace>
  <inkml:trace contextRef="#ctx0" brushRef="#br1" timeOffset="108673.2">10133 11644 470 0,'-22'-30'140'0,"15"5"-55"16,5 3-16-16,19 1-33 16,17 3-19-16,15 2-9 0,12-2-7 15,12 4 0-15,4-2 0 16,0 3 1-16,-7 3 3 15,-7 2 4-15,-16 5-7 16,-11 3 0-16,-17 3-3 16,-9 8 1-16,-10 7-2 15,0 3 2-15,-2 5 1 16,-6-2-1-16,3 3 0 0,3 0 0 16,0-5 1-16,2-3-3 15,0-6-12-15,0-5-8 16,2-6-3-16,-2-2 14 15,2-5 10-15,-2-12 2 0,1-3-1 16,3-4 1-16,2-1 12 16,3 0 9-16,1 4-5 15,9 6-5-15,1 7-2 16,6 6-7-16,4 2 0 16,-1 12 1-16,2 9 1 15,-1 6 0-15,-5 2-2 0,-3 2-2 16,-8-3-1-16,-7-5 0 15,-5-5 1-15,-2-7-2 16,0-8 2-16,-5-3 11 16,1-13 14-16,2-6-12 15,2-9-9-15,4-5-2 16,14-2-3-16,8 1-2 0,9-2-13 16,6 1-41-16,7 0-118 15,1 3-380-15</inkml:trace>
  <inkml:trace contextRef="#ctx0" brushRef="#br1" timeOffset="109211.96">12135 11210 376 0,'8'-21'275'0,"-8"5"-221"16,0 0 6-16,-13 7-17 16,-9 5-20-16,-4 4-6 15,-4 0-10-15,-1 13 6 16,3 5 0-16,7 6-8 0,4 5 0 16,12 5 0-16,5 2-1 15,13 5 0-15,11-2-3 16,13 4 0-16,2-4 2 15,6-2-4-15,-2-2-11 16,-5-10-5-16,-9-4 6 16,-14-7 1-16,-15-7-5 15,-5-7 6-15,-25 0 11 0,-11 0 3 16,-7-7 2-16,2-3-3 16,1 0 5-16,11 2-5 15,10-2-6-15,17 3 3 0,7 4-16 16,26-2-26-16,16-1-62 15,11-1-23-15,8-5-108 16</inkml:trace>
  <inkml:trace contextRef="#ctx0" brushRef="#br1" timeOffset="109910">12435 11378 670 0,'0'-18'86'0,"-9"9"-26"16,-16 2-25-16,-2 7-15 15,-4 0 0-15,-1 11-14 16,5 10-6-16,9 6 1 15,7 3-1-15,11 2 0 16,2 0-1-16,18-3 1 0,9-6-6 16,1-5-10-16,3-9-9 15,-3-7 0-15,-3-2 2 16,-4-11-3-16,-5-9 11 16,-6-3 5-16,-5-2 5 15,-4-5 5-15,-3 2 6 0,0 1 7 16,0 5 14-16,-2 5-8 15,2 6-4-15,0 9 0 16,0 2-6-16,11 5-11 16,3 9 2-16,4 6 0 15,0 1 0-15,1 3 0 16,-2-5 0-16,-5 1-1 0,-5-6-4 16,-3-3-4-16,-4-6 5 15,0-3 3-15,-4-2 1 16,-3-3 1-16,4-10 1 15,1-3 0-15,2-5 0 0,2 1 2 16,10-2 2-16,6 3-3 16,4 3-1-16,1 5-1 15,4 6-2-15,0 5-1 16,-4 7 1-16,1 7-2 16,-5 8 2-16,-4-1 2 15,-3 1 0-15,-5-1 0 0,-4-3 0 16,-3-4 0-16,0-5-2 15,-3-4 1-15,-2-5 4 16,0 0 4-16,1-10 5 16,4-5-4-16,0-4-1 15,5-2-2-15,9 1-5 0,3 2 3 16,3 4-3-16,2 4 1 16,-1 9-2-16,1 1 0 15,-1 9-1-15,-7 7 0 16,1 4 0-16,-4 3 1 15,-4 0 0-15,0 0 0 0,-1-5 0 16,-1-2 0-16,0-3 0 16,0-5 0-16,2-4-8 15,1-4-16-15,3 0-16 16,-1-2-38-16,3-11-56 16,0 3-69-16,-1-6-144 15</inkml:trace>
  <inkml:trace contextRef="#ctx0" brushRef="#br1" timeOffset="110156.81">13127 11483 150 0,'0'-5'350'15,"2"-1"-238"-15,-2 3-27 16,3-1-32-16,4 3-2 16,2-3-26-16,9-1-13 0,-1-3-6 15,7 0 0-15,1-5-3 16,1-1-3-16,-7-2 0 16,-4 0 0-16,-8 0 1 15,-7 3 0-15,-2 4-1 16,-18 6 1-16,-7 3 8 0,1 3 11 15,-1 14-5-15,1 5-5 16,10 9-5-16,12 1-4 16,4 2 1-16,18 0-1 15,15-2-9-15,9-5-24 16,11-9-42-16,4-8-97 16,4-10-453-16</inkml:trace>
  <inkml:trace contextRef="#ctx0" brushRef="#br1" timeOffset="110542.01">13999 11196 655 0,'5'-15'94'16,"-3"5"-37"-16,-2 7 3 15,4 3-22-15,1 5-20 16,2 15-14-16,2 10-1 15,4 11 6-15,1 7-1 16,0 7-4-16,1 4-3 16,-1 2 0-16,0-4 0 0,3-4-4 15,-7-8-10-15,0-9-9 16,-3-11-21-16,-6-13-32 16,-1-10-48-16,-1-5-35 15</inkml:trace>
  <inkml:trace contextRef="#ctx0" brushRef="#br1" timeOffset="110765.57">13997 11219 719 0,'-1'-25'44'16,"4"6"-11"-16,15 6 9 0,9 13-14 16,5 0-10-16,5 13-9 15,2 11 1-15,-7 7 1 16,-5 4-8-16,-11 5-3 15,-11-1-1-15,-5-5-6 16,-21-2-17-16,-6-9-20 0,-7-7 0 16,-6-6 6-16,6-9-11 15,3-1-31-15,9-9-63 16,14-7-288-16</inkml:trace>
  <inkml:trace contextRef="#ctx0" brushRef="#br1" timeOffset="110985.73">14430 11221 776 0,'5'-3'49'16,"-1"-12"-3"-16,-4 11-8 0,3 6-25 16,1 15-9-16,4 8-2 15,2 7 0-15,4 3 0 16,1 8-2-16,1-4 1 15,-2-1-2-15,-3-4-21 16,-6-7-24-16,-1-9-36 0,-4-13-63 16,-4-5-72-16</inkml:trace>
  <inkml:trace contextRef="#ctx0" brushRef="#br1" timeOffset="111215.34">14435 11241 566 0,'0'-25'103'16,"2"3"-55"-16,12 9 12 15,8 10-21-15,7 3-12 16,3 5-12-16,2 13-11 16,3 11 3-16,-4 3-2 15,-8 5-3-15,-8 5-2 0,-14-2 2 16,-3 0-2-16,-13-4 0 16,-11-6-1-16,-7-7 0 15,-6-7-6-15,3-5-3 16,2-6 1-16,8-5-20 15,7 0-45-15,12-14-74 0,5 0-183 16</inkml:trace>
  <inkml:trace contextRef="#ctx0" brushRef="#br1" timeOffset="111599.25">14863 11355 775 0,'-5'7'43'0,"-5"0"-43"15,3 7 15-15,2 6 13 16,1-1-5-16,3 1-18 16,1-2-2-16,0-6-3 15,0-1 0-15,3-9 0 0,0-2 0 16,1-14-1-16,-4-11-1 16,0-7 1-16,0-9 1 15,0-4 0-15,0-3 4 16,0-2 4-16,9 1 2 0,2 7-2 15,1 2-2-15,3 9-2 16,1 9-2-16,-1 10 2 16,-1 12-2-16,-1 3-3 15,1 21 0-15,-4 9 0 16,1 4 0-16,-2 12 2 16,-4 2-2-16,-1 3 0 0,-1 2 1 15,-1-6-1-15,-2-2-4 16,0-6-11-16,0-8-13 15,0-7-20-15,-7-12-26 16,-5-12-71-16,-3-3-133 16</inkml:trace>
  <inkml:trace contextRef="#ctx0" brushRef="#br1" timeOffset="111709.48">14880 11397 622 0,'0'-19'100'0,"4"0"-68"15,12 8 3-15,11 2-29 0,13 3-6 16,5 4-20-16,12-3-53 15,0-2-57-15</inkml:trace>
  <inkml:trace contextRef="#ctx0" brushRef="#br1" timeOffset="112446.43">15644 11099 749 0,'0'-1'57'0,"0"1"-45"16,0 0 8-16,0 7-15 16,1 9 10-16,-1 4-12 15,0 3-1-15,0 4-2 16,0-4 1-16,-1-2-1 15,-5-7 0-15,1-3 1 0,-5-7-3 16,5-4 2 0,-2-7 4-16,4-11-1 0,-1-7-1 15,4-4 0-15,0-3 0 16,9-2 0-16,3 1 0 16,7 4 1-16,1 6-2 15,1 8 1-15,0 12-3 0,5 3 2 16,-4 9-3-16,2 12 2 15,-2 8 1-15,-4 7-1 16,-4-1-1-16,-1 0 1 16,-6 2 0-16,-3-7-2 0,-4-5-8 15,0-7 2-15,0-10 2 16,0-8 6-16,-6 0 1 16,5-12 7-16,-1-10-3 15,2-4 1-15,0-8 0 16,5-2-1-16,9-2-1 0,4 5 3 15,4 3-4 1,3 6-1-16,0 8-2 0,0 9 1 16,-1 7-1-16,-1 7-1 15,-4 13-2-15,-4 7 3 16,-2 5-1-16,-5 4 1 16,0-1-1-16,-4 3-8 15,-1 1-17-15,1-3-13 0,1-4-18 16,0-6-51-16,0-8-58 15</inkml:trace>
  <inkml:trace contextRef="#ctx0" brushRef="#br1" timeOffset="112852.15">16273 11275 532 0,'-3'-10'72'0,"1"0"12"0,2 1-4 15,0 2-27-15,5 3-18 16,5 0-21-16,-1 4-6 15,-1 0-3-15,4 12-3 16,-5 3 0-16,-5 8-2 0,-2 3 0 16,-6 2-3-16,-12 1-7 15,-9-2-6-15,-4-4 3 16,1-4 9-16,6-6 4 16,5-4 3-16,9-5 11 15,10-3 7-15,0-1-3 16,22 0-1-16,12 0-7 0,12-3-6 15,13-3-3-15,7-3 0 16,6-7-37-16,6-9-154 16</inkml:trace>
  <inkml:trace contextRef="#ctx0" brushRef="#br1" timeOffset="114792.26">16701 11103 705 0,'-11'0'81'0,"3"0"-47"16,6 0 17-16,2 0-24 16,12 0-17-16,7 0-8 0,6 0-1 15,5 2-2-15,3-2 1 16,2 2-26-16,-6-1-43 16,-3 2-76-16,-11-2-127 15</inkml:trace>
  <inkml:trace contextRef="#ctx0" brushRef="#br1" timeOffset="114904.4">16764 11193 592 0,'-14'6'85'16,"12"-2"-69"-16,6 1 14 15,21-3-13-15,12-2-11 16,9 0-9-16,9 0-63 16,6-2-83-16</inkml:trace>
  <inkml:trace contextRef="#ctx0" brushRef="#br1" timeOffset="115165.39">17506 10802 720 0,'-33'0'73'0,"-3"0"-62"16,-1 17 6-16,1 14 15 15,7 12 0-15,4 12-16 0,7 8-9 16,7 6 1-16,13 2 0 16,-2 3-7-16,22-5 0 15,10-4-1-15,13-10-1 16,10-12-9-16,8-11-14 0,6-16-33 16,6-16-84-16,3-8-222 15</inkml:trace>
  <inkml:trace contextRef="#ctx0" brushRef="#br1" timeOffset="116043.9">18509 11275 551 0,'0'0'61'15,"0"1"-20"-15,2 3 8 16,0-1-1-16,0 8-17 0,-1 2-1 16,-1 3-5-16,0 5-3 15,-1 0-12-15,-6 3-8 16,-4-1-1-16,2-4-18 16,3-4-50-16,1-4-63 0,5-9-124 15</inkml:trace>
  <inkml:trace contextRef="#ctx0" brushRef="#br1" timeOffset="116513.73">19262 11276 689 0,'0'0'37'0,"0"0"-6"16,9 0-17-16,5 0-9 16,8-1-4-16,0-1-25 15,3 2-43-15,1-4-39 16,-4-1-162-16</inkml:trace>
  <inkml:trace contextRef="#ctx0" brushRef="#br1" timeOffset="116655.45">19524 11262 491 0,'4'0'136'0,"1"0"-89"0,1 0 1 15,3 0-26-15,1 0-18 16,5-4-19-16,1-1-97 16,0-2-311-16</inkml:trace>
  <inkml:trace contextRef="#ctx0" brushRef="#br1" timeOffset="117410.01">20413 11007 256 0,'5'-13'154'15,"-1"-3"-72"-15,-4 0 0 0,0-2-19 16,0 3-7 0,-11-2-17-16,-2 3-12 0,-6 3-22 15,-6 8 8-15,-4 3-5 16,-3 0-5-16,1 12-2 15,-3 4 0-15,5 6 1 0,6-1-1 16,7 0 0-16,8-1-3 16,6-2 0-16,2-7-2 15,17-4 4-15,5-5 0 16,2-2 2-16,7-2-2 16,-1-11 0-16,-3 1-1 15,0-4-1-15,-3 1 3 0,-6 3 2 16,-4 2 9-16,-5 2 9 15,-1 3 4-15,-3 5-8 16,0 0-11-16,1 13-3 16,0 6-2-16,0 6 3 15,3 5 0-15,0 6-2 0,0 5-2 16,0 0 2 0,-2-2-1-16,2 1-1 0,-4-8 0 15,3-8 0-15,-3-7 0 16,-1-8-1-16,1-9 2 15,0-4 4-15,1-12 14 0,2-7-6 16,0-6-3-16,4-5-3 16,0 1-5-16,0-2 0 15,3 5-5-15,-5 3-17 16,4 8-21-16,-1 6-40 16,1 6-68-16,-1 6-60 15</inkml:trace>
  <inkml:trace contextRef="#ctx0" brushRef="#br1" timeOffset="117716.19">20779 11098 594 0,'2'-4'86'0,"-2"1"-20"0,0-1 2 16,0 4-31-16,-7 4-17 15,1 8-17-15,-3 6-2 16,6 4 2-16,1 4-2 0,2 1 0 15,0 0-1-15,9-4-1 16,2-5-5-16,1-6-2 16,3-10 2-16,-3-2 6 15,4-5 0-15,-4-13 1 16,-2-2 4-16,-3-5 5 16,-5 0 2-16,-2 0-2 0,0 0-8 15,-4 6-1-15,-5 1-5 16,4 6-11-16,5 4-29 15,0 6-40-15,9 2-66 16,9 0-148-16</inkml:trace>
  <inkml:trace contextRef="#ctx0" brushRef="#br1" timeOffset="117866.64">21078 11139 350 0,'10'12'324'0,"-8"-5"-243"16,-2 6-8-16,0 1-24 0,0 6-27 15,0 1-19-15,0 2-1 16,0 3-21-16,-5-7-49 16,0-4-89-16,0-7-308 15</inkml:trace>
  <inkml:trace contextRef="#ctx0" brushRef="#br1" timeOffset="118415.12">21907 11061 543 0,'8'0'55'0,"0"-6"-33"0,3 0 1 16,4 6-22-16,-2-1-26 16,6-1-57-16,0 2-140 15</inkml:trace>
  <inkml:trace contextRef="#ctx0" brushRef="#br1" timeOffset="118557.1">22193 11051 450 0,'2'0'188'16,"4"-2"-172"-16,0-3-8 16,5 2-5-16,5-2-8 15,4 1-51-15,1-2-85 0,2 3-300 16</inkml:trace>
  <inkml:trace contextRef="#ctx0" brushRef="#br1" timeOffset="118692.45">22439 11018 332 0,'-8'0'322'16,"1"0"-279"-16,2 0 9 16,5 0-27-16,0 0-16 15,7 0-15-15,8 0-49 16,8-2-55-16,5-3-113 15</inkml:trace>
  <inkml:trace contextRef="#ctx0" brushRef="#br1" timeOffset="119000.19">22967 10725 66 0,'0'-9'636'0,"0"5"-579"16,0 0-7-16,0 4-5 0,0 3-25 15,3 8-14-15,1 6 1 16,1 6 1-16,3 6-2 16,0 4 0-16,3-2-2 15,-1 1-1-15,2 0-2 16,0 0-1-16,-2-1 0 0,-2-6-1 15,-1-2-11-15,0-7-3 16,-2-4-17 0,-5-2-17-16,0-10-26 0,0 0-64 15,0-10-178-15</inkml:trace>
  <inkml:trace contextRef="#ctx0" brushRef="#br1" timeOffset="119199.11">22997 10782 617 0,'-5'-18'80'0,"5"1"-39"0,0-1 19 15,5 3-18-15,14 3-15 16,5 2-22-16,8 2-3 16,4 4-2-16,2 4-1 15,-2 0-7-15,-4 9-35 16,-5 2-38-16,-9 1-70 0,-10 1-165 15</inkml:trace>
  <inkml:trace contextRef="#ctx0" brushRef="#br1" timeOffset="119365.15">23035 10875 460 0,'-7'4'167'0,"7"-4"-140"15,0 0 29-15,17 0-15 16,10 0-17-16,5 0-18 15,7 0-5-15,2 0-1 16,-2 0-6-16,-3-3-36 16,-7 2-83-16,-4-3-72 0</inkml:trace>
  <inkml:trace contextRef="#ctx0" brushRef="#br1" timeOffset="119968.52">23595 10478 561 0,'-2'-4'55'0,"2"2"-18"0,2 2 9 16,9 2-9-16,5 10-4 15,4 6-8-15,-1 7 0 16,6 4 0-16,-3 9-9 16,2 2-5-16,-5 3-3 0,-3 2-5 15,-5 5-1-15,-4 0 2 16,-7 5 0-16,-4 5-5 15,-20 0 3-15,-18-2-35 16,-12-3-134-16</inkml:trace>
  <inkml:trace contextRef="#ctx0" brushRef="#br1" timeOffset="131361.67">1927 13128 509 0,'-4'-13'67'15,"0"3"-20"-15,4 1 34 16,0 2-7-16,0 3-16 0,0 4-22 16,0 2-9-16,3 16-20 15,3 9-3-15,5 10 8 16,1 8 1-16,1 9-6 15,1-3-3-15,1-1-3 16,-1-1 0-16,-1-15-1 16,-3-6-1-16,1-8-1 0,0-18-6 15,0-2 2-15,-1-19 5 16,5-12 6-16,-3-3-3 16,5-8-3-16,0 5 4 15,-4 4-2-15,-2 10-1 16,2 11-3-16,-3 12 1 0,1 3-2 15,5 17 0-15,2 7 4 16,7 4 1-16,7 0 1 16,4-2-2-16,3-5 0 15,3-9 0-15,-2-8-3 16,-2-7 5-16,-4-12-2 0,-13-12 2 16,-3-10 1-16,-12-4 0 15,-6-9-2-15,-11-3 1 16,-12 5-2-16,-8 5-6 15,-3 5-8-15,3 14-11 16,4 10-12-16,9 10-36 16,15 1-75-16,4 7-185 0</inkml:trace>
  <inkml:trace contextRef="#ctx0" brushRef="#br1" timeOffset="131661.49">3138 12967 772 0,'-20'-12'27'0,"-2"7"-26"0,-4 5 14 16,-1 10 6-16,-1 20 1 15,-5 10-17-15,3 10-3 16,4 10 5-16,7 1 5 15,8 2-8-15,6-5-1 0,6-4-2 16,6-11-1 0,15-6 1-16,5-9-2 0,9-4 0 15,7-10-1-15,2-9-13 16,3-5-18-16,-1-5-32 16,-8-15-64-16,-10-5-142 15</inkml:trace>
  <inkml:trace contextRef="#ctx0" brushRef="#br1" timeOffset="131797.01">2850 13350 693 0,'-2'-8'33'0,"12"-5"-37"16,28-1-7-16,19 3 8 16,17-4-31-16,10-3-103 15,1-2-274-15</inkml:trace>
  <inkml:trace contextRef="#ctx0" brushRef="#br1" timeOffset="154177.01">3580 13085 648 0,'-5'-5'87'16,"1"-1"-26"-16,2 1 11 15,2 5-32-15,0 0-12 16,0 3-19-16,6 12-6 16,2 6 1-16,5 10 4 0,-2 6-1 15,0 6-4-15,0 0-1 16,-4-1-1-16,-6-6 0 15,3-7-1-15,-4-8 0 16,0-10 1-16,-2-11-3 16,-5-1 1-16,-1-20-1 15,-2-8 0-15,-1-12-2 0,3-8 3 16,-1 1-1-16,3 0 2 16,4 6 0-16,2 9 0 15,0 12 0-15,12 6 1 16,7 12-1-16,4 3-3 15,8 14 1-15,5 7-1 0,5 12 2 16,6 2 0-16,2 2 2 16,0 3-2-16,0 1 0 15,-4-8 3-15,0-4-10 16,-8-6-12-16,-8-8-10 16,-5-10-18-16,-12-5-28 0,-10-7-63 15,-2-20-163-15</inkml:trace>
  <inkml:trace contextRef="#ctx0" brushRef="#br1" timeOffset="154362.23">3950 12955 650 0,'-7'-11'83'0,"5"6"-48"16,2 5 18-16,0 5-35 16,9 15 9-16,6 5-6 15,2 8-8-15,7 10-1 16,-3 4-5-16,3 5-6 15,-5 2-1-15,0-4-9 0,-6-4-29 16,4-13-48-16,-7-11-68 16,4-12-131-16</inkml:trace>
  <inkml:trace contextRef="#ctx0" brushRef="#br1" timeOffset="154629.82">4462 12933 699 0,'0'-14'32'15,"-17"5"-4"-15,-2 9 23 16,-6 2-16-16,-4 18-11 16,-3 12-14-16,3 9 0 15,4 5-2-15,7 8 5 0,9 3-4 16,9-1-7-1,8-5 1-15,12-5-3 0,11-7 0 16,9-10-4-16,3-10-17 16,4-9-8-16,3-10-39 15,-1-1-64-15,-7-18-55 16</inkml:trace>
  <inkml:trace contextRef="#ctx0" brushRef="#br1" timeOffset="155136.29">4674 13194 643 0,'-13'-4'71'15,"4"4"-32"-15,4 6-19 0,5 10-1 16,0 7 5-16,2 6-12 16,6 1-4-16,2-2-2 15,-3 0-2-15,-4-7-3 16,-3-8-1-16,0-3 0 16,-7-10 1-16,-7-2 1 15,-2-18 1-15,-1-6-2 0,0-11 3 16,0-8 1-16,5-1 10 15,2-3 3-15,7 4-9 16,3 8-6-16,2 10-1 16,13 11-3-16,8 14 2 15,3 4-1-15,5 19-7 16,4 10 6-16,-1 8 1 0,-4 5 0 16,-3 1-1-16,-6-1 1 15,-4-9 1-15,-7-8-2 16,-3-6 2-16,-5-11-2 15,-2-10 1-15,0-5 9 16,0-17-5-16,0-6 0 0,-4-10 2 16,4-8 2-16,-1-2-2 15,4 4 2-15,7 1 0 16,4 11-4-16,2 10-2 16,4 11 0-16,-2 11-3 15,4 5-2-15,0 15 2 16,-2 10-2-16,2 7 2 0,-8 4 1 15,1 5 0-15,-4-3-1 16,-5 2-4-16,0-6-11 16,0-6-8-16,-1-8-13 15,-1-7-32-15,1-11-72 16,2-7-128-16</inkml:trace>
  <inkml:trace contextRef="#ctx0" brushRef="#br1" timeOffset="155414.7">5161 13230 146 0,'-4'-11'584'16,"4"-2"-554"-16,-1 3 25 15,4 6-17-15,11 4-5 16,4 0-16-16,-2 12-17 16,2 8 2-16,-6 6-2 0,-3 2 0 15,-4 3 0 1,-5-1-1-16,0-1-1 0,-8-7 1 15,-3-3 1-15,3-6 0 16,2-2 0-16,2-8 1 16,4-1-1-16,10-2 1 15,7-2-1-15,8-10-12 0,4-3-23 16,2-8-29-16,-3-4-45 16,-6-10-45-16,-8-5-240 15</inkml:trace>
  <inkml:trace contextRef="#ctx0" brushRef="#br1" timeOffset="155578.37">5381 13055 232 0,'-8'-25'409'0,"0"5"-309"16,1 10-40-16,7 8-17 16,3 2-5-16,17 14-22 15,7 13-5-15,6 6-1 16,3 10-1-16,-4 6-6 0,-5 5 0 16,-15-1-3-1,-12-2 0-15,-14-1-2 0,-18-3-11 16,-15-10-37-16,-11-14-65 15,-1-9-108-15</inkml:trace>
  <inkml:trace contextRef="#ctx0" brushRef="#br1" timeOffset="156351.24">6220 13137 465 0,'-5'0'183'0,"-1"-2"-127"16,6-3 20-16,0 3-30 16,6 0-11-16,7 2-25 15,11-2-4-15,7 0 6 0,4-1-2 16,13-1-3-16,-1-3 0 16,6 2-4-16,-3-4-3 15,-2 4 1-15,-2-1-3 16,-10 1-16-16,-9 4-16 15,-12 1-37-15,-13 0-40 16,-4 1-27-16,-19 4-131 16</inkml:trace>
  <inkml:trace contextRef="#ctx0" brushRef="#br1" timeOffset="156532.79">6360 13197 411 0,'-27'7'122'0,"12"-1"-54"15,14-4 4-15,1 0-29 16,23-2-5-16,15 0-13 15,7-2-12-15,7-4-1 16,7-6-5-16,-3 1-4 16,0-1-1-16,-10-1-2 0,-6 2-10 15,-11-1-39 1,-12-1-39-16,-7-1-16 16,-8-2-58-16,-2 2-111 0</inkml:trace>
  <inkml:trace contextRef="#ctx0" brushRef="#br1" timeOffset="156682.79">6741 13022 386 0,'-13'-7'144'15,"4"2"-55"-15,5 5-10 0,4 0-18 16,6 2-28-16,14 11-10 16,3 4 1-16,4 6-3 15,4 2-9-15,-5 7-6 16,-6 1-5-16,-13 2-1 16,-5 1-12-16,-16-2-38 0,-15-5-26 15,-9-6-79-15,-3-16-185 16</inkml:trace>
  <inkml:trace contextRef="#ctx0" brushRef="#br1" timeOffset="157248.67">8081 12662 663 0,'-5'-16'63'15,"-7"7"-13"-15,-8 7 11 16,1 2-21-16,-5 13-23 0,-3 14-11 16,2 12 3-16,4 13 2 15,6 10-3-15,8 6-1 16,7 7-3-16,2-2-1 15,18-7-2-15,4-7 0 16,10-9-1-16,7-11-5 16,1-13-19-16,7-10-47 15,-1-16-124-15</inkml:trace>
  <inkml:trace contextRef="#ctx0" brushRef="#br1" timeOffset="157880.34">8738 12978 578 0,'-4'-21'45'0,"-6"-3"15"0,-2 1 10 15,-6 2-26-15,-3-1-21 16,-8 6-11-16,-5 6-4 16,-6 8-2-16,1 2-3 15,-2 6-2-15,2 11 1 16,5 6-1-16,12 2-2 0,9-2 2 15,11 2-1-15,2-3 1 16,20-4 3-16,11-8-4 16,3-6 2-16,6-4-2 15,1-2-1-15,-6-10 0 16,-2-6 2-16,-8-4-1 0,-6 1 1 16,-6 3 5-16,-4 2 10 15,-2 3 4-15,-2 10-7 16,1 3-6-16,0 6-5 15,1 15-2-15,1 7 0 16,4 13 1-16,2 9-1 0,0 4 1 16,2 1-2-16,-1-1 2 15,1-6-1-15,-1-9-1 16,-5-8 1-16,0-16 1 16,0-10-1-16,-3-5 3 15,0-19 4-15,0-12 9 0,3-7-5 16,-2-8-5-16,-1-3-3 15,2 3-2-15,-1 6-1 16,1 8-10-16,-4 11-18 16,2 9-16-16,0 10-55 15,2 2-85-15,2 2-152 0</inkml:trace>
  <inkml:trace contextRef="#ctx0" brushRef="#br1" timeOffset="158213.75">9197 13089 210 0,'7'-11'460'0,"-5"-5"-421"15,0 4 39-15,-2 2-32 16,0 2 2-16,-9 4-22 16,-6 4-20-16,-4 4-5 15,-1 11 0-15,0 7 0 0,3 6-2 16,5 7 1-16,7 2 1 15,5-3 0-15,2-4-1 16,9-5-2-16,6-7 2 16,4-11 0-16,-1-7 0 0,2-4 1 15,2-15 0-15,-6-6 0 16,-4-7 0-16,-5-2 4 16,-8 2-4-16,-1 0 2 15,-8 9-3-15,-8 3-2 16,0 8-6-16,2 8-29 0,2 4-33 15,10 0-61-15,4 1-92 16</inkml:trace>
  <inkml:trace contextRef="#ctx0" brushRef="#br1" timeOffset="158371.31">9506 13108 718 0,'7'2'127'16,"-3"0"-88"-16,-3 4-3 15,1 6-19-15,0 8-5 16,-2 8-8-16,-11 9-4 16,-10 4-13-16,-15 4-73 0,-17-6-269 15</inkml:trace>
  <inkml:trace contextRef="#ctx0" brushRef="#br1" timeOffset="160741.19">9853 12940 503 0,'-6'-12'70'0,"-1"-1"3"16,4 1 13-16,3 4-25 16,-3 2-14-16,3 4-15 15,0 2-8-15,0 8-11 16,0 7-7-16,0 8 3 0,5 8-3 15,0 5-4-15,2-1-1 16,0 1 0-16,1-4-1 16,6-7 0-16,-2-7-2 15,1-9-1-15,-3-9-2 16,5-2 2-16,-3-14 2 16,1-9 1-16,-2-4 0 0,-1 4 1 15,-1 0-1-15,-1 7 0 16,-1 6 0-16,0 9 0 15,3 3-2-15,4 8-2 16,3 11 2-16,6 4 1 16,5 1 1-16,6 2 0 0,-2-5-3 15,4-7-7-15,-6-5 4 16,-3-9 4-16,-5 0 2 16,-10-16 0-16,-4-7 3 15,-8-4 1-15,0-4 5 16,-15-2-3-16,-5-1-3 0,-2 4-4 15,-2 3-2-15,4 9-21 16,4 6-22-16,7 12-33 16,7 0-51-16,2 10-99 15</inkml:trace>
  <inkml:trace contextRef="#ctx0" brushRef="#br1" timeOffset="160900.84">10502 13083 634 0,'4'6'128'16,"-2"-1"-85"-16,-2 4 10 0,1 7-16 16,-1 7-18-16,-7 4-14 15,-6 10-4-15,-9 1-6 16,0-2-48-16,-3-4-146 16</inkml:trace>
  <inkml:trace contextRef="#ctx0" brushRef="#br1" timeOffset="161902.11">10847 12766 561 0,'-10'-8'99'15,"3"3"-23"-15,3-4-3 16,4 2-20-16,0 3-22 16,14-1-19-16,8 2-7 0,5 3 2 15,4 0 1-15,4 2-4 16,-1 10-2-16,0 7 0 15,-7 5 0-15,-5 4-2 16,-10 7-1-16,-8 0-1 16,-4 2 0-16,-11-1-1 15,-10 1 2-15,-3-6 0 0,-3-2 1 16,3-10 2-16,2-1-1 16,5-5-2-16,5-5 5 15,7-2 0-15,3-2 0 16,2-4-2-16,9 0-1 0,9 0 2 15,11 0-1-15,5-3-1 16,10-4 1-16,5 0-1 16,-1-2 0-16,3 0-3 15,-7 0-13-15,-7 0-25 16,-8-1-35-16,-15-1-87 16,-13 0-139-16</inkml:trace>
  <inkml:trace contextRef="#ctx0" brushRef="#br1" timeOffset="162094.71">10835 12982 687 0,'0'-11'30'0,"7"-3"6"16,20 1-16-16,16 1-10 15,11-1-5-15,12 1-5 16,8 1 0-16,-1 4-5 0,-1 3-47 15,-3 2-52-15,-14 2-16 16,-10 0-109-16</inkml:trace>
  <inkml:trace contextRef="#ctx0" brushRef="#br1" timeOffset="162308.94">11478 12898 276 0,'-15'10'205'16,"-2"5"-97"-16,-5 2-27 0,2 3-21 16,4 3-19-16,7 1-15 15,8-1-16-15,1-2-5 16,10-3-3-16,10-5 0 15,3-8-2-15,4-3 1 16,0-2 0-16,-4-11-2 16,-5-5 0-16,-9-7 2 0,-9-2-1 15,-3-2 3-15,-19 2-2 16,-5 2-4-16,-2 3-5 16,2 6-12-16,8 5-6 15,6 3-25-15,11 5-28 0,2-3-91 16</inkml:trace>
  <inkml:trace contextRef="#ctx0" brushRef="#br1" timeOffset="162529.26">11617 12662 649 0,'0'-16'143'16,"7"2"-94"-16,3 9 5 15,10 5-32-15,8 12-8 16,7 15-6-16,2 10-3 15,4 13 0-15,-3 9-2 16,-11 7-3-16,-9 6 0 0,-16-1-3 16,-5-7-4-16,-25-7-11 15,-9-12-8-15,-12-13-3 16,-2-14-20-16,0-18-40 16,6-11-75-16</inkml:trace>
  <inkml:trace contextRef="#ctx0" brushRef="#br1" timeOffset="162992.44">12596 12643 628 0,'-7'-22'90'15,"0"2"-26"-15,-1 10 6 16,8 1-26-16,0 9-14 16,5 3-18-16,5 19-12 0,10 15 3 15,1 13 2-15,3 16 2 16,-2 9 0-16,-1 5-6 16,-1 6 0-16,-5-4 0 15,-3-3 1-15,-4-12-4 16,4-13 5-16,-9-11-6 15,4-15 3-15,-3-11 1 16,-3-12-13-16,-1-5-16 0,2-8-20 16,-2-20-74-16,0-4-137 15</inkml:trace>
  <inkml:trace contextRef="#ctx0" brushRef="#br1" timeOffset="163326.28">12744 12990 721 0,'-2'-7'63'0,"2"1"-38"0,7-4 33 15,16 7-39-15,12-3 1 16,9 3-11-16,12-1-8 16,7 1 7-16,7 1-3 15,5-2-5-15,5 1 1 16,0-3 0-16,-4 3-1 15,-1-2 0-15,-7 1 0 0,-7 0 0 16,-7-1 2-16,-7 1-2 16,-7 1-2-16,-10-1 3 15,-8 3-1-15,-5-3 0 16,-10 4 2-16,-2 0-4 0,-2-1 1 16,-3 1-6-16,0 0-9 15,0 0-10-15,0 0-27 16,0 0-45-16,-6-5-47 15,-6-3-182-15</inkml:trace>
  <inkml:trace contextRef="#ctx0" brushRef="#br1" timeOffset="163884.37">13132 12605 211 0,'-3'-5'477'0,"1"-2"-433"15,2 3 17-15,10 4-20 0,8-2-11 16,3 13-12-16,8 0-8 16,3 5-1-16,-1 2-3 15,0 0-3-15,1-1-1 16,-3-1-2-16,-6-3-1 15,-4-4 2-15,-6-2-6 16,-4-5-5-16,-7-2 1 0,-2 0 3 16,-17-6-4-16,-5-2-4 15,-7-2 4-15,-3 2 2 16,1 4 5-16,2 0 3 16,6 4 0-16,7 0 0 15,3 4 1-15,6 3 0 0,5 0 1 16,4 1 0-16,-2-2-1 15,2 0 2-15,5-6 4 16,6 0 3-16,-3 0-1 16,4-9-4-16,-1-4-1 15,1-3-2-15,1-2 2 16,-1 1 2-16,-1 1 0 0,-4 1 1 16,-2 5 2-16,-4 2 0 15,-1 7 2-15,-2 1-3 16,0 5-5-16,-3 9-4 15,-4 6 3-15,-2 7-1 0,-1 7-2 16,0 1 2-16,1 5-3 16,0-1-24-16,5-3-37 15,2-9-84-15,2-11-184 16</inkml:trace>
  <inkml:trace contextRef="#ctx0" brushRef="#br1" timeOffset="164359.85">14453 12384 578 0,'-18'-7'121'0,"-4"9"-90"15,-3 21 11-15,3 16-16 16,0 9 5-16,3 13 1 16,7 10-7-16,7 4 0 15,5 2-12-15,7-4-12 16,13-5 0-16,11-9-1 0,6-13-1 15,9-14-5-15,7-11-21 16,4-19-56-16,1-7-99 16,-2-25-362-16</inkml:trace>
  <inkml:trace contextRef="#ctx0" brushRef="#br1" timeOffset="164986.25">15029 12641 677 0,'0'-20'59'0,"-7"0"-12"16,-7 4 2-16,-6 8-22 16,-3 4-16-16,-8 4-10 15,-1 6-1-15,1 13 1 16,-1 0 1-16,5 7-3 0,12 2 0 16,3-1-1-16,10 0 2 15,2-6 0-15,14-5-1 16,1-5 0-16,9-7-2 15,-1-4 1-15,3-4 1 16,0-11 0-16,-1-2 1 0,0-5 1 16,-3 3 1-16,-4-1 6 15,-2 4 4-15,-4 2 10 16,-1 5-7-16,-2 3-5 16,-2 6-4-16,2 0-4 15,-1 18-1-15,-1 4-1 0,3 10-2 16,-1 9 4-16,3 4-3 15,-4 3 1-15,3 0 0 16,2-5 0-16,-3-6 1 16,2-8-2-16,-4-10 2 15,1-8 0-15,0-11-1 16,-1 0 3-16,2-13 4 0,1-8 2 16,0-8-1-16,3-6-5 15,3 1-1-15,-4 0-1 16,1 2 1-16,-2 7-4 15,0 5 0-15,-2 10-17 16,-2 4-23-16,1 6-53 0,1 0-101 16,-2 0-335-16</inkml:trace>
  <inkml:trace contextRef="#ctx0" brushRef="#br1" timeOffset="165164.35">15523 12930 446 0,'0'3'367'0,"-2"1"-343"16,1-1 18-16,1 7-15 15,0 5-5-15,-6 7-10 0,1 5-10 16,-6 6-1-16,-8 2-7 16,-5-2-56-16,-5-8-192 15</inkml:trace>
  <inkml:trace contextRef="#ctx0" brushRef="#br1" timeOffset="167096.04">16062 12593 432 0,'6'-13'77'16,"-3"4"-12"-16,-1 2 5 15,-2 0-4-15,0 2-2 0,-7 3-24 16,-6 2-13-16,-5 0-6 15,-5 9-11-15,-4 7 6 16,0 3-4-16,1 6-4 16,4 4-1-16,0 1 0 15,11 3-5-15,5-1 0 16,6 0-1-16,6-6 0 0,12 1-1 16,5-7 0-16,10-6 0 15,1-3-1-15,5-6-7 16,-1-3-8-16,0-2-17 15,-4-2-22-15,-9-11-55 16,-7 3-36-16,-9-4-222 0</inkml:trace>
  <inkml:trace contextRef="#ctx0" brushRef="#br1" timeOffset="167305.84">15884 12760 407 0,'-18'0'315'16,"6"-2"-274"-16,3-3 6 16,9 0-9-16,4 1-9 15,18 3-22-15,11-1-7 0,7-2 0 16,9 4-1-16,5 0-24 16,1 0-49-16,-1 0-38 15,-10-2-34-15,-5 0-186 16</inkml:trace>
  <inkml:trace contextRef="#ctx0" brushRef="#br1" timeOffset="167438.88">16380 12728 406 0,'3'0'250'0,"-1"0"-182"15,-2 5-22-15,2 6 2 16,-2 3-4-16,0 3-24 16,0 4-17-16,-5 4-1 15,-4 2-7-15,2-6-48 0,-3-1-71 16,7-9-140-16</inkml:trace>
  <inkml:trace contextRef="#ctx0" brushRef="#br1" timeOffset="167838.76">16998 12530 179 0,'3'-3'346'15,"-1"-3"-275"-15,-2 2 9 0,-2 4-18 16,-10 0-11-16,-5 8-30 15,-2 6-10-15,-6 8 4 16,-1 2-1-16,1 8-2 16,2 2 0-16,5 2-4 0,5 0-6 15,4-2 0-15,8-8-1 16,1-1-1-16,12-3 1 16,10-9-1-16,8-5 0 15,4-4-2-15,8-4-9 16,-3 0-6-16,-3-5-16 0,-4-6-23 15,-12-3-65-15,-9-4-138 16</inkml:trace>
  <inkml:trace contextRef="#ctx0" brushRef="#br1" timeOffset="168016.57">16825 12748 731 0,'0'-4'25'0,"15"-5"7"16,10 2-7-16,11 0-11 0,6 0-7 16,9 0-7-16,0 1-3 15,-2 1-30-15,-5-4-80 16,-8-3-86-16</inkml:trace>
  <inkml:trace contextRef="#ctx0" brushRef="#br1" timeOffset="168288.92">17333 12386 511 0,'0'-9'237'0,"0"0"-192"16,2 5 13-16,5 4-28 0,6 13-16 15,3 10-8-15,4 11 0 16,2 5 3-16,0 11-4 15,-1 6 0-15,-6 4-4 16,-5 2 0-16,-7 3 0 0,-3-4 0 16,-5-6-3-16,-17-7-6 15,-3-7-9-15,-7-12-7 16,-4-12-21-16,2-13-18 16,7-4-100-16,5-23-357 15</inkml:trace>
  <inkml:trace contextRef="#ctx0" brushRef="#br1" timeOffset="168856.25">18796 12179 80 0,'7'-31'536'0,"-6"3"-464"16,-1 2-10-16,-5 7-10 15,-6 9-21-15,-3 3-11 0,-3 7-6 16,2 0-9-16,0 19 0 16,4 8-1-16,3 9 1 15,3 8 1-15,3 10-2 16,2 6 1-16,0 4 0 16,7 1-2-16,-1-5-3 15,0-3 1-15,1-5-1 0,0-9 0 16,1-7 1-16,-3-6 1 15,-2-7-12-15,-1-3-15 16,-2-8-28-16,-2-8-45 16,-13-4-59-16</inkml:trace>
  <inkml:trace contextRef="#ctx0" brushRef="#br1" timeOffset="169332.15">18429 12585 283 0,'-16'-14'441'0,"10"0"-400"0,6-2 1 15,24 4-13-15,19 0-20 16,13 4-4-16,12 1-4 16,13-1-1-16,-1 5-1 15,-2 1 3-15,-12 2-4 16,-18 0 1-16,-11 0-9 0,-20 2-3 16,-14 9 3-16,-4 1 4 15,-11 3 7-15,-5 2 3 16,3 1 3-16,1 2 2 15,6-3-1-15,5 1-4 16,2-5-3-16,0-1-1 0,7-5-7 16,3-3-18-16,0-4-8 15,-3 0 8-15,1-5 21 16,1-10 5-16,-2-4 1 16,1-1 4-16,4-1 14 15,2 3-3-15,1 4-2 0,5 5-1 16,2 9-5-16,2 0 1 15,-3 16 0-15,1 5-3 16,-2 4-5-16,-8 2-2 16,-1 0 0-16,-4-6 1 15,-3-3-2-15,-3-7 1 0,-1-4 0 16,4-7 3-16,-1-4 18 16,4-12 4-16,5-5-19 15,3-8-4-15,6-3-2 16,4-4 0-16,4 1-12 15,-2-5-48-15,-3 1-135 16</inkml:trace>
  <inkml:trace contextRef="#ctx0" brushRef="#br1" timeOffset="170081.49">17937 11075 559 0,'0'-18'65'0,"0"-2"2"16,-3 6-10-16,-5 5-13 15,-6 6-20-15,-4 3-11 0,-8 7-5 16,7 12-1-16,-3 12 0 16,4 6 0-16,6 6-2 15,8 2-1-15,4 3-1 16,5-6-3-16,14-4 1 0,3-6-2 15,7-12 0-15,5-10-2 16,-2-10-2-16,2-2-3 16,-8-15-3-16,-4-10 0 15,-12-5-4-15,-5-4-5 16,-5-3-7-16,-21-2 3 16,-7 3-8-16,-10 3-1 0,-2 2 28 15,-3 11 19-15,9 5 20 16,5 9 7-16,11 8-11 15,11 0-19-15,7 13-8 16,13 9-2-16,14 5 0 16,9 5 0-16,5 2 0 0,3 1-1 15,2 3 1-15,-3 0-1 16,-8-3 2-16,-1 3-2 16,-12-5 8-16,0 5-6 15,-4-4-1-15,-7 0 0 16,-1-2-1-16,3-4-16 15,0-3-91-15,1-10-164 0</inkml:trace>
  <inkml:trace contextRef="#ctx0" brushRef="#br1" timeOffset="171085.99">18016 10914 586 0,'-20'-12'44'16,"-7"1"-9"-16,-3 9 4 0,-5 2 0 15,-1 13-7-15,-3 11-27 16,1 11 7-16,4 5 9 16,6 7-4-16,8 6-2 15,11 3-2-15,9 1-4 16,5-2-6-16,20-3 0 0,13-6-1 16,13-6-1-16,2-12 0 15,9-10 0-15,0-12-2 16,-1-6 3-16,-4-13-1 15,-3-14-5-15,-11-12 5 0,-6-10 1 16,-15-6-2-16,-7-7 0 16,-15-3 0-16,-7-3-2 15,-21 5-6-15,-18 7 0 16,-10 10 0-16,-10 12 2 16,-4 13 0-16,0 15-1 15,1 6-8-15,11 16-10 0,7 11-24 16,14 11-33-16,13 2 1 15,9 7-62-15,12-4-85 16</inkml:trace>
  <inkml:trace contextRef="#ctx0" brushRef="#br1" timeOffset="171285.27">17746 11225 448 0,'4'0'175'0,"2"-7"-98"16,2-6-8-16,8-1-22 15,9 1-5-15,8 8-17 16,7 5-13-16,6 0-2 15,5 20-4-15,3 12-2 0,-3 11-3 16,2 6 2-16,-6 10-5 16,1 4 3-16,-7-3-2 15,-3-2 2-15,0-6-9 16,-6-7-13-16,-3-7-22 16,-1-13-56-16,0-13-113 15</inkml:trace>
  <inkml:trace contextRef="#ctx0" brushRef="#br1" timeOffset="172075.55">20118 12133 441 0,'0'-15'67'15,"0"5"-25"-15,0 2 24 16,-7 1-10-16,-3 5-16 16,-5 2-3-16,-4 0-25 0,-5 9 14 15,-5 6-2-15,1 5-2 16,2 2 3-16,5 3-5 16,8 5-3-16,10 1-7 15,3 5-5-15,12 1-5 16,15 2 4-16,4 4-3 0,7 0-1 15,-2-4-1-15,-7-3-6 16,-7-4-11-16,-10-7-11 16,-12-5-5-16,-10-8 23 15,-16-6 10-15,-6-5 2 16,-9-1 2-16,2 0 2 0,3-7 2 16,8-2-4-16,6-2-2 15,16 1-2-15,6 1-13 16,22-2-40-16,14 0-65 15,9-4-74-15</inkml:trace>
  <inkml:trace contextRef="#ctx0" brushRef="#br1" timeOffset="172728.15">20321 12393 433 0,'0'-13'293'0,"-7"5"-250"16,-13 0-2-16,-3 8-14 15,-2 0-1-15,0 15-15 16,5 6-9-16,8 4 0 0,6 4-1 15,6 1-1-15,8 0 1 16,9-5 0-16,5-3-5 16,5-8-13-16,-5-5-14 15,0-8-6-15,-2-1-8 16,-6-8 10-16,-2-10 16 0,-5-6 14 16,-6-2 5-16,-1 1 22 15,0 0 2-15,0 5 7 16,0 4 4-16,2 7-13 15,5 6-12-15,3 3-9 16,0 5-1-16,4 8-1 16,1 6 2-16,-1 2-2 0,-3 4 1 15,-4-5-9-15,-5 0-8 16,-2-8 6-16,0-3 4 16,-7-7 6-16,-2-2 3 15,3-5 10-15,4-10 4 0,2-3-4 16,0-5-3-16,14 0 1 15,3 2-3-15,3 1-6 16,5 5 1-16,1 10-2 16,-2 5 0-16,1 0-2 15,-3 17 1-15,-2 1 1 0,-6 8 1 16,-3-1 1-16,-5 0-4 16,-4 0 2-16,-2-7 2 15,0-4-4-15,-8-5 4 16,-1-5 1-16,6-4 8 15,-3-9 4-15,6-8-7 16,0-4-3-16,0-4-1 0,11 0 0 16,4 2-3-16,0 4-1 15,4 8-1-15,-2 5 2 16,1 6-2-16,-2 0-1 16,-1 10 1-16,1 5 0 15,-3 3-1-15,-3 2-1 0,3 1-12 16,-2-3-10-16,-3-2-17 15,1-2-31-15,1-4-30 16,-3-7-19-16,-2-3-199 16</inkml:trace>
  <inkml:trace contextRef="#ctx0" brushRef="#br1" timeOffset="172959.71">20878 12521 247 0,'4'-5'295'15,"-1"0"-252"-15,5-1 9 16,4 1-18-16,2-2-8 0,6-2 1 15,0-2-19-15,-1 0 0 16,-2-1-6-16,-7 1-1 16,-3-1 1-16,-7 2 2 15,-7 7 8-15,-7 3 7 16,-7 2-5-16,-3 14 3 16,0 4-3-16,7 7 5 0,8 1-11 15,6 2-6-15,3 0-3 16,17-4-22-16,9-7-36 15,8-8-48-15,8-7-73 16</inkml:trace>
  <inkml:trace contextRef="#ctx0" brushRef="#br1" timeOffset="173579.14">21981 12341 602 0,'8'-21'62'0,"-2"-5"-31"16,-6 5 33-16,0 0-23 15,-16 5-23-15,-4 7-10 16,-11 5-1-16,-1 4-1 16,0 7-2-16,0 10-3 15,5 4 0-15,6 4 0 0,9 2 0 16,5-3-2-1,7 0 2-15,4-6-5 0,11-6 0 16,7-6 1-16,9-6 0 16,1 0 1-16,4-10 3 15,-6 0 0-15,1-1 0 16,-8 2 12-16,-1 7 2 0,-4 2 0 16,-2 0-6-16,-2 18 0 15,3 11-5-15,-3 9 0 16,2 6-2-16,3 4-1 15,-2 2-1-15,0-4 0 16,-3-4 0-16,1-12-1 0,-5-5 2 16,2-13-1-16,0-12 1 15,1-1 4-15,1-17 5 16,0-11 0-16,4-6-5 16,-4-7-3-16,1 2 1 15,-1-2-3-15,0 7-6 0,-1 4-13 16,1 8-26-1,0 7-67-15,2 1-118 0</inkml:trace>
  <inkml:trace contextRef="#ctx0" brushRef="#br1" timeOffset="173885.11">22929 12170 736 0,'0'-22'77'0,"-8"-1"-64"16,-9 12 21-16,-5 7-10 15,-5 4-14-15,-5 13-6 16,-2 14-4-16,1 11 2 16,3 8 1-16,3 10 2 15,8-2-3-15,9 6-2 0,10-5 0 16,5-7 1-16,17-7-1 15,7-7 0-15,5-11-2 16,8-5-5-16,4-13-2 16,5-3-2-16,-2-2-16 15,2-9-16-15,-7-11-56 0,-10-6-78 16</inkml:trace>
  <inkml:trace contextRef="#ctx0" brushRef="#br1" timeOffset="174028.46">22765 12404 646 0,'-17'-4'44'0,"15"1"-23"16,7-1 33-16,27 4-42 15,19 0-11-15,6 0-16 16,17-2-45-16,3-3-14 16,0-9-68-16</inkml:trace>
  <inkml:trace contextRef="#ctx0" brushRef="#br1" timeOffset="174827.65">23834 12028 299 0,'7'-18'314'16,"-9"1"-266"-16,-5 9-5 15,-17 2-6-15,-8 6-3 16,-7 0-12-16,-5 11-7 0,2 14-10 15,-1 7-1-15,7 12 5 16,6 9 5-16,8 7-6 16,10 2-4-16,12 2-2 15,3-3-2-15,16-4-14 16,10-12-3-16,7-11-8 16,4-13-10-16,4-12 8 0,5-9 8 15,3-11 13-15,0-16 7 16,-8-12-2-16,-2-5 2 15,-11-12 0-15,-12-4-1 16,-11-1-4-16,-8 4-27 16,-18 7-6-16,-15 8 20 0,-14 11 16 15,-6 16 2-15,-6 9 9 16,-4 6 12-16,5 19-7 16,2 8 5-16,12 5 3 15,14 4-8-15,11 1-6 16,19 2-5-16,9-3-3 0,23-2-1 15,15-5 0-15,7-3-5 16,4-5-23-16,0 4 5 16,-4 3 21-16,-6 2 4 15,-13 4 23-15,-6-1 7 16,-10 7 12-16,-4-3-21 0,-8-1-12 16,-2-4-9-1,-3-4-3-15,3-4-16 0,3-7-31 16,6-9-37-16,8-7-25 15,5-1-246-15</inkml:trace>
  <inkml:trace contextRef="#ctx0" brushRef="#br1" timeOffset="174916.67">24375 12623 632 0,'-17'-27'-225'0</inkml:trace>
  <inkml:trace contextRef="#ctx0" brushRef="#br1" timeOffset="-194852.1">285 14952 655 0,'-4'-5'157'15,"3"-2"-141"-15,-1 7 16 0,2 0-1 16,3 5-18-16,9 13-13 16,2 9 2-16,2 9 4 15,0 7 4-15,2 4-7 16,-4 0-2-16,-1-4-2 16,-6-10 3-16,-2-6-2 15,1-10 0-15,-6-11-1 0,0-6 0 16,-4-10 5-16,-4-15 3 15,-7-11-9-15,-3-8 2 16,2-6-2-16,2-2 4 16,1 6-1-16,6 8-3 15,5 9 3-15,2 12-1 0,0 8 1 16,14 9-3-16,6 5 0 16,5 11 2-16,6 7 1 15,1 4-1-15,0 3 0 16,-1 1-1-16,-8-7 1 15,-5-4-3-15,-5-7-5 0,-6-4 1 16,-5-9 6-16,-2-7 5 16,0-11 4-16,0-9-4 15,-2-8 0-15,2-3 1 16,0 2-2-16,0 6-2 16,2 5 0-16,5 8 5 0,2 14-1 15,7 3-4 1,-1 9-4-16,6 14 1 0,4 11 6 15,0 9-2-15,6 5 0 16,-4 6-2-16,0-2-2 16,-6-6-9-16,-1-7-18 0,-3-9-11 15,-9-10-18-15,-4-11-74 16,-4-9-58-16</inkml:trace>
  <inkml:trace contextRef="#ctx0" brushRef="#br1" timeOffset="-194412.53">806 15154 735 0,'0'-7'48'16,"5"-1"-22"-16,10 0 8 15,0-5-17-15,7-1-11 16,0-4-4-16,0-2-1 16,-6 1 0-16,-3-1 2 0,-12 1-2 15,-1 1 0 1,0 5 3-16,-8 6 3 0,-5 6 4 15,-2 1-8-15,1 7-1 16,-1 12-3-16,8 5 0 16,2 5-1-16,5 4-1 0,3-5-1 15,14 1 1-15,4-6-15 16,4-8-6-16,7-10-8 16,-3-5-36-16,0-7-13 15,-4-16 6-15,-3-8-30 16,-6-3-47-16,-5-1-23 0,-4-1 42 15,-5 2 306-15,-2 9 79 16,0 6-94-16,0 4-37 16,0 8-36-16,0 4-33 15,0 3-22-15,2 0-30 16,6 12-4-16,1 8 1 0,6 1 2 16,-3 6 1-1,3 1-3-15,0-3-17 0,2-1-15 16,-5-7-11-16,1-6-43 15,-4-7-62-15,-4-4-171 16</inkml:trace>
  <inkml:trace contextRef="#ctx0" brushRef="#br1" timeOffset="-194118.14">1233 14952 544 0,'-2'-15'145'0,"2"2"-65"16,0 5-12-16,2 7-29 15,11 1-24-15,1 4-15 16,3 11 0-16,-3 10 0 0,-2 4-2 15,-2 2 4-15,-7-2-11 16,-3 0-8-16,0-9-3 16,0-6 8-16,-5-12 13 15,0-2 3-15,0-4 14 0,5-14-1 16,0-1-9-16,5-5 0 16,8 5-3-16,6 1-2 15,5 5-3-15,3 7 1 16,0 6-1-16,-1 0-1 15,-3 5 2-15,-7 9-4 16,-3 2 1-16,-11 4-27 0,-2-2-17 16,-15 1-49-16,-12-6-57 15,-9-6-287-15</inkml:trace>
  <inkml:trace contextRef="#ctx0" brushRef="#br1" timeOffset="-193984.64">994 14981 371 0,'0'-18'312'0,"10"0"-293"16,19 0-20-16,13 4 9 16,16 2 0-16,6 1-7 15,1 7-5-15,-1 1-74 0,-9 3-156 16</inkml:trace>
  <inkml:trace contextRef="#ctx0" brushRef="#br1" timeOffset="-193727.47">1576 14924 733 0,'-17'5'39'0,"2"4"-37"16,4 0 32-16,4 7-17 15,6 2-17-15,1 3 0 16,5 1-2-16,10-2-3 16,2-6-27-16,-1-6-4 15,-1-8 9-15,-2 0 21 0,-5-12 12 16,-6-9 7-16,-2-6 13 15,-2 0 11-15,-9-1-14 16,-3 4-17-16,-3 5-7 16,4 5 0-16,1 7-16 15,9 3-16-15,3 4-48 0,3 0-46 16,16 7-156-16</inkml:trace>
  <inkml:trace contextRef="#ctx0" brushRef="#br1" timeOffset="-193351.14">1858 14894 690 0,'-6'-7'102'16,"-11"1"-84"-16,-3 4 15 15,0 2-10-15,1 2-9 16,2 11-12-16,7 3-5 16,8 0 2-16,2 5-2 0,0-3-2 15,14-4-7-15,1-5-14 16,0-3 14-16,2-6 10 15,-3-4 3-15,-1-12 2 16,-6-7 0-16,-5-8 0 16,-2-3 0-16,0-8 5 0,-4 0 0 15,-6 0-1-15,-5 4 4 16,5 6 5-16,-2 7 3 16,5 11-1-16,2 5-5 15,3 9-2-15,2 0-8 16,0 16-9-16,7 9 0 15,2 8 5-15,6 9 1 0,0 2 1 16,4-1 0-16,-1-1-1 16,-4-5-17-16,1-5-15 15,-1-9-21-15,-2-5-53 16,1-9-65-16,-2-7-380 16</inkml:trace>
  <inkml:trace contextRef="#ctx0" brushRef="#br1" timeOffset="-192766.98">2388 14637 655 0,'-2'-4'81'0,"1"1"-19"15,1-1 10-15,0 4-28 16,0 0-24-16,0 0-11 16,0 0-4-16,0 6 0 15,0 4-4-15,0 5 2 0,3 3 2 16,2 4 0-16,2 3-1 16,-3 1 0-16,3 2-3 15,1-2 0-15,-3-2 0 16,2-3-1-16,-2-3-2 15,-1-4-21-15,-3-3-24 16,-1-7-32-16,0-4-71 0,0 0-89 16</inkml:trace>
  <inkml:trace contextRef="#ctx0" brushRef="#br1" timeOffset="-192265.79">2497 14503 397 0,'-27'-12'98'0,"0"3"-56"16,-1 3 26-16,-1 5-11 16,-1 1-16-16,-2 8-30 15,-2 10-3-15,0 9 3 16,2 5-11-16,2 8 13 16,4 8 0-16,4 2 1 15,3 6 1-15,7-3-5 0,7-4-2 16,5-3-3-16,5-3 0 15,11-9 4-15,9-4 6 16,7-6-1-16,2-6-2 16,10-8-6-16,2-5-4 15,3-5 1-15,-1-5-2 0,1-11 0 16,-6-9 0-16,-5-9 1 16,-4-8 0-16,-5-10-1 15,-10-4-1-15,-12-3 0 16,-7 4-6-16,-5 5 2 15,-21 11 0-15,-13 10-2 0,-7 8-20 16,-8 11-35-16,-2 3-105 16</inkml:trace>
  <inkml:trace contextRef="#ctx0" brushRef="#br1" timeOffset="-191712.36">563 15465 671 0,'-2'0'33'0,"2"0"-28"0,15 0 14 16,14-2 21-16,12-6 2 15,13-2-8-15,19-6-11 16,19-2-11-16,14-4-3 16,13-1-2-16,15 0 0 15,12 0-2-15,7 2 1 16,8 1-1-16,-1 2-2 0,-1 0 1 15,-8 4-3-15,-16 0-1 16,-15 3 1-16,-17-4-2 16,-23 3 1-16,-17-2 0 15,-17 5-2-15,-18-2-11 16,-16 2-12-16,-8 4-14 16,-4 0-49-16,-10 1-93 0</inkml:trace>
  <inkml:trace contextRef="#ctx0" brushRef="#br1" timeOffset="-190957.65">2066 15641 825 0,'-2'-7'25'16,"1"0"4"-16,1 7 3 0,3 0-19 16,7 12-9-16,2 10-4 15,2 4 1-15,1 10 1 16,-5 3-1-16,-4 3 0 16,-5-3-1-16,-1-9 0 15,0-3 1-15,-5-9-3 0,-4-11 4 16,-1-7 1-16,-1-13 4 15,2-12-3-15,0-8-1 16,1-9-5-16,6-6 2 16,2 3 2-16,2 5-5 15,11 2 6-15,3 11-2 0,4 10 0 16,2 11-1-16,-1 6-2 16,4 8 2-16,-1 13-3 15,-1 11 2-15,-2 5-1 16,-1 8 2-16,-3 1-1 15,-5-3 1-15,-2-5-2 16,-2-10-2-16,-6-8 2 0,0-11 0 16,-2-9 3-16,0-7 6 15,-4-20-1-15,-2-7-3 16,6-11-2-16,0-5 1 16,12 2-3-16,7 2 0 0,4 8 2 15,4 10-1-15,2 12 0 16,0 12 1-16,2 4-3 15,-4 16-1-15,-2 11 3 16,-1 10-2-16,-4 8 2 16,-3 7 1-16,-7 3-4 15,-1 0 1-15,-5-1-17 16,-3-6-26-16,-1-8-20 0,0-14-53 16,-5-13-34-16,2-13-340 15</inkml:trace>
  <inkml:trace contextRef="#ctx0" brushRef="#br1" timeOffset="-190344.64">2810 15864 563 0,'-4'-7'121'0,"4"0"-53"16,-2 1 29-16,2 3-36 16,0-1-27-16,0 4-14 15,0 0-10-15,0 11-5 0,2 9-4 16,3 8 3-16,3 6 2 15,-3 11-3-15,2 3 2 16,-1 2-3-16,-3-4-1 16,3-7-1-16,1-3-8 15,2-15-15-15,3-10-16 16,5-11-18-16,-1-13-53 0,3-20-85 16</inkml:trace>
  <inkml:trace contextRef="#ctx0" brushRef="#br1" timeOffset="-190131.22">3130 15702 745 0,'-4'-3'113'16,"-4"-7"-105"-16,8 5 33 15,8 2-7-15,13 1-23 0,10 0-10 16,4 0-1-16,7 0 0 15,3 2 0-15,-5 0-15 16,-8 0-25-16,-11 6-48 16,-13 2-108-16,-6 4-350 15</inkml:trace>
  <inkml:trace contextRef="#ctx0" brushRef="#br1" timeOffset="-190009.83">3213 15834 549 0,'0'5'121'16,"19"-5"-107"-16,11 0 48 15,16-3-24-15,3-4-29 0,6 0-9 16,-1-6-29-16,-5-2-84 16,-7-4-159-16</inkml:trace>
  <inkml:trace contextRef="#ctx0" brushRef="#br1" timeOffset="-189497.76">3644 15612 672 0,'-3'-7'105'0,"3"4"-61"16,0 3 23-16,3 0-36 15,14 9-19-15,3 9-7 16,1 3-2-16,-1 6 1 16,-2 0-2-16,-5 0-2 15,-8-3-1-15,-5-4-2 0,-2-8-2 16,-12-8 2-16,-4-4 3 16,-2-12-1-16,-3-12 0 15,1-6 4-15,7-4-2 16,5-3-1-16,8-3 2 15,2 7-1-15,9 6-2 0,9 5 1 16,8 10-2-16,2 10 1 16,3 2 0-16,3 14-1 15,0 11 2-15,-5 4 0 16,-6 3-1-16,-7 4 0 16,-6-4 1-16,-5-4-2 0,-5-3 0 15,0-9 1-15,-8-7-1 16,-1-9 4-16,1 0 0 15,2-14 2-15,6-9 0 16,0-7 1-16,9-5-2 16,7 0 0-16,6-1-1 0,5 7-2 15,0 8 2-15,-2 9 1 16,-2 10-1-16,-2 2 2 16,-4 16-5-16,-7 9 3 15,-3 7-2-15,-3 5 0 16,-4 7 2-16,0-3-2 15,0-1-2-15,0-2-6 0,8-8-13 16,2-6 2-16,9-12-30 16,0-6-57-16,3-6-78 15,1-10-294-15</inkml:trace>
  <inkml:trace contextRef="#ctx0" brushRef="#br1" timeOffset="-189255.62">4284 15699 110 0,'0'-8'657'15,"0"1"-625"-15,0 4 16 16,13 3-1-16,1 0-26 0,6 6-15 16,-4 11-3-16,-1 6-3 15,-8 7 0-15,-7 6 0 16,-17 1-2-16,-9 1 0 16,-9-2-2-16,1-8 5 15,0-6 0-15,10-7 5 16,12-8 9-16,12-5 3 0,9-2-7 15,23-2 4-15,22-12-15 16,14 0 0-16,19-8-28 16,13-4-55-16,6-2-239 15</inkml:trace>
  <inkml:trace contextRef="#ctx0" brushRef="#br1" timeOffset="-188657.19">5196 15429 858 0,'-5'5'19'0,"-8"10"-23"0,8 13 11 15,-2 8 12-15,5 5-9 16,2 0-8-16,0 0-3 15,2-5 2-15,8-14-3 16,2-4-2-16,3-14-4 0,2-4 2 16,2-14 2-16,5-11 4 15,3-5 0-15,3-3 0 16,3 3 0-16,-1 7-1 16,0 7 2-16,2 12 3 15,-5 4-3-15,0 14 0 0,-2 10 0 16,3 4 1-16,-3 1-1 15,1-3-2-15,-8-6 2 16,2-8-5-16,-3-7 5 16,-11-5 0-16,-3-12 1 15,-5-11-1-15,0-9 3 16,-10-7 1-16,-7-2-1 0,-2 0 2 16,-3 3-5-16,2 6 0 15,6 11-3-15,1 12 1 16,8 9-20-16,5 4-30 15,9 15-64-15,9 2-43 16,7 3-345-16</inkml:trace>
  <inkml:trace contextRef="#ctx0" brushRef="#br1" timeOffset="-188486.17">5867 15507 43 0,'1'-16'776'0,"-1"4"-731"15,0 1 3-15,0 11-9 16,5 0-13-16,1 11-22 15,1 9-2-15,2 3-2 16,0 5-2-16,1-1 2 16,-3-4-16-16,-2-3-23 15,-5-11-24-15,0-7-55 0,-15-6-57 16</inkml:trace>
  <inkml:trace contextRef="#ctx0" brushRef="#br1" timeOffset="-188347.91">5787 15350 644 0,'5'-14'65'0,"10"7"2"16,4 7-16-16,8 0-23 16,0 14-11-16,0 11-14 15,1 4-3-15,-7 5-17 16,-5-4-65-16,-4-5-104 16</inkml:trace>
  <inkml:trace contextRef="#ctx0" brushRef="#br1" timeOffset="-188128.3">6132 15313 388 0,'1'-11'431'0,"1"4"-407"16,0 5 9-16,2 4-7 16,2 18-20-16,-1 8 2 15,2 8-9-15,1 8 3 16,2 1 0-16,-1 2-1 15,-2-8-6-15,1-7-18 0,0-6-19 16,-2-7-19-16,-1-13-24 16,-2-6-46-16,-1 0-83 15</inkml:trace>
  <inkml:trace contextRef="#ctx0" brushRef="#br1" timeOffset="-187822.84">6286 15449 562 0,'5'-6'66'0,"3"4"-22"15,-1 2 10-15,0 13-9 16,0 8-12-16,-1 3-24 0,0 2-4 16,-3 1-3-1,-3-6-2-15,0-1 1 0,0-6-2 16,-5-7-3-16,-1-5-3 16,4-2 6-16,2-5 0 15,0-7 5-15,13-3-6 16,4 3 3-16,5 2 1 0,2 7 7 15,3 3-3-15,-5 0 1 16,2 14 1-16,0 4-1 16,-8 3 0-16,-4 3-2 15,-6-1-5-15,-6-3 0 16,-2-2-1-16,-14-6-12 0,-6-7-22 16,-5-5-65-16,-5-5-37 15,-5-18-322-15</inkml:trace>
  <inkml:trace contextRef="#ctx0" brushRef="#br1" timeOffset="-187702.32">6189 15341 638 0,'34'-16'116'16,"8"4"-114"-16,3 5-1 16,7 7 4-16,-2 0-21 15,-12 0-314-15</inkml:trace>
  <inkml:trace contextRef="#ctx0" brushRef="#br1" timeOffset="-187228.85">3720 16574 756 0,'-1'-4'54'0,"-1"1"-21"16,2 3 17-16,3 7-26 0,8 9-4 16,2 9-7-16,3 7 1 15,-2 9-1-15,0 4-6 16,0 5-3-16,-1 5 0 15,-2 0-2-15,0 0-2 16,-2-8 0-16,-2-9-3 16,0-13-16-16,-3-11-11 0,-4-14-11 15,0-13-13-15,-6-23-52 16,-8-6-112-16</inkml:trace>
  <inkml:trace contextRef="#ctx0" brushRef="#br1" timeOffset="-187078.7">3692 16624 690 0,'0'-22'48'16,"7"-1"-2"-16,18 3 0 16,11 5-18-16,11 0-13 15,6 5-9-15,1 3-4 0,-2 7-1 16,-1 0-1-16,-15 3-31 16,-11 11-79-16,-16 2-94 15</inkml:trace>
  <inkml:trace contextRef="#ctx0" brushRef="#br1" timeOffset="-186938.77">3817 16790 422 0,'-9'5'313'15,"9"-5"-289"-15,13-2 9 16,17-5 10-16,12-4-28 16,3-1-12-16,7 1-3 0,-2-1-17 15,-7 3-129-15,-10-2-294 16</inkml:trace>
  <inkml:trace contextRef="#ctx0" brushRef="#br1" timeOffset="-185821.8">4049 17020 820 0,'-6'-3'40'0,"3"1"-27"16,3 2 20-16,0 8-24 15,3 12-8-15,5 4-1 16,2 6 1-16,-4-2-2 15,-1 1-1-15,-3-6-4 16,-2-9-1-16,0-5 1 0,0-9 5 16,-7 0 5-16,-2-14-1 15,2-10-1-15,-1-8-1 16,3-5 1-16,5 2-2 16,0 0 0-16,5 7 0 15,7 10 5-15,0 9 0 16,6 9-4-16,-2 4-3 15,-1 14 0-15,-2 7 1 0,6 1 0 16,-7 3 1-16,-5-2-3 16,1-6-4-16,-6-5-2 15,-2-7 2-15,0-5 5 0,0-4 3 16,-6-13 6-16,2-6-4 16,4-8 4-16,0-2-1 15,0-1-1-15,13 3-4 16,5 6 3-16,5 7-1 15,4 8-1-15,-2 6 1 16,3 7 0-16,-3 15-1 0,-1 6-1 16,-4 4 0-16,-1 2-1 15,-7 0 0-15,-3 0-6 16,-4-7-13-16,-1-2-13 16,-4-7-32-16,0-8-49 15,0-6-19-15,0-4-145 0</inkml:trace>
  <inkml:trace contextRef="#ctx0" brushRef="#br1" timeOffset="-185650.42">4503 17080 677 0,'3'0'112'0,"0"13"-90"16,1 5 32-16,2 3-14 16,1 6-24-16,2 0-13 15,1 1-3-15,-3-1 0 16,0-4-2-16,0-5-24 15,-1-5-24-15,-1-10-37 0,-3-3-45 16,-2-19-47-16</inkml:trace>
  <inkml:trace contextRef="#ctx0" brushRef="#br1" timeOffset="-185435.84">4688 16683 795 0,'0'-6'34'0,"8"-1"-17"0,13 2 15 16,7 5-15-16,5-2-15 16,7 2-2-16,-1 0-6 15,-5 0-46-15,-12 0-88 16,-12 7-107-16</inkml:trace>
  <inkml:trace contextRef="#ctx0" brushRef="#br1" timeOffset="-185308.4">4730 16827 693 0,'0'6'51'16,"7"-6"-36"-16,20 0 29 16,12-2-17-16,10-5-22 15,4 0-5-15,3-4-15 0,-2-2-79 16,-5-5-164-16</inkml:trace>
  <inkml:trace contextRef="#ctx0" brushRef="#br1" timeOffset="-184951.28">5523 16483 813 0,'0'-16'33'15,"-16"3"-10"-15,-1 6 11 16,-3 5-18-16,-4 2-11 15,-3 9-4-15,5 14-2 0,5 10 1 16,0 6 0-16,8 6-2 16,9 5 0-16,0-2 1 15,11-4 0-15,12-8 0 16,6-11 2-16,12-7 0 16,5-11-2-16,3-7 2 0,4-5-2 15,-1-19-4-15,-6-2-4 16,-7-10 6-16,-12-7 2 15,-13-5-2-15,-14-2-3 16,-14 4 0-16,-18 4 1 16,-14 9 3-16,-10 8-2 0,-3 12 3 15,-1 9 0-15,5 4-2 16,8 15-11-16,12 8-37 16,11 7-69-16,8 4-15 15,7-4-206-15</inkml:trace>
  <inkml:trace contextRef="#ctx0" brushRef="#br1" timeOffset="-184738.07">5320 16661 732 0,'0'-4'63'0,"14"-4"-4"15,10 3 0-15,10 1-30 16,8 4-10-16,1 0-13 0,3 11 1 16,1 10-6-1,-4 6 1-15,-7 3-2 0,-2 2 0 16,-7 2-2-16,-8-2 2 15,-4-3-2-15,-2-8-4 16,-7-3-4-16,1-5-2 16,1-8-9-16,1-3-12 0,2-2-16 15,2-4-60-15,1-12-98 16</inkml:trace>
  <inkml:trace contextRef="#ctx0" brushRef="#br1" timeOffset="-180836.48">5879 17020 680 0,'-2'0'49'16,"0"0"-33"-16,2 0 42 15,4 0-18-15,4 2-25 16,2 11-6-16,-1 2 0 0,-1 5-2 16,-1 3-5-16,-5-1 1 15,1-3-2-15,-3-3 1 16,0-1-2-16,0-10 1 15,-6-5-2-15,0 0 5 16,1-9 2-16,2-14-8 0,-2-2 2 16,-1-8-4-16,4-2 3 15,-2-1 0-15,4 2 2 16,0 7-1-16,0 6-3 16,4 11 1-16,5 8-1 15,3 2 1-15,0 16-1 0,3 9 5 16,0 5-4-16,-1 4 3 15,0 0-2-15,-2-2 0 16,-4-7 0-16,-1-4-2 16,-5-8 0-16,-2-6 1 0,-2-7-1 15,-6-4 4 1,-3-10 2-16,1-11 0 0,4-4-3 16,2-4 5-16,4-1-3 15,4 2-2-15,9 5 1 16,4 8-3-16,3 6 2 15,1 9 2-15,3 4-4 0,-3 9-1 16,3 9 1-16,-1 7 3 16,-5 2 1-16,-1 3-2 15,-5 2-2-15,-2-1 2 16,0-3-17-16,-5-5-44 16,0-3-38-16,1-11-67 15</inkml:trace>
  <inkml:trace contextRef="#ctx0" brushRef="#br1" timeOffset="-180565.68">6306 17088 138 0,'-3'-4'600'16,"1"-1"-567"-16,2-1-3 16,2 6 12-16,8 0-26 15,3 4-13-15,1 9-1 16,0 5-2-16,-4 1 1 15,-8 6-2-15,-2-2 0 0,-6 0 0 16,-10 1 1-16,2-3 2 16,1-5 5-16,6-2 11 15,7-5 4-15,1-5-5 16,25-4-1-16,15 0 0 16,13-13-8-16,7-1-6 15,9-5-4-15,-1-13-52 0,-3-8-221 16</inkml:trace>
  <inkml:trace contextRef="#ctx0" brushRef="#br1" timeOffset="-154874.71">1969 13765 542 0,'-5'0'43'0,"-2"0"-22"15,6 0 17-15,1 0-19 16,0 0-6-16,6 1-9 0,8 1 67 16,8 0-44-16,7-2-16 15,7 0 5-15,6 0 2 16,9 0-2-16,3 0-9 16,2-4-2-16,0 1-2 15,1-2 1-15,-7-3-4 0,-3 3 1 16,-6 0 0-1,-10 1-1-15,-8 1 1 0,-7 0-1 16,-9 2 1-16,-4 1-3 16,-3 0-36-16,-10 0-97 15,-6 0-222-15</inkml:trace>
  <inkml:trace contextRef="#ctx0" brushRef="#br1" timeOffset="-139895.63">8215 13675 348 0,'-5'0'156'16,"-14"-2"-120"-16,12-1 16 16,4 1-4-16,3 0-30 15,0 2 10-15,3 0 27 16,8 0-43-16,7 0 7 15,6 0-3-15,8 0-6 0,6 0-12 16,3 0 7-16,7 0 3 16,8 0 0-16,9-3-3 15,6-4 1-15,11-2-1 16,9 2 0-16,6-3 3 16,10 2 4-16,1-1-6 0,7 4-1 15,-2 1 0-15,-1 2-2 16,-1 1-1-16,-5-2-1 15,-2 3 0-15,-6 0-1 16,-6 0 0-16,-4 0 1 16,-8 0 0-16,-9-1 0 0,-6 1-1 15,-10 0 0-15,-4 0 1 16,-13 0-1-16,-6 0-1 16,-5 0 2-16,-8 0-1 15,-2-2 0-15,-7 0 0 16,2 0 0-16,-6 1 0 0,0-1 0 15,-1 0-4-15,-2-1-19 16,4-4-38-16,-4-8-135 16</inkml:trace>
  <inkml:trace contextRef="#ctx0" brushRef="#br1" timeOffset="-139011.62">14766 13559 456 0,'-4'-7'49'0,"0"-2"1"15,4 0 2-15,0 2-14 16,6 2-10-16,5-1-13 0,3 1-4 16,6 2 5-16,8 1-3 15,3-2-1-15,8 3 0 16,7 0 0-16,5-2-3 15,8 2-1-15,4-2-2 0,5 0-1 16,6 1-7-16,1 0 7 16,3 0-1-16,1 1 2 15,2-3 2-15,0 2-1 16,1-1-2-16,1 3-3 16,-4-2 1-16,1-1-1 15,5 0 1-15,0 2 0 0,-3-3-1 16,1 2 0-16,-2-1 0 15,-1-1 0-15,-2 3 0 16,-2-3 0-16,-3 3-1 16,-2-4-1-16,-4 4 1 15,-6-3 0-15,-2 2 0 16,-7 1-1-16,-9-3 1 0,-2 1 0 16,-6 1-1-16,-9 0 2 15,-2-1-1-15,-4 2 1 16,-8-5-1-16,-1 5-1 15,-5-1 1-15,-3 1-1 16,-3-1 0-16,0 0-7 0,0-6-35 16,-10-2-124-16</inkml:trace>
  <inkml:trace contextRef="#ctx0" brushRef="#br1" timeOffset="-124260.79">8342 3755 508 0,'-18'-10'103'0,"-3"-1"-100"16,-6 1 1-16,-5 2 12 15,-6-2-7-15,-4 2-7 16,-6-2-2-16,-6 2 0 0,-5 1-1 16,-7 1 2-16,-2 1-5 15,-8-1 0-15,-4 1 0 16,-5 3 3-16,-8-1 3 15,-3-1-1-15,-3 0 1 16,-7 4 6-16,1-1 1 16,-5 1 2-16,0 0-4 0,-3 0-4 15,-3 0-3-15,-3 7-2 16,-3 0-1-16,-4 2-2 16,1 2-2-16,-3-1 2 15,-1 7 3-15,-3 1 0 16,1 1 2-16,-3 6 1 15,-1 3-1-15,2 4 2 0,-1 6 3 16,2-3 4-16,5 9-1 16,5-4 4-16,4 8-7 15,6 1-3-15,6 1-1 16,9 5-4-16,5 2 3 16,10 2-1-16,6 2 0 0,7 2 0 15,8 2-1-15,10 1 1 16,7 0 0-16,8 2-1 15,3-2 1-15,13 1 0 16,6-4 2-16,7 3-2 16,7-7 1-16,1 0 2 0,18-2 3 15,6-4-1-15,7-1-2 16,9-2 0-16,6-3-1 16,6-2-1-16,10 0 1 15,6-4-3-15,5 0 1 0,10-4 2 16,3-2-3-16,6-3 0 15,5-2 4-15,6-4-5 16,8 0 0-16,-1-7 4 16,7 4-1-16,1-6 1 15,3 0-3-15,2 1 3 16,0-4-2-16,3-3 2 0,1 0-2 16,0-4 1-16,3-2 1 15,0-3 0-15,1-2-1 16,4 0 4-16,-6 0-3 15,3-7 3-15,-3-2-3 16,1-3-1-16,-6-4 0 0,3 0 1 16,-3-4 0-16,-2-2-1 15,-1-1 0-15,-2-2 0 16,-5-3 1-16,-4-2-1 16,-1-1 1-16,-6-3 1 15,-6-1-1-15,-2-3 1 0,-10-3 2 16,-5 0-5-16,-6-3 2 15,-8-5-1-15,-6 3 1 16,-8-4 0-16,-2-5 1 16,-10 0 1-16,-7-6 0 15,-3-2 1-15,-10-4 1 16,-6-3 9-16,-6-3 2 0,-11-2-3 16,2-1-2-16,-16-7 0 15,-10 0 0-15,-9-7-1 16,-13-1-2-16,-13-5-13 15,-14-2 8-15,-16-2-4 16,-20 5 0-16,-21 3-5 0,-27-1-58 16,-32 7-89-16</inkml:trace>
  <inkml:trace contextRef="#ctx0" brushRef="#br1" timeOffset="-106444.76">6520 16251 499 0,'-65'-23'10'0,"-5"-4"-6"0,-9 4 16 16,0-3 14-16,-7 2-14 16,-8 1-7-16,-3-1 2 15,-5 3 2-15,-2 0-4 16,-4 5-9-16,-3 1-1 15,-6 3-2-15,-5 7-1 16,-5 3-1-16,-5 2-1 0,-6 4 2 16,-4 8 3-16,-7 9-3 15,1 8 1-15,-1 7 2 16,-2 6 1-16,1 8-1 16,6 5 26-16,5 4-13 15,10 2-5-15,8 5 2 0,13-2-3 16,18 4-2-16,19 1-4 15,13 5-2-15,17-1 0 16,19 4-1-16,12-1-1 16,10-1 0-16,23 2 0 15,13-2 0-15,16 0 2 0,17-2-3 16,14-6 2-16,14 2-1 16,18-7-1-16,11-7 4 15,16-7 0-15,13-7 2 16,8-7 0-16,13-5-4 15,9-6 3-15,3-5-1 0,4-4-3 16,3-5 1-16,2-4-1 16,-2-5-1-16,-6 0-1 15,-6-1 4-15,-5-14-3 16,-15-5 2-16,-12-2-2 16,-10-11 1-16,-21-6 1 0,-14-6 1 15,-17-5-1-15,-14-8 3 16,-24-9-4-16,-15-3 1 15,-18-7 4-15,-18-9-3 16,-9-3 0-16,-25-4-1 16,-16-5 0-16,-22-4-1 15,-18-1 2-15,-20-2 0 0,-19-1-3 16,-20-1 3-16,-21-1-2 16,-23 3-1-16,-24-1-31 15,-26 1-47-15,-25 5-107 16</inkml:trace>
  <inkml:trace contextRef="#ctx0" brushRef="#br1" timeOffset="-90875.25">8587 14844 511 0,'0'-4'100'0,"0"4"-81"0,0 0-16 16,0 4-7-16,1 12 6 16,5 7 7-16,-3 7 4 15,5 13 3-15,-4 7 10 16,2 13-6-16,-2 9-1 15,1 14 6-15,7 8-29 16,0 10 14-16,2 7 9 0,7 10 0 16,7 8-10-16,-1 7 5 15,3 4 0-15,2 4-5 16,4 6 0-16,-2 1-3 16,4 1 0-16,0-4 0 15,0-1-2-15,-6-4-1 0,-2-8-1 16,-1-8 0-16,-3-10 2 15,-6-12-4-15,-3-8-2 16,-7-19 4-16,-4-15-15 16,-6-24-31-16,0-27-38 15,-12-27-96-15</inkml:trace>
  <inkml:trace contextRef="#ctx0" brushRef="#br1" timeOffset="-89734.81">9408 14736 687 0,'-10'-8'72'0,"5"4"-43"15,5 4 19-15,0 0-23 16,5 9-12-16,10 13-7 16,-1 5 2-16,4 5-1 0,0 5-4 15,0 2-1-15,-1 0-1 16,-5-3-1-16,-2-7 0 16,-5-8 0-16,-3-7-2 15,-2-10 1-15,-2-4 2 16,-12-20 5-16,2-9-2 0,-4-4-1 15,2-8-3-15,1-3 1 16,6 2 0-16,5 5-1 16,5 7 0-16,19 5 0 15,9 9-1-15,4 10 1 16,6 6 1-16,5 6 0 16,-3 18 0-16,-8 5-3 0,-4 4-1 15,-9 1 2-15,-8-4-8 16,-13-2-5-16,-1-9 6 15,-7-8 7-15,-8-9 2 16,-4-2 1-16,4-14 3 0,2-10 5 16,6-8 2-16,7-4-5 15,1 2-5-15,18 2 0 16,5 2-3-16,8 10-1 16,3 8 2-16,-1 12-1 15,0 2 2-15,0 16 2 16,-3 7 0-16,-4 7-1 0,0 1 0 15,-4 4-2-15,2-6-1 16,-3-3 3-16,1-6-5 16,0-8-28-16,2-8-25 15,-1-6-21-15,-1-9-44 16,-5-10 4-16,-5-6-52 0,-10-2 3 16,-3 0 119-16,0 1 163 15,-6 5 69-15,-6 4-65 16,2 6-40-16,4 4 0 15,3 3-31-15,3 2-9 16,0 2-19-16,9-1-15 0,3-3 2 16,1 1-3-16,-1-6-1 15,-3 0-3-15,-3 0 2 16,-6-3 2-16,-4 8-5 16,-12 0 1-16,-4 4-5 15,-3 4 3-15,3 9 1 0,3 6 1 16,9 2 2-16,8 4-2 15,2 1 0-15,18-2-3 16,8-2 3-16,6-4-6 16,7-8-43-16,5-6-28 15,-2-4-31-15,-1-10 14 16,-8-11-170-16</inkml:trace>
  <inkml:trace contextRef="#ctx0" brushRef="#br1" timeOffset="-89571.66">10477 14675 305 0,'-3'-35'191'16,"-6"3"-85"-16,-1 10 16 15,3 5-52-15,2 8-15 0,5 9-24 16,0 0-16-16,5 11-16 16,8 10 2-16,5 6-1 15,2 9 0-15,2-1 0 16,0 5-2-16,2-5-23 16,0-3-25-16,1-10-20 15,-3-8-73-15,-5-11-107 0</inkml:trace>
  <inkml:trace contextRef="#ctx0" brushRef="#br1" timeOffset="-89258.29">10657 14637 247 0,'-7'-25'362'15,"2"3"-291"-15,3 12 2 0,2 6-13 16,0 4-22-16,12 10-30 16,1 16-8-16,5 7 4 15,-2 9-3-15,0 7 0 16,-3-3-1-16,-4-6-5 15,-2-10-19-15,-2-6 3 0,-2-17 16 16,1-7-1-16,2-6 12 16,-1-15 2-16,4-3 3 15,6-6 2-15,-1 2 3 16,6 1-8-16,1 10-6 16,1 3-2-16,1 10 0 15,1 4 1-15,-2 2-4 0,-2 12 1 16,1 2 0-16,-6 5 0 15,-2 1-9-15,-9-2-30 16,-2-5-27-16,-8-4-47 16,-17-5-24-16,-11-6-273 15</inkml:trace>
  <inkml:trace contextRef="#ctx0" brushRef="#br1" timeOffset="-89122.44">10514 14682 613 0,'-39'-28'53'0,"17"-1"-26"16,17 4 9-16,12 7-10 0,28 2-17 15,15 7-12-15,21 2 2 16,5 5-15-16,6 2-35 16,-6 5-20-16,-8 6-61 15,-10 3-339-15</inkml:trace>
  <inkml:trace contextRef="#ctx0" brushRef="#br1" timeOffset="-88864.75">11162 14639 511 0,'-10'0'127'0,"-4"-2"-85"15,-2 2 34-15,2 0-46 16,4 2-12-16,5 13-15 0,5 1-5 16,2 8 2-1,14 2 1-15,3-1 0 0,3-1-3 16,4-6-11-16,-3-8-3 16,-1-9 8-16,-4-1 7 15,-5-15 1-15,-6-6 4 16,-6-5 2-16,-1-5 10 0,-11 1 2 15,-8 3-4-15,-1 2-10 16,-4 7-4-16,5 5-13 16,6 8-36-16,8 5-48 15,5 0-70-15,16 3-266 16</inkml:trace>
  <inkml:trace contextRef="#ctx0" brushRef="#br1" timeOffset="-88503.35">11535 14626 364 0,'0'-14'306'16,"-18"0"-269"-16,-2 3 16 16,-1 7-8-16,-1 4-24 15,4 0-15-15,6 13-6 16,7 7 0-16,5 4-2 16,0 0 0-16,8-1 2 15,9-5-15-15,2-7-9 0,-1-8 11 16,4-3 10-16,-6-18 3 15,0-8 0-15,-7-7 0 16,0-5 3-16,-6-8 1 16,-3 0 13-16,-1-2-2 15,-1 5 1-15,-7 4-2 16,0 7 9-16,-2 10 0 0,2 13-5 16,2 9-9-16,2 6-5 15,3 17-8-15,2 11 8 16,0 9-6-16,2 7 3 15,7 5 2-15,11-2-3 16,1-3 0-16,6-3-13 16,5-8-25-16,2-14-61 0,2-11-187 15</inkml:trace>
  <inkml:trace contextRef="#ctx0" brushRef="#br1" timeOffset="-88054.92">12101 14343 727 0,'-4'-15'53'0,"3"1"-23"16,1 5 8-16,5 5-20 0,10 4-4 15,0 12-12-15,2 9-4 16,-3 11 1-16,-2 5-2 15,-6 4 0-15,-6 1 0 16,0-5 0-16,0-7 6 16,-6-7-2-16,4-7 3 0,2-4 9 15,6-9 4-15,19-3-4 16,13 0-4-16,10-13-4 16,13 1-3-16,4-4-4 15,-4 3-29-15,-9-1-37 16,-18 1-90-16,-17 5-116 15</inkml:trace>
  <inkml:trace contextRef="#ctx0" brushRef="#br1" timeOffset="-87563.64">9980 15208 557 0,'-5'5'14'0,"5"-3"-16"15,16-1 13-15,17-1 27 16,14 0 7-16,16-3-5 16,18-8 3-16,15-3-11 0,13-4-2 15,11-3-8-15,15-2 0 16,8-1-10-16,8-2-2 15,7 1 0-15,4 0-1 16,3 0-3-16,-2 0-6 16,-6 1 2-16,-10-1-2 0,-10 4 1 15,-18 2-3-15,-17-2 3 16,-16 2-1-16,-20 4-2 16,-14-1-2-16,-19 7-11 15,-17-3-30-15,-16 0-59 16,-7-2-180-16</inkml:trace>
  <inkml:trace contextRef="#ctx0" brushRef="#br1" timeOffset="-80272.61">10363 15752 594 0,'-18'-18'55'16,"-11"7"-9"-16,-9 6 11 16,-5 5 1-16,-4 7-15 15,-2 12-11-15,7 12-13 16,6 6-8-16,11 8-7 16,14 9 1-16,13-1-4 15,10 1 0-15,24-3 0 0,13-8-3 16,14-11-8-16,6-9-9 15,9-10-17-15,-3-13-40 16,-5-4-83-16,-11-17-278 16</inkml:trace>
  <inkml:trace contextRef="#ctx0" brushRef="#br1" timeOffset="-80016.73">10461 15914 731 0,'-14'-13'43'0,"14"1"-29"0,8 7 21 15,24 5-24-15,11 0-5 16,9 7-4-16,1 9-1 16,-4 5 1-16,-13 6-1 15,-13 4 0-15,-16-3-3 16,-7-1 0-16,-19-8 1 16,-11-6 2-16,-3-13 7 0,0 0 32 15,7-21-10-15,8-5-13 16,12-7-10-16,8-6-4 15,29 1-10-15,13 2-23 16,12 6-41-16,3 6-88 16,1 10-100-16</inkml:trace>
  <inkml:trace contextRef="#ctx0" brushRef="#br1" timeOffset="-79756.79">10887 15941 566 0,'-15'9'98'0,"12"-9"-54"16,3 0 23-16,17-4-25 15,10-10-32-15,10-2-6 16,2-4-4-16,2-3-1 16,-10 4 2-16,-8-1-1 15,-12 5-4-15,-11 3 2 16,-9 7 0-16,-16 5 4 16,-4 5 1-16,-2 11 6 0,7 9 4 15,2 3-5-15,9 8-6 16,13 0-2-16,2-1-1 15,23-4-19-15,11-6-23 16,9-8-37-16,6-9-19 0,2-10-31 16,1-5-156-16</inkml:trace>
  <inkml:trace contextRef="#ctx0" brushRef="#br1" timeOffset="-79354.86">11371 15882 519 0,'-5'-25'77'15,"-18"9"-10"-15,-4 7 14 0,-3 7-43 16,1 2-9-16,4 14-19 15,6 10-8-15,9 2 0 16,8 5-2-16,2-2-2 16,9-7-10-16,9-4-17 15,5-11 8-15,4-7 15 16,0-3-6-16,2-14 5 0,-2-2 4 16,0-4 4-16,-5 6-1 15,-3-1 4-15,1 8 3 16,-6 5 21-16,3 5-2 15,-2 2-8-15,-2 8-5 16,1 5-6-16,3-1 0 0,-1 0-8 16,-3-3 2-16,-1-7-2 15,-3-4 0-15,-1-8-2 16,-8-13 0-16,0-5-1 16,-4-10-1-16,-9-2 7 15,-3-3 0-15,-4-2 20 0,2 1 8 16,0 0-11-16,5 5-11 15,5 9-2-15,1 4-3 16,7 12-5-16,0 10 3 16,7 2 0-16,6 18-7 15,-1 12-6-15,-2 8-31 16,-3 6-59-16,-2 1-93 0</inkml:trace>
  <inkml:trace contextRef="#ctx0" brushRef="#br1" timeOffset="-79232.06">11463 15891 631 0,'0'-16'76'16,"15"0"-10"-16,17 0-44 16,13-1-19-16,7 3-3 15,6 0-39-15,1 3-102 16,-9-1-177-16</inkml:trace>
  <inkml:trace contextRef="#ctx0" brushRef="#br1" timeOffset="-79004.66">11768 15834 526 0,'-1'0'85'0,"1"0"-64"16,18-4 44-16,11-10-15 0,3-4-32 15,4-1-15 1,-6-1-2-16,-6 0-2 0,-12 3 3 16,-12 6 2-16,-3 2 1 15,-23 9 4-15,-4 9 6 16,-6 12 3-16,2 11 5 15,9 9 3-15,9 2-15 0,16 0-10 16,9-4-3-16,28-7-42 16,17-13-44-16,14-11-132 15</inkml:trace>
  <inkml:trace contextRef="#ctx0" brushRef="#br1" timeOffset="-78534.66">12751 15766 363 0,'0'-29'396'0,"-9"-3"-360"15,-9 4 3-15,-3 3 3 16,-1 7-17-16,-7 9-7 0,0 9-12 16,2 2-3-16,5 14-1 15,3 9-6-15,8 1 5 16,7 5-4-16,4-4 1 15,15-2-1-15,11-9-4 16,2-9-1-16,8-7 3 0,0-4 0 16,0-12 3-1,-4-2-1-15,-3 0 3 0,-7 3 2 16,-5 5 14-16,-2 7 1 16,-3 3-8-16,-1 3-5 15,3 10-3-15,5 5 0 16,3 1-3-16,4 5-23 0,2-5-49 15,1-8-69-15,2-4-232 16</inkml:trace>
  <inkml:trace contextRef="#ctx0" brushRef="#br1" timeOffset="-78071.69">13259 15509 775 0,'4'-4'26'0,"8"4"-10"16,3 2 26-16,4 16-16 16,-2 4-12-16,0 6-11 15,-6 4-4-15,-5-2 4 0,-3-3-3 16,-3-5-4-16,-3-9 4 16,-6-10-1-16,-1-3 5 15,2-16 2-15,4-8-2 16,4-9 0-16,0-3 3 15,12-2-1-15,12 5-1 0,3 6-3 16,7 9-2-16,2 11 1 16,1 7-2-16,0 12 3 15,-3 13-3-15,-5 5-1 16,-2 6-2-16,-6 2-14 16,-1-2-16-16,-8-6-48 0,1-8-73 15,-8-9-41-15</inkml:trace>
  <inkml:trace contextRef="#ctx0" brushRef="#br1" timeOffset="-77471.66">13702 15581 602 0,'-1'-20'67'0,"1"4"-10"0,7 3 1 16,11 3-26-16,6-1-7 16,0 4-15-16,1-2-5 15,-1 2-3-15,-4 0-2 16,-10-1-4-16,-8 3-2 15,-2 2 3-15,-12 1 2 0,-10 2-1 16,-1 2 4 0,1 10 6-16,3 6 6 0,7 7-2 15,10-2-5-15,4 6-8 16,18-2 2-16,9-3-1 16,7-6-12-16,6-5-26 0,-3-8-21 15,-3-7-32-15,-6-3-27 16,-6-13-59-16,-12-7 65 15,-10-3 148-15,-2-1 96 16,-2 0-23-16,-7 5-26 16,-4 6 14-16,6 5-40 0,2 11-20 15,5 2-12-15,2 13-17 16,16 7 0-16,3 3-3 16,4 2-4-16,2-2 0 15,-1-6-1-15,-4-4-4 16,-5-9-7-16,-4-4 0 0,-6-4 10 15,-2-12 0-15,-3-2 1 16,0-7 1-16,-1 4 2 16,1 0-3-16,3 4 2 15,3 8-2-15,1 8 0 16,5 1-2-16,3 9 0 16,4 9 2-16,0 3 1 0,5-2-1 15,-1 1-2-15,-3-6 3 16,2-6-1-16,-6-8 0 15,-4-4 0-15,-4-14 5 16,-10-4 8-16,0-6-2 16,-7-4 3-16,-13 2-7 0,-4 1-4 15,-1 8-4-15,4 3-8 16,6 7-50-16,8 4-106 16</inkml:trace>
  <inkml:trace contextRef="#ctx0" brushRef="#br1" timeOffset="-77030.8">14670 14970 561 0,'-4'-30'189'15,"-1"9"-133"-15,0 8 0 16,2 13-25-16,1 4-16 16,2 20-14-16,0 14-3 15,0 9 4-15,8 11 7 16,7 6-5-16,3 4-2 0,4-4-2 16,-1-3 0-16,0-6 0 15,-1-5 0-15,-1-8 0 16,-7-10-12-16,-3-9-22 15,-9-9-33-15,-7-12-75 16,-17-2-89-16</inkml:trace>
  <inkml:trace contextRef="#ctx0" brushRef="#br1" timeOffset="-76770.76">14457 15415 667 0,'-8'-13'47'0,"8"0"0"15,24 3-18-15,23 1-25 0,10-2-2 16,13 4-1-16,2 0-1 15,-2 0 0-15,-6 2 0 16,-15 1-45-16,-11 0-27 16,-17 0 32-16,-12 4 21 15,-5 0 18-15,-4 0 31 0,0 4 13 16,-6 7 2-16,6 5-11 16,0 2-8-16,0 1-8 15,7 3-1-15,5-2-14 16,-4-2-3-16,1-6-7 15,-5-3-28-15,-4-9-29 16,-4 0-50-16,-10-16-120 0</inkml:trace>
  <inkml:trace contextRef="#ctx0" brushRef="#br1" timeOffset="-76666.66">14834 15271 457 0,'-15'-26'90'16,"12"2"-47"-16,3 9 11 0,18 6-28 15,11 5-22-15,7 4-5 16,-1 0-53-16,3 6-76 15,-6 3-171-15</inkml:trace>
  <inkml:trace contextRef="#ctx0" brushRef="#br1" timeOffset="-75953.98">15073 15238 433 0,'0'3'199'0,"0"1"-134"16,2 2 5-16,8 4-34 16,4 0 7-16,5 8-12 15,-3 2-20-15,0 2-7 16,-6-1-5-16,-4-1 3 15,-6-6-4-15,0-3-5 0,-6-11-3 16,-2 0 11-16,2-13 2 16,1-8 0-16,5-3 1 15,2-2 2-15,10 2 2 16,8 5-4-16,7 5-1 16,5 5-3-16,2 9-3 15,4 0 3-15,1 11-1 0,0 6 0 16,-5 3-1-16,-4 5-11 15,-3-4-17-15,-4-3-31 16,-1-5-33-16,-4-8 16 16,-2-5 28-16,-1-5 18 15,-2-13 25-15,1-3 10 0,-4-6 29 16,-5 0 22-16,-1 0 6 16,-4 4-2-16,0 7-26 15,-9 4-11-15,-1 8-15 16,-5 4-2-16,3 12-5 15,0 8 0-15,3 5-6 0,4 2-10 16,4-2-1-16,1-2-13 16,0-7-9-16,6-9 18 15,5-7 19-15,4-5 4 16,-1-11-2-16,6-6 2 16,2-3 0-16,-1 4 5 0,4 1 6 15,0 4 1-15,-1 7 5 16,-2 6-1-16,2 3-2 15,-2 0 0-15,-7 12-5 16,6 0-4-16,-7 1-3 16,-1-4-3-16,-3-2 1 15,-2-7-2-15,-1-2 0 0,-5-15 2 16,-2-9-1-16,0-8-3 16,-7-4 2-16,-6-7 2 15,0-2 13-15,-2 1 19 16,3 3 13-16,4 4-19 0,-2 10-10 15,5 6-5-15,1 10 4 16,4 11-2-16,0 2-7 16,0 13-7-16,7 18 0 15,6 12 1-15,1 10 0 16,3 8 0-16,-1 7-4 0,0-4-30 16,-5-7-52-16,-4-12-160 15</inkml:trace>
  <inkml:trace contextRef="#ctx0" brushRef="#br1" timeOffset="-75368.91">16682 14758 686 0,'-20'-11'57'0,"-4"6"-11"16,-2 5 6-16,2 2-10 15,4 12-21-15,8 8-13 16,7 5-7-16,5 5-1 16,14 1 2-16,11 5-3 15,7-3 3-15,4-3-5 16,-2-1-6-16,-5-5-1 0,-7-4 2 16,-12-6-3-16,-10-2 8 15,-8-1 4-15,-16-6 3 16,-7-4 0-16,-1 1 1 15,0-4-3-15,3 0-4 16,6 0 1-16,12 0-7 0,11-7-30 16,4-8-46-16,19-4-69 15,8-9-159-15</inkml:trace>
  <inkml:trace contextRef="#ctx0" brushRef="#br1" timeOffset="-75200">16818 14782 712 0,'3'-16'108'0,"-3"8"-51"15,0 4-9-15,0 4-28 16,4 4-7-16,7 14-10 16,0 4-2-16,5 9-2 15,3 5 1-15,1 1-1 0,-1 5-6 16,-2-2-17-16,-6 0-21 16,-5-5-33-16,-6-8-65 15,-8-9-57-15</inkml:trace>
  <inkml:trace contextRef="#ctx0" brushRef="#br1" timeOffset="-75053.01">16714 14992 305 0,'-7'-15'357'15,"7"1"-321"-15,11-1-2 16,21 7-17-16,12-1-11 16,9 2-4-16,8 3-2 0,5 0-3 15,-3 1-60-15,-7 2-48 16,-11-5-125-16</inkml:trace>
  <inkml:trace contextRef="#ctx0" brushRef="#br1" timeOffset="-74686.13">17191 14876 439 0,'-21'-4'140'0,"-6"4"-83"0,2 0 16 15,1 4-29-15,5 7-30 16,6 0-7-16,8 6-4 16,5-1-3-16,0 0 0 15,14-5-7-15,6-4-19 16,2-3-5-16,3-4 7 15,-1 0 14-15,0-4 7 0,0-3-1 16,-1 3 4-16,-2 2 3 16,3 2 15-16,-1 0 6 15,-1 6-1-15,-3 5 5 16,0-6-10-16,-4-2-14 16,-2-1-2-16,-2-2 0 0,-3-7 0 15,-3-13 2-15,-2-5-4 16,-3-5 1-16,0-5 0 15,-11-7 1-15,-1 2 13 16,-5-3 11-16,3 3 3 16,-1 5-14-16,5 10-12 0,3 7-1 15,5 13-1-15,2 5-2 16,0 9-5-16,7 13-11 16,4 9-14-16,2 9-19 15,-1 1-27-15,-1-4-52 16,-4-4-58-16</inkml:trace>
  <inkml:trace contextRef="#ctx0" brushRef="#br1" timeOffset="-74565.98">17362 14870 464 0,'-5'-10'137'0,"3"-5"-58"15,2 3 0-15,14 1-45 16,13 3-25-16,9 1-9 0,11 2-3 16,1 4-12-16,-1 1-50 15,-6-3-60-15,-12 3-75 16</inkml:trace>
  <inkml:trace contextRef="#ctx0" brushRef="#br1" timeOffset="-74334.09">17622 14786 394 0,'-14'-4'180'0,"4"-1"-134"0,7 2 10 15,3 1-11-15,12-1-16 16,7 0-22-16,6 1-5 16,2-4-1-16,-2 2-1 15,-9-6 0-15,-5 2-11 16,-11 0 6-16,-7 0 7 15,-14 7 7-15,-6 1 9 0,-6 5 7 16,1 13 2-16,7 5 3 16,9 6-9-16,14 3-16 15,4-4-3-15,24-1-3 16,16-2-12-16,12-7-42 0,11-8-52 16,8-4-62-16</inkml:trace>
  <inkml:trace contextRef="#ctx0" brushRef="#br1" timeOffset="-73945.51">18618 14318 650 0,'-10'-40'76'15,"-9"10"-42"-15,-6 14 31 16,3 13-28-16,0 4-18 15,4 20-16-15,5 17-2 16,10 12 0-16,3 7 4 0,0 7-2 16,16 4-4-16,2 0 1 15,4-2 2-15,1-6-4 16,-3-6 4-16,-2-10-22 16,-10-8-18-16,-5-13-17 15,-6-12-80-15,-14-9-123 16</inkml:trace>
  <inkml:trace contextRef="#ctx0" brushRef="#br1" timeOffset="-73518.29">18285 14739 437 0,'-18'-20'283'0,"16"-1"-241"15,6 5-10-15,26 0-5 16,17 5-16-16,14 0-10 16,11 3 1-16,4 2-4 15,-5 4 3-15,-10 2 0 16,-13 0-2-16,-14 5-23 0,-19 12-13 15,-13-1 24-15,-2 7 14 16,-9 2-1-16,-7 1-1 16,5-1 2-16,3-3-1 15,4-5 1-15,4-6-1 16,0-4 0-16,10-7-3 16,1-2 4-16,4-11 0 0,0-8 0 15,4-7 0 1,-2 0-1-16,2-1 1 0,-1 4 2 15,-1 6 4-15,7 6 11 16,-8 11-3-16,2 2-4 16,-1 15-1-16,-5 8-2 0,-4 4-6 15,-4 3-2-15,-4-2 0 16,-4-1 0-16,-4-7 1 16,-4-13-3-16,-2-6 3 15,6-2 6-15,2-20 18 16,6-7-13-16,0-5-5 15,14-7-4-15,12 0-1 0,3-2-22 16,8 2-80-16,7 1-206 16</inkml:trace>
  <inkml:trace contextRef="#ctx0" brushRef="#br1" timeOffset="-72949.38">19490 14450 641 0,'4'-9'33'0,"-1"1"-61"16,-1 3 59-16,1 3 45 16,5 2-9-16,-1 10-43 15,2 7-10-15,1 8 9 16,0 5-10-16,-1-1-9 0,-4 0-4 15,-2-3 0-15,-3-10 1 16,0-5-3-16,-3-11-1 16,-9-5 1-16,-2-17 1 15,-1-6-2-15,3-8 2 16,2-5 2-16,7 0 0 0,3 0 2 16,5 7 0-1,11 6-3-15,5 8 2 0,5 11-4 16,4 9 2-16,2 7-1 15,-1 15 2-15,-4 8 0 16,-3 5-1-16,-6 3 1 16,-8-2-2-16,-6-8 1 0,-4-6-3 15,0-10 3-15,-2-12-1 16,-3-2 2-16,1-19 6 16,3-9 0-16,1-10 2 15,7-1 0-15,8 0 0 16,7 4-4-16,3 5-3 0,6 10 0 15,-1 12 2-15,3 10-4 16,1 10 1-16,-4 15-2 16,-1 9 3-16,-5 5-4 15,-3 6 4-15,-5 3-5 16,-4-3 1-16,0-6-16 0,-5-6-24 16,1-9-31-1,-1-15-49-15,5-9-38 0</inkml:trace>
  <inkml:trace contextRef="#ctx0" brushRef="#br1" timeOffset="-72791.75">20274 14410 615 0,'10'-10'123'15,"-5"1"-36"-15,-3 9-6 16,0 0-48-16,-1 12-19 16,1 11-5-16,-2 13 0 0,2 7-3 15,-2 10-4-15,0 8-3 16,-5 2-40-16,-11-5-92 15,1-3-402-15</inkml:trace>
  <inkml:trace contextRef="#ctx0" brushRef="#br1" timeOffset="-71829.33">21128 13897 734 0,'-11'-9'74'0,"-14"9"-45"16,-4 10-7-16,-5 22-7 15,2 13 4-15,1 14-6 0,6 9-4 16,6 12-3-16,14 7-1 16,7 5-4-16,13-3-1 15,15-2 0-15,13-10-1 16,16-15-4-16,9-16-25 0,14-21-50 16,4-25-68-16,4-14-176 15</inkml:trace>
  <inkml:trace contextRef="#ctx0" brushRef="#br1" timeOffset="-71350.08">21848 14321 408 0,'9'-10'223'15,"-2"-10"-214"-15,0-2 4 16,-5-1 37-16,-2 0-9 0,-2 0-26 15,-17 5-12-15,-12 7 2 16,-9 9 4-16,-8 2-1 16,-3 17-3-16,3 11 1 15,5 6 4-15,10 4-2 16,16-1-5-16,14-2-2 16,3-4-1-16,24-12-2 0,8-6 4 15,10-13 0-15,3-2-1 16,2-14-2-16,-6-4 2 15,-4 0-2-15,-4 0 4 16,-8 5 3-16,-5 8 9 16,-6 7-5-16,-3 5-5 0,-4 15-1 15,2 10-1 1,0 8 0-16,4 5-1 0,-1 5-1 16,1 0-1-16,1-5-2 15,-4-6 2-15,4-13 0 16,-2-12 0-16,3-12 3 0,-3-15 14 15,3-23 13-15,2-5-14 16,0-15-3-16,2-2-3 16,-1 1-9-16,-2 9 0 15,-1 9-25-15,-1 11-31 16,-3 14-80-16,-1 10-156 0</inkml:trace>
  <inkml:trace contextRef="#ctx0" brushRef="#br1" timeOffset="-70766.06">22397 14594 13 0,'10'-25'323'0,"-5"0"-223"15,-5 4 9-15,0 1-11 16,-2 8-1-16,-9 3-39 16,-3 7-17-16,0 2-17 15,-1 18-10-15,1 10-6 0,3 12 1 16,4 13 3-16,7 6-2 16,0 5-4-16,7 2-3 15,9-2-3-15,5-5 1 16,1-6-1-16,-4-3-2 15,-2-10-14-15,-11-8-18 0,-5-11-33 16,-9-12-68-16,-14-9-51 16</inkml:trace>
  <inkml:trace contextRef="#ctx0" brushRef="#br1" timeOffset="-70646.41">22193 14934 646 0,'7'-15'67'0,"18"0"-36"16,11 5-7-16,13-1-17 15,2 2-4-15,7-1-6 16,-4-3-98-16,-5-5-180 16</inkml:trace>
  <inkml:trace contextRef="#ctx0" brushRef="#br1" timeOffset="-70331.86">22157 13945 730 0,'-10'-11'57'15,"5"2"-31"-15,3 9 17 16,2 5-25-16,2 13-18 0,7 14 3 16,4 6-5-16,4 3 4 15,5 5-4-15,4-3-31 16,1-4-27-16,3-7-47 16,2-12-38-16,1-9-308 15</inkml:trace>
  <inkml:trace contextRef="#ctx0" brushRef="#br1" timeOffset="-70098.52">22656 13968 680 0,'14'-4'145'16,"6"-7"-134"-16,2 11 7 15,10 15 3-15,6 15 5 16,6 9-10-16,5 11-6 15,-3 8-2-15,-7 8-6 16,-12 3 1-16,-19 6-3 16,-9 3 0-16,-35 7 0 0,-27 1-11 15,-28-3-26-15,-30-1-47 16,-28-7-68-16,-29-7-233 16</inkml:trace>
  <inkml:trace contextRef="#ctx0" brushRef="#br1" timeOffset="-62720.32">13216 16586 413 0,'-2'-17'295'0,"-17"-3"-271"0,-10 4 6 16,-3 3 24-16,-3 8-25 15,-5 5-12-15,0 0-3 16,0 14 1-16,2 9-9 15,9 4-2-15,6 9-3 16,14 5-1-16,9 2-1 0,9 1 1 16,22-1 0-16,12 0 2 15,7 0-4-15,5-4 3 16,-1-2 0-16,-3-2 1 16,-10 0-2-16,-14-3 0 0,-15-2-3 15,-12 1-4 1,-21-2 0-16,-14-4 0 0,-14-6-2 15,-7-5 2-15,2-7 8 16,6-7 0-16,7-3 9 16,12-17 6-16,19-7-9 15,10-10-8-15,31-1-15 16,18-6-26-16,10-1-64 0,6-3-148 16</inkml:trace>
  <inkml:trace contextRef="#ctx0" brushRef="#br1" timeOffset="-62026.73">10253 17058 663 0,'-5'-15'54'16,"-14"1"16"-16,14 7 2 16,3 5-28-16,2 2-17 15,0 3-14-15,11 14-6 16,-1 6 1-16,3 7-3 0,4 4-2 16,-3 7-2-1,3 2-1-15,-2-2-3 0,2-2-18 16,-3-7-20-16,4-7-12 15,-4-12-23-15,-4-13-65 16,-5-3-152-16</inkml:trace>
  <inkml:trace contextRef="#ctx0" brushRef="#br1" timeOffset="-61836.03">10061 17168 289 0,'-18'-6'409'15,"9"-13"-395"-15,9-4 15 16,7-4 0-16,20-3-23 16,10 0-1-16,12-1-4 15,7 4 0-15,7 4-2 16,0 9-26-16,0 7-68 0,-4 7-37 16,-6 0-212-1</inkml:trace>
  <inkml:trace contextRef="#ctx0" brushRef="#br1" timeOffset="-61331.55">10677 17061 609 0,'-20'-7'57'15,"2"-2"-21"-15,0-1 30 16,0 4-38-16,0 6-17 16,2 0-10-16,2 6 0 15,-1 6-4-15,5 6 4 0,6 3-2 16,2 1 1-16,2-3-1 15,2-5 1-15,8-1-1 16,5-6-2-16,3-7 5 16,2 0-4-16,5-11 4 15,0-5 0-15,2-1-2 0,1 0 2 16,-2 5-1 0,-1 3-3-16,-3 9 3 0,-1 0-2 15,-3 7 0-15,-1 9 1 16,-2-1-1-16,2 0 0 15,-1 0-17-15,-1-7 1 16,0-4-37-16,-3-4-5 0,-2-5-2 16,-1-13-21-16,-6-5-24 15,-3-10 71-15,-2-2 42 16,-6-2 39-16,-7-6 41 16,1 5-13-16,2 4-14 15,2 9 7-15,5 8 0 0,3 4-25 16,2 11-15-16,7 2-16 15,8 16-10-15,2 9 4 16,5 9 1-16,0 11-6 16,2 7 1-16,0-2 0 15,0-3-1-15,-4-4-13 16,-1-9-25-16,1-11-19 16,-4-11-15-16,-2-12-35 0,-3-3-70 15</inkml:trace>
  <inkml:trace contextRef="#ctx0" brushRef="#br1" timeOffset="-61152.73">11159 16909 453 0,'-7'-12'198'0,"-5"6"-119"15,-1 6-33-15,3 7-16 16,-1 10-19-16,3 4-6 16,5 8-2-16,3 3-3 15,8-2 1-15,11 2-1 0,6-3 0 16,7-6-10-16,2-5-34 15,7-7-41-15,-6-6-28 16,1-5-116-16</inkml:trace>
  <inkml:trace contextRef="#ctx0" brushRef="#br1" timeOffset="-60910.97">11325 17030 619 0,'-2'-3'25'0,"2"-4"-5"15,9-4 28-15,11-3-34 0,-1-2-12 16,3-2-4-16,-5 0 0 16,-5 4-4-16,-10 5 2 15,-2 7 7-15,-16 2 13 16,-4 11 3-16,0 14 7 16,2 7-10-16,7 7 3 0,11 4-9 15,18 2-8-15,23-3-4 16,27-2-2-16,29-6-44 15,20-11-34-15,25-9-67 16</inkml:trace>
  <inkml:trace contextRef="#ctx0" brushRef="#br1" timeOffset="-60524.05">13723 16488 621 0,'-36'-16'72'0,"-1"13"-38"0,3 8 19 15,7 27-32-15,6 14-4 16,3 19 0-16,11 17 4 16,7 12-3-16,0 8-6 15,20 0-9-15,4-6-4 16,12-7 1-16,9-10-2 0,10-18-25 15,4-19-37-15,9-20-75 16,2-22-176-16</inkml:trace>
  <inkml:trace contextRef="#ctx0" brushRef="#br1" timeOffset="-59921.34">14230 16893 549 0,'0'-25'109'0,"0"-2"-73"16,-7 3 4-16,-1 0 27 16,-7 6-43-16,-1 10-17 15,-4 6-5-15,-4 2 2 16,-3 18-3-16,1 10 0 0,1 10-4 16,3 1 5-16,8 6-4 15,6-5 2-15,10-5 1 16,-2-10-2-16,10-10 0 15,7-11 2-15,5-4 1 16,1-14 2-16,3-9-1 0,0-7-1 16,1 1 0-16,-5-2 3 15,0 6 2-15,-7 6 0 16,0 11-2-16,-1 7-1 16,-1 6-5-16,1 16-2 15,3 12 3-15,0 9 1 0,3 7 0 16,-1 1-1-16,-2-5 0 15,-3-4-2-15,-3-13 4 16,-2-9-4-16,-2-13 3 16,-2-6 3-16,1-16 16 15,-2-11 0-15,1-12-4 16,2-10-2-16,0-4-5 0,4-1-4 16,-2 4-2-16,1 8-4 15,2 12-10-15,4 6-25 16,0 17-36-16,2 7-97 15,0 0-53-15</inkml:trace>
  <inkml:trace contextRef="#ctx0" brushRef="#br1" timeOffset="-59774.9">14807 17068 636 0,'5'20'63'15,"-1"-3"25"-15,-1 3-11 0,-3 3-50 16,0 1-24-16,4-1-3 15,-3 2-25-15,4-8-71 16,3-7-162-16</inkml:trace>
  <inkml:trace contextRef="#ctx0" brushRef="#br1" timeOffset="-59356.59">15548 16657 482 0,'17'-30'89'16,"-8"2"-38"-16,-6 3 27 15,-3 3-4-15,-7 10-37 0,-15 9-15 16,-5 3 0-16,-1 17-11 16,-1 10 0-16,-2 11-1 15,10 8-4-15,8 6 0 16,8-2-5-16,5 1 1 15,10-4 0-15,14-4-3 0,7-6 2 16,6-9 0-16,9-6 1 16,0-8-6-16,1-6-26 15,-6-8-38-15,-7-4-69 16,-12-12-172-16</inkml:trace>
  <inkml:trace contextRef="#ctx0" brushRef="#br1" timeOffset="-59114.88">15411 16902 687 0,'-15'-5'72'0,"15"-6"-69"16,25 0 2-16,23 1-10 0,23-1-2 15,9-3-44-15,10 1-10 16,-4 4 28-16,-5 2-35 16,-14 2-72-16,-23 5-3 15,-12-2 125-15,-17 2 93 16,-15 11 56-16,0 1 10 0,-15 8-25 15,-4 1-45-15,1 2-24 16,2 4-28-16,8 2-15 16,7-3-2-16,1-2-20 15,18-8-67-15,4-11-150 16</inkml:trace>
  <inkml:trace contextRef="#ctx0" brushRef="#br1" timeOffset="-58232.25">16699 16433 488 0,'2'-11'128'0,"-2"1"-51"16,-9 8 9-16,-11 2-27 0,-4 9-34 16,-9 14-12-16,1 9 2 15,-5 9-7-15,7 9-3 16,6 4-1-16,12 4-3 15,12-2-1-15,2-6-1 16,23-4-1-16,13-10-1 0,7-10 1 16,8-6-3-16,3-11-15 15,0-9-33-15,-7-2-56 16,-15-18-89-16</inkml:trace>
  <inkml:trace contextRef="#ctx0" brushRef="#br1" timeOffset="-58088.14">16482 16743 178 0,'-23'-5'567'16,"19"-4"-552"-16,10 0-8 15,32 0-6-15,17 0-4 0,15-1-42 16,9-5-43-16,7-1-8 16,-5-7-184-16</inkml:trace>
  <inkml:trace contextRef="#ctx0" brushRef="#br1" timeOffset="-57888.61">17109 16294 231 0,'-9'-19'550'0,"3"2"-516"15,6 10 7-15,9 7-5 16,16 18-27-16,9 10-3 16,8 13-4-16,3 15 3 0,0 8-3 15,-6 15-3-15,-13 4 2 16,-11 10 0-16,-13 0-1 15,-5-1-4-15,-28-2-6 16,-15-10-21-16,-15-12-32 16,-17-17-116-16</inkml:trace>
  <inkml:trace contextRef="#ctx0" brushRef="#br1" timeOffset="-50832.2">17975 16281 575 0,'1'-18'222'0,"-1"5"-192"16,0 5 2-16,0 8 9 0,7 13-24 15,2 12-14-15,4 10 4 16,5 12 3-16,0 11-1 15,2 3-1-15,-3 7-5 16,2 0-2-16,-5 0 1 0,-1-10-3 16,-3-8 1-16,1-7-10 15,-3-11-7-15,-1-14-7 16,0-9-26-16,-4-9-32 16,2-9-53-16,-1-14-143 15</inkml:trace>
  <inkml:trace contextRef="#ctx0" brushRef="#br1" timeOffset="-49998.75">18087 16807 396 0,'-2'11'41'15,"2"-9"-12"-15,5-2 19 16,7-5 8-16,5-11-19 16,0-6-17-16,1-6 1 0,-5-1 5 15,-5-1-9 1,-4-3-3-16,-4 5-8 0,-4 5-1 16,-10 5-2-16,-4 9-1 15,-3 4 8-15,1 5 2 16,2 10-5-16,2 8 2 0,5 7-6 15,7 5-3-15,4 1 0 16,0-4 2-16,15-6-4 16,1-5 1-16,6-11-7 15,-1-5 4-15,0-10 5 16,-2-12-1-16,-6-8 3 16,-6-4-1-16,-7-2 2 0,-10 3-3 15,-13 0 3-15,-5 8-4 16,-5 10-1-16,5 3 3 15,0 12 0-15,10 0-1 16,11 15-6-16,7 3-11 16,19 1-69-16,11-1-39 0,11-9-277 15</inkml:trace>
  <inkml:trace contextRef="#ctx0" brushRef="#br1" timeOffset="-49733.29">18399 16481 707 0,'-12'3'64'0,"9"-3"-49"0,5 0 39 15,21 0-23-15,15 0-3 16,11-1-14-16,5-3-5 15,12 0-5-15,-2 1 0 16,-4 1-6-16,-7 2 3 16,-6 0-17-16,-11 0-34 15,-14 2-45-15,-10 3-62 0,-12 2-243 16</inkml:trace>
  <inkml:trace contextRef="#ctx0" brushRef="#br1" timeOffset="-49598.63">18509 16651 698 0,'-32'10'87'0,"18"-2"-63"16,14-2 22-16,23-2-23 16,22-4-8-16,20 0-6 15,18 0-9-15,12-7-11 16,5-14-126-16,0-6-595 0</inkml:trace>
  <inkml:trace contextRef="#ctx0" brushRef="#br1" timeOffset="-46797.46">19843 15829 723 0,'-17'0'58'16,"-5"1"-19"-16,-2 20-8 16,2 14-12-16,0 13 6 0,0 16-8 15,5 16-9-15,4 5-1 16,13 7-2-16,0 4-3 16,23-5-2-16,13-6 0 15,15-11-9-15,10-10-14 16,14-16-21-16,6-23-49 0,2-18-96 15</inkml:trace>
  <inkml:trace contextRef="#ctx0" brushRef="#br1" timeOffset="-46257.5">20567 16206 563 0,'-3'-31'29'0,"-15"-1"12"15,-5 5 15-15,-6 5-9 16,-8 8-27-16,-5 7 6 16,-1 7-2-16,-2 10-4 15,2 15-4-15,7 10-4 0,7 5-5 16,9 3-3-16,13-2-2 15,7-6-2-15,9-6-2 16,13-8 1-16,12-11 1 16,2-10 2-16,1 0-1 15,3-18 1-15,-4-7 0 16,-4-2-2-16,-8-3 3 0,-3 2 0 16,-8 7 1-16,-4 6 8 15,-4 7 1-15,2 8-9 16,3 11-5-16,-2 16-3 15,4 8 2-15,7 12 4 0,-2 10-1 16,5 3-1-16,2 1 1 16,-1-7-1-16,-2-8-5 15,1-10-1-15,-2-13 6 16,-3-16-1-16,-2-7 3 16,-3-21 4-16,3-11 4 0,-8-12 1 15,4-1-3-15,0-7-2 16,-2 4-3-16,-1 8-2 15,-1 8-2-15,3 9-11 16,-3 16-19-16,5 7-57 16,0 0-89-16,0 12-100 15</inkml:trace>
  <inkml:trace contextRef="#ctx0" brushRef="#br1" timeOffset="-45986.5">21099 16405 703 0,'0'-17'56'16,"-2"3"-7"-16,-7 7-4 15,2 7-16-15,1 0-15 16,-1 14-13-16,2 10-4 16,0 9 4-16,5 10 3 0,0 7-1 15,0 0 0-15,5 4 2 16,5-1-3-16,2-5-2 15,-2-5-1-15,2-2 3 16,-4-7-3-16,-1-5 0 16,-7-4-12-16,0-4-18 15,-8-9-25-15,-11-6-82 0,-4-6-88 16</inkml:trace>
  <inkml:trace contextRef="#ctx0" brushRef="#br1" timeOffset="-45861.13">20905 16786 358 0,'0'-23'288'0,"17"-4"-233"0,14 2-25 16,7 0-1-16,7 2-25 16,6 0-4-16,-5 0-22 15,-1-2-131-15,-7 0-321 16</inkml:trace>
  <inkml:trace contextRef="#ctx0" brushRef="#br1" timeOffset="-45627.53">20795 15779 501 0,'-10'-15'264'0,"6"3"-217"15,4 4 3-15,2 8-24 16,16 8-18-16,3 13-4 0,4 11-5 15,4 11 1-15,0 10-6 16,-2 10-38-16,2 3-43 16,0-3-68-16,0-6-197 15</inkml:trace>
  <inkml:trace contextRef="#ctx0" brushRef="#br1" timeOffset="-45477.78">21470 16422 754 0,'0'9'67'0,"0"0"-40"0,0 5 7 16,-5 4-19-16,-5 9-15 15,-7 3-9-15,3-5-93 16,-1-4-283-16</inkml:trace>
  <inkml:trace contextRef="#ctx0" brushRef="#br1" timeOffset="-42934.38">22022 15993 614 0,'-12'-6'102'15,"-3"2"-56"-15,-4 4 21 16,-5 0-25-16,-3 10-15 15,-4 9-13-15,-1 10-2 0,3 5-5 16,4 4 2-16,8 5-4 16,7 3-4-16,10-3 0 15,0-1-3-15,17-9 1 16,10-4 1-16,5-6-2 0,2-8-9 16,3-8-10-16,1-4-19 15,-8-3-18-15,-1-5-35 16,-10-9-78-16</inkml:trace>
  <inkml:trace contextRef="#ctx0" brushRef="#br1" timeOffset="-42775.72">21769 16210 705 0,'-11'-8'56'0,"11"0"-25"15,14 4 6-15,24 1-32 0,12 0-3 16,13 2-3-16,7-1-4 15,1 1-52-15,-3-4-111 16,-12-5-335-16</inkml:trace>
  <inkml:trace contextRef="#ctx0" brushRef="#br1" timeOffset="-42505.1">22473 15794 765 0,'0'-3'44'0,"3"1"-12"16,11 2-7-16,8 22 2 15,7 8 0-15,3 9-14 16,4 13-2-16,0 9-2 0,-8 8-2 15,-4 7-4-15,-19 5-1 16,-8 5-3-16,-31 4-17 16,-34 3-44-16,-29 2-150 15</inkml:trace>
  <inkml:trace contextRef="#ctx0" brushRef="#br1" timeOffset="-35117.46">20131 14540 536 0,'-3'-8'82'0,"3"-3"1"16,0-2-3-16,8 3-35 15,8-2-15-15,8 1-8 16,1 2-5-16,6 1-4 0,1 8-6 16,-3 0-1-16,-1 8-3 15,-2 8-2-15,-7 7-2 16,-6 5 1-16,-6 5-2 16,-7 5 1-16,0-2 4 15,-10 0-3-15,-11 2 0 16,-2-4 0-16,-6 1 1 0,-1-6 0 15,-3-4 1-15,1-4 1 16,1-5 2-16,6-2 2 16,4-5 0-16,5 0 0 15,7-5-3-15,4-1-1 16,5-3-3-16,0 0 0 0,0 0 0 16,3 0 3-16,2 0-2 15,-1 0 1-15,1 0 0 16,-3 0-1-16,-2 0 0 15,3 0 1-15,-3 0 0 16,0 0 0-16,0 0-1 16,0 0 0-16,0 0-1 0,1 0 0 15,1 0 0-15,0 0-2 16,1 0 4-16,1 0-2 16,-1 0-1-16,1 0 2 15,-1 0-1-15,-1 0 1 16,1 0-2-16,-1 0 2 15,3 0-1-15,-2 0 0 0,2-1-4 16,1-5 0-16,-1-3-8 16,6-1-11-16,-2-5-15 15,3-5-39-15,-1-3-118 0</inkml:trace>
  <inkml:trace contextRef="#ctx0" brushRef="#br1" timeOffset="-34291.68">20255 14645 443 0,'-5'0'103'16,"5"0"-102"-16,0 0-2 16,0 0 0-16,12-1 1 15,-1-3-14-15,3-3-36 0,-1 0 17 16,0-4 30-16,-5-3 9 15,-2 2 33-15,-5-2 23 16,-1 1 6-16,0 4 8 16,0 2-17-16,-1 7-21 15,-6 0-8-15,-2 19-15 16,-1 10-4-16,0 13 2 0,-2 9-4 16,0 4 1-16,4-2-6 15,1-4-3-15,3-10 0 16,2-10 0-16,2-15 2 15,4-13-1-15,6-1 2 16,-3-19 2-16,0-10-2 0,1-10-1 16,-8-9 0-16,0-2-2 15,-9-5-4-15,-14 1-5 16,-11 8-1-16,-8 10-1 16,-8 13 6-16,-4 10 3 0,-5 13 2 15,0 8 0-15,6 17 3 16,9 9-1-16,11 7 2 15,15 2-2-15,15 1-1 16,6-6-3-16,26-4 2 16,12-14 3-16,11-8-2 15,6-12 0-15,6 0-1 0,-3-22-1 16,-5-5 3-16,-10-5-3 16,-9-7 2-16,-18 0-1 15,-17-2 2-15,-11 0-3 16,-32 1-5-16,-18 8-11 15,-19 7-3-15,-15 9 14 0,-9 6 5 16,-6 10 0-16,6 0 7 16,10 8 9-16,11 9-2 15,23-1-3-15,19 0 1 16,23 2-4-16,16-3-7 16,34 2-4-16,24-5 5 0,21-3 0 15,16-4-2 1,11-5 3-16,5 0-2 0,-6-7-5 15,-14-4-4-15,-21-3-12 16,-23 2-12-16,-29-1-6 16,-22 2 14-16,-35 3-3 0,-22 4 18 15,-15 6 9-15,-10-2 15 16,2 9 21-16,11 5 2 16,18 0-9-16,17 1-14 15,24-1-14-15,14-5-2 16,32-3-12-16,19-6-13 0,19-4-51 15,11-16-125-15</inkml:trace>
  <inkml:trace contextRef="#ctx0" brushRef="#br1" timeOffset="-33578.35">19621 13853 762 0,'-9'-19'51'15,"0"3"-8"-15,9 11 0 16,0 3-14-16,9 2-16 16,3 11-9-16,5 12-4 15,0 5 1-15,2 6 0 16,-4 4-1-16,-1-4 2 0,-4-4-3 16,-2-7-4-16,-3-7 1 15,-3-11-4-15,-2-5 2 16,-7-8 3-16,-6-16 5 15,-6-10 0-15,-1-6-3 16,1-9 2-16,4-1 0 0,5 2 3 16,5 6-2-16,5 2-1 15,3 10 3-15,14 8-3 16,5 12-2-16,10 10 2 16,0 5-1-16,4 20 0 15,5 5 1-15,-4 12-2 16,-2-2 2-16,-9 2-2 0,-2-7-3 15,-6-7-2-15,-7-8 1 16,-4-7 5-16,-6-13 0 16,-1-4 3-16,0-19 3 15,2-7-2-15,3-8 2 16,3-5-2-16,6 0 1 0,6 3-3 16,2 5-1-16,4 11 1 15,-2 8 0-15,3 10 2 16,2 6-3-16,-4 18-1 15,0 13-1-15,-4 6 4 16,-2 11-2-16,-1 0-1 0,-2 4-2 16,-3-4 4-16,-1-5-2 15,0-7-8-15,1-8-7 16,-4-10-16-16,0-9-23 16,0-9-35-16,-3-5-46 15,0-19-34-15</inkml:trace>
  <inkml:trace contextRef="#ctx0" brushRef="#br1" timeOffset="-33400.86">20465 13798 664 0,'4'-5'122'0,"-4"2"-50"15,0 3-16-15,3 0-18 0,3 5-14 16,2 11-9-16,4 7-8 16,3 6 1-16,5 6-2 15,2 8-4-15,-1 3-1 16,-1 8 1-16,-6 7-3 15,-2 5-15-15,-11 2-49 16,-1-4-85-16,-16-7-559 0</inkml:trace>
  <inkml:trace contextRef="#ctx0" brushRef="#br1" timeOffset="-28009.94">7540 12323 558 0,'0'0'57'15,"7"0"-8"-15,18-5-22 16,16-2 15-16,13 0-2 15,16-4-9-15,13 0-5 0,10-1-6 16,6-1-10-16,9 3-2 16,1-3-5-16,1 1-2 15,-3 1-3-15,-6-3 3 16,-9 3-1-16,-10 0 1 16,-13-3 0-16,-16 5-2 0,-11-2 2 15,-13 3-2-15,-13 0 2 16,-10 5-2-16,-6-3-5 15,-5 5-5-15,-17 1-14 16,-10 0-26-16,-5 1-34 16,-16 6-28-16,-5 3-194 15</inkml:trace>
  <inkml:trace contextRef="#ctx0" brushRef="#br1" timeOffset="-27759.58">7766 12270 639 0,'-81'7'42'0,"22"-4"28"15,22 1-32-15,24-1-4 16,18 0 1-16,33-2-24 16,22 1 7-16,23-1 7 15,17-1-9-15,14 0-9 16,8 0-1-16,0-1-3 0,-3-2-3 16,-10-3-1-16,-8-5 1 15,-17 3 0-15,-17-2-4 16,-16-1 1-16,-16 3-3 15,-17 1-5-15,-13 1-4 16,-5 3-6-16,-10 3-14 16,-10 0-36-16,-6 0-107 15</inkml:trace>
  <inkml:trace contextRef="#ctx0" brushRef="#br1" timeOffset="-10243.8">13435 17692 676 0,'-9'0'48'16,"-7"0"-18"-16,12-4-12 0,4 1 6 15,0 1-16-15,3 0-5 16,9 2-3-16,2 0-1 15,6 0 0-15,5 0 2 16,2 6-1-16,7-1 0 16,4 2 0-16,6-1 0 0,12-3 0 15,8 1 0-15,12-4 2 16,13 0-1-16,11 0 1 16,15-4 3-16,12-1-4 15,9-2 0-15,12 2-2 16,8-1 2-16,9 2 0 0,4 1-1 15,7-2 0-15,8-1-1 16,1 1 1-16,6-2 1 16,7-4-2-16,3 3 2 15,6-2-1-15,2 0 1 16,5-1-2-16,5 0 3 16,4 1-3-16,0-4 3 0,4 2-3 15,0-5 1-15,1 2 2 16,0-2-5-16,0 0 4 15,0-1 1-15,2 2-6 16,0-6 6-16,0 2-1 0,-4 0 0 16,0 1-2-16,-7 0 1 15,-4-2 3-15,-10 6-6 16,-5-3 6-16,-10 1-3 16,-13 2 2-16,-5-2 2 15,-16 2-1-15,-9-3-3 16,-13 1 2-16,-13-2-2 0,-19 3 2 15,-14-2-3-15,-17-4 2 16,-22 3-2-16,-15-4-10 16,-13-2-12-16,-13-3-17 15,-8-2-77-15,0-3-250 16</inkml:trace>
  <inkml:trace contextRef="#ctx0" brushRef="#br1" timeOffset="4490.93">10370 934 704 0,'-13'-21'24'0,"1"0"-21"0,-1 6 50 15,-2 1-19-15,0 7-23 16,-4 5-5-16,1 2-1 15,-1 9-2-15,-1 11-3 16,3 5 1-16,2 5-1 16,6 0 0-16,5 1-1 15,4-4-1-15,0-11 0 0,6-2 0 16,6-8-3-16,1-6 4 16,3-13 2-16,2-3 7 15,1-9-4-15,-2 1-4 16,-2 2 5-16,0 4 0 0,-3 7-1 15,7 8-2-15,-4 3-1 16,6 10-4-16,2 13 4 16,4 9 0-16,2 9 1 15,2 3-3-15,-6-1 1 16,-1-3 0-16,-5-8-2 16,-7-9 1-16,-1-11 2 0,-6-12 0 15,1-12 17-15,-1-15 21 16,0-6-21-16,-3-13-16 15,-1-3-1-15,-1 1-4 16,0 9-29-16,0 7-40 16,0 7-103-16,0 10-378 0</inkml:trace>
  <inkml:trace contextRef="#ctx0" brushRef="#br1" timeOffset="4982.61">10495 570 592 0,'-42'-12'33'16,"-9"9"-29"-16,-8 3 5 16,-2 17 36-16,-6 19-23 0,-1 13-11 15,-2 13 8-15,10 9 0 16,12 9 5-16,18 4-6 16,18 7-10-16,17 0 0 15,27-3-1-15,16 1-3 0,17-10-4 16,16-7 2-16,7-15 0 15,9-16-1-15,3-16-1 16,3-16 4-16,-1-11-5 16,-8-27 6-16,-8-19-2 15,-16-16 1-15,-13-19 0 0,-19-14-3 16,-18-10 1-16,-20-5-7 16,-12 5-6-16,-27 9 5 15,-18 12 4-15,-17 20-2 16,-14 20-4-16,-3 19 0 15,-1 16-6-15,13 11-28 16,14 7-35-16,24 10-45 0,23 3-284 16</inkml:trace>
  <inkml:trace contextRef="#ctx0" brushRef="#br1" timeOffset="5502.53">11223 1038 286 0,'-13'0'415'0,"6"0"-388"15,7-2-5-15,2-1 12 0,23-3-32 16,11 1 0-16,23-2 7 15,16-4 7-15,17-2 5 16,16 2-7-16,12-6-6 16,13 1-2-16,7-1 0 15,3-4-3-15,3 2 0 0,0 3-2 16,-7-2 1-16,-8 0-2 16,-9 2 2-16,-12 3-3 15,-16 1 0-15,-15 2 2 16,-19 0-1-16,-20 5 0 15,-14-2-4-15,-14 1-4 16,-12-1 0-16,0 0-11 0,-17 1-31 16,-7-7-29-16,-12-3-41 15,-4-2-146-15</inkml:trace>
  <inkml:trace contextRef="#ctx0" brushRef="#br1" timeOffset="5680.41">12934 540 634 0,'3'-5'94'0,"17"5"-91"15,9 0 4-15,9 5 19 16,6 13 2-16,5 11-9 16,0 8-3-16,-6 13-1 0,-11 9-6 15,-15 5-6-15,-16 2-5 16,-9-3-25-16,-24-6-30 16,-18-7-54-16,-14-13 35 15,-12-11-3-15,-12-7-214 16</inkml:trace>
  <inkml:trace contextRef="#ctx0" brushRef="#br1" timeOffset="6036.65">12111 449 620 0,'-21'-3'154'0,"-8"3"-160"16,1 12 0-16,1 13 7 15,1 7 4-15,6 8-2 16,6 0 1-16,11 0 4 0,3-1-1 15,10-5-5-15,16-3 6 16,9-8-3-16,9-2-2 16,6-7-3-16,4-5 2 15,3-6 1-15,-1-3-3 16,-6 0-18-16,-12-10-66 0,-13-10-60 16,-22 0-363-16</inkml:trace>
  <inkml:trace contextRef="#ctx0" brushRef="#br1" timeOffset="6154.62">12014 690 505 0,'-1'-7'298'0,"17"-4"-308"0,34-1-30 15,26-4 40-15,21-6-76 16,13-1-112-16</inkml:trace>
  <inkml:trace contextRef="#ctx0" brushRef="#br1" timeOffset="6831.45">13974 539 576 0,'-4'-15'63'0,"-4"4"-45"16,0 3 37-16,-1 2-6 15,-3 4-33-15,-5 2-15 16,-6 4-5-16,2 7 0 15,-1 5 3-15,0-2-1 0,6 0-10 16,5-5-1-16,6 0 10 16,5-7-1-16,0-2-1 15,12 0 1-15,5-7 7 16,3 0 1-16,2-4-1 16,2 2-1-16,-1 0 0 15,-2 7 0-15,-4 2 4 0,-2 4 5 16,-6 10-11-16,-1 7 2 15,-1 8 0-15,1 1 4 16,1-1-6-16,1-2 0 16,2-4-4-16,0-7 8 15,3-11-14-15,0-5 8 0,0 0 7 16,-1-10 2-16,-2-8 1 16,0-2-4-16,-5-4 0 15,-4 0-2-15,-1-3-27 16,-2 0-63-16,0 4-65 15,-2 6-334-15</inkml:trace>
  <inkml:trace contextRef="#ctx0" brushRef="#br1" timeOffset="7418.41">14110 585 688 0,'-14'-16'22'0,"-6"5"-21"15,-4 4 9-15,-2 5 9 16,-4 2-21-16,-4 13-4 16,7 6 4-16,1 8 1 0,4 5 0 15,10-2-1-15,4 1 0 16,5-8 0-16,3-5-5 15,3-8 2-15,9-6 3 16,2-4 3-16,9-2 12 16,3-8-7-16,2-5 16 0,5 3-7 15,2 3 4-15,-1 5 2 16,-1 2-9-16,-1 13-4 16,-3 11-6-16,-4 6-2 15,-3 8-1-15,-6 3 0 16,-6 0 1-16,1-8 1 15,-7-6-4-15,-1-7 1 0,-3-15 6 16,0-3-1-16,2-14 38 16,2-11-9-16,5-9-27 15,3-5-3-15,1-4-2 16,5-2-1-16,2 10-26 16,-1 6-48-16,1 9-66 0,-6 13-73 15</inkml:trace>
  <inkml:trace contextRef="#ctx0" brushRef="#br1" timeOffset="7677.15">14485 912 628 0,'0'-3'155'15,"0"3"-135"-15,0 4-12 16,4 14 3-16,0 3-8 0,1 8-3 15,2 2 1-15,3-3-1 16,4-5 0-16,0-5-1 16,-1-9 1-16,-1-8 0 15,1-1 7-15,-4-10 1 16,-1-6-2-16,-2-7-5 0,-6 7-12 16,0-4-19-16,-11 2-63 15,1 2-102-15</inkml:trace>
  <inkml:trace contextRef="#ctx0" brushRef="#br1" timeOffset="7935.28">14537 739 522 0,'-5'-8'255'0,"-2"3"-226"15,2 5-2-15,3 7 2 0,2 14-29 16,0 14 1-16,0 9 2 15,7 11 3-15,7 9 3 16,3 2-5-16,0 4-3 16,1-4 0-16,-2-6-1 15,-3-6 2-15,-6-9-3 16,-5-10 0-16,-2-6-15 0,-14-10-26 16,-13-10-28-16,-9-9-86 15,-6-3-268-15</inkml:trace>
  <inkml:trace contextRef="#ctx0" brushRef="#br1" timeOffset="8060.76">14335 1142 584 0,'24'-22'84'15,"13"-3"-84"-15,11-2-3 16,8 0 6-16,8 1 2 16,4-5-4-16,-3-2-2 15,-6-5-28-15,-10-3-56 0,-10-11-119 16</inkml:trace>
  <inkml:trace contextRef="#ctx0" brushRef="#br1" timeOffset="8403.14">14515 339 353 0,'-105'-22'0'0,"-12"8"0"16,0 10 0-16,3 6 190 16,4 25-175-16,10 14 6 15,17 18 24-15,18 14 29 16,22 15-70-16,23 12 4 15,20 6-1-15,22 7-2 0,23 5-3 16,19-6 0-16,14-5 0 16,12-11-3-16,7-14 2 15,5-20-2-15,2-22 2 16,2-24-2-16,2-16 3 16,-6-32 10-16,-2-29 1 15,-8-23-10-15,-9-21 1 16,-17-14-2-16,-17-8-5 0,-23 0 3 15,-24 10-7-15,-18 13 1 16,-36 18-9-16,-26 19-15 16,-19 17-25-16,-10 16 9 15,0 14 2-15,14 13-29 0,17 7 8 16,25 2 18-16,32 10-94 16</inkml:trace>
  <inkml:trace contextRef="#ctx0" brushRef="#br1" timeOffset="8887.51">14543 144 536 0,'-116'-3'119'15,"-11"3"-129"-15,6 21 6 0,-4 13 9 16,7 12 7-16,8 11 3 15,15 11-1-15,16 7 3 16,19 7 24-16,23 4-40 16,20 1 1-16,18 0 1 15,6 6-5-15,24-4 4 0,8 4-2 16,13-2-1-16,11-2 0 16,9-5-2-16,11-7-1 15,8-7 4-15,3-13 2 16,4-7-2-16,-1-12-1 15,4-7 0-15,-4-15 0 16,-2-9 1-16,0-7 21 0,-1-14 0 16,-3-18-11-16,-1-14-8 15,-7-19 0-15,-3-13-2 16,-6-21 1-16,-7-9 3 16,-10-11-3-16,-9-6 0 15,-16-4 2-15,-18 2 6 0,-22 10 0 16,-33 10-8-16,-36 14-2 15,-31 16-3-15,-33 22 4 16,-24 19 0-16,-21 18 0 16,-21 18-24-16,-21 18-31 0,-18 23-11 15,-12 17-32-15,-18 13-387 16</inkml:trace>
  <inkml:trace contextRef="#ctx0" brushRef="#br1" timeOffset="13144.16">10086 2106 221 0,'4'-11'449'0,"8"-4"-424"16,6-3-15-16,13 2 19 15,6-5 10-15,10-1-18 16,8 2-9-16,3-1-3 15,8-3-3-15,1 5-2 16,2 1-4-16,-3 0 0 0,-3-1-3 16,-6 6-12-16,-11 4-27 15,-10 4-44-15,-19 3-27 16,-17 2-121-16</inkml:trace>
  <inkml:trace contextRef="#ctx0" brushRef="#br1" timeOffset="13308.63">10294 2083 549 0,'-19'11'30'0,"12"-7"-4"16,7-4 9-16,15 0 2 15,18-11 12-15,9-7-1 0,18-3-26 16,11-8-4-16,2 2-10 16,8 0-7-16,-6 3-7 15,-7-3-66-15,-12 0-148 16</inkml:trace>
</inkml:ink>
</file>

<file path=ppt/ink/ink18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6T08:57:48.691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18789 2654 357 0,'6'-9'252'0,"0"0"-195"16,-4 4-18-16,-1 0 38 15,1 3-38-15,-2-2-19 16,0 4-7-16,0 0-1 15,-11 0-6-15,-8 14-6 16,-14 11 3-16,-7 11-1 0,-10 12 1 16,-7 13 2-16,1 8 1 15,4 6-2-15,11 4 1 16,12-3-6-16,17-6 1 16,12-8 0-16,12-6 2 0,20-10-3 15,10-10 2-15,9-10-4 16,11-8-18-16,2-16-45 15,1-5-104-15,2-26-438 16</inkml:trace>
  <inkml:trace contextRef="#ctx0" brushRef="#br0" timeOffset="386.98">19041 2773 830 0,'-9'-10'33'16,"0"3"-27"-16,4 7 0 0,3 10 10 15,2 19-19-15,0 8 7 16,0 11 4-16,7 5-2 16,4 5-2-16,2-1-2 15,1-7 0-15,1-2-1 16,-5-9-2-16,1-5-8 0,-5-10-27 15,1-12-39 1,0-10-54-16,-6-6-81 0</inkml:trace>
  <inkml:trace contextRef="#ctx0" brushRef="#br0" timeOffset="620.81">18998 2839 752 0,'0'-21'41'16,"9"4"-26"-16,18 11 20 15,15 6-12-15,4 5-8 16,10 16-5-16,0 9-4 16,-5 12 0-16,-7 8-4 0,-16 5-2 15,-12 4 2-15,-14-2-6 16,-11-4-3-16,-18-6-13 16,-10-11 0-16,-3-9 10 15,-2-15 6-15,7-5 0 0,1-7-4 16,12-5-21-16,8-13-44 15,14-9-98-15</inkml:trace>
  <inkml:trace contextRef="#ctx0" brushRef="#br0" timeOffset="921.45">19507 2846 779 0,'1'-3'64'0,"3"-15"-53"16,1 16 13-16,2 2 5 15,3 11-20-15,4 8-9 16,-2 12 4-16,3 5 0 16,-1 7 2-16,-1 3-1 15,-3 2-1-15,-1-2-3 16,-2-1 0-16,-1-8 0 0,-2-3-1 15,-1-5 0-15,0-8 0 16,-1-5-2-16,2-5-11 16,-3-4-17-16,3-7-28 15,2 0-46-15,1-14-80 0</inkml:trace>
  <inkml:trace contextRef="#ctx0" brushRef="#br0" timeOffset="2215.65">19569 2857 162 0,'-14'-14'377'16,"0"-1"-318"-16,4 1 15 15,5 0 11-15,5 3-45 16,0 0-10-16,13 4-17 0,8 4-8 16,6 3-5-16,7 0 4 15,2 5-1-15,2 11 0 16,-7 4-2-16,-9 2 1 15,-10 4-6-15,-12-3-5 16,-2 2-9-16,-18-3 6 16,-6-3 5-16,-4-4 5 0,3-5 3 15,3-3 0-15,7-3-1 16,6-3-6-16,11-1-18 16,6 0-59-16,17 0-62 15,8-5-101-15</inkml:trace>
  <inkml:trace contextRef="#ctx0" brushRef="#br0" timeOffset="2424.31">19984 2853 813 0,'0'-5'37'0,"0"2"-8"16,0 3 6-16,0 3-23 15,0 12-16-15,5 8 4 16,0 5 2-16,3 6 0 15,3 3 1-15,-1 3-2 16,0-1-2-16,0-3 0 0,-1-3-22 16,-2-7-24-16,-3-7-38 15,-4-12-51-15,0-7-76 16</inkml:trace>
  <inkml:trace contextRef="#ctx0" brushRef="#br0" timeOffset="2718.97">20047 2857 806 0,'0'-12'37'0,"0"3"-26"16,15 4 21-16,5 5-16 15,9 7-12-15,5 10-4 16,4 8-1-16,0 8 0 15,-2 4 2-15,-6 6-2 16,-9-1 0-16,-11 1 0 0,-8-1-10 16,-8-7-12-16,-19-5-1 15,-11-8-1-15,-9-6-7 16,-6-9 15-16,-2-5-20 16,6-2-30-16,8-9-10 15,12-11-13-15,15-6-219 0</inkml:trace>
  <inkml:trace contextRef="#ctx0" brushRef="#br0" timeOffset="3143.21">20472 2864 770 0,'0'-4'86'15,"0"1"-83"-15,0 3-2 16,0 16 3-16,0 9 0 15,4 5 5-15,3 8-4 0,1 1-6 16,0-1 2-16,-1-6-1 16,-1-9 0-16,-3-5 0 15,1-7 0-15,-4-10-1 16,0-1 5-16,0-16 2 16,-2-7 0-16,-2-11-5 0,3-7 0 15,1-5 0-15,0-4 1 16,5 0-1-16,6 5 0 15,3 6 2-15,1 9 3 16,-1 7 1-16,3 10-3 16,-2 9-2-16,2 4-2 0,0 17-1 15,3 9-2-15,2 6 3 16,-1 10 0 0,1 4 0-16,-2 2 0 0,-3-2-1 15,0-1 1-15,-5-2 0 16,1-6-6-16,-6-5-9 15,-3-5-10-15,-4-7-24 0,-7-10-20 16,-12-8-50-16,-9-2-69 16</inkml:trace>
  <inkml:trace contextRef="#ctx0" brushRef="#br0" timeOffset="3294.56">20488 3001 209 0,'0'-8'482'16,"20"-5"-454"-16,12 3-16 15,11 3 17-15,11 1-15 16,9 2-11-16,2 2-2 16,-3 1-1-16,-4-4-66 0,-7-8-88 15,-10-5-288-15</inkml:trace>
  <inkml:trace contextRef="#ctx0" brushRef="#br0" timeOffset="3507.88">21090 2670 712 0,'7'-2'51'0,"2"0"-29"16,6 2 6-16,5 9 4 15,2 11-4-15,5 6-10 16,4 9-4-16,-2 2-6 0,-2 4-1 16,-4 3 0-16,-4 1-5 15,-9-2-1-15,-10 2 0 16,-10 1-1-16,-25-2-3 15,-25 3-18-15,-20-8-65 16,-19-5-153-16</inkml:trace>
  <inkml:trace contextRef="#ctx0" brushRef="#br0" timeOffset="6018.49">2356 4598 637 0,'-2'-11'228'0,"-1"3"-222"16,3 4 11-16,0 4 13 15,5 5-20-15,7 15-10 0,6 9 2 16,3 8 4-16,3 7 2 16,3 3-3-16,0 3-4 15,-5-2-2-15,-5-5 4 16,-2-7-3-16,-6-6-4 16,-6-10-14-16,-3-6-6 0,-1-10-12 15,-16-4-20-15,0-15-37 16,-10-13-50-16,-4-11-57 15,-5-10 103-15,4-2 131 16,1-5 124-16,6 6-33 16,7 7-27-16,7 7-18 0,6 14-20 15,5 4-21-15,9 9-15 16,14 9-17-16,11 0-5 16,13 9 3-16,5 10 0 15,6 10-4-15,-1 3 1 16,-3 5 1-16,-6 3-6 0,-6-1-11 15,-4-7-38-15,-8-7-43 16,-5-13-37-16,-4-12-31 16</inkml:trace>
  <inkml:trace contextRef="#ctx0" brushRef="#br0" timeOffset="6182.57">2907 4548 378 0,'0'-18'293'0,"-2"9"-217"16,-9 9-24-16,-1 4-22 15,-5 12-14-15,0 11-7 16,-7 7-8-16,1 9 2 16,-1-1-6-16,5 1 2 0,2 0-28 15,5-9-63-15,4-16-62 16,8-13-101-16</inkml:trace>
  <inkml:trace contextRef="#ctx0" brushRef="#br0" timeOffset="6380.03">2988 4571 814 0,'6'-5'47'16,"1"5"-24"-16,0 5 4 15,1 19-14-15,4 11-5 16,3 10 3-16,1 10-5 16,4 7-3-16,0 3-1 0,1-6-2 15,3-4 0-15,-1-10-2 16,3-9-12-16,-6-14-17 15,-1-9-40-15,-3-13-59 16,-5-6-146-16</inkml:trace>
  <inkml:trace contextRef="#ctx0" brushRef="#br0" timeOffset="6574.86">3440 4777 803 0,'0'-7'56'16,"4"-3"-50"-16,4 5 27 16,13 3-14-16,6 1-16 15,3 1-5-15,8 0 1 16,1 5-18-16,-7 5-60 0,-12 2-100 16,-11 0-341-16</inkml:trace>
  <inkml:trace contextRef="#ctx0" brushRef="#br0" timeOffset="6682.65">3424 4996 607 0,'0'3'165'16,"13"-3"-159"-16,23-1 5 15,16-12-4-15,13-2-21 16,8-9-139-16</inkml:trace>
  <inkml:trace contextRef="#ctx0" brushRef="#br0" timeOffset="7089.07">4474 4341 805 0,'-12'-20'21'15,"-15"8"-14"-15,-5 12 25 16,-4 10-16-16,-5 25-12 15,-3 20-4-15,5 18 4 16,1 20 5-16,13 16 2 16,7 5-2-16,16 2-3 15,5-6-4-15,26-10 1 16,13-14-3-16,18-15 0 0,8-14 0 16,7-17-23-16,9-15-74 15,4-22-244-15</inkml:trace>
  <inkml:trace contextRef="#ctx0" brushRef="#br0" timeOffset="7756.48">4927 4635 374 0,'0'-30'330'0,"-14"4"-299"0,-6 4-13 16,-4 12 37-16,-1 4-35 15,-4 6-13-15,3 12-6 16,-1 19-1-16,2 12 2 16,3 9 1-16,8 8-3 0,9 8 4 15,5-4-2-15,7-3-2 16,12-9-1-16,10-12 1 15,9-12 0-15,1-13 1 16,7-15 1-16,5-3 2 16,3-22-3-16,-6-11 0 15,-4-10-1-15,-10-8-1 0,-11-5-11 16,-19 4-2-16,-8 1-15 16,-28 14 2-16,-17 9-9 15,-14 15 23-15,-8 13 14 0,0 5 2 16,3 17 19-16,11 8-1 15,16 3-16-15,14 2 5 16,20 0-7-16,7-2-2 16,28-1 2-16,13-2-3 15,12-1 2-15,6-1 0 16,6 3-1-16,-1-2-1 0,-6 3 1 16,-7 5-1-16,-9-1 2 15,-10 3-3-15,-11 0-1 16,-8 0-10-16,-4-5-25 15,-1-6-41-15,1-7-18 16,1-13-96-16</inkml:trace>
  <inkml:trace contextRef="#ctx0" brushRef="#br0" timeOffset="7907.92">5507 5062 803 0,'24'-8'83'16,"-23"8"-60"-16,-1 5-2 0,0 10-9 15,-3 7-11-15,-7 6 1 16,2 8-2-16,-3 3-6 16,1-3-61-16,-2-4-183 15</inkml:trace>
  <inkml:trace contextRef="#ctx0" brushRef="#br0" timeOffset="9658.32">6067 4625 258 0,'11'-11'12'0,"5"-3"-14"16,6 3 21-16,3 1 33 16,0-3 8-16,2 2 23 0,-5 1-6 15,-2-1-5-15,-5 4-2 16,-8-1-15-16,-7 5-26 16,-1 1 6-16,-23 2-14 15,-10 4-21-15,-9 8-1 0,-11 5 0 16,-2 0 3-16,0 3-3 15,5-1 7-15,6 1 0 16,7-4 4-16,16 0-3 16,8-3-5-16,13 1-3 15,1-1 0-15,21-1 2 16,10 4 2-16,12 0-1 0,4 0-1 16,-1 2 0-16,1 0-1 15,-9 3 0-15,-11-1 0 16,-12 0-6-16,-15 3-16 15,-3-4 2-15,-21 1 12 16,-8-2 8-16,-2-4 2 16,-2-3 1-16,2-1 4 0,5-3 6 15,9-1-1-15,8 1-6 16,9 0-3-16,3 1-3 16,15-1 2-16,14-2 1 15,5 2-2-15,15-2 2 16,7-3-2-16,7-1-1 0,3-1 3 15,-1 0-4-15,3 0 2 16,-6-3-19-16,-6-3-52 16,-7-4-98-16,-10-1-221 15</inkml:trace>
  <inkml:trace contextRef="#ctx0" brushRef="#br0" timeOffset="9792.91">6735 4998 575 0,'2'5'148'0,"-2"2"-121"15,0 4 27-15,2 7-15 16,-6 3-28-16,-4 4-7 16,-4 4-4-16,2-2-24 0,-3-8-99 15,6-9-275-15</inkml:trace>
  <inkml:trace contextRef="#ctx0" brushRef="#br0" timeOffset="10261.86">7637 4416 729 0,'5'-3'87'16,"-2"-1"-71"-16,-3 4 26 16,0 0-27-16,0 10-11 0,0 7-2 15,0 3 6-15,0 6 1 16,2-3-1-16,2 4-1 16,0-4-5-16,-1 1 0 15,-1-5-2-15,-2-4 1 16,0-5-1-16,0-1-12 15,0-4-28-15,0-5-53 16,-5-5-57-16,-3-11-115 0</inkml:trace>
  <inkml:trace contextRef="#ctx0" brushRef="#br0" timeOffset="10775.76">7577 4411 612 0,'-1'-5'69'0,"-1"-1"-24"15,2 2 25-15,0 3-27 16,0-1-20-16,-5 2-16 16,-2 0-3-16,-8 2-5 0,-4 3 0 15,-10 4 2-15,-3 0 0 16,-10 2-1-16,2-3 2 16,-2 0-1-16,0-1 1 15,2 0-1-15,5-3 0 16,6 1 1-16,4 0-2 0,6-3 1 15,9 3-3-15,3-1 4 16,3 1-3-16,3-1-1 16,1 3 2-16,0 0-1 15,0 4 4-15,0 3 2 16,0 4 1-16,0 3 2 0,0 6-1 16,1 4-2-16,5 0 2 15,1 6-3-15,-1 0 0 16,6 2 0-16,0 2 1 15,-1 0 1-15,3-2-3 16,-1 2 2-16,0-2-4 16,-1-1 1-16,-2-1 1 0,0-5-1 15,-3-1 1-15,2-6 1 16,-4-6-2-16,-2-4-1 16,0-5 0-16,-1-2 0 15,0-5 1-15,-2-3-1 16,1 0 3-16,-1 0-4 15,5 0 1-15,-1 0 0 0,5-6-19 16,6-1-33-16,2-2-51 16,8-8-137-16</inkml:trace>
  <inkml:trace contextRef="#ctx0" brushRef="#br0" timeOffset="10967.89">7908 5089 589 0,'3'5'287'0,"-3"-1"-270"16,0 1-9-16,0 4 23 15,0 3-22-15,0 3-6 16,-1 6-1-16,-3 4-3 16,-7 1 1-16,-5 3-33 15,-7-4-100-15,-6-5-327 16</inkml:trace>
  <inkml:trace contextRef="#ctx0" brushRef="#br0" timeOffset="12747.16">8766 4452 431 0,'6'-16'106'0,"-3"-1"-60"16,-1 4 31-16,-2 2-7 15,0-2-30-15,-5 6-9 16,-6 1-11-16,-5 5-6 0,-6 1-3 16,-4 5-8-16,-6 11-2 15,0 4-2-15,0 3 3 16,1 4 0-16,7 1 1 15,5 1 0-15,11 3-2 0,6-3 0 16,5-1 0-16,16 2 1 16,14-1 0-16,9-2-1 15,7 2 1-15,7-2-2 16,2 1 2-16,-6 0-2 16,-6 1 0-16,-7 1 0 15,-17 2 1-15,-12-2-10 0,-10 1-13 16,-20-6 8-16,-16-3 7 15,-6-7 1-15,-6-4 8 16,-6-7-1-16,-3-4 0 16,4-8 9-16,4-7-5 15,6-7 2-15,10-1 3 0,12-4-1 16,14 0-7-16,7 2-1 16,21 4-9-16,13 1-13 15,15 5-10-15,8 2-11 16,8 2-11-16,-1 3 4 15,-1 2-24-15,-9 0-143 0</inkml:trace>
  <inkml:trace contextRef="#ctx0" brushRef="#br0" timeOffset="12878.77">9186 4846 449 0,'2'16'226'0,"0"-7"-211"0,-2 2-1 16,0 6 13-16,-9 4-24 15,2-4-28-15,-2-2-127 16</inkml:trace>
  <inkml:trace contextRef="#ctx0" brushRef="#br0" timeOffset="13631.41">9934 4650 627 0,'3'-18'73'16,"-3"-5"-40"-16,0 1 23 16,-2 4-17-16,-9 2-24 15,-3 4-10-15,-9 3 1 16,-5 6-4-16,0 3-3 15,-6 5 0-15,0 11 0 0,0 2-1 16,8 5-1-16,7 2 1 16,6-2 0-16,8-2-1 15,5-1 1-15,0-5-1 16,12-5 2-16,6-5 0 0,6-3 2 16,1-2-1-16,3 0 0 15,-1-9 2-15,-2-1 1 16,1-3 0-16,-6 1 9 15,-4 1 2-15,0 2 0 16,-5 2 2-16,-4 3-8 16,-1 4-3-16,2 0-3 0,-2 15-5 15,-1 6 3-15,2 9-3 16,2 8 4-16,-2 5 0 16,2 5-4-16,2-1 4 15,2-3-1-15,-3-1 0 16,5-7 0-16,-5-9 0 0,-1-4 0 15,1-9 0-15,-3-6 3 16,-2-4-3-16,0-4-1 16,0-2 5-16,3-14 6 15,3-7-4-15,1-7 3 0,3-7-1 16,-1-6-8-16,2 3 2 16,-2 3-2-16,1 4 2 15,-4 8-2-15,-4 10-2 16,1 2-5-16,-3 6-14 15,2 7-32-15,3 0-58 16,3 0-116-16</inkml:trace>
  <inkml:trace contextRef="#ctx0" brushRef="#br0" timeOffset="14010.76">10609 4859 621 0,'0'-13'153'0,"-6"-1"-141"16,-1 3 33-16,-2 6 4 15,-1 1-33-15,-5 4-16 16,1 0-3-16,-4 8-2 0,4 4 3 16,-1 8 0-16,3 3-1 15,4 4 0-15,8-2 0 16,0 3 1-16,4-5 2 15,10-3-1-15,3-6 0 0,5-3 2 16,4-10 0-16,1-1 2 16,5-3-2-16,-5-11 2 15,-7-6-2-15,-4-3 2 16,-8-4 4-16,-8 0-4 16,-1-1 0-16,-15 3-4 15,-6 3-1-15,-3 4-1 16,-1 8-5-16,2 5-8 0,4 5-20 15,10 0-36-15,10 8-82 16,0 3-137-16</inkml:trace>
  <inkml:trace contextRef="#ctx0" brushRef="#br0" timeOffset="14181.53">10977 4907 785 0,'9'0'58'0,"-7"0"-21"0,-1 2 3 15,-1 5-23-15,0 4-9 16,0 6-7-16,0 5-1 16,-7 4 0-16,-4 6 0 15,-1-2-22-15,-3 0-62 16,-4-10-152-16</inkml:trace>
  <inkml:trace contextRef="#ctx0" brushRef="#br0" timeOffset="15890.84">11453 4352 416 0,'-21'-11'164'0,"6"2"-136"15,6 1 39-15,1 3 4 16,8 4-33-16,0 1-26 0,13 0-15 16,10 0 0-16,12 3 12 15,9 1 4-15,9 0 0 16,4-4-5-16,0 0 0 16,1 0-2-16,-4 0 0 15,-13 0-5-15,-5 0 0 16,-11 0 2-16,-10 0 2 0,-5 0-1 15,-5 7-4-15,-5 3 1 16,0 10-2-16,-2 5 2 16,-11 5-1-16,-2 12 0 15,-8 6 1-15,-4 5 0 16,-2 4-4-16,0 1 5 16,-3-7-4-16,3-4 4 0,4-7-4 15,1-9 2-15,7-8 3 16,0-5-4-16,7-8 2 15,5-4 0-15,3-2-1 16,2-4 4-16,0 0 0 0,10 0-1 16,11 0-3-16,1 0 0 15,9 0 0-15,5 0 0 16,7 0-1-16,2 0 1 16,3 0 0-16,1 0 1 15,-2-2-1-15,0 4 2 0,-8-2-5 16,-5 0 4-16,-7 0-19 15,-8 0-23-15,-7 0-27 16,-12-7-63-16,0-4-82 16</inkml:trace>
  <inkml:trace contextRef="#ctx0" brushRef="#br0" timeOffset="16081.03">11544 4753 320 0,'-5'-6'359'0,"5"-2"-339"0,19-1-7 16,12 2-1-16,14 0-7 15,13 1-5-15,6 1 0 16,6 2-1-16,1 1-18 16,-2 2-60-16,-2 0-83 0</inkml:trace>
  <inkml:trace contextRef="#ctx0" brushRef="#br0" timeOffset="16363.68">12404 4802 129 0,'0'10'571'16,"-10"-1"-549"-16,-8 5-24 0,-3 3 30 16,1 6-4-16,-1 1-26 15,8 1 3-15,5 0 4 16,6-1-5-16,2-8-1 0,11-6 2 15,8-4 1-15,7-6 1 16,4-3 0-16,-3-14 1 16,0-4-2-16,-3-6 2 15,-8 0 6-15,-9-1 4 16,-7 1-4-16,-2 4-5 16,-14 1-1-16,0 6-8 0,-6 7-10 15,1 4-28-15,4 5-40 16,10 0-54-16,7 2-210 15</inkml:trace>
  <inkml:trace contextRef="#ctx0" brushRef="#br0" timeOffset="16519.06">12745 4810 767 0,'13'0'72'15,"-10"0"-60"-15,2 4 17 16,-4 7-15-16,-1 10-12 0,0 4-2 15,-6 9-1-15,-3 0-31 16,-1-3-70-16,0-12-173 16</inkml:trace>
  <inkml:trace contextRef="#ctx0" brushRef="#br0" timeOffset="16948.07">13367 4413 705 0,'1'0'89'0,"-1"0"-65"16,0-2 35-16,0 2-27 0,2 2-20 16,0 12-9-16,0 9-3 15,2 7 8-15,-1 9 1 16,3 5-3-16,-1 3-3 15,2-2-3-15,3-2 2 16,-2-4-2-16,3-3 1 0,-1-7-3 16,-2-6-6-16,-1-6-14 15,-2-2-18-15,-3-5-33 16,-2-6-52-16,0-4-62 16,0-4-254-16</inkml:trace>
  <inkml:trace contextRef="#ctx0" brushRef="#br0" timeOffset="17163.62">13419 4469 684 0,'-5'-16'87'0,"5"0"-73"0,0 4 34 16,10 0-8-16,9 1-31 15,5 2-8-15,5 2-3 16,7 0 1-16,2 3-1 15,-1 4 2-15,-1 0-6 16,-2 0-29-16,-7 6-21 0,-7 4-28 16,-11 1-36-1,-7 1-76-15</inkml:trace>
  <inkml:trace contextRef="#ctx0" brushRef="#br0" timeOffset="17338.96">13453 4639 484 0,'-2'2'273'0,"2"-2"-253"16,9 0 8-16,8-2 9 15,8-2-21-15,5 1-15 16,10 0-2-16,6-1-13 0,3 2-37 16,3-2-46-16,-2-5-53 15,-1-1-344-15</inkml:trace>
  <inkml:trace contextRef="#ctx0" brushRef="#br0" timeOffset="17593.78">14081 4341 772 0,'0'-14'36'0,"-2"3"-14"15,2 8 33-15,2 3-27 16,13 0-24-16,2 6-7 15,9 12 7-15,2 4 2 16,3 6-2-16,1 4 1 16,-3 8-2-16,-4 3-3 15,-3 5 1-15,-8-1 1 0,-5 3-2 16,-9 0 1-16,-9 3-3 16,-23 2-3-16,-19-1-33 15,-20-6-75-15,-16-7-211 16</inkml:trace>
  <inkml:trace contextRef="#ctx0" brushRef="#br0" timeOffset="18543.28">1854 6077 630 0,'0'-12'59'16,"0"-3"-37"-16,-3 3 32 15,-6 3-8-15,-6 1-25 0,-4 7-10 16,-6 1-5-16,-4 0-2 16,0 11 1-16,-1 8-2 15,4 2-1-15,4 4 0 16,3 4-2-16,12-2 1 15,6 1-2-15,4 5 0 0,14-5 4 16,14 2-2-16,7 1 1 16,5-5-1-16,6 3-4 15,-4-4 4-15,-6-4-10 16,-9-3-1-16,-11-5-6 16,-14-1-1-16,-9-2 11 0,-21-6 7 15,-11-2 5-15,-6-2 1 16,-4 0-2-16,4 0 7 15,1-5-5-15,11 0-5 16,11-6 0-16,10 0-5 16,9-1-24-16,21-3-39 0,13-4-80 15,8-3-36-15</inkml:trace>
  <inkml:trace contextRef="#ctx0" brushRef="#br0" timeOffset="19384.12">1982 6246 646 0,'4'-3'140'0,"-4"3"-93"15,0 0-9-15,0 9-27 0,0 7-11 16,0 4 2-16,2 6 0 16,8 3-3-16,9-1 1 15,0-1 0-15,6-8 1 16,-1-2-6-16,-1-10-5 16,0-7-3-16,-5 0 5 0,-6-16 7 15,-2-6 2-15,-5-1 4 16,-3 0 2-16,0 1 6 15,-2 7 3-15,0 2 3 16,0 8-7-16,0 5-5 16,1 0-6-16,5 8-7 0,2 9 0 15,5 4 5-15,3 6 1 16,4 0-7-16,4-1-14 16,1-2-10-16,1-8-20 15,1-4-12-15,0-8-31 16,-3-4-4-16,-4-7-64 0,-6-11-13 15,-5-7 114-15,-6-3 91 16,-3-1 74-16,0-2 6 16,-2 5 9-16,-5 4-19 15,0 6-11-15,-1 5-21 16,0 6-31-16,1 4-26 16,0 1-10-16,2 6-3 0,1 11-5 15,2 4 4-15,2 5 3 16,4 3-1-16,10-1-1 15,4 1-7-15,6-4-3 16,2-7 7-16,3-5 3 16,-1-8-7-16,1-5 5 0,-2-2-4 15,-1-12-2-15,-6-8 0 16,-5-8-2-16,-4-6 9 16,-5-4-11-16,-6-5-14 15,0-3 7-15,-10 5 11 16,-5 4 17-16,-2 3 37 0,0 7-1 15,-2 8 1-15,7 9-17 16,-1 4-15-16,6 8-8 16,2 0-5-16,5 16-5 15,0 6-1-15,3 11 8 16,11 5 0-16,3 9-2 0,5 2 1 16,0-1 0-16,-2 1 0 15,-1-6 0-15,-4-7 3 16,-3-8-3-16,-3-9 0 15,-6-10-3-15,2-7 4 16,-1-2 6-16,-1-16 0 0,2-4-4 16,2-2 2-16,0-4-1 15,-2 6 2-15,-2 5 4 16,4 4-3-16,-1 9-1 16,3 2-8-16,1 2 0 15,5 10-2-15,1 6 0 16,8 2 1-16,1 3-7 0,2-2-22 15,5-1-30-15,1-8-67 16,1-8-125-16</inkml:trace>
  <inkml:trace contextRef="#ctx0" brushRef="#br0" timeOffset="19616.91">3303 6152 840 0,'-3'-11'25'0,"-1"4"-17"0,3 6 24 16,1 1-21-16,0 8-10 16,1 12-9-16,8 3 7 15,2 9 2-15,3 5 0 16,1 1 0-16,1-2 0 16,-1-1-2-16,-7-2-5 15,1-5-18-15,-7-7-20 0,-2-5-34 16,-12-9-37-16,-14-7-34 15</inkml:trace>
  <inkml:trace contextRef="#ctx0" brushRef="#br0" timeOffset="20118.45">2996 6228 699 0,'0'-12'76'0,"15"3"-73"15,12 4-2-15,11 1 4 16,9 2 3-16,6 2-5 15,6 0-2-15,2 0 2 16,0 0-2-16,-5 0-1 0,-7-3 2 16,-10-6-2-16,-10-4 0 15,-10-3 1-15,-7-3 3 16,-12-1 3-16,0 0 0 16,-7 1 1-16,-6 5 0 0,-5 3 0 15,3 4-3-15,1 7-2 16,1 0-5-16,3 16 2 15,5 7-3-15,1 11 2 16,4 7 1-16,0 7 1 16,4 4-1-16,3-2 0 15,0 1 0-15,-1-4-2 0,1-6-7 16,-6-11-1-16,1-6-6 16,-2-12 4-16,0-9 11 15,0-3 4-15,0-10 12 16,0-9-5-16,5-9 1 15,1 2 0-15,1-1 4 0,2 4-6 16,3 7 1-16,1 5-1 16,1 7-9-16,2 4 0 15,2 6-4-15,4 8 4 16,-3 5-1-16,5 5 0 16,0-1-4-16,-4 2-13 0,1-4-14 15,0 0-13-15,0-6-40 16,3-4-8-16,-2-8-58 15,3-3-233-15</inkml:trace>
  <inkml:trace contextRef="#ctx0" brushRef="#br0" timeOffset="20660.64">3970 6350 288 0,'0'-22'335'0,"0"3"-265"16,-17 5-2-16,-2 7-19 15,-8 1-34-15,-2 6-15 16,-3 0 0-16,0 14 0 0,5 8 0 15,3 3-2-15,12 5 0 16,5 0 0-16,7 2 1 16,7-3 0-16,10-4-7 15,9-7-3-15,2-7-5 16,3-7-1-16,-2-4-1 16,0-7 14-16,-4-11 3 0,-5-4 3 15,-6-5 0-15,-5-3 24 16,-6 4-2-16,0 4 0 15,-3 2-5-15,0 8 0 16,0 2-7-16,0 10-7 16,0 0-9-16,0 17-6 0,0 4 2 15,7 8 7-15,5 3 0 16,8 1-13-16,4-1-4 16,2-2-1-16,2-6 3 15,3-10 5-15,-1-6 8 16,-2-8-5-16,-5 0-3 0,-7-19 11 15,-1-9 2-15,-10-8 4 16,-5-7 16-16,-2-7-27 16,-10-3 4-16,-5-2 10 15,-3 1 1-15,1 8 6 16,1 5 2-16,2 9 5 0,3 10 1 16,1 10-6-16,5 10-15 15,-1 2-4-15,4 14-5 16,3 10-1-16,1 8 4 15,0 7 2-15,11 4-17 16,1 0-21-16,0-1-18 16,3-6-49-16,-6-9-17 0,-7-10-137 15</inkml:trace>
  <inkml:trace contextRef="#ctx0" brushRef="#br0" timeOffset="20753.97">4143 6362 654 0,'0'-16'118'0,"3"2"-52"16,18 2-28-16,11 8-30 0,15 0-9 15,4 4-44-15,4-3-186 16</inkml:trace>
  <inkml:trace contextRef="#ctx0" brushRef="#br0" timeOffset="21387.12">1309 7918 541 0,'-10'-16'98'0,"-5"-3"-24"15,-2 10-9-15,-2 3-18 16,-3 2-14-16,-1 4-18 16,-5 4-2-16,3 8-3 15,3 11-3-15,1 4-4 0,8 9-3 16,1 5-3-16,9 2 9 16,3 5-3-16,7-2-2 15,13-1 3-15,7-6-6 16,5-9-5-16,6-3-16 15,4-9-33-15,2-11-19 16,0-7-52-16,0-9-165 0</inkml:trace>
  <inkml:trace contextRef="#ctx0" brushRef="#br0" timeOffset="21607.49">1586 8057 775 0,'0'-4'44'0,"0"-4"-3"15,0 5 3-15,0 3-22 16,0 0-17-16,3 12-9 16,2 5 3-16,4 4 3 0,0 2 1 15,2 6-2-15,-4-2-1 16,2-2 0-16,-1 0 0 16,-1-10-6-16,-4 0-23 15,-1-6-21-15,-2-9-27 16,0 0-78-16,-5-14-120 0</inkml:trace>
  <inkml:trace contextRef="#ctx0" brushRef="#br0" timeOffset="21757.43">1533 7921 691 0,'0'-9'65'0,"0"1"-60"0,0 7 4 15,14 1-4-15,6 0-7 16,6 13-1-16,6 1-7 15,4 4-65-15,-1-6-65 16,-4 2-238-16</inkml:trace>
  <inkml:trace contextRef="#ctx0" brushRef="#br0" timeOffset="21957.81">1815 7907 750 0,'0'-7'40'16,"2"2"3"-16,8 5-10 15,5 0-19-15,5 15-14 0,3 8 2 16,4 8 7-16,0 9-5 16,-2 6 3-16,-5-2-3 15,-9 2-4-15,-6 0 2 16,-5-4 0-16,-18-1-3 0,-20-6-12 16,-21-2-52-16,-20-14-143 15</inkml:trace>
  <inkml:trace contextRef="#ctx0" brushRef="#br0" timeOffset="25620.19">3474 7774 700 0,'-18'-15'46'15,"-3"4"-31"-15,-1 6 22 16,-3 4-9-16,0 1-9 0,-1 4-17 16,4 13 1-16,-2 2 0 15,6 6-4-15,4 4 4 16,5 3-2-16,7 2-1 15,2-1 2-15,11 3-2 16,12-3 0-16,10-1 2 16,4-1-2-16,9-4 5 15,8-2-2-15,6-2 0 0,-3-1 2 16,-1 0-6-16,-2-1 4 16,-9 0-3-16,-9 0 0 15,-11 2-5-15,-11 1-7 16,-11-1 0-16,-6-3 2 0,-20-1 7 15,-11-3 3-15,-11-3-2 16,-9-4 3-16,-1-6 1 16,-6-3 2-16,7-2 2 15,3-12 6-15,8-2-2 16,11-5 4-16,10-3-2 16,15-2-5-16,7 1-5 15,19 0-9-15,15 1-3 0,12 3-22 16,4 5-33-16,6-2-77 15,1 1-250-15</inkml:trace>
  <inkml:trace contextRef="#ctx0" brushRef="#br0" timeOffset="26080.62">4376 7661 749 0,'-26'-11'35'0,"-4"11"-27"16,4 2 9-16,-1 20 2 0,1 15-8 15,3 11-6-15,4 18 4 16,9 12 6-16,6 9-4 16,6 6-2-16,15 2-4 15,15-4-4-15,11-14-1 0,11-14-1 16,5-13-3 0,6-17-27-16,-1-24-100 0,-4-9-239 15</inkml:trace>
  <inkml:trace contextRef="#ctx0" brushRef="#br0" timeOffset="28162.02">4821 8050 100 0,'6'-10'436'15,"-5"2"-401"-15,1-7 17 16,2 5 14-16,-1-2-16 0,-3-3-26 16,0 1-4-16,0 0-1 15,-3-3-5-15,-8 3-4 16,-4 1-3-16,-6 5-5 15,-6 4 3-15,-7 4-6 0,-6 0-2 16,-3 8 4-16,2 12 0 16,1 2 0-16,8 7-1 15,5 0 0-15,13 2-1 16,7-4-1-16,7 0 1 16,10-8 0-16,14-5-1 15,7-6 2-15,3-5-1 0,3-3 4 16,1-3-3-16,-3-10-5 15,-1-1 5-15,-10-6 1 16,-1-3-1-16,-6-1 1 16,-3 0 2-16,-5 5 3 15,0 0 7-15,-2 3 6 0,-5 6 0 16,2 4-8-16,-1 3-3 16,0 3-4-16,3 7-6 15,2 11-1-15,2 7 1 16,0 7 3-16,2 5-1 15,0 5 0-15,0 0 1 0,-4 2-2 16,1-6 0-16,0-4 2 16,0-3-2-16,0-12 1 15,-4-5-1-15,-1-7 1 16,-1-7 2-16,3 0-1 16,-2-14 5-16,1-5-2 0,2-8 3 15,3-6-1-15,0-2-2 16,2-1-3-16,3 4-1 15,-3 2-3-15,-1 10-4 16,2 2-12-16,-1 13-26 16,-1 3-65-16,0 2-75 0,1 0-244 15</inkml:trace>
  <inkml:trace contextRef="#ctx0" brushRef="#br0" timeOffset="28340.89">5360 8208 518 0,'7'9'238'16,"0"2"-197"-16,-7 0-9 0,0-1 22 15,0 8-29-15,0 2-15 16,-7 5-8-16,0 3-2 16,-4 1-5-16,-4-4-49 0,1-5-123 15,1-13-467-15</inkml:trace>
  <inkml:trace contextRef="#ctx0" brushRef="#br0" timeOffset="29016.15">6106 8039 425 0,'2'-18'160'0,"-2"-1"-129"16,0-1 22-16,-2 0-9 15,-6 4-12-15,-5 0-3 16,-5 6-6-16,-4 4-7 0,-4 4-7 15,-3 2-4-15,-3 9-3 16,-3 6-2-16,3 9 0 16,3 5 0-16,8 3 0 15,5-3 0-15,9 1-1 16,5-3 0-16,2-4 0 0,10-7 0 16,12-4-3-16,3-6 2 15,4-6 4-15,0 0-1 16,2-11 0-16,-4-7 1 15,-3-2-2-15,1-3 1 16,-5 2 0-16,-6 0 9 0,1 6 9 16,-6 1 1-16,-4 5-5 15,-1 5 0-15,-3 4-7 16,1 0-7-16,1 13-4 16,0 8 2-16,1 2 3 15,1 8-1-15,4 1 0 0,-2 2-1 16,2-2 0-16,2-4-16 15,-3-3-22-15,6-5-22 16,-2-8-73-16,1-8-54 16</inkml:trace>
  <inkml:trace contextRef="#ctx0" brushRef="#br0" timeOffset="29159.9">6381 8221 705 0,'0'5'70'0,"0"5"-55"15,-2 8 23-15,-5 4-8 0,-1 5-22 16,-5 5-8-16,2 0-8 16,3-5-52-16,-2-6-133 15</inkml:trace>
  <inkml:trace contextRef="#ctx0" brushRef="#br0" timeOffset="30121.25">6773 7843 505 0,'-4'-1'45'16,"3"-3"-6"-16,1 2 26 16,0 2-24-16,5-3-19 0,12 3-7 15,3-1 6-15,11-1-3 16,6-1 3-16,5 0-2 15,3-1 0-15,4-3-9 16,-3-2-3-16,-4 3 0 16,-3 1-3-16,-8-4 4 15,-6 2-3-15,-6 1 4 0,-8 3-2 16,-4 1-1-16,-3 0 0 16,-2 2-2-16,-2 0-2 15,0 4-2-15,-2 10-1 16,-7 7 0-16,-4 8 3 0,-4 10-4 15,-3 6 3-15,-6 7-1 16,2 0 0-16,-7 2 0 16,3-6-3-16,-1-3-3 15,0-2-2-15,2-11 4 16,3-3 3-16,7-11 2 0,0-6 1 16,7-5-2-16,2-5 2 15,4-2 5-15,4 0-3 16,0-2-6-16,8-3 1 15,8-1 1-15,4 1-4 16,4 0 4-16,2 0 1 16,6 2-2-16,3 0 3 0,-1-1-3 15,4 3 1-15,-3-1 1 16,3-2-3-16,-4 1 3 16,-4-1-2-16,-1 0 2 15,-7 1-8-15,-8-1-18 16,-6 3-6-16,-6-5-36 0,-2-1-47 15,-6 0-76-15</inkml:trace>
  <inkml:trace contextRef="#ctx0" brushRef="#br0" timeOffset="30348.88">6817 8082 675 0,'0'-11'68'16,"14"2"-63"-16,13 1 16 15,5 4 13-15,11-4-7 16,4 5-23-16,7 0-3 16,2 3 0-16,-1-1-2 15,-3-1-58-15,-4-3-119 0,-8-2-307 16</inkml:trace>
  <inkml:trace contextRef="#ctx0" brushRef="#br0" timeOffset="31011.34">7477 7574 256 0,'5'-3'291'0,"0"0"-242"16,5-1 3-16,0 3 3 15,4 1-2-15,8 0-17 16,-2 3-15-16,6 10 0 16,4 6-2-16,1 7-5 0,-2 6-2 15,0 8-6-15,0 9-2 16,-2 4-1-16,-2 7 0 16,-6 7-3-16,0 3 0 15,-6-3 0-15,-6 1 1 16,-5-2-1-16,-4-8 0 15,-20-2-3-15,-15-6-35 16,-16-9-86-16,-13-5-282 0</inkml:trace>
  <inkml:trace contextRef="#ctx0" brushRef="#br0" timeOffset="37023.11">4085 9375 402 0,'2'-14'77'16,"0"1"-11"-16,-2-1 17 15,-4-2-14-15,-7 2-24 16,-8-1-14-16,-5 5-8 16,-10 6-8-16,-4 4-4 15,-5 3-7-15,2 12-3 0,0 8 1 16,2 9 0-16,11 0 1 16,10 2-2-16,11 0-2 15,7-4 0-15,5-7 0 16,19-6 1-16,7-10-1 15,6-7 1-15,2-6-4 16,-1-12-1-16,-4-3 3 0,-5-4 2 16,-9-2 1-1,-6 6 0-15,-6 2 11 0,-5 6 15 16,-3 4 5-16,0 4-13 16,0 5-9-16,0 0-6 15,2 10-6-15,5 7-2 0,3 5 4 16,7 4 0-16,5 4-2 15,6 0-16-15,5-1-30 16,-1-4-39-16,4-9-74 16,3-11-155-16</inkml:trace>
  <inkml:trace contextRef="#ctx0" brushRef="#br0" timeOffset="37308.25">4755 9168 672 0,'-20'-11'93'16,"-7"3"-75"-16,-2 8 4 15,-1 0-4-15,-1 12-3 16,4 11-9-16,2 7-2 16,6 4 0-16,4 6 2 0,8 1-2 15,5 2 0-15,2-1-2 16,9-3-1-16,11-3 0 15,7-6 1-15,3-5-2 16,6-9 0-16,5-4-1 16,3-9-10-16,-5-3-10 0,2-6-30 15,-9-10-29-15,-8-7-33 16,-11-6-113-16</inkml:trace>
  <inkml:trace contextRef="#ctx0" brushRef="#br0" timeOffset="37436.98">4552 9421 37 0,'-33'1'619'16,"15"-1"-568"-16,13 0-15 16,10-1-4-16,29-4-22 15,15-4-11-15,12-4-26 16,11-3-55-16,2-5-124 16</inkml:trace>
  <inkml:trace contextRef="#ctx0" brushRef="#br0" timeOffset="38249.11">5599 9050 534 0,'0'-8'50'0,"0"-2"-1"0,-9 3 12 16,-11 2-19-16,-5 3-21 15,-11 2-18-15,-5 0 12 16,-6 6 2-16,2 4-4 16,-2 3 3-16,6 3-2 15,7-2 3-15,7 4-9 16,7-2 1-16,11 2-6 0,7-2-2 16,2-1-1-16,16 0 2 15,6 0-1-15,10-1 2 16,2 0-3-16,4-1 0 15,2-1 1-15,-6-1-1 16,-3 1 1-16,-10 3-1 0,-7-3 0 16,-12 5-6-16,-2-1-6 15,-20 4 8-15,-9-2 3 16,-10 2-4-16,-4 1 4 16,1-1 2-16,1-5-1 15,7 3 5-15,7-1 3 16,10-3-2-16,7-2-2 0,10 1-2 15,5-1-1-15,19-3 3 16,10-1 1-16,8-1 2 16,8-4-4-16,7-1-1 15,4-2 1-15,2 0 3 16,-4 0-3-16,-6-2 3 0,-7 2-2 16,-10 0-4-16,-13 0 2 15,-8 0-1-15,-10 0-7 16,-5 0-27-16,-13 4-37 15,-9-4-89-15,-7 0-446 16</inkml:trace>
  <inkml:trace contextRef="#ctx0" brushRef="#br0" timeOffset="39267.18">3727 9953 563 0,'-7'0'66'15,"7"-2"-38"-15,0-4 30 16,14 0-23-16,12-1-26 0,6-2 5 15,4-2 5-15,7 0-3 16,0 2-6-16,-1 2 2 16,-5 4-1-16,-1 3-5 15,-7 0 0-15,-5 8-1 16,-9 9-3-16,-3 5 0 0,-9 9 1 16,-3 8-3-16,-6 6 2 15,-15 8-3-15,-6 3 3 16,-5 2-3-16,-4-6-2 15,-3-5 3-15,5-8-2 16,4-9 3-16,6-9 2 16,5-8 0-16,9-6 1 15,2-3 4-15,8-3-1 0,2-1-4 16,16 0-3-16,6 0 1 16,10 0-1-16,5 0 1 15,6-3-3-15,0-2 5 16,-3-1-1-16,-1 0-7 0,-9-2-6 15,-5-1-28-15,-11-4-29 16,-9-2-64-16,-7-5-65 16</inkml:trace>
  <inkml:trace contextRef="#ctx0" brushRef="#br0" timeOffset="39425.24">3843 10247 404 0,'-11'0'266'0,"7"-5"-225"15,5-2 1-15,23-2-27 16,12-2-6-16,11 1-8 16,9-1-5-16,10 0 4 0,-1 2-34 15,1-4-105-15,-5 5-204 16</inkml:trace>
  <inkml:trace contextRef="#ctx0" brushRef="#br0" timeOffset="39921.64">4832 10001 495 0,'0'-12'99'0,"0"-3"-58"15,-4 4 31-15,-9 4-20 16,-4 4-17-16,-5 3-18 16,-7 2-3-16,-1 10-7 15,-6 11 7-15,0 6-5 0,0 8 0 16,6 4 0-16,3 8-3 16,7 1-3-16,9 0-1 15,8-4-2-15,3-3 1 16,14-8-2-16,11-6 2 0,9-11-2 15,5-7-2 1,10-6-10-16,0-5-10 16,1-5 3-16,0-8-11 0,-9-3-45 15,-10-8-72-15,-11 2-134 16</inkml:trace>
  <inkml:trace contextRef="#ctx0" brushRef="#br0" timeOffset="40072.25">4479 10263 705 0,'-12'0'68'16,"12"-7"-56"-16,22-2-1 0,19-2-11 15,18-1 4-15,17-6-8 16,10 0-30-16,0-3-57 16,-1-4-124-16</inkml:trace>
  <inkml:trace contextRef="#ctx0" brushRef="#br0" timeOffset="40571.18">5588 9901 236 0,'0'-9'214'0,"0"0"-133"16,0 4 1-16,0 1-2 0,0 1-24 16,0 1-12-16,0 2-19 15,0 0-11-15,0 7-1 16,0 6 0-16,4 3 4 15,-1 3-5-15,1 2-5 16,-1 3-1-16,2-1-7 0,1 0 4 16,-5-3-5-16,6 0 1 15,-6-4-20-15,1-4-27 16,-2-5-22-16,0-7-67 16,0 0-88-16</inkml:trace>
  <inkml:trace contextRef="#ctx0" brushRef="#br0" timeOffset="41318.38">5545 9885 279 0,'0'-3'177'16,"0"-1"-131"-16,0 0 22 15,0 3-8-15,0-1-5 16,0 2-25-16,0-2 1 16,0 2-18-16,0 0 8 15,-4 0-13-15,-5 2-4 0,-2 3 3 16,-6 2-4-16,-4 2 0 15,-4 0 0-15,-4-2 0 16,-3-2-3-16,0 1 4 16,0-1-2-16,-1-3-2 15,4 0 0-15,2-1 0 0,5 2 0 16,2-3 0-16,0 1 1 16,6 1-1-16,3-2 0 15,0 2-1-15,6-2 2 16,1 2-1-16,2 1 0 15,-1 0-1-15,3 5 1 0,0 1 1 16,0 2 1-16,0 3 5 16,0 4 3-16,0 1 5 15,5 4-1-15,0 3-2 16,2 4-5-16,-3 2 2 16,4 2-2-16,-3 0 0 15,2 1-2-15,-2 1-1 0,0-2 1 16,3-2 0-16,-4-2 0 15,3-1 0-15,-2-3-3 16,0-2 4-16,1-1-4 16,-2-2 2-16,-1-1-1 0,1-1 0 15,-1-4-2-15,-1-4 1 16,1-1 0-16,-3-3-1 16,4-2 0-16,-2 1 1 15,-1-2-1-15,1-2 0 16,1 2 1-16,-3-4 0 0,0 1-1 15,2-1 0-15,-2 2 1 16,0-2-2-16,0 0 0 16,0 0 0-16,0 0 1 15,0 0-3-15,0 0-25 16,1-2-33-16,3-15-90 16,6-8-324-16</inkml:trace>
  <inkml:trace contextRef="#ctx0" brushRef="#br0" timeOffset="41945.6">5862 8975 220 0,'0'-8'407'0,"13"2"-378"16,7 6-5-16,8 0-2 15,9 11 18-15,4 12-8 16,8 13-12-16,-1 8-2 0,6 15 7 16,-2 13-3-16,-2 10-10 15,-1 8-2-15,-7 7-6 16,-2 0-2-16,-7 6-2 15,-7 0 0-15,-6-7 4 16,-8 1-4-16,-6-3 1 0,-6-6 1 16,-7-8-2-16,-14-7-2 15,-12-9 2-15,-10-6-13 16,-11-11-31-16,-8-14-39 16,-7-11-85-16</inkml:trace>
  <inkml:trace contextRef="#ctx0" brushRef="#br0" timeOffset="73510.75">8887 7809 616 0,'-13'-11'59'16,"-6"1"-31"-16,-3 4 34 15,-5 1-13-15,-7 6-21 16,1-1-14-16,-2 10-1 16,2 5 1-16,5 6-5 0,4 5-6 15,10 1-5-15,6 3 2 16,8 2-1-16,4 0-2 16,17-1 5-16,8-3-4 15,9-5-13-15,11-2-8 16,0-9-15-16,11-2-19 15,-1-10-48-15,0 0-4 0,1-2-91 16,-5-9-115-16</inkml:trace>
  <inkml:trace contextRef="#ctx0" brushRef="#br0" timeOffset="74016.35">9218 8004 220 0,'12'-22'205'0,"-12"0"-88"16,-4 4-22-16,-12 1 1 16,-13 6-49-16,-4 5-17 15,-2 6-13-15,-5 0 0 16,5 10-2-16,4 5-6 15,8 6-2-15,9 2-6 16,11 2-3-16,3-1 2 16,18 0 0-16,6-5-2 0,6-2-10 15,4-7-10-15,1-3-3 16,-7-7-6-16,-2 0 10 16,-9-11-6-16,-6-6 15 15,-9-5 12-15,-2-3 2 16,0-1 16-16,-11 1-5 0,6 1 21 15,-1 4-10-15,5 8-2 16,1 5-5-16,1 7-11 16,13 0-8-16,8 10-1 15,3 8 2-15,4 0 1 16,2 7-2-16,-4 4 2 0,-3-3-2 16,-6-2-4-16,-5-5-9 15,-7-4 4-15,-6-9 3 16,0-6 7-16,-13 0 6 15,2-15 5-15,1-9 2 16,0-2 8-16,8-6 0 0,2 0-3 16,0 2-11-16,14 5-1 15,5 7 0-15,4 5-7 16,4 12 2-16,2 1-3 16,0 8 2-16,0 12 1 15,-5 0-1-15,1 8-2 16,-3 1 4-16,-3-1-15 0,-2-4-19 15,-2-5-15-15,-6-3-21 16,-2-13-49-16,-2-3-102 16</inkml:trace>
  <inkml:trace contextRef="#ctx0" brushRef="#br0" timeOffset="74238.08">9662 7721 729 0,'-3'-14'59'15,"-2"3"-16"-15,3 8 10 16,2 3-26-16,0 2-14 0,2 14-16 16,6 7-1-16,3 6 8 15,4 6-3-15,-1 5-3 16,0 0 4-16,0 0-2 16,1-1-4-16,-4-7-23 15,-3-1-13-15,-2-11-13 16,-6-7-34-16,0-6-61 0,-14-7-247 15</inkml:trace>
  <inkml:trace contextRef="#ctx0" brushRef="#br0" timeOffset="74678.78">9537 7948 600 0,'0'-12'118'0,"1"4"-105"16,19 1 4-16,13 2-10 15,11 1-2-15,10 4-5 16,6 0-9-16,1 0-28 15,0 0-26-15,-6 0-6 0,-6-2-18 16,-10-5-57-16,-12-4 90 16,-10-4 96-16,-12 1 57 15,-5-3 7-15,-13 3-12 16,-10 3-20-16,-7 4-19 16,-5 7-33-16,3 0 5 15,2 7-15-15,4 10-8 0,8 3-3 16,8 7-1-16,8 2-1 15,2 2-1-15,10-2-1 16,10-5-10-16,7-5-8 16,-1-8 4-16,8-7 5 0,-2-4 10 15,-1-8 1-15,-5-12 1 16,-3-1 0-16,-4-2 4 16,-7-1 17-16,-4 6 15 15,-1 3-4-15,-6 5-7 16,1 5-5-16,0 2-9 15,0 3-10-15,1 7-4 0,1 4-3 16,4 10 5-16,4-2-5 16,0 2-26-16,3-2-23 15,2 0-25-15,-2-9-44 16,-1-7-54-16</inkml:trace>
  <inkml:trace contextRef="#ctx0" brushRef="#br0" timeOffset="74836.89">10302 7924 559 0,'0'-12'110'0,"0"4"-49"16,0 7-7-16,3 1-25 16,3 5-23-16,-1 11-8 0,3 2 0 15,2 4 2-15,-3-3 1 16,-2 2-2-16,-1-4-39 16,-4-8-32-16,0-9-41 15,-7 0-85-15</inkml:trace>
  <inkml:trace contextRef="#ctx0" brushRef="#br0" timeOffset="74956.78">10176 7803 548 0,'-2'-15'89'15,"2"2"-76"-15,14 8 23 16,8 5-27-16,7 0-9 16,5 12-4-16,2 4-41 15,-4 4-95-15</inkml:trace>
  <inkml:trace contextRef="#ctx0" brushRef="#br0" timeOffset="75292.7">10453 7903 656 0,'0'-7'103'0,"0"3"-55"16,0 0 9-16,5 4-30 16,5 0-16-16,1 7-10 15,4 6-1-15,-3 6 0 16,-1 2 0-16,-5-1-1 0,-3-3-1 15,-3-2-4-15,0-7-7 16,-3-8 6-16,-3 0 5 16,3-6 3-16,0-11 2 15,3-2 0-15,0-2 0 16,12 1 1-16,5-1 2 0,3 9-7 16,4 0 1-16,3 9 0 15,0 3-2-15,-1 1 1 16,3 13 0-16,-2-2 0 15,-2 8-1-15,2-2-11 16,-2-3-22-16,1-1-11 0,-4-7-11 16,-3-5-38-16,1-2-28 15,-8-9-90-15</inkml:trace>
  <inkml:trace contextRef="#ctx0" brushRef="#br0" timeOffset="75513.36">10913 7828 486 0,'-8'-19'126'0,"-1"3"-21"16,0 5-27-16,0 7-36 15,2 4-18-15,0 4-17 16,7 14-6-16,0 7 3 16,0 8 1-16,10 5-4 15,7 2 3-15,2 1-6 16,1-4 3-16,-2-5-1 0,-6-7-1 16,-5-6 1-16,-7-6-8 15,-1-6 2-15,-15-7 3 16,-9 0 0-16,-4 0 1 15,-5-7-8-15,3-2-14 0,6-3-69 16,13-8-146-16</inkml:trace>
  <inkml:trace contextRef="#ctx0" brushRef="#br0" timeOffset="90786.27">12089 7960 450 0,'0'0'204'0,"0"0"-157"16,0 0 6-16,0-3 1 16,1-4-14-16,5-1-16 15,-6-2-13-15,0-2 7 0,0-4-6 16,0 5-5-16,-15-5-2 16,-5 3-4-16,-8 2 0 15,-10 8-1-15,-4 3 1 16,-6 2-2-16,5 14 2 15,0 4 1-15,11 6 1 0,8 5-1 16,14-1-2-16,10-1-2 16,10 2 1-16,17-9 0 15,9-5 0-15,8-9-2 16,2-8-3-16,3-7-4 16,-5-14-3-16,-5-5 4 15,-6-7 5-15,-12-2 5 0,-4 2 1 16,-10 1 5-16,-5 3 10 15,-2 9-5-15,0 4-4 16,0 11 0-16,0 5-4 16,0 8-2-16,5 16-4 15,10 2 2-15,7 11 0 0,6 0-2 16,4 1 2-16,5-5-5 16,0-7-5-16,-1-4 0 15,-6-12 0-15,-1-10 2 16,-6 0 2-16,-5-21 5 0,-6-11 3 15,-4-11-1-15,-4-12 3 16,-4-6-2-16,-7-9-2 16,-12 4 2-16,-1 3-2 15,-1 8 2-15,1 12 14 16,2 15-5-16,4 8-3 0,5 16 1 16,4 4-6-16,5 18-6 15,4 10 1-15,11 12 1 16,7 5 1-16,2 8 0 15,2 2-1-15,1 1-7 16,-4-2-24-16,-3-10-37 16,-6-8 5-16,-8-8-76 0,-6-15-81 15</inkml:trace>
  <inkml:trace contextRef="#ctx0" brushRef="#br0" timeOffset="90910.03">12381 7857 660 0,'1'-15'71'0,"25"-2"-52"15,11 6-5-15,16 1-7 16,6 8-7-16,6-4-16 16,1 5-95-16,-3-1-149 15</inkml:trace>
  <inkml:trace contextRef="#ctx0" brushRef="#br0" timeOffset="91462.4">13114 7802 675 0,'-7'0'133'0,"1"0"-124"16,4 0 23-16,2 0-5 16,11 11-5-16,3 4-8 15,3 9-9-15,0 1-5 0,0 1 1 16,-5 1 2-16,-2-5-5 15,-7-6 3-15,-3-6-9 16,0-6 5-16,0-4 3 16,-3-11 0-16,-2-12 3 15,2-5-2-15,3-7 1 16,0 2 4-16,8 1 2 0,9 5-3 16,3 8-4-16,5 8-1 15,4 11-1-15,0 0 1 16,3 19 2-16,-3 6-5 15,-3 7 3-15,-2 6 2 16,-4-1-2-16,-10-1-3 0,-6-4-5 16,-4-10-6-16,0-2 9 15,-7-16 1-15,-4-4 5 16,0-13 0-16,4-13 7 16,3-9 2-16,4-3-4 0,6-1 2 15,9-2-3-15,5 7 4 16,4 7-4-16,1 11-2 15,1 9-3-15,-1 7 1 16,1 5 0-16,-2 13-2 16,1 9 2-16,-2 3-2 15,-3 4 0-15,0 3-14 0,-4-1-8 16,0-1-20-16,-1-7-24 16,2-6-46-16,0-13-17 15,4-9-82-15</inkml:trace>
  <inkml:trace contextRef="#ctx0" brushRef="#br0" timeOffset="91762.21">13967 7818 506 0,'3'-29'105'0,"-3"8"-4"15,-5 5-11-15,-13 7-39 16,-4 8-22-16,-7 1-18 16,-1 4-6-16,-1 18-1 0,7 5-2 15,4 5-2-15,9 7-1 16,11-2 0-16,0-4-1 15,14-1 1-15,8-10 0 16,5-4-2-16,2-12 2 16,3-6-2-16,-1-2 3 15,-5-14-2-15,-5-5 2 0,-4-2-1 16,-10-5 4-16,-7 0-5 16,-5 2 2-16,-15 2-3 15,-2 6-2-15,-1 6-9 16,3 9-16-16,6 3-9 0,5 1-25 15,9 9-43 1,15-2-55-16,7 2-226 0</inkml:trace>
  <inkml:trace contextRef="#ctx0" brushRef="#br0" timeOffset="92062.33">14239 7752 592 0,'0'-20'104'0,"0"2"-15"0,-12 6-33 16,-8 6-18-16,-5 6-17 15,-2 0-13-15,4 17-4 16,1 8-3-16,10 7 0 16,10 2 1-16,2 10-4 0,14 1 2 15,11-5 0-15,2 1-1 16,0-8-12-16,-3-5-3 16,-5-10 9-16,-6-4 5 15,-11-5 3-15,-2-3-3 16,-15-5 3-16,-6-1 0 15,-4 0 3-15,-4 0-2 0,4-1-1 16,1-3-2-16,8-5-3 16,11 0-15-16,5-6-22 15,14-5-54-15,17-12-24 16,1-7-46-16,9-3-170 16</inkml:trace>
  <inkml:trace contextRef="#ctx0" brushRef="#br0" timeOffset="92210.58">14318 7752 165 0,'29'-21'434'16,"-20"3"-307"-16,-4 7-34 15,-2 5-28-15,-3 6-31 16,2 0-16-16,1 13-15 0,1 10-2 16,2 8 1-16,1 8-1 15,0 9-1-15,1 0-2 16,-4 2-14-16,-4-3-35 16,0-9-55-16,-4-9-75 15,-11-9-269-15</inkml:trace>
  <inkml:trace contextRef="#ctx0" brushRef="#br0" timeOffset="92333.79">14268 7964 718 0,'15'-22'72'0,"8"0"-52"16,11 4-3-16,12 4-12 0,10 0-6 16,2-2-67-16,5 0-188 15</inkml:trace>
  <inkml:trace contextRef="#ctx0" brushRef="#br0" timeOffset="93229.32">15316 7816 143 0,'7'-2'255'0,"-2"-5"-209"15,2-2 17-15,-2 0 6 16,0-3-10-16,0 1-3 16,-5-2-8-16,0 3-12 15,-7 1-11-15,-8 2-16 0,-11 1-1 16,-2 6-2-1,-6 0-4-15,0 10 0 0,0 4-2 16,1 5 0-16,8 5 2 16,10-1-2-16,12-1 0 0,3 2-2 15,13-4 2 1,8-4-2-16,6-6 2 0,7-3-9 16,-4-7-9-16,-1 0-3 15,-2-2 3-15,-7-8 5 16,-6-5-2-16,-9-2 10 15,-2-4 5-15,-3-4 1 16,0 3 12-16,-3-1 8 0,8 2-8 16,4 6 7-16,4 4-3 15,6 4-15-15,4 7 0 16,4 0 2-16,6 13-4 16,-4 5 2-16,1 4 3 0,-6 0-5 15,-2 2 3 1,-7-1-3-16,-10-3 0 0,-5-6-4 15,-1-3-1-15,-14-6 4 16,1-5 3-16,-5-1-1 16,7-16 14-16,1-5-1 0,7-3 5 15,4-3 0-15,0-1-4 16,17 1-7-16,7 5-6 16,3 3 0-16,7 8-2 15,0 6-3-15,0 6 5 16,-4 6-4-16,1 9 3 0,-6 7-2 15,-4 1 0-15,-3 4 0 16,-2 0 2-16,-1-4 0 16,-5 0-2-16,-3-5 1 15,-1-4 1-15,0-2-1 16,-3-6 0-16,1-2 0 16,-1-3-5-16,1-1-19 0,1 0-32 15,3 0-27 1,-3-7-59-16,-2-4-134 0</inkml:trace>
  <inkml:trace contextRef="#ctx0" brushRef="#br0" timeOffset="93530.12">15908 7816 159 0,'0'-3'452'16,"0"-1"-403"-16,3-1 10 16,10 3-21-16,3-2-6 15,3 1-12-15,7-3-12 16,1-1 0-16,2-1-1 15,-4-5-6-15,-2-3-1 0,-3-4 3 16,-7-2-3-16,-8 1 5 16,-5-2-4-16,0 5 4 15,-10 2 8-15,-7 7-4 16,-3 9-3-16,-1 0-5 16,1 15 2-16,0 8 6 0,6 7-4 15,2 6-2-15,11-2 4 16,1 5-7-16,9-5 2 15,14-1-3-15,4-5-10 16,5-8-20-16,7-4-30 0,-4-15-113 16,5-1-336-16</inkml:trace>
  <inkml:trace contextRef="#ctx0" brushRef="#br0" timeOffset="95462.93">16926 7824 472 0,'-2'0'272'0,"2"0"-251"15,0 0 12-15,2 0 0 16,10-3-5-16,5 0-16 16,4-2-9-16,2-1-2 15,-1 1 0-15,-3-4-3 16,-2 2 4-16,-7-4-4 0,-8 0 4 15,-2 0-2-15,-9 3-3 16,-14-1 0-16,-3 5 0 16,-6 4 5-16,-2 0-5 15,4 6 5-15,5 4 3 16,7 8-2-16,11 2-1 16,7-2-2-16,5 5 0 0,17-4 1 15,10-1-2-15,6-5 0 16,6-8-1-16,2-4-5 15,-2-1-1-15,-4-6-2 16,-4-13-3-16,-7-1-1 16,-10-9 5-16,-4-3 7 0,-6-6-1 15,-6-6 1-15,-3-3 2 16,0 1 0-16,-7 1 2 16,-3 4 7-16,-3 9 10 15,4 7 11-15,0 9-5 16,3 7-4-16,2 6-8 0,4 3-7 15,0 14-8-15,10 9 0 16,2 10 4-16,2 9-1 16,6 8-1-16,-1 3 0 15,-2 7-1-15,1-3-7 0,-2-4-15 16,1-5-15 0,-2-9-22-16,5-9-27 0,-3-11-52 15,-3-13-150-15</inkml:trace>
  <inkml:trace contextRef="#ctx0" brushRef="#br0" timeOffset="96213.19">17450 7786 444 0,'6'-15'218'0,"2"-2"-185"16,5 5 23-16,3-5-27 16,6 5 5-16,0-1-18 15,-3 2-13-15,1 1-1 0,-8 2-1 16,-5 3 1-16,-7 2 0 15,0 3-2-15,-7 0 0 16,-7 5-5-16,1 9 5 16,-1 6 0-16,4 2 0 0,5 2-2 15,5 3 4 1,5 0-1-16,12-4-2 16,5 2 2-16,5-7-2 0,0-6-18 15,2-3-46-15,-5-5-35 16,-5-4 4-16,-5-5-21 15,-5-13 63-15,-5-4 58 16,-4-5 58-16,0 1 32 0,0-3-28 16,-2 5 10-16,0 0-13 15,2 8-4-15,0 5-24 16,12 8-15-16,3 3-14 16,4 3-6-16,3 13 1 0,2 4-2 15,-2 5 0-15,-5 3 0 16,-7-1 1-16,-3-4-2 15,-7-1-15-15,3-10 1 16,-6-5 11-16,-5-7 7 16,1-1 1-16,2-16-2 15,3-4 6-15,2-4 3 16,0-4 0-16,10 1 2 0,9 3-5 16,1 3-3-16,2 7-2 15,4 4 2-15,-1 11-4 16,2 0-1-16,-6 12 0 15,-1 6-2-15,-3 6 4 0,-2-1-3 16,-8 5 2-16,-2-6 0 16,-3 2 0-16,-2-7 0 15,0-8-1-15,0-5 1 16,0-4 2-16,5-10 9 16,2-8-1-16,1-3-1 15,4-2 1-15,3-2-3 0,4 3-1 16,-2 3-3-16,1 6-1 15,0 4-1-15,-2 9 0 16,2 0-2-16,-2 11-1 16,-2 5 1-16,5 7-1 15,-5 0 0-15,2 6-7 16,-2-4-15-16,3 0-20 0,1-1-16 16,-2-10-31-16,-1-6-32 15,-1-6-124-15</inkml:trace>
  <inkml:trace contextRef="#ctx0" brushRef="#br0" timeOffset="96817.32">18443 7795 567 0,'0'-13'80'15,"2"5"-4"-15,5-2-20 16,3 0-18-16,3 4-27 0,6 0-5 16,-2-2-2-16,0 1-4 15,-5 0 1-15,-5 0 0 16,-5-3 0-16,-2 5-5 15,-7 3 2-15,-7 2-1 16,-5 0 3-16,-1 4 0 0,5 10-2 16,3 4 2-16,5 2 1 15,7 3-2 1,5 0 1-16,10-1-1 0,7-4 0 16,4-3-5-16,0-5-18 15,1-7-21-15,0-3-24 16,-9 0 12-16,-6-14 33 0,0-8 21 15,-9-1 11-15,-1-2 19 16,-2-3 32-16,0 1-4 16,2 6-12-16,-1 1-10 15,5 5-6-15,1 10-7 16,1 5-11-16,5 0-7 0,3 13-3 16,1 6 1-16,-2 3 0 15,2 3 0-15,-3-2-1 16,-4-2 1-16,-3-3 0 15,-4-5-4-15,-3-6-8 16,0-6 9-16,0-1 6 16,0-12 5-16,0-4-7 0,7-6 5 15,1-2 5-15,4-2 1 16,5 5-1-16,2-2-4 16,1 7-1-16,2 5-3 15,-1 8-3-15,-1 3 0 16,-1 5-1-16,-1 13-4 0,-1 3 5 15,-3 5 2-15,-2-2-2 16,1 5-2-16,-3-4 0 16,2-2-7-16,-3-2-13 15,1-4-17-15,1-6-24 16,0-8-23-16,-4-3-38 0,-4-11-144 16</inkml:trace>
  <inkml:trace contextRef="#ctx0" brushRef="#br0" timeOffset="97052.76">19136 7502 614 0,'0'-13'56'0,"0"5"-9"16,0 4 19-16,0 4-29 16,3 0-19-16,3 11-21 15,3 7 1-15,2 5 4 0,3 7-2 16,0 4 2-16,1 4-1 15,1-1-1-15,-3 1 1 16,-1-2-2-16,-3-4 1 16,-1-4-12-16,-5-2-27 15,-3-2-19-15,0-6-31 16,-5-8-62-16</inkml:trace>
  <inkml:trace contextRef="#ctx0" brushRef="#br0" timeOffset="97181.28">19156 7702 704 0,'15'-11'11'0,"7"2"-18"15,12 4 2-15,10-2-65 16,4 1-388-16</inkml:trace>
  <inkml:trace contextRef="#ctx0" brushRef="#br0" timeOffset="131011.58">1427 11954 595 0,'0'-11'84'0,"0"1"-51"0,0-1 22 16,-2 3-12-16,-3 2-14 15,-6 1-14-15,3 3-2 16,-7 2-1-16,-3 2-4 16,-3 10-6-16,-1 6 2 0,0 7-1 15,1 3 0-15,4 4 0 16,9 2-3-16,8 2 1 16,0-1-2-16,12-1 0 15,13-3-2-15,7-3-2 16,6-6-20-16,6-6-7 15,5-5-24-15,2-6-52 0,-2-5-34 16,-1-4-282-16</inkml:trace>
  <inkml:trace contextRef="#ctx0" brushRef="#br0" timeOffset="131246.79">1801 12064 712 0,'-10'-14'97'0,"2"4"-70"16,1 3 32-16,5 2-29 15,2 5-11-15,0 0-12 16,0 0-9-16,0 8-3 16,7 6 4-16,0 8 2 0,4 3 0 15,-2 1 0-15,0 3 0 16,-1-2-1-16,4-2 1 16,-5-4-4-16,-2 1 5 15,2-4-14-15,-1-6-20 0,3-3-26 16,-2-5-35-16,3-4-65 15,0-6-102-15</inkml:trace>
  <inkml:trace contextRef="#ctx0" brushRef="#br0" timeOffset="131453.41">2015 12068 691 0,'0'-3'59'15,"0"3"-24"-15,0 0 2 16,3 0-21-16,1 10-9 15,1 5-5-15,0 3 2 16,4-1 0-16,1 5-5 0,-2-4 5 16,-1-3-4-16,-2-1 0 15,0-3 0-15,-2 0-9 16,-3-5-23-16,-3-3-35 16,-12-3-45-16,-9 0-84 15</inkml:trace>
  <inkml:trace contextRef="#ctx0" brushRef="#br0" timeOffset="131596.04">1666 11973 615 0,'-5'-13'49'0,"5"0"-28"0,16 4 13 16,10 4-17-16,5 1-11 16,4 4-6-16,4 0-16 15,-3 6-97-15,-6 0-104 16</inkml:trace>
  <inkml:trace contextRef="#ctx0" brushRef="#br0" timeOffset="131744.62">2003 11954 88 0,'-1'-5'555'0,"1"0"-555"15,0 2-9-15,10 3-8 16,7 0-4-1,-1 0-90-15,2 0-146 0</inkml:trace>
  <inkml:trace contextRef="#ctx0" brushRef="#br0" timeOffset="132015.37">2124 11894 53 0,'0'-6'484'16,"0"-3"-470"-16,0 2 11 15,9 3 5-15,2 2-1 0,1 2-12 16,3 0-12-16,1 2 11 16,2 8 12-16,-2 3 5 15,2 7-14-15,-1 2 8 16,2 9-11-16,-4-1 3 16,-1 12-3-16,-2 4 1 0,-3 2-9 15,-7 4-6 1,0 6 1-16,-9-5-6 0,-11-2-7 15,-9-2-44-15,-11-6-50 16,-4-13-34-16,-9-9-322 16</inkml:trace>
  <inkml:trace contextRef="#ctx0" brushRef="#br0" timeOffset="132229.94">1503 12494 684 0,'34'6'56'0,"13"-4"-45"16,14 1 45-16,16 3-10 16,9-1-29-16,6 0-14 0,1-3-2 15,0 0-21-15,-3-2-57 16,-8-6-153-16</inkml:trace>
  <inkml:trace contextRef="#ctx0" brushRef="#br0" timeOffset="146384.34">2557 9382 785 0,'-4'-10'19'15,"4"6"-4"-15,0 4 12 16,12 3-23-16,10 15-5 0,10 9 2 16,8 10 0-16,5 6 2 15,1 9-1-15,1 0-2 16,0-2 2-16,-7-4-2 15,-5-9-2-15,-6-8 4 16,-5-9-2-16,-8-10 0 0,-6-7 1 16,-2-3 14-16,-1-15 23 15,-2-12-7-15,4-11-16 16,-1-8-3-16,-1-11 1 16,1-4-15-16,-1-1 4 15,3 5-2-15,-1 7 0 0,-2 11-5 16,-6 9-8-16,-1 17-14 15,0 9-19-15,-19 4-56 16,-8 17-117-16</inkml:trace>
  <inkml:trace contextRef="#ctx0" brushRef="#br0" timeOffset="146541.87">2616 9715 679 0,'0'0'120'0,"3"-12"-81"15,24-8-14-15,11-6-13 16,14-5 4-16,11 3-16 0,10-1 0 16,3 3-46-16,-2-3-114 15,-8 5-220-15</inkml:trace>
  <inkml:trace contextRef="#ctx0" brushRef="#br0" timeOffset="147105.4">2899 10293 520 0,'-8'-23'233'0,"-1"6"-178"16,4 4-4-16,2 4-7 16,3 6-21-16,0 3-22 0,11 3-1 15,5 17-3-15,11 8 1 16,4 13 2-16,4 6 2 16,6 4-2-16,-4 3 1 15,1-8-2-15,-8-3 2 16,-3-12-1-16,-5-6 1 0,-5-12-1 15,-3-7 2-15,-7-6 0 16,-2-19 3-16,-2-14 7 16,1-8 0-16,-4-12-8 15,1-4-3-15,-1-4-1 16,2 6 0-16,-2 5-6 16,0 14-11-16,-2 8-8 0,2 17-39 15,-6 11-42-15,-12 0-73 16,-4 19-318-16</inkml:trace>
  <inkml:trace contextRef="#ctx0" brushRef="#br0" timeOffset="147240.24">3009 10449 633 0,'0'0'90'0,"13"-11"-42"16,14-9-25-16,10-2-1 15,12-9-11-15,9-1-10 16,6-8-30-16,1 0-97 0,-4-5-168 15</inkml:trace>
  <inkml:trace contextRef="#ctx0" brushRef="#br0" timeOffset="147809.37">2402 8995 559 0,'-10'-7'44'15,"-7"3"0"-15,-4 4 10 16,-2 15-16-16,-8 15-16 16,-5 18-10-16,-6 18-14 15,1 16 23-15,4 19-1 0,3 13-5 16,12 9 3-16,17 12-5 15,5 4-4-15,27 0-7 16,21-5-1-16,13-4-1 16,22-12 0-16,19-9 0 15,20-15-10-15,19-15-36 16,5-19-93-16,8-24-299 0</inkml:trace>
  <inkml:trace contextRef="#ctx0" brushRef="#br1" timeOffset="211299.21">3169 12038 739 0,'0'-10'57'0,"-2"2"-30"0,2 8 19 16,0 0-13-16,4 3-19 16,3 10-14-16,4 9 3 15,1 3 3-15,0 6 0 16,2-1-5-16,-1 3 1 15,-1-5-2-15,-2-3-1 0,-3-3-1 16,-2-6-10 0,-2-7-26-16,-3-9-38 0,0-2-98 15,-8-18-104-15</inkml:trace>
  <inkml:trace contextRef="#ctx0" brushRef="#br1" timeOffset="211551.31">3070 11833 728 0,'-5'-5'28'16,"5"-1"-14"-16,0 5 13 15,11 1-24-15,3 0 3 0,2-5-8 16,1 3 5-16,-2-8-3 16,-6 0 1-16,-4-2 3 15,-5-3 0-15,-5 2 0 16,-12 6-1-16,-3 4 1 15,0 3-3-15,-1 0 1 16,6 14-1-16,10 6-2 0,5 3-3 16,7 2-3-16,18 2-27 15,7-6-97-15,10-4-55 16</inkml:trace>
  <inkml:trace contextRef="#ctx0" brushRef="#br1" timeOffset="211847.33">3751 11583 618 0,'-7'-37'54'0,"-11"5"12"0,-4 10-16 16,-1 10-8-16,1 6-19 16,2 6-16-16,3 15-2 15,4 11-3-15,7 13 0 16,3 13 1-16,3 11 0 15,2 6 5-15,1 4-3 16,9 1-2-16,1-1-3 0,4-6 2 16,1-4-1-16,2-7-1 15,-5-6-1-15,0-4 3 16,-6-9-2-16,-7-7-1 16,-2-8-17-16,-9-7-32 0,-9-11-42 15,-11-4-78-15,-4-21-301 16</inkml:trace>
  <inkml:trace contextRef="#ctx0" brushRef="#br1" timeOffset="211968.62">3462 12077 693 0,'18'-12'30'16,"10"-3"-12"-16,13 6 0 16,12 0 0-16,8 0-14 15,3 0-89-15,11-8-293 16</inkml:trace>
  <inkml:trace contextRef="#ctx0" brushRef="#br1" timeOffset="213986.23">5037 11747 276 0,'12'-14'131'16,"-3"-4"-104"-16,-3 2 22 16,-6-4 15-16,0 5 3 15,0-3-12-15,-8 4-9 16,-2-3-4-16,-3 5-9 16,-3 5-12-16,-6 3-1 15,1 4-8-15,-11 0-7 16,1 12-1-16,-7 6 0 0,2 7-1 15,2 4 2-15,5 3 4 16,12 4-1-16,7 3-3 16,10 2-3-16,10-1 1 15,14 0-3-15,13 0 0 0,9-1 2 16,5-2-1-16,6-1-3 16,-2-1 3-16,-4-1 0 15,-10 1 1-15,-12-5-5 16,-16 0-14-16,-13-3-3 0,-20-4 1 15,-18-6 5-15,-14-4 4 16,-9-6 6-16,-7-7 5 16,3-3 3-16,2-15 10 15,13-2 1-15,10-5 5 16,17-1-7-16,18-3-9 16,13 3-3-16,30-1-9 15,16 4-11-15,16-1-13 0,9 4-18 16,4-2-93-16,-3 3-297 15</inkml:trace>
  <inkml:trace contextRef="#ctx0" brushRef="#br1" timeOffset="214248.9">5636 11562 740 0,'-7'-18'14'15,"-8"4"-1"-15,-2 10 21 16,-3 4-10-16,1 21-7 16,-5 11-13-16,1 15-2 15,-5 16 8-15,7 4-3 16,5 12 2-16,4 1-2 0,9 2-4 16,3-7-2-1,22-6-1-15,10-10 1 0,12-9 0 16,7-9-1-16,10-12-21 15,2-19-59-15,2-10-110 16</inkml:trace>
  <inkml:trace contextRef="#ctx0" brushRef="#br1" timeOffset="-214668.48">6220 11882 594 0,'-5'-24'43'15,"-14"1"3"-15,-5 2 7 0,-7 3-15 16,-9 5-13-16,-1 9-14 15,-3 4-1-15,7 7-2 16,1 15-3-16,9 3-2 0,8 3-2 16,13 5-1-16,6-1 0 15,10-4 0-15,12-4-1 16,9-9-5-16,4-8 1 16,2-4-1-16,2-3 1 0,-5-10 1 15,0-7 3-15,-5-1 2 16,-3-2 0-16,-6 4 8 15,-3 4 9-15,-2 3-5 16,-3 7 2-16,1 2-6 16,-1 9-5-16,-1 12-2 15,0 11 0-15,1 7-2 0,-1 11 0 16,0 0 1-16,-2 0 2 16,-2-7-7-16,1-9 4 15,-3-11-7-15,-1-14 7 16,-1-9 3-16,0-11 12 15,4-15 15-15,0-10-23 16,5-7 2-16,-2-2 2 0,7 1-8 16,-2 6-3-16,4 7 3 15,-2 6-6-15,3 9-7 16,2 8-30-16,2 7-59 16,-3 1-105-16,2 0-391 15</inkml:trace>
  <inkml:trace contextRef="#ctx0" brushRef="#br1" timeOffset="-214512.33">6843 12065 502 0,'0'8'312'0,"3"2"-256"0,-3-2-31 16,0 6 2-16,0 8-5 16,0 6-14-16,-3 7-5 15,-3 2-6-15,0-2-25 16,0-7-85-16,-2-13-209 15</inkml:trace>
  <inkml:trace contextRef="#ctx0" brushRef="#br1" timeOffset="-213979.42">7459 11710 346 0,'11'-21'261'15,"-9"1"-214"-15,-2 4 26 16,0 5-6-16,-7 8-23 15,-8 3-22-15,-3 0-17 16,-5 14 0-16,-2 11-1 16,-2 11 0-16,1 3-4 15,1 7 4-15,4 2 0 0,8-1-2 16,4-3 1-16,9-4-2 16,0-7-2-16,16-6 2 15,11-5-1-15,3-7 0 16,9-5 3-16,4-7-6 15,4-3-13-15,-1 0-25 0,-3-11-48 16,-13-2-79-16,-13-4-255 16</inkml:trace>
  <inkml:trace contextRef="#ctx0" brushRef="#br1" timeOffset="-213828.35">7227 11976 658 0,'-20'-6'74'0,"13"0"-33"15,7 2 2-15,31 0-18 16,15-1-23-16,13 1 0 0,10 0-13 16,3 2-24-16,-1-1-87 15,-8-2-124-15</inkml:trace>
  <inkml:trace contextRef="#ctx0" brushRef="#br1" timeOffset="-213693.16">7842 11966 714 0,'0'13'54'0,"-2"1"-5"16,-6 8-2-16,3 3-25 16,-2 3-17-16,0 2-4 15,-2 1-21-15,1-5-80 16,1-8-170-16</inkml:trace>
  <inkml:trace contextRef="#ctx0" brushRef="#br1" timeOffset="-213010.44">8247 11592 671 0,'-7'0'43'15,"7"-5"-9"-15,0 3 5 16,21-1-12-16,10-1 1 16,9 0-15-16,8 1-1 15,4-1-1-15,4 2-7 0,-8 1-3 16,-4-1 2-16,-12 2-1 15,-8 0-1-15,-12 0 2 16,-7 0-1-16,-5 9-3 16,-5 5 5-16,-10 5-1 15,-3 9 0-15,-5 5-1 0,-1 6-3 16,-3 1 1-16,3 2 3 16,0 0-5-16,-3-6 2 15,5-1 3-15,3-6-4 16,1-4 1-16,4-5 1 15,3-3-2-15,5-4 2 0,3-5 0 16,3-1 0-16,10-5 0 16,12-2 3-16,7 0 1 15,8 0-1-15,12 0-6 16,1-2 2-16,2-2 2 16,-4 0-2-16,-6-2 0 15,-6 2-6-15,-9 1-24 0,-9-1-51 16,-12 1-52-16,-6-2-46 15</inkml:trace>
  <inkml:trace contextRef="#ctx0" brushRef="#br1" timeOffset="-212782.08">8235 11804 550 0,'21'-7'57'0,"8"-2"-53"15,8 0 14-15,10 2 11 16,9 0 2-16,7 2-21 16,0-1-10-16,0 1-10 0,-7 0-62 15,-9-1-205-15</inkml:trace>
  <inkml:trace contextRef="#ctx0" brushRef="#br1" timeOffset="-212433.08">8964 11394 717 0,'0'-5'51'15,"3"1"-29"-15,12 4 6 16,6 7-1-16,8 13 9 16,3 7-20-16,3 3-7 0,1 11 2 15,-1 3-4-15,-2 6-5 16,-8 4 1-16,-4 3 0 15,-10 2-1-15,-6-4-1 16,-3-1-1-16,-11-4 0 0,-11-4-1 16,-3-5-4-16,-8-3-19 15,-3-6-25-15,2-7-26 16,0-10-83-16,-1-7-379 16</inkml:trace>
  <inkml:trace contextRef="#ctx0" brushRef="#br1" timeOffset="-210776.05">10066 11597 540 0,'0'-10'194'16,"0"-1"-115"-16,0 6-6 15,0 1-33-15,2 4-14 16,3 0-12-16,2 7-11 16,5 8-1-16,0 5-1 0,4 3 2 15,2 1-4 1,-3 3 1-16,-3-4-4 0,-3 0-16 16,-5-8-24-16,-4-5-46 15,-4-10-85-15,-10-1-199 16</inkml:trace>
  <inkml:trace contextRef="#ctx0" brushRef="#br1" timeOffset="-210632.08">10002 11403 701 0,'3'-12'41'16,"9"2"-38"-16,7 9-4 0,6 1 0 15,6 5-23-15,6 9-67 16,4 2-45-16,4-1-91 15</inkml:trace>
  <inkml:trace contextRef="#ctx0" brushRef="#br1" timeOffset="-210391.54">10447 11467 242 0,'-16'0'359'0,"-13"0"-324"0,-5 0 44 16,2 2-14-16,3 9-20 15,5 3-18-15,14 4-16 16,7 3-2-16,6 6-6 0,16-2 0 15,10 4-2-15,7 1 1 16,4-2-8-16,-4-1-20 16,-8-4 2-16,-10-4-9 15,-16-4 2-15,-4-2-6 16,-22-6 29-16,-11-1 8 16,-3-5 5-16,1-1-4 0,6 0 1 15,9 0-30-15,13-4-84 16,9-6-291-16</inkml:trace>
  <inkml:trace contextRef="#ctx0" brushRef="#br1" timeOffset="-209573.34">11255 11560 389 0,'-6'-9'299'15,"-9"-5"-267"-15,13-2 35 16,2 0-25-16,15 0-5 16,9-1-22-16,8 7-12 15,6 5 5-15,2 5 3 0,-4 0-6 16,-2 10-3-16,-7 12-1 16,-10 1-1-16,-7 7 0 15,-10 0-1-15,-10 1-3 16,-9-5-1-16,-4-2-1 0,-6-10 4 15,3-7 2-15,6-7 5 16,5-10 3-16,9-15 6 16,6-8-5-16,13-2-3 15,15-3-3-15,10-1-3 16,9 4 2-16,5 11-4 0,2 6 3 16,-4 13-2-16,-3 3 1 15,-6 13 0-15,-7 10 2 16,-8 6-5-16,-7 7 3 15,-6 2 1-15,-4 1-5 16,-2-1-8-16,1-2-13 16,-2-9-14-16,1-7-15 0,8-11 0 15,-1-7-28-15,5-4 9 16,-2-16 0-16,7-6-4 16,-4-8 14-16,-5 0 56 15,-2-3 31-15,-6 5 39 0,-7 3 22 16,0 8-8-16,-14 8-14 15,-6 9-17-15,-1 4-10 16,-3 7-18-16,5 15-7 16,4 6-1-16,8 8-6 15,7 1 1-15,3 0-4 0,16-4 1 16,5-6-4-16,5-13-10 16,3-8 4-16,1-6 3 15,-8-13 5-15,-7-10 2 16,-7-6-1-16,-11-3 5 15,-2 0-1-15,-15 4-3 0,-5-1-4 16,-2 7-2 0,4 5-6-16,6 6-1 0,12 4-31 15,2 3-49-15,14 3-70 16</inkml:trace>
  <inkml:trace contextRef="#ctx0" brushRef="#br1" timeOffset="-209373.31">12255 11301 633 0,'0'-16'130'16,"0"2"-68"-16,0 5 4 16,0 9-35-16,0 0-11 15,5 14-15-15,1 9-6 0,2 11 2 16,-2 8 0-16,5 5-3 16,-1 3 5-16,0 0-6 15,-1-3-11-15,-2-7-22 16,-6-7-23-16,-1-10-13 15,0-10-56-15,-14-12-135 0</inkml:trace>
  <inkml:trace contextRef="#ctx0" brushRef="#br1" timeOffset="-209263.16">12211 11541 473 0,'26'-17'115'0,"11"3"-113"15,9 0-2-15,4 1-14 16,6-5-82-16</inkml:trace>
  <inkml:trace contextRef="#ctx0" brushRef="#br1" timeOffset="-208085.03">12881 11472 55 0,'0'2'679'0,"7"-2"-644"15,3 0-18-15,4-2 22 16,4-5 9-16,6 1-22 16,0-6-23-16,-4 2 1 0,4-1-5 15,-8-1 2-15,-3 3-1 16,-8 1 1-16,-5 2-1 16,-3 0-5-16,-16 6-3 15,-3 0 1-15,-7 2 1 16,-2 10 9-16,2 4-5 0,8 4 3 15,7 4 2 1,7 0-3-16,7 2 1 0,14-5-3 16,6 0 2-16,15-3 0 15,0-5-17-15,4-6-32 16,-4-4-30-16,1-3-30 0,-7-3-5 16,-7-10-31-16,-8-4 70 15,-6-3 75-15,-7-4 107 16,-1 3 29-16,0-1-31 15,0 7-14-15,0-1-35 16,7 5-11-16,4 5-16 0,7 6-15 16,4 0-7-16,-1 9-2 15,2 7-3-15,1 4 0 16,-8 3-2-16,-5-1-5 16,-7-1-10-16,-4-5-8 0,-2-5 2 15,-11-6 10-15,-1-5 11 16,1 0 2-16,4-16 4 15,4-2 12-15,5-6 3 16,0-4-3-16,16 2-8 16,9 1-4-16,4 7-4 15,6 5-1-15,2 8-1 16,4 5 1-16,-5 5-4 0,-4 10 3 16,-5 4 2-16,-5 3-5 15,-13 1 3-15,-6-4-3 16,-3-1 0-16,-5-7 0 15,-6-4 2-15,-2-7 1 0,5 0 2 16,1-16 2-16,7-4 3 16,0-5 1-16,8 0-1 15,11 0-2-15,3 4-3 16,5 5 0-16,2 6-2 16,2 8 1-16,-1 2-1 15,-6 10-1-15,1 10 2 0,-6 3-3 16,-2 6 2-16,-2 1 0 15,-1 0-2-15,0-1-4 16,-3-4-14-16,1-5-20 16,-3-10-19-16,4-8-27 15,-4-2-30-15,-1-5-41 0,4-15-53 16,-2-5 36-16,-1-5 215 16,2-2 114-16,-2 0 32 15,0 1-56-15,-2 6-26 16,-1 4-9-16,-1 5-20 15,0 11-34-15,4 5-15 0,1 3-16 16,0 18-7-16,4 10 0 16,1 12 2-16,1 10-2 15,-3 9-1-15,-1 8-1 16,-1 5 0-16,-4-4-2 16,0 1 0-16,0-8-3 15,-2-9 1-15,0-14-2 0,0-7-2 16,-2-9-1-16,1-10-9 15,-2-7-2-15,-2-8-9 16,1 0-3-16,1-14-15 16,0-6-37-16,1-4-16 0,-1-2-69 15</inkml:trace>
  <inkml:trace contextRef="#ctx0" brushRef="#br1" timeOffset="-207791.65">13997 11453 767 0,'-15'-34'29'0,"10"4"-18"16,5 8 23-16,12 15 7 0,14 7-24 16,4 7-14-16,1 15-3 15,1 8 0-15,-3 6-1 16,-9 0 2-16,-10-1-12 15,-8-2-25-15,-2-10-12 16,-17-6 14-16,-7-6 9 16,-5-6 9-16,4-5 12 0,0 0 3 15,6-11 1-15,7-1-6 16,12-8-20-16,0-3-31 16,17-5-26-16,10-4-101 15</inkml:trace>
  <inkml:trace contextRef="#ctx0" brushRef="#br1" timeOffset="-207600.5">14239 11169 623 0,'0'-21'73'16,"0"3"-24"-16,-5 6 16 15,0 8-20-15,1 4-8 16,4 2-23-16,0 13-16 16,0 12 8-16,4 9-4 0,4 5 3 15,7 5-4-15,-1 4-1 16,1 0 1-16,-3-1-1 15,1-3-12-15,-8-5-26 16,-1-9-39-16,-4-9-62 16,-4-13-106-16</inkml:trace>
  <inkml:trace contextRef="#ctx0" brushRef="#br1" timeOffset="-206959.33">14189 11380 655 0,'0'-16'36'0,"11"5"15"15,9 4-20-15,12 5-18 16,6 2-3-16,7 0-8 16,3 5-3-16,3 5-6 15,-7-4-44-15,-7 0-39 16,-8-2-12-16,-10-4-84 0,-14 0 15 16,-5-6 129-16,-2-1 145 15,-10 0 30-15,-5 3-13 16,3 4-40-16,1 0-26 15,5 8-17-15,6 4-12 16,2 8-7-16,9-1-4 0,9 1-5 16,9-1-7-16,4-4-2 15,-1-7-1-15,-1-4-14 16,-5-4-4-16,-5-5 0 16,-9-9 13-16,-4-4 4 15,-4-6 4-15,-2 3 8 16,0 0 20-16,-2 7 3 0,-2 1-9 15,2 6-7-15,2 5-4 16,0 2-4-16,0 0-8 16,8 4 1-16,1 6 1 15,-1-1-2-15,-1 0-1 16,3 2 3-16,-5-2 0 0,-1 3 5 16,-3 1 2-16,-1 3-2 15,0 7 4-15,0 7-2 16,0 8-4-16,0 12 2 15,-1 8-7-15,-1 9 0 16,0 1 0-16,0 0 0 0,-3-7-5 16,-3-11-10-16,1-11-7 15,-1-18-10-15,-6-13 16 16,2-8 13-16,2-20 2 16,0-7 1-16,5-13-1 15,3-6 1-15,2-4 0 0,9-2 6 16,6 2-3-16,5 3-2 15,3 12-2-15,2 6-1 16,4 11-12-16,-1 12-22 16,6 4-60-16,-5 2-46 15,0 2-256-15</inkml:trace>
  <inkml:trace contextRef="#ctx0" brushRef="#br1" timeOffset="-206801.97">15275 11651 759 0,'14'2'47'16,"-13"3"-23"-16,-1 11 0 15,0 7-2-15,-16 13-7 16,-17 5-14-16,-16 1-33 16,-19 3-179-16</inkml:trace>
  <inkml:trace contextRef="#ctx0" brushRef="#br1" timeOffset="-181650.14">16053 11223 534 0,'-6'-15'238'0,"1"3"-205"16,4 1 15-16,1 7-13 15,0 4-7-15,0 2-20 16,1 13-11-16,8 8 3 0,1 9 3 15,0 6 0-15,4 4-1 16,-1 6 0-16,4-3-1 16,2 0 0-16,3-2-1 15,-7-4 0-15,2-3 0 16,-3-4 1-16,-4-4-3 0,-5-5-11 16,-5-6-20-16,0-9-38 15,-10-8-56-15,-7-6-71 16</inkml:trace>
  <inkml:trace contextRef="#ctx0" brushRef="#br1" timeOffset="-180347.11">15778 11381 724 0,'-16'-17'49'0,"16"1"-22"16,11-1 11-16,23 3-20 15,16 0-10-15,17 2-3 16,9-3-3-16,5 3 1 0,-3 1 1 15,-12-3-5-15,-6 0 2 16,-21-3-14-16,-10 0 6 16,-16-1 4-16,-11 0 6 15,-2 0-3-15,-13 4 2 16,-5 7 4-16,0 3-2 0,-1 4 1 16,6 6-3-16,2 11-1 15,3 12-2-15,6 8 0 16,2 11 1-16,2 8 1 15,8 3-1-15,0 3 2 0,2-5-4 16,2-3 2-16,-4-12 2 16,-3-9-6-16,-1-10 0 15,-2-9 3-15,-1-12 2 16,-3-2 2-16,2-14 2 16,3-4-2-16,0-4-1 15,2 3 1-15,5 3 2 0,2 5 1 16,4 11-9-1,6 0 6-15,0 16-4 0,5 6 2 16,1 4-1-16,-1 5-1 16,-4-1 0-16,-1-3 0 15,-4-8-8-15,-6 0-11 16,-2-13-17-16,-4-4-18 0,-1-2-29 16,-2-11 23-16,-3-10 2 15,1-2 1-15,1 0 29 16,-2 1 24-16,-1 5 32 15,1 4 34-15,1 4 0 0,2 5 0 16,0 4-23-16,2 0-16 16,2 0-7-16,4 3-6 15,1 2 12-15,1 0-2 16,-3-3-4-16,1-2-1 16,-1 0-6-16,-1 0-4 0,-2-9 1 15,0-4-3-15,-2-3 3 16,-3-2-2-16,-3 0 0 15,-1-1 1-15,0 5-6 16,-3 3 3-16,-8 7-3 16,-2 4 0-16,-2 0-2 15,0 11 0-15,3 5 4 16,1 5-4-16,0 3 2 0,7 1 0 16,2-2 0-16,2 0-1 15,0-5-2-15,12-4-1 16,2-5 4-16,6-5 2 15,2-4 1-15,2 0 1 0,3-4 1 16,-2-3-3-16,-1-4 2 16,-3 2-1-16,-3 0 0 15,-6 1-2-15,3 1 3 16,-8-1-2-16,0 3 0 16,-2-2 1-16,0 1 1 0,-3 3-1 15,1-1 0-15,-1 2 1 16,-2 1-2-16,0 1 2 15,0-2 2-15,2 0-1 16,-1 1 1-16,1-1 0 16,2-2-1-16,-3 2-1 15,3-2-1-15,-1 1 1 0,-3-1 1 16,2 1 0-16,0-1 1 16,-2 1 2-16,1 0-1 15,2-2 0-15,-3 4-4 16,2-3 2-16,0 1-4 0,-1-1 3 15,1 3-1-15,0-3 4 16,1 0-3-16,-1 1 0 16,0 1 2-16,1 2-3 15,1 0-1-15,2 0-1 16,1 4 1-16,3 5 0 0,-1 3-2 16,2 6 5-16,-2-4-6 15,0 2 3-15,-4-2 0 16,0-3 0-16,-2-2-1 15,-3-5 1-15,0-4 0 16,2-2 4-16,3-13 1 16,2-6-3-16,6-2 0 15,1-4-2-15,3 2 4 0,2 6-2 16,-1 3 1-16,-4 6 3 16,3 9 0-16,-5 1-3 15,4 7 0-15,-2 11-3 16,-1 7 3-16,-2 5-1 0,-4 7-2 15,-2 1 0-15,-5 5-1 16,0-4-18-16,-9-5-58 16,-6-9-158-16</inkml:trace>
  <inkml:trace contextRef="#ctx0" brushRef="#br1" timeOffset="-176820.92">9700 12651 532 0,'2'-8'38'16,"-2"-1"26"-16,0 0 6 15,-2-2-15-15,-9 2-13 0,-5 4-21 16,-8 1 1-16,-4 4-2 16,-5 0-5-16,-3 5-3 15,-1 8-3-15,-1 5-7 16,4 3 4-16,6 4 2 16,6 0-6-16,13 4 2 15,9-3-2-15,4 1-2 0,17 2 1 16,13 0 1-16,11-3-1 15,4 3 0-15,7-4-1 16,-2-2 0-16,1 2 3 16,-7-2-3-16,-10 0-7 15,-9 2-4-15,-17-3-8 0,-12-1-2 16,-5-1 7-16,-22-3 7 16,-13-6 4-16,-8-5 1 15,-6-5 4-15,0-1 0 16,2-8 7-16,9-6 2 15,9-4-2-15,16-4-3 16,13 1-1-16,10-1-5 0,22 4-13 16,16-1-20-16,11 3-21 15,3-1-83-15,3 2-219 16</inkml:trace>
  <inkml:trace contextRef="#ctx0" brushRef="#br1" timeOffset="-176509.41">10268 12580 726 0,'-27'-9'38'0,"-2"5"7"0,-5 4-3 16,2 13-11-16,1 14-7 16,6 12-19-16,5 11-1 15,11 12 3-15,6 8-5 16,6 2 1-16,14-1-6 0,14-5 0 16,7-11-4-16,9-10-8 15,5-14-25-15,4-16-35 16,-6-15-57-16,4-4-147 15</inkml:trace>
  <inkml:trace contextRef="#ctx0" brushRef="#br1" timeOffset="-175902.97">10635 12862 431 0,'10'-11'114'0,"-7"-3"-53"16,-3-2 32-16,0-2-25 0,-5 0-19 16,-10-1-24-16,-6 4-5 15,-8 1-5-15,-3 4-5 16,-5 2-5-16,0 8-1 15,1 0-3-15,2 8 1 16,9 8-2-16,5 1-1 0,11 5-1 16,9 1 0-16,2 2 1 15,20-2 1-15,5-5-1 16,5 0-1-16,4-7-7 16,1-8 1-16,-6-3 0 15,-2 0 2-15,-6-10 4 0,-3-6 4 16,-8-3-1-16,-3 2 4 15,-2 3 9-15,-3-1 3 16,-2 4-5-16,0 4-3 16,0 7 0-16,1 0-6 15,4 11-3-15,2 14-1 16,2 7 1-16,3 9 0 0,5 6 0 16,-2 3-2-16,3-3 4 15,-2-4-4-15,0-7 4 16,-3-9-5-16,-3-9 3 15,-2-13 2-15,-2-5-4 16,-1-7 8-16,-3-16-4 0,1-5 7 16,0-8-1-16,1-2-3 15,-1 1 2-15,4 1-9 16,0 2 4-16,2 11-4 16,1 4-15-16,7 7-33 15,0 6-66-15,4 4-89 0</inkml:trace>
  <inkml:trace contextRef="#ctx0" brushRef="#br1" timeOffset="-175761.92">11169 13010 606 0,'0'12'84'0,"0"-4"-13"16,0 6 11-16,-2 0-32 16,-1 5-29-16,3 0-19 15,0 4-2-15,0 0-30 16,0-10-96-16,3-8-292 15</inkml:trace>
  <inkml:trace contextRef="#ctx0" brushRef="#br1" timeOffset="-175035.17">11794 12893 487 0,'8'-10'39'16,"0"0"10"-16,-1-3 25 15,0-1-4-15,-2-2-22 16,-3 0-23-16,-2-2-5 16,0 4-3-16,-7-2-2 0,-8 3-3 15,-9 3 0-15,-1 2-7 16,-8 8-4-16,1 0 3 16,-4 6-3-16,4 10 1 15,5 4-4-15,5 6 5 16,7 3-3-16,10-1-3 15,5 2 2-15,3-3 1 0,14-5-1 16,5-6 3-16,9-4-2 16,-1-6-4-16,1-6 0 15,1 0-4-15,-3-9 1 16,-4-7 3-16,-2-4 4 16,-5 2 1-16,-4-3 1 0,-3 1 8 15,-2 6 3-15,-6 4 1 16,1 2-1-16,-2 4 4 15,-2 4-11-15,0 2-1 16,1 11-7-16,6 4-1 16,1 11 5-16,1 2-4 0,4 4 4 15,1-1-2-15,3-2-6 16,-2-2-31-16,4-7-18 16,-2-5-23-16,3-10-61 15,2-7-94-15</inkml:trace>
  <inkml:trace contextRef="#ctx0" brushRef="#br1" timeOffset="-174884.65">12233 12978 102 0,'2'0'598'0,"-2"0"-542"16,0 9-30-16,-3 5 14 0,-4 7-8 16,1 3-21-16,-2 1-10 15,1 1-5-15,2-2-37 16,2-8-99-16,3-11-222 15</inkml:trace>
  <inkml:trace contextRef="#ctx0" brushRef="#br1" timeOffset="-174024.37">12544 12707 247 0,'-5'-4'367'0,"-1"1"-337"16,5-1 45-16,1 2-4 15,1-1-33-15,14-3-12 16,6 3-18-16,8-2 1 16,7-3 5-16,2 3 3 15,7 2-9-15,-4 1-2 0,-1 2-4 16,-4 0-1-16,-4 2 0 15,-5 6 1-15,-10 7-3 16,-5 2-1-16,-7 7 2 16,-5 4 0-16,-12 6 0 0,-5 7 1 15,-10 0 0-15,-5 0-1 16,-2-1-1-16,1-3 1 16,3-7 0-16,-1-7 1 15,10-1 0-15,5-7 1 16,5-7-2-16,4-3 3 15,7 1-2-15,0-6 0 0,14 0-1 16,7 0 1-16,12 0 3 16,2 0-4-16,9-4 1 15,0-1-2-15,2 0 1 16,-5 1 0-16,-4-5-7 0,-3 2-14 16,-10 0-19-16,-7-4-38 15,-12-1-55-15,-5-3-44 16</inkml:trace>
  <inkml:trace contextRef="#ctx0" brushRef="#br1" timeOffset="-173849.8">12634 12917 634 0,'-14'-7'51'0,"14"0"-17"16,3 0 39-16,26 0-52 15,10 0-8-15,15-2-9 16,9 1-3-16,4 0-1 0,-1 1-1 15,-2-2-17-15,-4-2-71 16,-11-3-72-16,-10-4-257 16</inkml:trace>
  <inkml:trace contextRef="#ctx0" brushRef="#br1" timeOffset="-173659.99">13192 12598 132 0,'-7'-18'563'0,"5"5"-501"0,2 3-6 16,0 7-10-16,17 3-9 15,2 3-22-15,10 13-7 16,1 9-6-16,6 5 4 0,1 9 0 16,-5 10-7-16,-6 2 3 15,-9 7-2-15,-12 2 0 16,-5 1-5-16,-25 0-22 16,-14-6-26-16,-14-9-42 15,-11-8-90-15</inkml:trace>
  <inkml:trace contextRef="#ctx0" brushRef="#br1" timeOffset="-171407.34">14022 12798 620 0,'0'-13'167'0,"0"-5"-154"16,0 4 36-16,8-2-13 16,9 4-7-16,5 3-19 0,3 4-9 15,4 5 1-15,2 0 0 16,-3 5 0-16,-2 9-2 16,-4 4 0-16,-2 3-1 15,-7 3 2-15,-4 2-1 16,-7-4-3-16,0-3 1 15,-2-6 0-15,0-3 0 0,-7-6 2 16,1-4 2-16,-3-5 1 16,4-13 0-16,1-1 1 15,2-9-4-15,2-2 2 16,6 3 0-16,8 2-2 16,7 6 0-16,1 4-3 0,5 10 3 15,1 5-1-15,1 0 0 16,0 15 1-16,-4 6-1 15,0 2 1-15,-5 4 0 16,-4-1 0-16,-6 1-2 0,0-5-3 16,-8-6-8-16,0-4 6 15,-2-8 0-15,0-4 7 16,0-9 6-16,0-11 0 16,0-5-3-16,5-5 4 15,5-2 0-15,7 3-1 16,-1 4-3-16,2 6-4 0,4 6 2 15,-3 10-1-15,1 3 1 16,-3 1-2-16,-2 15 0 16,2 6 1-16,2 3-1 15,-4 4-1-15,2 1-8 16,-2 0-11-16,-3-3-22 0,3-4-29 16,-3-9-32-16,1-7-25 15,-2-7-112-15</inkml:trace>
  <inkml:trace contextRef="#ctx0" brushRef="#br1" timeOffset="-171087.49">14880 12737 589 0,'0'-10'128'0,"0"0"-94"15,0 10 15-15,2 0-34 16,4 11-9-16,3 9 6 16,1 1-5-16,3 6-4 15,1 0-2-15,-2-2-1 0,2-8 2 16,-2 0-2-16,-1-10-1 15,-2-7-3-15,1 0 0 16,0-11 3-16,0-5 1 16,-1-5 1-16,3 1-1 15,-6 0 1-15,1 6 3 16,2 5 2-16,1 4-3 0,0 5-1 16,2 0-4-16,2 12-1 15,-1 3 2-15,2 1 0 16,3 3-1-16,-2-4-15 15,-2-3-18-15,6-5-3 0,-6-3-26 16,3-4-10-16,-1-6-13 16,-2-8-65-16,-5-7-100 15</inkml:trace>
  <inkml:trace contextRef="#ctx0" brushRef="#br1" timeOffset="-170822.86">15301 12696 371 0,'0'-19'190'15,"-5"1"-95"-15,-2 9 2 0,-3 5-43 16,3 4-23-16,2 0-11 15,1 13-15-15,4 6-1 16,0 6-1-16,2 5 0 16,8 4-1-16,9 4-2 15,-2 2 0-15,2-7-5 16,-4-3-7-16,-3-5 2 0,-5-7-5 16,-7-5 7-16,-2-4 3 15,-15-5 6-15,-4-4 3 16,-2 0 2-16,-3 0-2 15,6-2-3-15,5-4 2 0,8-1-3 16,7-4-1-16,3 0-26 16,19-4-58-16,4-7-29 15,9-4-40-15,3-6-215 16</inkml:trace>
  <inkml:trace contextRef="#ctx0" brushRef="#br1" timeOffset="-170637.37">15487 12643 597 0,'2'-22'130'16,"-2"6"-64"-16,0 5-3 15,0 2-17-15,0 6-19 16,0 3-15-16,0 2-10 16,7 14-4-16,3 3 5 15,4 10-5-15,2 5 5 0,2 3-5 16,-2 2 4-16,0 1-13 16,-1-3-11-16,-6-3-31 15,-8-5-5-15,-1-8-31 16,0-10-26-16,-1-8-71 15</inkml:trace>
  <inkml:trace contextRef="#ctx0" brushRef="#br1" timeOffset="-170530.48">15498 12812 646 0,'0'-18'86'16,"0"6"-45"-16,15 1-16 0,15 4-21 16,9 0-8-16,10-4-111 15,11-3-429-15</inkml:trace>
  <inkml:trace contextRef="#ctx0" brushRef="#br1" timeOffset="-161542.79">16161 12601 330 0,'3'-21'119'0,"1"0"-7"16,-2 3-17-16,-1 0-9 16,-1 7-16-16,0 3-19 0,2 4-16 15,0 4-15-15,1 4-11 16,4 11-9-16,-2 10 1 16,2 6 2-16,0 6-1 15,1 6-2-15,-3 2 0 0,0-1 2 16,-2-3-3-16,1-3 0 15,-2-8 1-15,-1-6 0 16,-1-11 2-16,2-7-5 16,0-6 4-16,1-3 1 15,7-15 2-15,0-6-2 16,9 1-2-16,0-2 1 16,5 5-1-16,3 8 2 0,1 7-5 15,1 5 3-15,-2 1-1 16,-6 14-1-16,-4 4 0 15,-9 5-2-15,-8 2-9 16,-5 0-2-16,-15-5 2 0,-6-2 1 16,-4-6 5-16,-1-6 6 15,4-5 3-15,5-2-3 16,12-4-13-16,10-8-19 16,5-6-51-16,22-2-104 15</inkml:trace>
  <inkml:trace contextRef="#ctx0" brushRef="#br1" timeOffset="-161244.84">16612 12810 620 0,'-11'0'32'0,"11"0"-1"15,7-2 10-15,13-5-32 16,3-3-3-16,4-3-9 15,4-1-1-15,-4-2 0 0,-6 1-7 16,-5 1 10-16,-9 2 4 16,-7 3 5-16,-3 5 22 15,-16 4 1-15,-1 4-19 16,-4 10 13-16,4 7 1 16,3 4-8-16,9 4-9 15,8-2-5-15,15 2-4 0,17-5-1 16,14-2-7-16,13-13-40 15,9-7-80-15,7-4-284 16</inkml:trace>
  <inkml:trace contextRef="#ctx0" brushRef="#br1" timeOffset="-160212.8">17445 12727 58 0,'-3'1'592'16,"0"-1"-537"-16,3 0 0 15,0 0-25-15,13 0 3 0,1 0 4 16,6-7-18-16,2-2-11 16,2 0-1-16,-4-3-3 15,-3 1-2-15,-5-2 0 16,-7 3-1-16,-5 1 0 16,-5 2 1-16,-15 3-2 0,-7 4-2 15,1 0 1-15,-3 6 2 16,4 10 0-16,6 3 0 15,9 3 0-15,10 5-1 16,2 1-3-16,18-1 2 0,12-1 0 16,2-2-2-1,7-6-11-15,0-6-19 0,-2-5-40 16,-7-7-31-16,-7 0 1 16,-11-5-35-16,-9-11-1 15,-5-5 114-15,0-5 119 16,-7 3 33-16,0-2-23 0,-1 5-16 15,5 3-19-15,3 4-23 16,3 6-15-16,12 4-16 16,7 3-13-16,5 0 0 15,6 10-1-15,1 6 1 16,-6 4 2-16,-5-1-1 0,-3 1-3 16,-13 0 0-16,-5-6-2 15,-2-3-3-15,-4-4 2 16,-6-7 4-16,-2 0 3 15,2-7 4-15,1-8-2 16,6-6 8-16,3 0-1 16,0-2-6-16,8-1-2 15,9 8-5-15,7 2-3 0,0 7 0 16,3 7 1-16,4 0 1 16,-3 9 3-16,-2 7-3 15,-4 5 0-15,-2 2 1 16,-6-1-1-16,-11-1-1 0,-1-3-1 15,-2-5-6-15,-2-8 7 16,-6-5 3-16,3 0 3 16,1-13 3-16,3-6 4 15,1-2-2-15,7-3-2 16,8 1-2-16,4 2-3 0,3 6-2 16,3 6 1-16,-2 8-2 15,0 1 1-15,1 10-2 16,-3 10 2-16,1 7 2 15,-3 3-4-15,2 4 3 16,-1 4-15-16,-1-6-31 16,4-4-47-16,-3-8-44 0,-2-13-49 15</inkml:trace>
  <inkml:trace contextRef="#ctx0" brushRef="#br1" timeOffset="-159953.99">18504 12693 629 0,'0'-20'112'15,"0"6"-36"-15,0 5-6 16,0 9-41-16,4 0-15 16,4 12-12-16,6 13-3 15,1 11 3-15,2 12 3 16,-2 9-4-16,2 4 0 0,-1 3-1 16,-1 2 1-16,-1-5-2 15,0-8 3-15,4-3-2 16,-2-11 0-16,-2-7 0 15,-1-8-1-15,-4-8-5 0,-4-7-10 16,-3-6-25 0,-2-3-30-16,0-9-13 0,-10-9-65 15,-2-7-174-15</inkml:trace>
  <inkml:trace contextRef="#ctx0" brushRef="#br1" timeOffset="-159712.82">18577 12803 597 0,'0'-26'60'16,"0"7"-6"-16,10 5 5 15,4 7-18-15,4 5-15 0,0 2-16 16,-2 9-5-16,2 7 1 16,-3 6-6-16,-8 4 0 15,-6 3-2-15,-1-4-11 16,-1 2-10-16,-13-8-17 15,-1-2-4-15,-3-7-2 0,2-5 12 16,4-3 3-16,5-2-21 16,7-5-43-16,0-13-190 15</inkml:trace>
  <inkml:trace contextRef="#ctx0" brushRef="#br1" timeOffset="-159505.89">18808 12585 641 0,'3'-21'100'15,"-3"1"-36"-15,0 6 0 16,0 7-24-16,0 7-17 16,2 0-14-16,3 12-11 0,7 8 1 15,-4 7 1-15,6 8 0 16,-1 3 0-16,1 7 1 16,3-1-1-16,-5-1-1 15,-1 2-13-15,-4-4-26 16,-1-6-21-16,-6-8-52 0,0-11-85 15</inkml:trace>
  <inkml:trace contextRef="#ctx0" brushRef="#br1" timeOffset="-159339.54">18742 12750 689 0,'0'-11'18'0,"19"4"-1"16,13 3-1-16,12 4-5 15,5 0-7-15,4 4-3 16,1 3-25-16,-6-2-55 16,-5-1-36-16,-12-4-119 0</inkml:trace>
  <inkml:trace contextRef="#ctx0" brushRef="#br1" timeOffset="-158808.02">19139 12725 36 0,'-12'-6'451'0,"2"1"-370"15,1 3-14-15,3 2-13 0,6 0-24 16,0 11-14-1,1 3-8-15,13 6-4 0,5-2 0 16,4 0 0-16,1-1-2 16,0-2-2-16,-5-7-11 15,1-4-16-15,-5-4 7 16,-5 0 1-16,-3-10 16 0,-3-5 6 16,1-1 3-16,-4 2 11 15,1-1 0-15,1 5 12 16,-1-1-9-16,3 4 7 15,0 3-4-15,0 2-9 16,1 1-7-16,1 1-3 0,-1 0-1 16,1 0 1-16,0 1 7 15,-2 7-4-15,1-1 4 16,-3 3 1-16,3 1-3 16,-1 7 0-16,-2 3 1 15,3 10-5-15,-3 5-4 0,2 6 3 16,0 10-5-16,-2 7 2 15,1 5-1-15,-1 6 1 16,-1 1 1-16,-2-3-5 16,0-4 0-16,0-11-12 15,-7-13-10-15,-3-14-14 16,-2-9 14-16,-2-16 9 0,-2-2 9 16,2-20 7-16,-3-8-2 15,5-11 4-15,5-6 4 16,2-5 11-16,5-5-2 15,0 4-2-15,14 1-2 0,1 8 1 16,5 5-6-16,4 10-3 16,0 7-4-16,2 8-2 15,4 6-23-15,-1 3-49 16,1 4-98-16,3-1-266 16</inkml:trace>
  <inkml:trace contextRef="#ctx0" brushRef="#br1" timeOffset="-158695.42">19874 13000 663 0,'0'-8'151'0,"-7"-13"-144"0,-5-13-83 16</inkml:trace>
  <inkml:trace contextRef="#ctx0" brushRef="#br1" timeOffset="-85982.99">17917 14218 429 0,'-7'-18'198'0,"1"4"-186"15,6 8 31-15,0 6 11 16,0 0-34-16,11 16-12 16,3 13 6-16,1 9 0 15,3 12-3-15,-2 6-6 0,2 12 3 16,-2 10 1-16,-4 8-7 16,0 5 2-16,-4 6-5 15,3 6 4-15,0 3-3 16,1 7 1-16,3 2 6 15,3 2-1-15,4 5 1 16,-1 2-2-16,-1 5-2 0,0 4-2 16,-5 3-1-16,0 0 0 15,-1-1 1-15,-1-3-1 16,1-3 2-16,3-8-4 16,-2-9 2-16,6-5 1 0,0-12 0 15,-2-13-3-15,2-10 2 16,-1-15 2-16,-3-13-4 15,0-6 3-15,-7-10 0 16,4-3 0-16,-1-3 0 16,-2-7 2-16,-4-2-3 0,2 1 1 15,0-3 0-15,-2-2 1 16,0-2 0-16,1 0 0 16,2-1 0-16,2-5 0 15,5 2-1-15,5-3 0 16,5 0 1-16,7-3 0 15,7-4 0-15,10-4 1 0,8-1-4 16,11-1 2-16,10 1-1 16,10-1 0-16,9 5 0 15,3 1 0-15,2 2-1 16,1 2-1-16,-1 0 0 16,-6 3 0-16,-6 0 1 0,-4 0 1 15,-12-2-1-15,-8-3 1 16,-9-1-1-16,-14-2 1 15,-10-7-1-15,-9-2 0 16,-10-5 2-16,-9-6 1 16,-5-7-2-16,-2-8 0 0,-9-10-3 15,-9-7 5-15,-2-10-2 16,-3-9 0-16,-7-10-2 16,1-5 4-16,-3-8-4 15,-2-9 4-15,-3-6-5 16,1-8 3-16,4-5-1 15,3-2 3-15,2-6-4 0,3-1 2 16,7 2 0-16,3-1 1 16,6 3 0-16,3 5-2 15,2 3 1-15,3 9 3 16,0 7-3-16,3 10 0 16,4 7-1-16,1 9 2 0,-1 11 1 15,2 9-4-15,-3 15 3 16,1 8 0-16,-2 13-10 15,-2 13-21-15,-3 11-46 16,0 5-86-16,-8 9-301 0</inkml:trace>
  <inkml:trace contextRef="#ctx0" brushRef="#br1" timeOffset="-85590.27">18411 16738 311 0,'-12'0'387'16,"2"-9"-342"-16,10-1-21 15,2-5 19-15,25 3-15 16,17-5-8-16,18-2-1 16,24 1-4-16,18 0-1 15,17 2-7-15,10 2-4 16,8 3-2-16,0-1 1 15,-3 2-3-15,-8 2-1 0,-15 1-14 16,-16-1-19-16,-18-2-38 16,-23-4-71-16,-24-6-54 15</inkml:trace>
  <inkml:trace contextRef="#ctx0" brushRef="#br1" timeOffset="-85310.43">18284 16046 818 0,'0'0'11'0,"23"0"-26"16,28-2 8-16,29-3 9 15,15-4 1-15,24 1-2 16,6-2-1-16,13-2 1 0,3 1-3 15,-4 2 1-15,-3 1 1 16,-14-2 1-16,-12 2 1 16,-17-3-3-16,-21 2-20 15,-21-2-41-15,-20-1-36 0,-24-5-43 16,-19-4-204-16</inkml:trace>
  <inkml:trace contextRef="#ctx0" brushRef="#br1" timeOffset="-85032.83">18190 15468 704 0,'-23'-16'65'16,"17"2"-55"-16,12 3-4 0,29 4-6 15,25 2 3 1,19-1 4-16,21-1 6 0,16 2-4 15,13-3 0-15,5 3-4 16,5-2-4-16,2 2 1 16,-4-1-1-16,-6-2-1 15,-9-1 0-15,-9-1 1 0,-14 0-11 16,-21-3-12-16,-12 3-14 16,-25-3-63-16,-19-1-12 15,-22-4-97-15</inkml:trace>
  <inkml:trace contextRef="#ctx0" brushRef="#br1" timeOffset="-84749.9">18180 14897 315 0,'-34'-10'313'0,"17"-3"-275"15,17 1 15-15,19 1-4 16,28 0-37-16,20 0 8 16,19-3 3-16,20 3-11 0,9 1-3 15,9 2-6-15,0-1-3 16,-4 2 0-16,-7 3 1 16,-11 2-1-16,-13 0 1 15,-20 0-1-15,-20 2-12 16,-20 0-30-16,-22 0-74 0,-11-2-35 15,-24-1-226-15</inkml:trace>
  <inkml:trace contextRef="#ctx0" brushRef="#br1" timeOffset="-84080.33">18585 14913 621 0,'-1'-9'22'0,"1"2"16"0,10 0 1 16,12 4-6-16,10-3-3 15,2 2-13-15,11 4-10 16,0 0 6-16,1 0-4 16,1 2-4-16,-7 9 1 15,-6 1-3-15,-11 6-2 16,-7 6-1-16,-14 2 2 0,-2 2-4 15,-13 8 5-15,-8 0 1 16,-5 2-2-16,2-7 0 16,-1-2-2-16,5-4 3 15,2-7-1-15,7-3 3 16,2-7-1-16,7-1-1 0,2-1-1 16,2-2-1-16,15-3 4 15,4-1-1-15,7 0-3 16,10 0 1-16,9 0-1 15,1-3-3-15,3-5 3 0,-1 1 0 16,-5-6-5-16,-8 3-19 16,-10-4-28-16,-12 0-65 15,-15-6-74-15</inkml:trace>
  <inkml:trace contextRef="#ctx0" brushRef="#br1" timeOffset="-83936.13">18759 15086 641 0,'-9'-3'65'16,"13"-4"-53"-16,26 0 12 16,26 1-18-16,19-1 6 15,18 2-10-15,17 1-37 16,2-1-95-16,-8-3-232 0</inkml:trace>
  <inkml:trace contextRef="#ctx0" brushRef="#br1" timeOffset="-83321.68">8206 14350 779 0,'-1'-11'8'0,"-6"-2"3"0,7 13-3 16,2 20-12-16,0 10 21 16,8 12 2-16,0 9-4 15,3 12-5-15,1 9-5 16,-2 2-1-16,3-1-3 15,2-4-1-15,-2-3 0 16,-1-15-3-16,-1-12-13 0,-4-13-10 16,-2-13-17-16,-7-13-26 15,0-13-28-15,-5-20-124 16</inkml:trace>
  <inkml:trace contextRef="#ctx0" brushRef="#br1" timeOffset="-82432.16">8137 14407 672 0,'0'-6'77'0,"7"-1"-86"15,13 4-9-15,14 1 17 16,15 0 6-16,14-3 1 16,17-4 1-16,16-1-1 0,15-7 3 15,21-1-1-15,14-1 1 16,24-4-3-16,15 0-4 15,19-3-2-15,17 3 2 0,22-4-1 16,8 6-2-16,16-2 3 16,6 1-2-16,7 4 0 15,6-1 1-15,1-1-1 16,-1 4 0-16,-3-2 2 16,-3 4-4-16,-12 0 3 15,-13 3-1-15,-14 0 0 0,-21 3 1 16,-18-3-1-16,-21 2-2 15,-23 2 4-15,-23-2-2 16,-22 0 1-16,-20 4-1 16,-17-2-1-16,-19 1 2 15,-12 4 0-15,-11-2 3 0,-10 4 0 16,-7 0 2-16,0 6-3 16,-8 7-2-16,-4 10 0 15,-3 5 1-15,-2 10 1 16,0 8-1-16,-4 11 0 15,-1 11 0-15,-2 9-2 0,3 3 1 16,1 4-3-16,5 3 4 16,-2-1-2-16,3-7-1 15,6-9 2-15,0-5 0 16,-6-15-1-16,-3-8 2 16,-3-10 1-16,-15-7-2 15,-14-8 0-15,-12-7 2 0,-15-2-3 16,-14-5 1-16,-17-2 0 15,-19-1 1-15,-12 0-6 16,-17 0 2-16,-15 0-3 16,-15-1 1-16,-7-2 3 0,-13 1-1 15,-9 2 1 1,-9-4 1-16,-4 4 0 0,-5-2 0 16,-4 0-1-16,0 1 1 15,0-1-1-15,2 0 0 16,3 0-4-16,5 1 0 15,8-1 2-15,4-2-3 0,6 0 2 16,12-1-9-16,6-2 0 16,10 0 6-16,7 2 7 15,5-3 0-15,11 1 0 16,7 0 1-16,11 2 1 16,13 0-2-16,10-3 3 0,16 3 3 15,13 0 1-15,14 0-1 16,15 1-1-16,8 0-2 15,14 1-3-15,8 3 1 16,5 0-1-16,6 0-5 0,0 0-36 16,0 1-27-1,4 5 14-15,-1-1-17 16,-1-1-31-16,-2-2-41 0,0-2-149 16</inkml:trace>
  <inkml:trace contextRef="#ctx0" brushRef="#br1" timeOffset="-82083.03">9359 14273 623 0,'-5'-18'55'0,"-2"4"-7"16,0 14-2-16,6 3-12 16,1 17-15-16,0 14 2 15,1 11-4-15,9 8-6 0,6 11-5 16,6 9-3-16,1 9-3 15,4-3-1-15,4-3 4 16,3-4-21-16,0-13-33 16,1-16-46-16,-1-24-37 15,-1-17-128-15</inkml:trace>
  <inkml:trace contextRef="#ctx0" brushRef="#br1" timeOffset="-81840.09">10277 14246 858 0,'13'-9'4'0,"-3"4"-12"0,-1 5 2 16,-4 16 6-16,-3 11 2 16,-1 11 1-16,-1 10 3 15,2 10-1-15,2 9-1 0,-1 2-2 16,5 4-1-16,1-6-1 15,1-4 0-15,7-7-13 16,-3-12-17-16,4-10-35 16,0-14-81-16,-2-16-216 15</inkml:trace>
  <inkml:trace contextRef="#ctx0" brushRef="#br1" timeOffset="-81568.73">11262 14025 847 0,'6'-7'7'16,"-5"7"-19"-16,1 7 3 16,-2 20 10-16,0 7 2 15,0 9 7-15,0 8-4 0,0 10 3 16,2 5-4-16,-2 3-2 15,0 5-1-15,8-1-1 16,0-2 0-16,3-1-2 16,4-6 0-16,-3-5-22 15,2-9-22-15,4-13-72 0,2-14-106 16</inkml:trace>
  <inkml:trace contextRef="#ctx0" brushRef="#br1" timeOffset="-81299.28">12537 14073 868 0,'23'-5'7'16,"-4"3"-8"-16,-10 7-15 15,-3 20 10-15,0 11 6 0,-6 5-1 16,1 9 2-16,-1 7 3 15,0 9 0-15,0 4 0 16,8 3 0-16,3-2-2 16,-1 1-1-16,7-7-1 0,0-4 1 15,3-7-12-15,4-10-29 16,6-13-54-16,4-16-77 16,6-15-356-16</inkml:trace>
  <inkml:trace contextRef="#ctx0" brushRef="#br1" timeOffset="-81073.64">13780 14082 423 0,'26'-3'447'16,"-4"3"-445"-16,-5 3-20 0,-7 24 6 15,-5 14 11-15,-3 5 1 16,-4 11 0-16,-10 9 1 15,-3 6 5-15,3 6 0 16,-5 3-5-16,0-1-1 16,-5-3 3-16,-7-7-30 0,-8-8-48 15,-8-15-108-15</inkml:trace>
  <inkml:trace contextRef="#ctx0" brushRef="#br1" timeOffset="-80380.36">10776 14548 331 0,'0'-16'114'15,"0"-4"-63"-15,0 4 10 16,-4-2-6-16,-3 2-12 15,-4 4-1-15,0 3-19 16,-5 5 2-16,2 4-9 0,-5 2-8 16,2 14-7-16,0 7 3 15,2 6-9-15,3 4 3 16,4 5-1-16,6-4 6 16,2-2-3-16,3-10 0 15,10-5 7-15,5-10-9 0,2-7 4 16,2-7-5-16,-3-12 3 15,1-6-3-15,-3-2 2 16,-2-2-1-16,-4 4 2 16,0 6 3-16,-7 5 13 15,1 3 5-15,-2 7 1 16,1 4-9-16,3 5-9 0,6 12-6 16,1 4 2-16,6 6 0 15,7 3 2-15,-3 8-7 16,5-3-41-16,-2-3-96 15,-3-5-207-15</inkml:trace>
  <inkml:trace contextRef="#ctx0" brushRef="#br1" timeOffset="-79853.64">10835 15213 221 0,'0'-12'115'16,"3"0"-27"-16,-1 4-8 0,0 3-15 15,0 1-2-15,-1 2-9 16,1 2-7-16,0 0-35 15,4 4-2-15,1 8 10 16,0 6 1-16,2 7-1 16,2 7-1-16,-4 7-1 15,3 6-3-15,0 7-7 0,-3 0-3 16,2 3-2-16,-2-4-2 16,1-6-1-16,-1-6 0 15,-2-5 1-15,-2-8-1 16,-1-9 0-16,-2-2-5 15,0-9-16-15,0-6-16 0,-4 0-19 16,-4-14-48-16,-4-10-66 16</inkml:trace>
  <inkml:trace contextRef="#ctx0" brushRef="#br1" timeOffset="-79603.16">10840 15152 521 0,'-7'-9'30'15,"0"5"-3"-15,-1 4 20 0,1 0 1 16,-3 10-17-16,1 9-20 16,-6 2 6-16,3 6 4 15,-3 4-10-15,1 1-4 16,1-3-5-16,3-1-1 0,1-3-4 15,4-5-34-15,5-8-26 16,0-8-30-16,5-4-93 16</inkml:trace>
  <inkml:trace contextRef="#ctx0" brushRef="#br1" timeOffset="-79432.3">10891 15145 649 0,'10'0'61'0,"-1"0"-55"16,4 7 26-16,4 7 13 16,7 4-12-16,5 2-15 15,3 5-11-15,2 5-6 0,2 0-1 16,-4 2-51-16,-5-1-144 16</inkml:trace>
  <inkml:trace contextRef="#ctx0" brushRef="#br1" timeOffset="-78956.16">9846 16363 563 0,'-6'-3'70'15,"-10"-10"-12"-15,12 13 1 16,4 18-34-16,4 16-28 0,11 18 20 16,2 19 23-16,7 16-18 15,3 17-15-15,0 10-4 16,0 0 0-16,-3-1-4 15,1-6 1-15,-4-13-9 16,-6-15-10-16,0-21-6 16,-11-13-8-16,-4-20-33 0,-2-25-7 15,-13-20-59-15</inkml:trace>
  <inkml:trace contextRef="#ctx0" brushRef="#br1" timeOffset="-78214.34">9734 16395 764 0,'-4'-14'15'15,"6"-5"-16"-15,23 4-10 0,16 5 11 16,17-7 2-16,23 3 3 16,18-4-2-16,25-5-5 15,20-2 4-15,24-7-2 16,22-1 2-16,15-2-1 15,14-3 0-15,7 2 0 16,6 1 1-16,-6 2-5 16,-5 1 4-16,-9 2-1 0,-16 5 0 15,-16 1 0-15,-21 5-1 16,-19 6 2-16,-21 4 3 16,-23 6 2-16,-14 3-4 15,-21 1 0-15,-15 14-1 0,-16 6 0 16,-8 10-1-16,-7 12 2 15,-4 9 0-15,-4 20-1 16,-6 8 3-16,3 14-1 16,-2 9-2-16,2 7 0 0,1 6-1 15,4 2-1-15,5 3 3 16,9-1-2-16,1-2 0 16,1-4 0-16,2-4 1 15,-2-5-1-15,-5-6 0 16,-5-5 0-16,-10-5 1 15,-5-7 0-15,-2-10 0 16,-18-12 0-16,-12-12-1 0,-11-10 1 16,-15-12-1-16,-12-6 2 15,-14-9-6-15,-19-4-4 16,-13-5 4-16,-16-2 5 16,-11 0-1-16,-15 0 2 0,-9-4-2 15,-11 3-1-15,-5 1 2 16,-4 0 0-16,0 1-2 15,1-1 2-15,1 2-1 16,3 2 0-16,7-3-1 16,7 1 2-16,10-2-1 0,11 0 1 15,16 0-1-15,11-2-1 16,19-3 5-16,13-1 2 16,19 1 4-16,14 0-3 15,20-1 7-15,9 1 2 16,16 0-1-16,10-1-4 0,3-1-8 15,21-1-4 1,8-3 0-16,11-7-5 0,6-9-35 16,-1-14-76-16,2-18-352 15</inkml:trace>
  <inkml:trace contextRef="#ctx0" brushRef="#br1" timeOffset="-49103.45">8567 16383 501 0,'9'0'93'0,"-4"0"-87"15,-1 0 25-15,-1 0 9 16,-1 0-17-16,0 0 56 15,-2 0-57-15,0 0 0 16,-5 0-1-16,-14 0-8 16,-10-3-10-16,-17-3-2 0,-20-5 2 15,-17-1-5-15,-12-6 6 16,-15-2-3-16,-4-3 4 16,-1-2 11-16,6 2-6 15,13 3-6-15,15 3-3 16,19 2-1-16,20 9-1 0,21 5-6 15,21 1-16 1,14 7-39-16,31 8-55 0,10-1-74 16</inkml:trace>
  <inkml:trace contextRef="#ctx0" brushRef="#br1" timeOffset="-48860.33">8448 16545 480 0,'-14'0'160'0,"-13"-1"-131"16,-7-10 32-16,-9-3 4 0,-13-4-30 15,-12 0-25-15,-8-2-10 16,-7 1 3-16,2-1-3 16,-1 1 0-16,9 1-1 15,10 3 2-15,13 3-3 16,12 3 1-16,13 2-14 0,13 0-47 15,12 0-32-15,12-8-24 16,17-3-183-16</inkml:trace>
  <inkml:trace contextRef="#ctx0" brushRef="#br1" timeOffset="-48640.97">7986 16016 755 0,'-10'-12'21'0,"-21"4"-20"16,-8 8 0-16,-13 2 4 15,-9 18 5-15,-11 8-4 16,-4 9-7-16,-2 5 9 0,0 5 1 16,10-2-2-16,9 0 6 15,16-2 10-15,16-4 1 16,22 0-4-16,15 0-8 16,31 4-2-16,20 4-2 15,19 4-5-15,20-1-4 16,12-2-57-16,3-7-218 0</inkml:trace>
  <inkml:trace contextRef="#ctx0" brushRef="#br1" timeOffset="-47913.11">1673 14291 654 0,'-23'-18'27'0,"-9"2"-14"16,-5 7 37-16,-2 9-10 15,-4 0-15-15,-4 9-14 16,3 10 1-16,6 10 1 15,8 5-4-15,9 5-3 0,15 4-5 16,6 2 1 0,17 1-4-16,12 4 3 0,11-2 0 15,6 0 1-15,1 1-1 16,-2-2-4-16,-4-4 3 16,-11-3-1-16,-15-3-17 15,-13-3-8-15,-9-4 7 16,-27-7 12-16,-13-7-6 0,-9-7 3 15,-7-9 11-15,-3-2 19 16,8-13 13-16,9-9-4 16,14-2 0-16,19-6-16 15,16 1-11-15,20 1-13 16,26-1-22-16,20 2-41 0,16 0-51 16,6 0-55-16,2-3-289 15</inkml:trace>
  <inkml:trace contextRef="#ctx0" brushRef="#br1" timeOffset="-47709.05">2022 14244 775 0,'-24'-7'24'16,"-3"6"-21"-16,0 2 15 16,-2 25 0-16,-1 14-11 0,1 14-5 15,3 14-3-15,6 12 8 16,7 2-7-16,11 3 1 15,2-9 0-15,22-8-5 16,10-12 2-16,15-15-3 16,8-10-29-16,6-19-67 15,0-14-71-15</inkml:trace>
  <inkml:trace contextRef="#ctx0" brushRef="#br1" timeOffset="-47245.98">2382 14605 621 0,'8'-23'68'16,"-8"-4"-54"-16,0 4 25 16,-11 3 14-16,-7 6-23 0,-7 3-25 15,-9 7-3-15,-4 4 2 16,-2 11-1-16,3 7-4 15,3 7 2-15,7 4-1 16,11 1-2-16,10-3-1 16,6-5-10-16,11-5-1 15,13-9 4-15,5-8 3 0,5 0 3 16,1-6 3-16,5-7 0 16,-3-1 3-16,-3 3 12 15,-3 4 8-15,-8 7-6 16,-3 4-11-16,-6 17-3 15,-1 11 1-15,-4 8 1 16,-4 9-2-16,0-2 0 0,1-5 0 16,-4-6-2-16,0-10 0 15,0-11 0-15,1-13 2 16,3-4 13-16,2-16 28 16,5-9-32-16,1-14-3 15,8-2-4-15,3-2-5 0,0 0-7 16,4 5-30-16,-2 8-39 15,1 11-65-15,-1 10-94 16</inkml:trace>
  <inkml:trace contextRef="#ctx0" brushRef="#br1" timeOffset="-47124.45">2796 14787 11 0,'0'28'614'16,"0"-6"-529"-16,-4-3-8 15,2 2-29-15,2-1-17 16,0 2-24-16,0-1-14 15,7-5-52-15,7-6-128 16</inkml:trace>
  <inkml:trace contextRef="#ctx0" brushRef="#br1" timeOffset="-46769.09">3181 14592 780 0,'6'-23'53'0,"-6"-2"-37"16,0 9 7-16,-13 6 8 16,-6 6-18-16,-6 4-13 0,-4 7-2 15,0 11 0-15,2 7 1 16,5 3-2-16,8 0-2 16,9 0-6-16,5-6 0 15,2-5 3-15,14-6-3 0,5-5 2 16,5-6 2-1,4 0 6-15,-1-10 2 0,-2-1-2 16,-4 0 4-16,-5 4 9 16,-6 4 11-16,-4 3-5 15,-3 0-8-15,-3 7-5 16,3 7-4-16,2 7 1 0,0 1-1 16,5 3-2-16,0 0-17 15,6-6-47-15,1-2-78 16,3-10-130-16</inkml:trace>
  <inkml:trace contextRef="#ctx0" brushRef="#br1" timeOffset="-46629.44">3527 14755 739 0,'0'0'84'0,"0"0"-48"16,-2 3-13-16,-4 11-14 15,-3 8-7-15,-1 3-2 0,-4 1-44 16,6-2-82-1,-1-10-304-15</inkml:trace>
  <inkml:trace contextRef="#ctx0" brushRef="#br1" timeOffset="-45956.34">3753 14437 533 0,'0'-12'128'16,"1"1"-88"-16,18 2 18 0,7 5-25 15,9 4 8-15,1 0-21 16,3 15-9-16,-2 5 0 16,-4 8-3-16,-12 9-6 0,-8 4 0 15,-13 6-4-15,-2 4 4 16,-17-2-2-16,-7 1 0 16,3-9 1-16,1-6-2 15,5-8 2-15,10-7-2 16,5-6 3-16,2-3 0 0,14-4-2 15,13-3 5-15,7 0-3 16,2-4-4-16,1 0-3 16,-6 0-41-16,-11-10-51 15,-12-6-103-15</inkml:trace>
  <inkml:trace contextRef="#ctx0" brushRef="#br1" timeOffset="-45810.28">3768 14686 542 0,'-1'-10'114'0,"8"4"-106"16,33 1-6-16,14 4 13 16,17-1 0-16,11 0-13 0,3-1-7 15,-2-3-19-15,-5-6-67 16,-19-8-199-16</inkml:trace>
  <inkml:trace contextRef="#ctx0" brushRef="#br1" timeOffset="-45649.79">4433 14441 541 0,'0'-16'161'0,"0"5"-92"15,0 11-14-15,4 4-14 16,12 19-25-16,0 12-3 16,6 10 0-16,-2 12-8 15,-6 5-2-15,-9 5-2 16,-7-4-2-16,-23-1-6 0,-13-13-26 16,-10-8-47-16,-7-15-57 15,-8-15 21-15,2-11-124 16</inkml:trace>
  <inkml:trace contextRef="#ctx0" brushRef="#br1" timeOffset="-44843.95">5137 14724 135 0,'4'0'254'16,"-1"0"-187"-16,-1 0 5 16,1-4-8-16,-1 0-19 15,3 0-12-15,-2 0-14 16,-1 1-10-16,1-1 1 0,1 0-4 16,-1 2-3-16,-1 1 1 15,1-3 1-15,-1 1-2 16,0 2 10-16,1-2-3 15,0-2-6-15,-3 2 4 16,0-3 2-16,0-1 0 0,-3 2-7 16,-7-2-1-16,-10-1-2 15,-1 5 0-15,-8 3-2 16,-7 0 0-16,2 1-1 16,-4 13 0-16,7 1 3 15,3 3 0-15,10 3-1 0,11 3-2 16,7-5 0-16,2-1 0 15,19-4-1-15,6-5 2 16,5-6 0-16,4-3-19 16,1 0-5-16,-7-8 7 15,-1-7 7-15,-6 1 12 0,-5 0 3 16,-6 3 4-16,-2 2 14 16,-3 4 8-16,0 2-23 15,0 3-2-15,2 8 0 16,0 5-2-16,1 7-2 15,4-1-2-15,-2 3-13 16,0-4-56-16,-4-1-26 0,-3-6-78 16,0-7-158-16</inkml:trace>
  <inkml:trace contextRef="#ctx0" brushRef="#br1" timeOffset="-44204.64">5290 14742 546 0,'0'-23'56'15,"0"1"2"-15,12 8 6 16,6 7-26-16,2 6-17 15,1 1-17-15,3 8 2 16,-4 10 2-16,-1 0-4 16,-6 3-2-16,-6-3-1 15,-5-2-2-15,-2-3 0 0,0-8-2 16,-5-5 5-16,-2 0 5 16,4-12 14-16,3-6 4 15,0-2-2-15,6-2-2 16,6 6-9-16,5-2-4 15,2 7-6-15,0 6 0 0,0 5-4 16,3 6 2-16,-6 12-2 16,0 4 4-16,0 7-5 15,-5 0 0-15,-1 1-3 16,3-5-14-16,0-3-27 16,2-7-10-16,-2-5-22 0,8-9-6 15,2-1-3-15,0-1-51 16,2-11-48-16,0-7 52 15,-3 0 145-15,-1 0 83 16,-4-2 8-16,-9 0 23 16,-4 7-22-16,-4 2-43 0,-4 5-19 15,-10 7-9-15,0 0-3 16,-2 1-6-16,1 13-13 16,5 4-6-16,3 3-2 15,7-3 2-15,0 0-2 16,7-4-2-16,13-8-7 15,4-6-8-15,3-2-5 0,2-16 2 16,0-7 10-16,-6-7 8 16,-3-7 2-16,-6-4 2 15,-3-3 34-15,-5 1 12 16,-4 3-3-16,-2 4 14 0,0 12-1 16,-5 4-27-16,-2 11-14 15,2 11-8-15,-2 5-7 16,4 23-7-16,1 9 5 15,4 11-2-15,-2 11 0 16,0 6 1-16,3 6-5 16,1 7-24-16,-4 0-52 0,-11-2-40 15,-12-2-103-15</inkml:trace>
  <inkml:trace contextRef="#ctx0" brushRef="#br1" timeOffset="-43506.82">1591 15645 653 0,'-19'-14'41'0,"-9"-3"-40"16,-5 10 34-16,-6 4 25 0,-4 3-34 16,0 5-23-16,2 13-3 15,9 7 7-15,6 5-1 16,14 6-3-16,14 5-2 16,1 2-1-16,23 3 2 15,11 0-3-15,6 1 3 16,4-5-1-16,-4 0 0 0,-6-5-1 15,-12 1-5-15,-10-7-14 16,-15 0-4-16,-11-5 6 16,-21-2 19-16,-9-8-8 15,-10-10-10-15,-5-3 15 0,5-6 23 16,4-14-8-16,11-6 4 16,11-6 9-16,16-3-11 15,9-1-17-15,27-1-25 16,21 2-40-16,15 3-60 15,6 0-95-15</inkml:trace>
  <inkml:trace contextRef="#ctx0" brushRef="#br1" timeOffset="-43271.52">1973 15647 796 0,'0'-15'38'0,"0"5"-26"15,-5 6 33-15,-4 4-21 16,-6 11-20-16,-2 12-7 16,-3 14 4-16,-4 13-2 0,3 11-2 15,3 7 6-15,9 1-5 16,9-1 2-16,5 0-25 16,22-13-5-16,18-8 17 15,19-10-17-15,12-15-81 16,8-6-128-16</inkml:trace>
  <inkml:trace contextRef="#ctx0" brushRef="#br1" timeOffset="-42430.86">2516 15884 414 0,'-4'-18'108'0,"-9"0"-77"16,-4 0-4-16,-9 0 6 15,-3 2-6-15,-3 6-3 16,-2 3-2-16,4 5 5 16,1 2-11-16,4 3-6 15,6 11-6-15,7 4 1 0,8 2-2 16,4 3-3 0,6-3-1-16,12-1 0 0,6-4 2 15,3-5-2-15,2-6-2 16,4-4 4-16,-8 0-2 15,0-5 5-15,-5-6 1 0,-4 2 8 16,-3 2 8-16,-6 3-8 16,0 4-9-16,-4 7-4 15,3 13-4-15,0 3 6 16,1 12-3-16,0 1 1 16,0 7 3-16,4-5-4 0,0-2-3 15,-1-10-4-15,3-5 5 16,-1-13 5-16,3-8-1 15,-3-5 14-15,2-15 12 16,1-4 3-16,1-7-7 16,0-1-11-16,0-3-10 15,2 6-3-15,-4 3-19 16,1 7-36-16,-1 6-76 0,-1 4-129 16</inkml:trace>
  <inkml:trace contextRef="#ctx0" brushRef="#br1" timeOffset="-42251.82">2916 16108 751 0,'0'5'58'0,"0"1"-49"16,0 3 31-16,0 3-6 0,-7 6-25 15,-1 4-9-15,1 3-3 16,-2-2-33-16,1-6-88 15,2-7-185-15</inkml:trace>
  <inkml:trace contextRef="#ctx0" brushRef="#br1" timeOffset="-41483.46">3462 15812 561 0,'5'-12'69'15,"-5"1"-34"-15,-9 4 33 16,-10 4-16-16,-8 3-28 16,-9 0-14-16,-4 10 3 15,-5 10 3-15,6 7 2 0,3 5-7 16,6 7-2-16,10 2-1 16,11 0-7-16,9-2-2 15,7-3-1-15,16-6-1 16,11-6-6-16,6-5-15 15,4-6-15-15,1-8-27 16,-4-5-44-16,-7-7-98 0</inkml:trace>
  <inkml:trace contextRef="#ctx0" brushRef="#br1" timeOffset="-41323.65">3133 15991 726 0,'-13'-10'50'15,"13"4"-44"-15,17 3 12 16,20 0-10-16,16 3-5 16,13 0-6-16,10 0-23 0,-3 0-62 15,-3 0-141-15</inkml:trace>
  <inkml:trace contextRef="#ctx0" brushRef="#br1" timeOffset="-41198.04">3727 15975 354 0,'-8'8'402'0,"-1"3"-373"0,-1 3-12 16,3 8 12-16,2 3-19 16,-2 3-6-16,4-1-23 15,-4 0-75-15,6-9-135 16</inkml:trace>
  <inkml:trace contextRef="#ctx0" brushRef="#br1" timeOffset="-40671.29">3999 15782 638 0,'0'-10'59'0,"8"-3"-48"16,16 6 29-16,6 4-9 16,6 3 5-16,3 0-24 0,2 8-5 15,-4 8 3-15,-8 7-7 16,-13 7-3-16,-8 6-1 16,-8 6-9-16,-22 2 1 15,-9 2 4-15,-5-1 3 16,1-4 1-16,1-5 2 0,7-4 0 15,6-8 6-15,11-6 1 16,4-3-3-16,6-5-2 16,13-2-1-16,11-5 0 15,8-3-1-15,5 0-7 16,6 0-25-16,-3-11-28 16,-4-4-75-16,-12-7-51 0</inkml:trace>
  <inkml:trace contextRef="#ctx0" brushRef="#br1" timeOffset="-40506.49">4021 15980 634 0,'-26'-8'31'0,"13"0"0"15,13 5 30-15,10 1-23 16,24 2-38-16,14 0-2 16,13 0 4-16,13 0-9 15,3-3-30-15,-1 1-16 0,-12-8-18 16,-10-8-36-16,-11-1-162 15</inkml:trace>
  <inkml:trace contextRef="#ctx0" brushRef="#br1" timeOffset="-40328.08">4586 15739 561 0,'0'-14'76'0,"0"8"-22"16,5 6 7-16,5 6-30 0,7 15-13 16,3 10-2-16,7 10-7 15,-1 7-1-15,-6 8-4 16,-5 0-2-16,-15-1-2 15,-4-4 0-15,-24-2-5 16,-12-10-16-16,-6-13-19 0,-5-11-58 16,3-11 31-16,1-6-13 15,13-19-273-15</inkml:trace>
  <inkml:trace contextRef="#ctx0" brushRef="#br1" timeOffset="-39705.76">3474 16929 422 0,'12'-27'178'0,"-5"2"-144"16,-7 4 23-16,-3 1 12 16,-11 6-26-16,-8 5-25 15,-7 3-4-15,-1 6 3 16,-2 6-3-16,-6 10-7 16,4 11 3-16,5 5-6 0,2 7 2 15,12 6-5-15,7 3-3 16,9-1 1-16,9-5-1 15,17-6-7-15,12-8-10 16,8-10-22-16,7-7-19 16,0-9-37-16,2-2-22 15,-2-11-268-15</inkml:trace>
  <inkml:trace contextRef="#ctx0" brushRef="#br1" timeOffset="-39161.49">3753 17002 261 0,'-11'-19'392'0,"-11"-1"-345"0,-1 7-11 15,-8 8 20-15,2 5-22 16,2 2-24-16,7 12-8 16,3 8-4-16,8 3 2 15,9 0-1-15,0 1-1 16,14-5-1-16,6-1-7 0,6-5-10 16,1-12-5-16,-3-1 6 15,1-2-5-15,-1-2 14 16,-8-5 9-16,-3 1 3 15,-6 5 15-15,0 1-8 16,-6 4 1-16,2 5-10 16,-1 4 1-16,1 0-1 15,2 2-18-15,-1-5-11 0,-1-3-19 16,3-3-10-16,2-4-4 16,-3-4 6-16,2-12 44 15,0-5 24-15,0-2 31 16,1-4 7-16,-1 2 7 0,3 3-2 15,1 4-17-15,5 10-14 16,1 6 2-16,-3 2-15 16,0 4-4-16,-1 9-5 15,-5 9-1-15,-3-1-1 16,-5 1 0-16,2-4-4 16,-2-6 4-16,0-5 0 0,0-7-1 15,0 0 16-15,5-14 5 16,3-4-5-16,6 0-1 15,5-1 0-15,1 3-2 16,1 4-5-16,-1 7-1 0,0 5-3 16,-3 3-3-1,2 11-1-15,-2 9-2 0,-2 2 1 16,0 2-15-16,2-1-18 16,-3-2-19-16,-1-9-66 15,-1-7-42-15</inkml:trace>
  <inkml:trace contextRef="#ctx0" brushRef="#br1" timeOffset="-38946.99">4273 16836 761 0,'0'-19'60'0,"0"3"-31"0,0 12 16 16,9 4-21-16,4 12-21 15,3 14-1-15,1 7 1 16,0 8 0-16,0 9-3 15,-7 2 1-15,-3-2-1 16,-2-3-10-16,0-8-13 16,-5-7-16-16,0-13-20 0,0-6-41 15,-7-10-23-15,-3-3-116 16</inkml:trace>
  <inkml:trace contextRef="#ctx0" brushRef="#br1" timeOffset="-38823.29">4248 17073 521 0,'0'-12'223'0,"11"-2"-195"16,12 2-22-16,11 4 6 16,10 3-10-16,2 0-23 15,5-4-128-15,-2-2-368 16</inkml:trace>
  <inkml:trace contextRef="#ctx0" brushRef="#br1" timeOffset="-38313.83">3496 17173 796 0,'-37'7'12'16,"22"-5"-9"-16,15 0-5 15,29 0-1-15,23-2 4 0,19 0-3 16,21 0 3 0,12 0 6-16,1-2-5 0,-10-3-4 15,-19-2 3-15,-20-3-5 16,-29 0-61-16,-27-2-15 16,-37-3 39-16,-29 3 3 0,-26-1 31 15,-18 3 9-15,-9 4 34 16,6 1 40-16,11 1-5 15,14 2-20-15,25 1-10 16,25-4-25-16,31-1-13 16,23-5-4-16,42-3-9 15,28-5-41-15,28-8-66 0,20-7-45 16,10-7-183-16</inkml:trace>
  <inkml:trace contextRef="#ctx0" brushRef="#br1" timeOffset="-37458.68">1005 13491 536 0,'0'-19'96'0,"-11"-1"-74"16,2 6 66-16,2 3-20 0,4 6-20 16,-1 5-24-16,4 2-12 15,0 15-18-15,4 11 6 16,3 7 6-16,2 11-5 0,-2 5 0 16,0-2-1-16,-1 1 0 15,-5-10 1-15,-1-10-3 16,0-10 1-16,0-12 1 15,2-8 5-15,2-8 3 16,7-14 0-16,5-1-8 16,6-4-3-16,8 4 3 0,8 3-1 15,-3 10 1-15,1 8 0 16,-5 2-3-16,-6 7-1 16,-10 11-2-16,-15 3-11 15,-8 4-4-15,-19 0 8 16,-9-4 2-16,-8-3 4 15,0-3 5-15,3-8 3 0,9-5 0 16,12-2-5-16,14-6-33 16,8-5-36-16,20-4-72 15,19-5-180-15</inkml:trace>
  <inkml:trace contextRef="#ctx0" brushRef="#br1" timeOffset="-37220.63">1418 13645 637 0,'-5'-4'137'0,"-20"3"-123"15,-6 1 19-15,2 5-1 0,0 13-5 16,9 3-19-16,5 6-5 16,13 0-2-16,2-2-4 15,20-2 5-15,7-9-2 16,9-5-2-16,0-9-6 16,1 0-3-16,-8-11-3 15,-7-8-2-15,-12-5 11 0,-10-1 0 16,-10 3-11-16,-16 0-8 15,-2 2-53-15,-1 8-9 16,5 3 10-16,9 4-60 16,11 1-147-16</inkml:trace>
  <inkml:trace contextRef="#ctx0" brushRef="#br1" timeOffset="-37053.01">1634 13584 669 0,'1'-1'169'15,"4"-5"-134"-15,-5 3 4 0,0 3-23 16,0 10-14-16,0 10-6 16,2 6 4-16,8 5-2 15,4 5-13-15,1-4-31 16,0-2-16-16,2-5-71 16,-5-12-56-16</inkml:trace>
  <inkml:trace contextRef="#ctx0" brushRef="#br1" timeOffset="-36756.25">1781 13611 585 0,'0'-9'179'0,"0"2"-158"15,2 7 19-15,1 0-31 16,4 13-11-16,-1 8 2 16,3 2-1-16,0 5 1 15,-2 0-3-15,-1-7-5 16,-3-3-13-16,3-6 1 15,-5-8 14-15,3-4 11 0,-1 0 13 16,4-5 0-16,1-3-1 16,1 3-1-16,0 3-4 15,4 2-7-15,-1 0-3 16,2 10-4-16,1 2-1 16,-1 3 1-16,-3 0-8 0,-4-1-23 15,-7-3-31-15,0-8-44 16,-17-3-27-16,-7-3-200 15</inkml:trace>
  <inkml:trace contextRef="#ctx0" brushRef="#br1" timeOffset="-36645.49">1608 13593 688 0,'-8'-25'80'16,"8"8"-45"-16,18 2-13 16,25 8-24-16,19 5-5 15,16 1-33-15,9 1-109 16,7 0-354-16</inkml:trace>
  <inkml:trace contextRef="#ctx0" brushRef="#br1" timeOffset="-35751.71">2799 13543 393 0,'-7'-9'211'16,"-3"4"-197"-16,2 0 8 15,3 3 17-15,1 2-1 16,1 0-25-16,3 0-13 16,0 0 0-16,0 2 2 0,0 1-4 15,0 0 1-15,0 3-10 16,0-4-36-16,0-2-44 15,0 0-192-15</inkml:trace>
  <inkml:trace contextRef="#ctx0" brushRef="#br1" timeOffset="-34574.73">3828 17636 668 0,'0'-20'87'0,"-14"0"-67"15,-8 8-8-15,-5 6 30 16,-4 4-17-16,2 2-16 16,-1 8-4-16,4 9 1 15,4 8-1-15,9 5-2 16,8 6 1-16,5 5-1 0,13 0-4 15,8 0 1-15,11-5-4 16,6-4-16-16,2-10-10 16,6-8-28-16,-1-7-50 15,0-7-17-15,-5-2-119 16</inkml:trace>
  <inkml:trace contextRef="#ctx0" brushRef="#br1" timeOffset="-34035.61">4070 17760 563 0,'0'-22'103'0,"-10"7"-36"15,-9 4-16-15,-1 7-13 16,-4 4-24-16,4 2-8 16,2 12-5-16,7 3 0 0,8 4-2 15,3-2-2-15,0 3 3 16,14-6-4-16,6-4-7 16,0-3-2-16,5-7 4 15,-1-2-2-15,-2 0-7 16,-3-4 13-16,-2-1-1 15,-4 3 5-15,-4 1-2 0,-2 1-20 16,-1 0 11-16,-4 0 1 16,-1 5-9-16,-1-2 7 15,0-1 2-15,0-2 3 16,0 0 7-16,0 0 4 16,0-9 5-16,4-2 1 15,3-4 8-15,1 0-4 0,6 3-4 16,3 1 5-16,3 4-2 15,-1 7-3-15,1 0-1 16,-1 3-9-16,-7 10 3 0,-2 1 0 16,-3-1 0-16,-4-1-1 15,-3-1 1-15,0-6 2 16,0-1-2-16,-5-4 3 16,0 0 16-16,2-11 2 15,3-3-8-15,0-2-5 16,11-2-2-16,5 5-5 0,2 5-1 15,4 4-3-15,-1 4 0 16,1 0 0-16,-2 12 0 16,-3 5 1-16,0 2-1 15,-7 1-1-15,-1 1-15 16,-1-1-12-16,-1 0-18 0,-2-8-64 16,-1-6-33-1,-1-6-249-15</inkml:trace>
  <inkml:trace contextRef="#ctx0" brushRef="#br1" timeOffset="-33197.32">4548 17548 633 0,'-3'-6'75'16,"1"1"-30"-16,2 4 7 16,0 1-22-16,4 0-23 15,4 5-4-15,1 5 4 16,2 3-4-16,0 3 0 15,-1 2-3-15,0 3 0 0,-1 6 0 16,-1 1-21-16,-1 4-19 16,1 0-34-16,-4-1-24 15,1-4-31-15,-3-8-156 16</inkml:trace>
  <inkml:trace contextRef="#ctx0" brushRef="#br1" timeOffset="-33064.04">4593 17744 536 0,'0'-3'28'15,"0"-1"-30"-15,3 2-17 0,14-2-76 16,5-1-265-16</inkml:trace>
  <inkml:trace contextRef="#ctx0" brushRef="#br1" timeOffset="-32628.65">4837 17538 637 0,'-7'-2'73'15,"5"2"-47"-15,2 0 17 16,0 13-34-16,9 8 18 16,0 10-8-16,4 6-7 15,1 5-7-15,-1 4-3 16,1 2-1-16,-3-2-1 16,1-3 1-16,5-3-1 0,-1-8-1 15,-6-9-8-15,3-5-17 16,-4-9-39-16,-4-9-53 15,-5 0-96-15</inkml:trace>
  <inkml:trace contextRef="#ctx0" brushRef="#br1" timeOffset="-32513.11">4886 17776 601 0,'0'-13'92'16,"7"-1"-90"-16,18 3-8 15,11 4 1-15,8 2-44 16,4-4-52-16,-2-2-228 0</inkml:trace>
  <inkml:trace contextRef="#ctx0" brushRef="#br1" timeOffset="-32083.49">5611 17519 310 0,'-16'-29'301'0,"0"0"-252"16,3 8 24-16,5 1 11 16,3 12-39-16,5 8-21 15,3 4-14-15,7 17-7 16,4 9 2-16,1 11 1 16,3 4-4-16,-4 5-1 15,-5 2 0-15,-2-8-1 16,-2-5 0-16,-5-8-2 0,0-10-1 15,0-8 3-15,0-11 2 16,1-2 2-16,8-11 1 16,3-3-5-16,8-1 0 15,4 3-2-15,-2 5-3 0,0 5-1 16,-3 2 3-16,-11 5-5 16,-6 8-7-16,-2-1 1 15,-9 2 5-15,-9-1 1 16,-4-3 4-16,-2-1 2 15,2-5 1-15,5-4-4 0,9 0-26 16,8-1-19-16,3-12-55 16,19-3-45-16,7-5-200 15</inkml:trace>
  <inkml:trace contextRef="#ctx0" brushRef="#br1" timeOffset="-31847.42">5914 17706 594 0,'6'-1'132'0,"-5"1"-97"16,-1 0-3-16,2 0 7 15,4 0-13-15,5 0-15 16,5 0-5-16,4 0 1 16,3-9-6-16,1 0-3 15,-5-2-11-15,-4-1-5 16,-10 3 3-16,-5 2 13 0,-9 7 2 16,-11 0 1-16,0 5 0 15,-3 12 12-15,3 7 1 16,10 8-9-16,6 2-4 15,4 4-1-15,14-5-10 16,15 1-32-16,5-9-74 16,9-10-36-16</inkml:trace>
  <inkml:trace contextRef="#ctx0" brushRef="#br1" timeOffset="-30947.65">6468 17691 658 0,'0'0'80'16,"0"0"-72"-16,7 0 27 15,7 0 14-15,4 0-21 16,0 0-13-16,4 8 1 15,-1 7-3-15,-5 1-7 0,-2 3-5 16,0 5-2-16,-8-1 1 16,-2-2-7-16,-4-3-2 15,0-5 2-15,-2-6 3 16,-1-7 4-16,-4 0 4 16,3-15 2-16,3-6-4 15,1-6 3-15,1-3 2 0,11 1-2 16,7 1-3-16,2 4-1 15,2 9-2-15,4 9-1 16,-1 6-2-16,1 6 6 16,-6 15-1-16,0 6-3 15,0 1-1-15,-4 4 0 0,-4 0-17 16,1 0-5-16,-4-7-14 16,2-3-23-16,0-12-18 15,-1-4 24-15,3-6-2 16,-2-8-23-16,2-11 10 0,-4-9 59 15,0-5 33-15,-3-2 25 16,-6-1 7-16,-1 8 2 16,0 2 1-16,-3 8 3 15,-5 10-25-15,-2 8-11 16,3 0-16-16,1 18-7 16,3 7 2-16,1 5 0 0,2 2 2 15,0 4-4-15,5-6 1 16,2-7-1-16,0-5-7 15,-1-12-2-15,0-6 8 16,-1-13 11-16,0-8-6 16,2-10-2-16,-2-4 0 0,7-1 5 15,-2 2-6-15,2 4 5 16,3 6 9-16,1 9-5 16,4 10-3-16,-2 5-5 15,1 8-4-15,0 12 2 16,-5 8-1-16,1 3 1 0,-8 1 0 15,-4 1-1-15,-3-4-1 16,0-8 0-16,0-4 0 16,-9-9 0-16,6-8 4 15,-2-3 30-15,5-15 8 16,0-5-25-16,5-6-4 16,7-1-2-16,5 3-3 0,2 6-3 15,1 3-2-15,2 5 1 16,-1 12-2-16,4 1-1 15,-3 7 1-15,0 9-3 16,-1 5 3-16,0 4-6 16,-1 2-23-16,-4 3-22 0,-5-1-5 15,0-8-68-15,-4-4-58 16</inkml:trace>
  <inkml:trace contextRef="#ctx0" brushRef="#br1" timeOffset="-30796.63">7528 17774 579 0,'7'-5'105'16,"5"-1"-91"-16,6 3 21 15,1 3 3-15,7 0-24 16,-1 0-12-16,4 3-13 16,-2 1-58-16,-2-4-85 0</inkml:trace>
  <inkml:trace contextRef="#ctx0" brushRef="#br1" timeOffset="-30491.56">7777 17755 617 0,'0'0'28'0,"0"0"-4"16,7 0 37-16,7 0-32 15,6-2-27-15,2-3-1 0,-1-2-1 16,2-3 0-16,-6-1-5 15,-8 3-2-15,-2-3 5 16,-6 2 1-16,-1 5 1 16,-3 4 3-16,-6 0 0 15,-4 6 1-15,4 12 2 16,1 1 1-16,1 6-5 0,2 6-1 16,5-5-2-16,0 3-4 15,6-6-32-15,5-3-15 16,3-10-6-16,1-4-7 15,3-6-37-15,-4 0-50 16,0-16-89-16</inkml:trace>
  <inkml:trace contextRef="#ctx0" brushRef="#br1" timeOffset="-29829.71">7989 17813 120 0,'7'-28'227'15,"0"1"-106"-15,0 6-37 16,0 4-8-16,-1 5-6 16,1 7-29-16,-2 5-23 15,2 0-22-15,3 14 5 0,-3 0 0 16,2 6 3-16,-4 2-2 15,-2-1 0-15,-3-4 0 16,0-2-3-16,0-3-8 16,0-7 5-16,-3-2 1 0,-1-3 3 15,4-6 5 1,0-6-1-16,0-3 2 0,9-4-8 16,8-1 13-16,3 1 0 15,2 2-7-15,0 5-4 16,0 3 0-16,-3 8-5 0,-4 1 2 15,-3 7-1-15,-4 8 2 16,-4 5-1-16,-4 3 3 16,1 1-1-16,-1-1 0 15,-5-5 1-15,1-8-3 16,0 1 13-16,4-8-13 16,0-3 3-16,2-3-9 0,9-11 11 15,3 1 0-15,3-3-2 16,2-2 3-16,5 4-4 15,-4 2 1-15,-5 5 1 16,2 7-3-16,-5 0 1 16,-3 0-3-16,-3 8 2 15,-3 7 10-15,1-1-14 16,-2 2-28-16,-1-2-14 0,3-5-8 16,1-5-12-16,0-4-21 15,5 0 30-15,0-13 0 16,1-3 36-16,2-3 69 15,-1-1 40-15,3 2 2 0,-4 2-16 16,-3 6 12-16,0 2-13 16,-3 8-28-16,1 0-22 15,-3 16-17-15,1 13-2 16,-1 10 6-16,2 9-2 16,-2 9-2-16,-3 4 0 0,0 1-2 15,0 3-2-15,-8-8 0 16,1-7-6-16,0-11-7 15,0-11-11-15,3-11-4 16,0-15 4-16,-1-2 11 16,2-20-46-16,-3-12-45 15,-2-10-22-15,-6-6-187 0</inkml:trace>
  <inkml:trace contextRef="#ctx0" brushRef="#br1" timeOffset="-29627.47">8471 17719 549 0,'12'-3'98'0,"-2"-19"-30"16,2 20-20-16,2 2 1 16,-2 9-12-16,1 13-21 15,1 6-9-15,-4 8-3 16,-2 5-1-16,-8 4-4 0,0-7-6 16,-8 0-26-16,-4-7-28 15,-3-10-37-15,1-9 18 16,4-8 27-16,2-4-24 15,8-20-135-15</inkml:trace>
  <inkml:trace contextRef="#ctx0" brushRef="#br1" timeOffset="-29429.09">8729 17578 380 0,'3'-23'231'0,"11"5"-156"15,-14 7-8-15,0 8-6 0,0 3-31 16,-7 7-19-16,-3 11-7 15,2 7 0-15,-1 8-3 16,4 9 0-16,3 2-1 16,2 2 0-16,0 1-9 15,0-1-20-15,2-4-17 16,0-10-38-16,-2-11-50 0,0-9-261 16</inkml:trace>
  <inkml:trace contextRef="#ctx0" brushRef="#br1" timeOffset="-29012.89">8643 17726 575 0,'0'-3'30'0,"8"-8"-28"16,6 11-3-16,8 0 5 16,3 11-4-16,2 1-3 15,-1-1-12-15,-4-1 2 16,-2-3-13-16,-11-3-9 0,-1-4 23 15,-8 0 14-15,0 0 15 16,-3 0 19-16,-7 6-5 16,-1 6-1-16,3 2-4 15,-2 4 1-15,7 3-9 0,3 1-9 16,0-1-4-16,3-7-3 16,10 1 0-16,5-8-1 15,0-4-2-15,2-3-3 16,-1-1-1-16,1-10 5 15,-4-2 1-15,-3 1 6 0,-4-1 35 16,-4 4-4 0,0 4-11-16,-3 4-9 0,0 1-2 15,-2 6-8-15,0 13-9 16,2 2 1-16,-2 6 0 16,2 3 0-16,-2 4-5 15,0 0-23-15,-11-5-25 0,-1-7-107 16,-3-2-276-16</inkml:trace>
  <inkml:trace contextRef="#ctx0" brushRef="#br1" timeOffset="-28844.35">9128 18263 702 0,'0'4'127'0,"0"-4"-98"15,-14 0-26-15,-6 0 6 16,-6 0-4-16,-10 0-5 15,-2 5-3-15,-3-1-21 0,5 3-38 16,4 0-46 0,15 4-7-16,16-4-165 0</inkml:trace>
  <inkml:trace contextRef="#ctx0" brushRef="#br1" timeOffset="-28659.81">9325 18424 779 0,'-4'7'60'0,"-23"-2"-35"16,-14 0-6-16,-9-1 4 16,-15 4-13-16,-5-5-6 0,-2-1-3 15,2-2-2-15,12 0-3 16,17 1-43-16,28 1-47 16,21 7-28-16,38 0 73 15,30 2-170-15</inkml:trace>
  <inkml:trace contextRef="#ctx0" brushRef="#br1" timeOffset="-28570.17">9564 18618 747 0,'-53'15'46'0,"-42"-4"-36"15,-42-7-32-15,-33-4-119 16</inkml:trace>
  <inkml:trace contextRef="#ctx0" brushRef="#br0" timeOffset="24280.08">4932 12521 109 0,'-7'0'275'0,"2"0"-202"15,0 0-2-15,3 0-20 16,0 0-2-16,2 0-5 16,-1-2-7-16,1 2-12 0,0 0-2 15,0 0-6-15,0 0-7 16,0 0-5-16,0 0-2 15,0-2 1-15,1 2 2 16,6-1 6-16,2-1-1 16,4-1-1-16,3-1-7 0,2-3 4 15,3 1-3-15,4 1-1 16,4 0-2-16,2 0 0 16,1-3 0-16,2 4-1 15,2-1 0-15,2 2 1 16,-2-1-1-16,3 1 2 0,-1-1-2 15,3 3 0-15,-1-3 0 16,2 4 0-16,2-4 1 16,1 4 1-16,-2 0-1 15,2 0-1-15,2 0 1 16,-3-2 0-16,5 2 1 0,-1 0-2 16,1 0 2-16,2 0-1 15,0 0-1-15,1 0 0 16,-2 0 2-16,2 0-4 15,-1 0 3-15,2 0 0 16,0 0-1-16,1 0 0 0,2-1 2 16,-2-1-2-16,2 0 2 15,2 0 1-15,1 1-1 16,1-3-1-16,1 2 0 16,0-2-1-16,5 2-1 15,-1 1 2-15,1-1-1 16,3-1 1-16,4 1-1 0,-1-2-1 15,2 3 3-15,1-3-2 16,1 1-2-16,0-3 4 16,4 4-2-16,-2-1-1 15,5-1 2-15,2 1-1 16,0-1 1-16,5 1-1 0,-2-1 0 16,2 0 0-16,2 1 0 15,-2-1-1-15,1-1 1 16,1 1 1-16,1 0-1 15,2 1 0-15,-1-2 1 16,-1-1-1-16,0 1-1 0,2 0 2 16,-1-1-2-16,1 1 1 15,-2 0 1-15,7-2-1 16,-5 1 0-16,0-1 1 16,0 3-1-16,0-3-1 15,2 0 1-15,-2 2 0 0,6-4 1 16,-2 1-1-16,1 0 0 15,-1 1 0-15,-1-2 0 16,7 1 0-16,-6-2 0 16,4 1 2-16,0 0-3 15,-1 0 1-15,0 0 1 0,0-2-1 16,1 0 2-16,-1 3-4 16,2-3 2-16,-2 4 2 15,-2-3-4-15,-2 2 4 16,0-1-2-16,-3 1 0 15,-1-2-2-15,-3 3 4 16,-1 1-2-16,0-2 0 0,-3 3 0 16,0-2 0-16,1 0 0 15,-2-1 0-15,-1 1 0 16,-2 3 0-16,4-4 0 16,-3 2 1-16,1 0-1 15,-7 2 0-15,4 0-1 0,-6 0 2 16,-1 0-1-16,0-1-1 15,1 0 1-15,-3 3 1 16,2 0 0-16,1-2 0 16,-1 0 0-16,-1 1 2 15,-3-1-2-15,-3-1 1 0,0 2-1 16,-4 0 0-16,1-2 0 16,-6 1 0-16,-4 1 0 15,1-1 0-15,-4 0-1 16,-6 1 0-16,-2 2 1 15,-6-2-1-15,-10 2 0 16,-6 1 0-16,-10-4-17 0,-12-1-48 16,0-10-163-16</inkml:trace>
  <inkml:trace contextRef="#ctx0" brushRef="#br0" timeOffset="38752.87">9530 13462 309 0,'-12'0'192'0,"4"0"-155"0,4 0 20 15,2 0-6-15,2 0-10 16,0 0-12-16,0 0-21 16,6 0 2-16,2 4 6 15,6 2-3-15,3-1-3 16,1 1-3-16,8 2-1 16,2 1-2-16,8-3 4 0,3-1 0 15,10 0 2-15,8 1 1 16,6-4-6-16,11 0-2 15,6-1-1-15,10 1-2 16,8-1 3-16,2 2-3 16,7-3 1-16,5 1-1 0,8 1 0 15,3 0 0 1,4-2 1-16,4 0-1 0,4 2 1 16,-1-2-1-16,2 1 0 15,1-1 0-15,-6 0 2 16,0 0 2-16,-2 0 2 0,-7-1-2 15,-5 1 0-15,-3 0 0 16,-9 0-2-16,-2 0-1 16,-9-6 1-16,-5 1-1 15,-7 0-1-15,-6-4-5 16,-8 2 6-16,-7-1 4 16,-5-2 0-16,-10-1 0 0,-5 4-3 15,-6-3 0-15,-7 0-2 16,-6 5-2-16,-5-6-7 15,-9-4-72-15,-8-10-215 16</inkml:trace>
  <inkml:trace contextRef="#ctx0" brushRef="#br1" timeOffset="-158354.96">3781 8817 470 0,'-1'-7'4'0,"-3"1"-31"16,1 4 25-16,-3 0-12 16,-1 1-26-16,-6 1-34 0,-3 0 42 15,-2 0 28-15,-2 0 5 16,-2 3 5-16,0 3-4 16,-3-1-5-16,-1 2-9 15,3-2-12-15,-1 1 24 0,1 0 8 16,3-1 21-16,5-2-1 15,-4 2 13-15,4-1 17 16,3-2-4-16,5 0 5 16,0-2-10-16,6 0-1 15,-4 0-1-15,5 0-7 16,0 0-20-16,12 0-14 0,0 0-2 16,4 0 1-16,5 0 2 15,6 0-4-15,6 0-1 16,1 0-2-16,8 2 0 15,4 3 0-15,6-1 1 16,11-1-1-16,8 0 0 16,7 1 3-16,9-1 2 0,8 2-10 15,7-2 3-15,9-1 3 16,4-1 0-16,10 3-1 16,5-4-2-16,3 2 2 15,3-1 2-15,6 1-3 0,6-2 1 16,-1 2 0-16,7-4 0 15,1 2 0-15,1 0 2 16,2 0-1-16,-2 0-2 16,-2 0 6-16,-3-2 0 15,-1-3-1-15,-7 2 0 0,-6-2 2 16,-10-1-4-16,-10-1 1 16,-12 0-1-16,-9 0 0 15,-17-3-1-15,-18 2 0 16,-11 1 1-16,-20-1-7 15,-13 3-16-15,-17 0-33 16,-9-2-65-16,-23 1-335 16</inkml:trace>
  <inkml:trace contextRef="#ctx0" brushRef="#br0" timeOffset="-2999.69">3151 8849 67 0,'0'-4'535'16,"0"-4"-481"-16,0-2-6 15,0-2-5-15,-2-1 4 16,-5-1-25-16,-4-2-7 0,-5 0 3 15,-2 2-5-15,-2-1-5 16,-7 7 1-16,0 4-3 16,0 4 0-16,1 4-1 15,-1 14-5-15,5 3 2 16,4 9-2-16,7 2 0 16,8 6-1-16,3-1-1 0,3-5 0 15,12-3 1-15,4-10-4 16,5-6 2-16,1-13 3 15,1 0-1-15,-5-13 2 16,-1-10 1-16,-5-5 3 16,-3-4-1-16,-4 0 2 0,-2 1 1 15,-3 4 3-15,1 8 3 16,-2 3 0-16,2 10-4 16,3 6-4-16,1 2-6 15,11 16-9-15,2 11 8 0,6 6 3 16,5 10 1-16,2 3-2 15,-1-2-2-15,-1-1 2 16,-7-7-5-16,-5-10 1 16,-5-10 3-16,-8-11 2 15,-7-7 1-15,0-13 5 16,0-13 4-16,-5-10-6 16,0-9-1-16,5-5-3 0,0 0-2 15,3 0-4-15,9 10-20 16,4 5-20-16,-1 13-92 15,-3 11-186-15</inkml:trace>
  <inkml:trace contextRef="#ctx0" brushRef="#br0" timeOffset="-2361.48">1988 8772 662 0,'-2'-7'67'0,"2"3"-21"0,0 4-4 16,9 4-19-16,6 14-17 16,7 10 3-16,7 10 4 15,3 12-3-15,8 5-5 16,-2 2-1-16,-2-4-3 15,-6-6 0-15,-3-13-1 0,-8-11 0 16,-4-16 2-16,-6-7 3 16,-5-21 24-16,-3-13 8 15,1-12-18-15,-2-13-12 16,0-9-4-16,0-2-1 16,0 4-2-16,0 8 1 0,0 9-1 15,0 14-6-15,0 9-13 16,-3 18-22-16,-10 8-21 15,-3 16-71-15,-8 10-68 16,-2 16-128-16</inkml:trace>
  <inkml:trace contextRef="#ctx0" brushRef="#br0" timeOffset="-2238.86">2025 9000 479 0,'-5'11'93'16,"7"-11"-40"-16,27-1 2 15,17-17 19-15,22-7-43 16,13-4-16-16,19-5-12 0,10-1-4 15,5 1-33-15,-4 1-156 16</inkml:trace>
  <inkml:trace contextRef="#ctx0" brushRef="#br0" timeOffset="-1898.45">3747 8703 708 0,'-11'-22'22'16,"-6"6"4"-16,-5 5 10 16,-4 11 2-16,-2 0-27 15,-1 15-9-15,-2 11 0 16,5 10 5-16,4 7 1 15,6 5-3-15,11 2-1 0,5 2-2 16,11-6-1-16,13-5-1 16,9-3 2-16,7-12-3 15,3-8-1-15,4-9-5 16,-1-9-15-16,1 0-9 16,-4-16-16-16,-4-7-7 0,-12-4-28 15,-9-5-75-15,-14-2-240 16</inkml:trace>
  <inkml:trace contextRef="#ctx0" brushRef="#br0" timeOffset="-1743.52">3554 8881 651 0,'-24'0'57'0,"19"0"-45"16,8 0 9-16,31 0 7 16,14 0-7-16,15-9-18 15,10-3-2-15,7-1-7 16,-8 3-31-16,-5-2-34 15,-8 4-52-15,-16-1-107 0</inkml:trace>
  <inkml:trace contextRef="#ctx0" brushRef="#br0" timeOffset="-1331.36">4148 8747 68 0,'0'-18'304'0,"0"4"-170"16,-13 0-43-16,1 6-5 0,-5 3-30 16,1 7-31-16,-2 1-10 15,4 14-9-15,1 8-3 16,9 7-4-16,4 7 0 15,4 5 2-15,12 5 1 16,5 1 1-16,6-6-3 0,0-1-3 16,4-9-6-16,1-12 8 15,2-10 0-15,0-12 0 16,-4-4 5-16,-6-19-1 16,0-12-1-16,-7-10 2 15,-7-10-2-15,-8-10-1 16,-2-4-11-16,-12 3-3 0,-12 3-14 15,-8 15-9-15,-7 10 25 16,-5 17 26-16,3 16 8 16,2 5-8-16,2 12-8 15,13 12 8-15,10 8-4 16,13 3-7-16,2 5 4 0,21-1 2 16,12-3-1-16,9-4 4 15,6-6 3-15,7 1-3 16,-4-5-7-16,-4-1 1 15,-5-2-2-15,-5 5 1 16,-9 2 0-16,-2 7-5 0,-8 6-2 16,1 0-36-16,-1 2-125 15</inkml:trace>
</inkml:ink>
</file>

<file path=ppt/ink/ink1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8:47:41.4900000"/>
    </inkml:context>
    <inkml:brush xml:id="br0">
      <inkml:brushProperty name="width" value="0.05292" units="cm"/>
      <inkml:brushProperty name="height" value="0.05292" units="cm"/>
      <inkml:brushProperty name="color" value="#002060"/>
    </inkml:brush>
  </inkml:definitions>
  <inkml:trace contextRef="#ctx0" brushRef="#br0">1835 5406 528 0,'-8'-18'66'0,"1"0"-36"0,2 6 17 15,3 2 8-15,2 4-24 16,0 4-14-16,0 2-12 16,0 3-7-16,4 15-6 0,4 11 6 15,4 7 3-15,-3 8-1 16,1 8 2-16,-2 1-2 15,-1-3 0-15,0-3 2 16,-2-10-2-16,0-8 0 0,0-8 1 16,0-7-1-16,-2-5 0 15,1-3 0-15,-1-5 1 16,4-1 2-16,3 0 2 16,2 0 5-16,8-8-5 0,5-5-2 15,5 0-1-15,-1-2-1 16,3 0-2-16,-1-3 2 0,-4 4-1 15,-5 2 0 1,-6 1 1-16,-7 2-1 0,-2 5-1 16,-4 2-8-16,-1-1-6 15,-2 3-9-15,0 0-13 0,2-3-19 16,6-1-37-16,4-3-45 16,0-4-62-16</inkml:trace>
  <inkml:trace contextRef="#ctx0" brushRef="#br0" timeOffset="393.12">2379 5506 528 0,'-7'-16'29'16,"3"-6"8"-16,4-1 4 15,7-2-14-15,11-2-22 16,2 4-4-16,1 7 0 16,1 5 1-16,-4 10-2 0,-3 1-2 15,-10 12-2-15,-2 8-14 16,-3 5 3-16,0 2-3 16,-7-4 1-16,2-4 14 15,2-2 3-15,3-10 1 16,0-4 3-16,7-3-3 15,13 0 3-15,2 0-1 0,9 2-2 16,-1 1-1-16,1 7 0 16,-8 4 1-16,-10 4-2 15,-5 3 0-15,-8 4-1 16,-15 0 3-16,-9 0 3 0,-2-8 10 16,-3-4 7-16,2-4-9 15,7-11-9-15,6 2-2 16,6-18-50-16,8-4-118 15</inkml:trace>
  <inkml:trace contextRef="#ctx0" brushRef="#br0" timeOffset="1065.95">1080 6612 399 0,'-1'-5'67'0,"-8"1"-3"16,-4 1 8-16,-1 3-21 0,2 0-28 15,-3 10-10-15,-1 6-1 16,1 4-6-16,1 6 0 16,5 5-1-16,4 1-2 15,3 1-1-15,0 0 1 16,7-1-2-16,8-7 0 16,3-4-1-16,6-6 0 0,3-6 0 15,4-9 0-15,2 0 1 16,1-6-2-16,-2-8-4 15,3-1-8-15,-6-4-20 16,-6 1-31-16,-7-2-35 16,-10 3-44-16,-4 2-189 15</inkml:trace>
  <inkml:trace contextRef="#ctx0" brushRef="#br0" timeOffset="1222.12">984 6821 511 0,'-4'0'46'15,"4"-6"-37"-15,16-10 12 16,11-7-9-16,7-2-4 16,8-5-7-16,6 3-1 15,2-3 0-15,-5 5-43 16,-7 0-121-16,-9 7-237 0</inkml:trace>
  <inkml:trace contextRef="#ctx0" brushRef="#br0" timeOffset="2006.36">1961 6370 478 0,'0'-8'33'16,"-7"2"-11"-16,-3 0 41 15,-2 4-9-15,-3 2-32 16,-4 2-19-16,-5 12-4 16,-3 10 2-16,-3 5 0 0,-1 7 2 15,6 5-1-15,4 3 2 16,10-4 4-16,11-6-6 15,8-2-1-15,18-9-1 16,14-6 1-16,11-11 6 0,5-6-3 16,7-1-2-16,-2-16-1 15,-3-1-4-15,-3-2-3 16,-10-5-12-16,-5 0-19 16,-11-3-33-16,-10-7-54 15,-14-2-123-15</inkml:trace>
  <inkml:trace contextRef="#ctx0" brushRef="#br0" timeOffset="2240.67">1956 6125 577 0,'-12'-4'9'16,"5"1"22"-16,4 3 36 0,3 5-34 15,3 17-30-15,6 13 0 16,4 20 22-16,1 17-3 15,1 13-11-15,-5 13-9 0,-1 4-1 16,-4 0 1-16,1-11-2 16,-4-8-5-16,0-11-7 15,1-17 2-15,-3-14-1 16,4-16-6-16,1-16-21 16,4-12-45-16,4-31-36 15,-1-20-184-15</inkml:trace>
  <inkml:trace contextRef="#ctx0" brushRef="#br0" timeOffset="2724.93">2449 6071 457 0,'-3'0'55'0,"0"2"-52"16,3 8 5-16,0 7 24 15,0 4-2-15,6 8-13 16,3-1-6-16,0 5-2 0,0-5 0 16,4 1 0-16,-3-2-2 15,3-6 0-15,-2-5 2 16,2 0 0-16,1-4-3 0,-4-2-2 15,3-2-1-15,-1-4 0 16,3-4-1-16,3 0 1 16,0-4-2-16,5-8-2 15,0-6-20-15,-1-3-30 16,-5-3-33-16,-9 3-72 0,-8 4-141 16</inkml:trace>
  <inkml:trace contextRef="#ctx0" brushRef="#br0" timeOffset="3043.86">1799 6525 51 0,'-2'7'353'0,"2"-7"-349"0,13 0-15 16,9-10 40-16,10-2 12 0,9-4-28 15,8-5-10-15,2-2-2 16,5-6-13-16,0-1-76 15,-2-2-244-15</inkml:trace>
  <inkml:trace contextRef="#ctx0" brushRef="#br0" timeOffset="3740.57">2899 6145 396 0,'-7'0'55'0,"0"-6"-11"15,2 0 23-15,5-4-25 16,0 0-27-16,0-5-11 16,11 5-3-16,-1-3-2 15,7 6 0-15,-2 4-1 16,0 1-1-16,-3 2-9 0,2 7 1 15,-9 9-13-15,-3 7 4 16,-2 4 5-16,0 0 1 16,-2-2 7-16,-2-6 6 15,1-3 1-15,1-7 8 0,2-6 10 16,4-3-5-16,6 0 4 16,8-1-5-16,3-3-8 15,5 1-3-15,-5 3-1 16,1 0-1-1,-8 8 0-15,-7 14-12 16,-7 3-8-16,-5 5 0 16,-15 4 20-16,-11 0-5 0,-4-2 1 15,-5-3 1-15,-2-3-4 16,0-5-27-16,4-9-44 16,6-5-119-16</inkml:trace>
  <inkml:trace contextRef="#ctx0" brushRef="#br0" timeOffset="4139.85">1282 7256 502 0,'16'-4'21'16,"14"-15"-23"-16,19-8 18 16,17-7 33-16,16-7-20 0,16-4-14 15,17-1-4-15,7-1-3 0,11-2-1 16,5 2-3-16,-1-1-4 15,2 0 1-15,-7 5 0 16,-4-1-1-16,-13 1 1 16,-10 6-1-16,-13 2 1 15,-14 1 0-15,-12 8-1 16,-15-1 0-16,-12 4 0 16,-10 2 0-16,-9 5-4 0,-9-4-24 15,-11 0-49-15,-5-7-179 16</inkml:trace>
  <inkml:trace contextRef="#ctx0" brushRef="#br0" timeOffset="8784.84">8113 6733 228 0,'-8'-2'195'0,"1"0"-153"0,5 1 12 16,-1-1 1-16,3 0-15 15,0 2-15-15,0 0-10 16,2 0-3-16,8 0 0 15,7 2 5 1,5-2 7-16,5 0-1 16,7 0-4-16,5 0-4 15,5-2-5-15,3-1-4 0,3-1-3 16,2 1-2-16,4-1 0 16,-8-2-1-16,1 1 0 15,-6 2 1-15,-6-1-2 16,-9 2 2-16,-7 1-2 15,-8 0 1-15,-4 1 1 0,-5 0-1 16,-3 0 1-16,-1 0 1 16,0-3-2-1,0 3-1-15,0 0 0 0,0 0-3 16,0 0-6-16,2 0-6 16,1 0-11-16,1 0-8 15,2-1-5-15,-1-4-19 16,-1 2-15-16,1-5-20 0,-1 2-23 15,-3-6-94-15</inkml:trace>
  <inkml:trace contextRef="#ctx0" brushRef="#br0" timeOffset="9104.48">8753 6547 349 0,'-7'-5'72'0,"0"1"-17"15,2 0 3-15,3 2-5 0,2 2-11 16,0 0-17-16,0 0-9 15,0 0-5-15,0 0-4 0,0 0-4 16,7 0 4-16,2 3 5 16,4 6 2-16,3-4-2 15,2 5-2-15,1-2-5 16,3 5-2-16,-2-1-2 16,-1-1-1-16,0 3 1 15,-4-1-2-15,-1-1 2 0,-6 0-1 16,-3 1 0-16,-3-1-1 15,-2 1 1-15,0 1 1 16,-7-2-1-16,-7 8 1 16,-8-5-3-16,-3 0-14 15,-4 6-24-15,-3-6-32 0,0-1-45 16,0-4-111-16</inkml:trace>
  <inkml:trace contextRef="#ctx0" brushRef="#br0" timeOffset="9908.6">9583 6681 375 0,'0'-9'24'0,"2"1"15"16,-1-6 23-16,-1 3-15 16,0-2-14-16,0-3-17 15,0 3-1-15,-3 0 1 16,-6 0 0-16,2 4 1 15,-4 6-10-15,-1 0-5 0,0 3-3 16,-3 0-1 0,1 9 0-16,-1 6 1 0,3 2-1 15,0 0 1-15,7 1-2 16,3-3-1-16,2 0 3 16,0-5 0-16,12-3 0 15,-2-2 0-15,4-5 0 0,3 0 2 16,0-3 0-16,0-6-1 15,1-1 2-15,-2-2-1 16,-3 2 1-16,-3 2 4 16,-1 2 1-16,0 2-3 0,-3 3-2 15,1 1-2-15,-2 1-3 16,4 12 0-16,2 1 2 16,0 9 2-16,1 4-1 15,1-2 0 1,1 5 0-16,-3-6 0 15,1-1-2-15,2-7 1 16,-4-5 1-16,-3-4 0 16,-4-6 0-16,4-1 1 0,0 0 6 15,-2-7 17-15,0-4 1 16,0-4-7-16,4-5-6 16,-1-1-5-16,1-1-7 15,1-3 0-15,1 6-12 16,2 2-23-16,-3 5-40 15,0 5-45-15,-3 7-79 0</inkml:trace>
  <inkml:trace contextRef="#ctx0" brushRef="#br0" timeOffset="10283.51">10007 6790 30 0,'2'0'341'0,"-1"-5"-309"0,-1-4 21 16,0 4 11-16,0-1-21 15,0 3-16-15,-5-1-6 16,-2 4-4-16,0 0-10 16,-4 0-5-16,2 10-2 15,0 5 1-15,0 3 0 16,2 3-2-16,3 3 0 0,4-2 1 15,0 0-1-15,9-6 0 16,6-1 0-16,2-8 0 16,3-6 0-16,4-1 0 15,-3-3 1-15,-1-13 2 16,-3-4 0-16,-7-2 1 0,-6-4 2 16,-4-1 0-16,-7 0-4 15,-12-1-11-15,-2 6-21 16,0-1-28-16,-1 5-31 15,6 5-58-15</inkml:trace>
  <inkml:trace contextRef="#ctx0" brushRef="#br0" timeOffset="10767.77">10016 6403 434 0,'-43'-18'24'16,"-3"-1"-19"-16,-5 3 27 16,0 4 13-16,-3 2-12 15,1 7-24-15,-1 3-2 16,2 0 2-16,2 10-3 0,6 11-2 16,7 5-2-16,6 8 2 15,8 9-4-15,9 4 1 16,4 7-1-16,10 4 0 15,0 8 1-15,19-4 0 0,2 0-1 16,6 1-1-16,7-5 2 16,2-4-1-16,5-6 0 15,5-7 1-15,0-7 0 16,3-7 0-16,5-8-3 16,-3-8 1-16,3-7 0 0,2-4 1 15,-4-6 0-15,-2-10 1 16,-1-5-2-16,-4-4 0 15,-2-4 1-15,-7-6 1 16,-2-7 0-16,-5-5 1 16,-7-9 1-16,-5-8 7 15,-8-4 1-15,-9 0 8 0,-9-1-7 16,-18 7-4-16,-14 5-4 16,-11 11-2-16,-13 8-3 15,-6 16-13-15,0 10-29 16,3 6-39-16,5 6-73 0</inkml:trace>
  <inkml:trace contextRef="#ctx0" brushRef="#br0" timeOffset="11928.06">13853 6634 411 0,'2'-12'48'16,"0"0"-44"-16,0-2 45 16,1 0-6-16,-1-4-14 0,0 3-15 15,-2 1-2-15,0 0 11 16,-2 5-3-16,-9 3-10 16,-5 2-6-16,-3 4-4 15,-5 0-1-15,-3 7-1 16,-2 9 0-16,2 3 1 0,5-1 0 15,3 5 1-15,9-1-4 16,8-1 1-16,2-3 1 16,3-2 1-16,15-2-1 15,4-5-2-15,7-4-6 0,3-5 3 16,0 0 0-16,2-5 2 0,-3-6-5 16,-3-3 3-16,-4-4 5 15,-7 2 3-15,-3-1-1 16,-6-2 6-16,-3 5 9 15,-1 2 2-15,-4 4 3 16,0-1 0 0,0 6-4-16,0 3-6 0,0 0-6 15,0 0-6-15,0 5-3 16,6 8 2-16,-1 5 2 16,4 5 1-16,1 2-1 15,2 6 1-15,0 0 0 16,-2 3-2-16,2 0-7 15,-2-2 0-15,-3-1 1 0,3-6-5 16,-5-6 9-16,0-6 4 16,-3-6 0-16,2-7 1 15,-1 0 17-15,3-11 16 16,-2-10-11-16,4-4 0 0,1-7-7 16,4-2-8-16,1 3-7 15,-3 3-3-15,2 3-13 16,-1 7-18-16,-1 5-15 0,0 8-37 15,-1 5-48-15,-2 0-107 16</inkml:trace>
  <inkml:trace contextRef="#ctx0" brushRef="#br0" timeOffset="12146.75">14335 6771 464 0,'0'0'107'0,"0"0"-68"15,2 0 14-15,-2 0-9 16,1 0-20-16,3 7-21 0,-2 4-4 16,1 1 3-16,2 5 3 15,1 1-4-15,0 0 0 16,-3-1-1-16,1-3 0 16,1-3-18-16,-2-4-22 15,-1-7-37-15,2 0-35 16,-3-4-56-16</inkml:trace>
  <inkml:trace contextRef="#ctx0" brushRef="#br0" timeOffset="12735.74">14222 6306 237 0,'-17'-11'63'0,"0"-2"-18"15,-7 4 3-15,-3 2-1 16,-4 0-20-16,-6 4-16 16,-6 0-8-16,-7 3-2 15,-3 0-1-15,-6 9 1 0,1 6 4 16,2 3 3-16,-2 7 6 15,4 5 2-15,5 5-2 16,8 7-4-16,5 4 1 16,9 6-8-16,13 3-1 15,8 3-1-15,6 1 2 16,17 2-2-16,10-1-1 0,9 0 1 16,8-5-1-1,5-2 1-15,7-4 0 0,3-8-1 16,4-6 1-16,7-5 0 15,-1-6 3-15,2-12 8 0,-1-4 0 16,-4-8-7-16,-1 0-4 16,-6-4 1-16,-3-9-2 15,-5-8 1-15,-2-2-1 16,-8-10 1-16,-1-4 1 16,-4-6-1-16,-7-5 1 0,-2-5 0 0,-10-3 11 15,-5-2 9-15,-10 1 0 16,-6-3-3-16,-18 3-8 15,-13 0-7-15,-11 6-2 0,-8 1-2 16,-4 7-1-16,-5 4 1 16,-3 9-1-16,5 8-7 15,6 8-28-15,3 1-54 16,3 5-123-16</inkml:trace>
  <inkml:trace contextRef="#ctx0" brushRef="#br0" timeOffset="16478.14">14078 6004 284 0,'-11'-4'20'0,"-4"0"2"0,1 1 23 15,-2 1-11-15,2 2-20 16,-5 0-11-16,0 0-1 16,-1 0 7-16,-3 0 4 15,0 0 0 1,-2 5 0-16,-2 1-3 0,0 1-3 16,0 2-1-16,-2 0-4 15,0 2 6-15,-3 3 1 16,1 2 3-16,-1-1 1 15,0 4-1-15,3 2-2 16,-2 1-6-16,1 3 1 0,3 1 0 16,4 3-1-16,1-2-1 15,4 1 0-15,2 1 1 16,3-3 1-16,1 5-2 16,0-1 1-16,2 1-2 15,0-2 2-15,1-1-1 16,3 2 1-16,1 0 2 15,1-2 1-15,1 3-2 0,1 4 1 16,2-2 1-16,0 5-1 16,0-3-1-16,2 2 0 15,8 0 0-15,3-2-1 0,3-2-1 16,4-2 0-16,0-1-1 16,6-1 2-16,-2-4 0 15,3 2 0-15,0-6-1 16,0 4 0-16,2-2-3 15,-4 0 1-15,1 2-1 0,1-2 0 16,0 0 1-16,0 1 0 16,-1-4-2-16,1-1 2 15,1-3 0-15,3 0-1 16,-1-5 1-16,4-1 0 16,2 1 4-16,0-4-1 15,1 1 0-15,0-5-2 0,-1 1 0 16,0-3 0-1,3-1 1-15,-5 0-1 0,6 0-2 16,-4-5 1-16,1-2 1 16,-3 0 1-16,0-4 1 0,0-1 0 15,-3 1-2-15,3-3 0 16,-4-1 1-16,-1-1-2 16,0-2 1-16,-2-1 1 15,0-1-1-15,0 1 2 0,-3-1 0 16,-5 1 2-16,1-3-3 15,0 1-2-15,-2-3 0 16,0 1 0-16,-2 0 0 16,0-1-1-16,-4 0 0 0,3 1 1 15,-6 0 0 1,1-2-1-16,-3-3 1 0,0 4 1 16,-1-5-2-16,-2 2 1 15,1-3 0-15,0 1-1 16,-3-1 0-16,3 2-1 0,-5-1 1 15,0 4 0-15,0 0 0 16,-5-2 0-16,-2 2 1 16,0-1 0-16,-5 1-1 15,2 0 1-15,-2-1-1 16,-1-2 0-16,-1 3 0 16,0 0-1-16,-2 0 0 0,-3 4 1 15,2 0-1-15,-2 1 0 16,2 3 1-16,-3-1-1 15,3 1 1-15,-2 1 0 16,1 2-1-16,1 1 0 16,-2 0 0-16,2 0 0 0,-3 0-1 15,0 1 0-15,0-2-2 16,-5 3-2-16,2-2 3 16,-3 2 1-16,-3 1 0 15,1-1 1-15,-3-1 1 16,1 1-1-16,-3-2 0 0,1 1 0 15,-5-1 0-15,-3 1-3 16,0 1-7-16,1 1-2 16,-2 2 4-16,0 7-3 15,-1 1-16-15,1 0-31 16,2 9-55-16,2-2-199 16</inkml:trace>
  <inkml:trace contextRef="#ctx0" brushRef="#br0" timeOffset="29656.85">10370 6676 330 0,'0'0'54'0,"0"0"-12"16,0-4 19-16,0 0-25 0,0 3-11 15,0-1-9-15,3 1-6 16,1 2-1-16,3-1 2 16,1 0-4-16,-3 0 2 15,2 0 0-15,0 0 1 16,2 0 0-16,4 0-2 0,-3 0-2 15,7-1-1-15,0-3-1 16,5 1-4-16,0-1 1 16,3 0 1-16,3-1-1 15,5 1-1-15,-1-1 1 16,1 0-1-16,4 1 2 16,-1 0-1-16,5 0 3 15,3 0 2-15,0 0 3 0,3 1 1 16,-2 2 0-16,4-2-3 15,-1 0-2-15,0 2-3 16,0-1-1-16,1 1 1 16,0-3-2-16,1 4 0 15,0-3 1-15,1 2-2 0,2-2 1 16,3 2 1-16,0-1-1 16,-2 0 1-16,1 2 2 15,1-2 0-15,1-2-2 16,1 2 0-16,0-2-2 0,3 3 2 15,1-2-1-15,1-1 2 16,-2 1-2-16,2-1 0 16,2 0 0-16,-3 2 0 15,-2-1 0-15,-3 1 0 16,3 0 1-16,-6 0 0 0,-4-1-2 16,2 2 1-16,-1-1 1 0,-2-2-1 15,-2 3 0-15,0-1 0 16,-7-2 0-16,6 1 1 15,-10 2-1-15,-2-1 0 0,-2 1 1 16,-3-3-2-16,0 4 3 16,-2-3 1-16,0 3 2 15,0-1 0-15,2 1-2 16,-2 0 3-16,-3 0 0 0,3 0-4 16,-3 0-1-16,1 0 0 15,-2 0-1-15,-2 0 0 16,1 0 1-16,-2-3-1 15,-1 3 1-15,0 0-1 16,-2 0-1-16,0 0 2 16,-3 0-2-16,-1 0 3 15,-3 0-1-15,-3-1 2 16,-1-1 0-16,-2-2 0 0,-2-2 1 16,-2 1-3-16,0-3-23 15,-2-3-35-15,-8-2-46 0,-2-2-65 16,0-6-187-16</inkml:trace>
  <inkml:trace contextRef="#ctx0" brushRef="#br0" timeOffset="30126.93">13132 6268 248 0,'0'2'35'16,"0"-1"-68"-16,2 1 19 0,6 2 28 16,1-3 0-16,0 3-8 15,-1-2 15-15,-3-1 23 16,-3-1 1-16,-1 3 4 16,-1-3 10-16,0 0-10 15,0 0-6-15,0 0-10 0,0 1-8 16,6 3-8-16,1 1-10 15,6 3 5-15,-1 6 5 16,6-2-5-16,6 6-2 16,-3 0-5-16,1-1-2 15,-1 0-1-15,-1-1 1 16,-2-2-3-16,-6-4 0 16,-1 0 0-16,-4-3 1 0,-3-2-1 15,-2 2 0-15,-2 2-1 16,0 0 2-16,-9 4 5 15,-2 0 1-15,-2 4-4 16,-3 3 0-16,2-5-1 0,-3 6-1 16,2-3-1-16,-2-2 1 15,-2 1-1-15,-3-3-5 16,-3-2-27-16,-8-5-27 16,-2-7-39-16,-6-4-114 15</inkml:trace>
  <inkml:trace contextRef="#ctx0" brushRef="#br0" timeOffset="30688.12">11948 6141 392 0,'-24'0'15'0,"2"0"-14"16,-3 0 12-16,1 11 35 15,6 5-21-15,0 2-13 16,7 5-3-16,6 0 6 16,5 2 1-16,0 0-4 0,8 0-1 15,7 0-4-15,7-5-5 16,9 1-1-16,1-6 1 15,4-5-1-15,3-5-1 16,-2-1 1-16,-2-4-1 16,-2 0 0-16,-6-9-1 0,-7-5 3 15,-1-6-1-15,-5-1 10 16,-11-6 1-16,-3-1-1 16,0-3-2-16,-12 1-4 15,-6-2 2-15,-3 7-1 16,-3 1-3-16,-5 6-3 15,1 5-2-15,-10 5-4 0,-6 4-53 16,-7 3-104-16</inkml:trace>
  <inkml:trace contextRef="#ctx0" brushRef="#br0" timeOffset="36250.44">13618 7265 311 0,'0'-4'33'0,"0"-3"-6"16,0 2 13-16,-4 1 7 0,3 0-10 15,1 3-17-15,-2 1 2 0,2 0-4 16,0 0-10-16,0 0-6 16,0 3-2-16,0 6 1 15,0 7 4-15,0 4 1 16,0 3 1-16,-2 4 1 0,-3 2-2 16,0 1-2-16,1 0 0 15,-4 2-2-15,1 0-1 16,0-1 2-16,-1-1 1 15,0 0 0-15,-1 1-2 16,-1-5 0-16,-2 5-1 16,-2-1 1-16,-2-2-2 15,0 1 1 1,-4 0 0-16,-2-2 1 16,-1-4 1-16,0-1 6 15,-4 0 1-15,2-2 2 0,-3-6-1 0,2 2-3 16,1-1-3-16,0-6 0 15,-1 3-1-15,3-1 1 16,2-2 0-16,-6 1-3 16,2 1 0-16,-4-1-2 15,-2 5 1-15,-4-2-1 16,-3 0-1-16,-6 4 2 16,-4 0-1-16,-4 1 0 0,-4-2 0 15,-3 0 1-15,-6 2-2 16,-1-4 1-16,0 1-1 15,-7-3 1-15,2-1 0 16,-4-2 0-16,-3-2 1 0,0-2 0 16,-4-3-1-16,0-4 1 15,1 2-1-15,-2-3 0 16,1-6 0-16,3-5-1 16,3-4 2-16,1-4-2 15,1-1 2-15,6-4-3 0,0-1-1 16,3-3 0-16,2-2 2 15,2-6 0 1,0 3-1-16,5-6 0 16,1 4-1-16,3-7 2 0,2 4 1 15,5-1-1-15,0-4 0 16,7 0-1-16,1 2 0 16,6-1 1-16,1-2-3 0,1 5-1 15,4-1 2-15,3 4 1 16,1 3 2-16,1 4 0 15,1-2 0-15,0 5 0 16,1 1 0-16,-2 1 0 16,4 6 0-16,0-1 0 0,2 2 1 15,-1 7-1-15,8 0 2 16,0 2-1-16,2 2 2 16,1 2 0-16,1 4 0 15,3-1 1-15,-3 1-2 16,1 1 0-16,0 2 0 15,2 0-2-15,0 0 0 0,0 0 0 16,0 0 0-16,0 0-1 16,-1 0 1-16,1 0 0 15,0 2-1-15,0 6-1 16,-2 5 2-16,2 3 1 16,0 5 0-16,0 2 0 0,0 1-1 15,0-3 1 1,0-1-2-16,0-6 1 15,0-1 0-15,2-7 0 0,-2-2 0 16,1-4 1-16,-1 0 0 0,2-4 2 16,0-10 2-16,-2-5-3 15,0-6 0-15,0-4-1 16,0-3-1-16,-4 0 1 16,3 4-1-16,-1-1 0 15,2 8 3-15,0 4 1 16,0 5 4-16,0 3 1 15,3 4-3-15,7 1-4 0,-1 4-1 0,5 0-2 16,8 7 1-16,1 6 0 16,8 1 3-16,3 4-2 15,5 0-1-15,1 3 0 0,1-2-35 16,0 0-52-16,-3-7-71 16,-2-5-216-16</inkml:trace>
  <inkml:trace contextRef="#ctx0" brushRef="#br0" timeOffset="36891.31">11371 7367 353 0,'0'0'66'0,"0"-4"-23"15,0 2 12-15,0 2-7 16,0 0-12-16,0 0-20 15,0 0-6-15,0 2-4 16,0 7 7-16,2 5 5 16,0 6 1-16,4 1 0 0,-1 9-3 15,-1 4-3-15,1 2 1 16,0 1-4-16,3 0-4 16,-1-2-2-16,0-5 0 15,0-3 1-15,0-6 2 16,1-4-2-16,-5-6 1 15,1-7-1-15,-1 2-2 0,-3-5-2 16,2-1 2-16,0 0 1 16,-1 0 0-16,-1 0-1 15,0 0 2-15,2 0-3 16,0-1-1-16,-2-1 1 0,2 0-4 16,-1 0-23-16,2 1-35 15,-3-2-58-15,0-5-157 16</inkml:trace>
  <inkml:trace contextRef="#ctx0" brushRef="#br0" timeOffset="49205.24">11458 7372 119 0,'0'-2'40'0,"0"2"-19"16,0-2 26-16,0 1 1 16,0 1-10-16,0-2-7 0,0 0 3 15,0 2 1-15,0-2-1 16,0 2-4-16,0-2-5 15,-2 2-7-15,-1 0-7 16,-1 0-9-16,-1 0 1 16,-5 4 5-16,3 1 6 0,2 1 1 15,-2 1-1-15,0 2 0 16,1 0-4-16,2-1-3 16,1 2 0-16,1 0-1 15,-1 2-2-15,3 3-2 16,0-5-1-16,0 7 1 0,0-3 1 15,0 2 0-15,3 2 0 16,1 0 1-16,-3-2-1 0,3 0 1 16,-1-4 0-16,0 3 2 15,2-5 0-15,1-1-2 16,-1 0-1-16,0 0-1 16,2-2 0-16,3 0-2 15,-3 0 1-15,1-1 1 0,2 1-1 16,0 0 1-16,-1-3-1 15,2 1 2-15,-2-2 4 16,3 1-1-16,0-1-2 16,-2 0-2-16,2-2 0 15,-2 1-1-15,2-2 0 0,-1 2 1 16,-2-2-1-16,2 0 0 16,-1 0 2-16,2 0 0 15,-2-4 3-15,0 0 1 31,0-1 0-31,-1 0-1 0,-1-2-1 16,0 0-2-16,1-1 1 16,-2 1-1-16,2-1 1 15,-1-2-1-15,-1 2 1 16,-4-1 0-16,2-2 2 16,1 2-3-16,-3-2 1 0,0-1 1 15,-2 1 0-15,1-1-2 16,0 0-1-16,-2-3 1 15,0 1-1-15,0-1-1 16,0-1-1-16,0 4 1 16,0-3-1-16,0 2 0 15,0 0 1-15,-4 2 0 16,0 1 1-16,2-1-2 0,-3 2 1 16,2-2-1-16,-3 4 0 15,5-2 0-15,-6 2 0 16,0 0 0-16,2 0-1 15,-2 1 1-15,0 3 0 0,0-4-2 16,-2 3 2-16,2 0 0 16,-2 1 2-16,2-1-2 15,-1 1-2-15,1 1 2 16,0-2 0-16,0 2 0 0,-1 1-1 16,3 1 0-16,-4-2 0 15,3 0 1-15,-4 2-1 16,-1 0 0-16,1 0 0 15,-1 0-2-15,-3 0 1 16,0 0-1-16,1 0-4 16,-1 4-8-16,-3 7-13 15,3-3-20-15,-6 1-39 0,-2-2-75 16</inkml:trace>
  <inkml:trace contextRef="#ctx0" brushRef="#br0" timeOffset="62508.7">9659 6266 407 0,'-4'0'39'0,"1"0"-27"15,-2 0 38-15,5 0-15 0,-1-4-14 16,-3-1-11-16,1-6 4 15,-1 0 10-15,-3-4-4 16,0-5-2-16,-2-5-3 16,-2-5-3-16,-4-8 1 15,1-4-3-15,0-5-4 0,0-3-4 0,3-2-2 16,3 2 1-16,5 2-1 0,3-2 4 16,0 5-3-16,3 4 0 15,10-1 0-15,5 4 1 31,4 4 0-31,3 1-2 16,2 6 1-16,2 4 0 0,0 1 0 16,-2 8-1-16,-1 7 0 15,-3 5-1-15,1 2 0 16,-2 3 0-16,-5 14-1 16,3 5 1-16,-2 7 1 0,0 5 0 15,0 3 1-15,-4 3 0 16,5-1 1-16,-5 0 0 15,4-1 1-15,-4-6 2 16,1 2 0-16,-1-4 2 16,-1 2-1-16,1-1 0 15,-4-1-1-15,3 0-1 0,-4-1 0 16,1 0-2-16,2-5-2 16,-3 2 1-16,1-5 1 15,-2-2-1-15,-1-3 0 16,-2-1 0-16,-1-3 0 0,-1-3 0 15,-1-3 1-15,-1-3 0 16,-1 1 1-16,0-3 2 16,0 1-2-16,0-2 1 0,0 0 0 15,0 0-1-15,0 0 0 16,0 0-3-16,0 0-12 16,0 0-23-16,-1-5-18 15,-6 0-36-15,-4-1-56 0,-5 2-186 16</inkml:trace>
  <inkml:trace contextRef="#ctx0" brushRef="#br0" timeOffset="62758.64">9941 6155 455 0,'0'0'73'16,"0"0"-53"-16,1 0 10 15,10 0 13-15,5 0 0 16,0 0-17-16,4 0-8 0,2 0-2 16,-1 0-2-16,-1 0-6 15,2 2-4-15,-3 0-3 16,3 0 0-16,0 0-2 16,-1-2-21-16,2 0-23 0,-5 0-35 15,6-2-37-15,-7-9-65 16</inkml:trace>
  <inkml:trace contextRef="#ctx0" brushRef="#br0" timeOffset="62977.54">10375 5968 456 0,'0'-7'94'0,"0"1"-39"16,0 5 16-16,-3 1-9 15,1 0-28-15,0 3-27 16,-3 10-6-16,-1 5 7 15,-1 1-1-15,2 5-6 16,-2 0 0-16,-3-1-1 0,3-1-20 16,2-2-22-16,1-6-19 15,1-5-49-15,1-7-58 16,0-2-186-16</inkml:trace>
  <inkml:trace contextRef="#ctx0" brushRef="#br0" timeOffset="63479.78">10268 5527 484 0,'0'-7'44'16,"-8"0"7"-16,4 0 24 15,3 3-23-15,-1 2-17 16,2-1-15-16,0 3 1 0,0 0-4 16,0 0-11-16,0 0-4 15,0 0-2-15,0 7-1 16,0 2 4-16,3 5 2 15,3 1 3-15,0 3-2 16,1 1 3-16,0 1-1 0,1 3-3 16,2-2 1-16,-1 4-3 15,-1-3 0-15,1 1-2 16,1-2 1-16,-3-3-2 16,-2-2 2-16,-1-3 0 15,-1-2-2-15,-1-6 1 16,-1-2 0-16,2 1 1 0,-1-4-1 15,-2 0 3-15,0 0 1 16,0 0-1-16,0-4 0 16,0-3-4-16,0-2-16 15,0-2-17-15,-5-5-59 16,-3-1-113-16</inkml:trace>
  <inkml:trace contextRef="#ctx0" brushRef="#br0" timeOffset="67731.03">14279 6023 331 0,'0'-3'59'15,"0"-4"-46"-15,0-2 35 0,0-6 3 16,0 1-20-16,-2-6-12 16,1-1 4-16,-1-4 5 15,4-5-6-15,-2-4 0 16,0-2-2-16,1-6-2 16,6-2-6-16,0 0-2 0,5 0 0 15,0-1 2-15,0 4 2 16,5 5-1-16,-2 2-2 15,2 2-2-15,0 7-1 16,0 3 0-16,0 3-5 0,-2 3 0 16,0 4-2-1,-1 2-1-15,0 5 0 0,3 3 0 16,-1 2-2-16,3 2 1 16,1 9 0-16,0 5 0 15,-4 4 0-15,6 3 2 16,-5 5-2-16,0 4 1 0,-5 4 0 15,0 5 2-15,-4 0-1 16,-1 2 0-16,-2-4 1 16,-1-3 0-16,2-2 2 15,-4-4 2-15,1-3-1 16,-1-4 0-16,2 2-1 0,-3-5-2 16,1-1 1-16,2-1 0 15,-4-2-2-15,3-1 0 16,-1-3 0-16,0-3-1 0,-1 0 1 15,-1 0-2-15,2-6 3 16,-2 3-2-16,4-1 0 0,-4 0 0 16,0 2 0-16,2 1 0 15,-2-1 0-15,0-2 0 16,0 0 0-16,0 1 1 16,0-2-1-16,0-2 1 15,0-2 0-15,0 0 0 16,0 0 2-16,2 0-1 15,-2 0 0 1,0 0-1-16,0 0-6 16,0 0-6-16,0 0-5 15,0 0-15-15,0 0-23 0,-4 0-13 0,-3 0-43 16,-2 0-52-16,-5-4-141 16</inkml:trace>
  <inkml:trace contextRef="#ctx0" brushRef="#br0" timeOffset="67984.45">14551 6007 327 0,'-8'-3'81'0,"2"-1"-34"15,6 2 15-15,0 0-14 16,6-1-21-16,5 3-11 16,3 0 10-16,4 0 5 15,1 0-9-15,1 2-4 0,1 5-5 16,-6 4-3-16,4-3-4 15,-4 5-1-15,0-1-4 16,1 1 0-16,-1-2 0 16,-1 0-5-16,2-3-23 0,-2-2-16 15,3-5-31-15,0-1-33 16,3 0-50-16,-6-12-161 16</inkml:trace>
  <inkml:trace contextRef="#ctx0" brushRef="#br0" timeOffset="68177.83">14934 5965 344 0,'0'-8'138'16,"0"5"-92"-16,0-1 20 15,0 4 2-15,0 0-24 16,0 0-24-16,-5 5-14 0,-4 10 1 16,0 1-2-16,-2 5-3 15,-4 1 0-15,3-1-2 16,2-1-7-16,0-7-24 15,7-1-23-15,3-7-32 16,0-5-51-16,1-2-111 0</inkml:trace>
  <inkml:trace contextRef="#ctx0" brushRef="#br0" timeOffset="68490.25">15048 5640 473 0,'0'-13'71'0,"0"4"-38"16,-2 1 34-16,0 3 5 15,2 2-27-15,0 0-16 0,0 3-14 16,0 0 1-16,0 0-6 16,0 5-7-16,0 4 1 15,2 3 6-15,1 6 4 16,1 0-3-16,-1 5-3 15,1-2-1-15,-1 1-2 16,1-2-1-16,-1 0-3 0,0-5 1 16,1 0-1-16,-3-1-1 15,3-2 1-15,-1 3-29 16,2-4-27-16,-1-3-52 16,-1-2-97-16</inkml:trace>
  <inkml:trace contextRef="#ctx0" brushRef="#br0" timeOffset="172992.39">11795 9785 405 0,'-10'4'54'16,"0"-3"-7"-16,7-1 19 16,1 2-10-16,0-2-17 15,2 2-21-15,0-1-4 16,0 1 7-16,10 2-3 0,0 0-2 15,6-1-1-15,6 2-5 16,7-1-4-16,6-2-2 0,7 0 0 16,5-2 1-16,1 0-3 15,0 0-1-15,-2 0-1 16,-7 0 1-16,-7 0-1 16,-5-2 0-16,-5 2 0 15,-10 0 0-15,-5 0 0 16,-1 0 1-16,-5 0-1 0,2 0 1 15,-1 0-1-15,0 0 0 16,-1 0 0-16,3 0 0 16,-1 0-1-16,2 0-4 15,2 0-12-15,1-2-11 16,3-2-12-16,-4-1-28 16,1-4-40-16,-1-1-76 0</inkml:trace>
  <inkml:trace contextRef="#ctx0" brushRef="#br0" timeOffset="173441.22">12343 9560 112 0,'-7'3'300'0,"2"-3"-273"0,2 0 30 16,2 0 9-16,1 3-11 0,0-3-24 16,0 2-21-16,0-1 3 15,1 5 9-15,7-1 0 16,1 0-5-16,1 3-2 16,5-1-3-16,3 1 1 15,0 3-7-15,6-4-3 0,-2 4 0 16,2 0-2-16,1-1-1 15,-1-1 0-15,-5 2 1 16,-1 0-1-16,-1-2 0 16,-7 1-1-16,-3-1 2 15,0 2-1-15,-3 0-1 32,-4 1 2-32,0 2-1 15,0 1 1-15,-6 0 1 0,-6 3 1 16,-4 2 0-16,-9 4 1 15,-3 1-2-15,-5 3 0 16,-7 2-2-16,-3 6-11 16,-2 0-36-16,-1-1-50 0,0-4-124 15</inkml:trace>
  <inkml:trace contextRef="#ctx0" brushRef="#br0" timeOffset="176751.78">13618 9700 449 0,'2'1'41'0,"-2"-1"-25"16,0 0 27-16,1 0 21 0,1 0-6 16,4-7-31-16,-4-7-8 15,3-6 5-15,-1-5-9 16,-3 0-4-16,-1-5-5 15,0 3-5-15,-8 7 0 16,-7 5-1-16,-4 7-2 0,-5 8 0 16,-3 6-4-16,0 15 5 15,5 5 0-15,3 7-1 16,6 1 2-16,8-2-2 16,5-5-2-16,0-6-3 15,15-6 4-15,2-12 2 16,5-3 1-16,3-9 3 0,2-9-1 15,0-5-1-15,-4-2 1 16,-1 2-1-16,-2 6 2 16,-6 7 0-16,-1 8-2 15,-3 2-2-15,-3 20 1 16,2 10 0-16,1 11 3 0,0 9-2 16,2 0-1-1,5-2 1-15,-2-6 0 0,6-12-1 16,-1-10-1-16,-3-15 7 15,3-5 9-15,-1-16 7 0,-4-11-2 16,2-9-7-16,-5-3-7 16,0-2-5-16,-2 2-7 15,-3 8-38-15,0 10-27 16,6 9-30-16,-3 12-18 16,4 3-24-1,-1 13-58-15</inkml:trace>
  <inkml:trace contextRef="#ctx0" brushRef="#br0" timeOffset="176994.93">14108 9807 390 0,'0'0'142'0,"0"-2"-88"15,0-2 29-15,-5 4-20 16,0 0-33-16,1 2-28 0,1 10-4 16,3 6 0-16,0 2 1 15,3 0-1-15,9 1 0 16,5-7-11-16,-1-3-7 15,-3-9 10-15,-1-2 7 0,-5-9 4 16,-2-9 3-16,-2-9 2 16,-3-1 4-16,0-1-1 15,-10 2-5-15,1 4-4 16,1 2-11-16,2 4-21 0,4 2-37 16,2 0-16-16,6-2-65 15,4-7-162-15</inkml:trace>
  <inkml:trace contextRef="#ctx0" brushRef="#br0" timeOffset="177366.52">13979 9188 544 0,'-75'-16'15'16,"-8"10"16"-16,-3 6-4 16,1 18 5-16,5 12-15 15,6 12-12-15,9 13 3 16,14 10 4-16,14 10 2 15,20 7-16-15,17 4 5 0,10 5 0 16,26 0-1 0,18 0-1-16,12-4 0 15,12-3 0-15,10-14 1 16,7-9-1-16,0-17 0 16,4-14 1-16,-1-15-3 0,-6-15 0 15,-6-10 1-15,-9-25 1 16,-8-13 1-16,-14-14-2 0,-13-15 3 15,-12-16 11 1,-16-8 7-16,-14-6-8 0,-12-6-10 16,-22 6-1-16,-22 9 3 15,-15 19-6-15,-14 15-1 16,-5 21-18-16,0 18-28 0,4 10-40 16,14 5-95-16</inkml:trace>
  <inkml:trace contextRef="#ctx0" brushRef="#br0" timeOffset="178038.24">13726 9099 315 0,'-11'-4'76'0,"0"-10"-40"16,-1-10 34-16,1-4-20 16,2-9-11-16,2-6-11 15,3-7-3-15,3-11 2 16,1-5-10-16,0-3-10 0,10-1-1 16,7 2-3-16,2 9 4 15,5 7-3-15,1 15 3 16,2 7-2-16,2 10-1 15,-3 11-2-15,3 7-1 16,-2 2 0-16,-2 15 0 0,0 11 0 16,-3 8 2-16,-3 12 2 15,-2 3-2-15,-1 4 0 16,0-1-3-16,-4-4 1 16,1-3 0-16,-2-8-1 15,-4-3-5-15,-2-9-21 0,-3-5 14 16,-2-6-41-16,0-7-33 15,-11-7-65-15,-9-3-264 16</inkml:trace>
  <inkml:trace contextRef="#ctx0" brushRef="#br0" timeOffset="178288.18">13913 8815 510 0,'0'9'21'15,"10"-2"-22"-15,9 0 12 16,8 2 25-16,8-2-8 15,1 2-21-15,5-3-6 16,-1-5-2-16,1-1-26 0,-3 2-36 16,-4-13-4-16,-7-7 6 15,-7 0 35-15,-8-1 29 16,-2 1 27-16,-10 4 35 16,0 7 14-16,0 5-12 0,-13 2-41 15,0 14-23-15,-5 13-4 16,4 4 0-16,3 6-22 15,6 4-61-15,5-4-61 16</inkml:trace>
  <inkml:trace contextRef="#ctx0" brushRef="#br0" timeOffset="179109.5">14424 8164 450 0,'-9'-25'62'0,"1"5"-2"15,1 8 6-15,3 5 0 16,1 3-19-16,3 4-23 15,0 0-22-15,5 12-4 16,4 8 3-16,1 6 4 0,3 10-4 16,-1 6 0-16,-3 11 0 15,-1 8-10-15,-3 7-48 16,-3-1-73-16,1-2-184 16</inkml:trace>
  <inkml:trace contextRef="#ctx0" brushRef="#br0" timeOffset="179939.39">14697 9726 470 0,'-14'-4'25'16,"4"1"17"-16,5-1 7 15,5 4-5-15,13-2-20 16,16 1-17-16,12 1 12 0,15-2 7 16,17 2-11-16,14 0-8 15,11 0 0-15,12 0 0 16,12 2-6-16,9-2 1 15,6 0-2-15,1 0 2 0,1-2-3 16,-3-1 1-16,-4-1 0 16,-10-1 0-16,-8-1-3 15,-10-1-2-15,-14 0-1 16,-13 0 1-16,-17-2-2 0,-13-2-1 16,-11 2-8-16,-12-3-13 15,-11 1-8-15,-11-5-4 16,-2 0-11-16,-10 1 0 15,-9 0 9-15,-3 2 34 16,-2 2 13-16,1 0 25 16,7 5 18-16,3 3 1 0,6 0-5 15,7 3-1-15,0 0-22 16,10 8-20-16,9 6 8 16,3 4 8-16,5 4-1 15,-6 9-6-15,-3 3-4 0,-11 1-2 0,-7 5-2 16,-14-1-6-16,-18-3-24 15,-15-6-33-15,-9-7-39 16,-12-8-64-16</inkml:trace>
  <inkml:trace contextRef="#ctx0" brushRef="#br0" timeOffset="180399.52">15881 9353 469 0,'0'-10'43'0,"-4"-1"2"15,-7 5 4-15,1 6-16 16,-4 0-19-16,-5 10-12 16,4 11-2-16,2 6 3 0,4 3 0 15,7 4 1-15,2-4-1 16,12-3-3-16,12-6 1 15,5-8 1-15,5-8 0 16,0-5 1-16,1-5 1 16,-8-15 2-16,-5-6 2 0,-4-4 4 15,-17-5 1-15,-1 0-6 16,-13 3-6-16,-9 2-2 16,-4 6-10-16,4 10-11 15,-2 5-31-15,6 7-37 16,9 2-104-16</inkml:trace>
  <inkml:trace contextRef="#ctx0" brushRef="#br0" timeOffset="181136.8">17430 9601 442 0,'5'-8'46'0,"-3"-5"-27"16,2-4 31-16,-3 0 12 15,-1-1-13-15,0 0-28 16,0 1-11-16,-12 0 5 16,-5 5-10-16,-5 5-5 15,-5 7-1-15,-2 0-1 16,-3 9 0-16,1 11 0 0,4 1-2 16,4 5-1-16,12-2-1 15,6-3-4-15,5-3 0 16,9-2 3-16,11-9 4 15,9-5-4-15,3-1-1 16,7-2 5-16,-1-12 1 16,2-1 2-16,-3 2 0 15,-3-1 2-15,-5 4 9 0,-8 6 4 16,-3 3-4-16,-3 3-8 16,-3 13-2-16,-5 6 4 15,0 6 0-15,0 1-3 16,-2 3-5-16,-2-6 7 0,1-6-2 15,-1-3-2-15,1-12 2 16,1-5 14-16,6-11 17 16,1-11-5-16,5-4-20 15,0-7-3-15,7-4-4 0,0 0-7 16,1 1-45-16,1 5-38 16,3 9-38-16,-4 8-29 15,-3 8-165-15</inkml:trace>
  <inkml:trace contextRef="#ctx0" brushRef="#br0" timeOffset="181277.33">17924 9619 366 0,'4'21'91'16,"-3"-1"-17"-1,1 0-7-15,1-2-11 0,4 3-22 16,0 0-18-16,1 2-13 16,1 1-2-16,1-1-4 15,-3-1-35-15,0-9-50 0,-6-3-77 16,1-10-249-16</inkml:trace>
  <inkml:trace contextRef="#ctx0" brushRef="#br0" timeOffset="181746.53">18005 9289 304 0,'-15'-23'71'0,"-12"1"-53"16,-10-1 7-16,-11 4 16 15,-10 5 3-15,-12 3-14 16,-5 8-6-16,-7 3-4 16,6 14-1-1,1 12 4-15,7 12-1 16,9 11-12-16,11 11-9 0,14 5 1 15,12 5-1-15,17 3-1 16,5 2 1-16,22-2-2 16,15-3-1-16,15-6 0 15,11-3-5-15,11-11-1 0,4-13-4 16,5-12-7-16,2-10 2 16,0-15 6-16,-5-8 7 15,-6-17 4-15,-8-16 1 16,-6-12 3-16,-9-10 18 0,-9-8 3 15,-12-7-1-15,-14-3-9 16,-14 1-9-16,-7 5-5 16,-29 9-1-16,-19 12-6 15,-8 10-21-15,-5 13-12 16,1 12-17-16,11 8-22 16,17 10-16-16,17 1-79 15</inkml:trace>
  <inkml:trace contextRef="#ctx0" brushRef="#br0" timeOffset="182181.99">18197 9042 562 0,'-41'-38'3'16,"-20"4"1"-16,-8 9 7 16,-13 7 10-16,-9 11-10 0,-8 7-6 15,-6 11-4-15,5 15 1 16,8 12-1-16,11 10 2 15,13 9 5-15,12 7 4 16,17 8-12-16,14 5 4 16,9 4 1-16,14 3 0 0,4 1-3 15,23 2-2-15,6-5 1 16,13-1 0-16,10-4-1 16,8-5 0-16,6-10 1 15,3-7-1-15,3-10 2 16,1-13-3-16,3-12 1 0,-3-11 0 15,0-9 1-15,-1-9 1 16,-2-14-1-16,0-11 4 16,0-11-3-16,-4-10 0 15,-6-9 4-15,0-13 7 16,-8-6-2-16,-8-4-2 16,-16-6 2-16,-11-4 0 0,-19-2 2 15,-20 5-5-15,-33 1-6 16,-27 10-6-1,-25 13-11-15,-26 16-29 16,-19 17-36-16,-21 17-60 0,-19 17-216 16</inkml:trace>
  <inkml:trace contextRef="#ctx0" brushRef="#br0" timeOffset="184328.43">17518 8885 490 0,'-5'0'46'0,"-6"-11"-27"15,0-2 27-15,3-5 8 16,-4-6-22-16,0-10-16 16,2-9-4-16,-2-14 1 15,4-8-1-15,1-9-6 16,3-11-3-16,4-2 0 0,0-2-4 16,7 3 1-16,7 6 0 15,6 11-3-15,4 12 4 16,3 12-2-16,3 13 0 15,4 12-1-15,0 12-2 16,4 9 2-16,-1 12 1 0,2 15-2 16,-4 16 4-16,-4 10 2 15,0 14 0 1,-4 14-1-16,-7 5 1 0,1 6 0 16,-4 0 0-16,-2-6-2 15,-3-10 1-15,-1-15-2 16,-2-13 0-16,-2-15 0 0,-2-11 0 15,0-9-5-15,-5-11-20 16,0-3-14-16,0-12-19 16,-12-11-57-16,-5-4-120 15</inkml:trace>
  <inkml:trace contextRef="#ctx0" brushRef="#br0" timeOffset="184484.7">17748 8622 469 0,'-5'9'63'0,"5"0"-44"15,0 0-3-15,14 3 19 16,12-1 0-16,6 5-10 16,7-3-14-16,7-1-5 15,-2-1-5-15,1 2-20 0,-8-5-43 16,0-4-49-16,-8-4-80 16</inkml:trace>
  <inkml:trace contextRef="#ctx0" brushRef="#br0" timeOffset="184656.48">18214 8349 563 0,'0'0'41'15,"-10"4"-32"-15,1 17-10 0,2 8 2 16,-2 8 0-16,4 10-1 16,-1-1-7-16,6 2-36 15,0-10-44-15,0-12-91 16</inkml:trace>
  <inkml:trace contextRef="#ctx0" brushRef="#br0" timeOffset="184843.47">18309 7816 629 0,'0'-18'33'0,"0"8"-1"16,0 10-4-1,0 1 3-15,0 21-22 16,2 13 2-16,6 15 1 16,6 12-8-16,5 19-3 0,2 13-2 0,-2 13-46 15,0 7-94-15,1 6-279 0</inkml:trace>
  <inkml:trace contextRef="#ctx0" brushRef="#br0" timeOffset="192342.87">18770 9439 283 0,'-1'0'128'0,"-4"0"-87"0,3 0 7 0,2 0-10 0,0 0 1 16,0 0-15-1,0 0-8-15,0 0 6 0,0 0 7 32,0 0-4-32,0 0-9 0,0 0-5 0,7 0-5 31,5 0-1-31,8 1 2 0,12-1 0 16,11 0 1-16,13 0 0 15,10 0-4-15,13-2 0 0,9-2-3 16,5-2 0-16,6 3-1 15,4-1 0-15,4 1 0 16,-2-2 1-16,-3-3-1 16,1 3 0-16,-7-1-2 15,-4 1-1-15,-10 0 0 0,-10 1 1 16,-9 0-1 0,-13 3 3-16,-10-3-3 0,-11 2 3 15,-10 1-1-15,-6-1 1 16,-6 0 0-16,-3 1 1 15,-3-1 2-15,-1-2-2 16,2 0 0-16,-2 1-1 0,0-3-1 0,2 1-10 16,-2-2-28-16,3 0-37 15,-1-5-45-15,-2-1-104 16</inkml:trace>
  <inkml:trace contextRef="#ctx0" brushRef="#br0" timeOffset="192536.24">20459 9177 319 0,'-2'-3'216'16,"2"3"-168"-16,0 0-35 16,12 10 2-16,7 8 25 0,6 7-15 15,2 5-11-15,-1 6-7 16,-3 2-3-16,-7 2-3 16,-9-6 0-16,-7 0-1 15,-11-7-14-15,-17-5-10 16,-15-9-20-16,-13-6-41 15,-10-7-90 1</inkml:trace>
  <inkml:trace contextRef="#ctx0" brushRef="#br0" timeOffset="193129.87">19738 9002 317 0,'-2'-7'59'15,"-3"2"6"-15,1 1 5 16,1 2-8-16,-5 2-14 16,1 0-21-16,-3 6-18 15,-2 10-3-15,-2 7 2 16,4 4 0-16,-2 5-4 0,5 0-2 16,7 2-1-16,0-4-1 15,13-3 0-15,10-9-1 16,6-4 1-16,7-11 1 15,1-3 1-15,5-3-1 16,-6-15 1-16,-6-3 0 0,-9-8-1 16,-11-1 3-16,-10-4 0 15,-2 0-1-15,-18 0 0 16,-7 6-1-16,-5 5-2 16,0 10-1-16,1 9-19 15,6 4-35-15,9 7-50 0,13 4-92 16</inkml:trace>
  <inkml:trace contextRef="#ctx0" brushRef="#br0" timeOffset="193854.19">21329 9343 257 0,'11'0'59'0,"-5"0"-45"15,1-5 35-15,3-4 4 16,-3-1 8-16,0-3-21 16,-4-4-3-16,-1 0-3 15,-2-3-10-15,0-1-7 0,-3 1-6 16,-9 2 0-16,-9 4-6 15,-6 3-5-15,-1 9-1 16,-3 2-1-16,1 3 1 16,-1 14 0-16,8 3 0 0,5 5 0 15,9 0-4-15,8-2-11 16,1-2-5-16,12-5 6 16,10-6 5-16,5-5 6 15,3-5-4-15,1 0 5 0,1-13 3 16,-1-1 1-16,-4-1 2 15,-3 1 10-15,-6 2 2 16,1 3 3-16,-11 5 1 16,-1 4-6-16,-1 7-11 15,0 14 0-15,-1 5 3 16,2 8-1-16,0 4-4 0,0 4 0 16,3-5 0-16,-5-4 1 15,2-8-2-15,-4-6-2 16,4-12 3-16,5-7 1 15,0-6 11-15,4-13 13 16,5-9-12-16,5-7-8 0,4-2-4 16,1 1-3-16,1 2-32 15,-3 8-59-15,-1 6-69 16,-6 11-135-16</inkml:trace>
  <inkml:trace contextRef="#ctx0" brushRef="#br0" timeOffset="194119.9">21815 9414 521 0,'-7'-1'44'0,"7"-7"-1"15,0 3-5-15,5 3-9 0,8 2-14 16,3 0-11-16,1 7-3 16,-3 9 0-16,-1 3-2 15,-8 2 0-15,-3 1-6 16,-2-2-1-16,0-2 2 15,0-4 4-15,0-5 1 16,0-3 2-16,5-6-1 0,10 0 3 16,6-2 1-16,6-13-3 15,0-2-10-15,5-9-38 16,-7-3-35-16,-3-11-34 16,-8-5-103-16</inkml:trace>
  <inkml:trace contextRef="#ctx0" brushRef="#br0" timeOffset="194468.86">21764 8870 330 0,'-85'-16'78'0,"-1"7"-54"0,-1 9-12 15,5 7 6-15,6 20 10 16,8 12-15-16,12 15 2 16,14 10-3-16,11 11 2 15,14 8-3-15,16 4-5 0,2 0-2 16,21-5-3-1,7-4-1-15,12-6 0 0,10-9-1 16,1-11 1-16,9-5 6 16,7-14 4-16,5-7-5 15,2-14-3-15,1-12 4 16,7 0 0-16,-3-20 0 0,7-13-4 16,-8-8-2-16,0-9 0 15,-3-14 2-15,-13-10 0 16,-17-6-1-16,-14-7 4 15,-22-1 0-15,-17-2-3 16,-39 9 0-16,-25 13-2 0,-26 13-15 16,-23 21-25-1,-16 16-32-15,-8 15-67 16</inkml:trace>
  <inkml:trace contextRef="#ctx0" brushRef="#br0" timeOffset="199719.21">21636 8795 128 0,'-2'2'81'16,"-4"0"26"-16,-2-2-37 16,1 0-22-16,-7-2 4 0,4 0-9 15,1-5-10-15,1-2-8 16,0-3-3-16,1-6-4 15,3-9 0-15,-3-8-14 16,2-10 1-16,-1-7 3 16,-3-11 3-16,1-6-1 0,-1-6-5 15,3-1-2-15,2 1 0 0,4 5-1 16,0 4 0-16,7 9 0 16,6 7-2-16,6 9 0 15,8 3 1-15,6 11 0 16,7 7-2-16,3 5-1 15,-1 9 2-15,4 6 0 0,-5 0-1 16,-3 12 1-16,-6 16 0 16,-5 8 0-16,-6 4-1 15,-4 10 2-15,-7 4 1 16,-3 3 0-16,-3 4 0 16,-2-6-1-16,-1-1 0 0,4-6 0 15,-3-9-1-15,1-6 1 16,1-5 0-16,1-9-1 15,-4-4 0-15,5-5 0 16,-5-4 0-16,1-3 0 0,0-1 0 16,1 0-1-16,-2 0 0 15,-1-2-4-15,2 0 1 16,-2 0 1-16,0 1 2 16,0-1 2-16,0 0-1 15,0 0 2-15,0 0-2 0,0 0 1 16,0 2-1-16,0-2 0 15,0 2 0-15,0 0 0 16,0-1-1-16,0 3 1 16,0-2-1-16,0 1 2 15,0 1 0-15,0 1-1 0,0 0 0 16,0-1 1-16,0 3-1 16,0 1 0-16,0-1 1 15,0 0 0-15,0 0 0 16,2 2 0-16,-2 0 1 15,0-4-1 1,0 4 1-16,2-5-1 16,-2 3 0-16,0-4 1 15,0-1-1-15,0 0 1 0,0-2 0 0,0 0 0 16,0 0 1-16,1 0 1 16,-1 0 0-16,0 0-1 0,0 0 0 15,0 0 0-15,0 0 0 16,0 0-2-16,0 0 0 15,0 0-2-15,0 0 1 16,0 0 1-16,0 2-1 0,0-2 0 16,0 1 0-16,0-1 1 15,0 0-1-15,0 2 1 16,0-2-1-16,0 0 0 16,0 2 0-16,0-2 0 15,0 0 0-15,0 2 0 16,0-1 0-16,0-1 0 0,0 4 1 15,0-2-1-15,0 0 0 16,0 1 0-16,0-1 0 16,0 1 0-16,0 1 0 15,0-2 1-15,0 2-1 16,0-3-1-16,2 3 1 0,0 1-1 16,0 1 1-16,1 1 0 15,-3 0 0 1,2 2 0-16,-1-4 0 15,1 2 0-15,-2-1 0 16,2-1-1-16,-2 0-9 0,2-1-12 0,-2-1-23 16,0-1-43-16,0-2-51 15,0 0-121-15</inkml:trace>
  <inkml:trace contextRef="#ctx0" brushRef="#br0" timeOffset="199906.67">21833 8583 462 0,'-1'0'35'16,"1"0"2"-16,0 0-12 0,8 5-3 15,9 8 9 1,5 3-5-16,4 5-10 0,4 4-10 16,1-3-5-16,-1 4-1 15,-1-2-18-15,2-3-31 16,-4-3-31-16,-4-11-50 0,4-5-119 15</inkml:trace>
  <inkml:trace contextRef="#ctx0" brushRef="#br0" timeOffset="200062.87">22266 8560 487 0,'-14'0'59'0,"-6"3"-29"15,0 15-18-15,-1 7 0 16,1 6-9-16,3 1-3 15,9 0-27-15,8-7-45 16,0-13-79-16</inkml:trace>
  <inkml:trace contextRef="#ctx0" brushRef="#br0" timeOffset="200266">22516 8067 587 0,'-4'-7'15'16,"-3"5"13"-16,-3 2-3 16,2 9 1-16,3 14 1 15,3 12-12-15,2 7-3 0,0 12-8 16,0 4-2-16,8 10-1 16,2 6-10-16,-3 4-58 15,-3 2-125-15</inkml:trace>
  <inkml:trace contextRef="#ctx0" brushRef="#br0" timeOffset="205470.44">21462 9847 386 0,'3'-5'69'0,"1"2"-29"15,-4 1 0-15,1 0 0 16,-1 2-5-16,0 0-15 16,0 9-16-16,-3 10-4 0,-8 7 3 15,-3 6 1-15,-6 9-2 16,-5 7 0-16,-5 2-1 16,-4 5-1-16,-4-1 2 15,0 1-2-15,-5-3 1 16,-3-4 1-16,2-4 7 0,-2-1-5 15,-1-4 1-15,-2 1-1 16,-1-1 3-16,0 0-5 16,-5-5-1-16,4 0-1 15,-3-2 0-15,-2-4 0 16,0-6-1-16,0-1 3 16,-2-2-4-16,-1-3 0 0,-2-4 1 15,-4-1 1-15,-2-3 0 16,-1-1 0-16,1-1 0 15,-1 0-1-15,0-4 1 16,4 1 1-16,3-3-1 0,3 0 0 16,-1 0 1-16,5-5-1 15,1-7 0-15,2 2 0 32,-5-5 0-32,2 2-3 0,0-7-2 0,1 0 2 15,-1 0-1-15,3-5 3 16,3-3 0-16,-3-3 0 0,7-2 1 15,-1-6 1-15,5 1 1 16,3 1 5-16,-3-4 1 16,6 5-5-16,-2 0-1 15,4 2 2-15,-4 1 3 16,2 0-1-16,2 1-2 0,1 0 0 16,2-1 3-16,4 0-2 15,0 1 0-15,7 3-1 16,0 3 5-16,3 2 4 15,4 5 5-15,5 4-2 16,-1 5-7-16,5 1-4 16,-3 6-3-1,4 1-2-15,1 2-1 0,0 2-2 0,-2 14-4 16,-2 5 3-16,3 11 2 16,-3 11 1-16,1 3 1 15,1 1 0-15,0-4 1 16,2-8-1-16,0-5-1 0,2-10 1 15,3-6 0-15,-1-6 1 16,3-8-1-16,-1-4 3 16,1-15 3-1,1-10-1 1,-1-7-4-16,1-10 0 0,-4-2-4 16,-2-1 1-16,-1 7 1 0,-1 6-2 0,0 7 3 15,4 12 0-15,5 4-1 16,5 8-3-16,9 5-1 0,9 0 2 15,10 7 1 1,4 7 1-16,10 5 0 0,7 3 0 16,0 7-39-16,3 1-28 15,0-1-34-15,-6-6-64 16</inkml:trace>
  <inkml:trace contextRef="#ctx0" brushRef="#br0" timeOffset="205923.46">19887 10208 513 0,'-22'-9'13'16,"-5"4"-6"-16,0 3 4 15,3 2 23-15,-3 7-12 16,7 9-17-16,6 5-4 16,2 3-1-16,5 6-1 0,7 4 2 15,0-2 0-15,9 2-1 16,6-2 0-16,6-5 0 15,4-4 0-15,4-7-3 16,1-7-1-16,3-7 3 0,1-2-1 16,2-11 0-16,-2-9 2 15,-1-6 0-15,-6-5 1 16,-5-8 1-16,-7-2 13 16,-13-4 9-16,-2-1-1 15,-20 3-14-15,-11 7-8 16,-13 11-3-16,-10 10-16 0,-7 15-44 15,-4 3-53-15,-5 15-151 16</inkml:trace>
  <inkml:trace contextRef="#ctx0" brushRef="#br0" timeOffset="-116250.46">8351 15972 126 0,'-7'-3'51'0,"0"0"-15"15,-2-1 112-15,0 1-77 0,0-1 2 16,2 0-17-16,-1 1-3 16,6 1-2-16,-1 0-14 15,3-1-8-15,0 3-3 0,0 0-10 16,2 0-8-16,9 0-3 16,3 0 3-16,8 0 2 0,8 0 3 15,4 2-3-15,7-2-2 16,8 0-3-16,-3 1-4 15,3-4 0-15,0-2 0 16,-3-5-2-16,-3 6-1 0,-3-4-12 16,-7 1-13-16,-5 0-21 15,-4 1-14-15,-7-2-24 16,-3-5-22-16,-7 2-41 16,-6-3-77-16</inkml:trace>
  <inkml:trace contextRef="#ctx0" brushRef="#br0" timeOffset="-116063.13">8822 15755 349 0,'-20'-11'110'16,"5"3"-35"-16,5 4-8 0,5 3-7 16,5 1-24-16,1 6-29 15,16 12-1-15,2 6 6 16,5 8 2-16,-2 5-5 0,-3 2-4 16,-8 4-4-16,-11-1-1 15,-2-6-2-15,-18 2-11 16,-9-9 4-16,-8-6-1 15,1-11-17-15,1-6-32 16,11-9-46-16,9-17-166 0</inkml:trace>
  <inkml:trace contextRef="#ctx0" brushRef="#br0" timeOffset="-114199.68">8843 7824 390 0,'5'0'24'0,"8"0"-9"16,8-3 3-16,6-4 9 15,8-3-9-15,6 2-11 0,2-4-2 16,8-1-2 0,-1-1-2-16,0 0 0 0,-1-1-1 15,-6 3 1-15,-8 2-10 16,-9 2-41-16,-13 3-36 15,-13 5-75-15</inkml:trace>
  <inkml:trace contextRef="#ctx0" brushRef="#br0" timeOffset="-113869.88">8985 7811 297 0,'-35'13'29'0,"27"-12"15"15,8-1-15-15,8 0-15 0,19-1 12 16,3-10-5-16,11-4-4 15,10-1-9-15,4-3-5 16,2 1-2-16,-3-2-1 16,-1 1 0-16,-7 1-8 31,-9-4-21-31,-6 4-2 16,-9 1-9-16,-12-1 19 0,-5 0 22 15,-5 2 2-15,-5 1 20 16,-5 5 14-16,-1 1 5 15,-2 3-4-15,6 5-2 0,0 1-7 16,2 1-14-16,3 12-12 0,2 5-1 0,0 1 3 31,6 10 2-31,-1 3-1 16,-2 9-4-16,-3 6-1 0,-8 8 1 0,-25 9-7 16,-21 9-41-16,-21 1-85 15,-28 5-287-15</inkml:trace>
  <inkml:trace contextRef="#ctx0" brushRef="#br0" timeOffset="-48392.04">1172 7111 268 0,'0'9'113'32,"0"-1"-84"-32,0-5-8 15,5 2 8-15,1-5-1 16,7 0-3-16,-1 0-3 0,6-1-4 15,4-10 0-15,1-5-3 16,5-2-5-16,1-4-5 16,2-5-3-16,1 1-1 15,0-4-1-15,-1-4 1 16,-4 0 0-16,0-2 0 16,-7-3 0-16,-4-2 2 15,-5-2 0-15,-6 0-2 0,-3-1 0 16,-2 1-1-16,-13 3 0 15,-3 1 0-15,-4 4 1 16,-5 1-1-16,-1 4 1 16,-3 3 1-16,-8 4 1 15,-2 1-1-15,0 8-2 0,-4 2 0 16,-1 3 0-16,2 1 2 16,1 5 1-16,4 1 0 15,3 2-1-15,2 0-1 16,3 9-2-16,0 5 1 0,4 10 0 15,-1 5-2-15,4 6 2 16,2 4-1-16,-2 6 1 16,6 1 1-16,1 4-1 15,7 0 2-15,2 3-1 16,3-1 0-16,3 0 1 0,0-4 2 0,7-2-2 16,3-7 0-16,9-1 1 15,1-6 5-15,7-7 4 16,2 2-3-16,5-9-2 15,3-1-3-15,2-6-1 0,7-7-2 16,2-4 0 0,-5-4 2-16,4-10 0 0,-2-6-4 15,-4-8-10-15,-12-4-47 16,-10-4-96-16</inkml:trace>
  <inkml:trace contextRef="#ctx0" brushRef="#br0" timeOffset="-47480.05">1255 14542 457 0,'-9'-10'56'0,"-4"4"-12"15,1 1 8-15,-1 5-6 16,1 0-19-16,-5 4-16 16,1 8-5-16,0 9-1 0,0 10 3 15,1 5-2-15,3 3 0 16,2 2-1-16,2-2 1 15,8 0 3-15,0-7-3 16,4-5-1-16,10-5-1 16,8-9-2-16,7-4 1 0,10-9 3 15,0-5-2-15,7-11-2 16,0-5-3-16,-5-3-14 16,-3 2-30-16,-9-2-35 15,-10 4-41-15,-11-2-87 16</inkml:trace>
  <inkml:trace contextRef="#ctx0" brushRef="#br0" timeOffset="-47321.49">1197 14794 425 0,'-14'4'49'0,"10"-4"-31"16,4-1 24-16,20-10-8 15,7-10-20-15,9-4-9 31,11-5-5-31,3-5-1 16,-1-1-66-16,-5-3-141 0</inkml:trace>
  <inkml:trace contextRef="#ctx0" brushRef="#br0" timeOffset="-46356.03">1966 14396 412 0,'0'-3'73'0,"0"1"-8"0,0 0 14 15,0 2-17-15,0 0-32 16,0 2-23-16,2 5-7 16,6 8 6-16,0-2 2 15,3 4-6-15,1 0-2 16,3-2 1-16,-3-3-6 0,1-5-25 0,-1-7-23 16,-5 0-35-16,-5-14-48 15,-2-8-190-15</inkml:trace>
  <inkml:trace contextRef="#ctx0" brushRef="#br0" timeOffset="-46230.68">1830 14234 463 0,'-5'-4'20'0,"5"3"5"16,17-2-17-16,15 3-8 16,9 0-4-16,6 0-40 15,6 0-44-15,-2 3-63 16</inkml:trace>
  <inkml:trace contextRef="#ctx0" brushRef="#br0" timeOffset="-45997.54">2258 14180 327 0,'-5'-7'120'0,"-14"3"-48"15,-8 4-27-15,-2 0-11 16,0 6 5-16,2 6 2 0,5 6-20 16,12 2-10-16,8-1-6 15,4 3-3-15,20-2 2 16,10-1 3-16,7-3-3 15,2-1-2-15,1-5-1 16,-8 1-9-16,-9-2-3 0,-11 0-2 16,-14 5-2-1,-3 2 5-15,-22 5 10 0,-4 3-8 16,-7 2-19-16,2 1-28 16,3-4-56-16,4-5-153 15</inkml:trace>
  <inkml:trace contextRef="#ctx0" brushRef="#br0" timeOffset="-45511.88">1835 15120 459 0,'-2'-26'33'0,"-16"2"6"0,-7 10 10 16,-2 6-22-1,-4 8-17-15,-1 4-4 0,3 16-1 16,0 7 0-16,10 3 0 15,6 2-3-15,8 0-2 16,5-4 0-16,5-8-1 16,13-3 1-16,6-14 0 0,3-3 1 15,3-12 0-15,1-10 2 16,0-6-4-16,-5-5 1 16,-3 5 0-16,-6 5 2 15,-7 7-1-15,-1 6 18 16,-3 10-12-16,-2 0-7 0,-1 15 0 15,4 1 0-15,2 3 0 16,6 3-1-16,2-6-13 16,5-4-13-16,0-6-16 15,1-6-14-15,-2-4-22 16,-1-11-75-16</inkml:trace>
  <inkml:trace contextRef="#ctx0" brushRef="#br0" timeOffset="-44960.58">1862 15134 221 0,'-8'5'24'16,"3"3"6"-16,2-4 18 15,1 1-5-15,2-3-21 0,0-1-9 16,0-1 0-16,2 0 11 15,6 0 5-15,2-5-8 16,0-4-12-16,1-2-3 16,0-1-5-16,-7-1 1 15,-4 5 0-15,0-2-3 16,-7 5-13-16,-10 2 2 16,-3 3 4-16,1 0 0 0,-1 1 2 15,2 9 0-15,5 0-17 16,8-1-25-1,5-4-29-15,2-1-67 16</inkml:trace>
  <inkml:trace contextRef="#ctx0" brushRef="#br0" timeOffset="-44411.87">1742 15183 356 0,'-13'5'12'0,"6"-4"-11"15,7-1 14-15,0 0 2 16,15 0 7-16,0-5 9 0,4-5-17 15,0-3 0-15,-1-1 1 16,-4 1 4-16,-4-3-3 16,-5 4-5-16,-5 0 2 15,0 1 3-15,-12 4-13 16,-5 3-4-16,-8 4-2 0,-1 2 1 16,1 10-1-16,2 4 2 15,3 0 0-15,8 2 1 16,6-2-1-16,6 0-2 15,10-5 0-15,18-6 0 16,10-5-5-16,12-3-16 0,7-20-31 16,4-8-58-16,2-8-180 15</inkml:trace>
  <inkml:trace contextRef="#ctx0" brushRef="#br0" timeOffset="-44090.49">2210 14856 522 0,'-10'0'50'0,"2"0"9"16,6 0 1-16,2 14-36 0,5 4-13 16,10 9 5-16,5 6-2 0,5 5-7 15,3 7-6-15,3 0 0 16,0-1-1-16,-3-3-14 16,-1-5-24-16,-5-12-3 0,-3-6-4 15,-2-12-9-15,-7-6-16 16,-8-9-42-16,-2-12-114 15</inkml:trace>
  <inkml:trace contextRef="#ctx0" brushRef="#br0" timeOffset="-43903.04">2203 14904 477 0,'-25'-28'59'0,"10"6"-9"0,15 5-5 16,2 2-12-16,16 3-30 15,9 0 1-15,7 6 0 16,2 6-1-16,-2 0-4 15,-3 10 1-15,-10 10-13 0,-5 3-21 16,-8 4-2-16,-5-2-14 16,-3-2-25-16,0-3-8 15,-1-12 0-15,1-5-45 16</inkml:trace>
  <inkml:trace contextRef="#ctx0" brushRef="#br0" timeOffset="-42621.87">2502 14807 313 0,'5'-10'130'0,"-5"5"-43"16,0 5-8-16,-8 0-53 16,-2 10-26-16,-1 7-2 0,0 1 1 15,2 3 1-15,6 0-2 16,1-3-10-16,2-2-8 16,2-5-10-16,8-8-5 15,7-3 2-15,-4-3 7 16,8-11 1-16,-6-2 8 0,4-4 12 15,2 0 4-15,-3 3 0 16,0 0 2-16,1 5 3 16,-4-1 22-16,-1 7-1 15,-1 0-5-15,-4 0-3 0,0 5-5 16,-1-3-8 0,-1 1-3-16,-2-1 0 15,2-1 1-15,0-1 1 0,-3-3 3 16,1 3 5-16,-3-3 7 15,2 1 6-15,-3 2-5 16,-1 4-9-16,2 2-5 0,3 0-2 16,2 0-8-1,5 2 3-15,-2 8 2 0,7 1 0 16,-3-1 0-16,-4 1-3 31,1-3-12-31,-4 0 3 16,-5-5 7-16,-2-3 5 0,0 0 13 15,-2-3 4-15,-1-6-7 16,-1-9 2-16,4-1-5 16,0-5-4-16,4-4-6 15,8 6-18-15,5-6-9 0,-2 6-2 16,0 1 3-16,-1 7 6 16,-2 3 13-16,-6 6 8 15,-2 2 2-15,-1 3 10 16,1 0 12-16,-1 3-6 15,5 9 4-15,3 1-5 0,3 1-3 16,4 4-4-16,0-2-3 16,2 2-4-16,-4 0-1 15,-2-2-4-15,-3 1-18 16,-5-2-13-16,-6-3-24 16,-4-2-21-16,-9-6 6 15,-1-4-20-15,-2 0 5 0,0-16 62 16,3 1 77-16,4-4 40 15,7-2-3-15,2 1-16 16,7 0-43-16,15-1-27 16,5-1-1-16,7 4 0 0,4-2-1 15,1 4-11-15,-1 2-14 16,0 1-14-16,-2 3-35 16,-6-1-25-16,-3 4 18 15,-5-2 6-15,-6-4 128 16,-6 5 71-16,0-3-11 0,-7 2-28 15,1 0-11-15,-3 3-12 16,3 1-26-16,1 5-20 16,3 0-12-16,3 2-7 15,2 11 4-15,9-1-1 16,2 2 1-16,-1 2-14 0,2-1 2 0,-3-3-11 16,-7-1-6-16,-7-6-9 0,-3-3-10 15,-5-2-1-15,-1-5 27 16,-11-9 2-16,-3-6 17 15,-3-3 24-15,3-6 31 16,1-2 13 0,3-1-17-16,6 2-26 15,5 0-10-15,0 7-4 16,10 5 3-16,9 9-9 0,1 5 0 0,2 4 2 16,4 11 1-16,-5 12-4 15,1 9 0-15,-4 8 2 16,-2 4 9-16,-2 10-3 15,1 1-4-15,-3 0 1 16,0-2-6-16,2-6 1 0,-2-11 0 16,-3-8-1-16,2-10 1 15,-2-12-1-15,-4-6 4 16,1-11 4-16,-4-13-5 16,-2-11-16-16,0-6-12 0,-12-5-9 15,-5 1-7-15,-7 9 11 16,-3 4 21-16,0 7 24 15,2 11 31-15,2 5 5 16,7 6-3-16,9-2-14 0,7-1-12 16,14-5-16-16,21 1-9 15,13-7-10-15,6-4-37 16,7-2-52-16,-4-6-62 16</inkml:trace>
  <inkml:trace contextRef="#ctx0" brushRef="#br0" timeOffset="-42169.83">3970 14100 523 0,'-4'-4'93'15,"4"-1"-35"-15,6 3-29 16,12 2-4-16,9 0 4 16,4 0-16-16,3 11-9 0,-2 2-3 15,-2 4-1-15,-4 3-1 16,-12-1-13-16,-6 1-20 15,-6-2-32-15,-2-7-20 16,0-4-8-16,-12-7 26 16,3-4 19-16,-2-12 21 15,2-5 31-15,-1-4 34 0,2 0 14 16,1 2-5-16,5 3 8 16,2 8-15-16,0 2-15 15,0 7-4-15,10 3-11 16,5 2-8-16,1 10 0 0,1 4-1 15,-2 4-2-15,0 0-11 16,-6-3-7-16,-4-4 4 16,0-2 9-16,-4-8 6 15,1-3 1-15,5 0 25 16,0-9 4-16,2-3-6 16,5-1 1-16,4 1-13 0,4 5-8 15,1-1 1-15,1 7-1 16,-3 1-2-16,-3 0-1 15,-6 1-1-15,-2 9-14 16,-10-2-30-16,0 1-19 16,-18-3-42-16,-11-5-103 0</inkml:trace>
  <inkml:trace contextRef="#ctx0" brushRef="#br0" timeOffset="-42043.79">4048 14089 459 0,'-8'-21'17'0,"8"0"-13"16,15-1-1-16,15 0-3 15,13-1 0-15,7 4-4 16,2 3-17-16,4 1-19 16,-7 5-48-16,-8 5-77 15</inkml:trace>
  <inkml:trace contextRef="#ctx0" brushRef="#br0" timeOffset="-41822.18">4448 13973 361 0,'-4'11'50'0,"2"-4"-24"16,2-1-10-16,2-5 16 15,14 1 3-15,3-4-10 16,3-10-14-16,2-4-9 0,-2-4-4 16,-10 2-6-16,-7 2 5 15,-5 2 3-15,-9 9 3 16,-11 5 10-16,-4 3 18 16,-3 17-5-16,5 3-5 15,8 4 1-15,11 1-11 0,6-1-11 16,23-4 0-16,14-7-12 31,12-5-39-31,7-11-44 16,4 0-88-16</inkml:trace>
  <inkml:trace contextRef="#ctx0" brushRef="#br0" timeOffset="-41431.62">3257 15193 615 0,'-9'-12'54'16,"1"3"-10"-16,3 7 5 16,5 2-8-16,0 7-26 15,7 13-16-15,6 4 0 16,6 9 2-16,7 6 0 0,4 7-1 15,9-1-17-15,-2-2-32 16,3-9-33-16,0-7-17 16,-1-11-31-16,-7-15-25 15</inkml:trace>
  <inkml:trace contextRef="#ctx0" brushRef="#br0" timeOffset="-40915.43">3685 15283 432 0,'0'-27'57'0,"-6"2"6"0,-5 5 4 15,-3 6-18-15,-4 8-33 16,-1 6-14-16,-3 8-2 16,0 9 0-16,3 8-2 15,4 5 1-15,4-1 0 16,11 0 0-16,0-6-1 16,7-5 0-16,7-5-8 15,6-10-4-15,1-3 4 16,-2-3 3-16,2-14 3 0,0-2 0 15,-1-5 1-15,-3 3-1 16,-1 3 2-16,-3 2 2 16,-4 7 0-16,-2 6 0 15,0 3-2-15,2 0 3 0,0 9 1 16,1 1 0-16,3 3-2 16,0-6 0-16,0 0 0 15,1-7 1-15,1 0 0 16,-2-3 2-16,2-12-3 15,1-3-2-15,-1 1 4 0,-1-3-4 16,1 2 2-16,-3 4 2 16,0 5-2-16,-1 2-2 15,2 7 1-15,-3 0 0 16,5 0 1-16,1 5 0 16,5 0 0-16,3-3 0 15,3-2 0-15,4 0 0 0,1-5 1 16,0-7 0-16,-3-3 2 15,-2-1 5-15,-3 2-1 16,-5-1-2-16,-4 7 0 16,-5 2-7-16,-5 3-46 15,-1 3-60-15,1 0-60 0</inkml:trace>
  <inkml:trace contextRef="#ctx0" brushRef="#br0" timeOffset="-39488.89">890 15800 281 0,'-3'-4'57'0,"-1"1"19"16,1-1-14-16,3 1-5 16,0-1-12-16,0 1-7 15,0-1-11-15,9-5-10 0,9 0-13 16,8-7-2-16,12-2-2 15,14-8 0-15,9-7 0 16,13-4 1-16,8-8-1 0,4-1 0 16,1-6 0-16,-8 2 1 15,-9 2-2-15,-16 7-10 16,-18 5-16-16,-17 11-8 16,-19 9-18-16,-10 11-41 15,-24 5-160-15</inkml:trace>
  <inkml:trace contextRef="#ctx0" brushRef="#br0" timeOffset="-39301.44">1063 15755 406 0,'-27'36'15'0,"9"-11"27"16,16-15-8-16,7-10 7 0,24-4 18 16,13-25-4-16,9-9-17 15,16-6-13-15,5-6-11 16,-2 0-7-16,-2 5-3 15,-9 8-3-15,-10 10-19 16,-13 7-30-16,-11 10-35 16,-18 6-63-16,-7 4-161 0</inkml:trace>
  <inkml:trace contextRef="#ctx0" brushRef="#br0" timeOffset="-37354.27">2494 16881 396 0,'0'-13'90'0,"0"-1"-63"15,0 1 31-15,-5 3 3 0,-2 1-28 16,-5 4-18-16,0 3-4 0,-3 2 0 0,-4 5-5 31,-1 10-5-31,-4 7 2 16,-2 9-1-16,3 4 7 15,1 1-8-15,3 2 4 0,6-5 0 16,6 0-1-16,7-6-3 0,0-4 0 0,13-2-1 31,9-7 0-31,5-1 0 16,9-6-4-16,5-7-16 0,3 0-13 0,2-3-17 16,-4-10-20-16,-5-5-50 15,-8-1-107-15</inkml:trace>
  <inkml:trace contextRef="#ctx0" brushRef="#br0" timeOffset="-37198.08">2348 17025 499 0,'-16'5'41'16,"16"-5"-35"-16,11-1 1 15,16-6 11-15,7-4-4 16,10-2-10-16,0 1-4 0,5-2-18 15,-5-2-121-15,-4-4-287 16</inkml:trace>
  <inkml:trace contextRef="#ctx0" brushRef="#br0" timeOffset="-36350.02">3546 16512 396 0,'5'-17'27'16,"-2"3"1"-16,-3 0 37 16,0 1-8-16,-3 1-19 15,-6 4-17-15,-8 4-1 0,-3 1-6 16,-11 3-7-16,-1 11 5 16,-7 11 0-16,-7 8-8 15,0 11 1-15,1 7 10 16,0 8 4-16,10 6-3 15,4 6-5-15,13 0-4 0,11-3-4 16,7-7 0-16,8-9-4 16,20-11 0-16,11-11 2 15,6-11-1-15,10-9-1 16,4-7-14-16,4-3-7 16,-4-14-11-16,-4-6-26 0,-8-5-45 15,-17-8-76-15</inkml:trace>
  <inkml:trace contextRef="#ctx0" brushRef="#br0" timeOffset="-36195.82">3176 16890 539 0,'-10'5'17'0,"10"-5"-12"15,17-4 5-15,21-8 20 16,10-6-13-16,17-7-15 15,7-5-2-15,3-4-42 16,1-3-165-16</inkml:trace>
  <inkml:trace contextRef="#ctx0" brushRef="#br0" timeOffset="-35763.46">3958 16406 561 0,'5'-9'24'0,"2"2"-7"16,-2 5 26-16,5 2-3 16,-2 11-34-16,3 10-6 0,-1 8 2 15,2 10-2-15,-2 6 1 0,-1 1 0 16,-3 6 0-16,-2-4 0 16,1 0 0-16,-5-7 0 15,1-7 1-15,1-9 9 16,0-5-1-16,1-8-3 15,7-6 5-15,4-6 6 0,6 0-1 16,9-4-7 0,7-6-7-16,8-5 0 15,5-3-5-15,-1 1-6 16,6-1-33-16,-3-2-29 0,-3-5-38 0,-3 2-63 16</inkml:trace>
  <inkml:trace contextRef="#ctx0" brushRef="#br0" timeOffset="-35544.76">4720 16338 75 0,'-19'-8'507'15,"-3"2"-481"-15,-1 6-4 16,0-2 9-16,1 14-5 16,7 9-16-16,3 7-6 0,3 9-3 15,9 5 4-15,0 3-2 16,11 4-2-16,11-4 0 15,5-8-3-15,5-6-19 16,5-10-16-16,6-12 2 0,-1-9-26 16,1-7-54-16,-2-15-94 15</inkml:trace>
  <inkml:trace contextRef="#ctx0" brushRef="#br0" timeOffset="-35034.68">5003 16390 489 0,'-3'-6'54'0,"0"5"-50"0,1 1 23 16,2 5 1-16,5 8-2 16,5 5-10-16,0 3-7 15,-1 2-2-15,-1-3-4 16,-8-1-3-16,0-4 0 16,-4-7-1-16,-9-6 2 0,1-2 3 15,-3-12 0-15,3-11 0 16,-1-4 2-16,8-5 10 15,1-2 0-15,4 2-5 16,5 2-8-16,14 5-3 16,4 8-1-16,4 5-3 15,4 10 2-15,1 2 1 0,2 9 0 16,-3 6 1-16,-4 6 0 16,-3 4-1-16,-6 2 1 15,-7-4 0-15,-3-4-2 16,-8-2-8-16,0-9 7 0,0-6 2 15,-6-2 4-15,-3-9-1 16,4-7 1-16,0-9-1 16,5-5 3-16,0-4 6 0,5 1 0 15,12 0-4-15,5 4-6 16,3 6-2-16,6 8 0 16,1 9-1-16,2 6 2 15,-3 7-1-15,-3 14 1 16,-2 2 1-16,-6 8-1 0,-1 3 0 15,-4-4 3-15,-1 0-4 16,1-5-14-16,-3-3-31 16,2-12-30-16,-1-7-35 15,1-6-94-15</inkml:trace>
  <inkml:trace contextRef="#ctx0" brushRef="#br0" timeOffset="-34823.32">5710 16023 529 0,'0'-18'42'16,"0"7"-11"-16,4 10 22 16,6 1-6-16,7 12-22 0,5 9-8 15,2 11-2-15,7 8-4 16,-1 0-7-16,-5 6-1 16,-5 0-3-16,-11 0 0 15,-9-3 0-15,-5 1-1 16,-24 1-13-16,-14-2-25 0,-12-2-35 15,-11-4-101 1</inkml:trace>
  <inkml:trace contextRef="#ctx0" brushRef="#br0" timeOffset="-34505.39">4460 17308 531 0,'12'0'92'16,"34"-11"-82"-16,0-11 27 16,15-1 27-16,13-2-24 15,5-4-27-15,5 3-6 16,8-5 5-16,-2 5-1 15,1-3-7-15,-4 1-4 0,-7 3 0 16,-8 1 1-16,-15 3-1 16,-13 5-1-16,-17 0-5 15,-13 7-8-15,-14 2-12 16,-11 5-36-16,-19 2-50 16,-11 0-38-16,-15 14-51 15</inkml:trace>
  <inkml:trace contextRef="#ctx0" brushRef="#br0" timeOffset="-34302.24">4751 17279 222 0,'-34'33'234'0,"14"-9"-195"0,19-8 1 15,11-10 19-15,28-6 18 16,19-8-26-16,15-13-11 16,14-8-3-16,6-4-11 15,1 0-11-15,-3-4-6 16,-9 5-5-16,-9-1-3 0,-13 6 1 15,-18 2-10-15,-7 3-26 16,-14-1-37-16,-11-3-44 16,-8-4-120-16</inkml:trace>
  <inkml:trace contextRef="#ctx0" brushRef="#br0" timeOffset="-33924.76">6333 16270 578 0,'7'8'14'0,"-2"-3"-17"15,2 4 9-15,8 0 29 16,3 2-8-16,2-3-18 16,3 3-5-16,8-4-1 15,-2-5-1-15,3-2 1 0,-2-10 17 16,4-10 9-16,2-14 3 16,2-11 4-16,-3-10-8 15,6-8-16-15,-2-2-2 16,-3-2-2-16,-4 11-6 15,-5 4-1-15,-9 15-1 0,-5 10-3 16,-8 7-45-16,-5 6-74 16,-7 5-132-16</inkml:trace>
  <inkml:trace contextRef="#ctx0" brushRef="#br0" timeOffset="144169.07">18701 7978 146 0,'0'-7'-28'0,"-3"0"-70"16</inkml:trace>
  <inkml:trace contextRef="#ctx0" brushRef="#br0" timeOffset="144862.97">17836 10335 394 0,'0'-15'57'0,"0"5"11"0,0-1-13 15,0 4-2-15,0 3-18 16,2 4-10-16,4 0-5 15,1 8-1-15,1 7-2 16,1 10 4-16,1 9-2 16,-5 11-1-16,0 5-4 0,-3 5-4 15,-2 4-4-15,0 2-4 16,0-2-1 0,0-4-1-16,0-5 1 0,0-5-1 15,0-8 0-15,0-5 0 16,5-7-1-16,-3-7-2 0,3-8-5 15,-3-5-4-15,4-5-3 16,-2 0-4-16,-3-7-7 16,3-8-20-16,-2-9-32 15,-1-4-29-15,1-8-40 32,-2-1-85-32</inkml:trace>
  <inkml:trace contextRef="#ctx0" brushRef="#br0" timeOffset="145175.46">17873 10274 297 0,'0'-4'43'16,"0"-3"14"-16,0 4 3 15,7-1 2-15,-2 3-6 16,0 1-13-16,-1 0-5 16,-4 6-12-16,0 12-15 15,-14 8 2-15,-8 2-2 0,-4 7-7 16,-4 3-3 0,-2-2-1-16,3 0-1 0,5-6-8 15,7-8-5-15,5-3-7 16,9-10-19-16,3-4-32 15,8-5-30-15,4-11-44 0</inkml:trace>
  <inkml:trace contextRef="#ctx0" brushRef="#br0" timeOffset="145378.54">17847 10278 316 0,'0'-8'163'0,"4"1"-105"16,1 4-1-16,7 3-19 15,8 0 2-15,6 3-18 16,2 12-7-16,5 4-4 16,-1 4-7-16,0 8-5 15,1 6 0-15,-6 0-18 0,-4 6-34 16,-4-1-51-16,-2-2-76 16</inkml:trace>
</inkml:ink>
</file>

<file path=ppt/ink/ink19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6T09:07:10.397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6537 4789 398 0,'13'-12'82'16,"-2"-1"-39"-16,0 1 38 16,0-1-13-16,-3 4-43 15,-1-1-28-15,1 0 84 16,-2 0-60-16,-1 5-17 0,-2-3 1 16,-1 5 3-16,0-1-4 15,-1 3-2-15,-1 1 2 16,0 0 0-16,0 0 0 15,0 0 0-15,0 0-1 16,0 0 2-16,0 0-4 16,0 0 3-16,0 0-4 0,0 0 1 15,0 0-1-15,0-4 4 16,-1 2-6-16,-3-2 5 16,1-3 1-16,-4 0-4 15,-6-3 1-15,-1-1 5 16,-5 0-5-16,0 1 1 0,-4 0 2 15,-3 5 1 1,1 2 1-16,6 3 0 0,1 3-4 16,4 13 1-16,6 7-4 15,8 9-1-15,0 11-1 16,13 9 3-16,8 9 3 0,4 6-3 16,4 1 0-16,-6 0-9 15,-2-2 1-15,-9-4-8 16,-9-7-1-16,-1-8-6 15,-11-9 2-15,-11-10 16 16,-5-9 3-16,-1-8 4 0,-5-9-1 16,4-2 11-16,4-3 5 15,4-8-8-15,9-2-1 16,10 5-7-16,0 0 1 16,10 8-11-16,10 0-9 15,6 8 7-15,1 13 0 16,-5 5 5-16,0 14 5 0,-4 6 2 15,-5 10 10 1,-3-1 12-16,3 5 2 0,-1 1-7 16,5-4 1-16,5-5-4 15,2-6-6-15,5-6-5 16,3-10-3-16,7-7-2 0,5-7-27 16,1-12-60-16,7-4-137 15</inkml:trace>
  <inkml:trace contextRef="#ctx0" brushRef="#br0" timeOffset="499.03">7502 5296 654 0,'-5'-20'61'0,"-10"0"-32"0,0 0 23 16,-9 1-7-16,-3 6-21 16,-5 1-16-16,-4 6-1 15,-4 6-3-15,-1 0-3 16,1 18-1-16,3 7-2 15,6 7 3-15,13 5-5 16,8 0 5-16,10-2-4 0,1 1-2 16,20-10 4-16,8-8-4 15,8-5 1-15,-1-9-1 16,1-4 1-16,-1-6 0 16,-4-8 4-16,-5-4 1 15,-7 2 3-15,-8 0 11 0,-3 1 4 16,-1 7 4-16,-6 2-4 15,-1 6-5-15,3 0-10 16,-1 6-6-16,8 12-5 16,2 1 7-16,6 6 0 15,8 0-1-15,2 2-6 0,3-7-18 16,-1-6-24-16,-2-9-55 16,-8-5-76-16,-7-7-237 15</inkml:trace>
  <inkml:trace contextRef="#ctx0" brushRef="#br0" timeOffset="989.93">7355 4887 720 0,'-7'-23'43'16,"7"0"-20"-16,7 3 16 15,11 8-11-15,5 3-16 16,7 7-8-16,1 2 4 0,3 12-3 15,-5 8-2-15,-2 7-2 16,-7 3-4-16,-6-1 3 16,-3-3-2-16,-9-8-6 15,-2-5 3-15,0-10 4 16,-5-3 8-16,-2-12 19 16,2-8 1-16,5-7-10 0,0-3-1 15,5 0-1-15,14 2-5 16,6 6-1-16,6 6-3 15,6 9-3-15,2 7-3 16,3 5-1-16,-1 18-3 16,-3 9 2-16,-4 9 1 0,-9 6-4 15,-3 1-18-15,-8 1-17 16,-7-5-34-16,-7-11-88 16,0-8-115-16</inkml:trace>
  <inkml:trace contextRef="#ctx0" brushRef="#br0" timeOffset="1617.41">8385 5007 685 0,'0'-13'74'0,"-2"4"-40"15,2 4 26-15,0 5-25 16,0 2-25-16,7 14-14 0,1 10 3 16,4 9 3-16,0 9 2 15,0 7 0-15,0 6-1 16,-2 3-1-16,0-5-1 15,-5-5-1-15,4-9 0 16,-3-11 1-16,-4-10-2 0,0-8 0 16,-2-10 2-16,5-2 5 15,2-13 3-15,6-6 0 16,5-1-6-16,5-1 0 16,6 1-4-16,1 8 2 15,1 9-4-15,0 3 2 0,-1 5-1 16,-5 12 0-16,-7 8 2 15,-7 2-5-15,-11 1-3 16,-2 1-6-16,-18-2-4 16,-8-8-5-16,-10-2 6 15,-2-10 9-15,-1-7-4 0,3-2-25 16,10-14-39-16,7-9-43 16,16-7-147-16</inkml:trace>
  <inkml:trace contextRef="#ctx0" brushRef="#br0" timeOffset="2211.63">8617 4864 104 0,'12'-12'239'16,"-2"1"-181"-16,2 0 26 15,-1 4-4-15,2 4-22 16,-1 3-19-16,5 0-5 16,-4 5-7-16,2 9-5 0,-1 6-22 15,1 1 7-15,-4 1-3 16,-3-3-3-16,-2-1 2 15,-2-5-4-15,-4-6 3 16,0-6 0-16,0-1 6 16,0-7 16-16,-4-9 7 0,4-5-16 15,0-3 3-15,0-2 5 16,11 1-4-16,5 4-11 16,5 3-3-16,1 7-3 15,5 7-2-15,1 4 1 16,-1 13-2-16,-1 12-1 15,-3 7 0-15,-3 7 0 16,-4 6 0-16,-3 1-8 0,-3-1-30 16,3-6-48-16,0-12-77 15,1-9-231-15</inkml:trace>
  <inkml:trace contextRef="#ctx0" brushRef="#br0" timeOffset="2650.26">9664 4274 709 0,'-5'-24'44'0,"3"6"9"16,2 8 8-16,0 10-22 0,0 0-24 16,4 23-19-16,3 14-1 15,5 18 9-15,1 21 5 16,-1 16-2-16,1 19-4 15,1 10 0-15,3 4-2 16,-3 4 0-16,2-4-2 0,0-9 1 16,-1-5 1-16,-5-9 0 15,-1-7 0-15,-1-10-1 16,-5-8 1-16,1-12-1 16,-1-10 0-16,1-12-1 15,-2-15-11-15,1-14-35 16,4-14-53-16,4-25-93 15</inkml:trace>
  <inkml:trace contextRef="#ctx0" brushRef="#br0" timeOffset="5392.49">10596 5211 471 0,'-14'-8'99'0,"1"-9"-63"16,4 4 44-16,4-4 1 0,5 3-43 15,0-2-18-15,10 2 0 16,9 5-3-16,4 0-4 16,2 9-8-16,2 0-1 15,1 9-1-15,-2 9-1 16,-4 7 2-16,-3 2-2 0,-4 6-1 15,-7-1-2-15,-4 3 2 16,-4-9-1-16,0-4 0 16,0-5 0-16,0-7 1 15,-4-10 0-15,1 0 7 16,-1-17 4-16,4-6 3 0,0-7-11 16,7-4 1-16,10-4-2 15,2 2-2-15,5 3 0 16,3 8-3-16,0 7 2 15,-2 9 2-15,-1 9 0 16,-2 0-1-16,0 17 2 16,-3 4-5-16,0 5 3 0,-1 4-1 15,-1 4 1-15,2 1-2 16,-4-4-10-16,4-2-14 16,1-5-10-16,-1-6-28 15,3-7-52-15,1-9-32 16,-4-2-189-16</inkml:trace>
  <inkml:trace contextRef="#ctx0" brushRef="#br0" timeOffset="5764.62">11356 5070 738 0,'0'0'33'0,"5"0"-34"0,15 1 25 15,7 2 13-15,7 2-12 16,5 1-13-16,7 3-1 16,3 0-2-16,-4-2-6 15,-5 0-1-15,-4 0-1 0,-7 0-1 16,-14 1 2-16,-5-1-2 15,-10 3-2-15,0 4-1 16,-17-2 6-16,-5 5-1 16,-8 0-2-16,-4-1 4 15,-2 5-3-15,4-4 0 16,1-1-1-16,4 0 0 0,10-1-1 16,5 0-36-16,11 1-35 15,1-6-86-15,18-3-90 16</inkml:trace>
  <inkml:trace contextRef="#ctx0" brushRef="#br0" timeOffset="5957.25">11923 5393 532 0,'8'4'269'0,"-8"-1"-245"16,-5 7-19-16,-10 2 41 15,-9 2-14-15,-7 4-21 0,-3 3-4 16,-1 1-7-16,1-2 2 15,3-2-3-15,8-3 1 16,2-2-9-16,11-8-32 16,7-3-37-16,3-4-86 15,8-16-289-15</inkml:trace>
  <inkml:trace contextRef="#ctx0" brushRef="#br0" timeOffset="6432.94">12203 5052 92 0,'0'-15'599'0,"0"4"-535"0,-2 2-9 15,2 4 14-15,0 2-27 16,0 3-23-16,0 0-14 16,2 7-5-16,4 6-1 15,3 11 3-15,-1 2 7 16,7 7-2-16,-1 1-1 16,-2 2-4-16,1 5 3 0,-4-3-5 15,0-1 3-15,1-6-6 16,-5-2 5-16,2-9-15 15,0-6-12-15,1-11-37 16,4-3-50-16,0-16-77 16</inkml:trace>
  <inkml:trace contextRef="#ctx0" brushRef="#br0" timeOffset="7203.23">12758 4439 595 0,'-16'-26'104'0,"3"0"-88"16,8 5 47-16,5 5-16 0,9 7-16 16,14 5-23-16,7 4-8 15,11 8 4-15,1 11-2 16,3 12-1-16,0 6 1 15,-11 11-1-15,-8 6-2 16,-14 7 1-16,-11 1-4 0,-1 1 2 16,-7-4 1-16,-3-8 0 15,-1-6 1-15,4-8 1 16,3-10-2-16,4-6 2 16,2-7 0-16,15-8-3 15,3-2 4-15,6-4 0 0,1 0-3 16,-4-6-7-16,-4-1-1 15,-4 2 5-15,-9 1 5 16,-6 2 4-16,0 2 10 16,-2 4-8-16,-5 10-3 15,0 10-5-15,2 6 5 16,5 9 2-16,0 6 0 0,7 6-2 16,10 6-2-16,5 1 0 15,0 2-2-15,-3-3 0 16,-4-7 1-16,-8-6-2 15,-7-8 1-15,-11-7-1 0,-19-8 1 16,-17-5 0-16,-18-6-13 16,-21-7-37-16,-23-3-136 15</inkml:trace>
  <inkml:trace contextRef="#ctx0" brushRef="#br1" timeOffset="26282.12">1141 6868 485 0,'-10'-14'116'0,"0"0"-31"16,3 2 8-16,4 5-37 15,-1 0-9-15,4 4-15 16,0 2-13-16,0 1-9 0,0 11-6 15,6 12-6-15,-1 9 4 16,5 16 3-16,0 9-2 16,2 11 0-16,3 1-2 15,-1 1 1-15,4-9-1 16,1-8-3-16,-5-10 1 16,4-13 1-16,-6-4-5 0,-3-14-9 15,-1-5-15-15,-5-7-34 16,-3-7-54-16,-5-18-72 15</inkml:trace>
  <inkml:trace contextRef="#ctx0" brushRef="#br1" timeOffset="26515.99">1012 6903 772 0,'-10'-31'39'0,"10"6"-16"15,5 6 15-15,22 5-23 16,11 8-11-16,8 6-1 0,6 6-1 15,1 16-1-15,-11 9-2 16,-9 5-1-16,-13 5 2 16,-17 0-9-16,-3-2-5 15,-22-5 3-15,-8-4 5 16,-4-7 1-16,-2-1-4 0,-1-8-10 16,10-7-13-16,8-7-57 15,14-2-41-15,5-17-333 16</inkml:trace>
  <inkml:trace contextRef="#ctx0" brushRef="#br1" timeOffset="26701.17">1472 6936 713 0,'2'-1'138'0,"-2"-1"-112"16,0 2-11-16,2 3-4 15,5 14-11-15,2 8 0 0,2 5 3 16,3 7 2-16,-1 6-4 15,1-2-1-15,1-3-3 16,-5-4-36-16,-3-8-26 16,-2-10-58-16,-5-14-59 15</inkml:trace>
  <inkml:trace contextRef="#ctx0" brushRef="#br1" timeOffset="26920.82">1442 6929 745 0,'0'-18'38'0,"12"8"-22"16,11 6 7-16,11 4-3 0,7 6-10 16,1 12-4-16,1 10-3 15,-7 8-2-15,-11 7-1 16,-10-3-2-16,-13 3-6 16,-6-2-12-16,-16-8 1 15,-5-7 0-15,-7-6 17 0,-1-8-12 16,4-6-44-16,6-6-39 15,9-8-37-15,12-11-305 16</inkml:trace>
  <inkml:trace contextRef="#ctx0" brushRef="#br1" timeOffset="27269.97">1917 7028 72 0,'6'7'720'0,"-6"3"-704"16,0 6-20-16,0 8 20 15,0 2 14-15,0 6-18 0,0 2-8 16,0-5 0-16,2-6-6 16,1-7 3-16,-1-9 1 15,-2-7-3-15,0-12 9 16,0-15 5-16,0-9-12 16,0-12 3-16,0-5 3 0,0-5 3 15,2 3-4-15,5 5 1 16,3 11-6-16,0 11 6 15,2 8-2-15,-1 12-2 16,2 8 1-16,4 6-7 16,3 16 0-16,0 10-1 0,1 7 3 15,3 9 0-15,-4 5 2 16,-1-1-2-16,-2-4-9 16,-5-1-11-16,-6-10-20 15,-6-6-27-15,-6-13-61 16,-15-10-77-16</inkml:trace>
  <inkml:trace contextRef="#ctx0" brushRef="#br1" timeOffset="27400.49">1885 7129 644 0,'0'-12'97'16,"15"-2"-62"-16,15 2-31 16,8 0 8-16,14 1-6 0,4 3-5 15,4-1-2-15,-2-1-96 16,-8 0-98-16</inkml:trace>
  <inkml:trace contextRef="#ctx0" brushRef="#br1" timeOffset="27519.69">2407 6853 636 0,'0'0'72'16,"0"0"-70"-16,2 0-19 15,8 12-44-15,-2 2-43 16,5 4-397-16</inkml:trace>
  <inkml:trace contextRef="#ctx0" brushRef="#br1" timeOffset="27617.62">2492 7095 665 0,'-5'2'45'0,"5"-2"-34"16,0 0-21-16,5 0-117 0</inkml:trace>
  <inkml:trace contextRef="#ctx0" brushRef="#br1" timeOffset="27903.79">1267 7593 592 0,'0'0'98'0,"17"-5"-62"16,15-1 6-16,9-1-7 16,15 0 3-16,10-2-8 15,7 1-10-15,7-4-6 16,4 2-4-16,3-1-5 0,-2-1-6 16,2 1 4-16,-8 0-10 15,-4-3-15-15,-9-2-39 16,-10-6-76-16,-7-4-94 15</inkml:trace>
  <inkml:trace contextRef="#ctx0" brushRef="#br1" timeOffset="28608.76">3049 6872 721 0,'-4'-7'137'0,"2"0"-109"15,1 5-6-15,1 2-3 0,0 12-10 16,3 10-11-16,4 9 3 16,4 6 0-16,-2 9 0 15,3-3 0-15,-4-4 1 16,-3-7-3-16,1-10 0 16,-6-8 0-16,0-14-4 0,-7-7 3 15,-10-18 7-15,-5-9-3 16,1-9-2-16,0-7 4 15,2-1 2-15,7 4-1 16,5 6 0-16,4 7-3 16,3 11 2-16,5 9 0 15,12 10-7-15,7 4 1 16,6 15 0-16,8 10 0 0,4 7 2 16,2 3-1-16,-2 3 2 15,-3-4-1-15,-5-4 0 16,-5-9-3-16,-7-6-6 15,-6-12 2-15,-3-3 4 0,-8-18 6 16,0-8 2-16,-1-10-2 16,3-7-3-16,0-2 5 15,-1 2-5-15,3 6 3 16,-3 10 7-16,3 8-5 16,1 8 1-16,-1 11-1 0,-1 4-8 15,7 15-1-15,1 12 2 16,0 12 3-16,6 7-1 15,-3 5 1-15,1-2 4 16,-2 1-7-16,0-8 4 16,-2-10-2-16,-1-10-5 15,-3-6-17-15,-2-11-18 0,-2-9-26 16,-4-5-74-16,-1-20-119 16</inkml:trace>
  <inkml:trace contextRef="#ctx0" brushRef="#br1" timeOffset="28959.12">3890 6876 242 0,'0'0'295'0,"0"-2"-233"15,0 2 18-15,0-2 6 0,0 1-38 16,0-2-24-16,8 2-19 15,5-1-3-15,3 2-3 16,5 0-23-16,-4 0-61 16,-2 0-83-16,-5 3-307 15</inkml:trace>
  <inkml:trace contextRef="#ctx0" brushRef="#br1" timeOffset="29035.77">3878 7006 349 0,'11'0'171'15,"16"-9"-538"-15</inkml:trace>
  <inkml:trace contextRef="#ctx0" brushRef="#br1" timeOffset="35276.01">4442 8392 686 0,'-19'-15'10'16,"-5"3"3"0,-3 3 25-16,-7 7-3 0,-2 2-18 15,-1 4-7-15,-5 10 6 16,6 8-7-16,4 3 1 15,6 3 0-15,9 2-2 0,7 3-5 16,10-1 0-16,10 2-2 16,13 0 0-16,13-2 1 15,9-4-2-15,9 5 5 16,4-5-4-16,-2 1 1 16,0-1-2-16,-4 1 1 0,-12 1 0 15,-8-3-4-15,-17 1-3 16,-13-3-3-16,-9 0-3 15,-24-3 2-15,-11-4 5 16,-9-4 1-16,-7-9 5 16,-1-5-1-16,3 0 6 0,4-12 2 15,11-6 3-15,12-7 5 16,10 0-6-16,19-4-10 16,7-3-5-16,21 2-3 15,12 3-15-15,12 1-30 16,1-1-78-16,0 2-152 0</inkml:trace>
  <inkml:trace contextRef="#ctx0" brushRef="#br1" timeOffset="35746.74">5056 8157 740 0,'-19'-3'39'0,"-6"3"-26"15,-1 17 18-15,-1 15-13 16,-5 16-4-16,3 18-7 15,0 14 1-15,4 17-1 16,8 8 0-16,5 0-3 0,12-5-3 16,3-11-1-16,19-15-2 15,11-16-1-15,9-19-5 16,9-17-18-16,5-16-46 16,5-12-76-16,2-23-170 15</inkml:trace>
  <inkml:trace contextRef="#ctx0" brushRef="#br1" timeOffset="36290.08">5551 8606 371 0,'2'-18'230'16,"1"-5"-203"-16,-3 0 10 15,0 2 8-15,-10-1 0 0,-4 6-16 16,-4 2-9-16,-6 6 4 16,-2 8-11-16,-4 2-7 15,-2 18-5-15,1 7-2 16,4 5 1-16,7 2-1 16,9 1 0-16,8-3-1 15,3-5-2-15,7-5 3 0,12-11 1 16,5-8-2-16,4-3 1 15,-1-9 1-15,6-11 0 16,-3 1 1-16,-3-2 1 16,0 1-1-16,-9 4 15 0,-2 3 1 15,-3 10-5-15,-2 3-2 16,-1 5-12-16,-1 16 1 16,3 11 1-16,-4 10 1 15,-1 8 1-15,0 5-3 16,3-2 3-16,-3-3-4 15,0-6 2-15,0-14 1 16,-1-9-2-16,-1-10 1 0,0-10 0 16,0-2 2-16,2-19 17 15,1-7-3-15,-1-8-4 16,5-5-1-16,-3-2-5 16,-1 2-4-16,3 3 1 15,-1 6-5-15,1 8-10 0,2 11-21 16,5 8-40-16,1 4-102 15,3 2-57-15</inkml:trace>
  <inkml:trace contextRef="#ctx0" brushRef="#br1" timeOffset="36616.41">6182 8817 544 0,'-8'-13'217'0,"-11"2"-186"15,-1 5 2-15,-2 6-8 16,0 0-7-16,-2 13-14 16,7 9-4-16,2 5 0 15,10 6-3-15,5 0 3 16,1 1 0-16,13-6-1 16,10-5 3-16,3-8-5 0,3-8 4 15,-1-7-3-15,2-4 1 16,-8-12 0-16,-5-7 3 15,-7-4 2-15,-11-3 1 16,0-2 12-16,-11 0-2 16,-8 1-11-16,-3 6-2 0,-2 6-3 15,9 5-3-15,3 10-21 16,10 4-25-16,2 0-78 16,21 7-91-16</inkml:trace>
  <inkml:trace contextRef="#ctx0" brushRef="#br1" timeOffset="36758.76">6493 8854 633 0,'3'6'175'0,"-3"1"-125"15,0 3-20-15,-7 6 2 16,-1 8-15-16,-4 9-15 16,2 5-2-16,-5 3-25 0,3-6-119 15,0-10-461-15</inkml:trace>
  <inkml:trace contextRef="#ctx0" brushRef="#br1" timeOffset="38545.15">7097 8620 464 0,'1'-3'66'0,"3"-3"-46"16,-2 1 30-16,3-2-7 16,0-2-13-16,-3 2-18 15,3-4 3-15,-2 0 4 16,2-1 5-16,-3 0-20 15,-2-1 19-15,0 0-6 16,0 1 4-16,-10-2-11 16,-2 5-5-16,-7 0 2 0,-1 3-8 15,-9 6 4-15,-3 0-3 16,-4 10-1-16,-1 6 0 16,-2 7 1-16,1 5-1 15,6 6 1-15,5 4 0 0,9 1 1 16,5 0-2-16,12-3-2 15,1-4 2-15,12-5 1 16,10-8 0-16,5-8 0 16,7-7 0-16,0-4 0 15,3-7 3-15,2-11-1 16,-3-5 0-16,-1-3-1 0,-4-6 1 16,-4 2-1-16,-8 3 1 15,-4 2-3-15,-3 6 5 16,-9 2 11-16,1 11 8 15,-4-2-6-15,0 8-4 0,0 0-8 16,0 9-8 0,0 9 0-16,0 3 3 0,0 10-1 15,0-1 0-15,4 4 0 16,9 0 1-16,1-3 0 16,6-5-6-16,3-4-4 0,4-8-7 15,2-5-14-15,5-7-13 16,0-2-20-16,0-10-42 15,0-5-45-15,-3-1-168 16</inkml:trace>
  <inkml:trace contextRef="#ctx0" brushRef="#br1" timeOffset="38667.65">7581 8761 528 0,'18'0'79'16,"-14"4"-10"-16,-1 8 5 16,-1 4-10-16,-2 2-25 15,0 2-18-15,0 3-12 16,-5 2-8-16,-4-2-6 15,-3-7-77-15,0-3-209 0</inkml:trace>
  <inkml:trace contextRef="#ctx0" brushRef="#br1" timeOffset="39699.11">7872 8254 343 0,'-22'-3'297'0,"7"-1"-243"0,3 3 19 15,11-1-29-15,2 0-8 16,18-1-25-16,11-1-11 16,11-1 11-16,8-1 0 15,9-1-7-15,0 0-1 0,1 0 1 16,-8 0-4-16,0 1 1 15,-7 2 1-15,-10 1-3 16,-7 0 2-16,-7 3 0 16,-6 0 1-16,-5 6 0 15,-3 9-1-15,-6 6 0 16,0 11 1-16,0 10 0 0,-13 11 0 16,-5 4-1-16,-7 8-1 15,-2-3-1-15,-5-3-5 16,-2-8-4-16,0-6 1 15,0-11 9-15,3-7-1 16,2-13 3-16,8-5 0 16,4-6 2-16,10-1 7 0,4-2 1 15,3 0-8-15,5-2 0 16,13-3-4-16,6-2 1 16,8 2-1-16,7 0 1 15,7-1-2-15,5 1 4 0,1 0-1 16,-2-1-7-16,-3 1 0 15,-1 1-16-15,-9-1-13 16,-11-2-38-16,-6 0-43 16,-11-1-9-16,-9-6-155 15</inkml:trace>
  <inkml:trace contextRef="#ctx0" brushRef="#br1" timeOffset="39878.87">7910 8549 625 0,'-17'-7'95'0,"15"-4"-66"16,12 2 15-16,24-2-41 15,16 3 5-15,17-3-5 16,11 0 0-16,7 2-3 16,5 2-12-16,-5 0-78 0,-7 2-96 15</inkml:trace>
  <inkml:trace contextRef="#ctx0" brushRef="#br1" timeOffset="40148.24">8816 8526 482 0,'-19'14'200'0,"-3"2"-167"16,0 4 9-16,1 5-5 16,5 3-9-16,7 4-20 15,9-1-8-15,0-4 1 16,14-3-1-16,10-11-1 15,6-6 5-15,4-7-4 0,0-5 2 16,-2-15-5-16,-5-5 6 16,-8-5-1-16,-10 0 2 15,-9-4 0-15,-4 5-1 16,-14 0-3-16,-3 6 1 0,-3 7-5 16,4 5 4-16,6 8-11 15,7 1-30-15,7 2-46 16,2 0-121-16</inkml:trace>
  <inkml:trace contextRef="#ctx0" brushRef="#br1" timeOffset="40412.51">8942 8058 819 0,'0'-1'19'0,"16"1"-13"0,10 17 3 16,6 9 24-16,7 14-14 16,5 12-14-16,0 10 2 15,1 10-4-15,-9 10-1 16,-10 2 0-16,-7 3-2 16,-14-5 1-16,-3-8-2 0,-21-12-10 15,-14-12-8-15,-7-15-16 16,-4-11-11-16,-3-19-40 15,2-5-95-15</inkml:trace>
  <inkml:trace contextRef="#ctx0" brushRef="#br1" timeOffset="40896.91">9839 8381 546 0,'-7'0'133'0,"6"0"-103"15,1 0 48-15,0 0-42 16,13 0-3-16,8 0-10 16,7 0-6-16,11 0-1 15,2 0-10-15,3 0-4 16,2-2 0-16,-4 4-2 0,0 2-5 16,-8 1-26-16,-13 4-32 15,-9 0-52-15,-12 2-30 16,-10 1-115-16</inkml:trace>
  <inkml:trace contextRef="#ctx0" brushRef="#br1" timeOffset="41031.84">9942 8569 357 0,'-23'18'223'15,"9"-4"-168"-15,7 0 7 16,7-3 2-16,10-4-17 16,19-2-26-16,7-3-1 0,10-2-3 15,6 0-10-15,6-5-7 16,0-8-55-16,-4-3-187 15</inkml:trace>
  <inkml:trace contextRef="#ctx0" brushRef="#br1" timeOffset="45859.45">11018 7952 538 0,'-9'-17'71'15,"-6"2"-15"-15,0 7 0 16,-5 8 10-16,-6 0-35 16,-2 18-18-16,-1 9-2 15,-2 16 5-15,-1 8-2 0,3 15-7 16,2 13 1-16,6 8-2 15,6 7-2-15,12 1-3 16,3-4 1-16,17-5-1 16,11-13-5-16,12-14 2 15,10-15-2-15,5-13-17 16,6-17-42-16,4-14-96 16,-2-20-196-16</inkml:trace>
  <inkml:trace contextRef="#ctx0" brushRef="#br1" timeOffset="46721.39">11388 8399 300 0,'2'-7'123'16,"-1"0"-51"-16,-1-2 3 16,2 0-14-16,-2-2-1 0,0-1-18 15,0-1-11-15,-2-1 2 16,-6 0-7-16,-7 1-12 15,-3 2-3-15,-5 4 1 16,-6 6-6-16,-5 1-3 16,0 1-1-16,-2 10-3 0,4 7 2 15,5 5 0-15,5 0-2 16,7 1 3-16,10-1-4 16,5 0 1-16,0-7-2 15,18-5 3-15,4-4 0 16,4-4-1-16,3-3 2 0,0-3-1 15,1-8 2-15,-4-5-1 16,-1 0 0-16,-5-2 1 16,-4 0 0-16,-3 2 6 15,-3 2 6-15,-1 1 2 16,-4 6-5-16,-3 2-1 0,3 3-3 16,-2 2-3-16,0 4-8 15,-1 10 3-15,3 9 0 16,1 8-1-16,-1 6 4 15,3 6-4-15,-1 5 4 16,1 2-5-16,1 0 3 16,1-5 3-16,0-8-7 0,-1-7 2 15,2-8 1 1,-4-8 0-16,2-8 2 0,-2-6 0 16,3-6 1-16,-2-10 1 15,3-9 2-15,2-7-1 0,1-9 0 16,2-4-1-16,-2 1-2 15,1-1-1-15,-4 7-2 16,-3 5 4-16,-1 11-7 16,-4 6-9-16,-3 9-22 15,4 5-32-15,-3 2-76 16,6 0-155-16</inkml:trace>
  <inkml:trace contextRef="#ctx0" brushRef="#br1" timeOffset="47376.93">11914 8560 291 0,'0'-4'97'15,"0"1"-28"-15,0-3 7 16,0 1-22-16,2 1-11 16,-2 3-5-16,0-3-2 15,0 0-2-15,0 2-15 0,-9 1-1 16,-6 1-8-16,0 0-3 15,-11 0 0-15,1 7 6 16,0 6 0-16,2 2-3 16,3 7 1-16,5-1-2 15,6 2-5-15,8 3 0 0,1-3-5 16,3-2 3-16,15-3-2 16,3-4 1-16,6-5-3 15,2-4 5-15,3-5-2 16,-3 0-1-16,-2-6-1 15,-3-9 2-15,-7-3 0 16,-4-1 2-16,-6-5-2 0,-7 3 3 16,0-2-5-16,-5 2 2 15,-10 4-5-15,0 5-5 16,-4 5-9-16,5 3-9 16,6 4-28-16,4 0-68 15,4 2-55-15</inkml:trace>
  <inkml:trace contextRef="#ctx0" brushRef="#br1" timeOffset="47578.54">12187 8635 682 0,'4'3'57'0,"-1"1"-33"16,2 1 29-16,2 6-11 15,-2 1-16-15,-5 6-16 0,0 7-2 16,-8 7-6-16,-17-2-4 16,-15 5-45-16,-16-5-216 15</inkml:trace>
  <inkml:trace contextRef="#ctx0" brushRef="#br1" timeOffset="52036.35">12550 8236 572 0,'0'-8'115'16,"2"-3"-43"-16,-2 4 2 15,2 1-18-15,1 3-24 0,-1 3-17 16,1 0-7-16,2 3-2 15,1 14-4-15,2 4 3 16,-3 11-3-16,2 8 3 16,0 6 0-16,0 0-4 15,1 2 2-15,0-3-3 16,3-4 1-16,-2-5-1 0,2-6 1 16,-4-7-5-16,0-3-6 15,-1-6-17-15,-3-8-16 16,3-5-34-16,-3-1-72 15,-1-1-87-15</inkml:trace>
  <inkml:trace contextRef="#ctx0" brushRef="#br1" timeOffset="52456.01">12571 8322 615 0,'0'-26'57'0,"3"1"-11"15,16 1-4-15,8 5-2 16,9 5-15-16,5 1-18 16,7 4 5-16,0 6 0 0,-2 3-7 15,-4 0 0-15,-9 5-2 16,-6 9-1-16,-11 4-2 16,-12 3 0-16,-4 3-2 15,-20 1-3-15,-9-2 3 16,-5 2 0-16,-5-5 0 15,-2-3 2-15,2-2 1 16,5-3 0-16,6-3 1 0,8-4 4 16,7 0-2-16,12-1 4 15,1 4-10-15,7 2 3 16,11 2 1-16,5 6 5 16,4 0-3-16,2 4-1 15,2 1 2-15,-4 4 1 0,-5 1 0 16,0-1-7-16,2 0 4 15,-5-4-3-15,1 0-6 16,5-5-11-16,1-6-24 16,1-2-24-16,-1-10-57 15,1 0-82-15</inkml:trace>
  <inkml:trace contextRef="#ctx0" brushRef="#br1" timeOffset="52925.44">13258 8299 670 0,'-5'-9'84'0,"5"1"-43"16,3 0 15-16,12 5-24 16,11 1-18-16,3 2-10 0,8 0 2 15,-1 10 1-15,3 7-4 16,-10 6-2-16,-4 4 2 16,-12 4-3-16,-11 9-2 15,-2 1 2-15,-20 2 0 16,-9-2 1-16,-5 2-2 15,-3-8 3-15,1-1-4 0,5-7 5 16,6-4-1-16,8-5-2 16,7-5 3-16,8-1-1 15,2-6-1-15,11-3-2 16,14-1 3-16,9-2-1 0,5 0-1 16,12-5 0-16,0-3-8 15,2-4-3-15,-1 1-4 16,-8-3-11-16,-3 1-27 15,-12-1-49-15,-14 2-54 16,-13-3-154-16</inkml:trace>
  <inkml:trace contextRef="#ctx0" brushRef="#br1" timeOffset="53105.34">13227 8560 307 0,'-3'-9'343'15,"3"-4"-290"-15,24 2-10 0,10-3-18 16,17 5-6-16,6-1-13 16,6 1-5-16,3 1 2 15,1 5-7-15,-8 1-38 16,-7 1-89-16,-9 1-115 0</inkml:trace>
  <inkml:trace contextRef="#ctx0" brushRef="#br1" timeOffset="53354.41">13814 8540 536 0,'-18'11'80'0,"4"1"-7"0,1 4-10 16,4 6-21-16,2 1-27 15,7 7-8-15,0-3-3 16,9 3 1-16,9-6-5 16,5-5 0-16,6-6 2 15,-1-10-1-15,1-3 0 16,-2-10-1-16,-7-8 1 0,-6-11 3 15,-10-1 1-15,-4-2-2 16,0 0 0-16,-14 3-3 16,-3 2-3-16,2 6-8 15,-2 5-15-15,8 5-28 16,4 2-68-16,5 2-92 0</inkml:trace>
  <inkml:trace contextRef="#ctx0" brushRef="#br1" timeOffset="53587.9">14028 8215 756 0,'2'-14'55'0,"3"5"-15"16,7 9 2-16,6 0-16 16,8 15-14-16,3 10-6 15,6 12 1-15,3 6 0 16,-1 9-3-16,-1 3 3 0,-2 3-5 15,-7 2-1-15,-12 0 0 16,-12 1 1-16,-8-4-3 16,-31 2-4-16,-19-4-24 15,-25-3-53-15,-20-9-119 0</inkml:trace>
  <inkml:trace contextRef="#ctx0" brushRef="#br1" timeOffset="54488.61">4465 9789 630 0,'-15'-9'25'0,"-5"2"10"15,-4 3 17-15,-1 4-17 16,-6 0-9-16,-1 14-19 16,-2 10 3-16,2 2 1 15,3 6 2-15,8 6 1 16,8-1-2-16,11 1-6 0,2-1 1 15,20 1-2-15,11-1-2 16,10-3-2-16,6 2-1 16,6-4 0-16,1-1 0 15,0-1 2-15,-9-4-2 0,-8 1-8 16,-10-2-9-16,-14-1-4 16,-13-4-1-16,-8-2 0 15,-24-3 18-15,-11-6 1 16,-12-4 3-16,-6-3 0 15,1-2 3-15,1-7 7 16,11-8 5-16,7-2 3 0,16-7-3 16,15-1-8-16,10 0-5 15,25 2-11-15,19 0-17 16,15 0-36-16,9 2-60 16,6-3-127-16</inkml:trace>
  <inkml:trace contextRef="#ctx0" brushRef="#br1" timeOffset="54774.18">5227 9813 765 0,'-15'-16'22'16,"-2"4"-8"-16,-3 10 22 15,-2 2-6-15,1 18-20 0,-6 11-10 16,0 14 1-16,0 12 4 16,5 9 0-16,1 9 1 15,6 6-4-15,10-5-1 16,5-2 0-16,10-7-1 16,16-10-4-16,11-15-11 15,12-10-23-15,12-13-41 16,5-14-79-16,4-6-313 0</inkml:trace>
  <inkml:trace contextRef="#ctx0" brushRef="#br1" timeOffset="55323">5699 10079 381 0,'0'-14'132'16,"0"-4"-79"-16,-9 2 16 15,-4 2 3-15,-6 3-22 16,-6 4-31-16,-2 5-8 0,-4 2 0 16,-5 9 3-1,2 9-7-15,6 9-1 0,0 5-6 16,10 2 0-16,11 0 0 15,7-4-4-15,5-1 1 16,17-10-4-16,7-8 3 16,5-9-7-16,0-2 2 0,-2-13 4 15,-3-8 2-15,-2-2 4 16,-5 1 1-16,-6-1 15 16,-5 4 9-16,-2 3 1 15,-4 7-1-15,0 5-9 16,1 4-9-16,1 11-8 0,0 14-3 15,2 10 2-15,2 12 3 16,2 6 0-16,-5 2-3 16,0 2 0-16,-3-4 4 15,1-11-8-15,-5-10-3 16,3-12 2-16,-1-12 5 16,1-8 2-16,-1-12 8 15,5-10 3-15,3-11 0 0,-1-8-2 16,5-3-5-16,1-3 0 15,0 6-7-15,2 4-4 16,2 12-21-16,2 7-38 16,1 9-64-16,-4 9-75 0</inkml:trace>
  <inkml:trace contextRef="#ctx0" brushRef="#br1" timeOffset="55625.54">6160 10317 638 0,'-13'-9'78'0,"-8"4"-20"16,3 5-10-16,1 2-25 15,0 11-4-15,7 7-16 16,4 5 2-16,6 5-2 16,2-1-1-16,10-2-1 0,7-4 0 15,1-5-2-15,4-9 0 16,-2-8-2-16,0-1 3 15,-5-10 0-15,-4-12 1 0,-6 0 2 16,-3-6 4-16,-4-2 1 16,-5 0-8-16,-9 1 1 15,4 5-8-15,1 2-14 16,9 7-19-16,0 8-34 16,16 6-62-16,9 1-95 15</inkml:trace>
  <inkml:trace contextRef="#ctx0" brushRef="#br1" timeOffset="55751">6509 10310 537 0,'7'7'106'0,"-5"2"-17"15,-2 3-14-15,0 6-34 0,0 4-18 16,-2 5-20 0,-3-1-2-16,1-1-47 0,-1-3-129 15</inkml:trace>
  <inkml:trace contextRef="#ctx0" brushRef="#br1" timeOffset="56425.38">7224 10067 375 0,'9'-7'84'15,"1"-4"-22"-15,0-1 17 16,-3-2-6-16,1-3-2 16,-4 0-38-16,-1-3 5 0,-3-2-7 15,-3 3-15-15,-13-1-9 16,-6 4-5-16,-10 6-3 15,-4 6 2-15,-3 4 1 16,-6 11-5-16,2 10 3 16,3 8 1-16,6 8-2 0,8 2 3 15,11 4-4 1,10-2 2-16,5-4-3 0,12-4 4 16,15-10-2-16,7-7-2 15,8-13-1-15,1-3-2 16,-3-8 0-16,2-14 3 0,-8-3 4 15,-1-3 1-15,-8-3 8 16,-8 5 5-16,-2 4 5 16,-4 2 1-16,-4 10-3 15,-2 3-5-15,-2 7-1 16,0 0-11-16,-1 16-4 0,3 9 1 16,-1 7 2-16,2 7 0 15,5 6 0-15,2-1-8 16,-2-1-28-16,5-6-39 15,0-8-43-15,6-11-48 16,-4-12-229-16</inkml:trace>
  <inkml:trace contextRef="#ctx0" brushRef="#br1" timeOffset="56562.58">7596 10226 706 0,'7'-2'87'15,"-4"2"-37"-15,-3 2-19 16,0 14-11-16,0 7-2 0,0 4-14 15,-3 7-4-15,-4-2-8 16,-3-2-59-16,5-8-131 16</inkml:trace>
  <inkml:trace contextRef="#ctx0" brushRef="#br1" timeOffset="56991.44">8118 9765 449 0,'4'-12'184'0,"-1"1"-108"16,-3 6 14-16,4 3-30 15,1 2-19-15,2 9-34 16,2 12-2-16,2 11 4 15,2 11 2-15,-3 9-5 16,1 1-4-16,0 3 0 0,0-4-2 16,-1-8-2-16,0-10-8 15,-5-7-16-15,2-9-26 16,-5-11-30-16,-2-7-58 16,-2-5-45-16</inkml:trace>
  <inkml:trace contextRef="#ctx0" brushRef="#br1" timeOffset="57331.13">8062 9887 574 0,'-10'-36'76'0,"10"2"-10"16,5 4-2-16,22 5-28 15,11 3-10-15,10 4-13 0,9 8-2 16,6 3 5-16,-2 7-5 16,-5 0-6-16,-9 10 3 15,-11 10-5-15,-17 7-3 16,-15 3-2-16,-12 6-1 15,-22-1-2-15,-9 3-1 0,-7-4-4 16,-2-7 6-16,1-4 4 16,11-7 1-1,6-5 0-15,14-6 4 0,9-1 0 16,7-2 0-16,9 3-3 16,16 0-1-16,9 4 1 15,7 4-1-15,6 3-2 0,3 5 2 16,3 0-1-16,-3 6 0 15,-7-2 1-15,-4 4-4 16,-7-5-3-16,-3-2-37 16,-4-4-25-16,-3-9-50 15,-3-9-47-15</inkml:trace>
  <inkml:trace contextRef="#ctx0" brushRef="#br1" timeOffset="57591.95">8919 9598 792 0,'5'-13'22'0,"6"10"6"16,7 3-2-16,9 18-6 16,5 12-7-16,1 15-7 0,1 13-4 15,-2 14 5-15,-7 6-5 16,-7 4 0-16,-7 2-1 15,-7-5-1-15,-4-11 0 16,-7-9-1-16,-13-15-9 16,-6-10-6-16,-4-12-17 0,-3-14-36 15,3-8-111-15</inkml:trace>
  <inkml:trace contextRef="#ctx0" brushRef="#br1" timeOffset="58036.25">9831 9953 468 0,'0'0'213'0,"1"0"-175"15,13 0 16-15,5-4-11 16,9 0 7-16,6 3-30 0,7-1-15 16,3 2 0-16,0 0-3 15,-3 0-1-15,-2 3-6 16,-12 7-42-16,-12 0-58 15,-15 3-96-15</inkml:trace>
  <inkml:trace contextRef="#ctx0" brushRef="#br1" timeOffset="58164.71">9949 10156 533 0,'0'9'111'16,"7"-5"-73"-16,20 0 42 15,14-3-42-15,10-1-6 0,10 2-22 16,12-2-8-16,-2 0-65 15,-1-7-270-15</inkml:trace>
  <inkml:trace contextRef="#ctx0" brushRef="#br1" timeOffset="61523.77">11059 9601 567 0,'0'-19'103'15,"-2"-1"-62"-15,-12 8 24 16,-2 5-14-16,-6 7-19 15,-6 3-21-15,-5 19-8 16,-3 13 10-16,-1 13-4 0,-1 14 0 16,6 12-6-16,5 6 0 15,10 6-2-15,14-6-1 16,4-5-1-16,25-12-1 16,11-16-3-16,14-14-4 0,3-16-21 15,7-11-36-15,-2-10-92 16,1-19-275-16</inkml:trace>
  <inkml:trace contextRef="#ctx0" brushRef="#br1" timeOffset="62057.6">11488 9833 572 0,'0'-26'42'0,"-1"-3"-21"16,-12 6 42-16,-2 7-2 15,-8 5-22-15,-3 8-22 16,-3 3-11-16,-2 8 3 0,1 10-5 16,3 7 1-16,7 4-2 15,8-1-2-15,6 1 0 16,6-1-1-16,6-8 0 15,11-6 1-15,8-6-1 16,2-8 0-16,2 0 0 16,-2-15 1-16,-3-1-2 0,-3-2 3 15,-3 2 0-15,-6 2 7 16,0 5 7-16,-5 2 2 16,-2 7-9-16,-2 0-3 15,2 16-9-15,2 7 4 16,-2 9-2-16,4 5 3 15,-1 7-2-15,5-4 0 0,3 2 0 16,-1-5 0-16,2-9 1 16,3-8 0-16,-2-9-1 15,0-9 1-15,-3-2 1 16,-3-16 6-16,-3-8 2 16,-2-8 4-16,-1-4-4 0,-2-2-6 15,-3-2-2-15,3 6-2 16,1 4-7-16,2 6-18 15,8 12-24-15,-1 7-60 16,4 5-95-16,4 0-249 16</inkml:trace>
  <inkml:trace contextRef="#ctx0" brushRef="#br1" timeOffset="62336.06">11999 9985 619 0,'-13'0'131'0,"-1"0"-83"15,-3 4 16-15,3 6-29 0,5 6-15 16,1 6-16-16,5 6-3 16,3 3-2-16,10 1 5 15,4-5-5-15,6-4 3 16,4-5-2-16,5-11-2 0,-2-7 0 16,-2-6 1-16,-5-13 0 15,-8-8 2-15,-6-3 0 16,-6-5 2-16,-7 2-2 15,-9 3-2-15,-6 2-4 0,4 9-12 16,6 5-15-16,6 8-16 16,6 6-39-16,14 0-78 15,13 6-95-15</inkml:trace>
  <inkml:trace contextRef="#ctx0" brushRef="#br1" timeOffset="62464.61">12287 10024 583 0,'2'7'127'15,"-2"2"-66"-15,0 4 0 0,0 7-10 16,0 3-34-16,0 5-15 16,0 4-1-16,4-3-27 15,4-3-81-15,0-11-177 0</inkml:trace>
  <inkml:trace contextRef="#ctx0" brushRef="#br1" timeOffset="62863.55">12810 9780 684 0,'2'-11'66'0,"-2"4"15"16,0 2-20-16,0 5-23 15,3 0-19-15,1 14-17 16,-1 10-1-16,3 11 4 15,0 9 0-15,1 8-2 0,1 1-3 16,0 3 0-16,1-5 2 16,-2-8-8-16,0-9-14 15,-1-9-15-15,-4-8-29 16,-1-16-13-16,-1-1-58 16,0-21-71-16</inkml:trace>
  <inkml:trace contextRef="#ctx0" brushRef="#br1" timeOffset="63190.07">12785 9912 512 0,'-7'-43'143'16,"5"4"-87"-16,2 1 9 16,17 8-22-16,10 3-14 0,14 11-12 15,5 5-12-15,6 8 3 16,-1 3 0-16,-5 5 0 16,-9 13-2-16,-11 4-4 15,-18 4-2-15,-8 5-3 16,-20-3-10-16,-14 2-7 0,-12-5 5 15,0-3 11-15,1-6 4 16,5-7 3-16,13-4 9 16,7-2 4-16,10 1-2 15,10 3-7-15,2-1-3 16,18 6-2-16,7 3 1 16,7 6-3-16,7 0 1 0,0 4 0 15,-1 4-1-15,-4-3 1 16,-4 1-4-16,-5-2-18 15,-8-3-17-15,-1-4-16 16,1-10-39-16,-9-4-30 16,2-4-135-16</inkml:trace>
  <inkml:trace contextRef="#ctx0" brushRef="#br1" timeOffset="63418.94">13380 9833 637 0,'0'-16'132'0,"0"4"-78"0,0 6 11 16,0 6-36-16,0 6-17 16,7 15-11-16,3 4 2 15,-1 9-1-15,6 9-2 16,-3 2 2-16,-1-1-1 0,-4 2-4 16,0-4 2-16,-2-5-14 15,-1-6-18-15,-4-10-28 16,0-7-41-16,0-12-26 15,-4-2-98-15</inkml:trace>
  <inkml:trace contextRef="#ctx0" brushRef="#br1" timeOffset="63738.18">13372 9894 584 0,'-2'-39'73'16,"2"3"-2"-16,4 6-3 15,14 6-23-15,5 9-17 16,10 4-19-16,-1 7-2 0,6 4 1 15,1 10-5-15,-7 10 2 16,-8 4-4-16,-8 6 0 16,-12 0-2-16,-4 1-2 15,-17-1-5-15,-4-5-6 16,-4-5 8-16,-2-6 4 0,5-4 2 16,5 0 2-16,7-4 3 15,6 0 8-15,4 1-6 16,9 4-1-16,10 3-2 15,8 6 7-15,7 0-7 16,5 3-1-16,4 2-5 0,-3-2 4 16,-6-2-1-16,-4-1-8 15,-10-4-13-15,-7-4-31 16,-7-2-40-16,-4-9-48 16,-2-1-107-16</inkml:trace>
  <inkml:trace contextRef="#ctx0" brushRef="#br1" timeOffset="64008.99">13994 9640 396 0,'3'-14'413'15,"4"6"-396"-15,6 3 33 16,5 5-30-16,9 17 5 15,2 8-8-15,5 9-9 16,1 9 4-16,1 7-3 0,-5 3-3 16,-1 6-6-16,-8-2 4 15,-10 2-5-15,-10-2 2 16,-5 2 0-16,-30 1-2 16,-24 0-9-16,-22-1-32 15,-22-9-103-15,-15-8-346 0</inkml:trace>
  <inkml:trace contextRef="#ctx0" brushRef="#br1" timeOffset="66209.7">4513 11094 438 0,'-4'-14'84'0,"-6"-2"-34"16,0 1 17-16,-7 3-6 15,-2 3-18-15,-6 6-18 16,-2 3-15-16,-7 0 15 0,0 9-3 16,-2 10-10-16,2 3 3 15,-1 4-7-15,11 4-2 16,7 3-2-16,8 1-2 16,9-1 0-16,6 0-1 15,14 1 0-15,12-4 3 16,9 1-3-16,8-1-1 0,4-2 2 15,1-1-1-15,2 0-1 16,-8-1-1-16,-6-1 1 16,-12 2-9-16,-14 0-6 15,-16-2-9-15,-7-2 4 16,-22-1 2-16,-15-6 14 16,-10-7 3-16,-9-4 1 0,0-5 8 15,4 0 13-15,5-14-1 16,11-2 1-16,11-6-5 15,17-3-7-15,15-3-8 16,16-2-7-16,24-1-14 0,14 1-23 16,12 1-34-16,4 0-73 15,1 4-157-15</inkml:trace>
  <inkml:trace contextRef="#ctx0" brushRef="#br1" timeOffset="66505.66">5234 11069 103 0,'-14'-5'665'0,"-8"3"-645"15,-3 2-18-15,-2 18 2 16,-2 14 15-16,-1 14-9 15,-1 12-7-15,0 9-1 0,6 9 1 16,8 4 3-16,6-2-7 16,10-3 4-16,1-5-4 15,17-15 3-15,13-8-4 16,10-14 1-16,12-14-19 16,7-11-20-16,8-11-88 15,2-24-216-15</inkml:trace>
  <inkml:trace contextRef="#ctx0" brushRef="#br1" timeOffset="67116.25">5767 11326 619 0,'-14'-23'54'0,"-6"1"-25"0,-3 5 23 15,-2 4-14-15,-5 6-11 16,-3 7-21-16,1 2-6 15,1 14-2-15,4 9 1 16,4 5 1-16,6 4 0 0,10 2-4 16,7-2 4-16,5-4-4 15,10-9-5-15,11-4-1 16,2-10-1-16,1-7 0 16,4-4 5-16,-3-12-1 15,-4-3 8-15,-1-3-2 16,-4-3 9-16,-8 4 11 0,-1 1 6 15,-3 6-2-15,-6 5 0 16,0 5-2-16,1 4-11 16,2 11-7-16,-2 12-4 15,3 10 2-15,0 7 1 16,1 8-1-16,0 6 1 0,-1-2-4 16,0-1 2-16,-2-4 2 15,2-10-12-15,-6-10 5 16,1-9 4-16,1-13 1 15,1-5 4-15,3-17 6 16,2-10-3-16,2-11 2 16,5-4 1-16,2-5-7 0,4 2-1 15,0 3-3-15,0 8-23 16,4 7-32-16,-3 9-66 16,-2 9-94-16</inkml:trace>
  <inkml:trace contextRef="#ctx0" brushRef="#br1" timeOffset="67441.89">6242 11597 638 0,'-15'-6'100'16,"-3"-2"-70"-16,-3 8 5 15,-3 0-15-15,1 14-3 16,0 11-9-16,3 7-5 15,6 6 0-15,4 5-2 16,10-4 0-16,0-3-1 0,13-6-2 16,5-9-5-16,9-8-5 15,0-13 7-15,2 0 6 16,-1-20 1-16,-1-5-1 16,-5-7 0-16,-8-4 6 15,-5-1 3-15,-9 0-4 0,0 3-3 16,-9 3-3-16,-5 8-7 15,-1 9-11-15,1 7-23 16,6 7-43-16,7 0-45 16,1 1-166-16</inkml:trace>
  <inkml:trace contextRef="#ctx0" brushRef="#br1" timeOffset="67617.25">6595 11658 683 0,'2'9'95'0,"-2"3"-63"0,0 8 3 16,-6 9 7-16,-6 3-16 15,-10 7-18-15,-5 3-10 16,-7 5-31-16,-8-6-97 16,-11-2-423-16</inkml:trace>
  <inkml:trace contextRef="#ctx0" brushRef="#br1" timeOffset="72353.38">6942 11143 403 0,'0'-10'110'15,"0"3"-45"-15,0 2 3 16,0 2-4-16,0-1 1 0,0 1-36 15,0 3-3-15,0 0 2 16,0 0-13-16,0 3-9 16,0 6-1-16,0 7 2 15,4 5-1-15,1 10-1 16,2 8 0-16,0 7 2 16,2 6 0-16,2 5-3 15,-1 0-2-15,2-7-3 0,-2-5 3 16,-5-10-2-16,2-10-2 15,1-10 3-15,-6-5-1 16,0-6 2-16,-2-2-1 16,2-2 3-16,-2 0 1 0,0 0 3 15,0 0-2-15,0 0-2 16,0-6-3-16,0 3 0 16,0-2 1-16,0 1-2 15,0 0 0-15,0 1 0 16,0 1 0-16,0 0 1 0,0 0-1 15,0 1 0 1,0-3 0-16,0 3 0 0,0-1 0 16,0-2 0-16,-2 2 0 15,2-2 0-15,0 1 0 16,0-1 0-16,0 3 0 16,0-3 0-16,0 1 1 0,0-1-1 15,0-2-1-15,0 3 2 16,0-1-4-16,2 1 2 15,4-4 1-15,1 3-1 16,7-3 0-16,1 3-1 16,7 4 0-16,2 0 1 0,3 0 1 15,5 6-1-15,2 7 1 16,-5-1 1-16,-5 4-4 16,-6 0 1-16,-9 2-8 15,-9 1-1-15,-12 0 0 0,-13-2 4 16,-8-3 1-1,-8-3 1-15,-1 0 1 0,5-6 4 16,1-5 2-16,7 0-2 16,9 0-3-16,15-5-16 15,5-6-26-15,22 0-65 16,12-3-58-16,9-3-190 0</inkml:trace>
  <inkml:trace contextRef="#ctx0" brushRef="#br1" timeOffset="72540.32">7613 11546 753 0,'6'11'69'16,"-2"-3"-59"-16,1 1 36 16,0 4-12-16,-1 3-17 15,-4 2-13-15,0 3-4 0,-9 2-4 16,-9-5-48-1,-6-2-115-15,1-11-393 0</inkml:trace>
  <inkml:trace contextRef="#ctx0" brushRef="#br1" timeOffset="73036.88">8303 11271 540 0,'0'-11'107'16,"0"4"-27"-16,0 3-5 15,0 1-23-15,2 3-9 0,0 0-23 16,3 9-13-16,0 7 2 16,2 7 3-16,1 8-4 15,-1 4-1-15,0 6-3 16,3 0-4-16,-2 4 2 16,-1-4-1-16,0 2-2 0,0-8-8 15,-2-2-18 1,-2-7-27-16,0-8-46 0,-3-9-38 15,0-7-71-15</inkml:trace>
  <inkml:trace contextRef="#ctx0" brushRef="#br1" timeOffset="73429.53">8276 11355 640 0,'-5'-29'57'0,"5"1"2"15,5 5-12-15,14 3-4 0,10 2-21 16,9 4-16-16,7 7 3 16,4 3-3-16,0 4 0 15,-3 4-5-15,-7 10-1 16,-12 4 0-16,-8 2 0 16,-16 1-3-16,-3 0-9 0,-22 2 3 15,-7-1 0 1,-5-6 1-16,0-2 1 0,-3-2 7 15,6-6 1-15,10-2 2 16,4-2 0-16,10 1 9 16,7 2-4-16,3 4-10 15,16 4 2-15,6 3 1 0,7 3 1 16,4 4-1-16,3 1 0 16,-3 1 0-16,-2 3-1 15,-5-1 2-15,-4 4-1 16,-3-3-2-16,-6 1-7 0,0-7-25 15,-4 0-38-15,0-11-62 16,0-9-96-16</inkml:trace>
  <inkml:trace contextRef="#ctx0" brushRef="#br1" timeOffset="73688.98">8994 11105 99 0,'0'-9'698'0,"0"4"-674"16,17 5-10-16,4 8-7 15,7 18 25-15,11 11-10 16,-2 11-14-16,1 13-2 16,-4 5 0-16,-11 7-2 15,-5 2-3-15,-14-3-1 16,-4-7 0-16,-6-9-7 0,-15-10-12 15,-6-12-11-15,-5-10-10 16,0-16-30-16,1-8-99 16</inkml:trace>
  <inkml:trace contextRef="#ctx0" brushRef="#br1" timeOffset="74187.45">10092 11341 595 0,'-7'0'138'0,"0"0"-90"15,7 0 23-15,2 0-30 16,17 0-17-16,2-2-12 16,8-2-10-16,7 0 3 0,1 4-1 15,3 0-5-15,0 0 2 16,-4 0-3-16,-6 6-23 15,-6 3-20-15,-12 0-39 16,-10 3-62-16,-2-1-76 16</inkml:trace>
  <inkml:trace contextRef="#ctx0" brushRef="#br1" timeOffset="74355.73">10136 11544 537 0,'-12'7'113'16,"7"-4"-58"-16,5 2 21 15,5-2-39-15,18-1 10 0,8-1-14 16,5-1-17-16,6 2-2 16,2-2-10-16,-1 2-4 15,-2 0-12-15,-5-2-38 16,-6 0-68-16,-5 0-184 0</inkml:trace>
  <inkml:trace contextRef="#ctx0" brushRef="#br1" timeOffset="80442.55">11239 10954 518 0,'-19'-10'268'16,"2"3"-257"-16,-5 7-7 16,3 6 11-16,1 17 13 15,-1 9-8-15,0 14-10 16,1 11 0-16,-1 13 6 0,2 8-9 16,8 4 0-16,6 2-6 15,3-2-2-15,9-7 1 16,16-12-1-16,5-13-1 15,11-11-2-15,4-16-18 16,9-12-29-16,0-11-47 0,2-17-89 16</inkml:trace>
  <inkml:trace contextRef="#ctx0" brushRef="#br1" timeOffset="81010.73">11661 11369 125 0,'4'-18'464'0,"-4"-7"-442"0,0 0-5 16,0 4 41-16,-11 1 2 15,-4 6-23-15,-7 3-26 16,-6 7-2-16,-3 4 6 0,-5 8-7 15,1 8-4 1,2 9-1-16,4 5-2 0,12 2 0 16,7 1 0-16,10-3-2 15,2-7 1-15,18-5-2 16,6-7-2-16,6-9 0 0,2-2-2 16,0-10-1-16,0-4 5 15,-4-6 2-15,-3 1 0 16,-5-1 4-16,-6 3 10 15,-3 4 6-15,-6 4 3 16,-3 5-3-16,-1 4-9 16,0 11-8-16,1 9-3 0,2 10 1 15,1 7 0-15,0 4-1 16,5 4 1-16,0 2-2 16,2-8 1-16,-1-3-1 15,1-8 2-15,-4-8-2 16,1-10 1-16,-2-8 0 0,-2-2 3 15,-2-16 3 1,2-9 6-16,-1-5-3 0,0-4 3 16,1-3-5-16,1 1-2 15,0 4-4-15,1 3-1 16,1 10-4-16,2 4-19 16,2 8-20-16,2 7-65 0,2 0-95 15,0 0-304-15</inkml:trace>
  <inkml:trace contextRef="#ctx0" brushRef="#br1" timeOffset="81195.39">12169 11505 651 0,'1'0'129'0,"-1"0"-84"16,0 0 22-16,0 2-28 16,0 5-13-16,0 5-16 15,4 6-6-15,0 5 0 0,-2 6-3 16,2 1 1-16,-1 0-2 15,-1-1-13-15,3-4-34 16,4-6-46-16,2-12-85 16,7-7-172-16</inkml:trace>
  <inkml:trace contextRef="#ctx0" brushRef="#br1" timeOffset="81335.95">12494 11601 656 0,'11'-2'116'16,"-6"2"-56"-16,-3 2-9 15,-1 14-20-15,-1 8-7 16,0 4-15-16,0 6-9 0,-5 1 0 16,-4-6-15-16,1-8-71 15,-4-15-160-15</inkml:trace>
  <inkml:trace contextRef="#ctx0" brushRef="#br1" timeOffset="83645.08">13224 11219 685 0,'-15'-11'47'0,"-2"1"-12"0,-6 5 16 16,0 5-14-16,-6 0-18 15,-3 5-12-15,1 13 0 16,-1 9 6-16,3 8-5 15,4 6 0-15,7 4-1 16,4 5-3-16,10-4-3 0,4 1-2 16,9-8 0-16,13-6 3 15,5-6-1-15,7-5 0 16,1-6-3-16,5-9 0 16,2-4-9-16,-1-3-24 15,-2-1-36-15,-7-11-51 16,-8-5-88-16</inkml:trace>
  <inkml:trace contextRef="#ctx0" brushRef="#br1" timeOffset="83831.38">12918 11460 682 0,'-4'-7'33'0,"4"0"-15"16,23 3 11-16,18 1-18 15,8-3-3-15,12 3-4 16,11-1-5-16,4-1 0 0,-1-1-25 16,-6-4-79-16,-6-4-68 15</inkml:trace>
  <inkml:trace contextRef="#ctx0" brushRef="#br1" timeOffset="84031.46">13675 11187 695 0,'6'-4'49'15,"2"-6"5"-15,4 10-6 16,4 0-7-16,5 18-21 16,6 7-10-16,-1 8-1 15,6 7-4-15,-5 4 0 0,-5 6-2 16,-8 0-2-16,-13 0 0 16,-6 0-2-16,-29 0-7 15,-18-4-22-15,-21-3-38 16,-21-9-81-16,-23-4-182 15</inkml:trace>
  <inkml:trace contextRef="#ctx0" brushRef="#br1" timeOffset="84897.14">4708 12701 316 0,'2'0'221'0,"1"0"-166"16,-1 0-8-16,3-5 7 16,-3-4 8-16,4-1-35 15,-4-1-2-15,-4-2 2 16,2-1-5-16,-8 0-7 0,-9-2-5 16,-7 5-3-16,-8 0-4 15,-2 8-1-15,-4 3-2 16,0 1 0-16,4 12 1 15,5 1 2-15,5 6 0 16,9-2 0-16,6 1-4 16,4 1 1-16,5-6-2 0,0 0 2 15,5-4 0-15,4-4 0 16,0-6 2-16,2 0-2 16,-2 0-11-16,-1 0-27 15,2-1-45-15,-1-8-82 16,1-2-176-16</inkml:trace>
  <inkml:trace contextRef="#ctx0" brushRef="#br1" timeOffset="85348.99">4767 12685 551 0,'-12'0'100'16,"-3"-7"-77"-16,3-2 29 15,-3 1-3-15,1-3-14 16,-4 2-20-16,-6 2-14 0,-3 3 6 16,-5 2-1-16,-4 2-1 15,-1 0 4-15,-4 11 2 16,2 3 2-16,7 4-3 16,3 4 2-16,8 2-2 0,10 7-2 15,11 3-1 1,6 5-7-16,18 4 1 0,15 0-2 15,7 1 4-15,10 3-3 16,3-5 0-16,-1-2 0 16,-7-2-1-16,-5-3 3 15,-16-6-12-15,-11-1 6 0,-14-3 0 16,-7-4 3-16,-21-3-4 16,-13-3 0-16,-11-7-3 15,-6-4 3-15,-2-4 7 16,1-9-1-16,7-11-1 15,10-8 3-15,13-4 1 16,14-2 0-16,8-4-5 0,24 3-5 16,17 1-21-16,15 3-10 15,9 1-29-15,1 3-58 16,3 1-127-16</inkml:trace>
  <inkml:trace contextRef="#ctx0" brushRef="#br1" timeOffset="85641.62">5125 12635 590 0,'0'-21'57'0,"-3"5"-3"15,3 3 7-15,-7 13-2 16,-3 0-26-16,-5 20-27 0,-1 10-2 15,0 15 5-15,0 12 2 16,1 11 2-16,6 9-2 16,6 1-3-16,5 2-4 15,3-5-3-15,17-5 0 16,8-13-1-16,13-9 0 16,13-12-7-16,12-8-27 15,10-13-25-15,8-12-42 0,4-3-316 16</inkml:trace>
  <inkml:trace contextRef="#ctx0" brushRef="#br1" timeOffset="86388.4">5784 12869 516 0,'0'-14'74'16,"0"-2"-32"-16,-14-2 19 16,1 2-5-16,-3 2-22 15,-8 3-17-15,-3 6-10 16,0 5 1-16,-5 0-4 0,3 8 2 15,0 12-8-15,4 5 4 16,6 2-1-16,7 3-2 16,9 0 1-16,3-1-3 15,13-4 6-15,8-7-6 0,6-5 4 16,4-8 1 0,1-5-2-16,-2-2 0 15,-1-11 1-15,-3-4-1 0,-3-5 2 16,-6 1 1-16,-2 1 1 15,-6 5 9-15,0 5 9 16,-1 5-5-16,0 5-8 16,1 13-8-16,3 13-1 0,3 8 1 15,-1 14-1-15,4 6 1 16,-1 3 1-16,0 2-4 16,0-6 2-16,-1-6 2 15,-5-12-4-15,-4-12 4 16,0-10-2-16,-3-8 0 0,-4-5 2 15,0-13 13-15,0-7 8 16,0-14-14-16,-6-4 1 16,5-7-2-16,1-1-6 15,0 0 2-15,0 5-4 16,7 7 0-16,4 7-4 16,-1 9-6-16,4 11-20 0,6 7-42 15,0 0-77-15,1 7-68 16</inkml:trace>
  <inkml:trace contextRef="#ctx0" brushRef="#br1" timeOffset="86575.78">6310 13146 390 0,'0'11'370'16,"-7"-4"-320"-16,2 3-5 15,0 3 2-15,3 1-18 0,2 3-17 16,0 2-9-16,7 2-2 15,1 1-3-15,1 2-3 16,6-4-25-16,-1-5-51 16,4-8-83-16,1-7-115 15</inkml:trace>
  <inkml:trace contextRef="#ctx0" brushRef="#br1" timeOffset="86716.85">6644 13200 445 0,'7'0'304'15,"-5"4"-251"-15,-2 10-27 0,1 3 17 16,-1 4-16-16,0 6-20 16,-7 2-10-16,-1-5-26 15,-2-6-85-15,-1-7-261 16</inkml:trace>
  <inkml:trace contextRef="#ctx0" brushRef="#br1" timeOffset="87418.65">7134 12641 706 0,'-3'-11'65'16,"-4"2"-19"-16,6 4 14 16,1 5-23-16,0 1-17 15,0 14-17-15,8 8-2 16,4 9 6-16,0 8-2 0,5 4-3 15,1 6-1-15,-2-2 1 16,0-2-3-16,-4-6 2 16,-3-5-1-16,-5-11 0 15,0-6-1-15,-4-11 0 16,2-6 3-16,-2-1-2 16,5-18 4-16,5-3-2 0,7-3-1 15,6-3-1-15,5 2 0 16,9 7 3-16,-1 7-6 15,0 5 3-15,-2 6 0 16,-6 8 0-16,-7 11-1 16,-9 1-1-16,-12 7-2 15,-5-1 2-15,-19 1-1 0,-12 0-2 16,-3-6 0-16,-6-3 1 16,0-7 3-16,7-4-1 15,12-7-7-15,12 0-18 0,14-14-16 16,14-4-46-16,25-4-82 15,9-3-218-15</inkml:trace>
  <inkml:trace contextRef="#ctx0" brushRef="#br1" timeOffset="87557.74">7800 12948 635 0,'27'12'138'0,"-27"3"-91"16,-4 0 27-16,-6 9-29 15,-3-1-23-15,-3 4-10 16,-2 1-12-16,0 1 1 15,2 0-7-15,0-7-48 16,3-11-105-16,4-7-405 0</inkml:trace>
  <inkml:trace contextRef="#ctx0" brushRef="#br1" timeOffset="88126.93">8380 12816 585 0,'0'-23'89'0,"0"3"-9"16,0 5 0-16,2 5-15 16,-1 5-29-16,1 5-14 15,4 0-12-15,1 15-6 16,2 10-2-16,0 11 3 15,2 7 0-15,-1 5-2 0,-1 4-2 16,-3 0-1-16,1-6-2 16,-1-3-7-16,-5-11-13 15,3-9-6-15,-3-7-9 16,-1-11-20-16,0-5-26 16,-1-7-26-16,-8-10-50 0,-1-10-233 15</inkml:trace>
  <inkml:trace contextRef="#ctx0" brushRef="#br1" timeOffset="88461.79">8398 12905 466 0,'0'-36'90'0,"2"2"-15"16,10 4-2-16,8 5-9 0,7 5-11 15,9 4-21-15,0 7-12 16,3 6-2-16,3 3-4 16,-8 1-7-16,-3 16-4 15,-14 0-1-15,-7 7-2 16,-10 2-3-16,-17 5-5 15,-10-6-2-15,-9 0-7 0,-1-6 9 16,-1-4 8-16,6-5 3 16,8-4 3-16,4-4 3 15,13-1 6-15,7 1-4 16,7 2-5-16,20 3-3 16,6 4-2-16,10 3 1 0,3 4-1 15,2 0-3-15,-2 4 2 16,-7-1 1-16,-4 0-2 15,-11 0-1-15,-5-3-15 16,-9-4-7-16,-5-3-9 0,-2-4-18 16,-1-7-39-16,-2 0-53 15,0-13-200-15</inkml:trace>
  <inkml:trace contextRef="#ctx0" brushRef="#br1" timeOffset="88669.07">8987 12700 695 0,'7'-13'113'0,"4"4"-73"16,2 9-1-16,5 4-14 15,3 19-4-15,4 9-9 16,2 13-7-16,0 8-1 0,-1 5-1 16,-11 4-2-16,-4 2-2 15,-11-1-1-15,-7-6-16 16,-19-7-15-16,-8-9-25 15,-12-9-60-15,-4-16-148 16</inkml:trace>
  <inkml:trace contextRef="#ctx0" brushRef="#br1" timeOffset="89110.87">10112 12801 611 0,'-7'0'94'16,"7"0"-39"-16,12 0 2 15,17-3-32-15,8-1 5 16,9 1-11-16,10-1-6 16,4 4-8-16,-1 0-1 15,-7 0-4-15,-7 7-26 0,-13 4-69 16,-15 0-82-16,-17 1-145 16</inkml:trace>
  <inkml:trace contextRef="#ctx0" brushRef="#br1" timeOffset="89224.55">10282 12950 643 0,'-26'7'83'0,"19"0"-50"16,7-2-7-16,28-5-14 16,19 0-4-16,18 0-7 15,13-2-29-15,10-12-53 16,5-2-69-16</inkml:trace>
  <inkml:trace contextRef="#ctx0" brushRef="#br1" timeOffset="89487.01">11391 12496 786 0,'-13'-14'35'0,"-6"5"-14"16,-1 9 14-16,1 6-13 15,1 19-9-15,0 12-9 16,0 9-2-16,6 13 4 15,2 7-1-15,5 4-3 0,3-2-1 16,2-4-1-16,5-9-3 16,14-9-13-16,6-11-10 15,7-16-19-15,9-10-20 16,8-9-34-16,4-7-58 16,3-17-306-16</inkml:trace>
  <inkml:trace contextRef="#ctx0" brushRef="#br1" timeOffset="89964.78">11851 12711 656 0,'-18'-24'58'15,"-3"3"-19"-15,-1 3 9 0,-7 4-14 16,1 5-2-16,-5 5-16 16,3 4-14-16,1 6 4 15,2 13-1-15,6 2-6 16,4 8-2-16,12 2 2 0,5-3 1 15,2-3-10-15,12-4 1 16,4-6-2-16,8-6 2 16,-6-9-1-16,4 0 2 15,1-11 7-15,-3-7 1 16,-3-1 4-16,0-3 0 16,-4 0 11-16,0 1 6 0,-4 7 0 15,-2 3-1-15,-2 6-3 16,0 5-9-16,-2 7-7 15,5 11 1-15,0 12 1 16,1 8-4-16,-1 6 2 16,-2 6 2-16,-1 4-5 0,-2-4 4 15,2-2-3-15,-2-11 2 16,-2-8-1-16,1-8-3 16,-1-11 4-16,6-10 1 15,2-6-1-15,3-16 3 16,3-6 3-16,0-7-2 0,2-3-2 15,-2-3 0-15,0 3-3 16,-2 6-1-16,0 4-22 16,3 8-19-16,-2 6-53 15,3 6-85-15,-5 5-197 0</inkml:trace>
  <inkml:trace contextRef="#ctx0" brushRef="#br1" timeOffset="90128.99">12272 12933 644 0,'0'13'86'0,"0"1"-6"16,0 4-3-16,0 4-37 0,0 3-18 15,3 1-13-15,1 3-9 16,-3-1 4-16,1-1-9 16,-2-4-28-16,0-7-56 15,0-11-122-15</inkml:trace>
  <inkml:trace contextRef="#ctx0" brushRef="#br1" timeOffset="90302.05">12607 12983 792 0,'2'0'95'0,"-2"0"-66"16,0 7-12-16,0 11 2 15,-6 6 0-15,-3 6-15 16,-3 2 0-16,-8 6-17 15,-2-8-36-15,2-7-121 16,-6-11-449-16</inkml:trace>
  <inkml:trace contextRef="#ctx0" brushRef="#br1" timeOffset="90936.68">13066 12673 532 0,'0'-12'150'0,"0"2"-88"0,0 2 3 15,0 2-1 1,2 4-20-16,1 2-23 0,-1 0-12 16,-1 15-5-16,5 8 3 15,-1 7 2-15,2 8-1 16,2 4-3-16,-2 7-4 0,2-3 1 16,-2-1-2-16,1-4-1 15,-5-7-10-15,3-10-12 16,-5-6-10-16,-1-7-20 15,0-11-23-15,0-1-26 16,0-19-15-16,0-3-205 16</inkml:trace>
  <inkml:trace contextRef="#ctx0" brushRef="#br1" timeOffset="91319.33">13103 12741 290 0,'0'-25'305'0,"0"2"-251"16,2-1 14-16,10 3-4 15,6 5-11-15,10 1-18 16,4 9-20-16,5 4 0 16,1 2-1-16,-1 3-8 15,-4 12-4-15,-6 4 1 16,-7 2-3-16,-13 3-3 0,-7-1-1 16,-7 2-5-16,-13-4-1 15,-7-1 0-15,-2-4-3 16,-2-4 8-16,7-4 5 15,-1-5 0-15,4-3 2 16,8 0 0-16,1 0 3 0,5 0-1 16,4 0 0-16,1 0-3 15,2 0-1-15,0 0 0 16,0 0 0-16,0 0-2 16,0 0 2-16,0 0 2 15,0 0-2-15,0 0 3 16,0 0-3-16,0-2 1 15,0-1-1-15,0 1-1 0,3-2-17 16,6 1-44-16,3-2-74 16,1-4-93-16</inkml:trace>
  <inkml:trace contextRef="#ctx0" brushRef="#br1" timeOffset="91523.78">13336 12700 244 0,'-25'-2'168'0,"6"2"-166"15,0 0-1-15,7 2 2 16,7 7 0-16,2-2-5 16,3 2-49-16,3-1 17 0,7-4 13 15,2-2-30-15,5-2-23 16,0 0-52-16</inkml:trace>
  <inkml:trace contextRef="#ctx0" brushRef="#br1" timeOffset="91795.68">13487 12689 161 0,'18'-11'204'0,"-5"2"-131"16,-5-1 15-16,-4 1-14 16,-4 2 8-16,-2 1-18 15,-17 4-29-15,-8 2-15 16,-7 0 5-16,-10 11 3 0,-2 9-3 15,-7 7-7-15,7 7-4 16,1 5-3-16,6 5 3 16,6 4-4-16,12 2-3 15,8 0-3-15,12-1-4 16,4-6 2-16,19-6-3 16,10-9 0-16,7-4 2 0,8-12-4 15,5-8-4-15,-1-4-8 16,0-4-14-16,-2-12-35 15,-8-4-64-15,-5-6-80 16</inkml:trace>
  <inkml:trace contextRef="#ctx0" brushRef="#br1" timeOffset="92153.81">13541 12678 627 0,'-9'-12'21'0,"-4"-1"1"16,-1 6 26-16,-4 4-6 0,-4 1-24 16,-8 2-9-16,-4 3-4 15,-4 14 11-15,-3 6 2 16,-3 5-2-16,5 10 5 15,2 1-3-15,3 7-4 16,7 1-3-16,8-1-3 16,11 3-5-16,8-7-2 0,5-4-1 15,18-6 0-15,10-6 0 16,9-6-1-16,7-8-9 16,4-6-12-16,-2-4-15 15,-2-2-19-15,-6-4-53 0,-11-7-41 16,-8-1-261-16</inkml:trace>
  <inkml:trace contextRef="#ctx0" brushRef="#br1" timeOffset="92364.77">13129 12964 645 0,'0'-11'115'0,"10"2"-102"16,14 0 12-16,13 2 7 0,7 2 5 16,11-1-23-16,6 1-13 15,0 1 0-15,0 1-3 16,-2-2-43-16,-3-5-98 16,-10-2-127-16</inkml:trace>
  <inkml:trace contextRef="#ctx0" brushRef="#br1" timeOffset="92598">13900 12662 334 0,'8'-3'413'0,"-2"3"-370"16,5 0-4-16,4 7 1 15,2 11-6-15,0 9-13 16,5 5-12-16,-3 7 1 15,1 6-1-15,-6 1-4 16,-5 4-5-16,-9-2 1 0,-4 2-1 16,-22 1-4-16,-23-1-17 15,-19 0-31-15,-22-1-58 16,-25-8-103-16</inkml:trace>
  <inkml:trace contextRef="#ctx0" brushRef="#br1" timeOffset="93413.96">4915 14259 373 0,'-10'-16'195'16,"-2"-2"-155"-16,-7 2 12 15,-1 2 20-15,-7 5-28 0,-4 3-17 16,-5 6-15-16,-6 0 9 15,0 13 1-15,2 5-4 16,5 5-5-16,6 2-2 16,9 7 0-16,8 5-5 15,12 3-3-15,5 0-2 16,19 3-1-16,13 0 1 0,9-1 1 16,10-3-1-16,3-2 0 15,-5-5-5-15,-6-4-4 16,-12 1-4-16,-16-6-2 15,-18 0 1-15,-7-1-4 16,-26-2 12-16,-14-2 1 0,-7-6-7 16,-5-5 6-16,-4-6 7 15,8 1-1-15,7-11 2 16,12-4 2-16,9-7-1 16,16-3 0-16,9-1-2 15,16-2-12-15,21-1-24 0,12 0-31 16,14 0-34-16,7-1-24 15,1-4-166-15</inkml:trace>
  <inkml:trace contextRef="#ctx0" brushRef="#br1" timeOffset="93672.74">5480 14150 693 0,'5'-18'53'0,"-7"5"-40"15,-13 7 42-15,-4 6-20 16,-6 1-11-16,-2 17-17 0,1 13-4 16,-3 7 3-16,4 11 1 15,5 8 0-15,9 5 1 16,6 1-4-16,5 3-2 16,2-4-3-16,15-6 2 15,7-6-1-15,8-6-4 0,6-12-11 16,5-9-9-16,3-6-18 15,3-16-44-15,-4-1-96 16</inkml:trace>
  <inkml:trace contextRef="#ctx0" brushRef="#br1" timeOffset="94190.04">5920 14430 616 0,'0'-30'36'16,"-6"3"-7"-16,-6 0 33 15,-10 7-18-15,-3 7-15 16,-5 3-24-16,-4 8 0 16,-6 2 3-16,5 10-2 0,1 9 0 15,5 8 3-15,9 3-4 16,11 2-3-16,7-1-1 15,2-3-1-15,18-3 2 16,3-7-4-16,3-7-3 16,3-10-2-16,-1-1 2 0,-1-1-1 15,-3-10 5-15,-2-7 3 16,-4 2 0-16,-1 2 5 16,-3-2 10-16,-1 5 0 15,-2 6 2-15,-2 5-6 16,4 0-5-16,-2 14-8 15,3 11 3-15,2 7-1 0,1 9-3 16,-1 2 4-16,1 3-3 16,-3 1-2-16,0-4 2 15,-5-9 1-15,-4-3 0 16,1-12-1-16,-3-8 0 16,1-9 0-16,3-4 3 0,0-17 7 15,5-7 3-15,2-8-12 16,1-2-1-16,3-1 2 15,2 6-9-15,-2 3-21 16,4 8-30-16,6 7-56 16,-7 3-93-16</inkml:trace>
  <inkml:trace contextRef="#ctx0" brushRef="#br1" timeOffset="94406.12">6335 14637 620 0,'0'5'103'16,"0"3"-76"-16,0 2 36 16,2 8 7-16,1 5-32 15,1 8-16-15,3 1-6 16,2 1-5-16,-2 3-6 0,0 1-2 16,0-3-2-16,-3 0-4 15,-3-6-20-15,-1-2-29 16,0-10-78-16,-5-9-127 15</inkml:trace>
  <inkml:trace contextRef="#ctx0" brushRef="#br1" timeOffset="108608.35">6769 14728 684 0,'4'0'166'15,"-2"0"-137"-15,3 5-1 16,-2 2-7-16,5 4 0 0,-4 3-10 15,-3 4-9-15,-1 3-1 16,0-1-1-16,-13 1-3 16,-2-1-17-16,-2-2-15 15,1-6-26-15,3-5-30 16,5-7-77-16,6 0-297 0</inkml:trace>
  <inkml:trace contextRef="#ctx0" brushRef="#br1" timeOffset="109003.22">7369 14398 381 0,'0'-11'198'0,"0"0"-156"15,-5 3 41-15,-4 1-25 16,-2 3-4-16,-4 4-32 0,-2 0-6 16,-5 12 1-16,-1 6-2 15,1 9-2-15,-2 2-6 16,2 4-2-16,5 5-1 15,7-1-1-15,3-1-2 16,7 0-1-16,0-2-1 0,14-5 1 16,6-3 0-16,8-6 2 15,5-4-2-15,6-2-5 16,2-7-17-16,1-2-26 16,-5-5-27-16,-1 0-47 15,-9-8-95-15</inkml:trace>
  <inkml:trace contextRef="#ctx0" brushRef="#br1" timeOffset="109224.66">7124 14607 652 0,'-7'-9'100'0,"7"-2"-78"15,7 2 22-15,19 0-11 0,10 2-8 16,11 0-21-16,7 0-4 16,5 5 3-16,-4-2-23 15,-1 4-54-15,-5 0-77 16,-6 0-155-16</inkml:trace>
  <inkml:trace contextRef="#ctx0" brushRef="#br1" timeOffset="109409.8">7798 14739 645 0,'0'9'105'0,"0"1"-71"16,0 1 19-16,0 3 3 16,-5 4-29-16,-4 0-21 15,-4 5-5-15,-4 0-6 16,-5 0-48-16,0-5-103 15,1-8-304-15</inkml:trace>
  <inkml:trace contextRef="#ctx0" brushRef="#br1" timeOffset="110257.26">8232 14303 563 0,'-12'0'47'0,"5"0"-4"16,7 0 18-16,0 0-7 15,12 0-44-15,7 0 9 0,8-2 3 16,9-3 3-16,1 0-11 15,4-4-2-15,5 2 1 16,-6 0-7-16,4 0-2 16,-10 1-2-16,-5 2 0 15,-6 1-3-15,-7 3 3 16,-7 0 0-16,-4 0-1 0,-3 5 0 16,-2 10 1-16,0 4-1 15,-7 10 2-15,-2 5-3 16,-3 7 1-16,-3 9 1 15,-3 2-2-15,-1 3-1 16,-3 2 0-16,-2-2 0 16,0-5-4-16,-1-3 1 0,3-12 4 15,0-5-1-15,4-8 0 16,5-8 1-16,3-7 1 16,3-3 1-16,5-3-1 15,2-1 2-15,0 0-1 16,12 0-1-16,7-5-2 0,3 0 1 15,7-1 0-15,8 0-2 16,2 3 4-16,2 0-4 16,3 1 2-16,-5 2 0 15,0 0-1-15,-7 0 1 16,-3 0-8-16,-3 0-21 0,-12 0-16 16,-3 0-50-16,-8-1-32 15,-3-6-76-15</inkml:trace>
  <inkml:trace contextRef="#ctx0" brushRef="#br1" timeOffset="110478.68">8231 14580 511 0,'-6'-9'134'0,"6"0"-99"0,10 0 2 15,16 0-9-15,13 2 2 16,3 0-20-16,12 2-8 16,4 1 0-16,3 1-1 15,-2 0-27-15,-5 3-72 0,-5 0-29 16,-10 0-203-16</inkml:trace>
  <inkml:trace contextRef="#ctx0" brushRef="#br1" timeOffset="111219.09">8958 14690 264 0,'0'-1'281'0,"0"-2"-237"15,-7 3 21-15,-4 0 0 16,1 0-31-16,-6 4-8 0,-1 11-9 15,3 6 2 1,1 4-5-16,4 1-4 0,6 5-6 16,3-2 1-16,0-4-4 15,12-4 2-15,5-3-4 16,5-7 1-16,2-7 0 0,1-1 2 16,2-3 1-16,-3-6-3 15,-7-9 2-15,-2-4-2 16,-8-4 2-16,-7-1-1 15,0-1-1-15,-7-2 0 16,-9 2-5-16,-4 6-4 16,2-1-6-16,1 9-21 0,4 1-21 15,2 2-47-15,9 1-69 16</inkml:trace>
  <inkml:trace contextRef="#ctx0" brushRef="#br1" timeOffset="111519.57">9036 14093 649 0,'0'-14'113'0,"5"1"-99"15,11 11 0-15,7 2 7 16,10 18 12-16,4 9-16 15,7 16-13-15,-1 10 2 16,-2 11-1-16,-3 10-2 0,-9 8-1 16,-8 3 0-16,-8 1 0 15,-11-2-1-15,-4-7 1 16,-17-12-1-16,-4-8-1 16,-8-12-1-16,-3-11-14 15,2-15-22-15,7-10-37 0,2-9-131 16</inkml:trace>
  <inkml:trace contextRef="#ctx0" brushRef="#br1" timeOffset="112123.71">10075 14441 358 0,'-2'2'272'0,"0"-2"-239"16,2 0 35-16,4 0-20 15,13 0-5-15,3-4-13 16,11-2-17-16,4 3-1 16,1-1-6-16,3 4-4 0,-2-1 0 15,1 1-5-15,-8 0-29 16,1 3-28-16,-11 2-41 16,-11 3-53-16,-7-3-281 15</inkml:trace>
  <inkml:trace contextRef="#ctx0" brushRef="#br1" timeOffset="112273.08">10209 14607 657 0,'-10'8'48'15,"8"-4"6"-15,2 2-9 16,20-3-20-16,9-1 8 0,10 1-22 16,7-3-7-16,7 3-3 15,-1-3-53-15,-1 0-88 16,-3-4-239-16</inkml:trace>
  <inkml:trace contextRef="#ctx0" brushRef="#br1" timeOffset="114974.84">11357 14107 132 0,'-13'2'625'16,"-6"-2"-605"-16,-8 14-14 0,-2 9 1 16,-3 8 30-16,-2 8-6 15,2 11-15-15,3 5 2 16,9 4-3-16,6 4-7 15,7-1-4-15,7-2-2 16,5-5-1-16,14-5-1 0,10-5-1 16,5-5-3-16,3-9-17 15,4-13-34-15,5-7-54 16,-2-11-107-16</inkml:trace>
  <inkml:trace contextRef="#ctx0" brushRef="#br1" timeOffset="115589.86">11780 14425 588 0,'-13'-22'39'16,"-1"1"-2"-16,-3 3 22 16,0 0-21-16,-7 6-6 15,-1 4-21-15,-4 8-4 16,-2 2 1-16,1 13-4 16,1 8-1-16,4 2 1 15,7 5-4-15,10-1 1 16,8-1-1-16,0-1 1 0,12-6-4 15,11-5 5-15,5-5-4 16,-2-6 2-16,4-5-4 16,-1-1-5-16,-4-14 4 15,-3 1 6-15,-5-7 1 0,-3 1 0 16,-6 1 8-16,-2 1 7 16,-3 4 12-16,1 3-15 15,-4 5 2-15,4 5-4 16,-4 1-8-16,3 8-6 15,4 16 0-15,2 8 3 16,4 7-1-16,1 6 1 0,3 5 0 16,-2 0-1-16,5-2 0 15,-6-5 3-15,3-10-3 16,-5-8-2-16,0-7 3 16,-5-12-3-16,0-6 4 15,-1-10 3-15,1-12-3 0,-2-11 4 16,2-5 4-16,2-8-6 15,-1 4-5-15,2 1 3 16,0 5-4-16,1 7-9 16,0 13-15-16,1 5-42 0,1 8-88 15,-2 3-80-15</inkml:trace>
  <inkml:trace contextRef="#ctx0" brushRef="#br1" timeOffset="115957.93">12169 14669 619 0,'-11'-14'90'0,"6"-1"-48"15,5 3 20-15,0 3-21 0,11 2-11 16,3 5-22-16,6 2-6 15,1 2 2-15,-1 12-4 16,-2 8 2-16,-8 0-2 16,-5 6-2-16,-5 6-2 0,-12-2-4 15,-9-2-1-15,-4-4 3 16,0-2 5-16,5-8 2 16,4-6 0-16,6-3 5 15,10-1 7-15,5-3-7 16,16-3 4-16,9-3 2 0,10 3-6 15,8 0-5-15,7-2-1 16,0-3-9-16,-1 1-40 16,-6-3-38-16,-5-4-56 15,-6-3-61-15</inkml:trace>
  <inkml:trace contextRef="#ctx0" brushRef="#br1" timeOffset="116104.01">12647 14739 568 0,'2'0'108'0,"3"0"-81"15,4 12 29-15,4 2 12 16,-3 8-16-16,-1 1-27 16,-1 0-17-16,-8 4-7 0,0 0-4 15,-13-4-47-15,-9-6-103 16,-3-4-453-16</inkml:trace>
  <inkml:trace contextRef="#ctx0" brushRef="#br1" timeOffset="117874.75">13353 14366 398 0,'5'-18'196'0,"-3"2"-152"0,-2 2 24 16,0 1-1-16,-2 6-20 15,-10 3-30-15,-5 4-7 16,-3 4 4-16,-7 14-4 16,-2 3 1-16,-5 8 2 15,0 5-2-15,4 7-4 0,2 0 0 16,9 3-3-16,6-4-1 15,10 1-2-15,4-3-1 16,11-5-3-16,9-3 3 16,8-5 1-16,5-4-1 15,4-6-2-15,1-4-8 16,-1-4-21-16,-1-5-27 0,-4-2-28 16,-6-7-57-16,-6-10-224 15</inkml:trace>
  <inkml:trace contextRef="#ctx0" brushRef="#br1" timeOffset="118096.49">13099 14558 635 0,'-9'-5'56'0,"6"-2"6"16,3 3-13-16,14-1-25 15,12 4-13-15,10-3-9 16,8 2 0-16,5 0-2 16,0 2-5-16,4-2-53 15,-2-3-46-15,-7-4-50 0,-3-3-296 16</inkml:trace>
  <inkml:trace contextRef="#ctx0" brushRef="#br1" timeOffset="118353.82">13699 14207 708 0,'3'-2'36'0,"3"2"-8"0,3 6-6 15,5 13 13-15,6 8-3 16,3 9-11-16,6 10-6 15,1 8-3-15,1 3-3 16,-4 3-2-16,-4 3-4 16,-10-4-2-16,-12-1-1 0,-6-3-1 15,-27-5-16-15,-18-8-58 16,-15-9-134-16</inkml:trace>
  <inkml:trace contextRef="#ctx0" brushRef="#br1" timeOffset="206681.98">18338 4398 629 0,'-10'-9'36'0,"-14"-1"-32"15,-8 6-1-15,-9 4 9 16,-5 4 3-16,-6 8-12 16,-6 8 8-16,4 3 3 15,4 4 1-15,8 5-1 16,12 2 2-16,9 2-7 16,13 3-6-16,11 0-1 0,21 0-2 15,12 1 2-15,14-3 0 16,13 0 0-16,9-1-2 15,0 0 0-15,0 1 2 16,-11 2-1-16,-12-1-1 16,-21-1-30-16,-19-1-17 0,-11-5-7 15,-25-7 20 1,-15-4 22-16,-12-9 13 0,-6-8 15 16,1-3 36-16,5 0-7 15,8-13-26-15,15-6 8 16,14-7-16-16,17-5-6 0,15-5-16 15,28-3-51-15,18-5-31 16,11-3-52-16</inkml:trace>
  <inkml:trace contextRef="#ctx0" brushRef="#br1" timeOffset="206886.56">18852 4345 781 0,'0'-9'17'15,"-17"9"-10"-15,-8 23-13 16,-4 18 6-16,-4 15 2 16,1 15 2-16,7 11-2 0,5 6 0 15,9 6-1-15,11-1-1 16,9-7 1-16,18-12-3 16,12-10-15-16,17-18-46 15,10-18-77-15,7-18-175 16</inkml:trace>
  <inkml:trace contextRef="#ctx0" brushRef="#br1" timeOffset="207515.61">19393 4669 628 0,'-18'-10'22'15,"-7"3"-12"-15,-8 7-2 16,-2 0 7-16,-6 10-1 0,3 12-10 16,0 1-4-16,9 4 1 15,8-1-2-15,11-1 1 16,10-3-5-16,5-6 2 15,16-7 0-15,6-6 3 16,7-3 0-16,1-3 3 0,4-12 1 16,-3 0-2-16,-4-2 1 15,-5 3 0-15,-6 5 18 16,-5 7-8-16,-3 2-1 16,-2 10-12-16,-2 11 5 15,-2 9-2-15,1 8-3 0,-3 6 3 16,0 5-2-16,0-5-1 15,0-3 0-15,1-11-1 16,2-6 2-16,-1-13-4 16,1-11-2-16,5-6 13 15,0-16 35-15,5-6-21 0,1-8-9 16,1-1-5-16,-1-4-7 16,0 7-9-16,-4 6-41 15,-2 6-72-15,-2 9-88 16</inkml:trace>
  <inkml:trace contextRef="#ctx0" brushRef="#br1" timeOffset="207805.55">19862 4959 582 0,'0'0'162'15,"0"0"-118"-15,-7 0-21 0,-8 1-9 16,3 10-11-16,1 5-2 15,0 4-2-15,6 7-2 16,5-2 3-16,3-3 0 16,10-1-2-16,3-7-2 0,2-9-3 15,0-5 3-15,0-5 7 16,-8-13 2-16,-4-6-1 16,-3-1 1-16,-3-3 0 15,-5 1-3-15,-6 6-1 16,1 1-4-16,-3 4-19 15,8 6-10-15,5 6-51 16,1 1-30-16,16 3-175 16</inkml:trace>
  <inkml:trace contextRef="#ctx0" brushRef="#br1" timeOffset="208340.45">19797 5078 422 0,'-7'-2'234'0,"4"-4"-173"0,1 0-13 15,2 1-8-15,0-1-17 16,5 5-17-16,4-3-9 16,1 0 2-16,3 1 2 15,-2-1-1-15,-1-1-2 16,-3-1-5-16,-4 1 3 16,-3 0 1-16,0-1 3 0,-3 3-1 15,-5 1 0-15,-1 2 2 16,2 0-3-16,-2 2 1 15,3 11-2-15,3 1 1 16,1 1-2-16,2 3 1 0,0 0 3 16,3-1-2-16,5-7 3 15,1-2-11-15,-2-8 1 16,-2 0 7-16,3-8 5 16,-4-10 3-16,-1 2 4 15,-1-3 6-15,-2 4 3 0,0 0-7 16,0 7 3-16,-2 3-4 15,-3 3-8-15,3 2-4 16,-4 7-6-16,4 9-2 16,2 3-10-16,0 4-52 15,0 2-90-15,0-6-232 16</inkml:trace>
  <inkml:trace contextRef="#ctx0" brushRef="#br1" timeOffset="208724.37">20147 5056 576 0,'8'3'150'0,"-8"-2"-107"15,0 5-19-15,0 2 17 0,0 7-6 16,-8 4-16-16,-4 5-12 16,-7 8-3-16,-3 2-1 15,-7-3-2-15,-3-2-64 16,1-9-169-16</inkml:trace>
  <inkml:trace contextRef="#ctx0" brushRef="#br1" timeOffset="209587.11">20822 4662 522 0,'-21'-2'116'0,"-4"2"-77"15,-6 0 3-15,-1 13-16 16,0 11 3-16,3 2-9 16,0 8-2-16,9 1-8 0,10 3-1 15,6-1 0-15,4 1-5 16,14-4-1-16,15-3 1 15,5-7-3-15,11-2 0 16,2-6 1-16,2-7-4 16,-5-6-33-16,-2-3-51 15,-13-9-70-15,-7-9-298 0</inkml:trace>
  <inkml:trace contextRef="#ctx0" brushRef="#br1" timeOffset="209743.75">20625 4902 500 0,'-7'0'198'0,"7"-8"-176"16,17 1-22-16,23 0 7 15,14-2-1-15,10 4-5 16,7-2 1-16,4 1-25 0,-3 1-115 16,-10 1-304-16</inkml:trace>
  <inkml:trace contextRef="#ctx0" brushRef="#br1" timeOffset="209872.5">21284 5009 649 0,'-11'15'73'15,"-2"2"-35"-15,-1 2-24 0,-2 5-1 16,2 0-11-16,3-1-15 16,5-5-133-16,6-7-323 0</inkml:trace>
  <inkml:trace contextRef="#ctx0" brushRef="#br1" timeOffset="210846.95">21524 4464 549 0,'-1'-5'46'15,"1"-2"-21"-15,1 3 5 16,20 3 0-16,6 1-17 0,5-2-5 16,11 2 1-16,6 0 5 15,0 0-5-15,-2 0 5 16,-2 3-2-16,-3 5-6 15,-6 0 0-15,-8 7-5 16,-7 3-1-16,-8 3 1 16,-7 8-1-16,-6 3 2 0,-7 8-2 15,-14 7 4 1,-9 3-3-16,-6 4 1 0,-1-3-1 16,0-1 0-16,9-9-2 15,5-5 1-15,9-11 1 16,7-9-1-16,7-7 0 0,7-5 2 15,15-4 4-15,9 0 4 16,6-4-5-16,9-10-3 16,3 1-2-16,2-6-16 15,-7-3-32-15,-3-3-57 16,-16 0-89-16</inkml:trace>
  <inkml:trace contextRef="#ctx0" brushRef="#br1" timeOffset="211001.92">21630 4716 660 0,'-5'-11'22'0,"13"4"-5"0,26 2-11 15,19 1 2-15,16 0-5 16,16 1-2-16,9-4-1 16,3-6-33-16,-3-4-112 15</inkml:trace>
  <inkml:trace contextRef="#ctx0" brushRef="#br1" timeOffset="211204.63">22500 4371 695 0,'10'11'17'16,"9"11"-18"-16,0 6 1 0,8 17 13 16,0 14 6-16,-2 7-2 15,-6 14-2-15,-4 5-6 16,-8 3-4-16,-7-4-4 15,-8-13-2-15,-14-14-48 16,-9-12-1-16,-10-20-17 16,-6-16 2-16,1-9-10 0,-1-15-77 15</inkml:trace>
  <inkml:trace contextRef="#ctx0" brushRef="#br1" timeOffset="211588.81">23513 4341 567 0,'0'-5'49'0,"3"1"13"16,4 4-25-16,7 5-1 16,4 12-19-16,10 11 1 15,7 11 3-15,4 15 0 0,9 10-7 16,1 10-6-16,2 6-7 15,0 2 1-15,-2-2-2 16,4-6-1-16,-3-12-20 16,2-12-10-16,-3-15-24 15,-3-17-43-15,-4-18-68 16</inkml:trace>
  <inkml:trace contextRef="#ctx0" brushRef="#br1" timeOffset="211773.51">24129 4502 616 0,'-24'11'97'0,"-1"12"-104"15,-11 14 6-15,-15 20 11 16,-11 15 35-16,-17 15-16 16,-12 9-14-16,-16 10-10 15,-12 6-5-15,-11-2 2 0,-13-8-62 16,-7-13-87-1</inkml:trace>
  <inkml:trace contextRef="#ctx0" brushRef="#br0" timeOffset="-202547.53">4834 15309 606 0,'-13'2'45'0,"5"-2"-38"16,5 0 14-16,3 2 8 15,0 0-8-15,2-1-15 16,13 3 6-16,4-1 12 0,8 3-5 16,10-4-1-16,7 1-1 15,8-1-9-15,11-2-3 16,10 0-1-16,12 0 5 16,12 0-5-16,15 0-1 15,10 0-2-15,10-2-1 16,14-1 4-16,8 1-3 0,11-2 0 15,6 2-1-15,8 0 3 16,4 1-2-16,7 1 0 16,7 0-2-16,-4-2 4 15,6 2 0-15,-2 0 1 16,-2 0 0-16,-5 0 1 16,-4 0-2-16,-7 2-1 0,-12-2 0 15,-14-2 3-15,-17 2-3 16,-14-2 2-16,-18-3 0 15,-19-4-1-15,-19 2-1 16,-15-2-2-16,-21-2-1 0,-19-6-28 16,-18-14-94-16</inkml:trace>
  <inkml:trace contextRef="#ctx0" brushRef="#br0" timeOffset="-194165.34">6454 15455 533 0,'0'-10'74'16,"0"-1"-8"-16,0 4 23 15,0 2-26-15,0 5-23 16,0 0-20-16,0 1-13 0,1 12-3 16,6 5 6-16,0 7 1 15,5 5-3-15,-5 2 0 16,0 2-1-16,0 2-2 16,0-2-1-16,-3-2-3 15,1-2 0-15,0-5 0 16,1-2 0-16,1-5-2 0,2-4 2 15,-2-3-12-15,2-4-10 16,0-5-12-16,0-2-30 16,0-3-45-16,0-12-40 15,4-8-138-15</inkml:trace>
  <inkml:trace contextRef="#ctx0" brushRef="#br0" timeOffset="-193922.3">6693 15522 462 0,'0'-13'168'15,"-1"4"-107"-15,-3 4 9 0,3 5-4 16,1 0-25-16,0 4-30 16,-2 8-9-16,2 6 5 15,0 3 2-15,0 2-4 16,0 6 5-16,0 0-6 16,0-1-3-16,0 0 1 15,2 3-1-15,-2-3-1 0,0-1 2 16,1-2 0-16,3-1-9 15,2-7-10-15,-3-2-19 16,3-7-29-16,-5-4-41 16,-1-4-24-16,-3 0-237 15</inkml:trace>
  <inkml:trace contextRef="#ctx0" brushRef="#br0" timeOffset="-193735">6277 15791 614 0,'-20'-2'63'0,"10"2"-33"16,10 0 31-16,7 2-37 16,18 9 13-16,13 3-12 15,7 2-10-15,5 3-5 16,0 2-10-16,3 1-1 16,-5 2-31-16,1-5-71 15,-5-2-96-15,-2-10-330 16</inkml:trace>
  <inkml:trace contextRef="#ctx0" brushRef="#br0" timeOffset="-193600.61">6934 15893 341 0,'4'-4'491'15,"-4"-3"-453"-15,-19 7-9 16,-5 11-1-16,-6 14-16 16,-10 12-10-16,-5 13-3 15,-8 14-36-15,-7 4-89 16,-1 3-228-16</inkml:trace>
  <inkml:trace contextRef="#ctx0" brushRef="#br0" timeOffset="-192596.76">5879 15081 440 0,'-9'0'50'16,"6"0"5"-16,-2 0 11 16,5 0-8-16,0 0-8 15,0 2-18-15,6-2 0 0,6 1-3 16,5-1 4-16,6 0-8 16,5 0-7-16,5 0-3 15,2 0-7-15,7 0-1 16,-1 0-3-16,7 0-2 15,-6 0 1-15,1 0-3 16,-5 0 1-16,-7 0-2 0,-8 0 2 16,-5 0-2-16,-8 0 4 15,-3 0-5-15,-6 0 3 16,-1 0-1-16,0 0 0 16,0 0-4-16,-9 0-7 15,-2 0-21-15,-3 2-22 0,-4-2-55 16,0 0-70-16</inkml:trace>
  <inkml:trace contextRef="#ctx0" brushRef="#br0" timeOffset="-191777.87">8417 15109 242 0,'-3'0'292'0,"3"0"-265"15,0-1 18-15,0-1 9 16,10 2-6-16,2 0-9 0,4-2-19 15,7 2 13-15,4 0-1 16,2 0-6-16,1 0-6 16,6 0-7-16,3 0-1 15,-2 0-2-15,6 0-2 16,-2 0-4-16,1 0-2 16,-5 0-1-16,-3 0 1 0,-3 0-3 15,-6 0 1-15,-7 0 0 16,-4 0 3-16,-7 0-3 15,-2 0 0-15,-3 0 2 16,-2 0-2-16,0 0 0 16,0 0-1-16,0 4-15 0,-2 1-47 15,-6-2-75 1,-4-1-313-16</inkml:trace>
  <inkml:trace contextRef="#ctx0" brushRef="#br0" timeOffset="-184883.1">5697 16534 584 0,'0'-7'60'16,"-2"0"-15"-16,-8 0 31 15,-5 4-42-15,-4 0-14 16,-8 3-10-16,-4 0-4 16,-6 8 11-16,-2 6-1 0,0 6-7 15,5 6 2-15,4 0 2 16,8 6-3-16,11 0-5 15,11 5-3-15,4-1 0 16,21 0 2-16,13 1-4 16,11 1 1-16,10-6-2 0,1 2 2 15,7-6-1-15,-4 1 1 16,-11-3-2-16,-9-1-3 16,-16 2-5-16,-15-4-2 15,-12 1-4-15,-18-6 10 16,-19-3 3-16,-13-4 0 0,-9-2 2 15,-8-9 0-15,3 0 2 16,8-9 3-16,7-5 9 16,17-5-5-16,13-5-4 15,19-5-5-15,17 1-9 16,20-2-36-16,18-6-32 0,7-2-127 16</inkml:trace>
  <inkml:trace contextRef="#ctx0" brushRef="#br0" timeOffset="-184510.19">6374 16501 586 0,'-29'-11'197'15,"-6"5"-183"-15,-5 6 11 0,5 10 17 16,0 18-13-16,7 9-15 15,6 15-5-15,11 12-1 16,11 10-5-16,0 2 0 0,21-1-5 16,12-3 2-16,10-11-6 15,7-10-17-15,8-17-15 16,3-12-53-16,-4-15-107 16</inkml:trace>
  <inkml:trace contextRef="#ctx0" brushRef="#br0" timeOffset="-183945.93">6785 16749 529 0,'-2'-18'60'0,"-10"-2"-12"15,-10 4 27-15,0 2-31 0,-9 5-4 16,-4 6-18-16,-1 3-11 16,2 6-1-16,6 11-4 15,2 8 2-15,11 1-3 16,8 5-5-16,7-1 1 16,7-3-1-16,8-6 0 15,12-5 1-15,4-9-2 0,3-7 0 16,-2 0-7-16,-1-14 6 15,-4-4 2-15,-4-3 0 16,-4-2 2-16,-5 3 3 16,-6 4 15-16,0 2 7 15,-3 8-7-15,-1 6-10 0,1 0-5 16,0 16-5-16,2 11 0 16,5 7 0-16,0 7 1 15,1 4 0-15,1-1-1 16,1-3 0-16,-3-5-2 15,-2-9 4-15,2-8-4 0,-5-8 0 16,-4-9 4-16,1-2 0 16,-1-16 2-16,1-9 4 15,2-9 3-15,1-7-1 16,2-4-3-16,1 1-2 16,1 6-4-16,0 2 0 0,2 12-1 15,-6 8 2-15,2 6-7 16,-2 10-21-16,2 2-46 15,0 11-73-15,1 6-70 16</inkml:trace>
  <inkml:trace contextRef="#ctx0" brushRef="#br0" timeOffset="-183774.23">7179 16995 727 0,'3'2'83'16,"3"1"-34"-16,3 6 10 15,-2 4-25-15,2 5-15 0,2 5-12 16,-2 2-5-16,-2 4-1 16,-2-1-2-16,1-1-22 15,-4-9-39-15,0-6-100 16,1-12-196-16</inkml:trace>
  <inkml:trace contextRef="#ctx0" brushRef="#br0" timeOffset="-183616.11">7601 16979 900 0,'0'0'39'0,"0"7"-31"15,-9 12 19-15,-2 3-10 16,-1 10-12-16,-3 4-4 16,3-4-12-16,-1-5-55 15,2-13-182-15</inkml:trace>
  <inkml:trace contextRef="#ctx0" brushRef="#br0" timeOffset="-182568.3">8269 16835 61 0,'5'-8'455'0,"1"1"-404"16,-3-6 12-16,2 1 18 15,0 0-33-15,2-4-19 16,-4-2-5-16,-1 0 1 16,-2-2-3-16,0 1-3 15,-7 1-6-15,-8 1-5 0,-5 4-2 16,-3 5 0-16,-4 5 0 15,-5 3-2-15,3 2-4 16,-3 14 1-16,3 8 1 16,4 5-2-16,6 5-3 15,9 0 3-15,8 0-2 16,2-4 0-16,9-7 1 0,11-7 1 16,5-8 0-16,2-8-2 15,4 0 4-15,0-10-3 16,-3-6 0-16,-2-3 1 15,-4-2 0-15,-3-3 2 0,-5 3 1 16,-3 1 0-16,-1 6 2 16,-3 5 3-16,0 2 0 15,-1 7 0-15,-2 0-6 16,3 14-2-16,2 6 0 16,2 7 1-16,5 7-1 15,0 1 0-15,0 1 0 0,1 1-5 16,-2-3-19-16,2-5-20 15,-3-8-47-15,4-8-58 16,-2-13-68-16</inkml:trace>
  <inkml:trace contextRef="#ctx0" brushRef="#br0" timeOffset="-182424.12">8687 16911 644 0,'5'-3'107'15,"-3"3"-36"-15,-2 3-20 16,0 11-16-16,0 6-18 0,0 5-12 15,-4 3-4-15,-3-3-6 16,1-5-75 0,2-9-162-16</inkml:trace>
  <inkml:trace contextRef="#ctx0" brushRef="#br0" timeOffset="-181828.27">9096 16488 374 0,'-12'-11'276'0,"5"3"-229"15,5 1 26-15,4 1-20 16,17 1-22-16,10 1-18 16,9 1-2-16,9 3 2 0,3 0-1 15,0 0-6-15,-5 5-3 16,-4 6 2-16,-9 8-3 16,-11 4-2-16,-13 8-1 15,-8 6 0-15,-3 4 3 16,-17 5 0-16,-5 1-3 0,2-4 2 15,-3-2 2-15,8-5-2 16,4-8-1-16,7-7 3 16,6-3-1-16,1-5 1 15,13-6-2-15,8-3 2 16,11-2 1-16,4-2-5 16,5 0 2-16,2-9-2 0,2-1-1 15,-8-2-8-15,-4 1-14 16,-8-3-18-16,-10 0-23 15,-15-4-65-15,-6 2-103 0</inkml:trace>
  <inkml:trace contextRef="#ctx0" brushRef="#br0" timeOffset="-181472.25">9196 16775 534 0,'-27'0'116'0,"13"0"-110"15,16-3 33-15,31-2 15 0,15-3-49 16,15-2-5-16,17 1-3 15,3 0-10-15,-2-3-16 16,-5 2-7-16,-16 0-29 16,-14 3-24-16,-17 3-34 15,-21 1 86-15,-8 3 110 16,-8 0 39-16,-14 10-32 16,-2 10-7-16,5 3-5 0,1 7-19 15,9 3-21-15,9 1-3 16,2-4-20-16,18-4 0 15,9-4-3-15,5-10 0 0,5-8-2 16,-3-4 1-16,-4-14-6 16,-7-11 3-16,-6-4 3 15,-14-5 0-15,-5-3-1 16,-18-1 2-16,-6 8-5 16,0 0-6-16,-3 3-13 15,6 9-3-15,9 2-27 0,11 2-72 16,1-1-77-16</inkml:trace>
  <inkml:trace contextRef="#ctx0" brushRef="#br0" timeOffset="-181263.15">9983 16378 793 0,'2'-11'62'16,"2"6"-20"-16,7 5-4 15,6 12-18-15,9 19-12 16,4 13 2-16,6 14-3 15,1 16 0-15,-5 10-7 0,-11 7 3 16,-10 2-3-16,-11-7-12 16,-1-10-11-16,-20-14-1 15,-7-18-11-15,-8-21-34 16,-5-23-95-16,-1-13-254 16</inkml:trace>
  <inkml:trace contextRef="#ctx0" brushRef="#br0" timeOffset="-180845.22">10889 16087 307 0,'-17'-25'353'16,"5"6"-320"-16,5 2 33 16,3 13 4-16,4 4-18 0,0 9-31 15,11 22-18-15,3 13 9 16,6 19 9-16,-1 18-6 15,7 16-4-15,-1 12-2 16,0 14-3-16,-1 7-3 16,1 4 2-16,-2 2-6 15,2-6 2-15,-3-3 0 16,-3-9 1-16,1-13 2 0,0-9-5 16,-6-15 1-16,5-14 0 15,-4-21-12-15,4-21-35 16,-2-25-51-16,7-21-143 0</inkml:trace>
  <inkml:trace contextRef="#ctx0" brushRef="#br0" timeOffset="-179804.52">12074 16469 510 0,'-9'-17'154'15,"-6"3"-138"-15,-1 3 25 16,-5 3 12-16,-5 6-24 16,-1 2-13-16,-5 7-3 15,0 9 0-15,-4 9 5 16,5 4-5-16,11 6 6 0,6 1-3 16,13 1-7-16,8 3-1 15,21 1-3-15,14-2-3 16,8-2 1-16,9-1-1 15,4 0 0-15,-7-6-2 16,-7-3-1-16,-13-4-5 16,-16 1-14-16,-18-7-9 0,-10-1-5 15,-30-5 25-15,-13-4 3 16,-11-3-2-16,-5-4 10 16,-1-4 4-16,7-9 11 15,12-4 4-15,14-1-5 0,15-2-3 16,20 0-9-16,14 1-3 15,29 1-16-15,16 2-30 16,16-5-53-16,7-2-55 16,-1-3-104-16</inkml:trace>
  <inkml:trace contextRef="#ctx0" brushRef="#br0" timeOffset="-179576.62">12521 16380 738 0,'0'-6'21'16,"-9"6"2"-16,-4 4 15 0,0 15-24 15,-6 14-2-15,-1 9 0 16,3 10 1-16,2 7-1 16,4 5-7-16,8 0-2 0,5-1-7 15,8-10-1-15,15-7-27 16,11-13-19-16,11-12-49 15,6-13-30-15,7-8-361 16</inkml:trace>
  <inkml:trace contextRef="#ctx0" brushRef="#br0" timeOffset="-178992.75">12988 16622 624 0,'2'-20'63'16,"-2"-3"-35"-16,-2 0 49 15,-11 0-35-15,-1 5-25 16,-10 2-12-16,-4 5 3 16,-3 10 1-16,-5 1-7 0,-1 10 0 15,1 10 1-15,5 5-2 16,10 2 1-16,5 1-1 16,12 0-5-16,5-2 5 15,21-3-1-15,7-9 1 16,5-5-2-16,5-9 0 0,1 0-2 15,1-7 1 1,-7-6 3-16,-1-1-1 0,-8 2 0 16,-7 5 8-16,-6 3 3 15,-1 4 1-15,-3 7-10 16,-3 15-2-16,-1 10 1 16,1 7-3-16,-2 7 5 0,1 4-4 15,-3-7 1-15,4-2 0 16,-3-13-1-16,-1-8 1 15,3-13 2-15,3-7-1 16,3-16 12-16,7-10 3 0,0-12-8 16,5-3 0-16,2-6-6 15,1 3 0-15,-4 3-1 16,-3 11-9-16,-1 5-17 16,-5 10-36-16,-2 8-68 15,2 7-174-15</inkml:trace>
  <inkml:trace contextRef="#ctx0" brushRef="#br0" timeOffset="-178821.03">13497 16824 852 0,'2'3'46'0,"3"3"-20"16,-2 4 21-16,1 8-32 15,1 0-11-15,-3 9-3 16,-2 2-2-16,0 1-15 15,0-4-37-15,0-6-54 0,0-9-131 16</inkml:trace>
  <inkml:trace contextRef="#ctx0" brushRef="#br0" timeOffset="-178667.91">13875 16820 784 0,'4'0'110'0,"-4"0"-93"0,-4 13-1 15,-11 6-7-15,-2 4-8 16,-3 4-5-16,-2-2-46 16,3-9-103-16,4-11-358 15</inkml:trace>
  <inkml:trace contextRef="#ctx0" brushRef="#br0" timeOffset="-178002.37">14076 16401 474 0,'-2'-20'196'0,"2"2"-132"15,0 4 10-15,0 7-2 16,4 5-33-16,5 2-24 16,5 9-10-16,3 14-2 0,2 6 2 15,1 10 0-15,-1 8 0 16,-2 3-5-16,-3 1 0 15,-3-1 0-15,-2-3 2 16,-4-10-4-16,0-12 3 16,-5-5-4-16,5-13 3 15,-2-7 0-15,6-6 3 0,5-13 2 16,8-3-3-16,6-1-2 16,6 4 2-16,4 3-2 15,0 4 0-15,-5 12 0 16,-9 0-3-16,-4 10 1 15,-13 8-2-15,-7 4-2 0,-12 4-2 16,-13-2 1-16,-8 4 1 16,-6-7-4-16,0-2 8 15,4-4-2-15,10-6-7 16,12-7-16-16,13-2-21 16,7-8-58-16,24-10-96 0</inkml:trace>
  <inkml:trace contextRef="#ctx0" brushRef="#br0" timeOffset="-177857.25">14819 16717 698 0,'15'3'118'0,"-15"6"-101"15,0 2 39-15,-11 10-14 0,-5 1-30 16,-4 6-9-16,4 1-1 16,-2-1-12-16,4-6-55 15,6-8-124-15,8-14-346 16</inkml:trace>
  <inkml:trace contextRef="#ctx0" brushRef="#br0" timeOffset="-177318.06">15107 16260 493 0,'-11'-12'186'0,"4"-2"-168"15,7 8 39-15,7 1-10 16,16 4-20-16,11 1-15 0,7 0 1 16,12 9 5-16,-3 8-1 15,-2 4-8-15,-8 5-5 16,-9 1-1-16,-15 9-3 15,-11 5 2-15,-5 2-4 16,-19 3 2-16,-8 0 1 16,-2-1 0-16,2-4 0 0,1-7-1 15,7-3 1-15,8-14-1 16,9-2 1-16,2-8 0 16,19-2-2-16,9-5 4 15,10 0-1-15,6 0-5 0,7-9-3 16,-2 0-8-16,-5-3-27 15,-6-4-60-15,-16-2-79 16,-17-2-231-16</inkml:trace>
  <inkml:trace contextRef="#ctx0" brushRef="#br0" timeOffset="-176976.22">15173 16563 221 0,'-35'-6'492'15,"11"-2"-474"-15,22 1 11 16,11-1 23-16,32 3-33 15,18 0-19-15,16 0-3 16,9 1-16-16,2 1 5 16,-7 1-5-16,-16 2-6 0,-17 0-51 15,-17 0-1-15,-20 0 59 16,-9 5 26-16,-9 9 35 16,-7 2 3-16,-2 8-1 0,4 4 3 15,4 6-23 1,10 2-9-16,5-1-9 0,14-6-4 15,8-6-1-15,3-9 0 16,4-12-1-16,-1-2 1 16,-10-16-2-16,-6-9-1 15,-14-5 4-15,-3-8-4 0,-15 1-1 16,-10-1 1-16,-4 4 1 16,2 4-4-16,3 7-16 15,6 3-20-15,11 6-53 16,7 3-64-16</inkml:trace>
  <inkml:trace contextRef="#ctx0" brushRef="#br0" timeOffset="-176768.23">15952 16223 833 0,'15'-17'28'15,"4"16"-3"-15,8 15 7 0,7 17-14 16,4 14-7-16,2 11-1 15,-6 15-9-15,-5 6 1 16,-10 7-1-16,-14-2-1 16,-5 0-12-16,-29-7-13 15,-17-14-10-15,-16-17-46 0,-20-23-98 16,-13-21-396-16</inkml:trace>
  <inkml:trace contextRef="#ctx0" brushRef="#br0" timeOffset="-171634.49">16694 16269 462 0,'-54'-27'229'16,"-5"-3"-224"-16,-6-4-5 16,-5 4 3-16,-8 0 11 0,-5-4-5 15,-12 5-8-15,-8-7 0 16,-6 4-1-16,-10-4-5 16,-8 1-1-16,-9-3-2 15,-8 3 2-15,-11-3 5 16,-4 2 2-16,-11 3 2 0,-1-1 4 15,-7 0 4-15,-4 2 1 16,-6 1 6-16,-3-1-9 16,-5 2-5-16,-1 2 0 15,-8-1-3-15,1 2-2 16,-8 2 2-16,-4 4-1 16,-9 1-5-16,-1 2-2 15,-8 2 2-15,-4 0 2 0,-4 4-1 16,-4-1 6-16,-4 6-2 15,-5 0 0-15,0 3 4 16,-5 3 2-16,-6 1-3 16,-2 1 0-16,-1 1-1 0,1 9 1 15,-3 1-1-15,-2 4-2 16,4 4-1-16,0 3 1 16,-1 6-3-16,6 3 1 15,2 4 2-15,6 5 0 16,3-1 0-16,6 7 1 0,9 6-3 15,2 1 4-15,8 7 1 16,13 5 1-16,10 5 4 16,16 6 1-16,15 4-16 15,18-1 11-15,18 2 0 16,21-3-1-16,20 0-2 16,18-2 2-16,21-6-1 0,22-2-4 15,15 3 1-15,21-1 0 16,8 1 0-16,24-1 0 15,16 6 1-15,13-8-3 16,18 3 3-16,11-6 0 16,14-2-1-16,15-5 1 0,11-6 0 15,14-3-1-15,14-7 2 16,9-4 0-16,13-7 0 16,10 0 1-16,6-5 0 15,6-2-2-15,7-2 2 0,5 0-2 16,3-3 1-16,4-1-2 15,4-1 3-15,4 0-1 16,3-4-2-16,5-3 1 16,3 0 1-16,3-4-2 15,5-1 1-15,1-3 1 16,2-1-2-16,7-2 1 16,-3-2 2-16,6 2-3 0,-2-2 1 15,3-5 1-15,-1 0-4 16,-1-4 2-16,1 4-1 15,-8 0-4-15,2-4-4 16,-8 3 4-16,-2-3-3 0,-5 0 0 16,-2-2 3-16,-5 1 0 15,-3-2 3-15,-4 1 2 16,-5-3-1-16,-4 1 2 16,-5-4 0-16,-5 1 2 15,-5 2-1-15,-6-5-1 0,-9 0 0 16,-9 1 1-16,-8-3 2 15,-7 2 2-15,-6-4 1 16,-8 0 2-16,-5-2-2 16,-6 0-3-16,-9 1-7 15,-10-4 4-15,-10-1 1 16,-10-1-1-16,-13-2 1 0,-12-3 0 16,-14-6-2-16,-13-2 4 15,-13-7 2-15,-13-5-9 16,-18-6 0-16,-8-6 3 15,-29-6 2-15,-24-4 5 16,-23-8-3-16,-34-6 2 0,-28-7 1 16,-37-5-3-16,-32-5-5 15,-37-1-3-15,-37 1-31 16,-34 6-51-16,-37 4-26 16,-38 2-225-16</inkml:trace>
  <inkml:trace contextRef="#ctx0" brushRef="#br0" timeOffset="-166049.49">17130 16706 651 0,'-21'5'61'15,"8"-3"-6"-15,13 0-6 0,10-2-11 16,20 0-18-16,15-4 2 16,12-5 0-16,15-1-7 15,7-1-10-15,3 0-3 16,-1-2-2-16,-5 0-1 15,-6-2-13-15,-14-1-28 16,-15-3-36-16,-14-1-42 0,-15-5-21 16,-12-4-169-16</inkml:trace>
  <inkml:trace contextRef="#ctx0" brushRef="#br0" timeOffset="-165872.92">17678 16394 649 0,'-14'-6'103'0,"12"5"-65"15,2 1-3-15,21 10-23 16,13 10 4-16,8 8-2 15,4 6-8-15,-4 7-5 16,-9 2-1-16,-16 1-1 16,-17 0-7-16,-7-3-4 0,-22-8-2 15,-7-6 0-15,-4-7 3 16,3-9 2-16,11-11-15 16,9 0-81-16,15-16-45 15</inkml:trace>
  <inkml:trace contextRef="#ctx0" brushRef="#br0" timeOffset="-165296.47">18177 16474 825 0,'-9'-18'36'16,"-5"4"-13"-16,8 9 17 0,6 5-18 15,10 3-13-15,6 15-13 16,7 8 6-16,1 10 2 15,1 1-4-15,-6 3 0 16,-6-6-2-16,-7-8 0 16,-6-6-2-16,0-14 2 0,-6-6 3 15,-3-13 4-15,3-17 1 16,6-4-3-16,0-5 4 16,14-3 2-16,6 1-4 15,7 11-3-15,6 9-5 16,2 12 3-16,-2 9 0 15,-3 6-1-15,-3 16 2 0,-7 10-4 16,-2 8 2-16,-5 5-1 16,-6-1-2-16,2-1-4 15,0-7-7-15,3-8-8 16,7-12-8-16,3-14 3 0,6-4-11 16,4-19-17-16,5-11 6 15,-3-11 27-15,-2 0-5 16,-10-2 18-16,-8 5 13 15,-9 5 26-15,-5 12 25 16,-11 13-22-16,-7 10-6 0,1 1-14 16,0 21-2-16,5 8-1 15,4 6 0-15,4 5-3 16,4-6-2-16,4-2-3 16,7-10-2-16,3-9-1 15,1-14 4-15,1-2 4 16,-3-19-1-16,-4-8-3 15,-2-8-5-15,-1-1-10 0,1 3-32 16,-2-3-58-16,4 4-27 16,3 6-23-16,3 3-41 15</inkml:trace>
  <inkml:trace contextRef="#ctx0" brushRef="#br0" timeOffset="-165139.89">18923 16344 7 0,'14'-10'314'0,"-5"6"-131"16,-4 0-60-16,-2 4-12 15,-2 0-39-15,3 16-28 16,-2 5-1-16,3 8-10 15,3 9-15-15,6 4-5 16,-1 8-6-16,6 2-3 0,-4 5-3 16,4-2-7-16,-7-6-20 15,3-9-33-15,-12-13-49 16,-3-12-57-16,-3-15-109 16</inkml:trace>
  <inkml:trace contextRef="#ctx0" brushRef="#br0" timeOffset="-165047.24">18973 16615 697 0,'0'-36'82'0,"8"8"-57"0,23 4-4 16,14 7-19-16,22 2-19 16,10 3-81-16,9 1-144 15</inkml:trace>
  <inkml:trace contextRef="#ctx0" brushRef="#br0" timeOffset="-164541.34">19860 16499 655 0,'-24'-12'67'16,"-13"0"-63"-16,-8 7 22 16,-3 4 20-16,3 2-11 0,1 4-18 15,10 12-9-15,11 6-3 16,11-1-3-16,12 3-3 16,3-4-1-16,21-7 0 15,10-7-3-15,7-7 0 16,4-10-10-16,-4-17 7 15,0-11 4-15,-10-10 4 0,-6-9 2 16,-10-5 3-16,-8-3 8 16,-9 5-3-16,2 6 4 15,-7 9 11-15,-4 17 3 16,0 11-11-16,-2 17-7 16,4 3-9-16,4 23-4 0,5 12 0 15,0 14 2-15,2 5 0 16,15 7 0-16,5 4-3 15,3-7-18-15,6-6-13 16,-2-9-1-16,3-10-37 16,-3-13-36-16,-4-10-37 15,-7-13-180-15</inkml:trace>
  <inkml:trace contextRef="#ctx0" brushRef="#br0" timeOffset="-163826.37">20033 16531 238 0,'-8'-18'422'0,"4"2"-361"16,4 2-10-16,2 1-12 0,16 3-16 15,6-1-15-15,5 0-9 16,1 4 3-16,-7 0-3 16,-3 0 3-16,-8 2-2 15,-10 1-1-15,-2 4-1 16,-14 0 0-16,-4 9 5 16,-1 7-1-16,0 5 7 15,5 4-1-15,9 2-4 0,5 0-2 16,5-3-2-16,14-6 0 15,7-7-2-15,6-11-12 16,2 0-16-16,-3-17-32 16,-3-14-52-16,-8-6 20 0,-7-8 27 15,-8-6 67-15,-5-5 42 16,0 2 14-16,0 3 10 16,-5 8 4-16,-1 7-4 15,3 17-19-15,3 13-14 0,0 9-16 16,7 21-19-16,8 17 5 15,0 11 3-15,6 14 2 16,-6 13-2-16,0 6 0 16,-3 4 1-16,-2 2-4 15,-3-4-1-15,3-4-3 16,3-14 1-16,1-11 2 16,3-17-4-16,2-19 4 15,3-12-1-15,2-10 1 0,-7-22-2 16,5-15 0-16,-8-13-7 15,-5-9-14-15,-9-7-11 16,0-2-7-16,-20 2-42 0,-9 5 27 16,-3 12 50-16,-5 9 13 15,4 6 36-15,5 13-4 16,9 8-17-16,9 6-9 16,10 5-5-16,8 2-8 15,18 4-3-15,13 3 2 16,8 4-1-16,7-1-11 15,-4-3-21-15,-3-1 11 0,-8-4 17 16,-8-2-9-16,-11 0 11 16,-8 0 6-16,-10 0 18 15,-2 0 22-15,0 7-18 16,-5 4-18-16,-4 3 0 16,1 4 1-16,1 3-5 0,4 0-2 15,-1-3-3-15,2-5-15 16,-1-4-32-16,-4-9-40 15,-1-2-22-15,-4-16-67 16</inkml:trace>
  <inkml:trace contextRef="#ctx0" brushRef="#br0" timeOffset="-163722.24">20589 16405 508 0,'-9'-30'63'16,"7"6"-24"-16,2 7 20 16,8 7-24-16,11 8-29 15,6 2-12-15,2 11-8 0,4 5-71 16,1-2-123-16</inkml:trace>
  <inkml:trace contextRef="#ctx0" brushRef="#br0" timeOffset="-163193.62">20824 16417 669 0,'0'3'57'16,"5"4"-48"-16,5 4 23 0,0 5 16 15,1 2-16-15,4 2-15 16,-5 0-12-16,-2-5-4 15,-1-2-1-15,-4-4 0 16,-3-7 1-16,0-2 1 0,2-6 11 16,2-8 0-16,1-2 1 15,6-4 1-15,0 4-2 16,4 2-3-16,0 3-1 16,1 8-6-16,2 3-2 0,2 0-1 15,-1 12-3-15,2 6 1 16,0 7 0-16,-5 0-11 15,1 1-14-15,-3 0-16 16,-8-8-23-16,1-4-62 16,-6-7 14-16,-1-5-2 0,0-2 77 15,0-11 39 1,0-1 28-16,4-5 53 16,1 2-2-16,2 0-8 0,2 5-10 15,6 0-17-15,-1 7-8 16,4 1-24-16,0 2-9 15,5 0-2-15,0 0 0 0,-1 0-1 16,-3 0 0-16,-5 0-3 16,-7-5-1-16,-7-2 1 15,-6-3-3-15,-10 4 3 16,-3 0 2-16,-3 5 0 16,2 1 5-16,6 5-3 0,9 11-2 15,5 2-4-15,10 3-15 16,15 2-16-16,13-5-50 15,3-2-14-15,4-3-88 16,1-10-154-16</inkml:trace>
  <inkml:trace contextRef="#ctx0" brushRef="#br0" timeOffset="-162899.72">21599 16588 260 0,'14'-18'221'16,"-13"2"-155"-16,-1 2 15 16,0 5-13-16,0 3-32 15,-7 6-12-15,-2 0-24 16,5 9-4-16,1 8 4 15,3-1-4-15,0-2-26 0,0-1-8 16,2-10 7-16,4-3 18 16,8-5 8-16,-4-13-23 15,1-11-14-15,2-1 9 16,-3-6 30-16,0 1 22 16,-3 1 37-16,0 2 11 15,-2 3-4-15,-2 8-14 0,-1 6 0 16,1 12-9-16,-3 3-17 15,0 12-21-15,0 17-3 16,0 14 4-16,0 12 2 16,0 16-3-16,-6 11-2 0,-3 11 1 15,-7 3-52-15,-2-2-166 16</inkml:trace>
  <inkml:trace contextRef="#ctx0" brushRef="#br0" timeOffset="-154597.06">15097 7463 938 0,'0'-4'9'0,"15"-16"-20"0,25 1-13 15,19-4 23-15,20-7 3 16,20-4-1-16,10-8-4 16,13-2-6-16,8-2-10 15,3-1-3-15,-4-1-4 16,-4 7-9-16,-9 4 17 16,-14 4 12-16,-14 9 4 0,-15 7 2 15,-15 10 0-15,-11 7 1 16,-13 9 0-16,-9 16-1 15,-6 12 2-15,-6 15 3 16,-2 14 7-16,-6 11-7 16,0 16 1-16,0 14-1 0,0 12-2 15,0 13 1-15,0 13 5 16,2 14-2-16,1 9 1 16,1 13 0-16,0 8-7 15,-1 9 2-15,2 11-4 16,-3 3 3-16,0 9 1 0,-4 5 1 15,-1 10-3-15,-2 2 0 16,2 4-3-16,-6 6 4 16,-6 5 0-16,1 2 3 15,-2 4 4-15,2 2-1 16,2 1 2-16,4-2 0 0,3-2-4 16,0-2-2-16,5-8 0 15,7-7-2-15,6-9 1 16,0-8-2-16,4-16 1 15,-1-14-1-15,1-12-3 16,-4-18 3-16,-8-16 2 0,-2-18-2 16,-8-19 1-16,-18-21-2 15,-22-18 2-15,-26-21-4 16,-35-19 4-16,-28-15-2 16,-33-17 0-16,-24-13-2 15,-19-28-9-15,-7-20-22 0,8-24-51 16,15-27-110-16</inkml:trace>
  <inkml:trace contextRef="#ctx0" brushRef="#br0" timeOffset="-154141.02">17659 8606 537 0,'0'-30'22'0,"-8"8"35"0,4 6 28 16,3 13 2-16,1 3-34 16,0 14-28-16,7 11-16 15,9 14 19-15,3 13-6 16,5 10-11-16,3 13-4 15,2 5-4-15,-2 5-2 0,0-5 0 16,-2-9-6-16,-4-8-17 16,1-15-8-16,-8-17-10 15,-1-19 3-15,-8-12-48 16,-5-12-64-16,-7-21-256 16</inkml:trace>
  <inkml:trace contextRef="#ctx0" brushRef="#br0" timeOffset="-153920.15">17646 8649 781 0,'0'-22'15'15,"13"5"-5"-15,13 6-1 16,14 5 24-16,8 6-9 16,8 6-15-16,-2 15-6 15,-6 10 1-15,-6 6-1 16,-15 10-2-16,-20-3-5 0,-5 1-15 15,-24-6-10-15,-14-3 4 16,-5-10 3-16,-3-8 3 16,5-12-80-16,9-6-92 15</inkml:trace>
  <inkml:trace contextRef="#ctx0" brushRef="#br0" timeOffset="-153506.48">17770 8761 627 0,'-11'0'148'16,"9"4"-122"-16,4 16-10 15,12 12 4-15,11 14 30 16,6 16-17-16,5 12-17 15,1 6-5-15,-5 4-1 16,-1-3-6-16,-7-9-4 0,-6-12-3 16,-6-18-8-16,-7-17-4 15,-3-18-11-15,-2-11-14 16,-5-24-27-16,-11-18-104 16,-6-12-146-16</inkml:trace>
  <inkml:trace contextRef="#ctx0" brushRef="#br0" timeOffset="-153265.48">17788 8733 643 0,'-2'-32'46'16,"2"5"15"-16,21 11-22 15,18 5-12-15,9 7-1 0,13 4-2 16,8 15-10-16,9 14-7 16,-1 15 0-16,-6 12-3 15,-10 15-1-15,-19 13-1 16,-15 6-2-16,-25 7 0 15,-16-1-2-15,-28-7-2 16,-14-9-9-16,-6-11 8 16,-8-19 5-16,0-17-1 0,9-19 0 15,12-14-28-15,13-17-21 16,21-28-58-16,15-15-135 16</inkml:trace>
  <inkml:trace contextRef="#ctx0" brushRef="#br0" timeOffset="-153029.5">18497 8720 830 0,'5'-5'31'0,"-5"5"-10"16,2 7-19-16,7 25 11 16,2 13 16-16,5 10-10 15,4 13-12-15,4 9 4 16,-2 1-7-16,5 2-3 15,0 1-1-15,-3-9 0 0,-2-10-7 16,-5-9-16-16,0-15-17 16,-10-15-24-16,-2-20-27 15,-5-10-73-15,-4-27-272 16</inkml:trace>
  <inkml:trace contextRef="#ctx0" brushRef="#br0" timeOffset="-152795.6">18528 8781 731 0,'0'-27'51'0,"8"2"-28"16,20 7-9-16,7 10 11 0,14 8 11 15,3 0-20-15,-5 21-6 16,-6 11-6-16,-11 11-2 16,-11 5-1-16,-19 9-1 15,-12 0-2-15,-18-3-1 16,-13-6-1-16,-8-7 4 0,-4-11-1 15,7-10 3-15,5-11-5 16,12-9-22-16,18-9-32 16,13-16-88-16,17-11-255 15</inkml:trace>
  <inkml:trace contextRef="#ctx0" brushRef="#br0" timeOffset="-152306.26">19136 8742 680 0,'-5'-27'68'0,"1"5"-16"0,1 6 12 16,3 8-17-16,0 8-19 15,7 0-13-15,4 16-11 16,5 18-2-16,2 7 5 16,3 9-3-16,1 9-2 15,0 1 1-15,-2 1-3 0,-5-8-4 16,-1-4-15-16,1-12-10 15,-6-12-24-15,-4-15-28 16,-5-10-44-16,0-14-41 16</inkml:trace>
  <inkml:trace contextRef="#ctx0" brushRef="#br0" timeOffset="-152082.72">19124 8713 662 0,'0'-32'64'0,"16"9"-30"16,20 8-5-16,14 10-2 15,14 5 4-15,9 9-7 16,2 18-10-16,-3 10-4 0,-9 13-9 16,-17 9 1-16,-15 8-1 15,-20 6-2-15,-15 3-8 16,-27-6-10-16,-13-7-6 16,-17-10 10-16,-7-11 7 15,0-13 6-15,2-16 4 0,13-13-14 16,13-6-22-16,21-25-38 15,19-16-71-15</inkml:trace>
  <inkml:trace contextRef="#ctx0" brushRef="#br0" timeOffset="-151705.43">20004 8797 734 0,'30'28'13'0,"-30"5"-8"16,-6 11 29-16,-6 6 5 15,-6 8-19-15,2-5-9 0,-1-3-9 16,4-6-1-16,4-12 0 16,1-14 0-16,3-15 2 15,3-13 8-15,2-26 16 16,0-14-24-16,0-14-1 16,2-16-3-16,7-8 2 0,2-4-1 15,1 1 1-15,1 9-2 16,1 11 2-16,-1 19 4 15,-1 17 6-15,-1 22 2 16,4 13-12-16,-1 12 0 16,6 24-3-16,5 10 3 0,2 17 2 15,4 6-3-15,3 8 1 16,-4 1-3-16,2 1 4 16,-5-6-4-16,-4-5-5 15,-6-9-5-15,-7-11-2 16,-10-9-17-16,0-13-24 15,-14-14-55-15,-11-12-61 0</inkml:trace>
  <inkml:trace contextRef="#ctx0" brushRef="#br0" timeOffset="-151588.13">19975 8900 780 0,'27'-25'18'0,"19"0"-15"15,19 6-4-15,23-1 3 16,9-4-7-16,8-7-131 15</inkml:trace>
</inkml:ink>
</file>

<file path=ppt/ink/ink19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1T09:18:53.6370000"/>
    </inkml:context>
    <inkml:brush xml:id="br0">
      <inkml:brushProperty name="width" value="0.05292" units="cm"/>
      <inkml:brushProperty name="height" value="0.05292" units="cm"/>
      <inkml:brushProperty name="color" value="#002060"/>
    </inkml:brush>
  </inkml:definitions>
  <inkml:trace contextRef="#ctx0" brushRef="#br0">5575 6171 780 0,'0'2'15'0,"2"0"-55"15,18 1 4-15,12 3 39 16,21 1 10-16,11-2-9 16,18 2-4-16,23-3 22 15,15-4-2-15,21 2-12 16,22-2-10-16,17 0 4 15,24-2-2-15,16 2-2 0,21-4-4 16,19-1 3-16,17-2 4 16,19 0-2-16,13 0 0 15,20 0 1-15,19 0 1 16,17 1 1-16,17 1-3 0,15-1 2 16,16 3-2-16,18-1 2 15,6 3 0-15,7-1 2 16,8-1-1-16,-1 0-3 15,-1 1 2-15,-1 1-1 16,-4-1-1-16,-9 0 8 16,-12-1-15-16,-15 1 10 0,-20-3 1 15,-38-3 4-15,-39 1 1 16,-47-2-4-16,-52 1-4 16,-49 0 3-16,-56 3-11 0,-56 2-21 15,-52 3-118 1,-52 0-342-16</inkml:trace>
</inkml:ink>
</file>

<file path=ppt/ink/ink19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0-26T09:13:14.393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20883 4125 390 0,'0'0'20'0,"0"0"-55"16,5 4 66-16,2 4 55 15,1 9-1-15,1 1 4 0,6 5 2 16,1 6-44-16,-2 1-1 16,2 5-24-16,-1 5-8 15,1-3-11-15,-1 1 1 16,-5-8-5-16,2-5 1 0,-2-5 0 16,2-12 0-16,5-8-3 15,2-10 5-15,6-15 1 16,2-6-5-16,5-1-3 15,1 2 3-15,-3 5 1 16,-3 9 1-16,-1 12-2 16,2 4 0-16,-2 11 1 0,8 9 1 15,-2 6 0-15,4 5 0 16,-2-4 0-16,1-4 0 16,-1-6 0-16,-1-11-2 15,-1-6 1-15,-5-16 1 16,-3-12 2-16,-9-12 1 15,-7-10-1-15,-9-5 0 0,-6 0 1 16,-14-2-3-16,-9 7 1 16,-6 10-1-16,1 12-2 15,-1 12-3-15,9 14-2 16,12 4-33-16,11 15-54 0,6 10-94 16,23 3-344-16</inkml:trace>
  <inkml:trace contextRef="#ctx0" brushRef="#br0" timeOffset="320.81">22117 4054 530 0,'0'-9'94'0,"0"2"-46"16,-18 6 11-16,-3 1-27 15,-12 12-5-15,-2 9-7 16,-1 9 0-16,5 7-2 0,6 8-6 16,12 5-7-16,13-3-3 15,2 1-1-15,23-7-1 16,12-7-2-16,14-11-9 15,8-7-15-15,6-10-10 16,-2-6-31-16,-2-10-72 16,-7-14-193-16</inkml:trace>
  <inkml:trace contextRef="#ctx0" brushRef="#br0" timeOffset="745.25">22546 4118 363 0,'0'-5'417'0,"-3"-2"-396"15,-1 7-2-15,2 5-1 16,1 16-12-16,1 8 3 16,0 10 2-16,1 7-4 0,10 1-4 15,2-4-2-15,-1-8-1 16,0-6 1-16,1-10 0 16,0-9 1-16,2-10-1 15,-3-2 5-15,3-18 2 16,2-8-4-16,5-8-3 0,0 0 1 15,-2 1-1 1,2 4-1-16,0 8 1 0,-3 11-2 16,3 10-1-16,2 2-1 15,-2 20-1-15,4 10 2 16,-1 3 2-16,0 7 0 16,1-3-2-16,1-5 1 0,-5-9-1 15,2-10 2 1,3-11 1-16,-5-2 0 0,1-18 3 15,-5-9 0-15,-3-8-3 16,-7-6 1-16,-6-3 0 16,-2 0-2-16,-7 1-1 15,-13 6-2-15,-5 5-6 0,-6 11-26 16,-1 4-28-16,3 9-56 16,5 4-84-16</inkml:trace>
  <inkml:trace contextRef="#ctx0" brushRef="#br0" timeOffset="974.33">23051 3690 808 0,'0'-17'14'0,"0"10"13"0,4 7-2 15,6 14-22-15,2 14-7 16,3 12 5-16,1 7 1 15,2 4-2-15,-1 2-1 16,-3-3 2-16,2-6-3 16,-5-10-25-16,-4-11-33 0,-4-9-47 15,-3-14-10-15,-12-5-73 16</inkml:trace>
  <inkml:trace contextRef="#ctx0" brushRef="#br0" timeOffset="1226.33">23053 3684 582 0,'2'-46'134'15,"10"6"-95"-15,5 9 11 16,7 8-4-16,5 10-29 16,-1 12-12-16,3 1-4 15,-2 18-1-15,-6 8-3 16,-10 10 0-16,-12 2-2 0,-1 1-30 16,-17 0-4-16,-5-5 17 15,0-7 15-15,3-9 7 16,4-5 15-16,10-3 13 15,3-3 3-15,2 0-3 16,20 4-6-16,11 0-1 0,15 10-11 16,10 4-8-16,8 3-7 15,-1 4-60-15,-12 0-159 16</inkml:trace>
  <inkml:trace contextRef="#ctx0" brushRef="#br0" timeOffset="1629.32">20045 5711 539 0,'9'0'303'0,"-1"6"-287"0,0 20-25 16,1 15 12-16,4 20 13 15,-1 17-6-15,-1 14-6 16,-2 9-3-16,0 6 0 16,0 2-3-16,-1-7-8 15,2-18-18-15,1-14-13 16,-1-23-10-16,1-28-45 16,0-19 22-16,-4-39-28 0,-1-30-265 15</inkml:trace>
  <inkml:trace contextRef="#ctx0" brushRef="#br0" timeOffset="2256.27">20063 5652 126 0,'0'0'638'0,"16"0"-632"16,16 0-14-16,21 0 8 15,16 3 16-15,21 1-8 0,14-2-6 16,15-2-3-16,14 0 0 15,12-7 2-15,9-5 1 16,9-5-1-16,2 2-5 16,-6-2 4-16,-4 3 0 15,-11 2 2-15,-21 3-2 0,-15 0 0 16,-18 2-1 0,-21 1 1-16,-18 2 1 0,-21 3-1 15,-9-1 0-15,-13 2 1 16,-6 0 2-16,-2 0-3 15,0 2 0-15,-3 7 0 0,-1 5 1 16,-1 2 0-16,1 9 2 16,3 7 2-16,-2 11 0 15,3 9-5-15,-2 7 3 16,2 12 0-16,0 6-2 16,2 7 0-16,-2-1-1 0,0 3 1 15,3 0-1-15,-2-6 1 16,-1-5 0-16,-1-10-2 15,-13-9 2-15,-6-11-1 16,-6-12 1-16,-10-6 1 16,-9-9-1-16,-7-7-2 0,-8-8 5 15,-9-3-4-15,-8 0 0 16,-8-3-2 0,-8-7-1-16,-12 2 0 0,-6 2-6 15,-11 2 6-15,-2 3 3 16,-6 1 0-16,-4 0 1 15,3 8 0-15,4-3-1 0,6 1 0 16,6 2 1-16,8-5 0 16,12-1-1-16,10-2-1 15,17 0 3-15,14-5-4 16,17-7-4-16,20-5-33 16,17-6-35-16,27-9-70 0,27-11-285 15</inkml:trace>
  <inkml:trace contextRef="#ctx0" brushRef="#br0" timeOffset="2762.62">22548 5538 627 0,'-2'-7'79'0,"-1"3"-63"16,-1 4 11-16,4 4-6 15,0 19-17-15,0 9 2 16,2 14-4-16,3 15 20 0,0 9-5 15,0 8-3-15,0 4-5 16,-3 4-6-16,1-6-1 16,-3-3 0-16,2-5-2 15,-2-12 0-15,0-12-7 16,0-9-12-16,0-15-18 0,0-15-25 16,0-11-30-16,0-29 2 15,0-16-295-15</inkml:trace>
  <inkml:trace contextRef="#ctx0" brushRef="#br0" timeOffset="3289.42">22539 5640 88 0,'0'-11'565'0,"0"0"-558"15,18 4-7-15,15 4 4 16,13 3 22-16,10 0-2 0,14 0-9 15,9-3-2-15,6 6-2 16,0 0 1-16,5-3-5 16,-9 2-4-16,-8-2-1 15,-8 0-1-15,-18 0-2 0,-15 0 2 16,-10 0 0-16,-13 0 1 16,-7 4 1-16,-2 8 2 15,-2 6 3-15,-9 10 3 16,0 4-2-16,-1 8-1 15,2 5-8-15,1 2 3 0,6 3 1 16,3 2-1-16,0 2 1 16,7-1-3-16,8 1 1 15,2 1 0-15,2 1-1 16,2-1-1-16,-3-3 1 16,0 1-1-16,-4-3 2 15,-4-2-1-15,-7-4-1 0,-1 0 1 16,-12-9 0-16,-11-3 1 15,-9-5-2-15,-8-8 2 16,-14-1-1-16,-11-8 1 16,-13-4-2-16,-7-6 1 15,-9 0-2-15,-5-12 3 0,-2-4-1 16,5-3 0-16,8-6 0 16,14 1-1-16,13-1 0 15,18-1-7-15,21 1-13 16,20-6-48-16,20-4-103 15,25-5-343-15</inkml:trace>
  <inkml:trace contextRef="#ctx0" brushRef="#br0" timeOffset="3670.77">23667 5684 701 0,'-2'0'55'0,"2"0"-44"0,0 20-9 16,2 14-1-16,5 14 30 16,0 15-11-16,4 13-11 15,-4 10-6-15,0 3-3 16,0 2-1-16,2-2 3 16,4-9-7-16,1-12-15 0,1-12-14 15,-1-15-12-15,1-19-14 16,-5-17-17-16,-3-17-70 15,-7-25-193-15</inkml:trace>
  <inkml:trace contextRef="#ctx0" brushRef="#br0" timeOffset="4407.32">23649 5816 665 0,'0'-24'40'15,"5"-1"-27"-15,22 5 1 16,22 4-5-16,16 0 9 0,13 3-1 15,15 4-12-15,12 2 1 16,8 3-5-16,2 3 1 16,2 1 0-16,-4 0-2 15,-4 0 0-15,-10-2 0 16,-15 0 0-16,-12-3 0 16,-13-4 0-16,-12 1-2 0,-13-2 4 15,-8 1-2-15,-7 0 6 16,-4 0 10-16,-3 2 1 15,-1 4-8-15,-2-1-5 16,-2 2-3-16,-4 0-1 16,3 2-1-16,-2 0 1 0,0 0-3 15,-1 5 2-15,0 0 0 16,3 2 1-16,-5-1-1 16,3 0 1-16,-1 0-1 15,2 1 2-15,-3-4-1 16,3 1 0-16,-3-3 0 0,-2 1 1 15,1-2 0-15,-1 0 0 16,0 0 0-16,0 2 0 16,0-2-1-16,0 3 0 15,0 1 0-15,0 5-1 16,0 3 1-16,0 6-1 16,0 11 1-16,0 3 2 0,-3 6-1 15,-4 6 0-15,2 4-1 16,2 4 1-16,-2 5-2 15,1 4 2-15,-1-2 0 16,-2 5-2-16,-3-3 3 0,0 0-1 16,-2-8-1-16,-1-2 0 15,-1-4 0-15,2-10 1 16,2-6-2-16,1-9 1 16,1-4 0-16,1-7-1 15,4-3 1-15,1-3-1 0,-1-4 2 16,-3 1 0-16,3 0-2 15,-7 0 3-15,0-1-2 16,-9 1 1-16,-1-1-1 16,-13-1 0-16,-7 0 0 15,-13 0-1-15,-18 0 0 16,-12-1 1-16,-15-6-5 0,-11-3 0 16,-13-1 2-16,-6 0-2 15,-3 3-18-15,-4-5-55 16,4-4-63-16,4-3-333 15</inkml:trace>
  <inkml:trace contextRef="#ctx0" brushRef="#br0" timeOffset="5037.88">21025 5256 536 0,'0'-4'308'16,"0"4"-297"-16,0 0-13 0,0 13-3 15,2 8 7-15,3 8 2 16,2 9 0-16,3-1-4 15,-1-1 0-15,3-8 0 16,1-7 0-16,3-10-8 16,6-11-1-16,1-12 9 15,4-19 3-15,1-2-2 16,-1-4-1-16,-3 2 2 0,-2 5 0 16,-10 12 0-16,-3 9-1 15,2 6 2-15,1 3-2 16,5 7-4-16,2 7 2 15,6 5 1-15,4 5-2 0,3-6 4 16,-1-5-2-16,-3-7-2 16,1-6 1-16,-2-11 2 15,-7-9 2-15,-4-11-2 16,-9-1 1-16,-5 0 1 16,-4 2 0-16,-10 6-3 0,-10 7-4 15,1 11-11-15,4 6-36 16,11 0-89-16,6 5-165 15</inkml:trace>
  <inkml:trace contextRef="#ctx0" brushRef="#br0" timeOffset="5640.87">23965 5296 797 0,'0'-6'15'0,"0"4"-16"16,0 2-2-16,3 8 1 15,7 6 3-15,4 5-1 0,1 2 1 16,4 2 1-16,-1-1-1 15,1-6-2-15,0-3-4 16,-3-6-8-16,2-6 0 16,-2-1 6-16,-4-1 7 15,-1-6 0-15,-2 0 1 0,-2 1 1 16,-1 5 2-16,-5 1-1 16,3 0-1-16,2 1-3 15,3 8 1-15,1 2-1 16,3-2 1-16,1 0 1 15,5-4-1-15,-4-3 0 16,2-2 0-16,-2-13 4 0,0-8-1 16,-4-4 2-16,-4-7 3 15,-7-1-1-15,0 3-4 16,-7 1-1-16,-12 4-10 16,0 6-14-16,-1 6-30 15,3 5-56-15,5 3-67 16</inkml:trace>
  <inkml:trace contextRef="#ctx0" brushRef="#br0" timeOffset="5860.18">24457 4923 759 0,'0'-11'58'0,"0"2"-54"16,0 9 6-16,0 4-5 15,0 16-10-15,1 8 3 0,3 8 0 16,2 5 4 0,3 1-2-16,-2-2-1 0,-2-6-24 15,-2-6-13-15,-1-8-56 16,-2-13-20-16,0-7-131 16</inkml:trace>
  <inkml:trace contextRef="#ctx0" brushRef="#br0" timeOffset="6105.08">24404 4898 661 0,'0'-31'50'0,"6"6"-11"16,8 8-3-16,8 8-7 15,4 5-15-15,1 4-11 0,-3 8-3 16,-4 9-1-16,-10 10-2 16,-10 3-9-16,-6 3-20 15,-20-1 7-15,-3-4 10 16,1-5 16-16,2-5 7 15,5-5 22-15,9-2 5 0,6-4-13 16,6 1-12 0,13 3-2-16,19 3-8 0,15 2 3 15,7 4-27-15,3-2-94 16,-3-4-251-16</inkml:trace>
  <inkml:trace contextRef="#ctx0" brushRef="#br0" timeOffset="6591.16">23001 5950 397 0,'7'-16'81'0,"-6"5"5"0,-1 1 19 16,0 4-18-16,-3 6-24 16,-13 0-34-16,-4 11-22 15,-4 9 3-15,1 5 7 16,4 5-2-16,4 4-6 0,13 4-3 15,6-3-6-15,23-1 0 16,18-2 1-16,13-3-10 16,10-6-30-16,7-13-62 15,2-10-193-15</inkml:trace>
  <inkml:trace contextRef="#ctx0" brushRef="#br1" timeOffset="44131.21">2263 8167 518 0,'1'-16'114'16,"-1"0"-79"-16,-8 0 40 15,-2 4-36-15,-6 1-10 16,-6 4-14-16,-5 7-7 16,-5 0 1-16,-2 9 0 15,-3 8-2-15,0 8-5 0,5 2 3 16,5 7-3-16,9-2 0 15,10 4 4-15,8-4-5 16,6 2 3-16,20 0-1 16,11-2 1-16,9 0 5 15,10-4-3-15,2 3-4 0,-1-2 1 16,-1 1-3-16,-8 0-1 16,-6 2 3-16,-13-2-3 15,-12 1 1-15,-17-1-6 16,-5-3-2-16,-22-5 0 0,-16-6 6 15,-5-6 2-15,-10-10 2 16,-1 0 1-16,5-10 2 16,4-10 2-16,12-7-2 15,13-3-3-15,15-2-1 16,10-1-2-16,22 2-18 16,20-2-30-16,13-1-26 15,6 2-95-15</inkml:trace>
  <inkml:trace contextRef="#ctx0" brushRef="#br1" timeOffset="44452.87">2831 7939 748 0,'-27'-7'21'0,"-7"7"18"16,0 11-1-16,-1 20-11 16,-5 12-18-16,4 18 1 0,3 14 2 15,12 14 2-15,8 11-7 16,13 2-3-16,5 1-4 15,24-7-1-15,18-8 0 16,15-17-11-16,9-15-27 0,14-19-54 16,5-22-138-16</inkml:trace>
  <inkml:trace contextRef="#ctx0" brushRef="#br1" timeOffset="50025.11">3196 8312 152 0,'0'0'537'16,"-2"-5"-513"-16,-5-6-7 16,1-2 41-16,1 1-29 15,-4-5-12-15,-6 3-12 0,1 2 4 16,-6 5-2-16,-4 3-3 15,-5 4-2-15,0 4 0 16,1 8-1-16,1 9-1 16,3 4 2-16,7 4-4 15,3 0 1-15,11-2 0 0,3-2-1 16,5-6 1-16,10-5 0 16,4-7 1-16,5-7 0 15,1 0 0-15,-3-12 1 16,1-6 2-16,-3-5 0 15,-4 1 0-15,-5 1 9 16,-3 5 7-16,-2 2 2 0,-3 5-11 16,3 7-1-16,-1 2-7 15,2 11-7-15,4 13 1 16,4 9 4-16,2 8 0 16,3 9 1-16,2 7-3 15,-3-2 3-15,1-1 0 16,-1-10-2-16,-5-8-3 0,-1-11 3 15,-6-14 1-15,-4-11 1 16,1-4 1-16,-1-21 10 16,1-10 5-16,1-8-7 15,3-7 0-15,0-2-9 16,-1 4 1-16,5 5-2 0,-2 11-1 16,4 8-13-16,3 11-23 15,0 5-47-15,3 8-114 16,0 0-100-16</inkml:trace>
  <inkml:trace contextRef="#ctx0" brushRef="#br1" timeOffset="50360.2">3699 8510 762 0,'-20'-9'38'0,"0"4"-24"15,2 5 21-15,-1 3-12 16,4 9-16-16,4 8-5 16,6 5-5-16,5 2 4 15,0 1-3-15,14-1 3 0,5-2-2 16,1-9 1-16,6-3 1 16,1-10-2-16,-4-3 1 15,3-10 3-15,-7-10 1 16,-4-7 1-16,-7-5-1 15,-4-2 7-15,-4 2-2 0,-7 3-4 16,-13 6-2-16,-1 7-5 16,1 3-2-16,1 10-12 15,6 3-18-15,11 0-30 16,2 9-67-16,14 2-96 16</inkml:trace>
  <inkml:trace contextRef="#ctx0" brushRef="#br1" timeOffset="50496.33">4033 8553 755 0,'0'8'86'0,"0"7"-64"0,-7 2 9 15,0 10-15-15,-1 4-14 16,4-5-9-16,4 0-66 16,0-14-170-16</inkml:trace>
  <inkml:trace contextRef="#ctx0" brushRef="#br1" timeOffset="51194.66">4586 8153 24 0,'-14'-11'600'0,"-6"2"-554"0,-2 4-1 16,1 3 16-16,-1 2-41 15,-3 4-9-15,0 12-6 16,7 9 2-16,0 7 0 16,9 7-2-16,6 2 0 15,3 3-1-15,7 0-4 16,12-3 4-16,8-9-1 0,3-5-1 15,7-8-1-15,-1-8 1 16,3-8-1-16,-3-3-3 16,1-8 9-16,-4-12-5 15,-5-9 0-15,-6-3 3 0,-5-7 0 16,-10-2 2-16,-5 0-1 16,-2 1-3-16,-17 10-2 15,-6 0 1-15,-7 12 2 16,-5 4-5-16,-1 5-2 15,5 9-13-15,6 0-28 16,8 1-44-16,10 10-76 0,7 0-186 16</inkml:trace>
  <inkml:trace contextRef="#ctx0" brushRef="#br1" timeOffset="51435.9">5098 8424 710 0,'5'7'109'0,"-5"-1"-87"15,2 3 5-15,-2 4 18 16,0 7-22-16,-2 9-19 15,-14 5-2-15,-7 7-4 16,-12 3-83-16,-10 3-327 0</inkml:trace>
  <inkml:trace contextRef="#ctx0" brushRef="#br1" timeOffset="53853.71">5458 8012 589 0,'-10'-2'65'0,"3"0"-9"16,5 2 20 0,2-4-45-16,7 4-16 0,9-2-5 15,9-4 12-15,9-1 0 16,4 0-11-16,7-1 1 15,4-2-2-15,0 0-5 0,-1 4-3 16,-4 1-2-16,0 4 0 16,-7 1 0-16,-6 0 2 15,-8 3-3-15,-7 10 0 16,-9 7 0-16,-7 9 0 16,-4 3 1-16,-15 7-2 15,-8 0 2-15,-5 2 0 0,-2 0 2 16,-4-4-2-16,5-1 1 15,-3-1-2-15,6-3 2 16,1-4 1-16,7-3-1 16,3 0 0-16,4-3-1 15,8-5-1-15,6-1 1 0,1-3-1 16,8-4 0 0,11-4-1-16,8-1 3 0,8-4 0 15,5 0 1-15,5 0-3 16,5-7 2-16,0-1-2 15,-1 3 2-15,-6-1-1 16,-4 0-3-16,-8 0-19 0,-4 0-11 16,-7 5-24-16,-8-4-2 15,-5 1-35-15,-7 1-5 16,0-4-103-16</inkml:trace>
  <inkml:trace contextRef="#ctx0" brushRef="#br1" timeOffset="54045.52">5460 8277 594 0,'-2'-8'104'16,"8"-7"-76"-16,20 5-21 0,18-2 11 16,12 1 7-16,9-2-22 15,6 2-4-15,2 6 1 16,1 2-9-16,-9 0-86 0,-7 3-66 15,-12 0-292-15</inkml:trace>
  <inkml:trace contextRef="#ctx0" brushRef="#br1" timeOffset="54311.85">6155 8303 478 0,'-12'16'175'15,"1"-2"-133"-15,2 4-6 16,4 2 7-16,5 3-22 15,1 0-11-15,13-1-7 16,7-3 0-16,4-3-2 16,5-7-1-16,1-7 1 0,-1-2 1 15,-1-13 0 1,-6-8 1-16,-8-4 2 0,-10-4 3 16,-5 1 10-16,-7-1-1 15,-11 3-11-15,-3 4-4 16,-3 4-4-16,2 6-7 0,7 3-13 15,7 3-25-15,8 3-42 16,5-1-133-16</inkml:trace>
  <inkml:trace contextRef="#ctx0" brushRef="#br1" timeOffset="54565.56">6423 7852 771 0,'-11'-19'77'16,"4"7"-56"-16,7 9 6 16,8 3-7-16,14 12-17 15,9 18-1-15,5 12 1 0,7 10 3 16,-2 15-6-16,-3 4 3 16,-8 9-2-16,-10 2 0 15,-6-3 0-15,-12-6-3 0,-2-5 1 16,-12-9-5-16,-13-11-7 15,-8-9-5-15,-4-12-18 16,-2-13-32-16,0-14-135 16</inkml:trace>
  <inkml:trace contextRef="#ctx0" brushRef="#br1" timeOffset="55000.95">7127 8140 768 0,'-3'0'45'15,"3"0"-24"-15,8 0 10 0,13-4-10 16,8 3-4-16,10-1-14 16,1 2-1-16,8 0-1 15,-2 0-1-15,-5 3-7 16,-9 7-31-16,-10 2-53 16,-15 4-92-16,-9 2-239 15</inkml:trace>
  <inkml:trace contextRef="#ctx0" brushRef="#br1" timeOffset="55122.42">7204 8329 511 0,'-18'10'207'0,"9"-9"-151"16,9-1-19-16,23 0-18 15,17 0-1-15,14 0-13 0,12-7-5 16,10-2-28-16,1-7-120 16,2-5-341-16</inkml:trace>
  <inkml:trace contextRef="#ctx0" brushRef="#br1" timeOffset="60016.57">8554 7846 431 0,'4'-14'86'0,"-4"3"-38"16,0-1 16-16,0 1 0 16,-4 2-17-16,-9 2-16 0,1 2-5 15,-8 3-8-15,-3 2-5 16,-5 2 2-16,1 10-6 16,-1 3-6-16,1 8-3 15,4 4 4-15,5 7-5 16,5-1 1-16,10 0 1 0,3 2-1 15,11-3-3-15,12-3 5 16,11-3-2-16,6-2 0 16,4-3 2-16,7-2 0 15,-3 1-2-15,-1-2 0 16,-6 1 1-16,-5 3 0 0,-7-1-1 16,-11 4 1-16,-13-1-1 15,-5 1-6-15,-12 0-9 16,-17-6-3-16,-8-3 7 15,-9-7 11-15,-4-3-2 16,-2-6 3-16,0-6 8 16,6-8 2-16,2-6-3 0,12-5 8 15,14-3-4-15,11 1-6 16,8-2-8-16,23 3-3 16,17 2-17-16,11 1-22 15,9 0-59-15,0 1-127 16</inkml:trace>
  <inkml:trace contextRef="#ctx0" brushRef="#br1" timeOffset="60436.64">8459 8157 306 0,'-11'1'59'0,"9"1"-66"16,2 0-13-16,13 0 10 15,6-1-16-15,5-1-67 16,5 0-15-16,-2-5 28 0</inkml:trace>
  <inkml:trace contextRef="#ctx0" brushRef="#br1" timeOffset="60992.27">8629 8112 93 0,'8'-26'49'0,"-8"-3"18"16,0-3 35-16,-20-3-12 16,-7 9-15-16,-5 4-7 15,-4 5-12-15,-3 10-22 0,-1 7-8 16,4 6-7-16,7 13-5 15,4 8-3-15,9 5-7 16,3 2-1-16,11 1-2 16,2-3-1-16,2-5 0 15,13-7-2-15,2-12 1 0,3-6 2 16,2-2 1-16,0-18 2 16,-3-7 0-16,-2-7 2 15,-5-7 7-15,-3-3 7 16,-9 0-15-16,0 5 9 15,-16 7-8-15,-2 5-4 0,-3 12 4 16,-5 9-1-16,1 5 0 16,3 20-3-16,7 8-4 15,3 13 3-15,7 5-2 16,5 5 1-16,7-1 0 16,11-1-2-16,6-6 2 0,3-8-18 15,2-9 3-15,1-11 11 16,-4-9-2-16,0-7 4 15,-8-5 3-15,-7-12 0 16,-8-2 2-16,-3 3 1 16,-5-2-1-16,-11 7-3 0,-6 6-4 15,-3 5 9-15,8 5 0 16,0 13-9-16,8 6 10 16,9 2-3-16,2 1-3 15,17 0 0-15,8-4 1 16,7-5 0-16,0-7-3 15,-1-8-7-15,-5-3 7 0,-11-5 3 16,-8-10 0-16,-9-1-9 16,-6-1 12-16,-9-1 3 15,-5 4-9-15,1 1-13 16,5-2-40-16,11 3-50 16,3-4-294-16</inkml:trace>
  <inkml:trace contextRef="#ctx0" brushRef="#br1" timeOffset="61387.18">9316 7634 630 0,'-18'0'131'15,"-15"0"-117"-15,-4 16-8 16,-7 15 17-16,2 15 1 15,-4 13-4-15,9 15-4 16,4 11 2-16,16 6 2 0,7 5-11 16,10 0-5-16,13-5-3 15,16-13-3-15,12-10 0 16,8-12 0-16,4-17-17 16,5-20-38-16,-2-15-88 15,-6-11-141-15</inkml:trace>
  <inkml:trace contextRef="#ctx0" brushRef="#br1" timeOffset="61945.97">9722 8035 601 0,'-6'-23'46'0,"-10"0"5"16,-8 5 3-16,-5 1-23 15,-5 9-9-15,-5 7-11 16,0 1-2-16,-3 9-2 16,5 12-6-16,4 2 1 15,8 5 1-15,9-1-4 16,13 2-1-16,3-7 1 0,10-4-3 15,16-4 3-15,1-6-1 16,5-6-5-16,0-2 0 16,0-4-5-16,-1-8 9 15,-6-3 4-15,0-2 0 0,-7-1 5 16,-1 0 16-16,-5 6 5 16,-3 1-3-16,-3 4-6 15,2 5-7-15,3 2-6 16,-4 12-7-16,2 11 1 15,2 12 0-15,1 9 4 16,3 8-1-16,-5 3-2 0,2 2 0 16,0-1 0-16,-2-11 1 15,2-7-1-15,-5-11 0 16,1-11 0-16,1-14 1 16,1-2 2-16,-3-18 3 15,0-9 9-15,1-6-6 16,4-10-5-16,-3-1-3 0,2 6 0 15,-2 2-12-15,-1 7-15 16,4 9-29-16,-2 6-74 16,1 6-83-16</inkml:trace>
  <inkml:trace contextRef="#ctx0" brushRef="#br1" timeOffset="62410.32">10222 8197 353 0,'0'-7'254'15,"0"0"-205"-15,-7 0 18 16,-4 2-12-16,-6 1-27 16,-5 4-16-16,-4 0-5 0,4 4-5 15,-3 11 4-15,1 3-4 16,6 8 3-16,9 1-1 16,7 5-2-16,2 0-4 15,13-2 2-15,6-7 1 16,7-1 3-16,3-9-6 0,1-7 2 15,1-6 0-15,-3-1 3 16,3-16-1-16,-9-3 1 16,-7-4 3-16,-4-3 14 15,-9-3-8-15,-2 1-4 16,-6-2-3-16,-11 7-8 0,-3 4 2 16,-5 4-2-1,4 7-15-15,1 7-23 0,7 2-27 16,11 0-88-16,2 6-134 15</inkml:trace>
  <inkml:trace contextRef="#ctx0" brushRef="#br1" timeOffset="62586.39">10580 8201 784 0,'7'0'68'0,"-5"0"-47"16,-2 0 3-16,2 11 0 15,-2 5-13-15,0 7-9 16,-7 8-2-16,-8 9 0 16,-1 2-30-16,-11-3-93 15,0-9-221-15</inkml:trace>
  <inkml:trace contextRef="#ctx0" brushRef="#br1" timeOffset="66389.28">10850 7825 368 0,'-1'-1'235'16,"1"-2"-184"-16,0 2 28 16,0 1-31-16,0 0-16 0,4 10-20 15,3 8-1-15,0 8 8 16,5 7-3-16,0 12-3 15,-2 5-3-15,-1 2-5 16,4 4-3-16,-4-4-1 16,-1-6-1-16,0-8 1 15,1-8-4-15,-4-7-3 0,0-10-6 16,-1-3-18-16,-4-10-30 16,0 0-33-16,-4-14-7 15,-4-5-154-15</inkml:trace>
  <inkml:trace contextRef="#ctx0" brushRef="#br1" timeOffset="66761.32">10864 7971 94 0,'-6'-29'506'15,"3"-3"-452"-15,3 5 11 16,3 2-10-16,15 3-15 16,9 2-23-16,10 6-9 0,5 5-1 15,3 5 1-15,4 4-1 16,-5 0-3-16,-6 13-3 15,-10 5-2-15,-9 7 2 16,-14 4-4-16,-5 1 1 16,-14 1-17-16,-15-2 2 15,-5-3-3-15,-4-6 12 0,-1-2 8 16,6-10 4-16,4 1 2 16,9-6 12-16,8-1-3 15,9 1 0-15,3 2-7 16,8 2-7-16,16 4 2 0,5 5 3 15,7 4-2-15,3 3-1 16,3 2 0-16,-5 5-3 16,-3-1 1-16,-7-2 0 15,-3-1-4-15,-8-6-7 16,-5-4-13-16,-4-3-7 0,-5-10-18 16,-2-3-65-16,0-5 5 15,-2-13-214-15</inkml:trace>
  <inkml:trace contextRef="#ctx0" brushRef="#br1" timeOffset="67645.59">11469 7830 198 0,'2'-2'66'0,"1"2"-32"15,-1-1 41-15,0-1-2 16,1 2-4-16,-3-1-20 16,0 1-3-16,0-3-1 15,2 3-3-15,-2 0-13 0,0-1-8 16,0 1-17-16,4 0 6 15,-4-2 1-15,3 0-5 16,-1 2-1-16,1-2 0 16,-1 2-1-16,-2 0-2 15,0-1 0-15,0 1 1 16,0 0 1-16,0 0-1 0,0 0 1 16,0 0-3-16,0 0 1 15,0 0 2-15,0 0 0 16,-2 0 2-16,0 0 4 15,-1 0 2-15,3 0-1 16,0 0-1-16,0 0 0 16,0 0-2-16,17-4 1 0,5-1 4 15,13 1 1-15,8-3-10 16,9 2 2-16,4-3-1 16,3 3 1-16,2 1-3 15,-6 1 0-15,-6 1-4 0,-6 0 4 16,-7 2-3-16,-13 0-1 15,-9 0 1-15,-11 6-3 16,-3 6-1-16,-18 8 3 16,-13 6 0-16,-10 9 2 15,-4 5-1-15,-5 3-4 0,-4 6-1 16,5-4-1-16,5-2 4 16,6-1 2-16,8-7-1 15,6-6-1-15,9-8 2 16,10-3 0-16,5-7 0 15,7-4-4-15,15-2 5 16,8-2 0-16,6 0 1 16,8-3-1-16,4 1-1 0,0 3 0 15,0-2-1-15,-4-1 3 16,-3 1-2-16,-3 0-11 16,-6-2-28-16,-9 0-23 15,-6 0-39-15,-13-2-27 0,-4-8-156 16</inkml:trace>
  <inkml:trace contextRef="#ctx0" brushRef="#br1" timeOffset="68040.06">11526 8103 607 0,'-2'-9'51'16,"5"-2"-35"-16,28 2-7 15,16-1 8-15,14 3-7 16,9 0-9-16,9-1-2 0,2 2-10 15,-4 2-31 1,-3 0 0-16,-12 0-1 0,-9-3 10 16,-12 2 17-16,-14 1 15 15,-11 3 5-15,-10 1 28 16,-6 0 21-16,-11 7-4 0,-9 9 1 16,3 4-6-16,-2 6-8 15,6 2-11-15,5 4-12 16,8-1-13-16,1-4 3 15,18 0-1-15,3-12 0 16,9-2 3-16,4-9-4 16,1-4 3-16,-2-6-2 0,-6-9 3 15,-4-9-5-15,-10-2 6 16,-11-6-6-16,-3-3 1 16,-14 3-9-16,-7-1-9 15,-7 3 3-15,-2 3-27 16,3 5-57-16,6 5-36 0,6 5-139 15</inkml:trace>
  <inkml:trace contextRef="#ctx0" brushRef="#br1" timeOffset="68273.85">12433 7679 753 0,'11'-11'45'0,"0"7"-5"15,5 4-10-15,9 18-2 16,4 9-8-16,3 10-10 16,4 12 1-16,1 6-7 0,-1 7 2 15,-5 4-5-15,-6-2 0 16,-14 1-1-16,-11-3-2 16,-15-3-5-16,-29-8-22 15,-21-3-47-15,-21-8-103 16,-24-11-227-16</inkml:trace>
  <inkml:trace contextRef="#ctx0" brushRef="#br1" timeOffset="69208.42">592 6849 631 0,'-5'-20'71'16,"-2"2"8"-16,7 8-9 16,0 1-29-16,0 7-17 15,12 2-14-15,3 7-8 16,8 11 0-16,3 9 1 0,8 9 0 16,1 8-1-16,-1 6-2 15,2 6 1-15,-4-1-2 16,1-2 2-16,-4-4-2 15,-4-7-7-15,-3-10-6 16,-5-6-11-16,-2-10-29 16,-12-6-34-16,-3-10-31 0,-3 0-28 15</inkml:trace>
  <inkml:trace contextRef="#ctx0" brushRef="#br1" timeOffset="69440.81">612 6906 644 0,'-17'-30'61'0,"7"3"1"16,10 7-23-16,5 2-8 16,17 8-24-16,7 3-4 15,3 7-1-15,0 0 3 0,1 16-5 16,-10 9-1-16,-5 8 1 16,-11 3-2-16,-7 4-2 15,0-1-8-15,-7-2-6 16,-6-3 2-16,3-5 3 15,4-8-26-15,4-3-38 16,2-11-21-16,10-5-80 0</inkml:trace>
  <inkml:trace contextRef="#ctx0" brushRef="#br1" timeOffset="70269.64">965 6965 736 0,'-2'-5'66'0,"-3"5"-34"0,0 0 6 15,5 1-30-15,0 10-10 16,0 5-2-16,9 0 2 16,6 2 0-16,2-2 3 15,1-3-4-15,3-4-7 16,-4-4-14-16,-2-5 5 0,-3-2 13 16,-3-12 8-16,-3-2 1 15,-4-4 2-15,-1 2-1 16,-1 2 0-16,0 4-1 15,0 5 2-15,0 5-4 16,4 2-3-16,3 0-6 0,5 0 3 16,6 3 4-16,1 1 1 15,5-4-6-15,-2 0-22 16,-2-5 5-16,-4-8 2 16,-3-5-8-16,-8-3 14 15,-5 1 15-15,-4-1 3 0,-7 1 6 16,-5 4 12-16,2 6 3 15,1 3 13-15,3 3-11 16,4 4-15-16,6 1-11 16,2 14-9-16,14 5 5 15,8 1 2-15,6 6 0 0,2 1-1 16,-1-3-13-16,-4-1-7 16,-10-5 7-16,-7-1-9 15,-10-4 14-15,0-3 7 16,-17-3 9-16,2-2 6 15,-4-2 10-15,3-2-7 0,4-2 10 16,3 0-7-16,7-10-7 16,2-5-4-16,0-5-8 15,9-7-5-15,1-5 1 16,2-4 4-16,-5-1 2 16,-7-3 1-16,0 3 2 0,-2 2 6 15,-11 4 3 1,-1 7 13-16,2 4-1 0,-1 7-2 15,6 2-8-15,3 8-7 16,2 3-3-16,2 0-6 16,4 12-7-16,8 6 4 0,5 5 4 15,2 11-1-15,1 5 1 16,0 1 1-16,-4 0-5 16,-3-2-7-16,-6-6-4 15,-2-7 4-15,-1-7 1 16,-3-11 10-16,1-7 3 0,3-3 8 15,3-10 0-15,3-5-4 16,3 2-3-16,2-1 0 16,4 4-3-16,1 6-1 15,1 5-2-15,3 2 2 16,2 0-1-16,-1 11-3 0,0 3-28 16,-3 0-32-16,-3-1-48 15,-6-4-52-15,-2-6-330 16</inkml:trace>
  <inkml:trace contextRef="#ctx0" brushRef="#br1" timeOffset="70708.81">1801 6751 550 0,'-6'0'149'16,"6"0"-132"-16,0 0 37 16,15-7-41-16,8 1 4 15,6-8-7-15,7 4-7 0,5-5 4 16,0 1-2-16,4 0-3 15,-6 2 0-15,1-1-2 16,-2 5-21-16,-4-8-63 16,-5 4-50-16,-8-2-60 15</inkml:trace>
  <inkml:trace contextRef="#ctx0" brushRef="#br1" timeOffset="70926.09">2295 6450 226 0,'0'-9'399'0,"0"0"-338"15,0 5 12-15,0 3-9 16,3 1-27-16,1 0-28 0,1 5-12 16,5 9 4-16,5 2 2 15,1 10 1-15,1 3 1 16,3 6-4-16,-3 1 1 16,-2-2-2-16,2-2 0 15,-3-1-17-15,-4-10-16 0,-3-5-5 16,-2-3-37-16,-3-8-34 15,-2-5-38-15,-7 0-201 16</inkml:trace>
  <inkml:trace contextRef="#ctx0" brushRef="#br1" timeOffset="71202.2">2312 6594 550 0,'-12'-30'89'0,"7"0"-23"0,5-2 0 15,0 5-22-15,16 2-21 16,5 2-14-16,6 5-4 15,4 5 1-15,-2 6-2 16,-5 7-2-16,-2 0-1 0,-9 7-2 16,-8 9-2-16,-5 4-6 15,-7 4-1-15,-8-3 4 16,-3 2 5-16,4-2 2 16,0 2 0-16,5-7 2 0,5 2 7 15,4-2-1-15,5 0-4 16,15-4 2-16,9 1-3 15,7-1-2-15,11-2-2 16,3-3-1-16,0-6-46 16,-3-1-117-16,-9-5-333 0</inkml:trace>
  <inkml:trace contextRef="#ctx0" brushRef="#br1" timeOffset="71675.3">3084 6109 660 0,'-7'-16'39'16,"-1"4"9"-16,2 4 5 15,2 5-23-15,2 3-14 0,1 0-13 16,1 13-9-16,0 4 0 16,3 10 4-16,8 3 2 15,9 6 3-15,0 1-1 16,3 1 1-16,3 0-2 0,-2-1 0 16,-1-5 0-16,1 0-1 15,-6-4-3-15,-4-1-15 16,-7-5-32-16,-7-4-65 15,-7-6-60-15,-16-8-269 16</inkml:trace>
  <inkml:trace contextRef="#ctx0" brushRef="#br1" timeOffset="72129.2">3008 6466 536 0,'-12'-16'114'0,"12"-4"-73"16,6-1-3-16,19 0-15 15,10-5-15-15,11 3-5 16,5 0-1-16,0 2 9 0,0 4 6 15,-10 5 4-15,-9 6-15 16,-9 6-1-16,-9 0-8 16,-13 13 4-16,-1 5-3 15,0 5 6-15,-1 1-3 16,-6 0 0-16,6-1 0 0,1-2-1 16,0-6-2-16,3-6 3 15,9-4-3-15,0-5 3 16,4 0-2-16,0-10 4 15,1-6-1-15,-5-2-4 16,1 0 4-16,-6 1-2 0,-2 0 3 16,-3 6 0-16,0 3-1 15,-2 4-1-15,1 4 0 16,3 0-6-16,4 5-3 16,-1 8 6-16,5 1 2 15,-1 4 0-15,1-2 0 16,-5-3-15-16,0-5 5 0,-2-4 4 15,-3-4 7-15,-2-1 20 16,0-13 5-16,0-5-7 16,1-4-3-16,6-6 0 15,4 3-7-15,4-4-7 16,2 0-3-16,8 10-6 0,4-2-40 16,0 7-42-16,0 7-133 15</inkml:trace>
  <inkml:trace contextRef="#ctx0" brushRef="#br1" timeOffset="72548.97">4196 5998 627 0,'-12'-7'88'0,"-2"0"-42"0,-1 4 9 16,1 3-13-16,-1 0-27 16,-2 10-13-16,0 6-3 15,3 10 3-15,-1 6-5 16,7 5 5-16,8 2-4 0,0 0 1 15,10 1 0-15,10-7 0 16,7-8 1-16,2-8 0 16,1-6 0-16,3-11 2 15,-1 0 3-15,-1-11 3 16,-7-11 0-16,-6-5 0 16,-7-4 4-16,-10-4-5 15,-2-4-5-15,-18 1 0 0,-14 3-9 16,-12 6-23-16,-7 10-34 15,-10 4-69-15,-7 10-208 16</inkml:trace>
  <inkml:trace contextRef="#ctx0" brushRef="#br1" timeOffset="73268.69">2018 7265 457 0,'-6'0'149'16,"-1"0"-101"-16,7 0 32 0,0 0-32 15,4 0-28-15,9-8-3 16,6 2 1-16,8-5 1 16,5 0-4-16,4-1-4 15,2-1-8-15,-2 2-2 0,-2 1-2 16,-1-1-8 0,-5 2-18-16,-1-2-30 0,-3-1-41 15,-3-3-50-15,-3-2-200 16</inkml:trace>
  <inkml:trace contextRef="#ctx0" brushRef="#br1" timeOffset="73503.86">2521 6990 549 0,'0'-2'174'0,"0"0"-120"16,0 1 2-16,0 1-22 15,0 0-22-15,3 5-9 0,4 8-5 16,6 2 5-16,3 7 2 15,1 3-1-15,3 3-3 16,1 1 2-16,-5-2-5 16,0-2 2-16,-5-6-3 15,-2-1-15-15,-4-5-13 16,-5-2-19-16,0-5-27 16,0-4-19-16,-12-2-16 0,-3-2-130 15</inkml:trace>
  <inkml:trace contextRef="#ctx0" brushRef="#br1" timeOffset="73824.72">2523 7095 482 0,'-11'-25'101'0,"1"0"-28"16,9 0-1-16,1 0-21 15,11 2-17-15,6 0-22 16,11 5-3-16,2 2 1 16,2 7-6-16,1 7-3 15,-8 2-1-15,-3 11-2 0,-7 10-6 16,-8 1-15-16,-7 5-6 15,0-2 15-15,-1-2 9 16,-8-7 2-16,2-2 5 16,4-5 2-16,-1-3-2 0,4-3-1 15,5 1 0 1,9-1-1-16,5 6 2 0,1 4-1 16,-3 5-1-16,-2 1 0 15,-8 4 0-15,-7 0-5 16,-4 1 12-16,-14-3-9 15,-4-5 4-15,1-3 1 0,3-8-2 16,8-5-7-16,6-2-79 16,4-19-65-16</inkml:trace>
  <inkml:trace contextRef="#ctx0" brushRef="#br1" timeOffset="74265.66">3401 6632 627 0,'-18'-2'21'0,"-1"2"14"15,5 0 23-15,4 10-30 16,4 7-16-16,2 5-9 15,4 5 2-15,4 5 0 16,7-2 1-16,7 8-9 0,3 2 8 16,5-5-4-16,-4 1 3 15,-2-4-4-15,-1-3 2 16,-4-4 0-16,-3-6-10 16,-10 0-13-16,-2-4-56 15,-12-4-36-15,-7-6-121 16</inkml:trace>
  <inkml:trace contextRef="#ctx0" brushRef="#br1" timeOffset="74736.36">3198 6993 657 0,'7'-17'40'16,"15"-5"-41"-16,12 3 9 0,10-6 1 16,7 1-4-16,5 3 3 15,-2 0 7-15,-12 5 6 16,-2 5-11-16,-13 5-9 15,-11 6-1-15,-9 0-4 16,-7 15 0-16,0 5 4 0,0 1 0 16,0 4 4-16,-2 1-3 15,2 0 0-15,0-3-1 16,4-5 1-16,5-4-2 16,2-5-1-16,-2-7-8 15,-2-2-11-15,0-4 13 0,-3-12 9 16,-2-3 3-16,-2-5 1 15,0-2 8-15,0-1 9 16,0 1-16-16,2 4 6 16,5 2 1-16,5 8-1 15,4 6-8-15,3 4-3 16,5 2-1-16,0 11 0 0,3 3-1 16,-4 4 1-16,-4 0-1 15,-2-4 0-15,-10-5-4 16,-2-2 2-16,-5-7 5 15,0 0 12-15,0-7 16 0,-3-9-17 16,-1-2-5-16,4-3 2 16,0-4-6-16,4 0-6 15,16 2-13-15,9 0-43 16,6-1-66-16,6 5-108 16</inkml:trace>
  <inkml:trace contextRef="#ctx0" brushRef="#br1" timeOffset="74997.43">4372 6521 802 0,'-5'-9'34'0,"0"3"10"16,5 0 1-16,0 3-22 15,0 3-16-15,0 0-5 16,3 5-2-16,4 3 4 15,2 4 0-15,2 5 2 0,1 0-1 16,3-1 2-16,-3 6-2 16,5-1-1-16,-3 4-3 15,3 6 0-15,-2 4-1 16,-3 8-4-16,-2 2-39 16,-8-3-104-16</inkml:trace>
  <inkml:trace contextRef="#ctx0" brushRef="#br1" timeOffset="80568.7">2280 9558 645 0,'-3'-21'41'16,"-8"-2"1"-16,-4 5 19 15,-2 2-19-15,-3 5-13 16,-7 6-16-16,-6 5 1 0,-2 4-4 16,1 14-6-16,1 9-4 15,3 6 3-15,6 4-5 16,12 2 1-16,10 4 1 16,2-3-1-16,21 0 1 15,10-3 0-15,12-2 1 16,5-1-1-16,6-2 3 15,-1 0-2-15,-2-2-2 0,-4-1 2 16,-11-2-3-16,-9-2 2 16,-15 2-6-16,-12-6-14 15,-8 1 2-15,-23-7 5 16,-10-3 8-16,-8-7 4 0,-7-5 1 16,2 0 5-16,-1-15 10 15,10-2-5-15,9-3 1 16,14 0-4-16,12-3-4 15,10 2-3-15,18 1-12 16,20-1-32-16,14-3-35 0,11 0-112 16</inkml:trace>
  <inkml:trace contextRef="#ctx0" brushRef="#br1" timeOffset="80949.28">2943 9490 295 0,'-18'-7'469'15,"-8"6"-449"-15,-2 2-7 16,-3 17 2-16,1 13 3 16,1 9-9-16,6 14 5 0,6 12 1 15,9 7-4 1,10 2-9-16,-1 2-2 0,19-7-4 15,11-11-40-15,8-13-5 16,6-19-12-16,0-17-67 16,-1-11-253-16</inkml:trace>
  <inkml:trace contextRef="#ctx0" brushRef="#br1" timeOffset="81543.53">3357 9715 656 0,'-7'-23'60'0,"-7"0"-28"16,-6 0 7-16,0 2 2 0,-3 6-9 16,-3 5-19-16,-8 8-10 15,0 2 0-15,0 12-3 16,4 10-2-16,5 4 0 16,5 5 0-16,12 1-1 15,8-2-2-15,1-6 3 16,15-7-3-16,8-6 5 0,3-7-2 15,2-4 4-15,-1-12-2 16,1-3 2-16,-5-5-1 16,-2-1-1-16,-3 1 9 15,-7 2 5-15,-2 9-2 16,-2 2-4-16,-3 7 0 0,4 2-7 16,0 16-7-1,2 12 1-15,0 15 6 0,2 8-1 16,-3 9-2-16,1-1 2 15,-3-7-1-15,0-8-8 16,-2-12-4-16,-1-16 12 0,2-16 2 16,1-4 10-16,-1-17 12 15,0-10-7-15,-1-10-11 16,6-6 5-16,-2 1-3 16,1-5-6-16,0 8-2 15,1 9-8-15,3 7-11 16,1 13-28-16,2 4-61 0,0 8-61 15,-2 0-148-15</inkml:trace>
  <inkml:trace contextRef="#ctx0" brushRef="#br1" timeOffset="81835.03">3807 9857 568 0,'-4'-10'136'0,"-11"2"-77"16,-5 4 3-16,-1 4-28 15,3 0-13-15,1 14-13 16,2 8-7-16,6 4-1 0,7 6 2 16,4 1-1-16,7-5 0 15,6-5-1-15,6-5-1 16,4-12-2-16,-2-6 3 16,3-2-4-16,-5-16 1 15,-5-4 5-15,-5-6 0 0,-6-2 1 16,-5 0 1-16,0-1-4 15,-12 6-2-15,0 4-6 16,2 4-12-16,5 11-14 16,5 4-25-16,5 2-66 15,15 2-96-15</inkml:trace>
  <inkml:trace contextRef="#ctx0" brushRef="#br1" timeOffset="81968.17">4099 9895 363 0,'0'15'302'15,"-2"-1"-207"-15,-6 4-35 0,-1 3-13 16,-3 6-26-16,5 2-18 16,2 1-3-16,5-5-56 15,0-9-132-15</inkml:trace>
  <inkml:trace contextRef="#ctx0" brushRef="#br1" timeOffset="82402.53">4513 9505 499 0,'0'-9'283'16,"0"1"-244"-16,0 6-1 15,0 2-12-15,5 10-13 16,0 10-6-16,2 8 4 16,6 4 3-16,-1 7-7 0,-1 1-2 15,2 3-3-15,-4-2 1 16,-3-2-2-16,2-2-1 16,-2-5-8-16,1-5-27 15,3-9-39-15,3-9-53 16,1-9-82-16</inkml:trace>
  <inkml:trace contextRef="#ctx0" brushRef="#br1" timeOffset="82536.28">4900 9828 43 0,'15'0'561'16,"-3"2"-487"-16,-7 8-17 0,0 5 0 16,-2 4-26-16,-3 6-27 15,-8 4-2-15,-6-4-35 16,-2-4-112-16,-2-5-368 15</inkml:trace>
  <inkml:trace contextRef="#ctx0" brushRef="#br1" timeOffset="83253.17">5334 9476 600 0,'0'-5'50'15,"4"0"7"-15,12 0-9 16,11-1 0-16,4 2-10 16,10 4-17-16,1 0-1 15,4 0-4-15,-2 12-8 16,-2 7-7-16,-6 4 1 0,-7 9-1 16,-11 3-4-16,-11 11 3 15,-7-1-4-15,-18 4-1 16,-11-3-6-16,-5 1 5 15,-2-8-4-15,2-7 11 16,2-7-1-16,3-5 1 0,9-8 3 16,6-5 5-16,3-2-2 15,9-1-1-15,2-4-4 16,0 2 0-16,0-2-2 16,6 2 1-16,3-2-1 15,0 0 4-15,1 0 1 0,5 0 0 16,-3 0 1-16,3 0-3 15,4-4 1-15,5 0 4 16,1-1-6-16,6 2 1 16,3-1 0-16,3 0-2 15,3-1-1-15,0 2-1 0,1-1-4 16,-6 0-32-16,-4 1-33 16,-8-4-98-16,-8-4-119 15</inkml:trace>
  <inkml:trace contextRef="#ctx0" brushRef="#br1" timeOffset="83688.25">5347 9767 676 0,'2'-12'62'0,"23"-1"-55"16,11-1 3-16,14 3 12 15,15-1-10-15,7 3-9 16,8 2-3-16,3 1 0 16,-2 3 0-16,-4 1-15 0,-8 2-57 15,-14 0-35-15,-13 0-7 16,-18 4 5-16,-11 3 65 16,-13 4 54-16,-7 6 104 15,-15 5 8-15,-1 6-30 16,-1 2-11-16,3 6-29 0,8-2-25 15,12 0-15-15,2-6-1 16,18-4-3-16,8-10-5 16,8-7-1-16,5-7 0 15,-3-5 1-15,-2-17-2 16,-9-2 0-16,-9-10 0 16,-14-2-2-16,-3 0 2 0,-22-1-1 15,-5 7-1-15,-7-1-1 16,2 8 1-16,-2 5-8 15,13 7-23-15,6 2-33 16,12 2-60-16,5 2-100 16</inkml:trace>
  <inkml:trace contextRef="#ctx0" brushRef="#br1" timeOffset="83919.61">6345 9346 616 0,'6'-21'192'0,"0"6"-134"0,-1 9-16 15,5 6-23-15,4 10-7 16,8 19-9-16,5 10 1 16,6 11-2-16,2 11-3 15,-2 6 4-15,-5 3-2 16,-9 1-4-16,-12 1 4 16,-7-10-11-16,-12-8-2 0,-17-11-15 15,-9-13-15-15,-5-13 2 16,-4-17-28-16,2-3-68 15,4-22-203-15</inkml:trace>
  <inkml:trace contextRef="#ctx0" brushRef="#br1" timeOffset="84322.77">7336 9628 344 0,'-3'2'460'16,"3"-2"-425"-16,10 0-21 15,16-4-1-15,16-1 14 0,6 2-17 16,7 0-4-16,8 3-7 15,-2 0 0-15,-5 4-10 16,-10 7-66-16,-15 3-90 16,-16 2-296-16</inkml:trace>
  <inkml:trace contextRef="#ctx0" brushRef="#br1" timeOffset="84438.16">7497 9910 738 0,'7'0'77'0,"31"0"-72"15,12-9-5-15,16-2-1 16,11-1-22-16,8-4-212 0</inkml:trace>
  <inkml:trace contextRef="#ctx0" brushRef="#br1" timeOffset="87347.6">8962 9218 794 0,'-32'0'10'0,"-8"4"-8"16,-2 18 13-16,1 15 7 0,2 8 1 15,3 13-18-15,4 6 0 16,12 9 1-16,13 0-3 15,7 4-3-15,19-8-1 16,18-4 2-16,13-13-6 16,9-10-13-16,5-13-17 15,9-17-27-15,-3-12-55 0,-1-8-75 16</inkml:trace>
  <inkml:trace contextRef="#ctx0" brushRef="#br1" timeOffset="87818.31">9593 9516 558 0,'-22'-26'113'0,"-9"4"-81"16,-3 4 17-16,-2 7-11 16,0 8-9-16,-5 3-19 15,2 8-8-15,5 12 2 16,6 5 0-16,7 7-1 15,8 0-5-15,12-2 2 16,1 0-2-16,14-8 3 16,9-6-6-16,4-7 3 0,2-7 0 15,2-2 0-15,-3-9 3 16,-1-4-2-16,-6-1 2 16,1 0 1-16,-6 2 8 15,-5 2 7-15,0 9-9 16,-3 1-5-16,-1 7-5 0,-2 15 3 15,2 2-5-15,0 9 3 16,2 0 4-16,2 4-3 16,1-2-3-16,-1-5 4 15,1-7-3-15,3-7 1 0,-1-10 1 16,-2-6 1-16,3-8 8 16,-2-9 7-16,0-8 1 15,-1-4-4-15,-2-3-6 16,0 3-3-16,-5 3-5 15,0 4-16-15,6 6-34 16,-2 4-59-16,5 6-75 16,5 5-275-16</inkml:trace>
  <inkml:trace contextRef="#ctx0" brushRef="#br1" timeOffset="88075.5">9969 9708 468 0,'-20'5'261'0,"-2"1"-216"15,2 5 1-15,3 7-14 16,7 3-12-16,4 2-9 16,6 8-7-16,11-5 0 15,9 3-4-15,7-6 1 16,2-7-1-16,3-9-11 0,2-7-7 16,-5-12 3-16,-8-11 9 15,-6-8 6-15,-8-1 1 16,-7-5 5-16,-6 3 1 15,-10 4-10-15,2 5-13 16,-1 7-34-16,6 7-53 0,9 3-38 16,2 7-257-16</inkml:trace>
  <inkml:trace contextRef="#ctx0" brushRef="#br1" timeOffset="88196.52">10287 9780 580 0,'-4'14'158'0,"-6"-1"-106"15,2 1-17-15,1 4-29 16,7 1-6-16,0-3-66 16,7-5-204-16</inkml:trace>
  <inkml:trace contextRef="#ctx0" brushRef="#br1" timeOffset="88641.24">10742 9403 325 0,'5'-19'331'0,"-2"4"-275"15,-1 2 21-15,3 3-26 16,0 7 0-16,0 3-26 0,4 7-17 15,-1 12-3 1,4 10-1-16,0 12 2 0,0 6-5 16,1 0 0-16,-1 2 0 15,0-5-1-15,-2-7-13 16,1-8-9-16,-2-9-19 0,0-7-25 16,-7-10-30-16,-1-3-33 15,-1-13-190-15</inkml:trace>
  <inkml:trace contextRef="#ctx0" brushRef="#br1" timeOffset="88990.42">10752 9496 345 0,'-9'-27'354'15,"9"2"-303"-15,2-1-2 16,20 2-22-16,8 6-8 16,10 5-6-16,2 3-5 15,4 10 6-15,-7 3-6 16,-7 16-5-16,-10 6-5 0,-15 7-6 15,-7 2-12-15,-12 3 4 16,-10-3 7-16,-3-8 8 16,-1-2 1-16,7-8 2 15,6-1 0-15,10-12 1 16,3 4 0-16,13-2-1 0,9 2 0 16,9 3 0-16,3 3-2 15,-1 4-1-15,-5-1 0 16,-8 3-1-16,-13-1-14 15,-7 2 3-15,-14-4 9 16,-11-5 1-16,-6-2 4 0,1-3 1 16,-1-6 0-16,9 0-2 15,10 0 0-15,12-8-31 16,4-6-91-16,23-8-118 16</inkml:trace>
  <inkml:trace contextRef="#ctx0" brushRef="#br1" timeOffset="89328.5">11400 9336 765 0,'-5'-7'45'0,"5"-3"-16"0,13 9-7 15,8 1-10-15,9 0 2 16,4 7-10-16,0 6-4 15,0 0 5-15,-10 7-6 16,-6 3 4-16,-9 8-3 0,-9 8-2 16,-9 2 3-16,-14 5-1 15,-6-1 1-15,-3 1-1 16,1-5 1-16,8-7-1 16,7-7 1-16,7-6-1 15,9-8 1-15,4-8-2 0,15-3 3 16,10-2-4-16,8-5 1 15,12-6-5-15,5-5-16 16,-4-2-9-16,1-2-20 16,-12 1-100-16,-10 1-161 15</inkml:trace>
  <inkml:trace contextRef="#ctx0" brushRef="#br1" timeOffset="89713.03">11296 9613 621 0,'-12'-8'44'0,"14"-4"-30"16,28 1 21-16,22 0-35 16,16-2-2-16,17 1-44 15,6-1-14-15,1 2 16 16,-8 2-3-16,-16-1 12 16,-17 3 2-16,-20 1-44 0,-23 5 62 15,-8 1 97-15,-22 4 9 16,-6 11-17-16,-8 9-7 15,2 6-14-15,3 6-1 16,4 5-20-16,15 2-16 16,10-6-10-16,4-1-1 15,22-9-1-15,8-6-2 0,9-11 0 16,2-10 0-16,0-1-1 16,-5-17 2-16,-8-5-1 15,-10-8-1-15,-14-2 2 16,-6-2 2-16,-13 0-5 15,-8 3-2-15,-6 2-1 0,-2 5-4 16,4 7-11-16,9 5-18 16,6 7-55-16,10 0-59 15,5 2-274-15</inkml:trace>
  <inkml:trace contextRef="#ctx0" brushRef="#br1" timeOffset="89914.53">12157 9294 770 0,'8'-15'65'16,"1"4"-2"-16,8 11-36 16,4 3-11-16,8 20-6 0,4 12-6 15,4 12 0-15,2 15 1 16,-5 5-4-16,-8 8 3 16,-12 3-4-16,-14 3-1 15,-27 1-10-15,-27-6-24 16,-29-4-53-16,-24-8-95 0,-30-11-194 15</inkml:trace>
  <inkml:trace contextRef="#ctx0" brushRef="#br1" timeOffset="90727.23">2512 10944 573 0,'-18'-18'38'15,"-6"3"5"-15,-5 6 20 16,-3 5-10-16,-2 4-37 0,-2 6 0 16,-1 11 2-16,3 10-8 15,8 5-1 1,5 6 2-16,10 5-1 0,11-3-5 15,9 3 5-15,21-2 6 16,11-1-15-16,10-1-1 16,8-4-1-16,1 3 2 0,-4-2 0 15,-9 0-6-15,-8-4-14 16,-18-2-7-16,-16-2 2 16,-10-6-2-16,-24-2 14 15,-12-10 12-15,-8-7-6 16,-2-3 4-16,-2-3 5 0,3-15 0 15,11-3 15-15,11-6-6 16,13-1-8-16,15-5-4 16,12 3-9-16,25 1-25 15,19 3-52-15,11-3-14 16,7 2-126-16</inkml:trace>
  <inkml:trace contextRef="#ctx0" brushRef="#br1" timeOffset="90982.97">3120 10857 660 0,'-14'-16'132'0,"-2"7"-103"16,-7 9 8-16,1 5-14 15,2 20-3-15,1 13-17 0,1 13-1 16,5 10 3-16,4 8 1 15,5 8-2-15,4 0 0 16,10-2-5-16,7-5 1 16,10-9-5-16,7-11-14 15,12-17-19-15,2-13-17 16,4-17-67-16,6-6-248 0</inkml:trace>
  <inkml:trace contextRef="#ctx0" brushRef="#br1" timeOffset="96776.54">3549 11111 535 0,'2'-8'72'15,"1"-1"-30"-15,-3-2 22 16,0 3-26-16,0-3-11 15,0-2-16-15,0 3 1 16,0-1 7-16,-8 0-6 0,-3 4-4 16,-5 2-3-16,-5 5-3 15,-6 0-6-15,-4 1 4 16,-3 12-1-16,0 3 0 16,6 4 1-16,2-1-1 15,10 3 1-15,5-2 1 16,11-5-4-16,0 1 0 0,18-5 3 15,3 0-4-15,6-6 6 16,6-5-4-16,-3 0 1 16,1-3-1-16,-4-8 1 15,-4-2 1-15,-5-6 1 0,-5 1-1 16,-4-1 3-16,-2-1 5 16,-6 2 7-16,1 4 1 15,-2 3-4-15,0 4 0 16,0 5-7-16,3 2-3 15,-1 0-3-15,3 9-3 16,2 7 2-16,0 7 4 0,4 6-6 16,-2 4 4-16,1 9-2 15,2 1 2-15,-5 5-2 16,1-2 1-16,1-1 2 16,-1-6-2-16,-1-7-1 0,-2-9-3 15,0-8 4-15,2-10 2 16,1-5-4-16,-1-2 4 15,4-16 2-15,0-9 1 16,3-6-2-16,1-5-2 16,-1-4 0-16,-4 2 0 15,1 2-1-15,-4 6 1 16,-3 6-2-16,-2 8-4 0,-2 7-4 16,0 2-17-16,0 9-30 15,0 0-56-15,0 4-86 16,1 5-180-16</inkml:trace>
  <inkml:trace contextRef="#ctx0" brushRef="#br1" timeOffset="97211.7">3990 11289 381 0,'0'-6'214'0,"0"1"-156"16,-11 2 6-16,0 3-22 16,-1 0-9-16,-3 1-16 15,-1 14-13-15,2 3-2 16,1 6 0-16,5 2 2 15,5 4-3-15,1-2-2 0,2-3 3 16,5-5 0-16,10-4-2 16,4-7-3-16,2-7 4 15,4-2-1-15,-2-4 2 16,1-12-1-16,-5-2 0 0,-2-3 0 16,-9-4 3-16,-8-2 6 15,0 2 2-15,-8 2-6 16,-11 2-5-16,-2 3-1 15,0 7-3-15,1 6-6 16,6 3-15-16,6 2-29 16,8 2-59-16,6 4-52 15,15 0-248-15</inkml:trace>
  <inkml:trace contextRef="#ctx0" brushRef="#br1" timeOffset="97374">4340 11342 639 0,'1'6'176'16,"-1"-1"-148"-16,0 2-11 16,0 8 12-16,-3 2 12 15,-6 10-28-15,-6 7-12 16,-5 7-2-16,-9 2-13 0,-15 2-93 16,-10-3-365-16</inkml:trace>
  <inkml:trace contextRef="#ctx0" brushRef="#br1" timeOffset="101066.87">4751 11093 254 0,'0'-10'215'0,"0"2"-153"15,0 1-4-15,-2 0 2 16,-2-1 1-16,-1 4-21 0,-2 3-22 15,-4 1-1-15,-3 0-1 16,-3 7-8-16,-5 9 0 16,0 2-2-16,-2 7 4 15,2 4-7-15,3-1 3 16,3 6-2-16,7-2-2 16,4-1-1-16,5-5-1 0,3-3 1 15,11-1-2-15,8-8 1 16,5-3 1-16,5-6 0 15,4-5 4-15,4 0-3 16,-2-5-2-16,-2-10 0 16,-4-3 0-16,-5-3 1 0,-7-2 0 15,-4-4 1-15,-8-3 1 16,-6-1 3-16,-2 1 2 16,-9 4 0-16,-13 1-4 15,-2 3 1-15,-6 6-2 16,-1 7-1-16,4 4-5 0,2 5 2 15,10 0-14-15,8 10-30 16,7 5-68-16,3-1-115 16</inkml:trace>
  <inkml:trace contextRef="#ctx0" brushRef="#br1" timeOffset="101244.84">5153 11278 752 0,'6'2'70'0,"-6"1"-40"0,0 5 7 16,0 2-2-16,-3 6-22 15,-9 6-7-15,-5 3-7 16,-2 3-21-16,-4-3-64 16,-1-7-152-16</inkml:trace>
  <inkml:trace contextRef="#ctx0" brushRef="#br1" timeOffset="101756.37">5660 10951 488 0,'-2'-10'73'0,"2"1"-5"0,0 2 26 16,0 1-32-16,0 5-11 16,2 1-20-16,1 0-2 15,2 12-11-15,1 6-1 16,-3 9-4-16,5 3 0 15,-4 6-4-15,-1 3-2 0,0 4-4 16,1-4-2-16,-1-2 0 16,1-1 0-16,2-6-1 15,-1-4-9-15,1-5-17 16,0-5-13-16,-2-5-34 16,-1-9-39-16,-1-2-66 0,1-11-288 15</inkml:trace>
  <inkml:trace contextRef="#ctx0" brushRef="#br1" timeOffset="102185.07">5595 11025 649 0,'0'-26'46'0,"0"2"-8"16,12 3 8-16,15 3 0 15,7 0-21-15,6 5-13 16,3 6 1-16,0 5-3 15,-1 2-4-15,-5 4-2 0,-8 10 1 16,-8 4-7-16,-9 7 2 16,-12 0-2-16,-6 5-1 15,-19-3-4-15,-4 0 5 16,-5-4-2-16,-2-5 3 16,1-4 2-16,8-9 0 0,1 0 2 15,10-3-1-15,4-2 1 16,6 0 1-16,6 0 2 15,4 0-1-15,11 0-6 16,9 0 1-16,3 2 2 16,7 11 0-16,4-1-1 0,-1 6-1 15,3 3 2-15,-4 3 0 16,-4 2 1-16,-3 0-2 16,-4-3-1-16,-5-2 0 15,-6-3-1-15,-1-4 0 16,-4-5-6-16,-2-2-13 15,0-3-18-15,0-4-26 0,3-4-53 16,-2-10-47-16</inkml:trace>
  <inkml:trace contextRef="#ctx0" brushRef="#br1" timeOffset="102476.35">6240 10837 675 0,'10'-8'49'0,"5"4"-18"15,4 4 12-15,7 0 5 16,1 14-19-16,3 8-17 16,1 6 1-16,-4 8-3 15,-2 3-4-15,-6 8-2 16,0 0 0-16,-7 6-3 0,-3-2 0 15,-7 6-1-15,-2-3 1 16,-4-2 1-16,-10-6-5 16,-6-3-11-16,-3-11-25 15,-4-9-25-15,2-11-57 16,1-12-99-16</inkml:trace>
  <inkml:trace contextRef="#ctx0" brushRef="#br1" timeOffset="102960.48">7323 11023 630 0,'-2'2'73'0,"2"-2"-33"16,0 0-2-16,14 0-4 15,6 0 4-15,10-4-21 0,6 1-3 16,5 1-5-16,1 2-5 15,4 0-4-15,-2 0-1 16,-5 0-26-16,-8 2-41 16,-8 5-32-16,-14 2-35 15,-9-2-159-15</inkml:trace>
  <inkml:trace contextRef="#ctx0" brushRef="#br1" timeOffset="103089.26">7470 11130 538 0,'-24'9'89'16,"16"-2"-34"-16,8-2 3 15,21-1-25-15,17-1-8 16,13-3-16-16,14 0-7 0,6 0-2 16,-3 0-31-16,-4-1-122 15,-11-7-360-15</inkml:trace>
  <inkml:trace contextRef="#ctx0" brushRef="#br1" timeOffset="103902.86">2652 12344 257 0,'0'-3'36'0,"0"-2"-17"0,0 1 13 15,0-3 18-15,0 0 11 16,1 0-3-16,3 0-9 16,-4-4 0-16,0 0 2 15,0 1 3-15,-9 0-5 16,-6 2-29-16,-7 2 0 16,-5 6-10-16,-6 0-4 15,-1 4 3-15,-1 10 4 0,1 4-3 16,1 5-3-16,10-1 0 15,3 4 1-15,7 1-3 16,13 3-4-16,0 1 0 16,16-1-1-16,11 4 1 0,9-2 0 15,8 0 0-15,2-2-2 16,4-3 2-16,0 2-1 16,-3-2-2-16,-9 0-6 15,-11 1-1-15,-9-1-8 16,-14 0 5-16,-4-3 0 0,-19-2 2 15,-10-8 5-15,-5-3 6 16,-5-8 0-16,0-3 2 16,-5-5 7-16,9-11 6 15,4-3 2-15,6-8-4 16,9 0-6-16,13-2-4 16,3 1-8-16,15 1-13 0,17 2-12 15,12 0-24-15,8 3-48 16,3 3-67-16</inkml:trace>
  <inkml:trace contextRef="#ctx0" brushRef="#br1" timeOffset="104206.85">3282 12230 557 0,'-1'-14'171'15,"-14"3"-135"-15,-3 8-1 16,0 3-4-16,-4 13-6 16,1 10-17-16,0 14-5 0,-1 10 2 15,8 11 2-15,4 9-3 16,8 2-3-16,2 2-1 15,13-3-5-15,11-7-14 0,10-11-4 16,5-13-14-16,10-10-9 16,4-14-52-16,0-13-79 15</inkml:trace>
  <inkml:trace contextRef="#ctx0" brushRef="#br1" timeOffset="104791.28">3686 12450 477 0,'-1'-14'65'16,"-5"-5"-31"-16,-2 4 8 0,0-3 11 15,-4 4-3-15,-7 1-18 16,-3 4-18-16,0 8-12 16,-9 1 6-16,-1 5-3 15,1 13 0-15,3 5-4 16,2 3-2-16,10 2 1 16,5-2-1-16,11-1-1 0,0-6-1 15,12-6 3-15,9-6-1 16,2-7-2-16,2 0-1 15,4-7 3-15,-3-6 2 16,1-2-1-16,-5-2 1 16,-2 1 4-16,-4 4 12 0,-3 2 2 15,-2 6 2 1,-4 2-6-16,-1 2-6 0,2 6-8 16,-1 14 0-16,0 7 1 15,5 6 1-15,-2 6-2 16,1 2 0-16,-3 2 0 15,4-4-1-15,-2-3 0 0,-1-8 0 16,-1-10 1-16,-3-7-1 16,2-8 1-16,-4-3 4 15,3-10 9-15,-1-10 1 16,3-7-2-16,-1-3-5 16,1-6-4-16,-1 2-2 0,7 0-2 15,-2 6-9-15,3 5-28 16,2 9-35-16,1 6-81 15,1 8-45-15</inkml:trace>
  <inkml:trace contextRef="#ctx0" brushRef="#br1" timeOffset="105104.17">4121 12600 346 0,'0'-7'305'16,"-9"-2"-232"-16,-6 4-7 0,3 5-16 15,-3 0-20-15,1 5-21 16,-1 12-6-16,5 7 1 16,5 2-3-16,6 7 3 15,-1-1-6-15,7-2 2 16,10-5 2-16,0-5-4 0,5-8 2 16,0-8-5-16,-1-4 5 15,-1-7-1-15,-6-11 3 16,-6-4 0-16,-6-1 2 15,-2-5 1-15,-7 1-1 16,-12 0-3-16,-3 6-2 0,5 3-5 16,-3 3-12-1,10 10-16-15,8 3-28 0,2 2-63 16,12 0-85-16</inkml:trace>
  <inkml:trace contextRef="#ctx0" brushRef="#br1" timeOffset="105261.86">4455 12643 289 0,'5'7'428'0,"-3"0"-382"15,-2 3-5-15,0 5 8 0,0 1-15 16,2 3-30-16,-2 3-3 16,0-1-18-16,0-3-46 15,0-7-127-15</inkml:trace>
  <inkml:trace contextRef="#ctx0" brushRef="#br1" timeOffset="105781.93">4881 12312 589 0,'1'-5'63'0,"-1"0"-4"15,2 1 8-15,0 3-7 16,0 1-19-16,1 0-28 15,-1 12-8-15,3 4 7 16,0 7 1-16,3 4-5 16,1 3 1-16,3 4-2 15,3 0-3-15,-1-2-2 0,1 0-1 16,-3-5 3-16,3 0-8 16,-3-6 3-16,-3-3-17 15,2-2-27-15,-2-7-47 16,1-5-75-16,0-4-162 15</inkml:trace>
  <inkml:trace contextRef="#ctx0" brushRef="#br1" timeOffset="105946.06">5279 12591 697 0,'4'0'83'0,"-1"0"-49"15,-1 5 10-15,0 4-10 16,-2 5-16-16,0 2-13 15,0 4-4-15,-5 3-2 16,-3-1-23-16,-1-6-57 16,0-5-115-16</inkml:trace>
  <inkml:trace contextRef="#ctx0" brushRef="#br1" timeOffset="107057.98">6315 12186 736 0,'11'-4'45'0,"3"4"-26"15,6 2 4-15,1 18 7 16,4 6-6-16,4 12-21 16,0 6 1-16,0 12 1 0,-6 5 0 15,-7-1-6-15,-11 3 5 16,-5-3-4-16,-14-3-19 15,-16-12-31-15,-9-9-62 16,-10-17-128-16</inkml:trace>
  <inkml:trace contextRef="#ctx0" brushRef="#br1" timeOffset="107641.8">7423 12241 520 0,'-5'0'90'0,"3"0"-13"15,2 0 9-15,0 0-50 16,5 0 0-16,10 0-14 15,4 0 7-15,3 0-9 16,10 0-7-16,2 0-4 16,2 0-1-16,-2 0-6 15,3 0-1-15,-3 0 1 0,-4 0-4 16,-5 0-11-16,-5 2-18 16,-8 3-25-16,-9 1-45 15,-3 1-53-15,-17 2-129 16</inkml:trace>
  <inkml:trace contextRef="#ctx0" brushRef="#br1" timeOffset="107834.02">7473 12416 458 0,'-8'7'127'16,"2"-1"-66"-16,6 1 8 0,1-2-13 16,14-3-11-16,7 2 0 15,6-3-7-15,5-1-10 16,5 0-12-16,1 0-5 15,-3 0-4-15,1 0-6 16,-5 0-1-16,-1 0-19 16,-6-1-35-16,-6-3-81 0,-6-7-302 15</inkml:trace>
  <inkml:trace contextRef="#ctx0" brushRef="#br1" timeOffset="138332.1">21943 7561 479 0,'4'-16'80'16,"-4"2"-43"-16,0 1 15 15,0 1 6-15,0 1 3 16,-5 4-42-16,-7 1 1 15,-2 3-5-15,-4 3-7 16,-7 0 2-16,-4 5-2 0,0 10-6 16,-2 6 3-16,2 8-3 15,4 3 5-15,4 3-5 16,8 3-2-16,5 3 3 16,8 0-1-16,1-2 1 15,18-5-2-15,4-1-1 0,10-7 1 16,4-6 0-16,6-5 0 15,2-6-1-15,1-3-1 16,2-8 3-16,-6 2-1 16,-2-13-2-16,-6-10 2 15,-1-3-3-15,-11-7 3 0,-5-2 1 16,-7-8-2-16,-5-2 1 16,-5 1 0-16,-13 3-1 15,-13 5 1-15,-6 6-1 16,-4 5 0-16,-5 7-3 15,3 7 3-15,2 7-12 16,7 4-19-16,7 8-22 0,7 8-76 16,4 2-11-16,11 2-283 15</inkml:trace>
  <inkml:trace contextRef="#ctx0" brushRef="#br1" timeOffset="138787.91">22505 7545 510 0,'2'-13'65'0,"-2"5"8"15,0-2 1-15,-2 5-25 0,-5 2-17 16,-4 1-15-16,-1 2-9 16,-5 3-5-16,-2 10 0 15,-3 5 2-15,2 7 1 16,4 1-2-16,3 9-3 16,6-2 3-16,7 5-4 0,2-2 0 15,14-3-1-15,8-1 2 16,7-7 0-16,6-1-1 15,4-9-1-15,8-5 2 16,-1-5 0-16,1-5 1 16,-3-4-2-16,-6-13-2 0,-8-5 5 15,-12-7-1-15,-9-4-1 16,-11-9 5-16,-10 2 7 16,-17-2-9-16,-14 7-2 15,-8 5-2-15,-5 10-5 16,-8 11-19-16,0 9-63 0,4 0-149 15</inkml:trace>
  <inkml:trace contextRef="#ctx0" brushRef="#br1" timeOffset="139407.51">21943 8952 406 0,'6'-15'56'0,"-6"-4"22"15,0 8-3-15,-6 1-7 16,-5 3-19-16,-6 4-22 15,-4 3 0-15,-4 0-11 16,-2 13-5-16,-2 5-3 16,-1 9-1-16,2 7 2 0,1 5-1 15,7 6-3-15,6-1-4 16,6-2 1-16,8-3-1 16,3-6-1-16,21-6 0 15,5-7 1-15,6-6 0 16,11-7 1-16,2-7-4 0,1 0 4 15,-3-10 0-15,-4-9-4 16,-8-5 3-16,-11-6 0 16,-10-8 2-16,-12-1 1 15,-1-1-4-15,-18 1 1 16,-6 4-1-16,-9 10 0 0,3 5-2 16,-1 10-1-16,6 7-10 15,7 3-9-15,14 6-38 16,4 8-53-16,22 1-55 15</inkml:trace>
  <inkml:trace contextRef="#ctx0" brushRef="#br1" timeOffset="139786.97">22597 8993 237 0,'-6'-21'418'0,"-12"1"-367"15,-5 6 5-15,2 1-14 16,-6 8-18-16,0 5-15 16,-2 0-5-16,0 14 0 15,2 8-2-15,3 8 1 0,5 6-3 16,8 6 1-16,7 1-1 16,4-1-3-16,10-3 3 15,11-6 0-15,6-6 0 16,3-11 0-16,8-5 1 15,2-8 2-15,-1-3-4 16,-1-9 2-16,-4-8 1 0,-5-6-1 16,-9-10 2-16,-6-3-3 15,-11-4 1-15,-3 1 0 16,-15 1 0-16,-9 6-1 16,-7 7-3-16,-1 7-6 15,2 10-8-15,4 5-18 0,9 3-31 16,12 3-54-16,5 5-59 15</inkml:trace>
  <inkml:trace contextRef="#ctx0" brushRef="#br1" timeOffset="140184.17">23148 9022 599 0,'0'-16'44'0,"0"0"46"0,-7 3-31 15,-10 4-17-15,-6 2-25 16,-4 6-8-16,-4 1-2 16,-3 5-6-16,4 11 1 15,3 5 1-15,6 8-2 16,6 3-1-16,10 2 0 16,5 3 0-16,8-3-1 0,14 0 1 15,7-4 0-15,5-2 0 16,5-7-1-16,7-8 1 15,2-3 0-15,-1-7 1 16,-3-3-2-16,-5-6-1 16,-9-9-1-16,-5-8 4 0,-12-8 0 15,-10-7 1-15,-3-2-1 16,-20 0 0-16,-9 3-1 16,-6 2-1-16,-5 6 1 15,1 11 0-15,5 5-1 16,7 10-2-16,9 3-18 15,16 5-27-15,4 10-60 0,18-1-40 16,10 4-283-16</inkml:trace>
  <inkml:trace contextRef="#ctx0" brushRef="#br1" timeOffset="140532.99">23803 9032 451 0,'-12'-21'215'0,"-5"2"-183"0,-3 2 35 16,1 7-36-16,-3 6 0 15,1 4-22-15,-4 0-6 16,2 9-3-16,-1 7 2 16,2 4-2-16,8 5 2 15,2 4-2-15,4 0 0 16,6 4 0-16,2 2 0 15,4-2-1-15,9-1 2 0,8-4-2 16,4-6 1-16,4-6 0 16,3-8 0-16,4-4 0 15,-1-4 0-15,-3-11 1 16,-7-12 0-16,-7-5 2 0,-8-8 1 16,-10-6 4-16,-3-4-5 15,-22 7-2-15,-16 2-4 16,-17 5-36-16,-6 1-151 15</inkml:trace>
  <inkml:trace contextRef="#ctx0" brushRef="#br1" timeOffset="149244.81">23058 7427 360 0,'-5'-7'253'0,"-3"1"-193"0,6 5 16 16,2 1-36-16,0 4-19 16,0 11-12-16,7 10 6 15,1 6 3-15,-1 6-5 16,0 6-3-16,3 2-4 15,-5-1-2-15,0-1-2 16,-1-5-2-16,-1-5 0 0,1-4-1 16,-3-8-4-16,3 0-11 15,-1-9-17-15,0-3-14 16,2-9-26-16,-1-5-37 16,1-11-84-16</inkml:trace>
  <inkml:trace contextRef="#ctx0" brushRef="#br1" timeOffset="150133.61">23077 7475 516 0,'0'-7'41'15,"0"2"-8"-15,8 1 8 16,8 2-10-16,11 1 9 15,5 1-2-15,7 0-15 0,9 0-9 16,4-2-6-16,7 0-3 16,4-3 0-16,9 1-2 15,4-1-1-15,6-2 2 16,2 0-4-16,4 0 1 16,-2 1 0-16,-3-1-1 15,-4 2-1-15,-7-1 2 16,-4 3-1-16,-6-1 1 15,-6 4-1-15,-2-2 0 0,-6 2 0 16,-2 0 0-16,-9 0 0 16,-3 0 1-16,-5 0-2 15,-5 0 1-15,-9 0 1 0,-3 0-1 16,-5 0 0-16,-4 0 2 16,-1 0 2-16,-2 0 8 15,0 0 0-15,0 0-4 16,0 0-2-16,0 0-3 15,0 0-3-15,0 0 1 0,0 2-3 16,0 5 2-16,0 4 1 16,0 5-1-16,0 2 3 15,-5 5-3-15,1 4 1 16,1 5-2-16,-3 5 3 16,5 2-1-16,-4 1-1 0,5-1 0 15,0 0 0-15,0-5 0 16,0-4 0-16,0-5-2 15,0-3 4-15,0-2-2 16,0-8 0-16,0-3 0 16,0-1 0-16,0-5 0 0,0-3-2 15,0 1 3-15,0-1 2 16,0 0-2-16,-10 0-1 16,-4 0 0-16,-6 0 0 15,-9 0 2-15,-7 0-4 16,-7 0 0-16,-5 2 1 15,-6 3 0-15,-4 2-1 0,-5-3-1 16,-1 3 3-16,-3 0-1 16,-2 1 3-16,-4-1-4 15,0 0 3-15,0-3-4 16,-7 2-5-16,3-5-1 16,1 1 4-16,2-2 5 0,4 0 1 15,4 0-2 1,7 0 1-16,4-3 2 0,4-4-4 15,4 2 4-15,4 0 1 16,6-2 1-16,3 1 0 16,5-2-3-16,7 4 5 0,10 0-2 15,4 0 0-15,8 0-1 16,8-2-4-16,11 4-1 16,12-4-31-16,9-5-94 15,6-6-325-15</inkml:trace>
  <inkml:trace contextRef="#ctx0" brushRef="#br1" timeOffset="159900.03">21969 8089 324 0,'0'0'128'16,"0"0"-58"-16,0-3 0 15,0 2-21-15,0-1 3 16,0-1-3-16,5 1-17 0,-5 0-17 16,2 2 3-16,-2 0 2 15,0 0-4-15,0 0-1 16,0 6-3-16,0 1-2 16,0 4 1-16,0 3-1 15,0 4 0-15,3 1-2 0,1 4-2 16,1 2 1-16,0 2-4 15,2-2 0-15,1 0-1 16,-1-2 0-16,-2-3-1 16,2-4 0-16,-4-2-1 15,2-3 0-15,-3-4 2 16,-1-2-4-16,-1-1-4 0,2-4-13 16,0 0-16-16,-2-4-19 15,2-8-59-15,-1-8-58 16,-1-1-214-16</inkml:trace>
  <inkml:trace contextRef="#ctx0" brushRef="#br1" timeOffset="160221.17">21974 8064 459 0,'-8'-6'80'0,"1"2"-18"0,0 3 2 16,-2 1-9-16,0 0-11 16,0 7-30-16,-1 2-3 15,-4 7 0-15,0-1-2 16,0 0-2-16,0 0-1 15,-1-1-2-15,1 0-4 0,3-5 0 16,3 2-1-16,7-4-11 16,1-3-21-16,8-4-79 15,7 0 5-15,5-7-130 16</inkml:trace>
  <inkml:trace contextRef="#ctx0" brushRef="#br1" timeOffset="160435.43">21964 8062 516 0,'-3'0'50'0,"3"0"7"0,0 0-9 15,8 0-12-15,9 0 5 16,5 3-10-16,5 6-6 16,2-3-4-16,-3 0-5 15,1 0-5-15,-4 2-8 16,-4 0-2-16,-7-1-6 15,-3 4-26-15,-3-4-30 0,-1 0-111 16,0-7-299-16</inkml:trace>
  <inkml:trace contextRef="#ctx0" brushRef="#br1" timeOffset="161239.51">22561 8042 211 0,'0'0'288'16,"0"0"-229"-16,0 0 14 16,2 0-14-16,-2 0-9 15,0 0-35-15,0 0-2 0,3 0 1 16,-3 0-2-16,4 0 11 16,-1 0-5-16,-1 0-1 15,1 0-3-15,-1 4-2 16,2 0-3-16,0-3 0 15,-2 5-1-15,1-1 1 0,1 2-5 16,1 0 1-16,0 3-3 16,-1 2 1-16,1 0 0 15,1 0 1-15,-1 6-2 16,-1-1 0-16,3-2-1 16,-2 5 1-16,1-2 0 0,-1 0-2 15,-1-4-1 1,1 2 1-16,0-2 0 0,-1-4 3 15,-1 0-5-15,2-3 2 16,-4-3 2-16,1 0-4 16,0-3 1-16,0 1-11 15,-2-2-12-15,0 0-19 0,0-6-42 16,0-6-77-16,0-6-190 16</inkml:trace>
  <inkml:trace contextRef="#ctx0" brushRef="#br1" timeOffset="161552.99">22563 8026 421 0,'-2'-2'79'16,"0"-2"-31"-16,0 1 19 16,2 3-18-16,0 0-9 15,-1 0-22-15,-2 9-1 0,-2 1 6 16,-2 7-11-16,0-3-4 16,-5 5-2-16,2-4-2 15,0-1-3-15,0 1-2 16,1-3-1-16,4-1-34 0,0-4-44 15,5-3-17-15,0-4-107 16</inkml:trace>
  <inkml:trace contextRef="#ctx0" brushRef="#br1" timeOffset="161751.97">22619 8039 508 0,'3'-4'137'15,"-1"1"-88"-15,3 3-1 16,4 0-16-16,2 0-6 16,3 4-11-16,6 5-5 0,-1-1-3 15,3 1-5-15,2 3-1 16,-2-1-1-16,-2 0-6 16,-3 0-44-16,-8-3-106 15</inkml:trace>
  <inkml:trace contextRef="#ctx0" brushRef="#br1" timeOffset="165349.79">22548 9546 410 0,'-2'-7'132'0,"-1"1"-73"16,-1-1 14-16,4 2-1 0,0 0-25 16,0 2-23-16,0 0-10 15,0 1-5-15,0 2 5 16,0 0 0-16,0 0-2 15,0 0-4-15,0 0 5 0,0 0-8 16,0 10 6-16,4 0-2 16,-1 5-4-16,1 0 2 15,3 5-1-15,2 2-2 16,2-1 1-16,2 4-6 16,-1 1 2-16,0 0-1 15,1 1 1-15,-1-1 2 16,0-1-3-16,-3-6 0 0,-1 1-5 15,-1-3 3-15,-1-4-10 16,0-1-5-16,-3-6-6 16,-3 0-16-16,0-4-23 15,0-2-40-15,-2-4 5 16,-5-8-104-16</inkml:trace>
  <inkml:trace contextRef="#ctx0" brushRef="#br1" timeOffset="165654.44">22548 9546 289 0,'-5'-9'239'0,"-1"0"-183"0,1 2-4 16,-5 4-2-16,5 3 6 15,-3 0-27-15,-6 10-22 16,-3 8 1-16,-5-1-5 16,0 9 4-16,-2-2 0 15,0 0-3-15,3-3-3 16,3-1 0-16,7-4-3 0,4-3 3 16,7-5-20-16,0-4-39 15,13-4-50-15,6-2-44 16,1-12-302-16</inkml:trace>
  <inkml:trace contextRef="#ctx0" brushRef="#br1" timeOffset="165805.04">22537 9516 487 0,'7'-6'171'0,"-1"3"-99"16,5 1-14-16,1 2-18 0,5 2-5 15,4 9-17-15,-1 4-11 16,3 3-7-16,3 6 1 15,-2 1-11-15,5-3-58 16,-2 0-145-16</inkml:trace>
  <inkml:trace contextRef="#ctx0" brushRef="#br1" timeOffset="189059.51">22329 10786 612 0,'-9'-14'34'0,"-7"-3"-8"16,-2 8 11-16,0 2-12 0,-6 7 1 16,2 0-13-16,-2 8-5 15,-3 13 3-15,5 8-4 16,1 4-3-16,3 5 0 16,6 2 1-16,6 1-7 0,6-3 4 15,2-4-1-15,14-7-2 16,7-4 1-16,3-5 2 15,6-9-2-15,4-6 1 16,1-3 3-16,1-3 0 16,-2-14-2-16,-1-3-1 0,-11-11 0 15,-8-3 3-15,-9-5-3 16,-7 0-2-16,-8 0 1 16,-14 3-8-16,-10 7-1 15,-2 8-2-15,-2 8-8 16,4 7-2-16,6 6 5 15,10 0-35-15,10 8-39 16,6 7-49-16,17-4-154 0</inkml:trace>
  <inkml:trace contextRef="#ctx0" brushRef="#br1" timeOffset="189401.55">22636 10854 576 0,'-9'-13'58'0,"-4"2"-5"16,1 2 21-16,-5 6-49 0,0 3-5 15,-1 3-14-15,4 12-2 16,-1 7 0-16,6 4 1 16,4 6-1-16,5 0-3 15,0 0 1-15,12-4-3 16,8-2 1-16,5-11 0 0,6-3 1 15,3-9 1-15,2-3-1 16,-1-9-1-16,-4-9 2 16,-2-5 1-16,-9-5-1 15,-11-4 0-15,-8-1 0 16,-1 1-11-16,-14 4-10 0,-9 4-7 16,-2 8-20-16,-1 6 2 15,7 10-11-15,4 0-28 16,7 0-135-16</inkml:trace>
  <inkml:trace contextRef="#ctx0" brushRef="#br1" timeOffset="189725.07">22892 10746 473 0,'5'-14'71'15,"-3"4"8"-15,-1 0 6 0,1 5-16 16,-2 3-18-16,2 2-17 16,0 0-19-16,1 13-10 15,-1 6 8-15,5 8 3 16,-2 6-5-16,3 0-4 15,-1 5-2-15,1-1-3 16,2 1-2-16,1-1 0 0,-3-3-1 16,-1-5-22-16,3-8-46 15,-3-9-100-15,3-12-406 16</inkml:trace>
  <inkml:trace contextRef="#ctx0" brushRef="#br1" timeOffset="191396.58">23352 10868 210 0,'5'-4'43'0,"-2"1"-1"16,2-1 4-16,1-1 7 0,-1-3-9 16,0 3-2-16,-2 0-3 15,2-3 1-15,-2 3 4 16,-3-2-11-16,0 1-1 16,0 5-4-16,-11-2-9 15,-5 3-3-15,-4 0 2 16,-2 0-2-16,-8 7 1 0,4 6-17 15,-3 4 15-15,4 3-3 16,3 1-4-16,6 4-5 16,6-2-1-16,9 1-2 15,1-3 1-15,8 0 1 16,9-5-2-16,8-3 0 0,4-2 1 16,3-6-2-16,6-3 3 15,-1-2-1-15,-1 0 2 16,1-7-2-16,-7-4-1 15,-3-3 3-15,-9-4-1 16,-5 0-2-16,-8-3 2 0,-5-3-1 16,0 1-2-16,-16 0-6 15,-4 3-5-15,-3 5-2 16,-1 0-2-16,4 7 7 16,6 6-22-16,7 2-26 15,7 0-20-15,0 0-44 0,14 2-146 16</inkml:trace>
  <inkml:trace contextRef="#ctx0" brushRef="#br1" timeOffset="192359.43">23803 10880 182 0,'0'-5'137'16,"0"-1"-72"-16,0 1 10 15,0-1-19-15,0 2-20 16,-3 0-12-16,-4 3-4 0,-3 1-9 16,-4 0-6-16,-1 0 1 15,-2 8 1-15,-1 4 4 16,-2 3 4-16,0 5 0 15,4-1-2-15,4 2-6 16,3-1-2-16,5 2-2 0,4-5 2 16,6-1 0-16,9-1-1 15,11-3 3-15,2-1 1 16,6-6 0-16,2-1 1 16,-2-4-3-16,-5 0-4 15,1-8-1-15,-9-6 1 16,-5-2 3-16,-9-5 7 15,-5-2-8-15,-2-3 3 0,-7 4-5 16,-10-2 0-16,-5 5-1 16,2 5 4-16,-2 3-17 15,3 5-17-15,7 5-18 0,9 1-31 16,3 0-82-16</inkml:trace>
  <inkml:trace contextRef="#ctx0" brushRef="#br1" timeOffset="192893.83">24073 10755 277 0,'-2'-3'41'0,"0"-2"14"15,2 1 10-15,0 4-21 16,0-2-8-16,0 0-17 15,0 2-5-15,0 0 3 16,0 0 0-16,0 0 3 0,0 0-6 16,0 0-2-16,0 0 4 15,0 0 5-15,0 0 7 16,0 0-6-16,6 0-1 16,-3 7-3-16,1-1-7 0,2 0-7 15,0 8 8 1,0-2 1-16,1 3-3 0,0 4-1 15,-2 0 0-15,5 5-3 16,-3 1 1-16,0 1-1 16,0-1-2-16,2 0 0 15,0-1 0-15,0-5-1 0,-2-1 0 16,-1-2-2-16,-5-2 0 16,-1 1-3-16,0-7-27 15,-9-1-54-15,-2-7-163 16</inkml:trace>
  <inkml:trace contextRef="#ctx0" brushRef="#br1" timeOffset="197413.84">21993 11364 636 0,'0'-4'115'0,"0"1"-70"16,0 3 5-16,3 0-30 16,4 10-9-16,0 8-3 15,3 4-1-15,0 1-4 16,9 2 1-16,-4-4-2 15,-1 0 1-15,4-4-1 16,-2-5 0-16,5-5-3 0,-3-7 4 16,5-7 0-16,4-12 6 15,4-12 1-15,0-4-3 16,-1-9-2-16,-1 2-2 16,-2 2-3-16,-5 6-1 15,-7 8-9-15,-1 8-30 0,-1 9-48 16,-2 7-88-16,0 2-157 15</inkml:trace>
  <inkml:trace contextRef="#ctx0" brushRef="#br1" timeOffset="197808.65">22609 11353 422 0,'-2'-4'223'16,"-1"-1"-181"-16,3 5 31 15,0 0-50-15,0 0-13 16,3 9-9-16,4 2 0 16,1 3 2-16,1 0 0 15,-1 3 0-15,-1-7 0 0,3-1 0 16,-1-6 2-16,1-3 10 16,2-5 17-16,5-11-3 15,5-11-13-15,5-3-8 16,5-8-7-16,2 3-1 15,2 1-4-15,-2 4-42 0,-2 3-89 16,-7 4-183-16</inkml:trace>
  <inkml:trace contextRef="#ctx0" brushRef="#br1" timeOffset="201670.75">24112 10996 218 0,'2'-5'260'16,"-2"-2"-243"-16,0-1 25 15,0 5-2-15,-5 1-4 0,-8 4-24 16,-8-2-6-16,-12 0-3 15,-12 0 1-15,-14 0-2 16,-15-2-1-16,-16-3 3 16,-12-3 1-16,-9-1 12 15,-10 1 14-15,-3-1 2 16,-5 3-3-16,9 3-17 16,3 1 12-16,10 2-9 0,13 0-4 15,13 0-6-15,17 4 1 16,10 0 3-16,14 1-9 15,10 0 2-15,6 0-4 16,9 2 1-16,3-1 0 0,3-1 0 16,6 1-1-16,-1 1 0 15,1-2 1-15,3 1 1 16,-2-3-1-16,2 1-3 16,0-1 6-16,0 0-4 15,4 1 2-15,3 0 3 0,0 0-2 16,6-1-4-16,2 1 2 15,11-3 2-15,6-1 0 16,13 0 1-16,14 0 0 16,12 0-2-16,15-1-1 15,11-3 2-15,7 1-2 0,4 3 1 16,-1 0-2-16,-3 0 1 16,-5 0-6-16,-7 0-10 15,-10 3-1-15,-4 1-11 16,-12-3-6-16,-2-1-40 15,-11 0-33-15,-12-5-242 0</inkml:trace>
  <inkml:trace contextRef="#ctx0" brushRef="#br1" timeOffset="-209586.89">3523 11715 452 0,'0'0'45'15,"0"0"-8"-15,0 0 9 16,0 0-11-16,0 0-1 16,2 0-3-16,7 0-1 15,-1-1-6-15,6-3 11 0,-1 0-9 16,6 1-7-16,2-1-1 16,4 1-5-16,0 1-4 15,4-1-2-15,0 1-3 16,1 0-4-16,1 2 4 15,-2 0-3-15,-7-2-2 0,2 2 2 16,-7 0-1-16,-5 0 0 16,-4 0 2-16,-1 0-2 15,-6 0 1-15,1 0-2 16,0 0 3-16,-2 0 1 16,0 0-1-16,0 0 2 15,0 0-6-15,0 0 0 0,2 0-25 16,-2 0-68-16,1-6-93 15</inkml:trace>
  <inkml:trace contextRef="#ctx0" brushRef="#br1" timeOffset="-207257.96">4604 11574 413 0,'-2'0'83'16,"1"0"-46"-16,-2 0 12 15,3 0-13-15,0 0-6 16,0 0-4-16,0 0-3 0,0 0 2 15,0 0-2-15,0 0-6 16,0 0-2-16,0 0-3 16,3 2-14-16,4 0 18 15,3-1 2-15,7 2 0 0,2-3-1 16,3 0-4-16,5 0-4 16,0 0-3-16,2 0-3 15,-2 0-1-15,-5-4 0 16,0 0-4-16,-6 2 2 15,-5 2 2-15,-4-1-2 0,-5-1 0 16,1 0 2-16,-3 2-1 16,0-2 0-16,2 1-1 15,6-3-18-15,4-2-41 16,2-2-125-16,8-6-291 16</inkml:trace>
  <inkml:trace contextRef="#ctx0" brushRef="#br1" timeOffset="-206534.27">5736 11582 292 0,'0'0'78'15,"-1"0"-35"-15,1 0 18 16,0 0-16-16,0 0-21 0,0 0-8 16,1 0 7-16,4 0 14 15,0 0-10-15,0 0 5 16,2 0-2-16,0 0 0 15,5-3-7-15,2 3-20 16,0-1 13-16,6 1-3 16,3-4-4-16,2 2-3 0,4 1-2 15,0-3-2-15,2 1-1 16,-4-1 1-16,-3 3-1 16,-2-4 1-16,-4 4-3 15,-4-1 1-15,-3 0 2 16,-4 0-1-16,-3 1 0 0,-1-1 1 15,-1 0 0-15,0 1-2 16,0 1-1-16,-1-4-21 16,1 0-36-16,2-5-98 15,-1 0-430-15</inkml:trace>
  <inkml:trace contextRef="#ctx0" brushRef="#br1" timeOffset="-199938.45">8454 10689 616 0,'7'-27'44'0,"-3"2"-26"16,-3 5 19-16,-1 0 7 0,0 7-7 15,-12 7-25-15,-3 3 1 16,-4 3-4-16,-3 4 1 16,-3 13-9-16,3 5 2 15,3 6-4-15,2 1 3 16,9 3-1-16,6 2-1 0,2 4 3 15,16-3 0 1,7 3-2-16,8-3 0 0,1 3-3 16,-2-2 3-16,-6-1-6 15,-7-1-9-15,-12 2-1 16,-8-4-2-16,-18-5 2 0,-11-1 13 16,-5-4 4-16,-4-8-2 15,6-2 20-15,6-4 1 16,10-5-7-16,9 1-3 15,10 0-6-15,7 1-5 16,20 5-3-16,5 6-1 16,5 6-9-16,-1 6-7 0,-7 10-17 15,-12 6 6-15,-12 6 16 16,-5 4 14-16,-12 2 12 16,-5-5 22-16,0-4-8 15,2-7 7-15,8-5-9 16,7-8-10-16,4-12-9 15,19-4-3-15,11-9-17 0,10-2-83 16,7-22-192-16</inkml:trace>
  <inkml:trace contextRef="#ctx0" brushRef="#br1" timeOffset="-199272.69">9084 10797 629 0,'0'-6'77'0,"-9"2"-19"0,-4 4-1 16,-8 4-24-16,-8 13-13 16,-5 12-7-16,-6 10-2 15,1 14 4-15,3 5-4 16,13 3-5-16,7 2-1 15,14-1-3-15,4-5-1 16,21-6 1-16,13-1-2 0,7-6-3 16,9-7-14-16,3-12-24 15,5-9-41-15,-3-12-117 16</inkml:trace>
  <inkml:trace contextRef="#ctx0" brushRef="#br1" timeOffset="-198354.68">9483 11025 447 0,'0'-14'105'16,"0"-6"-54"-16,0 2 8 15,-2 0 1-15,-5 2-23 16,-4 3-9-16,-3 3-4 0,-5 5 1 16,-2 2-7-16,-2 3-8 15,-4 6-3-15,0 12-7 16,1 4 2-16,4 4 0 15,2 5-2-15,6-5-1 16,8 1 0-16,4-4 0 16,2-5 0-16,5-4 1 0,12-7 0 15,3-5-1-15,2-2 0 16,5 0-2-16,-1-10 3 16,-3-7 0-16,3-1 0 15,-7 1 0-15,-1-3 2 16,-2 2 2-16,-5 4 6 15,-2 3 3-15,-2 4-1 0,-4 4-2 16,1 3-6-16,-1 3-4 16,0 17 0-16,2 1 1 15,2 11 1-15,2 6-1 16,-1 3-2-16,0 0 1 0,3 1 0 16,-4 0 0-16,3-6-7 15,-4-4-1-15,1-11 2 16,-1-7 3-16,2-9 3 15,-1-5 1-15,-1-6 4 16,5-16 6-16,0-8-2 16,3-6 0-16,3-3-2 0,-1-2-4 15,0 2 0-15,-2 4-3 16,-1 10-1-16,-2 6-1 16,-3 6-19-16,5 8-38 15,0 5-76-15,2 0-126 16</inkml:trace>
  <inkml:trace contextRef="#ctx0" brushRef="#br1" timeOffset="-198003.66">10085 11130 635 0,'-2'-12'147'16,"-4"1"-116"-16,-5 2 18 15,-3 9-13-15,1 0-19 16,-2 3-15-16,-2 14-2 0,-1 4 0 16,4 8-2-16,3-1 0 15,3 2 2-15,7-1-2 16,1-4 0-16,3-6 0 16,8-6-1-16,5-8 0 15,6-5 3-15,0-2 2 0,1-14-1 16,-2-3 0-16,-2-4 1 15,-6-4 2-15,-6 2 3 16,-4 1-6-16,-3 5 2 16,-4 5-1-16,-3 3-4 15,0 2-4-15,3 7-19 0,4 2-30 16,2 0-73-16,14 0-88 16</inkml:trace>
  <inkml:trace contextRef="#ctx0" brushRef="#br1" timeOffset="-197857.75">10418 11146 606 0,'8'3'191'0,"-5"-1"-134"15,-3 9-20-15,0 5-3 16,0 5-12-16,-9 6-12 16,-5 7-9-16,-8 4-5 0,-12 1-45 15,-7 2-157-15</inkml:trace>
  <inkml:trace contextRef="#ctx0" brushRef="#br1" timeOffset="-189024.25">10720 10908 450 0,'1'-12'112'16,"6"-2"-42"-16,-2 7 25 16,0 0-28-16,-3 1-13 15,0 5-22-15,-1 1-12 16,3 0-7-16,-1 10-11 0,1 10 1 16,1 7 3-16,3 4-2 15,-1 9 1-15,-2-1-1 16,2 4-2-16,3-3 0 15,-3-5 0-15,-2-5-3 16,2-5 1-16,1-7-5 0,-3-2-18 16,-2-7-28-16,-1-9-42 15,-2 0-52-15,0-13-62 16</inkml:trace>
  <inkml:trace contextRef="#ctx0" brushRef="#br1" timeOffset="-188661.3">10731 10966 623 0,'-4'-27'64'16,"4"0"0"-16,8 1-18 16,16 6-12-16,9 3-7 15,5 4-17-15,6 3-3 16,0 9 2-16,-2 1-5 0,-6 4-3 16,-9 10-1-16,-16 5-3 15,-11 5 0-15,-4 2-2 16,-21 1-5-16,-9-2-3 15,-4-3 2-15,1-3 9 16,3-6 3-16,7-6 1 0,8-4 4 16,9-1 10-16,10-2-3 15,0 2-5-15,18 0-4 16,7 5-2-16,5 5 2 16,4 3-4-16,5 4 4 15,-5 5-2-15,-2-2-1 0,-3 3 0 16,-7-2-1-16,-3-1 0 15,-6-6 0-15,-3-2-8 16,-4-4-12-16,-3-7-27 16,2-3-35-16,-3 0-63 15,4-15-94-15</inkml:trace>
  <inkml:trace contextRef="#ctx0" brushRef="#br1" timeOffset="-188428.97">11271 10937 707 0,'0'-3'56'0,"0"-10"16"16,0 8-26-16,2 5-23 15,3 10-16-15,6 8-5 16,-2 4 2-16,3 5 0 16,0 3-3-16,-2-4-1 0,-3 5 2 15,-2-3-5-15,0-6-9 16,-4-3-14-16,-1-4-20 15,0-6-24-15,-6-6-52 16,-2-3-11-16,-5-5-190 16</inkml:trace>
  <inkml:trace contextRef="#ctx0" brushRef="#br1" timeOffset="-188112.53">11230 10941 582 0,'0'-25'64'0,"7"0"11"16,13 7-27-16,7 3-9 15,7 6-12-15,5 4-14 0,2 5 1 16,1 0-1-16,-8 13-7 16,-5 3-5-16,-13 2-3 15,-11 5 0-15,-5-1-1 16,-12 0-4-16,-10-4-1 16,-5-1 6-16,4-5 4 0,2-1-1 15,4-4-2-15,8 0 6 16,7-1-1-16,2 1-3 15,13 1 3-15,10 5-4 16,8-1 3-16,4 3-4 16,7 1 2-16,-2 0-2 0,-5 0 1 15,-2 0-13-15,-8-3-19 16,-7-3-14-16,-9-3-22 16,-4-1-30-16,-5-6-34 15,-1 0-113-15</inkml:trace>
  <inkml:trace contextRef="#ctx0" brushRef="#br1" timeOffset="-187869.51">11799 10789 624 0,'11'-13'84'16,"1"5"-33"-16,2 6 15 15,5 2-29-15,4 16-11 16,1 9-15-16,0 9-1 15,5 9-2-15,0 10-1 16,-4 6-6-16,-3 6 1 16,-8 0-3-16,-9 2 1 0,-3-5-1 15,-2-8-12-15,-14-10-19 16,-6-8-13-16,-3-15-29 16,1-14-78-16,4-7-82 15</inkml:trace>
  <inkml:trace contextRef="#ctx0" brushRef="#br1" timeOffset="-187645.16">12487 11194 735 0,'11'0'53'0,"-8"2"-20"16,2 5 13-16,1 2 0 15,0 7-21-15,-4 2-11 16,-2 5-1-16,0 4-2 0,-8 5-8 16,-13 4-3-16,-19 3-10 15,-10-5-73-15,-20-7-284 16</inkml:trace>
  <inkml:trace contextRef="#ctx0" brushRef="#br1" timeOffset="-183843.23">13253 10722 433 0,'0'-6'123'16,"0"-2"-85"-16,0 5 32 15,-2 0-11-15,1 3-5 0,1 0-30 16,-4 0-17-16,1 0 0 16,-6 9-6-16,2 4 14 15,-8 2 6-15,1 7-4 16,-4 3-2-16,1 3-3 15,0 7-2-15,0 0 0 0,5 6-2 16,2-2-4-16,6 4 0 16,4-6-2-16,2-1-1 15,14-2 0-15,5-5 3 16,6-4-1-16,4 0-3 16,1-2 1-16,1 0-4 15,-1-2-17-15,0-1-33 0,-5-2-54 16,-3-6-122-16</inkml:trace>
  <inkml:trace contextRef="#ctx0" brushRef="#br1" timeOffset="-180615.19">13728 10944 423 0,'5'0'143'0,"-3"-5"-95"0,-2 0 23 15,0-3-3-15,0 0-17 16,0-5-23-16,0 2-8 16,-2-3 3-16,-8 3-9 15,-4-1-6-15,-3 4-4 0,-8 3-2 16,-4 4-2-16,0 1 1 16,-1 1 0-16,-1 13 1 15,7 1-2-15,5 3 2 16,8 3-1-16,4 3-1 15,7-2-1-15,5-2 0 16,12-2 0-16,6-6 1 0,3-4 1 16,5-6-3-16,-2-2 0 15,-2-6-1-15,-4-8 2 16,-4-2 1-16,-5-2 2 16,-4-2 0-16,-2 2 4 15,-3 4 5-15,-1 0 2 0,-1 5 1 16,-1 4-5-16,0 5-2 15,1 0-4-15,4 3-4 16,1 14 2-16,3 2-1 16,-1 6 1-16,3 7 0 0,-1 2-2 15,1-2 2-15,-2 3-1 16,1-2 0-16,-1-4 0 16,0-8 0-16,-4-5 0 15,4-5 0-15,-2-6 1 16,-2-5-1-16,4 0 1 0,-4-11 2 15,0-5-1 1,2-5 1-16,1-4 2 0,-2-2-1 16,1-1-2-16,-2 3-2 15,1 5 1-15,-3 5-5 16,-3 6-13-16,1 6-22 0,1 3-27 16,-1 0-76-1,2 9-51-15</inkml:trace>
  <inkml:trace contextRef="#ctx0" brushRef="#br1" timeOffset="-179855.59">14232 11086 476 0,'-7'-10'194'0,"2"3"-142"15,3 2 20-15,0 2-8 0,2 3-20 16,0 0-20-16,4 8-18 15,3 6 4-15,0 4 6 16,2 4-6-16,-2 3 0 16,-3 0-7-16,-1 1-4 15,1-2 5-15,-4 1-5 0,0-4-3 16,0-3-17-16,2-6-19 16,1-2-32-16,5-9-58 15,2-1-60-15</inkml:trace>
  <inkml:trace contextRef="#ctx0" brushRef="#br1" timeOffset="-179705.06">14552 11166 696 0,'5'0'103'16,"-1"0"-54"-16,-1 7-4 16,-1 5-11-16,-2 6-14 15,0 5-13-15,-2 2-4 0,-10 5-3 16,-8-1-21-1,-9 0-99-15,-6-9-422 0</inkml:trace>
  <inkml:trace contextRef="#ctx0" brushRef="#br1" timeOffset="-177716.35">15179 10880 250 0,'0'-5'357'0,"0"-2"-324"15,0 3 29-15,-6 1 12 16,-1 0-40-16,-2 3-12 16,-3 0-16-16,-3 6 7 0,-3 3 7 15,-4 5-7-15,-1 6-2 16,-1 3 0-16,0 2-2 15,2 6-3-15,2 1-2 16,10-1-3-16,3 1 1 0,7-1-1 16,1-4 0-16,18-2 0 15,9-4-1-15,4-3 0 16,6-3-4-16,3-5-6 16,-2-3-18-16,3-3-22 15,-4-4-21-15,-4 0-52 16,-9 0-3-16,-3-9-235 15</inkml:trace>
  <inkml:trace contextRef="#ctx0" brushRef="#br1" timeOffset="-177520.54">14974 11078 327 0,'-9'-5'306'16,"9"0"-265"-16,3 1 23 15,19 1-31-15,14 3-12 16,7 0-9-16,7-3-9 0,4 3-3 16,4 0 1-16,0-3-36 15,-5-6-106-15,-8 0-104 16</inkml:trace>
  <inkml:trace contextRef="#ctx0" brushRef="#br1" timeOffset="-177266.65">15569 10834 354 0,'12'0'315'0,"3"7"-255"16,-1 4-19-16,4 6 14 15,1 8-6-15,1 6-21 16,-2 6-13-16,-4 4-2 15,-1 0-6-15,-8 6-3 0,-5-7-1 16,-4 2-5-16,-13-8-8 16,-8-2-22-16,-4-7-33 15,-5-9-31-15,2-9-60 16,-1-5-190-16</inkml:trace>
  <inkml:trace contextRef="#ctx0" brushRef="#br1" timeOffset="-176697.22">16000 10532 709 0,'-14'-17'50'0,"14"1"-22"16,12 7 0-16,17 7-8 0,6 2-3 15,8 2-10 1,3 16-5-16,-6 6 1 0,-7 9-1 15,-13-1-3-15,-15 8-2 16,-10 3-3-16,-20-1 2 16,-6-2 3-16,-6-2 2 15,1-4 2-15,4-2 7 0,11-4 2 16,8-3-3-16,11-3-2 16,2-2-2-16,22-6-3 15,5-2 1-15,11-3-2 16,-4 0 0-16,-4-3-4 15,-4-1-4-15,-12 0 3 0,-11 4 4 16,-3 2 0-16,-9 5 3 16,-4 3 9-16,-2 8 6 15,1 1-6-15,7 5 0 16,5 4-1-16,2 1-4 0,4 1 0 16,8-3-2-1,-2-1-3-15,-4-4-2 0,-6-4 0 16,-22-4-29-16,-18-4-25 15,-24-4-68-15,-16-8-168 16</inkml:trace>
  <inkml:trace contextRef="#ctx0" brushRef="#br1" timeOffset="-175758.09">8446 12227 264 0,'-3'-11'45'16,"1"-3"-15"-16,2 0 5 15,0-1 6-15,0 2 6 16,0-4-9-16,0 3 1 16,5 0-1-16,-3-1-1 15,2 1-3-15,-4 3 9 16,0 1-8-16,-11 5-8 0,-5 1-15 15,-6 4-7-15,-5 0-1 16,-3 4 21-16,6 8-3 16,0 4-4-16,6 7 1 15,7-1-14-15,9 5 2 16,2 1-1-16,11 0-4 0,12 3 0 16,6-1 0-16,0-2-1 15,-3-1-3-15,-2-2 1 16,-9-3-11-16,-8-4-7 15,-7-4 7-15,-14-3 9 16,-7-4 4-16,-2 0 2 0,-1-6-2 16,5 1 2-16,3 0 7 15,9 0-6-15,7 3-2 16,0 4-9-16,12 7 5 16,6 5-1-16,1 6-4 0,-2 4-24 15,-5 2-9-15,-4 1 8 16,-8 0 18-16,0-2 15 15,-8-5 16-15,3-2 13 16,1-4 9-16,4-1-8 16,7-4-11-16,15-3-5 15,16-4-9-15,14-2-4 0,11-5-18 16,12-2-109 0,8-9-355-16</inkml:trace>
  <inkml:trace contextRef="#ctx0" brushRef="#br1" timeOffset="-165308.31">5631 12361 625 0,'-7'-4'89'16,"-3"-9"-19"-16,9 8-12 0,1 2-13 15,0 3-17-15,1 0-15 16,7 0-3-16,-1 12-2 16,4 8-3-16,-2 1-1 15,0 9-1-15,1 3 0 16,-1 0-3-16,3-1 2 16,-6-3-1-16,3-2-1 0,-1-6 0 15,-4-4-4-15,1-7-10 16,-2-3-11-16,-1-5-17 15,-2-2-17-15,0-2-33 16,0-10-42-16,0-3-137 0</inkml:trace>
  <inkml:trace contextRef="#ctx0" brushRef="#br1" timeOffset="-164888.25">5656 12444 302 0,'-7'-8'82'16,"-1"-5"12"-16,5 1-23 16,3-8-10-16,0 2-7 15,7-3-8-15,11-2-7 16,8 1-20-16,6 1 1 16,0 5 1-16,4 3-5 0,-4 8 0 15,-5 5-7-15,-5 0-8 16,-12 16-2-16,-10 7 0 15,0 4-1-15,-13 2-6 16,-8-1 1-16,0-3 4 16,1-6 2-16,2-2 3 0,8-6 0 15,3-8 1-15,7-3 2 16,7 0 5-16,12 0-8 16,10 0-2-16,6 0 2 15,7 0-3-15,-3 7 1 16,-8 5 0-16,-6 6-2 0,-11 4 1 15,-14-1-3-15,-7 4 4 16,-20-3-1-16,-9-1-1 16,-6-7 3-16,-2 1 0 15,7-10-2-15,10-5-23 16,13-2-86-16,14-21-300 16</inkml:trace>
  <inkml:trace contextRef="#ctx0" brushRef="#br1" timeOffset="-163149.69">9204 12047 686 0,'-14'-7'53'16,"-7"5"-11"-16,-3 2 0 0,-3 10-12 16,-4 15-5-16,-1 12-12 15,2 7-3-15,4 9 6 16,11 5-11-16,1 0-2 15,14-1-2-15,0-1-2 16,19-8 1-16,6-5 1 0,6-9-5 16,4-8-25-16,6-8-41 15,0-14-67-15,1-4-104 16</inkml:trace>
  <inkml:trace contextRef="#ctx0" brushRef="#br1" timeOffset="-162577.69">9503 12329 532 0,'1'-15'44'16,"-1"-1"-11"-16,0-2 24 15,0 0-1-15,0-1-29 16,-6 3-7-16,-9 1 3 15,-4 7-1-15,-2 2-13 0,-7 6-5 16,-5 2 2-16,3 10 0 16,1 6-1-16,5 6 1 15,9-1-2-15,3 0 0 16,12-3-4-16,0-3 0 16,10-2 0-16,6-5 1 15,6-6 0-15,3-4 0 16,-1 0-1-16,0-4 1 0,1-6 0 15,-5-1 0-15,-2-1 1 16,-5 3 4-16,-5 0 13 16,-1 5-1-16,-1 2-6 0,-5 2-7 15,3 4-5-15,0 10 0 16,3 6-1-16,-2 5 2 16,6 7-2-16,-3 2 1 15,-1 1-1-15,1 0 2 16,1-5-2-16,1-5-1 0,-3-5 0 15,0-8 1-15,0-5 1 16,-1-7 0 0,1 0 3-16,0-14 2 0,-2-6 1 15,2-5 2-15,1-5 1 16,1-2-2-16,-2-2-5 16,1 3-2-16,2 5 0 0,-1 4-9 15,-2 10-14-15,-1 8-30 16,4 4-61-16,-5 0-85 15,6 9-156-15</inkml:trace>
  <inkml:trace contextRef="#ctx0" brushRef="#br1" timeOffset="-162280.43">9885 12411 726 0,'0'-14'44'0,"-4"3"29"15,-3 4-27-15,4 7-14 0,-5 0-22 16,3 14-11-16,0 5-1 16,3 10 2-16,2-1-2 15,0 3 2-15,2-1 0 16,8-5-1-16,5-5 0 16,-1-6-3-16,1-7-3 0,2-7 3 15,-2-3 5-15,-5-13 0 16,-1-6-2-16,-3-6 4 15,-6-3-2-15,0-1 1 16,-9 4-8-16,-2-1-19 16,1 8-37-16,0 5-35 0,5 5-42 15,5 6-121-15</inkml:trace>
  <inkml:trace contextRef="#ctx0" brushRef="#br1" timeOffset="-162140.55">10112 12471 579 0,'0'14'87'16,"0"-1"-1"-16,0 5-21 16,0 3-46-16,0-1-17 15,-5 0-32-15,-2-4-117 16,2-11-368-16</inkml:trace>
  <inkml:trace contextRef="#ctx0" brushRef="#br1" timeOffset="-161702.6">10655 12205 667 0,'0'-12'78'0,"0"1"-3"16,0 6-16-16,0 3-19 0,2 2-20 16,5 5-16-16,1 12-3 15,4 6 5-15,-2 5-6 16,5 8 3-16,-4-2-3 16,-3 2 1-16,2-3-4 15,-5-1-16-15,-3-4-22 16,-2-9-51-16,0-6-47 0,0-8-10 15,-3-5-181-15</inkml:trace>
  <inkml:trace contextRef="#ctx0" brushRef="#br1" timeOffset="-161346.18">10660 12316 513 0,'-7'-29'98'0,"4"-1"-33"16,3 2 16-16,5 3-32 15,15 1-14-15,6 5-16 16,4 6-5-16,6 6 1 15,-2 7-5-15,-4 0-6 0,-6 11-2 16,-8 7-3-16,-11 5 0 16,-5 2-5-16,-12 0-9 15,-8 2-9-15,-6-6 10 16,5-5 12-16,3-3 3 16,4-4-1-16,6-1 1 15,10 2 0-15,-2 0 0 0,17 5 1 16,4 2 0-16,8 5-1 15,-2 3-1-15,-2 0 0 16,-7-1 1-16,-9 2 0 16,-9-3-4-16,-6-3 2 15,-15-3-2-15,-7-6 4 0,-2-2 0 16,4-6 0-16,1-3 0 16,8 0-2-16,12-9-17 15,5-5-33-15,18-7-101 16,13-4-134-16</inkml:trace>
  <inkml:trace contextRef="#ctx0" brushRef="#br1" timeOffset="-161153.78">11169 12265 740 0,'2'-13'91'0,"-2"4"-40"16,0 7-3-16,0 2-29 0,1 7-7 15,3 11-11-15,1 7 0 16,2 6 1-16,1 4-3 15,1 5 3-15,-1 2-3 16,-4-1-1-16,-4-2-21 16,0-4-21-16,0-9-49 15,-7-8-90-15,-2-13-134 0</inkml:trace>
  <inkml:trace contextRef="#ctx0" brushRef="#br1" timeOffset="-160774.52">11178 12329 516 0,'0'-22'195'16,"3"-3"-156"-16,10 2-1 15,6 5 8-15,10 4-13 16,0 7-19-16,3 5-12 16,-1 2 1-16,-6 9 0 0,-9 7-3 15,-10 7-2-15,-6 2-9 16,-13 0-19-16,-11 0 2 15,-2-4 0-15,-3-3 25 16,6-4 4-16,6-1 0 16,10-4 4-16,7 2 1 15,4 1-5-15,18 1 1 0,6 4 1 16,6 1-3-16,-3 4-2 16,-2-1 0-16,-11 3 1 15,-13-5-8-15,-3 1-8 16,-19-6 24-16,-10-2-6 0,-3-3 0 15,-4-2-4-15,5-3 5 16,8-4 1-16,6 0-2 16,14-2-7-16,1-8-47 15,18-10-103-15,12-5-196 16</inkml:trace>
  <inkml:trace contextRef="#ctx0" brushRef="#br1" timeOffset="-160532.75">11609 12140 33 0,'12'-22'734'16,"-1"6"-676"-16,5 11-11 16,9 5-19-16,2 18-2 0,7 10-10 15,6 11-9-15,-2 9-2 16,1 9-2-16,-7 8-3 16,-6-1 0-16,-12 2 1 15,-11-5-2-15,-5-6 1 16,-17-10-11-16,-9-10-6 0,-5-13-6 15,4-10-6-15,8-8-5 16,8-4-10-16,13-7-27 16,9-9-32-16,23-6-56 15,9-1-153-15</inkml:trace>
  <inkml:trace contextRef="#ctx0" brushRef="#br1" timeOffset="-160392.15">12221 12584 585 0,'22'9'98'16,"-12"-1"-33"-16,-8 5-8 15,-2 3-8-15,-3 4-6 16,-14 1-27-16,1 4-12 16,-2 0-1-16,2 2-10 0,0-8-54 15,2-4-90-15,4-12-231 16</inkml:trace>
  <inkml:trace contextRef="#ctx0" brushRef="#br1" timeOffset="-159978.51">13241 12038 644 0,'17'-22'53'0,"-10"4"4"16,-7 13 9-16,-2 5-20 15,-18 5-29-15,-7 20-17 16,-4 13 2-16,-1 9 4 16,0 11-2-16,8 8 0 0,10 9-1 15,9 0-1-15,7-3-1 16,10-3-1-16,13-10-9 16,7-9-27-16,11-13-24 15,2-15-47-15,6-13-55 16</inkml:trace>
  <inkml:trace contextRef="#ctx0" brushRef="#br1" timeOffset="-159545.02">13699 12347 650 0,'0'-33'76'16,"-18"3"-45"-16,-5 7-7 0,-9 9 5 15,-5 10-10-15,-2 4-12 16,0 11-7-16,3 12-1 15,7 5 1-15,7 4-3 16,12 3 1-16,10-7 1 16,1-1-3-16,19-10-3 15,5-7 2-15,2-10-2 0,4 0 3 16,-1-11 4-16,4-9 0 16,-7-1 1-16,0 1 8 15,-3 2 8-15,-5 8-2 16,-4 6 5-16,-5 4-9 0,-1 9-7 15,-5 14-6 1,2 11 2-16,-5 9 0 0,3 3-1 16,-1 1 1-16,-1-5 0 15,3-8-2-15,-1-7-6 16,2-15 5-16,1-8 3 16,5-4 4-16,1-14 14 0,3-13 12 15,4-5-13-15,1-7-2 16,1-3-4-16,-2 2-6 15,-3 4-4-15,1 4-4 16,-4 9-23-16,3 12-34 16,-1 4-64-16,2 7-125 0</inkml:trace>
  <inkml:trace contextRef="#ctx0" brushRef="#br1" timeOffset="-159372.05">14198 12512 749 0,'0'4'79'16,"0"1"-27"-16,0 4-14 0,0 5-12 16,0 6-12-16,3 3-11 15,1 2-2-15,2 6 1 16,-1-3-23-16,2-3-26 0,2-5-67 16,4-9-101-16</inkml:trace>
  <inkml:trace contextRef="#ctx0" brushRef="#br1" timeOffset="-159238.78">14530 12609 724 0,'4'-4'95'15,"-4"2"-39"-15,0 2-32 16,-5 13-21-16,-4 5-1 16,-2 5-5-16,2 0-60 15,2-5-140-15</inkml:trace>
  <inkml:trace contextRef="#ctx0" brushRef="#br1" timeOffset="-158760.75">15277 12186 630 0,'-2'-14'27'0,"-11"2"14"0,-8 6 14 16,-4 6-20-16,-5 1-7 16,-3 21-17-16,-2 6-6 15,1 10 8-15,1 6 1 16,11 1-6-16,8 3-2 15,8-3-4-15,6-4-1 0,12-7 0 16,10-7-2-16,8-8 1 16,8-6-2-16,3-8-12 15,-1-5-21-15,2-2-46 16,-9-14-76-16,-11-7-243 16</inkml:trace>
  <inkml:trace contextRef="#ctx0" brushRef="#br1" timeOffset="-158611.07">15019 12373 666 0,'-4'-5'40'0,"6"1"-1"0,25 2-7 15,14 2-31 1,17 0 0-16,6 0-6 0,6-3-19 16,0-1-22-16,-5-1-75 15,-13-8-246-15</inkml:trace>
  <inkml:trace contextRef="#ctx0" brushRef="#br1" timeOffset="-158411.01">15532 12166 695 0,'-2'0'59'0,"2"0"0"16,8 9-28-16,9 13 1 0,4 6-1 15,4 9-14 1,-4 5-6-16,-6 2-4 0,-8 1-6 15,-7 3-2-15,-11-7-5 16,-16-2-29-16,-5-6-40 16,-2-12-50-16,-5-11-26 0,12-10-243 15</inkml:trace>
  <inkml:trace contextRef="#ctx0" brushRef="#br1" timeOffset="-157585.12">16100 11990 625 0,'-11'-20'58'0,"3"3"10"16,8-1-10-16,0 5-13 15,12 6-22-15,4 3-18 16,5 4-4-16,5 4 2 16,-5 14-3-16,-1 7 0 15,-8 5-1-15,-6 7-1 16,-6 3 2-16,-3 3 0 0,-12-1-1 15,-1-4 1-15,-1-3 2 16,9-6-2-16,3-4 0 16,5-8 0-16,0-2 0 15,12-6-1-15,10-2 1 16,5-5 1-16,-3-2-3 0,-1-2-4 16,-2 2 2-16,-13-3 3 15,-6-3 5-15,-2 4 7 16,-10 2 4-16,-4 0-3 15,1 4-1-15,-1 12-5 16,6 9-1-16,6 5-2 0,2 10-2 16,0 2-2-16,12 6 3 15,5-1-2-15,-5-1-2 16,-4-3-2-16,-8-5-6 16,-8-6 0-16,-21-4 4 15,-14-8 2-15,-9-2 2 16,-14-8-18-16,-9-4-54 0,-8-6-140 15</inkml:trace>
  <inkml:trace contextRef="#ctx0" brushRef="#br1" timeOffset="-156385.95">7022 13791 374 0,'0'0'50'15,"0"-3"47"-15,0-1-18 16,0 2-17-16,0 0-3 0,0 2-28 15,0 0-3-15,0 0-6 16,0 0-11-16,0 2-12 16,4 7-2-16,-2 9 0 15,4 7-39-15,1 4-54 16,-2 3-35-16,2 0-157 16</inkml:trace>
  <inkml:trace contextRef="#ctx0" brushRef="#br1" timeOffset="-156252">7012 14469 455 0,'-5'13'9'15,"5"-4"14"-15,0 0-5 16,2-1-15-16,10-1-16 16,4 3-158-16</inkml:trace>
  <inkml:trace contextRef="#ctx0" brushRef="#br1" timeOffset="-156118.42">7031 14897 525 0,'-12'9'7'0,"10"-3"-8"0,2-5-67 16,5 1-172-16</inkml:trace>
  <inkml:trace contextRef="#ctx0" brushRef="#br1" timeOffset="-156002.89">6995 15208 575 0,'-5'7'4'0,"5"-6"-67"16,5-1-111-16</inkml:trace>
  <inkml:trace contextRef="#ctx0" brushRef="#br1" timeOffset="-109564.55">22826 7445 413 0,'5'-16'49'0,"-2"0"-16"16,-1-2 7-16,1 2-7 15,-3-2-2-15,0 0-9 16,-5-1-5-16,-10-1 3 16,-2 1-6-16,-10-1 1 0,-4 2-3 15,-9 0-2-15,-6 4 1 16,-3 0-9-16,-9 3 8 15,-5 2 0-15,-5 3 0 16,-1 5-5-16,-7 1-2 16,-1 0-1-16,-1 11 4 0,3 3-1 15,4 7 3-15,2 4-4 16,4 5-1-16,6 8 1 16,0 0-4-16,7 4 3 15,2 4-6-15,5 3 3 16,7-1 3-16,5 2-1 0,11 2 1 15,5-2 2-15,8 0-1 16,6 0 2-16,3 0-4 16,9 4 3-16,7-4-4 15,7-2 1-15,7 1 1 16,6-3-2-16,10-5 4 0,4-3-4 16,7-5 2-16,6-2 1 15,4-6 0-15,4-1-2 16,3-5 1-16,3-5-5 15,4-2 3-15,1-5 0 16,-2-3-3-16,0-4 2 16,-4 0 3-16,-3-4-3 0,-3-4 1 15,-4-5-3-15,-5-5 3 16,-6 0-2-16,-1-3 2 16,-2-4 0-16,-8-4 1 15,0-1-2-15,-6-4 1 16,-1 1 1-16,-3-5 0 0,-5 4-4 15,-4-4 5-15,-3 2-3 16,-6 0 1-16,-6 0-1 16,0-1 1-16,-3-4 0 15,-7 0 0-15,0-6 2 16,0-3-2-16,-14 0 0 0,-10 2 0 16,-10 0-1-16,-11 5-1 15,-13 4 1-15,-10 7-2 16,-8 3 0-16,-11 9-5 15,-4 8-16-15,-8 3-56 16,-7 2-122-16</inkml:trace>
  <inkml:trace contextRef="#ctx0" brushRef="#br1" timeOffset="-84232.18">5144 16078 757 0,'-12'-22'51'16,"-1"5"-25"-16,6 3 23 16,3 7-11-16,4 7-12 0,2 0-15 15,10 16-9-15,10 12 3 16,5 11 0-16,5 12 1 16,4 5-3-16,0 5-3 15,1-4 1-15,-5-2-1 16,-3-11-3-16,-7-11-7 0,-5-10-5 15,-8-10-5-15,-6-12-6 16,-3-2-7-16,-9-21 8 16,-9-8-34-16,-8-11-13 15,-5-8 35-15,-4-3 24 16,1 0 11-16,4 5 20 16,7 4 22-16,5 15 4 0,11 6-21 15,7 10 7-15,14 7-13 16,16 5-12-16,16 0 4 15,13 11 4-15,16 10-5 16,10 6-3-16,6 4-5 16,1 5 2-16,0-2-4 0,-7-1 2 15,0-5 0-15,-16-7-1 16,-3-7 0-16,-11-5-13 16,-11-7-21-16,-14-2-15 15,-14-9-71-15,-16-18-84 16</inkml:trace>
  <inkml:trace contextRef="#ctx0" brushRef="#br1" timeOffset="-84038.26">5785 15884 711 0,'-27'-18'53'16,"7"6"-28"-16,10 4 30 16,10 8-8-16,5 0-23 0,19 13-21 15,6 12 4-15,9 10 4 16,10 10-6-16,2 7-4 15,-1 5-2-15,-3 1-4 16,-1-2-25-16,-7-5-38 0,0-8-43 16,-9-11-59-16,-7-8-37 15</inkml:trace>
  <inkml:trace contextRef="#ctx0" brushRef="#br1" timeOffset="-83375.72">6462 15986 573 0,'-27'-11'47'0,"-7"5"-5"16,-3 6 23-16,-1 6-31 15,3 10-3-15,6 7-12 16,10 7-8-16,12 4-4 16,7 1-3-16,16 3-3 0,13-5-1 15,8-7-2-15,7-6 2 16,-3-12-1-16,-4-6-7 15,-8-2-12-15,-9-15 1 16,-13-8 14-16,-7-4 6 16,-7-5 3-16,-11-3 0 15,-1-1 5-15,1 1 10 16,4 3-5-16,6 8-4 0,8 5 2 16,3 8-5-16,21 10-3 15,6 1-3-15,10 11 0 16,3 8 2-16,-4 7-4 15,2 7 2-15,-10 3-3 0,-11-1-9 16,-10-5-4-16,-7-5 0 16,-3-7 10-16,-11-14 6 15,-5-4 21-15,0-18 1 16,2-11 2-16,0-5-1 16,9-6-9-16,5-1-3 15,5 3-6-15,14 5-6 0,4 7-1 16,8 9 1-16,1 11-1 15,2 6 3-15,0 7-2 16,-1 15-2-16,-3 6 1 16,-1 6 0-16,-4 7-2 0,-4-2-8 15,-1-2-21 1,-3-4-27-16,-5-12-10 0,-2-8-47 16,0-12-65-16</inkml:trace>
  <inkml:trace contextRef="#ctx0" brushRef="#br1" timeOffset="-83033.54">7192 16016 613 0,'-15'2'146'0,"8"-2"-117"15,7 0 16-15,2-2 5 0,16-6-16 16,8-2-23-16,9-2-7 15,11-5-4-15,5 2-1 16,5-2-3-16,2 2-40 16,-2 0-69-16,2 1-83 15,-8-3-212-15</inkml:trace>
  <inkml:trace contextRef="#ctx0" brushRef="#br1" timeOffset="-82706.53">7827 15772 630 0,'-11'-10'72'0,"-5"0"-18"16,0 1 12-16,-2 3-38 0,0 5-7 16,-2 1-15-1,0 1-5-15,1 14-1 0,-1 5-2 16,4 2 2-16,3 7-2 16,8-2 0-16,5-1-6 15,0-2-1-15,12-6 1 0,5-10 3 16,6-4-1-16,0-4 0 15,-1-12-4-15,1-10 4 16,-3-8 5-16,-4-2 1 16,-7-4 2-16,-3-1-1 15,-6-2 6-15,0 1 0 0,-10 3-3 16,-5 0-1-16,-9 7-4 16,-8 4-4-16,-8 12-13 15,-8 7-20-15,-17 5-60 16,-14 14 0-16,-15 11-41 15,-16 11-152-15</inkml:trace>
  <inkml:trace contextRef="#ctx0" brushRef="#br1" timeOffset="-82500.44">6186 16102 585 0,'-106'46'63'0,"23"-11"-25"16,24-6 10-16,25-7-4 15,29-11-38-15,20-6 2 0,40-5 0 16,27-17 17-16,27-10-6 15,21-10-10-15,15-4-6 16,3-4 1-16,-10-1-4 16,-15 5 0-16,-28 7-1 15,-29 8-8-15,-42 12-21 16,-31 10-20-16,-54 8-45 0,-37 22-81 16,-38 13-158-16</inkml:trace>
  <inkml:trace contextRef="#ctx0" brushRef="#br1" timeOffset="-82385.84">6385 16102 209 0,'-179'65'236'16,"13"-1"-71"-16,28-3-16 15,34-15-77-15,42-10-34 0,49-20-24 16,41-16-14-16,57-30-1 16,51-25 4-16,44-25-6 15,44-26-47-15,37-20-38 16,24-26-40-16,20-25-115 16</inkml:trace>
  <inkml:trace contextRef="#ctx0" brushRef="#br1" timeOffset="-36493.75">19497 4695 665 0,'-10'-29'7'15,"-1"-2"-4"-15,-9 3 2 16,0 3-4-16,-11 4 1 16,-6 1-3-16,-14-2-12 15,-12 3-8-15,-10-2-9 16,-13-1-1-16,-13 1-14 15,-11-2-11-15,-12-1 9 0,-9-4 28 16,-14-2 18-16,-12-2 3 16,-13-3 16-16,-9 2 20 15,-13-2-7-15,-13 3-5 16,-11 2 2-16,-13 0-9 16,-7 3-11-16,-10 2-3 0,-9 4-5 15,-7 2 0 1,-8 0 1-16,-5 5-2 0,-6-1-5 15,-6 3 4-15,-4 2 0 16,-5-1-1-16,-3 2 3 16,-2 1 1-16,-2 2-1 0,-4 3 0 15,-4-3 1-15,0 6-2 16,3-3 1-16,-2 6 0 16,-1-3 2-16,1 7-4 15,-1 5 3-15,2 4-5 16,6-1 0-16,-6 6 0 0,2 2-4 15,1 4-6-15,7 3 3 16,6 1 5-16,-3 5 3 16,7 1 5-16,9 4 0 15,5 1 11-15,7 5-2 16,11 1-4-16,11 4-7 16,12 1 1-16,9 7 2 15,13-4-4-15,11 5 0 0,9 5 2 16,11 1-4-16,10 3-10 15,13 2-5-15,7-1-8 16,11 1 3-16,12 0 15 16,12-2 6-16,11 0 5 0,15 1 4 15,10 2 4-15,16-1 1 16,9 0 4-16,16 1-6 16,14 1-6-16,12-4-5 15,13-1 2-15,6-1 1 0,22-2-4 16,17 0 4-16,13-3-3 15,10-3 2-15,20-5-3 16,9-1-2-16,16-6 0 16,13-7-5-16,10-2 12 15,11-1 2-15,8-6-7 16,10-3 2-16,7-4 0 0,12 0 0 16,8-5 3-16,7-5-4 15,9 1 1-15,11 0 1 16,6-3-4-16,8-2 5 15,4 1-2-15,8-3 2 16,2 1-3-16,5 0 1 0,2-4 2 16,4 5-4-16,3 1 3 15,2-6-1-15,5 3 1 16,0 0-2-16,7 0 4 16,4-2-1-16,2-2-1 15,4 0 1-15,0-1-1 0,0 0 1 16,1-3-4-16,-4 3 2 15,-2-1 1-15,-1-3-2 16,-1 0 1-16,-7 0 2 16,-2 0-1-16,-1-1 0 15,-2-5-1-15,-4-1 1 16,-1-4-1-16,-3-1-1 16,-2-2 2-16,0 0 0 0,-10-7-2 15,-5 3 2-15,-5 0 0 16,-6-4-2-16,-9 0 3 15,-7-7-2-15,-8-2-7 0,-5-3 12 16,-9-3-7-16,-7-4 3 16,-12-4 0-16,-10-3 0 15,-12-2 2-15,-13-3 9 16,-8-6-3-16,-14-2 6 16,-12-3-2-16,-10-2 2 15,-14-5-3-15,-9-3 1 0,-14-6 3 16,-10-6-7-16,-12-3 1 15,-8-6-5-15,-10-2 3 16,-14-3-1-16,-3-7-5 16,-16-2-1-16,-16-4-3 15,-16-4-11-15,-25-3-6 0,-22-1-10 16,-29-1-4-16,-34-1-16 16,-34 1-28-16,-30 2-44 15</inkml:trace>
  <inkml:trace contextRef="#ctx0" brushRef="#br1" timeOffset="16473.59">20124 13613 260 0,'-38'-37'303'15,"-8"-3"-298"-15,-12 6-3 16,-12 3 0-16,-11 4 23 15,-17 5 3-15,-12 9-7 16,-16 6-5-16,-10 9 1 0,-13 6-6 16,-9 24-2-16,-8 12 3 15,-2 18-1-15,-7 13 2 16,9 20-2-16,-2 14-4 16,8 12 0-16,11 18-3 15,13 8 2-15,14 8-3 0,18 4 2 16,18 6-1-16,20 3 6 15,18 1 3-15,21-3-6 16,20-5-4-16,11-1-1 16,30-2-8-16,23-5 11 15,26-9 0-15,21-8-3 16,20-11 0-16,25-10 0 0,19-13-2 16,20-15 1-16,15-11-1 15,12-12-1-15,15-14-1 16,8-9-5-16,7-14 4 15,4-11 5-15,2-14-7 0,0-2 3 16,-3-22 0-16,-6-12 2 16,-4-7 1-16,-12-11 0 15,-9-10-2-15,-15-5 3 16,-11-7-1-16,-17-10-3 16,-16-9 5-16,-16-5-3 15,-20-9 2-15,-18-7-1 0,-19-1 3 16,-17-7-7-16,-20-3-1 15,-19-3 1-15,-18-4 0 16,-11 0-1-16,-20-6 6 16,-18 1-1-16,-16 1-1 0,-14 1 4 15,-16 6 1 1,-14 3-1-16,-12 5 2 0,-18 1-6 16,-10 11 1-16,-15 4-1 15,-12 7 3-15,-15 7-5 16,-13 6-3-16,-14 12 6 0,-14 13 1 15,-16 12-2-15,-13 19 0 16,-12 15 0-16,-7 14 1 16,3 23 4-16,13 18-36 15,14 13-83-15,29 7-159 16</inkml:trace>
  <inkml:trace contextRef="#ctx0" brushRef="#br1" timeOffset="16944.29">18165 14760 200 0,'-19'-9'632'16,"6"2"-612"-1,4 7-6-15,9 10 5 0,3 13-7 16,15 10 8-16,-2 5-8 16,10 11-5-16,-2 5-4 15,1-1-1-15,-3-1-2 16,0 0 0-16,-5-9 0 0,-2-8-16 15,-6-8-21-15,-6-13-29 16,-3-10-82-16,-3-4-24 16</inkml:trace>
  <inkml:trace contextRef="#ctx0" brushRef="#br1" timeOffset="17157.8">18134 14789 708 0,'7'-24'56'16,"17"7"-38"-16,13 14 8 15,12 3 1-15,7 17 1 16,5 10-13-16,-4 10-10 0,-10 11-3 16,-13 9-1-1,-16 4-4-15,-18-1-6 0,-6 1-7 16,-20-8-8-16,-12-10-3 16,-7-13 4-16,0-11 17 15,-1-12-33-15,10-7-55 0,10-14-6 16,14-14-110-16</inkml:trace>
  <inkml:trace contextRef="#ctx0" brushRef="#br1" timeOffset="17378.96">18759 14764 796 0,'10'-6'50'15,"-10"-12"-19"-15,0 18 11 16,0 7-25-16,0 16-8 15,0 11-5-15,3 9 0 0,8 8 0 16,2 10-2-16,6-1-2 16,1 4 3-16,-1-6-5 15,3-2 2-15,-6-12-18 16,-2-10-21-16,-5-14-34 16,-7-13-45-16,-2-7-110 0</inkml:trace>
  <inkml:trace contextRef="#ctx0" brushRef="#br1" timeOffset="17599.75">18693 14833 749 0,'3'-21'24'0,"21"3"7"0,11 10 0 16,13 4-5-16,5 4-7 16,1 10-12-16,-10 12-5 15,-7 3-2-15,-20 6-1 16,-17 1-5-16,-8 3-12 15,-21-3-6-15,-12-7 9 0,-4-3 12 16,2-5 4-16,4-6-7 16,13-8-13-16,11-3-15 15,15 0-52-15,17-5-59 16</inkml:trace>
  <inkml:trace contextRef="#ctx0" brushRef="#br1" timeOffset="17808.97">19178 14812 816 0,'-9'-4'29'0,"-2"4"-2"15,11 6 8-15,0 16-23 16,3 7-1-16,12 8-3 16,-1 9-3-16,4 4-3 15,0 0 0-15,0 1-3 16,-4-11-10-16,-1-2-33 0,-2-16-28 15,-6-13-70-15,-5-9-92 16</inkml:trace>
  <inkml:trace contextRef="#ctx0" brushRef="#br1" timeOffset="18043.16">19169 14870 544 0,'10'-10'210'15,"8"1"-195"-15,7 3 19 16,7 6 7-16,10 2-4 0,1 15-18 16,-2 6-11-16,-4 9-5 15,-11 7 0-15,-8 4-3 16,-13 4 0-16,-5 2 0 16,-8-7-4-16,-14-4-8 15,-5-6-20-15,-9-10-11 16,2-8-10-16,0-12-76 0,7-2-110 15</inkml:trace>
  <inkml:trace contextRef="#ctx0" brushRef="#br1" timeOffset="18452.82">19680 14988 627 0,'-5'0'80'0,"3"0"-71"16,1 7 16-16,1 9 1 0,0 9 14 15,1 0-20-15,3 3-10 16,-1 1-4-16,-3-6-1 16,0-3-1-16,0-7-2 15,0-11 2-15,-7-2 9 16,2-20 21-16,2-9-23 0,1-9-7 15,2-6 0-15,0-4 1 16,12-1 2-16,2 3-4 16,4 6 0-16,-1 5-3 15,0 12-1-15,0 9 2 16,0 13-1-16,-2 1 0 0,1 18-1 16,-1 8 0-16,-1 10 2 15,2 8 0-15,-2 8-1 16,3 2 1-16,-3-1-2 15,1 1-7-15,-3-4-15 0,-2-11-11 16,-8-9-32-16,-2-12-87 16,-7-13-101-16</inkml:trace>
  <inkml:trace contextRef="#ctx0" brushRef="#br1" timeOffset="18560.27">19709 15113 751 0,'0'-16'34'16,"0"2"-29"-16,24 5 7 15,17 4-14-15,11 1-22 16,9 0-140-16</inkml:trace>
  <inkml:trace contextRef="#ctx0" brushRef="#br1" timeOffset="19460.04">18479 15737 502 0,'-5'-19'144'0,"-4"6"-69"0,4 2 8 16,2 4-18-16,3 7-19 15,0 0-24-15,6 7-18 16,6 13-1-16,2 10 4 16,5 12-1-16,1 6-1 15,-3 7-3-15,3 4-2 16,-1-2 0-16,-5-4-6 15,2-6-17-15,-5-15-19 0,-3-13-25 16,-6-17-32-16,-2-5-34 16,-7-24-113-16</inkml:trace>
  <inkml:trace contextRef="#ctx0" brushRef="#br1" timeOffset="19659.57">18433 15755 682 0,'-4'-21'88'0,"4"3"-64"16,12 11 8-16,21 7-22 15,16 0 0-15,9 14 2 16,9 12-4-16,-2 9-2 16,-8 7-2-16,-12 7-4 0,-18 2-2 15,-20 4-23-15,-11-6-7 16,-23-6 7-16,-12-11 9 16,-10-9 15-16,-1-11 1 15,2-12-1-15,10 0-27 16,9-14-68-16,19-10-59 0</inkml:trace>
  <inkml:trace contextRef="#ctx0" brushRef="#br1" timeOffset="20079.03">19061 15746 693 0,'-7'-7'69'16,"0"0"-47"-16,2 6 28 15,5 1-15-15,0 6-24 0,8 12-8 16,5 7 8-16,7 9 4 16,-1 7 3-16,3 5-9 15,-2 4-1-15,1 0-6 16,-1 1 0-16,-8-3-2 15,1-8-1-15,-4-5-10 16,-2-9-20-16,-6-10-30 0,-1-11-64 16,0-5-74-16</inkml:trace>
  <inkml:trace contextRef="#ctx0" brushRef="#br1" timeOffset="20428.37">18984 15791 293 0,'0'-11'181'0,"-4"-1"-102"16,2-1-1-16,-2 2-5 0,4-1-17 15,0 2-24 1,14 2-7-16,5-1-10 0,8 4-4 16,5 5-4-16,7 0 2 15,1 2-2-15,1 10-4 16,-3 6 0-16,-8 5 0 0,-6 2-3 16,-14 4-1-16,-10-1 1 15,-5-1-1-15,-17 2 1 16,-13-4-7-16,-3-4-25 15,-5-9-61-15,8-9-137 16</inkml:trace>
  <inkml:trace contextRef="#ctx0" brushRef="#br1" timeOffset="22135.96">19110 15964 407 0,'-15'2'53'0,"4"-2"-32"16,10 0 30-16,1 0-4 0,8-4-32 15,11-4-13-15,2-3-2 16,2 0 1-16,1-2-1 16,-10 1 2-16,-6-2 0 15,-8-1 0-15,-21 3 3 16,-16 3-4-16,-17 2-1 0,-11 3 8 15,-9 4 20-15,-3 0 30 16,0 11-2-16,7 4-15 16,14 0-10-16,13 3 4 15,20 0-14-15,19-4-15 16,19 3-8-16,30-7 2 0,17-1 3 16,12-7-1-16,10-2-9 15,-4-3-19-15,-16-10 6 16,-14 2 4-16,-28 0-16 15,-22 4 17-15,-18 3 20 16,-25 4 3-16,-10 0 14 0,4 6 19 16,3 8-9-16,14 1-13 15,23 2-9-15,15 1-13 16,35-2-6-16,24-2-4 16,20-6-38-16,18-8-85 15,3-1-182-15</inkml:trace>
  <inkml:trace contextRef="#ctx0" brushRef="#br1" timeOffset="22349.99">19808 15714 594 0,'-7'-15'293'0,"-2"3"-266"16,-1 7-2-16,10 5 0 16,0 11-16-16,0 15-9 15,6 12 2-15,3 12 2 16,2 9-3-16,2 5 3 15,-1-1-3-15,1-5-3 16,-1-7-3-16,-1-13-15 0,0-13-16 16,-4-10-23-16,-5-15-52 15,-2-5-70-15,-5-24-228 16</inkml:trace>
  <inkml:trace contextRef="#ctx0" brushRef="#br1" timeOffset="22570.62">19680 15761 736 0,'-12'-32'56'15,"12"8"-14"-15,9 8 10 16,23 11-28-16,15 5-16 16,10 9 0-16,10 16-4 15,-4 11 1-15,-6 8-1 0,-14 12-5 16,-21 2 0-16,-20 3-2 16,-10-6-6-16,-23-3-9 15,-11-13 5-15,-6-10 11 16,-3-14 1-16,6-6 2 15,9-9-5-15,12-7-20 16,19-10-20-16,7-8-79 0,30-7-193 16</inkml:trace>
  <inkml:trace contextRef="#ctx0" brushRef="#br1" timeOffset="22937.36">20483 15702 615 0,'-24'-8'147'16,"-2"5"-116"-16,-1 3-4 16,0 11 14-16,2 16-14 15,1 10-13-15,10 9-7 16,6 4 1-16,8 6-4 16,3-6-4-16,16-6 3 0,12-8-5 15,6-9 2-15,5-11 0 16,1-11-3-16,4-5-23 15,-6-7-25-15,-4-14-73 16,-6-6-108-16</inkml:trace>
  <inkml:trace contextRef="#ctx0" brushRef="#br1" timeOffset="23463.32">20868 15718 580 0,'-12'-11'100'16,"5"1"-31"-16,4 4 9 15,1 6-19-15,2 0-27 0,2 11-26 16,10 10-4-16,-1 8 9 16,3 8 3-16,1 6-7 15,-4 3-2-15,-4 4-4 16,-6 0 0-16,1-5-2 15,-2-2-6-15,0-11-14 16,0-8-19-16,0-12-15 0,0-9-30 16,0-6-65-16,-5-18-138 15</inkml:trace>
  <inkml:trace contextRef="#ctx0" brushRef="#br1" timeOffset="23631.99">20854 15725 678 0,'0'-20'67'0,"0"4"-22"16,10 6 16-16,14-1-27 16,9 7-23-16,10 1-8 15,2 3-2-15,4 0 0 0,-5 7-2 16,-5 6-12-16,-13 3-73 16,-17 1-74-16,-9 3-156 15</inkml:trace>
  <inkml:trace contextRef="#ctx0" brushRef="#br1" timeOffset="23768.72">20916 15884 676 0,'0'0'59'0,"13"0"-27"15,19 0 7-15,12 0-13 16,12 0-19-16,7-2-5 16,-2-2-5-16,0-1-43 15,-10-6-90-15,-14-1-86 0</inkml:trace>
  <inkml:trace contextRef="#ctx0" brushRef="#br1" timeOffset="24037.14">21356 15716 574 0,'-8'-7'86'0,"3"2"-20"15,3 5 20-15,2 0-37 16,4 5-25-16,4 8-13 16,6 4 5-16,-6 6-2 15,1 8-10-15,-5 2 2 16,-4 2-4-16,0 2-1 15,-6-1 0-15,-1-2 0 0,-1-8 1 16,1-6 6-16,0-4 1 16,6-5 5-16,1-4 0 15,0-4-5-15,8 1 4 16,9-3 0-16,10-1-13 16,11 0 0-16,7 0 0 0,9 0 0 15,3 0 0-15,8-6-33 16,0-16-88-16,1-5-385 15</inkml:trace>
  <inkml:trace contextRef="#ctx0" brushRef="#br1" timeOffset="26876.09">21465 12314 660 0,'-61'-30'11'0,"3"-4"-10"16,-4 4-1-16,-5-2 2 0,-1-1 1 15,-8 3-2-15,-4-1 0 16,-8 5-1-16,-2-1-1 15,-8 6 1-15,-7-1-1 16,-2 9-1-16,-9-2-5 16,-6 10 0-16,-7 1 2 0,-7 4 2 15,-6 3 4-15,-7 11-2 16,-4 5 2-16,-5 9 0 16,0 8-1-16,-1 7 1 15,-9 5 0-15,3 9 0 0,-1 7 1 16,-4 7-1-16,4 8 5 15,-4 7-2-15,7 6 4 16,2 10 1-16,5 7 0 16,3 6-5-16,6 8 0 15,3 3-3-15,8 10-2 16,-1-1 2-16,9 6-1 0,6 4 2 16,3-1 3-16,9 4 5 15,7 4 7-15,8-1 2 16,13 1-2-16,6 0-6 15,9 2-4-15,13 0-3 0,12-3 0 16,9 1 1-16,12-2 1 16,7-2-8-16,12-2 5 15,2-3 1-15,10-1-3 16,14-9 2-16,10-4-2 16,10-5 1-16,10-5-2 15,14-6 1-15,10-2-1 0,10-5 1 16,11-2-2-16,5-2 1 15,9-7 1-15,9-5-1 16,6-2 0-16,6-7 0 16,10-2-1-16,9-6 2 15,6-5 3-15,11-4-5 16,1-3 1-16,11-10 0 0,-2 1 1 16,4-7-1-16,3-4-1 15,2-4 2-15,2-6-1 16,2-3 1-16,3-3-1 0,1-5-1 15,3-4 2-15,-3-5 0 16,6-3 0-16,-4-2-2 16,3-4 1-16,-4-2 1 15,4 0 0-15,-5-4-2 16,-1-7 3-16,-4-4-2 16,0-3-1-16,-3-4-1 0,-4-5 2 15,-4-3-3-15,-6-6 3 16,-5-1 1-16,-8-6-1 15,-6-5-1-15,-9-2 4 16,-7-7-2-16,-9-4 1 16,-4-3 5-16,-8-4 3 0,-4-6-1 15,-6-4-4 1,-4-2-3-16,-6-3 0 0,-8-6-2 16,-3-6 2-16,-5-2-6 15,-10-6 0-15,-3 0-1 16,-7-6 0-16,-9-2 0 0,0-3 3 15,-9-2 1-15,-8-3 0 16,0 0 1-16,-7-3 0 16,-5 1 0-16,-7-3 1 15,-6 2-1-15,-4-4 2 16,-4 2-1-16,-4-2-1 0,0 2-1 16,-12 1 0-16,-3 0 2 15,-5 2-4-15,-6-2 3 16,0 1-3-16,-11 1 2 15,0 2-3-15,-6 1 3 16,-6 0 0-16,0 0 0 16,-9 4 0-16,-3-1 2 0,-7 6-1 15,-3-1 0 1,-4 2 0-16,-6 2-1 0,-7 3 7 16,-2-2-8-16,-8 9 3 15,-3-1-2-15,-9 2 3 16,0 3 0-16,-9 2 0 0,-7 3 1 15,-9 3-2-15,-8 2 1 16,-15 4 0-16,-13 5 1 16,-17 5-3-16,-19 6-3 15,-19 6-8-15,-20 12-5 16,-17 8-10-16,-13 13-33 0,-8 11-26 16,-5 9-38-16</inkml:trace>
  <inkml:trace contextRef="#ctx0" brushRef="#br1" timeOffset="27659.21">19131 12566 760 0,'-2'-5'65'0,"-2"1"-37"0,4 4 5 16,0 2-9-16,0 10-3 16,7 8-10-16,3 3 1 15,0 6-3-15,1 5-2 16,2-2-4-16,-3 3-2 15,1-2-2-15,-1-5 2 0,-5-5-4 16,0-3-11-16,-5-11-5 16,0-8-10-16,-2-1-9 15,-8-17 9-15,-9-12-5 16,4-8 7-16,-5-6 9 16,0-5 17-16,4 1 4 0,4 6 18 15,6 4 6-15,6 7 5 16,0 8-4-16,20 11-10 15,12 8-11-15,5 3-3 16,12 12 0-16,9 10-1 16,0 6-1-16,2 4-2 15,-3 4 0-15,-1-2 0 0,-5-2 0 16,-9-4 2-16,-4-4-2 16,-1-7-4-16,-11-4-12 15,-4-7-17-15,-6-6-20 16,-9 0-63-16,-7-19-47 15</inkml:trace>
  <inkml:trace contextRef="#ctx0" brushRef="#br1" timeOffset="27859.93">19524 12434 711 0,'-9'-11'58'0,"4"5"-22"0,5 6 9 15,0 8-26-15,9 14-10 16,5 4 10-16,4 10-6 15,2 3-6-15,-1 4-3 16,3-2-3-16,0-2 1 16,-3-5-5-16,0-6-18 0,-2-6-28 15,-2-11-35-15,-3-11-84 16,-1-2-140-16</inkml:trace>
  <inkml:trace contextRef="#ctx0" brushRef="#br1" timeOffset="28067.1">19782 12454 759 0,'0'-7'41'16,"0"3"-1"-16,0 4 3 15,0 7-30-15,10 14 0 16,2 6-4-16,3 7 0 16,2 3 2-16,2 3-6 0,0-3-3 15,-3-1-1-15,-3-7-3 16,0-5-10-16,-6-6-16 15,-4-9-36-15,-3-9-45 16,-3-4-35-16,-11-15-118 16</inkml:trace>
  <inkml:trace contextRef="#ctx0" brushRef="#br1" timeOffset="28272.8">19777 12409 691 0,'0'-18'57'0,"11"6"-33"0,12 10 10 16,12 2-12-16,6 14 1 15,5 12-13-15,1 9-6 16,-6 7 9-16,-8 3-6 16,-17 1-4-16,-14 1-3 15,-7-6-2-15,-19-5-3 16,-13-8-6-16,-7-8-3 0,-2-10 7 16,2-10-11-16,7 0-30 15,8-19-88-15,15-12-134 16</inkml:trace>
  <inkml:trace contextRef="#ctx0" brushRef="#br1" timeOffset="28806.57">20420 12441 376 0,'0'-9'119'0,"0"-1"-35"0,-3 2 11 15,-8 3-19-15,-6 1-29 16,-2 4-18-16,-4 0-11 16,-1 12 3-16,2 10-8 15,3 1 0-15,4 8-6 16,8-1 1-16,6 2-6 0,1-3 0 16,7-1-3-16,11-5 4 15,7-3-2-15,8-6-4 16,4-3-10-16,7-7-20 15,4-4-15-15,-2-4-65 0,-2-12-106 16</inkml:trace>
  <inkml:trace contextRef="#ctx0" brushRef="#br1" timeOffset="28920.95">20671 12482 143 0,'-5'0'-2'15,"5"0"-76"-15</inkml:trace>
  <inkml:trace contextRef="#ctx0" brushRef="#br1" timeOffset="29134.58">20671 12482 176 0,'13'2'152'0,"-11"-2"-6"0,-2-4-20 16,0 1-26-16,0-1-20 16,-2 0-21-16,-1 4-14 15,1 0-18-15,2 6-17 16,0 8-6-16,0 6 3 15,2 3 1-15,8 6-1 0,-1 1-3 16,4-2-1-16,-1 3-2 16,-5-3-1-16,3-3 0 15,-5-1-5-15,-3-7-14 16,-2-4-13-16,0-6-26 0,0-7-26 16,-4 0-69-16,-7-16-154 15</inkml:trace>
  <inkml:trace contextRef="#ctx0" brushRef="#br1" timeOffset="29333.91">20671 12485 416 0,'0'-16'212'0,"0"-3"-155"16,0 6 17-16,10-1-33 16,11 5 0-16,4 2-23 15,7 2-6-15,4 3-1 16,6 2-2-16,-1 0-6 0,-3 0-2 15,-1 4-1-15,-5 4-2 16,-12 3-28-16,-5 2-52 16,-15-1-69-16,0 1-60 15</inkml:trace>
  <inkml:trace contextRef="#ctx0" brushRef="#br1" timeOffset="29468.55">20765 12569 581 0,'-7'4'66'0,"7"-2"-1"15,3-2 8-15,19 0-33 16,8 0-15-16,6 0-20 16,5 0-2-16,5 0-16 0,-2 0-73 15,0-14-199-15</inkml:trace>
  <inkml:trace contextRef="#ctx0" brushRef="#br1" timeOffset="30140.48">21216 12434 526 0,'1'-9'115'0,"1"1"-36"16,-2 3 1-16,4 4-37 15,-1 1-7-15,1 1-22 16,2 12-9-16,-3 5 5 15,2 6 1-15,-5 5-2 16,0 7-4-16,0 1 0 16,-3 1-2-16,-6-1-5 0,0-3 4 15,2-5-1-15,-2-3-1 16,1-8 1-16,6-5 0 16,1-4-1-16,1-4 4 15,0-1 1-15,3-4 3 0,12 0 1 16,5 0 2-16,4 0-7 15,7 0 2-15,6 1-4 16,0-1 0-16,4 2 0 16,5-2-1-16,-9 0-2 15,-1 0 4-15,-6 0-4 0,-8 0 0 16,-6 0-5-16,-8 0-13 16,-1 0-19-16,-7-5-42 15,-7-6-162-15</inkml:trace>
</inkml:ink>
</file>

<file path=ppt/ink/ink19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7T08:33:01.5420000"/>
    </inkml:context>
    <inkml:brush xml:id="br0">
      <inkml:brushProperty name="width" value="0.05292" units="cm"/>
      <inkml:brushProperty name="height" value="0.05292" units="cm"/>
      <inkml:brushProperty name="color" value="#FF0000"/>
    </inkml:brush>
  </inkml:definitions>
  <inkml:trace contextRef="#ctx0" brushRef="#br0">11413 8381 563 0,'-15'-19'38'0,"-8"1"-26"0,-2 0-6 15,-7 2-1-15,-10 3-2 16,-4 5-3-16,-8-2 0 16,-7 8 1-16,-9 2 1 15,-6 0-1-15,-9 10 5 16,-7 4-5-16,-11 11-1 0,-6 3 1 15,-6 8 1-15,-7 5 1 16,-4 9 1-16,-1 4 2 16,-5 7 0-16,3 6-2 15,0 5 1-15,1 3-1 16,6 5 3-16,4 4-1 0,4 5-3 16,10 2-2-1,8 7 2-15,4 1-3 0,7 7 0 16,9 3 0-16,3 5 0 15,10 3 1-15,8 5 0 16,8 1-2-16,6 4 6 0,9 0 4 16,10-1-2-16,10 1-2 15,6-1 1-15,6-1-2 16,8-2-1-16,9 0 0 16,9 2-3-16,8 0 2 15,3-4-1-15,10 1-1 16,6-5 0-16,5-2 0 0,11-3 1 15,6-7-1-15,6-2 1 16,9-4-1-16,5-2 2 16,7-5-2-16,6-5 3 15,8-5-3-15,6-5 3 0,7-6-3 16,7-5 0-16,3-1 1 16,7-5-1-1,5-7-2-15,2 1 2 0,5-8 3 16,5-4-4-16,1-6 3 15,-1-4-4-15,6-8 4 16,3-4-2-16,2-4 1 0,-2-5 1 16,6-8 2-16,0-3 0 15,0 0-3-15,4-12 3 16,-5-6-4-16,1-5 2 16,0-6-2-16,-4-5 1 15,-4-3 0-15,-2-4 0 0,-5-4 0 16,-7-5 0-16,-5-2 2 15,-3-3 0-15,-7-6 0 16,-4-1 0-16,-8-4 2 16,-2-4-1-16,-10-5 2 15,-3-2 1-15,-9-4-2 16,-5-5-4-16,-8 0 0 16,-7-3 1-16,-9 0 0 0,-7-4-1 15,-7-3 0-15,-9 2 0 16,-4-5-1-16,-12 4-1 15,-6-4 0-15,-6 1-1 0,-5 0 1 16,-6 2 0-16,-5-3 2 16,-8 1 0-16,-1 1-1 15,0-5 1-15,-8 5-1 16,-11 1 0-16,-2 0 0 16,-4 1 1-16,-7 3 0 15,-6-1-2-15,-5 0-1 0,-2 4-1 16,-7 0-3-16,-2 4 1 15,-1 1-2-15,-8 4 1 16,-3 2 2-16,2 3 1 16,-4 0 0-16,-4 4 1 15,-4 0-1-15,1 2 5 0,-6 6-3 16,-1-1 2 0,-6 4-2-16,4 3 3 0,-5 4-3 15,-4-1 3-15,3 6-2 16,-3 0-2-16,-2 2 1 15,-4 1 0-15,1 2 1 0,3 6-5 16,-8-1 6-16,1 8 1 16,0-2-2-16,-3 3-2 15,3 4 3-15,-7 0-1 16,6 2 0-16,-3 5 0 16,0-1 0-16,0 4-2 15,-4 0 2-15,5 4 0 0,-4 0 0 16,1 3 2-16,-2 3-1 15,1 2 3-15,-3 3-1 16,-2 0 1-16,0 0 0 16,-6 3-2-16,-4 7 0 15,-10 5-3-15,-9 3 2 0,-16 7-3 16,-16 4-15 0,-23 5-105-16,-19 2-283 0</inkml:trace>
  <inkml:trace contextRef="#ctx0" brushRef="#br0" timeOffset="2883.45">10348 10229 565 0,'0'-1'90'0,"0"-1"-57"0,0 2 10 16,0 0 2-16,0 7-16 15,0 13-22-15,0 5-23 16,0 8 31-16,2 12 7 16,3 9-5-16,3 6-2 0,-1 8-2 15,0 2-3-15,2 8-5 16,0-3-2-16,0-4-1 15,0-9-1-15,0-5 1 16,0-10-1-16,-2-11 0 16,0-8-1-16,1-10 0 15,-1-7 2-15,1-11-6 0,1-4-8 16,3-19-22-16,-2-15-26 16,-3-10-128-16,1-9-242 15</inkml:trace>
  <inkml:trace contextRef="#ctx0" brushRef="#br0" timeOffset="3166.75">10321 10310 590 0,'0'-18'56'0,"3"0"-25"15,16 4-4-15,11 1 13 16,10 6-5-16,5 5-22 15,1 2-10-15,1 13 3 16,-7 10-3-16,-6 13-2 16,-14 5 0-16,-13 7 0 0,-7 5-2 15,-22-1 2-15,-12-2 3 16,-9-5-4-16,-4-2 5 16,-1-13-3-16,6-6 0 15,5-8-1-15,8-8 0 16,13-8-31-16,10-4-69 0,6-15-35 15</inkml:trace>
  <inkml:trace contextRef="#ctx0" brushRef="#br0" timeOffset="3423.58">10913 10396 726 0,'0'-6'73'15,"0"1"-65"-15,0 5 17 16,0 0 6-16,0 5-13 16,0 13-14-16,8 9-4 0,1 12 6 15,1 7-3-15,2 6 1 16,2 0-2-16,-3-2-1 16,1-8-1-16,-5-3 0 15,0-8 0-15,-1-10-4 0,-2-7-23 16,-2-9-30-16,-2-5-49 15,0-19-66-15</inkml:trace>
  <inkml:trace contextRef="#ctx0" brushRef="#br0" timeOffset="3658.06">10948 10355 618 0,'14'-6'35'0,"6"3"-28"16,7 3 7-16,6 5 42 15,4 11-15-15,2 9-20 16,-3 7-30-16,-2 9 16 0,-10 5-1 16,-11 4-3-16,-11 2 0 15,-6-4-1-15,-18-2-2 16,-13-6 1-16,-6-7 5 16,0-8 5-16,-3-5-24 15,4-8-34-15,9-10-38 16,9-2-25-16,10-21-207 0</inkml:trace>
  <inkml:trace contextRef="#ctx0" brushRef="#br0" timeOffset="4078.65">11473 10417 677 0,'0'18'17'0,"-2"5"-17"15,-6 9 32-15,1 7 21 16,2 6-27-16,-2 3-15 0,5-2-9 16,-1-7-18-16,0-7 17 15,1-7 1-15,2-13-1 16,-2-8 3-16,2-4 2 16,-3-22 24-16,3-10-7 15,0-14-19-15,0-12 5 0,0-7-3 16,5-4-7-16,7 3 2 15,0 7-2-15,1 11 1 16,-1 14-1-16,0 11 1 16,0 12 1-16,2 11-1 15,2 2 0-15,2 19-1 0,3 10 1 16,3 6 2-16,1 10 1 16,0 4-3-16,-4 3 0 15,0-1 0-15,-6-4 0 16,-2-4 0-16,-6-7 0 15,-1-8-3-15,-6-6-12 16,0-6-20-16,0-8-6 0,-14-10-74 16,-6 0-50-16</inkml:trace>
  <inkml:trace contextRef="#ctx0" brushRef="#br0" timeOffset="4222.17">11440 10579 686 0,'0'-5'109'15,"2"-6"-77"-15,17 0-46 16,10 2 13-16,15-4 14 16,7 3-11-16,8 1-10 15,9-2-69-15,3-1-165 0</inkml:trace>
  <inkml:trace contextRef="#ctx0" brushRef="#br0" timeOffset="5001.91">16177 10517 169 0,'0'0'353'0,"0"1"-285"16,0-1-9-16,0 0 18 15,0 0-14-15,4 0-52 16,3 0 0-16,2 0-7 15,3 0-1-15,3 0-1 16,5 0 0-16,4 0-2 16,3 0 1-16,2 0-2 0,-2 0-5 15,2 2-10-15,-6 2-58 16,-5 0-44-16,-10-3-51 16,-3 2-258-16</inkml:trace>
  <inkml:trace contextRef="#ctx0" brushRef="#br0" timeOffset="5184.49">16207 10630 253 0,'-17'7'317'0,"4"-1"-267"15,7-2 11-15,6-1-18 16,0 2-12-16,17-2-5 0,4 3 6 16,4 0-27-16,6-1 11 15,1-1-10-15,2-1-3 16,1 1-4-16,-1-1-6 15,2-3-30-15,-2 0-112 16,2-10-154-16</inkml:trace>
  <inkml:trace contextRef="#ctx0" brushRef="#br0" timeOffset="6752.12">20130 8356 420 0,'-55'0'10'0,"-2"0"6"0,-4 11 7 15,-2 7 18-15,-5 5-17 16,-4 6-5-16,-2 6-7 15,-4 6-5-15,-5 7-1 16,-4 8 2-16,1 1-2 16,-2 9 2-16,1 4 7 15,4 2-1-15,0 7 0 0,4 5 3 16,5 7-9-16,-1 5 4 16,7 8-6-16,-1 0-2 15,6 9-1-15,4 3-3 16,6 2 1-16,6 3-1 15,8-1-1-15,5 1 2 16,7 3-2-16,5-1 2 0,8-4 1 16,9 2 5-16,3-2-5 15,2 1-1-15,9-4 0 16,10 1 1-16,8-4-3 16,3-1 0-16,12 1 4 0,4-2-5 15,7-3 3-15,4-6-1 16,6-3 1-16,3-1 0 15,8-8-2-15,7-4 2 16,2-6-3-16,4 0 0 16,9-5 2-16,6-6 1 0,2-4-1 15,4-3 1-15,6-6 6 16,3-6-5-16,0-4-1 16,5-5-6-16,2-4 4 15,-2-3 6-15,7-7-3 16,2-6 0-16,4-6-1 15,-4-6-1-15,4-8 3 0,-4-1-2 16,2-3-1-16,-4-12 0 16,-2-6 1-16,-3-2 0 15,-2-7 0-15,-1-4 1 16,-4-4-1-16,-2-3-1 0,-4-5 1 16,0-4-1-16,-5-7 1 15,-7-6 3-15,0-5 3 16,-9-3-3-16,-2-4-3 15,-10-5 1-15,-2 2 0 16,-4-5 0-16,-8-2 3 0,-4-2 0 16,-4-4 0-16,-4-2-1 15,-6-1-1-15,-7-5-1 16,-3 1-2-16,-7 2 1 16,-4-2-1-16,-5 1-1 15,-6-1-1-15,-4 0 2 0,-1 0 0 16,-6-2 0-1,-3 2 0-15,0 1 2 0,-10 3 0 16,-5-2-1-16,-1 4 1 16,-6-2-3-16,-1 2 1 15,-8 2-1-15,1 1-2 0,-8 6 4 16,-3 0-4-16,-6 3 2 16,-4 3 0-16,-3 3 0 15,-6 1-2-15,-3 1 2 16,-3 6-1-16,-5 0 1 15,-2 4 1-15,-5 4 1 16,2 1-2-16,-5 6 1 0,-1 1 0 16,-3 4 0-16,-3 1-1 15,1 2 2-15,4 2-1 16,-7 2 0-16,4 1 2 16,-1 3-2-16,-1 3 0 15,2 1 2-15,4 1-2 0,-3 1 2 16,6 3 0-1,-2-1-2-15,2 2 2 0,-1 2-1 16,-5 3-1-16,0 4-2 16,-8 3 2-16,-5 5 0 15,-3 4-2-15,-12 4-2 0,-4 0-26 16,-5 11-43-16,-4 3-24 16,-3 0-134-16</inkml:trace>
  <inkml:trace contextRef="#ctx0" brushRef="#br0" timeOffset="7376.87">19797 10329 533 0,'0'-12'57'0,"0"1"-8"0,-12 2-6 15,-3 2-6-15,-3 5-14 16,-5 2-5-16,-2 0-1 16,-4 15-2-16,0 4-9 15,-3 6-3-15,1 7 0 16,3 4 1-16,4 5-15 0,5 0 16 15,11 4-1-15,8-7 0 16,3 2-1-16,18-6 0 16,11-6-3-16,8-5 0 15,4-4 1-15,7-9-2 16,-5-5-23-16,3-5-50 16,-8 0-70-16,-5-9-246 0</inkml:trace>
  <inkml:trace contextRef="#ctx0" brushRef="#br0" timeOffset="7770.26">20101 10415 13 0,'-5'-18'557'15,"1"4"-500"-15,-2 1 17 16,4 4 1-16,0 6-28 0,2 3-42 16,0 0 10-16,0 7-14 15,4 9 0-15,4 8 3 16,-1 0 3-16,3 7 1 15,2 1-5-15,-4 0-1 16,1 1-2-16,1-6 1 16,-2 2 0-16,1-5 0 0,-2-4-1 15,-2-5 1-15,1-5-1 16,-2-3 0-16,-1-4-15 16,1-3-25-16,-1-5-42 15,-1-10-43-15,0-10-159 0</inkml:trace>
  <inkml:trace contextRef="#ctx0" brushRef="#br0" timeOffset="7976.5">20082 10374 567 0,'0'-13'46'0,"4"5"-5"15,12-2-12-15,10 2 20 16,4 1-9-16,4-3-20 15,2 5-12-15,2 2-1 16,-4 1-4-16,-4 2-1 0,-3 0-1 16,-5 2-20-16,-5 8-69 15,-10 1-48-15,-7 0-98 16</inkml:trace>
  <inkml:trace contextRef="#ctx0" brushRef="#br0" timeOffset="8131.79">20135 10496 514 0,'-4'3'51'0,"4"0"-27"16,19-3 8-16,7 0 14 15,11 0 0-15,5 0-26 0,3 0-18 16,2-6-2-16,-3-2-67 16,-4-2-91-16,-4-5-267 15</inkml:trace>
  <inkml:trace contextRef="#ctx0" brushRef="#br0" timeOffset="8467.54">20591 10292 564 0,'0'-2'47'16,"0"2"-6"-16,0 0 5 0,4 3-18 15,2 10 7-15,1 7-1 16,3 3-32-16,-3 6 15 15,-2 1-6-15,0 4-5 16,-5 2-4-16,2-1-1 16,-2-1 1-16,0-3-2 15,0-5 0-15,0-5 1 0,0-4-1 16,0-7 0-16,0-1 1 16,0-3 1-16,0-3 0 15,2-1 8-15,8-2 3 16,4 0 2-16,7 0-6 15,6 0-4-15,9 0-3 0,3-2-2 16,4-1 1-16,4-3-4 16,-7-3-37-16,-3-1-90 15,-8-8-363-15</inkml:trace>
</inkml:ink>
</file>

<file path=ppt/ink/ink19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7T08:34:07.0500000"/>
    </inkml:context>
    <inkml:brush xml:id="br0">
      <inkml:brushProperty name="width" value="0.05292" units="cm"/>
      <inkml:brushProperty name="height" value="0.05292" units="cm"/>
      <inkml:brushProperty name="color" value="#FF0000"/>
    </inkml:brush>
  </inkml:definitions>
  <inkml:trace contextRef="#ctx0" brushRef="#br0">5146 8283 178 0,'-4'-6'135'15,"1"1"-69"-15,1 2 8 0,0-1-11 16,2 1-16-16,0-1-10 16,0 3-3-16,0-2-8 15,0 3 7-15,0 0 2 16,0 0-9-16,0 0-5 16,0 0-8-16,0 0-3 15,0 0-5-15,4 0-1 0,3 0 3 16,0 0-8-16,6 0 7 15,-1-1 6-15,5 1-2 16,0 0-4-16,3-2-1 16,-1 0-4-16,1 0 4 15,-1 1-5-15,3-1 1 0,-1 0 1 16,0 0-1-16,3 1-1 16,3-2-1-16,-1 2 3 15,1 1-3-15,2 0 2 16,1-2-1-16,1 2 1 0,0 0 0 15,-3 0 0-15,5 0 1 16,-3 0 0 0,1 0 1-16,-1 0-1 0,1 0 1 15,-2 0 0-15,1 0-2 16,-3 0 1-16,2 0-1 16,-2 0 0-16,0-1 0 0,0 1 0 15,-3 0 2-15,4 0-3 16,-3 0 0-16,4 1 0 15,-1-1 3-15,3 0 1 16,1 0-2-16,1 0 0 16,-1 0-3-16,-2 0 2 0,3-1 0 15,1-3 0-15,-2 0 0 16,4 1 0-16,-1 1 1 16,-1-2-1-16,1 1 2 15,3-2-1-15,3 1 0 16,-3-2-1-16,2 3 0 15,-5 1-1-15,3 0 1 0,-4 1-1 16,-2-2 3-16,-1 3-3 16,-3 0-1-16,1 0 2 15,-3 0-3-15,-1 3 6 16,-2 0-4-16,4 1-3 16,0 1 3-16,1-2 1 0,3 1-2 15,1 0 2-15,3-1 1 16,-3 3-2-16,6-5-2 15,-1 5 4-15,1-2-4 16,-1-1 4-16,2 2-4 16,-3-1 4-16,1-1-2 0,-3 1 0 15,0 2 0-15,-3-5 0 16,3 5 0-16,-4-3 0 16,1 1 1-16,1-1-1 15,3 0 1-15,-1 2-1 16,0-4-2-16,2 3 2 0,1-2 1 15,1 1 0-15,0-1 1 16,1 0-3-16,-1-2 4 16,1 0-2-16,1 1 0 15,-4-1 1-15,0 0-1 16,-2 0 0-16,0 0-1 0,-2 0 3 16,-3 0-6-16,0 0 6 15,-2 0-3-15,-4 0-1 16,1 0 3-16,0 0-2 15,2 0 0-15,-1 0-3 16,0 0 4-16,4 0 0 16,0 0-1-16,-2 0-1 0,1 0 1 15,1 0 1-15,-1 0-1 16,-1 0 0-16,0 0 1 16,1 0-1-16,-5-1 0 15,4-1 1-15,-2 0-2 16,-2-1 1-16,2 1 0 0,1 0 1 15,1 0-1-15,2 1 0 16,-3-2 0-16,1 3 0 16,0-2 0-16,2 2 0 15,-2 0 2-15,-2-1-2 0,0 1 1 16,2 0 0-16,-2-2 1 16,-2 2-4-16,3 0 4 15,-3-2-1-15,-4 2-1 16,3-1 1-16,-2-1-1 15,-2 2 1-15,-2-2 0 16,2 0 1-16,0 2-2 0,2 0 2 16,1-1 0-16,3 1-2 15,1-2 0-15,-2 0 1 16,2 0 2-16,0 2-2 16,-1-1 0-16,-1-2 1 15,1 2 0-15,-3-1 0 0,1 2 0 16,-1 0-3-16,-1 0 3 15,0 0-1-15,-3 0 1 16,0 0-1-16,-1 0-1 16,-4 0 1-16,1-2 1 15,-5 2-2-15,-2 0-1 0,0 0 3 16,-3-2-4-16,-3 1-24 16,0-12-43-16,0-5-166 15</inkml:trace>
  <inkml:trace contextRef="#ctx0" brushRef="#br0" timeOffset="8304.81">11815 9234 429 0,'-6'0'87'15,"-2"0"-22"-15,4 0-17 0,2 0-10 16,2 0-5-16,0 0-6 15,0 0 5-15,0 0-4 16,7 0-8-16,6 0-2 16,3 0-14-16,6 0 11 15,5 2-6-15,2 0 0 0,5-1-2 16,3 3-1-16,9-4-4 16,0 0 1-16,6 1-1 15,4-1-1-15,1 0 3 16,2 0 1-16,0-1 0 15,-4-3 1-15,-1-1-1 0,-5 0 0 16,-2-2-1-16,-4 3 1 16,1-3-1-16,-3 2-2 15,0-1 0-15,-1 0 1 16,1 2-3-16,-2 2 3 16,3-2-4-16,-3 1 3 0,1-1-3 15,-5 2 1-15,-2 1 2 16,-5-1-2-16,-1-1 4 15,-1 0-3-15,-3 1 3 16,1 1-3-16,-5-1 1 16,1 1-1-16,-1-2 0 0,-6 3 0 15,-2-3 3-15,0 1-4 16,-4 0 4-16,-2 1 0 16,1-1-3-16,-5 2 0 15,1 0 1-15,0-2-2 16,-2 2 1-16,0 0-1 15,0 0-3-15,0 0-14 0,-7 0-36 16,-3-7-85 0</inkml:trace>
  <inkml:trace contextRef="#ctx0" brushRef="#br0" timeOffset="14790.03">21155 8228 90 0,'-7'0'396'0,"1"0"-324"16,5-4-10-16,1 2-3 15,0 1-12-15,0 1-14 16,0 0-12-16,3 0-7 16,8 0 0-16,-1 0-3 0,7 0-18 15,4 0 22-15,2 0-2 16,4 0-2-16,5 0 1 16,4 0-3-16,6 0-1 15,4 0-4-15,8 0 1 16,6-4-1-16,3 1-2 0,3-1 4 15,5-2-3-15,2 1 0 16,0 0-2-16,1-3 1 16,-2 2 0-16,-6-2-1 15,-1 3 2-15,-6-2-2 16,-3 4 2-16,-2-3-1 16,-3 1 0-16,0-1 1 0,-4 2-1 15,-1 3-1-15,0-1 2 16,-2 1-2-16,-3-1 1 15,-1 2-1-15,0 0 0 16,-3 0 0-16,-1-2-1 16,-2 0 1-16,-2 2 0 0,-3-4-1 15,-6 1 1-15,-2-1-1 16,-6-1 1-16,0-1 0 16,-8 2 1-16,-2-2-2 15,-1 1 0-15,-1-1 0 16,-3 1-4-16,0-2-19 0,-7 1-46 15,-12-5-124-15</inkml:trace>
  <inkml:trace contextRef="#ctx0" brushRef="#br0" timeOffset="16228">2097 9389 16 0,'-4'-3'510'0,"1"-1"-485"16,1 0 27-16,2 2-3 16,0 1-2-16,0-2-18 15,5 2-16-15,4 1 3 0,4 0 5 16,3 0-7 0,4 0-21-16,2 0 14 0,5 0-2 15,-3 0 0-15,8 0-1 16,-1 4-2-16,9-3-1 15,-2 1 0-15,4 2 2 16,7-4-3-16,2 2 0 0,4-2 0 16,6-2 0-16,3 2 1 15,7 0-1-15,2 0 1 16,3-2 0-16,3-2 1 16,0 3 2-16,3-3 2 15,3 1-2-15,-1-1-2 0,5 0 2 16,-1 0-1-16,2-1-3 15,-2 2 0-15,1 1 1 16,4-1 1-16,-5-1-1 16,4 1-3-16,-2-1 2 15,3-2 0-15,2 1 2 0,0 0-2 16,2-1 1 0,2-3 1-16,5 2-2 0,-2-1 1 15,3 1 0-15,4-3 0 16,-1 2 0-16,1-1 0 0,1 0-1 15,1 0 0 1,-1 0 2-16,3 0-1 0,-4-1-3 16,3 0 3-16,-5 0-1 15,1-1 3-15,0 2-3 16,-3 0 1-16,-3 2 1 16,-2-1-2-16,-3 0 3 15,-7-2 0-15,-2 0-2 0,-4 3-1 16,-7-1 2-16,-1 1 1 15,-6-4 1-15,-6 2 1 16,-6 0-1-16,-7 0-2 16,-7-2-2-16,-13 2 3 0,-11-1-6 15,-12-4-25 1,-8-4-40-16,-3-6-171 0</inkml:trace>
  <inkml:trace contextRef="#ctx0" brushRef="#br0" timeOffset="17308.04">14644 9363 371 0,'0'0'146'0,"0"-2"-100"16,2-2 5-16,6 3-11 15,4-2-4-15,5 1-12 16,5 2-10-16,7 0 9 15,6 0-1-15,3 0-26 16,8 0 15-16,1 0-4 0,6 0-2 16,-4 0-2-16,5 0 2 15,4 0 4-15,0-1 3 16,-1-1 6-16,3-2-5 16,1 0-3-16,-5 3-1 15,2-4 0-15,-2 3 2 0,-2 1-6 16,-5-4-1-16,-3 4 0 15,-2-2-2-15,-5 0-1 16,-3 0 1-16,-2 1-3 16,-2 1 3-16,-3-2-4 15,1 0 5-15,-1 0-5 16,-5 0 2-16,-5-2 1 0,-3 2 0 16,0-1-1-16,-6 1 1 15,-3-1 1-15,-6 3-2 16,1-2 0-16,-2 0-2 15,0-1-10-15,-2-1-30 16,-6-4-71-16,-2-4-211 0</inkml:trace>
  <inkml:trace contextRef="#ctx0" brushRef="#br0" timeOffset="90769.35">1545 10251 422 0,'2'-13'86'15,"-2"1"-37"-15,0 1 4 16,0 4 13-16,0 2-47 16,0 1 26-16,0 2-17 15,0 1-7-15,0 1-9 16,2 0-7-16,1 3-3 0,-2 8-4 16,3 5 4-16,1 7 4 15,2 6 2-15,-2 1-1 16,2 5 4-16,1 3-4 15,-1 1 0-15,-2 4-5 16,0 2 2-16,-1 1-1 0,2-1-3 16,-4-4 2-16,1-6-2 15,1-5 0-15,-2-9 1 16,-1-6-1-16,5-6 0 16,-1-5-2-16,3-4-28 15,4-5-23-15,2-14-31 0,2-6-156 16</inkml:trace>
  <inkml:trace contextRef="#ctx0" brushRef="#br0" timeOffset="91479.72">2203 10349 419 0,'0'-18'58'16,"0"0"-1"-16,0 2-3 16,-8 0-3-16,-4 2-8 15,0 5-17-15,-3 4-5 0,-1 1-5 16,-7 4-2-16,3 4-2 15,-4 10-4-15,0 7-5 16,2 6-1-16,-5 9-1 16,3 5 1-16,5 2-2 15,1 5 1-15,9-3-1 0,6 1-1 16,3-7-1-16,3-3 3 16,15-6 0-16,5-9-1 15,8-3 1-15,3-10-1 16,8-2 2-16,2-6 0 15,2 0-1-15,0-8 0 0,-2-9 1 16,2-4-1-16,-5-4 0 16,-4-6 0-16,-4-3 1 15,-7-5-1-15,-6-1-1 16,-9 2 1-16,-7 1 1 16,-4 5-15-16,-18 3 15 0,-9 6 9 15,-11 11-17-15,-7 4-10 16,-5 6-8-1,-4 2 11-15,4 6 11 0,2 8 3 16,6 4-1-16,9 0-1 16,9 1 1-16,7-5-1 0,11 3 1 15,6-5-3-15,6-3 2 16,18-4 4-16,10 2 3 16,7-3-1-16,6 2-1 15,-1-1-1-15,2 7-3 16,-7 3 0-16,-6 6 2 15,-4 2-2-15,-8 4 3 0,-6 3 3 16,-3 1 0-16,-2-4-2 16,-2 1-3-16,-2-6-1 15,3-1 0-15,0-10-12 16,-2-3-84-16,3-8-83 16</inkml:trace>
  <inkml:trace contextRef="#ctx0" brushRef="#br0" timeOffset="91837.22">2789 10190 246 0,'0'-7'355'15,"0"2"-296"-15,-2 1 13 16,0 4-17-16,2 0-23 16,0 9-25-16,0 9-8 15,0 9 1-15,2 6 2 16,3 11 10-16,-1 4-4 16,-1 5-2-16,1 1-3 0,-1-4-1 15,2-3 0-15,0-7-2 16,2-5 1-16,-2-10-1 15,0-6 1-15,2-3 0 16,1-9-1-16,2-6 0 16,3-1-13-16,1-8-38 0,-1-14-107 15,2-11-346-15</inkml:trace>
  <inkml:trace contextRef="#ctx0" brushRef="#br0" timeOffset="92307.68">3166 10411 529 0,'-2'0'69'15,"2"0"-29"-15,3 0 15 0,11 0-13 16,6-3-6-16,6 1-20 16,4-2-6-16,2 1-2 15,2 1-4-15,0 1-3 16,-5-2 0-16,-2 3 0 15,-3 0-16-15,-12 0-55 16,-7 3-53-16,-5 1-73 0</inkml:trace>
  <inkml:trace contextRef="#ctx0" brushRef="#br0" timeOffset="92470.52">3244 10542 508 0,'-2'1'90'0,"2"-1"-58"0,15 0 3 15,9 0 10-15,8-5-2 16,5-4-35-16,8 2-6 16,2 0-2-16,4 2-15 15,-2-3-70-15,-3 2-63 0,-4-4-333 16</inkml:trace>
  <inkml:trace contextRef="#ctx0" brushRef="#br0" timeOffset="92862.68">3846 10375 581 0,'-7'-14'59'0,"5"0"0"16,2-2 1-16,4 3-24 0,8 1-21 15,5 3-11-15,3 2-2 16,6 7 4-16,-1 0-2 15,-1 6-3-15,-3 6 0 16,-3 6-1-16,-5 3-1 16,-9 4 0-16,-4 3 0 15,-10 3 1-15,-11-1-4 0,-6-1-9 16,-2-1-7-16,-1-6 8 16,4-7 14-16,4-3 1 15,10-9 12-15,4-1 10 16,6-2-2-16,2 0-18 15,12 0 5-15,10 0-7 0,8 0-2 16,6-2 0-16,5 0-1 16,3 2 0-16,0 0 0 15,-3 0-28-15,-2 0-15 16,-5-1-56-16,-2-3-38 16,-7-2-189-16</inkml:trace>
  <inkml:trace contextRef="#ctx0" brushRef="#br0" timeOffset="92990.86">4341 10513 510 0,'4'0'125'16,"-4"0"-63"-16,0 0-24 16,0 4 3-16,0 9-27 0,0 4 1 15,0 4-11-15,-4 3-2 16,-2-1-1-16,-3-4-19 16,-6-4-181-16</inkml:trace>
  <inkml:trace contextRef="#ctx0" brushRef="#br0" timeOffset="95091.82">5675 10094 462 0,'0'-9'21'15,"0"2"9"-15,-3 0 16 0,-4 3-5 16,-3 0-21-16,-7 4-13 15,0 0 0-15,-7 6-1 16,-1 10-2-16,-2 7 4 16,-4 7 7-16,4 10 0 15,4 6-1-15,5 3-2 0,9-2-1 16,9 3-6-16,2-3-1 16,19-8-2-16,11-5-1 15,12-7-2-15,4-4 3 16,6-13 0-16,5-5-1 15,2-5 0-15,2-8 4 0,-4-11-3 16,-1-9 0-16,-6-4-1 16,-7-3 1-16,-9-8 2 15,-9-7 0-15,-11-4-3 16,-12 3 1-16,-4-1-1 16,-20 7-4-16,-16 12-1 15,-15 11-8-15,-10 13-5 0,-12 9 2 16,-6 2 11-16,2 16 1 15,4 9 2-15,9 5 1 16,12 3 1-16,12 3-1 16,21-6 1-16,16-2-4 15,8-5 1-15,27-7 3 0,20-6 1 16,13 0 2 0,8-4-2-16,8 3 0 0,-4 3-1 15,-4 3 0-15,-14 3-1 16,-11 5 15-16,-12 5-6 15,-15 1 4-15,-8 5-4 0,-10-4-3 16,-3-3-2-16,0 0-8 16,0-9-5-16,-2-5-24 15,2-12-36-15,0-3-90 16</inkml:trace>
  <inkml:trace contextRef="#ctx0" brushRef="#br0" timeOffset="95448.12">6428 10328 663 0,'-1'0'48'15,"1"-2"-32"-15,17-2 16 16,14 0-18-16,9-1 3 15,6 3-14-15,5 1-2 16,-4 1-2-16,-6 0-65 16,-14 7-108-16,-17 2-268 0</inkml:trace>
  <inkml:trace contextRef="#ctx0" brushRef="#br0" timeOffset="95562.97">6537 10490 674 0,'0'0'50'0,"19"0"-31"0,18-4-3 15,21-10-15-15,10-2-20 16,11-5-119-16,6-6-258 16</inkml:trace>
  <inkml:trace contextRef="#ctx0" brushRef="#br0" timeOffset="96159.23">7404 9928 445 0,'24'-20'74'16,"-6"-6"-20"-16,-7-1 5 16,-3 0-2-16,-8-2-19 15,0 3-11-15,-10 3-6 16,-6 3-7-16,-7 5-8 0,-6 8-4 16,-3 7 1-16,-2 0-1 15,-2 14-2-15,6 6 0 16,4 7 1-16,10 1 2 15,10 7-2-15,6 0 1 16,14 5-1-16,12-2 0 0,6 4-1 16,8-1 0-16,-2 0 0 15,-3 0 0-15,-6 0-7 16,-14-2-16-16,-12-1-18 16,-4-6-16-16,-23-6-8 15,-8-6 14-15,-4-6 41 0,-1-6 20 16,3-8 30-16,12 0 8 15,3 0 5-15,12 0-17 16,7 0-19-16,11 0-6 16,12 5-12-16,8 9 1 15,5 7-1-15,-2 7 0 16,-4 1-5-16,-4 7-12 0,-12 2-7 16,-5-1 6-16,-9-3 8 15,0-2-4-15,-5-6-27 16,-1-7-21-16,4-12-48 15,2-7-245-15</inkml:trace>
  <inkml:trace contextRef="#ctx0" brushRef="#br0" timeOffset="96765.76">7947 9981 391 0,'-5'-3'93'16,"1"1"-52"-16,1 0 24 0,3 2-6 15,0 0-17-15,0 2-26 16,0 7-12-16,2 7 23 16,3 6 4-16,2 6-8 15,3 7-7-15,-2 7 1 16,1 4-4-16,1 8-1 15,0-1-6-15,-1 2-3 0,-1-3 0 16,0-5-2-16,-1-8-1 16,0-5 1-16,-2-6-1 15,-1-10 0-15,-1-2 1 16,-1-8-1-16,1-6-7 16,0-2-21-16,-3 0-14 0,2-6-36 15,-2-11-64-15,2-4-221 16</inkml:trace>
  <inkml:trace contextRef="#ctx0" brushRef="#br0" timeOffset="97007.53">8012 10213 536 0,'8'-14'36'0,"6"3"-22"16,7 6 14-16,2 5 20 0,2 0 7 15,-1 11-33-15,-2 3-13 16,-10 7-3-16,-7 3-6 16,-5 1 2-16,-12-2-3 15,-10 0-2-15,-10-1-10 16,-2-7-15-16,0-2 6 16,3-2-14-16,4-8-9 0,9-3-17 15,11 0-88-15</inkml:trace>
  <inkml:trace contextRef="#ctx0" brushRef="#br0" timeOffset="97173.9">8382 10346 597 0,'20'7'24'16,"-19"-2"17"-16,-1 4 23 15,0 2-13-15,0-1-32 0,-5 4-16 16,0-1-3-16,-1-3-31 15,2-2-115-15,4-8-324 16</inkml:trace>
  <inkml:trace contextRef="#ctx0" brushRef="#br0" timeOffset="97908.08">9145 10218 564 0,'0'-19'32'0,"0"-2"-3"15,-3 1 2-15,-8 2-5 0,-2 2 0 16,-4 7-25-16,-4 5-5 16,0 4 1-16,-2 6 3 15,1 12-1-15,2 3 0 16,6 4-1-16,4 2 0 16,9-2-1-16,1-3-3 15,8-7-6-15,6-4 10 0,9-6 2 16,2-5 1-16,4 0 1 15,-1-7-4-15,-1-5 3 16,0-2-1-16,-3 1 1 16,-2 2 1-16,-8 0-1 15,-1 8 3-15,-6 3 4 16,-2 0-5-16,-2 18-6 0,1 5 2 16,-2 13 4-16,-1 5-1 15,-1 4 0-15,4 2-2 16,-3-4 1-16,2-1-3 15,2-10-6-15,1-7 3 0,1-13 5 16,1-7 0-16,5-5 3 16,0-4 10-16,2-9 14 15,0-11 4-15,2-2-6 16,-3-6-24-16,1-4 13 16,-3 4-10-16,-4 1-3 0,-1 3-6 15,-2 5-19-15,-2 1-74 16,-1 8-30-16,3 1-261 15</inkml:trace>
  <inkml:trace contextRef="#ctx0" brushRef="#br0" timeOffset="98468.72">9662 9962 582 0,'-8'-23'82'0,"1"1"-53"0,7 6 17 15,7 4 0-15,14 6-26 16,2 6-19-16,8 0-3 15,3 12 1-15,-4 10 0 16,-4 5-1-16,-8 5 0 16,-11 7-6-16,-7 2-38 15,-5-1-8-15,-10-1 38 0,-7-3 14 16,4-4 4-16,0-6-1 16,6-2 0-16,2-7 4 15,7-4 1-15,3-6-4 16,13-4 2-16,4-3 6 0,9 0-2 15,-1-1-6-15,-1-8 0 16,-7 2-2-16,-4 1-6 16,-8 1 6-16,-5 5 4 15,0 0 15-15,-3 2-7 16,-4 10-11-16,-3 6 2 0,5 3-2 16,2 7 1-16,3 1 1 15,0 4 0-15,6-1 0 16,8 2-4-16,-6-3 2 15,3 2 0-15,-5-6 0 16,-6-8-1-16,0 1-1 0,-8-7-1 16,-13-2-3-1,-9-9-26-15,-7-2-81 0,-9-1-316 16</inkml:trace>
  <inkml:trace contextRef="#ctx0" brushRef="#br0" timeOffset="105975.02">2648 9184 332 0,'-5'0'57'16,"1"2"-5"-16,1-2-1 15,1 2-23-15,2-2-7 16,0 1-1-16,0-1-5 0,2 0 4 16,7 0 10-16,5 0-2 15,4 0-9-15,6-5-8 16,3 0 0-16,1-2-5 16,-2 1-4-16,2 1-2 15,-5-2 2-15,-6 3-2 16,-7 1 3-16,-5 1-2 0,-5 2 0 15,0 0-2-15,-14 0-7 16,-4 2-18-16,-7 7 4 16,-6-1 3-16,1 2 9 15,-3 0 10-15,5-1 2 0,-1-2 0 16,8-1 6-16,6-1 6 16,5-3 2-16,3-1 1 15,7-1 2-15,0 0-3 16,3 0-11-16,11 0 5 15,6-3 22-15,4-4-2 0,5-1-11 16,-2 1-9-16,2-1-5 16,-2 2-3-16,0 0-1 15,-5 3-4-15,-8-6-92 16,-4-5-227-16</inkml:trace>
  <inkml:trace contextRef="#ctx0" brushRef="#br0" timeOffset="114038.71">11198 10483 552 0,'3'0'81'0,"-3"0"-47"16,0 16-19-16,-15 9-8 16,-2 9 35-16,-10 5-29 15,-4 4-11-15,-3-3-1 16,-1-6-28-16,2-12-53 15,6-17-172-15</inkml:trace>
  <inkml:trace contextRef="#ctx0" brushRef="#br0" timeOffset="119169.59">14739 9897 479 0,'3'-5'77'0,"-3"2"-28"16,-14 3 20-16,-15 0-46 16,-11 5-19-16,-12 9-3 15,-11 7 1-15,-5 5-1 0,-7 0-1 16,5 3 8-16,8-2-23 15,13-1 41-15,13-6 4 16,16-2-12-16,20-6-12 16,10-1-5-16,23-2 5 15,14 0-2-15,12 2-1 16,9-1-3-16,5 3 0 0,-7 3 0 16,-8 0-3-16,-14 2 6 15,-17-1-6-15,-20 3-27 16,-14 0-12-16,-23 2 41 15,-21-5 12-15,-5-3-10 0,-5 1 1 16,0-5-9-16,11 1 52 16,10-2-15-16,17-2-5 15,14 1-4-15,13-2-14 16,22-2-8-16,20 0 4 16,15-3-1-16,12-1-2 0,13 0-22 15,6 0-6-15,0 0-6 16,-1-6-16-16,-8-9 0 15,-10-3-58-15,-8-5-250 16</inkml:trace>
  <inkml:trace contextRef="#ctx0" brushRef="#br0" timeOffset="119370.1">15301 10119 228 0,'-12'-2'475'16,"4"-5"-436"-16,8 2 13 16,5 3-35-16,20 2-1 15,7 0-14-15,9 0-2 16,3 0-1-16,2 7-20 0,-7 4-60 16,-17-4-104-16</inkml:trace>
  <inkml:trace contextRef="#ctx0" brushRef="#br0" timeOffset="119492.97">15243 10328 662 0,'0'1'60'15,"11"-1"-43"-15,29 0 3 0,19 0-18 16,16-5-4-16,10-4-77 16,6-1-92-16</inkml:trace>
  <inkml:trace contextRef="#ctx0" brushRef="#br0" timeOffset="119932.25">16222 9967 598 0,'2'-9'58'0,"-1"0"-19"0,-1 4 25 16,4 5-17-16,-4 0-17 15,3 0-25-15,4 14-7 16,3 4 6-16,2 7 3 16,3 3-1-16,-3 10-2 15,5 0 0-15,-5 1-2 16,-1 0 0-16,0-1-1 0,-1-6-1 16,-4-4-1-16,-1-6 1 15,-2-7-8-15,0-4-16 16,-3-5-12-16,0-5-18 15,-8-1 7-15,-4-3-37 16,-6-13-61-16,2-5-245 16</inkml:trace>
  <inkml:trace contextRef="#ctx0" brushRef="#br0" timeOffset="120267.2">15856 9882 445 0,'12'0'83'15,"11"-2"-81"-15,11 0 16 16,10 0 19-16,9 2 6 0,6 0-13 16,12 0-7-16,-3 0-5 15,2 0-26-15,-2 0 15 16,-5 0-3-16,-9 2-3 16,-7 2 0-16,-8-3-2 0,-8 3-8 15,-8-4-85-15,-7 0-94 16</inkml:trace>
  <inkml:trace contextRef="#ctx0" brushRef="#br0" timeOffset="126959.65">3336 9168 420 0,'0'0'32'16,"0"0"-4"-16,0 0 0 0,11 0-11 15,5 0 1-15,4-4 5 16,2-3 3-16,2 0-7 15,1 0-8-15,-1-2-6 16,-2 0-4-16,-8 2-1 16,-3 3 1-16,-6 1 0 0,-5 2 2 15,0 1 3 1,-7 0-4-16,-8 0-4 0,0 1 2 16,-5 6 0-16,1 0 1 15,4 2 2-15,0-1-1 16,4-5 3-16,8 2 3 0,-1 1-1 15,4-5-3-15,4 3-1 16,11-4-2-16,9 2 2 16,8-2-2-16,8-2-14 15,7-12-105-15</inkml:trace>
  <inkml:trace contextRef="#ctx0" brushRef="#br0" timeOffset="131937.07">17612 10442 617 0,'3'0'67'0,"-3"0"-39"15,0 0-11-15,2 4 9 16,-2 4-8-16,0 6-15 0,-9 8 0 15,-9 12 0-15,-11 7-1 16,-7-1-40-16,-3 1-136 16</inkml:trace>
  <inkml:trace contextRef="#ctx0" brushRef="#br0" timeOffset="132537.62">19171 9672 608 0,'5'-3'35'16,"-3"-1"13"-16,-1 4-10 15,5 0-10-15,-3 11-22 16,-1 7 3-16,1 5-24 16,1 8 25-16,2 1-2 15,-4 3-1-15,3-1-3 0,-2-1-3 16,1-3 1-16,-1-7-4 16,3-2 3-16,-5-8 1 15,-1-3-2-15,3-2-12 16,-3-6-39-16,0-2-53 15,-4-11-22-15</inkml:trace>
  <inkml:trace contextRef="#ctx0" brushRef="#br0" timeOffset="133125.73">19217 9605 406 0,'2'-4'83'0,"-2"3"-20"0,0-3-3 16,0 4-15-16,0 0-32 16,0 0 11-16,-2 0-17 15,-7 0-3-15,-7 0-1 16,-3 2-2-16,-9 3-1 15,-4 0 2-15,-5 0-4 0,-7 0 2 16,0-2 2-16,-4 1-3 16,4-3 0-16,-1 1 1 15,5 0 0-15,6-2 1 16,5 0-1-16,8 2 1 0,7-1 1 16,4-1-4-16,5 2 4 15,5 2-4-15,0 1 0 16,0 2 1-16,0 5 1 15,0 3 1-15,3 3-1 16,-1 3 0-16,3 6 1 16,-2 5-1-16,2 4 0 0,-1 3 3 15,1 7-3-15,0 1 4 16,0 3 2-16,0 2 1 16,-2 1 9-16,1 1-5 15,-1-2-3-15,-1-1 0 16,0-2-4-16,-1-3-1 15,3-5 1-15,-4-8 0 0,0-2 0 16,0-8-4-16,0-5 0 16,2-5 0-16,-1-6 1 15,3-4 0-15,0-3 2 16,2 0-2-16,1-10-11 16,-1-7-52-16,6-8-51 0,-3-7-321 15</inkml:trace>
  <inkml:trace contextRef="#ctx0" brushRef="#br0" timeOffset="133839.37">19711 10031 478 0,'-4'0'59'15,"4"0"4"-15,0 0-5 16,0 0-9-16,4-3-17 16,3 1-16-16,6 0-4 15,1 1-1-15,4-1-3 0,1 0-4 16,3 2-5-16,2 0 1 15,-1 0 0-15,-2 0 1 16,1 0-14-16,-2 0-44 16,-3 2-20-16,-3 1-14 0,-9-1-79 15,-5 1-166-15</inkml:trace>
  <inkml:trace contextRef="#ctx0" brushRef="#br0" timeOffset="134054.12">19767 10146 457 0,'-4'1'77'15,"4"3"-40"-15,0-4 9 16,12 4 3-16,5-3 25 16,8-1-36-16,0 0-19 0,5 0-30 15,1 0 21 1,4 0-5-16,-3 0-6 0,0 0-5 15,-1 0-28-15,-1 0-101 16,-7 0-117-16</inkml:trace>
  <inkml:trace contextRef="#ctx0" brushRef="#br0" timeOffset="142373.67">5940 11496 392 0,'3'0'77'0,"-1"0"-58"15,0-4 19-15,-1 3-1 16,1 1-6-16,-2-2-22 16,2 0-6-16,2 2 15 15,-2-4 6-15,0 1-1 0,0-1 1 16,1-1 0-16,-1-1-3 16,0 0-25-16,-2-2 27 15,1-1-3-15,-1 2-4 16,0-6-6-16,0 1-1 15,0-1-3-15,-7-3 0 16,-2-1 0-16,-4-1-5 0,-7 2 2 16,0 3-2-16,-9 6-2 15,0 4 1-15,-2 3-1 16,3 7 0-16,1 9 1 16,1 5-3-16,9 3 1 15,2 2 1-15,8 1 0 0,7-4-1 16,0-3 0-16,5-4 0 15,12-6-2-15,0-4 4 16,3-6 0-16,2 0 3 16,1-9-3-16,-1-7 5 15,-1-3-5-15,-5-3 2 0,1-1 6 16,-7 0 3-16,1 3-1 16,-2 2-3-16,-4 6 2 15,1 2-3-15,-5 7-4 16,5 3 0-16,2 3-7 15,0 17-1-15,3 5 5 16,2 11 1-16,-1 7-1 0,0 9 2 16,0 0-1-16,-2 1 1 15,-1-3-2-15,0-4 2 16,-3-7-1-16,-1-8 0 16,0-10 1-16,-1-6-3 0,-3-8 2 15,4-6 1-15,0-1-1 16,0-11 4-16,4-8 2 15,2-9-4-15,1-7 1 16,2-5 2-16,1-3 0 16,3 1-5-16,-5 9 1 15,1 6-1-15,-5 4-1 0,-3 14-8 16,-5 6-26-16,-1 3-36 16,0 1-93-16,0 10-138 15</inkml:trace>
  <inkml:trace contextRef="#ctx0" brushRef="#br0" timeOffset="142686.53">6372 11589 618 0,'-6'-7'59'0,"-3"3"-27"15,-4 4 30-15,4 0-30 16,2 11-35-16,-1 4 4 15,3 10 0-15,5 2 0 16,0 0 1-16,2 1-2 16,11-3 0-16,1-7 1 0,4-1-3 15,1-9 4-15,1-5-2 16,0-3-1-16,-2-8 3 16,-3-10 2-16,-5-2 0 15,-6-5 0-15,-4-3 3 16,-2-1-2-16,-17 1-3 15,-1 1-3-15,-7 7-13 16,-2 5-14-16,-2 0-93 0,8 7-84 16</inkml:trace>
  <inkml:trace contextRef="#ctx0" brushRef="#br0" timeOffset="143146.6">6769 11491 510 0,'-5'-2'85'16,"5"-4"-49"-16,0 3 30 0,4-1-19 16,10 0-9-16,7-1-26 15,5 0-8-15,3 2 2 16,3-1-2-16,-2 2-3 16,3 0-2-16,-6 2-27 15,-8 0-59-15,-9 0-18 16,-10 6-82-16</inkml:trace>
  <inkml:trace contextRef="#ctx0" brushRef="#br0" timeOffset="143284.79">6790 11587 561 0,'-8'5'60'0,"8"-1"-21"16,13-3-10-16,14-1 5 16,10 0-22-16,9 0-6 15,7-5-6-15,1-2 2 16,-3-2-48-16,-2 2-84 15,-8-2-192-15</inkml:trace>
  <inkml:trace contextRef="#ctx0" brushRef="#br0" timeOffset="143783.73">7525 11196 519 0,'0'-15'69'16,"0"7"0"-16,0-1 3 15,0 5-30-15,0 4-8 16,4 0-20-16,2 6-13 16,6 11 4-16,-1 8 5 0,3 6 4 15,4 10-5 1,0 2-5-16,0 7 1 0,-2 1-1 15,-1 3 2-15,-1-2-3 16,0-3-2-16,-1-2 0 16,-1-6-1-16,-2-7 2 0,-4-6-2 15,0-6-1-15,-1-8 2 16,-3-3-1-16,2-5 0 16,-2-5-9-16,0-1-13 15,1 0-12-15,4-11-5 16,0-1-80-16,3-7-27 15,-2-1-210-15</inkml:trace>
  <inkml:trace contextRef="#ctx0" brushRef="#br0" timeOffset="144105.27">7705 11330 476 0,'0'-16'62'0,"0"1"-1"15,5 3 0-15,3 3-5 16,-3 2-13-16,5 4-28 16,2 3-10-16,0 0 0 15,5 5-2-15,-2 9 0 16,-3 2 2-16,2 4-5 0,-6 1-10 15,-4-1 10-15,-4-1 3 16,-7 1-3-16,-9-6 0 16,-9-1 2-16,-7-1 0 15,-1-5 5-15,3-3-61 16,3-4-63-16,12-12-125 0</inkml:trace>
  <inkml:trace contextRef="#ctx0" brushRef="#br0" timeOffset="154443.84">8755 11624 602 0,'6'2'62'0,"-6"4"-40"0,0 4-20 16,0 10 26-16,-2 10 19 15,-7 10-36-15,-3 10-9 16,-9 11 0-16,-2 7-54 16,-1 0-92-16</inkml:trace>
  <inkml:trace contextRef="#ctx0" brushRef="#br0" timeOffset="156070.25">9569 11362 599 0,'2'-5'70'0,"-2"1"-19"15,0 2-1-15,1 2-36 16,1 0 14-16,2 4-21 16,-3 10-6-16,1 9 7 0,2 6 3 15,-1 5-3-15,2 5 0 16,0 4-1-16,2-4-5 16,-2 0 2-16,0-3-5 15,1-8 4-15,1-3-3 16,-1-1 0-16,-1-11 0 0,0-1-12 15,0-5-18-15,1-3-6 16,1-4-74-16,-1-10-11 16,-3-8-275-16</inkml:trace>
  <inkml:trace contextRef="#ctx0" brushRef="#br0" timeOffset="156312.16">9593 11387 503 0,'-8'-16'69'0,"8"2"-20"15,1-2-5-15,14 1-2 16,9-1 8-16,3 4-25 16,7-3-13-16,-2 7 1 15,4 1-1-15,-2 3-6 16,-5 4-8-16,-6 0 2 0,-4 4-8 15,-5 11-28-15,-9 3-66 16,-5 2-12-16,-4 0-131 16</inkml:trace>
  <inkml:trace contextRef="#ctx0" brushRef="#br0" timeOffset="156460.47">9652 11510 538 0,'0'0'103'15,"10"0"-90"-15,8 0-7 16,5 0 13-16,8 0 16 16,5 0-30-16,2 0-19 0,1 0-67 15,-1-3-129-15</inkml:trace>
  <inkml:trace contextRef="#ctx0" brushRef="#br0" timeOffset="156661.57">10117 11537 64 0,'-5'0'616'0,"5"-5"-583"16,0-5 9-16,19 5-26 16,4 0-9-16,6 2-5 15,3 1-3-15,6 2-11 16,-4 0-48-16,-7 0-47 15,-7 0-95-15</inkml:trace>
  <inkml:trace contextRef="#ctx0" brushRef="#br0" timeOffset="156790.25">10209 11642 517 0,'0'2'87'0,"3"-2"-64"15,18-2-7-15,16-5-12 0,9-2-5 16,8-2-20-16,3-1-82 15,1 0-53-15</inkml:trace>
  <inkml:trace contextRef="#ctx0" brushRef="#br0" timeOffset="157274.01">10871 11296 453 0,'5'-18'80'0,"-5"-2"-44"0,0 5 13 16,-2-2 2-16,-8 1 1 16,-5 4-29-16,-4 1-19 15,-5 4 2-15,2 3 2 16,0 3 1-16,3 1 3 16,4 0-5-16,7 10-4 15,6 8-4-15,2 5 1 0,3 4 1 16,11 7 0-16,3 0-1 15,1 4 0-15,-6 0-9 16,-6 0-17-16,-6-4-17 16,-4-6 3-16,-15-4 17 0,-6-4 10 15,-6-8 11-15,1-5 5 16,4-3 10-16,8-3 17 16,6-1 3-16,8 0 0 15,6 0-12-15,16 0-16 16,11 0-8-16,7 4 1 0,3 6 1 15,2 7 0-15,-5 1 0 16,-6 7-3-16,-9 3 2 16,-11 1-1-16,-7 1 1 15,-3-5 1-15,-5 0 0 16,-3-5 2-16,1-5 2 16,3-2-3-16,4-4 0 15,0-4 0-15,16 0-46 0,9-5-29 16,2 0-71-16</inkml:trace>
  <inkml:trace contextRef="#ctx0" brushRef="#br0" timeOffset="157799.46">11281 11441 419 0,'7'-11'36'0,"-4"-4"14"16,1 5 7-16,-3-4 6 15,-1 1-18-15,0-1-20 16,-5 1 2-16,-10 4-6 16,-2 2-16-16,-7 5-4 0,-1 2-1 15,-4 9-1-15,2 8 0 16,3 2 0-16,5 4-1 15,6-3-1-15,8 0-6 16,5-6-8-16,2-4 4 0,16-1 6 16,2-5-4-16,1-4 2 15,6 0 2-15,-2-4 4 16,1-5 2-16,-7 3 1 16,-1-2 0-16,-3 3 2 15,-6 3 8-15,-2 2 3 0,-2 2-7 16,-3 11-5-16,1 8 2 15,-3 4 3-15,0 7 2 16,0 3 1-16,2-1-4 16,2 2-3-16,0-7-1 15,3-8 1-15,3-7 1 16,2-6 4-16,0-8 18 16,2 0 6-16,4-15-26 0,-3-6 14 15,2-4-5-15,0-2-10 16,-3-2-2-16,-1 1-5 15,-1 3-33-15,-3 2-72 16,1 3-78-16</inkml:trace>
  <inkml:trace contextRef="#ctx0" brushRef="#br0" timeOffset="158319.17">11641 11237 561 0,'-2'-16'36'16,"2"0"19"-16,5 7-9 16,12 4-9-16,4 1-13 15,2 4-20-15,1 0 0 16,0 9-4-16,-9 7 2 15,-3 7-3-15,-11 2-4 0,-1 7-5 16,-11-1-14-16,-6 3 6 16,-2-2 15-16,2-2 3 15,2-3 1-15,8-6 0 16,4-1-2-16,3-4 0 16,5-4-3-16,13-5-1 15,0-5 1-15,2-2-4 0,-1 0-2 16,-4 0 8-16,-5-3 6 15,-6-1 7-15,-4 1 13 16,0 3 8-16,0 0-16 16,-7 5-8-16,1 9-3 15,1 4-3-15,5 3 1 16,0 4 4-16,5 4-2 0,8 1-2 16,1 1 0-16,2-3 0 15,-1-2-4-15,-5-6 3 16,-3 1-2-16,-3-9 2 15,-4 0 6-15,-12-3-3 0,-12 0 1 16,-8-4-6-16,-7-2-46 16,-9-3-142-16</inkml:trace>
  <inkml:trace contextRef="#ctx0" brushRef="#br0" timeOffset="172971.69">18769 10708 394 0,'20'-9'20'0,"2"-4"-119"0,4 1-101 16</inkml:trace>
  <inkml:trace contextRef="#ctx0" brushRef="#br0" timeOffset="173431.84">18825 10729 324 0,'-10'0'50'0,"5"0"7"0,-1 0-3 15,6 0-11-15,0 0-3 16,0 0-2-16,0 0-9 16,4 0-1-16,6 0 10 15,3-4 1-15,1 3-12 16,8-3-9-16,3 0-2 15,8-4-5-15,4 2 0 0,9 1 0 16,9-3-8-16,6-1 0 16,7 1-1-16,6-2-1 15,1 0 0-15,-1 4-1 16,-1-3 0-16,-5 2-3 0,-10 2-15 16,-9 2 2-16,-10-2-3 15,-12 1-15-15,-10-1-17 16,-11 4 3-16,-6 1-8 15,-12 0 2-15,-12 0-35 16,-8 0-51-16,-9 0-166 16</inkml:trace>
  <inkml:trace contextRef="#ctx0" brushRef="#br0" timeOffset="173731.61">18925 10722 385 0,'-33'4'85'15,"13"-1"-23"-15,5 0-19 0,12-1-2 16,3 0-18-16,13-1-2 16,11-1 19-16,8 0 13 15,11 0-21-15,7-1-13 16,10-5-5-16,-2 0-2 0,8 0-3 16,-2 0-14-16,2 2 2 15,-3 0 3-15,-5 2 3 16,-2 0-4-16,-10 1 2 15,-9-1 0-15,-8 2 1 16,-7 0-1-16,-8-1 0 0,-6 1 0 16,-3 0 4-16,-5 0-7 15,0 0-9-15,0-3-15 16,-7-1-56-16,-4-3-67 16</inkml:trace>
  <inkml:trace contextRef="#ctx0" brushRef="#br0" timeOffset="201383.43">20496 9735 163 0,'0'-7'467'0,"0"1"-423"16,0 3 6-16,0 3-11 16,7 0-21-16,3 9-12 15,5 5-3-15,1 6-13 16,7 3 12-16,3 5 3 16,1 6 0-16,2 6 1 0,1 1 0 15,1 5-4-15,-2 3 3 16,-2-1-4-16,-3 2 0 15,-2-4-1-15,-5-5 1 16,0-6-1-16,-3-5 0 16,-3-10 1-16,0-5 0 0,-5-8-1 15,2-4 2-15,1-3 3 16,-2 0 6-16,3-12 6 16,4-9-2-16,0-8-4 15,0-6 0-15,0-10-1 16,1-3-7-16,-1-6 2 15,-2-1-4-15,-2 3 6 0,-1 4-2 16,-2 3 0-16,-3 6 3 16,-2 7-2-16,-2 7-3 15,0 4-1-15,0 6-3 16,0 6 1-16,0 6-5 16,0 3-20-16,0 5-46 0,3 5-88 15,6 3-153-15</inkml:trace>
  <inkml:trace contextRef="#ctx0" brushRef="#br0" timeOffset="201888.17">21504 9830 660 0,'-3'-7'52'15,"-1"5"-22"-15,4 2 17 16,0 11-39-16,0 10-7 16,9 9 1-16,4 8 0 0,1 3-1 15,6 3-1-15,2-3 1 16,2-2-1-16,5-2-14 16,4-9 11-16,2-5 4 15,-3-5 3-15,4-9-4 0,-1-5 0 16,3-4 2-16,-2-9 3 15,4-13-1-15,-8-5 0 16,-1-7 7-16,-4-8 3 16,-8-6-1-16,-6-2-5 15,-10-4-6-15,-3 6-3 0,-11 7-1 16,-8 6-4-16,-6 15-15 16,3 7 2-16,4 8-61 15,7 5-50-15,11 0-265 16</inkml:trace>
  <inkml:trace contextRef="#ctx0" brushRef="#br0" timeOffset="202277.46">22736 9783 561 0,'0'0'79'0,"0"0"-50"16,2 2 38-16,-2 7-25 15,4 4-28-15,-2 4 8 16,2 6-1-16,1 8-3 15,-2 4-3-15,1 5-3 16,1 2-4-16,0 2-5 0,-2 0-3 16,0-3 0-16,-1-4 1 15,2-6-1-15,-1-8 1 16,1-7-2-16,1-7-2 16,-3-6-8-16,1-3-9 0,0-1-13 15,0-13-10-15,-3-6-90 16,0-5-78-16</inkml:trace>
  <inkml:trace contextRef="#ctx0" brushRef="#br0" timeOffset="202665.64">22235 9698 553 0,'0'-4'49'0,"15"-1"-3"15,14 5-11-15,10-2 22 16,11 2-16-16,8 0-17 15,6 0-3-15,5 0-5 16,1 3-6-16,0 1-13 16,1-2 6-16,-2 2 0 0,-4-3-2 15,-4 1-1-15,-10-2 0 16,-4 0 2-16,-9 0-2 16,-9 0 0-16,-7 0 1 15,-9 0-1-15,-3-2-1 0,-5 2-10 16,-5-3-51-1,0-1-102-15,-5-3-389 0</inkml:trace>
  <inkml:trace contextRef="#ctx0" brushRef="#br0" timeOffset="207804.05">13164 11751 471 0,'4'13'223'15,"-4"-3"-209"-15,0 8-2 0,-10 4 18 16,-2 5-6-16,-7 4-20 15,-1 0-12-15,0-5-72 16,1-2-60-16</inkml:trace>
  <inkml:trace contextRef="#ctx0" brushRef="#br0" timeOffset="208685.44">13715 11243 632 0,'-9'-6'40'16,"4"0"30"-16,5 6-25 16,7 0-28-16,16 0-21 0,6 0 7 15,7 0 3-15,9-1 2 16,7-3-4-16,3-1 0 15,3-4 0-15,-4 0-1 16,-4 2-3-16,-3-2 0 16,-11 2 3-16,-6 3-3 0,-11 1 1 15,-7 3-1 1,-7 0 0-16,-5 3-1 0,0 10 3 16,-9 3 2-16,-2 9 0 15,-3 7-3-15,-4 5 0 16,0 8 0-16,-5 7-2 15,-1 3 0-15,-3 4 2 0,3 2 0 16,-3-4-3-16,1-3-1 16,3-7 1-16,2-7 3 15,1-8-1-15,5-9 0 16,4-6 1-16,5-7-2 16,2-5 1-16,4-3 1 0,0-2-2 15,9 0-2-15,9-4 1 16,3-1 1-16,4-1 1 15,6 4 0-15,-1 2 0 16,3 0-1-16,2 0 0 16,-1 5 2-16,0 3-2 0,1-1 1 15,-4-3 2-15,-1-1-2 16,-1 0-1-16,-6-3 2 16,0 0-1-16,-4-6 0 15,-2-1-2-15,-4-4 0 16,-4 0-2-16,-4-1-1 15,-5 2-30-15,0 0-38 0,-7 0-30 16,-11 1-72-16,-7 2-239 16</inkml:trace>
  <inkml:trace contextRef="#ctx0" brushRef="#br0" timeOffset="208933.46">13798 11658 185 0,'-7'-4'386'16,"5"-3"-344"-16,2 1 17 16,10-2-7-16,14-1-16 15,8 0-13-15,11-2-12 0,9 1-4 16,6-1-5-16,3 2-2 15,2 2-11-15,-4 2-90 16,-3 2-86-16</inkml:trace>
  <inkml:trace contextRef="#ctx0" brushRef="#br0" timeOffset="209384.28">14636 11747 530 0,'0'-5'65'16,"-4"-1"-10"-16,-4 5 15 15,-4-1-20-15,-5 2-24 16,3 0-19-16,-1 8-6 16,0 5 2-16,1 5-1 15,4 2 1-15,6 2-2 0,4 0-2 16,0 2 0-16,9-2-13 16,5-5 9-16,8-2 3 15,3-7 0-15,7-4 14 16,-3-4-14-16,0 0 1 15,-2-11 1-15,-6-5 0 16,-3-4 1-16,-7-5-10 16,-7-3 13-16,-4-4 7 0,-8 2-5 15,-6 1-4-15,-7 2-6 16,-1 8 3-16,3 6-41 16,0 8-27-16,7 3-28 0,9 2-62 15,3 0-217-15</inkml:trace>
  <inkml:trace contextRef="#ctx0" brushRef="#br0" timeOffset="209791.8">15056 11453 429 0,'-8'0'186'0,"3"0"-149"16,0 0 32-16,3 0 2 16,2 0-47-16,7 0-10 15,5 0-9-15,3 0 4 0,7 0 2 16,5 0-8-16,4 0-1 16,5-2-4-16,-1 2 4 15,4 0-3-15,-3 0-12 16,-4 0-12-16,-7 0-53 0,-8 4-45 15,-10 0-48-15</inkml:trace>
  <inkml:trace contextRef="#ctx0" brushRef="#br0" timeOffset="209985.04">15124 11619 531 0,'-5'3'54'0,"5"-1"-11"15,0 0 11-15,9 0 21 16,8-2-34-16,4 1-22 16,5-1-10-16,5 0-3 0,4 0-4 15,-1 0-5-15,2 0-26 16,-2 0-92-16,-4 0-61 16</inkml:trace>
  <inkml:trace contextRef="#ctx0" brushRef="#br0" timeOffset="-192144.33">13945 12104 439 0,'-3'0'40'0,"-1"0"4"16,4 0-8-16,0 0-8 15,7 0-4-15,9 0-8 16,4 0 3-16,10 0 3 16,4 0-2-16,8 0-5 0,3-2-8 15,2 0-4-15,4-1-2 16,3-3-1-16,-1 1 0 15,0-2 0-15,-6 1 0 16,-6 1-7-16,-9 1-12 16,-8 0-9-16,-14 2-2 15,-10 2-8-15,-7 0 3 0,-18 0-60 16,-11 3-65-16</inkml:trace>
  <inkml:trace contextRef="#ctx0" brushRef="#br0" timeOffset="-191945.04">14091 12164 315 0,'-24'8'56'0,"6"-1"-25"16,11-4 10-16,7 1 9 16,7-2-9-16,18-2-8 15,14 0 6-15,10 0 2 16,12-4-12-16,6-3-8 16,4-4-7-16,0 0-9 0,-5 0 0 15,-5 2-2-15,-8-3-1 16,-11 5-2-16,-9 1-10 15,-13 0-46-15,-12 2-31 16,-8-5-125-16</inkml:trace>
  <inkml:trace contextRef="#ctx0" brushRef="#br0" timeOffset="-174191.8">16266 11239 234 0,'2'0'106'0,"0"0"-52"0,1-2 20 16,0-2-22-16,-1 1-10 16,3-2-16-16,-1-1 6 15,1-1 2-15,0 0 5 16,-2-2-3-16,4-2-8 16,-4 2-10-16,-3-3-1 15,0-1-20-15,0 1 12 0,-5-1 0 16,-12 1 1-16,-1 1-4 15,-6 4-2-15,-9 0-1 16,-3 4-2-16,-4 3 0 16,-1 0 2-16,-1 8-2 15,1 5-1-15,4 5 0 0,5 3 0 16,3 1 0-16,7 1 0 16,6-2-1-16,8-2 1 15,8 1-2-15,0-2 0 16,8 0 0-16,8-2 2 15,4-2 3-15,5 0-4 0,3 1 3 16,6-2 0-16,5-1 1 16,0 2 1-16,5 2 1 15,-3-2 2-15,0 6-3 16,-1-2-1-16,-6 3-1 16,-4 2-4-16,-5 2 3 0,-3 2-1 15,-8 0-1-15,-1 0 2 16,-8 2 0-16,-3-3-1 15,-1 1 1-15,-6-2-1 16,-11-2 0-16,-5-5 1 16,-8-2 1-16,-5-4 0 15,-7-3-1-15,-3-5 1 0,0-4 0 16,2 0-3-16,3-10 1 16,6-7 4-16,4-2-4 15,8-3 3-15,5-3-1 16,6 4-3-16,2-3-4 15,2 5-13-15,3-2-24 0,3 1-117 16,0-2-361-16</inkml:trace>
  <inkml:trace contextRef="#ctx0" brushRef="#br0" timeOffset="-156209.84">2234 12780 713 0,'-4'-14'55'0,"-2"5"-29"16,3 0 17-16,1 5-4 15,2 3-15-15,0 1-17 0,0 3-9 16,3 15-2-16,7 12 3 15,2 11 4-15,0 13-2 16,3 7 1-16,-1 10-2 16,1-2 0-16,-3 3 1 15,1-8-2-15,-6-6 2 0,2-8-1 16,-2-12 1-16,-4-8-2 16,2-8-11-16,-2-10-14 15,-1-10-24-15,0-4-26 16,-2-19-26-16,0-17-44 15,0-10-255-15</inkml:trace>
  <inkml:trace contextRef="#ctx0" brushRef="#br0" timeOffset="-155756.55">2258 12864 539 0,'-10'-36'67'0,"6"4"-13"16,4 11 22-16,5 4-20 0,14 10-36 15,8 7-21-15,5 2-7 16,2 16 8-16,2 12 3 15,-2 8-2-15,-7 5-1 16,-9 3 0-16,-11 1 11 16,-7-7-21-16,-7-4-6 0,-13-9 4 15,-5-9 11-15,-2-9 3 16,5-9 5-16,-1-5 10 16,10-15 5-16,5-10-20 15,8-5 8-15,1-2-10 16,18 1-2-16,9 8-9 15,6 7-2-15,7 13 5 0,0 8 9 16,1 5-2-16,-4 19 2 16,-6 6 8-16,-8 9-13 15,-7 6-4-15,-11 1 3 16,-6 1-14-16,0-6-1 16,-15-7 3-16,-3-11 10 0,-1-9 10 15,1-12 4-15,0-7 23 16,5-15 6-16,10-8-18 15,3-8-10-15,6-3 3 16,16 1-12-16,12 4-3 16,4 6 0-16,2 6-2 0,-1 10-23 15,-6 8-4-15,-6 4-56 16,-12 4-26-16,-3 10-51 16,-12 6-53-16</inkml:trace>
  <inkml:trace contextRef="#ctx0" brushRef="#br0" timeOffset="-155407.45">2821 13103 209 0,'0'9'75'0,"2"-2"-48"0,6-5 35 16,5-2-20-16,0 0 5 16,1-6-28-16,-1-1-7 15,-1-4-2-15,-3 3 0 16,-1-1 19-16,-7-2 10 0,-1 4 5 16,0-2 9-16,-7 3-11 15,-4 3-8-15,-3-1-15 16,-1 4-6-16,-2 0-2 15,0 4-6-15,3 7 1 16,1 6-4-16,6 3 3 0,5 7-6 16,2-2 3-16,0 2-4 15,14-2 2-15,5-3 0 16,1-7-1-16,2-6 3 16,-2-7-4-16,-1-2 5 15,-4-15 0-15,-6-8 3 16,-4-7-1-16,-5-4 4 15,0-3-9-15,-14 3 10 0,-3 3-9 16,0 6-3-16,2 8-9 16,0 8-14-16,4 9-61 15,8 0-52-15,3 5-117 16</inkml:trace>
  <inkml:trace contextRef="#ctx0" brushRef="#br0" timeOffset="-154965.18">3261 13080 682 0,'7'-18'100'0,"-9"0"-88"15,-12 2 32-15,-4 7-28 16,-6 5-6-16,-5 4-9 16,5 2-2-16,0 14-1 0,4 8 0 15,10 4-2-15,6 5-1 16,4 0-13-16,14-1-1 15,10-5 8-15,3-4 2 16,3-12-15-16,-3-8 5 16,0-3 12-16,-2-12 6 15,-3-15 2-15,-4-7 3 16,-6-8 1-16,-3-8 7 0,-3-11 16 16,-6-5-12-16,0 0-15 15,-6 2 5-15,-10 6 0 16,0 14 14-16,-2 10 4 15,2 14-3-15,3 12-13 0,0 6-6 16,8 4-1-16,2 17-7 16,3 10 3-16,1 10 2 15,11 9 1-15,3 6 0 16,7 1 1-16,2-2-2 16,-2-1-16-16,0-9-10 15,-2-6-1-15,1-8-21 0,-2-11-30 16,-4-9-33-16,2-9-150 15</inkml:trace>
  <inkml:trace contextRef="#ctx0" brushRef="#br0" timeOffset="-154643.3">3505 12983 647 0,'0'0'47'0,"0"0"-43"16,0 4-2-16,0 14 1 15,2 4 16-15,6 6-14 16,5 0-4-16,5 3 1 15,-3-6-4-15,0-6 0 0,4-6 2 16,-4-10 3-16,4-3-1 16,-5-9 6-16,2-12-2 15,-5-4 1-15,-2-9 19 16,-3 4-1-16,-5 0-20 16,-1 5 21-16,0 7-1 15,0 7-9-15,0 7-7 0,0 4-8 16,0 4-5-16,0 14-3 15,7 5 3-15,4 5 3 16,2 4-20-16,3 1-19 16,4-5 5-16,1-4-24 15,4-7-4-15,0-9-20 0,0-8-63 16,1-6-185-16</inkml:trace>
  <inkml:trace contextRef="#ctx0" brushRef="#br0" timeOffset="-154246.32">3956 12982 47 0,'0'-18'512'15,"0"2"-444"-15,-10 8-16 16,2 7-12-16,-1 1-14 16,-3 7-17-16,6 11-7 15,2 8-1-15,2 5 1 16,2 6-2-16,4 2-2 0,12 4 0 16,5-4-27-16,6-4 0 15,6-7 18-15,2-6 6 16,4-10-22-16,0-9 0 15,-1-3 1-15,-4-15-18 16,-4-12 12-16,-1-9 23 16,-9-12 7-16,-8-5 1 0,-8-5-3 15,-4-2-5-15,-4 1 6 16,-11 7 53-16,-4 9 19 16,-4 9 3-16,3 11-19 15,6 10-11-15,0 12-19 16,7 1-15-16,0 10-7 0,7 16 0 15,0 8 1-15,4 4-15 16,9 9 15-16,1 1-1 16,-1 0 0-16,1-1-1 15,-7-6 0-15,-2-4-4 16,-4-6-40-16,-1-8-28 0,-6-10-13 16,-6-10-32-16,-6-3-207 15</inkml:trace>
  <inkml:trace contextRef="#ctx0" brushRef="#br0" timeOffset="-153989.47">4117 13037 525 0,'6'-10'170'16,"7"0"-138"-16,9 5 9 15,7 1-23-15,5 4 4 16,4 0-16-16,0 0-6 16,-2 0 0-16,-4 2 0 15,-5 2-2-15,-9-1-13 0,-5-3-6 16,-8 2 15-16,0 0 5 15,-5-2 3-15,0 4-1 16,0 3 3-16,0 5 8 16,0 2-6-16,0 2-3 15,2 2-2-15,5-2-1 0,-1 0-1 16,-1-5-21-16,-1-4-57 16,-4-7-23-16,0-3-16 15,-12-15-107-15</inkml:trace>
  <inkml:trace contextRef="#ctx0" brushRef="#br0" timeOffset="-153220.47">4387 12987 191 0,'-13'-37'294'16,"4"6"-209"-16,6 5-18 0,3 6-13 16,1 9-17-16,15 7-25 15,8 4-20-15,4 11-4 16,5 10-38-16,1 3-19 16,0 1-19-16,-6 0-27 15,-4-6-4-15,-10-4-15 0,-1-6 108 16,-9-6 98-16,-3-3 115 15,-1 0-1-15,-1-2-86 16,-6-3-22-16,-3 3-30 16,3 2-27-16,0 0-17 15,4 11-7-15,1 5-3 0,2 9 3 16,2 4-2-16,8 1-12 16,1-2-16-16,0-4-17 15,-1-6 10-15,-5-10 6 16,0-6 18-16,-3-2 12 15,-2-16 8-15,0-7-2 0,0-8 20 16,0-6 23-16,0 2 23 16,3-1-16-16,6 2-31 15,3 7-16-15,5 7-3 16,3 10-4-16,4 10-4 16,0 0 0-16,-2 19 5 0,-2 6-2 15,-5 6-3-15,-4 6 3 16,-5 0-3-16,-6 1 2 15,0-6 0-15,0-5-3 16,-6-11 0-16,0-7 8 16,5-9-2-16,1-4 13 15,0-12 7-15,3-8-8 0,9-4-2 16,3-4 2-16,4 4-4 16,0 3 2-16,1 7-8 15,0 6-4-15,-3 8 0 16,2 4 0-16,-7 4 4 15,3 10-16-15,-3 0 0 0,-2 2-7 16,0-3-10-16,-1-5-13 16,-1-3 12-16,2-5 17 15,-3-6 11-15,0-7 7 16,-2-6 0-16,-1-1 3 0,-1-1 28 16,0 3 26-16,-1 3-5 15,-2 5-17-15,0 5-31 16,1 5 2-16,3 1-6 15,1 17-7-15,2 7 3 16,2 6 1-16,-3 9 1 16,-1 3 1-16,-1-1-2 0,-4-5 1 15,0-6-3-15,-4-9 3 16,-3-9-1-16,-2-6 9 16,-2-7-11-16,4 0 4 15,-1-13-28-15,5-6-63 16,3-6-35-16,6-9-97 0</inkml:trace>
  <inkml:trace contextRef="#ctx0" brushRef="#br0" timeOffset="-153090.06">5281 12932 760 0,'0'-7'37'0,"0"1"-2"16,2 4-8-16,1 2-14 15,6 6-12-15,6 11-28 16,-1 7-50-16,2 4-117 15</inkml:trace>
  <inkml:trace contextRef="#ctx0" brushRef="#br0" timeOffset="-152957.18">5388 13306 674 0,'0'0'62'15,"6"0"-51"-15,7 0-10 16,4 0-4-16,3-2-27 0,0-5-90 15,-4-1-172-15</inkml:trace>
  <inkml:trace contextRef="#ctx0" brushRef="#br0" timeOffset="-152870.88">5541 13192 570 0,'29'-9'24'0,"10"-2"-40"16,12 1-34-16,6-1-244 15</inkml:trace>
  <inkml:trace contextRef="#ctx0" brushRef="#br0" timeOffset="-152139.33">2697 13488 317 0,'0'0'139'0,"0"0"-132"0,0 0-1 16,7 0 11-16,3 0 19 16,9 0-5-16,4 0-1 15,8 0 4-15,12 0 3 16,6 0 0-16,7 0 5 15,13-2-13-15,10 2-13 0,4 0-8 16,8 0-13-16,8 0 7 16,4 0 3-16,6 0 0 15,-4 0 3-15,0 0-1 16,-3 0-2-16,-7 0-1 16,-5 0 2-16,-4 0-1 15,-9 0-1-15,1-2-2 0,-10 1 1 16,-5-2-1-16,-4 3-1 15,-8 0 1-15,-5 0 2 16,-6 0 0-16,-4 0 0 16,-8 0 0-16,0 0-2 0,-8 0-4 15,-1 4 2-15,-5-4-35 16,-3 0-87-16,-2-1-292 16</inkml:trace>
  <inkml:trace contextRef="#ctx0" brushRef="#br0" timeOffset="-148265.43">19224 12404 601 0,'-2'0'19'16,"0"0"-11"-16,1 12 1 16,1 9 18-16,0 4-3 15,0 7-3-15,5 6-2 0,3 3-3 16,-1 5-9-16,0 6-2 16,0 5-2-16,2 6-2 15,-2 3 0-15,2 5-1 16,0 6 3-16,4 3 15 15,1 4-7-15,1-2-5 0,-1 9-1 16,-1 1-2-16,-1 4 1 16,-3 4-2-16,2 8-1 15,-4-1 1-15,-4 0-2 16,1 0 2-16,-2 0-3 16,-1-5 3-16,-1-2-2 0,0-6 0 15,0-1-1-15,0-4 3 16,0-9-3-16,0-6 1 15,0-2 0-15,0-5 1 16,0-6-1-16,2-3 2 16,-2-3-3-16,2-3 1 15,0-6 1-15,2-4-1 0,0-7 3 16,-1-5-3-16,-1-5-2 16,-1-5 4-16,3-6-1 15,-2-3 2-15,-1-4 2 16,-1-3-6-16,0-2 2 15,2-2-1-15,-2 0-1 0,2 0 14 16,-2 0 3-16,0-2-9 16,2-2-3-16,1-1-1 15,-1 0-2-15,-2-1 3 16,3 2-4-16,0 1 4 0,-1 1-4 16,0 0 3-16,1 1-3 15,4 1-3-15,0 0 3 16,6 0-1-16,3 0 1 15,2 0 1-15,7 0-2 16,0 0 0-16,4 1-1 16,-1 3 2-16,5-2 0 15,-1-1-2-15,0 1-2 0,3 0 1 16,1 2 3-16,0-1-3 16,-4 1 3-16,0-3-1 15,-1 3 2-15,-6-2-3 16,-3 0 4-16,-5-2-3 0,-2 0-1 15,-6 0-2-15,-4 0 3 16,-1 0 1-16,-3 0 2 16,-1 0-2-16,0 0 3 15,0 0-4-15,0-2 3 16,0 0-3-16,-3 0 4 0,3 0-3 16,0 1 0-16,-2-3 2 15,2 3 2-15,0-3-4 16,-2 0 0-16,2 1 3 15,-3-3-3-15,1-1-1 16,0-2 1-16,-1-2 1 16,-1 1 0-16,0-4 0 0,-1-4 2 15,3 2-2-15,0-6-1 16,1 1 1-16,-1-4 0 16,2-2-3-16,0-1 3 15,0-3-1-15,0 1 0 0,0-6 0 16,-2 2 0-16,0-3 0 15,1-1 0-15,-1-2 0 16,2-3 0-16,0-4 0 16,0-3 0-16,0 0 1 15,0-3 0-15,-2-1-3 16,2 1 2-16,0-1 2 0,2 1-4 16,0-1 2-16,-1-1 0 15,1 2 0-15,0-1 2 16,0 1-4-16,-1-1 2 15,1 1 0-15,0-5-1 16,0 1 1-16,1-2 0 16,1 1 0-16,0-1 0 0,1 1 0 15,0 0-1-15,-1-1 2 16,1 4-4-16,0-2 3 16,-2 0 0-16,2-1-1 15,-1 2 0-15,1 2 0 0,-2-3-2 16,1 2 2-16,-1-1 0 15,-1 3 1-15,0 1 1 16,2 2-2-16,-2 0 1 16,0 2 1-16,1 1-2 15,-1 3 2-15,-2-1-3 0,2 4 2 16,-2 2 0-16,1 1 0 16,1 1 0-16,-2 3 0 15,0-2 0-15,0 4 0 16,0 4 0-16,0-1 0 15,0 4 0-15,0 4 1 0,0 1 0 16,0 3 0 0,0 4-1-16,0 4-1 0,0 3 2 15,0 6-4-15,-3 0-28 16,-4 10-101-16,-5 8-155 16</inkml:trace>
  <inkml:trace contextRef="#ctx0" brushRef="#br0" timeOffset="-147625.03">19533 15038 410 0,'-5'-5'57'16,"-1"-1"-19"-16,3 1 13 15,-2 2-8-15,1 0-8 16,-2 2-6-16,2-1 3 0,4 2 18 16,0-2-11-16,0 2-13 15,2 0-10-15,13 0-6 16,4 0-6-16,10 0 17 15,8-2-6-15,7 1-7 16,7-1-3-16,2-2 0 16,3 3-1-16,-4-3-5 0,-7 2 1 15,-3-1-3-15,-12-1-19 16,-9 0-25-16,-11-3-52 16,-10 4-37-16,-6-6-128 15</inkml:trace>
  <inkml:trace contextRef="#ctx0" brushRef="#br0" timeOffset="-147241.51">19490 14730 277 0,'-18'-2'272'0,"2"-6"-237"16,3 4 19-16,4 3-3 16,4 0 1-16,3-1-13 15,2 0-11-15,5 0-14 0,12-1-6 16,4-1 1-1,6 0 2-15,7-1-12 0,6 0 2 16,3 0 3-16,6-1-2 16,0 0 1-16,4 2-4 15,-5-2 2-15,-1 3-1 16,-8-3-1-16,-5-1-7 0,-12 2-56 16,-7-4-47-16,-12-1 6 15,-3-3-85-15</inkml:trace>
  <inkml:trace contextRef="#ctx0" brushRef="#br0" timeOffset="-146767.96">19415 14218 469 0,'-13'0'56'15,"13"-4"-8"-15,0 4 10 16,5 0-28-16,12 0-8 16,5 0 19-16,4 0-9 15,10 0-10-15,2 0-8 0,1 0-3 16,4 0 1-16,1 0-2 15,0 0-8-15,0-3-1 16,0-1-1-16,-8 0 1 16,-6-1-5-16,-6 0-24 0,-7-1-38 15,-9-1-33-15,-8-2-12 16,0-3-112-16</inkml:trace>
  <inkml:trace contextRef="#ctx0" brushRef="#br0" timeOffset="-146434.63">19397 13788 377 0,'0'-4'76'0,"-2"0"-11"15,2 1 1-15,0-1-14 16,7 3-16-16,8-3 0 16,6 1-5-16,6 1 2 0,7 0-13 15,8-1-7-15,2 0-3 16,5 3 0-16,4-2-6 16,1 2-3-16,4-1 0 15,-2-1 0-15,-8 0 0 16,-3 1-2-16,-11 1-8 15,-14-4-22-15,-11-1-49 0,-9 0-11 16,-20-6-50-16,-11-2-339 16</inkml:trace>
  <inkml:trace contextRef="#ctx0" brushRef="#br0" timeOffset="-146157.08">19373 13433 228 0,'-5'-4'346'15,"1"-1"-323"-15,4 0 29 16,6 1-14-16,12-2-6 16,5 3-6-16,9-2-3 15,8 0-7-15,10 1-1 16,2-2-9-16,6 3-1 0,3-3-3 15,-2 1 0-15,2 1-3 16,-7-2 1-16,-9 2-10 16,-13-2-33-16,-12-2-56 15,-15-3 5-15,-5-3-91 16</inkml:trace>
  <inkml:trace contextRef="#ctx0" brushRef="#br0" timeOffset="-145872.56">19348 13151 458 0,'-7'0'39'16,"5"-4"-6"-16,2 1 18 16,7-1-11-16,11 1-15 15,9-2-11-15,7-3 16 0,7 2 9 16,12-2-11-16,8 3-11 15,2-3-5-15,6 3-6 16,1 0-4-16,-1 1-2 16,-6 1 1-16,-13 0 0 15,-8-2 1-15,-15 2-4 16,-13-2-31-16,-14-1-33 0,-4-1-1 16,-19 0-34-16,-8-2-122 15</inkml:trace>
  <inkml:trace contextRef="#ctx0" brushRef="#br0" timeOffset="-145618.01">19405 12910 526 0,'0'-3'19'0,"10"-9"5"16,6 4 7-16,7-2-2 15,8-2 7-15,6 4 0 16,6-1-11-16,4-2-2 16,6 2-9-16,0 2-4 15,-1 0-8-15,-1 5-2 0,-7 0 1 16,-3 2-10-16,-9-2-55 16,-10-3-41-16,-10-4-161 15</inkml:trace>
  <inkml:trace contextRef="#ctx0" brushRef="#br0" timeOffset="-109543.63">7560 13215 386 0,'5'-5'77'16,"-1"-2"-26"-16,1-2 1 16,2 0-6-16,-2 2-3 15,1-2-12-15,-4 0 1 0,-2 2-1 16,0 0-6-16,0 0-6 15,-4 0-20-15,-7-1 13 16,-3 3-4-16,-6 4-1 16,-5-2-3-16,-4 3-2 15,0 3-1-15,-7 7 2 16,1 4 1-16,-1 4 0 0,4 4 0 16,4-1 3-16,7 0 0 15,5-1-3-15,11 0 1 16,5 0-2-16,0 0-1 15,12-2 0-15,8 0 2 16,4 1-4-16,5-2 1 0,6 1 0 16,3-3-1-1,-1 2 1-15,2-3-1 0,2 0 3 16,-4 1-2-16,-1-5-1 16,-2 4 1-16,-5 1 0 15,-2-1-1-15,-4 4 0 0,-5 1 0 16,-5 1 0-16,-3 2 0 15,-6-1-3-15,-4-3 2 16,-2 0-1-16,-12-1 2 16,-11-1-3-16,-8-4-1 15,-5 0 2-15,-6-2 1 0,-5-5 0 16,-1-2 2-16,5-3-1 16,5-3 2-16,5-7 2 15,9-2-1-15,11-6 3 16,7-4-5-16,8 1 0 15,8-1 0-15,13-1-2 0,9 1-2 16,8 3-15-16,5 1-32 16,2-1-55-1,0 1-138-15</inkml:trace>
  <inkml:trace contextRef="#ctx0" brushRef="#br0" timeOffset="-108710.89">8225 13042 413 0,'0'-7'55'16,"-3"4"-4"-16,-2-1 2 15,1 3-15-15,-3 1-8 16,-2 0-20-16,-2 0-3 16,-1 6 11-16,-3 5 3 15,-3 3-1-15,2 5 6 0,-2-2-8 16,0 4-3-16,-2 4-3 16,6-1-1-16,-4 4-2 15,6 4 0-15,-1 0-17 16,4 4 11-16,0 1 2 0,1 3-3 15,3 0-1-15,2 2 0 16,3 0 0-16,0-2-1 16,3-1 0-16,9-5 0 15,3-2 4-15,4-4 4 16,1-1 1-16,4-4-2 0,3-3-3 16,2-3-3-16,3-2 0 15,2-1 0-15,4-5-2 16,2-2-34-16,-3-5-46 15,-3-2-138-15</inkml:trace>
  <inkml:trace contextRef="#ctx0" brushRef="#br0" timeOffset="-103859.57">8427 13155 403 0,'0'-13'141'0,"0"3"-84"15,0 0 13-15,0 3-3 16,0 2-23-16,0 3-19 15,0-1-4-15,0 3 2 0,0 0-9 16,4 0-5-16,-3 7-9 16,4 5 3-16,-1 8 8 15,3 5-2-15,1 6-1 16,1 4-1-16,1 4-3 16,1 2 0-16,0 2 0 0,-1-1-4 15,3-2 1-15,-2-3 0 16,-3 2 2-16,4-1-1 15,-5-1-1-15,0-3 0 16,-2-5 0-16,-1-3 0 16,-2-4-1-16,0-8 0 0,-2-3 0 15,0-4 0-15,2-5-1 16,-1-2-11-16,1-2-13 16,0-9-19-16,1-1-26 15,-1-6-86-15,-2-2-131 16</inkml:trace>
  <inkml:trace contextRef="#ctx0" brushRef="#br0" timeOffset="-103495.72">8497 13330 255 0,'-2'-8'247'16,"2"0"-203"-16,0 0 13 0,2 3-7 15,6-2-3-15,4 3-14 16,2 3-10-16,2 1-3 16,0 0-11-16,2 3-5 15,-2 6-1-15,-1 4-2 16,-5-3 1-16,-3 2-2 0,-5 2 1 15,-2-3 1-15,-3-1 2 16,-10-1 6-16,-5 3-1 16,-1-3-4-16,-3-2-3 15,4-3-1-15,4 2 0 16,3-6-3-16,5 1-23 0,6-1-45 16,0 0-63-16,13 0-267 15</inkml:trace>
  <inkml:trace contextRef="#ctx0" brushRef="#br0" timeOffset="-103261.7">8848 13534 575 0,'7'2'111'16,"-1"0"-84"-16,1 3 31 0,2 2-30 15,1-3 11-15,-5 1-21 16,-2 4-9-16,-3 2 3 16,-1 3-5-16,-16 1-3 15,-4 2-4-15,-6 1-9 16,-2-2-41-16,1-2-43 0,4-7-100 16</inkml:trace>
  <inkml:trace contextRef="#ctx0" brushRef="#br0" timeOffset="-102247.68">9588 13276 359 0,'5'-5'88'0,"-4"-1"-40"15,1 3 12-15,0-1-15 0,0 4-2 16,-2-4-17-16,0 4 3 16,0 0 15-16,-2 0-16 15,-8 0-18-15,-2 0 3 16,-6 0 0-16,-2 4-15 15,-1 3 11-15,-5 4-1 0,4 2 3 16,-4 2-1-16,3 0 3 16,1 2-6-16,5 3 0 15,0 0-2-15,7 0 0 16,1 2-2-16,3 0-1 0,2 0-1 16,4 4 1-1,0-3-2-15,4 2 1 0,5 0-1 16,3 0 1-16,7-2-1 15,-2-3 0-15,7-6 0 16,1-1 0-16,2-6 0 16,5-4-1-16,1-3-5 0,1 0-8 15,0 0-17-15,-4-3-8 16,-4-6-27-16,-6-2-31 16,-6 1-9-16,-9-3-188 15</inkml:trace>
  <inkml:trace contextRef="#ctx0" brushRef="#br0" timeOffset="-101956.89">9340 13484 473 0,'-3'-4'134'0,"1"1"-92"15,2 0 68-15,5 1-57 16,9 1-23-16,7-5-26 16,4 2 8-16,5 1 3 15,4-1-8-15,0 1-6 0,-2 2-1 16,0 1-32-16,-6 0-52 15,-1-3-124-15</inkml:trace>
  <inkml:trace contextRef="#ctx0" brushRef="#br0" timeOffset="-101714.8">9927 13561 617 0,'8'4'123'0,"-4"1"-95"15,1 1 21-15,2 4 5 16,3 2-28-16,-7 3-9 16,1 5-6-16,-4 1 0 15,-2 2-5-15,-16 6-5 0,-9-1 0 16,-11 1-46-16,-8-4-137 15</inkml:trace>
  <inkml:trace contextRef="#ctx0" brushRef="#br0" timeOffset="-93291">10560 13264 540 0,'0'-6'54'16,"0"1"-1"-16,0 2 20 15,-2-1-10-15,1 2-46 16,-1 2-4-16,-3 0-7 0,-3 9 0 15,-4 6-4-15,-7 1-1 16,-2 9 2-16,-6 2 0 16,0 5 3-16,0 0 4 15,4-2 2-15,2 5 0 16,8-4-4-16,7-3 1 0,6-1-6 16,0-2 0-16,11 1-2 15,11-5 2-15,3-1-4 16,4-4 2-16,8-2 1 15,-1-1-2-15,6-6-3 16,-1-3-18-16,0-3-22 16,-9-1-17-16,-5-1-72 0,-10-8-59 15</inkml:trace>
  <inkml:trace contextRef="#ctx0" brushRef="#br0" timeOffset="-93057.32">10307 13527 416 0,'2'0'222'0,"12"-7"-207"16,11 2 1-16,7 1 38 15,8-3-4-15,5 3-35 16,4-3-14-16,1 0 0 15,4 0-1-15,-4 2-17 16,0-4-80-16,-6 0-33 0,-9-6-185 16</inkml:trace>
  <inkml:trace contextRef="#ctx0" brushRef="#br0" timeOffset="-92786.78">10884 13208 656 0,'0'-4'67'0,"12"3"-34"16,2 1-8-16,6 5-8 15,7 15 19-15,4 5-22 16,1 6-10-16,0 6 2 0,2 7-2 16,-9 3 0-16,-1 3-1 15,-7 3 2-15,-10 0-3 16,-4 2-1-16,-3-8 1 15,-10-2 1-15,-7-8-1 16,-3-5-2-16,-2-9-2 0,6-5-20 16,3-11-25-16,8-7-101 15,5-3-138-15</inkml:trace>
  <inkml:trace contextRef="#ctx0" brushRef="#br0" timeOffset="-92500.94">11532 13496 605 0,'0'0'69'16,"2"0"-26"-16,8 0 15 15,7 0-23-15,2 0-2 0,6 0-23 16,2 0-5-16,4-3 0 16,1 1-3-16,-1 2-1 15,-3 0-1-15,-1 0-2 16,-7 0-17-16,-9 5-28 16,-11 0-103-16,-2 2-114 15</inkml:trace>
  <inkml:trace contextRef="#ctx0" brushRef="#br0" timeOffset="-92357.35">11598 13695 605 0,'0'5'95'0,"14"-3"-38"0,6-1-15 16,9-1 11-16,5 0-29 16,4 0-20-16,3 0-5 15,2-6-41-15,-5-3-132 16</inkml:trace>
  <inkml:trace contextRef="#ctx0" brushRef="#br0" timeOffset="-86163.68">12557 13172 570 0,'3'-19'29'16,"-3"3"1"-16,0 3-6 16,0 7 24-16,-5 3-10 0,-10 3-18 15,-4 11-14-15,-4 14 4 16,-8 11-3-16,-5 7 4 16,2 11-2-16,0 8 0 15,4 4-1-15,6 2-17 16,9 2 13-16,14-9-2 0,1-2-2 15,18-4 2-15,14-8-2 16,7-8-1-16,10-9-17 16,12-12-47-16,2-14-100 15,2-6-344-15</inkml:trace>
  <inkml:trace contextRef="#ctx0" brushRef="#br0" timeOffset="-85515.48">13076 13429 492 0,'-13'-17'46'15,"-3"5"-7"-15,-2-2-5 16,-6 7-6-16,0 4-14 16,-5 3-9-16,-3 0 4 15,5 8 7-15,0 9-1 16,7 1-9-16,6 3-1 0,9 1-4 16,5 0-2-16,0 0 1 15,15-4 1-15,5-6 2 16,9-3-1-16,0-7 0 15,1-2 1-15,-2-4 0 16,-2-10 0-16,-5 0 0 16,-4-4 3-16,-1 0 9 0,-8 1 10 15,2 5-7-15,-3 0-13 16,-3 4 11-16,-1 5 1 16,0 3-7-16,5 0-8 15,-1 13-8-15,4 8 4 0,-1 8 2 16,3 7 1-16,0 6-3 15,-2 3 2-15,-4 3 1 16,0-1-4-16,-2-7 1 16,2-6-3-16,1-5 3 15,-1-8 2-15,0-6 0 0,0-7 0 16,3-8 2-16,-2 0-2 16,3-10 6-16,0-13 3 15,5-4 2-15,2-7 0 16,-2-7 4-16,4 0-5 15,0 2-5-15,-4 3 2 16,-2 6-3-16,-1 7-2 0,-5 2-1 16,0 13-1-16,-3 2-12 15,4 6-33-15,0 0-42 16,2 11-73-16,0 0-66 16</inkml:trace>
  <inkml:trace contextRef="#ctx0" brushRef="#br0" timeOffset="-85344.14">13597 13677 219 0,'14'9'385'15,"-4"-5"-335"-15,-2 1 17 0,-1 6-10 16,0 1-15-16,-3 6-11 16,-4 5-18-16,0 4-7 15,-16 5-3-15,-6 2-5 16,-10-2-80-16,-9-7-207 15</inkml:trace>
  <inkml:trace contextRef="#ctx0" brushRef="#br0" timeOffset="-84347.43">14358 13383 262 0,'6'-11'184'0,"-1"0"-121"0,-3 0 2 16,-2 0-4-16,0-2-3 15,0 1-48-15,-4 2 11 16,-7-2 2-16,-1 4-8 16,-8 4-1-16,-4 4-9 15,-7 0-1-15,-4 14-7 16,-3 4 4-16,-4 0-3 15,1 4 4-15,4 2-4 0,8-3 3 16,5 1 1-16,12-3-1 16,9-1-1-16,3-5 0 15,15-3 1-15,14 1 0 16,8-1 2-16,9-2 0 0,3 0-1 16,4 3-2-16,-2 2 3 15,-2 3-4-15,-7 0 2 16,-6 5-1-16,-9 2 0 15,-8 1-4-15,-11-3-1 16,-8-2-7-16,-7-1 0 0,-16-3 9 16,-9-5 3-16,-8 0 2 15,-9-5-4-15,-1-2 5 16,2-3 1-16,4 0-3 16,10 0-1-16,7-3 0 15,13-6-13-15,12-2-41 16,2-1-69-16,16-4-187 0</inkml:trace>
  <inkml:trace contextRef="#ctx0" brushRef="#br0" timeOffset="-83966.68">14514 13144 596 0,'9'-5'54'16,"5"1"-4"-16,6 4 1 15,6 2-23-15,6 12-1 16,2 7-7-16,2 8-9 0,1 7-6 15,-3 6-1-15,0 7-3 16,-5 3 0-16,-4 8-1 16,-4 0 0-16,-9-1 3 15,-5 0-2-15,-7-5-3 0,-9-3 3 16,-13-2-4-16,-12-8 4 16,-5-6-5-16,-6-4-3 15,-2-8-6-15,1-9 0 16,2-10-63-16,12-6-93 15</inkml:trace>
  <inkml:trace contextRef="#ctx0" brushRef="#br0" timeOffset="-23894.79">18542 2549 559 0,'0'-18'33'0,"0"0"12"16,0 0 16-16,0 4-7 16,-7 2-38-16,-5 3-3 15,-9 6-1-15,-7 3-4 16,-8 2-6-16,-8 15 2 0,-7 6 1 16,-2 9 4-16,1 6 2 15,8 2-2-15,4 2 0 16,15-2-5-16,12 0-3 15,13-5-2-15,11-1 0 16,22-3-2-16,11-5 6 0,14-3-1 16,6-2-1-16,9 1 1 15,-7 1-1-15,-7-1 0 16,-11 5-1-16,-14-1-2 16,-17 4-9-16,-17-1-5 0,-18-2 1 15,-22-2 7-15,-12-4 7 16,-11-8 3-16,-3-6 1 15,-2-5 12-15,7-2 6 16,10-14-11-16,15-6-7 16,16-5-1-16,20-4-10 15,13 1-26-15,28-4-41 0,13 3-11 16,11-3-90-16</inkml:trace>
  <inkml:trace contextRef="#ctx0" brushRef="#br0" timeOffset="-23610.13">18966 2456 520 0,'0'-22'234'0,"-5"7"-220"15,-12 8-2-15,-7 7 30 16,-5 5-37-16,-6 20-5 15,-6 14-1-15,2 14 3 16,3 12-1-16,9 10 1 16,8 8-1-16,12 3 1 0,11 1-3 15,18-6 1-15,13-9-8 16,13-12-4-16,12-16-1 16,7-15-7-16,-1-17-70 15,1-12-53-15,-5-21-289 16</inkml:trace>
  <inkml:trace contextRef="#ctx0" brushRef="#br0" timeOffset="-23349.13">19215 2509 672 0,'-8'-11'133'15,"2"3"-119"-15,5 4 2 16,1 4 13-16,7 16-24 15,6 14-6-15,9 12 11 16,4 11 3-16,2 11-10 16,3 8 1-16,-7 1-4 0,3 4 1 15,-3-7-1-15,-2-3 0 16,-5-8-4-16,2-9-10 16,-3-9-7-16,-5-13-13 15,1-12-64-15,-3-12-53 16,-2-4-166-16</inkml:trace>
  <inkml:trace contextRef="#ctx0" brushRef="#br0" timeOffset="-23138.32">19380 2784 767 0,'-7'-24'19'15,"7"5"-13"-15,4 6 27 16,16 5-16-16,0 6-5 15,2 2-8-15,0 9-3 16,-5 9-5-16,-8 3 3 0,-9 4-2 16,0 4-4-16,-15-3-6 15,-4-2-34-15,-2-3-35 16,6-3-37-16,2-9-82 16</inkml:trace>
  <inkml:trace contextRef="#ctx0" brushRef="#br0" timeOffset="-22988.57">19758 2933 801 0,'-4'12'28'0,"-12"0"-28"0,-1 6 4 16,-2 7-3-16,1 0-3 16,9 0-71-16,6-7-92 15,3-8-316-15</inkml:trace>
  <inkml:trace contextRef="#ctx0" brushRef="#br0" timeOffset="-22704.83">20314 2572 559 0,'0'-23'255'16,"-9"5"-251"-16,-5 4 3 0,0 7 26 15,-3 7-20-15,-4 4-14 16,-5 18-3-16,2 8 0 16,0 10 3-16,2 6 0 15,5 2 0-15,7 2 0 0,5-5-1 16,5-4 2-16,9-6 2 16,11-6-6-16,9-6 4 15,8-7 0-15,5-7 0 16,4-7-9-16,2-2-33 15,-9-7-75-15,-9-13-155 16</inkml:trace>
  <inkml:trace contextRef="#ctx0" brushRef="#br0" timeOffset="-22561.42">20099 2818 631 0,'2'0'97'0,"25"-9"-107"0,14 0 0 15,16-2 12-15,8 0-33 16,6 1-99-16,-2-1-363 16</inkml:trace>
  <inkml:trace contextRef="#ctx0" brushRef="#br0" timeOffset="-22431.1">20705 2823 781 0,'-14'13'38'16,"-4"1"1"-16,-1 4-3 15,0 7-25-15,0 3-10 0,4 1-21 16,5-6-86-16,2-7-208 16</inkml:trace>
  <inkml:trace contextRef="#ctx0" brushRef="#br0" timeOffset="-21948.71">21129 2490 542 0,'-5'-9'80'0,"-5"2"-52"15,-7 7 16-15,0 0-9 16,-7 8-17-16,-3 12-4 16,0 9-1-16,2 6-3 0,4 6-10 15,2 4 10-15,9 1-4 16,8-3-4-16,2-2-1 16,14-7-1-16,11-5 0 15,6-10-1-15,10-3 0 16,4-8-4-16,3-8-13 0,1 0-5 15,-8-10-69-15,-12-5-69 16</inkml:trace>
  <inkml:trace contextRef="#ctx0" brushRef="#br0" timeOffset="-21806.17">20860 2763 596 0,'35'-6'-24'15,"13"-3"-14"-15,14-3 40 16,8-3-10-16,3-4-57 16,-4-5-166-16</inkml:trace>
  <inkml:trace contextRef="#ctx0" brushRef="#br0" timeOffset="-21593.76">21348 2340 804 0,'-5'-9'35'0,"3"5"-21"15,4 4 12-15,18 11-19 16,11 14-1-16,6 10 2 16,2 9-1-16,3 13-5 15,-8 7-1-15,-8 5-1 0,-12 5 1 16,-14-5-3-16,-7-3 1 16,-22-6-13-16,-12-13-19 15,-10-10-2-15,-10-13-50 16,0-19-71-16,3-5-378 15</inkml:trace>
  <inkml:trace contextRef="#ctx0" brushRef="#br0" timeOffset="-21185.06">21887 2616 664 0,'0'0'140'0,"9"-2"-130"15,15-3-11-15,6 0 26 0,11 0-9 16,5 4-12-16,2 1-3 15,-1 0-8-15,-15 6-61 16,-15 4-122-16,-12 7-336 16</inkml:trace>
  <inkml:trace contextRef="#ctx0" brushRef="#br0" timeOffset="-21079.79">21989 2804 130 0,'0'3'652'15,"26"-3"-631"-15,24-3-25 16,22-6 6-16,23-2 0 15,11-3-46-15,10-4-181 16</inkml:trace>
  <inkml:trace contextRef="#ctx0" brushRef="#br0" timeOffset="-19763.73">23006 2287 747 0,'-31'-2'23'0,"-6"2"-22"15,-6 9 7-15,-2 14 17 16,0 11-13-16,5 5-11 15,4 13 5-15,13 4-2 16,11 2-3-16,12 2-2 0,10-1-1 16,20-7-14-16,14-9-16 15,6-13-21-15,9-10-8 16,0-17-37-16,-1-3-116 16</inkml:trace>
  <inkml:trace contextRef="#ctx0" brushRef="#br0" timeOffset="-19302.07">23313 2486 521 0,'-20'-19'50'16,"-3"1"-33"-16,-7 3 17 15,-4 8 14-15,-5 4-17 16,2 3-15-16,1 7 7 15,5 7-4-15,8 7-4 16,11-3-7-16,8 5-7 0,4-2-3 16,7-1 2-16,9-5-1 15,9-4 1-15,2-7 0 16,2-4 1-16,0 0 1 16,1-4 0-16,-3-11-3 0,-5 0 4 15,-3-2 0-15,-4 0 0 16,-6 6 9-16,-2 2-4 15,-2 1 9-15,0 7-6 16,0 1-6-16,0 1-8 16,2 12-4-16,-2 6 3 15,3 6 4-15,-3 2 2 16,-1 0-1-16,-1-4-2 0,-1-3 0 16,0-5 1-16,-2-9 2 15,0-3-2-15,0-3 2 16,3 0 7-16,-1-3-3 15,0-5-2-15,-1-3-2 16,-1 0-14-16,0-2-30 0,0 5-112 16,-3 1-82-16</inkml:trace>
  <inkml:trace contextRef="#ctx0" brushRef="#br0" timeOffset="-18987.5">23114 2416 617 0,'-6'-10'76'16,"2"3"-42"-16,4 6 38 16,0 1-43-16,4 6-28 15,9 14-5-15,3 10 5 16,4 10 15-16,3 10 0 15,1 7-3-15,-1 5-7 0,-3 0 0 16,-2-1-4-16,-1-8-3 16,-2-4 4-16,4-10-2 15,-5-9-3-15,-2-7 4 16,0-5-4-16,1-9-11 16,-4-7-18-16,-1-2-30 0,0-11-99 15,-8-10-166-15</inkml:trace>
  <inkml:trace contextRef="#ctx0" brushRef="#br0" timeOffset="-18759.01">23191 2519 749 0,'-2'-25'14'0,"2"1"7"16,22 11 12-16,10 5-30 15,9 7 4-15,6 1 2 16,-6 8 1-16,-8 12-8 0,-10 5-3 15,-18 5-1-15,-8-1-5 16,-22 2 3-16,-11-4-5 16,-2-4 2-16,-5-5 4 15,5-6-3-15,11-2-20 16,8-7-36-16,16-3-45 0,8 0-113 16</inkml:trace>
  <inkml:trace contextRef="#ctx0" brushRef="#br0" timeOffset="-18611">23774 2660 779 0,'0'4'37'0,"-10"0"-33"0,-3 5 12 16,-1 2-7-16,-3 5-8 16,3 5-4-16,6 2-29 15,6-1-72-15,2-6-59 16</inkml:trace>
  <inkml:trace contextRef="#ctx0" brushRef="#br0" timeOffset="-18268.88">24204 2404 623 0,'-29'-19'84'15,"-5"4"-81"-15,-2 7 1 16,0 9 31-16,4 1-13 0,5 11-13 16,9 11-4-16,9 1-2 15,9 5-3-15,5 5 2 16,20-1 0-16,4 3-2 16,7 1 0-16,2-1 1 0,-3 0-5 15,-6-3-2-15,-7-4 6 16,-12-3 0-16,-10-4-5 15,-3-5-11-15,-22-4 14 16,-6-1 2-16,-5-6 2 16,2-5-2-16,2-2-3 15,7 0-22-15,9-9-22 16,13-12-29-16,3-10-117 0</inkml:trace>
  <inkml:trace contextRef="#ctx0" brushRef="#br0" timeOffset="-18045.59">24378 2276 827 0,'4'-4'9'0,"3"4"-8"16,1 5 5-16,11 17 5 16,3 12-2-16,0 7 0 15,7 13-4-15,0 6-1 0,-6 3-1 16,-1-1-1-16,-8 0-1 15,-10-5 1-15,-10 0-2 16,-28-1-1-16,-18-3-33 16,-23-6-80-16,-18-9-280 15</inkml:trace>
  <inkml:trace contextRef="#ctx0" brushRef="#br0" timeOffset="-5873.19">20993 3107 411 0,'0'0'93'15,"0"0"-81"-15,4 0 12 16,10 0 11-16,4 0 2 0,7-4-13 16,4-1-4-16,2 0-6 15,1-1-2-15,-2 1-6 16,-1 0-4-16,-8 1-1 15,-6 1-1-15,-6 1 0 16,-8 0 2-16,-1 2-1 0,-10 0-2 16,-10 0-18-16,-5 2-5 15,-8 5 9-15,1 0 11 16,0 2 6-16,3 0-1 16,6 0 4-16,3-1 16 15,7-2-6-15,6-1-2 0,7-1 0 16,0-3-4-16,4-1 4 15,9 0 6-15,4 0 3 16,5 0 4-16,2-5-5 16,-1-2-10-16,0 2-8 15,-1-2-2-15,-1-1-1 0,0 3-1 16,-6 0-13-16,-3 1-35 16,-4-3-91-16,-4 0-204 15</inkml:trace>
  <inkml:trace contextRef="#ctx0" brushRef="#br0" timeOffset="-2667.1">20052 3191 140 0,'-7'0'355'0,"2"0"-340"16,1 0 24-16,4 0 8 15,0 0-29-15,4 0-9 16,4 0 8-16,7 0 11 16,4 0 19-16,1-4-5 0,4 1-24 15,0-3-9-15,2 1-5 16,-1-1 0-16,0 1-2 16,2-2-1-16,-7 3-1 15,-2-1 0-15,-6 2 1 16,-2 1-4-16,-5 0-7 0,-5 2-2 15,-2 0-4-15,-13 0 2 16,-2 2-1-16,-5 3 7 16,-8 2 7-16,1 1 2 15,2-2 0-15,1 0 1 16,6-1 7-16,6-1 5 0,6-1 1 16,4 1-3-16,2-2-3 15,2-2 0-15,2 0-2 16,10 0 0-16,3 0 2 15,4 0-5-15,5-4 8 16,3-3-8-16,2 0-4 16,1 0-2-16,-1-4-32 0,-5-3-125 15</inkml:trace>
  <inkml:trace contextRef="#ctx0" brushRef="#br0" timeOffset="48014.81">24656 2098 612 0,'0'-8'26'0,"0"3"2"15,2 5 13-15,7 0-13 16,6 2-13-16,0 12-2 15,7 8 3-15,4 6-1 16,2 8-4-16,5 5-11 0,1 5 1 16,0 0 1-16,1 1-2 15,1-2 1-15,0-5 1 16,-6-4-3-16,-2-7-2 16,-3-4-21-16,-7-8-41 15,-7-6-32-15,-10-9-85 16</inkml:trace>
  <inkml:trace contextRef="#ctx0" brushRef="#br0" timeOffset="48259.17">24943 2195 330 0,'-3'-10'346'0,"0"-1"-312"16,1 2 13-16,-2 6 1 15,4 3-35-15,-3 7-3 16,-3 14-15-16,-1 11 3 0,-7 11 6 16,-5 9 2-16,-1 7 0 15,-6 5-3-15,1-2 1 16,-4 5-3-16,-1-2-1 16,-3 1-3-16,-4-6-38 15,-2-6-172-15</inkml:trace>
  <inkml:trace contextRef="#ctx0" brushRef="#br0" timeOffset="50548.18">7596 14515 321 0,'-10'-10'217'0,"5"-6"-177"0,-2 2 7 16,3-4 1-16,3 2-2 16,-1 1-10-16,0 5-18 15,-3-1-1-15,-3 6 8 16,-6 3-10-16,-6 2-10 16,-9 3-2-16,-8 15-2 0,-6 4-1 15,-9 8 1-15,3 4 1 16,1 3 0-16,7 4-1 15,10-1-1-15,15-1 0 16,14 0-1-16,11-3-2 16,23-4-1-16,15-3-8 15,14-5 10-15,7-1 0 0,2-6 7 16,-2-2-8-16,-4 0 1 16,-9-1 1-16,-15 0 2 15,-10 0-1-15,-11 4 0 16,-9-1 0-16,-10 2-2 15,0 1 1-15,-20 3-7 0,-9-3-1 16,-8-1 2-16,-10 0 9 16,-9-2 0-16,-5-5 0 15,0-1 0-15,4-6 2 16,3-5 8-16,8 0 7 16,18-14-14-16,12-7 13 0,12-8-12 15,11-3-9-15,20-5-10 16,14 1-14-16,10 2-8 15,5 0-81-15,2 6-79 16</inkml:trace>
  <inkml:trace contextRef="#ctx0" brushRef="#br0" timeOffset="51044.61">8366 14393 371 0,'-17'-6'266'0,"0"2"-246"15,0 4 12-15,0 8 8 16,-3 15 1-16,1 11-25 16,-3 11-10-16,0 10 1 15,2 12 3-15,4 5 0 16,3 6 0-16,8-1-4 16,5-4-4-16,10-4-3 0,16-8 1 15,12-5-3-15,12-14-25 16,6-11-65-16,3-16-47 15,2-15-274-15</inkml:trace>
  <inkml:trace contextRef="#ctx0" brushRef="#br0" timeOffset="51738.15">8750 14789 27 0,'-7'-13'506'0,"0"-3"-478"16,-3 0 14-16,3-2 9 15,-1 0-5-15,-3-1-13 16,-4 0-21-16,-2 7 2 0,-5 4-3 16,-3 0-5-16,-4 8-4 15,2 0 1-15,1 13-3 16,2 4 1-16,6 8 0 16,4 4-2-16,8-1 0 15,6-2 1-15,0-4-1 0,16-5-1 16,2-3 1-16,5-7 0 15,1-7 0-15,1 0 3 16,-1-1-1-16,-5-12-1 16,1 1 2-16,-8-4-1 15,1 1 4-15,-6 2 1 16,-2 5-6-16,-1 1 18 0,-1 6-8 16,1 1-3-16,2 3-6 15,1 10-2-15,0 9 2 16,3 2 0-16,0 8 0 15,1 6-1-15,-1-2 1 16,1 1-1-16,0-1-1 0,-2 0 2 16,-2-9 0-16,0-2-3 15,-1-7 2-15,-5-6 0 16,5-7 1-16,-5-3-1 16,6-2 2-16,-2-7 5 15,5-7 4-15,2-11 1 0,3-4 1 16,4-3-6-16,1-2 1 15,1 2-4-15,-6 1 0 16,4 5-3-16,-7 6 0 16,-1 6-2-16,-4 6 0 15,-2 5-14-15,-3 3-39 16,-2 3-59-16,0 9-37 0,0-2-203 16</inkml:trace>
  <inkml:trace contextRef="#ctx0" brushRef="#br0" timeOffset="51923.64">9197 14974 641 0,'6'2'57'0,"-5"3"-24"16,-1 9 29-16,2 6-27 0,-2 4-5 15,0 7-21-15,-7 3-6 16,-4-2-1-16,-8 0-4 15,-2-9-50-15,-2-12-161 16</inkml:trace>
  <inkml:trace contextRef="#ctx0" brushRef="#br0" timeOffset="70049.3">9688 14765 274 0,'3'-3'38'16,"-1"-1"23"-16,0 1 22 15,1-1-16-15,-1 1-20 16,0 2-16-16,-2-1-4 0,1 1 0 15,-1-1-2-15,4 0-32 16,-4 1 30-16,2-5-6 16,-2 1-3-16,0-4-7 15,0 0 5-15,0-3-1 16,-9 1-1-16,-2-1-3 0,-5 1 1 16,0 2 2-16,-2 2-7 15,-4-1 0-15,1 7-2 16,-1 1 3-16,0 1-1 15,2 14 1-15,-1-1-5 16,5 6 1-16,-2 3 0 16,5 2 0-16,5-2 1 0,1-1-1 15,5-2 1-15,2-2-1 16,0-1-1-16,0-3 2 16,9-1 0-16,4-3-1 15,1-1 0-15,2-4 1 16,5-1 0-16,1-4-1 0,3 0 2 15,-1-2-2-15,2-5 0 16,-4-4 0-16,-2-3 1 16,-4 0-1-16,0-4 3 15,-7 2-2-15,-4-2 0 16,-1 0-2-16,-4 4 5 0,0-1-7 16,0 7 6-16,-2-1-2 15,-3 5 1-15,-1 0 2 16,5 4 0-16,1 0-1 15,-2 0-1-15,2 0 0 16,0 10-2-16,0 0 0 0,0 5-1 16,3 0 4-16,4 4 0 15,0 0 0-15,3-1 1 16,-1 3-1-16,1 1-3 16,1-4 3-16,3-1-3 15,1-2 0-15,3-3 0 16,2-3-3-16,2-5-18 0,2-4-49 15,0 0-79-15,3-6-238 16</inkml:trace>
  <inkml:trace contextRef="#ctx0" brushRef="#br0" timeOffset="70185.89">10133 14924 674 0,'1'5'31'0,"-1"6"36"16,0 3-9-16,-7 6-27 15,-11 4-21-15,-8 11-10 0,-9 1-67 16,-6 1-203-16</inkml:trace>
  <inkml:trace contextRef="#ctx0" brushRef="#br0" timeOffset="72618.25">10626 14829 459 0,'2'0'51'0,"0"0"-12"16,0-3 16-16,4-4-16 15,-1 0-8-15,0-3-25 16,-1 0 0-16,-1-2 22 16,-1-2-4-16,-2 5-9 0,0-4 5 15,0 1-4-15,-11 0-2 16,-3 2-5-16,0 5-7 15,-6 1 0-15,-4 4-1 16,0 3 3-16,-3 8-3 16,-1 6-1-16,1 5-1 0,4 0 2 15,4 0-1-15,6 0 1 16,9-2-1-16,4-4-1 16,2 0 0-16,11-5 1 15,6-2 0-15,3-3 1 16,0-2 2-16,0-4-3 0,2 0 1 15,-2 0-1-15,-3-5 2 16,-2-5-2-16,1-3 2 16,-9-1-1-16,-2-1 1 15,-2-1-1-15,-3 2 1 16,-2 3-3-16,0 1 3 0,0 5 5 16,0 2 7-16,0 3-6 15,0 0-4-15,0 6-4 16,3 6 0-16,3 3 0 15,1 5 1-15,4-1 0 16,2-1 0-16,1 1 0 16,2-1-2-16,0 0 2 0,-1-4-2 15,2-3-11-15,0-4-26 16,-3-7-39-16,2 0-46 16,-2-11-136-16</inkml:trace>
  <inkml:trace contextRef="#ctx0" brushRef="#br0" timeOffset="72847.23">10921 14598 391 0,'7'-12'293'0,"4"4"-256"16,5 6 7-16,8 2-20 0,8 11 4 16,0 14-12-16,4 8-13 15,-4 11 2-15,-6 6 0 16,-7 3 0-16,-8 0-5 15,-9 0 1-15,-2-3 1 16,-17-10-4-16,-2-4-3 0,-6-8-15 16,1-8-10-16,1-13-20 15,7-7-96-15,5-18-338 16</inkml:trace>
  <inkml:trace contextRef="#ctx0" brushRef="#br0" timeOffset="73316.58">11797 14760 616 0,'-5'2'85'0,"0"-2"-58"0,5 0 31 16,12 0-24-16,8 0-11 16,7 0-6-16,5 0-13 15,4 0 2-15,5-2 0 16,-3 2-5-16,2 0 0 15,-6 0-3-15,-9 0-29 0,-9 5-52 16,-15 2-95-16,-2 7-327 16</inkml:trace>
  <inkml:trace contextRef="#ctx0" brushRef="#br0" timeOffset="73437.89">11810 14933 658 0,'0'4'45'0,"12"-4"-30"16,22 0 38-16,21-6-35 15,9-3-13-15,9-3-5 16,5-1-34-16,0-5-149 16</inkml:trace>
  <inkml:trace contextRef="#ctx0" brushRef="#br0" timeOffset="73842.67">13040 14528 510 0,'0'-14'117'16,"-9"1"-87"-16,-9 6 9 0,-5 4-20 15,-4 3 13-15,-7 3-12 16,0 13-9-16,0 10 3 16,0 7-3-16,0 10-2 15,5 7-4-15,3 3-1 16,10 1 0-16,9-1-3 0,7-5-1 15,9-5 0-15,16-5 0 16,5-10-12-16,11-5-14 16,8-9-23-16,2-8-41 15,0-6-53-15,2-2-257 16</inkml:trace>
  <inkml:trace contextRef="#ctx0" brushRef="#br0" timeOffset="74364.22">13312 14795 556 0,'0'-23'30'0,"0"-1"-8"0,-7 4 26 15,1-1 6-15,-3 1-17 16,-6 3-24-16,-2 7-3 16,-4 1 2-16,0 8-2 15,-3 1-8-15,-2 4-1 0,1 11 1 16,5 3-2-16,4 7-1 15,3 0 1-15,11 0-2 16,2-4 2-16,5-3-1 16,14-5-2-16,6-7 2 15,4-4 2-15,3-2-2 16,-3-3-1-16,1-9 0 0,-7-3 2 16,-3-3 2-16,-3 2-2 15,-7 2 3-15,-3 2 6 16,-3 4-1-16,-1 4 12 15,-3 4-8-15,0 4-11 16,2 12-6-16,2 8 5 16,1 4 2-16,4 4-3 0,0 4 1 15,4 1 1-15,-1-1 1 16,0-3-4-16,1-5 2 16,-4-7-1-16,1-5-2 15,-3-11 3-15,0-5 0 0,0-7 9 16,4-14 9-16,-2-6 3 15,3-3 1-15,1-5-11 16,-1 2-4-16,1 2-1 16,0 5-5-16,-1 7-3 15,-1 4 1-15,-2 9-14 16,1 6-41-16,2 0-126 0,0 3-172 16</inkml:trace>
  <inkml:trace contextRef="#ctx0" brushRef="#br0" timeOffset="74520.69">13862 14944 736 0,'0'4'72'0,"0"6"-60"16,-5 2 18-16,-2 6-8 16,-6 3-17-16,1 6-5 0,-1 0-15 15,0-4-63-15,3-5-144 16</inkml:trace>
  <inkml:trace contextRef="#ctx0" brushRef="#br0" timeOffset="75040.11">14539 14675 331 0,'0'-3'261'0,"0"-3"-238"16,-14 6 19-16,-2 0 3 15,-4 6-14-15,-5 8-10 16,0 4-7-16,1 4 0 0,-1 6 8 15,6 1-11 1,2 4-1-16,7 3-3 0,3-1-2 16,7-2-1-16,0 1-1 15,8-7-2-15,11 0-1 16,5-6-2-16,7-5 4 16,4-5-1-16,7-6-2 0,-1-5-9 15,0 0-15-15,-2-3-36 16,-10-10-39-16,-12-1-17 15,-12-6-215-15</inkml:trace>
  <inkml:trace contextRef="#ctx0" brushRef="#br0" timeOffset="75226.34">14272 14897 315 0,'0'0'305'0,"2"-3"-291"16,19-1 5-1,17 2 10-15,8 1 10 0,12-3-19 16,5 2-13-16,3-2-7 16,0 1 1-16,-5 1-17 15,1-4-84-15,-10 0-71 16,-1-6-291-16</inkml:trace>
  <inkml:trace contextRef="#ctx0" brushRef="#br0" timeOffset="75454.22">15055 14655 602 0,'1'-1'91'0,"12"-2"-70"15,-5 3 0-15,2 9 21 16,4 7-1-16,4 9-13 16,2 7-11-16,1 4 2 15,5 3-6-15,-6 0-6 0,-5 2-4 16,-5 0-2-1,-10 4 0-15,-10-3-2 0,-22 5 0 16,-19 1-7-16,-25-3-53 16,-23-2-112-16,-18-8-360 15</inkml:trace>
  <inkml:trace contextRef="#ctx0" brushRef="#br0" timeOffset="88830.57">15191 13461 188 0,'1'0'47'0,"4"0"-41"16,-2 0 2-16,-1 0 4 16,0 0-8-16,0 0-4 15,-1 0 8-15,-1 0 16 16,0 0 11-16,0 0 5 15,0 0-2-15,0 0-18 0,0 0-11 16,0 0-7-16,0 0-2 16,0 0-34-16,0-2-323 15</inkml:trace>
  <inkml:trace contextRef="#ctx0" brushRef="#br0" timeOffset="90305.42">3476 14740 273 0,'-17'-16'114'0,"4"0"-76"16,0 2 20-16,4 3-9 16,2 0-1-16,3 3-6 15,1 1-13-15,3 1-20 0,0 3 99 16,0 3-65-16,0 0-39 15,3 0 0-15,11 10 4 16,5 8 8-16,6 10 0 16,4 5-7-16,6 7-2 15,5 7-3-15,-1 5 0 16,3-1-5-16,-1-1 4 0,-4-3-3 16,0-5 0-16,-3-6 0 15,-10-11 0-15,-4-5 0 16,-6-8 2-16,-4-8-2 15,-6-4 2-15,-1-11 3 16,-3-15 17-16,0-14-9 0,0-10-3 16,0-12-5-16,0-8-1 15,-3-5-1-15,-1 4-1 16,1 3-1-16,-1 11-2 16,2 13 5-16,-2 13-6 15,4 10 0-15,-4 12 3 0,4 7-15 16,-1 4-22-16,-1 14-47 15,-2 13-29-15,-2 3-19 16,-8 7-175-16</inkml:trace>
  <inkml:trace contextRef="#ctx0" brushRef="#br0" timeOffset="90478.28">3422 14958 476 0,'-27'1'174'16,"11"-1"-131"-16,16-3 6 15,7-9-5-15,25-5-30 0,19-2-10 16,12-1 0-16,14-2-1 16,6 4-3-16,5 3-3 15,0 4-63-15,-11 3-99 16,-8 1-241-16</inkml:trace>
  <inkml:trace contextRef="#ctx0" brushRef="#br0" timeOffset="90911.64">4530 14832 618 0,'0'-17'56'0,"-7"-3"-32"15,-10 2 21-15,-5 3 0 16,-5 1-21-16,-9 6-18 15,-4 8-6-15,-1 0 2 0,-2 18 3 16,1 7-8-16,5 7 6 16,6 4-3-16,9 5 1 15,12 0-1-15,10 0-1 16,0-6 1-16,18-2-3 16,8-16 1-16,3-6 0 0,10-11-2 15,-5-5 4-15,3-16-1 16,-3-8 2-16,-3-2 2 15,-4-2-2-15,-4 1 2 16,-7 3 3-16,-3 5 9 16,-6 9 3-16,-4 3-1 0,-1 9-3 15,-2 3-9-15,0 1-5 16,2 10-5-16,3 10 1 16,5 4 6-16,5 3-5 15,7 1-24-15,7-3-21 16,2-1-35-16,6-8-29 0,1-9-157 15</inkml:trace>
  <inkml:trace contextRef="#ctx0" brushRef="#br0" timeOffset="91212.65">5125 14715 558 0,'-6'-11'122'15,"-10"-3"-93"-15,-7 11 12 16,-3 3 1-16,-6 0-20 0,1 17-11 16,-1 1-10-16,0 8 6 15,5 8-3-15,6-1 0 16,6 3-2-16,6 1 1 16,9-1-4-16,4 1 3 15,11-3-3-15,11-5 0 16,4-5 0-16,8-6-3 0,4-5-14 15,-1-8-8-15,0-3-1 16,1-2-24-16,-7-3 2 16,-4-10-1-16,-11-3-41 15,-10-4-203-15</inkml:trace>
  <inkml:trace contextRef="#ctx0" brushRef="#br0" timeOffset="91368.81">4832 14951 649 0,'-9'0'42'0,"9"-3"-35"0,27-1 18 16,19-2-2-16,12-1-10 15,12 0-15-15,9-2 0 16,-2 4-40-16,-3-3-35 16,-8 0-97-16</inkml:trace>
  <inkml:trace contextRef="#ctx0" brushRef="#br0" timeOffset="91631.39">5624 14736 370 0,'0'-12'330'16,"-2"3"-265"-16,1 6-24 0,1 3 3 16,0 0-15-16,0 12-22 15,6 8-2-15,1 8 0 16,4 7 4-16,2 0-4 15,-3 2-4-15,4 0 1 16,-1-1-1-16,0-4 0 0,0-3-1 16,-1-4 0-16,-1-7 0 15,0-5 0-15,-4-6-18 16,-2-7-16-16,-5 0-25 16,0-7-30-16,-10-11-39 15,-11-6-158-15</inkml:trace>
  <inkml:trace contextRef="#ctx0" brushRef="#br0" timeOffset="91888.92">5275 14736 473 0,'-4'-12'80'15,"4"0"-48"-15,0 4 18 16,17-1 5-16,8 1 6 15,9 4-29-15,9-3-8 0,8 3-8 16,3 2 8-16,7-2-10 16,-3 2-5-16,2-2-6 15,-5 2-3-15,-4 1 1 16,-5 1-1-16,-5 0-1 16,-13 0-19-16,-7 5-30 0,-8 3-86 15,-9 4-123-15</inkml:trace>
  <inkml:trace contextRef="#ctx0" brushRef="#br0" timeOffset="92130.68">6216 15011 612 0,'0'5'177'16,"0"1"-166"-16,0 5-13 16,0 3 48-16,0 8-6 15,0 4-26-15,-1 6-10 16,-10 7-2-16,-7 6-1 16,-14 3-4-16,-11-1-51 0,-11-1-144 15</inkml:trace>
  <inkml:trace contextRef="#ctx0" brushRef="#br0" timeOffset="127113.97">15340 13550 7 0,'0'-7'505'16,"0"0"-478"-16,-2 0 31 16,2 2-16-16,0 3-8 15,2-2-33-15,1 2 14 16,4 2-4-16,-4 0-2 0,2 0 0 15,-1 8-1-15,-2 2-2 16,1 7 3-16,2-5-3 16,-3 4 1-16,4 0-4 15,-1-3 2-15,2-1 2 16,0-2-3-16,5-4-2 0,-2-2 3 16,1-3 1-16,5-1 0 15,0 0-2-15,0-3-2 16,4-6 3-16,0-2-3 15,2-3 1-15,-3-2 3 16,1-2 6-16,-2-1-2 16,1-3 0-16,0 1-2 0,-2-3-1 15,0 2-1-15,3 1 0 16,-6 2-4-16,1-1 1 16,-2 4-2-16,1 4 0 15,-1 0 2-15,0 2-1 16,-2 4-1-16,-2 0 1 15,-1 2-1-15,-2 2 1 0,0-2-2 16,-3 4 1-16,1 0-2 16,-4 0 1-16,2 0-2 15,-2 0-9-15,0 0-29 16,0 6-25-16,0-3-62 0,0-3-175 16</inkml:trace>
  <inkml:trace contextRef="#ctx0" brushRef="#br0" timeOffset="160924.15">10867 599 219 0,'2'-14'387'0,"-2"-4"-377"16,-7 6 1-16,-13-1 45 15,-2 2-20-15,-10 2-15 16,-4 6-10-16,-3 3 12 16,-4 0 2-16,-2 10-25 15,2 5 10-15,4 4-2 0,12-1-5 16,6 2-1-16,13-1 2 16,8 1-7-16,14-3 5 15,15-2-1-15,15 3 1 16,14-2 0-16,6 2-1 15,3 2 0-15,-2 1 0 16,-7 6-1-16,-12 0 1 0,-12 5-2 16,-12-2 0-16,-16-2-3 15,-6-1 1-15,-12-4-1 16,-18-5 1-16,-9-5 6 16,-7-6-1-16,-3-5 0 15,1-2 0-15,5-7 2 0,15-8-5 16,15-4-6-16,13-8-56 15,20-2-114-15,16 3-314 16</inkml:trace>
  <inkml:trace contextRef="#ctx0" brushRef="#br0" timeOffset="161237.84">11217 779 517 0,'2'0'235'16,"2"0"-233"-1,3-2-6-15,10-1 27 0,5-2-7 16,12 1-11-16,10-3 4 16,9 1-8-16,6-1 18 0,4 1-1 15,2-4-7-15,-1 1-7 16,-3-1-2-16,-5-1 0 15,-3 2-1-15,-4-4-1 16,-10 5 0-16,-7-1 2 16,-5 1-5-16,-8 3-11 15,-7 0-14-15,-11 0-15 0,-1-3-70 16,-18 1-27-16,-6 2-335 16</inkml:trace>
  <inkml:trace contextRef="#ctx0" brushRef="#br0" timeOffset="161420.34">11855 560 314 0,'-2'-9'324'0,"2"0"-273"0,0 6 25 16,10 1-16-16,7 2-38 16,3 0-14-16,3 5-5 15,2 9 4-15,0 9 1 16,-3 6-3-16,-10 3-2 16,-6 4-2-16,-6 1-2 0,-16-5-2 15,-15 0-12-15,-11-10 8 16,-9-6-12-16,-5-9-46 15,0-7-109-15</inkml:trace>
  <inkml:trace contextRef="#ctx0" brushRef="#br0" timeOffset="161929.01">12645 555 465 0,'0'-10'55'0,"-3"5"1"16,-10 2 3-16,-5 3-26 15,-5 0-20-15,-3 5-9 16,-4 13 2-16,1 5 8 16,2 6-5-16,8 1 8 15,4 4-6-15,10 0-7 16,5-4-4-16,8-5 3 0,18-3 0 15,8-10-2-15,8-5 1 16,0-9 0-16,6 2 0 16,-1-12 1-16,-4-8-1 15,-6-5 2-15,-15-3 4 16,-3-4-8-16,-16-3 19 0,-3 2-11 16,-14 1-5-16,-11 7-6 15,-12 7-7-15,-7 9-13 16,3 7-11-16,7 2-25 15,7 7-35-15,15 6-42 16,12-1-192-16</inkml:trace>
  <inkml:trace contextRef="#ctx0" brushRef="#br0" timeOffset="162255.87">13300 401 469 0,'0'-22'199'0,"-12"8"-159"16,-13 5 15-16,-7 9-31 16,-7 0-14-16,-2 7-8 15,2 9-4-15,7 8 0 16,8 1 5-16,10 3-1 0,14 3-2 16,5 1 3-16,21 2-5 15,6 0 4-15,9-4-4 16,5 2-6-16,-2-4-22 15,-5-1-1-15,-10 0 14 16,-7-6 10-16,-15 1 2 0,-7-4 3 16,-22-4-2-16,-12 0 4 15,-11-5 2-15,-7-4 4 16,-4-5-3-16,0 0-1 16,5-7-19-16,9-8-107 15,14-5-228-15</inkml:trace>
  <inkml:trace contextRef="#ctx0" brushRef="#br0" timeOffset="162677.57">13760 262 789 0,'0'0'15'0,"0"14"4"15,5 11 13-15,2 9-6 0,3 12-24 16,4 6 15-16,-2 5-8 16,1 0-6-16,-1 1 0 15,0-3-3-15,0-5 0 16,-2-8-2-16,0-2-29 15,0-10-46-15,1-12-113 0,2-13-314 16</inkml:trace>
  <inkml:trace contextRef="#ctx0" brushRef="#br0" timeOffset="163072.16">14466 187 810 0,'3'21'15'0,"1"12"-6"15,-1 9 13-15,4 12-17 16,1 12-5-16,1-2 40 0,0 8-34 16,2-6-3-16,-1-4-1 15,1-5-1-15,0-7-1 16,-2-7 2-16,-2-6-2 15,3-8-3-15,-2-8-9 16,1-5-42-16,8-14-72 16,-2-4-86-16</inkml:trace>
  <inkml:trace contextRef="#ctx0" brushRef="#br0" timeOffset="163388.46">15247 413 658 0,'0'-14'11'0,"0"-2"4"15,-6 4 55-15,-4 3-21 16,-5 5-44-16,-2 4-1 0,-9 0-3 16,-2 11 0-16,-5 9 0 15,-1 6 0-15,0 8 0 16,4 4-1-16,4 1-1 15,6 2 3-15,8-3 0 16,9-3-2-16,3-3 0 16,8-5 0-16,14-2 0 0,10-7 0 15,8-6 2-15,4-3-4 16,5-5-7-16,-3-4-9 16,1 0-28-16,-6-9-35 15,-7-5-17-15,-10-3-105 16</inkml:trace>
  <inkml:trace contextRef="#ctx0" brushRef="#br0" timeOffset="163532.57">15031 654 363 0,'-2'-5'314'0,"2"0"-293"16,20 0-3-16,16-1-2 15,17-1-14-15,8 1-4 16,10-1-70-16,10-1-112 15</inkml:trace>
  <inkml:trace contextRef="#ctx0" brushRef="#br0" timeOffset="166891.04">14293 1755 505 0,'2'-4'237'0,"-2"2"-236"16,3 2-9-16,2 11 1 15,5 14 5-15,-3 11 3 16,6 14-1-16,-1 14 0 0,2 9 2 15,0 14 1-15,-1 8-2 16,2 3-1-16,-1 2 1 16,-1 0-1-16,-2-2 0 15,1-7 0-15,-1-8 2 0,0-5-2 16,4-9 2-16,-1-8-4 16,4-11 4-16,-1-7-2 15,5-11 1-15,0-11-2 16,2-5 3-16,3-9-3 15,0-5 2-15,2-2 0 16,0 0 1-16,2 0-3 0,1 0 1 16,4 0 1-16,3 0-3 15,5 6 2-15,3 0 2 16,2 4-3-16,4 2 2 16,0 0-1-16,-1 1 2 15,1-2 5-15,-5 1 0 0,-1-3-1 16,-8-2-2-16,-5-1-2 15,-5-6-1-15,-4 0 1 16,-5 0 2-16,-4-11 10 16,-1-9-10-16,-7-10 18 15,1-11 4-15,-5-13-4 0,-3-13-8 16,-2-15-1-16,1-15-3 16,-7-8-6-16,-4-11-2 15,3-9 0-15,-2 0-1 16,1 0-2-16,2 6 2 15,-1 8-1-15,3 11 1 16,-2 18-1-16,0 11 0 0,0 14-3 16,4 11 3-16,-5 10 1 15,4 13-3-15,3 7-3 16,-1 7-8-16,2 9-11 16,0 7-37-16,-2 16-73 0,-7 7 30 15,-6 11-173-15</inkml:trace>
  <inkml:trace contextRef="#ctx0" brushRef="#br0" timeOffset="167330.01">14505 2632 669 0,'0'-4'16'0,"22"-8"-19"16,12 2 30-16,15-7 21 16,11 2-24-16,12-5-9 15,7 2 4-15,6 1-6 16,-1-1-6-16,-4 1-5 15,-5 5-2-15,-11 0 0 0,-10 6-15 16,-16 4-37-16,-11 2-61 16,-20 0-14-16,-7 4-180 15</inkml:trace>
  <inkml:trace contextRef="#ctx0" brushRef="#br0" timeOffset="167784.87">15148 2628 446 0,'-10'-8'128'15,"-9"-2"-116"-15,-4 7 14 0,-4 3 7 16,-4 0-5-16,2 2-19 16,-3 9-6-16,8 3 5 15,0 4 0-15,4 0-2 16,6 3-3-16,9-3-3 0,5 1-2 16,0-1 2-16,16-4-2 15,9 1 5-15,5-2 1 16,6-3 1-16,5 2-2 15,1 3 3-15,-3-1 0 16,-1 2 0-16,-9 4-3 16,-6 0-3-16,-11 3-1 0,-12 2 2 15,0-4-1-15,-21 3 3 16,-11-5-1-16,-8-3 0 16,-3-6 1-16,-4-4 2 15,3-6-3-15,8 0 2 16,5-14-2-16,15-6-11 0,12-7-120 15</inkml:trace>
  <inkml:trace contextRef="#ctx0" brushRef="#br0" timeOffset="171928.54">4080 758 650 0,'-10'-9'65'16,"0"0"-61"-16,-2 6 24 0,-2 5 22 15,4-2-37-15,-5 6-12 16,-1 11-2-16,5 5 3 16,1 6 2-16,4 5-1 15,6 5-2-15,0-2 1 0,13-1-2 16,5-5 1-16,7-5-1 15,6-7-8-15,1-9 1 16,6-9 6-16,1 0 4 16,1-14 0-16,-6-9-1 15,-3 0 0-15,-12-6 0 16,-6-3 5-16,-13-2 4 0,0 4-5 16,-22-1-3-16,-9 6-1 15,-11 4-18-15,-2 12 3 16,-4 9-33-16,4 0-50 15,12 16-5-15,10 2-52 16,14 2-261-16</inkml:trace>
  <inkml:trace contextRef="#ctx0" brushRef="#br0" timeOffset="172305.97">4791 799 353 0,'-24'-10'320'0,"-3"0"-316"15,-2 3 3-15,2 7 29 0,-1 0-11 16,2 2-20-16,5 11-1 16,1 4 3-16,6 5 0 15,5 3-4-15,9 5-2 16,0-2-2-16,8 3 1 15,9-6 1-15,7-2-1 16,6-9 1-16,4-7 1 16,0-4 1-16,2-3 1 0,1-15 2 15,-3-5 0-15,-6-6 1 16,-5-5 0-16,-10-3 1 16,-11 0 1-16,-2 1-2 15,-20 3-5-15,-7 4-3 0,-11 8-14 16,1 10-15-16,-1 8-32 15,6 0-26-15,10 8-3 16,11 6-145-16</inkml:trace>
  <inkml:trace contextRef="#ctx0" brushRef="#br0" timeOffset="172678.76">5285 717 486 0,'-17'-11'158'15,"-5"6"-151"-15,0 5 6 16,-2 0 26-16,-3 9-24 16,3 7-3-16,5 3-2 0,4 6 1 15,7 4-6-15,6 5 0 16,2 0-1-16,12-2-1 15,10 0-3-15,3-9 0 16,4-7-3-16,2-6 2 16,1-10 4-16,-3 0 0 15,-1-15 0-15,-5-6-1 0,-5-4 3 16,-7-6 8-16,-11-1 8 16,0 0-14-16,-14 0 1 15,-8 3 0-15,-3 6-16 16,0 9-14-16,4 7-42 15,6 3-42-15,9 4-24 0,6 0-276 16</inkml:trace>
  <inkml:trace contextRef="#ctx0" brushRef="#br0" timeOffset="172896.94">5613 627 733 0,'0'-15'51'0,"0"9"-27"15,-2 6 34-15,0 0-31 16,2 14-28-16,0 11-4 16,0 7 9-16,7 13-1 0,8 2-2 15,7 3 1-15,0 1-2 16,2-8-1-16,3-4 1 16,0-10-23-16,-3-11-23 15,-2-11-25-15,2-7-91 0,-6-9-294 16</inkml:trace>
  <inkml:trace contextRef="#ctx0" brushRef="#br0" timeOffset="173097.64">5963 629 753 0,'0'-9'27'0,"0"4"-11"16,0 5 17-16,0 0-13 15,0 12-21-15,6 8-1 16,2 7 7-16,7 5 0 15,-1 4-2-15,6 3-1 16,1-1-2-16,-1-1 0 16,4-3-1-16,-4-4-23 0,2-6-19 15,-3-9-69-15,-2-11-70 16</inkml:trace>
  <inkml:trace contextRef="#ctx0" brushRef="#br0" timeOffset="173328.91">6473 569 811 0,'0'-7'9'0,"0"1"-4"16,0 6 53-16,0 0-33 0,0 0-22 16,5 11-8-16,6 7 4 15,2 3 7-15,3 10-1 16,3 2-4-16,5 5 1 15,-4 3-1-15,-1 5-2 16,1 1 2-16,-3 1-26 0,-5 2-62 16,-3-2-145-16</inkml:trace>
  <inkml:trace contextRef="#ctx0" brushRef="#br0" timeOffset="188463.67">4072 1257 346 0,'-12'-2'69'0,"5"-3"-28"15,2 3 39-15,2 0-14 16,3-2-18-16,0 3-5 16,6-2-12-16,4 1-13 0,7-1-6 15,6 0-3-15,4 1 1 16,7 1-2-16,6 1-2 16,8 0 0-16,3 0-2 15,10-3 0-15,5 2 0 16,9-2 3-16,6-3 4 0,4 0 2 15,3-2-4-15,-3 3-3 16,0-2-2-16,1 2-1 16,-3-1-2-16,-1 0 1 15,-1 3-1-15,0-3 1 16,1 2-1-16,0-4-1 0,-1 4 1 16,-3-2-1-16,-3-1 1 15,-2 1-1-15,-7-1 0 16,-5 0 1-16,-7 0-1 15,-8-1-1-15,-6 2 1 16,-7 2 0-16,-9 0 1 0,-5 3-2 16,-6-2-19-16,-3 0-47 15,-6-3-127-15</inkml:trace>
  <inkml:trace contextRef="#ctx0" brushRef="#br0" timeOffset="189497.05">8504 642 279 0,'1'-15'76'16,"-1"3"0"-16,0 2 21 15,-5 0-33-15,-5 2-17 0,-7-1-13 16,0 3-11-16,-5 3 3 15,0 1-8-15,-3 2 1 16,6 0 1-16,-3 5-7 16,10 8-7-16,0-1-2 0,7 1-2 15,5 4 0-15,2 1 0 16,16 2-15-16,9 4 18 16,7-3-3-16,7 2 1 15,5 2-2-15,-2 1 0 16,-1-1-2-16,-6-1 3 0,-10 1-3 15,-10-2 1-15,-14-3 2 16,-6-2-5-16,-24-3 15 16,-12-2-9-16,-10-2-1 15,-1-3 0-15,-4 2-6 16,11-5-3-16,11-2-37 16,12 3-73-16,16-5-74 0</inkml:trace>
  <inkml:trace contextRef="#ctx0" brushRef="#br0" timeOffset="189938.93">8488 1121 644 0,'-2'-3'52'15,"-4"1"-45"-15,1 2 53 16,-2 0-28-16,2 0-30 15,-4 14-3-15,-2 2 5 16,-5 9 4-16,-4 4 6 16,-7 10-1-16,-7 8-6 0,-2 5 1 15,-7 5 5-15,-2-2 0 16,4-3-7-16,7-6-3 16,2-9 3-16,8-8 4 15,8-11 1-15,7-6-6 0,4-7-3 16,3-5-3-16,2 0 1 15,5-7-15-15,7-8-20 16,5-7-56-16,0-1-119 16</inkml:trace>
  <inkml:trace contextRef="#ctx0" brushRef="#br0" timeOffset="190327.94">8446 1170 415 0,'-3'-2'31'15,"-1"2"16"-15,4-2 17 16,0 2-26-16,0 0-21 0,0-2-8 16,0 2 3-16,0 0-1 15,0 0-6-15,0 0 0 16,0 0 1-16,0 0-5 15,0 0-2-15,0 0 1 0,0 2-20 16,2 0-21-16,3-2-32 16,-3 0-107-16</inkml:trace>
  <inkml:trace contextRef="#ctx0" brushRef="#br0" timeOffset="190844.07">7796 1619 627 0,'-12'-2'23'0,"-6"0"-19"15,4 2 27-15,-1 6-17 16,1 7-12-16,-1 6 3 15,-1 3-7-15,3 6 5 16,1 1 1-16,5-1 3 16,2 1-3-16,5-4 3 0,0-6 4 15,0-1 6 1,10-7-5-16,4-6-2 0,8-5 3 16,2 0-6-16,3-5 3 15,3-11-4-15,-3-5-1 16,-1-5-2-16,-5-2 2 0,-5-1-2 15,-7-1-1-15,-4 3 2 16,-5 6-3-16,0 1 2 16,0 6-28-16,0 5-45 15,2 2-58-15,9 0-119 16</inkml:trace>
  <inkml:trace contextRef="#ctx0" brushRef="#br0" timeOffset="191206.72">8539 1166 550 0,'0'-4'48'15,"0"0"10"-15,0 2 45 16,5 0-62-16,-2 2-20 16,1 0-10-16,5 0 0 15,-1 9-2-15,7 5 0 16,1 7 0-16,2 2-1 16,6 8-3-16,-3 1-3 0,6 4 0 15,0-3-1-15,2-1 0 16,-2 1-1-16,-2-9 2 15,-1 2-1-15,-5-5-2 16,-6 0-3-16,-5-1-21 16,-4 0-33-16,-4-5-72 15,0 0-96-15</inkml:trace>
  <inkml:trace contextRef="#ctx0" brushRef="#br0" timeOffset="191598.12">9033 1746 636 0,'0'-9'113'0,"0"-2"-105"16,-8 2 35-16,-6 2-20 0,-6 6-19 16,-6 1-5-16,-1 0 2 15,-5 8 6-15,1 7-6 16,1 4-1-16,6 3-1 15,3 1 0-15,8 0-2 16,12 0-2-16,1-3-5 0,11-1 6 16,14-4 3-1,6-3 3-15,5 3-2 0,3-3 2 16,-2 1-3-16,-3 1 2 16,-8-1 1-16,-6 0-3 15,-10 0 2-15,-10 1-1 0,0-1 4 16,-19-1-1-16,-6-1 0 15,-9-6-1-15,-8-1-1 16,-1-4-1-16,2-2 0 16,4-10 3-16,5-6-34 15,11-3-36-15,10-8-64 0,11-5-329 16</inkml:trace>
  <inkml:trace contextRef="#ctx0" brushRef="#br0" timeOffset="191991.01">8594 1158 476 0,'0'-6'110'16,"7"0"-87"-16,7 6 18 15,8 0 6-15,11 0-4 0,13 12-12 16,10 1-19-16,6 5 16 16,8 7-10-16,4-1-7 15,1 2-5-15,0 1-4 16,-2 3-2-16,-9-5 1 15,-1-1-1-15,-9-2 1 0,-9-2-1 16,-8-4-1-16,-6-3 1 16,-9-2-2-16,-6-3-4 15,-4-3-5-15,-3 5-17 16,-7-3-18-16,0 2-72 16,-2 2-20-16</inkml:trace>
  <inkml:trace contextRef="#ctx0" brushRef="#br0" timeOffset="192278.77">9779 1685 792 0,'0'-7'26'15,"0"2"-17"-15,0 3 46 16,0 0-22-16,0 2-24 15,0 0-8-15,5 4-1 0,1 7 3 16,2 6 4-16,4 3 1 16,-2 5 0-16,1 5 1 15,-2 3-2-15,2-1-1 16,-4 3-3-16,1 1 0 16,-1-4-3-16,-6 2-3 0,-1-4 0 15,0-3-40-15,-1-7-62 16,-6-12-247-16</inkml:trace>
  <inkml:trace contextRef="#ctx0" brushRef="#br0" timeOffset="193002.94">8911 2219 228 0,'0'-4'223'15,"0"1"-187"-15,0 1 25 16,0 0 6-16,0 0-20 15,0 2-12-15,0 0-6 16,0 0-4-16,0 2-12 16,-3 10-5-16,-4 6 6 0,-4 9 6 15,-5 10-5-15,-3 9-4 16,-7 8 1-16,-1 7-3 16,-2 2-7-16,-1 4 5 15,1-6-3-15,2-5-1 0,3-7 0 16,7-8 2-16,2-10 3 15,5-9-1-15,3-9-3 16,3-2-2-16,3-8 0 16,1-1-1-16,0-2 0 15,0 0-1-15,0 0-4 16,0-4-6-16,0 1-24 0,0 1-37 16,0 0-91-16,0 2-195 15</inkml:trace>
  <inkml:trace contextRef="#ctx0" brushRef="#br0" timeOffset="193850.71">8446 3061 198 0,'0'-6'207'16,"-2"1"-149"-16,-1 0 8 16,-1 1-3-16,-2-2-22 0,-3 4-24 15,-3 2-10-15,-2 0 2 16,-4 0 3-16,1 12-2 15,-3 2 3-15,1 4-6 16,2 5 9-16,2 4 1 16,6 1-7-16,4 2 2 0,5 1-4 15,2-4-3-15,12-3 0 16,6-4 1-16,7-6 0 16,2-6-15-16,3-6 13 15,-1-2 0-15,-3-8 5 16,-1-10 3-16,-9-1 0 0,-5-6 1 15,-8-5 4-15,-5-3-7 16,0-2-7-16,-2-1-3 16,-5 4-18-16,1 2-12 15,6 3-26-15,0 2-61 16,13 0-35-16</inkml:trace>
  <inkml:trace contextRef="#ctx0" brushRef="#br0" timeOffset="194199.7">8926 2290 216 0,'-3'-9'318'16,"-1"2"-285"-16,4 2 38 0,-2 1 13 15,2 2-28-15,0 2-30 16,0 0-15-16,0 2-4 16,2 13-4-16,5 4 6 15,0 13 5-15,6 7-4 16,1 11-1-16,1 7 2 0,1 8-4 16,0 3-1-16,0-3-5 15,2-1-1-15,-2-8 1 16,0-8 0-16,-2-11-1 15,-5-8 2-15,-3-6-2 16,-4-7-8-16,-2-3-19 16,-8-8-63-16,-2-5-169 0</inkml:trace>
  <inkml:trace contextRef="#ctx0" brushRef="#br0" timeOffset="194613.99">9203 3098 528 0,'-11'-7'80'15,"-5"5"-77"-15,-5 2 11 16,2 0 23-16,-4 11-16 15,-3 6-3-15,1 7 1 16,6-1 8-16,2 4-6 16,9-2-14-16,4-2-4 0,4 0-2 15,11-1 1-15,10-3 0 16,8-1 1-16,4 2 0 16,2 0 0-16,-1 1-5 15,-1-2 4-15,-12 1-1 16,-7-2-2-16,-6-4 2 0,-8 2-1 15,-9-9 4-15,-12 2-1 16,-6-5 6-16,-7-4 0 16,0 0-4-16,-1-8-3 15,2-4-5-15,6-6-31 16,12-5-37-16,4-7-54 0,11-6-295 16</inkml:trace>
  <inkml:trace contextRef="#ctx0" brushRef="#br0" timeOffset="194955.31">8911 2298 641 0,'20'-8'45'16,"7"6"-44"-16,7 2 19 16,7 7 37-16,8 13-33 15,4 7-9-15,2 8-8 0,0 8 2 16,1 6 1-16,2 2-5 16,-4 3-3-16,-3-1-2 15,0-3 2-15,-8-6-3 16,-1-5 0-16,-8-6 1 15,-6-10 0-15,-9-3-1 0,-5-5-12 16,-9-2-23-16,-5 0-59 16,-12-6-27-16,-10-3-397 15</inkml:trace>
  <inkml:trace contextRef="#ctx0" brushRef="#br0" timeOffset="195662.03">9756 3100 620 0,'0'-5'112'15,"-2"-1"-71"-15,2 4 9 16,0 2-5-16,0 0-34 16,0 8-12-16,0 6 1 0,7 5 9 15,2 6-2-15,2 2-2 16,1 4-1-16,1-3 0 16,0 2-3-16,-1-1-1 15,-3-1 0-15,-3 1-8 0,-6-2-43 16,0-4-84-16,-15-5-214 15</inkml:trace>
  <inkml:trace contextRef="#ctx0" brushRef="#br0" timeOffset="196124.43">9125 3660 384 0,'0'-2'141'0,"0"-1"-137"16,0 3-2-16,0 0-5 16,0 0-75-16,0 0-75 0</inkml:trace>
  <inkml:trace contextRef="#ctx0" brushRef="#br0" timeOffset="206397.66">9154 3685 298 0,'0'-5'22'0,"0"1"12"0,0-1 15 16,0 0-28-16,0 1-6 15,0-2 3-15,0 3 8 16,0-1 4-16,0 1 0 16,0 3 2-16,0-2-1 15,0 0-1-15,0 2 5 0,0 0-10 16,0 0-3-16,0 0-11 15,0 0 1-15,0 0-3 16,0 0 0-16,0 0 2 16,0 0-3-16,0 0 0 15,0 0-7-15,0 0-4 0,0 0 9 16,0 0-1-16,0 0 3 16,0 0 0-16,0 0 4 15,0 0-1-15,0 0-5 16,0 0 3-16,0 0 0 15,0 0-5-15,0 0 0 0,0 0-2 16,0 0 1-16,0 0-2 16,0 0 0-16,0 0 1 15,0 0-2-15,0 0 3 16,0 0-3-16,0 0 2 16,0 0 1-16,0 0-2 15,0 0 0-15,0 0 2 0,0 0-2 16,0 0 1-16,0 0-1 15,0 0 4-15,0 0-6 16,0 0 3-16,0 0-1 16,0 0-1-16,0 0 1 15,0 0-1-15,0 0 0 0,0 0 1 16,0 0 0-16,0 0-1 16,0 0 0-16,0 0 1 15,0 0 2-15,0 0-4 16,0 0 3-16,0 0-1 15,0 0 0-15,0 0-1 0,0 0 1 16,0 0-2-16,0 0 1 16,0 0 0-16,0 4 0 15,-2-1 0-15,-2 4 0 16,-2 4-1-16,-5 3 1 16,-4 8 0-16,-2 6 0 0,-7 9 1 15,-1 8-1-15,-6 5 2 16,1 4-3-16,-2-1 1 15,-2 2 2-15,0-3-2 16,1-4 1-16,4-3-1 16,2-6 0-16,7-9 0 0,3-8 1 15,5-8-3-15,7-5 4 16,4-9-3-16,1 0-13 16,5-12-10-16,11-11-29 15,4-10-55-15,5-4-34 16,4-8-189-16</inkml:trace>
  <inkml:trace contextRef="#ctx0" brushRef="#br0" timeOffset="206810.25">9177 3674 404 0,'0'-5'52'0,"0"-1"5"16,0 3 7-16,0 1-21 15,0-1-12-15,0 3-8 16,0 0 0-16,0 0-27 16,0 0 20-16,0 0-9 15,0 7-1-15,0 4 8 0,0 3 7 16,0 7 1-16,0 8-5 15,0 10 1-15,0 5-3 16,2 6-1-16,-2 5-8 16,0-1-2-16,0-1-2 15,0-4-1-15,0-6-1 16,5-8 2-16,-1-8-2 0,0-4 0 16,0-8 0-16,-3-3 0 15,1-7 1-15,0-1-1 16,0-4 2-16,-1 0-7 15,5-6-21-15,-1-8-19 16,1-7-62-16,1-8-104 16</inkml:trace>
  <inkml:trace contextRef="#ctx0" brushRef="#br0" timeOffset="207230.53">9233 3669 198 0,'0'-3'311'0,"0"0"-280"15,0 2 5-15,0 1 13 16,0 0-30-16,0 0-18 0,5 4-1 16,7 4 11-16,3 6 8 15,7 4 1-15,5 2 8 16,6 7-2-16,2 4-6 16,6-1-5-16,0 6-7 15,1 2-5-15,-3-1-3 16,1 1 1-16,-6-5 0 0,-1 0 0 15,-9-5-1-15,-2-4 1 16,-10-3-1-16,-2-9 2 16,-7 1-2-16,-3-3-6 15,-8-4-24-15,-12-6-24 0,-7 0-51 16,-7-7-163-16</inkml:trace>
  <inkml:trace contextRef="#ctx0" brushRef="#br0" timeOffset="207743.04">8526 4167 482 0,'-6'-3'70'0,"-5"-5"-36"16,2 6 16-16,-1 2-13 16,-7 5-31-16,5 11-7 15,-1 5 1-15,2 3 0 16,5 6 2-16,2 1 1 16,4-5 2-16,7 1-2 0,7-7 1 15,6-6-2-15,5-7-2 16,2-7 14-16,0 0 3 15,2-9 3-15,-4-11 0 16,-4-2-9-16,-4-6-1 16,-7 0-2-16,-6-1-1 0,-4 6-4 15,0 2-2-15,-7 8-15 16,0 8-34-16,1 5-47 16,4 0-85-16</inkml:trace>
  <inkml:trace contextRef="#ctx0" brushRef="#br0" timeOffset="208719.34">9373 4249 397 0,'6'-10'40'0,"-6"2"16"16,2-1 14-16,-1 0-21 16,-1 0-13-16,0 4-3 0,-1-3-8 15,-9 8-10-15,-4 0-3 16,-4 0-6-16,-3 11-3 15,1 0-2-15,-4 7 1 16,5 1-1-16,4 0 1 16,6-1 0-16,4-1 0 15,5-2-3-15,5 0 1 0,9-4 1 16,6 3 0-16,6-4-1 16,-1 3 1-16,-2-2 0 15,-5 0-1-15,-4-2 0 16,-6-3 0-16,-6 2 0 15,-2-3-2-15,-10 0 1 0,-7 1 2 16,-2-2-4-16,0-4-21 16,2 0-6-16,5 0-18 15,9-4-27-15,3-10-87 16</inkml:trace>
  <inkml:trace contextRef="#ctx0" brushRef="#br0" timeOffset="208970.62">9707 4149 594 0,'0'-6'95'0,"0"5"-82"16,0 1 44-16,2 0-22 15,1 0-36-15,3 10 2 16,-1 2 7-16,2 6 7 15,4 0 0-15,-3 4 0 0,-1 2-7 16,1 2-5-16,1 2-5 16,-4 3 2-16,-2-3-37 15,-3 0-84-15,-5-2-196 16</inkml:trace>
  <inkml:trace contextRef="#ctx0" brushRef="#br0" timeOffset="209460.53">9238 4635 419 0,'-1'-5'128'0,"-3"0"-93"16,2 3 13-16,2 2 3 15,0 0-30-15,0 9-27 16,6 7 9-16,2 5 24 16,2 8 3-16,-1 5-7 0,-1 7-5 15,-1 3-15-15,1 5 8 16,-4 1 0-16,-1 0-5 16,1-2-1-16,-1-6-2 15,2-2-1-15,2-5-1 16,-2-10 0-16,0-3 0 0,-2-8-1 15,-1-3 1-15,2-4-1 16,-4-6-2-16,0-1-18 16,0 0-28-16,0-7-73 15,0-5-206-15</inkml:trace>
  <inkml:trace contextRef="#ctx0" brushRef="#br0" timeOffset="210030.87">9413 5429 477 0,'0'-3'63'0,"0"-3"-36"15,-4 3 28-15,-4-1-3 16,0 4-24-16,-3 0-24 16,-4 0 3-16,0 5 1 15,-4 8-1-15,-1 5-1 0,-2 3-1 16,-2 6 2-16,6 0-1 15,0 3 2-15,5 1 2 16,6-1-4-16,6-2-17 16,1 1 11-16,5-6 2 15,10-3-1-15,5-1 0 0,6-8 12 16,4-4-13 0,3-5 0-16,1-2-8 0,1 0-35 15,-3-4-25-15,-8-6-19 16,-4-1-71-16,-6-5-187 15</inkml:trace>
  <inkml:trace contextRef="#ctx0" brushRef="#br0" timeOffset="210217.72">9231 5650 257 0,'-3'2'341'0,"3"-2"-317"15,7 0-8-15,13-7 9 16,7 0-6-16,7-2-8 16,5-2-8-16,7-2-6 0,2-2-105 15,-7-7-314 1</inkml:trace>
  <inkml:trace contextRef="#ctx0" brushRef="#br0" timeOffset="-213359.4">8588 569 236 0,'2'-14'31'15,"-2"-1"13"-15,0 1 27 0,0 0-4 16,0 1-4-16,-5-1-16 16,-2 2-8-16,-1 1-5 15,-2 0-9-15,-1 2-7 16,-5 4-11-16,-4 3-5 15,-7 2-3-15,-5 2-1 16,-5 12 1-16,-4 2 1 0,0 7 2 16,-2 4-1-16,0 3 0 15,2 2-1-15,4 4 0 16,5 1 1-16,3 3 0 16,8-3-3-16,3 3 2 15,11 0-1-15,5 0-2 0,2-1 2 16,6 0 0-1,12-1 2-15,3-1-1 0,6 1 0 16,3-10 1-16,1 2-1 16,3-5 1-16,4-2 0 15,3-6 0-15,0-6 0 0,5-4-2 16,0-7 3-16,6 0 1 16,-4-10-3-16,1-7 3 15,-2-4-1-15,-4-4-1 16,0-3 1-16,-5-7-1 15,-4-1 3-15,-3-1 1 0,-9-5 3 16,-5-5 4-16,-7-3 0 16,-10-2-4-16,0 2 3 15,-14 2-3-15,-9 7-2 16,-9 7-3-16,-8 13-6 16,-3 6-14-16,-3 13-44 0,-2 2-54 15,7 13-221-15</inkml:trace>
  <inkml:trace contextRef="#ctx0" brushRef="#br0" timeOffset="-211420.79">10149 1571 325 0,'7'-9'65'0,"-3"-3"-48"15,-4 1 1-15,0 0 15 16,0 0-2-16,-6-1-7 16,-5-1-9-16,-3 1-9 15,-6 0-3-15,-1-1 1 16,-6-3-3-16,-3 2 0 15,-6-1 0-15,-1 0-2 0,-6-3 1 16,1 1 1-16,-2-1 2 16,-1 3-3-16,0-3-2 15,1-2 1-15,-5 2 0 16,1 0 1-16,-1-1 3 16,-2 3-4-16,-4 1 0 0,-2 1 1 15,-3 3 1 1,1 1-1-16,-2 0 0 0,0 0 1 15,2 3-1-15,-1 0 0 16,-1 0 2-16,2 1-3 16,0 1 1-16,-6 4 0 0,2 1 0 15,-3 0-3-15,-2 0 3 16,2 6-1-16,-2 4 2 16,0 1-4-16,4 5 3 15,1 0-1-15,2 6-3 16,2 3-1-16,1 0 3 0,3 3 1 15,-1 0 1-15,9 0 0 16,-1 1 1-16,3-3-2 16,4 3 2-16,0-2-1 15,2 3 0-15,2-1 1 16,3 1-2-16,-2 2 2 16,0 2-1-16,1-2 1 0,0 5-1 15,7 1-1-15,-1 1 1 16,4 1 0-16,5 1-1 15,6 0 2-15,4 2-2 16,3-1 1-16,4 5 0 16,3 3-1-16,0 2 4 0,0 3-2 15,7 7 1-15,2 4-2 16,0 2 1-16,3 3-1 16,3 1-1-16,1-4 3 15,4 3-5-15,0-4 4 16,2 1 0-16,4 0 0 0,1-1-1 15,0 0 0-15,-2 2 1 16,4-1 0-16,-3 5 0 16,1-1 1-16,0 1-1 15,0 2-1-15,0 1 2 16,4-1-2-16,-4 4 0 0,2-1 1 16,-2 3-1-16,-1-1 0 15,-1 2 1-15,-1 0-1 16,-2-2 0-16,1-4-1 15,1 0 1-15,2-5 2 16,1-1-3-16,2-1 4 0,-1-1 0 16,1 1 2-16,0 3-4 15,-2-4 0-15,2 2 1 16,-3-1-1-16,4-5-1 16,-4-1 0-16,4-5 1 15,1-3-1-15,5-5 0 16,0-3 0-16,4 0 1 0,1-5 0 15,-4 1-3-15,5-2 3 16,-3 0-1-16,-1-3 1 16,5-1-1-16,-3-2-1 15,2-4 2-15,2-1-2 0,2-3 3 16,1-2-3-16,1-2 2 16,1-2-1-16,-3 1-1 15,2-1 2-15,-4 1-1 16,0-1-15-16,-2 4 0 15,2-4 11-15,-1-1 5 16,-2 0-2-16,2-2-5 0,-3 0 1 16,1-2 3-16,-1-1 1 15,-4-4-4-15,-2 2-9 16,0-2 8-16,-4-6 5 16,-1-3 2-16,1-2-1 0,-3 0 3 15,2-7 4-15,2-8 6 16,1-2-3-16,2-7-2 15,2-2-1-15,0-5-3 16,1-5 0-16,0-3-1 16,-1-4-4-16,1-5 2 15,1-2 2-15,-1-3-3 0,2-6 2 16,0 0 4-16,-2-4 3 16,2-1 0-16,5-2-3 15,-5-2-1-15,1-3-3 16,-2 0-2-16,-2-2 0 15,-4-3 0-15,0-3 1 0,-3-1 0 16,-2-3 0-16,-3-1-2 16,-3-1 1-16,-3-2-6 15,-1-3 2-15,0 3 4 16,-5 0-1-16,0-1 0 16,0 2 1-16,-2 3 0 0,-2 1 0 15,-1 2 0-15,-3 1-1 16,-1-2 1-16,-1 3 1 15,-2 2 2-15,0-1-3 16,-5 2 1-16,-1 2-3 16,-5 3 1-16,1 1-1 0,-1 0 1 15,-4 6 3-15,1-4-2 16,1 5 1-16,-2-1-1 16,-4 1-1-16,0 2 1 15,-5-1 0-15,1 0 0 16,-4 3 1-16,0-1 1 15,-2 0 6-15,1 2-5 0,-2 0-1 16,-1 1-1-16,-1 3 1 16,-1 1-2-16,-1-3 1 15,-2 1 0-15,2 3-1 16,0-3 1-16,0 2 0 0,-2 2 2 16,-2-3 1-16,-3 3 3 15,0 0 1-15,-5-2-5 16,-3 0-1-16,-6 1-2 15,-2-2-2-15,-6 6-8 16,-9 0-22-16,-3 1-12 16,-12 7-30-16,-6 0-139 0</inkml:trace>
  <inkml:trace contextRef="#ctx0" brushRef="#br0" timeOffset="-201770.84">3986 1234 380 0,'6'0'7'16,"19"-1"10"-16,11-5 10 15,10 0-2-15,10 3-10 0,8-1-7 16,8 2-2-16,9-2 4 16,5-1 3-16,11 4 7 15,5-1-4-15,7 2-9 16,-6 0-3-16,0 8-2 16,-8 5-2-16,-6 2 1 0,-2-3 2 15,1-1-3 1,5-6 0-16,4-5 6 0,6-1 16 15,2-9 1-15,4-5-5 16,1 0-2-16,0-2-6 16,-2 0-6-16,-2-1-2 0,-4 1 3 15,-3-3 4-15,-4 1-4 16,-9-1-2-16,-3-2-1 16,-4 0-2-16,-3 1 0 15,-8-7 1-15,-7 2 0 16,-7-5 0-16,-8-1 0 15,-12-2 2-15,-5-1 0 0,-9-1 12 16,-8 0 4-16,-7-1-6 16,-5 1-7-16,-2-3-5 15,-17 1-1-15,-1 3 2 16,-5-5-2-16,-6 3-2 16,-4-2-3-16,-5 1 0 0,-4 1-7 15,-8-3-3-15,-8 5-5 16,-6-1 4-16,-6 0 16 15,-10 3 0-15,-10 1 0 16,-3 3-4-16,-5 3-2 16,-2 0-6-16,6 5-5 0,2 1 10 15,10 2 6-15,5 4 1 16,1 1 0-16,9 10 1 16,-3-1-2-16,0 4 1 15,0 0 0-15,-1 2 0 16,-3 5-1-16,1 6 0 0,2-1-5 15,0 3-5-15,-3 2 1 16,1-1-1-16,0 4-3 16,-1 0 3-16,1 1 8 15,-2 0 3-15,0 4 0 16,1 0 1-16,3-1-1 0,-3 2 0 16,3 1 1-1,-2 0-1-15,-3 1 0 0,1-1 0 16,3 2 0-16,6-1 0 15,3 5 0-15,8-1 0 16,4 2 1-16,4 3-2 0,3 2 2 16,4 6-1-16,0-1 2 15,2 4 1-15,8 2 0 16,2-1 0-16,4-5 0 16,7 1-1-16,6-4-2 15,8-4 3-15,5-1-3 0,0 0 3 16,16-5 0-16,11 0 3 15,9-5 6-15,12-1 4 16,13-4-2-16,17-3 1 16,19-1-6-16,10-5-8 15,17 3 3-15,8-9-6 16,2-2-69-16</inkml:trace>
  <inkml:trace contextRef="#ctx0" brushRef="#br0" timeOffset="-195967.38">4173 1212 320 0,'0'-4'26'0,"-3"-4"51"16,0 6-9-16,1-1-14 15,0-1-19-15,2 2-8 0,0 1-7 16,0 1 1-16,-1 0 0 16,1 0-5-16,0 4-8 15,0 7-4-15,0 9 9 16,0 3 0-16,1 5-5 15,1 3 0-15,0 5-3 0,-2 3-3 16,0-1 1-16,3 1-1 16,-2-1 0-16,-1-3-1 15,4-3 0-15,-1-5-1 16,3-2 1-16,-1-7-2 16,0-1 1-16,0-6-12 0,0-2-46 15,-4-7-28-15,-1-2-66 16,0-11-121-16</inkml:trace>
  <inkml:trace contextRef="#ctx0" brushRef="#br0" timeOffset="-195697.88">4095 1263 364 0,'-8'-8'15'16,"-1"5"25"-16,-2 3 3 15,0 0-13-15,-2 3-21 16,3 8-5-16,-4 3 9 0,1 6-3 16,2 0-3-16,2-1-5 15,2 1-1-15,1-1 0 16,5-5-6-16,1-4-42 15,0-9-64-15,7-1-96 16</inkml:trace>
  <inkml:trace contextRef="#ctx0" brushRef="#br0" timeOffset="-195533.08">4131 1183 537 0,'2'-2'48'16,"1"2"-11"-16,7 2-28 0,1 7-3 15,3 11 10 1,4 2 3-16,2 10-15 0,5 4-5 16,1 4-16-16,-2 0-61 15,3-4-120-15</inkml:trace>
  <inkml:trace contextRef="#ctx0" brushRef="#br0" timeOffset="-132652.29">1930 16501 76 0,'-2'-9'414'0,"1"4"-362"15,1-1 14-15,0 4-6 16,0 2-15-16,10 2-23 16,7 14-6-16,5 9 1 15,7 7-3-15,3 11-4 0,4 12-6 16,4 8-2-16,1 5 0 15,-1 0-2-15,-4-4 1 16,-2-11-3-16,-5-8-3 16,-8-18 3-16,-3-9 2 15,-4-17 0-15,-4-5 3 0,-3-21 2 16,0-12 36-16,0-13-19 16,-2-12-8-16,3-10-3 15,-1-6-4-15,0-1-4 16,2 4-2-16,0 8-1 15,-2 11 0-15,-2 14 1 0,-3 13-1 16,-2 11 0-16,0 13-7 16,-2 5-24-16,-10 5-46 15,-6 17-97-15,-7 3-48 16</inkml:trace>
  <inkml:trace contextRef="#ctx0" brushRef="#br0" timeOffset="-132497.02">1954 16818 590 0,'-12'4'91'0,"12"-4"-46"16,22-13 2-16,23-6-33 0,14-4 1 15,22-8-10-15,12 1-3 16,10 1-3-16,1 3-45 16,-2-3-150-16</inkml:trace>
  <inkml:trace contextRef="#ctx0" brushRef="#br0" timeOffset="-132145.22">3070 16451 373 0,'9'-17'242'15,"-4"5"-180"-15,-5 3 10 16,0 6-22-16,0 3-4 16,0 9-36-16,-5 12-16 15,-5 13 8-15,-3 11-2 16,-3 8 2-16,-1 6-2 0,5 4-1 15,2-8-6-15,2-5-16 16,4-11 0-16,4-12-28 16,0-19-12-16,7-8-3 15,6-22-3-15,0-16-109 16,0-8-133-16</inkml:trace>
  <inkml:trace contextRef="#ctx0" brushRef="#br0" timeOffset="-131952.72">3077 16462 467 0,'2'-25'98'0,"0"10"-20"15,1 6-2-15,5 8-24 16,4 1-37-16,7 12-12 16,3 9 0-16,9 9 2 0,1 10-3 15,2 4 0-15,1 6-1 16,-1-2-1-16,-5 2 0 16,-5-10 0-16,-4-2-9 15,-6-10-5-15,-6-5-1 16,-4-5-22-16,-4-9-41 0,-12-5-32 15,-7-4-247-15</inkml:trace>
  <inkml:trace contextRef="#ctx0" brushRef="#br0" timeOffset="-131803.29">2935 16715 683 0,'-7'-14'18'16,"7"-2"-5"-16,20 5 8 15,18-4-20-15,11 3 1 16,12 0-2-16,7-3-68 0,0 2-114 16</inkml:trace>
  <inkml:trace contextRef="#ctx0" brushRef="#br0" timeOffset="-131390.54">3637 16627 515 0,'-1'0'42'0,"1"0"2"16,0-2 8-16,7 1-22 0,11 1-17 16,9-2 1-16,7 0 19 15,11 1-9-15,9-3-13 16,2 0-3-16,-2 0-5 16,5 1 0-16,-4-2-3 15,-6 0 1-15,-2 1 0 0,-11-2-1 16,-4 1 1-16,-11 3-2 15,-3-1-5-15,-7-1-3 16,-5 3 3-16,-4-1 3 16,-2 0-2-16,0 0-9 15,-4 1-14-15,-2-2-20 0,-3 0-33 16,-3-2-79-16</inkml:trace>
  <inkml:trace contextRef="#ctx0" brushRef="#br0" timeOffset="-131140.63">4116 16420 565 0,'-4'-5'73'16,"2"-2"-55"-16,2 5 36 16,0 2-9-16,9 0-20 0,5 6-20 15,3 6-2-15,4 8 2 16,2 6 1-16,-3 6-3 15,-4 6-1-15,0 1 1 16,-10 4-2-16,-6 0 1 16,-2-4-1-16,-20-3-3 15,-8-2-23-15,-6-11-38 0,-5-13-39 16,2-10-200-16</inkml:trace>
  <inkml:trace contextRef="#ctx0" brushRef="#br0" timeOffset="-128537.36">4379 16556 496 0,'-3'-4'56'16,"3"-4"5"-16,0-2-10 15,13 1-25-15,6 1-7 0,6-3-1 16,6 4 5-16,1 3-6 15,0 3-10-15,-3 1-6 16,-5 5 1-16,-9 11-2 16,-7 7-2-16,-8 4 0 15,-6 5 1-15,-11 4 1 16,-7-4 0-16,-1 0-3 0,-1-7 3 16,7-7 2-16,3-7 2 15,5-8 3-15,9-3 8 16,2-11 8-16,11-8-17 15,9-6-5-15,5-5 0 0,1-4-3 16,0 0 1 0,-3 3 1-16,-4 5 0 0,-7 1 0 15,-4 1 2-15,-3 10-2 16,-5 5 4-16,0 2 7 16,-6 7 9-16,-3 0-6 15,-3 14-16-15,2 4 1 0,3 7 4 16,2 2 1-16,5 1-1 15,7-1-1-15,13 0-2 16,7-2 0-16,11-4-2 16,3-6-26-16,2-10-96 15,0-5-228-15</inkml:trace>
  <inkml:trace contextRef="#ctx0" brushRef="#br0" timeOffset="-127802.52">5195 16483 45 0,'-2'-4'136'16,"0"2"-143"-16,2 0-13 16,0 1-41-16</inkml:trace>
  <inkml:trace contextRef="#ctx0" brushRef="#br0" timeOffset="-126741.04">3120 17020 548 0,'-16'2'59'0,"4"-2"-2"16,6 0 8-16,6 0-18 15,8 0-28-15,16 0-15 16,13 0 14-16,14-2 5 0,14-3-7 16,14-1-11-16,11 2-1 15,7-1-3-15,7 0 1 16,2 0-2-16,3-2 0 15,-2 3 0-15,-7-3 0 16,-8 0 0-16,-9 3-12 0,-12-1-8 16,-13-1-6-16,-12 1-4 15,-17 3-9-15,-11 0-27 16,-13 1 4-16,-6-1 26 16,-25 2 5-16,-9-3-86 15,-16-1-216-15</inkml:trace>
  <inkml:trace contextRef="#ctx0" brushRef="#br0" timeOffset="-126556.04">3420 17067 577 0,'-36'10'55'0,"15"-7"-31"0,19 1 15 16,17-4 14-16,27 0-38 15,21 0 7-15,25-11-7 16,18-3-6-16,13-4-6 15,8-3-2-15,5 5 0 0,-7-3-18 16,-4-1-103-16,-12-5-119 16</inkml:trace>
  <inkml:trace contextRef="#ctx0" brushRef="#br0" timeOffset="-126071.46">5371 16363 562 0,'-8'-7'36'16,"-8"0"3"-16,-7 7 8 15,-6 0-18-15,-5 7-1 16,-2 11-10-16,-6 5-1 16,5 10 7-16,3 4-17 15,10 6 8-15,7-1-5 0,13 1-2 16,4 0-4-16,18-4-5 16,12-5 4-16,8-7-3 15,7-6-1-15,6-6-6 0,2-8-10 16,-1-5 0-16,-4-2-30 15,-7-6-58-15,-11-10-61 16</inkml:trace>
  <inkml:trace contextRef="#ctx0" brushRef="#br0" timeOffset="-125909.51">5085 16602 627 0,'-5'-5'27'0,"8"0"-21"15,26-1 2-15,18 1-3 16,12-1-5-16,9 0-7 16,7-1-22-16,-2-3-28 0,-5-2-152 15</inkml:trace>
  <inkml:trace contextRef="#ctx0" brushRef="#br0" timeOffset="-125614.41">5825 16360 685 0,'0'-5'61'16,"0"-1"-19"-16,0 6-4 15,1 0-3-15,6 11-23 16,-4 9-6-16,6 10 9 0,-2 11 2 16,3 7-4-16,3 7-9 15,-1 4 1-15,5 3-6 16,0-4 3-16,0-5-1 15,1-3-1-15,-2-9 2 16,-4-3-2-16,0-8 1 16,-4-7-2-16,-2-6 2 0,-5-7-4 15,1-5-12-15,0-5-11 16,-2 0-10-16,1-17-8 16,4-7-85-16,-3-8-31 15,-1-9-304-15</inkml:trace>
  <inkml:trace contextRef="#ctx0" brushRef="#br0" timeOffset="-125323.07">5784 16349 579 0,'3'-9'26'0,"14"2"2"16,7 4 14-16,10 3 31 16,10 0-39-16,-2 7-21 0,2 8-5 15,-1 3-3-15,-7 6-2 16,-8-1 0-16,-9 0-1 16,-11 0 0-16,-8-2-1 0,-12-1 2 15,-15-4 1-15,-15-3-4 16,-7-2 2-16,-9-6-44 15,-3-5-84-15,5-2-113 16</inkml:trace>
  <inkml:trace contextRef="#ctx0" brushRef="#br0" timeOffset="-108158.06">8046 16263 517 0,'0'-13'46'0,"-7"1"14"16,-7 2 1-16,1 4-4 0,-10-1-27 15,-2 5-13-15,-6 2-1 16,-3 2-17-16,-6 11 9 15,1 1 1-15,3 7 0 16,2 3-2-16,5-1-1 0,9 1 0 16,6 2-3-16,11-2 1 15,3 0 0-15,10 1-1 16,14 0-2-16,8 1 0 16,7 2 0-16,7-2-1 15,0 1 1-15,3 0 0 0,-8 1-1 16,3-1 0-16,-7 1 0 15,-8-4-1-15,-10-4 2 16,-4-3-3-16,-8-4 2 16,-7-1-4-16,-12-3 3 15,-12-4 1-15,-13 3-1 16,-7-5-2-16,-9-3-2 0,-4 0 3 16,4 0 2-16,2-7-1 15,5-4 2-15,11-5 0 16,12 0-1-16,8-3 0 15,14-1-1-15,1 0-2 16,23 4-3-16,6 0-3 0,10 2-6 16,7 2-41-16,2-1-97 15,0-3-206-15</inkml:trace>
  <inkml:trace contextRef="#ctx0" brushRef="#br0" timeOffset="-107688.2">8624 16140 605 0,'-7'-14'28'15,"-1"4"18"-15,-4 4 24 16,3 6-17-16,-3 2-43 16,-3 16-3-16,-5 12-3 15,1 12 7-15,-4 12 0 0,-5 12-4 16,5 13 1-16,0 8-1 16,8 6-1-16,8 3-3 15,7-1-1-15,22-6-2 16,18-10 0-16,17-11-1 15,15-18-1-15,16-20-42 0,12-21-90 16,10-16-450-16</inkml:trace>
  <inkml:trace contextRef="#ctx0" brushRef="#br0" timeOffset="-105550.64">9101 16559 398 0,'0'0'53'15,"1"0"-20"-15,1-2 16 16,3-3-9-16,-1 2-15 16,-1-1-10-16,1-1 8 0,-1-1 5 15,-1 1-4-15,1-2 2 16,-3-3 1-16,0 0-7 15,0-2-4-15,-7-1-4 16,-5 3-4-16,-3-3-5 16,-4 6 0-16,-3 2 0 15,-3 3-1-15,0 2 1 0,0 0-1 16,2 9-1-16,1 5-1 16,5 2-1-16,2 2 0 15,4 4 0-15,6-3-1 16,5 0 1-16,0-1-1 15,4-3 1-15,9-4 0 0,1-5 0 16,1-2 0-16,4-4 2 16,-2 0 0-16,3-9-1 15,-2-3 1-15,2-1 0 16,-4-5-1-16,0 3 2 16,-3 0-1-16,-1-1 2 0,-1 2-2 15,-3 2-1-15,-5 4 9 16,2-1 3-16,-3 4-4 15,0 2-1-15,-1 1-1 16,-1 2-2-16,0 0-2 16,0 0-1-16,0 0-1 15,0 0-1-15,0 2 2 0,4 5-1 16,-1-1 0-16,-1 7 0 16,4 1 0-16,0 6 0 15,-1 3 0-15,0 6 0 16,-2 3 0-16,-1 4-2 0,2 1 1 15,-3 1 1-15,1-6 0 16,1-2 0-16,0-7 0 16,-1-3-1-16,3-7 1 15,-3-5 1-15,2-2-1 16,-1-4 2-16,2-1-1 0,1-1 0 16,0 0 2-16,-1 0-1 15,2-1 1-15,1-3-2 16,0-3 0-16,-1 2-2 15,2-1 2-15,0 1-1 16,-1-1 1-16,-1-5-2 16,0 3 2-16,0-5 0 0,2-5-1 15,-2-5 1-15,4-2 0 16,-2-3 0-16,-2-1 2 16,4 1 2-16,-4 0 0 15,1 7-1-15,-3 5 2 16,2 2 1-16,-4 5-6 0,2 4-2 15,3 3-1-15,-2 2-20 16,1 0-44-16,-2 4-96 16,-2 4-57-16</inkml:trace>
  <inkml:trace contextRef="#ctx0" brushRef="#br0" timeOffset="-105257.97">9603 16752 310 0,'3'4'471'0,"-1"-4"-435"15,-2 3-4-15,2-1 16 16,1 4-15-16,1 1-19 16,0 5-5-16,-4 4-3 15,0 7-3-15,-2 9-1 0,-12 2-4 16,-12 4-34-16,-1-8-111 16</inkml:trace>
  <inkml:trace contextRef="#ctx0" brushRef="#br0" timeOffset="-104439.94">10979 16811 603 0,'5'0'120'0,"0"0"-67"16,2 0-16-16,6 0 3 15,-2 6-18-15,-1 4-9 0,-2 6-6 16,-8 8-4-16,-6 4-3 15,-28 8-25-15,-22 0-65 16,-31-1-212-16</inkml:trace>
  <inkml:trace contextRef="#ctx0" brushRef="#br0" timeOffset="-103483.07">2933 17154 325 0,'7'0'124'0,"-4"-2"-117"15,4-2 34-15,3-1 2 16,7 2-18-16,-1-3-8 16,6-1-1-16,1 0-4 15,6 0-7-15,0-2-1 16,3-2-2-16,0 2 0 0,-1 2-1 15,-2-2 0-15,-5 2 1 16,-2 1-2-16,-7 1 0 16,-5 2 0-16,-5 1 0 15,-5 2 1-15,-7 0 0 0,-13 2-3 16,-7 5-14-16,-7 4-6 16,-3 1 11-16,-8 2 10 15,3-1 0-15,1 1 5 16,4-3 16-16,6-2 5 15,6-2 2-15,10-2 4 16,8-1-2-16,7-3 3 0,2-1-9 16,16 0-13-16,11 0 1 15,5-5-7-15,7-4 2 16,4 4 0-16,2-1-4 16,-5 3-1-16,-7-2-11 15,-8-2-130-15,-9-8-340 0</inkml:trace>
  <inkml:trace contextRef="#ctx0" brushRef="#br0" timeOffset="-97079.03">11636 16512 709 0,'0'-8'50'16,"0"3"-32"-16,0 5 14 15,0 0 0-15,-2 5-24 0,-5 11-4 16,-4 8 1-16,-3 4 9 16,-8 11 1-16,-2 4-11 15,-5 4 0-15,2-1-1 16,1-2-2-16,1-2 1 16,7-8-2-16,6-10-2 15,6-6-4-15,6-9-13 0,2-9-23 16,12 0-10-16,8-18-80 15,3-10-129-15</inkml:trace>
  <inkml:trace contextRef="#ctx0" brushRef="#br0" timeOffset="-96808.91">11607 16501 612 0,'-9'-6'66'0,"8"5"-30"16,1 1 39-16,6 5-47 15,15 11-18-15,1 2 9 0,9 6-4 16,3 2-5-16,1 2-4 16,0 1-3-16,-4 3-1 15,0 0-2-15,-4 0 3 16,-8 2-3-16,-3-2 1 16,-7 2-1-16,-5-2 0 15,-3-2-1-15,-1-1-4 0,0-8-12 16,-5-1-12-16,2-9-9 15,-1-4-32-15,-1-7-27 16,0 0-41-16,-3-13-282 16</inkml:trace>
  <inkml:trace contextRef="#ctx0" brushRef="#br0" timeOffset="-96615.41">11517 16795 483 0,'9'0'156'16,"14"0"-144"-16,8 0-8 15,8 0 49-15,10 0-20 16,3-2-28-16,-2 0-4 16,4-3-17-16,-8-4-115 0,-5-5-327 15</inkml:trace>
  <inkml:trace contextRef="#ctx0" brushRef="#br0" timeOffset="-96360.63">12082 16390 627 0,'14'-7'95'15,"-1"-2"-71"-15,11 9 13 16,3 0-2-16,5 10-5 15,1 11-19-15,1 8-6 0,-4 12-1 16,-1 8 1-16,-7 6-3 16,-7 6 1-16,-5 6-1 15,-8 5 3-15,-2-2 1 16,-13-2-6-16,-13-6 1 16,-6-11-8-16,-4-9-31 0,-1-16-55 15,6-19-148-15</inkml:trace>
  <inkml:trace contextRef="#ctx0" brushRef="#br0" timeOffset="-95825.54">12708 16590 378 0,'-4'0'271'16,"4"0"-216"-16,0 0 22 15,11-4-38-15,9 1-18 16,3-1 2-16,5-1-2 0,8 1-12 16,3 4-3-16,0 0-4 15,0 0-1-15,3 0-8 16,-8 7-36-16,-3 0-38 15,-11 3-84-15,-6-2-132 16</inkml:trace>
  <inkml:trace contextRef="#ctx0" brushRef="#br0" timeOffset="-95683.06">12841 16738 582 0,'-6'5'104'0,"6"-3"-94"0,24 2 1 16,6-2 15-16,17 1-14 15,10-1-11-15,6-2-44 16,2-4-79-16,1-8-438 16</inkml:trace>
  <inkml:trace contextRef="#ctx0" brushRef="#br0" timeOffset="-95262.86">13794 16176 630 0,'-20'-21'50'0,"-1"10"-9"16,-4 11 2-16,1 6-3 16,-3 22-30-16,0 11 1 15,-2 14-4-15,5 14 9 16,2 8-6-16,2 5-3 15,6 2 0-15,7 0-2 0,7-2-5 16,4-10 3-16,13-9-4 16,10-11-1-16,5-15-6 15,8-14-23-15,5-13-44 16,1-10-110-16,0-21-292 16</inkml:trace>
  <inkml:trace contextRef="#ctx0" brushRef="#br0" timeOffset="-94621.13">14160 16552 324 0,'-1'-18'246'0,"-6"-1"-196"0,-5-4 11 16,-2 1 15-16,-2 4-41 16,-3 3-22-16,-7 3-11 15,-4 7 6-15,-1 5-3 16,-3 0-6-16,2 11 1 16,2 7 0-16,6 2 1 0,7 3-2 15,9 0 0-15,8 0 0 16,3-2 0-16,14-5 0 15,8-5 1-15,1-3 0 16,6-7 2-16,2-1-3 16,-4-3 1-16,-2-10 0 0,-1 1 0 15,-5-6 2-15,-2 2-1 16,-6 2 1-16,-1-1 3 16,-4 5 2-16,-2 0 0 15,-2 7 2-15,-2 3-2 16,-1 0-4-16,-2 3-3 0,3 12 1 15,0 5 0 1,4 5 0-16,0 5-1 0,4 2 0 16,2 6 1-16,1 1-1 15,-1 0 0-15,-1-2 1 16,-3 1-2-16,0-6 1 0,-5-4 0 16,-1-8 0-16,1-6-1 15,-2-7 1-15,3-7-1 16,4-5 5-16,2-13 2 15,3-6 3-15,4-10 4 16,6-8-3-16,-2 0 0 16,2 1-7-16,0 0-2 0,-6 7 0 15,-1 9-1-15,-4 8-2 16,-6 11-18-16,-3 6-21 16,-2 0-73-16,-2 6-110 15</inkml:trace>
  <inkml:trace contextRef="#ctx0" brushRef="#br0" timeOffset="-94429.36">14758 16815 521 0,'2'5'322'15,"-2"-1"-299"-15,0 8-5 16,-4 9 15-16,-3 7-11 15,-8 10-20-15,-5 14 0 16,-11 3-9-16,-6 5-47 0,-11 0-147 16</inkml:trace>
  <inkml:trace contextRef="#ctx0" brushRef="#br0" timeOffset="-76550.97">19142 5743 528 0,'-8'-20'34'15,"-8"6"8"-15,-2 4 8 0,-5 6-11 16,-7 4-23-16,-2 4-12 16,-3 14 4-16,2 3 15 15,3 8-8-15,5 4-2 16,4 3-6-16,7 0-5 0,9 1-1 16,5 0 0-16,8 0 0 15,11-5 0-15,12-1-1 16,1 0 0-16,12-3 1 15,-1 0-1-15,1-2 1 16,-6-3 2-16,-4-2-3 16,-8-1 0-16,-11 0-1 0,-15-1-7 15,-5-1-11-15,-25 2 4 16,-13-2 2-16,-11-6 1 16,-5-3 9-16,-3-5 8 15,10-4-3-15,9-11 15 16,13-9 5-16,15-3-7 0,15-6-14 15,15-1-5-15,22 0-8 16,16 0-36-16,6 1-13 16,6 1-90-16</inkml:trace>
  <inkml:trace contextRef="#ctx0" brushRef="#br0" timeOffset="-75481.3">19510 5567 213 0,'0'-2'223'0,"0"-5"-150"16,0 7-1-16,-11 0-17 15,-8 17-18-15,-5 12-16 16,-5 14-30-16,-1 10 42 16,1 15 4-16,5 5-12 15,10 6-15-15,14 1-7 0,4-7-2 16,19-5-1-16,15-7 0 16,6-13-10-16,9-13-48 15,1-13-23-15,-6-17-57 16</inkml:trace>
  <inkml:trace contextRef="#ctx0" brushRef="#br0" timeOffset="-73607.8">19779 5838 276 0,'3'-7'84'16,"-3"-2"-20"-16,0 0 9 16,0-2-21-16,0 1-15 0,-10 0-17 15,-2 1-11-15,-5 6-4 16,-2 0 2-16,-3 3 4 15,-3 3-1-15,-1 9-6 16,3 5 1-16,2 2 1 16,4 1-1-16,7-3-4 0,3 1-1 15,7-5-1-15,0-2 0 16,3-6-1-16,10-2 2 16,1-3 4-16,2-1 2 15,1-8 2-15,0-4-4 16,0 3 2-16,-5-5 0 15,1 3 14-15,-4 5 2 0,-1 0 6 16,1 5-10-16,-1 2-11 16,1 0-7-16,1 14-2 15,3 6-1-15,1 3 4 16,-2 7 1-16,2 4-2 16,-4 4 0-16,3-6 0 0,-2-4 0 15,-3-3 0-15,2-7 0 16,-1-9 1-16,-4-6-2 15,2-3 4-15,1-5 2 16,-1-10 23-16,0-7-2 16,0-6-10-16,2-3-7 0,-2-3-4 15,0 2-5-15,-2 5 0 16,-1 6-1-16,2 8-13 16,-2 6-19-16,-1 5-33 15,2 2-124-15,-1 4-185 16</inkml:trace>
  <inkml:trace contextRef="#ctx0" brushRef="#br0" timeOffset="-73448.28">20216 6050 619 0,'3'5'143'0,"-3"-1"-102"16,0 5-3-16,0 1-9 15,-6 8-12-15,-8 9-13 16,-4 5-4-16,-5 2-28 15,-2-2-85-15,-2-8-239 16</inkml:trace>
  <inkml:trace contextRef="#ctx0" brushRef="#br0" timeOffset="-71931.03">20472 6004 389 0,'-7'0'103'0,"4"0"-54"0,-2 0 18 16,5 0-13-16,0 0-13 15,0 0-17-15,0 0-5 16,0 0 4-16,7 0 3 15,3 0-10-15,7 0-7 16,5 0 7-16,5-2-4 0,4-4 1 16,5 1-4-16,1 0-5 15,0 0 1-15,-3 1-4 16,-4 0 0-16,-7 1-1 16,-5 1 0-16,-7 0 0 15,-3 2-1-15,-5 0-4 0,-3 0-12 16,0 0-12-16,0 0 1 15,0 0-39-15,0 0-23 16,2 4-13-16,5-4-99 16</inkml:trace>
  <inkml:trace contextRef="#ctx0" brushRef="#br0" timeOffset="-71764.23">20993 5970 419 0,'11'0'128'16,"-8"0"-66"-16,2 0 13 15,2 0-21-15,-4 3-8 16,-1 5-22-16,-2 4-11 0,0 6-8 16,-5 2-3-16,-14 10-2 15,-8-2-29-15,-9-1-102 16,-6-2-234-16</inkml:trace>
  <inkml:trace contextRef="#ctx0" brushRef="#br0" timeOffset="-70138.34">21429 5597 438 0,'2'-5'170'0,"-2"-1"-132"15,0 5 20-15,0 1-5 0,0 3-27 16,0 11-24-16,-5 9 0 16,-6 7-2-16,-3 8 11 15,-3 3 0-15,0-2-5 16,-2 3-3-16,4-8-2 0,1-4 1 15,2-10-3-15,5-3 2 16,4-4-1-16,1-4 1 16,2-4-5-16,0-2-18 15,2-3-24-15,7-3-29 16,-1-11-45-16,4-4-250 0</inkml:trace>
  <inkml:trace contextRef="#ctx0" brushRef="#br0" timeOffset="-69874.11">21382 5663 584 0,'5'-4'37'0,"2"4"13"15,1 0-18-15,11 0-5 16,-2 13 2-16,7 1-12 16,1 9-7-16,-3 2-2 15,2 2-7-15,-5 0-4 16,-2 1 6-16,0-3-2 0,-7-1-1 15,1-5 0-15,-2-3 1 16,-2-1 0-16,-2-5-1 16,1 1 1-16,-2-4 2 15,-2-1 0-15,-1-1-21 16,-1 0-24-16,0-1-35 0,0-2-13 16,-7-2-77-1</inkml:trace>
  <inkml:trace contextRef="#ctx0" brushRef="#br0" timeOffset="-69661.01">21327 5850 533 0,'16'-5'52'0,"4"-1"-48"16,5 1 38-16,2 0-9 15,6 1-11-15,-3 1-18 16,-2 1-1-16,-1 0-18 16,-3 0-43-16,-6-3-62 15,-2-2-234-15</inkml:trace>
  <inkml:trace contextRef="#ctx0" brushRef="#br0" timeOffset="-69361.9">21720 5495 614 0,'0'-7'27'0,"3"4"12"0,10 3 1 15,8 5-7-15,3 11-11 16,1 10-5-16,6 7-8 15,-2 7 1-15,-2 7-8 16,-4 3-2-16,-5 3 5 16,-9 1-1-16,-3-4-1 15,-5-4-1-15,-1-5 0 0,-5-3-1 16,-12-7-1 0,-2-8 1-16,-4-4-16 0,-6-10-98 15,-2-9-120-15</inkml:trace>
  <inkml:trace contextRef="#ctx0" brushRef="#br0" timeOffset="-68810.84">22191 5779 587 0,'-3'0'40'0,"3"0"19"15,0 0-2-15,10 0-27 16,6-2-11-16,7-2-6 16,6 1-4-16,2-2-6 15,3 1 0-15,3-2-2 16,-2 5-1-16,-4-1 0 0,-9 2-37 15,-5 0-83-15,-15 0-19 16,-2 3-232-16</inkml:trace>
  <inkml:trace contextRef="#ctx0" brushRef="#br0" timeOffset="-68660.96">22234 5877 523 0,'-5'5'75'15,"5"-1"-44"-15,10-4 17 16,15 0 8-16,8 0-14 15,4 0-24-15,8-2-12 16,-4-1-4-16,0-1-14 16,-4 0-79-16,-10 1-62 0,-4-1-314 15</inkml:trace>
  <inkml:trace contextRef="#ctx0" brushRef="#br0" timeOffset="-64640.95">23033 5343 654 0,'-12'-1'58'16,"-7"1"-41"-16,-2 1 5 15,-2 21 13-15,-2 6-6 0,-4 10-15 16,-2 10-12-16,4 8 5 15,2 2-2-15,11 1-1 16,6-2-1-16,8-5-3 16,11-9-1-16,15-8-10 15,6-9-15-15,7-12-19 0,4-9-97 16,1-5-174-16</inkml:trace>
  <inkml:trace contextRef="#ctx0" brushRef="#br0" timeOffset="-64073.52">23272 5777 526 0,'-7'0'87'16,"1"0"-53"-16,2-2 53 16,4 0-22-16,2 1-31 0,9-3-15 15,3 1-4-15,6-1-1 16,8-2-1-16,-1 1-6 16,2 0-4-16,3 2-1 15,0 1-2-15,0 0-13 16,-1 0-38-16,-1 0-48 0,-4-1-82 15,1-1-278-15</inkml:trace>
  <inkml:trace contextRef="#ctx0" brushRef="#br0" timeOffset="-63922.41">23788 5732 319 0,'7'6'339'16,"-4"-1"-282"-16,0 2 14 15,-3 6-23-15,2 1-9 16,-2 6-19-16,0 5-7 15,-14 0-9-15,-6 3-3 16,-5-1-8-16,-4-2-51 16,-1-7-111-16,-3-6-197 0</inkml:trace>
  <inkml:trace contextRef="#ctx0" brushRef="#br0" timeOffset="-63265.1">24037 5453 638 0,'-2'-6'83'15,"2"1"-37"-15,0 5-14 16,0 0-1-16,7 1-9 16,2 10-5-16,0 7-5 15,0 3-2-15,-2 6-3 0,0 0-1 16,-2 1 0-16,1 2-3 15,-2-3-3-15,1-2 1 16,-1-1-1-16,-1-8-1 16,1 0-10-16,-1-6-14 15,2-4-25-15,-3-6-23 0,3 0-60 16,-5-6-59-16</inkml:trace>
  <inkml:trace contextRef="#ctx0" brushRef="#br0" timeOffset="-62817.16">24049 5513 394 0,'-12'-13'101'0,"2"3"-52"0,3-1 30 16,6-1-16-16,1-1-14 15,7 1-20-15,11-1-14 16,13 1 1-16,3-1-3 15,3 6 1-15,5 2 3 16,-4 5-5-16,-8 0-7 16,-5 7-3-16,-11 11-1 15,-10 3-4-15,-4 2 0 0,-12 2-6 16,-9-1-5-16,-6-5 7 16,4-3 5-16,5-7 4 15,4-2 0-15,5-3-2 16,9-2 1-16,0-2 0 15,16 0 0-15,7 0 0 0,6 0-1 16,1 3-1-16,4 6 1 16,-7 5-3-16,-6 4 4 15,-9 3-2-15,-12 2-10 16,-4 1-9-16,-17-4 5 0,-9-4 8 16,-7-4 7-16,0-7 1 15,-1-5 0-15,8 0 1 16,6-5-2-16,12-9-12 15,10-6-49-15,4-1-61 16,17-8-281-16</inkml:trace>
  <inkml:trace contextRef="#ctx0" brushRef="#br0" timeOffset="-62412.11">24428 5547 665 0,'0'7'66'16,"2"2"-63"-16,-1 5 36 15,4 4-14-15,-2 4-19 16,1-1-2-16,-1-4-2 16,-1 0-2-16,0-5 0 15,-2-6-3-15,0-6 7 0,0-6 2 16,-4-11-4-16,1-8-7 16,-2-7 6-16,3-6 12 15,2-7 7-15,0 0-3 16,7-1-6-16,7 7-4 15,2 2-6-15,2 6 1 16,2 12 0-16,-2 7-1 0,1 10-1 16,1 2 0-16,-2 10 0 15,-2 12 2-15,-2 8-2 16,-1 5 0-16,-2 3 0 16,-4 3 0-16,-1 0 0 15,-3-4 0-15,-1-5-2 16,-2-1 1-16,0-6 0 15,0-4-2-15,0-1-9 0,0-7-2 16,0-1-19-16,0-5-15 16,-2-5-69-16,-4-2-22 15,-4 0-259-15</inkml:trace>
  <inkml:trace contextRef="#ctx0" brushRef="#br0" timeOffset="-62245.79">24489 5558 514 0,'22'-11'99'0,"5"0"-96"16,7 0 18-16,9 3 17 15,0 1 0-15,2 1-32 16,-3 2-5-16,-7 1-18 16,-4-4-78-16,-9-4-108 15</inkml:trace>
  <inkml:trace contextRef="#ctx0" brushRef="#br0" timeOffset="-62004.51">24901 5248 581 0,'8'0'31'0,"5"0"0"16,2 12 13-16,2 7 9 15,1 10-22-15,1 9-23 16,-2 2 5-16,0 3-10 15,-5 3 0-15,0-1 1 0,-4-2 1 16,-6-4 1-16,-2 1-1 16,-2-7 0-16,-11-3-2 15,-6-4-2-15,-7-7-3 16,1-4-10-16,0-8-69 16,-1-7-74-16</inkml:trace>
  <inkml:trace contextRef="#ctx0" brushRef="#br0" timeOffset="-39913.04">15092 16487 490 0,'-10'0'72'0,"3"-6"-21"15,2 2 12-15,5-1-23 16,3-2-9-16,9 4-14 0,7-3-3 16,3 4 4-16,5 2-5 15,2 0-10-15,-4 0-2 16,2 13 0-16,-6 1-1 16,-2 7 1-16,-12 4-1 15,-4 0-1-15,-3 4 2 16,-3-1-3-16,-11-2 1 0,-6-2 2 15,2-2 0-15,2-6 1 16,2-6-1-16,2 0 2 16,7-8-2-16,3-2 3 15,2-4-2-15,0-10 0 0,11-2-3 16,4-8-1-16,0-1 3 16,7-2-1-16,2-1-2 15,-2 1 2-15,-7 0 0 16,0 6 0-16,-4 2 1 15,-5 6 0-15,-6 4 0 0,2 4 2 16,-2 3-1-16,0 2 1 16,0 0-3-16,0 9-1 15,-2 3 0-15,-1 4 2 16,0 8-1-16,1 1 2 16,0 1 0-16,2 1 5 15,0 3-10-15,0-1 12 0,9-2-3 16,1-3 1-16,7-2-2 15,3-4-3-15,1-2-1 16,4-7-2-16,2-6-12 16,2-1-21-16,0-11-98 15,1-14-95-15</inkml:trace>
  <inkml:trace contextRef="#ctx0" brushRef="#br0" timeOffset="-39563.62">15750 16163 567 0,'9'-1'46'0,"-1"1"-25"15,3 1 2-15,6 14 36 16,3 5-14-16,0 7-17 16,6 6-22-16,-3 4 12 15,3 8 1-15,-7 3-2 0,3 4-7 16,-4 2-4-16,1 1-2 16,-2 0 1-16,-2-2-1 15,-1-1-2-15,-9-4 0 16,-5-3-1-16,-12 4 0 15,-23-9-1-15,-13 4-24 0,-20-11-51 16,-20-13-139-16</inkml:trace>
  <inkml:trace contextRef="#ctx0" brushRef="#br0" timeOffset="-33376.25">12097 13183 291 0,'0'-15'268'0,"0"-3"-259"15,0 0 3-15,-1 5 3 16,-5 1 21-16,-2 1-19 0,-2 5-5 15,-1 3 4-15,-5 3 4 16,-2 2-2-16,-2 12-12 16,0 5-4-16,5 9 2 15,-2 0 3-15,8 4-1 0,8 4-3 16,1-2 3-16,1 5-2 16,13 0-1-16,3-3-3 15,-1 3 4-15,0-1-4 16,-5-5-3-16,-5-3-9 15,-6-3-2-15,-10-4 10 16,-7-5 4-16,-9-9 1 16,-1-2 1-16,2-3 1 0,8-4 5 15,3 0 7-15,7 1 4 16,7 3-11-16,6 5-13 16,10 7 2-16,5 7 3 15,1 10 0-15,-2 4-14 0,-6 9-31 16,-9 8 19-16,-5-2 5 15,-8 1 8-15,-11-5 10 16,2-7 12-16,5-7 36 16,0-7 8-16,12-8-26 15,7 1-15-15,25-4-7 16,21-2-2-16,18-6-4 0,16-5-45 16,18-3-137-16</inkml:trace>
  <inkml:trace contextRef="#ctx0" brushRef="#br0" timeOffset="-32656.34">15194 13210 339 0,'-10'-16'46'0,"1"0"21"16,0-2 15-16,1 0-6 15,3 0-18-15,5 1 1 0,0 0-1 16,4 7-25-16,11 1-16 15,4 7-9-15,1 2-6 16,2 8-1-16,-1 11 2 16,-5 11-3-16,-5 8 4 0,-8 4-7 15,-3-1-11-15,0 6 1 16,-9-7 6-16,-1-2 6 16,-1-8 2-16,0-5 0 15,8-2-1-15,3-8 2 16,0-3-1-16,7-1 0 15,9-2 0-15,-2-2 0 16,5 0 1-16,-6 4-2 0,-3 0-13 16,-10 3-6-16,-3 2 11 15,-12 4 8-15,-4 1 4 16,0 4 14-16,-1 0 5 16,8 4-4-16,7 1-3 0,5 2-17 15,3 0 8-15,15 0-3 16,3 2-2-16,0-4-1 15,-8-3 1-15,-4 0-3 16,-9-2-3-16,-21 0-2 16,-21 0-4-16,-14 2-34 15,-15-1-97-15,-17-2-112 0</inkml:trace>
  <inkml:trace contextRef="#ctx0" brushRef="#br0" timeOffset="-31864.44">12569 14437 490 0,'0'-14'67'0,"0"-2"-21"15,-10 5 18-15,-2 2-20 16,-9 4-16-16,-4 3-21 0,2 2-4 16,-3 0 8-16,5 11 4 15,1 1-3-15,10 6 0 16,6 2-6-16,4 3-2 16,4 4-1-16,11 3-3 15,4 0 0-15,1 5 1 16,-3-1 0-16,-3 3-2 15,-11-5-12-15,-3-1-12 0,-15-4 10 16,-10-8 12-16,-6-2 5 16,-3-8 1-16,4-3 2 15,3-2 10-15,8-4 0 16,12 2-1-16,7 1-5 0,5 2-10 16,12 2 0-16,10 3 1 15,5 6-1-15,-3 8-7 16,-5 4-14-16,-8 4 9 15,-9 5 11-15,-7 1-2 16,-6 2-2-16,-8-7 6 0,0-1 16 16,3-7 12-16,6-1-22 15,5-5 8-15,7-1-7 16,23-4-4-16,17-2-2 16,16-2-3-16,12-3-23 15,19-7-151-15</inkml:trace>
  <inkml:trace contextRef="#ctx0" brushRef="#br0" timeOffset="-31153.45">15521 14510 357 0,'-13'-21'212'0,"5"0"-174"15,4 3 28-15,4 5 0 16,10 2-21-16,12 8-28 15,7 3-14-15,5 2-7 0,0 12 3 16,1 7 2-16,-10 10 3 16,-11 4 1-16,-12 3-11 15,-4 2-22-15,-19 0-9 16,-10-6 29-16,-1-2 7 16,-1-6 10-16,3-5 12 15,6-4 7-15,9-5-10 16,11-4-9-16,4-1-7 0,12-1-3 15,14-1 1-15,8-3 1 16,-2-1-4-16,-1 0 0 16,-4 2-2-16,-12 2 0 0,-7 0 5 15,-8 6 2-15,-2 1 4 16,-7 5 9-16,-3 1-9 16,5 5 21-16,7 1-6 15,0 3-3-15,15 4-7 16,11-1-9-16,2 0 0 15,1-1 0-15,-2-2-2 0,-13-2 1 16,-14 0-5-16,-14 1-2 16,-28-1-15-16,-19 4-36 15,-15-2-131-15,-20-3-157 16</inkml:trace>
  <inkml:trace contextRef="#ctx0" brushRef="#br0" timeOffset="-30396.79">13374 16150 137 0,'0'-24'270'16,"0"4"-195"-16,-6-2 4 15,-4 4-9-15,-3 3-16 0,-3 5-13 16,-2 3-24-16,-5 7-3 15,3 0 0-15,2 9-6 16,4 8-2-16,5 6-1 16,6 7 0-16,3 7 1 15,7 3-14-15,6 4 11 16,4 3-3-16,-1-2 1 0,-5-1-1 16,-4-2 3-16,-7-7-18 15,0-3 0-15,-13-7 2 16,-3-4 10-16,-2-9 2 15,1-5 5-15,3-4 0 16,6-1 6-16,6 0 0 0,2-1-6 16,5 6-7-16,10 3 4 15,1 4-1-15,2 7-1 16,-8 10-8-16,-3 4-24 16,-7 4-11-16,-1 3 9 15,-11 0 22-15,-3-2 12 0,1-6 15 16,7-6 29-16,5-3-7 15,2-4-13-15,14-3-6 16,6 2-15-16,5-1-1 16,1 3-2-16,0 1-70 15,-6 4-25-15,-11 0-14 0,-4-1-82 16</inkml:trace>
  <inkml:trace contextRef="#ctx0" brushRef="#br0" timeOffset="-29606.15">16412 16098 465 0,'-12'-17'171'0,"10"2"-142"15,2 5 25-15,14 6-10 16,8 4-25-16,9 0-14 16,1 14-4-16,0 4-1 15,-8 8 1-15,-9 7-1 16,-9 4-9-16,-6 0-14 15,-11 1-4-15,-9-1 15 0,1-5 13 16,-1-4 1-16,6-2 7 16,4-5 6-16,8-1-4 15,2-2-7-15,17-3-4 16,2-2 3-16,5 1-2 16,-2 2-2-16,-5-4-1 0,-4 5-2 15,-11-3 0-15,-2 0 5 16,-9 4 5-16,-6-2 18 15,0 2 4-15,2 2-14 16,6 1 12-16,7 4-12 16,0-1 1-16,13 4-7 0,6-3-8 15,1 2 2-15,-8-4-2 16,-8 2 0-16,-4 0-6 16,-31 1-4-16,-17 3-9 15,-21 2-44-15,-13 1-142 16</inkml:trace>
  <inkml:trace contextRef="#ctx0" brushRef="#br0" timeOffset="-12530.17">10393 16624 396 0,'-1'-7'77'16,"1"1"-37"-16,0-1 17 15,0 0-9-15,3 0-9 0,1 1-9 16,-1 1 7-16,-3 1-6 16,0 1-4-16,0 1-6 15,-13 2-9-15,-4 0-7 16,-5 2-2-16,-4 7-1 15,-4 4-1-15,-2 4 0 16,-2 5 6-16,3 1 2 0,-1 6 2 16,5-1-2-16,1 2-3 15,11 4-1-15,4-2 0 16,8 2-2-16,3-4-2 16,5 3 0-16,11-3 1 15,7-1-2-15,3-6 0 0,2-3 0 16,3-8 0-1,0-5 0-15,-1-4-1 0,-1-3-15 16,-5 0-15-16,-2-7-18 16,0-3-22-16,-8-3-40 15,-5-1-45-15,-3 0-129 0</inkml:trace>
  <inkml:trace contextRef="#ctx0" brushRef="#br0" timeOffset="-12279.13">10078 16835 316 0,'-3'0'236'0,"-1"0"-190"15,4 0 19-15,0 0 5 16,9 0-20-1,10 0-32-15,6 0 6 0,7-4 1 16,6 0-10-16,1 1-7 16,8-1-7-16,-3-3-3 0,4-5-69 15,-4-6-182-15</inkml:trace>
  <inkml:trace contextRef="#ctx0" brushRef="#br0" timeOffset="-9012.45">15044 17108 223 0,'-1'1'220'0,"-2"-1"-194"15,3 0 27-15,4 0 0 16,7 0 0-16,4-1-13 0,0-5 2 16,5 2-5-16,5 1-20 15,-2-1-7-15,4 3-5 16,4-1 0-16,5-2-2 16,1 0-1-16,9 1-1 15,-4-1-1-15,0-1 2 16,-3 0-2-16,-6 0 0 0,-6-3 0 15,-10 5 0-15,-2-1 0 16,-10 1 0-16,-1-1-5 16,-4 3-17-16,-4-1-32 15,-10 2-12-15,-4 0-31 16,-6 0-82-16,-4 0-113 0</inkml:trace>
  <inkml:trace contextRef="#ctx0" brushRef="#br0" timeOffset="-8828.17">15082 17113 525 0,'-13'5'90'0,"7"-3"-68"16,6 1 14-16,19-3 13 15,10 0 2-15,12 0-32 16,9 0-7-16,8 0-11 16,1 0 9-16,-1-1-5 15,2-3-4-15,-8 3 0 16,-1-1-7-16,-9 2-25 0,-4-4-92 15,-7 1-57-15</inkml:trace>
  <inkml:trace contextRef="#ctx0" brushRef="#br0" timeOffset="10644.7">11474 17280 505 0,'-15'-1'48'0,"2"-3"8"16,1 1-11-16,7 3 0 15,3-2-12-15,2-1-12 0,5 3-14 16,14-1 3-16,4 1 3 15,11-4-7-15,7 3-3 16,3-2-2-16,7-3 0 16,0 2-1-16,1-1 0 15,-5-2 2-15,-6 1-2 0,-5 1-2 16,-13 2-3-16,-10 1-19 16,-8-1-9-16,-5-2 22 15,-15 4-4-15,-9 1-12 16,-8 0 0-16,-5 0 12 15,-2 0 10-15,0 6 5 16,3-1 2-16,2 3 9 0,5 2 13 16,5-3 3-16,8-2-3 15,7 2-2-15,7-2-5 16,2 1-7-16,11-3 2 16,9 1 0-16,7-2 4 15,7-2-7-15,7 0-5 0,3 0-5 16,2-6 3-16,-1 0 0 15,-4 0-2-15,-5 0 0 16,-9-1 0-16,-3 4-10 16,-10-1-10-16,-7 3 4 15,-3-3-1-15,-4 4 0 0,0 0-2 16,0 0 2 0,0 0-3-16,0 0-14 0,0 0-22 15,0 0-58-15,0 0-137 16</inkml:trace>
  <inkml:trace contextRef="#ctx0" brushRef="#br0" timeOffset="15210.69">19097 16251 489 0,'-14'0'130'16,"0"-6"-69"-16,2 1 35 15,9-2-40-15,3-1-19 16,0-2-18-16,15 0-11 0,7-1-1 16,5 1-1-16,7 2-8 15,4 4 3-15,-4 4 0 16,-4 0 0-16,-2 11 0 15,-8 7 4-15,-10 7-5 16,-8 4-4-16,-2 3-3 16,-11 0-3-16,-7-2-3 0,-5-1-1 15,5-10 6-15,0-4 8 16,4-10 1-16,7-5 4 16,5 0 1-16,2-16 3 15,7-5-6-15,9-10-2 0,4-6 0 16,3-5-2-16,4 0 0 15,-4-2 3-15,-1 8-2 16,-6 6 1-16,-5 8-1 16,-2 7 2-16,-8 10 6 15,-1 5 4-15,0 7-7 16,-3 12-4-16,-6 10 1 0,0 9 2 16,3 5 0-16,3 1-1 15,3 0-3-15,0-7 1 16,9-4-1-16,9-8-3 15,2-7 4-15,2-4-6 16,0-8-18-16,4-6-24 0,-3 0-46 16,1-16-77-16,-2-7-216 15</inkml:trace>
  <inkml:trace contextRef="#ctx0" brushRef="#br0" timeOffset="15391.95">19626 16219 361 0,'-2'-2'329'0,"2"-3"-279"16,2-1 20-16,15 5-54 15,5-2 1-15,5 2-6 16,5 1-7-16,-2 0-4 0,1 0 0 16,-5 1-48-16,-6 7-87 15,-11 1-97-15</inkml:trace>
  <inkml:trace contextRef="#ctx0" brushRef="#br0" timeOffset="15510.66">19711 16345 622 0,'-2'2'71'15,"5"-2"-10"-15,21 0-19 16,17 0-35-16,10 2-6 16,5-11-23-16,6-5-112 15,-2-4-236-15</inkml:trace>
  <inkml:trace contextRef="#ctx0" brushRef="#br0" timeOffset="16158.39">20130 16143 506 0,'0'-10'158'15,"1"-1"-127"-15,18-1 30 0,10 4-28 16,5 2-11-16,8 3-17 16,-4 3 8-16,-6 0-5 15,-7 13-5-15,-9 6 0 16,-12 4-6-16,-4 5 0 15,-20 2 1-15,-3-2 3 0,-6 0-12 16,2-7 7-16,4-7 4 16,3-6 2-16,10-8 4 15,5 0 6-15,5-13-1 16,12-9-2-16,9-3-7 0,4-3-2 16,4-2 1-16,-1-1 0 15,1 6-2-15,-5 4 2 16,-4 5 2-16,-10 5 7 15,-3 8 6-15,-5 3-1 16,-2 4-5-16,0 14-7 16,0 8 3-16,-5 2 0 15,3 8-2-15,2 0-2 0,0 1-1 16,0-5-1-16,7-3-1 16,4-3-1-16,0-4-21 15,1-6-18-15,1-7-31 16,-1-6-92-16,0-3-78 0</inkml:trace>
  <inkml:trace contextRef="#ctx0" brushRef="#br0" timeOffset="16309.54">20571 16337 584 0,'2'0'125'16,"-1"0"-54"-16,-1 0-28 0,6 10-2 16,0 3-5-16,-1 7-18 15,0 1-10-15,2 3-5 16,-2 3-3-16,-3 0-18 15,0-4-53-15,2-6-104 16,0-11-345-16</inkml:trace>
  <inkml:trace contextRef="#ctx0" brushRef="#br0" timeOffset="16934.68">20869 16113 564 0,'9'-8'37'0,"15"-4"-21"16,4 2 35-16,10 2 11 15,5 2-28-15,-1 6-13 0,-1 0-4 16,-7 3-7-16,-13 9-7 15,-10 12-2-15,-11 1 0 16,-9 4 1-16,-14 3-3 16,-6-1-1-16,-2-6-1 15,1-6 1-15,4-7 0 0,9-5 6 16,8-7 1-16,9 0 5 16,0-12-4-16,12-8 1 15,10-5-6-15,5-1 0 16,1-4 1-16,1-1-2 15,-2 3-1-15,-3 5 1 16,-11 6 2-16,1 7 13 0,-7 4 3 16,-7 6-3-16,0 8-8 15,0 8-4-15,-4 12 1 16,-3 8 0-16,4 4-2 16,-1 3-1-16,4 1 0 0,0-6-2 15,11-4 0-15,1-7-9 16,4-11-17-16,4-4-23 15,-2-6-26-15,2-6-78 16,-1-3-172-16</inkml:trace>
  <inkml:trace contextRef="#ctx0" brushRef="#br0" timeOffset="17233.9">21401 16255 354 0,'-7'-13'399'0,"3"-1"-358"16,4 1 16-16,12 3-17 0,14 6-25 16,2 3-9-16,5 1-2 15,-3 5 0-15,-6 12-2 16,-9 3-2-16,-8 7-3 16,-7 4-5-16,-15-5-3 15,-11 4 5-15,-2-5-1 0,-3-5 3 16,4-4 6-16,11-6-1 15,3-3 5-15,13-3-1 16,4-4-2-16,19 0 1 16,10 0-2-16,10-1-2 0,7-9-17 15,2 0-32-15,1-5-74 16,-11 0-168-16</inkml:trace>
  <inkml:trace contextRef="#ctx0" brushRef="#br0" timeOffset="17462.62">21915 16237 771 0,'-6'-7'31'0,"4"-1"-6"15,2 5 21-15,6 3-36 16,9 0-11-16,6 0-14 16,4 4-39-16,-3 1-56 15,4-5-93-15</inkml:trace>
  <inkml:trace contextRef="#ctx0" brushRef="#br0" timeOffset="17592.32">22120 16231 526 0,'10'0'57'16,"4"0"-43"-16,3 0 13 16,8 0-21-16,1-3-35 15,4 0-151-15</inkml:trace>
  <inkml:trace contextRef="#ctx0" brushRef="#br0" timeOffset="17711.07">22385 16238 693 0,'-2'0'51'0,"2"-5"-8"0,16 0-20 16,5-1-37-16,12-8-168 15</inkml:trace>
  <inkml:trace contextRef="#ctx0" brushRef="#br0" timeOffset="18380.82">22717 15994 457 0,'11'-16'167'16,"9"-1"-147"-16,10 4 33 16,6 4 18-16,10 7-49 15,1 2-7-15,-4 9-3 0,-6 9-8 16,-11 5-3-16,-8 4-1 16,-14 5-3-16,-6-2-4 15,-15 2-1-15,-7-6-1 16,-3-4-3-16,-2-6 7 15,5-7 6-15,7-7 3 16,6-2 10-16,9-11 7 0,2-9-14 16,13-2 3-16,13-8-8 15,5-1-1-15,7-4-2 16,0 6 1-16,-1 2 1 16,-6 5-1-16,-8 7 0 0,-9 4 0 15,-6 7 1 1,-8 4 10-16,0 8 0 0,-10 9-7 15,-2 7 4-15,1 2-1 16,2 7-2-16,4 5-1 16,5-2-2-16,0 0-2 15,5-2 0-15,8-2 0 0,5-4-11 16,2-4-21-16,-1-8-35 16,1-6-78-16,-2-10-66 15</inkml:trace>
  <inkml:trace contextRef="#ctx0" brushRef="#br0" timeOffset="18744.38">23371 16169 598 0,'5'-9'50'16,"0"5"30"-16,-2 3-19 15,5 1-22-15,-4 5-24 16,3 13-4-16,1 5 0 0,0 6-2 15,-1 3-2-15,-3 1-1 16,3-2-1-16,-4 3-2 16,-1-6-3-16,0-4 1 15,-1-3-13-15,-1-5-23 16,0-5-22-16,0-8-98 16,2-3-119-16</inkml:trace>
  <inkml:trace contextRef="#ctx0" brushRef="#br0" timeOffset="19021.79">23625 16225 58 0,'-5'-8'636'16,"-7"3"-627"-16,-5 5 15 15,0 0 35-15,-2 10-39 16,1 6-16-16,-1 8 2 0,2 1-1 15,5-4-1-15,3 1-7 16,5-1 6-16,4-2 12 16,10-5 3-16,9-1 1 15,11-2-5-15,7 0-3 16,4 0-4-16,3-1-3 0,-2 4-2 16,-1 2-3-16,-3 1-22 15,-8-3-112-15,-3-2-379 16</inkml:trace>
  <inkml:trace contextRef="#ctx0" brushRef="#br0" timeOffset="21187.82">20693 17322 490 0,'-27'0'175'16,"8"-11"-137"-16,9-2 31 15,10 2-27-15,10-1-28 16,14 4-14-16,13 0 1 15,7 4-1-15,3 4 0 16,-4 0 0-16,-3 9 1 0,-12 6 0 16,-11 4-1-16,-7 2-1 15,-10 2 0-15,-1 2 1 16,-16 0 0-16,3-6 0 16,-1-3-1-16,3-7 2 15,3-8 2-15,9-1 0 0,0-13 0 16,2-6-2-16,10-6-1 15,3-3 0-15,-3-1 1 16,0 4-1-16,-2 2 0 16,-3 7 1-16,-3 7 1 15,-3 7 8-15,-1 2 10 16,2 10-14-16,-2 9 0 0,0 8 4 16,4 6-4-16,3 3-2 15,2 2-3-15,3 0-1 16,3-1 0-16,-1-7-5 15,4-2-23-15,0-8-23 16,0-4-84-16,2-12-50 0</inkml:trace>
  <inkml:trace contextRef="#ctx0" brushRef="#br0" timeOffset="21424.1">21228 17508 433 0,'-5'0'260'0,"-1"1"-215"16,1 6 23-16,3 7-59 16,2 2 3-16,-1 5 2 15,-3 6-2-15,4-1-2 0,0 3-3 16,4 0-2-16,3-2-3 16,5-6-1-16,4-1 0 15,6-10 0-15,-1-6-1 16,4-4-26-16,-1-4-26 15,1-14-62-15,-7-12-70 0</inkml:trace>
  <inkml:trace contextRef="#ctx0" brushRef="#br0" timeOffset="21558.55">21232 17364 478 0,'-15'-2'251'0,"8"-2"-235"16,7 4 10-16,11 0-16 15,14 0-8-15,6 0-46 16,4-3-126-16</inkml:trace>
  <inkml:trace contextRef="#ctx0" brushRef="#br0" timeOffset="22199.75">21905 17247 218 0,'0'-4'161'0,"0"1"-158"16,0-1 25-16,0 2 19 15,-2 0-16-15,0-1 9 0,-1 3 12 16,-4-2 2-16,-2 2-10 15,-7 0-11-15,-5 2 1 16,-1 9-4-16,-5 3-8 16,-5 5 0-16,-1 6-3 0,1 6-8 15,5 2 7-15,5 3-9 16,8-2-2-16,14-2-5 16,0 0-2-16,18-9-2 15,10-1 4-15,5-4-8 16,7-8-14-16,-1-3-8 0,0-3-11 15,-1-4-7-15,-4 0-21 16,-7 0-24-16,-10-7-56 16,-11-2-127-16</inkml:trace>
  <inkml:trace contextRef="#ctx0" brushRef="#br0" timeOffset="22346.96">21731 17474 588 0,'-8'-4'90'15,"8"1"-37"-15,7 2 13 16,15-3-59-16,15 3-7 0,6-2 0 16,11-6-34-16,3-4-86 15,3-7-177-15</inkml:trace>
  <inkml:trace contextRef="#ctx0" brushRef="#br0" timeOffset="23998.43">22629 17148 516 0,'3'-5'59'0,"-3"2"-24"16,0-1 33-16,-1 2-15 16,-11 2-29-16,-7 0-20 15,-10 0 1-15,-6 7 0 0,-6 2 3 16,-3 0 1-16,1 0 12 15,6 0-7-15,4-2 8 16,12 2-4-16,8 0-12 16,7 1-5-16,6 0-4 15,9 2 7-15,11 2-2 16,9 0-1-16,5 1 1 0,2 0-2 16,-2 4 0-16,-4-3 0 15,-3 3-1-15,-8 1-2 16,-11 1-12-16,-6 3 0 15,-2-3 4-15,-9 2 7 16,-9-5 2-16,-3 0 4 0,-2-4-2 16,2-2 12-1,4-3 9-15,4 2-6 0,4-4-3 16,6 2-5-16,3-1-4 16,0-2-1-16,8 3-1 15,9 2-1-15,0-2 0 0,7-2 1 16,5 4 0-16,0-6-1 15,-1 0 0-15,3-1 1 16,-2-2-1-16,-4-1 2 16,-6-1-1-16,-2 0-1 15,-5 0 0-15,-7 0 1 16,-1 0 0-16,0 0 0 0,-4 0-1 16,2 0 1-16,-2 0-2 15,2 0 2-15,-1 0-1 16,1 0 0-16,0 0 0 15,0 0-2-15,-1 0 4 0,1 0-4 16,2 0 3-16,-3 0-4 16,1 0-3-1,1-1-3-15,1-1-7 0,0 0-14 16,2-5-12-16,1-7-58 16,1-4-111-16</inkml:trace>
  <inkml:trace contextRef="#ctx0" brushRef="#br0" timeOffset="26033.42">22325 17136 227 0,'-10'0'385'0,"-1"-2"-349"16,5 0 16-16,3 2-8 16,3 0-21-16,0 0-14 15,0 2 2-15,9 7 8 0,5 6 0 16,6 4-15-16,3 4 17 16,6 7-4-16,5 10-3 15,-2 6-1-15,7 5-6 16,-2 6-6-16,-3 3 1 15,0-2 1-15,-5-1-3 16,-2-7 0-16,-6-7 2 0,-4-9-1 16,-5-11 0-16,-1-7-2 15,-2-8 4-15,1-8 4 16,0 0 4-16,4-11 4 16,4-9-7-16,1-3-3 15,5-13-4-15,3-3 0 0,-5-7 0 16,0-8-1-16,-3-3 1 15,-4-1-2-15,-3-5 2 16,-7 8-5-16,-5 2 3 16,0 7-2-16,0 7 1 15,-10 7-5-15,-2 6 5 0,0 4-2 16,2 8-2-16,0 3-4 16,1 6-16-16,4 5-18 15,0 0-22-15,3 9-78 16,0 3-32-16,-2 1-226 15</inkml:trace>
  <inkml:trace contextRef="#ctx0" brushRef="#br0" timeOffset="26566.95">22358 17179 623 0,'-4'0'42'0,"2"0"-2"16,2 0 6-16,9 5-42 0,6 13 2 15,4 7 9-15,6 7-4 16,1 9-1-16,3 5 3 16,-1 6-7-16,1 4-3 15,-4-2 0-15,0 0 1 16,2 0-5-16,-5-10 3 16,-2 1 8-16,-1-9-1 0,-2-4 0 15,-2-9-4-15,2-6 3 16,-3-6-4-16,1-7 0 15,2-4 3-15,3-4 1 16,2-14-3-16,5-8-2 16,-6-8 1-16,4-11-2 0,-3-7 1 15,-5-9-3-15,0-7 1 16,-7 0-1-16,-4-4 1 16,-2 8-1-16,-4 6 0 15,-4 9 0-15,-3 13 0 16,-5 8-1-16,2 10-3 0,3 6-13 15,0 8-18-15,5 4-35 16,1 0-82-16,1 4-116 16</inkml:trace>
  <inkml:trace contextRef="#ctx0" brushRef="#br0" timeOffset="27209.67">23302 17225 410 0,'-1'0'220'0,"-9"0"-190"16,5 0 30-16,1 9-11 15,4 11-39-15,0 8-2 0,0 9 3 16,0 5-2-16,7 5-4 15,3-1-4-15,4-4 0 16,4-2-1-16,1-10-1 16,7-5-3-16,1-8 0 15,3-8 5-15,1-9 3 0,1 0-2 16,-3-12 2-16,3-9-2 16,-6-10 1-16,-3-6-3 15,-4-6 5-15,-4-6-1 16,-6 0-5-16,-6-1 0 15,-3 5-16-15,-3 12-37 16,-11 6 5-16,-3 11-23 0,-1 7-3 16,6 7-48-16,3 2-84 15</inkml:trace>
  <inkml:trace contextRef="#ctx0" brushRef="#br0" timeOffset="27522.97">24090 17186 594 0,'0'-4'201'0,"0"-1"-186"16,0 5 13-16,0 2 1 15,4 14-27-15,0 9 1 16,3 9 6-16,0 9-3 15,-2 2-2-15,0 4 0 16,-3-3-3-16,3-1 1 0,-5-8-1 16,0-7-1-16,0-5 1 15,1-7-1-15,-1-7 0 16,0-6 0-16,4-2-9 16,-2-3-14-16,1-8-11 15,1-9-30-15,-4-10-84 0,0-13-108 16</inkml:trace>
  <inkml:trace contextRef="#ctx0" brushRef="#br0" timeOffset="27723.1">23807 17122 606 0,'-12'-11'77'16,"10"-2"-37"-16,4 3 36 15,20 4-45-15,15-1-27 16,9 2-2-16,12 2 3 15,3 1-2-15,2 2-1 16,-2 0-3-16,-6 0 2 0,-5 0-1 16,-4 5-37-16,-7 0-72 15,-9-1-27-15,-3-3-86 16</inkml:trace>
  <inkml:trace contextRef="#ctx0" brushRef="#br0" timeOffset="27978.76">24521 16983 611 0,'12'5'53'0,"0"5"-31"16,4 12 65-16,5 3-51 15,3 10-6-15,-2 8-7 16,0 6-1-16,-2 4-11 15,-5 4-6-15,-4 1-3 0,-10 0-2 16,-1-1 1-16,-20-3-2 16,-14-2-8-16,-14-8-26 15,-16-8-25-15,-16-10-78 16,-8-12-124-16</inkml:trace>
  <inkml:trace contextRef="#ctx0" brushRef="#br0" timeOffset="28527.06">22193 17015 350 0,'-2'-13'343'0,"-9"6"-325"16,-3 7 40-1,1 2-18-15,-3 21-34 0,-2 11 7 16,5 10 11-16,5 13 2 16,8 11-7-16,0 9-11 15,21 7-2-15,13 1-2 16,13 5-2-16,14-5-1 0,14-10 0 16,13-9 0-16,10-13-12 15,11-17-37-15,1-22-109 16,2-17-397-16</inkml:trace>
  <inkml:trace contextRef="#ctx0" brushRef="#br0" timeOffset="45625.82">12539 1090 450 0,'-14'0'47'0,"1"0"3"16,6 0 12-16,5-4-27 16,2 4-8-16,0 0-7 15,2 0-9-15,9 0 0 16,1 0-2-16,4 0-3 0,4 0 1 15,4 2-1-15,3 1-2 16,1 2 1-16,6-3 4 16,7 2 0-16,5-2 5 15,2-2 3-15,8 0-6 16,3 0-1-16,4-2-12 16,0-4 11-16,-2 0-3 0,1-1 0 15,-1 1-3-15,-5-1-1 16,-3 0-1-16,0-2-1 15,-3 4 1-15,-3-3-1 16,-4 5 2-16,2-1-2 16,-9 0 1-16,2 1-1 15,-4 2 1-15,-3-3-3 0,-4 2 5 16,-5 0 0-16,0 0 1 16,-2 1 3-16,-4 1-2 15,-3-2-1-15,-3 1 0 16,-1-2-1-16,-2 3-1 0,-1 0 1 15,-2-1-1-15,1-1-1 16,-3 2 1-16,-1-2-2 16,1 2 0-16,0-2 0 15,0 2 0-15,-2 0 0 16,3 0-4-16,1-1-14 0,-2-3-31 16,-2-3-127-16</inkml:trace>
  <inkml:trace contextRef="#ctx0" brushRef="#br0" timeOffset="54784.21">14844 2796 127 0,'0'-3'133'15,"-5"-2"-91"-15,2 1 22 16,1 1 12-16,-3-1-23 0,3 0-23 16,-1 1-5-16,2 1 2 15,-1 0-3-15,0 0 2 16,2 2-2-16,0-1-1 16,0 1-4-16,0 0-5 15,0 0-1-15,5 0-3 0,8 1 6 16,5 6 9-16,5 4-4 15,5 3-9-15,2 3-2 16,4 2-5-16,-3 2 1 16,-1-1-6-16,1 3 0 15,-3-3 1-15,-4 0 0 0,-2-5-1 16,-1 2-1-16,-3-2 0 16,-2-3-10-16,-1-4-20 15,-1-2-25-15,-5-6-28 16,0 0-20-16,-2-8-78 15</inkml:trace>
  <inkml:trace contextRef="#ctx0" brushRef="#br0" timeOffset="54974.44">15262 2781 502 0,'-4'-17'78'0,"-6"3"-25"16,3 3 8-16,2 6 8 0,-2 5-38 15,-6 0-22-15,1 18-9 16,-6 3 2-16,-2 10 4 15,-7 6-1-15,0 2-3 16,0 6-1-16,-2-4-1 16,2 0-5-16,2-5-33 0,8-9-76 15,0-14-109-15</inkml:trace>
  <inkml:trace contextRef="#ctx0" brushRef="#br0" timeOffset="56002.68">15927 1742 537 0,'-3'-30'69'15,"3"5"-50"-15,0 7 27 16,0 6 14-16,0 1-19 16,7 7-23-16,4 4-11 15,-1 0-8-15,5 17 0 16,3 8 3-16,2 14 0 16,2 13 0-16,0 14 1 0,2 12-1 15,-2 11-1-15,-2 6-1 16,-1 7 1-16,-2-3-1 15,-7-1 1-15,0-5-1 16,-3-7-1-16,0-10 0 16,-4-8-2-16,0-9 1 0,3-7 0 15,-1-10 1-15,-2-7-3 16,1-10-1-16,0-8-1 16,-2-6 3-16,2-4 2 15,-3-3-1-15,1-4 3 16,1 0 3-16,3 0 0 0,-3 0-1 15,7-2 1 1,-1-2-2-16,3-1-2 0,3 2 0 16,4-3 0-16,6-1 0 15,6 3-1-15,6-1 2 16,8 2-2-16,11-3 1 0,2 2 0 16,5 1 1-16,0-1 0 15,1 4-3-15,-1-1 3 16,-5 1-2-16,-5 0 2 15,-3 0-2-15,-7 0-1 16,-6 0-1-16,-5 0 1 0,-9 0 0 16,-5-2 1-16,-2-2 3 15,-7-1-3-15,-4-3 5 16,-3 0 6-16,-2-3 1 16,0-5-2-16,0-2-15 15,0-5 14-15,-5-4 5 16,-2-5-6-16,-3-9 2 0,0-7-4 15,0-7 0-15,-4-11-3 16,2-8 1-16,-1-6-2 16,1-5 1-16,0-6 0 15,0 2 3-15,0 0 0 16,1 3 0-16,-1 9-2 0,-2 2 1 16,-1 7-2-16,3 6 1 15,-5 5-1-15,3 7 0 16,1 4-1-16,4 4 0 15,1 9-1-15,2 6 1 16,2 4-1-16,4 5 0 0,-2 4 0 16,0 7-1-16,2 1 1 15,0 6-2-15,0 0-13 16,-1 14-39-16,-3 10-47 16,1 2-9-16,-3 8-105 15</inkml:trace>
  <inkml:trace contextRef="#ctx0" brushRef="#br0" timeOffset="56615.45">16175 2385 13 0,'-4'-3'465'15,"3"2"-443"-15,1-2 26 0,0 2 11 16,1-2-30-16,13 1-12 16,3 0-4-16,10-1 10 15,3 1 7-15,10-1-4 16,5-3-4-16,5 1-7 16,4-2-3-16,2 0-1 0,3-3 0 15,-1 3-1-15,-1-3-3 16,-2 2-3-16,-2 1-6 15,-6 0 4-15,-6 2-2 16,-6-2 1-16,-8 3 0 16,-3-1-1-16,-10 3 1 15,-6-1 3-15,-6-1-23 0,-2-2-29 16,-5-4-84-16,-10-6-95 16</inkml:trace>
  <inkml:trace contextRef="#ctx0" brushRef="#br0" timeOffset="57370.43">15868 1402 368 0,'-4'-15'23'0,"1"2"41"16,1 2 1-16,0 1-17 15,2 3-7-15,0 3-4 16,0 1-6-16,-1 3-3 0,1 0-7 16,0 2-19-16,0 10-10 15,0 8 7-15,0 7 6 16,1 5 1-16,8 7 6 15,2 4 2-15,2 5-2 16,1-1-5-16,6-3-1 16,0 1-2-16,2-4-2 0,4-7-1 15,2 2 3-15,-1-10-7 16,2-4-58-16,0-15-83 16,-2-7-297-16</inkml:trace>
  <inkml:trace contextRef="#ctx0" brushRef="#br0" timeOffset="57784.12">16943 1049 522 0,'-1'-4'54'0,"-5"-1"-43"15,3 1 41-15,3 4-6 0,0 0-27 16,0 0-13-16,0 5-11 15,0 10 6-15,0 9 9 16,5 5 6-16,2 8-3 16,1 8-5-16,-1 3-2 15,0 4-4-15,0 3-1 0,3 2 0 16,-2-5 0-16,1 0-1 16,-2 0 0-16,1-4-5 15,-3-3-48-15,-5-6-42 16,0-5-59-16,-7-13-227 15</inkml:trace>
  <inkml:trace contextRef="#ctx0" brushRef="#br0" timeOffset="58226.41">15915 1771 286 0,'0'0'288'0,"10"-7"-279"16,10-2 18-16,14 0 3 15,11-3-7-15,7-1-13 16,13 1 2-16,7-1 2 16,7 1 1-16,-2-1-5 0,2 2-6 15,0 0-1-15,-4-1-2 16,-5 2-2-16,-4 0 1 15,-7 0 2-15,-6 0-2 16,-11 5 0-16,-8-3 0 16,-9 2-14-16,-11 3-26 0,-10-3-19 15,-4 2-42-15,-7-2-180 16</inkml:trace>
  <inkml:trace contextRef="#ctx0" brushRef="#br0" timeOffset="60652.81">16638 1819 384 0,'0'-5'93'0,"0"0"-56"15,0-1 26-15,0 2-19 16,0-1-20-16,0 0-4 0,0-1 4 15,0 1 7-15,-2 0-2 16,-3 1-7-16,-2 0-8 16,-3 1-5-16,-5 3-2 15,-1 0-4-15,-6 0-2 0,-1 2 0 16,-4 7 0-16,1 3-1 16,2 2 0-16,4 1 1 15,6-1-1-15,3 0 0 16,4-1-2-16,7-3 1 15,0 1 1-15,3 0 1 16,8-2-11-16,2 0 8 0,4 0 1 16,3 0 3-16,2-1-2 15,1 2 1-15,-1 0 0 16,1 2-3-16,1 3 3 16,-3-1-1-16,-1-1 1 15,-2 1-1-15,-6 2-1 16,-3-5 2-16,-6 1 0 0,-1-3 0 15,-2 0 2-15,0-2 1 16,-9 0 1-16,-3 1 1 16,-6-3-1-16,-1-2-2 15,-3-1 0-15,0-2-1 16,-2 0 1-16,5 0-2 0,-1-2 0 16,0-3-2-16,1-1 0 15,-3-1-14-15,0 0-106 16,1-1-123-16</inkml:trace>
  <inkml:trace contextRef="#ctx0" brushRef="#br0" timeOffset="84181.36">16410 1245 429 0,'-13'-9'79'16,"-4"0"-65"-16,5 3 38 0,0 5-8 16,2 1-27-16,-1 0-7 15,-2 7-2-15,1 7 8 16,-1 2 8-16,1 5 9 16,1 1-5-16,2 1-13 0,5-1-1 15,2-1-2-15,2-2-2 16,4-2-4-16,7-5 0 15,5-5 4-15,6-3 3 16,3-4-12-16,4 0-2 16,2-7 4-16,-1-8-2 15,-2-4 1-15,-3-6 0 0,-8-2 0 16,-7-2 1-16,-6-1 2 16,-6 2-2-16,-5 4-2 15,-15 9-1-15,-7 7 1 16,-1 8-5-16,-2 11-3 0,1 14-20 15,8 7-95-15,5 4-159 16</inkml:trace>
  <inkml:trace contextRef="#ctx0" brushRef="#br0" timeOffset="84835.55">16638 2528 320 0,'-5'-4'298'0,"0"0"-258"15,1 1 20-15,2 0 10 16,1 3-38-16,1-1-17 16,0 1-2-16,0 0-2 15,0 0-4-15,0 1-6 16,0 9 5-16,0 2 4 0,3 1 1 16,-1 8-1-16,3 2 1 15,-3 0-2-15,0 4-4 16,1 1-1-16,-1-1-3 15,1-2-1-15,-2 0 1 16,1-5-1-16,3-2-6 0,-3-6-40 16,5-6-99-16,2-6-457 15</inkml:trace>
  <inkml:trace contextRef="#ctx0" brushRef="#br0" timeOffset="88098.08">21460 12334 687 0,'-4'0'43'0,"3"5"-28"16,1 20-14-16,0 16 1 15,3 15 1-15,1 17-1 16,3 14-1-16,-4 15 0 15,3 12 0-15,1 9-1 0,-2 6 1 16,2 8 1-16,0 5 1 16,0 1 13-16,0 5 2 15,-2-2-7-15,0 2-6 0,-2 4-2 16,-1-4-1-16,-2-1-1 16,0-7 0-16,-2-4 0 15,-3-5 0-15,-2-12 0 16,4-11-1-16,-2-11 1 15,0-15 1-15,5-14-4 16,0-16 4-16,0-13-2 0,0-12-2 16,0-10 5-16,0-8-2 15,5-3 1-15,0-6 1 16,3 0 0-16,3-6 0 16,6-4-2-16,4-5-1 15,2 3-1-15,8-4-3 0,5 0-1 16,5 1 2-1,5 1 2-15,7 2 1 0,8 1 0 16,9 4 0-16,6 3-2 16,10 2 4-16,9 2-2 15,2 0 1-15,5 6-1 0,0 3 0 16,1 1 0-16,-4 3-1 16,-6-3-5-16,-3 1 2 15,-7 0 3-15,-12-4 1 16,-8-3-1-16,-11-4 2 15,-12 0-1-15,-10-6 1 16,-10-10 2-16,-8-7 6 0,-3-7 3 16,-7-6-4-16,-2-10 0 15,0-8-7-15,-2-6-1 16,-5-12 4-16,-5-9-5 16,-1-9 2-16,-3-10-2 15,-2-7-6-15,-1-12 2 0,-3-3 3 16,3-8 1-1,0-5 2-15,3-7-1 0,5-2 0 16,6-4 0-16,1-5 1 16,2-3-1-16,4 1-1 0,9 4 2 15,3 3 0-15,1 1 0 16,2 8 3-16,2 4-3 16,1 6 1-16,-1 6 1 15,1 5-7-15,-1 9 3 16,1 8 2-16,-3 10 7 15,-2 11 4-15,-4 12-2 0,-2 13-2 16,-2 14-5-16,-3 14-2 16,-1 20 1-16,-1 7-29 15,-2 13-117-15,-7 8-264 16</inkml:trace>
  <inkml:trace contextRef="#ctx0" brushRef="#br0" timeOffset="88886.42">21776 14705 73 0,'-18'0'507'16,"-4"-4"-460"-16,2 0 15 16,5 1-13-16,2 1-9 15,6 2-11-15,7 0-8 16,1 0-15-16,21 0-2 16,9 0-2-16,17 0-4 0,14 0 9 15,20 0-4-15,14 0 3 16,20-3-2-16,6 0-4 15,9-3 0-15,6 1-2 16,-3-4 4-16,-3 3-2 16,-6-3-3-16,-13-2 2 0,-15-1-8 15,-21 0-5-15,-19 4 4 16,-21 1-33-16,-17 2-44 16,-19 5 12-16,-17 0-3 15,-20 0-229-15</inkml:trace>
  <inkml:trace contextRef="#ctx0" brushRef="#br0" timeOffset="89470.6">22088 14933 457 0,'-23'-14'231'15,"7"-4"-183"-15,9 0 14 0,7 1-33 16,3 3-13-16,19 4-1 16,7 4-7-16,7 2-2 15,-2 4-1-15,0 5-2 16,-5 10-3-16,-9 7 0 0,-10 2-5 16,-10 5 1-16,-3 0 0 15,-12-6 3-15,-4-4 2 16,-2-4-2-16,6-6 3 15,0-9 5-15,6 0 4 16,6-16 5-16,3-4-7 16,5-5-6-16,9-3-1 0,4 1-1 15,1 2-1-15,1 8 0 16,-5 4 0-16,-1 6 3 16,-5 7-4-16,-6 4 1 15,4 14 1-15,-6 6-2 16,5 8 6-16,-3 5-5 0,4 1 0 15,3-1 0-15,2-2-7 16,2-7-23-16,6-10-15 16,2-9-27-16,0-9-53 15,4-4-6-15,-3-14-96 0</inkml:trace>
  <inkml:trace contextRef="#ctx0" brushRef="#br0" timeOffset="89636.56">22512 14951 209 0,'0'-24'293'0,"4"10"-179"16,-4 7-7-16,1 5-32 15,1 2-48-15,1 8-20 16,4 7-5-16,0 10 6 0,1 4-3 16,-2 5-3-16,3 2 0 15,-2-3-3-15,-2-2-12 16,-1-5-18-16,1-6-41 16,-1-9-33-16,2-11-40 15,-3 0-138-15</inkml:trace>
  <inkml:trace contextRef="#ctx0" brushRef="#br0" timeOffset="89805.4">22672 14944 476 0,'0'-10'174'15,"-2"7"-108"-15,-10 3 15 0,0 3-66 16,0 10-10-16,0 5 6 16,6 1 0-16,6 5-7 15,6-1-3-15,17-3-1 16,9-2 1-16,12-4-4 15,5-6-34-15,7-8-65 16,2-2-155-16</inkml:trace>
  <inkml:trace contextRef="#ctx0" brushRef="#br0" timeOffset="90603.28">21681 14003 291 0,'-16'-10'146'15,"1"-3"-98"-15,1 3 29 16,5 1-15-16,5 1-8 0,4 3-9 16,0 2-6-16,13-5-18 15,14 5-11-15,11-4 5 16,16 2 2-16,14 1-13 16,18-1 10-16,15-3-5 15,11 1-3-15,12 2-6 16,8-2 1-16,0 0-1 0,-1 0 0 15,-9 1-1-15,-8-1-6 16,-16 0 0-16,-18 3-3 16,-23 1 5-16,-23 3-35 15,-25 0-56-15,-14 0-18 16,-29 2-24-16</inkml:trace>
  <inkml:trace contextRef="#ctx0" brushRef="#br0" timeOffset="91071.28">21995 14213 436 0,'0'-13'227'0,"0"-3"-206"0,8-2 19 15,11 5 9-15,3 1-8 16,3 7-26-16,-6 5-15 16,1 3 4-16,-3 13 0 15,-10 6-6-15,-4 2 0 16,-3 5-17-16,0-4-7 16,-3-4 2-16,-7-4 10 0,1-10 10 15,2-6 7-15,0-1 2 16,6-14 16-16,1-5-7 15,0-6-1-15,7 0 2 0,5 0-1 16,3 5-10-16,-7 2 4 16,3 8 3-16,-3 6-6 15,-3 4-2-15,0 7-3 16,-1 13-1-16,1 3 2 16,3 9 0-16,-5 2-2 15,3 3 2-15,2-1-3 0,-1-5-13 16,3-6-3-16,2-8-36 15,0-6-47-15,5-11-11 16,-2-4-70-16,4-13-121 16</inkml:trace>
  <inkml:trace contextRef="#ctx0" brushRef="#br0" timeOffset="91222.95">22378 14246 413 0,'5'-10'127'0,"-3"8"-35"0,-2 2-19 15,0 9-30-15,0 11-21 16,0 6 0-16,0 8-12 15,0 4-8-15,0-1-1 0,0-2-1 16,0 0-4-16,5-10-38 16,4-10-41-16,5-8 6 15,4-7-55-15,2-3-178 16</inkml:trace>
  <inkml:trace contextRef="#ctx0" brushRef="#br0" timeOffset="91409.76">22551 14294 248 0,'-17'-12'251'0,"-8"5"-219"16,-2 7 29-16,5 3-9 16,3 10-11-16,7 5-20 0,9-1-6 15,3 3-8-15,13 2-2 16,9-3 0-16,9-1-3 16,6-2-2-16,2-4-5 15,2-1-28-15,-7-4-22 16,-5-3-40-16,-7-4-107 0</inkml:trace>
  <inkml:trace contextRef="#ctx0" brushRef="#br0" timeOffset="91538.4">22694 14357 458 0,'12'0'83'0,"8"0"-80"0,2 0 18 15,6 4-11-15,1-2-7 16,0-2-32-16,-6 0-184 15</inkml:trace>
  <inkml:trace contextRef="#ctx0" brushRef="#br0" timeOffset="91678.69">22916 14278 437 0,'0'0'214'0,"0"0"-139"16,7 6-12-16,3 11-44 15,0 5 11-15,3 5-21 16,1 5-8-16,0 2-2 0,-3-6-36 15,2-6-105-15,-5-13-241 16</inkml:trace>
  <inkml:trace contextRef="#ctx0" brushRef="#br0" timeOffset="92148.82">22083 13524 600 0,'0'0'79'0,"0"-2"-23"16,0-4-5-16,0-1-37 16,2 0-13-16,3-4-18 15,4-6-60-15,2-3-32 0,1-7-149 16</inkml:trace>
  <inkml:trace contextRef="#ctx0" brushRef="#br0" timeOffset="92277.63">22171 13169 514 0,'-7'-9'43'16,"4"-1"-41"-16,1-1 0 15,2-2-4-15,2-1-55 16,8-2-164-16</inkml:trace>
  <inkml:trace contextRef="#ctx0" brushRef="#br0" timeOffset="92399.8">22241 12973 289 0,'-7'-8'316'0,"2"-2"-298"16,3-1 16-16,2 0-16 0,0-1-28 15,5-4-115-15,4-4-390 16</inkml:trace>
  <inkml:trace contextRef="#ctx0" brushRef="#br0" timeOffset="92882.6">21625 12459 289 0,'-19'0'133'0,"0"0"-93"16,5 0 42-16,6-4-18 16,8 1-10-16,0-2-11 0,21 1-22 15,11-2-16-15,17 1 6 16,12-4-1-16,16 2-3 16,11-2-4-16,14 0 2 15,8 0-2-15,7 0 0 16,3 2-1-16,2 0-3 0,-2 0 3 15,0 2-4-15,-5-1 3 16,-7 1-1-16,-7-1 0 16,-13 1 0-16,-15 0 0 15,-17 1 0-15,-17 3 0 16,-15-5-35-16,-21 1-33 16,-6-2 11-16,-26-7-75 0,-12-1-344 15</inkml:trace>
  <inkml:trace contextRef="#ctx0" brushRef="#br0" timeOffset="93446.06">21959 12023 245 0,'-2'-3'218'16,"-1"-2"-176"-16,3 0 29 15,0-1-19-15,5-1-13 16,10 3-19-16,7-1-6 15,7 2 2-15,3 1 8 16,1 2-9-16,-4 0-7 0,-4 7-7 16,-10 9 2-16,-12 3-7 15,-3 4 4-15,-5 1-5 16,-10-2-6-16,0-1-1 16,0-9 12-16,4-4 0 15,6-5 3-15,1-3 0 16,4-3 9-16,0-10 2 0,7-5-11 15,4-4-2-15,4-2 4 16,-3-1 3-16,0 3 1 16,0 2 4-16,-2 7 0 15,-3 1 1-15,1 10 2 16,-5 2-7-16,3 0-6 0,-3 12-3 16,0 3 1-16,3 8 1 15,2-1-2-15,2 3 0 16,0-1 1-16,4-1-1 15,1-2 1-15,-3-2-24 16,3-3-28-16,-1-8-70 0,-1-5-95 16</inkml:trace>
  <inkml:trace contextRef="#ctx0" brushRef="#br0" timeOffset="93616.87">22385 12088 570 0,'-4'-5'135'16,"-1"-1"-69"-16,3 4-5 15,2 2-25-15,5 4-15 16,8 8-4-16,7 11-2 16,2 3-9-16,2 9-2 15,-2 6-4-15,-2 15 0 16,-8 6-34-16,-5 4-77 0,-7 0-176 16</inkml:trace>
  <inkml:trace contextRef="#ctx0" brushRef="#br0" timeOffset="115017.12">8256 17412 515 0,'-17'7'62'0,"3"-6"-47"16,4 3 23-16,5 1-1 15,5-4-18-15,0 1-7 16,10 0 4-16,5 0 16 0,9 2-6 16,4-3-13-16,4 0-6 15,8 1-4-15,1 2-2 16,10 0-1-16,2-2 1 16,4 2-1-16,10-1 0 15,3-2 1-15,9 4-1 16,7-2 1-16,8 3-1 0,2 0 1 15,8 2 2-15,10-2-7 16,1-1 6-16,5 3-4 16,6-3 3-16,5 0 0 15,6 0-1-15,2 1-1 16,9-2 3-16,6-1-2 0,-1 2 1 16,-1 1-1-16,-2-1 0 15,-4 0 2-15,-5-1 3 16,-11 0 0-16,-6-1 0 15,-8 1-4-15,-13-1 1 16,-11 1-2-16,-11-3 2 0,-13 2-2 16,-12-1 0-16,-13-1 0 15,-15-1 0-15,-7 0 0 16,-11 0-2-16,-2 0-5 16,-3-3-12-16,-1-8-39 15,3-3-89-15,3-7-287 16</inkml:trace>
  <inkml:trace contextRef="#ctx0" brushRef="#br0" timeOffset="124721.49">12403 16210 161 0,'0'-22'9'0,"0"-3"52"16,-4 6-9-16,-1-2 9 16,-5 0-18-16,0 2-9 15,-2 0 2-15,-7 1-15 0,-1-2-7 16,-5 0-1-16,-6 3-6 15,-10 0-4-15,-3-4-3 16,-10 0 0-16,-7 0 1 16,-13-2-1-16,-5 1 2 15,-7-1-2-15,-9 0 0 16,-7-1-1-16,-8 2 2 0,-3 0-1 16,-2 3 1-16,-2-1 0 15,0 0-2-15,-2 2 0 16,5 2 3-16,-1 2-3 15,0 3 3-15,1 1-2 16,2 0-1-16,-3 5 0 0,-2 2-1 16,-2 1-1-1,0 2-3-15,-5 0 2 0,0 2 1 16,2 6-1-16,-2 3 4 16,7 0 0-16,-2 4-1 15,6-2 1-15,2 4 1 0,1-2-1 16,3 5 0-16,0 2 0 15,2 1 0-15,-5 4 0 16,4-1 0-16,0 5 0 16,4 1 2-16,0 2-2 15,10 0 2-15,6 3 2 0,8 1 2 16,8 2 1-16,13 3 4 16,7 0 2-16,8 3-7 15,5 2-2-15,10 1-3 16,0-2 2-16,6 3-2 15,1 0 0-15,1-1-1 0,5-1 1 16,3 0-1-16,0-3 0 16,5 1 2-1,4-3-2-15,2-5-2 0,0 1 4 16,7-2-2-16,8-1-2 16,4-2 4-16,6 0 1 15,4 0-2-15,3-1 3 0,4 2-3 16,3-1 1-16,7-1-1 15,-2-3-1-15,5 2 0 16,3-4-2-16,1-1 3 16,8-1-1-16,1-3 1 15,2 1-4-15,5-3 9 0,1 0-5 16,1-1-3-16,2 3 2 16,4-2 2-16,0 2-2 15,0 0 0-15,4 1 2 16,1 0-2-16,1-3-2 15,0-2 3-15,3 0 0 16,6-1-4-16,0 1 6 0,-2-4-3 16,6 0 1-16,-2 0-2 15,-1-2 2-15,-1-1 0 16,-3 1-1-16,2-2 0 16,3 0 1-16,1-1-2 0,1 1 1 15,-3-4 0-15,5 2 1 16,-4 0-1-16,-1 0 0 15,-5-6 0-15,-1 3-1 16,1-1 1-16,-6-3 0 16,-1-2-1-16,-1 0 2 15,-4 0 0-15,-3-2-2 0,-2-5 1 16,-1 0 1-16,-4-1-1 16,2 0 0-16,-2 1 0 15,-1-2 0-15,2-2 1 16,-1 2-1-16,-4 0 1 15,-1-3 0-15,-4-1-1 0,0 1 0 16,-1-5 1-16,-6 0-1 16,1 1 0-16,-1-6 1 15,-2 4 0-15,-1-2-2 16,-2-2 3-16,0 0-2 16,-2-5 1-16,-4 2 3 0,1-6-2 15,-3 0 4-15,0-3 0 16,-5 2 0-16,-1-2-4 15,-5 1 1-15,-4-2-1 16,-4 0-1-16,-6-1 0 16,0-1 1-16,-5 0 0 15,-1-5 2-15,0 2 8 0,-5-2-4 16,3 1-2-16,-2 0-2 16,-2-2 7-16,0-3-3 15,-11 1-1-15,-4-1-1 16,-12-8 0-16,-12 4-1 0,-9-5 0 15,-9 0-3-15,-17-4-2 16,-10 0 0-16,-11-2 0 16,-14 1-2-16,-5-3-44 15,-11 0-45-15,-2 2-63 16</inkml:trace>
  <inkml:trace contextRef="#ctx0" brushRef="#br0" timeOffset="126161.55">13552 17685 551 0,'-7'0'43'0,"3"0"2"16,2 0 3-16,2 0-3 15,2-2-23-15,9 0-14 0,7 2 0 16,3-1 1-16,6-1-4 16,5 2-4-16,7-2 1 15,5-1-2-15,5-1 3 16,10-1-3-16,9-1 2 16,9 1-1-16,9-2 0 0,6-1 2 15,10-2 2-15,8 2-2 16,5 0-1-16,9-1 0 15,0 2 0-15,10-1-1 16,-3 0 0-16,8 1-1 16,-5-2-1-16,3 3 2 15,-4-4-2-15,-8-1 3 0,-1 0-3 16,-9 2 0-16,-7 0 2 16,-12-5 0-16,-7 0-1 15,-13-2 0-15,-14 0 1 16,-10-2-1-16,-12-1 0 0,-8 2 1 15,-8 2 1-15,-5 0-2 16,-4 3 0-16,-3 1 2 16,-3 2-3-16,2 4 2 15,-4 0-2-15,-2 0 0 16,1 2 1-16,-1 1 0 16,-1 2 0-16,0-1-11 0,-1-1-11 15,1 1-29-15,-1-2-22 16,-1-4-20-16,-2-4-94 15</inkml:trace>
  <inkml:trace contextRef="#ctx0" brushRef="#br0" timeOffset="126432.93">16487 17170 81 0,'0'3'638'0,"0"-3"-617"16,0 0-23-16,10 2 5 15,5 3 26-15,7 1-10 16,4 3-10-16,1 1-4 16,3 5 0-16,1 1-1 15,-2 3-2-15,1 5 0 16,-4 5-2-16,-2 4 3 0,-9 5-1 16,-8 2 0-16,-7 5 1 15,-26 0-1-15,-18 5-1 16,-22-4-3-16,-21-3-40 15,-21-3-55-15,-12-8-29 16,-11-10-172-16</inkml:trace>
  <inkml:trace contextRef="#ctx0" brushRef="#br0" timeOffset="126959.07">13776 17429 363 0,'16'-9'58'16,"-2"5"-42"-16,3-1 21 16,-5-1 6-16,1 5-14 15,-6-3-6-15,-3 2 0 0,-4 2 6 16,0 0 8-16,-6 4-5 15,-12 8-19-15,-9 6-7 16,-5 5-4-16,-8 4 4 16,-4 0 3-16,2 2 11 15,1 0 6-15,7 2-8 0,4-3-5 16,8 1-4-16,13-3-5 16,7-1-4-16,2 0 0 15,20 0 3-15,11 2-1 16,10 3-1-16,9 3 0 15,9 2 1-15,4 6-2 16,4 6 0-16,-1 4 0 16,2 5-45-16,-1-1-72 0,-5-5-117 15</inkml:trace>
  <inkml:trace contextRef="#ctx0" brushRef="#br0" timeOffset="200466.53">7499 15527 572 0,'-22'0'60'16,"7"0"-9"-16,8 0-8 15,4 0-12-15,3 0-9 0,5 0-9 16,11 0-5-16,2 0 6 16,9 0-7-16,7 0-5 15,4 0-4-15,7 0 4 16,5 0-3-16,10 0 2 15,8 0 1-15,9 0-2 16,11 0 0-16,7 0 0 0,10 0 0 16,7 2 0-16,8 1 0 15,6 2 1-15,3 3-2 16,8-1 1-16,3 2 0 16,4 0 2-16,5-2-3 15,2 2 2-15,0-2-1 0,3 0-1 16,2 0 1-16,2-2 1 15,-3 3-2-15,1-1 1 16,0-3 0-16,2 1 0 16,-6-4 1-16,1 3 0 15,2-2-2-15,-6 2 1 0,3-2 0 16,1-2 1-16,-4 0-2 16,2 0 1-16,-2 0 0 15,1 0 2-15,0 0-3 16,-6 0 0-16,1 0 1 15,0-2 1-15,-3 0-1 16,2 0 1-16,-1 0-2 0,-2 0 2 16,0 0-2-16,-2 2 1 15,-3 0 1-15,1 0 0 16,-3 0-2-16,-3-1 1 16,1 1 0-16,-6 0 2 0,-6 0-2 15,-6-2-1-15,-6-1 1 16,-7-1 0-16,-10-1 1 15,-10-1-1-15,-13-3 1 16,-10 2-1-16,-15-2-1 16,-13-3-38-16,-15-5-90 0,-13-4-135 15</inkml:trace>
</inkml:ink>
</file>

<file path=ppt/ink/ink19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7T08:51:04.4040000"/>
    </inkml:context>
    <inkml:brush xml:id="br0">
      <inkml:brushProperty name="width" value="0.05292" units="cm"/>
      <inkml:brushProperty name="height" value="0.05292" units="cm"/>
      <inkml:brushProperty name="color" value="#FF0000"/>
    </inkml:brush>
  </inkml:definitions>
  <inkml:trace contextRef="#ctx0" brushRef="#br0">464 10199 570 0,'-3'-14'96'0,"0"2"-8"15,3 2-22-15,0 3-11 16,0 6-22-16,5 1-16 16,3 6-9-16,7 12-4 15,4 13 0-15,-2 8 4 0,1 8-2 16,2 6-4-16,0 3 0 15,0-3-2-15,-5-3 0 16,0-6 0-16,-3-6-1 16,1-6-13-16,-7-8-10 15,1-8-18-15,-5-6-25 0,-2-10-87 16,0-2-97-16</inkml:trace>
  <inkml:trace contextRef="#ctx0" brushRef="#br0" timeOffset="241.76">478 10199 752 0,'-2'-23'32'0,"2"5"-4"16,24 7-6-16,10 6 6 16,8 5-15-16,3 2-9 0,-3 15-4 15,-5 10 0-15,-10 8-1 16,-16-2-3-16,-11 4-2 15,-13-2-12-15,-17-5 5 16,-9-3 4-16,-2-7 4 16,0-5-9-16,7-4-26 15,7-6-40-15,11-5-37 0,14 0-150 16</inkml:trace>
  <inkml:trace contextRef="#ctx0" brushRef="#br0" timeOffset="533.17">806 10299 536 0,'-2'-3'25'0,"2"-7"-5"0,0 7 12 15,3 1-1-15,7 2 5 16,-3 0 7-16,2 0 12 15,-2 2-19-15,1 11-15 16,0 4 5-16,1 3 1 16,2 7-6-16,-2 5-6 0,1-2-9 15,2 4-2-15,-3-2-4 16,-1-3 1-16,-1-3-12 16,1-8-22-16,-4-7-33 15,-4-9-90-15,0-2-62 16</inkml:trace>
  <inkml:trace contextRef="#ctx0" brushRef="#br0" timeOffset="761.42">807 10278 699 0,'0'-11'66'0,"13"5"-28"0,8 5-18 15,13 1 7 1,5 7-12-16,5 7-8 0,0 8-1 15,-8 3-5-15,-9 5-1 16,-12 4-1-16,-15-1-6 16,-1 2-15-16,-21-3 7 0,-6-4 0 15,-7-1-1-15,1-9-9 16,3-8-32-16,6-6-32 16,10-4-57-16</inkml:trace>
  <inkml:trace contextRef="#ctx0" brushRef="#br0" timeOffset="1345.23">1187 10305 773 0,'-4'-8'52'0,"0"3"-37"15,4 5 16-15,0 0-7 16,2 7-20-16,9 9-8 0,-2 4 9 15,1 5-2-15,2 0-1 16,-5 1-1-16,0-4 0 16,-2-5-2-16,-2-4 3 15,-3-2-2-15,0-7 1 0,0-4 3 16,0 0 2-16,0-11 6 16,-3-9-4-16,-2-7-4 15,3-5-2-15,0-10-1 16,2-3 3-16,0 0-4 15,0 6 3-15,2 3-1 16,3 13 0-16,0 7 0 0,0 9 2 16,-2 5-1-16,4 2-3 15,2 11-5-15,4 8 3 16,1 6 0-16,3 5 4 16,2 3-3-16,1-1 1 15,0-2 0-15,-3-3 0 0,0-4-1 16,-3-3-5-16,-1-4-5 15,-6 0-5-15,-2-3-16 16,-5 1-27-16,0-4-55 16,-7 1-30-16,-6-2-229 15</inkml:trace>
  <inkml:trace contextRef="#ctx0" brushRef="#br0" timeOffset="1737.83">1275 10379 398 0,'-3'0'163'0,"3"0"-135"16,0 0 16-16,5 0 0 15,3-1-8-15,6-3-23 0,3 0-12 16,0-1 3-16,7 1-3 16,0-1-5-16,3-4-64 15,1 0-62-15,-2-1-208 16</inkml:trace>
  <inkml:trace contextRef="#ctx0" brushRef="#br0" timeOffset="1894.51">1581 10142 631 0,'0'-7'73'16,"-7"-2"-36"-16,7 4 24 0,0 5-33 15,0 0-17-15,10 0-20 16,2 0-17-16,4 8-27 16,2 3-94-16,-1 4-238 15</inkml:trace>
  <inkml:trace contextRef="#ctx0" brushRef="#br0" timeOffset="2033.2">1671 10433 571 0,'-7'7'77'0,"7"-5"-49"16,0-1-10-16,9-1-1 0,9 0-8 16,6 0-11-16,1-8-80 15,-2-9-141-15</inkml:trace>
  <inkml:trace contextRef="#ctx0" brushRef="#br0" timeOffset="2151.41">1727 10349 453 0,'-5'-3'275'15,"5"-7"-223"-15,18 2-24 16,16-7-19-16,16 1-10 16,11-6-25-16,8-3-117 15,-1 0-260-15</inkml:trace>
  <inkml:trace contextRef="#ctx0" brushRef="#br0" timeOffset="2635.07">551 10824 607 0,'-9'2'84'16,"7"-2"-64"-16,2 0 30 15,23 0-28-15,16 0 6 0,8-1-2 16,18-6 4-16,14-4-9 16,11 1-8-16,5-1-4 15,6-3-2-15,-1-1-5 16,0-1-2-16,-9 0 0 15,-7 2 1-15,-10-1-2 16,-13-2-2-16,-13 2 0 0,-8 1-4 16,-11 6-1-16,-13-4-5 15,-8 6-14-15,-8 2-6 16,-8 4-20-16,-19 0-64 16,-11 4-58-16</inkml:trace>
  <inkml:trace contextRef="#ctx0" brushRef="#br0" timeOffset="2886.43">714 10939 458 0,'-29'10'151'0,"17"-4"-135"16,12-6 8-16,18 0 10 16,23 0 39-16,17-6-20 15,17-4-20-15,13-4-6 16,5 0-9-16,8-3-8 15,0 3-5-15,-9 0-3 0,-12 2-1 16,-9-1-1-16,-18 4 0 16,-13 1-1-16,-14 2-4 15,-11 2-10-15,-10 4-19 16,-5 0-24-16,-12 0-88 16,-8 0-323-16</inkml:trace>
  <inkml:trace contextRef="#ctx0" brushRef="#br0" timeOffset="7039.22">4776 4356 634 0,'-4'-4'32'15,"-11"-2"-31"-15,-7 5 9 16,-7 1 3-16,-8 0-9 16,-7 0-1-16,-6 3 7 0,-4 8 0 15,-3-1 11-15,-1 5-6 16,7 1 2-16,3 2 5 16,13 0-7-16,8-2-14 15,10 1 5-15,17 1-4 16,6-2-1-16,25 4 1 0,10-2 2 15,13 2 1-15,5-2-3 16,4 1-1-16,2-1 0 16,-10-2 2-16,-8 4-6 15,-8-3 3-15,-17 3-1 16,-12 1-9-16,-10 1-10 0,-19-1 11 16,-17 3-6-16,-16-3-3 15,-6 2 7-15,-6-2 8 16,-1-3 6-16,6 1 1 15,12-6 17-15,9 0 0 16,16-1-6-16,15-2-18 16,7 0 5-16,20 1-2 0,14-2 4 15,19 1-2-15,8-3 1 16,10-1-2-16,4-2 1 16,0-3 0-16,-4-1 1 15,-6 0-11-15,-8-3-86 16,-8-12-78-16</inkml:trace>
  <inkml:trace contextRef="#ctx0" brushRef="#br0" timeOffset="7490.46">5171 4587 688 0,'-5'0'57'0,"5"0"-35"16,0 0 38-16,12-1-44 15,12-3-9-15,4 1-4 16,10-1-1-16,7 2-2 0,0 2 0 16,0 0-37-16,-7 0-80 15,-15 0-59-15,-12 2-240 16</inkml:trace>
  <inkml:trace contextRef="#ctx0" brushRef="#br0" timeOffset="7594.79">5268 4679 603 0,'-10'3'41'15,"10"-3"-29"-15,17 0 13 16,21 0-20-16,16 0-4 16,13-11-41-16,6-1-97 15</inkml:trace>
  <inkml:trace contextRef="#ctx0" brushRef="#br0" timeOffset="8144.01">6024 4321 637 0,'14'-19'15'16,"5"-2"-17"-16,4-4 32 16,2 0 13-16,2 0-10 0,-7 1-19 15,-6 5 2-15,-6-1-6 16,-8 4 13-16,-2 6-7 15,-18 4-12-15,-9 2-6 16,-3 4 0-16,-6 2 4 16,1 11-1-16,5 7 0 15,10 6-2-15,7 2 0 0,11 8 1 16,4 4-4-16,17-1 3 16,5 4 0-16,6 1-2 15,-5-1-6-15,-3 0-3 16,-11-2-35-16,-9-3-42 0,-17-4 33 15,-12-8 8-15,-10-8 39 16,0-6 16-16,3-8 34 16,7-4 13-16,8 0 2 15,12 0-10-15,9 0-20 16,17 0-21-16,16 7-13 0,12 8 6 16,9 3 3-16,4 8-4 15,-9 6-15-15,-1 7-11 16,-18 8 7-16,-11-1 15 15,-14 2 5-15,-5-1 3 16,0-5 2-16,-8-6 19 16,1-7 19-16,3-6-25 15,4-6-8-15,4-4-6 0,14-3-2 16,8-6-9-16,13-4-67 16,3-2-70-16,11-15-299 15</inkml:trace>
  <inkml:trace contextRef="#ctx0" brushRef="#br0" timeOffset="8542.27">6735 4563 427 0,'-11'-22'212'16,"1"-1"-204"-16,-4 5 3 15,2 4 41-15,-2 3-15 16,-2 5-29-16,-5 5-6 15,-3 1-2-15,-5 9-1 16,-1 12-1-16,-1 6 0 16,3 1 1-16,4 8-1 0,7-2 1 15,7-2-3-15,8-3 1 16,2-10-2-16,13-2-2 16,8-8 2-16,8-8-2 15,3-1-1-15,3-12 0 16,3-6 0-16,-8-5 10 0,-3-1 2 15,-6 1 0-15,-2 3 29 16,-11 5 14-16,-1 4-18 16,-2 6 10-16,-4 5-13 15,-1 0-17-15,6 8-10 16,-5 10-3-16,6 9 2 0,0 3 2 16,3 5 0-16,2 3-7 15,0-2-48-15,5-4-83 16,-1-10-98-16</inkml:trace>
  <inkml:trace contextRef="#ctx0" brushRef="#br0" timeOffset="8688.69">6992 4764 686 0,'0'0'129'16,"0"-2"-113"-16,0 2 6 15,0 2-11-15,0 14-12 0,0 4-2 16,0 5-7-16,0 2-61 15,-4-6-124-15</inkml:trace>
  <inkml:trace contextRef="#ctx0" brushRef="#br0" timeOffset="9282.94">7226 4237 629 0,'0'-10'68'0,"0"-1"-22"0,0 6 19 16,1 5-24-16,-1 0-27 16,4 14-18-16,3 7 1 15,2 8 5-15,2 7-1 16,3 7 0-16,1 1 0 15,0 5 0-15,2-3-1 16,-5-2 0-16,0-4 0 0,-7-7 1 16,2-8-2-16,-4-5-3 15,-1-11-5-15,0-7 7 16,3-2 4-16,6-6 5 16,3-6-5-16,8-4 1 0,5 2-2 15,2 1-1-15,2 6 0 16,-1 7-1-16,-1 0 0 15,-8 9 0-15,-5 7 0 16,-10 2-4-16,-6 5 2 16,-9-2-4-16,-16 1 4 0,-9-2-2 15,-2-6 1-15,-1-3 2 16,3-6 2-16,7-3-9 16,10-2-7-16,15-4-44 15,4-10-52-15,25-2-105 16</inkml:trace>
  <inkml:trace contextRef="#ctx0" brushRef="#br0" timeOffset="9441.33">7933 4634 736 0,'11'5'57'0,"-10"4"-47"16,-1 2 36-16,-3 3-17 0,-4 6-16 15,-3 5-9-15,2 0-4 16,1 3 0-16,3-2-20 15,2-6-59-15,2-8-122 16</inkml:trace>
  <inkml:trace contextRef="#ctx0" brushRef="#br0" timeOffset="9724.91">8425 4337 639 0,'-3'-10'69'15,"-9"1"-55"-15,-7 9 44 16,-3 0-29-16,-5 16-23 0,-1 7-4 16,-3 7-4-16,4 8 6 15,6 3-1-15,10 0-2 16,9 2-2-16,4-6 1 15,20-3-1-15,13-5-2 16,12-10-16-16,8-4-11 16,10-14-46-16,2-1-47 0,-2-16-271 15</inkml:trace>
  <inkml:trace contextRef="#ctx0" brushRef="#br0" timeOffset="10202.18">8690 4086 325 0,'8'-19'307'0,"6"2"-271"0,6 4 20 16,3 5 7-16,2 8-40 15,1 0-12-15,-5 9-7 16,0 12-2-16,-4 10-1 15,-7 6-1-15,-8 6-1 16,-2 3 1-16,-7-1 2 0,-8-4-4 16,-2-2 2-16,1-9 0 15,3-3 3-15,4-4-3 16,8-5 1-16,1-1-1 16,8-5-1-16,14-5-4 15,0-2-3-15,2-3 0 0,0 0 5 16,-6-2-2-1,-7 0 4-15,-8 0 2 0,-3 0 2 16,-1 3 3-16,-10 8-1 16,3 5 0-16,1 7-7 15,5 8 9-15,2 4-3 0,6 7 0 16,10 2 3-16,4-1-2 16,3 2-5-16,-5-5 0 15,-5-5 0-15,-12-3 1 16,-4-7-2-16,-26-5-5 15,-15-7-2-15,-16-2 2 16,-11-4-63-16,-9-5-97 0</inkml:trace>
  <inkml:trace contextRef="#ctx0" brushRef="#br0" timeOffset="19832.73">3439 10140 372 0,'1'-12'238'15,"1"-3"-195"-15,-2 3-11 16,0 1 25-16,0 4-16 16,-7 0-25-16,-6 4-7 15,-3 3 0-15,-7 0-5 16,-8 5-2-16,-1 7 0 0,-4 8-2 15,4 1 2-15,1 3 2 16,11-1 3-16,6 2-1 16,8 0-3-16,6 0-1 15,17-2 1-15,8-2 1 0,14 0 0 16,8 1-1-16,5-2-1 16,2 3 2-16,0-1-4 15,-4 2 1-15,-7 1 0 16,-7 6-2-16,-9-1 0 15,-9-2-1-15,-9-1-7 16,-9-1-4-16,0-5 3 16,-16-4 4-16,-13-5 5 0,-5-6-2 15,-11-3 3-15,-7-3 0 16,-2-3 1-16,3-9 0 16,2-10 2-16,8-3 5 15,10-3 0-15,16-2-5 0,15-1-1 16,7 2-6-16,25 1-6 15,16 6-13-15,8 2-34 16,6 0-35-16,1 2-129 16</inkml:trace>
  <inkml:trace contextRef="#ctx0" brushRef="#br0" timeOffset="20186.64">4065 10021 679 0,'-14'-11'66'0,"-6"7"-36"16,-4 4 6-16,2 4-30 16,-4 15 5-16,1 15-9 15,0 9-1-15,3 16 4 0,3 5 3 16,6 10-2-16,7 4-2 16,6-3-3-16,4-2-1 15,18-10-1-15,7-9 0 16,10-13-7-16,8-12-15 0,4-15-46 15,3-14-137 1</inkml:trace>
  <inkml:trace contextRef="#ctx0" brushRef="#br0" timeOffset="21433.82">4207 10149 214 0,'-5'-14'337'16,"1"0"-267"-16,2 1 12 16,2 6 5-16,0 2-43 15,0 3-13-15,0 2-13 16,0 0-9-16,0 16-9 15,2 7 2-15,9 9 3 0,1 11 3 16,0 5 0-16,5 7-2 16,0 4-1-16,0-1-1 15,3-3-3-15,-4-6 0 16,2-3 0-16,-4-9 1 16,-1-6-3-16,-4-13 1 0,-2-3-10 15,-1-7-27 1,-6-6-25-16,0-2-37 0,0-5-32 15,0-11-165-15</inkml:trace>
  <inkml:trace contextRef="#ctx0" brushRef="#br0" timeOffset="21755.75">4209 10270 653 0,'0'-17'45'0,"12"2"-2"16,10 3 0-16,5 7-24 0,4 5-2 16,3 0-11-16,-2 7 0 15,-3 8 3 1,-8 5-6-16,-8 2-2 0,-10-1-3 15,-3 1 2-15,-10-4-2 16,-10-3-2-16,-7-2 3 16,-1-2-3-16,-2-6-7 0,1 2-16 15,10-4-38-15,1-1-36 16,9-2-37-16,9 0-211 16</inkml:trace>
  <inkml:trace contextRef="#ctx0" brushRef="#br0" timeOffset="21947.16">4669 10499 608 0,'12'5'118'0,"-7"1"-84"16,-1 1 8-16,2 0 2 15,-1 5-19-15,-3 1-19 16,-2 6-5-16,0 1-1 15,-12 0-11-15,-5 2-79 16,-10-3-168-16</inkml:trace>
  <inkml:trace contextRef="#ctx0" brushRef="#br0" timeOffset="24975.27">5249 10196 179 0,'3'-10'185'16,"-3"2"-106"-16,2-1-2 15,-2 0-17-15,0 2-2 16,0 0-8-16,0 1-6 0,-3 2-4 15,-9 4-25-15,0 0 2 16,-5 4-8-16,-5 9-1 16,-2 5 0-16,-3 7-1 15,0 5 1-15,4 0-2 16,2 2 2-16,4 0-8 0,8 1 2 16,9-5-1-16,0-4-1 15,11-7 0-15,12-1 0 16,6-4 1-16,5-4-1 15,4-3 3-15,4-5-5 16,-1 0-11-16,-2 0-26 16,-3 0-41-16,-6-3-61 0,-8-7-99 15</inkml:trace>
  <inkml:trace contextRef="#ctx0" brushRef="#br0" timeOffset="25171.32">5056 10386 517 0,'-5'0'138'15,"5"-1"-103"-15,10-6 20 16,14-1-36-16,12 1-8 16,5 2-11-16,7 0 2 0,3 1-1 15,-2 2-25-15,-3 1-85 16,-8 1-78-16</inkml:trace>
  <inkml:trace contextRef="#ctx0" brushRef="#br0" timeOffset="25321.4">5641 10442 633 0,'0'8'77'15,"0"5"-12"-15,0-1-20 0,-3 3-27 16,-6 5-14-16,1-5-8 15,0 0-60-15,1-6-124 16</inkml:trace>
  <inkml:trace contextRef="#ctx0" brushRef="#br0" timeOffset="25681.02">6208 10158 463 0,'14'-16'105'16,"-8"2"-87"-16,1 5 23 16,-6 1 14-16,-1 5-23 15,-11 3-12-15,-10 0-8 0,-6 5 6 16,-7 10 4-16,-4 4-6 15,0 7-2-15,2 6 3 16,8 1-7-16,4-1-4 16,8 4 3-16,11-4-7 0,5-2-1 15,7-2 1 1,12-6-3-16,12-2 0 0,5-6-1 16,5-5-6-16,6-5-12 15,0-4-10-15,-3 0-26 16,-4-4-7-16,-6-7-44 0,-12-3-114 15</inkml:trace>
  <inkml:trace contextRef="#ctx0" brushRef="#br0" timeOffset="25873.97">5963 10331 676 0,'2'-7'52'15,"17"-2"-21"-15,12 2 13 16,14 2-22-16,9-1-11 16,4 2-9-16,2 1-2 0,-1-1-2 15,-5-3-40 1,-6-2-109-16,-14-5-124 0</inkml:trace>
  <inkml:trace contextRef="#ctx0" brushRef="#br0" timeOffset="26080.9">6468 10060 462 0,'0'-5'234'16,"5"-1"-170"-16,11 6-18 15,10 0-9-15,-2 11-4 16,7 8-18-16,-3 13-8 0,3 12 3 16,-7 7-5-16,-10 8-3 15,-7 5-2-15,-7 0 0 16,-1-5-2-16,-19-7-15 15,-13-6-7-15,-4-10-14 16,-9-14-29-16,-2-8-133 16</inkml:trace>
  <inkml:trace contextRef="#ctx0" brushRef="#br0" timeOffset="26614.5">7043 10224 282 0,'-4'2'363'0,"-7"-2"-307"15,11 0 21-15,0 0-33 16,13 0-18-16,8 0-3 15,7 0-14-15,9 0-1 16,2 0-5-16,4 0-3 0,1 0-2 16,-7 5-26-16,-6 4-39 15,-14 0-65-15,-9 0-88 16</inkml:trace>
  <inkml:trace contextRef="#ctx0" brushRef="#br0" timeOffset="26748.16">7055 10408 410 0,'-2'5'245'16,"4"-5"-219"-16,25 0-1 16,12 0-4-16,15 0-5 0,12-7-18 15,7-3-6 1,-3-5-55-16,-4-5-154 0</inkml:trace>
  <inkml:trace contextRef="#ctx0" brushRef="#br0" timeOffset="27177.3">8107 9899 502 0,'0'-19'88'15,"0"-1"-30"-15,-4 7 16 16,-6 6-13-16,-8 6-37 0,-8 1-17 15,-2 16-6-15,-7 11 3 16,3 12 5 0,-5 11 4-16,3 10-1 0,1 10-2 15,10 3-4-15,7 0-3 16,9-5-2-16,7-9-3 16,16-11 1-16,14-10-2 0,11-10 0 15,6-11-12-15,8-7-41 16,1-10-79-16,0-5-167 15</inkml:trace>
  <inkml:trace contextRef="#ctx0" brushRef="#br0" timeOffset="27789.17">8465 10128 125 0,'0'-20'427'16,"0"2"-374"-16,-6-3 2 16,-7 3-8-16,-2 2-2 0,-4 5-22 15,-6 4-8-15,2 5 0 16,-4 2-7-16,2 8-5 15,-2 9-3-15,5 3 1 16,8 3 0-16,5-1-4 16,6 1 3-16,3-4-3 0,14-3 0 15,6-5 2-15,1-4-1 16,4-7-2-16,-1 0-3 16,-1-5-1-16,-2-8 7 15,-4-4 3-15,-3-1 0 16,-3 0 4-16,1 0 8 0,-5 4 6 15,-1 1 5-15,1 4-8 16,-5 6-3-16,3 3-5 16,0 0-7-16,4 10-4 15,-1 12 0-15,3 4 1 16,-5 12 2-16,4 7-1 0,-3 1 0 16,0 0-1-16,-2 1 0 15,2-8-4-15,-1-5 1 16,1-11 1-16,0-6 3 15,0-9 0-15,3-6-1 16,-1-2 4-16,1-4 3 16,5-12-1-16,-1-5 4 0,4-6 0 15,-2-3-1-15,4-2-6 16,-2 2-1-16,-2 2-1 16,-1 7-2-16,-3 5-21 15,-2 8-35-15,-2 3-95 16,-1 5-133-16</inkml:trace>
  <inkml:trace contextRef="#ctx0" brushRef="#br0" timeOffset="27956.89">8946 10360 710 0,'2'3'82'15,"0"2"-49"-15,-1 5 0 16,-1 4-6-16,0 4-21 15,0 5-6-15,-15 4-18 16,-4-1-56-16,-9-4-175 0</inkml:trace>
  <inkml:trace contextRef="#ctx0" brushRef="#br0" timeOffset="28888.64">7767 9651 332 0,'-15'-11'106'0,"-2"1"-40"0,3-1-4 15,-1 4-4-15,1 2-4 16,-2 1-16-16,0 4-1 15,-2 0-16-15,-3 7-15 16,-1 8-1-16,2 6 3 16,1 5 2-16,4 7-1 15,5 4-4-15,8 4 0 0,2 6-1 16,10-4-1-16,12 1-2 16,5 1-2-16,5-4 2 15,1-2-1-15,-1-2 0 16,-8-3-10-16,-12-3-20 0,-7-4-6 15,-5-2 8-15,-14-8 1 16,-8-2 15-16,-1-5 11 16,3-5 2-16,6-1 1 15,3-2 7-15,9 5 3 16,2 0-12-16,13 8-2 16,8 4 1-16,3 4 2 0,-3 8-13 15,-1 4-49-15,-11 7 1 16,-9 2 13-16,-7 1 14 15,-15-1 24-15,-2-3 12 16,-2-3 53-16,6-10 15 16,10 0-19-16,10-10-20 0,12-3-21 15,18-3-6-15,19 1-5 16,14-6-47-16,10-2-85 16,10-3-358-16</inkml:trace>
  <inkml:trace contextRef="#ctx0" brushRef="#br0" timeOffset="30453.95">9367 9956 476 0,'0'-12'94'15,"0"0"-57"-15,-1 1 33 16,-8 0-27-16,-1 4 4 0,-4 1-24 16,-5 4-11-16,-3 2 3 15,-3 0-10-15,0 13-4 16,-1 2-1-16,0 2 0 16,5 5 0-16,7-3 0 15,9 5-1-15,5-3 1 16,7 4 0-16,17-2 1 0,10 0 2 15,1 3-1-15,9 0 1 16,1 3-4-16,-2 1 2 16,-2 0 0-16,-8-1-2 15,-8 0 3-15,-8-7-4 16,-14 0 0-16,-3-6 1 0,-20-5 1 16,-7-3 0-16,-9-4 4 15,-3-2-4-15,-3-2-4 16,3 0 1-16,3-11-2 15,7-1-18-15,11-4-42 16,7-2-31-16,11-5-113 16</inkml:trace>
  <inkml:trace contextRef="#ctx0" brushRef="#br0" timeOffset="30831.62">9641 9753 619 0,'0'-11'110'15,"0"4"-54"-15,5 7-6 16,15 0-24-16,7 16-17 0,5 11 3 16,11 8-2-16,1 12-3 15,-3 8-1-15,-1 6-7 16,-6 5 3-16,-8 2-2 16,-11-5 0-16,-8-3-2 15,-7-10-1-15,-9-7-3 16,-15-11-2-16,-4-7-8 15,-6-11-9-15,-6-5-6 0,0-9-39 16,4-1-62-16,6-19-108 16</inkml:trace>
  <inkml:trace contextRef="#ctx0" brushRef="#br0" timeOffset="31459.28">10154 9458 420 0,'-7'-15'290'0,"6"2"-266"0,1 5 25 16,17 8-19-16,12 6-24 16,3 12-4-16,6 11-3 15,4 4 1-15,-5 9 0 16,-8 2 0-16,-13 4-1 15,-10 2 0-15,-6-3-1 0,-17 1 2 16,-6-5 0-16,2-4 2 16,-1-3-2-16,7-8 1 15,4-3-2-15,11-7 2 16,0-2 0-16,19-3-1 16,10-6-1-16,3-2 3 0,4-1-2 15,-6-1-7 1,-6-1-17-16,-10-2 17 0,-14 2 8 15,-2 3 7-15,-16 2 10 16,-5 6 1-16,3 3 5 16,0 7-4-16,8 9-7 0,8 5-11 15,6 8 1-15,15 5-2 16,9 4 1-16,6-3-1 16,0 3 1-16,-1-8-3 15,-8-3 2-15,-12-4-2 16,-11-7-7-16,-16-3-3 0,-25-5 3 15,-20-5-21-15,-18-4-25 16,-8-2-36-16,-4-6-40 16</inkml:trace>
  <inkml:trace contextRef="#ctx0" brushRef="#br0" timeOffset="47848.43">3469 11574 272 0,'0'-20'340'0,"-15"1"-318"16,-6 3 12-16,-2 6 13 16,-4 0 6-16,-6 8-28 15,-2 2-8-15,-3 6 3 16,1 8-6-16,3 6-7 16,6 5 0-16,5 4-2 0,12 2-1 15,9 3-5-15,4 2 2 16,18 1 1-16,10-2-3 15,10 0 1-15,7-5 1 16,4-1-1-16,0-2 3 16,-7-2-2-16,-5-2 0 0,-12 0-2 15,-15 0-3-15,-12-2-5 16,-7-1-5-16,-24-2-1 16,-12-4 5-16,-9-2 10 15,-4-11 0-15,1-1 0 16,2-4 4-16,12-13 8 0,11-4 3 15,13-4-9-15,15 0-6 16,9 1-7 0,23-1-26-16,15 2-62 0,9 1-65 15</inkml:trace>
  <inkml:trace contextRef="#ctx0" brushRef="#br0" timeOffset="48189.92">3953 11487 713 0,'-12'-9'69'16,"-8"0"-58"-16,-4 9 16 16,-3 3-4-16,-2 19-6 15,0 8-13-15,4 15-2 16,1 8 2-16,12 10 1 16,8 3-2-16,4-1-4 0,18 2 0 15,12-9 0-15,14-6-4 16,4-5-25-16,3-15-34 15,6-11-77-15,3-14-276 16</inkml:trace>
  <inkml:trace contextRef="#ctx0" brushRef="#br0" timeOffset="48757.15">4148 11578 473 0,'0'-7'63'16,"-4"-2"-31"-16,1 4 12 0,-2 2-23 16,5 3-15-16,-1 0-12 15,1 0-28-15,0 8-4 16,0-1-40-16,0-2-107 16</inkml:trace>
  <inkml:trace contextRef="#ctx0" brushRef="#br0" timeOffset="49357.86">4252 11746 452 0,'1'0'142'15,"1"-4"-109"-15,-2-6 26 0,2-3-7 16,-2-2-8-16,0 2-34 16,0-4 2-16,-9 1-2 15,-9 4-6-15,2 1-2 16,-6 4-3-16,-5 5 1 16,-2 2 0-16,2 9-2 0,0 9-2 15,3 5 5-15,0 2-2 16,11 3-1-16,5-4-2 15,6 1 2-15,2-6-3 16,6-6 1-16,8-7 2 16,6-3 1-16,-1-3 3 15,3-3 1-15,0-9 0 0,0-2 0 16,-1-2-1-16,-3 0 3 16,-1 2 10-16,-2 3 3 15,-4 6-4-15,1 3-4 16,4 2-6-16,-3 9-5 0,1 10-2 15,2 6 2-15,1 6 1 16,3 5 1-16,-6 3-2 16,2-4 2-16,-2 1-1 15,-2-7 0-15,-2-10 0 16,-3-3 1-16,0-7-1 0,-3-9 1 16,1 0 7-16,-1-13 20 15,0-9-4-15,1-4-6 16,2-6-2-16,0-1-7 15,1-4-2-15,2 4-5 16,-1 4-2-16,-2 8-1 16,6 9-17-16,-3 10-38 15,4 2-67-15,1 5-121 0</inkml:trace>
  <inkml:trace contextRef="#ctx0" brushRef="#br0" timeOffset="49509.2">4812 11958 60 0,'13'10'641'16,"-11"-8"-558"-16,-2 1-23 16,0 3-23-16,0 3-18 15,0 6-15-15,0 4-3 16,-2 3-6-16,0 2-52 16,0-6-134-16</inkml:trace>
  <inkml:trace contextRef="#ctx0" brushRef="#br0" timeOffset="50124.3">5286 11816 366 0,'7'-13'168'0,"-1"-5"-124"16,-3 0 21-16,-1-3-7 0,-2 3 1 15,0-4-55-15,-11 5 8 16,-7 2 4-16,-5 6-10 16,-7 6-5-16,-4 3 1 15,-5 9-4-15,2 11 2 16,3 4 0-16,7 5-1 0,5 3 0 15,11-4-1-15,10 0 1 16,1-9-3-16,18-9-2 16,8-5 1-16,5-5 5 15,5 0 3-15,0-12 0 16,0-6-2-16,-4-3-1 0,-3 2 0 16,-7 1 1-16,-6 4 22 15,-3 3 7-15,-8 7-2 16,0 4-9-16,-1 5-14 15,-1 13-9-15,-1 7 8 16,5 4-2-16,2 6-1 16,2 1-3-16,5-1-9 0,4-3-41 15,5-10-23-15,5-8-74 16,1-10-145-16</inkml:trace>
  <inkml:trace contextRef="#ctx0" brushRef="#br0" timeOffset="50263.15">5758 11897 604 0,'4'-4'108'16,"-4"4"-35"-16,-2 0-26 16,-5 6-26-16,-3 10-2 15,-2 2-16-15,0 7-2 0,5 0-9 16,3-5-49-16,4-3-119 16,4-9-249-16</inkml:trace>
  <inkml:trace contextRef="#ctx0" brushRef="#br0" timeOffset="50641.71">6223 11654 715 0,'0'-22'54'0,"-14"2"-17"0,-7 9-11 15,-7 9-7-15,-4 2-12 16,-2 11-7-16,4 11 0 15,-1 6-2-15,6 4 4 16,9 2-6-16,8-4 4 16,8-1-3-16,0-8 0 15,13-6-4-15,9-10-2 0,3-5 5 16,3-4 3-16,3-12 1 16,-1-5-2-16,-1-3 3 15,-3 1 1-15,-8 2-3 16,-4 3 3-16,-6 6 9 15,-1 7 3-15,-6 5-2 16,1 1-7-16,3 15-7 0,1 2 5 16,2 7-3-16,4 2 0 15,2 0 1-15,7-2-2 16,1-6-24-16,1-5-40 16,0-7-59-16,-1-7-50 0</inkml:trace>
  <inkml:trace contextRef="#ctx0" brushRef="#br0" timeOffset="50847.86">6446 11494 458 0,'6'-7'206'0,"4"7"-166"16,3 5 8-16,7 20-12 16,1 11 1-16,-1 8-10 15,0 12-16-15,-6 5 0 16,-6 3-6-16,-8 1-3 15,0-2-1-15,-14-3 0 0,-1-10-2 16,-9-8-15-16,-3-12-30 16,-2-16-67-16,0-14-154 15</inkml:trace>
  <inkml:trace contextRef="#ctx0" brushRef="#br0" timeOffset="51247.5">7039 11711 667 0,'0'0'66'15,"2"0"-23"-15,19-5 1 16,11 2-25-16,10-1 5 0,8 4-18 16,5 0-5-16,3-2-1 15,-7 8-24-15,-14 1-98 16,-13 2-65-16</inkml:trace>
  <inkml:trace contextRef="#ctx0" brushRef="#br0" timeOffset="51354.34">7193 11853 594 0,'-14'5'81'0,"14"-5"-60"16,20 0-17-16,26 0-2 16,15-7-13-16,15-8-91 15,12-2-229-15</inkml:trace>
  <inkml:trace contextRef="#ctx0" brushRef="#br0" timeOffset="52094.37">8042 11435 403 0,'20'-18'76'15,"-7"-2"-4"-15,1-1 0 16,-7-2-12-16,-7 1-30 16,0 3 13-16,-10 5-15 0,-8 3-13 15,-8 5-5 1,1 6 1-16,-6 0-2 0,5 17-6 15,-1 2 0-15,5 10-1 16,6 1 1-16,5 8-3 16,11-1 0-16,0 3 1 0,9-1-1 15,11 0 2-15,4-4-2 16,1 0-1-16,-2-9 1 16,-3-2-9-16,-10-5-2 15,-5-5-5-15,-5-3-13 16,-8-2 13-16,-10-4 14 15,0 2 2-15,1 0-3 0,2 3 3 16,4 1 0-16,8 1 0 16,3 4-2-16,5 3 0 15,12 3-1-15,-2 3-11 16,1 0-2-16,-3-2 0 16,-6 4 12-16,-7-2-7 0,0-4 10 15,0 2 7 1,-5-5-14-16,5-2 32 0,0 0-5 15,10-1-4-15,12-2-8 16,10-3 0-16,8-2-16 16,5-2-65-16,3-6-138 0</inkml:trace>
  <inkml:trace contextRef="#ctx0" brushRef="#br0" timeOffset="52621.06">8653 11433 597 0,'-17'-5'102'0,"-7"3"-57"16,-7 2-4-1,1 11-16-15,-1 12-4 0,-3 9-13 16,0 13-1-16,9 7 0 15,10 6-2-15,8 1-4 16,7 0-2-16,12-8-1 0,17-6-24 16,8-13-12-16,6-10-9 15,1-11-37-15,3-11-28 16,-2-2-120-16</inkml:trace>
  <inkml:trace contextRef="#ctx0" brushRef="#br0" timeOffset="53055.1">8992 11574 576 0,'-5'-23'72'0,"-17"4"-12"15,-5 4 6-15,-7 8-47 0,-3 6-3 16,-1 1-11-16,4 6-2 16,5 12 0-16,8 3-4 15,10 3 0-15,11 1 0 16,4-2-2-16,11-5-6 15,12-4-9-15,6-8 7 0,-3-5-1 16,1-1 3-16,-1-7 9 16,-8-5 4-16,-2-1-7 15,-6 2 16-15,-5 3 15 16,-6 3-3-16,2 5-3 16,-4 1-12-16,-1 15-14 0,2 7 4 15,2 10 1-15,-3 4-1 16,3 4-1-16,-1 0 1 15,4-6 1-15,-1-3-1 16,1-9-1-16,-1-8 2 16,1-10-1-16,1-5 2 0,4-7 16 15,2-11 5-15,2-8 0 16,3-5-5-16,1-4-8 16,2-3-2-16,-4 8-6 15,2 3-3-15,-2 7-18 16,0 8-25-16,-4 9-77 15,-1 3-165-15</inkml:trace>
  <inkml:trace contextRef="#ctx0" brushRef="#br0" timeOffset="53198.93">9408 11836 572 0,'0'4'112'0,"0"-1"-33"15,0 5-21-15,0 1-33 16,0 3-18-16,0 2-7 15,0 1-22-15,5-1-61 16,-2-5-98-16</inkml:trace>
  <inkml:trace contextRef="#ctx0" brushRef="#br0" timeOffset="53477.36">9829 11481 753 0,'-19'-9'19'16,"-7"8"-14"-16,-1 1 4 15,0 12 3-15,2 14-7 16,0 4-4-16,7 5 0 16,5 3-1-16,6 1 0 0,6 1 0 15,1-5-1-15,6-8 1 16,11-2 0-16,5-7 0 15,1-4-2-15,4-8-1 16,5 0-10-16,-2-6-14 16,1 0-44-16,-4-6-10 0,-5-9-154 15</inkml:trace>
  <inkml:trace contextRef="#ctx0" brushRef="#br0" timeOffset="53628.36">9659 11674 567 0,'-7'0'65'0,"7"0"-32"16,21 0 9-16,13 0-26 16,13 2-10-16,5 0-5 15,7-1-27-15,0-1-18 16,-3-1-45-16,-5-12-191 0</inkml:trace>
  <inkml:trace contextRef="#ctx0" brushRef="#br0" timeOffset="53832.66">10099 11442 605 0,'-7'-3'79'16,"7"3"-28"-16,0 0 13 15,7 14-43-15,6 7 9 16,6 10-8-16,1 5-10 16,-4 6-1-16,0 4-6 15,-9 3-3-15,-7 2-1 16,0-6-2-16,-14-8-2 0,-13-7-20 15,-5-7-17-15,-8-13-13 16,0-10-75-16,1-10-122 16</inkml:trace>
  <inkml:trace contextRef="#ctx0" brushRef="#br0" timeOffset="54430.28">10492 11299 565 0,'-3'-18'62'0,"3"2"6"16,0 8 8-16,5 4-27 16,9 4-36-16,4 5-11 15,4 13-4-15,-3 9 3 16,1 7 0-16,-6 4-3 15,-6 1 2-15,-8-2 1 0,-5-1-4 16,-10-6 1-16,-4-1 2 16,4-8 1-16,-4-1 1 15,9-6-1-15,5 0-2 16,5-1 1-16,7-4 0 16,13-2-1-16,4-2 1 15,0 0 1-15,-2 1 1 0,-7-4-2 16,-5 1 0-16,-10 1 0 15,0 3 1-15,-4 4 1 16,-3 5 1-16,3 7 1 16,4 4 0-16,2 3 4 15,13 6 4-15,6-1-1 0,0-1-5 16,1-4-2-16,-8-5-2 16,-10-2 0-16,-6-6-2 15,-24-7 1-15,-18 1-1 16,-15-1-26-16,-16-6-68 15,-6-2-142-15</inkml:trace>
  <inkml:trace contextRef="#ctx0" brushRef="#br0" timeOffset="55417.38">3432 12728 349 0,'0'-7'38'0,"0"2"-38"0,0 1 1 15,-5 3 2-15,3-1 0 16,2 2 1-16,0-2-3 16,0 2 9-16,-1 0 23 15,1-2 25-15,-2 0-3 16,-2 0-9-16,-1-1 1 0,-2 1 6 16,-2-1-14-16,-5 3-3 15,-5 0-14-15,0 1-12 16,-3 10 3-16,-1 3 2 15,0 10-5-15,1 4-2 16,6 9-4-16,7 8-1 0,9 2-4 16,7 4 1-16,22 1-1 15,10-4 0-15,12-5 2 16,-1-5-5-16,-2-10-9 16,-4-9 2-16,-14-4-3 15,-10-6-8-15,-14-6 8 0,-6-3-6 16,-27 0 10-16,-14 0 8 15,-8 0-5-15,-9-5-7 16,-1-2 14-16,5 0-2 16,8-1 20-16,13 1 7 15,13 3 0-15,17-6-12 0,8 2-1 16,26-5-13-16,13 2 0 16,15-5-8-16,14 2-36 15,2-4-50-15,-3-2-28 16,-4-1-134-16</inkml:trace>
  <inkml:trace contextRef="#ctx0" brushRef="#br0" timeOffset="55651.67">3880 12728 600 0,'0'-5'186'0,"0"-2"-154"16,-5 7 8-16,-2 0-24 15,-6 11-10-15,1 10-8 16,-5 9 2-16,3 11-2 16,-1 5 2-16,8 8-1 15,7 4 2-15,2-5-2 0,18-1-16 16,12-12-24-16,7-5 4 16,10-13-47-16,5-11 2 15,0-11-64-15</inkml:trace>
  <inkml:trace contextRef="#ctx0" brushRef="#br0" timeOffset="56299.99">4268 12875 0 0,'5'-15'463'0,"1"0"-414"15,-3-2 7-15,-1-1 8 0,-2 1-1 16,0 2-18-16,-5 1-10 16,-11 5-18-16,-13 2-4 15,-3 7-9-15,-7 0 1 16,-1 7 0-16,-1 7-1 16,7 6 1-16,7 3-1 0,10 2-3 15,12-2-2-15,5 0 0 16,20-6-1-16,12-3 0 15,4-9 2-15,5-5-2 16,-2 0-2-16,-2-7 0 16,-8-7 5-16,-5-2 0 0,-8-1 1 15,-5 3 5-15,-6 2 11 16,0 5 5-16,-4 3-8 16,-1 4-7-16,0 9-9 15,2 12-4-15,-2 8 5 16,2 7-2-16,1 8 4 0,1 3-1 15,1-4-1-15,0-6 0 16,0-5 0-16,0-12-1 16,0-9 2-16,-1-11 0 15,2-2 14-15,3-18 19 16,3-8-17-16,5-7-7 16,3-2-3-16,0 0-6 0,1 1-1 15,1 6-11-15,0 8-39 16,-1 7-45-16,2 5-159 15</inkml:trace>
  <inkml:trace contextRef="#ctx0" brushRef="#br0" timeOffset="56436.9">4647 13103 640 0,'-2'12'98'0,"-5"-1"-37"15,4 2-8-15,-2 1-37 16,3 5-14-16,1-2-10 0,1-2-102 15,0-5-326-15</inkml:trace>
  <inkml:trace contextRef="#ctx0" brushRef="#br0" timeOffset="56983.6">5069 12673 582 0,'0'-12'117'16,"0"2"-51"-16,0 5-6 15,0 3-18-15,0 2-15 16,0 9-24-16,2 11-4 0,3 5 4 16,0 10 2-16,-1 3-3 15,1 3-1-15,1-3 0 16,-1-6-1-16,2-9 0 15,0-7 0-15,-1-7 0 0,3-7-1 16,2-2 4-16,5-4 4 16,3-5-3-16,7 0-3 15,-1 2-1-15,4 4 0 16,-2 3-2-16,-3 5 1 16,-7 9 0-16,-5 7-2 15,-10 4-3-15,-2 2 1 0,-18 2-6 16,-9-6 4-16,-5-2-3 15,-2-4-5-15,-2-9 5 16,7-4-4-16,11-4-11 16,11-4-46-16,9-9-29 15,21-7-64-15,18-5-201 16</inkml:trace>
  <inkml:trace contextRef="#ctx0" brushRef="#br0" timeOffset="57120.93">5538 12933 627 0,'23'-1'109'0,"-7"1"-33"15,-16 0-20-15,0 8-35 0,-4 7-4 16,-3 5-8-16,0 3 0 16,-1 1-8-16,5 5-1 15,3-3-17-15,0-7-65 16,0-8-158-16</inkml:trace>
  <inkml:trace contextRef="#ctx0" brushRef="#br0" timeOffset="57631.59">6101 12627 693 0,'-2'-13'55'16,"2"4"13"-16,0 4-14 16,0 3-13-16,2 2-22 0,5 7-17 15,3 11 0-15,-2 10-1 16,5 10 1-16,-5 8-3 15,-3 4 0-15,0 0 1 16,-3-3-1-16,-2-12-9 16,0-8-2-16,0-11 3 15,1-9 6-15,1-7 5 0,5-3 5 16,5-13-2-16,3-2-5 16,7 3 0-16,3 0 1 15,2 5-2-15,-1 9-1 16,-5 1 2-16,-5 6-1 0,-7 7-4 15,-9 6 1-15,-5 0-1 16,-15 2-6-16,-7-3-5 16,-4-5-4-16,-1-1 3 15,5-5 0-15,2-7-18 16,10 0-35-16,10-10-54 0,5-10-152 16</inkml:trace>
  <inkml:trace contextRef="#ctx0" brushRef="#br0" timeOffset="57832.4">6520 12634 641 0,'16'-13'132'0,"-8"9"-73"15,-2 4-15-15,0 8-28 0,2 15-4 16,4 9-2-16,0 11-4 16,3 5-1-16,-1 9-1 15,-6 0-3-15,-6-3-1 16,-2-3-1-16,-10-9-3 0,-17-9-7 15,-6-13-10-15,-6-8-22 16,-1-12-54-16,1-8-91 16</inkml:trace>
  <inkml:trace contextRef="#ctx0" brushRef="#br0" timeOffset="58181.92">7326 12780 673 0,'0'-2'50'0,"0"-5"-5"16,14 0 8-16,10 0-34 16,4 3-6-16,8 1-11 15,3 3-3-15,-4 0-3 16,-6 8-65-16,-12 3-114 15,-13 5-285-15</inkml:trace>
  <inkml:trace contextRef="#ctx0" brushRef="#br0" timeOffset="58287.81">7377 12946 440 0,'0'2'244'0,"10"-2"-218"16,22-4-13-16,19-8-13 0,12-1-9 15,12-5-90-15,8-3-306 16</inkml:trace>
  <inkml:trace contextRef="#ctx0" brushRef="#br0" timeOffset="58914.53">8249 12500 340 0,'10'-15'59'15,"0"3"-5"-15,-3 0 23 16,0-2-11-16,-2-1-4 15,-3 0-4-15,-2 5 1 16,-2 0-33-16,-10 0-16 16,-10 5-11-16,-8 2 5 0,-1 3-3 15,-3 0-2-15,0 7 6 16,4 5-1-16,4 2 4 16,11 3-3-16,5 1-1 15,10 4-4-15,5 0 1 16,17 4 1-16,5 1-1 0,7 0 1 15,-2 2-2 1,-3-2 1-16,-7 1-1 0,-8-1-8 16,-12 2-11-16,-4-3-1 15,-17-1 1-15,-8-5 1 16,0-4-6-16,0-4 7 0,5-3 19 16,8-5 2-16,9-2-1 15,5 0 0-15,10 1-10 16,12 2-18-16,3 5 20 15,-2 0-8-15,-1 8 4 16,-6 2 6-16,-7 2-1 16,-4 3 0-16,-5 6 2 0,0-2 13 15,-2 1 9-15,2-2-5 16,0-3-3-16,9-3-4 16,13-6 2-16,9-5-6 15,6-8-22-15,7-3-76 16,0-7-179-16</inkml:trace>
  <inkml:trace contextRef="#ctx0" brushRef="#br0" timeOffset="59207.36">8766 12573 103 0,'6'-11'498'0,"-6"3"-438"0,-4 4 13 16,-11 4-34-16,-6 4-16 15,-7 9-6-15,-3 13-5 16,1 4-1-16,1 8-2 16,5 6-3-16,10 4-3 15,6-1-2-15,8-2-1 16,13-5-3-16,18-10-16 0,6-8-5 15,11-9-16-15,1-10-32 16,4-3-39-16,-5-13-168 16</inkml:trace>
  <inkml:trace contextRef="#ctx0" brushRef="#br0" timeOffset="59783.12">9030 12755 360 0,'6'-9'123'0,"-3"-2"-65"15,-1-1 10-15,-2 0-9 16,0 1-15-16,-2-4-25 16,-11 7-4-16,-6 0-2 15,-4 3-9-15,-10 5-2 0,1 0 0 16,-2 5-1-1,4 8 1-15,2 3 0 0,10 2-2 16,9 3 0-16,9 0-2 16,0-2 0-16,16-3-4 15,6-4-1-15,3-5 1 0,1-5-5 16,1-2 2-16,-7 0 7 16,1-9 2-16,-8-2 2 15,-3-1 4-15,-1-1 11 16,-4 1 7-16,0 3 2 15,-3 0-5-15,2 3-4 0,-4 1-3 16,0 4-3-16,2 1-6 16,-2 0-5-16,4 3-4 15,-1 8 1-15,4 6 2 16,2 3 1-16,2 3-1 16,-2 4 1-16,0 0 1 0,-1 1-1 15,-5-1 0-15,-1-4 0 16,-2-1-4-16,0-6 4 15,0-5 0-15,0-6 1 16,1-5 2-16,5-7 9 16,1-8 15-16,3-8-15 0,3-2-3 15,1-5-1-15,5-2-4 16,-4 2-5-16,5 3 0 16,-1 7-25-16,-5 6-29 15,-1 7-50-15,-3 3-88 16</inkml:trace>
  <inkml:trace contextRef="#ctx0" brushRef="#br0" timeOffset="59926.59">9320 12889 404 0,'0'7'215'0,"1"-2"-152"16,-1 2 19-16,0 4-29 0,0 3-35 15,0 4-16-15,0 4-12 16,-7-3-71-16,-2-3-185 15</inkml:trace>
  <inkml:trace contextRef="#ctx0" brushRef="#br0" timeOffset="60982.52">9817 12673 589 0,'-15'-7'54'0,"-8"0"-19"15,-2 7 9-15,-2 0-13 0,0 5-6 16,2 11-11-16,2 5-7 16,3 10 4-16,5 1-4 15,8 5-4-15,5 5-1 16,2-3-1-16,13-6 1 15,8-4-2-15,10-4-3 0,-1-11 3 16,4-3-5-16,5-7-20 16,-9-4-64-16,-7-4-19 15,-8-10-109-15</inkml:trace>
  <inkml:trace contextRef="#ctx0" brushRef="#br0" timeOffset="61134.6">9635 12862 613 0,'0'-4'36'0,"0"1"-20"16,22 1 1-16,10 0-18 0,8 2 1 15,9-1-21-15,4-3-25 16,-3-3-58-16,1-4-223 16</inkml:trace>
  <inkml:trace contextRef="#ctx0" brushRef="#br0" timeOffset="61343.31">10061 12698 611 0,'-5'-5'105'16,"1"1"-47"-16,4 4-1 15,4 0-36-15,10 12-10 16,6 6-3-16,1 7-2 0,4 4 2 16,-3 5-5-16,-10 2-2 15,-8-2-2-15,-4-4 0 16,-20-4-15-16,-5-6-18 15,-9-6 2-15,-2-6-20 16,-1-8-3-16,2-2-21 16,6-14-63-16,6-8-226 0</inkml:trace>
  <inkml:trace contextRef="#ctx0" brushRef="#br0" timeOffset="61812.53">10402 12434 702 0,'-9'-18'32'0,"8"4"21"16,1 6-12-16,1 7-4 15,13 1-29-15,5 9-10 16,2 6 3-16,0 11-2 15,-2 0 0-15,-9 5 0 16,-6 3-2-16,-4-1-2 0,-12 0 2 16,-7-5 1-16,-3-1 2 15,0-2 2-15,5-5-1 16,7-4 0-16,4-2-2 16,6-3 2-16,4-4-1 15,12-2 1-15,4-1-1 16,-3-3 1-16,0 1 0 0,-5-2-1 15,-6 0 0-15,-6 4 1 16,0-1 2-16,-6 5 1 16,-1 2 1-16,0 5 3 15,0 4-1-15,4 3-2 16,3 2-2-16,3 4 0 0,9-2-1 16,-3-1 0-16,2-2-1 15,-7-1 1-15,-4-4-2 16,-24-3-5-16,-13 3-16 15,-14-7-61-15,-15 0-143 0</inkml:trace>
  <inkml:trace contextRef="#ctx0" brushRef="#br0" timeOffset="62639.84">3412 13718 415 0,'0'-10'219'15,"-11"-3"-199"-15,-6-2 13 16,-1 7 3-16,-6 1-3 16,-5 5-24-16,-5 2-2 0,-3 7 0 15,1 9 11-15,2 4-7 16,4 4 3-16,6 4-1 15,10 2-7-15,13 4-5 16,1 1 0-16,17 1-1 0,12-4 2 16,9 0-2-16,3 0 3 15,4-3-2-15,-3-4-2 16,-8-4-4-16,-7-1-3 16,-13-4-2-16,-13-3-8 15,-4-3 3-15,-22-3 13 16,-9-1 1-16,-11-5-3 0,-4-1 1 15,0 0 4-15,1-10-1 16,9-3 4-16,9-3 7 16,11-2 3-16,18-3-8 15,4 3-5-15,28-2-19 16,12 2-30-16,17 1-33 0,2 3-39 16,6-5-175-1</inkml:trace>
  <inkml:trace contextRef="#ctx0" brushRef="#br0" timeOffset="62900.25">3720 13763 668 0,'0'-10'88'15,"-1"4"-66"-15,-13 6 12 0,-1 0-20 16,-9 12-5-16,-1 9-5 15,1 8-3-15,0 10 4 16,6 6 0-16,4 3-1 16,9 0-3-16,5-1-1 15,5-3-1-15,16-8 0 16,14-7-12-16,7-8-27 0,9-8-14 16,4-12-31-1,4-1-117-15</inkml:trace>
  <inkml:trace contextRef="#ctx0" brushRef="#br0" timeOffset="63246.28">3999 13747 583 0,'-7'-18'87'16,"1"4"-49"-16,0 2 34 15,5 7-25-15,-1 2-18 16,2 1-20-16,0 2-8 15,0 0-2-15,3 0 2 0,5 0 0 16,-3 4 1-16,2 1-2 16,2-1-1-16,-4 1-32 15,2 0-40-15,-1-1-59 16,1-1-89-16</inkml:trace>
  <inkml:trace contextRef="#ctx0" brushRef="#br0" timeOffset="63758.37">4112 13900 610 0,'0'-7'36'16,"-2"-6"-6"0,2-1 37-16,0 1-23 0,0 1-22 15,-4-2-15-15,-3 2-5 16,-5 2 2-16,-7 3-4 15,-6 4-1-15,-5 3-1 0,-4 0-1 16,0 12 0-16,1 1 3 16,8 5-1-16,4-3 2 15,8 4-2-15,9-3-1 16,4-4 1-16,14-1 0 16,5-4-1-16,8-5 3 0,5-2 0 15,-1 0 0-15,1-5 0 16,-5-7-1-16,-5 4 2 15,-7 1 0-15,-1-1 2 16,-9 5 22-16,0 3-5 16,-2 0-14-16,1 13-8 0,-1 4 1 15,4 10 2-15,-2 3-2 16,2 4 1 0,0 0-1-16,0-2 1 0,-1-5-1 15,1-7-1-15,-4-8 2 16,1-5 0-16,1-7 2 15,0-1 9-15,3-15 17 0,1-4-18 16,3-7-2-16,3-2-7 16,2-1 0-16,5 3-6 15,2 6-16-15,1 9-40 16,4 2-67-16,-3 10-68 16,1 0-210-16</inkml:trace>
  <inkml:trace contextRef="#ctx0" brushRef="#br0" timeOffset="63879.1">4467 14069 411 0,'0'17'178'16,"-3"-7"-94"-16,-4 1-8 16,0 0-9-16,-1 1-27 0,3 1-33 15,-2 1-6-15,5-2-27 16,2 1-95-16,0-8-269 16</inkml:trace>
  <inkml:trace contextRef="#ctx0" brushRef="#br0" timeOffset="64556.11">4873 13703 484 0,'-4'-17'88'16,"1"1"-35"-16,1 5 23 16,2 6 1-16,0 1-30 15,0 4-27-15,2 4-10 16,6 10-7-16,2 9 3 0,2 6 2 16,2 6 0-16,-4 3-5 15,-3 7-2-15,0-4 0 16,-1-2-1-16,-1-5 2 15,-5-6-2-15,2-8 0 16,0-9 1-16,-2-6-1 0,0-5 1 16,0 0 4-16,0-9 0 15,0 0-2-15,0-3-1 16,0-1 0-16,5 1 1 16,0 3-1-16,2 0-2 15,8 2 0-15,-1 0-1 16,6 3-1-16,2 2 1 0,-1 2 0 15,-1 0 1-15,0 9-1 16,-8 4-1-16,-3-1 1 16,-6 4-3-16,-3 2 0 15,-3-2 1-15,-11-3-1 16,-4-3 1-16,-3-3 2 0,-3-5 1 16,4-2 1-16,4 0-1 15,5-7-7-15,7-4-25 16,4-3-20-16,7-2-93 15,8-3-107-15</inkml:trace>
  <inkml:trace contextRef="#ctx0" brushRef="#br0" timeOffset="64862.65">5198 13818 227 0,'7'-16'159'0,"-2"-2"-87"16,-5 2 11-16,0 3-15 15,-10 3-25-15,-12 5-5 0,-7 5-8 16,-1 0 9-16,-6 10-10 16,0 8-10-16,2 5-4 15,9 9-3-15,5 4-6 16,9 2 0-16,11 1-3 0,2-2-1 15,18 1-2-15,7-8 0 16,7-5-11-16,6-5-17 16,2-10-6-16,0-4-48 15,-6-6-29-15,-4-4-164 16</inkml:trace>
  <inkml:trace contextRef="#ctx0" brushRef="#br0" timeOffset="65112.62">5186 13788 205 0,'-27'-9'378'15,"-4"2"-367"-15,-5 5 8 16,0 2 16-16,0 0-2 16,-1 12-5-16,4 4 7 15,5 6-3-15,9 6-12 16,12 3-11-16,7 3-2 15,4 1 0-15,23 1-5 0,10 0 2 16,9-6-3-16,5-3-4 16,3-8-28-16,-1-4-38 15,-3-7-23-15,-5-8-117 16</inkml:trace>
  <inkml:trace contextRef="#ctx0" brushRef="#br0" timeOffset="65271.46">5527 14091 594 0,'0'7'135'16,"0"0"-104"-16,-8 1 17 0,3 2-6 15,-4 3-20-15,-1 1-18 16,-2 0-3-16,0 1-12 16,1-5-74-16,4-3-185 15</inkml:trace>
  <inkml:trace contextRef="#ctx0" brushRef="#br0" timeOffset="65688.17">6045 13786 611 0,'0'-13'50'0,"-12"5"-11"16,-5 2 9-16,0 6-19 16,-5 0-3-16,3 7-12 15,-1 11 0-15,3 3 4 16,9 8-9-16,2 2-3 16,6 2-1-16,2 3-3 0,18-6-2 15,7 1 0-15,6-8-4 16,6-7-19-16,4-5-29 15,2-11-57-15,-1-2-64 16</inkml:trace>
  <inkml:trace contextRef="#ctx0" brushRef="#br0" timeOffset="65905.23">6254 13711 651 0,'-4'0'80'0,"4"0"-65"16,12 9 9-16,12 14 0 15,8 6 7-15,2 8-14 16,7 6-9-16,-7 3 2 16,-11 3-2-16,-12-1-7 15,-11-4-1-15,-17-4-3 16,-17-8-12-16,-9-7-11 0,-7-9-20 16,2-11-10-16,1-5-51 15,7-11-232-15</inkml:trace>
  <inkml:trace contextRef="#ctx0" brushRef="#br0" timeOffset="66460.22">6933 13857 520 0,'-7'0'134'0,"5"0"-101"15,2 0 40-15,9 0-28 16,12 0-31-16,6 0-11 15,9 0-2-15,2 2-4 0,-1 2-62 16,-6 1-77-16,-11-1-120 16</inkml:trace>
  <inkml:trace contextRef="#ctx0" brushRef="#br0" timeOffset="66573.03">6970 13955 314 0,'-19'8'301'0,"6"-3"-277"0,13-3 0 16,16 0-9-16,18-1-10 15,17-1-8-15,10 0-82 16,5-10-169-16</inkml:trace>
  <inkml:trace contextRef="#ctx0" brushRef="#br0" timeOffset="67171.88">7823 13595 452 0,'17'-18'57'15,"-8"0"4"-15,-4 0 7 16,-5 1-9-16,0 1-25 0,-12 5-16 16,-8-2-13-1,-4 8 3-15,0 3 0 0,-3 2-4 16,3 2 3-16,4 10 0 16,6 3 1-16,7 3 0 15,7 5-2-15,0 2-5 0,14 4 1 16,8-1-2-16,0 1 2 15,5-1-1-15,0-1 0 16,-5-2-6-16,-10-2-13 16,-5-4-11-16,-7-1-21 15,-12-3 17-15,-11-5 8 16,0-3 7-16,-4 1 13 0,7-6 9 16,6-1 10-16,8 3 9 15,6-1-12-15,3 8-10 16,12 2 0-16,4 6 2 15,0 6-1-15,-1 4-1 16,-6 3-13-16,-10 2-4 16,-2 0 12-16,-9-2 4 15,-6-6 7-15,-4-2 26 0,3-5 8 16,9-2 13-16,5-3-39 16,2-5-7-16,22-2-5 15,12 0-3-15,12-6-29 16,10-1-100-16,8 0-229 0</inkml:trace>
  <inkml:trace contextRef="#ctx0" brushRef="#br0" timeOffset="68382.85">8410 13616 592 0,'-25'-5'49'0,"-1"5"4"15,-5 0 4-15,-5 12-9 16,3 8-27-16,1 5-10 0,7 10-9 15,7 3 7-15,12 5-4 16,6 2-3-16,10-2-2 16,17 0 0-16,7-10-8 15,5-4-13-15,5-8-11 16,-5-8-61-16,0-6-33 0,-5-7-134 16</inkml:trace>
  <inkml:trace contextRef="#ctx0" brushRef="#br0" timeOffset="68917.39">8780 13809 427 0,'0'-16'124'0,"0"2"-83"16,-1-2 16-16,-13 3-20 0,-6 3 4 15,-8 3-20-15,-2 4-14 16,-4 3 5-16,-2 3-4 16,4 9-5-16,5 4 4 15,5 3 0-15,12 3-6 16,6-4-1-16,4 3-1 0,5-7-1 16,9-1 2-16,8-6-1 15,2-7 2-15,-1 0-2 16,3-3 2-16,-6-10 2 15,2-1-1-15,-2-2 1 16,-2 0 1-16,-2 1 9 0,-3 3 4 16,-5 3 7-16,0 4-7 15,-3 5-6-15,-3 0-7 16,3 12-8-16,-1 9 4 16,1 6 1-16,0 9 0 15,3 3-1-15,-3 2-1 0,1 0 1 16,-3-5 0-16,4-8-2 15,-1-4 3-15,-1-12-2 16,2-8 0-16,0-4 3 16,3-4 3-16,0-12 5 15,3-7 4-15,0-4-2 0,2-3-4 16,2-2-6-16,-1 3-3 16,0 2-5-16,-3 10-21 15,1 4-31-15,-1 6-91 16,-3 7-43-16</inkml:trace>
  <inkml:trace contextRef="#ctx0" brushRef="#br0" timeOffset="69074.73">9102 13972 215 0,'2'7'374'0,"-2"3"-303"16,0-4 2-16,2-1 1 0,-2 6-30 15,-2-1-30-15,2 3-12 16,-2 1-2-16,1 2-8 15,1-1-54-15,0-5-75 16,0-4-108-16</inkml:trace>
  <inkml:trace contextRef="#ctx0" brushRef="#br0" timeOffset="70235.42">9600 13698 551 0,'-14'-5'70'16,"-5"2"-25"-16,-4 1 8 0,-6 2-3 15,-2 5-22-15,-4 8-21 16,1 4 12-16,1 8 4 16,5 2-10-16,7 5-3 15,8 2-2-15,7 2-6 0,6 0 2 16,9-6-3-16,13-1-1 15,6-6 0-15,2-7-3 16,9-2-7-16,-4-9-5 16,-1-3-29-16,-1-2-50 15,-10-3-26-15,-5-12-125 16</inkml:trace>
  <inkml:trace contextRef="#ctx0" brushRef="#br0" timeOffset="70399.77">9301 13884 594 0,'0'-2'70'16,"4"-1"-61"-16,19-3 6 15,11 3-10-15,12 1-1 16,7 0-5-16,3 2-2 16,-1-1-24-16,-4-1-77 0,-6-4-262 15</inkml:trace>
  <inkml:trace contextRef="#ctx0" brushRef="#br0" timeOffset="70641.73">9806 13741 133 0,'-2'-1'556'0,"2"-1"-519"16,2 2 17-16,11 5-37 15,0 11 15-15,6 5-9 16,-1 6-13-16,0 6-1 15,-4 2-2-15,-7 1-6 16,-7-4-1-16,0-2-1 0,-3-5-4 16,-17-9 1-16,1-3 0 15,-1-8-11-15,-2-3-8 16,0-2-3-16,8-7-56 16,5-9-88-16,9-2-379 0</inkml:trace>
  <inkml:trace contextRef="#ctx0" brushRef="#br0" timeOffset="71182.23">10174 13550 599 0,'-2'-16'46'16,"0"6"32"-16,2 2-9 16,2 7-35-16,11 1-16 0,3 5-19 15,2 9 2-15,-2 10-1 16,-2 2 0-16,-8 8-2 15,-6-2 0-15,-2 4 1 16,-16-4-1-16,-2 0 3 16,2-5 1-16,-1-2-3 0,4-7 2 15,8 0 0-15,5-6-1 16,2-1 0-16,11-4 0 16,7-3 0-16,3-1 2 15,-4-3-2-15,-3 2-3 16,-3-2-5-16,-9 0 7 15,-2 0 1-15,-7 2 5 0,-5 3 0 16,2 6 4-16,0 3 4 16,2 4-4-16,6 3-3 15,2 4-5-15,2 2 6 16,7 0-2-16,2-4-5 0,-3 0 3 16,-4-7-3-16,-4 2 0 15,-14-4-1-15,-17 1-5 16,-10-1-17-16,-13 0-53 15,-8-1-106-15</inkml:trace>
  <inkml:trace contextRef="#ctx0" brushRef="#br0" timeOffset="78383.2">3042 15484 515 0,'0'-14'86'0,"0"-2"-51"0,-4 0 28 16,-3 1 2-16,-6 1-24 16,-1 4-24-16,-8 2 2 15,-5 6-12-15,-5 2 1 16,-6 2-3-16,-1 12 0 16,-8 6 2-16,6 5-2 0,3 4 0 15,7 1 3-15,10-3 0 16,8 1-3-16,13-3-4 15,6 0-1-15,19 0 1 16,10 0 0-16,11-2 1 16,6 4-1-16,3-5 0 15,1 4 0-15,-4-1-2 0,-6 0 2 16,-9 0-1-16,-8-1 0 16,-13-1-2-16,-13-2-3 15,-3-1 0-15,-14-6 1 16,-15-2 1-16,-6-4 2 15,-6-5 3-15,-3-3-3 0,3 0 4 16,6-11-1-16,7-4 1 16,10-7-2-16,9-3-1 15,9 0-13-15,14 0-18 16,13-2-39-16,11 1-96 16,-1 1-329-16</inkml:trace>
  <inkml:trace contextRef="#ctx0" brushRef="#br0" timeOffset="78861.75">3510 15284 648 0,'-5'-7'63'0,"-12"5"-9"16,0 2-9-16,-5 13-11 16,-2 12-11-16,2 11-15 15,-3 14-1-15,3 6 5 16,6 14-2-16,8 2-5 0,8 6-3 15,10-3-4-15,20-2 3 16,11-5-1-16,12-8-3 16,6-10-9-16,7-10-52 15,1-15-107-15,-1-15-310 16</inkml:trace>
  <inkml:trace contextRef="#ctx0" brushRef="#br0" timeOffset="81374.32">4000 15627 256 0,'0'0'285'15,"0"0"-240"-15,0-5 16 16,0-5-3-16,0 2-8 0,0-5-28 16,0-1-14-16,-3-4 10 15,-12 2-1-15,-2-2-7 16,-10 4-10-16,-2 3-1 16,-5 6 2-16,-5 5-2 15,2 5 1-15,1 10-1 16,6 6-1-16,7 2 3 0,6 4-3 15,10-1 2-15,6-1-2 16,1-3 1-16,14-4-2 16,6-6 2-16,7-4 0 15,1-6 2-15,3-2 0 16,-2 0 0-16,-3-10-1 0,-1 0 2 16,-6-1-1-16,-4-2 1 15,-2 5-2 1,0 0 7-16,-5 6 2 0,0 2 0 15,-1 0-6-15,2 12-2 16,0 3 1-16,2 7-2 16,-2 6-1-16,2 2 2 0,-1 6-1 15,-1 0-1-15,-2-4 1 16,-1-4 1-16,0-4-5 16,-3-8 1-16,-1-7 2 15,-1-9 4-15,5-2 9 16,-1-16 24-16,5-7-11 0,0-5-16 15,4-6 3-15,3-5-8 16,1 7 0-16,-2 4-2 16,2 7-4-16,-2 9-1 15,-2 6-23-15,0 8-40 16,-3 0-88-16,2 13-110 0</inkml:trace>
  <inkml:trace contextRef="#ctx0" brushRef="#br0" timeOffset="81539.33">4394 15875 665 0,'5'7'94'15,"-1"0"-42"-15,1 4 8 16,-5 3-27-16,0 2-23 16,0 8-6-16,-12 0-3 15,-5-1-24-15,0-1-75 0,-4-8-250 16</inkml:trace>
  <inkml:trace contextRef="#ctx0" brushRef="#br0" timeOffset="82144.13">5149 15529 410 0,'0'-9'110'0,"-10"4"-71"16,-4-1 24-16,-6 6 0 16,-4 0-22-16,-6 0-8 15,-4 9-7-15,-2 4-1 16,-3 6-12-16,2 1 4 16,3 7 3-16,5-1-7 0,2 5-6 15,10 1-5-15,8 0 3 16,9 0-4-16,0-2-3 15,19-1 7-15,10-8-7 16,7-3 4-16,6-7-2 16,6-2 2-16,-1-8-1 0,-1-1-4 15,-1 0-12-15,-7-1-18 16,-4-6-16-16,-12 0-43 16,-8-4-11-16,-11-2-60 15</inkml:trace>
  <inkml:trace contextRef="#ctx0" brushRef="#br0" timeOffset="82351.7">4728 15734 660 0,'0'0'54'15,"2"-7"-16"-15,19 2-4 16,14-1-8-16,6 4-8 15,5-3-11-15,8 1-8 16,2 4 2-16,-2 0-3 16,-3 0-64-16,-7 0-85 0,-5 0-134 15</inkml:trace>
  <inkml:trace contextRef="#ctx0" brushRef="#br0" timeOffset="82522.78">5455 15861 693 0,'0'7'58'15,"0"1"-21"-15,0 7 22 16,-9 5-33-16,-8 1-20 0,-7 6-17 16,0-3-53-16,-6-1-156 15</inkml:trace>
  <inkml:trace contextRef="#ctx0" brushRef="#br0" timeOffset="83475.23">6132 15566 514 0,'7'-12'50'0,"-3"-5"1"16,1 2 5-16,-3-2 6 15,-2 3-31-15,-3 2-12 16,-12 1-5-16,-9 6 3 16,-6 5-6-16,-6 0-1 15,-7 9 0-15,2 5-9 0,-3 7 1 16,2 1 5-16,6 3 4 16,11 0-2-16,6 0-3 15,14 0-4-15,5-4 0 16,12 2-2-16,17-2 1 15,11 1 0-15,6-1-1 0,9 1 0 16,-1-1 1-16,-3 3-3 16,0-5 0-16,-9 2 1 15,-8-4 1-15,-10 2 1 16,-11-1-1-16,-13 2-2 16,-10-6-3-16,-20 2 0 15,-11-5 2-15,-11-1 2 0,-8-4 2 16,-1-3-2-16,0-3 2 15,6 0-2-15,10 0-5 16,14-5-12-16,16-4-8 16,15-5-60-16,8-6-66 0,28-3-313 15</inkml:trace>
  <inkml:trace contextRef="#ctx0" brushRef="#br0" timeOffset="83800.87">6401 15315 604 0,'0'-7'80'0,"0"-1"-57"15,4 7 44-15,11 1-26 0,5 0 5 16,6 14-25-16,3 7-8 15,1 8 6-15,2 8-5 16,-3 10-9-16,2 6-3 16,-9 4-1-16,-8 6 0 0,-6 3 0 15,-8-3 0-15,-3-1-2 16,-16-5-1-16,-8-3 1 16,-7-12-6-16,0-6-6 15,-3-11-19-15,5-11-18 16,7-14-70-16,9-5-133 0</inkml:trace>
  <inkml:trace contextRef="#ctx0" brushRef="#br0" timeOffset="84260.52">7046 15616 510 0,'-2'0'139'0,"2"2"-105"16,2-2 22-16,12 2-2 15,9 0-13-15,8-1-17 0,3 1-9 16,8 0-4-16,-1 2-7 16,2-3-1-16,-3 3-2 15,-6 3-4-15,-13 2-30 16,-6 0-45-16,-15 0-82 16,-4 0-172-16</inkml:trace>
  <inkml:trace contextRef="#ctx0" brushRef="#br0" timeOffset="84410.25">7098 15800 240 0,'0'7'352'15,"4"-5"-321"-15,13-2-3 0,10 0 42 16,11 0-20 0,9-7-36-16,4-1-10 0,5 1-5 15,-2-3-48-15,2-3-138 16</inkml:trace>
  <inkml:trace contextRef="#ctx0" brushRef="#br0" timeOffset="93521.18">7874 15129 436 0,'2'-23'72'16,"-2"-4"-14"-16,0 4 3 15,0 1 0-15,0 3-18 0,0 5-1 16,-12 3-16-16,-3 5-22 15,-4 6 6-15,-5 0-3 16,-3 13-2-16,0 5 4 16,5 6-4-16,0 6-2 15,10 2 2-15,7 1-3 16,5 7 0-16,1 1-1 0,13 2 0 16,8 1 0-1,-2 4 0-15,3-1-1 0,-1-1-2 16,-7-3 3-16,-3-4-11 15,-9-5-5-15,-3-7 4 16,0-8 6-16,-7-6 3 0,-3-8 1 16,-2-5 1-16,4 0 4 15,4 0-1-15,4 0-8 16,0 0 6-16,16 0 0 16,8 9-4-16,3 9 1 15,0 9-13-15,1 5-26 16,-10 9-6-16,-12 9 30 0,-6 4 17 15,-22 3 0-15,-5 0 14 16,-7-2 32-16,4-3 8 16,6-9-23-16,10-5-5 15,14-6-16-15,5-7-3 0,26-4-5 16,13 0-4-16,17-9-4 16,10-4-46-16,9-8-110 15</inkml:trace>
  <inkml:trace contextRef="#ctx0" brushRef="#br0" timeOffset="94048.33">8454 15234 401 0,'-22'-5'265'15,"-7"3"-241"-15,-3 2 22 16,0 20 6-16,-4 14-17 16,-4 14-18-16,6 16-3 0,3 11 2 15,9 7-1-15,12 4-6 16,10-3-5-16,17-6-4 16,20-9 1-16,17-10-2 15,13-16-4-15,12-17-39 16,8-16-85-16,5-11-192 15</inkml:trace>
  <inkml:trace contextRef="#ctx0" brushRef="#br0" timeOffset="96903.52">8736 15564 433 0,'2'0'123'0,"-1"0"-92"15,1-3 25-15,2-3-18 16,1-2 16-16,0-2-18 15,1 2-22-15,-1-6 14 16,-3-1-5-16,-2-3-9 16,0 1-6-16,-2-1 7 0,-11 0-11 15,-6 4 2-15,-4 1-2 16,-10 6 0-16,-1 5-2 16,-3 2 4-16,-3 9-4 15,4 11-1-15,5 5 2 16,9 5-3-16,9 2-1 15,9-2-1-15,4 1 0 0,19-2-1 16,5-10-1-16,5-3 4 16,-1-9 1-16,1-5-4 15,-2-2-1-15,-1-4 1 16,-9-10 5-16,0-2-4 16,-5-4 6-16,-3-1-1 0,0 0-3 15,-4 1 9-15,0 2 1 16,-1 4-5-16,-1 5-3 15,2 4 0-15,0 5 1 16,0 0-5-16,2 14-2 16,2 6 2-16,2 2 3 15,0 9-2-15,-1 5 1 0,2 3 2 16,-2 0-4-16,2 1 4 16,-4-3-2-16,3-3 1 15,-3-5-1-15,2-10 0 0,2-9 1 16,0-7 0-16,1-3 0 15,3-13 3-15,3-10-3 16,-5-8 3-16,6-2 1 16,-4-3-1-16,-2 2-2 15,-1 4-2-15,-2 5 0 16,-4 8-1-16,-4 7-7 16,2 8-18-16,0 2-31 0,-2 0-91 15,2 11-68-15</inkml:trace>
  <inkml:trace contextRef="#ctx0" brushRef="#br0" timeOffset="97079.57">9192 15757 424 0,'4'2'356'0,"-1"0"-301"16,-1 1-3-16,3 6-11 15,-1 4-16-15,1 6-9 0,-5 10-9 16,0 6-5-16,-7 14-2 15,-11 2-13-15,-9 3-63 16,-7 1-170-16</inkml:trace>
  <inkml:trace contextRef="#ctx0" brushRef="#br0" timeOffset="101950.67">9657 15511 277 0,'-2'0'84'15,"2"0"-41"-15,0 0 15 16,6 0-3-16,2 0-4 16,-1 0-4-16,5 0 0 15,-4-6 0-15,-1 3-6 0,0-4-12 16,-1 0-4-16,-2-2-14 16,-2-2 10-16,-2-3-6 15,0-4-3-15,-2 2-5 16,-9-4 1-16,-3 4-1 15,-5 4-1-15,-3 1 1 0,-5 8-3 16,0 3-2-16,-6 5-1 16,3 13-1-16,3 8-3 15,5 5 3-15,3 6 1 16,7 6-4-16,7-6 5 0,5 3-5 16,0-8 3-16,11-7-1 15,5-7 2-15,4-9-3 16,5-9 2-16,2 0-2 15,0-15 4-15,0-4 0 16,-4-4-2-16,1-2 2 16,-7-2-1-16,-2 2 0 0,-4 5-1 15,-6 4 4-15,-2 7 6 16,1 8 2-16,-4 1-5 16,3 6-8-16,3 12 1 15,3 2 0-15,3 7 0 16,7 0-1-16,3 1-11 15,2-4-23-15,3-3-41 0,0-9-77 16,4-7-109-16</inkml:trace>
  <inkml:trace contextRef="#ctx0" brushRef="#br0" timeOffset="102306.9">10249 15252 113 0,'0'-21'523'0,"-8"3"-485"16,-7 6 14-16,-7 6 7 0,-2 6-36 15,-9 0-13-15,-3 13-7 16,0 8-1-16,4 4 6 16,5 5 1-16,6 1 0 15,13 3-5-15,8 0-2 16,6-1 1-16,13 1-1 15,10 0-1-15,7 0 0 0,-1-3-1 16,6-1 0-16,-6-2 1 16,-4-1-2-16,-7-2 1 15,-11-3-1-15,-9-4-4 16,-4-3-6-16,-17-6-1 0,-14-3 8 16,-7-4-2-16,-5-2 0 15,-2-6-8-15,7-7 4 16,9-5-33-16,13 1-73 15,15-1-108-15</inkml:trace>
  <inkml:trace contextRef="#ctx0" brushRef="#br0" timeOffset="102806.13">10570 15537 370 0,'17'-12'67'0,"-3"0"28"0,-6-2-4 16,-5-3-14-16,-3 0-20 16,-5 1-22-16,-13 1-7 15,1 6-12-15,-7 2-2 16,-1 7-5-16,-3 0-1 15,0 9-4-15,4 13-3 0,1 2 0 16,7 5-2-16,7 1 0 16,7-1 1-16,2-3-6 15,9-2-9-15,7-8 5 16,4-7-2-16,3-8-1 16,3-1 3-16,-5-3 7 0,2-13 3 15,-1-3-2 1,-6-7 4-16,-1 5 1 0,-3-2 13 15,-5 5 5-15,-1 2 4 16,-3 5-3-16,-1 8-6 16,-2 3-5-16,2 3-9 15,0 15-5-15,3 2 4 0,2 7-1 16,2 1-1-16,4 2 1 16,1-1-1-16,2-1-9 15,1-1-9-15,2-4-24 16,1-5-9-16,-3-6-55 15,2-6-58-15</inkml:trace>
  <inkml:trace contextRef="#ctx0" brushRef="#br0" timeOffset="103148.57">10878 15259 571 0,'0'-1'92'0,"0"1"-42"16,0 0 30-16,6 5-55 15,8 13 16-15,6 7-12 16,2 10-8-16,5 10-6 15,2 8-2-15,-2 7-1 0,-7 2-4 16,-6 6-8-16,-10 0 4 16,-2-3-4-16,-13-4-2 15,-11-9 1-15,-8-8-16 16,-4-12-9-16,3-10-17 16,2-14-37-16,12-8-66 15,7-6-62-15</inkml:trace>
  <inkml:trace contextRef="#ctx0" brushRef="#br0" timeOffset="103312.38">11289 15755 452 0,'14'7'318'0,"-7"0"-284"16,-7 8 1-16,0 6 21 15,-10 10-16-15,-9 6-26 16,-7 15-11-16,-16 12-4 0,-12 9-34 15,-21 9-149-15</inkml:trace>
  <inkml:trace contextRef="#ctx0" brushRef="#br0" timeOffset="105260.06">8746 16294 539 0,'-8'-18'67'0,"-9"4"4"16,3 4 28-16,-3 8-41 0,-3 2-13 15,-4 12-18-15,-3 10-8 16,0 9 3-16,0 10-7 15,3 9-5-15,7 4-3 0,10 5-4 16,7 1-1-16,9-3-3 16,19-1 0-16,13-8 0 15,13-7-7-15,11-5-30 16,7-13-28-16,0-11-113 16,3-10-405-16</inkml:trace>
  <inkml:trace contextRef="#ctx0" brushRef="#br0" timeOffset="106199.7">9080 16586 483 0,'6'-11'58'16,"-6"-2"-33"-16,1-2 48 0,-1 1-15 15,0-2-5-15,0 0-24 16,-7-1-9-16,-3 5 11 15,-8 2-8-15,-6 2-8 16,-5 3-6-16,-1 5-4 16,-4 0-2-16,1 7 3 0,1 9-1 15,9 4-4-15,5 3-1 16,10 2 0-16,3 0-3 16,5-2 1-16,13-4 3 15,9-2 0-15,2-8-1 16,3-4 1-16,1-5-1 0,-5 0-1 15,-1-5 1-15,-6-8 0 16,-2-3 0-16,-3-2 2 16,-2-1 0-16,-4 3 2 15,-2 3 8-15,3 4-2 16,-2 4-5-16,-1 5-1 16,4 0-4-16,2 13 0 0,4 6-1 15,1 4 2-15,-1 5-1 16,1 7 1-16,1-2-1 15,-1-1 0-15,-5-3 1 16,0-4-1-16,0-5-2 16,-4-8 4-16,2-3-3 0,-3-9 1 15,4 0 2-15,-5-5 5 16,2-11 8-16,2-8-7 16,5-4-4-16,-4 0 0 15,3 1-4-15,0 0-1 16,0 5-15-16,-3 8-20 0,4 7-34 15,-2 5-70-15,1 2-33 16,2 0-193-16</inkml:trace>
  <inkml:trace contextRef="#ctx0" brushRef="#br0" timeOffset="106343.4">9411 16722 399 0,'9'13'83'0,"-2"-1"-10"15,0 2 20-15,-3 0-13 16,-4 2-25-16,0 2-24 15,0 2-18-15,0 3-9 16,-10 0-4-16,2-5-24 0,-1-3-127 16,-1-12-399-1</inkml:trace>
  <inkml:trace contextRef="#ctx0" brushRef="#br0" timeOffset="106991.17">9741 16322 632 0,'-4'-5'87'0,"3"1"-28"16,1 4-10-16,0 0-24 15,1 9-12-15,7 9 1 0,1 9-1 16,0 3-2-16,-2 7-2 16,-1 1-3-16,1 2-4 15,-2-3 2-15,-2-5-6 16,3-7 2-16,-5-7 2 15,3-7-2-15,-2-6 0 0,6-5 0 16,0 0 0-16,4-2 4 16,7-7-2-16,3-1-1 15,3 0-1-15,3 3 0 16,-1 4-1-16,0 3 1 16,-5 0 0-16,-7 7-1 0,-8 6 0 15,-7 3-2-15,-14 0-2 16,-11-2 3-16,-9 2 2 15,-3-5-5-15,-3-1 5 16,8-6 1-16,7-4-3 16,12 0-11-16,13-11-20 15,15-1-27-15,20-8-96 0,16-3-112 16</inkml:trace>
  <inkml:trace contextRef="#ctx0" brushRef="#br0" timeOffset="107371.53">10400 16420 410 0,'11'-12'89'16,"-2"1"-57"-16,-3 2 42 0,-6 1 8 15,0 2-29-15,-15 4-12 16,-9 2-22-16,-6 0 0 15,-3 6-1-15,1 8 5 16,5 2-3-16,8 6-4 16,8 2-6-16,11 1-6 0,4 3-1 15,15 5-3-15,12-3 0 16,1 2 0-16,2 1-4 16,3-3 0-16,-13-3-4 15,-4-4 0-15,-11-2 6 16,-9-6-4-16,-7-3 2 0,-18-5 4 15,-4-3 0-15,-7-4-1 16,-1 0 1-16,3-2 1 16,6-7-10-16,10-3-21 15,11-1-25-15,7-3-78 16,15-4-143-16</inkml:trace>
  <inkml:trace contextRef="#ctx0" brushRef="#br0" timeOffset="107838.32">10628 16390 14 0,'4'-12'682'0,"-3"1"-617"0,-1 2 1 15,0 7-1-15,0 2-33 16,0 0-17-16,0 14-12 16,-1 6-1-16,1 9 2 15,-2 4-3-15,2 3 0 16,0 5-1-16,0-7 1 0,0 0-1 16,5-7-1-16,-2-7 1 15,0-5-5-15,-1-7 4 16,3-5 0-16,2-3 0 15,6-1 2-15,3-11 0 16,6 0-4-16,3 2 4 16,1 0-1-16,3 5 1 0,-4 4-1 15,-1 1 0-15,-6 1-1 16,-9 10 0-16,-9 3 0 16,-4 4-3-16,-17 0 5 15,-10 0-4-15,-6-2-3 0,1-6-2 16,-1 0 3-16,7-7-3 15,9-1-8-15,11-2-21 16,10-5-16-16,17-11-68 16,15-6-139-16</inkml:trace>
  <inkml:trace contextRef="#ctx0" brushRef="#br0" timeOffset="108056.65">11034 16334 820 0,'0'-3'27'16,"0"3"11"-16,1 3 3 0,14 14-13 16,5 7-14-16,5 9-5 15,5 6-5-15,1 8 1 16,-1 3 1-16,-4 1-6 16,-8 3 3-16,-13-1-2 15,-5-3-4-15,-27 0-9 0,-22-5-41 16,-17-13-71-16,-18-9-191 15</inkml:trace>
  <inkml:trace contextRef="#ctx0" brushRef="#br0" timeOffset="109350.58">11558 16627 650 0,'5'2'160'0,"-5"2"-151"15,1 5 27-15,-1 3 20 16,2 8-24-16,-2 3-14 15,-2 5-9-15,-13 10-4 16,-10 1-4-16,-6 10-7 0,-9-7-37 16,-13 3-95-16,-6-8-328 15</inkml:trace>
  <inkml:trace contextRef="#ctx0" brushRef="#br0" timeOffset="109840.85">8879 17336 490 0,'0'-13'95'15,"-5"6"1"-15,-13 5 9 0,-5 2-52 16,-8 18-22-16,-5 12-15 16,-4 10 0-16,1 10-2 15,5 6-2-15,12 5-6 16,8 3-4-16,16-1-2 15,3-3-3-15,22-10-9 0,11-8-17 16,11-12-26-16,6-15-55 16,-1-15-83-16</inkml:trace>
  <inkml:trace contextRef="#ctx0" brushRef="#br0" timeOffset="110440.99">9228 17587 290 0,'5'-14'214'15,"-3"-6"-145"-15,-2 1 15 16,0-6-3-16,0 0-36 0,-4 0-24 15,-9 2-9 1,-2 1 5-16,-7 8-9 0,-7 6-2 16,0 8 0-16,-5 6-3 15,-2 13 0-15,2 10 0 16,6 5-3-16,2 3 1 16,11 1-3-16,7-2 3 0,8-8-3 15,4-5 2-15,14-7 3 16,5-8-3-16,4-8 1 15,2 0-1-15,1-13-1 16,-1-4 1-16,-2-5 0 16,-6 0 2-16,-2 3-2 0,-4 1 12 15,-3 4 3-15,-4 5 0 16,-2 3-7-16,0 6 1 16,1 4-8-16,-2 10 0 15,2 9 2-15,0 8-1 16,1 4-3-16,-1 6 3 0,0 2 2 15,1-2-5 1,-1-3 1-16,1-6 0 0,-3-9-1 16,1-7 1-16,-3-13 1 15,2-3 2-15,3-17 14 16,-1-12-3-16,7-7-7 0,1-6-2 16,1-5-3-16,4 3 0 15,-3 5-4-15,0 7-10 16,-3 12-27-16,-1 9-32 15,-1 11-64-15,-1 0-56 16</inkml:trace>
  <inkml:trace contextRef="#ctx0" brushRef="#br0" timeOffset="110611.59">9625 17738 497 0,'3'10'208'0,"1"-2"-129"16,-4 6-3-16,0 3-22 15,0 2-28-15,0 5-16 16,-7 2-10-16,-5 3 0 16,4-3-15-16,-3-2-52 15,2-8-108-15,-2-11-324 0</inkml:trace>
  <inkml:trace contextRef="#ctx0" brushRef="#br0" timeOffset="111089.4">10146 17532 226 0,'14'-9'130'0,"-4"-2"-64"15,1 0 31-15,-4 1-19 16,-1-2-11-16,-6 0-19 15,0 4 11-15,-2 3-14 16,-12 3-21-16,-8 2-8 0,-3 6-7 16,-7 6 0-16,1 14-1 15,0 2 8-15,6 7-7 16,8 0-1-16,4 4-3 16,7-2-3-16,6 1-2 15,7-4 0-15,13-7 2 0,6-6-8 16,4-5-4-16,4-5-7 15,0-5-12-15,-1-6-3 16,-1 0-30-16,-7 0-81 16,-3-8-74-16</inkml:trace>
  <inkml:trace contextRef="#ctx0" brushRef="#br0" timeOffset="111486.33">10441 17409 740 0,'-5'-7'63'0,"5"5"-36"16,0 2 27-16,14 9-33 16,10 11-2-16,4 6-6 15,5 9 2-15,1 3-2 16,0 10-8-16,-9 2-1 0,-10 2-1 15,-13 1-2-15,-6 1-5 16,-19-4-1-16,-15-7-13 16,-4-10-35-16,-4-11-27 15,1-13-76-15,4-11-153 16</inkml:trace>
  <inkml:trace contextRef="#ctx0" brushRef="#br0" timeOffset="112363.93">11627 15139 132 0,'-11'-28'501'0,"9"3"-476"16,2 9 16-16,18 11 11 0,13 5-30 16,11 16-13-16,7 12-4 15,7 14-3-15,-1 15 1 16,-8 14-1-16,-16 15-2 15,-19 8 3-15,-12 11-5 16,-17 6-3-16,-16 1 0 0,-9-1 4 16,3-5 6-16,5-8 18 15,7-4-8-15,11-10 5 16,10-8 1-16,6-5-4 16,19-8-9-16,11-8-7 15,9-8 1-15,9-8-3 16,-2-7 1-16,-1-9-7 0,-7-8-8 15,-15-7-7-15,-12-6 11 16,-11-2 11-16,-14 0 4 16,-15 2-1-16,-8 5 3 15,0 9 9-15,1 9 0 0,5 11-6 16,14 14-3-16,6 11-2 16,11 10-2-16,3 9-2 15,15 11 0-15,3 6 0 16,-4 0 0-16,-2 7 2 15,-13-3-4-15,-4 1-5 16,-23-5-5-16,-23-8-1 0,-13-11-7 16,-15-10-7-16,-16-13-42 15,-16-19-54-15,-13-20-192 16</inkml:trace>
  <inkml:trace contextRef="#ctx0" brushRef="#br0" timeOffset="113232.76">7949 15204 478 0,'3'-25'29'0,"-3"4"21"16,0 2 15-16,-3 6 9 16,-6 5-34-16,-6 8-15 15,-6 2-18-15,-2 16-6 16,-2 10 1-16,-4 14 1 16,2 6-1-16,4 14 2 0,5 8 8 15,9 5 0-15,7 7-7 16,2 5 0-16,9 4 0 15,5 0-3-15,6 4-1 16,-2 1 0-16,1-1-1 16,-4-3-1-16,-4-4 2 0,-8-5-9 15,-3-4-7-15,-19-9-13 16,-13-13-12-16,-8-9 3 16,-5-14 18-16,-2-11 18 15,3-18 14-15,3-5 14 16,10-12-4-16,8-10-11 15,16 1-9-15,7 4 3 0,19 7-21 16,18 10 7-16,14 2 0 16,5 23-9-16,1 12 13 15,-5 17 4-15,-10 12-2 16,-15 12-30-16,-19 8-16 16,-9 5 37-16,-21 7 22 0,-10-2 42 15,-6 1 3-15,2-1 0 16,6 0-15-16,10 2-9 15,16-3-7-15,8-8-12 16,28-3-5-16,22-9-5 16,16-6-2-16,25-8-8 0,18-14-48 15,20-13-113-15</inkml:trace>
  <inkml:trace contextRef="#ctx0" brushRef="#br0" timeOffset="127556.24">6121 6459 96 0,'0'-6'-19'15</inkml:trace>
  <inkml:trace contextRef="#ctx0" brushRef="#br0" timeOffset="127896.74">6376 6610 516 0,'17'2'-246'15</inkml:trace>
  <inkml:trace contextRef="#ctx0" brushRef="#br0" timeOffset="128459.36">6687 6339 54 0,'1'-21'404'16,"-1"-2"-336"-16,0 1-13 15,-14 5 4-15,-7 2-6 0,-12 9-29 16,-6 6-12-16,-8 4 1 16,-6 17 5-16,-1 10 0 15,5 8-3-15,3 16-7 16,12 8-2-16,13 7-7 16,16 11 0-16,9 5 0 0,23-4 0 15,10-3 1-15,17-10-5 16,7-12-1-16,7-14 3 15,4-15 3-15,2-15 3 16,-1-13 0-16,1-7 0 16,-5-18-2-16,-3-13 2 15,-10-10-2-15,-8-7 0 0,-9-10 2 16,-12-7-1-16,-16-6 0 16,-11 4-3-16,-16 7-8 15,-25 7-8-15,-15 16-10 16,-16 13-19-16,-10 17-18 15,-5 13 22-15,2 1-1 0,12 18-18 16,10 3-52-16,19 4-140 16</inkml:trace>
  <inkml:trace contextRef="#ctx0" brushRef="#br0" timeOffset="128753.43">6584 6527 63 0,'-3'-15'589'0,"1"5"-533"16,-1 2 10-16,3 8-28 16,0 3-17-16,7 14-21 15,1 9-1-15,9 6 11 16,-1 10-4-16,0 6 2 0,2 4-6 15,-2-2 0-15,2-3-2 16,0-2 0-16,2-7-2 16,-2-10-8-16,2-10-13 15,-6-4-14-15,-1-8-73 16,-8-6-22-16,-5-4-224 0</inkml:trace>
  <inkml:trace contextRef="#ctx0" brushRef="#br0" timeOffset="128993.77">6605 6653 580 0,'-2'-11'54'15,"2"3"-9"-15,0 2-5 16,12 6-15-16,5 0-10 0,4 0-6 15,-7 11-5-15,4 0-2 16,-11 7-4-16,-7 3-24 16,-11-1-16-16,-11-1-12 15,-10-3-17-15,-5-6-26 16,3-4-107-16</inkml:trace>
  <inkml:trace contextRef="#ctx0" brushRef="#br0" timeOffset="129542.46">5329 5888 612 0,'0'-4'33'0,"0"-7"11"15,13 10-24-15,12 1-1 16,7 1 12-16,10 10-8 15,6 7-6-15,4 5-15 16,4 9 9-16,2 6-4 16,-1 3-1-16,-4 6-2 0,-4 0-3 15,-3 1 0-15,-4-5-1 16,-6-4 0-16,-5-4-13 16,-8-10-8-16,-5-2-28 15,-12-7-39-15,-6-5-52 16,-5-10-202-16</inkml:trace>
  <inkml:trace contextRef="#ctx0" brushRef="#br0" timeOffset="129826.93">5717 6380 509 0,'0'2'127'0,"7"-2"-117"0,15 0-11 15,10 0 21-15,11-4 5 16,11-1-9-16,4-4-10 15,1-3-4-15,0-5-1 16,-9-2-5-16,-3-2-40 16,-11-4-58-16,-11-2-7 15,-11 2 73-15,-7 0 49 0,-7 2 63 16,0 6 16-16,-10 7 2 16,-4 6-16-16,-3 4-32 15,0 11-30-15,-3 14-13 16,1 9-4-16,4 9 1 0,5 7-3 15,8 0-38 1,2-6-115-16,13-6-377 0</inkml:trace>
  <inkml:trace contextRef="#ctx0" brushRef="#br0" timeOffset="130390.73">7660 6438 70 0,'0'-15'327'0,"0"-1"-248"16,0 5-7-16,-5 4-3 15,-6 3-22-15,-3 3-18 16,-3 1-11-16,0 1 9 16,0 12-2-16,3 1-9 0,3 6-6 15,7 1-1-15,4 4-2 16,8 3-3-16,10-2-2 16,7 1 0-16,7-1-1 15,-1-1-1-15,-1-3 1 0,-4-5-1 16,-9 1-18-1,-11-1-2-15,-6-7 11 0,-13 2 5 16,-12-4 7-16,-9-1-1 16,3 0-3-16,-5-6 3 15,9-1-2-15,8 0-2 16,8 0-21-16,11-11-32 0,8-3-45 16,19-6-114-16</inkml:trace>
  <inkml:trace contextRef="#ctx0" brushRef="#br0" timeOffset="130591.68">7857 6406 636 0,'0'-8'84'0,"0"1"-24"15,-7 5-11-15,7 2-18 16,0 0-26-16,0 14-8 16,0 6 1-16,7 5 2 15,5 5 0-15,2 2 1 0,2 2-1 16,0-2 2-16,-1-1-14 15,-5-3-25-15,-5-3-34 16,-5-6-39-16,-1-4-44 16,-15-10-312-16</inkml:trace>
  <inkml:trace contextRef="#ctx0" brushRef="#br0" timeOffset="130741.29">7750 6588 608 0,'16'-14'37'15,"9"0"-36"-15,7 3 2 16,9 2 3-16,8 1-3 0,0 3-7 16,-1 0-63-16,-1 1-29 15,-6 3-62-15,-9-4-29 16</inkml:trace>
  <inkml:trace contextRef="#ctx0" brushRef="#br0" timeOffset="131236.18">8171 6496 59 0,'0'-6'241'0,"-10"1"-60"15,-10 4-78-15,-6 1-34 16,-1 4-18-16,1 8-27 15,1 3-10-15,9 5-8 16,7 1-2-16,9-3-5 16,0 2-1-16,13-5-5 15,9-6-25-15,4-5-8 0,-1-4 7 16,2 0-1-16,-3-10-3 16,-7-8 6-16,-2-2 25 15,-5-1 11-15,-3 3 18 16,-3 0 19-16,-1 7 0 15,-2 2 0-15,1 6-16 0,0 3-12 16,5 3-15-16,0 12 0 16,1 1 2-16,2 3-1 15,2-2-17-15,-5-1-34 16,1-6-24-16,-3-4-1 16,-3-6-1-16,0 0 49 0,-2-8 39 15,2-9 27-15,-1-1 35 16,3 0-11-16,1-2-5 15,5 7-11-15,0 3-23 16,4 7-13-16,3 3-4 16,6 1-3-16,-2 15-2 15,4 3 0-15,-4 3-1 0,-6-1 0 16,-2 1-8-16,-9-5-5 16,-4-6-1-16,0-7 13 15,-9-4 12-15,-1 0 9 16,-2-15 5-16,4-4 1 15,0-7 4-15,6 2-13 0,2-4-11 16,6 3-7-16,10 4-3 16,2 7-26-16,6 2-41 15,0 2-32-15,-2 5-93 16</inkml:trace>
  <inkml:trace contextRef="#ctx0" brushRef="#br0" timeOffset="131409.2">8561 6364 598 0,'-7'-5'60'16,"6"3"18"-16,1 2-7 16,1 0-48-16,13 11-19 0,3 6-2 15,3 4 8-15,4 5-5 16,-4 4-4-16,-1 4-6 16,-7-2-29-16,-5-1-78 15,-7-6-26-15,-7-9-259 16</inkml:trace>
  <inkml:trace contextRef="#ctx0" brushRef="#br0" timeOffset="131509.37">8574 6512 614 0,'23'-18'8'16,"13"2"-12"-16,8 0-20 0,3-4-139 16</inkml:trace>
  <inkml:trace contextRef="#ctx0" brushRef="#br0" timeOffset="132050.99">7928 7015 278 0,'-6'-5'228'0,"2"-1"-169"0,-1 5 9 16,-2 1-2-16,0 0-36 15,-6 1-13-15,1 10-10 16,-1 2 4-16,4 2-1 16,4 5-5-16,5 0-1 15,0 1-2-15,10 3-11 16,12-3 6-16,5 0 3 0,2 0 1 15,0-3-2-15,0-2-3 16,-7-3-13-16,-7-2-6 16,-11-4 5-16,-4 0-10 15,-19 0 22-15,-13-2 12 0,-4 1-6 16,-5-1 1-16,2-1 3 16,7-3-5-16,6-1 3 15,13 0-4-15,13-5-25 16,12-11-72-16,18-3-165 15</inkml:trace>
  <inkml:trace contextRef="#ctx0" brushRef="#br0" timeOffset="132249.14">8170 6954 683 0,'0'-10'95'16,"0"4"-50"-16,0 4 6 15,0 2-23-15,0 0-22 0,0 8-10 16,6 6 0-16,4 6 3 15,2 5 0-15,3 3 2 16,-1 2-2-16,-2 4 1 16,-4 2-6-16,-4 0-24 15,-4-4-35-15,-2-4-39 16,-12-4-32-16,-6-12-165 0</inkml:trace>
  <inkml:trace contextRef="#ctx0" brushRef="#br0" timeOffset="132384.79">8025 7136 313 0,'0'-16'331'0,"15"-1"-297"16,14 2-22-16,9 5-4 15,9 0 0-15,1 3-8 16,8 6-24-16,-6-1-81 16,-3 2-131-16</inkml:trace>
  <inkml:trace contextRef="#ctx0" brushRef="#br0" timeOffset="132826.04">8497 7031 602 0,'-24'-2'101'16,"2"2"-58"-16,-4 0-3 0,4 11-19 15,2 2-8-15,8 4-13 16,7 1 0-16,5-2-2 16,3 0-2-16,13-5-13 15,4-4-20-15,6-7-19 16,-3 0 20-16,1-5 3 15,-2-10 9-15,-5 1 16 0,-5 0 12 16,-2 2-1-16,-2 2 11 16,-1 7 11-16,0 3-5 15,0 0-5-15,6 11-6 16,1 4 9-16,8 5-1 16,0 2-13-16,2-3-3 15,2-3 0-15,-3-7-1 0,-3-5-1 16,-6-4 6-16,-5-14-1 15,-7-10 0-15,-2-6 3 16,-6-4-4-16,-7-4 13 16,-4-2 12-16,0-1-11 0,0-2 8 15,3 5-8-15,1 5-4 16,6 5-10-16,3 7 0 16,3 12-3-16,1 6-4 15,0 3-2-15,3 14-19 16,6 11 5-16,4 7-8 15,-1 6-49-15,1-1-27 0,0-5-20 16,-7-2-210-16</inkml:trace>
  <inkml:trace contextRef="#ctx0" brushRef="#br0" timeOffset="132961.62">8726 7038 205 0,'0'-5'320'0,"0"-2"-266"15,12 1-9-15,3 1-28 16,11-2-13-16,2 3-4 15,5 3-1-15,-1-1-37 16,-2-2-30-16,-6 2-54 0,-6 0-93 16</inkml:trace>
  <inkml:trace contextRef="#ctx0" brushRef="#br0" timeOffset="133202.81">8935 6988 255 0,'-9'0'228'0,"2"0"-181"15,5 0-1-15,2 0-17 16,0 0-23-16,7 2-4 0,5-1 0 15,3-1-1-15,3 0 0 16,-2 0 0-16,-3-8 2 16,-4-3 1-16,-4 2-1 15,-5-1 5-15,0 3 25 16,-7 2 15-16,-7 5 2 0,0 0-24 16,-1 13-4-16,6 7-12 15,7 7-9-15,2 5 0 16,13 2-1-16,12 2-2 15,7-4-29-15,2-2-59 16,0-5-19-16,-3-11-63 0</inkml:trace>
  <inkml:trace contextRef="#ctx0" brushRef="#br0" timeOffset="134014.41">5785 8157 271 0,'-10'1'348'0,"2"-1"-312"16,8 0 8-16,2 0-5 16,20 0-7-16,6 0 0 0,8 0-13 15,15 0-12-15,5-5 1 16,5-1-4-16,5-1-3 15,0 0 0-15,2-4-1 16,-5 1-5-16,-5-2-7 16,-9-5-39-16,-10 3-22 0,-16-4 15 15,-12 2 21-15,-11-2 25 16,-4 3 13-16,-12 2 16 16,-5 4 25-16,-3 6 17 15,4 3 0-15,5 0-18 16,1 6-24-16,9 9-11 15,5 7-5-15,0 0 1 0,5 7 1 16,9 1-1-16,-2 2 1 16,-4-1-2-16,0-1-1 15,-8-2-5-15,0-4-24 16,-9-5-23-16,-9-7-28 16,-4-4-27-16,1-8-96 15</inkml:trace>
  <inkml:trace contextRef="#ctx0" brushRef="#br0" timeOffset="134378.91">6844 7902 449 0,'0'-28'58'15,"-1"0"-13"-15,-8 7 18 16,-1 7 13-16,-11 7-25 0,-6 7-34 16,-1 16-7-1,-6 12 6-15,0 12 4 0,0 11-4 16,8 8-5-16,9 7-6 15,12 5 1-15,5 2-4 16,22-2-2-16,11-3-1 16,6-9-1-16,11-12-13 0,4-13-2 15,2-11-6-15,4-18-32 16,-5-5-48-16,-5-12-101 16</inkml:trace>
  <inkml:trace contextRef="#ctx0" brushRef="#br0" timeOffset="135028.23">7049 8197 396 0,'6'-11'59'0,"-3"-4"-19"15,1-3 29-15,2 0-16 16,-6-3-19-16,0-3-12 15,-2 3 6-15,-9 2-11 16,-5 4-5-16,-4 8-9 16,-7 7-4-16,-2 0-1 0,2 12 2 15,0 6-1-15,4 7 0 16,8 0 1 0,9 0-2-16,6-4 2 0,0-4-4 15,13-5-5-15,8-6 1 16,0-6 7-16,6-3 1 15,-1-14 0-15,-2 1 1 0,0-4 0 16,-6 1 1-16,-4-1 0 16,-1 8-1-16,-4 1 9 15,-4 9 3-15,0 2-7 16,-1 14-7-16,1 13 1 16,1 7 2-16,3 8-1 0,1 7 0 15,3 1 1-15,1-2-3 16,-1-5 0-16,0-10-3 15,-3-7-8-15,0-17 12 16,-3-9-1-16,-4-11 21 16,2-18-3-16,-1-6 6 15,-1-8-5-15,2-6-4 0,0 0-11 16,2 3 1-16,0-3-24 16,3 5-35-16,2 5-50 15,-4 1-82-15</inkml:trace>
  <inkml:trace contextRef="#ctx0" brushRef="#br0" timeOffset="135249.81">7260 7830 643 0,'0'-5'68'0,"0"1"-27"16,14 4-10-16,4 6-12 15,11 15 4-15,1 6-6 16,4 10-8-16,2 8-2 15,-5 5-7-15,-8 5 2 16,-9 2-1-16,-14 0-2 16,-14-3-10-16,-18-5-17 0,-17-6-36 15,-12-11-41-15,-7-15-19 16,0-14-334-16</inkml:trace>
  <inkml:trace contextRef="#ctx0" brushRef="#br0" timeOffset="136030.74">7267 7943 281 0,'1'-13'145'0,"-2"-5"-99"15,1 2-7-15,0-3 11 0,-9-1-14 16,-6 1-17-16,-2 1-8 16,-9 1-2-16,-4 9 1 15,-8 2 1-15,-5 6-5 16,-10 4 0-16,-7 10-6 16,-3 9 2-16,-4 4-1 15,1 5 1-15,1 4 11 0,8 3 7 16,7 5-6-16,10 1-5 15,16 3 9-15,12 1-5 16,12 0-7-16,20 3-2 16,16-4 0-16,16 0-2 15,13-8 1-15,6-3-2 0,11-10-1 16,4-6 3-16,-1-12-2 16,7-9 0-16,-4-2-3 15,-5-18 6-15,-8-4-3 16,-10-10-3-16,-8-7 5 15,-15-7-6-15,-11-6 4 0,-12-5 1 16,-16-7 2-16,-3-2-3 16,-22 5-6-16,-12 4-10 15,-15 11-5-15,-9 10-3 16,-3 13 17-16,2 14-23 16,5 10-20-16,9 1-28 15,20 1-51-15,14 6-285 0</inkml:trace>
  <inkml:trace contextRef="#ctx0" brushRef="#br0" timeOffset="136436.79">8166 7654 213 0,'0'-13'365'16,"-10"4"-305"-16,-5 6-2 15,1 3-21-15,0 7-13 16,1 11-13-16,2 9-12 16,4 8 3-16,6 8 4 15,1 2 0-15,10 8-3 0,6 0-1 16,9-1-2-16,2-4-1 16,0-4 2-16,-1-6-1 15,-6-4 1-15,-5-7-6 16,-11-2-20-16,-4-6-18 15,-20-2-30-15,-9-7-81 0</inkml:trace>
  <inkml:trace contextRef="#ctx0" brushRef="#br0" timeOffset="136730.71">7985 8089 573 0,'23'-15'62'15,"4"-2"-51"-15,9 0 21 16,11 2 14-16,-1-2-9 15,0 5-25-15,2 2-11 16,-6 4-4-16,-8 1-55 16,-9 5-32-16,-6-1-10 0,-7 1-66 15,-6 0 64-15,-6 0 91 16,0 0 97-16,-3 0 28 16,-3 3-35-16,-1 3-13 15,3 1-11-15,1 5-22 16,3-2-10-16,0 6-13 0,2-4 7 15,6 1-11-15,-1-1-5 16,-1-1-2-16,-4-4-29 16,-2-5-44-16,-2-2-44 15,-12-5-159-15</inkml:trace>
  <inkml:trace contextRef="#ctx0" brushRef="#br0" timeOffset="136836.64">8259 7902 422 0,'7'-9'33'15,"12"4"-32"-15,8 2 5 16,5 3-5-16,4 0-37 16,0 7-148-16</inkml:trace>
  <inkml:trace contextRef="#ctx0" brushRef="#br0" timeOffset="137129.97">8547 7925 514 0,'0'0'87'0,"0"2"-16"16,0 1-43-16,0 3-14 0,2 6-8 15,0 0 4-15,1 5-6 16,-3 1-2-16,0-5-2 16,0 3 0-16,0-8 0 15,0-5-12-15,0-3 7 16,0 0 10-16,0-14 1 0,0-4-4 16,7-2 11-16,4-1 5 15,2 4 0-15,3 2-9 16,2 6-5-16,2 4-1 15,1 5-1-15,-1 0 0 16,4 9-3-16,-4 2 1 16,1 7 1-16,0 3-5 0,-3 0-24 15,0-2-30-15,1-2-30 16,-2-4-26-16,0-8-103 16</inkml:trace>
  <inkml:trace contextRef="#ctx0" brushRef="#br0" timeOffset="137584.68">8960 7930 468 0,'0'-22'89'16,"0"6"-9"-16,-9 2-3 16,-6 10-37-16,-2 4-26 15,0 0-13-15,0 11-1 16,2 7-2-16,5 4-4 0,5-1-12 16,5 1-9-16,0-7-24 15,3 0 1-15,9-6 2 16,1-8 17-16,3-1 14 15,2-4 12-15,-2-5 4 16,2-4 3-16,0 2 0 0,-2 0-1 16,-2 4 14-16,1 4 14 15,-3 1-2-15,3 2-8 16,-3 0-8-16,5 4-2 16,-1 2 2-16,-1 0-7 0,-3-2-2 15,-2-4-1-15,-4 0 2 16,-4-14 2-16,-2-5 1 15,0-6-6-15,-3-5 0 16,-5-2 4-16,-1-5 10 16,0 3 10-16,1 2 14 15,1 3 0-15,2 6-17 16,2 7 7-16,-1 7-1 0,4 7-9 16,0 2-6-16,0 13-14 15,4 11-1-15,4 11 4 16,6 5 0-16,-2 10 0 15,3 11 0-15,-1 3-1 0,-6 3-3 16,-1-4-64-16,1-2-171 16</inkml:trace>
  <inkml:trace contextRef="#ctx0" brushRef="#br0" timeOffset="148062.06">11851 2939 468 0,'0'-18'293'16,"0"0"-272"-16,0 3 8 15,0 4 38-15,0 4-35 0,0 7-17 16,0 0-8-16,2 16-8 16,7 8 2-16,2 11-2 15,3 5 4-15,3 7-3 16,-2 1 0-16,2-7 0 15,-1-3-6-15,-2-12-5 0,-1-8 2 16,-1-12 2-16,-1-6 7 16,1-8 0-16,-2-15 4 15,0-2 0-15,-1-5-3 16,3 2-1-16,-4 6 0 16,1 4 1-16,1 9-1 0,5 9-2 15,4 4-1-15,1 12-2 16,8 7 3-16,2 5 2 15,4 3-1-15,5-4-9 16,-4-6-6-16,-1-6-2 16,-3-10 6-16,-7-5 13 0,-4-11 0 15,-9-12 3-15,-7-8 3 16,-4-6 7-16,-11-2-1 16,-10-3-8-16,-4 4-4 15,-6 6-2-15,1 8-9 16,2 8-21-16,7 11-21 15,7 5-91-15,10 2-98 0</inkml:trace>
  <inkml:trace contextRef="#ctx0" brushRef="#br0" timeOffset="148324.12">12695 3043 748 0,'-4'0'115'0,"4"0"-111"16,0 0 14-16,7-4 19 15,13 0-33-15,4 1-6 16,5 1 2-16,5 2-7 0,0 0-41 15,-5 7-79-15,-8 2-171 16</inkml:trace>
  <inkml:trace contextRef="#ctx0" brushRef="#br0" timeOffset="148447.75">12722 3244 825 0,'0'0'40'0,"23"0"-38"16,15-9 18-16,11 1-16 15,14-3-13-15,8-2-75 16,9-3-151-16</inkml:trace>
  <inkml:trace contextRef="#ctx0" brushRef="#br0" timeOffset="151641.91">13643 3151 503 0,'4'-10'34'0,"-1"-1"0"16,3-2 35-16,-1-1-16 15,-1 0-33-15,-1-2 5 16,-1-4 4-16,-2 0-18 16,0-1 3-16,-9 2-6 15,-7-1-3-15,-3 8-2 16,-8 2-2-16,-2 10 1 0,-5 0-3 16,-3 10 6-16,1 7-2 15,6 6-3-15,1 6 1 16,10 5-1-16,8 0 0 15,11-2-1-15,0-3 0 16,20-6-1-16,5-7-1 0,5-9 2 16,1-7 2-16,3 0-3 15,-5-11 3-15,-2-6 1 16,-6-5-2-16,-3-1 2 16,-7-2-2-16,-4 0 4 15,-1 4 3-15,-5 6 3 16,1 2 12-16,-2 8-3 15,2 5-8-15,1 0-11 0,3 11-6 16,7 5 2-16,1 6 3 16,6 2 1-16,5 3 0 15,1-2-7-15,3-1-26 0,0-8-18 16,1-6-30-16,-4-8-45 16,-5-2-213-16</inkml:trace>
  <inkml:trace contextRef="#ctx0" brushRef="#br0" timeOffset="152065.87">13893 2696 305 0,'-7'-12'494'16,"-2"3"-473"-16,4 2 1 15,2 7 8-15,3 7-21 0,0 11-20 16,10 10 8-16,0 8 3 15,7 7 0-15,2 3 1 16,3 3 3-16,0 1-3 16,-2-2 0-16,-1-4-1 0,-4-4 0 15,-3-8 0-15,-5-4 1 16,-2-12-1-16,-3-3 0 16,1-8 1-16,-1-5-1 15,4 0 6-15,-1-10 0 16,6-6-3-16,4-2-1 15,4-2-4-15,6 0 0 0,-1 8 1 16,1 5-1-16,-1 3 5 16,-2 4-6-16,-5 4 1 15,-8 8-1-15,-9 6-19 16,-2 0-1-16,-20 3 12 16,-5-3-10-16,-7 0-7 0,-2-6-3 15,0-4 12 1,8-5-3-16,6-3-27 0,11-3-6 15,8-12-40-15,3-8-231 16</inkml:trace>
  <inkml:trace contextRef="#ctx0" brushRef="#br0" timeOffset="152480.01">14318 2716 223 0,'0'-21'512'0,"0"7"-473"0,-1 4 2 15,-5 5 15-15,6 5-33 16,0 0-23-16,0 15-11 16,9 6 7-16,6 8 3 15,-1 6 3-15,6 5-2 16,-3 0 2-16,0 2-2 0,0-2 1 16,-5-2-1-16,-2-4 1 15,-3-4-1 1,-2-7 0-16,-2-3 0 0,-1-10 1 15,0-4-1-15,-1-4 1 16,1-2 2-16,0-6 2 16,5-6 1-16,3-6-7 0,5 2-1 15,1-3-2-15,6 4 4 16,1 8-1-16,-1 5 2 16,2 2-3-16,-4 5 0 15,-1 12-3-15,-9 6 4 16,-6 2-2-16,-4 4-4 0,-9 3-5 15,-13-4-10-15,-8-5 4 16,-3-3 5-16,1-9-3 16,-2-8-14-16,5-3-49 15,9-16-60-15</inkml:trace>
  <inkml:trace contextRef="#ctx0" brushRef="#br0" timeOffset="153648.13">15062 2932 204 0,'1'0'71'0,"-1"-2"-13"15,0 2 14-15,0-2-15 16,0 2-8-16,0-1-11 15,2 1-2-15,-2 0-4 16,0-2-2-16,0 2-6 0,0-2 1 16,0 2-9-16,2-2 2 15,-2 2-3-15,0 0 2 16,0 0-6-16,0 0-2 16,0 0-1-16,0 0-2 15,0 0-1-15,0 0 0 0,0 0-3 16,0 0 0-16,0 0 1 15,0 0-4-15,0-1 0 16,0 1 1-16,0 0 2 16,0 0 2-16,0 0-1 15,0 0 0-15,0-2-1 0,0 2-2 16,0 0 1-16,0 0 0 16,0 0 1-16,0 0 0 15,0 0 0-15,0 0 0 16,0 0 1-16,0-2-1 15,0 2 1-15,0 0-2 0,0 0 3 16,0-2 0-16,0 2-2 16,0 0 0-16,0-1 0 15,0 1 0-15,0 0-1 16,0-3 0-16,0 3 2 16,0 0-2-16,0 0 2 0,0-1-1 15,0 1 1-15,0 0 0 16,0-2 0-16,-2 2 1 15,2-2-3-15,0 2-1 16,0-2 3-16,-2 2-3 16,1-2 1-16,-3 1 1 0,1-1-2 15,-1 2 0-15,-1-2 0 16,-3 1 0-16,-1 1-2 16,-1 0 2-16,-3 0 0 15,1 0 0-15,-1 5 0 16,0 4-1-16,3 2 0 15,1 2 0-15,1 2 0 0,7 1 0 16,1 0-1-16,1 2 0 16,14-4 2-16,3 1 0 15,3-3 1-15,5-1-1 16,1 1-3-16,3-3-19 16,3-2-20-16,-3-3-61 0,-3-4-62 15</inkml:trace>
  <inkml:trace contextRef="#ctx0" brushRef="#br0" timeOffset="154595.34">15376 2563 638 0,'-7'-11'55'15,"2"3"4"-15,3 2 10 16,-2 4-43-16,4 2-15 0,0 2-10 15,0 12-8-15,6 8 5 16,2 5 4-16,5 8 0 16,1 6 2-16,3 2-3 15,-1-3-1-15,-2 0 2 0,0-4-2 16,0-6 0-16,-4-7 1 16,-5-5 0-16,0-5-1 15,-1-8 0-15,-2-3 2 16,-1-2 3-16,6 0 2 15,-1-11-2-15,3-2-2 16,8 1-2-16,0-2 0 0,7 3-1 16,-2 5 2-16,3 5-3 15,-1 1-2-15,0 4 3 16,-4 8-1-16,-6 4-4 16,-11 6-12-16,-3-3-9 15,-3 2 15-15,-16-1-15 0,-10-4 0 16,-2-4 3-16,-1-2 8 15,0-7 6-15,1-3-6 16,11 0-28-16,8-7-18 16,8-7-42-16,4-6-182 15</inkml:trace>
  <inkml:trace contextRef="#ctx0" brushRef="#br0" timeOffset="155023.03">15830 2593 718 0,'0'-15'81'0,"-10"6"-67"16,6 0 28-16,3 8-4 15,1 1-30-15,0 1-14 16,3 15-1-16,8 6 4 16,-1 4 3-16,5 6 1 15,0 5 0-15,2 2 0 0,-3 2-1 16,1-1 0-16,-6-3 1 15,-1-3-1-15,2-8 0 16,-7-6-1-16,1-5 1 16,-2-9-3-16,-1-2 3 15,-1-4 0-15,6 0 2 0,-1-7 2 16,3-5-3-16,4-4-1 16,3-3 0-16,4 2-1 15,-1 1-1-15,1 7 1 16,5 1-2-16,-4 7 5 15,-1 1-3-15,0 1 0 0,-4 11-3 16,-5 3 4-16,-3 2-5 16,-5 4 4-16,-2-1 0 15,-9-1-7-15,-11 1-9 16,-7 0-5-16,-7-8-18 16,-5-3-20-16,1-9-56 15,2 0-240-15</inkml:trace>
  <inkml:trace contextRef="#ctx0" brushRef="#br0" timeOffset="169222.8">16595 2739 577 0,'2'0'47'0,"2"-5"-34"16,-1-1 29-16,1-1 1 15,0 0-12-15,-2 0-23 16,1 0-2-16,-3-2 7 16,0 2-1-16,0-2-5 15,-3 2 4-15,-10 2-4 0,-1 1-1 16,-10 4-4-16,-3 0-2 15,-3 7 0-15,-3 8 0 16,4 4 0-16,1 6 0 16,6 2 0-16,8-2 0 15,7 4 0-15,7-7-3 16,0 0 3-16,14-4-2 0,6-4 2 16,4-5 0-16,-2-2 1 15,3-7-2-15,-4 0 1 16,-4-3 0-16,0-10 1 15,-7-3 1-15,1-4 0 16,-4 1 1-16,-3-2 0 16,1 1 2-16,-3 2 9 0,0 6 2 15,-2 1 1-15,0 5 1 16,0 3-5-16,3 3-8 16,-1 0-6-16,2 12-2 15,3 4 1-15,2 4 3 0,4 3-1 16,3 1 2-16,4-2-4 15,7-2 3-15,7-5-3 16,10-3 2-16,3-9-17 16,1-5-54-16,1-11-178 15</inkml:trace>
  <inkml:trace contextRef="#ctx0" brushRef="#br0" timeOffset="177606.99">12266 1363 701 0,'-6'-13'35'0,"1"2"-17"16,3 7 29-16,2 4-9 15,0 3-36-15,0 14-16 16,7 6 12-16,5 9 5 15,0 6-5-15,6-1 3 16,3-1 0-16,-1-4-1 0,4-8-1 16,-3-7 0-16,-5-9 0 15,2-7-1-15,-2-1 2 16,-2-11 5-16,-2-10 0 16,-4-4-1-16,-1-4 0 15,1 1-2-15,-3 3 0 0,-1 2-1 16,1 10-1-16,0 6 0 15,7 7-2-15,2 4-4 16,6 12-2-16,2 7 8 16,7 2-1-16,5 3 2 15,3-1 1-15,-1-6-4 16,-1-6-7-16,-4-10 2 0,-6-5 1 16,-1-10 7-16,-12-13 3 15,-3-8 4-15,-9-8 10 16,0-6-2-16,-11-1-1 15,-7-3-8-15,-6 9-6 0,-3 4-4 16,-2 12-10-16,-5 12-20 16,5 12-48-16,2 0-95 15,3 15-305-15</inkml:trace>
  <inkml:trace contextRef="#ctx0" brushRef="#br0" timeOffset="179003.97">13229 1242 298 0,'0'-4'68'16,"0"-1"-18"-16,0-1 27 16,2 2-23-16,-2-1-18 15,0-1-8-15,0 0-4 16,0 2-3-16,0 2 6 0,-2 0-6 16,-11 2-3-16,-1 0-10 15,-6 14-8-15,-6 1 4 16,-1 4 6-16,3 6 6 15,4 0 6-15,6 0-8 16,9 0-5-16,5-3-10 0,19-3-4 16,8-3 5-16,12-1 0 15,10-8 2-15,4-4-17 16,3-3-101-16,-2-7-91 16</inkml:trace>
  <inkml:trace contextRef="#ctx0" brushRef="#br0" timeOffset="179658.66">13514 1203 167 0,'-2'-8'403'0,"1"2"-334"16,-1 5 12-16,2 1-11 0,0 0-50 15,0 4-20-15,5 7-1 16,4 4 2-16,4 3 1 16,-1 1 0-16,5 0-2 15,-3-1 1-15,-1-1-1 16,-1-5-2-16,-2-5 0 15,-3-5-9-15,1-2 6 0,-3-3 9 16,1-11 2-16,-1-4-4 16,2-4 2-16,-1 2-2 15,1 3-1-15,-4 4-2 16,4 6 3-16,2 5-4 16,4 2-4-16,1 4 2 0,8 8 2 15,2 3 1-15,4 2 2 16,3-5-3-16,1 0 3 15,-1-9-1-15,-4-3 0 16,-3 0 1-16,-6-11 0 16,-5-5 3-16,-5-10 0 15,-7-1 1-15,-1-1-1 0,-5-3-1 16,-10 4 0-16,-7 4-9 16,-4 6-40-16,-2 5-56 15,-1 7-55-15,7 2-244 16</inkml:trace>
  <inkml:trace contextRef="#ctx0" brushRef="#br0" timeOffset="179948.34">13954 795 793 0,'-4'-8'10'16,"1"5"1"-16,3 3 4 16,3 5-18-16,4 8-3 0,6 5 6 15,3 6 1-15,-1 2-1 16,1 1 2-16,0 2-2 16,-2-1 2-16,-1-1-2 15,-4-2 1-15,-2-1-2 16,0-9-25-16,-3 3-50 0,-4-11-27 15,0-7-46 1,0 0-252-16</inkml:trace>
  <inkml:trace contextRef="#ctx0" brushRef="#br0" timeOffset="180286.01">13959 801 377 0,'-5'-20'326'16,"3"1"-322"-16,2 4 48 15,7 3 8-15,11 1-61 16,8 6 0-16,4 3 2 16,-1 2 2-16,0 9-4 0,-7 9 1 15,-7 5-2-15,-10 4-7 16,-5-1-32-16,-12 1-8 16,-8-4 1-16,-3-5 31 15,-1-5 20-15,3-6 2 16,6-3 26-16,7-3 6 0,4-1 13 15,4 0-9-15,5 0-27 16,12-1-16-16,4 1 2 16,8 0 1-16,3 3 2 15,8 9 0-15,-4 5-2 16,1 4 1-16,-3 6-5 0,-5 3 4 16,-4 0-14-16,-7 2-51 15,-3-3-103-15,-8-11-154 16</inkml:trace>
  <inkml:trace contextRef="#ctx0" brushRef="#br0" timeOffset="180443.34">14600 1250 354 0,'0'7'394'15,"0"-1"-350"-15,-5 1-26 0,-4 5 17 16,-6 8-27-16,0 2-9 15,-4 6-39-15,4-2-140 16</inkml:trace>
  <inkml:trace contextRef="#ctx0" brushRef="#br0" timeOffset="181077.23">15012 1042 688 0,'5'-12'83'16,"-5"0"-72"-16,2 7 14 15,0 5 18-15,1 0-35 16,2 11-16-16,4 6 5 15,2 8 3-15,3 4 1 0,1 6 0 16,-1-6-1-16,1 0 1 16,-3-8-2-16,-1-9-5 15,0-9 1-15,0-3 4 16,-1-15 5-16,3-8 1 16,1-4-2-16,1-1-3 0,1 3 2 15,-2 5-3-15,-1 5 1 16,2 12-2-16,-2 3 0 15,4 0-2-15,4 13 0 16,2 2 3-16,3 5-1 16,-1-3 2-16,2-4-2 15,-2-1 2-15,-5-11 1 0,0-1 0 16,-6-11 2-16,-3-7 3 16,-6-6 3-16,-5-1 2 15,0-4-3-15,-8 4-4 16,-11 0-2-16,-3 7-9 15,-1 6-31-15,-2 5-36 0,9 7-58 16,7 0-40-16</inkml:trace>
  <inkml:trace contextRef="#ctx0" brushRef="#br0" timeOffset="181349.62">15891 849 770 0,'0'-20'14'0,"0"4"20"16,-3 9 15-16,-8 7-34 0,-7 0-17 15,1 16-3-15,-3 11 1 16,-1 5 2-16,2 9 3 16,8 2-2-16,7 0-3 15,4-5 1-15,11 2-1 16,11-11-2-16,7-4-8 15,1-11-1-15,8-4 0 0,2-6 5 16,-4-4-13-16,-4-4-33 16,-5-10-52-16,-17-2-162 15</inkml:trace>
  <inkml:trace contextRef="#ctx0" brushRef="#br0" timeOffset="181467.01">15750 1081 592 0,'0'0'16'0,"23"-11"-55"16,12 0 31-16,16-3-33 16,7 0-200-16</inkml:trace>
  <inkml:trace contextRef="#ctx0" brushRef="#br0" timeOffset="181932.68">16423 722 604 0,'-18'-14'81'0,"-4"3"-77"16,-1 1 25-16,-2 4-1 15,2 2-19-15,-1 4-7 0,6 0-2 16,4 4-2 0,4 9 2-16,8-1-3 0,2 6-1 15,3 0 3-15,11 2 2 16,5 2-1-16,0 0 0 15,4 1-1-15,-4-3-11 16,-5 1-7-16,-9-3 1 16,-5 2-14-16,-11-1-10 0,-14-2-15 15,-7-3-9-15,-4-6 8 16,0-2 41-16,6-2 43 16,10-3 27-16,9-1-13 15,11 0-8-15,4 0-11 0,19 3-29 16,6 1 6-16,7 3 2 15,3 6 2-15,-1 1 0 16,-6 6-5-16,-7 1 4 16,-10 10-1-16,-10-1 2 15,-5 2 3-15,0 2 1 16,-5-6 2-16,-3-1 8 0,3-9 5 16,5-4-9-16,5-3-11 15,13-6-1-15,8-2 0 16,11-3-18-16,6-3-61 15,2-12-130-15</inkml:trace>
  <inkml:trace contextRef="#ctx0" brushRef="#br0" timeOffset="182287.97">16811 886 683 0,'-17'-12'12'0,"-4"0"-5"16,0 6 55-16,-3 6-40 15,-1 0-21-15,4 9-3 16,-3 7 0-16,4 5-2 16,6 4 0-16,4 0 3 15,4-1-4-15,4-5-14 0,2-1 7 16,6-5 1-16,6-6 4 16,2-6-4-16,6-1 10 15,0-1 4-15,3-10 1 16,2-3-1-16,-5 1 1 15,-2-1 0-15,-2 1 11 16,-5 4 17-16,-3 4-4 0,-5 2-12 16,1 1 10-16,-3 2-19 15,1 2-7-15,2 6-6 16,1 5 5-16,2 5 1 16,2 1-14-16,2 3-30 15,4-8-60-15,-3 0-65 0,2-5-281 16</inkml:trace>
  <inkml:trace contextRef="#ctx0" brushRef="#br0" timeOffset="182445.43">17021 984 649 0,'0'-4'111'16,"0"0"-95"-16,0 4 21 16,0 0-25-16,0 10-17 15,0 6-3-15,0 6 9 16,0 3-2-16,4 2-34 15,-1-3-64-15,6-4-24 16,-1-9-190-16</inkml:trace>
  <inkml:trace contextRef="#ctx0" brushRef="#br0" timeOffset="182851.23">17199 754 726 0,'0'-14'24'0,"0"5"7"16,0 5 18-16,0 4-20 15,0 4-28-15,0 10-12 0,5 8 7 16,2 6 4-16,0 6-1 16,0 2 1-16,1 0 0 15,-3-1 0-15,-1-3-1 16,-2-9-9-16,-1-5 3 15,-1-7 8-15,0-4-2 0,2-7 2 16,5 0-3-16,4-5 11 16,5-5 0-16,4-3-7 15,2 2 0-15,2 4-2 16,0 3-1-16,0 3-1 0,-9 1 2 16,0 5-4-1,-8 6-1-15,-7 6-5 0,0 4 0 16,-12-5-10-16,-8 3-2 15,-4-4-17-15,-3-5-6 16,6-4 22-16,3-6 3 16,7 0-37-16,8 0-40 0,3-13-120 15</inkml:trace>
  <inkml:trace contextRef="#ctx0" brushRef="#br0" timeOffset="183293.16">17576 667 640 0,'-9'-10'34'0,"7"0"-25"16,2 8 53-16,8 2-20 16,7 0-42-16,7 12-3 0,5 1 2 15,2 7 2-15,-2 5-1 16,-6-1-1-16,-8 0-1 15,-10 0-29-15,-3-3 1 16,-8-3 17-16,-9-2 10 0,0-6 5 16,4 0-2-16,2-2 2 15,3-2-1-15,6-3 1 16,2 1-4-16,10-3 6 16,6 1 5-16,4 2 0 15,-3 3-7-15,0-2 3 16,-3 2-7-16,-5 4 5 0,-7 0 3 15,-2 3 8-15,0 4 0 16,0 2 8-16,0 1-2 16,0 5-3-16,2-4 3 15,8 3 3-15,4-2-3 16,-4 0-7-16,-1 0-5 0,-6 1-5 16,-8 1-2-16,-27 3-6 15,-21 4-29-15,-22-1-120 16,-18 1-349-16</inkml:trace>
  <inkml:trace contextRef="#ctx0" brushRef="#br0" timeOffset="185574.11">12063 3117 242 0,'-18'4'64'16,"6"-4"-69"-16,-1 2 3 0,6 0 4 15,0 0 3-15,1-2 3 16,3 1-5-16,-1-1-2 16,-2 2 2-16,1-2 7 15,-4 0 3-15,1 2-7 16,-5-2 4-16,-1 1 15 16,-5 1 1-16,4 0 8 0,-4 0 6 15,-1 0-4-15,4-2-2 16,2 0-2-16,1 0 8 15,3 0-6-15,2 0 7 0,6 0 7 16,2-8-6-16,7 2-21 16,12-4-11-16,11 4-8 15,12 0 2-15,4 4 0 16,7 0 2-16,0 12 1 16,-4 9-4-16,-12 6-2 15,-11 9 0-15,-13 5-1 16,-13 6-1-16,-8 1 0 0,-19-1-2 15,-6-2-3-15,1-9 1 16,0-8 5-16,7-9 2 16,5-12 0-16,9-5 0 15,8-5 5-15,3-17 3 0,14-9-10 16,12-6-4 0,6-9 2-16,7-4-2 0,0-2-2 15,-1 0 2-15,-3 6-2 16,-11 1 5-16,-5 13 2 15,-11 7 1-15,-2 9 4 16,-6 7 14-16,0 9-9 0,-4 2-5 16,-5 16-5-16,-1 7-3 15,0 5 2-15,3 9 3 16,7 4 0-16,0 2 0 16,11-1 0-16,11 0 1 15,5-4-5-15,5-2 2 0,4-6-2 16,1-7-1-16,0-5-22 15,-1-13-28-15,-9-7-93 16,-10-6-107-16</inkml:trace>
  <inkml:trace contextRef="#ctx0" brushRef="#br0" timeOffset="186087.41">11810 3203 314 0,'-1'-19'387'15,"1"-3"-365"-15,13-1 9 16,11 1 23-16,15 6-27 16,2 6-23-16,8 8 2 0,3 2 2 15,-5 14-3-15,-5 13 0 16,-10 9-5-16,-11 5 0 15,-12 7-1-15,-9 2 5 16,-13-2-18-16,-9-3-11 16,-5-6 2-16,-4-10 18 0,4-14 7 15,5-7 0 1,6-8 3-16,9-9 7 0,7-18 4 16,1-10-12-16,18-8-5 15,9-9-1-15,7-4 0 16,4-1 3-16,-2 0-2 15,2 7 4-15,-11 8-3 0,-5 8 0 16,-10 15 8-16,-8 8 2 16,-5 11 5-16,0 2-10 15,-8 23-8-15,-9 9 3 16,3 13 0-16,-2 9 1 16,9 6 0-16,3 3 0 0,4-2 1 15,14-8-4-15,13-5-1 16,9-11 1-16,1-12-3 15,7-5 3-15,-5-13-6 16,1-7-35-16,-12-5-99 16,-6-17-47-16</inkml:trace>
  <inkml:trace contextRef="#ctx0" brushRef="#br0" timeOffset="186599.71">11860 3171 640 0,'20'-26'38'0,"4"-5"-20"0,4 6 50 15,10 4-39-15,3 4-11 16,3 12-11-16,-2 5 0 15,-4 7 0-15,-4 22-3 16,-12 9-4-16,-10 9-4 0,-12 9-3 16,-4-1-7-16,-15-3-28 15,-6-8-11-15,0-9 31 16,-1-13 23-16,11-7-1 16,0-13 6-16,8-2 5 15,7-18 16-15,0-9-15 16,14-9-11-16,7-7 0 0,8-7-3 15,5-7 0-15,4 1 3 16,-2-4-1-16,-3 9 1 16,-7 6 0-16,-6 8 9 15,-10 14 6-15,-3 6-1 16,-6 10 8-16,-1 7-1 0,-9 11-18 16,-2 14-8-16,-1 13 1 15,1 10 7-15,2 5-3 16,9 6 0-16,0 0 1 15,20-4 1-15,9-8-6 16,8-6 0-16,13-9-10 16,13-9-11-16,9-14-104 0,10-9-150 15</inkml:trace>
  <inkml:trace contextRef="#ctx0" brushRef="#br0" timeOffset="189598.65">13449 3528 323 0,'-1'-5'277'16,"-1"-2"-269"-16,2-1 13 0,0 5 15 15,9-1-17-15,3 1-5 16,3-1-5-16,5 1 4 16,2-3 3-16,4 2 4 15,3-1-1-15,3 0-2 0,4 0-9 16,6-3 0-16,-1 5-1 15,3-1 8-15,5-1-8 16,3 2-4-16,0 1 2 16,2-2-12-16,5-2 12 15,-1 3-5-15,-1-1 3 16,3-1-3-16,-6 0 0 0,2 2 1 16,0-3-2-16,-2-1 3 15,0 2-2-15,1-1 1 16,3 1-1-16,1-1 0 15,-1 1 0-15,1 0 0 16,2 3 0-16,-1-3 1 16,-3 1-2-16,2 2 2 0,3-2-2 15,-5 3 1-15,3-1 0 16,6-1 0-16,-2-1 0 16,3 0 1-16,1 1-2 15,1-3 1-15,4 3 1 0,-3-1-1 16,3 1-1-16,-4 1-3 15,-3 0 3-15,-1 2-2 16,-4-1 2-16,-4 1 0 16,1-2 0-16,-7 0 1 15,0 0 0-15,-3 0 0 0,-1-2 1 16,-4 3-1-16,2-1 0 16,-4-1 0-16,0 3-1 15,1 0 2-15,-6-2 0 16,-2 0-1-16,-2 2-1 15,-7-2 1-15,-3 0 0 0,-6 2 0 16,-7-1 1 0,-5-3 1-16,-4-9-64 0,-15-6-177 15</inkml:trace>
  <inkml:trace contextRef="#ctx0" brushRef="#br0" timeOffset="-207317.81">16441 3843 625 0,'0'-8'41'16,"0"1"-10"-16,0 1 48 0,0 4-44 15,0-1-10-15,0 3-12 16,0 0-4-16,0 0-4 16,0 3 0-16,0 7 5 15,0 2 1-15,0 2 2 16,0 2 1-16,0 4-1 0,0 1-1 16,0 3-3-16,2 1-2 15,1 0 0-15,1 2-3 16,-1 2-1-16,3-2 1 15,0-1-2-15,-1-4 0 16,0-1 2-16,-2-3-4 16,1-3 2-16,-2-5-2 0,-1-1 1 15,1-4-1-15,-2-1 0 16,0-2-1-16,0 0-4 16,0-2-9-16,0 0-10 15,0 0-13-15,0 2-23 0,0-1-40 16,0 3-53-1,-3-1-96-15</inkml:trace>
  <inkml:trace contextRef="#ctx0" brushRef="#br0" timeOffset="-206933.9">16253 4222 319 0,'-2'-6'221'15,"2"1"-183"-15,0 0 16 16,7 1-6-16,5-2-7 0,3 5-11 15,0-1-7-15,2 2-4 16,-1 0-2-16,0 0-2 16,1 7-3-16,-3 2-2 0,3 0 2 15,0 4-5-15,0-1-2 16,2 1-3-16,1 0-1 16,0-1 0-16,-1-2-2 15,3-1-3-15,-2-2-15 16,-1-3-20-16,-1-2-54 15,-2-2-27-15,-3 0-111 0</inkml:trace>
  <inkml:trace contextRef="#ctx0" brushRef="#br0" timeOffset="-206729.84">16745 4157 581 0,'0'-5'60'0,"0"3"4"0,-2 2 20 15,-5 0-56-15,-3 7-17 16,-5 6-4-16,-2-1-1 16,-2 8-3-16,-5-4 0 0,1 2-2 15,1 0-1-15,1-3-9 16,1 0-9-16,1 0-84 16,6-5-92-16</inkml:trace>
  <inkml:trace contextRef="#ctx0" brushRef="#br0" timeOffset="-199932.26">13697 4379 503 0,'0'-10'72'16,"0"4"-47"-16,-8 0 33 15,-7 6 8-15,-5 0-30 16,-3 4-16-16,-6 14 0 0,-3 10-6 15,-4 12 3-15,1 11 5 16,-1 8-11-16,4 9-3 16,2 5-1-16,9 2-3 15,6-4 1-15,10-5-1 16,5-6 1-16,8-13-3 16,16-5-2-16,5-10 0 0,5-9 0 15,5-8-3-15,5-7-17 16,4-8-29-16,-1 0-44 15,-1-13-74-15,1-5-389 16</inkml:trace>
  <inkml:trace contextRef="#ctx0" brushRef="#br0" timeOffset="-199523.28">13906 4602 600 0,'-12'-20'41'15,"4"4"6"-15,1 5 36 16,3 4-39-16,1 4-7 15,0 3-19-15,3 2-9 16,0 12-7-16,5 9 5 16,0 9 3-16,3 7-2 0,1 6 2 15,1 7-1-15,-2 1-4 16,1-1-2-16,1-4-3 16,-1-1 2-16,3-10-2 15,-1-5 1-15,-2-5-2 16,3-5 1-16,-2-7 0 0,-2-1-4 15,-1-5-9-15,-3-1-9 16,-1-4-24-16,1-3-19 16,-4-1-71-16,0 0-41 15</inkml:trace>
  <inkml:trace contextRef="#ctx0" brushRef="#br0" timeOffset="-199209.82">13935 4779 615 0,'1'-15'39'0,"13"4"-26"15,3 1 44-15,4 2-2 16,4 5-40-16,-3 3-11 15,-3 0 1-15,-2 5 1 16,-7 8-1-16,-4-1-1 16,-6 3-1-16,-2-1-1 15,-12 2 5-15,-3-3-2 0,-2-3-1 16,-1 1-1-16,1-2 0 16,4-2-23-16,8-2-48 15,7-1-44-15,0-4-70 16</inkml:trace>
  <inkml:trace contextRef="#ctx0" brushRef="#br0" timeOffset="-198997.84">14298 4976 289 0,'5'4'499'0,"2"3"-461"16,-4-3-39-16,1 3 32 15,1 0 5-15,0 4-15 16,1 2-13-16,-2 6-1 16,-4 4-2-16,-4 5-2 0,-16 8-3 15,-14-1-26-15,-10-1-110 16,-9-6-601-16</inkml:trace>
  <inkml:trace contextRef="#ctx0" brushRef="#br0" timeOffset="-183958.18">15092 5007 451 0,'0'-5'92'16,"-2"-3"-82"-16,2-1 36 15,0 2 3-15,2-1-23 16,3-5-7-16,-1-5 3 0,0 2 20 16,0-4-14-16,-4 1-8 15,0-1-7-15,0 2-4 16,-13 2 8-16,-5 3-6 16,-4 5-5-16,-3 2-4 15,-2 5-1-15,-2 1 0 0,3 5 1 16,-1 8-3-16,4 6 2 15,4 2-4-15,5 6 2 16,7 2-1-16,6-3 3 16,1 2 0-16,8-9-1 15,10-3-1-15,2-5 2 0,5-6 1 16,-1-5 1 0,0-1 0-16,1-14 0 0,-3-3 0 15,-2-3-1-15,-2-1 2 16,-3 1 0-16,-7 3 2 15,-3 4 5-15,-1 5 3 0,-2 6-1 16,-2 3-2-16,0 0-8 16,3 8-5-16,3 10 1 15,1 1 1-15,5 6 1 16,5 0-2-16,2 0 0 16,8-3-2-16,7-6-13 15,5-5-28-15,-2-11-75 0,4-4-198 16</inkml:trace>
  <inkml:trace contextRef="#ctx0" brushRef="#br0" timeOffset="-183188.89">15372 4447 575 0,'-2'-11'137'0,"-3"4"-89"15,4 1-1-15,1 4 5 16,0 2-30-16,0 4-20 16,3 10-4-16,7 8 7 0,-2 8 0 15,3 9 1-15,-4 6-2 16,1 5 0-16,-3 2-2 15,0-2 0-15,-1-2-2 16,1-6 1-16,-3-7 0 16,1-7-2-16,1-6 1 15,-3-8 0-15,2-7 1 0,-1-6 0 16,-1-1 3-16,1-1 1 16,7-10 1-16,0-3-5 15,4 0 0-15,6 0-2 16,3 3 1-16,5 4 1 0,0 7-5 15,3 0 4-15,1 10-3 16,-6 7 1-16,-6 6-2 16,-2 4 0-16,-12 1-9 15,-5-1 1-15,-16-2 3 16,-11-5-5-16,-6-3 3 16,-1-9 7-16,-2-3 3 0,4-5-2 15,9-7-6-15,9-10-7 16,10-6-41-16,4-4-79 15,16-1-147-15</inkml:trace>
  <inkml:trace contextRef="#ctx0" brushRef="#br0" timeOffset="-182717.91">15740 4598 684 0,'0'-19'75'16,"4"4"-37"-16,2 4 4 16,3 6-5-16,-1 4-24 15,1 1-10-15,3 8 1 16,-4 12-2-16,-1 10 2 0,-2 10-1 16,2 2-3-16,-6 6 2 15,-1 6-1-15,0-4 0 16,4-4 1-16,-2-2-3 15,-1-7 2-15,3-9-1 16,-1-5-1-16,1-6 0 0,-3-7-1 16,1-6-3-1,0-4 4-15,2-6 2 0,3-12 3 16,2-4-4-16,6-6 0 16,1 0 0-16,5 2-1 15,5 4 0-15,0 6-1 0,1 9 2 16,2 7-4-16,-2 4 5 15,-4 11-2-15,-5 8 2 16,-7 8 1-16,-7 1-4 16,-4 2 1-16,-15-4 0 15,-8-1-20-15,-7-8-10 16,-4-7 18-16,0-6-10 0,5-8-21 16,3-4-45-16,10-14-30 15,9-9-275-15</inkml:trace>
  <inkml:trace contextRef="#ctx0" brushRef="#br0" timeOffset="-182355.33">16421 4762 723 0,'-9'-10'59'0,"-5"3"-24"15,-2 5 14-15,-3 2-20 16,-2 7-17-16,0 9-9 15,-1 9 2-15,6 4 1 16,1 3-2-16,10 0-2 0,5-2 0 16,5-2-3-16,17-4 2 15,10-10-3-15,12-5 2 16,6-6-7-16,12-3-28 16,8-10-52-16,1-12-133 15</inkml:trace>
  <inkml:trace contextRef="#ctx0" brushRef="#br0" timeOffset="-181735.12">16797 4525 722 0,'-10'-12'52'0,"5"2"-7"16,3 10 1-16,2 0-9 15,0 4-31-15,7 12-7 0,3 6 9 16,2 6 1-16,2 8-5 16,-1 2 0-16,1 0-1 15,-2 2-2-15,-4-3-1 16,-4-1 1-16,1-5 1 0,-3-8-4 15,-2-4 2-15,0-8-2 16,0-8 1-16,1-3 2 16,6-5 3-16,0-9-3 15,5-6-2-15,4-1 1 16,5 3 0-16,6-2 0 16,0 10 1-16,2 4-5 0,-2 6 6 15,-3 4-5-15,-5 10 5 16,-6 7-3-16,-11 1 0 15,-2 3-1-15,-15-2-6 16,-12-4-8-16,-4-2-7 16,-6-6-5-16,-1-8 17 0,1-3-9 15,10-3-34-15,5-12-19 16,11-5-8-16,11-6-57 16,7-5-319-16</inkml:trace>
  <inkml:trace contextRef="#ctx0" brushRef="#br0" timeOffset="-181321.81">17242 4511 589 0,'0'-11'200'0,"0"2"-175"16,-5 7 21-16,3 2-1 16,0 8-30-16,2 8-11 0,0 10-3 15,0 6 4-15,5 7-1 16,4 4-3-16,0 1 0 15,0-4-3-15,-2 0 2 16,-3-7-2-16,-1-9-5 0,-1-5-4 16,-2-6 3-16,0-8 1 15,0-5 6-15,0-5 5 16,0-9 0-16,0-9-2 16,13-1 0-16,6-1 2 15,5 2 0-15,3 5-2 16,4 9-1-16,1 8 0 0,0 1-2 15,0 12-1-15,-8 7-1 16,-2 8 3-16,-10 2-2 16,-12-1 2-16,0 3-2 15,-17-4-2-15,-9-6-2 16,-9-3-4-16,1-11 5 0,-3-7 5 16,6 0 0-16,8-13-22 15,12-2 0-15,11-7-7 16,5-1-105-16,24 0-109 15</inkml:trace>
  <inkml:trace contextRef="#ctx0" brushRef="#br0" timeOffset="-180829.94">17813 4760 535 0,'14'-10'43'0,"0"-1"-18"16,3-1 46-16,-2-3 4 16,-3 0-43-16,-3 2-13 15,-6-3 10-15,-3 1 0 16,-5 1-12-16,-14 4-11 0,-5 2-1 16,-6 5-6-16,-6 3 3 15,-3 3 2-15,4 13 1 16,2 6-1-16,4 3-2 15,10 3-3-15,6-1 0 16,10 4-2-16,3-9 1 0,10 0 3 16,10-7-2-16,9-9 1 15,0-2-4-15,1-4-4 16,1-4 1-16,-2-10 3 16,-4-2 3-16,-6-4 1 15,-2 1 1-15,-7 1 5 0,-3 4 10 16,-5 3 8-16,1 4-2 15,-3 1-5-15,0 6-4 16,0 0-10-16,0 10-2 16,7 2-5-16,-2 6 3 15,7 2 1-15,1 1 1 16,1 2-3-16,6-3-1 0,-2-2-15 16,2-3-22-16,0 0-23 15,-1-8-37-15,1-4-61 16,0-3-215-16</inkml:trace>
  <inkml:trace contextRef="#ctx0" brushRef="#br0" timeOffset="-180686.32">18204 4855 600 0,'5'-2'173'0,"-5"2"-121"16,5 0 18-16,-5 2-23 16,1 13-24-16,-1 4-6 15,0 4-3-15,0 11-7 0,-1 2-2 16,-12 5-5-16,-9 0-38 15,-9-2-158-15</inkml:trace>
  <inkml:trace contextRef="#ctx0" brushRef="#br0" timeOffset="-172925.26">18930 4413 480 0,'0'-4'165'15,"0"-3"-149"-15,-4 3 39 16,-2 1 7-16,-1 3-37 16,-1 0-14-16,-6 0-6 15,-3 0-1-15,-1 11 2 16,-5 1 2-16,-2 6 3 0,-4 5-1 15,0 4-6-15,0 3 7 16,2 2-3-16,6 0-3 16,1-2 0-16,12 1 1 15,8-6-3-15,0-6-1 16,19-2 0-16,8-3 0 16,3-3 0-16,10-4-1 0,2-4-1 15,4-1-11-15,-3 0-15 16,-2-2-21-16,-3 0-11 15,-8 0-59-15,-6-2 5 16,-12-3-80-16</inkml:trace>
  <inkml:trace contextRef="#ctx0" brushRef="#br0" timeOffset="-172700.14">18721 4645 360 0,'-1'-6'214'16,"-6"1"-151"-16,7 1 11 15,1-1-18-15,13-1-41 16,8 1-10-16,5-2-3 16,7 2-1-16,6-4 1 0,1 2-4 15,4-2-26-15,-4-4-90 16,3-3-88-16</inkml:trace>
  <inkml:trace contextRef="#ctx0" brushRef="#br0" timeOffset="-172426.49">19258 4257 736 0,'4'-7'75'0,"5"-4"-61"15,3 8 7-15,7 1 13 16,6 2-15-16,2 5-9 16,4 10-1-16,3 5 0 15,0 6 0-15,0 5 1 16,0 2-5-16,-2 7 1 0,-3 3-5 16,-8 1-2-16,-5 4 3 15,-7 0-1-15,-9 2-1 16,-12 0-2-16,-22 0-4 15,-24-3-36-15,-20-6-96 16,-24-7-381-16</inkml:trace>
  <inkml:trace contextRef="#ctx0" brushRef="#br0" timeOffset="-167892.88">14938 5232 206 0,'-2'0'138'0,"2"0"-98"16,0 0 25-16,0 0-6 16,-2 0-28-16,1 0 2 15,1 0-4-15,0 0-3 16,0 0-2-16,-2 0 5 0,2 0-3 16,0 0-5-16,0 0 3 15,2 0 0-15,1 0-7 16,6 0 2-16,2 0 1 15,5 0-5-15,0 0-3 16,2 0-6-16,4 0-4 0,-1 0 0 16,7 0-3-16,-8 0 2 15,4 0 0-15,0 0-1 16,-9-1 1-16,0-1-1 16,-4 2 0-16,-5 0-1 15,-4 0 3-15,1 0 0 16,-3 0-2-16,0 0 0 0,0 0-3 15,0 0-3-15,-8 0-6 16,-2 0-9-16,-4 0-11 16,-5 0 2-16,-3 0 1 15,-1 0-3-15,0 0-3 16,-4 2 25-16,4-1 9 16,-3 2 2-16,5-2 1 0,3 1 11 15,1 0 10-15,5 0-4 16,5 0 3-16,2-2-1 15,5 2-4-15,5-2-5 16,8 0-4-16,7 0 4 16,1 0 1-16,4 0-5 0,4 0 0 15,-1 0-1-15,-1 0-3 16,1 0-3-16,-1 0 0 16,-6 0-1-16,-1 0 1 15,-2 0 0-15,-6 0-1 0,-1 0 2 16,-5 0-2-16,-3 0 1 15,1 0 2-15,-4-2-2 16,0 2-1-16,0 0-12 16,1 0-22-16,-1-4-42 15,0-1-93-15</inkml:trace>
  <inkml:trace contextRef="#ctx0" brushRef="#br0" timeOffset="-154847.44">3234 10999 486 0,'-7'4'26'15,"5"-2"-10"-15,2 0 0 16,2-2 2-16,10 4 6 0,6-3 0 16,4 3-1-16,7-1 4 15,5 4-9-15,5 1-13 16,4-1 0-16,9 1-2 16,7 0-1-16,8-1 1 0,9-2 7 15,6-1 0 1,14-1-5-16,11-1 0 0,12 0-3 15,6-2-1-15,11 1-1 16,10 1 0-16,5 1 0 16,9 0-1-16,1 1 2 15,8-1-1-15,6 2 0 0,7-1 1 16,3 2-2-16,3-3 1 16,7 1 0-16,0-1 2 15,2-1-4-15,2 1 3 16,3 1-1-16,-1-3 2 15,5 3-3-15,-1-2 2 0,4 0-1 16,1-2-1-16,4 0 2 16,-2 0 0-16,-2 0-1 15,-1 0-1-15,0-2 1 16,-4-4 1-16,-4 0-1 16,-3-1-1-16,-5-6 2 15,-4 1-1-15,-9-6-1 0,-6-4 2 16,-13-3 0-16,-10-4 1 15,-11-6-3-15,-12-3 4 16,-14-2-2-16,-11-5 1 0,-14-2-1 16,-13-1-1-1,-11-5 0-15,-15-3 2 0,-12-2-3 16,-11-1 2-16,-13-1 0 16,-9-3 0-16,-5-3 2 15,-5-2-2-15,-11 1-1 16,-9-1 1-16,-6 0-1 0,-4 0 0 15,-9 4 0-15,-2-1 3 16,-5 5 2-16,-6-1-4 16,-8 4 0-16,-5 0-1 15,-6 1-1-15,-6 6 0 16,-4-1-1-16,-6 1 4 0,-6 4-4 16,-2 0 1-1,-7 5 0-15,0 3-2 0,-5 1 3 16,-5 3 1-16,0 2 0 15,-2 3-1-15,-2 3-1 16,-1 1 0-16,-2 1 2 16,1 5-1-16,-1 1 0 0,1 0-1 15,0 4 1-15,-1 1 1 16,-3 1-2-16,6 3 1 16,-6-2-2-16,3 4 1 15,-1 0 0-15,1-2-1 16,0 3 2-16,2-1 0 0,-2 4 0 15,2-5 1-15,-2 5-2 16,2-1 2-16,-2 1-2 16,2 1 1-16,0 1-1 15,-2 1 1-15,-2 0-1 16,1 0-7-16,-1 0-1 0,-3 1-2 16,3 4 5-1,2 2 0-15,1 1 4 0,-1 1 0 16,2 2 2-16,1 1 0 15,1 4 1-15,-1 0-1 16,4 4 0-16,3 1 1 0,-1 2-2 16,3 2 2-16,5 2-1 15,2 2 0-15,7 3 0 16,-1-2-1-16,6 3 1 16,5 4 0-16,-2 0 1 15,2 5-1-15,8-1 0 16,-2 2 0-16,6 6 0 0,0-4 0 15,4 0 4-15,6-2-7 16,0 2 3-16,8-4 1 16,4-2 0-16,1 4-1 15,9-2 0-15,2 4 0 16,3-1 0-16,3-1 0 0,6 2 1 16,1-1-1-16,3 1 0 15,3-2 1-15,4 3 1 16,0-1-2-16,4-2 1 15,2-1 1-15,2-2 1 16,4-1 0-16,5-2 2 0,2-1 1 16,0-2-2-16,16 2 7 15,8 0-6-15,10 1-1 16,22-2-2-16,19 2 2 16,29-4-6-16,24-6-69 15,28-12-304-15</inkml:trace>
  <inkml:trace contextRef="#ctx0" brushRef="#br0" timeOffset="-140160.81">14653 4764 316 0,'0'-4'45'0,"0"3"-37"16,0-3-2-16,0 2 6 15,0 2 3-15,0-1-3 16,0 1 14-16,0-2 20 16,0 2 2-16,0 0-4 0,0-2-15 15,0 1 1-15,-2-1-2 16,-3 2-8-16,-3 0 6 16,1 0-11-16,-5 0-3 15,-2 0-2-15,-1 8 4 16,-2 3 0-16,-2 5-3 0,1-2 2 15,0 8-2-15,5-4-2 16,1 3-1-16,2-1-3 16,7-1 0-16,3 3 0 15,0-3-3-15,0 3 1 16,9-5 0-16,4 0-2 0,3-1 2 16,5-3 0-16,3-4-1 15,-1 1 0-15,3-5-1 16,-4 0 0-16,0-1-3 15,-2-4-19-15,-4 0-20 16,-3 0-36-16,-8-1-44 16,-1-9-83-16</inkml:trace>
  <inkml:trace contextRef="#ctx0" brushRef="#br0" timeOffset="-139922.5">14473 4967 505 0,'0'0'83'0,"0"-1"-51"0,5-3 16 16,10 1-19-16,4-3 1 15,6 2-5-15,6 3-8 16,-1-1-10-16,4-2-7 15,-3 1-12-15,-1-6-103 16,-8-4-189-16</inkml:trace>
  <inkml:trace contextRef="#ctx0" brushRef="#br0" timeOffset="-132515.65">16633 5278 627 0,'2'-11'47'16,"-2"7"-17"-16,0 1 45 15,0 1-31-15,0 2-16 16,0 0-17-16,0 0-4 0,0 3 1 16,0 7-1-16,0 1 2 15,1 9 2-15,1-1-4 16,0 8 6-16,1-1-3 16,0 6-2-16,2 2 4 15,0 4-2-15,1 2-1 0,1 2-1 16,1 2-5-16,-1 1 1 15,-2-2-1-15,0-1 2 16,-2-4-3-16,1-5-1 16,-2-4 0-16,2-9-3 0,-2-2 3 15,-2-8-1-15,2 1 0 16,-2-5 2-16,3-3 0 16,-3-1-4-16,0-2 3 15,0 1-1-15,0-1 1 16,0 0-2-16,0 0 1 15,0 0-5-15,0 0-16 0,0 2-10 16,0 0-14-16,0 2-17 16,0-1-46-16,-5-1-43 15,-3 0-150-15</inkml:trace>
  <inkml:trace contextRef="#ctx0" brushRef="#br0" timeOffset="-132184.46">16436 5881 595 0,'-7'-4'136'15,"-1"-1"-94"-15,8 3 25 16,0 2-24-16,13 0-22 15,1 0-14-15,6 3 9 0,2 6 2 16,0 2-6-16,2 1-5 16,0 3-2-16,-3-3-3 15,-1 5 1-15,3-3-3 16,-1 2 0-16,-3 0 0 16,1-2-2-16,2 0-13 15,1-3-20-15,2-2-10 0,0-6-25 16,2-3-54-16,-1 0-21 15,1-13-151-15</inkml:trace>
  <inkml:trace contextRef="#ctx0" brushRef="#br0" timeOffset="-132023.43">16999 5905 464 0,'7'-8'185'16,"-5"-1"-94"-16,-2 3-16 16,0 3-2-16,0 3-30 15,-2 0-24-15,-8 3-12 16,-2 8-1-16,-8 5 1 0,-6 4-1 15,-4 5-5-15,-1 4 0 16,-3 1-3-16,-5 0-16 16,-1 0-57-16,2-5-147 15</inkml:trace>
  <inkml:trace contextRef="#ctx0" brushRef="#br0" timeOffset="-130827.52">14515 5220 185 0,'-3'0'328'0,"1"-3"-302"16,2 2 29-16,0 1 8 15,0 0-25-15,8 0-9 16,3 0 3-16,4 0 4 16,5 0-9-16,2 0-9 0,4 0-3 15,0 0-8-15,2-3-3 16,-2 3-5-16,-1 0 2 16,-7-2 1-16,-4 2-4 15,-7 0 3-15,-7 0-3 16,0 0-7-16,-12 0-7 0,-8 2 12 15,-7 2-1-15,-2 2-5 16,-5-1 10-16,0-1 2 16,5 0-1-16,4 0 0 15,4 2 7-15,8-4 1 16,6-1 2-16,7 2-3 0,0-3-7 16,17 0 1-16,7 0 3 15,11 0-8-15,6-4-59 16,3-8-222-16</inkml:trace>
  <inkml:trace contextRef="#ctx0" brushRef="#br0" timeOffset="-129792.9">14013 6220 638 0,'-17'-5'55'0,"-9"3"-51"16,1 2 50-16,-4 10-3 16,-1 12-26-16,-1 10-15 15,-1 9 1-15,3 7 4 16,4 7-12-16,9 2 9 0,6 3-4 16,10-2-7-16,7-7 1 15,15-2 0-15,10-6-2 16,9-11 0-16,3-6-5 15,9-6-18-15,1-11-35 16,-1-9-89-16,-3-4-170 16</inkml:trace>
  <inkml:trace contextRef="#ctx0" brushRef="#br0" timeOffset="-128838.35">14439 6502 414 0,'-2'-6'108'15,"0"-2"-77"-15,2-2 36 0,0 3-14 16,-1-4 2-16,1 1-24 16,0-5-6-16,0 3-5 15,-7 1-2-15,-5-1-5 16,-5 1-4-16,-5 6-3 15,-2 1-4-15,-1 4 4 16,-2 0 0-16,4 8-1 16,3 4 0-16,0 4-2 0,10-2-4 15,3 8 1-15,7-6-1 16,0 4 0-16,7-2 1 16,9-3 0-16,2-4 0 0,5-3 0 15,1-4-1-15,-3-4-1 16,2 0 0-16,-2-5 2 15,-4-6 0-15,-4-3 1 16,1 2 0-16,-4-2 0 16,-5 1 4-16,2 0 3 15,-2 4 7-15,-2 2-3 0,-1 0 5 16,-2 6-6-16,2-2 0 16,-2 3-3-16,2 0-9 15,2 7 3-15,0 8-2 16,1 1-2-16,2 5 2 15,0 2 0-15,-2 6 1 16,5-1-1-16,-3 1 0 0,0 0-1 16,-4-1 2-16,3-4 2 15,1-5-5-15,-3-4 3 16,1-2-1-16,-2-4 0 16,3-5 0-16,2-4 0 0,-2 0 4 15,3-4 1-15,2-10 0 16,0-3 0-16,5-8 1 15,-1-2-2-15,0-4-1 16,2 1-3-16,-2-1 2 16,-1 8 0-16,-4 2-1 0,-3 7 4 15,-1 3-5-15,-4 4 0 16,1 3 0-16,-1 4-8 16,2 0-36-16,-1 9-39 15,1 4-72-15,3-3-137 16</inkml:trace>
  <inkml:trace contextRef="#ctx0" brushRef="#br0" timeOffset="-128580.69">14968 6688 562 0,'7'2'123'0,"1"4"-59"0,-3 1 7 16,1 0-4-16,-3 0-29 15,1 4-13-15,-3 1-7 16,1-1-3-16,-2 2-6 16,-3 4-4-16,-15 6-5 15,-11 6-1-15,-14-1-28 16,-13 3-113-16</inkml:trace>
  <inkml:trace contextRef="#ctx0" brushRef="#br0" timeOffset="-123135.13">15445 6582 496 0,'5'0'140'16,"2"-4"-132"-16,2-6 20 16,-1 1 40-16,4-1-28 15,0-1-24-15,1-5-10 0,-3 1 23 16,-3-2-7-16,1 0-5 16,-8 1-2-16,0-2-4 15,-8 4-2-15,-6 1 3 16,-7 4-5-16,-6 6-3 15,-2 3-3-15,-4 2 2 0,-1 10-4 16,4 8 5-16,1 3-6 16,7 4 5-16,5-1-2 15,8 4-4-15,8-3 4 16,1 0-2-16,6-7-2 16,10-2 3-16,8-6 1 15,4-6 1-15,0-3-2 0,2-3 1 16,-1-3 0-16,0-8-1 15,-4-6 2-15,-4-2-1 16,-5-8-2-16,-3 0 5 16,-4-4-3-16,-3 5 1 0,-5 2-1 15,-1 9 4-15,0 3 7 16,0 5-2-16,0 7 0 16,0 0-7-16,0 12-2 15,5 6-4-15,4 6 5 16,4 3-2-16,5 5 1 15,5-1-2-15,1-2 1 0,1-6-3 16,0-3-18-16,-4-3-10 16,1-6-7-16,-4-10-39 15,-4-1-67-15,-1-7-68 16</inkml:trace>
  <inkml:trace contextRef="#ctx0" brushRef="#br0" timeOffset="-122708.08">15820 6273 655 0,'0'-16'84'16,"0"2"-27"-16,0 6 6 15,0 7-16-15,0 1-25 16,9 7-18-16,1 12-2 16,1 9 2-16,3 4 1 15,-1 10-1-15,1 2-2 0,-1 0 0 16,-4-4 0-16,2 0-2 15,-6-10 0-15,1-2 0 16,-4-13 1-16,-1-1 0 16,1-7-1-16,-2-5 0 15,2-2 2-15,-2-4 3 16,3-6 1-16,4-6-5 16,4-4-1-16,2 0 1 0,3 2-1 15,2 2 0-15,0 8-1 16,5 4 1-16,-5 4-2 15,2 7-1-15,-2 10-1 16,-5 2 5-16,-10 2-4 0,-3 2-2 16,-8-2-4-16,-11-1 2 15,-6-5-14-15,-4-4-4 16,-1-8 4-16,3-3-6 16,5-2 1-16,8-9-26 15,9-5-30-15,5-7-27 0,14-3-172 16</inkml:trace>
  <inkml:trace contextRef="#ctx0" brushRef="#br0" timeOffset="-122279.39">16244 6323 540 0,'0'-13'160'0,"-3"1"-92"15,3 5 4-15,0 4-18 16,0 3-24-16,8 0-20 0,1 3-6 15,1 8 0 1,2 7 1-16,0 5 1 0,-4 4-5 16,2 3 4-16,-6 4-3 15,1-2 0-15,-3-1-2 16,-2 0 1-16,0-3-2 16,1-10 0-16,-1-2 4 15,0-6-4-15,0-4 2 0,0-6-1 16,4 0 0-16,1-7 6 15,3-4-1-15,4-9-4 16,5 4-3-16,2-4 5 16,3 5-6-16,0 5 6 0,0 5-4 15,0 5-1 1,0 0-1-16,-5 12 2 0,-2 6-1 16,-8 2 0-16,-7 0 1 15,0 4 0-15,-14-6-3 16,-11 0 2-16,-9-8-4 15,-2-2-2-15,-1-5 3 0,5-3-9 16,7-3-30-16,14-12-33 16,11-8-134-16</inkml:trace>
  <inkml:trace contextRef="#ctx0" brushRef="#br0" timeOffset="-121658.73">16867 6412 191 0,'7'-9'374'0,"-2"2"-333"0,0-1 29 16,-3-2 3-16,1 3-25 15,-3 2-28-15,-3 1 7 16,-9 4-1-16,-7 0-14 16,-3 4-7-16,-7 8 7 15,0 5-2-15,-1 4 1 16,4 1-1-16,6 2-4 0,10 2-2 16,8-5 0-16,2-2-6 15,12-5 5-15,17-3-3 16,7-4 0-16,11-3 2 15,4-4-10-15,2 0-25 16,1-2-46-16,-9-8-91 0,-7-7-209 16</inkml:trace>
  <inkml:trace contextRef="#ctx0" brushRef="#br0" timeOffset="-121148.64">17170 6221 596 0,'-3'-16'90'16,"-2"4"4"-16,0 3-27 15,3 3-18-15,1 6-18 16,1 0-18-16,0 10-10 15,1 5-4-15,5 7 8 16,2 6-1-16,-1 4-2 0,1 4-3 16,-1 2-2-1,1-1 4-15,-1-3-3 0,-2-2 0 16,-1-9 2-16,-2-2-1 16,-1-10-2-16,1-7 2 15,0-4 0-15,1 0 3 0,3-9 1 16,1-6-4-16,4-2 1 15,5 1-2-15,4 2-2 16,1 2 3-16,3 4-1 16,1 6 0-16,2 2 0 15,-4 6-1-15,-3 10 0 0,-4 1 0 16,-7 4-1-16,-7-2-2 16,-2 2-1-16,-18-3-1 15,-8-4-2-15,-6-3-3 16,-2-2-2-16,-2-7-5 15,2-2-2-15,6 0-15 16,4-14-10-16,10-2-21 0,9-6-28 16,5-2-37-16,10-5-234 15</inkml:trace>
  <inkml:trace contextRef="#ctx0" brushRef="#br0" timeOffset="-120720">17484 6230 381 0,'2'-14'220'0,"0"0"-146"16,-2 1 26-16,0 8-41 16,3 1-8-16,-1 4-24 15,5 0-18-15,1 13-2 0,2 5 1 16,1 3 3-16,2 7-4 16,1 3-4-16,3 1-1 15,-5 2-1-15,1 0 0 16,-4-2 0-16,-1-3-1 15,-3-8 0-15,-3-5 0 0,0-3-1 16,2-9 0-16,-4-4-2 16,2 0 3-16,2-9 1 15,3-4-5-15,1-4 5 16,7 3 1-16,4-1-2 16,1 4-3-16,2 2 4 0,3 8-3 15,-2 1 0-15,-1 1 1 16,-4 11-1-16,-4 4 1 15,-9 2 0-15,-5 0-1 16,-5 3 3-16,-18-3-4 16,-6 0 1-16,-7-5-3 0,0-5-5 15,1-3-2-15,4-3-3 16,11-2-14-16,10 0-25 16,10-8-34-16,10-7-64 15,20-2-359-15</inkml:trace>
  <inkml:trace contextRef="#ctx0" brushRef="#br0" timeOffset="-120214.63">18104 6406 72 0,'7'-6'523'0,"0"-2"-510"0,1 1 28 15,0 0-10-15,3 0 5 16,0 0-22-16,-2-1 1 15,-4-2 13-15,-3-2-6 16,-2-1 8-16,-5 2-6 16,-9 1-8-16,-10 1-5 0,-3 2-2 15,-3 5 1-15,-3 2 0 16,-1 2-1-16,5 10-3 16,1 6-2-16,4 6-2 15,8 2-2-15,5 2 0 16,8 3 0-16,3-4-2 15,0-6 2-15,14-2 0 0,6-6 0 16,1-6-5-16,3-5 4 16,1-2-2-16,0-3-1 15,-2-9 1-15,1-5 2 16,-7 1 0-16,2-2 1 0,-6-1 3 16,-1 2-1-16,-5 5 6 15,-4-1 5-15,1 6-1 16,-3 2 2-16,-1 5-2 15,0 0-7-15,0 0-6 16,0 12-1-16,2 1 3 0,3 5-1 16,2 1 0-16,3 3 0 15,5-1-1-15,1 1 0 16,4-1-5-16,-1 0-19 16,3-4-22-16,0-5-36 15,-3-5-78-15,1-3-187 16</inkml:trace>
  <inkml:trace contextRef="#ctx0" brushRef="#br0" timeOffset="-120049.43">18474 6538 695 0,'0'-3'132'16,"3"3"-76"-16,-1 0 0 16,3 0-18-16,-1 12-19 15,2 0-7-15,-4 7-2 16,-2 2-5-16,-12 6-5 15,-17 4 0-15,-8 1-27 16,-21-6-132-16</inkml:trace>
  <inkml:trace contextRef="#ctx0" brushRef="#br0" timeOffset="-115796.93">19100 6238 557 0,'3'-4'51'16,"2"-2"-24"-16,-3 1 26 16,3 0 9-16,0-2-34 15,-1 1-19-15,-4-1 16 16,0-2 3-16,0 4-7 0,-9-2-5 15,-8 1-4-15,-4 3-5 16,-11 3-3-16,-1 0 2 16,-5 7-3-16,1 4 1 15,5 5 3-15,-1 2-3 16,12 0-1-16,5 1-1 0,8 1-3 16,8-1 0-16,3-1 1 15,12 0 2-15,12 2-1 16,9 1-2-16,2-2 3 15,9 5-1-15,-5-1 0 16,4 2-2-16,-10 3 3 0,-4-2-4 16,-10 3 3-16,-8-5 0 15,-9-3-4-15,-5-1 1 16,-11-6 1-16,-10-1 2 16,-13-6-2-16,-2-4 0 15,-11-2-6-15,1-1 3 0,0 0-10 16,7-1-1-16,7-4-16 15,11 0 1-15,13-2-61 16,8-4-82-16</inkml:trace>
  <inkml:trace contextRef="#ctx0" brushRef="#br0" timeOffset="-115447.86">19483 5991 585 0,'11'-7'189'16,"3"2"-163"-16,4 5 20 15,7 2-1-15,2 13-19 16,2 7-7-16,2 6-11 16,1 7 2-16,0 5 0 15,-3 5-5-15,-2 4 0 0,-3-2-3 16,-7 3 0-16,-8 2-1 16,-9 0 0-16,-16-2-1 15,-24-1-2-15,-17-2-8 16,-22-6-58-16,-20-5-152 15</inkml:trace>
  <inkml:trace contextRef="#ctx0" brushRef="#br0" timeOffset="-96121.34">15099 6168 377 0,'0'-3'57'0,"0"1"14"0,0-4-2 16,0 1-12-16,0 1-19 16,0 1-10-16,0-1 10 15,0 1-3-15,0 1-13 16,0 2-5-16,-9 0-13 15,-1 0 4-15,-7 2 0 16,0 6 0-16,0 5 0 0,-3 1 0 16,5 2 1-16,-2 4-3 15,8-2-2-15,2 1-2 16,2 1 1-16,5-2-2 16,0-2 2-16,2 0-1 15,7-4-1-15,-1 1 1 0,5-2 0 16,-2-4 1-16,2 0-3 15,3-3 0-15,0-3 0 16,3-1 0-16,2 0-4 16,-1 0-14-16,-3-1-22 15,0-3-17-15,-7-3-60 0,-3 1 5 16,-5 1-128-16</inkml:trace>
  <inkml:trace contextRef="#ctx0" brushRef="#br0" timeOffset="-95892.68">15029 6268 265 0,'-5'0'249'15,"2"0"-221"-15,-1 0 36 16,2 0-6-16,2 0-22 0,2 0-14 15,7 0 2-15,3 0 6 16,8-2-13-16,6 1-11 16,2-5-6-16,-1-1-66 15,2-7-116-15</inkml:trace>
  <inkml:trace contextRef="#ctx0" brushRef="#br0" timeOffset="-87528.7">9666 15893 256 0,'-7'0'70'16,"0"0"-8"-16,1-2 9 0,2 0-10 15,1 2-15-15,3 0-9 16,0 0-8-16,0 0-1 15,0 0 1-15,-2 0-15 16,2 2 5-16,-2 3 9 16,2 0-3-16,0 1-7 0,0-1-2 15,6-1 1-15,5 2-8 16,3-3 14-16,6 0-8 16,3-1-5-16,9 2 1 15,6-1-4-15,7-1 0 16,2 0-3-16,4-2 1 0,2 2 2 15,1-2-4-15,0 0-1 16,-3 0 0-16,2 1-1 16,-5-1 0-16,0-5 2 15,-3 0 0-15,0 1 0 16,-5 0-2-16,-6 1-1 16,0-1 1-16,-4 1-1 0,-3-1 0 15,-1 1 3-15,-1-1-5 16,-3 0 3-16,-7 3-1 15,0-1-1-15,-6 0 2 16,-2 2-13-16,-5 0-21 16,-2 0-46-16,0-5-145 0</inkml:trace>
  <inkml:trace contextRef="#ctx0" brushRef="#br0" timeOffset="-86758.4">9883 16950 398 0,'-7'0'181'15,"4"0"-125"-15,-1 0 12 0,4 0-7 16,0-2-31-16,5 2-13 15,8 0-5-15,7 0 0 16,0 0 12-16,9 0-6 16,8 0 1-16,4 0-4 15,8 0-4-15,6 0-1 0,6 0-2 16,0-7 0-16,5 2-5 16,1-2 3-16,0 0-1 15,-4 0-2-15,-8-4-2 16,-3 4 0-16,-7-2-1 15,-11 4 2-15,-10-1-4 16,-9 2 2-16,-6 4 0 0,-7 0-21 16,-2 0-25-16,-2 6-45 15,-10 1-97-15,-5 2-371 16</inkml:trace>
  <inkml:trace contextRef="#ctx0" brushRef="#br0" timeOffset="-86109.94">9924 18045 490 0,'0'0'102'16,"-3"0"-33"-16,3 0 13 15,0 0-23-15,0 0-22 16,0 0-6-16,6 0-9 0,6-2-3 16,-2 1-3-16,9-1-3 15,0 2-3-15,6-2 4 16,4-1-5-16,3-1-2 15,0-1-1-15,2-1-2 16,-3-1-2-16,-4 0-1 16,-5 0-1-16,-8 1 0 0,-1 1-1 15,-6 0-11-15,0 2-14 16,-2-3-18-16,0-5-41 16,0-5-119-16</inkml:trace>
  <inkml:trace contextRef="#ctx0" brushRef="#br0" timeOffset="-80897.19">16545 7056 410 0,'6'-3'67'15,"3"-9"-26"-15,-6 6 7 0,-1 4-3 16,0 2-6-16,-2-2-15 15,1 2-4-15,-1 0 10 16,0 0 1-16,-1 0-9 16,-6 5-6-16,-5 4-10 15,-3 4 7-15,-6 3-3 16,-6 1-2-16,-3 3-2 0,-6 5 0 16,-3 2 2-16,-6 0 0 15,-3 7-6-15,-7 1 1 16,0 3 1-16,-2 3-3 15,-9 3-1-15,2 5 1 16,-2 1-1-16,-2 1 0 0,-2 1-1 16,-4 3 2-1,2 1-1-15,-3-1 0 0,-3-1 1 16,3 2-1-16,-2 0 1 16,0-1 0-16,1-5 0 15,5-2 3-15,-2 0 0 0,9-1 3 16,-3-4 1-16,6-3-5 15,-2 5 0-15,4 0-2 16,3-3 2-16,3 3 0 16,-1-4 1-16,5 0 2 15,5-5 3-15,4-2 0 16,5-4-4-16,9-5-2 0,1-5-1 16,7-2 0-16,5-8-3 15,0 1 2-15,6-4-1 16,0 0 1-16,2-3-2 15,-2-1 2-15,1 1-2 0,-1-2-6 16,2-2-11-16,1 0-35 16,3-9-49-16,1-9-117 15</inkml:trace>
  <inkml:trace contextRef="#ctx0" brushRef="#br0" timeOffset="-80611.69">14277 8340 469 0,'-13'-1'309'0,"1"1"-278"15,-1 0-20-15,3 17-2 0,4 10-2 16,1 5-5-16,2 6-2 16,-4 3 1-16,4-2 0 15,-1-3-1-15,-1-2 9 16,0-4 19-16,3-2-2 15,2-6-1-15,0 3-9 0,7-6-2 16,13 3-2 0,7-8-7-16,13-3-1 0,10-2-4 15,17-9 1-15,9-2-17 16,14-18-29-16,9-12-51 16,4-9-156-16</inkml:trace>
  <inkml:trace contextRef="#ctx0" brushRef="#br0" timeOffset="-79840.76">16574 7172 590 0,'0'-9'58'0,"-4"0"-21"16,4 4 21-16,0 3-12 15,4 2-26-15,7 0-12 16,1 9 0-16,6 9 7 16,2 3 1-16,0 11-5 15,2 6-3-15,0 4-2 16,3 7-1-16,1 1-3 0,3 0 1 16,-1 0-1-16,3 3-3 15,-2-3 4-15,1 2-3 16,3 1 7-16,-1 3-1 15,2-2-2-15,-2 2-2 16,2 0 0-16,2-2-2 0,0 2 1 16,-3-4 1-16,-1-3-2 15,-3-2 0-15,-5-6 0 16,0-4 0-16,-4-6 2 16,-3-3-4-16,-2-6 3 15,-1-3 0-15,-1-4 0 16,-2-1-1-16,-3-6 2 0,2 4-2 15,-3-7 0-15,0 0 1 16,-2 1 0-16,0-3-2 16,0 1 2-16,-2-4-1 15,-3 2 0-15,0-2-2 16,0 0-9-16,0 0-6 0,0 0-16 16,-3 0-35-16,-5-2-100 15,-1-5-216-15</inkml:trace>
  <inkml:trace contextRef="#ctx0" brushRef="#br0" timeOffset="-79572.92">17154 8433 569 0,'8'0'187'16,"9"2"-156"-16,8 2-9 15,4 1 25-15,7 5-15 0,3 1-21 16,0 1-8-16,2 1-2 16,-4 0-2-16,-5-1-24 15,-5 0-32-15,-3-2-70 16,-5-5-52-16,-1-1-230 15</inkml:trace>
  <inkml:trace contextRef="#ctx0" brushRef="#br0" timeOffset="-79439.48">17668 8515 708 0,'-19'0'104'0,"-6"6"-70"16,-4 6 1-16,1 8-16 15,-2-1-17-15,3 8-11 0,3-6-43 16,7-3-89-16,7-11-260 15</inkml:trace>
  <inkml:trace contextRef="#ctx0" brushRef="#br0" timeOffset="-78631.92">16604 7079 410 0,'0'-1'242'16,"0"-1"-219"-16,13 0-8 0,8 2-12 15,6 0 19-15,9 5-7 16,11 4-10-16,4 6-1 16,4 0-1-16,9 3 1 15,10 4-1-15,3-3-2 16,11 3-1-16,7 1 0 0,5 2 1 16,11 0 1-16,4 2 5 15,10 1-3-15,4 1 2 16,7 1 2-16,3 1 0 15,10 1 3-15,1 3 1 16,2 1 0-16,10 3-8 16,1-2 2-16,3 5-3 0,4-1 1 15,2 0-2-15,4 0-1 16,-3 0 0-16,-1 0-1 16,0-1 1-16,-3 5-1 15,-4-2 0-15,-2-2 0 16,-4 0 1-16,-1-2-1 0,-3 1-1 15,-3-3 2-15,-7 2-2 16,-5-1 3-16,-7-1-1 16,-7-1-2-16,-11-4 3 15,-11-4-4-15,-13 1 3 16,-10-4 0-16,-13-4 1 0,-12-1 0 16,-13-7-1-16,-8-3-1 15,-14-1 0-15,-6-5 0 16,-8-1 1-16,-2-1-1 15,-5-2 1-15,0 0-1 16,0 0 1-16,0 0-3 16,0-5-7-16,0-2-16 0,0 0-35 15,0-4-55-15,0-3-93 16</inkml:trace>
  <inkml:trace contextRef="#ctx0" brushRef="#br0" timeOffset="-78322.38">22429 8228 535 0,'0'-7'155'16,"5"1"-131"-16,-2 5 37 0,4 1-28 16,3 7-6-16,4 5-8 15,1 9-10-15,2 7 3 16,0 4-3-16,-2 7-2 15,-1-2-4-15,-3 4 0 16,-2-1-1-16,-2-1-2 0,-5-7 2 16,0 0 0-16,-2-5 1 15,-11-4 3-15,-12-5 6 16,-13-6-2-16,-15 1-5 16,-10-6-6-16,-10 0 1 15,-4 0-14-15,-3-5-44 0,6 0-67 16,15-2-304-16</inkml:trace>
  <inkml:trace contextRef="#ctx0" brushRef="#br0" timeOffset="-72237.69">11707 9104 465 0,'0'-9'102'0,"0"3"-29"16,-2 3 19-16,-6 1-28 16,-7 2-28-16,-6 5-10 15,-3 13-7-15,-4 7 2 16,-3 11-4-16,2 7-4 0,1 10-4 15,7 4-3-15,8 4-2 16,11-4-4-16,4-3-2 16,19-8-2-16,13-14 4 15,9-7-5-15,13-9-19 16,3-10-30-16,6-6-59 16,-2-5-152-16</inkml:trace>
  <inkml:trace contextRef="#ctx0" brushRef="#br0" timeOffset="-71432.78">11986 9340 254 0,'-4'-4'228'15,"2"-1"-181"-15,1-1 18 16,-1-1-3-16,0 2-8 0,0-2-9 16,1-3-18-16,-5 3 2 15,-2-1 1-15,-4-2-23 16,-3 0-2-16,-7 3 0 16,-4 5 0-16,-2 2-2 15,-3 0-1-15,2 4-2 0,2 9 1 16,6 2-1-16,7 1 1 15,7 0-1-15,7 2-1 16,0-2 0-16,8-2-1 16,12-3 1-16,1-6 1 15,6-1 1-15,0-4 0 16,-1 0 0-16,-1-8-1 0,-3-4-1 16,-6-1 4-16,-2 0 0 15,-3-3 1-15,-1 1 7 16,-5 4 8-16,2-1 0 15,-4 3-4-15,1 3-4 0,-4 3-1 16,1 1-2-16,-1 2-4 16,2 0-3-16,2 5-5 15,-1 10 2-15,2 7-1 16,1 6 3-16,0 9 1 16,1 3-1-16,1 2 1 15,-2-1-1-15,1-2-1 0,0-6 3 16,0-6-2-16,2-7-1 15,-1-8 1-15,-1-7 1 16,2-5 1-16,-1 0 2 16,2-11 1-16,0-8 3 15,7-9-3-15,-1-1 0 16,2-4-2-16,-1 1-1 0,4 2-2 16,-6 4 0-16,0 7 0 15,-3 6-2-15,1 7-7 16,-7 6-30-16,-3 0-30 15,1 4-92-15,-4 6-89 0</inkml:trace>
  <inkml:trace contextRef="#ctx0" brushRef="#br0" timeOffset="-71260.74">12381 9546 788 0,'1'7'82'0,"-1"2"-44"15,0 7 3-15,0 4-6 16,-5 8-21-16,-5 4-13 16,-7 4 2-16,-5 2-14 15,-4-5-78-15,-2-8-203 16</inkml:trace>
  <inkml:trace contextRef="#ctx0" brushRef="#br0" timeOffset="-70122.19">12871 9288 407 0,'0'0'124'0,"0"-4"-80"16,0-1 28-16,0 1-14 16,0-2 0-16,0 0-24 15,0-1-12-15,0 1 8 16,-3-1-12-16,-8 0-4 0,-2 2 1 15,-4 3-3-15,-9 2-4 16,1 0-4-16,-6 5 0 16,1 11-2-16,-1 2-2 15,3 4 0-15,6 6 1 16,8 0-1-16,7 1-1 0,7-4-1 16,0 0-1-16,9-10 1 15,9-2 2-15,5-5-5 16,2-6 1-16,4-2 1 15,-2-2 0-15,-4-11 0 16,3-1 2-16,-6-2 1 0,-1-1 0 16,-4 0 1-16,-1 1 0 15,-6-2 5-15,-2 6 5 16,-1 0-1-16,-2 4 0 16,0 3-1-16,-3 5-2 15,0 0-1-15,0 5-6 0,0 8-1 16,0 6 1-16,2 2-1 15,5 1 3-15,1 1-3 16,4 1 0-16,7-1-1 16,1-4-7-16,-3-3-24 15,3-1-20-15,-4-9-44 0,-1-4-98 16,-5-2-355-16</inkml:trace>
  <inkml:trace contextRef="#ctx0" brushRef="#br0" timeOffset="-69124.63">13107 9147 545 0,'-10'-22'76'16,"5"4"-10"-16,0 4 18 15,5 3-33-15,0 4-14 16,0 4-17-16,0 3-3 16,3 0-6-16,2 9-7 0,3 9-1 15,-1 5-2-15,-2 7 3 16,1 6-1-16,-5-2-1 16,1 4 1-16,-2-5-3 15,2-4-1-15,-2-5 1 16,0-2 3-16,0-12-2 0,0-2-3 15,0-5 4 1,0-3 1-16,3-1 4 0,3-11-4 16,5 0-2-16,3-6 0 15,2 3-1-15,5 2-1 16,-2 5 2-16,2 4-4 0,0 4 4 16,-4 4-4-16,-4 8 4 15,-6 6-4-15,-5 6 0 16,-2-2 1-16,-9 2-4 15,-11-4-4-15,-4-2-10 16,-3-5 0-16,0-6 1 16,3-7 4-16,6 0-12 0,5-10-26 15,10-8-22-15,3-4-30 16,14-7-137-16</inkml:trace>
  <inkml:trace contextRef="#ctx0" brushRef="#br0" timeOffset="-68689.66">13414 9114 588 0,'0'-10'116'0,"0"-1"-57"0,1 4 3 16,5 3-13-16,-1 4-23 15,2 0-17-15,3 7-9 16,0 10 3-16,-1 4 2 15,2 4-3-15,-4 7 3 16,-2 2-2-16,-1 0-3 0,1-2 1 16,-5-3 0-16,2-3-1 15,-2-5 1-15,0-9 0 16,0-4-2-16,0-4 2 16,0-4 1-16,3 0 1 15,0-6 2-15,2-8-3 0,4 0-2 16,1-5-2-16,5 2 1 15,-1 4 0-15,6 6-3 16,-3 6 2-16,0 1 1 16,0 1 0-16,-3 11 0 15,-7 4 0-15,-2 2-1 16,-5 3 0-16,-7-4-4 0,-9-2-4 16,-7-1-8-16,-1-3-11 15,-3-7 9-15,6-4-7 16,5 0-47-16,7-6-50 15,9-9-77-15</inkml:trace>
  <inkml:trace contextRef="#ctx0" brushRef="#br0" timeOffset="-68397.46">13893 9244 581 0,'0'-6'31'0,"0"0"8"16,0 3 3-16,0 1-2 15,0 2-16-15,-4 0-19 0,-5 0 6 16,-7 11 10-16,-2 1 2 16,-3 4-2-16,-1 4 4 15,3 1-8-15,4 1 2 16,8-1-6-16,5-2-12 15,2 0 0-15,12-2 1 16,7-1-4-16,11-3-3 0,1-4-28 16,3-4-55-16,3-5-142 15</inkml:trace>
  <inkml:trace contextRef="#ctx0" brushRef="#br0" timeOffset="-67892.71">14098 9106 316 0,'0'-13'311'0,"0"2"-250"15,-2 3 30-15,2 6-36 0,-2 2-12 16,2 3-29-16,0 11-16 16,0 8 5-16,0 5 5 15,4 4-2-15,1 7-2 16,0-1 0-16,0 1-5 16,0-4 4-16,-2-4-2 0,-1-5-1 15,-2-7 0-15,0-6 1 16,0-3-3-16,0-9 2 15,0 0 4-15,3-5 1 16,6-7-3-16,2-1-5 16,5-1 5-16,3 1-3 15,0 6-4-15,1 5 6 0,-3 2-3 16,0 2 0-16,-5 12 0 16,-4 1 1-16,-8 0-3 15,0 5 1-15,-15-2-2 16,-7-2-5-16,-2-5-3 0,-5-2-10 15,0-7 10-15,4-2 8 16,5-2-20-16,11-11-35 16,7-2-13-16,2-5-27 15,21-6-138-15</inkml:trace>
  <inkml:trace contextRef="#ctx0" brushRef="#br0" timeOffset="-67496.26">14393 9061 690 0,'5'-4'71'16,"-3"-15"-9"-16,-2 13-8 16,0 6-17-16,0 4-27 0,0 12-10 15,1 6 0-15,6 6 2 16,0 6 0-16,-2 2-1 16,2 5-1-16,-4-6 0 15,-3-1 1-15,0-5-2 16,0-6 2-16,0-6-3 0,-3-5 2 15,-2-9 0-15,3-3 1 16,2-2 3-16,0-12-1 16,4-4-1-16,7 0-2 15,3-2 1-15,6 5-1 16,0 2 0-16,0 10 0 0,1 3-1 16,-5 0-1-16,1 15 1 15,-5 3-1-15,-4 4-2 16,-8 4 6-16,0 1-6 15,-12-4 4-15,-5 1-9 16,-7-8-16-16,-1-7-6 16,-2-8 9-16,3-1-4 0,5-10-41 15,6-8-59-15,10-5-33 16,3-6-249-16</inkml:trace>
  <inkml:trace contextRef="#ctx0" brushRef="#br0" timeOffset="-66930.03">14823 9199 482 0,'0'-11'140'15,"0"-3"-79"-15,0 1 21 16,0 2-28-16,-6 4-33 16,-2 2-1-16,-4 3-11 15,-7 2-7-15,-1 2 0 0,-3 9 1 16,-2 4 1-16,2 7-5 15,-1 3 2-15,8-2-1 16,1 3 0-16,8 0 0 16,4-6-1-16,3-1 1 15,5-5-3-15,10-3 2 0,4-5 4 16,3-5-2-16,0-1-2 16,2-4 1-16,0-6 1 15,-4-7 2-15,-3 1-1 16,0-1-1-16,-5-1 1 15,0 6 2-15,-6 1 6 16,-2 3 8-16,-4 4-6 0,0 4-4 16,0 0-5-16,0 8-6 15,0 5 2-15,0 4 3 16,0 1-5-16,5 2 5 16,2 2-5-16,5 0 2 15,-4-2-4-15,3-2-22 0,-2-2-24 16,0-2-25-16,1-4-48 15,2-5-33-15,-2-5-265 16</inkml:trace>
  <inkml:trace contextRef="#ctx0" brushRef="#br0" timeOffset="-66772.06">15097 9440 681 0,'4'4'111'0,"-1"0"-60"16,-3 3 4-16,0 2-17 15,0 5-17-15,0 2-12 16,-8 6-6-16,-6 5-1 0,-6-2-14 16,-7 1-102-16,-7-1-413 15</inkml:trace>
  <inkml:trace contextRef="#ctx0" brushRef="#br0" timeOffset="-64876.42">15494 9256 331 0,'4'0'176'16,"-1"0"-138"-16,2 0 19 15,2-2-7-15,0 0-8 0,-4-2-16 16,6 0 3-16,-1-1 1 16,-5-2-7-16,2 0-7 15,1-4 2-15,-5-3-1 16,-1 2 0-16,0-4-7 15,0 1-3-15,-5 3 3 16,-9 3-1-16,-2 5-2 0,-4 4-5 16,-3 0 1-16,-2 10-2 15,1 4 0-15,-1 7 0 16,2 4-1-16,7 4-1 16,3-4 1-16,5 1-1 15,7-1-1-15,1-3 1 16,3-8 0-16,9-4 0 0,3-3 0 15,9-7 0-15,-2 0 2 16,0-7-3-16,5-7 1 16,-3-6-2-16,-1 1 1 15,-5-2 4-15,0-1-1 16,-7 3 0-16,-3 3 0 0,-1 7 4 16,-6 2 5-16,-1 7 2 15,0 0-7-15,0 8-4 16,0 7 0-16,0 4-1 15,4 1 1-15,3 5-3 16,6-4 3-16,1 1-2 0,6-2-8 16,-3-5-18-16,3-6-22 15,0-1-30-15,-2-8-66 16,-2 0-67-16</inkml:trace>
  <inkml:trace contextRef="#ctx0" brushRef="#br0" timeOffset="-64520.17">15998 9039 640 0,'0'-15'53'16,"-12"2"9"-16,4 4-6 16,-3 6-33-16,-4 3-12 15,-5 0-10-15,3 12 3 16,-5 6 4-16,5 2-4 15,0-1 2-15,7 6-1 0,8 0-2 16,2 2-1-16,3 0 0 16,11 3-2-16,6 0 1 15,0 1 0-15,1-1-1 16,-1-1 0-16,-4 0 0 16,-3-4 1-16,-8-5-2 15,-5-2 0-15,-3-7-2 0,-14-4 1 16,-5-7 1-16,-5 0-1 15,-2-4-3-15,2-8-9 16,3-4-4-16,9 0-28 16,7-2-63-16,8 2-49 15,8-2-357-15</inkml:trace>
  <inkml:trace contextRef="#ctx0" brushRef="#br0" timeOffset="-64049.09">16143 9282 433 0,'13'-4'23'16,"-1"-3"20"-16,1 2 7 16,1-1-7-16,-4-2-19 15,-2 0 3-15,-4 0 21 0,-2-3 1 16,-2 2-2-16,-4-1-9 15,-7 3-8-15,-3 1-8 16,-6 3-4-16,1 3-6 0,-3 0-7 16,0 12-3-1,0 5-1-15,5 3 0 0,3 1-2 16,11 3-1-16,1-2 0 16,2-3-3-16,5-5-3 15,10-3-5-15,5-8-1 16,0-3 3-16,3 0 6 0,1-10 0 15,-5-7 1-15,1 2 3 16,-3 0 1-16,-5 5 1 16,-4-1 6-16,-1 5 8 15,-2 5-1-15,-2 1-7 16,-1 3-5-16,2 10 0 0,1 3-1 16,0 3-1-1,5 5 1-15,0-3 0 0,0-1-10 16,4-4-20-16,-4-5-27 15,-1-8-55-15,-4-3-25 16,-1-9-320-16</inkml:trace>
  <inkml:trace contextRef="#ctx0" brushRef="#br0" timeOffset="-63786.66">16366 8947 594 0,'0'-5'102'0,"0"1"-47"16,3 4 12-16,4 9-57 16,4 9 21-16,2 10-10 15,1 8-6-15,1 5-3 16,-1 3-5-16,-4 6-4 0,-2 4-1 16,-6-6 0-16,-2 4 1 15,-2-2-2-15,-13-2 1 16,-7-3-1-16,-4-3-1 15,-4-5 0-15,-5-5-24 16,2-8-48-16,6-12-102 0,3-12-321 16</inkml:trace>
  <inkml:trace contextRef="#ctx0" brushRef="#br0" timeOffset="-63052.09">17323 8992 68 0,'-2'-11'533'15,"-2"0"-466"-15,-3 4 10 16,-2 4-7-16,-4 3-20 16,-6 3-26-16,-8 15-9 0,-4 11 2 15,-8 11-1-15,1 10 2 16,0 11-3-16,6 7-5 16,11 3-5-16,8 0-3 15,13-6-2-15,5-8-2 16,20-7-1-16,9-15-13 15,10-12-42-15,7-16-89 0,5-7-290 16</inkml:trace>
  <inkml:trace contextRef="#ctx0" brushRef="#br0" timeOffset="-62140.01">17710 9254 338 0,'6'-6'233'0,"-3"-3"-186"0,0 1 19 15,-2-4 5-15,-1 0-25 16,0-2-30-16,0 0-3 16,-6 1 0-16,-8 3-2 15,-4 4 0-15,-5 5-3 16,-9 1-3-16,0 5-5 0,-1 10 4 16,0 5-3-16,3 2 0 15,9 3-1-15,6-4 0 16,6 3 0-16,9-7-1 15,2-2 0-15,12-9 2 16,6-3 0-16,5-3 0 0,-3 0-3 16,1-4 5-16,-3-4-2 15,-2-1-2-15,-2-2 3 16,-3 3-2-16,-2 1 7 16,-3-2 8-16,2 4-1 15,-3 4-7-15,-2 1 2 16,0 0-3-16,0 3-1 0,2 13-1 15,1 5-1-15,-1 5 2 16,4 9-6-16,2 0 4 16,-3 7-5-16,-1-4 2 15,1 0-1-15,-5-6 3 16,2-9-6-16,-4-7 1 0,-1-8-1 16,0-8 3-16,0-3 6 15,4-16 2-15,2-6 1 16,3-11-1-16,7-3 1 15,3-2-3-15,1 1-4 16,3 10-1-16,-1 2-7 0,-3 12-25 16,-3 10-28-16,-1 2-63 15,-7 4-132-15</inkml:trace>
  <inkml:trace contextRef="#ctx0" brushRef="#br0" timeOffset="-61982.92">18073 9438 622 0,'2'15'127'16,"1"-5"-55"-16,1-1 3 16,-1 8-32-16,-3-1-17 15,0 1-20-15,0 4-4 0,-3-4-9 16,-7-1-37-16,-1-5-86 16,1-8-311-16</inkml:trace>
  <inkml:trace contextRef="#ctx0" brushRef="#br0" timeOffset="-61299.11">18434 9298 125 0,'6'-4'50'0,"1"0"25"0,1 0 20 16,4 0-10-16,-4 1-5 15,5-5-23-15,-2 0-2 16,-1 1 5-16,1-3 1 16,-1-4-3-16,-5 1-17 15,-2 0-8-15,-3-3-8 0,0 3-11 16,-12 4-2-16,-6 2-10 15,-6 6 2-15,-6 1-5 16,-3 9 3-16,1 12-1 16,-2 7 0-16,5 4 1 15,10 2-1-15,6 1-2 0,8-1-1 16,5-3 1-16,8-10 0 16,13-7 0-16,6-8-1 15,3-6 2-15,1-7 0 16,-3-13 0-16,1-2 0 15,-4-3-2-15,-4 0 5 0,-6 0-1 16,-3 8-1-16,-6 1 6 16,-3 5-2-16,1 8 4 15,-3 3-4-15,4 0-5 16,-3 12-3-16,3 8 3 16,2 0-2-16,1 5 4 0,4 1-4 15,4-3-15-15,0-3-7 16,-2-6-17-16,3-3-17 15,-5-10-62-15,-3-1-34 16,-3-12-171-16</inkml:trace>
  <inkml:trace contextRef="#ctx0" brushRef="#br0" timeOffset="-60936.17">18694 9100 209 0,'0'-28'390'15,"2"6"-300"-15,-2 10 3 0,0 3-27 16,0 9-17-16,4 0-21 15,2 10-24-15,1 12 2 16,1 6 6-16,1 7-2 16,1 7-3-16,-3 6-2 15,-2-2-4-15,0-2 0 16,-3-4-1-16,0-8-1 16,-2-8 1-16,0-8-1 0,0-11 0 15,1-5 1-15,6-3 3 16,1-15 0-16,6-2-2 15,5-4-1-15,2-1 0 16,5 4-1-16,2 7 1 0,-7 6-1 16,-2 6 0-16,-5 2 0 15,-11 8 0-15,-3 8-3 16,-10 3-3-16,-9 0-6 16,-6 1-7-16,-1-6-8 15,-1-2 4-15,3-5-3 16,8-3-1-16,5-4-36 0,8-5-59 15,3-11-75-15</inkml:trace>
  <inkml:trace contextRef="#ctx0" brushRef="#br0" timeOffset="-60579.36">19022 9061 615 0,'5'-18'118'0,"-3"7"-44"15,-1 6-10-15,1 5-24 16,0 9-25-16,-1 15-10 15,3 5-1-15,-2 9 5 16,-1 4-4-16,4 7-3 0,-5-4-1 16,0-4-1-16,0-6 1 15,0-6-2-15,0-11 2 16,0-10-1-16,0-6 0 16,2-2 2-16,8-12 2 15,8-4-2-15,3-4-1 0,5 1 0 16,2 3-1-16,-1 7 0 15,1 5 0-15,-9 4-1 16,-1 0-1-16,-11 13-1 16,-7 3 0-16,-4-1-1 15,-16 5-5-15,-4-6-5 16,-8-2-8-16,0-2-5 0,-2-5-2 16,10-5 2-16,4 0-19 15,15-4-54-15,5-9-23 16,23-4-183-16</inkml:trace>
  <inkml:trace contextRef="#ctx0" brushRef="#br0" timeOffset="-60340.9">19546 9190 730 0,'0'-9'87'0,"-2"-3"-61"0,-11 11 30 15,-3 1-34-15,-2 1-9 16,-1 18-9-16,-3 3-2 15,4 4-2-15,4 2 2 16,5 2-2-16,5-2-1 16,4-4 2-16,6-2-2 15,8-10 1-15,8-3-6 16,1-5-5-16,8-4-13 0,-2-3-27 16,4-11-52-16,-2-9-70 15,-3-5-258-15</inkml:trace>
  <inkml:trace contextRef="#ctx0" brushRef="#br0" timeOffset="-59967.13">19704 8988 697 0,'-5'-7'65'0,"1"3"4"15,1 4-23-15,3 5-24 0,0 13-11 16,0 9 3-16,0 3 0 15,0 6-2-15,0 2-7 16,0-5-3-16,3-1-2 16,-3-7 1-16,2-7 0 15,-2-5-1-15,3-9 0 0,1-4 0 16,6 0 1-16,5-4 1 16,4-5 3-16,5-2-5 15,3 4-2-15,0 3 2 16,-3 4-1-16,-5 0 0 15,-4 11 0-15,-9 5 1 0,-6 4-1 16,0 1-3-16,-18 1 0 16,-6-2-4-16,-7-7-4 15,-4-4-10-15,1-6-1 16,2-3 2-16,9-3-9 16,7-11-26-16,12-4-15 0,4-2-39 15,22-3-118-15</inkml:trace>
  <inkml:trace contextRef="#ctx0" brushRef="#br0" timeOffset="-59603.04">19998 9024 618 0,'9'-14'98'15,"-5"1"-10"-15,-1 9-20 16,-3 4-22-16,0 2-28 16,0 14-14-16,0 9-2 15,0 3 4-15,0 7-2 16,0 4-2-16,0-3-1 0,0 3-1 15,2-6 2-15,-2-7-2 16,0-4 0-16,0-6 0 16,0-8-2-16,0-8 2 15,0 0 2-15,5-5 0 16,10-8 0-16,4-1-3 0,5 0 2 16,1 3-2-16,2 4 3 15,-1 5-3-15,-6 2 0 16,-3 2-1-16,-8 10 1 15,-7 6-2-15,-2-2 0 16,-14 0-2-16,-13 0-11 16,-6-4-10-16,-1-5-4 15,0-2 2-15,4-5-2 0,8 0-6 16,11-8-5-16,11-2-36 16,13-2-42-16,15-3-258 15</inkml:trace>
  <inkml:trace contextRef="#ctx0" brushRef="#br0" timeOffset="-59233.44">20445 9182 676 0,'2'-14'63'0,"-2"-4"-19"16,0 7 4-16,0 3-13 16,-9-1-18-16,-4 7-11 15,-4 2-6-15,-5 4 0 16,0 10 2-16,0 2-1 15,0 2 0-15,5 3-1 16,8-1 1-16,2-2-2 16,7-3 0-16,0-5 1 0,4-3-1 15,6-6 1-15,7-1 2 16,2 0-1-16,3-8 0 16,2-4-1-16,-3 0 0 15,-2-1 0-15,-4 1 2 0,-4 4 0 16,-3 3 1-16,-3 5 6 15,-2 0 0-15,-3 8-5 16,0 4-1-16,2 6-2 16,0 2 0-16,1 3 0 15,3 0-2-15,1-2-9 0,-2 3-27 16,4-6-46-16,0-7-86 16,2-5-147-16</inkml:trace>
  <inkml:trace contextRef="#ctx0" brushRef="#br0" timeOffset="-59088.57">20642 9363 682 0,'2'0'116'16,"-2"0"-49"-16,0 1-17 15,0 7-8-15,-2 8-24 16,-5-1-9-16,-5 7-7 16,-6 1-2-16,-1-3-24 15,-3-8-104-15,0-6-386 0</inkml:trace>
  <inkml:trace contextRef="#ctx0" brushRef="#br0" timeOffset="-58339.75">20959 8870 621 0,'0'-7'72'0,"0"4"13"16,0 1-20-16,0 2-19 15,0 2-26-15,0 8-13 16,5 10 8-16,-1 1 2 16,3 10-5-16,-2 2-2 0,0 7-1 15,-5 2-5-15,0 0-2 16,0 1-1-16,0-8-1 15,0-5 0-15,0-5 1 16,0-7-1-16,0-7 0 0,0-8 0 16,0-3 0-16,8-1 1 15,4-12 3-15,3-5-2 16,4 0-1-16,8-3-2 16,1 0-1-16,-1 6 3 15,1 5-1-15,1 8-1 16,-4 2 0-16,-5 4 1 0,-5 10-1 15,-10 5-1-15,-5 3 0 16,-4 3-1-16,-16-2 0 16,-7-3-3-16,-3 1-1 15,-1-8-5-15,0-5 3 16,4-6 4-16,7-2-8 0,5 0-23 16,8-10-21-16,7-6-48 15,8-3-82-15</inkml:trace>
  <inkml:trace contextRef="#ctx0" brushRef="#br0" timeOffset="-57977.86">21480 9049 567 0,'4'-13'83'0,"-3"2"-44"16,-1 4 37-16,0 4-37 15,-3 3-12-15,-16 0-20 16,-1 3-6-16,-2 8 4 16,-9 2 11-16,4 2 4 15,7 3-5-15,4 0-4 0,10 3-6 16,6-1-4-16,6 2-2 16,12-1 2-16,5 4-2 15,3-5-1-15,-3 2-9 16,-4-3-3-16,-5-3 8 15,-11-5 1-15,-3-1-5 16,-15-6 6-16,-4-4 4 0,-10 0 1 16,2 0-2-16,0 0 3 15,7-4-3-15,3-3-9 16,11 0-18-16,6-4-43 16,6-1-53-16,16-7-105 15</inkml:trace>
  <inkml:trace contextRef="#ctx0" brushRef="#br0" timeOffset="-57615.43">21587 8967 311 0,'2'-18'437'0,"-2"1"-374"15,0 3-2-15,0 11-18 16,2 3-13-16,1 0-18 16,1 16-15-16,0 7 8 15,0 9-4-15,-3 7-2 16,1 3 4-16,-2-2-2 15,0 0-1-15,0-5-2 0,0-7 1 16,-2-9 1-16,1-8 3 16,1-3-3-16,0-8-1 15,1 0 6-15,10 0-4 16,4-9 3-16,2 2-6 16,1 2 4-16,2 3-2 15,-4 2-1-15,-4 0-2 0,-5 7 3 16,-7 5-2-1,0 4 0-15,-14-1-1 0,-7-1 1 16,-6 1-3-16,-1-6-9 16,-3-3 1-16,4-3-5 15,5-3-16-15,10 0-16 0,6-6-45 16,6-9-73-16,10-2-295 16</inkml:trace>
  <inkml:trace contextRef="#ctx0" brushRef="#br0" timeOffset="-57394.25">21828 8938 545 0,'2'-7'254'0,"3"-11"-204"15,0 16 6-15,5 2-28 16,0 16-12-16,1 11-6 16,4 11-2-16,-1 8-1 0,-5 5-3 15,-2 3-3-15,-7 3 0 16,0-3 0-16,-18-1-2 15,-14-4 0-15,-8-11-8 16,-10-6-18-16,-6-8-16 16,-5-11-19-16,4-13-37 0,8-8-100 15</inkml:trace>
  <inkml:trace contextRef="#ctx0" brushRef="#br0" timeOffset="-56482.43">22776 8831 351 0,'0'-11'304'0,"-1"2"-217"16,-11 4-4-16,-2 5-31 15,-6 11-32-15,-5 10-12 16,-2 11 1-16,1 9 2 0,-1 8 0 15,5 2-4-15,8 5 0 16,4-3-6-16,9-4 0 16,1-4-2-16,11-11-2 15,10-11-9-15,8-6-16 0,3-12-9 16,5-5-41-16,2-4-51 16,-3-13-53-16</inkml:trace>
  <inkml:trace contextRef="#ctx0" brushRef="#br0" timeOffset="-55998.36">23042 9034 565 0,'0'-16'95'16,"0"0"-37"-16,0 2 18 15,-4 3-38-15,-5 1-17 0,-1 3-6 16,-7 1-7-16,-1 4-4 15,-1 2-5-15,-3 2 3 16,0 7-2-16,1 2 0 16,5 1-3-16,4 1 2 15,5-2 4-15,4-1-5 0,3-3-2 16,3-2 3-16,9-5 1 16,6 0 4-16,3 0 0 15,1-5 0-15,0-4-4 16,-5 1 3-16,0 0 0 15,-5 3-3-15,-5 1 8 16,-1 4-1-16,1 4-8 0,-5 10-1 16,1 4 2-16,1 5 0 15,-1 4 0-15,1 1 1 16,-3-1-1-16,1-7 0 16,0-2 0-16,2-4 0 15,-2-7 0-15,3-7-1 0,2 0 5 16,4-7 16-16,5-11 0 15,0-1-4-15,4-6-8 16,0 1-3-16,-3 3-5 16,0 2 1-16,-8 6-21 15,-2 5-21-15,-4 7-49 0,0 1-116 16,-1 0-214-16</inkml:trace>
  <inkml:trace contextRef="#ctx0" brushRef="#br0" timeOffset="-55854.05">23301 9160 590 0,'0'8'150'0,"0"-1"-70"16,0 6-6-16,-2-2-39 15,-6 4-18-15,3 3-14 16,-2 2-5-16,0 0-20 16,2 1-58-16,0-7-117 0</inkml:trace>
  <inkml:trace contextRef="#ctx0" brushRef="#br0" timeOffset="-55043.07">23583 8992 325 0,'0'0'142'16,"0"-4"-71"-16,1-5 3 15,4-2-18-15,4 0-12 16,1-1 5-16,0-4-16 0,-1 2-12 16,-1-4-14-16,-5 3 7 15,-3 3-8-15,-8 2-3 16,-7 6 1-16,-9 4-5 16,-3 0 1-16,-3 9 1 15,3 7-2-15,2 5 3 16,7 1-2-16,7 3 0 0,5-4-2 15,6-1 0-15,0-4-1 16,13-4 1-16,7-6 0 16,3-6 2-16,4 0 1 15,2-2 0-15,1-5 0 0,-2 2 0 16,-3-1 0-16,-6 4 3 16,-1 2-1-16,-4 0-1 15,-1 11-3-15,-2 1 0 16,-1-1-7-16,-2 0-8 15,-1-2-40-15,-2-4-48 16,1-5-10-16,-5 0-83 0</inkml:trace>
  <inkml:trace contextRef="#ctx0" brushRef="#br0" timeOffset="-54375.3">23776 8800 486 0,'0'-25'88'0,"0"6"7"16,0 8 1-16,0 9-41 15,0 2-29-15,2 10-22 16,3 9-3-16,1 8 6 16,1 3-1-16,-2 4-2 15,2 0-3-15,-3-4 0 0,-2-3-1 16,-1-6 0-16,-1-8-3 16,0-4 2-16,5-7-1 15,0-2 5-15,5 0 0 16,5-7-3-16,3-1 1 15,0 3-1-15,0 0-2 16,-4 5 4-16,-7 0-5 0,-5 5 3 16,-2 6-5-16,-7 1-8 15,-9 3-2-15,-2-1 5 16,-2-6-7-16,6 0 11 16,1-5 3-16,6-3-4 15,5 0-7-15,2-7-16 0,5-4-28 16,12-6-22-16,2-3 10 15,5-3-3-15,-1 0 15 16,-2-8 18-16,1 1 35 16,-5 0 31-16,-3-1 36 15,-7 8 28-15,1 2-13 0,-5 7 9 16,0 5-7-16,-1 7-37 16,-2 2-16-16,2 11-19 15,-2 5-4-15,3 9 5 16,1 2-2-16,-1-1-2 15,1 3-3-15,0-6 0 0,-2-1-1 16,0-7 1-16,0-6-1 16,-2-2-2-16,1-5 1 15,3-2 2-15,1 0 2 16,4 0-2-16,0-3-1 16,0 1-2-16,-2 2 2 15,-2 0-2-15,-5 9 0 0,0 3-3 16,-2 1-11-16,-8-1-13 15,0 2 3-15,-7-7 5 16,5-1 2-16,2-5 1 16,5-1 2-16,5 0-16 0,0 0-22 15,11-3-24-15,8-2-61 16,7-4-113-16</inkml:trace>
  <inkml:trace contextRef="#ctx0" brushRef="#br0" timeOffset="-53930.73">24329 8895 123 0,'4'-5'201'16,"-3"2"-96"-16,-1-3 0 0,0 4-23 15,-5 0-5-15,-7 2-36 16,-3 0-4-16,0 2-9 16,-4 7-14-16,4 2 8 15,1 1-3-15,6 2-12 16,4 1-6-16,4 1-2 0,2-2 1 16,12-2 0-16,4-1-7 15,4-2-16-15,1-4-18 16,0-2-51-16,-3-3-5 15,-2 0-40-15,-5-4-144 16</inkml:trace>
  <inkml:trace contextRef="#ctx0" brushRef="#br0" timeOffset="-53511.26">24460 8693 407 0,'-3'-10'177'15,"1"3"-128"-15,0 5 30 16,2 2-21-16,0 9-47 16,4 9 1-16,-1 5 11 0,3 6-9 15,3 1-9-15,-6 2 9 16,1-2-3-16,-4-1-8 15,2-4-2-15,-2-7 1 16,0-4-3-16,-4-5 0 0,4-7 1 16,0-2 4-16,5-2 0 15,9-9-3-15,1 0 0 16,5 0-2-16,1 4 1 16,-1 4-3-16,-1 3 3 15,-9 0-1-15,-5 7 1 0,-5 6-6 16,-3 1-3-16,-11 0-1 15,-6 1-6-15,-2-7-10 16,1 1 3-16,3-5-22 16,4-4-10-16,4 0-9 15,8-6-37-15,2-8-178 16</inkml:trace>
  <inkml:trace contextRef="#ctx0" brushRef="#br0" timeOffset="-53175.64">24663 8731 595 0,'2'-11'86'16,"-2"6"4"-16,4 5-39 16,-3 0-23-16,3 14-23 15,-2 6 4-15,4 3 0 16,-3 4-3-16,2-1-4 16,-1-1-1-16,-1-1-2 15,-3-5 3-15,0-6-2 0,0-4-1 16,0-2-1-16,0-7 4 15,0 0 0-15,6 0 3 16,1-7-3-16,6-2-2 16,-3 2 1-16,7 0-1 15,-3 2 0-15,-5 0 0 0,0 5 0 16,-5 0-5-16,-4 6 3 16,0 3-1-16,-9 0 2 15,-8 0-13-15,2 3-12 16,-7-5-7-16,2 1-20 15,2-3-24-15,7-3-12 0,7-2-78 16</inkml:trace>
  <inkml:trace contextRef="#ctx0" brushRef="#br0" timeOffset="-52735.12">24981 8806 525 0,'0'-11'45'0,"-5"3"9"0,0 0 10 16,-8 10-41-16,-2-2-19 16,0 6-3-16,-4 6 2 15,1 2 0-15,2 0 1 16,5 1-4-16,4-3 0 16,5-1-2-16,2-4 1 0,0-2 2 15,7-5 1-15,5 0 3 16,2 0-1-16,2 0 4 15,2 0-4-15,2-3-1 16,-4 1 2-16,0 2-1 16,-4 0-1-16,0 0-3 0,-2 5-2 15,-3 5-1 1,1 0-30-16,-5 0-39 0,-1 0-23 16,2-3-122-16</inkml:trace>
  <inkml:trace contextRef="#ctx0" brushRef="#br0" timeOffset="-52584.29">25137 8897 178 0,'2'-4'465'15,"-2"3"-380"-15,0 1-15 16,0 0-48-16,0 12-14 0,-7 2 7 16,-5 10-9-16,-8 2-8 15,-7-1-53-15,-6 0-195 16</inkml:trace>
  <inkml:trace contextRef="#ctx0" brushRef="#br0" timeOffset="-52051.09">24767 9443 359 0,'6'-13'182'0,"0"-1"-146"0,-6-1 37 16,0 7-10-16,0 1-7 15,-8 3-22-15,-8 4-15 16,-2 0-6-16,-5 6-1 16,-1 7 5-16,-1 7-4 15,5 5-5-15,4 0-2 0,8 0 1 16,3 1-2-16,5-2-4 16,6-4-1-16,10-1 1 15,6-4-1-15,5-3-7 16,4-5-20-16,3-5-37 15,-2-2-40-15,0 0-58 16,-1-6-360-16</inkml:trace>
  <inkml:trace contextRef="#ctx0" brushRef="#br0" timeOffset="-51749.89">25049 9301 166 0,'0'-3'472'0,"8"1"-426"16,2 2 12-16,4 0-5 16,1 14-19-16,2 5-5 15,-2 5-11-15,0 5-2 16,-3 5-1-16,-5 3-4 15,-1-1 2-15,-6 1-9 0,0-1 1 16,-7-2-5-16,-11-4 1 16,-9 1-1-16,-15-1-4 15,-6-5-37-15,-13-2-92 16,-5-5-287-16</inkml:trace>
  <inkml:trace contextRef="#ctx0" brushRef="#br0" timeOffset="-46513.08">23365 9989 501 0,'-7'0'77'15,"1"0"-45"-15,6 0 45 0,10 0-49 16,11 0-1-16,7 0 3 16,11 0-1-16,5-4-8 15,12 2-5-15,2-2-2 16,3 1-4-16,5 1-6 16,0-1-4-16,-3 1 2 0,-2-2-2 15,-5 1 0-15,-8 1 0 16,-6-2-2-16,-10 1-3 15,-6-1-2-15,-9 4 4 16,-7-4-15-16,-7 4-23 16,-3 0-37-16,-9 0-6 0,-12 4-23 15,-6 0-242-15</inkml:trace>
  <inkml:trace contextRef="#ctx0" brushRef="#br0" timeOffset="-46295.6">23530 10094 592 0,'-36'7'87'16,"13"-7"-57"-16,14 2 49 16,9 0-37-16,14-2-27 15,18 1-2-15,12-1 6 16,12 0-5-16,8 0-2 0,8 0-5 16,1 0-1-16,0-1-5 15,-5-3 1-15,-4-3-3 16,-13 3-12-16,-12-1-13 15,-12-1-32-15,-15 1-75 16,-12-2-181-16</inkml:trace>
  <inkml:trace contextRef="#ctx0" brushRef="#br0" timeOffset="-43744.64">23445 8435 452 0,'-6'-18'152'15,"0"0"-88"-15,3 4 30 16,3 3-41-16,0 4-5 16,0 4-24-16,0 3-4 15,0 0-11-15,0 7-7 0,0 9 2 16,0 6 2 0,3 8-1-16,-1 2 4 0,3 0-4 15,0-2 1-15,3 2-1 16,-4-4-3-16,3-2-1 15,-2-5 1-15,2-3-1 0,-1-6-1 16,-1 1 0-16,1-4-3 16,-3-4-14-16,1 1-15 15,-1-1-20-15,-3-3-34 16,0-1-73-16,0-1-83 16</inkml:trace>
  <inkml:trace contextRef="#ctx0" brushRef="#br0" timeOffset="-43408.39">23459 8377 614 0,'0'-8'36'0,"-2"-1"52"15,-3 5-28-15,-2 4-28 16,-3 4-14-16,-4 8-16 16,-1 8 2-16,-5 3-2 15,1 2 2-15,1 0-2 0,4-3-2 16,2-1 2-16,5-7-4 15,4-1-24-15,3-6-17 16,0-2-57-16,7-5-14 16,4-3-90-16</inkml:trace>
  <inkml:trace contextRef="#ctx0" brushRef="#br0" timeOffset="-43237.32">23445 8339 540 0,'8'-8'127'0,"5"3"-70"15,3 5 11-15,3 0-39 16,7 3 4-16,4 12-13 16,1 1-12-16,1 3-6 15,-1 6 0-15,-3 6-3 16,-4-1-40-16,-8 4-99 16,-3-4-322-16</inkml:trace>
  <inkml:trace contextRef="#ctx0" brushRef="#br0" timeOffset="-40624.4">24609 9773 316 0,'0'0'106'0,"-1"0"-49"16,1 0 10-16,0 0-29 16,0 0-10-16,0 0-7 15,0 0 4-15,1 0 10 0,6 0 7 16,1 0-12-16,3 0-7 16,1 0-4-16,3 0-1 15,5 0-10-15,-1 0-2 16,3 0-2-16,0 0-2 15,-3 0-1-15,1 0-2 0,-6 0 1 16,1 0-6-16,-7 0-10 16,-1 0-19-16,-2 0-39 15,-5 0-19-15,0 0-13 16,-8 0-126-16</inkml:trace>
  <inkml:trace contextRef="#ctx0" brushRef="#br0" timeOffset="-40475.25">24679 9817 318 0,'-14'7'208'0,"7"-5"-142"16,4-2 15-16,3 0-23 16,1 0-17-16,13 0-17 0,3 0-3 15,4 0-9-15,4-5-9 16,2 1-2-16,2 0-12 16,0-1-87-16,-2-2-129 15</inkml:trace>
  <inkml:trace contextRef="#ctx0" brushRef="#br0" timeOffset="-26430.23">23810 10146 686 0,'-9'-18'22'0,"3"0"17"15,2 5-6-15,4 8 8 16,5 5-11-16,14 5-23 15,8 15-3-15,12 5 0 0,11 11 8 16,5 9-5-16,12 2-1 16,2 5-5-16,2 4 4 15,1-1-2-15,-6-5-2 16,-7-3 0-16,-3-2-1 16,-8-9 1-16,-4-4 0 0,-7-7-1 15,-4-7 0-15,-6-4-2 16,-11-3-13-16,-5-6-36 15,-11-5-55-15,0 0-80 16</inkml:trace>
  <inkml:trace contextRef="#ctx0" brushRef="#br0" timeOffset="-26146.22">24458 10224 293 0,'-1'-23'406'16,"-3"3"-399"-16,-1 2 25 16,1 10-2-16,-1 4 10 15,-3 4-21-15,-4 12-12 16,-6 15-8-16,-7 9 1 0,-7 11 11 16,-5 8 1-16,-4 9-2 15,-1-2-8-15,0 2 4 16,3 0-4-16,-1 0 1 15,6-10-2-15,6-4-1 16,4-3 1-16,4-7-2 0,9-8-21 16,8-15-62-16,3-17-175 15</inkml:trace>
  <inkml:trace contextRef="#ctx0" brushRef="#br0" timeOffset="-21640.85">18387 9615 129 0,'-5'-3'356'0,"2"-2"-298"15,-3 1 18-15,3 2-14 16,3 1-14-16,-2-1-18 15,2 2-6-15,0 0-3 0,0 0-4 16,0 0-1-16,0 0-1 16,4-2-4-16,4 2 0 15,6-3 3-15,5 0 0 16,1 2-4-16,2-1-3 16,4-2 0-16,-3 3-5 15,-3-1 0-15,-4 2-1 0,-3 0-1 16,-8 0 0-16,-5 0-2 15,0 0 0-15,-13 0 2 16,-4 0-1-16,-9 3-4 16,-2 4-1-16,-5-1 6 15,1-1 1-15,3 4 0 0,2-1 0 16,7-4 0-16,6 2 0 16,6-1 3-16,6 1 0 15,2-5-1-15,10 1 1 16,10-2 3-16,1 0 1 15,11 0-3-15,-1-2 1 0,6-3-3 16,-1 0-3-16,-2 1-2 16,5-1-34-16,-3-4-37 15,4-7-196-15</inkml:trace>
  <inkml:trace contextRef="#ctx0" brushRef="#br0" timeOffset="-20870.55">20946 9513 437 0,'-7'-3'102'16,"2"1"-58"-16,1 1 18 16,1-1-14-16,3 2 3 15,0 0-13-15,0 0-20 16,9 0-8-16,3 0 8 16,4 0 2-16,5-4-5 0,3 3-5 15,6-3-5-15,-1-2 2 16,5 4-1-16,-2-3-5 15,-3 2 1-15,-2-1-1 16,-7 3 0-16,-7-2-1 0,-10 3 0 16,-3 0 0-16,-5 0-5 15,-13 0-1-15,-7 0-8 16,-4 3-11-16,-3 2 16 16,0 3 10-16,0-3-1 15,4 2-2-15,3 0 4 0,5-1 1 16,6-3 4-16,7 0 7 15,5 0-5-15,2-3-7 16,9 0 3-16,11 0 8 16,1 0-7-16,10-1-3 15,3-4-3-15,-2 2-7 16,3-9-47-16,-3 0-152 16</inkml:trace>
  <inkml:trace contextRef="#ctx0" brushRef="#br0" timeOffset="-17698.09">18217 8774 495 0,'-2'-5'30'16,"-5"1"9"-16,-4 2 25 16,2 2-25-16,-4 0-5 15,1 4-12-15,-3 6-4 0,0 6 6 16,-4 1-2-16,5 4-3 15,1 0-4-15,3 1 4 16,1 1-7-16,6-3-1 16,3 1-3-16,0-3-5 15,7-2 4-15,8-2-4 0,7-3 0 16,5-2-3-16,4-4-1 16,-1-5-2-16,4 0-20 15,-3 0-12-15,-4-11-26 16,-12-1-64-16,-5-1-65 15</inkml:trace>
  <inkml:trace contextRef="#ctx0" brushRef="#br0" timeOffset="-17554.88">18063 8954 424 0,'-5'0'129'0,"5"0"-76"0,10 0-8 15,17-5-34-15,11-2 10 16,6 2-17-16,8-5-4 15,3 0-33-15,-4-3-112 16</inkml:trace>
  <inkml:trace contextRef="#ctx0" brushRef="#br0" timeOffset="-14707.77">19718 9889 320 0,'-11'-15'303'0,"3"4"-233"16,4 5 12-16,4 0-26 15,0 4-20-15,14 2-19 16,4 0-9-16,11 6 8 0,5 2 2 16,7 7-4-16,2 1-3 15,6 0-2-15,3 2-4 16,1 1-3-16,1 1-2 15,-1-2 1-15,-3 0-1 16,-2-2 1-16,-7 0-1 16,-2 0-1-16,-9-4-2 0,-3-2-4 15,-11 0-4-15,-4-4-7 16,-4-1-6-16,-8-3-20 16,0-1-6-16,-8-1-29 15,-4-3-34-15,-4-10-48 16,-4-5-201-16</inkml:trace>
  <inkml:trace contextRef="#ctx0" brushRef="#br0" timeOffset="-14508.91">20246 9824 210 0,'-6'-14'396'16,"-1"3"-326"-16,0 2 10 16,2 8-17-16,0 1-21 15,-5 10-28-15,-7 15-6 16,-7 11 3-16,-8 11 4 15,-9 8-5-15,-6 7-7 16,-5 6-1-16,-2-2-2 0,4-3-2 16,1-6-8-16,8-6-33 15,5-10-27-15,6-9-109 16</inkml:trace>
  <inkml:trace contextRef="#ctx0" brushRef="#br0" timeOffset="-6624.77">12676 9698 561 0,'-13'0'69'0,"0"0"-16"16,6 2 25-16,4-2-26 16,3 0-22-16,0 0-15 0,10 0-4 15,8 0 3-15,4 0-3 16,6-2-4-16,5 0-4 16,1-2-1-16,0 2 1 15,0 1-1-15,-1 1-1 16,-7 0 0-16,-1 0-4 0,-5 0 4 15,-9 0 1-15,-4 0-4 16,-7 0 6-16,0 0-8 16,-11 0 3-16,-6 0 1 15,-10 0-3-15,-4 0 5 16,-1 1-2-16,0 3 0 0,1 0 1 16,4-1 2-16,5 1 5 15,9-1 0-15,3 1 0 16,5-3-6-16,5 3 1 15,3-2-1-15,14-2 4 16,4 0 1-16,6 0-3 16,5 0-1-16,6 0-3 0,3 0-13 15,0-6-38-15,5-6-113 16,-2-6-450-16</inkml:trace>
  <inkml:trace contextRef="#ctx0" brushRef="#br0" timeOffset="-5776.17">15357 9560 426 0,'-4'0'136'0,"4"-2"-96"15,0 1 25-15,5-1-10 16,9 2-15-16,1 0-14 16,4 0-3-16,7-2 6 0,1 2-6 15,3-2-6-15,6 1-6 16,1-1-5-16,2 0 1 16,-5 0-4-16,-4 1 1 15,-6 1-4-15,-8-3 1 16,-8 3-1-16,-4 0-1 15,-4 0-5-15,-12 0 4 16,-10 0-2-16,-9 0-7 0,-3 0 4 16,-7 4 7-16,2 0-2 15,1-1 4-15,4 3-2 16,8-3 10-16,5 0-5 16,10 0 4-16,6 0-4 0,5 0-1 15,9 0-6 1,11-2 7-16,7-1 2 0,3 0-3 15,8 0-2-15,4 0-1 16,-3 0-2-16,-3 0-24 16,-6-7-63-16,-3-5-209 0</inkml:trace>
  <inkml:trace contextRef="#ctx0" brushRef="#br0" timeOffset="-675.4">14990 10133 533 0,'-3'-9'64'16,"-1"2"-14"-16,4 1 19 15,0 3-14-15,5 3-24 16,6 0-22-16,5 3-1 0,0 7 7 15,8 0-3-15,1 5-4 16,2-1-4-16,2 2-1 16,1 2 0-16,4-1-2 15,2 3 0-15,5 0-2 16,6-1 2-16,5 1 1 16,9 0-3-16,6 1 3 0,10 3 6 15,6 2 3-15,7 1 0 16,10 3-7-16,4 4-5 15,6 4 3-15,5-1-1 16,1 2 0-16,1 3-1 16,3-3 0-16,-1-2-1 15,1 0 2-15,-5-2 0 16,-4 0 2-16,-6-5 1 0,-10 0 1 16,-13-5-3-16,-10-2-1 15,-11-3 1-15,-14-4-2 16,-12-5 0-16,-11-4 1 0,-7-4 0 15,-11 1-1-15,0-4 2 16,-5 0 0-16,1 0 2 16,-2 0-4-16,2 0 0 15,-2 0 4-15,0 0-4 16,0 0 1-16,0 0 3 0,0 0-6 16,0 0 4-16,0 0-5 15,0 0-2-15,3 0-17 16,1 0-14-16,4 0-19 15,2-5-86-15,2-4-39 16,2-6-285-16</inkml:trace>
  <inkml:trace contextRef="#ctx0" brushRef="#br0" timeOffset="-489.03">17624 10791 631 0,'-9'-11'76'0,"2"1"-8"15,2 4-7-15,5 6-15 0,4 4-15 16,6 12-28-16,10 7 5 15,2 7 5-15,0 8-4 16,0 5-1-16,-9 3-2 16,-12-3-5-16,-6-1 0 15,-26 0-1-15,-20-7-7 0,-18-3-36 16,-13-5-52-16,-17-9-113 16</inkml:trace>
  <inkml:trace contextRef="#ctx0" brushRef="#br0" timeOffset="125.41">16806 11289 586 0,'-7'-9'50'0,"-3"0"20"16,-2 6 12-16,-5 3-38 16,-4 10-9-16,-4 13-18 15,-4 13-1-15,-1 8 6 16,3 8-5-16,5 7-6 15,8 2-1-15,10 0-5 0,4-3-6 16,18-4 2 0,14-11-4-16,12-6 4 0,10-10-16 15,9-9-29-15,0-9-59 16,-1-9-139-16</inkml:trace>
  <inkml:trace contextRef="#ctx0" brushRef="#br0" timeOffset="792.55">17225 11594 419 0,'0'-12'103'0,"-3"-5"-35"15,-2 1 14-15,-2 0-16 16,-4 0-11-16,-5 2-34 15,-5 2-1-15,-3 4 2 16,-3 6-6-16,-2 2-5 0,-1 6-2 16,3 10-4-16,3 2-2 15,7 7-2-15,5-2-1 16,10 0-1-16,2-3-2 16,12-6 4-16,5-5-2 15,7-5 0-15,-1-4 2 16,0-4-2-16,1-10 2 0,-6-6 1 15,1 2 0-15,-4 0-1 16,-3 0 3-16,-2 8 5 16,-1-1 5-16,1 11-5 15,-3 0-5-15,4 13 0 16,-2 8-4-16,0 8 0 0,2 6 2 16,1 5-2-16,-1 0 0 15,2-2-1-15,-1-8 1 16,-1-5-1-16,0-8 1 15,-1-10 1-15,0-7-1 16,0-2 3-16,-3-13 0 16,2-7 5-16,1-6 3 0,-2 2-5 15,1-5-3-15,1 5-1 16,-3 4-2-16,1 6-2 16,-1 7-15-16,3 7-27 15,2 2-57-15,0 0-109 0,3 7-189 16</inkml:trace>
  <inkml:trace contextRef="#ctx0" brushRef="#br0" timeOffset="935.98">17607 11738 478 0,'0'6'245'0,"0"3"-155"16,0 2-17-16,0 1-28 16,-6 6-18-16,3 2-17 15,-3 2-10-15,-3 3 2 16,0 0-23-16,-4-3-63 15,1-8-145-15</inkml:trace>
  <inkml:trace contextRef="#ctx0" brushRef="#br0" timeOffset="1840.87">17942 11373 464 0,'-8'-20'222'0,"5"2"-147"15,3 4-10-15,0 5-15 16,3 4-8-16,5 5-28 15,1 2-8-15,2 12 2 16,0 7-4-16,-1 6 5 16,-1 9-3-16,-3 1-3 15,1 4 3-15,-2-2-7 0,2 2 3 16,-1-7-2-16,-3-4 1 16,2-8-1-16,-4-6 1 15,1-7-1-15,1-7 0 16,1-2 2-16,3-7 3 0,3-10-1 15,7-2-2-15,3-4-2 16,4 3 1-16,5 2-4 16,2 8 5-16,-1 5-5 15,-3 5 3-15,0 3 0 16,-6 11-3-16,-13 6 0 16,-6 3 0-16,-4 2-6 0,-21-2-7 15,-8-1 0-15,-6-7-2 16,-3-2 6-16,1-8-7 15,4-5 3-15,9 0-11 16,11-12-33-16,13-6-59 16,4-5-64-16</inkml:trace>
  <inkml:trace contextRef="#ctx0" brushRef="#br0" timeOffset="2288.41">18323 11307 682 0,'0'-15'65'0,"0"4"1"15,12 6-24-15,6 5-4 16,4 0-13-16,2 7-12 0,-3 11-5 16,-1 6 1-16,-5 4-5 15,-2 8 2-15,-6 3-4 16,-5 0 0-16,-2 3-1 15,0-4-1-15,-3-3 1 16,-4-7 0-16,0-5-1 16,1-5-1-16,2-7 2 0,1-4-1 15,3-7 1-15,0 0 2 16,0-11-1-16,10-6-1 16,3-3-1-16,6-2-2 15,3 1 0-15,3 5 1 16,3 3 0-16,0 8 0 0,1 5-1 15,-2 0 1-15,-4 9 0 16,-7 9 1-16,-7 2-3 16,-7 3 3-16,-4 4-4 15,-15-4-1-15,-12-5-1 16,-2-3-4-16,-4-6-3 0,6-5-7 16,2-4-14-16,14-7-19 15,13-13-106-15,3-5-330 16</inkml:trace>
  <inkml:trace contextRef="#ctx0" brushRef="#br0" timeOffset="2865.39">19023 11431 495 0,'0'-5'77'16,"0"0"3"-16,0 1 0 0,-1 2-19 15,-9 2-29-15,-2 0-10 16,-7 6-6-16,0 8 1 16,-4 4 1-16,-3 5 2 15,5 4-4-15,1 2-4 16,10-1-1-16,2-1-3 15,8-2-4-15,8-4-1 16,15-3-5-16,15-5 7 0,8-5-5 16,12-6-2-16,6-2-36 15,1-9-79-15,-1-14-260 16</inkml:trace>
  <inkml:trace contextRef="#ctx0" brushRef="#br0" timeOffset="3955.82">19348 11194 596 0,'-12'-11'57'16,"5"4"11"-16,1 4-3 15,6 3-23-15,0 0-26 16,2 5-15-16,7 13 4 15,0 5 8-15,2 7 1 16,-4 8-3-16,-4 3-2 0,1 2-2 16,-4 0-5-16,0-4-1 15,0-5-2-15,0-9 1 16,0-7 1-16,0-7 0 16,0-6 0-16,0-5 1 0,0 0 7 15,2-11 1-15,8-5-6 16,7-4-4-16,3 1-1 15,4-1 1-15,1 4 1 16,6 3-5-16,0 8 5 16,-4 5-2-16,-2 0 0 15,-5 13 0-15,-11 5-3 0,-4 1-9 16,-5 2 3-16,-14-1-6 16,-6-2 2-16,-7-6 9 15,-2 1 2-15,2-9 1 16,-2-4-1-16,10 0-4 15,2 0-29-15,12-13-49 0,5-3-53 16,4-4-186-16</inkml:trace>
  <inkml:trace contextRef="#ctx0" brushRef="#br0" timeOffset="4378.66">19706 11151 672 0,'-2'-7'100'0,"2"2"-60"16,0 5-2-16,8 2-26 0,7 15 4 15,3 6-7-15,2 10-4 16,2 6-4-16,-3 4 2 16,-4 3-3-16,-3-1 0 15,-2-2 1-15,-2-8-2 16,-6-6 1-16,-2-9 1 15,0-8-2-15,-2-5 1 0,-6-7 2 16,0-1 3-16,1-16-2 16,3-1-1-16,4-7 0 15,2-1-2-15,10 1 0 16,10 1-1-16,3 8-2 16,6 6 2-16,1 8-1 0,0 2 0 15,-1 12 0-15,-8 6 2 16,-5 4-2-16,-13 1-4 15,-5 0-16-15,-9 2 3 16,-16-5 5-16,-7-4-8 16,-2-3-15-16,0-7 0 0,5-4 18 15,7-2-20-15,12-7-48 16,10-9-101-16</inkml:trace>
  <inkml:trace contextRef="#ctx0" brushRef="#br0" timeOffset="4846.2">20369 11360 542 0,'3'-9'35'15,"2"-1"2"-15,-1-3 2 16,1 2-1-16,-2 1-10 15,-3-3-2-15,-1 2 3 16,-13 4-1-16,-5 4-5 16,-6 3-14-16,-4 0 5 0,-1 5 1 15,-1 11-4-15,2 7-4 16,9 4-3-16,5 0-4 16,8 3-1-16,7-5-2 15,7-5 4-15,11-6-2 0,7-5-1 16,8-7-5-16,-1-2-4 15,0-4-4-15,-1-8 9 16,-2-6 5-16,-7-2 3 16,-7 2 0-16,-3 4 13 15,-2 0 10-15,-7 7 6 16,-1 3-7-16,-2 4-5 0,0 0-14 16,0 15-5-1,2 2 1-15,1 5 2 0,3 5-3 16,2-3-2-16,2 2 1 15,4-5-9-15,-1-1-16 16,3-6-22-16,0-6-39 0,0-3-94 16,2-5-154-16</inkml:trace>
  <inkml:trace contextRef="#ctx0" brushRef="#br0" timeOffset="4974.18">20734 11526 584 0,'5'9'154'16,"-5"3"-85"-16,0 6 6 15,0 6-26-15,-10 6-27 16,-4 4-17-16,-8 2-4 16,-8-1-35-16,-10-5-229 15</inkml:trace>
  <inkml:trace contextRef="#ctx0" brushRef="#br0" timeOffset="9310.02">21321 11210 450 0,'5'-11'64'0,"-2"-3"3"16,2 2-2-16,1 1-13 16,-5 0-2-16,-1 3-17 15,0-4-3-15,-7 6-4 16,-8 2-3-16,-4 4-5 15,-4 0-8-15,-4 0-5 16,-2 7-2-16,-3 8 0 0,1-3-3 16,4 2 3-16,10-2 2 15,3 3-1-15,9-3-3 16,5 3-1-16,2-1-1 16,18 2 1-16,5 0 1 15,8 4 0-15,6 0 2 0,4 2-3 16,-3 6-1-16,-3-2 4 15,-4 4-5-15,-6 1 1 16,-13-5 1-16,-7 1 0 16,-7-7-1-16,-2 2 2 15,-17-10-2-15,-12-3 5 16,-6-4-4-16,-5-5 1 0,-3 0-2 16,2-3 0-16,5-10-5 15,9-3-7-15,14-2-23 16,7 0-40-16,9-1-81 15,21-1-154-15</inkml:trace>
  <inkml:trace contextRef="#ctx0" brushRef="#br0" timeOffset="9843.81">21689 11407 431 0,'8'-8'152'16,"-6"-2"-99"-16,1 1 23 15,1 0-11-15,-4 0-28 16,0 2-9-16,0 0-8 15,-4 0-5-15,-4-1-1 0,-7 3-6 16,-1 2-7-16,-6 3 3 16,1 0-4-16,-1 3 0 15,3 10-1-15,-2 1 1 16,8 4-1-16,3 1 0 16,8 1 0-16,2-1 1 0,2-1-2 15,13-5 0-15,-1-4 0 16,4-4 0-16,-2-5-4 15,2 0 0-15,-6-7 4 16,1-3 3-16,-2-3 0 16,-8-2 2-16,1 3 0 15,-4 3 5-15,0 2 6 0,0 3-3 16,0 4-2-16,2 0-4 16,4 6-7-16,4 6-1 15,2 2 2-15,8 1 0 16,2-1 0-16,4 0 0 15,-2-1-20-15,0-8-16 0,1-1-26 16,-5-4-34-16,-4-4-59 16,-2-10-287-16</inkml:trace>
  <inkml:trace contextRef="#ctx0" brushRef="#br0" timeOffset="10085.57">21942 11111 661 0,'0'-10'79'0,"0"5"-9"16,7 5-26-16,10 0-12 15,6 7-7-15,5 11-11 0,4 4 0 16,-2 4-1-16,1 8-4 16,-4 6-4-16,-5 0 4 15,-8 5-6-15,-7 0 0 16,-7 1-3-16,-13 0-1 0,-10-1 2 15,-15-2-8-15,-4-4-23 16,-11-9-49-16,-3-10-148 16</inkml:trace>
  <inkml:trace contextRef="#ctx0" brushRef="#br0" timeOffset="17115.41">17983 11940 388 0,'-5'1'160'0,"3"-1"-111"0,1 0 23 15,1 0-20-15,0 0-11 16,0 0-21-16,1 0-9 15,8 0 12-15,2 0 9 16,2 0-12-16,2 0-3 16,7-1-4-16,2-3-7 0,5 1 5 15,-2-1 4-15,3 1-4 16,1-3-3-16,-1 2 0 16,-3 3-6-16,-1-3-2 15,-4 1-1-15,0 1 5 16,-6-1-4-16,-5 1-1 15,-2 0 3-15,-2 2-3 0,-4-2 1 16,2-1 2-16,0 3-7 16,4 0-16-16,3-3-19 15,3-2-58-15,8-5-162 16</inkml:trace>
  <inkml:trace contextRef="#ctx0" brushRef="#br0" timeOffset="17873.39">21151 11821 371 0,'-2'0'131'15,"1"0"-77"-15,-1 0 12 16,0 0-13-16,2 0-5 15,0 0-8-15,0-2-7 16,0 2-8-16,0-3 0 0,7 3-6 16,2 0-2-16,6-1-7 15,2 0 3-15,3-2-2 16,4 2-2-16,0-1-1 16,0-2-3-16,-1 3-1 15,-1-1-3-15,-3 0 0 16,-4 0 0-16,-4 1-3 0,-5-1 3 15,-4 2 2-15,3 0-4 16,-5 0 2-16,0 0-1 16,1 0-15-16,1 0-18 15,5 0-44-15,-3 0-115 16,-1 0-303-16</inkml:trace>
  <inkml:trace contextRef="#ctx0" brushRef="#br0" timeOffset="29427.6">17716 11348 423 0,'0'-7'135'16,"0"-3"-81"-16,0 5 4 0,0 0-2 16,1 1-9-16,-1 2-12 15,0 1-21-15,0 1 0 16,0 0 0-16,-7 0-4 16,-7 7-2-16,-4 3-4 15,-4 5 1-15,-2 1 7 0,0 3 4 16,4 1-1-16,5 1-4 15,3-1-3-15,7 2-5 16,5-3-1-16,0 1-2 16,13-4-1-16,6 2 1 15,3-4 0-15,3-1-2 16,2-5 0-16,-1-1-7 0,-2-1-16 16,-4-4-12-16,0-2-10 15,-6 0-39-15,-3-2-6 16,-3-5-10-16,-5 0-95 15</inkml:trace>
  <inkml:trace contextRef="#ctx0" brushRef="#br0" timeOffset="29620.24">17649 11483 512 0,'-7'0'153'0,"2"0"-114"16,5 0 35-16,2 0-46 16,13 0-16-16,7 0-13 15,5 0 2-15,7 0-16 0,2-5-154 16</inkml:trace>
  <inkml:trace contextRef="#ctx0" brushRef="#br0" timeOffset="52969.25">18441 12179 441 0,'0'0'65'15,"0"0"-35"-15,0 0-3 16,-8 0-2-16,-2 3 0 16,-4 3-10-16,-3 4 2 15,-7 1-6-15,-11 3 7 0,-2 6-10 16,-15 3-4-16,-7 2 3 16,-12 6-1-16,-9 2 3 15,-10 3-2-15,-15 9-5 16,-9-1 0-16,-10 3-1 15,-11 1 0-15,-6 2 0 16,-8 0-1-16,-4 2-1 0,0 3 3 16,-5 2-1-16,6 0 1 15,1 0-2-15,5-3 0 16,13-3 0-16,6-4 3 16,14-2-1-16,9-10-1 15,12-2 1-15,16-7-1 0,12-6-3 16,10-6 3-1,13-5-1-15,8-4-4 0,8-5-25 16,6 0-27-16,6-9-33 16,4-10-93-16</inkml:trace>
  <inkml:trace contextRef="#ctx0" brushRef="#br0" timeOffset="53203.18">15418 12935 595 0,'0'-5'53'0,"0"5"7"15,0 3-22 1,-12 21-35-16,2 9 0 0,-9 9-2 16,-5 8 1-16,1 1-1 15,-6 1 0-15,2-4-1 16,3-7 2-16,8-7 12 16,11-8 8-16,5-2-11 0,11-3-10 15,23 1 9-15,15-1-1 16,17 4-5-16,20-1-3 15,20-4-3-15,7-3-34 16,16-10-130-16</inkml:trace>
  <inkml:trace contextRef="#ctx0" brushRef="#br0" timeOffset="53819.04">13904 13654 586 0,'0'-13'37'0,"9"2"-4"16,6 8 21-16,7 3 0 16,5 0-23-16,0 9-18 0,4 5-7 15,-1 8 3-15,1 1-5 16,-1 2 2-16,1 2-6 16,-2 1 2-16,-2-1 0 15,-3-4-2-15,-2-1 0 0,-2-4-15 16,-6-8-46-16,-1-5-71 15,-4-5-95-15</inkml:trace>
  <inkml:trace contextRef="#ctx0" brushRef="#br0" timeOffset="53987.13">14303 13588 627 0,'-10'-11'47'0,"1"8"1"16,-3 5 7-16,-10 17-34 15,-3 15-11-15,-9 9-6 16,-5 14-3-16,-7 5 0 0,5 10-1 16,6-3-13-16,9-8-60 15,10-11-91-15</inkml:trace>
  <inkml:trace contextRef="#ctx0" brushRef="#br0" timeOffset="55204.18">19785 12133 561 0,'0'-3'133'15,"0"0"-124"-15,2 1-8 16,5 2-8-16,5 0 12 16,8 4-4-16,7 5-1 0,9 1-2 15,5-1 4-15,13 4 0 16,10-1 4-16,6 6-5 16,11 0 2-16,11 2 1 15,12 4 12-15,9 1-8 16,8 4-4-16,11 2-1 15,9 2-1-15,8 4-2 0,9 3 1 16,1-1-1-16,8 2 0 16,7 2 1-16,3 0-2 15,1 1 0-15,-1 3 2 16,-1 1-2-16,-5 0 0 0,-10 0-1 16,-6 1 2-16,-16-6 2 15,-9-3-3-15,-15-3 1 16,-14-7-1-16,-23-5 3 15,-13-6-2-15,-18-5 0 16,-15-3 3-16,-13-5-2 0,-9-3 0 16,-5-3 3-16,-5 0 0 15,0 2 2-15,0-2-1 16,0 0-1-16,4 0-2 16,-1 0-1-16,2 0-2 15,1 0 1-15,3 0-2 16,-2 0 1-16,0 0-6 0,0 0-23 15,-1 2-22-15,-2-2-40 16,-1 0-107-16</inkml:trace>
  <inkml:trace contextRef="#ctx0" brushRef="#br0" timeOffset="55638.21">23817 12950 528 0,'-16'-8'28'15,"4"-1"-28"-15,6 6 5 16,1 0 3-16,5 3 5 16,0 0-10-16,0 0-7 15,5 0 4-15,1 0 3 16,1 0-4-16,-2 1 5 0,-1 1 4 15,-2-2 19-15,-1 0 25 16,-1 0 15-16,0 0-18 16,0 0-25-16,0 0-9 0,0 5-5 15,0 4-1-15,4 5-6 16,6 6 4-16,3 5-2 16,4 4 0-16,1 1-5 15,0 0 1-15,-6 0-1 16,-5-2 2-16,-7-6-2 15,-7-2-1-15,-17-4 0 16,-10-3-7-16,-7-5 0 0,-6 0 1 16,1-5-4-16,5 1-17 15,6-1-10-15,11 4-16 16,12-3-14-16,12 2-26 16,8-5-236-16</inkml:trace>
  <inkml:trace contextRef="#ctx0" brushRef="#br0" timeOffset="55894.18">24270 13092 738 0,'0'-5'46'0,"0"3"-41"16,5 2 9-16,8 7-3 15,6 11 10-15,7 5-16 0,3 6 1 16,5 3-2-16,1 2-3 16,0-2 0-16,3 2 0 15,-8-6-1-15,-3-4-11 16,-2-2-15-16,-9-11-73 0,-5-4-22 16,-9-7-61-1</inkml:trace>
  <inkml:trace contextRef="#ctx0" brushRef="#br0" timeOffset="56045.01">24519 13183 601 0,'-10'-4'79'0,"-5"4"-48"15,-4 6 23-15,-6 19-9 16,-8 9-16-16,-6 14-16 16,-11 12-11-16,-13 10-2 15,-7 9-27-15,-8-4-123 16,-4-4-234-16</inkml:trace>
  <inkml:trace contextRef="#ctx0" brushRef="#br0" timeOffset="56824.84">19144 12180 489 0,'0'-5'64'16,"0"0"-20"-16,0 1 14 16,0 4-22-16,0 0 2 15,3 2-28-15,1 9-8 16,3 7 17-16,0 8 6 0,4 8-4 15,-2 6-5-15,3 6-10 16,-1 2 4-16,1 4 3 16,2-6-2-16,-1-1-5 15,2-6 3-15,-2-3-4 16,-1-8 0-16,-4-1-1 0,-1-4-7 16,-2-1 4-16,-3-3 1 15,-2-1-5-15,0-4-18 16,0 1-5-16,-2-7-28 15,-5 0-36-15,-5-5-31 16,2-3-140-16</inkml:trace>
  <inkml:trace contextRef="#ctx0" brushRef="#br0" timeOffset="57039.9">19039 12691 601 0,'0'-4'35'0,"8"1"-8"16,8 3 10-16,9 0 9 15,4 1-14-15,3 10-17 16,5 4-11-16,1 4-2 0,0 4-2 16,0 4-2-16,-2 1-64 15,-2-4-79-15,-4-5-123 16</inkml:trace>
  <inkml:trace contextRef="#ctx0" brushRef="#br0" timeOffset="57166.74">19619 12785 646 0,'-14'0'62'0,"-16"9"-26"16,-14 22-18-16,-11 13-9 0,-14 22-10 15,-8 16-46-15,-7 9-154 16</inkml:trace>
  <inkml:trace contextRef="#ctx0" brushRef="#br0" timeOffset="59676.18">16823 13526 776 0,'-34'0'33'0,"-7"1"-20"16,-4 22 25-16,2 10-2 16,4 14-8-16,1 14-16 15,9 11-7-15,11 5-1 0,18-1-3 16,7-3-1-16,27-7-5 16,17-10-1-16,10-14-10 15,10-11-25-15,0-14-42 0,-3-13-93 16,-7-4-190-16</inkml:trace>
  <inkml:trace contextRef="#ctx0" brushRef="#br0" timeOffset="60344.23">17130 13836 360 0,'10'-18'92'0,"-7"2"6"0,-3-2-4 16,0-1 3-16,-3 1-40 16,-9 1-33-16,-5 3 9 15,-5 6-14-15,-3 6-5 0,-2 2-8 16,0 5-2-16,-1 11-5 15,4 7 1-15,2 4-2 16,9 1 1-16,5-1 1 16,8-2-2-16,0-3-1 15,16-8 1-15,6-9 0 16,2-5 3-16,5 0 0 0,-2-8-1 16,0-10 0-16,-1-2 1 15,-1 0 2-15,-6 1-5 16,-2 4 5-16,-2 5 2 15,-1 8 1-15,-1 2-1 16,-1 7-1-16,-2 15-3 0,-1 8 1 16,4 5-1-16,-6 5-1 15,4-3 1-15,-2 1-1 16,-2-6 0-16,0-7-2 16,-2-9-1-16,-1-7 0 15,4-9 2-15,-1-2 3 0,0-16 1 16,3-5-2-16,3-6 0 15,3-3-1-15,2 4 0 16,2-1-22-16,-1 6-28 16,0 7-26-16,-2 7-58 15,-2 7 12-15,-3 2-36 0,1 9 36 16,-2 7 33-16,-1 2 82 16,0-2 95-16,-3 6 73 15,0-8-11-15,0 4-34 16,-4-2-6-16,-3 0-48 15,2 0-14-15,-2 2-20 16,0 0-21-16,0 1-7 16,-5-5-51-16,1-3-215 0</inkml:trace>
  <inkml:trace contextRef="#ctx0" brushRef="#br0" timeOffset="60964.85">18133 13727 455 0,'0'-11'79'16,"0"3"-7"-16,0-2 6 0,-7 3-1 15,-5 2-33-15,0 5-27 16,-6 0 5-16,0 4 0 16,-5 12-7-16,-3 3-3 15,1 9-2-15,2 3-3 16,3 3-3-16,8 1-3 16,3 2 0-16,9-7-2 0,3-2-2 15,17-4 6-15,11-5-3 16,3-7-3-16,3-4-8 15,5-3-14-15,3-5-23 16,-10 0-31-16,-2-9-62 16,-12-5-127-16</inkml:trace>
  <inkml:trace contextRef="#ctx0" brushRef="#br0" timeOffset="61126.08">17990 13882 133 0,'-15'-5'536'0,"9"-2"-488"15,6 0 14-15,18 1-32 16,16 1-18-16,6 1-8 16,11-1-4-16,5 3-4 15,0-1-41-15,-3-3-126 16,-11-1-399-16</inkml:trace>
  <inkml:trace contextRef="#ctx0" brushRef="#br0" timeOffset="61843.01">18154 13897 589 0,'-11'5'58'0,"4"-4"-28"15,2 3 20-15,5-2-10 0,0-2-14 16,3 0-13-16,8-4 2 15,2-6-1-15,-1-3-9 16,-2-3-4-16,-3-3 0 16,-7-3-11-16,0 4 3 15,-17 2-10-15,-5 5-1 16,-4 4 1-16,-3 7 8 0,-3 0 10 16,3 11 1-16,4 7 1 15,3 5 1-15,8 4-4 16,6 0 1-16,8-4-1 15,2 0-3-15,15-5-4 0,4-11 1 16,7-5 2-16,-1-2 5 16,2-9 2-16,-4-11-2 15,-1-1 3-15,-10-1 5 16,-4 1 8-16,-10 3 0 16,0 4-1-16,-14 5-3 0,1 7-3 15,-6 2-5-15,4 7-1 16,1 11-4-16,11 0-3 15,3 5 0-15,2-2-21 16,16-1-44-16,6-4-79 16,0-8-115-16</inkml:trace>
  <inkml:trace contextRef="#ctx0" brushRef="#br0" timeOffset="62681.77">18438 13462 509 0,'-13'-22'197'0,"6"8"-116"16,-2 7-31-16,9 7-7 16,0 2-19-16,4 17-21 15,6 12-1-15,1 6 1 16,2 13-1-16,0 1 0 0,-5 6-1 15,1-3-1-15,-2-1 0 16,-3-6 1-16,2-6 0 16,-6-7 0-16,0-9-2 15,0-6 2-15,0-8 0 16,0-6 2-16,0-5 0 0,0 0 6 16,2-12-1-16,4-11-7 15,5-2-2-15,6-4 1 16,3 3-1-16,9 1-1 15,0 8 0-15,2 9 1 16,-3 8-1-16,-2 0 3 16,-8 12-2-16,-6 6-3 0,-7 5 2 15,-5 2-8-15,-8 2-3 16,-14-2-7-16,-5-6-11 16,-5-5 13-16,-1-6-11 15,3-8 3-15,1 0-15 16,10-13-33-16,6-8-17 0,9-8-142 15</inkml:trace>
  <inkml:trace contextRef="#ctx0" brushRef="#br0" timeOffset="63088.74">18845 13547 720 0,'0'-2'64'0,"0"-10"-37"15,-1 12 22-15,1 0-30 16,0 17-13-16,1 7-4 16,6 8 0-16,5 5 3 0,0 6-1 15,-2 1-3-15,3 1 0 16,-2-5-1-16,-4-3 0 16,-1-9-2-16,-3-8-3 15,-3-5 3-15,4-10 0 0,-4-5 4 16,2 0 0-16,-1-15 3 15,6 0-4-15,7-3-1 16,-1 1 0-16,8 3 0 16,1 5-1-16,2 7 0 0,-1 2-2 15,3 11 2 1,-9 7-4-16,-9 9 3 0,-8 2-5 16,-5 3-13-16,-17-6 3 15,-12 1 2-15,-6-6-20 16,-1-10 18-16,1-6 14 15,10-5 3-15,6-5-9 16,14-13-49-16,10-5-49 0,16-5-190 16</inkml:trace>
  <inkml:trace contextRef="#ctx0" brushRef="#br0" timeOffset="63360.94">19378 13703 617 0,'4'-10'43'15,"-1"1"6"-15,-3 5 20 0,0 4-30 16,-5 0-6-16,-11 10-27 16,-5 8 2-16,-5 3 5 15,-1 8 2-15,5-1 0 16,1-1-4-16,13 1-5 15,6-4-6-15,2-5 2 16,21-3-3-16,11-3 0 0,12-6-10 16,7-7-39-16,0 0-101 15,8-17-290-15</inkml:trace>
  <inkml:trace contextRef="#ctx0" brushRef="#br0" timeOffset="63958.28">19596 13476 705 0,'0'0'22'16,"0"12"-8"-16,0 9 23 16,4 8 5-16,5 9-18 0,-1 2-6 15,-1 5-9-15,0-3 0 16,0 0-3-16,-2-7-4 16,-2-8-2-16,1-9-2 15,-1-5 5-15,1-10-1 16,2-3 0-16,3-1 1 15,6-14 2-15,5-1-6 0,2 0 4 16,7 3-3-16,0 5-1 16,1 4-2-16,-5 4 2 15,-4 4 0-15,-7 10-3 16,-9 5-10-16,-5 3-4 0,-15 1 2 16,-6 0 11-16,-8-5-13 15,-1-4-3-15,-1-4 14 16,4-9 2-16,9-1-11 15,4-5-40-15,9-11-36 16,5-6-38-16,5-4-219 16</inkml:trace>
  <inkml:trace contextRef="#ctx0" brushRef="#br0" timeOffset="64321.17">19911 13529 552 0,'0'-7'212'16,"0"0"-165"-16,0 7 8 15,0 0-25-15,1 12-22 16,8 12 0-16,0 2-1 16,6 10-4-16,-2 1-1 15,2 3-2-15,-1-5 0 0,-5-1 0 16,1-7 0-16,-5-8-6 16,-5-6-2-16,0-6-1 15,0-5 5-15,0-2 5 16,0-5 3-16,3-8-2 15,6-5-2-15,4 4 0 16,3 0 2-16,4 4-2 0,2 5-4 16,-3 5 4-16,3 2 0 15,-8 9-4-15,-5 3 5 16,-9 2-5-16,0 4-12 16,-16-4-12-16,-6-2 14 15,-4-3 5-15,-1-2-3 16,0-7-11-16,8-2-29 15,9 0-32-15,10-6-10 0,0-6-192 16</inkml:trace>
  <inkml:trace contextRef="#ctx0" brushRef="#br0" timeOffset="64733.65">20438 13697 585 0,'0'-11'62'0,"-3"-2"-32"16,1 5 32-16,2-1-26 16,0 1-18-16,-2 1-15 15,-2 4-2-15,-3 1 0 16,-5 2 1-16,-5 2-2 16,-2 8 0-16,-3 5 3 15,-1 5 1-15,5 0-1 0,3 2 1 16,8 0-2-16,2-4-2 15,5-3 1-15,5-5-1 16,11-5 2-16,4-5 0 16,6 0-1-16,-1-5 0 0,-1-5 1 15,0-4-2-15,-4 1 1 16,-5 1 1-16,-3 4 11 16,-5 2 17-16,-2 4-4 15,-3 2-10-15,-2 4-12 16,0 8-3-16,0 8 2 15,0 1-4-15,0 4 3 16,5 0-7-16,3 0-27 0,2-3-23 16,3-8-71-16,3-5-44 15,4-8-281-15</inkml:trace>
  <inkml:trace contextRef="#ctx0" brushRef="#br0" timeOffset="64870.3">20763 13853 746 0,'0'0'98'0,"0"8"-58"16,-7 4-6-16,-2 6-10 16,-4 7-15-16,3 2-8 0,-1 0-11 15,3-6-68-15,5-7-180 16</inkml:trace>
  <inkml:trace contextRef="#ctx0" brushRef="#br0" timeOffset="68289.5">21060 13429 548 0,'-4'-18'63'0,"-1"3"-5"16,1 2 29-16,4 4-39 16,0 4-12-16,0 5-13 15,2 0-13-15,5 14-8 16,0 4 3-16,3 8 7 16,-2 8-4-16,1 5 3 0,-2-1-8 15,-2 4 4-15,3 1-4 16,-4-3-1-16,-3-5 0 15,1-6 0-15,2-6 0 16,-3-8-4-16,-1-5 2 16,2-5 2-16,-2-3-3 0,5-2 5 15,0-9 5-15,5-6 6 16,4-5-9-16,4-2-7 16,9-1 3-16,-2 5-4 15,5 6 1-15,-1 8 0 16,3 4-1-16,-5 4 0 0,-3 10 2 15,-2 9-4-15,-13 0 0 16,-8 6 2-16,-1-1-2 16,-12-3-7-16,-11-5 2 15,-8-4 5-15,1-5-3 16,1-10 3-16,2-1-10 16,7-8 2-16,11-8-22 0,7-6-30 15,9-5-97-15,17-1-175 16</inkml:trace>
  <inkml:trace contextRef="#ctx0" brushRef="#br0" timeOffset="68718.58">21776 13486 497 0,'-4'-14'89'0,"-10"3"-12"16,-6 1 20-16,-3 6-52 0,-4 4-28 15,-2 0 1-15,3 12-4 16,0 3-6-16,12 7 1 15,7 0-4-15,7 5 1 16,0 0-2-16,10 3-3 0,14 1-1 16,4-5 2-16,5 5-2 15,-1-5-1-15,-2-1-3 16,-4-1 3-16,-8-5 0 16,-9-5-3-16,-9-1-4 15,-2-6 3-15,-18-3 2 16,-7-3 4-16,-7-1 0 0,-4 0-3 15,4-3-20-15,4-4-9 16,10-1-55-16,9 0-35 16,11-1-125-16</inkml:trace>
  <inkml:trace contextRef="#ctx0" brushRef="#br0" timeOffset="69187.05">21857 13354 671 0,'-4'-14'60'0,"4"4"6"16,6 10-25-16,6 0-11 16,6 9-11-16,2 8-8 15,-1 10-1-15,2 5-1 0,-8 9-2 16,-1 4 1-16,-3 4-5 15,-4-2-1-15,-5-1-2 16,0-3-2-16,0-6 3 16,0-5 0-16,0-7 1 15,0-8-4-15,0-5 4 16,0-6-2-16,0-5 0 0,0-1 5 16,5-5 1-16,2-8-6 15,3-3 1-15,5-3-2 16,4 1 1-16,6 0-1 15,-4 7-1-15,4 4 2 0,0 6-1 16,-1 1 1-16,-2 5-1 16,-7 7-1-16,-2 6 1 15,-5 2-1-15,-8 1-1 16,-8-3 1-16,-15-2-7 16,-7-4-3-16,-6-4-4 15,-4-6 1-15,2-2 1 0,8-6-6 16,9-8-26-16,14-3-53 15,7-2-60-15</inkml:trace>
  <inkml:trace contextRef="#ctx0" brushRef="#br0" timeOffset="69721.57">22602 13630 226 0,'0'-12'371'15,"-12"-4"-323"-15,2 0 37 16,1 2-14-16,-1 1-45 15,-5 4-13-15,1 0-2 16,-6 6-3-16,-4 3-2 16,2 2-2-16,-3 10-3 0,1 4 1 15,2 6-1-15,5 3 0 16,4 0-1-16,7-2 1 16,6-2-1-16,0-3 1 15,12-5-1-15,5-6 4 16,7-6-5-16,5-1 6 0,-1 0-4 15,5-7 0-15,-3-7-4 16,-5-2-1-16,-4 2 4 16,-2 0 1-16,-7 3-1 15,-5 4 2-15,-4 5 8 16,-3 2 4-16,0 2-4 16,0 8-8-16,0 6 1 0,0 4-3 15,1 2 1-15,8-5 1 16,3 3-4-16,1-4-1 15,3-5-1-15,1-3-20 16,0-4-23-16,0-4-38 16,-4-4-91-16,1-10-383 0</inkml:trace>
  <inkml:trace contextRef="#ctx0" brushRef="#br0" timeOffset="69967.38">22767 13371 734 0,'0'-2'61'16,"6"2"-5"-16,10 3-19 15,7 15-6-15,6 4-12 16,-2 10-9-16,2 3-3 0,-5 6-2 16,-5 0-3-16,-3 2 4 15,-9 0-7-15,-7-4 4 16,0-3-1-16,-15 0-1 15,-14-4-2-15,-8-2-1 16,-7-3-21-16,-9-8-61 0,4-8-165 16</inkml:trace>
  <inkml:trace contextRef="#ctx0" brushRef="#br0" timeOffset="72039.98">19298 14278 690 0,'-2'-3'73'15,"1"1"-27"-15,-1 2 1 0,2 11-29 16,0 8 1-16,0 6 2 15,2 8-8 1,6 0-3-16,1 3-2 0,4 3-1 16,-1-1-1-16,2-1-3 15,1-1-2-15,-1-4-1 0,-1-4-2 16,-4-4 4-16,-2-6-13 16,-1-6-21-16,-4-2-24 15,-2-9-48-15,-2-1-98 16</inkml:trace>
  <inkml:trace contextRef="#ctx0" brushRef="#br0" timeOffset="72219.25">19179 14665 573 0,'0'13'57'0,"6"3"-47"0,14 0 40 15,9 4 19-15,10-3-36 16,5 2-28-16,5-2-4 15,0-3-1-15,-3-3-15 16,-3-7-77-16,-3-4-44 16,-9 0-143-16</inkml:trace>
  <inkml:trace contextRef="#ctx0" brushRef="#br0" timeOffset="72327.25">19636 14737 544 0,'-15'-5'97'0,"-1"5"-22"15,-4 4 1-15,-3 11-43 16,2 8-30-16,-6 7-1 15,1 5-3-15,-2 0-95 0,-5 4-293 16</inkml:trace>
  <inkml:trace contextRef="#ctx0" brushRef="#br0" timeOffset="72769.39">16845 15083 648 0,'-14'-17'47'0,"-11"7"-12"15,-6 10 39-15,-3 0-38 16,-6 16-16-16,4 11-6 15,-1 8 1-15,4 10 1 16,8 9-3-16,11 1-9 16,9 2-2-16,5 0-4 0,12-7-1 15,17-7-13-15,7-9-20 16,6-11-36-16,7-11-75 16,2-12-105-16</inkml:trace>
  <inkml:trace contextRef="#ctx0" brushRef="#br0" timeOffset="73242.47">17155 15270 203 0,'-12'-29'491'0,"-6"3"-456"16,-1 2-19-16,-3 7 35 15,2 4-16-15,-1 11-24 16,-3 2-10-16,1 9 2 15,3 11-1-15,4 5-3 16,1 3 1-16,12 1 2 16,3-4-4-16,5-4 1 0,13-3 1 15,8-9 1-15,1-7-2 16,1-2 1-16,1-9-4 16,-1-7 5-16,-4-2-2 15,-4 2 4-15,-5 0 0 16,-3 4 5-16,-3 3 5 0,-4 9 0 15,0 0-4-15,-1 10-8 16,-2 12 1-16,3 5-1 16,-1 8 1-16,1 3 0 15,0-3-2-15,2-2 0 16,1-9 0-16,-1-6 0 0,0-9 2 16,2-9-1-16,0-1 8 15,2-17 11-15,-1-6-4 16,5-4-1-16,-3-2-2 15,3-1-6-15,-1 2-5 16,-1 6-2-16,-1 6-4 16,3 7-25-16,-4 9-23 0,1 1-49 15,1 7-94-15,-4 7-140 16</inkml:trace>
  <inkml:trace contextRef="#ctx0" brushRef="#br0" timeOffset="73379.42">17502 15465 606 0,'4'12'76'15,"-2"0"21"-15,0 3-18 16,1-1-20-16,-1-1-35 16,1 3-17-16,-3-1-6 15,0 4-3-15,0-5-43 0,0-5-119 16,0-6-475-16</inkml:trace>
  <inkml:trace contextRef="#ctx0" brushRef="#br0" timeOffset="75330.59">17858 15066 619 0,'-7'-8'46'0,"3"2"24"16,4 6-4-16,0 0-42 15,0 13-17-15,7 8 8 0,0 6 4 16,0 3-6-16,-2 8-4 16,2-1-4-16,-6 1 0 15,3-5-3-15,-1-4-1 16,-1-4 0-16,0-9 0 16,0-5-1-16,1-8 3 0,2-3-3 15,7 0 5 1,3-7 3-16,7-3-3 0,7-3-4 15,3 4-1-15,2 4 2 16,2 3-4-16,-4 2 2 16,-1 4-1-16,-9 8 1 15,-9 3-2-15,-13 0-4 0,0 3-2 16,-20-2-3-16,-11-3-4 16,-3-2 2-16,-4-4 9 15,2-7 4-15,7 0 1 16,12-2-1-16,11-9-13 15,6-3-29-15,27 0-82 16,11-6-32-16,10 2-275 0</inkml:trace>
  <inkml:trace contextRef="#ctx0" brushRef="#br0" timeOffset="75629.5">18584 15209 340 0,'10'-8'92'0,"-5"-2"-12"16,-5 3-3-16,0 2 2 16,-14 3-4-16,-9 2-29 15,-8 4-10-15,-1 8-7 16,0 4 4-16,1 4-11 15,8 2-2-15,10-2-10 0,12 2-6 16,1 0-2-16,19-3 0 16,11-3-4-16,11-1 0 15,6-7-23-15,6-4-46 16,0-4-114-16,-2-4-322 0</inkml:trace>
  <inkml:trace contextRef="#ctx0" brushRef="#br0" timeOffset="76292.65">18838 15031 543 0,'-3'-12'71'0,"-1"4"10"16,3 6 13-16,1 2-54 15,0 6-20-15,0 12-14 0,5 5 9 16,2 9 4-16,-2 4-7 15,2 3-7-15,1 2-3 16,-3-4 2-16,-1-3-4 16,1-3 0-16,-3-8 0 15,-1-7-1-15,3-5 2 16,-2-8 0-16,4-3-1 0,1 0 0 16,1-7 2-16,5-4-1 15,5 3-1-15,2-4 2 16,1 7-4-16,2 4 2 15,-1 1-1-15,-3 0 1 16,0 10-4-16,-4 3-2 0,-10 1-6 16,-5 0-6-16,-4 1 1 15,-17-1 2-15,-3-5 3 16,-8-2 3-16,-4-2-11 16,2-5 1-16,2 0-23 15,8 0-18-15,10-12-13 0,11-1-65 16</inkml:trace>
  <inkml:trace contextRef="#ctx0" brushRef="#br0" timeOffset="76678.77">19178 15047 712 0,'-13'-5'51'0,"4"2"-25"16,4 3 23-16,3 9-26 15,2 9-5-15,5 10-12 16,6-2-2-16,3 6 0 0,0 0-2 16,0-1-2-16,-2-1 2 15,-4-7-3-15,2-2 0 16,-6-8 0-16,-1 0-1 16,-1-8 1-16,-2-5 1 15,3 0 0-15,1-4 3 0,5-4-2 16,4-3 0-16,0 2 0 15,6 2-3-15,-3 1 3 16,4 6-2-16,-6 2 1 16,-1 5-3-16,-6 6 3 15,-7 3-1-15,0 0-10 0,-16 0 0 16,-4 0-5-16,-5-5 9 16,-1-2-3-16,7-4 2 15,6-3-20-15,9-2-34 16,4-4-48-16,22-7-125 15</inkml:trace>
  <inkml:trace contextRef="#ctx0" brushRef="#br0" timeOffset="77083.64">19693 15238 578 0,'0'-12'32'0,"0"-3"5"15,0 3 34-15,0 1-17 16,0 2-34-16,-4 2-10 16,-5 5 3-16,-8 2-5 15,-7 0-2-15,1 9-4 0,-4 5 4 16,0 6-1-16,6 0-3 16,4 1-2-16,7-2 0 15,6 1-1-15,4-4-1 16,7-5 2-16,12-6-4 15,7-5-5-15,4 0 2 0,2-4 1 16,1-8 2-16,-3 0 5 16,-5 1-1-16,-6 2 3 15,-5 2 11-15,-7 3 13 16,-3 4 0-16,-4 0-11 0,0 11-9 16,0 3 2-1,-2 6-6-15,2 3 1 0,0 1-6 16,0-3 0-16,0-1-20 15,9-1-26-15,5-6-25 16,1-6-88-16,2-7-123 16</inkml:trace>
  <inkml:trace contextRef="#ctx0" brushRef="#br0" timeOffset="77206.98">19945 15399 379 0,'5'-2'256'0,"-2"2"-168"15,-3 0-12-15,2 2-45 16,0 12-12-16,1 4-7 0,-1 3-13 15,1 4-13-15,-1-3-58 16,1-6-174-16</inkml:trace>
  <inkml:trace contextRef="#ctx0" brushRef="#br0" timeOffset="77839.57">20547 15076 570 0,'8'-17'43'16,"-8"3"-7"-16,0 2 41 15,-4-1-13-15,-8 4-45 16,-10 4-13-16,-5 3 2 16,-4 2 1-16,-1 5-1 15,1 10-1-15,1 5 7 16,9 2-1-16,8 1-3 0,13 4-2 15,3 0-6-15,19 2-1 16,12 0 0-16,4 1 0 16,7 0-2-16,1 2-7 15,-5 4-4-15,-11-2 4 16,-13 0 4-16,-11-4-6 0,-8-5-8 16,-19-2 7-16,-13-7 8 15,-10-5 4-15,0-9-2 16,-2-2 1-16,7 0 0 15,7-13-2-15,10-5-30 16,19-5-41-16,4-2-48 0,23-7-204 16</inkml:trace>
  <inkml:trace contextRef="#ctx0" brushRef="#br0" timeOffset="78252.3">20766 14938 729 0,'-7'-11'93'0,"6"8"-67"16,1 3 22-16,0 3-29 15,7 17-10-15,7 7 5 16,-1 10-6-16,3 6-3 0,-2 5-2 16,1-1 0-16,-5 1-1 15,-3-4-4-15,-1-2 5 16,-4-10-4-16,0-4-1 15,-2-10-4-15,0-6 5 0,0-6-1 16,0-6 3-16,0 0 4 16,7-11-2-16,5-5-3 15,7 0 0-15,4-2 0 16,3 4 1-16,3 3-1 16,3 7-1-16,-5 4-2 15,0 0-3-15,-6 10-1 0,-13 6 1 16,-6 2-5-16,-2-2-5 15,-17 1-1-15,-12-2 0 16,-5-5 5-16,-5-2 2 16,7-7 0-16,0-1-4 15,14 0-13-15,12-3-30 0,6-8-49 16,20-5-116-16</inkml:trace>
  <inkml:trace contextRef="#ctx0" brushRef="#br0" timeOffset="78658.42">21374 15238 604 0,'-2'-5'33'0,"2"-2"5"16,0-1 39-16,0 3-39 15,0 1-16-15,-9 3-6 0,-8 1-1 16,-8 0-3-16,-1 0-1 15,-1 10-6-15,-2 6 6 16,4 1-2-16,7 0-5 16,5 3 1-16,10-2-5 0,3-3 0 15,5 0-1-15,17-6 0 16,3-5-3-16,8-4-7 16,-3 0-6-16,2-10 1 15,-3-4 5-15,-3 2 4 16,-9-1 5-16,-8 2 3 15,-4 5 10-15,-3 2 2 0,-2 4 6 16,0 0-7-16,-4 7-7 16,1 6-3-16,3 3-1 15,0 2-1-15,7-1-1 16,11-1-7-16,2-3-16 16,5-4-14-16,-2-4-43 0,0-5-55 15,-2-4-128-15</inkml:trace>
  <inkml:trace contextRef="#ctx0" brushRef="#br0" timeOffset="78907.2">21643 14969 615 0,'5'0'71'0,"8"0"-6"16,5 3-5-16,4 13-2 0,3 7-22 15,-1 8-15-15,2 4-4 16,-6 4-11-16,-5 4-1 16,-3 2-2-16,-9 3-1 15,-3-1-1-15,-13 1-2 0,-16-2-3 16,-10-3-18 0,-9-4-36-16,-6-9-44 0,0-8-75 15,3-12-374-15</inkml:trace>
  <inkml:trace contextRef="#ctx0" brushRef="#br0" timeOffset="81287.05">19210 15819 603 0,'-3'-3'43'16,"-1"-1"-11"-16,4 3 51 16,0 1-40-16,0 0-28 0,2 0-12 15,3 3 0-15,2 5-2 16,0 0 1-16,3 5-3 16,-3-1-9-16,-1 6-37 15,0 0-68-15,-6 2-41 16</inkml:trace>
  <inkml:trace contextRef="#ctx0" brushRef="#br0" timeOffset="81414.73">19186 16176 388 0,'-1'8'101'0,"1"-2"-76"16,0 0-9-16,3-1-8 15,9-1-14-15,0-1-110 16</inkml:trace>
  <inkml:trace contextRef="#ctx0" brushRef="#br0" timeOffset="81544.57">19208 16347 649 0,'-13'4'57'16,"8"-3"-30"-16,3 3-7 15,2 0-22-15,5-1-98 0,10-1-283 16</inkml:trace>
  <inkml:trace contextRef="#ctx0" brushRef="#br0" timeOffset="82662.42">19181 16943 325 0,'0'5'33'0,"0"-1"-30"16,0 5 8-16,0 0-4 16,2 4-8-16,-2-3-44 15,0 1-27-15,2-2-38 16</inkml:trace>
  <inkml:trace contextRef="#ctx0" brushRef="#br0" timeOffset="82792.92">19200 17109 411 0,'0'2'75'0,"-3"-2"-24"0,3 2-5 16,0 0-21-16,0 1-29 15,0 1-71-15,4 1-220 16</inkml:trace>
  <inkml:trace contextRef="#ctx0" brushRef="#br0" timeOffset="83396.28">19003 17273 72 0,'-5'-3'371'16,"0"-3"-310"-16,1 3-6 16,4 1 20-16,0 2-22 15,0 0-14-15,6 2-6 16,4 7 4-16,1 0-1 15,5 7-15-15,1-2-1 16,0 2-7-16,7 1-5 0,-3 2-5 16,2-1-2-16,1-1-1 15,-1-2-7-15,1-3-24 16,-3-1-23-16,-3-5-65 16,-1-6-36-16,-3 0-274 15</inkml:trace>
  <inkml:trace contextRef="#ctx0" brushRef="#br0" timeOffset="83561.16">19346 17355 549 0,'0'0'58'16,"-3"0"-12"-16,-6 9 31 16,-3 2-20-16,-5 5-40 15,-5 4-14-15,0 1-1 16,2 1-8-16,-2-3-77 15,8-5-112-15</inkml:trace>
  <inkml:trace contextRef="#ctx0" brushRef="#br0" timeOffset="84415">19042 17287 45 0,'0'0'187'16,"-1"0"-184"-16,1 4 0 0,0 0-24 15,0-1-63-15,0-1-49 16</inkml:trace>
  <inkml:trace contextRef="#ctx0" brushRef="#br0" timeOffset="84656.32">19042 17287 56 0,'0'17'223'0,"-3"-19"-105"16,-1-2-11-16,3 3-25 15,-1-1-18-15,2 2-11 16,0 0-2-16,0 0-29 16,9 0-10-16,0 2 5 15,4 5 0-15,1 0-5 16,-3 1-3-16,1 3 0 15,-2 0 1-15,2 3-3 0,0-2-1 16,3 5 6-16,-1 1-3 16,4-4-4-16,4 4-1 15,-5 0-4-15,4-4 3 16,-4 2-3-16,-4-2-14 0,-6-1-25 16,-5-3-65-16,-2-3-66 15,0-3-146-15</inkml:trace>
  <inkml:trace contextRef="#ctx0" brushRef="#br0" timeOffset="84896.58">19422 17282 605 0,'0'-5'36'0,"0"1"-5"16,0 4 53-16,0 0-41 15,-3 0-33-15,-1 11-2 0,-6 2 1 16,-4 2 7-16,-4 3 0 16,-4 4-9-16,-2-1-4 15,-3 4-2-15,-2-6 0 16,4 4-13-16,1-4-30 0,5-8-89 16,4-1-87-16</inkml:trace>
  <inkml:trace contextRef="#ctx0" brushRef="#br0" timeOffset="85405.07">19244 17218 34 0,'-3'-4'79'0,"-1"1"-78"0,1 1 11 16,3-2 21-16,-2 4-3 15,-3-3 8-15,4 1 9 16,-3-1 13-16,-1-1-9 16,1 2-13-16,-1 1 19 15,2-3-6-15,1 2-11 16,0 2-8-16,2-2-4 0,0 2-6 15,0 0-10-15,0 0 5 16,0 0 16-16,2 0 3 16,0 8-2-16,0 2-11 15,1 1-6-15,2 5-2 0,0 2-7 16,7 3-4-16,-3 5-3 16,1 5-3-16,-3 0-46 15,-4-1-139-15</inkml:trace>
  <inkml:trace contextRef="#ctx0" brushRef="#br0" timeOffset="90650.31">19941 17467 671 0,'-15'-8'27'16,"-2"1"16"-16,-5 7 27 15,-2 0-39-15,-3 7-11 16,-3 10-7-16,-4 12 5 0,0 8 3 15,0 8-4-15,7 5-1 16,5 7 1-16,10 2-6 16,12 1-6-16,5 1-2 15,22-5-1-15,14-6-2 16,13-8-2-16,12-9-11 16,9-14-54-16,5-16-77 0,3-6-330 15</inkml:trace>
  <inkml:trace contextRef="#ctx0" brushRef="#br0" timeOffset="91451.27">20449 17698 215 0,'3'-6'313'15,"-1"-5"-269"-15,-2-1 8 16,0 1 10-16,-2-1-10 16,-10 2-25-16,-3-2 0 0,-4 4 3 15,-6 4-7 1,-2 4-3-16,-4 0-2 0,-1 5-3 15,3 8-3-15,2 5-3 16,2 1-2-16,9 5-5 16,5 2-4-16,9-5 3 15,2 3-2-15,6-3 0 0,10-5 0 16,4-5-2-16,3-4 3 16,0-7-1-16,-1 0 2 15,-2-6-5-15,-1-6 7 16,0-4-3-16,-4 0 0 15,-2-2 4-15,-1 2-3 16,-3 2 1-16,-1 0 1 16,-1 3 6-16,-2 5 0 0,2 3 1 15,1 3-3-15,-1 0-7 16,2 11 0-16,1 9 0 16,3 2 0-16,0 7 1 15,-2 3-1-15,-1 6 0 0,-3-1 0 16,0-3-1-16,0 1-1 15,-4-4 2-15,0-8 1 16,-1-3 0-16,2-10-1 16,-1-4 1-16,4-6-1 15,6-3 3-15,-2-16 1 0,5-2-3 16,0-8 1-16,4-2-2 16,2-1 1-16,-5-1-1 15,-2 6 0-15,-1 6-3 16,-3 7-12-16,-2 9-19 15,-2 5-30-15,0 0-82 0,5 0-131 16</inkml:trace>
  <inkml:trace contextRef="#ctx0" brushRef="#br0" timeOffset="91635.95">20927 17942 76 0,'0'11'765'0,"-2"-1"-721"16,-4 7-15-16,-1 4 19 16,0 8-23-16,-2 1-17 15,-5 3-3-15,-4 5-6 0,-7 0-6 16,-4-8-51-16,-5-5-155 16</inkml:trace>
  <inkml:trace contextRef="#ctx0" brushRef="#br0" timeOffset="94254.75">21496 17648 250 0,'15'-10'307'15,"-8"2"-270"-15,-6-2 25 16,1 4 22-16,-2-2-36 15,0 3-25-15,-3 2 9 16,-11 3-5-16,-1 0-9 16,-5 0-5-16,-7 10-3 0,-2 6 1 15,-4 4-4-15,3 3 0 16,1 6 2-16,1 1 0 16,8 4-1-16,7-2-1 15,8 2-3-15,5-4 0 16,5-1-3-16,13-4 0 15,11-5 0-15,5-3 0 0,4-6 0 16,4 0-1-16,-3-6-9 16,0-3-14-16,-3-2-10 15,-6 0-17-15,-6-2-30 16,-7-7-60-16,-10-5-31 16</inkml:trace>
  <inkml:trace contextRef="#ctx0" brushRef="#br0" timeOffset="94461.45">21302 17811 634 0,'-3'0'110'16,"-11"-5"-68"-16,14 2 15 15,15 1-38-15,11-1-16 0,6 3 0 16,7-2-2-1,2 2 0-15,1 0-3 0,-1 0-40 16,-4 3-82-16,-4-1-64 16</inkml:trace>
  <inkml:trace contextRef="#ctx0" brushRef="#br0" timeOffset="94638.55">21830 17961 649 0,'0'8'134'16,"0"1"-92"-16,2 1 12 0,-2 5-12 16,0 1-22-16,0 2-14 15,-4-2-5-15,-6 3-1 16,-2-3-18-16,-2-1-42 16,3-10-142-16</inkml:trace>
  <inkml:trace contextRef="#ctx0" brushRef="#br0" timeOffset="95204.3">22317 17712 505 0,'3'-13'51'0,"2"5"9"16,-1-2 5-16,-1 3 3 0,-3 2-27 16,0 2-10-16,-3 3 4 15,-9 0-13-15,-7 1-9 16,-3 10-1-16,0 5 7 15,-3 6-3-15,-1 0-2 0,4 5-1 16,5 6-3-16,2 0-3 16,6 3-4-16,8-2-1 15,2-2-2-15,6-2 0 16,12-3 1-16,6-6-1 16,6-2-2-16,8-9-2 0,0-5-8 15,5-1-10 1,-2-4-13-16,-2 0-17 0,-8-4-26 15,-7-4-52-15,-10-3-6 16,-10-4-205-16</inkml:trace>
  <inkml:trace contextRef="#ctx0" brushRef="#br0" timeOffset="95409.07">22200 17919 662 0,'-11'0'91'16,"10"-4"-50"-16,1 4 12 16,12-2-37-16,13 2-14 15,9 0-1-15,5 0-1 16,7 0 1-16,-4 0-3 16,1 0-23-16,-1-2-56 0,-8-1-64 15,-7-4-51 1</inkml:trace>
  <inkml:trace contextRef="#ctx0" brushRef="#br0" timeOffset="95679.7">22687 17644 664 0,'0'-7'89'16,"0"3"-41"-16,0 4 3 0,10 0-17 15,5 8-16-15,2 7-2 16,5 9 3-16,0 4-6 16,-1 10-4-16,1 1 0 15,1 6-5-15,-7-1-1 16,-3 2 0-16,-8-1-2 16,-5 0-1-16,-8 0 0 0,-18-1-2 15,-16 0-16-15,-9 0-45 16,-14-9-111-16,-12-4-326 15</inkml:trace>
  <inkml:trace contextRef="#ctx0" brushRef="#br0" timeOffset="129115.21">10969 17624 618 0,'5'4'15'16,"-5"-4"-17"-16,-5 2 0 0,-10 4 8 16,-6-1-6-16,-6-2-3 15,-1 2 7-15,-5-3-2 16,-1-2 7-16,-1 0 12 15,-1-10 6-15,-3-3-14 16,-2-3-15-16,-1-5 16 16,-2-3-5-16,3-1-4 0,0-1-4 15,-1 0 3-15,3-2-3 16,1 6-1-16,-1-2-1 16,1 2 2-16,2 3-1 15,-3 2-1-15,1 0 3 16,-6 3-3-16,-2 1 1 0,-4 1 0 15,-4 5 0-15,-1-1 1 16,-8 7-1-16,-4 1-1 16,-1 0 3-16,-6 4-2 15,-5 4 0-15,-1 2 0 16,-3-2 0-16,-2 1 0 0,3-2 1 16,-1 1-1-16,2-4 0 15,3 6 2-15,-3-3 0 16,2 1-2-16,3 3 2 15,3 0-2-15,2 3-1 16,5 1 4-16,3 7 0 0,-2 0-1 16,6 8 1-16,3 6-3 15,3 3 3-15,4 6-1 16,7 1-1-16,5 2-1 16,11 0 2-16,9 1-1 15,12-3 3-15,5-2 1 0,10 3-2 16,19-4-2-16,10-1-1 15,14-4 3-15,16 1 1 16,11-5 3-16,13-1-2 16,11-3-3-16,8-2-1 15,5-1-2-15,3-2 3 16,6-3-2-16,1-1-1 0,7-4 0 16,3 0 2-16,3-7-2 15,4 3 0-15,-5-3 0 16,2-2 0-16,-5-3 2 15,-4-1 0-15,-5-4-1 0,-10 0 0 16,-4 0 0-16,-10-9-1 16,-7-6 1-16,-11-3 1 15,-8-3 0-15,-11-5 0 16,-12-5 0-16,-8-6 1 16,-9-5 0-16,-13-4 0 15,-10-7 4-15,-14-8-4 0,-11-5 6 16,-24-9-3-16,-20-2 0 15,-28-1-1-15,-27 1-6 16,-24 4 3-16,-26 8-8 16,-26 13-20-16,-21 8-29 15,-15 11-32-15,-12 10-129 0</inkml:trace>
</inkml:ink>
</file>

<file path=ppt/ink/ink19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7T09:01:48.3290000"/>
    </inkml:context>
    <inkml:brush xml:id="br0">
      <inkml:brushProperty name="width" value="0.05292" units="cm"/>
      <inkml:brushProperty name="height" value="0.05292" units="cm"/>
      <inkml:brushProperty name="color" value="#FF0000"/>
    </inkml:brush>
  </inkml:definitions>
  <inkml:trace contextRef="#ctx0" brushRef="#br0">10386 6879 144 0,'0'-7'543'0,"0"0"-487"16,0 2-12-16,0 3 5 0,7 2-20 15,-1 2-12-15,4 10-12 16,1 4 6-16,5 4 2 16,-2 5-4-16,3-2-2 15,-3 0-2-15,2 2-4 0,-2-3 0 16,-2-7-1-16,-5 0 2 16,-2-4-5-16,-2-4-10 15,-3-5-24-15,0-2-39 16,-8-15-59-16,-6-10-168 15</inkml:trace>
  <inkml:trace contextRef="#ctx0" brushRef="#br0" timeOffset="134.19">10375 6714 547 0,'0'0'125'0,"0"0"-104"15,0 0-16-15,11 3-8 16,5 11-24-16,0 2-103 15,2 2-286-15</inkml:trace>
  <inkml:trace contextRef="#ctx0" brushRef="#br0" timeOffset="277.01">10670 6941 350 0,'-11'3'306'0,"2"-3"-295"15,7 0-8-15,2-4-3 16,11 0-38-16,9-4-155 0</inkml:trace>
  <inkml:trace contextRef="#ctx0" brushRef="#br0" timeOffset="575.79">10818 6941 364 0,'0'3'95'16,"0"-3"-86"-16,15-3 18 16,7-3-9-16,2-5-10 15,2-3-7-15,-1 1-7 0,-7 1 1 16,-7-1 4-16,-6 2 2 16,-5 4 3-16,-7 4 9 15,-10 3 15-15,-5 2 10 16,0 12 5-16,4 4-2 15,4 1-13-15,5 6-7 16,9 0-9-16,2 2-7 0,17-4-3 16,10-3-3-16,6-4 2 15,9-7-42-15,-1-9-34 16,-1 0-59-16,-5-16-323 16</inkml:trace>
  <inkml:trace contextRef="#ctx0" brushRef="#br0" timeOffset="742.8">11201 6785 564 0,'0'0'119'0,"4"11"-109"0,6 10 11 15,10 4 37-15,2 9-28 16,-4 7-19-16,-5 7-7 16,-10 2-7-16,-5-2-11 15,-23-3-71-15,-11-6-62 16,-11-11-151-16</inkml:trace>
  <inkml:trace contextRef="#ctx0" brushRef="#br0" timeOffset="961.32">10029 6918 706 0,'-29'13'16'0,"4"12"-14"16,8 20 20-16,14 12 4 0,4 13-14 15,26 1-10-15,24 0-1 16,19-5-15-16,25-20-98 16,18-15-139-16</inkml:trace>
  <inkml:trace contextRef="#ctx0" brushRef="#br0" timeOffset="1397.33">12681 6836 639 0,'-13'-14'57'0,"-3"0"-37"16,-7 10 26-16,-3 4-6 16,-1 7-20-16,-2 17-10 15,-2 8-4-15,4 7 2 0,5 9-2 16,10 6-2-16,8-4-2 16,4 0-1-16,14-6-1 15,15-8 0-15,9-9-1 16,9-11-13-16,1-11-20 15,8-5-55-15,3-11-53 16,-3-12-219-16</inkml:trace>
  <inkml:trace contextRef="#ctx0" brushRef="#br0" timeOffset="1616.83">13122 6876 462 0,'-10'0'335'0,"-3"0"-310"0,1 2-6 15,6 14 6-15,5 7-7 16,1 11-7-16,3 6-9 16,6 10 2-16,4 8-1 0,3 2 0 15,-2-2-3-15,4-5 2 16,-2-6-5-16,2-13-12 16,-2-11-11-16,-3-13-12 15,2-10-42-15,-9-2-65 16,-6-17-181-16</inkml:trace>
  <inkml:trace contextRef="#ctx0" brushRef="#br0" timeOffset="1781.54">13093 6954 391 0,'0'-16'344'0,"0"2"-318"0,15-4 3 15,16 8 7 1,5 0-12-16,8 5-18 0,3 5-7 15,-2 0 2-15,-3 11-37 16,-15 1-108-16,-12 6-185 16</inkml:trace>
  <inkml:trace contextRef="#ctx0" brushRef="#br0" timeOffset="1910.04">13119 7174 618 0,'-2'5'130'16,"9"-5"-111"-16,27-4 19 15,17-4-26-15,15-3-9 0,5-5-6 16,7-2-99-16,0-1-192 16</inkml:trace>
  <inkml:trace contextRef="#ctx0" brushRef="#br0" timeOffset="2459.48">14096 6810 284 0,'7'-11'264'0,"-7"2"-198"15,-2 4 11-15,-14 1-9 16,-7 6-35-16,-9 0-20 16,-4 12-7-16,-4 8 4 15,-1 4 0-15,5 6 1 16,5 2-3-16,10 0-4 0,10 2-3 16,11-2 2-16,0-6-2 15,19-1 3-15,10-4-1 16,7-7 1-16,4-5-1 15,4-4-3-15,2-5 3 16,-3-2-2-16,-8-3-6 0,-9-8-18 16,-10-3-13-16,-16-1 1 15,-6 1 11-15,-18-2-7 16,-7 3 25-16,-4 3 4 16,1 4 29-16,7 3 7 15,6 3-4-15,12 0-8 0,9 3-14 16,6 8-5-16,18 7 1 15,8 3 1-15,7 4-3 16,0 4 0-16,0 1 0 16,-8-3-3-16,-9 0 1 15,-8-3-2-15,-10-2-13 16,-4-6-23-16,0-5-41 0,-3-11-89 16</inkml:trace>
  <inkml:trace contextRef="#ctx0" brushRef="#br0" timeOffset="2962.36">15019 7017 662 0,'0'-2'37'0,"2"-9"-4"0,12 0 12 16,9-1-10-16,8-1-13 16,-1-1-18-16,3 0-1 15,-1 0 1-15,-7-1-3 16,-5 3 0-16,-8-1 0 16,-10 1-1-16,-2 6-1 0,-22 3-3 15,-7 3 3-15,-8 2 1 16,-4 12 0-16,2 6 1 15,2 3 3-15,13 4 0 16,9 1-2-16,11 3-1 16,8-3-2-16,18 1 1 0,8-8 1 15,13-3-5-15,4-9-21 16,3-6-45-16,-1-3-91 16,-5-7-129-16</inkml:trace>
  <inkml:trace contextRef="#ctx0" brushRef="#br0" timeOffset="3343.32">15319 6953 586 0,'-6'-9'70'15,"6"0"-41"-15,10 2 32 16,9 3-29-16,9 4-18 16,6 0-3-16,7 4 2 0,-9 8-11 15,-3 4 7-15,-7 4-8 16,-8 1-2-16,-14 4 0 15,-2-4 0-15,-15 1 2 16,-5-6-1-16,3-6 1 16,1-4 0-16,2-6 2 15,5-2 1-15,6-14 6 0,5-2-1 16,1-3 1-16,12-1-3 16,7 1-5-16,1 3 1 15,3 4-4-15,-3 5 3 16,1 6-1-16,-7 3 1 15,-2 3-1-15,1 9 1 0,-7 6-1 16,0 4-1-16,0 5 0 16,1-2-1-16,4 1-1 15,-4-2-16-15,7-5-25 16,-1-5-6-16,4-6-71 16,2-8-69-16,-2 0-192 0</inkml:trace>
  <inkml:trace contextRef="#ctx0" brushRef="#br0" timeOffset="3483.06">15850 7018 564 0,'4'-3'118'16,"-4"-1"-45"-16,0 4-10 0,0 2-45 15,0 11-9-15,0 2-5 16,0 7-4-16,0 0 0 16,0-1-22-16,0-3-52 15,0-7-111-15,-4-8-276 16</inkml:trace>
  <inkml:trace contextRef="#ctx0" brushRef="#br0" timeOffset="3628.1">15759 6901 406 0,'0'-15'215'0,"12"1"-207"16,5 7-7-16,5 7-1 15,10 0-2-15,0 0-42 16,5 7-44-16,3-1-77 15</inkml:trace>
  <inkml:trace contextRef="#ctx0" brushRef="#br0" timeOffset="3881.89">16030 6888 442 0,'-27'0'109'16,"3"4"-44"-16,4 3 2 16,8 4-18-16,7 7-24 15,5 1-11-15,9 5-2 16,11-2-9-16,7 3-2 0,2-3 0 15,-3-2-3-15,-4-4-17 16,-8-6-12-16,-10-3 1 16,-4-3 11-16,-18-4 15 15,-10 0 6-15,0 0 0 16,-5 0 1-16,6 0 6 0,6 0 0 16,8 0-7-16,12 0-2 15,2-6-5-15,23-2-44 16,5-5-49-16,10-6-64 15,-2-4-140-15</inkml:trace>
  <inkml:trace contextRef="#ctx0" brushRef="#br0" timeOffset="4037.3">16191 6867 370 0,'7'-25'237'15,"-3"5"-123"-15,-4 8-18 16,0 5-37-16,0 5-25 16,-4 2-16-16,4 7-14 15,0 13-3-15,0 5-1 0,9 3 0 16,3 4 1-16,1 4 0 15,1-2-2-15,-7-2-25 16,-1-6-34-16,-6-6-89 16,-1-7-113-16</inkml:trace>
  <inkml:trace contextRef="#ctx0" brushRef="#br0" timeOffset="4361.32">16137 6940 470 0,'29'-14'83'15,"9"-2"-59"-15,9 7 17 0,1-2-3 16,-1 2-5-16,-4 2-21 16,-8 0-12-16,-9 0-1 15,-13 0-13-15,-13 0 6 16,0 3-1-16,-15 2 4 16,-2 2 15-16,-5 0 11 15,5 9 5-15,3 7 0 0,7 4-11 16,7 5 0-16,0 3-5 15,9 1-4-15,8 3-4 16,5-3 0-16,-4-3-1 16,0-4-1-16,-5-7 0 15,-11-3 0-15,-2-9-3 0,-7-3 4 16,-8 0 1-16,-4 0-2 16,4-7-8-16,4 1-56 15,8-2-61-15,5 1-132 16</inkml:trace>
  <inkml:trace contextRef="#ctx0" brushRef="#br0" timeOffset="4461.96">16687 7072 787 0,'-15'-7'35'0,"1"-7"-36"16,2-1-110-16</inkml:trace>
  <inkml:trace contextRef="#ctx0" brushRef="#br0" timeOffset="16381.51">7766 9278 413 0,'0'-14'101'0,"0"0"-20"16,0 3-1-16,0 1-1 16,0 2-32-16,1 5-15 0,6 3-6 15,-2 0-9-15,0 14-8 16,-1 8 0-16,-3 8 1 16,-1 11-2-16,0 5-3 15,0 2-2-15,-3 2-1 0,-1-1-2 16,-1-7 3-16,3-6-3 15,2-6-1-15,0-6 2 16,0-7-1-16,2-4 3 16,7-4 0-16,5-6-1 15,8-1-1-15,3-2 5 16,11 0-6-16,3 0 1 0,8-2 1 16,4-3-2-16,-2 0 1 15,2-1-13-15,-3 1-24 16,-3-3-32-16,-4-2-59 15,-5-3-54-15</inkml:trace>
  <inkml:trace contextRef="#ctx0" brushRef="#br0" timeOffset="16623.28">8517 9329 619 0,'-10'-18'72'16,"-2"7"-14"-16,-8 4-22 15,1 7-12-15,-3 0-12 16,0 14-8-16,1 11-2 16,3 7 2-16,6 4-5 15,4 7 3-15,8 0 0 16,0 1-1-16,15-5 0 0,10-5-1 16,9-4-7-16,4-8-12 15,6-6-26-15,1-11-50 16,-2-5-36-16,1-4-217 15</inkml:trace>
  <inkml:trace contextRef="#ctx0" brushRef="#br0" timeOffset="17129.44">8784 9414 602 0,'-9'18'29'0,"2"3"-3"15,7 8 13-15,0 2 9 16,0-1-14-16,5-4-27 15,2-2-4-15,-1-5-3 16,-5-9 1-16,2-4 2 16,-3-6-1-16,-3-2 6 15,-4-12 1-15,-1-9-2 0,-1-8 6 16,-1-2 6-16,3-6-3 16,4 1-5-16,1 1-1 15,2 10-1-15,0 7 0 16,5 7-2-16,8 12-4 0,5 1-4 15,4 18-1-15,3 4 0 16,4 9 2-16,0 6-2 16,-2 1 4-16,-1-4-3 15,-4-6-5-15,-10-6-2 16,-3-6 1-16,-3-11 0 16,-6-5 4-16,0-3 6 0,0-15 1 15,0-9-2-15,0-5 2 16,1-7 1-16,6-3-1 15,6 3-3-15,1 9-1 16,3 5 0-16,2 10 1 16,1 13-3-16,4 2 1 15,-3 14 1-15,1 9 0 0,1 5 0 16,2 6 0-16,-4 2 0 16,3 0 0-16,-2-4 0 15,0-7-14-15,-3-7-17 16,-1-10-43-16,-2-8-79 15,-6-3-75-15</inkml:trace>
  <inkml:trace contextRef="#ctx0" brushRef="#br0" timeOffset="17323.09">9447 9234 565 0,'7'0'148'0,"-4"2"-107"15,3 16-36-15,3 10 30 16,2 8 3-16,1 10-7 15,-1 4-17-15,0 4-5 16,-4-1 2-16,-6-5-7 16,-1-5-4-16,-5-7 1 15,-12-6-18-15,-10-12-32 0,-4-9-26 16,-1-9-117-16</inkml:trace>
  <inkml:trace contextRef="#ctx0" brushRef="#br0" timeOffset="17749.99">10068 9356 587 0,'-3'5'109'0,"3"-5"-75"15,5 0 12-15,15 0-3 16,9-4-4-16,5 0-27 0,8-1-9 16,4 0-2-16,0 1-2 15,-1 1-21-15,-7 3-69 16,-13-2-63-16,-16 2-116 15</inkml:trace>
  <inkml:trace contextRef="#ctx0" brushRef="#br0" timeOffset="17872.72">10181 9443 497 0,'-16'14'100'16,"14"-8"-73"-16,6-1-5 16,24-5 1-16,16 0-8 15,11 0-13-15,8-5-22 0,9-10-81 16,-2-1-146-16</inkml:trace>
  <inkml:trace contextRef="#ctx0" brushRef="#br0" timeOffset="18255.8">10767 9266 643 0,'-8'0'67'16,"-1"0"-18"-16,-1 5-2 16,1 12-19-16,1 5-3 15,5 6-18-15,1 5-5 16,2 1 0-16,0 1-1 15,0 0-1-15,0-7-1 0,0-6-9 16,0-8-6 0,0-10 9-16,0-4 7 0,0-11 9 15,0-13-5-15,0-8-3 16,0-6 4-16,0-10 0 16,3 1 1-16,9-3-1 0,0 1-1 15,5 7-3-15,-2 6 3 16,4 12-1-16,-4 7 0 15,2 10 1-15,-3 7-3 16,4 11-1-16,-2 10 0 16,2 8 0-16,1 8-1 15,0 3 1-15,-1 0 1 0,-1 3-2 16,0-2-1-16,-3-2-2 16,-1-3-5-16,-2-5-11 15,-6-4-9-15,-2-7-6 16,-3-3-66-16,0-10-25 15,-12-7-135-15</inkml:trace>
  <inkml:trace contextRef="#ctx0" brushRef="#br0" timeOffset="18390.91">10786 9432 418 0,'0'-13'298'0,"10"1"-260"15,10-1-18-15,13 3 1 16,7 2-2-16,6 3-16 15,5-2-23-15,3-1-146 16</inkml:trace>
  <inkml:trace contextRef="#ctx0" brushRef="#br0" timeOffset="-211914.85">15342 16857 355 0,'0'-17'219'16,"-2"2"-141"-16,0 5-9 16,2 1 2-16,0 4-42 0,0 3 2 15,0 2-16-15,4 8-11 16,4 18 2-16,2 9 8 16,0 17 1-16,0 11-2 15,1 4-1-15,1 8-3 16,-3 0-3-16,2-2-4 15,3-6 0-15,-3-5 0 0,0-6-3 16,-4-11 2-16,1-7-1 16,-3-10-8-16,-4-9-12 15,3-9-21-15,-1-10-27 16,-1-4-46-16,2-17-43 16,-4-14-379-16</inkml:trace>
  <inkml:trace contextRef="#ctx0" brushRef="#br0" timeOffset="-211685.32">15421 17097 705 0,'-3'-20'34'0,"3"2"3"0,1 6-6 16,17 6-4-16,7 6-3 16,-1 0-17-16,-1 17-5 15,-5 0-2-15,-5 8 0 16,-13-2-2-16,-4 4-2 0,-16-4-7 15,-7-3 10-15,2-2-4 16,-7-7-7-16,6-3-7 16,7-6-9-16,8-2-18 15,11-7-43-15,0-13-90 16</inkml:trace>
  <inkml:trace contextRef="#ctx0" brushRef="#br0" timeOffset="-211306.91">15635 16741 250 0,'-20'-34'365'0,"-9"4"-323"16,-7 7-17-16,-3 9 4 15,-6 12 12-15,-7 2-12 16,0 18-13-16,-6 18-7 16,2 12 1-16,2 16-4 15,10 15-6-15,6 10 10 16,11 2 3-16,12 5-3 0,14-3-6 15,2-3-2-15,19-9 0 16,11-6-1-16,5-9-4 16,9-13 5-16,8-14-3 15,5-10 2-15,3-16-1 16,5-13 1-16,5-10 1 0,0-23-1 16,-2-19 1-16,-3-13-1 15,-9-14-2-15,-11-14-1 16,-16-9 3-16,-14-4-4 15,-16 0-4-15,-7 10-8 16,-23 12 3-16,-18 14 6 0,-8 22-4 16,-5 19-43-16,5 15-61 15,9 7-6-15,22 5-226 16</inkml:trace>
  <inkml:trace contextRef="#ctx0" brushRef="#br0" timeOffset="-210616.66">21368 16965 492 0,'4'-30'58'0,"-4"3"7"16,-9 5 4-16,-8 8-4 0,-8 7-34 16,-3 7-17-16,-5 2-4 15,1 14-2-15,1 9-1 16,2 5-4-16,10 4-4 15,9-1 3-15,5-3-4 16,5-7 0-16,10-8 1 0,11-8 0 16,8-7 2-16,3-5 0 15,7-11 0-15,-5-3 0 16,0-1 0-16,-6 5 0 16,-2 5 1-16,-9 10-2 0,0 2 1 15,-7 21 0-15,-1 7-2 16,1 13 2-16,-2 7-1 15,-1 11 0-15,0-1 1 16,5-1-1-16,-6-7 1 16,1-11-3-16,0-13 3 15,1-17-1-15,3-11 12 0,1-21 32 16,5-13-21-16,0-12-18 16,0-6-2-16,-4-2-3 15,4 3-6-15,-8 6-39 16,-6 8-30-16,5 2-82 15,-3 10-82-15</inkml:trace>
  <inkml:trace contextRef="#ctx0" brushRef="#br0" timeOffset="-210231.8">21670 16754 598 0,'-56'-37'76'16,"-6"-1"-64"-16,-8 10 8 15,-6 10 25-15,3 12-9 16,0 6-19-16,3 11-8 16,4 21 0-16,14 17-2 15,7 11-3-15,13 17 1 0,15 7-3 16,16 5-1-16,1 4-2 16,20-1-4-16,12-2 6 15,9-8-1-15,6-6-1 16,4-6 1-16,11-10 1 0,1-14-1 15,-3-10 1-15,8-14-1 16,-2-17 3-16,4-8-2 16,-2-26 3-16,1-14-1 15,-5-19 0-15,-4-16 1 16,-11-10 4-16,-15-13-6 16,-12-14 1-16,-22 1-2 0,-22 2-1 15,-34 8-4-15,-24 15-8 16,-30 25 5-16,-21 26-23 15,-21 21-33-15,-17 17-96 16</inkml:trace>
  <inkml:trace contextRef="#ctx0" brushRef="#br0" timeOffset="-207511.64">15971 17234 190 0,'-8'0'352'16,"-1"0"-318"-16,4 0 8 16,1 0 8-16,4 2-16 15,0-1-21-15,4 2-7 16,6 0 1-16,4 1 3 0,5-1 6 16,2-1-3-16,8 1 0 15,5 0-1-15,10-2-3 16,4-1 6-16,13 0-8 15,9 0-3-15,9 0-3 16,8 0 2-16,8 0-3 16,5 0 1-16,6 0 0 0,0 0-1 15,7 0-1-15,-2 0 4 16,4 0-3-16,2 0 0 16,0 0 0-16,1 0 0 15,2 0 0-15,2 0 1 16,-1 0-1-16,-3 0-1 0,3 2 2 15,-2-1-1-15,-1 1-1 16,3 0 2-16,-4-2-1 16,2 0 1-16,1 0-1 15,-3 1 0-15,2-1-2 16,-7 0 4-16,2 0-2 0,-9 0-1 16,-3 0 2-16,-9 0-1 15,-10 0-1-15,-8 0 1 16,-12 0 0-16,-9-1 1 15,-12-4-1-15,-7-1 0 16,-10 3 0-16,-7-2 0 0,-6-1 0 16,-5 1 2-16,-3-2-2 15,2 3 2-15,-4-1-1 16,5 2-1-16,1-2-1 16,2 4 0-16,2-1-1 15,4 2 0-15,2-1 1 0,-1 1 0 16,0 0 0-16,0 0 2 15,-5 0-2-15,0-3 1 16,-2 3-3-16,-1 0 2 16,-1 0-2-16,-2 0 4 15,0-1-2-15,-1 1-4 16,-2 0-3-16,1-2-3 0,-1 0-4 16,-1 0-26-16,-2-3-42 15,0-1-14-15,0-2-138 16</inkml:trace>
  <inkml:trace contextRef="#ctx0" brushRef="#br0" timeOffset="-207261.73">20094 17093 503 0,'-8'-3'26'16,"3"-1"7"-16,5 4 22 16,0 0-16-16,11 0-28 0,5 4-5 15,7 4 17-15,8 5-2 16,3-1-7-16,0 3-2 15,5 1-3-15,-3 0-6 16,-4-2-2-16,-5 4-1 16,-5 0 1-16,-12 2 1 15,-10-2 0-15,-5 4 5 0,-24 7 0 16,-17 2-3-16,-15 2-9 16,-13 5-35-16,-10-1-22 15,-4-1-26-15,-2-4-148 16</inkml:trace>
  <inkml:trace contextRef="#ctx0" brushRef="#br0" timeOffset="-189434.72">17698 16847 398 0,'-5'0'94'15,"0"0"-44"-15,2 0 16 0,1 0-10 16,2 0-18-16,0 0-8 16,0 0-3-16,8 0 2 15,1 0-1-15,3 0-11 16,6 0 1-16,8-2-3 16,1 0-2-16,9 2-3 15,-1-3-2-15,6 1-1 0,3 0-6 16,0-1 4-16,-3-3 1 15,3 3-2-15,-5-1 0 16,0-1-3-16,0 1 2 16,-7 0-1-16,-1 3-4 15,-2-1 5-15,-7 2-2 0,-2-2-3 16,-1 2 3-16,-7 0 0 16,-2 0-1-16,0 0 0 15,-5 0 0-15,0 0 0 16,-1 0 0-16,-1 0 0 15,-1 0-2-15,1 0-3 16,-1 0-5-16,0 0-2 0,1 0-16 16,-2 0-11-16,-1-1-37 15,0-5-73-15,0-1-137 16</inkml:trace>
  <inkml:trace contextRef="#ctx0" brushRef="#br0" timeOffset="-188878.92">18221 16636 382 0,'0'2'99'0,"0"2"-52"16,0 1 11-16,3-1 0 0,6 1-9 16,6 2-1-16,2 0-6 15,3 0-19-15,2 1-14 16,1-1 3-16,2 2 1 0,0 1-11 16,-1-1 1-16,1 2-1 15,-2 1-3-15,-5 1 2 16,0-1-1-16,-2 1 2 15,-4-1-4-15,-4-3 2 16,-1 2 0-16,2-4 1 16,-4-3-1-16,5-1 1 0,-7-1 2 15,4 2-2-15,-2-2-2 16,1-1 1-16,-3-1 1 16,2 2 1-16,0 0-2 15,-3-2 0-15,1 1-2 16,-3-1 2-16,2 2 2 0,-2 2-4 15,0-2 4 1,0 1-2-16,0 2 0 0,0 3 1 16,0 0 1-16,-11 4-1 15,-4 1 1-15,-5 6 0 16,-6-1 1-16,-4 3-4 0,-9 2 1 16,-7 0-4-16,-3 2-12 15,1 2-19-15,-2-4-99 16,-1-5-168-16</inkml:trace>
  <inkml:trace contextRef="#ctx0" brushRef="#br0" timeOffset="-179749.02">16651 16854 432 0,'2'-3'75'0,"3"-3"-35"15,-1 1 18-15,3-2-7 16,-1 1-20-16,1 1-6 16,-2-2 1-16,0-2-3 15,-1 2-1-15,1-1-13 0,-3-2 3 16,0-1 1-16,-2 0-7 15,0-1-1-15,-6 3-2 16,-6 2-1-16,-5 1 2 16,0 5-3-16,-5 1-2 15,-5 1 1-15,2 12 0 0,-1 1 1 16,2 8-1-16,2 1 0 16,7 2 0-16,3 2 0 15,5-3 1-15,7 1-1 16,0-5-1-16,2 0 2 15,7-4-1-15,4-5-1 16,-1-4 1-16,3-4 1 0,-1-3-1 16,4 0-1-16,-2-8 2 15,2-7 2-15,-2-4-4 16,0-3 2-16,0-1 0 16,-1 0-1-16,1 1 2 15,-5 3-1-15,-1 2 0 0,-1 5 4 16,-5 7 3-16,0 1-1 15,-2 4-2-15,-2 4-3 16,0 8 1-16,0 6 2 16,0 5-5-16,2 2 2 15,1-2-2-15,2 6 1 0,4-4-1 16,1-2-1-16,0-3 2 16,2 0-3-16,3-8-15 15,2-3-20-15,2-3-30 16,1-6-76-16,-1 0-98 15</inkml:trace>
  <inkml:trace contextRef="#ctx0" brushRef="#br0" timeOffset="-179591.18">16994 17009 600 0,'2'2'111'0,"-2"4"-45"16,2-1-3-16,-2 8-16 15,0 2-20-15,0 5-10 16,0 5-8-16,-7 3-4 15,-14 7-3-15,-6-3-5 16,-5 1-66-16,-7-4-285 16</inkml:trace>
  <inkml:trace contextRef="#ctx0" brushRef="#br0" timeOffset="-166032.99">17140 16747 15 0,'-4'-4'69'16,"0"-1"-15"-16,-1 2 3 16,1-3 31-16,-1 1-14 15,1 0-13-15,3-1-6 16,-1 0-5-16,2 1-3 0,0 0-7 16,0 2 1-16,0 1-5 15,0 0 5-15,2 2-7 16,1 0-13-16,1 2-15 15,3 7 3-15,2 5 4 16,2 2 2-16,3 0-5 0,2 5 3 16,6-1-3-16,-1 1-2 15,4 1 0-15,-1-1-4 16,-1 0 0-16,0 3-2 16,-5-1 0-16,-2 2-4 15,-1 2 5-15,-3-2-2 0,-2-2 1 16,-3 2-2-16,1-5 0 15,-1-3 2-15,1-6-2 16,-4 0 2-16,3-6-4 16,-2-3 2-16,2 0 1 15,-1-2-3-15,1 0-6 16,-5-2-18-16,1-4-30 0,-3-6-53 16,0-1-59-1</inkml:trace>
  <inkml:trace contextRef="#ctx0" brushRef="#br0" timeOffset="-165604.35">17355 16711 404 0,'-1'-4'37'0,"-4"1"10"16,5 1 14-16,0 2-21 15,0 0-18-15,-2 0-13 16,2 5 1-16,-1 7 20 15,-1 5-10-15,-2 4-4 0,-1 8-19 16,-2 5 17-16,-4 5 5 16,2 4 0-16,-3 2-5 15,2-2-4-15,0 2 3 16,3-8 1-16,0-4-5 16,1-4-4-16,4-5-2 15,0-7-2-15,2-6 1 0,0 1-2 16,0-8-1-16,2-4-34 15,9-4-70-15,5-17-155 16</inkml:trace>
  <inkml:trace contextRef="#ctx0" brushRef="#br0" timeOffset="-164470.18">18823 16651 444 0,'-5'-4'75'15,"2"-1"-8"-15,3 1 7 16,0 2-26-16,0 1-24 0,3 1-1 16,6-2-2-16,1 2 2 15,2 0-7-15,-1 9-4 16,1 3-2-16,4 4 1 15,1 6 1-15,-3-1-4 16,4 2 0-16,0 0-2 0,1-1-2 16,0-2-1-16,-2-1 0 15,2-3-1-15,-6-1-1 16,1-7 0-16,1 0 0 16,-5-2 0-16,-1-2-2 15,-2-2 2-15,1 0-3 16,2 0-7-16,0-2-16 0,1 0-20 15,0 0-52-15,1 0-47 16,0-10-133-16</inkml:trace>
  <inkml:trace contextRef="#ctx0" brushRef="#br0" timeOffset="-164194.18">19325 16627 392 0,'9'-10'41'0,"-4"2"10"16,0 0 16-16,1 4-17 15,-5 1-12-15,-1 3-8 16,0 0-31-16,-3 10 14 16,-9 3 9-16,-5 6-5 15,-6 4-2-15,-4 4-7 0,-1 2-4 16,-3 1-2-16,2 4-1 15,0-4-1-15,8 1 0 16,0-6-14-16,8-2-33 16,6-7-41-16,7-7-54 15,0-7-208-15</inkml:trace>
  <inkml:trace contextRef="#ctx0" brushRef="#br0" timeOffset="-163916.8">19151 16885 534 0,'0'0'55'16,"0"0"-6"-16,0 0-24 15,7 1 10-15,-2 6-12 16,3 2-2-16,-1 4-6 16,-4 3-7-16,-1 5 0 15,-2 2 3-15,0 2 2 0,0 2 0 16,0 4-3-16,0-3 0 15,0 1-2-15,0-4-3 16,2-3 1-16,1-4 0 16,2 0-3-16,-1-4-3 15,2-1 0-15,-4-2-4 0,3-7-34 16,-2-4-99-16,4-4-184 16</inkml:trace>
  <inkml:trace contextRef="#ctx0" brushRef="#br0" timeOffset="-159104.46">9080 16868 495 0,'7'-17'102'0,"-1"-7"-78"16,0 1 19-16,-3 2 23 16,-1-3-13-16,-2 1-37 15,0 6-6-15,-11 0 9 16,-9 7 0-16,-7 6-7 0,-5 4-5 15,-5 2-2-15,-4 10-1 16,7 8 0-16,2 1 1 16,10 8 0-16,12 0-6 15,10 3 5-15,5 2-5 16,20 1 2-16,11 3 2 16,10 1-3-16,3 2 3 0,5-2-2 15,1 0-1-15,-8 1-1 16,-3-3 2-16,-12-3 0 15,-10-2-6-15,-15-1 1 16,-7-5 2-16,-15-2-1 0,-15-9 3 16,-15-2-4-16,-4-5 4 15,-5-8 2-15,-1 0-3 16,5-12 3-16,7-7-1 16,14-4-3-16,16-8 4 15,13 3-4-15,10-3-11 16,20 1-15-16,13 5-12 0,9-4-58 15,3 1-50 1,-4-2-308-16</inkml:trace>
  <inkml:trace contextRef="#ctx0" brushRef="#br0" timeOffset="-158768.72">9477 16745 330 0,'27'-26'86'0,"-6"2"5"16,-6 4 3-16,-4 4-10 15,-11 8-10-15,0 8-32 16,-14 0-14-16,-6 19-18 0,-7 12-5 15,-6 17-1 1,3 18 3-16,-1 10-1 0,10 14 0 16,12 1-1-16,9 4-2 15,5-8-2-15,20-9-2 0,15-8 1 16,8-13-10-16,6-13-9 16,8-11-2-16,2-18-65 15,-1-15-90-15</inkml:trace>
  <inkml:trace contextRef="#ctx0" brushRef="#br0" timeOffset="-158355.18">9764 16863 36 0,'-3'-14'587'0,"-2"-2"-512"15,3 7-6-15,2 7-23 16,0 2-5-16,2 7-23 15,6 16-14-15,6 10 13 16,-2 11-5-16,0 8 0 0,3 7-4 16,-3 5-1-16,-1 0 3 15,2-3-7-15,-1-4-1 16,3-7-1-16,-2-2 2 16,1-13-5-16,-2-5 3 15,-1-10-3-15,-2-5-11 0,-2-9-22 16,-4-6-28-1,-3-4-31-15,0-13-74 0,0-3-246 16</inkml:trace>
  <inkml:trace contextRef="#ctx0" brushRef="#br0" timeOffset="-158126.36">9795 17138 613 0,'-2'-27'49'16,"2"4"-6"-16,9 5 15 15,13 7-11-15,5 4-26 16,3 7-12-16,1 2 4 0,-4 12-4 16,-10 6-3-16,-9 5-3 15,-8 0-3-15,-9 2 0 16,-16-6 0-16,-4 1-2 16,-6-5-7-16,8-1 8 15,0-7-19-15,10-1-36 0,10-8-60 16,7 0-41-16</inkml:trace>
  <inkml:trace contextRef="#ctx0" brushRef="#br0" timeOffset="-157983.5">10194 17267 653 0,'5'13'110'16,"-5"-1"-75"-16,-5 4 14 15,-9 1-4-15,-3 2-28 16,1 4-15-16,-2 1-5 15,6-7-47-15,0-11-132 0</inkml:trace>
  <inkml:trace contextRef="#ctx0" brushRef="#br0" timeOffset="-156963.85">10713 17109 413 0,'1'-5'106'0,"1"-4"-63"16,-2 0 33-16,2-4-11 15,-2 1-17-15,2-2-22 16,-2 0-6-16,0-1-7 0,-4 2 3 15,-8-1-6-15,-5 8 3 16,-4 2-6-16,-4 4-1 16,-4 2-5-16,-5 13 2 15,4 7-4-15,3 3 3 16,5 3-3-16,4 3 2 0,9-1-2 16,9-3 1-16,0-8-3 15,7-1 2-15,9-5-1 16,8-7 0-16,3-6-3 15,-1 0-2-15,6-13-2 16,-3-5 6-16,-2 0 0 0,-3-2 5 16,-4 2-1-16,-4 1 6 15,-5 2 11-15,-4 7 1 16,0 2-3-16,-2 4 1 16,-1 2-11-16,1 4-4 15,5 10-2-15,-3 4 0 0,-1 2-1 16,0 7-4-16,0-5-23 15,-1 3-28-15,0-3-45 16,1-8-66-16,2-4-222 16</inkml:trace>
  <inkml:trace contextRef="#ctx0" brushRef="#br0" timeOffset="-156844.15">10969 17232 669 0,'2'0'84'0,"-2"5"-44"16,0 10 6-16,0 6-19 15,-7 6-22-15,-5 3-9 16,-1-5-47-16,2-3-135 0</inkml:trace>
  <inkml:trace contextRef="#ctx0" brushRef="#br0" timeOffset="-155825.09">11196 16900 363 0,'-6'-7'251'0,"2"2"-204"15,1 2 24-15,3 3 3 16,7 0-55-16,11 6-6 0,4 11 8 16,9 0 2-16,4 5-10 15,3 3-2-15,1 1-8 16,3-1 1-16,-4 4 0 16,-3-4-6-16,-2-4 5 15,-8-1-4-15,-2-2 2 16,-5-4-2-16,-5-3-1 0,-4-4-8 15,-4-3-4-15,-2-1-28 16,-3-3-22-16,0 0-32 16,0-7 1-16,-8-7-134 15</inkml:trace>
  <inkml:trace contextRef="#ctx0" brushRef="#br0" timeOffset="-155611.56">11474 16935 558 0,'-13'-13'106'15,"3"4"-64"-15,3 4 32 16,-1 5-17-16,8 3-35 0,-2 15-10 16,-3 9 8-16,0 8 1 15,-6 7-8-15,-7 7-7 16,-2 1-1-16,-1 2-1 16,-3-2-4-16,4-7 3 15,3-4-4-15,5-9-4 16,7-7-14-16,5-12-38 0,0-11-75 15,13-13-172-15</inkml:trace>
  <inkml:trace contextRef="#ctx0" brushRef="#br0" timeOffset="-155256.26">11465 16741 161 0,'0'-17'159'0,"15"-5"-160"16,2 5 9-16,7 1 52 16,1 1 15-16,2 1-9 15,-2 3-7-15,-4 6 15 16,3 5-3-16,-1 0-17 0,1 7-21 15,1 18-9-15,0 11 2 16,2 10-8-16,0 11-4 16,-4 13-5-16,-1 5-1 15,-8 2-2-15,-4-4-4 0,-6-1-1 16,-4-5-1-16,-18-10-7 16,-9-9-16-16,-5-7-12 15,-7-12-15-15,3-14-71 16,1-15-67-16</inkml:trace>
  <inkml:trace contextRef="#ctx0" brushRef="#br0" timeOffset="-154735.18">12185 16915 462 0,'-3'0'78'0,"-1"0"-51"15,0 0 38-15,4 0 4 16,0 0-8-16,3 0-27 0,5 2-5 16,5-1 4-16,5-1-5 15,3 0-9-15,4 0-4 16,4 0-4-16,0 0-6 16,-1-1-4-16,1-1 0 15,-3 2-1-15,-7 0-11 16,-3 0-30-16,-7 2-48 0,-7 3-110 15,-2 0-190-15</inkml:trace>
  <inkml:trace contextRef="#ctx0" brushRef="#br0" timeOffset="-154592.69">12274 17086 586 0,'0'4'44'0,"1"-4"-38"0,18 0 37 16,7 0 4-16,6 0-29 15,5-6-16-15,5-3-15 16,-1-3-92-16,-1-8-163 16</inkml:trace>
  <inkml:trace contextRef="#ctx0" brushRef="#br0" timeOffset="-152554.53">12869 16524 678 0,'-18'-2'30'16,"-1"2"1"-16,0 11 20 16,0 12-18-16,3 11-17 15,2 14-3-15,2 11-3 0,5 11 1 16,6 6-3-16,1 3-6 15,8-4 0-15,14-11-2 16,7-10-1-16,5-15-2 16,2-14-7-16,0-14-26 15,-4-11-50-15,-5-3-69 16,-7-16-196-16</inkml:trace>
  <inkml:trace contextRef="#ctx0" brushRef="#br0" timeOffset="-151650.19">13202 16791 551 0,'1'-14'55'0,"-1"-4"-20"16,0-1 37-16,0-1-14 15,0 2-37-15,-3 1-9 16,-10 4-4-16,1 2-6 15,-8 7 3-15,-6 4-5 0,2 4 1 16,-1 12-1-16,-1 2 0 16,3 6-1-16,4 2 2 15,4 1 1-15,8-2-1 16,2-2-2-16,5-7-1 16,3-3 2-16,9-10-2 0,7-3 1 15,0 0-1-15,6-11 4 16,-1-3-3-16,3 0 0 15,-2-2 0-15,-4 5 0 16,-1 4 3-16,-3 3 5 16,-5 4 1-16,-2 4-3 15,0 12-2-15,-3 9 1 0,0 6-1 16,-2 1 1-16,3 3-2 16,-5-1 0-16,3-7-1 15,0-4-2-15,0-8 1 16,3-10 2-16,0-5 1 0,1-2 10 15,2-14 7-15,0-7 0 16,4-6-7-16,2-5-7 16,-3 1-4-16,1 2 0 15,-4 1-3-15,1 8-1 16,-3 6-15-16,-1 9-29 16,-1 7-43-16,-5 0-110 0,3 2-120 15</inkml:trace>
  <inkml:trace contextRef="#ctx0" brushRef="#br0" timeOffset="-151513.62">13560 16952 313 0,'5'18'292'15,"-4"-2"-202"-15,-1 3-10 16,0 3-43-16,-1 1-19 16,-9 2-18-16,-2-3-8 15,-1-6-81-15,2-9-225 16</inkml:trace>
  <inkml:trace contextRef="#ctx0" brushRef="#br0" timeOffset="-151007.83">13776 16715 2 0,'-4'-9'566'16,"1"-2"-511"-16,3 1 10 15,0 4 31-15,0 1-40 16,3 5-32-16,7 0-7 15,2 3-4-15,0 8 3 0,7 5-2 16,1 2-7-16,2 3-2 16,2 1-3-16,1-1-1 15,1-1-1-15,-1-2 0 16,-3-2-6-16,2-5-19 16,-4-5-23-16,-2-4-26 15,0-2-62-15,-4 0-12 0,-1-12-119 16</inkml:trace>
  <inkml:trace contextRef="#ctx0" brushRef="#br0" timeOffset="-150701.72">14142 16756 408 0,'2'-7'120'0,"-2"1"-51"15,0 4 11-15,0 2-3 16,-4 0-41-16,-4 2-25 0,-6 7-8 16,1 4-2-16,-1 1-1 15,-1-2 0-15,3 1-4 16,5 0-9-16,1-6-6 15,2-2 4-15,2-1 9 16,2-2 1-16,0-2 3 0,0 1 4 16,0 3 4-16,0 5 9 15,0 3-1-15,2 8 4 16,2 5-10-16,2 4 5 16,-1 4-5-16,0 1-3 0,0 0-4 15,1-2 1-15,-3-3-1 16,3-8-1-16,-4-5 0 15,0-7-7-15,3-5-2 16,-2-4-22-16,4-4-30 16,0-10-48-16,5-10-88 15</inkml:trace>
  <inkml:trace contextRef="#ctx0" brushRef="#br0" timeOffset="-150423.8">14293 16627 268 0,'0'-2'418'16,"0"-4"-382"-16,13 6-5 16,3 0 13-16,7 8-15 0,3 9-3 15,3 8-9-15,-2 5-2 16,-1 4 2-16,-6 8-8 15,-2 3 1-15,-9 5-2 16,-6 2 0-16,-3 3-5 16,-20-5-1-16,-9 2-1 15,-10-4-4-15,-12-5-33 0,-9-9-66 16,-1-11-216-16</inkml:trace>
  <inkml:trace contextRef="#ctx0" brushRef="#br0" timeOffset="-140141.72">18896 16519 531 0,'-8'1'83'0,"5"-1"-62"16,3 2 38-16,6 0-24 16,13-1 4-16,8 3-1 15,9 0-14-15,6-4-11 0,6 1-4 16,4-1-2-16,-2 0-5 15,0 0 0-15,-3 0 0 16,-6 0-2-16,-5 0 1 16,-9 0-1-16,-8-1 1 15,-7 1-1-15,-12-2 0 0,0 0-3 16,-20 2 1-16,-13 0-8 16,-6 0-1-16,-12 0 7 15,-6 0 0-15,0 4 4 16,0 0 1-16,1-3 0 15,7 5 2-15,10-3 4 0,10 1 3 16,7-1-1-16,13 0-3 16,9 2-1-16,7-2-6 15,19-1 4-15,11 0 6 16,12-2-3-16,5 0-1 16,9 0-5-16,1 0 1 0,-2-2-38 15,-3-13-159-15</inkml:trace>
  <inkml:trace contextRef="#ctx0" brushRef="#br0" timeOffset="-41583.39">19919 15975 181 0,'-7'3'452'0,"1"0"-382"16,3-3-8-16,1 0-12 16,2 0-24-16,0 0-14 0,0-9 3 15,0-8-1-15,5-10-1 16,8-5-4-16,3-10-6 15,4-12 1-15,9-7-4 16,3-14 1-16,7-12-1 0,5-11 0 16,4-9-2-16,6-7-1 15,2-1-5-15,3 5 2 16,-1 6 4-16,-7 12-6 16,0 10 4-16,-8 14 1 15,-11 13-3-15,-5 10-6 0,-10 15-4 16,-9 9-9-16,-8 13 4 15,0 8 4-15,-12 5-41 16,-5 17-33-16,-6 1-44 16,-1 3-231-16</inkml:trace>
  <inkml:trace contextRef="#ctx0" brushRef="#br0" timeOffset="-41356.99">20301 14648 249 0,'8'-25'403'0,"13"-8"-379"0,13 0-6 16,12-3 29-16,11-5-3 16,9 2-23-16,1 5-7 15,2 3 1-15,-4 12-2 16,-6 10-3-16,-11 9-5 16,-14 20-4-16,-14 13-1 15,-17 17 0-15,-3 13 2 0,-16 6-1 16,-12 3-7-16,-4-7-17 15,-4-9-71-15,1-16-87 16</inkml:trace>
  <inkml:trace contextRef="#ctx0" brushRef="#br0" timeOffset="-40578.93">18141 13069 441 0,'-1'-14'263'0,"-1"3"-206"16,0 4-8-16,2 7 2 16,0 2-16-16,4 21-26 15,4 15-4-15,2 17 10 16,0 12 2-16,5 15-4 0,-1 8-5 16,0 0-4-16,4-6-3 15,1-7 0-15,0-13-1 16,-1-12 0-16,-2-18-11 15,-3-9-5-15,-4-13-13 16,-6-8-16-16,1-6-31 0,-4-19-84 16,-7-10-280-1</inkml:trace>
  <inkml:trace contextRef="#ctx0" brushRef="#br0" timeOffset="-40364.43">18202 13340 607 0,'0'-22'88'0,"2"4"-43"15,11 5-5-15,10 6-18 16,6 7 16-16,-1 7-23 16,-1 12-11-16,-3 4-3 15,-12 6-2-15,-12 3-3 0,-3-1-13 16,-21-1-1-16,-8-5-8 16,-7-4-1-16,-2-7 6 15,3-7-15-15,8-7-19 16,8 0 0-16,17-10-45 15,6-8-248-15</inkml:trace>
  <inkml:trace contextRef="#ctx0" brushRef="#br0" timeOffset="-39979.82">18515 13021 110 0,'-36'-34'475'15,"-3"0"-466"-15,-9 9 22 16,1 9 23-16,-4 9-5 16,-1 7-25-16,2 12-15 15,3 19 0-15,1 17 4 16,5 14-4-16,6 19 1 0,8 10-1 16,7 12-2-16,12 5-2 15,8 2-5-15,1-11 0 16,19-8-1-16,8-14 2 15,10-16-12-15,7-20-3 0,9-18 8 16,1-19-1 0,8-10 3-16,3-26 5 0,-2-18-1 15,-3-11 0-15,-4-14 1 16,-10-8 0-16,-8-10 5 16,-13-4 2-16,-13-1-5 15,-13 6-3-15,-13 14-8 0,-16 15-24 16,-10 16-3-16,-2 19-12 15,-1 14-35-15,8 9-117 16</inkml:trace>
  <inkml:trace contextRef="#ctx0" brushRef="#br0" timeOffset="-39265.96">19186 13412 260 0,'-23'0'356'15,"5"-3"-324"-15,4 2 25 0,8 1-2 16,6 0-11-16,20 0-34 16,16 0-4-16,15-2 0 15,17-2 6-15,17-2 0 16,11-2-1-16,13-1 0 16,5-1-5-16,6 0-5 0,-3 2 0 15,-6-1 0-15,-8 1 0 16,-12 3-2-16,-16 0 3 15,-13 2-4-15,-18 0 1 16,-14-1-8-16,-8 4-8 16,-13-2-4-16,-7-2 0 0,-2 0-3 15,-9 0-51-15,-5-6-4 16,-2 0 20-16,0-1 17 16,1-4-12-16,3 1 4 15,2-4 40-15,5 4 24 16,-2-2 57-16,7 6-5 0,0 0 5 15,0 2-2 1,0 4-3-16,10 4-35 0,4 0-13 16,1 8-8-16,4 7 1 15,-4 10-5-15,-5 6-3 16,-8 4-2-16,-4 5-4 0,-18 0-17 16,-11-2-58-16,-4-6-70 15,-6-10-47-15</inkml:trace>
  <inkml:trace contextRef="#ctx0" brushRef="#br0" timeOffset="-38691.46">21061 13189 386 0,'9'-17'92'16,"-6"-5"-4"-16,-3-2-3 15,0 1-10-15,-7 0-29 16,-8 5-24-16,-12 6-12 0,-4 8-3 16,-3 4-5-16,-3 7-5 15,5 14 3-15,6 5 0 16,6 6-2-16,10 0 1 16,8 0-1-16,2-6-1 15,15-6-4-15,9-8 1 0,8-6 4 16,2-6 3-16,7 0-2 15,0-7 2-15,-6 0-1 16,-1 3 4-16,-7 4-3 16,-6 8 9-16,-6 11 1 15,-4 8 0-15,-10 3-6 16,1 9-1-16,-2-3-2 0,0-1-1 16,-2-5-1-16,1-5 0 15,1-8 0-15,0-10 0 16,0-7 3-16,9-6 15 15,3-10-3-15,2-11-13 16,3-3 0-16,-1-6-5 0,-5-5-25 16,-2-4-44-16,-2-5-94 15,1-6-171-15</inkml:trace>
  <inkml:trace contextRef="#ctx0" brushRef="#br0" timeOffset="-38531.53">21270 12835 612 0,'-12'-8'52'0,"5"2"-9"16,4 6 32-16,3 0-48 16,3 11-15-16,12 8-8 15,1 8-3-15,2 3 0 0,1 6 0 16,-2 0-43-16,0-4-76 16,-3-7-45-16</inkml:trace>
  <inkml:trace contextRef="#ctx0" brushRef="#br0" timeOffset="-38176.99">21329 12655 390 0,'-42'-38'149'16,"-6"8"-121"-16,-8 12-1 16,-1 13-4-16,-1 5-5 0,-1 18-4 15,3 16-2-15,1 16-13 16,4 17 9-16,9 8 5 15,5 17-1-15,9 6-2 16,8 1-6-16,13 0 0 16,7-6-2-16,9-6 0 15,16-7-2-15,6-14-1 0,8-12 0 16,10-8 2-16,4-14-1 16,8-11 0-16,8-13-1 15,4-8 1-15,8-17 1 16,0-16 3-16,2-16 1 15,0-11 1-15,-9-17-3 0,-7-5 3 16,-15-12 1-16,-16-3-1 16,-19 0-4-16,-17 3-8 15,-33 12-32-15,-24 13-31 16,-21 12-76-16</inkml:trace>
  <inkml:trace contextRef="#ctx0" brushRef="#br0" timeOffset="-36027.13">19219 12957 156 0,'0'-13'399'0,"-4"-1"-371"16,2-1 14-16,-1-4 4 15,-2 0 3-15,-3-1-26 16,-3 0-7-16,-2 4-5 0,-6 7 0 16,-4 5 0-16,-3 4-7 15,-2 11-1-15,0 11 1 16,2 6 2-16,6 6-1 15,6 3-1-15,9 0-3 0,5-4-2 16,5-4 0-16,14-10 0 16,7-8-7-16,6-9 6 15,4-2 3-15,1-14 0 16,-5-8-1-16,-3-5 1 16,-7-3-2-16,-3 0 2 0,-6 3 1 15,-5 4-1 1,-4 7 4-16,-2 1 14 0,-1 12 3 15,1 3-6-15,-2 7-13 16,4 12-4-16,1 5 3 16,3 4-2-16,4 7 1 15,0 0-2-15,1 0-5 0,1-2-31 16,-3-6-6-16,2-8-51 16,1-8-10-16,-1-9-112 15</inkml:trace>
  <inkml:trace contextRef="#ctx0" brushRef="#br0" timeOffset="-35870.32">19541 13062 139 0,'5'9'437'0,"-5"-2"-373"16,0 2 1-16,0 4-11 16,-5-1-30-16,-3 2-21 0,1-1 0 15,-2-6-16 1,4 0-48-16,1-7-41 0,0 0-90 15</inkml:trace>
  <inkml:trace contextRef="#ctx0" brushRef="#br0" timeOffset="-35629.25">19643 12814 562 0,'1'-4'82'0,"3"1"-37"0,3 3 5 16,8 1-34-16,2 12 15 16,3 1-22-16,6 4 2 15,1 6-5-15,1-1-1 16,-3 0-4-16,-2 0-1 16,-4 4 1-16,-5-4-16 0,-3-4-17 15,-6-2-51-15,-5-5-17 16,0-9-85-16</inkml:trace>
  <inkml:trace contextRef="#ctx0" brushRef="#br0" timeOffset="-35435.74">19874 12816 605 0,'-7'-2'63'15,"-5"2"-18"-15,-5 9 20 16,0 9-34-16,-3 6-15 0,-2 9-13 15,1 2-1-15,1 3-3 16,6-4 1-16,2-2-14 16,7-7-44-16,5-7-42 15,5-13 5-15,10-5-95 16</inkml:trace>
  <inkml:trace contextRef="#ctx0" brushRef="#br0" timeOffset="-35144.56">20011 12853 437 0,'0'-2'190'0,"0"1"-136"16,0-1 14-16,2 2-25 15,12 0-29-15,4-2 2 16,9 1-7-16,3-3 1 0,6 0 0 15,2-1-3-15,-1-2-4 16,2-2-1-16,-5 1-2 16,-4 0 2-16,-3 1-4 15,-8-1 1-15,-2 1-12 16,-7 0-11-16,-8 2-13 0,-2 1-45 16,0-1-14-1,-7-4-48-15,-3 2-86 0</inkml:trace>
  <inkml:trace contextRef="#ctx0" brushRef="#br0" timeOffset="-34958.39">20330 12700 344 0,'-2'-6'135'0,"2"5"-42"0,0-1-17 16,0 2-27-16,9 0-17 15,4 9 1-15,1 3-8 16,1 6-8-16,-3 3-3 16,-2 6 1-16,-10 2-5 15,0 3-6-15,-10-4-5 0,-11 3-10 16,-4-8-20-16,-4-7-10 15,2-7-5-15,4-7 0 16,3-2-26-16,11-13-62 16,7-8-258-16</inkml:trace>
  <inkml:trace contextRef="#ctx0" brushRef="#br0" timeOffset="-34668.02">20664 12377 644 0,'-10'-9'30'15,"-5"3"1"-15,1 6 23 16,1 0-18-16,-1 15-18 16,-1 10-15-16,1 2 1 0,2 3 1 15,1 4 1-15,4-4-3 16,5 1-4-16,2-5 3 15,3-3-1-15,14-7 1 16,7-1 0-16,3-5 1 16,9-4-1-16,3-3-2 0,0-3-8 15,-2 0-18-15,-6-7-42 16,-6-7-69-16,-11-4-196 16</inkml:trace>
  <inkml:trace contextRef="#ctx0" brushRef="#br0" timeOffset="-34528.13">20564 12537 579 0,'0'0'60'15,"5"0"-36"-15,21 0-2 16,13-3-14-16,11-4-7 0,8-4-40 16,5-9-225-16</inkml:trace>
  <inkml:trace contextRef="#ctx0" brushRef="#br0" timeOffset="-31590.01">21789 13314 621 0,'14'1'47'16,"6"-1"-47"-16,10 0 20 16,17 0 34-16,14 3-22 15,8-3-21-15,18 0-6 16,11 0 0-16,7 0 0 0,6 0-3 16,4-4-1-16,-3-1 0 15,0 0-2-15,-5 1 1 16,-5-2 0-16,-5-1 0 15,-11 0 1-15,-5 3-1 16,-8-1 0-16,-12-1 1 0,-5 1-2 16,-9-1 2-16,-7 3-1 15,-10-2 1-15,-6 1-1 16,-9 2 1-16,-4-1 0 16,-3 3 3-16,-3-2 0 15,0 2 0-15,-1 0-2 0,1-2-2 16,0 2 0-16,3-3-3 15,-1 2-19-15,0-4-51 16,-4-4-53-16,-3-5-184 16</inkml:trace>
  <inkml:trace contextRef="#ctx0" brushRef="#br0" timeOffset="-31424.81">23579 13046 625 0,'-2'0'42'16,"2"5"-16"-16,7 15 11 15,5 6 10-15,9 10-27 0,-3 7-7 16,-1 3-10-16,-8 4-2 16,-9 0 0-1,-10 0-2-15,-28-1-21 0,-16-12-97 16,-18-11-168-16</inkml:trace>
  <inkml:trace contextRef="#ctx0" brushRef="#br0" timeOffset="-30770.93">22229 12793 569 0,'0'-24'48'16,"-4"3"-25"-16,-9 3 31 15,-3 4 13-15,-6 7-36 16,-1 5-21-16,-9 2-7 15,1 12-1-15,0 10 0 0,4 3 0 16,5 5-1-16,7 2 1 16,10-3-3-16,5-1 1 15,1-6-2-15,18-8 2 16,2-5-1-16,7-9-4 16,3-2-1-16,0-12 3 0,1-5 2 15,-5-3 2-15,-5 0-1 16,-7 6 4-16,-1 2 11 15,-6 5-5-15,-1 5 12 16,-1 4-5-16,0 6-11 16,1 12-4-16,1 3 1 0,4 4-1 15,-4 4-1-15,3-1-2 16,0 1-5-16,-2-4-30 16,0-6-29-16,0-5-83 15,0-8-53-15</inkml:trace>
  <inkml:trace contextRef="#ctx0" brushRef="#br0" timeOffset="-30649.62">22441 12994 586 0,'3'0'101'0,"-3"2"-50"15,0 9-3-15,0 4-21 16,-7 5-15-16,-4 3-11 0,-3 1-6 16,-1-3-90-16,-4-7-224 15</inkml:trace>
  <inkml:trace contextRef="#ctx0" brushRef="#br0" timeOffset="-26646.9">22627 12969 404 0,'-5'0'91'16,"2"0"-35"-16,0 0 11 15,3 0-20-15,0 0-8 16,0 0-12-16,3 0-4 0,2 0 1 16,5 0 0-16,-1 0-1 15,4 0-3-15,1 0-2 16,3 0-4-16,0 0-4 15,3 0-3-15,2 0-5 16,-1 0 0-16,2-2 0 0,1 2-1 16,3-2-1-16,-3 2 0 15,-2 0-1-15,-2 0-16 16,-4 0-19-16,2 0-27 16,-3 0-42-16,-4-1-25 15,-3-3-105-15</inkml:trace>
  <inkml:trace contextRef="#ctx0" brushRef="#br0" timeOffset="-26487.99">23074 12937 330 0,'6'-2'137'15,"-4"2"-63"-15,-2 0 3 16,2 0-13-16,1 4-8 0,-1 5-11 16,-2 3-28-16,0 5-5 15,0 0-6-15,-4 4-4 16,-9 1-19-16,1-4-103 15,-5-1-100-15</inkml:trace>
  <inkml:trace contextRef="#ctx0" brushRef="#br0" timeOffset="-25157.89">23106 13005 309 0,'2'0'51'0,"2"0"-30"16,-2 0 14-16,2-4 2 16,-1 1-18-16,2-3-12 15,-1 1-2-15,1-2 10 16,-2 2 0-16,0-1-4 15,-3 2 0-15,0-1 2 16,0 3 5-16,0 2-1 0,-6 0-3 16,1 0-9-16,-1 7 4 15,3 1 0-15,1-1-1 16,2 2-3-16,0-4-3 16,2-1 0-16,8-2-1 15,2-2 1-15,2 0 2 0,1-8-2 16,0-2-2-16,-4-3 1 15,-3-1 0-15,-3-1-1 16,-5 3 4-16,0 1 5 16,-10 4 1-16,0 2 1 15,-1 5-12-15,3 0-8 16,3 0-16-16,5 9-34 0,2-4-67 16,11 1-212-16</inkml:trace>
  <inkml:trace contextRef="#ctx0" brushRef="#br0" timeOffset="-23711.09">22492 12500 448 0,'-7'0'89'0,"4"0"-12"15,1 0-6-15,2 0-28 16,3 0-17-16,9 7 4 16,5 3-7-16,3 3-9 15,4 5-4-15,2-2-2 0,3 2-3 16,5 3-2-16,-4 1-3 16,5-1 3-16,-4 0-4 15,1 1 3-15,-6-2-3 16,-2-1-6-16,-1-4-11 15,-9-5-20-15,-2-3-37 0,-7-3-19 16,-4-4-56-16,-1 0-208 16</inkml:trace>
  <inkml:trace contextRef="#ctx0" brushRef="#br0" timeOffset="-23483">22794 12491 412 0,'-12'-7'187'16,"3"5"-133"-16,-4 2 22 16,4 5-19-16,0 12-34 15,-2 6-16-15,1 5-2 0,-5 2-4 16,1 4 0-16,-1 0-1 16,3-2 2-16,0-5-4 15,0 0-5-15,2-6-8 16,1-4-29-16,1-5-31 15,3-7-26-15,3-5-81 0</inkml:trace>
  <inkml:trace contextRef="#ctx0" brushRef="#br0" timeOffset="-23234.43">22809 12257 557 0,'0'-7'72'0,"-2"1"-19"0,2 5 20 15,0 1-39-15,2 4-19 16,6 10-10-16,3 2 14 16,2 5-10-16,-4 3-2 15,1 2-4-15,0 5-4 16,-3 2-11-16,3-2-35 15,-2-8-110-15,1-5-258 0</inkml:trace>
  <inkml:trace contextRef="#ctx0" brushRef="#br0" timeOffset="-22619.62">23157 12653 180 0,'-11'0'289'0,"-2"2"-236"16,6-2 19-16,2 0-12 16,3 2-2-16,2 0-11 0,7 0-22 15,10-1 0-15,4 3 4 16,9-4-12-16,8 0-7 16,4 0-1-16,6 0-3 15,2 0-3-15,4-5-3 16,0-1 1-16,0 1 1 0,-4-2-2 15,-4 3-2-15,-9-1 3 16,-8-1-6-16,-10 5-2 16,-6-1-2-16,-8 0-2 15,-5 0-2-15,0 2 3 16,-5 0 0-16,-3-2-6 0,1 2 1 16,0 0-5-16,4 0-23 15,-1-3-25-15,1-1-18 16,-1-3-66-16,-3 0-187 15</inkml:trace>
  <inkml:trace contextRef="#ctx0" brushRef="#br0" timeOffset="-22430.51">23651 12509 386 0,'-2'-5'152'16,"2"-1"-95"-16,0 4 13 16,5 2-32-16,10 0-17 15,2 13 1-15,5 3 2 0,2 3-10 16,-5 4-4-16,-3 3-5 15,-10 0-2-15,-6 1 1 16,-12 2-3-16,-16-3-14 16,-12 1-37-16,-1-5-21 15,-3-8-3-15,5-9-47 16,7-5-237-16</inkml:trace>
  <inkml:trace contextRef="#ctx0" brushRef="#br0" timeOffset="-21389.16">23749 12372 457 0,'-5'-2'46'0,"1"-2"14"16,1 4-7-16,3 0-25 0,0 0-20 16,9 4 5-16,4 3 25 15,6 3-2-15,4 5-6 16,6-1-12-16,4 2-4 15,2 0-5-15,1 2-3 16,-2-2-4-16,-3-2-1 0,-3 1-1 16,-9-3-2-16,-5-3-3 15,-5-2-10-15,-3-2-13 16,-5-1-12-16,-1-2 5 16,0 0-11-16,0-2-25 15,-5 0-91-15,2-4-253 0</inkml:trace>
  <inkml:trace contextRef="#ctx0" brushRef="#br0" timeOffset="-21005.45">24177 12386 443 0,'5'-6'63'15,"-2"3"-2"-15,-3 3 2 16,0 0-18-16,0 2-22 15,-5 8-9-15,-9 3-3 16,-2 2-5-16,-5 5-2 0,-5-3-2 16,1 2-2-16,1-3 1 15,1-1-3-15,5-2-6 16,4-5-15-16,5-3-3 16,5-1 9-16,4-4 4 15,0 0 0-15,7 0 7 0,7 0 6 16,-1 0 3-16,1 1 11 15,-2 8 4-15,2 4 6 16,-3 3-1-16,0 4-2 16,-3-2-2-16,0 5-2 0,-3 0-7 15,-1 0-8 1,1-2-1-16,-1-3-1 0,-1-4-1 16,7-3-16-16,-3-4-30 15,1-5-30-15,3-2-52 16,0 0-319-16</inkml:trace>
  <inkml:trace contextRef="#ctx0" brushRef="#br0" timeOffset="-20733.32">24307 12416 651 0,'-3'-4'36'15,"3"3"3"-15,0 1 11 16,15 3-34-16,2 8 1 16,7 7-5-16,1 0-11 0,2 1 2 15,0 3-1 1,-2 1 1-16,-2-2-3 0,-3 0 0 16,-2-3 0-16,-3 0 3 15,-3-4-23-15,-1-3-12 16,0-4-34-16,-4-3-21 0,-2-4-37 15,-4 0-205-15</inkml:trace>
  <inkml:trace contextRef="#ctx0" brushRef="#br0" timeOffset="-20533.47">24534 12419 573 0,'-9'-3'43'16,"2"3"5"-16,-2 0 21 15,0 11-18-15,1 9-26 16,-2 0-16-16,1 7-7 16,-4 2-1-16,3 2-1 15,-1-3 2-15,2-3-18 0,3-4-39 16,1-6-31-16,3-8-3 16,2-7-91-16</inkml:trace>
  <inkml:trace contextRef="#ctx0" brushRef="#br0" timeOffset="-20327.33">24548 12136 641 0,'0'-11'47'0,"0"4"12"15,0 7 6-15,0 0-42 16,10 5-12-16,0 12-1 15,3 4-3-15,0 8-5 16,-1 4-2-16,-3 10-10 0,-8 2-37 16,-1-2-150-1</inkml:trace>
  <inkml:trace contextRef="#ctx0" brushRef="#br0" timeOffset="-19608.36">24478 13082 219 0,'2'-18'243'15,"-2"-2"-184"-15,0-3 3 0,-8 2-12 16,-7 1-2-16,-3 4-23 16,-5 3 7-16,-4 6-9 15,-6 7-2-15,-1 0-3 16,-3 16-13-16,-3 9-4 15,-1 11 6-15,3 7-3 16,4 12-2-16,7 8 0 16,9 1-2-16,9 5 2 0,9 2-2 15,7-5 0-15,17-3-1 16,10-8-5-16,7-7 1 16,7-10-8-16,8-10 3 15,4-12 3-15,1-13 2 0,3-3 2 16,3-10 2-16,-1-11 3 15,-7-8-2-15,1-6 0 16,-6-7 1-16,-12-6 11 16,-4 1 5-16,-9-12-6 15,-11 3 0-15,-11-3-2 16,-7-1-5-16,-20 6-3 0,-16 6-4 16,-14 5-9-16,-11 9-5 15,-3 9-14-15,1 11-2 16,5 5-20-16,9 7-19 15,14 2-44-15,9 0-179 0</inkml:trace>
  <inkml:trace contextRef="#ctx0" brushRef="#br0" timeOffset="-19039.64">24468 13368 427 0,'0'-6'89'16,"0"-4"-59"-16,0 0 25 16,0-3-1-16,0-1-8 15,0 0-17-15,-6-3-5 16,-5 4-11-16,-4 2-7 15,-4 4-5-15,-4 7 2 0,-1 0-6 16,2 9 1 0,0 5 3-16,5 4-3 0,5 0 2 15,9-2-1-15,3-2 0 16,1-2-3-16,13-5 0 16,8-3 2-16,2-4 0 0,4 0 1 15,1-9 4-15,2-3-3 16,-4 1 1-16,-5 0 0 15,-2 1 8-15,-5 2 3 16,-2 5 5-16,-6 3-19 16,-2 0 4-16,-2 7 0 0,2 9 4 15,0 4 2-15,-2 5-7 16,3 2 0-16,-1 1 0 16,-2 0-1-16,2-1 0 15,0-2 0-15,-2-7 0 16,3-6-1-16,-1-6 0 15,2-6-9-15,2 0 15 0,4-11 18 16,3-9-1-16,2-5-3 16,-2-5-10-16,3-5-2 15,2-1-6-15,-1-3-2 16,-3 1-32-16,1 0-68 16,-4 0-219-16</inkml:trace>
</inkml:ink>
</file>

<file path=ppt/ink/ink19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9T08:30:41.2460000"/>
    </inkml:context>
    <inkml:brush xml:id="br0">
      <inkml:brushProperty name="width" value="0.05292" units="cm"/>
      <inkml:brushProperty name="height" value="0.05292" units="cm"/>
      <inkml:brushProperty name="color" value="#FF0000"/>
    </inkml:brush>
  </inkml:definitions>
  <inkml:trace contextRef="#ctx0" brushRef="#br0">6015 8979 264 0,'-5'-7'59'16,"-1"-2"-12"-16,1-2 4 15,-2 1-14-15,2-1-6 16,-3-2-9-16,-2 5 2 16,-3-2 2-16,-5 0-5 0,-4 2-3 15,-3 1 4-15,-1 2-12 16,-5 4 8-16,-4-1-7 16,-1 2 0-16,-3 0 2 15,-2 8 3-15,-2 5 0 16,0 6 1-16,-3 5-1 0,0 5-6 15,1 6-2-15,0 8-6 16,3 3-11-16,0 8 16 16,1 1-3-16,5 4-1 15,4 2 0-15,1 2 1 16,2 1 0-16,8-1 2 16,2-3-4-16,7-2 2 0,7-3 0 15,3-3-1-15,2 0-1 16,7 1 3-16,8-1-6 15,4 0 4-15,5 0-1 16,6-6-2-16,1-2 1 0,5-2-3 16,1-3 4-16,3-3-1 15,3-4 0-15,0-4 0 16,0-3 0-16,3-1-3 16,-2-7 4-16,1-3-2 15,4-4 1-15,-7-7-1 16,7-3 3-16,-3-3-3 0,5-14 2 15,-1-6 3-15,2-4-3 16,-1-9 1-16,-2-2-3 16,0-6 3-16,0 2-2 15,-3-4-1-15,1-1-1 16,-2-1 4-16,-2 2-3 16,-3-4 0-16,-4 1-2 0,-4 3 5 15,-7-2-4-15,-6 3 1 16,-2-1 2-16,-8 1-3 15,-2-1 4-15,-5 2-5 16,-2-5 5-16,0-1-2 0,0 4 1 16,-6-4-4-16,-3 3 1 15,-3 1 2-15,-1 0 0 16,-3 5-1-16,-4 0 0 16,-2 4 0-16,-5 2 0 15,0 2 1-15,-8 2 3 0,1 4-1 16,-4 3-3-16,-1 1 0 15,-2 1 2-15,-6 6-1 16,-4 5-1-16,-7 8-1 16,-6 3 2-16,-15 14-42 15,-9 9-93-15,-7 11-518 16</inkml:trace>
</inkml:ink>
</file>

<file path=ppt/ink/ink19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7T09:09:57.866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8840 7752 583 0,'-26'0'58'15,"9"0"-3"-15,7 0 9 16,9 0-7-16,1 0-25 16,7 0-22-16,9 0-3 15,8 0 6-15,6 0 1 16,9 0-6-16,5 0-1 15,6 0-3-15,7 0 5 0,6 0 2 16,9-2-1-16,5-3 0 16,6-2-4-16,3 0 0 15,2-3-3-15,-7 5-1 16,-4-2-1-16,-8 0 1 16,-6 1-2-16,-12 3 1 0,-6-1-2 15,-11 1 2-15,-5 1 0 16,-7 0-1-16,-12 1-4 15,-3 1-13-15,-7 0-19 16,0-4-35-16,0-5-87 16,0-5-246-16</inkml:trace>
  <inkml:trace contextRef="#ctx0" brushRef="#br0" timeOffset="754.88">11889 7850 571 0,'-9'-2'52'0,"2"-1"4"16,5 1 3-16,2 2-15 0,0-1-25 16,7 1-17-16,5-3 1 15,5 3 6-15,7 0-2 16,0-1-3-16,8 1 1 15,1 0-2-15,5 0 0 16,1 0-3-16,4 0 2 0,6-2-1 16,7 2-1-16,3-3 2 15,6 3-3-15,8 0 2 16,5 0 8-16,5 0-8 16,5 0 2-16,7 0 0 15,0 0-1-15,5 0-3 16,2 0 0-16,4-1 1 0,4 1 0 15,1 0 2-15,7 0-2 16,-1 0 1-16,3 0 2 16,1 0 8-16,-1 0-1 15,-3 0-1-15,2 0-1 16,-7 0-2-16,0 0-3 0,-5 1-3 16,0 2 4-16,-9-1-3 15,-3-1-1-15,-7 2 0 16,-13-3 2-16,-4 0-3 15,-16 0 2-15,-10 0-1 16,-12 0-1-16,-11-3-7 0,-17-8-42 16,-5-3-149-16</inkml:trace>
  <inkml:trace contextRef="#ctx0" brushRef="#br0" timeOffset="48585.87">1968 8810 782 0,'-2'-23'24'0,"0"5"-23"0,0 5 12 16,2 13 25-16,4 0-16 16,10 9-21-16,6 13-3 15,5 8 4-15,6 14 0 16,3 10 0-16,3 8 0 16,-3 4-2-16,5 2 1 0,-7-5-1 15,0-8 1-15,-6-12-1 16,-2-14-3-16,-6-11 3 15,-4-11 0-15,-2-7 1 16,-4-15 3-16,-1-15 11 16,-1-13 6-16,-3-11-5 15,0-12-4-15,-3-2-10 16,0-3 1-16,0 5-2 0,0 5 1 16,-5 13-8-16,-3 11-12 15,-5 15-22-15,-1 10-38 16,-6 12-99-16,-7 4-116 0</inkml:trace>
  <inkml:trace contextRef="#ctx0" brushRef="#br0" timeOffset="48736.41">2012 9111 332 0,'-2'3'431'0,"2"-3"-380"0,20-10-42 15,14-5-7-15,17-4 17 16,12-2-14-16,8 1-4 15,9 1-11-15,-2 1-103 16,-3 1-127-16</inkml:trace>
  <inkml:trace contextRef="#ctx0" brushRef="#br0" timeOffset="49055.39">2844 8845 573 0,'-2'-16'95'15,"0"0"-42"-15,2 5 16 16,0 4-16-16,0 2-5 0,0 5-24 16,0 5-18-16,0 11-7 15,4 11 0-15,3 10 8 16,6 12-1-16,2 8 0 15,0 7-5-15,0 2 0 16,2 4-1-16,0-3 1 0,-3-5-1 16,-1-8-5-1,-4-11-3-15,-2-6-14 0,-4-10-17 16,-1-10-25-16,-2-16-73 16,0-1-8-16,-2-18-249 15</inkml:trace>
  <inkml:trace contextRef="#ctx0" brushRef="#br0" timeOffset="49284.5">2909 9064 722 0,'-2'-15'48'0,"2"-3"-24"0,0 5 16 16,16 6 0-16,4 6-27 15,1 1-9-15,3 0 0 16,-4 8-1-16,-6 8-2 15,-9 4-2-15,-5 3-3 16,-5 0-6-16,-15 2-13 0,-3-3 1 16,-3-1-19-16,5-1-24 15,3-8-32-15,11-5-43 16,7-3-218-16</inkml:trace>
  <inkml:trace contextRef="#ctx0" brushRef="#br0" timeOffset="49454.88">3266 9189 743 0,'2'0'63'15,"-2"0"-51"-15,-2 0 21 0,-3 7-10 16,1 8-24-16,1 3 0 16,1 5-6-16,2 6-29 15,0-3-43-15,5 1-105 16,4-10-324-16</inkml:trace>
  <inkml:trace contextRef="#ctx0" brushRef="#br0" timeOffset="50053.85">3625 9036 507 0,'0'-7'77'0,"0"-4"-36"15,-1-1 20-15,-6 1-4 16,-3-2-21-16,-2 3-23 15,-3 1-7-15,-4 6 0 0,-3 3-3 16,-2 0-4-16,3 8-1 16,1 10 0-16,4 2 1 15,7 5-3-15,4-2 0 16,5-2 0-16,0-3-2 16,8-4 2-16,9-7 1 0,0-5 1 15,7-2 3-15,0-5 1 16,-2-6 0-16,2-3 0 15,-6 2 3-15,-2-1 6 16,-3 4-4-16,-3 4 5 16,-3 5-3-16,3 2-6 0,-3 13-3 15,-2 10-1-15,4 6 1 16,1 9 1-16,-2 4-1 16,-1 2 0-16,3-3 1 15,-5-4-2-15,0-7 1 16,1-8-1-16,-3-11 2 15,1-3-1-15,2-10 4 0,1 0 14 16,0-13 20-16,1-7-8 16,4-7-15-16,2-6-2 15,-2-4-6-15,1-4-3 16,-1 0-3-16,0-1-17 16,-5-1-68-16,-4 3-254 0</inkml:trace>
  <inkml:trace contextRef="#ctx0" brushRef="#br0" timeOffset="51638.86">4511 8822 627 0,'-6'-18'40'0,"-12"2"-29"0,-7 7 17 15,-2 5 33-15,-2 4-34 16,-5 4-20-16,0 16-2 16,-2 1 8-16,4 13-5 15,1 9 1-15,6 7 1 16,7 3-4-16,7 7-2 0,10-6-2 16,1 0-5-16,20-8 4 15,9-8-3-15,11-8 6 16,5-6-3-16,9-9-1 15,2-5-1-15,0-7-17 16,0-3-11-16,-5 0-29 16,-7-9-28-16,-10-6-28 0,-12-7-213 15</inkml:trace>
  <inkml:trace contextRef="#ctx0" brushRef="#br0" timeOffset="51803.38">4289 9118 621 0,'-16'0'67'0,"11"0"-53"16,7 0 16-16,23 0-17 15,16-4-15-15,12 1 2 16,11-2-17-16,9-2-53 0,-1-3-66 16,-1 2-229-16</inkml:trace>
  <inkml:trace contextRef="#ctx0" brushRef="#br0" timeOffset="52353.21">5254 8840 456 0,'-25'-11'242'0,"-4"4"-224"15,-7 4-8-15,2 3 27 0,0 1 1 16,4 16-30-16,-1 7-7 15,6 10 0-15,1 8 1 16,10 5 1-16,6 8-2 16,5 1-1-16,3-4-2 15,10-5-2-15,9-9-5 16,8-9-3-16,5-11 2 0,6-9 6 16,5-9 5-16,0-2 0 15,6-16 0-15,-1-7 0 16,-3-5-4-16,-2-9-11 15,-4-6 7-15,-7-7 4 16,-10-1-3-16,-13-3 5 0,-9 5-11 16,-12 4-6-16,-22 10 4 15,-13 12 3-15,-8 9 7 16,-8 11 6-16,-8 5 2 16,8 6 5-16,2 14 4 15,10 7 10-15,9 2-5 0,17 2-4 16,16 0-9-16,9-1-5 15,25-3 1-15,11-2 1 16,18-6 0-16,5-1-1 16,4-4 0-16,0 1-3 15,-7 1 1-15,-8 2 5 0,-8 5-6 16,-6 2 1-16,-10 4 2 16,-4 6 2-16,-5 3 1 15,-2 0-3-15,-5 0-2 16,4-2-18-16,0-11-47 15,4-6-35-15,2-12-152 0</inkml:trace>
  <inkml:trace contextRef="#ctx0" brushRef="#br0" timeOffset="52524.21">6069 9271 858 0,'0'10'43'15,"-11"2"-38"-15,-3 9 5 16,-4 13 15-16,-4 8-15 16,-10 14-12-16,-4 8-29 15,-11 4-111-15,1 5-620 0</inkml:trace>
  <inkml:trace contextRef="#ctx0" brushRef="#br0" timeOffset="58195.82">7159 8695 452 0,'7'-12'96'16,"-3"-1"-39"-16,-1 3 16 15,1-3 16-15,-1 4-50 16,1 2-11-16,-2 3-8 0,-2 3 0 16,0 1-7-16,0 3-9 15,0 11-3-15,-7 12 1 16,-6 11 3-16,-3 10-1 15,-7 8 3-15,-6 7-4 16,-1 8 3-16,-2 1-5 0,1 0-1 16,4-6 1-16,5-6-1 15,5-11-3-15,7-12-5 16,8-12-2-16,2-9-13 16,9-13-18-16,9-2-3 15,6-21-84-15,3-10-60 16</inkml:trace>
  <inkml:trace contextRef="#ctx0" brushRef="#br0" timeOffset="58515.74">7207 8670 597 0,'-1'-12'40'0,"-3"1"0"15,2 4 26-15,2 5-16 16,0 2-16-16,11 4-28 15,2 14-2-15,3 3 10 0,7 9 2 16,1 9-3-16,5 6-6 16,-2 3-1-16,-1 8-2 15,1 1-2-15,-2-2-1 16,-3 2-1-16,-5-5 0 16,-2-3 0-16,-1-5 0 15,-4-9 0-15,-2-8-5 0,-2-6-3 16,-3-4-6-16,-1-8-4 15,-2 0-12-15,0-4-10 16,0-3-36-16,-2-1-8 16,-5-1-1-16,0 0-44 15,-4 0-99-15</inkml:trace>
  <inkml:trace contextRef="#ctx0" brushRef="#br0" timeOffset="58775.99">7010 9175 267 0,'-16'-3'335'0,"5"0"-296"15,6 0-17-15,5 1 41 0,0 1-6 16,16-2-42-16,5-1-10 15,10-2 8-15,8-1 3 16,5-2-10-16,2 0-6 16,5 0-1-16,-3-1-44 15,2-3-120-15,-5-3-282 0</inkml:trace>
  <inkml:trace contextRef="#ctx0" brushRef="#br0" timeOffset="59463.9">7662 9219 189 0,'0'-8'260'0,"0"3"-190"16,0 1-11-16,0 1 7 16,0 0-1-16,0 3-14 15,0 0-26-15,7 3-4 16,2 8-5-16,2 6 12 15,3 8-8-15,4 9-2 0,-2 9-6 16,-1 6-5-16,0 5-1 16,-1 3-2-16,-6-3-1 15,-1-7-1-15,1-2 0 16,-1-9-4-16,0-9 1 16,-2-6-6-16,2-7-7 0,-2-3-14 15,0-5-15-15,0-6-18 16,-3 0-64-16,0-11-38 15</inkml:trace>
  <inkml:trace contextRef="#ctx0" brushRef="#br0" timeOffset="59735.56">7714 9425 575 0,'-4'-15'54'15,"4"-2"-17"-15,0 4 5 16,13 2 10-16,9 3-27 16,2 4-18-16,5 4 2 15,0 0 4-15,-4 4-1 16,-5 10-8-16,-8 1-3 0,-8 6-2 16,-4 0-1-16,-12 2-6 15,-8-2-12-15,-1-1-16 16,-5-3-6-16,5-8 2 15,2-1-24-15,9-6-38 16,6-2-142-16</inkml:trace>
  <inkml:trace contextRef="#ctx0" brushRef="#br0" timeOffset="60361.45">8163 9434 515 0,'1'-9'83'16,"-1"0"-58"-16,0-2 36 15,0-1 5-15,-3 1-28 16,-6-2-26-16,-2 4-6 15,-5-3 3-15,0 4-4 16,-2 6-4-16,-4 2 1 0,2 0-4 16,1 8 1-16,1 6 0 15,2 1-1-15,6-2 0 16,5 0-1-16,5 0-3 16,0-5-2-16,5 0 7 15,7-6 0-15,7-2 0 0,-1 0-1 16,2 0-1-16,-2-10 1 15,0 2 2-15,-2-1 0 16,-1 0 2-16,-3 3 6 16,1 4 6-16,-3 0-12 15,-3 2 4-15,3 0-4 16,-1 10-2-16,-1 7 3 0,1 4-3 16,-1 6 1-16,-1 2-1 15,-2 3 1-15,0 1-2 16,-1-3 1-16,2-2-1 15,-2-6-1-15,-1-4 0 0,1-4 2 16,-1-6 0-16,-1-3 0 16,1-5 0-16,2 0-1 15,-1 0 6-15,4-8 10 16,2-2 7-16,-1-6-5 16,4-4 2-16,-1-3-2 15,1-2-4-15,-2-2-3 0,-1-2-2 16,0 3-8-16,-3 2 2 15,0 3-15-15,3 2-47 16,0 0-110-16</inkml:trace>
  <inkml:trace contextRef="#ctx0" brushRef="#br0" timeOffset="61738.81">8930 8661 632 0,'-2'-18'46'16,"-3"6"-25"-16,-9 1 45 0,2 4-18 15,-3 2-20-15,-6 5-18 16,1 0 1-16,-5 9 1 15,-1 9-6-15,-1 8-1 16,-4 6 1-16,4 10-3 16,2 0 0-16,3 5-1 0,8-1-1 15,7 1 1-15,7-7 0 16,0-2-1-16,16-4 0 16,11-6 0-16,9-4-1 15,7-8 0-15,7-6 1 16,4-6-6-16,6-4-9 0,-3 0-28 15,-5-4-28-15,-5-10-66 16,-10-5-76-16</inkml:trace>
  <inkml:trace contextRef="#ctx0" brushRef="#br0" timeOffset="61939.18">8680 8917 625 0,'-15'0'79'0,"10"-2"-56"16,5-2 32-16,23 0-25 0,13 1-12 15,11-1-11-15,9 1-5 16,5-1-1-16,2 3-1 16,0-1-20-16,-5 2-96 15,-7-2-109-15</inkml:trace>
  <inkml:trace contextRef="#ctx0" brushRef="#br0" timeOffset="62252.52">9381 8724 734 0,'-6'-7'78'16,"4"1"-65"-16,2 6 20 16,8 0-5-16,9 8-12 0,7 6-10 15,4 7-2-15,6 2 6 16,4 6-4-16,-2-2-4 16,4 3 0-16,-4-1-2 0,-4-3 1 15,-2-1-2-15,-4-3 0 16,-3-1-9-16,-4-7-5 15,-4-3-19-15,-1-4-20 16,-3-3-56-16,-2-4-16 16,-3-4-98-16</inkml:trace>
  <inkml:trace contextRef="#ctx0" brushRef="#br0" timeOffset="62501.53">9975 8645 338 0,'0'-16'322'16,"-4"4"-268"-16,1 5 17 0,-1 3-26 15,2 4-5-15,-2 4-24 16,-1 10-16-16,-2 9 5 16,-4 4 2-16,0 9 2 0,-3 1-3 15,2-1 1-15,-6 1-3 16,-3-3-4-16,8-1 1 15,-2-5-1-15,3-3-5 16,5-4-24-16,5-7-48 16,2-8-186-16</inkml:trace>
  <inkml:trace contextRef="#ctx0" brushRef="#br0" timeOffset="110601.3">1230 10800 247 0,'-7'0'70'0,"0"0"-29"16,-1 0 20-16,3 0-1 0,-1 0-11 16,3 0-8-16,1 0 1 15,2-1-1-15,-2 1 0 16,2 0-8-16,0 0-9 16,0 0-14-16,0 0-7 15,11 0-2-15,5 0 11 0,12 0 14 16,6 0-5-16,6 0-12 15,7 0 1-15,3-5 0 16,1 0-4-16,-3 2-2 16,-4-3-3-16,0 5 1 15,-5-3-2-15,-4 3-1 16,-4-1 1-16,-7 0 1 0,-2 0-1 16,-7 0-4-16,-5-2-7 15,-1 3-6-15,-7-2-15 16,-2 0-34-16,-2 2-31 15,-10-3-51-15,-7 0-233 0</inkml:trace>
  <inkml:trace contextRef="#ctx0" brushRef="#br0" timeOffset="110951.35">1682 10593 211 0,'-5'0'457'16,"-1"-3"-430"-16,3 1-11 15,3 2 41-15,0 0-19 16,0 0-26-16,1 0-10 15,9 0 4-15,2 9-5 0,5-1 12 16,0 7-4-16,5 1 0 16,0 2-5-16,-1 4-2 15,-3 4 0-15,-6-2-2 16,-8 8 1-16,-4 1 0 16,-25 6-1-16,-22 4 2 0,-19 3-28 15,-20 3-59-15,-15-1-189 16</inkml:trace>
  <inkml:trace contextRef="#ctx0" brushRef="#br0" timeOffset="112363.34">1601 10841 292 0,'0'11'217'16,"0"-6"-203"-16,0-1-7 16,7 1 20-16,1-5 18 0,1 0-14 15,1-4-7-15,3-6 0 16,-2-8 1-16,-1-5-8 15,-6-1-10-15,-4-5-3 16,-9 0-2-16,-10 5-12 16,-8 5-9-16,-7 8 11 15,-6 6 7-15,2 5 7 0,-3 12 3 16,7 13 2-16,2 4 3 16,12 7-5-16,9-1 0 15,11 1 0-15,13-6-3 16,19-5-3-16,17-9-1 0,14-12 0 15,13-4 1-15,11-20-23 16,6-16-157-16</inkml:trace>
  <inkml:trace contextRef="#ctx0" brushRef="#br0" timeOffset="115926.81">2736 10286 603 0,'0'-7'70'0,"0"1"-36"15,0 0 32-15,0 2-26 16,0 4-2-16,0-2-20 15,0 2-6-15,0 0-1 16,0 6-4-16,0 6-4 0,2 5 4 16,1 7 3-16,4 9-3 15,3 6 0-15,-1 2-1 16,1 5-1-16,2 3-2 16,-2-2-2-16,-3-4 1 15,0-4-1-15,1-4-1 0,-5-11 0 16,1-6 1-16,-2-3-1 15,-1-9 1-15,-1 0 0 16,0-5-1-16,0-1-2 16,0 0-9-16,2-4-5 15,-2-4-13-15,0-5-20 0,0 0-13 16,0-4-67-16,0-1-24 16,-2 1-235-16</inkml:trace>
  <inkml:trace contextRef="#ctx0" brushRef="#br0" timeOffset="116282.68">2341 10331 548 0,'-3'-3'73'0,"3"-1"-21"16,0 0 19-16,10-1-26 16,12-2-16-16,8 0-1 15,8-1-3-15,13 0 0 0,1 1-7 16,7-1-3-16,2 1-6 16,-1 4-5-16,-2-1-2 15,-4 1 0-15,-5-1-2 16,-8 2 1-16,-7 1-2 15,-9-3 2-15,-6 4-1 0,-9-2 0 16,-5 2-4-16,-3 0-5 16,-2 0-14-16,0 0-14 15,0 0-29-15,0 6-73 16,5-3-46-16</inkml:trace>
  <inkml:trace contextRef="#ctx0" brushRef="#br0" timeOffset="121821.85">3259 10461 695 0,'0'2'86'0,"0"-2"-57"16,7 0 0-16,13 0-1 0,5-2-1 16,8-3-15-16,6 1-4 15,2-1-5-15,4 1-1 16,0 3-2-16,-3-1-8 16,-3 2-25-16,-10 0-41 15,-9 0-82-15,-13 0-84 0</inkml:trace>
  <inkml:trace contextRef="#ctx0" brushRef="#br0" timeOffset="121949.13">3361 10578 541 0,'-16'8'100'0,"15"-4"-86"16,6-2-1-16,24-2-8 0,13 0 7 16,12-6-9-16,14-5-17 15,0-1-83-15,5-4-100 16</inkml:trace>
  <inkml:trace contextRef="#ctx0" brushRef="#br0" timeOffset="122461.4">4593 10274 616 0,'0'-13'77'0,"0"3"-38"15,-4-1 27-15,-8 4-42 16,-5 0-2-16,-6 2-16 16,-8 2-1-16,-6 3 0 15,-6 0-2-15,-9 8-5 0,2 6 3 16,-2 1-1-16,1 0 0 16,12 3 1-16,10 0 1 15,11-2 2-15,11-2-1 16,7 1-2-16,16-3 0 15,13 3 1-15,9-5 0 16,8 2-1-16,3-1 0 0,0 0 0 16,-7 0-1-16,-6-2 0 15,-7-1 0-15,-12 3-1 16,-12 2 1-16,-5 1-3 16,-15 2 2-16,-14 4-3 15,-8 2 0-15,-3-1 3 0,-3 2 2 16,2-2 0-16,7 0 2 15,5-3 4-15,9 2 5 16,8-6-7-16,12 1-2 16,1-6 5-16,18 3 0 15,11-6 4-15,13 2-4 0,6-3-1 16,4-3-2-16,6 0-1 16,4-2-2-16,-2 0-2 15,-3 0 2-15,-2 0-21 16,-6 0-46-16,-9-6-101 15</inkml:trace>
  <inkml:trace contextRef="#ctx0" brushRef="#br0" timeOffset="138903.63">924 11808 608 0,'-7'-23'78'16,"-1"2"6"-16,3 1-14 16,0 5-13-16,5 3-22 15,-2 5-10-15,2 3-8 16,0 4-7-16,5 11-8 16,7 13-5-16,0 11 2 0,6 13 1 15,6 14 2-15,-3 8-1 16,1 2-1-16,0-2 0 15,-3-2-2-15,-1-7-8 16,-4-11-13-16,-3-13-6 16,-5-8-16-16,-3-13-15 15,-3-13-21-15,-2-3-55 16,-8-18-71-16</inkml:trace>
  <inkml:trace contextRef="#ctx0" brushRef="#br0" timeOffset="139575.61">861 11838 645 0,'-21'-42'94'16,"5"2"-54"-16,9 6 1 16,7 4-2-16,3 7-11 15,18 8-19-15,14 10-5 16,6 5-2-16,5 9 2 0,3 16-4 16,-1 9 0-16,-9 3-2 15,-7 6-5-15,-15-2-19 16,-7-3-17-16,-10-6 4 15,-2-7-22-15,-14-4 11 16,-6-9 10-16,1-10 9 16,-1-2-1-16,4-3 19 0,4-13 15 15,9-1 12 1,5-5 21-16,1 2-3 0,17 2 8 16,5 2 2-16,10 3-9 15,4 8-13-15,7 5-4 16,-1 0-9-16,2 13 0 0,-6 7 1 15,-7 6-5-15,-8 3-2 16,-12 1-1-16,-10-1 0 16,-2 0 5-16,-12-10-4 15,-10-5 0-15,0-9 3 16,1-5 2-16,3-8-3 16,4-13 28-16,9-9-7 0,5 1-15 15,7-9-10-15,20 3-4 16,9 4-10-16,8 6-12 15,5 6-9-15,-6 11 0 16,-6 4-50-16,-8 4-20 0,-11 6 38 16,-11 6 18-16,-7 4 44 15,0 0 9-15,-8 1 30 16,-3-2 26-16,3 2 9 16,3 2-11-16,5-1-16 15,0 2-12-15,5-1-11 0,12-4-8 16,0 2-4-16,5-6-3 15,0-4-2-15,-5-4 1 16,-4-3 0-16,-2-10 6 16,-9-8-1-16,-2-1 13 15,-2-5 4-15,-10-2-14 16,0 2-5-16,-2 4-6 0,6 3-11 16,6 4-22-16,2 5-40 15,14 2-99-15,9 5-203 16</inkml:trace>
  <inkml:trace contextRef="#ctx0" brushRef="#br0" timeOffset="139975.71">1957 11861 595 0,'-6'-8'106'0,"-10"-4"-71"16,-2 7 31-16,-3 4-50 15,-4 1-4-15,1 0-11 0,2 8 1 16,5 7-4-16,4 3-1 15,8 3 1-15,5 0 1 16,0-1-5-16,11-4-9 16,5-4 6-16,4-6 1 15,-1-6 1-15,5 0 6 0,-1-14 3 16,-7-8-2-16,0-4 2 16,-5-6 1-16,-3-10 3 15,-5-2 5-15,-3-4-3 16,0 1 8-16,0 1 2 15,-6 5 4-15,-3 10 7 16,1 11-6-16,1 7-5 0,3 8-11 16,0 5-2-1,4 6-9-15,0 16-5 0,0 8 7 16,11 13 1-16,3 7 0 16,6 0 0-16,2 5-6 15,1-3-19-15,2-7-21 0,-3-3 10 16,3-10-25-16,-1-10-57 15,0-12-59-15</inkml:trace>
  <inkml:trace contextRef="#ctx0" brushRef="#br0" timeOffset="140293.04">2188 11816 653 0,'-5'-10'76'0,"0"3"-57"15,5 7 30-15,0 0-35 16,0 11-17-16,3 7 2 15,6 3 1-15,4 4 0 0,-1-2 1 16,3-4-1-16,-1 0 0 16,0-11-9-16,-1-7-4 15,-1-1 10-15,-2-8 10 16,-3-12-4-16,0-2 6 16,-3 0 7-16,-3-3-2 0,1 4 12 15,-2 5-1-15,0 3-6 16,0 6-7-16,0 7-7 15,5 0-8-15,3 11-9 16,1 4 8-16,3 7 1 16,5 1-17-16,3 4-24 0,-1-4-7 15,6-2-71-15,1-10 10 16,-3-5 6-16,1-6-147 16</inkml:trace>
  <inkml:trace contextRef="#ctx0" brushRef="#br0" timeOffset="140677.31">2594 11819 472 0,'0'-22'101'0,"0"7"-20"16,0 2 5-16,-3 8-34 16,-3 5-32-16,-1 3-19 15,2 15-8-15,-1 5 3 16,1 5 2-16,5 4 0 16,0-1-2-16,5-4-27 0,8-4 8 15,7-6 5-15,1-4-2 16,4-9 13-16,4-4 6 15,-2-4-33-15,2-11-11 16,-4-9-3-16,-2-5 0 16,-5-6-32-16,-4-8-18 0,-6-5 42 15,-4-1 43-15,-4 2 43 16,0 2 88-16,-12 7 0 16,2 10-23-16,-1 9-5 15,0 6-20-15,4 8-32 0,2 5-23 16,1 1-11-16,4 16-7 15,0 3-1-15,0 10 8 16,6 7-1-16,4 4-2 16,1 1 0-16,2 3-1 15,-3-3-1-15,0 0-22 16,-3-9-64-16,-6-6-27 16,-1-7-11-16,0-14-249 0</inkml:trace>
  <inkml:trace contextRef="#ctx0" brushRef="#br0" timeOffset="140943.93">2755 11821 669 0,'12'-13'58'15,"8"2"-58"-15,9 2 11 16,6 4-3-16,5 4 1 16,-3-2-8-16,1 2-3 15,-2 1-8-15,-10 0-34 16,-5 0 11-16,-8 0 29 0,-6 0 5 15,-6 0 7-15,-1 0 24 16,0 0 0-16,0 5-6 16,0 4-9-16,0 0-8 15,0 4-5-15,0-3-3 16,0 1-1-16,0-6-1 0,0-2-50 16,0-3-39-16,-8 0 6 15,-5-11-89-15</inkml:trace>
  <inkml:trace contextRef="#ctx0" brushRef="#br0" timeOffset="141610.51">2982 11736 66 0,'-8'-26'370'0,"1"3"-292"16,7 5-63-16,10 3-12 16,9 8-4-16,13 7-17 15,7 0-13-15,4 4-46 16,-6 7-54-16,-1-1 7 16,-7 1 106-16,-13 0 43 15,-9-1 54-15,-7-3 42 0,0 1-9 16,-8 2-18-16,-3 2-35 15,0-2-20-15,4 6-19 16,2 2-11-16,5 0-8 16,0 0 1-16,1-4-2 15,8 0 0-15,0-3-31 16,0-7-6-16,-2-4-2 0,-3 0 2 16,-2-6 24-16,-2-11 12 15,0 0 19-15,0-6 23 16,0 1 13-16,0-1 6 15,0 5-11-15,6 2-27 16,4 8-11-16,2 4-8 0,3 4-4 16,3 7-2-16,2 9 3 15,-5 2-3-15,0 5 2 16,-3 0-1-16,-3-1-4 16,-4-5 1-16,-2-4 0 15,-3-4-1-15,2-6-4 0,-2-3 9 16,5 0 8-16,2-5 3 15,3-10-8-15,5 0-1 16,5-3 0-16,1-2 1 16,5 3-1-16,-3 0-1 15,-1 7-3-15,-5 2-5 16,-2 4-10-16,-6 1 2 0,-4 3 11 16,-1 0 5-16,-4-1 0 15,0-1 2-15,0-3-1 16,0-2 2-16,0-4-2 15,3-1 6-15,2-5 8 0,3 1 10 16,3 2-2-16,1 2-9 16,1 2 11-16,1 7-14 15,3 3-8-15,-5 3-1 16,-1 14-2-16,0 4-2 16,-6 8 2-16,-3 4 1 0,-2 1-3 15,0 4 4-15,-13 0-3 16,-3-2-5-16,-10 2-22 15,-8-6-71-15,-8-4-58 16,-11-6-314-16</inkml:trace>
  <inkml:trace contextRef="#ctx0" brushRef="#br0" timeOffset="142237.57">1092 12277 572 0,'-6'0'30'0,"6"0"2"16,6 0 23-16,20-5-41 15,14-1 10-15,18 1 8 16,15-2-2-16,15 0-7 0,16 0-4 16,8-1-7-16,15 3 0 15,2 0-7-15,8-1 0 16,1 1 0-16,-4-1-3 15,1-2 2-15,-7 1-3 16,-3-3 1-16,-8 2-1 16,-6 0-1-16,-4-6 2 0,-9 4-1 15,-6-1-2-15,-6 0 1 16,-9 3 2-16,-5-2-2 16,-9 1-1-16,-11 3 1 15,-9 0 0-15,-9-1 1 16,-8 1-1-16,-13 1 0 0,-3 0-5 15,-8-4-32-15,-2-6-108 16,-12-7-377-16</inkml:trace>
  <inkml:trace contextRef="#ctx0" brushRef="#br0" timeOffset="146854.81">4602 11786 525 0,'0'-22'96'16,"-1"-1"-22"-16,1 4 3 15,0 3-13-15,0 9-23 16,1 4-17-16,8 3-15 16,3 7-7-16,7 16-2 15,6 7 3-15,2 11 2 0,7 11-1 16,-2 9-3-16,2 8-1 16,0-1 1-16,-1-1-2 15,-5-8 3-15,-2-10-1 16,-1-10-2-16,-4-16 1 15,-1-14 1-15,-4-9-1 16,0-9 3-16,3-18 2 0,-2-14-1 16,1-10-2-16,0-9-1 15,2-5 1-15,-3-3-3 16,0 2 2-16,-7 6-3 16,-2 10-2-16,-8 8-4 15,-6 14-9-15,-13 8-23 16,-13 13-5-16,-7 7-30 0,-5 5-51 15,-5 13-50-15,1 4-144 16</inkml:trace>
  <inkml:trace contextRef="#ctx0" brushRef="#br0" timeOffset="147004.87">4672 11947 331 0,'0'4'275'0,"7"-4"-198"15,20-4-10-15,11-8-14 16,11-3-12-16,8 1-21 15,8-4-13-15,-1 8-5 0,-6 0-4 16,-10 3-56-16,-16 6-114 16,-14 1-196-16</inkml:trace>
  <inkml:trace contextRef="#ctx0" brushRef="#br0" timeOffset="147531.84">4808 12008 611 0,'-15'12'56'16,"-2"3"-27"-16,10 0 1 15,7 5 9-15,2-2-11 16,16-2-18-16,8-6-4 16,9-8 23-16,3-2-7 0,3-12-13 15,-2-10-6-15,-4-10-1 16,-11-2 0-16,-9-3-1 16,-15-1-3-16,-5 5-4 15,-22 4-3-15,-9 4-1 0,-8 11 5 16,5 7 3-16,5 7 3 15,5 2 4-15,14 10 4 16,15 6-7-16,15 2-3 16,21-1 0-16,15-1-1 15,10-4-16-15,0-6-63 16,-8-5-96-16</inkml:trace>
  <inkml:trace contextRef="#ctx0" brushRef="#br0" timeOffset="147924.25">2743 12632 654 0,'5'0'105'16,"2"0"-80"-16,-2 2-7 15,4 7 17-15,1 7-6 0,3 2-15 16,1 3-7-16,4 4-1 16,0 3-5-16,0-1 0 15,2-4-3-15,-1 1-31 16,1-14-42-16,-6-6-60 16,-2-4-93-16</inkml:trace>
  <inkml:trace contextRef="#ctx0" brushRef="#br0" timeOffset="148101.54">2953 12521 286 0,'17'-7'387'15,"2"5"-351"-15,5 2-13 0,5 11 16 16,5 10 1 0,-4 6-26-16,-3 11-8 0,-8 6-3 15,-7 8-3-15,-12 1-5 16,-13 1-32-16,-20-4-61 15,-9-7-68-15,-16-13-125 0</inkml:trace>
  <inkml:trace contextRef="#ctx0" brushRef="#br0" timeOffset="148294.29">2429 12571 744 0,'-9'2'46'16,"0"18"-49"-16,5 12 2 16,4 12 4-16,0 12 0 0,17 8-2 15,17 4-2-15,15-4-9 16,17-7-83 0,13-14-86-16</inkml:trace>
  <inkml:trace contextRef="#ctx0" brushRef="#br0" timeOffset="148784.87">3659 12632 691 0,'-10'-25'63'0,"-2"7"-8"15,7 4-4-15,5 6-3 16,0 8-28-16,2 0-18 0,15 15-6 15,3 12 4-15,8 10 0 16,4 13 0-16,2 12 0 16,0 8 2-16,-1 2-3 15,-5-1 1-15,-1-9 0 16,-7-10-2-16,-2-13 2 0,-5-13 1 16,-3-14-1-16,0-12 1 15,-3-5 0-15,-2-19 10 16,4-13-2-16,0-8-2 15,2-12-4-15,1-7-2 16,3-2-1-16,-3 0 1 0,5 7-4 16,-9 7-15-16,-4 15-15 15,-4 8-42 1,-16 13-102-16,-14 14-266 0</inkml:trace>
  <inkml:trace contextRef="#ctx0" brushRef="#br0" timeOffset="148922.07">3666 12858 684 0,'0'0'71'0,"24"-10"-34"16,15-8-15-16,19-5-6 15,15-4-10-15,10 0-6 16,12 2-15-16,2 2-119 0,-2 2-154 16</inkml:trace>
  <inkml:trace contextRef="#ctx0" brushRef="#br0" timeOffset="149354.57">4620 12603 33 0,'-5'-21'600'0,"1"5"-507"16,1 5-12-16,3 4-23 15,0 7-11-15,0 0-27 16,3 9-19-16,6 9-2 0,6 12 5 16,2 11 3-16,3 11-2 15,2 10-2-15,1 6 0 16,0 5-2-16,-1-1-1 16,-3-6 0-16,1-8-1 15,-6-9-14-15,-1-13-7 0,-4-10-15 16,-4-12-22-16,-5-10-34 15,0-4-55-15,0-18-98 16</inkml:trace>
  <inkml:trace contextRef="#ctx0" brushRef="#br0" timeOffset="149565.91">4715 12764 660 0,'-4'-21'45'0,"4"3"-6"16,9 5 9-16,11 8-25 15,7 5 11-15,4 0-20 0,-1 9-8 16,-1 8 1-16,-12 7-5 16,-7 1-4-16,-10 3 0 15,-18 3-5-15,-11-7-20 16,-7 1-8-16,-3-3-24 16,3-7-24-16,9-9-32 15,11-2-169-15</inkml:trace>
  <inkml:trace contextRef="#ctx0" brushRef="#br0" timeOffset="150184.43">5695 12637 60 0,'0'-18'495'16,"0"4"-436"-16,-3 0 0 16,-9 3 4-16,-5 4-13 15,-3 5-23-15,-2 2-15 16,-6 0-4-16,-4 14-3 16,-2 6-2-16,-3 9 2 0,3 6-2 15,0 7 3-15,7 2-3 16,10 2 0-16,7 1-3 15,10-6 1-15,10-3-1 16,15-5-1-16,15-6 2 0,2-7-1 16,12-6 1-16,2-7-6 15,4-7-16-15,-5 0-14 16,-5-3-17-16,-6-8-26 16,-14-7-14-16,-12-3-79 15</inkml:trace>
  <inkml:trace contextRef="#ctx0" brushRef="#br0" timeOffset="150335.21">5415 12865 585 0,'-3'0'23'16,"6"-3"-15"-16,28-4 5 0,18 0-12 16,15-2 1-16,11-2-52 15,10-1-43-15,0-3-54 16,-3 1-195-16</inkml:trace>
  <inkml:trace contextRef="#ctx0" brushRef="#br0" timeOffset="150856.44">6333 12579 638 0,'-9'-10'45'0,"-7"2"-14"15,-4 4 23-15,1 4-28 0,-5 2-8 16,1 12-15-16,-3 7-3 15,7 8 0-15,2 9 3 16,4 4-1-16,7 6-3 16,6-1 3-16,0-2-4 15,11-6 3-15,12-6-4 16,6-11-3-16,3-6 5 0,8-7-1 16,2-9-1-16,6 0 3 15,-1-9-5-15,2-11-7 16,0-5-3-16,-4-5 2 15,-4-7 12-15,-6-6 1 16,-8-4 1-16,-10-1 1 0,-13 0 4 16,-6 5-2-16,-23 8-1 15,-13 6 3-15,-13 11-5 16,-4 7 0-16,0 11-1 16,-3 4 1-16,4 14 2 0,8 8 0 15,4 7-7-15,13 1 5 16,12 1 2-16,7-1-1 15,10-4-2-15,17-3 0 16,10-9 2-16,12-2 1 16,6-7-1-16,7-2 1 15,-2-3-3-15,-2 3 2 16,-2 0 0-16,-11 2-2 0,-4 4 0 16,-4 2 2-16,-5 5 5 15,-5 3-4-15,-2 1-1 16,1 2-2-16,-3 3 0 15,-3-6-27-15,1-3-50 0,2-6-106 16</inkml:trace>
  <inkml:trace contextRef="#ctx0" brushRef="#br0" timeOffset="151002.22">7012 12971 650 0,'0'0'160'16,"-3"0"-126"-16,-14 12-23 15,-2 15-8-15,-10 10-1 16,-10 16-4-16,-8 7-121 16,-4 10-578-16</inkml:trace>
  <inkml:trace contextRef="#ctx0" brushRef="#br0" timeOffset="153043.12">8495 12532 619 0,'4'-9'74'0,"-3"3"-14"16,-1 3-17-16,2 3 8 16,-2 2-22-16,0 12-24 0,-9 8-1 15,-6 8 3-15,-4 11 0 16,-4 9-2-16,-6 9-2 15,2 2-1-15,2 1-2 16,2 0 0-16,5-12-5 16,7-9-6-16,3-10-7 15,8-13-13-15,3-11-7 0,13-7-28 16,5-13-56-16,5-13-44 16</inkml:trace>
  <inkml:trace contextRef="#ctx0" brushRef="#br0" timeOffset="153292.06">8590 12589 473 0,'0'-12'201'0,"0"4"-146"15,-2 3-6-15,2 5-8 16,0 0-12-16,2 7-19 0,9 7-10 16,5 6 8-16,6 7 7 15,4 3-3-15,6 8-7 16,-3 1-1-16,4 2-4 15,-5 2 1-15,-1-1 0 16,-5-2-1-16,-3-6 0 16,-4-2 0-16,-3-7-5 0,-5-7-8 15,-4-5-26-15,-3-5-31 16,-2-6-66-16,-11-2-82 16</inkml:trace>
  <inkml:trace contextRef="#ctx0" brushRef="#br0" timeOffset="153463.4">8356 12887 624 0,'0'-7'66'0,"8"-4"-46"0,21 4-19 16,15-2 14-16,18 4 6 15,6-2-17-15,8 3-23 16,-5 0-88-16,-3 3-114 15</inkml:trace>
  <inkml:trace contextRef="#ctx0" brushRef="#br0" timeOffset="153812.84">9032 12903 579 0,'0'-5'73'15,"0"0"-29"-15,0 2 27 0,0 3-23 16,4 0-2-16,1 5-30 16,0 7-8-16,2 8 5 15,2 8 3-15,1 7-6 16,-2 8-5-16,-1 4 6 15,0 5-8-15,-2-1 1 16,0-4-4-16,0 1 0 0,2-11 0 16,0-2 1-16,3-13-3 15,-1-4-3-15,-4-6-9 16,2-5-11-16,-1-4-25 16,-1-3-26-16,0 0-80 15,-1-10-79-15</inkml:trace>
  <inkml:trace contextRef="#ctx0" brushRef="#br0" timeOffset="154075.99">9064 13110 573 0,'0'-20'42'15,"0"4"-10"-15,9 4 7 16,11 0 10-16,3 6-22 15,4 2-18-15,-1 4-2 16,1 0 8-16,-7 10-5 0,-6 2-8 16,-7 4-1-16,-7 2-1 15,-4 1-3-15,-13 1-11 16,-3-2-16-16,-7-2-20 16,1-3-3-16,1-5 0 15,6-4-15-15,6-4-74 0,7 0-100 16</inkml:trace>
  <inkml:trace contextRef="#ctx0" brushRef="#br0" timeOffset="154360.73">9335 12980 165 0,'4'-9'513'0,"-4"3"-445"15,0 1-22-15,0 5-2 16,1 0-8-16,1 9-22 15,3 9-12-15,0 9 1 16,-2 9 4-16,2 6-1 0,1 10-2 16,-1 1-2-16,-3 1 1 15,4 1-3-15,-3-7 1 16,1-2-1-16,-1-8 0 16,1-4 1-16,1-9-3 0,-2-7-8 15,2-4-4-15,-2-5-13 16,-1-4-15-16,-2-5-23 15,0 0-30-15,0-13-13 16,0-2-114-16</inkml:trace>
  <inkml:trace contextRef="#ctx0" brushRef="#br0" timeOffset="154621.96">9339 13182 654 0,'0'-13'33'0,"8"4"-9"15,5 6 12-15,9 3 9 16,4 3-28-16,-4 13-8 16,2 2-2-16,-6 6 3 0,-7-2-10 15,-11 3-1-15,-7-3-7 16,-15-1 1-16,-12-7-27 15,-7-3-12-15,-3-5-6 16,0-6-24-16,8-6-77 0</inkml:trace>
  <inkml:trace contextRef="#ctx0" brushRef="#br0" timeOffset="155204.69">9610 12605 421 0,'-5'-4'119'0,"0"-1"-59"16,3 3 7-16,2 1-7 15,5-1-15-15,13 2-28 16,7 0-4-16,9 0 8 16,9-2-3-16,10 2 1 15,3 0-2-15,12 0-2 16,-2 0-7-16,7 0-5 0,5 0 0 16,-1 0-1-16,-3 2-1 15,-4 1-1-15,-6-3 0 16,-10 4 0-16,-9-2 2 15,-11-1-2-15,-7-1-1 16,-9 0 0-16,-9 0-1 0,0 0 4 16,-8 0-3-16,-1 0-1 15,0 0-1-15,0 0 1 16,0-1-7-16,0-1-10 16,0 0-9-16,0-1-18 15,0-3-53-15,-1-2-40 16,-8-2-248-16</inkml:trace>
  <inkml:trace contextRef="#ctx0" brushRef="#br0" timeOffset="155429.4">10492 12461 625 0,'0'-2'81'16,"0"2"-42"-16,0 0-3 15,10 10 1-15,9 10-2 16,-2 5-11-16,5 5-12 15,2 6-1-15,-5 1-5 0,-6 1-1 16,-8-2-6-16,-5 0 1 16,-17-6-3-16,-13-5-11 15,-9-6-18-15,-2-1-1 16,-8-5-21-16,6-10-27 16,2-3-39-16,14-10-169 15</inkml:trace>
  <inkml:trace contextRef="#ctx0" brushRef="#br0" timeOffset="155999.37">11483 12337 459 0,'0'-8'82'16,"0"-1"-27"-16,0 1 15 16,-3 3-7-16,-6 0-13 15,-3 3-33-15,-3 0-3 16,-4 2 2-16,-4 2-5 15,0 10-4-15,-4 6 3 0,0 6-2 16,0 4-3-16,0 6-1 16,3 5 0-16,4 0-2 15,3 1 1-15,10-3 0 16,5-1-3-16,2-4-2 16,14-2 4-16,10-6-4 0,6-1 4 15,8-6-5-15,2-2 1 16,4-6-10-16,-1-4-2 15,4-3-13-15,-4-2-23 16,-4 0-30-16,-12-6-36 0,-3-6-90 16</inkml:trace>
  <inkml:trace contextRef="#ctx0" brushRef="#br0" timeOffset="156228.37">11249 12580 242 0,'-14'-1'338'15,"7"-3"-286"-15,4 2 11 16,3 0-10-16,10 2-18 0,12 0-13 16,9 0-7-16,8-2 3 15,12 0-10-15,0 1-7 16,8-1 0-16,-1-3-17 15,-6-6-114-15,-6-3-206 16</inkml:trace>
  <inkml:trace contextRef="#ctx0" brushRef="#br0" timeOffset="171228.29">2612 14146 398 0,'0'-9'223'15,"-1"1"-193"-15,-6 0 20 16,-3 3 20-16,1 5-30 0,-3 0-18 15,-3 2-11-15,1 12-3 16,-4 4 1-16,2 5-1 16,0 5-2-16,2 5 0 15,2 2 0-15,5 5-2 16,7-5-4-16,0-1 0 16,9-2 1-16,11-9-2 0,6-3 1 15,4-4-3-15,6-7-12 16,7-5-24-16,2-4-35 15,1-4-78-15,0-10-196 16</inkml:trace>
  <inkml:trace contextRef="#ctx0" brushRef="#br0" timeOffset="171641.34">2831 14209 558 0,'-7'-11'64'0,"6"0"-25"15,1 3 33-15,14-2-18 16,6 2-26-16,5 2-18 0,2 3 0 16,4 3 9-16,-5 0-9 15,-4 7-7-15,-6 7-3 16,-11 4 0-16,-5 2-3 15,-5 6 2-15,-15 1 0 16,-5 0-3-16,-6-2 4 16,2-5 0-16,4-3 1 0,2-4 0 15,9-6 1-15,1-4-1 16,10 1 2-16,3-4-1 16,0 0 0-16,12 0-4 15,6 0 3-15,8 0 2 16,2-4-2-16,7 1 0 0,0-4-1 15,3-1 0-15,-4 1-1 16,3 0-30-16,-3-1-19 16,-3-5-61-16,-4-1-22 15,-3-4-191-15</inkml:trace>
  <inkml:trace contextRef="#ctx0" brushRef="#br0" timeOffset="171835.8">3205 14116 302 0,'-11'-5'412'0,"4"-1"-354"0,3 4-5 16,4 2-12 0,11 2-28-16,11 9 4 0,4 7 4 15,6 5 0-15,5 4-6 16,-4 5-4-16,-6 2-4 16,-15 5-5-16,-12 6-2 15,-12 3-3-15,-29 0-21 0,-16 2-58 16,-16-9-139-16</inkml:trace>
  <inkml:trace contextRef="#ctx0" brushRef="#br0" timeOffset="188436.46">16047 11032 232 0,'-5'-13'-26'0,"4"5"-27"15</inkml:trace>
  <inkml:trace contextRef="#ctx0" brushRef="#br0" timeOffset="195755.1">3797 14050 248 0,'0'-5'247'0,"-2"1"-204"15,1 0 13-15,1 3 3 16,0-1-3-16,0 2-18 16,0 0-22-16,8 3-1 0,4 8 9 15,3 5-8-15,4 6 1 16,3 6-3-16,-2 10-5 16,4 6-4-16,-2 8-2 15,0 1 0-15,-3-3-2 16,1-3 0-16,-3-8-1 0,-2-8-1 15,-1-12 2-15,-2-8-2 16,0-8-1-16,-1-3 10 16,0-5 12-16,-1-16 0 15,1-10-5-15,0-10-4 16,1-9-2-16,-2-7-3 0,2-2-3 16,0 1-1-16,-1-2-2 15,0 14 1-15,-2 5-1 16,-2 11 0-16,-5 8 0 15,-2 12-3-15,0 4-19 16,-5 6-19-16,-8 9-26 0,-6 9-95 16,-5 2-91-16</inkml:trace>
  <inkml:trace contextRef="#ctx0" brushRef="#br0" timeOffset="195923.34">3733 14278 679 0,'-2'0'75'0,"-16"2"-48"16,24-2 6-16,31-9-17 16,15-3-1-16,17 1-8 15,5-1-9-15,11 2 3 16,-2 3-43-16,-4 1-111 0,-4 0-168 16</inkml:trace>
  <inkml:trace contextRef="#ctx0" brushRef="#br0" timeOffset="199082.24">4489 14096 543 0,'-4'-16'55'0,"-1"4"5"16,5 3 12-16,0 7-14 16,9 2-44-16,3 6-8 15,5 10-2-15,0 7 7 16,5 7 2-16,3 9-3 15,-1 4-3-15,-3 6-2 0,1 2-2 16,-2 1-3-16,-3-4 2 16,-2-5-1-16,-3-6-1 15,1-3 0-15,-4-9 1 16,-2-5-2-16,-2-7-2 0,-1-3-14 16,2-6-7-16,-1-4-16 15,0 0-44-15,-3-13-22 16,0-5-112-16</inkml:trace>
  <inkml:trace contextRef="#ctx0" brushRef="#br0" timeOffset="199317.64">4625 14286 550 0,'-14'-23'58'16,"7"-3"-12"-16,7 10 13 15,4 2 10-15,16 5-36 16,9 4-23-16,8 5-5 0,2 0 10 15,-3 10-6-15,-4 8-5 16,-8 2-3-16,-10 3-2 16,-14 4-3-16,-4-2-8 15,-19 2-3-15,-10-4-16 16,-2-3-9-16,-5-3 1 16,6-2-4-16,7-8-18 0,11-4-49 15,12-1-208-15</inkml:trace>
  <inkml:trace contextRef="#ctx0" brushRef="#br0" timeOffset="199475.67">5107 14457 700 0,'1'11'65'16,"-1"-1"-43"-16,-10 5 12 15,-3 4 3-15,-1 2-26 16,1 6-12-16,2-4-22 0,6-2-52 15,5-11-182-15</inkml:trace>
  <inkml:trace contextRef="#ctx0" brushRef="#br0" timeOffset="200215.47">5451 14303 415 0,'2'-12'105'0,"-2"-1"-72"15,0-2 23-15,-2-4 4 16,-3 1-18-16,-5-1-20 15,-7-1-7-15,0 8 2 16,-7 0-4-16,-1 4-8 0,-6 6-1 16,-1 2-2-16,3 6-3 15,0 10 1-15,6 0-1 16,5 2 1-16,10-1-1 16,7-2-1-16,1-3 0 15,13-4 1-15,6-5 2 0,6-3-2 16,4 0 2-16,0-11-2 15,0-3 1-15,-4 0 2 16,0 0-3-16,-6-1 3 16,-4 5 1-16,1 4 11 15,-5 3-5-15,-2 3 1 0,0 3-9 16,-2 13 0-16,1 7-1 16,-3 6 1-16,0 1-1 15,0 6 2-15,0-4-2 16,2-2 0-16,-2-6 0 15,0-5-2-15,5-8 4 16,-2-4-2-16,-1-3 1 0,2-4 1 16,1 0 9-16,2-13 4 15,0-1-2-15,1-9-3 16,1 0-1-16,0-4-4 16,4 0-5-16,-3 2 0 15,1 5-19-15,2 8-36 0,-6 6-56 16,3 6-38-16,-4 0-132 15</inkml:trace>
  <inkml:trace contextRef="#ctx0" brushRef="#br0" timeOffset="200336.68">5792 14418 269 0,'6'19'242'16,"-2"-1"-186"-16,-1 2 1 16,1-4-2-16,-2 5-13 15,-1-1-37-15,-1 5-25 16,0-6-84-16,0-3-296 15</inkml:trace>
  <inkml:trace contextRef="#ctx0" brushRef="#br0" timeOffset="200834.54">6087 14276 523 0,'-20'-13'81'16,"6"0"-50"-16,3 0 22 15,7 6 21-15,4 3-20 16,6 4-39-16,12 0-11 16,4 8 0-16,2 9 8 0,7 7-7 15,-3 6-1-15,-1 1-3 16,-5-1 0-16,-2-3 0 15,-7-4 0-15,-6-7-1 16,-4-7 1-16,-3-9-1 16,0 0 8-16,-5-16 14 0,-4-8-8 15,2-4-3-15,5-6-3 16,2-4-3-16,6 1-4 16,13 5-2-16,8 5-13 15,9 6-24-15,7 6-47 16,5 9-92-16,3 2-136 0</inkml:trace>
  <inkml:trace contextRef="#ctx0" brushRef="#br0" timeOffset="201120.55">6907 14146 507 0,'5'-19'134'0,"-4"-1"-92"16,-1 4 25-16,-6 7-13 15,-8 4-24-15,-4 5-22 16,-9 0-6-16,-4 10 0 0,2 12 6 16,-8 10-4-16,3 7-3 15,4 4 4-15,6 5-3 16,7 0-1-16,10-1-1 16,7-8 0-16,1-3 0 15,18-8 0-15,9-6-3 16,4-8-9-16,10-7-7 0,0-4-4 15,7-3-28-15,1-3-35 16,-5-13-24-16,-11-5-176 16</inkml:trace>
  <inkml:trace contextRef="#ctx0" brushRef="#br0" timeOffset="201260.27">6687 14301 634 0,'-16'-5'45'15,"16"-2"-40"-15,10 0-6 16,28 1-2-16,14 1-10 0,14-2-87 16,10 0-152-16</inkml:trace>
  <inkml:trace contextRef="#ctx0" brushRef="#br0" timeOffset="202052.3">7569 14146 144 0,'0'-17'381'15,"0"-1"-335"-15,-4 3 10 16,-11 3 6-16,-2 3-18 16,-7 0-18-16,-5 9-13 15,-1 0-2-15,-2 5-2 0,-6 11-8 16,1 8 0-16,0 10 0 16,5 7 0-16,9 7-2 15,3 4 0-15,15 1 0 16,5-1-4-16,12-7-8 15,15-6 2-15,9-11 6 0,9-6 2 16,3-11-2-16,4-7 5 16,3-4-1-16,-1-3 1 15,-1-11 2-15,-6-8-2 16,-4-4-1-16,-9-8 2 16,-9-4 0-16,-11-1-3 0,-11-2-21 15,-10 2-20-15,-17 3-10 16,-14 9 9-16,-10 7 5 15,-10 8 18-15,-6 9 13 16,2 3 9-16,0 1 4 16,6 12 4-16,7 3 17 15,11 2-5-15,15-1-1 0,14 0-4 16,9-1-11-16,20-4 5 16,14-1 6-16,14-2 6 15,6 0-10-15,7 0-10 16,2 1-1-16,-3 7 6 15,-5 2 11-15,-8 4 13 0,-5 6-4 16,-10 3-10-16,-5 2-8 16,-10 0-4-16,-4-1-4 15,-4 0-1-15,-4-5-13 16,2-3-21-16,1-11-19 0,1-7-36 16,5-7-75-16</inkml:trace>
  <inkml:trace contextRef="#ctx0" brushRef="#br0" timeOffset="202182.22">8154 14654 733 0,'-13'18'56'16,"-10"15"-45"-16,-11 6-5 16,-6 9-9-16,-8 5-167 15</inkml:trace>
  <inkml:trace contextRef="#ctx0" brushRef="#br0" timeOffset="208834.62">9265 14123 639 0,'0'-12'64'0,"0"4"-8"15,0 1-13-15,0 4 8 16,-1 3-19-16,-3 2-22 15,-1 12-7-15,-6 11 7 16,-5 12-4-16,-4 11-2 0,-7 11-2 16,-4 7-1-16,4 4 2 15,5-2-3-15,-2-8 0 16,9-10-8-16,6-9-6 16,8-14-1-16,1-12-13 15,8-12-9-15,14-5-31 16,0-19-61-16,5-14-88 0</inkml:trace>
  <inkml:trace contextRef="#ctx0" brushRef="#br0" timeOffset="209090.43">9238 14155 509 0,'-8'-9'159'16,"1"4"-126"-16,2 3 20 15,5 2-4-15,15 4-31 16,7 10-8-16,7 6 5 15,5 3-2-15,0 9-4 16,2 5-4-16,-4 10-2 0,-3 3-1 16,-8 2-1-16,-1 1-1 15,-6-3 0-15,-1-6 0 16,-6-5 0-16,-1-11-1 16,-3-6-5-16,-3-11-10 15,0-4 0-15,-3-3-22 0,-12-4-43 16,-7 0-58-16,-4-7-150 15</inkml:trace>
  <inkml:trace contextRef="#ctx0" brushRef="#br0" timeOffset="209270.81">9007 14512 562 0,'-6'-7'49'0,"6"0"-16"16,11 0-5-16,18-2-3 15,9 2 0-15,12 0-18 16,9-3-6-16,2 5-1 0,4 2-1 16,-6 1-47-16,-5 2-76 15,-9 0-274-15</inkml:trace>
  <inkml:trace contextRef="#ctx0" brushRef="#br0" timeOffset="209599.37">9661 14468 613 0,'0'-8'80'0,"0"1"-30"16,0 5 14-16,0 2-19 15,0 0-12-15,0 7-25 16,5 10-6-16,0 8 9 15,0 7 2-15,0 9-6 0,2 6 0 16,-4 5-2-16,-1 4-3 16,-2-4 0-16,0-3-1 15,0-6-2-15,0-5 1 16,0-8-1-16,0-11-2 16,0-4-2-16,0-8-8 0,0-5-13 15,7-2-10-15,2-7-7 16,0-11-70-16,0-3-42 15,1-6-230-15</inkml:trace>
  <inkml:trace contextRef="#ctx0" brushRef="#br0" timeOffset="209875.17">9676 14589 493 0,'0'-11'78'16,"0"-2"-18"-16,2 3-1 15,13 3 12-15,-1 1-31 16,2 6-22-16,6 0-7 16,-3 6 6-16,-4 6-3 0,-4 6-4 15,-8-2-6-15,-3 5-1 16,-9-3-1-16,-12 4-4 15,-8-7-17-15,-5 1-11 16,-2-7-52-16,4-6-55 16,1-3-182-16</inkml:trace>
  <inkml:trace contextRef="#ctx0" brushRef="#br0" timeOffset="210572.73">9922 14607 519 0,'0'-13'83'16,"2"1"-50"-16,11 3 13 15,5 1 30-15,3 7-34 16,6 1-27-16,-1 5-8 16,1 12 6-16,-6 5-8 15,-3 9-2-15,-6 0-1 0,-7 4-1 16,-2-1 4-16,-3-8-7 15,-10-1-1-15,-3-11 6 16,-4-6 1-16,-2-8 3 16,2-4 4-16,5-14 11 15,4-7-1-15,8-8-10 16,0-4-11-16,20 0 1 0,12-1-5 16,9 4-22-16,10 1-37 15,3 1-125-15,4 5-455 16</inkml:trace>
  <inkml:trace contextRef="#ctx0" brushRef="#br0" timeOffset="211847.37">10492 14282 333 0,'-11'2'182'0,"2"0"-142"15,2-2 20-15,3 1-2 16,4 1-13-16,2-2-21 16,12 0-7-16,4 0 7 15,10 0-2-15,4 0-2 0,4 0-8 16,8 0 1-16,1 0-3 15,2 0-3-15,0 0 1 16,2 0-5-16,0 0 0 16,0 0 0-16,-3 0-2 15,0 0 1-15,-2 0 0 16,-3 0 0-16,1 0-2 0,-6 0 0 16,-4 0 0-16,-1 0 0 15,-4 0 0-15,-2 0 0 16,-1 2 1-16,-5-2-2 15,-1 0 1-15,-2 0 0 16,-1 0 0-16,-3 0 1 16,-3 0 0-16,-1 0-2 0,-1 0 2 15,-4 0-1-15,-1 0 1 16,-1-2-3-16,-1 0-5 16,0-1-7-16,0 1-8 0,0 0-16 15,-3-2-23-15,-2 3-27 16,0-5-3-16,1 3-62 15,-4-2-153-15</inkml:trace>
  <inkml:trace contextRef="#ctx0" brushRef="#br0" timeOffset="212353.29">11183 14087 411 0,'-7'-8'101'0,"2"2"-65"0,1 1 12 16,4 3 4 0,0 0-9-16,0 2-20 0,7 0-15 15,2 0 29-15,6 7-8 16,0 1-12-16,2 0-4 16,0 3 3-16,5 0-4 0,0 3-10 15,3 0 1-15,2-1-4 16,-2 0 2-16,2 1-1 15,-3-5 2-15,-1 1-2 16,-4-1 0-16,-2 0 0 16,-3-2 1-16,-3-3-1 15,-6 1 1-15,2-1-1 0,-5-1 3 16,2-1-3-16,-3 0 0 16,1 0 0-16,0 1 1 15,-1-1 2-15,-1-2-1 16,0 3-1-16,2-1 2 0,-2 2 1 15,0 0-2-15,0 1 1 16,0 2-2-16,-2 2 2 16,-4 2-1-16,-7 5 0 15,-5 5 1-15,-9 2-2 16,-7 2-1-16,-5 5 0 16,-7-1 0-16,-2 2-2 0,3-6-1 15,4-4 0-15,9-3 0 16,6-4 3-16,11-2-20 15,8-6-37-15,7-6-110 16</inkml:trace>
  <inkml:trace contextRef="#ctx0" brushRef="#br0" timeOffset="-212007.94">12106 13977 561 0,'2'-13'92'0,"-2"2"-71"16,0 5 66-16,0 2-37 15,0 4-3-15,0 0-30 0,0 5-15 16,0 10 4-16,-7 8 9 16,-2 5-9-16,-6 8-1 15,-1 5-1-15,-2 4 0 16,-5 3-5-16,2 4 1 16,-3-2 1-16,4 1-1 0,-1-2 1 15,5-5-3-15,2-6-12 16,6-6-15-16,2-9-19 15,6-9-10-15,7-11-47 16,8-3-46-16</inkml:trace>
  <inkml:trace contextRef="#ctx0" brushRef="#br0" timeOffset="-211697.26">12109 13975 640 0,'-1'-5'40'0,"1"1"-12"16,0 4 10-16,13 7-5 15,8 11 0-15,2 5-25 16,8 4 5-16,1 7 5 0,4-2-7 16,-4 7-3-1,-1-1-4-15,-8 7-3 0,1-1 1 16,-10 2-3-16,-5 1 2 15,-3-5-1-15,-3-2-1 16,-1-6-1-16,-2-6-6 16,0-6-2-16,0-10-9 0,0-1 4 15,0-8-20-15,0-3-35 16,0 0-2-16,0 0-8 16,0-12-120-16</inkml:trace>
  <inkml:trace contextRef="#ctx0" brushRef="#br0" timeOffset="-211482.41">11986 14339 625 0,'-18'-5'43'15,"10"1"-26"-15,8 2 37 16,3 2 1-16,16-2-36 15,13 2-17-15,9 0-2 16,6 0 1-16,9-1 0 16,2-3-36-16,0-1-99 0,-4-6-189 15</inkml:trace>
  <inkml:trace contextRef="#ctx0" brushRef="#br0" timeOffset="-210862.47">12542 14350 578 0,'0'-13'56'0,"0"6"7"15,0 5 15-15,0 2-43 0,6 4-18 16,3 14-9-16,1 7 12 16,4 10 0-16,-4 8-6 15,-1 5-1-15,-2 9-3 16,-3 0-4-16,-2 3-3 16,0-7-2-16,-2-5 1 0,3-8-2 15,-1-11 0-15,1-5 0 16,3-10 0-16,-3-3-9 15,2-8-10-15,1-3-13 16,1 0-18-16,-1-3-49 16,-1-12-41-16,-3-2-178 15</inkml:trace>
  <inkml:trace contextRef="#ctx0" brushRef="#br0" timeOffset="-210638.29">12611 14537 550 0,'0'-12'55'16,"0"-1"-13"-16,9 8 11 16,6 3 0-16,7 2-19 15,2 0-17-15,-4 10-1 16,-4 3-8-16,-9 3-6 16,-7 2 0-16,0 0-8 15,-16-2-24-15,-6 0-17 0,0-5 10 16,5-2 4-16,0-4-18 15,10-3-28-15,7-2-121 16</inkml:trace>
  <inkml:trace contextRef="#ctx0" brushRef="#br0" timeOffset="-210129.11">12956 14582 330 0,'3'-6'209'0,"1"-5"-190"15,1 1 8-15,2-5 25 16,-1 3-4-16,-2-4-29 16,-3 2-2-16,-1-2 17 0,-1 5-7 15,-13 4-13-15,2 5-6 16,-6 2-2-16,0 0-2 15,2 13-3-15,2 3-1 16,2 1 0-16,4 5-2 16,4-1 2-16,6-1-2 0,-2-5-8 15,9-1-8 1,4-7 7-16,1-7-2 0,1 0 2 16,0-2 7-16,2-7 3 15,-3-1 2-15,-1 2 0 16,-1 3 2-16,-1 5 5 0,0 0 3 15,-2 5-5-15,-1 9-3 16,4 10 2-16,-3 8-4 16,-4 0 0-16,2 4 0 15,-6 2 0-15,1-6-1 16,-2-8 1-16,0-7-1 0,0-7 1 16,5-10 8-16,2-1 22 15,3-20 1-15,5-7-18 16,2-11-3-16,7-2-3 15,-1-6-7-15,3 3-23 16,0 3-49-16,-4-1-134 16</inkml:trace>
  <inkml:trace contextRef="#ctx0" brushRef="#br0" timeOffset="-209670.79">13397 14047 556 0,'0'-15'63'0,"0"4"-13"0,0 4 19 16,0 7-10-16,0 0-31 15,-3 13-19-15,-4 8-8 16,-2 10 3-16,-2 3 2 16,-3 10-2-16,-1 2-3 15,1-1 0-15,1-2-1 0,4-2-1 16,2-10-15-16,5-7-9 16,2-11-29-16,2-8-36 15,7-5-9-15,6-12-119 16</inkml:trace>
  <inkml:trace contextRef="#ctx0" brushRef="#br0" timeOffset="-209420.63">13475 13997 580 0,'0'-17'71'0,"0"9"-10"16,0 4 10-16,3 4-40 15,6 7-22-15,6 13-7 0,1 3 0 16,7 9 6-16,1 4 1 15,-2 7-6-15,2-1-1 16,-2 3-3-16,-3-2 1 16,-3-1 1-16,-3-2-1 0,-2-8-1 15,-7-5-8-15,-4-4-2 16,0-9 2-16,-2-3-30 16,-10-6-46-16,-2-5-14 15,-7 0-51-15,-3-12-293 16</inkml:trace>
  <inkml:trace contextRef="#ctx0" brushRef="#br0" timeOffset="-209267.64">13286 14246 568 0,'0'-9'92'16,"2"1"-66"-16,19-2-4 0,8 5 14 15,13 2-2-15,6-1-27 16,6 4-6-16,2 0-2 15,3 0-67-15,-6 0-181 16</inkml:trace>
  <inkml:trace contextRef="#ctx0" brushRef="#br0" timeOffset="-208833.15">13803 14350 163 0,'-9'-4'426'0,"4"-1"-392"15,3 3 19-15,2 2 21 16,0 0-31-16,4 5-35 16,8 9-5-16,3 4 7 0,2 4 1 15,1 3-6-15,-2 3-5 16,-3-1 2-16,-4 0 0 16,-2-4-2-16,-5-7-4 15,0-2-1-15,-2-10 5 16,0-4 2-16,0-9 8 0,-6-8 0 15,3-7 4-15,3-6-6 16,0-1-1-16,0 1-3 16,13 0-1-16,1 5-4 15,6 5-16-15,1 6-31 16,4 5-94-16,-3 5-71 16</inkml:trace>
  <inkml:trace contextRef="#ctx0" brushRef="#br0" timeOffset="-208336.9">13818 14383 517 0,'-4'-3'87'0,"-2"-2"-35"15,6 5 42-15,0 0-32 16,0 1-32-16,3 12-23 16,2 5-2-16,2 7 14 15,0 9-3-15,-2 5-10 0,1 2-2 16,-1 3-2-16,1 3-1 15,-3-6 0-15,1-5-1 16,1-8-3-16,0-8-6 16,1-6-14-16,3-8-20 15,0-6-80-15,2-5-58 16,-1-10-303-16</inkml:trace>
  <inkml:trace contextRef="#ctx0" brushRef="#br0" timeOffset="-207714.06">13979 14515 455 0,'0'-10'25'0,"0"-2"11"15,0-3 10-15,0 1-5 16,0-2-15-16,0 0-15 15,0 2 19-15,-9-1-4 16,-4 6-6-16,-6 4-1 16,-10 5-9-16,-1 0-7 15,-8 7-2-15,1 11 0 16,0 1 1-16,5 5 5 0,6 1 1 16,9-2-2-16,6 0-6 15,9-3 1-15,2-3-1 16,15-6 0-16,8-4 0 15,8-7-4-15,-2 0-4 0,6-1-5 16,-2-8 10-16,-3-2 2 16,-3-1 5-16,-9 1 17 15,-2 2 7-15,-7 4 2 16,-4-1-8-16,-3 5-4 0,-2 1-5 16,0 1-5-16,0 12-9 15,0 3 1-15,-5 11 1 16,3 3-2-16,0 5 1 15,2 5 0-15,-1 2-3 16,-1 1-7-16,0 0-5 16,-1-6 2-16,-2-1-2 15,2-7 6-15,-1-5 2 0,1-6 2 16,1-5 4-16,2-8 1 16,0-5 1-16,0 0 7 15,0-11 7-15,7-8-10 16,6-6 11-16,1-7 2 0,4-7-4 15,3-4-3-15,6-3-3 16,0 3-6-16,2 3-3 16,-4 7-3-16,1 8-11 15,-7 5-28-15,-4 8-74 16,-5 1-142-16</inkml:trace>
  <inkml:trace contextRef="#ctx0" brushRef="#br0" timeOffset="-207202.92">14239 14458 580 0,'-7'-14'85'0,"2"0"-53"16,5 3 35-16,0 5-19 15,3 0-25-15,9 4-16 16,3 2-8-16,5 3 3 15,0 12 0-15,1 1-2 16,1 7 0-16,-3 2 1 16,-2 0-2-16,-5 0 0 15,-2 0 2-15,-5-1-1 0,-3-3 0 16,-2-5 0-16,0-2 1 16,0-3-1-16,-4-5 1 0,-1-6 2 15,-1 0 3 1,2-4 7-16,1-10 6 0,3-7-2 15,0-2-4-15,5-5-2 16,10-4-2-16,4 1-2 16,1 3-3-16,4 1-4 15,1 6-2-15,2 4-7 16,-1 5-30-16,-2 2-59 0,-4-3-326 16</inkml:trace>
  <inkml:trace contextRef="#ctx0" brushRef="#br0" timeOffset="-136757.32">17096 9687 595 0,'2'-9'33'0,"0"-2"-14"16,-1-5 29-16,1 0 1 16,-2-1-21-16,0-7-21 15,-3-1 1-15,-13 2 0 0,-6-1-6 16,-10 7 0-16,-2 5 1 16,-4 7-3-16,-5 5 2 15,7 6 1-15,4 14-1 16,10 6 0-16,8 3-2 15,10 5-1-15,4-2 0 16,16-4 1-16,9-2-2 0,8-10-1 16,7-9 3-16,1-7-1 15,0-4 1-15,-4-12-2 16,-3-4 5-16,-7-1-1 16,-5 2-1-16,-3 0 4 0,-7 6 6 15,-2 6 7-15,2 7-1 16,0 0-12-16,1 19-6 15,1 11 0-15,4 15 4 16,-2 13-4-16,2 16 2 16,-2 4-3-16,2 1 2 15,-2-6 0-15,0-11-20 0,-7-18 9 16,3-18 12-16,-5-15-1 16,-4-11 1-16,-1-11 19 15,-2-12-6-15,0-9-7 16,1-5-5-16,1-5-2 0,0 3-14 15,3 4-37-15,1 1-91 16,-2 7-96-16</inkml:trace>
  <inkml:trace contextRef="#ctx0" brushRef="#br0" timeOffset="-136187.34">17067 9551 316 0,'4'-12'197'0,"0"1"-138"16,-4 1 12-16,0 2-3 0,0 3-1 16,0 3-41-16,0 2-1 15,4 0-9-15,3 10-11 16,5 7-2-16,8 8 9 16,7 14 6-16,2 15-1 15,5 15-4-15,-2 17-5 0,0 18-1 16,-5 8-4-16,-5 4-1 15,-6-2 0 1,-4-10-2-16,1-14 1 0,-4-16-7 16,-4-21-4-16,1-15 5 15,-2-14-7-15,1-16-6 16,2-8-4-16,3-25-5 0,0-12-39 16,2-13-68-16,0-13-105 15</inkml:trace>
  <inkml:trace contextRef="#ctx0" brushRef="#br0" timeOffset="-135916.63">17197 9789 683 0,'-11'-38'31'0,"9"4"4"15,11 9 21-15,20 9-19 0,16 9-14 16,7 7-13-16,5 6-3 15,2 15 0-15,-3 11-3 16,-10 9-5-16,-18 7 1 16,-15-2-4-16,-13 1-20 15,-24-4 0-15,-17-7 1 16,-13-12 18-16,-5-6 5 0,-4-9 1 16,5-5-6-16,9-4-26 15,12-7-15-15,18-13-40 16,17-5-75-16</inkml:trace>
  <inkml:trace contextRef="#ctx0" brushRef="#br0" timeOffset="-135459.52">17413 9334 590 0,'-54'-18'19'0,"-2"8"3"16,2 10 10-16,2 0-2 16,-5 25-13-16,1 12-9 15,2 13 0-15,3 15 8 0,3 15 2 16,3 17-2-16,11 10-8 16,10 9 0-16,7 7-6 15,13-1 0-15,6-3-1 16,20-10 0-16,10-9-1 15,13-10-2-15,11-16 3 0,8-12-2 16,6-12 1-16,4-14-8 16,6-15-12-16,1-11 4 15,2-10 17-15,-2-12 1 16,-2-17-1-16,1-9-1 16,-4-10 1-16,-1-16 1 0,-6-4-1 15,-6-12 0-15,-12-10 1 16,-7-4 23-16,-12-8-11 15,-18-5 1-15,-14-2-6 16,-12-4-1-16,-32 5-5 16,-24 6-3-16,-23 11-15 15,-15 16-23-15,-12 22-5 0,-10 19-2 16,-9 15-69-16</inkml:trace>
  <inkml:trace contextRef="#ctx0" brushRef="#br0" timeOffset="-133214.42">23690 9739 602 0,'2'-20'21'0,"-2"-1"2"16,0-1 30-16,0 1 3 15,0 1-34-15,-4 4-16 0,-3 4 0 16,-5 3 14-16,-3 9-16 16,-4 0 1-16,-3 12-1 15,-2 10 0-15,1 6-4 16,4 2 0-16,2 2-1 16,12 1-6-16,5-8-11 0,0-4 7 15,17-9 8-15,3-8 1 16,9-4 1-16,0-5 2 15,5-12 0-15,-2 0-1 16,4-3 2-16,-5 6-1 16,-4 7 1-16,-2 7 1 15,-5 2 0-15,-4 19 5 0,-1 9-3 16,-3 10-1-16,-4 4-3 16,2 6-1-16,1-5-2 15,-3-8 3-15,0-8-1 16,3-11 2-16,-1-15-3 15,5-3 2-15,1-17 28 0,2-12-5 16,4-5-13-16,-1-5-8 16,1-1-5-16,-7 0-15 15,0 2-39-15,-5 4-104 16,-4 9-101-16</inkml:trace>
  <inkml:trace contextRef="#ctx0" brushRef="#br0" timeOffset="-132766.78">24015 9480 307 0,'-42'-40'244'15,"-9"5"-240"-15,-1 10 31 16,-3 8 23-16,1 10-5 15,1 7-27-15,2 12-2 0,4 14-7 16,3 18-1-16,6 7-3 16,8 11-2-16,8 9-6 15,13 12-4-15,9 1-1 16,2 3-2-16,16-1 2 0,11-6-15 16,5-5-6-16,5-14 14 15,7-13 5-15,4-11 2 16,2-12 2-16,7-12-2 15,2-11 0-15,0-2 3 16,2-17-1-16,4-9 1 0,-6-8-3 16,0-9 3-16,-4-9-2 15,-5-6 3-15,-7-10 0 16,-9-5 3-16,-11-4 4 16,-14 0-1-16,-11 0-4 15,-26 8-4-15,-15 6-9 16,-20 12-10-16,-9 11-2 0,-6 10-25 15,2 12-44-15,4 7-93 16</inkml:trace>
  <inkml:trace contextRef="#ctx0" brushRef="#br0" timeOffset="-121874.31">18208 10203 477 0,'-13'-18'78'0,"8"-4"-28"16,5-3 0-16,0-2-14 0,19-1 21 16,10 0-40-16,5 2-3 15,12 7-4-15,4 4 8 16,3 12-7-16,3 3-7 16,-2 11-3-16,-1 12 1 15,-4 7 0-15,-3 8-3 16,-9-1 1-16,-3-1 0 0,0-6 0 15,-1-4-7-15,2-13 2 16,5-9 4-16,5-4-1 16,6-14 2-16,8-13 1 15,9-3 0-15,3-8 0 16,5 4 0-16,3 2-1 0,-3 6 0 16,-3 10 0-16,-3 8-1 15,-11 8 2-15,-3 11-3 16,-2 12 1-16,-1 4 1 15,0 3-1-15,1 2 1 16,3-5-1-16,1-2-9 0,1-9 3 16,2-7 0-16,0-9 4 15,2 0 1-15,0-12 1 16,5-10 1-16,0 1-1 16,8-4 0-16,-3 1 2 15,2 7-8-15,-1 1 5 16,-7 11 0-16,-10 5-1 0,-9 3 3 15,-4 15-1-15,-10 5-1 16,-4 4 1-16,-1 0 1 16,2-2 0-16,-1-8-14 15,6-4-13-15,5-10 14 16,6-3 14-16,1-6 0 0,6-12 0 16,4-6 2-1,5-1 13-15,-1-2 9 0,7 3-17 16,-1 2-6-16,-1 6-2 15,-3 7 0-15,-3 7-1 16,-7 2 3-16,-6 7-3 0,-3 9 2 16,0 4 1-16,0 2-1 15,5-1-2-15,3-2-6 16,8-6-8-16,3-6 12 16,6-7 4-16,2-2-2 15,-2-12 1-15,2-4 1 0,-8-5 3 16,-2 0 6-16,-8 1 3 15,-6 3-5-15,-10 1-5 16,-4 4-1-16,-9 5-2 16,-4 5 0-16,-4 4-1 15,-1 0 1-15,2 0-1 0,2 4 0 16,4 3 1-16,2-4 0 16,1-3 1-16,3 0-1 15,-3 0 0-15,-5-3 1 16,-1-8 0-16,-6 2-2 15,-5-3-32-15,-6 3-25 0,-4 0-41 16,0 2-64-16,-2 3-160 16</inkml:trace>
  <inkml:trace contextRef="#ctx0" brushRef="#br0" timeOffset="-121589.49">23056 9839 583 0,'-1'-11'33'0,"1"4"-2"15,10 5 1-15,10 2 0 0,6 0 17 16,1 11-19-16,7-1-7 16,0 7-9-16,0 0-9 15,-2 3 3-15,-5-2-1 16,-3 2 0-16,-5-3-2 15,-7 1 1-15,-4 4-1 0,-8-3 0 16,-2 6 0-16,-20 5 1 16,-19 4-1-16,-18 11-3 15,-22 1-8-15,-21 1-58 16,-20-6-226-16</inkml:trace>
  <inkml:trace contextRef="#ctx0" brushRef="#br0" timeOffset="-119793.63">15686 10083 549 0,'-3'-2'30'15,"-1"2"8"-15,4 0 5 16,13 0-12-16,12 0 27 16,5 5-23-16,16-1-5 15,8 0-10-15,9-1-13 16,3 1 3-16,7 1-6 16,3-1-1-16,-3 1-3 0,2-3 0 15,-7 2 1-15,-7-4-1 16,-10 2-1-16,-5-2-4 15,-14 0 4-15,-10 0-1 16,-7 0 2-16,-6 0 0 0,-5-2 2 16,-2 0 0-16,-2 0 0 15,0-2 0-15,0 1-2 16,0-1 1-16,0 1 0 16,0-1-21-16,0 1-22 15,0-4-58-15,2-1-25 16,-2-2-76-16</inkml:trace>
  <inkml:trace contextRef="#ctx0" brushRef="#br0" timeOffset="-119580.03">16507 9945 501 0,'-5'-5'114'0,"2"2"-69"0,3 3 30 15,0 0-29-15,12 7-16 16,4 9-7-16,5 3-10 15,1 8 6-15,5 4-5 16,-7 1-5-16,-6 4-2 0,-9 1-4 16,-6 0-1-16,-30 5-2 15,-25-2-7-15,-29 2-40 16,-27-2-84-16,-27-4-189 16</inkml:trace>
  <inkml:trace contextRef="#ctx0" brushRef="#br0" timeOffset="-105859.88">18370 9425 624 0,'-2'-4'85'16,"2"4"-26"-16,0 0-18 0,0 0-32 15,2 11-2-15,3 7-6 16,4 7 14-16,-1 5 0 16,0 4-5-16,-1-1-4 15,0 5 0-15,0-6-3 16,3-3-2-16,-5-6-1 15,2-5-1-15,2-4-7 0,-4-5-16 16,3-7-10-16,1-2-62 16,-2-5-22-16,-4-12-68 15</inkml:trace>
  <inkml:trace contextRef="#ctx0" brushRef="#br0" timeOffset="-104329.16">18421 9471 170 0,'-3'0'370'0,"-1"-2"-342"16,4 2 0-16,6 0-20 15,7 0 11-15,8 0 8 16,4 2-19-16,7 2-3 16,2-3-2-16,6 1-2 15,5-2 0-15,-4 0-1 16,4 0-2-16,1 0 5 0,5 0 3 15,5 0 12 1,5 0 1-16,4-3-12 0,6-4-5 16,7 3-1-16,-2-2 0 15,9 3 0-15,-2-2 1 16,-1 1-7-16,8 1 10 0,-4-1-3 16,4 3-2-16,3-3 3 15,1 2 1-15,3 0 3 16,1 0 0-16,2-1-2 15,2-1-4-15,3 2 0 16,3-1 0-16,1 1-1 16,3-1 2-16,2-1-2 0,-2 2 0 15,2 2 0-15,1-2 0 16,-6 2 0-16,4-2 0 16,-6 2 1-16,2 0-1 15,-6 0 0-15,2 0 1 16,-5 4-2-16,-1 1 2 0,-6-1 0 15,-3 0 0 1,-5-1 0-16,-10-2 0 0,-6-1-1 16,-6 0 2-16,-8 0 1 15,-8 0 3-15,-6 0-2 16,-3-3 2-16,-7 0 0 0,-5 0-1 16,-4 0-2-16,-4 0-1 15,-6 1-1-15,-5 0 1 16,1 2 5-16,-6-2 7 15,-2 2 0-15,0 0-4 16,0 0-7-16,0 0-1 0,0 6-3 16,0 5 3-16,0 3-3 15,0 0 0-15,0 6 2 16,7 3 0-16,0 4-1 16,1 1 0-16,0 3 0 15,1-1 0-15,-2-2-1 0,-2 2 4 16,-1-4-5-16,0-7 4 15,0 1-4-15,-1-4 4 16,1-3-5-16,-3-5 3 16,1-4 0-16,-2 0 3 15,0-2-5-15,0-1 4 16,0-1-2-16,0 0 2 0,0 0 0 16,-3 0 0-16,-6-3-2 15,-6-3-1-15,-2 2 2 16,-7-1-1-16,-7 2 0 15,-3-2 0-15,-6 0-1 16,-4 0 2-16,-2 0-1 0,-3 2 1 16,-2-1-1-16,-3 1-1 15,3 3 0-15,-4-3 0 16,3 3 1-16,1 0 1 16,2 0-4-16,-2 0-2 15,1 4-1-15,2 0-4 0,0 1 1 16,-1-1-2-16,1-1 5 15,-5-1 6-15,3 2-3 16,-4-2 0-16,-1-2 1 16,-3 0 1-16,-3 0 1 15,2 0 1-15,-4 0-1 0,0 0 0 16,-5 0 0-16,-1-6 1 16,1 4-1-16,-3-1 0 15,1-1 0-15,-1 1 0 16,1-1 0-16,1 1 1 15,0 0-2-15,1 2 3 16,1-1 0-16,1 2 1 0,5 0 0 16,-2 0 1-16,7 0-1 15,2 0-1-15,3 0 0 16,2 0 0-16,1 0 0 16,1 0 0-16,1 0-3 15,0 0 1-15,-3 0 1 0,3 0-1 16,-3 0 1-16,3 0-1 15,-3 0 1-15,1 0-2 16,-1 0 1-16,3 0 0 16,-1 0 2-16,1 0-2 0,0 0 1 15,0 0 1-15,-1 0 0 16,3 0-1-16,-4 0 0 16,0 0 1-16,0 2-1 15,-1-1 0-15,4 2-1 16,-4 2 1-16,5-2-1 15,-9 1 1-15,9 1 0 0,-1-2 0 16,2 2 1-16,4-2 4 16,-2 1 0-16,6-3-1 15,1-1-4-15,1 2 5 16,5-2-3-16,-3 2 2 0,2-2-2 16,2 3-2-16,0-1-1 15,5 4 2-15,0-3-1 16,3-1-1-16,4 0 1 15,0 1-1-15,4-3 1 16,3 0 1-16,1 0-2 16,2 0 2-16,2 0-1 0,3 0-1 15,0 0-4-15,3-3-33 16,10-6-77-16,1-5-292 16</inkml:trace>
  <inkml:trace contextRef="#ctx0" brushRef="#br0" timeOffset="-88560.11">24143 9254 153 0,'-6'3'26'0,"1"0"-18"16,3-3-5-16,1 1 9 15,-1-1 18-15,2 0 36 16,-3 0-13-16,1-4-30 0,-1-1 12 15,0-1 14-15,-4-1-1 16,0 2-13-16,-1-2-7 16,-4 1-11-16,-1 1-2 15,-5-1 8-15,1-2-7 16,-9 2-5-16,-1 0 1 0,-2 4 1 16,-6-2 5-16,-1 4-9 15,-4 0-4-15,2 0 5 16,-1 2 1-16,2 5-1 15,2 2-1-15,0 2-2 16,1 3-3-16,2 5-2 0,0 4 4 16,1 6-4-16,1 5 0 15,1 5-1-15,4 3-1 16,0 0 1-16,2 3 1 16,3 1 1-16,4-2-1 15,3-1 0-15,3 2 3 16,3-2 0-16,5 3-8 0,2-1 6 15,0 0 1-15,7 1 3 16,3-2 0-16,7-2-5 16,0-5 1-16,7 0-2 15,-1 1-2-15,1-3 3 16,0 0-1-16,0-1 0 0,3-1 0 16,-2-6-2-16,2-2 2 15,-1-4-4-15,0-3 3 16,1-5 1-16,2-2-3 15,1-6 2-15,6-2 1 16,2-3-6-16,5 0 5 0,-2 0 1 16,3-3-2-16,-3-4 4 15,-2-1-3-15,-1 0-1 16,-4-3-1-16,-1 0-4 16,-3 1-7-16,-1-5 7 15,-2 1-3-15,1-4-1 0,-3 2 5 16,0-6 4-16,-1 1 0 15,3-3 2-15,-2-2-1 16,-2 0 1-16,2-1 0 16,-5-4 4-16,0 3-3 15,-4-2 1-15,-2-1 2 0,-1 1 2 16,-4 1-3-16,0-3-2 16,-6 4-2-16,3-1 2 15,0-5-3-15,-5 2 3 16,-1-3-3-16,0 0 2 15,0-4-2-15,-8 1 4 16,-9-3-4-16,-3 2 2 0,-4 0-3 16,-9 3 3-16,-5 3 1 15,-7 1 0-15,-9 7-4 16,-2 3 1-16,-5 5-4 16,0 6-16-16,-2 3-50 15,-1-1-87-15</inkml:trace>
  <inkml:trace contextRef="#ctx0" brushRef="#br0" timeOffset="-46401.7">20578 9958 221 0,'2'-3'175'0,"-1"-1"-115"0,-1 2 3 15,0 0-15-15,0 0 2 16,0-1-17-16,0 1-9 16,0 1-2-16,0-1-1 15,-5 0-2-15,-4 2-7 16,-3 0-1-16,-3 0-3 16,-5 5 4-16,-2 4 3 0,-4 5-3 15,-1 2-1-15,-1 8 6 16,2 1-12-16,4 5 2 15,0 2 5-15,3 4-5 16,7 3-3-16,5 1 2 16,1-2-2-16,6 2-1 15,2 1 0-15,9-2 0 16,5 4-3-16,4-3 5 0,5 0-5 16,2-1 5-16,6-1-4 15,2-4 2-15,6-3 0 16,7-9 2-16,-1 0 0 15,4-8-2-15,3-4 0 0,-1-6 0 16,0-2-3-16,-1-4 0 16,-1 2 2-16,-2-8-2 15,-1-5 0-15,-6-2 2 16,-3 0-4-16,-5-4 2 16,-3-3 2-16,0 4 0 0,-10-2-1 15,0-1 1-15,-6 0 2 16,-3-2 3-16,-5 3 0 15,-2-4-3-15,-4 1-4 16,-1 2 4-16,0-3-3 16,0 3 0-16,-5-2-4 15,-2 0 6-15,-6-2-4 0,-1-2 1 16,-2-1-1-16,-2-3 1 16,-2-1 0-16,-2 4 1 15,1-1-1-15,0 2-2 16,0 4 3-16,1 2-1 0,-2-1 0 15,0 6 0-15,-2 0-1 16,5 4 0-16,-1-1 1 16,-2 2 0-16,1 1 0 15,1 0 0-15,-2 2-2 16,0 3 2-16,-7-1-2 0,-1 3 1 16,-3 3 0-16,-9 0-1 15,-2 5-1-15,-7 6-4 16,-8 6-13-16,-7 1-34 15,-9 0-115-15</inkml:trace>
  <inkml:trace contextRef="#ctx0" brushRef="#br1" timeOffset="-39275.49">23952 9935 598 0,'-8'0'22'0,"2"0"-8"16,2 0 31-16,2 0 0 0,2 0-16 16,7-3-12-16,8-8-7 15,4-2-5-15,0-5 2 16,-1-3-6-16,1-1 0 15,-9 1 0-15,-7-2 0 0,-3 2-4 16,-13 1-4-16,-14 6 4 16,-7 3 2-16,-7 6 4 15,-3 5 10-15,-2 1 11 16,5 11-2-16,7 5-6 16,9 3-8-16,10 1-3 15,12 4-5-15,3-4 1 0,16-1-4 16,10-2 0-16,9-4 1 15,6-5 2-15,3-9-1 16,-1 0-3-16,-2-5-2 16,-7-10 3-16,-7-4 5 15,-7-5-3-15,-10 3 4 16,-5-6-1-16,-5 4 3 0,-7 0 4 16,-8 3-3-16,-7 8-1 15,-3 3 0-15,-2 7 0 16,0 2-1-16,2 5-2 15,2 10-2-15,4 5-1 0,7-1 0 16,9 2-2-16,3 2 1 16,0-3 2-16,10-4-4 15,7-3 3-15,4-4-2 16,2-6 3-16,2-3-1 16,1-1 1-16,-2-12 1 0,-4-5 1 15,-7-1 0-15,-6-5-2 16,-7 1-3-16,0 0 1 15,-13 2 1-15,-11 4 1 16,-5 7-2-16,-5 3 3 16,-4 7 0-16,2 2 0 0,2 8 2 15,5 8-1-15,5 9-4 16,7 3 2-16,7 2 0 16,10 2-1-16,3-2-1 15,14-3-1-15,10-6 2 16,7-9-3-16,2-5 3 0,4-9 1 15,-2 0-2-15,-6-16 0 16,-5-3 2-16,-9-5-1 16,-10-1 3-16,-8 2 1 15,0 5 2-15,-19 6 1 16,-4 8 3-16,-3 4-2 16,-1 6-3-16,6 11-1 0,1 10-1 15,8 5-4-15,10 4-3 16,2-2-29-16,11-8-58 15,7-11-168-15</inkml:trace>
  <inkml:trace contextRef="#ctx0" brushRef="#br1" timeOffset="-38212.82">23679 9032 577 0,'-7'-21'93'16,"4"2"-20"-16,3-3-3 16,17 4-30-16,12-2-17 15,10 6-3-15,8 3-4 0,2 4-4 16,1 7-2-16,-1 0-6 15,-8 7 1-15,-2 11-8 16,-12 6 3-16,-3 1-1 16,-8 3 1-16,-3 4 0 0,-10-2 0 15,-3-2-2-15,0-7 1 16,-5-3 2-16,-6-6 1 16,-2-5 0-16,5-5 2 15,-4-2 2-15,7-9 3 16,1-12 1-16,4-6-2 15,0-7-4-15,14-5 1 0,3-1 1 16,10 0-4-16,4 4 0 16,6 7-4-16,3 6-1 15,1 6-32-15,-5 4-59 16,-7 6-234-16</inkml:trace>
  <inkml:trace contextRef="#ctx0" brushRef="#br1" timeOffset="-37044.89">20788 10361 390 0,'5'-5'95'0,"-3"-2"-29"0,4-2 0 15,0-3 2-15,-3 1-11 16,0-1-24-16,-1-7-7 16,-2 6-8-16,0-4-5 15,-2 3 1-15,-10 5-4 16,-8 2-4-16,-5 5-3 0,0 2 1 16,-6 4-3-16,2 10 0 15,2 4 1-15,6 3 1 16,6 3-2-16,5-3-1 15,8 0 0-15,2-5-1 16,5 0 2-16,12-5-1 16,0-5 2-16,7-3-1 0,-2-3-2 15,2 0 2-15,0-7 1 16,-2-4-2-16,0-3 0 16,-7 0 2-16,-2-1 2 15,-1 3-1-15,-5-1 10 16,0 5 3-16,-2 0-1 0,-3 3-6 15,1 5-5-15,-1 0 1 16,1 0-3-16,1 11-3 16,1 3-2-16,0 2 3 15,3 7 0-15,-3 2 1 16,1 2-2-16,1-2 2 0,-4 2 0 16,2-1-2-16,1-4 1 15,1-2 0-15,-5-8 1 16,2-2-1-16,-3-5 0 15,-1-5-1-15,2 0 6 16,0 0 0-16,3-9 8 0,-2-7-1 16,5-4-3-16,5-5-1 15,-5-4-2-15,5 1-3 16,1 0-1-16,-1 3-1 16,-2 6-3-16,-2 5-6 15,-1 1-35-15,-8 1-77 0,0 3-488 16</inkml:trace>
  <inkml:trace contextRef="#ctx0" brushRef="#br1" timeOffset="-34015.7">16003 11960 634 0,'-18'0'72'16,"6"0"-19"-16,8 0 7 16,8 0-24-16,21 0-26 15,12-4-4-15,9-1 7 16,19-2 2-16,8 3-4 0,5-1-7 15,5-1 1-15,0-1-4 16,-1 0 0-16,-6 2 0 16,-8-2-2-16,-7-2 1 15,-11 3-2-15,-10-3-3 16,-13 2-6-16,-10-4-11 0,-11 1-4 16,-6-1-17-16,-8-3-38 15,-11-2-28-15,-4 0 8 16,-6-4 46-16,0 2 63 15,2 3 40-15,8 3 22 16,2 4 21-16,9 2-1 0,8 5-32 16,7 1-33-16,16 7-20 15,6 8 1-15,7 10 1 16,3 6-3-16,-5 9-1 16,-9 4-3-16,-13 4 1 15,-12 1-6-15,-10-2-16 16,-19-3-26-16,-10-11-36 15,-2-10 2-15,-1-16-3 0,5-7-139 16</inkml:trace>
  <inkml:trace contextRef="#ctx0" brushRef="#br1" timeOffset="-33397.7">17722 11492 613 0,'-37'-20'47'15,"-7"8"-6"-15,-7 9 7 16,-5 3-5-16,-1 19-19 15,-2 14-13-15,3 12-1 16,6 16 9-16,7 13 2 0,12 9-7 16,13 10-8-16,15 6-4 15,3-2-2-15,23-1-1 16,13-10-2-16,14-11-11 16,10-16 0-16,11-19 10 0,4-14 5 15,8-19-4-15,2-7 2 16,0-23 2-16,-7-15-3 15,-4-7 6-15,-8-9-4 16,-12-9 3-16,-12-9 2 16,-14-1 4-16,-14-5-3 15,-14 3-1-15,-7 2-3 0,-27 5-2 16,-15 12-4-16,-15 7-9 16,-13 12 0-16,-8 10 2 15,-1 12-3-15,6 10 1 16,9 5-40-16,15 5-55 15,14 13-20-15,11 2-143 0</inkml:trace>
  <inkml:trace contextRef="#ctx0" brushRef="#br1" timeOffset="-33139.46">17552 11819 778 0,'-7'-9'49'0,"1"2"-5"16,1 7-12-16,5 1-11 16,0 19-9-16,11 10-5 0,3 15 1 15,3 7-4-15,0 8 3 16,0 2-7-16,1 0 1 16,-4-7 1-16,-5-9-6 15,2-10-9-15,-7-11-3 16,-1-10-21-16,-3-9-22 0,0-6-26 15,-5-13-51-15,-8-13-161 16</inkml:trace>
  <inkml:trace contextRef="#ctx0" brushRef="#br1" timeOffset="-32957.77">17520 11943 188 0,'0'-25'452'0,"0"6"-380"0,11 5-25 15,12 7-12-15,13 1-7 16,6 6 0-16,1 0-9 15,-8 10-9-15,-11 5-5 16,-12 4-3-16,-12 5-10 16,-21 2-14-16,-16-2 0 0,-5 0-33 15,-3-10-11-15,0-4-10 16,14-10-75-16</inkml:trace>
  <inkml:trace contextRef="#ctx0" brushRef="#br1" timeOffset="-32434.75">18524 12066 662 0,'-4'0'50'0,"-20"0"-8"15,24 0-4-15,6 0-25 16,23 6-3-16,12-3 2 16,22 1 2-16,15-1 3 15,13-2 0-15,18-1-4 0,12 0-1 16,10 0-3-16,4 0-3 16,3 0-4-1,-1 0 1-15,-6-1-1 0,-6 1 1 16,-8-5-1-16,-11 1-1 15,-13 1 0-15,-10-2-1 16,-13 0-1-16,-15-1 1 0,-14 0 0 16,-12 1-1-16,-12 0-8 15,-10 0-1-15,-7-5 0 16,-7 5-17-16,-8-5-21 16,-6-1-74-16,-4-1-43 15,-4-5-285-15</inkml:trace>
  <inkml:trace contextRef="#ctx0" brushRef="#br1" timeOffset="-32239.74">20235 11828 608 0,'0'-12'114'0,"0"2"-51"15,11 8-22-15,7 2-8 0,9 4-1 16,2 16-17-16,3 5-4 16,-1 10-4-16,-8 6-2 15,-9 9-4-15,-11 4-1 16,-6-2-3-16,-21-1-20 15,-10-8-21-15,-7-10 5 16,-3-9-14-16,4-10-19 0,6-9-39 16,12-5-142-16</inkml:trace>
  <inkml:trace contextRef="#ctx0" brushRef="#br1" timeOffset="-31764.94">21054 11915 581 0,'-7'-21'120'0,"-1"1"-85"16,0 0 8-16,-1 4-10 16,-2 6-6-16,-5 1-19 15,-6 5-6-15,-5 4-5 16,-7 1 1-16,0 16 1 15,-3 4 1-15,6 3 0 0,4 1-1 16,9 1-1-16,7-4 0 16,11-5 0-16,2-3 0 15,20-10 1-15,5-4 2 16,7 0 1-16,5-13-2 16,0 0 1-16,3-3 0 15,-6 4 1-15,-4 0 5 0,-6 7 2 16,-6 5-1-16,-5 1 2 15,-4 19-6-15,-4 10-1 16,-1 12 0-16,-3 6 0 16,-1 7-1-16,0-1 0 0,0-4-2 15,-2-11 0-15,3-9 0 16,6-17 1-16,6-13 1 16,2-10 5-16,10-16 9 15,4-13-7-15,3-8-3 16,0-3-5-16,-4-2-6 15,-6 7-40-15,-13 2-90 0,-11 7-265 16</inkml:trace>
  <inkml:trace contextRef="#ctx0" brushRef="#br1" timeOffset="-30773.25">18470 12204 187 0,'-16'-10'318'0,"5"-4"-247"15,8-6 21-15,3-7-6 16,7-2-28-16,16-3-34 0,13 3-13 16,8 6-6-16,11 3 1 15,4 13 0-15,-7 7 3 16,1 7 0-16,-7 15-5 16,-9 4-1-16,-4 8-1 15,-6-1-2-15,-6-4 1 16,0-5-2-16,-4-8 1 0,0-7 1 15,3-8-1-15,4-1 0 16,1-8 3-16,9-8-1 16,4-2-1-16,2-1-1 15,1 1 0-15,-4 3-2 16,1 6 5-16,-6 6-4 0,-3 3 0 16,-7 0-2-16,-2 12 0 15,-6 3 1-15,-1 0-2 16,-3-1-4-16,3-3 3 15,0-1-3-15,-3-9 4 16,5-1 4-16,1 0 0 0,2-11 1 16,3-1-1-16,3-6 0 15,1 4 0-15,2 1 0 16,0 0 1-16,0 7-1 16,-3 4-1-16,-2 2 1 15,-2 2-1-15,-4 10 1 16,-1 2 0-16,-1 1-1 0,-1-2 0 15,-1-5-4-15,-1-1-3 16,2-7 5-16,1 0 3 16,-1-4 0-16,2-5 0 0,6-6 2 15,-2-1 0-15,6 0 3 16,2 1 0-16,2 7-1 16,0 1-1-16,-2 5 0 15,-2 2-1-15,-1 5 0 16,-2 6-1-16,-2 2-2 15,-1 0 2-15,0-1-1 16,-1-4 0-16,1-6 0 0,-4-2 1 16,3 0 0-16,0-10 0 15,-4-6 0-15,2 1 3 16,-2 1 3-16,1-1-2 16,-3 5 2-16,3 3-3 15,-8 6-3-15,2 1-2 16,-2 0-10-16,-1 9-37 0,-2 0-75 15,-3-1-88-15</inkml:trace>
  <inkml:trace contextRef="#ctx0" brushRef="#br1" timeOffset="-30503.79">20226 11826 716 0,'-5'-10'41'15,"5"5"17"-15,0 5-28 0,18 5-12 16,3 11-1-16,6 5-9 16,0 5-2-16,2 1-1 15,-8 5-3-15,-1 0 0 16,-8-2 0-16,-5 5 0 0,-7-5 3 16,-7 2 8-1,-12 0 0-15,-8-1-3 0,-10-1-3 16,-7 0-4-16,-4-2-3 15,1-3-6-15,1-5-33 16,4-8-47-16,11-12-171 16</inkml:trace>
  <inkml:trace contextRef="#ctx0" brushRef="#br1" timeOffset="-29818.97">21336 11685 531 0,'-24'-23'17'0,"-6"2"-4"16,-6 4 14-16,-1 7 23 15,-9 6 8-15,-2 4-25 16,-1 11-9-16,2 14 12 16,-2 8-5-16,1 14-18 15,8 6-8-15,2 9-2 0,7 11 0 16,8 1 0-16,14-2-2 15,11-5-5-15,8-4 4 16,23-12-1-16,10-6 1 16,9-13 3-16,12-9-3 0,4-9 0 15,8-10 1-15,5-4-1 16,4-7 1-16,0-11 2 16,0-7-4-16,-9-7 3 15,-10-9-2-15,-8-7 1 16,-17-10 0-16,-12-6 4 0,-15-4-1 15,-14 2-4-15,-18 0 1 16,-17 8-2-16,-16 11-2 16,-10 12 1-16,-4 8-1 15,4 15 3-15,5 10-1 0,15 4-11 16,20 15-34 0,17 8-94-16,9 2-98 0</inkml:trace>
  <inkml:trace contextRef="#ctx0" brushRef="#br1" timeOffset="-29099.58">21911 12056 586 0,'-2'-15'66'0,"2"-3"-37"15,6 1 23-15,13-3 0 16,8 0-18-16,7 5-22 16,6 2-8-16,4 4-1 15,4 8 1-15,-8 1 3 0,1 5-3 16,-7 9-2 0,-6 5 1-16,-7 1-3 0,-2 2 0 15,-5-5 1-15,-2-2-1 16,-1-7 0-16,5-4 1 15,0-4-1-15,2-4 1 16,7-9 0-16,4-6 0 0,2-4 0 16,4 3-1-16,4 1 0 15,0 3-1-15,2 4 1 16,-5 6 1-16,2 6-2 16,-7 0 0-16,-2 6 0 15,-7 8-1-15,-2 0-5 0,2 0-6 16,-6 0-4-16,2-6 5 15,1-4 4-15,1-4 7 16,2 0 0-16,-1-4 2 16,6-10 0-16,2-4 1 15,5-2 3-15,3 0 2 16,2 3 2-16,-2 2-6 0,-1 5 9 16,-2 2-4-16,-7 6-3 15,-5 2-2-15,-3 2 1 16,-2 9-2-16,-2 0 0 15,0 2-2-15,4-1 1 16,1-3-2-16,4-4 1 0,3-2-1 16,2-3 1-16,1 0 1 15,1-10-1-15,1-2-1 16,-3-1 2-16,-2 1-1 16,-1-1-2-16,-1 5 4 15,-3 0-1-15,-2 3 1 0,0 3-1 16,-2 0-1-16,-1 1-1 15,-2 1 1-15,-3 0-1 16,2-3-2-16,-6 1-11 16,1-3-22-16,1 1-30 0,-7-6-66 15,1-2-158 1</inkml:trace>
  <inkml:trace contextRef="#ctx0" brushRef="#br1" timeOffset="-28852.08">23686 11647 712 0,'-12'-5'50'0,"5"0"10"15,7 5-24-15,2 0-11 16,15 5-13-16,7 6 1 16,8 5 0-16,0 0-7 0,2 2-1 15,-7 1-3-15,-5 1 0 16,-8-2-3-16,-9 4 5 15,-5-1-2-15,-8 4 0 16,-16 0 0-16,-6 4-1 16,-8-5-18-16,-3 3-34 0,-2-9-66 15,3-5-175 1</inkml:trace>
  <inkml:trace contextRef="#ctx0" brushRef="#br1" timeOffset="-28344.55">24232 11622 569 0,'0'-8'209'0,"11"-2"-180"15,7 10-9-15,8 0 16 16,2 11-6-16,5 11-15 16,-1 8-9-16,-2 7-2 15,-2 3 0-15,-9 1-2 16,-6-4-4-16,-10-6-2 0,-3-10-6 16,0-9 2-16,-9-12 9 15,-2-3 4-15,2-20 9 16,4-8-3-16,4-6 1 15,1-6 2-15,8 2-9 16,8 2-6-16,7 7 1 0,3 5-17 16,1 9-26-1,2 8-41-15,-1 2-102 0,-2 8-107 16</inkml:trace>
  <inkml:trace contextRef="#ctx0" brushRef="#br1" timeOffset="-27960.14">24692 11369 283 0,'-27'-43'317'16,"-3"4"-295"-16,-10 9 21 15,-3 8 4-15,-2 10 2 0,-4 12-22 16,1 3-22-16,1 22-1 16,1 13 5-16,2 12 5 15,5 12-9-15,5 9-3 16,7 8-1-16,7 5 0 15,10-5-1-15,6-3 0 0,4-5 1 16,14-8-1-16,13-8 2 16,9-6 0-1,9-9 1-15,6-6 0 0,4-7 1 16,4-8 0-16,6-10-1 16,-3-9-2-16,4-2 1 15,-6-17 0-15,-1-13 0 0,-4-14-2 16,-7-8 7-16,-7-12 1 15,-8-11-2-15,-13-5-4 16,-18-1-2-16,-8 1-1 16,-28 5-5-16,-16 7-3 0,-15 17-11 15,-14 14-22-15,-8 10-87 16,-4 9-227-16</inkml:trace>
  <inkml:trace contextRef="#ctx0" brushRef="#br1" timeOffset="-23762.58">20649 9190 447 0,'-10'-6'94'0,"1"-4"-41"0,2 0 20 15,2 3-9-15,3 2-9 16,2 0-18-16,0 3-18 15,9 2 4-15,3 0-11 16,5 2 0-16,4 8 1 16,1 2-8-16,1 5-2 0,2-3 0 15,1 0 0-15,-4-1-1 16,5-4-2-16,0-2 1 16,-3-7 0-16,3 0-1 15,-6-5 0-15,4-11 0 16,-5-6 4-16,2-6-3 15,-1-2 1-15,1-8 6 0,0-3-2 16,0 2 5-16,0-1-3 16,-2 5 0-16,6 1-3 15,-7 9 1-15,-1 0-4 16,0 7-1-16,-4 4-1 0,-7 5 1 16,-1 5 0-16,-3 1-1 15,-3 1 0-15,0 2-1 16,0 0-3-16,0 2-3 15,0 6-17-15,0 4-39 16,0-2-134-16</inkml:trace>
  <inkml:trace contextRef="#ctx0" brushRef="#br1" timeOffset="-9702.58">2896 9698 437 0,'-4'0'43'16,"-1"0"0"-16,5-2 5 15,0 0-17-15,0 0-11 16,9 2-9-16,4-2 9 15,8 1 9-15,6 1 6 16,7-2-3-16,6 2-9 0,6-2-6 16,7 2-8-16,8-2 1 15,5 1-1-15,7-3 0 16,7 1-1-16,-2-1-4 16,7-2-2-16,-7 1 0 15,-3-2-2-15,-2 2 1 16,-6-3 1-16,-8 1-3 0,-7 0 4 15,-8 2-1-15,-7 2 3 16,-10-2-3-16,-10 2 2 16,-2 1-1-16,-8 1 2 15,-3 1-2-15,-4 0-1 0,-7 0-22 16,-12 0-138-16,-3-2-473 16</inkml:trace>
  <inkml:trace contextRef="#ctx0" brushRef="#br1" timeOffset="-2373.7">18896 11451 33 0,'-5'0'80'15,"0"0"-55"-15,4 0-11 0,1-2-16 16,0 0-30-16,0 1-23 16</inkml:trace>
  <inkml:trace contextRef="#ctx0" brushRef="#br1" timeOffset="-1897.63">18827 11426 165 0,'-10'-4'82'0,"1"1"29"15,0-2-9-15,3 0-21 16,1-3-18-16,1-1-6 16,4 0 2-16,0 1-8 15,9-2-15-15,9 2-13 0,6 2-10 16,5 3 7-16,5 1-7 16,0 2-2-16,-2 5-6 15,-1 8-4-15,-6 8-1 16,-10 4 1-16,-3 4-3 15,-12-1-1-15,0 4-1 0,-12-3-6 16,-1-3 2-16,-6-6 7 16,4-3 4-16,0-11-3 15,6-6 2-15,0 0 2 16,5-6 1-16,4-11 1 16,0-4-1-16,10-4-2 0,3-4-4 15,6-5 5-15,0 2-5 16,3 0 0-16,-2 0 2 15,2 7 1-15,-8 2-3 16,-6 9 3-16,-3 5 2 16,0 5 6-16,-5 4-2 0,0 11-5 15,0 7-2-15,0 8 1 16,0 6 1-16,2 8-2 16,6 3 1-16,8 0-3 15,2-4 1-15,6 2-2 16,5-6-22-16,0-6-32 15,1-9-94-15,2-12-168 0</inkml:trace>
  <inkml:trace contextRef="#ctx0" brushRef="#br1" timeOffset="-1414.6">19346 11564 393 0,'0'-13'96'0,"0"4"3"0,0 4-3 16,0 3-16-16,5 2-41 15,1 0-14-15,1 12-8 16,4 10 1-16,0 5-8 15,-2 6 5-15,-2 9-7 16,-4 1-1-16,1-1-7 0,2-1 0 16,-2-3 3-16,1-7-5 15,0-9 3-15,4-4 0 16,2-6-11-16,0-4-6 16,-1-6-6-16,3-2-23 15,-1-4-68-15,-3-9-39 16,-5-5-271-16</inkml:trace>
  <inkml:trace contextRef="#ctx0" brushRef="#br1" timeOffset="-1147.63">19375 11601 530 0,'2'-10'53'15,"11"-3"7"-15,2 7 4 0,7 3-8 16,2 3-21-16,-3 0-29 16,-3 5 1-16,0 8-4 15,-11 1-2-15,-5 0-1 16,-2 3 1-16,-7-2 3 16,-13 0-13-16,-4-5-14 15,-1 1-15-15,1-2-10 16,5-4-13-16,7-3-8 0,11-2-59 15,1 0-230-15</inkml:trace>
  <inkml:trace contextRef="#ctx0" brushRef="#br1" timeOffset="-544.35">19750 11667 558 0,'2'-9'57'0,"0"-2"-2"16,2 3 4-16,1-3-14 16,-3 0-24-16,-2 3-13 0,0-2 1 15,-2 5-5-15,-11 2-2 16,-4 3-2-16,-2 0-2 16,0 5-1-16,-3 5 2 15,4 6-2-15,6 1 0 16,3-2 0-16,6 2-2 15,3-6-3-15,3-2 4 0,11-4 2 16,6-5 1-16,4 0-1 16,0-2 3-16,0-7 0 15,-1 0 0-15,-1 0-1 16,-6 2 1-16,-1 3 7 16,-5 4 2-16,-3 0-4 15,0 9-4-15,1 8 1 0,-1 5 0 16,0 7 0-16,1 2-1 15,2 1 1-15,0-4-3 16,1-3 1-16,2-9-1 16,-1-5 1-16,5-8 5 0,-3-3 20 15,4-13-1-15,1-7-5 16,5-10-5-16,1-3-9 16,6-3-3-16,-1-1-5 15,6 1-9-15,0 1-60 16,4-3-155-16</inkml:trace>
  <inkml:trace contextRef="#ctx0" brushRef="#br1" timeOffset="289">22164 11283 248 0,'0'-7'307'15,"0"-1"-232"-15,9-2 0 16,9 5-13-16,5 1-26 16,4 4-17-16,2 0-9 15,-4 13 0-15,-2 5-5 0,-5 5-3 16,-9 5-3-16,-7 3 0 16,-2 1-5-16,-7-4-1 15,-6-3-15-15,-1-8 13 16,1-7 9-16,6-8 5 15,2-2 12-15,3-7 1 0,2-7-7 16,2-10 0-16,10-2 0 16,5-6-3-16,4 0 0 15,4-2-6-15,-3 3 0 16,0 4 2-16,-3 8-3 16,-8 3 7-16,-2 7 2 0,-7 5 0 15,-2 4-2-15,0 2-5 16,-4 11-4-16,-1 6 2 15,0 8 0-15,-2 3-1 16,6 4 0-16,1 4-2 16,3-1 3-16,10 3-2 0,1-5-17 15,6-1-49-15,2-7-65 16,-3-10-118-16</inkml:trace>
  <inkml:trace contextRef="#ctx0" brushRef="#br1" timeOffset="1221.95">22756 11546 414 0,'0'-2'92'15,"0"-3"-27"-15,0-1 5 16,4-5-10-16,1 3-20 0,-3-3-11 15,-1-1-11-15,-1-1 1 16,0-1-8-16,-8 3-4 16,-8 2-5-16,-4 6-2 15,-4 3 0-15,-3 0-1 16,5 8 2-16,0 5-3 0,2 5 2 16,8-1 0-16,5 0-4 15,7-1 1-15,0-4-6 16,5-5 6-16,11-5 1 15,4-2 2-15,2 0 0 16,-2-9-1-16,4 0 4 0,-4-3-3 16,-1 3 2-16,-2 0 3 15,-5 3-4-15,-1 5 1 16,-2 1 3-16,0 0-1 16,2 11-4-16,-2 6 2 15,3 5-1-15,1 4-1 16,-4 1 2-16,1 2-4 0,0-4 4 15,-1-2-2-15,-1-3 1 16,-1-10-1-16,0-2 1 16,1-8 0-16,-1 0 5 15,0-8 15-15,3-6-2 16,0-6-3-16,-1-1-1 0,4-2-5 16,-4-4-9-16,1 5 2 15,2 3-10-15,-2 3-31 16,1 4-16-16,-2 2-107 15,-2 5-114-15</inkml:trace>
  <inkml:trace contextRef="#ctx0" brushRef="#br1" timeOffset="1580.63">23111 11447 516 0,'0'-6'95'0,"0"0"-43"16,0 2 25-16,7 4-30 15,3 0-21-15,0 11-24 0,4 4 8 16,1 0-4-16,-2 7 0 16,-2-2-4-16,-1 3 2 15,0-1-3-15,-5-3 0 16,-3 0-1-16,-2-6 0 15,0-1 0-15,0-5 0 0,-4-4 2 16,-1-3 2-16,2-4 7 16,3-12 10-16,0-4-3 15,0-3-5-15,1-5-3 16,8-1-8-16,3 0 2 16,5 3-5-16,5 4-1 15,0 1-37-15,5 1-57 0,2 4-285 16</inkml:trace>
  <inkml:trace contextRef="#ctx0" brushRef="#br1" timeOffset="3788.58">18796 8802 368 0,'-13'-15'188'0,"4"-2"-127"16,5-3 19-16,4 5-9 15,7-1-29-15,12 1-19 16,12 4-7-16,6 3-3 16,2 8-1-16,2 0-8 0,1 10 0 15,-12 12-2-15,-5 6-3 16,-10 6 1-16,-14 4-3 16,-1 1 2-16,-8-3-4 15,-7-8 0-15,-4-5 0 0,2-6 6 16,0-12 2-16,7-5 3 15,3-9 5-15,4-10 2 16,3-8-4-16,3-9-3 16,7-5 0-16,9-2-3 15,0 0-1-15,3 0-4 0,-2 4 2 16,-1 9 4-16,-6 6-4 16,-4 9-1-16,-4 9 6 15,-3 6 4-15,-2 3-7 16,0 15-1-16,0 9 1 15,0 5 2-15,6 9-2 16,1 4-3-16,3 3 1 16,4 2 0-16,-1-2 2 0,6 0-13 15,-4-3-38-15,0-6-57 16,-1-10-127-16</inkml:trace>
  <inkml:trace contextRef="#ctx0" brushRef="#br1" timeOffset="4280">19329 8954 331 0,'0'-9'309'16,"0"2"-211"-16,0 0-23 15,0 5-17-15,1 2-15 0,10 0-27 16,2 16-10-16,3 7 0 16,4 11 3-16,1 9-3 15,0 5-2-15,0 6-1 16,-4-1-2-16,0-3-1 15,-5-4 0-15,-3-11-8 0,-2-6-7 16,-3-11-1 0,-4-7-13-16,0-7-13 0,0-4-18 15,-9-4-83-15,-4-13-75 16</inkml:trace>
  <inkml:trace contextRef="#ctx0" brushRef="#br1" timeOffset="4508.01">19361 8979 550 0,'0'-25'72'0,"0"3"-14"16,14 5 1-16,6 8-3 0,2 3-36 15,4 6-3-15,-1 2-2 16,-3 11-4-16,-2 9-8 16,-11 1-2-16,-7 3-2 15,-2 3-5-15,-11-2-15 16,-7-5 4-16,-6-2-17 15,3-7 0-15,1-3-9 0,4-6-7 16,9-4-21-16,7 0-70 16,3-4-299-16</inkml:trace>
  <inkml:trace contextRef="#ctx0" brushRef="#br1" timeOffset="4841.56">19616 8965 541 0,'0'-13'133'0,"0"3"-79"15,8 0 2-15,11 5-17 16,3 2-18-16,2 3-9 16,3 0-5-16,0 10-1 15,-5 6-1-15,-2 4-5 16,-6 3 2-16,-7 2-2 0,-7 0-1 15,0-4 0 1,-5-1-2-16,-9-7 2 0,1-8 1 16,2-5 5-16,-2-5 7 15,8-11 8-15,3-9 0 16,2-6-7-16,7-4-2 0,10 1-7 16,13 0-2-16,6 4-4 15,11 5-6-15,4 3-32 16,7 4-67-16,3 2-297 15</inkml:trace>
  <inkml:trace contextRef="#ctx0" brushRef="#br1" timeOffset="8832.64">19451 12336 443 0,'0'-13'99'0,"2"1"-30"15,-2 3 15-15,1 1-15 16,1 5-29-16,0 3-8 16,0 0-14-16,-1 6-8 0,1 8 1 15,0 4 1-15,-1 5-2 16,3 4 2-16,-2 3-2 15,2 4-3-15,0-2 0 16,-1 0-4-16,1-2 1 16,1-1-3-16,2-8 0 0,-2-1 0 15,-1-4-2-15,2-4 2 16,-3-3-2-16,1-2 2 16,-1-1-16-16,-3-4-27 15,0 1-33-15,0-3-78 16,-2 0-38-16</inkml:trace>
  <inkml:trace contextRef="#ctx0" brushRef="#br1" timeOffset="9077.84">19293 12625 574 0,'0'2'57'16,"0"3"-12"-16,7 2 10 16,5 2 2-16,6 2-28 0,2 3-24 15,1-2 2-15,5 4-3 16,-1 0-3-16,0 0-2 16,0-1-21-16,2-5-78 15,-2-2-41-15,0-7-126 16</inkml:trace>
  <inkml:trace contextRef="#ctx0" brushRef="#br1" timeOffset="9201.98">19718 12717 624 0,'-2'0'120'16,"-15"0"-60"-16,-5 11-15 16,-5 11-26-16,-7 8-12 0,-4 11-8 15,-1 3-56-15,-1 5-181 16</inkml:trace>
  <inkml:trace contextRef="#ctx0" brushRef="#br1" timeOffset="15217.37">19061 12946 799 0,'-4'-9'30'0,"1"4"7"16,1 5 7-16,-1 12-25 0,1 13-13 15,-4 9-2-15,-3 10-1 16,-3 12-1-16,-3 3 0 15,-1 3-1-15,-2-3-2 16,1-6-1-16,3-10-16 16,6-13-13-16,1-13-15 15,7-17 11-15,0-4-5 0,5-18-25 16,2-13-10-16,2-11 52 16,0-8 22-16,2-3 9 15,-3 0 11-15,4 2 19 16,-3 9-3-16,1 8 12 15,1 11-7-15,5 13-21 16,1 8 3-16,5 6-1 0,2 17-8 16,5 9-3-16,1 12-6 15,2 6 1-15,-5 10-5 16,2 2 0-16,-3-3 0 0,-7 0-4 16,-4-7-21-16,-10-6-12 15,-5-10-15-15,-4-8-59 16,-16-10-30-16,-5-9-359 15</inkml:trace>
  <inkml:trace contextRef="#ctx0" brushRef="#br1" timeOffset="15374.75">18854 13276 646 0,'3'-16'63'15,"26"2"-45"-15,17 3 3 16,15-2 0-16,9 5-9 0,11 2-12 15,-3 1 2 1,-2 3-6-16,-11 1-94 0,-11-2-95 16</inkml:trace>
  <inkml:trace contextRef="#ctx0" brushRef="#br1" timeOffset="15608.84">19526 13221 528 0,'0'1'103'16,"0"-1"-29"-16,0 0 18 15,0 0-49-15,0 0 0 16,2 2-16-16,3 2-11 16,1 5-3-16,-1 5-3 0,-1 7-1 15,3 7-3-15,0 2 1 16,-2 8-4-16,4 2-2 16,0 3 0-16,-2 3-1 15,1-5 1-15,1-3-7 0,-1-5-24 16,-2-6-23-16,-3-9-39 15,-1-9-114 1,-2-9-267-16</inkml:trace>
  <inkml:trace contextRef="#ctx0" brushRef="#br1" timeOffset="15852.38">19553 13287 698 0,'0'-27'63'0,"0"6"-22"16,9 6 6-16,7 9-4 0,3 6-21 16,3 6-18-16,0 14-3 15,0 7 0-15,-10 3-1 16,-7 2-2-16,-5 0-5 16,-12-5-21-16,-13-7-17 15,-6-3 5-15,1-6-25 0,-1-7-5 16,4-4-1-1,10-3-33-15,10-8-147 0</inkml:trace>
  <inkml:trace contextRef="#ctx0" brushRef="#br1" timeOffset="16271.68">19941 13344 419 0,'0'-5'261'15,"0"-8"-202"-15,-3 1-6 16,-4 1-22-16,0-3-5 0,-1 3-17 16,-7 2-7-16,3 4-3 15,-8 5 0-15,-1 0-3 16,-3 4-1-16,1 7 1 16,2 0 4-16,6 3-3 15,6-3 1-15,3 0-1 0,6-3-1 16,6-2 1-1,12-4 3-15,7 0 1 0,4-2-1 16,1 0 1-16,1 0 1 16,-4 3 10-16,-5 4 6 15,-5 7-7-15,-8 1-6 0,-3 4-3 16,-6 8-2-16,0 3 1 16,0-1 0-16,-5-2-2 15,2-4 3-15,1-3-2 16,2-12-1-16,2-8 9 15,11 0 12-15,10-15 3 0,4-9-10 16,11-3-4-16,5-8-6 16,9-4-6-16,6-7-49 15,5 0-164-15</inkml:trace>
  <inkml:trace contextRef="#ctx0" brushRef="#br1" timeOffset="17650.09">22529 12519 595 0,'0'-14'88'0,"0"2"0"16,0 1-29-16,0 4-7 15,0 1-20-15,0 6-13 16,0 0-11-16,0 15-6 15,-2 10-2-15,-6 7 0 16,-2 9 1-16,-4 9-1 0,-6 5 0 16,-1 2-1-16,-2-1 0 15,0-5 2-15,1-9-4 16,7-12 2-16,3-11 0 16,7-11 1-16,5-8 0 15,2-17-2-15,15-11-7 0,5-12-7 16,7-11-1-16,1-3-8 15,1-5 8-15,1 1 11 16,-3 0 4-16,-5 10 3 16,-4 5 0-16,-3 11 8 15,-5 9 9-15,-5 13 1 0,1 8-6 16,-1 4-8-16,3 19-1 16,2 9-1-16,8 11 2 15,1 5-2-15,8 8-2 16,1 0-1-16,1-1-1 15,1-3 0-15,-3-3 2 16,-7-7-11-16,-2-5-20 0,-11-8-21 16,-9-8-44-16,-9-8-62 15,-13-11-337-15</inkml:trace>
  <inkml:trace contextRef="#ctx0" brushRef="#br1" timeOffset="17790.14">22557 12719 398 0,'27'-16'234'16,"13"-2"-221"-16,11 4-9 0,10 5 7 15,7 2-9-15,1 3-47 16,-6 3-289-16</inkml:trace>
  <inkml:trace contextRef="#ctx0" brushRef="#br1" timeOffset="18274">23279 12764 64 0,'-12'-21'698'15,"-3"-3"-690"-15,-5 6-10 16,-5 8 8-16,0 4 14 15,-2 6-17-15,-2 4-3 16,-1 10-2-16,6 6 1 16,5 5 0-16,6-2 0 0,6 2-2 15,7-5-4-15,0-4 0 16,7-7 5-16,11-7 0 16,0-2 6-16,5-8 0 15,2-6 2-15,1 0 3 16,3-2 9-16,-4 5-5 15,-4 4 11-15,-1 5-11 0,-6 2-8 16,-1 14-3-16,-3 9-4 16,-3 8 4-16,-3 3-6 15,2 5 4-15,-3-1-4 16,1-3-4-16,-1-3 0 0,-1-9 2 16,3-6 3-16,-3-9 3 15,3-8 0-15,5 0 10 16,-1-10 8-16,6-10-3 15,-1-3 1-15,1-2-5 16,2-4-10-16,-1 3 0 16,0 2-16-16,1 5-27 0,0-1-48 15,0 4-115-15</inkml:trace>
  <inkml:trace contextRef="#ctx0" brushRef="#br1" timeOffset="18558.16">23557 12735 724 0,'0'-10'62'0,"0"1"-23"15,9 7-4-15,9 2-11 16,6 5-14-16,3 13-5 0,-1 5-6 16,-1 4 2-16,-5 5 0 15,-7 0 0-15,-8 0 0 16,-5-5-1-16,-2-7 0 15,-10-6 1-15,0-8 4 16,-1-6 9-16,4-8 15 0,5-11-3 16,4-6-9-16,9-8-6 15,15 0-6-15,8-1-3 16,9 3-3-16,4 8-20 16,3 6-47-16,-1-1-138 15</inkml:trace>
  <inkml:trace contextRef="#ctx0" brushRef="#br1" timeOffset="20752.9">20596 8362 614 0,'-66'-41'9'0,"-5"-1"-9"15,-4 7-4-15,-9 3 6 0,-8 3-1 16,-8 4 0-16,-14 7-9 16,-8 4 4-16,-12 9 5 15,-2 5 0-15,-10 4 0 16,4 15 2-16,1 9-2 16,2 14 1-16,11 8 5 0,10 10 3 15,10 10 2-15,12 10-1 16,13 4-8-16,11 5 0 15,18 2-1-15,14-2 2 16,19 1 7-16,14-5-1 16,11-5-5-16,24-2-2 15,13-7 0-15,15-4 2 16,14-5-2-16,13-9-2 0,14-5 4 16,6-8-3-16,18-6 2 15,4-9-7-15,16-9 3 16,-1-5-1-16,5-8-3 15,1-3 3-15,-3-7 0 0,-1-13 0 16,-6-8 2-16,-4-9 0 16,-5-10-1-16,-8-8 1 15,-10-7-1-15,-8-11 10 16,-13-7 2-16,-13-8 5 16,-17-8 4-16,-17-8-5 0,-17-4-8 15,-24-5 0-15,-12 1 2 16,-31-2-1-16,-23 7-4 15,-29 3-5-15,-22 11-1 16,-30 11-18-16,-31 11-67 16,-26 12-89-16</inkml:trace>
  <inkml:trace contextRef="#ctx0" brushRef="#br1" timeOffset="25172.99">9079 15172 564 0,'10'-6'28'16,"10"1"-11"-16,7 2 30 16,7 1 8-16,12 0-15 15,10 0-15-15,11 1-3 16,7-1-7-16,6-2 7 0,5 2-9 16,5-3-3-16,-4 1-4 15,-3-1-3-15,-3-2 1 16,-6 0-4-16,-9 0 2 15,-10-2 0-15,-6-1 0 16,-14 4 1-16,-9-3 1 16,-10 4 4-16,-7-3 2 0,-7 3-2 15,-2 3-7-15,-2 0-4 16,-13-2-50-16,-2-2-147 16</inkml:trace>
  <inkml:trace contextRef="#ctx0" brushRef="#br1" timeOffset="33424.18">2594 16192 334 0,'0'-11'43'15,"0"2"9"-15,3-3 22 16,2 0-21-16,0 1-11 16,-1 2 0-16,-1-1 12 0,1 2 0 15,-4 0-15-15,0 4-22 16,0 2 9-16,-11 2-7 16,-5 0-4-16,-4 12-6 15,-5 6 0-15,0 6 3 16,3 6-3-16,5 2-3 15,3 0-4-15,9 0 0 0,5-2-3 16,9-5-1-16,11-1-2 16,11-7-3-16,3-5-8 15,3-2-19-15,2-5-21 16,-2-3-76-16,-3-2-30 16,-7 0-239-16</inkml:trace>
  <inkml:trace contextRef="#ctx0" brushRef="#br1" timeOffset="33887">2750 16238 389 0,'-7'-8'95'0,"2"-3"-18"15,2 2 6-15,-3-1-9 16,6 0-17-16,0 1-22 16,0 3-13-16,9-2-7 15,1 6-11-15,5 2-2 16,-1 0-1-16,-1 10-2 0,-4 5 1 16,-2 3-5-16,-5 2-12 15,-2 0-4-15,0-3 3 16,-9-1 6-16,0-3 12 15,1-7 3-15,1 0 7 16,4-2 9-16,3-4-1 16,0 0-11-16,5 0-3 0,8 3-4 15,3-1 1-15,2 5-2 16,4 1 0-16,-8 2-1 16,-2 1-2-16,-5 0-1 15,-7 1-7-15,0-3 8 16,-12 0 4-16,-5-2 0 0,-2-4 1 15,1 1 1-15,4-4-7 16,7 0-28-16,5 0-55 16,2-11-36-16,2-4-188 15</inkml:trace>
  <inkml:trace contextRef="#ctx0" brushRef="#br1" timeOffset="34065.87">2909 16152 610 0,'5'-12'86'0,"2"3"-20"15,4 4-7-15,4 5-11 16,4 0-24-16,3 14-13 0,3 6-1 16,4 8-3-16,-1 6-3 15,-2 2 0-15,-12 3-4 16,-13 4-1-16,-8 5-3 16,-32 1-29-16,-20-5-51 15,-21 0-187-15</inkml:trace>
  <inkml:trace contextRef="#ctx0" brushRef="#br1" timeOffset="94679.53">20936 8221 386 0,'0'-9'127'15,"0"0"-71"-15,0 0 2 16,0 4-8-16,0-1 0 16,0 3-31-16,5 1-3 0,2 0-5 15,2 2-1-15,2 0-3 16,-1 2 0-16,3 6-2 16,0 3-3-16,2 4 0 15,-5 1 1-15,2 0-2 16,3 0 1-16,-3-2-2 0,1-5 0 15,0 0 1-15,-1-5-1 16,-1-3 1-16,1-1 7 16,1-3 9-16,0-9 4 15,0-3-4-15,4-6-3 16,5-1-2-16,-1-6 2 0,2-1-2 16,6-3-2-16,0 0-5 15,2-2-1-15,-1 4-2 16,-1-2-1-16,0 3 1 15,-6 3 2-15,-2 2-4 16,-3 4 1-16,-5 5-1 16,-4 4 0-16,-3 6 0 0,-5 2 0 15,-1 3-5-15,0 1-22 16,-3 12-40-16,-9 2-97 16,-3 7-402-16</inkml:trace>
  <inkml:trace contextRef="#ctx0" brushRef="#br1" timeOffset="105906.23">24552 8561 486 0,'-38'-23'5'0,"-6"4"-1"16,-5 4 22-16,-4 3 19 0,-1 5-17 15,-6 5-12-15,-1 2-7 16,0 9 13-16,-2 12-1 15,-1 13-6-15,4 9 1 16,5 10-1-16,0 10-2 16,9 3 1-16,11 4-2 0,9-1-5 15,13 1 2-15,11-2-4 16,6-6-8-16,21-4-1 16,11-2 12-16,11-9-6 15,6-8-2-15,11-7 4 16,1-11-2-16,4-9-4 15,-1-8 5-15,2-4-4 16,1-11 3-16,-5-8-1 0,0-10 0 16,-3-3-1-16,-3-5 0 15,-8-2-1-15,-8-6 4 16,-8 2-2-16,-9-1 0 0,-10-5-1 16,-7-1 1-16,-10-1-1 15,0-5 3-15,-16-2 0 16,-9-5 0-16,-5 1 1 15,-9 5 2-15,-9 7-3 16,-8 11-3-16,-10 12 3 16,-4 16-2-16,-4 11-1 0,-1 14-2 15,-1 17-38-15,1 4-117 16</inkml:trace>
  <inkml:trace contextRef="#ctx0" brushRef="#br1" timeOffset="106893.31">19851 9202 229 0,'-11'0'120'0,"4"0"-63"15,0 0-1-15,2 0-7 16,3 0 1-16,0 0-10 15,2 0-11-15,0 0-8 16,2 0-2-16,7-2 2 16,1-2 14-16,7-2-11 15,2 0-15-15,3-3 0 0,3 0 0 16,2 0-3-16,2-3-1 16,-2 1-4-16,2 1 0 15,-5-1-1-15,-6 4-1 16,-4 1 2-16,-7 3-11 15,-7 3-7-15,-4 0-10 16,-16 5 0-16,-7 6-2 0,-7 5 3 16,-5 2 18-16,0 3 9 15,0-1-1-15,7-1 1 16,3-4 11-16,9 1 10 16,8-6-5-16,10-4-8 0,2-3-3 15,9-3 2-15,11 0 4 16,5-1 2-16,4-7-3 15,3-4-7-15,0 1 3 16,-1 0-6-16,-1 1-2 16,-1 0 2-16,-8-3-53 0,-4-7-88 15</inkml:trace>
</inkml:ink>
</file>

<file path=ppt/ink/ink19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9T08:31:14.601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C00000"/>
    </inkml:brush>
  </inkml:definitions>
  <inkml:trace contextRef="#ctx0" brushRef="#br0">2993 9651 348 0,'-12'-1'53'0,"1"-1"-8"16,0 0 14-16,4 0-14 0,2 0-19 15,-1 0-7-15,5 2-2 16,-4 0 0 0,3 0-3-16,1 0-6 0,-3 0-5 15,2 0-2-15,2 0-1 16,-1 0 5-16,1 2-1 16,0 2 0-16,7-2 1 0,9 1 0 15,6 1 10-15,10-4 18 16,9 0 0-16,10 0-8 15,4 0-3-15,8-4-3 16,-1-3-10-16,6 2-15 16,0-1 9-16,-7-1-4 0,-2 2 4 15,-3 2-3-15,-10-2 3 16,-5 2-3-16,-9 0 1 16,-10-1 0-16,-7 2-1 15,-6 2 2-15,-7-1 0 16,-1 1 6-16,-1 0 0 0,0 0-4 15,-3 0-2 1,-8 0-1-16,2 1-27 0,-5 1-97 16,1-2-142-16</inkml:trace>
  <inkml:trace contextRef="#ctx0" brushRef="#br1" timeOffset="4857.7">9844 8481 426 0,'-20'-10'27'15,"-4"-7"12"-15,2 3 12 16,-6 0-5-16,1-3-8 0,0 0-15 16,-1-1 7-16,1 0-5 15,-6-1-6-15,3 1 3 16,-3-2-5-16,-2 3-6 15,-3 0-3-15,0-1 0 16,-5 3-3-16,-1 0-2 0,-4 1 2 16,-1 1-1-16,2 1-3 15,-6 3 1-15,4 0-1 16,-6 2-1-16,1 0 0 16,-2 1 0-16,-3 2-1 15,3 1 1-15,-6 3 0 0,-3-1 1 16,4 1-1-16,-2 0 1 15,2 0-3-15,-2 0 3 16,0 0-1-16,2 3 0 16,-2 2 0-16,2-1 0 15,0 2 0-15,0-2 0 16,2 2 0-16,2 1 0 0,-2 2 0 16,3-2-3-1,2 2 3-15,-2 0 2 0,3 2-3 16,-1-2 0-16,3 2 2 15,-1 3-1-15,-1-2 0 16,0 6-1-16,1-2 1 0,1 4 1 16,-4 1-2-16,5 2 2 15,-3 0-1-15,4 6-1 16,-4 0-1-16,6 1 2 16,-1 4 0-16,4 0 0 15,4 3 0-15,2 1-1 0,6 1 1 16,0 4-1-16,3 0 0 15,4-1 0-15,0 6 1 16,2 4 0-16,3 5 0 16,2 2 0-16,1 8 0 15,4-2 1-15,3 4-1 0,3-2 1 16,5-2-2 0,2-5 1-16,2-6 0 15,10-1 0-15,6-7-1 0,8-2 2 16,3 1 2-16,3-1-1 15,4 1 0-15,3 3-1 16,5 0 0-16,2 2-1 0,3-1 1 16,2-3-1-16,5-7 1 15,0-3-1-15,3-6 0 16,-1-7 0-16,3-4 1 16,5-7-1-16,-3-8 2 15,3-2 2-15,2-2-3 0,3 0 2 16,0-2 3-16,3-2 4 15,2-2-3-15,-1 3-2 16,1 1 0-16,2-3-4 16,1 1 1-16,-4-1-1 0,1-2 0 15,-4-4-2-15,2 0 1 16,-2-3 1-16,-3-2 1 16,-1 2-2-16,1 0 0 15,-1-2-1-15,-1-4 1 16,-3 0 0-16,3 0 2 15,-3-1-1-15,1-2-2 0,-3 0 2 16,1 0 0-16,3 1-2 16,-5-3 2-16,-3 0-1 15,3-2 1-15,-1 2-1 16,-5-1-1-16,1-3 1 16,4-3-2-16,-5 0-1 0,1-2 0 15,-4 0-2-15,2-4 4 16,-5 1 0-16,-3 0-4 15,-3 1 1-15,-1-1-1 16,-3 1 6-16,-3 0-1 16,-2 1-2-16,-6-2 4 15,-1-1-3-15,-3 1 2 0,-2-1 2 16,-7 1-4-16,2-1 3 16,-6 2-3-16,-1 4 4 15,-2 2-4-15,-1 2 3 16,-2-1-3-16,-5 0 3 15,0 2-2-15,0-1 2 0,-3-1 0 16,-11-3 4-16,4 0-4 16,-4 0-2-16,-4 0 3 15,2-2 1-15,-4 2-3 16,-4-2 0-16,-1 0 3 0,-2 0-4 16,-9 1 1-16,-6-2-2 15,-13 5 0-15,-7-2 1 16,-13 5-8-16,-13 6-15 15,-9-1-37-15,-8 5-71 16,-2-1-232-16</inkml:trace>
  <inkml:trace contextRef="#ctx0" brushRef="#br1" timeOffset="28718.39">2772 11066 110 0,'-2'0'55'0,"-1"0"-3"16,1 0 23-16,0 0-12 0,1 0-8 15,-5 0-7-15,5 0-1 16,-4 0-7-16,3 0 2 16,-1 0 2-16,-1 0-8 15,4 0-5-15,-1 0-3 16,-1 0-8-16,2 0-7 15,0 0-10-15,0 2 0 0,0 1 1 16,3 2 1-16,6-1 3 16,8-1 7-1,3 1-1-15,6 0-2 0,9-4-22 16,4 0 22-16,6 0-2 16,4 0-4-16,-2 0 1 0,4-4-4 15,-2 0-2-15,-3 2 2 16,0 2 0-16,-2-1-2 15,1 1-1-15,-4 0 2 16,2 0-2-16,-1 0 0 16,1 0 3-16,0 0-5 0,0 0 2 15,2 0 1-15,2 0 0 16,-3 0-1-16,3 0 2 16,0-4-2-16,-2 1 2 15,-2 1-2-15,-4-1 0 16,1 1 2-16,-2 0 1 0,1 0-1 15,-3 1-1-15,0-2 1 16,0 2 1-16,0-3-1 16,-2 0 0-16,3 3 1 15,-4-3 1-15,-1 1 0 16,0-1 0-16,-6 1-3 16,-3-1 2-16,-5 0 2 0,-5 3-6 15,-5-1 2-15,-4 2 1 16,-4-4-30-16,-2-3-83 15,-10-12-397-15</inkml:trace>
  <inkml:trace contextRef="#ctx0" brushRef="#br1" timeOffset="40887.84">3914 13447 136 0,'-5'0'145'16,"0"0"-110"-16,-1 0 31 15,3 0-19-15,-2-1-12 0,4 1-11 16,1 0-3-16,0-2 3 16,-2 2 4-16,2 0-5 15,0 0-6-15,0 0-7 16,0 0-2-16,0 0 1 16,0 0 4-16,0 0 0 0,0 0-1 15,3 0 7-15,4 0 7 16,1 0-2-16,3 0 1 15,5 0-7-15,3 0-4 16,2-4-5-16,4 2-1 16,2 0-2-16,-2 0-13 0,1 1 4 15,1 1 0-15,0 0 4 16,2 0-1-16,0 0 4 16,0 0 1-16,3 0 0 15,-3 0 3-15,1 0 3 16,3 0-2-16,-1 0 1 0,-3-3-1 15,0 2-4-15,1 1 0 16,-3 0-1-16,0 0-2 16,-1 0 1-16,0 0 1 15,1 0-3-15,-2 0 0 16,2 0 1-16,0 0-2 16,0 0 3-16,0 0-1 0,-2 0-1 15,2 0 1-15,0 0 1 16,2 0 1-16,-1-2-2 15,1 1 3-15,-2 1-5 16,0-2 1-16,2 2 0 16,-5-2-1-16,2 1 1 15,1-1 0-15,0 2-1 0,3-1 0 16,-1 1 0-16,3-3 1 16,-1 3-1-16,1-3 0 15,-1 3 3-15,1 0-3 16,-3 0 0-16,1 0 0 0,1 0 1 15,-4 0-1-15,4-1 2 16,-4-1-2-16,3 1-2 16,1-1 5-16,-1 2-4 15,2-2 2-15,2 2 0 16,-1 0 0-16,1 0-1 0,1 0 1 16,1 0 0-16,-2 0-2 15,6 0 2-15,-2 0-1 16,-1 0 2-16,-1 0-2 15,-2 0 0-15,1 0-2 16,-3-2 4-16,2 2-2 16,-5-2 0-16,2-1 1 15,-2 2 0-15,-3-1-1 0,1 0 1 16,0 0-1-16,0 0-2 16,-2 0 5-16,2 0 1 15,-3 1-5-15,-2-2 3 16,0 3 0-16,-3-1-1 0,-5 1 1 15,-4 0-2-15,-2 0 2 16,-6 0-2-16,-2 0-1 16,0 1-25-16,-14-1-66 15,2 0-342-15</inkml:trace>
  <inkml:trace contextRef="#ctx0" brushRef="#br1" timeOffset="52671.54">12123 12329 370 0,'-6'-11'15'15,"5"-2"10"-15,-4-1 14 16,2 0 3-16,-1-1-11 0,1-4-22 16,-2 1-5-16,-6 0 25 15,-2-3-11-15,-4 1-6 16,-5-2-8-16,-9 0 0 15,-3-2-4-15,-3-1 0 16,-11 2 0-16,-2 2 0 0,-3 0 0 16,-7-1 0-16,-2 2 2 15,-6 3-1-15,0 0-2 16,-5 0 3-16,-5 5-2 16,-2-3-3-16,-3 3 4 15,-3 1-1-15,-4 0 3 0,-3 0-3 16,-1 3 0-1,-4 2 2-15,-1 1-2 0,-1 0 0 16,-1 2 0-16,-1 2 0 16,3 1 0-16,-4 0-1 15,3 0 1-15,5 0 1 16,-2 1-1-16,2 5 1 0,0 1-3 16,1 2 2-16,3 2 0 15,1 1 0-15,-2 3 0 16,9 0 0-16,1 4 0 15,1-1 1-15,10 3-1 16,-4 3-1-16,6 1 2 0,1 5 0 16,3 0-2-16,2 0 2 15,4 4-2-15,3-1 1 16,-1 2-1-16,4 0 1 16,3 1-1-16,2 0 2 0,1-1-2 15,2 3 1-15,4 1 0 16,1 2 1-16,4 3-2 15,4 1 1-15,3 1 2 16,5 4-4-16,2 0 3 16,5 2-1-16,3-4-1 15,9 2 1-15,2-3 1 0,3-4-2 16,0-1 4-16,1-2-4 16,8 0 2-16,3-2 0 15,3 3-1-15,4-2 0 16,1 2 0-16,7-3 1 15,0-2-1-15,4 2 1 0,3-5 0 16,3-4 1-16,1 0-2 16,4-4 5-16,1-1 4 15,-1-5 0-15,4 4-2 16,0-8-4-16,1 3-3 16,2 0 1-16,-3-3-1 15,3 2 1-15,-1-2-1 0,4 0 1 16,-1 1-1-16,0-4 2 15,0 1-3-15,1-2 2 16,-2-1-1-16,-1 1 0 16,-1-2 0-16,-1-1 0 15,-1 0 1-15,1-1-2 0,1-2 1 16,-1 2 0-16,2-3 0 16,-1 0 0-16,1-2 0 15,1-1 0-15,-1-1 2 16,1 0-2-16,2 0 0 0,-2 0-1 15,0-3 3-15,2-2-2 16,-1-1-1-16,0 1 2 16,-2 1-1-16,2-1-1 15,-5 0 3-15,3-1-4 16,1-1 2-16,0 2 2 16,3-5-3-16,-4 3 4 0,6 0 1 15,-1 0 4-15,0-2 1 16,1 0-4-16,4-2-4 15,-1 1 1-15,3-2-1 16,3-1 0-16,1-2 1 16,2 3 0-16,1 0 1 0,0-3 6 15,4 1 5-15,0-2-6 16,-2 2-3-16,3-4 2 16,1 1-1-16,0-1 0 15,2-2 0-15,-3 0 2 16,2-1-2-16,-1-1-3 0,1-3-1 15,-1 1 0-15,-4-8 1 16,-2 3-2-16,-4-1-2 16,-1-6 4-16,-3 1-2 15,-5-3-1-15,-2-2 0 16,-5 0 1-16,-5-2-1 0,-3 0 0 16,-6 1 1-16,-4-4 2 15,-4 0-3 1,-7 1 0-16,-4 1 2 0,-7-2-3 15,-4 1 5-15,-4-1-1 16,-12-5-1-16,-14 0-3 16,-10-3-3-16,-11-3 0 0,-14 1-3 15,-12 2-5-15,-17-3-15 16,-12 5-45-16,-13-1-45 16,-18 0-365-16</inkml:trace>
  <inkml:trace contextRef="#ctx0" brushRef="#br1" timeOffset="81755.31">17881 4406 540 0,'0'-2'50'0,"0"0"-17"16,0 2 27-16,0 0-4 15,0 0-32-15,0 7-15 0,0 5 0 16,0 10 11-16,0 6-17 16,-1 8 11-16,1 9 1 15,-2 3-4-15,0 2-2 16,2 0-2-16,0-2 3 16,0-4-2-16,0-4-2 0,0-6-2 15,0-6-1-15,0-6 1 16,4-4-2-1,-1-6-1-15,1-3 0 0,3-4-4 16,-1-5-27-16,4 0-35 16,1-14-119-16,-1-8-314 15</inkml:trace>
  <inkml:trace contextRef="#ctx0" brushRef="#br1" timeOffset="83080.22">17931 4703 536 0,'-2'0'37'0,"1"0"-13"16,1 0 25-16,0 0-13 0,0 0-24 15,0 0-13-15,6 0 3 16,4 0 3-1,4 0 4-15,3 0 1 0,2 0-5 16,3-1-3-16,-6-1-1 16,3 0-1-16,2 1 1 0,-3 1 0 15,-2 0-1-15,-3-2 0 16,4 2-1-16,-5 0 3 16,0 0-4-16,-2 0 2 15,3 0 1-15,-1 0-2 16,2 0 2-16,5 0-1 0,1 0 0 15,2 0 0-15,4 0 9 16,4 2-1-16,8-2-2 16,-2 0 1-16,5 0-3 15,6 0 0-15,1 0-2 16,3 0 0-16,2 0-1 0,3 0 0 16,2 0 1-16,1 0-1 15,2 0 1 1,-2 0-1-16,3-4-2 0,-1-2 1 15,0 3 1-15,-2 1-1 16,0-1 1-16,1-1-1 16,1 2 0-16,0-2 0 0,0 1 0 15,3 1 1-15,1-3-1 16,0 3 0-16,1-2 0 16,4 1 0-16,2 0 0 15,1-1 0-15,2 0 0 0,1 2 1 16,1-1-2-16,4 1 3 15,-1 0-3-15,1-1 1 16,-1-1 0-16,5 2-1 16,-2-1 2-16,2-1-1 15,0 0 0-15,-1 1 2 0,2-2-2 16,0 1-2-16,-1-1 2 16,1-1 0-16,-1 3 2 15,5-2-4-15,-3 1 2 16,1 0 0-16,0 1 2 15,2-1-3-15,1 1 2 16,-1 1-1-16,2-2-1 16,0 2 1-16,-3 2 0 0,3-1 0 15,-7 1 0-15,5-2 1 16,-3 2-1-16,-3 0 0 16,1 0-1-16,-1 0 1 15,0 0 0-15,-4 0 0 0,-2 0 0 16,-2 2 0-16,-4-1 2 15,-1 3-1-15,-8 0-2 16,1-1 0-16,-4 1 0 16,-1-1 3-16,-3 1-3 15,-2 0 1-15,-4-3 0 0,-1 1 0 16,-5 0 0-16,-5 0 0 16,-5-1-1-16,-6-1 1 15,-7 0 0-15,-2 0-1 16,-9 0 1-16,-2 0-2 15,-6 0-1-15,-1 2 3 16,1-2-4-16,-2 0 4 0,0 2-3 16,0-2 3-16,0 0 0 15,0 2 0-15,2-2 1 16,-2 0-1-16,0 0-1 16,0 0-14-16,0 0-16 0,0 0-8 15,0 0-12-15,0 0-14 16,0-6-115-16</inkml:trace>
  <inkml:trace contextRef="#ctx0" brushRef="#br1" timeOffset="83743.53">23986 4313 318 0,'0'-2'132'0,"0"0"-105"0,0 2 25 15,0 0-4-15,0-2-14 16,0 2-14-16,0 0-3 16,0 0-1-16,0 2-6 15,2 5 9-15,3 6 12 16,-3-1-12-16,2 8-10 15,-3 0-2-15,1 3 1 16,1-2-1-16,-1 2-2 0,-2 0-2 16,1-1 2-16,-1-2 2 15,2-1-2-15,-2 1-3 16,0-1 0-16,0 1-3 16,0-2 4-16,0 2-3 0,0-2 0 15,0-3 1-15,0 3 0 16,0-1 1-16,3-4 1 15,-1-2-1-15,0 0-2 16,1 0 3-16,-1-2-4 16,2-1 1-16,-3 2 3 0,1-3-4 15,3 1 2-15,-4-1 0 16,1 1-1-16,0 1 1 16,1-2-9-16,-1-3 6 15,-2 1 1-15,4-1 2 16,-4-3 1-16,0 1 0 15,0-2-1-15,0 0 0 0,0 0 0 16,-7 0-16-16,0-5-141 16</inkml:trace>
  <inkml:trace contextRef="#ctx0" brushRef="#br1" timeOffset="88657.69">11651 11721 531 0,'0'-6'51'16,"0"5"-3"-16,0-3-9 15,0 4-3-15,0 0-23 16,0 0-3-16,0 0-9 16,0 0 2-16,3 0-4 0,2 7 1 15,2 4 4-15,2 2 2 16,4-3-1-16,1 4-2 15,-1 0 0-15,-1-1 1 16,4-1 0-16,-1-1-1 0,-3-2-1 16,1-4 2-1,-1-1-2-15,-3-2 1 16,-1-2 3-16,2 0 6 0,-3-6 5 16,7-7 2-16,-1-6-4 15,8-4-5-15,-2-5-3 16,4-4-1-16,6-6-1 0,5-6-1 15,8-3-1-15,1 1 1 16,6-4 2-16,0 0-8 16,4 5 2-16,-4 4 1 15,0 3 0-15,-6 8 0 16,-5 3-1-16,-11 8 0 0,-2 1 0 16,-9 4 0-16,-5 5 2 15,-6 2-2-15,0 1 1 16,-4 2 1-16,-1 1-2 15,0 1-1-15,0 2 2 16,0 0-1-16,0-1 0 16,0 1 1-16,0 0-2 15,0 0-4-15,-8 0-29 0,-6 1-51 16,-6-1-116-16</inkml:trace>
  <inkml:trace contextRef="#ctx0" brushRef="#br1" timeOffset="126220.58">20515 5432 177 0,'0'-3'195'16,"0"-2"-127"-16,0 1 18 15,0-3-16-15,0 2-11 16,0-3 0-16,0 1-5 15,0 0-35-15,0 2 15 0,0 2-9 16,0 1-12-16,0 2-3 16,2 2-9-16,1 12 0 15,4 4 1-15,-4 4-1 16,4 4 0-16,-4 2-4 0,6-1 6 16,-1-4-5-16,-1-1 4 15,2-8-4-15,-1-4 1 16,4-4 1-16,-2-6-2 15,3 0 3-15,0-13 1 16,-3-2-2-16,5-7 2 16,-3-1-4-16,-1 0 5 0,0 1-2 15,-4 6-3-15,-2 5 2 16,0 4 3-16,1 7-5 16,-2 0 2-16,3 4-2 15,2 6-1-15,4 7 3 16,2 2 0-16,4-1-1 0,2 0 1 15,0-4 0-15,3-1 0 16,0-6 0-16,-2-5 0 16,-2-2 0-16,-1 0 1 15,-2-11 0-15,-4-5 1 16,-2-2 1-16,-6-5 0 16,-2-4 4-16,-3 0 3 15,0 2-3-15,-1 0-4 0,-13 4-2 16,-6 4-8-16,-7 4-44 15,1-1-113-15</inkml:trace>
  <inkml:trace contextRef="#ctx0" brushRef="#br1" timeOffset="141623.41">17955 4697 140 0,'0'0'75'0,"0"0"-21"16,0 0 0-16,0 0-8 15,0 0-8-15,0 0 4 16,0 0-6-16,0 0-8 16,0 0-3-16,0 0-4 0,0 0-4 15,0 0-6-15,0 0-2 16,0 0-1-16,0 0-3 15,0 0-2-15,0 0 3 16,0 0 1-16,0 0-1 16,0 0 2-16,0 0 3 0,0 0-3 15,0 0 2-15,0 0 0 16,0 0-3-16,0 0-3 16,0 0 0-16,0 0-2 15,0-2 4-15,0 2 3 16,0 0-1-16,0 0-3 15,0-2 0-15,0 2-2 0,0 0-2 16,0 0-2-16,0 0 3 16,0 0-2-16,0 0 0 15,0 0 0-15,0 0-2 16,0 0 3-16,0 0-1 16,0 0 0-16,0 0 0 0,0 0 0 15,0 0 0-15,0 0-1 16,0 0 0-16,0 0-7 15,0 0-7-15,1 0-27 16,-1 0-17-16,2 0-47 16,0 0-123-16</inkml:trace>
  <inkml:trace contextRef="#ctx0" brushRef="#br1" timeOffset="143034.54">17612 5141 484 0,'-5'-2'96'15,"-1"0"-63"-15,0 0 17 16,4 2 13-16,2 0-32 0,-1 0-16 15,1 0-8-15,0 6 0 16,0 6 7-16,3 6 1 16,3 7 0-16,1 5-24 15,2 7 19-15,-2 4 1 16,4 3-2-16,-2 0 2 16,1-4 0-16,0 2-2 0,1-5-3 15,-3-3 0-15,0-2-5 16,-1-4 0-16,0-4-1 15,-2-3 4-15,1-4-6 16,-3-5-1-16,3-5-12 16,-1-5-14-16,1-2 0 0,1 0-46 15,-2-6-57-15,-1-6-31 16,-2-4-263-16</inkml:trace>
  <inkml:trace contextRef="#ctx0" brushRef="#br1" timeOffset="143387.91">17637 5332 433 0,'-2'-9'62'0,"2"-3"-16"16,0 3 9-16,4-3-2 16,6 0-19-16,3 1-10 0,1 2-8 15,3 3 4-15,-1 0-7 16,-3 4 1-16,-1 2-6 16,2 4-4-16,-3 9-1 15,-2 4 2-15,-4 1 1 0,-1 3-2 16,-4 2-3-16,0 0 0 15,-11 0 1-15,-7 1 1 16,-1-5-2-16,-1-5-10 16,-1-7-20-16,8-7-51 15,2-10-82-15</inkml:trace>
  <inkml:trace contextRef="#ctx0" brushRef="#br1" timeOffset="144931.66">24220 5044 418 0,'0'-10'52'0,"0"-1"-10"16,0 0 13-16,0-2-14 0,-1-1-21 15,-6 3-1-15,0 1 2 16,0-1-1-16,-6 4 4 16,-1 3-1-16,-4 4-12 15,1 0-2-15,-7 2-5 16,2 11-1-16,3 1 0 0,-1 2 4 16,6 0-5-16,4 2 1 15,5 0 0-15,5-4 1 16,0 0-4-16,5-2 0 15,9-2 0-15,3-3 1 16,1-4-1-16,4 0 0 16,-1-3-1-16,1 0-3 0,-2-6-4 15,-4-3 6-15,-3 0-4 16,-5-2 9-16,1-2-2 16,-4 3 2-16,-3-5 5 15,3 7 5-15,-5-1-3 16,1 0-13-16,-1 5 14 0,2-1-2 15,-2 5-3-15,2-2 2 16,-2 2-6-16,2 0-5 16,-1 2 3-16,3 7-2 15,-1 4 2-15,1 0 1 16,1 7-1-16,-2 2 0 0,4 3 2 16,-4 2-1-16,2 2-1 15,0-3 0-15,-1 2 1 16,1-3-1-16,1-3 0 15,1-2 1-15,-1-5-2 16,-3-1 1-16,0-5 1 16,1-2 0-16,-1-1-2 0,-1-2 2 15,3-1-1-15,-2-2 1 16,-1-1 0-16,0 0-1 16,-1 0 1-16,1 0 0 15,2 0 1-15,-3-6 0 16,4-3 3-16,-3-2 1 0,2-3-1 15,0-4 0-15,1-2 0 16,1-2-1-16,-1-2-1 16,2-2 1-16,2 2-1 15,0 1-3-15,0-2 1 16,2 4-2-16,0 2-7 0,-3-2-26 16,-1 0-48-16,-2 0-202 15</inkml:trace>
  <inkml:trace contextRef="#ctx0" brushRef="#br1" timeOffset="148365.87">24163 5202 343 0,'0'-13'268'16,"0"-2"-257"-16,8-1 5 15,9-1 8-15,2-1 5 16,5 1-15-16,-2 0-11 16,-5 2-1-16,-4 1-2 0,-2 7 3 15,-10 0-3-15,-1 5 9 16,-1 2 9-16,-14 0-8 15,-1 8-7-15,-4 0 3 16,3 6-1-16,2-1 4 0,2-1 0 16,6 1-1-16,7-5-2 15,0-2-4-15,6-1-1 16,8-5 1-16,2 0-2 16,3 0 0-16,1-5 3 15,-5-4-6-15,-4-2-2 0,-8-3-1 16,-3 0 6-16,0 0 0 15,-12 3-1-15,-5 0 4 16,-3 3-1-16,0 3 6 16,1 5-4-16,3 0 0 15,3 6-2-15,5 5-3 16,6 3 1-16,2 0-1 16,2 1-1-16,12-5-1 0,6-1-1 15,2-3 1-15,0-6-1 16,2 0 0-16,-2-4 0 15,-7-8-1-15,-3-5 5 16,-7 0 0-16,-3-3 2 0,-2 0-3 16,-9 5 2-16,-10 0 0 15,0 8-5-15,-4 4 3 16,-3 3-2-16,1 3 2 16,6 13 2-16,2 4-4 15,7 3 4-15,2 4-3 0,8-2-2 16,3-2 4-16,12-3-4 15,5-5-14-15,5-5-8 16,2-9 16-16,0-1 9 16,-2-6-1-16,-3-7 3 15,-5-4-3-15,-3-2 0 16,-11 1 4-16,-3 2-2 16,0 2 5-16,-9 6-1 0,-7 8-6 15,-3 0 2-15,0 11 3 16,3 7-2-16,4 5-2 15,5 4 2-15,7-1-5 0,0-1 5 16,13-3-3-16,6-6-5 16,2-8 2-16,2-4 1 15,1-4 5-15,-2-10 2 16,-7-6 1-16,-1-2 1 16,-9-1 2-16,-5-2 0 15,0 1-1-15,-10 5-4 0,-4 2-6 16,-1 3-1-16,3 5-10 15,3 3-28-15,8 2-17 16,1 0-37-16,1 0-178 16</inkml:trace>
  <inkml:trace contextRef="#ctx0" brushRef="#br1" timeOffset="148851.34">24491 4978 320 0,'-4'-2'276'16,"4"-1"-243"-16,0-3 20 0,7 3-14 15,8 3-20-15,1 0 1 16,6 0-3-16,3 7-6 15,0 6-2-15,-1 5 2 16,-2 1-2-16,-3 4-5 16,1 0 0-16,-6 1-4 0,-2-1 1 15,-2-2 0 1,-3-3 0-16,-4-1-1 0,0-5 1 16,-3 0-2-16,0-4 1 15,0-2 1-15,0-4 2 16,-5-2-2-16,2 0 3 15,-4 0 0-15,-1-6-2 0,1-6 0 16,0-2-1-16,2-6 1 16,-2-1 0-16,2-6 0 15,2-4-1-15,3-2-12 16,0-3 17-16,10 4-1 16,2-2-2-16,4 4-1 0,3 5-2 15,2 3 0-15,4 7 0 16,-3 4-4-16,6 5-23 15,-5 1-33-15,-3 4-150 16</inkml:trace>
  <inkml:trace contextRef="#ctx0" brushRef="#br1" timeOffset="160473.12">17958 4687 226 0,'0'0'31'15,"0"0"-2"-15,0 0 29 16,0 0-22-16,0 0-19 0,0 0-9 16,0 0-3-16,0-2 1 15,0 2 9-15,0-1 14 16,0 1 4-16,0-2-5 16,0 0-3-16,-2 1-3 15,2-1-9-15,0 0-5 0,0 0 0 16,2-2 1-16,0 3-1 15,0-1 0-15,-1-2-3 16,1 1 0-16,2-3-1 16,0 1 0-16,-1-2 2 15,3-2-3-15,-3 4 1 16,2-3 0-16,1 3-1 0,-2-2 0 16,-2 3 1-16,-1-1 1 15,1 4 1-15,0-3-1 16,0 2 1-16,-1-2-2 15,1 1-4-15,2 1 1 0,-3-1 0 16,1-1-1-16,2 0 0 16,-3 1 0-16,4 1 1 15,-5 0 1-15,2-1 1 16,-2-1 1-16,1 2 2 16,1 0 1-16,1-3-2 15,1 2 0-15,1-5-2 0,-1 3 0 16,1 0-3-16,1-3 1 15,-1 3-1-15,1 0 0 16,-3 1 0-16,-1-1 0 16,-1 3 0-16,3-1 0 15,-2-1 1-15,-1 0-1 0,-1 1 0 16,2-1 2-16,3 1-2 16,-4-1 0-16,1 2 0 15,2-1-2-15,-3 1-3 16,-1-1-10-16,0 3-30 0,0-2-38 15,0 0-195-15</inkml:trace>
  <inkml:trace contextRef="#ctx0" brushRef="#br1" timeOffset="160750.61">17996 4637 446 0,'0'-5'67'0,"0"2"-50"15,0-5 1-15,2 1-10 0,2-2-9 16,1-3-24 0,4-1-42-16,-2-3-75 0</inkml:trace>
  <inkml:trace contextRef="#ctx0" brushRef="#br1" timeOffset="160900.03">18107 4452 282 0,'0'-4'188'16,"0"1"-175"-16,0-3 8 0,2-1-14 16,3 0-8-16,7-2-27 15,-4-3-81-15,3-1-115 16</inkml:trace>
  <inkml:trace contextRef="#ctx0" brushRef="#br1" timeOffset="161033.31">18221 4284 391 0,'0'-3'83'16,"0"-4"-65"-16,3-3-2 15,8 0-15-15,-2-1-32 16,2-1-122-16</inkml:trace>
  <inkml:trace contextRef="#ctx0" brushRef="#br1" timeOffset="161166.13">18341 4114 407 0,'4'-8'52'15,"1"-2"-49"-15,3 0-1 16,6-2-23-16,-2-3-97 16</inkml:trace>
  <inkml:trace contextRef="#ctx0" brushRef="#br1" timeOffset="161292.44">18447 3979 351 0,'0'-7'58'0,"0"-1"-62"16,8-2 1-16,4-2-20 0,0-5-79 16</inkml:trace>
  <inkml:trace contextRef="#ctx0" brushRef="#br1" timeOffset="161427.44">18550 3828 28 0,'0'-6'415'16,"0"-3"-415"-16,10-1-2 16,2-3-6-16,3-1-114 15</inkml:trace>
  <inkml:trace contextRef="#ctx0" brushRef="#br1" timeOffset="161568.07">18686 3649 240 0,'0'-7'158'16,"7"0"-202"-16,8-4 38 15,0-1-64-15</inkml:trace>
  <inkml:trace contextRef="#ctx0" brushRef="#br1" timeOffset="161700.11">18803 3499 436 0,'0'-5'21'16,"0"-4"-14"-16,5 0-3 15,5 0-41-15,7-3-84 0,0-2-189 16</inkml:trace>
  <inkml:trace contextRef="#ctx0" brushRef="#br1" timeOffset="161827.28">18940 3367 535 0,'0'-3'26'0,"0"-4"-1"16,7-1 2-16,7 3-26 15,3-2-20-15,1-2-64 16,1 0-115-16</inkml:trace>
  <inkml:trace contextRef="#ctx0" brushRef="#br1" timeOffset="161954.94">19102 3296 551 0,'0'0'33'0,"1"-2"-9"0,7-3 13 15,6-4-33-15,3 2-26 16,0-4-94-16</inkml:trace>
  <inkml:trace contextRef="#ctx0" brushRef="#br1" timeOffset="163159.79">15440 3713 690 0,'-10'-8'72'16,"1"1"-40"-16,4 1 14 16,1 2-1-16,4 4-23 15,0 0-18-15,0 2-2 0,7 14-4 16,4 8 2-16,5 12 1 15,0 6-1-15,2 5 3 16,3-3-4-16,-1 0-17 16,2-6-15-16,2-9 10 15,-3-10-49-15,1-5-55 0,-4-12 14 16,-2-2-94-16</inkml:trace>
  <inkml:trace contextRef="#ctx0" brushRef="#br1" timeOffset="163877.71">15705 3914 528 0,'0'-9'83'0,"0"-4"-57"0,1 1 30 16,6-5-16-16,3-3-31 15,-1 1-8-15,-1 1 0 16,-1-1 0-16,-2 0-1 16,-5 6-10-16,0 3-2 0,-5 3 6 15,-7 7-6-15,-2 0 5 16,-4 15 4-16,1 2 4 15,2 6-1-15,4 4-1 16,7 2 0-16,4-6-3 16,4 0-1-16,8-5-1 0,7-9-4 15,-2-4 2-15,3-5 3 16,-2 0 2-16,-4-13-1 16,0-5-5-16,-2 2 0 15,-5-4 5-15,0-3 6 16,-2 3 3-16,0 2 11 15,1 4 5-15,1 3-1 16,0 4-5-16,5 3-10 0,0 4-1 16,0 3-2-16,3 11-2 15,-1 1-2-15,1 4-3 16,-3 1-21-16,-3-5-6 16,-2-2-2-16,0-11 10 0,-1-2 4 15,1-2 15-15,-2-17 8 16,1 2-4-16,3-8 1 15,-1 0 2-15,2 2 0 16,-1 4-1-16,1 2-2 16,-1 6 1-16,1 6-1 0,-3 5-2 15,3 0-7-15,-2 0-16 16,1 0-23-16,-2 0-19 16,-2 0-14-16,0 0 43 15,-5-5 32-15,0-3 7 16,0-2 13-16,-5 1 56 15,0 0 14-15,-1 2-9 0,3 2-21 16,1 5-13-16,2 0-30 16,0 3-13-16,5 12-5 15,6 4 9-15,2 6-3 16,1 5 0-16,1 4-8 0,-3 0-10 16,-2-2-16-16,-2-2-10 15,-4-8 22-15,-3-2 24 16,-1-12 0-16,0-4-1 15,-5-4 12-15,-3 0-13 16,0-11-33-16,1-6-33 16,3-2-19-16,4-5-46 0</inkml:trace>
  <inkml:trace contextRef="#ctx0" brushRef="#br1" timeOffset="164036.71">16202 3587 450 0,'5'-14'96'16,"1"3"-27"-16,-2 5 5 15,1 6-29-15,2 0-23 0,-2 6-17 16,8 6-4-16,-1 8-1 16,2 2 2-16,0 0-22 15,1 0-26-15,0-4-30 0,-4-6-41 16,0-6-97-16</inkml:trace>
  <inkml:trace contextRef="#ctx0" brushRef="#br1" timeOffset="164226.51">16341 3580 154 0,'-4'-13'352'16,"0"4"-328"-16,4 4 32 0,0 5-12 16,2 3-46-16,7 12-1 15,5 2 3-15,1 5-2 16,1-1 3-16,0 1-6 16,-2-6-12-16,-2-4 4 15,-6-5 10-15,0-3 3 16,-6-4-1-16,0 0 2 0,0 0-3 15,-12 0-78-15,-5-4-187 16</inkml:trace>
  <inkml:trace contextRef="#ctx0" brushRef="#br1" timeOffset="164362.81">16212 3491 624 0,'0'-15'22'0,"13"0"-17"16,15 2-2-16,11 0-4 15,10 2-1-15,2 1-55 0,1 1-66 16,-1-2-219-16</inkml:trace>
  <inkml:trace contextRef="#ctx0" brushRef="#br1" timeOffset="164853.51">16615 3373 592 0,'-16'9'55'0,"5"0"-55"15,4 3 5-15,5 4 1 16,2 0-7-16,6 0 0 16,6-1 1-16,5-8-31 15,-3-4-33-15,1-3 20 0,-5-5 18 16,-3-11-22-16,-5-5 20 16,-2-2 38-16,0-3 32 15,-2 0 25-15,-3 1-2 16,1 3-15-16,4 4-11 0,0 6 0 15,2 4-18-15,10 7-19 16,5 1-3-16,0 14 1 16,5 15 1-16,-2 16-4 15,-4 13 4-15,-1 12-1 16,-1 5 1-16,-3 3-2 16,-2-2 0-16,-1-7-2 0,1-18 3 15,1-9-1 1,-5-12 2-16,2-13 1 0,-4-6 0 15,3-11 4-15,2-3-3 16,-3-15 8-16,-2-11-19 16,1-6-41-16,-1-8-19 0,-1-1-5 15,-2-2 22-15,-2 6 49 16,2 2 44-16,0 9 33 16,-3 4 1-16,1 4-14 15,2 3-28-15,0 3-22 16,9 4-9-16,4 4-8 0,-1 7-33 15,-5 0-119-15,-7 12-227 16</inkml:trace>
  <inkml:trace contextRef="#ctx0" brushRef="#br1" timeOffset="165247.53">15978 4241 452 0,'0'-17'52'0,"0"4"-14"16,-2 4 23-16,2 6-3 16,-5 3-24-16,-3 0-13 15,-1 8-13-15,-1 7-6 16,-3 6 11-16,0 2-4 0,8 0 3 15,3 2-4-15,2 2-4 16,11-4 0-16,9 2-3 16,5-3-1-16,6-2 2 15,-2-1 0-15,-5-5-9 16,-4-1-23-16,-11-3-3 0,-9-2 18 16,0-3 12-1,-18-2 13-15,-5 1-1 0,-4-4 0 16,0 0 4-16,3 0-3 15,8-12-10-15,8-10-20 16,6-4-31-16,2-8-42 0,14-4-129 16</inkml:trace>
  <inkml:trace contextRef="#ctx0" brushRef="#br1" timeOffset="165388.06">16096 4177 509 0,'6'-9'106'0,"-3"2"-28"15,-1 5 9-15,0 2-59 16,1 0-11-16,0 15-16 15,5 4-2-15,1 8 1 16,2 7-6-16,2-1-4 16,-5 1-60-16,-1-3-57 15,-7-8-107-15</inkml:trace>
  <inkml:trace contextRef="#ctx0" brushRef="#br1" timeOffset="165765.22">16078 4341 484 0,'0'-23'120'0,"0"1"-110"15,18-2 0-15,11-2 7 16,5 2-13-16,5 1-4 0,4-1-17 16,-1 3-39-16,-6 1-37 15,-7 3-48-15,-9 4 34 16,-10 1 78-16,-8 2 78 16,-2 5 94-16,-9 5 3 15,-7 0-67-15,2 2-46 0,-1 11-13 16,1 2-6-16,1 3-10 15,6 3-6-15,5 0 0 16,2-4 3-16,0-2-8 16,9-5-13-16,2-6-4 15,1-4 3-15,1 0 3 0,3-2 13 16,-1-5 3 0,-1-2 2-16,3 3 0 0,-4 4 0 15,4 2 0-15,-5 0 0 16,2 12 4-16,1 0 0 15,-1 1-1-15,-1-1-3 0,-1-5 1 16,-1-5-9-16,2-2-24 16,-4-9-20-16,-1-13-49 15,0-3-231-15</inkml:trace>
  <inkml:trace contextRef="#ctx0" brushRef="#br1" timeOffset="165979.4">16575 4006 462 0,'0'-7'76'16,"0"4"-34"-16,0 3 7 15,2 3-29-15,4 11-18 16,1 5-1-16,0 6 1 16,5 6-2-16,1-1 0 0,3 1 0 15,-3-8 0-15,5-6-3 16,-2-6-1-16,0-9-16 16,1-2-11-16,-2-13 15 15,-2-8-32-15,-2-4-27 16,-2-7 31-16,-3-2-8 15,-6 0-31-15,0 4-44 0,0 4 6 16</inkml:trace>
  <inkml:trace contextRef="#ctx0" brushRef="#br1" timeOffset="166087.53">16745 3950 297 0,'-15'0'116'15,"3"6"-74"-15,1 10 14 16,5 2-5-16,6 2-16 16,0-1-9-16,20-2-6 0,9-6-6 15,8-5 0-15,9-6-10 16,3-2-47-16,5-16-196 15</inkml:trace>
  <inkml:trace contextRef="#ctx0" brushRef="#br1" timeOffset="166699.37">18039 4518 340 0,'0'0'254'0,"0"0"-226"15,0-4-9-15,2-3-12 16,7 0-9-16,4-6-14 16,1-1-16-16,2-3-13 15,2-2-15-15,-2 1-47 0,2-3-104 16</inkml:trace>
  <inkml:trace contextRef="#ctx0" brushRef="#br1" timeOffset="166841.31">18285 4234 495 0,'2'-12'62'16,"0"1"-48"-16,1-1 9 15,4-1-21-15,1-1-15 16,3-1-33-16,-1-5-73 15,1 1-197-15</inkml:trace>
  <inkml:trace contextRef="#ctx0" brushRef="#br1" timeOffset="166972.25">18440 3954 424 0,'7'-12'76'0,"0"-1"-71"0,6-2-5 16,1-3 1-16,1 3-31 15,0-2-120-15</inkml:trace>
  <inkml:trace contextRef="#ctx0" brushRef="#br1" timeOffset="167121.34">18664 3671 97 0,'3'-11'393'0,"1"-1"-379"15,2-1-5-15,3 2-4 0,1-3-6 16,3 0-54-16,-1-2-101 16</inkml:trace>
  <inkml:trace contextRef="#ctx0" brushRef="#br1" timeOffset="167272.7">18808 3467 385 0,'0'-9'101'0,"2"2"-92"16,-1-1 16-16,6-4-14 16,2 2-12-16,1-2-50 0,4-3-70 15,-3-1-93-15</inkml:trace>
  <inkml:trace contextRef="#ctx0" brushRef="#br1" timeOffset="167405.81">18930 3293 429 0,'2'-6'58'0,"1"-1"-15"16,4 0-16-16,5-2-23 16,0 2-6-16,2-2-14 15,1 0-42-15,-2 2-76 16,2 0-67-16</inkml:trace>
  <inkml:trace contextRef="#ctx0" brushRef="#br1" timeOffset="167525.91">19090 3169 369 0,'1'-5'60'0,"-1"-2"-7"16,6 1-19-16,2 1-31 0,4-2-3 15,0-2-33-15,3 0-120 16</inkml:trace>
  <inkml:trace contextRef="#ctx0" brushRef="#br1" timeOffset="167661.2">19226 3082 474 0,'1'-5'23'0,"7"-4"-19"15,4 2 3-15,3-1-10 16,5 0-57-16,1-2-115 16</inkml:trace>
  <inkml:trace contextRef="#ctx0" brushRef="#br1" timeOffset="167811.3">19405 3000 444 0,'2'0'66'15,"6"-5"-56"-15,2-2 9 16,6-3-17-16,6 2-13 16,2-1-54-16,-1-1-87 15,0 2-148-15</inkml:trace>
  <inkml:trace contextRef="#ctx0" brushRef="#br1" timeOffset="167955.29">19623 2918 457 0,'0'-2'28'16,"3"0"13"-16,3-2-6 16,3 1-33-16,1-1-4 0,4-1-15 15,3 2-32-15,0-3-82 16,-2 3-94-16</inkml:trace>
  <inkml:trace contextRef="#ctx0" brushRef="#br1" timeOffset="168095.91">19754 2877 409 0,'2'0'92'0,"2"0"-63"16,1 0 11-16,5-4-26 15,2-1-12-15,0 1-2 16,2 0-6-16,4 1-36 0,-3 1-53 15,-3-2-103-15</inkml:trace>
  <inkml:trace contextRef="#ctx0" brushRef="#br1" timeOffset="168230.71">19878 2860 303 0,'0'0'32'0,"4"0"-26"15,1-3 1-15,2-3-29 0,-2 3-104 16</inkml:trace>
  <inkml:trace contextRef="#ctx0" brushRef="#br1" timeOffset="168381.3">19878 2860 79 0,'55'0'277'0,"-49"-1"-278"16,3-5 9-16,3 3-5 16,0-2-45-16,0-1-158 15</inkml:trace>
  <inkml:trace contextRef="#ctx0" brushRef="#br1" timeOffset="168493.84">20063 2860 254 0,'0'-1'-27'16</inkml:trace>
  <inkml:trace contextRef="#ctx0" brushRef="#br1" timeOffset="169970.6">19772 2873 193 0,'-2'0'358'0,"2"0"-351"16,0 0-8-16,12 0 2 0,3 0 0 15,5 0-2-15,5 0-32 16,0 0-33-16,4 0-54 15,-1-2-38-15</inkml:trace>
  <inkml:trace contextRef="#ctx0" brushRef="#br1" timeOffset="170132.66">20079 2864 359 0,'3'0'86'16,"-3"0"-29"-16,2 0 4 15,0-1-11-15,4-3-23 16,-1 2-19-16,4 2-5 15,5-2-2-15,1 2-1 0,2 0-12 16,3 0-31 0,0 0-36-16,-2 5-82 0,0 1-132 15</inkml:trace>
  <inkml:trace contextRef="#ctx0" brushRef="#br1" timeOffset="170273.62">20330 2973 234 0,'2'5'203'15,"1"-5"-197"-15,2 2 6 16,2 1 7-16,1 2-14 16,3-2-5-16,2 2-45 0,1 0-78 15,3 3-130-15</inkml:trace>
  <inkml:trace contextRef="#ctx0" brushRef="#br1" timeOffset="170397.34">20476 3196 184 0,'3'11'95'16,"-1"-2"-91"-16,2 2-2 0,1 1-1 15,1-1-22-15,1 0-67 16</inkml:trace>
  <inkml:trace contextRef="#ctx0" brushRef="#br1" timeOffset="170542.31">20605 3471 309 0,'2'9'31'15,"1"0"-29"-15,3-2-26 16,0 0-41-16,1 0-84 16</inkml:trace>
  <inkml:trace contextRef="#ctx0" brushRef="#br1" timeOffset="170676.67">20679 3712 274 0,'5'8'19'0,"4"0"-15"0,3-2-10 16,1-3-68-16</inkml:trace>
  <inkml:trace contextRef="#ctx0" brushRef="#br1" timeOffset="170817.65">20864 3937 287 0,'4'5'25'16,"-3"-2"-28"-16,5 2-5 15,-1 1-20-15,3 0-75 0</inkml:trace>
  <inkml:trace contextRef="#ctx0" brushRef="#br1" timeOffset="170965.7">20988 4057 257 0,'3'7'71'0,"1"3"-17"0,-1-3-11 16,1 0-20-16,1 1-13 15,0 0-9-15,3 1 2 16,-1-4-27-16,4 2-69 15,0-1-139-15</inkml:trace>
  <inkml:trace contextRef="#ctx0" brushRef="#br1" timeOffset="171092.94">21104 4224 396 0,'2'5'83'0,"2"0"-77"15,1 0-2-15,2 1-3 0,4 3-18 16,2-4-83-16,-1 4-121 15</inkml:trace>
  <inkml:trace contextRef="#ctx0" brushRef="#br1" timeOffset="171224.62">21263 4404 370 0,'5'3'36'0,"0"1"-40"16,0-1-11-16,6 2 9 15,0-1-39-15,-2 0-100 0</inkml:trace>
  <inkml:trace contextRef="#ctx0" brushRef="#br1" timeOffset="171366.73">21370 4498 76 0,'0'5'340'15,"0"3"-282"-15,0-3-31 16,0 2-7-16,4-1-3 15,-3-1-14-15,6-2-5 16,1 1-79-16,-3-4-166 16</inkml:trace>
  <inkml:trace contextRef="#ctx0" brushRef="#br1" timeOffset="172064.63">21399 4607 313 0,'5'0'15'16,"0"0"-98"-16,7-5 56 15,-2-2-41-15</inkml:trace>
  <inkml:trace contextRef="#ctx0" brushRef="#br1" timeOffset="172213.51">21545 4529 394 0,'0'-4'68'16,"3"-3"-43"-16,2 0 7 15,4-1-12-15,2 5-19 0,2-4-28 16,0-2-37-16,6-2-85 15</inkml:trace>
  <inkml:trace contextRef="#ctx0" brushRef="#br1" timeOffset="172343.87">21701 4386 380 0,'5'-13'33'0,"2"1"-28"16,2-3-12-16,4 0-34 15,-1-5-72-15</inkml:trace>
  <inkml:trace contextRef="#ctx0" brushRef="#br1" timeOffset="172634.75">21886 3705 391 0,'-2'-17'30'15,"2"2"-11"-15,0-2 22 16,2-1-25-16,8 3-18 0,3-5-30 16,3 1-46-16,-1-3-76 15</inkml:trace>
  <inkml:trace contextRef="#ctx0" brushRef="#br1" timeOffset="172775.76">21964 3323 218 0,'-2'-18'222'0,"2"-2"-199"16,0 2 15-16,6-1-25 16,9 3-17-16,2-2-29 15,5 2-25-15,0-2-46 0,-2 0-59 16</inkml:trace>
  <inkml:trace contextRef="#ctx0" brushRef="#br1" timeOffset="172919.72">22096 2953 78 0,'-8'-15'343'0,"5"-5"-338"16,3 3 15-16,0 0-3 15,11-1-20-15,5 3-27 16,5 0-54-16,5 0-42 16,-5 0-35-16</inkml:trace>
  <inkml:trace contextRef="#ctx0" brushRef="#br1" timeOffset="173046.87">22302 2689 343 0,'2'-12'55'0,"-1"1"9"16,1 1-20-16,2 2-16 0,2-1-18 15,2 4-11-15,5-1-11 16,10 4-31-16,-1-2-20 16,5 0-103-16</inkml:trace>
  <inkml:trace contextRef="#ctx0" brushRef="#br1" timeOffset="173193.57">22519 2609 452 0,'0'0'4'16,"0"0"9"-16,3 0-6 16,14 0-41-16,5 0-24 0,1 0-41 15,5 0-95-15</inkml:trace>
  <inkml:trace contextRef="#ctx0" brushRef="#br1" timeOffset="173327.22">22807 2677 282 0,'10'4'15'16,"4"-1"14"-16,3 1 18 15,0 1-32-15,2-3-13 16,4-1-56-16</inkml:trace>
  <inkml:trace contextRef="#ctx0" brushRef="#br1" timeOffset="174161.23">22911 2643 514 0,'7'-2'22'0,"1"0"-18"15,4 2-3-15,2 0 1 16,6 2-2-16,2 6 1 16,5 2-2-16,5 2-1 0,0 3-17 15,2 3-39-15,-3-2-66 16,1 3-94-16</inkml:trace>
  <inkml:trace contextRef="#ctx0" brushRef="#br1" timeOffset="174294.44">23282 2963 301 0,'4'5'11'0,"1"2"2"15,5 1-3-15,2 4-6 16,3-2-2-16,-3 1-23 0,0 1-97 16</inkml:trace>
  <inkml:trace contextRef="#ctx0" brushRef="#br1" timeOffset="174436.24">23489 3273 283 0,'0'12'3'16,"4"1"-1"-16,-1 1-1 16,1 0-4-16,4-1-35 15,0-1-85-15</inkml:trace>
  <inkml:trace contextRef="#ctx0" brushRef="#br1" timeOffset="174570.91">23618 3566 224 0,'0'18'4'0,"0"1"-3"16,0 1 1-16,0-1-14 15,0 5-29-15,0-3-31 16</inkml:trace>
  <inkml:trace contextRef="#ctx0" brushRef="#br1" timeOffset="174764">23732 3950 229 0,'0'6'103'16,"1"-2"-93"-16,3-1-8 15,1 1-1-15,0 1-1 16,5 2 0-16,-1 2 1 16,1 2-8-16,-3 0-73 0,1-1-151 15</inkml:trace>
  <inkml:trace contextRef="#ctx0" brushRef="#br1" timeOffset="175072.31">23839 4182 23 0,'5'7'248'0,"1"-1"-245"0,1 1-5 16,0 2-12-16,0 2-31 15,3 1-90-15</inkml:trace>
  <inkml:trace contextRef="#ctx0" brushRef="#br1" timeOffset="175078.29">23958 4348 174 0,'7'0'88'0,"-2"0"-83"15,3 0-3-15,-1 2-2 16,0 0-5-16,-4 0-10 16,1 0-7-16,2-1-15 15,-3 3 22-15,-1-2-36 16</inkml:trace>
  <inkml:trace contextRef="#ctx0" brushRef="#br1" timeOffset="175682.46">23834 4296 335 0,'0'3'132'0,"0"-3"-88"16,0 0-16-16,0 0 5 15,1 1-4-15,3 3-26 16,1-1-3-16,7 1-7 0,-4 1-27 16,4 0-36-16,2 3-128 15</inkml:trace>
  <inkml:trace contextRef="#ctx0" brushRef="#br1" timeOffset="175824.76">23949 4439 523 0,'0'0'17'0,"0"0"-20"16,0 0-9-16,9 4-10 15,1 0-61-15,1 1-61 16,3 2-73-16</inkml:trace>
  <inkml:trace contextRef="#ctx0" brushRef="#br1" timeOffset="175928.84">24037 4539 302 0,'0'2'140'0,"0"-2"-74"16,-3 0-45-16,3 0-20 0,-3 0-40 16,1 0-139-16</inkml:trace>
  <inkml:trace contextRef="#ctx0" brushRef="#br1" timeOffset="177099.29">21175 5308 2 0,'0'-10'314'0,"0"2"-304"16,0-3 9-16,0 3 20 15,0-3-7-15,0 0-6 0,0 2 0 16,-7 0 2-16,1 2 1 16,-1-1-7-16,0 2-6 15,-5 0-7-15,2 1-4 16,-2 0 0-16,-2 0-1 16,-1 1-4-16,-4 1 1 15,0 2-4-15,-4 1 13 0,-4 0-10 16,-4 0 0-16,-5 4 0 15,-1 3 1-15,-5 0 0 16,3 0-3-16,0 0 3 16,-5 3-1-16,3-1 1 0,3 3-1 15,0 0 1-15,7-1 0 16,-1 4 0-16,6 1 0 16,2 1 0-16,1 3-1 15,4 1-1-15,4 1 1 16,2 0-1-16,2 0 2 0,3-1-2 15,1-1 1-15,2-1-2 16,3 1 2-16,2-4 1 16,0 1-2-16,2-2 1 15,6 2 2-15,4 1 2 16,5-3-2-16,2 3 1 16,3-1 0-16,5 0-2 15,0-1-2-15,0-2 3 0,4 1-2 16,-3-1 1-16,0-2-1 15,1-1 0-15,0-2 0 16,0-2-2-16,1-3-3 16,1-1 3-16,1-3 2 0,0 0 0 15,2-5 0-15,-2-4 0 16,3 0 0-16,-6-3 1 16,-1-1-2-16,1 1 2 15,-4 1 0-15,1-2-1 16,-5-1 0-16,-2 2 1 0,2-3-1 15,-8 1 0-15,2-4 1 16,-2 0 0-16,-6-1 1 16,0-2 1-16,-3-4 3 15,-4-4 5-15,0-1 1 16,-2-2 0-16,-8-1-1 16,-7 0 0-16,-5 1-2 0,0 6-6 15,-5 0-2-15,0 6-4 16,-4 2-10-16,4 6-33 15,-4-1-25-15,-1 2-123 16</inkml:trace>
  <inkml:trace contextRef="#ctx0" brushRef="#br2" timeOffset="197374.37">18116 4598 574 0,'-2'-1'67'0,"0"-3"-15"16,1-2-9-16,-1 3-8 15,2-2-24-15,0-3-10 0,0 1-1 16,5-2-3-16,7 1-17 15,-4-3-14-15,6-2-19 16,-1-3-21-16,1 6-39 16,1-8-108-16</inkml:trace>
  <inkml:trace contextRef="#ctx0" brushRef="#br2" timeOffset="197523.57">18285 4393 396 0,'0'-4'109'15,"2"-1"-61"-15,1-2-12 0,3-2-18 16,1 2-16-16,2 0-3 16,3-2-17-16,3 0-36 15,-1-3-75-15,3 1-151 16</inkml:trace>
  <inkml:trace contextRef="#ctx0" brushRef="#br2" timeOffset="197966.01">18842 3801 441 0,'0'-5'36'0,"0"-1"15"16,0 3-22-16,7-4-24 15,4 1-6-15,1 0-24 16,2 1-60-16,3 2-69 0,-5-1-139 15</inkml:trace>
  <inkml:trace contextRef="#ctx0" brushRef="#br2" timeOffset="198531.61">19237 4473 74 0,'-3'6'392'0,"3"-5"-367"16,0-1-19-16,1 2-4 15,8-2-31-15,1 0-66 16,2 4-125-16</inkml:trace>
  <inkml:trace contextRef="#ctx0" brushRef="#br2" timeOffset="198670">19239 4639 503 0,'-4'4'29'0,"3"-4"-11"15,1 0-2-15,8 0-9 16,6-9-15-16,3 0-60 16,5-6-129-16</inkml:trace>
  <inkml:trace contextRef="#ctx0" brushRef="#br2" timeOffset="199265.63">20206 3580 310 0,'-3'0'208'0,"1"0"-197"16,2 0 8-16,0 0-2 16,5 0-26-16,0 1-73 15,2 5-190-15</inkml:trace>
  <inkml:trace contextRef="#ctx0" brushRef="#br2" timeOffset="199406.12">20284 3822 564 0,'0'2'6'15,"0"4"-33"-15,0-1-23 16,2 0-72-16</inkml:trace>
  <inkml:trace contextRef="#ctx0" brushRef="#br2" timeOffset="199549.07">20452 4129 107 0,'10'3'107'16,"6"-3"-140"-16</inkml:trace>
  <inkml:trace contextRef="#ctx0" brushRef="#br2" timeOffset="211761.99">20758 4432 396 0,'-4'4'56'15,"2"-3"-17"-15,2 3 2 16,0 2-18-16,2 3-23 16,7 1-3-16,4 1-63 15,-1-1-204-15</inkml:trace>
  <inkml:trace contextRef="#ctx0" brushRef="#br2" timeOffset="212376.87">20922 4469 27 0,'-1'0'592'0,"-4"0"-553"15,1-1-12-15,2-4 7 16,1 1-27-16,1 1-10 0,0-5-23 15,5 1-18 1,8-5-8-16,4-1-18 0,0-5-86 16,2-1-205-16</inkml:trace>
  <inkml:trace contextRef="#ctx0" brushRef="#br2" timeOffset="212911.1">21682 3673 314 0,'-1'3'95'0,"1"-1"-92"15,1 0 6-15,14 3-3 0,3-2-13 16,3 1-114-16</inkml:trace>
  <inkml:trace contextRef="#ctx0" brushRef="#br2" timeOffset="213051.76">21945 3824 446 0,'4'0'53'0,"6"4"-52"16,5-2 1-16,4 2-3 16,5-1-110-16,4 0-183 15</inkml:trace>
  <inkml:trace contextRef="#ctx0" brushRef="#br2" timeOffset="213465.61">22741 4437 422 0,'-5'8'16'15,"5"-1"-18"-15,0 0-5 16,8 2-16-16,8-2-55 15,6 0-125-15</inkml:trace>
  <inkml:trace contextRef="#ctx0" brushRef="#br2" timeOffset="213614.97">22914 4486 47 0,'0'-7'430'15,"0"-3"-420"1,2 0 9-16,11 1-2 0,3 2-11 15,2-2-17-15,3 0-35 16,1 0-79-16,1 2-189 16</inkml:trace>
  <inkml:trace contextRef="#ctx0" brushRef="#br2" timeOffset="213743.87">23116 4293 436 0,'3'-12'32'16,"4"-1"-9"-16,4 2-9 0,5 3-9 15,3-2-6-15,7 0-32 16,-1-1-47-16,6-1-85 16</inkml:trace>
  <inkml:trace contextRef="#ctx0" brushRef="#br2" timeOffset="214028.46">23657 3737 351 0,'4'-11'45'0,"2"1"14"16,1 4-24-16,4 2-20 16,0 3-12-16,-1 1-4 15,4 0-27-15,-1 0-58 16,1 5-78-16</inkml:trace>
  <inkml:trace contextRef="#ctx0" brushRef="#br2" timeOffset="214163.25">23791 3835 35 0,'-2'7'328'0,"2"0"-320"16,0 0 3-16,0 0 4 15,12 0-1-15,1 4-7 16,5 0-31-16,2 2-95 16</inkml:trace>
  <inkml:trace contextRef="#ctx0" brushRef="#br2" timeOffset="214313.96">23970 4096 245 0,'0'17'61'15,"3"-3"-58"-15,-2 4 0 0,4 0-1 16,4 0 0-16,3 1-1 16,5-1-4-16,1 0-7 15,5-4-59-15</inkml:trace>
  <inkml:trace contextRef="#ctx0" brushRef="#br2" timeOffset="214455.25">24204 4402 471 0,'0'0'19'0,"1"0"7"16,5 0-1-16,2 2-8 0,4 1-13 15,3 1-4-15,5-2-37 16,1-2-133-16</inkml:trace>
  <inkml:trace contextRef="#ctx0" brushRef="#br1" timeOffset="-192121.87">21474 4775 385 0,'0'0'127'0,"0"0"-105"16,2 0 28-16,0 0-12 16,0 0-27-16,2-2-9 0,-1 0-1 15,0 1 6-15,3-2 12 16,-5 0 15-16,3 1-1 16,-2 0-3-16,-1-1-7 15,-1-1-4-15,2 1-2 16,-2-2-4-16,0-1-13 15,0-1 8-15,0 2-1 0,0-4-1 16,0 1-2-16,-3 1 2 16,-3 1-4-16,-1-2 0 15,-3 3-3-15,-1 3-2 16,-2 0 2-16,-1 2 3 16,0 0 5-16,-5 2-6 0,7 7-3 15,-5 2 3-15,5 1-1 16,-3 4-1-16,7-1 1 15,-1 0-2-15,2 4 2 16,5-6-1-16,2 2 0 16,0-2-1-16,0-3 0 15,6-1-5-15,2-2 0 0,3-1 6 16,0-3-2 0,3-1 4-16,3-2-1 0,-2 0 2 15,4-2-2-15,-2-7 2 16,1-2-3-16,1 1 2 15,-5-5 2-15,-1 3-4 0,-3-2 4 16,-1 1-2-16,-4 2 1 16,0 3 1-16,-2 1 4 15,-1-1 0-15,0 5-2 16,-2 1-1-16,0 2-2 0,0-2 0 16,0 2-1-16,0 0-2 15,0 0 1-15,0 0 0 16,0 0-1-16,0 0 0 15,0 0 0-15,0 7-1 16,1 3 2-16,-1 3-1 16,2 6 2-16,0 4-3 0,-2 4 2 15,0 3-1-15,0 2 1 16,0-2-1 0,0 1 1-16,0-5 0 0,0-5 0 15,0-3 1-15,0-6-1 16,3 1 1-16,1-2-1 15,-1-4 1-15,2-1 0 0,-1-1-1 16,0-2 0-16,2 1 0 16,-1-3 1-16,-3 1 0 15,1-2-1-15,-1 0 1 16,0 3-1-16,-1-3 1 0,1 0 0 16,0 0 0-16,-1 0 1 15,6 0 0-15,-4 0 1 16,4 0 0-16,-2-3-2 15,2-2 1-15,5 0-1 16,-4-2 1-16,-1-4 1 0,5 2-1 16,-5-1 2-16,0-1 0 15,0-2 1-15,1 1 1 16,-3-1 0-16,2 1-2 16,-2-1 0-16,4-1-1 15,-3-2-1-15,2 2 0 16,-1 0-1-16,0-1 1 0,1 3-1 15,-4-1-1-15,-1 4-2 16,-3 4-15-16,0-2-40 16,-7 0-128-16</inkml:trace>
  <inkml:trace contextRef="#ctx0" brushRef="#br1" timeOffset="-186460.75">17730 5916 393 0,'0'-3'237'0,"0"-1"-202"16,0 0 14-16,0 3 5 15,0-1-22-15,0 2-19 16,0 0-10-16,0 3-3 16,7 8 4-16,0 7 3 0,3 9 1 15,-1 8-15-15,1 7 12 16,0 4 0-16,-3 6-1 16,-2 0-2-16,2-6 0 15,-2-5 0-15,-1-6-1 16,0-6 1-16,0-8-1 0,-3-4 0 15,-1-9 0 1,0-1 1-16,2-4-2 0,-2-2 2 16,0-1-6-16,3 0-13 15,1-4 5-15,-1-3-58 16,-1-3-58-16,2-3-67 16</inkml:trace>
  <inkml:trace contextRef="#ctx0" brushRef="#br1" timeOffset="-185110.77">17844 6232 453 0,'-5'-4'69'15,"4"3"-23"-15,1-3 5 0,0 2-19 16,1 1-8-16,7-1-12 16,3 0 2-16,7 1 0 15,1-1-8-15,5 0-1 16,1 2-3-16,2 0 0 0,4 0-1 16,-1 0-1-16,4 0 2 15,2 0-2-15,2 0 1 16,1 0-1-16,-3-2-1 15,4 0 0-15,-3 2 2 16,-1 0-2-16,1 0 1 0,2 0 0 16,0 0 1-16,0 0-1 15,3 0 0-15,3 0 1 16,0 0 1-16,5 2 5 16,-1 0-5-16,-1 0 4 15,2-2-1-15,3 0-2 16,-2 0 1-16,3 0 2 15,0 0-3-15,2 0-2 0,-3 0 1 16,1 0 3-16,4-4-2 16,0 2 1-16,-3-2-2 15,3-1 2-15,-1 0-2 0,2 0-2 16,-1-1 1-16,-1 1-1 16,4 1 0-16,-1-3 1 15,4 2-2-15,-1-3 3 16,3 5-3-16,-1-2 2 15,2-1 0-15,-4 3-1 0,0-3 0 16,1 3 0-16,-1-3-1 16,-2 1 2-16,-2 2-1 15,-1-1 1-15,-3 0-1 16,-3 1 0-16,-3 1 0 16,-1 0 0-16,-1-1 1 15,-6 3-1-15,0-2-2 0,-4 0 4 16,-3 0-2-1,-4 1 0-15,-7-1 0 0,1-1 0 16,-3 3 0-16,-1-5 1 16,-4 4-1-16,3-1 1 15,-2-2-1-15,0 3 4 0,0-1-1 16,1-1-2-16,-2 1 0 16,1 0 2-16,3-2-2 15,-5 2 0-15,4 2 0 16,-2-1-2-16,3 1 2 15,0-2-1-15,-1 2 0 0,2 0 0 16,-6-2 0-16,4 2 1 16,-4-2 0-16,2 0-1 15,-1 1-8-15,4-1 5 16,-4 0 9-16,0 0 0 16,1 2-1-16,-5-1 1 0,-2 1-1 15,2 0-1 1,-4-2-2-16,3 2 0 0,-2-2 0 15,-2 1-1-15,4 1-1 16,-3-2 2-16,-5 0-2 16,2 2 0-16,1 0 1 0,-5-2-1 15,-1 2 1-15,4-2 0 16,-4 2 1-16,2 0-2 16,-2-2 1-16,1 2 1 15,-1-2-2-15,0 2 0 16,0 0-2-16,0 0 2 0,0 0-3 15,0 0-8-15,0 0-4 16,0 0-20-16,0 0-47 16,-1-1-32-16,-6-3-137 15</inkml:trace>
  <inkml:trace contextRef="#ctx0" brushRef="#br1" timeOffset="-184736.51">21573 5877 330 0,'0'-5'232'0,"0"-1"-202"15,0 3 29-15,0-1 6 16,0 2-14-16,2 2-26 16,2 0-17-16,-1 0-8 15,2 0-2-15,2 6 12 16,1 3 0-16,3-2-2 0,-4 3-1 15,0 3-1-15,2 3-2 16,0 2-1-16,0 3 0 16,-2 6-2-16,0 4 1 15,-1 0 1-15,-1 4-4 16,-2 0 2-16,1-1 0 16,-1-4-1-16,2-3 2 0,-3-2-2 15,-1-5 0-15,3-6 0 16,-3-3 0-16,-1-4 0 15,2-3 1-15,-2-3-1 16,2-1 0-16,-2 0-13 16,0 0-24-16,0-9-111 0,0-6-324 15</inkml:trace>
  <inkml:trace contextRef="#ctx0" brushRef="#br1" timeOffset="-176178.52">18740 4998 297 0,'2'-11'198'0,"10"0"-160"15,3 1 24-15,2-1 0 16,5 2-12-16,1 0-23 15,-2 4-14-15,1 5-8 16,-4 0-4-16,0 0 0 16,-8 12-1-16,2 4 0 0,-7 4-5 15,-5 3 5-15,0 3-1 16,-5-2-1-16,-8 1-1 16,0-4 0-16,1-3 2 15,1-6 2-15,0-2 0 16,3-5 2-16,4-3 0 0,1-2 2 15,3 0 5-15,0-9-4 16,0-2-3-16,8-3-1 16,3-2-1-16,-1-2-1 15,3-6 2-15,0 5-1 16,0-4-1-16,-3 2 1 16,-1 0-1-16,-2 0 0 0,1 4 3 15,-3 5 4-15,-3-1-1 16,-1 4 1-16,1 3-14 15,-2 3 16-15,0 1 0 16,0 0-4-16,0 2-4 16,0 0 0-16,0 0-2 0,0 0 1 15,0 0-3-15,0 0 0 16,0 0 12-16,0 0-18 16,0 4-23-16,-3 1-46 15,-8 3-44-15,-2-1-122 16</inkml:trace>
  <inkml:trace contextRef="#ctx0" brushRef="#br1" timeOffset="-175651.42">18770 4939 330 0,'0'-10'91'0,"6"1"-81"16,-3-1 59-16,2 2-11 15,0 2-17-15,-1 2-4 16,-2 4 6-16,4 0-1 0,-3 2-17 16,1 13-3-16,3 0 8 15,0 10-24-15,1 4 8 16,-1 2-3-16,3 1 0 16,0-3-6-16,0-5-3 15,2-6 0-15,1-6-1 0,1-5 0 16,5-7 1-1,-2-3 1-15,7-17 0 0,-1-4 0 16,0-7-1-16,-3-5-1 16,-5 1-2-16,-3 1 0 15,-2 7 2-15,-3 8-3 16,-6 6 1-16,3 6 3 0,-4 7-3 16,3 3-2-16,4 14-6 15,2 4 7-15,6 5 2 16,2 5-1-16,7-1 1 15,1-5-1-15,4-4-6 16,2-6 5-16,-1-10 0 0,-1-5 5 16,-2-5-3-16,-3-13 3 15,-4-7 1-15,-6-4 0 16,-6-3 3-16,-6-3-1 16,-2 1-3-16,-15 3-2 15,-4 6-8-15,-8 6-21 0,0 10-29 16,0 5-57-1,1 4-23-15,9 6-333 0</inkml:trace>
  <inkml:trace contextRef="#ctx0" brushRef="#br1" timeOffset="-174995.93">19451 5067 451 0,'0'-7'69'0,"0"1"-16"16,0 4 23-16,0-2-1 0,0 4-31 15,0 0-20 1,0 0-24-16,0 0 8 0,3 5-3 15,3 8 8-15,0 2 14 16,6 7-13-16,-3 1 2 16,1 4-3-16,3 5-5 0,-2 6 1 15,1 2-4-15,-1 3-1 16,0 0-2-16,-1-2-1 16,0-5 0-16,-3-9 0 15,0-5-3-15,0-5 2 16,-3-7 0-16,-2-4-1 15,-1-3-10-15,3-3-10 0,-2-3-16 16,-2-8-17-16,0-8-110 16,0-6-76-16</inkml:trace>
  <inkml:trace contextRef="#ctx0" brushRef="#br1" timeOffset="-174751.75">19514 5156 204 0,'-2'-14'399'0,"2"1"-369"16,0 1 4-16,14 3 29 0,2 0-21 15,2 6-28-15,2 3-5 16,-4 0-1-16,0 2-2 16,-4 8-3-16,-2 5-3 15,-8 1 0-15,-2 1 0 16,-4 3-2-16,-11-2-6 0,-2-2-13 15,-1-2-37-15,-1-2-8 16,2 0-18-16,4-8-111 16</inkml:trace>
  <inkml:trace contextRef="#ctx0" brushRef="#br1" timeOffset="-174101.87">19833 5179 398 0,'7'-1'82'0,"4"-7"-74"16,-2-1 39-16,-2 2 8 15,0-1-18-15,-1-3-14 0,-4 0 11 16,-2 1 6-16,0 0-4 15,-8 0-14-15,-6 3-14 16,-6 5-9-16,-1 2-1 16,-4 0 2-16,-2 13-1 15,5 3 0-15,1 5-1 16,8-2 0-16,2 5-1 0,8-3-4 16,3-3-12-16,0-4-3 15,12-5 3-15,5-3 5 16,3-6-6-16,2 0 9 15,4-11 6-15,-3-1 4 16,-4-5-1-16,0 3 2 0,-5-2 3 16,-1 0 19-16,-5 5 13 15,-2 3 3-15,-1-1-9 16,-3 6-15-16,1 2-5 16,0 1-3-16,-1 1-5 15,1 7-2-15,2 7 2 0,2 3 1 16,0 4-2-16,3 3 1 15,-3 2-2-15,5 3 3 16,-2 2-2-16,2 0-1 16,-3-3 1-16,2-1 1 15,-2-5-1-15,-2-5-1 0,-2-5-1 16,-2-4 1-16,3-7 1 16,0-2 2-1,2-4 0-15,-1-12 13 0,3-6 6 16,0-4-3-16,1-5-4 15,0-4-7-15,-2-1-1 16,1 4-5-16,0 2-2 0,-5 5-6 16,0 0-14-16,-5 5-36 15,-1-1-172-15</inkml:trace>
  <inkml:trace contextRef="#ctx0" brushRef="#br1" timeOffset="-157111.25">22317 4807 401 0,'-6'-13'83'0,"-1"3"-10"16,3-3-1-16,-1 4-7 16,3 4-25-16,-1 1 0 0,3 4-17 15,0 0-14-15,3 11-9 16,4 9 1-16,3 6 0 15,-2 5 1-15,1 1-2 16,0 0 0-16,-1-2 1 16,-1-6-2-16,-2-7 2 0,2-6 0 15,-2-7-2-15,5-4 0 16,-2-9 1-16,5-11 3 16,3-7-2-16,3-6-2 15,-2 1-4-15,0 3 5 16,-3 5-2-16,-1 9-2 0,-3 7 3 15,1 8 1-15,-2 6-4 16,2 11 2-16,3 7 1 16,2 1 0-16,2 1 1 15,2-2-6-15,2-6-7 16,-3-6 4-16,-1-10 5 16,2-2 2-16,-4-13 3 0,-5-8 2 15,-2-6-1-15,-7-5 1 16,-2 0-1-1,0 0-1-15,-14 3 0 0,-1 6-2 16,-2 7-15-16,0 9-43 16,0 7-24-16,3 0-41 15,6 11-123-15</inkml:trace>
  <inkml:trace contextRef="#ctx0" brushRef="#br1" timeOffset="-156476.01">22862 4971 305 0,'6'-9'81'0,"-1"0"-25"16,-3 2 17-16,1-4-14 15,-1 3-16-15,-2 1-6 0,0-3-10 16,0 2-8-16,-7 0-9 16,-4 5-2-16,-1 1-7 15,1 2 3-15,-4 2-4 16,3 9 0-16,4 4-1 0,0 2 0 15,4 2-2-15,4-1 3 16,0-2-2-16,4-5 0 16,7-2-2-16,3-6 2 15,3-3-4-15,-4-1 1 16,4-12 7-16,-1-3-1 0,-3 0 1 16,-1-2-1-16,-3 2 1 15,-1 2 9-15,-1 5 9 16,-2 1-11-16,-2 7 9 15,1 1-10-15,-1 4-7 16,2 10-1-16,2 7 0 16,-2 9 5-16,0 1-4 0,-1 5-1 15,-1 0 2-15,1-4-3 16,-1-6 3-16,0-6-2 16,2-8 0-16,-2-6-1 15,3-6 4-15,2-5 2 0,4-10 3 16,0-8 1-16,2-11 1 15,4-2-6-15,4-1-1 16,-3-1-2-16,1 1-1 16,-3 6-9-16,-3 6-34 15,-6 7-68-15,-4 6-151 0</inkml:trace>
  <inkml:trace contextRef="#ctx0" brushRef="#br1" timeOffset="-155100.22">23220 4912 270 0,'-2'-9'203'0,"2"2"-168"16,0 0 16-16,7 3-16 15,8 1-9-15,-1 1-11 16,2 2-4-16,0 0-6 0,-1 9-2 16,0 4-2-16,-3 5 0 15,-3-1 3-15,-4 5-4 16,2-1 3-16,-2-2 0 15,-1-1 0-15,-2-1 0 16,0-3-1-16,0-8 0 0,-2 2 1 16,0-3-1-16,0-2 1 15,0-3 1-15,-4 0 1 16,1 0-3-16,-4-4-1 16,2-6 0-16,2 0 0 15,1-7 0-15,2 2 2 16,0-8 4-16,2 2 0 0,8-3-1 15,7-1-2-15,-2 3-4 16,4 5 2-16,1 5-4 16,-3 4 2-16,2 5-23 15,-7 3-42-15,-1 0-95 16</inkml:trace>
  <inkml:trace contextRef="#ctx0" brushRef="#br1" timeOffset="-154274.6">22755 5298 409 0,'-2'0'91'16,"2"0"-51"-16,2 0 20 0,13-2-30 15,9 0-2 1,3-4-5-16,9 0-2 0,4 3-4 15,1 0-4-15,-2 0 0 16,5-3-7-16,-3 2-2 16,1-1-2-16,0-1 0 0,-2 0-1 15,-3-4 0-15,-3 3 0 16,0 1 0-16,-5-1-2 16,-7 1 1-16,-4 2 0 15,-6 2 1-15,-5 1-14 16,-7 1-24-16,0 0-23 0,-17 0-19 15,-3 1-118-15</inkml:trace>
  <inkml:trace contextRef="#ctx0" brushRef="#br1" timeOffset="-154024.68">22765 5376 392 0,'-3'3'146'15,"3"-3"-131"-15,14 2-9 16,9-2 34-16,14 0 6 16,2 0-11-16,5 0-9 0,7 0 0 15,-2-5-5-15,-1-1-5 16,-1-1-8-16,-6-2-7 16,-3 3 1-16,-6 0-3 15,-7-1 1-15,-7 0-16 16,-7 3-24-16,-4 1-31 0,-5-3-30 15,-2 1-163-15</inkml:trace>
  <inkml:trace contextRef="#ctx0" brushRef="#br1" timeOffset="-132697.65">19819 4747 270 0,'-13'-6'118'0,"-1"0"-75"16,1 1 22-16,1 0-18 0,3 0-16 16,-1-3-8-16,0-1 1 15,1 3-6-15,1-4-8 16,-4 3 1-16,-4-2 1 15,-4 0 0-15,-5 0-2 16,-4 1-4-16,-1 0 0 16,-10 1-1-16,-2-2 0 0,-5 4 3 15,-4-1 3-15,1 5-6 16,-2-1 0-16,-2 2 0 16,4 0-3-16,-1 3-1 15,2 5 0-15,2 3-1 16,-1 3 1-16,4 2-1 0,-3 4-1 15,1 1 1-15,0 8 0 16,-2 1 0-16,3 5 0 16,0 3 2-16,4 5-2 15,3-1-1-15,7 1 5 16,11-1-1-16,3-3-1 0,12-2 4 16,5-1-2-1,0-2 1-15,10-3-3 0,10 3 0 16,4 1 0-16,5-1 0 15,3 1-1-15,0 1 0 16,4-1-1-16,3-1 0 0,-1 0 0 16,4 2 1-16,-3-4-1 15,2-2 0-15,1-2-2 16,-1-2 0-16,6-3 1 16,-3-2 2-16,4-3 0 15,-1-4-1-15,4 1-1 0,-1-5-6 16,2 1 1-16,-1-4-2 15,0 0 6-15,2-3 0 16,-1 0 3-16,-2-3-3 16,0-1 4-16,-1 0-1 15,-3 0 0-15,1 0-1 0,-2-5-2 16,2-1 3-16,-6-3-1 16,2 1 1-1,-3-3-1-15,-1-1 0 0,-3 1-2 16,-4-5 3-16,-3 0 3 15,-2-2 2-15,-2-2 1 16,-6-1-3-16,-2-2 0 0,-3-2 0 16,-3-2 2-16,-5-2 2 15,-3-3 5-15,-3 2-7 16,0-2 2-16,0-4-3 16,-7-2 0-16,-2 1-3 15,-4-4-1-15,-1 4 1 0,-4-6-1 16,-6 4-1-16,-1-1 2 15,-7 3 1-15,-2 2 3 16,-4 2-3-16,-6 5-2 16,-3 3-4-16,-1 5 2 15,-3 8-1-15,1 6-10 0,2 6-29 16,4 2-53-16,3 10-45 16,4 5-301-16</inkml:trace>
  <inkml:trace contextRef="#ctx0" brushRef="#br1" timeOffset="-131864.81">19863 5893 346 0,'-1'0'83'0,"-1"0"-71"15,0-4 47-15,0 3-13 16,1 1-14-16,1-2-14 16,0 2 2-16,0 0-9 0,0 0-7 15,0 3 3 1,0 7 10-16,3 4-2 16,1 0 3-16,1 5 4 0,0 5-3 15,3 2 2-15,1 1-8 16,1 5-1-16,2 1-4 15,3 2-2-15,4-1-3 0,0 4 1 16,-1-1 0-16,2 2-2 16,-2 4 0-16,-2 5-1 15,0-1 1-15,-3 1 8 16,3-2-7-16,-1-3 0 16,0-5-1-16,0-5-1 0,2-4 1 15,0-3 0-15,-3-4-5 16,1-1 1-16,-3 2 2 15,0-5 1-15,0 2-1 16,2 1 1-16,-3 0-1 16,-1-1 1-16,-3 0-2 0,0-4 2 15,1-4 1-15,-3 1-4 16,-1-8 3-16,-1 1-2 16,-3-3 2-16,2-3 2 15,-2 2 2-15,0-2 1 16,0 0-3-16,2 0-1 0,-2 0-2 15,2 0 0-15,-1 0-9 16,1 0-7-16,0 0-57 16,-2 0-76-16,0-5-149 15</inkml:trace>
  <inkml:trace contextRef="#ctx0" brushRef="#br1" timeOffset="-131564.68">19965 6858 542 0,'8'-5'30'15,"5"3"-24"-15,5 0 37 16,5 2 3-16,0 0-27 0,4 4-10 15,0 6 10-15,2 1 0 16,-2 3-3-16,0 1-8 16,-3-1-6-16,2 2-1 15,-1-3-1-15,-3-5-8 16,-3 1-26-16,6-5-23 0,-1-4-8 16,0 0-50-16,-2-9-160 15</inkml:trace>
  <inkml:trace contextRef="#ctx0" brushRef="#br1" timeOffset="-131422.28">20528 6804 578 0,'-18'0'148'16,"-7"0"-101"-16,-3 7-22 0,2 15-7 16,-1 6-13-16,-1 10 1 15,1 3-20-15,-2 4-101 0,0-1-252 16</inkml:trace>
  <inkml:trace contextRef="#ctx0" brushRef="#br1" timeOffset="-126989.93">7360 9932 474 0,'-7'0'21'16,"2"0"9"-16,5 1-2 0,0 1 1 16,9-2-6-16,3 2-3 15,8 0 11-15,9-1 13 16,3-1-8-16,4 0-9 0,9 0-7 16,3 0-2-16,6-1-6 15,4-3-8-15,3-3 4 16,7 0-2-16,0-4 1 15,3 2 1-15,-2-2-5 16,-2 1-1-16,-5-1-1 16,-6 2 0-16,-6 0-1 0,-3 2 0 15,-11 0 1-15,-6 3-1 16,-6 1 0-16,-4 1 2 16,-6 0-3-16,-5 0 0 15,-1 2 2-15,-5-1 2 16,-1 1 0-16,1-2 4 0,-3 2 0 15,0 0-3-15,0 0-1 16,0 0-3-16,0-2-6 16,0-4-37-16,-5-6-156 15</inkml:trace>
  <inkml:trace contextRef="#ctx0" brushRef="#br1" timeOffset="-124126.18">20919 6632 390 0,'-7'-14'343'0,"-2"5"-301"15,4 3-17-15,-3 3 20 16,1 3-19-16,-1 17-22 16,-9 12-3-16,-2 15 2 0,-7 13 0 15,-1 13 0-15,-3 3 0 16,3 4 0-16,3-6-3 16,5-8 0-16,6-10-2 15,4-14 5-15,6-8-3 16,1-12-1-16,2-10-13 0,5-9-22 15,12-7-10-15,2-18-67 16,6-10-36-16,1-10-287 16</inkml:trace>
  <inkml:trace contextRef="#ctx0" brushRef="#br1" timeOffset="-123886.61">20860 6697 574 0,'-6'-21'62'0,"-4"5"4"16,7 6 15-16,1 6-45 15,2 4-12-15,7 0-14 16,9 7-10-16,5 11 5 0,6 8 0 16,6 6-1-16,-5 11-2 15,3 7-1-15,-4 4 2 16,0 3-5-16,-3-4 3 16,-4 2 0-16,-1-5-1 15,-2-6 1-15,0-5-1 0,-7-9-10 16,2-7-13-16,-5-5 0 15,-7-7-21-15,0-8-70 16,-7-3-47-16</inkml:trace>
  <inkml:trace contextRef="#ctx0" brushRef="#br1" timeOffset="-123700.29">20596 7086 562 0,'-7'-14'38'0,"7"2"3"16,21-3-1-16,19 3-13 0,10-1-13 16,16-1-9-16,5 1-3 15,2 1-2-15,-3 3 0 16,-3 2-53-16,-12 2-73 16,-13-1-201-16</inkml:trace>
  <inkml:trace contextRef="#ctx0" brushRef="#br1" timeOffset="-123442.97">21239 6958 627 0,'0'0'63'15,"0"0"4"-15,0 5-19 0,5 6-31 16,4 5 13-16,3 11-6 16,0 7-6-1,-4 10 0-15,6 6-6 0,-6 6-4 16,3 0-6-16,-2 0 0 15,4-8-2-15,-3-3 1 16,0-6 0-16,0-7-1 0,-1-7 0 16,-4-7 0-16,-1-6-4 15,-2-3-13-15,2-9-13 16,-4 0-19-16,0-12-10 16,0-10-98-16,-7-4-50 0</inkml:trace>
  <inkml:trace contextRef="#ctx0" brushRef="#br1" timeOffset="-123215.69">21232 7035 59 0,'-6'-27'514'0,"6"0"-474"16,2 6 4-16,14 7 17 16,10 4-8-16,3 7-32 15,5 3-19-15,-6 7 18 16,-1 13-8-16,-11 5-8 15,-11 5-5-15,-5 0-7 0,-8 3-6 16,-13-7-19-16,-6-2-18 16,3-7 3-16,1-1 11 15,1-9 3-15,10-5-40 16,8-2-142-16</inkml:trace>
  <inkml:trace contextRef="#ctx0" brushRef="#br1" timeOffset="-122645.83">21696 7053 633 0,'0'-15'41'16,"0"-3"-6"-16,0 2 11 0,-2 0-9 15,-3 2-34-15,-2 0 1 16,-1 5-2-16,-9 2-1 15,-4 7 9-15,-2 0-12 0,-6 7-2 16,-3 9-1-16,-1 7 2 16,6 2 3-16,5 1-2 15,5 0 3-15,6-2-2 16,11-5 0-16,0-5-1 16,13-7 1-16,8-5-1 0,7-2 0 15,3-4 0-15,1-10 0 16,0-2 2-16,-1 0 2 15,-6-2-1-15,-1 2 0 16,-6 3-3-16,-7 5 15 16,-3 0 5-16,-2 6-2 0,-2 2-5 15,-2 10-7-15,-2 7 0 16,2 14 0-16,-1 3 1 16,1 8-2-16,1 5-3 15,3-1 1-15,1 0-1 16,4-1 1-16,0-7-2 15,1-5 1-15,-3-8-1 0,2-5 0 16,-1-8 1-16,-2-8-1 16,1-4 1-16,-2-4 1 15,1-11 3-15,4-7 2 16,-2-8 7-16,5-8 3 0,-1 1-3 16,3-4-4-16,-3-2-6 15,2 6 0-15,-4 4-3 16,1 6 0-16,-5 6-13 15,-5 2-54-15,-3 1-194 16</inkml:trace>
  <inkml:trace contextRef="#ctx0" brushRef="#br1" timeOffset="-119997.68">22975 5460 541 0,'-3'-10'49'0,"1"3"1"16,2 2 21-16,0 3-23 16,0 2-26-16,2 0-11 15,3 0-5-15,2 11 1 16,1 5 3-16,1 6-14 0,1 4 10 15,1 6 0-15,0 6-2 16,1 6-2-16,-1 6-1 16,2 0 2-16,0 0-2 15,1 2 1-15,1-4 0 0,-2-2 0 16,1-2-1-16,1-4-1 16,-3-4 1-16,0-6-1 15,-2-3 1-15,-1-7-2 16,1-5 2-16,-5-5-2 15,-2-3 2-15,1-4-1 16,-4-1 1-16,2-2 0 0,-2 2 0 16,0-2 0-1,0 0 0-15,0 2-1 0,1-2 0 16,-1 2 0-16,0 0 0 16,2 1-5-16,0 1-1 15,-2-1-1-15,3 1 11 0,-1-1-13 16,0 3-8-16,2-1 1 15,-2 2-11-15,0 2-24 16,-2-1-18-16,0 0-17 16,-4-3-119-16</inkml:trace>
  <inkml:trace contextRef="#ctx0" brushRef="#br1" timeOffset="-119719.98">22933 6186 631 0,'-4'0'41'16,"4"2"-26"-16,4 5 24 15,13 1-3-15,5 2-14 0,7 2-7 16,3 2-8-16,0 3-3 15,-1-2-2-15,-1 2 0 16,-6-3-1-16,-5 0-9 16,1-3-20-16,-3-3-29 0,0-2-19 15,0-6-15-15,0 0-83 16</inkml:trace>
  <inkml:trace contextRef="#ctx0" brushRef="#br1" timeOffset="-119583.55">23432 6188 201 0,'1'-8'415'0,"-1"6"-296"16,-7 2-54-16,-13 0-20 16,-3 17-32-16,-10 8-13 15,-4 8-2-15,-6 7-32 16,0 1-95-16,2 0-234 16</inkml:trace>
  <inkml:trace contextRef="#ctx0" brushRef="#br1" timeOffset="-118594.18">23131 6685 462 0,'-3'-17'67'0,"3"8"1"16,-2-3 10-16,2 4-8 16,-2 3-23-16,1 1-24 15,-1 4 7-15,-3 0-11 0,-3 17-13 16,-4 12-4-16,-2 10 4 15,-6 11-3-15,-2 11 5 16,3 3-5-16,0-1-2 16,4-5 0-16,3-6 0 15,4-11-1-15,4-9-1 16,1-10-2-16,3-12-13 0,1-10-12 16,10-7-4-16,1-18-6 15,5-8-55-15,-2-10-3 16,-2-6 12-16,0-4 38 15,-4 1 44-15,-2 0 3 16,-2 6 19-16,-1 5 41 0,1 9 1 16,0 6-8-16,2 7 6 15,-2 10-1-15,3 4-35 16,6 5-3-16,3 0-6 16,3 14 0-16,5 8-3 15,3 8-6-15,1 7-3 0,2 6-2 16,-3 2-2-16,1-2 2 15,-5 0-1-15,-4-6-8 16,-3-5-7-16,-2-7-7 16,-4-4 2-16,-5-4-43 15,-6-7-40-15,0-6-18 16,-5-4-116-16</inkml:trace>
  <inkml:trace contextRef="#ctx0" brushRef="#br1" timeOffset="-118437.57">22990 6981 551 0,'-18'-10'105'16,"13"-5"-68"-16,5 3 12 15,23-3-21-15,16-1-24 16,14 2-2-16,10 1-4 16,3 3-9-16,-2-1-94 15,-2 4-89-15</inkml:trace>
  <inkml:trace contextRef="#ctx0" brushRef="#br1" timeOffset="-117847.18">23693 6985 617 0,'3'-20'40'0,"-3"2"-11"15,0 0 33-15,-3 0-22 16,-4 6-32-16,-5 1-2 16,-5 6-2-16,-2 5 4 15,-4 0-9-15,-1 9 3 16,-1 5-3-16,4 8-2 16,4-3 2-16,5 2 0 0,9-1-2 15,3-5-6-15,0-7 4 16,12-2-3-16,6-6 5 15,3 0 4-15,1-4-1 16,3-6 0-16,-4-3 1 16,1 1-1-16,-4 1 4 15,-2 2-10-15,-1 2 14 0,-3 3-1 16,1 4-2-16,-1 4-4 16,-1 12-1-16,2 5 2 15,-3 8 0-15,1 7-2 16,-1 2 1-16,-4 6 0 0,1 0 2 15,0-3-2-15,3-2 0 16,-1-5-3-16,-1-5 4 16,2-8-4-16,-3-8 4 15,2-2-2-15,-4-6-1 16,0-5 5-16,1 0 5 0,-2-5 14 16,-1-10 3-16,1-4-8 15,-1-8 0-15,3-4-6 16,-3-3 0-16,3-3-5 15,1 3-2-15,-2 2-4 16,2 4 0-16,3 6-4 16,-3 4-16-16,0 6-23 15,2 3-40-15,-1 1-84 0,-2 0-147 16</inkml:trace>
  <inkml:trace contextRef="#ctx0" brushRef="#br1" timeOffset="-117469.83">24082 6928 138 0,'-4'-7'527'15,"2"-1"-493"-15,2 5 17 16,4 3-9-16,12 0-21 15,2 0-24-15,4 12 16 16,5 2-6-16,-2 6-4 16,-2 3-1-16,-3 2-1 15,-6 2-1-15,-3-2-1 0,-7-2 0 16,-4-1-1-16,-4-5 5 16,-11-4-7-16,0-6 3 15,-4-5 4-15,3-2 1 0,2-11-1 16,5-10-1-16,5-8 17 15,4-5-1-15,4-1-8 16,12-4-4-16,7 3-2 16,9 4-5-16,8 7 0 15,3 5-15-15,2 4-50 0,-3 2-185 16</inkml:trace>
  <inkml:trace contextRef="#ctx0" brushRef="#br1" timeOffset="-103891.14">9255 15229 385 0,'-5'0'26'0,"5"0"16"16,0 0-6-16,0-2-6 16,0-2-8-16,10 1-10 0,1 1-2 15,5-1 4-15,3-1 8 16,7 2-5-16,2 1-6 16,5-1-5-16,4-2-4 15,5 3 0-15,4-1-2 16,8 0 1-16,8-2 1 15,6 0 4-15,6 3 0 16,8-3-3-16,9 1 0 0,6 1-1 16,8 0 0-16,4 2-1 15,6 0 1-15,4 0-2 16,3 0 1-16,5 4 1 16,2 1-5-16,2 0 7 0,6 1-3 15,1-2 0-15,3 1 1 16,6-2-3-16,-1-1 2 15,7 2 0-15,3-4-1 16,3 0 1-16,1 0-1 16,-1 0 0-16,-1 0 2 0,2-2-3 15,-6-2 0-15,-1-3 2 16,-6 0-1-16,-4-2 1 16,-7-1-1-16,-5-5 2 15,-6 1-2-15,-6-2 0 16,-6-2 0-16,-7 0 2 15,-5-3-3-15,-6-2 2 16,-5-1 0-16,-5-1-1 0,-5-1 1 16,-1 2-1-16,-9-2 0 15,-7 1 2-15,-5-2-3 16,-11-2 3-16,-6-1-1 16,-13-2 1-16,-5-4 0 0,-8 1 0 15,-8-5 6-15,-7 1-5 16,0 0 0-16,-17 2-1 15,-5-2-1-15,-9-1-3 16,-5 1 3-16,-6 0 0 16,-2 2-1-16,-7-1 2 0,-1 0-2 15,1 1 0-15,-4 1 0 16,-4 2 0-16,2 2 0 16,-3 0 0-16,-1 2 0 15,-3-3-1-15,1 3 1 16,-3 0 4-16,-1 0-7 15,-4 3 1-15,-2 2 1 0,2 0 0 16,-5 4-2-16,1 1 1 16,0 0 1-16,-3 2 1 15,-3 2 0-15,1 2-1 16,-5 0-1-16,-1 1 1 0,-4-1-2 16,0 1 1-16,-3 3-2 15,-2 0 0-15,-1 4 4 16,-2-3 0-16,-6 1-1 15,-1 1-1-15,0 2-3 16,5 0-1-16,-3 1 1 0,2 1 2 16,3-3 2-16,3 3 2 15,0-1 0-15,1 1-2 16,3 1 1-16,1-2 0 16,0 0 1-16,3 3-1 15,1-3-1-15,3 1 2 16,1-1 0-16,1-1-2 15,0 3 0-15,1 0 1 0,2-1-1 16,3 1 0-16,-1 2 0 16,-4 0 1-16,2 0 0 15,3 0 0-15,-4 5 0 16,-1 4 0-16,2 0 0 0,-1 4 0 16,5 1 0-16,1 0 0 15,0 4 0-15,5 2-2 16,0-1 2-16,2 4 0 15,0 1 2-15,0-1-4 16,3 4 2-16,-5-1 0 0,7 1-1 16,0 1 4-16,5 1-3 15,-2 2-2-15,11 1 4 16,1 0-2-16,4 4 0 16,4-1 1-16,4 3-2 0,4 3 1 15,-1 1 0 1,8 5 0-16,0 3 0 15,3 2 0-15,5-2 0 0,1 0 0 16,5-3 0-16,2-2 0 16,1 0 0-16,5-2 0 15,1-4 0-15,0 0 2 0,1 0 2 16,12-2-1-16,0 0 1 16,7-2 1-16,5 4-2 15,9 0 0-15,7 3 1 16,13 2 1-16,12 2-5 15,16 1 1-15,13-4-8 0,14-8-97 16</inkml:trace>
  <inkml:trace contextRef="#ctx0" brushRef="#br1" timeOffset="-90287.61">24236 13418 579 0,'-10'0'30'16,"-5"-9"-27"-16,-8 4 2 15,-1 2 26-15,-3-1 0 0,-5 3-17 16,-5 1-6-16,-11 0 5 15,-11 0-1-15,-9 4-3 16,-11 0 4-16,-16 4-2 16,-7 4-3-16,-12 0-2 15,-5 3 0-15,0 3 1 0,0-1-1 16,6 5-2-16,16-1-1 16,16 0-2-16,25-5-3 15,30-3-22-15,26-6-62 16,32-5-40-16,36-2-87 0</inkml:trace>
  <inkml:trace contextRef="#ctx0" brushRef="#br1" timeOffset="-89988.89">24370 13554 534 0,'26'-4'19'0,"-15"-5"-7"0,-9 4 34 16,-2 2 36-16,-13 0-42 15,-7 3-33-15,-7 0 0 16,-7 0-3-16,-9 10 4 16,-10 2 1-16,-7 4-3 0,-14 2-4 15,-9 2-1-15,-6 3 0 16,-10-4-2-16,-3 3 3 16,1-2-1-16,1-1 2 15,8-1 8-15,13-2 7 16,9-4-3-16,16-2-7 0,18-3-1 15,11-6-1-15,16-1-4 16,9 0-2-16,7-8-24 16,17-5-106-16,10-5-530 15</inkml:trace>
  <inkml:trace contextRef="#ctx0" brushRef="#br1" timeOffset="-85741.97">16904 15643 227 0,'0'-2'401'0,"0"-2"-354"15,0 4-1-15,0 0 2 16,2 2-28-16,1 14-15 0,3 8 2 15,3 11 4-15,0 10 2 16,-2 14-7-16,2 9 10 16,0 12-2-16,0 5-8 15,-2 2 1-15,-2 1-2 16,3-6 0-16,-1-3 0 16,-3-10 1-16,-1-6-3 0,-1-7-1 15,0-6 1-15,-2-5-2 16,1-9 0-1,-1-9-1-15,0-11-1 0,0-9-4 16,4-7-24-16,7-18-26 16,3-13-88-16,3-11-147 0</inkml:trace>
  <inkml:trace contextRef="#ctx0" brushRef="#br1" timeOffset="-83982.45">17060 16284 379 0,'-5'0'80'16,"0"0"-24"-16,1 0-7 15,1 0-8-15,0 0-12 16,3 0-11-16,0 0 5 16,-3 0 7-16,3 0-4 15,0 0-1-15,0 0-4 16,0 0-6-16,0 0-2 0,0 0 0 16,0 0-2-16,0 0-5 15,0 0 0-15,0 0-1 16,0 0-2-16,0 0-2 15,3 0 1-15,2 0 1 16,3 0 1-16,1 0-3 0,3 0-1 16,0 0 5-16,2 0-4 15,-1 0 1-15,2 0 1 16,0 0-4-16,-1 0 1 16,1 0 2-16,2-1-1 0,0-1-1 15,-1-1 1-15,-1 1-2 16,0-1 1-16,2-1 1 15,-3 0-2-15,2 2 1 16,0 1 0-16,1-3 0 16,-2 4 1-16,2-3-1 15,1 3 1-15,-2-3-1 0,2 3 0 16,0-1 0-16,0 0 1 16,-2 1-1-16,2-5 3 15,-2 5-1-15,2-3 0 16,4 3 1-16,-1-2 2 15,2-1-5-15,4 0 2 16,4 2-2-16,3-2 3 0,4-1-4 16,3 1 3-16,7 2-3 15,1-4 4-15,7 3-2 16,-3-1-1-16,7-1 0 16,1 2-1-16,1 1 2 15,3-2-1-15,2 2 0 0,3-2 0 16,2 1 1-16,4 0-1 15,0-2 0-15,4 2 0 16,0 1 1-16,3-2-2 16,1 2 0-16,3-1 2 0,0 2-1 15,3 0-1-15,0 0 1 16,3 0 0-16,0 0 0 16,2 0 0-16,2 0-1 15,-1 0 2-15,5 0-1 16,-1 2 1-16,3-1 0 15,1 2-1-15,1-2-1 16,4 1 2-16,-1 2-3 0,2 0 3 16,2-1 0-16,1 2-1 15,0 1 0-15,1-3 0 16,-2 4 0-16,7-3 0 16,-6 3 0-16,6-2 1 0,-3 2-2 15,6 0 2-15,-3 1-1 16,1-1-2-16,0 1 3 15,1-2 0-15,-3 1-1 16,3 2 1-16,-4-4-2 16,-1 3 0-16,-3-1 1 0,4-2 1 15,-4 1-1-15,0-1 0 16,-1-1 0-16,0-1 0 16,0 1-2-16,-2-3 3 15,-5 3 0-15,4-2-1 16,-9-1 1-16,-5 2-1 15,-2-2-1-15,-6-1-1 0,-5 0 1 16,-6 2 1-16,-7-2-1 16,-6 2 1-16,-4-2-4 15,-8 0 8-15,-5 0-4 16,-4 0 0-16,-4 0 0 0,-8 0-1 16,-1 0 3-16,-6 0-2 15,-3 0 1-15,-2 0-2 16,-2 0 1-16,-3-2 0 15,-3 0 0-15,1 2-1 16,-6 0 1-16,3-1 0 16,-3 1-1-16,-1 0 1 0,-1 0 1 15,1 0-2-15,-1 0 1 16,1 0 0-16,0 0 0 16,0 0 0-16,1 0 0 15,-4 0 0-15,5 0 0 16,-5 0 0-16,1 0-1 15,0-3 0-15,-2 3-6 0,0-3-12 16,2 1 1-16,1-5-36 16,0-3-58-16,-1-5-7 15,-1-3-150-15</inkml:trace>
  <inkml:trace contextRef="#ctx0" brushRef="#br1" timeOffset="-83205.63">24807 15926 432 0,'6'-4'28'0,"1"-4"0"16,0 5 23-16,2-3-4 16,-4 5-11-16,1-2-7 15,-3 2 1-15,1 1-1 16,-4 0-8-16,0 0-2 15,0 5-5-15,1 4 3 0,-1 3 0 16,4 6-2-16,-2 2-15 16,-1 3 12-16,4 6-2 15,-2 1 1-15,1 7-3 16,1 2 0-16,-2-1-8 0,3 4 2 16,-1-2 2-16,-1 1-2 15,0-7-3-15,-1 0 1 16,1-1 1-16,-1-2 0 15,-1-2 2-15,0 1-2 16,-2 0 0-16,0 0 0 0,0-1 0 16,0-2 1-16,-2-2-2 15,0-4 1-15,0-3-1 16,2-3 0-16,0-7 1 16,0 0-1-16,0-5 1 0,0-3 0 15,0 0 0 1,0 0 2-16,4 0 0 0,-2-9-1 15,-1-5-2-15,1-4-12 16,0-5-13-16,0-6-2 16,1-4-38-16,0-7-39 15,-3-5 14-15,0-5-33 0,0-3 46 16,-8-4 38-16,-3 3 61 16,-1 3 48-16,-3 1 4 15,3 10-1-15,1 5-6 16,4 10-19-16,2 9-6 15,3 4 1-15,2 6-17 0,2 6-14 16,6 2-11-16,5 9-3 16,0 6 4-16,-1 8 4 15,1 8 7-15,-4 3 3 16,-8 8-2-16,-1 2 0 16,0 4-8-16,-3 0 0 15,-7 0 1-15,-4 2-4 16,4-1 0-16,-1-2 0 0,2-3-1 15,4-3-1-15,-1-4 0 16,5-7-1-16,1-5 1 16,0-6-1-16,0-5 0 0,0-3 0 15,3-8-14-15,2-5-37 16,1-1-57-16,0-19-111 16</inkml:trace>
  <inkml:trace contextRef="#ctx0" brushRef="#br1" timeOffset="-71410.5">16615 16761 503 0,'-3'-7'53'0,"-1"-2"-3"16,4 4 18-16,0-2-9 0,0 1-14 15,0 3-16-15,0-1 0 16,0 3-7-16,0 1-10 16,0 0-1-16,0 6-3 15,0 9-3-15,0 6 4 0,0 8-3 16,0 5 1-16,0 3-1 15,6 2-1-15,1 6-3 16,0-4 0-16,3 0-1 16,0-5-3-16,-2-2 3 15,3-8-1-15,-1-2 0 16,-2-6-1-16,1-6 2 16,-4-3-7-16,3-4-7 15,-4-1-14-15,-1-1-10 0,1-3-36 16,1 0-69-16,0-8-50 15</inkml:trace>
  <inkml:trace contextRef="#ctx0" brushRef="#br1" timeOffset="-71124.45">16644 16891 559 0,'0'-10'38'16,"0"1"-8"-16,9 0 21 15,5 3-9-15,1 1-29 16,0 5 0-16,2 0 6 16,-1 2-4-16,-5 7-7 0,-4 7-3 15,-5 2-2-15,-2 3 2 16,-5 2 1-16,-14-1 6 15,-2 0-6-15,-2-5-3 16,-1-4-16-16,4-13-83 0,10-6-145 16</inkml:trace>
  <inkml:trace contextRef="#ctx0" brushRef="#br1" timeOffset="-69821.76">24813 17025 464 0,'-2'-3'64'16,"0"1"-7"-16,2-3 20 0,0 1-27 15,0-2-11-15,5 3-8 16,1 1-7-16,2 0-2 16,4 2-12-16,0 0 10 15,0 0-8-15,5 2-4 16,1 7-2-16,-1 2-2 16,4 2 0-16,-4 4-3 0,0 1-2 15,-4 2 1-15,1-3 0 16,-4 1 1-16,-3-1-2 15,-4-3 0-15,2-1 2 16,-5-7-1-16,0 1 1 16,0-5-1-16,0 0 0 15,0 0 3-15,-5-2 0 16,2 0 2-16,-1 0-2 0,1-4-2 16,0-3 2-16,1 0-3 15,-2-2 0-15,3-3 2 16,-1-1-2-16,2-3 1 0,0-2-2 15,0 0 1-15,2-1 0 16,5 1-2-16,5 0 1 16,1 6-1-16,2-3 0 15,4 6 0-15,4 1 0 16,3 4-18-16,0-3-28 0,1-2-136 16,7-2-380-16</inkml:trace>
  <inkml:trace contextRef="#ctx0" brushRef="#br1" timeOffset="-68163.77">24937 16895 616 0,'-6'-7'51'16,"3"0"4"-16,-2 3 17 16,5 2-39-16,0 0-30 15,0 2 7-15,8 0-5 16,1 6 0-16,0 6 3 16,0 5-3-16,2 4 0 15,-6 6 0-15,-2 3-2 0,-1 6 1 16,0 3-2-16,-2 0 7 15,0 1-2-15,0-1-1 16,2-7-2-16,6 0-2 16,-1-8 2-16,5 1-1 15,3-3 0-15,0-7-2 16,7-3 0-16,0-5 1 0,-1-1-2 16,1-6-6-16,-2 0-17 15,-5-6-31-15,-1-8-48 16,-4-8-74-16,-5-6-260 0</inkml:trace>
  <inkml:trace contextRef="#ctx0" brushRef="#br1" timeOffset="-67813.54">24935 16859 526 0,'0'-5'59'16,"2"2"-11"-16,4 1 23 15,3 2-16-15,3 0-25 0,-4 7-13 16,3 10 2-16,-3 7-13 16,-1 8 2-16,-2 4 2 15,-2 7 3-15,1-1 0 16,1 1-3-16,3-2-3 15,-1-2 1-15,0-3-5 0,5-4 0 16,-1-1-1-16,3-5-1 16,1-2-1-16,-1-9-1 15,1 0 1-15,-1-8-6 16,3-5-17-16,-2-2-15 0,4-11-11 16,-7-12-97-16,-4-7-128 15</inkml:trace>
  <inkml:trace contextRef="#ctx0" brushRef="#br1" timeOffset="-67646.14">25005 17047 635 0,'0'-2'54'0,"12"-8"-26"15,11 2 15-15,10 1-26 0,4 0-10 16,7-1-7-16,0-2-65 15,0-4-135-15</inkml:trace>
  <inkml:trace contextRef="#ctx0" brushRef="#br1" timeOffset="-66118.16">3914 16087 548 0,'-7'-12'84'15,"0"-1"-26"-15,4 6 28 16,1 3-32-16,0 3-13 0,2 1-23 15,0 0-12 1,0 8-4-16,5 12 0 0,1 10 1 16,2 13 4-16,1 7-2 15,1 11-1-15,-2-1 0 16,1 8 0-16,-1-6-4 0,1-4 1 16,-4-9 2-16,2-4-6 15,-2-9 6-15,1-6-3 16,-2-12 0-16,1-4 0 15,2-7-8-15,0-7-22 16,3-5-26-16,-4-11-42 16,0-11-76-16,-6-5-219 0</inkml:trace>
  <inkml:trace contextRef="#ctx0" brushRef="#br1" timeOffset="-65910.45">3900 16256 609 0,'0'-11'69'0,"7"3"-62"0,10 4 1 16,4 4 42-16,4 0-6 15,-3 9-31-15,-1 7-8 16,-8 1-2-16,-8 3-2 0,-5-2 0 16,-7 2-1-16,-13-2-4 15,-2 1-19-15,-1-5-36 16,0-1-33-16,3-4-84 15</inkml:trace>
  <inkml:trace contextRef="#ctx0" brushRef="#br1" timeOffset="-65718.81">4265 16454 774 0,'0'0'22'0,"0"0"-20"16,0 4 25-16,0 1-27 16,0 7 7-16,0 3-13 15,0 1-33-15,-2 3-64 16,-2-6-98-16</inkml:trace>
  <inkml:trace contextRef="#ctx0" brushRef="#br1" timeOffset="-65195.82">4715 16208 589 0,'-5'-27'65'16,"-8"1"-55"-16,-1 5 31 15,0 5 37-15,-1 3-47 0,-1 4-25 16,-2 9-6-16,-1 0 0 16,0 14-2-16,1 6-1 15,1 5 1-15,3 4-1 0,6-1-2 16,6-2-5-16,2-2-2 16,0-10 3-16,9-3 4 15,6-10 0-15,2-1 5 16,3-5 5-16,4-8-2 15,-2-2 0-15,5-2-1 16,-3 4 2-16,-4 1 3 0,1 7 2 16,-5 5-12-16,-3 2 9 15,-2 18-6-15,-2 8 2 16,-2 6 5-16,1 4-5 16,-3 2 0-16,-2-2 0 15,1-6-2-15,-1-9-1 0,-1-5 4 16,0-11-8-1,1-7 1-15,1-4 42 0,4-11 10 16,0-9-25-16,4-6-13 16,3-5-1-16,1-3-7 15,1 1-1-15,5 5-8 0,-5 3-23 16,1 10-40-16,0 4-102 16,-5 7-189-16</inkml:trace>
  <inkml:trace contextRef="#ctx0" brushRef="#br1" timeOffset="-65054.82">5122 16410 467 0,'6'12'167'15,"-4"-3"-108"-15,2 0 29 16,1 5-31-16,0 1-35 16,0 3-17-16,-1 2-12 0,2-2-54 15,-1-1-142-15</inkml:trace>
  <inkml:trace contextRef="#ctx0" brushRef="#br1" timeOffset="-64543.09">5295 16281 655 0,'-7'-18'57'16,"0"3"7"-16,7 0-3 0,4 4-27 15,11 2-17-15,5 8-10 16,4 1 1-16,6 3-3 16,1 13-2-16,-2 8-1 15,-5 1-1-15,-2 1-1 16,-10 1 0-16,-6-4-1 0,-6-5 1 15,0-4-3-15,-9-7 5 16,-3-5 6-16,-1-2 1 16,0-7 4-16,6-11 0 15,6-7-8-15,1-5 1 16,8 0-7-16,12-2-3 0,7 5-17 16,6 5-19-16,1 10-35 15,0 8-69-15,-4 4-1 16,-1 8-82-16</inkml:trace>
  <inkml:trace contextRef="#ctx0" brushRef="#br1" timeOffset="-64410.84">5736 16320 293 0,'5'14'236'0,"-3"-3"-129"15,-1 0-12-15,-1 0-24 16,2 0-15-16,-2 1-27 16,4 3-19-16,-3 4-9 15,1 1 1-15,2-1-40 16,-1-5-123-16,4-7-391 0</inkml:trace>
  <inkml:trace contextRef="#ctx0" brushRef="#br1" timeOffset="-63944.57">6125 16056 533 0,'0'-8'64'16,"0"1"-13"-16,-7 0 19 16,-5 7-27-16,0 0-19 15,-4 0-10-15,-2 12 0 0,8 4-2 16,-2 3-6-16,11 6 1 16,1 2-4-16,7 3-1 15,9 3 0-15,8 1-2 16,-2-1 1-16,0-1 0 15,-3-5-3-15,-9 0-12 16,-8-6 0-16,-2-7 5 0,-16-4 6 16,-9-5 5-16,-2-3 0 15,-4-2-1-15,2 0-1 16,8-6-4-16,10-5-53 16,11-3-61-16,5-5-179 15</inkml:trace>
  <inkml:trace contextRef="#ctx0" brushRef="#br1" timeOffset="-62890.23">6780 15956 541 0,'0'-8'74'15,"-7"-1"-21"-15,0 4 10 16,-4 3 9-16,-5 2-45 15,-4 7-20-15,-3 10-3 0,-2 10 2 16,-6 9 3-16,3 11 2 16,2 3-5-16,6 1-2 15,8 1-1-15,10-4-4 0,2-9-1 16,14-8 4-16,11-8-3 16,8-5 2-16,6-9-2 15,3-6 1-15,6-3-12 16,-1 0-22-16,1-7-30 15,-6-7-32-15,-8-4-44 16,-12-5-212-16</inkml:trace>
  <inkml:trace contextRef="#ctx0" brushRef="#br1" timeOffset="-62739.98">6653 16162 631 0,'-14'-2'63'0,"14"-2"-52"0,5 3 27 15,22-3-26-15,12 1-11 16,17-2-15-16,7-4-51 16,1-3-43-16,1-5-240 15</inkml:trace>
  <inkml:trace contextRef="#ctx0" brushRef="#br1" timeOffset="-62106.88">7576 15889 599 0,'0'-21'37'0,"-2"4"20"16,-10 7-1-16,-3 5-7 16,-7 5-36-16,-2 7-8 15,-4 12-2-15,3 15 0 16,-2 11-3-16,2 10 0 15,6 13 0-15,6 1 0 0,9 0 0 16,4-4 0-16,5-12-6 16,17-10-3-16,5-14 0 15,5-15 5-15,4-12-4 16,7-2 4-16,2-14 3 16,0-13-4-16,-2-12 2 15,-5-6 0-15,-6-7 3 16,-12-4 0-16,-13-3 1 0,-7 1-13 15,-16 8-7-15,-15 10 21 16,-10 9-6-16,-3 12 5 16,-7 12 4-16,4 7 12 15,4 7-3-15,11 11-5 0,10 7-5 16,12 5-2-16,10 2-3 16,14 5-1-16,16 1 4 15,12 1-1-15,8 2 1 16,2 4 0-16,0-3-1 0,-4-1 0 15,-6 2 0-15,-6 2 0 16,-12-2-2-16,-9-3-1 16,-6 0-44-16,-5-10-71 15,-2-7-277-15</inkml:trace>
  <inkml:trace contextRef="#ctx0" brushRef="#br1" timeOffset="-61075.28">24704 17232 594 0,'-8'2'59'15,"4"-2"-19"-15,4 0 36 16,5 0-30-16,12 0-36 15,6-5 23-15,4-4-10 16,7-6-10-16,1-3-5 0,2-2-2 16,1-9 1-16,1-5-5 15,-3-3 2-15,-4-7-1 16,-5 4-2-16,-5 2 1 16,-8 4-3-16,-6 8 1 15,-5 8 2-15,-3 5-1 16,-3 8 1-16,-10 5 0 0,-3 0-2 15,-4 12 1-15,0 10 0 16,-1 8-2-16,4 9 1 16,9 7-1-16,2 6-1 15,6 2 2-15,7 3 0 0,10-1 1 16,4-3-1-16,1 0-2 16,5-6 3-16,-2 0-1 15,-8-2 1-15,2-8-1 16,-12 1-1-16,-7-6 2 15,-6-3-2-15,-15-4-1 16,-6-6-1-16,-9-3-3 0,0-7-3 16,-1-6-10-16,3-3-6 15,5-3 7-15,7-13-12 16,10-9-59-16,7-7-61 16,5-7-278-16</inkml:trace>
  <inkml:trace contextRef="#ctx0" brushRef="#br1" timeOffset="-60574.77">24777 17262 600 0,'-6'0'64'0,"6"-3"-21"16,6-8 33-16,11-1-40 16,9-6-38-16,2-3 18 15,12-4 1-15,0-7-5 16,1-3-7-16,0-3-5 16,-2-6 3-16,-4 4-1 15,-6 0-2-15,-7 5 2 0,-3 6-2 16,-11 7-1-16,-2 8 2 15,-6 4 1-15,-2 6 0 16,-17 4-4-16,-10 12-1 16,-7 10 2-16,-7 10 1 15,2 11 1-15,-1 5 1 0,9 4-1 16,14 3-1-16,10 0 1 16,9 1 0-16,6-1 1 15,15 0 0-15,9-2-2 16,2-1 1-16,7-5 0 0,-9-5-1 15,-2-6 0-15,-11-4 1 16,-8-5-1-16,-9 0 0 16,-16-2-3-16,-15-4 0 15,-4-1-13-15,-11 0-3 16,2-6-17-16,2-9-32 16,4-5-92-16</inkml:trace>
  <inkml:trace contextRef="#ctx0" brushRef="#br1" timeOffset="-51328.44">20684 17309 526 0,'0'-14'64'0,"-1"-2"-11"16,1 1 11-16,0 3-7 15,1 3-36-15,1 2 3 16,2 3 0-16,-1 2-9 15,1 2-9-15,-1 10-5 0,2 8 0 16,3 6 2-16,1 8 0 16,1 2-3-16,3 2 2 15,-2-4-2-15,6-2 1 16,-5-10-1-16,4-2-1 16,0-11-2-16,2-6 0 0,3-1 0 15,1-8 1-15,-2-12-4 16,1-2-3-16,-3-3-3 15,-2-1 4-15,-3 2 3 16,-4 7 4-16,-4 4 0 16,0 5 1-16,-2 8 0 0,0 0-3 15,3 7-3-15,2 9 16 16,6 1-11 0,1 4 2-16,4-2-2 0,3-1 0 15,2-4-3-15,1-3-2 16,0-8 2-16,1-3 2 15,-5 0 3-15,-3-7 0 0,-8-9 1 16,-2-5-4-16,-8 0 8 16,0-7 4-16,-13 2-2 15,-1 1-3-15,-6 4-5 16,3 4-8-16,4 5-45 16,6 1-140-16</inkml:trace>
  <inkml:trace contextRef="#ctx0" brushRef="#br1" timeOffset="-24071.37">17077 16269 137 0,'-6'4'118'15,"2"-1"-98"-15,-1 1 3 16,0-1 7-16,3 1-9 16,0-3-10-16,2 1 2 15,0 0 8-15,0-2-5 0,0 0 6 16,0 0 15-16,0 0 2 15,0 0-6-15,-1 0 1 16,1 0 7-16,-2 0-11 16,2 0-9-16,-2 2-4 15,2-2 0-15,0 0-2 16,0 0-11-16,0 0-2 0,0 0 3 16,-2 0 2-16,2 0 1 15,-1 0-2-15,1 0 5 16,0 0 2-16,0 1 2 15,-2-1 1-15,2 0-4 16,-3 0 1-16,3 0-4 0,-3 0-3 16,1 0-2-16,0 2-1 15,1-2-2-15,-1 0 3 16,2 0-3-16,-2 0 3 16,2 0 3-16,0 0-3 15,0 0 0-15,0 0 0 16,0 0 0-16,0 0 0 0,0 0 0 15,0 0 0-15,0 0 2 16,0 0-2-16,0-5 0 16,5-6 1-16,2-1-4 15,1-2 4-15,-1-4-1 0,2-2-3 16,1 1 4-16,-2-1-2 16,-1-3-3-16,2 5 1 15,-1-1-1-15,-1 1 0 16,0 1 0-16,0 0 0 15,2 1 0-15,-2 0 0 16,2 1 0-16,0 1 0 0,-1 2 1 16,0-3-1-16,-1 3 1 15,0 0-1-15,1-3 0 16,-3 2 2-16,2-1-4 16,-1 0 4-16,-1 2-4 15,4-1 4-15,-5 2-4 0,3 0 5 16,-2 1-4-1,0-1 0-15,-1 3 2 0,2-3 0 16,-3 0-2-16,1 2 1 16,-1 2 1-16,1 0-2 15,-1-1 1-15,-1 3 1 0,0 2-1 16,0-1 0-16,-1 1-1 16,-1-1 2-16,0 3-2 15,0 1 2-15,0-3-1 16,0 3-1-16,0-2 1 15,0 2-1-15,0 0 2 0,0 0-2 16,0 0-1-16,0 0 1 16,0 5 0-16,0 0 1 15,0 2 0-15,0-2 1 16,0 1-1-16,0-3 0 16,0-1-1-16,0 0 0 0,6-2-1 15,3 0 0-15,-2-7-2 16,2-3 7-1,0-2-2-15,0-2 2 0,-4 0-1 16,-3 1-1-16,0-2-1 16,-2 5-3-16,0-1 5 15,-4 4-5-15,-1 0 5 0,-2 3-4 16,0 4 1-16,-1 0 0 16,1 0-3-16,-1 9 4 15,1 4 0-15,-1-3-3 16,4 2 3-16,4 1 0 15,0-6-1-15,0 3-2 0,0-5 2 16,4 0-2-16,4-3 5 16,0-2-3-16,1 0 0 15,0 0 1-15,-1-5-1 16,-1-4 6-16,-2-2-5 16,-3 0 2-16,-1-3 0 0,-1 2 1 15,0 1-3 1,0 0 2-16,-3 3-2 0,-4 2-1 15,0 4-2-15,-1 2 2 16,-1 0 1-16,2 6-2 16,-1 6 1-16,0 1-1 0,4 2 1 15,3 0 0-15,1 1 0 16,0-5 0-16,1-1-2 16,8-3 4-16,1-1-4 15,2-6 1-15,1 0 2 16,-1 0 3-16,-1-8-5 0,0 0 2 15,-4-5 3-15,-2 2 1 16,-5-2-1-16,0 0-1 16,-5 0 0-16,-7 4-1 15,-3 6-2-15,-1 3-2 16,0 0-6-16,2 16-22 0,1 1-48 16,7 5-257-1</inkml:trace>
  <inkml:trace contextRef="#ctx0" brushRef="#br1" timeOffset="-16056.34">17413 15691 183 0,'0'0'94'0,"0"0"-86"0,0 0-6 16,3-2-1-16,6-1-43 15,-2-2-125-15</inkml:trace>
  <inkml:trace contextRef="#ctx0" brushRef="#br1" timeOffset="-13707.92">24891 16374 297 0,'-3'0'116'0,"-3"0"-81"16,5 0 31-16,1 0-17 16,0 0-25-16,0 0-14 15,3-2-4-15,2 0 2 0,-1-1-4 16,0 1 6-16,0 0 3 15,-4 1 6-15,0 1 1 16,0-2 13-16,0 2-11 16,0 0-8-16,0 0-1 15,0 0-5-15,0 0-5 0,0 0-3 16,0 0 0-16,0 0 0 16,0 0 0-16,0 0-1 15,2 0 2-15,-1 0 0 16,1 0 0-16,0 0 0 15,-1 0-1-15,1 0 2 16,0-2 1-16,0 2 3 0,-2 0 0 16,0-2-1-16,0 2 1 15,1 0 3-15,-1-1 2 16,0 1 0-16,0-3 0 16,0 3-8-16,0-1-3 0,0-1 2 15,0 2 1-15,0-2-2 16,0 0 1-16,-1 1 2 15,-5-3 2-15,5 1-1 16,-4-1-1-16,1-1 0 16,-2 1 0-16,1 0 1 0,-1-1 0 15,3 2-1-15,-2-3-1 16,-1 1 0-16,0-1 1 16,3-2-2-16,-2 1 1 15,-1-3-1-15,3 2 2 16,-2 1-3-16,-3-4 1 15,1 1-1-15,0-2 0 0,-2 0 0 16,-1 0 1-16,0-2-1 16,1 5-2-16,0-6 3 15,0 5-2-15,0-2 0 16,1 0 2-16,0 2 0 16,1 0-2-16,0 0 1 0,-2-2-1 15,-1 4 0-15,3 0 0 16,-1-4 0-16,-2 4 0 15,1-3 1-15,1 0-1 16,-1 1-1-16,-1-1 1 16,2 2 1-16,-3-1-3 0,2 2 3 15,0 2 0-15,0-4-1 16,2 3-2-16,-1 3 5 16,1-1-6-16,4 0 3 15,-2 0 1-15,1 1 1 16,1-2-4-16,-2 5 2 15,2-2 0-15,-1-3 0 0,1 2 0 16,-2 1 0-16,-1-1 1 16,1 3-2-16,1-3 1 15,-2 2 0-15,1-2-1 16,0 3 1-16,2-1 0 16,-4 0 0-16,0 2 0 0,4-2-1 15,-2 2 1-15,1 0-1 16,1 0 0-16,-1 0 2 15,3 0-3-15,1 0 0 16,0 0 0-16,0 4-1 16,0-2 0-16,0 1 0 0,0-1 2 15,1 0-1-15,3-1 2 16,-1 2 0-16,4-3 0 16,-2 0 1-16,3 0-2 15,-1-4 5-15,-2-5 0 16,1-2-1-16,-5-1 0 15,1-1-2-15,-2 2 0 0,0 1-1 16,0-2 1-16,0 4-1 16,-3 3 1-16,-4 1-3 15,0 4 0-15,-6 0-1 16,2 0 0-16,-1 6 2 0,1 5 0 16,-2 1 0-16,5 2-1 15,2-1 1-15,2-1 0 16,4 1-2-16,0-3 1 15,4 1 0-15,5-4 1 16,2-2 0-16,-1-2 1 0,2-3-1 16,-2 0 1-16,0 0 1 15,0-8 2-15,-3-2 1 16,-2-3-2-16,-1-2 0 16,-3 3-1-16,1-2 1 15,-2 3-2-15,0-2 1 16,0 6-1-16,-7 0-1 15,0 2-1-15,-6 3-1 0,3 2 0 16,-2 0 2-16,-2 7-1 16,0 4 2-16,3 2-2 15,2 1 1-15,4 0 1 16,2-2-2-16,3 5 0 0,0-5 1 16,0-1 0-16,7-2 1 15,3-2-2-15,3-2 3 16,-1-3-2-16,3-2 2 15,-1 0 0-15,-2-7 0 16,-4-6 3-16,-1-1 1 0,-3-2-4 16,-4 0-1-16,0 4-4 15,-4 5-12-15,-6 3-22 16,-5 4-144-16,6 0-418 16</inkml:trace>
  <inkml:trace contextRef="#ctx0" brushRef="#br1" timeOffset="-9832.8">17357 15749 483 0,'-3'0'66'0,"3"-3"-8"15,0 1 10-15,0 2-20 16,0 0-20-16,0 0-23 0,3 0-2 16,-1 5-3-16,1 5-2 15,-3 0-10-15,2 7-40 16,-2-5-36-16,0 2-79 16</inkml:trace>
  <inkml:trace contextRef="#ctx0" brushRef="#br1" timeOffset="-9692.16">17376 15914 483 0,'0'2'59'0,"0"1"-20"15,0 3-2-15,0-1-28 16,2 4-9-16,6 3-20 0,-1 1-47 16,1-1-64-16,-2-1-120 15</inkml:trace>
  <inkml:trace contextRef="#ctx0" brushRef="#br1" timeOffset="-9567.11">17408 16080 115 0,'-7'13'295'0,"2"-5"-225"16,2 1-14-16,1 0-12 15,2 2-16-15,0-4-24 16,5 4-7-16,4-3-37 16,4 1-55-16,-1 1-144 0</inkml:trace>
  <inkml:trace contextRef="#ctx0" brushRef="#br1" timeOffset="-9432.96">17401 16317 495 0,'-3'3'62'15,"1"-1"-23"1,2 2-8-16,2-4-26 0,5 4-10 16,6-4-54-16,-2 1-67 15,-1 1-166-15</inkml:trace>
  <inkml:trace contextRef="#ctx0" brushRef="#br1" timeOffset="-7939.72">17476 16611 190 0,'1'0'239'16,"-1"0"-180"-16,2 0-3 15,-2-2 3-15,2-3-15 16,1 0-10-16,-3-2-3 16,2-2 6-16,-2 0-8 15,0-2-10-15,0-1-14 0,-5 1 10 16,-7 2-7-16,0 2 0 15,-3 3-4-15,0 3-4 16,-2 1-2-16,0 0 2 16,0 10 2-16,5 5-5 0,2 0 3 15,0 5-1-15,8-2-2 16,2 0 2-16,0-2-3 16,2-5 0-16,9-2 2 15,1-6 2-15,7-3 0 16,-4 0-3-16,4 0 1 15,-2-7-6-15,0-2 10 0,-5-2-2 16,1-1 1-16,-4 1 1 16,-2 1 1-16,0 0 8 15,-3 1 3-15,0 4-1 16,-3 2-3-16,1-1-2 16,0 4-4-16,-2 0-1 0,0 0-3 15,3 0-2-15,-1 11 0 16,0 1 2-16,1 6 1 15,-1 7-2-15,3 3 1 16,0 3 0-16,-2 0 0 16,2-3 0-16,-1 0 0 15,3-2 1-15,-2-3-1 0,3-6 0 16,-3-2 0-16,2-4 0 16,0-3 1-16,-2-2-2 15,0-2 1-15,0-1 1 16,0-3 0-16,2 0 0 0,-2 0 1 15,3-9 0-15,1-3 2 16,1-8 3 0,2-3-2-16,2-8 3 0,-2-1-2 15,5 0-2-15,-2 0-3 16,0 4-1-16,3 3-1 16,-2 5-18-16,-2 0-38 0,1 2-139 15</inkml:trace>
  <inkml:trace contextRef="#ctx0" brushRef="#br1" timeOffset="-5221.38">24472 15904 599 0,'0'0'81'0,"0"0"-40"15,0 0 18-15,0 0-29 16,0 0-17-16,0 7-10 15,0 1-2-15,1 7 0 16,-1 2-1-16,0 4-3 0,0 1-35 16,0 2-44-16,-1-1-9 15,-1-2-5-15,0-3-104 16</inkml:trace>
  <inkml:trace contextRef="#ctx0" brushRef="#br1" timeOffset="-5094.72">24450 16187 70 0,'-4'5'379'15,"2"1"-300"-15,1-4-27 16,1 0-3-16,0 2-28 16,1 2-15-16,6-1-7 15,0 3-6-15,1 1-54 16,-1 2-86-16</inkml:trace>
  <inkml:trace contextRef="#ctx0" brushRef="#br1" timeOffset="-4977.87">24464 16374 531 0,'-6'6'96'16,"1"-3"-24"-16,3-2-7 16,2 2-42-16,0 0-25 0,6-3-80 15,1 0-88-15</inkml:trace>
  <inkml:trace contextRef="#ctx0" brushRef="#br1" timeOffset="-4252.87">24227 16647 238 0,'-1'0'-1'0,"1"0"-78"16</inkml:trace>
  <inkml:trace contextRef="#ctx0" brushRef="#br1" timeOffset="-2857.82">24222 16625 543 0,'0'-8'81'0,"0"-2"-11"16,0 0-15-16,9 3-21 15,5 0-14-15,2 1-17 16,2 1 9-16,-2 3-5 0,4 2-6 15,-6 0 1-15,3 0-1 16,-3 9 0-16,-1 2-2 16,-3 3 2-16,-1 2 2 15,0 4-1-15,-1 1 1 16,-5 3-1-16,2-3-1 0,-3 0 0 16,2-3 0-16,-4-2-1 15,0-5 2-15,0-2-1 16,0-4 0-16,0-1 0 15,0-4 1-15,0 1 0 16,0-1 0-16,0 0 3 0,0 0 3 16,0 0-2-16,-4-5 0 15,2-4 1-15,1-1-2 16,-3-1 0-16,4-5 0 16,0 0 0-16,0-4-2 15,0 2-1-15,4-3-1 0,4 3 0 16,6 0-3-16,-1 2 3 15,8 5-1-15,-2 1-1 16,4 4-1-16,1 3-8 16,5 1-31-16,-2-2-41 15,1-1-214-15</inkml:trace>
  <inkml:trace contextRef="#ctx0" brushRef="#br1" timeOffset="8736.48">17145 16006 298 0,'0'-1'35'16,"0"-3"-11"-16,0 3 6 15,0 1 6-15,2-2-9 0,-2 0-9 16,3 2 2-16,-3 0 4 16,0-2 0-16,0 1 5 15,0-1 0-15,0 0-9 16,0-1-7-16,-7-3-5 16,0 1-3-16,-2-2-1 0,-4-5 1 15,0 0 2-15,1-4 8 16,-3-1 1-16,-4-7 0 15,3-2 0-15,-4-3 0 16,0-3-5-16,0-2-2 16,-2 2-2-16,-4 0-2 0,3 2-8 15,1 1 10-15,-1 2-3 16,5 0 5 0,2 2-1-16,0 0-2 0,5 2-2 15,-2-5-1-15,3 1-3 16,-1 4 4-16,3-4-3 15,0 5 1-15,1-1 2 0,0 4-3 16,-1 3 1-16,6 0-4 16,-3 3 4-16,3 4-1 15,0 2-3-15,1 2 4 16,-1 1-2-16,2 0-1 0,0 2-1 16,0 1 1-16,-2-1 1 15,2 2-7-15,0-2-6 16,0 1-8-16,0-3-8 15,0-5-24-15,0 2-30 16,0-4-120-16</inkml:trace>
  <inkml:trace contextRef="#ctx0" brushRef="#br1" timeOffset="9141.51">16958 15122 190 0,'-9'-2'219'16,"0"0"-212"-16,0 2 6 15,-6 0 10-15,0 0 11 16,-5 2-12-16,-4 2-9 0,-2 1-2 16,-6 0 0-16,-7 0 7 15,2 3-8-15,-6-1-5 16,3 0-2-16,4 0 0 15,4 1 1-15,6-3-2 16,6-2 0-16,8 1 2 16,4-3-1-16,4 3 0 0,1 0-1 15,3 3 3-15,0 0 2 16,0 2 6-16,8 7 6 16,1 0-4-16,6 3 1 15,-1 3-17-15,2 3 25 16,4 2 5-16,-2 1-4 0,0 3-8 15,0-1-11-15,-5 4-5 16,-6 2-1-16,-7 1-1 16,-2 1-22-16,-11-8-85 15,-1-5-238-15</inkml:trace>
  <inkml:trace contextRef="#ctx0" brushRef="#br1" timeOffset="12485.64">24704 15926 497 0,'-3'0'97'0,"1"0"-76"16,0 0 9-16,2 0-10 16,0 0-15-16,0 0-5 15,0 0 14-15,0 0 18 0,2 0 3 16,2-3-3-16,-3-4-6 16,1-2-10-16,2-7-7 15,2-6-9-15,1-3 13 16,3-8-4-16,3-9 1 15,3-2-4-15,2-4-3 0,3-6 1 16,6-1-3 0,-3 3 0-16,3 1-1 0,-3 2 1 15,-2 6 0-15,-2 6-4 16,-3 5 4-16,-5 7 2 16,-3 4-6-16,-1 4 6 0,-5 5-5 15,-1 1 4-15,0 4-1 16,-2 2 0-16,0 0-1 15,0 1 1-15,0 2-1 16,0 0 2-16,0 2-4 16,0 0 4-16,0-2-5 0,0 2 1 15,0 0-2-15,0 0-7 16,0 0 0-16,0 0 4 16,0 0-4-16,0-2-1 15,0 2 1-15,0 0-5 16,0 0-15-16,0 0-24 15,0 0-9-15,-7 0-31 0,-1-1-166 16</inkml:trace>
  <inkml:trace contextRef="#ctx0" brushRef="#br1" timeOffset="12795.84">24843 15201 536 0,'-5'1'44'16,"3"-1"-15"-16,2 0-3 16,12 0-6-16,8 0 9 0,7 0-1 15,3-7-17-15,3 0-6 16,0 0-2-16,-6-4 0 16,-1 4 2-16,-8 3-1 15,-6 1 1-15,-4 1 7 16,-4 2 5-16,-3 0-2 0,-1 5 0 15,0 8 1-15,0 4-14 16,0 7 10-16,4 2 0 16,-1 6-6-16,3 6-2 15,1 7-5-15,-1 6 3 16,-1 7-17-16,-5 4-90 16,0 2-161-16</inkml:trace>
  <inkml:trace contextRef="#ctx0" brushRef="#br1" timeOffset="19276.99">16329 14209 486 0,'4'-14'49'0,"-4"1"8"0,2 4 5 15,-2 0-13-15,0 2-13 16,-2 2-16-16,-10 3-4 15,-4 2-4-15,-9 0-6 16,-4 3-5-16,-5 10 3 0,2 3 0 16,-2 3-1-16,-2 3 1 15,10 3 3-15,6 0-1 16,5 0 0-16,10 3-6 16,5-1 0-16,4-2 3 15,16-3-5-15,7-1 4 0,7-3-4 16,5 0 5-16,5-2 1 15,0 0-5-15,0 0 4 16,-7 0-4-16,-1 0 3 16,-7 4-2-16,-9-4-1 15,-8 0 1-15,-10-1-2 16,-4-3-1-16,-21 2-1 16,-8-5 0-16,-10-3-6 0,-4-1 0 15,-3-5 8-15,2 0 2 16,9-13 3-16,5-1 2 15,10-2 2-15,6-5-4 0,13 0-2 16,3 2-6-16,14 1-18 16,9 2-25-16,8 2-22 15,3-2-44-15,3 2-114 16</inkml:trace>
  <inkml:trace contextRef="#ctx0" brushRef="#br1" timeOffset="19582.84">16802 14045 413 0,'0'-4'217'0,"-2"-14"-181"16,-7 13 1-16,0 5 11 15,-5 9-21-15,-4 14-22 0,-6 11-4 16,-3 11 2-16,-3 10 4 16,4 5-1-16,2 5-2 15,9-1 0-15,10-4 0 16,5-2 1-16,20-10-1 16,14-4-2-16,14-7-2 0,15-3-2 15,11-13-13-15,6-13-97 16,12-8-276-16</inkml:trace>
  <inkml:trace contextRef="#ctx0" brushRef="#br1" timeOffset="20685.94">16962 14207 201 0,'0'-20'176'15,"0"2"-79"-15,-2 2-18 16,2 2-8-16,0 2 8 15,0 3-13-15,0 4-24 16,0 1-14-16,0 4-12 16,0 0-5-16,0 5-8 0,0 13 0 15,2 5 0-15,1 8 4 16,-3 6 0-16,4 4 1 16,-3 6 1-16,3-3-3 15,-1 1 0-15,4-1-2 16,0-1 0-16,-2-4-2 0,2-3-2 15,-2-6 1-15,1-2 2 16,-2-3-5-16,1-6 2 16,0-5-1-16,0-2 1 15,1-5-12-15,0-3-11 16,1-1-5-16,-2-3-26 16,0-3-62-16,-3-8-30 0,-2-3-185 15</inkml:trace>
  <inkml:trace contextRef="#ctx0" brushRef="#br1" timeOffset="20999.76">16985 14300 565 0,'14'-14'36'15,"3"1"-4"-15,4 4 20 16,9 2 9-16,-1 3-35 16,0 4-19-16,-2 0-9 15,-5 8 11-15,-5 6-5 16,-7 2-2-16,-10 6 3 16,0 1-1-16,-17-1-1 0,-6 0 1 15,-6-4-1-15,-2 0-2 16,4-6 0-16,1-3 0 15,6-3-5-15,10-3-7 16,8-3-49-16,2 0-41 0,17-3-105 16</inkml:trace>
  <inkml:trace contextRef="#ctx0" brushRef="#br1" timeOffset="21159.74">17313 14430 581 0,'6'7'159'15,"-6"-1"-118"-15,0 1 4 16,0 5 5-16,0 4-14 16,-7 9-27-16,-7 11-6 15,-10 8-5-15,-12 6-67 16,-11 3-306-16</inkml:trace>
  <inkml:trace contextRef="#ctx0" brushRef="#br1" timeOffset="23039.26">17662 14307 307 0,'4'0'78'16,"-1"0"-15"-16,1 0-1 15,-2 0-21-15,1 0-5 16,-1 0 4-16,-1 0-2 16,3 0 8-16,-1-2-3 15,-3-3-8-15,3-1-17 16,-3-1 5-16,0-2-4 0,0 0-3 16,-6 1-5-16,-3-2-1 15,-1 5-1-15,-7 0-6 16,2 5 2-16,-4 0-5 15,-3 3 2-15,3 12-3 0,-4 4 0 16,1 8 1-16,1 0-2 16,4 2 1-16,7-3-1 15,0 0-2-15,10-7 3 16,0-1-1-16,6-6-2 16,7-3 1-16,7-4-1 0,2-3-4 15,5-2-2-15,0-3-1 16,-1-6-4-16,-3-6 0 15,-2-3 9-15,-4 3 5 16,-5-7 0-16,-2 4 4 16,-3-2 2-16,-4 5 12 15,-3-2-1-15,0 7 3 0,0 3-3 16,0 1-4-16,0 3-3 16,0 3-6-16,0 0-2 15,0 3-4-15,0 10-3 16,4 1 7-16,-3 4 2 15,6 3-4-15,1 1-1 0,1 0 1 16,3-3 3-16,1 0-2 16,-1-2-15-16,2-3-11 15,1-3-19-15,0-6-41 16,-1-2-55-16,3-3-100 16</inkml:trace>
  <inkml:trace contextRef="#ctx0" brushRef="#br1" timeOffset="23562.22">18041 14482 396 0,'3'-2'259'0,"-1"-2"-173"15,-2 4-26-15,0 0-5 16,0 0-20-16,0 0-22 16,0 6-8-16,0 5 1 15,0 1 3-15,-5 9-2 16,-4 4-5-16,-7 6 0 0,-11 3-5 16,-7 4-61-16,-11-6-197 15</inkml:trace>
  <inkml:trace contextRef="#ctx0" brushRef="#br1" timeOffset="36689.65">18353 14259 165 0,'-1'-4'196'0,"1"2"-147"16,0 0 9-16,0 1-10 15,0-1-14-15,0 2-6 0,-2-2-1 16,2 0 8-16,-4 1 2 16,3-1-4-16,-3 0-8 15,1 0-8-15,-4 2-9 16,0 0-4-16,2 0 5 0,-2 0-6 15,-1 0 0-15,1 0-2 16,2 2 5-16,-2 0-2 16,0 1-1-16,-1 1-2 15,3 1 0-15,-4 3 2 16,1 0-1-16,-2 1 0 0,1 4 3 16,2 5-1-16,0-2 3 15,6 3-2-15,-2 3 2 16,3-2-3-16,3 1-3 15,7 0-6-15,4-1 6 16,6 0 1-16,2-2 1 16,2-3-1-16,2-1-4 0,1-1 4 15,0-8-3-15,-4 1-17 16,3-5-5-16,-4-1-43 16,-2 0-25-16,-3-7-15 15,-5-3-151-15</inkml:trace>
  <inkml:trace contextRef="#ctx0" brushRef="#br1" timeOffset="36931.81">18296 14396 398 0,'-4'-2'83'0,"2"-1"-48"16,2 3 18-16,0 0-20 0,6-2-17 16,5 0-10-16,6-2 2 15,5 1 1-15,5-1-7 16,0-1 0-16,2 0-11 16,-1 0-59-16,-3-3-94 15</inkml:trace>
  <inkml:trace contextRef="#ctx0" brushRef="#br1" timeOffset="37289.43">18633 14184 520 0,'-3'-2'81'16,"3"-1"-26"-16,0 3 16 16,2 0-37-16,12 0-12 15,0 8-12-15,3 5 16 16,4 5-3-16,-3 1-6 0,1 7-5 15,1 2-3-15,-1 4-4 16,-4-2-1-16,-1 0-4 16,-7 1 2-16,-4-4-2 15,-3 1 0-15,-20 1-13 0,-19-4-43 16,-19-6-113-16</inkml:trace>
  <inkml:trace contextRef="#ctx0" brushRef="#br1" timeOffset="39976.3">19022 14346 361 0,'-7'0'105'15,"-3"0"-27"-15,3-2-3 16,2 2-8-16,1 0-7 0,3 0-20 16,1 0-11-16,0-1-21 15,5 1 4-15,3 0-1 16,6-2-2-16,3 0-4 16,1-1-4-16,8 1-4 15,-4 0-8-15,4 0-21 0,-3 2-29 16,-1 0-52-16,-6 0-22 15,-9 0-205-15</inkml:trace>
  <inkml:trace contextRef="#ctx0" brushRef="#br1" timeOffset="40144.93">19050 14426 347 0,'-3'4'268'0,"-2"-4"-230"16,5 0 10-16,5 0-20 15,9 2-6-15,6-2-5 0,1 0-11 16,6 0-3-16,2 0-5 16,-1 0-76-16,3 0-42 15,-4 0-123-15</inkml:trace>
  <inkml:trace contextRef="#ctx0" brushRef="#br1" timeOffset="40809.55">19711 14098 452 0,'-2'-5'71'0,"-3"1"-28"16,-2 2 18-16,-1 2-13 16,-1 0-16-16,-5 0-15 0,-6 13-7 15,-2 6 5-15,-2 10 3 16,-7 10 1-16,-2 11-2 15,1 7-2-15,6 6-7 16,4-4-14-16,9-2 14 16,11-9-5-16,4-5-4 0,21-9 3 15,10-4-1-15,9-7 0 16,6-9-6-16,6-4-34 16,2-10-102-16,-3 0-137 15</inkml:trace>
  <inkml:trace contextRef="#ctx0" brushRef="#br1" timeOffset="41793.46">19965 14344 413 0,'0'-8'66'16,"0"-2"-13"-16,0 2 11 15,0 1-12-15,0-1-11 0,-3 1-17 16,-6 0 4-16,1 4-4 15,-7-1-11-15,-3 4-5 16,-5 0-8-16,-3 0 1 16,-1 7-1-16,0 7 0 15,3 1 2-15,4 1-5 16,3 0 4-16,9 2-3 0,4-4-1 16,4 0-1-16,2 3 4 15,12-7-4-15,1-3 4 16,6 0-5-16,0-7-9 15,3 0 4-15,-4 0 0 16,-1-9 1-16,-4 0 9 0,-3-2 2 16,-5-1 2-16,-1 3 11 15,-4 0 14-15,-2 2-15 16,0 2 10-16,0 2-6 16,0 1-4-16,0 2-7 0,2 0-6 15,1 0-5-15,-1 7-1 16,5 5 3-16,0 4 3 15,4 7-1-15,-2 2-1 16,-2 4 1-16,3-1 1 16,-5-1-1-16,0-4 1 15,2-1-3-15,-3-6 2 16,-3-5 0-16,3-4 0 0,-2-4 0 16,2-3 1-16,1 0 1 15,0-5 3-15,2-10 4 16,3-2 0-16,2-3 3 15,-1-5-2-15,2 0-3 0,1 2-5 16,-1 0 0-16,-1 5 0 16,0 2-4-16,0 6 2 15,-4 2-15-15,3 6-38 16,0 2-58-16,-4 0-120 16</inkml:trace>
  <inkml:trace contextRef="#ctx0" brushRef="#br1" timeOffset="41994.74">20314 14523 208 0,'2'2'508'0,"0"1"-440"16,-2-1-49-16,3 4 9 15,-1 4 2-15,3 2-13 16,-3 8-9-16,-2 6-3 0,0 6-5 15,-10 7-3-15,-16 2-59 16,-9 1-206-16</inkml:trace>
  <inkml:trace contextRef="#ctx0" brushRef="#br1" timeOffset="47867.14">20912 14198 633 0,'0'-5'57'16,"0"3"-7"-16,2 2 5 15,14 0-42-15,4 9 8 16,0 7 1-16,5 4-5 0,-1 3-6 16,-2 5-4-16,-3 6 1 15,-6 2-1-15,-3 1-1 16,-8 2-3-16,-2 4-1 15,-12-1-2-15,-14-2-10 16,-14-4-45-16,-6-4-111 0</inkml:trace>
  <inkml:trace contextRef="#ctx0" brushRef="#br1" timeOffset="50983.07">20581 14645 355 0,'-5'0'90'0,"2"0"-22"16,-1 0-3-16,2 0-20 16,1 0-4-16,1 0 5 15,0-1-12-15,-2 1-9 16,2 0-8-16,0 0-5 15,0 0-3-15,0 0-3 0,5 0-1 16,6-2 3-16,2 0 0 16,4 2-2-16,3-1-6 15,0-1 1-15,-1 2-1 16,-2 0-3-16,-3 0-10 16,-6 0-15-16,-1 0-7 0,-5 0-22 15,-2 3-2-15,-4 2 9 16,-9 4-12-16,-1-3-26 15,-4-1-17-15,0 2 62 16,0-1 47-16,4-1 37 16,-1-1 21-16,7-1-2 0,2 1-10 15,5-4-15-15,1 1-2 16,0-1-3-16,5 0-2 16,5 0 1-16,5 0 10 15,1 0-6-15,2 0-14 16,1 0-12-16,1 0-5 0,2 0-11 15,-4 0-59-15,-4 0-95 16</inkml:trace>
  <inkml:trace contextRef="#ctx0" brushRef="#br2" timeOffset="66417.18">20423 14346 16 0,'-3'-5'414'15,"1"-2"-352"-15,2-1 12 0,0 1-19 16,5 1-16-16,9-2-12 16,-2 1 1-16,4 2 3 15,2 1-7-15,0 4-9 16,-4 0-4-16,1 2-6 16,-6 10-3-16,-4 8-1 0,-5 3-1 15,0 7 1-15,-7 2-1 16,-10 3 2-16,0-3-3 15,-3-6-1-15,2-1-1 16,0-9 2-16,8-3 3 16,0-6 2-16,6-4-3 0,1-3 0 15,3 0 3-15,0-8 0 16,5-7-5-16,7-1 3 16,0-5-2-16,3-2 0 15,0-4 0-15,2-2-1 16,-3-1 3-16,1 2-3 15,-3-3 1-15,0 5 2 0,-2 1-4 16,-2 7 4-16,-4 3-1 16,1 5 4-16,-3 4 4 15,-2 3 2-15,0 1-3 16,0 2-2-16,0 0-2 16,0 4-7-16,-2 6 4 0,-3 7-3 15,-2 0 2 1,2 8 0-16,-3 0 1 0,6 0 1 15,0 2 0-15,2-2-8 16,7-2 7-16,6-3 1 16,6-2 2-16,5-4-1 0,7 0-2 15,3-3 1-15,2-4-17 16,0-7-98-16,0-6-408 16</inkml:trace>
  <inkml:trace contextRef="#ctx0" brushRef="#br2" timeOffset="72504">24690 15983 84 0,'0'0'165'15,"0"0"-98"-15,-1 0 2 0,1 0-17 16,0 0-15-16,0 0-15 16,0 0-8-16,0 0 4 15,0 0 9-15,0 0 2 16,-2 0 0-16,2 0 4 16,-2 0 5-16,2-2-1 0,0-1-9 15,0-2-9-15,0 0-3 16,0-7-3-16,0 4-1 15,0-4-4-15,0-2 1 16,0-4-5-16,0-6-3 16,0-1 4-16,0-1 1 0,0-7-2 15,0 1-2-15,-3-3-6 16,-2 0 6-16,0 0-3 16,-2-2 1-16,4-1 0 15,-3 1 0-15,5-1 1 16,-3 1-2-16,3-1 2 15,-2 1 2-15,3 1-4 0,0-2 4 16,0 4-4-16,0 1 3 16,0 0-1-16,4 3-1 15,1 0 1-15,1 1-1 16,-3 1 1-16,1 1 2 16,-3 0-6-16,1 4 6 0,0 0-3 15,-2 3 1-15,0 3 0 16,0 0-1-16,2 2 2 15,-2 2 0-15,0 1 3 16,1-2-3-16,-1 6 2 16,0 1 2-16,0 1-1 0,0 1-4 15,0 2 3-15,0 0-4 16,0 2 0-16,0 1 3 16,0-1-3-16,0 1-2 15,0 0 4-15,0 0-2 16,0 0-1-16,0 0-1 0,0 0-1 15,-1 0 3-15,-5 0-4 16,-2 8 4-16,-3 3-1 16,-4 3-1-16,-5 5 2 15,-6 9 0-15,-3 0 0 16,1 1 0-16,2-1-1 16,3-3 1-16,3-7-1 0,9-4 3 15,8-9-1-15,-1-2 0 16,4-3 0-16,0-5 3 15,5-8 0-15,6-4-3 16,4-4 1-16,-3-6-2 16,6 0 2-16,0 1-2 0,-2 1 0 15,4 5-1-15,0 2 0 16,1 6 1-16,5 3-1 16,-1 5 4-16,4 4 1 15,-1 0-1-15,5 6 1 16,-3 10 2-16,3 5-4 0,-3 10-3 15,1 2 1-15,-1 14-1 16,1 8-20 0,-7 2-43-16,-4 2-165 0</inkml:trace>
  <inkml:trace contextRef="#ctx0" brushRef="#br2" timeOffset="80718.45">22611 14219 127 0,'0'-8'310'0,"0"-2"-264"15,-2 2 20-15,-5-1-12 16,0 2-9-16,-4 1-14 16,0 1-2-16,-5 3-3 15,-2 1-7-15,-5 1 0 0,-6 0 1 16,-4 6-7-16,-1 5-6 16,0 5 0-16,0 2-11 15,6 2 8-15,6-1 3 16,8 3 1-16,7-3-1 15,7 0-3-15,0 0-3 0,12-1 1 16,10 0 1-16,1 0 0 16,7-1-1-16,5 1 0 15,-1 2-1-15,0-3-1 16,0 3 1-16,-5 2-1 16,-2-4 1-16,-8 0-2 0,-2-1 2 15,-7-1-2-15,-8-5-5 16,-2-2-1-16,-9 0 1 15,-9-2 5-15,-11-5-1 16,-5-2-2-16,-2 0 3 16,-1-3 0-16,1-11 2 15,5 0 1-15,6-5-1 16,7 1 0-16,9 0 0 0,9-2-4 16,2 6-7-16,14 0-8 15,12 1-8-15,2 4-19 16,4 2-30-16,2 0-42 0,-2 0-146 15</inkml:trace>
  <inkml:trace contextRef="#ctx0" brushRef="#br2" timeOffset="81032.18">22907 14121 543 0,'-10'-5'46'0,"-2"0"-17"15,0 5 26-15,-1 0-14 16,-3 8-17-16,-2 9-11 0,1 6 0 16,2 7 4-16,-1 10 0 15,3 4 2-15,4 8-16 16,4-1 11-16,7 5 0 0,-2-1-4 15,5-3-4-15,13-4-2 16,3-2-1-16,10-7-2 16,3-4-2-16,8-10-12 15,6-9-40-15,4-9-58 16,0-7-102-16</inkml:trace>
  <inkml:trace contextRef="#ctx0" brushRef="#br2" timeOffset="83563.78">22981 14408 467 0,'-11'0'85'0,"6"-5"-20"16,-2 0 18-16,7 0-29 16,0-1-16-16,0 2-13 15,0 1-12-15,5 1 0 16,2 2-1-16,0 0-3 0,3 0-3 15,-2 9-3-15,5 4-1 16,1 3 0-16,-1 1-1 16,-1 5 1-16,3 1-2 15,-1 0 1-15,-3 1-1 16,-2-5 0-16,-4-3-1 0,-2-3-1 16,1-4 1-16,-4-5-1 15,0-4 2-15,0 0 3 16,0-4 4-16,-2-9 0 15,-1-6-4-15,1-5 9 16,2-1-1-16,0-3-2 16,2-1-4-16,11 4-5 0,2 2 2 15,6 5-2-15,4 6-2 16,4 1-3-16,1 9-27 16,-4 2-28-16,1 2-88 15,-5 11-91-15</inkml:trace>
  <inkml:trace contextRef="#ctx0" brushRef="#br2" timeOffset="83771.27">23345 14582 764 0,'-2'0'48'16,"4"4"-23"-16,-2 0 6 15,0 7-4-15,0 3-11 16,0 1-9-16,0 5-3 0,0 2-2 16,-3 3-4-16,-8 0-39 15,-9-2-145-15</inkml:trace>
  <inkml:trace contextRef="#ctx0" brushRef="#br2" timeOffset="88565.4">23557 14232 188 0,'-5'-11'346'15,"2"1"-283"-15,-4 2 15 16,4 5-1-16,3-2-29 0,0 3-22 16,0 2-23-16,0 0 7 15,0 0-7-15,0 7-4 16,0 4 5-16,3 7 3 16,-2 1 0-16,1 4 1 15,-2 6-1-15,0 1-1 0,0 3-2 16,0 0 0-16,0 1-1 15,0 0-2-15,0-4 0 16,0-3-1-16,0-4 0 16,0-3 1-16,0-4 0 0,5-6-1 15,-5 0 0-15,2-5 0 16,-2-3 1 0,0-1 1-16,0-1-2 0,0 0 2 15,0 0 0-15,2 0 1 16,-1 0 2-16,-1-3-1 15,4-6-1-15,1-1-2 0,0-3-1 16,5-2 0-16,0 1 0 16,4 0 0-16,1 3 0 15,-1 0 0-15,5 6-1 16,-3 3 1-16,3 2 1 16,1 0-1-16,-2 0-1 0,0 11 1 15,-1 2-2-15,-5 1 0 16,-5 2 1-16,-7 2 0 15,0-2-1-15,-9 2 0 16,-9-6 1-16,-5 1 2 16,-4-5 0-16,2-4-1 0,3-3 0 15,3-1-2-15,4 0-4 16,8-3-9-16,7-6-19 16,0-1-18-16,14-1-104 15,10-1-88-15</inkml:trace>
  <inkml:trace contextRef="#ctx0" brushRef="#br2" timeOffset="88783.03">23999 14616 229 0,'1'4'477'0,"-1"-1"-428"15,0 0-15-15,2 4 2 16,1 2 8-16,0 3-17 15,-1-1-13-15,3 4-7 16,-5 2 0-16,0 1-3 0,-8 6-3 16,-18 2-3-16,-11 3-30 15,-14-1-91-15,-8-2-396 16</inkml:trace>
  <inkml:trace contextRef="#ctx0" brushRef="#br2" timeOffset="93352.38">23992 14425 178 0,'-7'-7'329'15,"1"-4"-288"-15,6 0 22 16,0 2 1-16,2 0-20 16,9 0-20-16,4 6-10 15,4 0-1-15,1 3-4 16,3 0-1-16,-2 0-1 0,-2 8-2 16,-4 4-4-16,-2 5 0 15,-4 1 3-15,-7 0-3 16,-2 1 1-16,0 1-3 15,-9-2 5-15,-1-4-4 0,-5-2 1 16,4-3 2-16,0-5-1 16,4-3 0-16,2-1 5 15,5-1 2-15,0-10 0 16,5-5-5-16,6-2-1 16,2-3 0-16,5-4-3 0,-4 3 4 15,1 1-2-15,-1 3-4 16,-6 4 10-16,-1 3 0 15,-2 4 6-15,-4 5-6 16,1 2 3-16,-2 4-12 16,2 9 0-16,1 2 2 15,3 5 1-15,1 5 0 0,1 2-2 16,4 1 0-16,-2-1 0 16,3-2 0-16,-1-2-9 15,1-5-20-15,-2-6-3 16,3-5-32-16,-3-5-58 15,-2-2-17-15,0-12-209 0</inkml:trace>
  <inkml:trace contextRef="#ctx0" brushRef="#br2" timeOffset="93594.83">24396 14175 613 0,'1'-4'67'15,"9"4"-24"-15,0 0-4 16,6 15-24-16,4 8-3 16,2 7 6-16,2 9-7 15,-5 6-2-15,-4 0-4 0,-5 1-3 16,-5-5-1-16,-5 0 1 16,0-7-1-16,-12-6-2 15,-8-3-1-15,-7-3-19 16,-4-8-38-16,-3-10-76 0,2-4-152 15</inkml:trace>
  <inkml:trace contextRef="#ctx0" brushRef="#br2" timeOffset="94271.5">24226 13875 543 0,'-6'0'75'0,"2"0"-6"0,4 0 19 16,0-3-44-16,4-1-31 16,7 1 2-16,1-1-4 15,5 0-3-15,-2 0 1 16,4 1-3-16,-4 0-4 15,2-1 0-15,-1 2-2 16,-3 1 0-16,0 1-9 16,-1 0-25-16,-3 0-33 0,-6 0-78 15,-3 3-55-15</inkml:trace>
  <inkml:trace contextRef="#ctx0" brushRef="#br2" timeOffset="94426.16">24265 13970 485 0,'-7'3'100'0,"5"-1"-58"16,2-2 14-16,10 0-26 16,11 0 6-16,-1-3-14 15,9-5-16-15,2-1-5 16,-2 2-26-16,-1 2-75 0,-1-4-43 16,-3-2-201-16</inkml:trace>
  <inkml:trace contextRef="#ctx0" brushRef="#br2" timeOffset="95033.01">24726 13551 444 0,'0'-8'82'0,"-1"1"-26"0,-6 4 27 15,-1 0-37-15,-3 3-15 16,-4 3-10-16,-2 11-10 16,0 7-1-16,-7 4 2 15,2 7-1-15,2-1-5 16,4 4-3-16,3-3-2 15,8-2 1-15,5-3-1 16,2-4-1-16,13-3 0 0,4-2-1 16,8-4-9-16,2-3-38 15,1-7-34-15,1-2-55 16,-3-2-248-16</inkml:trace>
  <inkml:trace contextRef="#ctx0" brushRef="#br2" timeOffset="96364.47">24745 13730 433 0,'0'0'68'0,"0"-1"-14"0,1-5-5 16,8-1-17-16,0 0-8 16,6-2-5-16,-1-1-3 15,2-1 0-15,2-3-1 16,-2-3-2-16,0-1 7 15,-1-3-7-15,-1-2-6 0,-3 2-10 16,-4 3 8-16,-4 0 1 16,1 4 4-16,-4 7 3 15,0 3-5-15,-2 2 1 16,-5 2-7-16,0 0-3 16,-4 9 2-16,4 4-5 0,-2 3 4 15,3 2 0-15,4 1 0 16,2 2-2-16,0 1 1 15,6 1 0-15,5-1 1 16,-1 1-1-16,2 2 1 16,-4-4 0-16,1 0-1 15,-4-1-1-15,0-5 1 0,-3-3 1 16,-2-5 0-16,0 0-2 16,-8-1 1-16,-1-5 3 15,-7 1 0-15,1 0-1 16,0-2-3-16,2 0-15 15,2 0-41-15,6-4-39 0,3-1-21 16,2-2-181-16</inkml:trace>
  <inkml:trace contextRef="#ctx0" brushRef="#br2" timeOffset="96565.14">25066 13750 512 0,'1'0'102'15,"3"0"-55"-15,-2 0-13 16,3 0 5-16,-1 11-10 16,0 1-10-16,-3 5-9 0,-1 2-6 15,0 1-4-15,0-1 0 16,0-1-26-16,-6-5-34 16,-2-4-35-16,-1-6-47 15,2-3-289-15</inkml:trace>
  <inkml:trace contextRef="#ctx0" brushRef="#br2" timeOffset="97027.75">25145 13476 416 0,'-4'-4'67'0,"2"1"3"16,-2 0 9-16,1 3-23 15,-2 0-30-15,-2 10-17 16,0 5-13-16,-5 2 12 0,4 5 0 16,-1 4 6-16,3-3-1 15,2 4-6 1,4-4-3-16,2-2-1 0,6-3-2 15,6-3 1-15,3-3-3 16,3-4-1-16,4-3 4 0,0-4-4 16,-4-1-35-16,-1 0-20 15,-6-6-44-15,-8-4-76 16</inkml:trace>
  <inkml:trace contextRef="#ctx0" brushRef="#br2" timeOffset="97199.66">25113 13608 513 0,'12'-6'19'0,"2"1"12"0,6-2 2 16,4 3-23-16,1-2-8 16,-3 3-3-16,2 0-38 15,-6-3-89-15,-4-1-183 16</inkml:trace>
  <inkml:trace contextRef="#ctx0" brushRef="#br2" timeOffset="97406.57">25276 13446 203 0,'5'-2'274'0,"-1"2"-239"15,3 0 17-15,4 2-15 0,-2 10-7 16,3 4-5-16,-4 10-14 15,-3 3 22-15,-2 7-14 16,-3 3-4-16,-3 4-5 16,-10 1-8-16,-10 1-1 15,-6-1-8-15,-5-4-72 0,-4-5-192 16</inkml:trace>
  <inkml:trace contextRef="#ctx0" brushRef="#br2" timeOffset="101515.51">17573 16308 258 0,'-4'-2'271'15,"2"-2"-230"-15,0 2 13 16,2-1 0-16,0 1-6 16,8-3-13-16,5-4-8 15,4-2-18-15,8-1 13 16,0-4-10-16,3 5-5 16,1-1-3-16,0 5-2 0,0 5-3 15,-2 2 2-15,0 5-2 16,0 11-3-16,0 4 3 15,1 5-1-15,-4-1 2 16,-1-4-9-16,2 0-4 16,-5-9 12-16,3-6-5 0,-3-5 3 15,6 0 4 1,1-9 0-16,0-5 0 0,8-4 0 16,-1 3 1-16,4-2-2 15,-1 3-1-15,-3 5 1 16,-3 7 0-16,-2 2-1 0,0 5 1 15,-8 10 0-15,-1 4-2 16,1 1 2-16,-1 1 1 16,0-3 0-16,1 0 0 15,5-9 0-15,1-4 0 16,3-3-1-16,1-2 0 0,5-6 0 16,-2-6 0-16,-2-8 1 15,4-1 1-15,-2 0-3 16,1 3 2-16,-3 1-1 15,-6 7 0-15,-1 5-4 16,-1 5 3-16,-2 3 1 0,-1 10 0 16,0 3 2-1,5-2 4-15,-1 2-6 16,4-1 1-16,0-5-3 0,3-6-1 16,0-4 2-16,1 0-4 15,1-2 1-15,0-9-2 16,0-5 1-16,0 2 5 0,-2 0-2 15,-2-4 2-15,3 4 0 16,-5 3 4-16,0 4-3 16,-3 3 4-16,-3 2-1 15,-1 2 0-15,-5 0-2 0,0 4 0 16,2 4-1-16,-2-3-1 16,2-2 0-16,4-1 1 15,2-2 0-15,0 0-1 16,3-4-1-16,0-4-3 15,4-2 2-15,-1 0 0 16,-1-1 2-16,0 0 1 0,-4 5-1 16,4 0-1-1,-5 4 3-15,2 2-2 0,-1 4 2 16,2 8-4-16,2 3 3 16,-1 2 3-16,8 1-1 15,0-1-3-15,3-5-1 0,3-4 4 16,-1-6-5-16,0-2 1 15,1 0-3-15,-6-9 2 16,3-3 2-16,-5 1 0 16,1 1 1-16,-3-1 0 15,-4 4 0-15,-1 3 1 0,-5 2-6 16,2 2 10-16,-5 2-3 16,1 7 1-16,0 1-1 15,1 1-4-15,2-1 2 16,1-5 2-16,3 0-4 15,-2-5 4-15,4 0-3 0,0-2 2 16,3-9-2-16,2 3 2 16,-2-4-2-1,4 4 0-15,0-1 0 0,1 6-1 16,-3 3-2-16,0 0 1 16,-3 4 2-16,-4 7-1 15,-5 6 0-15,-2-3 1 0,-4 0-1 16,-1-4 0-16,0-2 2 15,0-4-1-15,2-4 2 16,4 0-1-16,0-10 1 16,2-4-3-16,4-7-22 15,4-8-180-15</inkml:trace>
  <inkml:trace contextRef="#ctx0" brushRef="#br2" timeOffset="102633.89">21350 16312 489 0,'-4'0'119'16,"4"0"-99"-16,0-4 41 0,17-4 13 15,8-4-45-15,9-1-18 16,6 0-3-16,2 3-2 15,7 6-2-15,-3 1-9 16,3 3 7-16,-8 6 0 0,0 8 1 16,-6 4-1-16,-2-1-2 15,-1-4 2-15,-3 0-1 16,3-2 0-16,2-8 0 16,0-3 0-16,2 0-1 15,2-7 2-15,5-7 0 16,0 0 0-16,5-1-1 0,3 1-2 15,-3 3 2-15,-4 6 0 16,-2 5 1-16,-4 0-1 16,-6 10 2-16,-3 7-1 15,-2 1 0-15,-3-3-1 16,1 3 0-16,-2-4 0 16,4-3-3-16,3-4 0 0,4-3-2 15,0-4 1-15,8 0 2 16,4-7-1-16,5-5 2 15,3-3-1-15,4 3-2 16,-2 1 5-16,-2 6-5 0,-3 3 3 16,-10 2 2-16,-7 3-3 15,-3 10-2-15,-6 3 1 16,-2 0 6-16,-2 0-3 16,3 0-1-16,1-4 0 15,2-2-1-15,0-3 2 16,4-4-1-16,1-3 0 0,2 0 0 15,2-10-2-15,5-1 3 16,1-3 0-16,-1 1 0 16,-2 2 0-16,1 0-1 15,-4 8 2-15,-4 1-1 16,-6 2 0-16,-6 0 3 0,2 2-2 16,-2 7 0-16,-1 2-1 15,3-2-2-15,2 0 3 16,1-2-2-16,-2-2 1 15,4-3-2-15,2-2 1 16,-4 0 3-16,4 0-3 0,0-7 2 16,-2 0-1-16,0 0 1 15,-5 1-2-15,2 1 1 16,-2 3-2-16,-7 2 2 16,4 0-4-16,-5 0 5 15,-3 2-5-15,1 3-1 0,0 2 3 16,0-1-12-16,2-3 7 15,-3-1-23-15,5-2-17 16,0 0-20-16,2 0-15 16,-2-5-40-16,3-2-138 15</inkml:trace>
  <inkml:trace contextRef="#ctx0" brushRef="#br2" timeOffset="102983.55">24253 16225 563 0,'0'-2'16'15,"0"1"5"-15,0 1 42 16,3 0 5-16,6 1-35 16,-4 6-17-16,4 3-2 15,2 5 2-15,1 3-1 16,0 4-6-16,-2 0 1 0,0 5-4 16,-4 1-2-16,-4 1 0 15,-2 0-2-15,-11-3 0 16,-14 2-2-16,-15 0 1 15,-15-7 0-15,-22-7-40 0,-16-9-171 16</inkml:trace>
  <inkml:trace contextRef="#ctx0" brushRef="#br2" timeOffset="111038.79">3084 15693 696 0,'-1'-6'38'0,"-3"1"-30"15,4 4 34-15,0 1-11 16,5 0-21-16,8 12-12 15,3 6 4-15,9 3-5 16,4 8-1-16,2 4 4 16,3 3 2-16,0 2-3 0,0-1 2 15,-4-3 1-15,-1-4-3 16,-5-8 5-16,-6-8-4 16,-2-11-2-16,-1-3-9 15,-3-17 18-15,-2-12 9 16,3-8 5-16,0-8-5 0,0-3-3 15,-1-2-1-15,-2 0-5 16,2 2-3-16,0 1-2 16,-3 7-3-16,-1 5-1 15,-3 10-18-15,-5 10-36 16,0 11-89-16,-13 4-98 16</inkml:trace>
  <inkml:trace contextRef="#ctx0" brushRef="#br2" timeOffset="111184.58">3242 15886 670 0,'0'0'92'0,"19"-14"-73"15,15-8 5-15,16-2-4 16,20-4-22-16,15-1 4 16,10 1-27-16,3 1-151 15</inkml:trace>
  <inkml:trace contextRef="#ctx0" brushRef="#br2" timeOffset="112389.9">3274 17198 386 0,'7'-14'20'0,"-4"0"-1"0,1 2 51 15,-3-5-15-15,-1 5 5 16,0-2-15-16,0 1-10 15,-3 1-10-15,-9 2 21 16,-1 2-6-16,-6 4-23 16,-2 4-3-16,-2 0-3 0,-3 9-1 15,3 7-5-15,4 9-5 16,0 2 0-16,9 7 0 16,8 1 0-16,2 5-2 15,11 3 4-15,10-4-7 16,8 0 5-16,5-3-5 15,4-5 6-15,-1-4-3 0,2 0-1 16,-5-7 4-16,-5 0 0 16,-10-3 0-16,-3-1-2 15,-9 2-9-15,-7-2 0 16,-3-3 1-16,-17-1-3 16,-11-3-5-16,-1-4 11 0,-7-5 6 15,1 0 2-15,1-11 1 16,10-6 7-16,3-6-4 15,9-4-3-15,13 0-9 16,2-2-50-16,22 3-8 16,11-1-24-16,7 2-35 0,8 0-72 15</inkml:trace>
  <inkml:trace contextRef="#ctx0" brushRef="#br2" timeOffset="112626.02">3609 17100 723 0,'-6'-10'40'15,"-1"0"-4"-15,2 7 32 16,2 3-37-16,-3 11-26 16,0 12-13-16,1 9 7 0,-2 16 1 15,4 13 1-15,1 9-2 16,2 0 1-16,12 4-1 15,12-4-1-15,10-8-7 16,15-12-30-16,7-17-15 16,18-13-117-16</inkml:trace>
  <inkml:trace contextRef="#ctx0" brushRef="#br2" timeOffset="117422.29">3900 17312 426 0,'-3'-20'143'0,"-4"-2"-87"15,4-1-2-15,1-2 23 16,0 1-35-16,1 6-17 0,-1 3 14 16,2 4-19-16,-2 4 2 15,2 3-8-15,0 4-5 16,0 5-9-16,0 14-6 16,0 4 7-16,0 14 1 15,0 8 0-15,7 6-1 0,3 1 0 16,2 0 1-16,-2-5-1 15,5-2-1-15,1-6 0 16,-5-9 1-16,2-4-4 16,-5-4-12-16,2-7-18 15,-3-4-18-15,-4-4-28 16,3-6-44-16,-5-1-54 0,1-1-177 16</inkml:trace>
  <inkml:trace contextRef="#ctx0" brushRef="#br2" timeOffset="117692.48">3917 17361 561 0,'-10'-19'39'0,"5"6"-8"15,3 3 35-15,2 2-4 0,4 5-38 16,6 3-18-16,1 0-1 15,3 4 3-15,-2 11-1 16,-4 2-5-16,-2 5 0 16,-6 2-2-16,0-3 0 15,-14 4-3-15,2-6-1 0,-2-4-10 16,0 2-8-16,5-6-22 16,5-6-33-1,4-5-46-15,0 0-196 0</inkml:trace>
  <inkml:trace contextRef="#ctx0" brushRef="#br2" timeOffset="117840">4151 17511 615 0,'2'5'45'0,"-2"-1"0"16,0 4 25-16,0 2-49 0,-3 5-17 15,-1-1-5-15,2 3-46 16,2-7-85-16,0-3-94 15</inkml:trace>
  <inkml:trace contextRef="#ctx0" brushRef="#br2" timeOffset="118325.81">4581 17295 451 0,'3'-13'44'15,"-3"1"-3"-15,0 1 31 16,0-1-13-16,-3 1-16 16,-6 0-24-16,-4 4 16 0,-3 3-5 15,-6 4-15-15,-3 0-14 16,-2 9 1-16,-2 9 0 15,4 3-4-15,6 4 4 16,4 0-4-16,8 0 0 16,7-1 1-16,2-3-1 0,14-5-1 15,2-6 0-15,9-7-6 16,-2-3-8-16,2 0 2 16,-3-11 6-16,-5-5 5 15,-3-2 4-15,-5 0 1 16,-4 0 3-16,-4 4 8 15,0 2 16-15,-3 5-2 0,0 2-7 16,0 5 0-16,0 0-13 16,0 12-10-16,0 3 2 15,7 7 1-15,0 3 4 16,3 3-6-16,5-2-5 16,-1 0-25-16,4-6-45 0,0-6-11 15,4-7-24-15,-1-7-126 16</inkml:trace>
  <inkml:trace contextRef="#ctx0" brushRef="#br2" timeOffset="118457.82">4832 17440 418 0,'5'0'218'0,"-5"0"-157"15,0 1-35-15,0 12 25 16,-2 2-19-16,-3 8-23 16,-2 2-7-16,-1 4-1 15,3-8-32-15,-2-2-129 16,5-17-308-16</inkml:trace>
  <inkml:trace contextRef="#ctx0" brushRef="#br2" timeOffset="118953.04">5360 17234 465 0,'0'-14'71'15,"0"2"-23"-15,0-1 31 16,-2 4-22-16,-5 2-3 0,-4 5-25 16,-5 2-13-16,-1 0-7 15,-4 5-1-15,-2 11-1 16,1 8-2-16,1 2 2 15,-1 6-4-15,6 2-1 16,5 2 3-16,8 0-3 0,3-3-2 16,0 0 0-16,14-9-1 15,7-1 3-15,5-6-6 16,4-5 4-16,1-3-19 16,3-8-5-16,-2-1-21 15,-5 0-34-15,-5-6-35 16,-12-9-66-16</inkml:trace>
  <inkml:trace contextRef="#ctx0" brushRef="#br2" timeOffset="119116.86">5164 17394 607 0,'0'-4'43'16,"7"-4"-33"-16,17 3 2 15,8-5 7-15,7 2-12 16,5 1-5-16,2-1 2 15,-3 0-5-15,-1-1-19 0,-10-1-156 16,-10-3-273-16</inkml:trace>
  <inkml:trace contextRef="#ctx0" brushRef="#br2" timeOffset="119316.81">5480 17129 638 0,'0'-4'45'0,"2"4"-11"0,14 0 4 15,11 15-1-15,1 10-23 16,7 5 8-16,-2 12-9 16,-5 8-6-16,-9 5-5 15,-12 7 0-15,-7-5-1 0,-12-2-11 16,-17-5-16-16,-6-13-53 16,-5-12-4-16,0-15-20 15,1-10-203-15</inkml:trace>
  <inkml:trace contextRef="#ctx0" brushRef="#br2" timeOffset="119676.28">5969 17346 654 0,'-9'0'30'0,"9"0"1"16,0-4 47-16,12-1-50 16,13 2-24-16,4-2-4 15,3 1 1-15,2 1 0 16,-3 0-50-16,-6 1-98 16,-13 2-105-16</inkml:trace>
  <inkml:trace contextRef="#ctx0" brushRef="#br2" timeOffset="119794.7">5984 17420 613 0,'-8'9'40'16,"8"-9"-38"-16,16 0 7 0,18 0 0 15,7-5-8-15,10-5-5 16,3-2-71-16,-1-10-91 16</inkml:trace>
  <inkml:trace contextRef="#ctx0" brushRef="#br2" timeOffset="120298.99">6588 16943 358 0,'0'-21'168'15,"-2"-3"-138"-15,-8 5 22 0,-9 5 14 16,-2 6-24-16,-6 5-24 15,-1 3-5-15,-1 0 4 16,-2 9-8-16,6 5 8 0,3 4-5 16,7 2-6-16,5 1-3 15,10 2 0-15,0 1-2 16,15 4 1-16,2 1-1 16,8-2 1-16,1 1 0 15,-3 0-1-15,-5 1 1 16,-3-2-2-16,-12-1 0 0,-3 5-4 15,-10-5-4-15,-10-1-2 16,-7-4 2-16,1-6 2 16,4-6 6-16,7-4 3 15,4-2 2-15,11-3 4 16,2 0-1-16,15 0-13 16,7 0-2-16,5 8 7 0,0 6-7 15,-2 8-14-15,-6 5-3 16,-12 8-2-16,-5 3 25 15,-4 2 1-15,-13 2 0 16,-3-5 4-16,-1-2 15 0,5-6-4 16,7-4 0-16,5-9-1 15,10-4-10-15,23-6-5 16,9-6-10-16,11-3-74 16,8-19-141-16</inkml:trace>
  <inkml:trace contextRef="#ctx0" brushRef="#br2" timeOffset="124118.62">6101 17542 124 0,'31'-12'35'16,"-8"-1"9"-16,-4-1-6 15,-7 1-9-15,-5-1 7 16,-7 0 22-16,0 6 5 16,-5 0 9-16,-8 3-25 15,2 4-13-15,1-2-8 0,4 3-8 16,5-1 1-16,1-3-4 15,8-4-5-15,14 0-1 16,5-4-5-16,4-5-1 16,3-3-4-16,-7-1 2 15,-5 0-2-15,-7-2-8 16,-15 0-1-16,-1 5 9 0,-25 4-2 16,-8 7-2-16,-6 3 4 15,-4 4 3-15,1 12 0 16,-1 10 1-16,10 8 7 15,11 6 3-15,9 3-4 0,14-2-5 16,8-1-3-16,23-11 2 16,16-6-4-16,16-13 6 15,7-6-1-15,5-8-3 16,2-18 0-16,-10-2-6 16,-13-3-12-16,-22-1-12 0,-18 0-29 15,-16 7 14-15,-28 7 6 16,-18 7 27-16,-12 8 28 15,-4 3-6-15,-7 13-9 16,5 6-16-16,5 5-130 16</inkml:trace>
  <inkml:trace contextRef="#ctx0" brushRef="#br2" timeOffset="126384.89">892 17220 529 0,'-14'-9'39'16,"-10"7"12"-16,-3 2 12 15,-5 13-28-15,-4 12-6 16,-1 8-13-16,0 16 0 16,7 6-2-16,11 5-3 15,9 1-2-15,10 0-4 16,15-4-5-16,14-6-1 15,12-5 3-15,9-10-5 0,4-5-5 16,7-8-35-16,-1-9-40 16,-5-8-11-16,-5-6-97 15</inkml:trace>
  <inkml:trace contextRef="#ctx0" brushRef="#br2" timeOffset="127014.65">1250 17491 13 0,'-13'-7'494'15,"-1"-4"-452"-15,-5 0-1 16,2 3 18-16,-5-4-15 16,0 6-22-16,-3 0-5 15,1 6-8-15,-3 0-4 0,3 10-4 16,2 2-1-16,3 2-2 16,6 2 1-16,6-2-2 15,5 1-2-15,2-3 1 16,7-1 0-16,6-4 0 15,5-4 2-15,2-3 2 16,3 0 2-16,0-6 1 0,-1-2-3 16,-4-5 3-16,-2 4 1 15,-3-3-4-15,-6 3 5 16,0 1-2-16,-5 2 12 16,-1 0 10-16,-1 5-7 0,2 1-9 15,0 0-10 1,3 10-5-16,3 8 11 15,2 5-6-15,3 8 3 0,0 1 0 16,1 2-1-16,0-2 1 16,-1-2-3-16,2-7 0 0,-5-3-1 15,-3-8 2-15,0-5-4 16,-1-3 2-16,-2-4 3 16,1-5 11-16,0-12 16 15,0-4-8-15,2-8-9 16,1 1-4-16,-1-2-3 15,2 2-4-15,-2 2 0 0,4 4-3 16,-2 9-19-16,-1 2-37 16,2 8-95-16,-1 3-109 15</inkml:trace>
  <inkml:trace contextRef="#ctx0" brushRef="#br2" timeOffset="127198.61">1618 17719 590 0,'0'4'181'0,"2"15"-160"0,-2-10-1 15,0 5 29-15,-4 4-23 16,-2 7-21-16,-3 7-4 16,1 8-1-16,-1-1-8 15,-4 0-71-15,-1-9-148 16</inkml:trace>
  <inkml:trace contextRef="#ctx0" brushRef="#br2" timeOffset="132125">1682 17473 514 0,'-8'-7'44'16,"3"-4"-1"-16,5 2 27 16,0-1-15-16,8 3-32 0,6-3-18 15,8 7 2-15,3 1-1 16,1 2-3-16,3 3-3 15,-2 10 3-15,-3 3 1 16,-6 2-4-16,-4 4-1 16,-9 0 2-16,-5-4-1 0,0 4 0 15,-7-6-1-15,-5 0 3 16,-1-5 2-16,1-6-1 16,2-2-1-16,1-3 3 15,4 0 0-15,2-8 11 16,3-5-7-16,0-4-6 0,5-2-3 15,4-3 0-15,6 1 0 16,-5 6-3-16,7-2 0 16,-7 8 9-16,-1-1 4 15,-3 4 3-15,-1 6-2 16,-1 2-6-16,-3 9-5 16,3 4 2-16,3 7 0 0,0 2 2 15,2 4-4-15,2 1 1 16,-1-4-1-16,0 0-15 15,-1-4-9-15,1-7-25 16,-2-6-40-16,-3-8-46 16,-5-4-143-16</inkml:trace>
  <inkml:trace contextRef="#ctx0" brushRef="#br2" timeOffset="132389.72">1956 17240 463 0,'3'-6'152'16,"2"4"-129"-16,2 2 0 15,4 5 6-15,3 12-4 16,2 6-5-16,4 9-9 16,0 5-7-16,-4 4 3 0,-1 4 1 15,-6 3-3-15,-6 0-3 16,-3-3 0-16,-2-2-2 15,-10-3-1-15,-10-5-9 16,0-7-15-16,0-9-15 0,2-6-25 16,1-11-12-16,7-2-65 15</inkml:trace>
  <inkml:trace contextRef="#ctx0" brushRef="#br2" timeOffset="132746.06">2524 17292 152 0,'2'-8'423'15,"-2"-1"-396"-15,-2 4 36 16,-8 5 10-16,-5 0-29 15,-2 2-27-15,-7 12-9 16,-1 8 5-16,-1 4-3 0,-1 9-1 16,3 5 0-16,6 5-4 15,5-1-2-15,7 2 1 16,6-3-6-16,0-6 2 16,13-3 2-16,6-1-4 15,5-10 2-15,5-9 0 0,3-4-5 16,6-7-19-16,0-3-1 15,0-10-26-15,-4-5-34 16,-7-9-37-16,-12-4-239 16</inkml:trace>
  <inkml:trace contextRef="#ctx0" brushRef="#br2" timeOffset="132903.64">2334 17526 672 0,'-9'0'99'15,"9"0"-76"-15,11-6 20 0,16 2-31 16,14-1-5-16,10-1-5 16,6 0-6-16,6 1 8 15,-2-7-80-15,-2-6-195 16</inkml:trace>
  <inkml:trace contextRef="#ctx0" brushRef="#br2" timeOffset="133728.51">7055 17267 583 0,'-7'13'19'15,"-15"4"-11"-15,-9-2 13 16,-4 3-8-16,-6 4-8 15,0-5-2-15,2-2 12 16,3-5 19-16,9-4-4 16,10-4-7-16,4-2-1 15,9-10-4-15,4-9-6 0,11-4-8 16,9-5-5-16,3-4 3 16,6-4-2-16,2 0 0 15,-4-2 1-15,-5 1 0 16,-7 2 0-16,-4 0 0 0,-6 5 2 15,-5 7 2-15,0 8 4 16,-3 7 5-16,-10 8 6 16,2 5-14-16,-1 15-6 15,1 10 1-15,8 6 2 16,3 5 2-16,2 3 0 0,15 0 0 16,8-2-4-16,8 1-1 15,4-4-1-15,7-3 1 16,5-5-6-16,4-9-28 15,-4-15-68-15,0-7-127 16</inkml:trace>
  <inkml:trace contextRef="#ctx0" brushRef="#br2" timeOffset="136580.23">2434 18056 223 0,'2'-9'103'0,"-2"2"-40"15,0 0 20-15,0-2-3 16,0 2-22-16,0 1-3 16,0 0-1-16,-5 0-10 15,-2 0-9-15,0 5-12 0,-8 1-10 16,-5 1-7-16,-3 14-4 15,-4 7 3-15,-1 8 0 16,-1 5 3-16,0 8-2 16,7 2 0-16,8-2-4 15,7 2 0-15,7-8-4 16,5-4 2-16,11-6-1 0,11-4 1 16,5-6-9-16,4-5-22 15,4-8-15-15,3-4-79 16,-4-9-52-16</inkml:trace>
  <inkml:trace contextRef="#ctx0" brushRef="#br2" timeOffset="137107.7">2550 18265 598 0,'-6'2'53'16,"1"-2"-34"-16,5 0 59 16,2-8-41-16,12-4-33 15,2-2-3-15,4-4 4 16,3-2-4-16,-1-1 0 15,-3 1 2-15,-1-3-2 16,-9 7 0-16,-2-2 0 0,-7 6 2 16,0 1 3-16,-5 6 5 15,-7 3-3-15,-5 2-2 16,3-2 0-16,-1 7-1 16,7 10-1-16,1 1-3 0,5 3-3 15,2 3 4 1,10 3-11-16,7-2 8 0,4 0 1 15,4-2 0-15,0-1 1 16,-1-3 0-16,-7-4-2 16,-2 0 4-16,-6-6-3 0,-7 2 0 15,-2-1 0-15,-9 0 3 16,-9 1 0-16,-5 0-1 16,0 2 1-16,-3-1-2 15,4-2-7-15,7 0-10 16,8-2-24-16,7-1-39 15,5-5-38-15,14 0-61 0,8-11-187 16</inkml:trace>
  <inkml:trace contextRef="#ctx0" brushRef="#br2" timeOffset="137239.66">2905 18304 557 0,'2'0'172'0,"-2"0"-149"15,0 9-3-15,0 2 7 16,0 3-20-16,0 6-6 15,-6-2-8-15,4-4-81 16,1-9-88-16</inkml:trace>
  <inkml:trace contextRef="#ctx0" brushRef="#br2" timeOffset="137734.12">3406 18042 277 0,'0'-5'164'16,"-3"-2"-118"-16,-5 1 32 15,-1 1-4-15,1 1-11 0,-4 4-6 16,-2 0-21-16,-2 4-24 15,-2 8-12-15,3 4 8 16,0 6 2-16,0 2-4 16,4 3 0-16,4 4-1 15,4-3 0-15,3 1-2 16,0-4-3-16,9 0 1 0,7-4-1 16,2-5 0-16,5-2-2 15,4-4-1-15,0-5-18 16,2-5-4-16,-3 0-16 15,1 0-38-15,-7-11-42 16,-8-5-165-16</inkml:trace>
  <inkml:trace contextRef="#ctx0" brushRef="#br2" timeOffset="137899.61">3235 18206 594 0,'-5'0'37'0,"5"0"-36"0,17 0-1 15,9 0 3-15,12-3-2 16,3-5 1-16,10 0-1 16,-7-5-2-16,2 0-27 15,-9-3-91-15,-6-2-321 0</inkml:trace>
  <inkml:trace contextRef="#ctx0" brushRef="#br2" timeOffset="138085.49">3582 18033 338 0,'-9'-3'276'15,"4"-1"-239"-15,5 4 31 16,1 0-25-16,18 9-36 0,3 5 6 16,11 7 11-16,2 10-21 15,-3 3 13-15,-8 2-10 16,-7 2-3-16,-14 4-6 16,-4-3 4-16,-21-3-28 15,-9-8-42-15,-6-3-7 0,-1-14 1 16,3-11-108-16</inkml:trace>
  <inkml:trace contextRef="#ctx0" brushRef="#br2" timeOffset="138584.04">4367 18069 450 0,'0'-11'52'15,"0"-2"-2"-15,0 3 14 0,-5-1-4 16,-2 4-17-16,-5 1-20 16,-3 5-2-16,-4 1-12 15,-1 1-2-15,-2 14 2 16,-4 4 8-16,1 5-3 15,5 4-3-15,2 2 0 0,7 4-6 16,6-2-2-16,5-1-1 16,1-2-2-16,14-3 2 15,6-4-1-15,5-4-2 16,4-6 1-16,2-2-10 16,5-6-11-16,-3-2-12 0,0-2-4 15,-3-2-29-15,-6-10-48 16,-9-4-89-16</inkml:trace>
  <inkml:trace contextRef="#ctx0" brushRef="#br2" timeOffset="138741.61">4184 18222 571 0,'-4'0'45'15,"4"0"-46"-15,14 0 1 16,13 0 4-16,11-1-3 15,7-5-3-15,3-3-18 0,1-2-38 16,-2-8-206-16</inkml:trace>
  <inkml:trace contextRef="#ctx0" brushRef="#br2" timeOffset="139352.37">5103 17983 420 0,'0'-18'73'0,"0"2"-26"16,-9 0 13-16,-2 3-7 15,-5 1-20-15,-2 7-11 16,-2 3 3-16,-1 2 3 15,-3 5-8-15,4 11-11 16,-4 4-10-16,6 3 7 16,3 4 0-16,8 1 1 0,5 1-3 15,2-1-2-15,9 1-1 16,11-4-1-16,9 0 0 16,-1-4 0-16,5-3 2 15,1 0-1-15,3-4 0 16,-4 1-1-16,-5-1 0 0,-4-3 0 15,-7 1 0-15,-12-1-11 16,-5 2-5-16,-15-1 11 16,-12-1 2-16,-9-3-19 15,-5-1 3-15,0-3 18 0,1-4 4 16,6 0-1-16,5-2 1 16,15-8 4-16,9-4-3 15,5-4-6-15,16-4-46 16,14 1-19-16,8-4-5 15,5 0-51-15,5-2-80 16</inkml:trace>
  <inkml:trace contextRef="#ctx0" brushRef="#br2" timeOffset="139595.01">5415 17790 733 0,'-21'4'35'16,"-5"12"-32"-16,2 9 13 16,0 10 3-16,4 8-11 15,3 7 1-15,9 6-11 16,6 1 12-16,2 0-4 0,12-2-4 16,13-9-2-16,7-3-1 15,11-7-1-15,6-11-9 16,4-9-45-16,5-12-98 15,-1-4-180-15</inkml:trace>
  <inkml:trace contextRef="#ctx0" brushRef="#br2" timeOffset="141226.9">5643 18093 288 0,'-7'-3'196'16,"-2"-4"-144"-16,3 1 26 15,-1-1-3-15,4 2-12 16,1 1-19-16,2 1-13 0,0-2-22 16,4 1 9-16,7 4-8 15,3 0-7-15,3 0 2 16,0 2-1-16,3 10-2 16,2-1 0-16,-5 5-1 15,3 2 0-15,-4 1-1 0,-5 3 0 16,-2-2 1-16,-5-2-2 15,-4-4 0-15,0-6 1 16,0 0-1-16,-7-6 7 16,0-2-1-16,-3-2-3 15,3-9 3-15,2-5 1 16,3-7 0-16,2-4-3 0,0-2-3 16,14-1 0-16,4 4-3 15,4 4 1-15,4 2-10 16,0 6-28-16,2 5-39 15,-2 2-97-15,-6 4-204 0</inkml:trace>
  <inkml:trace contextRef="#ctx0" brushRef="#br2" timeOffset="141459.59">6141 18158 625 0,'2'7'154'0,"-2"-5"-138"16,0 3-3-16,0 2 46 15,0 4-24-15,0 0-22 16,-2 3-4-16,-4 4-1 0,-3 2-3 16,-1 3-5-16,-5 2 1 15,1-4-11-15,-6-7-68 16,3-12-177-16</inkml:trace>
  <inkml:trace contextRef="#ctx0" brushRef="#br2" timeOffset="143060.47">6434 17976 335 0,'-6'-15'85'16,"3"3"-13"-16,-1 1-9 16,3 3-26-16,-4 0 12 15,3 5-3-15,2-1-3 0,-1 4-10 16,1 0-14-16,0 2-15 15,0 9 0-15,0 4 0 16,0 5 4-16,0 5 3 16,0 4-10-16,1-1 8 15,4 3-1-15,-2-3-2 0,1 1-3 16,-1-4-3-16,3-6 3 16,-1-1-2-16,-4-7 0 15,1-2 0-15,-2-3-1 16,0-5-1-16,0-1 5 15,0 0 1-15,0 0-1 0,0-7 1 16,0-5-3 0,0-1-2-16,0-3 0 0,8 3-1 15,3-1-1-15,1 4-1 16,4 2 4-16,4 5 0 16,-2 1-1-16,2 2 0 15,-4 0 0-15,-1 5-3 0,-7 4 3 16,-3 2-4-16,-5 1-1 15,0-1 0-15,-5 1 0 16,-5-1 3-16,-7 0-1 16,0-4 3-16,0 1 2 15,3-7-2-15,5-1 0 0,3 0-24 16,6 0-31-16,0-11-37 16,11-1-82-16,4-4-293 15</inkml:trace>
  <inkml:trace contextRef="#ctx0" brushRef="#br2" timeOffset="143211.91">6739 18142 599 0,'2'5'95'0,"-2"2"-85"16,0 0 79-16,0 4-46 16,0 5-31-16,0 0-9 0,-7 2-2 15,0 0-7-15,-3-5-72 16,0-12-127-16</inkml:trace>
  <inkml:trace contextRef="#ctx0" brushRef="#br2" timeOffset="144228.25">6924 18047 251 0,'-11'0'256'0,"5"0"-221"15,1-2 30-15,5 0-3 16,0-1-21-16,0 0-18 16,11-1-9-16,3-2 4 15,6 3-2-15,0-1-5 16,3 3 2-16,-3 1-15 0,-2 0 6 16,-3 3-2-16,-3 8 2 15,-7 3-4-15,-3 6 3 16,-2 1 2-16,-2 2-1 15,-9-3-9-15,-2 2 2 0,-1-6 4 16,4-4 1-16,-1-3-1 16,2-4 3-16,5-5-4 15,1 0 3-15,3 0 0 16,0-5-1-16,2-6-10 16,5-3 5-16,4-4 2 15,-1-2 2-15,1-1-1 0,-1 0 1 16,0 1 1-16,-3 4-2 15,0 4 5-15,-5 5 7 16,-1 1 2-16,2 4-4 16,-3 2-5-16,2 4-6 15,0 7-2-15,3 3 2 0,2 5 2 16,5 1-1-16,3 5 1 16,0-3 0-16,2 1-1 15,0-2-1-15,-2-3-20 16,0-2-12-16,-3-5-54 15,-1-8-13-15,-1-3-77 16</inkml:trace>
  <inkml:trace contextRef="#ctx0" brushRef="#br2" timeOffset="144469.37">7261 17863 698 0,'-5'-5'64'0,"0"-2"-46"16,5 7 4-16,4 5-7 16,8 13-15-16,4 6 5 15,9 8 2-15,2 3 1 0,0 6-4 16,0 4 2-16,-5 1-4 16,-12 0 1-16,-6-1-3 15,-4-4-7-15,-16-3-21 16,-13-8-76-16,-5-10-28 0,-4-13-79 15</inkml:trace>
  <inkml:trace contextRef="#ctx0" brushRef="#br2" timeOffset="145466.7">7611 17047 218 0,'-5'0'108'16,"2"0"-104"-16,3 0 25 15,0 0 0-15,8-2-20 16,4-3 0-16,2 0-6 16,2-3 22-16,0 3 20 0,6 0-4 15,1-3 4-15,2 1-11 16,3 3-5-16,5-1-4 16,-3 2-6-16,-1 3-3 15,-4 0 2-15,-3 0-6 0,-4 0-2 16,-7 8 2-16,-2 7-3 15,-6-1 1-15,-1 7-2 16,-2 1 2-16,0 6 3 16,0 3 4-16,0 2-17 15,0 3 9-15,2 3 2 16,3 4-1-16,1 4-5 0,-1 5 1 16,4-4-2-16,-2 4 2 15,3-1-2-15,-2 5 2 16,-1-4-1-16,0 2-2 15,3 3-1-15,-1-1-2 16,-1-5 2-16,2 1-1 16,2-4-1-16,-3-1 1 0,-1-7-1 15,0-2 0-15,-6-4 1 16,-2-6-1-16,-2-2 1 16,-14-11-1-16,-5-2 1 15,-6-7-5-15,-4-6-11 0,-3-2-18 16,-1-20-41-16,3-12-111 15</inkml:trace>
  <inkml:trace contextRef="#ctx0" brushRef="#br2" timeOffset="146009.26">8200 17391 474 0,'-5'5'111'16,"3"1"-102"-16,2-4 5 16,4-2 8-16,9 0 19 15,2 0 11-15,7 0-6 16,7-10-14-16,3 0-23 16,4-4 17-16,3 2-12 0,5-2-6 15,-3 2-7-15,-2 2 2 16,-5-1-2-16,-1 4 0 15,-10 1-7-15,-5 5-27 16,-4 1-11-16,-10 0-76 16,-4 0-23-16,-4 0-115 0</inkml:trace>
  <inkml:trace contextRef="#ctx0" brushRef="#br2" timeOffset="146251.65">8317 17498 528 0,'-2'3'80'0,"2"-3"-58"16,4 0 20-16,14 0 13 15,4-5-2-15,6-4-31 16,1-2-13-16,3-1-5 16,0 2-2-16,-1-3 0 0,-6 1-2 15,2 0 0-15,-5 3-1 16,-5-1-17-16,-2-1-11 15,-1 3-15-15,-2-4-7 16,-6 3-19-16,0-7-31 16,-3 1-76-16</inkml:trace>
  <inkml:trace contextRef="#ctx0" brushRef="#br2" timeOffset="146481.27">8605 17158 447 0,'-17'-6'214'0,"5"-1"-161"0,3 3 14 15,9 4-25-15,0 0-22 16,16 4-20-16,8 9 3 16,6 4 9-16,4 6-3 15,7 6-4-15,-7 3 0 16,-1 6-1-16,-10 1-4 0,-11 2 1 16,-12-1-1-16,-12 2 0 15,-20-2-1-15,-14-1-10 16,-8 1-20-16,-7-6-2 15,-4-9-71-15,4-11-119 16</inkml:trace>
  <inkml:trace contextRef="#ctx0" brushRef="#br2" timeOffset="150007.26">9294 16517 547 0,'0'-18'107'0,"-2"6"-67"0,1 6 21 16,-1 6-12-16,0 0-16 16,-1 20-30-16,-5 4-1 15,-3 16 8-15,-4 12 3 16,-2 12-5-16,-5 9-2 0,-3 8-2 16,-4-1-3-1,7-2-1-15,0-10 1 0,2-14-1 16,7-10-2-16,3-17-6 15,7-11-7-15,3-13-16 16,5-3-18-16,10-25-60 16,7-15-50-16,7-14-333 0</inkml:trace>
  <inkml:trace contextRef="#ctx0" brushRef="#br2" timeOffset="150236.31">9326 16579 331 0,'0'-16'370'0,"0"4"-325"0,0 6-1 15,0 6-6-15,2 6-22 16,9 13-16-16,4 10 1 16,6 10 8-16,5 11 1 15,7 5-6-15,-4 6-1 16,-1 5-1-16,-2-1 0 0,-5-5-1 16,-1-5-1-16,-6-8-1 15,-3-10 1-15,-3-6-6 16,-6-14-10-16,-2-1-26 15,0-6-31-15,-8-10-61 16,-6 0-109-16</inkml:trace>
  <inkml:trace contextRef="#ctx0" brushRef="#br2" timeOffset="150421.84">9062 16917 161 0,'-2'-6'569'16,"4"-3"-561"-16,18-2-15 16,12 5 19-16,16-4 5 15,6 2-14-15,8 0-6 16,2 0-39-16,-3-2-68 0,-3 0-197 16</inkml:trace>
  <inkml:trace contextRef="#ctx0" brushRef="#br2" timeOffset="150876.21">9720 16979 566 0,'-5'-6'110'0,"-3"1"-69"16,3 4 35-16,3 1-34 15,2 0-19-15,0 12-20 16,2 11-3-16,6 8 9 0,2 9 1 16,-1 7-3-1,-2 8-1-15,1-1 0 0,-2 3-3 16,0-6 1-16,-5-1-4 16,3-7 1-16,-2-9 0 15,-1-7 0-15,3-9-2 0,-2-8 2 16,4-3-1-16,-3-7-11 15,2 0-21-15,4-14-7 16,-2-6-82-16,-1-10-44 16,0-8-232-16</inkml:trace>
  <inkml:trace contextRef="#ctx0" brushRef="#br2" timeOffset="151126.87">9646 17002 574 0,'-7'-25'33'16,"5"4"-5"-16,2 1 21 0,10 6 19 16,14 3-36-16,0 4-19 15,3 7-3-15,5 0-8 16,-3 9 5-16,-6 9-2 16,-2 3 2-16,-4 6-4 15,-14 3-4-15,-3 1 1 0,-8 1 6 16,-18-2-2-16,-8-5-6 15,-4-2-15-15,-3-6-17 16,2-9-29-16,5-8-51 16,12-5-193-16</inkml:trace>
  <inkml:trace contextRef="#ctx0" brushRef="#br2" timeOffset="152259.23">9973 17140 16 0,'-15'1'579'16,"3"1"-551"-16,3-2 0 15,7 0 47-15,2 0-30 16,11 0-38-16,7-3-6 0,5-8 1 15,6-3 0-15,1-4-1 16,2-2-2-16,1-7 3 16,-3 0 0-16,-4 1-1 15,-6-3 1-15,-10 2-2 0,-6 6 5 16,-4 3 4-16,-2 6 5 16,-12 5 3-16,-4 5-6 15,0 2-2-15,0 4-1 16,-1 9-9-16,7 7 4 15,7 5-2-15,5 4-1 16,0 3-1-16,10 0 1 0,12 4-1 16,2-3 2-16,3-2-4 15,-1 0 0-15,-2-11 0 16,-3 4 3-16,-5-6-1 16,-8 0 1-16,-8-6 0 15,0 1 3-15,-18-3 0 16,-6 0-1-16,-6-2-2 0,-1 0-3 15,-3-4-15-15,3-2-2 16,12-2-12-16,4 0-44 16,14-10-50-16,1-8-267 15</inkml:trace>
  <inkml:trace contextRef="#ctx0" brushRef="#br2" timeOffset="152673.31">10641 16702 583 0,'-9'0'105'16,"5"0"-97"-16,2 0 55 15,2 0-10-15,6 0-36 16,8 4-11-16,6-3 2 0,3-1-3 15,4 2-1-15,2 0-3 16,3-2 0-16,-1 0 1 16,3 0 0-16,-5 0-2 15,-2 0-8-15,-4 2-33 16,-9 2-45-16,-7-1-29 16,-7 4-73-16</inkml:trace>
  <inkml:trace contextRef="#ctx0" brushRef="#br2" timeOffset="152873.26">10643 16925 572 0,'-8'8'55'0,"5"-3"-16"0,3-2 38 16,11-1-27-16,8 0-17 16,6-2 2-16,6 0-21 15,3 0 2-15,2-2-8 16,0-1-5-16,-2-2-1 15,-3 3-2-15,-7 2-15 0,-5-2-42 16,-3-2-128-16,-9-1-306 16</inkml:trace>
  <inkml:trace contextRef="#ctx0" brushRef="#br2" timeOffset="153920.44">10754 16898 279 0,'-27'4'333'16,"4"-2"-300"-16,3-2 25 16,6 0 17-16,4 0-38 0,7 0-15 15,-2 0-5-15,5 0 0 16,0 0-9-16,1 0-4 15,10 0-1-15,4 0 9 16,8 0 1-16,8-2-3 16,12-5-2-16,7 2-1 15,13-2-3-15,7 1 4 0,9-1-5 16,1-2-2-16,3 0 0 16,0 0 0-16,-6 2 3 15,-6-2-13-15,-6 2-1 16,-7 0 1-16,-13-2-4 0,-13 2-1 15,-6 1 6-15,-13 3 8 16,-6-2 1-16,-5 1 0 16,-2 0-2-16,0 1-11 15,0 1-17-15,-5-3-19 16,1-3-68-16,-1 0-25 0,0-5-250 16</inkml:trace>
  <inkml:trace contextRef="#ctx0" brushRef="#br2" timeOffset="154237.11">11424 16575 360 0,'-20'0'346'0,"4"0"-322"16,9 0 16-16,7 4 6 15,5 7-28-15,14 3-15 0,5 6 14 16,10 1-2-16,4 3-3 15,3-1-8-15,2-2-3 16,-1-1 2-16,-3-1-1 16,-3-1-1-16,-5-2 1 15,-6 0-2-15,-5 0 1 16,-8 1-1-16,-8 2 2 0,-4 4 1 16,-11 6 2-16,-12 3-1 15,-13 5-2-15,-10 1-2 16,-3-1-1-16,-5-1-16 15,-2-4-18-15,6-10-44 16,5-8-148-16</inkml:trace>
  <inkml:trace contextRef="#ctx0" brushRef="#br2" timeOffset="161632.99">17858 16654 599 0,'-5'-10'55'0,"-1"-1"-1"15,3 7 8-15,0 2-21 16,3 2-27-16,-2 0-6 15,2 0-5-15,0 13 0 16,0 6 0-16,0 8 8 0,5 9 2 16,0 7-3-16,4 5-4 15,-1 2-3-15,-1-2-1 16,5-1-1-16,0-7 0 16,-5-5 1-16,3-10-2 15,-2-6 1-15,-1-8-2 0,3-6 1 16,-3-3 2-16,2-2-2 15,-1 0 2-15,4-5-6 16,3-5-18-16,0-2-40 16,1-8-104-16,4-8-222 15</inkml:trace>
  <inkml:trace contextRef="#ctx0" brushRef="#br2" timeOffset="162488.91">24212 16635 191 0,'0'0'227'0,"0"1"-208"16,0 1-8-16,0 2 31 0,0 5-7 15,0 1-14-15,0 4 6 16,0 6 3-16,0 4 8 15,-7 6-5-15,0 6 3 16,0 1 3-16,1 4-11 16,5 0-9-16,-3 0-8 0,4 0 2 15,2-4-10-15,6-2 8 16,0-5-2-16,1-7 0 16,0-4-3-16,-3-4-4 15,-1-2 0-15,-1-4 0 16,-3-4-1-16,-1 0-3 0,0-3-8 15,-1-1-21-15,-10-1-91 16,-2-3-105-16</inkml:trace>
  <inkml:trace contextRef="#ctx0" brushRef="#br2" timeOffset="164213.67">18046 16813 169 0,'-5'-2'5'16,"0"-3"-4"-16,0 3 0 15,0-1-1-15,3 1 1 16,-1 0 24-16,1 0 49 16,0 0 15-16,2 2 3 15,0-2-29-15,0 2-33 0,6 0-6 16,3-1 6-16,5 1 2 15,6 0-3-15,7 0 11 16,6 0-5-16,8 0-16 16,3 0-10-16,8 3-4 15,4 1-2-15,7 1-1 0,3 0-1 16,4 1 0-16,4-2-1 16,1-4 0-16,0 1 1 15,-2-1-1-15,-3 0 2 16,-6 0-4-16,-5 0 3 15,-1 0-1-15,-4 0 0 0,-5 0 1 16,-1 0-1 0,-3 0 0-16,0 0 1 0,-2-1-1 15,-3-1-1-15,-3 0 2 16,-1-2-1-16,-2 2 0 16,-3 1 2-16,1-3 0 0,-3 3 0 15,1-3 2-15,4 4 0 16,0-2-1-16,6 2 0 15,5 0 0-15,4 0-1 16,2 0 2-16,3 0 2 16,0 0 0-16,2 2 0 0,-3-2-2 15,3 2 0-15,-2-2-3 16,4 0 1-16,-2 0 0 16,3 0 1-16,-2 0-3 15,2 0 2-15,0 0-3 16,-3 0 1-16,4 0 2 15,-3-2-2-15,2-2 1 0,-1 1-1 16,3-1 0 0,0 1 1-16,-1-1 0 0,-1 0 1 15,-3 1-6-15,4 1 5 16,-1-1-1-16,-1 3 0 16,-2-2 1-16,-1 2-1 0,-3-2 0 15,0 2 1-15,1 0-1 16,-5-2 0-16,-1 0 0 15,-5 0 0-15,2 1 0 16,-5-1 0-16,2 0 0 16,-1 1 2-16,1-1-4 0,0 0 3 15,1 0-1-15,5 0 0 16,-2 0 1-16,3 1-2 16,-1 1 0-16,1 0 2 15,-1 0-1-15,1 0 0 16,1 0 1-16,-5 0-2 0,2 0 1 15,-2 0 0 1,2 1 0-16,-2 3 0 0,0 2-2 16,-1 0 3-16,-1 2-2 15,-2-1 2-15,0 0-1 16,-1 0 1-16,1 0-2 0,-4 2 1 16,3 0 0-16,-3-2 0 15,1 0 0-15,4 1 0 16,-6-1 0-16,3 2 1 15,-1-4-1-15,-1 4 0 16,1-2 0-16,-2 2 0 16,5-2-1-16,-3 2 1 0,-1-2 0 15,2 0 0-15,-2-1 1 16,0-1-1-16,-2 0 0 16,-2-3 0-16,0 0 0 15,2-2 0-15,-5 2 1 16,0-2-2-16,0 0 2 0,0 0-1 15,-6 0 0-15,1 0-1 16,-5 0 1-16,-1 2 0 16,1 0 0-16,-2-1 1 15,-3 1 1-15,3-2-2 16,-5 0-3-16,1 0 3 0,-3 0 0 16,-1 0 1-16,-1 0 1 15,-3-5-2-15,-5-8-27 16,0-7-84-16,0-8-180 15</inkml:trace>
  <inkml:trace contextRef="#ctx0" brushRef="#br2" timeOffset="171678.34">18925 17266 551 0,'1'-19'129'0,"1"-1"-74"15,-2 5-14-15,0 7 3 16,0 4-15-16,0 4-15 16,0 5-13-16,-9 17-2 15,-2 10-1-15,-5 11 7 16,-2 7-5-16,0 9 4 0,-3 0-3 15,4 1 2-15,5-3-2 16,2-11 0-16,5-6-1 16,3-8-1-16,2-13 1 15,0-8-11-15,7-11-28 0,5-7-14 16,2-18-5-16,1-14-60 16,-3-8-164-16</inkml:trace>
  <inkml:trace contextRef="#ctx0" brushRef="#br2" timeOffset="171885.79">18883 17252 522 0,'2'-23'82'16,"4"8"-18"-16,1 9-18 16,7 6-24-16,7 0-9 15,0 14-7-15,5 11 3 16,-1 3 3-16,2 11-1 16,-3 6-6-16,1 1-2 15,-6 1-1-15,-1-3 0 0,-2-3-1 16,1-5-1-16,-5-8 0 15,-1-6 1-15,-2-3-3 16,-4-6-18-16,-3-4-63 16,-2-7-49-16,-4-2-173 15</inkml:trace>
  <inkml:trace contextRef="#ctx0" brushRef="#br2" timeOffset="172055.47">18769 17530 469 0,'0'0'198'16,"8"-6"-191"-1,19-2-11-15,13 1 7 0,7 3 3 16,4-2-9-16,2 5-37 16,-6-3-114-16,-3 2-262 15</inkml:trace>
  <inkml:trace contextRef="#ctx0" brushRef="#br2" timeOffset="172610.55">19386 17691 479 0,'4'-13'43'15,"-4"-3"-3"-15,0 2 23 0,0-1-9 16,0-1-38-16,-4 4 10 16,-7 3-5-16,-5 4-4 15,-4 2-9-15,-3 3-10 16,-3 3 4-16,4 9-2 16,0 4 0-16,6 3-2 15,5 1 1-15,5 2-1 0,6-1-1 16,0-5-13-16,7-5-7 15,8-2 14-15,3-8 7 16,0-1 2-16,-1-5 2 16,4-5-2-16,-5-3 1 0,-2 1 0 15,-3 2 0-15,-5 3-3 16,-1 4 14-16,-3 3 0 16,1 2-6-16,2 10-9 15,1 8 3-15,2 3 4 16,-2 9-3-16,3 2 0 0,-2 2 0 15,3 1 0-15,-3-6-2 16,-2-3 0-16,2-6 4 16,-2-7-4-16,0-4 3 15,-2-7-2-15,1-4 10 16,1 0 13-16,0-7 2 16,4-10-11-16,-1-6-7 0,2-9-6 15,2 0-1-15,3-7 0 16,-1 3-19-16,1 4-47 15,-1 7-22-15,-5 3-45 16,0 7-245-16</inkml:trace>
  <inkml:trace contextRef="#ctx0" brushRef="#br2" timeOffset="172938.37">19631 17705 436 0,'-7'-7'243'0,"4"-3"-208"16,3 5 14-16,0 3 1 15,5 2-46-15,5 0-1 16,4 6-4-16,1 8 3 16,2 5 2-16,-2 7-2 0,-1 1-2 15,-4 3 1-15,-5 0 0 16,-2-2-2-16,-3-4 1 15,-2-3 1-15,-7-7-2 16,-5-6 3-16,3-6 4 0,0-2 3 16,2-17 13-16,6-11-3 15,3-6-5-15,14-12-11 16,13-6-5-16,10-3-8 16,9-1-38-16,3 2-120 15,0 0-453-15</inkml:trace>
  <inkml:trace contextRef="#ctx0" brushRef="#br2" timeOffset="188138.26">17342 16383 48 0,'0'-5'188'0,"0"1"-121"15,0 2-26-15,0 2-11 16,0-2-3-16,0 2-3 15,0 0 15-15,0 0-7 0,-2 0 1 16,-1 0-3-16,-1 0 1 16,1 0-3-16,-2 0-8 15,1 0 2-15,0 0-2 16,2 0 0-16,2 2-3 16,-2 0-4-16,2 4 1 0,-1-2 6 15,-1 2 2-15,2 1-5 16,0 4-5-16,0 3-2 15,0 2-6-15,0 6-8 16,0 6 8-16,0 6 2 16,0 3-1-16,0 6-3 0,0 4 0 15,-2 1 1-15,2-2 0 16,0 2 0-16,0-3 2 16,0-4-2-16,2-1 3 15,3-5 1-15,3-2-1 16,-1-5-3-16,2-1-1 0,-1-4-1 15,0-2-1-15,-1-3 0 16,-3-3 1-16,-1-3 1 16,-3-1-2-16,2-4 0 15,-2 0 2-15,0-2-1 16,0 1 0-16,0-4 0 0,0 1 1 16,2-1 1-1,-1-1-1-15,-1 1-2 0,0-2 1 16,0 2 0-16,2-2-1 15,-2 0 0-15,2 2-2 16,0-2-8-16,0 0-26 16,0 0-27-16,0 0-102 0,-2 0-143 15</inkml:trace>
  <inkml:trace contextRef="#ctx0" brushRef="#br2" timeOffset="188410.55">17193 17212 126 0,'-5'0'555'0,"1"0"-503"0,4 0-11 16,4 0-12-16,9 0-1 15,1 5-7-15,4 1-10 16,-2 5 3-16,2 2-2 15,-2-1-2-15,2 1-3 16,-2 1-6-16,0-2 1 0,-3 1-5 16,2-2-16-16,0-3-24 15,4-4-83-15,-1-4-33 16,1-2-223-16</inkml:trace>
  <inkml:trace contextRef="#ctx0" brushRef="#br2" timeOffset="188548.81">17542 17209 680 0,'-8'-4'102'16,"-6"4"-63"-16,-3 0 9 16,-2 4-14-16,-1 12-25 15,-5 6-9-15,2 4-5 0,0 5-42 16,3-5-85-16,8-2-231 16</inkml:trace>
  <inkml:trace contextRef="#ctx0" brushRef="#br2" timeOffset="189293.12">17540 17720 467 0,'9'-8'45'0,"1"-3"-19"15,0-2 15-15,0 1 1 16,-3-2-13-16,-1 0-2 16,-3-1 15-16,-3-1 4 0,0 0-27 15,0 2 3-15,-5 0-3 16,-6 2-4-16,-7 0-5 15,-3 4-5-15,-4 5-2 16,-6 3-3-16,1 8 3 16,-4 10 0-16,0 6-2 15,5 8 0-15,5 4-1 0,4 4 3 16,10 1-5 0,6-5 1-16,4-3-2 0,2-6 2 15,12-7 1-15,4-6-4 16,3-8 4-16,1-6-5 15,3 0 4-15,3-17 1 0,-3-2 0 16,0-7-2-16,-2 0 0 16,-3-3 2-16,-2-1 1 15,-2 3-2-15,-3 4 3 16,-4 5-1-16,-4 6 0 0,0 4 0 16,-5 3 5-16,0 5 0 15,0 0-4-15,0 9-2 16,0 7-1-16,-2 9 1 15,-1 6 1-15,3 1-1 16,0 2 1-16,5 1-2 16,8-1 2-16,8-3 1 0,8-5-1 15,8-4-1-15,9-10-3 16,8-12-52-16,7-5-160 16</inkml:trace>
  <inkml:trace contextRef="#ctx0" brushRef="#br2" timeOffset="191254.49">24621 16557 434 0,'0'-5'118'16,"0"0"-66"-16,-2 2 24 15,2 1-12-15,-3 2-28 0,3 0-24 16,0 3-8-16,0 9-1 16,0 8 5-16,0 4-6 15,-1 10 4-15,-1 3 4 16,0 6-2-16,0-1-3 15,2 3 2-15,0 4-3 0,2-3-2 16,2 4-1-16,2-2 1 16,-1 4-1-16,-2-2 2 15,-3 3-3-15,0-1 4 16,0 4 1-16,-5-6-3 16,-3 0 1-16,5-4-4 15,-1-8 1-15,4-7 2 0,0-5 7 16,0-6-7-16,0-5 1 15,6-5 4-15,-2-1-5 16,1-1 4-16,-1-3-5 16,-1-1 1-16,2 0 1 0,1 0-2 15,-1-1-3-15,-1 2 3 16,1-4 0-16,-1-1-1 16,-1 0 3-16,1 0-1 15,-1 0-2-15,-1 0 0 16,0 0 2-16,0 0-1 0,-1 0-8 15,1 0-10-15,1 0-22 16,-1 0-28-16,-2-1-101 16,0-4-125-16</inkml:trace>
  <inkml:trace contextRef="#ctx0" brushRef="#br2" timeOffset="191511.14">24421 17542 563 0,'-9'-4'145'0,"7"2"-120"15,2 2 19-15,9 0-19 16,13 2-16-16,3 9 5 16,8 2 3-16,-1-1-12 15,-2 2 6-15,3 3-5 16,-5-3-2-16,-5 0-3 0,-3-1-1 15,2-3-11-15,-3 0-12 16,1-6-59-16,-1-4-50 16,0 0-50-16,1-1-161 15</inkml:trace>
  <inkml:trace contextRef="#ctx0" brushRef="#br2" timeOffset="191633.34">24882 17580 571 0,'0'-10'118'0,"-3"7"-29"16,-15 3-23-16,-3 0-41 15,-12 9-23-15,-3 9-2 16,-5 8-16-16,-5 2-37 0,4-2-97 16,2 1-294-16</inkml:trace>
  <inkml:trace contextRef="#ctx0" brushRef="#br2" timeOffset="192201.67">24209 17346 423 0,'-7'-9'296'0,"2"1"-229"0,3 4-23 16,0 4 0-16,2 0-30 15,0 9-11-15,0 16-1 16,0 8 3-16,2 12 0 16,-6 9-1-16,-2 4 0 15,-1 4-1-15,-1-6-2 0,-1-3 0 16,1-10 0-16,3-8-1 15,0-10 1-15,3-10 0 16,0-4 0-16,2-7-1 16,0-4 1-16,0 0 2 15,0-5-1-15,5-6 0 16,4-7 1-16,4 0-4 16,3-2 1-16,2 2-1 0,2 3 1 15,5 2-1-15,-2 4 1 16,3 3 0-16,-3 6 1 15,0 0-2-15,-3 3 1 0,-4 7-1 16,-5 6 1-16,-8 2-3 16,-3 3 3-16,-5 2-3 15,-13-1 3-15,-7-2 0 16,-3-3 0-16,-5-4 0 16,3-4-4-16,5-9-16 15,4 0-27-15,16-18-109 0,5-19-471 16</inkml:trace>
  <inkml:trace contextRef="#ctx0" brushRef="#br2" timeOffset="196387.87">12226 16873 646 0,'7'-12'51'0,"-1"-4"-40"15,1-2 41-15,-1-2-23 0,-1 3-7 16,-2-1-14-16,-3 0-2 16,0 4 3-16,-5 3-1 15,-11 6-5-15,-11 5-2 16,-1 1-2-16,-8 15 1 0,-1 11 1 16,1 7 1-16,4 5 0 15,9 5 1-15,9 0-1 16,8-1-3-16,6-4 2 15,9-9 0-15,11-4-2 16,7-14 1-16,6-9 3 16,2-3-5-16,1-15 0 0,-2-11-3 15,-7-2-4-15,-2-4 8 16,-9 3 2-16,-6 6 2 16,-8 5 9-16,-1 7 6 15,-1 8 0-15,0 3-8 16,0 9-9-16,4 10-3 0,4 6-1 15,6 4 4-15,1 1-3 16,9-1-12-16,-1-4-37 16,3-9-41-16,0-11-83 15</inkml:trace>
  <inkml:trace contextRef="#ctx0" brushRef="#br2" timeOffset="196714.64">12798 16424 438 0,'0'-2'253'16,"0"2"-217"-16,-5 8-23 15,-7 14 29-15,0 10-6 16,-5 11-21-16,-3 9-3 16,-1 9-1-16,1 6 0 15,-1 3-7-15,5-4-3 16,4-3-1-16,0-10 0 0,5-10-14 16,6-15-17-16,1-13 2 15,0-15-55-15,8-10-20 16,7-20-17-16,1-14-281 15</inkml:trace>
  <inkml:trace contextRef="#ctx0" brushRef="#br2" timeOffset="196927.18">12758 16534 506 0,'6'-35'93'0,"-4"10"-16"16,3 9 15-16,0 10-51 16,4 6-21-16,7 10-13 15,3 15-7-15,5 12 12 0,5 9-4 16,0 11-1-16,1 8 0 15,2 2-2-15,-1-1-4 16,-2 0 0-16,-2-5-2 16,-4-5 2-16,-5-14 0 15,-5-6-2-15,-4-9-10 16,-9-10-30-16,-4-6-32 0,-14-11-56 16,-6 0-92-16</inkml:trace>
  <inkml:trace contextRef="#ctx0" brushRef="#br2" timeOffset="197092.79">12634 16900 565 0,'-16'-10'43'0,"11"-3"0"16,7 4 32-16,23-2-32 16,16 1-41-16,11-4 4 15,11 5-6-15,3-2 0 0,2-1-12 16,-3 1-126-16,-11-2-356 15</inkml:trace>
  <inkml:trace contextRef="#ctx0" brushRef="#br2" timeOffset="197732.31">13331 16985 470 0,'-5'-12'63'15,"-4"0"-20"-15,-3-1 32 16,0 3-9-16,-6 3-36 16,-4 5-21-16,-4 2-6 15,-3 2 1-15,0 12-4 0,6 6-1 16,1 1 3-16,10 2-4 16,5 1 0-16,7-2 3 15,0-4-3-15,14-3-3 16,6-8 1-16,1-5-1 15,1-2 3-15,1-4 1 16,1-7 1-16,-9-1 0 0,2 0 2 16,-7-1 0-16,-3 4 23 15,-1 6-7-15,-2 3-15 16,0 0 2-16,1 12-5 16,0 10 13-16,4 4-17 0,4 8 6 15,-1 6-2-15,3 2-2 16,-1 3 4-16,-1-1 1 15,-1-1-3-15,-3-5 1 16,-2-9 0-16,-1-8-2 16,-3-8 3-16,3-13-2 0,-5 0 6 15,3-19 45-15,-1-10-36 16,4-4-6-16,1-5 4 16,-1 1-6-16,0 3-7 15,0 5 2-15,1 6-7 16,-3 5-13-16,2 8-16 15,2 3-42-15,1 0-110 16,0 1-205-16</inkml:trace>
  <inkml:trace contextRef="#ctx0" brushRef="#br2" timeOffset="198031.57">13599 17018 335 0,'-4'-16'356'0,"0"0"-314"16,4 5 9-16,0 4-12 16,4 6-8-16,5 1-23 0,5 5-7 15,6 9 2-15,-2 9-1 16,-2 3 2-16,-1 2-3 16,-5 0-3-16,-8-1 1 15,-2-5-1-15,-2-1-2 16,-11-10 3-16,-1-4 2 15,0-7 3-15,3 0 3 0,4-6 3 16,7-12 11-16,0-8-12 16,20-6-9-16,9-4-2 15,5-3-20-15,10 0-46 16,-1-4-126-16</inkml:trace>
  <inkml:trace contextRef="#ctx0" brushRef="#br2" timeOffset="198717.47">13689 16413 658 0,'-2'-7'44'0,"-1"3"-20"16,3 4 17-16,0 3-20 0,8 9-13 16,-1 5 5-16,3 7-8 15,4 6 14-15,-2 4-8 16,-2-2-5-16,0 0 3 16,0 1-5-16,-3-1-3 15,-3-4 0-15,2-5 0 16,-4-3 0-16,1-4-3 0,-1-7 5 15,-2-4-5-15,0-3 2 16,2-2 5-16,-2 0 0 16,0 0 1-16,0-3-2 15,3-5-2-15,-1-2-2 0,1-3 1 16,1 2 1-16,7-3-2 16,-4 4-2-16,4-3 0 15,0 2 4-15,5 2-2 16,0 4-1-16,0 2 1 15,6 3-2-15,3 0 1 0,-2 5 0 16,2 9 3-16,-3 4-1 16,0 3-1-16,-8 2-1 15,-9 3 1-15,-5-2-3 16,-7 0-2-16,-18-3-4 16,-6-6 4-16,-8-5 2 15,0-6 0-15,-2-4 4 16,2-6-5-16,7-15-51 0,10-11-155 15</inkml:trace>
  <inkml:trace contextRef="#ctx0" brushRef="#br1" timeOffset="-43034.57">10896 9785 528 0,'0'2'60'15,"0"0"-16"-15,0-2-24 0,0 1 32 16,0-1-13-16,0 2-15 15,0-2 1-15,0 0 5 16,0-2-15-16,-7-8 8 16,-6-3-13-16,-5-4-4 15,-9-11 4-15,-8-2 3 0,-11 0-3 16,-5-10-1-16,-9 1-2 16,-7-1-2-16,1-2 0 15,3 4 0-15,0 0-3 16,6 3 1-16,9 9 2 15,6 1-2-15,11 7-2 16,9 4 0-16,2 5 1 16,9 1-4-16,5 6 2 0,1 0-2 15,3 0-8-15,2 2-9 16,0 0-8-16,0 0-10 16,0 0 2-16,0 0-40 0,0 2-20 15,7-2-13-15,4 0-47 16,5-4-88-16</inkml:trace>
  <inkml:trace contextRef="#ctx0" brushRef="#br1" timeOffset="-42738.27">10377 9063 490 0,'5'-20'82'0,"-5"4"9"16,0 4-21-16,-9 7-20 15,-11 5-29-15,-5 0-16 16,-9 19-5-16,-7 8 2 15,-8 9-1-15,1 4 0 16,-1 0 0-16,5 1 0 0,3-4 0 16,4-8 0-16,7-7 3 15,9-4 1-15,1-5 2 16,9-5 5-16,6-2 2 16,0-6-6-16,5 0-2 0,8 2-2 15,15 0-5-15,8 8 1 16,14 2 0-16,9 12-1 15,11 12 1-15,4 10-2 16,1 15 3-16,3 13-5 16,-7 9-60-16,-8 4-111 0</inkml:trace>
  <inkml:trace contextRef="#ctx0" brushRef="#br1" timeOffset="-7932.2">8298 4131 612 0,'-5'-20'50'16,"-7"-1"-37"-16,-8 5 38 16,-4 5-8-16,-5 9-24 15,-8 2-13-15,-4 7-3 16,-3 13 4-16,0 6 1 0,0 10 1 15,8 0 0-15,6 3-4 16,8 0-1-16,11-3-2 16,11-4 1-16,2-3-4 15,19-6 2-15,11-3-1 16,10-3 3-16,9-1-1 16,9 0 2-16,-1 2-1 15,2 4 0-15,-5 4-3 0,-7 5 0 16,-13 3 0-16,-11 5-1 15,-15 0 1-15,-10-1-6 16,-13-3 3-16,-18 0 4 16,-14-8 1-16,-10-4-1 0,-4-8 0 15,-2-6 1-15,3-9 0 16,7-7-4-16,12-16-19 16,17-11-55-16,17-12-104 15,8-4-261-15</inkml:trace>
  <inkml:trace contextRef="#ctx0" brushRef="#br1" timeOffset="-7418.42">8544 4311 615 0,'-8'0'97'15,"6"0"-59"-15,2 0 38 16,0-2-35-16,15-5-25 0,4-4-14 16,8-3 4-16,4 0-1 15,6-6-2-15,5 4-1 16,-1-2-2-16,-1 4 2 16,-4 1-12-16,-7 6-38 15,-6 4-46-15,-10 3-65 0,-11 0-106 16</inkml:trace>
  <inkml:trace contextRef="#ctx0" brushRef="#br1" timeOffset="-7273.39">8694 4375 528 0,'-11'12'147'0,"6"-8"-95"16,5-2 6-16,9-2-17 16,18-7-9-16,7-11-12 15,10 0-6-15,7-3-10 16,3-6-3-16,2-3-54 15,-4-5-160-15</inkml:trace>
  <inkml:trace contextRef="#ctx0" brushRef="#br1" timeOffset="-6664.59">6841 3920 314 0,'2'-28'138'0,"-2"0"-80"15,0 4 10-15,-6 6 8 16,-4 6 14-16,-8 7-29 16,-3 5-41-16,-5 8-3 15,1 10-1-15,2 11-10 16,1 3-5-16,10 5 3 0,10 4-6 16,2-4 3-16,18-1-4 15,8-4 1-15,9-3 1 16,4-8 1-16,2-3-9 0,-1-4-10 15,-5-1 6-15,-11-2 2 16,-9-1 9-16,-12 5-3 16,-6 1-6-16,-19 3 13 15,-5 3 3-15,-5-1-1 16,-2-3-1-16,1-6-1 0,10-5-1 16,5-7-1-16,11-14-8 15,7-19-71-15,2-16-70 16,14-13-136-16</inkml:trace>
  <inkml:trace contextRef="#ctx0" brushRef="#br1" timeOffset="-6492.83">6912 3749 655 0,'1'-23'144'15,"-1"9"-92"-15,0 5 4 16,0 4-18-16,0 5-19 16,0 3-15-16,7 19-15 15,9 8 6-15,6 10 5 16,3 10 0-16,6 9 1 0,-1-1-7 15,1-1-29-15,-6-6-28 16,-8-8-57-16,-10-11-22 16,-7-11-90-16</inkml:trace>
  <inkml:trace contextRef="#ctx0" brushRef="#br1" timeOffset="-6369.25">6920 4072 526 0,'0'-23'183'0,"7"-2"-176"15,19-3-12-15,8 2 13 16,8 1-6-16,2-2-73 0,-1 5-158 16</inkml:trace>
  <inkml:trace contextRef="#ctx0" brushRef="#br1" timeOffset="-5946.02">7295 3805 58 0,'-10'-2'212'16,"7"-5"-197"-16,3 1 9 15,0 0 16-15,1-6-28 16,6 2-5-16,2-3 24 0,-7 2 22 16,-1 1 15-16,-1 0-3 15,-3 5-4-15,-11 2-6 16,-3 3-17-16,0 0-26 15,-5 10-4-15,2 8 4 16,1 7-3-16,4 2-6 0,6 3 0 16,9 0-3-16,0-3-1 15,9-4 0-15,9-5-3 16,3-11-1-16,3-7 0 16,-1-3 2-16,1-13 5 15,-3-6 3-15,-3-4-3 0,-4-1 0 16,-2 4 0-16,-5 3 0 15,0 6 1-15,2 7 1 16,-2 6 0-16,4 1-5 16,2 4-5-16,2 10 5 15,4-2 1-15,0 5-26 0,-3-2-48 16,-2-6-25-16,-4-4-39 16,-6-5-143-16</inkml:trace>
  <inkml:trace contextRef="#ctx0" brushRef="#br1" timeOffset="-5703.09">7472 3753 174 0,'-7'-30'346'0,"1"0"-285"0,4 8 13 16,2 0 6-16,8 4-38 16,6 8-27-16,6 2-14 15,6 8 2-15,1 0 0 16,-2 11-7-16,1 11 7 16,-6 5-1-16,-3-2-1 0,-7 0 0 15,-5-5-7-15,-3-5 2 16,-2-11 6-16,0-4 13 15,-4-11 10-15,1-9 3 16,0-5-21-16,3-5-5 16,-2-2-1-16,4-2-2 15,8 2-8-15,4 2-47 0,0 5-65 16,-1 0-60-16,-1 7-249 16</inkml:trace>
  <inkml:trace contextRef="#ctx0" brushRef="#br1" timeOffset="-5535.75">7691 3428 585 0,'-6'-4'104'16,"3"3"-40"-16,3 1 16 16,0 0-52-16,5 1-27 15,7 10-4-15,7 0 11 16,3 10-2-16,4 5-2 16,-1 4-3-16,-3 3-1 0,-8 3-11 15,-5 2-37-15,-9-6-103 16,-4-7-73-16</inkml:trace>
  <inkml:trace contextRef="#ctx0" brushRef="#br1" timeOffset="-5410.58">7714 3628 152 0,'16'-23'428'16,"9"-6"-425"-16,13-3-11 16,4-4-9-16,4-3-159 15</inkml:trace>
  <inkml:trace contextRef="#ctx0" brushRef="#br1" timeOffset="-4235.71">8312 3059 437 0,'0'-8'15'15,"0"5"-12"-15,0 1 12 16,0 1-17-16,0-1-8 15,0 2-5-15,0 0 14 16,0 0 5-16,0 0 23 0,0 0 11 16,-5 0 13-16,-7 0-3 15,-2 0-7-15,-9 3-3 16,-6 10-9-16,-2 3-16 16,1 5 10-16,3 3-13 0,6 1 3 15,8-1-1-15,13 0-9 16,3 2-3-16,17-1 0 15,11 0-2-15,3-1-1 16,3-5-27-16,0-3-3 16,-8-3 24-16,-8-5 8 15,-8-2-1-15,-11 1 0 16,-2-3 1-16,-12-1 15 0,-3 1 1 16,-4-3-6-16,2 1 5 15,0-2 2-15,5 0-5 16,7-12-6-16,5-4-6 15,0-2-22-15,12-5-16 0,2 0-1 16,6-2 46-16,-2 5-13 16,-2 4 4-16,-5 5 19 15,-4 6 32-15,-3 3-10 16,-1 2-17-16,3 2-17 16,-1 10-6-16,6 3 5 15,1 2-1-15,5 3-1 0,0-2-1 16,4-4 0-16,-4-6-11 15,1-7-13-15,-1-1 1 16,-5-5 10-16,-5-9 11 16,-4-5 5-16,-1 0 0 15,-2 3 14-15,0 2 11 0,0 1 0 16,0 6-3-16,0 5-3 16,4 2-15-16,5 0-8 15,2 9-4-15,5 9 1 16,4 2 3-16,0 10 1 0,0 2 0 15,-5 0-10-15,0 2-29 16,-6-7-49-16,-6-4 16 16,-3-10-20-16,0-10-108 15</inkml:trace>
  <inkml:trace contextRef="#ctx0" brushRef="#br1" timeOffset="-3757.77">8605 3137 628 0,'0'-12'57'16,"0"3"-34"-16,4 4 24 16,6 5-9-16,4 0-32 0,2 3-8 15,0 10 4-15,2 3-4 16,-4 0 2-16,-4 0-1 16,-5-2-11-16,-5-2-7 15,0-6 5-15,0-4 11 16,-5-2 8-16,-2-6 5 15,1-12 3-15,4-3-5 0,2-4 0 16,0 0-6-16,10 0 0 16,5 7-1-16,6 4-2 15,0 5-2-15,0 9 0 16,-1 0 0-16,1 5 1 0,-8 12 1 16,-2 0-2-16,-5-1-1 15,-2-2 0-15,-4-1-6 16,0-10 9-16,0-3 12 15,0-6 15-15,0-12-9 16,-2-4-7-16,2-3 0 16,2 0-2-16,6 0-1 15,6 8-3-15,1 0-3 0,2 9-1 16,2 6-2-16,-3 2 2 16,2 2-2-16,-2 10 1 15,-2 4 0-15,-1 2-1 16,-2-4 2-16,-4 2-22 0,-4-5-33 15,-1-9-36-15,-2-2-32 16,0-11-110-16</inkml:trace>
  <inkml:trace contextRef="#ctx0" brushRef="#br1" timeOffset="-2995.17">8987 2738 388 0,'-3'-15'316'0,"-3"6"-261"16,0 5-4-16,6 4-9 15,0 8-35-15,6 12-18 16,3 5 9-16,5 7 2 16,1 4 2-16,1 1-2 0,-2-4 1 15,0-4-2-15,-4-9-18 16,-1-6 0-16,-2-7 14 16,0-7 0-16,1 0 4 15,4-7 12-15,0-7-1 0,5 2-4 16,1-1-2-16,-1 2-5 15,-2 6-1-15,-1 5 1 16,-5 0-3-16,-9 9-21 16,0 6-46-16,-7 5-11 15,-9 0 2-15,-2 0 7 16,1-4 21-16,7-7 40 0,1-7 16 16,9-2 5-16,0-8 19 15,12-11-18-15,8-6-8 16,9-4 1-16,3-1-1 15,-1-2-2-15,-2 0 23 16,-4 5 34-16,-8 5 2 16,-8 7-1-16,-6 4 5 0,-3 7-16 15,-5 4-28-15,-5 7-21 16,-2 8-2-16,-1 4 3 16,2 2 2-16,6 1-4 15,3-6-19-15,2-2-16 0,5-8 13 16,4-4-5-16,3-2-12 15,-4-8 5-15,-1-4-6 16,-5-8-42-16,-2-1-83 16,0-2 24-16,-4-3 167 15,-4 5 135-15,4 0-40 0,0 5-42 16,4 2-16-16,0 3-24 16,6 4-22-16,6 0-12 15,7 1 1-15,0-1 1 16,3-1 2-16,-7 2 5 15,0-7-5-15,-6-1-3 16,-6-3 2-16,-3-4 2 16,0-2-4-16,-7-1 0 0,-7-1 14 15,3 6 21-15,1-1 3 16,1 9-9-16,1 4 3 16,6 4-12-16,2 3-9 15,0 3-10-15,0 14-13 0,13 7 5 16,5 7 5-16,4 7 0 15,3 6 0-15,0 10 2 16,-2 1-3-16,-12 4-56 16,-6-2-208-16</inkml:trace>
  <inkml:trace contextRef="#ctx0" brushRef="#br1" timeOffset="-1660.6">9588 3456 464 0,'0'-19'86'0,"0"3"-21"0,0 4 16 15,0 2-1-15,0 5-41 16,0 5-3-16,0 0-15 15,0 15-14-15,0 17-8 16,-2 11 6-16,-1 17 7 16,-2 17-5-16,-6 8-3 0,2 4-2 15,2 0-2-15,1-10 0 16,1-11 1-16,5-13-10 16,0-16-5-16,0-10-7 15,0-11-19-15,9-16-25 16,-2-8-55-16,3-23-8 15</inkml:trace>
  <inkml:trace contextRef="#ctx0" brushRef="#br1" timeOffset="-1410.81">9610 3446 661 0,'0'-15'141'0,"0"5"-129"15,2 6 5-15,14 4 11 16,10 9-25-16,9 14-2 15,8 9 2-15,9 13 1 16,4 5 0-16,4 9-2 16,-5-2-3-16,-1-1 1 0,-5-8 1 15,-8-4-1-15,-6-7 0 16,-8-9-1-16,-7-9-4 16,-9-3-7-16,-6-6-13 15,-5 0 0-15,-5-7-39 0,-17-3-30 16,-9 0-86-1</inkml:trace>
  <inkml:trace contextRef="#ctx0" brushRef="#br1" timeOffset="-1260.55">9600 3902 459 0,'-22'-10'304'16,"11"-7"-273"-16,11-3-10 15,27-5 1-15,18-9-20 16,12 1-2-16,17-4-1 15,7 1 1-15,-2 1-53 16,-6 1-189-16</inkml:trace>
  <inkml:trace contextRef="#ctx0" brushRef="#br1" timeOffset="-691.51">10331 3818 549 0,'-3'-5'121'0,"-2"2"-55"15,3 1 4-15,2 0-13 0,0 2-29 16,0 0-20-16,10 11-8 16,4 10-1-16,6 11 6 15,7 11 3-15,-1 11-3 16,3 4-3-16,1 5 0 15,-1-2 2-15,-2-4-4 0,0-9 1 16,-3-7-2-16,-1-9 2 16,-5-9-2-16,-4-7-7 15,-3-5-10-15,-4-6-16 16,-4-5-18-16,-1 0-27 16,-2-7-43-16,-5-11-113 0</inkml:trace>
  <inkml:trace contextRef="#ctx0" brushRef="#br1" timeOffset="-471.11">10433 4043 371 0,'-13'-30'332'0,"9"2"-307"0,4 5-6 16,11 3 27-16,15 2-34 16,2 7-1-16,10 8-2 15,-4 3 4-15,-3 7-6 16,-6 14-3-16,-13 8-4 15,-12 4-6-15,0 4-2 0,-20-2-25 16,-7-3-6-16,1-7 15 16,1-5-8-16,3-12-39 15,6-6-22-15,6-2-118 16</inkml:trace>
  <inkml:trace contextRef="#ctx0" brushRef="#br1" timeOffset="184.52">10962 3840 335 0,'0'-9'127'0,"0"-4"-120"16,0 3 21-16,0 1 28 15,0-2-14-15,-3 1-20 16,-1 0-2-16,-3 2 16 15,-4 3-8-15,-1 3-13 16,-7 2-7-16,0 0-3 16,-4 10-5-16,-3 12 2 0,3 1 0 15,5 4-1-15,9 0-2 16,5-4-2-16,4 0-1 16,10-11 0-16,9-3 5 15,3-9-1-15,5 0-2 16,-2-11-8-16,-2-5 0 0,-3-5 7 15,-2 2 3-15,-7-3 6 16,-3 6 23-16,-2 0 19 16,-2 4-12-16,0 6 5 15,-3 3-18-15,5 3-12 16,2 1-9-16,5 17-5 0,5 10 0 16,4 5 6-1,6 10-3-15,-4 3 0 0,5-2 0 16,-7-2 0-16,0-9 0 15,-8-8-4-15,-2-11 5 16,-6-6-2-16,-2-8 3 0,-2-11 4 16,-1-16 10-16,1-8-5 15,2-14-5-15,2-8-3 16,3-2-2-16,4-5-11 16,6 7-54-16,1-1-122 15</inkml:trace>
  <inkml:trace contextRef="#ctx0" brushRef="#br1" timeOffset="501.65">11678 3227 476 0,'0'0'335'0,"0"0"-302"15,0 0 12-15,0 0-4 0,0 3-19 16,0 11-22-16,-7 8-3 15,1 8-1-15,-8-5-44 16,2-2-105-16,4-12-303 16</inkml:trace>
  <inkml:trace contextRef="#ctx0" brushRef="#br1" timeOffset="912.07">11934 2345 732 0,'0'-7'65'0,"0"2"-46"0,0 3 41 15,0 2-28-15,4 9-27 16,6 13-12-16,8 6 10 16,5 16 2-16,4 8 1 15,4 6-2-15,-1 0 0 16,2 0-3-16,-1-4 0 15,-1-4-1-15,-2-8-2 0,-7-10 2 16,1-6-9-16,-8-8-9 16,-3-4-19-16,-3-7-17 15,-8-5-25-15,0-2-66 16,-2-12-116-16</inkml:trace>
  <inkml:trace contextRef="#ctx0" brushRef="#br1" timeOffset="1125.47">12034 2506 785 0,'-13'-20'38'16,"8"6"-19"-16,5 5 18 0,8 2-14 15,15 5-28-15,5 2 5 16,5 3 1-16,2 16 0 16,-4 6-2-16,-11 2-1 15,-10 8-16-15,-10 0-15 16,-12-7 11-16,-15-2-6 15,-7-4 9-15,-1-12-3 0,-3-6-44 16,6-4-56-16,8-20-295 16</inkml:trace>
  <inkml:trace contextRef="#ctx0" brushRef="#br1" timeOffset="1880.81">12778 2357 625 0,'0'-8'204'0,"0"3"-175"16,0 1 16-16,0 2-7 16,0 2-22-16,0 0-16 15,5 10-8-15,5 4 4 16,0 2 4-16,4 5 0 0,-1 0-2 15,-2-1-31-15,-5-4-19 16,-4-6-46-16,-2-10-79 16,-8 0-204-16</inkml:trace>
  <inkml:trace contextRef="#ctx0" brushRef="#br1" timeOffset="2009.92">12634 2174 712 0,'0'-9'40'15,"0"2"-45"-15,16 7-6 0,11 0-13 16,11 7-37-16,6 2-27 16,7-5-68-1</inkml:trace>
  <inkml:trace contextRef="#ctx0" brushRef="#br1" timeOffset="2254.32">13085 2106 455 0,'-5'-7'197'0,"-16"6"-177"16,2 1 36-16,-1 1 2 15,4 13-38-15,7 3-10 16,5 6-8-16,4 4-3 16,14 1 4-16,10 4-1 0,3-2-1 15,4-5 1-15,-4-1-14 16,-2-8-5-16,-11-7 0 16,-11-2 3-16,-4-1 11 15,-19-1 16-15,-7-2-8 16,-1 2-4-16,-3 2 0 15,6-3-1-15,6 0-8 0,16-4-75 16,3-4-53-16,20-12-254 16</inkml:trace>
  <inkml:trace contextRef="#ctx0" brushRef="#br1" timeOffset="2443.27">13505 1864 812 0,'0'-7'68'0,"0"-1"-63"16,0 8 26-16,0 2-15 16,4 12-20-16,6 8-3 0,5 5 8 15,3 7 1-15,3-1-6 16,-3 1-2-16,0-3-30 16,-11-10-43-16,-7-5-62 15,-3-9-70-15</inkml:trace>
  <inkml:trace contextRef="#ctx0" brushRef="#br1" timeOffset="2862.7">13297 1941 722 0,'0'-20'56'0,"20"-3"-50"16,12 0 10-16,13-3 3 0,7 0-13 16,1-3 3-16,-2 4 2 15,-4 4-5-15,-13 1-6 16,-13 1 1-16,-8 2-6 15,-11 3 3-15,-2 3 4 16,-6 4 4-16,-5 2-3 16,1 5 2-16,1 0-4 0,1 12-2 15,6 10-4-15,2 10 2 16,2 7 3-16,8 10 1 16,7 6-1-16,0-2 1 15,3-3 0-15,-3-5-14 16,0-13-8-16,-7-11 11 0,-3-13 9 15,-2-8 1-15,0-2 9 16,-3-16 8-16,3-2-13 16,0-5 3-16,2 0 11 15,2 4-1-15,2 7-9 16,3 3-8-16,4 7 0 16,1 4-3-16,5 0 1 0,0 11 0 15,4 3 0-15,0 1-9 16,-3-1-22-16,-1-3-27 15,-2-4-58-15,-5-5 9 16,-9-2-97-16</inkml:trace>
  <inkml:trace contextRef="#ctx0" brushRef="#br1" timeOffset="3087.13">14033 1878 441 0,'0'-14'196'0,"0"1"-164"15,7 1 7-15,5-1 12 16,3 1-34-16,-3-1-14 0,0 1-2 15,-5 1 1-15,-4 4 2 16,-3 1 2-16,-3 6 4 16,-8 0-4-16,-4 8-4 15,3 10-1-15,1 3 4 0,7 4 0 16,4 0 0 0,15 2-4-16,16-8-10 0,13-4 9 15,10-8-11-15,4-7-98 16,6-13-228-16</inkml:trace>
  <inkml:trace contextRef="#ctx0" brushRef="#br1" timeOffset="3654.69">14771 1430 669 0,'0'-20'16'0,"0"5"-5"16,-5 0 75-16,-6 6-56 16,-2 8-13-16,-5 1-12 0,-1 0-2 15,2 12-2-15,3 4 0 16,1 2-1-16,8 3-2 15,5 1 3-15,3 1 0 16,12-3 0-16,8 3 1 16,8-2 0-16,5-2-1 15,0 0 0-15,1-3-1 16,-8-2 1-16,-7-3-3 0,-10-2-15 16,-12 1 4-16,-8-1 6 15,-19-2 5-15,-4 2 5 16,-11-2 0-16,5-1-2 15,-1-1 2-15,11-5-1 0,7 0-2 16,11-3-3-16,9-14-41 16,12-6-75-16,12-7-20 15,3-7-77-15,5-6-30 16</inkml:trace>
  <inkml:trace contextRef="#ctx0" brushRef="#br1" timeOffset="3805.57">14834 1414 96 0,'17'-32'405'0,"-7"9"-242"15,-3 6-35-15,-2 7-60 16,-3 5-19-16,3 2-26 15,3 3-15-15,3 6-8 16,2 10-4-16,9 6 3 16,4 6-1-16,1 4 2 15,0 5-3-15,2 0-22 16,-9-4-24-16,-3-3-21 0,-8-6-93 16,-9-8-124-16</inkml:trace>
  <inkml:trace contextRef="#ctx0" brushRef="#br1" timeOffset="4466.15">14871 1537 747 0,'0'-20'15'15,"17"1"-7"-15,9-1 6 16,13-1-11-16,3-2-3 16,9 3-1-16,-3 2 1 0,-3 0-24 15,-7 0-29-15,-9 8 0 16,-9-1 14-16,-12 2 19 15,-6 2 25-15,-2 5 30 16,-15 2 6-16,0 0-21 16,-4 6-12-16,5 8 3 15,1 2-5-15,6 4-3 16,7 1-3-16,0-1-2 0,5-4 1 16,10-2-1-16,-1-3-10 15,1-6-17-15,1-5-1 16,-5 0-5-16,0-7 21 15,-6-9 12-15,0 0 3 0,0-4 0 16,0 2 10-16,-2 4 20 16,-1 1 11-16,3 6 3 15,-1 2-16-15,4 5-21 16,4 0-5-16,0 5-1 0,1 8-1 16,-1 1 0-16,0 1-1 15,-2-3-7-15,-5-5-17 16,-3-3 3-16,0-4 13 15,-2 0 14-15,0-13 14 16,0-8-12-16,2-3 0 0,6-1 4 16,4 2-6-16,2-1 0 15,6 6-4-15,1 3-1 16,2 6-2-16,1 9 2 16,-1 0 1-16,0 7 1 15,-5 10-1-15,-6 1 0 16,0 3-2-16,-7-7 0 0,-3 1-4 15,-2-8-2-15,0-6 4 16,-4-1 16-16,-3-8 4 16,4-9-1-16,-2-4 1 15,4-5-3-15,1 4 1 0,0-6-7 16,6 7-5-16,3 2-4 16,4 5-2-16,6 0-1 15,-2 4-16-15,2 6-33 16,-3 2-46-16,-4-2-111 15</inkml:trace>
  <inkml:trace contextRef="#ctx0" brushRef="#br1" timeOffset="4645.99">15691 1020 715 0,'3'0'62'0,"1"0"-40"15,4 4-12-15,7 8 2 0,4 3 10 16,5 5-4-16,1 5-9 15,1 9-3-15,-7 2-4 16,-3 1-2-16,-7-1-40 16,-7-4-49-16,-2-8-83 15,-16-10-60-15</inkml:trace>
  <inkml:trace contextRef="#ctx0" brushRef="#br1" timeOffset="4761.69">15705 1170 583 0,'8'-25'56'0,"23"3"-58"15,9 1 1-15,10 2-18 16,6-2-146-16</inkml:trace>
  <inkml:trace contextRef="#ctx0" brushRef="#br1" timeOffset="5692.57">12555 3243 611 0,'0'-18'52'16,"0"0"-32"-16,-8 2 59 0,-4 5-40 15,-2 4-21-15,-8 7-12 16,-3 2-3-16,0 14-3 16,-2 7-1-16,2 6 3 15,5 2-1-15,6 0-2 16,6-4 1-16,8-8-1 15,0-4-8-15,10-10-3 0,6-5 12 16,2-4 1-16,5-12 1 16,4-5-2-16,-2-2 2 15,0 1-4-15,-3 6 4 16,1 4 5-16,-3 6-5 16,2 6-2-16,-1 8-2 0,4 11 0 15,0 6 1-15,2 7 1 16,-1 4-1-16,-4 0 4 15,-3-6 0-15,-4-5-2 16,-5-9-4-16,-3-10-1 16,-4-6 3-16,1-15 39 0,0-13 11 15,5-8-26-15,1-10-15 16,5-4-7-16,4-6-5 16,5 8-58-16,1 2-129 15,2 4-253-15</inkml:trace>
  <inkml:trace contextRef="#ctx0" brushRef="#br1" timeOffset="5907.17">13353 3023 802 0,'-7'0'84'0,"1"-2"-65"15,2 1 18-15,4 1-13 16,0 0-19-16,9 1-11 15,6 8 2-15,0 2 5 16,4 3-1-16,-1 1 0 0,-1-2-29 16,-5 2-24-16,-9-6-35 15,-3-5-88-15,-8-4-115 16</inkml:trace>
  <inkml:trace contextRef="#ctx0" brushRef="#br1" timeOffset="6041.4">13234 2918 465 0,'-7'-11'281'16,"4"2"-268"-16,3 2 10 16,12 4-18-16,13 1-19 15,9 0-52-15,11-2-14 16,7 1-52-16,-3-3-131 0</inkml:trace>
  <inkml:trace contextRef="#ctx0" brushRef="#br1" timeOffset="6257.24">13580 2836 617 0,'-5'0'78'0,"-4"0"-30"16,1 2 15-16,7 8-42 0,1 5-16 16,8 2-4-16,7 4 1 15,9 5-3-15,1-3 4 16,0-2-12-16,-5-1-23 16,-4-6-23-16,-10-5 14 15,-6-2 35-15,-12-1 10 0,-9-5 4 16,-6 1-8-16,2 0 2 15,3-2 0-15,8 0-7 16,7-9-57-16,7-9-53 16,16-9-312-16</inkml:trace>
  <inkml:trace contextRef="#ctx0" brushRef="#br1" timeOffset="6446.89">14001 2574 813 0,'0'-8'46'0,"0"2"-30"16,-2 3 28-16,2 3-25 0,0 9-22 16,9 7-4-16,1 8 6 15,7 2 1-15,0 5-2 16,2 1-19-16,-7-6-25 16,-4 1-31-16,-8-7-66 15,-10-7-33-15,-11-8-231 0</inkml:trace>
  <inkml:trace contextRef="#ctx0" brushRef="#br1" timeOffset="6875.27">13816 2693 621 0,'-15'-22'66'0,"13"-1"21"0,6 1-19 15,19 0-55-15,13-1-10 16,8-1-3-16,7 3 2 16,3-1 2-16,-5 3-2 15,-8 2-1-15,-7 5 0 16,-14-2-4-16,-11 4-4 15,-9-1 2-15,0 2 7 0,-10 3-8 16,-4 2 4-16,2 4 1 16,-1 0 4-16,4 5-3 15,6 12-3-15,3 6-2 16,0 10 4-16,12 4 2 16,5 6-1-16,-1 3 1 0,2-2-1 15,0 0-2-15,-4-10-15 16,-4-12-7-16,0-7 14 15,-5-12 8-15,-1-3 14 16,-2-12 30-16,-1-4-27 16,3-7-4-16,1 0 4 15,1 1 0-15,-1 4-3 0,4 6-7 16,0 3-3-16,4 5-3 16,1 4-4-16,6 0 3 15,0 2-2-15,4 6 2 16,0 0-18-16,1 3-17 0,-1-2-18 15,-2-2-62-15,-5-5 19 16,-5-2-20-16,-4 0-191 16</inkml:trace>
  <inkml:trace contextRef="#ctx0" brushRef="#br1" timeOffset="7096.99">14469 2601 411 0,'-3'-8'204'15,"3"1"-163"-15,0-1 36 16,7 0-33-16,5-2-39 15,3-1-5-15,0-2 1 16,-1 3-1-16,-7 1 1 16,-4 1 1-16,-3 1 2 0,0 7 12 15,-5 0 8-15,-6 7-15 16,-2 8-8-16,5 3 1 16,2 9 1-16,6-3-4 15,7 1-2-15,19-4-9 16,6-8-44-16,7-13-118 15,8-1-338-15</inkml:trace>
  <inkml:trace contextRef="#ctx0" brushRef="#br1" timeOffset="7515.89">15282 1876 669 0,'-19'-21'21'0,"-8"5"23"16,5 10 28-16,2 4-42 15,1 2-25-15,2 15-1 16,7 6-5-16,7 10-2 0,3 4 1 16,1 10-4-16,18 0 6 15,3 3 4-15,7 1 1 16,3 0-1-16,1-1-2 15,-3-2-1-15,-5 1 0 16,-10-6-5-16,-8-4-22 16,-7-3-64-16,-11-8-32 0,-17-8-105 15</inkml:trace>
  <inkml:trace contextRef="#ctx0" brushRef="#br1" timeOffset="7794.87">14987 2406 509 0,'-2'-16'226'0,"5"-5"-210"15,18 0-8-15,13-5 8 16,12 2-11-16,6-4-6 16,1 0 4-16,5 5 5 15,-6 5-3-15,-6 0-5 0,-12 7-17 16,-12 4-42-16,-5 2-7 16,-10 3 40-16,-5 2 28 15,-2 0 22-15,0 0 20 16,0 0-15-16,0 7-15 15,0 2 5-15,0 2 3 16,7 3-7-16,4-1-6 16,-1 1-6-16,1 2-3 0,-2-3-5 15,-5-3-50-15,-4-5-58 16,0-5-6-16,-17 0-132 16</inkml:trace>
  <inkml:trace contextRef="#ctx0" brushRef="#br1" timeOffset="8208.25">15277 2140 577 0,'0'-12'25'0,"12"1"-16"16,10 2-5-16,7 0-3 15,1 0 0-15,4 4-2 0,-1 1-40 16,-4 1-34-16,-8 1-3 16,-7 2 29-16,-1-1 47 15,-6 1 25-15,-1 0 53 16,-6 0 1-16,1 0-11 15,3 5-19-15,4 3 11 16,-3 5-13-16,4 1-20 0,-2 4-17 16,-1-2-4-16,-4 4-4 15,-2-4 3-15,0-3-2 16,0-5 0-16,-8-2-2 16,2-6 6-16,5-4 4 15,-5-10-2-15,6-6-1 0,0-5 3 16,4 2-5-16,6-2 3 15,4 5 1-15,6 4-5 16,-3 6-2-16,5 4-1 16,-1 5 1-16,-1 1 2 0,2 3-2 15,-3 9-1-15,1 3-1 16,-3 5 0-16,2-1-10 16,-4-1-24-16,0-4-41 15,2-7-30-15,-2-5 9 16,0-2-114-16</inkml:trace>
  <inkml:trace contextRef="#ctx0" brushRef="#br1" timeOffset="8692.08">15963 1981 403 0,'0'-19'189'0,"-5"5"-90"16,-8 3 4-16,0 9-72 16,-4 2-24-16,-1 3-6 0,4 12-3 15,-1 3 0-15,6 3 2 16,6 2-6-16,3-3-5 15,1-2-22-15,10-8 2 16,4-4 1-16,4-6 7 16,-3 0 10-16,4-13 6 0,-2-3 6 15,-1-5 1-15,-4 0 1 16,2 1 5-16,-3 4 16 16,2 2 2-16,-7 4-6 15,1 7-8-15,1 3-3 16,2 0-4-16,2 3-5 15,1 8 2-15,2 3-1 16,2-1 2-16,2-4-1 0,-2-2-20 16,-4-7-4-16,1 0 11 15,-7-11 7-15,-2-7 4 16,-6-7-1-16,0-5-6 0,-7 2 1 16,-7-8 12-16,-5 2 16 15,3 0 23-15,-2 7 2 16,3 3-25-16,3 4 1 15,4 7 4-15,2 8-7 16,6 5-9-16,0 0-14 16,0 14-6-16,6 6 9 0,4 8 1 15,2 12 1-15,1 4-10 16,3 8-19-16,1 0-20 16,5-2-71-16,0-6-35 15,3-10-29-15</inkml:trace>
  <inkml:trace contextRef="#ctx0" brushRef="#br1" timeOffset="8914.48">16545 2142 709 0,'-18'7'92'0,"-10"6"-92"16,-8 6 15-16,-10 12 3 15,-3 6-6-15,-9 9-5 16,-3 7-2-16,0 1-4 15,3 1 2-15,6-5 0 16,8-6 0-16,2-9-4 0,16-8 1 16,7-8-9-16,14-8-14 15,5-9-78-15,16-2-95 16,14-19-301-16</inkml:trace>
  <inkml:trace contextRef="#ctx0" brushRef="#br1" timeOffset="9159.12">16597 2315 724 0,'11'0'124'0,"-11"0"-122"15,-14 11-5-15,-8 8 26 16,-4 8-5-16,-6 7-13 0,-5 5-3 16,-3 4-4-16,3 0 6 15,-3 0-4-15,4-1 1 16,2-1 1-16,5-3-1 15,2-6-1-15,8-5 0 16,6-10 2-16,6-4-3 0,3-4 1 16,4-2-8-16,9-7-37 15,10 0-45-15,3-12-177 16</inkml:trace>
  <inkml:trace contextRef="#ctx0" brushRef="#br1" timeOffset="60460.08">15202 14373 114 0,'5'-9'388'0,"-5"-2"-365"16,0 1 13-16,-3 1 15 15,-9 0-3-15,0-2-26 0,-6 0-9 16,1-1-5-16,-7 3 2 15,-3-4-1-15,-4-1-4 16,-6 0-3-16,-8-2 0 16,-9 0 0-16,-8-4-2 15,-13 2-1-15,-8-3 1 16,-9 0 0-16,-11-3 1 0,-8 3-3 16,-9-2 0-16,-11-1 3 15,-6 0-2-15,-9-2-2 16,-6 0 0-16,-8 2-3 15,-3 0 1-15,-5-1-3 16,-10 0 4-16,-7 3 2 0,-4-1 0 16,-4 0-1-16,-7 5-9 15,-7-1 4-15,-2 2-1 16,-6-1 6-16,-4 4 2 16,-2 2 1-16,-6-2 0 15,-4 1 1-15,-3 1 0 0,0-1 1 16,-5 2-4-16,4 0 3 15,-2-1 1-15,1 2-2 16,-3 0 0-16,4 2 1 16,-2 1-2-16,-2-1 1 15,3 3 1-15,-3 1-3 0,-2 1-11 16,0 3-5-16,-1 0 5 16,3 0 8-16,-1 2 10 15,1 3-6-15,1 4 5 16,4-2 3-16,3 4-3 15,2 0 0-15,6-1 1 16,4 2-3-16,4 1-4 0,3 3 3 16,7-2-1-16,10 4-1 15,2 1 1-15,9 3 1 16,6 3 0-16,8 4-2 16,7 1 0-16,7 8 3 0,12 3 1 15,6 5 9-15,10 6-8 16,12 3-4-16,6 7 1 15,15 3 3-15,10 1-2 16,12 1 2-16,17 1-1 16,12 0-1-16,15 0-4 15,12 0 0-15,16-5 2 0,4-4-1 16,22 0-2-16,15-9 3 16,14-2 9-16,12-2-3 15,15 1 0-15,11-6-1 16,12 2-2-16,7-3-1 15,10-3 0-15,4-9-2 16,10-1 1-16,5-5 1 0,8-6-2 16,2-4 1-16,8-3 1 15,6 0-1-15,4-2-1 16,5 0 0-16,1 1 1 16,3 2-1-16,5 2 0 0,-1 1 0 15,1 3 1-15,4 2-1 16,1 0 2-16,0-2-5 15,1 2 3-15,5-4 0 16,-1 0 1-16,2 1-2 16,1-1 1-16,5-2 2 0,-3 1-2 15,1 1 1-15,1-1-1 16,1 1 3-16,-1-4-5 16,0 1 4-16,0 0-2 15,1-4 4-15,-1-2 1 16,-1 3-2-16,3-5 0 15,-4 1-2-15,1-3-2 0,-3-1 2 16,3 0-1-16,-1 0 0 16,1 0 0-16,-2-3 0 15,-4-4 1-15,-2-1-2 16,-5 2 4-16,-2-5-3 0,-1 0 0 16,-3-3 1-16,-4 0-2 15,-3-2 2-15,-3 0-1 16,-4-4 1-16,-4 2-5 15,-5-2-2-15,-3 1-1 16,-5-1 2-16,-4 1 3 16,-5-5-2-16,-2 4 3 0,-8-3-1 15,-3 0 0-15,-4-2 0 16,-5 0 3-16,-5-2-3 16,0-3 3-16,-8 2-1 15,1-4 0-15,-9-2 0 16,-6 0 0-16,-5-2 1 15,-8-2-2-15,-3-1 1 0,-10-4 2 16,-9-1 0-16,-2-6 5 16,-11-3 1-16,-5-4 4 15,-13-8 3-15,-9 0 3 16,-9-7-2-16,-6-1-7 0,-26-4-7 16,-13 0 2-16,-20-1-4 15,-23 1-13-15,-23 4-58 16,-22 4-73-16</inkml:trace>
  <inkml:trace contextRef="#ctx0" brushRef="#br1" timeOffset="195706.54">7459 17895 349 0,'1'0'36'16,"-1"-5"-8"-16,0 2 30 15,0-1-1-15,-1 1-19 16,-5-3-6-16,-1 2 0 16,-1-3 8-16,-5 4-17 15,0-2-10-15,-5-1-8 0,-1 0-4 16,-3 1 0-16,-3 0-1 15,-2 0-1-15,0 0 3 16,0-3-2-16,-1-1-1 16,1 1 1-16,-2-3 1 0,2-3 3 15,-2-1 2-15,-1 1 1 16,-1-4-4-16,-3 4-4 16,0-2 4-16,-2 0-4 15,-4 0 1-15,-1 0 1 16,-3-1 1-16,2 2-5 15,-5-3 2-15,-1 0-2 0,0-1 2 16,-3 0 1-16,-1-4-1 16,-2 3 0-16,0-3 1 15,-5 2 1-15,0-2-1 16,-2-1 0-16,-4 0 0 16,-1-1 0-16,-1 2 0 0,0-1 0 15,-1 2-1-15,0-2 0 16,0 1 1-16,1 0-4 15,-3 1 1-15,4 3-1 16,-2-2 4-16,-3-1-2 16,0 1 2-16,-1-1 0 15,-2 2-1-15,-3-1 0 16,1-1 0-16,-2 3-6 0,0 1 0 16,-2-2 1-16,2 3 2 15,-4 1 3-15,1 1-3 16,-2 1 2-16,-3 1 0 0,2 3 0 15,-4 3-3-15,-2-1 4 16,2 5 0-16,-4-2 1 16,1 1 0-16,-4 4-2 15,0-2 3-15,-2 2-5 16,-2 0 7-16,-4 0-2 0,-1 0 0 16,2 0-1-16,-2 2-1 15,-2 4 2-15,0-1 0 16,2 0-1-16,4-1 0 15,-2 3 0-15,5-4 2 16,2 1-3-16,4-1-10 16,1 3-13-16,-2-4 15 0,2 1 0 15,5 1 6 1,-3 1-2-16,3 2 4 0,4 1 0 16,1 2 4-16,4 3-3 15,1 3-2-15,3 2 4 16,2 1-2-16,0 5-1 0,4 4-2 15,1 1-1-15,4 6-4 16,3 2 2-16,3 3 4 16,8 1-2-16,2 0 0 15,6 0 2-15,5 1 3 16,5-4 0-16,2-1-1 0,5 0 2 16,3 0 1-16,4-2 0 15,1-2-1-15,3 0 3 16,0 3-3-16,4-2-1 15,2-1 0-15,1 0 0 16,2-1 0-16,2 2 0 0,0-4 0 16,0 1-1-16,0-3 1 15,3 2 0 1,5-1-3-16,1-1 7 0,0 1-6 16,4 0 3-16,1-1-1 15,2-1-1-15,3-2 0 16,5 0 2-16,1-2-2 0,1-1 1 15,4-3 1-15,2 2-1 16,1-3-1-16,-1 2 1 16,6 0-1-16,-1 0 1 15,-1-1 0-15,4 0-1 0,-1 1 0 16,0 2 1-16,2-3-1 16,1-1 1-16,-2 2-1 15,0-2 0-15,1 0 0 16,-2 1 0-16,3-1 0 15,-1-1 0-15,0 3 1 16,1 0-2-16,2-2 1 0,-1-2 1 16,4 3-1-1,4-5 1-15,-3 1-2 0,6-3 2 16,-2 1-1-16,1 1-1 16,0-3 1-16,-3 1 1 15,0 1 0-15,1-3-1 0,1 5 0 16,-4-3-1-16,4 0 2 15,1-3-1-15,2 3 0 16,-1-1 0-16,3-5 0 16,3 0 0-16,1 1 0 15,-4-2 1-15,4 0-1 0,0-1 1 16,-1 1-1-16,-3-1 0 16,3-2 0-16,4 0 0 15,2-2-1-15,1 0 0 16,1 0 1-16,2 0 2 15,-1 0-3-15,-1 0 4 0,-2-2-5 16,0 0 4-16,-5 2-2 16,4-2 0-1,-2 0 0-15,1 0 1 0,2 0-1 16,0 1 1-16,4-3 1 16,-6 2-2-16,3-1 0 15,-1 1 2-15,-2-1 0 0,1-1-1 16,-4 1 0-16,2 2 1 15,2-2-2-15,0-1 1 16,3 1-1-16,-2-1 1 16,2-1 1-16,-2 2-2 15,0-2 0-15,0 0 0 0,-5 2 0 16,2-2 0-16,-2-1 0 16,0 2 0-16,0-3 0 15,2 4 0-15,4-4 0 16,-3 2 1-16,4-1-1 15,-2 0 0-15,3 3 0 0,-2-2 0 16,-3 0 1-16,1 1-2 16,-1-2 1-16,-1 2 1 15,0 0-1-15,0-2-1 16,-2-1 1-16,-4 2 0 16,3-1 1-16,-3-1-1 0,-4-2 1 15,2 0-1-15,-1 1 1 16,-4-3 0-16,0 2-1 15,1 0 1-15,-1 0 0 16,2 0-1-16,4 2 0 16,-1 0 0-16,5-2 1 0,1 4 0 15,0-4 1-15,-4 0 1 16,0-2 2-16,-1 0 3 16,0 1 2-16,-2-1 1 15,0-2-5-15,1 1-3 16,-1-2-2-16,0-2 2 15,-3 1-5-15,-7-4 3 0,-3-3-2 16,-9-2 1-16,-3-5 5 16,-7-3 9-16,-8-6 6 15,-8-6 4-15,-6-4-11 16,-16-6-4-16,-15-2-4 16,-17 1-5-16,-17 2-2 0,-17-2-13 15,-21-2-71-15,-10-5-124 16</inkml:trace>
  <inkml:trace contextRef="#ctx0" brushRef="#br1" timeOffset="210526.53">1786 17763 262 0,'-3'0'57'15,"1"0"18"-15,0 0 3 0,2 0-29 16,-3 0-9-16,3 0-3 15,0 0-4-15,0 0-12 16,0 0 3-16,-2 0-4 16,2 0-9-16,-2 0-1 15,2 0-1-15,0 2 3 16,0 0-1-16,0-2-3 0,0 0 2 16,0 2-5-16,0-1-2 15,4 2 5-15,4-3 5 16,3 0 1-16,7 0-4 15,-1 0-1-15,2 0-4 16,3-3-3-16,1 0-2 0,-3-1 3 16,-2 3-4-16,-2-3 1 15,-5 2 0-15,-4 2 2 16,-2-1-2-16,-5-1 1 16,0 2 1-16,0 0 0 15,-5 0-1-15,-7 0-2 0,-5 0-2 16,-5 0 2-16,-5 5 1 15,1-1 1-15,-1 1 1 16,4 1-2-16,1-3 2 16,8 1 0-16,4-1 2 15,5 1-2-15,1-3-1 0,4 1-1 16,0 0-1-16,0 0 1 16,2 0 0-16,8 0 4 15,0-2 3-15,4 0-1 16,3 0-1-16,0 0 3 15,3 0-5-15,-1 0-2 16,0 0 2-16,1 0-5 0,2-2 0 16,-1-4-27-16,-1-8-62 15,0-7-129-15</inkml:trace>
  <inkml:trace contextRef="#ctx0" brushRef="#br1" timeOffset="212616.54">6997 18376 258 0,'-2'0'82'0,"1"0"-28"15,-1 0 11-15,2 0-18 0,0 0-25 16,0 0-8-16,0 0 5 16,0 0 2-16,0 0 1 15,0 0 1-15,0 0-4 16,0 0-5-16,0 0-3 16,0 0 4-16,5 0 0 0,5 0 14 15,2 0 9-15,5 0-19 16,2 0-11-16,1 0-1 15,2-4-2-15,-3 0-4 16,-1 1 1-16,-2 1-2 0,-3 0 1 16,-4 0-1-16,-6 1 0 15,1 1-1-15,-4-2 1 16,0 2 0-16,-2 0 1 16,-5 0-2-16,-8 0-2 15,-1 0 2-15,-2 0-4 16,-1 2 2-16,-3 1 4 15,2-1 0-15,3 3-1 0,0-1 1 16,3 0 0-16,3-1 2 16,4 1 1-16,3-1 0 15,2-1-2-15,2 1 0 16,0 0-1-16,7-2 1 0,8-1 3 16,1 0 1-16,4 0 1 15,2 0-1-15,-1 0-1 16,1 0-4-16,-4-4 0 15,-1 1-21-15,-4-6-57 16,0-5-146-16</inkml:trace>
  <inkml:trace contextRef="#ctx0" brushRef="#br1" timeOffset="-120890.19">8168 15955 522 0,'0'-18'30'16,"0"-1"-15"-16,-7-1-5 16,-2-2 14-16,-4 3 3 0,-4-2-9 15,-5-1-13-15,-5 1 0 16,-9-3-5-16,-7 4 4 16,-4 0-1-16,-12-2-3 15,-4 2 5-15,-10 1-1 16,-5-2 2-16,-7 1-2 15,-5 0 0-15,-8-1 3 0,-2 1-2 16,-8-1-3-16,2-2 3 16,-3 1-4-16,-1 1 1 15,-5 1 0-15,1 4-3 16,-7 2 2-16,3 1-1 16,-10 4-2-16,3 4 1 0,-6 3 2 15,-3 2 1-15,0 0-4 16,-3 5 0-16,-1 6 1 15,-4 4 2-15,4 3-1 16,-1-2 0-16,3 5-1 16,4 2 1-16,2-1 0 15,7 2 2-15,7 3-3 0,6 2 0 16,7 3 1-16,5 6 1 16,9 3-2-16,3 5 1 15,4 8-1-15,7 0 1 16,5 6 0-16,3 0 0 0,10 4-1 15,5-2 1-15,9-3-1 16,5-3 1-16,9-5 1 16,8-2-1-16,7-3 1 15,3-4-1-15,10-2 0 16,1 1-2-16,7-2 2 16,10 2-1-16,8 2 0 0,7 2 1 15,10 0 1-15,8-5-3 16,8 3 2-16,5-2-1 15,8-7 1-15,10-2 1 16,6-6 1-16,6-5-3 16,7-5 1-16,7-3 1 15,7-5 2-15,3 1-2 0,5-3 1 16,4-1 0-16,3-1-2 16,4-1-1-16,5-3 1 15,3 0 2-15,0 0-1 16,6 0 0-16,1-7-1 0,-1-1 1 15,4-4-1-15,-8 2 0 16,5-3 0-16,-4-3 0 16,-5 0-9-16,0 0 13 15,-7-2-3-15,3 0 1 16,-5 0-3-16,-5-1 0 0,1-5 2 16,-6 3-1-16,-7 0 0 15,-3-5 0-15,-6 2-1 16,-11-3-1-16,-3-2-1 15,-7-1 4-15,-10 2-2 16,-4-1 2-16,-11-2 0 16,-5 1 0-16,-8-4-1 0,-7 1 1 15,-10 1 0-15,-10-8 4 16,-7-1 4-16,-11-6 6 16,-15-4 3-16,-22-2-4 15,-21-2-13-15,-28-1 0 16,-25 10-3-16,-33 3-26 0,-26 11-43 15,-26 3-65-15,-20 10-257 16</inkml:trace>
  <inkml:trace contextRef="#ctx0" brushRef="#br1" timeOffset="-119940.19">3916 16807 472 0,'-7'0'68'0,"3"0"-14"16,4 0 7-16,0 0-11 15,0 0-21-15,12-1-8 16,5-3-2-16,5-3 0 16,4 2-6-16,6-4-6 0,-1 0-3 15,4 0-1-15,-5 2-3 16,1 0 1-16,-9 3 0 15,0 0-6-15,-5 3-15 16,-8 1-18-16,-9 0-19 16,0 0 10-16,-13 7 19 15,-10 3-3-15,-9 3-10 0,-7 0 1 16,-2-3 27-16,-1 3 16 16,0-2 8-16,6-3 18 15,7 2 4-15,10-5 1 16,6 2 2-16,9-3 11 15,4-4-16-15,11 0-18 16,11 0 10-16,8 0 15 0,6-10-18 16,6 2-15-16,-1-1 7 15,-2-2-6-15,-3 4-10 16,-6 5 8-16,-8-1-44 16,-5-5-105-16,-5-6-140 0</inkml:trace>
  <inkml:trace contextRef="#ctx0" brushRef="#br1" timeOffset="-117750.19">6003 16644 539 0,'-9'1'64'16,"-3"-1"-11"-16,12 0-3 0,0 0-17 15,7 0-23-15,3 0-10 16,7 0 1-16,9-1 0 16,3-5 0-16,5-1-1 15,2 0 2-15,-2-2-4 0,-1 0-39 16,-5 0-7-16,-7 2-5 15,-8 3-11-15,-11 4-14 16,-4 0-35-16,-16 4-72 16</inkml:trace>
  <inkml:trace contextRef="#ctx0" brushRef="#br1" timeOffset="-117630.19">6118 16640 129 0,'-29'12'177'0,"5"-1"-51"0,10-4-44 16,7 2-18-16,7-3-15 15,9-6-28-15,16 0 2 16,11 0 7-16,10-8-13 15,9-2-12-15,2-3-7 16,3-1-101-16,-6-4-169 0</inkml:trace>
</inkml:ink>
</file>

<file path=ppt/ink/ink2.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17973E-43" units="1/dev"/>
        </inkml:channelProperties>
      </inkml:inkSource>
      <inkml:timestamp xml:id="ts0" timeString="2022-09-12T14:22:31.9920000"/>
    </inkml:context>
    <inkml:brush xml:id="br0">
      <inkml:brushProperty name="width" value="0.09086" units="cm"/>
      <inkml:brushProperty name="height" value="0.09086" units="cm"/>
      <inkml:brushProperty name="color" value="#FF0000"/>
    </inkml:brush>
  </inkml:definitions>
  <inkml:trace contextRef="#ctx0" brushRef="#br0">5056 8473 14046,'9'0'639,"0"0"0,1-1-335,-1-2 1,1 2-43,3-2 1,-2 2-19,5 1 0,-4 0-76,4 0 0,3 0 46,6 0 0,-1 1-120,1 2 1,3-1-77,3 4 1,4-3 108,-1 3 0,1-3-71,-1 4 1,-2-5 75,-4 1 0,1-2-49,2-1 1,1 0 29,3 0 0,1 0-9,-2 0 1,3 0-28,3 0 0,-1 0-125,1 0 1,-5 0 97,-1 0 1,1 0 33,2 0 1,3 0-94,1 0 1,4 0 95,2 0 1,-3 1-125,6 2 1,-12-2 87,2 2 1,-2-2 49,2-1 0,3 0-45,7 0 0,-3 0 149,-1 0 1,-1-3-189,-8 0 0,4 0 60,-7 3 1,4 3-125,-7 0 0,7 1 84,-1-1 1,6-1-5,-3 5 0,0-5 12,-2 1 1,-5 1-109,-2-1 0,1 1 32,-1-1 0,4-2-19,-1 2 1,2 1 254,2 0 1,2-1-75,0-3 1,-4 0 61,-4 0 1,-5 0-80,-2 0 1,1 0 49,-4 0 1,0 0-64,-4 0 1,5 0 128,2 0 0,2-3-176,1-1 1,-4 1-149,1 3 0,-4-3 7,1 0 0,-4 0-49,-2 3 0,-3-1-2402,-3-2 1864,-5 2 1,2-1 673,-4 8 0,0 0 0,-3 8 0</inkml:trace>
</inkml:ink>
</file>

<file path=ppt/ink/ink2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8:55:46.4730000"/>
    </inkml:context>
    <inkml:brush xml:id="br0">
      <inkml:brushProperty name="width" value="0.05292" units="cm"/>
      <inkml:brushProperty name="height" value="0.05292" units="cm"/>
      <inkml:brushProperty name="color" value="#002060"/>
    </inkml:brush>
  </inkml:definitions>
  <inkml:trace contextRef="#ctx0" brushRef="#br0">3288 6861 320 0,'-17'0'66'16,"3"0"-30"-16,-1 0 27 15,5 0-11-15,1 0-14 0,4 0-11 16,0 0-1-16,4-1 2 15,1 1-7-15,0 0-12 16,0 0-9-16,1 1-4 16,9 6 6-16,2-1 4 15,7 1 3-15,1 0 4 0,6-1-3 16,3 1-4-16,3-4-1 16,4 3 1-16,4-3-3 15,3-1-1-15,7 0 0 16,3-1 0-16,1-1-1 0,6 0 0 15,-3 4-1-15,3-4 1 16,-1 0 0 0,0 0 0-16,6 0-2 0,-2 0 1 15,3 2 0-15,-1-8 1 16,3 3-1-16,-1-2 0 16,-4-2 0-16,-2 1 1 0,0-1 1 15,-3 0-1-15,0-2 1 16,-2 3-2-16,1-2 0 15,-1 1 1-15,-2 1-2 16,1 1 3-16,1-1-2 16,-2 1 1-16,0 2 1 0,-1-3 1 15,1 2 0-15,0 0-2 16,-3 0 0-16,-1 0 0 16,2 1 0-16,1 1-1 15,-4-2 1-15,5 3 1 16,0-1-1-16,1 0 1 15,-1 2-1-15,1 0 0 0,0-2 0 16,3 4-1-16,-5-2 1 16,1 0 0-16,0 0-1 15,-1 0 0-15,-5 0 0 16,-1 0-1-16,1 0 2 16,1 0-1-16,-1 0 0 0,2 0 0 15,1 0-1-15,-3 0 2 16,-3 0-1-16,0 0 1 15,-3 0-2-15,-3 0 3 16,-3 0-3-16,-1 0 1 0,-1 0 0 16,-1 0 0-16,-1 0 0 15,-2 0 1-15,1 0-1 16,-4 0 0-16,0 2 0 16,-2-2 0-16,1 2 1 15,-7-1 3-15,3-1-1 16,0 2 4-16,-5 0 0 15,0-2-2-15,-2 0 0 0,0 0-2 16,-3 0 2-16,0 0 1 16,-2 0-4-16,-3 0-1 15,0 0-1-15,1-2-2 16,-5-1-23-16,-3-8-46 16,0-3-87-16</inkml:trace>
  <inkml:trace contextRef="#ctx0" brushRef="#br0" timeOffset="4767.02">11883 6778 110 0,'-3'0'178'16,"0"0"-135"-16,1 0 22 16,0 0-3-16,2 0-15 15,0 0-21-15,0 0-2 16,0 0-7-16,0 0-9 0,7 0-5 16,2 0 1-16,6 7 3 15,0-2 1-15,11 2 0 16,2 0-1-16,8 0 3 15,5-3-1-15,10-1 4 16,6-3 0-16,10 0-1 16,2 0-3-16,9-3-1 0,-1-2-1 15,4 3-3-15,-2-2 2 16,-2 4 0-16,1 0-1 16,-3 0-1-16,0 0-1 15,2 0 1-15,-2 2 2 0,5-2 3 16,1 0-4-16,-4 0 2 15,-1 0-1-15,-1 0 0 16,-2 0-3-16,-2 0-1 16,-2 0-2-16,1 0 1 15,0 0 0-15,4 2-1 0,1-2 0 16,1 0 0-16,-3 0 0 16,0 0 1-16,-5 0-1 15,0 0 1-15,0 0-1 16,0 0 0-16,-4-4 1 15,2 1 1-15,0-1 0 16,1 3 2-16,-1-3-1 16,2 4-1-16,-2-2 1 0,3 1-1 15,-3 1 3-15,3 0-2 16,0 0 0-16,6 0 0 0,-1 0 1 16,2 0-2-16,5 0 0 0,3 3 0 15,-1-1 0 1,1 0 0-16,2-1-2 0,1-1 1 15,1 2 0-15,0-2 0 16,4 0 0-16,-1 0 0 16,-1 0-1-16,-5 0 1 0,4 0-1 15,-3 0 0-15,-1 0 0 16,1 0 0-16,-1-3 0 16,3 1-1-16,-1-2 2 15,-1 2-1-15,-1-3 1 16,-1 1-1-16,0 1-1 0,3-1 2 15,-3 0-2-15,0 1 1 16,2 0 1-16,-1 1-1 16,0-2 0-16,-3 2 1 15,-1-1-1-15,2 3-1 16,-5-2 1-16,2 0 0 0,0 2 0 16,-1-3 1-16,-4 3-2 15,3-2 2-15,-3 0-2 16,-3 0 1-16,0-1 1 15,-4-1-1-15,0 1 0 16,-5-1 0-16,4 1 0 0,-4 0 0 16,-2 0 0-16,-5 0 0 31,6 1 0-31,-5 1 0 16,1-4 1-16,1 1-1 15,-1 1 0-15,-4 2 0 0,2-3 0 0,-3 2 0 16,-1 1 1-16,-1 0-2 15,-3-2 2-15,-1 2-1 16,-4-2 0-16,-2 1 1 0,-1 1-1 16,-6 1 0-1,0-2 0-15,-4 2 0 0,-3 0 0 16,-1 0 0-16,-4 0 0 16,-3 0 0-16,-4 0 0 15,0 0 0-15,-3 0 0 16,1 0 1-16,-2 0 0 0,-1 0-1 15,2 0 1-15,-2 2-1 16,-1-2 0-16,2 1 1 16,-4-1-1-16,0 0 0 15,-2 0 0-15,0 0-1 0,-5 0-12 16,0-5-40-16,-3-9-81 16,-6-7-228-16</inkml:trace>
  <inkml:trace contextRef="#ctx0" brushRef="#br0" timeOffset="16536.76">19330 7318 144 0,'-1'-12'25'16,"-5"-1"8"-16,5-1 133 15,-4 0-95-15,4-4-2 16,-1 2-1-16,2 2 6 16,0 1-17-16,0 2-14 0,0 8-9 31,0-1-12-31,0 4-8 16,0 5-12-16,2 13-6 0,-1 9 4 15,-1 5 2-15,2 6-1 16,1 1 1-16,-2-2 0 15,-1-1-2-15,0-3 0 16,2-9 0-16,-2-6 1 16,2-5-1-16,-2-8 0 15,2-3 2-15,-1-2 4 0,8-11 3 16,0-5-2-16,4-2-5 16,4-3-2-16,7-1 0 15,3 6-1-15,0 8 0 16,4 2-2-16,-3 6 1 15,-2 4 0-15,-5 10-1 0,-5 4 0 16,-9 5-6-16,-7 2-2 16,0-2 1-16,-12 0 2 15,-10-3 3-15,-3-4-1 16,-1-6 2-16,2-6 3 16,1-4 0-16,6 0-10 0,6-14-18 15,11-4-25-15,0-5-48 16,16-2-71-16,6 0-230 15</inkml:trace>
  <inkml:trace contextRef="#ctx0" brushRef="#br0" timeOffset="16724.21">19646 7384 544 0,'2'0'63'15,"1"0"-25"-15,1 0-3 16,6 2-11-16,0 7-13 0,0 0-7 15,4 1-3-15,-4 3-1 16,2-2-2-16,-6 3-21 16,-4-5-34-16,-2-4-43 15,-2-5-67-15</inkml:trace>
  <inkml:trace contextRef="#ctx0" brushRef="#br0" timeOffset="16849.16">19631 7238 426 0,'12'-3'29'0,"2"-8"-25"16,4 11 4-16,2 0-8 15,-1 11-64-15,0 1-161 16</inkml:trace>
  <inkml:trace contextRef="#ctx0" brushRef="#br0" timeOffset="17154.97">19831 7336 548 0,'4'4'19'16,"1"-1"-12"-16,5 6 28 15,-2 2-4-15,1 3-24 16,-2-1-6-16,-3 3-1 0,0-8-10 16,-4 2-11-16,0-7 12 0,0-3 8 15,0-3 6-15,0-10-1 16,3-5 2-16,4-1 11 15,0-1 6-15,8 4-6 0,-1 3-3 16,3 5-6-16,0 4-5 16,3 4 0-16,2 0 0 15,-1 9-3-15,-1 5 0 16,0 2 1-16,-3 4-4 16,-2-1-21-16,-3-1-33 0,5-2-29 15,-5-7-53-15,2-5-143 16</inkml:trace>
  <inkml:trace contextRef="#ctx0" brushRef="#br0" timeOffset="18066.4">20347 7327 311 0,'0'-10'212'0,"-4"0"-158"16,-11 4-10-16,-2 4-27 15,-5 2-6-15,-1 0-9 16,1 5-1-16,1 8-1 15,8-1-2-15,8 2-1 0,5-1-1 16,1-2-10-16,14-1-2 16,4-3-1-16,5-1-10 15,-1-6-1-15,-1 0 1 16,-3 0 4-16,0 0 2 16,-7-2 13-16,-5 0 8 0,-1 0 3 15,-4 2 13-15,1 0-2 16,-1 0-1-16,3 0 1 15,4 4 3-15,2 1-5 16,5-1 0-16,4 0-1 16,4-4-3-16,0 0-5 15,3-2-2-15,-2-9-1 16,-1 0-2-16,-7-5 0 0,-2 0 0 16,-6-4 3-16,-4 1 2 15,-3-1 7-15,-2 2 4 16,0 4 3-16,0 3-6 15,-4 3-2 1,1 6-7-16,1 2-3 16,0 0-1-16,2 7-4 15,0 4 4-15,4 5-1 0,5-2-7 16,0 4-6-16,-2-2 5 16,0 2 4-16,0-4 4 15,-2 0 2-15,-4-1 1 0,3-5 0 16,1 1 0-16,0-5 0 15,4-2 0-15,6-2 1 16,2 0-9-16,5-6-26 16,0-6-6-16,-3-2-2 15,-1-4 11-15,-3 2 24 0,-3 2 8 16,-5-1 16-16,-3 4 12 16,-1 6 8-16,-3 4-9 15,0 1-14-15,0 0-8 16,2 3-6-16,3 4 2 15,3 4-1-15,6 1 1 0,1-5-1 0,7 1 0 16,-3-7-2-16,1-1-10 0,-2 0 2 16,-4-5 1-16,-1-2 4 15,-5-6 5-15,-2 1 3 16,-2 3 17-16,-2 0 12 31,-1 2 2-31,1 5-5 0,0 0-9 16,0 2-10-16,-1 4-10 15,5 9-3-15,2 6 3 16,-2 10-1-16,3 3 1 16,2 7 1-16,-2 4-1 15,-2-1 0-15,-3-2 1 0,-1-10-15 16,-3-8 3 0,0-14 8-16,0-8 3 15,0-3 18-15,0-17-2 0,0-7-9 16,4-5 1-16,11-3-4 15,8 1-4-15,13 3-19 16,8 3-59-16,10 1-94 16</inkml:trace>
  <inkml:trace contextRef="#ctx0" brushRef="#br0" timeOffset="18660.02">19551 7750 364 0,'-7'2'96'16,"5"-2"-74"-16,2 0 29 0,9 0-26 15,13 0 17-15,8 0-3 16,11 0-4-16,14 0-10 16,6-2-8-16,12 0-3 15,6 2-1-15,9 0-6 16,4 0-2-16,5 0-3 0,1 0 0 15,1 0 1-15,-2 0-5 16,-4 0 3-16,-6 0-1 16,-8 2 1-16,-11-6-2 15,-9 0 1-15,-11-2-1 16,-8 1 1-16,-11-1 1 16,-10 1-1-16,-5-2 2 0,-9 1 0 15,-4 2-3-15,-1-1-24 16,0-2-61-16,-6-5-128 15</inkml:trace>
  <inkml:trace contextRef="#ctx0" brushRef="#br0" timeOffset="23780.66">20530 8140 258 0,'3'-1'115'0,"-3"-3"-87"15,0 2 26-15,0 1-6 0,0-1-15 16,0 0-16-16,0 0-1 31,0 2 2-31,-3-1-1 0,-4 1-2 16,-4 0-2-16,-2 0 4 15,-5 0-2-15,2 7-1 16,-4 1-3-16,2 2-1 16,2 2 1-16,-2 2 0 15,8 0-4-15,3 3-3 0,3 0-2 16,4-1-1-16,0 2 0 0,4 1-1 16,6 0 2-16,5-3-2 0,-1-2 0 15,2 0 1-15,0-3-1 16,2-2 1-16,0-2-1 15,-2-3 0-15,0-1 2 16,2-1-1-16,-2-2 1 16,2 0 0-16,1 0 0 0,-2-5 1 15,0-2 0-15,2-4 1 16,-1-2-1-16,2 0 2 16,-4-2-1-16,-1 0 1 15,-1 0 3-15,-4-2 3 16,-2-1 0-16,-3 1-3 15,-5 1-1-15,0-4-2 0,0 2-1 16,-6 0 0-16,-8 0-3 16,-3 4-1-16,-1 2 1 15,-6 1-2-15,0 0 0 16,0 5-1-16,1 5-3 0,1 1-21 16,4 0-28-16,5 1-47 15,6 5-92-15</inkml:trace>
  <inkml:trace contextRef="#ctx0" brushRef="#br0" timeOffset="31075.1">20291 8688 100 0,'0'-3'65'0,"0"1"-65"0,0 0 14 16,0-2 26-16,0 3 31 15,-2-3-31-15,0 2 5 16,2 1 1-16,-3-3 3 16,3 0-5-16,-2 1-1 15,0-1 3-15,2 3-2 0,-1 1-4 0,1-2-8 16,0 2-4-16,0 0-8 16,0 0-10-16,0 0-4 15,0 3-3-15,0 6-1 16,0 4 6-16,0 3 1 0,1 5 1 15,3 1-3-15,-1 1 1 16,1 2-1-16,1-2 0 16,0 2 0-16,-1-2-4 15,0 0 1-15,0-1-2 16,-1-4 0-16,1-1-1 16,-4-4 0-16,1 0 0 0,-1-6-1 15,2 0-5-15,0-4-27 16,1-3-26-16,4 0-21 15,3-2-32-15,0-8-53 16,1-6-175-16</inkml:trace>
  <inkml:trace contextRef="#ctx0" brushRef="#br0" timeOffset="31543.71">20595 8669 261 0,'3'-8'107'0,"-3"3"-42"15,0 3 12-15,0-1-22 16,0 3-9-16,0-2-13 15,0 2-6-15,3 0-8 16,-1 0-4-16,0 5-1 16,1 4 5-16,-1 4-4 0,0 3-4 15,0 2 0-15,0 3-2 16,-2 2-3-16,0-2-1 16,0 6 1-16,0-4-1 15,0 2 0-15,-4-1-2 0,2 1 1 16,2-4 1-16,0 1-3 15,0-4 1-15,0-3-1 16,0-2 0-16,2-2 0 16,4-4-1-16,-4-3-1 15,0-3 2-15,-1-1-1 16,1 0 1-16,0 0-1 0,0 0-9 16,-1-7-23-16,4-4-39 15,-3 0-43-15,5-3-91 16</inkml:trace>
  <inkml:trace contextRef="#ctx0" brushRef="#br0" timeOffset="35839.9">20128 9438 490 0,'-4'-6'78'16,"4"-5"-46"-16,-1 6 23 0,1 3-9 16,0 2-11-16,0 0-26 15,1 12-8-15,5 5 4 16,0 4 7-16,1 3 2 0,2 4-1 16,1 2-3-16,-3-1-4 15,0-3-2-15,0 1-3 16,-1-2 0-16,-3-2-1 0,1-5 0 15,-2-2-13-15,1-4-22 16,-1-4-23-16,3-6-24 16,3-2-25-16,2-7-51 15</inkml:trace>
  <inkml:trace contextRef="#ctx0" brushRef="#br0" timeOffset="36153.55">20425 9478 445 0,'2'-9'66'16,"2"-2"-35"-16,-2 4 24 15,3 4-6-15,1 1-8 16,-1 2-24-16,2 0-8 16,-1 5 4-16,-1 7 2 0,2 1-1 15,-2 4 1-15,-1 0 0 16,-1 5 0-16,2-1-3 15,-2 2-2-15,-1 2-2 16,3 0-4-16,-3 2-2 0,3-2 0 16,-3-3-2-16,3-3 0 15,0-5-10-15,3-5-20 16,1-1-25-16,-2-8-27 16,4 0-34-16,-2-11-45 15,3-9-223-15</inkml:trace>
  <inkml:trace contextRef="#ctx0" brushRef="#br0" timeOffset="36607.9">20808 9469 393 0,'2'-8'50'0,"-2"-2"9"16,0 3-3-16,0 1 1 16,-5 2-26-16,-1 2-15 15,-3 2-8-15,2 0 0 16,-2 7-3-16,0 5-2 16,0 5-1-16,0 3-1 0,4 2 1 15,2 1 0-15,3 2-1 16,0-1-1-16,0-3 1 15,5 1-1-15,7-3 1 16,6-5-1-16,1-1 0 16,3-4-3-16,4-2 0 15,-3-5-2-15,1-2 2 16,-2 0 1-16,-2-4 1 0,0-6 1 16,-6-3 1-16,-3-3-1 15,-1-4 2-15,-5 1 4 16,-5-6 3-16,0 0 0 0,-5 1-2 15,-12 4-3-15,-5-3-4 16,-5 8-1-16,1 4-6 16,-9 4-26-16,3 5-58 15,1-2-102-15</inkml:trace>
  <inkml:trace contextRef="#ctx0" brushRef="#br0" timeOffset="43191.27">20219 10243 472 0,'0'-15'56'0,"0"0"5"16,0 3 1-16,2 3-10 15,0 2-21-15,0 3-10 0,-1 4-8 16,-1 0-5-16,2 11-8 16,0 5 1-16,1 4 5 15,1 5-1-15,1 1-1 16,-1 1-3-16,-2 0 0 0,3 0-1 16,-3-1 0-16,2 1-8 15,-1-5-27-15,4-1-15 16,1-5-21-1,2-8-26-15,4-5-60 16,3-3-196-16</inkml:trace>
  <inkml:trace contextRef="#ctx0" brushRef="#br0" timeOffset="43550.56">20551 10276 482 0,'0'-15'36'0,"0"7"2"16,-4-2 20-16,-3 7-16 16,0 3-19-16,1 0-18 0,-6 3-6 15,5 9 1-15,0 3-1 16,2 3 0-16,3 2 0 16,2 0 0-16,0-2 1 15,5-1 0-15,6-1-1 16,2-3 1-16,4-5-1 0,4-2 1 15,-1-6-1-15,2 0-1 16,-2-1 0-16,-1-12-1 16,-2-1 2-16,-3-6 1 15,-6 2 1-15,-5-4 2 16,-3 1-1-16,0 2-2 16,-11 1-1-16,-3 4-10 0,-1 4-17 15,3 5-8-15,3 3-1 16,8 2-35-16,1 0-30 15,8 2-79-15</inkml:trace>
  <inkml:trace contextRef="#ctx0" brushRef="#br0" timeOffset="43892.55">20922 10231 287 0,'7'-5'124'0,"-6"-4"-61"0,-1 2 18 16,0 2-25-16,-8 1-16 15,-2 4-27-15,0 0-8 16,-5 2-3-16,1 8-2 16,1 5 1-16,4 0-1 15,5 5-1-15,1 0 1 16,3 0 0-16,7-1 0 0,8-1-1 16,2 0 0-16,5-6 1 15,0-3 0-15,2-3-1 16,0-6 0-16,-4 0-1 15,-3-2 2-15,0-11 0 16,-8-2 2-16,-4-4 1 0,-5-2 0 16,0-1 1-16,-5 2-1 0,-9-2-2 15,-3 4-4-15,3 3-11 0,3 5-14 16,4 5-13-16,7 1-26 16,0 4-52-16,11 0-167 15</inkml:trace>
  <inkml:trace contextRef="#ctx0" brushRef="#br0" timeOffset="44204.6">21268 10131 422 0,'0'-7'120'31,"0"0"-73"-31,0 1 27 16,0 3-27-16,0 1-6 15,2 2-28-15,0 0-8 16,1 0-1-16,0 0 2 16,1 5 3-16,3 5 3 0,-1 0-1 15,1 5-1-15,2 2-1 0,-2 3-3 0,-4 3-2 16,3 2-1-16,-2 2-2 16,-1 0 0-16,-3-1 0 0,2 1-1 15,-2-5 0-15,4-1-3 16,-3-5-17-1,4-2-23 1,1-8-26-16,-2-6-39 0,1 0-119 0</inkml:trace>
  <inkml:trace contextRef="#ctx0" brushRef="#br0" timeOffset="45201.08">20179 10925 507 0,'2'-7'51'0,"-2"0"3"0,2 1 3 32,0 5-12-32,-2 1-18 0,2 0-18 15,0 8-8-15,1 6 2 16,1 6 4-16,-1 5 2 16,1 3-1-16,3 3-4 15,-1 0-4-15,-1 1 1 16,0-4-1-16,1 0-10 0,1-2-25 15,0-5-15-15,2-5-24 0,2-7-12 16,2-7-37-16,-1-2-97 16</inkml:trace>
  <inkml:trace contextRef="#ctx0" brushRef="#br0" timeOffset="45450.89">20465 10902 500 0,'2'-4'46'16,"-2"-12"15"-16,0 13-2 0,0 0-11 16,0 3-24-16,2 3-23 15,3 7-4-15,0 6 7 16,2 5 1-16,3 2-1 16,0 3-2-16,-3-2 0 15,0 3-2-15,1-4 0 16,-4 1-2-16,-1-1-20 0,-1-3-20 15,-2-6-24-15,2-3-22 16,-1-8-48-16,3-3-165 16</inkml:trace>
  <inkml:trace contextRef="#ctx0" brushRef="#br0" timeOffset="45888.21">20822 10948 363 0,'0'-9'64'16,"0"2"-18"-16,-2 4 19 0,-5-3-20 16,1 4-11-16,-2 2-24 15,-3 0-9-15,1 9 1 0,-3 5 3 16,2 3-2-16,2 0-1 15,3 4 2-15,1 1-2 16,5-2-1-16,2 0 0 16,9-1 0-16,3-1-1 15,6-4 1-15,0-3-1 0,1-4 0 16,4-4-3-16,-1-3-1 16,0 0-1-16,-3-7 2 15,0-5 3-15,-1-6 0 16,-9-5 1-16,-1-4 2 15,-6 0 7-15,-4-1 1 16,0 1-2-16,-9 2-3 0,-5 5-4 16,-6 6-4-16,2 5-9 15,2 7-18-15,7 2-12 16,3 4-24-16,6 6-51 16,5 3-61-16</inkml:trace>
  <inkml:trace contextRef="#ctx0" brushRef="#br0" timeOffset="46231.88">21210 10912 430 0,'4'-12'54'16,"-2"-1"6"-16,-1 5 2 16,-1 2-10-1,0 4-23-15,0 2-16 0,0 0-13 16,-5 9-2-16,2 9 0 15,-3 3 1-15,2 6 1 0,4 0-1 16,0-1 1-16,0-2-1 16,8-4-6-16,2-5 1 15,3-4 1-15,0-5 3 16,1-5 1-16,2-1 1 16,0 0 2-16,1-8-1 15,-4-7 0-15,-3-2 0 0,-3-3 1 16,-3-5 1-16,-4-2 1 15,0 0-1-15,-11 2-3 16,-6 2 0-16,0 7-2 16,-5 4-15-16,0 8-29 0,-3 1-43 15,8 1-64-15</inkml:trace>
  <inkml:trace contextRef="#ctx0" brushRef="#br0" timeOffset="47589.6">21503 8078 452 0,'-7'2'20'0,"3"-2"5"16,4 0 6-16,5 0-10 15,14 0 5-15,3 0 4 16,12 0-6-16,5-4-6 15,7-1-2-15,6-1 0 0,4 1-6 32,4-2-6-32,1 2-4 0,-2-1 0 15,-1 0 0-15,-5 2 0 16,-4 0-3-16,-7-3-13 16,-9 1-14-16,-8-1-15 15,-10 1-15-15,-10-6 3 16,-5 2 21-16,-5-2 24 0,-8-2 18 15,-3 3 25-15,-1 0 21 16,7 4 7-16,0 2-9 16,7 3-11-16,3 2-17 15,0 0-17-15,11 2-8 16,5 8 3-16,1 5 2 16,2 2-1-16,-6 6-1 15,-5 2 0-15,-8 4-2 0,-6-3 0 16,-15 1-19-16,-4-2-12 15,-4-3 7-15,-3-7 7 16,6-4-15-16,6-5-34 0,5-6-48 16,11 0-136-16</inkml:trace>
  <inkml:trace contextRef="#ctx0" brushRef="#br0" timeOffset="47910.21">22660 7954 486 0,'-14'-15'39'0,"2"1"-15"15,-3 5 37-15,0 3-9 16,2 6-20-16,4 4-22 16,0 12-9-16,4 6 0 15,1 6 1-15,4 4-1 16,0 4-1-16,6-2 0 0,6-6 0 15,4-6 0-15,5-7 0 16,-1-8 0 0,1-7 3-16,2-1 0 0,-2-12 0 0,-4-8 1 15,-5-2 0-15,-1-4-2 16,-9-3 0-16,-2 3-4 16,-5 0-21-16,-10 0-31 15,-5 2-57-15,-3 0-120 0</inkml:trace>
  <inkml:trace contextRef="#ctx0" brushRef="#br0" timeOffset="48952.49">22627 7051 279 0,'0'-8'157'0,"0"1"-111"16,-8 0 24-16,-9 0-17 0,-3 5-30 15,-1 2-8-15,-6 0-4 16,2 11-7-16,1 1-4 0,5 6 0 16,6 4-1-16,8-4-1 15,5 1-1-15,5-3-4 16,10-5-7-16,5-6 5 16,4-5 3-16,3-3 2 15,-3-13 1-15,-3-9 1 16,-1-4 0-16,-5-7 2 0,-5-3 1 15,-5-4 3-15,-5 3 9 16,0-2 1-16,0 9 4 16,-7 4 3-16,-1 8 4 15,0 6-7-15,1 12-8 16,0 3-6-16,5 10-6 0,2 10-1 16,0 7 2-16,2 3 1 15,12 8-1-15,4-1 1 16,4 2-20-16,2-1-13 15,0-4-24-15,-1-4-31 0,-1-10-53 16,-6-8-154-16</inkml:trace>
  <inkml:trace contextRef="#ctx0" brushRef="#br0" timeOffset="49220.21">22794 7056 447 0,'-2'-11'73'0,"2"1"-47"16,2-3 22-16,11 1-29 15,1-1-13-15,8 1-6 16,-3-2 0-16,-3 3 1 16,-2 0-1-16,-4 2 1 0,-6 5 1 15,-4 1 3-15,0 3 3 16,-11 0-3-16,-2 7-5 16,-1 6 0-16,-1 2 0 15,5 5 0-15,5 0-2 16,5 1 0-16,1-5 1 0,15 0-8 15,6-5-15-15,10-5-13 16,2-6-19-16,0-2-34 16,2-11-37-16,1-5-98 15</inkml:trace>
  <inkml:trace contextRef="#ctx0" brushRef="#br0" timeOffset="49391.96">23165 6904 201 0,'0'-16'140'15,"-3"6"-58"-15,-11 4-16 16,1 6-24-16,-3 0-20 15,3 7-10-15,3 10-6 16,3 4-4-16,7 2-2 0,0 0-1 16,7 4 1-1,9-7-11-15,7-1-15 16,1-7-13-16,4-4-14 0,1-8-11 16,-2 0-32-16,0-6-39 15</inkml:trace>
  <inkml:trace contextRef="#ctx0" brushRef="#br0" timeOffset="49516.92">23362 6961 172 0,'7'-14'134'0,"0"5"-36"16,-4 4 1-16,-1 3-34 16,0 2-30-16,-1 0-27 15,4 9-7-15,2 4 0 0,0 1 0 16,1 0-1-16,0-2-28 16,-4-4-35-16,-2-6-73 15</inkml:trace>
  <inkml:trace contextRef="#ctx0" brushRef="#br0" timeOffset="49657.52">23316 6811 455 0,'6'-10'12'0,"10"5"-11"0,4 5 12 16,6 0-11-16,3 5-19 15,-3 4-84-15,-1 3-242 0</inkml:trace>
  <inkml:trace contextRef="#ctx0" brushRef="#br0" timeOffset="50120.52">23532 6865 505 0,'5'-4'54'0,"3"1"-7"16,4 3 1-16,3 0-22 16,2 5-16-16,0 6-6 15,0 5-2-15,-3 0-2 16,-6 4 1-16,-6-6-5 15,-2-1-22-15,0-3-11 16,-9-6 26-16,-2-4 10 0,4 0 2 16,0-13-1-16,2-3 3 15,5-4 8-15,0 3 10 16,7-5 0-16,5 6-12 16,6 2-8-16,2 5-2 15,1 7 0-15,3 2 1 0,-4 4-1 16,-3 7 0-16,-3 7 1 15,-6 1-1-15,-6 1 1 16,-2 1 0-16,-2-5-1 16,-6-3 1-16,-4-8-2 15,3-5 5-15,6-2 6 0,3-10 5 16,0-6-2-16,5-5 1 16,10 1 4-1,2-1 1 1,0 4-5-16,4 1-9 0,-1 5-4 15,0 6-1-15,-1 5 0 0,0 2-1 16,-5 8-3-16,2 7-20 16,-4 5-11-16,3 2-14 15,-1 1-27-15,1-4-32 16,4-1-67-16,3-9-119 16</inkml:trace>
  <inkml:trace contextRef="#ctx0" brushRef="#br0" timeOffset="50604.78">24191 6842 376 0,'0'-21'74'0,"0"1"13"0,-6 8-20 16,-8 6-42-16,-2 6-18 15,-2 2-6-15,2 14-1 16,4 5-2-16,1 4 0 16,7-1-4-16,4-1-14 15,0-6-11-15,8-2 6 16,2-10-1-16,2-5 0 0,5 0 10 15,-5-9 12-15,3-9 2 16,-5 0 2-16,2-1 4 16,-4-1 27-16,-1 4 3 15,0 3-13-15,0 3-4 16,-4 5-5-16,6 5-5 0,-2 0-6 16,3 12-1-16,5 4 1 15,-1 4-1-15,3 1 0 16,-4-3 0-16,4-2-8 15,-5-9-22-15,0-7 1 16,-5 0 22-16,-2-16 2 16,-3-7-29-16,-2-5-19 15,0-8 41-15,-7 0 26 0,0 1 33 16,-1 0-1-16,1 2-5 16,2 6-7-16,1 7-2 15,4 6 3-15,0 7-20 16,0 7-13-16,5 3-4 0,6 12 1 15,-2 8 1-15,0 9 1 16,1 9-2-16,-2 7 1 16,-2 5-20-16,-6 5-56 15,0-5-73-15,-4-3-163 0</inkml:trace>
  <inkml:trace contextRef="#ctx0" brushRef="#br0" timeOffset="51031.56">22685 7236 474 0,'-17'4'67'15,"17"-4"-57"-15,5 0 43 16,22-5-30-16,17-3 8 0,14 1-3 16,15-2-5-16,17 2-5 15,8 0-3-15,8 0-3 16,7 0-6-16,6-2-2 15,-2 2-5-15,3-4 2 16,-5 2 0-16,-5 0-2 0,-7 0 0 16,-8-2-3-16,-10 3-8 15,-9 1-1-15,-8 1-5 16,-14 2-4-16,-13 1-11 16,-12 1-38-16,-13-3-76 15,-16-2-242-15</inkml:trace>
  <inkml:trace contextRef="#ctx0" brushRef="#br0" timeOffset="52020.59">21821 8774 257 0,'-16'-2'56'16,"2"2"11"-16,2 0-3 16,5 0-4-16,4 0-17 15,3 0-6-15,0 0-19 16,15 0 2-16,12 0 22 0,12 0-8 16,11 0-12-16,11 0-10 15,5-2-8-15,6-1-1 16,0-3-3-16,-1-1 1 15,-3-2-6-15,-10 1-14 16,-9-3-4-16,-13 0-8 0,-14-1-4 16,-10 1 8-16,-12-4 15 15,-2 5 11-15,-14-3 0 16,-2 2 9-16,1 5 10 16,0 0 13-16,7 2 2 15,2 4-9-15,8 0-12 16,0 4-14-16,14 8 1 0,4 6 2 15,0 2-1-15,1 3 0 16,-7 2 1-16,-7-1-2 16,-5-3 1-16,-10 0-3 15,-14-6 2-15,-5-1-2 16,-3-3 0-16,0-6-7 0,3-2-15 16,13-1-22-16,13-2-35 15,3-5-58-15,26-6-216 16</inkml:trace>
  <inkml:trace contextRef="#ctx0" brushRef="#br0" timeOffset="52467.51">22770 8687 267 0,'-8'0'36'15,"4"-2"-34"-15,4 2 34 16,0-4-2-16,0-5-16 16,9 0 13-16,2-5 15 15,3-2-5-15,3 3-8 0,2 1 0 16,1 1-4-16,0 6-8 16,-1 5-4-16,-6 0-11 0,-4 11-6 15,-7 6-2-15,-2 8 1 16,-4 0-1-16,-8 6-8 15,-6-5-3-15,3-3 8 16,-1-4 4-16,4-7 2 16,2-1 1-16,9-3 2 0,1 0 0 15,11-1-3 1,5 3 1-16,4 5 0 0,1 1-1 16,-3 3-1-16,-6 3 0 15,-10-4-2-15,-2 4-9 0,-16-7-3 16,-16 0 10-16,-5-3 1 15,-11-5-14-15,-1-3-16 16,-2-6-25-16,6 2-44 16,2-7-159-16</inkml:trace>
  <inkml:trace contextRef="#ctx0" brushRef="#br0" timeOffset="53091">21798 9521 165 0,'-4'-2'380'0,"-11"-3"-355"0,13-2 27 16,2 3-11-16,15 1-23 16,16-1-9-16,10 2 8 15,13-2-1-15,11 3-6 16,13 0-4-16,5-1-2 15,2 2-4 1,-1-4 0-16,-4-2 1 0,-9 1-1 0,-14 0-1 16,-14 0-2-16,-14-1 1 15,-13 1-2-15,-13-1 1 16,-3 2 0-16,-5 2-8 16,-9-2-13-16,-2 4-17 0,2-2-5 15,-1 0-20-15,4 0-24 31,3-5-14-31,0-1 12 16,4-4 32-16,3 0 49 0,-1-2 54 16,2 2 44-16,0-1 1 15,0 3-1-15,5 4-18 0,6 3-22 16,2 1-10-16,0 2-9 16,2 5-4-16,-1 11-8 15,1 3-7-15,-6 6-6 16,-9 9-2-1,0 1-3-15,-18 0-15 0,-5-1-20 16,-8-8-15-16,-4-2 7 16,1-8 2-16,3-7-28 0,7-9-38 0,11 0-100 15</inkml:trace>
  <inkml:trace contextRef="#ctx0" brushRef="#br0" timeOffset="53413.34">23029 9363 434 0,'21'-20'50'16,"-15"-2"-1"-16,-6 5 28 15,0 6-9-15,-9 0-28 16,-9 10-14-16,0 1-13 0,-5 7-8 16,2 15-2-16,0 7 2 15,4 8-2-15,4 6 0 16,8 4-1-16,5 0-1 15,1-7-1-15,16-3 1 16,4-8-2-16,6-8 0 0,4-11-2 16,1-9-1-1,-3-1 2-15,-8-11 0 0,-7-7-3 16,-10-1 5-16,-4-1-1 16,-19 6-10-16,-14 5-13 0,-7 6-18 15,-9 3-42 1,-7 6-50-16,-4 7-98 15</inkml:trace>
  <inkml:trace contextRef="#ctx0" brushRef="#br0" timeOffset="53996.04">21853 10243 379 0,'-13'-1'112'0,"1"-5"-66"0,3 5 21 16,8 1-31-16,2 0-13 16,20 0-18-16,12 3 20 15,14 1 0-15,14 0-8 16,10-4-11-16,9 0-3 16,-2 0 0-16,3 0-3 0,-4-8 0 15,-6-1 0-15,-10-2-5 16,-13-1-4-16,-11 2-6 15,-11-1-1-15,-11-1-5 16,-12 0 0-16,-3 2 1 0,-13-1-1 16,-6 0 9-16,-1 3 10 15,4-3 4-15,-1 2 12 16,9 5 6-16,4 1 5 16,4 3-4-16,0 0-15 15,11 0-5-15,3 7 3 16,6 7 0-16,-2 2 1 0,-2 4-2 15,-7 2 0-15,-9 4-2 16,-1 1-1-16,-23-2-2 16,-8-2-11-16,-10-4-17 15,-1-2-12-15,-4-9 5 16,8-6-28-16,6-2-97 0</inkml:trace>
  <inkml:trace contextRef="#ctx0" brushRef="#br0" timeOffset="54621.45">23232 10196 253 0,'4'-4'92'0,"-4"-5"-27"0,2 0 9 15,-2 2-18-15,0-4-13 16,0-1-13-16,0-1-5 15,0-1-5-15,-8 0-10 16,-2 0-5-16,-9 1-1 16,-2 4-2-16,-6 5-2 0,-5 4 1 15,0 0-2-15,-1 8 1 16,3 6 0-16,8 2 0 16,8 4-1-16,11-3-1 15,3 3 0-15,17-4 2 16,10-2-1-16,9-3-5 0,3-5-9 15,3-3-9-15,-4-3 3 16,-3-2 4-16,-6-7 5 16,-9-2 9-16,-6-1 5 15,-9-1 8-15,-5 1 22 16,0 1 5-16,0 2-4 0,-5 3 4 16,-2 4-2-16,4 2-4 15,-1 0-15-15,2 8-12 16,2 10 1-16,0 4 7 15,7 6-3-15,0 1-2 16,2 1-4 0,-1 2-2-16,-5 4 0 0,-1-2-5 15,-2 4-35-15,-7-3-45 16,-11-5-54-16,-4-3-130 16</inkml:trace>
  <inkml:trace contextRef="#ctx0" brushRef="#br0" timeOffset="55230.68">22135 10958 401 0,'-18'4'62'15,"4"-2"0"-15,3-2 14 16,7 0-22-16,4 0-16 16,8 2-25-16,15 0-9 15,15-1 17-15,6 1-5 0,14-2-7 16,7 0-6-16,1 0-3 16,0-3 1-16,-3-3-2 15,-7-5-5-15,-9 1-19 16,-11 1-2-16,-9-5-5 0,-13-2-8 15,-7 0 11-15,-7-1 15 16,0 2 11-16,-4-2 5 16,-3 6 14-16,2 4 10 15,2 2 5-15,3 5-7 16,0 0-19-16,1 5-9 0,8 6 5 16,1 5 5-16,4 4 1 15,-7 3-3-15,-4 4-4 16,-3 0 2-16,-3-1-1 15,-11 1-3-15,-6-4-5 16,1-5-24-16,4-2-14 0,4-7-17 16,5-3-66-1,6-6-113-15</inkml:trace>
  <inkml:trace contextRef="#ctx0" brushRef="#br0" timeOffset="55470.08">23167 10830 606 0,'2'-19'55'0,"-2"1"-7"0,0 7 8 15,0 5-6-15,0 5-25 16,0 1-12-16,4 11-12 16,0 10 1-16,1 4 2 0,0 9-1 15,2 4 0-15,3-3-3 16,-3 2 1-16,3-2-7 15,-1-9-27-15,1-2-23 16,2-9-17-16,4-4-19 16,-2-7-53-16,3-4-109 0</inkml:trace>
  <inkml:trace contextRef="#ctx0" brushRef="#br0" timeOffset="55766.89">23425 10855 521 0,'-10'-18'51'0,"3"5"4"0,7 0 17 16,0 6-25-16,11 5-22 15,9 2-17-15,1 2-4 16,3 13-2-16,0 5-1 16,-7 5-1-16,-3 4-10 15,-11 1-13-15,-3 1 9 0,-7-5 5 16,-7-3 6-16,0-3 4 15,1-7 0-15,5-5 17 16,2-4 2-16,6-4-4 16,4 0 2-16,15 0-7 0,8-2-10 15,7-1-2-15,2-3-31 16,-4 3-46-16,-10 1-52 16,-17 0-104-16</inkml:trace>
  <inkml:trace contextRef="#ctx0" brushRef="#br0" timeOffset="56048.88">22712 11532 695 0,'0'-4'33'15,"-2"-2"-26"-15,2 3 7 16,0 3-10-16,7 0-5 16,4 0-15-16,3 7-19 15,2 4-21-15,-1-1-58 0,-3 3-101 16</inkml:trace>
  <inkml:trace contextRef="#ctx0" brushRef="#br0" timeOffset="56161.6">22751 11910 473 0,'0'8'29'0,"0"-4"-16"16,0-4-13-16,5 0-44 0,9 0-72 15</inkml:trace>
  <inkml:trace contextRef="#ctx0" brushRef="#br0" timeOffset="148978.17">2729 8276 136 0,'-1'0'31'16,"-3"0"-28"-16,0 0 31 16,0 0 98-1,1 0-80-15,-1 0-9 0,2-2 12 0,-1 0-12 16,3-1-11-16,0-2-14 0,0-2-1 15,0-1-5-15,5-1-1 16,7 1-2-16,3-3-1 31,5 2 0-31,3 1-2 0,4 1 1 16,0 6-2-16,-2 1-2 16,-3 0-1-16,-3 8-2 15,-4 9 0-15,-8 8-1 0,-9 5-1 16,1 6-1-16,-18 5-9 15,-1-4-14-15,-6 0-17 16,-1-5 19-16,2-8 21 16,6-8 5-16,7-7 6 15,5-7 14-15,2-2 12 0,5-9-5 16,4-11-26-16,6-3 0 16,8-4-1-16,2-7-1 15,7 2-2-15,-4-2 2 16,2 0-1-16,-1 2 1 15,-1 2 1-15,-5 5-2 0,-6 4 2 16,0 3 5-16,-5 9 6 16,-6 1 4-16,-1 5 2 15,0 3-4-15,0 0-9 16,0 6-9-16,-3 6 3 16,-2 5 0-16,-3 7 2 15,2 5-1-15,1 1 0 0,3 0 2 16,2 2-1-16,-1-1-1 15,6-6 0-15,8-3-1 16,10-4 0-16,2-5 1 16,7-6-7-16,10-7-36 0,-3 0-57 15,-1-14-106-15</inkml:trace>
  <inkml:trace contextRef="#ctx0" brushRef="#br0" timeOffset="150218.73">1842 8531 343 0,'0'-5'47'0,"0"-2"8"16,-2-1 5-16,-3 3-17 15,0-2-13-15,-5 2-12 0,0 3-11 16,-3 2-5-16,-3 0-1 16,-4 2-1-16,1 8 0 15,-3 5 0-15,4 3 0 16,0 1 1-16,5 1-2 15,6-3 1-15,5 0-3 0,2-5 0 16,6-3-1-16,8-3 4 0,6-6 2 16,0 0 0-16,5-10 0 15,0-6 0-15,-4-5-1 16,3-6-2-16,-2-5 1 16,-5-3 1-16,0-5-1 15,-5-2 2-15,1-3-1 0,-8 3 0 16,-3 5 9-16,-2 5 10 15,0 9 8-15,0 7-2 16,-5 5-9-16,-1 7-9 16,-3 4-3-16,2 3-6 15,-2 12-2-15,2 7 2 16,-1 8 0-16,3 4 0 0,3 4 1 16,2 3-1-16,0 1 1 15,0 0 0-15,5-3 0 16,3 0-1-16,3-3-6 15,1-6-11-15,1-3-7 16,1-6-16-16,3-10-19 16,-2-4-38-16,2-7-43 0,-1-7-175 15</inkml:trace>
  <inkml:trace contextRef="#ctx0" brushRef="#br0" timeOffset="150515.54">2056 8492 462 0,'-7'0'54'16,"3"0"-52"-16,4 0 26 16,0 0 7-16,6-2-19 15,7-5-12-15,4-4-2 16,-1-2-1-16,4 1-6 0,-3 0 0 16,-7-2 3-16,-7 5 4 15,-3 0 1-15,0 5 2 16,-7 4 3-16,-7 0-7 15,-4 5 0-15,3 8 0 0,1 3 0 16,1 4 0-16,8 1-1 16,5 1-1-16,0-3-1 15,5-1-2-15,10-5-10 16,4-3-21-16,3-10-31 16,3 0-41-16,-1-7-98 15</inkml:trace>
  <inkml:trace contextRef="#ctx0" brushRef="#br0" timeOffset="150751.79">2390 8271 499 0,'-10'-4'50'0,"-2"2"-44"16,2 2 21-16,-2 9-7 31,2 6-13-31,-1 8-8 0,0 5 2 0,2 1 0 0,4 3-1 15,3-2 1-15,2 0-2 16,-1-6 0-16,6-3-1 16,7-6-9-16,6-7-2 15,1-2-9-15,9-6-23 16,-3-2-35-16,5-14-71 0</inkml:trace>
  <inkml:trace contextRef="#ctx0" brushRef="#br0" timeOffset="151048.59">2657 8030 465 0,'-2'-4'20'16,"-1"4"23"-16,-1 2-13 15,-1 10-16-15,-4 10-1 16,-4 8 8-16,-1 10-5 16,-6 8-1-16,3 5 2 15,0 3-8-15,5-5-6 0,4-1-3 16,6-3-1-16,4-8 0 16,16-7-1-16,9-5-2 15,9-4-24-15,7-9-21 16,7-5-33-16,3-9-91 15</inkml:trace>
  <inkml:trace contextRef="#ctx0" brushRef="#br0" timeOffset="151392.27">3273 8039 468 0,'0'-7'25'16,"0"3"14"-16,1 1-3 15,13 3 4-15,1 0-27 16,4 14-7-16,1 5 2 15,-1 9 4-15,-1 11-3 0,-2 3-4 16,-5 6-1-16,-5 4-2 16,-6 0-1-16,0-4 0 15,-15-3-4-15,-8-8-23 16,-9-5-24-16,-7-12-31 16,-3-11-98-16</inkml:trace>
  <inkml:trace contextRef="#ctx0" brushRef="#br0" timeOffset="151876.53">3936 8257 456 0,'7'0'58'0,"1"0"-39"16,7-3 19-16,7 2 4 15,3-1-17-15,5 2-10 16,1-2-1-16,4 0-4 0,-1 1-6 15,0-3-3-15,-4-2-1 16,-3 2-1-16,-2 0-14 16,-7-5-18-16,-6 0-20 15,-4-4-21-15,-6 1-38 16,0-8-101-16</inkml:trace>
  <inkml:trace contextRef="#ctx0" brushRef="#br0" timeOffset="152080.79">4136 8008 405 0,'-7'-1'42'0,"4"-3"-11"16,1 4 19-16,2 0-23 15,0 0-17-15,0 0-14 16,2 0 2-16,1 1 4 16,3 2 7-16,2-2 2 0,-3-1 7 15,-2 0-10-15,-1 0-6 16,-2 0-6-16,0 2-29 15,0 2-53-15,0 3-90 16</inkml:trace>
  <inkml:trace contextRef="#ctx0" brushRef="#br0" timeOffset="152252.63">4182 8339 122 0,'0'5'354'0,"0"-3"-342"0,2-2-7 16,-2 0 17-16,3 0 0 16,4 0-22-16,-3 1-11 15,3-1-20-15,2 0-41 16,2-1-84-16</inkml:trace>
  <inkml:trace contextRef="#ctx0" brushRef="#br0" timeOffset="152769.59">4525 8147 351 0,'-9'-7'72'0,"-2"-3"-11"15,5-5 8-15,6 3-16 16,0-2-32-16,12-1-15 15,7 1-5-15,6 4-1 16,2 2-1-16,0 6 1 0,-1 2-1 16,-5 0 1-16,-8 10-1 15,-6 4-3-15,-7 4-11 16,0 0-7-16,-9 3 1 16,-4-3 13-16,4-3 5 15,0-4 4-15,6-2-1 16,3-1 0-16,2-4-4 0,12 2 2 15,4 1 7-15,3 6-2 16,1 1-3-16,-2 2 1 16,-8 7-2-16,-9 1 2 15,-3 2-5-15,-12-1-11 16,-15-3 10-16,-5-7-13 0,-6-3 2 16,0-9 4-16,4-3-7 15,3-13-60-15,11-10-175 16</inkml:trace>
  <inkml:trace contextRef="#ctx0" brushRef="#br0" timeOffset="153354.37">5729 8054 142 0,'0'-1'56'16,"0"-1"3"-16,-5 2-6 0,-5 0-6 15,-5 0-8-15,-1 0-6 16,-4 0-3-16,-2 0 2 16,0 7-3-16,-2 2-6 15,-3 6-1-15,4 3-2 16,-3 3-5-16,4 5-5 0,3 5-7 16,7 1-1-16,2 0-2 15,7-2 0-15,3-3-1 16,11-4 1-16,8-5-1 15,9-7 0-15,2-4-3 0,6-5-1 16,1-2-10-16,4 2-15 16,-6-10-24-16,-4-4-45 15,-8-4-70-15</inkml:trace>
  <inkml:trace contextRef="#ctx0" brushRef="#br0" timeOffset="153510.47">5443 8214 495 0,'-2'0'16'0,"5"-6"-12"0,24 1 6 15,14-1 3 1,10 3-9-16,7-2-4 0,3-1-6 16,-5 1-51-16,-9-2-143 15</inkml:trace>
  <inkml:trace contextRef="#ctx0" brushRef="#br0" timeOffset="154246.71">5548 8194 379 0,'-2'3'44'0,"1"1"-25"0,1 2 34 16,0-5-9-16,8 1-10 16,9 0-17-16,5-2 5 15,0-4-6-15,7-7-10 16,-4-1-5-16,-3-4 0 16,-10 0 0-16,-6-1-3 15,-6 0-8-15,-16 1-6 0,-9 3 5 16,-6 5 7-16,-3 2 2 15,0 6 0-15,2 0 2 16,3 9 0-16,5 6 2 16,9 4-2-16,7 2-2 0,8 4 1 15,0-1-1-15,18-5-1 16,6-6-1-16,5-6-3 16,3-7 6-16,2 0 1 15,-4-16 1-15,-2-2 4 16,-11-5 11-16,-6-2 7 15,-11 4-1-15,0 0-6 0,-18 6-9 16,-4 2-4-16,0 6-2 16,-4 7-2-16,4 0 0 15,2 6-5-15,8 5-38 16,9 6-35-16,3-5-85 16</inkml:trace>
  <inkml:trace contextRef="#ctx0" brushRef="#br0" timeOffset="154684.78">5563 8067 446 0,'-4'0'20'0,"4"0"5"0,4 0 17 16,15 0 14-16,6-2-20 15,4-1-17-15,9-2 0 16,2-2-3-16,1 3-5 16,-4-2-6-16,4 2-2 0,-7 3-4 15,-8 1-6-15,-3 0-40 16,-8 0-24-16,-13 5-53 15,-4 5-76-15</inkml:trace>
  <inkml:trace contextRef="#ctx0" brushRef="#br0" timeOffset="154872.21">5541 8264 433 0,'-16'13'46'0,"7"-1"-11"15,9-2 9-15,5-2 1 16,19-3-7-16,6-3-9 15,9-2-9-15,12 0-7 0,3-4-7 16,4-5-4-16,-2 0-2 16,-3-1-5-16,-3 2-34 15,-7-1-54-15,-7-3-59 16,-7-1-99-16</inkml:trace>
  <inkml:trace contextRef="#ctx0" brushRef="#br0" timeOffset="156186.91">6642 8075 311 0,'5'-6'42'0,"-1"-3"2"0,-1 2 10 16,2 0-6-16,-1-3-21 0,-1 4-12 16,-3-3 5-16,0 0-1 15,0 4-2-15,0 0-4 0,0 1-1 16,-7 1-7-16,-5 3-5 16,0 0 0-16,-6 0 0 15,-4 5-2-15,1 5 1 0,-3 4 1 16,3-2 1-16,1 5-1 15,4-1 0-15,5 4 0 16,7-1-1-16,4 1 0 16,0-2-3-16,6-2 3 0,10-4-1 31,0-1-2-31,2-6 0 16,2-5-1-16,2 2 1 15,-7-2 1-15,6-9 2 0,-6-2 2 16,-2-3 0-16,1-2 0 15,-1-4 0-15,0 2 2 16,-3-1 4-16,0 1 3 16,-3 4 2-16,-2 3 4 15,-2 4 0-15,1 0-1 0,-4 5 0 16,0 1-6 0,0 0-5-16,0 1-4 0,0 0-2 15,0 0-1-15,0 0 0 16,0 0 3-16,0 1 0 15,0-1 0-15,0 3 0 0,0-3 1 16,0 0-1-16,0 0 1 16,0 2 0-16,0-2 2 15,0 0 1-15,0 0-1 16,0 0 1-16,0 0 0 16,0 0 0-16,0 0 1 0,0 0-1 15,0 0-1-15,0 0 1 0,0 0-1 16,0 0-2-16,0 0 0 15,0 2-2-15,0 1 0 16,0 4 1-16,0 1-1 0,-2 4 2 16,-1 2-1-16,1 2 2 15,-2 0-1-15,4-2-1 16,0 0 0-16,0 0 0 16,7-6 0-16,12-2 0 15,4-3 0-15,8-1-13 16,6-2-24-16,6 0-45 0,-2-5-57 15,-3-8-163-15</inkml:trace>
  <inkml:trace contextRef="#ctx0" brushRef="#br0" timeOffset="156485.74">7175 8136 441 0,'0'8'103'15,"0"-1"-90"-15,0 4 34 16,0 3 1-16,-2 2-19 16,-5 6-25-16,-6-3-5 0,1-3-74 15,-8-3-208-15</inkml:trace>
  <inkml:trace contextRef="#ctx0" brushRef="#br0" timeOffset="158619.87">6722 7809 558 0,'0'-6'27'15,"0"1"7"-15,-1 3 12 16,1 2-14-16,0 2-24 0,0 9-12 31,0 8 4-31,0 6 3 0,0 7 5 16,0 7 3-16,0 1 0 16,0 4 1-16,-2 6 1 0,-2-4-3 15,1 1-6-15,1-2-3 16,2-6 0-16,0-2 0 15,7-8 0-15,10-4-1 16,0-7 0-16,7-9 0 16,3-6-4-16,3-3-21 0,1-3-22 15,-2-17-31-15,-9-6-59 16,-6-10-160-16</inkml:trace>
  <inkml:trace contextRef="#ctx0" brushRef="#br0" timeOffset="158988.9">6721 7832 472 0,'0'-12'24'0,"3"-4"-25"16,14 5 2-16,4 4 0 16,2-1 2-16,-1 5-3 15,-7 3-30-15,-6 0-20 0,-4 5 17 16,-5 4 20-16,0 2 14 15,-7 0 10-15,-5 2 22 16,2-1 16-16,-1 2 0 0,3 4-9 16,-4-1-5-16,7 8-7 15,2 1-2-15,-1 8-3 16,1 3-5-16,3 6-6 16,0 5-5-16,0 0-4 15,0 3-2-15,5-4 1 16,0-4-2-16,0-6-1 15,7-8 1-15,-2-8 0 0,1-8-7 16,5-6-4-16,2-7-9 16,2 2-18-16,0-17-35 15,-3-6-60-15,-4-12-127 16</inkml:trace>
  <inkml:trace contextRef="#ctx0" brushRef="#br0" timeOffset="159373.37">6678 7858 292 0,'-9'-12'32'15,"9"-2"-52"-15,9 3 19 16,1 4 5 0,7 2-7-16,-3 0-45 0,-5 5-20 15,-2 0 13-15,-3 0 26 16,-4 0 29-16,0 0 24 15,-2 0 79-15,-5 0-18 0,-2 3-20 16,3 4-13-16,-1 4-2 16,4 3-13-16,-1 7-8 15,4 4 11-15,0 6-4 16,0 3-1-16,6 2-13 16,-1 8-8-16,-2 2-6 0,-1 3-3 15,-2 2-3-15,0-1 0 16,0-7-1-16,0-5 0 0,0-10-1 15,0-10-1-15,11-11-1 16,7-5-1-16,7-2 4 16,4-6-5-16,5-10-18 15,2-2-24-15,-4-5-20 0,-7-5-25 16,-6-3-83-16</inkml:trace>
  <inkml:trace contextRef="#ctx0" brushRef="#br0" timeOffset="159545.16">6620 8086 505 0,'-30'-1'74'0,"10"-2"-39"0,13 1 20 15,7-2-20-15,21-1-27 16,15-1-5-16,11-1-1 16,8 2-2-16,6 0-1 15,0 2-46-15,-8-3-60 0,-11 2-81 16</inkml:trace>
  <inkml:trace contextRef="#ctx0" brushRef="#br0" timeOffset="159953.1">6739 7875 357 0,'0'-18'49'16,"0"4"7"-16,0 3 12 15,0 4-16-15,3 6-9 16,1 1-18-16,-1 1-17 15,3 19-3-15,0 9 5 0,-5 5 2 16,1 10-4-16,-4 6-4 16,2-1-1-16,0 1-1 15,0-4-1-15,0-3 0 16,0-9 0-16,6-4 1 16,2-5-1-16,4-5-1 15,0-7 1-15,8-4 1 16,4-6-1-16,3-3 1 0,4 0-9 15,1-5-31-15,-3-10-33 16,-7 0-35-16,-8-5-81 0</inkml:trace>
  <inkml:trace contextRef="#ctx0" brushRef="#br0" timeOffset="160094.27">6663 8107 486 0,'-23'0'81'0,"15"-6"-73"15,8 1 17-15,26-2-22 0,17 0 3 16,20-6-23-16,16-2-39 16,7-4-57-16,6-8-147 15</inkml:trace>
  <inkml:trace contextRef="#ctx0" brushRef="#br0" timeOffset="160412.91">8215 8142 360 0,'2'9'183'0,"-2"-3"-176"16,0 1 17-16,-4 5 1 0,-7 6-21 15,-3 2-11 1,-3-2-70-16,5-4-129 15</inkml:trace>
  <inkml:trace contextRef="#ctx0" brushRef="#br0" timeOffset="160756.79">8646 7768 571 0,'0'-7'8'16,"0"0"7"-1,0 7 24-15,0 0-16 0,0 10-24 16,2 4-3-16,1 6 13 16,2 6 4-16,-1 3-3 15,-2 6 0-15,-2 2-1 0,0 2-3 16,0 1-4-16,-6 2 0 15,1-2-1-15,0-4-1 16,3 0 0-16,2-8 1 16,0-6-4-16,12-6-6 15,9-8 2-15,4-8 3 0,5 0-8 16,1-10-24-16,-1-8-31 16,-7-6-46-16,-6-6-106 15</inkml:trace>
  <inkml:trace contextRef="#ctx0" brushRef="#br0" timeOffset="160913">8624 8000 579 0,'-12'0'20'0,"12"-10"-11"16,21 2-1-16,17 1-7 15,10-4-5-15,10-1-37 0,3-5-43 16,-2 0-182-16</inkml:trace>
  <inkml:trace contextRef="#ctx0" brushRef="#br0" timeOffset="161558.07">9196 8017 380 0,'-2'0'57'15,"0"0"-20"-15,2 0 25 16,7 0-30-16,7-2-15 0,6-3-13 16,5 2 4-1,8-2-2-15,1 1-5 0,0 2-1 16,-2 1-39-16,-3-1-93 15,-11-1-90-15</inkml:trace>
  <inkml:trace contextRef="#ctx0" brushRef="#br0" timeOffset="161698.67">9265 8107 436 0,'0'3'47'0,"0"-3"-50"16,21 0-3-16,9 0 20 0,6-6-7 15,6 0-13-15,6-3-44 16,-6 2-85-16</inkml:trace>
  <inkml:trace contextRef="#ctx0" brushRef="#br0" timeOffset="162245.41">9863 7920 223 0,'0'-4'124'16,"-2"-2"-95"-16,-3 4 20 16,-4 1-16-16,-1 1-19 15,-2 0-7-15,-1 3-6 16,-2 8 3-16,1 4 1 15,-1 3-2-15,3 3-2 0,5-1 1 16,2-1-4-16,5 0-1 16,0-2 3-16,8-2 2 15,4-2-1-15,7-5 1 16,0 0 0-16,3-4 1 16,1-4-1-16,4 0 0 15,-1 2-1-15,-2-12 1 0,-2 0 0 16,-4-5 8-16,-7 1 8 15,-4-2 3-15,-4-5 1 16,-3 2-8-16,-3-1-10 16,-6 2-1-16,-6 4-2 0,3 3-1 15,0 4-19-15,2 6-23 16,1 1-34-16,9 0-84 16</inkml:trace>
  <inkml:trace contextRef="#ctx0" brushRef="#br0" timeOffset="162448.5">10239 8035 551 0,'0'4'43'16,"0"-1"-41"-16,0 5 8 0,0 4 23 15,0 4-12-15,0 0-20 16,-4 4 0-16,2-1-19 15,0-2-36-15,2-9-40 16,0-4-111-16</inkml:trace>
  <inkml:trace contextRef="#ctx0" brushRef="#br0" timeOffset="162904.34">10589 7786 484 0,'0'-4'45'15,"0"2"-6"-15,2 2 3 16,3 0-9-16,-3 9-16 15,3 6-9-15,1 6 12 16,-1 6 0-16,-1 3-10 16,1 2-7-16,-3 2-2 0,3-2 1 15,-3-2-7-15,1-1-21 16,3-10-26-16,1-2-17 16,2-9-41-16,4-5-101 15</inkml:trace>
  <inkml:trace contextRef="#ctx0" brushRef="#br0" timeOffset="163064.47">10959 7980 390 0,'5'0'219'0,"-5"2"-204"16,0 1-14-16,0 7 5 15,0-2 3-15,-2 4-6 0,-1 6-3 16,1-1-16-1,-1-3-39-15,1 0-59 16,2-9-69-16</inkml:trace>
  <inkml:trace contextRef="#ctx0" brushRef="#br0" timeOffset="163596.31">11249 7820 429 0,'-7'-9'33'16,"4"-2"12"-16,3 4 9 15,2 2-23-15,12 1-23 0,6 2-10 16,5 2 2-16,2 0 0 16,3 6-1-16,-4 4 2 15,-7 5-1-15,-2 4 0 16,-12 2-1-16,-5 4-2 15,-4 1-10-15,-14 2 1 0,-3-2 6 16,-1-2 4-16,0-4 2 16,3-7 0-16,4-2 0 15,7-5 10-15,4-3 6 16,2-3 0-16,2 0-5 16,4 0-2-16,13 0 0 0,2 1-1 15,6-1-1-15,7 0-5 16,2 0-2-16,2-1-1 15,-2-1-15-15,-2 1-28 16,-1-3-35-16,-6 1-37 16,-3-1-41-16</inkml:trace>
  <inkml:trace contextRef="#ctx0" brushRef="#br0" timeOffset="163736.93">11702 8010 386 0,'2'2'72'16,"-2"-2"-11"-16,0 3-1 0,0 3-9 15,0-1-23-15,0 4-19 16,0 2-8-16,-4 1-1 16,-3 1-29-16,-6-1-90 15,3-6-239-15</inkml:trace>
  <inkml:trace contextRef="#ctx0" brushRef="#br0" timeOffset="179497.14">5492 10520 244 0,'0'4'148'0,"0"-4"-108"0,3 0 0 15,-1 0 3-15,3-7-8 16,0-5-15-16,2-1-2 16,0-4 4-16,1-6-1 15,-1 4-6-15,-4-3-7 16,-3-1-2-16,0 3-3 0,-8 3 1 15,-9 2-2-15,-7 8-1 16,0 6 0-16,-3 1-1 16,-4 5 0-16,4 13-1 15,2 5 0-15,5 8 1 16,6 0-2-16,7 1 1 16,5 0-1-16,2-3-10 0,4-8 0 15,10-4 6-15,4-10 3 16,1-7 2-16,3 0 1 15,2-9 1-15,-1-9 1 16,-4-1 3-16,2-5 1 16,-8 5 3-16,1-3 5 0,-2 5 2 15,-3 0-5-15,0 6-2 16,-2 6-4-16,2 3-2 16,-1 2-2-16,0 4-2 15,1 9 0-15,1 8 1 16,2 9 0-16,-2 4 1 0,-1 3-2 15,1 9 1 1,-3 0 1-16,0 4-1 16,1-1 1-16,-1 1-2 0,-4-4 0 15,2-3 0-15,2-5 0 0,-2-8-1 16,2-10-2-16,-4-8 3 0,2-10 1 16,2-2 1-16,4-21 2 15,-2-10-1 1,3-12 0-1,3-3 8-15,1-6 0 0,1 0-7 0,-3 7 4 16,0 5-4-16,0 12-4 16,-5 6-2-16,2 10-23 15,-4 6-26-15,2 6-46 0,3 2-33 16,-6 9-31-16</inkml:trace>
  <inkml:trace contextRef="#ctx0" brushRef="#br0" timeOffset="179838.51">6023 10770 227 0,'7'0'150'15,"1"-9"-90"-15,-8-2-1 16,0 0-3-16,0 1 1 16,-1 5-31-16,-6-3-18 0,0 8 3 15,-3 0-5-15,1 8-6 16,1 5-2-16,2 8 2 15,0 5 0-15,3 1 2 0,3-1-4 16,0-1 2-16,1-3 2 16,11-4-2-16,0-8-4 15,5-4 1-15,-2-6 2 16,4-4 0-16,-4-12 1 0,0-6 1 16,-4-4-1-16,-6-6 5 15,-3-2 2-15,-2 0-4 16,-11 2-2-16,-9 7-3 15,-4 4-14-15,-7 6-23 16,1 4-38-16,3 1-81 0</inkml:trace>
  <inkml:trace contextRef="#ctx0" brushRef="#br0" timeOffset="180776.51">9377 10496 276 0,'5'-8'79'0,"-1"-5"-48"15,-2-1 13-15,-1 0-3 0,3-4-4 16,-4 2-23-16,0-1-6 16,0-1 2-16,0 3 0 15,-7 3-4-15,-6 4 4 16,-3 5 2-16,-2 3-9 16,-5 0-3-16,1 11 0 15,0 6 0-15,3 5 1 0,3 3-1 16,5 2 0-16,8-1 0 15,3-1 0-15,1-3-1 16,13-7 1-16,5-3-2 16,0-8 2-16,6-4-1 0,-1-3 0 15,-1-11 0-15,0-4 1 16,-1-3 0-16,-2-2 0 16,-5 2 1-16,0-1 5 15,-4 6 11-15,-2 4 1 16,-3 2 0-16,-3 7-4 0,1 3-7 15,1 0-7-15,-2 10-1 16,3 8 1-16,3 7 0 16,2 7-1-16,-3 2 1 15,6 4-3-15,-2 0-10 16,0-1 2-16,-1-3 4 0,0-7 2 16,-1-3 3-1,-2-8 1-15,-3-7 1 0,0-8 4 16,2-1 22-16,-1-10 11 15,2-10-1-15,2-9-9 16,0-8-5-16,2-1-3 0,2-2-8 31,1 3-7-31,-3 5-5 0,-2 5 2 16,0 7-12-16,-5 8-24 16,0 8-28-16,4 4-32 0,1 0-45 15,-3 11-25-15</inkml:trace>
  <inkml:trace contextRef="#ctx0" brushRef="#br0" timeOffset="180943.2">9876 10580 482 0,'4'6'61'0,"-3"0"-1"0,-1 2 3 16,4 3-13-16,1 3-22 15,-2 4-20-15,4 1-5 16,0 5-2-16,-2 1-4 15,4-4-31-15,4 1-41 0,2-10-77 16,5-8-220-16</inkml:trace>
  <inkml:trace contextRef="#ctx0" brushRef="#br0" timeOffset="181774.27">12896 10270 144 0,'9'3'12'0,"0"-3"11"16,0 0 32-16,0 0 8 16,-2-3-10-16,4-6 0 0,-5-3-6 15,-1-1-4-15,-2-5-1 16,-1-1-12-16,-2-2-1 16,0 3-15-16,-7 0-8 15,-8 5-4-15,-6 5-2 16,-2 8 0-16,-4 0 0 0,-2 7-1 15,-2 12 2-15,4 5-2 16,8 4 1-16,3 2-1 16,7 2 1-16,5-1-2 15,4-5-5-15,6-4-4 16,9-4 1-16,7-9 2 0,4-8 5 16,1-1 1-16,3-5 0 15,-1-9 1-15,-2-4 1 16,0-3 1-16,-4-3 7 15,-3 1 0-15,-5 3 4 0,0 5 5 16,-6 2-8-16,-2 4 6 16,-3 8 1-16,0 1-9 15,-2 1-7-15,-1 14 0 16,3 4 1-16,1 4 0 16,-2 7-1-16,3 5 0 0,2 2 0 15,-3 3 0-15,2 1-2 16,-2 1-1-16,-2-1-4 15,3-3 0-15,2-8 1 16,-1-3 0-16,1-9 1 16,4-10-2-16,0-4-1 0,0-4 3 15,3-5 0-15,-1-10-7 16,2-4-17-16,0-4-25 16,1-1-13-16,0 3-38 15,0 2-134-15</inkml:trace>
  <inkml:trace contextRef="#ctx0" brushRef="#br0" timeOffset="182086.77">13395 10510 9 0,'-7'0'396'16,"0"0"-351"-16,1-6 14 0,5 1 3 15,1-2-8-15,6 3-24 16,9-1-22-16,4 2-8 15,5 3 2-15,1 0 0 16,-3 6-2-16,-3 7-1 0,-9 6 0 16,-6 6 0-16,-4 4 0 15,-11 1-2-15,-7 2-2 16,-2-5 4-16,0-2 1 16,4-6 0-16,7-6 1 15,6-7 6-15,3-5 1 16,17-1 13-16,12-13-7 0,9-3-12 15,9-8-1-15,5-5-16 16,2-3-44-16,-4-1-58 16,-8 2-159-16</inkml:trace>
  <inkml:trace contextRef="#ctx0" brushRef="#br0" timeOffset="182446.45">13312 10425 310 0,'-3'8'66'0,"-1"-1"-33"16,-2 7 26-16,-1 4-2 15,-3 2-14-15,3 5-29 16,-2 0-13-16,1 1 0 15,0-4-12-15,1-7-58 0,1-3-120 16</inkml:trace>
  <inkml:trace contextRef="#ctx0" brushRef="#br0" timeOffset="183617.71">13433 10090 180 0,'0'-16'102'0,"0"-3"-70"16,-9-1 12-16,-3 0 5 0,-3 0-12 16,-2 1-5-16,-5 1-11 15,-5 2 1-15,-5 2-5 31,1 3-10-31,-6 6-5 0,-4 1-1 0,-1 4-1 16,-5 0 0 0,2 7 0-16,-1 10 0 15,-3 6 2-15,-3 3 3 16,7 8 6-16,1 6 11 16,7 4-11-16,3 3-3 15,7 3-2-15,6 1-3 16,6 3 0-16,8 1-1 0,5 0 0 15,2 2-3-15,7-1 2 16,10-2 0-16,6-3 2 16,5-5 3-16,6-5 4 15,8 0 1-15,5-7 0 0,5-1-1 16,4-8 4-16,-1-5-6 16,0-3-3-16,5-1-2 0,-1-6-3 15,-3-1 1-15,0-1 0 16,-2-5-2-16,-1-1 2 15,-6-2-1-15,-1 0 1 16,0-11 0-16,-5-5 0 16,0-4 0-16,-4-1-1 15,-2-6 0-15,-4-5 1 0,-2 0 1 16,-7-7-1-16,-3 0 1 16,-3-6 9-16,-7-3 2 15,-6-2-8-15,-3-5-2 16,-1-1-4-16,-14-1 2 0,-6 0-2 15,-6-2 0-15,-9 6 1 16,-6 1-1-16,-9 4-1 16,-7 4-7-16,-8 6 0 15,-8 8-4-15,-7 6-7 16,-3 8-19-16,-4 6-43 0,-4 2-78 16</inkml:trace>
  <inkml:trace contextRef="#ctx0" brushRef="#br0" timeOffset="184501.01">9770 10174 359 0,'1'-19'22'0,"-1"0"-13"15,-10-2 3-15,-6 2 11 16,-6 1 2-16,-3-2-9 15,-5 2-6-15,-4 4 7 0,-6 3 5 16,-3 4-9-16,-2 4-3 16,-5 3-1-16,-6 1-1 15,1 10-2-15,-6 7-3 16,0 7 4-16,1 5 5 16,6 4 1-16,4 5 1 15,5 6-3-15,11 3-4 16,5 2-2-16,9 5 1 0,12 2-1 15,8 5-4-15,1-2 0 16,19-1 0-16,8-1 4 16,7-4-4-16,4-4 2 15,4-4 1-15,6-1-4 0,3-6 0 16,3-5 1 0,5-2 0-16,-3-7 1 15,6-6 4-15,2-2 3 16,-4-7-2-16,1-1-3 15,3-5-1-15,-2-4-3 0,-4 0 2 16,-3 0 0-16,-2-7-1 16,-2-8 0-16,-5-3-1 15,-4-7 1-15,-2-3-1 16,-3-8 0-16,-2-1 1 0,-6-4 0 16,-5-2 0-16,-3 1 2 15,-8-2 6-15,-4 1 2 16,-8-1 4-16,-2-2-7 15,-12-2-4-15,-9-4-4 16,-7-3 0-16,-7-4 0 16,-8-2-1-16,-10 0-1 15,-1 3-8-15,-15 4-22 16,-13 4-21-16,-15 5-59 0,-11 11-97 0</inkml:trace>
  <inkml:trace contextRef="#ctx0" brushRef="#br0" timeOffset="185615.52">5807 10060 303 0,'-11'-7'3'0,"0"-4"0"16,3 2 31-16,-4-1 10 0,2-1-11 15,-1 0-13-15,-2-1-1 16,-1-1 2-16,-2 4-1 15,-2 0-5-15,-5 2-5 16,-4 3-7-16,-6 4 0 16,-2 0 2-16,-7 4-2 15,-3 8-3-15,1 6 1 0,-7 7 9 16,2 6 7-16,1 6 0 16,1 4-5-16,6 4-8 15,0 1-2-15,6 3 2 16,9 1 4-16,4 0 1 15,6 3 0-15,7 0-4 0,4 1-2 16,3 1-2-16,2-1-1 16,0-3 0-16,9-6 0 15,4-1 0-15,-1-3 0 16,6-2 2-16,2-4-2 16,1-2 1-16,3-2 0 0,0-5 5 15,3 1 5-15,4-5 1 16,-1-3 5-1,4-1-1-15,5-4-4 0,2-2 3 16,3 1 0-16,2-6-7 16,2 3-2-16,-1-3-2 15,4-2-2-15,-4 0-1 0,2-2 0 16,-1-1-1-16,1-2 1 16,-1 0-1-16,1-2 0 15,-2-6 0-15,-6-1 0 16,-2-4 0-16,-3 1 0 15,-2-4-1-15,-1 1 1 16,-5 0-1-16,-1-2-1 0,0 3 2 16,-5-5 0-16,2 1-1 15,-5-2 1-15,-3-3 1 16,-2 2-2-16,0-4 2 16,-6 0-1-16,-1-4 0 15,-2 1 1-15,2-2-1 16,-6-5 0-16,1 3-1 0,-2 0 2 15,0-1-1-15,-5-2 2 32,-5 2-2-32,0-3 0 15,-3 0 1-15,-1 1-1 0,-5 1-2 16,2 0 3-16,-3 2 0 0,-6 1 0 0,2 3-3 16,-3-1 2-16,-2 3-1 15,0-3 0-15,1 1 1 16,-1-3-2-1,-2-1 2-15,-1 4 0 16,-2-1 0-16,-5 6-8 16,-8-1-1-16,-9 10 2 15,-10 7-19-15,-17 7-29 0,-14-2-56 16,-20 9-108-16</inkml:trace>
  <inkml:trace contextRef="#ctx0" brushRef="#br0" timeOffset="187736.39">3651 10702 481 0,'-8'0'29'0,"2"0"-27"16,5-2 27-16,1 2 24 16,0-1-23-16,7-2-23 15,4 0-4-15,1-1 7 16,7 4 0-16,-2-2-3 16,3 2 0-16,2 0-3 15,1 0 0-15,2 0 0 0,5 0 0 16,3 0-1-16,2 0 0 15,4 2 3-15,2 1-2 16,2-2-2-16,2 3-1 16,-2-2 0-16,0-1-1 15,0 1 1-15,-2-2-2 0,3 2 2 16,0-1-1-16,0-1 0 16,-1 0 0-16,-1 2 0 15,0-2 0-15,-6 0 0 16,-2 1 0-16,-5-1 0 15,-4 0 0-15,-1 3 0 0,-5-2 0 16,-1-1 0-16,-6 2 0 16,0-2 0-1,-4 2 0-15,-2-2 0 0,-3 0 0 16,1 0 0-16,-3 2 0 16,1-2 1-16,-2 0-1 15,2 0 1-15,-2 0-1 0,3 0 0 16,-2 0 0-16,1 0 0 15,0 0 0-15,1 0 0 16,1 0-7-16,-3 0-8 0,1 0-12 16,-2-2-22-16,0-2-27 15,0-3-43-15,-7-1-102 16</inkml:trace>
  <inkml:trace contextRef="#ctx0" brushRef="#br0" timeOffset="188083.53">4638 10567 349 0,'-13'-9'120'0,"6"5"-96"15,0 0-2-15,4 4 13 0,3 0 10 16,0 0-32-16,0 4-13 16,10 3 15-16,2 2 9 15,7 1-7-15,1 2-4 16,2-2-7-16,2 3-2 15,-2-4-2-15,-4 1 0 16,-2-1 0-16,-1-2-2 16,-5 1 0-16,-3 1 0 15,-2-4 1-15,-3-1 0 16,-2 2 2-16,0-1 4 16,0 4 2-16,0-3 1 0,0 0 0 15,0 2-2-15,0 2-3 16,-2 3-2-16,-3 3-2 15,-4 3 0-15,-7 4-1 16,-5 4 0-16,-14 1-14 0,-11 2-44 16,-10 0-67-16,-9-8-245 15</inkml:trace>
  <inkml:trace contextRef="#ctx0" brushRef="#br0" timeOffset="211260.17">5841 9849 148 0,'0'-9'20'0,"0"2"-6"16,0-2 58-16,0-2-37 16,0 3-6-16,0-3-6 0,0 2-1 15,-5 2 1-15,-1 0-3 16,-1-1 3-16,-4 3-8 16,-3 2-8-16,0 3-1 0,-5 0 1 15,-2 0 0-15,0 0 0 16,-3 0 1-16,0 0 5 0,2 3 1 15,-4 2 3-15,1 1-3 16,-2-2-7-16,0 3-3 16,-2 2-2-16,-3 1 0 15,-2-1 1-15,2 2 2 16,1 2 2-16,-1-3 4 0,0 3-1 16,1 1-3-16,4 0-3 15,0 2 2-15,0 0-3 16,4 2-1-16,0 4 0 15,1-1 1-15,3 2-2 0,0 4 1 16,-1 0-2-16,1 1 2 16,1 2-1-16,0 1 1 15,-2 0 1-15,0 1 2 16,3-1-2-16,-3 0 0 16,-2-1 0-16,6 1 2 0,-2-3-1 15,2 1 1-15,3-3-1 16,-1 1-1-16,3 2 1 15,2-4-1-15,0 0-1 16,4-2 1-16,0 0-1 16,2-2-1-16,3 0 0 15,0 3 1-15,0-4-1 0,0 3-1 16,0 1 1-16,5-4-1 16,0 0 0-16,2 2 0 15,-2-1 0-15,4-1 1 16,0-1-1-16,2 0 1 0,-1-1 2 15,2 0-2-15,3-2 2 16,0 3-1-16,1-1 0 16,4 2-1-16,2-2 1 15,0 4 0-15,2-5-2 16,3 3 0-16,5 1 0 16,2 1 0-16,0-1 1 0,5 0 0 15,2-3 0-15,-2 2-1 16,3-4 1-16,-5-2 0 15,3 1-1-15,-3-3 0 16,3-1 1-16,0-2-1 16,2-2 1-16,0 0 0 15,3-1-1-15,4-5 5 0,-5 1 3 16,7-2-3-16,-3 0-1 16,0 0-1-16,0 0 1 15,1-2-1-15,-4-3-1 16,-2-1-2-16,-3-1 0 15,1 0 0-15,-6-4 1 16,0 1-1-16,-2-3-1 0,-3 1 3 16,1-3-2-16,-2 0 2 15,-4-2-2-15,-1 2 0 16,1-2 2-16,-3-1-2 16,0 0 1-16,-3-1-1 0,1-1 0 15,0-3 0-15,-2 0-1 16,-1-4 2-16,-4 2-1 15,0-2 0 1,-2 1 0-16,-4-3 0 16,2 2 0-16,-3 1 0 15,1-2-1-15,-4 2 1 0,-1 1-1 16,-2 0 0-16,0 0 1 16,0 4 0-16,0-4 0 15,-5 0 0-15,0 0 1 16,-3 0-1-16,1-6 0 15,0 5-2-15,0-4 0 0,-5 1 0 16,2 1 1-16,0 1 0 16,0 2 0-16,-2 2 0 15,-1-1 1-15,2 4 0 16,-3-2 0-16,1 0 0 16,1 1-1-16,-3-1 0 0,-1 3 0 15,3-2 0 1,-2 1 1-16,0 0-1 15,1 0 1-15,0 3-2 0,-3-1 2 16,3 0-1-16,1 2 0 16,1 2 0-16,-1 1 1 15,1-1-1-15,-2 1 1 0,2 3-1 16,-3-4 0-16,0 3-1 16,-4-2 1-16,2 3 0 15,-1-3 1-15,0-1 0 16,3 3 0-16,-2-1 0 0,2-1 0 15,5 4 0-15,-3-1 0 16,0-1 0-16,1 2 0 16,1-2 0-16,0 2 0 0,-1 1 0 15,-1-2-2-15,-3 3 2 16,0-1-1-16,-2 0-3 16,-2 1 2-16,-3 2 0 15,-1 0 1-15,2-1 0 16,1-1 0-16,-2 3 1 0,4-3 0 15,-1 4 1-15,3-3-2 16,3 3 2-16,4 1-1 16,-2 0-1-16,5 2-1 15,0 0-9-15,0 0-14 16,-6 9-18-16,1 4-21 16,-3-1-33-16,0-3-102 0</inkml:trace>
  <inkml:trace contextRef="#ctx0" brushRef="#br0" timeOffset="-210938.96">23225 7957 310 0,'-5'0'67'0,"1"0"-11"16,4 0 1-16,0 0-21 0,7 0-4 16,6 0 11-16,-1 0-5 15,2 0-11-15,-1 0-16 16,-2 11-3-16,0 1-2 16,0 3-3-16,-3 2 1 0,-1 3-2 15,3-2-1-15,-3-3 0 16,0 2-1-16,3-7 0 15,-2-2 1-15,3-1 0 0,-1-7 0 16,3 0 2-16,-1-3 1 16,5-7 10-16,-3-1 1 15,4-7 1-15,0 3 0 16,0-5-3-16,4-3-1 16,-1-1-5-16,-1 1-2 0,2 5-2 15,-3-4-2-15,1 2 0 16,-2 2 0-16,-2 4-1 15,-3-1 1-15,-1 5 0 16,1-1 6-16,-6 4-2 16,-1 0 1-16,-3 3 0 15,2 1-2-15,-3-1-1 16,0 1 0-16,0 2-2 0,1-2-1 16,-1 1 0-16,2 0-1 15,0-1 1-15,-1 3-6 16,-1-1-12-16,0 1-20 15,-1 0-39-15,-1 0-64 0,-3 0-162 16</inkml:trace>
  <inkml:trace contextRef="#ctx0" brushRef="#br0" timeOffset="-202058.73">5392 9678 223 0,'-11'2'108'0,"1"0"-106"16,-3-2 13-16,6 0 27 16,3 0-10-16,-1-4-11 0,3-7-6 15,-2-5 6-15,-1 0 2 16,-2-6-3-16,0-6 2 16,-5 0-5-16,0-7 0 15,2-1 2-15,0-7-10 16,3-4 0-16,2 1-2 15,5-3-2-15,0 2-3 0,0 0 3 16,7 3-4-16,4 1 1 16,0 4 2-16,1 3 2 15,1 1-1-15,-1 4 0 16,-1 4-1-16,0 2-2 16,1 5 0-16,0 3 1 0,-2 2 1 15,1 3 0-15,0 3 1 16,1 2-1-16,2 3-1 15,3 1-2-15,-1 3 0 16,3 0-1-16,0 3 1 16,2 10 1-16,-3 3-1 0,0 5 1 15,-4 4-1-15,1 6 1 16,-6-1-1-16,0 2 1 16,-2 2 1-16,1-2 3 15,-2 1-1-15,-2-4 3 16,3 0 0-16,-4-1 1 15,4 1 1-15,-4-2-2 0,2 0-4 16,-1-2 0-16,1-3-2 16,-2 0 0-16,4-2-1 15,0-2 0-15,-2-3 0 16,0 2-1-16,2-3 1 16,-2 0-1-16,-1-3 1 15,0-2 0-15,0 0 0 0,-3-2 0 16,-1-1-1-16,2-1 0 15,0 2 1 1,0-4-1-16,-1 2 1 0,-1 0-1 16,2-4 1-16,-2 1-1 15,0-2 1-15,0 0 0 0,0 0 0 16,0 0 1-16,2 0-1 16,-2 0 0-16,0 0-5 15,0 0-17-15,0 0-20 16,0 0-22-16,-2 0-35 15,-3 0-33-15,-4 0-84 16</inkml:trace>
  <inkml:trace contextRef="#ctx0" brushRef="#br0" timeOffset="-201808.79">5531 9514 324 0,'0'0'48'15,"3"0"-21"-15,8 0 18 16,5 0 20-16,2 0-18 16,3 0-15-16,1 0-2 0,4 5-7 15,-6-3-6-15,2-1-8 16,0 3-2-16,-5 0-5 16,0-2-1-16,-3 1-3 15,-1 1-17-15,-2-4-22 16,-4 0-27-16,0 1-42 15,-1-1-51-15</inkml:trace>
  <inkml:trace contextRef="#ctx0" brushRef="#br0" timeOffset="-201652.46">5907 9398 386 0,'2'-5'74'0,"-2"0"4"0,0 5-10 15,-8 0-21-15,-7 6-36 16,-3 11-12-16,-4 4 0 15,-3 2-9-15,2 0-19 16,3-1-19-16,7-4-26 16,3-10-64-16,5-6-85 0</inkml:trace>
  <inkml:trace contextRef="#ctx0" brushRef="#br0" timeOffset="-201116.61">6024 8988 347 0,'0'-13'40'0,"0"5"3"16,-5 1 6-16,-3 1-10 0,-2 4-13 15,-2 2-17-15,-1 0-7 16,-1 8-2-16,-1 6 0 16,1 0 0-16,1 5 1 15,2 1 4-15,4 0 1 16,2 0 5-1,5-1-2-15,0-1 1 16,0-2-5-16,12 2-2 16,0-2 0-16,5-4-2 15,3-1 1-15,-2-2-2 0,-2-6 2 16,3-2-1-16,0-1 0 16,-4-1 1-16,4-7 0 15,-5-7-1-15,0 1 2 16,-5-2-1-16,-2-4 0 0,-1 3 4 15,-4-5 4-15,-2 2 0 16,-2 1-2-16,-7-1-3 16,-4 2-1-16,-5 4-2 15,1 0-2-15,-5 5-1 0,2 2-17 16,2 3-22-16,-2-1-36 16,5-2-107-16</inkml:trace>
  <inkml:trace contextRef="#ctx0" brushRef="#br0" timeOffset="-184218.42">20420 13740 310 0,'0'-13'58'0,"0"1"-14"16,0 0 6-16,0 2-13 0,-2 0-19 16,-5 4-5-16,-3 2 1 15,-5 4 5-15,-1 0-1 16,-5 4 5-16,-3 10 0 15,-1 6-7-15,-1 3-4 16,4 8-1 0,-2-1 1-16,9 4-4 15,8 2-6-15,7-6-2 0,0-2 0 16,17-3 1-16,10-5-1 16,5-6 1-16,4-5 0 15,5-7-3-15,3 0-5 16,-5-6-4-16,-3-12 4 15,-6-6 6-15,-10-2 2 0,-8-8 0 16,-8-2 0-16,-4-4 0 16,-11 4-2-16,-10 4 1 0,-8 3-1 15,0 9 1-15,-2 5 0 16,9 8-2-16,2 5 2 16,11 0-17-16,9 11-47 15,5 5-40-15,19 0-69 0</inkml:trace>
  <inkml:trace contextRef="#ctx0" brushRef="#br0" timeOffset="-183952.86">20747 13684 451 0,'2'-14'156'16,"-2"3"-97"-16,0 2-14 15,3 9 4-15,3 4-21 0,-3 12-27 16,2 11 2-16,2 5 0 16,-4 9 2-16,-3 4-3 15,2 1-1-15,1-4-1 16,-3 0-16-16,5-12-7 16,1-5-8-16,3-7-25 0,2-9-27 15,1-9-23-15,5 0-51 16</inkml:trace>
  <inkml:trace contextRef="#ctx0" brushRef="#br0" timeOffset="-183624.76">21007 13668 179 0,'0'0'62'0,"0"0"-16"0,0 0 32 16,0 2-5-16,0 1-3 16,4-1-15-16,-1 0-3 15,2-2-4-15,-5 2-12 16,1-1-8-16,1-1-5 16,0 3-5-16,-1-3-4 0,1 1-2 15,0-1-2-15,-2 0-1 16,0 0-2-16,2 0-4 15,-2 0-1-15,1 0-2 16,-1 0 1-16,0 0-1 0,0 0-1 16,0 2-18-16,2-2-30 15,-2 2-32-15,0-2-75 16,0-4-238-16</inkml:trace>
  <inkml:trace contextRef="#ctx0" brushRef="#br0" timeOffset="-176106.32">20622 14278 436 0,'0'0'67'16,"0"0"-47"-16,0 0 32 0,1 0-11 15,6 0-11-15,4-3-20 16,5 3-4 0,4-2 4-16,3 0 2 0,6 0-3 0,1 1-3 15,4-1 0-15,0 0-4 16,-3 1-1-16,-1-1-1 15,-4 0 0-15,-3 0 0 0,-3 0 0 16,-9 2-1-16,-1-2-3 31,-3 2-6-31,-6-2-11 16,-1 2-18-16,0 0-13 0,-9 0-13 16,-9 0-46-16,-4 0-72 0</inkml:trace>
  <inkml:trace contextRef="#ctx0" brushRef="#br0" timeOffset="-175836.25">20657 14350 304 0,'0'3'75'0,"6"-1"-47"0,8 0 27 32,7-1 1-32,8 2-11 0,2-1-13 15,1-1-5-15,5 1 2 16,-2-2-11-16,-1 0-6 15,-3 2-4-15,-1-2-1 0,-2 0-3 16,-9 0-1-16,-3 0-2 16,-5 0 1-16,-4 0-1 15,-2-2-1-15,-3 0 2 16,0 1 0-16,-2-1-1 16,2 2-1-16,0-3-13 15,5 0-34-15,1-2-71 16,4-4-176-16</inkml:trace>
  <inkml:trace contextRef="#ctx0" brushRef="#br0" timeOffset="-158421.36">6715 10628 187 0,'-5'0'174'0,"2"0"-132"16,3 0 10-16,0 0-6 15,1 0-25-15,10 0-2 16,2-3 1-16,3 2-7 15,0 1-1-15,3 0-2 16,7 0-2-16,1 0-1 0,7 0-3 16,5 0 0-16,6-2-1 15,10 2-2 1,7 0 1-16,5-2 8 0,4 0-4 16,3 1-1-16,3-1-3 15,-1 0 1-15,-5 2-1 16,3-2 0-16,-4-1-3 0,0 2 2 15,-5-1-2-15,-2 2 2 16,-4-1-1-16,-3-1 0 16,-3 0 0-16,-6 1 0 0,-4-2 1 15,-3 0-1-15,-3 0 0 16,-4 1 1-16,-1-2-1 16,-3 0 0-16,0 2 1 15,-2-1-1-15,-2 2 2 0,-1-3-2 16,0 2 1-16,3 1 1 15,0-1 1 1,2-2-1-16,1 1 3 0,-1 2 0 16,0-2-3-16,0 1 0 15,-5-1-1-15,0 1 0 16,-6-2 0-16,-4 1 0 0,-3-1 0 16,-2 0 1-16,-5 0-1 15,-3-2 0-15,1 1-8 16,-2-2-23-16,0-1-26 15,0-2-24-15,-3-3-53 16,-4-1-129-16</inkml:trace>
  <inkml:trace contextRef="#ctx0" brushRef="#br0" timeOffset="-158214.12">8609 10375 304 0,'-12'-5'151'0,"7"0"-105"15,1 1-19 1,4 4 11-16,0 0 1 0,9 4-27 15,9 6 3-15,4 7 18 0,1 1-9 16,4 3-13-16,0 0-4 16,-7 2 0-16,-6-5-1 15,-7 0-5-15,-7 0-1 16,-14-1 0-16,-15-2 0 16,-12-1-17-16,-11 1-40 15,-7-3-33-15,-4-6-42 0,0 1-207 16</inkml:trace>
  <inkml:trace contextRef="#ctx0" brushRef="#br0" timeOffset="-157728.36">7740 10211 312 0,'0'-1'78'0,"0"-6"-29"16,0 3-16-16,0 4 10 15,0 0-2-15,0 0-19 0,0 0-16 16,5 0 2-16,-5 0 8 16,2 7 6-16,-1 0 2 15,3 6-7-15,-1-3-2 16,-1 5-1-16,3 1-2 0,-1 3-2 15,1 1 2-15,1 3-3 16,-1-1-3-16,4 1-2 16,-2 0-1-16,3-3-2 15,0-2-1-15,-1-3 2 16,-1 0-2-16,-3 0-10 0,4-5-39 16,-1-3-46-16,4-5-90 15</inkml:trace>
  <inkml:trace contextRef="#ctx0" brushRef="#br0" timeOffset="-156977.89">8576 10303 246 0,'-15'-6'71'0,"5"2"-41"0,0 1 2 31,5 3 18-31,3 0-1 16,2 0-21-16,0 0-25 0,2 0 3 0,9 7 13 15,2 1 2-15,3 0-1 0,3 3-3 31,1 0-2-31,2 1-3 0,-1 2-3 0,3 0-3 16,-1 3 0-16,-2-3 1 16,1-2-2-16,-2-1-1 0,-4 0-2 15,-3-2 0-15,-4-2-2 16,-2-3 5-16,-4-1 4 16,-3-3 3-16,0 0 4 31,0 0 1-31,0 2-5 0,0-2-3 0,0 0-1 0,0 0-3 15,0 2-2-15,0 1-3 16,0 2 1-16,-3 5-1 16,-4 1 2-16,-4 3-1 31,-2 5 2-31,-3 2 2 0,-4 7-3 0,-3-1 1 16,0 4-2-16,3-3 0 0,-2 4 0 15,5-10-1-15,2 1 1 16,4-6 1-16,3-1 1 15,2-8-2-15,2-3 3 16,2-1-1-16,2-4 0 0,0 0-1 16,0 0-1-16,0 0 1 15,2 0-2-15,2-2-16 16,-4-1-23-16,0-1-33 16,-13-3-80-16,-7-2-243 15</inkml:trace>
  <inkml:trace contextRef="#ctx0" brushRef="#br0" timeOffset="-151131.9">20226 14708 213 0,'2'-7'240'0,"2"0"-175"0,1-1 3 16,-2 0-6-16,1 2-16 15,2 4-21-15,-1 1-8 16,2 1 0-16,-2 0-2 0,1 11-5 31,-2 6-3-31,-4 5 0 16,0 4 3-16,0 5 1 0,-3 3 1 16,0-2-6-16,1 0-1 15,2-2-2-15,0 0 1 16,0-3-1-16,5-4-3 15,1-3 1-15,3-4 0 16,-4-3-1-16,2-4-1 16,1-4-12-16,-1-4-17 15,0-1-33-15,2 0-38 0,2-6-66 16,-2-7-186-16</inkml:trace>
  <inkml:trace contextRef="#ctx0" brushRef="#br0" timeOffset="-150486.81">20713 14782 288 0,'-2'-6'62'15,"-1"-1"-33"-15,3 0 21 16,0 3 0-16,0 1-16 15,-3-1-18-15,0 4-2 16,-4 0 5-16,-2 0-4 0,-4 0 3 16,-1 7 5-16,-4 4 2 15,-1 3-6-15,0 1-3 16,2 6-4-16,0 0-2 16,5 1-3-16,2 2-2 0,9-4-3 15,1 1 0-15,1 0-1 16,14 0-1-16,1-6 1 15,4-1-1-15,4-3 1 16,-2-1-3-16,3-5-1 16,1-2 0-16,-3-1 1 15,-1-2 1-15,-3 0 1 0,1-2 1 16,-4-6-1-16,1-3 1 16,-2 1 0-16,0-2 6 15,-1 0 1-15,1-4-3 16,-1 0-1-16,-3-2 4 15,-2-2 1-15,-2 3-2 0,-3-4-3 16,-4 3 5-16,0-1-3 16,-7 5-4-16,-9 0-1 15,-8 2-3-15,-1 0-6 16,-6 5-10-16,-1 3-14 16,-4 3-31-16,-1 0-80 0,6-1-270 15</inkml:trace>
  <inkml:trace contextRef="#ctx0" brushRef="#br0" timeOffset="-135461.83">21121 14683 187 0,'0'-3'3'0,"0"-1"17"0,0 0 49 16,0 1-24-16,0-2-6 15,0 1-6-15,0 1 1 16,0 0-2-16,0-3-5 0,0 0-7 16,0 0-4-16,-4 0-6 15,-6-4-5-15,0 2-1 0,-4-3 0 16,-1-1 4-16,0 1-1 15,-4-3 2-15,4 1-1 32,-7-2 6-32,0 2-7 0,-5-2-3 15,-4 1-4-15,-1 2 2 16,-4-1 1-16,-1 2 4 16,-1 1-1-16,-5 3-2 15,0 3 1-15,-1 0-2 16,-2 4-2-16,-1 0-1 0,-1 3 0 15,-3 5 0-15,3 1 2 16,-1 6-1-16,-1-3 1 16,2 4 1-16,-1 2 1 15,5 1 4-15,-2 5 2 16,5 1-1-16,4 1-2 16,3 3-2-16,5-1 3 0,5 2 1 15,6 5-1-15,4-1-2 16,4 0-3-16,3 5-1 15,6 1 1-15,1 3-2 16,0 0-1-16,8 0 1 0,4 2-1 16,3-5 1-16,2-4-1 15,3 0-1-15,1-2 3 16,6-5-3-16,-2-4 2 16,6-3 0-16,1-2-1 15,7-4 0-15,3 0 0 0,6-3 2 16,3-4-1-16,3 0-2 15,4-2 2-15,-2 0 1 16,5-5-2-16,0 1 0 16,-3-1 0-16,0-2 0 15,-1 0-1-15,-3 0 0 16,-4-4-2-16,-1-4-1 16,-5-5 0-16,-2-1 2 0,-6-8 1 15,-2 1 1-15,-2-6-1 16,-3-3 2-16,-2-4-2 15,0-2 2-15,-6-3-1 16,-3-2 0-16,-7-2 1 0,-5 0 0 16,-6 0-1-1,0 0 0-15,-13 1 0 0,-9 1 0 16,-6 3-1-16,-7 0 1 16,1 1-1-16,-8 4-2 15,-6 6-13-15,-3 3-25 0,-7 4-23 16,-6 4-85-16,-2 2-273 15</inkml:trace>
  <inkml:trace contextRef="#ctx0" brushRef="#br0" timeOffset="-126082.56">20218 15158 209 0,'0'0'117'0,"0"0"-69"0,0 0-20 15,0 0 6-15,3 0-6 16,4 1-8-16,4 1-8 0,0-2 1 16,3 2 0-16,1 0 2 31,4 1-2-31,1 1-2 16,4-2-5-16,0 1-1 0,-1 1-2 15,-1-2-1-15,-4-1-2 16,-3 1 0-16,-5 0 0 15,-5-1-3-15,-5 1-9 16,0 0-12-16,-7-2-9 0,-8 2 2 16,-7 0 4-16,0-2 14 15,-1 2 3-15,0-2 8 0,1 2 4 16,6-1 7-16,1 3 11 16,5-2 4-16,0 1 1 15,7 1-6-15,3-1-3 16,0 2 2-16,2-1 0 0,9 0 5 15,5 1-3-15,4-2-5 16,3 1-2-16,0 0-5 16,0-2-6-16,-2 1-1 0,-6-3-1 15,-3 2 1-15,-7-2-3 16,0 0-12-16,-3 0-12 16,-2 0-13-1,0 2-10-15,0-2-18 16,0 2-17-16,0-2-35 0,0 0-120 15</inkml:trace>
  <inkml:trace contextRef="#ctx0" brushRef="#br0" timeOffset="-122694.68">20900 15308 340 0,'9'-8'50'16,"-1"3"-6"-16,2-1 23 0,0 5-13 16,1-1-8-16,-6 0-17 15,-1 2-7-15,-2 0-5 16,-2 9-7-16,0 6 2 16,0 6-1-16,0 6 2 15,-2 5-5-15,1 2-3 0,1 1 3 16,0 3-3-16,0-4 8 31,5-1-5-31,5-2 0 16,-1-4-5-16,2-2-2 15,-4-6 0-15,0-4-1 16,-1-5 0-16,-5-2 1 0,1-5-1 16,-2-1-1-16,5-2-7 15,-5 0-12-15,0 0-13 16,0-8-19-16,0-2-28 15,0-2-23-15,0-5-56 0</inkml:trace>
  <inkml:trace contextRef="#ctx0" brushRef="#br0" timeOffset="-122311.41">20971 15273 394 0,'2'-7'63'0,"-2"4"-13"16,0-1 1-16,0 4-10 15,-2 0-23-15,-10 7-18 16,-4 10 0-16,-8 0 11 16,-2 8 4-16,-3 2-7 15,-1-2 1-15,3-2-3 16,3 0-1-16,6-3 0 0,4-6-3 16,5 1-1-16,7-5-1 15,2-3-19-15,5-3-31 16,13-4-21-16,5-2-47 15,3-12-118-15</inkml:trace>
  <inkml:trace contextRef="#ctx0" brushRef="#br0" timeOffset="-122123.07">20995 15220 487 0,'3'-5'54'0,"3"3"4"16,4 2 0-16,5 0-13 0,5 8-9 15,3 9-15-15,4 1-8 16,-2 3-7-16,0 4-4 16,1 2-5-16,-11 3-44 0,-3 2-36 15,-11-1-90-15,-1-4-289 16</inkml:trace>
  <inkml:trace contextRef="#ctx0" brushRef="#br0" timeOffset="-121499.05">20671 15959 328 0,'0'-15'58'16,"0"-1"-11"-16,0 2 20 31,-3 0-24-31,-4 1-17 0,-4 2-14 0,-4 4-7 0,0 2-2 31,-9 5 0-31,4 0-3 16,-5 0 0-16,4 12 0 16,1 1 2-16,6 3 0 0,4-2-1 0,7-1-1 15,3-1-1-15,3-5 1 0,12-3 1 16,3-4 1-16,5 0 0 16,1-1-2-16,-2-10 0 15,-2-2-2-15,-3 2 1 0,-3 1 1 16,-3 1 1-16,-4 3-1 15,-3 6 5-15,-1 0 0 32,-1 4-4-32,1 12 2 15,-1 2 1-15,2 5-4 0,0 3 1 16,1-1-1-16,-1 0 1 16,1-4-2-16,2-4 1 15,-3-6 0-15,3-7 0 16,-3-4 0-16,3 0 5 0,-2-8 22 15,0-8 3-15,3-5-5 0,-1-2-10 16,2 0-2-16,0-1-7 16,2 5-4-16,-1 1-2 15,-1 9-10-15,3 4-24 16,0 5-34-16,3 0-45 0,-2 5-67 16</inkml:trace>
  <inkml:trace contextRef="#ctx0" brushRef="#br0" timeOffset="-121297.79">20951 16023 581 0,'0'2'74'0,"0"1"-26"0,0 3 0 16,0 6-7-16,0 4-23 16,0 3-13-16,0 5-3 15,0-1-1-15,0 0-1 16,0-1-8-16,0-3-24 15,0-5-27-15,0-5-21 0,0-7-31 16,2-2-62-16</inkml:trace>
  <inkml:trace contextRef="#ctx0" brushRef="#br0" timeOffset="-115187.01">10382 10596 465 0,'0'0'18'16,"0"0"-16"-16,0 0 26 15,4 0 2-15,7 0-6 16,3 0-17-16,4 1 5 15,6 1 10-15,2-1-9 0,6 1 1 32,3 0 5-32,3-2-5 0,6 0-3 0,5 0 3 0,1 0-5 31,7 0-1-31,4 0 0 16,0 0-3-16,4 0-2 15,2 0-2-15,1 0-1 0,0 0 2 16,2 0 1-16,1 0 1 15,-2 1 0-15,-4 1-2 16,-4 2-1-16,0-2-1 0,-7 3 1 16,-1-1-1-16,-2-2 0 15,1 2 0-15,-2-3 0 16,-1 2 0-16,-1-1 0 16,-3 0 1-16,0-1-1 15,-3-1 0-15,-6 3 1 16,-1-1 0-16,-6-2-2 15,0 0 2-15,-4 0-2 16,0 0 2-16,-4 0-1 0,-2 0 0 16,-4 0 2-16,0 0 1 15,-3 0 1-15,-2 0 0 0,-1-2-2 16,-2-1-1-16,0 2-1 16,-4-1 0-16,3 0 1 15,-2 0-2-15,1 1-2 0,-1 0-18 16,1-5-17-16,0 1-28 15,-2-7-38-15,2-1-76 16</inkml:trace>
  <inkml:trace contextRef="#ctx0" brushRef="#br0" timeOffset="-114916.22">12323 10449 315 0,'-3'-2'181'0,"-1"-2"-168"0,4 3 24 15,0 1 6-15,5 0 1 16,10 0-16-16,3 8-17 0,2 3 7 16,3 3-3-16,0 3-8 15,-1 2-3-15,-4 5 0 16,-4-4 0-16,-7 4 1 16,-5 1 1-16,-2 0-1 15,-16-2-3-15,-7 0 4 0,-10 1-5 16,-8-7-3-16,-8-1-34 15,-6-5-39 1,-5-4-55-16,-1-7-162 0</inkml:trace>
  <inkml:trace contextRef="#ctx0" brushRef="#br0" timeOffset="-114314.85">11551 10181 389 0,'-5'-8'16'15,"1"4"20"-15,-1 2 12 31,-3 2-14-31,1 0-21 0,-3 7-12 16,1 5 2-16,-1 3 7 16,2 2-1-16,3 3-2 15,3 0 4-15,2 1 0 16,0-1-2-16,5-2-1 16,7 1-3-16,3 0 1 15,4-6-1-15,5 2-1 0,-1-6 0 0,3-2-1 16,1-1 1-16,-2-6 0 15,-1 0 1-15,0 0-1 16,-2-6 2-16,-5-5 1 16,-2-3 6-16,-3-2 3 15,-2-4-1-15,-7 0-3 16,-1-2-1-16,-2 0 1 0,-5-3-4 16,-12 4-2-16,-3 1-6 15,-6 2-2-15,-7 6-5 16,-6 3-30-16,-6 1-37 15,-4 3-89-15</inkml:trace>
  <inkml:trace contextRef="#ctx0" brushRef="#br0" timeOffset="-111593.39">22159 13506 394 0,'2'-6'37'0,"-2"-1"21"15,0 4 2-15,0 1-4 16,0 2-17-16,0 0-18 16,0 5-17-16,0 6 8 0,0 7 12 15,3 1-6-15,-3 3 4 16,3 3-2-16,1 0-1 15,-1 2-5-15,3-2-5 16,-5 1-6-16,4-1 0 16,-5 0-2-16,2 0-1 15,-2-1 0-15,0-5 0 0,0 1-14 16,0-8-13-16,0 0-20 16,0-4-30-16,0-6-35 15,0-2-48-15,5-6-156 16</inkml:trace>
  <inkml:trace contextRef="#ctx0" brushRef="#br0" timeOffset="-111171.68">22488 13471 391 0,'0'-2'32'0,"0"-2"8"16,0 4 14-16,0 0-15 15,0 0-20-15,0 4-8 16,4 3 9-16,0 7 6 15,2 0-1-15,-1 6-4 16,0 6 0-16,0-2-3 0,-1 6-1 16,-3 0 1-16,-1 2-5 15,0 2-3-15,0-1-4 16,0-3-2-16,0-3-1 16,0-4 1-16,0-4-1 0,5-3-1 15,0-5 0-15,0-4-1 16,4-3 1-16,1-2 0 15,2-2-1-15,0 0-19 16,3 0-36-16,-3-7-55 0,-5-6-127 16</inkml:trace>
  <inkml:trace contextRef="#ctx0" brushRef="#br0" timeOffset="-105684.02">20366 13153 413 0,'-14'-11'63'16,"-1"2"-18"-16,1 4 13 16,0 5-6-16,3 0-25 15,2 5-22-15,-3 12-2 0,2 5 3 16,3 3 0-16,2 2-3 16,3-1-2-16,2-2-1 15,0-4 1-15,13-5-1 16,3-5 1-16,3-7-1 15,7-3 0-15,1-1-2 16,-2-14 0-16,0-7-2 0,-6-4 0 16,-4-2 1-16,-9-2 1 15,-6 1-3-15,-6 0-5 16,-10 8 4-16,-5 3-1 0,-1 7-5 16,0 9-2-16,5 2-7 15,5 6-21-15,12 5-13 16,0 1-29-16,15-1-41 0,8-2-108 15</inkml:trace>
  <inkml:trace contextRef="#ctx0" brushRef="#br0" timeOffset="-105418.46">20569 13118 293 0,'5'-11'68'16,"-5"0"3"-16,0 4-7 16,0 1-17-16,0 5-13 15,-7 1-19-15,-1 3-11 16,-2 12 1-16,1 4 4 15,2 2 1-15,4 3-3 16,3-1-1-16,0 0-2 0,9-3-1 16,7-3-2-16,3-2 1 15,5-9 0-15,0-5 0 16,-4-1 0-16,-4072-11 1 16,8137-8 2-16,-4081-5 2 0,-4-4 7 15,-6-1-10-15,-15 3-3 16,-6-1-1-16,-2 7-2 15,0 7-19-15,2 6-25 16,6 2-45-16,8 3-115 16</inkml:trace>
  <inkml:trace contextRef="#ctx0" brushRef="#br0" timeOffset="-104602.78">20396 13260 360 0,'0'0'52'15,"2"-4"-5"-15,6-5 1 16,3-3-12-16,7-1-15 16,3-1-11-16,4-4-7 15,-3 4-2-15,-2-4-2 0,-6 2 1 16,-11 2 2-16,-3 1-2 15,-10 6 0-15,-12 4 0 16,-7 3 0-16,-1 0 2 16,1 7 13-16,5 5 5 15,7 6-3-15,8 0-9 16,9 1-4-16,4-2-3 16,20-3 0-16,9-3 1 0,8-8-2 15,6-3 0-15,-2 0-2 16,-4-12-1-16,-9-3-2 15,-15-3-1-15,-17 1-3 16,-7 1-1-16,-24 2 2 0,-14 3 7 16,-6 4 3-16,-2 5 14 15,4 2 7-15,12 3-9 16,11 12-7-16,21 5-7 16,10 1-7-16,31 2-43 15,15 1-46-15,10-5-114 0</inkml:trace>
  <inkml:trace contextRef="#ctx0" brushRef="#br0" timeOffset="-104087.24">20925 13037 297 0,'0'-4'36'16,"-3"3"19"-16,-3 1 0 16,-1 0-13-16,-6 10-13 15,-5 6-15-15,-2 4-1 0,-1 9 9 16,1 1-6-16,8 1-3 16,4-3-7-16,6-2-3 15,2-4-3-15,17-8 1 16,8-4 3-16,4-7 0 0,3-3-1 15,2-11-1-15,-2-9 0 16,-5-6 1-16,-7-5 2 31,-11-2 7-31,-9-5 1 0,0 4-10 0,-16 7-2 16,-8 3-1-16,-3 9-2 0,-4 10-15 16,5 5-36-16,5 3-56 15,2 12-113-15</inkml:trace>
  <inkml:trace contextRef="#ctx0" brushRef="#br0" timeOffset="-103705.64">21014 13750 359 0,'-2'-2'51'0,"1"1"-1"0,-1 1 6 16,2 0-11-16,0 0-11 15,0 0-10-15,2 0 0 16,1 0-3-16,2 1-10 16,-2 1-10-16,0 0-1 15,-1-1 1-15,2-1-1 0,-1 0-31 16,2 0-60-16,-1-6-141 15</inkml:trace>
  <inkml:trace contextRef="#ctx0" brushRef="#br0" timeOffset="-103092.58">21090 15111 189 0,'-2'0'88'0,"2"0"-52"16,0 0 14-16,0 0-7 15,0 0-12-15,0 0-10 16,0 0-6-16,2 0 1 0,2-2 0 16,-1 2-4-16,0-1 2 15,-1 1-1-15,0 0-4 16,0 0-6-16,-2-2-2 16,0 2-2-16,0-2-9 15,0-1-24-15,0-4-41 16,4-10-89-16</inkml:trace>
  <inkml:trace contextRef="#ctx0" brushRef="#br0" timeOffset="-79392.64">9238 10991 217 0,'0'0'185'16,"0"0"-154"-16,0 0 23 0,0-2-7 15,4 0-5-15,-4 1-18 16,2 1-8-16,-1 0 4 16,-1 0 1-16,0 0-10 0,0 0-5 15,0 0-3-15,0 5 1 16,0 2 2-16,0 3 0 16,-1 1 0-16,-6 4 0 15,0 0 3-15,-2 4-1 16,-1-1-2-16,0 1-2 15,-1 1 0-15,-5 3 0 0,4-2-1 16,-3 4 0-16,-1 0 1 16,-2 2 2-16,-1 2-2 15,0-3 0-15,-3 3-1 16,2 1-2-16,1-1 0 16,-3-1-1-16,0 1 2 15,3-3-2-15,-1 3 1 0,0-4 0 16,3 0 0-16,-2 0 0 15,0-2-1-15,4-1 2 16,-2-2-1-16,-1-1 1 16,-1-1-1-16,0 0 0 0,-3-3 0 15,0 3-1-15,-2-1 1 16,-1-2-1-16,-2 2 0 16,-2-1 0-16,-2-2 1 15,-1 2-1-15,2-2 0 16,-4-1 1-16,-2 0-1 0,2 1 1 15,-3-4-1-15,-2 1 0 16,1 0 1-16,-7-3 0 16,2 2-1-16,-3 0 0 15,-5-4 0-15,1 4 1 16,-2 0-1-16,-2-6 0 0,2 4 0 16,-2-5 0-16,4 3 2 15,-4-3-4 1,2-1 2-16,2-1 2 0,1 1-2 15,1-4 0-15,-1 2 1 16,7 0-2-16,-2 0 3 0,3 0-1 16,3-3 1-16,3-3-1 15,0 0-1-15,4-2 1 16,-1 0-1-16,0-3 1 16,1 0-1-16,0-3 0 15,-3 0 0-15,0-3 0 16,4 0 0-16,-4-3 0 0,2-1 0 15,-1 0 0-15,1-5 0 16,0 2 1-16,0-5-1 16,-1-2 1-16,-1 1-1 15,4-5 0-15,-4-3 0 16,7 2 0-16,1-3 0 16,1 4 0-16,1 1 0 0,5 1 1 15,-3 3-1-15,6 3 0 16,0 4-1-16,3 0 1 15,1 3 0-15,1 2 1 16,0 0 0-16,4 2-1 0,-2 2 1 16,4 2-1-16,-1-3 0 15,1 5-1-15,0-3 3 16,-1 4-2-16,3 1 1 16,-2-2 0-16,-2 3 0 15,2 2 0-15,2-2-1 0,-1 1 0 16,1 1 2-16,1 2-1 15,-1 1 0-15,3 0 0 16,-2 0 0-16,0 1 0 16,2 1 0-16,0 0-1 15,-3 0-2-15,2 3-2 16,-5 9-2-16,5 6 5 0,-5 6 0 0,5 2 0 16,-4 6 2-16,3-1-1 15,0-3 1-15,0-1-1 16,1-4 0-16,-1-5 0 15,2-3 0-15,-3-7 1 0,3 0-1 16,0-5 1-16,0-1-1 16,0-2 1-16,0 0 0 15,0 0 0-15,0-9 3 16,3-3-3-16,2-4 0 16,0-2-1-16,0-6 1 15,2 1-1-15,-1 0 0 0,0-2 0 16,-3 2 0-16,1 3 1 15,-1 0-2-15,1 5 2 16,-3 2-1-16,5 2 0 16,-5 2 1-16,1 2-1 15,3 2 1-15,0 3 0 0,-2-1-1 16,6 3-1-16,1 0 1 16,5 0 0-16,1 8 2 15,6 5 1 1,1 3 0-16,3 4-4 15,1 1 3-15,5 6-2 16,-1 1 0-16,3 2-26 16,3-1-50-16,1-4-34 0,4-7-83 15,-3-11-231-15</inkml:trace>
  <inkml:trace contextRef="#ctx0" brushRef="#br0" timeOffset="-78817.78">7710 11509 437 0,'-2'-6'77'15,"-1"2"-36"-15,1 1-8 16,0 1 3-16,2 2 3 15,0 0-21-15,0 0-16 16,0 5-1-16,0 6 10 16,0 1 6-16,2 7 2 0,0 0-1 15,-2 3 0-15,1 0 7 16,-1 2-11-16,0-1-6 16,0-2-2-16,2-1-1 15,0-6-3-15,1-1 0 16,0 0-1-16,1-4 0 15,-1-6 0-15,-1 4-1 16,3-4 0-16,-3 1 1 0,1-1-1 16,-1 0 1-16,0-3 0 15,-1 0-1-15,-1 0 0 16,0 0-2-16,3 1 0 16,-3-1-1-16,0 0-4 0,0 0-6 15,0 0 1-15,0 0-8 16,0 2-29-1,0-2-28-15,-4 0-50 16,-5 0-173-16</inkml:trace>
  <inkml:trace contextRef="#ctx0" brushRef="#br0" timeOffset="-62425.41">22259 14225 204 0,'0'-9'85'0,"2"0"-4"16,0 2-22-16,-2 0 1 16,1 1-8-16,-1 3-12 15,0 1-8-15,0 0-4 16,0 2-4-16,0 0-9 15,0 4-8-15,0 8 0 0,0 5 11 16,0 6 0-16,0 5 0 16,0 2-1-16,0 4 0 0,2 1-5 15,2-2-2-15,-1-4-4 16,0-4-2-16,4-2-3 16,-6-7-1-16,5-4 2 15,-1-5-1-15,0 0-1 16,-1-7-7-16,7 0-25 15,-1 0-28-15,5-12-30 0,3-2-56 16,0-4-148-16</inkml:trace>
  <inkml:trace contextRef="#ctx0" brushRef="#br0" timeOffset="-61908.41">22719 14269 203 0,'0'-6'127'16,"0"0"-84"-1,0 0 13-15,0 3-1 0,0-1-13 16,-5 3-16-16,-2 1-5 16,-1 0-5-16,-1-2-1 15,-1 7-1-15,-4 4-1 0,1 4 3 16,1 5-3-16,-2 1-4 16,3 4-5-16,4-1-1 15,2 4-2-15,5-4 0 16,0 1-1-16,3-3 0 15,12-6 0-15,2-1 0 16,4-6-3-16,4-4-3 0,0-3 3 16,1 0-1-16,-2-5 2 15,-2-8 2-15,-2-3 0 16,-6-3 0-16,-4-3 1 16,-2-1 2-16,-8-2 4 0,0 2 5 15,-11 2-1 1,-3-1-7-16,-1 8-3 0,1 2-2 15,2 2-10-15,4 5-24 16,6 3-39-16,2 2-70 16,7 0-200-16</inkml:trace>
  <inkml:trace contextRef="#ctx0" brushRef="#br0" timeOffset="-61443.7">23209 14248 323 0,'0'-5'31'0,"-2"1"1"0,-4 1 24 15,-1 1-7-15,-3 2-19 16,-5 0-13-16,1 0-3 15,-3-2 8 1,0 9 0-16,-3 2-7 0,3 6-2 16,-2 0-4-16,1 7-3 0,4 3-1 15,7 0-3-15,2 0-1 16,6 0-2-16,-1 0 1 16,13-4 0-16,7-1 0 15,2-6-3-15,4-3-2 16,4-4 1-16,-1-4 2 15,0-3 3-15,0 0-1 16,-2-3 1-16,-4-9-1 16,-5-1 9-16,-2-5-1 0,-4-1 6 15,-5-3 6 1,-2-3 1-16,-5-1-3 0,0-3 1 16,-8 0-11-16,-4 2-5 15,-10 4-2-15,-2 5-9 16,-4 2-35-16,-5 6-40 0,-1 4-58 15,0 1-240-15</inkml:trace>
  <inkml:trace contextRef="#ctx0" brushRef="#br0" timeOffset="-55574.98">22334 14786 171 0,'4'-4'141'0,"0"2"-97"15,-2-4 5-15,-1 6-9 0,-1-4-1 16,0 4-15-16,0-1-6 15,0 1-2-15,0 0 1 16,0 0-5-16,0 0-1 16,0 0 7-16,0 0-1 15,0 0-1-15,0 0-3 0,0 0-5 16,0 0 1-16,-1 0 0 16,1 0-3-16,0 0-4 15,-2 0 0-15,2 0-1 16,-2 0-2-16,0 1 0 15,0 9 1-15,2-1 2 16,-2 0-1-16,-1 7 2 0,3-4 1 16,-2 2 0-16,2 2-1 15,0-2 1-15,0 3 1 16,7-6-1-16,4 4 2 16,1-1 0-16,3 1-2 15,1-3 2-15,1 0 3 0,2-1-5 16,-1 0-1-16,-1-4 0 15,0 0-3-15,-3-3 1 16,-1-2-1-16,-4-1 1 16,-1-1 0-16,2 0 0 15,-3 0-1-15,2-1 3 0,0-5-3 16,2-2 1-16,-2-3 0 16,4 2 0-16,-3-4-1 15,-1-1 1-15,1-2-1 16,-3 1 2-16,-1 1-2 15,0-1 0-15,-3-2 2 16,1 1-1-16,0-1-1 0,0-1 1 16,-3 1 0-16,1 1-1 15,0-1 1-15,0 5 0 16,1-1 1-16,-3 2-1 16,0 2 0-16,2 4-1 0,-2 0 1 15,0 1-2 1,0 2 1-16,0 2-2 0,-2 0 0 15,-5 0-1-15,-4 7 2 16,0 4 0-16,-4 2 1 16,-2-1-2-16,3 2 2 15,-1-2-1-15,5 0 2 0,3-3-2 16,2 0 2-16,5-4-2 16,0-5 1-16,2 0 1 15,9 0 2-15,2-2-1 16,1-10-1-16,6 1 0 15,0-7 0-15,0 4 0 16,-3-2 0-16,2-1 0 0,-4 7 7 16,0 2 0-16,-4 2-1 15,2 6-2-15,-5 0-4 16,1 12 0-16,0 4 0 16,-1 6-1-16,-3 7-1 0,0 8 1 15,0 5-19-15,-1 4-41 16,-2 0-45-16,-1-2-72 15</inkml:trace>
  <inkml:trace contextRef="#ctx0" brushRef="#br0" timeOffset="-54959.02">22749 15197 261 0,'0'0'128'0,"0"-8"-93"16,0 2 44-16,0-5-27 0,2 0-13 16,2 1-15-16,-4-2-11 15,0 0-3-15,0 3 2 16,-4 2-5-16,-9 2-7 15,-4 1-2-15,-5 4 1 16,0 0 0 0,1 6 2-16,1 4-2 15,3 3 1-15,5 1 0 0,7-1-1 16,5-1-1-16,0-1 0 16,7-4 1-16,10-2 2 15,2-3-1-15,4-2 1 0,1 0-1 16,1 0 1-16,-4-4-1 15,-3 1 0-15,-4 1 1 16,-6 0-1 0,-4 2 0-16,-3 0 0 0,-1 5-2 0,0 7 1 15,0 0 2-15,0 6-1 16,-3 0 0-16,1 1 2 0,0-1-4 16,2-2 2-16,0-3 0 15,2-3 0-15,5-1-1 16,2-5 2-16,4-4 0 15,-3 0 0 1,4 0 5-16,-2-11 9 16,-4-3 3-16,1-2 1 15,-1-2-10-15,-3-2-4 16,-1-1-4-16,1 1-1 0,-2 6 0 16,1 3-12-16,2 6-23 15,1 5-32-15,3 0-45 16,1 1-48-16</inkml:trace>
  <inkml:trace contextRef="#ctx0" brushRef="#br0" timeOffset="-54740.23">23013 15291 419 0,'-2'0'99'15,"0"0"-52"-15,2 0 35 16,0 0-24-16,0 2-27 15,0 7-8-15,2 4 2 16,3 3-2-16,-2 3-5 16,2 3-7-16,-3 3-4 0,-2 0-3 15,0 2-2-15,0-1-1 16,-4-1-26-16,-5-3-65 16,-2-10-98-16</inkml:trace>
  <inkml:trace contextRef="#ctx0" brushRef="#br0" timeOffset="-53539.09">21988 14740 330 0,'0'0'66'16,"0"-3"-9"-16,0-1 6 0,0-1-24 15,0-3-10-15,0 0-6 16,-2-7-7-16,-3 1-3 16,0 0-3-16,-3 0-7 31,-1-1-3-31,-3 5 0 0,-7 3 0 16,2 4-2-16,-3 3 0 15,-2 0 3-15,5 10-2 16,0 2 1-16,7 1-1 15,3-2 0-15,4 3-1 16,3-4-1-16,0 1 1 0,10-7 2 16,0-1-1-16,7-3-1 15,-2 0 0-15,4-7 1 16,0-4 1-16,-6 1 0 16,1 0 0-16,-4 5 1 0,-5 2 0 15,0 3 2-15,-3 2-3 16,3 12-2-16,-3 5 2 15,1 4 0-15,1 5 0 16,-3 1 0-16,2 1 0 16,-3-4-2-16,0-3-6 15,0-3-2-15,0-6 4 0,0-7 4 16,0-7 3-16,4 0 16 16,3-7 11-16,-1-11-7 15,5 0-3-15,4-3-12 16,-3 0-5-16,5-2-3 15,-4 3-22-15,6 8-40 0,-5 2-18 16,1 8-28-16,-3 2-22 16,1 0-88-16</inkml:trace>
  <inkml:trace contextRef="#ctx0" brushRef="#br0" timeOffset="-53294.77">22161 14812 332 0,'0'2'62'16,"0"0"-4"-16,-2 4-2 15,2 4-21-15,0 0-15 16,0 0-10-16,0 4-7 16,2-4-2-16,1 0-2 15,0-6 2-15,3-2-2 16,-1-2 3-16,-2-4 10 0,4-8 5 16,-6-4 3-16,1-2 3 15,-2 2 2-15,0 2-13 16,-11 4-10-16,-2 5-2 15,3 5-3-15,-7 0-32 0,9 11-55 16,4 1-114-16</inkml:trace>
  <inkml:trace contextRef="#ctx0" brushRef="#br0" timeOffset="-45077.56">22841 14701 99 0,'-2'0'73'15,"1"0"-35"-15,-1 0 36 16,2 0-31-16,0 0-35 16,0 0-7-16,0 0 3 0,0 0 5 15,0 0 7-15,0 0 12 16,0 0 12-16,0 0 10 16,0 0-8-16,0 0-8 15,0 0-7-15,0 4-6 0,0 3 0 16,0 1 6-16,0 8-7 15,3-4-8-15,6 5-3 16,3 1 0-16,3-3 1 16,5 2-1-16,1 0-4 0,6-4-2 15,0 2 1-15,2-5-1 16,0-1-2-16,1-2 0 16,-1-6 1-16,0-1-1 0,-2 0 1 15,-1 0 4-15,-1-8 1 16,-3-2 2-16,-2-3-1 15,-2-3-2-15,-4-4 0 16,-1-2-2-16,-3-2 2 16,0-3-2-16,0 0-3 0,-5 1 0 15,-3 2-1-15,0 5 0 16,-2 1 0-16,0 8 0 16,0-1 1-16,0 4-1 15,-2 0 0-15,0 3 0 16,-1 2-1-16,-1 2 0 15,-3 0-1-15,-2 0 0 0,0 4 1 16,-5 7 0-16,-1 1 1 16,-2 5-1-16,-3 1 0 15,1-3 1-15,2 3 0 16,4 0 0-16,1-7 0 16,3 1 1-16,6-4-1 0,1-5 0 15,2-3 0-15,3-3 2 16,6-11 1-16,5-1-2 15,4-6 0-15,2-3-1 16,1-1 4-16,-1 3 3 0,0 1 4 16,0 7-2-1,-4 3 1-15,0 7-2 16,-3 4-5-16,-1 0-2 0,-3 17-1 16,1 6 0-16,-2 5-1 15,-1 9-14-15,0 5-31 16,1 1-38-16,-3-1-46 0,-3-2-100 15</inkml:trace>
  <inkml:trace contextRef="#ctx0" brushRef="#br0" timeOffset="-44468.36">23392 15052 348 0,'0'0'48'0,"0"0"-7"0,0 0 22 16,0 0-13-16,7-5-10 15,-1-3-9-15,0-2 1 16,-2-4 1-16,0 0-9 16,-2-3-5-16,-2 5-7 15,0-4-6-15,-10 5-5 16,-2 3-1-16,-3 2-1 0,-2 6-1 15,0 0 1-15,2 7-1 16,2 6 1-16,2 5-1 16,4-3-4-16,4 3-1 15,3 0-1-15,5-4-1 0,7-1 2 16,3-8 3-16,2-1 3 16,2-4-1-16,1 0 2 15,-3-11 0-15,-2-1 1 16,-1-1 0-16,-2 1 0 15,-2-1 7-15,-3 2 2 16,-2 4-3-16,2 6-2 0,1 1-4 16,-3 0-1-16,4 12-1 15,1 6 2-15,-2 5-1 16,1 0-1-16,-2 6 1 16,0-2-1-16,-1-4-3 15,-2-2-2-15,-3-3 1 0,3-5 3 16,-3-7 3-16,1-2-1 15,3-4 5-15,1-4 20 16,5-11-4-16,1-5 2 16,3-5-6-16,2-2-5 15,4-3-5-15,-4 2-7 16,1 4-11-16,1 5-27 0,-4 6-25 16,0 9-22-16,-3 4-35 15,-1 0-45-15,-1 10-88 16</inkml:trace>
  <inkml:trace contextRef="#ctx0" brushRef="#br0" timeOffset="-44187.28">23796 15086 305 0,'0'0'94'0,"0"0"-12"16,0 0 2-16,4 0-17 16,3 0-27-16,3 0-22 15,3 0-1-15,-1 8-5 0,0 6-4 16,-3 2-6-16,-6 7-2 15,-3 0 0-15,0 0 0 16,-7 0 1-16,-6-1 0 16,1-4-1-16,0-6 8 15,2-3 24-15,3-5 2 0,7-4-5 16,0 0-1 0,10-8-6-16,12-4-12 15,7-4-4-15,9-2-4 0,2 0-6 16,2 2-36-16,1 0-58 15,-6 0-125-15</inkml:trace>
  <inkml:trace contextRef="#ctx0" brushRef="#br0" timeOffset="-31438.27">13151 10916 256 0,'7'-4'163'16,"-2"-3"-124"-16,-2 4-8 15,-1 1-1 1,-2 2 1-16,0 0-14 16,0 5-17-16,0 6 1 0,0 5 10 15,0 3 2-15,-8 3-1 16,3 3-2-16,-6 2-1 15,1 1-2-15,-5 0-2 16,1 5 1-16,-4 1 0 0,-1-1-1 16,0 5 0-16,1 0-1 15,-1-1 3-15,-2 0-2 16,1 1 0-16,3 0 2 0,-7-1-1 16,3 2-2-16,0-1-2 15,-5 5-1-15,3-4 0 0,-4 4 0 16,0-4-1-16,-2 0 1 15,-3-3-1-15,-2 0 1 16,0-4 0-16,0-4-1 16,-2 1 1-16,-2 0-1 15,2-3 1-15,-4 0 0 16,-1-2-1-16,-1 1 1 16,-2-4 0-16,-3 1-1 0,-3-5 0 15,0 1 1-15,-5 0-1 16,2-4 0-16,-4-1 1 15,-4-1-1-15,0-1 0 16,-1-2 0-16,-2 0 0 0,-1-2-1 16,3-3 1-16,-6-1 0 15,5-2 0-15,2-1 0 16,3 0-1-16,-1-1 1 16,1-6 0-16,2-2 0 0,2-3-3 15,0-1 3-15,4-3-2 16,0 0 3-16,0-2-3 15,1-1-3-15,0 0 1 16,3-4-2-16,-1 2 3 16,1-6 0-16,5 2 1 0,-1-2 2 15,6 1-1-15,-3-1 0 16,7-3 1-16,3 0 0 16,0-1 0-16,4-2-1 15,1-3 1-15,5-3 1 16,2-1-1-16,3 1 0 15,3 1 1-15,1 5 0 0,1 3 3 16,-1 1 0-16,5 0-1 16,2 4 1-16,-1 2-2 15,1-2 0-15,3 2 1 16,-2 1-1-16,0 1 1 16,0 3 0-16,1 0 1 0,1 2-1 15,-3 2 1-15,-1 1-1 16,4 3 0-16,-3-1-3 15,1 2 2-15,0 2 2 16,1 0 0-16,-1 3 2 16,0 0-2-16,2 1-2 15,-1 1-1-15,1 2 1 0,0 0-1 16,0 0 0-16,-2 0 0 16,-3 2-1-16,3 9-1 15,-4 1 2-15,-1 10-1 16,1 1 0-16,0 7 1 15,-1 3 0-15,-3 0-1 0,5 1 3 16,-1-1-3-16,5-9 0 16,-1-2 0-16,2-10 1 15,0 1-1-15,0-10 1 16,0-3 0-16,2-3 4 0,1-13 0 16,2-6-2-16,-1-6-2 15,1-6-1-15,-2-4 2 16,-1-1-2-16,-2 4 1 15,1 0-1-15,3 5 0 16,-1 7 4-16,2 7 0 16,2 5 1-16,5 7-1 0,0 4-3 15,5 0-1-15,0 9 1 16,10 9 2-16,0 5-3 16,4 4 0-16,3 2 1 15,3 3-23-15,7-2-35 16,2 2-37-1,5-6-56-15,0-7-170 16</inkml:trace>
  <inkml:trace contextRef="#ctx0" brushRef="#br0" timeOffset="-30664.74">11654 11804 149 0,'4'-7'104'0,"-3"-2"-68"16,-1 3 9-16,0-4 7 16,0 3-7-16,0 0-4 15,0 2-13-15,-5 1-2 16,-3 2-10-1,-1 2-7-15,-3 0 1 16,-1 0-5-16,-2 6 2 0,-2 5 2 16,3 1 3-16,-1 2-3 15,6 4-1-15,2 0-2 16,1-1-1-16,6 4-3 16,0-2-1-16,8 1 1 15,4-5-2-15,3 3 1 16,3-3 0-16,0-2-1 0,1-7 1 15,3 2-2-15,-4-7 2 16,1-1 0-16,-2 0-1 16,-3 0 1-16,3-6 0 15,-7-2 1-15,3-1 6 0,-2-6 2 16,-1 3-2-16,0-3-2 16,-5-2 6-16,-2-2-3 15,-1-3 5-15,-2 1-5 16,-2 0 1-16,-8-3-2 15,-7 5-5-15,-3 1-1 16,-4 7-3-16,-11 5-5 16,-3 5-36-16,-9 4-41 0,-13 15-87 15</inkml:trace>
  <inkml:trace contextRef="#ctx0" brushRef="#br0" timeOffset="-16420.11">22794 14143 115 0,'0'-6'101'16,"0"-1"-4"-16,0 0-29 15,2-2-4-15,4 2-12 0,-3 0-18 16,-1 0-9-16,0 0-2 16,-2-2 1-16,0 0-4 15,-4 0-6-15,-7 0-1 16,-5-2-6-16,-4 1-2 15,-5-3-1-15,-4 0 5 0,-3 3-1 16,-2-1 0-16,-2 2 4 16,0 0 1-1,-1 2 0-15,-4 2-3 16,4 1-5-16,-4 4-2 16,-3 0-1-16,0 0 6 15,-2 5 0-15,2 10-3 0,-2-3-3 16,0 6-1-16,2 2-1 15,2 3 0-15,5 2 0 16,3 2 1-16,5 7 0 16,3 2 1-16,5 1 3 15,3 4 3-15,3 2 1 16,7 1-3-16,2 1-2 16,5-2 6-16,1-1-7 0,1 1 1 15,10-2-1-15,4-1 0 16,4-2 1-16,3-1 1 15,3-4-5-15,-1-1 1 0,4-3 0 16,5-4 0-16,1-4 0 16,0-3 0-16,5-1-1 15,-2-5 1-15,4-4 0 16,0 2 0-16,1-6 0 0,4 2 0 16,0-1-2-16,-2 1 3 15,-2-3-2-15,-4-2 1 16,2 0-1-16,-8-1-1 0,1 0 2 15,-3 0-1-15,-1-7 1 16,0-2-1-16,1 1 1 16,-4-4 0-16,0 0-1 15,-3-2 2 1,-1 2-2-16,-3-5 1 0,-1 2 0 16,-1-2 1-16,-3-3-1 0,-2 3 2 15,0-3-1-15,0-1 0 16,-5-1-1-16,4 1-1 15,-4 0 1-15,-2-2-1 16,2 1 0-16,-2 1 1 16,-2-3-1-16,-3 1 1 15,0 0-1-15,0-4 1 0,0 0 0 16,0-1 0-16,0-1-1 16,0-3 2-16,-3 1-1 15,-2-4 0-15,0 3-2 16,-2-1 1-16,-7 0 0 0,-4 5 0 15,-9 3-5-15,-9 5-38 16,-13 8-82-16,-4 8-138 0</inkml:trace>
  <inkml:trace contextRef="#ctx0" brushRef="#br0" timeOffset="-15885.88">21268 16677 648 0,'7'-30'45'0,"-5"7"-8"16,1 8 19-16,4 12-3 0,1 3-22 16,1 21-26-16,-2 15-3 15,1 16 8-15,0 8-4 16,-1 16-2-16,-1 0-3 15,-1 1-8-15,0-6-31 16,6-6-23-16,3-14-34 16,8-13-17-16,9-15-23 15,6-17-121-15</inkml:trace>
  <inkml:trace contextRef="#ctx0" brushRef="#br0" timeOffset="-15571.62">22003 16745 652 0,'-31'-12'19'0,"-6"1"-3"16,-2 11 14-16,2 5 26 15,3 17-31-15,7 12-18 16,6 8-7-16,15 8 3 0,6 6-3 16,6-1 3-16,18-6-1 15,8-5-1-15,6-10 0 31,7-11-5-31,0-11-6 0,2-8 2 0,-4-4 5 0,-2-14 1 16,-1-13 4-16,-10-9-2 16,-6-10 2-16,-9-2 2 15,-9-8 5-15,-6 4-6 16,-6 3-3-16,-14 8-2 16,-2 10-1-16,-2 12-10 0,1 13-24 15,9 6-20-15,12 8-40 16,4 6-51-16,19 4-137 15</inkml:trace>
  <inkml:trace contextRef="#ctx0" brushRef="#br0" timeOffset="-15329.65">22629 16674 664 0,'0'-15'34'0,"0"7"-2"0,-2 8 32 15,1 1-11-15,-1 21-31 16,2 11-9-16,0 9 3 16,0 11 1-16,3 10-6 15,6 1-7-15,0-2-5 16,0 2 2 0,3-4 0-16,-1-3-5 0,-1-4-15 15,0-6-25-15,-3-5-33 16,-1-14-58-16,-4-11-110 15</inkml:trace>
  <inkml:trace contextRef="#ctx0" brushRef="#br0" timeOffset="-14436.5">22302 16522 281 0,'0'-21'8'0,"0"1"24"16,-5 1 13-16,-6 1 10 15,0 1-12-15,-5-4-14 16,-2 3-9-16,-1 0 4 16,-5-1 0-16,-3 1-1 0,-4-2-9 15,-4 2-7 1,-5 3-4-16,-5-2 1 0,-7 4 3 15,-1 1-1-15,-9 5-2 16,-2 6-3-16,-9 1 2 16,2 1 8-16,-2 13 1 15,-2 6-6-15,6 3 1 0,2 4 4 16,6 7-2-16,5 4 0 16,2 6 1-16,8 2-8 15,9 6 1-15,5 2 2 16,6 3-2-16,8 2 3 15,1 1 0-15,8 3 1 0,8 0-7 16,1-1 2-16,1 0 4 16,14-1 3-16,4-2-3 15,5-4 4-15,7 2-5 16,-1-3-4-16,11-7 4 16,4 1-3-16,2-6 0 15,3-5-1-15,3-5 0 0,0-5 1 16,3-2-2-16,-2-5 3 15,2-7 1-15,-2-3 0 16,-1-3 0-16,-1-4-2 16,1-1 1-16,-4-2 1 0,-2 0-1 15,0 0-1-15,-2-5 0 16,-2-4 0-16,-1-5-1 16,-3-2 1-16,2-2-1 15,-5-8 1-15,-1 2-1 16,0-3 3-16,-2-2 0 15,-5-6 3-15,3 0-1 0,-7-3-1 16,0-4 1-16,-4-5-2 16,-3-5-3-16,-3-3 0 15,-4-6-1-15,-5-5-1 16,-5-2 0-16,-3 0 2 16,-13 4-3-16,-9 4 2 0,-8 6-9 15,-8 4-14-15,1 7-32 16,5 4-39-16,6-2-57 15,7-2-190-15</inkml:trace>
  <inkml:trace contextRef="#ctx0" brushRef="#br0" timeOffset="-13634.76">21952 16212 431 0,'-3'-10'48'0,"-4"2"-18"15,0-3 28-15,7 0-3 16,0-3-19-16,5-4-9 15,2-4-6-15,5-9 4 0,-2-5-5 16,5-10-3-16,1-9-3 16,4-11-4-16,4-6-2 15,-1-6-3-15,0-1-3 16,2-3-1-16,0 6 0 16,-1 1 1-16,0 7 4 0,-5 3-2 15,-1 9 0-15,-4 7-1 16,-3 4-1-16,2 12 0 15,-8 4 2-15,0 8-2 16,-3 9 1-16,-2 2-3 16,0 7 1-16,-2 3 0 15,-12 7-3-15,-6 11 1 0,-7 9 0 16,-7 6 1-16,-5 7-1 16,-2 5 0-16,0-3 1 15,4-1 1-15,6-5 0 16,8-4-1-16,9-11 0 15,4-3 0-15,3-9 1 16,7-4-1-16,0-5-1 0,14-1 3 16,3-12 1-16,8-6-2 15,4-8-1-15,3-2 2 16,1-1-1-16,-1 0 3 16,2 5 2-16,-5 3 0 0,-1 8 1 15,-2 5-1-15,1 7-2 16,-2 2-2-16,-1 7 0 15,2 15-2-15,-1 6 1 16,4 10-2-16,-2 8 2 16,0 13-1-16,-3 7-2 15,-7 9-38-15,-4-1-84 0,-11-1-151 16</inkml:trace>
  <inkml:trace contextRef="#ctx0" brushRef="#br0" timeOffset="-7164">22702 17596 393 0,'-5'5'63'15,"-2"-1"-3"-15,4-3-8 16,3 1-13-16,0 1-17 0,0 0-2 15,0 0 4-15,-2-1 1 16,2 2-3-16,0-1 0 16,0-1-2-16,5 1-6 0,4-3-2 15,6 0-1-15,2 0-4 16,5 0-2-16,0 0-3 16,2 0-2-16,-2-3 1 0,-4-1-1 15,-4 4-3-15,-7-1-6 16,-2 1-1-16,-5 0-3 15,-8 0 1-15,-6 1 4 32,-8 6 2-32,-3 3 2 0,-4 0 4 15,-2 1 1-15,2 0 5 16,5 1 6-16,2-3 1 16,6 0 2-16,7-2-3 15,4 0-3-15,5-1-3 0,1-3-4 16,16 4 0-16,2-3 1 15,10 1 1-15,3-1 0 16,4-2 0-16,-2-2-1 16,3 0-1-16,-5 0-1 15,-5 0-1-15,-10 0 0 0,-2 0 0 0,-4 1-2 16,-8-1 0-16,-3 0 1 16,0 0 2-16,0 0 0 15,0 0 0-15,0 0 0 16,0 0-1-16,0 0 1 15,0 0-1-15,0 0 0 16,0 0 0-16,0 0 0 0,0 0 0 16,0 0 1-16,0 0-1 15,0 0 0-15,0 0 0 16,0 0 0-16,0 0 0 16,0 0 1-16,0 0 0 0,0 0 0 15,0 0 0-15,0 0 0 16,0 0 0-16,0 0 0 15,0 0 1-15,0 0-2 16,0 0 0-16,0 0 0 16,0 0 0-16,0 0 0 15,0 0 0-15,0 0 1 0,0 0-1 16,0 0 1-16,0 0 1 16,0 0-1-16,0 0 2 15,0 0-1-15,0 0 1 16,0 0-1-16,0 0 1 15,0 0-1-15,0 0 0 16,0 0 0-16,0 0 0 0,0 0-1 16,0 0 0-16,0 0 0 15,0 0 1-15,0 0 0 16,0 0-2-16,0 0 1 16,0 0 0-16,0 0-1 0,0 0 0 15,0 0 0-15,0 0 0 16,0 0 0-16,0 0 0 15,0 0-1-15,0 0 1 16,0 0 0-16,0 0 0 16,0 0 0-16,0 0 1 0,0 0-2 15,0 0 2-15,0 0-1 16,0 0 0-16,0 0 0 16,0 0 0-16,0 0 0 15,0 0 0-15,0 0 1 16,0 0-1-16,0 0 0 15,0 0 0-15,0 0 0 16,0 0 0-16,0 0 0 0,0 0 0 16,0 0-1-16,0 0 1 15,0 0 0-15,0 0 0 16,0 0 0-16,0 0 0 16,0 0 1-16,0 0-1 0,0 0 0 15,0 0 0-15,0 0 0 16,0 0 0-16,2 0 0 15,-2 0 0-15,0 0 0 16,0 0 0-16,2 0 0 0,-2 0 0 16,0-1 0-16,0 1 0 15,3 0 0-15,-3-2 0 16,0 2 0-16,0 0 1 16,0 0-2-16,0 0 1 15,0 0 0-15,0 0 0 16,2 0 0-1,-2 0 0-15,0 0-1 16,0 0 1-16,0 0-1 0,0 0 1 16,0 0 0-16,0 0-1 15,0 0 1-15,0 0-2 16,0 0 1-16,0 0 0 16,0 0 0-16,0 0 0 15,0 0 1-15,0 0-1 0,0 0 1 16,0 0-1-16,0 0 1 15,0 0 0-15,0 0 0 16,0 0 0-16,0-2 0 16,0 2-1-16,0 0 1 15,0 0-2-15,0 0 1 0,0 0-1 16,0 0 1-16,0 0 0 16,0 0 0-16,0 0 0 15,0 0 0-15,0 0 1 16,0 0-1-16,0 0 1 0,0 0 0 15,0 0-1-15,0 0 1 16,0 0-1 0,0 0 1-16,0 0-1 0,0 0 1 15,0 0-1-15,0 0 1 16,0 0-1-16,0 0 0 0,0 0 0 16,2 0 0-16,-2 0-1 15,0 0 1 1,0 0-1-16,0 0-5 0,0-2-2 15,0-2-6-15,0 1-13 16,0-6-28-16,0-9-36 16,0-7-53-16,-4-14-172 0</inkml:trace>
  <inkml:trace contextRef="#ctx0" brushRef="#br0" timeOffset="3609.09">13056 9883 189 0,'-3'2'20'15,"3"-2"111"1,-2 0-72-16,2 0 7 15,0 0-11-15,-2 0-16 0,-1-5-12 16,-3-2-3-16,-2-6-3 16,0-3 4-16,-3-5-3 15,0-10-1-15,-3-6 1 16,-3-8 0-16,5-7-4 0,-6-10-2 16,4-8-9-16,-1-3-4 15,6-4 0-15,1 2-1 16,4 3-1-16,4 4 1 15,0 7 3-15,9 4 0 16,6 6-4-16,7 4-1 0,7 4-1 16,2 4 1-1,3 7-1-15,3 5 0 0,3 6 0 16,3 5 1-16,1 5-1 16,-3 4 0-16,0 5 1 15,-4 2 1-15,2 2-1 16,-5 10 0-16,-6 6 0 0,3 7 0 15,-6 4 0-15,-4 8 1 16,-4 4-1-16,-3 5 2 0,-3 4-1 16,-4 4 0-16,-3-1 0 15,-1 2 3-15,-3-2 1 16,0 4-2-16,0-5 3 0,0-5-2 16,0 0 1-16,0-8 0 15,0-2-2-15,0-5-1 16,0-3 1-16,0-2-1 15,0-1-1-15,2-2 1 16,0-1-1-16,-1-3 0 16,1-2-1-16,0-3 0 0,-1 0 0 15,1-5 1-15,1 0 0 16,-3-3-1-16,0-2 2 16,2-2-2-16,-2 1 0 15,0-2 1-15,0-2-1 16,0 2 1-16,0-2-1 15,0 0 2-15,0 0-2 0,1 0-3 16,1 0-10-16,-2 0-12 16,0 0-26-16,0 0-41 15,0-6-53-15,0-1-109 16</inkml:trace>
  <inkml:trace contextRef="#ctx0" brushRef="#br0" timeOffset="3855.37">13443 9717 448 0,'-2'2'70'0,"2"-2"-50"15,0 0 6-15,0 3 15 16,10 5 7-16,2 1-18 0,3 2-8 16,3 1 2-16,0 1-8 15,-2-3-4-15,2 2-1 16,2-1-7-16,-2-2-3 15,2 0-1-15,3-3-13 16,2-5-33-16,0-1-23 0,2 0-47 16,-2-7-65-16,-1-12-167 15</inkml:trace>
  <inkml:trace contextRef="#ctx0" brushRef="#br0" timeOffset="4032.99">13862 9650 228 0,'2'-8'246'0,"-2"1"-182"16,0 4 9-16,0 3-3 15,-2 0-24-15,-5 1-24 16,-5 12-15-16,-3 6 7 16,-5 3-3-16,-1 3-7 0,-1-2-4 15,5 4 1 1,-1-9-22 0,5-3-23-16,4-7-30 0,9-8-65 0,0-11-155 15</inkml:trace>
  <inkml:trace contextRef="#ctx0" brushRef="#br0" timeOffset="4331.66">14022 9029 564 0,'0'-14'16'16,"0"1"32"-16,0 6 7 15,1 4-7-15,4-1-16 16,-2 4-25-16,1 0-3 16,1 7 2-16,0 5 6 0,1 6 3 15,-3 4 1-15,0 1-2 16,-3 4 0-16,1 5 0 16,-1-1-3-16,0 2-2 15,0-1-2-15,-4 3-3 16,2-5-2-16,2 2 0 15,0-1-3-15,0 0 2 16,2-5-43-16,6-10-95 0,-6-8-202 16</inkml:trace>
  <inkml:trace contextRef="#ctx0" brushRef="#br0" timeOffset="112818.74">2835 11387 607 0,'0'20'0'16,"5"-13"1"-16,-1 7-1 15,0 9-2-15,-4-2 2 16,0 3 0-16,0 17 1 16,-2 7-1-16,-14 2 1 0,-11-2-3 15,-7 2-2-15,-14-4 1 16,-1-4-1-16,-11-5 3 16,-8-10 1-16,-8-8 0 15,-6-9 1-15,-9-10 4 16,-7-8 8-16,-7-13 7 15,-3-13 8-15,-3-9-13 16,-3-12-6-16,2-9-4 16,0-16-1-16,8-12-4 0,3-15 0 15,4-16-3-15,11-15-6 16,7-15-6-16,7-13-8 16,7-15 2-1,6-8-1-15,6-11 11 16,4-2 6-16,8-1 4 15,3-2 1-15,13-2 1 16,8 2 1-16,9-1 1 0,9-1 3 16,-1 2-4-16,19 9-1 15,3 4-1-15,12 2 0 16,8 11-1-16,3 4 1 16,7 5 0-16,6 8-1 0,5 7 1 15,1 7 0-15,6 8 0 0,6 10 3 16,1 7 4-16,4 9-2 0,1 9 4 15,1 10 1-15,-2 8 0 16,-3 8 2-16,-2 14-5 16,-4 9-4-16,-4 10-2 0,-5 10 0 15,-9 8-1-15,-9 6-1 16,-9 8 1-16,-9 6 0 16,-10 3-1-16,-8 4-2 15,-6 1-13-15,-3 0-3 16,-15 5-8-16,-9-4-58 0,-10-1-124 15</inkml:trace>
  <inkml:trace contextRef="#ctx0" brushRef="#br0" timeOffset="113358.29">1540 5740 695 0,'34'-6'-6'0,"10"-11"-10"16,17-10 8-16,7 12 5 0,10 1 4 16,0 5-3-16,-5 6-32 15,-4 3-4 1,-9 3 7-16,-7 13 21 0,-8 8 9 16,-11 9 1-16,-3 10 0 15,-9 14 5-15,-5 15 19 16,-5 17 7-16,-6 16-1 0,-6 17-7 15,0 17-13-15,0 23-8 16,-13 12-18-16,-16 3-148 16</inkml:trace>
</inkml:ink>
</file>

<file path=ppt/ink/ink20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9T08:42:34.252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13496 4739 444 0,'-11'0'75'15,"3"0"-43"-15,2 0 38 16,2 0-5-16,2 0-9 16,0-2-16-16,2 2-8 15,0 0-7-15,0 0-10 0,10 0-5 16,2 0-5-16,7 0 6 16,7-2 2-16,10-3-9 15,7 0 5-15,8-2 1 16,8-4 0-16,4 1-3 15,3-2-3-15,0 0-1 0,-3-1-4 16,-2 5 3-16,-8-3-2 16,-5 0 0-16,-8 4 0 15,-12 0 0-15,-6 4 0 16,-8-1 1-16,-7 0 1 16,-5 4-1-16,0 0 2 15,-2 0 0-15,0 0-1 0,0 0-1 16,0 0 2-16,0 0-3 15,3-2-3-15,-1 1-6 16,3-3-9-16,-1 1-1 16,2-1-2-16,-3 0-29 15,1-1-28-15,-4 0-56 0,0-4-53 16</inkml:trace>
  <inkml:trace contextRef="#ctx0" brushRef="#br0" timeOffset="335.46">14164 4413 568 0,'-10'-4'51'16,"4"1"-36"-16,2 3 52 15,4 0-9-15,0 0-33 0,0 0-19 16,11 3 8-16,1 4 7 15,5 2-7-15,2 2 1 16,1 5-3-16,2 0-3 16,-1 0-5-16,-1 2 1 0,-2 1-4 15,-4 1 1-15,-3-4-1 16,-3 4 0-16,-7 0 1 16,-1-1-1-16,-9 0 1 15,-7 3 2-15,-9 1-1 16,-2 0-2-16,-7 1-2 0,0-1-18 15,1 2-19-15,3-3-57 16,3-3-84-16</inkml:trace>
  <inkml:trace contextRef="#ctx0" brushRef="#br0" timeOffset="1162.43">15216 4630 138 0,'0'-5'372'0,"10"1"-345"16,-9 1 4-16,3 1 39 15,-2-1-6-15,1-1-21 16,1-2-14-16,-3 1-1 16,1-4-13-16,2 0 4 0,-4-3-6 15,0-4-4-15,-4-2-1 16,-5-2-4-16,-9 3-1 16,-4-1-3-16,-4 5-2 15,-1 4-2-15,-3 8 3 0,-3 1-1 16,3 10 1-16,3 10-1 15,1 5 1-15,8 7-1 16,9 0-1-16,8 0-4 16,1-4-7-16,8-8 6 15,12-6 3-15,4-8 4 0,0-6 3 16,3 0-3 0,-3-13 2-16,0-1 0 0,-3-5 1 15,-2-1 3-15,-2 0 4 16,-5 6 7-16,1 0-2 15,-4 6-4-15,-2 7-2 16,3 1-4-16,-3 7-4 0,0 18-2 16,1 9 4-16,4 8-2 15,-4 10 0-15,1 0 0 16,4 1 0-16,-2-4-2 16,-1-10-2-16,2-9 4 15,-4-8 0-15,1-9 0 0,-2-9 1 16,-1-4 1-16,3-7 7 15,-2-12 11-15,0-6-4 16,4-4-6-16,-2-3-3 16,3 2-2-16,1 0-3 15,-2 3-2-15,3 5 0 0,-3 6-7 16,3 8-17 0,-3 6-38-16,0 2-67 0,-3 3-69 15,2 10-250-15</inkml:trace>
  <inkml:trace contextRef="#ctx0" brushRef="#br0" timeOffset="1368.65">15631 4844 690 0,'0'0'87'0,"0"0"-42"16,0 0 11-16,0 4-27 15,0 8-22-15,0 7-5 0,6 1 2 16,-1 10 0-16,0 1-2 15,0 1-1-15,1 0 1 16,1-4-5-16,-3-7-23 16,-2-5-23-16,-1-9-32 15,-1-7-66-15,0-5-43 16</inkml:trace>
  <inkml:trace contextRef="#ctx0" brushRef="#br0" timeOffset="1923.31">15358 4284 315 0,'-22'-27'87'0,"-5"1"-23"16,2 1-1-16,1 5-2 15,-5 9-10-15,2 4-19 16,-2 7-15-16,-1 9-10 16,-3 14-3-16,-1 14 0 15,-4 10-1-15,0 10 0 16,4 8 0-16,2 2-4 0,5 8 3 16,10-2 1-16,9 3 5 15,8-3-2-15,1-4 2 16,20-5 2-16,7-3 1 0,10-5 2 15,7-5-5-15,7-5 3 16,2-7-5-16,3-3-1 16,4-7-3-16,0-6 0 15,-1-7-2-15,-4-6 1 16,-3-7 0-16,-1-3 1 16,1-8-2-16,-7-11 2 0,1-4 0 15,-4-8-1-15,-3-8 1 16,-4-4 0-16,-2-8 3 15,-7-6-2-15,-5-6 14 16,-3-3 5-16,-11-2-10 16,-8-3-6-16,-3 1 0 0,-24 4-2 15,-12 5-6 1,-16 6-1-16,-6 7 0 0,-5 10-12 16,0 10-4-16,-2 8-21 15,10 9-47-15,7 5-61 16,12 2-171-16</inkml:trace>
  <inkml:trace contextRef="#ctx0" brushRef="#br0" timeOffset="3280.84">16129 4829 414 0,'-9'1'151'0,"1"-1"-142"15,5 0 15-15,3 0 25 16,3 0-15-16,14 0-6 16,5 0 16-16,8 0-7 15,11 0-17-15,13 0-5 16,5-5 0-16,13 0-3 16,8 1-3-16,5-3-2 0,3 1 1 15,5 1-3-15,-1-2-2 16,-2 3-1-16,3-3-1 15,-5 2 1-15,0 0 1 16,-4-5 0-16,2 5-1 16,-1 0 0-16,-2 2-2 0,-1-1 3 15,4 0-3-15,-3 2 0 16,-6-1 1-16,2 1-1 16,-4 0 1-16,-2 2 1 15,-5-1-2-15,-2-3 0 16,-3 2 1-16,-4-1-3 15,-1-1 3-15,-6 0-1 0,-4 2 1 16,-9-3 0-16,-2 0-1 16,-6 2 0-16,-10-1 3 15,-1 0-1-15,-8 0 4 16,-3 3-1-16,-3-1 5 16,-1 0-4-16,-3 1-5 0,-1 1 2 15,-1 0 1-15,2 0-4 16,-2 0-2-16,0-2 4 15,2 2-2-15,-2 0-3 16,0 0 2-16,2 0 1 0,-1 0-1 16,-1 0 2-16,2-2-8 15,-2 2-2-15,0 0-5 16,3-2-12-16,-3-2-25 16,0-3-35-16,0-5-96 15</inkml:trace>
  <inkml:trace contextRef="#ctx0" brushRef="#br0" timeOffset="3570.11">18611 4419 665 0,'-12'-3'55'16,"2"0"-54"-16,5 3 26 15,0 0 19-15,5 0-21 16,5 6-19-16,5 6 1 15,7 4 17-15,4 0-4 16,4 3-7-16,2 1-5 0,0 3-5 16,-3 0-1-16,0 2-1 15,-4 0 2-15,-6 2-2 16,-6 1 2-16,-6 1-1 16,-2-1-3-16,-19 1 6 15,-13 3-5-15,-7-1 2 0,-17-1-3 16,-9-3-39-16,-9-4-36 15,-6-7-137-15</inkml:trace>
  <inkml:trace contextRef="#ctx0" brushRef="#br0" timeOffset="4314.69">16563 4168 526 0,'0'-11'46'16,"-7"3"4"-16,-3 4 23 16,-2 2-21-16,-2 2-32 15,-6 2-14-15,-3 14 0 16,-4 5 3-16,0 8 2 0,-2 5-2 15,8 0-4-15,3 0 1 16,5-2-9-16,10-4 12 16,3-3 4-16,5-4-8 15,11-3-2-15,9-3-2 16,6-3 1-16,3-3 0 16,6-9-1-16,-1 0 2 0,2 0-11 15,-3-5-24-15,-6-7-63 16,-12-3-61-16,-11-3-249 15</inkml:trace>
  <inkml:trace contextRef="#ctx0" brushRef="#br0" timeOffset="4468.53">16351 4391 620 0,'0'0'62'0,"18"-2"-73"16,13-5 14-16,8-4 16 15,9 4-12-15,1 0-5 0,2 2-2 16,-5-1-62-16,-9 5-105 16</inkml:trace>
  <inkml:trace contextRef="#ctx0" brushRef="#br0" timeOffset="4625.11">16838 4400 532 0,'0'7'151'0,"0"-1"-121"15,0 0 29-15,0 7-17 16,-4 3-30-16,3 2-11 16,-1 3 1-16,2-5-34 15,0 0-105-15,2-8-39 0,5-8-306 16</inkml:trace>
  <inkml:trace contextRef="#ctx0" brushRef="#br0" timeOffset="4958.53">17262 4100 574 0,'0'-8'66'0,"0"-2"-43"16,-10 9 54-16,-2 1-28 15,-6 0-38-15,-3 12-13 16,-6 8 2-16,1 3 3 16,-2 8 3-16,6 1 3 0,4 1-4 15,5-1-1-15,6 0-11 16,6-3 10-16,1-2 1 16,3-4-3-16,14-3 1 15,2-4 0-15,10-6-2 16,1-2 0-16,8-8-12 0,0 0-14 15,-2-2-56-15,-2-12-17 16,-11-3-83-16</inkml:trace>
  <inkml:trace contextRef="#ctx0" brushRef="#br0" timeOffset="5124.1">17077 4307 327 0,'-15'0'369'0,"8"0"-351"15,7-1 9-15,20-5 10 16,11-1-32-16,8-2-5 16,9 0 1-16,6 2-3 0,-2 0-69 15,-5 0-83-15,-4-1-274 16</inkml:trace>
  <inkml:trace contextRef="#ctx0" brushRef="#br0" timeOffset="5467.67">17459 4281 620 0,'-2'0'40'0,"2"0"10"0,4 0 7 16,12-2-32-16,2-2-14 15,9 1 0-15,7-3 5 16,3 1-3-16,5 0-2 15,1-1-3-15,1 1-4 16,-2-3-3-16,-1 3 0 16,0 0-1-16,-6-2 1 0,-1 3-1 15,-7-1 0-15,-6 1 1 16,-4 3-1-16,-7-3 0 16,-4 4 0-16,-2-2 1 0,-4 2-4 15,0 0-4-15,0 0-7 16,0 0-4-16,2 0-14 15,-1 0-33-15,-1 0-57 16,2-1-33-16,-2-3-293 16</inkml:trace>
  <inkml:trace contextRef="#ctx0" brushRef="#br0" timeOffset="5735.53">17859 4072 635 0,'-6'-4'81'15,"4"0"-71"-15,2 4 59 16,5 0-36-16,11 0-23 16,6 6 2-16,-1 5 0 0,5 4-6 15,-4 2-1-15,0 6-1 16,-5 0-2-16,-7 4 1 15,-10 5-1-15,0 2-1 16,-22 1-3-16,-13 5 2 16,-16-4-33-16,-7-4-112 0,-11-8-307 15</inkml:trace>
  <inkml:trace contextRef="#ctx0" brushRef="#br0" timeOffset="7277.42">18504 3918 530 0,'0'-8'45'0,"-8"-6"10"16,-6 8 20-16,-1 1-26 15,-5 4-24-15,-4 1-15 16,0 0-2-16,-5 11 0 15,0 6 2-15,4 0-6 0,1 4-2 16,4 3-4-16,8 1 2 16,3 0 0-16,8-3-2 15,1 2-2-15,6-4 5 16,10 1 0-16,9-1 0 16,2 1-1-16,2-3 0 0,4 1 0 15,-6-1-3-15,-4-1 1 16,-7-2-1-16,-6 0-8 15,-10-3-8-15,-5 3 10 16,-14-5 3-16,-10-1 6 16,-3 0 2-16,-6-4-2 0,2-3 4 15,2-2-4-15,5 0-9 16,8-2-16-16,6-8-39 16,12-7-13-16,3-1-85 15</inkml:trace>
  <inkml:trace contextRef="#ctx0" brushRef="#br0" timeOffset="7520.88">18346 3856 254 0,'-7'-18'437'0,"-2"6"-389"0,3 3 24 16,5 5-24-16,1 4-18 15,0 1-25-15,0 19-10 16,0 8 4-16,3 9 8 15,2 16-2-15,-5 8-1 16,0 7-1-16,0 3 0 16,0-5-2-16,0-3 1 0,0-8-2 15,0-9 2-15,0-9-4 16,7-6-1-16,1-8-49 16,3-14-136-16</inkml:trace>
  <inkml:trace contextRef="#ctx0" brushRef="#br0" timeOffset="9169.32">19569 4537 539 0,'4'-12'39'15,"-4"0"-35"-15,0-1 49 16,2 2 3-16,-2 1-19 16,0-1-19-16,-6 0-5 15,-3 2 2-15,-7 4-5 0,-9 5-9 16,-2 0-2-16,-5 4 1 15,-3 10 3-15,1 5-3 16,4 3 1-16,3 1-1 16,7 2 0-16,8-4-2 15,10-1-2-15,2-4 0 0,9-4-1 16,9-6 5-16,6-6 1 16,2 0-1-16,2-9 0 15,-1-5 0-15,-3-2 1 16,0-2-1-16,-7 2 2 15,0 0 1-15,-5 3 4 0,-2 1 8 16,0 4-10-16,-1 7 9 16,-2 1-6-16,2 1-5 15,0 19-2-15,1 4 2 16,2 9 1-16,0 8-1 16,2 0-2-16,1 4 0 15,-1-4-1-15,2-5 1 16,-2-8-1-16,-1-10 1 0,-2-4-1 15,-1-8 0-15,-2-6 2 16,-1 0 4-16,-3-9 8 16,4-11 10-16,-2-1-9 15,3-6-7-15,2-3-4 0,0 3-4 16,3 2 0-16,0 3-6 16,1 8-21-16,0 7-35 15,-2 6-65-15,-2 1-103 16</inkml:trace>
  <inkml:trace contextRef="#ctx0" brushRef="#br0" timeOffset="9460.18">19919 4787 754 0,'0'-7'36'0,"0"0"-17"16,5 4 8-16,9 3-13 15,1 0-11-15,2 3-5 16,-3 11 2-16,-5 6-2 16,-4 2-3-16,-5 4-4 0,-4 1-3 15,-8 0 8-15,0-4 5 16,-3-3 0-16,6-6 5 16,4-6 5-16,5-4 2 15,0-4-6-15,17 0-7 16,9 0 9-16,8-11-6 15,5-7-5-15,-2-4-46 0,-5-9-109 16,-11-5-130-16</inkml:trace>
  <inkml:trace contextRef="#ctx0" brushRef="#br0" timeOffset="10030.03">19824 4282 446 0,'-18'-25'56'15,"-6"-1"-11"-15,-4 1 25 16,-2 5-15-16,-2 6-25 0,-7 3-10 15,-2 9 0-15,-4 2-14 16,-3 15-4-16,-6 10 1 16,0 10-1-16,0 8 0 15,2 11 2-15,0 4-1 16,11 5 2-16,5 6 2 16,11-1 5-16,13 2 0 15,12-2 0-15,5-4-8 0,20-2-1 16,11-1-9-16,12-2 9 15,11-6-2-15,7-3 2 16,9-2 0-16,5-5-1 16,-1-7-1-16,-2-4 1 0,-3-6-1 15,-1-8 1-15,-3-7-5 16,-3-11 3-16,0 0 2 16,-5-12-2-16,1-12-1 15,-5-9 1-15,-2-9 0 0,-5-8 2 16,-2-12-4-16,-11-11 1 15,-8-5 1-15,-12-8 0 16,-16-3 1-16,-12 5-5 16,-25 7 2-16,-21 13 4 15,-16 11-12-15,-12 13-19 0,-8 15-9 16,2 11-2 0,7 9-19-16,7 5-23 15,18 0-268-15</inkml:trace>
  <inkml:trace contextRef="#ctx0" brushRef="#br0" timeOffset="11063.18">20031 4331 495 0,'-13'-4'28'0,"-3"-10"15"0,1-6 43 16,0-1-28-16,0-10-19 16,-1-6-9-16,1-6-7 15,1-5-7-15,3-6-5 16,4-6 3-16,5-4-9 16,2-7-2-16,-2-1-1 0,9-4 3 15,8-3-1-15,3 2 1 16,4 4-6-16,1 2 4 15,6 3-2-15,1 5 9 16,6 6-5-16,2 4-3 16,4 5-1-16,7 3 2 0,2 6-3 15,0 3 0 1,5 9 0-16,-2 10-2 0,2 7 2 16,-6 8 0-16,-3 4 0 15,-6 18 0-15,-7 8-2 16,-7 10 1-16,-5 6 1 15,-8 10 1-15,-3 2-1 0,-4 6 2 16,-5 2 1-16,-2 6-1 16,0-4-1-16,2 2 3 15,-2 0-1-15,0-3 0 16,0-3-2-16,-2-4 0 16,-2-6 1-16,3-10-2 0,-3-4 2 15,-1-8-2-15,2-5 1 16,-2-7-1-16,0-4 0 15,-2-5 0-15,2-3-1 16,-3-3-4-16,1 1 1 16,-2-1-6-16,2-1 0 0,-1 1 4 15,1 3 1-15,2 0-11 16,2 0 0-16,-1 0-5 16,4-1-5-16,0 0-21 15,0-1-5-15,0-3 6 16,0-1-21-16,0 0-51 0,-2-5-177 15</inkml:trace>
  <inkml:trace contextRef="#ctx0" brushRef="#br0" timeOffset="11288.83">20411 3952 156 0,'-7'-6'597'16,"1"2"-576"-16,4-1 7 15,2 5 17-15,7 0-28 16,5 9-16-16,10 7 6 0,3 6 4 16,7 4-6-16,-1 2-2 15,1 4-2 1,-1 2-2-16,-1-4-3 0,-4-5-30 16,3-5-38-16,-2-13-85 15,0-7-42-15</inkml:trace>
  <inkml:trace contextRef="#ctx0" brushRef="#br0" timeOffset="11438.01">20905 3999 650 0,'4'-6'113'15,"-4"6"-47"-15,-4 0-9 0,-5 11-36 16,-9 9-16-16,-6 10-3 16,-6 6 1-16,-4 6-3 15,2 3-10-15,1-6-50 16,4-10-80-16,6-13-202 15</inkml:trace>
  <inkml:trace contextRef="#ctx0" brushRef="#br0" timeOffset="12523.8">21380 3723 408 0,'2'0'88'16,"-2"0"-62"-16,5 0 36 15,-4 0-17-15,3-5-22 16,-1 3-9-16,3-4 2 0,-3 2 12 15,2-3 8-15,1 0-7 16,0-1-16-16,-3-3-1 16,-1 0-8-16,-2-5 15 15,0 4-7-15,0-1-1 16,-4-2-3-16,-9 5 2 16,1 1-4-16,-8 3-6 0,-4 6-2 15,-2 0 0-15,-2 7 3 16,-1 10-2-16,0 6 1 15,4 7-1-15,3 4 0 16,6 4 1-16,9 2-1 0,7-2-1 16,0-4-1-16,14-4 1 15,8-7 1-15,3-5 1 16,8-9-1-16,-3-2 1 16,4-9 4-16,4 0-4 15,-6-9 1-15,0-8 0 16,-7-4-1-16,-3-6 0 0,-8 0 3 15,-3-1-2-15,-8-5 0 16,-3 2 1-16,-3 1-3 16,-13 4-1-16,-2 7-2 15,-1 7-11-15,-7 6-5 16,6 7-42-16,3 1-46 16,4 1-19-16,6 9-229 0</inkml:trace>
  <inkml:trace contextRef="#ctx0" brushRef="#br0" timeOffset="12706.44">21752 3780 759 0,'8'10'42'16,"-8"1"-41"-16,-3 2 34 15,-11 8-4-15,2 4-22 16,-4 0-9-16,2 3-4 0,1-6-44 15,4-7-88-15,5-7-75 16</inkml:trace>
  <inkml:trace contextRef="#ctx0" brushRef="#br0" timeOffset="13038.53">22266 3489 600 0,'5'-16'84'0,"-3"1"-79"16,-2 5 63-16,0 5-18 16,-2 5-15-16,-12 0-25 15,-8 5-9-15,-1 13-1 0,-6 7 3 16,-1 7 4-16,2 1 2 15,2 5-5-15,8-1-2 16,8-1-3-16,8-4 2 16,2 0 1-16,9-3 0 15,11-5-1-15,10-7-2 16,6-4 3-16,7-3-4 0,4-8-16 16,1-2-32-16,-6-2-73 15,-7-12-71-15</inkml:trace>
  <inkml:trace contextRef="#ctx0" brushRef="#br0" timeOffset="13179.68">22151 3669 566 0,'-4'0'61'16,"6"0"-67"-16,20-6 0 0,12 3 2 15,10-4-45-15,7-2-67 16,5-1-262-16</inkml:trace>
  <inkml:trace contextRef="#ctx0" brushRef="#br0" timeOffset="13712.76">22609 3656 447 0,'0'0'114'16,"0"0"-61"-16,0 0 26 15,0 0-9-15,10 0-31 0,3-1-23 16,11-3 11-16,5-1-2 16,12 1-4-16,6-1-11 15,6 2-2-15,6-1-3 16,2 0-1-16,2 1-4 0,0-3 1 15,-2 1-1-15,-3-1 1 16,-8 3-1-16,-7-2-1 16,-9-1-2-16,-10 5 2 15,-12-3 1-15,-4 1 0 16,-5 3 2-16,-3-3 0 16,0 2-4-16,0 1 0 0,0 0-1 15,0-2-5-15,0 2-5 16,0 0-14-16,0 0-2 15,0 0-29-15,0 0-55 16,0-4-3-16,-5-3-149 16</inkml:trace>
  <inkml:trace contextRef="#ctx0" brushRef="#br0" timeOffset="13976.7">23286 3446 444 0,'-9'-2'251'0,"2"-3"-234"15,4 3 40-15,3 2-7 16,0 0-33-16,7 6-8 16,5 4-3-16,8 6 13 15,5 2-9-15,2 3-5 16,-1 5-2-16,-4 0-2 0,-3 2 1 16,-12 1-5-16,-7 0 2 15,-9 1-10-15,-16-5-5 16,-6-2 6-16,-5-2-4 15,-2-6-4-15,7-5-13 16,7 0-29-16,7-6-19 16,12-4-38-16,5-6-302 15</inkml:trace>
  <inkml:trace contextRef="#ctx0" brushRef="#br0" timeOffset="14340.18">23907 3419 710 0,'-9'-10'74'15,"-6"2"-70"-15,-4 3 30 16,-1 5-16-16,1 2-14 0,-1 11-4 16,0 4 1-16,4 6-2 15,4 6 5-15,2 1 0 16,7 1-2-16,3-3-1 15,0 1-2-15,10-4 1 0,5-6 0 16,5 1 1 0,5-9 3-16,3-3-4 0,1-2-1 15,4-6-3-15,-3 0 0 16,1-11 0-16,-6-5 3 16,-5-6 1-16,-3-4 1 15,-9-8 0-15,-9 0 2 0,-4-2 0 16,-14 2-6-16,-8 4 1 15,-9 5-3-15,-7 7-20 16,-9 6-121-16,1 3-236 16</inkml:trace>
  <inkml:trace contextRef="#ctx0" brushRef="#br0" timeOffset="15966.96">19984 5370 490 0,'0'-14'36'0,"0"1"19"16,0 6 24-16,0 0-12 0,0 6-17 15,0 1-27-15,0 0-22 16,0 14 2-16,0 4-4 16,2 8 8-16,1 8 6 15,1 9-3-15,-1 7-1 16,-1 9 2-16,0 5-2 15,0 4 2-15,0 3-4 0,0 1 2 16,1-1-3-16,-1 2-4 16,3-3 4-16,-3 2-4 15,5-2 0-15,-4 2-2 16,5 3 1-16,-1-2-1 16,0-2 5-16,0-1-3 0,-1-2-2 15,1-6 3-15,2-3-4 16,-6-8 3-16,3-1-2 15,-2-7 0-15,0-4 0 16,-1-8 0-16,-1-5 1 16,-1-4-1-16,1-8 0 0,0-3 1 15,0-4-2-15,-2-1 2 16,0-5-1-16,0 1-1 16,0-2 0-16,0 0-2 15,1 0 5-15,-1 0-5 16,0 0 2-16,2-3-9 0,-2-5-8 15,2 1-14 1,1-5-7-16,1-4-74 0,0-4-58 16</inkml:trace>
  <inkml:trace contextRef="#ctx0" brushRef="#br0" timeOffset="16432.26">19882 7072 676 0,'0'2'78'15,"0"0"-37"-15,7 1-4 16,10 4 9-16,8 2-22 16,4 4-11-16,5 1-4 0,3 2-4 15,0 2 2-15,-1 0-5 16,0-2 0-16,-2-2-3 16,-2 0-12-16,-5-3-9 15,0 0-23-15,-5-6-30 0,-4-5-73 16,-2 0-33-1</inkml:trace>
  <inkml:trace contextRef="#ctx0" brushRef="#br0" timeOffset="16609.77">20431 7136 612 0,'0'0'120'16,"-13"0"-45"-16,-1 4-29 15,-4 14-8-15,-2 1-19 16,-3 6-14-16,0 2-3 15,1 1-2-15,3 0 0 16,2-6-3-16,5 0-26 0,4-8-35 16,3-10-82-16,5-4-127 15</inkml:trace>
  <inkml:trace contextRef="#ctx0" brushRef="#br0" timeOffset="17144">20494 5825 648 0,'-6'-5'104'16,"3"1"-46"-16,1 4-2 16,0 0-17-16,2 2-20 15,0 9-10-15,0 5 5 16,2 5-3-16,1 1-2 15,2 5-3-15,3 1-2 0,-4 0-4 16,3 3 3-16,-2-4-2 16,0 3-2-16,3-3-14 15,-1-4-17-15,2-2-29 16,4-8-50-16,1-6-101 16,3-7-282-16</inkml:trace>
  <inkml:trace contextRef="#ctx0" brushRef="#br0" timeOffset="17309.99">20822 6089 572 0,'4'0'196'0,"-3"0"-164"15,-1 0-6-15,0 7 1 16,0 4-10-16,-3 5-15 16,-1 2-1-16,-1 4-4 15,0-5-37-15,0 1-45 16,3-5-78-16,2-9-241 0</inkml:trace>
  <inkml:trace contextRef="#ctx0" brushRef="#br0" timeOffset="17709.82">21232 5838 561 0,'-8'-2'57'0,"-4"-7"-29"0,-1 7 30 15,-3 2-14-15,-2 4-27 16,1 10-9-16,-2 2 3 16,-3 7 0-16,7 2-2 15,3 4-2-15,0 0-3 16,7 2-2-16,5-4-1 0,0 0-1 15,5-4 1-15,10-7-3 16,4-3-6-16,3-6 7 16,7-7 3-16,0 0-3 15,1-11-1-15,-1-6 0 16,-4-5 2-16,-6-3 0 0,-5-2 2 16,-9-1 1-1,-5-1 1-15,-7 4 3 16,-13 4-14-16,-6 3-17 0,-4 5-32 15,-2 3-38-15,-1 2-26 16,6 2-320-16</inkml:trace>
  <inkml:trace contextRef="#ctx0" brushRef="#br0" timeOffset="18568.2">21682 5965 245 0,'0'0'169'0,"-3"0"-131"0,-1 0 30 16,4 0-12-16,-3 0-11 16,3 0-8-16,0 0 6 15,0 0-4-15,0 0-17 16,0 0-7-16,0 0-4 15,0 0 0-15,0 0-5 16,-2 0-1-16,2 0-1 0,0 0 1 16,-2 0-1-16,2 0-1 15,-1 0-1-15,1 0 0 16,0 0 2-16,0 0 1 16,0 0-2-16,0 0 0 15,0 1 1-15,-2-1-2 0,2 0-2 16,0 0 7-16,0 0-1 15,0 0 0-15,0 0 5 16,5 0-4-16,7 0 0 16,7 0-1-16,3 0 1 15,10 0-2-15,5 0-2 0,6-3 0 16,8-1-1-16,5 2-3 16,-2-1 1-16,7-1 1 15,1 0-1-15,-3 1 0 16,-2-1-2-16,-4 1-3 15,-7-1 0-15,-6 1 0 16,-9 1 1-16,-9-2 2 0,-3 2 2 16,-11-1 0-16,-1 1 0 15,-2 1 0-15,-3-1 3 16,-1-2-3-16,1 0 1 16,-2 4-1-16,2-3 0 0,1 1-9 15,3 1-19-15,0-1-18 16,1-2-49-16,0-3-35 15,-4-2-121-15</inkml:trace>
  <inkml:trace contextRef="#ctx0" brushRef="#br0" timeOffset="18810.25">22444 5782 621 0,'-10'-1'60'16,"2"1"-43"-16,8 0 41 15,0 0-22-15,8 8-18 0,6 7-3 16,6 1 6-16,-1 5-7 16,1 1-8-16,-6 4 0 15,-3 1-3-15,-7 3-4 16,-4 3 2-16,-7-3-3 16,-15-1-1-16,-5 1-9 0,-7-7-14 15,-4-3-35-15,-2-6-26 16,-1-6-39-16,4-8-282 15</inkml:trace>
  <inkml:trace contextRef="#ctx0" brushRef="#br0" timeOffset="19281.25">23165 5723 304 0,'10'-6'75'16,"-5"-2"-10"-16,-3 1 29 0,0 0-13 15,-2 4-5-15,0 1-8 16,-12 2-27-16,-5 0-30 16,-5 7-7-16,-5 11 2 15,1 5-1-15,-7 4 11 16,7 5-2-16,4 3-5 15,5-1-3-15,7 2-1 0,8-2-4 16,2 1 0-16,7-2-1 16,15-6 1-16,5-1-6 15,7-6-4-15,2-4-9 16,5-7-6-16,-1-8-11 0,-4-1-63 16,-8-8-27-16,-7-10-179 15</inkml:trace>
  <inkml:trace contextRef="#ctx0" brushRef="#br0" timeOffset="19431.2">23029 5916 576 0,'-18'-1'125'0,"13"-5"-100"16,5 4 25-16,18 0-22 16,16 1-19-16,9-1-6 15,11 2-2-15,2 0-17 16,0-5-90-16,-5-3-186 0</inkml:trace>
  <inkml:trace contextRef="#ctx0" brushRef="#br0" timeOffset="20928.88">20294 7624 632 0,'0'-20'49'15,"-5"0"-8"-15,-4 4 16 16,0 0-26-16,-2 5-9 16,-7 2-13-16,-3 8-5 15,-6 1-3-15,-2 5 0 16,-3 11-2-16,0 7 1 0,1 4-2 15,4 3 2-15,7-1-1 16,8-1-1-16,10-3-6 16,2-5 0-16,12-8-1 15,10-4 3-15,5-3 2 16,4-5 0-16,3-5 2 16,0-4-2-16,0-8 2 0,-4 0 4 15,1-3-3-15,-9 0 8 16,-3 3 9-16,-3 1 9 15,-2 2-3-15,-4 4-5 16,-3 3-4-16,-2 6-5 0,2 1-2 16,-1 1-3-16,0 12-3 15,1 8 2-15,-1 6-2 16,1 8 1-16,3 7 0 16,-3 2-1-16,5 3 0 15,0-1 0-15,2-3 0 0,2-8 0 16,0-6 1-16,0-10-1 15,-2-10 1-15,0-9 0 16,-1-3 1-16,-2-15 2 16,2-10 2-16,-1-7 4 15,0-5-4-15,-2-1-2 16,4-2-2-16,-3 5-1 16,1 5-2-16,2 6-3 0,-2 7-16 15,0 6-32-15,3 3-85 16,-5 2-224-16</inkml:trace>
  <inkml:trace contextRef="#ctx0" brushRef="#br0" timeOffset="21575.12">20785 8008 449 0,'-2'-10'81'0,"2"-5"-26"0,0 2 24 16,5-5-9-16,10-2-26 15,4 2-19-15,6 2-13 16,6 3 8-16,-4 5-5 16,2 8-6-16,-6 0-4 15,-10 11-5-15,-10 8-2 16,-3 6-5-16,-14 7-6 0,-8-1 7 16,-3 0-8-16,3-3 6 15,1 0 8-15,6-9 1 16,7-3-1-16,6-3 2 15,2-3 0-15,9 0-1 0,9 0 0 16,4 1-1-16,1 1 0 16,-2-1-2-16,-2-1-5 15,-12 1-9-15,-7-4-20 16,-10-1 5-16,-13-4 29 16,-5 0 1-16,-8-2-6 0,-1 0-3 15,3-8 9-15,5-1-17 16,5-5-26-16,4-4-24 15,9-5-63-15,5-4-133 16</inkml:trace>
  <inkml:trace contextRef="#ctx0" brushRef="#br0" timeOffset="22257.55">20943 7443 102 0,'-13'-18'300'0,"-1"0"-276"16,1 1 33-16,-5-1-12 16,-3 0-11-16,-4 0-12 0,-4 2-4 15,-2 0-3-15,-8 3-3 16,-3 1-5-16,-6 3 6 16,-4 4-4-16,-6 5-3 15,-6 0 2-15,-1 7 11 16,-3 9-8-16,-4 9 2 0,2 3 5 15,4 10-1-15,3 8-8 16,7 10-1-16,12 4-1 16,11 8-2-16,15 5-1 15,15 4-1-15,4 2 3 16,25-1-3-16,11-4-1 0,12-2 0 16,9-6 0-16,8-2 0 15,5-7-1-15,8-3 0 16,0-1 0-16,-1-8 0 15,-3-6 1-15,-4-8-3 16,-4-14 2-16,-2-4-4 0,-4-11-4 16,-6-2 7-16,1-13 1 15,0-12 0-15,-4-7-1 16,-4-12 1-16,-1-10 0 16,-4-9 1-16,1-15-3 15,-7-6 2-15,-6-6-1 16,-10-5 1-16,-13 3 0 0,-8 5 0 15,-21 9-1-15,-16 14 0 16,-19 11-1-16,-7 9-1 16,-6 18-6-16,-4 9-16 15,9 10-15-15,8 7-26 0,11 2-46 16,11 14-215-16</inkml:trace>
  <inkml:trace contextRef="#ctx0" brushRef="#br0" timeOffset="23349.48">20765 8683 416 0,'-6'-16'112'0,"1"-2"-46"0,0 7 14 15,5 2-4-15,-2 4-23 16,2 5-30-16,0 2-11 15,0 15-14-15,0 10 4 16,2 14 0-16,3 8 6 16,0 11-5-16,2 10-2 15,1 7 1-15,1 5 2 0,3 0-3 16,1 1-1-16,6-1 1 16,1-6 0-16,4-5-1 15,3-9 0-15,2-5 0 16,3-7 1-16,0-9-1 15,2-5-1-15,2-12 1 0,2-4 0 16,2-8 1-16,1-7 0 16,3-5 0-16,2-8 2 15,-4-12-2-15,2-4 0 16,-3-11 0-16,-3-9 0 16,-6-12 1-16,-3-7-1 0,-6-12-1 15,-1-11 1-15,-5-10-2 16,-3-4-2-16,-6 4-3 15,-4 1 1-15,-4 8-5 16,-7 12 9-16,-12 12 0 16,-4 8 1-16,-6 7 0 0,1 7-1 15,0 5 1-15,2 4 1 16,-1 5-2-16,7 2 2 16,1 6-1-16,1 4 1 15,-1 7-1-15,2 4-2 16,-2 4 0-16,2 0 0 0,0 9 2 15,0 5-1-15,2 7 0 16,5 5 0-16,-2 2 0 16,5 6 0-16,2 2 3 15,2-1-1-15,-1 3 2 16,4-8-1-16,0-5-2 16,0-7 0-16,0-6 0 0,2-8-1 15,3-4 5-15,6-10 1 16,-2-12 0-16,3-10 1 15,3-6-2-15,-1-8-1 16,-2-4 1-16,3 0 2 16,-3 0 3-16,3 5 0 0,1 8-3 15,-3 5 4-15,4 9 1 16,-3 10-8-16,1 6 0 16,0 7 0-16,1 7-1 15,6 16-2-15,0 6 2 16,0 3-2-16,9 9 1 0,-3 0 0 15,3 2-1-15,0 2-4 16,-1-2-36-16,-5-2-69 16,-3-9-215-16</inkml:trace>
  <inkml:trace contextRef="#ctx0" brushRef="#br0" timeOffset="24622.73">21857 8799 630 0,'-9'-16'58'16,"1"3"-13"-16,5 4 23 15,1 6-27-15,2 3-3 16,0 2-22-16,2 12-12 0,6 7 4 16,4 6 9-16,2 9-6 15,1 3-4-15,-1 4-1 16,-1-1-3-16,-5 5-2 15,3-6 0-15,-8 0 2 16,4-7-7-16,-2-7-10 0,0-6-14 16,4-8-20-1,2-9-29-15,6-4-74 0,4-10-48 16</inkml:trace>
  <inkml:trace contextRef="#ctx0" brushRef="#br0" timeOffset="24788.71">22286 9052 522 0,'5'11'103'0,"-3"0"-55"16,-2 4 38-16,0 3-37 15,0 2-29-15,0 0-14 16,-3 1-5-16,-4 0-5 0,-3-4-24 16,3-5-74-16,0-8-42 15,2-4-365-15</inkml:trace>
  <inkml:trace contextRef="#ctx0" brushRef="#br0" timeOffset="25292.54">22598 8843 15 0,'2'-3'493'16,"-2"-6"-440"-16,-5 5 11 15,-8 4 13-15,-3 0-22 16,-4 10-33-16,-4 5-8 16,7 5-2-16,-1 7 1 0,6 3-14 15,8 2 9-15,4 2-6 16,4 2-1-16,13-6-1 16,7-5 1-16,4-7-2 15,5-9-2-15,4-8 3 0,3-1-2 16,0-7-6-16,-3-12 1 15,-5-2 6-15,-8-8-1 16,-6-2 5-16,-14-1 5 16,-4-1 1-16,-15-2-9 15,-6 3 0-15,-6 7 0 0,-4 2 2 16,1 9-2-16,3 7 2 16,3 5-34-16,6 2-62 15,2 0-50-15,7 4-306 16</inkml:trace>
  <inkml:trace contextRef="#ctx0" brushRef="#br0" timeOffset="25951.1">23159 8793 349 0,'-6'-5'12'0,"1"4"-50"15,0 1 3-15,0 0-69 16</inkml:trace>
  <inkml:trace contextRef="#ctx0" brushRef="#br0" timeOffset="26361.42">23108 8950 532 0,'-5'2'83'0,"5"-2"-47"15,0 0 48-15,11 0-36 0,10 0-16 16,9-3 2-16,11-4-14 16,8-3-4-16,7-2-4 15,5 2-4-15,4-1 0 16,-1 2-5-16,1 0-1 15,-4 2-1-15,-7 2 0 16,-7-1-1-16,-6 3 0 0,-12 1 0 16,-10 0 1-16,-4 2-1 15,-8-2 0-15,-5 2 3 16,-1 0 1-16,-1 0 2 16,0 0-2-16,0 0-2 15,0 0-1-15,0 0-1 0,0 0-1 16,0 0-2-1,2 0-7-15,0-2-7 0,2 2-9 16,-2-2-13-16,2-1-14 16,-4-1-75-16,0-4-14 15,0-3-254-15</inkml:trace>
  <inkml:trace contextRef="#ctx0" brushRef="#br0" timeOffset="26618.41">23739 8685 632 0,'-17'-6'59'0,"8"1"-17"0,4 5 32 16,5 0-44-16,5 0-13 15,15 9-9-15,4 5 8 16,7 6 0-16,-2 5-12 16,0 0 1-16,-4 5-6 0,-8 0 3 15,-10 4-3-15,-7 0-1 16,-12-2-8-1,-12-3-5-15,-6-3-8 0,-3-4 2 16,-1-6 5-16,5-5-17 16,6-6-30-16,11-5-29 15,10-2-50-15,4-14-324 0</inkml:trace>
  <inkml:trace contextRef="#ctx0" brushRef="#br0" timeOffset="26935.1">24431 8569 636 0,'0'-13'60'0,"-5"1"-47"16,-4 6 65-16,1 6-44 0,-5 0-16 15,-3 11-12-15,-2 7 2 16,-2 5 2-16,-1 6-1 15,-3 5 3-15,4 3-1 16,4 4-4-16,1 0 0 16,8 0-5-16,6-2-2 0,1-4 0 15,8-7-1-15,12-5-2 16,8-5-6-16,4-6-7 16,4-6-7-16,3-6-7 15,-1 0-6-15,0-6-61 16,-11-8-20-16,-12-6-74 0</inkml:trace>
  <inkml:trace contextRef="#ctx0" brushRef="#br0" timeOffset="27074.31">24261 8793 333 0,'-8'0'294'0,"8"-3"-273"0,1 0 24 15,22-1-19-15,14 0-3 16,4 0-20-16,9 1-2 15,3-6-57-15,1-1-78 16</inkml:trace>
  <inkml:trace contextRef="#ctx0" brushRef="#br0" timeOffset="28589.85">19714 7971 201 0,'5'-3'181'15,"0"1"-157"-15,-2-2 44 0,-1 2-11 16,0 2-7-16,-2-2-16 16,0 2-9-16,0-1-1 15,0 1 5-15,0 0-1 16,0 0-3-16,-7 0-10 0,-6 0-7 16,-5 0 1-16,-5 0 0 15,-6 3 0-15,-3 1-3 16,-4 2 1-16,-9-2-3 15,-3 0-2-15,-3 1-1 16,-3 1 0-16,-4 1-1 0,-1-1 1 16,-2 0 0-16,0 1 0 15,1 3-2-15,-4-3 2 16,1-3-1-16,-1 5-1 16,-4-4 3-16,-1-1-2 15,-5 2 0-15,-2-2 0 16,-7-3-1-16,-1 3 2 15,-2-2-1-15,-3 1 0 0,1-3 1 16,0 2-2-16,4 2 2 16,2-2 0-16,4-1-2 15,3 2 4-15,5 0 3 0,1 0 1 16,8 1-4-16,3 0-1 16,7-1 0-16,4 1 4 15,6-3-2-15,10 1-1 16,4 2 1-16,7-4-3 15,1 1 1-15,6 3 0 0,3-2-1 16,1-1 0-16,-1 2 1 16,3-2-1-16,2 3-1 15,0-2-1-15,1-2 2 16,1 1-2-16,3-1 2 16,-2 0 0-16,2 0-3 15,0 0 2-15,0 0 1 16,0 0-1-16,0 0-11 0,4-3-21 15,4-5-9-15,1 1-71 16,6-5-28-16,2-5-274 16</inkml:trace>
  <inkml:trace contextRef="#ctx0" brushRef="#br0" timeOffset="28952.73">17471 7868 583 0,'-5'-10'46'16,"-4"2"-38"-16,4 3 31 0,-2 2 23 16,1 3-20-16,-3 0-29 15,-1 1-9-15,-5 9-1 16,1 3-2-16,-6 4 0 16,-4 4 0-16,3 0 1 15,-2 0-1-15,-1 1 1 16,-3-4 4-16,3 3 3 0,2-3-2 15,0-3-3-15,2-2 0 16,10-1-2-16,3-2 0 16,5 0-2-16,2 1-5 0,5 3 5 15,12 2 3-15,4 4 2 16,4 3 6-16,7 2-1 16,4 2-4-16,4-1-2 15,3 3-1-15,1-2-3 16,2-1 0-16,-2 1-9 15,-3 0-38-15,-7-4-54 0,-7-3-91 16</inkml:trace>
  <inkml:trace contextRef="#ctx0" brushRef="#br0" timeOffset="30006.53">15506 8067 431 0,'2'-10'56'15,"-1"-5"-15"-15,3 1 15 16,-3-4 6-16,1-2-13 15,-2 1-20-15,0-4 3 16,0 2-5-16,-3-2-16 0,-10 7-2 16,-3 3 0-16,-8 6-4 15,-4 7-3-15,-1 2-2 16,-7 13 1-16,2 8-1 16,-2 8 0-16,9 5 0 15,4-1 1-15,9 1-1 0,8-2 0 16,6-7-1-16,7-8-2 15,13-9-4-15,3-6 5 16,6-4 1-16,3-4 2 16,-3-13-1-16,0-2-1 15,-4-5 3-15,-1-1-1 0,-5 0 0 16,-4-1 0 0,-3 4 3-16,1 2 9 0,-4 7 6 15,-2 3-3-15,1 8-5 16,0 2-4-16,3 10-6 15,-1 11 1-15,5 10 1 0,1 4-2 16,4 9 1-16,-3 1-2 16,2 5 1-16,-1 2-2 15,-2-8 1-15,-2-5 0 16,-3-6-2-16,-4-10 1 16,0-12 1-16,-1-11-1 0,-3-2 5 15,1-16 0-15,-1-11 1 16,4-8 3-16,3-8-3 15,-1-1-2-15,3-2-3 16,1 6-1-16,-2 7 1 16,-3 8-18-16,-3 15-17 15,0 10-17-15,-5 2-91 0,0 14-39 16,0 6-188 0</inkml:trace>
  <inkml:trace contextRef="#ctx0" brushRef="#br0" timeOffset="30386.56">15895 8260 581 0,'0'-11'90'0,"0"2"-35"16,0 4 8-16,0 5-24 0,3 0-12 15,5 16-24-15,1 5-1 16,0 6 1-16,4 1-2 15,-3 3-1-15,1-4 1 16,-2-3-1-16,0-7 0 16,-2-6 0-16,0-9 1 0,1-2-1 15,-1-15 3-15,1-6-1 16,3-8-2 0,-1-1 2-16,-2 0-1 0,3 5 0 15,-2 3 1-15,2 9 2 16,-3 6-3-16,4 7 0 0,2 6-1 15,2 8 0-15,-2 4-1 16,5 5 0-16,0 4-5 16,-3-2-15-16,-2-2-16 15,3 0-27-15,-8-8-56 16,-6-9-60-16,-3-6-225 16</inkml:trace>
  <inkml:trace contextRef="#ctx0" brushRef="#br0" timeOffset="30897.53">15877 7757 168 0,'-30'-26'350'15,"-2"-2"-321"-15,-2 2 2 16,-1 5 1-16,-1 4 2 0,-7 5-13 15,-2 9-10-15,-5 3 6 16,-4 14 0-16,-2 12-1 16,-2 17 5-16,4 9 1 15,1 14-6-15,10 9-1 16,9 5-4-16,16 5 3 0,10 7-11 16,8-2-4-16,22 0 2 15,10-1-2-15,14-7 3 16,5-3-2-16,10-12-1 15,7-10-5-15,5-8 1 16,2-14-1-16,-3-13 1 0,0-14 5 16,-3-8-6-16,-2-12 5 15,-6-14 1 1,-2-11 1-16,-6-10 1 0,1-13-1 16,-8-9-1-16,-4-13 4 15,-6-9-3-15,-8-3 6 16,-9-3-3-16,-11 1-1 0,-9 10-2 15,-19 12 1-15,-18 13-1 16,-16 13 4-16,-11 12-15 16,-11 15-17-16,0 4-21 15,2 12-7-15,7 3-6 0,11 2-2 16,7 4-32-16,16 5-54 16,12 3-110-16</inkml:trace>
  <inkml:trace contextRef="#ctx0" brushRef="#br0" timeOffset="31424.64">16089 7506 561 0,'-30'-40'11'0,"-12"3"9"0,-9 9-4 16,-5 4 1-16,-11 10-10 15,-9 8-5-15,-6 6 1 16,-7 15 1-16,-9 15 2 16,-4 15 7-16,-2 12 6 15,4 14 4-15,9 11 9 0,11 13-3 16,17 6 2-16,17 4-10 16,24 6-17-16,16 3 2 15,14-1-5-15,22-3 1 16,15 1-2-16,10-6 0 15,13-7 0-15,8-10 0 0,5-9-7 16,8-16-2-16,5-13 1 16,-3-12 3-16,-1-16-14 15,-2-18 6-15,-5-4 11 16,-4-22 4-16,-2-14-2 16,-3-7 1-16,-1-10 1 15,-1-10 1-15,0-9 2 0,-4-8 0 16,-7-11 1-16,-3-9 7 15,-9-7-10-15,-8-1 0 16,-11-5 1-16,-13 2-3 16,-14 12 1-16,-6 7 0 0,-26 10-1 15,-18 10 1-15,-18 13-3 16,-14 14 1-16,-15 11-12 16,-4 11-2-16,-1 15-16 15,6 8-16-15,10 3-33 16,12 13-67-16</inkml:trace>
  <inkml:trace contextRef="#ctx0" brushRef="#br0" timeOffset="32850.61">17969 8643 430 0,'0'-6'87'0,"0"-5"-33"16,0 2 25-16,-4 2-6 15,-3 0-14-15,-3 3-32 0,-9 2-1 16,-6 2-6-16,-3 2-5 15,-7 12-2-15,1 6 1 16,-3 8-4-16,1 8 1 16,5 5-4-16,4 4 0 0,5 3-2 15,12 0-5-15,7-2 1 16,3-4-1-16,15-7-2 16,10-5-1-16,6-8-2 15,5-9 3-15,7-8-6 16,4-5-3-16,-2 0-4 15,0-12-11-15,-8-5-15 0,-2-1-19 16,-11-5-57-16,-7 0-10 16,-12 0-227-16</inkml:trace>
  <inkml:trace contextRef="#ctx0" brushRef="#br0" timeOffset="33022.97">17722 8900 638 0,'-6'0'66'16,"6"0"-23"-16,9-3 9 16,14-7-40-16,12-2-3 15,7 4-7-15,5-3 1 16,3 2-6-16,1 4-14 0,-5 0-90 16,-4 1-70-16</inkml:trace>
  <inkml:trace contextRef="#ctx0" brushRef="#br0" timeOffset="33164.82">18242 8906 452 0,'0'9'262'0,"0"0"-180"15,0 4-31-15,-4-1-12 16,4 0-20-16,-3 4-16 16,-1 4-4-16,1-2-24 0,1 1-43 15,-2-4-137-15</inkml:trace>
  <inkml:trace contextRef="#ctx0" brushRef="#br0" timeOffset="33734.15">18730 8597 520 0,'-5'-7'77'15,"-6"2"-46"-15,-7 1 20 16,-4 4-16-16,1 0 6 16,-2 4-12-16,3 4-5 15,-1 5-13-15,8 5 3 16,6 0-7-16,7 3 1 0,0 1-7 15,12 3 1-15,10 0-1 16,5 0-2-16,3-2 3 16,3 4-6-16,-3-8-10 15,2 4-2-15,-4-5 4 16,-7-1 8-16,-5-5 1 0,-6-1 2 16,-10-4-2-16,-8 0-1 15,-13-4 5-15,-10-1 1 16,-4-2-3-16,-4 0 2 15,2 0-3-15,1-2 2 16,5-3-17-16,8-4-33 0,7-2-41 16,8-1-25-1,8-6-205-15</inkml:trace>
  <inkml:trace contextRef="#ctx0" brushRef="#br0" timeOffset="33991.61">18703 8479 648 0,'-9'-7'98'16,"1"4"-61"-16,2 3-1 15,5 7-11-15,1 14-5 16,0 13-5-16,8 14-3 0,3 10-2 16,-1 6-4-16,-2 7-2 15,1 0-3-15,-6 1-1 16,-1-5-1-16,-2-7 1 15,0-10-4-15,-2-10-7 16,-1-11-4-16,1-6-3 16,0-14-16-16,2-9-42 0,0-4-85 15,11-21-233-15</inkml:trace>
  <inkml:trace contextRef="#ctx0" brushRef="#br0" timeOffset="34431.58">19012 8779 563 0,'-14'0'104'16,"4"-2"-60"-16,0 0 37 16,10 2-38-16,0-1-6 0,11 1-25 15,12-2-5-15,7-1 3 16,12-1-1-16,3-1-4 16,4 1-5-16,-1-2 2 0,-1 1-2 15,-1 0 3-15,-2-2-3 16,-9 1-2-16,-2-1 5 15,-8 2-5-15,-3-2 2 16,-10 2 2-16,-5-1-2 16,-4 4 3-16,-3-1-3 0,0 1 1 15,0 0-1-15,0 2-1 16,0 0-1-16,0 0-9 16,0 0-11-16,2 0-13 15,4 0-2-15,-2 0-68 16,1-5-30-16,-3-1-109 15</inkml:trace>
  <inkml:trace contextRef="#ctx0" brushRef="#br0" timeOffset="34667.21">19487 8577 585 0,'0'0'52'0,"0"0"-32"16,7 2 12-16,6 12 28 15,1 3-23-15,1 4-17 16,0 6-7-16,-3 2-7 16,-4 3 0-16,-6-1-3 0,-2 2-2 15,-10-6 1-15,-5-4-6 16,-4-6-10-16,0-6 2 16,-1-5-5-16,6-6-31 15,3 0-39-15,7-13-59 16</inkml:trace>
  <inkml:trace contextRef="#ctx0" brushRef="#br0" timeOffset="35041.65">20048 8476 446 0,'4'-7'91'0,"-4"-3"-79"0,0 4 26 16,0 2 13-16,0 1 4 15,-4 3-22-15,-11 0-10 16,-7 1 1-16,-7 10 3 16,-3 3-10-16,-4 6 0 15,0 3 3-15,4 6-3 16,5 3-7-16,5 2-4 0,10-1-2 15,7 0-4 1,5-3 1-16,5-3-1 0,14-4-4 16,5-5-3-16,4-5-2 15,5-7-8-15,1-2-5 16,0-4 4-16,-4 0-23 0,-1-5-47 16,-9-8-17-16,-8 3-44 15,-10-6-283-15</inkml:trace>
  <inkml:trace contextRef="#ctx0" brushRef="#br0" timeOffset="35209.33">19809 8688 594 0,'0'0'68'0,"0"-9"-42"15,19 2 27-15,6 0-15 0,7-2-19 16,6 0-16-16,3 2-3 15,1-2-9-15,-1-2-101 16,-7-3-197-16</inkml:trace>
  <inkml:trace contextRef="#ctx0" brushRef="#br1" timeOffset="43429.71">790 6348 519 0,'0'-13'84'0,"0"1"-67"16,-4 1 59-16,-2 1-13 16,-1 3-33-16,0 1-17 0,-7 2 3 15,0 4-6-15,-8 3-4 16,-4 9-2-16,-3 8-2 15,-3 6-2-15,1 3 3 16,2 3-1-16,6 2 3 0,8-4 3 16,8-1-7-16,7-2 0 15,7-5-3-15,13-3 2 16,10 2 0-16,4-3 1 16,6-3-1-16,2 1 1 15,-1-5-5-15,-6 4-4 16,-2-5 0-16,-6 1 5 0,-7-4-2 15,-8 0-6-15,-7-2 2 16,-5 1 7-16,-9 1-2 16,-12 0 5-16,-12 0 0 15,-2 1 0-15,-8-3 1 16,-1-2 0-16,5-1-1 16,8 0 0-16,10-2 0 0,8 0-18 15,13 0-77-15,9-7-32 16,15-4-222-16</inkml:trace>
  <inkml:trace contextRef="#ctx0" brushRef="#br1" timeOffset="43741.11">1004 6488 667 0,'-4'-6'79'15,"-11"4"-58"-15,0 2 22 16,-2 4-23-16,1 12-16 0,3 5-3 15,5 5-2-15,6 1 0 16,2 5-1-16,7-3 0 16,9-2 1-16,10-4-2 15,0-5-9-15,1-11 6 16,0-5-2-16,-3-2 6 0,-4-9 3 16,-1-10 0-16,-7-5 3 15,-4-2-1-15,-6-5 9 16,-2 2-5-16,-7 2 3 15,-10 1-3-15,-7 2-4 16,-1 11-8-16,-1 4-2 0,-1 9-13 16,3 0-46-16,6 9-56 15,8 4-51-15</inkml:trace>
  <inkml:trace contextRef="#ctx0" brushRef="#br1" timeOffset="44154.18">1175 6596 606 0,'4'1'88'15,"-2"1"-87"-15,9-1 15 16,-2 2 22-16,7 0-18 0,2-3-14 16,4 0-3-16,0 0 1 15,-3-10 0-15,-1-4-1 16,-4-8 0-16,-6 1 0 15,-5-9-4-15,-3-2 15 0,-1-4 5 16,-13 1-4-16,-1-3-5 16,-5 0-4-16,-2 4 2 15,3 6 2-15,-1 3 3 16,4 7 4-16,3 8-6 16,4 4-3-16,0 6-5 15,5 2-4-15,4 14-5 0,0 7 4 16,10 7-1-16,4 10-2 15,6 4 5-15,2 6 0 16,0 0 1-16,0 1 1 16,0-4-4-16,-3-6 3 15,-4-6-15-15,-1-11 1 16,1-7-3-16,-3-8-22 0,3-9-17 16,-3-3-84-16,-2-17-53 15</inkml:trace>
  <inkml:trace contextRef="#ctx0" brushRef="#br1" timeOffset="44303.87">1479 6275 303 0,'-5'-7'429'0,"0"4"-410"16,-1 0 13-16,6 3 2 16,0 3-33-16,11 12-19 0,3 8-17 15,4 6-57-15,-1 9-30 16,-2-1-195-16</inkml:trace>
  <inkml:trace contextRef="#ctx0" brushRef="#br1" timeOffset="44416.85">1652 6696 440 0,'5'1'55'16,"2"-1"-22"-16,0-1-25 15,3-10-14-15,-3-6-120 16</inkml:trace>
  <inkml:trace contextRef="#ctx0" brushRef="#br1" timeOffset="44567.89">1647 6466 542 0,'7'-9'125'16,"5"-6"-126"-16,6 3 6 15,7 0 9-15,0 6-5 16,0 1-20-16,-3 4-60 15,-6 1-115-15</inkml:trace>
  <inkml:trace contextRef="#ctx0" brushRef="#br1" timeOffset="44873.86">690 7001 693 0,'21'0'4'16,"7"0"-2"-16,12-6 34 0,14-3 19 16,7 1-37-16,8-5-1 15,7 2-3-15,-1-2-6 16,3 1-7-16,-8 0 0 15,-2 1-1-15,-12-3 2 16,-6 1-8-16,-7 2 0 16,-9-1-6-16,-10 2-8 15,-4 0-41-15,-10 2-88 0,-10-5-280 16</inkml:trace>
  <inkml:trace contextRef="#ctx0" brushRef="#br1" timeOffset="68468.2">2504 6245 608 0,'-14'-11'47'0,"-2"4"-23"16,-3 3 51-16,-2 4-29 16,0 0-28-16,-2 15-14 15,-1 7-1-15,3 7 0 0,1 5-1 16,7 5 1-16,5-1 0 16,4 1-2-16,4-1-1 15,7-6-1-15,8-2 2 16,8-9-2-16,2-3-8 15,5-7-28-15,4-10-38 0,4-1-15 16,0-8-44-16,-5-12-202 16</inkml:trace>
  <inkml:trace contextRef="#ctx0" brushRef="#br1" timeOffset="68647.07">2701 6310 421 0,'0'-8'313'16,"0"1"-251"-16,-2 7-15 0,0 0-1 15,2 0-29-15,0 14-15 16,0 7-3-16,7 8-1 16,2 3 2-16,2 0 0 0,1-2-7 15,2-3-32-15,1-5-11 16,-1-14-43-16,1-6-41 16,-3-2-85-16</inkml:trace>
  <inkml:trace contextRef="#ctx0" brushRef="#br1" timeOffset="68832.66">2925 6215 617 0,'7'-12'93'15,"2"9"-60"-15,3 3 8 16,5 3-16-16,1 15-20 0,-2 9 6 16,-2 10-1-1,-4 5-3-15,-7 4-4 0,-3-1-5 16,-18 1-19-16,-9-7-21 15,-9-8-60-15,-5-9-23 16,-3-16-201-16</inkml:trace>
  <inkml:trace contextRef="#ctx0" brushRef="#br1" timeOffset="69407.75">3624 6009 541 0,'0'-7'240'0,"0"0"-210"0,0 5-2 16,0 2 10-16,6 11-27 15,8 12-8-15,7 11 3 16,6 10 1-16,0 14-2 16,3 2-4-16,-1 5 0 15,0-5 0-15,-2-6-1 0,-6-8 1 16,-3-14-1-16,-4-9 0 16,-4-9 1-1,-3-10-2-15,-6-4 2 0,1-15 9 16,0-16 7-16,-2-9-7 15,2-13-3-15,1-9-2 16,-1-10-1-16,3 1-2 0,-1 1-1 16,2 9 0-16,-1 11-2 15,-3 13 2-15,-2 14-4 16,0 10-15-16,-13 13-28 16,-5 2-47-16,-7 16-126 0,-6 10-286 15</inkml:trace>
  <inkml:trace contextRef="#ctx0" brushRef="#br1" timeOffset="69553.88">3583 6298 646 0,'0'0'136'16,"10"-10"-124"-16,15-8 4 0,11 1-3 16,14-2-7-16,6 3-5 15,8 0-21-15,-1 0-105 16,0 1-107-16</inkml:trace>
  <inkml:trace contextRef="#ctx0" brushRef="#br1" timeOffset="70449.06">4457 6207 512 0,'0'-9'40'16,"0"-1"-16"-16,5-1 33 15,-5-1-2-15,2-1-19 16,-2-3-1-16,-2 3-1 16,-9 1-8-16,-5 1-11 0,0 6-7 15,-7 5-8-15,-1 0 1 16,-1 10-2-16,2 10 2 16,-2 5-2-16,6 3 0 15,9 5-2-15,3-5 3 16,4 1-3-16,3-8 2 15,7-4-7-15,6-11-5 0,6-4 7 16,0-2 7-16,3-7-1 16,-2-5 2-16,-1-6 1 15,-1 1-1-15,-5 0-1 16,0 1-2-16,-1 4 11 0,-3 0 2 16,-2 4 1-16,-3 2-2 15,1 5-5-15,-5 1-4 16,2 0-2-16,-2 0-2 15,0 3-3-15,2 6 6 16,-1-4 1-16,-1 3-1 16,2-3 0-16,0 0 0 0,0-1-2 15,-1 1 3-15,3 1-2 16,-1 1 0-16,3 5 2 16,0 2 0-16,1 6 0 15,0 7-2-15,1 3 1 16,2 7 0-16,-1 5 0 0,2-3-1 15,-2-2 0-15,-1-6 1 16,4-9 0-16,-5-10-3 16,2-6 2-16,-1-6 5 15,2-9 3-15,-3-9 5 16,3-8-4-16,-3-6-4 0,1-5 1 16,-3-3-5-16,1-2-1 15,-3 0 1-15,2 7-10 16,1 2-17-16,0 5-28 15,-1 7-76-15,2-1-186 16</inkml:trace>
  <inkml:trace contextRef="#ctx0" brushRef="#br1" timeOffset="71720.89">4299 6168 488 0,'-5'-5'165'16,"0"-3"-119"-16,3 6 32 15,2 2-26-15,0 4-28 16,10 12-19-16,0 13 9 16,7 12 7-16,-1 14-6 0,4 13-6 15,-4 7-2-15,2 5-6 16,-4 2 1-16,1-7-1 16,-1-9 0-16,-3-11 0 15,-1-8-1-15,-3-12-2 16,0-13 2-16,-3-7-2 0,0-9-19 15,0-6-18-15,1-18-15 16,-2-10-69-16,-3-14-118 16</inkml:trace>
  <inkml:trace contextRef="#ctx0" brushRef="#br1" timeOffset="71979.56">4372 6270 634 0,'-10'-25'64'0,"6"3"-28"16,4 2 15-16,21 1-22 0,10 8-10 16,12 3-15-16,5 8-1 15,5 0 9-15,-6 13-3 16,-5 12-11-16,-9 6 2 16,-18 6-1-16,-15 6-6 15,-7 2-4-15,-20-4 10 16,-14-2-16-16,-3-5 11 0,-7-10 6 15,2-3-1-15,7-7-14 16,6-6-18-16,12-8-33 16,16 0-36-16,8-15-155 15</inkml:trace>
  <inkml:trace contextRef="#ctx0" brushRef="#br1" timeOffset="72329.45">5290 6088 575 0,'-7'-5'58'0,"-13"0"-33"0,-6 5 21 15,-6 10 19-15,-2 7-30 16,-2 11-17-16,2 4-15 16,0 10 10-16,9 4-2 15,5 3-2-15,6 1-7 16,11 0 0-16,3-4-2 16,8-9 0-16,14-7-1 0,9-6 1 15,6-11-5-15,8-12-8 16,3-1-11-16,5-13-2 15,-5-10-47-15,-3-5-28 0,-11-5-94 16</inkml:trace>
  <inkml:trace contextRef="#ctx0" brushRef="#br1" timeOffset="72472.52">5033 6346 481 0,'-23'4'218'0,"13"-4"-201"16,10 0 1-16,29-7 32 15,20-8-44-15,12 3-25 16,14-8-54-16,8-3-21 16,-2-4-131-16</inkml:trace>
  <inkml:trace contextRef="#ctx0" brushRef="#br1" timeOffset="73377.28">5798 6063 500 0,'-7'-15'63'15,"0"3"-7"-15,-4 1 27 16,-2 6-12-16,-1 5-38 16,-4 0-22-16,-2 7-3 15,-3 12-5-15,-2 12-2 16,-1 7-1-16,6 8 1 0,5 8 2 15,4 1-3-15,8 0 0 16,3-5-1-16,14-7-1 16,9-8-12-16,8-13 5 15,6-13 3-15,4-9 3 16,5-9 2-16,2-13-2 0,-5-6 9 16,0-6-7-16,-11-5-4 15,-8-3 3-15,-14 0-2 16,-10-1-24-16,-7 4-18 15,-20 5 6-15,-10 10-5 16,-10 7 26-16,-1 11 25 0,0 6 24 16,2 4 11-1,11 12-11-15,8 0-15 0,8 6-4 16,16-5-12-16,4 5 2 16,23-4 2-16,7 1 1 15,6 1 0-15,7-1-2 0,-3 1 1 16,-2 3-1-16,-9 2-1 15,-3 2-1-15,-11 2 2 16,-4 1-2-16,-6 2 0 16,-4-4-3-16,-2-2-29 15,2-4-67-15,0-6-20 16,3-13-282-16</inkml:trace>
  <inkml:trace contextRef="#ctx0" brushRef="#br1" timeOffset="73498.18">6179 6485 359 0,'0'9'390'0,"0"0"-367"16,-5 5-28-1,-2 4-3-15,0-1-67 0,6-4-201 16</inkml:trace>
  <inkml:trace contextRef="#ctx0" brushRef="#br1" timeOffset="74040.13">6988 5838 687 0,'-7'0'88'0,"2"12"-82"16,-4 15-1-16,0 9 28 16,-3 14-6-16,-7 10-15 0,1 8-7 15,-1 4-3-15,0-5 0 16,6-9-2-16,3-14 0 15,3-12-5-15,3-14-3 16,3-15 9-16,1-4-6 16,1-24-8-16,8-11-16 15,3-10 0-15,0-11-4 0,4-6 20 16,0-1 6-16,1 4 3 16,0 8 5-16,0 7 6 15,-5 11 17-15,1 13 4 16,-3 10 1-16,1 9-15 15,2 2-7-15,1 18-4 0,6 11 4 16,4 8 0 0,4 11-1-16,3 4-3 0,-1 5-2 15,3 0 1-15,-4 0-4 16,-7-5 2-16,-5-7-24 16,-12-5-27-16,-5-9-55 0,-9-10-46 15,-18-10-339-15</inkml:trace>
  <inkml:trace contextRef="#ctx0" brushRef="#br1" timeOffset="74196.77">6810 6257 665 0,'6'-16'74'16,"21"0"-74"-16,13 2-5 16,10-4 10-16,11 5-2 15,5 3-2-15,3 1-1 16,-6 5-45-16,-7 0-67 0,-10 4-34 15,-11 0-135-15</inkml:trace>
  <inkml:trace contextRef="#ctx0" brushRef="#br1" timeOffset="74375.31">7375 6153 594 0,'-5'0'99'16,"2"0"-49"-16,1 6 19 16,2 6-45-16,0 5-2 0,8 10-13 15,3 4 1-15,3 14-4 16,2 2-4-16,-2 4-1 15,1 2-1-15,-3 1-1 16,-5-6-16-16,1-3-19 16,-8-12-16-16,2-6-59 0,-2-8 16 15,0-8-38-15,-5-11-194 16</inkml:trace>
  <inkml:trace contextRef="#ctx0" brushRef="#br1" timeOffset="74596.42">7411 6207 681 0,'0'-19'69'0,"0"6"-47"15,0 6-4-15,5 7 15 16,4 0-23-16,4 10-14 16,-1 12 2-16,0 6 1 0,-4 9 0 15,-6-2-4-15,-2 0-9 16,-5-2-36-16,-10-5-35 15,-5-8 23-15,6-6 21 16,-3-6 4-16,8-8-31 16,6-4-88-16</inkml:trace>
  <inkml:trace contextRef="#ctx0" brushRef="#br1" timeOffset="74801.89">7662 6155 628 0,'12'-3'101'15,"-4"3"-65"-15,-5 7-17 0,-1 14 10 16,3 12 1-16,-1 7-13 16,3 7-8-16,-2 9-2 15,3-2-4-15,-1 3-2 16,-2-3 0-16,-1-4-6 0,-1-6-20 16,-3-9-15-16,0-6-20 15,-2-11-47-15,-6-9-23 16,-1-9-153-16</inkml:trace>
  <inkml:trace contextRef="#ctx0" brushRef="#br1" timeOffset="74980.73">7650 6184 671 0,'8'-16'61'0,"5"9"-50"15,3 7-4-15,3 0 25 0,5 12-19 16,-2 8-9-16,-5 8-1 15,-5 4-1 1,-12 4 0-16,-6-2-37 0,-21-1-76 16,-8-9-43-16,-11-8-164 15</inkml:trace>
  <inkml:trace contextRef="#ctx0" brushRef="#br1" timeOffset="75464.31">8249 6034 675 0,'-7'-3'38'0,"5"1"-13"16,2 0 52-16,4 0-36 15,13 0-21-15,10-1-13 0,13-1 5 16,8 1 4-16,10-1-6 16,8-1-6-16,1 3 0 15,2-2-3-15,-5 2-1 16,-3 1 2-16,-6-3-3 16,-8 1 0-16,-9 1-5 0,-13-1 0 15,-7 1-3-15,-7-2-3 16,-9 4-4-16,-2-4-10 15,-11 1-19-15,-5-4-69 16,-5-2-17-16,-1 0-114 16</inkml:trace>
  <inkml:trace contextRef="#ctx0" brushRef="#br1" timeOffset="75640.36">8831 5855 476 0,'0'-10'88'16,"3"4"-6"-16,8 1 2 15,0 5-26-15,7 0-35 16,0 5-9-16,6 10 0 15,-5 10 5-15,-1 5-10 0,-7 6-4 16,-10 3-6-16,-1 2-10 16,-12-1-17-16,-10-7-51 15,-7-3-24-15,-3-8 6 16,2-9-75-16,3-8-187 16</inkml:trace>
  <inkml:trace contextRef="#ctx0" brushRef="#br1" timeOffset="75957.5">9641 5723 336 0,'0'-14'394'16,"-2"4"-379"-16,-10 3 1 0,-3 7 35 15,-3 1-26-15,-2 15-21 16,-5 7-3-16,0 8 0 16,2 6-9-16,-1 4 11 15,4 4 1-15,6-2-3 16,5 1-1-16,3-4 1 16,6-7-2-16,6-4 1 0,9-4-2 15,8-7 1-15,8-3-5 16,-1-10-14-16,3-5 4 15,1 0-39-15,0-10-58 16,-9-7-73-16</inkml:trace>
  <inkml:trace contextRef="#ctx0" brushRef="#br1" timeOffset="76099.63">9447 5971 707 0,'-9'0'55'0,"9"0"-36"0,14-1 31 15,18-3-35-15,14 1-14 16,7-5-23-16,6-1-72 16,2-3-210-16</inkml:trace>
  <inkml:trace contextRef="#ctx0" brushRef="#br1" timeOffset="78862.03">3250 5946 499 0,'-6'-5'190'0,"2"7"-170"15,4-2 7-15,0 11-15 16,10 14-1-16,8 14 23 16,2 11-11-16,5 10-6 15,2 12-6-15,-1 3-3 0,-1 3-5 16,1-1 0-16,-6-4-3 15,-5-8 0-15,-1-7-4 16,-7-12-19-16,-6-9-26 16,-1-15-52-16,0-13-19 15,-3-9-156-15</inkml:trace>
  <inkml:trace contextRef="#ctx0" brushRef="#br1" timeOffset="79950.88">3235 5850 620 0,'9'0'19'0,"4"0"-41"16,7 0 17-16,6-1 9 15,13-1 1-15,9 0-5 16,11-4 1-16,13-1 2 16,9-3 3-16,14-1-2 0,7-5-3 15,13 0 0-15,9-2-2 16,9-3 2-16,9-2 0 16,7-1-1-16,11-2 0 15,7-1 0-15,8-2 0 16,7 0 0-16,8 3 0 15,6-1 1-15,1 0-1 0,2 3 1 16,-1-1-1-16,0 4 0 16,-4 0-1-16,0 3 2 15,-1 1 2-15,-1 2-7 16,-4 2 5-16,-1 0-1 16,-2 2-1-16,-2 2-7 0,-6 2 4 15,-6 1-2-15,-4 2 2 16,-7 2 3-16,-13 0-1 15,-7 2 2-15,-12 0 0 16,-15 0 1-16,-13 2-2 16,-10 4 0-16,-17 2 1 0,-10 0 2 15,-10 6 0-15,-12 2 1 16,-9 1 2 0,-5 4 1-16,-5 6 3 0,-2 3-2 15,-1 8-2-15,3 10 0 16,-4 8 0-16,5 11 1 15,4 8-3-15,2 9 1 0,5 7-1 16,8 5 1-16,5 2-2 16,2 2-3-16,4 0 3 15,2-1-3-15,-6-12 1 16,-3-7 1-16,-6-7-1 0,-8-11 1 16,-9-12-2-16,-8-8 2 15,-8-9 0-15,-6-9 0 16,-1-5-1-16,-10-8-2 15,-10-4 4-15,-7-2 1 16,-9-3 0-16,-8-2-4 16,-12 0 1-16,-7 2-6 0,-13-2 3 15,-6 0 0-15,-11 0 0 16,-9 0-1-16,-3 0-1 16,-14 0 2-16,-5 0 1 15,-5 4 2-15,-3 1-2 16,-12 0 3-16,-6 0-1 0,-2 1 1 15,-8 3 0-15,-3-2 0 16,-5 0-1-16,-2 2 0 16,-2-2-5-16,-1 0-7 15,1 1 4-15,3-3-2 0,-1-2 6 16,0 1 5-16,0-1-6 16,-1 1-1-16,1-3 2 15,-3 3-22-15,3-2 36 16,1 0-37-16,4 0 0 15,4 0 10-15,2-2 19 16,9 0 5-16,3 0-6 0,8 0 5 16,6 0 1-16,9 0 5 15,13 1-1-15,7-1 1 16,14-3 4-16,11 1 0 16,11-2-1-16,12-1-9 15,10 1-3-15,12-1-2 16,6 2 1-16,12-1-4 0,4 1-11 15,5-3-54-15,1-3-144 16</inkml:trace>
  <inkml:trace contextRef="#ctx0" brushRef="#br1" timeOffset="84934.6">4284 7771 509 0,'0'0'36'0,"2"-1"-16"16,-2-5 38-16,3 3-5 16,-1-4-16-16,4 3-12 0,-2-1 1 15,-1-1-4-15,0 1-16 16,1-4 6-16,-2 2 3 16,-2-5-4-16,0-1-1 15,0-3-1-15,-12-4-3 16,-3 2 0-16,-1 0-7 15,-2 3 2-15,-6 2-1 0,3 4 1 16,1 7-1-16,0 2 0 16,1 4-2-16,2 12 0 15,5 3 2-15,-1 6 0 16,6 0-3-16,3 2-1 16,4-4 3-16,0-2-8 0,2-6-1 15,7-4 7-15,-1-4 1 16,-3-4 1-16,-1-3-1 15,-1 0 4-15,0 0 2 16,1-3-2-16,-2-4 1 16,-1 0-1-16,4-1 1 15,-3 1-2-15,-1 4 0 0,1-2-1 16,0 1 1-16,0 2-1 16,-1 1 0-16,1 1 0 15,2-3-2-15,-3 3 0 16,1 0 1-16,0 0-1 0,-1 0 1 15,1 0-2 1,-2 0 1-16,2 0 1 0,1 0 1 16,-3 3 0-16,0-3 0 15,1 0 0-15,-1 1 0 16,0-1 0-16,2 0-7 16,0 0-11-16,1 0-6 0,1 0-38 15,3 0-12-15,0-7-19 16,1 2-73-16,-1-2-62 15</inkml:trace>
  <inkml:trace contextRef="#ctx0" brushRef="#br1" timeOffset="85035.8">4236 7691 141 0,'2'-2'131'0,"-2"1"-79"15,0 1-16-15,0 0-9 16,1 0-22-16,1 0-13 16,0 1-34-16,-2 3-29 15,2-2-57-15</inkml:trace>
  <inkml:trace contextRef="#ctx0" brushRef="#br1" timeOffset="85464.98">4236 7691 283 0,'12'-57'159'0,"-22"39"-75"15,2 4-8-15,4 1 5 16,1 8-9-16,-2 3-26 16,3 2-28-16,-3 11-2 0,-1 9-13 15,-1 12 8-15,0 9 6 16,-4 9-5-16,-2 7-4 15,-1 2-3-15,-3 3-4 16,2-2-1-16,3-10 2 16,-2-14-3-16,8-10 2 0,2-9-1 15,4-16 2-15,0-2 1 16,2-20 15-16,6-13-9 16,9-12-7-16,-1-11-2 15,6-6 1-15,1-1-1 0,2 5 0 16,-2 3-1-16,-1 12 1 15,-2 12 0 1,-10 11 0-16,1 6-1 0,-1 13 0 16,-2 2-1-16,3 20-3 15,2 7 3-15,4 7 3 16,5 10-1-16,2 5 2 0,0 1-3 16,1 1 2-16,1-1-1 15,-6-4-12-15,-1-6-17 16,-6-8-4-16,-8-7 4 15,-3-8-32-15,-2-8-35 16,-10-9-2-16,-9 0-126 0</inkml:trace>
  <inkml:trace contextRef="#ctx0" brushRef="#br1" timeOffset="85633.73">4135 7930 525 0,'0'-5'149'0,"1"-6"-107"0,18 1-16 16,8 2 6-16,9-5 1 16,11 4-21-16,1-2-10 15,6 5-2-15,-2 1-23 16,-4 3-115-16,-4-2-83 0</inkml:trace>
  <inkml:trace contextRef="#ctx0" brushRef="#br1" timeOffset="85854.4">4710 7896 662 0,'0'0'128'15,"0"0"-102"-15,-2 0 8 16,2 0 4-16,0 8-16 16,0 8-20-16,2 6 1 15,5 4 1-15,-2 6-2 0,1 1 1 16,-1-1-3-16,-3-1-6 15,1-5-20-15,-1-6-27 16,3-4-7-16,1-7-75 16,3-9-42-16,0 0-223 15</inkml:trace>
  <inkml:trace contextRef="#ctx0" brushRef="#br1" timeOffset="86017.63">4862 7933 517 0,'0'-12'133'0,"0"5"-53"15,0 5-9-15,0 2-45 0,0 8-12 16,0 8-11-16,0 6 5 16,0 6-2-16,4 7-5 15,1-3-1-15,3 4-1 16,-1-4-34-16,0-3-70 16,-2-7-100-16</inkml:trace>
  <inkml:trace contextRef="#ctx0" brushRef="#br1" timeOffset="86733.42">5180 7713 520 0,'0'-4'44'0,"-2"2"-1"16,2 1 28-16,0 1-3 16,5 0-37-16,12-3-22 15,7 3-2-15,10 0 26 0,12-3-8 16,11-1-6-16,11 3-5 16,5-3-7-16,4 1-2 15,2 1-2-15,-1 0-2 16,-2-1 0-16,-6 1 0 0,-4 0 0 15,-10 2-1-15,-9-2-1 16,-11 2 3-16,-10-1-2 16,-11 1-3-16,-4 0 4 15,-7 0-3-15,-2 0 2 16,-2 0-6-16,0-3-6 0,-8 2-6 16,-3-3-14-16,3-1-25 15,-4-4-49-15,4-4 8 16,1-1-47-16,1-2 5 15,1-5 36-15,1-1 89 16,0 3 95-16,3-1 59 16,-1 4 4-16,0 4-36 0,2 4 4 15,0 3-60-15,4 5-21 16,9 0-17-16,1 13-7 16,4 6 3-16,1 10 6 15,-2 5-6-15,-5 6-4 16,-7 5-2-16,-5 2-3 0,-10-3 0 15,-12-3-12-15,-9-6-27 16,-1-4-6-16,0-13-33 16,5-8-46-16,8-10-187 15</inkml:trace>
  <inkml:trace contextRef="#ctx0" brushRef="#br1" timeOffset="87124.05">6685 7420 227 0,'2'-3'209'0,"-1"-3"-156"15,-1 1 28-15,0 1 12 16,-1-1-8-16,-12 5-41 16,-3 0-30-16,-7 0-3 15,-4 12-3-15,-5 8 0 0,-2 8 2 16,1 6 0-16,5 4-2 16,6 3-1-16,5 2-4 15,9-6-1-15,8 1-1 16,3-6-3-16,15-4 5 15,8-5-3-15,4-2-5 16,8-10-7-16,-4-5-4 0,1-4-7 16,-6-2-19-16,-5 0-60 15,-8-11-16-15,-11-3-160 16</inkml:trace>
  <inkml:trace contextRef="#ctx0" brushRef="#br1" timeOffset="87283.97">6482 7677 619 0,'-1'-6'127'0,"1"-1"-81"16,7-3-11-16,16 1-18 15,11-2-6-15,5 1-7 0,9 2-4 16,1 3-1-16,-2 3-48 16,-6 2-81-16,-5 0-75 15</inkml:trace>
  <inkml:trace contextRef="#ctx0" brushRef="#br1" timeOffset="87401.23">6926 7777 589 0,'0'16'102'15,"-6"-5"-34"-15,-2 9-22 16,-2 2-30-16,0 2-12 16,-1-1-19-16,1-4-159 0</inkml:trace>
  <inkml:trace contextRef="#ctx0" brushRef="#br1" timeOffset="88019.66">7651 7461 690 0,'0'0'102'0,"-1"0"-85"16,-2 3-9-16,3 15-4 16,0 9 33-16,-5 11-21 0,0 3-7 15,-2 7-3-15,0-2-3 16,-1-4 0-16,1-9-3 16,3-8 0-16,3-9 0 15,-1-11 1-15,2-5 3 16,0-14 4-16,-2-11-2 15,6-7-5-15,4-11 0 16,4-7 1-16,2-3-1 0,0 1 0 16,2 4-1-16,1 5 1 15,-5 9 2-15,2 9-2 16,-6 9 3-16,-1 7 2 0,0 9-3 16,-2 0-2-16,5 15-4 15,-2 8 2-15,6 7 0 16,3 6 1-16,-2 3 1 15,4 6-2-15,-1-4 3 16,-4 0-5-16,3-4 5 16,-5 0-10-16,-5-6-6 0,-2-2-14 15,-3-4-15-15,-2-9-15 16,-7 1-68-16,-9-10-16 16,-7-7-229-16</inkml:trace>
  <inkml:trace contextRef="#ctx0" brushRef="#br1" timeOffset="88170.53">7586 7734 575 0,'-5'-13'115'0,"5"3"-76"15,5-3 7-15,19 1-32 16,6 0-7-16,9 2-7 0,8 0 0 16,6 2-1-16,0 5-35 15,-1-1-71-15,-4 3-58 16</inkml:trace>
  <inkml:trace contextRef="#ctx0" brushRef="#br1" timeOffset="88461.86">8039 7674 578 0,'0'-3'85'15,"0"-5"-49"-15,3 1 36 16,12 1-43-16,3 2-10 15,0 4-9-15,-1 2-8 0,-4 13 2 16,-4 6-1-16,-9 6-5 16,-2 7-3-16,-15-2-3 15,-5 2 2-15,-3-3 1 0,1-7 5 16,5-5 2-16,8-6 6 16,4-7 3-16,7-2-4 15,1-4-6-15,18 0 1 16,11-1-2-16,6-8-9 15,9-6-36-15,0 0-61 16,3-7-21-16,-6-4-127 0</inkml:trace>
  <inkml:trace contextRef="#ctx0" brushRef="#br1" timeOffset="88701.97">8293 7681 300 0,'-10'-7'327'0,"3"1"-270"16,5 1 12-16,2 1-5 0,2 4-38 15,10 0-26-15,5 2-2 16,0 7-1-16,-2 7 4 16,-3 4 0-16,-12 2 2 15,0 4-9-15,-10-2-1 0,-5 1 2 16,-4-4 5-16,4-6 1 16,6-4 6-16,2-7 3 15,7 0 1-15,11-4-7 16,16-1-7-16,16-11 4 15,12-9-37-15,12-5-159 16</inkml:trace>
  <inkml:trace contextRef="#ctx0" brushRef="#br1" timeOffset="89210.73">8574 7545 585 0,'-14'0'106'15,"10"0"-89"-15,4 0 55 16,20-4-24-16,14-1-21 0,11 0-15 15,12-2 5-15,10 1 0 16,2-1-7-16,6 2-5 16,-6 1-3-16,-2-1-1 0,-8-1-2 15,-7 3 3-15,-11-1-3 16,-8 1 2-16,-12 1-1 16,-7-2-3-16,-7 1-4 15,-7 1-2-15,-2 0-3 16,-10-2-12-16,-2 3-31 15,-4-3-32-15,1-1-17 0,2 0-56 16,3-5-291-16</inkml:trace>
  <inkml:trace contextRef="#ctx0" brushRef="#br1" timeOffset="89388.7">9184 7374 141 0,'4'-6'447'0,"-4"3"-381"0,4 1 0 15,1 2-11 1,6 4-34-16,4 10-14 0,0 7 6 15,5 8-7-15,0 6 4 16,-6 5-8-16,-5 1-1 16,-9-2-8-16,0-1-15 0,-15-8-43 15,-11-5-18-15,-3-8 22 16,2-6-22-16,4-11-92 16</inkml:trace>
  <inkml:trace contextRef="#ctx0" brushRef="#br1" timeOffset="89660.53">9723 7285 658 0,'0'-15'71'0,"0"2"-24"16,-13 8-1-1,-2 5-16-15,-7 0-21 0,-4 15-9 16,4 6 1-16,-2 9 1 15,2 4 2-15,7 4-2 16,3 1-1-16,9 0 0 16,3-3-1-16,0-2 0 0,11-6-3 15,7-6-6-15,4-4-2 16,3-8-4-16,2-6-1 16,-3-4-40-16,0 0-43 15,-9-11-56-15</inkml:trace>
  <inkml:trace contextRef="#ctx0" brushRef="#br1" timeOffset="89819.86">9527 7499 462 0,'-2'0'251'0,"2"-8"-225"0,19 3-12 16,9-2-13-1,10 0-1-15,7-1-3 0,5 3-55 16,1 2-21-16,-9 1-64 15,-3 2-138-15</inkml:trace>
  <inkml:trace contextRef="#ctx0" brushRef="#br1" timeOffset="89919.58">9893 7491 353 0,'0'15'175'15,"-12"-1"-83"-15,2 2-3 16,-3 5-17-16,1-1-36 16,-2 4-32-16,4-4 0 15,1 0-52-15,2-7-165 16</inkml:trace>
  <inkml:trace contextRef="#ctx0" brushRef="#br1" timeOffset="90513.17">10377 7347 743 0,'0'-7'68'0,"0"3"-58"16,0 4 27-16,0 0-14 16,0 11-13-16,0 10-13 0,0 10 6 15,0 2-1-15,-2 9-1 16,-5-5 0-16,2 1-1 16,-1-12-1-16,1-6-1 15,5-8 1-15,-2-10 1 16,0-5 6-16,2-19 3 15,0-6-4-15,0-10-4 0,4-5 0 16,7-7 2-16,1-1-2 16,2 2 0-16,-1 5-1 15,1 8 0-15,-1 8 1 16,-4 8 4-16,-2 11-1 16,1 7 0-16,-3 2-4 0,2 15-3 15,2 8-1-15,4 5 4 16,1 10 1-16,2 3-1 15,0 3 0-15,1 1-1 16,-3-4 1-16,2-1-5 16,-5-5-7-16,-1-3-12 0,-7-7-13 15,-3-5-18-15,0-8-81 16,-15-8-10 0,-5-4-241-16</inkml:trace>
  <inkml:trace contextRef="#ctx0" brushRef="#br1" timeOffset="90654.11">10346 7499 597 0,'-1'-11'101'16,"1"-2"-69"-16,8 4 13 15,16-1-38-15,5-1-2 16,8 4-6-16,7-2-2 0,0 2-82 16,3-6-110-16</inkml:trace>
  <inkml:trace contextRef="#ctx0" brushRef="#br1" timeOffset="91354.47">10725 7470 366 0,'-7'-6'162'16,"3"-2"-125"-16,4-5 30 16,2 2-11-16,13 1-20 15,4 1-34-15,7 2 7 16,-1 5 8-16,-3 2-2 0,-3 2-13 16,-8 10-3-16,-6 4-4 15,-5 4-8-15,-5 1-11 16,-8-5-7-16,-1 2 9 15,-1-5 14-15,5-6 12 16,5-2-2-16,3-1 2 0,2 1 0 16,3 1-2-16,10 2-2 15,3 5 1 1,0 3-1-16,2 4 1 0,-4-1 0 16,-7 1-1-16,-4-1-3 15,-3-2-7-15,-8-5 6 16,-8-2 5-16,-2-4 8 0,2-4 1 15,-2-2-3-15,4 0-5 16,6-8 0-16,6-7-36 16,2-5-64-16,13-3-189 15</inkml:trace>
  <inkml:trace contextRef="#ctx0" brushRef="#br1" timeOffset="91683.08">10996 7463 343 0,'2'-7'379'0,"0"-2"-339"0,3 0-5 16,5 2-2-16,2 3-11 16,3 4-15-16,-1 0-8 15,4 4 1-15,-6 8-12 16,-5 4-13-16,-2 4 7 16,-5-2-20-16,0 1-10 15,-8-1 31-15,-3 2 16 0,-2-6 5 16,4-1 7-16,4-1 9 15,5 1 1-15,0-1-9 16,14 4-9-16,6 0 0 16,2 2 1-16,2 2-9 15,-7-2-45-15,-7-3-19 0,-10 0 1 16,-3-3 32-16,-18-6 24 16,-8 3 12-16,-3-6 4 15,-7-1-1-15,4-2-12 16,2-4-108-16,10-10-253 15</inkml:trace>
  <inkml:trace contextRef="#ctx0" brushRef="#br1" timeOffset="92168.09">11247 7429 557 0,'-5'0'66'0,"5"0"-56"16,0 0 31-16,17 0-2 15,4-2-6-15,9-1-11 16,12-1 5-16,6 1 4 16,8-3-14-16,5 1-8 15,2 0-2-15,-2-1-5 0,0 1-2 16,-3-1 2-16,-9 1-3 15,-7 1 2-15,-10 1-1 16,-10 1-1-16,-8 0 0 16,-9 2-1-16,-3-1-5 0,-2 1 9 15,-2 0-5-15,-3 0-6 16,-2 0-5-16,0 0-12 16,2 0-28-16,1 0-32 15,-2 0-27-15,1 0-120 16</inkml:trace>
  <inkml:trace contextRef="#ctx0" brushRef="#br1" timeOffset="92371.92">11858 7275 490 0,'0'-5'164'0,"0"2"-125"16,0 1 20-16,5 2-25 16,9 5-28-16,-1 10 3 0,4 2 4 15,-3 6 6-15,-1 4-13 16,-8 3-5-16,-5-1-4 15,-3-2-21-15,-17-2-10 16,-4-6-26-16,-5-6 9 0,5-4 1 16,2-9-28-16,7 0-52 15,12-11-111-15</inkml:trace>
  <inkml:trace contextRef="#ctx0" brushRef="#br1" timeOffset="92629.7">12347 7145 509 0,'8'-16'255'16,"-8"2"-222"-16,0 3 0 15,-7 6 8-15,-6 5-21 16,-6 2-18-16,-1 14-4 16,-1 7 2-16,5 11-3 0,2 3-1 15,2 3 4-15,9 0 0 16,3 0-1-16,3-6-2 15,10-4-4-15,3-8-4 16,4-5 1-16,4-2 1 0,-3-8-1 16,2-4-5-16,1-3-13 15,-7 0-56-15,-4-5-36 16,-7-11-142-16</inkml:trace>
  <inkml:trace contextRef="#ctx0" brushRef="#br1" timeOffset="92756.55">12221 7349 385 0,'-7'-4'262'16,"7"-3"-230"-16,5 0 1 16,21 0-21-16,8 1-12 15,7-5-51-15,4 3-74 16,1-5-267-16</inkml:trace>
  <inkml:trace contextRef="#ctx0" brushRef="#br1" timeOffset="93641.7">10492 8083 772 0,'0'-1'49'0,"0"1"-44"15,0 4-3-15,-5 13 4 16,-1 10 9-16,0 7-11 16,1 3-3-16,0 4 0 0,0-1 0 15,1-3 1-15,3-10-2 16,-1-6 0-16,-1-9 0 15,1-8 0-15,1-4 3 16,-1-16 7-16,-2-11-2 16,1-6-5-16,1-10-1 15,2-4 0-15,0-3 3 0,2 4-5 16,7 7 2-16,2 3-1 16,1 11 1-16,-1 6 1 15,2 12-2-15,-1 7-2 16,3 5-2-16,2 15 0 0,3 6 2 15,2 4 1-15,5 6 1 16,-2 3-1-16,-2 0 0 16,-3-1-12-16,-2-2-15 15,-5-4-15-15,-6-4-9 16,-7-8-56-16,0-8-18 16,-12-4-220-16</inkml:trace>
  <inkml:trace contextRef="#ctx0" brushRef="#br1" timeOffset="93791.53">10481 8276 284 0,'0'-5'374'15,"4"-4"-352"-15,10 0-19 0,8 2 1 16,8-3 5-16,4 2-6 16,6 2-12-16,1 3-54 15,-3-2-46-15,-4-1-123 0</inkml:trace>
  <inkml:trace contextRef="#ctx0" brushRef="#br1" timeOffset="94090.72">10842 8183 628 0,'-2'0'72'16,"2"2"-38"-16,0 7 1 0,0 5-14 16,0 2-9-16,7 2-10 15,4 4-1-15,0-3-1 16,-1-3 0-16,2-1-1 15,-2-3-4-15,1-9-10 16,-2-3 8-16,-2 0 6 16,2-12 6-16,-2-4-5 15,4-2 2-15,-4 0 7 0,2 4-4 16,-1 2 6-16,-3 5-10 16,-1 3 8-16,1 4-9 15,0 4-2-15,0 6 1 0,3 6 3 16,3 0-1-16,-1 4-22 15,1-2-16-15,2-3-50 16,0-3-12-16,-1-5-84 16</inkml:trace>
  <inkml:trace contextRef="#ctx0" brushRef="#br1" timeOffset="94397.03">11137 8182 535 0,'0'-6'79'0,"0"4"-33"15,0 2-13-15,5 8-30 0,0 4-1 16,4 4 1 0,2 4 3-16,1-1-3 0,-1 1-3 15,0-6 1-15,-2-1-2 16,-2-6-8-16,1-7 3 16,-3 0 8-16,2-6 6 15,-2-8 0-15,2 0 3 0,1-4 18 16,-3 6 0-16,-1 1-12 15,1 4 3-15,0 5-4 16,-1 2-8-16,4 0-8 16,0 9-1-16,3 7-2 15,4 4 1-15,2 1-17 0,1 2-11 16,-2-2-55-16,4-4-31 16,-5-7-131-16</inkml:trace>
  <inkml:trace contextRef="#ctx0" brushRef="#br1" timeOffset="94696.26">11544 8183 655 0,'0'-1'58'0,"0"-1"-38"0,9 2 18 15,9 0-15-15,9 0-4 16,6 0-14-16,6 3-1 15,6-3 2-15,0 0-3 16,1 0-1-16,1 0-1 16,-3 0 0-16,-7 0-2 0,-3 0 2 15,-3 0-1-15,-9-1-1 16,-3-1 1-16,-9 2-2 16,0 0-5-16,-7 0 0 15,-1 0-5-15,-2 0-6 16,0 0-29-16,0 0-31 15,-7-4-11-15,-3-1-175 0</inkml:trace>
  <inkml:trace contextRef="#ctx0" brushRef="#br1" timeOffset="94897.01">12006 8069 596 0,'0'-2'73'15,"0"2"-56"-15,0 0 17 16,1 7-12-16,8 5-2 15,2 9-4-15,2 4-2 16,-6 3-5-16,-2 2-4 0,-5 1 0 16,-4-1-4-16,-15-2-14 15,-8-4-21-15,-7-3-23 16,-8-8-32-16,1-8-13 16,-1-5-191-16</inkml:trace>
  <inkml:trace contextRef="#ctx0" brushRef="#br1" timeOffset="95390.4">12686 7964 536 0,'-5'-7'56'16,"-6"0"-15"-16,-2 5 17 15,-2 0-22-15,-4 2-14 16,-1 6-11-16,-1 10 5 0,-2 6-3 16,1 5-5-16,5 2-4 15,-2 3-1-15,10-2-2 16,4-2 0-16,5 0-1 15,0-6-1-15,12 0 0 16,7-6-6-16,2-4 9 0,6-2-8 16,1-3-12-16,1-6-17 15,2-1-29-15,-2 0-12 16,-8-1-46-16,-7-10-136 16</inkml:trace>
  <inkml:trace contextRef="#ctx0" brushRef="#br1" timeOffset="95551.84">12486 8144 583 0,'0'0'103'0,"3"0"-92"0,14-2 12 16,12-1-10-16,9-1-5 15,4-1-8-15,7 0-41 16,4-5-125-16</inkml:trace>
  <inkml:trace contextRef="#ctx0" brushRef="#br1" timeOffset="205598.93">1864 9671 264 0,'9'0'87'16,"-1"0"-74"-16,2-4 49 16,-1 0-1-16,1 1-29 15,-1-2-6-15,-1 3 11 16,-1 0 9-16,0-1-3 0,-2 1-3 16,0 2 8-16,0 0-22 15,-4 0-17-15,1 0 3 16,-2 11-4-16,-8 3-4 15,-11 7 0-15,-12 2-1 16,-12 7-3-16,-5 1-2 16,-8-2-7-16,-3-4 6 15,1-4 6-15,8-7-1 0,7-6 7 16,9-8 12-16,12 0 9 16,13-13-8-16,9-10-14 15,9-6-5-15,20-6-3 16,9-6 1-16,8-2 2 15,5-6-5-15,-3 2 3 0,-6 0 1 16,-10-3-1-16,-13 7 0 16,-9 4-1-16,-10 9-1 15,-4 9-2-15,-12 11 4 16,-4 10 0-16,-3 11 0 0,1 18 0 16,4 14 1-16,7 7 0 15,8 7 0-15,3 3-3 16,20 0-1-16,6-4 1 15,6 0-1-15,10-8-3 16,-2-11-29-16,-1-12-68 16,1-16-208-16</inkml:trace>
  <inkml:trace contextRef="#ctx0" brushRef="#br1" timeOffset="206200.57">2769 9455 344 0,'16'-16'301'15,"-11"2"-222"-15,-3 7-1 16,-2 3-12-16,0 4-24 16,0 16-36-16,0 12-11 15,-7 12 7-15,-4 12 4 0,-1 8-4 16,-5 5 1-16,1-5-3 15,1-6 0-15,3-10 0 16,4-8-6-16,0-13 0 16,2-12 2-16,5-11 2 15,1-6 1-15,0-20-2 0,3-10-10 16,4-12 8-16,5-9 3 16,1-10-2-16,2-3 1 15,3 2 3-15,0 1 0 16,-1 10 1-16,0 13 1 15,-3 9 8-15,-1 14 3 16,-2 13-3-16,0 8-6 16,1 3-5-16,5 19-2 0,0 13 3 15,7 8 1-15,1 9 0 16,6 3 0-16,-4 2 0 16,-3-4-1-16,1-4 0 0,-3-6-3 15,0-6-15-15,-8-3-8 16,-4-5-20-16,-3-8-55 15,-7-7-49-15,-5-5-134 16</inkml:trace>
  <inkml:trace contextRef="#ctx0" brushRef="#br1" timeOffset="206383.37">2623 9794 685 0,'2'-16'53'15,"23"-4"-56"-15,12-1 12 16,14-1 19-16,10 3-13 16,5 3-10-16,1 3-5 0,-3 4 0 15,-4 1-66-15,-13 4-118 16,-10 0-321-16</inkml:trace>
  <inkml:trace contextRef="#ctx0" brushRef="#br1" timeOffset="206571.5">3228 9665 731 0,'0'0'80'16,"0"0"-36"-16,0 0-1 0,0 6-15 15,4 1-19-15,4 5-2 16,2 3-1-16,1 8 0 16,1 7-3-16,-1-1-3 15,1 3 0-15,1-4-19 16,0-1-22-16,-5-7-39 0,6-9-91 15,-4-9-140 1</inkml:trace>
  <inkml:trace contextRef="#ctx0" brushRef="#br1" timeOffset="206916.61">3442 9658 700 0,'-2'-5'94'0,"-1"5"-72"16,1 0 0-16,2 14-13 15,0 6-6-15,5 6-3 16,4 6 2-16,4 3-2 16,3-2 0-16,-1-6-4 0,0-5-6 15,-2-6-7-15,1-11 4 16,-1-5 2-16,-4-7 10 16,2-12 7-16,-3-5-2 15,-1-4-2-15,1-1 9 16,-3 3 12-16,1 4 3 0,-5 6 7 15,3 5-5 1,-4 8-6-16,2 3-11 0,3 3-9 16,-1 17-9-16,3 4 5 15,2 9 2-15,1 2 0 16,2 5-1-16,-2 1-13 0,3-6-20 16,0-4-43-16,-1-12-116 15,1-9-319-15</inkml:trace>
  <inkml:trace contextRef="#ctx0" brushRef="#br1" timeOffset="207317.1">4268 9553 680 0,'5'-14'84'15,"-1"0"-46"-15,-2 5 25 16,1 1-8-16,-3 7-22 0,2 1-22 16,0 3-6-16,3 9-8 15,1 9 5-15,3 2 0 16,1 4 0-16,0-1-1 16,-1 1-1-16,-1-2 0 15,-1-6-23-15,-7-2-25 0,0-5-31 16,0-9-84-1,-14-3-107-15</inkml:trace>
  <inkml:trace contextRef="#ctx0" brushRef="#br1" timeOffset="207683.02">4194 9414 628 0,'5'-9'12'0,"10"7"-16"16,5 2 0-16,13 2-16 15,2 9-39-15,8-1-48 0,6-2-30 16,-6-3 23-16,0-4 58 16,-7-1 72-16,-9 0 88 15,-15-4 12-15,-10 0 18 16,-2 0-29-16,-16 4-29 16,-7 0-20-16,-4 6-9 15,3 8-15-15,1 4-15 0,10 5-3 16,12 4-7-1,1 1-4-15,20 0-2 0,9 1 0 16,10-2 1-16,0-4-7 16,-3-2-14-16,-6-4-4 15,-11-5-14-15,-14-3 19 0,-10 0 9 16,-21-3 7-16,-11-1 4 16,-7 0 0-16,-4 0-2 15,3 0-1-15,13-2-10 16,11-3-77-16,14-4-116 15</inkml:trace>
  <inkml:trace contextRef="#ctx0" brushRef="#br1" timeOffset="208035.2">5334 9314 715 0,'-1'-8'64'16,"-1"2"-18"-16,2 6 9 0,0 0-22 15,5 7-22-15,6 12-8 16,-2 8 2-16,3 8-4 16,3 5 1-16,-1 3-3 15,-1-1 1-15,-2-4-8 16,-1-6-20-16,-4-3-19 0,-6-13-34 16,-8-7-81-16,-16-9-100 15</inkml:trace>
  <inkml:trace contextRef="#ctx0" brushRef="#br1" timeOffset="208494.16">5051 9407 647 0,'0'-14'47'0,"15"1"-2"16,13 1-4-16,10 1-14 16,8-2-14-16,10 3 0 15,3-3 3-15,-1 2-1 16,-4-5-7-16,-3 1-4 0,-10-1-4 15,-9-1 1-15,-13 0 3 16,-8 2-3-16,-9 0 0 16,-2 2-1-16,-10 2 2 15,-7 8-3-15,-3 3 0 16,-2 2 0-16,5 13 1 0,0 10 0 16,8 5-2-16,6 8 1 15,3 9 0-15,3 0 1 16,8 2-1-16,6-2 1 15,-2-5-3-15,2-8-7 16,-3-11-3-16,-3-9 3 16,-4-9 7-16,-2-5 5 0,-1 0 3 15,-1-12 0-15,3-3 0 16,-2 0 1-16,3 0 5 16,0 4-1-16,1 3-5 15,4 8-3-15,2 0-2 0,4 5 0 16,2 9 0-16,5 3-1 15,0-1 1-15,2 0 0 16,-3-2-15-16,-5-3-22 16,-1-5-51-16,-6-1-50 15,-4-5-33-15,-4-5-215 16</inkml:trace>
  <inkml:trace contextRef="#ctx0" brushRef="#br1" timeOffset="208734.34">5787 9505 460 0,'-3'-12'93'16,"3"1"-40"-16,0 5 7 15,1 5-7-15,12-2-29 0,3 3-21 16,4 0 0-16,1-1 1 16,-1-2 0-16,-2-2-4 15,-7-3 2-15,-8-3-2 16,-3 3-8-16,-1-2 3 16,-16 5 7-16,-2 5 20 0,-3 0 7 15,2 7-3-15,4 8-13 16,8 6 5-16,8 4-10 15,7-1-8-15,18-2-1 16,16-4-4-16,10-3-40 16,3-12-79-16,8-3-192 15</inkml:trace>
  <inkml:trace contextRef="#ctx0" brushRef="#br1" timeOffset="209252.11">6807 9218 424 0,'0'-12'260'16,"-7"2"-240"-16,-13 4 6 15,-3 6 19-15,-2 0-20 16,-6 4-14-16,6 12-6 15,3-1 7-15,7 8-1 16,11 1-6-16,4 5-1 0,11 2-4 16,16 1 1-16,7-2-2 15,8 1 0-15,5-5-9 16,-2-1-16-16,-9-5-2 16,-8-3 4-16,-13-9 1 0,-11-3 8 15,-11-1 9-15,-18-4 13 16,-11 0 20-16,-6-2 0 15,-3-4-3-15,4 2-10 16,5-1-10-16,11-1-5 16,11-1 2-16,14-3-22 15,6-2-47-15,23-8-75 0,11-4-131 16</inkml:trace>
  <inkml:trace contextRef="#ctx0" brushRef="#br1" timeOffset="209452.44">7031 9131 682 0,'0'-17'145'0,"0"9"-102"16,0 2 3-16,-2 5-19 16,2 1-10-16,0 11-13 15,0 10-8-15,0 5 2 16,12 10 2-16,2 3 0 0,2 8 1 16,2-4-1-16,0 3-1 15,-8-4-19-15,-4-2-12 16,-6-4-14-16,0-9-36 15,-14-8-82-15,-8-8-107 16</inkml:trace>
  <inkml:trace contextRef="#ctx0" brushRef="#br1" timeOffset="210125.31">6886 9394 356 0,'16'-18'242'15,"9"3"-227"-15,11-3-8 16,10 4 4-16,11 1-2 15,1 1-4-15,4 2-5 0,0 2-1 16,-6-3 3-16,-10 2-3 16,-14 3 1-16,-7-4-4 15,-14 0 6-15,-11 2 1 0,-7 5 32 16,-15-1-3-16,-10 4-6 16,-2 2-10-16,-2 10 0 15,4 6-1-15,3 7-2 16,10 0-9-16,12 4-4 15,7-1-2-15,2-3-1 16,17-4-10-16,3-6-13 0,3-10-1 16,2-5 9-16,1-2-3 15,-5-12 5-15,-5-7 10 16,-2-1 9-16,-5 1 5 16,-6 0 24-16,0 3 10 15,1 7-2-15,-4 4-22 16,0 4-3-16,3 3-11 15,2 10-10-15,2 4 4 0,5 8 2 16,2 2 0-16,-3-2-17 16,-2-3-45-16,0-2-31 15,-6-10-17-15,-3-7-44 16,-2 0 69-16,0-14 35 0,0-7 52 16,0 2 108-16,0-6 39 15,0 1-47-15,2 3-17 16,5 6-23-16,5 4-25 15,6 7-35-15,4 4 1 0,-1 4-3 16,4 14 2-16,-1 2-1 16,-4 10-1-16,-6-1-1 15,-7 0-1-15,-7 0 7 16,0-6-18-16,-11-8-2 16,-3-12 13-16,0-3 10 15,3-8 15-15,-2-11-7 16,8-6 12-16,5-1-4 0,0 1-1 15,7-3-12-15,13 6-12 16,5 4-3-16,2 4-2 16,7 9-8-16,0 3-33 15,-3 2-28-15,-6 0-81 0,-6 0-132 16</inkml:trace>
  <inkml:trace contextRef="#ctx0" brushRef="#br1" timeOffset="210320.31">7808 9150 632 0,'-4'-14'92'0,"0"2"-4"0,4 6-29 16,0 6-21-16,0 0-27 15,8 13-18-15,2 6 9 16,2 10-2-16,0 6 0 16,-2 7 0-16,-3 2 0 15,-5 0-10-15,-2 0-27 16,0-7-15-16,-11-9-51 0,-4-10-11 15,-4-13-66-15</inkml:trace>
  <inkml:trace contextRef="#ctx0" brushRef="#br1" timeOffset="210436.97">7743 9311 599 0,'28'-11'28'15,"5"-3"-28"-15,8 3 0 16,5-3-23-16,3-1-227 15</inkml:trace>
  <inkml:trace contextRef="#ctx0" brushRef="#br1" timeOffset="211853.87">8698 9143 625 0,'0'-16'26'16,"-4"0"16"-16,-7 7 8 15,-4 2-1-15,-7 7-25 0,-2 0-17 16,-1 4 5-16,2 8 2 15,2 4-2-15,6 2-2 16,11 5-3-16,4 2-8 16,17 1 1-16,13 3 1 0,11 4 1 15,8-3-1-15,4 2 0 16,-4-3 0-16,-8-3-6 16,-12-3-21-16,-17-5-36 15,-12-6 6-15,-19-5 45 16,-17-2 9-16,-7-5 5 0,-3 0-1 15,-5-8-2-15,10-3 12 16,10-1-5-16,11-2-5 16,15-3-6-16,10 4-12 15,22-4-67-15,11 2-9 16,7-3-35-16,3 1 19 0,-1 0 39 16,-6 2 91-1,-10 4 100-15,-13-1 25 0,-6 6-33 16,-4 3-16-16,-8 3-45 15,0 3-32-15,0 8-19 16,0 7 0-16,4-1 1 0,4 6-1 16,8-6-1-16,3 0-1 15,1-5 1-15,0-9-5 16,1-1-6-16,-5-2 1 16,-5-8 4-16,-3-3 4 15,-2-4 3-15,-5 0 8 16,2 2 5-16,-3 1 12 0,0 6 5 15,0 2-6-15,0 4-14 16,3 0-5-16,4 10-11 16,6 9 1-16,1 7 3 15,6 9 0-15,1 5 0 0,1 6-1 16,-6 3 0 0,-3-1 0-16,-8 1-15 0,-5-9-8 15,-5-6-2-15,-12-9-3 16,-6-10 11-16,-1-12 9 15,-4-3 8-15,5-10 4 16,3-14-3-16,8-5 0 0,5-4 2 16,7-8-9-16,3 0-15 15,16 0-47-15,8 0-35 16,2 4-5-16,0 2-58 16,-2 7 0-16,-5 3 114 15,-10 4 144-15,-5 3 90 0,-5 1-20 16,-2 5-49-16,0-1-18 15,0 7-27-15,-4 0-24 16,4 5-13-16,0 1-17 16,4 4-14-16,7 7 0 15,5 7 2-15,2 3 0 16,2 1 0-16,-4-1-1 16,-3 1-1-16,-4-9-10 0,-6-3-10 15,-3-5 7-15,0-5 5 16,-5 0 8-16,-5-13 3 15,2-5 1-15,1-3 0 16,3-1 1-16,4-3 3 0,0 3-1 16,11 4-2-16,5 8-1 15,5 6-5-15,4 4 0 16,1 2 0-16,1 10 1 16,-5 5-2-16,-2 3 3 15,-6 0-2-15,-9-1-1 0,-5-2-14 16,-2-5 5-16,-13-5 7 15,1-7 3-15,-2 0 5 16,5-7 5-16,4-6 10 16,6-5-1-16,1-1-7 15,5 1-3-15,9 5 0 0,9 3-4 16,-1 3-2 0,3 7-1-16,4 0-1 0,-4 8-2 15,-2 7 1-15,-3 2-1 16,-4 4 0-16,-5 0-14 15,-4 1-14-15,-3-8-14 0,-4-2-39 16,0-3-24-16,0-9-8 16,-2-3-74-16</inkml:trace>
  <inkml:trace contextRef="#ctx0" brushRef="#br1" timeOffset="212687.74">9621 9166 321 0,'7'-32'271'0,"-1"2"-196"16,-3 7 30-16,1 6-50 15,-3 9-14-15,3 6-21 16,-3 2-15-16,6 14-12 16,-2 10 6-16,0 4 2 0,4 8-2 15,2 1 1-15,-2-1 1 16,0-5-1-16,-2-7 0 16,0-4 0-16,-3-8 0 15,-1-6-2-15,1-3 1 16,-2-3 2-16,-1 0 4 15,5-6-3-15,2-2 0 0,-2 1-3 16,5 1-2-16,-1 4-2 16,7 2 3-16,-1 4-5 15,0 10-2-15,1 3-3 16,-8 5-12-16,-4 0 2 16,-5-3 4-16,0-2 3 0,-14-6-1 15,-4-5 3-15,-3-6 14 16,2 0 3-16,4-7 6 15,7-7 5-15,6-3-2 16,2 2-6-16,14-4-8 16,13 1-21-16,7-1-31 0,10 4-21 15,0-1-5 1,1-1 24-16,-9 0 38 0,-9 3 35 16,-11 1 38-16,-9 0 26 15,-7 3 13-15,-11 5-49 16,-4 5-24-16,-9 0-19 0,1 5-1 15,3 10 5-15,4 4-5 16,7 3-2-16,5 0-2 16,4-3 3-16,1-1-2 15,11-5 0-15,-2-5-5 16,2-5-11-16,-5-3-2 0,-4-7 3 16,-3-10-22-16,-2-2-39 15,-11-6 34-15,-1 0 33 16,-2 0 13-16,-2 0 16 15,8 4 25-15,2 5 15 16,3 3-18-16,5 6-12 0,8 2-18 16,11 1-15-16,4 4 6 15,4-2 0 1,6 1-2-16,-3-6 2 0,-3-3-2 16,-4-4 1-16,-6-5-1 15,-9-5 3-15,-6-4 0 16,-2-2 6-16,0-1 10 0,-9 5 10 15,1 1-1-15,0 7-8 16,2 6-8-16,3 6-3 16,3 6-5-16,0 11-9 15,0 12-7-15,7 11 13 16,4 7-2-16,3 8 1 0,6 4 0 16,-2-2 1-16,-2-1-2 15,0-4-17-15,-5-6-46 16,-4-12-85-16,-1-10-203 15</inkml:trace>
  <inkml:trace contextRef="#ctx0" brushRef="#br1" timeOffset="213396.2">10725 9056 745 0,'0'-9'76'0,"0"1"-51"16,-5 8 17-1,1 0-25-15,-1 21-15 0,0 1-5 16,3 9 2-16,2 5 1 16,0 3-1-16,10-6 0 15,4-4-2-15,1-7-1 0,1-8-14 16,-5-12-10-16,-4-2 5 15,-7-19 17-15,0-7-9 16,-8-10 14-16,-7-7-4 16,1-3 5-16,-1 2 3 15,6 1 4-15,4 5 13 0,5 13 2 16,2 9-6-16,16 11-11 16,3 5-6-16,8 18 0 15,3 14 1-15,0 10-1 16,-3 12 3-16,-9 5-3 15,-6 8 0-15,-6 2 0 0,-6-6 2 16,-2-1 0-16,0-11-1 16,0-10 1-16,0-7 0 15,5-15-1-15,4-5 2 16,3-10-1-16,4-4 4 16,1-4 1-16,-5-11-2 15,-3-10-4-15,-6-7-5 0,-3-7-12 16,-12-3-4-16,-11-1-3 15,-6 3 9-15,-2 4 16 16,4 5 12-16,6 10 19 16,5 5-7-16,11 5-8 15,5 3-11-15,23 5-11 0,13 0-12 16,10 2-24-16,12-3-54 16,3 1-172-16</inkml:trace>
  <inkml:trace contextRef="#ctx0" brushRef="#br1" timeOffset="213696.41">11488 9097 711 0,'-7'-18'76'0,"0"3"-1"16,6 11-23-16,1 4-24 0,0 0-12 15,3 12-24-15,9 9 8 16,3 6 1-16,-1 5-1 16,4 4-1-16,-2-3-5 15,-6 0-26-15,-7-6-34 16,-3-4-49-16,-11-11-6 15,-10-9-47-15,-10-3-262 0</inkml:trace>
  <inkml:trace contextRef="#ctx0" brushRef="#br1" timeOffset="214108.13">11257 9145 523 0,'-13'-31'147'0,"10"6"-96"0,3 3 15 16,21 4-28-16,12 5-25 15,11 1-12-15,10-1 1 16,6 4 11-16,-3 0 1 15,-1 2-4-15,-10-4-5 16,-12 1-3-16,-9-1-1 16,-14 0 0-16,-5 0 0 0,-6 3-1 15,-8 1 3-15,-6 5-2 16,-4 2-4-16,1 3 1 16,-2 16 2-16,5 5-3 15,5 12 0-15,5 5 3 16,4 5-1-16,0 1 1 0,13-1 0 15,1-4-4-15,3-7-16 16,-2-10 11-16,2-11 8 16,-1-9 0-16,-1-5 4 15,-2-5 4-15,1-9 0 16,-4-2 6-16,2 1 5 16,0 3-4-16,-2 5-7 0,1 3-2 15,3 4-5-15,-1 6-4 16,3 7 1-16,3 6 2 15,1 2-2-15,4-1-18 16,0-2-18-16,-7-2-35 0,0-8-54 16,-7-6-5-16,-6-2-151 15</inkml:trace>
  <inkml:trace contextRef="#ctx0" brushRef="#br1" timeOffset="214345.47">11919 9248 442 0,'-7'-14'159'0,"2"1"-94"0,5 6 20 16,0 3-35-16,5 0-34 15,9 4-12-15,5 0-4 16,2-2 2-16,0 0 0 16,-2-1-1-16,-7-2 2 15,-6 0-2-15,-6 0 4 16,0-2-1-16,-11 5 7 0,-7 2 0 16,2 0 4-16,-3 6-2 15,4 6-5-15,6 6-5 16,9 0-4-16,2 1-1 15,13-3-1-15,12 1-18 0,9-8-35 16,4-6-92-16,5-3-195 16</inkml:trace>
  <inkml:trace contextRef="#ctx0" brushRef="#br1" timeOffset="-214274.04">12607 9131 647 0,'0'-20'43'0,"-7"2"15"15,-11 4-5-15,-5 3-26 0,-8 6-7 16,1 5-16-16,-1 0-2 16,9 9-3-16,7 8 0 15,7 1-1-15,8 2-2 16,8-2-3-16,13-2-5 16,2-8 7-16,4-3-7 15,0-5 5-15,-1 0 3 0,-6-6 5 16,-3-8 1-16,-5 2 4 15,-2-3 15-15,-3 1 9 16,-4 3 3-16,1 2-6 16,-4 5-6-16,2 3-6 15,-2 1-7-15,0 5-5 16,5 15-5-16,1 10 1 0,3 9 3 16,3 11-1-16,1 11 0 15,-1 7-1-15,-1 3 0 16,0-2 0-16,-2-1 0 15,-9-9-10-15,0-11-7 0,-6-14 3 16,-8-12-2-16,-6-17 4 16,-1-5 10-16,-6-22-10 15,3-8 5-15,5-13-6 16,2-9 4-16,10-5-6 16,7-4-7-16,7 2-3 0,13 2-34 15,6 7 4-15,2 10-11 16,3 8 0-16,-7 9-5 15,0 2-32-15,-9 3 16 16,-5 3 80-16,-6 1 52 16,-4-4 50-16,0 3 3 15,0-2-4-15,0 1-31 0,0 3-15 16,0 5 22-16,0 2-28 16,3 5-13-16,9 1-18 15,1 11-7-15,6 8-2 16,0 6 3-16,1 5-2 0,-4 0-3 15,-5-4-1-15,-7-2-5 16,-4-6-13-16,0-10-11 16,-7-5 23-16,-3-3 9 15,3-11 3-15,0-7-1 16,4-6 10-16,3-2 1 0,0 1-5 16,10 0-1-16,7 6-7 15,2 3 3-15,6 7-8 16,2 9 0-16,2 0-7 15,-2 4-18-15,-5 10-29 16,-8 0-59-16,-7-5-39 16,-6 0-285-16</inkml:trace>
  <inkml:trace contextRef="#ctx0" brushRef="#br1" timeOffset="-214019.83">12983 9064 555 0,'0'-15'85'0,"0"2"-26"16,8 6 30-16,6 5-60 0,5 2-11 15,3 5-13-15,-2 10-2 16,2 5-3-16,-2-1 2 16,-4 2-1-16,-3-4 1 15,-8-3-2-15,-1-7 0 16,-4-5 3-16,0-2 7 0,-4-4 14 16,-1-7-4-16,0-7-14 15,0 3-2-15,4-5-2 16,1 2-1-16,0 2-2 15,13 5-8-15,1 6-20 16,6 3-24-16,2 2-94 16,-1 5 0-16,0 6-116 0</inkml:trace>
  <inkml:trace contextRef="#ctx0" brushRef="#br1" timeOffset="-213939.96">13299 9089 258 0,'-15'-7'18'0,"1"2"-171"0</inkml:trace>
  <inkml:trace contextRef="#ctx0" brushRef="#br1" timeOffset="-213428.31">13270 9077 388 0,'1'-2'101'0,"-1"-3"-5"15,0-1-9-15,0 2-14 16,-6 0-40-16,-9 0-23 16,-3 4-1-16,-5 0 2 15,-3 4-7-15,-1 7-1 0,5 3-3 16,2 5 2-16,5-1-1 16,6 3-2-16,7-4 3 15,2-1-5-15,2-6 1 16,13-3-1-16,4-6 4 15,5-1 0-15,1 0 0 0,2-6-1 16,-2-4-5 0,-6 0 5-16,-2 3 3 0,-5 0-2 15,-3 4 7-15,-1 1 4 16,-3 2 2-16,2 0-10 16,0 5-3-16,4 6-3 0,0 0 3 15,1 3-2-15,-1-4-27 16,0 0-43-16,-4-3-50 15,1-7-52-15</inkml:trace>
  <inkml:trace contextRef="#ctx0" brushRef="#br1" timeOffset="-212922.58">13380 9086 534 0,'0'-16'67'16,"0"6"-8"-16,5 2 24 15,2 8-39-15,2 0-32 16,2 8-8-16,1 6-4 15,-1 4 2-15,0 3 0 16,-6 0-2-16,-1-1 1 16,-3-5-2-16,-1-2 2 0,0-6-5 15,-1-6 3-15,-3-1 2 16,1-1 6-16,3-11-3 16,0-4-1-16,0 0-1 0,5-4 1 15,7 2 0-15,1 3-1 16,3 0-7-16,2 8 7 15,0 1-5-15,0 6 3 16,-1 3 0-16,-3 9 0 16,-2 6-1-16,-3-1-1 0,-2 5 1 15,-3-4 5-15,-2-3-8 16,-2-2-6-16,0-6-6 16,0-7 8-16,0 0 6 15,-2-5 6-15,2-10 0 16,0 0 5-16,0-3 2 0,5-2 4 15,2 4-10 1,4 2 16-16,2 5 2 0,0 2-5 16,-1 7-11-16,-2 0-4 15,2 4-1-15,0 8-2 16,-1 2-1-16,-2 4 1 16,0 0-1-16,1 0-1 0,-2-4-9 15,-1 0-22-15,-2-7-18 16,-3-2-44-16,0-5-26 15,-2 0-42-15,0-6-249 16</inkml:trace>
  <inkml:trace contextRef="#ctx0" brushRef="#br1" timeOffset="-212452.45">13769 9088 488 0,'5'-14'76'16,"-2"1"11"-16,5 6 13 16,-1 3-40-16,0 4-44 15,-2 0-10-15,3 11-5 16,1 5 0-16,-2 2-1 15,-2 1 1-15,0 1-2 16,0-2 2-16,-5-4-2 0,0-5-2 16,0-3-2-16,0-6 3 15,0 0 2-15,0-7 4 16,0-6-1-16,3-3-2 0,4-2 0 16,2-2 1-16,4 2 0 15,3 3 3-15,1 2 3 16,-2 4-4-16,0 6-5 15,-1 3 0-15,-1 0 1 16,-4 14-2-16,-2 2-1 0,0 2 0 16,-4 3 1-16,-3-1-2 15,0-4-2-15,0-6-5 16,0-2 2-16,3-6 4 16,-3-2 5-16,-3-2 7 15,3-9-4-15,0-1 4 16,6-5-7-16,1 1 12 0,4 0 2 15,0 4-2 1,-2 3-1-16,1 2 1 0,-1 5-7 16,4 2-5-16,-6 2 1 15,2 10-2-15,2 1-1 16,-2 4-10-16,1 3-19 0,5-2-8 16,-1-1-55-16,1-2-38 15,2-6-15-15,2-8-112 16</inkml:trace>
  <inkml:trace contextRef="#ctx0" brushRef="#br1" timeOffset="-212117.14">14286 9120 272 0,'7'-21'221'0,"-3"-3"-166"15,-3 6 27-15,-1 0-2 16,0 10-15-16,-10 2-39 16,-4 6-23-16,-1 0-5 15,-1 9-1-15,0 7 2 0,4 2-1 16,2 6 0-16,6-5 0 15,4-1-2-15,0-4-5 16,4-3-9-16,7-4-2 16,3-5 10-16,3-2 5 15,0-2-12-15,2-9 1 0,-2-1 4 16,0-2 12-16,-5 1 3 16,1 1 4-16,-4 2 11 15,-1 7 11-15,-3 1-2 16,0 2-17-16,-3 5-9 15,1 6-1-15,2 3 1 16,-3 4-1-16,2-3 1 0,-1-1 0 16,-1-3-29-16,0-4-34 15,-2-5-9-15,0-2-27 16,0-6-135-16</inkml:trace>
  <inkml:trace contextRef="#ctx0" brushRef="#br1" timeOffset="-211860.07">14388 9031 396 0,'8'-14'122'0,"-1"1"-68"16,3 8 6-16,1 5-16 16,0 0-19-16,-2 7-11 15,1 9-3-15,0 4-5 0,-1 5-4 16,-2 1 2-16,-4-5-3 16,3 1 0-16,-6-8 0 15,0-3 2-15,0-9-1 16,0-2 11-16,0-2 28 15,0-10-19-15,0-3-17 0,2-3-3 16,5 1 2-16,5-3-2 16,3 4-2-16,3 2-7 15,3 3-31-15,3 5-71 16,0 5-72-16,-4 1-206 16</inkml:trace>
  <inkml:trace contextRef="#ctx0" brushRef="#br1" timeOffset="-211774.45">14663 9106 534 0,'-9'1'98'0,"-3"-1"-65"16,-1-14-48-16,6-11-377 16</inkml:trace>
  <inkml:trace contextRef="#ctx0" brushRef="#br1" timeOffset="-167665.26">1348 10998 373 0,'2'-11'140'16,"-2"-3"-91"-16,0 3 20 15,0-3 11-15,0 2-14 16,-3 1-41-16,-4 2 1 15,-3 4-2-15,-2 2-6 0,-7 3-9 16,0 6-4-16,-4 12-4 16,1 4 1-16,3 6-1 15,0 4-1-15,9-2-1 16,4 2-1-16,6 0-1 16,13-3 1-16,10-4-1 0,6-2-1 15,7-5-14-15,1-2-12 16,3-4-3-16,2-4-58 15,-5-6-12-15,-5-2-51 16,-6-4-220-16</inkml:trace>
  <inkml:trace contextRef="#ctx0" brushRef="#br1" timeOffset="-167450.16">1578 11086 532 0,'0'-8'185'0,"-2"1"-150"16,0 4 21-16,0 1-6 0,2 2-21 15,0 0-25-15,0 5-4 16,2 5-2-16,3 5 2 16,5 5 0-16,-1-3-1 15,-2 5 1-15,4-4 1 16,-4 0-8-16,2-2-30 0,-4-2-8 16,3-7-46-16,-1-4-24 15,-2-3-61-15,-1-3-242 16</inkml:trace>
  <inkml:trace contextRef="#ctx0" brushRef="#br1" timeOffset="-167266.56">1727 11068 517 0,'2'-4'143'0,"-2"2"-91"16,1 2 0-16,3 0-43 16,2 6-4-16,1 6-1 15,2 4 2-15,4 4-1 16,-1-1-2-16,0 3-2 0,1-4-1 15,-4-2-4-15,-2-2-7 16,-4-3-48-16,-3-6-35 16,-1-5-43-16,-13 0-232 15</inkml:trace>
  <inkml:trace contextRef="#ctx0" brushRef="#br1" timeOffset="-167129.62">1574 10978 568 0,'-3'-12'73'0,"3"4"-64"16,0 1 14-16,13 7-17 0,8 0-10 16,2 0-32-16,8 7-56 15,1 1-142-15</inkml:trace>
  <inkml:trace contextRef="#ctx0" brushRef="#br1" timeOffset="-167001.19">1824 10937 616 0,'-4'-3'53'16,"4"-2"-55"-16,0 1-18 15,10 2-66-15,4-2-151 0</inkml:trace>
  <inkml:trace contextRef="#ctx0" brushRef="#br1" timeOffset="-166816.48">1986 10887 589 0,'2'4'116'0,"5"1"-117"16,5 6 1-16,3 5 15 15,2 5 14-15,5 6-18 16,0 9-9-16,-5 0 0 16,-4 1-2-16,-9 4-20 15,-4-5-48-15,-18-4 15 0,-13-2-32 16,-8-3-188-16</inkml:trace>
  <inkml:trace contextRef="#ctx0" brushRef="#br1" timeOffset="-166630.41">1319 11419 398 0,'19'0'245'0,"5"0"-238"15,13 0-6-15,9-4 24 0,12 1 10 16,1-4-28-16,7-1-5 16,4 0-11-16,-2-6-77 15,3-2-194-15</inkml:trace>
  <inkml:trace contextRef="#ctx0" brushRef="#br1" timeOffset="-166195.59">3474 10871 682 0,'4'-9'63'16,"-4"4"-13"-16,0 5-6 15,0 1-3-15,-7 16-33 16,-5 15-10-16,-1 9 7 16,-6 9-3-16,2 9-1 0,-5 5 1 15,3-5-3-15,2-2-2 16,2-9-15-16,7-7-10 16,1-7 0-16,3-11-34 15,4-9-42-15,0-14-42 16,4-6-326-16</inkml:trace>
  <inkml:trace contextRef="#ctx0" brushRef="#br1" timeOffset="-165965.99">3498 10902 637 0,'0'-4'151'0,"0"4"-137"15,3 4-15-15,10 15 4 16,1 8 10-16,9 7-9 15,4 5 0-15,5 6-2 16,2 0-1-16,5 1 0 16,-5-2 1-16,-5 3-4 0,-4-4-2 15,-6-4-11-15,-7-4-32 16,-7-3-23-16,-5-7-6 16,-8-5-23-16,-10-7-162 15</inkml:trace>
  <inkml:trace contextRef="#ctx0" brushRef="#br1" timeOffset="-165747.84">3376 11231 491 0,'2'-8'112'0,"10"-1"-102"16,8 0 11-16,7 2 24 15,3 2 12-15,6-1-32 16,3 4-14-16,1 2-7 0,0 0-4 16,1 0-5-16,-4 2-67 15,-1 0-77-15,-4 0-271 16</inkml:trace>
  <inkml:trace contextRef="#ctx0" brushRef="#br1" timeOffset="-165432.41">3972 11189 556 0,'0'-8'80'0,"0"5"-68"0,0 0 44 15,0 1 3-15,0 2-17 16,0 0-33-16,0 0-6 15,0 0-3-15,0 0 3 0,0 0 0 16,0 2 5-16,3 4 4 16,-1 4-2-16,3 0 0 15,-2 8 0-15,0 0-2 16,1 5-3-16,-1 8-4 16,1 1-1-16,-3 2 0 15,5 3-9-15,-3-1-37 0,1-6-45 16,-3-5-69-16,2-13-145 15</inkml:trace>
  <inkml:trace contextRef="#ctx0" brushRef="#br1" timeOffset="-164549.05">4175 11225 403 0,'0'-4'52'16,"0"-1"-5"-16,0 1 0 15,0 0 2-15,0 3-8 16,0-1-3-16,0 2 2 15,0-2 4-15,0 2-16 16,0 0-17-16,0 0-5 0,0 9-5 16,2 2 3-16,3 9 5 15,0 1 6-15,2 6-5 16,-3-1-1-16,2 5-4 16,-1-4-4-16,0-1 0 15,-1-5 0-15,1-1-4 16,0-5-19-16,3-10-30 0,-1-5-116 15,2-3-204-15</inkml:trace>
  <inkml:trace contextRef="#ctx0" brushRef="#br1" timeOffset="-163263.06">3588 11135 284 0,'-6'27'27'0,"-17"-4"-8"15,21 4 23-15,2-2-9 16,19-4-7-16,8-4-6 0,7-5 5 15,8-7 4-15,5-5-13 16,1 0-4-16,2-11-5 16,-1-6-3-16,-8-3 1 15,-7-3 5-15,-10 1-2 16,-10-1 2-16,-14 2 2 0,-6-3-2 16,-18 5-8-16,-11 1-3 15,-11 0-5-15,-8 10-5 16,-7 6 13-16,-2 2-2 15,0 7 3-15,7 11 9 16,5 5-2-16,10 2-1 16,14 5 3-16,15 4-7 0,12 4-6 15,19-6-1-15,16-2 1 16,18-5 1-16,10-7-2 16,6-11 5-16,5-7-1 15,2-2-1-15,-7-16-1 16,-8-5-1-16,-5-2 3 0,-13-5 1 15,-13 0 4-15,-11-2 18 16,-14 1 13-16,-5 2-12 16,-20 1-15-16,-11 3-8 15,-13 7-5-15,-8 4-1 16,-6 9-1-16,-3 5 1 0,-4 5 7 16,3 15-4-16,7 5 1 15,13 5-1-15,9 5-2 16,19 5-3-16,14 3 0 15,16-3 0-15,23-4-2 16,23-4-10-16,10-10-14 0,13-13-13 16,7-9-31-16,-2-16-180 15</inkml:trace>
  <inkml:trace contextRef="#ctx0" brushRef="#br1" timeOffset="-161011.07">5006 10766 315 0,'2'-19'382'0,"-2"2"-319"16,0 7-28-16,0 6 17 0,-5 4-8 15,-5 9-30-15,-2 16-18 16,-5 14 5-16,-7 13 3 16,-5 12-2-16,2 4 0 15,0 2-3-15,4-2 2 16,4-13-1-16,7-11-3 0,5-10-8 15,5-13-8-15,2-8-17 16,4-13-13-16,10-3-61 16,4-21 1-16,6-8-177 15</inkml:trace>
  <inkml:trace contextRef="#ctx0" brushRef="#br1" timeOffset="-160787.47">4998 10784 575 0,'0'-10'121'15,"0"2"-56"-15,0 6-29 16,5 2-17-16,7 10-13 16,6 10-2-16,7 10 7 0,7 7 4 15,3 7-6-15,-1 8-5 16,3 2-2-16,-3-1-2 16,-1-3 0-16,-6-6 1 15,-2-6-2-15,-6-8-14 0,-6-5-7 16,-6-5 0-16,-7-6-45 15,-5-5-50-15,-13-4-37 16,-11-5-309-16</inkml:trace>
  <inkml:trace contextRef="#ctx0" brushRef="#br1" timeOffset="-160559.6">4791 11153 539 0,'7'-7'63'15,"8"-6"-46"-15,9 3 11 16,8-1 27-16,4-2-4 16,9 3-40-16,0-1-8 15,6 4-2-15,-3 2-10 0,2 0-83 16,-6 1-46-16,-5 0-197 15</inkml:trace>
  <inkml:trace contextRef="#ctx0" brushRef="#br1" timeOffset="-160327.66">5437 11037 624 0,'2'0'121'0,"0"0"-81"15,-2 0 3-15,0 0 0 16,2 0-14-16,-1 6-22 15,3 6-6-15,-1 4 3 16,1 6 4-16,1 4-6 0,1 1 1 16,1 2-3-16,0-1 1 15,2-1-2-15,0-2-6 16,0-4-19-16,3-6-16 16,0-3-12-16,-2-8-75 0,0-4-13 15,0-6-217-15</inkml:trace>
  <inkml:trace contextRef="#ctx0" brushRef="#br1" timeOffset="-160145.76">5627 11101 539 0,'0'-8'96'0,"0"-2"-25"0,0 7 8 16,0 3-39-16,0 0-15 16,0 11-21-16,2 3 0 15,3 6 4-15,4 4-1 16,3 3-4-16,-4 4-2 15,4 1-1-15,2-2-1 0,-4-1-24 16,7-2-27-16,-5-10-93 16,3-10-123-16</inkml:trace>
  <inkml:trace contextRef="#ctx0" brushRef="#br1" timeOffset="-159411.58">6045 10879 406 0,'-7'0'68'0,"0"0"-30"16,2 0 11-16,5 0-7 15,0 0-12-15,0 0-15 16,9 0-3-16,9 0 21 15,3 0 14-15,11 0-17 0,9 0-8 16,5 0-9-16,8-4-7 16,5 0 6-16,9 1-4 15,4-1-4-15,2 1-2 16,1-1 0-16,1 1-2 0,-1-2 0 16,-4 0 0-16,-3 0 0 15,-7 0-6-15,-12 1 2 16,-3 0-2-16,-12 2 3 15,-9-3 3-15,-9 2 1 16,-8 1-1-16,0 0 1 0,-6 1 2 16,0 1 0-16,0 0-1 15,-2-3 0-15,1 3-1 16,1 0-1-16,0-1 0 16,0 1-1-16,1 0-1 15,2 0-1-15,0 0-4 16,-2-2-13-16,2 2-15 0,-1-1-25 15,-2-3-8-15,1 1-24 16,-3-5-132-16</inkml:trace>
  <inkml:trace contextRef="#ctx0" brushRef="#br1" timeOffset="-158991.78">6936 10604 482 0,'-3'1'76'0,"3"-1"-65"16,0 3 14-16,6 4 9 15,15 0 17-15,2 3-11 16,8 4-12-16,3-5-2 0,7 6-13 15,2-3-7-15,0 3-3 16,1-4-1-16,-5 1-2 16,-2-6 0-16,-4 4 1 0,-6-5-1 15,-5 1 0-15,-3-3 0 16,-6 1 1-16,-4-3 0 16,-4 1 3-16,-3-1 4 15,1 3 5-15,-1 0-5 16,-2 0-2-16,0 5-1 15,0 3-2-15,-11 5 1 0,-12 12 1 16,-11 9 0-16,-11 8-4 16,-14 9 0-16,-13 10-1 15,-7 6-8-15,-9-2-61 16,-2 5-132-16</inkml:trace>
  <inkml:trace contextRef="#ctx0" brushRef="#br1" timeOffset="-148750.3">122 12375 397 0,'-9'-25'161'0,"4"2"-121"0,-1 3-2 16,2 0 12-16,4 5-5 15,0 2-9-15,0 2-10 16,0 4-13-16,0 4 8 16,10 3-6-16,-2 0-8 15,5 10-2-15,3 12 3 0,3 2 2 16,3 9 0-16,4 6-1 16,-1 4-6-16,0 2 1 15,1-5-3-15,3 0-2 16,-4-7 3-16,2-4-3 15,-1-8 1-15,-6-3 0 0,-3-3-7 16,0-3-13-16,-8-3-19 16,-3-3-15-16,-2-3-65 15,-4-3-1-15,0 0-136 16</inkml:trace>
  <inkml:trace contextRef="#ctx0" brushRef="#br1" timeOffset="-148497.98">296 12366 596 0,'-8'-18'61'15,"6"-1"-20"-15,2 4 5 0,10 3-9 16,6 1-16-16,6 10-15 16,5 1-7-16,-2 1 4 15,-2 13-3-15,-5 4 1 16,-4 6-1-16,-10 2 0 15,-4 1 0-15,-8 2-4 0,-7-3-3 16,-4-1-14-16,0-5-26 16,4-6-27-16,7-9-23 15,8-5-114-15</inkml:trace>
  <inkml:trace contextRef="#ctx0" brushRef="#br1" timeOffset="-148365.75">653 12389 569 0,'3'9'112'16,"-3"0"-90"-16,0 3 27 16,0 6-13-16,-3 2-13 15,-2 3-20-15,3-1-5 0,2-5-63 16,0-4-121 0</inkml:trace>
  <inkml:trace contextRef="#ctx0" brushRef="#br1" timeOffset="-147885.6">948 12227 437 0,'0'-18'216'16,"-4"-3"-200"-16,-7 3 28 15,4 0 11-15,-5 4-22 16,0 5-34-16,4 5 3 15,-3 4-5-15,3 2 8 16,-2 14-9-16,3 5-1 16,2 1 3-16,3 1-6 0,2 0-5 15,0-7 3-15,7-3 3 16,5-8-1-16,3-5 3 16,-1 0 6-16,4-11 4 15,1-6 0-15,-2 1 2 16,-2-2 9-16,-1 4 0 0,-2 3-2 15,-2 7-6-15,-2 4 0 16,3 0-4-16,2 11-4 16,1 7 3-16,4 3-2 15,-2 1-1-15,1 1 0 0,-5-6 2 16,-1-2-1-16,-2-8-1 16,-2-5 2-16,-4-2 2 15,1-7 15-15,2-10 15 16,-1-2-16-16,2-8-12 15,0 1-4-15,2-5-2 16,4 1-6-16,-1 1-31 0,-1 6-20 16,2 3-89-16,3 4-71 15</inkml:trace>
  <inkml:trace contextRef="#ctx0" brushRef="#br1" timeOffset="-147744.97">1375 12143 348 0,'11'12'170'0,"-4"-1"-109"0,1 0 13 15,0-2 0-15,1 2-19 16,2 1-31-16,2 4-21 16,-3 2-1-16,3 4-2 15,-4-5-43-15,-2-5-131 16,-5-2-330-16</inkml:trace>
  <inkml:trace contextRef="#ctx0" brushRef="#br1" timeOffset="-147460.48">1567 11944 653 0,'14'-3'78'0,"-6"-6"-56"16,4 6-10-16,5 3 3 15,2 6 2-15,1 6-10 16,5 7-2-16,-1 1-5 0,-5 2 0 15,0-5 3-15,-7 1-5 16,-5-7 2-16,-1-4 1 16,-6-7-4-16,0 0 12 15,0-11 28-15,-5-7-18 0,5-11-12 16,0-6-3-16,8-1-6 16,11-5-14-16,10 1-47 15,2-1-141-15</inkml:trace>
  <inkml:trace contextRef="#ctx0" brushRef="#br1" timeOffset="-146775.51">461 12867 490 0,'-2'-3'140'16,"1"-1"-87"-16,1 1 24 0,0 1-28 15,0 2-5-15,0 0-26 16,0 0-11-16,0 7-5 16,5 9-2-16,3 1 6 15,7 3 1-15,-1 4 1 16,3 1-1-16,-3-2-1 16,1-2-1-16,-3-1 1 15,-1-4-2-15,0-2-3 0,-4-4 1 16,0 0-1-16,1-3-1 15,-3 0 0-15,2 1-6 16,-2-3-37-16,-2-5-77 16,5-2-220-16</inkml:trace>
  <inkml:trace contextRef="#ctx0" brushRef="#br1" timeOffset="-146162.36">1820 12227 571 0,'0'0'59'0,"0"0"-4"16,0 0 10-16,0 0-16 15,0 0-20-15,0 0-12 0,2 2-4 16,3 1-4-16,0 3 0 16,3 3 3-16,1 3 1 15,2 6-4-15,2 2-1 16,-3 1 1-16,5 4-3 16,-5-2-2-16,1 0-1 15,-2-3-1-15,0-4-1 0,0-2 0 16,-1-5-1-16,0 2-1 15,-1-1-8-15,0-8-49 16,1-2-171-16</inkml:trace>
  <inkml:trace contextRef="#ctx0" brushRef="#br1" timeOffset="-135697.89">7956 10438 618 0,'0'-3'38'0,"0"-1"18"15,0 4 8-15,-2 0-35 16,-3 16-18-16,-4 11-12 15,-6 10 4-15,-7 15 5 16,-2 9-1-16,-1 2 1 0,-2 2-5 16,1-5-4-16,7-8 3 15,1-8-2-15,6-13 1 16,7-6-2-16,5-14-11 16,0-10-17-16,10-1-54 0,12-21 1 15,-1-11-60-15,6-12-216 16</inkml:trace>
  <inkml:trace contextRef="#ctx0" brushRef="#br1" timeOffset="-135471.49">8015 10438 525 0,'0'-13'153'0,"0"5"-84"16,0 6-12-16,5 2-26 16,2 2-16-16,5 12-16 15,8 5 3-15,2 9 3 16,7 4 0-16,0 5-2 15,3 2-3-15,-3 3 1 0,0-2-1 16,-5-1-1-16,-6 0-4 16,-4-5-9-1,-4-2-6-15,-2-1-7 0,-6-3-38 16,-2-1-11-16,0-4-1 16,-10-5-70-16,-4-6-197 15</inkml:trace>
  <inkml:trace contextRef="#ctx0" brushRef="#br1" timeOffset="-135114.62">7798 10784 673 0,'0'-8'57'16,"0"0"-8"-16,8 1-15 15,9 0-15-15,7 0-6 16,5 1-10-16,5 1-4 0,3 3 3 16,5 2-3-16,1 0-15 15,-2 2-57-15,-1 5-87 16,-6 4-79-16</inkml:trace>
  <inkml:trace contextRef="#ctx0" brushRef="#br1" timeOffset="-134822.75">8459 10825 604 0,'0'0'81'16,"0"0"-5"-16,0-1-26 15,2 1-1-15,-2 0-24 16,0 5-21-16,4 5-2 0,-3 6 4 16,3 4 0-16,-1 3-3 15,4 2-1-15,-1 1-1 16,1 1-1-16,-1 0-4 16,2-4-28-16,4-3-26 15,0-5-71-15,4-8-38 16,-2-7-345-16</inkml:trace>
  <inkml:trace contextRef="#ctx0" brushRef="#br1" timeOffset="-134638.12">8692 10862 684 0,'-2'-4'84'0,"-3"4"-45"0,2 0-15 15,1 8-10-15,2 10-3 16,0 6-8-16,0 7 1 15,0 5-2-15,0 1-2 16,3-3 0-16,3 1-31 0,-1-4-50 16,3-10-76-16,-1-5-182 15</inkml:trace>
  <inkml:trace contextRef="#ctx0" brushRef="#br1" timeOffset="-134201.75">9099 10422 639 0,'0'-5'50'0,"0"3"16"0,0 2-28 16,0 13-30-16,-6 11 1 15,-1 12 7-15,-6 8-6 16,2 8-3-16,1 1-6 16,-3-3-1-16,6-7-1 15,0-7-16-15,3-9-3 16,4-12-15-16,0-7-24 0,0-8-16 16,4-12 10-16,4-16-24 15,4-5-97-15,-2-11-71 16</inkml:trace>
  <inkml:trace contextRef="#ctx0" brushRef="#br1" timeOffset="-134007.5">9094 10454 290 0,'5'-34'157'0,"-2"13"-46"16,-1 7-15-16,3 7-19 15,6 7-26-15,4 0-41 16,0 12-4-16,9 9 0 16,6 6-2-16,3 7 9 0,1 2-7 15,1 2-3-15,-1 0-3 16,-3 0 1-16,-4-3-1 15,-5 1 0-15,-6-4-6 16,-9-3-9-16,-7-3-25 16,0-2-40-16,-13-9-23 15,-11-5-98-15</inkml:trace>
  <inkml:trace contextRef="#ctx0" brushRef="#br1" timeOffset="-133846.76">8999 10700 633 0,'0'-16'63'16,"10"0"-35"-16,14 0-5 16,13 1-2-16,11 2-8 15,6 0-11-15,5 4-2 16,-1 6 0-16,-2 3-10 16,-10 0-117-16,-7 0-66 0</inkml:trace>
  <inkml:trace contextRef="#ctx0" brushRef="#br1" timeOffset="-133646.86">9567 10657 523 0,'4'0'178'0,"-4"0"-124"16,0 1-23-16,1 9-7 16,1-2-1-16,2 9-8 15,-1 2-8-15,2 8 0 16,2 2-4-16,-4 0-3 0,2-1 0 15,2-3-9-15,-2-2-30 16,5-9-17-16,1-3-60 16,-4-11-53-16</inkml:trace>
  <inkml:trace contextRef="#ctx0" brushRef="#br1" timeOffset="-133433.35">9761 10647 569 0,'0'-5'194'0,"0"0"-147"16,0 4-11-16,0 1-14 16,0 1-6-16,0 11-12 15,5 6-5-15,0 1 6 0,7 7 0 16,-4 1-3-16,3 4-2 16,0-1 0-16,0 2 0 15,-4-2-21-15,1-1-25 0,-1-1-25 16,-2-6-68-16,-3-9-117 15</inkml:trace>
  <inkml:trace contextRef="#ctx0" brushRef="#br1" timeOffset="-126976.83">10056 10015 495 0,'-6'-20'108'16,"0"1"-47"-16,3 5 15 16,3 3-18-16,0 5-31 15,0 5-3-15,9 1-17 16,2 14-5-16,3 11 1 16,1 13 2-16,0 15 0 0,4 15 0 15,-5 8-1-15,1 12 1 16,-1 5 1-16,0 4-4 15,4-3 0-15,-2-2 2 16,6-2-2-16,-1-8 2 0,1-11-4 16,-2-9 1-16,-6-10-1 15,-4-13-1-15,2-9-20 16,-9-15-35-16,-1-12-73 16,-2-4-94-16</inkml:trace>
  <inkml:trace contextRef="#ctx0" brushRef="#br1" timeOffset="-126513.63">10662 10343 594 0,'4'-8'113'0,"-4"4"-61"15,0 4-21-15,0 5-15 0,0 15-4 16,-9 7 14-16,0 7-14 16,-4 5-8-16,1 2-1 15,0 0-2-15,2-5 0 16,5-10-1-16,-2-4-2 16,5-10-3-16,2-9-10 15,0-3-6-15,0-13 13 0,2-12-4 16,7-9-10-16,2-13 5 15,-2-1 14-15,5-4 3 16,-1 4 3-16,1 7 4 16,-3 8 13-16,3 7 1 15,-4 12-1-15,2 9-2 16,2 5-7-16,2 9-8 16,2 14-1-16,5 5 1 0,3 8-2 15,2 5-1-15,1 0-1 16,-2 2 3-16,-1-2-4 15,-4-4 3-15,-2-1-3 0,-8-4-17 16,-5-3-10-16,-7-8-41 16,-5-9-60-16,-14-5-90 15</inkml:trace>
  <inkml:trace contextRef="#ctx0" brushRef="#br1" timeOffset="-126356.54">10625 10536 680 0,'0'-19'60'0,"0"1"-15"16,20 2-17-16,17 1-13 16,8 3-4-16,9 2-9 15,10 2-5-15,-3 5-9 16,0 1-96-16,-6-2-55 0,-11 3-189 16</inkml:trace>
  <inkml:trace contextRef="#ctx0" brushRef="#br1" timeOffset="-126167.09">11183 10424 501 0,'-4'0'172'0,"3"0"-118"16,-1 4 14-16,2 3-37 15,0 5-20-15,3 6 15 16,3 7-12-16,3 2-2 16,0 6-6-16,1 1-4 0,0 0-2 15,-1-3 0-15,0-1-22 16,-3-7-22-16,2-5-42 15,-1-8-47-15,-3-8-119 16</inkml:trace>
  <inkml:trace contextRef="#ctx0" brushRef="#br1" timeOffset="-125744.02">11393 10496 550 0,'-10'-13'141'15,"-2"4"-129"-15,7 0 26 0,0 7-1 16,5-1-16-16,0 3-13 16,0 0-15-16,7 1 8 15,3 5 1-15,-2-1 0 16,1-2 5-16,-4 1-2 16,0-3-8-16,-2 2 12 0,-3-3 6 15,0 0 8-15,0 0 2 16,0 0-4-16,0 0-10 15,5-3-5-15,2-2-4 16,4 2-1-16,5-1 0 16,3 4-2-16,2 0 0 15,-3 4 2-15,-2 10-1 16,-8 8-2-16,-8 6 1 0,-3 6-7 16,-18 0-3-16,-10 2 3 15,-3-4-1-15,-2-5 5 16,3-10 5-16,9-4 1 0,7-6 6 15,10-4 4-15,7-3-1 16,13 0-5-16,19-5-1 16,13-5-6-16,16-3-2 15,11-2-19-15,9-9-46 16,1-2-152-16</inkml:trace>
  <inkml:trace contextRef="#ctx0" brushRef="#br1" timeOffset="-125131.42">11980 10265 572 0,'4'-9'111'16,"-4"4"-47"-16,0 5-7 15,0 2-25-15,0 13-15 16,-5 13-10-16,-6 7 6 0,-2 8 5 16,1 3-13-16,0 1-3 15,-1-4-1-15,4-6-1 16,4-9 0-16,-2-7 0 16,6-13-3-16,1-8 0 15,0-4 1-15,0-18 2 0,0-9-8 16,4-11 2-16,3-5 4 15,5-6 2-15,3-3-1 16,-1 4 2-16,3 6-1 16,-2 6 0-16,-2 10 2 15,3 14 3-15,-1 9 2 0,1 7-2 16,0 11-1-16,5 12-3 16,3 9 0-16,1 5-1 15,2 7 0-15,-2 0-2 16,1 3 3-16,-4-3-1 15,2-1-8-15,-8-6-7 0,-3 0-18 16,-5-6 3-16,-8-6-36 16,0-8-38-1,-13-5-56-15,-13-7-201 0</inkml:trace>
  <inkml:trace contextRef="#ctx0" brushRef="#br1" timeOffset="-124995.24">11945 10549 484 0,'-7'-19'121'15,"7"0"-76"-15,8 1-7 16,16 4-21-16,13-2 0 16,6 5-18-16,8 2-3 15,3 4-17-15,-3 0-62 0,0 1-138 16</inkml:trace>
  <inkml:trace contextRef="#ctx0" brushRef="#br1" timeOffset="-124682.76">12433 10463 614 0,'-2'-3'112'0,"2"-7"-84"16,6 6 18-16,9 0-26 15,5 4-8-15,2 0-9 0,-3 7-4 16,-4 5 5-16,-8 10-14 15,-7-3-9-15,-7 7-11 16,-9-4 3-16,-5 2 20 16,-3-5 6-16,8-4 8 15,3-1 9-15,6-7 0 0,6-2 0 16,1-3-11-16,15-2-4 16,11 0 5-16,8-4-5 15,5-6-49-15,3-10-67 16,-5-3 4-16,-3-4-55 0,-8-1-64 15</inkml:trace>
  <inkml:trace contextRef="#ctx0" brushRef="#br1" timeOffset="-124539.93">12710 10470 142 0,'5'-20'292'16,"-5"5"-123"-16,0 4-45 0,0 5-36 15,-4 5-47-15,3 1-6 16,-1 1-21-16,2 12-12 16,0 5 0-16,0 8 1 0,3 4 1 15,8 8-3-15,-4-1 0 16,2 5-7-16,0-3-46 15,0-4-40-15,2-15-79 16,0-10-140-16</inkml:trace>
  <inkml:trace contextRef="#ctx0" brushRef="#br1" timeOffset="-124077.63">13058 9735 647 0,'-5'-10'28'0,"1"6"20"15,4 4-11-15,0 4-22 16,0 15-13-16,4 6 4 16,6 11 13-16,3 10-2 15,-1 8-2-15,5 6-6 0,0 8 10 16,3 9-12-16,-2 1-1 15,-2 2-4-15,3 3 2 16,-4 1 1-16,4-1 2 16,-4-1-3-16,4 2-4 15,-5-4 2-15,-1-5-2 16,-4-9 2-16,-6-9-5 0,-3-11-17 16,-2-13-16-16,-10-10-10 15,-1-14-86-15,-1-9-85 16</inkml:trace>
  <inkml:trace contextRef="#ctx0" brushRef="#br1" timeOffset="-120946.65">13614 10146 643 0,'4'-17'68'0,"-1"5"-18"0,-1 3-8 15,-2 9 8-15,0 0-20 16,0 13-26-16,-3 13-4 16,-6 10 7-16,-5 12-1 15,-4 6-4-15,-3 3-2 16,1 0 1-16,3-9 0 15,1-5-14-15,3-11-3 0,6-8-1 16,2-13-14-16,5-11-8 16,0-3-49-16,5-16 17 15,4-14-5-15,4-6 24 16,-2-7 38-16,1-6 18 16,-1 0 17-16,0 2 16 0,0 5 8 15,1 5 5-15,-1 9 18 16,2 12-8-16,-1 8-33 15,0 9-8-15,6 4-6 16,1 17-6-16,0 10-1 16,3 11-4-16,1 6 1 15,3 2-3-15,-6 0 1 0,4-3-1 16,-4-4-7-16,-1-7-13 16,-2-5 4-16,-5-8-38 15,-2-2-46-15,-10-9-19 16,0-7-166-16</inkml:trace>
  <inkml:trace contextRef="#ctx0" brushRef="#br1" timeOffset="-120794.81">13526 10438 624 0,'-10'-13'53'0,"10"-2"-21"16,3 1 0-16,23 3-17 15,11 0-10-15,10 4-7 16,5 1-3-16,5 6-23 15,-4 0-80-15,-9 0-161 16</inkml:trace>
  <inkml:trace contextRef="#ctx0" brushRef="#br1" timeOffset="-120594.79">13977 10388 728 0,'0'0'75'0,"-1"0"-29"0,1 0-7 16,0 5-20-1,0 10-16-15,5 5-1 0,5 6 2 16,0 6 0-16,0 2 0 16,-1 3-3-16,-1-4-4 15,1-5-20-15,-2-4-18 16,-2-9-17-16,0-4-73 0,1-11-30 16,-4 0-257-16</inkml:trace>
  <inkml:trace contextRef="#ctx0" brushRef="#br1" timeOffset="-120128.84">14171 10442 291 0,'-7'-17'283'0,"2"0"-207"0,3-3 12 16,2 2-21-16,7 3-39 16,10 0-7-16,3 6-16 15,6 6-1-15,1 3 1 16,-2 0-4-16,-9 15 0 15,-8 5-2-15,-8 5-13 16,-3 4-13-16,-13-3 2 0,-5-1 0 16,0-5 21-16,2-6 3 15,7-3 5-15,6-4 5 16,6 1 0-16,0-1-6 16,15 1 1-16,2 6-2 15,7 3-2-15,-4 1 0 16,-8 3 0-16,-2 0-9 15,-10-3-18-15,-3 0-11 0,-16-8 21 16,-6-1 2-16,-8-9 2 16,3 0-5-16,-1-7-28 15,6-14-64-15,9-4-333 0</inkml:trace>
  <inkml:trace contextRef="#ctx0" brushRef="#br1" timeOffset="-119461.43">14566 10203 604 0,'5'-4'91'15,"-1"1"-22"-15,-4 3-25 16,0 5-24-16,0 15-11 16,-7 6-3-16,-2 6-4 15,-6 6 0-15,3 1-1 16,3-3 0-16,1-8-2 0,3-5-9 15,4-8 4-15,1-10 2 16,0-5 2-16,0-11 4 16,0-8 1-16,5-9-2 0,4-12 0 15,0-5 1-15,2-1 2 16,0-2 2-16,6 0 1 16,0 6-1-16,0 7-2 15,-2 8 1-15,-1 9 0 16,1 11 1-16,-5 7-2 0,-1 6-6 15,3 15-1-15,0 11 4 16,3 6-2-16,0 6 0 16,4 2 1-16,2-1 0 15,-1 2-1-15,1-7-11 16,-1 0-14-16,-4-6-4 0,-5-4-56 16,-11-9-31-16,0-9-106 15</inkml:trace>
  <inkml:trace contextRef="#ctx0" brushRef="#br1" timeOffset="-119310.82">14566 10374 578 0,'-14'-18'80'15,"6"2"-35"-15,8 2 17 16,13 1-30-16,16 5-29 16,12 0-6-16,8 7-1 15,6 1-28-15,-1 0-77 16,0 0-59-16,-8 5-316 0</inkml:trace>
  <inkml:trace contextRef="#ctx0" brushRef="#br1" timeOffset="-118824.53">14980 10396 542 0,'-12'-11'57'0,"7"-2"5"15,5-1 15-15,0 3-35 16,11 0-30-16,7 3-12 0,5 0 0 15,0 5 3-15,2 3-1 16,-4 0-2-16,-8 7-3 16,-6 7 1-16,-7 3-10 15,0-2 4-15,-10 3-5 16,-2 0 4-16,-1-6 7 0,0 3 4 16,8-5-2-16,3 1-1 15,2 0-2-15,7 2-1 16,10-1 2-16,-1 3 3 15,2 4-1-15,-2 0 0 16,-5-1-1-16,-7-1 1 0,-4-2-1 16,-8-3-2-16,-10 0 5 15,-5-7 4-15,-4-3 1 16,0-2-6-16,4 0 0 16,6 0-3-16,10-9-35 15,7-4-42-15,6-1-73 0,17-6-259 16</inkml:trace>
  <inkml:trace contextRef="#ctx0" brushRef="#br1" timeOffset="-118659.53">15234 10413 732 0,'0'-5'74'0,"0"2"-24"16,0 0-4-16,0 3-24 16,4 8-15-1,-1 6-7-15,3 11 0 0,1 6 1 16,2 6 0-16,0 3-2 15,1 0-29-15,4-7-60 16,-2-9-85-16,3-10-246 0</inkml:trace>
  <inkml:trace contextRef="#ctx0" brushRef="#br1" timeOffset="-118175.8">15471 9662 504 0,'-4'-36'57'16,"4"8"15"-16,0 8 21 0,4 10-27 15,11 8-42-15,5 2-10 16,2 19-6-16,7 15 6 15,5 14-2-15,0 17-3 16,1 18 4-16,-3 17-6 16,-3 13-3-16,-6 8-2 15,-5 4 0-15,-2-3-3 0,-1-5 3 16,-7-8-3-16,-2-11-2 16,0-7-9-16,-6-16-15 15,0-17-4-15,0-13 0 16,0-20-44-16,0-21-20 15,0-17-45-15,16-28-203 0</inkml:trace>
  <inkml:trace contextRef="#ctx0" brushRef="#br1" timeOffset="-117676.38">16205 10181 671 0,'0'2'70'0,"0"9"-59"15,0 6-16-15,0 8 33 16,0 6 2-16,0 5-26 0,-1-3-1 15,-3 1 2-15,1-8-4 16,1-7-1-16,-2-10-3 16,4-9 1-16,-1-6 5 15,1-15 3-15,0-13-5 16,0-9-3-16,0-7 0 0,0-5 11 16,5-5 1-16,4 2-1 15,6 3-4-15,-2 8-2 16,6 8 1-16,-4 11 0 15,2 10 0-15,-3 11-1 16,3 7-2-16,-2 10-3 0,4 17 0 16,1 7 1-16,-1 9 2 15,3 7-1-15,0 4 0 16,-3-1-1-16,-1 2 1 16,-4-5 0-16,-4-3-8 15,-7-6-17-15,-3-2-7 16,0-9-40-16,-17-5-27 0,-6-8-24 15,-5-9-193-15</inkml:trace>
  <inkml:trace contextRef="#ctx0" brushRef="#br1" timeOffset="-117526.28">16190 10308 597 0,'15'-18'41'15,"11"2"-17"-15,9 2 2 16,11 3-7-16,2 4-12 15,6 1-6-15,0 5-1 0,-4 1-31 16,-8 0-100-16,-8 0-224 16</inkml:trace>
  <inkml:trace contextRef="#ctx0" brushRef="#br1" timeOffset="-117349.05">16638 10242 398 0,'-5'0'238'0,"3"0"-186"15,2 0 19-15,0 4-40 16,4 6-17-16,4 7-3 16,0 3-4-16,3 4-1 15,-3 2-5-15,2 5-2 0,-3-3-9 16,-2-2-60-16,-1-7-56 16,-1-5-54-16</inkml:trace>
  <inkml:trace contextRef="#ctx0" brushRef="#br1" timeOffset="-117014.79">16804 10267 534 0,'2'-7'95'16,"-2"3"-54"-16,0 4 15 16,3 2-48-16,2 10-4 15,2 8 3-15,3 0-4 0,-1 3-3 16,1-1 0-16,0-5 0 15,-2-4-9-15,3-6-24 16,0-6 14-16,3-1 19 16,0-8 0-16,3-10 1 0,-1-2 1 15,-2 2 4-15,-3 2 11 16,-3 4 6-16,-1 3 17 16,-6 3-13-16,1 6-11 15,0 0-9-15,-2 10-7 16,2 4 0-16,-1 7 0 15,1 3-1-15,-2 2-3 0,4 1-13 16,-1-6-48-16,5-4-55 16,-3-9-34-16,4-8-179 15</inkml:trace>
  <inkml:trace contextRef="#ctx0" brushRef="#br1" timeOffset="-116674.83">17086 10233 576 0,'0'-7'30'0,"0"4"17"16,0 3 1-16,1 0-16 0,1 0-19 15,0 5-11-15,1 0 7 16,-1 2 7-16,2-4 0 16,-3 0-1-16,-1 0-9 15,2-3 2-15,-2 0-3 16,0 0 0-16,0 0-3 0,0 0 1 15,0 0-2-15,0 0 0 16,0 0-1-16,3 0 0 16,-3 2-1-16,2-2-1 15,-1 0-7-15,-1 2-1 16,2-2-13-16,0 2 4 16,1-1 2-16,-1-1-3 15,1 2-7-15,-1 0-1 0,0-2-17 16,-2 0-22-16,0 0-61 15,0-4-155-15</inkml:trace>
  <inkml:trace contextRef="#ctx0" brushRef="#br1" timeOffset="-115297.4">17249 9995 203 0,'-2'-8'353'16,"0"-1"-299"-16,-1 4 26 16,3 1-9-16,0 4-25 15,0 0-28-15,0 10-16 16,3 12 6-16,-1 5-1 0,-2 8 6 16,0 10 0-1,0 3-1-15,0 2-6 0,-3 0-3 16,-3-1-1-16,3-11-2 15,-1-3 0-15,1-11 0 16,0-9 0-16,1-8-2 16,1-6-4-16,1-1 1 0,0-14 3 15,-2-11-7-15,2-8-8 16,0-10 11-16,0-7 4 16,0-4-1-16,3-1 1 15,5 0 1-15,-1 6 0 16,2 8 2-16,0 11 0 0,0 7 6 15,0 10-3-15,5 8 2 16,1 5-4-16,5 9-3 16,3 12 4-16,2 6-3 15,4 7 1-15,0 5-1 16,-1 4 1-16,-2 0-1 16,-3 0-1-16,-4-1 0 0,-4-4-10 15,-3-4-1-15,-6-6-34 16,-5-6-28-16,-1-6 5 15,-5-9-12-15,-9-5-104 16</inkml:trace>
  <inkml:trace contextRef="#ctx0" brushRef="#br1" timeOffset="-115057.38">17240 10246 434 0,'0'0'97'0,"2"-6"-65"16,16-1 0-16,7 2-10 0,9-5-2 16,6 3-11-16,8 1-5 15,2 2-1-15,-1 2-3 16,-6 2-42-16,-4 0-150 15</inkml:trace>
  <inkml:trace contextRef="#ctx0" brushRef="#br1" timeOffset="-114698.59">17730 10229 628 0,'-5'0'75'16,"-1"0"-42"-16,4 2 21 0,2 7-30 15,0 4-8-15,2 7-20 16,9-1 9-16,2 2-3 16,1-1-1-16,2-4 0 15,2-5-3-15,2-3-1 0,-4-4 1 16,-2-4-16-16,1 0-4 16,-5-12 11-16,0-2 11 15,-3-6 1-15,2 0 0 16,-6 0 4-16,-1 4 9 15,1 2 7-15,-3 9-11 0,0 3 7 16,0 2-7-16,2 6-10 16,0 9-2-1,2 3 1-15,2 7 1 0,1 0-1 16,1 0-9-16,4 0-4 16,-2-3-36-16,2-7-33 15,1-4-6-15,1-7-37 0,-1-4-169 16</inkml:trace>
  <inkml:trace contextRef="#ctx0" brushRef="#br1" timeOffset="-114490.8">18106 10240 625 0,'0'-4'76'16,"0"-9"6"-16,0 8-30 15,0 5-14-15,0 0-23 16,0 11-12-16,5 6 4 15,-2 0 4-15,2 6-6 16,3 4-2-16,1 0-2 0,0 1-1 16,-1 3 0-16,-3-1-20 15,-2-1-46-15,-3-1-98 16,0-9-273-16</inkml:trace>
  <inkml:trace contextRef="#ctx0" brushRef="#br1" timeOffset="-79240.51">4976 11609 535 0,'-4'-5'63'0,"0"4"-18"15,4-1 8-15,0 0 0 0,0 2-30 16,11-2-17-16,3 2-2 16,6-1 4-16,11-1 1 15,8-1 0-15,10-1-2 16,10-1-1-16,9-3-7 16,4 1 6-16,7-3-3 0,0-1 1 15,0 2-3-15,-7-4 2 16,-4 3-2-16,-13 1 1 15,-7 0 0-15,-13 2 0 16,-11-1-1-16,-7 3 1 16,-3 1-1-16,-9 1 1 0,-2-1-8 15,2-1-26-15,2-4-96 16,3-5-113-16</inkml:trace>
  <inkml:trace contextRef="#ctx0" brushRef="#br1" timeOffset="-72947.2">5024 11824 363 0,'0'-14'270'15,"0"3"-196"-15,-2 0-11 0,-2 5 3 16,1 0-16-16,0 6-25 16,-3 0-14-16,-2 14-7 15,-2 10-3-15,-2 3 1 16,-3 14-1-16,3 1-2 0,-5 2 1 15,7 2 0-15,1-6-1 16,3-6-3-16,4-7-6 16,2-12-2-16,0-7-10 15,8-8-11-15,8-13-12 16,5-12-4-16,1-9-43 16,1-7-13-16,-3-5-27 0,-2-4 57 15,-4 6 56-15,-7 2 30 16,-3 9 59-16,-1 9 40 15,-3 7-13-15,0 9-14 16,0 8-20-16,3 3-42 16,2 11-14-16,2 5-1 15,7 8 5-15,4 3-6 0,4 2-2 16,-1 0-2-16,4-1-1 16,-1-4-16-16,-4-5-34 15,-10 0-58-15,-6-7-23 16,-4-7-256-16</inkml:trace>
  <inkml:trace contextRef="#ctx0" brushRef="#br1" timeOffset="-72788.69">4932 11988 608 0,'0'-10'57'16,"10"-3"-36"-16,16-1-14 15,12-1 18-15,10 1 1 16,6 0-23-16,2 0-7 15,2 5-60-15,-9 0-71 16,-7-2-180-16</inkml:trace>
  <inkml:trace contextRef="#ctx0" brushRef="#br1" timeOffset="-72633.69">5392 11832 572 0,'-7'-3'90'16,"0"3"-9"-16,2 0-14 15,0 0-21-15,5 9-23 16,0 4-16-16,0 4-1 0,6 5-6 15,3 4 4-15,2 2-7 16,3 6-23-16,-1-8-38 16,3-1-67-16,-2-7-30 15,1-9-284-15</inkml:trace>
  <inkml:trace contextRef="#ctx0" brushRef="#br1" timeOffset="-72384.34">5572 11846 94 0,'5'-14'555'16,"-2"4"-484"-16,2 4-23 0,0 6-16 15,0 0-11-15,-3 13-17 16,-2 7-4-16,0 5-3 16,-2 0 1-16,-3 2 0 15,-1-6 4-15,2-3-1 0,4-7 0 16,0-5 2-16,15-6 7 15,6-3 18-15,11-11-7 16,5-7-14-16,2 1-7 16,2-3-35-16,-8 1-66 15,-12 1-155-15</inkml:trace>
  <inkml:trace contextRef="#ctx0" brushRef="#br1" timeOffset="-71905.54">5094 12422 539 0,'-7'-6'246'0,"-4"2"-216"15,2 4-14-15,0 13 2 0,2 12-5 16,3 7-10-16,-1 5-3 16,0 5 1-16,3-3-1 15,0-7-3-15,2-9-11 16,-4-5 5-16,2-13 1 15,-1-5 8-15,1-19 4 16,0-10-2-16,0-7-3 16,2-10 1-16,0-2 4 0,0 2 0 15,7 6 0-15,5 8-6 16,2 9 7-16,4 8 4 16,3 14-6-16,4 1-2 0,2 12-1 15,4 12 0-15,-1 6 0 16,-1 4 0-16,-2 3-10 15,-5 0-25-15,-10-2-38 16,-5-5-55-16,-7-7-59 16</inkml:trace>
  <inkml:trace contextRef="#ctx0" brushRef="#br1" timeOffset="-71754.51">5029 12554 594 0,'6'-11'45'15,"13"-3"-36"-15,12 2 5 16,6 0 13-16,7 1-8 0,2 4-18 16,-2 0-43-16,-7 4-62 15,-6-1-112-15</inkml:trace>
  <inkml:trace contextRef="#ctx0" brushRef="#br1" timeOffset="-71603.84">5365 12450 525 0,'-5'0'103'0,"-1"0"-44"15,6 0 4-15,0 4-24 16,4 6-11-16,9 3-18 16,1 3 0-16,4 3-8 0,0 4-3 15,4 1-14-15,-7-3-68 16,0-1-62-16,-3-8-118 16</inkml:trace>
  <inkml:trace contextRef="#ctx0" brushRef="#br1" timeOffset="-71280.69">5559 12436 535 0,'9'-17'72'0,"-4"7"-25"0,-3 3 12 16,2 2-13-16,-3 2-30 15,-1 3-18-15,2 0-6 16,1 8 7-16,4 2 5 15,-2 0-4-15,2 4 1 16,2-3-1-16,0 1 1 0,3 2-1 16,2 0 0-16,-2 1 1 15,2-1-1-15,-3 0-1 16,-4 0-13-16,-4 1 2 16,-3-1 1-16,0-3 10 15,-10 3 10-15,-7-7 21 0,-2 4 0 16,-1-2-17-1,-2-2-12-15,5 4 0 0,0-3-13 16,0 2-87-16,2 0-80 16</inkml:trace>
  <inkml:trace contextRef="#ctx0" brushRef="#br1" timeOffset="-70895.19">5108 12939 572 0,'0'0'148'0,"0"0"-95"15,0 3-33-15,0 10-12 16,4 7 0-16,-1 3-5 16,-1 6-3-16,0-1 2 15,-2 0-2-15,0 1 0 0,-2-8-2 16,-3-4-3-1,-2-9-1-15,-2-8 6 0,1-5 5 16,3-18-1-16,3-11-2 16,2-7-1-16,0-4-2 15,4 0 2-15,9 7-1 16,3 7 1-16,0 10 0 0,0 8 10 16,2 9-6-16,1 4-4 15,1 7-1-15,-1 11-1 16,0 6 3-16,-1 2-2 15,-2 5-12-15,-3 1-20 0,-4 0-48 16,-9-3-23-16,0-4-34 16,-9-4-206-16</inkml:trace>
  <inkml:trace contextRef="#ctx0" brushRef="#br1" timeOffset="-70759.16">5098 13071 520 0,'-2'-16'70'16,"2"0"-14"-16,14 2 2 15,11 1-26-15,8 1-18 16,4 4-10-16,2 1-4 16,-2 2-46-16,-3 2-84 15,-9 1-158-15</inkml:trace>
  <inkml:trace contextRef="#ctx0" brushRef="#br1" timeOffset="-70460.95">5403 12953 585 0,'0'0'108'0,"0"5"-78"16,4 4 6-16,6 2-11 16,9 0-15-16,-4 0-9 15,5-1-1-15,-1-3-19 16,-2-2-40-16,-3-5-12 16,-1 0 5-16,-6-3 4 0,-2-9 30 15,-3-5 36-15,0 4 22 16,-2-2 27-16,0 4 10 15,0 4 11-15,0 3 8 16,1 4-53-16,6 0-9 16,-2 6-16-16,5 6-4 0,-1 3 2 15,4 2-2-15,-1 0-7 16,2-2-11-16,-4 0-41 16,-1-2-44-16,0-8 3 15,-2-5-118-15</inkml:trace>
  <inkml:trace contextRef="#ctx0" brushRef="#br1" timeOffset="-70154.26">5753 12930 510 0,'0'0'92'16,"0"0"-48"-16,0 0 10 16,0 2-15-16,0 6-11 15,7 3-6-15,0 2-3 16,3 1-8-16,-3-2-8 0,0-1-3 15,-2 3-9-15,-3-2-36 16,-2-2-69-16,0 0-41 16</inkml:trace>
  <inkml:trace contextRef="#ctx0" brushRef="#br1" timeOffset="-69492.77">5439 12893 416 0,'-3'-10'131'0,"-2"4"-61"16,2 2 22-16,1 4-1 16,2 0-48-16,0 9-20 15,2 10-4-15,7 5 3 16,0 6-2-16,1 5-11 15,2 3-4-15,0 2-4 16,3-3 1-16,-3 0-5 0,2-5-14 16,-1-3-25-16,-1-10-21 15,1-4-77-15,-4-10-14 16,2-5-204-16</inkml:trace>
  <inkml:trace contextRef="#ctx0" brushRef="#br1" timeOffset="-69129.58">5649 12951 245 0,'2'-9'340'0,"-2"2"-265"0,0 5-33 15,4 2 8-15,-3 7-20 16,4 8-14-16,2 5 1 16,2 1 4-16,6 4-12 15,1-4-4-15,0-1-4 16,4-4 1-16,-1-5-1 15,2-4-1-15,-1-7-2 16,-1 0 1-16,-1-13-7 0,-4-5 4 16,-1-7-6-16,-2-1 0 15,-8-6 8-15,-3 1 2 16,0 5 1-16,0 4 1 16,0 8 13-16,-3 5 3 0,-1 7 2 15,4 2-10-15,0 12-7 16,0 8-2-16,0 2 3 15,11 8-2-15,-2 0-1 16,3 0-1-16,1 3-3 16,-2 1-28-16,-1-1-35 0,-6-2-107 15,-4-2-148-15</inkml:trace>
  <inkml:trace contextRef="#ctx0" brushRef="#br1" timeOffset="-68437.4">5495 13545 359 0,'0'0'75'16,"0"0"-38"-16,0 0-2 16,0 0 0-16,0 0-7 15,2 0-21-15,1 0-21 16,2 0-62-16,-1 2-90 15</inkml:trace>
  <inkml:trace contextRef="#ctx0" brushRef="#br1" timeOffset="-64608.99">1668 14180 555 0,'-7'-9'91'0,"-2"1"-23"0,-4 4 19 16,1 4-38-16,-5 0-24 15,0 12-14-15,-5 8-6 16,3 10-1-16,-2 10 0 15,5 4-2-15,9 1-2 16,5 1-3-16,2-5 0 0,11-2-1 16,12-10-9-1,8-6-19-15,3-11-30 0,6-6-26 16,3-6-14-16,-6-7-124 16</inkml:trace>
  <inkml:trace contextRef="#ctx0" brushRef="#br1" timeOffset="-64415.34">1874 14336 278 0,'0'-11'410'0,"-1"2"-344"16,-3 6 5-16,1 3-25 15,3 0-24-15,0 3-21 0,0 11-4 16,5 4 0-16,2 7 2 16,0-2 2-16,6 6-1 15,-1-4-7-15,1-2-25 16,1-5-25-16,0-4-31 15,1-9-24-15,-3-5-42 0,-2-2-130 16</inkml:trace>
  <inkml:trace contextRef="#ctx0" brushRef="#br1" timeOffset="-64232.22">2027 14339 503 0,'5'-21'91'16,"-5"6"-14"-16,4 5 17 0,-1 4-43 15,3 6-19-15,1 0-22 16,4 11-9-16,2 7 2 15,1 7-1-15,1 5-1 16,4 0-2-16,-3 5 1 16,-2-3-6-16,1-4-20 0,-3-5-2 15,1-6-17-15,-4-7-54 16,0-6-5-16,-6-4-91 16</inkml:trace>
  <inkml:trace contextRef="#ctx0" brushRef="#br1" timeOffset="-64060.36">2226 14382 551 0,'0'-6'77'16,"0"3"-16"-16,0 3 7 15,4 0-47-15,3 0-21 16,2 9 3-16,3 3-2 16,3 2 0-16,-3 1-1 0,-2 1-5 15,-5 0-35-15,-5-3-47 16,0-6-29-16,-13-4-160 15</inkml:trace>
  <inkml:trace contextRef="#ctx0" brushRef="#br1" timeOffset="-63910.55">1813 14207 597 0,'-3'-18'24'0,"3"4"-18"16,17 3 16-16,7 4-14 15,6 3-7-15,6 4-12 0,1 0-87 16,-5 0-113-16</inkml:trace>
  <inkml:trace contextRef="#ctx0" brushRef="#br1" timeOffset="-63776.42">2093 14196 245 0,'-5'2'328'16,"3"-2"-307"-16,2 0 13 15,0 0-7-15,9 0-28 16,6 0-26-16,4 0-57 0,3 0-82 16</inkml:trace>
  <inkml:trace contextRef="#ctx0" brushRef="#br1" timeOffset="-63662.2">2242 14179 183 0,'0'-2'-7'0</inkml:trace>
  <inkml:trace contextRef="#ctx0" brushRef="#br1" timeOffset="-63440.73">2312 14132 509 0,'7'4'28'0,"5"1"-28"16,7 4 24-16,4 5 5 0,3 6-14 16,2 7-6-16,0 5 1 15,-3 5-7-15,-8 4 0 16,-2 2-2-16,-10-2-1 16,-5-2 0-16,0-1-3 15,-16-6-13-15,-7-4-25 0,-9-1-58 16,-7-7-188-16</inkml:trace>
  <inkml:trace contextRef="#ctx0" brushRef="#br1" timeOffset="-63147.73">1679 14755 94 0,'10'5'425'0,"12"-3"-412"16,9 0 21-16,10-1 32 16,8-1 1-16,4 1-23 15,6 2-20-15,2-3-9 16,-3 0-5-16,1 0-8 16,-5 0-3-16,-6 0 2 15,-8 0 1-15,-4 0-1 0,-9 0-1 16,-6 0 2-16,-8 0-1 15,-4 0-4-15,-6 0-17 16,-3 0-40-16,0 3-37 16,-3-1-31-16</inkml:trace>
  <inkml:trace contextRef="#ctx0" brushRef="#br1" timeOffset="-23295.8">23820 3900 226 0,'-8'0'269'0,"3"0"-245"0,-1 0 20 15,6 0 16-15,0 0-21 16,0 0-16-16,0 0-8 15,2 0-3-15,7-1 10 16,2-3 9-16,5 2-8 16,4-3-8-16,-1 1-1 0,8-5 0 15,-1 1-1-15,1 3-2 16,-2-7-3-16,0 4-4 16,1 1 0-16,-6 0-3 15,1-1-2-15,-8 1 4 16,1 2-4-16,-7 2 2 0,-4 1-2 15,-1 0-1-15,-2 2-4 16,-2 0-3-16,-8 0-4 16,-7 7 1-16,0-1 6 15,-9 4 1-15,1 1 5 16,-6-1 1-16,4 3 0 0,-1-4-1 16,1 1 0-16,4 3 0 15,5-7 1-15,5 4 1 16,5-4-2-16,7-1 2 15,1-4-1-15,0-1 1 16,5 0 5-16,12 0 5 0,4 0 4 16,2-6-9-1,8-6 3-15,-1 4-1 0,1-3 1 16,-1 2 0-16,-1 1-7 16,-4 2 0-16,-3-2-1 15,-5 3-2-15,-3 0 0 16,-6 3 0-16,-2 2-11 0,-5-1-18 15,-1-1-46-15,0-5-132 16</inkml:trace>
  <inkml:trace contextRef="#ctx0" brushRef="#br1" timeOffset="-19652.71">23118 6252 377 0,'-6'0'38'0,"0"0"14"16,1 0 20-16,0 0-27 0,-1 0-17 16,3 0-5-16,-2 0 0 15,-1 0 3-15,2 0 0 16,-1 0-12-16,0 0-4 15,-1 0-2-15,1 0-4 16,-3 0 0-16,-2 1 1 0,3 3 2 16,-4-2-1-16,2-1-2 15,2 4 2-15,2-2 3 16,-1-3-1-16,5 0-3 16,-2 2-3-16,3-2 2 15,0 1-3-15,0-1 0 0,8 0 2 16,4 2 5-16,3-2-2 15,4 0-1-15,5 0-1 16,1 0 0-16,2 0-1 16,0 0 1-16,-4 0-1 15,4 0-1-15,-4-2-2 0,-1 2 0 16,-3 0 0-16,-4 0 2 16,-6 0-4-16,-2 0 3 15,-4 0-1-15,-3 0 1 16,0 0 0-16,0 0 1 15,0 0-5-15,0 0 1 16,0 0-8-16,0 0-38 0,0-6-121 16</inkml:trace>
  <inkml:trace contextRef="#ctx0" brushRef="#br1" timeOffset="-10342.75">19585 5087 477 0,'-7'0'81'16,"0"0"-47"-16,1 0 8 0,4 0 6 16,1 0-18-16,1 0-14 15,0 0 4-15,0 0 0 16,3 0 0-16,8 0 0 16,2 0-1-16,1-2-6 15,6-2-4-15,3 2 0 0,1-1-4 16,3 0-2-16,-3-3-1 15,3 3-2-15,-1-1 0 16,-3 0 1-16,-1 1-1 16,-6 2-4-16,-3-3-7 15,-6 4-12-15,-4 0-12 16,-3 0-20-16,-3 0-11 0,-12 0-22 16,-4 5-36-16,-8 2-103 15</inkml:trace>
  <inkml:trace contextRef="#ctx0" brushRef="#br1" timeOffset="-10128.11">19567 5117 363 0,'-11'3'55'16,"6"-3"6"-16,2 0 9 15,3 0-19-15,0 0-26 16,14 0-9-16,4 0 8 16,4-6 25-16,7 0-10 0,5 1-14 15,3-2-8-15,-1 0-5 16,3-1-4-16,-5 3-3 15,-2 0-6-15,-5 1 2 16,-5 1-1-16,-8-1-1 16,-2 4-20-16,-9-1-35 15,-3 1-57-15,0-5-190 0</inkml:trace>
  <inkml:trace contextRef="#ctx0" brushRef="#br1" timeOffset="1204.33">13586 13802 474 0,'0'0'106'0,"0"-7"-96"15,1 2 14-15,1-1 22 16,0-3 18-16,2-3-36 16,0-1-17-16,-1-1 8 15,-1-6-7-15,-2 2 2 0,0-3-1 16,-4 3-5-16,-7 0-1 16,-1 6 0-16,-8 1-4 15,-3 6-1-15,0 5-1 16,-5 5 1-16,3 13 1 15,0 5-3-15,2 11-2 0,7 2 2 16,3 0 0-16,10-1-2 16,3-3 1-16,0-9-3 15,12-5 3-15,2-7-1 16,8-9 2-16,3-2 2 16,-1-6-2-16,0-9 1 0,0-7 2 15,-2-3-5-15,-4 2 4 16,-2 0-1-16,-4-1 0 15,1 5 3-15,-6 5 5 16,0 2 1-16,-2 6-1 16,1 4-3-16,-4 2-3 0,1 2-2 15,1 10-2-15,1 9 1 16,2 4 1-16,-1 8-1 16,1 4 0-16,2 4 0 15,0 0 1-15,-1 0-1 16,0-2-2-16,-1-3 0 15,0-9 0-15,-3-6 0 0,0-6 3 16,0-8-1-16,-3-4 0 16,3-3 2-16,1-1 2 15,2-15 5-15,1-4 3 16,1-5 2-16,3-6-7 0,1 3-3 16,-1 1-1-16,2 6-5 15,3 3-2-15,1 7-20 16,-2 10-26-16,2 1-38 15,-2 3-86-15,0 12-70 16</inkml:trace>
  <inkml:trace contextRef="#ctx0" brushRef="#br1" timeOffset="1504.92">13984 14063 555 0,'-7'-8'111'0,"2"-2"-64"0,5 2 22 16,0 0-29-16,7 4-28 16,5 4-8-16,3 0-4 15,-1 0 0-15,-1 9 0 16,-4 7-3-16,-7 3 3 0,-2 5-6 16,-9-1-16-16,-9 4 4 15,-2-4 15-15,0-3 5 16,4-5 8-16,5-2 13 15,8-6-4-15,3-3-14 16,14-4-2-16,14 0 5 16,9-7-2-16,6-6-12 0,1-6-39 15,0-4-106-15,-8-8-113 16</inkml:trace>
  <inkml:trace contextRef="#ctx0" brushRef="#br1" timeOffset="2100.75">13823 13388 512 0,'-47'-11'11'0,"-1"6"5"16,1 5 19-16,0 0 6 16,4 12-23-16,-2 12-15 15,1 8-2-15,-3 11 7 16,2 7-5-16,3 8 3 0,5 7 13 15,5 2 1-15,8 3-9 16,10 2 1-16,9-3-2 16,7-6-6-16,10-3 4 15,13-4-1-15,11-1-3 0,11-7 0 16,4-1 0-16,9-5-2 16,3-1 0-16,1-5-2 15,4-8 2-15,-2-5-2 16,-5-8-1-16,-5-6-5 15,2-9 0-15,-6 0 0 16,1-13 7-16,-4-5-1 0,2-8 2 16,-5-6-2-16,-2-6 1 15,-3-6 7-15,-2-6 0 16,-4-7 3-16,-6-9 1 16,-5-2-2-16,-5-5 0 15,-11-1-2-15,-8 3-4 16,-12 5-2-16,-15 8-2 0,-14 7-5 15,-10 12-15-15,-8 9-36 16,0 6-31-16,3 3-36 16,11 7-384-16</inkml:trace>
  <inkml:trace contextRef="#ctx0" brushRef="#br1" timeOffset="2773.46">14605 14036 133 0,'-5'1'51'0,"0"1"-21"15,3-2-3-15,0 2-20 16,1-2 17-16,-1 0 25 16,2 0 18-16,0 0-10 0,0-5-5 15,0 1-15-15,0-1-10 16,0-1-9-16,0 1 3 16,0 2-3-16,0-1-5 15,0 0 0-15,3 1-1 16,-1 1-5-16,0 0-1 0,1 1-4 15,-3 1-1-15,2 0-2 16,3 0-1-16,-3 0-7 16,1 0-2-16,0 0-3 15,-1 0-9-15,0 0-9 16,0 0-14-16,-2 0-44 0,1 0-95 16</inkml:trace>
  <inkml:trace contextRef="#ctx0" brushRef="#br1" timeOffset="3668.12">14613 14011 129 0,'-1'0'122'0,"-4"0"-80"16,5 0 13-16,0 0-4 15,0 0-12-15,0 0-8 16,0 0-10-16,0 0 5 0,0 0 0 16,0 0-4-16,0 0-1 15,0 0 2-15,0 0-4 16,0 0-1-16,0 0 0 16,0 0-3-16,3 0 0 15,4 0-1-15,1 0-2 16,3 0-2-16,4 0 0 0,2 0-5 15,3 0-1-15,2 0-2 16,2 0 0-16,0 0-2 16,3 0-1-16,5 0 3 15,2-2-2-15,3 0 0 16,4 0 0-16,2 0 1 16,6 1-1-16,0-1 2 15,5 0-1-15,2-1 1 0,4 1 3 16,1 0-2-16,3-2-1 15,3 1 0-15,-1-2 0 16,5 1-1-16,-2 1 2 0,-1-1-2 16,0-1 0-16,-3 1-1 15,-2 0 0-15,-2 1 1 16,-2-1-1-16,-3 3 0 16,0-3-1-16,-5-2 2 15,-5 1 1-15,-1 0 4 0,-6 0 0 16,-3-1-1-16,-5 3 0 15,-4-3 0-15,-4 2-3 16,-5 1 2-16,-3 0 1 16,-3 1 0-16,-4 0-1 15,-1 2-2-15,-2-2 0 0,-2 1-1 16,-1 1-1 0,0 0 1-16,0 0-1 0,-1 0 0 15,1 0 0-15,0 0 0 16,-2 0 0-16,0-2-1 15,1 2 1-15,-1 0 1 0,0 0-1 16,0 0 0-16,0 0 0 16,0 0-1-16,0 0 0 15,0 0-2-15,0 0-8 16,0-2-12-16,0 0-9 16,0-2-23-16,0-1-13 0,-3-4-21 15,0 0-114-15</inkml:trace>
  <inkml:trace contextRef="#ctx0" brushRef="#br1" timeOffset="4230.74">16414 13648 434 0,'-9'-5'103'0,"1"0"-88"16,0 1 15-16,4 4 15 0,1 0-8 15,3 0-18-15,0 2-16 16,3 5 12-16,6 4 8 15,4 0 2-15,4 1-3 16,5 1-9-16,2 0-4 16,1 0 0-16,2 0 0 0,-3-1-7 15,2-1-4 1,1-2 3-16,-2 2-1 0,-3-3 0 16,-1 0 3-16,-4 1-4 15,-4-1 2-15,-1 0 0 16,-2-3 0-16,-3 0 0 0,0 1-2 15,-2-1 1-15,-2 1 1 16,-1-5 0-16,1 3-1 16,-1-2 1-16,0 1-1 15,-2-1 1-15,0 1 3 16,0 5-2-16,0-1 2 16,-7 5-1-16,-5 3-2 0,-3 4 1 15,-5 2-1-15,-4 3-1 16,-2 4 0-16,-5-1 0 15,3-2-1-15,-1-3-14 16,2-3-23-16,3-5-44 16,7-8-48-16,2-6-293 0</inkml:trace>
  <inkml:trace contextRef="#ctx0" brushRef="#br1" timeOffset="6154.08">14673 13264 516 0,'-10'-10'36'0,"0"3"-9"15,-4 4 24-15,2 3 1 16,0 0-16-16,-3 2-23 16,1 10-1-16,-1 4 12 15,1 4-8-15,1 4-5 0,1 0-2 16,5 2 0-16,5-2-4 15,2 2-1-15,0-4 0 16,9-1-2-16,5-3-3 16,6-1-2-16,2-5 3 15,5-5-1-15,0-6 4 0,-1-1-5 16,3 0 2-16,-2-12 0 16,0-4-2-16,-7-3 2 15,-2-6-1-15,-9-7 1 16,-4 3 2-16,-5-4 1 15,-3-2 0-15,-14 3 1 16,-2 3 0-16,-4 8 4 0,-3 3-3 16,1 7-2-16,1 8-3 15,5 3 0-15,4 3-5 16,7 14-21-16,4 4-60 16,4 5-55-16,0-4-151 15</inkml:trace>
  <inkml:trace contextRef="#ctx0" brushRef="#br1" timeOffset="6404.08">15002 13474 618 0,'2'3'120'16,"0"-3"-97"-16,-2 3 8 0,2 5-2 16,-2 1 2-16,0 2-25 15,0 1-5-15,-4 2-5 16,-1 3-21-16,-4-5-34 16,2-1-73-16,-1-6-64 0</inkml:trace>
  <inkml:trace contextRef="#ctx0" brushRef="#br1" timeOffset="6816.77">15304 13132 537 0,'0'-8'42'0,"-2"3"7"16,-4 5 16-16,-6 0-17 0,2 0-29 15,-6 11-16-15,-4 5 3 16,2 6 0-16,-2 4-1 15,2 4-3-15,4 0 1 16,4 3-1-16,7-6 1 16,3-1 2-16,0-4-2 15,10-4-1-15,7-1-2 0,5-5 1 16,3 0-1-16,6-7-1 16,-5-2-5-16,4-3-17 15,-3 0-35-15,-5 0-18 16,-7-5-15-16,-8-4-83 0,-7-2-107 15</inkml:trace>
  <inkml:trace contextRef="#ctx0" brushRef="#br1" timeOffset="6967.56">15180 13342 419 0,'-3'-3'182'0,"3"-6"-135"15,3 1 7-15,16 1-28 16,8 1-5-16,5-2-16 15,4-1-5-15,5 4-4 16,-6-4-65-16,-1 0-109 0</inkml:trace>
  <inkml:trace contextRef="#ctx0" brushRef="#br1" timeOffset="7850.78">15550 13254 343 0,'-7'0'114'0,"4"0"-74"15,-1 0 15-15,3 0-11 0,1 0-8 16,0 0-19-16,10 0-5 16,6 0 11-16,5 0 15 15,7-3-7-15,0-2-9 16,5-1-3-16,4 1-4 15,-1-1 1-15,-2 1-8 16,3-1-2-16,-5 2-3 0,-2 0-1 16,-3 0-2-16,-4 1-1 15,-5 1 2-15,-5 2-1 16,-4-1 1-16,-5 1-1 16,-2 0 1-16,-2-3 0 0,0 3 0 15,0 0-1-15,0 0-6 16,0 0-7-16,0 0-12 15,0 0-18-15,0 0-27 16,0 0-20-16,0-1-54 16,0-3-173-16</inkml:trace>
  <inkml:trace contextRef="#ctx0" brushRef="#br1" timeOffset="8114.49">15904 13083 528 0,'-6'-5'78'16,"5"1"-48"-16,1 2 28 16,1 2-22-16,14 0-7 15,1 0-12-15,6 10-1 16,0 2 0-16,-2 6-8 16,-1 5-2-16,-4 2-1 0,-7 2-2 15,-8 0-2-15,0 1-1 16,-8-1-2-16,-11-7-18 15,-3-1-11-15,2-6-3 16,-1-4 9-16,5-3-8 0,5-3-23 16,8-3-13-16,3 0-103 15</inkml:trace>
  <inkml:trace contextRef="#ctx0" brushRef="#br1" timeOffset="8604.73">16358 13069 441 0,'0'-7'43'16,"0"3"3"-16,-5 1 16 15,-4 1-16-15,-4 2-19 16,-1 0-18-16,-3 0 6 0,5 9 4 16,0 3 2-16,-3 3-6 15,7 3-4-15,1-1-5 16,2 5-2-16,3 0 0 16,2-1-3-16,0 0 1 15,0-1-2-15,10 0 0 16,0-2-1-16,4-7 0 0,0-1-1 15,1-2-5 1,5-2 2-16,-1-5 2 0,0-1-1 16,1 0 2-16,0-7 1 15,-4-3 1-15,2-3 1 16,-4-7 0-16,-4 3 1 0,0-6 4 16,-7-4 5-16,1 0 1 15,-4-1-3-15,0 1 4 16,-5 4-5-16,-4 1-1 15,-4 4-2-15,-4 6-5 16,-5 7-1-16,-5 5-35 0,-4 0-63 16,-3 0-184-16</inkml:trace>
  <inkml:trace contextRef="#ctx0" brushRef="#br1" timeOffset="17952.54">17418 13759 462 0,'5'-11'46'0,"-3"1"-28"16,2-3 28-16,-1 1 9 0,0-1-7 15,-1-3-15-15,-2 2 4 16,0-2-2-16,0 2-17 16,-5-1 0-16,-7 3-5 15,-3 3-6-15,-2 3-5 16,-5 5-1-16,0 1-2 0,-1 1 3 15,3 10-3-15,0 7 2 16,6 0-2-16,1 3-1 16,8 4 0-16,3-1 1 15,2-5-2-15,5-1 0 16,8-5 0-16,3-5 1 0,1-4-2 16,-2-4 3-16,4-2 0 15,-5-8 3-15,1-3-2 16,-2-5 0-16,2 0 1 15,-4 2 8-15,-1-4 4 16,-2 6 5-16,1 4-3 16,-1 2-7-16,-1 5-3 0,3 3-4 15,-1 0-2-15,1 11-2 16,3 10 3-16,-2 8-2 16,0 6 2-16,-2 8-1 15,-2 2 0-15,0 3 0 16,-2-3-2-16,0-6-2 0,-2-3 1 15,2-12 3 1,-1-4 0-16,-1-9 1 0,1-4-1 16,1-7 2-16,1 0 2 15,1-11 3-15,3-8 3 16,2-8 2-16,0-7-5 0,2-4 1 16,4 1-8-16,-1-1 3 15,-1 8-18-15,-3 7-18 16,4 7-13-16,-6 9-77 15,-2 5-48-15,-2 2-290 16</inkml:trace>
  <inkml:trace contextRef="#ctx0" brushRef="#br1" timeOffset="18243.53">17820 13991 665 0,'0'-11'81'0,"0"1"-52"16,9 1 0-16,6 5-15 16,0 2 2-16,2 2-14 15,-3 6-3-15,-4 8-2 16,-3 8 2-16,-7 1-13 0,0 2 6 16,-5-2 3-16,-3-2 4 15,-1-5 2-15,4-3 0 16,1-4 2-16,4-4 5 15,5-5-1-15,11 0-2 0,8-5-5 16,4-9 1-16,3-6-21 16,1-9-74-16,-7-3-34 15,-4-7-86-15</inkml:trace>
  <inkml:trace contextRef="#ctx0" brushRef="#br1" timeOffset="18842.46">17727 13426 445 0,'-36'-17'64'0,"-4"0"-34"16,1 4-5-16,-4 6 5 16,1 6-1-16,-2 1-21 15,-4 6-5-15,-1 13 1 16,0 9 3-16,3 7-1 0,0 10-2 16,7 7 3-1,3 5 1-15,9 5 2 0,9 4-1 16,9 0-3-16,9 2-1 15,9-4-2-15,14-3-3 16,12-4 5-16,4-5-3 16,11-2 1-16,4-6 2 15,6-6-6-15,4-3 4 0,1-2-3 16,1-10 2-16,0-4-1 16,-1-6-1-16,-2-6-11 15,-4-5 11-15,-3-2-10 16,-4-4 6-16,-5-12 4 0,-4 0 1 15,-5-7 0-15,-2-5 3 16,-2-5 7-16,-4-4 15 16,1-6 6-16,-4-7-15 15,-5-5 3-15,-3-4-12 16,-4-2 1-16,-10-1 4 16,-5 1 1-16,-7 6-2 0,-17 3-6 15,-10 6-7-15,-10 7-1 16,-7 4-2-1,-6 9-12-15,-6 6-14 0,-4 9-50 16,-2 4-41-16,0 7-208 16</inkml:trace>
  <inkml:trace contextRef="#ctx0" brushRef="#br1" timeOffset="89205.61">20544 13780 509 0,'0'-14'57'16,"0"0"-20"-16,0-2 6 0,0 0 7 15,-5-2-15-15,-2 0-19 16,-5 0-6-16,0 2 5 15,-8 4 0-15,-1 4-3 16,-8 5-4-16,-1 3-4 16,-4 6-3-16,2 9-2 15,1 7 1-15,9 5 0 0,6 1 2 16,10 2-3-16,6-1 0 16,7-4-5-16,13-2 3 15,9-3 3-15,3-11 3 16,4-5-20-16,0-4-1 0,-1-10-4 15,2-7-7 1,-8-8 14-16,-6-2 14 16,-3-1 2-16,-8-1 1 0,-2 3 10 15,-7 7 17-15,-1 3-1 16,-2 4-7-16,0 8-10 16,0 4 2-16,0 0-7 0,7 16-11 15,0 6 5-15,4 8 0 16,0 8-1-16,2 4 2 15,-1 6-1-15,0 2 0 16,3 2 0-16,-4-4 0 16,0-5-1-16,-1-5-4 0,-3-10 0 15,-1-5 4-15,-3-10-5 16,3-8 3-16,-1-5 3 16,1-5 2-16,2-13-3 15,7-7 2-15,-1-9 0 16,3-2 0-16,2 1-22 15,4 1-61-15,1 5-17 16,-5 6-107-16</inkml:trace>
  <inkml:trace contextRef="#ctx0" brushRef="#br1" timeOffset="89513.88">20985 14036 672 0,'0'-15'85'0,"3"-3"-58"16,13 10 4-16,4 0-8 15,3 8 2-15,-2 0-21 16,-1 11-3-16,-6 9-2 16,-9 7-10-16,-5 3 4 15,-5 0 6-15,-9 4 2 16,-2-5-3-16,2-4 5 0,3-5-1 15,3-4 2 1,8-8 3-16,2-4-1 0,17-4-1 16,6-2 1-16,7-11-3 15,7-8-23-15,1-7-36 16,-4-10-119-16,-8-8-134 0</inkml:trace>
  <inkml:trace contextRef="#ctx0" brushRef="#br1" timeOffset="89903.69">20885 13476 24 0,'-68'-30'566'16,"5"6"-536"-16,4 6-23 15,1 15-1-15,2 3 17 16,2 17-14-16,1 12-8 16,2 15-1-16,7 10 3 15,2 10 0-15,8 7 0 0,10 7 3 16,7 0 4-16,12 1 5 15,5-5-1 1,17-4 7-16,18-2-8 0,11-6-5 16,17-5-3-16,13-9-1 15,8-3-1-15,9-11 0 16,9-11 1-16,-4-6-1 0,2-14-1 16,-5-3 1-16,-3-20-3 15,-7-13 3-15,-10-14-3 16,-11-14-2-16,-11-14-1 15,-16-10 3-15,-17-8-3 16,-16 0 2-16,-16-1 2 0,-30 9-2 16,-25 14 2-16,-11 14 1 15,-10 13-2-15,-11 12 1 16,11 12-9-16,12 11-59 16,20 2-33-16,24 3-96 15</inkml:trace>
  <inkml:trace contextRef="#ctx0" brushRef="#br1" timeOffset="90751.95">23493 13759 350 0,'7'-7'103'16,"-2"-4"-66"-16,3-1 16 0,-3-1 4 15,2-6-14 1,-4-1-11-16,-3-3-2 0,0-1-5 16,-5 3-3-16,-10 2-5 15,-6 5-7-15,-2 6-4 16,-4 8-3-16,-2 0 1 16,0 11-3-16,2 12 0 0,8 2-1 15,2 4-1 1,5 1 0-16,9-1-1 15,3-6-1-15,7-3 1 0,11-8-2 16,3-7 4-16,4-5 1 16,2-2-1-16,2-10 1 0,0-6-2 15,-2-3 3-15,-4 2 0 16,-3-1 2-16,-4 3 5 16,-4 5-4-16,-3 5 11 15,-4 3-2-15,2 4-7 16,0 5-4-16,-1 13-4 15,0 9 0-15,3 10 2 0,0 8 0 16,1 7-2-16,-1 5 1 16,4 0 0-16,-4-5 0 15,2-6 0-15,-2-6-1 16,0-14 0-16,-2-10 0 0,-1-7 2 16,-1-9 1-16,2-3 4 15,0-19 16 1,2-4-5-16,4-14-7 0,1-4-3 15,2-3-2-15,2 1-5 16,-2 5 1-16,0 7-12 16,-1 10-15-16,-1 12-23 0,3 9-50 15,-2 3-82-15,0 3-268 16</inkml:trace>
  <inkml:trace contextRef="#ctx0" brushRef="#br1" timeOffset="91187.36">23952 14037 73 0,'0'-16'419'16,"7"-3"-379"-16,4 3-3 0,5 0 18 15,6 1-4-15,1 8-10 16,0 2-10-16,-1 5-13 16,-2 0-7-16,-7 5-9 0,-6 10-3 15,-7 6 1-15,-9 2-16 16,-10 0-7-16,-3 0 6 16,-3 1 7-16,3-6 13 15,2-6-1-15,9 0 0 0,6-1 0 16,5 0 1-16,5-2-4 15,15 2 5-15,6 1-2 16,-4-1-4-16,0 1-13 16,-6-1-10-16,-12 0 2 15,-4 0 0-15,-18-4 11 0,-8-4 16 16,-4 1 9-16,-2-4 9 16,1 0-4-1,8 0-9-15,7-9-6 0,11-4-7 16,5-8-68-16,8-4-120 15</inkml:trace>
  <inkml:trace contextRef="#ctx0" brushRef="#br1" timeOffset="91636.65">23893 13377 523 0,'-61'-27'13'15,"-2"3"-3"-15,0 13 8 16,4 11 16-16,1 3-14 16,1 19-9-16,3 14-5 15,6 15-3-15,2 12 3 0,4 8-2 16,6 8 2-16,7 3 3 16,9 3-4-16,8-1 0 15,10-7 0-15,2-4-3 16,14-5 3-16,13-4 0 15,12-5-1-15,7-5 0 16,13-1-1-16,7-9 0 0,14-4-1 16,3-6 7-16,9-9 0 15,0-9-2-15,1-7 2 16,-1-8 3-16,-2-1-2 16,-6-12-13-16,-1-15 3 15,-8-14-5-15,-9-11 0 0,-6-11 4 16,-17-13 2-16,-15-11 1 15,-15-4 6-15,-13-5 4 16,-28 5-10-16,-27 3-3 16,-21 7-6-16,-16 12-11 15,-14 14-20-15,-9 12-7 0,-8 9-20 16,-6 9-109-16</inkml:trace>
  <inkml:trace contextRef="#ctx0" brushRef="#br1" timeOffset="92264.13">21667 13991 189 0,'-19'0'319'0,"5"0"-264"16,3 0 2-16,6 0 1 16,5 2-7-16,2 2-13 15,16-3-22-15,11 3 7 16,8-1 0-16,9-1-1 16,14 2-7-16,4-4-7 0,12 2-2 15,4-1-2-15,15 1 1 16,2 2-2-16,5-1 0 15,5 1-1-15,1-2 0 16,-2 1-1-16,-5-1 0 0,-8-2 0 16,-9 0-3-16,-12 0 2 15,-12 0 1-15,-14 0-1 16,-14-4 0-16,-12 1 3 16,-8-3-4-16,-5 1 6 15,-6-2-5-15,-1 3 5 16,0-1-3-16,0 3-2 15,0-1-3-15,0 3 4 0,0 0-6 16,0 0-3-16,0 0-16 16,0 0-4-16,0 0-1 15,0 0-18-15,0 0-55 16,-1-2 10-16,-9-7-56 0</inkml:trace>
  <inkml:trace contextRef="#ctx0" brushRef="#br1" timeOffset="92455.13">23033 13872 171 0,'-7'-9'419'0,"2"1"-335"0,5 3 17 16,0 5-46-16,7 0-25 15,8 13-19-15,4 8 3 16,4 8 3-16,-4 6-5 16,-2 8-5-16,-8 3-4 15,-9 3-2-15,-4-3-2 16,-23 2-9-16,-14-3-28 0,-11-7-31 15,-11-10-95-15,-10-10-83 16</inkml:trace>
  <inkml:trace contextRef="#ctx0" brushRef="#br1" timeOffset="94789.9">21684 13301 634 0,'-5'-11'96'0,"0"4"-32"0,1 3-7 16,4 4-17-16,0 0-23 15,2 11-16-15,7 8 2 16,-2 5 3-16,6 8-4 16,-5 0 2-16,5 4-4 0,-4 0 0 15,-2-1 0-15,4-5-7 16,-2-5-27-16,0-5-14 16,3-8-69-16,0-5-35 15,2-7-98-15</inkml:trace>
  <inkml:trace contextRef="#ctx0" brushRef="#br1" timeOffset="94939.56">21961 13527 406 0,'7'0'198'0,"-6"0"-113"15,-1 2-15-15,0 9 1 16,0 5-32-16,-1 2-27 16,-5 1-10-16,3 1-1 15,-2-3-9-15,5-2-35 0,0-8-62 16,0-3-62-16,7-4-339 15</inkml:trace>
  <inkml:trace contextRef="#ctx0" brushRef="#br1" timeOffset="95267.15">22283 13339 677 0,'-7'-9'70'15,"-1"5"-19"-15,-4 4-18 0,-2 0-14 16,1 13-11-16,-1 6-7 16,6 6-1-16,1 3 0 15,5 2 1-15,2 1-3 16,2-2 3-16,8-6-2 16,9-6 1-16,1-4 0 15,1-6 0-15,4-7 0 0,-2 0 0 16,1-14 5-16,-3-6-4 15,-6-5 1-15,-10-3-3 16,-3 0 2-16,-2-3-2 16,-12 4-5-16,-5 4-10 0,-3 4-6 15,4 6-14-15,3 8-45 16,8 3-27-16,5 2-101 16</inkml:trace>
  <inkml:trace contextRef="#ctx0" brushRef="#br1" timeOffset="95599.67">22522 13356 657 0,'-3'0'69'15,"1"-2"-17"-15,2-1 0 16,17 2-43-16,6-3 10 15,8 0-11-15,5 1-1 16,5-3 0-16,6-1-1 16,-1 0-4-16,0 2 1 0,-2-3-1 15,-1 2-1-15,-3-4 0 16,-6 3-1-16,-5-2 1 16,-4 4 0-16,-9 0-1 15,-1-1 0-15,-9 2 0 16,-2 1 0-16,-4 2-5 0,0-2-17 15,-7 2-20-15,-4-1-78 16,-3-2-45-16,-3-3-246 16</inkml:trace>
  <inkml:trace contextRef="#ctx0" brushRef="#br1" timeOffset="95795.02">22950 13183 561 0,'0'-1'80'0,"6"1"-13"16,5 0-2-16,4 5-37 15,2 9-3-15,0 7-4 16,-5 4-6-16,-7 4-6 16,-5 3-5-16,-4-4-3 0,-14-2-2 15,-6-2-9-15,-2-8-5 16,-1-3 3-16,2-4-3 16,3-7-24-16,8-2-47 15,9 0-37-15,5-15-133 16</inkml:trace>
  <inkml:trace contextRef="#ctx0" brushRef="#br1" timeOffset="96067.19">23318 13014 668 0,'0'-16'60'0,"0"5"-27"15,-3 7 21-15,-8 4-24 16,0 7-13-16,-1 13-16 15,-1 7 0-15,0 7-4 16,1 3 5-16,3 2-1 0,3-1-3 16,6-4 1-16,0-6 0 15,6-4 2-15,8-8-2 16,6-6 1-16,5-4 1 16,8-6-1-16,1 0-1 15,2-6-20-15,-2-11-17 0,-4-1-59 16,-10-5-50-16,-13-2-281 15</inkml:trace>
  <inkml:trace contextRef="#ctx0" brushRef="#br1" timeOffset="96184.01">23308 13160 555 0,'-6'0'53'0,"10"0"-6"16,18-3 9-16,12-3-35 15,14-3-20-15,9-5-69 16,4-6-175-16</inkml:trace>
  <inkml:trace contextRef="#ctx0" brushRef="#br1" timeOffset="100052.2">18360 14103 610 0,'0'-10'54'0,"13"-1"-3"0,5-2-9 16,9 3-12-16,5-1-15 16,6 4-16-16,2 3 4 15,1 4-2-15,-2 0 0 16,-2 11 1-16,-8 4-3 16,-7 2 8-16,-4 1-9 15,-5-2 3-15,-6 0-2 0,-1-5 3 16,-4-4-1-1,4-5-2-15,1-2 5 0,8 0-1 16,3-11 11-16,5-3-8 16,8-4-4-16,5 0-1 15,-1 4 0-15,3-2 0 0,0 5-2 16,-5 6 1-16,-1 5-2 16,-3 0 1-16,-4 4 3 15,-4 8-5-15,-1 0 2 16,-4-1 1-16,4 0-2 0,-4-2 1 15,0-6-2-15,6-1 2 16,0-2 0-16,2 0 1 16,5-7 2-16,0-4-3 15,1 1 1-15,1-5 0 16,-3 3 0-16,3 5 2 16,-7 1-2-16,1 6 0 0,-6 0 0 15,-2 0-1-15,0 9 1 16,-2 2 0-16,1-1 1 15,0 0-2-15,3-5 2 16,-2-2-2-16,3-3 2 16,-1 0 0-16,3-7-2 15,0-4 2-15,-1-1 3 0,4 0-1 16,-5 3 3-16,0 0 4 16,-1 3-3-16,3 5-2 15,2 1-2-15,-3 0-4 16,7 0 1-16,1 1 1 0,0 3-1 15,-2-2 1-15,-2-2-2 16,-3 0 1-16,-3 0-1 16,-4-7-3-16,-3-2-4 15,-1-2-3-15,-3 2 2 16,-1 2-1-16,-4 2 2 0,-1 1-32 16,-2 2-36-16,2 2-16 15,-2 0-65-15,0 0-200 16</inkml:trace>
  <inkml:trace contextRef="#ctx0" brushRef="#br1" timeOffset="100287.22">20040 13852 396 0,'-4'-2'222'15,"2"0"-203"-15,2 2 5 16,0 0-13-16,9 11 41 0,2 2-7 15,2 1-22-15,-1 3-2 16,1 0 2-16,-3 2-9 16,-1-1 5-16,-4 4-7 15,-3-1-1-15,-2 4 0 16,-5 5-4-16,-16 4-5 0,-21 9-3 16,-21 2-19-16,-27-3-165 15</inkml:trace>
  <inkml:trace contextRef="#ctx0" brushRef="#br1" timeOffset="109767.31">13633 15991 314 0,'-2'-11'174'0,"2"0"-113"16,0-2 12-16,0-2-1 15,0 0-9-15,0 0-32 16,0-3-10-16,-5-2-4 16,-3 4-10-16,-4 5-1 0,-5 4 1 15,-6 5-4-15,-5 2 0 16,-5 11-3-16,1 9 3 15,0 5 0-15,1 4-3 16,11 0 0-16,5-2-4 16,10 0 4-16,5-4-3 15,15-5 0-15,6-9-5 0,8-8 9 16,5-1-1-16,-1-6 2 16,-3-13-5-16,-2-4 0 15,-4 2 4-15,-4-2-1 16,-6 2 3-16,-3 3 5 15,-2 5 8-15,-2 5-1 0,2 8-6 16,-2 0-6-16,2 15-6 16,0 10 3-16,6 11-1 15,-5 6 1-15,1 5 0 16,2 0-2-16,-3-1-7 16,-3-7 1-16,-1-9 0 0,-2-9 5 15,-2-10 3-15,1-7 0 16,-1-4 4-16,1-17 16 15,2-8-9-15,5-10-4 16,1-3 1-16,4-4-3 16,4 1-3-16,1 5-3 15,-1 8-12-15,3 10-19 0,-4 9-39 16,-2 9-93-16,-1 0-69 16</inkml:trace>
  <inkml:trace contextRef="#ctx0" brushRef="#br1" timeOffset="110037.11">13999 16128 570 0,'0'-6'103'16,"0"0"-50"-16,2 3 3 0,5 3-40 16,3 0-8-16,2 10-9 15,-4 5-1-15,-4 7 3 16,-4 2 1-16,0 4-18 15,-7-3 14-15,-6-4 0 16,4-4 5-16,0-5 7 16,4-4 9-16,5-6-12 0,5-2 0 15,17 0 2-15,6-9-3 16,10-4-10-16,7-6-39 16,2-6-80-16,-4-4-49 15,-7-6-215-15</inkml:trace>
  <inkml:trace contextRef="#ctx0" brushRef="#br1" timeOffset="110411.74">14022 15746 528 0,'-65'-23'35'16,"-1"5"-13"-16,5 4 6 0,1 10-2 16,5 4-18-16,5 10-8 15,1 12 0-15,8 13 0 16,2 9 1-16,7 13 1 15,5 13 2-15,5 3-1 16,8 9 0-16,8-4 0 16,6 1 3-16,11-10-5 0,12-6 0 15,13-8-1-15,9-12 2 16,11-8-3-16,6-4-2 16,10-15-15-16,2-11 0 15,3-5-1-15,1-14 10 16,-7-13 11-16,-6-11 1 0,-11-7 3 15,-10-11 26-15,-12-12 8 16,-10-7 2-16,-15-4-11 16,-7-1-12-16,-7 4-11 15,-20 8-4-15,-7 13-2 0,-7 12-4 16,-6 13-7-16,1 12-51 16,2 8-44-16,10 2-159 15</inkml:trace>
  <inkml:trace contextRef="#ctx0" brushRef="#br1" timeOffset="111255.26">14476 16231 589 0,'0'0'39'0,"4"0"-15"15,14 0 8-15,11 0 18 16,7 0-10-16,13 0-22 16,9 0-5-16,14 0-3 0,5-3 0 15,15 1-6-15,5-1-2 16,7-3 1-16,4 1-3 15,3-2-3-15,3 0 7 16,-5-1-3-16,-3 1 1 16,-6 0 2-16,-6-2-1 0,-10 4-3 15,-5-1 1-15,-11 0-2 16,-1 0 4-16,-10-1-3 16,-3 1 0-16,-7 1 1 15,-9 1-1-15,-8 0 0 16,-6-2 0-16,-7 4 1 15,-7-2-1-15,-3 0 0 0,-2 2 1 16,-3 0-1-16,1 0-6 16,-1-1-12-16,1-1-16 15,-1-1-41-15,-2 1-38 16,0-3-47-16</inkml:trace>
  <inkml:trace contextRef="#ctx0" brushRef="#br1" timeOffset="111462.92">16431 15926 664 0,'0'-4'49'0,"0"0"-1"16,3 4-11-16,11 0-21 15,4 12-1-15,3 9-8 16,3 4 3-16,-4 7-3 16,-8 10-5-16,-9-3 1 15,-4 5-3-15,-26-2-3 16,-16-5-14-16,-15-7 6 15,-13-3-24-15,-9-8-33 0,-9-10-29 16,-3-9-72-16</inkml:trace>
  <inkml:trace contextRef="#ctx0" brushRef="#br1" timeOffset="111975.48">14927 15793 535 0,'-8'-14'77'0,"-5"3"-40"0,-1 5 24 16,-1 6-12-16,3 0-30 15,-3 11-14-15,1 9-6 16,1 6 5-16,2 1 2 15,9 3-3-15,2 1 0 0,0-8-1 16,17-2-2-16,6-4 3 16,0-10-5-16,4-7 0 15,6 0 4-15,-6-9 0 16,-4-9 0-16,-5-4 3 16,-5-3 8-16,-10-1 7 0,-3-1-7 15,-9 1-5 1,-11 2-8-16,-1 6-3 0,-6 6-5 15,-1 10-11-15,9 2-18 16,6 6-43-16,13 6-31 16,2 4-101-16</inkml:trace>
  <inkml:trace contextRef="#ctx0" brushRef="#br1" timeOffset="112132.12">15229 15911 613 0,'0'3'166'0,"0"1"-129"15,-2 4-20-15,-5 3 1 16,-4 6-6-16,-1 2-14 16,2 1 1-16,5-5-30 15,5 0-71-15,0-10-51 16,10-5-142-16</inkml:trace>
  <inkml:trace contextRef="#ctx0" brushRef="#br1" timeOffset="112388.87">15567 15654 693 0,'0'-11'56'0,"-10"5"-32"16,-4 6 17-16,-2 0-27 16,-3 10-6-16,-2 5-7 15,3 7 0-15,2 6 1 16,3 1 1-16,6 3-2 0,4 0 0 15,3-1 0-15,2-6 0 16,12 0 0-16,4-7-8 16,4-4-9-16,5-7 4 15,2-6-25-15,-1-1-27 16,-1-1-33-16,-11-13-81 16</inkml:trace>
  <inkml:trace contextRef="#ctx0" brushRef="#br1" timeOffset="112523.29">15418 15823 477 0,'-4'0'131'0,"4"-5"-120"0,23-1 0 15,11 3-9-15,11-2-2 16,8-1-31-16,0-1-39 16,-4 2-85-16</inkml:trace>
  <inkml:trace contextRef="#ctx0" brushRef="#br1" timeOffset="112808.4">15781 15775 597 0,'-5'0'44'15,"3"0"22"-15,2 0 19 16,4 0-51-16,11-2-13 0,5-2-8 16,6 3 2-16,4-3-4 15,9-1-9-15,2 1-1 16,-2 1 1-16,3 0-2 16,-4-2-7-16,-3 2-27 15,-4 1-24-15,-9-3-67 0,-10-2-2 16,-5-1-106-16</inkml:trace>
  <inkml:trace contextRef="#ctx0" brushRef="#br1" timeOffset="113000.9">16123 15655 534 0,'-3'-5'64'0,"-2"2"4"0,5 3 18 16,0 0-42-16,8 0-37 16,5 10-5-16,-1 6 1 15,1 2 3-15,-6 7 0 16,-5 3 1-16,-2 3 1 15,-14-1-4-15,-12-3-2 0,-2-4 0 16,-5-6-6-16,5-5-10 16,7-9-16-16,8-3-32 15,13 0-53-15,5-14-109 16</inkml:trace>
  <inkml:trace contextRef="#ctx0" brushRef="#br1" timeOffset="113270.7">16416 15605 608 0,'1'-12'190'16,"-1"1"-176"-16,0 6 34 0,-1 5-7 15,-8 0-24 1,-1 12-15-16,-2 8-4 16,0 7 1-16,1 7 1 0,5-2-2 15,5 2 0-15,1-6-5 16,8-6-3-16,9-12 3 15,3-6 1-15,3-4 3 0,0-13 3 16,-1-10 3-16,-6-5-1 16,-5-3-4-16,-9 1 1 15,-2-2-15-15,-10 5-21 16,-7 4-40-16,-2-2-40 16,4 4-125-16</inkml:trace>
  <inkml:trace contextRef="#ctx0" brushRef="#br1" timeOffset="114025.7">17150 15918 99 0,'4'-11'481'16,"1"-3"-434"-16,-3-1-5 15,-1 1 24-15,1 1-20 16,-2 3-23-16,0 1-17 0,-2 3 1 15,-8 5-2-15,-6 1-2 16,-2 7-5-16,-2 7 4 16,1 4-2-16,-3 5 0 15,8 1-3-15,1-5-10 16,8-1-4-16,5-5-1 0,0-6 3 16,8-7 9-16,9 0 7 15,4-7 1-15,1-8-1 16,1-1 1-16,1 2-1 15,-2-1 4-15,-3 5 7 16,-3 1 1-16,-3 7-1 0,-3 2-4 16,0 2-8-16,-2 16 5 15,-1 5-4 1,2 5 1-16,-1 7-3 0,-1 4 4 16,0 2-3-16,-2-2 1 15,0-4-1-15,0-8-1 16,-2-6 2-16,-1-8 0 0,1-9-1 15,-1-4 3-15,3-13 26 16,2-6-4-16,3-8-12 16,4-7 1-16,4-2-11 15,3 1-1-15,4 0-4 0,4 10-27 16,-2 6-28-16,-1 8-63 16,-3 8-62-16</inkml:trace>
  <inkml:trace contextRef="#ctx0" brushRef="#br1" timeOffset="114304.13">17510 16143 592 0,'0'-3'114'0,"0"-7"-69"16,10-2 12-16,9 4-34 15,1 3-10-15,0 1-10 16,-1 4-2-16,-5 1-1 0,-7 10-5 15,-7 6-7-15,0-1-1 16,-11 1 8-16,-2 3 6 16,1-3 2-16,5-4 11 15,4-1-3-15,3-4 1 0,6-1-7 16,16-2 0-16,1-2-1 16,9-3-3-16,3 0-22 15,-3-6-47-15,-1-11-108 16,-8-7-104-16</inkml:trace>
  <inkml:trace contextRef="#ctx0" brushRef="#br1" timeOffset="114674.22">17450 15702 477 0,'-42'-18'15'15,"0"4"-12"-15,-3 6 21 16,0 5 15-16,0 3-18 15,-3 7-6-15,1 14 11 16,2 10 5-16,7 10-8 16,8 12-8-16,8 11 0 15,10 11-3-15,8 7-5 0,4 3-4 16,16-5-3-16,9-5 0 16,9-10-2-16,9-9 4 15,6-13-4-15,7-17-9 16,3-8-7-16,4-15 9 15,2-3 8-15,3-19 0 0,1-9 2 16,-3-15 1-16,-2-13 6 16,-9-9 16-16,-8-6 5 15,-13-5-13-15,-13 0-4 16,-18 6-3-16,-6 12-5 16,-25 5-5-16,-13 16-4 15,-6 12-19-15,-7 7-58 0,3 11-69 16</inkml:trace>
  <inkml:trace contextRef="#ctx0" brushRef="#br1" timeOffset="115594.69">20578 15955 561 0,'-2'-14'38'16,"0"-2"-2"-16,-1 2 27 15,1 1-8-15,2-1-26 16,-5 3-18-16,2 2 0 16,-9 2 1-16,0 5-6 15,-8 2-7-15,-3 2 1 0,-4 13 0 16,-2 4-1-16,2 4 1 15,5 0-1-15,7-1 0 16,5-3 2-16,8-3-3 16,2-5-2-16,10-8 0 15,9-3 3-15,5 0 2 16,3-7-2-16,3-5 3 16,1 1 0-16,-4 1 0 0,-2-2-1 15,-6 10 1-15,-2 2 2 16,-3 0-3-16,-3 8 0 15,-2 10-1-15,0 7 2 16,-4 4-2-16,-2 6 0 0,2 2 1 16,-5 0-2-16,0-7 1 15,2-5 0-15,-1-8 0 16,1-7 0-16,3-10 2 16,2-3-6-16,4-14 29 15,5-7-9-15,1-2-1 0,4-7-6 16,-3-2-6-16,3 4-5 15,-1 6-25-15,2 2-41 16,0 11-125-16,-3 2-126 16</inkml:trace>
  <inkml:trace contextRef="#ctx0" brushRef="#br1" timeOffset="115966.61">20943 16144 721 0,'-4'-14'59'0,"4"-3"-16"16,0 4 0-16,17 0-21 15,0 4-18-15,3 4-5 16,-1 5 2-16,-2 0-1 0,-8 3-15 16,-6 10-19-16,-3 4 10 15,-3 3-11-15,-10 2 15 16,2 2 18-16,1-4 2 15,4 1 2-15,5 0 6 16,1 0 2-16,5-1-4 16,7-1-6-16,3-3 5 0,-3-4-3 15,0-1 0 1,-9 0 0-16,-3-6 1 0,-11 1 0 16,-10-5 2-16,-8 3-4 15,-5-4-2-15,-2 0-3 16,6 0-4-16,3-2-18 0,8-9-19 15,11-5-25-15,8-5-29 16,3-8-136-16</inkml:trace>
  <inkml:trace contextRef="#ctx0" brushRef="#br1" timeOffset="116312.25">21011 15819 11 0,'-41'-37'525'0,"-15"7"-476"16,-7 5 4-16,-7 7 9 15,-7 9-18-15,-2 9-15 16,5 9-6-16,4 16-6 16,7 14-3-16,15 17-7 15,8 11-3-15,19 15-4 16,10 9 0-16,11 2 0 0,13 3 0 16,13-7-1-16,11-9-7 15,4-10-9-15,6-16 1 16,3-13 7-16,4-16-8 0,0-13-3 15,5-12 18-15,6-7 4 16,4-21 5-16,3-12 5 16,4-10-1-16,2-12-2 15,-3-13-2-15,-7-5 11 16,-11-6-9-16,-16 3-7 0,-17 2-2 16,-22 13-3-16,-9 10-11 15,-27 13-19-15,-14 9-43 16,-6 10-41-16,5 2-275 15</inkml:trace>
  <inkml:trace contextRef="#ctx0" brushRef="#br1" timeOffset="117033.98">24026 15761 414 0,'-9'-20'205'15,"-6"2"-185"-15,-2 4 18 16,-2 5 12-16,-5 3-26 16,-1 6-22-16,-6 0-2 15,2 11 0-15,4 3-2 0,3 4 1 16,7 0 0-16,5-1-1 16,10 0 0-16,0-2 0 15,11-7 3-15,10-2 0 16,4-5 3-16,6-1-1 15,1-3 1-15,1-8-1 0,-5-1 2 16,-2 1 11-16,-5 2 3 16,-8 2-7-16,-4 5 5 15,-2 2-5-15,-1 4-9 16,-6 15-5-16,1 12 3 16,-1 8-1-16,0 9 3 0,0 6-2 15,0-1-1-15,0-5 1 16,0-8-3-16,2-12 3 15,8-13-2-15,4-15 6 16,1-3 7-16,4-15 11 16,4-10-10-16,0-2-5 15,2-4-6-15,-1 2 1 0,-4 3-8 16,-1 4-29-16,-2 7-32 16,-5 6-110-16,-3 9-105 15</inkml:trace>
  <inkml:trace contextRef="#ctx0" brushRef="#br1" timeOffset="117409">24283 16080 660 0,'0'-16'78'0,"7"-2"-55"15,10 2 25-15,9 4-26 16,-1 2-13-16,4 6-8 15,-6 1 2-15,-2 3-2 16,-8 3-3-16,-13 5-2 16,-1 6 3-16,-18 1-4 0,-1 0 3 15,-6 4 2-15,3-3 2 16,8-1-2-16,4 2 0 16,8-2 1-16,3 3-2 15,7-2 0-15,9 0 0 16,3 2 1-16,2-1-6 0,-3-2-7 15,-8-2 4 1,-4-1 2-16,-6-2 3 16,-14 0 0-16,-12-5 6 0,-1 1-2 15,-1-5 3-15,-3-1-2 16,2 0-5-16,7 0-25 16,8-11-49-16,8-6-37 0,6-8-174 15</inkml:trace>
  <inkml:trace contextRef="#ctx0" brushRef="#br1" timeOffset="117801.31">24317 15579 552 0,'-51'-36'46'0,"-4"4"-31"15,-6 9 26-15,-4 10 20 16,2 11-27-16,-1 6-24 0,3 23-4 15,5 10 4-15,10 15-3 16,5 12-3-16,14 15-2 16,6 7-2-16,14 6 0 15,7 2-1-15,4 0 1 16,15-8-6-16,10-11-7 0,8-12 7 16,0-14 4-16,8-11-4 15,7-13-1-15,4-11 4 16,7-8 6-16,5-6-3 15,3-7 1-15,5-14 2 16,2-12 3-16,4-13 1 0,-1-13 0 16,-6-11 4-16,-7-12-1 15,-16-2-8-15,-16-3 0 16,-21 4-1-16,-25 9-4 16,-38 6-6-16,-24 13-17 15,-27 9-35-15,-23 12-35 0,-10 11-95 16</inkml:trace>
  <inkml:trace contextRef="#ctx0" brushRef="#br1" timeOffset="118452.03">21408 16091 416 0,'-14'0'106'15,"7"0"-65"-15,7 0 32 0,1 0-10 16,20 0-36-16,13 0 11 16,15 2 0-16,11-1-15 15,13 1-23-15,10 2 4 16,5-4 0-16,5 0-3 15,6 0 0-15,1 0-1 0,5-4 1 16,-1-5 1-16,-2 0-2 16,1 0 3-16,-5-2 0 15,-3 3-2-15,-5-3 3 16,0 2-3-16,-2 1 2 16,-8-2-2-16,0 3 0 0,-12 2 2 15,-5 1-3-15,-6 1 0 16,-11-1 0-16,-9 1-3 15,-8 0 3-15,-7 0 0 16,-7 1 1-16,-6 0-1 16,-2 1 2-16,-3 1-1 15,0-2 0-15,-1 2-1 0,1 0 0 16,1 0 0-16,0 0-1 16,1 0-4-16,0 0-5 15,-3 0 1-15,-3-1-22 16,0-2-52-16,0-2-8 0,-11-3-29 15,-3 0-108-15</inkml:trace>
  <inkml:trace contextRef="#ctx0" brushRef="#br1" timeOffset="118635.86">23433 15880 213 0,'-3'-8'207'0,"1"-2"-131"16,2 3-17-16,0 6 8 0,4 1-12 16,9 0-29-16,4 5-14 15,5 8 16-15,1 2-4 16,-2 7-6-16,-4-1 1 15,-8 4-8-15,-9 0-7 16,-17 0 0-16,-20 3-4 16,-13-1-27-16,-14-3-48 15,-9-3-8-15,-10-7 9 0,-4-5-9 16,-6-7-55-16</inkml:trace>
  <inkml:trace contextRef="#ctx0" brushRef="#br1" timeOffset="119038.08">21884 15631 566 0,'-11'-17'67'0,"2"3"-4"15,2 5 35-15,2 4-46 0,5 3-11 16,0 2-19-16,0 3-19 15,1 12-3-15,6 5 3 16,4 5 3-16,2 5-2 16,1 2 0-16,1-2-5 15,-5 4 3-15,1-2-7 0,-2-3-24 16,2-4-34-16,-3-8-53 16,4-6-54-16,2-7-166 15</inkml:trace>
  <inkml:trace contextRef="#ctx0" brushRef="#br1" timeOffset="119186.34">22193 15841 436 0,'7'0'235'0,"-6"0"-160"15,3 0-29-15,-4 3-11 16,0 7-9-16,0 2-21 16,0 0-3-16,-4 3-3 15,1-1-27-15,0-5-38 0,1-3-89 16,2-6-106-16</inkml:trace>
  <inkml:trace contextRef="#ctx0" brushRef="#br1" timeOffset="119482.1">22437 15607 685 0,'0'-10'89'0,"-11"2"-70"16,-3 5 2-16,-1 3 5 15,-1 3-19-15,0 13-7 16,2 4-2-16,5 5 0 0,1 4 2 16,8-1-2-16,0-1-1 15,10-4-4-15,4-5 1 16,6-7 2-16,2-10 2 16,0-1 2-16,0-5 1 0,-2-11 2 15,-6-1 0-15,-7-7-1 16,-5 1-3-16,-2 2-4 15,-5 1-4-15,-6 4-20 16,-2 3-38-16,1 4-6 16,7 8-19-16,3 1-113 0</inkml:trace>
  <inkml:trace contextRef="#ctx0" brushRef="#br1" timeOffset="119752.89">22688 15649 305 0,'0'-2'447'16,"2"-8"-407"-16,3 5-4 15,10 0 6-15,6-2-24 16,8 1-13-16,7 1 0 0,7 0-1 16,0-2-3-16,1 1 1 15,-3 1-3-15,-6 0 3 16,-2-4-1-16,-6-1-1 15,-5 5-1-15,-10-2-7 16,-5 0-8-16,-4 0-10 16,-3 3-9-16,0 1-52 0,-7-1-39 15,0 1-34-15,-1-1-104 16</inkml:trace>
  <inkml:trace contextRef="#ctx0" brushRef="#br1" timeOffset="119946.01">23065 15475 273 0,'0'-5'255'0,"0"0"-197"15,0-1 33-15,0 4-11 0,5 2-37 16,5 2-33-16,0 11-3 16,1 1 3-16,2 7-1 15,-4 1 1-15,-2 3-6 16,-6-2-2-16,-1 0-1 0,-10-3-2 16,-12-3-7-16,-3-2-8 15,-4-6-36-15,3-4-17 16,2-5-11-16,8 0-57 15,12-7-211-15</inkml:trace>
  <inkml:trace contextRef="#ctx0" brushRef="#br1" timeOffset="120203.75">23410 15331 721 0,'0'-13'38'0,"-2"4"-1"0,-10 9 0 15,-3 0-25-15,-4 11-10 16,-1 10 0-16,-2 6-4 16,-1 7 4-16,3 2-1 15,8 1-1-15,4-3 0 16,6-6-2-16,2-3 2 0,10-6-2 16,9-7 6-16,8-5-5 15,4-3 4-15,3-4-7 16,1 0-14-16,-4-11-26 15,-9-5-65-15,-12-6-94 16</inkml:trace>
  <inkml:trace contextRef="#ctx0" brushRef="#br1" timeOffset="120320.76">23323 15449 430 0,'0'0'133'0,"8"-2"-131"15,18 0-6-15,11 0-4 0,11-7-86 16</inkml:trace>
  <inkml:trace contextRef="#ctx0" brushRef="#br1" timeOffset="124681.43">22161 9539 53 0,'0'-2'487'0,"0"-2"-412"16,0 3-14-16,0-1-3 15,0 0-16-15,6 0-18 16,10-2-16-16,13-2-3 15,9-2 16-15,14-2 4 0,11-2-11 16,7-3-6-16,5 2-5 16,6-1-1-16,1 0-1 15,1-2 1-15,-1 2-4 16,-6 0 1-16,-8 0-19 0,-12 3-12 16,-14 0-3-16,-18 1-58 15,-16 4-14-15,-9 1-32 16,-25 1-143-16</inkml:trace>
  <inkml:trace contextRef="#ctx0" brushRef="#br1" timeOffset="124930.1">22273 9553 575 0,'-27'13'44'0,"20"-10"-17"15,10-1 10-15,31-2 13 16,19-2-10-16,15-9-21 0,17-4-10 15,10-3 4-15,11-4-10 16,0 1 6-16,2 0-4 16,-4-1-3-16,-6 1-1 15,-13 3-1-15,-8 0 2 16,-10 4-3-16,-16-1 1 0,-11 5-6 16,-14 1-4-16,-7 6 0 15,-10 1-46-15,-9-1-83 16,-2 3-139-16</inkml:trace>
  <inkml:trace contextRef="#ctx0" brushRef="#br1" timeOffset="128313.17">17969 16255 576 0,'-7'-13'146'0,"7"-4"-107"15,3-3-4-15,21-1-9 0,8 6-8 16,5 2-11-16,11 7-5 15,0 4 2-15,-1 2-3 16,-2 10 3-16,-4 8-6 16,-5 4 4-16,-7 2-4 15,-2-4 1-15,-6 1 0 0,-3-6-3 16,-3-3 4-16,2-7-1 16,1-5 1-16,8 0 1 15,0-11 0-15,7-4 0 16,3 1 1-16,5-3-2 15,-4 5 0-15,2 3 0 16,-5 5-1-16,-2 4 2 16,-3 2-3-16,0 13 1 0,-3 0-1 15,1 5-6-15,-4-2-8 16,4-1-3-16,1-7 7 16,0-3 3-16,6-5 0 0,-1-2 0 15,6-4 3-15,-2-9 5 16,0-2 1-16,1-5 1 15,-6 1 0-15,-3 2-1 16,-4 5 5-16,-4 5 0 16,-6 5-2-16,0 2-2 0,-2 7 0 15,3 7 1-15,2 0-2 16,0 3 1-16,5-3-2 16,3-3 0-16,4-4-1 15,1-7 2-15,1 0-2 16,-1-2 2-16,-1-10 1 0,-6 1 2 15,-2 0 8-15,-3 1 8 16,1 0-1-16,-6 5-2 16,2 2-8-16,2 1 0 15,2 2-8-15,2 0 1 16,2 0-1-16,0 0 2 0,1 3-3 16,-1-3-3-16,-5 0-9 15,4 0-16-15,-4 0-22 16,-6-8-63-16,1-5-39 15</inkml:trace>
  <inkml:trace contextRef="#ctx0" brushRef="#br1" timeOffset="128520.09">19877 16068 600 0,'-5'0'52'0,"5"0"-33"16,5 5 22-16,10 6 10 0,4 5-20 15,5 2-11 1,5 2-9-16,-2 4 2 0,-2 2 0 16,-8 3-1-16,-10-1-4 15,-9 3-2-15,-29 3-6 16,-24 3 0-16,-30 3-28 0,-34-3-175 16</inkml:trace>
  <inkml:trace contextRef="#ctx0" brushRef="#br1" timeOffset="130963.63">13957 17362 268 0,'0'-4'283'15,"0"-6"-252"-15,0-2 12 16,0-1 21-16,-2-2-6 15,-1-3-32-15,-4 0-9 16,0-2-7-16,-6 4-1 16,1 2-4-16,-8 3-1 0,-4 4 3 15,1 7-5-15,-4 0 1 16,2 8-2-16,0 9 0 16,6 2-1-16,4 3 0 15,8-1 0-15,7 0-1 16,0-3 0-16,10-4-1 15,7-3 2-15,2-4 0 16,3-7 1-16,-2 0-3 0,-1-3 1 16,-2-8 0-16,-5 0 1 15,-1 3 3-15,-7 1 1 16,1 1 8-16,-3 2 2 0,-2 4-1 16,1 0-5-16,1 7-8 15,0 11-1-15,3 9 1 16,1 9 0-16,1 1 1 15,2 6-2-15,1-3 1 16,2 2 0-16,-2-6 0 16,-1-10-1-16,-1-2-2 0,-3-12 2 15,0-6 2-15,-1-6 0 16,1-4 4-16,0-12 3 16,1-6 0-16,3-4-4 15,-2-3-3-15,2 2-1 16,0 4-1-16,2 5-13 15,-1 7-24-15,2 5-43 0,0 2-91 16,1 4-146-16</inkml:trace>
  <inkml:trace contextRef="#ctx0" brushRef="#br1" timeOffset="131441.71">14207 17619 574 0,'-7'-7'59'16,"2"-4"1"-1,3 1 27-15,2-1-42 0,3-2-39 16,6 5 0-16,4 0 0 16,-1 3-1-16,1 3-4 15,-4 2 0-15,-2 0-2 0,-5 11-4 16,-2 4-2-16,0 3 9 16,-7 0-4-16,-4 2 2 15,2-2 1-15,2-4 0 16,7 1-1-16,0-3 0 15,5-1 0-15,12 1-4 0,0-1 4 16,3 0 0-16,-2 0-1 16,-4-3 1-16,-8 1-3 15,-6 0-6-15,-6 0-5 16,-14 0 13-16,-2-4 1 16,-5-1 1-16,1-4 1 15,3 0 0-15,9-2-22 0,7-12-46 16,7-8-64-1,0-4-229-15</inkml:trace>
  <inkml:trace contextRef="#ctx0" brushRef="#br1" timeOffset="131981.31">14040 17055 235 0,'-49'-20'248'0,"1"3"-199"15,-4 3-7-15,2 7 13 16,3 7 0-16,3 5-28 0,2 18-19 15,8 13 1-15,3 7 2 16,9 12 2-16,7 8 0 16,8 7-2-16,7 2-4 15,0 6-2-15,12-1 3 0,8-2-5 16,5-3 2-16,3-3-3 16,7-10 1-16,3-5-4 15,4-9 4-15,4-5-3 16,5-8 1-16,5-9-2 15,2-5 1-15,1-5 3 0,0-8-5 16,-1-5-1-16,-1 0-5 16,-7-13-4-16,-3-6 0 15,-6-6 6-15,-7-11 6 16,-7-5 2-16,-7-11 3 16,-9-8 6-16,-6-6-4 15,-5-10-2-15,-12-5-2 16,-10 0-1-16,-10 7-4 0,-9 4-2 15,-6 10-1-15,0 13-2 16,0 14-19-16,3 11-20 16,6 9-26-16,8 5-60 0</inkml:trace>
  <inkml:trace contextRef="#ctx0" brushRef="#br1" timeOffset="132537.07">14164 17655 374 0,'-12'0'77'16,"4"0"-31"-16,1-7 32 15,5 0-15-15,2-1-24 16,0 1-8-16,5 1-7 0,5 3-2 15,2 3-9-15,2 0-2 16,1 0 4-16,-3 11-2 16,-2 5-8-16,-5 4-3 15,-3 8 2-15,-2 4-1 16,-5 2-1-16,-12 4 1 0,0-4-3 16,-4-4 1-1,1-5 2-15,3-4 4 0,2-5 12 16,5-8-3-16,6-3 4 15,1-2-8-15,3-1-5 16,0-2-4-16,0 0 1 0,8 0 0 16,6 0 1-16,6 0-3 15,4-2 0-15,7-3-1 16,6-6-1-16,10-5-7 16,6-7-46-16,5-12-113 15,6-10-362-15</inkml:trace>
  <inkml:trace contextRef="#ctx0" brushRef="#br1" timeOffset="133306.76">14700 17683 532 0,'-7'0'79'0,"2"0"-41"16,5 0 33-16,0 0-18 16,12 0-34-16,7 0-3 15,10 0 1-15,6 0 1 16,16 0 1-16,3 2-11 16,11-2-3-16,6 0-1 15,9 0-2-15,0 0-1 0,4 0 1 16,-1-2-1-16,-1-3 0 15,-2-3 1-15,-4 2-2 16,-1-2 1-16,0 1-1 16,-4-1 2-16,2 3-2 15,-5-3 1-15,0 3-2 0,-7-1 1 16,-2 1-3-16,-7-2 2 16,-4 0 1-16,-4 1-1 15,-8 1 0-15,-4-2-1 16,-5 0 1-16,-5 1 1 15,-3 1 0-15,-2 1 1 0,-3-1-2 16,-3 0 3-16,-1 3-4 16,1-2 4-16,-1 0-3 15,-3 3 0-15,1 0 1 16,-1 1 1-16,1-2-9 16,-1 0-9-16,-2 0-6 0,-1 2-11 15,-2-6-35-15,-2 1-46 16,0-2-77-16</inkml:trace>
  <inkml:trace contextRef="#ctx0" brushRef="#br1" timeOffset="133515.04">16446 17370 592 0,'-14'-3'61'0,"3"3"-25"16,4 0 36-16,7 13-22 15,0 7-36-15,2 4-4 16,9 10 10-16,-1-1-5 15,-3 2-7-15,-5 1-3 0,-2-2-2 16,-19-2-3-16,-11-4 0 16,-14-3-8-16,-10-5-22 15,-9-5-7-15,-9-8-62 16,-3-7-29-16,-7-4-156 0</inkml:trace>
  <inkml:trace contextRef="#ctx0" brushRef="#br1" timeOffset="133998.22">14827 17220 579 0,'-15'-12'33'15,"-5"-1"-5"-15,1 9 28 16,-1 4-2-16,2 0-26 15,0 14-19-15,4 6-2 16,4 7 7-16,5 8-12 0,5 1 4 16,0 2-2-16,9-1-2 15,8-6-1-15,-2-8 1 16,7-11-2-16,0-7 1 16,2-5 1-16,-5-8 1 15,1-13 1-15,-5-8 2 16,-5-2 4-16,-6-5 0 0,-4 3-3 15,-4-1-5-15,-11 7-1 16,-7 4-8-16,1 7-14 16,3 7-8-16,4 9-54 15,5 0-39-15,9 6-50 16</inkml:trace>
  <inkml:trace contextRef="#ctx0" brushRef="#br1" timeOffset="134170.49">15055 17354 650 0,'0'12'76'0,"0"1"-46"0,0 2 22 15,-6 3-22-15,1 2-23 16,-3 2-6-16,3-9-2 16,3 4-21-16,2-10-57 15,2-6-36-15,10-1-38 16</inkml:trace>
  <inkml:trace contextRef="#ctx0" brushRef="#br1" timeOffset="134439.97">15308 17095 444 0,'7'-13'231'0,"-6"4"-176"15,-1 3-9-15,0 6-3 16,-10 0-20-16,-2 8-22 15,-5 8-3-15,3 6 2 16,-1 5 0-16,3 1 1 0,3-1 1 16,8 1 1-16,1 1-2 15,1-4 1-15,13-4-2 16,7-2 1-16,1-2-1 16,7-5 0-16,1-4-3 15,-3-3-11-15,2-5-10 0,-7 0-59 16,-8-9-59-16,-10-7-189 15</inkml:trace>
  <inkml:trace contextRef="#ctx0" brushRef="#br1" timeOffset="134576.04">15226 17266 451 0,'-5'0'153'16,"5"0"-141"-16,19 0-10 15,9-4 3-15,8 0-3 16,11-2-2-16,0 2-20 15,1-3-15-15,-7-2-86 0</inkml:trace>
  <inkml:trace contextRef="#ctx0" brushRef="#br1" timeOffset="134818.81">15617 17211 552 0,'-2'1'53'0,"2"-1"-27"15,0 0 43-15,13 0-16 16,4 0-21-16,7 0-22 16,6 0 4-16,3-1-2 0,1-2-4 15,0-3-4-15,-2 2-2 16,-3-1-3-16,-2-1 2 16,-4 1-2-16,-3 2-18 15,-4-3-10-15,-5 0-37 16,-6-2-38-16,-2-1-43 15,-3-1-200-15</inkml:trace>
  <inkml:trace contextRef="#ctx0" brushRef="#br1" timeOffset="135017.64">15956 17088 463 0,'0'-2'54'16,"0"0"-2"-16,0 2 0 16,2 0-11-16,6 7-1 0,-1 6-2 15,5 3 0-15,-1 4-17 16,-2 5 7-16,-6 0-10 15,-3-1-9-15,0 2-5 16,-8-7-3-16,-7-1 1 16,-4-5-3-16,0-5-7 0,3-2-12 15,3-6-12-15,8 0-51 16,5-6-29-16,5-12-88 16</inkml:trace>
  <inkml:trace contextRef="#ctx0" brushRef="#br1" timeOffset="135297.16">16163 17043 665 0,'0'-13'61'15,"0"3"-18"-15,0 7 10 16,0 3-6-16,-4 0-28 16,-1 6-19-16,-1 14 0 0,1 4 0 15,3 4 0-15,2 0 0 16,0-3 0-16,13 0 1 15,1-7-1-15,4-5 0 16,1-6 2-16,0-6-2 0,-2-1 0 16,-2-8 2-16,-5-10 1 15,-3-6-3-15,-7-6 1 16,-8-2-7-16,-10 0-14 16,-7 0-25-16,-6 5-63 15,1 4-34-15,5 2-185 16</inkml:trace>
  <inkml:trace contextRef="#ctx0" brushRef="#br1" timeOffset="136550.4">17161 17458 421 0,'3'-12'61'0,"3"0"-12"16,0-5 24-16,1 2-13 15,-6-3-21-15,-1-4-10 0,0 2 3 16,-3 5-19-16,-11 2-7 16,-1 4 1-16,-3 8-1 15,-3 1-6-15,1 7-1 16,2 9 1-16,0 7-1 16,6 0 1-16,4 2-1 0,6-3 0 15,2-1-2-15,2-3 0 16,9-8 1-16,3-5 0 15,1-5 2-15,2 0 1 16,5-7-1-16,0-2 1 16,1-7-1-16,-3 4 1 15,-4 1 3-15,-2 6-1 0,-5 5-3 16,-1 0 2-16,-5 16-2 16,1 6 1-16,-1 2-1 15,-1 8 1-15,3 2-1 16,-1 0 0-16,1-4 0 15,-2-3 0-15,2-5 0 0,-2-10-1 16,3-9 1-16,-1-3 2 16,5-4 4-16,2-13 11 15,0-4-12-15,1-8 0 16,3 0-2-16,-1 0-3 0,-2 0-8 16,0 9-24-16,-4 1-56 15,-2 7-45-15,-3 5-188 16</inkml:trace>
  <inkml:trace contextRef="#ctx0" brushRef="#br1" timeOffset="137012.31">17534 17561 409 0,'0'0'102'0,"0"-8"-66"16,0-1 40-16,0 1 5 16,5-2-26-16,0 3-31 0,2 0-12 15,1 3 8-15,0-1-6 16,1 5-11-16,-4 0-3 15,-3 6-1-15,-2 8-5 16,0 5 0-16,-10 3 5 16,-2 2 3-16,0 2 3 15,2-4-5-15,3-3 0 0,7-5-4 16,0 0 4-16,2-3-1 16,11-2 0-16,3 0 2 15,-3-2-1-15,-1-2-2 16,-8 1-5-16,-4 1 2 0,-9 2-11 15,-15 0 14-15,-3-1 1 16,1-1 2-16,-1-1 3 16,7-1-4-16,8-5 0 15,7 0-15-15,5-5-54 16,10-11-32-16,4-9-126 0</inkml:trace>
  <inkml:trace contextRef="#ctx0" brushRef="#br1" timeOffset="138104.07">17563 17193 340 0,'-16'-14'39'0,"-2"2"20"16,-3-5-12-16,-8 1-10 0,-3 0-7 15,-2 3-5-15,-5 3 5 16,-2 5-10-16,0 5-3 16,-4 0 5-16,2 10-4 15,0 12-3-15,2 6-4 16,7 8 2-16,5 7-2 15,7 7 0-15,8 5-6 0,7 7 1 16,4 1-1 0,3-2-2-16,5 0-2 0,5-1 1 15,9-5-1-15,-2-5 0 16,5-4-1-16,3-3 2 16,4-2-2-16,3-9 0 0,4-3 1 15,2-6 0-15,4-5 0 16,5-9-1-16,2-8 0 15,1-1-2-15,1-3 2 16,-2-13-1-16,0-4 1 16,0-3 1-16,-4-8-1 0,-6-4-1 15,-3-5 2-15,-1-6 0 16,-7-2-3-16,-3-8 3 16,-7 2-1-16,-6-9-1 15,-4 0 2-15,-8-3-2 16,-15 4-2-16,-15 8-3 0,-15 5-4 15,-12 13-7-15,-11 15-15 16,-10 10-4-16,3 10-28 16,-3 1-114-16</inkml:trace>
  <inkml:trace contextRef="#ctx0" brushRef="#br1" timeOffset="145762.21">18163 17095 540 0,'-61'-37'31'0,"-12"-4"-24"16,-8 1-6-16,-14 1 0 16,-14-1-1-16,-11 3 1 0,-13 1-1 15,-18 2-2-15,-15 6 2 16,-12 3 0-16,-14 6 0 15,-15 2 1-15,-5 10 0 16,-10 6-1-16,-4 1 0 16,-8 15 3-16,-3 12 0 0,0 11 2 15,3 12-3-15,12 7 0 16,10 10-2-16,17 5 6 16,18 1 9-16,21 4 1 15,21 0-5-15,24-2-5 16,23-1 0-16,25-1-2 0,26-1-2 15,22-5 0-15,15-1-1 16,30 1-3-16,28-5 3 16,20-2-2-16,22-1 3 15,22-5-2-15,21-4 2 16,21-13-1-16,16-3 1 16,20-11-3-16,19-6 1 0,15-11-4 15,12-6 8-15,13 0-4 16,8-10 1-16,6-6 1 15,1-4-1-15,-8-3 0 16,-3-4 0-16,-15 0 0 0,-14-5-3 16,-17-3 2-16,-20-5 1 15,-19-4-2-15,-24-5 1 16,-24-4 2-16,-28 0-3 16,-28-8-2-16,-30 0 8 15,-27-5-2-15,-19 2 2 0,-36-2-2 16,-25 4 5-16,-21 5-2 15,-21 9-4-15,-12 9-3 16,-8 16 0-16,4 4 0 16,9 11-6-16,19 8 0 15,22 1-25-15,28 13-29 16,31 1-57-16,17-1-148 16</inkml:trace>
  <inkml:trace contextRef="#ctx0" brushRef="#br1" timeOffset="146009.31">18652 17065 700 0,'0'-4'21'16,"0"4"-13"-16,12 9-15 15,11 16 18-15,13 10 15 0,15 14-16 16,12 12-6-16,6 3-4 15,6 2 0-15,0 4 3 16,-2-12-14-16,-10-8-20 16,-9-17-2-16,-13-13-23 15,-9-18-15-15,-12-7-26 16,-13-27-152-16</inkml:trace>
  <inkml:trace contextRef="#ctx0" brushRef="#br1" timeOffset="146183.18">19145 17063 658 0,'-27'9'24'0,"-1"12"-5"16,-1 13-1-16,-5 11 39 15,-4 12-19-15,-2 11-18 16,-1 5-19-16,-2 15 2 16,-4 3 0-16,3 4-4 15,4-1-3-15,0-9-58 0,3-16-89 16,1-19-204-16</inkml:trace>
  <inkml:trace contextRef="#ctx0" brushRef="#br1" timeOffset="150390.46">12915 14025 452 0,'5'0'89'16,"-5"-2"-80"-16,0 0 22 15,0 1 6-15,0 1 5 16,0 0-25-16,-11 0-16 0,-5 0 6 16,-11-2-2-16,-9 2 0 15,-9-4 0-15,-8 3-2 16,-11-3 2-16,1 0-1 15,2 1 3-15,4 1 6 16,8 0 3-16,10 2-5 0,14 0-9 16,10 0-2-16,13 5-5 15,7 3-38-15,19 2-18 16,10-4-30-16,10 1-107 16</inkml:trace>
  <inkml:trace contextRef="#ctx0" brushRef="#br1" timeOffset="150604.81">12930 14107 378 0,'9'2'100'0,"-9"-2"-92"15,0 0 46-15,-14 0 19 0,-6 0-7 16,-9 0-41-16,-6 0-11 16,-6 0 8-16,-5 0-7 15,-4-4-9-15,0 2-3 16,-3 1 1-16,9 1-4 15,-1 0-3-15,7 0-9 0,9 0-39 16,8 0-36-16,12-6-39 16,5-1-184-16</inkml:trace>
  <inkml:trace contextRef="#ctx0" brushRef="#br1" timeOffset="150839.34">12548 13859 546 0,'0'-11'42'15,"0"3"16"-15,-11 8-2 16,-6 0-20-16,-11 7-29 16,-6 12-6-16,-9 8 0 15,-7 5-2-15,1 4 2 0,0 1-1 16,7-3 2-16,8-3 5 16,10-5 11-16,12-2 4 15,12-1-14-15,7 2 6 16,23 1-2-16,19 6-6 15,12 6-4-15,11 3 0 16,1 0-31-16,1-4-134 0</inkml:trace>
  <inkml:trace contextRef="#ctx0" brushRef="#br1" timeOffset="151584.04">4279 14079 567 0,'0'-8'103'16,"-7"3"-60"-16,-2 5 9 16,-4 5-24-16,-1 13-12 15,-4 12 0-15,-2 10-2 0,-3 12-4 16,-1 6-1-16,1 5-8 16,1-2 0-16,6-6-2 15,6-10-12-15,2-13-10 16,4-15 8-16,4-9-41 15,0-8-43-15,12-18 18 16,-2-13-103-16</inkml:trace>
  <inkml:trace contextRef="#ctx0" brushRef="#br1" timeOffset="151783.43">4218 14129 350 0,'10'-29'150'0,"-2"9"-71"15,1 8-6-15,-1 8-5 0,6 4-24 16,1 11-26-16,4 7-5 15,4 10-4-15,3 8-3 16,1 5 0-16,2 4-2 16,0 3-3-16,0 0 0 15,-4-4-1-15,-3-2 0 0,-3-5-8 16,-8-6-18-16,-9-10-59 16,-2-9-39-16,-15-10-117 15</inkml:trace>
  <inkml:trace contextRef="#ctx0" brushRef="#br1" timeOffset="151947.01">4109 14391 632 0,'0'-13'44'16,"14"-1"-31"-16,14 0-7 16,15 1 8-16,11 1 3 0,5 3-15 15,6 4-2 1,-2 3-12-16,-2 2-60 0,-7 0-44 15,-8 0-170-15</inkml:trace>
  <inkml:trace contextRef="#ctx0" brushRef="#br1" timeOffset="152263.25">4696 14387 553 0,'-12'-12'94'0,"9"-2"-46"15,3-1 32-15,9 5-51 0,12 0-22 16,5 3-5-16,1 6-1 16,0 1 0-16,-6 7 0 15,-8 11-2-15,-10 8 6 16,-6 6-14-16,-17 4-6 16,-9 0-1-16,-3-4 7 15,-2-4 8-15,5-3 4 16,5-7 17-16,10-5 4 0,7-6-8 15,7-3-9-15,11-4 2 16,18 0 1-16,13-4-6 16,9-6-3-16,8-1-5 0,4-4-35 15,0 1-40-15,-7 0-101 16,-10 0-224-16</inkml:trace>
  <inkml:trace contextRef="#ctx0" brushRef="#br1" timeOffset="152636.79">5100 14448 161 0,'-2'-12'364'16,"0"-5"-318"-16,2-4 18 0,0 1 18 16,0 0-17-1,7-1-36-15,5 3-23 0,1 4 2 16,5 5-3-16,0 7-2 15,-2 2-3-15,-1 6-1 16,-5 10-1-16,-3 9-3 0,-5 2 0 16,-2 1-21-16,0 1 1 15,-2-3 5-15,-5-1 13 16,2-3 6-16,3-5 2 16,-1 0 0-16,3-1 4 15,0-2 0-15,8 2 3 16,3-2-1-16,4 2-4 0,-5 2-2 15,-3-4-1-15,-7 1-2 16,0-6-12-16,-16 2-1 16,-11-4 5-16,-3-3-12 15,-8-3-8-15,-1-1-22 16,-1-1-39-16,6-16-172 0</inkml:trace>
  <inkml:trace contextRef="#ctx0" brushRef="#br1" timeOffset="153342.41">5538 14268 519 0,'-7'0'79'0,"1"0"-50"0,6 0 44 15,6 0-9-15,13-2-33 16,8 0-29-16,9-1 12 16,12-1 4-16,5 0-8 15,6 2-2-15,4 1-4 16,3-1 0-16,2 0-4 15,-3 0 1-15,-2-1 1 0,-6 1 0 16,-4 0-3-16,-11-3 3 16,-9 2-2-16,-10-1-2 15,-5 0 5-15,-9-1-4 16,-2 0 3-16,-7 1 2 16,0 2-2-16,0-2-1 0,0 3-3 15,0-1-2-15,-3 0-5 16,1 2-6-16,2 0 5 15,-2 0-22-15,2-1-43 16,-3-3-32-16,-3-3-35 16</inkml:trace>
  <inkml:trace contextRef="#ctx0" brushRef="#br1" timeOffset="153580.87">6201 14080 563 0,'-7'-1'82'0,"4"-1"-54"0,3 2 12 16,9 0-11-16,13 7 15 16,5 7-25-16,1 1-2 15,10 6-2-15,-2 2-6 16,-2 4-5-16,-7 3 1 0,-7 2-2 16,-10 2-2-16,-10 5 0 15,-21 0-1-15,-19 3-1 16,-19-1-4-16,-14 0-41 15,-21-5-118-15,-6-8-403 16</inkml:trace>
  <inkml:trace contextRef="#ctx0" brushRef="#br1" timeOffset="159847.73">14475 12975 421 0,'-4'-6'39'0,"2"4"10"15,2-1-6-15,0 3-15 16,0 0-19-16,2 0-4 15,5 0 10-15,0 1 9 16,1 5-5-16,-1 0 2 16,2 0 0-16,0 1-5 0,0 1-2 15,1 1 0-15,4-2-4 16,-4-2 1-16,6 1-1 16,-2-3-2-16,0 1 0 15,1-4-1-15,-6 0-3 16,1 0 2-16,-2 0 4 0,-1-7 3 15,-2-1-4-15,1-1 5 16,2-1-4-16,-1-1-4 16,0-3-2-16,-1-1-3 15,4 1 1-15,-1 0-1 16,0-1-1-16,-1 1 1 16,2 0-1-16,-1 0 1 0,-1-1-1 15,5 3 0-15,-6 1 0 16,0-1 0-16,2 3-1 15,-3 3 0-15,-1 5-13 16,1 1-18-16,-5 0-59 16,1-2-92-16</inkml:trace>
  <inkml:trace contextRef="#ctx0" brushRef="#br1" timeOffset="169439.4">6858 14225 251 0,'0'-4'248'0,"0"-3"-203"16,1 0 8-16,-1-2-9 0,6 2 4 16,-3-2-13-16,-1 0-9 15,-2 2 1-15,0 0-9 16,0 1-1-16,0 1-2 16,-9 5-7-16,-1 0-4 15,-7 0-3-15,-1 4-1 0,-3 8 2 16,-1 4 0-16,-2 5 0 15,3 4 0-15,1 4 0 16,4 3 1-16,5 0-4 16,6-1 4-16,5-1-4 15,0-5 3-15,11-4-3 0,7-1 2 16,1-6 2-16,8-1-3 16,2-6 1-16,1-4 1 15,1-3-2-15,1 0-1 16,-3-5 2-16,-2-5 0 15,-2-7-1-15,-5-1 2 0,-2-1-1 16,-3-6 1-16,-7 0 0 16,-4-3 2-16,-4-3 5 15,-4-3-1-15,-10 4-3 16,-6 3-2-16,-3 2-1 16,-4 9-2-16,0 2-1 0,1 10-3 15,6 4-18-15,3 0-29 16,5 2-136-16,12 0-306 15</inkml:trace>
  <inkml:trace contextRef="#ctx0" brushRef="#br1" timeOffset="170347.43">18701 14278 231 0,'12'-3'6'0,"3"-1"-17"16,7 1-14-16,5-2-53 16</inkml:trace>
  <inkml:trace contextRef="#ctx0" brushRef="#br1" timeOffset="180887.65">17588 14586 541 0,'0'-4'38'15,"5"-5"-2"-15,15 1 1 16,6 1 6-16,8-1-15 0,3 0-10 16,10 3-5-16,3 0-3 15,1 1-4-15,1 2-6 16,-6-1 0-16,-2-1 0 15,-8 0-10-15,-7 1-23 16,-12-1-17-16,-7 3 6 16,-10-1-8-16,-7 0 6 0,-13 2-77 15,-13 0-70-15,-9 0 98 16,-6 4 95-16,-2 3 35 16,-4 0 33-16,2 0 37 15,9-2 4-15,5 4-29 16,11 0-17-16,10-2-16 15,7 0-10-15,10-1-17 0,11-1-9 16,15-1 3-16,11-2 4 16,11-2-8-16,10 0-6 15,5 0-4-15,-1 0 4 0,1-9-108 16,-2-9-149-16</inkml:trace>
  <inkml:trace contextRef="#ctx0" brushRef="#br1" timeOffset="181515.02">20868 14453 416 0,'-8'0'76'0,"4"0"-59"0,4 0 11 16,0 0-4-16,0 0-10 16,10 0 9-16,2 4 6 15,8-4-2-15,4 1 4 16,7-1-5-16,4 0-13 0,4 0-4 15,4 0-7-15,1-1 2 16,-2-5-2-16,-1 5-3 16,-4-1 1-16,-6 0-26 15,-16 2-36-15,-10 0-18 16,-5 0-54-16,-17 0-136 0</inkml:trace>
  <inkml:trace contextRef="#ctx0" brushRef="#br1" timeOffset="181749.96">20893 14530 442 0,'-8'3'59'16,"8"1"-18"-16,8-2-8 0,11-1 6 15,13 1-3-15,4-2-3 16,9 0-6-16,2 0-2 16,-4 0-10-16,0 0-11 15,-4-3-2-15,-10 3-4 16,-7-2-21-16,-7 1-1 0,-8-2-6 15,-5 2 0-15,-2-1 10 16,0 0-1-16,0 0-3 16,0 1 0-16,0-3-24 15,0-2-86-15,5-1-229 16</inkml:trace>
  <inkml:trace contextRef="#ctx0" brushRef="#br1" timeOffset="186730">18910 13237 716 0,'0'-9'53'15,"0"5"-33"-15,-4 4 16 16,-3 13-15-16,-6 8-14 16,-1 10-2-16,-2 8-3 15,-3 2 2-15,-1 1-3 0,6-3 0 16,-1-9-1-16,6-2 1 16,4-12 1-16,0-6-2 15,5-8 1-15,0-2 0 0,1-18 8 16,10-7-8-16,1-9 1 15,5-7-3-15,3-8 1 16,-1 1 1-16,-1 1-1 16,0 2 2-16,0 10-2 15,-4 9 4-15,-1 8 6 16,-4 10-1-16,-1 8-5 0,4 8-4 16,-2 13-2-16,2 9 1 15,5 6 2-15,1 3-1 16,0 4 0-16,2 3-1 15,2-7-3-15,-8 1-19 16,-1-4-23-16,-3-5-7 0,-5-8-66 16,-5-6-67-1</inkml:trace>
  <inkml:trace contextRef="#ctx0" brushRef="#br1" timeOffset="186895.17">18820 13440 658 0,'-10'-13'64'0,"8"-2"-40"16,2 5 36-16,23 0-43 16,8 4-15-16,10-1-7 15,5 5 1-15,5 1-27 0,-2 1-77 16,-8 0-72-16,-6 0-290 16</inkml:trace>
  <inkml:trace contextRef="#ctx0" brushRef="#br1" timeOffset="187113.62">19220 13404 553 0,'0'0'130'0,"0"0"-77"16,0 0 17-16,0 0-49 16,2 8 3-16,2 4-15 15,2 4-1-15,-1 5 3 0,0 2-3 16,-1 1-4-16,1-2-4 15,-2 0 1-15,-1-2-2 16,0-4-22-16,-2-3-27 16,0-6-92-16,0-7-17 15,0 0-284-15</inkml:trace>
  <inkml:trace contextRef="#ctx0" brushRef="#br1" timeOffset="187427.8">19169 13461 584 0,'0'-5'77'16,"0"-1"-59"-16,7 3 29 16,9 3-20-16,5 5 1 15,-2 9-15-15,0 6-6 0,-8 3-4 16,-9 8-4-16,-2-1-4 15,-11 1-6-15,-7-3 0 16,-4-9 6-16,2-1 10 16,8-7 8-16,2-4 11 0,4-3 1 15,6-4-15-15,13 0 2 16,6 0-5-16,10 0-6 16,9-5 1-16,5-1-29 15,0-3-51-15,0-3-104 16,-7-4-110-16</inkml:trace>
  <inkml:trace contextRef="#ctx0" brushRef="#br1" timeOffset="187648.84">19478 13529 538 0,'-8'-7'90'0,"4"0"-48"16,4 3 47-16,0 4-35 0,10 0-35 16,2 0-16-16,7 9-1 15,-4 5 0-15,-1 10-1 16,-8-2 2-16,-6 7-1 15,-1 2-4-15,-12-6 1 16,-3-4 2-16,1-4 0 16,6-5 9-16,6-9 14 0,5-3-2 15,21 0-6-15,22-2-7 16,19-5-8-16,23-9-31 16,18-5-140-16</inkml:trace>
  <inkml:trace contextRef="#ctx0" brushRef="#br1" timeOffset="189594.12">7285 14014 157 0,'2'-9'533'16,"-2"4"-475"-16,0 5-17 0,0 3-18 15,0 15-10-15,0 9 3 16,0 9-6-16,-4 7-2 15,0 7-3-15,-1 2-3 16,-1-1 0-16,1-3-2 16,0-10 0-16,2-8 0 0,3-12 1 15,-2-13-2-15,2-6 1 16,0-23 3-16,5-12-2 16,4-9-7-16,3-13 2 15,3-6 4-15,3-4-1 16,1 0 2-16,0 8-2 0,0 4 2 15,-1 10 1 1,-4 12 3-16,-1 15 6 0,-2 9 0 16,2 10-5-16,-1 11-4 15,5 14 0-15,-2 12-2 16,7 10 2-16,2 6-2 0,2 5 0 16,-1-1 1-16,-1 2-1 15,3-10-6-15,-6-4-8 16,-3-5-1-16,-2-10-19 15,-9-7-9-15,-7-11-60 16,0-8-33-16,-16-4-212 16</inkml:trace>
  <inkml:trace contextRef="#ctx0" brushRef="#br1" timeOffset="189748.93">7329 14214 576 0,'-17'-14'75'0,"11"-2"-37"16,6 3 12-16,22-1-14 15,12 3-23-15,15 1-16 16,10-1 6-16,6 2-6 16,4 4-26-16,-4 1-75 15,-6-1-36-15,-8 1-273 0</inkml:trace>
  <inkml:trace contextRef="#ctx0" brushRef="#br1" timeOffset="190027.62">7791 14136 627 0,'-9'0'69'0,"6"-6"-14"16,3-1 6-16,10 3-39 15,10 1-17-15,6 3-4 16,0 0 2-16,-1 7-6 16,-5 13 3-16,-11 3-22 15,-9 7-18-15,-4 0-10 0,-12 3 26 16,-5-6 22-16,-1-2 4 15,5-8 27-15,5-6 19 16,7-4-12-16,3-3-15 16,4-4-8-16,18 0-13 15,6-4 4-15,9-5-1 0,8-3-23 16,0-4-71-16,-1-2-94 16,-5-4-228-16</inkml:trace>
  <inkml:trace contextRef="#ctx0" brushRef="#br1" timeOffset="190262.19">8100 14146 615 0,'-2'-3'104'0,"2"-1"-47"15,0 2-10-15,15 2-30 16,2 0-1-16,2 4-9 16,-2 8-4-16,-2 8-2 15,-10 3-3-15,-5 4-1 0,-5 0-3 16,-10-1 3-16,-2-1 5 15,2-7 2-15,4-3 13 16,6-8 4-16,5-4-3 16,12-3-7-16,19 0-3 15,21-5-3-15,20-9-5 0,16-11-57 16,17-4-227-16</inkml:trace>
  <inkml:trace contextRef="#ctx0" brushRef="#br1" timeOffset="200794.97">8678 13916 448 0,'-5'-7'52'0,"0"-2"4"15,-1 4-2-15,4 0-8 0,2 1-9 16,0 0-11-16,0 2-6 16,0 1-2-16,0 1-2 15,0 0-8-15,0 3-3 16,0 8-2-16,0 1 9 0,3 10 8 16,5 1-7-16,1 7-3 15,0 4 1-15,2 0-1 16,0 4-3-16,-1-5-1 15,3 1-1-15,-2-3-2 16,-1-1 2-16,0-7-3 16,-3 1 1-16,0-7-2 0,-4-2-1 15,2-5 1-15,-2-4 0 16,0-2 0-16,-1-3-1 16,0-1-6-16,1-1-37 15,4-18-114-15,2-7-378 16</inkml:trace>
  <inkml:trace contextRef="#ctx0" brushRef="#br1" timeOffset="-191310.4">13076 16118 345 0,'7'0'64'0,"-5"0"8"16,0 0 6-16,-1 0-4 16,1 0-24-16,-2 0-21 15,0 0 0-15,0 0-10 0,-3 0-7 16,-10 0-5-16,-12 0-1 15,-12 1-1-15,-12 2-2 16,-11-3 0-16,-11 0 1 16,-5 0 6-16,-4 0 6 15,5 0-7-15,9 0-2 16,12 0 0-16,15 0-3 0,15 0-3 16,17 4-4-16,7 3-29 15,31 0-40-15,10-1-21 16,11-2-64-16,9-2-237 15</inkml:trace>
  <inkml:trace contextRef="#ctx0" brushRef="#br1" timeOffset="-191067.72">13083 16240 504 0,'0'0'40'0,"-7"0"-13"16,-4 0 21-16,-5-3 12 15,-8 0-31-15,-8 0-21 16,-7 2 0-16,-12-1 6 16,-6-1-5-16,-4 0 1 15,-2-2 3-15,-5 5-8 0,3 0-5 16,4 0 2-16,4 0-3 16,10 2-12-16,12 5-33 15,16-5-36-15,12-2-43 16,7-5-245-16</inkml:trace>
  <inkml:trace contextRef="#ctx0" brushRef="#br1" timeOffset="-190795.27">12732 15918 703 0,'0'-7'20'0,"-14"3"-14"15,-9 4-6-15,-9 9-1 16,-9 9 3-16,-2 4 0 15,-8 8-2-15,-1-2 1 16,6 2-1-16,5-1 1 16,6-2-1-16,4-2 1 15,10-4 3-15,6-2 3 0,8 4 2 16,7 1 3-16,7 2 3 16,22 1 7-16,12 2-10 15,17-3 1-15,14 3-5 16,10 3-5-16,6-1-2 15,2-1-39-15,-5-2-167 0</inkml:trace>
  <inkml:trace contextRef="#ctx0" brushRef="#br1" timeOffset="-188509.83">3853 16022 660 0,'2'-14'68'15,"-2"10"-33"-15,0 1 3 16,0 3 5-16,0 13-28 0,-6 10-12 15,0 6-2-15,-3 10-1 16,-1 6 3-16,0-1-3 16,1-1-1-16,1-10 0 15,5-6-4-15,-1-12 4 16,4-12 2-16,0-5 2 0,0-19 5 16,5-11 1-16,7-15-5 15,2-10-1-15,4-6 2 16,-1-8-2-16,9 0-2 15,1 0 0-15,2 7 0 16,-1 3-1-16,-1 15 1 16,-3 9-1-16,-7 12 0 0,-3 12 1 15,-4 11 2-15,-3 2-1 16,0 22-3-16,3 10 2 16,0 11 2-16,8 10-3 15,3 6-1-15,5 5 2 0,2 3 1 16,3-5-4-16,-2 0 1 15,-4-6-3-15,-9-6-17 16,-5-7-14-16,-11-7-19 16,-3-12-83-16,-19-12-73 15</inkml:trace>
  <inkml:trace contextRef="#ctx0" brushRef="#br1" timeOffset="-188356.2">3746 16140 567 0,'-4'-10'128'16,"6"-8"-115"-16,22 0-13 0,22 0 16 16,13 0 8-16,13 1-21 15,9 1-4-15,2 5 2 16,-5 2-64-16,-6 0-92 16</inkml:trace>
  <inkml:trace contextRef="#ctx0" brushRef="#br1" timeOffset="-187866.39">4410 16208 353 0,'-4'-10'239'16,"-1"-5"-180"-16,5-1 9 15,0 4-3-15,7-3-28 16,8 5-25-16,2 5-1 16,5 3 1-16,-2 2-5 15,-1 10-4-15,-2 9-4 0,-7 10 0 16,-10 5-2-16,-3 3-5 16,-13 3-5-16,-6-6 4 15,-5-2 4-15,2-7 6 16,7-7 1-16,4-7 7 15,5-4-3-15,7-4 12 0,2-1-8 16,14-2-7-16,13 0-2 16,11-7 1-16,14 0-7 15,7-2-34-15,6-5-75 16,-1 1-117-16</inkml:trace>
  <inkml:trace contextRef="#ctx0" brushRef="#br1" timeOffset="-187302.46">4749 16183 612 0,'-12'-18'62'15,"5"1"-27"-15,7-1 20 16,15 1-14-16,12 5-32 16,9 4-8-16,4 8 1 0,-2 0 0 15,-4 9-1-15,-12 14-6 16,-8 4-13-16,-14 8-5 16,-7 0-12-16,-13-1 5 15,-2-2 16-15,1-7 14 0,3-4 12 16,7-4 14-1,8-1-10-15,3-2-6 0,8 0-7 16,12 3 2-16,5 4-2 16,0 0-2-16,2 0 0 15,-10 3-1-15,-9-3-13 16,-8-3-20-16,-12-4 6 0,-18-3 11 16,-5-4 17-16,-4-7-1 15,1 0 2-15,6-7-2 16,8-11-24-16,16-3-73 15,8-8-244-15</inkml:trace>
  <inkml:trace contextRef="#ctx0" brushRef="#br1" timeOffset="-186846.81">5310 16225 361 0,'-11'-8'177'15,"0"3"-129"-15,4 1 17 0,-1-2 18 16,6 5-28-16,2 1-25 16,8 0-20-16,15 0-7 15,11 0 13-15,11 0 5 16,13 0-7-16,8 0-6 16,6 0-4-16,4 0-2 15,-3-1-2-15,0-3 1 16,-2-2 0-16,-8 0-2 0,-7 2 1 15,-12-1-3-15,-10-3 1 16,-9 3-4-16,-12 1-2 16,-10 1 0-16,-3-2-7 0,0 3 2 15,-10 2-23-15,-4-2-47 16,-5 0-31-16,4 1-25 16,-4-5-118-16</inkml:trace>
  <inkml:trace contextRef="#ctx0" brushRef="#br1" timeOffset="-186654.92">5972 16051 564 0,'-2'-8'91'0,"2"-2"-20"16,0 7-14-16,9 3-19 15,8 0-3-15,2 14-23 16,4 8-4-16,3 8 5 16,-5 7-7-16,-5 10-4 0,-12 1-2 15,-4 4-2-15,-23-6-10 16,-15 0-32-16,-9-12-40 15,-7-6-44-15,-3-11 68 16,-1-12-6-16,10-5-209 16</inkml:trace>
  <inkml:trace contextRef="#ctx0" brushRef="#br1" timeOffset="-186148.72">6523 15998 450 0,'0'-12'161'0,"0"-2"-109"16,-12 4 16-16,-6 9 12 15,-6 1-53-15,-1 8-21 16,-1 14-5-16,-6 9 4 0,10 7 0 15,0 8-2-15,12 3-1 16,8-2-1-16,2-4-2 16,17-7 0-16,15-11 0 15,9-9 2-15,3-10-1 16,3-6 0-16,-1-9-3 0,0-13 0 16,-12-6 2-1,-12-8 2-15,-10-3 1 0,-12-3 1 16,-8 3-3-16,-16 2 0 15,-10 7-9-15,-7 7-10 16,-1 8-35-16,1 8-47 0,6 6-93 16</inkml:trace>
  <inkml:trace contextRef="#ctx0" brushRef="#br1" timeOffset="-185086.98">7419 16106 221 0,'0'0'93'16,"0"0"8"-16,0 0-5 0,0 0-19 15,0-1-9-15,0-3-10 16,0 1-8 0,0-1-13-16,0 3-21 0,0 1 0 15,0-2-4-15,0 2-5 16,0 0-1-16,0 0-4 15,0-2-2-15,0 2 0 0,0 0 1 16,0 0-1-16,0 11-2 16,-3 8 1-16,-4 8 1 15,-3 8 2-15,-2 9 0 16,-2 0-1-16,-2-1 0 16,5-4-1-16,-2-7 1 0,4-9-1 15,4-5 1-15,0-11-2 16,5-7 2-16,0 0 3 15,0-21 4-15,9-14-2 16,3-10-3-16,3-12-1 16,4-11 0-16,6-7 0 0,0-4 1 15,2 4-1-15,2 6-3 16,-3 10 3 0,-4 15-1-16,0 12 1 0,-5 15 2 15,-2 16 0-15,0 2-5 16,-1 23 1-16,1 13-2 15,2 11 3-15,2 13-1 0,-2 7 1 16,0 7 0-16,-3-3-1 16,2 0-5-16,-5-8-8 15,-4-10-11-15,-1-10-12 16,-6-13-3-16,0-9-40 0,-15-11-13 16,-5-11-20-16,-8 0-192 15</inkml:trace>
  <inkml:trace contextRef="#ctx0" brushRef="#br1" timeOffset="-184950.81">7373 16215 588 0,'-4'-17'45'0,"4"-1"-18"15,20 1-5-15,16 6-2 16,16-1-10-16,16 3-11 16,8 3 0-16,6-1-7 15,-3 2-64-15,-9 2-100 16</inkml:trace>
  <inkml:trace contextRef="#ctx0" brushRef="#br1" timeOffset="-184646.22">7960 16215 697 0,'-4'-13'55'0,"4"1"-29"16,8 3 17-16,14 3-21 15,5 6-10-15,0 0-9 0,2 9-3 16,-5 12-2-16,-12 7-12 16,-12 8-13-16,-9 0-19 15,-18-1-36-15,-7-1 29 16,-3-7 49-16,1-6 27 16,7-6 67-16,9-8-18 15,10-6-37-15,10-1-3 16,10 0-10-16,21-8-16 0,14-5-4 15,15-1-3-15,11-2-18 16,6 0-53-16,2-4-128 16,-11 0-222-16</inkml:trace>
  <inkml:trace contextRef="#ctx0" brushRef="#br1" timeOffset="-184268.27">8446 16245 568 0,'10'-17'69'15,"2"-1"-48"-15,10 0 20 16,1 2 24-16,3 2-36 16,2 7-20-16,-5 3-12 15,-3 4 6-15,-6 0-1 0,-9 11 0 16,-5 8-14-16,-8 1-10 15,-8 7 7-15,-6 0 14 16,2-1 4-16,4-1 0 16,5-1 12-16,8-3 3 15,3 2-9-15,8-5-5 0,14-2-3 16,2 1-5-16,3-4 8 16,-8 0-2-16,-4-4-3 15,-12-2-2-15,-5-2-9 16,-21 0 9-16,-9-1 3 15,-4-1-5-15,-2 1-6 0,1-2 2 16,5-2-44-16,8 0-42 16,11-7-83-16</inkml:trace>
  <inkml:trace contextRef="#ctx0" brushRef="#br1" timeOffset="-183688.49">9080 15956 226 0,'0'-6'379'16,"0"-3"-319"-16,0 5 4 15,0 1 12-15,0-1-19 16,0 4-24-16,0 0-19 15,0 9-9-15,0 8 0 0,0 8 4 16,2 10 4-16,2 5-3 16,-1 9-2-16,2 1 1 15,0 5-2-15,0-3-3 16,0-1-2-16,2-4 1 16,0-6-3-16,-2-4-1 0,-2-6-12 15,-3-6-38-15,0-9-81 16,0-11-292-16</inkml:trace>
  <inkml:trace contextRef="#ctx0" brushRef="#br1" timeOffset="-160813.35">17608 16635 297 0,'-10'0'89'0,"0"0"-15"0,5 0-1 15,0 0-22-15,3 0-10 16,0 0-1-16,2 0-16 16,0 0 2-16,2 0-5 15,7 0-5-15,1 0-6 16,8 0-3-16,1 3-1 16,8-1-2-16,1 0-1 0,7 0-3 15,7 1 3-15,5-1-3 16,5 0 3-16,4-2-1 15,1 0-2-15,-1 1 2 16,-3 1-1-16,2 0-1 0,-5-1 0 16,2 3-1-16,0 0 1 15,0 0 0-15,8-3-2 16,1 4 4-16,3-1-1 16,8-2-1-16,4 2 0 15,-3-1 3-15,6 1-5 16,0-2 5-16,0-1 0 0,1 3 0 15,3-1-1-15,0 2 0 16,1-1-1-16,2 0 0 16,3 0-1-16,2 1 1 15,-1 0 0-15,3 2 0 16,4-2-1-16,0 3 3 0,3 0 0 16,-5 2-4-16,0-3 5 15,-4 0 4-15,-9-2-2 16,-4 0 1-16,-8-1 0 15,-9-2-1-15,-11-2-1 16,-10 0-2-16,-10 0-1 0,-8 0 1 16,-12 0-1-16,-1-2 2 15,-5-2 4-15,-4 3-1 16,0-3-2-16,0 1-4 16,0-1-1-16,-9 2-4 15,0-1-22-15,1-4-26 0,-6-6-75 16,2-6-130-16</inkml:trace>
  <inkml:trace contextRef="#ctx0" brushRef="#br1" timeOffset="-159819.37">20576 6466 437 0,'-7'-4'65'16,"5"1"-8"-16,1 0-1 15,1-1-9-15,1 0-10 16,8 0-14-16,4 2-3 16,6 1 0-16,8-1-2 15,9 1-5-15,11 1-2 16,11-3-8-16,7 2 0 0,10-1 4 16,7 0 5-16,7-1-2 15,-1 3-4-15,-3-4-2 16,1-1-1-16,-6 3-1 15,-7-2-1-15,-5-1-1 16,-8-2 0-16,-6 2 1 0,-12-2-1 16,-3-1 3-16,-12-1-4 15,-6 2 3-15,-5-1-1 16,-5-2 1-16,-3-1 0 16,-1 4-3-16,-4 2-7 15,1 2-22-15,-4-5-64 0,0-1-99 16</inkml:trace>
  <inkml:trace contextRef="#ctx0" brushRef="#br1" timeOffset="-149510.56">23830 12569 411 0,'7'-32'44'0,"8"0"-4"15,8 4 2-15,2 5 1 0,0 6 22 16,-3 3 1-16,-3 7-43 16,-4 5-14-16,-4 2 1 15,-4 2-1-15,2 9 3 16,-2 5-3-16,4-4-2 16,-3 2-5-16,2 2 3 0,0-3-4 15,5 0 8-15,1-5-2 16,4 0-1-16,4-5-3 15,0-3 3-15,7 0-1 16,-1-7-1-16,2-14 0 16,7-8-2-16,0-8 2 15,5-13 2-15,5-7-1 0,4-7-1 16,-2-4-1-16,0 1-1 16,-8 5-1-16,-7 10-2 15,-10 9 2-15,-6 10-1 16,-7 8 1-16,-4 9 2 15,-3 3-3-15,-3 3 2 0,0 5-2 16,1-1 1-16,-1 2-3 16,4 4 2-16,-6-1-1 15,3 1 0-15,-2-2-1 16,-2 2 1-16,1 0 1 0,-1 0-1 16,0 0-2-16,0 0 4 15,0 0-1-15,0 0 0 16,0 0-2-16,0 0-2 15,0 0-1-15,0 0-6 16,0 0-3-16,-1 6 3 16,-8 9 3-16,-9 10-7 15,-11 11-2-15,-5 10 1 0,-6 9-15 16,-8 12-2-16,1-3 2 16,2 0 11-16,4-7 10 15,9-11 5-15,8-12 2 16,7-13 5-16,11-6-1 0,6-15 1 15,0-4 1-15,14-15 7 16,6-8 3-16,1-5-4 16,1-5-2-16,-3 1-6 15,-5 2-1-15,-9 8-1 16,-5 11-9-16,-15 8-7 16,-11 7-4-16,-13 16-12 0,-7 16 23 15,-5 14 8-15,-3 11 4 16,5 7-1-16,3 3 0 15,11-4-2-15,9-5-1 16,14-10-4-16,12-14-6 16,4-14 0-16,23-15 5 0,10-5 5 15,14-20 12-15,8-15 10 16,6-13-2-16,-4-4 1 16,-12-2 6-16,-10 8-8 15,-22 6-14-15,-17 17-1 0,-21 18 2 16,-17 5 0-16,-8 20 0 15,-2 15 4-15,4 8-6 16,10 7-2-16,17 4-42 16,16-6-72-16,4-2-202 15</inkml:trace>
  <inkml:trace contextRef="#ctx0" brushRef="#br0" timeOffset="-126989.63">17498 16234 297 0,'-5'-6'109'16,"0"0"-53"-16,3-1 15 16,2 0-20-16,0 0-12 0,0 0-7 15,5-3 2-15,2 4-3 16,5-3-3-16,0 2-5 16,5 1-5-16,-2 1-3 15,4 2-12-15,-4 3 12 16,4 0-1-16,-6 0-4 15,2 8-4-15,-4 11-5 0,-8 4-4 16,-3 4 3-16,0 4 0 16,-14 5 4-16,-8-6-2 15,-3 4 0-15,-2-3 0 16,0-8-1-16,3-2 0 16,0-5 2-16,4-3 6 0,4-4 5 15,5-3-4-15,2 0 0 16,6-4-2-16,1-2 0 15,2 0-1-15,0 0 3 16,0 0 2-16,0 0 0 16,5 0 0-16,4 0-4 15,9-2 1-15,8-4-3 0,6 0 0 16,9 0 2-16,10-1-3 16,4 0-1-16,0 2-4 15,1-1 0-15,-4-1 0 16,-11 3 0-16,-7 1 0 0,-13-1-3 15,-11 1-9-15,-4 1-2 16,-6-1-5-16,0 1-5 16,-3 0-3-16,-3 0-21 15,-1 1-27-15,0-2-82 16,-3 2-69-16</inkml:trace>
  <inkml:trace contextRef="#ctx0" brushRef="#br0" timeOffset="-126462.75">17493 16233 458 0,'-9'-8'130'0,"4"-4"-80"16,-1 4 39-16,6 1-29 0,4 1-27 16,10 2-28-1,6 0 3-15,6 4 2 0,-2 0-3 16,3 8-2-16,-3 8-4 15,-6 2 1-15,-6 6-5 16,-10 4 2-16,-2 2 2 0,-10 2-1 16,-11-3 3-16,-4-1-3 15,-2-3 1-15,0-5 0 16,4-4 0-16,3-2 1 16,2-5 4-16,6-2 3 15,3-3 4-15,4-1 1 16,3-1-1-16,2-2-4 0,0 2-4 15,11-2 0-15,6 0 9 16,5 0 1-16,12 0-5 16,6 0 0-16,8-4-3 15,6-1-2-15,2-2-3 16,2-1-2-16,-4 2-2 0,1-1-36 16,-7-4-40-16,-7-6-126 15</inkml:trace>
  <inkml:trace contextRef="#ctx0" brushRef="#br0" timeOffset="-125587.11">20854 16230 514 0,'-3'-7'92'0,"3"-4"-30"16,0-1 23-16,9 0-36 16,9 0-28-16,6-1-5 15,4 6 1-15,1 3 7 16,3 3-9-16,-4 1-3 16,-8 4-1-16,-5 13-7 0,-9 3-8 15,-6 10 1-15,-6 0 3 16,-16 5 1-16,-6-5-2 15,-6 0 3-15,0-3-5 16,0-7 5-16,7-6 0 16,3-5-1-16,12-2 2 0,5-6 2 15,7-1 4-15,9 0-3 16,16 0-3-16,7-1-1 16,7 1-1-16,10 0 0 15,-3 3-1-15,-3 12 5 16,-8 3-1-16,-11 5-3 15,-10 6-3-15,-14-1-2 0,-17 1-1 16,-19-1 4-16,-8-3 1 16,-9-3 0-16,-2-5-1 15,2-8 2-15,7-5 0 16,10-4 0-16,13-4-11 16,19-12-25-16,6-5-43 0,27-6-176 15</inkml:trace>
  <inkml:trace contextRef="#ctx0" brushRef="#br0" timeOffset="-123103.51">21214 13139 547 0,'-56'-47'4'0,"-3"1"-3"16,-2 0 0-16,-6-1 1 15,-6 2-1-15,-5-1-2 16,-8 3-6-16,-6-1 4 16,-3 2-1-16,-7 2 3 15,-8 2 0-15,-4 2-1 16,-6 2-2-16,-6 4 5 16,-3 2-1-16,-6 1 3 0,-1 6 5 15,-7 3 4-15,6 5-3 16,0 6 5-16,1 5 1 15,2 2 0-15,5 4-4 16,0 7-5-16,3 8-3 0,2 4-1 16,6 8 0-16,1 3 0 15,6 6 1-15,5 3-2 16,5 9 0-16,4 5-1 16,8 6 0-16,2 8 0 15,4 4 2-15,5 5-1 0,2 4-2 16,4 2 3-16,1 3-2 15,3 0 2-15,-3 5 3 16,5-1 3-16,1 7-3 16,1 3 1-16,3 1-1 15,3-1-2-15,2 6-1 0,6 6 2 16,2-1 1 0,5 2 0-16,3 3 3 0,6 1-2 15,7 1 1-15,4-3-4 16,5 1 0-16,4-1 1 15,4-1-1-15,5-2-3 0,5-4 3 16,0-1-2-16,2-5-1 16,12 3-1-16,4-5 2 15,9-2 1-15,0 3-1 16,9-8 3-16,1-2-2 16,9-2 2-16,2-7 0 15,6-3 3-15,8-2 0 0,5-1-2 16,5-4-2-16,5-3 1 15,8-1-2-15,1-5-1 16,4-4-1-16,5-6 0 16,5-3 2-16,1-3-4 0,5-6 3 15,3-1-2 1,4 0 2-16,4-2-1 0,-1-3 1 16,3-6 0-16,0-4-4 15,-2 1 1-15,-2-6 3 16,-1-3-2-16,3-3-2 15,-4-2 2-15,1-3 1 0,-2-3-3 16,0-2-5-16,-3-3-9 16,-3-4 5-16,3 0 11 15,-2 0 2-15,0-6-4 16,-4-5 1-16,-2-3 2 16,-3-2 0-16,-3-4 0 0,-3-2 1 15,-6-5 0-15,-1-2 1 16,-7-1-3-16,0-6 2 15,-5-1 0-15,-2-5 1 16,-1 0-2-16,-4-2 1 16,-5-3 1-16,2 1 3 15,-2-3 2-15,-3-2 2 16,-4-3-5-16,-1-1 0 0,1-4-3 16,-3-1 0-16,-5-3 0 15,3 0 0-15,-5-1-1 16,0-2 0-16,-7 4 0 0,2-4 0 15,-3 0 1-15,-2-2-1 16,-3-3 3-16,-1-3-1 16,-3-1-1-16,0 1-1 15,-1-3-2-15,-6 2 0 16,-1 2-3-16,-1-2-1 0,-2 2 6 16,-1-2 0-16,-6-1-2 15,-2-3 4-15,0-3-2 16,-5-2 2-16,0 2-4 15,-2 0 2-15,0-2-1 16,0 4-4-16,-8-6 0 16,1 2 3-16,-2-1 1 0,-1 2-1 15,-3-3 1 1,-1 0 4-16,-4 2-4 0,-3 4-1 16,1-4 2-16,-2 3-1 15,-4-1 0-15,-1 0 3 16,1 0-1-16,-4-2 2 0,-1 1 0 15,-4 2 1-15,-4-1 6 16,-5 2-6-16,-9 1-3 16,-8-2-1-16,-10-2-3 15,-12 1-7-15,-18 2-18 16,-16 2-31-16,-19-3-52 0,-22 3-391 16</inkml:trace>
  <inkml:trace contextRef="#ctx0" brushRef="#br0" timeOffset="-106808.38">18389 15441 663 0,'-12'4'14'0,"-5"12"-5"0,9 9 13 15,-3 11 19-15,1 6-15 16,2 6-9-16,1 8-6 16,0-6-5-16,1 0-2 15,0-6-3-15,3-6 0 16,1-12-1-16,0-6 1 15,2-9-1-15,0-7-3 0,0-4-25 16,0-18-23-16,2-13-39 16,3-8-21-16,1-9-58 15,2-9 1-15,-1-2 102 16,-2-1 95-16,2 0 54 16,2 10 30-16,0 8-26 0,1 6 7 15,5 14-16-15,-1 8-12 16,3 9-20-16,6 5-20 15,5 11-5-15,3 13-6 16,6 14-1-16,5 7-7 16,-2 8-2-16,0 5-2 15,-6-2-2-15,-4 1-1 0,-7-8 2 16,-7-5-5-16,-5-8-6 16,-8-11-9-16,-1-5-3 15,-2-10-22-15,-7-10-25 16,-8 0-70-16,-7-18-345 0</inkml:trace>
  <inkml:trace contextRef="#ctx0" brushRef="#br0" timeOffset="-106646.78">18307 15723 603 0,'-17'-1'46'0,"11"-7"8"15,7-1 2-15,26-3-29 16,13 1-23-16,15-1-2 15,13-3-2-15,7 5 0 16,5 1-84-16,-4 2-75 16,-8 1-177-16</inkml:trace>
  <inkml:trace contextRef="#ctx0" brushRef="#br0" timeOffset="-106304.54">19010 15719 445 0,'-5'-1'173'16,"5"-8"-125"-16,0-1 28 15,2-2-22-15,14 4-30 16,0 1-22-16,2 1 1 0,6 4 1 16,-3 2-1-16,-6 4-1 15,0 12-2-15,-5 4-4 16,-7 7 4-16,-3 4-2 15,-6 3-9-15,-9 0-5 16,-7-2 7-16,3-3 4 0,-1-6 6 16,6-11 1-16,4-1 8 15,5-7 9-15,5-4-3 16,1 0-2-16,18-5-1 16,8-5-10-16,7-2-2 15,9-2-2-15,4 0-13 0,2 1-30 16,-1-1-89-16,-4 3-48 15</inkml:trace>
  <inkml:trace contextRef="#ctx0" brushRef="#br0" timeOffset="-105828.5">19397 15712 288 0,'-7'-18'307'15,"5"1"-263"-15,2-1 4 16,3 0 1-16,13 4 2 15,2-1-36-15,8 7-12 16,1 4-2-16,-1 4 0 16,1 2-1-16,-7 12-1 0,-4 7-1 15,-5 4-1-15,-9 2-6 16,-2 2-6-16,0-3 8 16,-7-1 8-16,-1-5 0 15,3-4 0-15,0-3 3 16,3-5 4-16,2 0 2 15,2-1 2-15,10-2-4 0,3 3-2 16,3-1-1-16,-4 4-5 16,-4-1 0-16,-6 4 0 15,-4 1-1-15,-12 0-1 16,-10 0 2-16,-7 0-4 16,-5 1-12-16,-9-5-8 0,1-3-45 15,0-8-92-15</inkml:trace>
  <inkml:trace contextRef="#ctx0" brushRef="#br0" timeOffset="-42871.96">21415 4329 157 0,'0'-2'81'0,"0"-1"-34"15,0 0 10-15,0 0-10 0,0-1-12 16,0 1-4-16,6-1-1 16,-6 1-1-16,0-2-6 15,0-1 3-15,0 0-2 16,0 3-1-16,0-2-6 15,-4 0-3-15,-5 5 1 0,-2-2-6 16,1 2-5-16,-7 0 3 16,-3 9 0-16,-1 1 0 15,-1 5 0-15,-1 3 1 16,2 1-4-16,1 2 1 16,3 2-2-16,8-3 0 15,6 0-1-15,3 0 0 0,7-4 0 16,13-2-5-16,5 0 8 15,2-5 7-15,6 0-4 16,2-4-2-16,1-3-1 16,-2-2-1-16,0 0 1 0,-2-2-4 15,-5-9 1 1,-1 1 2-16,-4-8 2 16,-5-1 3-16,-7-5 3 0,2-2 0 15,-9-5-4-15,-3 1-1 16,0-1-2-16,-5 6-1 15,-6 2 3-15,-3 7 0 0,-5 3-4 16,0 8-5-16,-1 5-1 16,0 0-13-16,6 13-54 15,6 1-48-15,2 4-95 16</inkml:trace>
  <inkml:trace contextRef="#ctx0" brushRef="#br0" timeOffset="-42654.94">21866 4421 625 0,'7'10'26'0,"-7"2"-25"16,0 4 35-16,-2 7-15 15,-5 0-4-15,-4 4-14 16,2-6-3-16,-2 3-1 0,4-10-15 15,6-3-68-15,-1-8-39 16,2-3-147-16</inkml:trace>
  <inkml:trace contextRef="#ctx0" brushRef="#br0" timeOffset="-42252.18">22227 4274 490 0,'0'-6'24'0,"0"2"23"0,-5 4 3 16,-3 0-29-16,-6 8-15 15,0 4-3-15,-1 4 4 16,3 3 3-16,-1 3 1 0,6 0-2 15,3-3-4-15,4-1-1 16,0-2-4-16,5-3-2 16,9-3 14-16,5-1 3 15,3-5-1-15,5 0-2 0,3-4-7 16,1 0 0-16,1-8 0 16,0-3-2-16,-3-5 0 15,-6 1-2-15,-5-5 6 16,-11-3-1-16,-7-1 6 15,-4-1-7-15,-13 4-3 16,-10 2-4-16,-7 6-4 0,-4 6-11 16,2 7-32-1,0 0-45-15,4 0-159 0</inkml:trace>
  <inkml:trace contextRef="#ctx0" brushRef="#br0" timeOffset="-41537.56">22702 4473 402 0,'-2'0'178'16,"2"0"-171"-16,0-2 30 16,2-3 8-16,13 0-21 15,6 0-13-15,8-3 8 0,9 1 4 16,12 0 2-16,7-2-11 16,8 0-3-16,5 2-2 15,4-2-5-15,-4 0-2 16,-2 0-1-16,-4-2 0 15,-6 4 1-15,-9-3-1 0,-10 1-3 16,-10 1 3-16,-7 2-4 16,-12-1-11-1,-8-1-11-15,-2 1-52 0,-16-2-23 16,-6 0-54-16,-3-1-39 16,-2-2 46-16,6 0 71 15,1 1 179-15,8 1 59 0,6 3-23 16,4 0-43-16,2 3-36 15,5 0-24-15,10 3-11 16,5 1 8-16,-1 0-3 16,5 7 1-16,-2 9-7 15,-5 5-6-15,-4 4-9 0,-8 7-7 16,-5 0 2-16,-6 3-1 16,-13-7-1-16,-3-5-19 15,0-5-1-15,-2-7 12 16,1-6 7-16,7-3-29 15,3-2-47-15,9-4-38 0,4-10-206 16</inkml:trace>
  <inkml:trace contextRef="#ctx0" brushRef="#br0" timeOffset="-41187.66">24034 4220 602 0,'-12'-9'15'16,"-8"5"15"-16,1 4 16 16,-3 2-31-16,-1 14-12 0,0 8-6 15,5 1-1-15,5 1 5 16,7 5-1-16,6-6-1 16,0-2 1-16,12-6-1 15,3-2-2-15,5-7 3 16,4-2 5-16,0-6-4 0,2 0 2 15,-3-9-1-15,1-5 1 16,-4-4-1-16,-4-5 3 16,-6-4 4-16,-4-1 6 15,-6-1-8-15,0 2-6 16,-10 2-2-16,-2 9-4 16,-6 3-14-16,-3 10 0 0,6 3-35 15,3 2-35-15,7 10-45 16,5 1-82-16</inkml:trace>
  <inkml:trace contextRef="#ctx0" brushRef="#br0" timeOffset="-40870.49">24309 4249 602 0,'6'-13'61'15,"-6"-1"-30"-15,0 5 43 0,-6 5-36 16,-3 2-25-16,-3 2-11 15,-4 7-2-15,-2 13-4 16,0 5 5-16,1 5-4 16,5 2 3-16,3 1-1 15,8-5-1-15,1-3 0 16,7-9-2-16,8-5 0 16,9-8 7-16,3-3-1 0,2-5 2 15,3-8-1-15,-1-6 0 16,-3-4 0-16,-6-4 2 15,-8-2-3-15,-4 3 1 16,-10-1-5-16,-10 4-15 0,-11 7-20 16,-9 7-36-16,-9 9-28 15,-2 0-28-15,2 11-192 16</inkml:trace>
  <inkml:trace contextRef="#ctx0" brushRef="#br0" timeOffset="-40503.39">23931 4635 495 0,'0'0'78'15,"1"0"-57"-15,14 0 17 16,6 0 6-16,6-3-9 16,7 0-14-16,5-3-5 15,2 1-7-15,1-3-5 0,0 0-2 16,-3 1 2-16,-3-1-3 15,-5 1 0-15,-6 2-1 16,-9 3-19-16,-10 0-32 16,-6 2-18-16,-10 0-17 15,-14 0-146-15</inkml:trace>
  <inkml:trace contextRef="#ctx0" brushRef="#br0" timeOffset="-40262.89">24031 4714 297 0,'0'7'111'0,"13"-5"-40"16,9-2 6-16,8 0 1 0,6 0-5 16,5-3-21-16,5-5-23 15,1 1-15-15,-1 2-8 16,-5 0 1-16,-4 1-3 16,-4 0-2-16,-10 2-2 0,-5 2 1 15,-5 0-1-15,-8-1-1 16,-2 1-5-16,-3 0-3 15,0 0-10-15,-5 0-6 16,-5 0-14-16,-3 0-18 16,-3 0-44-16,-1-2-176 15</inkml:trace>
  <inkml:trace contextRef="#ctx0" brushRef="#br0" timeOffset="-38267.44">21022 4225 462 0,'-3'0'85'16,"3"0"-32"-16,-5 0 22 0,5 0-1 15,0 0-34-15,0 9-26 16,5 9-10-16,0 11 4 16,2 9 7-16,0 14-8 15,0 11-5-15,-1 3 1 16,1-2-5-16,1-5-2 15,-1-11-24-15,7-12-31 16,-1-16-2-16,4-20-11 0,0-7-51 16,-2-26-227-16</inkml:trace>
  <inkml:trace contextRef="#ctx0" brushRef="#br0" timeOffset="-37250.47">21139 4200 612 0,'0'0'12'0,"0"0"-14"0,12 0-11 15,12 7 16-15,11 0 3 16,8-1 0-16,11-1-3 16,9-3 1-16,10-2 0 15,5 0 2-15,3-3 1 16,6-5-4-16,1-1-3 0,-1 1-2 15,1-2 4 1,-3-2-3-16,-2-1 4 0,2 1 10 16,0-3-3-16,-4 2-6 15,1 0 0-15,-1 2-2 16,-1-1 0-16,0 3-1 0,1 2 1 16,-1 2 0-16,3-1-2 15,-2 1 2-15,-1 1 1 16,-2 2-2-16,-1-2 0 15,2 1 0-15,-6 2-1 16,3-1 1-16,-1 2-2 16,3-2 2-16,-3 2-2 0,4 0 3 15,-2 0-2-15,1 0 1 16,-2 0 0-16,-2 2-1 16,-5 0 0-16,-5-1 0 15,-4-1 0-15,-7 0 0 0,-10 0 0 16,-3 0 0-1,-6 0-1-15,-7 0 1 16,-4 0 2-16,-5 0-3 0,-3 0 3 16,-2 0-4-16,2 0 4 15,-2 0-3-15,1 2 5 16,-1 2-2-16,0-3-1 0,-3 3 4 16,1-1-3-16,-2 1 2 15,-2-2-2-15,0 2-2 16,0 3 1-16,-2-2-1 15,2 6-1-15,-4 3-2 16,0 6 3-16,-1 5 0 0,2 3-1 16,-4 4 1-16,0 5 4 15,0-1-4-15,-6 1 1 16,0 0 0-16,-2-2 3 16,1-5-5-16,-2 1 4 15,0-3-4-15,3-5 2 16,-3-1-1-16,-1-6 0 15,-3-4 1-15,-3-1-2 0,-6-4 6 16,-5-1-6-16,-3-4 4 16,-8-2-2-16,-9 0 1 15,-4 0-2-15,-9 0-1 0,-6-4-4 16,-10-2-1-16,-8 1 3 16,-7 2 3-16,-10-3 3 15,-7 4-7-15,-12 2 6 16,-1 0-3-16,-9 0 3 15,-9 10-2-15,3 0-16 0,-5 4 14 16,0-3-11-16,1 1-3 16,3-3 8-16,2 1 7 15,1-5 0-15,1-2-1 16,0 1 3-16,2 0 2 16,0-1 7-16,7 1 6 15,4-1 1-15,6 1 3 0,11-1-3 16,11 1 0-1,9-4-4-15,19 2 0 0,9-2-6 16,14 0-3-16,11 0-3 16,12 0 0-16,5 0-5 15,6-8-72-15,7-2-98 0</inkml:trace>
  <inkml:trace contextRef="#ctx0" brushRef="#br0" timeOffset="-29104.84">21415 4534 125 0,'-18'-18'14'15,"-5"2"45"-15,-1-2-10 16,1-1-13-16,2 4 16 16,-5-1 19-16,9 3-14 15,-2 3-15-15,7 1-7 0,1 4-7 16,6 3-4-16,-1 2-12 16,6 0-13-16,2 0-6 15,12 9 5-15,11 0-2 16,15-2 3-16,17-2 7 15,19-1 2-15,18-4 2 0,18 0 6 16,22-4 8-16,18-3-2 16,15 0 6-16,7 0 0 15,10 3-6-15,4 1-7 16,-3 3-7-16,-4 0-3 16,-4 0-2-16,-2-2-2 0,-9 4-2 15,-8-1 2-15,-7 1-2 16,-14 0-4-16,-9-2-4 15,-17 0 0-15,-19 0 3 16,-19-2 1-16,-19-3 0 16,-18-2 4-16,-17-4 2 15,-19-1-5-15,-15-1-31 0,-26 0-40 16,-22-5-28-16,-15 3-124 16</inkml:trace>
  <inkml:trace contextRef="#ctx0" brushRef="#br0" timeOffset="-28798.62">21742 4402 399 0,'-41'0'23'0,"21"0"12"15,20-7 39-15,20-1-39 16,36-4-33-16,27 0 15 15,36-5 17-15,28 2-1 16,28-3-6-16,19 4-11 16,16 1-2-16,2 4-6 15,3 4-2-15,-5 2-2 0,-7 3-4 16,-13 0 1-16,-10 0-2 16,-15 6 3-16,-20 0-3 15,-16 0-3-15,-19 2-15 16,-20 1-12-16,-23-4-13 0,-26-3-57 15,-32-2-185-15</inkml:trace>
  <inkml:trace contextRef="#ctx0" brushRef="#br0" timeOffset="-15270.84">15289 5547 174 0,'0'3'264'15,"0"-3"-250"-15,0 0-14 16,8 2 22-16,14-2 12 15,2 0-3-15,17-2 3 0,7-8-5 16,9-3-1-16,9-1 4 16,2-2-9-16,3-2-8 15,-3 0-12-15,-3 0-2 0,-9 4 0 16,-8 0 0-16,-12-1 0 16,-10 7-1-16,-11-2-11 15,-13 6-18-15,-9 2-9 16,-20 2-47-16,-12 0-39 15,-15 5-13-15,-9 6 38 16,-7 0 18-16,-1 1 79 0,3-1 42 16,5 1 47-16,8-1-11 15,14 0 1-15,10-3-18 16,13 2-13-16,13-6-19 16,5-1-9-16,21-3 16 15,13 0 11-15,13 0-7 16,10-6-14-16,9-3-7 15,3 0-5-15,-2 4-8 0,-1 3-4 16,-8 1-34-16,-12-5-87 16,-9 1-277-16</inkml:trace>
  <inkml:trace contextRef="#ctx0" brushRef="#br0" timeOffset="-14541.16">15767 9189 363 0,'-1'0'33'15,"1"0"26"-15,0 0-21 0,8 0-10 16,11-1 2-16,4-5-5 16,4-1-4-16,11 0-4 15,-1-1-6-15,11-5-3 16,-1 0-2-16,6-1-4 16,-2-2 0-16,0 1-1 15,-6 0-2-15,-2 1-1 16,-11 3-24-16,-8 1-26 0,-14 5-22 15,-10 3-36-15,-7 2-84 16</inkml:trace>
  <inkml:trace contextRef="#ctx0" brushRef="#br0" timeOffset="-14362.71">15877 9199 397 0,'-8'0'58'16,"8"0"-8"-16,8 0-25 15,12 0 6-15,12-9-2 16,5 1-5-16,9-2-9 0,8-1-4 16,3 0-7-16,1 6-3 15,-1-2-5-15,-7-2-63 16,-7-2-188-16</inkml:trace>
  <inkml:trace contextRef="#ctx0" brushRef="#br0" timeOffset="-10510.67">3773 17508 486 0,'-5'-42'23'0,"0"0"3"16,3 5 14-16,2 2 21 0,0 8 1 16,0 7-12-16,0 7-11 15,0 7-3-15,0 6-9 16,0 5-19-16,-3 21-8 15,-6 15 0-15,-1 12 2 0,-5 16 0 16,1 12-2-16,-3-1 0 16,7-4 2-16,-2-10 0 15,6-11-12-15,4-15 7 16,2-17-7-16,0-14-15 16,0-9-4-16,2-18 5 15,3-18-2-15,0-10-53 0,1-11 15 16,-1-5 35-16,1-3 18 15,-3 3 12-15,2 6 3 16,3 3 7-16,1 9 21 16,0 8 4-16,5 9 5 15,0 9-4-15,3 13-6 16,2 5-11-16,5 9-11 0,1 18-1 16,0 6-6-16,6 10 3 15,-2 6-5-15,-2 1 2 16,1 1-2-16,0-2 2 15,-2 0-4-15,-4-1-24 16,-5-5-15-16,-2 0-4 0,-12-7-28 16,-3-6-55-16,-8-10-180 15</inkml:trace>
  <inkml:trace contextRef="#ctx0" brushRef="#br0" timeOffset="-10338.35">3630 17735 646 0,'0'-25'15'0,"2"-2"14"16,24-1-17-16,13 1 13 15,13-3-7-15,9 5-16 0,7 3-1 16,-1 8-2-16,-3 7-23 16,-6 7-102-16,-13 2-130 15</inkml:trace>
  <inkml:trace contextRef="#ctx0" brushRef="#br0" timeOffset="-10128.47">4199 17636 485 0,'-3'0'132'16,"1"0"-95"-16,2 0 16 16,0 0-1-16,5 8-35 15,8 8-17-15,1 11 11 0,10 9 0 16,-4 4-7-16,1 5-1 15,-1 0-3-15,0-5-10 16,-3-3-18-16,0-14-32 16,-3-7-17-16,-1-13-12 15,-4-3-137-15</inkml:trace>
  <inkml:trace contextRef="#ctx0" brushRef="#br0" timeOffset="-9811.75">4467 17664 455 0,'7'-4'77'0,"-7"-8"-2"0,0 12 3 16,5 0-32-16,3 10-38 16,1 10-1-16,0 7 1 15,9 5-3-15,-1 4-2 16,2-6-3-16,1-2 0 0,-1-6-3 16,-1-12-8-16,1-10-9 15,-2-3 11-15,-2-17 8 16,-3-5 3-16,-1-9 1 15,-2 1-3-15,-2 2 5 16,-3 2 13-16,-3 8 8 16,1 9-2-16,-2 6 5 15,0 6-2-15,2 6-16 0,1 17-12 16,5 9 2-16,-1 9 1 16,4 9-1-16,4 7-1 15,0-2-4-15,7-3-51 16,2-6-55-16,2-12-102 0</inkml:trace>
  <inkml:trace contextRef="#ctx0" brushRef="#br0" timeOffset="-9346.32">5191 17796 528 0,'-5'-2'35'0,"-12"-9"10"0,14 6 14 15,3 3 5-15,0-1-27 16,17 3-28-16,9-3-3 16,8 3 4-16,11 0 0 15,11 0-6-15,5 3-3 0,9 2 2 16,3 0-4-16,1 0 2 16,-1 1 0-16,-1-1-1 15,-6-3 0-15,-10-2 0 16,-4 0-5-16,-9 0-5 15,-11 0-10-15,-6 0 6 16,-10 0 12-16,-7-3 2 16,-5-1 0-16,-4 0-2 0,0-1-9 15,0 0-10-15,-2 1-12 16,-2-3-36-16,1-4-40 16,1-5-167-16</inkml:trace>
  <inkml:trace contextRef="#ctx0" brushRef="#br0" timeOffset="-9121.75">5914 17514 684 0,'-7'-3'11'0,"7"1"-1"0,7 2-7 16,15 3 42-16,7 9-13 15,5 6-16-15,7 4-5 16,1 6-6-16,-8 4-6 15,-7 6 5-15,-16 5 1 16,-11 7-7-16,-22 1 2 16,-23 4 0-16,-16 4-21 0,-13-1-32 15,-10-6-40-15,1-15-117 16</inkml:trace>
  <inkml:trace contextRef="#ctx0" brushRef="#br0" timeOffset="954.33">17136 4598 87 0,'-2'0'130'15,"-2"0"-112"-15,2 0-9 16,2 0 0-16,0 0-11 15,0 0-83-15,0 0-31 16</inkml:trace>
  <inkml:trace contextRef="#ctx0" brushRef="#br0" timeOffset="4183.28">16229 4659 220 0,'0'0'41'0,"0"0"-15"16,0 0 1-16,0-2-5 15,0-2 8-15,0 3 2 16,2-1 2-16,-2 0 4 0,0-1 2 16,0 1 7-16,0 2 4 15,0-2-5-15,0 0-2 16,-2 0 3-16,-2 0-11 16,3 2-14-16,-1 0-6 0,2 0-9 15,0 0-8-15,0 0 4 16,0-1-2-16,9-1-1 15,9 0 4-15,6-1 0 16,8-5 4-16,5-1-2 16,8 2 1-16,2-3-4 15,1 1 2-15,-3 0-4 0,-4 2-1 16,-7 0 1-16,-5-1 0 16,-7 5-3-16,-6-2 4 15,-5 3-4-15,-6 0 3 16,-1 2-1-16,-4 0 1 0,0 0-1 15,0 0 0 1,0 0-1-16,0 0 1 0,0 0-1 16,0 0-2-16,1 0-1 15,-1 0 2-15,0 0 2 16,0 0-6-16,0 0 1 0,0 0-1 16,0 0 2-16,0 0 4 15,0 0-6-15,-1 0 3 16,-3 0 0-16,1 0 4 15,1 0-1-15,-1 0 1 16,3 0-1-16,0 0-1 16,0 0 2-16,0 0-1 0,0 0 0 15,0 0-1-15,0 0 0 16,0 0 1-16,0 0 0 16,0 0 0-16,0 0 0 15,0 0 0-15,0 0 0 16,0 0 0-16,0 0 0 0,0 0 0 15,0 0 0 1,0 0 0-16,0 0 0 0,0 0 1 16,0 0-1-16,0 0 0 15,0 2 0-15,0-2 1 0,0 0-2 16,0 0 1-16,0 0 1 16,0 0 0-16,0 0 0 15,0 0-1-15,0 0-2 16,0 0 2-16,0 0 2 15,0 0 0-15,0 0-1 16,0 0-1-16,0 0 0 0,0 0 0 16,0 0-1-16,0 0 1 15,0 0 0-15,0 0 0 16,0 0 0-16,0 0 1 16,0 0-1-16,0 0 2 15,0 0 1-15,0 0-1 0,0 0 1 16,0 0-2-1,0 0 1-15,0 0-1 0,0 0-1 16,0 2 0-16,0-2 1 16,0 0-1-16,0 0 1 15,0 0 0-15,0 0-1 16,0 0 2-16,0 0-2 0,0 0 1 16,0 0-2-16,0 0 2 15,0 0 0-15,0 0-2 16,0 0 2-16,0 0 0 15,0 0-1-15,0 0 1 0,0 0-1 16,0 0 1-16,0 0 1 16,0 0-4-16,0 0 4 15,0 0-2-15,0 0 0 16,0 0 0-16,0 0 0 16,0 0 0-16,0 2 0 15,0-2 0-15,0 0 0 0,0 0 0 16,0 0 0-1,0 0 1-15,0 0-2 0,0 0 1 16,0 0 1-16,0 0-1 16,0 0 0-16,0 1 0 15,0-1 0-15,0 0 0 0,0 0 1 16,0 0-1-16,1 0-1 16,-1 0 2-16,2 0-1 15,-2 0 1-15,2 0-1 16,-2 0 1-16,0 0 0 15,3 0 0-15,-3 0 0 16,0 0 1-16,2 0-1 0,-2 0-1 16,0 0 1-16,0 0 0 15,0 0-1-15,0 2 0 16,2-2 0-16,-2 0 0 16,0 0 0-16,0 0 0 0,1 0 0 15,-1 0 0 1,2 0 1-16,-2 2-2 0,0-2 1 15,2 0 0-15,-2 0-1 16,0 0 3-16,2 0-3 16,-2 0 2-16,0 0-1 15,0 0-1-15,0 1 1 0,0-1 0 16,0 0 0-16,0 0 1 16,1 0-1-16,1 0 0 15,-2 0 0-15,0 0 0 16,0 0 0-16,0 0 0 15,2 0-1-15,-2 0 2 0,0 0-1 16,0 0 0-16,0 2 0 16,2-2 1-16,-2 0-2 15,0 0 2-15,2 0-2 16,-2 0 2-16,2 2-1 16,-2-2 0-16,0 0 0 0,0 0 0 15,0 0 0-15,2 0 1 16,-2 0-1-16,0 0 0 15,0 0 1-15,0 0-1 16,0 0 0-16,2 0 1 16,-2 0-1-16,0 0 0 0,0 0 0 15,0 0 0-15,1 0-1 16,1 0 2-16,-2 0-4 16,0 0 5-16,0 0-2 15,2 0-1-15,-2 0 1 16,0 0-2-16,0 0 4 0,0 0-3 15,2 0 3-15,-2 0-2 16,0 0 0-16,0 0 0 16,1 0 0-16,-1 0 0 15,2 0 0-15,0 0-2 16,-2 0 2-16,0 0 0 0,0 0 2 16,0 0-3-16,0 0 2 15,0 0 0-15,0 0-1 16,0 0-2-16,0 0 2 15,1 0 0-15,-1 0 1 16,2 0 0-16,-2 0-3 16,0 0 3-16,2 0-2 0,-2 0 1 15,0 0 1-15,0 0-1 16,0 0 1-16,2 0-1 16,-2 0 0-16,0 0-2 15,0 0 4-15,0 0-2 16,1 0 0-16,1 0-2 0,-2 0 3 15,3 0 1-15,-3 0-2 16,2 0-1-16,-1 0 0 16,1 0 2-16,-2 0-1 15,2 0 0-15,-2 0 1 16,2 0-2-16,-2 0 1 0,0 0 0 16,0 0 1-16,0 0-2 15,1 0 1-15,1 0-1 16,-2 0 1-16,0 0-1 15,2 0 4-15,-2 0-3 16,0 0-3-16,2 0 4 16,-1 0-1-16,-1 0-1 0,0 0 3 15,2 0-3-15,-2 0 1 16,0 0 0-16,0 0 0 16,2 0 0-16,-2 0 0 15,0 0 2-15,1 0-3 0,1 0 1 16,-2 0-1-16,2 0 1 15,0 0 0-15,-2 0 1 16,0 0-1-16,0 0 0 16,0 0 0-16,0 0 0 15,0 0 1-15,0 0-2 16,0 0 1-16,0 0 1 0,0 0-2 16,0 0 1-16,2 0 1 15,-2 0-2-15,2 0 2 16,-2 0-2-16,2 0 1 15,-2 0-1-15,0 0 1 16,2 0 1-16,-1 0-1 0,1 0-1 16,-2 0 3-16,0 0-3 15,0 0 1-15,2 0 0 16,-2 0 0-16,2 0 0 16,-1 0 0-16,1 0 0 15,-2 0 0-15,2 0 0 0,0 0 0 16,-1 0 0-16,-1 0 0 15,0 0 0-15,0 0 0 16,2 0 0-16,-2 0 0 16,0 0 0-16,0 0 0 15,0 0 0-15,2 0 0 0,-2 0 0 16,1 0 0-16,1 0 0 16,-2 0 0-16,3 0 1 15,-3 0-2-15,2 0 1 16,-2 0 0-16,1 0 0 15,-1 0 0-15,2 0 0 16,-2 0 0-16,0 0 1 0,2 0-2 16,-2 0 1-16,0 0 1 15,0 0-2-15,2 0 1 16,-2 0 0-16,1 0 0 16,1 0 0-16,-2 0 0 15,2 0 0-15,-2 0 0 0,0 0 0 16,2 0 0-16,-2 0 0 15,0 0 0-15,0 0 2 16,0 0-4-16,0 0 2 16,0 0 0-16,1 0-1 0,1 0 2 15,-2 0-1-15,2 0 0 16,-2 0-1-16,2 0 0 16,-1 0-6-16,1 4-12 15,6-1-15-15,1-1-92 16,3-2-48-16</inkml:trace>
  <inkml:trace contextRef="#ctx0" brushRef="#br0" timeOffset="4974.42">18048 4591 558 0,'-4'0'81'16,"4"0"-77"-16,0 0 32 15,11 0 21-15,11 0-44 16,5-2-9-16,10-3 4 0,9 0-1 16,2-5-2-16,2 2-4 15,-4 0 0-15,2 0 1 16,-7-1-2-16,-7 2 1 16,-6-1-1-16,-6 3 1 15,-6 0 0-15,-8 1-1 16,-6 4 0-16,-2 0-2 0,-7 0-23 15,-14 0-46-15,-4 4-21 16,-9 4-29-16,-5 2-79 16</inkml:trace>
  <inkml:trace contextRef="#ctx0" brushRef="#br0" timeOffset="9273.49">18679 9231 354 0,'-5'1'87'16,"4"-1"-26"-16,1 0 11 15,0 0-13-15,0 0-13 0,0 0-13 16,7 0-4-16,4-3 2 15,4-1-9-15,0-2-6 16,11 1-1-16,3-3-8 16,1 1 0-16,6-2-5 15,1 3 0-15,1-3-1 16,-1 3 0-16,-5 1 1 0,-10 2-9 16,-5 2-13-16,-8 1-6 15,-9 0-14-15,-4 0-14 16,-16 1 21-16,-9 7-4 15,-3 4 5-15,-7-3 7 16,-2 3 17-16,-1 0 13 0,3-4 2 16,5 2 11-16,3-2 5 15,9 0-7-15,5-4 2 16,7 0-1-16,7-3-3 16,3 2-10-16,3-3-1 0,16 0 13 15,4 0 18-15,4-4 0 16,9-2-9-16,3-5-12 15,0 3-4-15,0-1-5 16,-5 1 2-16,-3 0-5 16,-11 4-1-16,-3 1-2 15,-8 0 1-15,-4 1 2 16,-2 1 0-16,-3 1 4 0,0 0-2 16,0-3 2-16,0 3-2 15,0 0-2-15,0 0 0 16,0 0 0-16,0 0-2 15,0 0 0-15,0 0 1 0,0 0-1 16,0 0 0-16,0 0 0 16,0 0 1-16,0 0-8 15,3 0-25-15,6 0-33 16,3 0-60-16,6 0 19 16,11-4-172-16</inkml:trace>
  <inkml:trace contextRef="#ctx0" brushRef="#br0" timeOffset="19297.25">4774 18454 536 0,'-3'0'25'16,"-1"-7"-21"-16,3-2 0 16,-3 2 0-16,4-4-11 15,0-1-112-15,-5-5-187 0</inkml:trace>
  <inkml:trace contextRef="#ctx0" brushRef="#br0" timeOffset="20123.66">3724 18226 458 0,'-2'0'28'16,"2"0"7"-16,0 0-11 16,9 0 3-16,6-2-5 15,7 0-3-15,12 1 0 16,7-3 1-16,6 2 0 15,11-2 1-15,5 1-9 0,4-1-3 16,-4 3 3 0,0-3-4-16,0 0 1 0,-6 2-4 15,-7-1-1-15,-5-3 0 16,-4 3-1-16,-5-4 0 16,-7 4 2-16,-7-1 0 0,-7 0 2 15,-2 2-3-15,-4-1 0 16,-7 3 2-16,1 0-1 15,-3 0-3-15,0-2 1 16,0 2 2-16,0 0-7 0,2-2 3 16,0 1-48-1,-2-10-74-15,0-5-134 0</inkml:trace>
  <inkml:trace contextRef="#ctx0" brushRef="#br0" timeOffset="29361.49">7747 17416 643 0,'0'-14'54'16,"-8"2"-7"-16,4 4 15 0,2 8-14 16,-1 0-30-16,-4 16-13 15,2 9-4-15,-5 11 3 16,-2 13-1-16,-5 10-1 16,2 10 0-16,-2 1-2 15,0 2 2-15,2-7-1 0,6-3-2 16,2-14 1-16,5-13-2 15,2-13-13-15,4-13-13 16,14-9-12-16,1-14-54 16,5-24-31-16,3-14-150 15</inkml:trace>
  <inkml:trace contextRef="#ctx0" brushRef="#br0" timeOffset="29596.87">7840 17414 528 0,'0'-18'112'0,"-2"6"-45"15,-1 8-2-15,3 4-15 0,0 10-35 16,0 11-18-16,10 8 7 16,4 11 3-16,6 6-4 15,0 6 7-15,3 3-6 16,2 3-1-16,-1-1-2 16,-1-4-1-16,3-3 1 0,-7-6 1 15,-1-8-2-15,-4-6-1 16,-3-8-11-16,-2-6-23 15,-5-7-30-15,-4-9-56 16,0 0-21-16,-9-15-193 16</inkml:trace>
  <inkml:trace contextRef="#ctx0" brushRef="#br0" timeOffset="29805.69">7647 17806 418 0,'-5'0'122'16,"7"5"-110"-16,18 1 36 15,7-4 26-15,7-1-18 16,7-1-24-16,8 0-12 0,-2 0-9 16,4-7-7-16,0 0-5 15,0-5-87-15,-4-6-151 16</inkml:trace>
  <inkml:trace contextRef="#ctx0" brushRef="#br0" timeOffset="30858.19">8176 17970 450 0,'-2'-9'136'0,"2"-3"-95"16,2 1 13-16,12-1-11 16,6 1-16-16,5 4-19 15,3 4-6-15,2 3 2 0,-1 0-2 16,-2 3-4-16,-5 9 1 15,-8 6 0-15,-6 5-3 16,-8 3-10-16,-8 0-4 16,-11 1 1-16,-3-4 13 15,-3 1 7-15,1-5 11 16,7-5 16-16,0-3 0 0,9-4-4 16,4-2-10-16,4-1-9 15,2-4-5-15,16 0-6 16,3 2 4-16,11-2 0 15,7-7 0-15,3-2-5 0,6-2-39 16,-2 0-65-16,-5-7-49 16,-1 2-217-16</inkml:trace>
  <inkml:trace contextRef="#ctx0" brushRef="#br0" timeOffset="31341.7">8700 17888 255 0,'-2'-10'276'15,"-2"-5"-234"-15,4 1 22 16,0 2 12-16,13-1-29 16,3 2-33-16,4 4-9 0,2 4 0 15,0 3 1-15,-2 0-4 16,-1 8-2-16,-7 9 0 16,-7 1-6-16,-5 5-2 0,0 0-6 15,-14-2-3-15,-1 1 14 16,1-6 3-16,0-2 4 15,5-1 3-15,5-6 8 16,4 1-7-16,7 2-5 16,13-2 1-16,4 3-2 0,3 2-1 15,1-3 1-15,-1 1 0 16,-9 2-5-16,-7-3-24 16,-10 3-22-16,-1 1 35 15,-17-3 10-15,-8 1 5 16,-6 1 1-16,-3-2 0 15,0-3-1-15,2-8-18 16,7 0-111-16,10-14-375 0</inkml:trace>
  <inkml:trace contextRef="#ctx0" brushRef="#br0" timeOffset="37398.65">7026 17508 572 0,'2'-16'80'15,"-2"0"-46"-15,0 4 25 16,0 0-2-16,-7 1-23 16,-7 4-16-16,-8 5-3 0,-3 2-3 15,-9 8-4-15,-7 14-4 16,-7 10 2-16,2 10-1 16,-1 9 9-16,10 4-17 15,8 4 7-15,10 0-2 16,16-4-2-16,5-3 0 0,20-11-2 15,12-4 1-15,9-8 3 16,9-8-4-16,5-5 0 16,3-7 0-16,-5-5-12 15,3-4-17-15,-7 0-13 16,-9-11-28-16,-9-3-59 0,-14-9-78 16</inkml:trace>
  <inkml:trace contextRef="#ctx0" brushRef="#br0" timeOffset="37555.95">6685 17794 738 0,'-34'4'34'0,"34"-4"-22"16,15-4 4-16,24-3-12 16,18-2-4-16,20 0 0 15,15-2-7-15,5-1-64 16,7-6-102-16</inkml:trace>
  <inkml:trace contextRef="#ctx0" brushRef="#br0" timeOffset="38167.92">9544 17487 2 0,'-19'-14'498'0,"-2"3"-466"16,0 1 18-16,-5 4 26 16,-1 6-10-16,-2 2-29 15,1 14-18-15,2 12 6 0,0 12-5 16,3 9-8-16,7 8-4 15,8 10-9-15,8 2-1 16,2-3 2-16,14-3 0 16,12-10-2-16,6-12 0 0,3-11-2 15,6-10-7-15,2-7-15 16,0-10-11-16,-3-3-30 16,-3-7-24-16,-7-9-30 15,-7-9-158-15</inkml:trace>
  <inkml:trace contextRef="#ctx0" brushRef="#br0" timeOffset="38328.95">9249 17799 678 0,'-5'0'52'16,"-16"-3"-27"-16,22-1 23 0,30 0-21 15,20-1-25-15,20 0-2 16,21-3-1-16,10-7-47 15,8-10-158-15</inkml:trace>
  <inkml:trace contextRef="#ctx0" brushRef="#br0" timeOffset="61003.08">9165 13530 478 0,'-18'-21'50'0,"-4"0"-42"15,-1 2-22-15,-4-3 9 16,-3 1 8-16,-1 1-2 15,-5-2-3-15,-4 3-12 16,-3-4-9-16,-5 0-1 0,-4 4-18 16,-7-3-10-16,-6-2 13 15,-4 5 27-15,-4 2 17 16,-8-4 16-16,-3 6 5 16,-4-2-3-16,-7 5-19 0,-2-2-3 15,-8 1 2-15,0 2-2 16,-5 1 9-16,-1 1 4 15,-7 2-1-15,-3 3 4 16,-3 4-3-16,-3 0-1 16,-2 0-5-16,-5 4-2 15,-4 7-3-15,-4 1-3 16,-3 4 0-16,-4 0 0 0,-2 2-3 16,0 3 3-16,-3 2 0 15,5 1-1-15,1 4 1 16,-1 3 1-16,4 1 0 15,0 3-1-15,1 5 0 0,2 2-1 16,2 6 0-16,1 7 3 16,5 6-2-16,5 3 0 15,0 8 2-15,10 3-2 16,-3 3 0-16,8 3 0 16,2 2 2-16,4 8-3 15,0 0 2-15,4 2-3 0,5 2 3 16,4 8 0-16,2-1-2 15,3 4 2-15,2 0-1 16,3 4 0-16,3 1 2 16,4 3-5-16,7-2 3 15,3 3 0-15,10-1 0 0,6-1 0 16,7 0 0-16,2 4 3 16,5 2-2-16,3 1-1 15,4-1-5-15,2-4-5 16,4 2 7-16,8-5 5 0,5-1 0 15,7-2 1-15,5-4 3 16,0-2-1-16,10-3 4 16,9-5-1-16,4-2-4 15,2-5 0-15,5-1-3 16,7-4 1-16,2-3-1 16,6 1 5-16,3-5-5 0,7 1 0 15,-1-6 0-15,7-1 0 16,1-4-1-16,0-4-4 15,6-3-9-15,1-5 6 16,1-3 3-16,4-4 3 0,7-2-2 16,3-5 4-1,3 0 0-15,3-5-2 0,-1-3 2 16,5-1-1-16,-3-4 0 16,3-2 1-16,4-4 0 15,4-3 1-15,3 0 5 16,-1-4-2-16,3-1 0 0,0-3-2 15,-2 1-2-15,2-2 0 16,-2-2-1-16,0 0 0 16,-1 0 1-16,-1 0-2 15,-3-3 2-15,0 0-1 16,-1 3 0-16,3-4 0 0,1 1 1 16,-1-1-1-16,-2 0-1 15,3-2 2-15,-6-1-2 16,3 0 2-16,-1 0-1 15,1 0 1-15,1 0-2 16,-2 0 1-16,-4 0 1 16,-3 0-1-16,-1 0 0 15,-3 0 0-15,2 0 0 0,2 0 1 16,0 1-1-16,3-1 0 16,-2 0 0-16,-1-1 0 15,3-4 1-15,-2-2-1 0,4-2 1 16,0 3 1-16,1-4 2 15,0-2 1-15,-1 0-2 16,-2-2-2-16,-2-2 0 16,-1 0-1-16,-1 0-2 15,1 0-4-15,-2-2 2 16,0 0 0-16,-5 0 4 0,3-3 0 16,-3 2 1-16,3-5-1 15,-2 2-2-15,3 0 3 16,-1-1 1-16,-3-4 1 15,2 2 2-15,-1-4 0 16,-4 2-2-16,-1-1 3 16,-2-3-6-16,0-1-1 0,-3-1-7 15,-5-1-1-15,1-2 2 16,-3 0 2-16,-3-5 4 16,-5 4 1-16,-1-5 0 15,-6 2 0-15,1-4 1 0,-7 0-1 16,2-3 2-16,-4 0 1 15,-5-6 3-15,2 2-1 16,-5 1-1-16,-1-3-3 16,-5-4-1-16,-4 0 2 15,-3-4-3-15,-6 0 0 0,-2-3 0 16,-5-4-4-16,-1 0 5 16,-4-1-1-16,-3-2-2 15,-4 1 1-15,0-1-3 16,0-3 2-16,-4 5-2 15,-5-4 2-15,-2 2 0 0,1-3 4 16,-5 1-2 0,1-4 1-16,-1-3 3 0,-1-2-3 15,-2-1 0-15,4-4 3 16,-4 6-3-16,0 2 1 16,0 1 2-16,-1 4 0 15,-3 0 5-15,0 1-5 0,-3 1 4 16,-2-1-5-16,1 0 4 15,-5 0 0-15,-1 0-3 16,-5 3-1-16,0-1 0 16,-1 3-2-16,-3-5-2 15,-3 1 2-15,2 3-2 0,-5-2-3 16,-5 1-1-16,-2-3 1 16,-2 2 4-16,-3 1-4 15,-6 2 5-15,-3 0-1 16,0 0 3-16,-4 3 1 15,-3-5 0-15,-5 2 0 0,-2-3-5 16,-7 1 4 0,-1-3-2-16,-12 0 0 0,-1 0-6 15,-11-2-41-15,-11-4-89 16</inkml:trace>
  <inkml:trace contextRef="#ctx0" brushRef="#br0" timeOffset="65617.14">7619 14675 122 0,'-13'3'312'16,"3"-3"-273"-16,0 2 9 16,6-2 5-16,1 2-7 15,1-2-18-15,2 0-11 0,0 0 9 16,0 0 9-16,0 0-5 16,0 0-3-16,0 0-1 15,0 0-12-15,0 0 1 16,4-2-9-16,7-2-1 15,5 0-2-15,9 1 3 16,4-2-1-16,7-1 4 0,6 2-2 16,7-5 0-16,0 3-1 15,1-1-1-15,4-2-2 16,0 1-1-16,-1 0 1 16,-2 1-2-16,-4-1-1 15,-6 2 1-15,-7 2-1 0,-2-2 3 16,-10 1-5-16,-3 0 3 15,-6 3 0-15,-4 0-1 16,-4-2-1-16,1 4-12 16,-4-3-19-16,-2-2-61 15,0-5-165-15</inkml:trace>
  <inkml:trace contextRef="#ctx0" brushRef="#br0" timeOffset="69244.56">7531 16738 476 0,'-8'-2'79'0,"5"2"-36"0,1 0-3 15,2 0 0-15,3 0-22 16,12 5 6-16,9 6 15 15,6 0-6-15,8 1-5 16,8-1-7-16,8 0-11 0,9-2 1 16,5-2 1-1,10-3-3-15,6-1-3 16,2-3-3-16,4 0 0 0,0 0-2 16,-6 0 2-16,-3-5-7 15,-11-1 4-15,-11 3-1 16,-11-2-1-16,-14 1 1 0,-8 0 1 15,-11 2-3-15,-7 1 1 16,-8 1-3-16,0 0-12 16,-8 0-17-16,-9 0-84 15,-7-4-78-15</inkml:trace>
  <inkml:trace contextRef="#ctx0" brushRef="#br0" timeOffset="70192.68">3936 18203 345 0,'0'0'184'0,"0"0"-138"15,0 0 10-15,0 0 17 16,9 0-18-16,5-2-26 16,4-2-4-16,4 2-9 15,6-3 3-15,3 2-5 0,1-1-4 16,4 0-2-16,1 1-2 16,5 1-1-16,5-1-3 15,2-1 1-15,0-3-2 16,2 0 3-16,3-3-2 15,-3 2 1-15,-2-3-2 0,-3 2-1 16,-5-3 0 0,-4 1 0-16,-6 2 1 0,-8 0-1 15,-5 2 2-15,-5 1-1 16,-6 1-3-16,-4 2 4 16,-3-3 0-16,0 2 0 15,0-2-14-15,0-7-20 0,-7-5-31 16,-3-7-117-16,-2-11-297 15</inkml:trace>
  <inkml:trace contextRef="#ctx0" brushRef="#br0" timeOffset="76612.02">18817 9880 467 0,'-55'-27'44'16,"1"-3"-37"-16,-12 1 3 15,-2 0-2-15,-4 1 5 16,-7-1-10-16,-6 3-4 15,-11-1 1-15,-8 2-8 16,-8 2 1-16,-4-2-6 16,-9 3 1-16,-6 1-6 0,-3 1 12 15,-6 1 5-15,-3 1 3 16,-8 0 1-16,-2 2 1 16,-5 0 0-16,-5 0-3 15,-6 0 0-15,-1 2-2 0,-5-1 2 16,-1 1 1-16,-2 1-1 15,-4 0-2-15,-3 1 3 16,-1 3 0-16,-4-1 0 16,-4 3-1-16,0 3 0 15,-6 1-1-15,-5 3 1 0,3 0-9 16,-8 0 0-16,0 0 7 16,-1 3 1-1,2 4 0-15,-3 1 0 0,-5-1 5 16,0 3 1-16,-2 1-3 15,-5 1-3-15,3 1 2 16,-3 2-3-16,0 2 1 0,-1 1 1 16,1 1-2-16,3 5 3 15,-1 1-1-15,6 1 2 16,-1-1 1-16,7 2 1 16,3 2-2-16,4-1-1 15,0 1 0-15,3 1 4 0,3-3-3 16,5 3-4-16,-1 2 1 15,0 2 1-15,1 2-1 16,-2-1 0-16,0 5-3 16,2-1 3-16,7 2-2 15,2 0-1-15,6 2 6 0,9-2-1 16,8 0 2-16,2 2-2 16,8 1-3-16,4-2 3 15,5 0-2-15,3 3 0 16,4 3 0-16,2 2 0 15,8 4-2-15,-1 3-1 16,6 3 0-16,3 5 1 0,3 0 1 16,5 3 1-16,7 0-2 15,6 1 2-15,2 1 1 16,8 5-1-16,7 0 4 16,4 4-1-16,9 4 1 0,4 5-2 15,5 1-1-15,10 5 1 16,5-1-3-16,6 0 1 15,11 3 0-15,5-2 0 16,7 1-1-16,6-2 0 16,6 3 1-16,3-6 0 15,10-5-1-15,9-7 2 0,7-4 0 16,5-6-4-16,9-8 4 16,4-6 1-16,8-4 2 15,9-2 0-15,2-5-3 16,5-2 0-16,4-4-1 15,7-1 1-15,4-4 0 0,-1-5-9 16,8-2 0-16,6-8 2 16,1-2 2-16,6-5 3 15,0-6 3-15,7-1-2 16,0-3 1-16,5 0 2 16,5-1 2-16,2-6 0 0,4-4 0 15,5 2-2-15,0-2-1 16,7 1-2-16,-4-1 0 15,6 0 1-15,0 3 1 16,1-2-2-16,1 2 0 16,3 0-2-16,-3 2 4 0,2-2-2 15,2-1 0-15,-1 0 0 16,4-1 0-16,1-1 1 16,3-2 2-16,2 1 0 15,0-2 0-15,3-1 3 16,3 1-2-16,-4-2-2 15,8 2-1-15,0-4-2 0,2 2 2 16,5-4 1-16,3 6-2 16,2-2 0-16,2-2-2 15,-1 0 2-15,4 2-5 16,0 2 3-16,-2-1 1 16,2 1 1-16,-2 0-2 0,0 0 3 15,-3 1-2-15,2-3 2 16,-3 0-1-16,0-2 0 15,-3 2 1-15,2-4-1 16,-1 3-1-16,-2-4-4 16,1-1-9-16,-1 0 1 0,-2 1 0 15,0-2 4-15,-2 1 3 16,-3 0 5 0,-3 2 3-16,1-2-4 0,-5 1 3 15,-6 1 0-15,5-1-1 16,-4 1 0-16,-5-1-1 15,1-2 2-15,-4-1 0 0,-1-1-1 16,1-1 4-16,-7 1 3 16,5-4-1-16,-10-1-4 15,1-2-2-15,-3-2 1 16,-7 0-4-16,-3 0-6 0,-5-3-2 16,-4-1-7-16,-8-1-8 15,-2-1 19-15,-3-2 6 16,-7-4 4-16,-3 3-2 15,-6-4 5-15,1-1-2 16,-11 2 1-16,-6-4 5 0,-3 0 4 16,-10 0 3-16,-3-3 1 15,-7-1 3 1,-7-1-12-16,-6-4-2 0,-7-2 0 16,-6-5-6-16,-7 0 6 15,-12-5-5-15,-2-2-2 16,-9-4-2-16,-12-1 4 0,-12-4-8 15,-9-1-1-15,-18-3 2 16,-11-4-19-16,-24 1-19 16,-14-2-36-16,-21 1-67 15</inkml:trace>
  <inkml:trace contextRef="#ctx0" brushRef="#br0" timeOffset="86350.9">18542 11053 559 0,'0'-5'35'16,"0"0"-2"-16,0 1-3 15,7 2 0-15,6 2-14 16,1 0-10-16,1 9-5 16,2 6 6-16,1 2 2 15,2 4 3-15,-2 3-5 0,0-1-1 16,0-1-3-16,-2-1 0 15,0-2 0-15,-1-4-2 16,-1-8 3-16,1-6 8 16,0-1 3-16,4-12-2 15,4-9 3-15,1-6 5 0,7-7-5 16,4-4 1-16,3-3-3 16,1 1-5-16,2-5-3 15,1 4-5-15,-5-2 1 16,-1 8-3-16,-7 0 1 15,-6 10-5-15,-7 5-15 0,-13 4-32 16,-3 8-75-16,-17 5-198 16</inkml:trace>
</inkml:ink>
</file>

<file path=ppt/ink/ink20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9T09:00:20.1490000"/>
    </inkml:context>
    <inkml:brush xml:id="br0">
      <inkml:brushProperty name="width" value="0.05292" units="cm"/>
      <inkml:brushProperty name="height" value="0.05292" units="cm"/>
      <inkml:brushProperty name="color" value="#C00000"/>
    </inkml:brush>
  </inkml:definitions>
  <inkml:trace contextRef="#ctx0" brushRef="#br0">9325 6227 300 0,'-9'-2'42'16,"3"2"-13"-16,1 0 6 0,1-2 10 15,2 2-5 1,2 0-11-16,0 0-4 0,0 0-8 15,0 0-1-15,0 0 0 16,0 0-4-16,2 0-3 16,7 0 6-16,4 0 3 15,4 4 2-15,10-4 17 0,6 0-2 16,12 0-5-16,8-4-7 16,7-1-7-1,5-4-4-15,7 2-5 0,3-2-3 16,-1 4-1-16,4-1-4 15,2 1 2-15,1 3 0 0,1-2 1 16,2 3-1-16,3-1-1 16,-3 0 1-16,0 1-1 15,-1-1-1-15,0 0 2 16,-6-2 4-16,-1 4-1 16,-5-4-3-16,-6 3 0 15,-6-1 0-15,-3 0 0 0,-10 0-2 16,-7-1 2-16,-8-1-1 15,-6 3 0-15,-8-1 0 16,-5 0 1-16,-7 1 0 16,0-2 2-16,-5 0-2 0,0-1 5 15,0 1-4-15,-7-1-14 16,-5 1-40-16,-3-5-106 16,0-2-226-16</inkml:trace>
  <inkml:trace contextRef="#ctx0" brushRef="#br0" timeOffset="14518.51">4263 8339 531 0,'5'-18'49'0,"-5"-2"-37"16,0 6-1-16,-3 1 16 16,-12 4 8-16,-12 2-21 15,-4 3-10-15,-8 4 1 0,-5 0 2 16,-7 13 4-16,-1 2 2 15,7 4-6-15,5 4-5 16,9-1 2-16,12-4 7 16,11 1-5-16,8-3-8 15,10 2 1-15,15 2 0 16,13-3 7-16,11 6-5 0,7 3 1 16,4 0-3-16,1 8 1 15,-2 4 0-15,-1 3 2 16,-11 0-4-16,-10 3 1 15,-6-2 2-15,-12-3-1 16,-9-7-2-16,-9-3 0 0,-2-5 1 16,-19-4 1-16,-14-2 3 15,-9-4 3-15,-10-3-1 16,-8-6-3-16,-1-1 1 16,-1-4-1-16,3-4-22 15,10-12-129-15,12-14-411 0</inkml:trace>
  <inkml:trace contextRef="#ctx0" brushRef="#br0" timeOffset="16079.89">4842 8604 456 0,'-3'-1'66'15,"1"-1"-3"-15,2 0-3 16,0 2-23-16,0 0-21 0,11 0-11 15,7 0 19-15,9 0 17 16,7 0-11-16,11 0-10 16,7 0-9-16,7 0-3 15,6 0 3-15,1-2-3 16,5-2 0-16,-3 3-3 0,-2-1-2 16,0 0-1-16,-1 1-2 15,-8-1 1-15,-1-2-1 16,-7 2-3-16,-8 2-9 15,-10-2-12-15,-8 2-13 16,-11 0-38-16,-12 0-11 16,-5 0-6-16,-22 0-40 0</inkml:trace>
  <inkml:trace contextRef="#ctx0" brushRef="#br0" timeOffset="16371.9">5013 8772 468 0,'-18'5'27'16,"14"-3"-21"-16,4-2 29 16,22 0 21-16,11 0-1 15,11-2-18-15,12-5 5 0,10-2-6 16,5 1-9-16,2 0-7 16,5 0-7-16,-7-2-9 15,3 5 2-15,-10-2 0 16,-3 0 2-16,-5 2-5 15,-9-1-2-15,-8-1-1 16,-5 2 2-16,-8-3-3 16,-11 3-6-16,-1 2-2 0,-9-5-17 15,-5 1-7-15,0 0-35 16,-2-2-31-16,-7-3-28 16,0-1-148-16</inkml:trace>
  <inkml:trace contextRef="#ctx0" brushRef="#br0" timeOffset="16595.3">5855 8439 421 0,'-2'-12'168'16,"1"4"-87"-16,1 3 1 15,0 5-34-15,10 0-31 0,10 5-9 16,7 13-2-16,2 6 5 16,2 14-1-16,-3 5-3 15,-2 8-3-15,-9 1-2 16,-6-2 0-16,-9-3-4 15,-2-10 0-15,-13-6-8 16,-12-8-4-16,-9-7 0 0,-9-7-38 16,-13-7-54-16,-1-1-46 15,-5-12-226-15</inkml:trace>
  <inkml:trace contextRef="#ctx0" brushRef="#br0" timeOffset="17162.3">5214 8251 390 0,'-9'-5'274'16,"6"3"-253"-16,3 2 7 15,3 0-15-15,14 10 8 16,5 5 9-16,7-2-9 0,3 1-9 16,5 0-3-16,2-2-3 15,1-7-2-15,-1-1-1 16,-1-4-2-16,-4 0 0 0,-3-4 0 16,-10-2 0-16,-6-3 0 15,-7-2-3-15,-8 4 3 16,-1 2-3-16,-17 5-3 15,-4 0-6-15,-8 0 1 16,-4 7 5-16,0 5 0 16,0 4 5-16,3 0 0 0,6-2 0 15,5 1 0-15,4-5 0 16,7-4 0-16,5-2 0 16,2-4 0-16,2 0 0 15,4-6 1-15,7-8-1 16,1-2 0-16,2-8 0 15,1 3 3-15,-1-2 0 0,-1 5 6 16,-2 0 6-16,-3 5-3 16,-3 7 11-16,-2 2-4 15,-1 4-7-15,0 0-7 16,0 13-7-16,3 10 1 0,0 7 3 16,6 11-1-16,2 5-1 15,5 6-2-15,8-2-25 16,4-9-57-16,9-12-174 15</inkml:trace>
  <inkml:trace contextRef="#ctx0" brushRef="#br0" timeOffset="18069.56">10456 8579 538 0,'-15'4'21'15,"0"-2"-5"-15,15 1 9 16,5-1-7-16,14 1-2 16,12 0 15-16,9-2 19 0,8-1-12 15,11 0-15-15,4 0-10 16,3-5-5-16,0 0-4 16,0-3-4-16,-1 1 3 15,-6 0-3-15,-3 2 2 16,-10-1-2-16,-9 1-3 0,-10 5-37 15,-12 0-47-15,-13 0-14 16,-5 4-41-16,-21 3-73 16</inkml:trace>
  <inkml:trace contextRef="#ctx0" brushRef="#br0" timeOffset="18498.4">10660 8695 427 0,'-21'4'155'0,"7"-2"-125"15,14-2 7-15,0 0-1 16,23 0-16-16,8 0 20 0,11 0-4 16,11-4-14-16,8-1-9 15,3-2-4-15,3-1-3 16,-3 1-5-16,-4 0 0 16,-6 2 2-16,-10-2-3 15,-5-1 1-15,-9 3-1 16,-9-2-15-16,-8 2-24 15,-6-2-30-15,-7-2 5 0,0 0-5 16,-14-5-63-16,-4-2-35 16,-6-4 29-16,5-2 126 15,-1 1 102-15,3 1 64 16,7 3-16-16,5 0-37 0,5 9-19 16,0 1-18-16,3 5-25 15,9 2-23-15,7 3-6 16,3 11 1-16,2 9-3 15,3 8-4-15,-2 8-1 16,-3 6-3-16,-10 5 0 0,-10 0 3 16,-4-4-4-16,-20-5-20 15,-17-5-20-15,-7-8-31 16,-5-11-2-16,-4-10-16 16,1-7-127-16</inkml:trace>
  <inkml:trace contextRef="#ctx0" brushRef="#br0" timeOffset="19075.57">11952 8446 637 0,'3'-19'74'0,"-1"6"2"16,1 8-35-16,3 5-7 0,1 8-25 15,0 14-11-15,-1 10 3 16,1 7 1-16,0 4-1 16,2 1-2-16,-2-3 2 0,1-9-2 15,1-5-9-15,1-14 0 16,3-12-4-16,1-1 12 16,5-19 3-16,-2-4-1 15,3-6-1-15,-1 2 2 16,0 4-1-16,-3 5 1 15,-2 11-2-15,1 7 1 0,1 2-2 16,5 16-2-16,0 3 3 16,5 6 0-16,4 1 1 15,2-6 0-15,-1-4 0 16,-1-9 0-16,-2-9 1 16,-7-13 1-16,-3-14 6 0,-9-6 6 15,-7-11 4 1,-2 0-8-16,-13-1-1 0,-11 6-7 15,-5 9-6-15,-8 9-3 16,1 11-38-16,2 9-112 16,7 1-385-16</inkml:trace>
  <inkml:trace contextRef="#ctx0" brushRef="#br0" timeOffset="33707.39">6685 8453 204 0,'7'-16'286'0,"1"0"-229"16,-1-1-6-16,1 7 15 15,-1-1-6-15,5 4-16 16,-7 3-31-16,-2 4 6 0,1 0-6 16,-4 13-8-16,0 8-3 15,-5 10 1-15,-14 9-1 16,-2 9 1-16,-7 4-1 16,-5 3-4-16,-2-4 5 15,-2-6-13-15,1-9 5 16,4-8 5-16,0-13-1 0,4-7 1 15,1-9 2-15,5-7 1 16,3-11-3-16,7-11-1 16,4-3 1-16,7 0 0 15,1 3-1-15,13 5 0 16,8 6 0-16,7 7-1 16,9 11 2-16,8 0 1 0,4 16 0 15,2 13 2-15,1 5-3 16,-6 6 3-16,-2 4-2 15,-8-4 1-15,-6 0-12 16,-6-7-15-16,0-9-24 0,-7-8-39 16,0-13-74-16</inkml:trace>
  <inkml:trace contextRef="#ctx0" brushRef="#br0" timeOffset="34353.25">7041 8515 336 0,'-5'-4'264'0,"0"1"-209"16,3-2 24-16,2 5-19 15,0 0-33-15,15 1-28 16,4 10 9-16,8 5 19 16,7 9-13-16,3 4-4 0,4 6-3 15,2 6-4-15,1 2-1 16,-4 2-1-16,0-7 1 15,-2-3-3-15,-7-7-4 16,-4-6-6-16,-8-7-20 16,-1-9-21-16,-7-2-41 15,-6-4-14-15,-5-7-32 16,0-13-177-16</inkml:trace>
  <inkml:trace contextRef="#ctx0" brushRef="#br0" timeOffset="34542.75">7462 8556 50 0,'-7'-12'596'16,"2"5"-548"-16,-2 3 10 16,-4 4 1-16,2 9-40 15,-3 14-15-15,-8 11-2 16,-6 12 2-16,-1 6 1 16,-3 7-4-16,-3 2-3 0,9-6-2 15,-3-5-26-15,5-12-72 16,6-14-16-16,7-15-90 15</inkml:trace>
  <inkml:trace contextRef="#ctx0" brushRef="#br0" timeOffset="35086.89">7777 8565 539 0,'0'-5'139'0,"0"1"-70"15,0 1-7-15,0 3-15 16,0 0-21-16,0 14-21 16,7 9-5-16,0 14 12 15,2 13 0-15,2 10-4 16,1 7 0-16,0 4-5 0,-2 3-4 16,-3-6 3-16,2-3-2 15,-3-4 0-15,-1-8 3 16,-3-9-5-16,0-5-3 15,-2-12-4-15,0-7-13 16,0-7-10-16,0-13-9 16,1-1-52-16,1-21-40 15,3-8-187-15</inkml:trace>
  <inkml:trace contextRef="#ctx0" brushRef="#br0" timeOffset="35560.96">7811 8604 495 0,'-11'-21'112'16,"7"-2"-62"-16,4 0 11 15,8 1 4-15,13 4-33 16,10 4-24-16,6 3-2 16,5 6 3-16,-1 5-1 0,-2 4-2 15,-7 13-6-15,-10 6 0 16,-13 8-6-16,-9 3-7 16,-16 0-21-16,-11-2-17 15,-10-5 15-15,1-6 24 0,-1-10 15 16,10-4 1-16,5-7 8 15,7 0 12-15,13 0 2 16,4-7-6-16,21 1-19 16,8 3-5-16,10 3 2 0,8 0 2 15,1 12-3-15,-5 8 4 16,-9 3 0-16,-11 2-1 16,-18 3-16-16,-7-1-20 15,-24 0 24-15,-15-4 5 16,-7-5-6-16,-8-7 5 15,-2-6 8-15,10-5-23 16,4-11-94-16</inkml:trace>
  <inkml:trace contextRef="#ctx0" brushRef="#br0" timeOffset="40785.06">6415 9166 210 0,'-7'0'256'16,"4"0"-181"-16,-1 0-11 16,4 0-2-16,0 0-10 0,0 0-12 15,5 0-16-15,9 0-2 16,1 0-6-16,11 0-4 15,2 0 3-15,10 0 0 16,3 0-5-16,8 0-5 16,3 0-1-16,1 0-3 0,1 0 0 15,-1 0 0-15,-4-5-2 16,-7 1 2 0,-8-1 0-16,-10 0-1 0,-10 3-8 15,-7-1-16-15,-5-1-11 16,-2-2-64-16,-6-2-73 15</inkml:trace>
  <inkml:trace contextRef="#ctx0" brushRef="#br0" timeOffset="41300.17">7945 9289 589 0,'0'0'54'0,"9"0"-21"15,6 0 4-15,10-5 17 16,8-1-29-16,6-4-14 16,5 2-3-16,3-2 1 15,2-1-6-15,-1 4-1 16,-4 0-8-16,-7 3-46 0,-13-1-127 15,-10 2-263-15</inkml:trace>
  <inkml:trace contextRef="#ctx0" brushRef="#br0" timeOffset="41732.28">7282 9905 351 0,'0'-22'266'0,"-5"6"-193"16,2 6-6-16,3 4-12 16,0 6-11-16,0 0-27 15,3 11-15-15,5 12 2 0,6 13 4 16,1 14 2-16,-1 14-2 16,2 12-2-16,0 9 1 15,-1 0-6-15,-1 1 4 16,1-7-5-16,-1-14 0 15,-4-9 0-15,1-12-6 0,-4-9-6 16,0-13-5-16,-1-8-6 16,-3-9-11-16,0-5-13 15,-1-7-48-15,1-16-29 16,-3-6-235-16</inkml:trace>
  <inkml:trace contextRef="#ctx0" brushRef="#br0" timeOffset="42197.11">7308 10017 507 0,'-9'-23'59'15,"2"-2"-1"-15,7 1 9 0,9 2-7 16,13 2-25-16,6 0-21 16,8 8 1-16,5 4-14 15,-2 8 9-15,-5 4-4 16,-7 12-5-16,-10 9-5 16,-15 4-2-16,-2 1 6 15,-19 0-12-15,-8-4 3 0,-4-5 8 16,-1-5 3-16,-1-5 0 15,10-3 3-15,6-2 2 16,12 1-3-16,5 0-3 16,15 5-5-16,14 6 2 0,5 6 3 15,3 1 0-15,-1 7-3 16,-4-2-6-16,-13 0-13 16,-12-3-58-16,-7-6 21 15,-14-3 47-15,-13-8 13 16,-4-7 6-16,-1-3 5 0,5 0-7 15,5 0-3-15,10-7-14 16,12 0-57-16,5 0-154 16</inkml:trace>
  <inkml:trace contextRef="#ctx0" brushRef="#br0" timeOffset="42866.71">6824 10051 168 0,'3'-22'349'0,"4"5"-269"16,-4 0-12-16,4 5 3 15,0 5-21-15,-6 4-15 16,1 3-21-16,-2 12-13 16,0 13-4-16,-13 9 8 15,-4 16-2-15,-9 5-1 0,-4 4-1 16,-6 0-1-16,0-6-1 15,-2-8-5-15,4-11-1 16,-2-15 9-16,7-8 0 16,4-11 1-16,2 0 0 15,7-18 0-15,7-7-1 16,5-5-1-16,4-2-2 0,11-2 0 16,12 5 2-16,8 8-3 15,6 5 1-15,8 10 5 16,0 6-2-16,0 11 0 15,-2 11-2-15,-7 6-1 0,-3 6 0 16,-6 0-1-16,-4 4-14 16,-5-8-21-16,-4-3-37 15,-1-9-13-15,-5-6 7 16,4-10-84-16,-4-2-184 16</inkml:trace>
  <inkml:trace contextRef="#ctx0" brushRef="#br0" timeOffset="42993.38">7085 10367 401 0,'2'0'267'0,"-2"8"-199"16,-9 7-11-16,1 5-28 15,-6 5-19-15,6 5-8 16,-1 2-4-16,9-4-68 0,0-10-145 16</inkml:trace>
  <inkml:trace contextRef="#ctx0" brushRef="#br0" timeOffset="44055.08">8322 9894 313 0,'-17'-2'234'0,"-5"-7"-187"15,-7 9 0-15,-3 0 16 16,-2 16-16-16,0 6-16 0,0 6-18 16,5 6-1-16,6 6 3 15,9 2-7-15,6 3-5 16,8-2-3-16,13-2 0 16,12-6 0-16,11-6 2 15,3-8-5-15,8-7-7 0,1-4-14 16,1-10-15-16,-8-2-54 15,-3-16-41-15,-13-4-233 16</inkml:trace>
  <inkml:trace contextRef="#ctx0" brushRef="#br0" timeOffset="44205.13">8137 10113 633 0,'-3'0'45'16,"5"0"-36"-16,23-3-2 15,16-2-4-15,13-1-4 16,7 4-8-16,2-1-46 16,-2-1-57-16,-3 0-329 0</inkml:trace>
  <inkml:trace contextRef="#ctx0" brushRef="#br0" timeOffset="44973.2">9167 9897 412 0,'5'-17'69'0,"-5"0"8"15,0 9 11-15,-2 4-11 16,-14 4-37-16,-3 6-25 16,-3 15-7-16,-4 8 3 15,1 11 6-15,4 10-9 16,5 13-2-16,5 5-4 0,9 3-2 15,2-3-1-15,7-4-3 16,15-10-28-16,10-17-19 16,6-13-10-16,5-14 10 15,6-10-23-15,-7-9-90 16</inkml:trace>
  <inkml:trace contextRef="#ctx0" brushRef="#br0" timeOffset="45251.71">9398 10051 584 0,'-7'-16'52'0,"2"7"1"0,1 6 1 16,4 3-15-16,9 14-38 15,8 9-2-15,3 9 4 16,9 7 0-16,5 3-1 16,-1 0 0-16,-1-4-2 15,-2-12 0-15,-4-6 0 0,-4-13 0 16,-4-7 2-16,-4-13 10 15,-4-13 22-15,0-10-7 16,-3-5-9-16,-4-5-9 16,3-2-3-16,-5 1-5 15,5 8-1-15,0 5-9 16,-1 9-23-16,0 13-22 0,4 8-94 16,-2 4-59-16</inkml:trace>
  <inkml:trace contextRef="#ctx0" brushRef="#br0" timeOffset="45857.53">10012 9989 555 0,'0'-8'48'15,"0"6"-13"-15,0 2 10 16,2 10-30-16,1 9-1 16,7 8 4-16,-1 5-3 15,5 4-6-15,7-3-2 0,1-2-4 16,4-6 1-16,2-12 0 16,1-7 5-16,2-6-8 15,-5-6 10-15,3-13 4 16,-6-6-1-16,-3-5-3 15,-6-2 0-15,-5-4-1 0,-6 2-9 16,-3 4-2-16,-8 2-8 16,-4 6-25-16,1 8-32 15,0 7-41-15,7 5-24 16,4 2-172-16</inkml:trace>
  <inkml:trace contextRef="#ctx0" brushRef="#br0" timeOffset="46078.18">10623 9955 156 0,'12'-6'511'15,"-12"1"-452"-15,0 3 0 0,0 2-19 16,0 13-27-16,0 8-6 16,0 11-2-16,0 4 3 15,3 6-4-15,2 1-3 16,2-3 0-16,2-4-2 0,0-8-12 15,-2-8-17-15,-3-6-19 16,-4-11-19-16,0-3-46 16,-15-12-89-16</inkml:trace>
  <inkml:trace contextRef="#ctx0" brushRef="#br0" timeOffset="46237.25">10450 9979 170 0,'0'-12'457'0,"10"-2"-421"0,9 1-16 16,10 5-5-16,9 0 11 16,5 5-15-16,9-1-10 0,0 4-1 15,0 0-23-15,-3 0-87 16,-6-2-92-16</inkml:trace>
  <inkml:trace contextRef="#ctx0" brushRef="#br0" timeOffset="46437.71">10928 9858 441 0,'0'-1'168'0,"0"1"-114"16,0 0 17-16,0 8-38 16,5 10-5-16,6 12-14 15,2 8 4-15,-1 6-2 16,0 10-7-16,-5 2-7 0,-4 0 0 16,-3-6-3-16,-2-6-14 15,-10-11-2-15,-6-8-1 16,-6-12-8-16,-1-6-26 15,2-7-22-15,-2 0-32 16,7-13-170-16</inkml:trace>
  <inkml:trace contextRef="#ctx0" brushRef="#br0" timeOffset="46960.49">11079 9642 620 0,'0'-3'40'0,"4"3"-20"16,10 0-4-16,7 9 8 16,3 10 6-16,3 1-20 15,5 3-8-15,1 0-1 16,-1 1 0-16,-2-8 0 15,-1-2-1-15,-4-7-1 16,-9-4-12-16,-3-3 1 16,-8-2 3-16,-5-4-3 0,-11-5-7 15,-8 0-7-15,-8 2-3 16,-4 4 10-16,-3 3 17 16,0 2 1-16,4 0 1 15,3 0 0-15,7 7 2 0,6-3 3 16,9-1 1-16,5-1 0 15,0-2 4-15,10 0 18 16,10-4-10-16,1-6-13 16,4-4-2-16,2-3-2 15,-1 0 1-15,-3-1 9 0,-4 2 22 16,-2-2 3-16,-5 5-8 16,-5 6 1-16,-3 0-5 15,-4 7-5-15,0 0-6 16,-4 14-13-16,-6 13 1 15,-4 9 1-15,-5 16-1 16,-1 8-1-16,1 14-1 0,-1 2-42 16,3-1-86-16,3-4-145 15</inkml:trace>
  <inkml:trace contextRef="#ctx0" brushRef="#br0" timeOffset="47706.68">11819 10297 700 0,'9'-7'82'0,"-8"2"-36"15,-1 3-10-15,0 2-2 16,0 0-15-16,-5 3-16 15,-9 12-3-15,-4 4-2 16,-4 4-3-16,3 2-44 16,4-3-55-16,8-4-94 0</inkml:trace>
  <inkml:trace contextRef="#ctx0" brushRef="#br0" timeOffset="47988.2">12296 9819 761 0,'-9'-6'19'0,"4"1"-18"16,5 5 2-16,7 11 6 15,15 9 6-15,7 8-4 16,7 8-13-16,6 1 12 15,4 4-5-15,0 1-2 16,-2-4-2-16,-5 0-1 0,-2-6-10 16,-6-5-21-16,-4-9-70 15,-7-8 2-15,-6-10-54 16,-11-3-247-16</inkml:trace>
  <inkml:trace contextRef="#ctx0" brushRef="#br0" timeOffset="48148.13">12607 9899 509 0,'-21'-10'193'0,"-3"3"-136"16,-1 7-11-16,-2 3-18 15,-2 20 3-15,0 8-16 0,-1 9-15 16,-1 10 2-16,3 7-3 16,7 4 0-16,6-7-44 15,9-6-91-15,6-18-166 16</inkml:trace>
  <inkml:trace contextRef="#ctx0" brushRef="#br0" timeOffset="48617.18">13360 9810 545 0,'0'-15'55'0,"0"0"-6"15,-17 4 1-15,-7 7-18 16,-11 4-1-16,-5 4-20 16,-4 16-2-16,-3 10 3 0,2 11-2 15,10 7-1-15,2 6 3 16,15-1-8-16,8-1-2 15,10-2-3-15,5-9 3 16,18-7-4-16,10-9 1 16,9-9 1-16,9-7-4 0,4-9-12 15,2 0-22-15,-2-13-31 16,-8-8-23-16,-13-4-115 16</inkml:trace>
  <inkml:trace contextRef="#ctx0" brushRef="#br0" timeOffset="48789.71">13061 10006 575 0,'-25'-7'108'0,"13"0"-71"15,12 4 16-15,22-1-13 16,19 2-32-16,18 2-8 0,14 0 2 16,8 0-5-16,4 0 5 15,-5 0-14-15,-7 0-71 16,-12 0-89-16,-15-5-294 15</inkml:trace>
  <inkml:trace contextRef="#ctx0" brushRef="#br0" timeOffset="48989.65">13694 9842 532 0,'-5'-5'109'16,"5"1"-57"-16,0 4 22 15,5 0-32-15,12 11-25 16,5 5-8-16,3 7 6 15,4 7-2-15,5 6-6 0,-5 4-6 16,1 0 0-16,-1 2-2 16,2-2-1-16,-4-2-32 15,0-8-19-15,-4-6-79 16,0-14-25-16,-6-10-296 0</inkml:trace>
  <inkml:trace contextRef="#ctx0" brushRef="#br0" timeOffset="49189.13">14196 9855 667 0,'-1'-15'61'15,"-5"7"-11"-15,1 4-8 16,0 4-1-16,-3 9-24 16,-1 14-14-16,-1 7 2 15,-2 9 2-15,-3 6-2 16,-2 4-5-16,3 2 0 0,-1 3-1 15,0-3-47-15,-2-4-61 16,3-8-127-16</inkml:trace>
  <inkml:trace contextRef="#ctx0" brushRef="#br0" timeOffset="86135.22">4710 15366 130 0,'-4'-3'142'0,"4"-2"-87"15,-5 1 0-15,5 2 10 0,0-1-23 16,0 1-23-16,-2 2-8 16,2 0-1-16,0 0 5 15,0 0-3-15,0 0-3 16,0 0-2-16,0 0-2 0,7 0 3 16,0 0 4-16,6-2-2 15,1 0 2-15,3 0-2 16,2 0-4-16,1 1-1 15,4-1-2-15,0 2-5 16,1 0 2-16,4 0-1 16,2 0 2-16,4 0-2 15,4 2 4-15,0-1-3 0,2 3-2 16,4 0 4-16,-2 1-2 16,4 1 1-16,-4-1-1 15,6 0 0-15,-1-1-1 16,4-1 1-16,4 1 1 0,3-2-1 15,4 1 0-15,2-1-1 16,1 1 2-16,4-1-1 16,0 2 0-16,2-2 0 15,3 1 0-15,-1-1 0 16,3 0 0-16,2-1-1 16,2 1 3-16,3 0-1 0,-1 0 2 15,1 0 0-15,1 0 1 16,-1 1-2-16,3-1 0 15,2 3-4-15,-1-3 4 16,3 2-2-16,5 1 0 16,-1-2 0-16,-1 3 1 0,1-2-1 15,-2-1 0-15,-1 2 0 16,1-1 0-16,2 0 2 16,0-1 0-16,0 1-1 15,2-3 0-15,0 1 0 0,2 0-2 16,-2 2 2-16,7-3-2 15,0 1 2-15,2 0-1 16,2 0 0-16,2-1 0 16,-5 1 0-16,7-2 0 15,-2 2-1-15,2 0 2 16,2 0 0-16,-3 0-1 0,2 1 1 16,0 0-2-16,2 1 2 15,-2 0-2-15,4-1 3 16,0 1-3-16,0 1 1 15,3-1 0-15,0 1 2 16,2 0-4-16,3 3 3 16,0-1-1-16,3-2 1 0,-1 0-3 15,4 1 6-15,1 1-6 16,0-2 5-16,2 0 1 16,-1 1-1-16,1 0 0 15,-5-1-3-15,-2-2 1 0,-1 1 0 16,-3-1-1-16,0-1 0 15,-6 0 1-15,-1 0 0 16,-7-2-2-16,0 0 2 16,-9 0-1-16,-8 0 1 15,-9 0-2-15,-12-6 1 0,-13 1 0 16,-17-4-1-16,-14-4-8 16,-15-4-76-16,-12-12-287 15</inkml:trace>
  <inkml:trace contextRef="#ctx0" brushRef="#br0" timeOffset="97021.8">6721 13588 664 0,'-4'-5'58'0,"2"1"-29"0,2 4 7 15,15 0-17-15,8 5-12 16,7 12-2-16,12 2 10 15,4 6 5-15,3 2-5 16,4 4-9-16,-2 2 0 16,0-1-4-16,-5 2-1 0,-4-2-2 15,-6 0-5-15,-8-3-14 16,-4-1-11-16,-8-3-25 16,-8-3-44-16,-4-5 5 15,-4-7-41-15,0-10-109 16</inkml:trace>
  <inkml:trace contextRef="#ctx0" brushRef="#br0" timeOffset="97250.59">7227 13595 446 0,'-11'-4'205'15,"-5"4"-172"-15,0 4 1 16,-5 16-3-16,-1 8-7 15,-8 12-10-15,-4 6-9 16,-6 5 1-16,2-1 1 16,0-1 0-16,4-5-2 0,4-3-1 15,3-7-4-15,9-3 1 16,7-8-10-16,6-9-66 16,5-12-95-16</inkml:trace>
  <inkml:trace contextRef="#ctx0" brushRef="#br0" timeOffset="97880.01">7484 13747 516 0,'-7'0'62'16,"5"0"-33"-16,4 1 15 16,18-1-15-16,11 0 30 15,10 0-22-15,9 0-13 0,7-1-9 16,6-5-8-1,4-1-4-15,-3 0 0 0,-1 0-3 16,-7 2 1-16,-6-1-1 16,-5 3-4-16,-13 0-18 15,-4 2-8-15,-13 1-27 16,-4 0-18-16,-10 0 1 0,-1 6-29 16,-10-3-55-16</inkml:trace>
  <inkml:trace contextRef="#ctx0" brushRef="#br0" timeOffset="98164.26">7604 13834 535 0,'-25'6'35'16,"8"-3"2"-16,15-1 3 16,7 0-8-16,20-1-5 15,15-1-10-15,9 0 4 0,12 0-6 16,10-1-9-1,1-5-2-15,-3-3-3 0,-1-1-2 16,-12 1 3-16,-7-1-3 16,-13 2-6-16,-11 3-8 15,-6-1-7-15,-11 4 0 0,-4 0 13 16,-4 1 4-16,0 1-5 16,0-2-13-16,0 2-5 15,0-2-11-15,0 2-15 16,3-2-51-16,1-1-59 15</inkml:trace>
  <inkml:trace contextRef="#ctx0" brushRef="#br0" timeOffset="98489.87">8171 13543 63 0,'-5'-7'546'0,"2"5"-519"0,3 2 16 16,3 0-4-16,12 11-12 16,4 5-2-16,3 7-9 15,5 8 0-15,-2 2-3 16,-7 5-7-16,-5 3-2 0,-8-2-4 15,-5 2 0-15,-9-3-4 16,-16-4-7-16,-9-4-7 16,-3-3-1-16,-4-10-2 15,0-2-24-15,9-10-21 16,5-5-18-16,10-9-201 16</inkml:trace>
  <inkml:trace contextRef="#ctx0" brushRef="#br0" timeOffset="100801.52">7638 13374 483 0,'-1'0'95'0,"1"0"-38"0,0 0-11 16,10 9-15-16,5 4 16 16,7 2-28-16,4 3-8 15,3 0-4-15,6 1-2 16,-1-5-3-16,-2 3-1 0,-2-8-1 16,-1-4 1-16,-8-5-5 15,-3 0-4-15,-7 0 0 16,-8-7 4-16,-3-4 2 15,-5-2-2-15,-12 4 0 16,-9 0 2-16,-6 6-3 16,-4 3 3-16,-6 3 0 0,0 11 4 15,0 6-3-15,3 0 1 16,5 2 3-16,3 1 0 16,7-4-2-16,7-1 0 15,6-7 1-15,5-4 0 16,6-7 1-16,0 0 4 0,14-12 3 15,6-8-6-15,2-3-3 16,2-5 1-16,3 1-2 16,-4 0 1-16,-3 4 7 15,-4 3 1-15,-5 6 9 16,-4 4 1-16,-2 7-2 16,-2 3-6-16,2 6-8 15,0 13-4-15,5 8 1 0,7 12-1 16,6 4-3-16,5 5-40 15,8-1-33-15,10-5-121 16</inkml:trace>
  <inkml:trace contextRef="#ctx0" brushRef="#br0" timeOffset="101373.08">8780 13625 742 0,'-3'-14'40'16,"-2"5"-16"-16,1 9 4 15,4 0 2-15,0 13-23 16,0 10-8-16,9 7 1 16,1 8 0-16,3-1 0 15,3-1-2-15,1-6-15 0,1-7-8 16,-1-10 11-16,4-11 3 15,-1-2 8-15,4-18 3 16,0-6 0-16,-4-1 1 16,-3-2-1-16,1 3 2 15,-7 8 1-15,-2 6-1 0,0 7-6 16,2 3 7 0,4 8-4-16,0 6 4 0,5 4-2 15,7 0 0-15,-1-3-2 16,3-4 1-16,-2-9 0 15,-3-2-2-15,-6-14 6 16,-6-10 7-16,-8-4 13 0,-4-4-4 16,-7 0-6-16,-13 3-7 15,-6 6-6-15,-2 12-6 16,-5 6-30-16,7 5-81 16,5 3-344-16</inkml:trace>
  <inkml:trace contextRef="#ctx0" brushRef="#br0" timeOffset="137906.87">3070 16248 246 0,'-5'4'141'15,"-3"-1"-99"-15,7-3 1 16,-1 0 13-16,2 0-6 0,0 0-15 16,0 0-5-16,0 0-2 15,0 0-8-15,2 0-10 16,4 0-7-16,2 3-2 15,5-1 0-15,1 0 1 16,4 1-1-16,4-1 1 16,5 0 3-16,0-2 2 0,3 0 1 15,6 0 1-15,3 0-5 16,7 0 0-16,-2-4-1 16,7 1-1-16,0 1-2 15,9 0 1-15,-1 2 0 0,4 0 4 16,3 0-4-16,6 0 0 15,3 0 4-15,5 0-5 16,2 0 5-16,2 0-2 16,8 0 3-16,-2 0 0 15,2 0-1-15,-1 0-1 0,-1 2 0 16,-2 3-3-16,-1-1 0 16,-2 3 0-16,0 0 0 15,6 0 2-15,-1-2 0 16,3-3-1-16,1 2 0 15,4-3-3-15,-1-1 2 16,4 0 2-16,-5 0 0 0,0 0 2 16,-6 0 2-16,0-1-1 15,-5 0-1-15,-10-4-1 16,-6 5-1-16,-9-3-1 16,-11 1 0-16,-14-1-2 0,-9 3 1 15,-19 0-10-15,-7-4-49 16,-20-6-112-16</inkml:trace>
  <inkml:trace contextRef="#ctx0" brushRef="#br0" timeOffset="150395.73">12060 17449 287 0,'-5'0'73'0,"0"0"-12"0,2 0 5 16,-1-1-14-16,4-5-10 16,-2 5-7-16,2-3 2 15,-1 1 6-15,1-1 1 16,0 3-9-16,0-4-5 16,0 4-14-16,0-2-10 0,0 3 2 15,1 0-4-15,6 0-1 16,6 0 0-16,3 0 0 15,8 0-2-15,3 0 2 16,5 0-2-16,6 4-1 16,1 1 3-16,4-2-4 15,4 1 4-15,3 0-2 0,3 0-2 16,4 4 2-16,4-5-1 16,4 1 0-16,5-1 2 15,5 1-3-15,6-1 2 16,2 1 0-16,7-3 0 15,1 1 0-15,8 1-1 0,-1-2 1 16,6 1-1-16,4-2 0 16,3 2 1-16,4-2-2 15,-3 0 1-15,5 2 1 16,-3-2 0-16,-2 0 0 16,-2 0-1-16,-1 0-1 0,-9 0 3 15,0 0-1-15,-7 0 0 16,-8-6 0-16,-2 2 2 15,-7-3 1-15,-6 2-1 16,-7 0 4-16,-9 0-5 16,-10-3 1-16,-8 2-2 0,-9 2 2 15,-7-2-4-15,-9 5 4 16,-8-4-3-16,1 5-2 16,-4 0-12-16,0 0-26 15,-4 0-61-15,1 0-89 16</inkml:trace>
  <inkml:trace contextRef="#ctx0" brushRef="#br0" timeOffset="158579.62">20183 8290 586 0,'-4'-7'45'15,"1"1"-7"-15,1 1 35 16,2 4-26-16,0-1-25 15,0 2-15-15,2 0-3 0,5 0-3 16,2 0 4-16,0 5 7 16,1 0-1-16,2 5-4 15,4-2-3-15,-2 3 1 16,0 0-1-16,3-1-1 16,-1-2 1-16,0 1-3 0,0-6 0 15,1 1 0-15,-4-4 0 16,1 0 0-16,-1-2 0 15,-1-9 1-15,0-2-1 16,2-6 4-16,3-2 8 16,1-6 1-16,3-3-1 0,4-1-2 15,-3-1-1-15,3 0-5 16,-4 1 3-16,1 5-4 16,-2 1-2-16,-6 7 3 15,-2 3-2-15,-2 2-1 16,-3 4 0-16,-4 6 0 15,-1 1-3-15,-2 2 0 0,0 0-21 16,0 3-49-16,-5-1-94 16,0-2-468-16</inkml:trace>
  <inkml:trace contextRef="#ctx0" brushRef="#br0" timeOffset="159631.59">21136 8208 157 0,'-2'-4'177'0,"-1"-1"-82"16,1 0 8-16,2 0-29 16,0-1-9-16,0 1-8 15,0 3-10-15,0 0-12 16,0 0-25-16,0 2 6 16,0 0-10-16,0 4-4 15,4 5 2-15,4 2 1 0,-1 1 0 16,3 2-4-16,0-1 4 15,0-1-4-15,2-1 0 16,-3 0 0-16,2-4 0 16,-4-1 1-16,0-1-3 15,1-3 2-15,-2 1 0 0,0-3 4 16,0 0 2-16,-1 0 1 16,0 0-1-16,7-3 1 15,-6-4 0-15,1-1-2 16,5-2-1-16,-2-3 1 15,2 1-4-15,3-5 1 16,1 2 2-16,2-2-2 0,1-2 1 16,0 2-3-16,3-1 1 15,-2 3 1-15,-3 1 1 16,2-1 1-16,-6 3 2 16,4 1-3-16,-5 0-3 0,-1 4 2 15,-2 1-1 1,-3 0 0-16,0 2 0 0,-2 1 1 15,1 1-3-15,0 0 3 16,-4 0-3-16,1 1 0 16,2 1-2-16,-3-1 5 0,1 1-2 15,0 0-2-15,0 0 0 16,-1 0-8-16,3 0-30 16,-2 0-34-16,-2 0-126 15</inkml:trace>
  <inkml:trace contextRef="#ctx0" brushRef="#br0" timeOffset="172551.15">20946 12835 401 0,'-24'11'117'0,"16"-4"-79"16,8 0 20-16,11-2-3 16,23-3 8-16,11-2-31 15,11 0-15-15,6 0-9 16,6 0-3-16,0-2-6 15,0-1-83-15,-4-6-186 0</inkml:trace>
  <inkml:trace contextRef="#ctx0" brushRef="#br0" timeOffset="-191389.83">17734 11012 366 0,'-4'2'78'16,"1"-2"-46"-16,3 0 10 16,0 0-16-16,2 0 7 15,8 0-2-15,7 0-6 16,4 2 2-16,9-2-13 15,4 0-1-15,6 0-1 16,5 0-6-16,2 0-4 0,1 0-1 16,3-2 1-16,-1-1 0 15,3-1 8-15,5 0 8 16,3 2 1-16,2-3-2 16,3 2-1-16,7 1-4 0,0 0-4 15,6-1-4-15,1 1 0 16,3 0-2-16,5-2-1 15,2 1 1-15,4-1-1 16,1-1 1-16,2 1-2 16,-2-3 0-16,0 0-1 15,-2 0 3-15,-8 0-4 0,-2-2 3 16,-8 2-1-16,-6-3 0 16,-6 2 0-16,-9-3 0 15,-8 2 1-15,-9 2-2 16,-10-4 1-16,-6 4 2 15,-4-2 4-15,-7 2 11 16,0-2 0-16,-3 4-10 0,-2-1-5 16,0 1 0-16,0-1-3 15,-1 2-37-15,0-7-86 16,-2-3-174-16</inkml:trace>
  <inkml:trace contextRef="#ctx0" brushRef="#br0" timeOffset="-169931.85">17813 11489 658 0,'0'-15'41'15,"0"3"15"-15,-4 7-19 16,2 5 10-16,2 2-14 16,0 15-28-16,0 10-4 0,4 9 8 15,0 8-2-15,1 8 1 16,0 2-6-16,1-2-3 16,-1-7 3-16,-2-3-4 15,-1-9 4-15,-2-8-11 16,0-7-16-16,0-8-27 15,0-9-25-15,-2-1-44 0,-5-16-18 16,2-9-200-16</inkml:trace>
  <inkml:trace contextRef="#ctx0" brushRef="#br0" timeOffset="-169606.4">17761 11662 391 0,'-11'-43'123'0,"2"3"-32"0,5 8-16 16,4 4-3-16,15 5-25 15,11 3-21-15,13 8-7 16,3 5-9-16,9 7-4 15,-5 3-1-15,-10 22-4 16,-9 7-1-16,-17 11-5 16,-10 3-23-16,-19 4-3 0,-13-3-22 15,-4-8 32-15,-2-7 24 16,4-10 0-16,13-8 23 16,8-8 3-16,13-6-8 15,15 0-19-15,19 0 0 16,12 0-1-16,13-1-2 15,2 1 5-15,-3 0-5 0,-13 6 1 16,-16 8 1-16,-18 5-3 16,-17 6-19-16,-28 0-6 15,-18 0 13-15,-9 0 10 16,-4-3 3-16,3-8 0 0,7-10 4 16,16-4-22-16,14-6-116 15,23-17-385-15</inkml:trace>
  <inkml:trace contextRef="#ctx0" brushRef="#br0" timeOffset="-169007.12">18664 11794 607 0,'0'0'63'0,"2"-2"-10"0,23 0-17 16,11 2 3-16,14 0-12 15,17 0-7-15,8 0-13 16,11-2-1-16,7 0-3 16,2-1-1-16,0-2-1 15,-5-2-1-15,-12-4-1 16,-10 0-11-16,-16-2-9 0,-16-2-32 15,-16-2-25-15,-13-2 8 16,-7-1 4-16,-13-3-17 16,-8 0 23-16,-4 0 49 15,0 1 42-15,4 5 64 0,6 4-8 16,6 6 5-16,9 7-26 16,0 0-32-16,14 9-30 15,8 10 12-15,7 10-4 16,5 6 0-16,-5 10-9 15,-4 2-1-15,-13 1 1 0,-12-1-4 16,-14-2-2-16,-21-9-18 16,-13-9-9-16,-13-8-17 15,-3-6 4-15,1-9-6 16,2-4-33-16,10-19-189 16</inkml:trace>
  <inkml:trace contextRef="#ctx0" brushRef="#br0" timeOffset="-168631.5">20135 11492 408 0,'15'-23'186'16,"-5"3"-96"-16,-5 10-18 16,-1 4-16-16,1 6-10 15,-3 6-27-15,-2 15-18 16,3 13 4-16,-1 11 0 0,-2 8-2 15,2 2-3-15,2-1 1 16,1-8-2-16,1-3-13 16,2-14-2-16,-1-10-20 15,1-6-49-15,-4-11-25 0,-3-2-32 16,-1-13-194-16</inkml:trace>
  <inkml:trace contextRef="#ctx0" brushRef="#br0" timeOffset="-168245.42">20208 11533 542 0,'-2'-23'50'15,"2"2"-2"-15,-1-3 25 16,6 5-12-16,13-1-30 16,7 6-11-16,6 1-9 15,6 8-2-15,1 5-5 0,-1 5-2 16,-8 15 0-16,-7 7-3 15,-15 7-1-15,-7 1-3 16,-14 3-15-16,-8-2-7 16,-7-6-12-16,-1-7 29 0,6-7 11 15,9-5 5-15,6-4 5 16,9-5 0-16,9-2-4 16,18 1 0-16,7 3-7 15,8 2-2-15,2 4 4 0,-3 6-1 16,-10 4-1-16,-13 1-1 15,-16 6-1-15,-10-4-8 16,-18-1-6-16,-14-4-18 16,-5-6 0-16,0-4 26 15,0-3 11-15,11-5-4 16,9 0 1-16,13-11-46 0,12-8-25 16,17-3-131-1</inkml:trace>
  <inkml:trace contextRef="#ctx0" brushRef="#br0" timeOffset="-168023.67">20834 11385 545 0,'8'-16'171'15,"-8"4"-103"-15,0 8-21 16,0 4-16-16,-1 16-11 16,-5 12-11-16,3 10-4 15,0 10 1-15,1 10-2 0,2 0-2 16,2 1-1-16,4-2-1 15,1-8-1-15,2-9-3 16,-2-8-15-16,-1-8-21 16,-4-10-34-16,-2-9-50 15,0-5-52-15,-2-8-271 16</inkml:trace>
  <inkml:trace contextRef="#ctx0" brushRef="#br0" timeOffset="-167597.62">20841 11515 116 0,'6'-16'353'16,"3"-3"-293"-16,4-2-5 0,5 1 5 15,7 0 1-15,6 6-23 16,1 5-17-16,4 5-5 15,0 4-4-15,-3 9-5 16,-11 12-7-16,-7 8 1 16,-10 5-1-16,-5 3 2 15,-15 1-15-15,-4-2-19 0,-1-8 5 16,1-3 19 0,-1-9 9-16,10-7 2 0,3-4 12 15,7-1 3-15,10 0 6 16,15 1-15-16,8 6-7 15,4 3-2-15,4 7 0 0,-3 2-1 16,-11 4 1-16,-12 0 0 16,-15-1-1-16,-17-1-3 15,-21-5 2-15,-9-2 1 16,-6-7 1-16,-3-6 1 16,4-3 1-16,7-2-2 15,13-7-21-15,16-7-132 0,16-8-444 16</inkml:trace>
  <inkml:trace contextRef="#ctx0" brushRef="#br0" timeOffset="-161268.75">21966 11635 201 0,'0'-23'88'0,"0"-2"-17"0,2 0-2 16,6 2 3-16,-1 1-3 16,-1 1-8-16,1 5 8 15,3 0-10-15,4 7-26 16,3 5-13-16,3 4-9 16,11 8-7-16,3 13-2 15,10 9-1-15,5 7 1 0,7 8 0 16,5 2-2-16,4 1 0 15,2-2 2-15,-6-5-3 16,-4-4-12-16,-8-5-22 16,-10-7-38-16,-10-7-23 15,-9-10-5-15,-11-8-39 0,-9 0-140 16</inkml:trace>
  <inkml:trace contextRef="#ctx0" brushRef="#br0" timeOffset="-161067.39">22595 11491 495 0,'-5'-20'54'0,"-3"11"3"16,3 7 0-16,-2 4 4 15,-2 19-33-15,-8 10-13 16,-8 17 3-16,-9 11 5 16,-9 11-6-16,-7 3-12 0,-6 6-4 15,-4 4 1-15,4 2-1 16,-2-2 0-1,2 2-24-15,6-3-125 0,4-11-213 16</inkml:trace>
  <inkml:trace contextRef="#ctx0" brushRef="#br0" timeOffset="-158040.68">21090 8157 330 0,'-45'-21'147'16,"-7"4"-115"-16,0-1 14 15,-4 7-4-15,-2 4 11 0,-3 7-21 16,-3 0-10-16,-3 6-8 15,-4 13-2-15,-5 9 4 16,-1 12-3-16,-9 6-5 16,0 11 0-16,-3 10 9 15,4 2-9-15,0 8 8 16,8 2 3-16,14-1-13 16,13-1 9-16,14-3-4 0,16-2-1 15,17-4-1-15,8-6-3 16,22 0-1-16,14-2-6 15,13-7 3-15,9-1 0 16,12-6 0-16,4-8-1 0,4-3 1 16,5-11 0-16,-2-3-3 15,2-9 0-15,0-6 0 16,-5-6 5-16,-1 0-5 16,-4-6 3-16,-5-5-1 0,-7-3-1 15,-3-3-3-15,-7-7 3 16,-2-2-1-16,-2-6-2 15,-4-9 5-15,6-5-3 16,-3-6 2-16,-1-9-1 16,-3-5 1-16,-3-7-2 15,-3-4 2-15,-9-5 0 0,-15 0-2 16,-10-2 3-16,-7 0-3 16,-21 7-2-16,-21 4-1 15,-14 11-8-15,-19 8 2 16,-5 11-3-16,-8 11-4 15,5 7-19-15,8 9-22 0,14 5-16 16,14 3-9-16,16-2-67 16,16 0-238-16</inkml:trace>
  <inkml:trace contextRef="#ctx0" brushRef="#br0" timeOffset="-157750.52">20810 7657 671 0,'0'-7'16'16,"7"0"25"-16,20 7-15 0,12 2 6 15,8 10-12-15,8 10-1 16,3 2-9-16,1 7-1 15,6 1-2-15,0 2 0 0,2-2-4 16,-3 2-1-16,-1-4-1 16,-5-2-1-16,-11-7 0 15,-5-8-17-15,-9-3-17 16,-12-8-20-16,-10-2-69 16,-11-17-57-16</inkml:trace>
  <inkml:trace contextRef="#ctx0" brushRef="#br0" timeOffset="-157565.25">21424 7614 606 0,'-3'-8'23'0,"-3"3"42"16,2 5 12-16,1 1-34 16,-8 21-34-16,-7 10 10 15,-13 14 0-15,-11 16-10 16,-13 13-6-16,-4 10-2 15,-5 3-2-15,2-4-42 0,7-9-136 16</inkml:trace>
  <inkml:trace contextRef="#ctx0" brushRef="#br0" timeOffset="-149052.42">18759 12473 531 0,'-5'-18'69'0,"-1"2"1"0,5 6 23 16,1 3-41-16,0 7-19 16,0 1-16-16,1 15-12 15,6 7 3-15,-1 8 5 16,2 3-6-16,-1 3-3 16,1 0 1-16,-1-1-6 15,3-2 1-15,-3-4 0 0,0-3-1 16,1-4-8-16,4-5-25 15,-2-5-23-15,5-10-76 16,-3-3-25-16,4-14-233 16</inkml:trace>
  <inkml:trace contextRef="#ctx0" brushRef="#br0" timeOffset="-148849.85">18967 12469 501 0,'0'-19'115'0,"0"5"-40"16,0 5-1-16,0 7-28 15,0 2-10-15,4 11-30 16,3 10-3-16,3 6 4 0,-2 6-2 16,3 7-4-16,-2 1 2 15,2 0-3-15,-6-2-2 16,2-1-6-16,-5-1-29 16,-2-7-29-16,0-5-56 0,-7-6-23 15,-9-11-266-15</inkml:trace>
  <inkml:trace contextRef="#ctx0" brushRef="#br0" timeOffset="-148675.58">18535 12748 614 0,'0'0'24'16,"7"5"-25"-16,23 4 16 15,17 4 27-15,11 1-22 16,10-2-16-16,5 1-6 15,8-4-13-15,-6-4-40 0,0-5-41 16,-7 0-63-16,-7-3-106 16</inkml:trace>
  <inkml:trace contextRef="#ctx0" brushRef="#br0" timeOffset="-148575.18">19312 12767 283 0,'7'-9'203'0,"-7"4"-74"16,0 5-38-16,-17 4-34 0,-5 12-37 15,-5 9-16-15,-4 10-3 16,-1 5-18-16,0 2-101 15,3-2-188-15</inkml:trace>
  <inkml:trace contextRef="#ctx0" brushRef="#br0" timeOffset="-148027.16">18303 13427 359 0,'8'-23'120'0,"-7"2"-43"15,-1 0-17-15,0 3 12 16,-9 2-7-16,-14 3-39 16,-7 7-17-16,-12 6 3 15,-5 0 3-15,-3 10-3 16,0 11-5-16,5 4-4 0,2 6 0 15,12 2-2-15,17 4 1 16,12 1-1-16,9 3-2 16,25 0 2-16,15 2 2 15,11-2-1-15,6 4 0 16,4-2 0-16,-5 1-1 0,-5 1-1 16,-16-2-2-16,-15 1-4 15,-19-5-9-15,-9-3-8 16,-33-8 7-16,-12-4 9 15,-10-8 9-15,-5-11-2 16,-1-5 2-16,4-7 1 0,10-15-3 16,16-8-22-16,15-11-114 15,17-5-175-15</inkml:trace>
  <inkml:trace contextRef="#ctx0" brushRef="#br0" timeOffset="-147457.47">18803 13758 381 0,'-19'1'152'0,"4"-1"-101"16,5 2 13-16,3-2-6 15,5 2-12-15,2 1-25 0,12-1-11 16,15 2 18-16,11-1 1 16,13-3-3-16,10 0-8 15,8 0-8-15,13 0-3 16,4 0-4-16,-1-2-4 15,0 1 4-15,-4-1-4 16,-8 0 3-16,-6 2-3 0,-13-3 0 16,-10 3-1-16,-10-2-4 15,-9 0 0-15,-9 0-3 16,-6 1-2-16,-4 1 2 16,-6 0 2-16,0 0-9 15,0 0 2-15,0 0-24 0,0 0-50 16,-6-5-37-16,1-1-124 15</inkml:trace>
  <inkml:trace contextRef="#ctx0" brushRef="#br0" timeOffset="-147257.9">19677 13597 547 0,'-9'-18'136'0,"2"7"-67"16,4 4-8-16,3 7-20 15,12 4-18-15,5 14-17 16,8 8 2-16,3 10 1 15,2 7-1-15,-6 5-7 0,-10 6-2 16,-14-1-5-16,-7-3-20 16,-24-4-24-16,-10-8-62 15,-8-12 4-15,-5-8 27 16,3-14-56-16,2-4-236 16</inkml:trace>
  <inkml:trace contextRef="#ctx0" brushRef="#br0" timeOffset="-146564.29">20641 13663 256 0,'3'-7'232'0,"2"-4"-183"16,-4-1 4-16,3-1 5 16,-4-3-3-16,0 0-28 15,0 0 0-15,-7 0-4 16,-8 1-4-16,-5 4-5 0,-4 5 0 15,-7 6-10-15,-3 0-4 16,-3 10 2-16,0 12-2 16,6 2 0-16,4 9 0 15,8 2 0-15,4 0-2 16,12 0 1-16,3-5-2 16,8-5-1-16,9-8-3 0,10-9-1 15,4-8 0-15,1 0 5 16,2-10 0-16,-2-10 4 15,-3-5-1-15,-4-2 3 16,-6 1 1-16,-4-1 9 0,-4 7 10 16,-6 2 1-16,-2 6-1 15,-3 5-6-15,0 7-3 16,0 0-12-16,0 14-1 16,2 7-1-16,4 6 3 15,7 7-4-15,3 2 0 16,9 3-3-16,2-3-21 0,1-1-41 15,-2-8-83-15,-6-7-151 16</inkml:trace>
  <inkml:trace contextRef="#ctx0" brushRef="#br0" timeOffset="-145914.69">18312 14510 602 0,'0'-2'63'16,"0"2"-18"-16,-1 7 0 15,-3 14-17-15,-4 5 8 0,1 12-15 16,-1 6-8-16,-6 6-5 16,0 0 0-16,0 1-5 15,1-2-2-15,1-12-1 16,4-6 0-16,1-12 1 16,6-8-2-16,1-11 2 0,0-15 4 15,0-14-8-15,8-9-4 16,4-10 7-16,-2-13 1 15,3-1 0-15,3 1-1 16,-1-1-2-16,0 14 3 16,-1 6 4-16,3 14 5 15,-5 10 4-15,5 11-6 16,-2 7-2-16,4 7-5 0,-1 16-1 16,1 11 0-16,5 7 1 15,-2 7 0-15,0 8 0 16,0-1-2-16,-3 0-1 15,-2-3-19-15,-4-6-11 0,-3-7-30 16,-4-10-39-16,-6-11-25 16,0-7-83-16</inkml:trace>
  <inkml:trace contextRef="#ctx0" brushRef="#br0" timeOffset="-145763.84">18272 14789 575 0,'-3'-12'92'0,"3"0"-84"16,9 1-9-16,20-1-1 16,10 2 4-16,11 0-5 0,8 0-39 15,3-1-44 1,0-1-250-16</inkml:trace>
  <inkml:trace contextRef="#ctx0" brushRef="#br0" timeOffset="-145227.07">19303 14714 298 0,'-15'-2'210'16,"5"-2"-173"-16,3 3 15 0,2-1-2 15,1 2-7-15,4 0-15 16,0 0-12-16,4 0-7 16,12 0 4-16,9 0 1 15,9 0 11-15,10 0-6 16,7 0-7-16,10-1 2 0,5-5-5 15,2 3-5-15,0 0 1 16,0 0-5-16,-4 1 1 16,-5 1 0-16,-8-2-1 15,-10 0 1-15,-12 1-1 16,-7 0 0-16,-10 1 0 0,-5 1 1 16,-5 0-1-16,-2 0 2 15,0 0 4-15,0 0 2 16,0 0-2-16,0 0-2 15,0 0-3-15,1 0-1 16,-1 0-1-16,2 0-2 0,0 0 4 16,2 0-2-16,0 0-2 15,-1 3-9-15,1-1-13 16,-3 0-14-16,3-2-6 16,-4 0-50-16,0 0 12 15,0-12-37-15,-7 0-187 16</inkml:trace>
  <inkml:trace contextRef="#ctx0" brushRef="#br0" timeOffset="-145021.22">19991 14496 476 0,'-7'-16'67'0,"2"4"2"15,3 4 5-15,2 5-19 0,3 3-17 16,11 1-29-16,6 16-3 16,6 4 2-16,4 8 6 15,-1 10-4-15,-8 4-4 16,-5 7-4-16,-12 0-2 15,-4-2-1-15,-20-5-5 0,-8-5-15 16,-10-10-5-16,-2-11 2 16,1-4-4-1,3-10-19-15,9-3-39 0,9-9-96 16</inkml:trace>
  <inkml:trace contextRef="#ctx0" brushRef="#br0" timeOffset="-144408.62">20515 14393 602 0,'0'-17'62'15,"0"5"-13"-15,0 5 19 0,0 7-22 16,0 0-26-16,0 18-23 15,4 7 4-15,4 12 3 16,-2 12 1-16,3 4-3 16,0 4 0-16,1 1-2 0,-4-7-2 15,1-5 5-15,0-7-3 16,0-13 1-16,-6-5-2 16,1-10 2-16,0-3-1 15,-2-6-1-15,0-2 5 16,0 0-1-16,0-11-1 15,2 0-1-15,-1-5-1 0,8 0-2 16,4 1 0-16,1-2 1 16,4 7 0-16,0 3-1 15,2 6 2-15,0 1-1 16,-1 6 3-16,-4 10-3 16,-5 3-4-16,-6 2 5 0,-4 3-3 15,-5-2 0-15,-15-3-7 16,-6-3 1-16,-2-7-6 15,-5-3 3-15,-1-6 7 16,5-2 3-16,9-16-27 16,8-8-40-16,12-8-61 0,10-9-312 15</inkml:trace>
  <inkml:trace contextRef="#ctx0" brushRef="#br0" timeOffset="-142534.62">21226 13328 536 0,'-7'0'27'0,"7"-2"-19"15,5 2-2-15,14 0 14 16,10 0 21-16,10 2-17 0,3 0-10 16,7 1-4-16,2-2 1 15,-7 1 3-15,-4 1-6 16,-12-3-6-16,-4 0-6 16,-9 0 16-16,-6 0 9 15,-4 0 3-15,-5 0-2 0,2 3-10 16,-2 6-9-16,1 1 2 15,3 5 2-15,-1 9 0 16,5 5 0-16,1 13 1 16,0 2-3-16,0 11-2 15,5 5-1-15,-2 5 1 16,1 5-3-16,0 3 0 0,-5-2 0 16,4 0 1-16,-7-1-1 15,-2-2 0-15,-3-2 0 16,0-2 1-16,0 1-1 15,-1-2 1-15,-6 0 1 16,2-1 3-16,1-1-2 0,0 0 0 16,2-2 0-16,-2-2-1 15,4-4-1-15,-1-5 1 16,1 0-2-16,0-5 0 16,0 0 1-16,-2-6-1 15,2 0 0-15,-4-1 1 0,1-4-1 16,-2-3 1-16,0-2 0 15,-3-6 0-15,-1-3-1 16,-2-2 1-16,-2-2 2 16,-1-1 2-16,-2 1 5 15,-2-1-1-15,-2 1-2 16,-3 0-3-16,-4-2-4 0,-9 3 1 16,-7-4 0-16,-11 1 0 15,-9-1 0-15,-10 0-1 16,-15-3 0-16,-7 2 0 15,-12 0 2-15,-7 1-3 0,-8 0 1 16,-8 1-1-16,-6-1 2 16,-8 0 0-16,-5-1-2 15,-6-1 0-15,-8-2 1 16,-5 1-1-16,-3-5-1 16,-1 0 0-16,1-3-2 15,3 0 4-15,2 0 0 0,4-3-1 16,8-8 2-16,10 1-2 15,6-3 1-15,13-3 1 16,11 2-1-16,16-1 1 16,13 1-1-16,13 0 2 15,15 0 0-15,13 1 0 16,12 3-1-16,11-1 0 0,8 5 0 16,8 1 0-16,3 0-3 15,2 1 1-15,0-2 0 16,3 3 0-16,3 0 2 15,0-1 1-15,-1 1 1 0,-1 1-1 16,-4-2-1-16,0 2 5 16,0-1-1-16,0-1-3 15,0 0 0-15,-4-2 1 16,-1-2-2-16,-1-1 2 16,0-3-2-16,-1-4 0 0,1-7 0 15,-4-8 1-15,3-8-3 16,-2-7 2-16,2-11 0 15,-1-9-2-15,1-15 2 16,-1-6-1-16,-1-11-1 16,1-5 1-16,-1-10-2 15,-1 1-1-15,0-2-1 0,3 3 0 16,2 4 2-16,0 5-1 16,3 7 2-16,-1 5 1 15,1 7-1-15,0 9 1 16,-1 8 0-16,3 5-1 0,-1 9 0 15,1 8 4-15,-2 5-4 16,2 7 0-16,-2 3 3 16,0 4-2-16,2 9 0 15,-1 3 0-15,1 5 0 16,0 5-1-16,0 0-1 0,0 3-1 16,0 0-2-16,1 0-1 15,6 0 4-15,3 0 1 16,4 0-1-16,4 0 1 15,1 0 0-15,7 0-2 16,6 0 4-16,5 0-4 16,9 0 3-16,8 0-1 15,9 0 1-15,10 0-5 0,10-5-3 16,9-1 1-16,10-2 1 16,8-1 0-16,8 1 2 15,8 0 3-15,3 1-3 0,7-2 0 16,6 4 3-16,4 1 3 15,2 0-3-15,3 4 2 16,2 0-2-16,0 0 2 16,-4 0 0-16,-3 8-2 15,-7-1 1-15,0 5 1 16,-7-2-1-16,-4 1 1 0,-4 3-2 16,-6 0 2-16,-6-4-1 15,-10 2 0-15,-3-5 0 16,-13 2-1-16,-8-1 2 15,-10-1-1-15,-12-2 1 16,-14-2-1-16,-13-2-17 16,-11-1-50-16,-12 0-88 0,-6-12-204 15</inkml:trace>
  <inkml:trace contextRef="#ctx0" brushRef="#br0" timeOffset="-118546.53">21866 14314 109 0,'-7'-5'405'0,"0"-3"-348"16,5 3-1-16,2 2 14 15,0 1-15-15,7 0-31 0,5 2-11 16,5 0-2-16,4 0 3 16,2 0 6-16,8 0-3 15,3 4-8-15,4-1-1 16,5 1-4-16,1-1-1 16,3-1-1-16,0 0-1 15,-2-2-1-15,-7 0 1 16,-1 0-8-16,-8 0-7 0,-7 0-17 15,-10 0-13-15,-10 0-17 16,-2 0-46-16,-18 0-7 16,-11 0-301-16</inkml:trace>
  <inkml:trace contextRef="#ctx0" brushRef="#br0" timeOffset="-118331.51">21957 14407 436 0,'-5'3'75'15,"5"-3"-25"-15,10 0-2 0,16 0 11 16,9 0 7-16,13-7-24 16,8 2-13-16,3-2-9 15,1-1-8-15,1 1-6 16,-3 0-5-16,-6 2 1 16,-8-2-5-16,-7 0-20 15,-10 1-18-15,-9 1-25 16,-13-2-31-16,-5-2-13 0,0-1-99 15</inkml:trace>
  <inkml:trace contextRef="#ctx0" brushRef="#br0" timeOffset="-118168.71">22495 14259 299 0,'-7'-9'153'0,"7"2"-53"15,0 1-25-15,7 6-24 16,8 0-18-16,7 2 4 16,-1 10-6-16,4 6-7 15,-1 6-2-15,-4 2-9 16,-8 5-7-16,-12 2-4 15,-3 3-3-15,-24-2-9 0,-16-4-40 16,-9-5-62-16,-6-7-13 16,-1-12-83-16</inkml:trace>
  <inkml:trace contextRef="#ctx0" brushRef="#br0" timeOffset="-116907.02">22938 13451 381 0,'0'-5'26'16,"0"-1"7"-16,0 4 13 16,-2 0-9-16,2 2-4 0,-3 0-13 15,1 0-4-15,-2 0-3 16,0 0 7-16,2 0 4 15,2 0 5-15,-2 0-2 0,2 0-14 16,0 0 1-16,0 0 1 16,0 0-3-16,0 0-1 15,0 0-2-15,0 0-1 16,0 4 0-16,-1 2 6 16,-1 4-4-16,0-1-2 15,0 0 0-15,2 0 0 0,-1 1-5 16,1-3 1-16,0-5 0 15,0 0 1-15,0 0 0 16,0-2-1-16,0 0 1 16,0 0 2-16,0 0 2 15,0 0 0-15,0 0-2 0,0 0-5 16,0 0 2 0,0 0-3-16,0 0-2 0,0 2 3 15,0-2-2-15,0 3-2 16,0 4 4-16,5 2-2 15,0 9 0-15,3 5-2 0,1 11 2 16,5 11 3-16,1 11-1 16,-3 16-3-16,4 12 3 15,-2 5 0-15,3 4-1 16,-5 3-1-16,3 1 0 16,-3-8-1-16,0-7 0 0,-2 0 2 15,-1-9-1-15,-2-3-1 16,-6-11 1-16,-1-6-8 15,0-9-6-15,0-14-10 16,0-9-15-16,-1-14-16 16,1-11-29-16,0-22-33 0,1-23-200 15</inkml:trace>
  <inkml:trace contextRef="#ctx0" brushRef="#br0" timeOffset="-115981.18">23021 13536 489 0,'-17'-20'23'16,"5"5"26"-16,10 0-4 16,2 6 9-16,12 4-16 0,15-1-19 15,13 2 2-15,12 1 1 16,9 3-5-16,12-1-7 15,14-1-1-15,10 0-4 16,13-5 4-16,8 4-7 0,15-7 5 16,5 3-3-16,4-1 6 15,2 0-6 1,-1 1 1-16,-10 4 0 0,-7-1-3 16,-12 1-1-16,-13 1 2 15,-12 0-5-15,-16 0 2 16,-14 0 1-16,-14-1 1 0,-13 0 2 15,-12 2 3-15,-10-2 4 16,-3 3 1-16,-7-2-3 16,0 2-2-16,0 0-5 15,0 0-2-15,-2 0 1 16,-1 0-3-16,0 5 2 0,1 4 0 16,2 0 0-16,-2 3-1 15,2 5 1-15,0 3 0 16,-2 5 0-16,1 5 0 15,-3 10 1-15,-1 10-1 16,-4 11 0-16,1 10 0 16,1 11 0-16,4 4 0 0,-1 0 1 15,3 0-4 1,1-3 6-16,0-4-3 0,-2-10-1 16,-3-5 0-16,-1-6-1 15,-3-5 0-15,2-8 2 16,-3-4-3-16,0-7-2 0,-1-3 1 15,3-1-2-15,0-10-2 16,1-3 2-16,2 0 2 16,3-7-2-16,-2-2 0 15,4-2 3-15,0-1 2 16,-1-1 0-16,-1-1-1 0,-3-1 2 16,4 0 3-16,-1 1-3 15,-3 1 2-15,0 0-4 16,-2-1 4-16,-2-1-4 15,-8 0 4-15,1 1-4 16,-10-2 1-16,-7 2 4 0,-9-3-7 16,-6 0-6-16,-13 1 1 15,-9-1-1 1,-5 0 9-16,-12 2-2 0,-10 0 3 16,-6 4 0-16,-9 0-1 15,-5 0-9-15,-9 0-6 0,1 8 10 16,-1-4 7-16,7 4-2 15,4-3 1-15,13 2 1 16,9-3-1-16,18 1 2 16,14-4 5-16,14-1 0 15,13-5-1-15,12-1-4 0,11 0-2 16,8-5-2-16,3-9-21 16,9-8-61-16,9-10-38 15,5-8-127-15</inkml:trace>
  <inkml:trace contextRef="#ctx0" brushRef="#br0" timeOffset="-115532.95">23491 13939 406 0,'3'-17'74'15,"-3"0"-6"-15,-12 5-8 0,-8 3-12 16,-5 4-13-16,-4 5 3 16,-3 0-15-16,3 11-2 15,2 6-9-15,6 3-2 16,8 5 2-16,11 3-6 15,2-1-2-15,18 3-1 0,13-1-2 16,8 0 0-16,2-5 0 16,5 3-2-16,-5-2 1 15,-4-1 1-15,-8-5-1 16,-12 1 2-16,-12-6-2 16,-4 2-3-16,-24-5 1 15,-9 0 2-15,-8-6 2 0,-7-2-2 16,1-1 3-16,5-2-1 15,4 0-2-15,7-2 0 16,14-3-2-16,13 0-27 16,3-1-48-16,14-1-55 0,11-1-138 15</inkml:trace>
  <inkml:trace contextRef="#ctx0" brushRef="#br0" timeOffset="-115197.58">23583 14171 620 0,'6'-3'83'0,"9"-2"-39"15,8-1-1-15,11 2-8 16,13-3-5-16,9 4-12 16,9-1-8-16,-1 1-2 0,2-1-5 15,2 1 0-15,-5-3 0 16,-7-1-3-16,-5 2 1 15,-10-1 0-15,-11 1 0 16,-10-2-1-16,-8 3 2 0,-5-1 1 16,-5 0 0-16,-2 1 3 15,0 2-2-15,0-2-1 16,0 3-3-16,0-1 0 16,-2 2 0-16,2 0-5 15,-1 0-12-15,-1 0-17 16,-2 0-4-16,-1 0-52 0,0 0-45 15,-4-5-104-15</inkml:trace>
  <inkml:trace contextRef="#ctx0" brushRef="#br0" timeOffset="-114983.07">24243 13972 534 0,'0'-4'77'0,"8"4"-37"0,6 0 7 15,4 4 26-15,5 10-39 16,4 3-3-16,-4 7-12 15,1 4-5-15,-8 3-9 16,-7 2-1-16,-7 1-5 16,-2-3 2-16,-17-1-12 0,-5-7-14 15,-4-3 9-15,-4-9 2 16,-3-4-17-16,5-7-30 16,3 0-25-16,10-4-20 15,9-8-136-15</inkml:trace>
  <inkml:trace contextRef="#ctx0" brushRef="#br0" timeOffset="-114549.42">24746 14021 572 0,'0'-18'50'15,"0"2"-21"-15,0 2 36 16,0 2-7-16,0 4-19 15,0 3-21-15,-3 5-13 16,-14 0-5-16,-1 4-2 0,-5 12 2 16,-6 3 0-16,2 7-3 15,0 0 5-15,6 1-5 16,3 0 2-16,8-4 3 16,5-5-4-16,5-2-2 15,5-7 4-15,14-2 0 0,4-7 0 16,4 0 0-16,2-7-5 15,2-7-5-15,-5-4-2 16,-1-4 9-16,-5 3 2 16,-6-3 1-16,-2 6 3 15,-7 2 9-15,-2 5 11 16,-3 5 1-16,0 4-5 0,0 4-8 16,-3 8-8-16,-2 6 0 15,1 6 1-15,0 2-2 16,4 1 0-16,6 0-1 15,11-2-1-15,14 0-5 0,12-5-25 16,12-12-68-16,18-6-204 16</inkml:trace>
  <inkml:trace contextRef="#ctx0" brushRef="#br0" timeOffset="-14111.1">24031 13361 45 0,'-2'-2'175'0,"0"-1"-158"16,1 1-13-16,-3 0-8 0,-1 0-81 15</inkml:trace>
  <inkml:trace contextRef="#ctx0" brushRef="#br0" timeOffset="-13637.37">24031 13361 389 0,'-36'-55'112'0,"34"52"-27"16,2 0 1-16,0 3-30 16,0 0-23-16,6 0-11 15,3 1-1-15,7 6-5 16,1 0-5-16,-2 4-1 0,7-3-6 15,-2-2-2-15,1 0-1 16,4-2 1-16,1-4-1 16,-3 0 3-16,3-10 4 15,0-4 4-15,1-8 4 16,-2-4 2-16,2-5 1 16,0-6-6-16,2-1 3 0,0-1-4 15,-2 0-4-15,-1 3-4 16,-1 5 0-16,-1 4-3 15,-6 5 1-15,0 2 3 16,-4 6-5-16,0 2 5 0,-2 3-4 16,-4 3-1-16,-1-1 0 15,-1 4 1-15,-1 1-1 16,-3 0-1-16,-1 2 2 16,-1-2-2-16,3 2-1 15,-1-1 0-15,-2 1-2 0,0 0-1 16,0 0-2-16,0-2-2 15,0 2 0-15,0-2-2 16,0 2-4-16,0 0-8 16,0 0-12-16,0 0-10 15,0 0-40-15,0-3-86 16,0-5-395-16</inkml:trace>
  <inkml:trace contextRef="#ctx0" brushRef="#br0" timeOffset="-10983.53">17748 8439 457 0,'-9'1'50'0,"-1"-1"-35"16,3 0 25-16,1 0 6 0,0-3-3 15,-1-7-12-15,4-3-11 16,-1-7 7-16,1-2 3 16,3-6-10-16,0-8-7 15,0-3-9-15,0-4 1 0,5-5-3 16,0-5 1-16,1-3-2 15,-1-1-1-15,-2 2 0 16,-1-2 1-16,2 0 0 16,0 3-1-16,-2 4 5 15,3 2 0-15,2 0 2 0,4 6-4 16,3 0-2-16,6 3-2 16,9 3 0-16,9 6-2 15,6 1 3-15,14 5-2 16,10-2 0-16,13 5 1 15,14 1-1-15,17 1-2 16,13 1-1-16,16 0 1 16,16 0-1-16,14 4-5 0,8 2-3 15,10 1 5-15,8 4 1 16,5-2 4-16,0 5-5 16,3 1 7-16,-5 1 1 15,0 0 0-15,-8 2 1 0,-5 0-3 16,-7 0-2-16,-8 0 9 15,-10 0 4-15,-11 2 3 16,-9 1-5-16,-11 3-1 16,-14 1-3-16,-15 2 0 15,-9 3-1-15,-10 1 0 0,-11 3-2 16,-15 2 0-16,-4 1 1 16,-11 3-2-16,-9 3 0 15,-3 5 0-15,-6 4 3 16,-5 4-1-16,-3 4 0 15,0 6 1-15,-3 7 0 16,-2 3 3-16,2 6-2 16,-3 2-1-16,-1 3-1 0,1 2 0 15,0 0 2-15,-3-1-2 16,3 1 2-16,0-3 3 16,-3-3 0-16,2-5 5 0,-1-4-1 15,-1-6-2-15,-2-8-2 16,-2-8-1-16,-1-8 0 15,-2-5-1-15,0-5-1 16,-2-7-1-16,-3-2 1 16,-4-1 0-16,0-3-2 0,0-3 0 15,0 0 0-15,1 0-4 16,0 0-19-16,1 0-18 16,-4 0-32-16,2 0-38 15,-4 0-74-15</inkml:trace>
  <inkml:trace contextRef="#ctx0" brushRef="#br0" timeOffset="-10796.82">22379 8551 510 0,'0'2'36'0,"7"-1"-17"15,14 5-4-15,9-3 26 16,6 3-10-16,8 1-10 15,5-2-16-15,1 1-5 16,2-8-29-16,-1 2-73 16,-3-8-144-16</inkml:trace>
  <inkml:trace contextRef="#ctx0" brushRef="#br0" timeOffset="-10690.46">22979 8471 607 0,'-23'6'45'16,"-14"20"-4"-16,-9 11-12 0,-13 20-17 15,-7 11-12 1,-7 7-162-16</inkml:trace>
</inkml:ink>
</file>

<file path=ppt/ink/ink20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9T09:09:31.8050000"/>
    </inkml:context>
    <inkml:brush xml:id="br0">
      <inkml:brushProperty name="width" value="0.05292" units="cm"/>
      <inkml:brushProperty name="height" value="0.05292" units="cm"/>
      <inkml:brushProperty name="color" value="#C00000"/>
    </inkml:brush>
  </inkml:definitions>
  <inkml:trace contextRef="#ctx0" brushRef="#br0">6749 5258 408 0,'-7'2'112'15,"0"-2"-67"-15,6 0 17 16,-1 0 12-16,2 0-24 0,0 0-22 16,0 1-15-16,0 1-4 15,0-2-1-15,5 4-6 16,4 0 2-16,2-1-3 16,3 1 0-16,5 0-2 15,5 2 4-15,3-2-2 0,5 0 1 16,7-1-2-1,5 1 3-15,7-3 6 0,8 1-4 16,7 0-3-16,8-2 0 16,5 0-1-16,5 0 0 15,6 0 0-15,5 0-1 0,6-4 5 16,4 2-9-16,7-4 5 16,1 2-1-16,9 0-1 15,2 1 3-15,4-4-2 16,1 2-1-16,2-1 2 15,3-1-2-15,2-1 3 0,0 0-1 16,-1-4 0-16,3 3-1 16,0-3 1-16,2 3 0 15,2-4-1-15,-2 0 0 16,4 3-1-16,0-3 2 16,-1 1-3-16,2 2 3 0,-1-1 0 15,1-1-2 1,-1 2 2-16,-2 1-1 0,0-1 1 15,0 4-1-15,-3-1 0 16,4 0 0-16,-6 1-2 16,0 1 2-16,0-1 1 15,-4 1 0-15,0 2-2 0,-4-2 2 16,-2 0 0-16,-1 2-1 16,-1-1-2-16,-3 1 4 15,1-1-3-15,-5 1 0 16,3-1 2-16,-8-1-1 15,-2 1 0-15,-3 2 1 0,-6-1-1 16,-5 1 0-16,-7-1 2 16,-2-1-2-16,-9 0-2 15,-9 2 4-15,-7-1 0 16,-11-4 1-16,-9 2 0 16,-11-1 1-16,-8 1-3 0,-10-1 0 15,-10-4-19 1,-4-2-94-16,-22-12-317 0</inkml:trace>
  <inkml:trace contextRef="#ctx0" brushRef="#br0" timeOffset="4262.99">19115 4327 495 0,'-10'0'68'16,"5"-3"-12"-16,5-7 14 0,0 0-5 15,17-5-32-15,10-2-12 16,8-5-4-16,12-6-3 15,12-3-2-15,10-3-5 16,1-1-3-16,5-3-3 16,-1 0 0-16,-6 5 0 0,-10-5-3 15,-14 8-5-15,-8-2-15 16,-18 3-35-16,-11 0-51 16,-7 5-24-16,-10 3-27 15,-12 4 52-15,0 4 146 16,1 3 60-16,4 6 2 0,7 0-9 15,7 2-10-15,3 2-22 16,12 0-47-16,15 3-11 16,7 10 3-16,5 4 0 15,5 10-3-15,-5 6 1 16,-7 4-1-16,-10 4-1 16,-15 2-3-16,-7-3-10 0,-7-4-15 15,-11-9-9-15,-3-11-3 16,-1-9-10-16,2-7-42 15,8-21-176-15</inkml:trace>
  <inkml:trace contextRef="#ctx0" brushRef="#br0" timeOffset="4477.31">20216 3521 654 0,'3'-9'177'0,"-3"5"-144"16,0 4-20-16,0 11-7 0,2 14-3 15,10 11 4-15,8 10 9 16,4 8-14-16,8 8 1 16,4 2-1-16,3-2-1 15,0-1-1-15,-3-6-11 16,-5-8-22-16,-9-11-31 16,-9-11-57-16,-13-13-47 0,-2-12-281 15</inkml:trace>
  <inkml:trace contextRef="#ctx0" brushRef="#br0" timeOffset="5090.11">20219 3635 680 0,'-6'-36'26'0,"6"4"6"16,3 8-3-16,20 5-1 16,9 9-15-16,6 4-5 15,2 6-3-15,0 13-4 0,-6 10 0 16,-5 6-4-16,-12 3 1 15,-10 1-5-15,-7 2-12 16,-2-10 1-16,-13-7 9 16,0-8 8-16,-2-6 5 15,5-4 2-15,5-12 3 16,5-8 4-16,2-5-6 0,19-6-6 16,10 2-1-16,11 4-1 15,3 6 1-15,3 6 1 16,0 10 0-16,-9 1 1 15,-6 11-1-15,-10 11-2 0,-10 3 0 16,-8 2-1-16,-3-2 1 16,-5-1 0-16,-9-7 1 15,1-7 1-15,-1-8 4 16,7 0 7-16,3-15 13 16,4-8-9-16,11-9-12 0,11-6-3 15,12-1-1-15,7 4-4 16,-2 5-11-16,-1 4 0 15,-8 14 1-15,-10 12-7 16,-11 5-1-16,-9 17-6 16,-3 8 12-16,-10 8 12 15,0-3 4-15,1 2 2 16,5-8-2-16,7-5 1 0,4-10 0 16,16-9 0-16,4-5 5 15,10-9-1-15,-1-11-3 16,0-5 1-16,-11-5-3 15,-3-2 1-15,-14 0 1 0,-5 1 0 16,-5 6-3-16,-16 6 2 16,1 3-5-16,-6 9 0 15,4 7-12-15,4 0-28 16,9 7-20-16,9 5-43 0,6 1-76 16</inkml:trace>
  <inkml:trace contextRef="#ctx0" brushRef="#br0" timeOffset="5460.06">21236 3444 481 0,'-2'-5'152'0,"-16"1"-129"15,-6 4 10-15,-1 4-1 0,7 6-18 16,3 10-4-16,10-2-7 16,5 0-1-16,13 1-1 15,10-2 2-15,6-9-2 16,1-4-3-16,-3-4-2 0,-1-5 2 15,-6-15 4-15,-10-9-1 16,-5 1 0-16,-5-8-1 16,-6-1 0-16,-15-4 4 15,1 1 6-15,-7 3 3 16,1 5 10-16,4 7 2 16,3 7-1-16,8 7-5 0,6 10-9 15,5 1-6-15,0 14-10 16,12 7 5-16,6 8 2 15,7 7 0-15,-1 5 0 16,7-1-1-16,-1 2 0 0,-1-3-16 16,0-5-3-1,0-6 0-15,-2-11-33 0,0-10-54 16,-7-7-25-16,-4-7-191 16</inkml:trace>
  <inkml:trace contextRef="#ctx0" brushRef="#br0" timeOffset="5759.26">21494 3321 638 0,'-2'-4'27'0,"2"4"-7"16,0 6-4-16,4 10-14 15,9 6 7-15,1 2-4 16,1 2-3-16,4-2-2 0,-3-3 1 16,-2-6-2-16,-3-10-22 15,2-5 2-15,-4-3 20 16,-2-15 6-16,0-7-3 15,-1-4 1-15,-1 2 6 16,-2 1 5-16,1 6 9 16,-2 4 6-16,3 7-1 15,3 5-7-15,-1 4-16 0,3 4-7 16,5 9 1-16,2 5 0 16,5 1 0-16,2 4-4 15,3-1-24-15,-1-4-19 0,1-6-39 16,0-9-35-16,-2-3-39 15</inkml:trace>
  <inkml:trace contextRef="#ctx0" brushRef="#br0" timeOffset="6122.76">21935 3253 327 0,'-7'-7'235'0,"-1"7"-205"16,1 0-3-16,1 4-15 15,2 13-10-15,2 7-2 16,2 2 0-16,0 3 1 15,12-1-2-15,2-3-2 0,6-5-3 16,2-5-3-16,5-8 4 16,4-7 3-16,3-4 4 15,-3-14 0-15,4-7-20 16,-5-5-13-16,-6-10-14 16,-2 0 24-16,-5-9-4 15,-5-1-24-15,-10 6 32 0,-2-2 21 16,-5 8 34-16,-10 8 34 15,-4 10-7-15,2 9-23 16,-2 11-14-16,4 0-9 16,4 18-15-16,5 9 2 0,6 5 6 15,0 6-3-15,6 1-1 16,8 0-4-16,6-1-6 16,2-3 1-16,-1-4-53 15,-1-8-39-15,-8-7 0 16,-4-11-131-16</inkml:trace>
  <inkml:trace contextRef="#ctx0" brushRef="#br0" timeOffset="6358.76">22210 3212 420 0,'0'-14'186'0,"12"-2"-126"16,8 5-30-16,11 2-10 16,3 4-15-16,6 1-4 0,1 4 0 15,-3 0-1-15,-4 0-2 16,-11 0-10-16,-4 6-25 15,-9 1-16-15,-6-2 35 16,-4 6 16-16,0 0 0 16,0 1 10-16,0 2 8 0,0-1-1 15,0 3-6-15,0-2-7 16,0 1 1-16,1-7-6 16,-1-6-36-16,0-2-43 15,-1-7-78-15</inkml:trace>
  <inkml:trace contextRef="#ctx0" brushRef="#br0" timeOffset="6479.92">22434 3133 453 0,'-5'-24'100'16,"5"2"-85"-16,10 6-2 0,11 4-10 15,6 4-2-15,7 7-6 16,2 1-29-16,2 0-50 16,-4 5-24-16,-7 6 8 0,-6-2-49 15</inkml:trace>
  <inkml:trace contextRef="#ctx0" brushRef="#br0" timeOffset="6713.72">22702 3091 104 0,'2'5'167'15,"-2"0"-36"-15,0 5-41 16,2 2-32-16,4 4-16 16,3 6-9-16,-1-1-14 0,1 4-12 15,-1-2-4-15,-3-5-3 16,-5-7-13-16,0-8-12 16,0-3 21-16,0-12 22 15,0-6-8-15,4-7 15 16,6-2 14-16,5 4 9 0,7 3-8 15,-1 4-18 1,7 9-10-16,1 7-6 0,2 3-3 16,-2 17-1-16,-2 10-1 15,-2 8-2-15,-8 10 0 16,-7 8-16-16,-10 2-98 16,0 1-391-16</inkml:trace>
  <inkml:trace contextRef="#ctx0" brushRef="#br0" timeOffset="15761.04">10962 7766 354 0,'-10'2'105'15,"2"-2"-91"-15,4 2 15 0,3-2 13 16,1 1-17-16,0-1-16 16,5 0 1-16,8 3 24 15,1-2 2-15,6-1-9 16,4 0-3-16,1 0-10 15,4 0 1-15,0 0-4 0,6 0-1 16,-2 0-2-16,2-1 0 16,-1-2-1-16,0 3-2 15,6 0-3-15,0 0 1 16,2-1-2-16,7-1-1 16,4-2 2-16,7 3 2 15,1-3 4-15,2-2 3 0,0 5-2 16,-1-1-7-16,-4 0 0 15,-6 2-2-15,1 0 1 16,-4 0 1-16,-2 0-2 16,0 0 0-16,-2 0 0 0,0-2-1 15,2 2 1-15,-5-1 2 16,-1 1-1-16,3 0-3 16,-5-2 4-16,2 1-2 15,5-3 0-15,-4 2 2 16,6 0-4-16,-1 0 5 15,2 2-3-15,2 0 1 0,-3 0 2 16,-3 0-3 0,0 0 1-16,-3 0 0 0,2 0-1 15,-6 0 1-15,3 2-2 16,-1-2 3-16,-1 2-4 16,2-2 2-16,3 0 0 0,-2 2 1 15,4-2 0-15,0 1 1 16,-1 2 3-16,2-2 0 15,-2 1-3-15,-2-1-2 16,-2 1 3-16,-1-2-1 16,-6 2 2-16,0-2-2 0,-5 0-2 15,-6 0 1-15,-2 0 2 16,-4 0-2-16,-7 0 0 16,-1 0 2-16,-6-4 0 15,0 3-4-15,-3-2 0 16,-4-3-17-16,-7-6-95 0,-4-5-244 15</inkml:trace>
  <inkml:trace contextRef="#ctx0" brushRef="#br0" timeOffset="22735.21">5385 7759 3 0,'-9'0'204'0,"0"-7"-153"16,0 0 9-16,4-2 2 16,-1 1-15-16,-1 1-1 15,1 2 1-15,1 0-6 16,0 1-4-16,1 0-10 16,-1 3-11-16,2 1-6 15,-2 1-7-15,3-1-1 0,1 0-1 16,1 4 0-16,0 2 2 15,1-1 4-15,11 1 2 16,7-3 9-16,10 1 9 16,9-4 6-16,10 0-13 0,13 0-7 15,7-3 1-15,8-5 0 16,4-1-4-16,0 1-2 16,-3 1-2-16,-5 2-1 15,-6 0-4-15,-10 1 1 16,-11 1-3-16,-8 1 3 0,-10 0-2 15,-5 1 1-15,-10 1 0 16,-4-3-2-16,-3 3 2 16,-5 0 0-16,0 0 1 15,0 0 2-15,0 0-3 16,0 0 1-16,0 0-3 16,-8 0-13-16,-5 6-52 15,-3-6-100-15,3 0-420 0</inkml:trace>
  <inkml:trace contextRef="#ctx0" brushRef="#br0" timeOffset="33564.5">13772 6789 154 0,'-5'-10'25'16,"0"2"-3"-16,-4 2 8 16,-2 1 12-16,0 1-11 15,-5 2-10-15,-2 2-1 16,-7 0-2-16,-4 0-5 16,-3 0 0-16,-4 8-4 0,-7 4 0 15,-6 3 3-15,1 4 0 16,-2 6-1-16,-2 2 5 15,5 3 0-15,4 4 1 16,3 0 0-16,6 5-5 0,4 0-6 16,5 4-4-16,4 0 0 15,8 2-2-15,6-1 2 16,0 1-2-16,7-4 1 16,0-2-2-16,10-5 0 15,2 0 1-15,7-6 0 0,1 1 1 16,4-6 3-16,5-1-4 15,0-6 1-15,5-2 4 16,1-3 2-16,6-6 1 16,1-1 0-16,3-4 0 15,4 0-1-15,-2-2-1 16,-1-7-2-16,3-5-4 16,-6-1 4-16,-1 1-4 0,0-4 0 15,-4 0 1-15,-6-1-2 16,-1-3 1-16,-6-1 0 15,-6-2 0-15,-2-1 1 0,-5-1 1 16,-2-2-2-16,-5-1-2 16,-2 0 3-16,-3 1 0 15,0 0-1-15,-2 1 1 16,-6 1 1-16,-2 2 0 16,0 0-1-16,-1 0-1 0,-2 0 0 15,-1 2 0-15,-2-2-2 16,-2 2 1-16,-2 0-1 15,-2 3-1-15,-2 4-3 16,-3 3-2-16,-2 6-3 16,-3 7-1-16,-1 0-15 15,1 4-42-15,0 1-150 16</inkml:trace>
  <inkml:trace contextRef="#ctx0" brushRef="#br0" timeOffset="42800.78">13253 12377 530 0,'-12'2'54'0,"5"-2"-22"15,4 0 20-15,3 0-8 16,5 1-7-16,12 3-12 15,5-2-4-15,12-1 11 16,6 1-6-16,8-2-5 0,8 0-4 16,3 0-3-16,6 0-2 15,1 0 0-15,4 0-4 16,1 0 1-16,4-2-4 16,1 1 1-16,0 1-2 15,2 0-1-15,-5 0-1 0,0 0-1 16,-2-2-1-16,-3 0 2 15,-3 2-1-15,-1 0 0 16,-1 0-3-16,-4 0 2 16,-3-2 1-16,-6 2 0 15,-3 0-1-15,-4 0 0 16,-5-1 0-16,-5 1 2 16,-5 0-4-16,-7-2 5 0,-2 2-5 15,-7-2 4-15,-3 2-2 16,-3 0 1-16,-5-2-4 15,-1 2 5-15,0-1-3 16,-1 1-22-16,-12 0-22 0,-1-4-41 16,-5-3-159-16</inkml:trace>
  <inkml:trace contextRef="#ctx0" brushRef="#br0" timeOffset="67176.42">6439 6503 307 0,'-18'-25'9'16,"-3"-1"5"-16,-5 1-6 0,-4 1 11 15,-6-1 2-15,-3 0-5 16,-8 0-11-16,-6 4 8 15,-2-4 6-15,-8 5 0 16,-7-3-3-16,-5 5-6 16,-10 2-3-16,-5 0-2 0,-8 7-3 15,-6 2-1-15,-13 2-2 16,-5 5 2-16,-11 0-3 16,-7 7-2-16,-6 6-2 15,-8 4-6-15,-1 5 2 16,-1 1 2-16,5 5 4 0,0 3 2 15,5 3 3 1,5 5 1-16,5 2 3 0,6 3 3 16,6 3 3-16,13 1-3 15,8 2-1-15,15 0-1 16,8 3 0-16,17 0 0 0,7 5-5 16,15 1 1-16,9 3-2 15,12 2-1-15,11 1-1 16,9-1 1-16,13 0 0 15,14 0 1-15,10-3 0 16,12-4 3-16,9 2-3 16,6-3 2-16,8-1-1 0,5-2 0 15,7 1 1-15,6-3-1 16,5 1-2-16,6-2 1 16,7-2 0-16,5-4-1 15,7-2 2-15,6-7-1 0,3-3 1 16,2-4-1-16,2-9 2 15,0-1-5-15,-4-8-16 16,0-2-6-16,-5-5 18 16,-2-3 4-16,-5 0 2 15,-2-7 5-15,-4-6 15 16,-3-6-1-16,-6-3 3 0,0-8-3 16,-12 0-5-16,-7-7 2 15,-7-5-4-15,-6-1-1 16,-9-4-4-16,-7-3-1 15,-6-2-3-15,-6-3 2 16,-6 0-4-16,-6-3 3 0,1-1-4 16,-9 0 3-16,-2-1-2 15,-1-1 0-15,-9-2 3 16,-1 3 4-16,-6-6 5 16,-3 0-3-16,-1 2-4 0,-11 0 1 15,-14-1 0-15,-10 5 2 16,-14 2-3-16,-15 4-4 15,-17 5-2-15,-22 10-4 16,-19 8-15-16,-16 10-37 16,-10 5-51-16,-6 5-161 15</inkml:trace>
  <inkml:trace contextRef="#ctx0" brushRef="#br0" timeOffset="68410.92">13796 6571 269 0,'-46'-27'108'16,"-8"-3"-107"-16,-9 1 1 0,-4 6-2 16,-9-1 4-16,-4 3-3 15,-6 4-2-15,-6 1 9 16,-8 5-4-16,-7 2 4 16,-8 7-1-16,-7 2-4 15,-9 0-1-15,-3 9-3 0,-8 9 4 16,-7 3-2-16,6 7 0 15,-7 1-1-15,3 6 0 16,1 1 1-16,1 0-1 16,1 2 0-16,0 7-1 15,0-2 0-15,0 6 0 0,0 1-2 16,8 4 6-16,5-1-6 16,9 4 8-16,10 0-2 15,10 1 5-15,10 0 2 16,16 1 4-16,10 2 1 15,15-2 2-15,11 1-5 0,14-1-4 16,12 2-2-16,13 3-6 16,1-3 1-16,17 5-1 15,12-2 0-15,14-1-1 16,9 1-4-16,14-6-12 16,15 0 5-16,13-5 0 0,9-7 7 15,13-3 6-15,6-6 1 16,9-5-3-1,6-4 2-15,2-6 0 0,9-2 1 16,-1-4-1-16,11-3 3 16,2-2-4-16,2-3-2 15,3-3 7-15,1-1-4 0,2-4 0 16,0 0-1-16,-2 0-1 16,-1-9 4-16,-4-5 8 15,-1-5-1-15,-1-1-4 16,-13-7-3-16,-4-1 1 15,-9-6-1-15,-7-6-2 0,-11-4-1 16,-11-10-4-16,-8-5 3 16,-13-6-1-16,-10-10-6 15,-12-5 10-15,-13-8 1 16,-11-3 3-16,-15-5 9 0,-15-2 4 16,-7-4 2-16,-21 0-5 15,-21-3 0-15,-15 0-11 16,-22 3-5-16,-21 2 1 15,-22 7 1-15,-29 6-23 16,-24 8-44-16,-20 8-81 16</inkml:trace>
</inkml:ink>
</file>

<file path=ppt/ink/ink20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1T08:30:58.7730000"/>
    </inkml:context>
    <inkml:brush xml:id="br0">
      <inkml:brushProperty name="width" value="0.05292" units="cm"/>
      <inkml:brushProperty name="height" value="0.05292" units="cm"/>
      <inkml:brushProperty name="color" value="#FF0000"/>
    </inkml:brush>
  </inkml:definitions>
  <inkml:trace contextRef="#ctx0" brushRef="#br0">6298 6330 286 0,'-12'-20'245'15,"-9"-1"-227"-15,-6-6 1 16,-3-1 14-16,-6 9-6 15,5-3-12-15,-5 0-8 16,-4 1 3-16,-9-2 7 16,2-1 7-16,-13 2-3 0,-3 0-5 15,-6 1-11-15,-6 1-1 16,-3 4-2-16,-5 2 0 16,-5 1 1-16,-5 3-1 15,-4 6-2-15,-5 4 3 0,-5 0-2 16,-2 4 0-16,-6 8-1 15,-5 7 4-15,-4 3 3 16,0 5-8-16,-3 5 2 16,-4 7-2-16,1 4 1 0,1 7 1 15,-2 7-1-15,2 5 0 16,0 8 1-16,2 3-2 16,7 5 1-16,9 3 0 15,9 4 0-15,10 1-1 16,13-1 2-16,12 5-1 15,12-1 2-15,14 2-1 16,14-6-2-16,12 5 1 0,9-1-1 16,6 2 1-16,15 4 0 15,12-3 0-15,13 3 0 16,8-6 1-16,6-5-1 16,7-10 0-16,7-7 0 0,4-12 1 15,3-5-3-15,6-15-10 16,0-8-81-16,1-14-127 15</inkml:trace>
  <inkml:trace contextRef="#ctx0" brushRef="#br0" timeOffset="1790.39">5948 5981 52 0,'-41'-4'449'0,"-1"-3"-444"16,-4 0-3-16,4-1 0 0,-4 3 1 16,-2-2-2-16,-2 2-3 15,-3-1-3-15,-6 3 2 16,-4 3 2-16,-5 0 1 16,-7 0 1-16,-6 5-1 0,-7 4 1 15,-4 3 0 1,-3 3-1-16,-7 3 0 0,0 1 0 15,-10 3 11-15,-1 4-9 16,-4 5 2-16,-2 6 5 16,-4 3 2-16,3 4 5 15,-2 5-5-15,5 1-5 0,4 6-4 16,4 3-1-16,7 0-2 16,5 5 2-16,8-1-1 15,8-2 0-15,7 9 1 16,10-7 2-16,3 4 8 15,5 1 4-15,9 2-5 0,7 2-7 16,5-1 0-16,8 0 0 16,7-1 0-16,12-3-1 15,4 0 1-15,4-3 2 16,11-3-2-16,10-3-1 16,6-1 1-16,8-3 0 0,2-2 0 15,7-6 0 1,7 1 0-16,3-7-1 0,1-1-1 15,6-3-1-15,6-6 1 16,3 1 0-16,3-6 1 16,5-3 0-16,1 2-1 0,2-2-1 15,2-1 1-15,-1-2 0 16,4 3 1-16,-1-4-3 16,5 0 7-16,-1-2 1 15,3-4 3-15,3-1 2 16,-3-6 2-16,6-2-1 0,-4-3 0 15,2 0-3-15,1-1-8 16,-2-6 1-16,2-5-2 16,-1 1 1-16,-1-2-2 15,0 1 2-15,2-2-4 16,-2-1 3-16,0-5 0 0,-1-1-3 16,-3-4 2-16,-3-1-2 15,-3-7 2-15,-5-1 3 16,-2-4-6-16,-7-3 6 15,-4 1-4-15,-4-4 1 16,-8-2 0-16,-2-3-3 16,-7-2 1-16,-6-3 0 0,-4-3 2 15,-6-4 0-15,-4-5 1 16,-7 0-2-16,-2-5 1 16,-9-4 2-16,-3-2-2 15,-5-2 3-15,-1-4-1 16,-13-1 2-16,-10 1 1 0,-5 0 3 15,-10 1 1-15,-10 0-2 16,-12 5 0-16,-17 0-3 16,-14 8-4-16,-18 6-1 15,-15 10-7-15,-18 12-27 0,-13 9-43 16,-14 9-33 0,-13 8-244-16</inkml:trace>
  <inkml:trace contextRef="#ctx0" brushRef="#br0" timeOffset="13671.4">18475 6288 334 0,'4'-17'345'0,"-4"6"-307"15,0 4-31-15,0 4 41 16,0 3-14-16,0 9-33 15,-4 14-1-15,-4 11 1 0,-4 12 4 16,0 15-1-16,-4 6-2 16,-4 8 0-16,4 0-2 15,-2-3 2-15,2-12-2 16,4-11-6-16,0-14-5 16,9-15 0-16,3-18-9 15,0-8-12-15,9-22 15 16,4-15-42-16,5-12-19 0,-2-12-42 15,2-9 15-15,-2-2 73 16,0 1 27-16,-2 2 6 16,-2 12 27-16,-4 10 47 15,-1 16 22-15,-2 10-18 0,-1 12-18 16,-4 7-15-16,2 8-32 16,-1 0 6-16,6 16-17 15,-1 11-3-15,3 6 11 16,6 16-1-16,4 2-5 0,6 5-2 15,4 2 1-15,4-3-1 16,1-5 2-16,0-1-5 16,-2-6 0-16,-5-8 1 15,-2-5-2-15,-6-1-12 16,-11-9-33-16,-4-6-77 16,-4-7-61-16,-14-7-221 15</inkml:trace>
  <inkml:trace contextRef="#ctx0" brushRef="#br0" timeOffset="13822.53">18386 6639 509 0,'-11'-15'30'15,"11"-2"-10"-15,12-1 3 16,22-3-17-16,13 5 5 16,9-6-9-16,12 2-2 15,0 2 1-15,-3 4-19 16,-9 0-156-16</inkml:trace>
  <inkml:trace contextRef="#ctx0" brushRef="#br0" timeOffset="14035.26">18993 6525 486 0,'19'0'42'16,"4"-7"-27"-16,15-2 28 15,4 0-6-15,8-3-15 16,4-1-12-16,7 0-5 0,3-1-3 16,1-2 0-16,-2 2-1 15,-2-2-4-15,-9-2-49 16,-13-2-102-16,-10-3-221 16</inkml:trace>
  <inkml:trace contextRef="#ctx0" brushRef="#br0" timeOffset="14221.64">19621 6227 235 0,'-12'-6'342'0,"5"3"-305"16,5 1-2-16,2 2 2 16,14 7-13-16,4 11 4 15,1 6-2-15,2 7-10 16,-6 8-6-16,-7 8-7 0,-8 1-2 16,-3 0 2-1,-17-5-5-15,-8-8-8 0,-2-7-12 16,3-9-5-16,0-12-16 15,9-7-49-15,9-3-261 16</inkml:trace>
  <inkml:trace contextRef="#ctx0" brushRef="#br0" timeOffset="14826.59">20574 6323 452 0,'0'-14'37'16,"0"0"-1"-16,0-3 0 15,-1 1-11-15,-8 2-8 0,-4 1-4 16,-3 6 0-16,-6 6 6 15,0 1-11-15,-4 1-4 16,1 12-2-16,0 8 0 16,5 2-1-16,2 4-1 15,7 4 0-15,7-3 0 16,4-3-1-16,2-5-1 16,13-8-2-16,7-6 2 0,4-6 4 15,6-6 1-15,3-13 0 16,-1-5-4-16,0-4 2 15,-8-1 1-15,-6 3 0 0,-3 2-2 16,-10 6 0-16,-4 8-2 16,-3 1 4-16,0 9-2 15,0 0 3-15,0 7-4 16,0 7 1-16,6 6-4 16,7 0 3-16,6 1-4 0,5 2-11 15,4-7-30-15,-1-5-57 16,2-6-83-16</inkml:trace>
  <inkml:trace contextRef="#ctx0" brushRef="#br0" timeOffset="15438.16">20900 6238 486 0,'0'-6'51'16,"0"-3"-13"-16,2 1 6 0,12-7-27 15,4-5-13-15,1-1 0 16,5-8-3-16,-3-5-1 16,1-3 3-16,-6-4-2 15,-1-4 0-15,-5 1 0 16,-5-1 1-16,-5 4-2 16,0 3 1-16,-5 6 1 0,-3 9-1 15,-4 5 3-15,3 9 3 16,2 6-2-16,1 3-2 15,-1 5-3-15,6 13-5 16,1 4 3-16,0 6 0 16,0 6 1-16,1 2 2 0,7 1 0 15,1 4 1-15,0 2 0 16,0 0 4-16,0 1 0 16,-5-2-4-16,-1-5 0 15,2-3-1-15,-5-3 0 16,2-8 0-16,-2-4-1 0,2-5 2 15,-2-5-2-15,0-4 0 16,0-2 0-16,1-3 4 16,1 0 5-16,1-10 1 15,2 0-2-15,0-5-5 16,4 0 0-16,1-3-2 16,5-2-3-16,4 4 1 0,-4-2 1 15,5 7-2-15,-2 2 3 16,0 6-2-16,-2 3 1 15,-1 0 0-15,-3 9-2 16,-2 5 2-16,-3 6-2 16,-6 3 2-16,-1 0 2 15,0 4 0-15,-8-6-1 16,-11 1 0-16,-1-4 1 0,-3-6-2 16,-7-5 2-16,-1-7-11 15,-4-7-52-15,3-16-76 16</inkml:trace>
  <inkml:trace contextRef="#ctx0" brushRef="#br0" timeOffset="22367.37">19290 8103 536 0,'-3'4'33'0,"-1"-3"0"15,4-1-11-15,0 0 14 0,2-12-13 16,6-6-6-16,4-10-10 15,2-10 4-15,6-10 1 16,-2-9 0-16,3-5-24 16,3-8 23-16,-4 1-3 15,-1 1-4-15,-2 4-3 0,-2 6 0 16,-1 10 1-16,-4 9 1 16,-3 11-4-16,-1 6 3 15,-2 10 0-15,-1 1-2 16,-1 7-1-16,3 4 1 15,-1 0-1-15,4 15-1 0,2 8 2 16,4 7 0-16,1 11 2 16,2 5-1-16,5 10 1 15,-2-1-1-15,1 4-1 16,-1 0 2-16,2-2-2 16,-8-4 1-16,2-3-1 0,-5-3 0 15,-1-7 9 1,-2-6-22-16,-1-5 1 0,-3-8-8 15,-1-3-16-15,-1-7-11 16,-2-7-17-16,-2-4-53 16,-5-2-41-16</inkml:trace>
  <inkml:trace contextRef="#ctx0" brushRef="#br0" timeOffset="22558.16">19364 7896 502 0,'0'-4'20'15,"14"-5"-14"-15,17-3-6 16,13-1 0-16,11-3 5 0,10-5-4 16,-2 0-73-16,-2 1-163 15</inkml:trace>
  <inkml:trace contextRef="#ctx0" brushRef="#br0" timeOffset="23059.6">20084 7843 520 0,'0'0'30'15,"8"0"-4"-15,9-4-8 16,12-2 15-16,9-2-7 0,9-1-9 16,9 0-2-16,10-2 2 15,4-1 1-15,3-1-6 16,8-1-8-16,-1 0 0 15,-2-4-2-15,-2 0-2 16,-8 0-1-16,-5-3-16 16,-11-1-25-16,-11 1-21 0,-12 0-13 15,-13-4-28-15,-13 5 45 16,-3-3 39-16,-7 5 35 16,-8 2 32-16,-2 3 27 15,5 5-4-15,2 1-9 16,8 5-8-16,2 2-26 0,12 0-25 15,11 12 6-15,2 6 4 16,5 7-1-16,2 7 1 16,-3 5 1-16,-9 5-1 15,-11 6-6-15,-9 2-5 16,-25 2-1-16,-13-2-33 0,-8-5-42 16,-8-7-20-1,2-11-31-15,5-15-67 0</inkml:trace>
  <inkml:trace contextRef="#ctx0" brushRef="#br0" timeOffset="23460.12">21715 7235 557 0,'0'-20'46'0,"0"6"22"15,0 3-11-15,0 6-28 16,3 1 3-16,5 4-16 0,1 5-8 16,-1 15-6-16,6 9 1 15,-2 6-1-15,0 13 1 16,-1 1-3-16,3 4 3 16,-2-1-2-16,0-8-24 0,0-3-18 15,-1-9-29-15,-2-8-11 16,-2-12-52-16,-3-10-95 15</inkml:trace>
  <inkml:trace contextRef="#ctx0" brushRef="#br0" timeOffset="23850.92">21787 7229 504 0,'-6'-32'57'0,"6"-2"-24"16,3 2-6-16,18 4 8 15,7 4 0-15,10 5-13 0,4 8-4 16,-5 7-4-16,-1 4-9 16,-7 15-7-16,-14 10-1 15,-8 7-3-15,-7 7-6 16,-14-2-5-16,-5 3 1 16,-4-8 13-16,4-6 5 0,4-8 2 15,8-3 10-15,7-6-5 16,3-1-8-16,16 0-1 15,12 4 5-15,5 2-2 16,6 2 0-16,-3 7-2 16,-2 1-1-16,-11 4 0 0,-10 1-3 15,-14 0-11-15,-7-1-3 16,-22-6 6-16,-13-3 7 16,-3-6 7-16,-8-6 3 15,9-4 3-15,8-3-4 16,10-3-4-16,17-12-14 15,7-4-51-15,25-6-104 0,15-9-198 16</inkml:trace>
  <inkml:trace contextRef="#ctx0" brushRef="#br0" timeOffset="24066.53">22582 7063 582 0,'-16'-10'62'16,"-13"10"-46"-16,-3 10-6 15,-4 13 9-15,6 13 0 16,6 9-12-16,8 3-1 0,9 7-1 16,7-1-3-16,20-3-2 15,9-8-4-15,10-10-19 16,6-12-11 0,8-11 6-16,5-10-14 0,0-1-20 15,3-21-44-15,-6-8-89 16</inkml:trace>
  <inkml:trace contextRef="#ctx0" brushRef="#br0" timeOffset="24250.85">23024 7045 603 0,'-3'0'21'0,"1"4"-11"16,2 12 2-16,0 7 29 15,2 7-13-15,6 10-9 16,1 3-13-16,0 3-4 15,0 0-2-15,2-3-16 16,-6-5-41-16,3-10-32 0,-4-13-84 16,-3-14-234-16</inkml:trace>
  <inkml:trace contextRef="#ctx0" brushRef="#br0" timeOffset="24462.55">23056 6935 600 0,'13'-20'20'0,"5"6"3"16,6 9-5-16,8 5 32 16,5 5-12-16,1 16-15 15,-1 10-14-15,-6 13-9 0,-8 10 2 16,-14 8 1-16,-9 6-3 16,-17-2 1-16,-19-4-8 15,-13-4-33-15,-10-11-25 16,-6-10-8-16,-3-14-37 15,4-15-114-15</inkml:trace>
  <inkml:trace contextRef="#ctx0" brushRef="#br0" timeOffset="24843.28">23749 6712 542 0,'15'-6'66'0,"1"3"-47"0,0 3-1 16,10 0 27-16,2 11 0 15,6 8-38-15,2 10 10 16,5 3-5-16,5 9-8 16,0 0 2-16,-1 1-8 15,-2 1 1-15,-6-3 1 0,-3-8-25 16,-8-9-32-16,-8-12-42 15,-6-11-121-15</inkml:trace>
  <inkml:trace contextRef="#ctx0" brushRef="#br0" timeOffset="25012.08">24236 6650 503 0,'-2'0'131'0,"-5"10"-128"15,-6 14-6-15,-4 7 17 0,-10 16 14 16,-6 9-21-16,-6 12-6 16,-5 6-2-16,-2-1-59 15,-4-9-133-15</inkml:trace>
  <inkml:trace contextRef="#ctx0" brushRef="#br0" timeOffset="25447.58">21988 5731 611 0,'1'0'18'0,"10"0"-7"16,9 7-8-16,11 10 12 0,8 7 7 15,10 8-9-15,5 2-9 16,7 3-3-16,0 1 1 16,-3-3-2-16,-11-2-3 15,-7-8-44-15,-12-11-42 16,-14-14-93-16</inkml:trace>
  <inkml:trace contextRef="#ctx0" brushRef="#br0" timeOffset="25611.58">22275 5761 541 0,'-2'0'64'0,"0"0"-48"15,2 14-13-15,-1 8-2 16,-1 13 18-16,-3 12-14 15,-4 12-5-15,-8 8-13 16,-5 6-82-16,-2 2-250 0</inkml:trace>
  <inkml:trace contextRef="#ctx0" brushRef="#br0" timeOffset="63295.25">15486 11457 499 0,'0'-13'15'0,"-11"-5"-11"16,-2 2-2-16,-1-2 12 15,-2 1 13-15,-4-3-18 16,-3 2-6-16,-2-4-3 0,-3 5 3 16,-4-3 1-16,0 0-1 15,-4 3-1-15,-3-1 3 16,-5 0 0-16,2 0 1 16,-6 2-3-16,-3 0 2 15,-1-2 1-15,-6 4-1 16,-3-1 0-16,-2 0-1 0,0 0-3 15,1 1-1-15,-6-1-1 16,3 5 3-16,-1 1-3 16,-2 2 0-16,-5 2 2 15,2 3-2-15,-5 2 1 0,-3 0-2 16,-5 0 2-16,-3 9-2 16,1 2 1-16,-2 1 0 15,-2 4-2-15,1 0 1 16,-1 2 1-16,2-2 1 15,2 3 0-15,3 1 2 0,4 3 0 16,5 2 1-16,2 4-2 16,3 1 1-16,2 6-2 15,0 1 0-15,6 3 0 16,0 1 0-16,8 4 1 16,2-1-1-16,5 0 1 15,4 5-1-15,5-3-1 16,4-1 1-16,6-3 0 0,5-4 0 15,3-1 0-15,4-3 2 16,7 2 1-16,3-2-2 16,3-1 1-16,2 4-3 15,0 0 1-15,0-2 0 0,8 5-1 16,5-1 1-16,2-2 0 16,0-1-1-16,4-4 2 15,2 0-2-15,4-4 1 16,0 0 0-16,4-3 1 15,3-4-1-15,0 0 1 0,1 1-1 16,1-3 1-16,1 1 0 16,0-1 0-16,5-1-1 15,-1 0 0-15,5 0 0 16,0 0-1-16,5-2 1 16,1 0 1-16,4-2-1 15,0 0 0-15,3-3 0 0,4-2 0 16,4-2 0-16,-2 0-1 15,5 1 1-15,0-3 1 16,1-2-1-16,1 3-1 16,-1-2 1-16,3-1 0 0,-1 0 1 15,2 1 0-15,3-2-1 16,-1-2 1-16,4 0-1 16,0 0 0-16,0 0 0 15,-2 0 0-15,1 0 0 0,-3-6 0 16,1 1 0-1,-2-2 0-15,0 2 0 0,0-6 0 16,3 0-1-16,-5-1 1 16,-2-3-1-16,0-4 0 15,-2-1 1-15,-4-3-1 16,4-2 1-16,-6 0 0 16,-2-2 1-16,-4 1-1 15,-3-1 0-15,-3-3 0 0,-5 1 0 16,-2-3 0-16,-3 0 1 15,-5-2-1-15,1-2 0 16,-5-1 0-16,-4-1 0 0,-2-5 1 16,-3 3-1-16,-3-2 0 15,-2-1 0-15,-7 3 1 16,-1-3-1-16,-5-1 1 16,-4 1 1-16,0-4-1 15,-4 1 0-15,-8-2 0 16,-2-2 1-16,-6 2 0 0,-6-2 0 15,-4 0 1-15,-8 1 2 16,-3-2 2-16,-9 1 10 16,-3 4-3-16,-8-3-9 15,-7 5-6-15,-7 0 1 16,-6 6-12-16,-11-2-24 0,-8 1-48 16,-13-4-211-1</inkml:trace>
</inkml:ink>
</file>

<file path=ppt/ink/ink20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9T09:11:15.874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14771 4174 485 0,'-5'-7'245'16,"-5"1"-222"-16,2 2 12 0,4 4 22 16,2 0-33-16,2 11-22 15,0 2-3-15,0 2 2 16,4 3 0-16,1 0-1 0,0-1 0 15,-1-3 0-15,0-3-1 16,-2-4-18-16,1-1-22 16,-3-6-25-16,0 0-55 15,-1-6-20-15,-11-12-265 16</inkml:trace>
  <inkml:trace contextRef="#ctx0" brushRef="#br0" timeOffset="119.88">14642 4040 539 0,'-6'-16'64'15,"6"5"4"-15,0 4-13 16,6 3-38-16,8 4-19 0,4 2-13 16,3 8-65-16,1 5-38 15,-4 2-184 1</inkml:trace>
  <inkml:trace contextRef="#ctx0" brushRef="#br0" timeOffset="433.04">14812 4100 231 0,'0'-1'462'16,"0"-3"-415"-16,4 2-9 16,7 2-18-16,6 3-11 15,4 8-9-15,-4 6 3 16,1-2-1-16,-4 3 5 0,-1-1-7 16,-6-5-1-16,-3-5-1 15,-2-7 0-15,-2 0 5 16,0-6 0-16,0-7 11 15,0-7-3-15,0-2 5 16,1 3-1-16,7 1-6 0,3 2 0 16,-3 9 2-16,5 3-2 15,1 4-3 1,3 2-4-16,-1 12 0 0,4 6 3 16,-3 1-2-16,2 4-5 15,-6 4 5-15,1-2-16 16,-7-4-49-16,-7-3-148 0</inkml:trace>
  <inkml:trace contextRef="#ctx0" brushRef="#br0" timeOffset="44358.51">14523 7674 114 0,'-13'0'379'15,"8"0"-327"-15,0 0-2 16,3 0 4-16,2 0-14 0,0 0-10 15,7 0-19 1,3 0 3-16,7 0-1 0,3-3 0 16,5 3-1-16,8-1 1 15,4-3-2-15,4 2 4 16,6-1 4-16,7-1-7 0,3-1-1 16,4-1-2-16,6 3-2 15,2-2-1-15,4 1 2 16,2-1-5-16,8 1-1 15,5-1 1-15,2-1-3 16,1 3 1-16,1-2-1 16,-1 0 2-16,-1-1-1 0,-2 0-2 15,-9 1 2-15,0 0 0 16,-5-3-3-16,-8 1 3 16,-5 0-1-16,-9 1 2 15,-7-2-1-15,-8 1-1 16,-11 2 0-16,-3 1 0 0,-11-1-1 15,-4 1 0 1,-4 2-5-16,-4 0-9 0,0-1-15 16,-11-2-47-16,-5-4-129 15</inkml:trace>
  <inkml:trace contextRef="#ctx0" brushRef="#br0" timeOffset="47498.15">2210 8719 594 0,'0'-9'156'0,"0"2"-126"15,0 7-6-15,0 0 14 16,-5 17-19-16,0 10-13 16,-7 9 6-16,-2 14 3 15,-6 9-6-15,0 9-3 0,-2 3-4 16,0 0-3-16,0-5 1 15,6-5 0-15,1-11-7 16,5-16-9-16,5-8-11 16,3-15-26-16,2-11-47 0,4-18-49 15,9-18-174-15</inkml:trace>
  <inkml:trace contextRef="#ctx0" brushRef="#br0" timeOffset="47723.13">2275 8704 460 0,'2'-9'251'16,"-2"6"-212"-16,0 3-24 16,5 14 1-16,6 11 2 15,8 9 14-15,5 11-15 16,5 5-2-16,3 7-10 16,0 1-3-16,-1 5 0 0,-6-6-1 15,0-2-1-15,-7-6-1 16,-5-10-3-16,-4-6-12 15,-8-8-21-15,-1-5-42 16,-18-10-45-16,-5-7-57 16</inkml:trace>
  <inkml:trace contextRef="#ctx0" brushRef="#br0" timeOffset="47882">1984 9143 419 0,'-2'-11'186'0,"2"-1"-156"0,18-1-14 16,14 1-9-16,12-4 6 16,14 0-11-16,5 0-1 15,6 0-18-15,-3-4-94 16,-1 1-287-16</inkml:trace>
  <inkml:trace contextRef="#ctx0" brushRef="#br0" timeOffset="48379.91">2823 9060 229 0,'-7'-3'321'16,"1"0"-281"-16,2 1 10 15,2 0 27-15,2 1-18 16,6 1-33-16,8 0-13 15,10 0 12-15,8 0 7 16,9 0-12-16,10 0-3 0,4 0-6 16,8-4-1-16,-1 1-8 15,7-3 2-15,-2 1-2 16,-1-4 0-16,-5 2-2 16,-7 2 0-16,-8-3 0 15,-7 3 1-15,-15 1-1 16,-6 3 1-16,-7-1-3 0,-8 0 4 15,1 2-1-15,-4 0-4 16,0-2-7-16,0 2-4 16,0-2-10-16,0 0-23 15,-5-3-43-15,-2-4-83 0,-4-2-156 16</inkml:trace>
  <inkml:trace contextRef="#ctx0" brushRef="#br0" timeOffset="48580.56">3515 8850 375 0,'-1'-7'270'0,"1"1"-202"0,0 2-21 16,9 2-7-16,9 2-9 16,5 0-19-16,4 9-2 15,4 5 2-15,-2 7-4 16,-5 6-1-16,-7 5-6 16,-9 6 0-16,-8 3 0 15,-3 2-7-15,-16-4-12 16,-10 0-19-16,-3-9-10 0,-3-4-55 15,2-9-26-15,11-11-306 16</inkml:trace>
  <inkml:trace contextRef="#ctx0" brushRef="#br0" timeOffset="49000.25">4301 8713 430 0,'5'-10'65'0,"-4"-1"-9"16,-1-2 24-16,0 4-16 15,-10 2-11-15,-8 4-31 16,-8 3-16-16,-6 0-3 16,-4 10 0-16,-1 13 1 0,-2 6 2 15,2 7 2-15,3 3 1 16,5 1-1-16,10 0-2 16,8 0-1-16,9-3-4 15,2-3 0-15,18-2-1 16,13-5 0-16,6-4 1 15,6-7-1-15,6-5-4 0,5-6-6 16,-4-5-8-16,-2 0-16 16,-3-5-5-16,-5-8-40 15,-8-7-25-15,-11-1-114 16</inkml:trace>
  <inkml:trace contextRef="#ctx0" brushRef="#br0" timeOffset="49150.94">4119 8906 586 0,'-13'0'51'16,"13"0"-43"-16,6 0 16 0,23-2 4 15,14-3-18-15,12-1-10 16,10 0-38-16,0-6-69 16,-4 0-158-16</inkml:trace>
  <inkml:trace contextRef="#ctx0" brushRef="#br0" timeOffset="49733.28">2397 9555 403 0,'-15'3'75'15,"8"-1"-36"-15,2-2-1 16,5 2 15-16,5-2-13 16,17 0-20-16,7 0-4 0,13-2 27 15,14-3-13-15,14 0-5 16,13 1-1-16,5-2 0 15,7 3-7-15,5-2-6 16,-1 1-3-16,2-3 2 0,-6-1-11 16,0-2 4-16,-5-3-1 15,-3 1-1-15,-7-2-2 16,-8-2 2-16,-7 2-6 16,-7-1-3-16,-11 1-2 15,-9 3-1-15,-11 5-1 16,-9 0 4-16,-7 0-4 0,-4 5-7 15,-7-2 7-15,0 3-20 16,-12 0-27-16,-10 0-26 16,-9 0-52-16,-10 4-237 15</inkml:trace>
  <inkml:trace contextRef="#ctx0" brushRef="#br0" timeOffset="50075.58">2646 9628 94 0,'0'0'515'0,"7"0"-497"16,20-3-28-16,13-3 13 16,14-3 43-16,12 4 1 15,7 0-19-15,7 1-13 0,4 2 3 16,-1 1 3-16,-1 1-7 15,-1 0-5-15,-1-3-5 16,-10 2 3-16,-2-1-4 16,-6-2 1-16,-6 1-5 15,-3-1 4-15,-7-1-2 0,-2 0-2 16,-3-3 0 0,-7 3 0-16,-2 0-4 0,-5 0-5 15,-5-1-3-15,-3 1-5 16,-6-2 4-16,-4 0-55 15,-9-4-62-15,0-2-392 16</inkml:trace>
  <inkml:trace contextRef="#ctx0" brushRef="#br0" timeOffset="61343.52">3035 10443 679 0,'-7'-7'28'15,"1"0"-6"-15,4 3 14 0,0 4 3 16,2 8-27-16,0 11-15 16,0 12 3-16,7 10 6 15,1 13 2-15,-3 5 0 16,2 8 0-16,0 3-4 16,-2-5-2-16,0 0 0 0,-2-8-2 15,1-7 1-15,-1-12-2 16,2-4 1-16,-3-10-3 15,3-10-32-15,1-10-62 16,0-4-33-16,-3-20-143 16</inkml:trace>
  <inkml:trace contextRef="#ctx0" brushRef="#br0" timeOffset="61777.95">2989 10600 622 0,'-7'-22'33'16,"7"-7"2"-16,11 0-7 16,18 5 11-16,11-4-20 15,9 6-9-15,7 1-4 16,4 9-1-16,1 9 0 16,-5 3-2-16,-5 1-4 0,-9 17-2 15,-15 7-1-15,-13 7 5 16,-14 6-2-16,-5 3-1 15,-24 1-1-15,-12 0-11 16,-12-2-5-16,-8-4 5 16,0-6 14-16,4-6-5 15,4-10 6-15,7-7 0 16,16-7 7-16,6 0-14 0,17-9 16 16,7-3-2-16,12-3-6 15,15 5-5-15,11 3 2 16,5 6 4-16,4 1-1 0,0 9 1 15,1 12 2-15,-5 7 2 16,-3 5-3-16,-6 5 2 16,-6 3-2-16,0 0-2 15,-3-2-2-15,-2-3 1 16,2-4-2-16,-2-7-49 0,3-11-50 16,-3-9-144-16</inkml:trace>
  <inkml:trace contextRef="#ctx0" brushRef="#br0" timeOffset="62304.94">3864 10826 287 0,'-4'0'263'0,"4"0"-225"16,0 0-21-1,8 0-5-15,7 0 28 0,9 0-10 16,7-1 3-16,8-3-1 16,10-1-5-16,5 0-4 15,5-2-8-15,6 0-4 16,6-1-7-16,1 1-1 0,0-1 0 15,0 0-2-15,-1 0 0 16,-6 2 0-16,-4-3-2 16,-5 2 1-16,-7 0-4 15,-10 2-2-15,-5-1-3 16,-9 0 0-16,-9 2-3 0,-5 0-11 16,-7-1-10-16,-4-1-14 15,-4-5-36-15,-9-3-27 16,-4-4-145-16</inkml:trace>
  <inkml:trace contextRef="#ctx0" brushRef="#br0" timeOffset="62490.45">4769 10505 510 0,'-3'-12'82'0,"3"4"-18"0,0 2-14 16,6 6-28-16,18 0 0 16,3 17-12-16,7 5 10 15,2 10 1-15,0 8-9 0,-6 6-7 16,-13 4-2-16,-12 0-3 15,-5 3 0-15,-22-1 0 16,-12-2-20-16,-12-5-43 16,-5-6-51-16,-8-11-3 15,1-10-123-15</inkml:trace>
  <inkml:trace contextRef="#ctx0" brushRef="#br0" timeOffset="63174.41">5870 10433 469 0,'9'-11'95'0,"-4"4"-49"15,-3 3-6-15,-2 3 32 16,0 1-7-16,-4 5-49 15,-10 16-16-15,-6 10 1 16,-7 10 2-16,-7 8-1 16,-5 9-1-16,-7 1 0 0,-3-1-2 15,-5-3-25-15,1-6 7 16,-1-9 7-16,6-9-1 16,3-13 13-16,11-13 2 15,9-5 4-15,11-22 2 16,10-7-5-16,4-9-3 0,16 1-3 15,14-1 3-15,10 6 1 16,8 10-2 0,3 10 0-16,5 12 2 0,-3 0 2 15,1 16 3-15,-5 9-2 16,-3 6-3-16,-2 1-2 16,-5 1 0-16,-1 1 1 0,-4-1-27 15,-4-8-66-15,1-8-133 16</inkml:trace>
  <inkml:trace contextRef="#ctx0" brushRef="#br0" timeOffset="63823.99">6482 10370 584 0,'0'-7'51'15,"0"4"-24"-15,0 3 27 16,-1 3-10-16,-7 17-30 0,-4 8-12 16,-7 11 2-16,0 11 1 15,-6 8-2-15,-1 6-3 16,-4-4 1-16,3 4-1 16,2-8-1-16,4-8-18 15,2-11-26-15,7-10-9 0,6-11 6 16,4-16-7-16,2-7-23 15,5-22-123-15</inkml:trace>
  <inkml:trace contextRef="#ctx0" brushRef="#br0" timeOffset="64037.66">6462 10379 562 0,'11'-9'43'15,"0"6"-24"-15,3 3-6 16,4 12 28-16,8 14-9 15,2 5-7-15,7 12-1 0,4 6-9 16,-2 3-10-16,4 5-2 16,-2 2-2-16,-4-9 2 15,-4-3-3-15,-7-8 0 16,-7-5-8-16,-7-6-34 16,-7-8-40-16,-3-8-23 15,-18-8-120-15</inkml:trace>
  <inkml:trace contextRef="#ctx0" brushRef="#br0" timeOffset="64193.71">6369 10752 490 0,'0'-13'161'0,"20"-1"-145"16,14-3-16-16,12 1 3 15,15-1 5-15,7-3-3 16,5 2-5-16,-2-2-8 15,-1-1-200-15</inkml:trace>
  <inkml:trace contextRef="#ctx0" brushRef="#br0" timeOffset="64620.89">7199 10425 450 0,'1'-7'155'15,"-1"2"-108"-15,0 3-19 0,7 2 8 16,5 7-10-16,2 11 0 16,4 14-2-16,5 11 0 15,4 13-6-15,0 7-8 16,0 12-4-16,0 4-3 16,2 3 0-16,-7-4-4 0,2-3 1 15,-6-3 1-15,-2-12 1 16,-5-3-2-16,-4-10-4 15,-3-8-5-15,-4-8-7 16,0-10-16-16,0-10-37 16,-9-11 15-16,2-4-16 0,-4-19-28 15,2-8-181-15</inkml:trace>
  <inkml:trace contextRef="#ctx0" brushRef="#br0" timeOffset="65098.05">7182 10490 332 0,'-10'-25'150'0,"4"2"-96"15,6-2-12-15,0 0 2 16,22 1 20-16,9 2-61 16,8 2 11-16,11 4 10 0,4 9-2 15,0 7-11-15,-8 2-1 16,-4 17-8-16,-13 13-3 16,-15 8-1-16,-14 2 1 15,-5 5-25-15,-21-4-7 16,-4-4 5-16,-4-10 27 0,1-7 5 15,5-10 0-15,4-5 5 16,12-7 11-16,12 0-2 16,5-9-12-16,22-4-2 15,11-2-6-15,14 3 2 16,6 3-11-16,4 9 8 0,-4 0 4 16,-12 17 0-16,-12 5-5 15,-19 9-36-15,-15 4-12 16,-25 3 19-16,-21-2-27 15,-10 0-53-15,-13-9 5 16,-3-7 86-16,6-11 21 16,7-9-274-16</inkml:trace>
  <inkml:trace contextRef="#ctx0" brushRef="#br0" timeOffset="70812.5">9366 10555 316 0,'15'-8'360'15,"-7"1"-283"-15,-4 3-36 16,-3 4-10-16,-1 0-4 0,0 13-18 16,-1 8-10-16,-10 8-1 15,0 6-3-15,2 3-46 16,7-6-77-16,2-10-88 15</inkml:trace>
  <inkml:trace contextRef="#ctx0" brushRef="#br0" timeOffset="71175.28">10202 10092 641 0,'13'-6'56'15,"-13"5"-18"-15,-5 6-37 16,-15 22 3-16,-9 9 2 16,-3 10 0-16,-7 4-4 0,-3 6-1 15,3-3-1 1,-1-1 1-16,5-10-6 0,1-8-1 16,0-9-11-16,7-11 8 15,7-11 16-15,5-7-3 16,6-18 5-16,9-5-8 15,0-2 2-15,9 0-2 0,11 2 0 16,3 9-2-16,6 7 5 16,3 11-1-16,2 0 0 15,0 18-1-15,0 3-3 16,0 4 1-16,0 8-1 16,0-3-8-16,3-1-23 0,-1-6-48 15,-4-9-50-15,0-11-185 16</inkml:trace>
  <inkml:trace contextRef="#ctx0" brushRef="#br0" timeOffset="71310.39">10465 10405 602 0,'0'0'72'0,"0"0"-46"0,0 3-24 16,0 11 0-16,0 6-1 15,0 5-1-15,2 1-43 16,3-2-37-16,4-9-96 0</inkml:trace>
  <inkml:trace contextRef="#ctx0" brushRef="#br0" timeOffset="71558.75">10752 10155 506 0,'0'-13'160'0,"0"7"-100"16,2 6-30-16,3 11-24 15,5 16 5-15,0 12 8 16,5 11-12-16,2 11-2 16,2 5-2-16,0 4-2 15,1-5-1-15,-2 2 1 0,-2-9-1 16,1-3 2-16,-5-10-8 16,-5-11-16-16,-2-11-25 15,-2-11-40-15,-3-12 2 0,0-8-39 16,-10-21-246-16</inkml:trace>
  <inkml:trace contextRef="#ctx0" brushRef="#br0" timeOffset="71915.73">10799 10199 603 0,'-2'-28'15'0,"2"1"6"15,16 6 2-15,13 4 22 16,7 7-3-16,2 4-21 15,3 6-11-15,-5 4-2 16,-9 12-6-16,-13 5-4 0,-13 4-14 16,-1 0-33-1,-19 0 2-15,-4-3 24 0,-3-4 21 16,6-4 4-16,3-4 2 16,7-1 1-16,8 2 2 15,2 0-7-15,15 5-3 0,9 0 5 16,5 6-1-16,0 1 2 15,-4 4-3-15,-8-3 1 16,-10-1-6-16,-7-1-9 16,-7-8 6-16,-12-2 9 15,-8-7 4-15,2-2 5 0,-1-3-5 16,8 0-3-16,8-8-2 16,10-6-33-16,12-4-102 15,18-8-229-15</inkml:trace>
  <inkml:trace contextRef="#ctx0" brushRef="#br0" timeOffset="72143.45">11532 10074 686 0,'0'-3'64'0,"-20"-12"-36"16,-5 15-18-16,-3 2 3 15,-2 16 0-15,3 11-7 0,4 8-4 16,5 7-3-16,11 6 2 15,7-3 0-15,3-1-2 16,15-5-2-16,11-6-1 16,3-12-1-16,8-5-3 15,-2-8-4-15,-1-8-9 0,-5-2-44 16,-12-9-74-16,-11-11-313 16</inkml:trace>
  <inkml:trace contextRef="#ctx0" brushRef="#br0" timeOffset="72250.18">11341 10288 543 0,'-7'-9'86'16,"10"-2"-72"-16,26 3-22 0,18-3-2 15,18-2-40-15,6-5-135 16</inkml:trace>
  <inkml:trace contextRef="#ctx0" brushRef="#br0" timeOffset="72628.27">12225 9830 627 0,'-21'-2'33'0,"-1"2"-25"0,-7 11 3 15,2 15 13-15,-2 14 1 16,4 10-9-16,3 7-5 15,12 9 1-15,4 2-8 16,6-3-5-16,21-3-1 16,9-11-7-16,11-10-40 0,10-13-11 15,0-13-23-15,5-15-74 16</inkml:trace>
  <inkml:trace contextRef="#ctx0" brushRef="#br0" timeOffset="72919.55">12413 10060 596 0,'-9'-7'85'16,"9"7"-52"-16,0 0-9 15,16 16-16-15,9 7 17 16,6 8-8-16,5 4-7 16,4 3-1-16,-4 1-5 0,-1-4-2 15,-4-4-1-15,-8-10-1 16,-5-7 1-16,-3-10 0 15,-7-4 5-15,-4-20 27 16,-4-12-2-16,2-7-13 16,-2-11 6-16,0-2-13 0,0 1-8 15,0 2-2-15,0 10-1 16,0 9-3-16,0 12-19 16,8 11-36-16,-2 7-51 15,8 5-102-15,3 10-57 16</inkml:trace>
  <inkml:trace contextRef="#ctx0" brushRef="#br0" timeOffset="73368.23">13074 9971 610 0,'-3'-6'44'0,"-2"6"3"16,4 2-16-16,1 14-17 15,0 9 8-15,1 7-13 16,11 7-4-16,0 3 1 16,6-3-2-16,6-3-4 15,0-6 0-15,5-10 3 16,3-10-4-16,1-8 3 0,3-2 1 16,-3-18 1-16,-1-11-3 15,-3-4 1-15,-8-5 1 16,-5-3 1-16,-7 2-4 15,-9 2 3-15,0 4-6 16,-12 5-25-16,-1 8-30 0,4 10-17 16,4 2-6-16,5 8-38 15,8 0-206-15</inkml:trace>
  <inkml:trace contextRef="#ctx0" brushRef="#br0" timeOffset="73577.52">13679 9887 348 0,'5'-13'263'16,"-2"2"-179"-16,-3 5-16 16,2 6-16-16,1 0-23 15,-1 16-25-15,1 8-8 16,6 7 5-16,0 10 0 0,2 3-1 16,-1 4 1-16,4-1-1 15,-2-6-13-15,-4-5-19 16,-2-8-32-16,-2-12-16 15,-4-12-42-15,0-4-170 0</inkml:trace>
  <inkml:trace contextRef="#ctx0" brushRef="#br0" timeOffset="73761.52">13552 9908 314 0,'0'-9'289'16,"14"-1"-275"-16,9 1 5 15,9 3 13-15,14 3 10 16,6 1-23-16,3 0-19 16,4 0 2-16,1 0-3 15,-3-1-21-15,-6-4-61 0,-8-2-53 16,-11-3-91-16</inkml:trace>
  <inkml:trace contextRef="#ctx0" brushRef="#br0" timeOffset="73947.28">14121 9769 310 0,'0'-9'153'16,"0"0"-57"-16,0 8-21 0,0 1-13 15,0 5-26-15,0 13-18 16,9 10 4-16,1 6-4 16,2 9-4-16,-2 7-5 15,-1 1-5-15,-4 7-2 16,-5-1-1-16,0-2-1 16,-12-7 0-16,-4-7-13 0,-7-11-20 15,-3-12-6-15,-1-8-15 16,0-10-12-16,0-8-20 15,8-13-164-15</inkml:trace>
  <inkml:trace contextRef="#ctx0" brushRef="#br0" timeOffset="74494.38">14269 9507 601 0,'15'0'13'16,"1"6"-8"-16,9 7 15 15,2 5 16-15,7 0-7 16,0 2-22-16,0-2-4 15,1 0 0-15,-6-4-1 16,-4-4-1-16,-7-2-2 16,-6-5-11-16,-8-1-21 15,-4-2 3-15,-16 0 1 0,-9-4-21 16,-8 1 8-16,-4-1 31 16,-5 0 13-16,3 4-1 15,3 0 3-15,7 0 2 16,7 6 4-16,8-1-7 0,11 2-1 15,3-2-4-15,3-3 3 16,13-2 12-16,6 0 0 16,3-7-7-16,4-5-4 15,-4-2 1-15,-2-5 0 16,-3-1 1-16,-5-2 24 0,-8 2 12 16,0 2 9-16,-4 4 2 15,-3 3-13-15,0 6-13 16,0 5-20-16,-7 5 1 15,-3 15-6-15,-2 7 0 16,-5 11 1-16,-3 9 0 16,-2 14-1-16,-2 7-1 0,-2 0-102 15,1 2-182-15</inkml:trace>
  <inkml:trace contextRef="#ctx0" brushRef="#br0" timeOffset="84759.89">5180 11268 550 0,'-4'-4'34'0,"1"0"3"15,1 1 11-15,2 3-14 16,0 0-6-16,0 1-19 16,0 12-7-16,5 3 11 15,2 6 12-15,1 6-6 16,-1 4-4-16,0 8-4 0,0 2-4 16,1 3-1-16,-3 1-1 15,-1 1-2-15,1-3-1 16,0-1-2-16,0-9 1 15,0-3 0-15,2-8-1 16,-2-11-1-16,2-5-1 16,0-7-18-16,3 0-14 0,0-12-47 15,2-8-31-15,-2-3-80 16,2-8-212-16</inkml:trace>
  <inkml:trace contextRef="#ctx0" brushRef="#br0" timeOffset="85043.81">5361 11378 285 0,'-7'-11'228'0,"2"3"-167"15,0 4-4-15,5 2-1 16,0 2-15-16,0 0-25 0,0 7-11 16,5 9 5-16,2 4 11 15,0 6 0-15,1 5-6 16,-1 7-2-16,0-1-4 15,-2 6-5-15,2-2-1 16,1 1-2-16,-1-4 0 0,2-4-1 16,-1-11 0-16,4-1 1 15,-5-7-1-15,-2-4-11 16,-2-4-14-16,-3-3-28 16,0-2-8-16,-5-2-10 15,-5 0-28-15,-7 0-145 0</inkml:trace>
  <inkml:trace contextRef="#ctx0" brushRef="#br0" timeOffset="85344.58">4995 11803 523 0,'-2'1'57'16,"2"-1"-27"-16,7 4 0 16,8-1 11-16,7 7 9 15,5-2-13-15,1 3-12 16,7 3-5-16,-3 3-8 16,0-2-8-16,-3 3-3 0,-3 0-1 15,-1 0 2-15,-1 0-9 16,1-6-15-1,-1 0-22-15,5-8-22 0,-3-4-22 16,4 0-62-16,-1-13-165 16</inkml:trace>
  <inkml:trace contextRef="#ctx0" brushRef="#br0" timeOffset="85523.28">5668 11782 573 0,'0'-10'89'0,"0"5"-8"15,-1 5-12-15,-8 0-29 0,-8 7-24 16,0 9-11-16,-5 5-1 16,-5 6 0-16,-3 6-1 15,-3 2-2-15,-4 10-2 16,-7 1-21-16,-2-2-91 16,-5 0-213-16</inkml:trace>
  <inkml:trace contextRef="#ctx0" brushRef="#br0" timeOffset="87276.69">7615 10037 529 0,'-4'-6'80'16,"3"1"-42"-16,-1 2 8 0,2-1 13 15,0 4-25-15,3 0-18 16,5 0-7-16,3 0 2 16,1 10 0-16,1 3-1 15,1 1-2-15,4 4-1 16,-2-2-4-16,1 2-1 0,-2-2-1 16,0-4 0-1,1-1-2-15,-1-5 1 0,-2-3 0 16,1-3 1-16,-2 0 0 15,0-9 2-15,1-7 2 16,-1-4 4-16,5-2 7 0,0-9-1 16,3-3-5-16,6-3 2 15,1-5-2-15,3 2-5 16,1-3 1-16,3 4-6 16,-2 3 9-16,-3 4-8 15,-2 5 4-15,-4 4-1 16,-3 7-2-16,-4 2 0 0,-2 2 0 15,-5 7-1-15,-3-2 0 16,-1 6-1-16,-3-1 0 16,-2 0 0-16,0 2-1 15,0 0-1-15,0 0-7 0,0 2-26 16,0 7-41-16,-7 1-105 16,-6 3-463-16</inkml:trace>
  <inkml:trace contextRef="#ctx0" brushRef="#br0" timeOffset="90892.53">4835 8553 507 0,'-8'-18'224'0,"-7"-7"-221"16,-1 0-14-16,-4-4 0 15,-1 0 13-15,-8-4-1 16,-13 3-9-16,-6-5-14 0,-11 3 2 15,-13 4 20-15,-7 1-3 16,-9 6 2-16,-7-1 0 16,-12 6 1-16,0 4 0 15,-8 6 0-15,-4 5 1 0,-3 1 0 16,-3 3-2-16,-6 15 1 16,0 5 1-16,-3 4-2 15,4 5 1-15,-1 4 0 16,2 1 0-16,3 2 0 15,6 3 1-15,-1 0-1 16,8 3 0-16,5 3 2 0,4 2 4 16,10 5 1-1,3 1-2-15,14 4 1 0,7 3-4 16,11 3 1-16,7 3-3 16,14 3 0-16,11-3 1 15,10 3-2-15,14-3 1 0,3-4-3 16,22-3 2-16,10-3 1 15,11-6 4-15,13-5-4 16,10-3 0-16,12-4 0 16,8-2 1-16,11-5 1 15,5 0 0-15,8 0 0 0,4-2 1 16,6-2-3-16,3-3-1 16,4-2 2-16,1-2-1 15,3-8-1-15,2-5-1 16,-3-4-3-16,6-3 3 15,-4-3 0-15,3 0 1 0,-4-7 1 16,2-7 0-16,-2-2 0 16,-7-6-1-16,-2-4 3 15,-7-3-4-15,-5-7 1 16,-11-5 2-16,-6-3-1 16,-8-6 0-16,-10-6-1 15,-9-2 3-15,-10-9-2 0,-12-4 0 16,-10-5 3-16,-14-9 0 15,-13-2 7-15,-7 0 11 16,-17-6 0-16,-21 3-14 16,-16-4 8-16,-22 5-6 0,-17 5-7 15,-23 4-4-15,-21 7-26 16,-21 9-80-16,-22 3-77 16</inkml:trace>
  <inkml:trace contextRef="#ctx0" brushRef="#br0" timeOffset="96146.51">3247 12733 628 0,'-5'-6'73'0,"2"2"-22"15,3 2-10-15,0 2 3 0,0 0-26 16,0 9-15-16,0 9-2 16,1 5 10-16,7 11 0 15,-2 9-3-15,-3 5-1 16,1 4-3-16,-1 3-1 15,-1-1-3-15,-2-4 2 0,2-7-1 16,-2-10-1-16,1-6-1 16,3-7 1-16,0-8-6 15,3-7-22-15,0-5-27 16,2 0-26-16,0-14-53 16,0-9-150-16</inkml:trace>
  <inkml:trace contextRef="#ctx0" brushRef="#br0" timeOffset="96573.69">3208 12832 523 0,'-10'-18'93'16,"6"-2"-42"-16,4 3-9 16,11-2 5-16,14 2-23 15,11-1-26-15,9 4 12 16,5 1 6-16,6 6-4 15,-2 3-6-15,-4 4-3 0,-5 0-2 16,-9 13 0-16,-9 3-1 16,-12 5-2-16,-10 6-4 15,-5 2 0-15,-19 1 9 16,-11-1-15-16,-8-1 0 16,-9-3 9-16,-1-5 0 0,-1-3 9 15,2-4-5 1,6-1-2-16,6-4 6 0,9-3 6 15,9-1-13-15,12-1 7 16,5 2-2-16,3 3-4 16,20 1-1-16,6 5 7 0,6 0 0 15,6 8-1-15,-1 1-3 16,0 2 0-16,-4 2-1 16,-5-2 2-16,-7 1-1 15,-2-1 0-15,-3-5-3 16,-6-1-5-16,2-2-17 15,-1-7-70-15,3-6-91 0</inkml:trace>
  <inkml:trace contextRef="#ctx0" brushRef="#br0" timeOffset="97122.9">4043 12973 585 0,'-7'2'45'16,"4"-2"-36"-16,3 2 27 15,12-2 15-15,11 0-3 16,10 0-23-16,12 0-2 0,11 0 4 16,9-4-11-16,3-4-6 15,3 1-6-15,-3 0-1 16,3 0-3-16,-10 2 3 16,-6-1-5-16,-10 1 4 15,-6 4-4-15,-10-3 2 0,-7 2-1 16,-8 2-5-16,-6-2-4 15,-3 2-12-15,-5 0 5 16,0 0-16-16,-2 0-15 16,-11 4-3-16,-2 0-22 15,-7 1-41-15,-5 0-185 0</inkml:trace>
  <inkml:trace contextRef="#ctx0" brushRef="#br0" timeOffset="97550.35">4126 13058 503 0,'0'2'48'16,"3"-2"-29"-16,16 0 13 16,6 0 26-16,9 0-8 0,7 0-11 15,2 0-13-15,6 0 3 16,3-2-6-16,-2-3-5 15,4-1-16-15,0-1 5 16,-3 0 2-16,-3 1-8 16,-3 0 0-16,-4-1 0 15,-9 1 0-15,-5 1-1 0,-8 3 1 16,-4 1-1-16,-6-1 0 16,-4 2-1-16,-3 0 3 15,-2 0-3-15,0 0 1 16,0 0-1-16,0 0 1 15,2 0 1-15,-2 0-1 0,4 0-1 16,-2 0 2-16,1 0-14 16,1-2 1-16,-1 2-1 15,1-2 2-15,-4 2 3 16,2-2 3-16,-1 0 0 16,-1 2-7-16,0-3-22 15,0 1-38-15,-3-3-14 0,-4-2-71 16</inkml:trace>
  <inkml:trace contextRef="#ctx0" brushRef="#br0" timeOffset="98048.83">4160 12990 478 0,'-31'4'166'15,"11"-4"-135"-15,12 0-13 0,9 0 30 16,25 0-2-16,16 0-22 16,13 0-5-16,14 0 6 15,9 0-8-15,1 0-8 16,0-2-5-16,-7-3-2 0,-4-2-1 16,-10 2 2-16,-10-3-3 15,-9 1 1-15,-8 0-1 16,-9 4 1-16,-11-1-1 15,-6 2 1-15,-5-2 2 16,-13 4-1-16,-14 0 0 16,-12 0-2-16,-14 0-1 0,-15 0-3 15,-10 8-3-15,-7-1 3 16,-6 5 4-16,1-1-1 16,2 1 2-16,7-1-2 15,14 2-2-15,14-2 6 16,13-4-3-16,15 0 5 15,14-2-3-15,11-2-1 0,7-3-2 16,22 0 1-16,15 0 5 16,7 0-1-16,16-7 0 15,10 0-5-15,1-1 2 16,0 0 0-16,0-1-1 0,-5-1-3 16,-3 2-22-16,-6 0-38 15,-6-5-107-15,-7-3-83 16</inkml:trace>
  <inkml:trace contextRef="#ctx0" brushRef="#br0" timeOffset="98333.37">4844 12762 687 0,'-21'-5'45'0,"10"-2"-25"16,9 7 22-16,2 0-13 0,22 0-13 15,10 7-10-15,9 2 5 16,10 3 3-16,1 4-7 16,-2 2-6-16,-3 0 1 15,-8 2-2-15,-7-1 1 0,-10 7-1 16,-15 0 0-16,-7 4 2 16,-12 6 6-16,-22 2-5 15,-8 2 0-15,-11 2-2 16,-11-2-11-16,-2 0-18 15,1-6-15-15,6-8-129 16,6-8-452-16</inkml:trace>
  <inkml:trace contextRef="#ctx0" brushRef="#br0" timeOffset="100727.28">6010 12616 507 0,'0'-7'82'0,"0"-1"-21"16,0 1 1-16,0 4-1 15,0 1-22-15,0 2-28 16,0 0-8-16,0 11-3 0,-2 5 4 15,-7 7-3-15,-1 9-1 16,-9 6 2-16,-3 6-2 16,-5 1 1-16,-5 2-1 15,-4-2 0-15,-3-3-3 16,-2-3 4-16,-1-7-1 0,0-3 0 16,1-10 0-16,0-6 1 15,9-8 0-15,3-5 1 16,10-4 0-16,6-14 0 15,8-2-1-15,5-6 1 16,10 3-4-16,12-2-2 16,10 5 0-16,6 6 1 0,7 5 2 15,1 6-3 1,2 3 5-16,-4 5-2 0,0 10-1 16,-7 4 1-16,-3 6 1 15,-2 0 0-15,-6 1 0 16,-4-1 0-16,-5 0 1 0,-2-1-2 15,-1-5 0-15,1 1-22 16,-5-8-30-16,6-4-68 16,0-8-114-16</inkml:trace>
  <inkml:trace contextRef="#ctx0" brushRef="#br0" timeOffset="101169.18">6413 12669 637 0,'-7'-5'64'0,"2"3"-27"16,4 2 0-16,1 7-11 16,0 13-27-16,6 7 8 15,6 7 9-15,2 7 1 16,0 9-3-16,2 2-5 15,0 3 1-15,1 2-5 16,-3-4-2-16,-1-1 0 0,-1-5-1 16,-2-7-1-1,-2-2 0-15,-3-9-1 0,1-4-1 16,-1-8-15-16,-3-5-23 16,0-6-16-16,-2-6-62 15,4 0 16-15,-2-9-71 0</inkml:trace>
  <inkml:trace contextRef="#ctx0" brushRef="#br0" timeOffset="101695.57">6374 12733 452 0,'-3'-17'87'0,"3"-5"-37"16,3 5-4-16,19-3 2 15,9 4 3-15,4 2-22 0,8 1-11 16,2 6 1-16,0 5-2 15,-8 2-9-15,-6 6-7 16,-9 10-1-16,-15 7-1 16,-7 2-3-16,-7 3 3 0,-15 2-10 15,-9-5-4-15,-3-1 3 16,0-6 8-16,4-6 4 16,3-3 2-16,9-3-1 15,10-6 1-15,8-2 2 16,3-9 1-16,22 0-5 15,10 1-2-15,7-1 1 0,9 6-2 16,-1 5 1 0,-2 0 2-16,-7 6 0 0,-7 11 2 15,-12 6-2-15,-13 4 1 16,-9 1 1-16,-17 4-2 16,-16 0 0-16,-9-3-2 0,-6-2-9 15,-4-8-5-15,-2-4-6 16,4-12-23-16,8-3-61 15,10-14-170-15</inkml:trace>
  <inkml:trace contextRef="#ctx0" brushRef="#br0" timeOffset="103252.72">1121 13197 482 0,'0'-15'82'0,"-3"-3"-42"16,-4 4 13-16,-2-3-2 15,-3 6 2-15,-6 3-28 0,-2 4-10 16,-1 4-2-16,-6 4-6 16,-2 14-3-16,-2 7-4 15,6 8 1-15,1 3-2 16,5 3 1-16,8-1 0 15,7-7 0-15,4-3 0 0,4-7-3 16,11-10 2 0,6-8 1-16,6-3 0 0,5-11-1 15,2-7 0-15,1-8-6 16,-4-1 0-16,-5 2 2 16,-5 6 4-16,-7 2 1 0,-4 10 0 15,-6 4 1-15,-3 3 0 16,3 0-2-16,-1 10-4 15,7 4 2-15,4-2-2 16,2 4-28-16,12-6-5 16,6-4-20-16,3-6-1 0,2-3-27 15,0-14-68-15,2-4-76 16</inkml:trace>
  <inkml:trace contextRef="#ctx0" brushRef="#br0" timeOffset="103581.05">1486 13133 255 0,'0'-21'200'16,"-14"5"-121"-16,-6 5-29 0,-1 8-7 15,-4 3-14-15,0 0-23 16,6 12-3-16,4 6 1 16,8 2-3-16,5 3-3 15,2-4-3-15,9-1-1 16,8-6-12-16,3-6-1 16,0-6 10-16,-2 0 0 0,2-16 7 15,-8-9 2-15,-1-5 2 16,-4-6 1-16,-5-2 13 15,-2-5 9-15,0 3 14 16,-2-2 3-16,-5 9-18 16,-2 4 11-16,2 8-6 0,0 7-8 15,3 8-1-15,2 6-11 16,2 8-10-16,0 7-5 16,6 14 2-16,4 5 2 15,8 7-1-15,3 2-19 16,6 0-10-16,2-4-28 0,5-6-40 15,-1-11 2-15,0-11-75 16</inkml:trace>
  <inkml:trace contextRef="#ctx0" brushRef="#br0" timeOffset="103918.34">1808 12975 6 0,'-18'-2'503'15,"0"2"-474"-15,2 2-8 16,4 12 10-16,2 4-13 15,10 3-17-15,0 2-2 16,6 0 0-16,10-7-14 0,2-5-28 16,-1-9 13-16,2-2 2 15,-5-16 8-15,1-9 21 16,-8-9 6-16,-2-7 16 16,-4-4 21-16,-1-2-7 15,0-2 12-15,-3 3 10 16,-4 4-14-16,0 9-1 0,-1 8-4 15,3 7-9-15,1 9-9 16,3 7-9-16,1 2-8 16,0 14-11-16,5 12 2 15,8 9 4-15,-1 12-1 16,3 8 0-16,-1 7-17 0,3 3-25 16,-7 0-31-16,-3-5-64 15,-7-7-88-15</inkml:trace>
  <inkml:trace contextRef="#ctx0" brushRef="#br0" timeOffset="104208.25">1179 13501 276 0,'-19'7'308'0,"12"-7"-282"0,9 0-3 16,22-6 10-16,21-8-6 15,16-2 16-15,14-6-5 16,14-2-13-16,4-1-5 16,4 0-12-16,1 3-4 15,-8-2 0-15,-2 6-3 0,-10-4 0 16,-8 4 0-16,-9 0-1 16,-11 6 0-16,-12 0-2 15,-11 3-12-15,-11 3-14 16,-15 6-10-16,-2 0-24 15,-26 3-2-15,-9 8-49 16,-16 2-214-16</inkml:trace>
  <inkml:trace contextRef="#ctx0" brushRef="#br0" timeOffset="104444.22">1309 13595 448 0,'0'0'91'15,"17"0"-62"-15,17-5-3 16,17-9 30-16,12-3 13 16,10-4-24-16,7-2-17 15,6-1-11-15,-6 2-1 0,-2-3-10 16,-5 3-3-16,-8 2-2 16,-10 2 0-16,-9 3 0 15,-10 4-2-15,-11 3-10 16,-11 0-22-16,-11 5-47 15,-3-2-60-15</inkml:trace>
  <inkml:trace contextRef="#ctx0" brushRef="#br0" timeOffset="178977.75">1703 14286 705 0,'3'-8'49'0,"-3"5"-26"16,0 3 5-16,5 3-4 0,0 17-17 16,1 8-4-16,6 10 4 15,1 11 3-15,-3 6-2 16,5 5-2-16,-1-1-3 16,-1 2-1-16,1-5-1 15,-3-9-1-15,0-6 1 16,-6-6-1-16,-1-8-2 0,-1-7-12 15,-3-6-18-15,2-5-20 16,-2-9-61-16,3-3-33 16,-1-19-222-16</inkml:trace>
  <inkml:trace contextRef="#ctx0" brushRef="#br0" timeOffset="179403.84">1771 14375 601 0,'0'-25'50'0,"3"0"-19"16,14 1 14-16,14 1-2 15,9 4-13-15,3 3-17 16,6 7-4-16,-1 4 1 16,-1 5-5-16,-6 1-3 15,-9 15-3-15,-7 7 0 16,-14 11 0-16,-11 4-2 0,-5 4-5 15,-22 3 2-15,-11 0-10 16,-9-6 2-16,-4-3 9 16,-4-6 4-16,1-8 4 15,8-7 3-15,6-5 1 0,9-7 9 16,14-3 2-16,8 0-13 16,9-2 2-16,4-5-5 15,15 0-8-15,8 5 2 16,5 2 6-16,6 2 0 15,5 14-2-15,-2 7 2 0,-1 4-2 16,-2 5 0-16,-4 2 1 16,-2-1 0-16,-3 2 0 15,0-5-2-15,-2-2 1 16,-4-3-13-16,0-4-26 16,-1-4-83-16,0-6-62 15</inkml:trace>
  <inkml:trace contextRef="#ctx0" brushRef="#br0" timeOffset="180323.37">2088 10472 751 0,'0'-4'34'15,"-3"4"-22"-15,1 0 1 16,2 18-12-16,0 4 0 16,0 10-2-16,0 6 2 15,5 4-1-15,-1 0-13 0,1 0-44 16,0-10-56-16,1-7-46 15,-2-14-130-15</inkml:trace>
  <inkml:trace contextRef="#ctx0" brushRef="#br0" timeOffset="180658.77">2010 10418 466 0,'-28'-25'126'15,"0"10"-88"-15,-1 7-7 16,0 8 1-16,2 8-18 15,2 14-11-15,6 11-3 16,9 13-1-16,5 7 4 0,5 7-1 16,10 5-1-16,12 2 1 15,7-5 1-15,8-5-2 16,4-13-2-16,3-6 1 16,0-14 0-16,5-12 0 0,-1-12 0 15,-1-10 3-15,-4-16 3 16,-3-15-2-16,-4-11 6 15,-7-6 4-15,-8-12 0 16,-10-5-7-16,-9 0 10 16,-2 7-8-16,-22 4-5 15,-12 16-5-15,-15 17 1 0,-12 23-5 16,-14 13-16 0,-10 29-57-16,-6 16-61 0,-8 14-401 15</inkml:trace>
  <inkml:trace contextRef="#ctx0" brushRef="#br0" timeOffset="181291.44">707 14600 627 0,'-12'-20'87'0,"8"-3"-39"15,4-1-5-15,14-1-27 16,12 4-11-16,1 2-4 16,5 4 3-16,-2 10 2 15,-4 5-7-15,-7 5-1 16,-9 17-6-16,-10 10-12 0,-8 7 0 15,-13 4 10-15,-5 4 8 16,1-7 4-16,3-2 2 16,10-10 8-16,9-6-4 15,3-9-4-15,14-4-6 16,18-9 2-16,8-3 2 0,11-15-6 16,5-7-36-16,2-7-71 15,-7-11-65-15</inkml:trace>
  <inkml:trace contextRef="#ctx0" brushRef="#br0" timeOffset="181599.14">807 14259 627 0,'-48'12'30'0,"6"8"-27"16,10 8 2-16,8 14 11 15,9 7-10-15,3 10-4 16,7 11 0-16,5 6 0 0,0 3-2 15,13-4 0-15,8-5-3 16,6-12 2-16,5-11 1 16,4-17-2-16,5-14 1 15,1-14 1-15,9-6-3 0,0-25 4 16,4-17 1-16,-3-13-2 16,-5-8 0-16,-9-10 3 15,-13-5 2-15,-15 0 14 16,-10 5-3-16,-12 8-13 15,-17 15 0-15,-10 15-8 16,-8 16-18-16,-2 17-44 0,-2 6-60 16</inkml:trace>
  <inkml:trace contextRef="#ctx0" brushRef="#br0" timeOffset="182400.57">2478 14670 588 0,'-6'0'36'0,"6"0"11"15,0 0 4-15,11 0-21 16,7 0-4-16,7 0-3 15,9 0-8-15,11 0-6 16,7 0-1-16,11 0-1 0,7-5 0 16,5 0-5-16,5 0 0 15,0 0-1-15,-1-1 0 16,-4 2 0-16,-6 0-1 16,-6 1-1-16,-10 2-1 15,-7-1-6-15,-12 0 0 0,-9 0 7 16,-9 2 0-16,-7-1 3 15,-5-1-2-15,-2 2 3 16,-2-4 4-16,0 1-3 16,0 1-1-16,0-2 1 15,0 1-4-15,0 0-2 16,0-5-15-16,0 1-40 0,5-2-83 16,-2-5-52-16</inkml:trace>
  <inkml:trace contextRef="#ctx0" brushRef="#br0" timeOffset="182607.34">3564 14408 317 0,'4'-1'363'15,"1"1"-336"-15,2 0-20 16,4 6 8-16,7 7 21 16,2 11-13-16,0 8-11 0,-3 7-10 15,-2 5 6-15,-10 7-4 16,-5 5-3-16,-16-2 0 15,-13-4-20-15,-10-6-37 16,-7-8-1-16,-7-9-3 16,1-13-32-16,4-10-172 15</inkml:trace>
  <inkml:trace contextRef="#ctx0" brushRef="#br0" timeOffset="183155.6">4744 14243 157 0,'13'-14'451'0,"-6"4"-391"15,-7 7-8-15,0 3 6 16,-2 13-47-16,-15 13-8 0,-3 12-2 15,-11 12 2-15,-6 3-2 16,-4 8-1-16,-1 0-1 16,-6-4 0-16,-2-6 1 15,4-11-2-15,0-5-1 16,7-16 6-16,7-11-4 0,8-8 1 16,12-13 3-16,10-15 1 15,4-4-1-15,20-4-4 16,12 0 0-16,7 8 0 15,8 5 4-15,7 14-3 16,2 7 1-16,-2 2-1 16,0 12-4-16,-4 13 2 15,-6 3 1-15,-4 5 2 0,-6 2-3 16,-4-6-23-16,-7 0-75 16,-4-11-42-16,-4-9-283 15</inkml:trace>
  <inkml:trace contextRef="#ctx0" brushRef="#br0" timeOffset="183591.81">5360 14157 521 0,'0'-7'65'15,"0"2"-18"-15,0 5 20 16,-2 0-27-16,2 12-24 16,0 13 2-16,-2 9 0 15,-3 9 4-15,-4 12-8 16,0 4-7-16,-4 5-1 0,-3 0-5 16,0-5 0-16,-1-4-2 15,4-10-7-15,1-11-8 16,3-9-1-16,4-12-29 15,3-13-29-15,2-13-3 0,4-19-76 16,8-10-267 0</inkml:trace>
  <inkml:trace contextRef="#ctx0" brushRef="#br0" timeOffset="183786.68">5368 14237 139 0,'12'-19'455'15,"-5"8"-411"-15,3 7-9 0,3 4 0 16,8 10 3-16,3 11-8 15,4 9-21-15,5 9 4 16,1 6-4-16,0 3-6 16,-2 4-1-16,-3 1-1 15,-4-3 0-15,-6-5-5 0,-11-4-12 16,-3-8-36-16,-5-6-30 16,-12-10-14-16,-10-12-108 15</inkml:trace>
  <inkml:trace contextRef="#ctx0" brushRef="#br0" timeOffset="183919.37">5256 14471 604 0,'0'-18'15'0,"21"4"-25"16,15 0 6-16,14 2 7 16,16-3-4-16,5 3-22 15,4-1-4-15,-7 3-78 0</inkml:trace>
  <inkml:trace contextRef="#ctx0" brushRef="#br0" timeOffset="184273.67">5960 14339 398 0,'0'0'49'15,"0"0"-97"-15,-2-3 38 16,-2-5 27-16,0-2 39 0,1-1 17 15,3 0-12-15,-2 2 5 16,2 2-4 0,0 2-4-16,0 5-29 0,0 0-10 15,7 7-14-15,4 16-2 16,2 11 0-16,3 13 11 16,2 11 5-16,2 12-12 0,-3 5-5 15,1 2 0-15,-3 1 0 16,-3-7-2-16,1-3 1 15,-4-4-1-15,-4-9 0 16,-3-6-3-16,-2-6-7 16,0-13-15-16,0-9 0 0,-7-10-7 15,-1-11-19-15,1-4-9 16,0-21-27-16,2-8-99 16,-2-13-180-16</inkml:trace>
  <inkml:trace contextRef="#ctx0" brushRef="#br0" timeOffset="184679.23">5909 14366 460 0,'-12'-32'123'0,"10"-1"-87"15,2 1 13-15,14 6-1 16,17 4 4-16,6 4-47 15,12 6 5-15,3 8-1 16,-4 4-2-16,-5 11-6 0,-12 12-2 16,-16 7-4-16,-15 5-30 15,-11 0-12-15,-16-3 13 16,-7-2 24-16,-4-8 12 16,4-6 10-16,7-7 16 15,9-6 11-15,8 0-5 0,10-3-12 16,22 0-12-16,14 1-11 15,13 5 2-15,9 4-3 16,1 8 3-16,-8 4-2 16,-5 3 2-16,-19 1-30 15,-19 3-37-15,-14-2 21 16,-28-2 7-16,-15-6 1 0,-9-5 14 16,-7-7 14-16,3-7 10 15,8-3 1-15,13-19-31 16,14-8-162-16</inkml:trace>
  <inkml:trace contextRef="#ctx0" brushRef="#br0" timeOffset="185209.37">6751 14196 363 0,'6'-16'105'15,"-2"4"-17"-15,-1 1-3 16,-1 6 4-16,-2 5-34 16,0 0-25-16,0 14-23 15,-9 11-3-15,-6 13 4 0,1 9-1 16,-6 11-3-16,-1 2-3 16,0 3-1-16,1-5 0 15,5-8-7-15,1-8-12 16,5-12-17-16,6-10-10 15,3-17-31-15,0-5-3 0,1-23-91 16</inkml:trace>
  <inkml:trace contextRef="#ctx0" brushRef="#br0" timeOffset="185421.26">6707 14223 491 0,'10'-9'106'0,"5"9"-76"0,1 0-8 16,9 11 25-16,4 12-10 15,3 11-11-15,2 7-6 16,0 5-7-16,2 3-5 16,-7 1-8-16,-2-3 3 15,-7-2-4-15,-6-5 1 0,-6-7-7 16,-5-8-18-16,-3-8-3 16,-3-3-27-16,-12-9-21 15,-7-5-40-15,-10-2-157 16</inkml:trace>
  <inkml:trace contextRef="#ctx0" brushRef="#br0" timeOffset="185571.34">6572 14526 514 0,'-4'-16'109'16,"6"-1"-69"-16,19-1-14 0,20 1 2 16,12 3-9-16,10 0-12 15,13 2-6-15,0 1 0 16,-2 2-11-16,-2 0-100 15,-11-2-181-15</inkml:trace>
  <inkml:trace contextRef="#ctx0" brushRef="#br0" timeOffset="186125.66">7209 14280 674 0,'-2'-16'47'0,"2"5"-14"16,6 6 17-16,15 5-36 16,8 5 5-16,3 13-11 0,6 11-4 15,-6 10 0-15,-3 2-4 16,-5 5 1-16,-12 4-3 16,-6-1-7-16,-6-8-13 15,-6-3 9-15,-6-12-7 16,-5-6 9-16,3-12 9 0,2-8 4 15,1-1 3-15,4-17 5 16,7-7 2-16,0-7-4 16,16-10-4-16,5-2-3 15,8-9 0-15,7-4-1 16,4-4 1-16,-4-1-2 0,-1-1 3 16,-8 2-3-16,-9 4 1 15,-9 4-3 1,-9 8 1-16,-5 8 2 0,-17 6-1 15,-5 10 0-15,-5 8 3 16,5 6-3-16,-2 7 1 16,6 7-2-16,5 14-3 0,5 10-36 15,8 3-97-15,1 0-203 16</inkml:trace>
  <inkml:trace contextRef="#ctx0" brushRef="#br0" timeOffset="194899.87">3805 15154 592 0,'0'-13'39'15,"0"1"8"-15,0 3-2 16,0 5 12-16,0 4-27 0,3 0-18 16,3 4-9-16,1 14-1 15,-2 5 3-15,3 7 0 16,-1 5-1-16,-2 4 0 15,0-2 0-15,-1 0-4 16,1 1 1-16,-1-4 0 16,2-4-2-16,-1-5 2 0,2-2-5 15,0-7-20-15,2-3-35 16,2-11-42-16,4-2-15 16,-1-15-121-16</inkml:trace>
  <inkml:trace contextRef="#ctx0" brushRef="#br0" timeOffset="195145.27">3914 15197 570 0,'-9'-9'43'15,"4"0"0"-15,5 7 12 16,0 2-4-16,4 0-40 0,8 12-8 16,6 7 8-16,1 4 6 15,3 5-4-15,0 2-5 16,0 4-3-16,-7 4-2 15,2 0-2-15,-5-3 0 16,-3-1-1-16,-1-2 0 0,-6-5-3 16,3-5-12-16,-5-5-15 15,0-2-19-15,-4-9-51 16,-9 0-18-16,-2-6-179 16</inkml:trace>
  <inkml:trace contextRef="#ctx0" brushRef="#br0" timeOffset="195383.47">3668 15586 507 0,'0'1'87'15,"3"1"-57"-15,11 0 6 16,1 2 28-16,7 1-3 15,7 0-30-15,5 2-12 0,3 1-8 16,1 3-8-16,0-3-2 16,2 3-1-16,1 0-24 15,1-2-42-15,-5-6-67 16,-1-3-88-16</inkml:trace>
  <inkml:trace contextRef="#ctx0" brushRef="#br0" timeOffset="195547.07">4324 15570 608 0,'0'0'110'0,"-8"0"-54"15,-4 0-19-15,-8 9-11 0,-5 11-9 16,-11 6-11-16,-3 11-5 16,-4 8-2-16,-6 5-33 15,-2 0-90-15,3-3-254 16</inkml:trace>
  <inkml:trace contextRef="#ctx0" brushRef="#br0" timeOffset="208045.87">5227 14952 34 0,'-3'0'438'16,"-7"0"-399"-16,8-1 19 15,0 1-4-15,2 0-5 0,0 0-12 16,0 0-7-16,0 0-16 16,8 0 4-16,3 0 3 15,4-3 3-15,4 2-7 16,8-1-1-16,3-1-6 16,6-1-1-16,2 0-3 15,4-1-1-15,-3 0-1 0,-2 1-3 16,-3 0 1-16,-1 1-2 15,-6 0 1-15,-6-1-1 16,-3 2 1-16,-3 0-1 16,-5 1 0-16,0-2 1 0,-5 3-2 15,-3 0-4-15,0 0-5 16,-2 0-12-16,0 0-12 16,-6 0-10-16,-10 0-69 15,-8 0-50-15,-5 0-334 16</inkml:trace>
  <inkml:trace contextRef="#ctx0" brushRef="#br0" timeOffset="208246.66">5222 14940 544 0,'-10'2'50'16,"10"0"-11"-16,12-1 5 16,13 2 10-16,11 0-12 0,6 0-23 15,11-1-16-15,3-2 4 16,0 0 0-16,3 0-3 15,-3 0-2-15,-5 0-1 16,-7-2-1-16,-5-1 0 16,-13-1-5-16,-9 2-41 0,-10-1-57 15,-7-2-50-15</inkml:trace>
  <inkml:trace contextRef="#ctx0" brushRef="#br0" timeOffset="209770.64">2311 16337 623 0,'-6'-7'108'0,"1"3"-82"16,3 4 23-16,2 0-12 15,0 12-28-15,6 10-6 16,2 8 6-16,2 10 0 0,-3 7-4 15,-2 9-3-15,-1 1-2 16,-1 2 1-16,1-7-4 16,-3-8-7-16,1-10-3 15,1-11-9-15,2-8-29 16,-2-15-36-16,-1 0-27 16,0-24-143-16</inkml:trace>
  <inkml:trace contextRef="#ctx0" brushRef="#br0" timeOffset="210098.07">2302 16387 132 0,'0'-24'508'0,"5"3"-474"15,13 1-1-15,7 8 21 16,11 3-22-16,0 5-19 16,5 4-5-16,-5 3-1 15,-4 12-3-15,-10 4-6 0,-13 9 0 16,-9 4-11-16,-16 1-16 15,-14 2 0-15,-10-3 0 16,-7-4 16-16,0-5 13 16,3-9 10-16,6-1 18 15,9-8-7-15,9-3 13 16,8 0-10-16,12 0 0 16,0 1-12-16,22 5-15 15,7 0 6-15,10 7-1 0,7 3 1 16,3 4 1-16,1 6-7 15,-5 2 8-15,-6 0-15 16,-3 0-62-16,-4-8-54 16,-5-6-115-16</inkml:trace>
  <inkml:trace contextRef="#ctx0" brushRef="#br0" timeOffset="210611.03">2909 16624 650 0,'-4'-2'48'15,"4"0"-2"-15,9 2-27 16,17 0-6-16,4 0 10 0,11 0-4 16,11 4-4-16,5-1 1 15,4-1-19-15,6 0 6 16,0 0-2-16,1-2 0 16,-7 0-1-16,-4 0-2 15,-4 0-15-15,-12-11-26 0,-9-4-57 16,-15-2-16-16,-7-6 30 15,-10-4 47-15,-5 2 40 16,-14 0 34-16,-1 4 46 16,5 6 18-16,2 3-9 15,7 7-40-15,6 5-17 16,0 1-24-16,19 15-9 16,4 5 5-16,2 8 4 0,-2 11-5 15,-1 2-3-15,-15 10-1 16,-7 2-1-16,-24-3-13 15,-13-3-15-15,-11-8-6 16,-10-10-8-16,1-14 20 0,1-12-11 16,10-6-55-16,7-20-154 15</inkml:trace>
  <inkml:trace contextRef="#ctx0" brushRef="#br0" timeOffset="211060.1">4345 16326 492 0,'0'-9'148'15,"10"4"-131"-15,2 3 21 0,0 2 19 16,3 2-20-16,-5 12-13 16,-6 7-7-16,-4 6-7 15,-9 5-5-15,-18 7-2 16,-10 4-3-16,-14 2 0 16,-5-4-9-16,-2-8 2 0,-2-4 6 15,8-13 0-15,7-11 3 16,9-5 2-16,12-6 3 15,16-14-1-15,8-5-1 16,8-2-4-16,21 2-2 16,15 2-2-16,4 7 0 0,9 7 2 15,1 9 1 1,3 1-1-16,-10 17 0 0,-2 6 0 16,-7 4-9-16,-6 4-30 15,-6 3-19-15,-4-4-36 16,-1-5-6-16,-4-10-125 15</inkml:trace>
  <inkml:trace contextRef="#ctx0" brushRef="#br0" timeOffset="211296.8">4679 16434 574 0,'2'-22'73'0,"0"7"-4"0,-2 13 7 15,5 2-39-15,3 22-32 16,2 12-1-16,4 10 7 15,1 17-2-15,-1 7-5 16,1 7-3-16,-3 1 0 16,-2 0-2-16,-5-7-1 0,-2-10-9 15,-1-11-4-15,0-14 0 16,-2-13-6-16,0-12-19 16,2-9-3-16,-1-11-1 15,1-15-53-15,0-10-101 16</inkml:trace>
  <inkml:trace contextRef="#ctx0" brushRef="#br0" timeOffset="211651.87">4696 16442 537 0,'-13'-34'41'0,"9"4"-2"16,4 3 23-16,12 6-11 15,15 4-19-15,10 9-12 16,2 4-4-16,4 4-3 15,-4 4-1-15,-4 11-7 16,-16 7-3-16,-9 1-4 0,-10 2 2 16,-11 2-6-16,-11-6 0 15,-4-1 0-15,-1-4 6 16,5-6 1-16,5-2 0 16,12-5 2-16,5 1 0 15,13 3-4-15,14 2 2 16,7 3 0-16,0 5-2 0,2 2-2 15,-9 4-3-15,-13 0-2 16,-12 3-6-16,-8-2-4 16,-24-2 19-16,-9-8-3 15,-7-2 5-15,0-8-2 16,5-4 0-16,12-9-2 0,13-12-85 16,16-9-105-16</inkml:trace>
  <inkml:trace contextRef="#ctx0" brushRef="#br0" timeOffset="212186.61">5405 16238 426 0,'0'-8'132'0,"-6"-3"-106"16,2 11 41-16,3 4-12 16,-1 13-14-16,-2 8-5 15,-3 10-17-15,-1 5 4 16,-5 8-8-16,-3 4-10 15,-2 0-3-15,-1 0-1 16,0-6 0-16,1-3-1 0,2-11 0 16,3-7 0-16,6-13-10 15,3-10-4-15,4-5-17 16,0-17-34-16,6-12-52 16,4-6 17-16,3-8 13 15,1 0 76-15,1-1 21 0,-1 5 11 16,1 6 44-16,-1 7-7 15,4 8 6-15,-2 10-1 16,4 8-12-16,5 3-26 16,2 8-9-16,0 12 0 15,4 6-4-15,-3 7-6 0,-1 6-4 16,-5 6 0-16,-4-1-2 16,-8 3-13-16,-4-1-12 15,-6-3-32-15,0-5-36 16,-13-16-18-16,-10-6-180 15</inkml:trace>
  <inkml:trace contextRef="#ctx0" brushRef="#br0" timeOffset="212343.59">5164 16556 627 0,'-3'-16'49'0,"6"-2"-36"15,23 2 5-15,16 5-8 0,12 0-8 16,11 2-3-16,10 4-1 15,1 0-17-15,-5 2-45 16,-6-5-62-16,-9 3-301 16</inkml:trace>
  <inkml:trace contextRef="#ctx0" brushRef="#br0" timeOffset="212720.47">5799 16355 207 0,'-3'-10'446'15,"3"2"-409"-15,0 2 15 0,15 6-10 16,4 2-22-16,4 12-11 16,1 9 0-16,-4 4-4 15,-4 7-4-15,-11 4-1 16,-5 3-2-16,-9-6-10 16,-11-1-8-16,1-9-11 0,-3-7 18 15,2-9 11-15,8-9 7 16,5 0 9-16,7-18 5 15,2-5-8-15,15-8-9 16,8-3-7-16,8-7 5 16,4 1 1-16,-2-7 0 0,-4-3-1 15,-10-3 1-15,-7-3 5 16,-12-1-6-16,-2 7 1 16,-15 8 0-16,-4 9-2 15,-4 11 3-15,-3 16 4 16,6 6-3-16,8 13-2 15,7 15-3-15,5 13-3 0,15 5-44 16,11 6-91-16,4 0-168 16</inkml:trace>
  <inkml:trace contextRef="#ctx0" brushRef="#br0" timeOffset="212910.31">6379 16572 445 0,'2'14'390'0,"-2"-3"-367"0,0 9-15 15,-3 8 26-15,-9 15-18 16,-14 10-13-16,-11 10-12 16,-17 8-92-16,-21-1-343 15</inkml:trace>
  <inkml:trace contextRef="#ctx0" brushRef="#br0" timeOffset="-214122.8">6734 14858 272 0,'-7'-4'49'15,"-1"1"14"-15,3 0-3 16,1 0-9-16,2 2-15 16,2 1-10-16,0-2-8 15,0 0 7-15,0 2-3 16,0 0 0-16,0-1 5 0,6 1 7 15,-1 0 3-15,6-2-4 16,1 1-12-16,5-2-3 16,2 2-6-16,5-2-3 15,-1 0-5-15,3 1-4 16,-4 0 0-16,-2 2 1 0,-4 0-3 16,-5 0-8-16,-5 0-9 15,-6 0-8-15,-2 0-16 16,-15 0 14-16,-4 0-1 15,-7 4 10-15,-5-1 17 16,-1 0 4-16,2 1 2 16,1-1 15-16,4 0 15 0,7 0 8 15,6-1-7-15,8 2-11 16,6-3-11-16,5 3-9 16,10 2 1-16,11-3 0 15,4 1-2-15,6-3 0 16,1 1 0-16,4-2-2 0,-4 0 3 15,-3 0-4-15,-5 0 2 16,-12 0-1-16,-4-2-10 16,-6 1-18-16,-7-2-19 15,0 1-64-15,-12-6-329 0</inkml:trace>
  <inkml:trace contextRef="#ctx0" brushRef="#br0" timeOffset="-210008.55">7323 16181 562 0,'12'-14'71'16,"-7"3"-8"-16,1 7 1 15,-4 3-16-15,-2 1-23 0,0 11-17 16,0 15-3-16,-13 5 4 16,-5 10-3-16,-7 5-5 15,-7 4 1-15,-4 2-1 16,-6-2 0-16,-2-4-2 15,0-6-2-15,-1-10 1 0,8-10 4 16,5-13-1-16,6-7 2 16,6-7 1-16,6-17 2 15,13-4-2-15,1-2 0 16,10-1-3-16,14 4 0 0,6 6-3 16,8 8 2-16,1 8 0 15,8 5-1-15,-3 5-3 16,2 12 5-16,0 4-1 15,-2 5 0-15,-2 7 0 16,-4-1-9-16,-1-2-31 16,-3-2-40-16,-5-8-81 0,-7-9-183 15</inkml:trace>
  <inkml:trace contextRef="#ctx0" brushRef="#br0" timeOffset="-209115.06">6428 15993 531 0,'-8'-18'71'16,"-4"2"-6"-16,5 5-3 0,4 4-2 16,-1 5-21-16,3 4-11 15,1 18-21-15,-2 15-4 16,0 19 7-16,-2 19 6 16,0 16 1-16,2 16-2 15,-1 12-3-15,3 5-6 0,0 5-2 16,2-6-1-16,5-5-1 15,2-13-3-15,0-13 5 16,0-21-4-16,-1-11-1 16,-3-25-9-16,4-9-23 15,1-23-45-15,8-12-105 0,8-31-357 16</inkml:trace>
  <inkml:trace contextRef="#ctx0" brushRef="#br0" timeOffset="-207596.8">7679 16213 363 0,'-5'-8'114'0,"2"-3"-44"16,-1 4 10-16,4 1 0 15,0 3-16-15,0 3-28 16,0 0-18-16,4 12-3 15,3 11-4-15,2 9 3 16,2 11 0-16,-4 9-2 0,2 5-3 16,-5 8-6-16,-1-2 1 15,-3-2-2-15,0-3-1 16,0-8 0-16,0-11 0 16,0-13-1-16,0-8 2 15,0-9 1-15,0-5 0 16,0-4 1-16,0 0 1 0,0 0 3 15,0-5-7-15,0-1 0 16,0 1-1-16,2 1 0 16,0 1 0-16,-2-1 0 15,0 0 0-15,3 2-1 16,-3 1-1-16,0-3 0 0,0 3 0 16,0-3-1-16,0 0 2 15,0 1-2-15,0-2 2 16,0-1-1-16,0-1 1 15,0 2 0-15,-2-3-1 16,1 1-1-16,-1 2 2 0,0 0-1 16,-1-2 1-1,-1-3 1-15,3 2 1 0,-4-3-1 16,2-3 0-16,-1-4 0 16,-1-4 0-16,1-6 1 15,-1-6-1-15,0-4 0 0,2-6 2 16,3-4-2-16,0-2 0 15,0 0 0-15,3 2 0 16,7 3-1-16,3 9 1 16,3 10-2-16,0 8 4 15,2 7 1-15,4 11-5 16,1 0 4-16,4 17 0 0,0 12 0 16,2 5 1-16,-1 10-1 15,-1 3-1-15,-1 5 0 16,-7 4-1-16,1-3 1 15,-10 1-2-15,-2-7 0 16,-4 0-2-16,-4-6-4 0,0-7 1 16,0-8-9-1,-8-6-9-15,-1-7-6 0,-5-10-38 16,-2-3-62-16,-2-14-28 16,-5-11-312-16</inkml:trace>
  <inkml:trace contextRef="#ctx0" brushRef="#br0" timeOffset="-207435.01">7645 16510 575 0,'-8'-8'76'15,"6"0"-34"-15,5 1 7 0,24-1-21 16,13-2-18-16,14-1-5 16,10 0-5-16,6 1 1 15,1-3-3-15,-1-1-44 16,-6-2-90-16,-8 0-127 15</inkml:trace>
  <inkml:trace contextRef="#ctx0" brushRef="#br0" timeOffset="-207151.1">8307 16160 612 0,'-4'-12'70'0,"-6"4"5"15,9 6-9-15,1 2-25 0,0 13-24 16,3 12-9-16,7 11 4 15,0 10 3-15,3 9-4 16,-2 12-5-16,1 5-1 16,3 5-1-16,-1-2-2 0,-1 0-2 15,-1-7 0-15,0-9 2 16,-4-8-3-16,-2-13 2 16,-3-8-1-16,-1-10 1 15,-1-7-1-15,-1-6 0 16,0-5-8-16,0-2-9 15,2-2-9-15,0-11-20 0,1-1-16 16,1-7-74-16,2-6-47 16</inkml:trace>
  <inkml:trace contextRef="#ctx0" brushRef="#br0" timeOffset="-206552.29">8298 16295 333 0,'-17'-19'126'0,"2"1"-63"16,3-6 3-16,9 2 10 0,3-2-23 15,10-1-20-15,14 6-22 16,10 0-3-16,3 4 1 15,9 6-2-15,-2 9-2 16,-4 0 0-16,-6 12 0 16,-15 12-1-16,-7 6-2 0,-12 4-1 15,-7 3 0-15,-13-6-2 16,-2-3 1-16,-3-5 1 16,2-9 2-16,6-4 2 15,7-9 8-15,8 1 2 0,2-2-1 16,14 0-13-16,10 0-2 15,10 0 2-15,2 0-2 16,-1 0-5-16,-6 13 5 16,-7 1-1-16,-13 2-6 15,-9 4-12-15,-16 1 10 16,-16-3 7-16,-7-2 0 16,-3-4 0-16,-3-2 6 0,5-7-2 15,11-3-1-15,12 0-19 16,13-6-54-16,6-9-34 15,22-3-129-15</inkml:trace>
  <inkml:trace contextRef="#ctx0" brushRef="#br0" timeOffset="-206103.45">8917 16184 601 0,'7'-4'39'0,"4"0"-14"16,0 4 34-16,7 0-12 15,0 12-34-15,-2 5-7 16,-2 6-3-16,-3 4 0 0,-6 2-1 16,-5 2 0-16,-9 3-6 15,-11-2-22-15,-9-3-31 16,-6-5 2-16,-1-6 25 15,2-8 26-15,7-7 7 0,5-3 16 16,10-7 20-16,10-9-3 16,6-7-11-16,17-6-12 15,15-3-9-15,12-6-3 16,10-2-1-16,3-3-3 16,2 0 3-16,-8 0 1 0,-6 0 0 15,-15 1-3-15,-15 1 4 16,-12 2-2-16,-9 3 0 15,-16 4 1-15,-11 1-2 16,-3 8 6-16,-2 7 0 16,0 5-1-16,6 10-2 15,5 1-1-15,9 15-3 16,7 7-33-16,7 5-85 0,5-1-100 16</inkml:trace>
  <inkml:trace contextRef="#ctx0" brushRef="#br0" timeOffset="-205589.9">9566 15577 576 0,'6'-20'40'16,"1"4"10"-16,-1 6 11 16,3 6-19-16,3 4-9 15,1 12-21-15,3 19-3 16,4 13 13-16,0 23-5 16,0 14-3-16,0 21-3 0,-5 15-4 15,-1 8-1-15,-1 2-2 16,-2-2 0-16,-8-8-3 15,2-11 3-15,-5-13-4 16,0-11 2-16,-5-11-1 16,-3-13-2-16,-5-12 2 15,4-14 0-15,2-12-1 0,2-10-1 16,5-10-14-16,1-5-23 16,18-18-63-16,5-15-132 15</inkml:trace>
  <inkml:trace contextRef="#ctx0" brushRef="#br0" timeOffset="-199769.87">10445 16016 452 0,'10'-18'123'0,"-5"1"-77"16,-4 8 21-16,3-1 5 16,-4 7-25-16,0 3-24 15,0 5-15-15,0 14-4 16,-10 9 10-16,-9 9-6 0,-6 9-5 16,-7 4 0-16,-11 6-2 15,-6-5-2-15,-3-2-4 16,0-9-8-16,0-8 5 15,6-10 6-15,5-11 1 16,13-8 3-16,9-3 2 16,7-9 1-16,12-10-1 0,6-9-2 15,13 2-2-15,12 1 0 16,5 5-3-16,7 8 4 16,2 8-4-16,-1 4 3 15,0 10 0-15,-3 9 1 16,-1 2-2-16,-6 6 2 0,-3 1-3 15,-4 1-2-15,-3-1-26 16,-2-1-32-16,-5-6-75 16,-4-2-101-16</inkml:trace>
  <inkml:trace contextRef="#ctx0" brushRef="#br0" timeOffset="-199299.93">10721 16184 622 0,'-7'-12'72'0,"-1"-2"-19"16,4 11 2-16,4 3-14 0,0 0-20 15,7 20-18-15,4 10 2 16,5 7 8-16,0 11-2 15,1 9-5-15,-2 4-2 16,-3 3-2-16,-4 2 0 0,-1 0 1 16,-5-5-2-16,0-2 0 15,-2-9-1-15,0-9 1 16,0-7 0-16,0-13-2 16,0-8 0-16,0-8-7 0,1-5-8 15,9-7-13-15,4-9-24 16,3-6-56-16,-3-8-45 15,4-2-214-15</inkml:trace>
  <inkml:trace contextRef="#ctx0" brushRef="#br0" timeOffset="-198794.07">10754 16160 546 0,'-4'-23'41'0,"2"-1"7"16,2 5 17-16,17 1 9 0,0 6-40 15,7 3-20-15,5 5-3 16,0 4-3-16,-2 7 0 15,-8 11-4-15,-3 6-3 16,-9 4-2-16,-7 0 0 16,0 4 1-16,-15-5-10 0,-2-4 0 15,-5-5 8 1,0-5 3-16,0-7 0 16,7-3 1-16,6-3 0 0,8 0 3 15,1-2 5-15,16-1-11 16,8-1 2-16,12 4-2 15,4 0 1-15,5 11 0 0,0 6 0 16,-7 3 0-16,-6 7 0 16,-14-1-3-16,-14-2-19 15,-6 1 8-15,-23-6 3 16,-7-3 0-16,-6-7 4 16,-4-3 7-16,5-6 2 0,4 0 0 15,13-11 0-15,10-2-2 16,10-2-12-16,15-3-77 15,11-4-58-15,12 2-273 16</inkml:trace>
  <inkml:trace contextRef="#ctx0" brushRef="#br0" timeOffset="-198272.41">11241 16163 492 0,'0'-8'69'15,"0"1"-43"-15,10 2 18 16,12 5 4-16,8 0-4 16,3 8-21-16,2 6-8 0,-1 11 6 15,-3 2-9-15,-4 7-7 16,-9 2-2-16,-12-1-2 16,-6 1 1-16,-6-2-5 15,-9-6-7-15,-5-6-3 16,-1-6 6-16,4-9 6 0,4-3 3 15,6-4 1-15,3-11 6 16,4-9-1-16,2-5-3 16,14-8-2-16,4-9-1 15,7-6-1-15,0-8-3 0,-2 0 0 16,-4 0 0-16,-6 0-2 16,-10 6 2-16,-5 7 0 15,-8 6 2-15,-16 10-1 16,-3 7-3-16,-2 9 5 15,-3 9-2-15,5 2-2 16,2 18-7-16,7 6-87 0,5-1-73 16</inkml:trace>
  <inkml:trace contextRef="#ctx0" brushRef="#br0" timeOffset="-169061.35">10553 11682 578 0,'-5'-18'77'0,"3"3"-9"15,2 10 4-15,0 5-20 16,2 3-31-16,5 19-19 15,3 12 3-15,3 7 5 16,0 12-2-16,0 8-3 0,-3 3-4 16,-1 2 0-16,-2-4-1 15,-2-1 0-15,-2-11-5 16,-3-7-17-16,1-11-3 16,-1-11-20-16,-6-10-23 15,-1-9-32-15,-3-6 10 16,1-18-48-16,-2-10-134 0</inkml:trace>
  <inkml:trace contextRef="#ctx0" brushRef="#br0" timeOffset="-168727.25">10557 11949 52 0,'-2'-55'321'0,"2"10"-195"15,0 4-42-15,9 4-19 16,11 7-3-16,8 0-25 0,6 11-5 16,6 5-11-16,5 8-7 15,1 6-2-15,-3 7-5 16,-3 13-4-16,-11 9-3 15,-13 3-3-15,-16 5-1 16,-4-1-5-16,-23-1-9 16,-10-4-11-16,-11-6 21 0,-1-8 13 15,2 0-6-15,4-10 0 16,7-6 9-16,7-1 11 16,11 0-2-16,9 0-7 15,9 0-3-15,6 0-4 16,17 0-3-16,8 10 5 0,6 7 1 15,7 8 2-15,0 7-3 16,1 6-1-16,0 4-1 16,-4 3-2-16,-5-2 0 15,1-4-22-15,-7-10-26 0,-2-8-51 16,-1-14-67-16,-9-7-315 16</inkml:trace>
  <inkml:trace contextRef="#ctx0" brushRef="#br0" timeOffset="-168307.13">11219 12058 436 0,'-6'0'305'0,"3"-4"-268"16,3 0-12-16,3 4 9 15,19-3 1-15,9 3-16 0,15-6-13 16,10 5 5-16,10-4 0 15,8-1-6-15,3 0-4 16,1 1 1-16,-3 1-1 16,-1-2 0-16,-9-2-1 15,-11 2 0-15,-12 2-5 16,-13-1-25-16,-11-4-22 0,-12-1-31 16,-6-3-39-16,-10-2 26 15,-9-1-25-15,1 0 58 16,-1 3 74-16,5 3 94 15,7 3 0-15,7 3-26 0,0 4-14 16,9 0-22-16,9 10-27 16,3 7 12-16,1 2 5 15,3 10-11-15,-4 7-2 16,-8 1-7-16,-7 4-4 16,-6 2-9-16,-9-3-2 15,-16-2 0-15,-13-9-34 0,-4-10-40 16,-9-9-87-16,-3-10-179 15</inkml:trace>
  <inkml:trace contextRef="#ctx0" brushRef="#br0" timeOffset="-167748.89">12720 11722 401 0,'0'-23'195'16,"-2"6"-124"-16,-1 6 8 15,3 5-22-15,-4 6-17 16,3 11-31-16,-5 14-12 16,-3 9 4-16,-3 9 3 0,-7 11 0 15,-2 2-4-15,-2 0 0 16,-1-3 1-16,4-6-1 16,3-8-4-16,0-11-8 15,7-12 5-15,3-13 2 16,3-3-1-16,4-20 1 0,4-13-20 15,10-8-21-15,4-9 18 16,7-8 23-16,2 1 6 16,1 2-9-16,-2 8 8 15,-1 7 4-15,-3 10 21 16,-3 10-4-16,-4 12 2 16,-3 8-7-16,4 3-7 0,-2 15-2 15,5 12 4-15,1 4-4 16,-1 9-2-16,-1 5-4 15,3 4-2-15,-2-4 2 16,-6-1-2-16,1 0-15 16,-7-6-25-16,-7-8-33 0,-2-10-19 15,-18-13-75-15</inkml:trace>
  <inkml:trace contextRef="#ctx0" brushRef="#br0" timeOffset="-167597.72">12521 11985 431 0,'0'-15'186'16,"5"-1"-137"-16,23 2-19 16,12 2-17-16,16-1 11 15,11 6-11-15,2 0-11 16,4 0-6-16,-7 1-129 16,-6-3-349-16</inkml:trace>
  <inkml:trace contextRef="#ctx0" brushRef="#br0" timeOffset="-158371.56">11833 12491 587 0,'3'-11'68'0,"-3"2"-5"16,0 4 15-16,3 5-32 0,-3 0-19 15,4 16-22-15,-3 6-6 16,4 8 7-16,-1 3 2 16,5 9-2-16,0-1-2 15,0 2 0-15,1-1-3 16,0-2 0-16,2-1 0 0,-1-5-1 15,0-4 1-15,-4-7-2 16,0-5-11-16,-2-7-24 16,-3-6-33-16,1-5-65 15,-1-8-19-15,-2-18-284 16</inkml:trace>
  <inkml:trace contextRef="#ctx0" brushRef="#br0" timeOffset="-158172.79">11979 12593 119 0,'0'-22'447'15,"0"6"-379"-15,0 4 15 16,0 6-18-16,0 4-20 16,0 2-20-16,3 8-21 0,4 8-1 15,3 4 0 1,0 8 1-16,-1 6-1 0,2 5 0 16,0 4-1-16,-3 0-4 15,2 1 3-15,-5-1-27 16,-3-6-10-16,-2-8-39 0,-2-6-37 15,-13-12-61-15</inkml:trace>
  <inkml:trace contextRef="#ctx0" brushRef="#br0" timeOffset="-157994.65">11767 12862 533 0,'0'0'52'0,"1"0"-29"16,16 3 8-16,8 9 26 15,8 1-11-15,4 2-23 16,4 5-17-16,1-1-3 0,-1 2-3 16,-2-3-34-16,-1-7-76 15,-3-5-68 1,-3-6-207-16</inkml:trace>
  <inkml:trace contextRef="#ctx0" brushRef="#br0" timeOffset="-157887.97">12282 12893 150 0,'5'-13'416'0,"-5"6"-306"0,0 7-16 15,-13 7-52-15,-8 18-35 16,-7 14-6-16,-5 15-2 16,-1 8-36-16,-5 4-141 15</inkml:trace>
  <inkml:trace contextRef="#ctx0" brushRef="#br0" timeOffset="-151993.32">11336 13551 604 0,'-4'-8'150'0,"-1"3"-112"0,3 5 0 16,2 0-3-16,0 13-20 16,0 8-4-16,0 8-7 15,0 6 6-15,0 4-4 16,0 6-2-16,0 3-2 15,0-3-2-15,-5-1 1 16,3-4-2-16,0-8-17 0,2-8-9 16,0-4-16-16,0-11-25 15,2-9-54-15,5-2-60 16</inkml:trace>
  <inkml:trace contextRef="#ctx0" brushRef="#br0" timeOffset="-151660.12">11302 13601 604 0,'-4'-27'37'16,"4"4"19"-16,7 2-1 15,17 9-13-15,6 3-24 16,8 6-11-16,4 3 1 0,-3 5 0 16,-7 13-6-16,-7 7-2 15,-14 5-8-15,-11 2-8 16,-12 0-2-16,-17-3 1 15,-3-3 2-15,-5-7 17 16,1-3 3-16,6-9 13 0,7-2 1 16,3-2-1-16,9 3-2 15,10 1-2-15,1 2-10 16,10 6-7-16,12 4 6 16,6 4-2-16,5 4 0 0,3 0 0 15,-2 0-2-15,-4-3 1 16,-1-4-35-16,-8-2-20 15,1-6-23-15,-4-6-48 16,-2-6-192-16</inkml:trace>
  <inkml:trace contextRef="#ctx0" brushRef="#br0" timeOffset="-151349.45">11839 13838 651 0,'-8'-6'103'0,"6"1"-73"0,2 1 18 16,15 1-17-16,12 1-11 15,6 0-11-15,8 1-4 16,7-1 3-16,6 0-5 16,0 0 1-16,0 0-5 0,-3-2 0 15,2 1 0-15,-6-2 2 16,-10 1-1-16,-6 1 0 15,-8-1 0-15,-9 0-1 16,-5 1-1-16,-5 1-1 16,-4-1-5-16,0-1-10 0,0 1-19 15,-9-3-25-15,-2-1-45 16,3-2-34-16,-4-4-207 16</inkml:trace>
  <inkml:trace contextRef="#ctx0" brushRef="#br0" timeOffset="-151182.26">12350 13641 339 0,'-2'-8'226'0,"2"0"-153"0,0 8 2 16,14 0-29-16,1 4-5 16,7 10-9-16,1 6-10 15,0 8-3-15,-3 4-4 16,-11 8-10-16,-9-1-4 0,-3 2-3 16,-21-2-11-16,-7-5-19 15,-4-3 1-15,-1-10-22 16,0-9-33-16,6-5-58 15</inkml:trace>
  <inkml:trace contextRef="#ctx0" brushRef="#br0" timeOffset="-150816.47">13134 13533 563 0,'-8'-6'55'16,"-11"1"-4"-16,-5 3 11 15,-6 2 1-15,-4 6-31 16,-4 13-18-16,0 6 1 15,2 7 5-15,7 4-10 16,6 1-6-16,12 3-2 0,11-5-5 16,2-3 1-16,20-5 1 15,10-2 1-15,4-7-9 16,9-4-6-16,-1-5-11 16,4-5-9-16,-4-4-18 15,-5 0-18-15,-8-7-27 16,-8-6-92-16</inkml:trace>
  <inkml:trace contextRef="#ctx0" brushRef="#br0" timeOffset="-150666.03">12936 13715 528 0,'-14'-6'95'0,"14"-1"-65"16,5 2 15-16,25 1-25 15,17 1-11-15,10 1-8 16,9 0-31-16,7-4-25 15,-7 1-32-15,-6-4-212 16</inkml:trace>
  <inkml:trace contextRef="#ctx0" brushRef="#br0" timeOffset="-149898.07">13512 13402 386 0,'-10'-14'175'0,"-7"-2"-167"16,-6 2 3-16,-4-2 12 15,-7-2 11-15,-4 0-13 0,-11-1-13 16,-4-3 16-16,-8-1-3 16,-10 3-14-16,-2-1-3 15,-8 2-3-15,-6 1 0 16,-1 5-1-16,-8 4 2 15,-1 4-2-15,-4 5-2 0,-1 0 1 16,-4 3 0-16,-1 8-4 16,-3 2-2-16,-1-1-2 15,-1 2-1-15,1 2 4 16,5-1 5-16,2-1 0 16,6 1 2-16,6 4 1 15,9-1 5-15,13 3 6 16,9 0-4-16,9 4-2 0,11 1-1 15,12 6 0-15,6 6 2 16,9 3-1-16,9 6-5 16,5 5-1-16,0 5 0 15,15 2-1-15,4 1 0 0,5 1-1 16,8 0 2-16,4-4-3 16,4-4 1-16,6-1 0 15,7-6-1-15,6-3-1 16,9-5 5-16,7-4-4 0,11-6 4 15,9-4-1-15,8-3 2 16,3-5-1-16,2-3 0 16,1-5-1-16,-4-1 3 15,-3-3-4-15,-5-2-3 16,0-2-17-16,-2 0-10 16,-4-6 6-16,4-4-25 15,-3-7 6-15,0 0-8 16,-4-4-4-16,-2-3 8 0,-6 1 25 15,-6-4 14-15,-2 2-2 16,-9-5 6-16,-2-4 7 16,-5-2 0-16,-2-3 4 0,-6-6 16 15,-3 1 11-15,-7-6 2 16,-6 2-4-16,-7-2 22 16,-11-5 1-16,-9-3-9 15,-7 1-9-15,-25-3-14 16,-19 2-4-16,-16-2-10 0,-21 6-11 15,-12 8-11-15,-13 6-53 16,-7 2-61-16,-7 5-378 16</inkml:trace>
  <inkml:trace contextRef="#ctx0" brushRef="#br0" timeOffset="-99290.27">11576 14546 504 0,'-3'-14'35'0,"-4"3"12"15,2 2 19-15,-5 9-4 16,-9 0-29-16,-8 20-19 16,-9 13-8-16,-6 14 5 0,-1 10 5 15,-2 7-5-15,9 4 0 16,8 1-2-16,15-2-5 16,13-7-2-16,4-5-3 15,23-5 3-15,12-9-5 0,13-10-1 16,6-12-26-16,5-13-25 15,1-6-78-15,-6-13-163 16</inkml:trace>
  <inkml:trace contextRef="#ctx0" brushRef="#br0" timeOffset="-99038.13">11754 14716 618 0,'-7'-9'77'0,"1"3"-30"16,1 6-2-16,5 7-10 15,0 13-23-15,0 7-2 16,7 7 2-16,3 3-3 16,4 3-4-16,-1 0-4 15,2-2-1-15,0-5-1 0,-3-2-19 16,-1-8-37-16,-5-7-58 15,-2-11-66-15,-4-5-177 16</inkml:trace>
  <inkml:trace contextRef="#ctx0" brushRef="#br0" timeOffset="-98820.1">11747 14751 604 0,'0'-21'37'15,"18"3"5"-15,9 7-5 16,10 7 2-16,7 4-3 15,2 7-13-15,-2 13-14 0,-8 7-4 16,-14 8-4-16,-10-2-1 16,-12 2-4-16,-20-2-23 15,-16-7 2-15,-3-1 9 16,-7-9 20-16,3-5-6 16,9-6-26-16,9-3-16 15,16-2-16-15,9-7-31 0,21-6-137 16</inkml:trace>
  <inkml:trace contextRef="#ctx0" brushRef="#br0" timeOffset="-98548.8">12262 14757 370 0,'0'-18'257'16,"-2"-1"-209"-16,-12 9 4 0,-4 8-16 15,-1 2-11-15,-3 11-19 16,4 10-4-16,0 8 0 15,7 4 2-15,9 2-1 0,2-2-3 16,13-2 1-16,8-6-1 16,8-6-1-16,5-12 1 15,3-7 0-15,-7-4 1 16,-1-17 1-16,-12-4-2 16,-6-5 1-16,-11 0 0 0,-2 0-1 15,-15 1-4-15,-7 4-9 16,-5 6-19-16,4 2-55 15,2 5-122-15</inkml:trace>
  <inkml:trace contextRef="#ctx0" brushRef="#br0" timeOffset="-97788.32">12634 14747 339 0,'-4'-8'308'16,"4"-1"-273"-16,0-1 3 15,10 9-7-15,4 1 3 16,0 1-18-16,1 15-12 16,-1 2-2-16,-1 0-1 15,-5 4 0-15,-4-1-1 16,-4-4 1-16,0-5-2 0,-2-4-1 15,-7-6 4-15,4-2 1 16,0-9 1-16,1-7 1 16,4-5 4-16,0-4 3 15,13 0-7-15,2 3-1 16,9 5-2-16,-1 6-2 0,5 10 1 16,-1 1 0-16,-3 8-1 15,0 13 0-15,-6 1-3 16,-2 2 2-16,-2 1-17 15,-1-5-23-15,-2-3-30 16,-2-7-1-16,-1-6 5 16,-1-4 1-16,3-6 33 0,-3-9 27 15,0-6 8 1,0-1 12-16,-2-2 27 0,0 5 2 16,-2 4 11-16,-3 5-2 15,0 8-13-15,0 2-22 16,-2 9-17-16,-1 12 0 0,-2 1 1 15,5 4 0-15,0 1 0 16,5-4-1-16,5-6 1 16,6-7-1-16,-1-8 0 15,-1-2 2-15,1-11 2 0,-5-7-2 16,-5-5 0-16,-5 1 1 16,0-3 0-16,-7 3-2 15,-5 2-1-15,-1 2-18 16,3 6-26-16,6-1-16 15,4 5-21-15,0-1-83 16,10-1-155-16</inkml:trace>
  <inkml:trace contextRef="#ctx0" brushRef="#br0" timeOffset="-97630.44">13142 14565 538 0,'0'-10'114'16,"0"3"-19"-16,0 5-32 15,0 2-23-15,4 5-22 0,5 10-15 16,7 8 0-16,2 8 2 15,2 9-4-15,0 5 0 16,-6-2-3-16,-6 3-32 16,-6-7-50-16,-2-7-103 0,-16-11-195 15</inkml:trace>
  <inkml:trace contextRef="#ctx0" brushRef="#br0" timeOffset="-97516.06">13092 14810 425 0,'15'-18'115'0,"19"0"-106"15,12 4-8-15,13 1 0 0,6 2-3 16,4 1-19-16,-3-1-92 16,-8 1-238-16</inkml:trace>
  <inkml:trace contextRef="#ctx0" brushRef="#br0" timeOffset="-96912.73">13762 14619 655 0,'-20'0'48'16,"-7"0"-16"-16,4 7 0 16,-2 7 2-16,3 6-20 0,8 2-10 15,4 1-3-15,10-2 0 16,0-2-2-16,12-6 0 16,7-6-2-16,8-7-9 15,5 0-7-15,0-14-2 16,5-4 6-16,-3-1 1 15,-5 2 5-15,-3 3 0 0,-6 3 7 16,-3 5 2-16,-5 5-1 16,-2 1-1-16,2 0 2 15,-2 5-1-15,7 3 1 16,2 0 1-16,3-4-15 16,3-2-18-16,-1-2 1 15,0-2 13-15,-4-10 12 0,-3-6 6 16,-5 2 1-16,-9 0 1 15,-3 2 9-15,-5 4 7 16,-13 4-3-16,0 6-11 16,-2 0-2-16,0 10-1 0,6 8 0 15,2 6 0-15,4-4-1 16,8-1 0-16,0-1-6 16,5-10-20-16,10-7 16 15,1-1 7-15,4-12-2 16,-3-14-3-16,2-1 6 0,-1-9 3 15,-4 1 2-15,-1-6 15 16,-4 3 6-16,-2 3 1 16,-4 2 7-16,-1 10 3 15,-2 6-6-15,0 10-6 16,-10 7-14-16,3 5-6 16,-2 14-3-16,3 10 1 0,2 8-2 15,4 6-1-15,0 3-19 16,12-3-43-16,10-1-48 15,7-10-18-15,5-7 28 16,6-13-57-16</inkml:trace>
  <inkml:trace contextRef="#ctx0" brushRef="#br0" timeOffset="-96584.29">14437 14648 170 0,'0'-18'196'16,"-13"3"-128"-16,-8 7 4 15,1 6-16-15,-2 2-17 16,5 5-15-16,2 10-14 0,10 4-8 15,5 2-2-15,0 0-3 16,11-3 3-16,5-8-11 16,4-8-11-16,-1-2 15 15,3-8 5-15,-4-14-5 16,-4-6 8-16,-1-5-1 16,-6-6 8-16,-3-1 15 0,-4-1 9 15,0 2 3-15,-4 1 10 16,-3 8-11-16,-1 8 3 15,0 10-11-15,-1 9-9 16,1 3-7-16,1 15-10 0,3 12 3 16,-1 11-1-16,2 7-2 15,3 5 1-15,0 1-1 16,2 6-6-16,11-3-29 16,4-5-44-16,3-7-22 15,1-11-126-15</inkml:trace>
  <inkml:trace contextRef="#ctx0" brushRef="#br0" timeOffset="-96119.56">14899 14439 215 0,'0'-6'380'16,"0"3"-309"-16,0 3-17 15,0 0-25-15,1 7-3 16,3 6 0-16,1 8-11 0,0 2-6 15,1 4-6-15,0 0-2 16,-3 1 0-16,-1 0-4 16,-2-7-27-16,0-6-38 15,-11-7-66-15,-9-8-115 16</inkml:trace>
  <inkml:trace contextRef="#ctx0" brushRef="#br0" timeOffset="-95686.23">14687 14464 550 0,'16'-14'39'16,"12"0"-21"-16,14 4 27 16,8 3 18-16,7 1-23 15,1-6-16-15,-2 5-15 16,-4-1-5-16,-9-5-4 0,-9-2 2 16,-11-2-2-16,-12-5-2 15,-10 3-8-15,-1 1 7 16,-12 2 5-16,-8 5-4 0,-2 9 3 15,-2 2 3-15,0 10 1 16,3 13 1-16,5 7-2 16,3 7-4-16,4 6 2 15,6 4-1-15,3 1-1 16,0-7 0-16,7 0-1 16,4-10-4-16,3-10-5 0,3-10-1 15,-2-8 5-15,4-3 7 16,-4-6-1-16,0-7 1 15,-3 1-2-15,-3 4 9 16,-3 0 6-16,1 8-5 16,-2 0-4-16,-1 8-3 15,3 7 0-15,2 3 2 0,4 3-4 16,0-5 0-16,6 1 1 16,4-6-10-16,-2-4-21 15,5-7-18-15,-3 0-52 16,3-13-43-16,-6-4-80 0</inkml:trace>
  <inkml:trace contextRef="#ctx0" brushRef="#br0" timeOffset="-95568.99">15389 14610 29 0,'5'-18'256'0,"-1"8"-107"16,-4 1-49-16,0 5-32 15,0 4-14-15,0 0-27 16,0 11-11-16,0 5-1 0,0 2-8 16,0 1-6-16,0-2-2 15,0-7-65-15,0-6-106 16</inkml:trace>
  <inkml:trace contextRef="#ctx0" brushRef="#br0" timeOffset="-95429.32">15308 14468 531 0,'20'-11'16'0,"2"2"5"16,12 7-2-16,3 2-7 15,6 0-10-15,-1 2-14 0,-1 3-65 16,-6-3-65-16,-6 0-104 15</inkml:trace>
  <inkml:trace contextRef="#ctx0" brushRef="#br0" timeOffset="-95280.52">15637 14446 62 0,'-7'-9'313'16,"-10"0"-163"-16,0 4-54 15,-2 3-22-15,9 2-16 16,4 4-30-16,6 10-13 0,9 11-4 16,12 4-3-16,5 6-4 15,-1 2-2-15,-2-1-2 16,-5-4 0-16,-15-5-18 15,-4-9-24-15,-22-7-26 16,-14-8-33-16,-7-3-95 16</inkml:trace>
  <inkml:trace contextRef="#ctx0" brushRef="#br0" timeOffset="-94253.4">12388 15481 670 0,'0'0'63'0,"0"0"-55"16,0 7-8-16,1 9 29 15,-1 2 5-15,2 3-20 16,1 2-11-16,-1 2 1 15,-2-2-4-15,1-1 0 0,1-4 0 16,2-4-10-16,-4-3-37 16,0-9-51-16,0-2-26 15,-6-9-123-15</inkml:trace>
  <inkml:trace contextRef="#ctx0" brushRef="#br0" timeOffset="-94133.71">12309 15400 248 0,'0'-11'326'15,"5"3"-301"-15,8 6-19 16,5 2 4-16,2 7-9 16,4 7-6-16,2-1-85 0,-1-1-134 15</inkml:trace>
  <inkml:trace contextRef="#ctx0" brushRef="#br0" timeOffset="-93777.68">12554 15373 597 0,'-6'-10'54'0,"5"3"-9"0,1 3 29 16,5 4-35-16,9 13-27 16,2 13-6-16,2 12-2 15,0 8 0-15,-2 10-3 16,-3 4-1-16,-6 3 1 0,2-3 0 16,-4-6 0-16,4 0 0 15,-2-10-1-15,4-5 1 16,2-8 1-16,-1-6 0 15,3-10-1-15,1-5 0 16,0-10-2-16,2 0 3 0,-3-13 1 16,-7-10-11-16,-6-9-20 15,-2-6-16-15,-24-3-4 16,-8-2 9-16,-11 2 22 16,-4 4 18-16,3 5 13 15,5 7 39-15,10 7-2 16,12 4-23-16,15 3-17 0,9 2-11 15,29 0-11 1,17-2-34-16,13-1-70 0,11-6-57 16</inkml:trace>
  <inkml:trace contextRef="#ctx0" brushRef="#br0" timeOffset="-93185.13">13305 15561 542 0,'0'-12'154'16,"-6"0"-133"-16,-15 4 10 15,-6 8 14-15,-5 0-15 16,-2 3-19-16,2 10-10 16,3 3 0-16,10 4-1 15,4-1-1-15,15-1-1 16,0-5 0-16,13-3-4 0,8-4-2 16,10-6 2-16,1 0 0 15,5-6-3-15,-2-4 0 16,1 2 1-16,-5 1 2 15,-6 2 10-15,-4 3-3 0,-3 2-1 16,-7 0 1-16,0 2 1 16,-2 3 1-16,-1-1-1 15,1-2-1-15,1-2-1 16,-3-2 5-16,3-11-4 16,-4-12 0-16,-2-3-1 0,-2-8-1 15,-2-7 0-15,0-3 2 16,0 0 3-1,-8 1 7-15,-1 6 3 0,0 8-3 16,4 10-3-16,0 8-1 16,0 12-2-16,5 2-2 15,0 17-5-15,10 13 2 0,2 7-1 16,3 11 1-16,1 3 0 16,2-1-9-16,-2-1-30 15,2-7-50-15,-4-10-45 16,1-12-1-16,-6-9-125 15</inkml:trace>
  <inkml:trace contextRef="#ctx0" brushRef="#br0" timeOffset="-92942.38">13586 15545 472 0,'0'-23'99'0,"1"0"-54"16,11 5 29-16,7 9-14 16,3 5-32-16,3 4-17 0,-1 7-2 15,0 11 3-15,-4 4-13 16,-10 0 5-16,-3 3-2 15,-7-5-2-15,-2-2-1 16,-11-7 0-16,1-6 3 16,-2-5 3-16,6-5 0 15,6-11-1-15,2-6 11 0,7-4-11 16,13-1-5-16,7 2-8 16,2 5-17-16,5 4-45 15,-2 9-63-15,-5 5-27 16,-9 2-117-16</inkml:trace>
  <inkml:trace contextRef="#ctx0" brushRef="#br0" timeOffset="-91761.53">13908 15513 157 0,'-2'2'333'15,"2"-2"-267"-15,0 0-6 16,12-6-15-16,5 1-20 16,0 1-10-16,3 1-11 0,-4 1-4 15,-3 2 3-15,-6 0-3 16,-7 0 0-16,0 0-4 15,-14 5 6-15,-3 4 1 16,-1 5 6-16,1 0 9 16,2 3-2-16,9 1-4 0,6-4-8 15,4 4-2-15,19-6-2 16,8-3-3-16,10-3-33 16,6-5-26-16,1-1-24 15,1-7-29-15,-6-6-43 16,-5-4 72-16,-9-5 89 0,-8-1 53 15,-8 2 74-15,-10 1-14 16,-3 4-31-16,-5 5-29 16,-10 6-13-16,-2 5-16 15,0 0-13-15,-1 5-7 16,6 8-1-16,5 1-6 0,5 2-2 16,2-4 0-16,4 0-11 15,8-7-18-15,1-4 8 16,3-1 5-16,0-1-3 15,2-10-2-15,-4 0 6 16,0 4 5-16,-4 0 6 16,0 2 6-16,-6 3 1 0,1 2 0 15,0 0-3-15,0 9 2 16,2 2 5-16,1 1 0 16,6 2-3-16,5-3-1 15,1-4-2-15,5-1-12 16,-2-6-21-16,0 0 5 0,-1-2-3 15,-8-11 22-15,-1-1 14 16,-8-4 4-16,-5 2 20 16,0 0 5-16,-5 2-5 15,-4 7-13-15,-2 1 3 0,2 6-11 16,1 0-4-16,3 9-2 16,4 4 0-16,1 1-1 15,0 0 0-15,1-3-1 16,9-4-7-16,2-5-6 15,0-2 14-15,3-8 4 16,-1-9-1-16,-2-10 1 0,-4-5 0 16,-1-2 2-16,0-4 2 15,-4 1 7-15,-3 0 14 16,0 5-5-16,0 3-3 16,-5 9 6-16,0 4-3 15,0 13-5-15,5 3-10 0,0 6-11 16,0 16 1-16,0 6 2 15,2 7-1-15,6 4 0 16,0 2-3-16,1-2-19 16,1-5-25-16,2-5-18 15,0-12 9-15,0-7-1 16,3-10 15-16,-1 0-59 0,1-11-12 16,-3-7-26-16,-1-2 128 15,-2 3 87-15,-2 0 10 16,-3 7-1-16,-3 3 0 15,1 3-27-15,2 4-29 16,-4 2-24-16,2 10-3 0,3 4 1 16,-1 2-3-16,3 2 1 15,0-2-1-15,4-6-4 16,-2-3-8-16,0-7 0 16,2-2 10-16,-4-5 9 0,0-11 8 15,-4-1 14-15,1 0 16 16,-2 1 23-16,-1 3-5 15,-1 4-29-15,2 5-7 16,3 4-9-16,2 2-16 16,1 16-3-16,4 7 3 15,5 7-2-15,1 7 1 0,0 8-1 16,-3 3 0-16,-7 3-1 16,-8-3-2-16,0-3-14 15,-15-11-5-15,-4-12-5 16,-6-13 16-16,0-11 10 15,1-14 4-15,7-15-2 16,4-6 1-16,9-7-3 0,4-4-5 16,22 0-50-16,10-2-95 15</inkml:trace>
  <inkml:trace contextRef="#ctx0" brushRef="#br0" timeOffset="-91048.13">15277 15352 660 0,'0'-13'50'0,"0"1"-6"15,5 5 18-15,10 7-36 16,7 0-8-16,-3 5-13 15,5 9-2-15,-1 5-2 16,-5 0 0-16,-7-1-1 0,-6 0-3 16,-5-4-1-16,0-3-1 15,-8-8 2-15,-7-3 7 16,3-5-2-16,2-11 1 16,5-4-1-16,5-3-1 15,5-2-1-15,13 4-5 16,9 5-19-16,4 5-36 15,-1 7-63-15,-1 4 18 0,-2 0-37 16,-9 9 1-16,-11 0 64 16,-3 0 70-16,-4 0 88 15,-8-4 36-15,-1-1-7 16,3-2-25-16,0 0-17 0,5-2-2 16,1 0-5-16,7-2-27 15,5-4-26-15,3 1-7 16,2-2 1-16,0-1-3 15,-9 3 2-15,-1 4 0 16,-3-1-2-16,-4 2-3 16,-7 0 0-16,-5 0 3 0,-3 10-2 15,1 5 2-15,1 1 0 16,7 2 0-16,6 1-1 16,0-1-5-16,14-2-23 15,5 0-24-15,3-8-9 16,3-3-14-16,-4-4-42 15,-5-1-66-15,-2-3-28 0</inkml:trace>
  <inkml:trace contextRef="#ctx0" brushRef="#br0" timeOffset="-90599.99">15699 15391 285 0,'0'-16'155'15,"0"2"-73"-15,0 3 2 0,0 4-15 16,2 3-18-16,3 4-21 16,6 0-24-16,-2 8-4 15,4 4 1-15,0 2 1 16,-3 2-3-16,1-1-1 15,-6-1 0-15,-2-5 0 16,-3-2-1-16,0-5 0 0,0-2 3 16,-3-2 3-16,1-9-2 15,0-3 1-15,2-2 0 16,2-2 4-16,10 2-5 16,0 4 0-16,4 4-3 15,2 5-4-15,-2 3 4 16,2 0-2-16,-3 5 2 15,-5 6 0-15,-1 3-1 0,-5 1 1 16,-2-1-1-16,-2-4 2 16,0 0-2-16,0-5 2 15,-2-5 1-15,0 0 5 0,2-4 7 16,0-8-9-16,6-1 2 16,8-1-3-16,0 3 2 15,4 1 0-15,-1 4-5 16,2 3 5-16,-3 3-6 15,0 0 1-15,-1 2 0 0,-3 8-2 16,-1 1 0-16,2 2-1 16,-3 1-5-16,1-2-18 15,2-1-40-15,1-6-42 16,2-1 1-16,1-4-39 16,0-2-20-16</inkml:trace>
  <inkml:trace contextRef="#ctx0" brushRef="#br0" timeOffset="-90222.23">16239 15368 139 0,'12'-18'181'0,"-5"1"-79"15,-7 0-8-15,0 3-32 16,-7 5-10-16,-8 5-18 16,-2 3-15-16,-2 1-8 15,2 3-6-15,2 10-2 0,3 1-3 16,7 2 0-16,2 0-2 16,3-3-8-16,3-3-15 15,9-2 0-15,6-6 8 16,3-2 10-16,-1-4-5 0,2-7 3 15,-1-3 9-15,-3 1 3 16,-6-1 3-16,3 3 10 16,-8 3 9-16,-3 2 7 15,1 4-10-15,-3 2-11 16,1 0-6-16,-1 11-4 16,4 3 7-16,1 6-4 15,0 0-3-15,3-1 0 16,2-3-1-16,-2-5 2 0,-1-4-2 15,2-7 3-15,-2 0 4 16,0-11-4-16,-3-5-1 16,2 0 1-16,-2-1-1 0,1 2-2 15,2 1-17-15,2 3-44 16,-1 4-25-16,3 4-89 16,0 3-138-16</inkml:trace>
  <inkml:trace contextRef="#ctx0" brushRef="#br0" timeOffset="-89659.73">16534 15331 421 0,'-1'0'116'16,"1"0"-63"-16,0 0 21 16,0 0-10-16,1-6-21 15,8 2-34-15,6 1-8 16,-3 0-2-16,3-1 4 0,-5 2-5 16,-4-1 0-16,-5 3-7 15,-1 0-2 1,-7 0-5-16,-5 2 13 0,-4 5 2 15,2 3 3-15,2 1-4 16,5 2 2-16,7-3-3 16,2 1-3-16,13-4-10 0,11 0-2 15,3-3-25-15,8-4-7 16,-2 0-9-16,1 0-18 16,-5-7 35-16,-8-2 35 15,-11-4 12-15,-5 1 20 16,-7 1 18-16,-1 2-23 0,-10 2 4 15,-2 5 3-15,1 2-8 16,1 0-5-16,3 7-8 16,5 4-2-16,3 0-2 15,0 0-3-15,11-3 0 16,2-4 1-16,1-4 0 0,0 0-1 16,0-14-2-1,-2-3-4-15,-2-4 1 0,-3-2 4 16,-1-2 6-16,-2 0 18 15,-4 1 15-15,1 4 1 16,1 3-10-16,-2 5 2 0,2 3 5 16,0 5-11-16,-1 4-12 15,1 4-11-15,2 9 2 16,-1 4-2-16,-1 5 0 16,1 6-2-16,2 2 2 15,-3 3-3-15,1-1-21 16,2-4-35-16,2-5 10 0,5-7 1 15,1-6-7-15,3-9-59 16,1-1-124-16</inkml:trace>
  <inkml:trace contextRef="#ctx0" brushRef="#br0" timeOffset="-89431.23">17094 15113 510 0,'2'-9'177'0,"-2"0"-156"16,2 5 28-16,3 4 3 0,5 10-30 16,0 5-12-16,5 8-7 15,1 10 1-15,2 3 0 16,-1 1-2-16,-5 4-1 16,-5 2-1-16,-7-2-1 15,-5 2 1-15,-28-2-3 0,-14-2-20 16,-21-7-101-16,-22-7-324 15</inkml:trace>
  <inkml:trace contextRef="#ctx0" brushRef="#br0" timeOffset="-74930.13">19967 13677 574 0,'6'-14'80'0,"-2"1"-28"0,-2 6 29 15,-1 0-25-15,1 7-20 16,-2 0-22-16,2 9-10 15,1 11 1-15,1 10 1 16,-1 11 1-16,1 9 2 16,2 9-8-16,-3 5 4 15,1-1-3-15,-1-1-2 0,1-7 1 16,1-10-1-16,0-10 0 16,1-8-5-16,1-10-5 15,0-9-17-15,4-8-13 16,4-2-23-16,-3-17-44 15,3-8-103-15</inkml:trace>
  <inkml:trace contextRef="#ctx0" brushRef="#br0" timeOffset="-74686.63">20179 13753 607 0,'0'-12'70'0,"-7"4"-11"15,6 2 17-15,1 6-24 16,0 0-29-16,0 11-19 15,5 9-3-15,4 10 4 16,0 4 2-16,3 10-2 16,-2 5-2-16,0 0-1 15,-1 1-1-15,-2-1 0 0,-1-5-1 16,-4-3 0-16,-2-5-6 16,0-6-10-16,-4-7-11 15,-7-3-15-15,-6-8-28 16,-3-6-52-16,-9-6-93 0</inkml:trace>
  <inkml:trace contextRef="#ctx0" brushRef="#br0" timeOffset="-74500.64">19754 14173 458 0,'0'0'166'0,"7"0"-137"15,19 4-22-15,8 5 28 16,10 5 27-16,7 2-29 15,5 2-19-15,0 3-4 16,-2 2-10-16,-1 2 2 16,-7 0-23-16,-1-3-59 15,-4-4-46-15,-5-11-87 0</inkml:trace>
  <inkml:trace contextRef="#ctx0" brushRef="#br0" timeOffset="-74379.23">20474 14239 399 0,'0'-10'273'0,"-12"6"-200"15,-8 4-20-15,-9 9-15 16,-5 20-12-16,-5 11-24 16,-7 15-11-16,0 12-74 15,-6 11-130-15</inkml:trace>
  <inkml:trace contextRef="#ctx0" brushRef="#br0" timeOffset="-57606.09">18099 12155 298 0,'-15'-7'53'0,"3"0"9"0,1 4-5 15,5-2-20-15,1 1-11 16,1 0-3-16,4 4-4 16,0-2 1-16,0 1-5 15,0 1 0-15,0 0 6 16,4-2 2-16,7-2 2 16,6 3 3-16,7-3-1 0,8 1-3 15,6-1-9-15,7-2-7 16,7 1-1-16,3 0-3 15,12 0-1-15,2-1 0 16,4 2-1-16,5 1-1 0,5 1-1 16,4 0 0-16,4 1 1 15,6 1-2-15,3 0 2 16,7-1-1-16,-3-2 0 16,6 3 1-16,-3-1-1 15,-1-1 0-15,2-2-1 0,0 0 1 16,-1 1 2-16,-2-3-2 15,-1 5 2-15,1-1-2 16,-2-1 0-16,-4 3 0 16,3 0 1-16,1 0-1 15,-1 0 1-15,-2 0-1 16,-3 0 2-16,-4 3-2 16,-4-1 0-16,-7-1 0 0,-8 1 0 15,-5-1 0-15,-5-1 1 16,-5 0-1-16,-11 0 2 15,-5 0-1-15,-8 0 1 0,-4-3-2 16,-10-2 1-16,-7 1 5 16,-5 0 0-16,-4-1-1 15,-1 4-5-15,-4-1-6 16,-5-2-38-16,-6-1-132 16</inkml:trace>
  <inkml:trace contextRef="#ctx0" brushRef="#br0" timeOffset="-37416.15">21668 12521 146 0,'-41'-28'358'0,"-7"-3"-327"16,-8 5 3-16,-5 1 2 15,-6 7 6-15,-1 11-5 16,-1 7-2-16,7 5-2 0,-1 20-5 16,11 11-11-16,7 10-6 15,9 11-6-15,13 13-2 16,7 6-1-16,14 8-1 15,2 2 0-15,18 3 0 16,12-5-2-16,10-9 1 16,10-12-2-16,4-17-6 0,12-16-1 15,2-17 4-15,7-13-1 16,3-20 0-16,2-19 1 16,-7-13-1-16,-5-12-4 15,-14-4-6-15,-17-3-15 16,-22 1-10-16,-15 4-6 0,-29 5-24 15,-19 10-64-15,-17 9-139 16</inkml:trace>
  <inkml:trace contextRef="#ctx0" brushRef="#br0" timeOffset="-37165.42">21203 12479 568 0,'11'0'59'0,"-1"5"-21"0,9 16 7 16,3 11-1-16,4 13-17 15,10 14-4 1,7 14-9-16,11 7-4 0,4 8-8 16,5 1-2-16,-2-7 0 15,-4-9-2-15,-5-16-22 0,-12-14-23 16,-11-18-26-16,-7-22-7 15,-5-10-28-15,-8-28-124 16</inkml:trace>
  <inkml:trace contextRef="#ctx0" brushRef="#br0" timeOffset="-36994.61">21776 12646 564 0,'-29'-11'44'15,"-5"11"14"-15,-5 8 2 16,-8 18 4-16,-5 16-37 15,-5 13-14-15,-3 16 0 16,-4 11 0-16,-3 14-3 0,8 7-9 16,0 1-1-16,1 2-31 15,7-12-90-15,9-12-259 16</inkml:trace>
  <inkml:trace contextRef="#ctx0" brushRef="#br0" timeOffset="3311.45">21915 9828 304 0,'-2'-11'84'16,"2"1"-4"-16,0 0-14 0,0 3-16 16,0 0 3-16,0 4-10 15,2 3-10-15,1 0-6 16,-1 5-16-16,-1 9 7 15,-1 10 2-15,0 4-3 16,0 10-9-16,0 6 10 0,0 8-4 16,2 5-2-16,-2 7-6 15,0-1 5 1,0 3 0-16,2-4-8 0,7-1 3 16,0-6-5-16,2-3 2 15,-1 0 1-15,2-2-2 16,-2-2 2-16,-1-2-4 0,-1-3 2 15,-1-1-1-15,-2-6 1 16,-2 0-2-16,1-2 0 16,-3-6 1-16,3-1 0 15,-1-5 0-15,2-2 1 16,-2-3 1-16,1-1 0 0,-1-5 0 16,1 1 1-16,-1-3-5 15,-1-4 3-15,1 2-1 16,1-3 0-16,-1 0-1 15,-2-1 1-15,-1-3 0 16,4 4-1-16,-4-4 1 0,0 0-1 16,0 0 1-1,0 0 0-15,2 0-1 0,-2 0 0 16,0 0-2-16,0 0-3 16,0-4-4-16,0 1-11 15,0-3-15-15,0-1-26 0,0-2-118 16,0-4-182-16</inkml:trace>
  <inkml:trace contextRef="#ctx0" brushRef="#br1" timeOffset="23929.06">22288 10849 17 0,'-7'0'389'0,"1"0"-312"16,4 0-9-16,2 0-4 16,0 0-24-16,2 0-14 15,9 0-2-15,5 1 18 16,6 3-16-16,5-1-7 0,3 1-10 16,6-1 1-16,3-1-3 15,3 0-4-15,4-2 1 16,3 0-3-16,1 0 1 15,1-4 1-15,3 1-1 16,-6-3-1-16,2 1 0 0,-9-1 0 16,-5 1-1-16,-3 0 1 15,-12 0 0-15,-1 0-1 16,-8 0 1-16,-6 0-1 16,-2 2-1-16,-4 0-14 15,0 3-28-15,-4-1-73 0,-2-6-52 16</inkml:trace>
  <inkml:trace contextRef="#ctx0" brushRef="#br1" timeOffset="40608.28">22616 10554 421 0,'3'-7'67'0,"-3"0"-10"0,1-3 8 15,1-2-15-15,0-1-8 16,-2 1-15-16,2-2-6 16,-2-4-3-16,0 3-7 15,-2-3-11-15,-8 3 6 0,-4 4-3 16,-4 5-1-1,-7 3 2-15,-5 3-3 0,-9 13 0 16,0 9 0-16,-2 10-1 16,1 7 2-16,3 8 0 15,10-3-1-15,11-2-1 16,9-4-2-16,7-9 3 0,5-12-3 16,16-8 2-16,8-9 2 15,8-1-2-15,2-18 1 16,2-7 0-16,1-7 0 15,-5-6-5-15,-3 0 5 16,-9 0 1-16,-2 0-1 0,-10 9 1 16,-4 3 1-16,-7 5 7 15,-2 10 4-15,0 10 7 16,-7 2-8-16,-2 13-9 16,-2 6-2-16,7 10 0 15,1 3-1-15,3-2-1 16,10 2-1-16,12-5 0 15,7-6 0-15,8-4-8 0,7-9-24 16,2-8-45-16,3-1-92 16,-3-19-244-16</inkml:trace>
  <inkml:trace contextRef="#ctx0" brushRef="#br1" timeOffset="41676.57">22907 10333 77 0,'0'-15'297'16,"0"3"-209"-16,0 2 15 16,0 0-18-16,0 3-7 0,-1 7-20 15,-1 0-32-15,2 6-11 16,0 12-9-16,0 7 11 15,-4 5-3-15,1 11-2 16,-2 2-5-16,2 3-2 16,-2-2-2-16,1-1-3 0,4-3 0 15,0-9 0-15,0-5 0 16,0-11-8-16,0-2-11 16,5-9-23-16,-1-4-33 15,4-2-48-15,-3-14-68 16</inkml:trace>
  <inkml:trace contextRef="#ctx0" brushRef="#br1" timeOffset="42076.8">22912 10363 546 0,'-5'-21'51'0,"5"-6"-8"15,9-3 22-15,13 0-17 16,12 1-15-16,3 2-24 16,4 6-2-16,-4 8 6 0,-3 13-3 15,-12 0-7-15,-15 23-1 16,-7 10-4-16,-13 7 4 16,-16 7-1-16,-7 0-4 15,-1-3 0-15,4-7-1 16,6-5 6-16,12-10-3 0,11-7 0 15,4-5 3-15,19-7 0 16,15-3 3-16,10 0-3 16,6 2-2-16,2 3 1 15,-9 6-2-15,-9 3 3 16,-18 10-4-16,-16 1-20 16,-28 5-12-16,-23-2 26 15,-17 1-8-15,-12-4-24 0,-5-10 4 16,-3-7 4-16,7-8-40 15,11-18-202-15</inkml:trace>
  <inkml:trace contextRef="#ctx0" brushRef="#br1" timeOffset="42622.31">21007 9640 557 0,'0'6'81'0,"-5"-6"1"15,1 0-2-15,1-14-41 16,3-10-9-16,0-8-8 16,0-9-11-16,9-8 1 15,1-15 1-15,3-7-5 0,1-9-5 16,5-7-1 0,1-2 0-16,-3 4-1 0,1 6-3 15,-4 11 4-15,-1 20-2 16,-4 12-5-16,-2 18-1 15,-3 13-10-15,-4 5-20 0,0 23-10 16,-2 11-8-16,-7 9-37 16,-1 12-12-16,-7 8-35 15,0 1-49-15</inkml:trace>
  <inkml:trace contextRef="#ctx0" brushRef="#br1" timeOffset="42885.34">20885 9632 399 0,'-10'16'80'0,"10"-16"-16"16,3 0 1-16,12-8 14 15,8-7-12-15,5-9-28 16,5-5-19-16,2-4-5 16,4-10-2-16,-2-2-5 0,-1-8-4 15,0-5-5-15,0-4 4 16,-8-6-3-16,-1-3 1 15,-5 6-4-15,-4 1-7 0,-5 11-1 16,-5 13-23-16,-2 15-9 16,-6 10-12-16,0 12-18 15,-4 3 2-15,-4 18-120 16,-5 5-146-16</inkml:trace>
  <inkml:trace contextRef="#ctx0" brushRef="#br1" timeOffset="43305.47">21110 9696 56 0,'-8'-4'507'15,"5"-17"-446"-15,3-11 8 16,0-9-1-16,13-13-24 16,6-10-28-16,6-13 1 0,4-10-4 15,2-4-6-15,-1-3-5 16,-3 2 0-16,-7 7-1 15,-6 10-1-15,-9 15 0 16,-5 13-1-16,0 15-1 16,-8 11 2-16,-5 10 1 0,0 9-1 15,1 2-2 1,-1 11-3-16,1 14-5 0,1 3-6 16,-2 12-20-16,-1 2-39 15,-4 3-19-15,0-4-38 16,-5-7-216-16</inkml:trace>
  <inkml:trace contextRef="#ctx0" brushRef="#br1" timeOffset="43528.45">20841 8981 568 0,'0'-24'46'16,"17"-4"-4"-16,21-2-1 0,16-8-12 15,10-1-12-15,16-2 2 16,2 3-3-16,2 3-2 15,-1 10 0-15,-11 12-6 16,-11 13-2-16,-18 15-1 0,-14 22-5 16,-20 16 4-16,-9 17 0 15,-22 12-3 1,-10 13-6-16,-9 1-57 0,-10-3-77 16,0-11-205-16</inkml:trace>
  <inkml:trace contextRef="#ctx0" brushRef="#br1" timeOffset="44039.67">18857 6644 422 0,'0'-2'197'15,"5"2"-161"-15,-3 0 3 16,5 5-4-16,0 12 7 15,1 7-19-15,2 3-13 0,-3 12 1 16,0 3 2-16,0 4-8 16,1-2-5-1,-1-4 2-15,-2-6-5 0,0-9-11 16,-1-6-12-16,-1-10-61 16,-3-9-7-16,0 0-31 15,-2-10-121-15</inkml:trace>
  <inkml:trace contextRef="#ctx0" brushRef="#br1" timeOffset="44376.34">18835 6776 363 0,'-12'-38'167'16,"7"-4"-114"-16,5 5 20 0,5 4 2 15,16 4-32-15,6 3-25 16,8 8-8-16,3 5-10 16,-1 13 3-16,-3 0-1 15,-10 20-3-15,-13 14 6 16,-11 10-14-16,-5 3-6 15,-13-1-5-15,-4-1-4 0,-3-6 23 16,9-8 6-16,3-9 7 16,11-5-3-16,2-1-6 15,13-4-2-15,11 3 1 16,5 1 0-16,1 0 0 16,1 3 0-16,-10-1-2 0,-7 0 0 15,-10 0-1-15,-4-2-5 16,-20-4 8-16,-6-3 2 15,-4-3 5-15,-1-4-2 16,4-2-6-16,8-2-1 16,8-13-19-16,11-6-64 0,10-4-74 15,17-7-321-15</inkml:trace>
  <inkml:trace contextRef="#ctx0" brushRef="#br1" timeOffset="44764.78">19382 6760 718 0,'0'-2'43'16,"0"-3"-21"-16,8 3 8 0,6-2-16 15,7 1-4-15,10-3-1 16,12-6-6-16,9 0 1 16,7-5-6-16,6 1 4 0,0-3-1 15,3-1-3-15,-7 0-20 16,-11 1-21-16,-14-2-13 15,-11-1-26-15,-16 2-6 16,-9 2-66-16,-9 2 31 0,-9 2 115 16,-1 6 104-16,-1 1 36 15,3 1-30-15,8 6-23 16,4 0-23-16,5 0-26 16,0 7-19-16,4 7-4 15,11 6 6-15,2 3-9 16,1 4 2-16,-2 7-1 0,-5 0-3 15,-7 3-1-15,-4 0-1 16,-17 1-6-16,-10-6-15 16,-3-5-21-16,-1-6-7 15,5-8-5-15,6-12-5 16,10-1-39-16,10-18-174 0</inkml:trace>
  <inkml:trace contextRef="#ctx0" brushRef="#br1" timeOffset="45002.65">20379 6312 744 0,'-13'-6'26'15,"-16"6"-16"-15,-3 1 11 16,-2 17-1-16,2 10-12 16,1 8-7-16,8 9 0 15,10 3-1-15,12-2 0 0,2-2 0 16,16-6-3-16,7-6-10 15,9-14-6-15,0-6-3 16,4-8-1-16,-3-4-5 16,-3-2-6-16,-8-12-34 15,-12-4-66-15,-11-3-306 16</inkml:trace>
  <inkml:trace contextRef="#ctx0" brushRef="#br1" timeOffset="45485.51">20237 6497 503 0,'0'-9'104'15,"3"-4"-89"-15,21 0-10 16,13-1-2-16,14-4-4 0,8 0 0 16,2-2-18-16,4 1-6 15,-7-2-17-15,-6-3-1 16,-15 2-19-16,-8-6-19 16,-15-2 49-16,-10-2 63 0,-4-6 45 15,-23 1-8-15,-16-2-36 16,-12 5-20-16,-16 5-13 15,-19 8-3-15,-17 10-12 16,-19 9-3-16,-19 4 21 16,-17 22-1-16,-13 13 2 15,-10 15 13-15,-4 12 16 16,7 18 8-16,15 8 3 0,19 11 5 16,29 7 0-16,31 6-16 15,30-3-23-15,36-2-4 16,22-4-1-16,35-10-4 15,27-9 0-15,28-14 1 0,19-9-1 16,14-18 1-16,14-15-4 16,2-16-8-16,1-14-25 15,-6-14-11-15,-3-24-1 16,-6-13 21-16,-7-19 34 16,0-14-5-16,-3-15 0 0,-8-10 0 15,-12-4 1-15,-17-6 1 16,-17 4 25-16,-25 7 5 15,-26 11-5-15,-18 11-16 16,-40 10-11-16,-34 19-40 16,-39 17-44-16,-34 12-69 15</inkml:trace>
  <inkml:trace contextRef="#ctx0" brushRef="#br1" timeOffset="46279.96">16877 6718 619 0,'0'-28'49'0,"-12"-9"-39"15,-13 1-6-15,-9-3 15 16,-17 0-3-16,-12-6-14 0,-15-1-4 15,-18-4 3-15,-13 4 0 16,-10 1-2-16,-10 6 0 16,-10 5 1-16,-14 9 0 15,-3 11-7-15,-10 14-3 16,-11 3-10-16,-2 26 12 16,3 14 9-16,7 15 1 0,13 17 4 15,20 10 2-15,17 11-2 16,19 8-4-16,21 2 2 15,16 3 1-15,16 1-5 16,14-3 2-16,18-7-1 16,13-7 2-16,7-5 2 15,29-8-1-15,12-7 3 0,16-3 1 16,15-6 2-16,18-7-2 16,15-9-6-16,18-9 1 15,11-11-3-15,15-11 3 16,11-11 0-16,6-6-1 0,4-8 2 15,3-15-4-15,-3-8-2 16,0-6-2-16,-6-9 10 16,-9-8-5-16,-4-5-2 15,-9-7 1-15,-11-5-4 16,-15-6 4-16,-8-7 6 0,-20-2-2 16,-16-1-1-16,-19-4 3 15,-21-1 8-15,-20 2-2 16,-17 1-1-16,-22 3-9 15,-26 1-1-15,-26 4-1 16,-18 5 0-16,-25 7 2 16,-19 4-1-16,-20 15 0 15,-22 15 0-15,-19 18 0 0,-24 17-4 16,-23 29-1-16,-29 32-60 16,-18 27-113-16</inkml:trace>
  <inkml:trace contextRef="#ctx0" brushRef="#br1" timeOffset="50117.39">20501 7645 152 0,'-13'-11'400'16,"-3"1"-349"-16,-5 4 8 16,-3 6-2-16,0 0-13 0,-5 14-15 15,-2 6-11-15,1 5-16 16,4 7 8-16,6 1 3 15,6 0 2-15,9-1-6 16,5-1-6-16,14-1-3 16,11-2 0-16,13-3 3 0,7 2-4 15,5-4 1-15,-1 4 1 16,-3-1-3-16,-10-4-15 16,-13 1-9-16,-16 0 12 15,-10 2 1-15,-20-3 13 16,-13-4 2-16,-7-3 5 0,-2-4 3 15,2-5-4-15,5-6-7 16,9-3 2-16,11-14-21 16,13-6-122-16,5-11-188 15</inkml:trace>
  <inkml:trace contextRef="#ctx0" brushRef="#br1" timeOffset="50517.71">20727 7802 646 0,'-3'0'101'15,"1"0"-62"-15,2 0 7 16,9-4-19-16,16-5-1 16,12-3-12-16,12-6-2 15,9 1-4-15,6-7-1 16,6-3-3-16,0 2-6 0,1-2 4 16,-3 2-1-16,-5 2-3 15,-13 3 2-15,-9 3 0 16,-9 4-5-16,-13 4 2 15,-11 2-1-15,-8 2-3 16,0 3 0-16,-1 2-12 0,-11 0-5 16,0 0-6-16,2 0-46 15,-7 0-35-15,5 0-29 16,0 0-202-16</inkml:trace>
  <inkml:trace contextRef="#ctx0" brushRef="#br1" timeOffset="50689.61">21329 7457 462 0,'-3'-8'124'0,"-2"-2"-26"15,5 5 3-15,0 5-63 16,13 0-8-16,6 4-18 16,10 12 2-16,10 2-2 15,-5 11-6-15,0 4-1 16,-7 12-2-16,-15 3-4 0,-12 6-2 16,-12 1-26-1,-24 1-16-15,-13-6-33 0,-8-10-34 16,-6-8 13-16,-2-14-120 15</inkml:trace>
  <inkml:trace contextRef="#ctx0" brushRef="#br1" timeOffset="51351.71">22090 7341 557 0,'0'-12'30'16,"0"1"-16"-16,0 4 28 15,0 3 5-15,0 4-2 0,0 0-19 16,0 11-17-16,0 7 9 15,0 9 1-15,2 7 4 16,0 7-5-16,-2 5-6 16,0 4-6-16,-2-2-3 0,-5-9 1 15,0-6-3-15,-2-16-2 16,1-11 13-16,1-9 10 16,4-21-10-16,-3-12-6 15,6-8-7-15,0-10 2 16,0-3 1-16,7-3-1 15,5-3 0-15,0 6 0 0,-2 7 0 16,0 9-1-16,0 11 1 16,-1 10 2-16,1 15 4 15,-2 5-5-15,5 10-2 16,2 15 2-16,4 9-1 16,6 5 0-16,4 10-1 0,0-1 0 15,3 2 0-15,0 0 0 16,-1-2 0-16,-3-3-14 15,-6-6-14-15,-10-5-35 16,-10-9-36-16,-4-11-81 16,-18-9-287-16</inkml:trace>
  <inkml:trace contextRef="#ctx0" brushRef="#br1" timeOffset="51502.95">22045 7532 613 0,'0'-16'32'15,"12"-3"-20"-15,19-1 2 0,18-3-7 16,9-4-5-16,10 4-2 16,3-4-13-16,3 1-52 15,-4-3-72-15,-7-3-162 16</inkml:trace>
  <inkml:trace contextRef="#ctx0" brushRef="#br1" timeOffset="51773.68">22753 7031 547 0,'-25'-11'50'15,"-11"9"-10"-15,-3 2 31 16,-3 17-28-16,1 4-16 0,5 9-8 16,9 2 1-16,12 2-7 15,15-1-5-15,6-5-2 16,18 2-4-16,17-3-2 16,10-2 2-16,1 0-2 15,1-4-4-15,-5-1-10 16,-10 1 2-16,-17-1 4 0,-11-2-2 15,-12 0 8-15,-25 0 3 16,-10-2 1-16,-5-4 0 16,-3-1-2-16,0-5-1 15,9-5 1-15,9-1-15 16,13 0-52-16,14-14-38 0,2-2-120 16</inkml:trace>
  <inkml:trace contextRef="#ctx0" brushRef="#br1" timeOffset="52151.68">22972 7275 555 0,'2'0'221'15,"-2"0"-196"-15,0 11-20 16,0 4 25-16,-2 2-3 16,0 1-20-16,-1-3-4 15,-1-5-2-15,1-3 0 16,1-7 1-16,-4-1 7 0,2-17 4 15,-1-9-10-15,-2-10 0 16,2-7 4-16,1-7 1 16,3-3-3-16,1-1 1 15,0 3 0-15,7 8-6 16,3 6 2-16,0 8 0 0,2 14-1 16,0 9 0-16,3 7-1 15,1 7-1-15,2 14 1 16,1 8 0-16,5 10 0 15,-1 7 1-15,1 6-2 16,1 5 2-16,-6 0-2 0,1-3 2 16,-4-6-10-16,-1-7-8 15,-6-11-9-15,-6-6-7 16,-3-10-13-16,-7-9-73 16,-15-5-42-16</inkml:trace>
  <inkml:trace contextRef="#ctx0" brushRef="#br1" timeOffset="52302.33">22963 7249 162 0,'0'-20'450'0,"11"2"-415"15,10-3-18-15,12 1 20 0,9-3-8 16,7 4-16-16,-1-3-7 16,3 4-5-16,-4 0-44 15,-8-3-78-15,-5 1-85 16</inkml:trace>
  <inkml:trace contextRef="#ctx0" brushRef="#br1" timeOffset="52515.84">23369 6765 441 0,'-5'-26'110'15,"-1"2"-12"-15,5 9 7 16,1 5-48-16,0 8-10 16,1 2-24-16,10 2-13 15,4 18-5-15,4 16 3 0,6 10 5 16,2 15-2-16,0 10-7 15,2 6 0-15,2 1-3 16,-1 1 0-16,1-8-1 16,-5-5 1-16,2-5-1 15,-6-3-7-15,-8-4-30 0,-6-8-46 16,-8-3-181-16</inkml:trace>
  <inkml:trace contextRef="#ctx0" brushRef="#br1" timeOffset="53511.9">23981 6938 501 0,'2'-14'68'0,"-2"-4"-26"16,2 0 29-16,-1-2-7 0,-1-1-33 16,0 3-14-16,-7 0-9 15,-6 6 7-15,-4 5 4 16,-5 7-1-16,-5 0-10 16,-2 18-5-16,-3 7-3 15,3 8 2-15,0 3-2 0,7 6 0 16,7-2 1-16,10-4-1 15,5-5-1-15,5-8-1 16,17-9-2-16,5-11-1 16,3-3-4-16,4-10-2 15,0-13 0-15,-3-4 4 16,-2-3 3-16,-7-5 3 16,-7 5 2-16,-4 3-1 0,-3 6 13 15,-5 7 13-15,-3 6 1 16,0 5-5-16,3 3-9 15,1 2-10-15,3 10-5 16,3 6 1-16,4 3 0 0,1 5 0 16,7-2-10-16,3-1-25 15,-1-3-22-15,-2-7-75 16,-5-6-37-16</inkml:trace>
  <inkml:trace contextRef="#ctx0" brushRef="#br1" timeOffset="53754.57">24173 6715 717 0,'-7'-11'63'0,"0"4"-22"16,4 6 13-16,3 1-28 16,5 3-22-16,5 12-2 0,4 9-2 15,6 3 5-15,1 7-2 16,-1 2-2-16,-1 1 0 15,-7-5-1-15,-1-1-5 0,-5-6-9 16,-5-6-15-16,-1-3-9 16,-1-7-34-16,-6-5-52 15,-7-4-48-15,7-4-240 16</inkml:trace>
  <inkml:trace contextRef="#ctx0" brushRef="#br1" timeOffset="54138.56">24246 6764 234 0,'-19'-15'417'16,"4"-1"-366"-16,3-2 21 0,9 2-13 15,3-2-27 1,10-1-19-16,14 1-10 0,10 2-1 16,1 3 0-16,5 7 1 15,-4 6 0-15,-8 1-3 16,-11 17-2-16,-12 8-4 15,-5 8-4-15,-14 0-1 0,-6 6 2 16,-2-8 7-16,1-4 4 16,5-3-1-16,7-5 0 15,9-8-1-15,5-5-3 16,15 1-1-16,9-3 2 16,5 0-9-16,2 4-6 0,-6 2-12 15,-8 1 22-15,-13 5-4 16,-9 1-8-16,-15 4 15 15,-13-2 5-15,-2-2 1 16,-7-4 1-16,6-5 2 16,5-5 0-16,8-4-5 15,11-5-9-15,7-15-73 16,0-7-58-16,16-8-205 0</inkml:trace>
  <inkml:trace contextRef="#ctx0" brushRef="#br1" timeOffset="54388.08">24458 6373 575 0,'-1'-43'105'0,"1"9"-13"16,0 11-41-16,0 10-5 15,0 9-11-15,7 4-20 16,7 12-13-16,2 16 1 0,9 15-1 16,4 14 3-16,4 9-1 15,-3 14-1-15,1 4 0 16,-8 5-2-16,1 0-1 15,-5-3 0-15,-4-5 1 16,-5-11-2-16,-3-10 2 16,-1-14-9-16,-2-8-11 15,-2-17-16-15,-2-10-32 16,0-11-101-16,0-20-214 0</inkml:trace>
  <inkml:trace contextRef="#ctx0" brushRef="#br1" timeOffset="56708.9">24989 6681 366 0,'0'0'115'0,"0"-3"-87"15,3-4 18-15,3 0 0 16,1 0-17-16,-2-3-14 16,2 1 3-16,2-3 1 15,-3 0-3-15,-1-3 5 0,-2 0-2 16,-3-1-5-16,0 5-2 16,0-2 2-16,-3 4-2 15,-6 4-3-15,-4 3-5 16,-4 2 0-16,0 2-3 0,0 12 0 15,-4 4 0-15,6 5-1 16,0 4-1-16,3 3 1 16,2 0-2-16,7-2 2 15,3 0-1-15,0-7-1 16,5-5 0-16,8-3 0 0,1-6-1 16,1-7 1-16,2 0 1 15,0-6 2-15,-2-8 0 16,2-2 1-16,-3-4 0 15,-1 0 1-15,-4 0 1 16,-1-1 1-16,0 6 6 16,-4 4 7-16,-2 4 1 15,-1 4-1-15,1 1-5 0,0 2-9 16,0 0-4-16,1 8-1 16,6 1 2-16,2 3-1 15,7 0-1-15,3-2 0 16,8-2 1-16,5-3-2 0,5-3-26 15,2-2-56-15,-4-6-172 16</inkml:trace>
  <inkml:trace contextRef="#ctx0" brushRef="#br1" timeOffset="57422.57">23411 8057 587 0,'-17'0'48'0,"2"0"23"16,10-4 12-16,5 1-41 16,7-8-25-16,20 0-10 15,15-5 3-15,13-3 9 16,19-4-8-16,14-2-1 15,12 0-7-15,6 0 1 16,6-2-3-16,3 2 0 0,-4 0-1 16,-7 2-1-16,-9-1 0 15,-11 1-7-15,-13 3-11 16,-20 3-10-16,-17 2-9 0,-22 7-32 16,-16 1-18-16,-26 3 3 15,-24 4-180-15</inkml:trace>
  <inkml:trace contextRef="#ctx0" brushRef="#br1" timeOffset="57662.24">23579 8017 309 0,'-51'29'265'16,"21"-10"-241"-16,18-6-1 16,12-9 17-16,29-4 6 15,20-7 3-15,19-11-13 0,20-4-14 16,14-6-2-16,7-2-3 15,1 1-7 1,-1 2-6-16,-6 2-1 0,-12 3-4 16,-9 0 1-16,-11 2 0 15,-16 4 0-15,-12 3 1 16,-16 5-11-16,-13 5-11 0,-14 0-20 16,-10 3-91-16,-24 3-125 15</inkml:trace>
  <inkml:trace contextRef="#ctx0" brushRef="#br1" timeOffset="185506.87">22147 8593 508 0,'4'-16'115'0,"-2"-3"-45"16,2 3 7-16,0 5-15 15,-1 4-13-15,-1 5-21 16,-2 2-13-16,0 16-10 16,0 18-6-16,-4 16 8 15,-9 13-2-15,-3 13 1 16,-5 8-3-16,1 0-2 0,2-6-1 16,0-10 0-16,4-12 0 15,2-19 0-15,7-15-2 16,3-16-1-16,2-12-2 15,0-23-4-15,0-18-18 0,7-10-16 16,1-16-19-16,3-7-15 16,-3-4 4-16,4 7 35 15,-2 4 29-15,1 14 16 16,2 11 35-16,-3 14 33 16,7 18-21-16,-1 13-13 0,7 3-9 15,6 17-9-15,2 17-5 16,6 13-5-16,1 10-5 15,2 7-5-15,-3 4-1 16,-1-2 2-16,-7-2-7 16,-4-9-13-16,-9-8-23 15,-8-9-17-15,-8-13-54 16,-10-11-53-16</inkml:trace>
  <inkml:trace contextRef="#ctx0" brushRef="#br1" timeOffset="185658.31">22030 8975 632 0,'8'-19'43'0,"25"-5"-25"15,11 3 16-15,17-3-2 16,9 4-23-16,4-2-8 16,-2 2-107-16,-10 3-215 0</inkml:trace>
  <inkml:trace contextRef="#ctx0" brushRef="#br1" timeOffset="185956.67">22670 8840 679 0,'-2'0'154'15,"2"0"-122"-15,15-3-6 16,16-7 1-16,13-2 2 0,10-3-12 15,9-4-12-15,5-1 1 16,-2 4-2-16,2-5-2 16,-7 5-4-16,-8-2 5 15,-8 4 0-15,-11 3-4 16,-11 0 1-16,-5 4 0 16,-11 0-1-16,-2 2 1 0,-2-1-3 15,-3 3-3-15,0-1-7 16,0 1-13-16,2-1-22 15,-2-5-41-15,0-1-139 16</inkml:trace>
  <inkml:trace contextRef="#ctx0" brushRef="#br1" timeOffset="186180.1">23255 8488 849 0,'0'-3'37'0,"7"1"-17"15,17 2 2-15,10 13 4 16,4 10-11-16,3 11-7 16,0 6-4-16,-8 10-3 15,-10 4-1-15,-14 2-3 16,-9-7-5-16,-16-2-16 0,-16-8-6 16,-10-12-11-16,-6-10-3 15,-1-12-71-15,1-10-74 16</inkml:trace>
  <inkml:trace contextRef="#ctx0" brushRef="#br1" timeOffset="186663.69">24342 8253 373 0,'-9'-7'342'16,"-9"5"-311"-16,-7 2 3 16,0 7 1-16,-8 18-12 15,-1 7-3-15,0 11-8 0,4 3 0 16,1 8-3-16,9-1-1 15,8 1-3-15,8-8 0 16,4-5-6-16,11-7 0 16,16-7 0-16,7-9 1 15,9-7 1-15,5-9-2 0,5-2-1 16,-2-11-21-16,-4-7-36 16,-9-7-66-16,-15 0-60 15</inkml:trace>
  <inkml:trace contextRef="#ctx0" brushRef="#br1" timeOffset="186818.76">24090 8563 624 0,'-14'0'124'16,"9"-3"-79"-16,10-4 0 16,24-4-23-16,17 2-11 15,12-2-4-15,10 0-1 0,3-1-14 16,-5-2-101-16,-7-8-404 15</inkml:trace>
  <inkml:trace contextRef="#ctx0" brushRef="#br1" timeOffset="201835.68">22580 9471 90 0,'-3'-16'522'16,"1"1"-439"-16,0 5-1 15,2 8-30-15,0 2-14 16,0 12-29-16,0 14-5 0,0 8-1 16,0 6 1-16,0 7-2 15,-2-1 0-15,-5 1-1 16,0-8 0-16,-2-5-1 16,2-11-2-16,-2-10-2 15,4-13 2-15,-1-11 5 0,6-19-2 16,0-13-5-16,4-11 2 15,8-10 3-15,4-1-2 16,4 6 1-16,2 7 3 16,-1 10-5-16,2 16 2 15,1 14 0-15,-2 12-1 0,3 8 0 16,1 16 1-16,1 7-3 16,2 11 4-1,-2 4-2-15,0-2 1 0,-7 2-19 16,1 0-20-16,-8-6-14 15,-6-8-34-15,-7-9-49 16,-3-8-196-16</inkml:trace>
  <inkml:trace contextRef="#ctx0" brushRef="#br1" timeOffset="201986.29">22595 9628 572 0,'27'-10'13'0,"7"-8"-10"15,16 1 16-15,9 2 7 16,6 0-18-16,0 2-8 16,-7-1-84-16,-7 2-238 15</inkml:trace>
  <inkml:trace contextRef="#ctx0" brushRef="#br1" timeOffset="202335.78">23133 9530 358 0,'0'0'285'16,"10"-2"-232"-16,11-8-20 0,13-5 18 16,9 1-16-16,9-3-22 15,9 0-9-15,0 0-2 16,0 0-2-16,-5 1-6 16,-9 1-22-16,-9 3-46 0,-15-2-45 15,-16 0-21-15,-7 2-49 16,-9-1 14-16,-9 2 229 15,-4 3 134-15,3 3-37 16,6 2-53-16,4 3-32 16,7 0-17-16,2 3-23 0,13 10-20 15,8 4 12-15,5 5-6 16,-1 3-6-16,-6 4-3 16,-11 4-2-16,-8 3-1 15,-11 1-11-15,-18-2-32 16,-5-5-41-16,-4-5 3 15,1-9 11-15,6-9 3 0,13-7-71 16</inkml:trace>
  <inkml:trace contextRef="#ctx0" brushRef="#br1" timeOffset="202527.37">23857 9260 695 0,'7'-8'54'0,"-7"8"-16"15,0 0-17-15,0 14-6 16,0 10 4-16,-3 8-8 16,3 7-6-16,0 1-4 0,0 5-1 15,3-3 0-15,4-4-19 16,5-7-40-16,-2-10-82 16,-5-6-42-16</inkml:trace>
  <inkml:trace contextRef="#ctx0" brushRef="#br1" timeOffset="202894.37">23881 9298 627 0,'0'-23'66'0,"0"-2"-13"0,10 7-21 16,10 7 2-16,3 8-16 15,4 3-12-15,-2 4-4 16,-3 13-3-16,-6 7-1 15,-11 3-11-15,-5 5-23 16,-9-3 7-16,-12-2 0 0,1-5 25 16,4-3 6-16,2-6 1 15,10-5 9-15,4 2 0 16,9-3-12-16,13 0 9 16,4 1-2-16,6 6-6 15,-6-2-1-15,-8 3 0 16,-8 0-8-16,-10 0-5 0,-10-1-3 15,-15-3 9-15,-8-3 2 16,-1-4 3-16,2-2 3 16,5-2 1-16,11-2-2 15,9-9-10-15,7-7-81 16,13-8-67-16,14-10-201 0</inkml:trace>
  <inkml:trace contextRef="#ctx0" brushRef="#br1" timeOffset="203097.87">24266 9050 694 0,'6'-28'56'16,"-6"8"-5"-16,0 10-4 16,0 10-11-16,0 7-17 15,0 21-16-15,0 9-2 16,5 15 3-16,1 13-1 16,5 6-1-16,-5 6-1 15,8-5 0-15,-4 2-1 16,0-10-1-16,4-9-5 0,-6-9-14 15,4-11-17-15,-2-14-25 16,1-12-75-16,-3-9-41 16</inkml:trace>
  <inkml:trace contextRef="#ctx0" brushRef="#br1" timeOffset="203388.84">24771 9142 390 0,'-14'-18'249'16,"-12"5"-207"-16,-13 9-11 16,0 4 14-16,-1 6 6 15,2 12-25-15,10 5-13 16,10 5-7-16,16 3-1 16,2 2-3-16,25 3 0 15,9 1 0-15,4 1-2 16,7-1-2-16,-6 1 5 0,-2-6-4 15,-15-3-2-15,-10-3 1 16,-12-6 2-16,-15-4-1 16,-23 0 2-16,-14-4 0 15,-13 1-14-15,-10-1-58 0,-1-5-101 16,5-4-279-16</inkml:trace>
</inkml:ink>
</file>

<file path=ppt/ink/ink20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1T08:32:12.5220000"/>
    </inkml:context>
    <inkml:brush xml:id="br0">
      <inkml:brushProperty name="width" value="0.05292" units="cm"/>
      <inkml:brushProperty name="height" value="0.05292" units="cm"/>
      <inkml:brushProperty name="color" value="#FF0000"/>
    </inkml:brush>
  </inkml:definitions>
  <inkml:trace contextRef="#ctx0" brushRef="#br0">14554 7627 606 0,'0'-2'25'0,"0"-2"-7"16,0 3 27-16,2 1-1 16,-2 0-26-16,0 0-18 15,0 9-3-15,0 3 9 0,0 6-1 16,-2 7 3-16,-1 5 0 16,-4 6 1-16,2 7 1 15,0 7-2-15,1 5-2 16,1 1-1-16,3 2-8 15,0-3 0-15,0-3 7 0,5-6 0 16,6-4 1-16,0-9 1 16,-1-2 1-16,3-6-2 15,0-2-1-15,-3-3-2 16,3-6-1-16,-4-2 1 16,-2-3-2-16,-2-4 0 0,-3-1 3 15,0-2-5-15,-1-2 4 16,-1 0 1-16,0 0-5 15,0 0-7-15,0-2-10 16,0-4-7-16,0 3-38 16,0-2-46-16,-7-4-70 0</inkml:trace>
  <inkml:trace contextRef="#ctx0" brushRef="#br0" timeOffset="257.77">14327 8383 170 0,'0'0'395'16,"0"0"-370"-16,10 0-17 0,5 0 41 16,4 4 6-1,3-1-29-15,5 4-16 0,2 0 6 16,2-2-6-16,3 5-7 15,3-5-2-15,0 2-1 16,4-3-22-16,0 0-23 0,4-4-27 16,-5 0-44-16,2-8-152 15</inkml:trace>
  <inkml:trace contextRef="#ctx0" brushRef="#br0" timeOffset="417.32">14963 8277 605 0,'-18'-3'121'15,"-1"3"-50"-15,-1 0-30 16,-2 13-4-16,-1 10-20 16,-1 9-12-16,-3 5-4 15,2 11 0-15,-2 8-2 16,-2-1-24-16,-1 4-41 0,-3-7-153 16</inkml:trace>
  <inkml:trace contextRef="#ctx0" brushRef="#br0" timeOffset="5932.05">13908 8804 579 0,'-4'-14'91'0,"-4"-1"-27"16,5 5 0-16,1 1-6 16,2 7-23-16,-2 2-21 0,2 4-11 15,-2 13-6-15,1 8 4 16,-1 8-2-16,-2 9 3 16,1 8-1-16,-2 2-2 15,-1 2 1-15,2-3-6 16,1-6-19-16,3-8-9 0,0-12-13 15,0-12-9-15,5-13-25 16,6-9 34-16,-2-21 2 16,-2-9 11-16,0-10 21 15,-1-8 15-15,-4 0 23 16,-2-2 10-16,0 4 8 16,0 8 9-16,2 8 13 0,-1 11-18 15,4 10-17-15,4 11-10 16,4 7-7-16,3 7-9 15,6 15 1-15,5 6 0 16,7 9-1-16,-2 4-3 16,2 6-1-16,2 0 0 0,-7-3-1 15,-2 0-1-15,-9-5-19 16,-4-4-8-16,-5-9-3 16,-9-4-29-16,-2-8-31 15,-17-11-61-15</inkml:trace>
  <inkml:trace contextRef="#ctx0" brushRef="#br0" timeOffset="6081.68">13767 9049 528 0,'0'-6'85'0,"20"-1"-79"0,14-4-3 16,12-1 9-16,10 3 2 15,7-2-12-15,-4 2-25 16,-3 0-127-16,-5 1-308 15</inkml:trace>
  <inkml:trace contextRef="#ctx0" brushRef="#br0" timeOffset="6305.22">14417 8907 697 0,'0'-1'87'16,"0"-3"-68"-16,0 4 10 15,0 4-9-15,7 8-8 16,1 8-5-16,2-1-1 16,2 5-3-16,0-1 1 15,0-2-6-15,-1-4 2 0,-2-3-4 16,-2-6-30-16,-3-5-29 16,-4-3-96-16,0-11-100 15</inkml:trace>
  <inkml:trace contextRef="#ctx0" brushRef="#br0" timeOffset="6425.03">14306 8769 467 0,'0'-8'71'0,"5"3"-70"16,15 5-6-16,10 0 5 16,9 0-44-16,3 5-134 15</inkml:trace>
  <inkml:trace contextRef="#ctx0" brushRef="#br0" timeOffset="6658.86">14665 8802 486 0,'-19'8'123'0,"-8"4"-80"15,-1 3 36-15,5 2-25 0,7 1-18 16,8 3-23-16,8-1-10 16,8 1-1-16,13 1-1 15,6-3 0-15,7 1 0 16,-5-2-1-16,-2-4-4 15,-9-2-9-15,-9-2 2 16,-9 1 2-16,-7-3 4 0,-16-1 4 16,-5 0 1-16,-2 0-2 15,1-3-10-15,4-4-25 16,9 0-77-16,9-4-170 16</inkml:trace>
  <inkml:trace contextRef="#ctx0" brushRef="#br0" timeOffset="7442.11">15004 8860 530 0,'-7'-8'115'16,"0"-1"-59"-16,7 3 17 15,4 2-33-15,10 2-27 16,6 2 0-16,-2 0-6 16,5 6-2-16,-3 4-3 0,-4 3-2 15,-3 1 0-15,-5 0 0 16,-4-2-4-16,-4-5-3 16,0-1 5-16,-2-6 5 15,-5 0 2-15,-2-6-1 16,4-8 4-16,3-4 3 15,2-3-3-15,0 0 0 16,7-1-7-16,7 8-1 0,5 0 0 16,-4 8 0-16,7 6 2 15,-2 4-2-15,-2 14-2 16,-2 0-2-16,-4 7 2 16,3 0-4-16,-8 1-8 0,4-2-6 15,-2-7 10-15,2-2-26 16,4-10-2-16,4-5-18 15,-3-7 9-15,7-11 7 16,1-7 2-16,-4-4 23 0,-5-3 14 16,-2 2 3-16,-6 5 11 15,-7 6 12-15,0 3 5 16,-7 12 4-16,-7 4-14 16,0 5-12-16,0 13-2 15,8 3 7-15,2 6-2 16,4 0-8-16,2-2 2 15,8-4-6-15,9-4 1 0,-4-9-1 16,4-6 2-16,-3-2 2 16,2-10 3-16,-7-8 0 15,-6-4-2-15,-3-1 0 0,-2-2 1 16,-7 2-10-16,-8 3-31 16,3 2-29-16,2 4-20 15,3 0-54-15,7 1-111 16</inkml:trace>
  <inkml:trace contextRef="#ctx0" brushRef="#br0" timeOffset="7628.2">15608 8553 440 0,'0'-7'270'16,"0"3"-199"-16,0 4-6 16,0 0-35-16,3 11-18 15,6 5-9-15,6 7 3 0,1 9-2 16,2 5-1-1,4 5-3-15,-3 0 1 0,-4-2-11 16,-5-1-32-16,-8-7-46 16,-2-7-54-16,-12-9-115 15</inkml:trace>
  <inkml:trace contextRef="#ctx0" brushRef="#br0" timeOffset="7741.66">15555 8795 358 0,'12'-21'258'0,"12"-3"-236"15,10 0-16-15,10 2-5 16,7-3 0-16,-2 2-77 0,-2-2-451 16</inkml:trace>
  <inkml:trace contextRef="#ctx0" brushRef="#br0" timeOffset="8098.33">16256 8437 501 0,'0'-6'258'16,"0"-1"-215"-16,0 4 25 16,0 3-29-16,0 0-19 15,0 5-12-15,2 9-10 16,6 7 4-16,6 6-1 16,-1 0-1-16,4 5-1 0,-5-3 2 15,-1-4-14-15,-3-6-18 16,-7-1-30-16,-1-9-25 15,-11-5-72-15,-8-4-164 16</inkml:trace>
  <inkml:trace contextRef="#ctx0" brushRef="#br0" timeOffset="8546.48">16096 8485 573 0,'0'-18'61'0,"7"4"-4"15,19 1-7-15,8 2-9 16,8 1-13-16,11 0-13 15,-4-2-15-15,-1 2 8 0,-3-1-5 16,-9-1-3-16,-9-3 0 16,-10-3-6-16,-10-1 8 15,-7-1-7-15,-3 0 1 16,-13-1 2-16,-6 3 3 16,-1 6 0-16,0 3 3 0,3 5 4 15,6 4-3-15,3 9-3 16,9 10-2-16,2 9-3 15,7 4 1-15,8 9 3 16,4 1-2-16,1 5 3 16,0-2-3-16,-3-5 3 0,0-2-2 15,-5-8 1-15,0-8-1 16,-7-10 0-16,2-8-2 16,-4-4 0-16,2-2 6 15,1-9 0-15,2-3-1 16,0 3-2-16,1 1 0 0,4 4 3 15,-2 4-3-15,1 2 0 16,1 0-1-16,-1 10-2 16,3 2 2-16,1 1 0 15,0-1-3-15,0-3-13 0,1 0-23 16,-4-8-48-16,1-1-28 16,-1-3-104-16</inkml:trace>
  <inkml:trace contextRef="#ctx0" brushRef="#br0" timeOffset="8801.59">16736 8519 429 0,'-3'0'96'16,"3"-2"-60"-16,0 0 18 15,5 0-25-15,5-1 7 16,2-1-2-16,5-5-5 16,-3 0-17-16,-3-2-7 15,-6-1-3-15,-3 0 3 0,-2 1 0 16,-3 4 8-16,-6 3 10 15,-4 4 2-15,1 0-24 16,4 9 4-16,2 9 5 16,6 3 0-16,4 4-4 15,16-2-2-15,9 3-2 16,5-7 0-16,10-4-3 0,2-9-15 16,1-6-50-16,-4 0-150 15</inkml:trace>
  <inkml:trace contextRef="#ctx0" brushRef="#br0" timeOffset="9308.17">16161 8986 205 0,'-18'0'404'0,"-3"0"-381"16,-6 0 35-16,3 7-5 0,4 6-14 16,3-1-18-16,7 4-12 15,6 2-3-15,4-2-2 16,12 2-4-16,9 0 0 16,7 2-5-16,6-2 5 15,5-3 3-15,-7 0-2 0,-1-1-2 16,-10-1 2-16,-8-2-2 15,-13-3 1-15,-2-1-1 16,-20 2 4-16,-8-3-3 16,-4 2 1-16,-2-4 2 0,2-2 0 15,5-2-2-15,11 0-2 16,9-2 1-16,9-7-11 16,14-9-74-16,13-1-40 15,9-10-69-15</inkml:trace>
  <inkml:trace contextRef="#ctx0" brushRef="#br0" timeOffset="9508.21">16310 8938 596 0,'0'-14'130'0,"0"3"-68"15,-3 4 9-15,1 5-27 16,-1 2-20-16,3 2-15 16,0 9-10-16,5 9 2 0,5 3-1 15,1 5 0-15,7 6 0 16,-2 1-1-16,4 0 0 15,-2-2-6-15,-4-1-11 16,-4-3-22-16,-3-4-22 16,-4-9-37-16,-3-4-38 15,-3-5-200-15</inkml:trace>
  <inkml:trace contextRef="#ctx0" brushRef="#br0" timeOffset="10185.2">16263 9142 566 0,'0'-18'58'0,"13"1"-35"0,10 2 5 16,13 0-18-16,7 5-8 16,2 0 1-16,2 2-8 15,-1 2-50-15,-6 2-14 16,-6 1-3-16,-9 1-21 0,-7-1 32 16,-5-1 59-16,-11-1 65 15,-2 1 55-15,-2 1-19 16,-13 1-28-16,-4 2-26 15,-3 0 0-15,0 9-12 16,2 5-22-16,5 4-8 16,8 0-2-16,3 3-2 0,4-1 0 15,7-1-1-15,5-4-7 16,7-5-14-16,-4-3-4 16,2-7-1-16,-3 0-7 15,-1-7 2-15,-6-5 4 16,0-4 19-16,-5-2 9 0,1 0 2 15,-1 0 8-15,1 6 18 16,0 1-3-16,2 4 2 16,4 5-9-16,0 2-13 15,7 2-6-15,-2 9 3 16,6 3 0-16,0 2 0 0,-2 0-7 16,-3-4-36-16,-5 1-9 15,-1-2-6-15,-8-10 1 16,-1-1 18-16,0 0 38 15,0-12 11-15,-1-2 26 16,-1-2 14-16,2 0 2 0,0 2-11 16,5 3-5-16,7 4-22 15,3 3-13-15,4 4-1 16,1 0-1-16,-1 12 0 16,-1 3 0-16,-2 5-3 15,-8-1 1-15,-6-1 0 16,-2-2 4-16,-5-4-2 0,-7-6 0 15,-4-6 6-15,3-3 21 16,3-12 9-16,3-6-8 16,7-3-11-16,0-2-8 15,5-1 2-15,11 2-8 16,5 0-5-16,5 3-16 0,4 4-26 16,-1 3-64-16,-2-2-55 15,-6 3-326-15</inkml:trace>
  <inkml:trace contextRef="#ctx0" brushRef="#br0" timeOffset="10363.81">17053 8847 555 0,'-5'0'140'15,"0"0"-84"-15,2 0 16 16,3 0-35-16,0 7-11 16,12 4-13-16,2 3-6 15,4 2-2-15,1 4-2 16,-1 3-1-16,-1 4-2 0,-3 1-13 15,-7 3-31-15,-7-3-34 16,0-6-87-16,-12-7-207 16</inkml:trace>
  <inkml:trace contextRef="#ctx0" brushRef="#br0" timeOffset="10463.2">17019 9018 358 0,'21'-21'265'0,"13"-2"-254"16,10-2-10-16,10-2-13 15,9-5-135-15</inkml:trace>
  <inkml:trace contextRef="#ctx0" brushRef="#br0" timeOffset="11537.68">17727 8697 436 0,'5'-16'83'0,"-3"2"-19"0,-2-2 13 15,0 5-11-15,-7 4-39 16,-8 5-4-16,-4 2-5 16,-5 0 2-16,-1 12-12 15,1 6 0-15,4 0-1 16,5 4-1-16,9 1-2 15,6 0-1-15,4-3 0 0,16 1-3 16,9-1 2-16,5-3 1 16,0-2-5-16,-2-1 2 15,-5-1 2-15,-6-3-1 16,-10 3-1-16,-11-3-10 16,-6-3 5-16,-18 1 4 15,-5-1 3-15,-1 0-6 0,-4-2 3 16,3-2-2-16,9-3-3 15,7 0-6-15,8 0-7 16,7-6-12-16,14-7-59 16,9 1-1-16,6-1 0 0,3-5 7 15,-1 3 34-15,-5-2 56 16,-3 3 55-16,-8 4 56 16,-6 1-6-16,-4 3-26 15,-3 2-21-15,0 4-30 16,-2 0-20-16,3 10-15 0,3 2 1 15,5 3 0-15,1 2 0 16,6-4-1-16,1-1 0 16,2-3-6-16,-1-4-12 15,-6-5 2-15,-1 0-3 16,-6-3 12-16,-4-10 8 16,-3 1 5-16,0-3-1 15,0 2 11-15,-5 1 3 0,1 4 0 16,3 1-4-16,1 7-4 15,0 0-9-15,0 0-5 16,5 10 2-16,4 5 1 16,1 6 1-16,3 2 0 0,1 5 0 15,1 7 0-15,2 2 0 16,5 8 1-16,-2-1-1 16,1 2 0-16,-2 0 1 15,-7-4-1-15,-4-6 0 16,-8-8-11-16,-7-8-8 0,-8-10 0 15,-7-10-3-15,-2 0 2 16,0-18-8-16,2-10 12 16,2-8 1-16,4-6-15 15,5-3 1-15,9 0-7 16,2 1-14-16,6 3-56 16,8 5-45-16</inkml:trace>
  <inkml:trace contextRef="#ctx0" brushRef="#br0" timeOffset="12051.41">18095 8822 515 0,'0'-3'73'0,"0"1"-8"15,0 2 4-15,0 0-31 16,5 0-26-16,2 3-8 16,4 6-2-16,0 4-1 15,-2-1-1-15,-6 1-2 0,-3 1-20 16,0-3-26-16,-1-3-1 15,-12-2 18-15,0-6 22 16,3 0 10-16,1-6 2 16,4-7 6-16,5-5 9 15,0-1 3-15,3 2-2 16,11 1-2-16,6 3-10 16,6 4 6-16,0 4-5 0,3 3 3 15,-2 2 5-15,-6 5-4 16,0 6-9-16,-8 2-3 15,-6 1 1-15,-5-2-1 16,-2-1 0-16,0-5 2 0,0-1 0 16,-7-5 2-16,2 0-6 15,0-5 11-15,0-8-6 16,5-1-1-16,0-4-1 16,0 2-1-16,12-4 0 15,2 8-3-15,4 1 1 0,0 8 1 16,1 3-1-16,2 0 4 15,-8 8-6-15,2 6 6 16,-4 4 0-16,-2-1 1 16,-2 0-5-16,-1-4 4 15,-3-3-5-15,2-2-8 16,-1-6-46-16,-1-2-19 0,-1-2-9 16,1-13-69-16,0-6-149 15</inkml:trace>
  <inkml:trace contextRef="#ctx0" brushRef="#br0" timeOffset="12856">18467 8583 473 0,'0'-27'116'0,"0"8"-37"16,-4 4 4-16,4 8-36 15,0 5-18-15,0 2-14 16,7 13-15-16,4 8 2 16,-3 6 2-16,5 5-3 15,-4 2-1-15,-2-2 1 0,-2 0-1 16,-2-7-1-16,-1-5-1 15,0-8-1-15,-1-4 2 16,3-8 2-16,4 0 2 16,6-4-2-16,5-7-1 15,4 2 1-15,8 1-2 0,-2 2-1 16,-2 6 3-16,-5 0 0 16,-9 4-1-16,-6 8-4 15,-7 2-3-15,-8 2-9 16,-16 2 9-16,-6-3-7 0,-4-3 6 15,-4-1 6-15,4-6 4 16,9-1-1-16,10-4 0 16,8 0 1-16,7-7-8 15,10-6-36-15,12-3-25 16,10-3 20-16,7-3 7 16,2-5-12-16,0 2 16 0,-5-1 35 15,-1 2 18-15,-9 1 37 16,-8 7 18-16,-8 3-1 15,-2 6-19-15,-8 6-13 16,0 1-31-16,-1 3-6 16,-7 10-1-16,3 1-1 0,-1 2 1 15,3 0-2-15,3-4 0 16,0-1 1-16,2-2-25 16,3-5-9-16,-2-4-10 15,-3 0-11-15,0 0-18 16,-5-4-24-16,-9-5-23 0,-4-2 63 15,-1 3 60-15,5-5 57 16,0 2 33-16,5 4-17 16,5 0-23-16,4 3-14 15,4 1-8-15,13 3-18 16,5-4 5-16,9 3-2 0,4-5-6 16,0-1 2-16,-1-2 0 15,-1-3-3-15,-10-4-4 16,-5-4-1-16,-10-2-1 15,-3-2-2-15,-5-2-1 16,-5-2 2-16,-3 1 1 0,-4 2 9 16,0 5 9-16,2 7-16 15,3 3 9-15,5 9-1 16,-2 1-6-16,4 11-3 16,6 6 0-16,8 8 5 15,4 8 4-15,4 2 2 16,0 6 0-16,-1 7-7 0,-3 8-6 15,-8-1-3-15,-4 0-51 16,-6-5-188-16</inkml:trace>
</inkml:ink>
</file>

<file path=ppt/ink/ink20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09T09:19:35.2460000"/>
    </inkml:context>
    <inkml:brush xml:id="br0">
      <inkml:brushProperty name="width" value="0.05292" units="cm"/>
      <inkml:brushProperty name="height" value="0.05292" units="cm"/>
      <inkml:brushProperty name="color" value="#002060"/>
    </inkml:brush>
  </inkml:definitions>
  <inkml:trace contextRef="#ctx0" brushRef="#br0">20092 5392 514 0,'-10'1'35'0,"2"1"-22"15,6 0 14-15,2 4 11 16,3-1-19-16,14 0-4 16,7 2 5-16,10-3 14 15,10 0-3-15,10-1-8 16,6-2-8-16,8-1-7 0,5 0-1 16,11 0 2-16,8 0-2 15,8 0 3-15,10 0-9 16,6-1 9-16,6-1 3 15,2 2 1-15,3 0-5 16,0 0-5-16,-5 0-3 16,1 0 0-16,-6 0 2 0,2 3-4 15,-4-3 3-15,-5 0-1 16,-6 0 0-16,-9 0 0 16,-10 0-1-16,-9 0 0 15,-11-1-1-15,-11-4 2 16,-10-1 0-16,-10-3-1 0,-7 2-1 15,-12-2 2-15,-3-4 4 16,-7 4-4-16,-5-3-5 16,0 1-16-16,-18 3-17 15,-4-3-91-15,-5 3-103 16</inkml:trace>
  <inkml:trace contextRef="#ctx0" brushRef="#br0" timeOffset="22793.79">4397 6739 646 0,'0'-10'57'15,"0"3"-13"-15,0 7 12 16,-1 0-15-16,-3 13-29 16,-1 14-16-16,-5 8 8 0,-2 19 8 15,-6 12-3-15,-1 10-3 16,-3 7-5-16,-2-3 1 15,1-9-3-15,3-7 1 16,4-12-2-16,4-14-4 16,5-12-5-16,5-13-10 15,2-11-5-15,2-6-18 0,12-24-11 16,6-15-47-16,7-13-7 16,-3-11-115-16,3-8 69 15,-3-4 109-15</inkml:trace>
  <inkml:trace contextRef="#ctx0" brushRef="#br0" timeOffset="22993.25">4387 6872 255 0,'5'-44'203'0,"-3"13"-77"0,-2 12-33 16,0 9-11-16,0 9-37 16,3 1-20-16,6 14-24 15,4 13-3-15,5 11 11 16,9 6 3-16,7 10-3 0,3 6 7 16,2 3-6-16,0 1-6 15,-3-4-1-15,-1 0-2 16,-6-9-1-16,-7-4 1 15,-6-8-3-15,-7-9-15 16,-7-7-10-16,-2-5-13 16,-11-11-66-16,-10-7-27 0,-10-2-191 15</inkml:trace>
  <inkml:trace contextRef="#ctx0" brushRef="#br0" timeOffset="23169.34">4175 7185 637 0,'24'-13'49'15,"10"-3"-42"-15,10 0 2 0,10 0 31 16,7 2-27-16,4 1-11 16,6 1-40-16,-3-5-81 15,-3 0-246-15</inkml:trace>
  <inkml:trace contextRef="#ctx0" brushRef="#br0" timeOffset="23603.02">5121 7152 594 0,'-4'2'38'0,"4"-2"-26"0,2 4 22 16,20-3 15-16,12-1 12 16,11 0-30-16,14 0 0 15,9-1-8-15,6-8-14 16,5 0-2-16,0 0-2 16,0-2-3-16,-4 1-1 15,-9-3 0-15,-3 2-2 0,-5-1-2 16,-15 1-9-16,-9-1-16 15,-10-1-8-15,-12 1-20 16,-7-3-46-16,-5-1 4 16,-14-1-78-16</inkml:trace>
  <inkml:trace contextRef="#ctx0" brushRef="#br0" timeOffset="23778.55">5935 6904 378 0,'-6'-5'200'16,"5"2"-130"-16,1 3-9 15,0 0-13-15,10 0-22 16,6 12-9-16,2 4 0 15,7 6 1-15,1 6-9 0,-5 8 1 16,-7 3-3-16,-5 5-1 16,-9 1-5-16,-2-2-2 15,-21-4-11-15,-9-5-23 16,-8-13-26-16,-7-5-35 16,-1-12-50-16</inkml:trace>
  <inkml:trace contextRef="#ctx0" brushRef="#br0" timeOffset="24152.86">6489 6849 596 0,'9'-14'89'0,"-5"5"-25"15,-3 4-7-15,1 5-19 0,2 1-20 16,2 19-18-16,-3 6 3 15,4 14 1-15,2 8 2 16,1 4-3-16,2 3-2 16,0-3 0-16,-1-6-1 15,0-10-12-15,-1-8-12 0,0-6-21 16,-3-10-35-16,-6-6-34 16,-1-6-90-16</inkml:trace>
  <inkml:trace contextRef="#ctx0" brushRef="#br0" timeOffset="24572.97">6529 6941 496 0,'-18'-13'105'0,"7"-5"-66"16,6-2 42-16,5-2-2 15,8-4-48-15,18-1-22 16,13 2-4-16,6 2-3 16,8 5 5-16,0 8-3 0,-3 9 1 15,-10 1-1-15,-12 11-5 16,-14 16 0-16,-14 8-3 16,-10 8-14-16,-15 0-2 15,-6 0-4-15,1-4 9 16,3-8 16-16,11-10 0 0,5-7 0 15,11-5 5-15,7 0 0 16,17-2-2-16,10 2 3 16,9 3-4-16,6 3 0 15,-2 4-4-15,-6 5 3 16,-13 2-4-16,-14 5 2 16,-14 1-17-16,-23-2-5 0,-18 1-14 15,-15-5-5-15,-16-6 22 16,-5-6 9-16,-2-8-43 15,-4-6-99-15</inkml:trace>
  <inkml:trace contextRef="#ctx0" brushRef="#br0" timeOffset="25120.95">4221 8289 578 0,'0'-17'133'15,"0"3"-62"-15,0 7-28 16,0 7 3-16,0 7-21 0,4 17-27 16,-1 15 3-16,7 11 5 15,2 14 1-15,-3 9-2 16,2 6-4-16,-2-3 0 15,1-8 0-15,0-9-5 0,-2-12-15 16,-2-14-16-16,1-11-13 16,-1-14-50-16,-4-8-53 15,-2-12-196-15</inkml:trace>
  <inkml:trace contextRef="#ctx0" brushRef="#br0" timeOffset="25490.94">4198 8409 739 0,'-4'-26'33'0,"4"-4"-10"15,8-1-1-15,23 3-2 16,9 5-4-16,8 6-11 0,3 12-3 16,-6 5 0-16,-9 23-1 15,-15 13-2-15,-15 14-10 16,-7 6-33-16,-21 2-15 0,-9-3 28 15,-1-6 28-15,0-12 5 16,8-10 18-16,10-9 17 16,10-11-12-16,8-3-15 15,22-4-11-15,16 0 3 16,8 0-2-16,11 0-1 16,2 0-4-16,-11 1 0 0,-13 14 4 15,-15 6-76-15,-24 8-5 16,-14 1 73-16,-23 2 8 15,-11-4 1-15,-9-3 0 16,-4-1 2-16,5-11 3 16,6-7-4-16,10-6-65 15,13-8-300-15</inkml:trace>
  <inkml:trace contextRef="#ctx0" brushRef="#br0" timeOffset="26053.46">5171 8608 706 0,'-5'0'45'15,"5"0"-39"-15,12 0-2 16,20 2 12-16,12-2 7 16,12 0-13-16,12 0 5 15,12 0-1-15,8-7-5 16,0-3-4-16,4 5-3 0,-6-4 1 15,-7 2-3-15,-7 0 0 16,-12-2-12-16,-14-3-27 16,-14-3-59-16,-12-3-15 15,-13-1-3-15,-7-8-24 16,-9 1 73-16,-11-5 97 0,1 4 98 16,-1 6 14-16,5 3-12 15,7 7-23-15,6 6-56 16,2 5-21-16,9 1-19 15,11 14-11-15,7 8 5 16,1 8 1-16,5 10 1 16,-8 10-3-16,-11 8-2 15,-12 7 0-15,-11-2-5 0,-21 1-17 16,-18-8-14-16,-7-14-9 16,-9-11 12-16,-5-13 10 15,1-8-70-15,7-11-62 0,10-9-313 16</inkml:trace>
  <inkml:trace contextRef="#ctx0" brushRef="#br0" timeOffset="26613.14">7247 8251 563 0,'13'-7'74'0,"-6"2"-59"16,-6 5 1-16,1 0 10 0,-2 12 4 15,-3 11-9-15,-11 6-6 16,-8 14 0-16,-9 5-8 16,-6 4-3-16,-9 5-2 15,-3-4-4-15,-9-3-1 16,1-9-4-16,-3-9 5 15,10-8 2-15,5-14 5 0,9-10-2 16,9 0 1 0,11-18-5-16,12-8 9 0,4-3-1 15,12 0-5-15,10 3-2 16,14 4 2-16,4 10-1 16,6 10-4-16,2 2 3 0,0 16 0 15,0 9-2-15,0 7 3 16,0 4 4-16,-6 1-2 15,-2 1-1-15,-2-2-1 16,-4-5-1-16,0-7 0 16,-4-10-53-16,-4-14-130 15</inkml:trace>
  <inkml:trace contextRef="#ctx0" brushRef="#br0" timeOffset="27418.75">7594 8775 651 0,'-8'-8'91'16,"1"-1"-32"-16,4 5-9 15,1 3-2-15,2 1-21 16,0 1-20-16,0 12-7 16,7 7 5-16,-2 4 1 15,1 8-3-15,-1 2-2 16,-1 2-4-16,1-4-31 0,2-7-32 16,3-9-38-16,4-12-80 15,0-6-274-15</inkml:trace>
  <inkml:trace contextRef="#ctx0" brushRef="#br0" timeOffset="27667.32">8229 8100 815 0,'3'-8'29'0,"-3"5"-13"0,0 3-11 16,0 14-2-16,5 13 3 15,5 17 1-15,1 14-2 16,5 13 2-16,3 11-3 16,3 7-1-16,0 4-3 15,2-4 2-15,-2-5-2 0,-3-7 1 16,-4-7-5-16,-1-10-27 16,-8-12-33-16,-2-11-105 15,3-17-165-15</inkml:trace>
  <inkml:trace contextRef="#ctx0" brushRef="#br0" timeOffset="27997.32">8953 8403 682 0,'7'0'99'15,"-7"6"-90"-15,0 16-15 0,-14 8 17 16,-8 13 12-16,-5 7-12 15,-5 6-10-15,-4 1 2 16,-6-5-4-16,3-8 1 16,2-8 1-16,3-11-2 0,3-14-5 15,11-11 5-15,6-4 4 16,9-17 0-16,5-10-1 16,0 1-8-16,10 1 1 15,10 6 3-15,1 11-1 16,6 8-2-16,2 4 1 15,3 16 2-15,-1 7 2 16,1 6-1-16,0-3 0 0,1 5-1 16,-5-4-55-16,1-6-72 15,0-8-93-15</inkml:trace>
  <inkml:trace contextRef="#ctx0" brushRef="#br0" timeOffset="28237.18">9108 8669 653 0,'0'-16'91'16,"0"3"-43"-16,0 4-30 16,6 9 4-16,8 0-6 0,0 9-14 15,-2 12-1-15,-1 10-3 16,-6 4 0-16,-5 3-5 16,-1-1-5-16,-13-6-11 15,2-6 16-15,0-9 8 0,4-9 6 16,6-3 5-1,2-4-5-15,22 0-6 16,9-13 3-16,13-7-18 0,10-10-33 16,9-13-118-16,-2-12-287 15</inkml:trace>
  <inkml:trace contextRef="#ctx0" brushRef="#br0" timeOffset="28459.4">9552 8130 763 0,'-8'-2'41'16,"1"2"-24"-16,7 11-7 16,0 14 9-16,3 15 0 0,9 14-4 15,2 14 0-15,-1 12-1 16,1 6-7-16,-6 3-7 16,3-5 1-16,-2-7 2 15,2-13-3-15,-6-12-2 16,2-10-4-16,1-15-23 15,-5-7-48-15,4-17-111 0,-3-4-196 16</inkml:trace>
  <inkml:trace contextRef="#ctx0" brushRef="#br0" timeOffset="28722.22">10017 8681 540 0,'-7'0'73'15,"6"0"-11"-15,1 0 17 0,0 0-24 16,8 0-41-1,11 0-19-15,8 0-11 0,5 0-45 16,7-4-92-16,1 1-208 16</inkml:trace>
  <inkml:trace contextRef="#ctx0" brushRef="#br0" timeOffset="28835.16">10339 8695 550 0,'0'0'124'0,"0"0"-98"16,6-7 12-16,7 0-12 15,15 0-23-15,2 0-82 16,7-4-119-16</inkml:trace>
  <inkml:trace contextRef="#ctx0" brushRef="#br0" timeOffset="28950.22">10650 8647 703 0,'-7'0'60'0,"7"-4"-51"16,0-4-5-1,12-5-17-15,10-3-134 0</inkml:trace>
  <inkml:trace contextRef="#ctx0" brushRef="#br0" timeOffset="29293.1">11379 8054 574 0,'0'-4'171'15,"0"0"-143"1,0 0 3-16,2 4-9 0,1 8-1 15,1 11-13-15,1 12-3 16,0 9 6-16,5 17 2 16,-3 15-3-16,0 6-5 15,3 10-2-15,0 1-2 0,1-2-4 16,-1-8-6-16,3-13-19 16,1-11-21-16,4-17-83 15,3-18-51-15</inkml:trace>
  <inkml:trace contextRef="#ctx0" brushRef="#br0" timeOffset="29640.16">12199 8208 755 0,'0'-7'26'0,"0"7"-21"15,-3 3-9 1,-13 21 5-16,-7 10 23 0,-6 11-13 15,-9 10-8-15,-4 4-2 16,0 1-1-16,-6-4 1 16,2-5-4-16,-1-10-5 0,4-9-12 15,4-12 10-15,7-11 6 16,8-9 4-16,12-9 3 16,6-12 2-16,6-6-11 15,8 2-9-15,8 2 9 16,5 5 6-16,6 12 2 0,4 6-3 15,0 15 0-15,3 8 1 16,0 9 2-16,0 4 0 16,-4 1-2-16,1-1-1 15,-3-6-45-15,-1-7-51 16,-6-6-73-16,-1-17-154 16</inkml:trace>
  <inkml:trace contextRef="#ctx0" brushRef="#br0" timeOffset="29833.66">12262 8574 588 0,'4'-7'121'0,"-3"7"-90"16,-1 2-21-16,0 17-7 15,3 10 28-15,-1 5-7 16,0 10-23-16,-1 3 5 16,3-2 1-16,-1 1-4 15,2-5-5-15,1-5 0 0,-3-8-20 16,7-6-61-16,0-14-21 15,2-8-44-15,5-8-271 16</inkml:trace>
  <inkml:trace contextRef="#ctx0" brushRef="#br0" timeOffset="30018.59">12472 8660 319 0,'-14'-4'344'0,"-6"4"-308"0,-3 4-24 16,-1 12 20-16,2 9 17 15,1 1-19-15,9 3-27 16,7 2 15-16,5-5 5 0,19-2-8 16,13-5-5-16,16-3-4 15,13-3-4-15,10-5-6 16,16-6-51-16,8-4-162 16</inkml:trace>
  <inkml:trace contextRef="#ctx0" brushRef="#br0" timeOffset="33885.03">6946 6781 514 0,'0'-23'19'0,"-7"-2"-18"16,-1 1 0-16,-4-1-3 16,-8-2-2-16,-8-2-5 15,-4 0-1-15,-11-5 8 0,-11 3 2 16,-8-1-1-16,-12-3 6 15,-14 3-2-15,-12 0 1 16,-17 7 6-16,-15 0-3 16,-13 4-3-16,-17 7-1 15,-8 5 2-15,-11 6 4 0,-10 3-3 16,-4 6-2-16,-3 14-4 16,4 10 1-16,1 8 0 15,9 8 0-15,15 4-2 16,16 6 2-16,17 2 0 0,23 8 7 15,20 2 5-15,23 2-3 16,23 2-5-16,23 5-5 16,22 1-2-16,15 3 1 15,28-6 1-15,22-4 2 16,18-3 0-16,25-5 0 16,18-8-1-16,15-10 2 15,17-8-3-15,12-7 2 0,12-10-1 16,8-8-2-16,4-6-1 15,4-6-4-15,0-3-4 16,-3-10-6-16,-3-1 12 16,-5-6 4-16,-6-3 0 0,-10-6 0 15,-8-3 0-15,-6-6 1 16,-13-4 3-16,-11-5 5 16,-16-3 2-16,-13-3-2 15,-17-4 1-15,-19-4 0 16,-19 0 3-16,-23-3 2 0,-24 0 7 15,-17-4 0-15,-41-1-10 16,-28 4-12-16,-38 2 0 16,-37 13-2-16,-39 14-1 15,-36 16-32-15,-36 17-57 16,-30 9-118-16</inkml:trace>
  <inkml:trace contextRef="#ctx0" brushRef="#br0" timeOffset="35953.34">7432 6838 656 0,'0'2'51'15,"7"-2"-60"-15,19 0 8 0,15 2 2 16,18-2 2-16,18 0 1 16,14 0-4-16,21-4 1 15,17-6-1-15,20-1 2 16,16-5-2-16,13 0 1 16,14-4-2-16,10 2 1 0,10-5-3 15,2 2 4-15,3-1 1 16,-4-2 3-16,-2 2 0 15,-12-1 3-15,-18 3 0 16,-23-1-1-16,-27 3 2 16,-31 4-2-16,-31 2-1 15,-28 0-4-15,-24 4 4 0,-17 3 10 16,-17-1 10-16,-13 2-22 16,-4 1-4-16,-2 2 1 15,2-2-3-15,7 0-18 16,10-2-37-16,10-5-28 0,7-4-57 15,7-7-217-15</inkml:trace>
  <inkml:trace contextRef="#ctx0" brushRef="#br0" timeOffset="36136.85">10860 6232 354 0,'16'-9'228'16,"-1"6"-189"-16,-3 3 11 0,3 3-6 15,7 13-13-15,0 13-4 16,2 6-10-16,3 14-8 15,-6 6 8-15,-3 11-1 16,-9 5-6-16,-9 3-7 16,-18 5-4-16,-27-2-2 15,-21-2-26-15,-24 0-43 0,-27-8-34 16,-21-7-73-16</inkml:trace>
  <inkml:trace contextRef="#ctx0" brushRef="#br0" timeOffset="38612.41">6773 9139 492 0,'-4'-5'142'0,"4"0"-116"15,0 5-15-15,0 5-13 16,13 10 15-16,0 10 12 16,1 7-3-16,-1 5-12 15,-3 6-6-15,1 3-2 0,-3 2 0 16,-3-2-1-16,-2-1-1 16,1-6 1-16,1-5 0 15,-3-6-1-15,3-4 1 16,-2-7-1-16,4-4-1 15,1-2 1-15,3-2 3 16,4-4-2-16,4 1 1 16,8-5-1-16,9-1 1 0,11 0 1 15,9-3-3-15,10-2 0 16,11-3 1-16,9 1-1 16,6 0 2-16,8 1-2 0,12 3 2 15,3 2-5-15,9-2 4 16,3 1 1-16,7 2-4 15,5 0 4-15,1-1-4 16,4 1 2-16,1 0 2 16,1 0-2-16,4 6 0 0,-1-3 0 15,2 1 0-15,0 1 0 16,0 0 0-16,2 0 1 16,-1 1-2-16,1-2 1 15,-2-1 0-15,0-1 1 16,-3 1-1-16,0-1-1 15,-6-2 1-15,-4 0 0 16,0 0 0-16,-9 0 1 0,2 0-2 16,-5 0 2-16,0 0-2 15,-6 0 2-15,-3-2-1 16,-4 2 0-16,-5 0 0 16,-7-3 0-16,-6 3 0 0,-7-2 1 15,-8 0-2-15,-4-1 2 16,-9 1-1-16,-8-2 1 15,-9 1-1-15,-5-1 1 16,-9 1 2-16,-8-3 0 16,-7 1 2-16,-7-1 3 0,-2-2 6 15,-6-3-3-15,-6-2 6 16,0-4-3-16,-5-3 0 16,-7-5-8-16,-3-6 0 15,-6-4 1-15,0-6 5 16,2-2-5-16,-3-3 3 15,5-1-5-15,5-2-5 16,3 4 0-16,5 0-5 0,4 3-33 16,0 1-90-16,0-2-410 15</inkml:trace>
  <inkml:trace contextRef="#ctx0" brushRef="#br0" timeOffset="44946.15">11740 6260 568 0,'0'0'251'15,"0"0"-242"-15,-4 17-16 16,-3 12 11-16,-3 10 15 16,-5 12-5-16,-3 10-12 0,-2 3 0 15,0 4 0-15,1-3 0 16,1-4-2-16,2-9 0 16,3-9-8-16,2-11-9 15,6-13-10-15,2-9-14 16,3-10-37-16,0-18-10 15,0-14-131-15</inkml:trace>
  <inkml:trace contextRef="#ctx0" brushRef="#br0" timeOffset="45145.99">11624 6395 491 0,'3'-36'106'0,"1"7"-27"16,2 11 0-16,5 9-33 0,9 9-22 15,4 4-18-15,6 17-2 16,4 10 6-16,5 10 3 15,1 9-6-15,-4 2-3 16,-3-1-3-16,-3 3 0 16,-6-7-1-16,-3-4-1 15,-7-2-8-15,-1-12-25 0,-6-6-29 16,-7-10-76-16,0-12-100 16</inkml:trace>
  <inkml:trace contextRef="#ctx0" brushRef="#br0" timeOffset="45313.55">11561 6654 660 0,'0'-8'56'0,"8"-3"-46"16,25 0 3-16,16-1 5 16,17-1 2-16,12-4-15 0,7 2-4 15,0 4-1-15,-5-5-69 16,-6-3-130-16</inkml:trace>
  <inkml:trace contextRef="#ctx0" brushRef="#br0" timeOffset="45750.46">12382 6606 586 0,'-17'1'76'0,"6"-1"-65"15,7 0 55-15,9 0-9 16,22 0-39-16,9-4-1 16,13-3 2-16,16-1 5 15,4-2-14-15,9-1-3 0,2 3-1 16,2 1-1-16,-5-3-5 15,-5 3 1-15,-9 0-2 16,-11 0-13-16,-13 0-27 16,-10-4-31-16,-13-2-52 15,-10-2 5-15,-6-3-97 16</inkml:trace>
  <inkml:trace contextRef="#ctx0" brushRef="#br0" timeOffset="45914.35">13127 6378 264 0,'-10'-14'256'15,"3"7"-158"-15,5 3-7 16,2 4-18-16,13 3-61 15,10 11-7-15,6 4 7 0,3 6-7 16,2 8 0-16,-5 4-1 16,-11 5-1-16,-16 3-1 15,-10 3-3-15,-24-2-12 16,-14-8-49-16,-12-3-42 16,-3-15 28-16,-2-8-24 0,7-11-275 15</inkml:trace>
  <inkml:trace contextRef="#ctx0" brushRef="#br0" timeOffset="46446.48">13977 6302 673 0,'4'-7'109'0,"-4"3"-99"16,0 4 5-16,-2 16-8 16,-10 12-5-16,-8 15 2 15,-7 7-4-15,-7 10 1 0,-7-1-1 16,-3-3-1-16,0-6-1 16,0-13-14-16,1-12-5 15,4-12 20-15,7-13 4 16,10-4 3-16,8-17 10 15,9-6-3-15,7-5 0 0,20 3-9 16,9 2-4-16,12 4 2 16,7 10 1-16,4 7 1 15,0 6 2-15,1 1 0 16,-1 14-3-16,-7 7-1 16,-4 4-2-16,-9 4 0 0,-3 2-11 15,-8-1-35-15,-3-6-70 16,-4-7-27-16,-5-10-183 15</inkml:trace>
  <inkml:trace contextRef="#ctx0" brushRef="#br0" timeOffset="46584.13">14218 6653 645 0,'2'-3'102'0,"-2"3"-41"16,3 3-23-16,-1 12-26 15,5 11 3-15,-2 8-7 16,5 6-6-16,0 7-2 0,5-2-12 15,-1-8-57-15,4-13-139 16</inkml:trace>
  <inkml:trace contextRef="#ctx0" brushRef="#br0" timeOffset="46953.9">14588 6023 745 0,'0'-12'47'0,"0"5"-28"16,0 7 28-16,5 11-30 16,2 17-17-16,5 15 4 15,-4 17 2-15,6 19-6 16,-2 10 3-16,-2 7-2 0,0 4-1 16,0-1 2-16,-1-5-2 15,-2-9-5-15,-2-17-18 16,1-14-17-16,-2-17-19 15,3-26-67-15,1-16-64 16</inkml:trace>
  <inkml:trace contextRef="#ctx0" brushRef="#br0" timeOffset="47282.58">15229 6275 510 0,'12'0'249'16,"-10"0"-229"-16,-4 20-22 15,-12 6 26-15,-9 12-15 16,-6 6-5-16,-1 6-1 16,-8-1-2-16,-2-2-1 15,1-7 0-15,-2-11-1 16,3-8-7-16,3-14 4 0,6-7 6 16,10-7 4-16,8-15-3 15,9-6-2-15,2-2-2 16,12-1 2-16,7 9 1 15,9 4-2-15,5 10 1 16,3 8-1-16,2 4 2 16,-1 14-2-16,-1 7-1 0,-4 4 1 15,-4 0-1-15,-3 4-8 16,-3-1-43-16,-5-3-47 16,1-9-23-16,-2-7-234 0</inkml:trace>
  <inkml:trace contextRef="#ctx0" brushRef="#br0" timeOffset="47524.15">15394 6559 505 0,'5'-10'212'0,"2"3"-174"0,5 5-4 16,0 2-18-16,4 12 4 16,-3 7-10-16,-5 7-8 15,-1 5-2-15,-7 1 0 16,0 0-2-16,-10-3-1 15,-1-6-1-15,1-5 3 16,0-9 3-16,9-4 1 16,1-3 11-16,7-2 6 0,18-6-9 15,12-4-9-15,16-8-13 16,4-5-44-16,6-6-105 16,-2-9-231-16</inkml:trace>
  <inkml:trace contextRef="#ctx0" brushRef="#br0" timeOffset="47888.08">15669 6000 639 0,'3'-9'83'15,"1"7"-38"-15,3 2-9 16,1 18-27-16,2 14 2 16,1 13 10-16,2 16-2 0,-1 12-3 15,-2 11-9-15,0 5-4 16,-3 0-1-16,2-2-2 15,-4-8 0-15,-1-11 0 16,0-14-2-16,-2-14-1 0,-1-10-10 16,1-14-14-1,0-12-10-15,0-6-54 0,-1-21-21 16,4-9-252-16</inkml:trace>
  <inkml:trace contextRef="#ctx0" brushRef="#br0" timeOffset="48131.53">15959 6557 605 0,'0'0'62'16,"2"-4"-63"-16,15-2 8 16,5 3-2-16,6-1-6 0,6 2-63 15,2-4-86-15,2 4-280 16</inkml:trace>
  <inkml:trace contextRef="#ctx0" brushRef="#br0" timeOffset="48265.31">16297 6559 588 0,'0'0'42'0,"8"0"-4"16,4-3-6-16,12 0-24 15,3-1-18-15,8 1-64 16,3-1-55-16,3 0-287 0</inkml:trace>
  <inkml:trace contextRef="#ctx0" brushRef="#br0" timeOffset="48387.43">16655 6559 513 0,'-4'0'191'0,"-1"0"-157"0,5 0 34 16,0 0-34-16,5 0-19 15,6-3-28-15,7-4-58 16,3-2-120-16</inkml:trace>
  <inkml:trace contextRef="#ctx0" brushRef="#br0" timeOffset="48756.85">17130 6125 641 0,'0'-5'74'16,"0"5"-54"-16,2 0 9 16,2 14-20-16,3 11 19 15,-2 9-16-15,4 12 9 0,1 13-6 16,0 9-3-1,1 5-9-15,-2 2 2 0,2 1-6 16,-2-6 1-16,2-9-10 16,1-11-16-16,2-11-13 15,-1-14-72-15,3-20-41 0,2-7-268 16</inkml:trace>
  <inkml:trace contextRef="#ctx0" brushRef="#br0" timeOffset="49114.74">17807 6238 679 0,'6'-3'33'0,"-6"3"-27"16,0 15 2-16,-6 12 25 16,-10 6-5-16,-4 9-23 0,-7 6-3 15,-7 2-2-15,-1-4 1 16,-5-3-1-1,-2-8-10-15,1-6-11 0,2-14 4 16,7-7 12-16,3-8 6 16,7-5 5-16,10-17 8 15,9-5 0-15,3-1-8 0,8-2-2 16,11 5-2-16,5 7 2 16,7 9-2-16,3 9-1 15,2 5-4-15,5 16 2 16,-2 3 1-16,2 4 0 0,-2 3-2 15,-7 1-5-15,-3-1-32 16,-2-5-29-16,-4-5-33 16,-5-8-44-16,-1-8-114 15</inkml:trace>
  <inkml:trace contextRef="#ctx0" brushRef="#br0" timeOffset="49306.41">17976 6542 493 0,'6'-17'93'0,"-5"2"-28"15,1 11 39-15,0 1-55 16,0 3-25-16,-1 7-22 16,1 11-1-16,2 6 2 0,0 4-1 15,1 6 1-15,0 1-2 16,1 5-3-16,-3-5-1 16,1-1-15-16,2-4-34 15,-1-10-48-15,-2-6-20 16,3-12-185-16</inkml:trace>
  <inkml:trace contextRef="#ctx0" brushRef="#br0" timeOffset="49534.15">18209 6506 649 0,'-5'-4'68'16,"-11"4"-47"-16,-7 0-2 0,-4 10-1 15,-4 10 4-15,2 4-11 16,4 2-5-16,9 1-2 16,11-1 0-16,5 1 3 0,9 0 2 15,16-6-4-15,11 2-2 16,7-2-2-16,7-4-12 16,6-5-66-16,5-6-235 15</inkml:trace>
</inkml:ink>
</file>

<file path=ppt/ink/ink20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1T08:32:36.6590000"/>
    </inkml:context>
    <inkml:context xml:id="ctx1">
      <inkml:inkSource xml:id="inkSrc3">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1T08:32:48.6030000"/>
    </inkml:context>
    <inkml:brush xml:id="br0">
      <inkml:brushProperty name="width" value="0.05292" units="cm"/>
      <inkml:brushProperty name="height" value="0.05292" units="cm"/>
      <inkml:brushProperty name="color" value="#FF0000"/>
    </inkml:brush>
  </inkml:definitions>
  <inkml:trace contextRef="#ctx0" brushRef="#br0">22889 4037 482 0,'0'-10'49'15,"0"5"-9"-15,-7-3 10 0,0 1-5 16,-2-1-21-16,-2-1-14 16,-3-2-4-1,-4-1 1-15,-3-3 2 0,-5 1 3 16,-2-2-1-16,-6-1-4 16,-5-1-3-16,0-2 1 15,-6 3 1-15,-3 2 2 0,-5-2-3 16,0 4 1-16,-1 0-2 15,-4 1 1-15,3 2-2 16,0 2 1-16,1 2-3 16,-4-1 0-16,0 3 0 15,1-1-2-15,-3 3 2 0,3 1-1 16,-4 1 1-16,3 0-1 16,2 0 0-16,0 0-1 15,0 0 1-15,-2 1 2 16,2 4-2-16,-1 1 0 15,-3-2 2-15,6 1-2 0,-4 0 2 16,2 2-2-16,2-1 2 16,6 3-1-1,-1-2 0-15,3 4 0 0,2-1-1 16,2 1 0-16,0 2 1 16,2 3-1-16,1-1 1 15,3 2 0-15,1 3-1 0,0-3 1 16,2 3-1-16,3 0 0 15,-1-3 0-15,5 3-1 16,-2-1 2-16,2 0 0 16,-1 0-2-16,2 0 2 0,1 2-1 15,0 1 0-15,-3 5 0 16,0 0 0-16,-2 0-2 16,0 1 4-16,0 2-2 15,-3-1 0-15,3-1 0 16,1 3 0-16,-3-3 1 15,4 1 0-15,0 1-1 0,4-1 2 16,0 1-2-16,3 2 1 16,2-2 1-16,0 4-1 15,6 2 3-15,-3 0-2 16,6 2 2-16,0-5-3 16,3 3 1-16,1 0-1 0,0-3-1 15,3 2 1-15,2 0 0 16,0-1 0-16,0 1 1 15,7-2-4-15,6 1-5 16,3-2 5-16,6-1 2 16,3-3 1-16,4 1 1 0,5 2-3 15,1-6 3-15,3 2 0 16,3 0-2-16,3-4 1 16,2 0 0-16,4 0-1 15,3 0 0-15,0-1 2 16,5-1-3-16,-1 2 2 0,2-2 1 15,1 3-6-15,-1-3 1 16,2-1-3-16,0-4 1 16,0 0 11-16,-1-5-6 15,1-4-1-15,2 0 0 16,1-4 1-16,2-1 0 16,1 0 1-16,1-2-2 0,1 0-1 15,-5 2 4-15,3-2-3 16,-5 4 3-16,3-3-2 15,-1 1 1-15,1 0-2 16,0 0 0-16,2-1 1 0,-4-1-2 16,1 0-13-16,-3 0-6 15,-3 0 0-15,-5 0 6 16,-2-5 5-16,-1-4 7 16,0-2-2-16,-3 1 2 15,-1-5 3-15,-2-1 1 16,-3-1 0-16,-4-1 4 0,1 0 8 15,-6-2-1-15,3 2-1 16,-4 0-2-16,1-1-7 16,0-1-1-16,2-1 2 15,-1 1-1-15,-1-5 3 16,2 2 1-16,-4-4 2 0,-3 0-14 16,2 1 9-16,-8-2 6 15,1 0-4-15,-4 0 0 16,-4-2-1-16,-1-2-4 15,-2-3 2-15,-1 2 1 16,0-3-3-16,0 0 1 16,-1 3 0-16,1-3 1 0,-2 2-2 15,-1 2 0-15,2-4-3 16,-1 1 2-16,-3-4 1 16,-1-5-1-16,-4-4 1 15,0-2-1-15,-9-3-1 0,-11-2 2 16,-7-3-3-16,-4 1 1 15,-8 6 5-15,2 1 1 16,-2 5-9-16,2 6-9 16,1 6-26-16,-3 4-58 15,0 0-120-15</inkml:trace>
  <inkml:trace contextRef="#ctx0" brushRef="#br0" timeOffset="10979.11">18429 5763 474 0,'-9'-2'38'15,"3"2"-10"-15,6 0-3 16,0 4-12-16,6 4-1 0,10 1 0 16,10 1 14-16,6-3-1 15,4-2-4-15,6 2-2 16,5-3-6-16,0-1-8 16,-4-1-2-16,-2 1-2 15,-2-1-1-15,-5 0 0 16,-6 0 2-16,-3 0-2 0,-10 1 1 15,-5 1 1-15,-5-1 1 16,-5 5 3-16,0 0 3 16,0 7-2-16,-5-1-1 15,-4 7-2-15,2 3 3 16,-2 0-4-16,2 7 2 0,2 1-1 16,1 2 0-16,1 3 0 15,3 2-2-15,0-1-1 16,0 3 0-16,0-2-1 15,0 4 0-15,5-2 1 16,0 2 0-16,-1 2-1 0,-4 1-1 16,0-1 3-16,0 2-2 15,0-4 0-15,0 2 0 16,-6 1 0-16,1-3 1 16,1 2-1-16,0-2 0 15,3-1 0-15,-1 1 0 0,2 0 2 16,0 1-2-16,-4-1-2 15,3 4 4-15,-1-1-2 16,-2 2 0-16,1-1 0 16,-1 3 0-16,0 0 0 15,0-2 0-15,3 2 0 16,-3-4-2-16,4 0 4 0,0 3-2 16,0-3 0-16,0-3 1 15,0 3-2-15,0-1 2 16,0 1-2-16,0 1 2 15,2 2-1-15,0 2 0 16,3 3 0-16,-2 1 0 0,-2-2 0 16,3 2 1-16,-1 2-1 15,3 0-2-15,-5 2 4 16,5-2-3-16,-5 2 3 16,3 2-2-16,-3-1-1 15,-1 1 2-15,5-2-1 0,-2 3 2 16,1-1-3-16,1-4 1 15,0 4 1-15,2-4 1 16,-1 0-1-16,0 0-1 16,-3-3 1-16,1-3 0 15,-3-1 0-15,3-7-1 16,-4-4 1-16,0-3 2 0,0-6-2 16,-4-3 1-16,-4-4 0 15,-7-3 0-15,-4-2-1 16,-10-6 1-16,-13-2-2 15,-19-2-11-15,-19-5-51 0,-29-3-82 16,-21-5-248-16</inkml:trace>
  <inkml:trace contextRef="#ctx0" brushRef="#br0" timeOffset="11885.51">4151 9275 303 0,'-7'-4'62'0,"4"-1"29"15,-2 3-22-15,4 1-20 0,1-2-10 16,0 0-12-16,9 2-11 16,7-1 4-16,4 0 13 15,5-2-3-15,6 2-13 16,5-1-8-16,-1-2 0 0,8-1-5 16,1-1 0-16,-1-2-5 15,0-1 2-15,0-2 1 16,-4-1-2-16,-3 0 0 15,-7-1 0-15,-2 3 0 16,-5 0-6-16,-10 3-5 16,-4 4-14-16,-8 2-23 15,-5 2-33-15,-14 0-101 0,-8 0-225 16</inkml:trace>
  <inkml:trace contextRef="#ctx1" brushRef="#br0">8844 0 0</inkml:trace>
  <inkml:trace contextRef="#ctx0" brushRef="#br0" timeOffset="12100.32">4175 9313 515 0,'-2'0'54'16,"2"0"-25"-16,21 0 7 15,6-6 26-15,11-5-16 0,4-1-18 16,5-3-12 0,4 0-1-16,-5 1-3 0,1 1-2 15,-7 2-5-15,-3 1-2 16,-10 0-3-16,-5 3 1 15,-5 2-2-15,-7 2-14 16,-6-1-46-16,-4-4-129 16</inkml:trace>
  <inkml:trace contextRef="#ctx1" brushRef="#br0" timeOffset="7375.11">8524 50 0</inkml:trace>
  <inkml:trace contextRef="#ctx0" brushRef="#br0" timeOffset="20717.07">4827 10661 612 0,'-4'-11'67'16,"-1"4"-20"-16,2 1-9 15,3 3 11-15,0 1-18 16,0 2-19-16,0 5-8 16,5 10-3-16,3 8 3 15,1 7 4-15,4 8-3 0,-1 8-3 16,-1 2 0-16,0 1-3 16,1 1 2-16,-1-6-1 15,0-5 2-15,-2-5-3 16,-2-6-14-16,1-6-26 15,-1-7-33-15,-2-10-36 16,-3-5-102-16</inkml:trace>
  <inkml:trace contextRef="#ctx0" brushRef="#br0" timeOffset="21093.66">4835 10780 653 0,'-10'-19'43'0,"6"-3"3"15,4 5-9-15,18-1-2 16,12 3-18-16,3 5-14 16,5 5 2-16,-2 5-4 15,-2 5-4-15,-9 15 1 0,-9 5-2 16,-11 6-12-16,-5 3-7 16,-7 1-5-16,-13-2-13 15,1-4 26-15,-1-3 14 16,4-8 4-16,6-4-2 15,10 0 0-15,0-3-1 0,12 2-2 16,10 1 0 0,4 4 5-16,8 2-1 0,0 3 0 15,-1 1 0-15,-9 3 4 16,-5-5-3-16,-11-1 0 16,-8-4-3-16,-8-4 5 0,-14-3 14 15,-3-3 3-15,-4-4-13 16,3-3-8-16,2 0-4 15,9 0-52-15,10-8-67 16,5-9-202-16</inkml:trace>
  <inkml:trace contextRef="#ctx0" brushRef="#br0" timeOffset="21302.35">5387 11014 557 0,'10'-2'81'15,"1"1"-52"-15,12-7-17 16,10 3 18 0,10 0 7-16,13-1-29 0,10-1-8 15,6-4 5-15,4 0-7 16,-1-3 4-16,-6-1-2 16,-6-3-29-16,-9-6-53 0,-14 1-32 15,-17-4-152-15</inkml:trace>
  <inkml:trace contextRef="#ctx0" brushRef="#br0" timeOffset="21501.66">6010 10743 508 0,'-9'0'84'0,"9"0"-57"0,2 7-18 15,14 5 34-15,10 6 10 16,7 6-30-16,3 2-10 16,0 2 9-16,-4 5-6 15,-6 5-7-15,-12-5-6 16,-13 1-2-16,-2-4 0 15,-23-3-2-15,-7-7-1 0,-4-2-13 16,-3-11-19-16,8-4-41 16,11-3-16-16,14-5-26 15,7-16-62-15</inkml:trace>
  <inkml:trace contextRef="#ctx0" brushRef="#br0" timeOffset="21834.62">6688 10672 601 0,'33'-18'52'0,"-15"10"-3"16,-9 4-7-16,-8 4 15 0,-1 7-37 16,-8 12-15-16,-11 9 5 15,-5 2-1-15,-11 10-6 16,-3 1-2-16,-8 2-2 16,3-4 1-16,2-5-1 15,5-8-9-15,9-7-4 16,8-11 11-16,12-8 4 0,7 0 3 15,2-15-1 1,20-5-2-16,3-2-3 0,8 3 3 16,2 1 2-16,-1 9-1 15,-1 5 3-15,-1 4 6 16,-7 4-2-16,1 10-2 0,-6 7-3 16,2 3 0-16,2 5-3 15,-2 1-1-15,-1-2 0 16,2-1-11-16,1-5-44 15,-1-10-70-15,2-11-118 16</inkml:trace>
  <inkml:trace contextRef="#ctx0" brushRef="#br0" timeOffset="22006.6">7098 10908 690 0,'0'-4'105'15,"0"2"-45"-15,0 2-26 0,0 6-19 16,0 15-7-16,-1 5-2 15,-4 12 1 1,3 5-1-16,-1 10-4 0,-2 2-2 16,-4 4-4-16,-4-2-36 15,-3-5-69-15,-6-5-132 16</inkml:trace>
  <inkml:trace contextRef="#ctx0" brushRef="#br0" timeOffset="22535.95">4859 11885 535 0,'0'-19'95'16,"0"4"-12"-16,-4 2-25 16,3 4 5-16,1 4-26 15,0 5-17-15,0 4-17 0,1 14-9 16,10 8 2-16,-1 13 11 15,5 10-5-15,1 7 2 16,0 1-3-16,3 0-1 16,-2-5-1-16,-2-9-8 15,-1-9-14-15,-4-11-15 0,-2-8-29 16,-6-12-40-16,-2-3-26 16,-5-18-112-16</inkml:trace>
  <inkml:trace contextRef="#ctx1" brushRef="#br0">8566 2808 0</inkml:trace>
  <inkml:trace contextRef="#ctx1" brushRef="#br0" timeOffset="10652.58">8566 6044 0</inkml:trace>
  <inkml:trace contextRef="#ctx0" brushRef="#br0" timeOffset="22889.85">4808 11993 429 0,'-14'-35'151'0,"9"-3"-73"16,5 4-20-16,11 4-4 15,14 6-27-15,9 0-12 16,3 10-19-16,1 8 15 16,0 6-2-16,-10 9-8 0,-10 13-1 15,-9 10-4-15,-9 5 1 16,-10 3 1-1,-10 2 5-15,-5-4-3 0,0-5 2 16,3-6 0-16,8-7-2 16,8-6 2-16,6-5-2 0,8-2-4 15,16-2-3-15,10 1 9 16,7 6 1-16,3-1-3 16,-2 5 0-16,-3 2 0 15,-10 5 0-15,-12 0 0 16,-12 2-2-16,-7 2 8 15,-20-4-4-15,-10-5 0 0,-10-2-2 16,-1-3 1-16,-4-8-1 16,6-3 1-16,11-2-1 15,12-9-7-15,14-13-81 16,8-6-88-16</inkml:trace>
  <inkml:trace contextRef="#ctx0" brushRef="#br0" timeOffset="23452.56">5394 11997 610 0,'-6'0'48'16,"1"0"-26"-16,5 0 7 0,16 0-5 15,11 0 14-15,7 0-16 16,13 0-13-16,9 0 6 15,8-6-5-15,3 1-4 16,2-2-2-16,1-2-3 16,-6 3 1-16,-3-4-4 0,-13-3-5 15,-7 5-21-15,-14-5-26 16,-10-1-50-16,-16-1-8 16,-1-2-72-16,-20 1-26 15,-7-4 145-15,1 3 240 0,3 4 45 16,4-1-74-16,5 6-57 15,9 4-29-15,5 0-20 16,0 4-19-16,12 1-24 16,10 10 6-16,5 7 4 15,4 3-2-15,-3 8 1 0,-5 4-5 16,-6 9 0-16,-12 4 0 16,-5 0-1-16,-17 1-5 15,-9-3-21-15,-9-8-27 16,-2-9-28-16,-1-13-32 15,4-13-200-15</inkml:trace>
  <inkml:trace contextRef="#ctx0" brushRef="#br0" timeOffset="23936.52">6827 11717 332 0,'2'0'314'15,"-2"0"-285"-15,0 9-35 16,-9 9 4-16,-8 7 31 0,-8 5-15 16,-5 6-11-16,-6 3-2 15,-3-2 0-15,-2-4 0 16,2-1-1-16,7-10-1 16,5-5-2-16,8-10 6 0,6-7-1 15,7-6 2-15,6-12 5 16,0-2-6-16,11-5-2 15,7 0 3-15,7 3 0 16,4 4-2-16,4 8-2 16,-1 4 2-16,2 6 1 15,-4 0 1-15,-1 11 2 0,-4 7-16 16,-4 3 11-16,-1 6-3 16,-6 3 4-16,3 2-3 15,-3-3-55-15,-1-5-36 16,-1-9-83-16</inkml:trace>
  <inkml:trace contextRef="#ctx0" brushRef="#br0" timeOffset="24216.23">7001 11944 660 0,'0'-3'42'15,"0"0"-11"-15,4 3-10 16,6 0-16-16,1 9-4 15,0 9 1-15,-2 2-4 16,-2 5 1-16,-7 0 11 16,0 4-19-16,-5-5 5 15,-4-1 5-15,-1-7 1 0,7-2-1 16,1-3 7-16,2-8-3 16,17-1 32-16,12-2 3 15,10 0-17-15,7-9-15 16,6-1-7-16,1-3-1 15,-5 3-33-15,-13-3-72 0,-20 2-143 16</inkml:trace>
  <inkml:trace contextRef="#ctx0" brushRef="#br0" timeOffset="24554.25">5990 12529 614 0,'-3'-6'83'16,"-2"0"-36"-16,5 3-19 15,0 3-1-15,0 0-10 16,7 0-20-16,3 11 2 0,6 3-21 16,0 2-54-16,-2 2-61 15,3 0-178-15</inkml:trace>
  <inkml:trace contextRef="#ctx0" brushRef="#br0" timeOffset="24687.48">6072 12808 552 0,'-3'6'51'16,"-1"-4"-11"-16,4 1 0 16,0 1-22-16,0 1-17 15,9 2-27-15,4 1-44 16,1-1-107-16</inkml:trace>
  <inkml:trace contextRef="#ctx0" brushRef="#br0" timeOffset="24805.97">6126 13047 536 0,'-10'4'71'0,"2"-4"-30"16,5 0-20-16,3 0-19 15,0-7-67-15,0-2-298 16</inkml:trace>
  <inkml:trace contextRef="#ctx0" brushRef="#br0" timeOffset="25171.49">5190 13709 536 0,'0'-19'103'0,"0"4"-24"15,0 6-38-15,0 6 4 16,0 3-9-16,0 3-27 15,6 14-10-15,1 9-1 16,4 12 5-16,2 6-1 0,-1 8 1 16,0 3-4-16,-2 0 3 15,2-5-2-15,-2-5-16 16,-1-9-19-16,-1-11-12 16,4-13-24-16,-4-10-26 0,-1-4-146 15</inkml:trace>
  <inkml:trace contextRef="#ctx0" brushRef="#br0" timeOffset="25520.42">5218 13750 415 0,'-9'-27'207'0,"7"2"-160"16,2 0-18-16,15 6-4 16,9 1 9-16,7 9-19 15,-1 5-7-15,-1 4-4 16,-2 11-4-16,-7 13-2 15,-9 6 1-15,-8 2-11 0,-3 6-11 16,-3-6 7-16,-8-2 15 16,1-3 1-16,-2-8 3 15,7-5 1-15,2-3 3 16,3-2-1-16,5 0-1 16,15 2-4-16,1 1 5 0,4 3-2 15,-1 1-1 1,-6 3-3-16,-7 1 0 0,-11 3-4 15,0-3 1-15,-17-2 4 16,-4-1 1-16,-6-4 2 16,5-3-3-16,3-4-2 0,8-6-18 15,9 0-39-15,5-16-45 16,19-9-213-16</inkml:trace>
  <inkml:trace contextRef="#ctx0" brushRef="#br0" timeOffset="25904.82">5716 13884 669 0,'1'2'63'0,"6"-2"-54"15,10 2 9-15,9-2 17 16,12 0 2-16,10 0-22 16,15 0-7-16,8-8 0 0,6-2-5 15,-2-1 0-15,-3-3-3 16,-4-1-1-16,-7 0-16 15,-8 0-29-15,-18-5-22 16,-9-5-30-16,-16-1 4 16,-10-3-42-16,-2-1 17 0,-14 3 139 15,-3 6 95-15,4 5-4 16,3 5-21-16,3 4-8 16,9 7-25-16,2 0-43 15,13 9-9-15,9 5 15 16,6 8-2-16,3 4-3 15,-1 6-5-15,-7 0-2 0,-7 4-4 16,-12-2-1-16,-6 2-4 16,-22 0 1-16,-9-6-2 15,-8-3-12-15,-6-6-7 16,-3-7-20-16,1-8-87 16,7-6-178-16</inkml:trace>
  <inkml:trace contextRef="#ctx0" brushRef="#br0" timeOffset="26372.78">7155 13484 191 0,'11'-10'427'16,"5"7"-385"-16,1 3-15 15,-5 0 24-15,1 9-18 16,-10 15-4-16,-3 1-18 0,-5 9-4 16,-15 5-5-1,-9 2 4-15,-5 2-6 0,-5 0 2 16,-6-7-4-16,2-6-1 15,5-9-3-15,3-7 2 16,13-12 8-16,2-2-3 0,9-10 3 16,11-10-7-16,0-3-12 15,13-3 3-15,8 6 2 16,10 2 8-16,-1 6-2 16,6 9 3-16,2 3-1 15,-1 8 3-15,0 7 0 0,-3 9 0 16,-2 4 0-16,-1 4-1 15,-4 1 1-15,-6-1-2 16,0-2-17-16,-2-7-51 16,-4-5-15-16,0-13-27 15,-2-5-66-15</inkml:trace>
  <inkml:trace contextRef="#ctx0" brushRef="#br0" timeOffset="26566.07">7455 13738 257 0,'2'-20'264'0,"0"10"-174"15,-2 5-34-15,3 5-3 16,0 0-21-16,2 15-27 0,0 5 5 16,4 7-7-16,-2 8 14 15,1 3-9-15,-1 3-6 16,-2 0-1-16,0-4 1 16,-1-1-17-16,1-8-22 0,1-8-34 15,1-9-12-15,3-11-74 16,4 0-174-16</inkml:trace>
  <inkml:trace contextRef="#ctx0" brushRef="#br0" timeOffset="26814.94">7682 13788 299 0,'0'-13'279'16,"-13"6"-240"-16,-3 5-7 0,-4 2-6 15,0 0-15-15,1 9-1 16,-1 4-7-16,1 4-1 15,9 0-1-15,1 2 0 0,6 1 1 16,3 1 3-16,5-3 12 16,9 2 16-16,6-3-13 15,4 1 3-15,4-1-10 16,3 0-1-16,-2-3-2 16,1 3-6-16,-4-1 0 15,0 0-4-15,-4 1-25 0,-6-4-82 16,0-4-183-16</inkml:trace>
  <inkml:trace contextRef="#ctx0" brushRef="#br0" timeOffset="29711.28">7913 10463 653 0,'-22'-21'16'0,"15"-3"3"15,9 3 0-15,25 3 0 16,14 2-15-16,13 8-3 0,13 8-1 16,7 0 0-16,-1 20 0 15,-5 22 2-15,-9 19-3 16,-18 18 2-16,-24 21-1 16,-17 18-1-16,-22 9 4 15,-22 5 1-15,-16 3-1 0,-6-5 1 16,1-7 11-16,8-6 7 15,11-12-1-15,22-13-10 16,18-12-3-16,14-10-3 16,29-13-3-16,21-10-7 15,17-4 3-15,13-6 4 0,4 3-1 16,-6 2-5-16,-8 6 2 16,-25 11-11-16,-21 12 0 15,-30 11 8-15,-11 13 3 16,-27 7 7-16,-11 6-4 15,-1 8 10-15,3 1 11 16,13 2-7-16,16-5-9 0,18-3 12 16,19-9-11-16,24-7 0 15,16-12-8-15,7-9 0 16,2-7 1-16,-4-12 0 16,-13-7-10-16,-21-7-5 15,-22-7-8-15,-22-5 1 0,-27-10-26 16,-22-10-24-16,-17-9 0 15,-9-11-12-15,-6-23-128 16</inkml:trace>
  <inkml:trace contextRef="#ctx0" brushRef="#br0" timeOffset="30459.51">8931 11964 530 0,'15'0'25'0,"4"0"-18"15,7 0 20-15,8-4 25 16,5-7-13-16,6-2-22 16,8-5-3-16,8-3 5 15,-2-8-5-15,4-3-3 0,1-7-12 16,-1-7 3-16,-2-6 1 16,-3-6-2-16,-3-7 4 15,-8-6-3-15,-6-6 1 16,-7-3-1-16,-11-4-1 15,-4-5-1-15,-9-3 0 0,-5 0 1 16,-1 3-1 0,-4 1 3-16,0 4 0 0,0 8 9 15,-4 8 7-15,1 10-5 16,-2 2-6-16,0 9-2 16,3 8-4-16,-2 6 0 0,2 8-1 15,2 3-1-15,-2 9 0 16,2 5 0-16,0 4-1 15,-2 4-5-15,0 0-5 16,-5 12 3-16,-1 5 3 16,-5 8-1-16,-5 1-3 0,-5 9 1 15,1-6 1-15,-5 6 6 16,-1-5 2-16,1-3 0 16,0-8 0-16,5-3 0 15,4-5 1-15,4-7 2 16,7-4 7-16,3-6 7 0,4-13-1 15,4-5-11-15,10-4-6 16,6-6 4-16,9 2-1 16,6 1-1-16,3 5-1 15,1 5 6-15,5 4-1 16,-3 8-2-16,-6 9 0 16,4 0 2-16,-2 16-3 0,-1 15-2 15,-2 15-2-15,2 16 3 16,-2 17-5-16,-4 16-21 15,4 10-101-15,1 5-521 16</inkml:trace>
  <inkml:trace contextRef="#ctx0" brushRef="#br0" timeOffset="36546.9">6807 6547 125 0,'0'-26'189'0,"0"-3"-188"15,-5 1 4-15,-4 2 31 16,-4-2 16-16,-5 2 2 0,0-1-12 16,-5 0 5-16,-2 3-11 15,-4 0-12-15,-3-1-7 16,-6 2-6-16,-7 4-6 16,-4-7-3-16,-2 3 1 15,-8 2-2-15,-6-3 0 16,-2 1-1-16,-1 0 2 15,-7 3-1-15,2-1 0 0,-2 2 2 16,-6 2-1-16,4 3 0 16,-4 1-1-16,-1 3 0 15,-1 1-1-15,-5 3 1 16,2 5-1-16,-1 1 1 0,-1 0 1 16,-7 1-1-16,2 8-1 15,-2 9 1-15,0 0-8 16,-2 6 20-16,-2 2-10 15,1 6-1-15,1 4-2 0,4 1 0 16,1 5 1-16,4 0 4 16,3 3 3-16,9 3-1 15,5 6-2-15,5-1-1 16,6 2-2-16,4 4-1 16,10-4-1-16,2 5-1 15,9-2 1-15,6 4 0 16,5 1 0-16,9-1-1 0,6-3 0 15,9-2 0-15,0-5-1 16,16-6 1-16,7-1 2 16,11-7-1-16,4-1 2 15,7-1-2-15,7-1 0 0,3-1 0 16,5-2 0-16,3 0 1 16,9-1-2-16,0-1 1 15,9-3 1-15,4 0-1 16,5-4-3-16,0-5 1 0,5 0 1 15,0-6 2 1,6 1-1-16,-4-6 0 0,5-2 0 16,0-2 0-16,1 0-1 15,-1-3 2-15,-1 0 0 16,3 0-2-16,0 0 2 16,-2-4-1-16,5-3 0 15,-7 0 0-15,2-3 0 16,-4 0 0-16,-5-1-3 0,-1-3 0 15,-10 0 2-15,2-4 1 16,-4 0-1-16,-5-4 1 16,-4-1 2-16,-6-5-3 0,-8-1 4 15,-4-5-1-15,-4 0 0 16,-10-6 2-16,-5-4-2 16,-7-2 0-16,-8-2-1 15,-4-5-2-15,-8-3-3 16,-5 1 1-16,-2-6 5 15,0-1-2-15,-11-3 9 0,-7 1 1 16,-3-4-3-16,-8-1 6 16,-9-2-5-16,-8-1 0 15,-10 3-3-15,-11-2-4 16,-16 6-5-16,-12 5-17 0,-17 4-32 16,-18 8-41-1,-15 2-289-15</inkml:trace>
  <inkml:trace contextRef="#ctx0" brushRef="#br0" timeOffset="39453.78">7200 6416 546 0,'-7'-6'37'0,"2"-2"5"16,1 1 11-16,4 0-14 16,0-1-10-16,0 3-16 15,2 1-2-15,5 3 0 16,2 1-3-16,5 0-2 16,1 3-3-16,5 9 0 0,-3 3-1 15,4 3 1-15,2-1-2 16,-2 4 1-16,-4-9 0 15,2 4-1-15,1-6-1 16,-5-4 0-16,-1-3 2 16,1-3 0-16,2 0-1 15,0-7 1-15,2-9 12 0,2-4 1 16,5-10-5-16,3-2 1 16,3-7-4-16,5-6-4 15,3-1 0-15,5-7 0 16,1 1-1-16,0-2 0 15,-4 4 0-15,-6 4-2 0,-4 6 1 16,-8 5 3-16,-7 6 3 16,-7 8-2-16,-5 5 4 15,-3-1-1-15,0 7-1 16,-2 4-2-16,0-1-1 16,0 2-2-16,0 3-2 0,0-1 0 15,0 3-5-15,3 0-21 16,2 0-35-16,-2 0-58 15,-3 1-103-15</inkml:trace>
  <inkml:trace contextRef="#ctx0" brushRef="#br0" timeOffset="40203.3">7373 6522 497 0,'-6'0'70'0,"4"0"-13"16,2-8 2 0,15-9-13-16,6-3-16 15,10-11-8-15,7-6-2 0,8-4-18 16,5-6 13-16,3 3-4 16,-1-5-4-16,-4 3-5 15,-6 7 0-15,-8 5-3 0,-14 8 0 16,-18 11-23-16,-10 15-22 15,-27 5-53-15,-18 20 7 16,-11 11 5-16,-10 8 73 16,-3 6 52-16,4 0 6 15,11-5-6-15,12-8 23 0,17-6 8 16,18-13-35-16,14-15-25 16,34-5-13-16,17-23 7 15,18-14 0-15,18-12-3 16,10-12-28-16,-2-4-78 15,-7-2-129-15</inkml:trace>
  <inkml:trace contextRef="#ctx0" brushRef="#br0" timeOffset="40970.18">7375 7006 619 0,'0'-9'12'0,"14"-3"-14"16,13-2 4-16,12-1 8 16,8-1-2-16,11 4-6 0,10-3 0 15,7 5 0-15,10 3 1 16,6 1 2-16,13 2-1 15,11 4-3-15,7 0 0 16,9 2 3-16,6 9 1 16,6 3 3-16,5 6-6 15,6 3 3-15,4 6-3 0,4 3-2 16,5 4 1-16,-1 4-1 16,5 5 2-16,-1 3-3 15,2 2 1-15,-3 4 0 16,-3 3 1-16,1-2-1 0,-1 4-1 15,-1-2 2-15,-2 0 0 16,1 0-1 0,-3-1 2-16,2-1 3 0,-3-2 0 15,1 1 2-15,-2-4-4 16,-3-2-2-16,4 0-1 0,-4-4 1 16,-3 1 2-16,0-2-3 15,-3-2 0-15,0 2 0 16,-7-4 0-16,-3 0 1 15,-7-2-2-15,-3-2 7 16,-14-3 4-16,-5-4-2 16,-8-1 1-16,-12-2-5 0,-10-3 2 15,-11-3-2-15,-11-1-3 16,-8-2 3-16,-10-2-2 16,-7-3 0-16,-7-2 0 15,-5-2-2-15,-5-4 0 0,-4 1 3 16,-6-4-4-16,-3 0-5 15,-4-1-58-15,-4-10-54 16,-8-5-189-16</inkml:trace>
  <inkml:trace contextRef="#ctx0" brushRef="#br0" timeOffset="41151.82">14512 8451 582 0,'13'-2'54'0,"-2"2"-25"15,7 0 8-15,1 2 2 16,3 12-5-16,3 6-26 15,1 5 8-15,-9 7-5 16,-6 7-4-16,-11 6-3 0,0 1-3 16,-21 1-2-16,-12-5-18 15,-6-1-16-15,-6-10-29 16,0-10-44-16,3-6-166 16</inkml:trace>
  <inkml:trace contextRef="#ctx0" brushRef="#br0" timeOffset="41589.51">14783 8947 678 0,'0'-10'40'15,"2"0"-4"-15,18 7-17 16,12 3 14-16,4 0-22 16,5 3 0-16,1 12-4 15,-3 3-2-15,-5 4-4 0,-7 3 1 16,-5 2-2-16,-11-1-2 15,-11-7-6-15,0-1 5 16,-16-9 7-16,-8-9 0 16,-1 0-4-16,-4-17 0 15,6-8 1-15,4-7 4 0,4-8 1 16,11 0-5-16,6-2-2 16,16 2-1-16,11 5-13 15,9 8-8-15,3 7-48 16,1 11-24-16,-7 9 18 15,-6 4-46-15,-8 15-48 0</inkml:trace>
  <inkml:trace contextRef="#ctx0" brushRef="#br0" timeOffset="42319.71">15182 8956 420 0,'-3'5'99'0,"3"-3"-41"16,0-2-29-16,7-2 3 15,9-7 23-15,2-5-28 0,3-4-13 16,1 2-6-16,-6-1-4 15,-5 0-3-15,-5 5 3 16,-6 3 0-16,0 5 6 16,-7 4-4-16,-8 0-5 15,4 11 1-15,2 3-1 0,2 8-1 16,7-1 1-16,0 0-2 16,15 2 1-16,5-3 0 15,9-4 1-15,2-3-4 16,1-6-8-16,2-3-33 15,-2-4-35-15,-5-2-7 0,-7-9-35 16,-7-5-28-16,-7 0-8 16,-6-6 61-16,-5 1 221 15,-5-1 18-15,-2 3-15 16,2 1-26-16,5 4-40 16,1 5-14-16,4 4-9 0,4 3-20 15,11 2-15-15,4 0-2 16,4 10 0-16,3 3 2 15,-3 3-2-15,-4 2 0 16,-4 0-2-16,-6-1 1 16,-7 0-1-16,-2-6-1 15,0-6 1-15,-5-5 6 0,-2 0 2 16,0-13 13-16,2-7 0 16,2-5-2-16,3-3 0 15,8-2-20-15,7 1 8 16,7 4-6-16,3 4-3 15,3 7 1-15,1 7 1 0,0 7 1 16,-2 0 0-16,-3 8-2 16,-3 8 0-16,-7 7 4 15,-1-1-2-15,-4-1 0 16,-5-3-1-16,-3-4 1 0,-1-7 0 16,0-7 1-16,0 0 5 15,0-10 7-15,0-8-5 16,0-5 2-16,6-4-3 15,5-2-2-15,-1 7-3 16,4-2-4-16,3 8 0 16,0 7 0-16,0 6 1 15,1 3-1-15,0 5-2 0,-2 11 2 16,3 5-7-16,0 1-12 16,-4 3-5-16,6-2-18 15,0-5-53-15,3-7-5 16,-1-6-73-16,2-5-84 0</inkml:trace>
  <inkml:trace contextRef="#ctx0" brushRef="#br0" timeOffset="42919.68">16290 8677 229 0,'0'-24'207'0,"0"2"-100"16,-14 8-34-16,-3 10-40 16,-3 4-9-16,3 6-14 0,0 13-6 15,7 6-3-15,3 5-1 16,5 3-2-16,4-3 2 15,1-3-18-15,11-8-7 16,3-6 13-16,5-11 5 16,0-2-6-16,2-9 9 0,0-11 6 15,-3-3-2-15,2-4 1 16,-1 0 1-16,-2 1 2 16,-1 6 7-16,-2 2-7 15,-2 9 9-15,-1 4 10 0,1 5 0 16,-3 2-5-16,2 10-5 15,-4 6-1-15,3 0-9 16,-1 0 0-16,0 0-2 16,-2-10 0-16,-3 0-1 15,2-8 2-15,-3-2 2 16,-1-11 1-16,0-4-4 0,-1-5 2 16,-1 2 0-16,1-1-3 15,4 1-4-15,0 4-32 16,3 2-26-16,4 3 0 15,-3 8 6-15,3 3-4 16,-3 0 40-16,-2 3 23 16,0 6 7-16,-3 2 18 0,2 0 0 15,-2-4 6-15,2-2 5 16,2-5 7-16,1 0 8 16,3-5-13-16,-3-9-19 15,3-2-10-15,-6-4-9 0,-2 2-1 16,-7 2 1-16,0 4-2 15,-7 4-1-15,-9 8 0 16,-4 0-2-16,-2 20 3 16,5 5 1-16,0 7 0 15,7 4 2-15,10 3-2 0,5-7-4 16,20 0 2-16,14-8-20 16,14-12-58-16,8-12-97 15</inkml:trace>
  <inkml:trace contextRef="#ctx0" brushRef="#br0" timeOffset="43425.71">17532 8421 546 0,'2'-20'78'16,"-2"6"6"-16,3 4-24 15,-3 10-13-15,0 0-14 16,2 17-29-16,-2 10-3 15,0 8 2-15,0 10-3 16,0 5 2-16,0-2-2 0,0-4-2 16,0-8-2-16,-2-11-18 15,-3-14 4-15,4-11 16 16,-1-14 8-16,2-18-5 16,0-8 0-16,0-6-1 0,2-4 0 15,7 2 2-15,5 0 3 16,1 5-3-16,2 9 1 15,4 9 1-15,-2 9 2 16,2 12-2-16,3 4-3 16,3 14-1-16,0 10 0 0,2 8 0 15,2 9-1-15,-3 4-1 16,-2 5-15-16,-4 1-21 16,-3-4-42-16,-9-6-52 15,-10-9-176-15</inkml:trace>
  <inkml:trace contextRef="#ctx0" brushRef="#br0" timeOffset="43579.13">17565 8651 616 0,'0'-13'33'0,"4"-1"-19"16,22 0-8-16,16 0-1 0,12-3-5 15,9 5 1-15,3-1-5 16,1-1-28-16,-5 1-60 15,-8 1-178-15</inkml:trace>
  <inkml:trace contextRef="#ctx0" brushRef="#br0" timeOffset="43974.18">18082 8494 627 0,'-4'0'73'0,"4"0"-13"16,17-2-22-16,10-5-23 15,14-2 6-15,10-2-10 0,5-1-5 16,12-1-6-16,1 0 2 16,6-2-1-16,0 0-2 15,-2-1-1-15,-5 2-13 0,-9-4-4 16,-12 2-39-16,-13-2-34 16,-16 0-9-16,-14 3-77 15,-7 2-21-15,-14 1 65 16,-8 2 193-16,3 3 99 15,3 2 26-15,6 3-62 16,4 1-61-16,9 1-7 16,0 1-20-16,7 10-13 0,10 3 5 15,3 4-4-15,7 5-7 16,1 5-8-16,-7 1-7 16,-7 5 2-16,-8 0 0 15,-6 0 1-15,-20-4 0 16,-12-3-8-16,-13-4-23 15,-7-5-8-15,2-11-28 0,-4-7-48 16,9-2-236-16</inkml:trace>
  <inkml:trace contextRef="#ctx0" brushRef="#br0" timeOffset="44337.54">19149 8203 506 0,'5'-9'67'0,"-5"4"8"16,2 1 16-16,0 2-40 16,-2 2-20-16,1 6-22 0,3 8-9 15,2 7 5-15,3 6 1 16,-1 7-2-16,6 2-3 16,-1-3-1-16,0 0 1 15,2-3-2-15,-3-7-17 16,-1-4-29-16,-2-6-33 15,-4-8-47-15,-3-5-154 0</inkml:trace>
  <inkml:trace contextRef="#ctx0" brushRef="#br0" timeOffset="44681.51">19201 8219 610 0,'0'-27'50'0,"0"0"-3"16,7 4 3-16,5 6-17 15,7 2-24-15,0 5 5 16,-1 10-9-16,-1 0-4 16,-8 14-2-16,-4 11-2 0,-5 3-4 15,-2 8-9-15,-13 0-5 16,5-1 4-16,1-5 16 16,2-3 1-16,7-5 1 15,0-6 0-15,11-4-1 16,9-1 1-16,7-4 5 0,5 3-1 15,2-2-2-15,-3 2-2 16,-4 2 0-16,-13 0-1 16,-11 2 1-16,-3 0-3 15,-25-1 8-15,-8-2 4 16,-8-4 0-16,0 0-5 16,1-2-1-16,10-3-3 0,14-2-16 15,13-9-123-15,11-10-375 16</inkml:trace>
  <inkml:trace contextRef="#ctx0" brushRef="#br0" timeOffset="47642.18">17199 9453 235 0,'0'0'223'16,"-4074"0"-173"-16,8148-3 23 15,-4074-4-20-15,0-4-4 16,0 0-10-16,0-5 0 0,0 1-8 16,0 0-23-16,-4-3 6 15,-7 5-8-15,-3 3-4 16,-8 7-1-16,-3 3 1 15,-4 1 0-15,-1 15 1 16,3 7-3-16,4 2 0 0,5 7 0 16,9 1-1-16,9-5 0 15,0-1 0-15,16-6-7 16,6-8-3-16,5-10 2 16,1-3-3-16,1-7-6 15,-2-11-7-15,-4-5 8 16,-5-4 16-16,-4 2 2 0,-4 0 1 15,-5 7 2-15,-1 1 12 16,-3 8 7-16,1 7-5 16,2 2-13-16,1 0-6 15,6 8 1-15,0 7 0 16,1 2 1-16,3 1-2 0,-3-3-29 16,-1-2-15-16,-4-3-16 15,-5-6 6-15,-2-4 15 16,0-2 33-16,-5-12 8 15,-2-4 12-15,-1-4 24 16,4-1 2-16,4 2 12 0,0 0-22 16,7 4-14-16,10 5-11 15,3 6 1-15,3 6-3 16,2 0 2-16,-1 12 5 16,-4 3-3-16,-5 7-4 15,-8-1-1-15,-5 1 0 16,-2-4-1-16,0-4 3 0,-9-9-1 15,1-5 3-15,1-2 9 16,2-15-6-16,5-5-5 16,0-3 9-16,13-1-3 15,6 2-8-15,5 3-2 0,3 4 1 16,4 10-2-16,-3 6-8 16,1 1 8-16,-2 5 1 15,-1 10 1-15,-4 1 0 16,0 3-12-16,0-1-7 15,-3-2-27-15,1-8-38 0,0-4 1 16,-2-4-21-16,-2-5-3 16,-2-9-19-16,-2-8 13 15,-7 0 97-15,-2 2 95 16,-3 2 31-16,0 7-23 16,-5 4-36-16,-2 4-13 15,-1 3-7-15,1 9-7 0,2 4-9 16,3 3 0-16,2 0-10 15,0 1-5-15,4-7 1 16,3-3 0-16,2-7-5 16,-2-3 3-16,0-15 7 15,0-7-8-15,-2-5-2 0,-3-2 4 16,1-2 15-16,-3 2 39 16,0 3 35-16,0 8-16 15,-5 3-10-15,2 7-19 16,1 6-21-16,2 5-11 0,0 5-4 15,7 15-8-15,6 7 1 16,5 8 0-16,4 10 0 16,-1 7-2-16,-2 6 1 15,-4 3-23-15,-9 0-59 16,-6-6-131-16</inkml:trace>
  <inkml:trace contextRef="#ctx0" brushRef="#br0" timeOffset="48266.88">14997 10802 338 0,'7'-22'92'0,"-2"0"-11"0,-5 3-4 15,0 0-14-15,-7 4 1 16,-7 7-18-16,-6 3-18 16,-5 5-4-16,-4 4-17 15,-1 12-2-15,-3 6-5 16,5 5 1-16,3 3-1 0,9 0 0 15,7-1 0-15,9-4 0 16,0-6-1-16,10-8-2 16,10-9 0-16,6-2 0 15,4-13 3-15,-1-8-2 16,2-6 2-16,-5 0-2 16,-3-1 2-16,-3 3 2 0,-6 6-1 15,-4 4-1-15,-3 9 5 16,-2 6-2-16,0 0-3 15,4 11 0-15,4 6 0 16,5-1-2-16,2 1-4 16,3 0-32-16,4-5-21 0,2-3-37 15,2-8-21-15,-1-1-71 16,-4-2-129-16</inkml:trace>
  <inkml:trace contextRef="#ctx0" brushRef="#br0" timeOffset="48609.01">15321 10716 106 0,'0'-20'278'16,"-6"-4"-183"-16,-8 6-26 15,-3 10-17-15,0 4-14 16,-3 4-9-16,2 7-21 16,5 11-7-16,6 1-2 15,5 7-2-15,2-2 0 16,9 1-8-16,8-4-13 16,-2-6-4-16,4-8-3 0,-4-7 7 15,0 0 13-15,-1-15 13 16,-6-8 1-16,-3-7 2 15,-1-6 17-15,-4-7 20 16,0-3 6-16,-5 0 0 0,-3-1-3 16,-5 8-10-16,3 7-11 15,0 9 8-15,5 10-9 16,2 7-7-16,-1 6-10 16,4 6-6-16,2 16-8 15,8 6 7-15,5 11 0 0,4 7-1 16,3 4 1-16,4 0-19 15,1-3-24-15,1-8-5 16,3-5-50-16,-1-14-5 16,4-13-113-16</inkml:trace>
  <inkml:trace contextRef="#ctx0" brushRef="#br0" timeOffset="48935.41">15696 10561 346 0,'-13'-9'275'0,"-3"7"-231"15,0 2-18-15,7 13-15 0,4 4-3 16,3 7-7-16,2 2-2 16,5-1 1-16,9-4-3 15,3-4-24-15,1-10 4 16,-4-7 15-16,0-1 0 16,-5-19 14-16,-2-9-3 0,-3-4 1 15,-4-9 2-15,0-1 5 16,-2-3 33-16,-5 2-9 15,0 7 3-15,-1 2-9 16,1 11 10-16,4 6-2 16,-1 7-13-16,3 9-8 15,1 2-9-15,0 14-9 16,3 13-2-16,8 13 4 0,3 10 0 16,4 15-2-16,-2 12-3 15,5 10-46-15,-2 4-44 16,-3 0-99-16</inkml:trace>
  <inkml:trace contextRef="#ctx0" brushRef="#br0" timeOffset="49477.68">15376 11888 504 0,'4'-27'84'0,"-4"4"-14"16,0 13 8-16,0 4-28 15,-3 6-14-15,-2 14-24 0,2 11-12 16,-1 13 1-16,4 4 1 16,-1 11-1-16,1 3-1 15,0-1 1-15,0-3-1 16,1-9-3-16,-1-11-17 0,0-12-4 16,0-17 11-16,0-10 17 15,0-23-2-15,0-13-3 16,2-10-2-16,1-9 3 15,3-4 1-15,2 4 0 16,0 2 3-16,1 7 2 16,2 10 8-16,2 11 4 0,-1 14-9 15,3 11 0-15,0 7-3 16,5 17-3-16,4 11 3 16,5 7 0-16,0 7-3 15,3 5-3-15,-2 5 0 0,1 1 0 16,-1-2-8-16,-9-1-22 15,-1-4-7-15,-7-9-31 16,-13-12-46-16,-2-11-76 16</inkml:trace>
  <inkml:trace contextRef="#ctx0" brushRef="#br0" timeOffset="49628.17">15328 12060 526 0,'-5'-10'106'15,"5"-2"-95"-15,13-1-14 16,20 2 6-16,9-6 0 0,11 3-4 16,4-1-1-1,6 3-45-15,-3-4-122 0</inkml:trace>
  <inkml:trace contextRef="#ctx0" brushRef="#br0" timeOffset="50092.64">16030 11956 496 0,'-6'0'71'15,"2"0"-14"-15,4 0 3 16,7 0-24-16,12-2-13 16,10-3-6-16,10-3 5 15,10 0-7-15,7-3-9 0,5 0-5 16,3 1 1-16,1-3-2 15,-4 1-1-15,-2-3 2 16,-5 3-1-16,-11 1-1 16,-7 1 3-16,-8 1-2 15,-7 1 0-15,-8 5 1 0,-7-1-2 16,-3 1 0-16,-3 3 7 16,0-2-5-16,0 2 2 15,0 0-2-15,0 0 3 16,3 0-21-16,-1 0-27 15,3 0-47-15,-3-3-13 0,1-3-129 16</inkml:trace>
  <inkml:trace contextRef="#ctx0" brushRef="#br0" timeOffset="50375.84">16621 11649 547 0,'-12'-3'76'15,"5"-1"-65"-15,6 4 18 16,1 0 1-16,7 0-1 16,11 0-15-16,4 7 2 15,7 2 0-15,3 2-6 0,2-1-3 16,-2 5 0-16,0-3-1 16,-5 4-5-16,-4-2 0 15,-3 1 1-15,-7 1-1 16,-4 3 2-16,-9-1 2 15,0 4 1-15,-10-2-1 0,-12 6-2 16,-5 1-1 0,-6 3-2-16,-4 5-39 0,-5 1-55 15,1 4-53-15</inkml:trace>
  <inkml:trace contextRef="#ctx0" brushRef="#br0" timeOffset="55284.32">17418 11512 401 0,'2'-5'216'0,"1"-3"-147"16,-1 6-1-16,3 2-30 0,2 0-19 16,1 13-12-16,-3 5-15 15,-3 7 10-15,-2 7 1 16,0 2-2-16,-5 5 0 15,-12 0 1-15,0-3-2 16,-5-2 3-16,-2-9-5 0,1-6 2 16,2-9 2-16,-1-7-2 15,6-3 1-15,2-13 2 16,5-4-1-16,1-6 0 16,8-2-2-16,0 5 0 15,8 0 0-15,8 8-2 0,5 7 2 16,3 5-2-16,2 0 1 15,5 10 1-15,-1 8 0 16,2 6 0-16,-3-1 0 16,-2 3-2-16,-1-1 9 15,-3-2-27-15,1-3-14 0,-2-4-43 16,2-7-22-16,-4-6-53 16,-1-3-98-1</inkml:trace>
  <inkml:trace contextRef="#ctx0" brushRef="#br0" timeOffset="55429.98">17727 11799 466 0,'0'-5'186'0,"0"3"-92"0,0 2-38 16,0 4-28-16,0 8 0 15,0 2-7-15,0 5-12 16,5 5-6-16,2-1-3 16,2 3-9-16,0-4-43 15,5-2-61-15,1-8-131 0</inkml:trace>
  <inkml:trace contextRef="#ctx0" brushRef="#br0" timeOffset="55846.74">18238 11111 669 0,'-16'-20'39'15,"2"4"14"-15,7 9-4 16,7 7-34-16,0 0 4 16,10 23-19-16,10 9 3 0,7 16 9 15,5 16-1-15,2 15-3 16,2 12-3-16,-2 5-3 16,-5 4 0-16,-4-4-3 15,-6-8 3-15,-9-12-3 16,-1-11-4-16,-6-15-19 15,2-16-12-15,-2-19-18 0,4-15-71 16,4-11-130-16</inkml:trace>
  <inkml:trace contextRef="#ctx0" brushRef="#br0" timeOffset="56223.47">19071 11221 685 0,'0'7'53'16,"0"11"-52"-16,-8 9 5 0,-1 7 24 15,-4 10-9-15,-5 4-12 16,-4 4-7-16,-3 0 0 16,-4-2-2-16,-1-6 1 15,-4-8 0-15,0-5-1 16,0-13 3-16,5-9-3 0,2-9 3 15,6-6-2-15,6-14 3 16,8-8-13-16,7-5 10 16,0 3-2-16,19 5 1 15,7 4 1-15,4 8 0 16,6 10 3-16,2 3-5 0,2 9 1 16,-5 11 0-16,3 3-1 15,-6 5 0-15,-3 2-1 16,-2 2-17-16,-3-1-17 15,-4-2-34-15,-1-8-18 16,-3-9-44-16,0-8-149 0</inkml:trace>
  <inkml:trace contextRef="#ctx0" brushRef="#br0" timeOffset="56466.03">19224 11572 456 0,'-4'-10'183'16,"3"1"-117"-16,1 3-19 0,1 6-24 15,16 0-12-15,0 7-5 16,4 10-3-16,-1 4-2 16,-8 2-2-16,-3 6-14 15,-9-1-11-15,0 1 14 16,-4-6 10-16,-3-3 3 0,-2-8 13 16,6 1 12-16,3-8-4 15,7-5-21-15,16 0 6 16,11-10-3-16,11-8-3 15,9-7-14-15,2-11-96 16,1-7-119-16</inkml:trace>
  <inkml:trace contextRef="#ctx0" brushRef="#br0" timeOffset="56696.45">19675 10951 705 0,'-12'-7'54'0,"6"4"-28"15,6 3 5-15,4 14-27 16,10 13 6-16,6 12 13 16,1 15-7-16,3 14-5 15,1 8-4-15,0 14-6 0,-6 6 0 16,3 4 1-16,-5-4-2 16,-2-5 0-16,2-9-3 15,-3-13-20-15,1-11-21 16,-3-18-98-16,-2-13-87 15</inkml:trace>
  <inkml:trace contextRef="#ctx0" brushRef="#br0" timeOffset="57081.58">20440 11507 96 0,'-3'0'494'16,"3"-4"-455"-16,0-2-2 15,3 3-24-15,11 0-14 0,6-1-4 16,4 2-44-16,3-2-37 15,2-3-96-15</inkml:trace>
  <inkml:trace contextRef="#ctx0" brushRef="#br0" timeOffset="57214.37">20704 11464 525 0,'0'0'54'0,"0"0"-17"16,11-2-18-16,10-1-18 0,8-3-9 15,1 0-69-15,9 0-120 16</inkml:trace>
  <inkml:trace contextRef="#ctx0" brushRef="#br0" timeOffset="57355.9">21106 11412 592 0,'4'0'65'16,"1"0"-29"-16,4 0-8 15,9-5-22-15,3 1-7 16,12-3-62-16,-1-2-58 0,6-2-355 16</inkml:trace>
  <inkml:trace contextRef="#ctx0" brushRef="#br0" timeOffset="57465.21">21406 11353 555 0,'0'-7'1'0,"9"-6"-52"0,12-1-165 16</inkml:trace>
  <inkml:trace contextRef="#ctx0" brushRef="#br0" timeOffset="57848.21">22311 10780 309 0,'-6'-4'229'0,"3"2"-184"15,1 2 16-15,2 0-18 16,0 8-19-16,2 12 1 16,6 8 11-16,0 15-11 15,3 9-5-15,4 10-9 16,-3 8 4-16,5 6-2 16,-4 5-8-16,4-3-3 0,-1-1-2 15,4-4 1-15,1-8 0 16,1-12-3-16,1-12-12 15,4-9-20-15,-2-18-22 16,2-14-71-16,0-10-101 0</inkml:trace>
  <inkml:trace contextRef="#ctx0" brushRef="#br0" timeOffset="58240.85">22967 10999 418 0,'3'-6'254'16,"2"2"-211"-16,-5 4-30 16,2 14 5-16,-2 9 21 0,-2 9-28 15,-8 8-3-15,-12 6-5 16,-5 4-2-16,-12 2 0 16,0-2 1-16,-14-4-2 15,1-5-21-15,2-10-6 16,1-10 8-16,5-12 16 15,10-9 4-15,8-9 3 0,13-12 1 16,13-8-1-16,2-1-3 16,18 0-1-16,9 4 0 15,10 8-3-15,3 10 0 16,3 8 1-16,2 3 1 16,-3 17 1-16,-3 5-1 0,-5 7 4 15,-3 2-2-15,-5 1-1 16,-3 2 0-16,-3-4 1 15,-5-3-2-15,0-5-3 16,0-3-49-16,-3-9-21 16,4-8-27-16,-4-5-129 0</inkml:trace>
  <inkml:trace contextRef="#ctx0" brushRef="#br0" timeOffset="58448.97">23189 11312 581 0,'0'-11'70'0,"0"8"-9"15,0 3 1-15,0 7-44 16,0 9-2-16,0 9-10 16,7 4 5-16,1 5-6 15,2-1-3-15,1 5-1 16,-2-1-1-16,-2-3-1 16,0-2-15-16,-1-5-6 0,-1-5-31 15,1-8-34-15,1-11-15 16,2-3-69-16,-1-10-210 15</inkml:trace>
  <inkml:trace contextRef="#ctx0" brushRef="#br0" timeOffset="58672.61">23411 11315 535 0,'0'-8'49'0,"-3"2"-13"15,-9 6 10-15,-1 0-11 16,-1 13-15-16,-3 4-3 0,2 7-4 15,0 4 1-15,6 1 0 16,4 0-1-16,5-3-5 16,0-1 5-16,12-5-10 15,10 0 14-15,7-6-3 0,5-1-9 16,6-1-3 0,4-1-2-16,1 1-27 0,0-5-83 15,-4-2-361-15</inkml:trace>
</inkml:ink>
</file>

<file path=ppt/ink/ink20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1T08:34:11.1980000"/>
    </inkml:context>
    <inkml:context xml:id="ctx1">
      <inkml:inkSource xml:id="inkSrc121">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1T08:36:47.3480000"/>
    </inkml:context>
    <inkml:brush xml:id="br0">
      <inkml:brushProperty name="width" value="0.05292" units="cm"/>
      <inkml:brushProperty name="height" value="0.05292" units="cm"/>
      <inkml:brushProperty name="color" value="#FF0000"/>
    </inkml:brush>
  </inkml:definitions>
  <inkml:trace contextRef="#ctx0" brushRef="#br0">18231 5308 380 0,'-2'0'137'0,"1"0"-121"16,1 0 24-16,0 0 6 15,0 0-18-15,3 0-19 16,8 0 10-16,2 0 15 16,1 0-9-16,2 0-4 15,3 0-3-15,1 0-6 0,1 0-3 16,2 0-3-16,0 0 0 15,0 0-13-15,6 0 11 16,3 0 2-16,4 0 1 16,10-4-1-16,0-1 1 0,8 2 2 15,-2-3 0-15,1-2-4 16,3 4 1-16,-3-1-6 16,1-1 0-16,-3 0 0 15,5 1 0-15,3 1 2 16,6-2-3-16,-1 0 2 15,9 4 0-15,-2-1 0 16,1-1 3-16,0 2 0 0,0-1 1 16,-6 1-4-16,2 1-2 15,-2-2 1-15,2 0 1 16,-4-1-1-16,-1 2 1 16,-2 1-1-16,-3-1 0 0,-5 0 1 15,-4 2-2-15,-1-3 2 16,-8 3 1-16,-3-1-3 15,-1-2 2-15,-5 0-2 16,-6 1 1-16,-1-1 2 16,-7 1 2-16,1-2 0 15,-7 1 0-15,0 0-2 0,-4 3 0 16,0-1-2-16,-5 1-10 16,-2-4-60-16,0-4-178 15</inkml:trace>
  <inkml:trace contextRef="#ctx0" brushRef="#br0" timeOffset="1433.96">18565 5635 559 0,'0'-10'62'16,"0"5"3"-16,0 3 13 15,0 1-39-15,0 1-17 16,0 1-14-16,0 13-7 16,0 6 5-16,-3 10 10 15,-9 8-3-15,0 7 0 0,-3 5-7 16,-4 1-1-16,3-2-4 16,-2-7 1-16,5-3-2 15,3-10-1-15,4-9 0 16,5-8-11-16,1-8-19 15,0-4-16-15,10-7-46 0,7-14-49 16,-3-7-346-16</inkml:trace>
  <inkml:trace contextRef="#ctx0" brushRef="#br0" timeOffset="1690.89">18584 5657 635 0,'-3'-8'89'0,"1"1"-64"0,2 7 24 15,0 0-31-15,13 3-11 16,6 9-5-16,7 8 3 16,4 5 8-16,4 5-3 0,0 3-5 15,1 2-3-15,-1-1 0 16,-1 0-1-16,-3-5-2 16,-5-1 2-16,0-3-1 15,-5-4 1-15,-8-3 0 16,-2-2-4-16,-5-1-15 0,-5-4-15 15,-5-1-31-15,-8-3-54 16,-8-3-49-16,-5-4-254 16</inkml:trace>
  <inkml:trace contextRef="#ctx0" brushRef="#br0" timeOffset="1891.44">18528 5925 587 0,'15'-5'40'15,"4"-2"-39"-15,8 3 36 16,2-1-2-16,8 1-30 16,-1 3-4-16,1-5-24 15,4-1-99-15,-4-2-433 16</inkml:trace>
  <inkml:trace contextRef="#ctx0" brushRef="#br0" timeOffset="2516.36">19205 5873 222 0,'-8'0'322'0,"1"0"-279"16,3 0 11-16,3 0 18 15,1 0-21-15,0 0-29 16,7 0-14-16,11 0 8 16,6 0-11-16,6 0 20 0,11-1-6 15,4-3-4-15,5-1-5 16,3 1-5-16,4-3 0 16,2 2 2-16,-2-1-10 15,1 1 2-15,-1-2 2 0,-1 0 0 16,-10 1-1-16,-4 1 0 15,-11-2 0-15,-9 3 0 16,-7 1 0-16,-8 1 0 16,-5 0-1-16,-2 2 1 15,0 0-1-15,0 0-4 16,-2-1-7-16,-1 1-10 16,-1-3-3-16,-1 0-28 0,0-2-64 15,-3-3-28-15,-1 0-210 16</inkml:trace>
  <inkml:trace contextRef="#ctx0" brushRef="#br0" timeOffset="2715.3">19838 5686 481 0,'-7'-9'108'0,"0"2"-61"15,4 0 47-15,3 5-20 16,7 2-52-16,11 0-23 16,5 9 6-16,7 7 5 15,6 2-3-15,-1 9-2 0,-3-1-3 16,-6 5-1-16,-11 3 0 15,-10-4-1-15,-5 2-1 16,-21-1-2-16,-12-7-13 16,-8 0-15-16,-3-6-66 15,-2-10-41-15,5-8-257 16</inkml:trace>
  <inkml:trace contextRef="#ctx0" brushRef="#br0" timeOffset="3174.96">20374 5622 726 0,'-2'-4'66'15,"0"4"-47"-15,2 0 14 16,0 9-19-16,7 7 6 16,2 8-1-16,3 4-6 15,1 4-3-15,-1 0-3 16,2 2-1-16,-6-4-4 16,1-3 0-16,-4-2-2 0,-2-5 0 15,-3-4-8-15,0-4-15 16,0-3-27-16,-3-5-24 15,-4-4-78-15,0 0-76 16</inkml:trace>
  <inkml:trace contextRef="#ctx0" brushRef="#br0" timeOffset="3608.86">20357 5684 637 0,'-3'-21'68'16,"3"0"-24"-16,0 1 10 16,18-2-29-16,3 4-9 15,6 1-7-15,9 6-1 16,2 4-2-16,-4 7-2 0,0 0-2 16,-10 9-3-16,-9 12 1 15,-11 4-5-15,-4 5-1 16,-10 1-15-16,-9-4 9 15,0 0 12-15,-1-6 0 16,6-5 1-16,4-3-1 16,10-7-2-16,2 0 4 0,20-4 1 15,7 1 2-15,8 1-3 16,9 1-2-16,0 4 1 16,-5 4-1-16,-9 3 0 15,-10 2-2-15,-17 3-2 16,-10 0-5-16,-22 1-1 0,-11-3-24 15,-10-1 13-15,-6-7 21 16,2-2 2-16,8-6-1 16,3-3-1-16,14 0 0 15,15-10 0-15,12-4-62 16,9-6-84-16,20-4-200 0</inkml:trace>
  <inkml:trace contextRef="#ctx0" brushRef="#br0" timeOffset="3942.41">21092 5543 318 0,'2'-11'148'15,"8"-1"-91"-15,-8 5 21 0,-2 0 0 16,0 1-9-16,-6 6-44 15,-6 0-9-15,-3 0-4 16,-4 11 0-16,-3 9 2 16,1 3 3-16,1 8-5 15,2 2 1-15,4 4-8 16,5 1 2-16,9-2-5 0,0-4-1 16,11-4-1-16,8-4 2 15,12-6-1-15,5-6 0 16,4-6 0-16,4-3 1 15,3-3-2-15,1 0-9 16,-4 0-46-16,-7-7-82 0,-8-7-288 16</inkml:trace>
  <inkml:trace contextRef="#ctx0" brushRef="#br0" timeOffset="7761.4">20014 6457 381 0,'6'-7'192'16,"-1"-2"-164"-16,-2-4 22 0,3 3 10 15,-2-1-12-15,-2-4-26 16,-2 5-4-16,0-1-12 16,-12 2 6-16,-5 4-2 15,-8 5-2-15,-8 2-5 16,-4 7 0-16,-2 11 0 15,0 2 2-15,3 6 1 0,8 0 2 16,10 0-3-16,10-1-4 16,8-1-1-16,6-8 0 15,17-1 0-15,4-9 0 16,5-4 1-16,1-4-5 0,-1-2-9 16,0-12-3-16,-8-5 10 15,-6-2 3-15,-6-7 2 16,-5-2 2-16,-5 2 2 15,-2-6 2-15,-2 8 5 16,2 4 3-16,2 0-2 0,8 9 0 16,5 6-5-16,5 7-5 15,9 0 0-15,2 11 1 16,4 9-2-16,1 9 0 16,-5 4 0-16,-8 5-2 15,-5-3 2-15,-9-1 0 16,-9-3-3-16,0-10-2 0,-11-9 3 15,-3-8 2-15,-1-4 7 16,3-16 11-16,5-12 0 16,7-9-3-16,0-7-7 15,14 0-3-15,11-1-3 16,6 6-2-16,5 6-3 0,1 14-19 16,0 5-39-16,-8 8-79 15,-12 6-256-15</inkml:trace>
  <inkml:trace contextRef="#ctx0" brushRef="#br0" timeOffset="8187.27">19079 7006 751 0,'-2'0'45'0,"-11"0"-28"16,5 14 21-16,-1 9-11 15,-3 8-13-15,6 6-4 16,-1 11-5-16,0-1-1 16,0 3-3-16,2-5-1 15,2-6-1-15,-1-9-13 0,4-7-17 16,-1-12-3-16,1-11-3 15,1 0-40-15,4-22-14 16,6-6-52-16,0-9-58 16</inkml:trace>
  <inkml:trace contextRef="#ctx0" brushRef="#br0" timeOffset="8371.44">19081 7054 416 0,'3'-19'159'16,"-3"6"-64"-16,4 8-12 15,-1 5-44-15,8 0-22 16,2 14-12-16,3 8 0 15,5 6-2-15,5 9 3 0,-4 6-5 16,-3 2 2-16,3 0-2 16,-5-5-1-16,-2-2-1 15,-6-8-8-15,-1-8-15 16,-8-4-21-16,0-10-58 16,-8-6-37-16,-13-2-265 0</inkml:trace>
  <inkml:trace contextRef="#ctx0" brushRef="#br0" timeOffset="8501.09">18955 7343 543 0,'0'-7'52'0,"11"-2"-46"0,16-1-3 16,10-5-2-16,12 1-1 16,3-4-46-16,0-1-69 15</inkml:trace>
  <inkml:trace contextRef="#ctx0" brushRef="#br0" timeOffset="9020.25">19646 7224 420 0,'-8'0'124'0,"2"0"-81"16,2 0 27-1,4 0-18-15,3 0-11 0,10-2-24 16,8 0-1-16,9-1 13 16,6-3-16-16,12-1 2 15,4 0-4-15,6-2 1 16,3 0-5-16,3 0-4 0,-3 2 0 16,-3 0-3-16,-6 0 1 15,-7 1-1-15,-8 3 0 16,-11-1 1-16,-8 1-2 15,-6 1 3-15,-5 0-3 16,-5 1 2-16,0-2 2 16,-2 3 0-16,0 0-1 0,0 0-1 15,0 0 0-15,0-1-1 16,0 1-2-16,0 0-8 16,0 0-12-16,1 0-12 15,-1 0-31-15,0-4-78 16,0-3-82-16</inkml:trace>
  <inkml:trace contextRef="#ctx0" brushRef="#br0" timeOffset="9256.54">20266 6995 571 0,'-9'-4'149'16,"2"1"-119"-16,5 0 28 15,2 3-34-15,7 0-7 16,7 5-13-16,4 8 1 15,6 4 3-15,2 6-4 16,-4 6-2-16,-2 5 0 0,-10 3-1 16,-10 3-1-16,0-5-2 15,-15-1 1-15,-9-3-9 16,-5-10-11-16,-1-1 9 16,1-11-44-16,4-9-92 15,6 0-186-15</inkml:trace>
  <inkml:trace contextRef="#ctx0" brushRef="#br0" timeOffset="9989.32">21043 7081 195 0,'4'-2'196'0,"0"-5"-156"16,-2 0 29-16,1 0-10 16,1 0-10-16,-4-3-14 15,0 0 0-15,0-3 2 16,0 1-5-16,-2-1-7 15,-9 1-9-15,0 2-4 16,-5 2-3-16,-2 6-9 0,-6 2 2 16,2 0-2-16,-7 11 3 15,2 7-3-15,2 0 1 16,1 7 0-16,8 0 0 16,3 2 0-16,8-1-2 0,5-1-5 15,0-3 3-15,12-5 4 16,8-6 2-16,4-4-1 15,3-5-2-15,0-2-1 16,2-2-1-16,-7-8 1 16,2-6-2-16,-6-2 4 15,-4-2-1-15,1-1 1 0,-6 1 0 16,-2 2-3-16,-4 2 13 16,2 5 13-16,-5 4-1 15,2 4-7-15,-2 3-4 16,0 0-6-16,3 2-6 15,-1 10-2-15,3 6 2 0,0 5 1 16,5 0 0-16,4 4 0 16,1 2 0-16,4-6-1 15,4-2 0-15,9-1-1 16,4-8-24-16,3-8-38 0,7-4-114 16</inkml:trace>
  <inkml:trace contextRef="#ctx0" brushRef="#br0" timeOffset="20477.93">21789 5554 235 0,'-2'-7'157'0,"-1"-2"-118"16,3 2 15-16,-1 3-5 15,1 2-11-15,0 1-15 16,0-1-10-16,6 0-4 16,4 2-3-16,9 0 7 15,2 0 5-15,6 0 1 0,5 4-3 16,4-1-6-16,-1 2-5 15,4 1-3-15,-2-1 1 16,-3 1 0-16,-3-1-2 16,-2-1-1-16,-7-1 0 15,-9 1 1-15,1 1-1 0,-4 0 2 16,-5 1-2-16,-1 1 1 16,-3 5 3-16,-1 5 2 15,0 1 1-15,0 2 0 16,0 7-1-16,-3-2 0 15,-1 4 0-15,1 0 0 16,0-1 2-16,3 4-3 0,0-2-2 16,0 4-2-16,0 0 0 15,0 2-1-15,0 3 1 16,3-1-1-16,-1 1 0 16,3 2 0-16,-2 0 0 15,3-3 1-15,0-1-2 0,1 1 1 16,0-2 0-16,-4-1 1 15,2 1-1-15,-1-1-1 16,0-1 1-16,0 0-6 16,-4 0 0-16,2 1 1 15,1-4-3-15,-1-1 3 0,1-1 1 16,3-3 4-16,-1 3 0 16,3-5-1-16,-1 5 2 15,0-4-2-15,0 4 1 16,4-1 1-16,-4-1-8 15,0 3-28-15,2-5 12 16,-3 2 1-16,2-2 19 0,-1 0 3 16,-1-2 0-16,2 1 0 15,-3-3-2-15,0 6-21 16,-2-4-10-16,1 0 13 16,-2 0 6-16,-2-1 9 0,0-1-2 15,-6-3-7-15,-1 0 7 16,-4-2 7-16,-3-2 4 15,2-1 3-15,-3-1-1 16,3-1-1-16,-3-1-3 16,-1 0-2-16,0-3-1 0,-8 0 0 15,0-4-27-15,-8-1-49 16,-3-2-116-16</inkml:trace>
  <inkml:trace contextRef="#ctx0" brushRef="#br0" timeOffset="26451.72">4226 7045 274 0,'7'-10'204'0,"-6"-1"-144"15,-1 5-8-15,0 1 13 16,0 3-7-16,0 2-39 16,0 0 9-16,0 9-11 0,-6 9-9 15,-1 9 5-15,-5 9 3 16,-3 10-8-16,-8 8 0 16,0 6-2-16,-2 4-3 15,-1 2-2-15,3-1 1 16,4-5-3-16,5-5 1 0,6-10-7 15,6-9-19-15,2-11-21 16,7-16-10-16,10-9-24 16,6-23-61-16,-2-15-299 15</inkml:trace>
  <inkml:trace contextRef="#ctx0" brushRef="#br0" timeOffset="26715.54">4265 7026 595 0,'-8'-11'28'16,"3"6"13"-16,1 3 0 0,4 2-2 16,2 3-24-16,7 14-15 15,9 2 1-15,4 10-5 16,10 5 13-16,0 8-1 16,6 3-3-16,-1 3-4 15,-1 2 0-15,-1-2-1 0,-7-1 1 16,-3-5-1-16,-6 1 0 15,-6-5 0-15,-1-2-5 16,-7-6-4-16,-5-3-25 16,0-6-27-16,-3-9-21 15,-12-6-43-15,-4-6-171 16</inkml:trace>
  <inkml:trace contextRef="#ctx0" brushRef="#br0" timeOffset="26923.59">4027 7386 583 0,'14'0'19'0,"10"-2"-20"0,5-3 2 15,13-2 17-15,9 0-11 16,10-1-7-16,-3-2-4 15,1-4-83-15,-1-4-322 16</inkml:trace>
  <inkml:trace contextRef="#ctx0" brushRef="#br0" timeOffset="27521.12">4954 7359 537 0,'-12'0'49'16,"4"0"-27"-16,6 0 26 15,2 0 2-15,4 0-30 16,14 0-16-16,7 0 16 15,9-2 7-15,11-4-14 0,12-2 1 16,4-2-5-16,7 1-12 16,5 0 2-16,0-2 2 15,3 4 1-15,3-2-3 16,-3 2 1-16,0-2 1 16,0 2-1-16,-4-1 0 0,-6 3 2 15,-7 0 1-15,-10 1 1 16,-10 1-6-16,-10 1 2 15,-11 0-1-15,-5 1-1 16,-5 1 3-16,-4 0 1 16,-1-2-2-16,-3 2 2 15,2 0-1-15,0 0 2 0,2-2-6 16,2 2 1-16,-3 0-17 16,6 0-9-16,-2 0-44 15,2-2-21-15,-3-3-53 16,1-2-270-16</inkml:trace>
  <inkml:trace contextRef="#ctx0" brushRef="#br0" timeOffset="28084.46">6042 6951 48 0,'-4'0'524'0,"1"-4"-490"16,1 4-13-16,2 0 28 16,0 0-9-16,4 2-30 15,4 7-6-15,9 1 10 16,5 3 1-16,5 1-5 0,5-3 0 15,2 1-3-15,2 1-1 16,1-3-5-16,3 0 1 16,0-1-1-16,-4-1-1 15,-1 0 0-15,-2-1 0 16,-5-2 1-16,-6 2-1 0,-1-3 0 16,-3 1 1-16,-7 1-1 15,-1-3 0-15,-4 1 0 16,0-3 0-16,-1 1 2 15,-2 0-3-15,1 0 2 16,-2-1-1-16,0 2 1 16,2-3-1-16,-4 1 1 0,2 1-1 15,-2 2 0-15,0 1 0 16,0 7 2-16,-6 3 0 16,-9 6 3-16,-3 6 1 15,-6 3-2-15,-7 6 0 0,-6 1-1 16,2-3 0-16,-5 4-1 15,1-4-2-15,2-1 1 16,2-4-1-16,1-4-11 16,5-5-53-16,8-12-64 15,6-8-282-15</inkml:trace>
  <inkml:trace contextRef="#ctx0" brushRef="#br0" timeOffset="50614.58">6992 6831 526 0,'2'-21'74'16,"-2"3"6"-16,0 5-14 16,0 6-22-16,1 6-2 15,5 1-22-15,0 8-14 16,2 16-6-16,5 13 6 16,3 11 5-16,2 15-2 15,0 15-2-15,0 6-7 0,-2 7 4 16,1 0-3-16,-5-4-1 15,-2-5-1-15,2-10 1 16,-5-10 2-16,-2-10-3 16,-2-13 2-16,-1-10-4 0,-2-9-15 15,0-13-16-15,0-7-16 16,0-11-23-16,-2-16-90 16</inkml:trace>
  <inkml:trace contextRef="#ctx0" brushRef="#br0" timeOffset="51052.05">7012 6883 401 0,'-7'-27'218'0,"-1"-1"-182"16,8-1 11-16,6 6 4 15,13 3-26-15,12 4-20 16,5 7 0-16,2 6-4 16,-2 3-1-16,-6 16 1 0,-9 8-5 15,-11 9-1-15,-10 4-24 16,-3 1-10-16,-18-4 10 16,0-4 20-16,-3-7 10 15,5-8-1-15,4-5 6 0,5-5 9 16,10-5-1-1,0 0 1-15,16 0-10 0,8 0-8 16,11 0 2-16,5 0-4 16,-1 0 6-16,-5 13-1 15,-9 5-2-15,-13 3-19 16,-12 4-15-16,-1 0 18 0,-22-3 12 16,-10-3 9-16,-3-4 9 15,0-5 12-15,4-4-4 16,5-3-12-16,11-3-5 15,13 0-12-15,3-5-55 16,17-8-108-16</inkml:trace>
  <inkml:trace contextRef="#ctx0" brushRef="#br0" timeOffset="51223.51">7501 7078 718 0,'0'3'54'15,"0"1"-39"-15,0 6-3 0,3 3 12 16,2 4-9-16,0 10-12 16,4 4-2-16,1 4-1 15,-1 3-19-15,-3-3-45 16,0-4-119-16</inkml:trace>
  <inkml:trace contextRef="#ctx0" brushRef="#br0" timeOffset="51681.64">7852 6596 690 0,'-7'-8'39'15,"2"2"9"-15,5 6-13 16,0 7-22-16,9 14-17 15,3 13 8-15,10 14 7 16,1 14 1-16,4 10-1 0,-1 8-5 16,-2 7-1-16,1-1-3 15,-6-2-1-15,-4-7 2 16,-3-8-2-16,-7-10 0 16,-2-7 0-16,-3-13 0 0,0-7-2 15,0-10 1 1,0-10-10-16,0-8-16 0,0-6 10 15,0-19-31-15,0-10-101 16,2-12-83-16</inkml:trace>
  <inkml:trace contextRef="#ctx0" brushRef="#br0" timeOffset="52121.13">7876 6771 413 0,'-19'-27'155'15,"7"0"-124"-15,9 0 24 16,3 2 4-16,17 4-22 16,10 5-27-16,7 2-8 15,6 6 4-15,1 5-7 16,-3 3 4-16,-8 12-4 0,-6 8-3 15,-10 4 1-15,-11 2-16 16,-3-1-4-16,-5 0 7 16,-7-6 9-16,-5-5 7 15,5-1 2-15,3-5 2 0,1-3 2 16,8-2 0-16,7 1-2 16,12 3-7-16,8 6 1 15,5 1 5-15,4 5-4 16,1 3-5-16,-10 3-9 0,-8 2-15 15,-11-6-23-15,-8 1 17 16,-22-5 32-16,-15-1 7 16,-6-7 2-16,-7 0 3 15,2-3 8-15,4-3-2 16,10-3-11-16,17 0-3 0,15 0-35 16,9 0-93-1</inkml:trace>
  <inkml:trace contextRef="#ctx0" brushRef="#br0" timeOffset="52427.01">8322 6935 576 0,'12'-6'12'0,"7"1"-8"0,4 3 14 15,4 2 8-15,-1 0-19 16,-9 9-6-16,-7 7-4 16,-10 4-16-16,-8 3 7 15,-11 0 8-15,-8 0 6 16,-2-3 11-16,5-2 34 0,7-6 7 16,7-3-7-16,7-1-24 15,3-5-16-15,23-3-5 16,11 0-1-16,14 0-2 15,11-9-26-15,2-7-100 16,4-5-160-16</inkml:trace>
  <inkml:trace contextRef="#ctx0" brushRef="#br0" timeOffset="52591.4">8967 6918 604 0,'15'-7'16'16,"2"-1"-19"-16,9-3 3 15,1 2-14-15,3-2-108 0</inkml:trace>
  <inkml:trace contextRef="#ctx0" brushRef="#br0" timeOffset="52733.15">9294 6874 487 0,'7'0'95'0,"6"0"-95"15,6-2 0-15,10-5 2 16,5 0-29-16,6 0-175 16</inkml:trace>
  <inkml:trace contextRef="#ctx0" brushRef="#br0" timeOffset="52853.86">9744 6861 165 0,'0'0'440'0,"1"0"-418"15,8-1-2-15,5-5-16 0,8-1-19 16,7-5-101 0</inkml:trace>
  <inkml:trace contextRef="#ctx0" brushRef="#br0" timeOffset="53348.18">10506 6582 538 0,'5'-10'50'0,"-2"3"9"15,-1 2 23-15,1 4-26 16,-1 1-23-16,3 0-24 16,2 13-8-16,6 11 3 15,-1 8 5-15,4 12 1 16,-1 13 0-16,3 8-2 16,-4 6-4-16,0 4-1 0,-1-4-2 15,-2-3 0-15,0-11 0 16,-2-10-1-16,-2-13 0 15,0-8 0-15,-1-10 1 16,-4-7-7-16,-1-7-13 16,-1-2-14-16,0-14 1 0,0-9-84 15,-1-9-58-15,-4-6-304 16</inkml:trace>
  <inkml:trace contextRef="#ctx0" brushRef="#br0" timeOffset="53783.07">10519 6612 451 0,'-5'-28'156'0,"5"3"-133"15,3 0 13-15,15 5 20 16,9 8-30-16,7 4-18 15,2 8-7-15,-2 0-1 16,-4 15-1-16,-6 8-1 0,-9 4-11 16,-12 3-27-16,-3-1-3 15,-17-3 15-15,-3-5 16 16,-2-1 10-16,-2-8 3 16,7 0 3-16,4-7 10 15,9-2 5-15,4-2-8 16,14 5-9-16,10-1-2 0,6 5-1 15,4 2 4-15,0 5-3 16,-5 4-1-16,-9 4-4 16,-11-1-12-16,-9-1-16 15,-7-1 19-15,-17-6 10 16,-10-5 6-16,0-4 9 16,-2-6-1-16,4-1 1 0,5 0-5 15,13-1-5-15,10-8-24 16,4-2-87-16,22-1-314 15</inkml:trace>
  <inkml:trace contextRef="#ctx0" brushRef="#br0" timeOffset="54023.93">10971 6715 664 0,'0'-6'46'0,"0"3"-10"15,0 3 5-15,8 0-32 16,-1 9-5-16,3 7-4 16,5 6 1-16,-1 3 2 15,1 3-2-15,-3 1 0 16,0 1-1-16,-4-1 1 0,-3-2-1 16,-3-4 1-16,-2-4-26 15,0-1-51-15,0-8-16 16,0-6-89-16</inkml:trace>
  <inkml:trace contextRef="#ctx0" brushRef="#br0" timeOffset="54336.07">11213 6740 492 0,'-3'-5'43'0,"-9"1"-38"15,-3 4 7-15,1 0-2 16,-4 9-6-16,2 2-2 16,3 2 0-16,4 1 0 15,2-2 1-15,5 1 1 0,2-1 0 16,0-1-1-16,4-1 7 16,8 1 3-16,3 0-3 15,1-1 2-15,2 1 3 16,3 2-1-16,-1-2-1 15,0-1 0-15,-1 1-1 0,1 0-4 16,0-5-5-16,-2 2-2 16,0-1-2-16,-2-3-41 15,-3-4-83-15</inkml:trace>
  <inkml:trace contextRef="#ctx0" brushRef="#br0" timeOffset="55385.99">12447 6706 736 0,'0'-3'50'15,"-2"-3"-30"-15,2 6 8 0,0 0-3 16,0 2-20-16,0 8-9 16,0 2 2-16,6 6 4 15,1-1-4-15,0-1 3 16,2 2-2-16,-2-4-6 16,-2 0-27-16,-5-6-43 0,0-6-43 15,-8-2-51-15</inkml:trace>
  <inkml:trace contextRef="#ctx0" brushRef="#br0" timeOffset="55512.81">12309 6512 607 0,'0'-9'18'0,"7"6"-15"16,13 3-9-16,9 0-19 15,3 7-40-15,9 1-108 16</inkml:trace>
  <inkml:trace contextRef="#ctx0" brushRef="#br0" timeOffset="55791.31">12759 6540 429 0,'-26'0'174'0,"-14"4"-161"0,-1 5 53 16,2 3 4-16,7 5-41 15,5 0-17-15,6 1-6 16,16 4-2-16,5-1-6 15,11 3 2-15,14-2 0 16,11 1 2-16,1-1-4 0,7-5-21 16,-3 3-6-16,-11-5 14 15,-4-1 4-15,-14 0-15 16,-9-3 7-16,-6 0 16 16,-13-3 6-16,-4-1 3 15,-1-3-3-15,5 0-2 0,2-4-1 16,14 0-10-16,0-4-64 15,24-12-159-15</inkml:trace>
  <inkml:trace contextRef="#ctx0" brushRef="#br0" timeOffset="56174.95">13618 6607 640 0,'-16'-13'27'0,"-4"-3"-20"16,-4 5 36-16,2 4-7 15,-5 6-24-15,-5 1-9 16,1 5-3-16,-5 13 1 16,6-1-1-16,3 6 2 15,10 1-2-15,10-3-2 0,7 2 1 16,7-7-8-16,13-5-9 15,9-4-5-15,5-7 1 16,2 0-12-16,-2-12 5 16,-2-6 17-16,-3 0 11 15,-6 2 4-15,-7 0 17 16,-3 6 32-16,-6 2 3 0,-3 6-19 16,-3 2-21-16,3 6-12 15,1 8 2-15,5 4-3 16,7 4-2-16,3 3-6 15,6-5-39-15,1-3-70 16,3-10-186-16</inkml:trace>
  <inkml:trace contextRef="#ctx0" brushRef="#br0" timeOffset="57179.75">14266 6430 660 0,'0'-3'85'16,"0"-7"-49"-16,3 10-16 15,7 11-13-15,2 17-1 16,8 6 2-16,-2 14-5 16,5 6-1-16,4 13 1 0,-5 5-3 15,-1 3 2-15,-2 0-3 16,-6-5 2-16,-1-10-5 15,-2-13-8-15,-6-14 7 16,-3-13-16-16,-1-13-1 16,0-7-20-16,-12-14-10 15,-6-14-42-15,-9-10-65 0,-1-9-6 16,-4-8 107-16,-3-7 74 16,4-2 63-16,5 0 39 15,4 6-18-15,6-2-26 16,9 12-19-16,7 8-5 15,0 7-16-15,16 11-12 0,9 8-14 16,5 10-6-16,9 4-2 16,3 8 3-16,-1 13 1 15,-2 5 0-15,-9 8-2 16,-10-1-2-16,-9-1-5 0,-11-4-20 16,0-6-4-16,-11-5 12 15,-5-11 17-15,3-6 8 16,2 0 10-16,6-13 14 15,5-6-10-15,2-4-7 16,15 1-10-16,10 1-5 16,9 3 0-16,6 5-1 15,4 10-2-15,0 3 2 0,-7 5 0 16,-7 13-3-16,-8 3 3 16,-10 1-22-16,-13-1-4 15,-1 2 16-15,-10-5 9 16,-6-2 0-16,0-8 3 0,-3-8 2 15,7 0 11-15,3-11 10 16,8-7-6-16,1-7-7 16,14 0-3-16,11-1-6 15,5 1-3-15,6 3-10 16,3 6-16-16,-2 5-9 0,-5 4-1 16,-11 7 8-16,-6 0 11 15,-10 14 7-15,-5 1 6 16,0 2 2-16,-8 5 5 15,-4 0 3-15,5-1 2 16,2 0 3-16,5-3-3 16,0-4-2-16,5-3-3 0,7-5 0 15,9-6 1-15,-3 0 2 16,1-6-1-16,1-7-2 16,-8-5-1-16,-4-4 2 15,-8 4-6-15,-8-4-14 16,-11 4-17-16,-1 0-14 0,-3 4-16 15,5 10-25-15,5 0-16 16,10 4-22-16</inkml:trace>
  <inkml:trace contextRef="#ctx0" brushRef="#br0" timeOffset="57571.48">15254 6568 401 0,'1'-3'176'0,"-1"3"-134"15,-14 0-12-15,-1 0-23 0,-4 11-5 16,-1 5 0 0,6 1-1-16,6 0-1 0,8-1 1 15,0-1-2-15,7-4 0 16,5-5-6-16,6-6 2 16,0-2 2-16,0-13 2 0,-4-8-2 15,1-5 5-15,-8-11-2 16,-4 0 1-16,-1-7 4 15,-2-2 9-15,0 2 8 16,-9 4 11-16,2 6 2 16,-2 10-3-16,3 8-17 0,1 9 7 15,3 8-10-15,2 1-10 16,0 14-9-16,2 9 6 16,9 7 1-16,2 9 1 15,2 2-1-15,5 6 0 16,4-5-7-16,0-2-7 15,-2-7-16-15,4-2-15 16,-3-13-13-16,1-8-21 0,-5-6-46 16,-3-4-144-16</inkml:trace>
  <inkml:trace contextRef="#ctx0" brushRef="#br0" timeOffset="57891.57">15527 6475 549 0,'-4'-13'74'0,"1"4"-1"16,-1 9-7-16,4 0-42 15,0 6-23-15,0 10-4 16,9 3 4-16,4 4 1 16,-1 0-1-16,7-1-1 0,-4-4 0 15,4-6-3-15,-4-5-18 16,2-6 11-16,-3-1 9 16,-1-4-1-16,1-10 1 15,-1-6 2-15,-4 2 2 16,-4-4-2-16,-2 6 3 15,3 2 13-15,-6 4 2 0,1 6-4 16,6 4-16-16,-4 0 6 16,2 10-6-16,4 4 0 15,6 5 0-15,-1 2-9 16,6-1-13-16,1 0-7 16,2-6-14-16,4-3-25 0,2-8 5 15,0-3-44-15,-2-1-98 16</inkml:trace>
  <inkml:trace contextRef="#ctx0" brushRef="#br0" timeOffset="58248.18">16032 6423 504 0,'-8'-9'72'0,"1"7"-53"16,0 2 11-16,4 6-11 16,1 11-11-16,2 5-2 15,0 1-4-15,5 6-1 16,9-4-1-16,4 0-1 0,6-6 1 15,3-7 0-15,3-5 0 16,4-7-5-16,-1 0-9 16,4-9-4-16,-5-15-5 15,-3-2-22-15,-7-9 8 16,-10-4 30-16,-6-4-13 0,-6-3-27 16,-4 1 40-16,-8 6 37 15,-3 5 31-15,3 7 5 16,0 12-12-16,2 7-19 15,3 8-15-15,2 0-14 16,3 16-12-16,2 9 3 16,0 5 2-16,9 6 1 0,3 2-1 15,3-1-10-15,-1 1-23 16,-3-5-12-16,-2-8-29 16,-7-7-35-16,-2-7-107 15</inkml:trace>
  <inkml:trace contextRef="#ctx0" brushRef="#br0" timeOffset="58471.63">16295 6489 286 0,'0'-12'282'0,"4"-3"-214"0,11 3 18 16,6-3-23-16,4 7-31 15,7-2-22-15,0 5-9 16,2 2 0-16,-2 1-1 0,-6 2-4 16,-6 0-25-16,-5 0-19 15,-6 5-17-15,-6 0 28 16,-3 1 28-16,0-1 6 15,0 2 3-15,-3 2 1 16,1 0 0-16,0 0-1 0,2 0-2 16,0 0-5-16,2-1-47 15,1-6-30-15,3-2-108 16</inkml:trace>
  <inkml:trace contextRef="#ctx0" brushRef="#br0" timeOffset="58590">16545 6371 514 0,'-9'-25'74'15,"4"2"-2"-15,0 6-20 0,5 4-29 16,0 2-10-16,5 9-13 16,9 2-36-16,6 5-51 15,3 8-25-15,3-1-110 0</inkml:trace>
  <inkml:trace contextRef="#ctx0" brushRef="#br0" timeOffset="58825.44">16701 6385 235 0,'2'7'262'15,"0"1"-240"-15,2 6 26 16,3 2-13-16,1 4-13 0,-1-3-10 16,3 1-3-16,-1-6-6 15,-4-2-2-15,0-7 3 16,-1-3 39-16,4-1 26 16,-1-12-37-16,3-1-18 15,7-1-7-15,-2 5 11 0,4-1-4 16,3 7-2-16,2 4-5 15,3 6-5-15,2 13-3 16,-2 8-2-16,-7 9 0 16,-11-1-38-16,-9 6-133 15</inkml:trace>
  <inkml:trace contextRef="#ctx0" brushRef="#br0" timeOffset="59260.99">11456 7786 616 0,'0'-2'103'0,"0"0"-43"15,3 2-33-15,-1 0-2 16,3 11-15-16,2 0-8 16,3 9 5-16,0 2-2 15,4 0-2-15,-4 2-3 16,2-6 0-16,0-1-13 0,-7-8-27 16,-5-6-60-16,0-3-25 15,-7-19-112-15</inkml:trace>
  <inkml:trace contextRef="#ctx0" brushRef="#br0" timeOffset="59381.98">11347 7598 590 0,'0'-14'32'0,"16"5"-19"16,11 9-10-16,7 0 2 16,5 14-17-16,1 8-127 15,-4 1-212-15</inkml:trace>
  <inkml:trace contextRef="#ctx0" brushRef="#br0" timeOffset="59666.41">11643 7795 606 0,'0'1'87'16,"0"1"-78"-16,1 0 3 0,5 1 12 16,2 3 2-16,-5-1-21 15,2 1-5-15,-1-2 3 16,-1-3-3-16,2-1 1 15,3-1 2-15,3-10 3 16,1-4-4-16,6-1-2 16,4 0 4-16,-1 2 11 0,4 5-4 15,-1 8-7-15,0 1-2 16,-2 4 1-16,0 14-1 16,-4 7 0-16,0 2 0 15,-2 7-1-15,0-4-1 16,2-3-21-16,2-6-62 0,3-14-99 15,4-7-362-15</inkml:trace>
  <inkml:trace contextRef="#ctx0" brushRef="#br0" timeOffset="60290.16">12893 7645 368 0,'3'0'190'16,"-3"-2"-140"-16,0-5 26 15,0-2-1-15,0-4-30 16,-3 3-28-16,-9-1-7 0,-1 2-3 16,-8 4-4-16,-1 5-3 15,-7 0-2-15,-1 10 1 16,-3 10 1-16,4 3 0 16,6 1-3-16,6 4 5 0,9-3-6 15,8-3 5-15,0-5-4 16,12-4-5-16,6-10 4 15,6-3 3-15,1-7 1 16,-1-11 0-16,2-3 1 16,-6-2-1-16,-3 2 2 15,-2 4 6-15,-6 5-5 0,-2 5 15 16,-1 7-2-16,-1 0-11 16,4 7-7-16,6 9-2 15,4 4 3-15,10 2-24 16,5-1-30-16,1-6-117 15,9-4-385-15</inkml:trace>
  <inkml:trace contextRef="#ctx0" brushRef="#br0" timeOffset="60656.28">13828 7468 501 0,'-5'-12'79'0,"-19"3"-24"15,-5 9-14-15,-3 0-4 16,-2 10-4-16,0 12-16 0,4 5-3 16,6 5-12-16,12 5 11 15,10 2-9-15,2 1-2 16,16 1 0-16,16-8-1 16,2-2 1-16,8-10 3 0,2-5-19 15,4-10-29-15,-2-6-57 16,-1-7-40-16,-4-13-293 15</inkml:trace>
  <inkml:trace contextRef="#ctx0" brushRef="#br0" timeOffset="60889.04">14169 7464 444 0,'0'-10'282'16,"0"3"-227"-16,-2 3-1 15,2 4-16-15,0 11-25 16,4 7-6-16,9 12 2 15,1 9 4-15,3 6-4 0,0 7-3 16,0 3-3-16,-3 0-2 16,0-1-1-16,-5-8 1 15,0-6-11-15,-1-10-9 16,-3-9-3-16,-2-8-16 0,-3-8-20 16,0-5-63-16,0-12 0 15,-1-15-263-15</inkml:trace>
  <inkml:trace contextRef="#ctx0" brushRef="#br0" timeOffset="61050.34">14234 7445 602 0,'0'-23'39'0,"1"3"13"16,16 2 9-16,8 8-20 15,8 1-32-15,4 5-8 16,6 4 2-16,-1 2-3 15,-5 10-12-15,-8 6-104 0,-15 2-97 16</inkml:trace>
  <inkml:trace contextRef="#ctx0" brushRef="#br0" timeOffset="61191.44">14235 7668 572 0,'0'2'45'0,"12"-2"-33"16,20-2 0-16,14-5-9 15,12-2-4-15,12-2-44 16,4-5-19-16,4 0-54 0,-3-5-129 16</inkml:trace>
  <inkml:trace contextRef="#ctx0" brushRef="#br0" timeOffset="61597.4">14992 7382 489 0,'-5'-12'86'16,"-14"3"-34"-16,-4 4 17 0,-3 5-14 15,-1 0-23-15,-4 9-21 16,1 8-9-16,1 10 2 16,3 3-2-16,1 12 2 15,5 2-1-15,6 2-3 16,5 1 1-16,6-2-1 0,3-6 0 16,10-5 0-16,12-9-1 15,5-6 2-15,6-6 0 16,4-6 0-16,0-5 0 15,1-2-1-15,-2-4 0 16,-11-8-34-16,-7-3-41 0,-11-4-9 16,-7 1 21-16,-15-3-15 15,-9-1 45-15,-3 2 69 16,-2 6 51-16,7 2-5 16,5 5-7-16,7 3-23 15,10 4-32-15,2 0-8 16,16 5-9-16,6 10 2 0,7 5 0 15,3 2-1-15,-6 3-2 16,1 4 4-16,-6-1-2 16,-7 5-5-16,-9 1 0 15,-7 1-6-15,-7-1-38 0,-13-3-154 16</inkml:trace>
  <inkml:trace contextRef="#ctx0" brushRef="#br0" timeOffset="64220.18">17469 5954 551 0,'-10'-27'33'0,"8"2"-12"16,2 5 31-16,14 4-10 16,17 7-13-16,9 4-12 0,8 5-8 15,6 13-4-15,2 11-2 16,-6 16-3-16,-9 17-2 15,-13 12 2-15,-18 15-17 16,-10 11-23-16,-10 5 1 16,-18 0 12-16,-4-9 18 15,2-13 8-15,1-13 1 16,4-12 0-16,4-18 16 0,9-10 4 16,7-9-7-16,5-9-6 15,14-5-8-15,13-2 7 16,7 0-4-16,0 0-9 15,3 8-4-15,-5 7-3 0,-11 9 10 16,-4 8 3-16,-7 9 1 16,-1 4 1-16,0 6 5 15,0-1 7-15,1 0-3 16,0-2-2-16,2-7 0 16,3-5 4-16,-8-4-1 0,-3-5 1 15,-4 0-2-15,-17-8 3 16,-10 1 6-16,-9-4-6 15,-3-2-2-15,-4-7-3 16,7-3-4-16,5-4-3 0,14 0-2 16,8-12-11-16,9-15-40 15,19-9-69-15,13-14-131 16</inkml:trace>
  <inkml:trace contextRef="#ctx0" brushRef="#br0" timeOffset="64463.43">17978 6678 546 0,'0'-10'36'0,"4"2"-20"16,16-2 6-16,7-1 9 15,9-2 0-15,6-1-15 16,9-2-5-16,0-2 0 15,5-1-5-15,-2 0-5 16,-1 1 0-16,-11 5-1 0,-4 4-22 16,-9 1-44-16,-14 5-46 15,-14 3-112-15</inkml:trace>
  <inkml:trace contextRef="#ctx0" brushRef="#br0" timeOffset="64634.28">18185 6674 401 0,'3'0'80'0,"17"0"-66"16,7-9-2-16,7-3-1 15,8-2-4-15,2-1-4 16,3 0-1-16,-2-2 0 0,-6-1-1 16,-5 1-16-16,-11-2-99 15,-6-2-210-15</inkml:trace>
  <inkml:trace contextRef="#ctx0" brushRef="#br0" timeOffset="64820.13">18457 6373 529 0,'-5'-5'39'0,"3"1"22"16,2 4 11-16,7 0-45 16,10 9-16-16,5 6 9 15,2 4 4-15,1 8-9 16,0 5 0-16,-6 8-3 0,-12 6-2 15,-9 12-6-15,-28 16-2 16,-25 6-14-16,-25 9-93 16,-28 4-140-16</inkml:trace>
  <inkml:trace contextRef="#ctx0" brushRef="#br0" timeOffset="71114.09">12717 8840 585 0,'-6'-18'82'16,"3"2"-23"-16,-1 5 1 0,3 4-31 16,1 6 3-16,0 1-17 15,0 8-14-15,5 14-1 16,4 10 3-16,-2 12 5 16,2 13 1-16,3 11-3 0,-1 11-2 15,-1 1 0-15,-2 0-1 16,3-3-1-16,-2-11 2 15,2-11-3-15,-4-12-3 16,1-11 2-16,-1-11 0 16,-2-9-7-16,0-6-21 0,-1-6-13 15,1-7-12-15,0-16-77 16,-1-8-71-16,0-6-188 16</inkml:trace>
  <inkml:trace contextRef="#ctx0" brushRef="#br0" timeOffset="71532.03">12729 8899 310 0,'-7'-30'269'15,"7"-1"-209"-15,0 4-9 16,10 4-5-16,10 7-8 15,11 7-24-15,-1 9-10 16,3 2 2-16,-4 16-4 16,-4 9-3-16,-11 3 1 0,-13 5-16 15,-1 1-21-15,-15-2 10 16,-10-5 10-16,-6-6 3 16,-3-7 16-16,7-7 6 15,5-6 11-15,10-3-2 16,12 0 3-16,7-7-4 15,20 2-14-15,9 2-9 0,9 0-5 16,0 3-5-16,-4 4 12 16,-10 10-8-16,-17 0-42 15,-14 7 20-15,-14-6 34 16,-18 3 3-16,-10-4 17 0,-4-3 15 16,5 0-5-16,11-6-18 15,12 3-7-15,17-5-17 16,6-1-88-16,24-2-165 15</inkml:trace>
  <inkml:trace contextRef="#ctx0" brushRef="#br0" timeOffset="71874.82">13155 9145 512 0,'-13'7'235'15,"3"2"-206"-15,2 5 7 16,6 5-16-16,2 6 7 15,7-1-21-15,10 2-4 16,1 1-3-16,0-4 3 0,0-3-7 16,1-8-15-16,-4-3-14 15,1-9-11-15,-3 0-16 16,1-16-9-16,-7-6-16 16,-1-4-57-16,-6-10-134 15</inkml:trace>
  <inkml:trace contextRef="#ctx0" brushRef="#br0" timeOffset="72082.85">13164 8922 501 0,'-11'-7'55'15,"4"7"6"-15,7 0-4 16,0 0-26-16,5 0-8 0,7 2-16 16,0 1-3-16,-2 1-3 15,0-4-1-15,-5 0 1 16,-5 0 2-16,0-7 3 15,-11 1-2-15,-2 2-1 16,0 4-4-16,1 0-6 0,7 0-40 16,5 6-39-16,3-1-107 15</inkml:trace>
  <inkml:trace contextRef="#ctx0" brushRef="#br0" timeOffset="72433.11">13789 8658 168 0,'0'-11'323'0,"0"4"-242"16,-12 2 1-16,-5 5-20 15,-5 0-16-15,-5 8-13 0,-3 10-25 16,-1 6 7-16,2 6 0 16,5 4-1-16,7 4-3 15,5 0-5-15,9 4-5 16,3-2-1-16,8-2 0 16,14-2 0-16,3-6-5 15,9-2-8-15,4-10-2 16,5-5-1-16,2-8-10 0,0-5-19 15,-4 0-25-15,-3-14-43 16,-9-5-149-16</inkml:trace>
  <inkml:trace contextRef="#ctx0" brushRef="#br0" timeOffset="72587.37">13647 8907 618 0,'-2'0'80'0,"4"-3"-46"15,28-4-9-15,14 0-19 16,15-2-2-16,11 0-6 16,5-3-36-16,3-5-75 15,-7-4-362-15</inkml:trace>
  <inkml:trace contextRef="#ctx0" brushRef="#br0" timeOffset="73234.95">14442 8701 630 0,'0'-6'63'16,"0"3"6"-16,0 3-34 16,11 0-28-16,5 9 3 15,4 9 1-15,3 5 3 0,4 4-2 16,5 4-9-16,1 2 1 15,-1 1-1-15,-2-1-3 0,-1-4 1 16,0-2-2-16,-5-4-15 16,-3-7-12-16,-5-5-1 15,1-6-58-15,-3-5-31 16,-6-5-60-16,4-9-202 16</inkml:trace>
  <inkml:trace contextRef="#ctx0" brushRef="#br0" timeOffset="73440.63">14884 8697 506 0,'0'-16'89'16,"0"4"-11"-16,0 3-3 15,0 5-23-15,0 4-29 0,0 5-13 16,0 11-9 0,0 8 7-16,-6 8-2 0,-1 5-6 15,1 3 3-15,-1-1-2 16,0-1 0-16,2-7-3 15,3-2-18-15,2-8-7 0,0-3-67 16,6-9-69-16,5-9-346 16</inkml:trace>
  <inkml:trace contextRef="#ctx0" brushRef="#br0" timeOffset="73918.6">15226 8719 569 0,'-6'-9'50'0,"4"3"6"15,2 6 7-15,8 4-40 16,4 10-19-16,5 6 6 16,5 7 5-16,2 4-3 15,-2 2-7-15,-3 4 0 0,-1 0-7 16,-2 3 5-16,0-5-3 15,3 1 0-15,-4-7 0 16,5-6 0-16,1-7 0 16,1-10-2-16,5-6 3 15,0-4 1-15,2-16 2 0,-4-5 1 16,-4-8 4-16,-2-5 1 16,-7-3-3-16,-10-3-5 15,-2-1-4-15,0 5-20 16,-14 3-13-16,-3 7-52 15,1 3-33-15,3 4-298 0</inkml:trace>
  <inkml:trace contextRef="#ctx0" brushRef="#br0" timeOffset="74484">16186 8665 581 0,'4'-11'59'0,"-3"2"35"16,-1 4-35-16,4 2-23 0,-2 3-9 16,1 0-20-16,1 10-4 15,4 10 0-15,-1 6 2 16,3 8 5-16,0 6-3 16,5 3 2-16,-3-1-5 15,2 3-3-15,-2-8-1 16,-4-1 0-16,0-6 0 0,-4-3 0 15,-2-7-1-15,-2-6-7 16,-2-7-6-16,-8-3-10 16,-2-4-8-16,-2 0-15 15,-3-11-48-15,2-8-1 16,-2-5-67-16,2-2-229 0</inkml:trace>
  <inkml:trace contextRef="#ctx0" brushRef="#br0" timeOffset="74779.92">15874 8654 517 0,'-3'-5'35'0,"3"1"24"16,10 2-20-16,9 1-17 15,10-1 16-15,8-1-6 16,4-1-1-16,11-2-9 16,1-2-3-16,5 0-4 15,1 0-11-15,4-3-2 0,-2 0 1 16,-5 1-3-16,-2 2 0 16,-10-1-4-16,-6 2-16 15,-9 4-26-15,-8-1-51 16,-4 1-38-16,-10-3-294 15</inkml:trace>
  <inkml:trace contextRef="#ctx0" brushRef="#br0" timeOffset="80925.39">17447 9164 663 0,'-2'-7'50'0,"2"4"-2"15,19 1-24-15,12 2 2 16,13 0-8-16,5 2-16 15,12 5 4-15,9 1-3 0,4 7 1 16,6-3-4-16,3 3 2 16,2-1-2-16,0-1-2 15,-7-5-6-15,-4-4-15 16,-11-4-4-16,-13 0-2 16,-12-12-11-16,-17-8-14 0,-11-5 7 15,-10-4 25-15,-8-3 14 16,-10 0 12-16,-5 2 19 15,3 5 17-15,4 7 14 16,5 8-6-16,11 10-18 16,0 1-20-16,18 19-9 0,6 9 2 15,6 4 1-15,2 9-2 16,-6 4-1-16,-12 2-1 16,-13 0 0-16,-8-3 0 15,-23-6-3-15,-15-7-11 16,-7-7-7-16,-4-10-12 15,6-9-21-15,7-6-22 0,14-7-124 16</inkml:trace>
  <inkml:trace contextRef="#ctx0" brushRef="#br0" timeOffset="81306.16">19185 9194 469 0,'0'-10'128'16,"-12"-2"-69"-16,-9 4 16 16,-4 7-47-16,-4 1-13 15,-1 6-4-15,-1 13 0 16,9 3-4-16,5 4-1 0,12 6-8 16,5 1 6-1,12 0-2-15,17 1-2 0,13-9 1 16,4 0 3-16,8-5-12 15,-4-8-27-15,-1-5-64 16,-10-6-101-16</inkml:trace>
  <inkml:trace contextRef="#ctx0" brushRef="#br0" timeOffset="81457.2">19066 9350 305 0,'-25'-10'319'16,"14"1"-283"-16,11 0 7 0,17 1-27 15,20 4-16-15,13 0-3 16,8-1-33-16,3 2-24 16,0-1-63-16,-9-1-289 15</inkml:trace>
  <inkml:trace contextRef="#ctx0" brushRef="#br0" timeOffset="81789.97">19385 9266 549 0,'-5'-9'47'0,"5"4"10"16,15 3-11-16,7 2-31 0,7 2 2 16,1 10 5-16,-2 8-10 15,-4 3-3-15,-8 4-8 16,-9-1 0-16,-5-4-2 16,-2-6-3-16,-12-1-2 15,-5-10 5-15,3-5 7 0,-2-4-1 16,3-12 12-16,8-2 2 15,1-1-3-15,4-3-1 16,8 4-15-16,4 4 3 16,8 8-1-16,1 5-1 15,1 1-1-15,1 6-2 16,-5 7 2-16,0 7 0 0,-4 2 0 16,-4-1 0-16,-2-3-1 15,1-2-8-15,1-6-41 16,0-8-59-16,2-2-39 15,3-14-347-15</inkml:trace>
  <inkml:trace contextRef="#ctx0" brushRef="#br0" timeOffset="81908.78">19835 9186 532 0,'5'-5'33'0,"1"3"-8"0,3 2-4 15,1 11-20-15,3 10-13 16,-2 4-88-16,-1 5-232 15</inkml:trace>
  <inkml:trace contextRef="#ctx0" brushRef="#br0" timeOffset="82014.8">19948 9494 522 0,'0'2'82'0,"0"-2"-21"16,7 0 9-16,3 0-63 15,5-3-49-15,-2-2-128 16</inkml:trace>
  <inkml:trace contextRef="#ctx0" brushRef="#br0" timeOffset="82201">19280 9655 660 0,'-9'0'43'16,"9"0"-1"-16,29-4-8 15,17-3-29-15,13-2-4 16,14 0-3-16,4 1-43 16,2-3-69-16,-4-6-306 15</inkml:trace>
  <inkml:trace contextRef="#ctx0" brushRef="#br0" timeOffset="82564.87">20898 8949 397 0,'-5'-20'260'16,"-1"6"-179"-16,4 12-17 15,2 4-47-15,0 17-8 0,-2 12 1 16,-3 15 3 0,-4 11-6-16,-9 13-4 0,-1 5-3 15,-3 5 1-15,-3 2 0 16,1-9-4-16,5-8-17 15,4-16 1-15,6-15-42 0,4-17-9 16,3-17-6-16,2-23-74 16</inkml:trace>
  <inkml:trace contextRef="#ctx0" brushRef="#br0" timeOffset="82775.23">20754 9042 546 0,'5'-38'65'0,"9"11"10"16,3 15-17-16,13 8-29 15,8 4-12-15,7 18 2 16,8 9-15-16,0 10 5 16,1 9-5-16,-3 8-3 0,-9 3 0 15,-4 6 0-15,-9 0-1 16,-11 0-4-16,-6-4-10 16,-7-9-24-16,-3-8-14 15,-2-11-11-15,-7-12-10 16,-8-13-147-16</inkml:trace>
  <inkml:trace contextRef="#ctx0" brushRef="#br0" timeOffset="82941.55">20715 9390 587 0,'-7'-10'33'15,"7"-1"-3"-15,26 2 1 16,19-1-28-16,13-1-3 15,15 3 0-15,12-1-19 16,3 0-33-16,0 0-77 16,-8-2-351-16</inkml:trace>
  <inkml:trace contextRef="#ctx0" brushRef="#br0" timeOffset="83358.64">21553 9418 576 0,'-10'0'46'0,"8"0"12"16,2 0-3-16,19-2-25 15,14-1-14-15,10-7 3 16,15 3-12-16,6 0-4 0,8-2-1 15,5 0-1-15,0 2 0 16,0-1 0-16,-8 2-1 16,-10 0 0-16,-13 0-7 15,-11-3-68-15,-17-1-60 0,-13-5-45 16,-5-3-230-16</inkml:trace>
  <inkml:trace contextRef="#ctx0" brushRef="#br0" timeOffset="83541.55">22201 9134 517 0,'0'-2'80'0,"0"2"-41"16,13 2-13-16,8 14-15 16,8 6 26-16,4 10-7 15,1 3-13-15,0 8-5 16,-9 4 1-16,-12 4-8 16,-13 3-2-16,-18-5-4 15,-22-2-19-15,-8-8-28 0,-15-10-20 16,0-12 19-16,-2-13-4 15,13-4-85-15</inkml:trace>
  <inkml:trace contextRef="#ctx0" brushRef="#br0" timeOffset="84125.55">23016 9356 562 0,'0'-24'37'16,"0"2"1"-16,-12 5 13 15,-5 2-25-15,-10 6-16 16,-4 8-3-16,-7 1-4 15,0 18 4-15,1 3-3 0,3 11 4 16,7 5-1-16,6 3 1 16,13-1-7-16,8-6 0 15,5-5-1-15,17-9-5 16,8-10 7-16,8-9-4 16,6-5-1-16,0-15 0 15,-1-6-4-15,-3-3 8 0,-6 1-1 16,-10-1 1-16,-5 10 4 15,-8 6-1-15,-6 6 5 16,-5 7 3-16,2 4-13 16,-2 13 1-16,3 7 0 0,3 2-2 15,4 4-2-15,3-3-22 16,3 2-23-16,2-10-23 16,1-6-42-16,0-12-135 15</inkml:trace>
  <inkml:trace contextRef="#ctx0" brushRef="#br0" timeOffset="84359.62">23360 9042 672 0,'-3'-17'51'16,"-2"7"26"-16,5 10-49 0,0 2-12 15,10 20-14-15,2 9 1 16,0 10 6-16,3 11-6 15,-3 6-2-15,-4 5 2 16,-3-1-3-16,-1-5 0 16,-2-5-5-16,-2-13-19 0,1-7 6 15,-1-10-19-15,2-12-48 16,-2-10-37-16,0-1-97 16</inkml:trace>
  <inkml:trace contextRef="#ctx0" brushRef="#br0" timeOffset="84726.16">23367 9175 301 0,'-7'-41'323'0,"5"0"-267"15,2 2 12-15,9 5-18 0,16 6-39 16,8 6-4 0,6 6 2-16,8 9-6 0,-1 7-1 15,-5 2 0-15,-9 16-2 16,-13 12 0-16,-17 9-5 15,-8 2-2-15,-19 4 9 0,-6-3-12 16,-3-2 6 0,2-6 4-16,10-9 2 0,10-4-1 15,9-4 3-15,4 1-2 16,17 1 0-16,12-1-3 16,7 6 2-16,4 3-1 15,-2 4 2-15,-6 0-3 16,-12 3 1-16,-14 0 0 0,-7-8-1 15,-17-2-8-15,-14-4-2 16,-9-12 8-16,-4-4 3 16,0-4 0-16,1-1-4 15,13-12-49-15,10-9-66 16,15-4-183-16</inkml:trace>
  <inkml:trace contextRef="#ctx0" brushRef="#br0" timeOffset="85442.95">23791 9239 429 0,'0'-17'79'16,"0"2"15"-16,0 7-8 15,0-1-15-15,0 7-32 16,4 2-20-16,-1 0-9 16,6 14-9-16,-2 6 3 0,2 8 2 15,-2 8-2 1,-2 4-3-16,-3 3-1 0,-2-1 3 16,2-5-3-16,-2-7-1 15,0-7 0-15,0-8 0 16,0-9 2-16,0-6-1 15,0 0 5-15,7-15 2 0,6-3-5 16,4 0-2-16,7-2 2 16,7 5-4-16,-1 4-1 15,1 7-3-15,-3 4 3 16,-6 0 0-16,-8 13-8 16,-9 4-1-16,-5 3 5 0,-10-1-23 15,-10-1 0-15,-9 0 1 16,1-5 0-16,-1-6 4 15,2-5 18-15,6-2-20 16,5-5-27-16,10-10-83 16,6-6-271-16</inkml:trace>
  <inkml:trace contextRef="#ctx0" brushRef="#br0" timeOffset="85720.27">24307 9248 327 0,'7'-8'224'15,"-7"0"-190"-15,0 5 25 16,0 1-13-16,-7 2-10 0,-6 5-31 16,-9 9-1-16,-4 4 9 15,-1 7 2-15,5 0 4 16,3 4-5-16,11-1-6 15,8-3-5-15,3 1-1 16,22-2 0-16,8-2-1 0,8-7 1 16,8-2-9-16,-2-6-50 15,1-7-94-15,-6-2-342 16</inkml:trace>
  <inkml:trace contextRef="#ctx0" brushRef="#br0" timeOffset="86368.73">24574 9029 349 0,'-9'-4'41'0,"4"4"-40"16,5 0-18-16,0 0-103 16,0 7-106-16</inkml:trace>
  <inkml:trace contextRef="#ctx0" brushRef="#br0" timeOffset="86627.39">24574 9029 496 0,'0'35'59'0,"0"-35"10"16,0 0 3-16,0 3-42 0,1 11-23 15,6 5 21-15,1 8 0 16,-3 6-7-16,2 3-4 15,-1 2-9-15,-5-1-5 16,3 2 1-16,-2-3-2 16,-1-2-1-16,4-7-1 0,0 0 1 15,-2-6-7-15,1-5-16 16,-1-7-43-16,3-9-65 16,-6 0-24-16,0-17-229 15</inkml:trace>
  <inkml:trace contextRef="#ctx0" brushRef="#br0" timeOffset="86853.33">24567 9070 558 0,'8'-18'32'0,"14"8"13"16,7 7-14-16,7 3-7 16,3 15 6-16,5 10-8 0,-3 7-10 15,-2 7-4-15,-10 7-3 16,-4 4 1-16,-9 4-2 15,-7-3 1-15,-9 3 0 16,0-6 2-16,-9-7-2 16,-11-5-1-16,-10-9-1 0,-9-6-2 15,-14-9-16-15,-8-9-90 16,-2-6-96-16</inkml:trace>
  <inkml:trace contextRef="#ctx0" brushRef="#br0" timeOffset="87970.19">24410 9351 162 0,'7'-1'40'16,"2"-5"-10"-16,-2 5 29 16,1-3-23-16,-3 1-9 0,-1 1 8 15,-1 0 2-15,1 1 6 16,-3-1-2-16,1-1-2 16,-2 2-4-16,0-2-3 15,0 0-5-15,0 0-2 0,-5 0 4 16,0 0 0-16,-2-1-8 15,-3 2-6-15,0-1-3 16,-4 3-5-16,1 0 0 16,-5 0 1-16,0 0 0 15,2 3-1-15,0 4-4 16,0 1-7-16,3 5 10 0,1-1-2 16,0 5 1-16,7-2 0 15,0 3-1-15,3 1-3 16,2-2 0-16,0-3 0 15,5 0-1-15,8-3 1 16,5-4-1-16,4-1 1 16,1-2-3-16,3-4-16 0,0 0-71 15,-5-4-64-15,0-7-332 16</inkml:trace>
  <inkml:trace contextRef="#ctx0" brushRef="#br0" timeOffset="88397.85">24492 9300 366 0,'-5'-7'63'0,"-4"2"10"16,1-1-26-16,-4 5-16 0,0-1-5 15,-1 1-7-15,-3 1-4 16,0 0-3-16,-2 0 8 16,-2 3 1-16,3 4 0 15,-1-1 1-15,-3 4-2 0,8-1 0 16,-2-1-7-16,2 2-1 15,3 2-2-15,7 1-1 16,3 0-4-16,0 2-1 16,1 2-3-16,11 3 2 15,1-1-1-15,3 2 0 0,4-4-3 16,-1-1 3-16,3-3-3 16,0-4 1-16,4-4-16 15,-6-4-41-15,-1-1-64 16,-4-6-81-16</inkml:trace>
  <inkml:trace contextRef="#ctx0" brushRef="#br0" timeOffset="88789.4">24487 9296 243 0,'-12'-7'144'16,"-3"0"-94"-16,1 0 21 15,-1 3-34-15,0 1-7 16,-4 1-5-16,2 2 0 15,0 0-3-15,2 0 4 16,0 0 0-16,1 9-9 0,2 4 0 16,0-1 0-16,0 4-4 15,2 4-1-15,2 1-3 16,-1 0-3-16,1 1-2 16,6 0-1-16,2 0-2 0,5 0-2 15,14-2-1-15,8-3 0 16,10-4-32-16,5-7-69 15,5-6-152-15</inkml:trace>
  <inkml:trace contextRef="#ctx0" brushRef="#br0" timeOffset="113461.03">7328 8036 526 0,'-5'-19'58'0,"1"4"-7"16,1 2 24-16,3 4-14 16,0 4-24-16,0 5-16 15,0 0-13-15,0 2-3 0,1 11-4 16,3 11 0-16,1 7 2 16,2 4-3-16,-2 4 2 15,3 4 1-15,-4-1-3 16,1 0 0-16,2-5 1 0,4-3-1 15,-2-7-1-15,5-9-18 16,6-9-22-16,0-8-24 16,1-1-26-16,-1-12-17 15,-3-13-94-15</inkml:trace>
  <inkml:trace contextRef="#ctx0" brushRef="#br0" timeOffset="113673.81">7518 8092 274 0,'-5'-25'247'16,"-2"9"-160"-16,2 5-7 15,1 4-4-15,0 4-38 16,4 3-23-16,0 2-12 16,0 11-7-16,4 4 4 0,3 7 3 15,2 7-1 1,1 3 2-16,0 4-4 0,2-3 1 16,-3 1-1-16,-1 0-1 15,-1-5-1-15,-4 0-6 16,1-8-28-16,-4 0-38 15,0-6-17-15,-14-5-28 0,-5-6-167 16</inkml:trace>
  <inkml:trace contextRef="#ctx0" brushRef="#br0" timeOffset="113867.6">7184 8390 529 0,'0'0'65'0,"2"0"-59"15,16 4 1-15,5 5 41 16,10 3 1-16,2 4-24 0,6 0-9 16,0 0-12-16,0 4-2 15,0-2-1-15,-3 0-27 16,-2-4-56-16,0-5-55 16,-4-7-141-16</inkml:trace>
  <inkml:trace contextRef="#ctx0" brushRef="#br0" timeOffset="113988.83">7755 8417 630 0,'-3'0'97'16,"-12"0"-64"-16,-4 12-13 15,-7 13-10-15,-1 15-8 16,-5 6-10-16,-2 7-98 0,0 1-166 16</inkml:trace>
  <inkml:trace contextRef="#ctx0" brushRef="#br0" timeOffset="116163.6">2833 10167 700 0,'0'-9'40'15,"-3"6"-24"-15,-4 3 17 16,-5 10-15-16,0 17-7 16,-5 10-4-16,-3 13 0 15,-7 14 7-15,-1 8-9 16,-2 3-6-16,3 0 4 0,3-8-3 16,3-10-10-16,8-10-10 15,8-13 1-15,5-15-31 16,0-14-43-16,9-5-28 15,6-20-137-15</inkml:trace>
  <inkml:trace contextRef="#ctx0" brushRef="#br0" timeOffset="116376.98">2758 10251 616 0,'5'-16'68'15,"-1"9"-14"-15,3 7-14 0,6 1-22 16,4 17-13-16,7 9 4 15,5 10-6-15,1 12-7 16,-1 8 3-16,3 1 3 16,-1-1-2-16,-4-3 1 15,-2-4 2-15,-6-11-4 16,0-7-14-16,-5-9-31 0,-9-6-33 16,-5-10-23-16,-9-7-162 15</inkml:trace>
  <inkml:trace contextRef="#ctx0" brushRef="#br0" timeOffset="116537.1">2580 10578 583 0,'0'-10'46'0,"4"-4"-36"16,21 3-13-16,14-2 1 15,14 0 7-15,8 4-6 0,7 0-52 16,-2-2-55-16,-3 1-280 15</inkml:trace>
  <inkml:trace contextRef="#ctx0" brushRef="#br0" timeOffset="116853.23">3257 10557 396 0,'-13'0'167'0,"6"0"-131"15,4 0 11-15,3 0 18 16,3-3-11-16,14-1-40 16,6 0-5-16,15-4 9 0,6 0-1 15,10 0-1-15,7 1-5 16,7 0-7-16,0 1-3 15,3 0 0-15,1 0-1 16,-3 1 0-16,-2-1-4 16,-6-3-15-16,-7 0-18 15,-7-2-43-15,-16-1-47 0,-11-6-63 16,-12 0-107-16</inkml:trace>
  <inkml:trace contextRef="#ctx0" brushRef="#br0" timeOffset="117023.52">4024 10283 536 0,'-10'-9'104'0,"7"2"-23"15,3 7-17-15,10 0-43 16,10 9-18-16,7 7-1 16,4 5 4-16,6 6-4 15,-3 7 1-15,-10 7 0 16,-13 4-3-16,-11-1 0 16,-11 2-10-16,-21-4-29 0,-11-5-20 15,-11-14-12-15,-4-7-30 16,2-16-142-16</inkml:trace>
  <inkml:trace contextRef="#ctx0" brushRef="#br0" timeOffset="117460.06">4670 10110 756 0,'0'-9'41'16,"2"5"-33"-16,2 4 12 16,6 11-12-16,3 16-6 15,-1 14 1-15,7 16 7 0,-2 11 0 16,2 16-2-16,-7 1-3 16,4 2-3-16,-5-2-3 15,2-11 3-15,-6-6-3 16,0-15 1-16,-2-10 0 0,0-11-2 15,-3-10-11-15,0-10-16 16,-2-10 6-16,0-2-27 16,0-19-11-16,0-12-84 15,0-6-259-15</inkml:trace>
  <inkml:trace contextRef="#ctx0" brushRef="#br0" timeOffset="117936.71">4650 10251 423 0,'-12'-23'135'0,"4"-4"-78"0,8-1 12 16,0 1-35-16,17-2 3 15,10 1-27-15,7 4-1 16,7 5-1-16,1 10-3 16,-1 5 0-16,-5 4-4 15,-9 14 0-15,-11 10-1 0,-12 6-1 16,-4 4-7-16,-12 0-5 16,-9 0 0-16,-2-6 11 15,-2-6 5-15,4-8-2 16,8-5 7-16,4-6 5 15,9-1 3-15,2-2-5 16,18 0-12-16,11 0-2 16,7 7 2-16,5 2-1 0,0 5-8 15,-3 8 2-15,-13 1 7 16,-13 6-17-16,-14-3-24 16,-9-1 15-16,-18-1 15 15,-12-9 10-15,-5-2 4 0,0-9 7 16,6-4 5-16,10 0-7 15,11-7-6-15,17-6-15 16,7-5-86-16,22 0-184 16</inkml:trace>
  <inkml:trace contextRef="#ctx0" brushRef="#br0" timeOffset="118107.88">5230 10347 616 0,'0'6'153'15,"-1"-1"-135"-15,-3 2 5 0,3 7-12 16,1 6 15-16,0 6-19 16,3 5-3-16,7 6-4 15,4 5 0-15,-2-5-45 16,2-5-102-16,-1-8-238 16</inkml:trace>
  <inkml:trace contextRef="#ctx0" brushRef="#br0" timeOffset="118527.95">5580 10029 685 0,'-1'-6'56'0,"1"0"-18"0,0 6-10 15,0 0-9-15,9 14-8 16,3 13-9-16,4 11 10 15,4 12-1-15,2 5-4 16,-3 7-3-16,3 4-4 16,-2-3 2-16,-3-6 0 0,-3-4-1 15,-4-8-2-15,-1-4 0 16,-1-7 2-16,-7-7-10 16,1-6-13-16,2-7-4 15,-4-2-44-15,0-12-53 16,0 0-51-16,0-17-251 0</inkml:trace>
  <inkml:trace contextRef="#ctx0" brushRef="#br0" timeOffset="118998.63">5580 10094 567 0,'-3'-27'47'16,"3"-1"1"-16,5 4-4 16,15 6-3-16,5 2-16 15,8 11-21-15,-1 3-1 16,0 2 1-16,-5 16-2 0,-8 7-4 15,-9 6 0-15,-8 3-19 16,-2-1-12-16,-15-1 9 16,-2-7 17-16,-4-7 6 15,4-4 6-15,2-6-1 16,7-4 9-16,6-2 12 0,2 0 1 16,17-8-14-16,10 0-16 15,9 4 3-15,8 3-1 16,-3 1-1-16,-4 3 3 15,-6 13 0-15,-10 3-1 16,-15 5-15-16,-6 1-14 0,-18 1 20 16,-9-1 4-16,-8-3-11 15,-4-4-2-15,5-8 16 16,5-1 2-16,8-5 1 16,10-4-51-16,11 0-77 15</inkml:trace>
  <inkml:trace contextRef="#ctx0" brushRef="#br0" timeOffset="119322.25">6080 10293 441 0,'16'-8'190'15,"4"-3"-181"-15,3 0 0 16,4 8 9-16,-4 3 8 0,-3 0-24 16,-7 7-2-16,-12 9-7 15,-1 2-15-15,-15 5 10 16,-5-1 8-16,-6-3 0 16,7-1 7-16,1-5 4 15,7-4 14-15,8-4 0 0,3-2-8 16,10-3-1-1,17 0-5-15,7 0-3 0,9-2-9 16,8-4-64-16,-3-9-33 16,-1-3-266-16</inkml:trace>
  <inkml:trace contextRef="#ctx0" brushRef="#br0" timeOffset="119462.52">6537 10290 237 0,'0'0'383'0,"10"0"-349"0,6-4-23 16,5 1-5-16,7-1-6 16,6-2-47-16,0-2-82 15,1 1-239-15</inkml:trace>
  <inkml:trace contextRef="#ctx0" brushRef="#br0" timeOffset="119576.19">6817 10258 261 0,'0'2'261'0,"5"-2"-225"16,12 0-17-16,9 0-18 16,8-4-18-16,3 1-146 15</inkml:trace>
  <inkml:trace contextRef="#ctx0" brushRef="#br0" timeOffset="119696.08">7221 10260 597 0,'8'0'30'0,"8"-7"-20"16,7-4-10-16,10-5-52 16,4-4-359-16</inkml:trace>
  <inkml:trace contextRef="#ctx0" brushRef="#br0" timeOffset="120209.22">8254 9715 589 0,'-3'-8'71'0,"3"2"-31"15,0 3 16-15,0 3-25 16,7 2-10-16,4 10-15 16,3 11-6-16,3 13 23 0,0 6-6 15,1 14-5-15,-4 8-4 16,3 8-2-16,-5 2-3 16,0 2-2-16,-2-7 0 15,0-8 0-15,0-8-1 0,-3-10 0 16,0-13-7-16,-4-8-8 15,1-8-8-15,-2-7 1 16,-2-7-21-16,0 0-22 16,1-14-8-16,1-8-77 15,-2-4-193-15</inkml:trace>
  <inkml:trace contextRef="#ctx0" brushRef="#br0" timeOffset="120689.29">8271 9832 553 0,'-12'-25'51'0,"7"-2"3"16,5 4 14-16,0 3-16 15,17 4-31-15,7 5-17 16,5 6-4-16,3 5 2 16,2 7-2-16,-7 16-1 15,-5 7-1-15,-9 8-3 0,-9 3-28 16,-4 0-24-16,-12-3 0 16,-7-8 35-16,-3-7 21 15,2-10 2-15,3-7 4 16,6-4 22-16,7-2 14 15,4-2-1-15,17-6-26 16,10-3-15-16,7 6-4 0,7 3-15 16,6 2 2-16,-6 7 14 15,-9 9 4-15,-8 5-2 16,-14 6-46-16,-10 4 20 16,-14-1 24-16,-13-3-2 15,-7-2-1-15,-6-7 2 0,-1-8 6 16,7-3 2-16,5-7-1 15,11 0-1-15,11-12-26 16,7-3-105-16,16-8-245 16</inkml:trace>
  <inkml:trace contextRef="#ctx0" brushRef="#br0" timeOffset="120949.85">8726 9958 553 0,'6'-3'60'0,"0"3"-21"16,-3 0 11-16,2 0-7 16,2 12-21-16,3 2-11 0,-1 8 3 15,-1 3-6-15,2 3-4 16,-3 5-3-16,2-1-1 15,-1-6 1-15,0 1-24 16,-1-4-29-16,-2-7-36 16,1-8-53-16,-3-8-179 0</inkml:trace>
  <inkml:trace contextRef="#ctx0" brushRef="#br0" timeOffset="121233.57">8951 9989 290 0,'0'-4'304'0,"0"2"-277"15,-5 2-4-15,-6 0-12 16,0 7 2-16,-4 8-9 16,0-1-3-16,-2 4 0 0,3 1-1 15,2-4-1-15,4 3 3 16,1-4-2-16,5 0 15 15,2 2 12-15,2 0 2 16,10 4-4-16,7-1-1 16,6 6-21-16,7 0 1 0,2 2 1 15,2 0-6-15,2-1 4 16,-3-4-129-16,-9-4-214 16</inkml:trace>
  <inkml:trace contextRef="#ctx0" brushRef="#br0" timeOffset="146908.15">4751 11121 307 0,'-2'2'90'0,"2"-2"-31"15,0 0-6-15,0 0-15 16,6 0-22-16,3 0-9 0,1 0-1 16,5 0 5-16,2 0 3 15,5-4-5-15,4 3-3 16,1-3-1-16,3 1-2 16,6 0 0-16,1 0-1 0,3-1 4 15,5 1 3-15,0-1 1 16,0-1 5-16,3-1-2 15,1 1-5-15,-3 0 0 16,5-2 1-16,1-1-3 16,7 1-5-16,2 0 1 15,2 0 1-15,5 0 4 16,-1 2-1-16,1-2 0 0,0 3-4 16,-1 1-1-16,-3-5 0 15,4 1-1-15,-3 2 1 16,5-2 1-16,-2-2 5 15,3 0 0-15,2 0-1 0,-5 1-2 16,1 2-3-16,-6-1 0 16,-2 0 0-16,-5-1 0 15,4 3-1-15,-3-3 0 16,-1 4 0-16,2-4 1 16,-1 1-2-16,3 2 2 15,1-3 0-15,0 3 1 0,2-2 2 16,-1 0 1-16,-2-1-9 15,-1 0 3-15,-4 1 1 16,-1-1 0-16,-2 1 2 16,-2 0-4-16,-1 0 2 15,3 2 1-15,-2-2 0 0,-1 1-1 16,-3 1 0-16,3-1 0 16,-2 2 0-16,-1-2 1 15,-3 1-1-15,1-1 0 16,-5 1 2-16,0-2 1 15,1 3 0-15,-2-1-3 0,-1 0 2 16,3 1-1-16,0-1-2 16,1-1 2-16,0-1-1 15,-1 2 1-15,-3-1-1 16,-3-1 0-16,-3 0 1 16,-4 0-1-16,-5 0 0 0,-7 0 0 15,-4-2 1-15,-3-1-12 16,-6-4-88-16,-2-7-142 15</inkml:trace>
  <inkml:trace contextRef="#ctx0" brushRef="#br0" timeOffset="149592.09">21462 5472 374 0,'-6'0'197'0,"1"0"-147"15,4-4 17-15,1 3-15 16,0-3-15-16,0 4-22 16,0-3 2-16,6 3 0 15,1-2-2-15,0 2 2 0,5 0-8 16,-4 0 0-16,5 2 0 16,-2 6 0-16,1 5-5 15,3-1-1-15,2 6 1 16,4 0-1-16,-2 3-2 15,4-1 4-15,3-2-6 0,-3-1 1 16,3-2 1-16,-7-3-1 16,1-4 2-16,-5-5-3 15,-1-1 3-15,-6-2-2 16,3 0 1-16,-3-7 2 16,0-4 0-16,4-3 3 0,0-4-2 15,2-3 1-15,2-3-3 16,5-1 0-16,5-3-1 15,-1-2 0-15,4 3-2 16,0 0 3-16,1-1 0 16,1 4-2-16,-3 3 1 15,-1-1-1-15,1 7 0 0,-9 2 0 16,-1 2 4-16,-6 3-4 16,1 0 1-16,-4 3 2 15,-4 0-2-15,-1 1 3 16,-1 3-4-16,-1-1 4 15,0 0-4-15,-2 2 2 0,0 0-3 16,0 0 1-16,0-2-1 16,1 2-22-16,2 0-18 15,1-2-71-15,1-3-263 16</inkml:trace>
  <inkml:trace contextRef="#ctx0" brushRef="#br0" timeOffset="154651.34">6544 11339 448 0,'-7'-13'60'16,"2"1"-1"-16,2 3 9 16,3 2-1-16,-4 3-19 15,2 2-33-15,2 2 6 16,0 0-5-16,0 6-9 15,0 10-8-15,2 7 8 16,2 4 4-16,1 8-5 0,-2 3 3 16,4-1-4-16,-2 3-4 15,-2-7-1-15,2-1-1 16,2-7 4-16,5-3-6 16,-4-6 0-16,3-7-23 15,4-2-28-15,-5-7-42 0,1-5-36 16,-5-13-139-16</inkml:trace>
  <inkml:trace contextRef="#ctx0" brushRef="#br0" timeOffset="154887.11">6644 11317 576 0,'0'-8'75'16,"0"0"-13"-16,0 6-23 15,0 2-3-15,0 0-24 16,5 10-15-16,4 7-1 15,-1 8 9-15,4 2-2 0,-3 7-1 16,-3-2-1-16,2 2-1 16,-2-2 0-16,1-5 1 15,-4 0 0-15,1-4-2 16,-3-4 2-16,-1 1-11 16,0-2-27-16,-3-4-57 0,-9-7-25 15,-8-5-204-15</inkml:trace>
  <inkml:trace contextRef="#ctx0" brushRef="#br0" timeOffset="155069.29">6393 11624 547 0,'-4'2'50'0,"4"0"-35"16,7 3-11-16,15 3 11 15,2 2 6-15,12 1-17 16,6 1-2-16,6-3-5 15,4 4-11-15,1-8-29 0,1-3-40 16,-6-2-99-16,-3-2-129 16</inkml:trace>
  <inkml:trace contextRef="#ctx0" brushRef="#br0" timeOffset="155156.71">6920 11658 320 0,'7'-7'173'0,"-7"5"-57"16,0 2-45-16,-12 4-41 0,-6 14-25 15,-6 7-7-15,-3 7-34 16,-3 4-95-16,-3-1-327 15</inkml:trace>
  <inkml:trace contextRef="#ctx1" brushRef="#br0">7840 4240 0</inkml:trace>
  <inkml:trace contextRef="#ctx0" brushRef="#br0" timeOffset="167428.87">3344 12441 632 0,'0'-7'56'0,"0"2"-33"15,0 3 15-15,0 2-3 16,0 9-23-16,0 9-13 16,0 8 5-16,-2 10 10 15,-8 9-5-15,-4 3 1 0,-2 5-5 16,-4 2-2-16,0 1 0 16,0-1-2-16,3-8-3 15,0-5 5-15,3-8-6 16,3-5-17-16,4-13-19 15,5-11-23-15,2-5-65 16,5-18-36-16</inkml:trace>
  <inkml:trace contextRef="#ctx0" brushRef="#br0" timeOffset="167682.62">3352 12466 649 0,'0'-11'55'16,"0"6"-10"-16,0 5-5 15,0 0-15-15,11 14-24 16,9 6 1-16,3 7 6 16,4 5 0-16,7 2-1 15,-1 3-1-15,-1-1-2 0,-2-1-3 16,-1 3 3-16,-3-3-3 16,-4 0 1-16,0-1-2 15,-4-4 0-15,-2-4 0 16,-1-2-8-16,-6-4-20 15,-2-5-31-15,-7-2-36 16,0-1-31-16,-9-6-60 16</inkml:trace>
  <inkml:trace contextRef="#ctx0" brushRef="#br0" timeOffset="167948.21">3220 12769 572 0,'0'-2'53'0,"0"1"-25"15,7-1 9-15,8-2 3 16,9 2-10-16,6-1-23 15,8-2-4-15,7 1-3 16,1-1 3-16,7-1-28 0,-3-1-83 16,-2-4-84-16</inkml:trace>
  <inkml:trace contextRef="#ctx0" brushRef="#br0" timeOffset="168602.26">4024 12707 511 0,'-7'0'50'16,"1"-2"-16"-16,6 0 8 15,0 2-6-15,10 0-18 16,9-2-5-16,8 1 7 0,7-1 3 15,9 0-3-15,7-1-3 16,4-1 4-16,4 0-19 16,3 1 9-16,0 1-3 15,2-1-4-15,1-1 0 16,-4 0 0-16,-3 1-8 0,-3-1 4 16,-8-1 1-16,-3 1-1 15,-8-3 1-15,-6 2-2 16,-6-1 3-16,-5 1-2 15,-8 2-1-15,-3-3 3 16,-2 4-4-16,-3-1-3 16,-1 1-1-16,-1-1-23 0,0 1-28 15,0-2-24-15,0 0-16 16,-1-3-101-16</inkml:trace>
  <inkml:trace contextRef="#ctx0" brushRef="#br0" timeOffset="168823.43">4815 12477 616 0,'-3'-4'78'16,"3"0"-46"-16,0 4 1 15,11 0-9-15,10 2-6 16,3 11-12-16,4 3 2 0,3 5-8 16,-2 2 5-16,-6 8 0 15,-9-1-5-15,-9 4 0 16,-5-2 7-16,-10 0-8 15,-14-2-5-15,-8-3-16 16,-2-5-20-16,-2-8-38 0,1-9-59 16,2-5-373-16</inkml:trace>
  <inkml:trace contextRef="#ctx0" brushRef="#br0" timeOffset="169300.37">5397 12341 543 0,'0'-14'105'0,"0"3"-46"16,0 6-5-16,6 1-25 15,3 4 6-15,3 0-24 0,3 15-4 16,2 7 4-16,2 11 2 15,1 12-1-15,-1 4-5 16,-1 9 0-16,-2-2-2 16,-3 3-5-16,-1-3 4 15,-1-6-5-15,0-6 3 0,-2-5-2 16,0-8 1-16,2-6 2 16,-4-7-3-16,0-8-3 15,-2-2-3-15,3-6-9 16,-3-2-9-16,-1 0-21 15,-1-12-29-15,-1-8-67 0,-2-6-139 16</inkml:trace>
  <inkml:trace contextRef="#ctx0" brushRef="#br0" timeOffset="169891.25">5415 12375 313 0,'-7'-11'85'0,"4"-1"-32"16,1 1 13-16,2-1-15 15,4-3-10-15,8 3-17 16,10-3-9-16,3 5 7 16,4-1-1-16,5 4 0 0,0 3-1 15,-4 3-7-15,-2 1-3 16,-8 7-6-16,-5 9-4 15,-10 4-3-15,-5 5 2 16,-13 1-4-16,-8 3-6 16,-6-4-13-16,0-4 16 0,0-3 9 15,2-7 0-15,8-4 0 16,3-4 1-16,9-3 2 16,5 0 4-16,5-5 6 15,12-2-20-15,8 1 1 16,4 3 5-16,5 3-1 0,-5 0 1 15,0 9 0-15,-8 10-2 16,-8 3 0-16,-10 3-5 16,-3 2 4-16,-7-1 0 15,-11-1 1-15,-4-7-8 16,0-3 0-16,0-5 5 0,3-4 5 16,7-6-7-16,7 0-39 15,5-6-21-15,3-4-165 16</inkml:trace>
  <inkml:trace contextRef="#ctx0" brushRef="#br0" timeOffset="170149.16">5860 12544 569 0,'5'-3'152'0,"-3"-1"-110"0,-2 2 10 16,1 2-13-16,1 0-7 15,-2 0-22-15,5 0-8 16,-1 0 1-16,1 6 0 16,0 3-1-16,3 3 0 15,2 1 3-15,-3 3-1 0,5 2-1 16,-2 1 2-16,-1 3-6 16,2 3 3-16,-5 5-2 15,-3 2-13-15,-3 0-64 16,0 2-207-16</inkml:trace>
  <inkml:trace contextRef="#ctx0" brushRef="#br0" timeOffset="171968.44">6366 12250 564 0,'1'-10'56'0,"-1"-1"1"16,0 5 6-16,2 3-35 0,-2 3-9 15,0 2-2-15,0 10-12 16,-2 11 0-16,-8 7 7 16,-7 12-1-16,-1 8-4 15,-6 5-6-15,-2 0 5 16,3-3-6-16,-1-4 1 0,7-10 1 15,2-10-3-15,8-8 3 16,3-8-9-16,4-8-16 16,7-4-21-16,10-7-46 15,0-15-40-15,5-8-190 16</inkml:trace>
  <inkml:trace contextRef="#ctx0" brushRef="#br0" timeOffset="172252.91">6371 12250 533 0,'0'-3'61'0,"0"3"-4"15,0 0-18-15,3 0-27 16,14 8 12-16,2 7 5 16,3 2 2-16,5 5-22 15,2 3 5-15,-1 5-2 16,5 0-3-16,-4 5-8 0,3-2-1 15,-3-1 1-15,-2 1-1 16,-5-6 1-16,-2-4-2 16,-6-4 3-16,-2-3-11 15,-11-3-5-15,-1-4-2 16,0 0-27-16,-5-6-10 0,-8 1-12 16,-3-4-54-16,0 0-198 15</inkml:trace>
  <inkml:trace contextRef="#ctx0" brushRef="#br0" timeOffset="172567.15">6182 12561 465 0,'-3'-2'72'0,"3"-3"-28"16,0-1 7-16,9 1-26 0,7-1 2 16,5-1-10-16,4-2 9 15,4 2 2-15,3 2-10 16,2 0-10-16,2 1-4 15,3 2-3-15,-4 0-2 0,-1 2-55 16,4-2-66-16,-4 1-80 16</inkml:trace>
  <inkml:trace contextRef="#ctx0" brushRef="#br0" timeOffset="172881.52">6913 12521 539 0,'7'0'69'0,"-3"0"-31"16,-1 0 25-16,3 0 4 15,-3 0-33-15,0 0-26 16,4 0 10-16,-2 0 2 15,0 8-6-15,-1-2 2 0,1 5-4 16,0 2-3-16,-1 3 3 16,2 5-4-16,-1 0-1 15,2 6-4-15,0 2 1 16,1 5-2-16,-3 9-1 16,0 0-15-16,0 1-63 15,7-1-175-15</inkml:trace>
  <inkml:trace contextRef="#ctx0" brushRef="#br0" timeOffset="187314.49">3349 13768 382 0,'0'-20'87'0,"0"2"2"16,0 4-20-16,0 4-1 15,0 4-17-15,0 4-13 16,0 2-19-16,-4 8-5 16,1 13-6-16,-7 13-2 15,-4 12 4-15,-1 15-7 16,-2 7-2-16,-1-1 2 0,2-2-3 16,3-10-2-16,2-9-4 15,6-17-8-15,3-9-1 16,2-12-24-16,0-8-27 15,9-7 3-15,1-16 26 0,2-10-50 16,-2-12-144-16,1-5-14 16</inkml:trace>
  <inkml:trace contextRef="#ctx0" brushRef="#br0" timeOffset="187521.07">3281 13843 231 0,'0'-45'153'0,"0"8"-54"16,0 10-19-16,0 6-14 0,1 8-8 15,8 8-22-15,5 5-15 16,4 0-8-16,8 14-7 15,3 7 4-15,5 10 0 16,0 1-7-16,1 7-2 16,-2 4-1-16,-5 0 1 15,-2 0 0-15,-11-1-2 0,0-4 1 16,-6-2 2-16,-6-8-4 16,-3-6-11-16,0-1-23 15,-7-6-41-15,-14-9-30 16,-5-2-170-16</inkml:trace>
  <inkml:trace contextRef="#ctx0" brushRef="#br0" timeOffset="187696.23">3225 14063 564 0,'2'-11'49'15,"11"-7"-23"-15,13 2-7 16,4 0 12-16,8 0-11 15,6 3-17-15,0 4-7 16,0 6-38-16,-3 1-58 16,-2 2-96-16</inkml:trace>
  <inkml:trace contextRef="#ctx0" brushRef="#br0" timeOffset="187863.77">3754 14036 522 0,'0'9'82'0,"0"-2"-43"0,2 2 15 16,0 7 2-16,1 0-20 16,3 5-33-16,1 6 1 15,6 1-2-15,-1 3-1 16,3-2-7-16,0-7-91 16,5-7-108-16</inkml:trace>
  <inkml:trace contextRef="#ctx0" brushRef="#br0" timeOffset="188383.17">4209 14037 469 0,'-5'0'84'16,"3"0"-47"-16,2 0 1 0,10 0-26 15,12 0 6-15,14-3 13 16,5-2 4-16,13 1-3 16,5-3-13-16,8 3-7 15,1-1-3-15,1-1-4 0,4 1-3 16,-3 2-1-16,-2-3 1 15,-5 1-2-15,-4 1 1 16,-7-1-1-16,-7 0-1 16,-11-2 2-16,-4 1-3 15,-8 2-1-15,-7-1-6 0,-6 4-6 16,-6-3-18-16,-3-2-21 16,0-1-35-16,-7-1-67 15,-6-1-197-15</inkml:trace>
  <inkml:trace contextRef="#ctx0" brushRef="#br0" timeOffset="188545.05">5090 13843 490 0,'-2'-9'77'16,"-1"5"-19"-16,3 1-5 0,2 3-21 15,11 0-19-15,2 7-9 16,2 7 7-16,4 6 8 16,-3 7-7-16,-3 3-8 0,-6 4-3 15,-8 2-1-15,-1 1-23 16,-16-6-54-16,-3-5-36 15,-7-12-233-15</inkml:trace>
  <inkml:trace contextRef="#ctx0" brushRef="#br0" timeOffset="189003.93">5697 13679 613 0,'-2'-7'69'0,"1"1"-11"0,1 6-9 16,0 0-41-16,8 2 3 16,2 14-7-16,4 9 5 15,3 9 3-15,-2 11-1 16,0 7-5-16,-1 3 2 0,-3 2-6 15,0-2 2 1,-4-5-3-16,-2-7 0 0,-1-11-3 16,-3-7 5-16,1-7-3 15,-2-9-6-15,2-4-19 16,2-5-15-16,1 0-37 16,2-10-15-16,-1-12-39 0,1-6-306 15</inkml:trace>
  <inkml:trace contextRef="#ctx0" brushRef="#br0" timeOffset="189431.55">5710 13758 240 0,'-13'-24'299'16,"5"-1"-255"-16,4 0 2 0,4-3 7 15,10 5-5 1,9-2-19-16,5 5-12 0,8 4-3 16,0 7-3-16,0 7-5 15,-6 2-3-15,-2 11-1 16,-6 7-6-16,-11 5 5 16,-7 4-15-16,0-4 3 0,-5 0-1 15,-8-3-4-15,1-6 14 16,0-4 4-16,0-2 2 15,9-5-3-15,3-3 5 16,0 0 1-16,16 0-11 0,3 0 3 16,8 6 3-16,2 0-4 15,-3 9 3-15,-6 1 0 16,-6 2-4-16,-11 0-1 16,-3 2-5-16,-14-3 6 15,-8-1 1-15,-5-3 4 16,-3-2-1-16,1-6-2 15,7-2-3-15,12-3-42 0,10 0-38 16,7-10-62-16</inkml:trace>
  <inkml:trace contextRef="#ctx0" brushRef="#br0" timeOffset="189730.51">6154 13852 378 0,'0'-2'202'0,"0"-8"-165"0,13-1-9 15,13 0 0-15,1 6 6 16,0 1-22-16,0 4-8 16,-5 0-1-16,-14 13-8 15,-8 6-11-15,-3 6 1 0,-19 2 3 16,-1-2 8-16,-6 0 5 15,6-7 3-15,5-2 19 16,7-6 2-16,11-4-5 16,7-6-11-16,20 0-1 15,14-4-3-15,8-10-7 0,9-6-72 16,0-3-87-16</inkml:trace>
  <inkml:trace contextRef="#ctx0" brushRef="#br0" timeOffset="190010.99">6656 13565 661 0,'0'-7'55'0,"2"3"8"0,6 4-34 15,6 4-12-15,-1 12 2 16,2 12-9-1,-1 10-2-15,-1 8-1 0,-2 8-3 16,-4 3-2-16,1 3-1 16,-3-1 0-16,-2-7-1 15,3-6 1-15,-5-8-1 0,5-6 0 16,-3-9-12-16,3-7-29 16,1-5-14-16,0-9-82 15,2-2-49-15</inkml:trace>
  <inkml:trace contextRef="#ctx0" brushRef="#br0" timeOffset="190430.3">6735 13588 307 0,'6'-25'218'0,"2"3"-185"16,5 3 19-16,1 5 3 16,8 6-8-16,-3 4-27 0,1 4-9 15,1 4-2-15,-6 11-5 16,-5 8-3-16,-8 5-2 16,-2 4 1-16,-8-1-22 15,-10-4-8-15,0-4 19 16,-1-5 9-16,0-7 4 0,7-4 8 15,4-4 6-15,8-3 3 16,0 2-7-16,13 0-12 16,8 3 4-16,5-2-2 15,2 7 2-15,3 0-1 16,-6 3-1-16,-5-1 0 16,-11 1-2-16,-9 1-2 0,-2-1 1 15,-19-1 0-15,-8-3 1 16,-4 0-2-16,-2-6-5 15,1-3-30-15,8 0-47 16,11-7-96-16</inkml:trace>
  <inkml:trace contextRef="#ctx0" brushRef="#br0" timeOffset="191098.69">7075 13775 450 0,'-9'-12'79'16,"3"-4"-19"-16,6 3-3 15,2-1-3-15,16 5-18 16,2 1-20-16,3 7-3 16,2 1 3-16,-3 0-11 0,-2 9-3 15,-10 5-4-15,-4 4 0 16,-6 2-4-16,-6-3-1 15,-8 1 1-15,1-5 5 16,-1-4 2-16,5 0 3 0,4-6 0 16,3-3 1-16,2 0 2 15,7 2-6-15,6 2-3 16,6-1 4-16,-1 6-2 16,3 2-1-16,-8 1 0 15,-4 3-4-15,-7-3-13 0,-2 3 12 16,-16-7 4-16,-4 3 4 15,-7-6 2-15,0-1 2 16,4-4 0-16,3 0-3 16,10 0-4-16,10 0-5 15,5-9-55-15,17-3-111 16,10-3-230-16</inkml:trace>
  <inkml:trace contextRef="#ctx0" brushRef="#br0" timeOffset="191240.5">7445 13790 615 0,'0'-2'28'0,"0"-2"-8"15,7 4-1-15,11 0-22 16,5 0-8-16,7 0-63 16,7-2-80-16</inkml:trace>
  <inkml:trace contextRef="#ctx0" brushRef="#br0" timeOffset="191369.37">7745 13780 394 0,'0'0'164'0,"0"0"-149"0,17 0-8 16,10-1-4-16,4-6-18 16,8 0-210-16</inkml:trace>
  <inkml:trace contextRef="#ctx0" brushRef="#br0" timeOffset="191482.93">8047 13768 578 0,'-7'0'38'0,"7"-2"-36"16,14-5-18-16,10-2-112 16</inkml:trace>
  <inkml:trace contextRef="#ctx0" brushRef="#br0" timeOffset="191939.4">8605 13476 603 0,'0'-14'41'15,"4"4"33"-15,2 4-20 16,1 4-6-16,2 2-15 15,4 3-28-15,1 16-2 16,1 11 5-16,2 8 1 16,0 16-3-16,-3 6-4 15,-1 8 3-15,-2 4-5 0,-3 1 1 16,0-5 0-16,-1-8 0 16,-3-8 2-16,-3-9-3 15,1-11-2-15,-2-9 5 16,0-9-6-16,0-4-6 15,0-9-13-15,-3-1-15 0,-3-9-8 16,-1-10-84-16,1-12-62 16</inkml:trace>
  <inkml:trace contextRef="#ctx0" brushRef="#br0" timeOffset="192415.93">8685 13491 161 0,'-8'-17'330'15,"1"-1"-277"-15,7 0 2 16,1 1-2-16,18 2-3 0,8 1-30 15,6 5-4-15,1 3 2 16,-2 6-2-16,-3 0-9 16,-11 15-4-16,-7 4-6 15,-11 4-1-15,0 2-16 16,-18-1-9-16,0-1 2 16,-6-7 17-16,5-4 14 0,3-1-2 15,5-6 3-15,6-4 4 16,5-1 1-16,10 0-2 15,12 3-11-15,5 1 3 16,6 4-1-16,4 5-4 0,-3 6 6 16,-5 3-1-16,-12 1-1 15,-5 2-20-15,-12 0-7 16,-12-3 16-16,-9-7-8 16,-6-4 10-16,-3-5 10 15,-1-6 1-15,8 0 1 16,4-4-2-16,5-5-9 0,13-5-60 15,1 2-180-15</inkml:trace>
  <inkml:trace contextRef="#ctx0" brushRef="#br0" timeOffset="192674.37">9062 13620 517 0,'0'-2'120'15,"0"-7"-62"-15,0 8 9 16,0 1-32-16,5 0-11 0,-2 7-20 16,4 7-4-16,3 4 2 15,2 5 1-15,-2 4 2 16,2-1-2-16,-2 4-2 16,1-1 0-16,-6-4-1 15,-2-2 1-15,1-3-7 16,-3-5-16-16,-1-7-24 0,0-6-61 15,0-2-38-15,2-7-221 16</inkml:trace>
  <inkml:trace contextRef="#ctx0" brushRef="#br0" timeOffset="192986.04">9257 13647 320 0,'1'-9'198'0,"-1"1"-168"15,0 3 9-15,0 3 6 16,-9 2-12-16,-5 0-35 0,-3 6 2 16,2 5 0-16,-6 1 0 15,4 1 1-15,6 1-3 16,0 2 5-16,6-3-1 16,0-1 0-16,3 2 2 15,2-1 0-15,0 1-1 16,7-3 2-16,5 3 3 0,7-3 9 15,4 1 5-15,0-1-7 16,6 1-1-16,-1 1-8 16,5-3-8-16,-5 1 7 15,-1 2-5-15,-5-2 2 0,-4-3-50 16,-10-3-69-16,-7-1-204 16</inkml:trace>
  <inkml:trace contextRef="#ctx0" brushRef="#br0" timeOffset="214079.9">5636 13103 238 0,'0'-3'71'15,"2"-3"-9"-15,0 1-4 16,-2-1-16-16,1 3-11 15,1 1-5-15,4-4-2 16,0 3-4-16,0-1-5 0,1 4-3 16,2-3-4-16,3 3-3 15,-2 0-1-15,3 0 1 16,1 0 3-16,6 0 2 16,4 2-1-16,10-1-4 15,3 3 2-15,9-2-2 0,8-1-1 16,1 4-3-16,6-4 0 15,-2-1-1-15,4 2 0 16,1 0 0-16,-1-2 1 16,3 0-1-16,-3 0 1 15,-3 0 0-15,-5 0-1 0,-7 0 0 16,-4-4 1-16,-6 0-1 16,-8 1 1-16,-5 0 5 15,-5-3 10-15,0 2-2 16,-5 1-3-16,-3-1-6 15,-4 0-3-15,2 3-2 16,-5 1 0-16,1 0-6 0,-6 0-47 16,0 0-82-16,0-2-311 15</inkml:trace>
  <inkml:trace contextRef="#ctx0" brushRef="#br0" timeOffset="-208162.88">9720 13561 558 0,'0'0'78'0,"2"0"-42"16,12 0-1-16,7-3-6 0,10-4 10 16,6 1-22-16,9-1-2 15,4 2 4-15,2-2-4 16,2 1-10-16,-3 1-1 16,0-1-1-16,-8 1-4 15,-5 2 3-15,-7-1-6 0,-9 3 4 16,-3-2-18-16,-7 3-1 15,-6-2-11-15,-4 2-10 16,-2 0-2-16,0 0-7 16,-8 0-13-16,-4 2-85 15,-7 5-193-15</inkml:trace>
  <inkml:trace contextRef="#ctx0" brushRef="#br0" timeOffset="-207870.81">9914 13618 533 0,'-9'4'81'0,"5"-4"-42"16,4 1 13-16,6-1-19 15,9 2-3-15,9-2-12 16,5 0-3-16,5 0 0 16,3 0-5-16,3-3 1 15,5-3-1-15,-2-1-6 16,-2 4-2-16,-1-2-1 0,-5-1 3 15,-2 2-7-15,-8 1 3 16,-5 1-2-16,-6 0-9 16,-7 1-3-16,-3 1-5 0,0 0 4 15,-4 0-10-15,0 0-5 16,0 0-29-16,0 0-8 16,2-3-18-16,-1 0-111 15</inkml:trace>
  <inkml:trace contextRef="#ctx0" brushRef="#br0" timeOffset="-207529.5">10248 13368 614 0,'-2'-3'50'0,"2"3"-12"0,2 0-13 15,10 0 0-15,8 7 3 16,4 4-14-16,0 2-4 16,3 0-1-16,4 2-2 15,-3 1-5-15,1 2 1 0,-2-2-1 16,-3 1 0-16,-2 0 5 16,-5-1-8-16,-2 1-2 15,-6 0 5-15,-6-1 0 16,-3 1 1-16,-12 1 1 0,-12 2 2 15,-6-2-5-15,-6 3 0 16,-4 2 2-16,-1 2-3 16,3 6-19-16,4 1-53 15,4 5-70-15,4 8-263 16</inkml:trace>
  <inkml:trace contextRef="#ctx0" brushRef="#br0" timeOffset="-203241.77">11634 13187 533 0,'2'-5'96'15,"-2"-1"-47"-15,1 4 18 0,1 2-27 16,0 0-15-16,-2 13-20 16,0 3 0-16,0 9-9 15,-4 5 19-15,-8 9-1 16,-6 3-5-16,-6 5-1 15,2 1-4-15,-5 1-3 0,1-5 1 16,5-6 0-16,5-5-3 16,1-8 2-16,8-7-1 15,4-7 1-15,3-4-10 16,0-7-24-16,7 0-5 16,6-9-64-16,1-11-33 0,-1-9-236 15</inkml:trace>
  <inkml:trace contextRef="#ctx0" brushRef="#br0" timeOffset="-202969.37">11583 13214 544 0,'4'-17'66'0,"4"7"0"16,4 5-7-16,6 2-19 16,3 3-19-16,4 11-10 15,4 7-1-15,0 9-10 16,2 6 8-16,-3 3-4 15,-4 4 0-15,-1 4 0 0,-3 2-1 16,-2-1-1-16,-1 0-1 16,-2-4 0-16,-1-4-1 15,1-6 2-15,-3-6-1 16,0-6-3-16,-2-3 2 16,-3-6-11-16,-2 0-4 0,-5-5-43 15,0-3-41-15,-7-2-12 16,-11-2-117-16</inkml:trace>
  <inkml:trace contextRef="#ctx0" brushRef="#br0" timeOffset="-202764.95">11521 13530 90 0,'0'-4'494'15,"6"-2"-459"-15,15-2-8 0,7 4 24 16,6 0 2-16,10 0-32 16,2 0-18-16,5 4-2 15,0 0-1-15,0 0-44 16,-4 0-90-16,-8 0-130 16</inkml:trace>
  <inkml:trace contextRef="#ctx0" brushRef="#br0" timeOffset="-202558.09">12096 13538 568 0,'0'0'122'0,"0"0"-53"15,3 2-21-15,0 3-11 16,3 4-13-16,3 5-13 16,2 4 1-16,-1 7 0 15,3 4-5-15,-4 1-3 16,3 3-4-16,0 0 2 0,-4-1-2 15,1 2-7-15,-1-7-31 16,-3-6-46-16,0-8-152 16</inkml:trace>
  <inkml:trace contextRef="#ctx0" brushRef="#br0" timeOffset="-201881.62">12616 13409 179 0,'-3'0'338'0,"-1"0"-293"15,4 0 22-15,0 0 3 16,0 0-12-16,0 0-19 16,6 0-19-16,6 0-6 0,3 0 6 15,7 2-9-15,5-1 8 16,7 2-8-16,7 0-4 15,0-2-2-15,7 2-2 16,4-3-1-16,4 2 1 16,0 0-3-16,1-2 1 15,-1 0-1-15,-5 0 1 16,-3 0-3-16,-8 0 2 0,-6 0 0 16,-5 0 2-16,-5 0-2 15,-7-2-1-15,-4 0 1 16,-4-1 0-16,-4 2 0 15,-1 1-1-15,-1-3 1 16,0 3-3-16,-1-3-3 0,-1 3-1 16,5-1-9-16,-1-1-12 15,0 1-3-15,0-1-34 16,2 0-42-16,-2 0-12 16,-4-4-106-16</inkml:trace>
  <inkml:trace contextRef="#ctx0" brushRef="#br0" timeOffset="-201575.73">13326 13228 602 0,'-4'-4'39'0,"4"1"9"15,0 3 23-15,9 0-39 16,5 0-15-16,6 3-6 15,3 6 6-15,1 2-3 0,2 1-9 16,-4 3 2-16,0-2-1 16,-2 4-3-16,-1-4-1 15,-2 2 0-15,-5 2 0 16,-4-2 0-16,-1 4 2 16,-7 3 0-16,0 3 0 0,-15 6-2 15,-9 2-1-15,-13 3-2 16,-9 9-21-16,-16 1-22 15,-7 1-86-15,-7-1-130 16</inkml:trace>
  <inkml:trace contextRef="#ctx0" brushRef="#br0" timeOffset="-200371.47">5731 14344 178 0,'-2'0'195'0,"1"0"-134"15,-1 0 13-15,2 0-21 16,0 0-7-16,0 0-17 15,0 0-7-15,7 0 5 16,3 0 0-16,0 0-5 16,4 0 1-16,4 0-5 0,4 0-6 15,7 0-1-15,3 0-2 16,4 0-4-16,3-3 0 16,0-2-2-16,0-1-4 15,-2 1 3-15,-4-1-2 0,-5 1 1 16,-4 2-1-16,-5-3 0 15,0 2 1-15,-6 1 1 16,-1-1-4-16,-3 3 5 16,-2-3-4-16,-4 4 1 15,-1-2 0-15,-2 2 1 0,0 0-1 16,0-1-1-16,0 1-2 16,-5 0-5-16,-9 0-12 15,-8 0-23-15,-9 0-8 16,-6 3 8-16,-5 2 13 15,-3-1 22-15,-4 3 7 16,5-1 4-16,-1-1 14 16,5 2 5-16,8-2-4 0,5 3 2 15,10-5-2-15,5 1 1 16,5-1-7-16,7 2-6 16,0-1-3-16,9-1 8 15,4 2-1-15,6-5-3 0,3 0 4 16,7 0 5-16,3 0-4 15,6-6 1-15,2-1-5 16,-1 0 6-16,0 1-6 16,-3-1-3-16,-2 2-4 15,-1-2 0-15,-7 3 0 0,0 3-1 16,-4 1-5-16,-9 0-24 16,-5 0-52-16,-1 0-120 15</inkml:trace>
  <inkml:trace contextRef="#ctx0" brushRef="#br0" timeOffset="-191784.57">13957 13208 220 0,'0'-4'260'0,"0"1"-195"0,-3-1 3 16,3 1 7-16,0 3-11 15,0 0-23-15,0 0-29 16,0 0 3-16,0 6-4 16,0 9 0-16,5 9 1 15,3 11 7-15,-5 9-5 0,4 12-6 16,-3 10-1-16,3 5 1 16,-1 2-7-16,-1 1 0 15,0-9 3-15,-1-6-4 16,-1-12-2-16,-1-11 5 15,0-11-2-15,0-10-1 16,-1-5 1-16,1-10-5 0,1 0-17 16,4-17-15-16,0-6-44 15,0-9-123-15</inkml:trace>
  <inkml:trace contextRef="#ctx0" brushRef="#br0" timeOffset="-191122.88">13940 13260 515 0,'-15'-16'73'0,"6"-2"5"15,9-2-8-15,2 1-27 0,16 1-23 16,11 0-9-16,5 2-5 16,5 5-1-16,2 6 0 15,-7 5-4-15,-3 0 0 16,-11 11-1-16,-10 10-2 15,-10 4-1-15,0 2-1 0,-15-1 0 16,-4-1-5-16,-3-3 8 16,2-6 2-16,5-4 1 15,4-7 2-15,6-2 4 16,5-3 5-16,7 0-9 16,13 0-5-16,7 0 1 0,4 3 0 15,3 6 0-15,-4 7-1 16,-3 3 0-16,-11 5-27 15,-12 1-11-15,-4 0-2 16,-13-2 15-16,-15-7 17 16,-6 0 11-16,-2-7 1 15,-1-5 6-15,9-3 5 0,6-1-7 16,11-1-6-16,11-10-20 16,13-2-86-16,11-2-122 15</inkml:trace>
  <inkml:trace contextRef="#ctx0" brushRef="#br0" timeOffset="-190815.32">14344 13400 119 0,'0'0'469'15,"15"-6"-441"-15,7 0 3 16,5 2 21-16,2 3-9 15,0 1-24-15,-7 1-16 16,-8 11-4-16,-11 4-2 16,-3 5-27-16,-16 0 11 0,-7 1 20 15,-1-2 2-15,-3-5 9 16,8 0 24-16,4-7 6 16,10-2-11-16,5-3-22 15,12-1-7-15,17-2 5 16,11 0-6-16,10-4 0 0,7-4-28 15,4-3-84-15,-5-5-79 16,-2-4-293-16</inkml:trace>
  <inkml:trace contextRef="#ctx0" brushRef="#br0" timeOffset="-190409.3">14926 13187 354 0,'0'-13'339'0,"0"4"-273"16,1 4-17-16,1 3-9 15,5 2-9-15,-2 10-19 16,0 9-11-16,-2 9 1 16,-3 8-1-16,0 7-2 0,-9 3 2 15,-9-2-3-15,0-4-6 16,-1-8-17-16,2-11 5 16,7-7 13-16,2-14 8 15,4-3-2-15,4-19-2 16,5-8-5-16,10-10 0 0,3-10 7 15,7-7-1-15,-1-2 1 16,-1 1 2-16,-2 4-1 16,-1 5 1-16,-3 12 2 15,-7 8 9-15,1 13 3 16,-3 9 6-16,-3 7-8 0,2 5-10 16,1 18-5-16,6 13 3 15,1 7 1-15,2 12-1 16,0 3 0-16,2-2-1 15,-4 2 0-15,4-7-3 16,-4-8-11-16,-2-7-10 16,-4-6 5-16,-4-4-33 0,-5-10-64 15,0-6-69-15</inkml:trace>
  <inkml:trace contextRef="#ctx0" brushRef="#br0" timeOffset="-190241.67">14873 13396 137 0,'-8'-10'529'16,"8"-2"-495"-16,6 0-18 15,20 4-6-15,13 0 0 0,13 1-2 16,6-2-10-16,5 5-32 16,-4-3-46-16,-7 2-114 15</inkml:trace>
  <inkml:trace contextRef="#ctx0" brushRef="#br0" timeOffset="-189966.41">15323 13321 583 0,'15'-3'18'15,"5"0"-8"-15,2 3 29 0,1 3 6 16,0 9-24-16,-10 9-19 15,-7 5 0-15,-6 6-5 16,-12 0-8-16,-9 1 4 16,-4-3 5-16,2-5 8 0,4-4 30 15,5-10 13-15,11-4-18 16,3-5 3-16,19-2-8 16,18 0-11-16,11-9-9 15,14-1-6-15,13-5-19 16,0-1-83-16,-2 0-200 15</inkml:trace>
  <inkml:trace contextRef="#ctx0" brushRef="#br0" timeOffset="-189248.58">11634 14273 411 0,'0'-9'123'16,"0"4"-47"-16,-3 1 11 0,3 4-9 16,-4 4-49-16,4 12-20 15,-2 10-1-15,-2 12 11 16,0 9-4-16,-3 4-8 16,0 8-5-16,-3-2 0 15,0-3-1-15,3-10-1 16,0-9 0-16,2-11-3 15,2-14-1-15,3-10 2 0,0-12-2 16,3-16-1-16,8-8-10 16,1-16 4-16,4-4 6 15,0-5 3-15,2-4 2 16,1 6 0-16,-2 6 1 0,2 10-2 16,-4 13 7-16,-2 12 3 15,0 9-1-15,1 9-1 16,0 5-4-16,3 17-1 15,2 8 3-15,3 9-5 16,3 10-1-16,2 4 2 16,-1 1 1-16,-4 1-4 0,2-2 2 15,-7-4-11-15,-4-6-17 16,-7-11-22-16,-6-6-51 16,-4-10-24-16,-14-10-257 15</inkml:trace>
  <inkml:trace contextRef="#ctx0" brushRef="#br0" timeOffset="-189098.65">11512 14586 588 0,'-4'-10'77'0,"4"-4"-62"16,24 3-5-16,15-1-7 16,14-1 2-16,11 2-2 15,8 3-4-15,3 2-58 16,-6 1-119-16</inkml:trace>
  <inkml:trace contextRef="#ctx0" brushRef="#br0" timeOffset="-188806.93">12058 14645 575 0,'-2'-3'63'0,"2"-9"-40"0,16 5 17 15,9-1-9-15,6 5 2 16,-2 3-23-16,-1 2-6 16,-4 14-2-16,-12 9-2 0,-12 3-3 15,0 5-3-15,-17-1-4 16,-5 2 8-16,-5-6 4 16,2-6 4-16,4-9 16 15,8-2 8-15,6-3-9 16,7-8-8-16,8 0-6 15,21 0-9-15,14-12 5 0,13-1-32 16,12-10-68-16,4-1-113 16</inkml:trace>
  <inkml:trace contextRef="#ctx0" brushRef="#br0" timeOffset="-188336.43">12703 14614 122 0,'-22'0'425'16,"5"0"-393"-16,9 0 9 0,8 0 8 16,7 0-7-16,18 0-21 15,12 0-2 1,14 0 6-16,7 0-5 0,10 0-4 15,5 0-2-15,1-4-8 16,-2 1-3-16,-3 0 1 16,-6-1-4-16,-7 0 1 0,-7-2 0 15,-12 5-1-15,-6-1-2 16,-9 1 4-16,-10-2-18 16,-5 2-11-16,-7-1-14 15,0 0-22-15,-4-1-4 16,-6-3-21-16,-5-1-102 0,-1-2-42 15</inkml:trace>
  <inkml:trace contextRef="#ctx0" brushRef="#br0" timeOffset="-188173.48">13372 14507 318 0,'-5'-9'181'0,"1"2"-85"15,4-1-14-15,0 5-7 16,0 1-19-16,7 2-41 0,8 2-16 16,2 12 10-16,7 6 5 15,-1 5-4-15,-3 9-5 16,-7 1 0-16,-10 7-4 15,-3-5-3-15,-20 0-22 16,-12-3-12-16,-9-5-61 0,-8-9-16 16,1-11-74-16</inkml:trace>
  <inkml:trace contextRef="#ctx0" brushRef="#br0" timeOffset="-187159.76">13930 14369 463 0,'-5'-6'95'0,"0"0"-38"16,3 2 24-16,0 4-12 15,2 0-28-15,0 13-31 16,7 8-4-16,3 10 1 15,0 6 18-15,4 9-11 0,-1 3-5 16,-2 6-2-16,2-3-5 16,-3-1-1-16,-1-4 0 15,-2-10-1-15,1-7 1 16,-3-7-1-16,0-8 0 16,-3-9 2-16,0 0-2 0,-2-4 1 15,2-2 0-15,-2 0 2 16,0 0-1-16,0 0 1 15,0 0-1-15,0 0-2 16,0 0 1-16,0 0-2 16,0 0 1-16,1-2 0 15,-1 0-1-15,0 1-1 0,0-2-1 16,0 3-1-16,0-2 0 16,0 0-2-16,0 0 1 15,0-2 1-15,0 2-1 16,0-1 0-16,0 0-1 15,0 0-5-15,0 2 5 0,-1-4-23 16,-1 2-27-16,0-4-32 16,-1 0 4-16,-1-1-56 15,-3-8-135-15</inkml:trace>
  <inkml:trace contextRef="#ctx0" brushRef="#br0" timeOffset="-186406.02">13920 14432 136 0,'-7'-6'235'0,"2"-1"-181"15,1-2 27-15,2-3-7 16,2-3-9-16,0 0-8 16,4-7-15-16,10 2-3 15,9-1-11-15,3 3-14 16,6 4-16-16,0 4 8 0,0 6-4 16,-3 4-1-16,-8 2-2 15,-3 12-1-15,-11 4 3 16,-5 5-5-16,-2-2-18 15,-5 0 1-15,-6-3 8 16,-2-3 11-16,5-5 3 16,1-3 0-16,3-1 0 0,4-1 1 15,0-1-2-15,12 1 1 16,5 4-1-16,4 2 1 16,-3 5-1-16,-1-2 0 15,-7 6 2-15,-6-3-5 16,-4 0 1-16,-12-3-11 0,-12-2 7 15,-5-4 6-15,-3-1 1 16,5-4 1-16,3-3-1 16,12 0 1-16,10 0-41 15,6-7-53-15,18-2-121 0</inkml:trace>
  <inkml:trace contextRef="#ctx0" brushRef="#br0" timeOffset="-185944.29">14358 14558 519 0,'-6'-16'102'0,"-4"2"-25"16,8 0-2-16,2 3-33 15,7 2-19-15,7 6-15 0,4 1-6 16,1 2-4-16,-2 5 4 16,-2 9-4-16,-6 4-5 15,-4 2-21-15,-5 0-10 16,0 1 18-16,-12-1 15 15,0-7 6-15,2 0-1 0,1-2 6 16,6-4 6-16,3 0-4 16,5 1-7-16,11 6 1 15,2 0 0-15,2 4-2 16,-6 0 1-16,-4-1 0 16,-10 1-31-16,-1-3 16 15,-18-3 8-15,-10-2 5 0,-3-4 2 16,-1-2 1-16,1-4-5 15,8 0-39-15,10-15-59 16,10-6-200-16</inkml:trace>
  <inkml:trace contextRef="#ctx0" brushRef="#br0" timeOffset="-185514.17">14721 14378 520 0,'-6'-7'130'0,"-1"0"-75"15,4 6 21-15,3 1-40 16,0 0-17-16,12 12-11 16,0 6 2-16,7 8 11 15,2 6-8-15,-3 10-5 16,2 1-3-16,-4 4-3 0,-3 3-2 15,-5-1 1-15,-2-7-1 16,-3-4-3-16,-1-8-15 16,-2-8-7-16,0-9-10 15,0-7-47-15,-2-6-25 16,-3-4-9-16,-4-13-191 16</inkml:trace>
  <inkml:trace contextRef="#ctx0" brushRef="#br0" timeOffset="-185110.17">14726 14418 420 0,'-11'-22'64'0,"4"2"1"16,7 1-2-16,0 1-8 15,9 4-13-15,9 2-21 16,9 4-6-16,1 1-3 0,1 7-5 15,2 0 4-15,-8 11-4 16,-8 1-6-16,-10 6-3 16,-5 1-11-16,-9 1-5 15,-10-2-8-15,-5-4 14 0,2-1 11 16,5-8 3 0,4 0 1-16,7-1 0 0,6-2-3 15,2 3-3-15,15 2 2 16,4 2 2-16,2 4-1 15,-1 1 0-15,-2 0 0 16,-8 3 0-16,-8-3-1 0,-4 0-5 16,-14-2 1-16,-10-4 5 15,-5 1 3-15,-1-6-2 16,3-1 1-16,5-2-2 16,12 0-9-16,8 0-54 15,2-7-30-15,20-4-241 0</inkml:trace>
  <inkml:trace contextRef="#ctx0" brushRef="#br0" timeOffset="-184781.66">15067 14526 377 0,'0'7'333'0,"0"-1"-321"0,3 5-6 15,4 3 21-15,5 4 4 16,3 4-20-16,-1-1-9 15,2-2-2-15,2-3-7 0,-4-6-30 16,0-5 0-16,-3-5 3 16,-2 0-5-16,-3-13 33 15,-3-1 8-15,-1-4 1 16,0 2 21-16,-2 2 10 16,1 4 3-16,-1 3-2 0,2 7-9 15,3 0-21-15,3 3-3 16,-1 7-2-16,5 6 1 15,3 0 1-15,-3 1-2 16,5 2 0-16,-1-3-11 16,-1-2-31-16,0-4-40 15,2-9-36-15,-2-1-172 0</inkml:trace>
  <inkml:trace contextRef="#ctx0" brushRef="#br0" timeOffset="-184637.34">15538 14546 592 0,'2'-2'90'16,"1"0"-83"-16,8 2 8 15,4 0-13-15,4 0-5 16,8 0-86-16,2 2-109 16</inkml:trace>
  <inkml:trace contextRef="#ctx0" brushRef="#br0" timeOffset="-184511.14">15805 14539 532 0,'5'0'69'0,"7"0"-65"15,1 0 3 1,8 0-6-16,4-7-85 0,2 3-318 16</inkml:trace>
  <inkml:trace contextRef="#ctx0" brushRef="#br0" timeOffset="-184004.49">16414 14239 590 0,'5'-3'80'16,"-1"-1"-43"-16,2 4 17 15,2 0-18-15,3 5-22 16,2 13-3-16,3 11-1 0,2 8 6 16,-2 8-8-16,2 7-4 15,-2 5 0-15,0 0-4 16,-3 0 1-16,1-2 1 15,-5-7-2-15,0-7 2 16,-1-8-2-16,-3-7 1 0,2-4-2 16,-4-12-6-1,1-2-10-15,1-4-3 0,0-4-42 16,-4-3-39-16,-1-11-18 16,0-7-193-16</inkml:trace>
  <inkml:trace contextRef="#ctx0" brushRef="#br0" timeOffset="-183513.73">16506 14316 503 0,'-4'-20'41'16,"4"6"-2"-16,0 1 11 16,9 5 11-16,9 2-36 15,4 4-16-15,4 2-5 16,1 2 2-16,2 11-5 16,-7 5 2-16,-7 1-6 15,-5 4 3-15,-10 0-12 0,-2-1-13 16,-14-4-4-16,-2-6 10 15,-4-1 17-15,4-7 5 16,2-3 0-16,7-1 3 16,7 0 11-16,2-1 5 15,11-3-17-15,9 0-9 0,7 4-4 16,3 0-3-16,2 4 2 16,-1 8 4-16,-6 5 4 15,-6 0 1-15,-9 3-1 16,-10 0-5-16,0-5 0 15,-18 0 2-15,-5-5 4 16,-4-2 3-16,-2-5 1 0,4-1 6 16,5-2-10-16,6 0 3 15,9-3-7-15,5-8-24 16,7 2-64-16,13-3-148 16</inkml:trace>
  <inkml:trace contextRef="#ctx0" brushRef="#br0" timeOffset="-183285.99">16911 14375 630 0,'0'-6'75'15,"0"6"-32"-15,2 0 2 16,1 4-28-16,2 10-8 16,0 2 4-16,4 7-3 15,-1 4-2-15,2 3-8 16,-3-1 3-16,-2 1-5 0,-1 1 3 15,-1-4-9-15,-1-2-9 16,-2-6-24-16,0-6-37 16,0-6-6-16,0-7-19 15,3 0-145-15</inkml:trace>
  <inkml:trace contextRef="#ctx0" brushRef="#br0" timeOffset="-183001.51">17128 14425 555 0,'-12'-4'25'0,"-4"2"-23"0,0 2 18 15,-1 0 8-15,3 2-3 16,1 3-18-16,3 5-4 16,6 0 3-16,4 1-2 15,0 0 0-15,2-1 2 16,10 1 0-16,3 1 5 0,-1 1-3 15,6 1 2-15,-1 0 3 16,0 2 3-16,1 2-2 16,0-2-3-16,1 0 3 15,-3 2-5-15,-4-2-5 16,-1-1-1-16,-8-2-24 16,-5 0-69-16,-1-6-104 0</inkml:trace>
  <inkml:trace contextRef="#ctx0" brushRef="#br0" timeOffset="-144926.39">20391 11414 476 0,'7'-11'87'0,"-2"0"-22"16,-2 2-8-16,2 4-23 15,-3 2-4-15,0 3-16 16,-2 5 1-16,2 12-10 16,-2 12 2-16,0 7 2 0,1 12 2 15,-6 6-3-15,3 1-4 16,-3 2-1-16,5-5-2 16,0-9 0-16,0-6-1 15,0-7 2-15,0-7-1 16,5-8-2-16,-3-3 2 0,2-1-5 15,-3-7-13-15,1-1-33 16,1-3-38-16,-3-3-6 16,0-10-92-16</inkml:trace>
  <inkml:trace contextRef="#ctx0" brushRef="#br0" timeOffset="-144604.98">20389 11481 520 0,'0'-14'51'15,"0"2"8"-15,12-1-10 16,7 4-14-16,8 2-11 16,5 3 1-16,2 4-7 15,2 0-5-15,-2 11-13 0,1 5 6 16,-3 7 3-16,-3 8-5 15,-3 3 1-15,0 1-3 16,-6 5-1-16,-5-3 0 16,0 1 2-16,-6-6-3 15,2-4 0-15,-4-4 1 16,-2-7-2-16,-1-1 1 0,-1-5-7 16,-3-2-15-16,0-1-46 15,-3-5-26-15,-11-3-58 16</inkml:trace>
  <inkml:trace contextRef="#ctx0" brushRef="#br0" timeOffset="-144438.18">20364 11722 559 0,'0'-7'47'0,"17"-2"-28"0,15 2-17 16,12 0 12-16,11-2-11 15,0 2 0-15,1-4-93 16,-6-3-269-16</inkml:trace>
  <inkml:trace contextRef="#ctx0" brushRef="#br0" timeOffset="-143915.58">21146 11614 255 0,'-10'0'288'15,"5"0"-232"-15,3 0-2 16,2 0-4-16,0 0-15 16,5-2-22-16,12 2 4 15,5-3 7-15,8-2-6 16,5 0-7-16,4 0-14 16,5 0 10-16,3-2-4 0,2 1-1 15,3 1-1-15,2-1-1 16,-4 1 0-16,0 2 0 15,-5-1-3-15,-7 0-4 16,-9 1-54-16,-9-1-46 16,-11-1 10-16,-8-4-82 0,-1-2-181 15</inkml:trace>
  <inkml:trace contextRef="#ctx0" brushRef="#br0" timeOffset="-143715.41">21647 11414 511 0,'-6'-9'81'0,"6"3"-13"0,0 4-4 15,20 2-41-15,1 2-7 16,10 13 2-16,5 4-5 16,-2 8-1-16,-6 5-5 15,-6 8-6-15,-11 2 1 16,-11 6-6-16,-18-3-20 16,-16-2-28-16,-11-7-10 0,-6-6 24 15,-5-10 27-15,3-13-20 16,12-7-74-16,11-13-196 15</inkml:trace>
  <inkml:trace contextRef="#ctx1" brushRef="#br0" timeOffset="130116.73">23682 0 0</inkml:trace>
  <inkml:trace contextRef="#ctx0" brushRef="#br0" timeOffset="-141550.39">22371 11457 105 0,'8'-10'-3'16,"3"4"-56"-16</inkml:trace>
  <inkml:trace contextRef="#ctx0" brushRef="#br0" timeOffset="-140432.51">22525 11244 363 0,'0'-1'71'0,"0"-5"10"15,0 4-25-15,0 2-8 16,0-2-14-16,0 2-10 15,0 0-8-15,0 0-3 16,0 0 5-16,0 0-3 0,0 0 0 16,0 0-2-16,0 0-3 15,0 0 0-15,0 0-1 16,0 0 0-16,0 0-10 16,0 0 8-16,0 0-1 15,0 0 0-15,0 0-3 0,0 0 1 16,0 0 0-16,0 0 0 15,0 0-1 1,0 0 0-16,0 0 0 0,0 0-1 16,0 0-1-16,0 0 0 15,0 0 0-15,0 0-1 16,0 0-1-16,0 0 2 0,0 0 0 16,0 0-3-16,0 0 2 15,0 0 0-15,0 0 0 16,0 0 0-16,0 0 1 15,0 0-1-15,0 0 1 16,0 0-1-16,0 0 1 0,0 0 1 16,0 0 0-16,0 0 1 15,0 0-1-15,0 0 2 16,0 0 0-16,0 0 0 16,0 0 0-16,0 0-1 15,0 0 0-15,0 0-1 16,0 0 0-16,0 0 0 0,0 0-2 15,0 0 0-15,0 0 1 16,0 0 0-16,0 0-2 16,0 0 1-16,0 0 0 15,0 0-1-15,0 0 1 0,0 6-4 16,0 4 0-16,0 9 6 16,0 4-2-16,-3 7 0 15,-2 6 0-15,-3 1 0 16,-6 6 0-16,-6-2 2 15,-2-2-2-15,-2-2-4 0,-2 0 2 16,-3-9-2-16,2-5 3 16,2-7-6-16,0-3 5 15,4-8 2-15,4-3 0 16,0-2-3-16,2-4 1 16,3-10 1-16,4-4-1 15,1-5-3-15,3-2 0 0,4-2-1 16,0 1 1-16,2 2 2 15,7 3-2-15,2 5 2 16,5 3 3-16,0 6 0 16,5 7-2-16,5 0 2 15,2 9 0-15,5 13 2 0,1 1 1 16,0 7-1-16,-4 0-2 16,-1 5 0-16,-5 0 0 15,-4-1-1-15,-8-4-1 16,-5 3-4-16,1-9-33 15,-7-4-48-15,3-4 14 0,-2-7-4 16,1-9-94-16,2 0-121 16</inkml:trace>
  <inkml:trace contextRef="#ctx0" brushRef="#br0" timeOffset="-140234.26">22704 11694 500 0,'0'0'132'0,"0"0"-56"15,2 0-32-15,-1 0-12 16,4 7-9-16,-3 6-9 16,5 6 6-16,0 1-11 15,-1 5-6-15,2 1-4 0,1 2 2 16,-2-6-10-16,2 2-24 16,0-8-50-16,2-2-27 15,4-7-58-15</inkml:trace>
  <inkml:trace contextRef="#ctx0" brushRef="#br0" timeOffset="-139682.75">23230 11321 476 0,'0'-4'63'16,"0"2"-8"-16,0 1 0 15,0 1-11-15,0 3-24 16,-2 13-18-16,-5 6 14 0,-3 6 1 15,-3 6-6-15,-3 2-7 16,-4 3 0-16,-1 1-2 16,-2-3-2-16,-3-3 1 15,-1-4-3-15,0-5-10 0,2-7-5 16,2-7 1 0,3-7 14-16,0-4 2 0,8-4-2 15,1-11 2-15,3-6-4 16,5-4-1-16,3-4 2 15,0 3-3-15,0 1 5 16,7 5 0-16,8 6 2 16,3 9-1-16,0 5 1 0,5 0 0 15,6 8 0-15,0 10 3 16,1 2-4-16,-1 3 5 16,-2 0-3-16,-4 4 1 15,-3-4-3-15,-3 0 1 0,-4-3-1 16,-2 2-1-16,-6-3-3 15,1-5-24-15,-1 0-37 16,1-3-30-16,-1-5-83 16</inkml:trace>
  <inkml:trace contextRef="#ctx0" brushRef="#br0" timeOffset="-139292.55">23367 11658 520 0,'0'-9'64'15,"0"2"-24"-15,9 4-4 16,4-1-6-16,4 4 0 16,3 0-14-16,-1 6-7 15,0 4-5-15,-3 6 0 0,-7 4-4 16,-2 1 0-16,-7 4 0 15,0-2-1-15,-9 3 1 16,-4-5 1-16,1-3 0 16,0-3 4-16,4-4-4 15,1-2 14-15,7-4 3 0,0 0-1 16,4 0-9-16,12-5 15 16,3 1-1-16,10-1-9 15,5 0-5-15,1 0-4 16,4 0-1-16,-3-4-3 15,-5 1 0-15,-4-1-9 16,-5 4-25-16,-12 0-21 0,-5-1-62 16,-5-1-37-16,-5 0-145 15</inkml:trace>
  <inkml:trace contextRef="#ctx0" brushRef="#br0" timeOffset="-119515.5">21659 6885 188 0,'9'-13'71'0,"-2"1"-28"16,0-1-25-16,0 1-13 15,0-1 0-15,-4 2 33 0,-1 3 13 16,-2-3 3 0,0 0-2-16,0 2-1 0,0-1-10 15,0 1-7-15,0-4-8 16,-4 1-8-16,-4-2-8 16,0-3-4-16,-8 4-4 0,-6-6 1 15,-7 3-4-15,-5 1-6 16,-9-1 3-16,-7 4 4 15,-11-4-1-15,-9 6-3 16,-8 2-11-16,-8 1-8 16,-9 4 3-16,-7 0 18 15,0 3 3-15,-6-2 0 0,0 1 2 16,0-2-1-16,4 2 0 16,1 1 1-16,1-3-2 15,2 3 0-15,3-2-2 16,-1 1 2-16,5-1 0 0,6 0 0 15,4 0 4 1,2 2-1-16,6 0 2 0,-1 0-2 16,10 0 1-16,3 0-3 15,4 4 0-15,3 5 2 16,8 0-1-16,-1 5-3 16,8 0 1-16,-2 5-1 0,5 4 0 15,2 2-1-15,4 7 0 16,3 0-1-16,2 3 1 15,1 3 3-15,7 3-3 16,-1-2 1-16,8-2 0 16,2 3 0-16,3 0-1 0,6 0 1 15,1-3-1-15,0 3 1 16,13-1-1-16,4 4 2 16,9-4-2-16,2 2 0 15,10 0 1-15,6 0 0 16,2-2 0-16,6 1-2 0,7-3-7 15,6-1 8 1,3-4 0-16,5-2 1 0,5-1 0 16,3-4-2-16,3 0-8 15,2-2-1-15,1-2 5 16,4-3 3-16,6-4 1 16,7-1 1-16,1-5-1 0,4-2-4 15,2-2-6-15,3-4-9 16,-2 0-2-16,3 0 1 15,-3-4 4-15,-3-6-1 16,1-4 4-16,-4-3 11 16,0-2 0-16,-7-8 3 0,-1 0-3 15,-6-1 3-15,-8-7 0 16,-5-2 0-16,-10 0 1 16,-13-4 0-16,-8-4 7 15,-13-5 11-15,-9-5 7 16,-12-6 2-16,-13-5-7 15,-2-7 3-15,-18-2 3 0,-17-2-1 16,-17 2 6-16,-11 2-1 16,-19 7-9-16,-17 5-15 15,-17 8-8-15,-19 11-29 16,-22 10-43-16,-15 5-58 16</inkml:trace>
  <inkml:trace contextRef="#ctx0" brushRef="#br0" timeOffset="-104148.36">18869 12693 371 0,'0'-11'120'0,"0"2"-29"16,3 0 3-16,-1 2-17 16,0 1-19-16,0 5-11 15,-1 1-20-15,3 0-11 0,-2 11-13 16,-1 6 0-16,4 8-1 15,-4 2 0-15,5 3 0 16,-3 1-1-16,2-1-10 16,1-6-23-16,-1-7-21 15,3-10-46-15,-3-7-61 0,-3-9-269 16</inkml:trace>
  <inkml:trace contextRef="#ctx0" brushRef="#br0" timeOffset="-104020.85">18823 12402 220 0,'-1'-16'390'0,"1"5"-372"16,9 8-14-16,9 3-4 15,5 8-22-15,3 10-84 16,-1 0-113-16</inkml:trace>
  <inkml:trace contextRef="#ctx0" brushRef="#br0" timeOffset="-103636.57">19029 12409 380 0,'-4'-18'284'0,"2"2"-206"16,2 7-22-16,6 7-19 15,12 2-20-15,1 22-11 0,6 11-4 16,1 17-1-16,-1 11 0 16,-2 14 0-16,-2 9 0 15,-2 4 0-15,-5-1-1 16,4-3 1-16,-2-5-1 0,0-10 1 15,0-8-1-15,-1-8 2 16,-1-10-2-16,1-9 5 16,-1-7-4-16,0-13-1 15,6-9 0-15,-2-5-2 16,-2-11 6-16,0-15-7 16,-7-14-18-16,-9-8-9 0,-7-9-5 15,-17-5-36-15,-11 3 2 16,-8 2 49-16,-4 7 31 15,2 9 57-15,7 7-13 16,6 11-22-16,11 1-12 16,11 6-11-16,10 2 5 0,18-1-12 15,23-2-9-15,17-3-16 16,13-1-48-16,5-6-97 16</inkml:trace>
  <inkml:trace contextRef="#ctx0" brushRef="#br0" timeOffset="-103151.55">20286 12575 135 0,'10'-13'582'16,"-3"3"-531"-16,-7 8-29 16,0 2 2-16,0 17-22 15,-14 16 1-15,-9 6 0 16,-6 13-2-16,-9 5 1 0,-3 0-2 15,-1-2-3-15,0-8 0 16,2-10-1-16,4-14 1 16,8-12 4-16,6-11 0 15,5-5 2-15,12-20 1 16,5-4-4-16,5-1 4 0,17-4-3 16,5 7-5-16,9 4 7 15,2 11-5-15,4 10 4 16,-2 2-1-16,0 17 0 15,-3 10 0-15,-4 3-2 16,-6 6 1-16,-6 0-16 16,-2 0-26-16,-4-6-43 0,-1-5-22 15,-4-9-39-15,0-9-69 16</inkml:trace>
  <inkml:trace contextRef="#ctx0" brushRef="#br0" timeOffset="-103009.14">20445 12950 460 0,'9'-13'141'0,"-6"6"-45"15,2 5-5-15,-2 2-37 16,4 9-19-16,0 11-13 16,-1 3-11-16,3 7-4 15,0 2-5-15,-2 3-5 16,2-5-29-16,0-7-70 0,2-7-135 16</inkml:trace>
  <inkml:trace contextRef="#ctx0" brushRef="#br0" timeOffset="-102461.3">21027 12760 537 0,'0'-16'39'0,"-2"2"-16"15,-3 0 36-15,-3 3 6 16,-2 4-29-16,-7 5-20 16,-11 2-11-16,0 0-2 0,-3 13-2 15,2 5 0 1,1 1 0-16,7 1-1 0,9 1 0 16,7-3-1-16,5-2 0 15,7-5-2-15,10-8 0 16,7-3 1-16,1 0-9 15,2-14-5-15,0-2 6 0,-1-2 9 16,-7 0-1-16,-1 2 4 16,-4 2-2-16,-2 3 0 15,-6 4 1-15,1 3 0 16,0 4 1-16,1 0 0 16,-1 2 1-16,2 11-1 0,1 3 1 15,0 3-3-15,-3 1 2 16,0 1-1-16,-5-1-6 15,-2-3-17-15,0-5 7 16,0-7 9-16,-4-2 7 16,-1-3 2-16,5-7 14 15,0-10 14-15,7-3-9 0,10-7-10 16,3 2 4-16,6 2-4 16,4 0-7-16,-3 9-4 15,-1 5-5-15,-4 9-9 16,-9 0-57-16,-4 1-64 15,-1 9-294-15</inkml:trace>
  <inkml:trace contextRef="#ctx0" brushRef="#br0" timeOffset="-101983.13">21925 12554 578 0,'3'-6'98'0,"-3"2"-30"0,0 3-3 15,0 1-20-15,-8 5-29 16,-12 11-12-16,-7 4-2 16,-4 8 0-16,-6 3-1 15,-4 3-1-15,-1-4-1 16,2 2 0-16,6-7-3 16,6-6-2-16,6-6 5 0,10-11 1 15,5-2 1-15,7-9 0 16,1-9-3-16,12-2 0 15,7-1 1-15,3 2 1 16,4 8 0-16,-1 4 1 0,5 7 2 16,-4 1 0-1,0 14-1-15,-2 6-1 0,1 4-1 16,-6-2 0-16,1 6-19 16,-3-3-35-16,-4-4-61 15,-1-8-40-15,-4-5-147 16</inkml:trace>
  <inkml:trace contextRef="#ctx0" brushRef="#br0" timeOffset="-101756.74">21995 12762 432 0,'9'-11'170'0,"2"3"-111"0,3 6-4 16,6 2-19-16,0 0-1 16,-4 16-11-16,-5 4-15 15,-6 6-8-15,-5 4-4 16,-11 1 0-16,-8-2-5 15,-8-5 2-15,1-4 8 16,4-6 7-16,9-3 10 16,6-6 10-16,7-5-11 0,17 0-10 15,17-5-3-15,15-9-4 16,10-4-23-16,11-5-66 16,1-4-145-16</inkml:trace>
  <inkml:trace contextRef="#ctx0" brushRef="#br0" timeOffset="-101483.97">22717 12639 107 0,'4'-4'557'15,"1"1"-466"-15,-3 1-38 0,3 2 1 16,3 0-20-16,-1 2-16 16,0 9-8-16,0 3-5 15,1 4-2-15,-5 3-2 16,-1 2-3-16,-2-1-5 16,0-1-31-16,-2-6-39 0,-8-7-70 15,2-8-70-15</inkml:trace>
  <inkml:trace contextRef="#ctx0" brushRef="#br0" timeOffset="-101357.48">22636 12500 429 0,'0'-18'239'0,"5"5"-212"16,8 5-17-16,14 8-6 16,4 0-8-16,3 12-76 15,3 6-50-15,1-2-198 16</inkml:trace>
  <inkml:trace contextRef="#ctx0" brushRef="#br0" timeOffset="-101117.64">22950 12561 635 0,'-21'-4'70'0,"-1"4"-33"16,2 0 18-16,8 5-22 16,10 12-22-16,2 5-5 0,14 5-5 15,8 4 2-15,5-1-3 16,4 0-6-16,-6-3-16 15,-6-7-5-15,-8-6 14 16,-11-7 3-16,-6-5 7 16,-16-2 6-16,-7 0-1 15,-3-4 0-15,6 1-1 0,6 1-1 16,10 2-5-16,10 0-64 16,22 0-92-16,12 0-195 15</inkml:trace>
  <inkml:trace contextRef="#ctx0" brushRef="#br0" timeOffset="-100795">23559 12584 696 0,'0'-15'33'0,"-17"3"-9"16,-7 7 7-16,-3 3-5 15,-2 2-16-15,0 5-5 16,2 11-5-16,2 4 1 15,9 0-1-15,9 1-1 16,3 0-1-16,4-7-4 16,8-3-7-16,14-5 1 0,5-6 2 15,4 0 1-15,1-2 1 16,2-3 13-16,-3-3-5 16,-8 3-2-16,-2 3 12 15,-8 2 18-15,-3 0-7 16,-3 0-2-16,-2 11-10 0,0 1-6 15,4 3-2-15,1 1-1 16,0 1-36-16,5-6-27 16,4-2-108-16,3-7-295 15</inkml:trace>
  <inkml:trace contextRef="#ctx0" brushRef="#br0" timeOffset="-100529.68">24122 12325 711 0,'0'-3'57'16,"0"-1"-24"-16,0 4 7 15,2 5-14-15,1 11-10 0,0 7 7 16,1 6-13-16,1 9-6 15,0 2-2-15,1 2 0 16,-3 1-4-16,0 1-1 16,-3-8-33-16,0-4-43 15,-5-9-68-15,-10-7-59 16</inkml:trace>
  <inkml:trace contextRef="#ctx0" brushRef="#br0" timeOffset="-100380.57">23915 12519 637 0,'14'-21'54'0,"11"3"-44"0,11 5 6 16,11 7 10-16,8 4-10 15,4 2-12-15,1 3-2 16,-3 4-52-16,-8 4-110 16,-11-2-254-16</inkml:trace>
  <inkml:trace contextRef="#ctx0" brushRef="#br0" timeOffset="-99433.43">24300 12584 617 0,'2'-2'44'0,"13"-7"-31"16,8 0 24-16,5 0-6 16,8-2-14-16,-7 2-15 15,-2 1 4-15,-3 0-2 16,-11 3 2-16,-10 0 0 15,-3 5 5-15,-8 0-5 0,-7 0-5 16,-7 10-3-16,3 5 4 16,-1 5 2-16,5-1-1 15,6 6-5-15,9-4 4 16,0 1-5-16,15-4 1 16,2-2-14-16,7-7-16 15,1-4-18-15,2-5-23 0,-2 0 17 16,-3-11 20-16,-2-5 33 15,-6-3 7-15,-3-5 20 16,-4-2 23-16,-2-3 3 16,-1-1 6-16,-4 0-6 15,1 5-10-15,-1 5-23 0,4 4 0 16,-2 7-7-16,-1 4-7 16,4 5 0-16,-4 0-6 15,1 7-2-15,-2 7-1 16,0 3-1-16,0 7-3 15,-2-1 6-15,-7 0 4 0,-2 1 2 16,4-5-1-16,-1 2-2 16,7-6 2-16,1 1-1 15,1 0 3-15,18-2-1 16,1 1 1-16,5-5-3 16,1-1-4-16,1-4-32 0,-5-3-55 15,-5-2-11-15,-3-5-57 16,-7-9-47-16,0-3 62 15,-3-4 151-15,0 2 82 16,-3-3 35-16,1 6 12 16,0 0-35-16,-2 7-13 0,3 2-12 15,-1 4-19-15,2 3-29 16,4 0-20-16,2 7-2 16,4 3-6-16,-6 3 3 15,4 1-1-15,-3 0-2 16,-4-1 1-16,-3-4-8 0,-2-2-17 15,0-4-12-15,0-3 11 16,0 0 17-16,-2-3 8 16,2-6 0-16,0-4 1 15,3-1 1-15,9 2 1 16,2-1 6-16,2 4-4 0,2 5-3 16,-2 3-3-16,2 1 3 15,-2 1-2-15,-5 9 1 16,-3 4 0-16,-1-4-1 15,-6 1-2-15,-1 0-1 16,0-4-8-16,0-2-4 16,0-3 11-16,0-2 8 0,0 0 3 15,6-3 2-15,4-3 1 16,3 3-5-16,-1-3 2 16,5 6-7-16,-1 0 5 15,0 0-1-15,-2 9-3 16,1 4 2-16,-5 1-4 0,-1 0-1 15,-3-1-31-15,-2-2-61 16,-4-8-50-16,0-3-204 16</inkml:trace>
  <inkml:trace contextRef="#ctx0" brushRef="#br0" timeOffset="-99315.36">25169 12491 557 0,'5'-11'65'16,"-3"6"-15"-16,1 5-2 15,2 4-42-15,0 6-36 16,-1 3-100-16</inkml:trace>
  <inkml:trace contextRef="#ctx0" brushRef="#br0" timeOffset="-94063.01">20732 13480 559 0,'2'-9'115'0,"3"-3"-68"0,-4 4-1 16,1 7-10-16,3 1-9 15,0 1-7-15,2 14-12 16,2 7 0-16,-1 6 7 16,2 10-7-16,-1 6 2 15,-1 3-4-15,-1 1-2 16,-2 0-2-16,0-1 0 0,-1-5-1 16,1-4-1-16,0-6 1 15,2-5-1-15,1-7-1 16,-1-10-9-16,5-3-14 15,-2-7-20-15,5-1-17 16,-3-15-81-16,4-11-148 0</inkml:trace>
  <inkml:trace contextRef="#ctx0" brushRef="#br0" timeOffset="-93785.42">20963 13488 576 0,'-6'-11'58'15,"-1"5"12"-15,7 1 8 16,0 5-43-16,0 0-19 16,7 11-11-16,2 9-1 15,3 3 5-15,1 11 0 16,-2 3-1-16,-2 5-2 0,-1-2-1 16,-3 5-3-16,0-4-1 15,-2-7 0-15,-1 2-1 16,2-10 1-16,-3-1-1 15,3-7 0-15,-2-1-4 0,0-7-10 16,0-1-23-16,-2-2-31 16,0-1-50-16,-4-6-20 15,-9 0-204-15</inkml:trace>
  <inkml:trace contextRef="#ctx0" brushRef="#br0" timeOffset="-93506.32">20569 13982 295 0,'-7'0'309'16,"6"0"-248"-16,1 0 0 15,6 4-20-15,13 1 2 16,2 4-22-16,7 5 6 15,5-1-10-15,3 1-5 16,0 4-8-16,0 0 2 0,-4-2-6 16,2-2 2-16,-1 2-3 15,-3 0-24-15,2-3-20 16,-1-2-16-16,1-8-79 16,-1-3-40-16</inkml:trace>
  <inkml:trace contextRef="#ctx0" brushRef="#br0" timeOffset="-93321.65">21307 13939 586 0,'0'-12'114'15,"-5"5"-33"1,-4 2-27-16,-6 5-9 0,2 1-20 16,-11 13-13-16,-1 9-7 15,-9 8-1-15,-2 6-2 16,-4 3-1-16,-1 6-2 15,-4 4-16-15,-2-4-66 0,-1-1-149 16</inkml:trace>
  <inkml:trace contextRef="#ctx0" brushRef="#br0" timeOffset="-81814.92">19906 15612 127 0,'0'-5'454'16,"0"0"-368"-16,0 2 7 15,0 1-36-15,0 2-23 16,0 3-21-16,3 8-11 0,2 9 10 16,0 3-1-16,2 7-3 15,0 4-2-15,1 3-5 16,-3 1 2-16,-1-5-4 16,1-2 2-16,-2-2-1 15,1-6 2-15,-2-6-11 0,-1-2-16 16,4-5-15-16,-2-2-3 15,3-8-61-15,-3 0-19 16,2-13-168-16</inkml:trace>
  <inkml:trace contextRef="#ctx0" brushRef="#br0" timeOffset="-81424.76">19600 15622 531 0,'-4'-2'39'0,"4"-4"15"0,7 3-5 16,18-1-25-16,8-1 5 16,10 0-2-16,5-3-10 15,8 3-7-15,1-2-7 16,1 2-2-16,-4-1 0 15,-4 2-1-15,-5 3-6 0,-9-1-34 16,-9 2-58-16,-7-2-24 16,-8 0-193-16</inkml:trace>
  <inkml:trace contextRef="#ctx0" brushRef="#br0" timeOffset="-69358.69">19397 13807 703 0,'12'-4'99'15,"-6"1"-97"-15,-6 3-25 16,0 16 9-16,-3 9 14 16,-9 9 2-16,-10 7-1 15,-5 7 0-15,-7 11 2 16,-8 7-2-16,-6 8 1 15,-3 4 0-15,-7 4-4 16,-4 0 5-16,2 2-4 0,3-4 4 16,3-9 5-16,9-6 0 15,8-12-6-15,10-13-1 16,8-9-1-16,10-15-1 16,4-9-25-16,4-7-70 0,1-16-38 15,0-13-410-15</inkml:trace>
  <inkml:trace contextRef="#ctx0" brushRef="#br0" timeOffset="-69158.66">18657 14648 505 0,'-20'24'63'16,"1"8"-27"-16,0 3-24 16,11 3 7-16,4 5 2 15,4 2-5-15,16-6-1 16,13-3 6-16,13-7 0 0,9-10-3 15,12-5-9 1,11-10-6-16,6-4-3 0,7-11 1 16,1-8-4-16,-12-9-65 15,-8-7-134-15</inkml:trace>
  <inkml:trace contextRef="#ctx0" brushRef="#br0" timeOffset="-68470.09">15897 15662 641 0,'0'-3'52'0,"0"3"-11"0,0 3-33 16,-4 17 4-1,-1 10 7-15,0 8-8 0,-2 6-8 16,0 8-2-16,6-2 1 16,-3-2-3-16,1-5 4 15,-1-7-2-15,3-8-1 16,-5-11 0-16,3-17 1 0,-2-8 5 16,2-26 10-16,3-11-13 15,0-10-1-15,3-7-2 16,5-2 2-16,5 5 0 15,5 11 0-15,-2 12-1 16,2 10 5-16,4 13-2 0,2 13-1 16,3 0-4-16,4 19 1 15,-1 10-1-15,2 5-1 16,1 7 0-16,-6 7 1 16,-4 4-4-16,-4 0-23 15,-11-1-9-15,-4-2-54 16,-4-12-27-16,-20-9-130 15</inkml:trace>
  <inkml:trace contextRef="#ctx0" brushRef="#br0" timeOffset="-67323.72">15755 15918 515 0,'-5'-20'82'0,"5"-2"-58"16,28 5-15-16,21 1-4 15,17-5-1-15,14 1-3 16,9-3 0-16,5 1-1 15,-9 1 2-15,-9-1-1 0,-20 5 1 16,-19 2-5-16,-18 5-7 16,-19 4 11-16,-8 4 3 15,-15 2 4-15,-4 2 6 16,2 11 14-16,1 2 13 16,10 9-18-16,11 1-11 0,3 4-8 15,12-1 3-15,12 4-7 16,4-2 2-16,0-1-1 15,-4-2 2-15,-11-2-6 16,-11 0-13-16,-6-6-11 16,-19-2 1-16,-8-5 14 15,-6-3 11-15,3-6 3 0,3-3 17 16,13 0 3-16,9-5-2 16,9-10-8-16,17 0-9 15,17-9-7-15,14-4-5 16,9-2-20-16,4-8-18 15,-1 4 23-15,-7 0 24 0,-11 2 2 16,-13 5 6-16,-14 10 19 16,-13 2 2-16,-2 8-4 15,-12 5-7-15,-3 2-8 16,3 4-1-16,3 10-2 16,4 4-3-16,5 7-1 0,7 0-1 15,10 3 0 1,5-1-2-16,0 0 1 0,-5 0 1 15,-7-4-3-15,-8-3-12 16,-2-2-2-16,-14-7 8 16,-5-5 7-16,-1-4 1 0,2-2-1 15,4-2 0-15,7-10-1 16,7-6-13-16,5-2-30 16,14-3-26-16,5 0-10 15,6-2 3-15,1 5 4 16,-6 2 67-16,-5 4 25 0,-6 3 70 15,-7 6-3-15,-2 5-3 16,-4 0-11-16,1 7-47 16,0 11-7-16,1 4-4 15,3 3 0-15,4 1-12 16,5-1 2-16,1-3-4 16,4-8-1-16,3-7 1 0,-2-7-3 15,3 0-6-15,-1-14-9 16,-4-8 3-16,-2-3 5 15,0 0 4-15,-5 2 6 16,1 7 0-16,-6 5 1 16,0 6 1-16,0 5-1 0,-2 5-1 15,1 10 0-15,-1 5-2 16,1-2-1-16,-3 3-25 16,-1-5-20-16,0-3 4 15,-1-10 2-15,-1-3 11 0,2-2 34 16,5-14 2-16,3-4 2 15,4-1 11-15,4 1-2 16,1 0-2-16,6 8-9 16,-1 3 0-16,-2 9 3 15,-3 0 0-15,-1 11 3 16,-5 7-1-16,-2 3-7 0,-6 0-2 16,-5 3 0-16,0-6-1 15,0-6 2-15,-2-5-1 16,-1-7 4-16,1-1 13 15,2-12 12-15,2-6-17 16,10-5-3-16,6 1-8 0,3 2-2 16,5 4 0-16,-1 3-3 15,0 7 1-15,-3 7 1 16,-3 0 0-16,-4 11 1 16,-1 5 0-16,1 3-2 15,-3 1 2-15,-3 0 0 16,1-3-25-16,-2-6-40 0,1-7-22 15,-2-4-63-15,3-7-155 16</inkml:trace>
  <inkml:trace contextRef="#ctx0" brushRef="#br0" timeOffset="-67103.51">17598 15809 36 0,'0'-4'431'0,"3"1"-382"16,3 3-25-16,2-2-1 15,9 2 12-15,2-6-6 16,5-1-12-16,1-5 1 15,-6-2 4-15,-2-1-16 0,-9 1 1 16,-8 1 9-16,-1 8 4 16,-15 3-12-16,-6 2 0 15,0 10-3-15,3 9 9 16,1 8 0-16,11 3-8 16,7 6-8-16,12-1-11 15,20 0-32-15,12-7-86 0,17-5-323 16</inkml:trace>
  <inkml:trace contextRef="#ctx0" brushRef="#br0" timeOffset="-66455.44">18996 15652 538 0,'4'-11'184'15,"-4"4"-136"-15,0 7-40 16,-7 7-3-16,-8 14-2 16,-8 8 1-16,-2 12-4 0,-7 6 2 15,-4 4-2-15,-6-1 0 16,-1-2 0-16,1-7 1 16,1-10-2-16,2-13 2 15,7-13 1-15,5-5 1 16,8-17 0-16,11-8 2 15,8-6-2-15,3-1-1 0,17 1-2 16,6 8 1-16,8 9 0 16,3 10 1-16,1 4 0 15,1 11 0-15,1 12 0 16,-2 8 0-16,-3 1 0 16,-4 3-2-16,-2-2 0 0,-4-1-5 15,-8-6-22-15,2-4-18 16,-4-12-22-16,-3-6-2 15,0-4-8-15,-2-12-7 16,-2-9 65-16,1-3 46 16,1 1 61-16,-5 3-1 0,-2 8-13 15,1 2-11-15,-2 8-5 16,3 2-18-16,-2 10-26 16,4 10-6-16,-1 3 1 15,5 9-5-15,-4 3-3 16,0 1-1-16,2-1-27 0,-2-6-71 15,6-8-118-15</inkml:trace>
  <inkml:trace contextRef="#ctx0" brushRef="#br0" timeOffset="-65983.98">19655 15750 522 0,'-7'-7'61'0,"-10"7"-12"15,-2 0 10-15,-6 11-8 16,-2 8-17-16,0 10-18 15,1 8 5-15,6 2-1 16,5 8-8-16,9 0 1 0,6-1-5 16,10-2-7-16,11-5 1 15,13-7-3-15,4-9 0 16,7-4 0-16,2-11-1 16,-1-7-23-16,-5-1-41 15,-7-11-71-15,-15-7-75 16</inkml:trace>
  <inkml:trace contextRef="#ctx0" brushRef="#br0" timeOffset="-65855.4">19534 15989 609 0,'-20'-8'63'0,"14"0"-35"0,8-1 21 16,27 4-23-16,14 0-26 16,16-3-2-16,11 3-47 15,11-4-38-15,-4 2-86 16</inkml:trace>
  <inkml:trace contextRef="#ctx0" brushRef="#br0" timeOffset="-59222.5">19964 15859 250 0,'-4'5'200'0,"-1"-1"-170"16,5-4 0-16,0 0 9 0,9-9 15 15,4-4-25-15,1-7-14 16,-1-1-9-16,-1-5-3 16,-5 1-2-16,-5 0-1 15,-2 3 0-15,-7 2-1 16,-9 6-5-16,-6 5 3 15,-3 7 3-15,-2 2 0 16,0 2 2-16,4 9-1 0,0 3 1 16,6 2-1-16,8-2 1 15,8 1-4-15,1-5 0 16,10-2 3-16,12-6 1 16,7-2-2-16,3-4 1 0,4-9-1 15,1-6 0-15,-3 0-6 16,-8-3 1-16,-8-1 6 15,-9 1-3-15,-9 2 0 16,-6 7 2-16,-12 3 2 16,-5 7-2-16,-5 3-3 0,2 3 2 15,1 10 3-15,5 7 1 16,6 1-3-16,9 2 1 16,5 0-2-16,2-1 2 15,10-4-1-15,8-8 0 16,0-5 1-16,-1-5-1 0,-2 0 0 15,-5-1 0 1,-9-5 1-16,-3 1 2 0,-14 5 0 16,-7 0 0-16,-5 9 7 15,1 9 3-15,4 3-2 16,6 8-5-16,10-1-4 0,5-1-3 16,17-2 1-16,11-3-23 15,12-8-15-15,6-13-29 16,3-1-104-16</inkml:trace>
  <inkml:trace contextRef="#ctx0" brushRef="#br0" timeOffset="-58295.77">20555 15670 484 0,'0'-8'78'16,"-4"3"-6"-16,2 2 3 15,2 3-14-15,0 5-37 0,0 11-19 16,8 8 6-16,1 9 0 16,-1 8 3-16,1 8-4 15,-1 1-5-15,-3 1-3 16,2 2 0-16,-5-4-2 16,1-5 1-16,-1-7-1 15,-2-6 0-15,0-10 0 0,0-4 1 16,0-11-3-16,2-4-10 15,-2-2-4-15,2-7 6 16,-2-9-39-16,0-6-44 16,-4-6-35-16,-8-6-146 0</inkml:trace>
  <inkml:trace contextRef="#ctx0" brushRef="#br0" timeOffset="-58014.62">20232 15666 482 0,'-4'0'48'0,"-6"-2"2"16,10 2-9-16,14 0-17 16,16 0 8-16,11 4 12 0,13-4-15 15,7 0-10 1,7 0-4-16,7 0-4 0,-4-6 0 15,-3-1-6-15,-2 2-2 16,-10 2-2-16,-9-1 1 16,-11 0-4-16,-5 2-7 0,-14 2-33 15,-9 0-54-15,-5 0-27 16,-3 0-178-16</inkml:trace>
  <inkml:trace contextRef="#ctx0" brushRef="#br0" timeOffset="-57290.83">15597 17002 321 0,'-11'-4'19'16,"1"1"-16"-16,3 1-3 0,-1 2-13 16,4 0-32-16,2 0-82 15</inkml:trace>
  <inkml:trace contextRef="#ctx0" brushRef="#br0" timeOffset="-57063.3">15493 16990 264 0,'-7'0'160'15,"1"0"-83"-15,5 0-9 16,1 0-20-16,10 0-27 16,10 1-2-16,7 3 3 15,13-1-10-15,1 1-6 0,7-2-3 16,7-2-1-16,-2 0-1 16,1 0 0-16,-5-2 0 15,-1-3-2-15,-9-1 3 16,-9 1-2-16,-3 4-9 15,-12-1-30-15,-8 2-25 16,-7 0-22-16,-14 0-74 0</inkml:trace>
  <inkml:trace contextRef="#ctx0" brushRef="#br0" timeOffset="-56734.58">15586 17086 529 0,'2'2'19'15,"18"-2"-12"-15,9 0 16 16,10 0-2-16,10-4-14 16,7-3-5-16,-2-3-2 15,1-3 1-15,-3-3-2 0,-8 0-4 16,-6-2-15-16,-11-3-28 16,-10 1-11-16,-12-2 43 15,-5 3 21-15,0-1 34 16,-5 4 24-16,-4 3 1 15,3 7 5-15,4 0-9 0,2 6-22 16,2 0-19-16,14 12-15 16,2 3-5-16,4 8 11 15,3 2-1-15,-3 6-6 16,-8 4-1-16,-9 3-1 16,-5 2-6-16,-18 5-20 15,-14-3-93-15,-13-9-108 0</inkml:trace>
  <inkml:trace contextRef="#ctx0" brushRef="#br0" timeOffset="-50505.39">20578 16387 319 0,'-4'0'88'15,"3"0"-19"-15,1 0-6 16,0 0-19-16,0 0-13 0,0 0-4 16,0 0 6-16,3 0-2 15,4-3-1-15,5 2-6 16,0-2-10-16,4-2-2 15,2 0-7-15,4 0-3 16,1 0-2-16,4-3 0 16,2 3 1-16,3-2-2 0,-1 1-15 15,-2 2-31-15,-7 0-18 16,-3 4-15-16,-11-2-41 16,-8 2-75-16</inkml:trace>
  <inkml:trace contextRef="#ctx0" brushRef="#br0" timeOffset="-50297.26">20630 16438 493 0,'-1'0'49'0,"1"0"-11"16,0 0-15-16,8 0-3 15,9 0 8-15,6-1-2 16,2-3-9-16,7-2-5 15,2 3-9-15,5-4-2 16,-2 3-12-16,2-1-51 16,-6-2-34-16,-3-2-156 0</inkml:trace>
  <inkml:trace contextRef="#ctx0" brushRef="#br0" timeOffset="-44879.55">16947 16879 305 0,'-4'-18'73'15,"4"-2"-11"-15,0 1 9 16,0-1-19-16,0 4-7 15,0 0 2-15,-1 0 8 0,1 3-1 16,0 5-14-16,0 0-22 16,0 3 12-16,0 4-8 15,0 1-8-15,0 0-8 16,0 14-6-16,5 5 0 0,3 12 5 16,-1 8-1-16,0 7 0 15,-2 1 0-15,3 3-3 16,-1-2 1-16,-4-7-2 15,1-5 0-15,1-8 1 16,-1-5-2-16,-1-5 2 16,-1-7-1-16,2-1-4 0,0-6-12 15,-1-1-17-15,-1-3-8 16,3 0-50-16,0-5-28 16,1-9-72-16</inkml:trace>
  <inkml:trace contextRef="#ctx0" brushRef="#br0" timeOffset="-44352.57">16936 16865 127 0,'-5'-11'335'0,"-2"-3"-276"16,-1-2 17-16,7-4-6 15,1 2-15-15,0-1-17 16,11-5-14-16,6 3-6 16,12 1-7-16,2 3-4 15,5 1-6-15,4 4-1 16,-1 9 4-16,-2 3-3 0,-6 2-1 15,-7 17 0-15,-14 8-1 16,-8 6 7-16,-6 4-9 16,-15 2-2-16,-8 1-2 15,-2-8 2-15,0-4 5 16,4-6 2-16,5-8 0 16,8-5 1-16,7-7 1 0,5-2 1 15,10 0-4-15,14 0 0 16,8 0 1-16,5 0-2 15,7 0 0-15,-8 7-1 16,-4 9 0-16,-8 5 0 16,-9 4 0-16,-13 7-4 0,-4-1 4 15,-18-1-2-15,-10 0 1 16,-8-7 0-16,-1-6 2 16,0-5 1-16,5-9-7 15,7-3-32-15,15-15-75 16,12-16-232-16</inkml:trace>
  <inkml:trace contextRef="#ctx0" brushRef="#br0" timeOffset="-43737.1">17464 17117 409 0,'-1'-6'123'16,"1"-1"-70"-16,0-2 14 16,0 4 5-16,1-1-16 15,1 2-19-15,3 4-13 0,-3 0 6 16,4 0-13-16,-2 13-8 15,-1 7-1-15,4 3-1 16,0 6 1-16,-1 1-3 16,1 4-1-16,0-2-2 0,-2-1-1 15,2-4 0-15,0-4-2 16,-1-4-2-16,0-10-17 16,1 0-23-16,0-9-33 15,2-13-120-15</inkml:trace>
  <inkml:trace contextRef="#ctx0" brushRef="#br0" timeOffset="-43076.4">17825 16972 511 0,'-5'-4'56'0,"4"1"4"16,1 1 18-16,0 0-31 0,8 2-24 15,6-2-3-15,6 2 2 16,7 0-8-16,2 0 3 15,5 0-3-15,2 0-6 16,1 0 5-16,5 0-9 16,1 0 0-16,1-3-4 0,0 1 1 15,1-4-1-15,-2 3 0 16,2-1 1-16,-5-1-1 16,-3 2 1-16,-1-1-1 15,-5-2-1-15,-4 3-3 16,-8 0 4-16,-3-1-1 0,-9 2 0 15,-1-1 2-15,-5 3-1 16,-1-2 1-16,0 0-2 16,0 2 2-16,0-2-1 15,0 2 0-15,5 0-1 16,-5 0-3-16,2 0-2 0,-1 0-5 16,1 0-2-16,0 0-2 15,-2 0 1-15,2 0-21 16,-2 0-33-16,0 0-15 15,0 0 1-15,0-4-112 16</inkml:trace>
  <inkml:trace contextRef="#ctx0" brushRef="#br0" timeOffset="-42742.03">18436 16727 561 0,'-16'-8'70'0,"2"0"-30"16,7 4 38-16,2 3-20 16,5 1-34-16,0 0-18 15,12 0-3-15,0 9 0 16,4 1-2-16,4 3 5 0,3 1-2 16,2 4 0-16,1 2-3 15,1-3 1-15,-3 3-2 16,2 4 0-16,-5-5 1 15,-2 2 1-15,-7 3-3 16,-7-1 1-16,-5 2 0 0,-9 2 1 16,-12-2 0-16,-12 1-4 15,-4 0-5-15,-2-5-13 16,-2-1-13-16,2-5-10 16,9-2-37-16,8-9-59 15,11-4-379-15</inkml:trace>
  <inkml:trace contextRef="#ctx0" brushRef="#br0" timeOffset="-39998.27">19244 16747 251 0,'2'-11'62'16,"-1"0"5"-16,3 5-11 16,-1-2-11-16,4 1-10 0,0 2-2 15,-2 0-2-15,0 3-3 16,0 2-2-16,-1 0-3 15,-1 0-10-15,-3 9-4 16,0 9 3-16,-3 4 5 16,-9 11 1-16,-5 6-8 0,-4 4-3 15,-3-1-3-15,1 5-4 16,-1-6 3-16,0-5-3 16,0-4 2-16,4-9-1 15,3-5 0-15,-3-5-1 16,4-6 1-16,0-4 1 0,3-3 1 15,-2 0-4-15,5-9-1 16,-1-3 1-16,4-6-4 16,1 2 3-16,5-4 3 15,-1 4-1-15,2 2 0 16,2 1-2-16,6 4 5 0,11 4-5 16,0 2 5-16,4 3 0 15,8 0-1-15,5 7 5 16,-2 5 3-16,3 3 1 15,-2 1-7-15,-6 3-1 16,2-1-2-16,-11 3-1 16,1-1 0-16,-7-1-11 0,-1-1-20 15,-6-1-12-15,-2-5-16 16,1-3 4-16,-3-4-26 16,4-3-57-16,0-2-122 15</inkml:trace>
  <inkml:trace contextRef="#ctx0" brushRef="#br0" timeOffset="-39592.39">19553 17095 616 0,'0'-5'42'0,"0"3"15"15,0 2 4-15,0 0-39 16,0 0-14-16,3 0-5 15,3 2 5-15,1 6-14 16,-1 2 13-16,1 0 1 16,0 2 1-16,0 5-1 0,-1-2-2 15,-1 3 0-15,0 4-2 16,0-1-2-16,-1 3 1 16,-1-4-2-16,-1 4 0 15,3-4 1-15,-2-4-2 0,-1-1-2 16,1-2 2-16,1-4 0 15,-1-4 2-15,1-4-2 16,1-1 0-16,1 0 1 16,-1 0-2-16,1-1 1 15,-1-4-3-15,0 0-4 0,-2 0-5 16,1 1-1-16,-1-2-1 16,0 3 5-16,1-1-16 15,-4 4-18-15,1-1-27 16,1-1-8-16,-2-2-97 15</inkml:trace>
  <inkml:trace contextRef="#ctx0" brushRef="#br0" timeOffset="-34493.99">22960 11041 138 0,'-117'-9'219'0,"-7"0"-196"0,-7 4-15 16,-6-2-3-16,-4 4 15 16,-3 2-8-16,-4 1-8 15,1 0-1-15,2 7 10 16,-2 4 8-16,-1 5-4 15,1 5-7-15,-3 4-7 16,4 2-2-16,-1 3 2 0,3 2-1 16,8 4 4-16,0 5 4 15,12 0 0-15,8 4 2 16,12 3 1-16,10 2-1 16,11 4-2-16,17 2-2 15,13 1 1-15,9 6-5 0,14-1 0 16,11-1 1-16,9 2 0 15,10-1-2-15,5 1-2 16,19-3 0-16,10 2-1 16,11-5 1-16,13-2 0 15,10-2-3-15,12-7 1 0,8-2 0 16,11-5 1 0,9 1 4-16,9-5-2 0,8-4-4 15,6-4 0-15,8-4 4 16,8-2-3-16,3-5-1 15,10-3-3-15,4-4-1 0,3-4 7 16,7-2-1-16,4-3-3 16,-2 0 0-16,0 0 5 15,0-5-4-15,-9-2-1 16,-3-5-2-16,-8-4 2 16,-8-2-1-16,-6-4 3 0,-9-1 1 15,-6-4 2-15,-10-3 0 16,-5 0-1-16,-8-4-2 15,-7 0 3-15,-11-3 0 16,-5-1-3-16,-9-2 0 16,-11 1-1-16,-7-2-3 15,-12-5 4-15,-8 1-1 16,-6 1 3-16,-12-2 0 0,-5-1 2 16,-11-3 2-16,0-1 6 15,-9-5-2-15,-11-1 3 16,-9-3-4-16,-7-3 4 15,-10 1 3-15,-13-6-4 0,-10 4-2 16,-15-2 1-16,-13 3-5 16,-20 1 4-16,-18 6-10 15,-21 6 4-15,-21 8-9 16,-26 8-23-16,-20 10-23 16,-21 10-28-16,-9 11-49 0,-6 3-110 15</inkml:trace>
  <inkml:trace contextRef="#ctx0" brushRef="#br0" timeOffset="-33766.86">19804 12268 423 0,'0'-14'2'0,"2"0"-4"16,3 1-10-16,1 2 17 15,-1-1 4-15,-1-4 0 16,-4 5 6-16,0-2 18 16,0 1 1-16,-7 3-6 0,-4 2-11 15,-5 4-11 1,-4 3-5-16,-11 2 0 0,-6 11 0 16,-10 7-2-16,-13 9 1 15,-11 6 2-15,-12 13 1 16,-10 4-1-16,-10 13 0 0,-8 4 0 15,-9 6-1-15,-5 7-2 16,-11 7 3-16,-3 7-3 16,-5 6 1-16,-5 9 1 15,-4 0 0-15,0 1-2 16,1 3 2-16,-1 0-1 0,4 1 1 16,-1-3 0-16,4 2 0 15,0-3 8-15,2-1-4 16,3 1-1-16,-1 1-2 15,4-1-1-15,-2 3 0 16,9-1-2-16,0 3 1 16,5-1 1-16,4 2-2 0,5-4 2 15,4-2-1-15,4 3-1 16,1-9 1-16,6-2 1 16,5-6-1-16,3-3 0 15,6-10-1-15,5-4 4 0,7-5-1 16,1-6 7-16,9-4 0 15,9-8-3-15,6-4-4 16,8-9-1-16,7-7-1 16,9-8 1-16,6-7-4 15,1-4-6-15,2-8-25 16,1-4-74-16,-2-3-131 0</inkml:trace>
  <inkml:trace contextRef="#ctx0" brushRef="#br0" timeOffset="-33495.63">14407 16196 590 0,'0'-12'10'0,"0"6"-2"16,0 1-4-16,0 5 18 16,0 0-10-16,0 11-13 15,1 15 1-15,-1 6 3 0,-5 10-1 16,-2 11 0-16,-3 2-1 15,0 0 0-15,3-3 1 16,4-7 2-16,3-12 5 16,10-9 12-16,24-14 12 15,20-10 7-15,26-9-19 16,32-14-10-16,27-12-9 0,29-12-36 16,22-6-105-16,15-8-320 15</inkml:trace>
  <inkml:trace contextRef="#ctx0" brushRef="#br0" timeOffset="-28633.68">7745 16449 727 0,'-5'-11'14'0,"2"3"16"16,-1 8-6-16,3 1-4 0,-6 20-10 16,0 11-9-16,-6 17 7 15,-5 12 1-15,-2 10-7 16,-2 9 0-16,0 2-2 16,0-3 1-16,5-8-1 0,3-13-4 15,6-16-7-15,4-15-1 16,4-20 7-16,0-10-12 15,7-28 10-15,7-17-25 16,1-14-19-16,2-17 20 16,0-5 9-16,-3-1 3 15,-1 4 18-15,-1 8 10 0,3 12 12 16,-3 17 7-16,2 11 10 16,3 14-9-16,-2 8-7 15,7 11-16-15,0 4-1 16,5 17 0-16,2 9-1 15,5 10-3-15,0 12 1 0,2 3-2 16,-1 7 0-16,1 4 0 16,-5-3-3-16,-4 1-16 15,-5-9-20-15,-4-6-23 16,-8-12-23-16,-8-12-65 16,-2-12-162-16</inkml:trace>
  <inkml:trace contextRef="#ctx0" brushRef="#br0" timeOffset="-28453.72">7586 16822 495 0,'-5'0'179'0,"5"-2"-158"16,15-11-16-16,20-1-1 15,13-4-1-15,18-5-3 16,9 2 1-16,6-3-27 15,-1 5-50-15,3-4-143 0</inkml:trace>
  <inkml:trace contextRef="#ctx0" brushRef="#br0" timeOffset="-28084.08">8283 16702 529 0,'0'0'57'0,"0"0"-4"16,0 0 15-16,12 0-27 15,8-1-13-15,7-3-11 16,9-1 1-16,10 1-2 15,8-5-11-15,2 2-2 0,7-4-2 16,3 4 0-16,5-3-2 16,-3-1 2-16,-5 2-13 15,-5 0-2-15,-9 1 2 16,-10 0 1-16,-14 1 1 0,-8 1 4 16,-10 1 4-16,-5 1-1 15,-2-1-15-15,-3 2-38 16,-11-3-28-16,-5 0-53 15,0-2-125-15</inkml:trace>
  <inkml:trace contextRef="#ctx0" brushRef="#br0" timeOffset="-27912.43">8938 16447 408 0,'-2'-16'71'0,"2"0"6"16,0 6-2-16,8 4-22 16,5 6-29-16,2 0-9 0,5 7 1 15,4 14 4-15,-1 6-1 16,-2 14-11-16,-6 6-2 15,-8 5-4-15,-7 5-2 16,-12-1-23-16,-13-2-43 16,-8-9-41-16,-2-11-27 15,-4-17-150-15</inkml:trace>
  <inkml:trace contextRef="#ctx0" brushRef="#br0" timeOffset="-27079.16">9452 16399 610 0,'-5'-5'46'0,"1"1"18"15,4 4-7-15,0 0-33 16,0 11-18-16,4 7-7 16,5 7 5-16,-4 8 3 0,1 9-4 15,-1 2 2-15,2 0-5 16,-2 1 0-16,1-5 0 16,-1-7 0-16,1-6-9 15,-3-5-17-15,1-8-29 16,-2-5-26-16,-2-7-4 15,0-2-62-15,-2-9-143 0</inkml:trace>
  <inkml:trace contextRef="#ctx0" brushRef="#br0" timeOffset="-26623.47">9408 16474 386 0,'-5'-16'73'0,"5"-5"4"0,0-1-25 15,15-1-3-15,9 1-21 16,4 1-5-16,8 3 0 16,-2 6-1-16,5 6-6 15,-6 6-6-15,-4 0-7 16,-8 13-3-16,-8 6-1 0,-10 6-1 15,-3 0-8-15,-7 2-21 16,-9-2 16-16,2-2 1 16,-2-5 13-16,4-4 4 15,5-4-1-15,6-3 0 16,1-4-1-16,14 2-1 0,11 1 1 16,6 5 1-16,4 4-2 15,4 5 1-15,-5 5-2 16,-5 6 2-16,-14 4-3 15,-10 2-7-15,-5-1-13 16,-20-2 15-16,-11-5 3 0,-6-8 3 16,-4-5 3-16,4-8 10 15,6-8-2-15,11 0-7 16,13-11-1-16,7-5-25 16,20-7-77-16,11-3-162 15</inkml:trace>
  <inkml:trace contextRef="#ctx0" brushRef="#br0" timeOffset="-26451.55">9934 16656 586 0,'3'0'80'15,"-1"3"-53"-15,1 7 21 16,3 0-6-16,-1 5-10 0,4 4-8 16,2 4-8-16,1 4-5 15,3 3-7-15,-5 2-4 16,-1 6-1-16,-4-1-43 15,-5-6-60-15,0-6-129 16</inkml:trace>
  <inkml:trace contextRef="#ctx0" brushRef="#br0" timeOffset="-25918.54">10621 16413 574 0,'2'-8'46'16,"-2"4"12"-16,0 4 9 15,-2 0-30-15,-10 9-34 16,-8 8-3-16,-7 10-4 16,-4 3 7-16,-6 5-3 15,-4 0-1-15,-5-3-9 0,2-1-4 16,0-8 3-16,3-7 7 15,6-7 5-15,7-5 0 16,10-4 3-16,6-10-1 16,8-5 3-16,4-7-1 0,14 2-4 15,12 1-4-15,8 5 0 16,5 2 0-16,6 9 0 16,2 3 4-16,-4 2 0 15,0 11 3-15,-4 2-4 16,-4 5 1-16,-7 3 0 15,-4 2-1-15,-3 4 0 0,-5-3-19 16,-3 2-40-16,-1-7-22 16,3-5-21-16,-3-5-64 15</inkml:trace>
  <inkml:trace contextRef="#ctx0" brushRef="#br0" timeOffset="-25411.21">10833 16622 581 0,'0'-3'58'0,"0"-3"-28"16,0 2 39-16,0 2-21 0,0 2-30 15,0 0-11-15,0 0-1 16,0 0-6-16,0 0 3 16,0 0-3-16,0 0 2 15,0 0 1-15,0 0-2 16,0 0 2-16,2 0 3 15,-2 0 2-15,0-1-1 0,2 1-1 16,-2-2-1-16,1 2-1 16,1-2-1-16,-2 1-2 15,2 1 1-15,1-2-2 16,-3 0 1-16,2-1 0 16,0-1 0-16,-1 0-2 0,2-1 2 15,1-1 0-15,1 1-1 16,0 2 0-16,2-1 0 15,3 4 1-15,2 0-4 16,0 4 1-16,3 8 0 16,-1 6 0-16,-1 5 0 0,-4 4 2 15,-6 3-1-15,-3 2-3 16,-3-1-2-16,-8-1 2 16,-2-7 3-16,3-3 1 15,3-6 1-15,5-3 0 16,2-6 6-16,7-5 4 0,12 0 5 15,16 0 0-15,13-7-7 16,13-4-7-16,15-3-2 16,13-7-28-16,16-8-96 15,10-8-478-15</inkml:trace>
  <inkml:trace contextRef="#ctx0" brushRef="#br0" timeOffset="-23132.25">17333 17692 450 0,'-20'0'98'0,"6"0"-68"16,3 0-6-16,6 0-1 15,5 0-3-15,0 0-9 0,0 0-7 16,9 0 2-16,7 0 15 15,9 0 6-15,6 0-9 16,13 0-3-16,9 0-7 16,11-1-3-16,6-5-1 0,16-1-3 15,8 2 2 1,7 1-2-16,12 1-1 0,0 1-1 16,6 0 2-16,-1 2-1 15,-3 0-2-15,-7-2 4 16,-6 2-3-16,-18-2 2 15,-9 0 0-15,-17-1-2 0,-14-4 2 16,-15 2 0-16,-10-3 0 16,-11 1 2-16,-1 0 0 15,-6 2-2-15,-1 2-27 16,0-5-50-16,-3 3-49 16,-7-6-415-16</inkml:trace>
</inkml:ink>
</file>

<file path=ppt/ink/ink20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1T08:42:39.0780000"/>
    </inkml:context>
    <inkml:context xml:id="ctx1">
      <inkml:inkSource xml:id="inkSrc1">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1T08:42:39.415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9258 5002 49 0,'-11'-6'446'0,"2"1"-400"16,6 1 9-16,1 4 2 16,2-2-5-16,7 1-29 15,10 1-13-15,10 0 5 16,7 0 4-16,7-2-5 0,8 2-5 16,-1 0-4-16,4 0-2 15,-4 0-1-15,-4 3-2 16,-7 3 0-16,-6 1 0 15,-8 0 0-15,-7 2 0 16,-5 3 0-16,-6 3-1 16,-5-2 1-16,0 9 2 0,0 1-1 15,0 4 1-15,0 0-1 16,-1 5-1-16,-1 6 1 16,0 2-1-16,2 5 1 15,-3 5 0-15,0 5-1 16,0 2 2-16,1 2-2 0,-3 4 0 15,1-1 0-15,2-1 0 16,1-1 1-16,-1 1-1 16,0-2 0-16,0-2 0 15,1 2 1-15,-1 0-1 16,-3-1 0-16,4 2 0 0,-3 0 1 16,3 1-1-16,1-2 0 15,-2 1 0-15,-2 0 0 16,3-1 1-16,-3 0-1 15,1-1 0-15,-3-1 0 16,5 0 0-16,-1 1-1 0,2 3 2 16,0-4-1-16,0 4 0 15,2-2 1-15,6 0-1 16,-1-1 0-16,2 2 0 16,2-5 0-16,-2 2 0 0,0-2 1 15,-1 2-1-15,-1-3-1 16,1 1 1-16,-1 0 0 15,0 1 0-15,-2-3 1 16,-2 1-2-16,-1-3 2 16,0 3-1-16,-1-4 0 15,1 0 0-15,0-3 0 16,-2 0 0-16,2-2 0 0,-2-2 0 16,0-4 0-16,0 2 0 15,0-3 0-15,0 1 0 16,0-8 0-16,-6 1 0 15,-2-2 0-15,-4-2-1 0,0-3 1 16,-4-6 0-16,-5 3 1 16,-5-6 0-16,-8-4 2 15,-6-2-2-15,-8-7 3 16,-6-3-6-16,-12 0-6 16,-7-11-30-16,-7-17-83 0,-3-11-110 15</inkml:trace>
  <inkml:trace contextRef="#ctx1" brushRef="#br0">13954 0 0</inkml:trace>
  <inkml:trace contextRef="#ctx0" brushRef="#br0" timeOffset="1298.83">10655 4568 378 0,'4'-11'145'16,"1"-1"-71"-16,-5-3 24 15,0 6-12-15,0 1-48 16,-12 4-9-16,-8 4-10 0,-3 0-13 16,-8 16-2-16,1 7-1 15,-4 8 0-15,5 6-2 16,4 6-2-16,6 3 1 16,12 1 2-16,7-5-2 15,11-2-1-15,16-10-12 0,10-10-16 16,11-12 9-16,7-8-29 15,5-3-27 1,-1-19-4-16,-1-4-38 0,-5-8-50 16,-9-3 57-16,-10-4 41 15,-12 1 78-15,-9 3 95 16,-9 3 35-16,-4 3-17 0,-12 10-37 16,-10 8-27-16,-7 10-14 15,-2 3-14-15,-1 3-5 16,2 13-2-16,6 8-9 15,10 4-8-15,6 3-6 16,8-1 3-16,10-2 0 0,9-3-2 16,5-3 1-16,3-8-4 15,-2-5-13-15,0-9 2 16,-7 0 1-16,-5-7 5 16,-6-11 8-16,-4-2 4 15,-3-3 4-15,0-2 12 0,-7-2 1 16,2 2 0-16,1 4-12 15,4 2 8-15,0 4-3 16,14 8-9-16,8 5-5 16,7 2-3-16,5 6 2 15,0 10 0-15,2 4 2 16,-6 2-5-16,-6 3 2 0,-7-1 1 16,-7-8-15-16,-6-2 12 15,-4-5-3-15,0-7 6 16,-10-2 8-16,1-9 0 15,-1-10-9-15,5-3 17 0,3-5-3 16,2 0-2-16,5 3-2 16,11 2-4-16,4 8-3 15,3 5-2-15,0 9-1 16,4 0 1-16,-2 7-1 16,-1 11 1-16,-5 3-1 0,-1 8 0 15,-4-1 1-15,-1 1-3 16,-4-3-25-16,-2-4-19 15,1-7-51-15,-5-10-11 16,-1-5-76-16</inkml:trace>
  <inkml:trace contextRef="#ctx0" brushRef="#br0" timeOffset="1566.31">11397 4553 323 0,'3'-19'274'0,"-1"3"-226"15,6 7 10-15,2 5-6 16,4 4-29-16,5 6-15 15,2 8-2-15,5 9-2 0,-2 4 0 16,3 3 0-16,-2 2 0 16,-6-5-3-16,-4-6-2 15,-6-4 2-15,-1-10 1 16,-8-7 0-16,0-6 5 16,0-12 45-16,0-8-37 0,0-4-3 15,0-8 0-15,0 2-3 16,4 2-9-16,8 2 2 15,4 7-16-15,5 9-33 16,1 5-29-16,2 10-105 16,-4 1-181-16</inkml:trace>
  <inkml:trace contextRef="#ctx0" brushRef="#br0" timeOffset="2182.49">11780 4610 547 0,'0'-1'104'0,"3"-15"-73"15,11-2 22-15,4-4-10 16,6-2-31-16,0-3-9 16,-2 4 2-16,-3 1-1 15,-11 6-1-15,-1 6 2 16,-7 0-2-16,-5 10 2 16,-9 0-11-16,-3 13 3 0,-1 5 3 15,2 5-2-15,3 4-2 16,8 1 3-16,5 3-18 15,4-5-25-15,12-3-16 16,10-4 11-16,-1-11 20 16,4-4 9-16,-2-4-23 0,-1-4 14 15,-4-10 26-15,-7-4 6 16,-2-1 27-16,-4-1 31 16,-2-1 2-16,-1-1 0 15,-1-1-14-15,-1 0-19 0,1-2-7 16,2 2-6-16,5 0-9 15,-4 3-3-15,3 2-4 16,-3 2-1-16,-5 5 1 16,1 7-1-16,-4 4 0 15,-7 0-5-15,-10 2-5 0,-1 9 8 16,-2 7 2-16,2 1 0 16,4 3-2-16,11 0 1 15,3 0-1-15,10 2-1 16,17-3-4-16,6-1-3 15,6-4-10-15,-4 0-2 16,-6-5 7-16,-7-1 6 16,-10-2 7-16,-12 0 1 0,-5 0 7 15,-9-1 24-15,-2 1-3 16,2-2-1-16,2 1-4 16,10-3-7-16,2-1-13 15,14-1-2-15,8-2 1 16,15 0 3-16,4 0-10 0,6-11-30 15,-1-8-27-15,-5-6-68 16,-4-7-27-16,-9-10-227 16</inkml:trace>
  <inkml:trace contextRef="#ctx0" brushRef="#br0" timeOffset="2365.14">12483 4257 354 0,'-16'-21'285'16,"0"5"-208"-16,7 7 10 15,4 4-42-15,3 5-13 16,2 0-20-16,3 10-13 15,8 8 5-15,2 5 1 16,1 9-2-16,-3 6-1 16,0 1-4-16,-4 2 5 0,-2 0-10 15,-3-2-32-15,-2-5-5 16,0-7-26-16,-9-11-51 16,-5-9-97-16</inkml:trace>
  <inkml:trace contextRef="#ctx0" brushRef="#br0" timeOffset="2461.23">12397 4425 572 0,'31'-18'11'0,"13"-2"-44"15,9-1-14-15,8-4-229 0</inkml:trace>
  <inkml:trace contextRef="#ctx0" brushRef="#br0" timeOffset="2834.64">13319 4243 726 0,'1'-6'58'16,"-1"1"-23"-16,0 5 18 16,2 0-24-16,0 4-19 15,3 10-11-15,-1 2 0 16,3 4 3-16,2 3 1 0,0-1-3 15,-2-5 0 1,-2 1 0-16,0-5-27 0,-2-6-29 16,-3-6-68-16,-3-1-44 15,-12-16-223-15</inkml:trace>
  <inkml:trace contextRef="#ctx0" brushRef="#br0" timeOffset="2952.02">13212 4092 404 0,'0'-13'223'15,"0"6"-206"-15,7 5-1 16,11 2-10-16,6 4-5 16,3 8-29-16,2 4-104 0,0-5-309 15</inkml:trace>
  <inkml:trace contextRef="#ctx0" brushRef="#br0" timeOffset="3194.84">13465 4100 715 0,'0'-8'56'16,"0"2"12"-16,0 6-37 16,10 2-20-16,2 14-12 15,5 4 3-15,2 12 2 16,-1 7-2-16,-2 3 2 16,0 3-1-16,-2 0 0 0,-1-4 0 15,0-3-3-15,0-8 1 16,-1-7-1-16,0-3-1 15,-1-6 0-15,2-7-12 16,0-4-26-16,-3-3-23 0,-3-5-78 16,-5-14-117-16</inkml:trace>
  <inkml:trace contextRef="#ctx0" brushRef="#br0" timeOffset="3308.6">13579 4254 669 0,'0'-13'35'15,"0"1"-28"-15,20 7 0 0,15-3-10 16,6 1-73-16,7-3-173 16</inkml:trace>
  <inkml:trace contextRef="#ctx0" brushRef="#br0" timeOffset="3622.28">14230 4104 323 0,'2'-8'387'0,"-2"4"-337"16,0-2 5-1,0 6-14-15,0 2-17 0,3 14-20 16,-1 2-2-16,4 9 3 16,3 6-4-16,0 7 0 15,2-1-2-15,3 0 3 0,3-3-14 16,0-6-16-16,3-7-34 16,-4-10-96-16,-3-8-63 15</inkml:trace>
  <inkml:trace contextRef="#ctx0" brushRef="#br0" timeOffset="3951.56">14128 4232 649 0,'0'-16'77'0,"20"0"-77"16,11 2 12-16,15 2 18 15,10-1-13-15,5 6-8 0,-2 2-7 16,-7 5 4-16,-9 1-1 15,-14 13-5-15,-17 8 0 16,-10 5-2-16,-2 5 2 16,-7 0 3-16,-5-2-1 0,1-3-1 15,5-5 2-15,5-9 3 16,1-3 1-16,8-8 1 16,9-2 7-16,5-13 5 15,-3-3-11-15,1-9-8 16,-8-3 3-16,-5-2-2 15,-7 2 1-15,-19 3-6 0,-6 5-6 16,-11 8-20-16,-2 7-29 16,-2 7-64-16,1-2-147 15</inkml:trace>
  <inkml:trace contextRef="#ctx0" brushRef="#br0" timeOffset="4391.89">13044 5210 603 0,'-24'-7'53'16,"-11"7"-44"-16,-7 3 20 15,-5 17 3-15,0 10-12 16,5 8-12-16,7 8 2 0,14 4 3 16,15 0-6-16,6-2-8 15,24-4 3-15,17-9-3 16,11-12 2-16,13-11-13 16,6-12-37-16,5-7-13 15,1-20-11-15,-7-10-44 16,-9-9-110-16</inkml:trace>
  <inkml:trace contextRef="#ctx0" brushRef="#br0" timeOffset="5259.9">13356 5062 251 0,'-27'-39'403'15,"-3"10"-304"-15,8 9-30 0,6 10-21 16,8 10-18-16,8 2-20 16,0 19-21-16,13 13 8 15,5 12 3-15,3 11 4 16,3 8-4-16,-2 6 1 15,-1-5-1-15,-6-4 1 16,-3-14-1-16,-5-10 2 0,1-15-2 16,-1-14-2-16,-4-9 1 15,4-11 4-15,3-16 8 16,0-5-12-16,4-1 5 16,3-2-4-16,3 7 0 15,-1 6 0-15,3 12-3 0,0 10 1 16,-1 0-5-16,4 15-4 15,0 5-15-15,6 4-21 16,-1-3-15-16,3-1-16 16,-1-6-8-16,2-10-28 15,-5-4 16-15,-2-8 1 16,-10-13 30-16,-6-6 74 0,-7-1 53 16,-4-4 60-16,-7 3-11 15,-11 4-27-15,0 7-20 16,0 6-28-16,1 9-9 15,5 3-5-15,7 6-16 16,5 13-8-16,2 6-1 0,11 4 4 16,6-2 2-16,1 0-6 15,-3-7-38-15,0-6-7 16,-5-11 18-16,-3-3 7 16,-5-12 23-16,-4-8 3 15,0-5 16-15,0-1 15 0,0 1 12 16,0 3-2-16,0 3-7 15,4 4-14-15,8 10-17 16,8 5-2-16,1 0 0 16,-1 14-1-16,5 6-3 15,-7 4 1-15,-3 2-1 0,-7-3-14 16,-2-4-13-16,-6-6 2 16,0-8 7-16,0-5 20 15,-4-3 41-15,1-14-19 16,3-7 1-16,0-1 5 15,3 0-11-15,12 0-11 0,4 5-1 16,6 8-6-16,4 5 4 16,-2 7-5-16,0 0 1 15,-5 11 1-15,-6 4-2 16,-6 5-4-16,-10 0-12 16,0-4 5-16,-3-5 6 15,-4-6 0-15,-2-5 9 0,4-2 8 16,5-14 14-16,0-4-16 15,7-4-6-15,10-1 12 16,5 6-3-16,3-1-4 16,1 11-7-16,1 6 1 15,0 3-1-15,-3 1-1 0,-2 10-1 16,-2 10 1-16,-3 2 0 16,-2 5-1-16,1 3-22 15,-3-5-76-15,-1-2-83 16</inkml:trace>
  <inkml:trace contextRef="#ctx1" brushRef="#br0" timeOffset="5557.45">16826 0 0</inkml:trace>
  <inkml:trace contextRef="#ctx0" brushRef="#br0" timeOffset="6486.82">14687 5042 315 0,'3'-13'281'16,"-3"4"-223"-16,0-2 30 15,0 5-23-15,0 5-50 0,-9 1-9 16,-7 7-9-16,0 8 7 16,-4 5-3-16,3 2 1 15,-2 1-2-15,9 0 0 16,5-3-1-16,5-3-1 15,5 4 0-15,10-6 2 16,11 2 0-16,3-6 0 0,-1-1-6 16,-2-4-10-16,-7 0 0 15,-10-3-18-15,-9-1 9 16,-6 2 17-16,-15-4 8 16,-6 0 6-16,0 0 5 15,0 0 9-15,4 0 1 16,5-6-6-16,10-3-6 0,8-7-5 15,0-1-2-15,15-6-20 16,9-8-22-16,1 1 0 16,-2-3 8-16,2 3 32 0,-5 4 13 15,-4 2 43-15,-3 5 5 16,-4 9-24-16,-2-1 8 16,-2 5-17-16,1 6-14 15,1 0-9-15,2 13-6 16,6 8 0-16,-2 4 1 15,8 9 0-15,-1-1 0 0,-1 5 0 16,-4-3-8-16,0-6-23 16,-4-4-16-16,-2-5-14 15,-3-10-34-15,-5-8 6 16,5-2-11-16,-3-10 6 16,2-10-87-16</inkml:trace>
  <inkml:trace contextRef="#ctx0" brushRef="#br0" timeOffset="6676.85">14965 5084 215 0,'3'-30'181'0,"-1"8"-33"15,-2 4-25-15,-2 7-14 16,-1 10-60-16,-8 1-27 16,-5 3-19-16,-2 13-5 15,0 4 3-15,0 3-3 0,5-2 3 16,8 4-4-16,5-4 1 16,4 1-1-16,16-5 3 15,6-2-9-15,9-4 0 16,6-5-28-16,5-5-33 15,3-1-9-15,-6-4 5 0,-1-10-81 16,-7 0-120-16</inkml:trace>
  <inkml:trace contextRef="#ctx0" brushRef="#br0" timeOffset="7041.07">15258 5084 430 0,'-8'-11'126'0,"1"2"-54"16,0 5 15-16,4 4-41 15,1 0-29-15,2 4-21 0,0 8 1 16,9 3 2-16,1 0-1 15,7 0-21-15,-5-4-20 16,3-4 1-16,-3-4 9 16,1-3 13-16,-2 0 13 0,-3-11 9 15,-3-4 2-15,2 1 15 16,-6-4 26-16,5 5 8 16,-5 2-1-16,6 4-14 15,0 3-23-15,6 4-6 16,3 3-6-16,4 12-3 0,7 7 2 15,0 9-1-15,6 5 1 16,-5 11-2-16,-3 4 1 16,-9 6 0-16,-11 0-1 15,-5-3-8-15,-6-13-1 16,-15-9 2-16,-7-16 2 16,-1-16 8-16,-2-3 4 15,4-20-3-15,6-13-7 0,6-7 2 16,14-5 1-16,2-4-16 15,21 0-107-15,12 2-101 16</inkml:trace>
  <inkml:trace contextRef="#ctx0" brushRef="#br0" timeOffset="7560.78">16156 4894 777 0,'0'-7'40'0,"0"5"-15"0,0 2-5 16,7 7-13-16,5 10-7 15,3 8 2-15,-1 5-1 16,-1 2 0-16,-1 0 1 16,-3-4-6-16,-3-5-13 15,-4-8-6-15,-2-7 2 16,0-8 11-16,-14-10 11 0,-1-11-2 15,-5-6-9-15,1-7 10 16,2-2 3-16,7-1 9 16,3 7 0-16,7 3-4 15,8 7 5-15,15 8-8 16,11 8-5-16,13 4-2 16,9 4 3-16,5 10-2 0,3 8 0 15,1 4 1-15,-6 3-1 16,-5-1-2-16,-9-3-30 15,-9-3-48-15,-9-7 7 0,-14-7 22 16,-10-8-37-16,-4-3-88 16</inkml:trace>
  <inkml:trace contextRef="#ctx0" brushRef="#br0" timeOffset="7746.37">16529 4821 460 0,'-18'-32'89'15,"9"3"-13"-15,4 10 25 0,5 7-30 16,0 6-34-16,10 6-30 15,9 0-6-15,3 7 0 16,4 15 0-16,1 6 2 16,1 8-1-16,-2 5 0 15,-3 4 0-15,-2-1-25 16,-1-5-34-16,-1-4-60 16,0-11 0-16,1-12-46 0,-3-8-125 15</inkml:trace>
  <inkml:trace contextRef="#ctx0" brushRef="#br0" timeOffset="8173.53">16897 4864 495 0,'-1'-18'126'0,"-9"7"-54"15,3 6-6-15,0 5-41 16,0 4-27-16,5 14-3 16,1 3-2-16,1 4 5 0,3 0 1 15,9 1-18-15,3-4-2 16,1-6 6-16,0-5-7 15,-2-6-2-15,-5-5 5 16,-1-1 15-16,-5-14 6 16,-1-1 2-16,-2-6 1 15,0-3 4-15,0 3 4 16,0 0 12-16,0 4-3 0,4 4-10 16,6 7-3-16,5 5-6 15,2 2-3-15,5 5-3 16,3 10 2-16,1 5-1 0,-4 3 4 15,0-1-1-15,-5 3-1 16,-7-3-1-16,-5-6-2 16,-3-5-8-16,-2-6 4 15,0-5 6-15,0 0 18 16,-3-14-1-16,1-4-10 16,2-5 2-16,0-4 3 0,2 0-3 15,8 0-6-15,5 6-5 16,5 4-18-16,-4 8-12 15,2 3-48-15,-2 4-69 16,-3 2-251-16</inkml:trace>
  <inkml:trace contextRef="#ctx0" brushRef="#br0" timeOffset="8664.24">17286 4820 571 0,'5'-4'67'0,"2"-3"-14"16,1 3 21-16,7 4-40 0,3 0-19 15,2 5-7-15,3 6-5 16,-4 5 0-16,0 4-1 16,-5 0-2-16,-6-3-1 15,-5-1 4-15,-3-5-21 16,0-3 4-16,-6-7 11 0,-1-1 8 16,2-9 1-16,1-5 0 15,4-6-2-15,0 0-1 16,0-1-1-16,11 4 2 15,4 4-3-15,0 4-1 16,5 4-1-16,-1 5-1 16,0 0-1-16,-1 5 0 0,-6 8 1 15,-3 1-4-15,-7 0 2 16,-2 2-9-16,0-5-2 16,-7-2-4-16,0-8 16 15,0-1 6-15,4 0 14 16,3-14 10-16,0 0-8 0,3-6-14 15,7 3 6-15,7-3 0 16,2 4-3-16,3 3-1 16,0 6-4-16,0 3 3 15,2 4-6-15,-4 2 0 16,-2 11 0-16,-4 3 0 0,0 5-2 16,-1 2-2-16,1-1-22 15,1 1-16-15,3-7-46 16,3-3-7-16,5-6 15 15,4-7-61-15,3 0-81 16</inkml:trace>
  <inkml:trace contextRef="#ctx0" brushRef="#br0" timeOffset="9128.09">18005 4866 85 0,'21'-24'134'0,"-4"2"-36"15,-9 0 27-15,-4 4-1 16,-4 4-34-16,-7 3-33 16,-10 9-26-16,-4 2-29 15,-4 0-2-15,3 13-1 0,1 5-1 16,5-2 0-16,7 1-3 15,7-2-20-15,2-5-2 16,13-2 10-16,8-8-4 16,5 0-1-16,4-4-3 15,-1-10 4-15,2-1 11 0,-9-2 6 16,0 1 5-16,-5 2 18 16,-7 3 13-16,-5 4 5 15,-1 3 1-15,-3 4-8 16,3 0-20-16,0 7-13 15,2 5 2-15,2 3 1 16,4 0 0-16,3-2-1 0,4-3-19 16,-2-9-10-1,0-1 9-15,-3-5-4 0,-6-17-6 16,-1-5 7-16,-7-5 18 16,0-6 9-16,0-4 34 15,-10-4 21-15,1 1 22 0,1 6-24 16,0 5-29-16,2 9 9 15,3 7-2-15,1 9-15 16,2 9-10-16,0 6-9 16,2 17-9-16,5 9 5 15,4 11 5-15,1 9-1 0,2 10 1 16,-1 1-5-16,0 1-34 16,3-7-40-16,-4-13-101 15,7-9-142-15</inkml:trace>
  <inkml:trace contextRef="#ctx0" brushRef="#br0" timeOffset="9577.15">19076 4491 701 0,'0'-9'61'0,"0"0"-13"15,0 5 5-15,0 3-21 16,0 1-12-16,1 0-17 16,6 11-4-16,2 8 2 0,3 6 1 15,0 5 0-15,3 8 1 16,-2 1-4-16,1-1 3 15,0-3-4-15,-2-4-4 16,-4-8-17-16,0-5-21 16,-4-9-24-16,-4-9-95 0,0-7-103 15</inkml:trace>
  <inkml:trace contextRef="#ctx0" brushRef="#br0" timeOffset="9734.4">19066 4453 305 0,'0'-17'410'0,"5"-1"-381"16,14 2 10-16,8 1-14 16,10 3-13-16,6 5-7 15,4 2-5-15,-1 5-2 16,0 0-34-16,-14 3-108 16,-10 6-83-16</inkml:trace>
  <inkml:trace contextRef="#ctx0" brushRef="#br0" timeOffset="10602.34">19174 4582 525 0,'-5'5'74'0,"5"-5"-67"0,16 0 18 15,16 0-9-15,13-7-8 16,9-5-7-16,3-1 0 16,-1-1-2-16,-7-2-22 15,-12 2-6-15,-11 1-6 16,-14 2 25-16,-10 3 14 0,-2 2 22 15,-4 6 7-15,-6 0-14 16,0 0-7-16,3 7-8 16,2 8-3-16,5 1 2 15,0 3 2-15,7 3-2 16,3-5-2-16,5 1-1 0,-1-5-9 16,1-6-18-16,-3-5-5 15,-4-2 18-15,-5-7 14 16,1-11 4-16,-4 0 4 15,0-3 14-15,0-3 18 16,0 1 5-16,5 4 4 16,0 3-15-16,6 3-15 0,4 6-13 15,5 7-6-15,-1 0-1 16,1 5 0-16,2 10 0 16,-6 2 0-16,0 3-3 15,-4-1-20-15,-3-1-27 0,-4-5-7 16,0-4 11-16,-5-7 10 15,0-2 27-15,0-8 15 16,0-8-4-16,-2-3 1 16,2-2 0-16,0-3 9 15,2 1 6-15,6 2 10 16,3 5 0-16,2 5 0 0,-1 2-8 16,3 7-11-16,-1 2-4 15,-2 0-3-15,3 13 2 16,-3 2-4-16,-2 5 1 15,0 4 1-15,-1 0-2 16,-4-2 0-16,0-1 1 0,-5-6-5 16,1-7-13-16,-1-2 3 15,0-6 11-15,-1-2 10 16,-2-10-1-16,1-8-2 16,2-3-1-16,0-2 3 15,12 0 3-15,1 4 2 0,6 3-6 16,4 3-2-16,-2 8-1 15,3 2-4-15,-4 5 3 16,-3 0 1-16,-5 9 1 16,-4 3 1-16,-2 2-8 15,-5 2 4-15,-1-1-2 16,0-4-1-16,-3-6-7 0,-2-5 12 16,1 0 13-16,4-11 19 15,0-5-7-15,0-2-5 16,12-1 2-16,5-1-4 15,4 4-9-15,4 4-4 0,2 4-4 16,2 6-2-16,0 2-2 16,-2 10 2-16,-6 7-4 15,-3 8-12-15,-6 6-49 16,-12 3-50-16,0 3-50 16</inkml:trace>
  <inkml:trace contextRef="#ctx0" brushRef="#br0" timeOffset="11175.4">20569 4891 449 0,'-15'-2'153'16,"-6"-7"-151"-16,-6 0 8 15,-7 4 10-15,-1-1-13 0,-6 5-5 16,-3-1-2-16,-5 2 0 16,-4 0 0-16,-8 7 0 15,-10 2 0-15,-4 5 1 16,-13 1-1-16,-7 0-1 16,-9 3 1-16,-8 4-2 0,-8-1 2 15,-7 3 0-15,-9 3-1 16,-8 4 2-16,-7 1 1 15,-11 2-2-15,-5 1-3 16,-8 6-13-16,-5-5-21 16,-7 4 9-16,2-3 8 15,-2 2 16-15,3-1 3 0,-1-2 4 16,-2-1-2-16,4-1-1 16,-4 0 1-16,-4 0 2 15,1 0 2-15,3-1 3 16,2-2-4-16,2-1-2 15,5 0 0-15,6-3-2 0,4-4 1 16,5-1 0-16,4-1-1 16,9-3 0-16,5-2 4 15,7 0 11-15,9-3 13 16,7 1 0-16,14-2 9 16,14-1 2-16,11-2-5 0,17 0-9 15,20-4-8-15,15 2-9 16,16 1-4-16,15 4-8 15,15-1-54-15,19-5-97 16,9-5-370-16</inkml:trace>
  <inkml:trace contextRef="#ctx0" brushRef="#br0" timeOffset="32042.82">21289 3937 559 0,'-7'-19'57'15,"-5"7"14"-15,-7 2 10 0,-2 7-51 16,-6 3-21-16,-9 15-1 16,0 11-3-16,-1 8 2 15,1 12-2-15,3 14 7 16,6 2-3-16,14 6-6 16,6-3-6-16,7 0 4 15,20-8 0-15,16-14-3 0,13-8-9 16,12-11-6-16,9-14-9 15,3-10-63-15,1-3-79 16</inkml:trace>
  <inkml:trace contextRef="#ctx0" brushRef="#br0" timeOffset="32426.79">21765 3979 582 0,'-15'-4'47'0,"-4"4"-14"16,-6 0 22-16,-2 4-25 0,-2 13-20 15,-3 9-2-15,1 1 6 16,6 5 5-16,9 1-5 16,5 5-4-16,11-4-6 15,2 0-5-15,16-2 1 16,13-7-3-16,4-6 2 0,12-8-31 15,5-7-39 1,0-4-52-16,1-18-142 0</inkml:trace>
  <inkml:trace contextRef="#ctx0" brushRef="#br0" timeOffset="32642.85">22071 3981 704 0,'-6'-7'91'16,"-2"1"-54"-16,7 6 5 15,1 0-16-15,0 6-23 16,8 10-4-16,0 7 3 16,3 4 2-16,2 5-3 0,1 2 0 15,-2-3 0-15,-1 0-1 16,0-4-3-16,-4-9-20 16,-1-6-26-16,-4-8-9 15,-2-4-69-15,0-5 38 16,-6-15-109-16</inkml:trace>
  <inkml:trace contextRef="#ctx0" brushRef="#br0" timeOffset="32841.61">22085 4012 264 0,'-4'-25'248'0,"2"8"-172"15,2 3 15-15,9 7-16 0,9 3-48 16,9 4-16-16,6 0 3 16,4 11-3-16,2 5-12 15,3 4 4-15,-2 5 0 16,-1-2 0-16,-2 4-3 15,-2-1-2-15,-4-5 4 16,1 1-2-16,-3-6-6 0,-3-7-8 16,-2-6-36-16,-4-3-51 15,-8-5-22-15,-7-12-234 16</inkml:trace>
  <inkml:trace contextRef="#ctx0" brushRef="#br0" timeOffset="33032.5">22466 3850 544 0,'-15'-15'125'16,"5"4"-78"-16,4 4 19 16,5 7-25-16,1 0-29 15,0 11-16-15,10 6 2 0,2 6 9 16,5 5-1-16,2 10-8 16,-1-4 2-16,1 4 1 15,-5-2 2-15,-1-3-30 16,-3-4-54-16,-1-9-38 15,-2-10-80-15</inkml:trace>
  <inkml:trace contextRef="#ctx0" brushRef="#br0" timeOffset="33276.18">22741 3806 665 0,'0'-11'78'0,"0"4"-19"0,0 7-18 15,0 0-19-15,1 17-20 16,5 4-3-16,1 9 5 16,0 6 1-16,4 1-1 15,-1 1-3-15,1-3 0 0,2-3 0 16,-1-5 0-16,-1-2-2 16,0-7-10-16,-4-2-27 15,0-7-16-15,-5-4-61 16,-2-5-24-16,0-7-224 15</inkml:trace>
  <inkml:trace contextRef="#ctx0" brushRef="#br0" timeOffset="33459.88">22783 3796 619 0,'0'-18'38'0,"9"-2"12"16,9 2 19-16,8 6-39 15,3 0-20-15,8 4-8 16,1 6-2-16,-3 2-1 16,-2 2-12-16,-8 8-73 0,-13 6-71 15,-10 3-213-15</inkml:trace>
  <inkml:trace contextRef="#ctx0" brushRef="#br0" timeOffset="33595.54">22778 3985 341 0,'0'0'276'16,"14"0"-248"-16,15-6-23 16,12-3-2-16,9-1 0 15,5-4-4-15,0-1-66 16,-3-4-165-16</inkml:trace>
  <inkml:trace contextRef="#ctx0" brushRef="#br0" timeOffset="33827.18">23228 3656 667 0,'10'-3'41'15,"0"1"2"-15,9 2 9 16,0 2-26-16,6 14-5 16,-3 5-7-16,3 7-4 15,0 10-2-15,-3 1 1 16,-4 4-4-16,-6 0-5 0,-5-2 3 15,-7 1-1-15,-16 0-3 16,-19 2 0-16,-25-1-9 16,-23-7-53-16,-19-8-296 15</inkml:trace>
  <inkml:trace contextRef="#ctx1" brushRef="#br0" timeOffset="38049.98">13940 2010 0</inkml:trace>
  <inkml:trace contextRef="#ctx0" brushRef="#br0" timeOffset="38820.57">11181 6789 363 0,'4'-11'175'0,"-3"0"-123"16,-1 2 39-16,0 0-7 15,0 2-32-15,0 3-15 0,-10 1-10 16,-8 3-13-16,-3 3-9 16,-5 8-3-16,-1 8 1 15,-5 9 0-15,7 2-1 16,3 4 1-16,8 0-3 16,7 0 0-16,7-4 0 15,0 0-1-15,12-5 0 0,10-3 1 16,5-4-2-16,7-4-8 15,5-5-16-15,-1-4-21 16,2-5-36-16,-4 0-39 16,-4-3-31-16,-3-10-125 15</inkml:trace>
  <inkml:trace contextRef="#ctx0" brushRef="#br0" timeOffset="39020.49">11384 6915 421 0,'0'-14'161'0,"0"1"-60"16,0 4 9-16,-1 4-55 0,-1 3-17 15,0 2-19-15,2 0-14 16,0 6-6-16,2 4 0 16,3 6 4-16,4 4-3 15,1 2 1-15,0-1-1 16,0 2 0-16,1-3-1 16,2-1-15-16,-1-5-25 0,3-1-12 15,-3-4-64-15,3-9-37 16,-6 0-269-16</inkml:trace>
  <inkml:trace contextRef="#ctx0" brushRef="#br0" timeOffset="39241.93">11589 6792 644 0,'9'-7'58'15,"3"3"-29"-15,5 4 17 16,4 0-11-16,4 15-26 0,1 3 2 15,-1 6-4-15,-3 3 0 16,-5 4-1-16,-2 1-5 16,-10-4 1-16,-5 2-4 15,-9-3-3-15,-16-2-16 16,-9-5-37-16,-10-4-65 0,-3-7-28 16,-4-9-245-16</inkml:trace>
  <inkml:trace contextRef="#ctx0" brushRef="#br0" timeOffset="39414.5">11296 6689 663 0,'-7'-5'68'0,"4"0"-52"0,3 5 22 16,5 0-38-16,13-1-145 15,5-10-469-15</inkml:trace>
  <inkml:trace contextRef="#ctx0" brushRef="#br0" timeOffset="55272.46">11212 7270 149 0,'-6'2'262'0,"3"-2"-211"0,1 0 9 15,2 0 12-15,0 0-23 16,0 0-13-16,0 0-10 16,2 0 9-16,3 0-4 15,4 0-9-15,4 0-5 16,3 0-2-16,2 0-6 0,4 0 1 16,1 0-6-16,2-2 0 15,2 2-2-15,3-2 0 16,1-1 0-16,1-1-2 15,1-1 0-15,1 0-2 16,-4-3 4-16,-1 1-8 16,-4 2 3-16,-3-2-1 0,-6 3 1 15,-5 1-2-15,-2-1 1 16,-6 2-3-16,-1 2-8 16,-2 0-8-16,0 0-16 15,-2 0-28-15,-8 0-16 0,-7 6-19 16,-5 1-102-16</inkml:trace>
  <inkml:trace contextRef="#ctx0" brushRef="#br0" timeOffset="55451.38">11379 7272 256 0,'-27'3'215'0,"7"-1"-158"16,6 0 4-16,8 0 5 0,6-2-11 16,4 0-26-1,12 0-20-15,6 0 7 0,8 0 4 16,3 0-9-16,4 0-5 15,-1 0 1-15,1 0-5 16,0 0-2-16,-4 0-25 0,-6 0-70 16,-3-6-48-16,1-2-308 15</inkml:trace>
  <inkml:trace contextRef="#ctx0" brushRef="#br0" timeOffset="60930.14">12505 6718 764 0,'0'-12'56'0,"0"0"-28"16,0 8 18-16,0 3-10 16,0 1-15-16,5 10-21 15,3 9-4-15,2 12 8 0,4 5-1 16,3 5 2-16,-2 4-6 16,2-3 4-16,-3-1-2 15,-1-2-3-15,-4-4 3 16,-2-9-21-16,-7-4-13 15,0-8-20-15,0-11-71 16,-11-3-86-16,-3-14-292 0</inkml:trace>
  <inkml:trace contextRef="#ctx0" brushRef="#br0" timeOffset="61248.98">12499 6785 105 0,'0'-43'484'0,"0"5"-402"0,11 6-15 15,12 7-3-15,10 8-39 16,4 8 2-16,3 5-16 15,1 4 1-15,-1 9-6 16,-12 7-4-16,-8 10-2 16,-11 5-3-16,-9 3-5 15,-15 0-12-15,-13-4 8 0,-7-1-1 16,-4-9 9-16,2-6 5 16,6-7 2-16,8-6 0 15,9-1 2-15,9 0 2 16,5 0 14-16,8-5-10 15,16 3-9-15,6 2-3 0,10 0 0 16,-1 7 3-16,8 8 0 16,-6 5 1-16,-4 3-3 15,0 2 1-15,-5 0-2 16,-6 3-10-16,2-3-32 16,-7-5-8-16,-2-2-79 0,-5-9-49 15</inkml:trace>
  <inkml:trace contextRef="#ctx0" brushRef="#br0" timeOffset="61518.99">12998 6978 521 0,'0'-15'83'0,"0"3"-57"0,12-3 23 16,2 3-2-16,4-2-18 16,3 1-22-16,-3-1-7 15,-4 2 1-15,-2-3 3 16,-5 5-3-16,-7 0 3 0,0 3 1 15,-9 4 5-15,-4 3-8 16,-1 2 7-16,-1 8 2 16,5 6-3-16,6 4 0 15,4 3-7-15,0-2-1 0,14 1-1 16,8-1 3 0,1-3-6-16,8-4-26 0,-1-6-35 15,3-5-29-15,-6-3-4 16,-6-1-163-16</inkml:trace>
  <inkml:trace contextRef="#ctx0" brushRef="#br0" timeOffset="62424">13250 6871 392 0,'-11'-24'178'0,"3"1"-103"15,4 9 11-15,4 3-19 16,0 8-40-16,10 3-17 16,12 3-11-16,3 9-1 15,3 8 3-15,1 2 1 0,-3-1-4 16,-5 2 3-16,-8-7-2 15,-8 0-1-15,-5-5 0 16,0-7 0-16,-9-4 3 16,-3 0 1-16,-1-11 3 15,4-9 1-15,2 1 9 16,7-3 11-16,0 1-5 0,5 1-7 16,12 7-2-16,6 5-9 15,4 6-2-15,3 2-1 16,1 14-3-16,1 6 4 15,-1 6-1-15,-4 3-2 16,-6 2 2-16,-5-6-1 16,-5-2 0-16,-7-8-1 0,-4-3 2 15,0-12-3-15,-8 0 6 16,-1-13-1-16,4-10 1 16,2-4-2-16,3-3 2 15,0-2-1-15,12 3 4 0,8 2-2 16,3 4-2-16,0 13-1 15,4 4-2-15,0 6-2 16,-3 6 2-16,-4 9-1 16,-1 9 0-16,-2 1-4 15,-3 1-9-15,-1-1-19 16,1-1-17-16,1-5-5 0,0-6-53 16,5-8 15-16,4-5-15 15,-2 0-62-15,2-12 65 16,1-8 126-16,-6-7 84 15,-2-3 15-15,-5 0-19 16,-7-5-21-16,-2 5 3 16,-3 5-3-16,-8 7-33 0,-6 4-25 15,-6 11-8-15,1 3-10 16,-4 12-4-16,4 11 2 16,4 6 0-16,3 7-4 15,9-4 2-15,3 1-1 0,1-6-3 16,11-4-4-16,2-12 5 15,2-7 2-15,2-4 3 16,0-7-2-16,2-11 3 16,-1-5-2-16,0-6-1 15,0-3 2-15,-1 1 0 0,-1 3 3 16,0 7-1-16,-2 5 1 16,-3 9-2-16,2 6-2 15,1 1 1-15,-1 15-3 16,1 6 2-16,2 8-1 15,2 3 2-15,-1 0-2 16,1-3 2-16,1-4 0 0,-2-8-3 16,-2-8 4-16,-2-7 3 15,-4-2 10-15,-2-11 11 16,-4-6-7-16,-1-7-6 16,-1-1-4-16,-2-3-4 0,2-1-2 15,1 2-3-15,4 4-9 16,3 5-32-16,4 10-27 15,1 4-88-15,3 4 6 16,-6 7-82-16</inkml:trace>
  <inkml:trace contextRef="#ctx0" brushRef="#br0" timeOffset="62644.44">14491 6831 370 0,'0'7'143'0,"0"-7"-76"16,0 0 20-16,4 0 8 15,8 0-37-15,4-9-38 16,7 1-12-16,-1-3-2 0,1-2-4 15,-2 1-3 1,-8 1 5-16,-6 2-3 0,-7 2 0 16,0 3 9-16,-13 4-2 15,-6 4-3-15,2 10-3 16,2 8 1-16,6 6 1 0,9 1-4 16,2-1-4-16,25-1-7 15,12-4-46-15,14-11-134 16,15-9-312-16</inkml:trace>
  <inkml:trace contextRef="#ctx0" brushRef="#br0" timeOffset="63142.84">15859 6500 558 0,'-2'-18'76'0,"-3"3"-30"0,-10 8 31 16,0 4-37-16,-7 3-27 15,-4 10-1-15,-1 11-8 16,5 6 9-16,0 7-5 16,4 5-4-16,7-1 0 15,8 0-1-15,3 1-2 0,12-4-1 16,8-8 0-16,7-3 1 16,3-5-7-16,8-5-20 15,-2-5-15-15,-6-9-68 16,-3 0-77-16</inkml:trace>
  <inkml:trace contextRef="#ctx0" brushRef="#br0" timeOffset="63293.93">15642 6751 619 0,'0'0'68'15,"20"-11"-56"-15,16 0-4 0,12-1-4 16,11 4-3-16,5-4-3 15,4 3-71-15,-9-3-153 16</inkml:trace>
  <inkml:trace contextRef="#ctx0" brushRef="#br0" timeOffset="63443.25">16170 6700 596 0,'0'0'123'15,"5"-3"-109"-15,17-4 14 0,6 1-24 16,8-2-5-16,3-3-107 16,5-1-145-16</inkml:trace>
  <inkml:trace contextRef="#ctx0" brushRef="#br0" timeOffset="64435.25">16960 6477 105 0,'-15'-11'24'0,"3"2"56"16,3 0 26-16,3 0-22 15,3 2 6-15,3 2-3 16,0-1-13-16,0 2-14 15,3 3-9-15,3-1-14 0,1 2-8 16,0 2-7-16,0 10-3 16,8 12 0-16,-3 4-5 15,3 9-2-15,-3 10-1 16,3 4-5-16,-1 2-4 16,1 0-2-16,-1-3 2 0,3-6-2 15,-5-8-1-15,0-8-13 16,-1-10-7-16,-7-11-5 15,-4-7-11-15,-2-1-23 16,-16-19-80-16,-6-7 13 16,-8-8-34-16,0-10 35 0,-4-3 137 15,2-4 76-15,5 2 56 16,4 0-39-16,9 6-23 16,8 6-14-16,8 6-1 15,-2 5-23-15,22 9-22 16,9 7-17-16,9 5 8 0,9 6 1 15,1 0 0-15,1 16-5 16,-3 3-4-16,-6 6-2 16,-11-1-3-16,-10 2 0 15,-14-2-6-15,-5-5-14 16,-14-7 10-16,-9-3 5 16,-3-5 6-16,0-4 3 0,3-4-1 15,6-11 2-15,7-4 1 16,10-6 4-16,0 2 2 15,20 2-7-15,8 6-1 16,8 1-4-16,5 11 2 16,2 3-1-16,1 3 0 0,-7 12 0 15,-8 3 2-15,-5 3-1 16,-14 0-1-16,-10 1-2 16,0-4 0-16,-14-4 2 15,-3-5 0-15,-3-4 0 16,5-5 2-16,2 0 2 0,7-11-1 15,6-4 0-15,0 0-4 16,17-7 0-16,7 6-6 16,8-2-11-16,2 3-18 15,3 6-8-15,-1 2-15 16,-7 3 8-16,-7 4 34 0,-7 0 16 16,-9 0 0-16,-6 6 8 15,0 2 25-15,-2 7 7 16,-3 0-11-16,-1 5-7 15,6 1-7-15,0 0-4 16,2-4-7-16,9-1-1 0,3-5 2 16,5-4-2-16,0-7 1 15,-1 0-3-15,-2-14 2 16,-1-6 1-16,-5-3-1 16,-8-5 4-16,-2-1-1 15,-3 0-3-15,-8 4 0 16,-4 6-4-16,7 5-22 0,2 11-27 15,6 3-47-15,6 1-44 16,12 10-74-16,8 5-68 16</inkml:trace>
  <inkml:trace contextRef="#ctx0" brushRef="#br0" timeOffset="64768.28">17876 6464 525 0,'0'-8'116'0,"0"-2"-30"0,0 2-10 16,-10 4-62-16,0 4-9 15,1 0-6-15,1 10 1 16,5 6 0-16,3 2 1 0,0 1-2 16,10 1 0-16,2-2-18 15,2-7-5-15,2-8 2 16,-2-3 12-16,-2-5 9 16,-5-17 0-16,-4-6 2 15,1-4-1-15,-4-7 2 0,0-2 4 16,-4-2 16-16,1 6 8 15,-3 3-12-15,3 5 9 16,1 11 3-16,2 8-7 16,0 8-7-16,0 2-12 15,4 14-10-15,6 11 4 0,5 12 3 16,-3 10-2-16,5 9 2 16,-3 6-1-16,0 0-24 15,0 0-47-15,-7-6-117 16,-1-12-264-16</inkml:trace>
  <inkml:trace contextRef="#ctx0" brushRef="#br0" timeOffset="65643.83">13160 7315 540 0,'-7'0'46'0,"3"0"-31"16,4 0 19-16,7 0-15 16,13 0-5-16,7 0 0 15,11 0 3-15,9 0 6 16,8-6-2-16,12 1-7 0,8-2-3 16,10-2-6-16,10-2-4 15,2 1 1-15,8-1-1 16,9-2 0-16,6 1-1 15,4 1 2-15,3-1 0 16,4 1-2-16,5 0 2 16,-6 0 0-16,1 3-1 0,-2-1 0 15,1-2 1-15,-1 4-3 16,2 0 7-16,-2-1 2 16,5 3 2-16,0-2-4 15,2 2 2-15,1 0 2 16,-2-1 0-16,0-1-2 15,-9 0-5-15,-1 0-1 0,-6-4-1 16,-7 0 3-16,-7 0-1 16,-8 1 0-16,-11-3 3 15,-9 1 2-15,-12 1-1 16,-10 0-4-16,-12 3-1 0,-8-2-1 16,-9 3 0-16,-7 0-6 15,-11 0-29-15,-6-7-111 16,-2-8-419-16</inkml:trace>
  <inkml:trace contextRef="#ctx0" brushRef="#br1" timeOffset="73425.67">18995 6133 363 0,'0'-5'86'0,"0"2"-30"16,0-1 5-16,0 3-6 16,0-1-9-16,0 0-6 15,0 2-4-15,0 0-9 0,0 0-8 16,0 0-6-16,0 0-4 15,-6 0-5-15,3 0-1 16,-3 2 4-16,-1 0 1 16,1 3 2-16,0-2-2 15,-4 2-1-15,1-2-7 0,0 2 5 16,1 0-1-16,-4 1-3 16,4-1 2-16,-1 1 1 15,-1-3 0-15,3 1-3 16,4-1 3-16,-2 2-1 15,3-3-1-15,-2 6 2 16,1-1 0-16,-2 5 0 0,0 4 0 16,0 11 2-16,-2 12 1 15,-2 11 1-15,-2 14 4 16,2 11-3-16,2 4-6 16,6-2-1-16,1-5-3 15,7-11 1-15,16-10-3 0,6-16-7 16,8-10-12-1,10-9-11-15,8-14-20 0,7-4-69 16,6-20-112-16</inkml:trace>
  <inkml:trace contextRef="#ctx0" brushRef="#br1" timeOffset="73893.39">19514 6277 467 0,'1'-18'178'16,"1"4"-106"-16,-2 3 3 15,2 5-33-15,3 5 3 16,-1 1-24-16,1 3-15 15,3 12-2-15,0 8 1 0,3 4 1 16,0 6-1-16,0 3-2 16,-3 0-2-16,4 2 0 15,-2-8 0-15,-3 2-2 16,2-7-10-16,-1-6-16 16,0-4-19-16,-1-7-15 0,-3-3-59 15,-2-5-18 1,-2 0-214-16</inkml:trace>
  <inkml:trace contextRef="#ctx0" brushRef="#br1" timeOffset="74276.38">19569 6314 610 0,'0'-26'39'15,"4"-2"5"-15,15 2 32 16,8 3-35-16,7 1-21 15,8 8-12-15,-4 5 5 0,1 8-3 16,-3 1-9-16,-11 13 0 16,-7 11-2-16,-16 6 0 15,-4 6-16-15,-21-1-4 16,-8 1-12-16,-6-4 12 16,1-5 23-16,4-8-2 0,6-6 11 15,10-5 11 1,12-5-4-16,4-2-12 0,20-1-2 15,11 4 0-15,10 0-3 16,8 3-3-16,4 3 2 16,-4 5 0-16,-8 3-1 0,-13 0 2 15,-14 3-26-15,-14-3 2 16,-19-1 12-16,-16-2 4 16,-14-5 5-16,-3-2 0 15,-4-3 7-15,6-5-10 16,7 0-78-16,9-6-93 0</inkml:trace>
  <inkml:trace contextRef="#ctx0" brushRef="#br1" timeOffset="74816.03">20266 6430 573 0,'-9'-2'59'16,"9"-1"-18"-16,0-1 49 0,12 0-50 16,19 1-12-16,6-2-7 15,15-2-4-15,6 1-2 16,8 1-5-16,2-1-5 15,3 1-2-15,1-2 1 16,-8 4-4-16,-3-3 1 0,-8 1-1 16,-14-1 1-16,-10 1-1 15,-8 3 0-15,-12-1 2 16,-4 1-2-16,-5 0 0 16,0-2 3-16,0 4-1 15,-3-1-1-15,-1 1-2 0,1 0 1 16,3 0-3-16,0 0-8 15,0 0-8-15,0 1-15 16,0 3-30-16,2-4-73 16,-2 0-59-16</inkml:trace>
  <inkml:trace contextRef="#ctx0" brushRef="#br1" timeOffset="75060.81">20898 6184 660 0,'-5'-6'53'0,"-1"3"-16"0,6 3 27 16,6 0-41-16,10 9-14 15,4 9 6-15,4 5 0 16,5 8-8-16,0 2-3 16,-4 6-3-16,-3 3 2 15,-8 0-3-15,-11-1 0 0,-5-5-8 16,-20-4-10-16,-15-6-2 15,-7-6-22-15,-10-3-34 16,2-9-13-16,-2-8-45 16</inkml:trace>
  <inkml:trace contextRef="#ctx0" brushRef="#br1" timeOffset="75563.89">21808 6113 534 0,'0'-11'61'0,"-7"4"7"15,-3 3 15-15,-4 4-39 0,-1 0-25 16,-9 11-8-16,2 7-2 16,2 5-9-16,-4 4 11 15,6 6-2-15,4 2 0 16,7 2-4-16,7-2-4 16,0 1 1-16,8-5-2 0,12-5-1 15,5-2 2-15,4-10-1 16,5-2-3-16,4-5-8 15,-2-7-9-15,-2 0-11 16,-5 0-71-16,-8-12-32 16,-10-6-148-16</inkml:trace>
  <inkml:trace contextRef="#ctx0" brushRef="#br1" timeOffset="75748.45">21607 6298 584 0,'0'0'104'16,"7"-7"-89"-16,15 1 16 16,12-1-19-16,9 2 4 15,9-2-8-15,8 0-5 16,1 1-4-16,2-1 1 16,-4 0-33-16,-8-4-102 0,-7-1-148 15</inkml:trace>
  <inkml:trace contextRef="#ctx0" brushRef="#br1" timeOffset="75984.42">22133 5989 258 0,'0'-5'395'16,"7"2"-365"-16,12 3 8 15,-2 0 1-15,10 10-4 16,2 8-14-16,2 7-4 0,-3 9-11 15,1 1 5-15,-4 8 0 16,-5 0-1-16,-9 2-5 16,-9 1-5-16,-2-1 2 15,-26 3-3-15,-13-3-8 16,-13-1-25-16,-18-4-104 0,-15-8-241 16</inkml:trace>
  <inkml:trace contextRef="#ctx0" brushRef="#br1" timeOffset="94561.2">4498 8872 351 0,'13'0'122'0,"2"0"-112"15,7 0 39-15,9 0 6 16,8-5-7-16,8-2-12 16,8-3 5-16,3 0-4 15,6-1-14-15,-1 2-11 0,-2-1-6 16,-5 0-4-16,-4 0-2 16,-5 1 4-16,-7 0-6 15,-6 2 0-15,-9 0 4 16,-6 2-1-16,-7 1 0 15,-5 4-1-15,-4 0-2 16,-3 0-19-16,0-4-84 0,0-6-107 16</inkml:trace>
  <inkml:trace contextRef="#ctx0" brushRef="#br1" timeOffset="95226.53">8293 8769 503 0,'-5'0'23'15,"0"0"12"-15,3 0 19 16,2 0-5-16,0 0-19 16,0 0-16-16,0 0 6 15,2 0 4-15,8 0-6 16,7 0-2-16,7 0-3 0,6 0-6 15,6 0 0-15,7 0-1 16,4-2-4-16,-1-4-3 0,3 1 3 16,-6 2-4-16,-3-1 2 15,-8 2-26-15,-11 0-59 16,-11-1-73-16</inkml:trace>
  <inkml:trace contextRef="#ctx0" brushRef="#br1" timeOffset="98874.58">13173 8071 396 0,'0'-7'123'0,"2"-4"-75"15,-1 4 12-15,-1-4 1 16,2 1-17-16,-2-3-22 16,-2 3-2-16,2-2 2 0,-8 0-14 15,-12 2 1-15,-7 2 0 16,-9 5-5-16,-7 3-4 15,-4 0 2-15,-7 7 5 16,2 9 0-16,4 6 2 16,5 4-1-16,9-3-1 15,8 6-2-15,13-5-3 16,13 2-3-16,13-2-1 0,18 2 4 16,12-2-1-16,7 4-1 15,6 0-3-15,1 1-3 16,-3 1 0-16,-7 2 6 15,-11-2-3-15,-13 3 4 0,-10-5-2 16,-13 1 0-16,-9-4-1 16,-18-4 2-16,-11-1-1 15,-9-8 0-15,-2-7 2 16,-6-5-2-16,7 0 3 16,5-12-9-16,12-11-46 15,15-8-143-15</inkml:trace>
  <inkml:trace contextRef="#ctx0" brushRef="#br1" timeOffset="99422.7">13490 8304 528 0,'-12'-3'45'0,"3"1"5"0,5 2 21 15,4-2-8-15,0 2-22 16,4-1-27-16,12 1-1 16,6-2 5-16,9 2 0 15,10 0 0-15,7 0-8 16,9 0-1-16,7 0-2 15,2 0 0-15,2-2-4 0,2 0-1 16,-4 1-2-16,-3-3 2 16,-2 1-2-16,-10-2 1 15,-9 0-1-15,-3 2-1 16,-15-1 0-16,-4 3 1 16,-11-1-1-16,-1 0 0 0,-6 2-1 15,-2-2 1-15,0 2-3 16,0 0-9-16,0 0-16 15,-8-1-8-15,1-3-85 16,-2-2-73-16</inkml:trace>
  <inkml:trace contextRef="#ctx0" brushRef="#br1" timeOffset="99636.75">14308 8085 701 0,'7'-9'72'16,"-4"4"-44"-16,6 3-10 0,4 2 5 15,5 7-4-15,3 9-13 16,1 7 0-16,1 6 3 16,-10 10-6-16,-11 2-1 15,-4 6-3-15,-22-1-2 16,-15 1-18-16,-15-7-11 0,-5-4 1 16,-6-7-28-16,1-10-45 15,4-10-51-15,11-9-289 16</inkml:trace>
  <inkml:trace contextRef="#ctx0" brushRef="#br1" timeOffset="100031.86">15022 7957 604 0,'16'-24'76'16,"-6"5"-36"-16,-5 8 32 15,-2 8-29-15,-1 3 1 16,-2 7-31-16,0 16-14 0,-9 11 2 16,-2 9 3-16,-5 8 0 15,-2 6-4-15,1 4 0 16,-2-4 1-16,5-5-2 16,0-8-15-16,7-8-13 0,7-12-10 15,0-16-24-15,1-8-58 16,11-10-12-16,5-21-211 15</inkml:trace>
  <inkml:trace contextRef="#ctx0" brushRef="#br1" timeOffset="100236.57">15097 7953 663 0,'2'-8'54'16,"3"8"-15"-16,2 0-15 15,5 13-12-15,3 12 1 16,4 12-7-16,4 3 4 15,4 7 5-15,0 4-9 0,2-1-4 16,-3-4 0-16,-2-3-2 16,-6-7 1-16,-2-5-5 15,-5-10-10-15,-7-5-1 16,-4-3-37-16,-9-10-64 16,-9-3-63-16</inkml:trace>
  <inkml:trace contextRef="#ctx0" brushRef="#br1" timeOffset="100385.67">14906 8251 612 0,'0'-11'56'0,"14"-1"-50"0,15 3-8 16,14-2 9-16,16 0-3 16,9 4-4-16,7-1-23 15,5-3-49-15,-3 2-148 16</inkml:trace>
  <inkml:trace contextRef="#ctx0" brushRef="#br1" timeOffset="100719.92">15904 7942 303 0,'-21'-12'275'0,"-8"3"-254"15,-9 4 19-15,-2 5 19 16,-4 0-10-16,3 8-19 15,1 3-12-15,9 6 0 16,8-1-11-16,14 1 1 16,9 2-4-16,9 5-4 15,19-1 2-15,9 4 0 0,7-1 1 16,5 5-2-16,-1-1-3 16,-4 2-10-16,-8 1 4 15,-11-1 7-15,-11-2-1 16,-14 0-1-16,-4-5 1 0,-19-3-8 15,-11-8 5-15,-7-5 0 16,-6-5 0-16,-5-4 5 16,3 0 0-16,8-11-13 15,13-5-62-15,9-6-39 16,17-3-151-16</inkml:trace>
  <inkml:trace contextRef="#ctx0" brushRef="#br1" timeOffset="101268.06">16146 8075 598 0,'6'-13'24'15,"3"2"17"-15,-2 6 27 0,3 5-6 16,0 0-44-16,-3 12-15 15,-5 10 4-15,-1 5 3 16,-1 5 1-16,-1 7-5 16,-11 4-3-16,-3-4-2 15,1-2 0-15,-1-8 0 16,3-6 0-16,5-10 0 0,0-11 1 16,7-2 5-16,0-20 19 15,5-7-18-15,4-11-4 16,3-2-4-16,4-7 0 15,2-5 1-15,4-5-2 16,0 2 4-16,0-2-2 16,2 2-1-16,-4 5 0 0,-3 9 1 15,-4 11-2-15,-4 10 2 16,-5 6 0-16,1 7 0 16,-3 7 1-16,-2 3-2 0,6 11-6 15,2 8 4-15,3 9 2 16,5 5-1-16,5 6 2 15,1 4-1-15,2 2 0 16,-2-2 0-16,-3 1 0 16,-3-3-1-16,-5-1 0 15,-4-5-7-15,-3-5-6 0,-4-1-1 16,0-4-10-16,0-6-3 16,0-4-35-16,-4-7-26 15,2-4 5-15,0-7-72 16,-1 0-125-16</inkml:trace>
  <inkml:trace contextRef="#ctx0" brushRef="#br1" timeOffset="101459.9">16225 8078 637 0,'0'-4'31'15,"16"-1"-21"-15,11 3 7 16,12 2 18-16,5-2-22 16,10 2-12-16,2 9-4 0,1-8-88 15,-1-1-216-15</inkml:trace>
  <inkml:trace contextRef="#ctx0" brushRef="#br1" timeOffset="104568.55">4555 7634 257 0,'-5'0'77'16,"0"0"-20"-16,3-3 29 15,0-1-27-15,1 2-11 16,1-2-9-16,0 3-8 16,0-3-8-16,0 2-7 15,5 1-6-15,4 1-4 0,3 0-1 16,8 0 5-16,5 0 5 15,2 0 2-15,9 0 3 16,1 0-6-16,4 0-4 16,0-2-3-16,-2-2 0 15,-2 1-1-15,-3-3-1 16,-5 1-1-16,-2 1-3 0,-7 1 1 16,-6-2 1-16,-4 3-1 15,-3-2 1-15,-4 4 1 16,-3-1 4-16,0 1 0 15,0 0-5-15,0 0-3 16,2 0-13-16,1 0-40 0,1-4-130 16,7-7-172-16</inkml:trace>
  <inkml:trace contextRef="#ctx0" brushRef="#br1" timeOffset="105302.92">6775 7581 416 0,'-7'0'41'16,"0"0"8"-16,1 0 17 15,4 0-13-15,0 0-15 16,2 0-7-16,0 0-2 16,4 0-9-16,5 0 0 0,2 0-2 15,5 0-4-15,3 0-4 16,7 0-1-16,1 0-8 15,5 0 9-15,2 0-3 16,2 0-3-16,4 0-1 16,-2 0 0-16,1-2-3 15,-4-2 2-15,-1 3-2 0,-3-3-1 16,-2 0 1-16,-7 1 3 16,-4-1-3-16,-8 1 1 15,-4 1 1-15,-1 0 1 16,-5 2 3-16,2-1-6 15,-2 1 1-15,0 0-23 0,0 0-66 16,0-6-170-16</inkml:trace>
  <inkml:trace contextRef="#ctx1" brushRef="#br1" timeOffset="108613.73">11909 2145 0</inkml:trace>
  <inkml:trace contextRef="#ctx0" brushRef="#br1" timeOffset="113925.59">12922 9111 397 0,'-7'-14'259'15,"4"-1"-194"-15,1 3 11 16,2 3-26-16,0 4-12 0,0 1-18 15,2 4-13-15,1 4-2 16,5 14-4-16,-1 8 2 16,0 10 4-16,3 7 5 15,-3 7-9-15,0-1 4 16,-2-1-3-16,2-5-4 0,1-7 0 16,-1-7 0-16,0-8-1 15,0-5 0-15,-4-7-15 16,5-6-6-16,-2-3-19 15,-1-3-23-15,0-13-83 16,-3-5-62-16</inkml:trace>
  <inkml:trace contextRef="#ctx0" brushRef="#br1" timeOffset="114314.77">12991 9111 495 0,'-6'-23'74'16,"-1"-4"-13"-16,4 2 21 15,3 0-1-15,10 4-51 16,10 1-2-16,9 2-13 16,10 8-4-16,2 5-3 15,1 5-2-15,2 5-4 0,-12 14-1 16,-8 12-1-16,-17 9-2 16,-7 2-13-16,-19 2-13 15,-11-1 10-15,-8-4 4 16,-3-8 12-16,5-10 4 15,5-7 4-15,10-8 5 16,12-6-6-16,9 0 12 0,13-9-5 16,19-2-10-16,11-1-2 15,13 4 0-15,5 5-1 16,-5 3 0-16,-9 2 1 16,-12 10-3-16,-15 5-21 15,-20 7 5-15,-9 5 25 0,-23 1-9 16,-9-2-3-16,-8-3 6 15,3-2 0-15,0-6-4 16,14-13-15-16,10-4-89 16,17-10-87-16</inkml:trace>
  <inkml:trace contextRef="#ctx0" brushRef="#br1" timeOffset="115027.53">13019 9372 388 0,'-15'10'210'0,"8"-4"-198"15,7-4 5-15,3 1 7 16,17-3 9-16,7-5-2 16,6-12-11-16,6-6 1 0,0-4-8 15,-2-4-8-15,-5 1-3 16,-11-1-1-16,-11 4 1 15,-10 2 0-15,-2 8 0 16,-23 7 0-16,-8 9-4 16,-5 1 2-16,-3 12-2 0,0 11 3 15,9 7 0-15,6 2-1 16,11 4 3-16,14-5 0 16,1 0-2-16,20-7-1 15,12-10 0-15,4-12 2 16,4-2-2-16,4-18 1 15,-3-14 0-15,-5-6 0 0,-11-4-1 16,-10-2 2-16,-11-2-1 16,-6 7 5-16,-18 7 1 15,-11 11-3-15,-1 10-3 16,-2 11 2-16,5 3-1 16,9 21-2-16,13 4-2 0,7 10-1 15,26 4-33-15,13 1-62 16,15-4-34-16,7-10-191 15</inkml:trace>
  <inkml:trace contextRef="#ctx0" brushRef="#br1" timeOffset="115442.46">13954 9043 640 0,'0'-18'70'0,"-6"8"-11"16,-9 10-11-16,-4 9-11 15,-2 19-18-15,2 9-9 0,-3 12-9 16,2 7 0-16,2 6 2 16,2 1-4-16,3 0 2 15,4-9 2-15,3-12-6 16,3-7 2-16,3-18 1 0,0-12 2 16,0-8-3-16,9-22 2 15,2-13-4-15,5-10 0 16,2-9 0-16,2-7 2 15,-1 0-2-15,1 0 3 16,2 10 0-16,-4 10 0 16,0 9 1-16,1 14-2 0,-2 14 9 15,3 7-6-15,1 9 1 16,2 18 3-16,4 7-3 16,2 7-2-16,0 6 1 15,0 9 0-15,0 3-3 16,-3 0 1-16,-1-4-15 0,-5-3-14 15,-4-8 0-15,-5-8-19 16,-6-13-43-16,-5-10-37 16,-7-13-155-16</inkml:trace>
  <inkml:trace contextRef="#ctx0" brushRef="#br1" timeOffset="115583.28">13830 9393 568 0,'-16'-5'90'15,"16"-3"-76"-15,4-3 3 16,26 3-12-16,15-3-5 0,14 0-6 16,11-3-38-16,2 0-29 15,0-1-133-15</inkml:trace>
  <inkml:trace contextRef="#ctx0" brushRef="#br1" timeOffset="116010.71">14462 9279 562 0,'-11'0'91'16,"6"0"-68"-16,5 0 40 16,7 0-26-16,20 0-16 15,11 0-1-15,8 0-2 16,15 0-4-16,4 0-8 0,7 2 0 15,2-1-5-15,-3 3 1 16,-3-4-2-16,-3 0 1 16,-6 0 0-16,-10 0-2 15,-6 0-6-15,-8-5-9 0,-13-1-17 16,-3 0-19-16,-16 0-48 16,-3-5 12-16,-5-1-29 15,-15-1-68-15,-2-8-82 16</inkml:trace>
  <inkml:trace contextRef="#ctx0" brushRef="#br1" timeOffset="116177.43">15182 9160 33 0,'-16'-22'239'0,"7"-2"-45"0,7 7-93 16,2 4-23-16,2 4 3 16,14 9-36-16,3 0-27 15,9 9-1-15,2 11-2 16,9 5-2-16,-4 7-8 16,-6 7-1-16,-5 5-3 0,-9 5 1 15,-15 2-3-15,-7-1-8 16,-21-1-25-16,-13-9-36 15,-8-9 3-15,-4-12-8 16,4-13-72-16</inkml:trace>
  <inkml:trace contextRef="#ctx0" brushRef="#br1" timeOffset="116700.98">15983 9061 528 0,'0'-5'51'0,"-4"1"5"15,-8 4 7-15,-6 0-14 16,-6 4-21-16,-3 10-14 16,-3 8 3-16,1 2-9 15,5 5 4-15,0 3-1 16,9 1 0-16,6-4-7 0,9 0-4 16,4-1 4-1,14-5-5-15,9-3 2 0,9-3 1 16,5-5-5-16,4-4-6 15,0-4-5-15,0-4 2 16,-5 0-23-16,-12-5-24 0,-7-6-27 16,-15-2-21-16,-6-2-127 15</inkml:trace>
  <inkml:trace contextRef="#ctx0" brushRef="#br1" timeOffset="116830.43">15760 9272 297 0,'-13'-4'243'0,"13"-3"-208"15,10-2 6-15,22 0-32 16,16-2-6-16,12 0-3 16,9-4-39-16,6-1-29 15,-6-6-102-15</inkml:trace>
  <inkml:trace contextRef="#ctx0" brushRef="#br1" timeOffset="117286.07">16509 8693 601 0,'0'-14'73'16,"0"4"-11"-16,0 8 0 15,0 2-34-15,5 10-9 16,3 17-16-16,-1 14 11 15,4 11 5-15,0 11-5 0,1 14-7 16,-1 6 0-16,-2 4-3 16,0 0-1-16,0 1-2 15,-4-9 0-15,3-10 0 16,-3-13-1-16,0-12 1 16,-1-14-1-16,1-10 0 15,2-11-3-15,1-9-15 0,4-7-10 16,5-18-13-16,2-11-88 15,6-13-69-15</inkml:trace>
  <inkml:trace contextRef="#ctx0" brushRef="#br1" timeOffset="117719.59">17264 8979 415 0,'5'-18'47'0,"-2"2"22"16,-3 2 6-16,0 1-5 16,-8 2-24-16,-12 4-16 0,-7 4-10 15,-6 3-3-15,-8 0 5 16,1 2-11-16,1 9 4 15,7 3-6-15,5 4-3 16,9 0 0-16,7 3-5 16,11 2-2-16,6 2 4 0,15 2-2 15,11 1-1-15,8 1 1 16,3 3-1-16,3-2-4 16,-2 2-8-16,-7-1 7 15,-6-3 1-15,-8-1 2 16,-10-2 2-16,-10 0 0 15,-3-2 1-15,-12-3-1 0,-15-5 1 16,-5 0 1-16,-6-6 0 16,-6-6-3-16,0-3 3 15,5 0-9-15,5-7-55 16,10-14-166-16</inkml:trace>
  <inkml:trace contextRef="#ctx0" brushRef="#br1" timeOffset="120049.98">13823 9962 611 0,'-7'-9'64'0,"2"1"4"15,2 5-8-15,3 3-32 0,0 0-6 16,0 7-19-16,4 11-1 16,5 7 5-16,-2 6 2 15,2 6-4-15,-1 4-1 16,-1 0-3-16,-2 0 0 16,0 0-1-16,0-9 0 0,0-2-2 15,-2-10-9-15,-1-2-15 16,0-9-7-16,-2-7-38 15,0-2-40-15,0-9-24 16,0-12-293-16</inkml:trace>
  <inkml:trace contextRef="#ctx0" brushRef="#br1" timeOffset="120415.93">13777 10023 572 0,'-3'-20'61'0,"3"-4"-8"16,0 5 8-16,18-2-22 0,11 3-18 15,7 2-14-15,11 3-2 16,-1 6 1-16,3 7-4 16,-10 5-3-16,-8 15 2 15,-15 7-1-15,-12 5-12 16,-8 2-23-16,-17 0-7 16,-10-4 21-16,-1-1 19 0,1-8 5 15,6-7 3-15,7-3 23 16,9-6 0-16,9-1-13 15,7 0-12-15,15 2-1 16,8 4-2-16,10 4 0 16,3 7-2-16,-4 6 0 15,-5 3 1-15,-13 3-9 0,-16 0-36 16,-7-1 1-16,-25-1 11 16,-12-8 23-16,-7-5 11 15,0-5 1-15,-1-7 7 0,9-6 0 16,11 0-9-16,17-12-67 15,10-11-220-15</inkml:trace>
  <inkml:trace contextRef="#ctx0" brushRef="#br1" timeOffset="120981.03">14536 10199 180 0,'-2'0'378'16,"-9"0"-335"-16,11 0 12 15,6 0-4-15,16 0-9 0,10 0-6 16,10 0-11 0,9 0-1-16,12 0-18 0,1-3 2 15,6-3-4-15,-2-1-1 16,-1 0-3-16,-5 0 0 16,-6 3-1-16,-10-1 2 15,-11 0-1-15,-9 1 0 0,-11 0-1 16,-3 3 0-16,-7-1 2 15,-3 2 0-15,-2-2-1 16,0 2 1-16,0 0-1 16,1 0-1-16,5 0-8 15,-3 0-21-15,4 0-6 0,3 0-35 16,-3 0-23-16,-4 0-80 16</inkml:trace>
  <inkml:trace contextRef="#ctx0" brushRef="#br1" timeOffset="121189.73">15265 10033 651 0,'-2'-4'46'15,"2"4"8"-15,4 0-27 16,11 10-15-16,5 7 10 16,4 6-7-16,0 3-11 0,-7 7 2 15,-2 2-5-15,-6 3-2 16,-9 0 1-16,-7-4-8 15,-12-4-25-15,-4-5-29 16,-6-7-31-16,-2-13-13 16,9-5-233-16</inkml:trace>
  <inkml:trace contextRef="#ctx0" brushRef="#br1" timeOffset="121850.98">15917 9883 141 0,'0'-20'435'0,"0"4"-367"16,0 4 22-16,0 7-26 0,0 1-33 15,0 4-5-15,7 4-19 16,1 10-2-16,2 9 0 16,0 7-1-16,1 8-2 15,0 1-1-15,0 2 0 16,-3 4 0-16,0-2-1 0,1-4 0 16,-2-5-1-16,-4-5 1 15,1-8 1-15,0-5-2 16,0-7-2-16,-4-5 5 15,2-4-2-15,3-2 2 16,0-9 1-16,2-5-2 16,8-4-3-16,0 0 3 0,4 3 1 15,4 3-4-15,2 3 4 16,2 5-2-16,2 6-1 16,-1 0-1-16,1 13 0 15,-5 5 1-15,-2 3 0 16,-10 2-3-16,-5 4 0 0,-7-4-3 15,-9 0 1 1,-15-4-7-16,-10-4 7 0,-6-4-1 16,-8-9-2-16,2-2 1 15,-1 0-13-15,8-13-37 0,10-11-56 16,11-9-175-16</inkml:trace>
  <inkml:trace contextRef="#ctx1" brushRef="#br1" timeOffset="128472.95">21103 2131 0</inkml:trace>
  <inkml:trace contextRef="#ctx0" brushRef="#br1" timeOffset="129122.7">17764 8674 482 0,'0'-21'79'0,"0"3"-15"16,0 3 6-16,0 8 2 0,0 4-37 15,2 3-16-15,0 1-11 16,3 17-7-16,-1 11 2 16,4 10 5-16,-2 11 2 15,1 5-3-15,-1 10-2 16,-3 5-2-16,-3-1 0 0,2 2-1 15,0-5 1-15,-2-2-1 16,0-5 0-16,2-9-1 16,0-5-1-16,2-8 0 15,1-7 1-15,0-5-2 16,2-7-15-16,3-3-25 0,-2-12-34 16,1-3-70-16,1-1-65 15</inkml:trace>
  <inkml:trace contextRef="#ctx0" brushRef="#br1" timeOffset="129458.13">18134 8974 513 0,'0'-14'65'0,"0"4"3"16,0 5 13-16,0 2-22 16,0 3-26-16,0 0-23 15,0 10-8-15,6 6 3 0,-1 9 7 16,-2 7 1-16,5 3-5 16,-4 2-2-16,-3-2-1 15,5 1-3-15,-6-4-1 16,1-3-2-16,1-6 3 15,2 0-2-15,-3-8-13 16,-1 1-20-16,2-8-9 0,-2-4-28 16,0-4-29-1,0-2-18-15,0-13-144 0</inkml:trace>
  <inkml:trace contextRef="#ctx0" brushRef="#br1" timeOffset="129962.59">18197 9006 256 0,'-10'-11'209'0,"-3"-3"-118"15,2-4-12-15,2 2-5 0,5-4-16 16,4 0-27-16,6 3-15 16,13-3-8-16,7 6 2 15,4 3-7-15,4 8-1 16,-2 3-2-16,-1 1 2 16,-7 17-1-16,-6 8-2 0,-13 2 7 15,-5 7-6-15,-15 3-2 16,-6 1 0-16,-6-5 0 15,2-6 2-15,1-6 0 16,9-8 2-16,3-5-2 16,12-9 2-16,2 0-2 15,23-3 0-15,8-8-1 0,12 2-1 16,8 4 1-16,1 5-3 16,-3 0 1-16,-10 12 3 15,-12 12-10-15,-14 2-45 16,-14 5-10-16,-22 2 45 15,-17-1 13-15,-9-2-10 0,-7-5 12 16,-1-5 7-16,4-9 3 16,10-8 0-16,16-3-6 15,14-17-45-15,11-12-231 16</inkml:trace>
  <inkml:trace contextRef="#ctx1" brushRef="#br1" timeOffset="148337.81">15700 4469 0</inkml:trace>
  <inkml:trace contextRef="#ctx0" brushRef="#br1" timeOffset="149039.18">12336 11283 674 0,'-15'-10'45'0,"7"-5"-7"15,8 6 19-15,7 1-20 16,13 2-21-16,7 6-11 0,7 0-2 16,7 6 1-16,3 10-2 15,-4 8-2-15,0 5 2 16,-8 7-2-16,-3-2-1 15,-11 1-1-15,-9-6 0 16,-9-4-1-16,0-7 0 0,-17-8 3 16,-4-8 3-16,-1-2 3 15,1-12 2-15,3-13 12 16,7-7-4-16,11-7-12 16,3-4-2-16,17 0-7 15,13 3-2-15,9 10-23 0,4 7-21 16,3 10-68-16,-10 10-43 15,-5 3-134-15</inkml:trace>
  <inkml:trace contextRef="#ctx0" brushRef="#br1" timeOffset="149762.99">12841 11417 246 0,'3'0'319'15,"12"-2"-279"-15,2-12-5 16,7-4 9-16,5-5-10 15,-2 0-23-15,-4 0-8 0,-7 1 4 16,-6 5 4-16,-10 2-2 16,0 8 1-16,-14 7 1 15,-6 0-2-15,1 9-1 16,-3 10 4-16,6 7 1 16,5 0-7-16,8 5-4 15,3 1-2-15,10-4 1 0,9-5-2 16,8-3-16-16,0-4-24 15,2-8-38-15,-5-8-37 16,-1 0-21-16,-1-11-22 16,-8-7 61-16,-4-5 115 15,-7-2 81-15,-1-2 34 0,-2 2-23 16,0 2-21-16,0 3 0 16,0 6-21-16,0 5-31 15,7 5-22-15,3 4-6 16,11 2-6-16,-1 13-2 15,1 2 1-15,2 6-1 0,-6 1 0 16,-5 0-8-16,-9-4 4 16,-3 0-20-16,0-10 4 15,-8 0 10-15,-4-10 12 16,-2 0 0-16,2-13 9 16,3-5 15-16,3-5-17 0,6-4 9 15,2 2-2-15,15 2-3 16,2 4-11-16,8 6-2 15,3 8 0-15,1 5 0 16,0 1-1-16,-4 14 4 16,-4 6-4-16,-7 4-1 0,-8 2-5 15,-7 0-6-15,-1-4-6 16,-5-4 13-16,-8-4-3 16,1-10 11-16,-3-5 0 15,5-4 8-15,4-12 3 16,6-5 7-16,0-6-5 0,11-3-3 15,9 1-2-15,1 4-2 16,8 7-9-16,-2 10-2 16,3 4 5-16,-3 4-2 15,-1 11 1-15,-1 8-5 16,-4 8 1-16,-1 2-24 16,-5 3-26-16,-1-2-39 0,0-5-45 15,-1-5-29-15,-1-9-110 16</inkml:trace>
  <inkml:trace contextRef="#ctx0" brushRef="#br1" timeOffset="150155.73">13811 11344 426 0,'0'-34'115'15,"0"7"-8"-15,-3 4 6 16,-9 11-63-16,-4 7-28 16,0 5-18-16,-3 6-5 15,5 13 3-15,2 7-3 16,6 3-1-16,6 1 0 0,0-2-8 15,10-2-5-15,2-11 1 16,3-4 5-16,2-9 0 16,0-2 7-16,0-5 2 15,0-10-1-15,-2 1 4 16,2-6 0-16,-5 4 13 0,1 4-2 16,-4 1-3-16,0 6 2 15,4 1-6-15,-1 4-5 16,0 8 0-16,3 6 2 15,-1 6-5-15,1 2 2 16,-1 0-1-16,-1 0 3 0,-3-6-5 16,-3-4 3-16,-2-5-3 15,0-5 3-15,-2-2 0 16,1-7 2-16,1-5-4 16,0-5-5-16,7-1-11 15,0 3-15-15,0-2-61 16,3 6-25-16,-1 5-45 0,1 4-53 15</inkml:trace>
  <inkml:trace contextRef="#ctx0" brushRef="#br1" timeOffset="150367.31">14142 11378 105 0,'0'7'162'16,"0"0"-21"-16,0-2-39 15,0-1-30-15,0-4-15 16,2 0 7-16,9 0 10 0,1-9-36 16,7-3-25-16,-2-3-3 15,2 1-4-15,-6-2-2 16,-3 4 1-16,-3 1-3 15,-7 8 1-15,-5 3-7 16,-10 0 0-16,-1 16 5 0,-2 7-1 16,2 4 1-16,5 5-1 15,11 0 0-15,0 0-2 16,22-2-22-16,8-7-53 16,11-3-62-16,10-15-244 15</inkml:trace>
  <inkml:trace contextRef="#ctx0" brushRef="#br1" timeOffset="150909.84">15267 11219 529 0,'0'-12'248'15,"0"4"-207"-15,0 8 1 16,0 2-21-16,0 20-13 15,0 8 3-15,-7 11-7 16,-1 6-2-16,-1-1-1 16,4-3-2-16,1-8 2 15,3-6-3-15,-1-13 0 0,2-9-2 16,0-7-1-16,0-12 4 16,3-13 3-16,1-11-2 15,1-7 0-15,6-7 1 16,0-2 0-16,-1 6-1 15,7 1 1-15,0 12-2 0,-2 9 6 16,3 8-1-16,-2 12 0 16,0 4-2-16,2 15-3 15,2 10 1-15,0 11 1 16,3 8-1-16,-1 4-1 16,1 4 0-16,-3-4-7 0,-5-1-17 15,-3-10-14-15,-9-5-7 16,-3-8-77-16,-7-9-12 15,-9-7-207-15</inkml:trace>
  <inkml:trace contextRef="#ctx0" brushRef="#br1" timeOffset="151045.99">15204 11453 555 0,'-10'-11'94'0,"10"-3"-37"15,6 1 8-15,21 1-48 16,11 1-13-16,10 0-6 15,8 5-2-15,1-5-76 0,1 0-142 16</inkml:trace>
  <inkml:trace contextRef="#ctx0" brushRef="#br1" timeOffset="151585.93">15863 11359 468 0,'-9'0'63'16,"2"0"-6"-16,3 0 3 15,4 0-9-15,0 0-2 16,18 0-20-16,4-6-7 15,12 1 10-15,7-1-13 0,8-3 1 16,6 4-4 0,6-2-9-16,1 1 0 0,-1 1-7 15,-7 2 2-15,-1-3 0 16,-6 3-1-16,-11-1-1 16,-9 2-1-16,-8 1-3 15,-9-1-7-15,-7 0 0 0,-3 0-1 16,-2 0 6-16,-7 0-4 15,-2 2 0-15,1-1-5 16,0 1-11-16,3 0-22 16,-2-2-30-16,8-1-14 15,-3-3-70-15,3-1-155 0</inkml:trace>
  <inkml:trace contextRef="#ctx0" brushRef="#br1" timeOffset="151794.15">16417 11169 491 0,'-3'-9'97'15,"-2"4"-47"-15,3-1 31 16,2 5-15-16,0 1-26 16,9 0-31-16,7 7-10 0,5 7 6 15,4 6-2-15,-3 7 3 16,-2 3-3-16,-7 4-3 16,-6-2 0-16,-7 2-3 15,-4-5-8-15,-10-3-21 0,-6-6-16 16,-2-6-10-16,1-7-16 15,5-7-47-15,7-1-200 16</inkml:trace>
  <inkml:trace contextRef="#ctx0" brushRef="#br1" timeOffset="152141.6">16974 11149 515 0,'13'-10'28'16,"-4"-1"2"-16,1 2 17 0,0 2 12 15,-3 0-10-15,-5 3-18 16,-2 2-8-16,0 2 8 16,-9 0-17-16,-8 6-8 0,-6 8 1 15,0 2 1-15,-6 7 2 16,6 6-5-16,1 3 4 15,6 4-7-15,8 0 1 16,7-2-2-16,1 0-1 16,9-4-1-16,12-7 0 15,3-4-5-15,8-4-8 0,2-8-4 16,-2-1-1-16,-1-6-10 16,-1 0 2-16,-4 0-57 15,-8-12-24-15,-6 0-55 16,-8-4-108-16</inkml:trace>
  <inkml:trace contextRef="#ctx0" brushRef="#br1" timeOffset="152277.04">16931 11281 511 0,'-13'-5'73'0,"10"-2"-26"0,3 6 25 16,13 1-35-16,16 0-21 15,6 0-17-15,12 0 2 16,8 0-41-16,5 0-112 15</inkml:trace>
  <inkml:trace contextRef="#ctx1" brushRef="#br1" timeOffset="154453.51">16000 4326 0</inkml:trace>
  <inkml:trace contextRef="#ctx0" brushRef="#br1" timeOffset="155652.07">13633 12373 185 0,'3'-5'140'15,"-1"-1"-64"-15,1 1 11 16,1-2-14-16,1-2-17 16,3 0-8-16,-3-1-3 0,-1-3-3 15,-1-3-13-15,-1 0-18 16,-2-2 3-16,-2 2-4 15,-14 2 0-15,-2 3-5 16,-7 2-2-16,-6 7-2 16,-6 2 1-16,1 5-1 15,-2 8 0-15,2 6-2 0,4 7 4 16,9 1-2-16,5 1-1 16,11 4-1-16,7-3-1 15,14 1 1-15,13-3 0 16,12-1-1-16,8-2 1 15,3-3 1-15,4 2 1 0,-4 1-1 16,-2-3 1-16,-6 4-1 16,-11-2 0-16,-10 2-1 15,-12 0 2-15,-9 0-4 16,-16-3-1-16,-18-1-5 0,-11-7-3 16,-9-7-4-1,-3-5 0-15,-1-2-1 0,10-7-22 16,6-16-50-16,17-7-120 15</inkml:trace>
  <inkml:trace contextRef="#ctx0" brushRef="#br1" timeOffset="156456.79">14106 12544 350 0,'-5'-1'86'15,"0"-1"7"-15,3 2-30 16,2 0-15-16,0 0-9 0,0 0-18 16,0 0 0-16,9 0 5 15,3 0 8-15,10 0-8 16,5 2-6-16,5-2-4 16,9 0-1-16,6 0-9 15,7 0 3-15,8-4-1 0,2-1-3 16,4 1 0-16,-2 1-4 15,-1 1 0-15,-2 0-1 16,-7 0 0-16,-4-2 1 16,-8 3-1-16,-10-3-1 15,-8 1 2-15,-8-1-1 0,-6 1-1 16,-6-3 2-16,-5 1 2 16,-1 1 0-16,0 1-1 15,0-1-1-15,0 4 2 16,0-1-3-16,0-1 0 15,0 2 0-15,0 0-5 0,0 0-16 16,2 0-15-16,1 0-13 16,-2 0-62-16,-1 0-9 15,0 0-91-15</inkml:trace>
  <inkml:trace contextRef="#ctx0" brushRef="#br1" timeOffset="156744.68">14858 12320 601 0,'-8'-9'70'0,"2"2"-15"0,6 3 24 16,0 4-43-16,14 0-18 16,5 0-10-16,4 7 1 15,6 8 7-15,3 4-10 16,-1 6-2-16,-2 3-3 15,-4 7 1-15,-6 2-3 0,-7 1 1 16,-12 2 0-16,-8 0-1 16,-23-3 1-16,-6-3-1 15,-10-4-15-15,-1-6-12 16,0-5 1-16,6-8-45 16,11-11-86-16,17-4-282 0</inkml:trace>
  <inkml:trace contextRef="#ctx0" brushRef="#br1" timeOffset="157213.12">15820 12234 570 0,'10'-9'77'0,"-6"2"-6"0,-3 1-6 15,-1 6-16-15,0 3-17 16,0 11-28-16,-8 9-5 16,-6 9 4-16,-6 9 0 15,-6 7-1-15,-1 4-1 16,4 0 0-16,-3-6-1 0,4-2 1 15,4-10-2-15,5-7-1 16,5-9-14-16,3-9-16 16,5-7-22-16,6-2-37 15,10-16-25-15,1-13-155 16</inkml:trace>
  <inkml:trace contextRef="#ctx0" brushRef="#br1" timeOffset="157432.99">15805 12273 574 0,'2'-12'97'0,"-1"5"-19"16,6 3-22-16,5 4-29 0,3 7-5 16,4 13-12-16,6 7-2 15,4 6-2-15,1 9-2 16,3 4-1-16,-1 2-1 16,-1-4-2-16,-6 0 1 15,-6-9-1-15,-2-6-1 16,-7-6-4-16,-7-5-8 0,-3-6-21 15,-5-1-8-15,-12-6-36 16,-8-3-52-16,-6-2-73 16</inkml:trace>
  <inkml:trace contextRef="#ctx0" brushRef="#br1" timeOffset="157584.03">15635 12596 328 0,'-31'-5'178'0,"9"-1"-114"16,14 1 12-16,8 0-12 15,19 1-25-15,18-1-37 16,9 0 3-16,17-2-4 0,8 1-3 16,2-1-2-16,-4-4-82 15,-2-3-79-15</inkml:trace>
  <inkml:trace contextRef="#ctx0" brushRef="#br1" timeOffset="158195.61">16614 12257 451 0,'-8'-9'102'0,"-8"4"-58"16,-7 2 3-16,-6 3-24 16,-5 0-3-16,-5 8 6 15,1 6-5-15,3 3-2 16,9 1-2-16,8-1-12 15,11 3 9-15,7 1-9 0,12 1-3 16,13 3 1-16,9 0-2 16,5 2-1-16,5 3 0 15,-5-3-6-15,-5-1 4 16,-8 1-3-16,-11-6 4 16,-10-1-8-16,-5-4-6 15,-22-5 17-15,-7-4-1 0,-8-3 2 16,-5-3-2-16,1-1 1 15,3 0-1-15,8-7 0 16,10-2-4-16,14-3-50 16,8-3-75-16,20-4-177 0</inkml:trace>
  <inkml:trace contextRef="#ctx0" brushRef="#br1" timeOffset="158650.77">16928 12416 708 0,'0'0'67'0,"0"0"-46"16,0 7-9-16,0 13-2 15,0 4 11-15,0 7-13 16,0 5-6-16,-2-1-1 16,-3-3-1-16,0-5 1 0,0-5-1 15,-2-10-3-15,0-8 5 16,0-4 0-16,-1-13 6 15,5-12 3-15,-1-7 5 16,4-9-2-16,-1-7-3 16,13-4-5-16,6-3 0 0,2-1-6 15,3 6 4-15,4 4-6 16,-3 9 6-16,-4 10-6 16,-5 9 3-16,-3 12 1 15,-2 6-3-15,-3 5 0 16,-2 16 2-16,3 8-1 0,1 6 0 15,1 6 1-15,-1 5-1 16,4 1 0-16,1-1 0 16,1-3 0-16,-1-4-1 15,-1-5 1-15,-1-5 1 0,-3-6-1 16,1-5-1 0,-5-2-5-16,-5-5-11 0,0-1-11 15,0-2-21-15,-2-3-35 16,-9-4-44-16,-5-1-54 15</inkml:trace>
  <inkml:trace contextRef="#ctx0" brushRef="#br1" timeOffset="158810.79">16882 12517 501 0,'-10'-10'110'0,"10"-3"-55"15,2 3 17-15,23 3-50 0,12-1-4 16,11 1-12-16,7 2-4 15,4 2-5-15,4-1-2 16,-4-2-110-16,-5-2-127 16</inkml:trace>
  <inkml:trace contextRef="#ctx0" brushRef="#br1" timeOffset="159363.29">17646 11719 495 0,'-4'-16'44'0,"1"4"24"15,3 4-4-15,0 4-3 0,2 4-22 16,4 12-33-16,9 8 4 16,-1 11 14-16,5 10-2 15,-2 12-10-15,3 10 1 16,-4 6-4-16,2 10-1 16,-4 3-1-16,-1 5-3 15,-2 2-1-15,0-3 2 0,1-2-5 16,-5-2 0-16,0-9 3 15,1-5-4-15,-3-8 4 16,-1-6-3-16,-3-8 0 16,1-6 0-16,0-11 2 0,-2-6-2 15,2-9-1 1,-1-5-15-16,3-7-15 0,-1-2-34 16,4-4-129-16</inkml:trace>
  <inkml:trace contextRef="#ctx1" brushRef="#br1" timeOffset="161701.09">18929 2024 0</inkml:trace>
  <inkml:trace contextRef="#ctx0" brushRef="#br1" timeOffset="168074.01">18657 12215 429 0,'3'-6'103'0,"1"-3"-41"15,-1 0 7-15,-1 2-8 16,-2 0-13-16,0-2-26 0,0 2-3 16,-10 0-5-16,-10 3-5 15,-5 2-2-15,-8 2 0 16,-5 0-3-16,-1 7 0 16,2 6-1-16,-1 1-1 15,9 1 2-15,6 0 2 0,10 2 0 16,9-2-7-16,4 2 3 15,20-1-4-15,9 0 3 16,9 2-1-16,4-4-2 16,7 5-9-16,2-1 4 15,-3 6 8-15,-8 1 0 0,-9 3-1 16,-14-1 0 0,-10 1 0-16,-7 1 1 0,-14-6-1 15,-11-3 2-15,-9-6-1 16,-4-3-1-16,1-8 3 15,2-3-2-15,10 0-2 0,7-10 2 16,13-5-21-16,5-6-50 16,19-4-127-16,11-4-360 15</inkml:trace>
  <inkml:trace contextRef="#ctx0" brushRef="#br1" timeOffset="168537.8">19034 12330 653 0,'0'-8'103'0,"0"-3"-61"15,0 7 2 1,3 4-12-16,1 4-9 0,-4 10-20 16,0 8-1-16,0 3 1 15,0 7-1-15,-6 1-2 16,-2-1 1-16,-4-1 0 15,0-8-2-15,2-3 1 0,-2-9-1 16,4-8 1-16,2-3 2 16,5-14 2-16,1-12-1 15,-2-9-2-15,5-6 0 16,11-11 0-16,5 0-1 16,3-1 1-16,-2 1 0 0,7 8-1 15,-5 8 0-15,-2 9-1 16,0 10 5-16,-6 13 3 15,0 4-3-15,3 14-2 16,-3 12-2-16,4 9 2 16,-2 4-1-16,4 9-1 15,-2 2 1-15,-2 2 2 16,1-3-6-16,0 0 6 0,-2-8-4 16,-6-5-6-16,-1-10-2 15,-1-4-7-15,-2-10-14 16,-5-4-22-16,0-7-30 0,-6-1-59 15,-7-3-86-15</inkml:trace>
  <inkml:trace contextRef="#ctx0" brushRef="#br1" timeOffset="168715.73">19050 12409 594 0,'0'-12'46'0,"4"1"-16"15,18 4 8-15,5 0-18 16,12 1 2-16,4 2-15 16,-1 3-8-16,4-1 0 0,-3 0-72 15,-5-3-67 1,-7-6-265-16</inkml:trace>
  <inkml:trace contextRef="#ctx0" brushRef="#br1" timeOffset="169008.63">19555 11988 645 0,'0'-6'64'16,"0"-4"-9"-16,0 10-10 16,3 7-28-16,6 14-2 0,2 11 5 15,0 6-4-15,2 10-1 16,-3 7-7-16,-1 4 1 15,-2 6-3-15,1 0 0 16,-1-2-3-16,0-1-3 16,0-3 1-16,1-5 1 0,0-8-1 15,-1-7 0-15,2-5-1 16,1-7 1-16,-3-7-2 16,3-6-1-16,3-9-19 15,3-5-58-15,4-3-198 16</inkml:trace>
  <inkml:trace contextRef="#ctx0" brushRef="#br1" timeOffset="173716.66">20391 12143 462 0,'5'-14'110'16,"-5"3"-24"-16,2 7 15 16,-2 0-41-16,0 4-23 15,0 1-18-15,0 13-15 16,-2 9 4-16,-8 8 4 0,0 2-1 16,-7 7-4-16,3 2-4 15,-4 3-1-15,2 0-2 16,1-2 2-16,1-6-2 15,5-5-2-15,2-7-6 16,3-5-9-16,4-11-17 16,0-5-14-16,4-4-45 0,7-11-6 15,1-11-33-15,0-10-128 16</inkml:trace>
  <inkml:trace contextRef="#ctx0" brushRef="#br1" timeOffset="173938.91">20384 12194 292 0,'11'-24'178'0,"-2"4"-102"15,0 8-8-15,1 3-6 16,5 9-6-16,3 0-21 16,2 11-14-16,3 4-2 15,5 12-15-15,0 3 8 16,0 5-3-16,-1 4-4 16,-2 0-1-16,-3 2-2 0,-4-2-1 15,-3-1 1-15,-5-8-4 16,0-5 0-16,-5-6-9 15,-2-4-3-15,-3-6-39 16,0-6-36-16,-13-3-11 16,-2-1-65-16</inkml:trace>
  <inkml:trace contextRef="#ctx0" brushRef="#br1" timeOffset="174126.37">20296 12352 619 0,'0'-11'46'0,"2"2"-6"16,20 4-14-16,13 0-13 15,11 1-5-15,5 0-9 16,9 1 0-16,-1 3-29 0,0 0-61 16,-5 0-36-16,-4-4-172 15</inkml:trace>
  <inkml:trace contextRef="#ctx0" brushRef="#br1" timeOffset="174493.71">21107 12223 579 0,'0'-11'41'0,"0"-1"5"15,-7 3 28-15,-3 2-28 0,-8 5-34 16,-3 2-6-16,-5 0-3 15,-4 2-2-15,-1 11 1 16,1 2 2-16,5 0 3 16,4 2-2-16,11 1 0 15,8 2-3-15,2 2 0 0,12-1-1 16,10 2 0-16,11 2-1 16,1 2 0-16,8 2 0 15,-1-1-3-15,-2 2-2 16,-4-1 3-16,-6-2 2 15,-9-4-1-15,-11-4 2 16,-9-3-3-16,-10-5-2 0,-17-2-4 16,-11-3 4-16,-1-6-1 15,-5 0-9-15,3 0 6 16,7-11-25-16,12-4-51 16,12-4-52-16,10-4-302 15</inkml:trace>
  <inkml:trace contextRef="#ctx0" brushRef="#br1" timeOffset="174934.4">21480 11861 432 0,'-2'-20'124'16,"-4"7"-69"-16,6-1 20 16,0 4-14-16,0 3-7 0,0 4-37 15,0 3-5-15,2 0-3 16,6 12-9-16,0 8 7 15,6 8 5-15,1 12 3 16,1 9-7-16,7 16 6 16,-1 4-10-16,5 9 3 15,0 7-4-15,0 4-2 0,-2-6 1 16,-5-6-1-16,-4-4 0 16,-5-7-1-16,-6-5 0 15,-1-9 0-15,-4-6-1 16,0-5 0-16,0-9-4 15,-4-7-11-15,1-10-16 0,1-8-14 16,0-7-80-16,2-9-44 16</inkml:trace>
  <inkml:trace contextRef="#ctx0" brushRef="#br1" timeOffset="182925.51">22510 12215 380 0,'2'-10'154'0,"-2"2"-120"16,0-3 25-16,0 0 2 15,0-3-19-15,0 0-30 16,0-3 10-16,-10 3-6 0,-12 0-3 15,-5 3-6-15,-7 5-2 16,-6 3 3-16,-8 3 4 16,1 3-1-16,0 10-2 15,3 4-3-15,8 4-1 16,4 0 4-16,12 1-1 0,11 3-7 16,9 0-1-16,14 0-4 15,15-2 5-15,8 0 0 16,9-1 0-16,5 0-1 15,3-2-1-15,-2 0 1 16,-2 3 2-16,-8 0-2 16,-6 2 0-16,-7 0-1 0,-12 2 1 15,-6-4-2-15,-7 1 0 16,-4-3 2-16,-2-5 0 16,-14-2 1-16,-7-5 2 15,-6-2 0-15,-5-3-2 16,-8-4 0-16,-1 0 0 0,2 0-20 15,3-13-38-15,8-12-94 16,9-8-311-16</inkml:trace>
  <inkml:trace contextRef="#ctx0" brushRef="#br1" timeOffset="185936.84">13896 13602 607 0,'-2'-11'53'0,"-1"8"11"0,3 3 2 16,0 0-36-16,0 18-20 15,0 9-5-15,0 8 10 16,-4 12-6-16,1 6-3 15,-4 6-5-15,-4 2 0 16,0-2 1-16,1-11-3 16,-2-7 4-16,4-13-4 0,1-10 2 15,3-13-1-15,1-5 6 16,3-18 18-16,0-14-15 16,10-10-8-16,2-8 0 15,5-9-1-15,2-5 0 16,1 3 5-16,0 3-7 15,-4 7 4-15,1 10-2 0,-7 9 2 16,0 12-2-16,0 12 0 16,-1 8 0-16,4 5-4 15,1 16 2-15,6 10 2 16,-1 6 0-16,6 4 0 16,2 6 0-16,4-3 0 0,-4-1 0 15,0 0 2-15,-3-3-10 16,-3-2-10-16,-5-6-15 15,-7-5-23-15,-4-6-55 16,-5-8-8-16,-9-8-48 16,-9-5-203-16</inkml:trace>
  <inkml:trace contextRef="#ctx0" brushRef="#br1" timeOffset="186087.43">13852 13873 457 0,'-2'-12'82'0,"2"-1"-60"0,14 5-8 16,13-3-5-16,12 0 4 16,5 2-12-16,8 2-2 15,1-2-16-15,0 0-129 16</inkml:trace>
  <inkml:trace contextRef="#ctx0" brushRef="#br1" timeOffset="186578.51">14581 13866 466 0,'-4'0'74'0,"-7"-3"-31"15,9 1 14-15,2 0-13 16,14 2-8-16,12 0-13 15,9 0 11-15,11 0-5 16,11-2-19-16,11 0-7 0,6 2 8 16,3 0-3-16,0-2-6 15,1 1-1-15,-8 1-2 16,-4-2 3-16,-7 2-2 16,-10 0 0-16,-10 0 1 15,-6 0-2-15,-8-2-1 16,-8 2 1-16,-5-1 1 0,-4-1 1 15,-2-2-1-15,-2 3-3 16,-2-5-3-16,0 1-25 16,-2-2-35-16,0-2-47 0,-2-2-77 15</inkml:trace>
  <inkml:trace contextRef="#ctx0" brushRef="#br1" timeOffset="186786.27">15406 13656 512 0,'-3'-9'98'0,"3"3"-43"15,1 6 9-15,16 0-32 0,8 7-3 16,6 11-6-16,6 7-13 16,4 6 0-16,0 6-1 15,-6 6-5-15,-10 2-2 16,-12-1-4-16,-13-1-1 16,-9-4 0-16,-20-5-12 15,-11-7-14-15,-4-8-8 0,-9-6-10 16,7-11-16-16,4-2-45 15,10-18-306-15</inkml:trace>
  <inkml:trace contextRef="#ctx0" brushRef="#br1" timeOffset="187341.73">16280 13630 128 0,'8'-21'425'0,"-6"3"-380"16,-2 4 21-16,-10 3 1 15,-11 6-38-15,-7 5-13 16,-8 0-12-16,2 9 5 15,3 7-1-15,3 2-2 0,7 3 1 16,15-3-4-16,6 2 1 16,6 0-4-16,18-1 2 15,10-1 0-15,8 5-1 16,8 0 0-16,4 4-1 16,-4 7 0-16,-3 2 2 15,-10 1-4-15,-17 6 4 0,-15-6-4 16,-8-1-3-16,-24-7-6 15,-12-6 8-15,-10-7 3 16,-1-9-2-16,-4-5 3 16,3-2 0-16,10-13-6 0,9-8-30 15,15-9-76-15,14-8-76 16</inkml:trace>
  <inkml:trace contextRef="#ctx0" brushRef="#br1" timeOffset="187740.1">16825 13372 601 0,'-2'-11'76'0,"-1"2"-13"15,1 7 2-15,2 2-41 16,3 2-2-16,7 17-15 16,2 10 0-16,2 12 7 15,3 18-2-15,3 6-4 16,-1 13-2-16,-1 6-2 0,4 4-2 15,-5-5 0-15,2-8-2 16,-3-9 1-16,-3-10-2 16,-3-14 0-16,-3-10 1 15,-2-12-7-15,-5-6-12 0,0-10-15 16,0-4-18 0,0-16-51-16,0-9-112 0</inkml:trace>
  <inkml:trace contextRef="#ctx0" brushRef="#br1" timeOffset="188121.76">17441 13565 544 0,'-2'-7'50'0,"0"1"-1"0,2 5 36 16,0 1-21 0,0 0-34-16,2 7-15 0,9 9 4 15,-2 8 2-15,5 7-5 16,-1 3-8-16,3 6-1 15,-1 0-3-15,-1 1-1 0,0-3-2 16,-1-5-2-16,-4-2 0 16,0-8 2-16,-2-5-4 15,-4-6-8-15,-1-4-24 16,-2-8-10-16,0 0-52 16,0-8-7-16,-3-9-93 0</inkml:trace>
  <inkml:trace contextRef="#ctx0" brushRef="#br1" timeOffset="188604.51">17518 13672 481 0,'-7'-20'68'16,"2"-2"0"-16,5-2 16 15,0-3-24-15,16 4-27 16,9 1-19-16,11 4 0 16,5 8-10-16,3 6 3 0,-2 4-2 15,-2 9 0-15,-10 9-3 16,-8 9-1-16,-11 3-3 15,-11 6-1-15,-11-2 3 16,-8 0-8-16,-7-6-2 16,1-5 3-16,3-6 7 0,10-7 0 15,5-5 2-15,7-3 3 16,9-2 3-16,16 0-6 16,11 0-2-16,7 5 2 15,6 3-2-15,-5 7 2 16,-4 4-4-16,-9 7 4 15,-14-1-2-15,-12 2-1 0,-10 0 1 16,-22-4-1-16,-12-1-1 16,-12-5-6-16,-6-6-15 15,-8-4 2-15,4-7-17 16,6-2-60-16,10-16-74 0</inkml:trace>
  <inkml:trace contextRef="#ctx0" brushRef="#br1" timeOffset="189322.3">14038 14586 570 0,'-5'-13'51'0,"2"2"37"16,1 2-9-16,2 6-25 0,0 3-18 16,0 0-16-1,0 12-19-15,5 9 8 0,0 8-3 16,2 10-4-16,2 4 4 16,1 5-7-16,-2 2 2 15,-1-3 2-15,1-3-3 0,-1-7-3 16,-2-6-1-16,2-10-11 15,-3-7-14-15,-1-8-18 16,2-6-32-16,-2-2-36 16,-3-14 13-16,0-6-189 15</inkml:trace>
  <inkml:trace contextRef="#ctx0" brushRef="#br1" timeOffset="189722.18">14031 14714 452 0,'-11'-17'55'0,"2"2"5"0,4-2-2 16,3-3 1-16,2-2-10 16,6-1-12-1,12-4-10-15,8 2-5 0,9 5-12 16,4 2-1-16,4 9-6 16,1 9 1-16,-5 0-3 0,-9 13 0 15,-6 10-5-15,-14 9 4 16,-8 3-22-16,-2 1-14 15,-14 0 0-15,-8 0 16 16,-1-8 14-16,-1-6 6 16,7-8 3-16,5-4 1 15,9-9 12-15,3-1-1 0,15 0-8 16,15 0-8-16,6 0 2 16,7 2-2-16,6 7 1 15,-5 7 0-15,-4 2 1 16,-13 2-2-16,-11 2-3 15,-16 1-10-15,-16 0 6 0,-16-1-10 16,-12-6-7-16,-8-5 1 16,-3-6 15-16,5-5 8 15,9-8-33-15,10-11-53 16,18-8-214-16</inkml:trace>
  <inkml:trace contextRef="#ctx0" brushRef="#br1" timeOffset="190290.81">15051 14795 278 0,'-22'3'253'0,"5"-3"-220"0,6 3 18 16,7-3-5-16,4 1-2 15,11 1-21-15,16-2-9 16,13 3 20-16,11-2-14 16,14 1-8-16,11 0-4 15,4-2-2-15,6 2-2 16,1-2-3-16,-4 0 0 0,-10 0 0 15,-5 0-2-15,-12 0 2 16,-17 0-2-16,-10 0 1 16,-9-2 1-16,-11-2 1 15,-4 3-1-15,-5-4 5 16,0 4 4-16,0-2-6 0,0 0-4 16,0 2 1-16,0 1-1 15,0 0-10-15,0 0-30 16,0-2-41-16,-4-1-39 15,1-4-45-15,-4-1-222 16</inkml:trace>
  <inkml:trace contextRef="#ctx0" brushRef="#br1" timeOffset="190482.34">15815 14680 518 0,'-2'-11'71'0,"2"2"7"16,0 6 7-16,16 3-51 15,5 0-17-15,10 9-5 16,3 8-9-16,3 10 12 0,1 2-2 15,-8 4-3-15,-9 3-7 16,-15 0-4-16,-6-3-3 16,-19 0-12-16,-13-6-10 15,-8-6-26-15,-5-5 3 16,-2-11-10-16,6-5-37 0,7-5-246 16</inkml:trace>
  <inkml:trace contextRef="#ctx0" brushRef="#br1" timeOffset="191109.84">16443 14525 490 0,'0'-15'73'0,"0"6"-2"16,0 4 16-16,5 5-32 16,2 0-31-16,3 11-19 15,2 10 1-15,3 8 8 16,-1 8-5-16,0 9-2 16,-1 3-3-16,-3 2-1 0,0-1-2 15,-5-3 0-15,0-8 0 16,-5-9 0-16,0-9-2 15,0-4 2-15,0-13-1 16,0-1 2-16,-3-3 2 16,3-7 1-16,0-10-3 15,0 0 0-15,1-3-2 0,12-4 0 16,5 6-2-16,4 6 0 16,7 0-2-16,-2 7 3 15,4 5-1-15,1 0-1 16,-3 13 1-16,-4 3-1 15,-8 6 0-15,-5 0-1 0,-7 2 1 16,-5 2-1-16,-10-3-1 16,-14-5 1-16,-8-3 1 15,-5-2-12-15,-6-9-7 16,1-4-20-16,1-7-32 16,10-13-48-16</inkml:trace>
  <inkml:trace contextRef="#ctx0" brushRef="#br1" timeOffset="201741.91">8626 5354 346 0,'3'-19'162'0,"-3"1"-85"15,0 5-23-15,0 7 2 16,0 2-1-16,0 4-34 16,0 4-12-16,2 15-10 15,3 12 2-15,0 9 9 16,2 8 3-16,0 16-2 0,1 6-6 16,0 7 2-16,1-1 0 15,0 1-3-15,0 2 0 16,4-8 1-16,-8-1-5 15,2-7 4-15,-4-3-5 0,0-5 5 16,-3-5-5-16,2-7 4 16,-2-9-4-16,1-6 0 15,1-6 4-15,3-5-11 16,1-7-21-16,0-5-31 16,4-5-54-16,-3-9-30 0</inkml:trace>
  <inkml:trace contextRef="#ctx0" brushRef="#br1" timeOffset="204450.91">9231 5977 261 0,'0'-2'69'0,"0"0"0"0,0-1 2 16,0 1-11-16,0-3-16 15,2-1-5-15,2 1 0 16,-3-1 5-16,3 1-9 16,-2-2-7-16,3 0-6 15,-4 0-5-15,-1-4-2 0,3 2-9 16,-3-2 3-16,0 1 1 16,-4 1-2-16,-7-2-4 15,-3 6-1-15,-4 3-3 16,-2 2 0-16,-4 0-1 15,0 11 2-15,-1 5-4 16,3 4 5-16,3 6-2 0,2 3-1 16,8 1-2-16,6-1 1 15,3-4 1-15,0-2-2 16,7-6 4-16,5-6-4 16,5-5 2-16,0-6-1 15,5 0 1-15,-2-7 3 16,-1-10 2-16,5-2-1 15,-6-4-3-15,-2 1 2 0,-1-2-1 16,-7 0 2-16,-1 3-1 16,1 4-1-16,-4 5 3 15,-3 3 1-15,-1 6 10 0,2 3-7 16,0 0-8-16,0 8-3 16,3 8 0-16,4 2 6 15,-1 4-4-15,4 0 1 16,4 0 0-16,0-2-1 15,1-2 0-15,2-4-12 0,3-3-20 16,-2-8-15-16,-1-3-75 16,-3-5-19-16,-3-13-242 15</inkml:trace>
  <inkml:trace contextRef="#ctx0" brushRef="#br1" timeOffset="204718.54">9488 5800 529 0,'0'-7'172'0,"0"2"-117"16,0 3-4-16,0 2-5 16,0 0-27-16,2 6-18 0,3 6-4 15,1 6 7-15,3 5 1 16,-2 5 0-16,-2 3 0 16,0 1 0-16,0 3-4 15,-2-4 0-15,-1 0 1 16,1-3-2-16,2-6 0 15,-1-3-1-15,-1-5 0 0,1-5-4 16,-2-1-19-16,2-8-18 16,0 0-23-16,-3-13-34 15,1-4-43-15,0-3-238 16</inkml:trace>
  <inkml:trace contextRef="#ctx0" brushRef="#br1" timeOffset="205150.4">9522 5859 493 0,'-11'-10'101'0,"4"-3"-41"16,4-1 34-16,3-6-28 16,2 0-38-16,15-1-18 15,7-2-2-15,6 2 0 16,4 4-3-16,4 5 0 15,-4 8 3-15,-5 4-3 0,-6 2-4 16,-5 16-2-16,-11 7-2 16,-7 1 1-16,0 5 2 15,-8 1-4-15,-11-7-7 16,4 0 5-16,2-11 7 16,0-1-2-16,5-6 4 15,5-5-1-15,3-2-3 16,8 0 1-16,8 0-1 0,4 0-1 15,5-2 1-15,1 2 0 16,-1 3-1-16,-3 15 2 16,-10 5-2-16,-7 10-2 0,-5 6-11 15,-20 2-4-15,-11 0-2 16,-5-5 12-16,-5-7 6 16,0-10 6-16,1-8 0 15,5-11 1-15,8-2-6 16,6-20-80-16,13-11-223 0</inkml:trace>
  <inkml:trace contextRef="#ctx0" brushRef="#br1" timeOffset="207111.75">16982 7420 536 0,'-3'-6'37'15,"-4"1"9"-15,5 3 12 16,1 2-3-16,1 0-26 16,0 7-22-16,0 10-1 15,0 8 17-15,5 10 1 16,3 13-10-16,1 9 11 0,-1 11-9 16,1 10-5-16,2 4-4 15,0 1 1-15,2-1-3 16,1-4-1-16,0-5 0 15,1-6 1-15,0-10-1 16,2-6 0-16,-5-8 1 16,3-7-2-16,-6-8-4 0,-1-6 3 15,-3-8-2-15,-2-7-10 16,1-7-25-16,1-7-37 16,-1-16-125-16</inkml:trace>
  <inkml:trace contextRef="#ctx0" brushRef="#br1" timeOffset="208015.23">17722 8010 388 0,'0'0'98'0,"0"0"-46"0,0 0 10 15,0-3-13-15,0-2-10 16,0-2-17-16,1-5 2 15,-1 0 5-15,0-2-8 16,0-1-4-16,-1-3 0 16,-11-2-5-16,-2 5-13 15,-6 1 5-15,-5 3 1 0,-2 5-2 16,1 6 0-16,-3 0-1 16,2 16 0-16,3 5-1 15,4 8-2-15,5 4 1 16,3 3 1-16,10-1-3 15,2-5 3-15,8-2-2 0,6-7-1 16,10-11 0-16,1-5 0 16,4-5 2-16,2 0 0 15,-1-10 1-15,2-10 0 16,-6-1-3-16,-2-4 3 16,-6-4 0-16,-2-2 2 0,-6 5-2 15,-5-1 1-15,-2 8 1 16,-1 5 7-16,-2 3 6 15,0 10 1-15,0 1-4 16,0 5-9-16,0 9-8 16,2 7 4-16,5 3 0 0,4 6-1 15,5-4 3 1,2 5-5-16,3-8 3 0,3 0-19 16,3-7-17-16,0-5-8 15,-2-8-70-15,0-3-45 16,-5-8-203-16</inkml:trace>
  <inkml:trace contextRef="#ctx0" brushRef="#br1" timeOffset="208303.27">18127 7821 518 0,'0'-3'69'15,"0"1"-19"-15,0 2 26 16,0 0-22-16,0 0-23 15,0 0-17-15,0 0-5 16,2 4 2-16,0 4 10 16,1 7 1-16,1 0-6 0,-1 7-8 15,1 5 3-15,4 2-5 16,-5 6-2-16,4-3-2 16,0 0 0-16,-2-3-4 15,0-3 4-15,2-6-2 16,-4-4-6-16,1-7-14 0,-1-4-16 15,1-3-12-15,-3-2-90 16,3-3-55-16</inkml:trace>
  <inkml:trace contextRef="#ctx0" brushRef="#br1" timeOffset="208821.9">18167 7902 422 0,'-13'-13'99'15,"0"-1"-34"-15,5-4 23 0,2-1-7 16,6-1-28-16,4-2-22 15,13 3-18-15,7-4-5 16,5 11 1-16,1-2 0 16,4 7-5-16,-3 7 0 15,-6 0 1-15,-5 13-5 0,-4 7 0 16,-9 10-2-16,-7 2 0 16,-4 4-3-16,-10-3-2 15,-2 0 4-15,-3-6-6 16,4-8 8-16,3-5 2 15,6-7 0-15,6-6-1 16,0-1 4-16,11-1-4 0,9-6 2 16,4-1-5-16,7 2 2 15,-1 4 2-15,-3 2 0 16,-1 8-1-16,-11 7-1 16,-9 7-1-16,-6 3-10 15,-5-3-2-15,-17 4 2 0,-1-6-1 16,-8-5-5-16,1-4 11 15,3-7 5-15,4-4-6 16,8-13-31-16,12-8-41 16,3-10-28-16,1-2-137 15</inkml:trace>
  <inkml:trace contextRef="#ctx1" brushRef="#br1" timeOffset="208575.07">21010 200 0</inkml:trace>
  <inkml:trace contextRef="#ctx0" brushRef="#br1" timeOffset="209163.81">18637 7420 406 0,'5'-18'179'0,"1"2"-104"16,-4 7 8-16,0 2-23 15,-1 5-19-15,1 2-15 0,2 2-19 16,-1 16-5-16,2 11 2 15,2 10 12-15,3 12-3 16,0 16-4-16,-1 9-3 16,2 8-1-16,-4 3-2 0,0 2-2 15,0-4 0-15,0-6 0 16,-1-11-2-16,0-7 2 16,-1-13-3-16,-2-9 2 15,1-8 1-15,0-13-5 16,2-10-21-16,-1-8-39 15,2-12-69-15,0-19-187 0</inkml:trace>
  <inkml:trace contextRef="#ctx0" brushRef="#br1" timeOffset="210055.81">19370 7930 177 0,'3'0'116'0,"-3"0"-37"15,0 0-2-15,0-3-3 16,2-3-13-16,0 1-14 0,-2-3-4 15,0 2-5-15,0-3 0 16,0-2-14-16,0-1-4 16,0-1-1-16,0-1-13 15,-9-1 5-15,-2 3-2 16,0-1 0-16,-6 6-3 16,0 4 0-16,-5 3-7 0,0 0 1 15,-2 10 0-15,-1 11-1 16,-1 3 3-16,6 5-3 15,3 1 1-15,5-1-1 16,7 3 1-16,5-4-2 16,0-7 1-16,15-3 1 0,4-7 0 15,5-6 0-15,3-5 0 16,2 0 0-16,0-5-1 16,1-9 2-16,-5-8-2 15,-1 1 0-15,-5-4 3 0,-2 0-1 16,-7 0-2-16,-2 3 2 15,-3 0 1-15,-1 5 9 16,-4 7 1-16,0 3 10 16,0 3-8-16,0 4-7 15,0 0-2-15,0 7-9 16,0 7 3-16,1 8-1 0,5 3 5 16,1 2-3-16,6 3 0 15,-1-1-1-15,6 2 1 16,8-3 1-16,3-8-2 15,11-2-11-15,8-11-24 16,10-7-37-16,5-15-179 0</inkml:trace>
  <inkml:trace contextRef="#ctx0" brushRef="#br1" timeOffset="211726.94">23076 11824 232 0,'9'-38'122'15,"-5"5"-26"-15,-4 2-1 16,0 6-25-16,0 6 8 15,0 6-16-15,-2 4-15 16,2 7-29-16,0 2 4 16,0 22-18-16,0 10-5 0,9 13 8 15,1 16 2-15,5 13 2 16,1 10-6-16,0 8 1 16,3 1-4-16,3 2 4 15,2 0-1-15,-2-6 3 16,0-8-7-16,0-5 2 0,-7-14-1 15,-1-10-2 1,-4-9 0-16,-2-13 1 0,-4-7-1 16,-1-10-6-16,1-12-13 15,-1-1-20-15,2-16-2 16,3-8-103-16,-1-10-69 0</inkml:trace>
  <inkml:trace contextRef="#ctx0" brushRef="#br1" timeOffset="212310.87">23873 12307 455 0,'-9'-16'73'16,"-3"2"-34"-16,-1-2 12 0,-4 2 3 16,-2 3-18-16,-4 0-14 15,-3 6-9-15,0 5-5 16,-3 0 3-16,-1 9-5 15,3 6-3-15,0 9 3 16,5 1-3-16,1 4-2 0,10 1 2 16,7-2-2-16,4-1 0 15,4-5-2-15,12-4 2 16,5-8 1-16,6-3-2 16,2-7 2-16,3 0-2 15,2-10 0-15,0-5-3 16,-3-7-4-16,-4-2 5 0,-4 1 1 15,-4-4 2-15,-7 4 0 16,-5 3 5-16,-4 2 8 16,-1 4 8-16,-2 3 8 15,0 6-12-15,0 3-4 0,0 2-3 16,-2 7-9-16,1 11-3 16,1 1 2-16,0 9 0 15,6 0 0-15,6 1 0 16,8 1-1-16,9-5 0 15,5-5 0-15,7-5-6 16,10-5-23-16,0-10-34 0,8-10-166 16</inkml:trace>
  <inkml:trace contextRef="#ctx0" brushRef="#br1" timeOffset="-202483.01">11938 10958 469 0,'5'-3'80'15,"-3"-3"-62"-15,-2 3 19 16,-7 1 0-16,-12-1-14 16,-4 1-22-16,-8-1-3 0,-6 1 8 15,-6 0-6-15,-1 0 8 16,0 2 5-16,-2 0 3 16,4 0-1-16,6 2-3 15,2 5-3-15,7 8-3 16,5 0-4-16,3 5-1 0,6 7-4 15,4 1 3-15,0 8 0 16,5 5 1-16,2 0-3 16,2 5 3-16,0 8-1 15,0-1 0-15,0 7 0 16,2 2 0-16,2 4 1 0,2 5 0 16,-3 2 0-16,2 4 1 15,0 3 1-15,-3 4 2 16,2 7-1-16,-3 3-2 15,2 6-2-15,-3 6 2 16,4 1-3-16,-1 1 3 0,1 3-2 16,3-2-2-16,-1 0 4 15,6 0-2-15,-2 1-1 16,-1-2 3-16,4-4-3 16,1 4 1-16,-1-4 0 15,1 0 0-15,1-1 0 16,1 3 1-16,2-1-2 0,1-3 2 15,1-1-1-15,2-1-1 16,-3 0 2-16,1-1 0 16,0-3 0-16,0 0-3 15,-4-5 4-15,0-3-4 0,0-6 2 16,-3-5 1-16,2-1 0 16,-2-9-3-16,2 1 4 15,1-4-2-15,1-4-1 16,0-3 0-16,5-2 3 15,0-5-1-15,4-2-1 0,4-4 0 16,5-2 0-16,6-7 0 16,5-1 1-16,15-1 1 15,10-7 3-15,16-1 0 16,11-2-2-16,16-2-1 16,16-1-2-16,12-2 2 15,5-6-19-15,-1-6-78 16,-8-6-95-16</inkml:trace>
  <inkml:trace contextRef="#ctx0" brushRef="#br1" timeOffset="-201737.87">980 10454 140 0,'-3'-18'425'0,"-11"4"-360"0,1 7 5 16,-4 3 7-16,-2 4-47 15,-3 2-9-15,0 14-7 16,1 7 4-16,3 10-6 15,2 6-1-15,7 5-5 16,5 3-3-16,4 0-4 16,5-2 2-16,15-5-2 0,6-7 1 15,6-8-7-15,6-9-7 16,4-7-11-16,4-9-6 16,-2 0-33-16,2-18-33 15,-7-5-24-15,-5-5-106 16</inkml:trace>
  <inkml:trace contextRef="#ctx0" brushRef="#br1" timeOffset="-201558.97">1250 10538 380 0,'-2'-14'267'0,"-6"5"-190"15,1 5-15-15,2 4-13 16,3 0-22-16,2 6-25 0,0 9-7 16,2 7 5-16,7 3-1 15,2 4 2-15,3 3-1 16,3 0 0-16,-2-5-26 15,2-6-15-15,4-5-40 16,-1-6-5-16,3-10-6 0,-2 0-97 16</inkml:trace>
  <inkml:trace contextRef="#ctx0" brushRef="#br1" timeOffset="-201396.14">1488 10547 2 0,'0'-11'639'0,"0"5"-552"0,0 5-32 16,0 1-28-16,0 6-24 15,0 8-2-15,8 5-1 16,2 3 0-16,2 1 1 16,0 0-2-16,-2-4-8 15,-1 0-35-15,-6-11-26 0,-3-4-44 16,-7-4-140-16</inkml:trace>
  <inkml:trace contextRef="#ctx0" brushRef="#br1" timeOffset="-201258.17">1172 10467 627 0,'-5'-15'46'16,"5"1"-30"-16,12 5 5 15,17 0-23-15,11 4-2 16,6 1-2-16,5 3-92 16,-3-1-141-16</inkml:trace>
  <inkml:trace contextRef="#ctx0" brushRef="#br1" timeOffset="-201096.93">1496 10378 670 0,'-4'-4'73'0,"4"-3"-19"0,7 1-20 16,11 3-31-16,2 0-4 16,7-1 1-16,2 4-18 15,-4 0-66-15,-6 0-29 16,-4 0-10-16,-8 0-122 15</inkml:trace>
  <inkml:trace contextRef="#ctx0" brushRef="#br1" timeOffset="-200909.14">1639 10329 448 0,'-2'-5'80'15,"2"3"-26"-15,0 0 7 16,5 2-41-16,10 0-15 16,5 4 4-16,3 8 2 15,6 7 6-15,-2 4 0 0,3 9-5 16,-3 1 7-16,-3 9 1 15,-10 1-5-15,-7 1-9 16,-7 2-4-16,-14 0-3 16,-17 1-25-16,-21-4-61 15,-11-8-22-15,-12-5-161 0</inkml:trace>
  <inkml:trace contextRef="#ctx0" brushRef="#br1" timeOffset="-200690.09">887 10948 698 0,'-2'9'47'16,"4"-8"-50"-16,25-1 1 15,17 0 29-15,17-9-2 0,15-6-17 16,16-5-5-16,6-7-2 15,6 1-2-15,-2-3-43 16,-4-4-102-16,-6-4-254 16</inkml:trace>
  <inkml:trace contextRef="#ctx0" brushRef="#br1" timeOffset="-200206.92">2334 10265 646 0,'-7'-9'62'16,"-1"2"-26"-16,3 7 20 16,5 0-30-16,0 16-20 15,3 11-8-15,9 5-3 16,2 12 8-16,4 5 2 0,6-1-4 15,0-3 0-15,1-5-1 16,-1-10-1-16,1-8 0 16,-1-11 1-16,-2-9-2 15,0-4 11-15,-2-19 9 16,-2-4-2-16,-2-7-5 16,-3-7-1-16,-6 1-5 0,-4 0-1 15,-3 6-3-15,0 2-7 16,-7 8-28-16,-5 10-20 15,0 5-94-15,2 7-91 16</inkml:trace>
  <inkml:trace contextRef="#ctx0" brushRef="#br1" timeOffset="-199724.95">2733 10392 604 0,'3'0'91'0,"-1"1"-59"0,5 5-3 15,6 1 7-15,-2 4-14 16,2 3-8-16,2 1-7 16,-2 4-3-16,-2-4-3 15,-4 1 1-15,-2-7-2 16,-1-1 2-16,-3-4-3 16,1-4 5-16,4-9 2 0,-1-7 8 15,2-2-4-15,4-2 1 16,0 1 1-16,1 2-2 15,-3 7-8-15,3 2 2 16,-2 7-6-16,2 1 3 0,1 0 0 16,1 9-3-16,5 1 0 15,-4 8 0-15,4-2-5 16,-3 0-16-16,0 1-14 16,0-6-5-16,4-5-44 15,-6-6-15-15,2 0-10 0,-1-10-18 16,-5-4 56-16,-1-4 75 15,-4-2 92-15,-2 4 30 16,-3 5-22-16,0 3 6 16,0 2-31-16,2 6-47 15,0 0-12-15,3 0-18 16,2 9-4-16,1 3 4 0,6 4 1 16,-6 2-6-16,1 0-29 15,-3-4-53-15,-6-8-52 16,0-6-131-16</inkml:trace>
  <inkml:trace contextRef="#ctx0" brushRef="#br1" timeOffset="-199590.25">3035 10285 589 0,'0'-22'40'0,"7"5"-36"16,13 7 9-16,8 7-10 0,5 3-4 15,4 0-16-15,1 9-67 16,-4 2-76-16,-4-1-227 15</inkml:trace>
  <inkml:trace contextRef="#ctx0" brushRef="#br1" timeOffset="-199407.42">3350 10221 579 0,'0'-10'49'0,"0"4"28"16,0 2 12-16,2 4-56 15,9 0-22-15,2 14-14 16,2 7-1-16,4 6 5 15,-2 7-2-15,3 5 1 0,-5 3 0 16,-6-2-4-16,-4 2-18 16,-5-9-38-16,0-6-36 15,-9-7-6-15,-6-14-145 16</inkml:trace>
  <inkml:trace contextRef="#ctx0" brushRef="#br1" timeOffset="-199306.85">3391 10390 504 0,'19'-16'94'0,"0"2"-88"16,11 1-13-16,7-3-37 16,8 0-107-16</inkml:trace>
  <inkml:trace contextRef="#ctx0" brushRef="#br1" timeOffset="-198468.28">1578 9778 706 0,'-2'-13'55'16,"2"-1"-17"-16,13 5-9 0,10 2-14 16,10 4-3-16,6 3-7 15,6 0-1-15,5 12-1 16,-7 6-1-16,-1 3-2 15,-8 6-1-15,-9-4-4 16,-16-1-7-16,-7-6 4 0,-2-5 7 16,-17-10 6-1,-2 1 13-15,-3-5 2 0,2-12 0 16,6-3-4-16,7-7-5 16,7-4-10-16,7-3-6 15,20 1-4-15,9 0-8 0,8 5-22 16,5 4-28-16,-6 9-47 15,-5 8 20-15,-12 5 21 16,-7 2 16-16,-14 9 28 16,-5 4 25-16,0 0 19 15,-7-1 47-15,-3-3-3 16,3-2-10-16,4-2-6 0,3-5-7 16,2-2-11-16,13 0 0 15,5-8 8-15,-1-4-20 16,1-2-8-16,2-2 0 15,-10 0-3-15,-5 1 2 16,-7 5 1-16,0 1-1 16,-7 7 2-16,-5 2-7 0,-3 0-2 15,4 7 1-15,0 7 1 16,8 6-3-16,3 0 2 16,8 1-3-16,12-1-12 15,7-2-28-15,4-2-44 0,5-8 0 16,-4-6 10-16,-1-2-130 15</inkml:trace>
  <inkml:trace contextRef="#ctx0" brushRef="#br1" timeOffset="-197989.73">2365 9655 279 0,'-14'-16'284'0,"6"2"-212"16,1 2 13-16,7 6-16 16,0 2-40-16,5 4-31 15,10 0-7-15,4 5 11 16,3 6-2-16,-2 3 0 15,-3 4-1-15,-5 0-1 0,-7-5-11 16,-3-1-7 0,-2-5 11-16,-4-5 12 0,-5-2 16 15,0-5 6-15,2-8-3 16,3-5-10-16,3-3 9 16,1 1-10-16,1 2-8 0,10 0-4 15,7 8-4-15,1 1 5 16,7 7-1-16,-1 2 0 15,2 6-1-15,-3 8-2 16,-3 5 2-16,-5 3-3 16,-9 3-10-16,-3 0 8 0,-4-7-3 15,-4-1-9-15,-6-10 14 16,-3-4 9-16,4-3 11 16,0-15-3-16,6-5 9 15,3-3-6-15,0-2-3 16,7 1 0-16,8 0-11 15,5 5 1-15,2 4 0 0,1 8-5 16,0 4 3 0,-1 3-2-16,0 3 0 0,1 12 1 15,-1 4-3-15,-1 4 0 16,2 0-28-16,-1-3-17 16,0-1-60-16,0-6-5 0,-3-9-8 15,-3-4-91-15</inkml:trace>
  <inkml:trace contextRef="#ctx0" brushRef="#br1" timeOffset="-197589.22">2964 9601 269 0,'0'-26'220'0,"0"-1"-138"16,-9 4 3-16,1 1 6 0,-4 7-31 15,3 3-33-15,-1 11-14 16,3 1-11-16,-3 7-4 16,5 11-1-16,3 7-2 15,2 1-4-15,0 3-3 16,0-1-13-16,9-6-17 0,-1-6 7 15,2-9 14-15,1-7 5 16,0 0 16-16,1-13 1 16,1-6 0-16,2-6-1 15,-3-3 3-15,3 0 9 16,-1 2 9-16,-3 5-4 0,-1 3-1 16,1 7-11-16,0 10-3 15,1 1 0-15,1 8-5 16,-2 10 0-16,1 7 4 15,1 0 0-15,1 2 0 16,-3-4 0-16,-3-4-2 16,-1-6 2-16,-6-6-1 0,1-7 4 15,0-2 21-15,-2-11 8 16,0-6-20-16,0-4-9 16,0-4-2-16,3 1-1 15,2-2-2-15,5 6-15 16,6 4-53-16,0 6-63 0,2 8-96 15</inkml:trace>
  <inkml:trace contextRef="#ctx0" brushRef="#br1" timeOffset="-197363.97">3300 9562 287 0,'0'6'140'0,"0"-6"-28"0,0-2 13 16,5-11-38-16,5-3-55 15,0-7-23-15,5-2-7 16,1 0 2-16,-3 5-5 15,-6 2 5-15,-4 8 0 16,-1 5 2-16,-2 5 0 0,-5 7-3 16,-2 14-7-16,-3 6 6 15,3 7 5-15,5 1-3 16,2-1-2-16,13-3-4 16,10-9 0-16,8-5-40 15,6-16-100-15,9-1-194 0</inkml:trace>
  <inkml:trace contextRef="#ctx0" brushRef="#br1" timeOffset="-196103.68">4155 10190 451 0,'-2'-16'319'0,"-1"5"-274"15,1 3-22-15,0 6 22 16,2 2-13-16,0 2-28 0,2 16-8 15,7 8 2-15,5 11 4 16,2 10 1-16,1 6-2 16,0 7-1-16,3 0 0 15,-2-1 0-15,-2-6 0 16,-2-4-9-16,-2-12-12 0,-6-7-4 16,-2-10-12-16,-4-8-16 15,0-12-61-15,-10 0-14 16,-9-17-160-16</inkml:trace>
  <inkml:trace contextRef="#ctx0" brushRef="#br1" timeOffset="-195497.25">4119 10343 9 0,'-5'-38'525'0,"5"3"-465"16,0 7-26-16,12 4 19 16,10 11-7-16,5 4-30 15,7 9-8-15,5 1 8 0,-3 17-5 16,0 7-7-16,-6 5-2 15,-8 6-3-15,-5 1 3 16,-12-2-23-16,-5-7-2 16,-2-9 8-16,-9-6 13 15,-3-8 6-15,2-5 15 0,-2-5 9 16,6-13 0-16,6-3-8 16,2-8-16-16,9-1 0 15,11 1-3-15,9 4 0 16,3 6-3-16,2 7 2 15,0 10-1-15,-4 2 7 16,-4 14-9-16,-7 7 0 0,-4 4 1 16,-8 4-7-16,-4-4-10 15,-3-4-3-15,0-3 3 16,-1-9 16-16,-6-7 6 16,3-2 3-16,2-9 22 15,2-11-16-15,4-5-7 0,10-5-3 16,4-2-1-16,9-2-3 15,2 5-8-15,-5 6-7 16,0 7-6-16,-4 9-5 16,-8 7-2-16,-4 9 10 0,-4 14 8 15,-3 6 12 1,1 1-2-16,2 0 4 0,1 0-3 16,3-6 1-16,4-6 0 15,2-10 2-15,1-5-2 16,2-3 6-16,0-8 11 15,-3-6 2-15,-6-5 1 16,-2-3 5-16,-6 0 0 0,0-1-7 16,-13 2-10-16,-4 1-7 15,0 6-12-15,2 4-21 16,3 5-29-16,9 5-17 16,3 6-19-16,10 3-78 0,12 1-44 15</inkml:trace>
  <inkml:trace contextRef="#ctx0" brushRef="#br1" timeOffset="-195137.82">5096 10260 583 0,'0'0'69'15,"-11"0"-55"-15,0 10 2 16,-2 5-2-16,3 3-6 16,3-1-7-16,7 3-3 15,0-4 0-15,7-4-19 16,9-5-12-16,0-7 6 15,1 0 9-15,-2-14 12 0,-2-9-3 16,-2-9 10-16,-6-4 1 16,-3-5 14-16,-2-3 5 15,0-1 12-15,-2 6 9 16,-3 5 11-16,-2 6-8 16,3 8-12-16,1 9 7 0,0 8-22 15,3 3-8-15,0 8-18 16,0 16-6-16,5 10 16 15,5 5-2-15,2 11 0 16,5 1 1-16,-3-1-13 16,6-3-23-16,-3-9-6 0,-2-9-7 15,-1-11 5-15,3-9-30 16,-5-9-23-16,1-3-97 16</inkml:trace>
  <inkml:trace contextRef="#ctx0" brushRef="#br1" timeOffset="-194776.49">5424 10076 445 0,'0'-7'178'15,"0"-1"-124"-15,0 5 18 16,0 3-24-16,2 0-25 16,1 0-23-16,5 7-26 15,3 6-46-15,-1 3-27 16,3 1-64-16</inkml:trace>
  <inkml:trace contextRef="#ctx0" brushRef="#br1" timeOffset="-194650.57">5525 10353 520 0,'0'5'43'0,"2"-3"-18"0,2-1 31 16,1-1-26-16,4 0-23 15,-1 0-30-15,5-3-88 16,-4-9-254-16</inkml:trace>
  <inkml:trace contextRef="#ctx0" brushRef="#br1" timeOffset="-194549.45">5572 10249 378 0,'18'-7'23'16,"5"1"-98"-16,2-1-27 15</inkml:trace>
  <inkml:trace contextRef="#ctx0" brushRef="#br1" timeOffset="-193959.1">2652 10846 443 0,'-7'0'75'16,"3"-2"-40"-16,2 1 14 15,2-1-15-15,4 0-18 0,8 0-7 16,6 1 1-16,13-1 5 16,6 0 3-16,16-4 1 15,10 4-2-15,8-8-7 16,14 3-5-16,8-3-1 16,9-1 1-16,8 0-1 0,9-3-1 15,3 0-1 1,5-3 0-16,8 3-1 0,2 0-3 15,2-1 3-15,0 3 1 16,1-2-2-16,-5 2 0 16,-6 0-1-16,-5-1-4 0,-14 0-5 15,-5 1 1-15,-10-1 2 16,-12 1-3-16,-11-1 2 16,-13 2 1-16,-11 3 4 15,-8-2 0-15,-8 2 3 16,-12 1-15-16,-9 3 1 15,-7-1-68-15,-4-1-85 0</inkml:trace>
  <inkml:trace contextRef="#ctx0" brushRef="#br1" timeOffset="-181515.93">24191 11729 371 0,'0'-19'304'0,"0"5"-264"16,4 7-3-16,8 7-4 16,8 8-19-16,1 17-4 15,6 13 0-15,2 13-12 16,1 14 8-16,1 13-1 16,-2 8 4-16,1 7-5 0,-3 1 1 15,4 4 5-15,-2-6 4 16,-4-5-3-16,0-7-3 15,-2-9-5-15,-5-10-1 16,-4-10 0-16,-2-8-2 16,-5-8 1-16,-2-13 1 15,-2-7-12-15,1-15-25 16,0-4-27-16,0-21-69 0,-1-7-124 16</inkml:trace>
  <inkml:trace contextRef="#ctx0" brushRef="#br1" timeOffset="-181017.31">24814 12293 438 0,'0'-16'138'0,"-1"-4"-98"0,-6 4 4 15,-3 0 12-15,1 3-12 16,-1 3-23-16,-5 2-9 16,-1 7-8-16,-4 1-2 15,-2 7-2-15,2 9-1 16,-1 4 0-16,3 3-1 0,4 2 3 15,7-4-5-15,5-3 2 16,2-2-4-16,0-7 0 16,13-5 3-16,7-4-1 15,-1-2 4-15,6-12 0 16,2-2 2-16,-1-2-5 16,-5 0 4-16,-5 6 0 0,-4-1 0 15,0 9 4-15,-5 4 3 16,-2 0-2-16,0 7-4 15,3 8 2-15,1 1-2 16,3 2-1-16,3-2 0 16,0-2-5-16,4-3-19 0,-2-8-56 15,0-3-11 1,-1-3-38-16,-3-13-58 0,-5-6 0 16</inkml:trace>
  <inkml:trace contextRef="#ctx0" brushRef="#br1" timeOffset="-180832.78">24989 12220 182 0,'0'-36'199'16,"0"2"-93"-16,-3 2-25 0,1 5-1 15,1 9-1-15,1 6-24 16,0 5-30-16,0 7-14 16,0 2-7-16,8 14-5 15,0 3 3-15,1 10 3 16,0 1 1-16,0 2-5 0,2 2 2 16,-4-3-2-16,1-3-3 15,-1-3 1-15,0-5-16 16,-2-6-20-16,-3-4-64 15,-1-6-19-15,3-4-123 16</inkml:trace>
  <inkml:trace contextRef="#ctx0" brushRef="#br1" timeOffset="-180347.42">25037 12085 544 0,'-7'-17'63'15,"3"-4"19"-15,4 6 0 16,0-6-36-16,11 1-27 15,7 5-9-15,5 3-9 16,6-1-1-16,-2 6 3 0,1 7 2 16,-2 3-2-16,-8 15-3 15,-7 3-2-15,-10 9 2 16,-1 2-2-16,-10 3-13 16,-7-2-4-16,0-5 3 15,2-7 13-15,3-6 3 0,4-4 1 16,8-5 0-16,0-3 0 15,13 1-1-15,6 1 1 16,6 1 2-16,2 2-2 16,-1 5-1-16,-4 3 1 15,-8 4 0-15,-9-1-1 16,-5 4 0-16,-7-1 0 0,-13-3 1 16,-13-2 0-16,-1-7 0 15,-7-6-4-15,-1-4-40 16,3-13-102-16,17-16-478 15</inkml:trace>
  <inkml:trace contextRef="#ctx1" brushRef="#br1" timeOffset="-170634.13">8937 0 0</inkml:trace>
  <inkml:trace contextRef="#ctx0" brushRef="#br1" timeOffset="-169932.01">6369 9692 612 0,'-3'-17'58'0,"-11"4"-7"16,2 4 2-16,-6 7-19 16,-5 2-11-16,-4 18-19 15,-3 11 0-15,-4 15 2 0,-5 19 2 16,3 14-1-16,1 17-2 16,8 9-1-16,7 10 0 15,13 0-4-15,7-3-1 16,23-10 3-16,16-13-6 15,21-13 2-15,14-13-5 0,12-12-25 16,8-21-55-16,2-12-108 16</inkml:trace>
  <inkml:trace contextRef="#ctx0" brushRef="#br1" timeOffset="-169274.43">7182 9680 526 0,'-14'-15'75'0,"-6"3"-26"16,-7 5 5-16,-5 5-15 15,-8 2-2-15,-2 4-27 16,-2 11 8-16,5 5-3 0,1 4-2 15,10 1-6-15,9 3-4 16,11-3-3-16,8 2-2 16,20-4 0-16,12 0 2 15,11 1 1-15,9 1-1 16,6-3 1-16,-2 5 2 16,-3 0 0-16,-14 2-3 0,-9 3 0 15,-13 2 0-15,-17-4-5 16,-4 0-1-16,-23-7 1 15,-3-3 4-15,-8-7 2 16,3-8 3-16,0-5-1 16,7-3-2-16,6-14 1 0,11-4-5 15,11-4-55-15,9-7-114 16,18-2-321-16</inkml:trace>
  <inkml:trace contextRef="#ctx0" brushRef="#br1" timeOffset="-168810.83">7504 9945 553 0,'-5'0'98'0,"-1"0"-61"0,6 0 30 15,0-1-16-15,9 1-24 16,12-4-20-16,11 3 3 16,10-3 7-16,8 1 1 15,8-1-7-15,6-3-2 0,2 1-3 16,-2-1-3-16,-3 0-2 15,0 0 1-15,-6 0-4 16,-4 0 4-16,-10 1-1 16,-7-1-1-16,-7 3 1 15,-7-1-1-15,-8 2 1 16,-4 1 0-16,-6 0 0 0,1 0 1 16,-3 2 0-16,0-2-1 15,0 2-1-15,0 0 1 16,2 0-3-16,0 0-11 15,3 0-15-15,-1 0-7 0,-1 0-44 16,2-2-57-16,-2-6-58 16</inkml:trace>
  <inkml:trace contextRef="#ctx0" brushRef="#br1" timeOffset="-168545.58">8154 9658 673 0,'-9'-3'61'16,"9"-1"-38"-16,2 4 20 16,17 4-24-16,8 12-2 15,7 5 2-15,6 6-8 16,0 9-5-16,-3 1-4 0,-6 6-1 16,-8 2-2-16,-11 1-1 15,-8-3 0-15,-4-6-4 16,-16-4-6-16,-7-7 6 15,-6-8 0-15,2-9-6 0,-2-7-13 16,6-2-19-16,7-9-53 16,11-11-31-16,5-6-296 15</inkml:trace>
  <inkml:trace contextRef="#ctx0" brushRef="#br1" timeOffset="-168080.13">9001 9660 289 0,'6'-12'278'0,"-4"-3"-233"15,-2 1 23-15,0 3-4 0,-4 1-7 16,-10 2-33-16,-8 5-18 16,-9 1-1-16,-1 2-3 15,-9 8 1-15,0 6-1 16,1 4 1-16,6 1 1 16,8 4-3-16,11-1-1 0,6-1-1 15,9 1 0-15,12-3 0 16,15-1 1-16,7 0 2 15,9-2-1-15,4 2 0 16,6 0 1-16,-5 3-6 16,-7 2 4-16,-3 4 0 15,-8 0-2-15,-9 1 1 0,-9-1 1 16,-12 0 0-16,-4-6-1 16,-19 0 0-16,-13-6 1 15,-9-5 1-15,-9-6-1 16,-8-4 2-16,-4 0-5 0,3-14-50 15,8-4-117-15</inkml:trace>
  <inkml:trace contextRef="#ctx0" brushRef="#br1" timeOffset="-163599.03">22061 12900 232 0,'3'0'201'16,"-3"0"-139"-16,3 0-12 15,2 0 8-15,2 0 5 16,2 0-9-16,1 0-28 0,4-4 8 16,6 4-12-16,-1 0-8 15,4-1-1-15,8 1-1 16,3 0-2-16,3 0-2 15,9-2 1-15,5-1-3 16,0 2 0-16,1-3 1 0,1 1-5 16,-2-1-2-16,-5-3-1 15,-7 0 4-15,-5 1-3 16,-5-2 0-16,-8 1 1 16,-5-1 0-16,-6 3-3 15,-9 0-25-15,-1-1-45 16,-14-1-126-16,-15 2-396 0</inkml:trace>
  <inkml:trace contextRef="#ctx0" brushRef="#br1" timeOffset="-162452.29">7141 10486 436 0,'0'-8'242'16,"0"-2"-181"-16,0 7-11 0,0 3-8 15,0 0-10-15,0 14-24 16,-3 6-2-16,-4 10 5 16,-7 9-2-16,-3 10-4 15,-6 6-1-15,-1-1-2 16,-1 4-1-16,2-8 0 0,3-8 0 15,8-10-1-15,4-11 0 16,6-13-8-16,2-8-4 16,17-14-10-16,4-15 3 15,6-8-19-15,1-9-11 16,5-10-5-16,-6-2 38 16,-5-2-8-16,-5 3 17 0,-4 9 8 15,-4 6 9-15,-4 12 30 16,-3 12 8-16,0 9 4 15,-2 7-22-15,0 2-14 16,4 15-17-16,3 6-2 16,7 11 6-16,6 7-1 0,4 3 0 15,4 6-1-15,3-4 2 16,-1 0-2-16,-5-3 0 16,-3-4-1-16,-4-1 2 15,-4-9-4-15,-5-2-12 16,-5-5-17-16,-4-4-20 0,-4-8-53 15,-9-4-53-15,-7-4-341 16</inkml:trace>
  <inkml:trace contextRef="#ctx0" brushRef="#br1" timeOffset="-162288.09">7017 10830 582 0,'-12'-6'61'16,"8"-7"-28"-16,8 2 13 15,20-2-29-15,18 2-13 16,11-3-4-16,16 2 0 0,6 1-33 16,3 1-36-16,-8-1-35 15,-6 0-284-15</inkml:trace>
  <inkml:trace contextRef="#ctx0" brushRef="#br1" timeOffset="-161924.69">7757 10758 594 0,'-7'0'84'16,"5"0"-50"-16,2 0 27 0,9 0-17 16,11 0-24-16,7-3-11 15,7-2 6-15,7 1-4 16,4-3 0-16,2 2-7 15,3 0-4-15,-2 0 1 16,-2-3 2-16,-2 4-3 0,-5-3 0 16,-5 4 0-16,-5 0 0 15,-2-3 0-15,-5 2 2 16,-8 1-4-16,-3-1 2 16,-4 4 1-16,-5-2-1 15,0 2-1-15,-2 0 1 16,0 0-2-16,0-1-3 0,0 1-8 15,0 0-12-15,0 0-1 16,3 0-60-16,-3 0-15 16,0-3-16-16,0-1-159 15</inkml:trace>
  <inkml:trace contextRef="#ctx0" brushRef="#br1" timeOffset="-161708.04">8276 10542 606 0,'-2'-6'47'16,"2"5"-6"-16,4 1 5 16,8 0-5-16,8 11-13 15,2 6-26-15,2 4 12 16,0 10-6-16,-4 1-6 16,-6 3-1-16,-8 3-2 15,-6 0-6-15,-17 3-6 0,-10-6-25 16,-10-5-36-16,-4-8-24 15,-6-12-60-15</inkml:trace>
  <inkml:trace contextRef="#ctx0" brushRef="#br1" timeOffset="-161204.78">8847 10470 535 0,'4'-7'100'15,"-2"0"-47"-15,1 0 20 16,2 4-30-16,-1 0 0 0,-1 3-20 15,1 0-13-15,1 6 2 16,3 8-7-16,-1 9 0 16,3 4 3-16,-1 7 0 15,-1-1-4-15,1 5-1 16,-4-4-3-16,0-2 1 16,-1-5 0-16,-2-6-2 0,0-3-1 15,0-6-13-15,0 0-20 16,-1-7-16-16,3-4-45 15,-1-1-57-15,3 0-150 16</inkml:trace>
  <inkml:trace contextRef="#ctx0" brushRef="#br1" timeOffset="-160692.13">8958 10542 290 0,'-3'-14'219'15,"-1"-1"-155"-15,4-1 2 16,0-1 3-16,6 2-17 15,4-1-28-15,8 2-11 16,6 1-2-16,3 8-3 16,4 3-3-16,-4 2-3 0,2 3 0 15,-5 14-2-15,-8 4 0 16,-7 9-3-16,-9 2 1 16,0 2-7-16,-15-2-8 15,0-3-2-15,-6-6 13 16,4-9 7-16,7-3 2 0,3-5 4 15,7-5 5-15,0 1-4 16,19 0-7-16,6 0-2 16,7 3 0-16,9 5 2 15,-5 3-1-15,-4 3-1 16,-8 3-1-16,-14 2-21 16,-10 1-6-16,-8 0 17 0,-23-5 7 15,-6-2 3-15,-9-5 0 16,-2-5 2-16,-1-5 2 15,12-3-7-15,10-14-56 16,13-8-40-16,14-9-274 0</inkml:trace>
  <inkml:trace contextRef="#ctx0" brushRef="#br1" timeOffset="-160171.96">9359 9505 431 0,'-5'-11'49'0,"5"5"22"15,0 4-21-15,10 2-24 0,12 0-19 16,8 12 13-16,10 6 20 15,7 9 2-15,2 5-15 16,7 12-4-16,-2 9-10 16,0 12-4-16,-2 11-5 15,-10 10-1-15,-6 9-3 16,-9 5 2-16,-7 2-2 16,-6-2 0-16,-13-3 1 0,-1-2-1 15,0-8 1-15,-10-7 0 16,-8-9 0-16,-4-8 0 15,-4-13-1-15,2-10-1 0,-6-12-3 16,-3-10-18-16,0-11-32 16,1-7-57-16,4-16-210 15</inkml:trace>
  <inkml:trace contextRef="#ctx0" brushRef="#br1" timeOffset="-151395.58">7177 11162 662 0,'0'-4'39'0,"-2"1"-18"15,0 3 10-15,1 0 10 16,-1 7-26-16,-2 9-11 16,1 9-1-16,-5 9 10 15,-1 9 3-15,-1 3-6 0,-5 4-1 16,1 2-3-16,-4 0-3 15,0-6-1-15,0-5-1 16,6-5-1-16,0-7 0 16,5-10-5-16,7-5-17 15,0-12-20-15,9-2-59 0,6-20-28 16,5-10-117-16</inkml:trace>
  <inkml:trace contextRef="#ctx0" brushRef="#br1" timeOffset="-151146.87">7175 11187 552 0,'0'-6'61'16,"0"5"-13"-16,2 1-13 15,5 1-10-15,8 11-4 16,2 5-9-16,7 6 13 16,4 4-3-16,5 5-6 0,1 1-1 15,-5 1-6-15,1-1-4 16,-6 1-3-16,-3-1-1 15,-3-3-1-15,-3-4 1 16,-5-2-3-16,-3-4 4 16,-2-5-8-16,-2 0-12 0,-3-7-27 15,-6-2-26 1,-10-5-45-16,-4-1-88 0</inkml:trace>
  <inkml:trace contextRef="#ctx0" brushRef="#br1" timeOffset="-150975.78">7066 11485 491 0,'0'-4'156'0,"7"-5"-118"16,12 1-36-16,12-1 13 16,5-2 19-16,9 2-25 0,6-4-8 15,0 3-6-15,0-3-91 16,-4-3-176-16</inkml:trace>
  <inkml:trace contextRef="#ctx1" brushRef="#br1">10277 0 0</inkml:trace>
  <inkml:trace contextRef="#ctx1" brushRef="#br1" timeOffset="-151026.86">10248 1653 0</inkml:trace>
  <inkml:trace contextRef="#ctx0" brushRef="#br1" timeOffset="-150443.12">7816 11419 460 0,'-12'0'63'0,"2"0"-20"0,5 0 13 16,2 0 12-16,3 0-12 16,0 0-24-16,10 0-13 15,12 0 1-15,9 0-3 0,13 0 5 16,7 0-5-16,10 0-7 15,5-5-1-15,0 1-7 16,2 1 3-16,-2-5-3 16,-5 1-2-16,-8 0-2 15,-2 0 4-15,-9-2-2 0,-5 0 1 16,-13 4-1-16,-5-1 0 16,-7 1-1-16,-6 0-1 15,-4 1-1-15,-2 0-10 16,0 1-9-16,0 1 1 15,-2 1-23-15,-4-5-48 16,1-1-50-16,0-4-225 0</inkml:trace>
  <inkml:trace contextRef="#ctx0" brushRef="#br1" timeOffset="-150233.15">8500 11201 538 0,'0'-3'101'0,"0"-1"-49"16,2 4-19-16,13 0-11 15,2 7 18-15,7 10-19 16,3 4-18-16,0 4 12 16,-3 5-4-16,-7 2-5 0,-8 2-2 15,-8 0-7 1,-2-2 4-16,-17-1-5 0,-11-8-3 16,-5-4-25-16,-3-8-48 15,0-7-63-15,3-4-307 16</inkml:trace>
  <inkml:trace contextRef="#ctx0" brushRef="#br1" timeOffset="-149588.46">9154 11199 316 0,'3'-10'81'0,"2"-1"-6"16,-5 1 0-16,0-1-8 15,-7-2-11-15,-3 0-17 16,-4 5-9-16,-1 1-2 16,0 2-5-16,-6 5-13 0,0 0-4 15,0 5-4-15,-1 5-1 16,4 8-2-16,2 0 0 16,4 1 1-16,9 1 0 15,3 0-1-15,11-2-2 16,9 0 1-16,8 0 5 0,5-2-1 15,7 5-1-15,-1 0 1 16,0 6 0-16,-1 0-2 16,-8 3 0-16,-6-1 1 15,-7 1-3-15,-11 1 2 16,-6-6-5-16,-8-4 5 16,-19-2 2-16,-9-8-1 0,-11-5 2 15,-4-6-4-15,-4 0 4 16,1-15-10-16,4-5-35 15,7-8-136-15</inkml:trace>
  <inkml:trace contextRef="#ctx0" brushRef="#br1" timeOffset="-142686.82">6439 9710 193 0,'-26'7'233'16,"2"2"-227"-16,-5 4 12 0,2 6 19 15,-2 3 10-15,2 6-12 16,4 4-12-16,-1 10 1 15,5 5 0-15,1 5 7 16,0 11-11-16,3 6-3 16,5 3-5-16,3 6 6 0,1 1-3 15,6 3 5-15,0-1 1 16,4-2-7-16,7 1-2 16,4 2-3-16,4-2 0 15,3-1-3-15,5-4-4 16,3-2 0-16,8-3-2 15,6-4 2-15,10-6-4 0,11-10-16 16,11-10-53-16,6-17-107 16</inkml:trace>
  <inkml:trace contextRef="#ctx0" brushRef="#br1" timeOffset="-142060.15">9621 9758 499 0,'-2'0'27'0,"2"0"-17"15,9 5-7-15,10 8 23 16,5 6 15-16,5 9-9 0,1 6 4 15,8 6 1-15,-2 10-9 16,0 9-5-16,-2 8-9 16,0 6-4-16,-1 2-6 15,-8 3 0-15,0 1 2 16,-6-1 2-16,0-2 6 0,-5-3-8 16,-1 4 3-16,-3-4 6 15,-5 2-9-15,1-1-2 16,-6-5 0-16,0-1-6 15,-9 3 5-15,-13-5-21 16,-7 0-38-16,-12-9-119 0,-8-7-247 16</inkml:trace>
  <inkml:trace contextRef="#ctx0" brushRef="#br1" timeOffset="-127764.96">6698 10096 382 0,'9'-10'38'15,"-1"0"10"-15,-1 3 29 16,-1 1-10-16,0 3-4 16,-5-1-25-16,1 4 1 15,-2 0-10-15,0 0-17 0,0 7-11 16,-10 9 0-16,-5 10 1 16,-9 7 6-16,-6 10-2 15,-11 7-4-15,-10 7 0 16,-6 4 1-16,-10 5-3 15,-6 5 1-15,-8 0 2 0,1 0-5 16,-3 1 5 0,2-2-1-16,6-3 2 0,7-2-10 15,8-5 8-15,10-4-1 16,9-6 0-16,10-4-1 16,7-9 1-16,11-7-1 0,1-4 0 15,5-7-1-15,4-6 2 16,1-6-1-16,0-2 0 15,2-3 0-15,0 0 1 16,0-2 0-16,0 0-1 16,0 0 0-16,0 0-8 15,-1-7-12-15,1-2-35 0,0-5-40 16,0-3-28-16,1-2-122 16</inkml:trace>
  <inkml:trace contextRef="#ctx0" brushRef="#br1" timeOffset="-127558.86">5655 11001 563 0,'-12'-5'65'0,"3"5"-16"16,-1 2-16-16,0 16-17 15,3 3-4-15,0 6-7 16,0 7 0-16,2-2 2 16,5 2 1-16,0-2 7 0,5-5-7 15,11-4-2-15,11-5-1 16,12-9-2-16,12-9 3 15,12 0-2-15,8-15-25 16,7-2-73-16,-5-8-33 16,-6 2-246-16</inkml:trace>
  <inkml:trace contextRef="#ctx0" brushRef="#br1" timeOffset="-126540.57">2468 11629 195 0,'2'-10'192'15,"-2"-5"-129"-15,0 5 10 16,0-1-1-16,0 0-6 16,-7 6-16-16,-8 2-17 15,-9 3-12-15,-1 1-16 0,-4 12 5 16,0 5 3-16,5 1-4 15,7 5-3-15,7 1-1 16,10 2-6-16,3-3 2 16,18 3 0-16,10-4 0 15,4 2-1-15,5-1 2 0,0-5-1 16,-6 2-5-16,-7-3-4 16,-12 1-10-16,-8 0-11 15,-7-3 22-15,-14-1 3 16,-8 0 4-16,-3-6 3 15,-4-4 2-15,0-2 2 0,9-3-5 16,6 0 0-16,9-7-7 16,5-6-64-16,8-4-67 15,12-3-171-15</inkml:trace>
  <inkml:trace contextRef="#ctx0" brushRef="#br1" timeOffset="-126364.13">2619 11797 558 0,'2'-3'150'15,"-2"-1"-111"-15,0 4 14 16,0 0-28-16,4 0-15 16,-1 7-12-16,5 6 1 0,2-1 2 15,3 4-1-15,0 2 1 16,-3 0-10-16,-3-1-47 16,-2-2-49-16,-5-6-15 15,-12-6-92-15</inkml:trace>
  <inkml:trace contextRef="#ctx0" brushRef="#br1" timeOffset="-126247.23">2548 11683 216 0,'2'-21'256'0,"11"5"-219"16,2 5-26-16,4 5-1 16,5 6-10-16,-2 0-51 0,-4 6-127 15</inkml:trace>
  <inkml:trace contextRef="#ctx0" brushRef="#br1" timeOffset="-125821.09">2738 11736 124 0,'0'0'529'16,"5"0"-484"-16,7 2-37 15,2 2 9-15,2 5 3 16,0 4-11-16,0 1-8 0,-2 2-2 15,-5-2-9-15,-5-1-21 16,-4-2-3-16,0-7 11 16,0-2 13-16,-7-2 19 15,0-3 7-15,1-10 11 16,6-3 0-16,0 0-2 0,0 0-17 16,13 2-4-16,3 3-1 15,2 8-4-15,2 3 2 16,-2 0 1-16,1 10-2 15,-2 3-1-15,-5 1-1 16,-3 0-14-16,-3-3-1 16,-3-3 7-16,-3-3 7 0,0-5 4 15,2 0 8-15,3-7 14 16,1-6-16-16,2-2-4 16,7 3 5-16,-3 3-14 15,8 4-1-15,-1 5-32 16,2 0-15-16,-5 11 9 0,3 1-8 15,0-1-47-15,-5-2-40 16,-1-2-74-16</inkml:trace>
  <inkml:trace contextRef="#ctx0" brushRef="#br1" timeOffset="-125592.61">3201 11771 273 0,'0'-17'239'0,"0"5"-157"16,2 2-3-16,0 4-3 15,-1 4-26-15,5 2-39 16,3 9-8-16,4 9-5 15,5 9 4-15,3 5 0 16,2 9-1-16,1 7 1 0,-4 2-2 16,-4 1 0-16,-3 5 1 15,-6-4-2-15,-4-8 1 16,1-8 0-16,-4-9-2 16,0-12-9-16,0-9-11 15,-7-6-19-15,-6-7 3 0,0-13-43 16,-3-9-46-16,0-7-80 15</inkml:trace>
  <inkml:trace contextRef="#ctx0" brushRef="#br1" timeOffset="-124972.4">3232 11819 244 0,'-5'-34'276'0,"3"7"-201"16,2 10-31-16,0 4 5 16,10 7-2-16,9 6-32 15,1 0-8-15,6 14-2 16,-4 6-2-16,-4 3-1 15,-6 1-6-15,-5-3 1 16,-7-4-11-16,0 0 3 0,-10-7 0 16,-5-4 7-16,-1-4 5 15,3-2 6-15,3-8-3 16,1-9 4-16,5-6-4 16,4-11-2-16,0-7-3 15,9-2 0-15,3-3 2 0,1 1-1 16,-4 5 8-16,-2 10 19 15,-3 9 2-15,0 8 4 16,-4 10-2-16,0 3-13 16,0 7-18-16,0 15-6 0,0 6 6 15,4 6 1-15,4 9-1 16,4-2-1-16,7-2 1 16,1-5-8-16,1-8-16 15,-1-8-9-15,2-8-11 16,-3-10-33-16,-4-3 32 15,-3-14 28-15,-1-6 14 16,-4-4 7-16,-2 2 18 0,-1 3 16 16,-2 7 9-16,-1 7-11 15,-1 6-12-15,4 2-18 16,1 7-13-16,5 11 3 16,-2 2 2-16,5 4 4 0,1-5-4 15,-1-5-9-15,0-5-3 16,-3-6 0-16,2-3 14 15,-2-4 9-15,-3-13-4 16,2 3 9-16,-1-1 5 16,-1 1 4-16,-2 6 1 0,2 4-6 15,0 4-8-15,2 4-9 16,4 11-6-16,1 5 4 16,4 7-1-16,2 5-14 15,1 0-17-15,-3 0-3 16,1-3-97-16,-4-10-86 15</inkml:trace>
  <inkml:trace contextRef="#ctx0" brushRef="#br1" timeOffset="-124438.83">3953 11692 48 0,'6'-20'641'15,"0"6"-592"-15,4 9-18 16,3 5-5-16,3 1-16 15,4 17-4-15,-3 6-5 16,3 6-1-16,-3-2 3 16,-6 3-4-16,-5-6 0 0,-6-6 1 15,0-8 4-15,-5-8-6 16,-3-3 5-16,-6-5 7 16,4-9-2-16,3-9 8 15,1-4 6-15,6-5-10 16,6 0-15-16,11 4-3 15,7 4-16-15,5 7-13 0,0 4-12 16,-2 9-52-16,-2 4-2 16,-9 5-16-16,-9 8 1 15,-2-2 35-15,-5 1 57 16,0-1 23-16,0-5 54 0,0-3 59 16,0 1-16-16,0-4-18 15,3 0-18-15,7 0 0 16,4 0-8-16,2-4-27 15,2-2-15-15,0 1-7 16,-1-2-2-16,-8 2 1 16,-6-3-1-16,-3 5-6 0,-5 3 2 15,-10 0-7-15,-2 0 5 16,-2 7 9-16,5 6-8 16,1 3 3-16,8 1-1 15,5 3 0-15,2-3-1 16,13-2-4-16,4 0-30 15,6-7-17-15,4-4-9 0,-6-4-18 16,-2-1-69-16,-6-12-129 16</inkml:trace>
  <inkml:trace contextRef="#ctx0" brushRef="#br1" timeOffset="-123435.13">4410 11662 443 0,'-2'-20'96'0,"0"2"-35"16,2 6 3-16,0 4-8 15,2 8-27-15,7 0-28 16,2 10-4-16,3 5 4 15,1 7-3-15,-3 3 3 16,-1 2-2-16,-2-2-2 0,-4-6 2 16,-3-2 3-16,-2-7-5 15,0-8 2-15,0-2 9 16,0-7 28-16,0-11-2 16,2-1-26-16,3-7 5 0,5 3-4 15,5 0-4 1,0 4-3-16,1 6-3 15,2 6-2-15,-2 5-1 0,2 2 1 16,-4 9 3-16,1 7-3 16,-6 2-2-16,-4 2-5 0,-2-3 2 15,-3-1 3-15,0-5-7 16,0-5 6-16,0-6 8 16,0-3 16-16,0-9-3 15,0-8-5-15,4 1-2 16,7-5 2-16,0 7-2 15,3-1-4-15,0 8-3 0,3 2-1 16,-1 8-1-16,2 0-1 16,-4 5-1-16,4 10 3 15,-2 3-7-15,2 1-16 16,-2 1 2-16,2-1-26 16,-1-5-37-16,-1-4-5 0,0-9 23 15,2-1-12 1,-2-11-40-16,0-6 67 0,-1-6 62 15,-3-2 71-15,-5-2 0 16,-2 4-28-16,-2 1-1 16,-3 7-2-16,0 3-12 0,-3 9-10 15,-6 3-21-15,-1 2-11 16,-3 12 0-16,4 4 0 16,-1 5 0-16,1 0-6 15,9 0-2-15,0-5-12 16,0-5-9-16,7-9 17 0,7-4 11 15,4-4 7-15,1-10 2 16,3-1 11-16,4-2 3 16,-3 0-1-16,-2 3 5 15,-1 5 2-15,-2 4-12 16,-2 5-5-16,-3 0-3 16,1 5-1-16,-3 7-3 0,0 6-1 15,-2 2-2 1,-4-4-1-16,2-3-2 0,-3-5-9 15,0-5 8-15,1-3 9 16,0-8 8-16,0-8-6 16,4-3-4-16,1-5 0 0,-1 1-1 15,1 2-2-15,0 1-2 16,-2 6-12-16,-1 1-9 16,-2 8 17-16,0 3 1 15,-5 2-19-15,0 4-7 16,0 8 29-16,0 1 6 0,2-2-2 15,3-1 0-15,2-5-2 16,5-5 12-16,1 0 13 16,1 0-2-16,1-10-5 15,-3-1-2-15,-5 1 6 16,-1-3-2-16,-4 4 8 0,-2 2 0 16,-8 7-10-16,-6 0-11 15,-2 7-3-15,0 11-2 16,5 5 0-16,4 6-2 15,7 1-1-15,11 2-48 16,19-5-48-16,10-2-38 0,6-7-188 16</inkml:trace>
  <inkml:trace contextRef="#ctx0" brushRef="#br1" timeOffset="-123091.78">5340 11936 564 0,'-2'0'198'0,"0"0"-163"0,2 2-17 15,0 3-6-15,0 6 4 16,0 3-15-16,2 3 4 16,4 2-3-16,-1 5 0 15,0-5-9-15,-3-2-32 0,-2-9-63 16,0-8-51-16,-2-4-224 15</inkml:trace>
  <inkml:trace contextRef="#ctx0" brushRef="#br1" timeOffset="-122970.83">5275 11828 370 0,'11'-2'216'0,"5"2"-206"15,6 0-11-15,3 10 1 16,4 5-13-16,-2-5-140 15</inkml:trace>
  <inkml:trace contextRef="#ctx0" brushRef="#br1" timeOffset="-122735.27">5563 11853 519 0,'0'-7'132'15,"0"2"-73"-15,0 5 2 16,0 0-40-16,7 12-16 15,0 3-1-15,1 8 1 16,2 6 1-16,-3 7-2 16,2 1-2-16,-1 2 1 0,-1-5-2 15,1 2 0-15,-1-5-1 16,1-7-1-16,1-2-2 16,-2-7-14-16,-2-4-34 15,0-7-60-15,-3-4-84 16</inkml:trace>
  <inkml:trace contextRef="#ctx0" brushRef="#br1" timeOffset="-122626.38">5656 11993 660 0,'31'-14'9'0,"13"0"-77"16,12-2-22-16,16 2-254 0</inkml:trace>
  <inkml:trace contextRef="#ctx0" brushRef="#br1" timeOffset="-121788.86">6803 11116 427 0,'0'-4'85'0,"0"3"-53"15,0 1-7-15,0 0-11 16,0 7 1-16,-1 10-7 16,-6 8-1-16,-5 8 1 15,2 7-2-15,-8 7-1 16,-2 1-2-16,0 2 1 16,-2 0 2-16,0 0 16 0,-2 0-16 15,2 0-4-15,0 0-1 16,-2-2-1-16,2 2 0 15,-1-2 1-15,0-1-1 16,0-2 1-16,-3 3-1 16,3 2 0-16,-4 0 1 0,0 1-1 15,-4 4 0-15,3-2 0 16,1 1 0-16,4-2 1 16,-4-2-1-16,5-2 0 15,-1-2 1-15,1-2 0 16,2-4 1-16,3-1 0 0,-3-5 0 15,1 0-2-15,5-4 2 16,-2-1-1-16,2-2 1 16,2 0-1-16,0-3 2 15,2-4 0-15,1-2 0 16,1-2-1-16,3-4-1 0,2-1 1 16,-1-4-1-16,2-3 0 15,2-2 2-15,0-2 5 16,0 0 11-16,0 0 1 15,0 0-2-15,0 0-18 16,0 0 4-16,0 0-5 0,0-4-23 16,0 0-56-16,-1-1-27 15,-5-2-156-15</inkml:trace>
  <inkml:trace contextRef="#ctx0" brushRef="#br1" timeOffset="-121426.21">5836 12687 532 0,'0'-3'71'16,"-2"-1"-43"-16,1 1 3 15,1 3 20-15,0 0-3 16,0 0-29-16,0 3-21 15,6 10 1-15,0 6 0 0,1 6 1 16,0 5 2-16,2 6-4 16,0 2 3-16,1-1-1 15,2-5 2-15,-2-3-2 16,1-4 0-16,0-6-1 16,1-6 3-16,-1-6-3 15,0-3 1-15,5-4 8 0,0 0 12 16,2-7-9-16,2-4 7 15,2-3-5-15,-1-4-9 16,0 1-1-16,5-4-8 16,1 0-38-16,2-2-185 15</inkml:trace>
  <inkml:trace contextRef="#ctx0" brushRef="#br1" timeOffset="-94137.06">2455 13174 549 0,'0'-10'96'16,"0"1"-40"-16,0 1 22 0,0 3-25 15,1 2-10-15,-1 1-24 16,0 2-5-16,0 2-9 16,0 16-6-16,-5 7-2 15,-6 14 7-15,-2 9-3 16,-7 9 3-16,-2 9-3 15,-4 1-1-15,3-6 2 0,-1-4-2 16,7-9-2-16,4-12-7 16,6-11-4-16,5-11-19 15,2-14-14-15,10 0-17 16,11-27-39-16,6-6-57 16,-2-12-286-16</inkml:trace>
  <inkml:trace contextRef="#ctx0" brushRef="#br1" timeOffset="-93928.81">2502 13201 618 0,'0'-9'90'16,"0"6"-48"-16,0 3 0 15,0 1-25-15,10 15-10 0,4 6-5 16,4 6 11-16,3 8 5 16,5 5-9-16,1 2-7 15,-4 2 0-15,1 0-1 16,-5-2-1-16,-2 2 2 15,-5-6-1-15,-4-2-11 0,-5-6-18 16,-3-2-32-16,-6-10-88 16,-10-6-91-16</inkml:trace>
  <inkml:trace contextRef="#ctx0" brushRef="#br1" timeOffset="-93764.61">2300 13563 579 0,'0'-7'65'16,"5"-4"-59"-16,17 2-4 0,9-1 9 15,11-1-2-15,6 0-9 16,1 0-43-16,2-5-94 16</inkml:trace>
  <inkml:trace contextRef="#ctx0" brushRef="#br1">2909 13518 547 0,'-4'0'64'16,"4"0"-17"-16,0 0 17 0,6 0-24 16,11 0-10-16,7-2-7 15,8 1-4-15,7-3-4 16,8 2-2-16,9 1-4 15,4-3 0-15,2 1-4 16,5 2-1-16,-3-6-4 0,1 4 3 16,-4-1-3-16,-9 1 1 15,-7-1-1-15,-10 1 0 16,-7-1 1-16,-8 3-1 16,-12-4 1-16,-1 4 0 15,-3-2 0-15,-4 3 0 0,0-1 1 16,0-1-1-16,0 2 1 15,0 0-1-15,1-1 0 16,-1 1-2-16,0 0-6 16,0 0-6-16,0-2-3 15,0 2-4-15</inkml:trace>
  <inkml:trace contextRef="#ctx0" brushRef="#br1" timeOffset="-92910.6">3647 13292 174 0,'0'-8'464'0,"0"4"-414"15,5 4-26-15,11 0-3 16,6 12 16-16,3 8-10 16,4 2-22-16,1 12 7 15,-2 2-1-15,-8 7-6 0,-6 6-5 16,-11-5 0-16,-5 0-2 15,-21-6-1-15,-10-10-9 16,-9-6 3-16,-7-8-12 16,-4-9-22-16,7-5-40 15,6-14-57-15,10-11-335 16</inkml:trace>
  <inkml:trace contextRef="#ctx0" brushRef="#br1" timeOffset="-92262.63">4467 13258 476 0,'-14'-14'97'16,"-6"0"-61"-16,-5 5 8 15,-6 6-1-15,-3 3-11 16,-2 4-16-16,4 13-10 16,3 2-1-16,6 6 2 0,11 4-2 15,12-2-5-15,5 2-2 16,20-1 1-16,13 3 0 16,11 1-1-16,4 2 0 15,-1 0-4-15,-1 4 2 16,-10-1 6-16,-14 1 2 0,-17-6-10 15,-10-1 4-15,-14-5-7 16,-20-5 0-16,-13-8 10 16,-7-10 1-16,-1-3 2 15,-2-3-1-15,9-13-2 16,11-9-13-16,12-6-85 16,16-8-209-16</inkml:trace>
  <inkml:trace contextRef="#ctx0" brushRef="#br1" timeOffset="-82577.19">4848 12873 302 0,'-4'-25'210'0,"-10"5"-136"16,11 4-10-16,3 5 3 16,0 8-11-16,0 3-24 15,1 0-20-15,8 14-12 16,0 13 0-16,0 7 0 0,0 14 3 16,0 14 3-16,-1 12-4 15,-1 8 3-15,1 3 1 16,-1 9-9-16,3-3 7 15,-1 1 4-15,1-9-3 16,0-4 1-16,2-6 0 0,-5-6 3 16,0-9-2-16,-3-6-3 15,0-8-1-15,1-4 0 16,-5-10-3-16,2-7 0 16,-1-5 0-16,-1-7 0 15,2-4-8-15,-2-4-11 16,0-3 2-16,0-3-12 0,0-15-41 15,0-7-72-15,2-7-76 16</inkml:trace>
  <inkml:trace contextRef="#ctx0" brushRef="#br1" timeOffset="-82023.38">5191 13108 330 0,'-3'-16'152'16,"1"4"-94"-16,-1 3 13 16,3 3-27-16,0 3 21 15,0 3-26-15,0 0-25 0,3 9-13 16,4 9 1-16,0 11 14 15,-2 8 9-15,4 8-17 16,1 2-10-16,-4 7 4 16,3-1-1-16,1-5 1 15,0-3-3-15,-3-4 3 0,0-7-1 16,1-5-1 0,-3-8 1-16,-3-3-1 0,0-6 2 15,0-6-3-15,-1-5 2 16,-1-1 3-16,0 0 4 15,0-7 13-15,2-7-4 0,3-8-13 16,0-1-3-16,5-4 0 16,2 4-1-16,3 2 0 15,4 5-1-15,1 6 0 16,2 4 0-16,1 6 1 16,2 0-2-16,1 10 0 0,-1 9 2 15,-4-2-1-15,-5 8 0 16,-9-2 0-16,-7 4-1 15,-5 0-5-15,-17-2-3 16,-8-4-7-16,-8-5 4 16,-5-7-8-16,3-5-6 15,1-4-25-15,7-7-32 0,10-16-37 16,13-9-353 0</inkml:trace>
  <inkml:trace contextRef="#ctx0" brushRef="#br1" timeOffset="-71700.05">2300 13903 473 0,'-10'-12'91'0,"3"-2"-37"15,2 3 33-15,2 4-36 16,1 3-3 0,0 4-25-16,2 0-13 0,0 4-9 15,0 14-3-15,0 7 2 16,0 10 1-16,0 8-1 15,0 4 0-15,0-1 0 0,-3-3 0 16,1-6 1-16,2-6-1 16,-2-6 0-16,2-5 1 15,0-8-1-15,0-2 0 16,7 0 0-16,2-5 0 16,4-2 1-16,3 1 0 0,6-1 2 15,6-1 0-15,6 0-2 16,4 0-1-16,7-2 1 15,2 0 0-15,5 0-1 16,6-2 3-16,-2-2-1 16,2 1-1-16,-1 1 1 0,3-1-1 15,-5 3-1-15,1-2 1 16,-3 2-1-16,3 0 0 16,-3 0 1-16,-4 0-2 15,0 2 2-15,2-1-1 16,-1 1 0-16,-2 0 1 0,1-2 1 15,1 0-3-15,1 0 3 16,-2 0-2-16,0 0 1 16,4 0-1-16,-7 0 0 15,1 0 0-15,1 0 1 16,-1 0-3-16,-6 0 3 0,3 0-1 16,-2 0 0-16,1 0 0 15,-3 0 1-15,-2 0-1 16,1 0 0-16,-1 2 1 15,-6-2-2-15,5 0 2 16,-5 0-2-16,-3 0 1 16,-1 0-1-16,-3 0 1 0,0 0-1 15,-1 0 1-15,-1 0 0 16,-5 0 0-16,2 0 0 16,-2 0 0-16,-4 0-1 15,0-2 2-15,-3-2 0 16,1-1-1-16,0 2 2 0,-2-1-4 15,-1-2 3-15,-2 1 1 16,-1 0-1-16,-2-2 2 16,-3-1 2-16,1 0 3 15,-2-5 0-15,0-3-1 16,0-2 0-16,-5-3-2 0,-3-6 2 16,3 0-1-16,-2 2 1 15,3-1-3-15,-3 1-2 16,4 3-1-16,-3 4-1 15,-1 6-11-15,-2-1-67 16,0-1-192-16</inkml:trace>
  <inkml:trace contextRef="#ctx0" brushRef="#br1" timeOffset="-44423.4">3228 14482 655 0,'-5'-9'63'0,"2"0"-4"16,-1 3 0-16,4 5-12 16,0 1-21-16,0 1-19 0,0 12-10 15,0 7 0-15,0 3 6 16,2 5-1-16,3 3-2 16,2 1 2-16,-2 0-2 15,2-3 1-15,1 0-4 0,1-2 7 16,0-2-8-1,0-7-20-15,2-1-26 0,3-10-14 16,2-6-56-16,2-1 14 16,5-18-59-16,1-7-91 15</inkml:trace>
  <inkml:trace contextRef="#ctx0" brushRef="#br1" timeOffset="-44245.37">3462 14580 188 0,'12'-41'250'16,"-5"5"-139"-16,-3 8-2 15,-4 8 6-15,0 8-55 16,0 2-18-16,0 9-12 15,0 1-21-15,0 9-8 16,0 8-6-16,0 8 4 0,0 7-3 16,1 6 4-16,9 1 0 15,2 2-1-15,-1 1-10 16,-2-2-22-16,-3 0-15 16,-6-8-55-16,0-7-24 15,-19-8-134-15</inkml:trace>
  <inkml:trace contextRef="#ctx0" brushRef="#br1" timeOffset="-44089.54">3025 14739 684 0,'0'-2'42'16,"6"2"-33"-16,20 2-2 16,16 7 23-16,10 7-10 15,7 0-17-15,5 2-3 16,2 0-6-16,-5-2-127 15,-8-6-119-15</inkml:trace>
  <inkml:trace contextRef="#ctx0" brushRef="#br1" timeOffset="-43967.74">3582 14774 340 0,'-20'3'324'0,"0"9"-320"15,-1 3-6 1,0 7-34-16,-5 6-50 0,1 5-291 15</inkml:trace>
  <inkml:trace contextRef="#ctx0" brushRef="#br1" timeOffset="-43433.8">2329 15359 579 0,'9'-30'140'0,"-6"3"-89"0,1 11-4 15,-3 9 10-15,-1 7-24 16,0 7-28-16,-5 18-13 15,-4 13 7-15,-4 12 1 16,3 6 0-16,-1 9-1 16,0-4 2-16,4-6-13 0,4-9-17 15,1-14-4-15,2-9-1 16,0-14-6-16,0-9-31 16,0-9 21-16,5-17-2 15,0-10-31-15,0-14-3 16,3-5 75-16,-1-4 17 15,0 0 16-15,0 7 43 0,3 8 4 16,-1 9 1-16,-1 13 8 16,4 12-16-16,3 9-35 15,4 1-20-15,0 16-1 16,8 14-2-16,0 9 1 0,3 13-3 16,-2 4 0-16,-5 6-2 15,-4-1-2 1,0-3 3-16,-11-8-8 0,0-5-16 15,-6-9-14-15,-2-10-24 16,-5-9-22-16,-8-14-32 0,-4-3-116 16</inkml:trace>
  <inkml:trace contextRef="#ctx0" brushRef="#br1" timeOffset="-43277.75">2256 15609 464 0,'-1'-4'155'15,"1"-1"-143"-15,20 0 2 16,12-1-5-16,9-2 5 16,15 0-14-16,5 1 0 15,5-4-22-15,0-1-87 16,-6-4-254-16</inkml:trace>
  <inkml:trace contextRef="#ctx0" brushRef="#br1" timeOffset="-42671.75">2770 15562 175 0,'-1'-1'357'0,"-3"-1"-311"16,4 0 19-16,0 2 1 15,4 0-21-15,9 0-17 16,8 0-2-16,6 0-11 16,8 0 5-16,7-2-9 15,4 2-4-15,5-1 3 0,1-1-7 16,5-3-1-16,1 1-2 15,-1 0 1-15,1-1-1 16,-4 2 1-16,-4-3-1 16,-7 1-3-16,-5 1-3 15,-8-1-5-15,-8 1 4 16,-3 1-2-16,-7-1 1 0,-9 3 3 16,1 1 4-16,-4-2 1 15,0 0 0-15,0 0 2 16,0 0 3-16,0 0-11 15,0 1-16-15,0-1-14 0,0 0-26 16,-5-1-19-16,-3 1-8 16,-3-2-86-16,1 1-87 15</inkml:trace>
  <inkml:trace contextRef="#ctx0" brushRef="#br1" timeOffset="-42411.26">3501 15321 557 0,'0'-3'55'0,"0"1"-5"15,0-1 28-15,0 3-32 0,0 0-28 16,7 3-19-16,2 10 4 16,2 3-6-16,7 5 11 15,-2 6-3-15,0 5-3 16,-3 0 1-16,-1 6 1 15,-5-4-1-15,-3-2-5 0,-4-2 4 16,-7-3-4-16,-10-4-12 16,-7-5-49-16,-5-7-65 15,-1-9-157-15</inkml:trace>
  <inkml:trace contextRef="#ctx0" brushRef="#br1" timeOffset="-41682.18">3951 15151 467 0,'0'-13'177'0,"0"2"-139"16,0 4 34-16,0 3-19 0,0 4-20 15,0 0-13-15,2 2-21 16,8 11 0-16,-3 7 2 16,3 6 3-16,3 5 1 15,0 4-5-15,0 5 1 16,-5-2 0-16,3 2 1 0,-1-2-2 15,-3-5 1-15,-1-2-1 16,0-5 1-16,-3-4 0 16,-1-6-1-16,-2-7 0 15,0-2 1-15,0-3 0 16,0-4 2-16,0 0 2 0,0-2 7 16,2-9 1-16,2-3-7 15,0-2-4-15,3-2-2 16,3 2-2-16,7 1 1 15,0 7 2-15,7 2-1 16,1 6-2-16,2 0 0 16,2 8-1-16,0 6 1 0,-10 5-1 15,-1 3 1-15,-15 3-5 16,-3-2-4-16,-8 0-1 16,-18-3-4-16,-11-4-2 15,-3-5 16-15,-5-4 2 16,3-5-1-16,5-2 3 0,6-8-1 15,14-4 1-15,10-6-33 16,7-3-79-16,14-4-52 16,11-2-194-16</inkml:trace>
  <inkml:trace contextRef="#ctx0" brushRef="#br1" timeOffset="-41319.02">4417 15015 699 0,'-4'-14'52'15,"1"1"-31"-15,3 6 28 16,0 7-16-16,0 0-16 16,7 11-22-16,4 12 5 15,1 9 3-15,3 10-1 0,-1 12 1 16,2 7 5-16,-2 3-7 15,3 7 3-15,-3-1 5 16,1-2-5-16,-1 0 3 16,-4-4-5-16,2-1 2 15,-7-10 0-15,0-3 0 16,-3-6-1-16,1-9-2 0,-1-11 1 16,-2-4-1-16,3-9-1 15,0-8 2-15,2-3-3 16,2 0 0-16,4-5-8 15,2-8-33-15,1-6-43 0,-1-1-115 16,1-6-307-16</inkml:trace>
  <inkml:trace contextRef="#ctx0" brushRef="#br1" timeOffset="-38828.82">4974 15475 610 0,'-2'0'110'16,"-2"2"-102"-16,2 5 12 16,0 4 8-16,-1 1-8 15,-2 6-11-15,1-2-3 0,-1 0 8 16,0-3-5-16,0-2-2 15,4-6 1-15,-1-5-1 16,2 0 17-16,0-16 7 16,0-11-14-16,0-7-9 15,8-12-1-15,4-8 3 0,2-3-2 16,4-4-2-16,2 4-3 16,3 6-4-16,-1 4 3 15,0 15-1-15,-1 9 0 16,-3 11 0-16,0 9 0 15,-2 3-1-15,0 18-2 16,0 11 1-16,2 5 2 0,0 12 1 16,2 2-2-16,-3 8 1 15,-2-1-1-15,4-3 0 16,-4-2 0-16,0-7-1 16,-1-9-1-16,-1-8-1 15,-4-8-7-15,-2-4-12 0,-5-6-13 16,-2-6-20-16,-4-2-19 15,-16 0-52-15,-6-13-98 16</inkml:trace>
  <inkml:trace contextRef="#ctx0" brushRef="#br1" timeOffset="-38685.04">5033 15457 16 0,'-27'-12'532'0,"7"-1"-473"16,13 3-11-16,7 3 19 15,12-3-28-15,19 4-33 16,13-4-6-16,9 2 0 15,6-1 0-15,7 2-12 0,-3-2-85 16,-3-2-28-16,-6 2-136 16</inkml:trace>
  <inkml:trace contextRef="#ctx0" brushRef="#br1" timeOffset="-38400.58">5651 15227 518 0,'0'-11'103'15,"-10"4"-36"-15,-9 4 6 16,-4 3-44-16,-6 0-1 15,-2 12-13-15,3 3-10 16,4 3 1-16,10 1-3 16,5 2-4-16,9 3 5 15,2 0-6-15,15 2 5 0,5-2-3 16,5 2-2-16,0-2 1 16,-1-2-5-16,-4 1-3 15,-5-3 4-15,-8-2-1 16,-9-3-5-16,0 0 3 15,-17-6 5-15,-2-2 4 0,-8-3 0 16,0-4-1-16,1 0 1 16,6-2-5-16,6-11-22 15,9-3-65-15,5-2-35 16,14-1-188-16</inkml:trace>
  <inkml:trace contextRef="#ctx0" brushRef="#br1" timeOffset="-38002.01">5814 15484 549 0,'-3'7'85'0,"-1"-3"-59"16,2 1 42-16,2 2-22 16,0-3-19-16,0 0-15 15,0-1-10-15,0-3 2 16,0 0 6-16,2-13-4 0,2-6 18 15,1-10-14-15,0-5-1 16,4-8 4-16,-3-5 0 16,4-1-2-16,-3 1-6 15,2 5 0-15,-1 6 2 16,1 9 1-16,-4 9 3 16,0 10-9-16,3 8 3 0,1 1-6 15,3 19-5-15,1 9 4 16,4 8 2-16,2 7 1 15,-2 6 1-15,2 2-4 16,-6-2 2-16,1 0 2 16,-4-7-3-16,0-5-6 15,-7-6-3-15,1-9-13 0,-4-5-18 16,-4-9-8-16,-11-6-63 16,-4-3-36-16,-4-8-194 15</inkml:trace>
  <inkml:trace contextRef="#ctx0" brushRef="#br1" timeOffset="-37873.17">5818 15434 519 0,'-9'-16'91'0,"9"2"-41"16,2 3 12-16,20 1-37 15,12 0-13-15,6 3-9 0,13-1-2 16,-2-1 0-16,5-1-10 16,-7-2-101-16,-5-6-83 15</inkml:trace>
  <inkml:trace contextRef="#ctx0" brushRef="#br1" timeOffset="-37653.36">6270 14877 514 0,'-5'-30'126'15,"1"10"-40"-15,0 8-9 16,4 9-34-16,0 3-4 16,8 10-32-16,6 16-8 15,5 18 5-15,-4 15 2 16,5 12 2-16,-6 11-5 0,1 3 1 15,-6 5-4-15,-1-6-1 16,-1-9 1-16,-2-8-2 16,0-11-6-16,-1-10-11 15,1-12-28-15,-2-11-68 16,4-12-103-16</inkml:trace>
  <inkml:trace contextRef="#ctx0" brushRef="#br1" timeOffset="-37272.2">6851 15252 260 0,'7'-5'15'0,"0"-4"-64"15,1 5 25-15,2 1-36 16,-1 1-70-16</inkml:trace>
  <inkml:trace contextRef="#ctx0" brushRef="#br1" timeOffset="-36957.76">6953 15183 193 0,'1'-13'143'15,"-1"-1"-38"-15,0 1-2 16,0 3-11-16,-7-1-12 16,-2 5-28-16,-7 3-33 0,-4 3-1 15,-1 0-10-15,-4 13-2 16,0 4-2-16,4 3-1 16,6 5 1-16,2-2-3 15,7 0 1-15,6 2-2 16,12 0 0-16,7-1 2 15,8 4 0-15,4-1-1 0,-3-1 0 16,3 1-1 0,-8 0 0-16,-9-2-1 0,-5-2 1 15,-9-1-1-15,-7-6-2 16,-12-2 0-16,-6-3 4 16,-4-6 1-16,2-5-4 0,0 0-1 15,7 0-1-15,11-12-32 16,9-6-59-16,0-6-54 15,20-2-306-15</inkml:trace>
  <inkml:trace contextRef="#ctx0" brushRef="#br1" timeOffset="-36585.39">7143 15397 520 0,'7'10'121'0,"-4"-1"-96"15,2 6 36-15,0 1-24 16,-3 2-7-16,-2-1-14 15,0 0-12-15,0-5-2 0,0-3 0 16,0-6-1-16,0-3 3 16,0-8 2-16,0-16 4 15,-4-6 2-15,2-8-2 16,2-8 4-16,0-6 2 0,0-2-4 16,7 6-7-16,4 4 0 15,2 4-2-15,-3 14 5 16,1 8-4-16,2 9-1 15,-1 9-1-15,3 3-3 16,1 21-1-16,2 6 1 16,3 11 1-16,-1 6 0 0,0 3 0 15,-4 2-1-15,-3-4 1 16,-1 0 0-16,-5-5 0 16,0-8-1-16,-1-6-4 15,-6-8-13-15,0-3-10 16,-3-7-21-16,-12-6-35 0,-5-5-55 15,-1-2-126 1</inkml:trace>
  <inkml:trace contextRef="#ctx0" brushRef="#br1" timeOffset="-36434.33">7138 15381 271 0,'-2'-13'356'16,"2"1"-289"-16,12 1-30 15,15 2-9-15,9 2-6 16,9-4-10-16,7 4-9 15,4 0-2-15,-2-2-2 16,-2-2-62-16,-6-7-103 16,-4-3-97-16</inkml:trace>
  <inkml:trace contextRef="#ctx0" brushRef="#br1" timeOffset="-36214.36">7664 14865 284 0,'-2'-20'343'0,"0"7"-265"16,-1 3 4-16,3 10-33 15,0 0-10-15,1 15-33 16,6 12-5-16,2 11 8 16,2 19 6-16,0 11-1 15,1 7-7-15,0 4-6 0,0-1 0 16,-1-4-1-16,1-7 1 16,-1-10-3-16,-2-5 2 15,-2-12-6-15,-3-8-13 16,1-8-31-16,-5-13-53 15,3-11-115-15</inkml:trace>
  <inkml:trace contextRef="#ctx0" brushRef="#br1" timeOffset="-35479.92">8139 15243 487 0,'2'6'181'0,"2"-1"-145"16,-2 6-9-16,1 1 36 16,1 2-37-16,-4 4-12 15,3 4-11-15,-3-3-1 16,0-3 2-16,0-1-6 0,-3-7 2 15,-2-4 1-15,-3-4 2 16,4-10 5-16,-3-12 5 16,2-10 3-16,2-8 1 15,1-4-1-15,2-8-5 16,0-3-6-16,5 5-2 16,9 6 3-16,1 4-1 0,2 13-6 15,3 9 6-15,-1 13-3 16,2 5-1-16,-1 11-2 15,3 14 0-15,-2 9 0 16,-1 8-1-16,0 8 2 16,1 4 1-16,-4-3-1 0,0 3-1 15,-2-8-2-15,-4-2-6 16,-2-9-6-16,-3-6-8 16,-6-8-7-16,0-6-6 15,-15-10-34-15,-6-5-64 16,-8-7-78-16</inkml:trace>
  <inkml:trace contextRef="#ctx0" brushRef="#br1" timeOffset="-35088.07">8113 15261 570 0,'0'-12'55'16,"5"2"-18"-16,18 2-6 0,14-2-14 16,9 4-6-16,13 0-10 15,4 1-1-15,5 0 1 16,-2-1-8-16,-2-1-43 15,-6-2-31-15,-9-2-37 16,-11-3-34-16,-6-2 96 16,-12 0 71-16,-11 2 80 0,-9-3 44 15,0 4-31-15,-16 3-33 16,-6 5-27-16,-5 5-12 16,2 0-4-16,1 11-13 15,5 8-10-15,9 3-5 16,5 6-1-16,5 5-2 0,12 2 0 15,10 1-1-15,4 2 0 16,1-6-3-16,1 0-9 16,-6-7-6-16,-6-2 7 15,-10-7 5-15,-6-2-1 16,-15-5 6-16,-10-4 0 16,-7 1 3-16,-1-4-2 0,-1 0 1 15,7-2-3-15,6 0-10 16,8 0-39-16,13-8-44 15,2-6-46-15</inkml:trace>
  <inkml:trace contextRef="#ctx0" brushRef="#br1" timeOffset="-34817.96">8916 14769 748 0,'0'-22'39'0,"0"7"-1"15,0 9 5-15,7 6-10 16,3 11-18-16,3 17-14 16,6 14 3-16,1 13 1 15,-4 14-1-15,2 11 0 16,-9 8-3-16,2 1-1 0,-7-2 0 16,-2-6 0-16,-2-12 0 15,0-8 0-15,0-13-3 16,0-10-7-16,0-11-14 15,0-12-28-15,0-7-39 16,3-8-96-16,6-15-381 0</inkml:trace>
  <inkml:trace contextRef="#ctx0" brushRef="#br1" timeOffset="-33304.4">9591 15293 143 0,'2'0'139'0,"3"0"-80"16,-2 0 6-16,1 0-2 0,-1 0-15 16,2 0-17-16,-1 0-5 15,0-2 4-15,2 0-3 16,-1 1-2-16,-2-4 1 16,1-1 3-16,-1-3 4 15,1-3-7-15,-3-3-4 0,-1 0-11 16,0-5-1-16,-3-2-4 15,-7 3 1-15,-5 1-2 16,-4 5-1-16,-5 6-4 16,-1 6 0-16,-6 1 1 15,-1 8-1-15,0 9-1 16,3 9 2-16,0 3-2 0,6 3 0 16,10-2 0-16,5 1 1 15,8-5-2-15,0-4 1 16,10-10-1-16,8-5 0 15,8-5 1-15,2-2 2 16,5-9-1-16,1-5 0 0,-4-4-1 16,-1 0 2-16,-8 2 0 15,-3 6 0-15,-6 2 2 16,-4 4 1-16,-2 4 2 16,-1 8-5-16,0 6 1 15,2 6 0-15,4 5 0 16,7 0-2-16,0 0 0 0,1-2-1 15,5-7-14-15,-1-5-22 16,1-10-74-16,-3-1-34 16,-3-17-237-16</inkml:trace>
  <inkml:trace contextRef="#ctx0" brushRef="#br1" timeOffset="-33058.47">9927 14740 573 0,'-3'-24'116'0,"-2"9"-56"16,1 11 3-16,4 4-34 16,0 18-17-16,7 14-10 15,5 13 9-15,-2 14 10 16,4 14-11-16,1 5 0 16,-3 9-6-16,0 1 0 15,-4 1-3-15,-1-8 1 16,0-6-2-16,-2-15 1 0,-2-10-2 15,-1-10 3-15,0-13-17 16,-2-12-23-16,3-9-48 16,2-6-116-16</inkml:trace>
  <inkml:trace contextRef="#ctx0" brushRef="#br1" timeOffset="-32430.97">10416 15283 123 0,'6'-8'265'16,"-2"1"-211"-16,3 0 4 15,0-3 6-15,0 0-12 16,1 0-19-16,-2-3-3 0,-2 3 6 15,-2-3-2-15,-2 1-9 16,0-1-14-16,-11 4 2 16,-7 2-4-16,-4 5-8 15,-5 2 0-15,-5 2 0 16,3 10-1-16,3 6-1 16,4 2 1-16,5 3 1 15,9-1-3-15,8 0 1 0,0-2 0 16,10-3-2-16,8-7 2 15,6-3 0-15,3-7-6 16,-3 0 5-16,4-7-6 16,-5-5 1-16,-3-5 6 0,-4 1 4 15,-6 4 0-15,-4 0 4 16,-2 2 5-16,-2 5 4 16,-2 5-2-16,1 0-10 15,1 7-5-15,3 8 0 16,2 2-2-16,5 3 4 0,2 3-7 15,4-1-24-15,2-2-27 16,1-6-44-16,-1-7-19 16,2-5-141-16</inkml:trace>
  <inkml:trace contextRef="#ctx0" brushRef="#br1" timeOffset="-32184.87">10748 15102 536 0,'2'-19'91'15,"-2"5"-4"-15,0 6-9 16,2 8-41-16,3 0-16 0,0 16-17 16,2 8 2-16,1 4 6 15,-1 8-4-15,-2 5-2 16,2 0-1-16,-7 1-5 16,0 2 3-16,0-7-2 15,0-7-4-15,0-3 0 16,0-7-13-16,0-10-14 0,0-2-11 15,0-8-54-15,0 0-3 16,0-11-19-16,1-9-255 16</inkml:trace>
  <inkml:trace contextRef="#ctx0" brushRef="#br1" timeOffset="-31739.84">10757 15193 289 0,'-7'-12'237'15,"4"-3"-184"-15,3 0 14 16,0-5 9-16,8-3-20 16,11 1-30-16,6-1-12 15,7 4 2-15,2 1-7 0,0 7-5 16,2 7-3-16,-2 4 2 15,-7 8-1-15,-8 15-1 16,-12 4-1-16,-7 6 1 16,-9 4-3-16,-13 1-9 15,-5-2-3-15,-2-8-4 0,4-3 14 16,4-8 4 0,6-7 2-16,8-6 1 0,7-4 5 15,2 0 5-15,16 0-6 16,7 0-8-16,5 0 0 15,5 0-3-15,-1 3-3 16,-3 10 6-16,-12 7 1 0,-3 1 0 16,-12 2-4-16,-4 4-1 15,-18-4 0-15,-11-1 2 16,-5-5 1-16,-6-2-3 16,-4-8-9-16,-1-7-21 15,5-4-76-15,10-21-263 0</inkml:trace>
  <inkml:trace contextRef="#ctx0" brushRef="#br1" timeOffset="-15629.87">14561 15399 254 0,'-10'-6'64'15,"-4"-3"-62"-15,4 2 3 16,1-2-19-16,0 0-28 16,-2-1-50-16,-2-1-19 0</inkml:trace>
  <inkml:trace contextRef="#ctx0" brushRef="#br1" timeOffset="-15252.69">14454 15315 6 0,'-17'-9'64'0,"-7"0"12"0,1 1 13 15,0 2 2-15,-2 0-23 16,1 2-2-16,3 1-8 0,3 1-11 16,0 0-6-16,4 2-6 15,2 0 1-15,7 0 0 16,2 0-6-16,3 0-10 16,2 5-1-16,11-1 2 15,6 2 2-15,6-1-2 16,9 0-7-16,10-1-4 0,5 1-3 15,11 1-3-15,10 1-1 16,9-4-1-16,9 2-2 16,12 1 2-16,10 0-3 15,10 0 4-15,8 0-2 16,8 1 0-16,6 4-1 0,0-1 1 16,2 5-1-16,0-3 1 15,-8 4-1-15,3-1 1 16,-12-3 0-16,-7-1 0 15,-11-2 2-15,-12 0-1 16,-12-6 0-16,-17-1 0 16,-12-2 5-16,-17 0-7 0,-10 0 3 15,-13-7-1-15,-14-4-2 16,-2 1-1-16,-7 0-19 16,-11-6-48-16,-1-3-135 15</inkml:trace>
  <inkml:trace contextRef="#ctx0" brushRef="#br1" timeOffset="6692.2">17130 14865 344 0,'0'-14'54'0,"2"-4"-53"16,-2 1 2-16,0-1 2 16,-5-3 18-16,-6 2-6 0,-2 1-5 15,-4-2 6-15,-5 4-10 16,-2-5-5-16,0 2 2 16,-5-1-3-16,-5 1-12 15,-4-2 8-15,-2-1-8 16,-2-2 8-16,-4-1 2 15,-3 2 2-15,-5 0-2 0,-2-4 0 16,-4 3-4-16,-2 1-3 16,-8-1 0-16,0 1-3 15,-6 0-1-15,-2-2 6 16,-2 0-1-16,-5 1-3 16,4 1 5-16,-6-2 5 0,-3 4 1 15,-1 0-4-15,-3-1 1 16,-4 4-1-16,-2 0 3 15,2 4-4-15,-3 3 2 16,-2 2 0-16,-2 4 0 16,-1 2 2-16,2 3-1 0,-2 0 1 15,1 3 1-15,5 8-1 16,1 3 1-16,1 2 2 16,5 7-2-16,3 2 1 15,5 4-2-15,5 3 0 16,6 5-1-16,6 5 0 15,10-2-1-15,4 5 2 0,9 0-1 16,8 1 1-16,8 0-1 16,4 4 0-16,10 0 0 15,8 0 0-15,7 3 1 16,0-3-1-16,5-3 0 0,8 3-1 16,5-4 2-16,7 2-2 15,4 1 0-15,5-3-4 16,8-2 4-16,6 1 5 15,8-2-8-15,6-4 4 16,8-1-7-16,6-4-5 16,4 0-7-16,5-2-13 0,5-6 4 15,3 3 14-15,4-4 8 16,2 2 2-16,4-4 3 16,0-2 1-16,1 2 3 15,3-5 6-15,0-2 8 16,1-1 6-16,-1-3-8 0,9 1-5 15,-3-5-1-15,-2 2 1 16,-1-3 1-16,0 0 5 16,-7-4-1-16,-1 1-6 15,-1-4-5-15,-3 0-4 0,-3 0 2 16,-7-4-2-16,1-3 0 16,-8 0-1-16,-2-6 0 15,-7 3 0-15,-4-3 1 16,-4-2 0-16,-4-2 0 15,-6-3-2-15,-7-1 0 0,-6 0 2 16,-5-6 1-16,-6 0 2 16,-3-1 11-16,-5-3-4 15,-6-1 9-15,-1-2 6 16,-5-1 12-16,1-1-29 16,-5-3-5-16,1-3-2 0,-4 0 1 15,-1-1 0 1,-2-5 1-16,0 3-1 0,-4-1 0 15,-9 0-16-15,-6-3-2 16,-6-2-24-16,-9 1-38 16,-10-5-133-16</inkml:trace>
  <inkml:trace contextRef="#ctx0" brushRef="#br1" timeOffset="61751.94">12513 12603 607 0,'0'-10'31'0,"-5"-3"21"15,-2 4-27-15,5 0 0 0,-1 4 5 16,-1 2-16-16,4 1-6 15,0 2 0-15,0 0-8 16,9 12-5-16,3 3 6 16,10 6-1-16,0 0 1 15,3 2 0-15,2-1 1 0,-1-1-4 16,2-3 3-16,-3-6 0 16,-2-4 0-16,3-6 2 15,-7-2 1-15,3-11 5 16,-2-9 13-16,1-5-3 15,1-7-5-15,1-2-2 0,1-4-3 16,-3 1-2-16,2 0-2 16,2 1-1-16,-3 6-2 15,-1 3-4-15,1 4 2 16,0 7-2-16,-3 7-7 16,-2 5-30-16,-5 3-77 0,-9 1-123 15</inkml:trace>
  <inkml:trace contextRef="#ctx0" brushRef="#br1" timeOffset="76571.72">1771 16474 455 0,'0'0'40'16,"0"1"-34"-16,3-1 10 16,6 0 8-16,5 0-7 15,2 0-2-15,6 0 10 16,5 0 4-16,5 0-9 0,8 0 4 15,6 0 6-15,8 0-11 16,9-1-13-16,11-4-2 16,4-1-3-16,11-1 2 15,9 0-1-15,12-4 3 16,9 3 1-16,8-5 1 0,7 1-2 16,10 1 1-16,9 0 0 15,3-2-3-15,9 3 1 16,4-3-1-16,13 3 1 15,1-3-1-15,4 2 2 16,6-2 1-16,6 1 0 0,6-3-3 16,4 2 0-16,5-2-1 15,3 1-2-15,4 2 1 16,3-2-1-16,3-3 2 16,-1 2-3-16,3-2 2 15,5-1 0-15,1-1-2 0,2 0 4 16,0-1-1-16,4-2 2 15,1-2-4-15,-5 2 1 16,0-1-1-16,-5 0 0 16,-4-2 1-16,-7 2-1 15,-8-1 0-15,-8 2 1 16,-8-2-1-16,-8 1-2 0,-15 3 4 16,-14-1-2-16,-14 1 1 15,-17 2-2-15,-21 4 1 16,-21-2 1-16,-18 5-2 15,-24 0-8-15,-18 4-20 16,-20 4-31-16,-11 1-20 0,-28 2-44 16,-19 0-174-16</inkml:trace>
  <inkml:trace contextRef="#ctx0" brushRef="#br1" timeOffset="77171.95">4083 16767 354 0,'-1'-11'248'15,"-7"-2"-210"-15,1 6 4 16,0-2 33-16,-2 4-23 15,-4 3-29-15,-1 2-10 0,-6 4-10 16,2 12 4-16,-3 7-1 16,-1 7-2-16,3 8 2 15,0 4 1-15,9 3-4 16,2 2-3-16,8-4 1 0,0-4-2 16,17-6 0-16,4-5-3 15,12-11-4-15,6-6-9 16,7-7-16-16,5-4-55 15,3-8-31-15,0-9-65 16</inkml:trace>
  <inkml:trace contextRef="#ctx0" brushRef="#br1" timeOffset="77605.62">4306 16841 570 0,'-17'-8'35'0,"5"-5"-18"16,7 4 44-16,5-5 4 15,1 3-41-15,13 0-23 16,6 3 4-16,8 0 1 16,-1 6-1-16,1 2-2 0,-5 6-1 15,-3 10-1-15,-8 2-3 16,-6 5-4-16,-6 4-2 15,-3-4 1-15,-10-2 4 16,-3 1 4-16,0-6 4 16,5-5 2-16,3-3 11 0,5-4-1 15,3-2-5-15,9 0-10 16,7-2-1-16,9 0 0 16,6 3-1-16,-1 3 0 15,1 2-16-15,-7 4-9 16,-9 1-13-16,-8 4-1 15,-7-2 27-15,0 3 10 0,-14 1 3 16,-4-6 1-16,2 0 1 16,-2-8-2-16,7-3-1 15,3-2-8-15,8-12-51 16,0-13-79-16,5-9-214 0</inkml:trace>
  <inkml:trace contextRef="#ctx0" brushRef="#br1" timeOffset="77775.62">4642 16725 526 0,'19'-1'184'0,"1"1"-152"0,3 9-11 16,8 9 26-16,1 10-12 15,2 6-16-15,-3 7-9 16,-9 5-7-16,-10 6-1 16,-12 4-2-16,-20-3-18 15,-21-1-32-15,-19-4-47 16,-18-11-29-16,-12-10-132 0</inkml:trace>
  <inkml:trace contextRef="#ctx0" brushRef="#br1" timeOffset="79992.3">2271 16048 66 0,'-10'-5'392'0,"4"1"-355"15,0-1-22-15,5 5 31 16,1-1 2-16,0 1-23 16,0 0-10-16,0 0-1 15,0 0 7-15,3 0-3 16,4 0 5-16,3 1-1 0,5 4 0 15,4-1-4-15,4-1-5 16,3-1-2-16,11 0-2 16,1-2-3-16,6 0-1 15,7 0-4-15,3-4 1 16,5-1 0-16,1-3 3 16,2 0 2-16,3-1-3 0,-1 1 1 15,-1 0 2-15,0 1-4 16,-2-3 0-16,0 2-1 15,0 1 2-15,-1-5 0 0,1 6 0 16,0-3 0-16,0 2-2 16,-2-1 1-16,1 4 0 15,-4-2-2-15,-2 2 0 16,0-1 0-16,-1 2-1 16,-2-1 1-16,-2 2-2 15,-5-3 2-15,0-1 0 0,-5 3-1 16,-1-3-1-16,-6 1 1 15,-5 4 0-15,-5-3 2 16,-6 0-3-16,-3 2 3 16,-6 1-1-16,-5 1-3 15,-1-2 4-15,-1 2 0 16,0 0-9-16,0 0-34 0,-5 0-135 16,-2-5-332-16</inkml:trace>
  <inkml:trace contextRef="#ctx0" brushRef="#br1" timeOffset="89316.26">6057 15031 254 0,'0'-9'44'0,"-2"2"1"16,-2-2 2-16,3-2-10 15,-5 0 0-15,0 1-10 0,-1-1 2 16,0-4-2-16,-4 4-9 15,-1-4 0-15,0 1-5 16,-7 1-5-16,-1 1-3 16,1-2-3-16,-6 1 4 15,-1 2-1-15,1-1 1 16,-4 1 1-16,-3 3-2 0,0-2 0 16,-6 1-2-16,-1 4 0 15,-3 2-1-15,-1-1-1 16,1 4 1-16,-4 0-1 15,0 0 2-15,4 3-1 16,1 1-1-16,0 3 0 0,-1 0 2 16,1 3-3-16,0-2 7 15,-2 3-6-15,-2 1 1 16,0 1 0-16,4 3 2 16,-3 2-1-16,5 2 1 0,-2 1-1 15,3 4 1 1,2 0 1-16,0 3 0 0,4 5-1 15,3-1 0-15,2 1-2 16,1 1 2-16,4 0-1 16,2 0 0-16,4 0 6 15,5-2-3-15,4 0 1 0,2 0 3 16,5-1 0 0,0 1-1-16,8 0-5 0,4 4 6 15,5-3-5-15,1 3 1 16,2 0-5-16,3-2 1 15,4-2 0-15,2 2-1 0,0-4 0 16,5-1 0-16,0-3 0 16,0-1 0-16,-2 0 0 15,4-5 2-15,-4-1-4 16,3-2 2-16,-3-3-2 16,2 0 1-16,2-3 0 15,2 1 2-15,1-3-2 0,1 2 0 16,1-2 2-16,0-2-1 15,-1 0-1-15,-1-1 0 16,-1-5-1-16,-4 2-5 16,0-3 6-16,-2 0-1 0,-1 0 2 15,-1-8 0-15,1 0 1 16,1 2 0-16,1-5 1 16,1 0 0-16,-1 2 1 15,-3-3-2-15,2 3 0 16,-3-2-2-16,0 0 1 15,-5 1 0-15,2 1 1 0,-4-2-1 16,-2 2-2-16,-5-3 3 16,4 1-1-16,-5-1 0 15,0-3 1-15,0 3-2 16,1-1 3-16,-3-3-2 16,2 2 0-16,1 0 1 0,-3 1 0 15,2-1-1-15,-4 2 0 16,0-3-1-16,0 1 4 15,-5 0-4-15,2 0 5 16,-2-1 0-16,-1-1 0 16,-1-2 0-16,2 2 0 0,-2-2-3 15,3-1 4-15,-1-1-5 16,-3 2 2-16,3 2-1 16,-2 0 2-16,-1 0-4 15,2 0 4-15,-2 0-5 16,0 0 4-16,0 0-3 15,-1 0 1-15,-1 0 0 0,0-1 1 16,0 2-1-16,0-2 1 16,-1 1-1-16,-6-1 1 15,-3-3 1-15,0-1-2 16,-1-3 2-16,-4-1-1 16,3-3 0-16,-5-2-1 0,4-4 0 15,-4-2-2-15,0 0 4 16,2 3-5-16,1-2 2 15,-3 5 0-15,0 7 0 16,-7-2-25-16,-10-2-62 16,-8-5-308-16</inkml:trace>
  <inkml:trace contextRef="#ctx0" brushRef="#br1" timeOffset="95157.12">10502 14633 245 0,'0'-7'334'0,"0"1"-290"16,0 2 13-16,0 2-8 16,0 2-14-16,2 0-23 0,5 0-8 15,1 9 6-15,1 1 3 16,3 7-1-16,3-3-2 16,-1 5-8-16,4 2 1 15,4-3-3-15,-5-1 1 0,2-1 0 16,0-6-1-16,-1-1 2 15,-1-6-1-15,-3-3 0 16,-4 0 1-16,2-1 9 16,-4-10 8-16,3-7 0 15,2-1 0-15,-1-4-7 16,5-4-5-16,0-1 2 0,3-3-5 16,2 1 0-16,2 1 2 15,2 1-5-15,1 1 1 16,3 0-2-16,-1 2 3 15,0 4-3-15,-2-1 3 16,0 5-3-16,-6 0 0 16,-3 4 0-16,-1 0 0 0,-5 2 0 15,-3 4 2-15,-2 0-2 16,-1 0 0-16,-3 3 0 16,-1-1 1-16,0 3-3 15,1 2-12-15,2 0-19 0,4 0-42 16,3-2-110-16,-2-3-316 15</inkml:trace>
  <inkml:trace contextRef="#ctx0" brushRef="#br1" timeOffset="100430.2">8159 16431 640 0,'0'-1'89'0,"0"1"-38"15,-10 1-5-15,-3 15-40 16,-3 7 4-16,-4 8 4 15,-2 8-7-15,1 5-1 0,-2 3-1 16,4-3-2-16,5-4-3 16,-1-8 0-16,8-5 0 15,4-13-1-15,3-7-17 16,0-7-6-16,5-9-12 16,10-12-2-16,1-8-23 0,2-12 22 15,-1-3 19-15,2-6 19 16,-4 1 3-16,-3 3 14 15,-2 5 16-15,0 10 30 16,-3 7-3-16,0 11-27 16,0 6 1-16,8 7-19 0,2 4-6 15,8 12-3-15,4 11-1 16,5 8 0-16,0 6-3 16,2 5 1-16,-4 6-1 15,-3 2-2-15,0-4-5 16,-9-2-21-16,-2-7-13 0,-7-5-3 15,-6-13-63-15,-5-11-18 16,-2-10-122-16</inkml:trace>
  <inkml:trace contextRef="#ctx0" brushRef="#br1" timeOffset="100580.95">8105 16679 476 0,'-19'-10'179'16,"8"-3"-141"-16,9 1 17 15,4-1-17-15,23 2-34 16,14-2-5-16,12 3-10 16,13-3-19-16,4-2-64 0,0 0-95 15</inkml:trace>
  <inkml:trace contextRef="#ctx0" brushRef="#br1" timeOffset="101127.9">8682 16592 644 0,'-9'0'40'0,"9"0"19"16,5 0-7-16,17 0-35 15,16 0-6-15,6 0 14 16,14-2-5-16,6-4-8 16,9 1-5-16,-2-2-2 15,2-2 1-15,3 0-8 16,-6 0 1-16,-2 1 2 0,-9 0-2 15,-6-2-3-15,-12 1-20 16,-12-2-18-16,-13 0-75 16,-12-2 7-16,-4 0 7 15,-13-4-46-15,-8-1 68 16,-3 1 87-16,1 1 96 0,3 3 31 16,7 6-37-16,6 2-5 15,7 3-24-15,4 2-33 16,18 5-25-16,3 10 0 15,7 4 4-15,4 8-13 16,-4 5 4-16,-6 4-2 0,-13 3 0 16,-13 4-2-16,-18-1 4 15,-18-2-14-15,-10-4-25 16,-8-8-6-16,-2-8 4 16,7-12-21-16,3-8-45 15,12-8-189-15</inkml:trace>
  <inkml:trace contextRef="#ctx0" brushRef="#br1" timeOffset="101592.28">10109 16320 298 0,'0'-7'294'15,"0"2"-259"-15,0 3 44 0,-4 2-1 16,1 14-49-16,-2 11-22 16,-2 8 17-16,0 6-7 15,-1 4-11-15,-1 3-3 16,1-3-1-16,-2-8-2 16,3-8 1-16,2-7 0 0,-2-13 1 15,5-7 1-15,-1-14 9 16,3-15 3-16,0-9-11 15,0-7-3-15,10-9 1 16,0-3-2-16,9 0 1 16,1 7 0-16,-1 6-1 15,1 9 0-15,-1 10 2 16,0 15 1-16,-1 10-2 0,-2 3 0 16,0 20-2-16,2 9 0 15,2 6 2-15,-3 6-2 16,3 5 1-16,2-1 0 15,-1-3-1-15,-1-1 1 0,2-5-1 16,-3-5-12-16,-2-6-16 16,-5-4-15-16,-4-10-50 15,-8-8-62-15,-6-6-195 16</inkml:trace>
  <inkml:trace contextRef="#ctx0" brushRef="#br1" timeOffset="101735.31">10070 16506 641 0,'-9'-12'42'16,"9"-1"-20"-16,14 2 25 16,23 3-43-16,16-2-4 15,11 0-2-15,9 5-31 0,0-5-39 16,-1 3-62-16,-5-5-242 16</inkml:trace>
  <inkml:trace contextRef="#ctx0" brushRef="#br1" timeOffset="101982.26">10725 16237 619 0,'-19'-11'47'0,"-8"4"-23"16,3 7 40-16,-1 0-20 15,6 15-19-15,6 6-16 16,6 7-7-16,7 2-10 0,10 4 12 16,12 2-5-16,7-2 2 15,5-2-2-15,-2 0-13 16,-3-6-23-16,-7-2 12 15,-12-4 17-15,-10-4 7 16,-14 0-1-16,-18-4 2 0,-7-1 1 16,-3-2 1-1,2 0-3-15,5-4-17 0,13-3-53 16,9-2-38-16,13 0-140 16</inkml:trace>
  <inkml:trace contextRef="#ctx0" brushRef="#br1" timeOffset="102453.88">11003 16401 528 0,'5'-2'130'0,"-4"0"-102"16,1 2 25-16,-2 4-24 15,0 7-2-15,0 7-7 16,0 3-13-16,0 3-4 0,0-4-2 16,-2 0-1-1,-2-6-1-15,4-5 1 0,-2-7-2 16,-1-2 4-16,3-15 11 16,-2-8 0-16,2-5-9 15,0-8 4-15,0-8 2 16,3-3-3-16,9-3-3 0,0-2-1 15,5 8-1-15,-3 5 0 16,-1 10 3-16,2 12 4 16,-4 11-4-16,2 6-3 15,-1 13-3-15,3 15 0 16,1 8 1-16,2 8 1 0,1 5-1 16,-2 4 0-16,-2-2 1 15,0-1-2-15,-4-5 0 16,0-4-4-16,-4-7-9 15,-3-7-3-15,-3-7-8 16,-1-8-6-16,0-3-56 16,-12-9-19-16,-10 0-4 0,-5-16-141 15</inkml:trace>
  <inkml:trace contextRef="#ctx0" brushRef="#br1" timeOffset="102568.7">11000 16406 570 0,'-9'-18'90'0,"9"4"-32"16,5 2 4-16,24 5-44 15,15 3-16-15,11 4-2 16,14-2-18-16,4-2-112 16,2-4-434-16</inkml:trace>
  <inkml:trace contextRef="#ctx0" brushRef="#br1" timeOffset="105496.28">11727 16483 557 0,'-5'0'137'0,"5"0"-83"15,0 0-7-15,12 0-25 0,10 0-5 16,10 0-1-16,4 0-8 15,7 0-2-15,2 0-3 16,1-4-2-16,-2 2 0 16,-1-1-1-16,-3-1 1 15,-9 1-8-15,-5-1-27 0,-10 3-20 16,-5 1-48-16,-11 0-16 16,-4 0-110-16</inkml:trace>
  <inkml:trace contextRef="#ctx0" brushRef="#br1" timeOffset="105671.27">11778 16552 544 0,'-8'4'60'15,"8"-3"-48"-15,17 1 7 16,13-2 4-16,11 0-1 16,8 0-8-16,9 0-8 0,4-8-4 15,-4-1-1-15,-7-2-15 16,-2-1-55-16,-13-5-59 15,-5-1-75-15,-16 3 5 16</inkml:trace>
  <inkml:trace contextRef="#ctx0" brushRef="#br1" timeOffset="105845.08">12255 16375 462 0,'-10'-10'122'0,"-2"1"-24"16,9 5-5-16,3 4-47 16,7 0-23-16,13 11-18 15,5 9 4-15,6 5 2 16,-1 5-3-16,-3 4-3 0,-8 4-4 15,-12-3 0-15,-7 3-2 16,-19-2-9-16,-13-1-16 16,-11-1 9-16,-6-5-39 15,-1-8-69-15,4-7-113 16</inkml:trace>
  <inkml:trace contextRef="#ctx0" brushRef="#br1" timeOffset="111473.79">13769 16331 159 0,'0'-14'548'0,"-2"3"-494"16,-3 2-8-16,5 6 1 0,-2 3-4 16,-3 3-25-16,-2 15-16 15,-6 9 0-15,-5 6 3 16,-3 12-1-16,-7 5-3 15,0 4 1-15,1 1-2 0,1-7-4 16,7-1-19-16,3-15-11 16,7-11-3-16,9-10-11 15,0-11-65-15,12-14-16 16,5-15-105-16</inkml:trace>
  <inkml:trace contextRef="#ctx0" brushRef="#br1" timeOffset="111685.15">13736 16320 425 0,'14'-25'209'0,"-4"5"-131"16,-1 8-12-16,2 11-29 16,7 1-14-16,2 16-14 0,5 8-3 15,-1 11 2-15,7 6-2 16,-2 5-4-16,-2-1-1 16,-2 3 0-16,2-2-1 15,-7-5 0-15,-2-1 0 16,-5-7-4-16,-6-4-15 0,-7-4-17 15,0-9-56-15,-12-4-59 16,-10-10-135-16</inkml:trace>
  <inkml:trace contextRef="#ctx0" brushRef="#br1" timeOffset="111834.95">13592 16609 124 0,'-15'-10'614'16,"11"-5"-574"-16,4 3-26 15,22-1 2-15,17 1-12 16,16 3-2-16,9 0-1 0,8-1-9 16,5 1-63-1,-7-2-110-15</inkml:trace>
  <inkml:trace contextRef="#ctx0" brushRef="#br1" timeOffset="113689.37">14317 16477 536 0,'-6'2'40'0,"-5"-2"-1"16,9 0 26-16,2 0-26 16,2 2-18-16,15-2-2 15,4 0 17-15,10 0-6 16,8 0-17-16,10 0-4 0,4 0 2 15,8-2-7-15,4 0-3 16,2 0 1-16,-1-1-1 16,-4 0 0-16,-1-1 0 15,-12 1-1-15,-5-1 0 16,-8 0 0-16,-9-1 0 0,-8 1-1 16,-8-1 2-16,0 3-1 15,-10-2 0-15,1 3-1 16,-2-2-3-16,0 0-1 15,0 3-13-15,0-2-28 16,0 1-55-16,-2-4-62 0,1-4-294 16</inkml:trace>
  <inkml:trace contextRef="#ctx0" brushRef="#br1" timeOffset="113903.9">15105 16300 613 0,'4'-3'109'16,"3"3"-81"-16,5 0-4 15,5 15-5-15,3 6-1 16,6 4-1-16,-3 7-8 16,-4 5-4-16,-11 5-3 15,-8 1-2-15,-14-3-2 0,-19 0-13 16,-11-5 0-16,-10-8-5 16,-6-7 16-16,5-9 5 15,7-8-30-15,7-3-48 16,10-11-28-16,16-9-122 15</inkml:trace>
  <inkml:trace contextRef="#ctx0" brushRef="#br1" timeOffset="114295.78">15694 16280 669 0,'2'-15'75'0,"-2"5"-34"15,0 6 1-15,0 4-3 16,0 9-20-16,0 9-20 16,0 6 2-16,-4 11 2 15,1 2 0-15,-3 6-3 16,-3 2 0-16,4-5 0 16,-4 2 0-16,1-11-10 0,3-5-10 15,0-10-9-15,1-9-13 16,3-7-36-16,-1-4-10 15,0-17-25-15,0-8-164 16</inkml:trace>
  <inkml:trace contextRef="#ctx0" brushRef="#br1" timeOffset="114495.3">15658 16333 191 0,'9'-46'203'0,"3"3"-92"16,0 11-13-16,2 7-14 16,1 13-14-16,4 9-31 15,4 3-19-15,4 16-17 16,4 11 5-16,1 8 1 15,0 7-3-15,-1 3-3 0,-6 5-3 16,-4 0-1-16,-6 0 1 16,-5-4 1-16,-6-2-6 15,-2-6-9-15,-2-8 3 16,0-5-25-16,-11-10-37 0,-3-10-32 16,-4-5-83-16</inkml:trace>
  <inkml:trace contextRef="#ctx0" brushRef="#br1" timeOffset="114637.7">15651 16495 533 0,'-11'-16'158'0,"8"0"-132"15,4 0 18-15,23 6-18 16,15 0-26-16,14 0-1 16,8 3-21-16,7 2-43 15,-2 1-62-15,-3-3-245 16</inkml:trace>
  <inkml:trace contextRef="#ctx0" brushRef="#br1" timeOffset="114894.71">16366 16324 633 0,'0'-11'69'0,"-6"0"-44"16,-8 6 38-16,-4 5-40 15,-5 0-15-15,-2 9-6 16,-2 9 0-16,3 5-6 16,7 2 11-16,7 0-4 0,5 5 0 15,5-3-2-15,8-2 0 16,11 2-1-16,6-4-4 16,4-5-15-16,3-6-38 15,0-2-37-15,4-9-56 16,-2-1-253-16</inkml:trace>
  <inkml:trace contextRef="#ctx0" brushRef="#br1" timeOffset="115068.69">16541 16504 325 0,'4'-2'340'15,"-4"-6"-270"-15,0 6 4 16,0 2-18-16,0 0-21 0,0 7-18 16,0 7-10-16,0 6 3 15,0 4 1-15,0 5-6 16,0 7-6-16,0 3 4 15,0 6-8-15,0-2-28 16,-7 1-55-16,-5-4-101 0,-5-8-297 16</inkml:trace>
  <inkml:trace contextRef="#ctx0" brushRef="#br1" timeOffset="115748.56">13940 17117 541 0,'-7'-13'57'16,"-3"0"1"-16,1 4 20 0,-3 4-20 15,-4 5-36-15,-3 0-18 16,-3 11 1-16,-4 5 7 15,3 9-10-15,1 5 14 16,6 4-2-16,8 5-6 16,6 2-6-16,2 3-2 15,19 0-1-15,10-3-1 0,8-11-7 16,10-3-24-16,6-13-21 16,-2-8-92-16,-2-6-84 15</inkml:trace>
  <inkml:trace contextRef="#ctx0" brushRef="#br1" timeOffset="115921.49">14176 17354 344 0,'-5'-6'364'0,"0"2"-305"15,5 4-4-15,0 2-37 16,5 14-3-16,6 6 3 0,2 6 0 16,0 8-11-16,2 6-5 15,-4-2-2-15,0 3 1 16,-2-5-20-16,0-7-30 15,0-11-93-15,3-12-85 16</inkml:trace>
  <inkml:trace contextRef="#ctx0" brushRef="#br1" timeOffset="116511.34">14573 17414 616 0,'-12'-2'55'0,"3"-1"4"16,6-1 11-16,3 3-42 16,15-1-20-16,11 0-8 15,13-2 24-15,10 2-3 16,8-1-13-16,8-1-5 15,3 3 1-15,0-3-5 0,-3 2 3 16,-8 1-3-16,-4-3-1 16,-14-1-15-16,-10 1-17 15,-9-1-14-15,-12-2-34 16,-8-3 10-16,-1 0 38 0,-14-2 5 16,-3-5 24-16,-2 3 9 15,3 0 26-15,4 1 27 16,4 4 13-16,7 6-18 15,2 1-21-15,12 2-25 16,9 4-4-16,2 9 0 16,8 7 1-16,-3 7-3 0,-5 3 1 15,-3 6 0-15,-16 1-5 16,-4 5-17-16,-19-7-40 16,-9-5-31-16,-8-8-4 15,0-9-98-15,4-13-134 16</inkml:trace>
  <inkml:trace contextRef="#ctx0" brushRef="#br1" timeOffset="117145.06">16478 16215 509 0,'0'-9'44'0,"-1"1"-1"16,-6 4 19-16,-4 0-11 0,-5 4-36 15,-6 0-9-15,-2 12 4 16,-4 5 9-16,-2 6 4 16,3 4 1-16,2-1-12 15,6 5 2-15,9-1-5 0,8 1-5 16,2-1-1-16,17 2-2 16,9 0 0-16,8-1-16 15,6-6-50-15,1-8-113 16,0-8-386-16</inkml:trace>
  <inkml:trace contextRef="#ctx0" brushRef="#br1" timeOffset="118114.65">15760 17165 438 0,'0'-10'130'15,"-3"2"-95"-15,-14 1 11 16,-3 5 9-16,-8 2-21 0,-4 0-24 15,0 7 7-15,0 6 6 16,3 1-6-16,4 1-6 16,10 6-2-16,8 0-4 15,7 2-2-15,7 2-2 16,16 2-1-16,9-1 4 0,6 5-3 16,2-1-1-16,-2-4 1 15,-6-1-5-15,-5-3-3 16,-11-2-2-16,-11-6 2 15,-5-1 4-15,-12-5 3 16,-10 1 2-16,-9-5 0 0,1 0 0 16,-4-4-1-16,5 0-2 15,6 0 2-15,8-6-15 16,10 2-35-16,5-3-71 16,19-3-71-16</inkml:trace>
  <inkml:trace contextRef="#ctx0" brushRef="#br1" timeOffset="118542.25">15998 17380 585 0,'2'7'170'0,"-2"0"-154"16,1 4-18-16,1 4 13 16,0 7-2-16,-2-2-6 15,0 4-2-15,0-7 1 16,0-4-1-16,0-3 1 15,0-6 2-15,-5-4 5 0,1 0 17 16,0-16 5-16,2-7-8 16,0-7-13-16,2-7-2 15,0-1 0-15,8-7-4 16,6 6 1-16,3 1-2 16,0 6-2-16,1 5 1 15,0 8-1-15,-3 8 2 0,0 6-3 16,-2 5 2-16,-2 0-3 15,3 12-1-15,-1 11 1 16,1 6 1-16,2 4 1 16,2 8-2-16,-2-1 1 0,-2 2 0 15,3-2-1-15,-8-4 1 16,-1-1-5 0,-5-6-6-16,-1-1 3 0,-2-10-13 15,0-2-12-15,-4-3-5 16,-4-7-48-16,0-6-36 15,-4-6-38-15,-3-11-289 0</inkml:trace>
  <inkml:trace contextRef="#ctx0" brushRef="#br1" timeOffset="118692.87">15958 17420 657 0,'-9'-3'53'15,"9"0"-27"-15,3 3 28 16,23 0-38-16,9-2-11 15,13 2-2-15,13 0-3 16,7 0-13-16,1-4-95 16,5-12-155-16</inkml:trace>
  <inkml:trace contextRef="#ctx0" brushRef="#br1" timeOffset="124280.37">17150 15998 671 0,'-14'0'44'15,"6"0"-3"-15,8 0 3 16,15 0-28-16,12 0-7 16,11 0 0-16,8 2-3 0,8 3 1 15,5 1-2-15,-3 2-5 16,-3 3 3-16,-9 3-2 15,-6 4-1-15,-13 1 2 16,-10 6-2-16,-6 3 0 16,-9 10 0-16,0 5 4 0,-12 5 0 15,0 6 0-15,-4 7 1 16,1 3-3-16,3 0 2 16,4 7-1-16,1 3 1 15,4 4 0-15,3 0-3 16,0 5 1-16,2 0 0 0,6-2-2 15,0-1 2 1,1-2-2-16,0 0 1 0,-4-7-1 16,-1 2 0-16,-4-6 1 15,0-2-1-15,-11-7 0 16,-3-8 1-16,-4-7-2 0,-4-11 3 16,-1-8-3-16,-4-14-3 15,2-10-10-15,1-16-19 16,5-27-46-16,9-23-137 15</inkml:trace>
  <inkml:trace contextRef="#ctx0" brushRef="#br1" timeOffset="124956.78">18974 15547 670 0,'0'-11'85'15,"0"6"-27"-15,-1 5-9 16,-3 3-15-16,1 15-18 16,-2 11-9-16,-1 4 2 15,0 10-1-15,-1 9-5 0,0 0-1 16,-3 3-2-16,-2-2 2 16,2-4-5-16,-2-8-12 15,0-13-12-15,4-14-1 16,4-14 8-16,4-8 5 15,0-24-3-15,2-13-17 16,8-12 14-16,7-8 12 0,0-2 7 16,5 1 2-16,-2 5 1 15,3 10-1-15,-1 9 17 16,0 16 19-16,-3 10-11 16,3 14-12-16,5 4-3 15,1 21-1-15,5 7-1 0,1 7-5 16,-2 10-1-1,2 5-3-15,-5 5 3 0,-2 0-11 16,-9 1-19-16,-4-4-12 16,-10-4-55-16,-4-12-41 15,-4-13-131-15</inkml:trace>
  <inkml:trace contextRef="#ctx0" brushRef="#br1" timeOffset="125096.5">18947 15829 630 0,'0'-13'8'16,"24"1"-23"-16,17-1 7 16,16 1-9-16,13 1-36 15,6 2-40-15,5-1-62 16</inkml:trace>
  <inkml:trace contextRef="#ctx0" brushRef="#br1" timeOffset="125683.11">19738 15777 604 0,'-12'-2'50'15,"7"-1"1"-15,5 3 9 16,10-3-36-16,19 2-16 15,10-1 5-15,13-2-5 16,9-3 1-16,7 2-4 16,6-1-2-16,-2-1-3 0,1 1 1 15,-5-2-1-15,-7-1 0 16,-8 4-6-16,-14-5-14 16,-7-2-43-16,-15 0-39 15,-10-6 21-15,-7-2 17 16,-9-1 26-16,-11-2 43 0,-4 0 47 15,2 5 21-15,4 2 6 16,5 7 7-16,5 5-25 16,8 4-43-16,8 8-7 15,11 8-4-15,12 5 4 16,3 8-5-16,2 1-3 16,-6 4-1-16,-10 4-1 0,-14-1-2 15,-10 2-11-15,-25-2-10 16,-10-3 5-16,-8-8-31 15,-1-9-3-15,1-6-4 16,9-11-33-16,10-2-119 16</inkml:trace>
  <inkml:trace contextRef="#ctx0" brushRef="#br1" timeOffset="126195.77">21080 15600 416 0,'8'-14'62'0,"-1"-4"-5"15,-5 4 20-15,-2-1 4 16,0 3-23-16,-14 5-24 0,-9 3-20 16,-6 4-4-16,-4 4-3 15,-1 10-2-15,2 7-3 16,5 5 0-16,10 4-2 16,12 0-3-16,5 1 3 15,10-3 0-15,13-5 6 16,7-7-11-16,6-9-3 0,4-7-8 15,-2-2 2-15,-4-11-9 16,-4-9 11-16,-5-3 10 16,-11 0 3-16,-2 0 15 15,-9 3 21-15,-3 7-14 16,0 2 10-16,0 8-9 0,0 5-11 16,-2 0-9-16,4 10-6 15,-2 8 1-15,12 6 1 16,3 4-1-16,6 2-12 15,4 0-17-15,2-3-17 16,1-4-48-16,-1-6 1 0,-2-12-40 16,-3-5-155-16</inkml:trace>
  <inkml:trace contextRef="#ctx0" brushRef="#br1" timeOffset="126403.93">21469 15543 483 0,'0'-34'75'0,"0"4"-10"16,0 6 46-16,0 12-34 15,0 7-43-15,0 5-6 16,1 9-24-16,9 10-4 16,-3 10 3-16,3 7 1 0,-1 3-2 15,-1 3-1-15,-1 1-1 16,-2-4-1-16,0-2-13 16,-1-7-12-16,-2-5 2 15,-1-6-46-15,-1-8-52 16,0-9-29-16,-5-2-163 15</inkml:trace>
  <inkml:trace contextRef="#ctx0" brushRef="#br1" timeOffset="126788.55">21565 15497 587 0,'-10'-15'68'16,"0"-2"-24"-16,6 1 44 15,4-2-42-15,4 3-13 16,11-1-22-16,11 5-7 16,4 5-1-16,2 6-1 15,1 0-3-15,-8 14 0 0,-9 11-2 16,-10 7-4-16,-8 5-14 16,-20 3 5-16,-7-1-2 15,-3-4 11-15,2-6 7 16,3-9 1-16,10-4 4 15,10-5 6-15,7-6-7 0,17 0-8 16,11-2 9-16,15 7-2 16,4 0-2-16,-1 3-1 15,0 1 0-15,-12 6 1 16,-13 1-2-16,-13 2-8 16,-8-2 8-16,-24 3-10 0,-13-5 1 15,-7-1-7-15,-7-4-4 16,0-6-17-16,4-8-57 15,11-5-134-15</inkml:trace>
  <inkml:trace contextRef="#ctx0" brushRef="#br1" timeOffset="140974.77">20257 16255 364 0,'5'-21'167'0,"0"2"-100"15,-3 2 20-15,2 3-21 0,-3 6-8 16,2 4-21-16,-3 4-11 16,2 0-13-16,-1 15-12 15,1 10 4-15,0 5 1 16,0 6-2-16,-1 5-2 15,1 2 1-15,2-3-4 16,-1 0 2-16,1-5-2 0,1-5-8 16,1-3-18-16,1-7-15 15,0-9-30-15,0-9-43 16,6-2-93-16</inkml:trace>
  <inkml:trace contextRef="#ctx0" brushRef="#br1" timeOffset="141175.72">20431 16178 613 0,'-4'-16'65'16,"0"9"0"-16,4 7-10 15,0 0-26-15,0 12-26 0,6 11-1 16,3 9 0-16,2 4 3 16,-1 3-3-16,0 2-2 15,0 2 0-15,-4-4-5 16,-3-3-23-16,-3-2-21 15,0-4-44-15,-5-8-14 0,-9-8-142 16</inkml:trace>
  <inkml:trace contextRef="#ctx0" brushRef="#br1" timeOffset="141458.34">20088 16507 573 0,'-2'0'49'16,"5"-1"-22"-16,19 1-11 15,14 0 4-15,8 0 2 16,7 0-12-16,7 1-6 16,3 2-2-16,-5-3-1 15,-4 0-2-15,-2 0-32 0,-10-4-78 16,-8-3-16-16,-9-2 54 16,-7 0 63-16,-7 2 43 15,-4 2 48-15,-2 1 8 16,-3 4-12-16,0 0-22 15,0 5-19-15,-3 9-2 0,-2 8-15 16,-5 9-15-16,-3 2-4 16,-8 4-44-16,-3-2-132 15,-3-3-346-15</inkml:trace>
  <inkml:trace contextRef="#ctx0" brushRef="#br1" timeOffset="141986.6">19069 16938 331 0,'4'-20'237'16,"-4"-3"-182"-16,0 3 17 0,-7 2-14 15,-5 2-29-15,-5 4-14 16,-2 7-3-16,-8 5-1 16,-3 0-5-16,-3 19-3 15,-3 8-2-15,4 7 7 16,2 9 4-16,8 3 3 0,5 1-4 15,12-3-4-15,5-5-1 16,7-1-4-16,13-12-2 16,11-4-3-16,1-6 3 15,2-1-7-15,3-7-26 16,2-2-51-16,-5-5-60 16,-7-1-125-16</inkml:trace>
  <inkml:trace contextRef="#ctx0" brushRef="#br1" timeOffset="142413.7">18883 17308 469 0,'-19'0'86'16,"0"0"-23"-16,5-11 12 15,1-7-14-15,5-3-21 16,6-8-20-16,2-10 4 0,0-8-6 16,14-5-3-16,6-6-3 15,5-3 6-15,4 4-14 16,0 3 0-16,0 13-2 15,-3 11 0-15,-1 12 1 16,-5 13-1-16,-4 5-3 0,0 10 1 16,6 15 0-16,-4 11-1 15,2 7 5-15,-1 7-3 16,4 5-1-16,-3-1-2 16,1-4 4-16,-4-2-5 15,1-4-4-15,-2-6-25 0,-5-6-13 16,-2-7-17-16,-9-5-85 15,0-9-77-15</inkml:trace>
  <inkml:trace contextRef="#ctx0" brushRef="#br1" timeOffset="142564.7">18851 17159 660 0,'-11'-12'42'0,"11"-1"1"16,14 2 4-16,23 1-37 15,11-1-9-15,14 0-2 0,13 2-1 16,-2-1-55-16,-2 1-106 16</inkml:trace>
  <inkml:trace contextRef="#ctx0" brushRef="#br1" timeOffset="143077.25">19546 17145 585 0,'0'0'65'15,"0"0"-11"-15,0 0 2 0,16 0-31 16,5 0 4-16,6 0-4 16,11 0-6-16,7-5-7 15,3 1-7-15,6-2-1 16,2-1-3-16,2-1-2 16,-3-2 1-16,-3-2-6 0,-6-1-15 15,-9 1-25-15,-10-4-34 16,-11-1 10-16,-8-5 31 15,-8-1 22-15,-3-2 16 16,-11 1 11-16,-3 3 29 16,2 5 21-16,2 3-3 15,6 7-20-15,5 6-7 0,2 1-21 16,10 15-12-16,12 7 4 16,3 8 4-16,4 4-1 15,-3 3 0-15,-7 1-4 16,-11-3-2-16,-8-2-1 15,-15-2-7-15,-14-7-12 0,-5-2 1 16,-2-5-29-16,-1-6-9 16,8-6-3-16,9-6-72 15</inkml:trace>
  <inkml:trace contextRef="#ctx0" brushRef="#br1" timeOffset="143476.6">20799 16979 297 0,'21'-31'97'16,"-4"1"4"-16,-12 0 0 15,-5 7-4-15,-3 1-40 16,-14 6-11-16,-4 6-15 16,-4 10-13-16,-4 0-5 0,0 14-5 15,1 12-8-15,2 7 2 16,6 8-1-16,8 3 0 15,10 3 0-15,2-1 0 16,19-5-2-16,9-5-2 16,10-6 0-16,8-10-13 0,6-4-23 15,1-7-31-15,0-9-52 16,-1 0-138-16</inkml:trace>
  <inkml:trace contextRef="#ctx0" brushRef="#br1" timeOffset="143761.07">21034 17123 616 0,'-9'-8'97'15,"4"-3"-60"-15,5 2 31 16,5 7-44-16,11 2-15 0,6 0-5 16,2 11-1-16,-5 5-3 15,-1 5 0-15,-9 6-2 16,-8-2-2-16,-1 2 1 15,-15 1 7-15,-4-4-3 16,0-4 3-16,1-3-4 16,6-7 1-16,6-4 20 0,6-4-2 15,2-2-4-15,19-2-5 16,13-9-8-16,12-3 0 16,9-4-14-16,10-2-45 15,0-2-89-15,-4-9-241 0</inkml:trace>
  <inkml:trace contextRef="#ctx0" brushRef="#br1" timeOffset="144153.47">21484 16865 589 0,'-4'-13'71'16,"4"2"-5"-16,0 6 12 15,0 2-37-15,0 3-16 16,4 2-17-16,2 12-6 16,1 5 1-16,5 8 3 15,-2 7-1-15,1 4-3 0,-3 0 0 16,0 0-2-16,-1-4 1 16,-2-3-6-16,-1-10-22 15,-1-5-15-15,1-3-43 16,-4-12-34-16,0-1-60 15</inkml:trace>
  <inkml:trace contextRef="#ctx0" brushRef="#br1" timeOffset="144544.87">21519 16888 594 0,'-7'-23'51'16,"4"-1"16"-16,3 3 24 15,0-2-38-15,14 1-27 16,1 6-20-16,11 4-1 16,1 5-1-16,5 7-4 15,-3 1 0-15,-2 17 1 0,-9 9-4 16,-7 5 1-16,-10 6-8 16,-1-1-11-16,-13-1 6 15,-6-4 13-15,1-7 0 16,2-7 3-16,6-7 2 15,5-6 1-15,7-5-7 16,22 0 13-16,4 0-6 0,12 3-3 16,3 4 0-16,2 4-1 15,-5 6-2-15,-11 0 2 16,-15 5-2-16,-14-1-20 16,-11 1 13-16,-27-1-2 0,-14-5 5 15,-5 0 1-15,-10-4 1 16,-3-3 0-16,7-3-31 15,12-6-68-15,7 0-94 16</inkml:trace>
  <inkml:trace contextRef="#ctx0" brushRef="#br1" timeOffset="145043.79">19262 17735 448 0,'0'-11'81'15,"-1"6"1"-15,-13 2 3 0,-6 3-39 16,1 1-25-16,-6 12-13 16,-4 6 28-16,4 8-8 15,1 3-8-15,7 6-5 16,8 2-4-16,7-3-5 0,2 3-7 16,18-8 1-16,12-2-5 15,10-8 3-15,10-8-19 16,6-8-27-16,5-4-35 15,-2 0-35-15,-7-10-95 16</inkml:trace>
  <inkml:trace contextRef="#ctx0" brushRef="#br1" timeOffset="145314.41">19500 17943 535 0,'-17'-12'88'15,"0"0"-35"-15,12-1 23 16,5 5-25-16,0 2-27 0,17 4-24 15,4 2 2-15,1 3 0 16,5 14 1-16,-6 3-5 16,-8 5 1-16,-6 5 2 15,-7 0-5-15,-11 2-2 0,-12-3 5 16,-1-2 2-16,-3-6 3 16,3-5 16-16,9-7 4 15,6-2-1-15,9-5-13 16,10-2-12-16,23 0 2 15,14-2 2-15,10-9-14 16,15 1-48-16,1-5-52 0,0-2-60 16</inkml:trace>
  <inkml:trace contextRef="#ctx0" brushRef="#br1" timeOffset="145685.64">20131 18033 163 0,'-27'0'208'0,"4"0"-146"16,4-6 14-16,4-1-10 16,4 2-16-16,3-2-9 15,7 4-3-15,1-1 0 16,1 0-9-16,16 2-12 15,5 2-7-15,8-2 4 0,8 1-1 16,10-3 3-16,9 1-2 16,4-1-9-16,4-3-1 15,2 0-1-15,-1-2-2 16,-3-2 0-16,-7-1-1 16,-5 1 0-16,-7-2-4 15,-8 3-3-15,-7-3-4 0,-8 6 0 16,-10-1 0-16,-4 0-17 15,-7 4-9-15,0 1-17 16,-9 0-37-16,-9-1-104 16</inkml:trace>
  <inkml:trace contextRef="#ctx0" brushRef="#br1" timeOffset="145894.5">20635 17799 530 0,'-3'-9'64'0,"3"0"2"16,0 4 27-16,2 3-40 0,11 2-36 15,6 6-15-15,6 8 11 16,2 9 2-16,0 3-6 16,-6 7-6-16,-6 1-2 15,-15 3-3-15,0 3 0 16,-25-3-11-16,-7-1-9 16,-6-6-22-16,-7-3-9 0,2-9-7 15,4-11-15 1,8-7-140-16</inkml:trace>
  <inkml:trace contextRef="#ctx0" brushRef="#br1" timeOffset="146540.34">21363 17930 399 0,'5'-11'171'0,"1"-3"-138"16,-3-3 32-16,0 2-2 16,-1-7-35-16,-2 4-2 15,0 0-6-15,-5 1-12 16,-9 6-2-16,-8 2 0 0,-1 7-8 15,-8 2 5-15,1 7-3 16,-3 9 0-16,5 9-3 16,-3 0 5-16,10 4-1 15,8-2-1-15,10-2 1 16,3-2-2-16,3-4-2 16,19-6 2-16,5-6 1 0,7-6-2 15,2-1-6-15,1-3-12 16,0-11 10-16,-5-4 8 15,-1-2 2-15,-12-1 1 16,-3 3 0-16,-7 2 11 16,-4 6 7-16,-5 2 1 0,0 8-6 15,-3 0-3-15,-4 15-10 16,2 0 2-16,-1 9 2 16,6 2-3-16,2 3 1 15,17-2-2-15,8-6-2 16,13-3-1-16,14-13-9 0,9-5-63 15,14-26-169-15</inkml:trace>
</inkml:ink>
</file>

<file path=ppt/ink/ink2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9:06:41.7120000"/>
    </inkml:context>
    <inkml:brush xml:id="br0">
      <inkml:brushProperty name="width" value="0.05292" units="cm"/>
      <inkml:brushProperty name="height" value="0.05292" units="cm"/>
      <inkml:brushProperty name="color" value="#002060"/>
    </inkml:brush>
  </inkml:definitions>
  <inkml:trace contextRef="#ctx0" brushRef="#br0">731 6828 229 0,'-9'0'113'0,"3"0"-86"15,4-2-7-15,2-2 16 0,0 3-9 16,10-3-8-16,-2 1 3 15,3-1 4-15,4 2 0 16,-1-3 1-16,-1 3-5 16,1 0-6-1,4 0-3-15,-1 2-1 16,3 0 0-16,6 0 1 16,1 0-1-16,2-1-1 0,5-1 0 15,3 0-4-15,2 0 0 16,5 1-1-16,1 1-1 15,1-1-2-15,3 1-1 16,0 0 1-16,-5 0 2 16,-3-3-2-16,-4 6 0 0,-2-3-1 15,-6-3-1-15,-8 3 1 16,-3-2 1-16,-4 2-1 16,-2 0 2-16,-5-2 1 15,-2 2-1-15,0 0-1 16,-3 0 1-16,1 0-2 15,0 0-1-15,-3 0-1 0,0 0 1 16,2 0-2-16,-2 0 1 16,0 0-1-16,0 0-34 15,0 2-55-15,-4 0-62 16,-7-2-312-16</inkml:trace>
  <inkml:trace contextRef="#ctx0" brushRef="#br0" timeOffset="4955.96">2539 6890 198 0,'-13'0'17'16,"3"0"142"-16,1 0-127 0,4 0 17 15,2 0 3-15,1 0-13 16,2 0-10-16,0-2-6 16,0 2-9-16,0 0 2 15,7 0 7-15,5 0-4 0,-2 2-1 16,8 2 0-16,1-1 0 16,5 3-2-16,7-5-3 15,3 5 1 1,6-5-4-16,4 1-2 15,9 0-1-15,2-2-1 16,2 0 0-16,2 0-1 16,3 0-1-16,-1 0 0 0,-4-4-2 15,1 1-1-15,1-2 2 16,0 1-1-16,4-1-1 16,2-1 0-16,-2-1 1 15,3 2-1-15,-3 0 1 16,-2-1-1-16,-7 1 0 0,0 1-1 15,-8 1 0-15,-2-1 0 16,-5 2 0-16,-3 1 0 16,-2-1 1-16,-4 0 0 15,-1 0 0-15,-5 0 0 16,-2 2 0-16,-3-2-1 16,-3 1 3-16,-3 1-2 0,-5 0 1 15,-2-4 2-15,-2 4 1 16,-4-2-1-16,0 1-3 15,-5-5-28-15,-15-2-90 16,-4-9-195-16</inkml:trace>
  <inkml:trace contextRef="#ctx0" brushRef="#br0" timeOffset="6655.96">5108 6814 258 0,'-12'0'23'0,"1"0"9"16,4 0 20-16,3 0-7 15,1 0-17-15,1 0-4 0,2 0 1 16,0 0 0-1,0 0 0-15,0 0-3 0,0 0-4 16,0 0-1-16,0 0-1 16,5 0 1-16,2 3-4 15,4-2 4-15,7 3-1 0,6-4 1 16,6 2 2-16,9-2-2 16,7 0 3-16,4 0-3 15,7 0-4-15,2-2-2 16,4-2-5-16,0 1 1 15,-2 2-3-15,-3-2-2 16,-1 2-1-16,-4 1-1 0,-2 0 0 16,1 0 1-16,-4 0-2 15,0 0 2-15,-6 0 0 16,0 0 1-16,-4 0 1 16,-3 0 1-16,1 0 0 15,-5 0-1-15,-1 0-1 0,1 0-1 16,-6 0 0-1,2 0 0-15,-1 0 0 0,-6 0-1 16,4 0 0-16,-4 0 0 16,-3 0 1-16,2 0 0 15,-7 0-2-15,-2 0 2 0,-3-2-2 16,-2 2 0-16,-5 0-20 16,0-2-36-16,0-3-50 15,0-4-119-15</inkml:trace>
  <inkml:trace contextRef="#ctx0" brushRef="#br0" timeOffset="8983.65">7428 6822 114 0,'-5'0'57'16,"1"0"-17"-16,1 0 20 0,1 0-8 15,0 0-9-15,2 0-7 16,0 0-4-16,0 0-2 31,0 0 1-31,0 0-1 0,0 0 3 16,2 0 6-16,3 0-5 15,1 0-3-15,2 0-9 16,5 0-6-16,3 2-2 16,1 2 1-16,6-3-1 15,3 1-4-15,4-2 0 0,1 0 1 16,3 0-2-16,5 0 0 16,0 0-2-16,3 0 1 15,1 0-4-15,-1 0 0 16,-1-3-2-16,0 1-2 15,-4 2 2-15,-3-2-1 16,0 2-1-16,-7 0 0 0,0 0 1 16,-3 0-1-16,-4 0 0 15,-4 0 1-15,-4 0-1 16,1 0 0-16,-3 2 0 16,-3-2 1-16,1 2 1 15,-1-1-4-15,0-1 4 0,0 2-2 16,-1-2 0-16,1 2 0 15,-2 0 0-15,2-2 0 16,-3 1 0-16,2-1 1 16,-1 0-2-16,-3 0 3 15,0 0 0-15,1 0 3 0,-3 0-2 16,0 0 2-16,2 0-1 16,-2 0-1-16,0 0-2 15,0 0 1-15,0 0 0 16,0 0-1-16,0 0 0 15,0 0 2-15,0 0-2 16,0 0-1-16,0 0 2 0,0 0-2 16,0 0 1-16,0 0-1 15,0 0 1-15,0 0-1 16,0 0 0-16,0 0 0 16,0 0 1-16,0 0-1 0,0 0 1 15,0 0 1-15,0 0-2 16,0 0 2-16,0 0 0 15,0 0-1-15,0 0 0 16,0 0-1-16,0 0 1 16,0 0-1-16,0 0 2 0,0 0-3 15,0 0 2-15,0 0-2 16,0 0 1-16,0 0 0 16,0 0 0-16,0 0 0 15,0 2-1-15,0-2 1 16,0 0-2-16,0 0 1 15,0 0 0-15,0 0-1 16,0 0-1-16,0 0 3 0,0 0-2 16,0 0 1-16,0 0 0 15,0 0 0-15,0 0 0 16,0 0 2-16,0 0 0 16,0 0-2-16,0 0 2 0,2 0-2 15,-2 0 2-15,0 0-1 16,0 0 0-16,0 0 0 15,0 0 1-15,0 0-2 16,0 0 2-16,0 0-2 16,0 0 2-16,0 0-2 0,0 0 1 15,0 0-1-15,0 0 0 16,0 0 2 0,0 0-2-16,0 0 2 0,0 0-2 15,0 0 1-15,0 0 0 16,0 0 0-16,0 0 1 15,0 0-1-15,0 0-1 0,0 0 2 16,0 0-1-16,0 0 0 16,0 0 0-16,0 0 1 15,0 0 0-15,0 0 0 16,0 0-1-16,0 0 1 16,0 0-1-16,0 0 0 0,0 0 0 15,0 0 1-15,0 0-2 16,0 0 1-16,0 0 0 15,0 0 0-15,0 0-1 16,0 0 1-16,0 0-1 16,0 0 1-16,0 0-1 0,0 0 1 15,0 0 0-15,0 0-1 16,0 0 1-16,0 0 1 16,0 0-2-16,0 0 1 15,0 0 0-15,0 0-1 16,0 2 1-16,0-2 0 15,0 0 0-15,0 0 0 0,0 0 0 16,0 0-1-16,0 0 1 16,0 0 0-16,0 0-1 15,0 0 2-15,0 0-2 16,0 0-1-16,0 0 0 0,0 0-2 16,0 0 1-16,0 0-1 15,0 0 1-15,0 0 0 16,0 0 0-16,0 2 1 15,2-2-1-15,-2 0-1 16,0 0-11-16,0 0-14 0,0 0-21 16,-11 0-42-16,-9-2-64 15,-7-12-301-15</inkml:trace>
  <inkml:trace contextRef="#ctx0" brushRef="#br0" timeOffset="14920.72">10071 6868 141 0,'0'-3'47'16,"-1"1"34"-16,-1-1-26 0,2-1-1 16,-2 2-5-16,2 1 0 15,0-3-8-15,0 4-1 16,0 0-3-16,0-2-10 16,0 2-4-16,0 0-6 15,0 0-3-15,0 0-3 0,0 0-3 16,9 0 1-16,6 0 9 15,4 0 6-15,10 2 0 16,5-2-4-16,4 0-5 16,7 0-5-16,4 0-5 15,0-3-4-15,4-5 1 16,1 3-1-16,-3-2 1 0,-5-1-2 16,-2 1 0-16,-7 2 0 15,-11 0 0-15,-4 0 1 16,-7 1 0-16,-5 1 0 15,-3 3 1-15,-5-1 8 16,-1-2 2-16,1 3-2 0,-2 0 1 16,0 0-5-16,0 0-3 15,0 0 0-15,2 0-3 16,-2 0 1-16,2 0-2 16,-2 0-1-16,4-2-28 15,-4-2-50-15,0-1-75 0,0-5-223 16</inkml:trace>
  <inkml:trace contextRef="#ctx0" brushRef="#br0" timeOffset="49229.2">1600 5913 270 0,'0'-22'44'16,"0"3"-39"-16,0 1-1 16,0 3 4-16,0 1 12 0,0 4 0 15,-6-1-5-15,1 0-2 16,-6 2 0-16,-5 0-2 16,-6 1-7-16,-5 0-2 15,-7 3-1-15,-7 0 2 0,-6 1 2 16,-4 2 0-16,-5 2 3 15,-2 0 3-15,1 0 0 16,-1 4-1-16,2 4-1 16,-1 4-1-16,5 3-9 15,1 3 2-15,4 0 0 16,3 5 0-16,3 2-2 0,7 4 1 16,0 5-1-16,3 5 2 15,6 2-2-15,1 5 0 16,4 2 1-16,5 4 3 15,3 2-1-15,0-1 0 16,5 1 0-16,5 0-2 0,1-3 0 16,1-1 2-1,5-4 3-15,5-1-2 0,3-4-1 16,3-2-1-16,1 0-1 16,0-6 0-16,5 0 1 15,0-6 2-15,1-2 0 16,2-2-2-16,0-3 2 0,2-1 1 15,0-4-2-15,0-1-1 16,2-3 2-16,-2-2 0 16,2-2 0-16,1-2 1 15,4-3 1-15,0-2-1 16,4 0-1-16,-1-7 3 0,4-2 0 16,-2-2-2-1,2-1-2 1,-4-1-1-16,2-3 0 0,-7 0-1 0,2-2 1 15,-2 2 0-15,1-1 0 16,-3-4-1-16,1 4 1 16,-3-6 0-16,1 1 2 15,-2 0-1-15,-1-2 0 0,1-1 0 16,-1 0-1-16,-4 4 1 16,1-4 0-16,-5 3 1 15,2-2 0-15,-8 2 0 16,5-3 2-16,-5-2-2 0,3-1 0 15,-3-4-1-15,0-2 0 16,1-2-1-16,-3 0-1 16,2-3 0-16,-3-2 1 15,-6 0-2-15,-1-1 2 16,-2-5-1-16,-2 0 1 0,-15 3 1 16,-2-2 1-16,-9 1 1 15,-8 4-2-15,-6 0-2 16,-6 4 0-16,-4 2 0 15,-8 2-4-15,3 4 2 16,-4 4-9-16,1 5-17 16,1 5-27-16,6 0-64 15,2-3-191-15</inkml:trace>
  <inkml:trace contextRef="#ctx0" brushRef="#br0" timeOffset="93729.76">1372 8020 382 0,'0'-12'207'0,"0"2"-169"0,0 2 2 15,0 4 15-15,0 4-7 16,0 4-35-16,5 16-15 16,-1 10 4-16,1 12 11 15,2 8-1-15,1 4-6 0,-1 2-3 16,1-1-3-16,-1-5 1 16,3-8 0-16,-3-9 0 15,-2-6-1-15,-1-7 0 16,1-6 1-16,1-9-5 15,-3-5-26-15,4-1-21 16,-1-15-11-16,-3-9-84 0,1-7-166 16</inkml:trace>
  <inkml:trace contextRef="#ctx0" brushRef="#br0" timeOffset="93982.03">1391 8008 589 0,'0'-18'25'16,"0"2"2"-16,17 0 2 16,10 6-1-16,3 4-14 0,4 0-10 15,0 6-1-15,-3 9-2 16,-4 6-2-16,-10 5 0 16,-5 0 2-16,-5 4-2 15,-7-6 0-15,0 2 0 0,-9-2-3 16,-3-2-6-1,-1-2-13-15,1-3-19 0,2-2-22 16,6 0-31-16,4-4-34 16,0 1-93-16</inkml:trace>
  <inkml:trace contextRef="#ctx0" brushRef="#br0" timeOffset="94630.08">1598 8207 472 0,'-5'-10'58'0,"5"-1"-12"16,0-3 7-16,13 2-19 0,8 2-16 16,4 2-6-16,2 6-6 15,3 2-1-15,-2 4 0 16,-2 10-4-16,-6 6 0 16,-8 5-1-16,-6 0-2 0,-6 1-1 15,-2-3-2-15,-11-3 2 16,-2-9 4-16,-2-4 5 15,3-8 2-15,4-9 6 16,9-9-2-16,1-8-12 16,16-3-3-16,13-2-18 15,10 0-11-15,2 4-5 0,6 7 5 16,-6 7 8-16,-5 3 15 16,-9 7 7-16,-10 4 2 15,-10 0-2-15,-7 6 0 16,0 6 8-1,-4 3 11 1,-3 6-9-16,-1 1-6 0,7 2 0 16,1 0-2-16,3-2 0 0,10-1-1 15,1-5 2-15,3-3 0 16,-5-6-2-16,-1-7-1 0,-4 0 3 16,-1-12 4-16,-5-5 4 15,1-7 11-15,0 2 3 16,0-6 2-16,1 6-5 15,-1-2-4-15,2 9 1 16,3 2-2-16,0 4-3 16,5 7-9-16,1 2-3 0,3 0-2 15,2 9 1-15,1 3 1 16,-2 6-1-16,2 0 1 16,0 0 0-1,-4-2 0-15,-2-4 0 16,-3-2 0-16,-1-3 1 0,-2-7 0 15,-2 0 1-15,-2 0 4 16,2-7-2-16,-2-4-4 0,3-2-17 16,-1-3-19-16,4 2-15 15,-3 4-42-15,8-1-44 16,0 2-18-16,0 4-34 16</inkml:trace>
  <inkml:trace contextRef="#ctx0" brushRef="#br0" timeOffset="94870.48">2427 8121 276 0,'0'1'56'0,"0"-1"-37"16,0 0 7-16,2 3 0 16,3-3-5-16,1 0 3 0,2 0 5 15,0 0-1-15,-1 0-4 0,2-4-3 16,-3-3 4-16,1 0-4 16,-2 0-9-16,-1-3-9 15,-3 3-1-15,1-1-1 16,-2 2 0-16,0 1-2 15,0 3-2-15,-3 2-4 16,-4 0-7-16,-2 2-7 0,1 8-3 16,1 1-16-1,-1 2-34-15,2 1-6 0,0-4-61 16</inkml:trace>
  <inkml:trace contextRef="#ctx0" brushRef="#br0" timeOffset="95229.77">2427 8121 357 0,'9'-18'99'0,"-18"7"-56"0,-3 2-4 16,-3 1-8-16,-5 4-11 16,-4 4-13-16,2 0-1 15,0 3-1-15,3 9-1 16,3 3 0-16,5 3-3 15,8 3-1-15,3 1 3 16,5-1 1-16,10-3 0 16,4-2-1-16,4-5 0 0,0-4-1 15,2-7 0-15,-3 0 1 16,-4-2 4-16,-4-9 4 16,-7-3-2-16,-5-2-2 15,0-4-4-15,-4 2-3 0,-8 3-2 16,-1-2-13-16,2 7-24 15,2 2-8-15,7 7-6 16,0 1-30-16,12 0-68 16,8 0 14-16</inkml:trace>
  <inkml:trace contextRef="#ctx0" brushRef="#br0" timeOffset="95464.09">2648 8080 353 0,'7'-13'91'16,"-3"-1"-34"-16,-4 0 5 15,0 3-3-15,0-3-18 0,-7 4-28 16,-2 6-6-16,0 0-7 16,0 4 0-16,-2 0 0 15,4 0-3-15,2 6 1 16,0 0-1-16,2 0-3 16,3 1-5-16,0-2 2 0,0-1 5 15,0-2-2-15,0-1-6 16,3-1-11-16,2 0-25 15,0 0-38-15,0-1-52 16,1-6-191-16</inkml:trace>
  <inkml:trace contextRef="#ctx0" brushRef="#br0" timeOffset="95745.28">2758 7842 361 0,'0'-26'126'15,"0"3"-83"-15,-8 1 9 16,-1 5 10-16,-1 8-33 16,-1 2-23-16,-5 7-5 15,1 4 0-15,1 15 0 16,2 9-1-16,1 10 4 16,0 9 3-16,8 4 0 0,-1 2 1 15,4 4-1-15,0-3-3 16,0-3-2-16,2-1-1 15,0-8-1-15,-2-2 1 16,0-8-1-16,0-5-16 16,-12-7-28-16,-5-11-46 0,-3-9-56 15,-2-4-115-15</inkml:trace>
  <inkml:trace contextRef="#ctx0" brushRef="#br0" timeOffset="95862.24">2504 8147 424 0,'25'-12'34'0,"6"-1"-34"0,11 3-1 16,8-1 6-16,7 4-1 16,-1-1-5-16,2 0-86 15</inkml:trace>
  <inkml:trace contextRef="#ctx0" brushRef="#br0" timeOffset="96440.18">3330 7930 420 0,'12'-12'-1'16,"-5"1"5"-16,-2 6 63 16,-2 1 10-16,-1 4-26 15,-2 0-34-15,0 14-19 16,-2 7 2-16,-3 6 11 0,0 8-3 15,0 0-5-15,3-3-2 16,2-5-1-16,0-6 0 16,0-6-2-16,0-10-7 15,0-5 3-15,0-13 11 16,0-8-4-16,0-10-3 0,2-4 3 16,0-5 1-16,-1 3 3 15,4 5 1-15,2 4 5 16,5 10 2-16,2 9-6 15,6 9-8-15,1 11-1 16,2 14 1-16,3 9 0 16,-1 15 1-16,-6 11-2 0,-2 5 2 15,-7 3 0-15,-5 0 1 16,0-2-1-16,-5-6 0 16,0-8 1-16,0-11 0 15,0-9-1-15,-3-10 1 16,3-8 0-16,0-10 1 0,0-4 1 15,5-10 6-15,-4-11-4 16,3-9-5-16,-4-9-9 16,0-8-7-16,0 3 7 15,0-3 7-15,-5 6 3 0,3 7 17 16,-3 4 14-16,5 7 9 16,0 6-16-16,8 3-16 15,17 2-8-15,10 3-5 16,11 2-31-16,11 2-29 15,10 1-56-15,9 1-80 16</inkml:trace>
  <inkml:trace contextRef="#ctx0" brushRef="#br0" timeOffset="96861.96">4562 8112 545 0,'10'-8'34'0,"-3"4"-55"16,-2 2 16-16,0 2 41 15,-5 0 28-15,0 5-39 16,0 9-18-16,-3 4 13 16,-6 4-3-16,1 3-10 0,-2-3-6 15,3-4 0-15,0-4 0 16,-1-6 0-16,4-8 5 15,1-8 4-15,3-14 3 0,0-10-5 16,0-10 0 0,10-2 3-16,4-6-1 15,1 2-6-15,2 7-2 0,3 5-2 16,-3 10 0-16,5 9 0 16,0 16 1-16,-1 1-2 15,4 19-1-15,0 10 0 0,1 8 1 16,-4 8 1-16,0 6 0 15,-3 1-2-15,-4 0 2 16,-2-2-10-16,-4-5-19 16,-7-6-19-16,-2-9-20 15,-12-12-34-15,-14-11-58 16</inkml:trace>
  <inkml:trace contextRef="#ctx0" brushRef="#br0" timeOffset="97002.56">4499 8157 546 0,'0'-17'30'0,"19"3"-20"16,10 2-9-16,15 1-1 16,10 4 2-16,11 1-1 15,3 5-2-15,0 1-18 16,-1 0-66-16,-6 0-112 16</inkml:trace>
  <inkml:trace contextRef="#ctx0" brushRef="#br0" timeOffset="97330.6">5234 8065 595 0,'0'0'35'0,"0"0"-30"0,0 2 4 15,0 7 14-15,0 5-6 16,0 3-13-16,0 2-2 16,0-1-2-16,0-2 0 15,0-4-4-15,0-6-10 16,-7-6 9-16,-2 0 6 0,1-18 3 15,3-6-1 1,2-4 11-16,3-4 8 0,3-2 3 16,12 4-8-16,2 3-7 15,7 10-4-15,5 6-5 16,3 8-2-16,2 3-1 16,0 20 0-16,-5 4 0 0,-2 8 1 15,-9 3 0-15,-7 7-1 16,-8-3-23-16,-3-2-14 15,0-5-26-15,0-8-23 16,-3-14-42-16,-2-10-154 0</inkml:trace>
  <inkml:trace contextRef="#ctx0" brushRef="#br0" timeOffset="97752.38">5789 7918 155 0,'13'-14'380'15,"-6"5"-348"-15,-5-1 21 16,-2 5 20-16,0 5-17 16,0 0-28-16,0 12-28 15,0 8-2-15,0 7 6 0,1 5 4 16,1 4-3-16,2-1-4 15,-1-3 0-15,1-5-1 16,-1-2 0-16,2-5-13 16,-5-4-24-16,0-7-26 15,0-8-35-15,0-1-45 16,0-8-116-16</inkml:trace>
  <inkml:trace contextRef="#ctx0" brushRef="#br0" timeOffset="98149.8">5805 7968 381 0,'-7'-14'34'0,"1"2"22"16,6-3 12-16,17-4-27 0,7 4-20 16,8-1-9-16,5 5 4 15,4 2 5-15,-7 5-5 0,-5 5-3 16,-11 8-9-16,-12 10-4 15,-12 7-5-15,-19 5-1 16,-9 1-14-16,-3 0 0 16,-4-3 15-16,13-8 5 15,7-5 1-15,11-3 4 0,10-6 0 16,13 0-4-16,18-2 7 16,8 1-5-16,10 1-2 15,1 0-1-15,-3 5 0 16,-12 1 1-16,-9 3-1 15,-16 2-3-15,-10-1-22 16,-20 0 9-16,-14-3 14 16,-9-7 2-16,-6 0 1 0,0-7 0 15,2 0 3-15,13-10-2 16,15-8-9-16,16-6-75 16,14-8-212-16</inkml:trace>
  <inkml:trace contextRef="#ctx0" brushRef="#br0" timeOffset="98514.66">6859 7980 625 0,'4'-2'65'0,"-4"-5"-29"16,0 6 23-16,0 1-19 15,0 1-22-15,0 11-17 0,0 5-1 16,0 4 1-16,0 3 0 16,0-2-1-16,0 1-2 15,0-3-21-15,0-4-24 16,0-6-27-16,0-7-40 16,-7-3-58-16,-1-20-189 0</inkml:trace>
  <inkml:trace contextRef="#ctx0" brushRef="#br0" timeOffset="98639.64">6825 7782 576 0,'-1'-7'33'0,"1"2"-29"15,0 5 3-15,3 0-9 16,13 7-22-16,6 5-49 16,5 6-38-16,7-1-82 15</inkml:trace>
  <inkml:trace contextRef="#ctx0" brushRef="#br0" timeOffset="98894.19">7190 7858 512 0,'-4'-6'82'0,"-12"-1"-57"15,-4 4 12-15,-1 3 7 16,-3 0-18-16,6 10-22 0,4 9-4 16,7 5-2-16,7 5 2 15,7 1-1-15,12 2 1 0,8 3-4 16,2-8-16-16,-4-4-4 15,-6-5 3-15,-11-4-2 16,-8-3 12-16,-5-4 8 16,-18 0 5-16,-6-2 3 15,-5 1-1-15,3-3-2 0,6 1-2 16,11-4-21-16,14 0-75 16,4 0-126-16</inkml:trace>
  <inkml:trace contextRef="#ctx0" brushRef="#br0" timeOffset="99315.84">7886 7883 364 0,'-2'-6'179'0,"2"3"-144"16,11-3 0-16,9 4 12 16,5 2-1-16,2 0-18 15,4 9-14-15,-1 8 0 16,-3 3 0-16,-6 4-10 15,-4 4-4-15,-12-3 1 0,-3-2-3 16,-2-2-1 0,-4-6-2-16,-6-10 4 0,-5-4 6 15,6-1 9-15,2-15 9 16,6-10-9-16,1-7-8 16,14-5-4-16,13-1-6 0,5 2-22 15,9 8-22-15,3 5-35 16,-2 12-29-16,-6 11-12 15,-9 0-52-15</inkml:trace>
  <inkml:trace contextRef="#ctx0" brushRef="#br0" timeOffset="99848.64">8322 7930 104 0,'-3'15'223'16,"-6"0"-154"-16,9-13-13 16,5-2-3-16,17-4-13 15,5-6-18-15,5-3-15 0,6-2-2 16,-1-2-1-16,-3-3 2 15,-6 5-1-15,-10-1-3 16,-8 3 0-16,-10 2 0 16,-1 7-1-16,-18 4 2 15,-2 0-5-15,-6 9 2 16,-3 10 1-16,4 3 0 16,5 0-1-16,10 2-1 0,8-1-1 15,3-4-3-15,14-1-3 16,11-8 4-16,12-2-6 15,5-4-15-15,5-4-10 16,3-6-5-16,-4-8 5 0,-2-4 26 16,-10-1 11-16,-7-5 3 15,-13 3 6-15,-6-2 17 16,-8 4 3-16,-4 4 0 16,-12 0-8-16,-4 8-7 0,-1 2-4 15,4 5 2-15,2 0-4 16,3 8-6-16,10 4-5 15,2 4-4-15,6 6 5 16,12 2 2-16,1 8-1 16,5 2 0-16,-2 5 0 15,-1 6 0-15,-8-1-1 16,-5 4 1-16,-8 4-1 0,0-2 1 16,-17-3 1-16,-1-7 0 15,-6-7 0-15,3-10 0 16,3-11 0-16,6-10 3 15,5-2 0-15,7-16-1 0,8-9-27 16,13-12-47-16,12-8-51 16,1-7-121-16</inkml:trace>
  <inkml:trace contextRef="#ctx0" brushRef="#br0" timeOffset="100352.64">8953 7885 471 0,'0'-15'100'0,"0"2"-70"16,-3 6 9-16,-1 5 10 15,4 2-23-15,-2 5-23 16,2 12-11-16,0 5 9 16,2 0-1-16,9 6-1 15,-4-6 0-15,1-4-10 16,2-4-11-16,-3-8-4 0,2-6 8 16,-2 0 14-16,4-9 6 15,-2-9 0-15,4-3 0 16,-3 0-1-16,2 2 0 15,1 5 6 1,0 2-4-16,0 7-3 0,1 5-1 16,1 0 0-16,0 10-2 15,4 4 2-15,-2 4 0 0,1 0 1 0,0-3-1 16,-2 1-10-16,2-8-10 16,-3-8 2-16,-1 0 11 15,-1-11 7-15,-3-12-7 16,-3-7 0-1,-1-6 8-15,-4-7 1 16,-2-3 6-16,0-1 12 0,-2 1 4 16,-2 3 1-16,0 11 2 15,3 8 2-15,-3 9-8 0,2 11-2 16,2 4-11-16,0 13-19 16,0 12 7-16,0 7 5 15,6 7 0-15,3 6 0 16,3-1 0-16,2 1-1 15,1 0-12-15,1-7-17 0,1-4-16 16,-4-8-21-16,8-9-27 0,-1-6-28 16,1-9-58-16</inkml:trace>
  <inkml:trace contextRef="#ctx0" brushRef="#br0" timeOffset="100887.9">9632 7870 189 0,'10'-28'172'0,"-5"4"-104"16,-5 6 12-16,0 4-19 0,-8 5-22 15,-6 7-28-15,-10 2-10 16,4 7 1-16,1 9 0 16,1 6-3-16,6 3 0 15,5 1 0-15,7-1-3 16,0-1-14-16,12-9-6 16,3-2-2-1,4-8 2-15,3-5 7 16,-3-3 11-16,3-11 3 0,-4-1 3 15,1-3 8-15,-2 4 12 0,-7 2-6 0,1 1 5 16,-4 5 3-16,0 6-1 16,0 0-16-16,2 0-5 15,2 11 0-15,0 1 0 16,-1 1 1-16,0-1-9 0,-1 0-27 16,-2-5-7-16,-2-4-11 15,-1-3-1-15,2-3 24 16,-3-12-1-16,2-2 21 15,0-4 47-15,2-1 24 16,1-2 2-16,3 7-20 0,-3 2-16 16,6 7-19-16,0 4-7 15,4 6-2-15,-2 1-1 16,0 11 1-16,2 8 0 16,-4-1 0-16,-1 3 0 0,-4-6 0 15,-2-3 0-15,-3-4-2 16,-3-11 4-16,3 0 33 15,-2-10 35-15,3-6-48 16,3-4-12-16,4-5-1 16,6 2-5-16,8 3-5 15,7 2-26-15,7 7-58 16,1 6-86-16,0 5-260 0</inkml:trace>
  <inkml:trace contextRef="#ctx0" brushRef="#br0" timeOffset="101952.3">1627 8638 436 0,'-6'0'33'16,"-17"2"-20"-16,21-2 21 16,2 0-12-16,10 2-22 0,16-1 10 15,6-1 19-15,15 2-7 16,5-2-11-16,9 0-9 15,11 0-1-15,7 0-1 16,7 0 0-16,11-2 0 16,6 1 2-16,11-4-1 0,6-1 3 15,13 2 3-15,8-3-1 16,11 2 1-16,11-2 0 16,8 2 1-16,11-2-3 15,3 1-2-15,8 3-1 16,6-1-1-16,3 4-1 0,1-2 0 15,3 4 1-15,4-2-1 16,-1 0 0-16,3 0 1 16,2 0 7-16,-1 0-2 15,-1 4 1-15,1-1-2 16,1-1 0-16,0-1-5 16,-4 2 2-16,7-2-2 0,0-1 0 15,2 0 1-15,3-1-1 16,-1-5 1-16,-1 1-2 15,-2-1 2-15,-3-2-2 16,-10-2 2-16,-3 2-2 16,-8-5 3-16,-4 2-2 15,-17-3-1-15,-5 3 1 0,-11-3 1 16,-9 1 0-16,-17-1-1 16,-11 2 8-16,-16 1 7 15,-18 0-1-15,-19 3-7 16,-18 1-6-16,-19 1-1 0,-19 1-7 15,-11 3-27-15,-24 2-51 16,-17 0-76-16</inkml:trace>
  <inkml:trace contextRef="#ctx0" brushRef="#br0" timeOffset="111131.78">10977 5834 247 0,'2'-9'132'0,"-2"0"-130"15,-5-3 4-15,-7 0 25 0,-3 1 9 16,-4-3-20-16,-4-1-12 15,-4 1-1-15,-4-2 3 16,-1-1-4-16,-4 2 5 16,-1 0 3-16,-4-1-5 15,-3 0-1-15,-4 0-3 0,-10 0-3 16,-3-2 1-16,-5 2-2 16,-8-1 2-16,-1 0-2 15,-6 1 0-15,-2 0-2 31,1 2 2-31,-5-1-3 16,-1 1-2-16,2 2-2 0,-2 3-6 16,1-2 5-1,2 3-1-15,2 0 1 16,3-1 5-16,0 4 1 0,7 2 2 16,-3-1-1-16,3 4-1 15,0 0 0-15,0 0 0 16,2 0 1-16,0 4-1 0,5-1 2 15,1 2 0-15,4 1-1 16,3-1-1-16,1 1 2 16,4 2-1-16,0 1 0 15,-1 4-1-15,1 3 1 0,-1 5 0 16,-2 2-1-16,0 4 1 16,0 3-1-16,3 3 1 15,1-1 0-15,3 1 0 16,3-1 0-16,0 3 0 15,2 0 0-15,0 1 1 16,2 0-1-16,-1-1 0 0,-1 3 1 0,0-1-2 0,5 2 1 16,-3-2 1-16,6 1-2 15,-2 0 2-15,4 1-2 32,0 2 1-32,4 0 0 0,1 0 2 0,2 4 0 0,2-2 1 15,3 1 1-15,4-1-1 16,3-1 1-16,5-3 1 15,3-4 2-15,5-1-1 16,2-6 1-16,2-2-4 16,9 2 1-16,7-3 2 0,3-4 0 15,4 2-4-15,4-5 0 16,5 0-1-16,3-2 0 16,4 0 0-1,-2-5-1-15,5-1 1 16,3 0-1-16,0-2 1 15,0-2-1-15,2 2 1 16,0-2-1-16,0 1-1 16,1-2 2-16,4 3-1 0,0-3-1 15,0-1 1-15,3 3 0 16,4-4 1-16,0 2-1 16,2 1-1-1,1-1 2-15,-2 2-1 0,-1 1 0 16,-4 1-4-16,2-2 2 15,1 0 1-15,-4 2 0 16,1-4 1-16,-1-1 0 0,3-3 0 16,-1 1 1-16,-1 0-2 15,4-2 2-15,-4 1-1 16,-1 1 0-16,2 0-1 16,-2 2 1-16,-1 0 0 0,-3-1 0 15,-2 2 0-15,3 1-1 16,-5-1-3-16,1-1 4 15,-1-1-1-15,0-1 2 16,-1 0-1-16,2-2-1 16,1 0 2-16,-4 0-1 15,3 0 0-15,-3 0 0 16,3-2 1-16,1-3-1 16,2 1 0-16,3 0 3 0,0 1 0 15,2-2 1-15,-1 1-4 16,-2-1 0-16,-3-3-1 15,-3 1 1-15,2 0-1 16,-4-4 2-16,1 1-1 16,0-2 0-16,-2-1 0 15,3-5 1-15,-4 2-1 0,-2-4 1 16,0-1-1-16,-2-1-2 16,-3 0 1-16,-1-3 2 15,-2 0-2-15,-4-1 2 16,1-3 0-16,-2-1 0 0,-2 0 0 15,-2-1-1-15,2-2-1 16,-5 0 1 0,-1-4 1-16,-3 0-1 0,-2-2 0 15,-1-2 2-15,-3-4-2 16,1 1 6-16,-4 0 1 16,-1-5 5-16,-4-1 1 0,-1 2-4 15,-3 0-2-15,0-2-3 16,0 1-3-16,-5-1 3 15,-7 2 4-15,-5-2-4 16,-5 0 1-16,-9 0-1 16,-7 0-2-16,-12 2 1 0,-13 2-3 15,-18 10-1-15,-19 10-16 0,-24 11-40 16,-25 15-37-16,-22 11-99 16</inkml:trace>
  <inkml:trace contextRef="#ctx0" brushRef="#br0" timeOffset="167985.86">2215 9642 196 0,'6'-10'-1'0,"-3"-1"14"16,-1 2 85-16,2-2-39 15,-2 3-11-15,0-2 4 0,0 2-4 16,-1 2-5-16,1 3-1 16,-2 0-5-16,0 3-5 0,0 0-12 15,0 9-14-15,-2 13-1 16,-7 5 15-16,-4 10-7 16,-2 10-3-1,-7 6-6-15,0-1 2 16,-1 0-4-16,0-2-2 15,3-6 2-15,3-10-4 16,5-11-7-16,5-5-13 16,5-9-20-16,2-9-31 0,2-3-23 15,10-21-29-15,5-6-161 16</inkml:trace>
  <inkml:trace contextRef="#ctx0" brushRef="#br0" timeOffset="168282.66">2253 9557 518 0,'0'-7'31'16,"0"1"-6"-16,0 6 22 15,8 0-7-15,2 7-30 16,4 8 2-16,5 8 5 0,2 7-4 16,0 4-4-16,3 7-3 15,-1 4-2-15,-3-1-3 16,-2 1 0-16,-1-6 1 15,-4-1-2-15,-2-8 2 16,-1-5-2-16,-3-6 0 16,-4-3-3-16,0-3-2 0,-3-6-1 15,0 1 1-15,0-5-3 16,0-3-9-16,0 0-13 16,-5 0-13-16,-3-9-22 0,-7-5-70 15,-3-6-119-15</inkml:trace>
  <inkml:trace contextRef="#ctx0" brushRef="#br0" timeOffset="168438.87">2097 9860 483 0,'-2'0'33'16,"4"0"-28"-16,21 0-1 15,11-5 21-15,9-5-3 16,11 2-19-16,7-3-3 15,7-5-43-15,0-5-114 0</inkml:trace>
  <inkml:trace contextRef="#ctx0" brushRef="#br0" timeOffset="168986.26">3186 9908 339 0,'3'0'105'0,"1"0"-72"16,-4 0 13-16,1 0 10 15,1 0-8-15,0 0-21 0,0 0-11 16,-1 7-4-16,-1 6 4 15,0 3-7-15,0 7-6 16,-8 2 0-16,-7 4-6 16,1-1-31-16,-3-3-53 15,1-9-82-15,3-9-251 16</inkml:trace>
  <inkml:trace contextRef="#ctx0" brushRef="#br0" timeOffset="169705.1">3746 9546 297 0,'-6'2'216'0,"6"0"-206"16,0-2-10-16,16 1 17 15,9 1 32-15,6-2-18 16,5 0-14-16,3 0-4 0,-2 0-3 15,-2-2-8-15,-4-3 0 16,-7-1-1-16,-4 3-1 16,-6-1 1-16,-7 3 2 0,-2-1 5 15,-5 2 12-15,0 0-8 16,0 5-11 0,0 6-1-16,-2 5 4 0,2 5 5 15,-2 6-1-15,2 5-3 16,0 4 1-16,5 3-2 15,2 6-2-15,3 1-2 16,-3 1 1-16,-2-1 0 0,-1-7 0 16,-3-3-4-16,-1-7-3 15,0-8 2-15,-3-7 5 16,-9-5-4-16,-8-2 8 16,-6-5 1-16,-1-2-1 0,-3 0-4 15,-2-9 2-15,3-3-2 16,8-4 1-16,3 1-14 15,9-2-14-15,9-3-33 16,5-2-52-16,11 1-71 16</inkml:trace>
  <inkml:trace contextRef="#ctx0" brushRef="#br0" timeOffset="169876.93">3917 9789 506 0,'0'0'63'16,"4"0"-61"-16,20 0-15 0,11-6 14 16,14 3 4-16,11-2-5 15,6-5-36-15,0 2-80 16,2-5-195-16</inkml:trace>
  <inkml:trace contextRef="#ctx0" brushRef="#br0" timeOffset="170269.3">4710 9660 529 0,'0'2'92'0,"-4"3"-80"0,-3 6-4 15,2 5 19-15,1 5 5 16,2 8-21-16,-2 3-8 16,3 2-2-16,-1-2 0 15,-2-1-5-15,1-7-15 16,-1-6-9-16,1-7-9 0,-3-9 10 15,4-2 12-15,-1-13 6 16,1-12 3-16,0-7 6 16,4-7 4-16,-2-2 9 15,11-2 2-15,0 8 1 16,4 6 9-16,4 6 7 0,1 10-8 16,-1 10-7-16,3 3-4 15,-2 1-1-15,2 16-7 16,0 4-4-16,0 6 1 15,-3 1-2-15,3 3-1 16,-2-5-7-16,-1-1-12 16,1-3-10-16,-1-8-20 15,0-5-9-15,1-7-3 0,-2-2-21 16,0-11-13-16,5-10-35 16,-1-8-40-16</inkml:trace>
  <inkml:trace contextRef="#ctx0" brushRef="#br0" timeOffset="170426.02">5178 9675 187 0,'15'-22'136'0,"-8"8"-37"15,-7 5-2-15,-2 5-21 16,-16 4-37-16,-5 0-20 16,-6 14-5-16,-5 4-5 15,1 4-8-15,1 3 0 0,9-2-2 16,5 0-12-16,11-1-23 16,7-6-19-16,3-8-25 15,16-4-41-15,2-4-79 16</inkml:trace>
  <inkml:trace contextRef="#ctx0" brushRef="#br0" timeOffset="170609.53">5200 9650 525 0,'2'-6'63'0,"-2"2"-15"16,0 4 1-16,0 10-26 16,0 9-14-16,0 4 3 15,0 10 0-15,0 5-6 16,1 2-4-16,5-1-1 15,2 1-1-15,0-3 0 0,1-5-8 16,0-4-15-16,0-2-22 16,0-8-44-16,0-10-39 15,0-6-84-15</inkml:trace>
  <inkml:trace contextRef="#ctx0" brushRef="#br0" timeOffset="170781.34">5441 9919 552 0,'5'-4'83'16,"-5"4"-33"-16,0 0-7 16,0 11-6-16,-2 5-3 0,-3 7-12 15,-3 7-10-15,1 4-6 16,-2 4-5-16,2 1-1 16,4 1-15-16,1-8-45 15,2-7-58-15,2-11-110 16</inkml:trace>
  <inkml:trace contextRef="#ctx0" brushRef="#br0" timeOffset="171251.78">5941 9715 235 0,'-3'2'239'16,"3"-2"-205"-16,0 0 6 15,7 0 4-15,13 0 2 0,5 0-16 16,8-2-15-16,4-1-4 16,4 3-6-16,3 0-5 15,-7 0-16-15,-4 0-52 16,-13 7-47-16,-12 0-141 0</inkml:trace>
  <inkml:trace contextRef="#ctx0" brushRef="#br0" timeOffset="171392.37">5969 9905 581 0,'0'3'25'0,"27"-3"-21"0,14 0 25 15,14 0 2-15,13-1-23 16,8-9-13-16,1-2-60 16,3-6-109-16</inkml:trace>
  <inkml:trace contextRef="#ctx0" brushRef="#br0" timeOffset="171835.92">7170 9336 295 0,'14'-22'167'0,"-14"8"-123"15,0 2 5-15,-14 6 4 16,-6 6-20-16,-6 2-21 0,-4 18-7 16,-6 10 10-16,-1 12 3 15,-1 14-6-15,1 5 2 16,3 12-3-16,7 1 0 0,5-1-3 16,10-1-1-16,12-6-2 15,3-7-5-15,20-9 0 16,15-11 1-16,14-10-16 15,15-8-22-15,13-12 7 16,8-9-54-16,11-18-125 16</inkml:trace>
  <inkml:trace contextRef="#ctx0" brushRef="#br0" timeOffset="175262.33">7516 9594 338 0,'4'-18'55'16,"-3"2"-7"-16,1 4 23 31,-2 1-14-31,0 2-13 0,-3 3-21 16,-6 5-9-16,-5 1-7 15,-8 4 0-15,2 10-1 16,-5 4 1-16,-1 8-3 16,2 6-1-16,4 6 0 0,6 3 0 15,3 2 0-15,11-2-3 0,0-6 0 16,13-4 1-16,12-10-1 15,6-6 0-15,8-10-1 16,2-5-4-16,6-3-2 16,-1-16 2-16,-2-4 1 15,-5-7 3-15,-8-7 1 16,-4-6-1-16,-13-2-3 0,-11 2-5 16,-3 2-10-16,-14 8 8 15,-15 9 7-15,-10 8-11 16,-11 9-21-16,-3 7 8 15,0 0 0-15,1 12-16 16,8 5-1-16,10 1 21 16,13 1 18-16,6 1 1 0,12-6 3 15,3-2 0-15,8-3 2 16,13-3 24-16,4-3 24 16,4 1-9-16,5 1-8 0,0 2-3 15,3 4 2-15,1 3 6 16,-3 4-8-16,-1 4-5 15,-4 4-7-15,-4 3-6 16,-4 1-6-16,-2-2-3 0,-8 1 0 16,0-2 0-16,-5-4-9 15,-2-5-13-15,0-4-19 0,2-7-23 16,3-5-35-16,2-2-54 16</inkml:trace>
  <inkml:trace contextRef="#ctx0" brushRef="#br0" timeOffset="175421.48">7951 9862 521 0,'0'0'78'15,"0"0"-47"-15,0 1 1 16,0 10 1-16,0 5-7 16,0 2-21-16,0 2-4 0,0 1-9 15,0-1-36-15,1-6-65 16,7-8-115-16</inkml:trace>
  <inkml:trace contextRef="#ctx0" brushRef="#br0" timeOffset="175968.5">8648 9507 158 0,'3'-2'49'0,"-3"2"-74"16,0-2-2-16,0 2-11 0,0 0-15 15</inkml:trace>
  <inkml:trace contextRef="#ctx0" brushRef="#br0" timeOffset="177849.15">7966 9833 307 0,'-2'-1'27'16,"2"-1"19"-16,-2 0 12 15,2 2-4-15,0-2-21 0,0 2-14 16,0 0-1-16,0 0-1 16,0 7 7-16,4 5 4 15,-1 5 2-15,2 1-3 16,-3 7-3-16,3-2-1 16,-3 5-5-16,1-3-4 0,2 2-5 15,-2-2-5-15,1-3-1 16,1-4-2-16,0-5 0 15,-1-2 0-15,1-3-3 16,1-5-23-16,6-3-22 16,2 0-26-16,5-11-34 0,-1-8-66 15</inkml:trace>
  <inkml:trace contextRef="#ctx0" brushRef="#br0" timeOffset="178021.03">8303 9905 71 0,'14'-4'422'15,"1"4"-364"-15,-6 0-7 16,-1 0 8-16,4 9-11 16,-4 4-23-16,-1 3-13 15,-5 0-7-15,-2 2-4 0,0-1-1 16,-5 1-32 0,-2-7-53-16,-3-9-76 0,5-2-247 15</inkml:trace>
  <inkml:trace contextRef="#ctx0" brushRef="#br0" timeOffset="178821.62">9039 9503 412 0,'4'-5'45'16,"-2"0"-10"-16,-2 0 28 0,0-1 0 15,0 2-19-15,-6 1-30 16,-8 0-5-16,-6 2-1 16,-7 1-1-16,-9 0 0 15,-4 7-1-15,-4 3 1 16,4 0 6-16,2 0 0 16,9 3-3-16,7-1 2 15,9-1-5-15,9 0-4 0,4 2-4 16,12-3 1-16,10 5 0 15,11-3 1-15,2 2-1 16,4-1-3-16,-2-1-4 16,-1 2-2-16,-5-1 4 0,-10-2 0 15,-8 1 1-15,-10 1-1 16,-3 2-3-16,-9 2 6 16,-14 2 1-16,-6 1 2 15,-5-4-1-15,0 2 0 16,5-2 2-16,2-4 2 0,8-1 11 15,8-2-5-15,5-2-4 16,6 0-3-16,7 1 0 16,15-1 4-16,9-4 5 15,6 0-7-15,9-1-3 16,0-2-1-16,4 0-1 0,-3 0 1 16,-5 0-2-16,-7 0 0 15,-6-2-10-15,-2 1-27 16,-11-3-19-16,-3 3-19 15,-4-1-28-15,-4-2-71 16</inkml:trace>
  <inkml:trace contextRef="#ctx0" brushRef="#br0" timeOffset="179024.75">9447 9880 596 0,'2'2'100'0,"-2"-2"-63"15,0 0 2-15,0 1 1 16,1 6-7-16,1 4-20 16,-2 1-9-16,0 7 0 15,0 0-3-15,-9 6-1 16,-7-2-29-16,-10 1-49 0,4-7-83 16,-5-8-240-16</inkml:trace>
  <inkml:trace contextRef="#ctx0" brushRef="#br0" timeOffset="180479.9">10139 9587 118 0,'8'-11'56'0,"-1"-2"1"16,-1 1 15-16,-1-4-4 16,2 0-12-16,-1-2-1 0,-6 0-9 15,0 3-9-15,0 0 0 16,-11 1-11-16,-5 5-14 15,-6 4-2-15,-2 2-4 0,-3 3 0 16,-1 3-3-16,0 10 0 16,1 2-1-16,5 3 2 15,7 1 2-15,6 5-4 16,9-1-1-16,4 0-1 0,16 4 1 16,5-1-1-1,6 1 1-15,6 2-1 0,1-4 0 16,1 2-6-16,-2-3-1 15,-7 0 0-15,-5-3 3 16,-5-1 1-16,-10-2-2 16,-7-4-7-16,-3-1-1 0,-19-5 6 15,-8 0 6-15,-7-5 1 16,-3-3-5-16,-5 0 4 16,3-7 2-16,3-7 1 15,5-4 5-15,8-2 2 16,9-1-5-16,4 0-2 0,10 1-2 15,6 2 0-15,15 4-11 16,6 3-17-16,7 2-32 16,5 6-41-16,-2-1-80 15</inkml:trace>
  <inkml:trace contextRef="#ctx0" brushRef="#br0" timeOffset="180682.97">10438 9740 561 0,'2'2'83'0,"-2"0"-51"16,0-1 14-16,3 5-3 0,-1 1-14 15,0 4-21-15,1 2-6 16,2 8-1-16,-4-1-1 16,1 2-5-16,-2 0-36 15,0 1-39-15,0-5-42 0,0-5-50 16,3-10-190-16</inkml:trace>
  <inkml:trace contextRef="#ctx0" brushRef="#br0" timeOffset="180854.78">10743 9826 532 0,'7'0'126'0,"-5"0"-86"15,-2 0-12-15,0 7 1 16,0 7 5-16,0 4-21 15,0 7-11-15,-9-2-1 16,-1 3-9-16,-5-3-49 16,-7-6-60-16,-1-7-127 0</inkml:trace>
  <inkml:trace contextRef="#ctx0" brushRef="#br0" timeOffset="194983.57">10456 9785 194 0,'0'-2'82'0,"0"-1"-32"16,0 1-17-16,0-1 4 0,0-1-1 15,2 0-13-15,1 2-6 16,1-1 2-16,-4 1-3 16,2 2-3-16,-2 0 4 15,0 0 1-15,0 0-4 0,0 0-1 16,0 0-1-16,0 0-4 15,0 0-1-15,0 0 4 16,0 0 2-16,0 0 2 16,0 0 1-16,0 0-3 0,0 0-1 15,0 0 0-15,0 0-4 16,0 0-3-16,0 0-1 16,0 5-2-16,3 5 6 15,-3-2 3-15,2 6-2 16,0 2-1-16,-2 1 1 0,3-2 1 0,-1 2-3 31,0 1 0-31,-1-3-2 16,2 2 0-16,1-1-2 15,-4-4 0-15,3 3 0 0,-1-5 0 16,-2-2-2-16,1-2 1 16,3 0-1-16,-4-2 0 15,2-4 0-15,-2 0 1 16,0 0-1-16,0 0 1 15,1 0 2-15,-1 0-2 16,0 0 0-16,0 0 0 16,0 0-6-16,0 0-29 0,0 0-45 15,0-2-44-15,0-6-72 16</inkml:trace>
  <inkml:trace contextRef="#ctx0" brushRef="#br0" timeOffset="195266.47">10714 9878 363 0,'0'-2'36'0,"2"0"5"0,0 1 12 16,0 1-1-16,1 0-16 15,-1 0-12-15,1 0 8 16,2 5 3-16,-3 2-8 16,1 3-6-16,-3 0-1 15,0 2-7-15,-3 4-6 16,-11 0-5-16,-3 2-7 0,-7 0-57 16,-4-4-75-16,1-5-121 15</inkml:trace>
  <inkml:trace contextRef="#ctx0" brushRef="#br0" timeOffset="199251.87">11291 9510 286 0,'2'-3'21'0,"-2"-1"-3"15,2 1 5-15,-1-1-8 16,-1 4-13-16,2-2-2 0,-2 1 0 31,2 1 0-31,-2 0 1 0,0 0 12 16,0-4 14-16,0 4 1 15,0-1 0-15,0-1-1 16,0-2-2-16,0 0-3 16,0 1-3-16,-4-1-5 15,-3 2-5-15,-4 1-5 0,-1 1-3 16,-3 0 0-16,-1 0 1 16,-2 4 0-16,2 6 0 15,-4-2 2-15,5 3-1 16,1 2 0-16,4-1 2 15,3-1-2-15,7 0-1 0,0-1-1 16,5 1-1-16,9 0 0 16,6 2 0-16,2 1 0 15,1 0 0-15,0 2 1 16,-1 0-1-16,-2 2 0 0,-6-4-1 16,-3 1-3-16,-5-3 0 15,-6-2 4-15,0-2-1 16,-10-3 3-16,-7-1 1 15,-7-4-1-15,1 0 0 16,-5 0-1-16,3 0 1 16,1-4-1-16,5-3-1 0,7 1-4 15,6 1-18-15,6 0-27 16,10-2-54-16,11 0-64 16</inkml:trace>
  <inkml:trace contextRef="#ctx0" brushRef="#br0" timeOffset="199486.79">11488 9658 405 0,'4'0'107'0,"-3"0"-77"0,-1 0 9 16,0 4 7-16,2-1-8 16,0 3-23-16,2-1-5 15,0 4 4-15,-1 2-4 16,-1 0-6-16,0 1-2 15,0-1-1-15,-2 3 0 16,0 0-3-16,0-3-21 16,0 2-27-16,-2-3-25 0,2-5-44 15,0-1-85-15</inkml:trace>
  <inkml:trace contextRef="#ctx0" brushRef="#br0" timeOffset="199685.15">11812 9700 250 0,'12'-2'275'16,"-7"0"-237"-16,-3 0 9 0,2 2-1 15,-3 0-6-15,2 2-23 16,1 7-11-16,-4-1 2 16,0 4-2-1,0 2-5-15,0-2 0 0,-4 2-5 16,-6-3-24-16,-2-4-39 15,1-3-54-15,-1-4-174 0</inkml:trace>
  <inkml:trace contextRef="#ctx0" brushRef="#br0" timeOffset="200616.59">12280 9372 125 0,'0'-3'307'0,"0"0"-257"16,0 0 21-16,-1 1 3 16,1 2-18-1,0 0-29-15,0 7-24 16,0 7-1-16,1 7 16 16,5 6 2-16,-1 6-5 0,0 0-5 15,5 3-4-15,-5-2-4 16,2-4-1-16,2-1-1 15,-1-6 0-15,-3-4 0 16,3-4 0-16,-1-5-9 0,1-2-14 16,1-7-16-16,0-1-19 15,-2-1-19-15,-1-16-18 0,-3-4-77 16</inkml:trace>
  <inkml:trace contextRef="#ctx0" brushRef="#br0" timeOffset="200840.57">12357 9357 493 0,'-3'-11'22'15,"3"3"13"-15,0-1 11 16,9 2-13-16,9 1-14 16,5 0-15-16,4 0 2 15,4 2 2-15,1 0-5 0,0 4-2 16,-3 0-1-16,-2 0 0 15,-6 0-14-15,-4 8-36 0,-7 1-31 16,-10 4-52-16,0 0-91 16</inkml:trace>
  <inkml:trace contextRef="#ctx0" brushRef="#br0" timeOffset="201017.37">12357 9513 447 0,'-2'5'32'0,"2"-4"-6"15,10 1 13-15,14-2 13 16,3 0-21 0,9 0-22-16,4 0-4 15,3 0-3-15,-4-2-9 0,0-1-42 16,-3 1-50-16,-8-2-65 16,-4 2-156-16</inkml:trace>
  <inkml:trace contextRef="#ctx0" brushRef="#br0" timeOffset="201220.44">12767 9519 345 0,'0'3'100'16,"0"0"-53"-16,0-2 11 0,4 3 7 15,-3 1-11-15,1 3-23 16,2 0-7-16,-1 4 2 16,1 1-7-16,1 1-11 0,-2-1-5 15,-2 3-3 1,5-3 1-16,-5-1-4 0,-1-1-24 15,4-1-23-15,-2-3-24 16,3-3-25-16,-4-4-55 16,5 0-173-16</inkml:trace>
  <inkml:trace contextRef="#ctx0" brushRef="#br0" timeOffset="201767.19">12981 9136 456 0,'0'-5'65'16,"7"-2"-44"-16,7 7 5 16,6 0 15-16,4 1-6 0,1 13-17 15,-1 4-5-15,3 6 5 16,0 6-3-16,-3 3-6 15,-2 5 0-15,-7 2-3 16,-1 6 0-16,-6-3-2 16,-4 3-1-16,-4-3-1 0,-2 0-1 15,-15-1-1-15,-8-1-22 16,-9 0-41-16,-12-5-77 16,-7-4-228-16</inkml:trace>
  <inkml:trace contextRef="#ctx0" brushRef="#br0" timeOffset="203445.52">2131 10982 190 0,'-5'-16'320'0,"-2"4"-254"16,3 2 4-16,1 5 1 15,1 3-14-15,2 2-30 0,0 2-20 16,0 13-9-16,0 4 5 0,0 9 6 16,5 5-2-16,-3 8-5 15,3 2 0-15,0-1-2 16,-1 1 2-16,1-3-1 16,1-8-2-16,-1-8-11 15,-1-6-11-15,1-7-19 16,2-9-18-16,-1-2-12 0,1-11-10 15,-3-10-55-15,-1-6-211 16</inkml:trace>
  <inkml:trace contextRef="#ctx0" brushRef="#br0" timeOffset="203851.5">2134 11046 491 0,'-7'-18'42'0,"4"-2"-4"15,3-4 19-15,10 1-11 16,12-2-26-16,7 3-5 0,5 4-6 16,5 4 1-1,3 8-5-15,-4 6-3 0,-6 0-1 16,-9 13-2-16,-9 10-2 16,-12 4-11-16,-2 5-14 15,-19 0 1-15,-8-1 3 0,-4-1 15 16,-1-7 7-16,3-5 2 15,6-5 2-15,7-8 7 16,10-3 1-16,6-2-2 16,13 0-11-16,12 0-1 15,11 0 2-15,2-2 1 16,3 2 1-16,-5 0 0 0,-8 7 0 16,-8 6-1-16,-11 1-13 15,-9 2-4-15,-9 2 13 16,-16-1 6-16,-6 0-1 15,-4-3 0-15,-1-4 2 16,4-4-2-16,6-4 2 0,12-2-29 16,13-8-68-16,4-10-138 15</inkml:trace>
  <inkml:trace contextRef="#ctx0" brushRef="#br0" timeOffset="204085.84">2721 11137 171 0,'10'2'270'16,"2"-2"-249"-16,1 5 13 15,0 0 25-15,-5 4-14 16,-3 4-25-16,-5 3-13 15,-5 5-5-15,-12 6-1 0,-12-2-41 16,-3-2-64-16,-4-7-115 16</inkml:trace>
  <inkml:trace contextRef="#ctx0" brushRef="#br0" timeOffset="204728.8">3773 10747 385 0,'-10'3'80'0,"8"-3"-74"15,2 0 3-15,7 4-6 0,15-4 27 16,10 0-4-16,6 0-4 16,6 0-3-16,0 0-2 15,1-2-3-15,-5-1 2 16,-10 1-4-16,-6 2-7 16,-12 0 2-16,-5 0 2 15,-7 3-1-15,0 9 4 0,-5 5 4 16,-4 3 0-16,-1 6 1 15,2 4-1-15,2 2-2 16,6 6-5-16,0-1-4 16,0 0-3-16,10 0-1 15,1-2 1-15,-3-1-1 0,1-6 0 16,-6-1 0-16,-3-2-1 16,0-3 1-16,-12-4 0 15,-7-4 1-15,-6-4 1 16,-2-4-2-16,-7-6-7 15,0-2-7-15,1-3-17 16,6-10-19-16,4-6-28 0,4-4-29 16,11-2-81-16</inkml:trace>
  <inkml:trace contextRef="#ctx0" brushRef="#br0" timeOffset="204869.37">3839 11018 520 0,'0'-4'53'15,"0"-5"-50"-15,14 0 10 16,11 2 0-16,13-2-4 16,7-2-9-16,11 3-10 0,5-5-57 15,-4-1-152-15</inkml:trace>
  <inkml:trace contextRef="#ctx0" brushRef="#br0" timeOffset="205505.12">4545 10837 330 0,'-8'-3'118'0,"4"3"-49"0,4 0-10 16,0 0-30-16,10 10-6 16,1 7 9-16,1 1-14 15,1 5-13-15,-3-2-3 16,-1-1-3-16,-5-5 1 16,0-2-6-16,-4-4-6 0,0-7 1 15,0-2 8-15,-8 0 3 16,3-14 0-16,1-3 0 15,-1-5-1-15,5-2 4 16,0-2 8-16,0 2-5 16,9 5-1-16,7 2-1 0,2 9-2 15,2 4 0-15,7 4 0 16,-2 1 1-16,2 16 1 16,-4 2 0-16,-1 5-4 15,-4 2 0-15,-6 1 0 16,-7-4-3-16,-3-3-4 0,-2-4-3 15,-3-5 5-15,-6-8 5 16,-1-3 4 0,0 0 6-16,3-10 12 0,5-10-6 15,2-5-4-15,2-6 0 16,15 2-6-16,7 2-5 16,5 4-2-16,3 5 0 0,0 11 0 15,-1 5-1-15,-1 2 1 16,-8 9-1-16,0 10 1 15,-8 3 0-15,-3 5-1 16,-5 2 1-16,-5 2-11 16,-1-1-10-16,0-3-4 0,0 0-23 15,0-7-19-15,0-5-21 16,0-7-31-16,4-6-109 16</inkml:trace>
  <inkml:trace contextRef="#ctx0" brushRef="#br0" timeOffset="205770.74">5232 10948 38 0,'5'-2'513'0,"-3"-5"-467"15,-2 4-8-15,2 3-2 16,6 0-14-16,1 3-19 0,-1 12-2 16,3 0-1-1,-2 9 0-15,-2 1-3 0,-7 0-10 16,0 0-4-16,0-4 3 15,-8-5 13-15,2-2 3 16,2-8 22-16,4-3 3 0,0-3 5 16,17 0 4-16,8-10-21 15,14-5-14-15,13-5-13 16,11-2-52-16,7-9-73 16,2-6-257-16</inkml:trace>
  <inkml:trace contextRef="#ctx0" brushRef="#br0" timeOffset="206504.46">14483 8827 563 0,'-26'15'35'0,"-4"6"-28"16,-1 11 34-16,2 7 1 15,4 11-19-15,10 5-15 0,6 8-6 16,9-1-1-16,7 1 0 16,17-8-2-16,10-6-8 15,5-11-7-15,8-11-8 16,2-13-34-16,-3-14-41 0,0-5-91 16</inkml:trace>
  <inkml:trace contextRef="#ctx0" brushRef="#br0" timeOffset="206707.54">14805 9050 646 0,'0'-5'40'15,"0"3"-12"-15,5 2-4 16,8 11 3-16,1 5-4 16,0 11-15-16,3 3-6 15,-1 6-2-15,-1 1 0 16,-7-1-15-16,-3-4-29 0,-5-4-28 15,0-10-30-15,-3-10-34 16,-11-8-121-16</inkml:trace>
  <inkml:trace contextRef="#ctx0" brushRef="#br0" timeOffset="206927.93">14771 9056 472 0,'0'-32'71'0,"5"7"-16"0,16 8-10 15,9 12-15-15,11 5-10 16,7 4-5-16,1 17 3 15,-2 8-10-15,-6 3-6 16,-10 5-2-16,-18 2-15 16,-11-1-22-16,-4-1-19 0,-22-8-1 15,-13-6-2-15,-4-5 16 16,-1-9 34-16,1-8 7 16,7-2-3-1,9-4-8-15,15-11-21 16,10-4-62-16,16 0-207 0</inkml:trace>
  <inkml:trace contextRef="#ctx0" brushRef="#br0" timeOffset="207115.37">15236 9060 587 0,'2'-4'61'0,"-2"4"-32"0,0 0-11 15,0 14-7-15,0 9 14 16,2 6-6-16,-1 5-10 0,6 4-4 15,3 2-2-15,-1-5-7 16,-2-3-26-16,0-7-19 16,-6-5-25-16,-1-13-52 15,0-7-116-15</inkml:trace>
  <inkml:trace contextRef="#ctx0" brushRef="#br0" timeOffset="207271.57">15243 9000 299 0,'7'-32'227'0,"8"6"-174"16,-1 2-7-16,11 10-5 0,7 5-14 16,2 4-19-16,2 5-8 15,-2 2 0-15,-3 12-34 16,-13 4-63-16,-7 5-58 16,-11 2-200-16</inkml:trace>
  <inkml:trace contextRef="#ctx0" brushRef="#br0" timeOffset="207693.36">15302 9179 495 0,'0'3'37'16,"11"-3"-29"-16,14 0 33 15,11 0-22-15,8 0-15 16,2-7-18-16,3-2-47 0,-5-3-52 16,-5-4-45-16,-12-4 2 15,-3 1 99-15,-11-3 111 16,-4 5 78-16,-7 2 18 15,-2 6-50-15,0 5-20 16,-2 4-17-16,0 4-24 0,0 12-15 16,1 6-2-16,1 4-9 15,0 5-9-15,0-1-4 16,-4-2 0-16,4-6 0 16,-4-4-6-16,0-8-3 15,3-9 3-15,-1-1 6 16,2-13 6-16,0-10-3 0,0-9-1 15,7-2 6-15,8-5 8 16,3 1-6-16,1 4-6 16,1 6-3-16,2 8 3 15,-1 11 1-15,-1 9-5 16,2 0 0-16,-3 16-1 16,1 5 0-16,-1 8 1 0,-2 2-1 15,-1 4 1-15,-5 1-2 16,-8 1-26-16,-1-1-15 15,-2-7-27-15,-10-3-25 16,-12-8-75-16</inkml:trace>
  <inkml:trace contextRef="#ctx0" brushRef="#br0" timeOffset="207833.94">15723 9194 436 0,'24'-5'40'0,"13"-2"-39"16,2 2 2-16,7 0 5 15,2 2 3-15,-2-2-14 16,-2-3-82-16,-9-5-130 16</inkml:trace>
  <inkml:trace contextRef="#ctx0" brushRef="#br0" timeOffset="208005.77">16134 8957 472 0,'2'-3'83'0,"3"3"-25"16,5 0-22-16,3 16-2 15,8 9 11-15,1 9-17 0,3 4-12 16,-3 8-9-16,-10 5-5 16,-12 4-5-16,-8 1-51 15,-28-5-61-15,-23-5-98 16</inkml:trace>
  <inkml:trace contextRef="#ctx0" brushRef="#br0" timeOffset="208592.05">6220 10937 535 0,'-4'0'47'0,"4"0"-15"0,0 0 10 16,6 0-13-16,12 0-9 15,7 0-15-15,6-1-3 0,5 1-2 31,4 0-5-31,-4 0-46 16,-5 3-37-16,-11 2-68 0,-11 2-151 0</inkml:trace>
  <inkml:trace contextRef="#ctx0" brushRef="#br0" timeOffset="208701.4">6290 11053 319 0,'-20'11'194'16,"11"-6"-167"-16,9-3-23 15,18-2-4-15,21 0 21 16,17-2-17-16,10-6-5 15,10-5-26-15,5-1-51 0,3-6-144 16</inkml:trace>
  <inkml:trace contextRef="#ctx0" brushRef="#br0" timeOffset="208966.98">7432 10642 585 0,'0'-17'33'0,"-16"-1"3"0,-6 8 12 16,-7 9-8-16,-1 1-18 16,-4 4-16-16,-6 18-4 15,3 8 6-15,-1 15 2 0,7 7 0 16,10 10-2-16,6 2-5 16,13-2-2-16,2-3-1 15,21-9-11-15,7-5-19 16,13-13-7-16,8-6-7 0,4-7-17 15,3-9-18-15,2-8-44 16,-4-2-97 0</inkml:trace>
  <inkml:trace contextRef="#ctx0" brushRef="#br0" timeOffset="209498.49">7788 10875 442 0,'-11'-17'59'0,"-7"0"-21"16,-1 6-2-16,0 6-1 0,-4 5-5 15,-4 0-18-15,1 12-6 16,0 9 7-16,3 8-2 16,6 7-7-16,5 3-3 15,5 2 0-15,7-1-1 16,2-3 1-16,13-1-4 15,7-8-13-15,5-10 4 16,4-5 4-16,6-10-2 0,1-3 1 16,1-5 5-16,-1-11 1 15,-2-8-1-15,-7-4 2 16,-4-6 3-16,-6-3-1 16,-5-8 1-16,-13 0 1 15,-1 3-1-15,-11 1-1 0,-10 9 0 16,-8 8 4-16,-7 12 0 15,-4 8 3-15,1 4-2 16,3 11-1-16,4 8-2 0,7 6 1 16,11 4-2-16,9 0-1 15,5-2-1-15,15-1 2 16,12-1 0-16,7-2-1 16,4-1 0-16,1-1 0 15,-2 1-1-15,-3 1 1 16,-10 2 0-16,-4 0 1 0,-5 0-1 15,-6 2 2-15,-4-2 3 16,-3 0-1-16,-2-6-3 16,1-1-1-16,3-7-12 15,1-4-29-15,7-7-46 16,0 0-62-16</inkml:trace>
  <inkml:trace contextRef="#ctx0" brushRef="#br0" timeOffset="209769.75">8125 11098 559 0,'0'-12'40'0,"0"1"-5"15,0 4 5-15,14 3-12 0,4 4-11 16,-1 0-15-16,-3 7-1 16,0 8-2-16,-6 6 0 15,-5 2-4-15,-3 4-7 16,-5-1-1-16,-8-1 8 15,-3-2 4-15,5-5 2 16,2-3 1-16,4-6 11 0,5-2-4 16,5-6-7-16,15-1-1 15,9 0-1-15,7 0-24 16,5-12-48-16,4-2-52 16,-4-4-69-16</inkml:trace>
  <inkml:trace contextRef="#ctx0" brushRef="#br0" timeOffset="209881.41">8499 11162 320 0,'0'0'203'0,"0"0"-138"0,-7 4-8 16,-2 8-9-16,-1 6-15 16,3 2-25-16,2 5-6 15,3-2-14-15,2-2-73 16,0-7-150-16</inkml:trace>
  <inkml:trace contextRef="#ctx0" brushRef="#br0" timeOffset="210582.81">9210 10741 250 0,'8'-5'152'0,"0"-1"-99"0,-4 2 11 15,-4 2-4-15,0 0-9 16,-12 2-24-16,-7 0-24 16,-8 4 0-16,-7 6 6 15,-3 4 0-15,-4 2-3 16,2-2 2-16,9 0 1 0,3 0 3 15,7-1-2-15,11-2-4 16,9 1-6 0,1 1-2-16,21-2 2 15,7 1 1-15,5 2 0 0,7-1 0 16,1-1-1-16,-3 3 0 16,-8-3-1-16,-8 3-2 15,-9-3-9-15,-14 4-9 16,-3 2 9-16,-21 0 7 0,-10 0-1 15,-3 0-10-15,-4-1 10 16,2-1 6 0,7-5 9-16,11-2 13 15,10 0-4-15,7-4-11 16,6 0-1-16,18-1 0 0,11-2 3 0,6 2-6 16,12-4-1-16,7 0-3 15,2 0-1-15,2-6-1 16,-3 0-5-16,-3 0-23 15,-7-1-29-15,-7-3-30 16,-8 0-54-16,-8 3-98 0</inkml:trace>
  <inkml:trace contextRef="#ctx0" brushRef="#br0" timeOffset="210707.79">9583 11076 282 0,'3'0'96'0,"2"0"-23"16,-5 4 13-16,2 7-15 0,-1-1-11 15,-1 7-31-15,0-2-21 16,0 5-6-16,-1 2-2 15,-6-3-45-15,4-5-95 16,-1-3-229-16</inkml:trace>
  <inkml:trace contextRef="#ctx0" brushRef="#br0" timeOffset="211342.84">10316 10755 102 0,'20'-6'105'0,"-4"-4"-106"15,5 0 8-15,-5-1 62 16,-1-2-6-16,-3 1-16 16,-4-1-1-16,-5 1 9 15,-3 1-8-15,0 3-13 0,-11 1-4 16,-8 2-9-16,-6 5 0 15,-6 0-4-15,-3 9-1 16,0 2-5-16,-2 7 0 16,8 3 2-16,4-1-5 15,7 3 0-15,12 2-3 16,5 0-4-16,13 2-1 16,10 0 2-16,9-1-1 0,5 1-1 15,4 0 0-15,0-2-4 16,1 0-2-16,-10 0 1 15,-8 0-5-15,-7-2-13 16,-14 0-7-16,-3-1 7 0,-20-5 13 16,-10-4 4-1,-6-6 5-15,-7-2 1 16,4-5 3-16,1 0 16 16,7-10 4-16,10-2-4 15,12-6-7-15,9-4-9 0,3 2-3 16,15 1-6-16,13 3-13 15,6 1-16-15,5 5-11 16,1 1-37-16,-4 3-65 16,-3-1-175-16</inkml:trace>
  <inkml:trace contextRef="#ctx0" brushRef="#br0" timeOffset="211628.31">10621 10969 547 0,'0'0'65'0,"0"0"-31"16,0-3 18-16,9 5-34 0,6-2-4 16,0 1-12-16,0 8-3 0,-4 6 0 15,-4 3-15 1,-7 1-11-16,-2 0-3 16,-14 5-5-16,-4-3 10 15,0-4 22-15,-1-5 5 16,5-2 21-16,5-4 8 15,8-1-5-15,3-3-8 16,8-2-13-16,19 0 1 0,9 0-4 16,10 2-8-16,8-4-30 15,6-5-42-15,-1-4-54 16,-5-1-69-16</inkml:trace>
  <inkml:trace contextRef="#ctx0" brushRef="#br0" timeOffset="211753.29">11098 11043 460 0,'0'0'122'15,"0"0"-67"-15,-1 0 2 16,-3 6-18-16,1 6-2 16,1 3-27-16,-2 2-8 0,1 2-1 15,1-1-13-15,-3 1-60 16,0-6-72-16,0-9-182 16</inkml:trace>
  <inkml:trace contextRef="#ctx0" brushRef="#br0" timeOffset="212456.26">11709 10668 291 0,'0'-10'125'0,"0"2"-89"0,0 1 25 16,-7 0-15-16,-7 3-21 15,-3 2-13-15,-4 2-8 16,-2 0 2-16,-1 10 0 16,1-1 2-16,6 6 1 15,0 0-1-15,8 2-1 0,7-2-3 16,2 0-1-1,9 5-2-15,10-2-1 0,3 2 1 16,3 1 1-16,4-1-3 16,0-1-1-16,-4 3-1 15,-6-6-1-15,-5 2-1 0,-7-6 0 16,-7-3-2-16,-4 0 6 16,-13-5 2-16,-5-1 1 15,-5-3 0-15,-2 0-1 16,4 0-1-16,5 0 1 15,4 0-4-15,9-5-21 0,7 2-33 16,5-5-31-16,13 3-92 16</inkml:trace>
  <inkml:trace contextRef="#ctx0" brushRef="#br0" timeOffset="212766.59">11932 10850 467 0,'7'-1'82'16,"-1"-4"-70"-16,1 5 23 16,-1 0-7-16,2 0-6 15,1 5-18-15,-4 4-4 16,-3 2-1-16,-2 6-1 0,0-1-6 16,0 0 4-16,-3-2 0 15,-4-2 3-15,1-1 2 16,3-4 1-16,0-1 11 15,3-5 1-15,0 1 2 16,6-2 5-16,10 0-3 0,4 0-7 16,7 0-9-16,5-3-1 15,4-3-4-15,3-2-33 16,-3-3-52-16,3-3-70 16,-4-3-157-16</inkml:trace>
  <inkml:trace contextRef="#ctx0" brushRef="#br0" timeOffset="212909.68">12347 10891 512 0,'-5'7'47'0,"-1"-3"5"15,6 6 2-15,0-1-13 0,0 4-20 16,0 1-18-16,-1 2-2 16,1-2-5-16,0 1-67 15,0-5-108-15</inkml:trace>
  <inkml:trace contextRef="#ctx0" brushRef="#br0" timeOffset="213347.37">12914 10568 557 0,'0'-1'42'0,"0"-3"-4"16,-4 4 26-16,3 0-22 15,1 9-24-15,0 9-14 16,0 7 5-16,0 6 5 0,5 2-6 16,3 4-7-16,0 2-1 15,-1-1 0-15,5-2-3 16,-5-4-13-16,0-7-16 15,-2-3-9-15,-3-5-6 16,-1-6-16-16,-1-8-26 0,0-3-42 16,0-2-127-16</inkml:trace>
  <inkml:trace contextRef="#ctx0" brushRef="#br0" timeOffset="213527.41">12949 10605 89 0,'0'-21'377'0,"0"5"-341"16,7-2 5-16,3 8 6 16,7-1-15-16,2 2-14 15,3 6-14-15,1 3-2 0,3 0-2 16,-4 5-5-16,2 8-33 0,-4-1-30 16,-6 2-38-16,-7 0-97 15</inkml:trace>
  <inkml:trace contextRef="#ctx0" brushRef="#br0" timeOffset="213675.81">13013 10750 412 0,'0'0'36'16,"4"0"-5"-16,13 0-3 16,8-3-17-16,9-1-3 15,5-2-8-15,4 3-10 0,-4-2-67 16,0 1-80-16,-4 1-125 15</inkml:trace>
  <inkml:trace contextRef="#ctx0" brushRef="#br0" timeOffset="213985.21">13410 10729 452 0,'-6'0'77'0,"3"-7"-42"16,3 1 36-16,0 2-23 0,11 3-20 15,5 1-23-15,2 0-4 16,1 0 0-16,-2 5 0 16,-3 8-2-16,-6 1 1 0,-8 5-6 15,0-1-7-15,-15 2 5 16,-5-2 3-16,-1-2 2 16,-3 0 4-16,4-5-1 15,6-4 5-15,5-2 3 16,6-2-1-16,3-3-3 15,12 3-6-15,10-3 3 0,10 0-1 16,6 0-14-16,3-6-28 16,6-5-15-16,-4-2-22 15,0-7-63-15,-5-7-163 16</inkml:trace>
  <inkml:trace contextRef="#ctx0" brushRef="#br0" timeOffset="214249.69">13755 10486 418 0,'-10'-8'61'15,"5"0"-33"-15,5 6 21 0,0 2-18 16,13 7-16-16,6 8-2 16,3 6 3-16,5 6 4 15,0 2-8-15,-3 0-3 16,-5 3 5-16,-4-3 0 0,-7 6-5 15,-8-5 1-15,-1 2-6 16,-16-2-1-16,-4 0-2 16,-2-3-1-16,-1-6-13 15,4-1-17-15,8-8-27 16,10-4-42-16,2-8-103 16</inkml:trace>
  <inkml:trace contextRef="#ctx0" brushRef="#br0" timeOffset="-214483.97">15200 10267 261 0,'0'-14'168'16,"0"4"-86"-16,-11 7-27 16,-5 3-20-16,-7 2-14 0,-3 14 2 15,-2 11-4-15,-3 8 5 16,2 8-6-16,5 7-7 15,6 4-5-15,5 3-3 0,7-3-2 16,6-2-1-16,8-7-4 16,15-6-17-16,7-12-19 15,11-10-24-15,0-9-35 16,-1-8-100-16</inkml:trace>
  <inkml:trace contextRef="#ctx0" brushRef="#br0" timeOffset="-214280.75">15404 10470 622 0,'-12'0'48'15,"0"2"-33"-15,4 14 4 16,1 9 1-16,6 5-4 16,1 2-12-16,0 8-3 15,5-5-1-15,6 1 0 16,3-4-19-16,-2-4-23 15,1-8-30-15,1-6-29 0,-7-12-50 16,-1-2-182-16</inkml:trace>
  <inkml:trace contextRef="#ctx0" brushRef="#br0" timeOffset="-214045.42">15380 10517 425 0,'-4'-31'76'15,"4"6"-22"-15,1 11-12 16,20 5-11-16,2 7-12 15,9 2-9-15,4 11 2 0,2 10 4 16,-6 7-8-16,-7 5-8 16,-8 3 0-16,-14 1-5 15,-4 1-7-15,-18-3-4 16,-10-5-8-16,-5-5 7 16,0-3 11-16,0-8 5 15,2-6 1-15,9-7 0 16,7-1-18-16,10-11-39 0,6-10-46 15,15-6-128-15</inkml:trace>
  <inkml:trace contextRef="#ctx0" brushRef="#br0" timeOffset="-213873.63">15706 10483 606 0,'0'0'65'15,"0"0"-32"-15,0 13-7 16,4 8 9-16,-2 8-12 0,3 0-16 15,-1 9-6 1,1-2 0-16,2-1-4 0,0-3-22 16,0-5-23-16,-2-6-22 15,-3-9-33-15,-1-9-59 16</inkml:trace>
  <inkml:trace contextRef="#ctx0" brushRef="#br0" timeOffset="-213701.81">15725 10460 440 0,'0'-25'86'0,"0"3"-29"16,7 5 5-16,13 6-20 0,9 4-20 15,5 4-10-15,0 3-7 16,3 3-4-16,-5 9-2 16,-5 6-46-16,-11-2-52 15,-10 2-83-15</inkml:trace>
  <inkml:trace contextRef="#ctx0" brushRef="#br0" timeOffset="-213561.2">15773 10604 500 0,'-7'7'38'15,"7"-3"-15"-15,12-1 16 16,17-3-12-16,7 2-14 16,9-2-13-16,2 0-17 0,1-2-64 15,-3-8-98 1,-5 1-128-16</inkml:trace>
  <inkml:trace contextRef="#ctx0" brushRef="#br0" timeOffset="-213201.93">16168 10490 312 0,'0'0'195'15,"0"0"-147"-15,0 2 6 16,3 11-6-16,7 6-6 16,-3 4-18-16,-4 2-18 15,3 2-4-15,-5-1 0 16,-1-2-1-16,0-5-2 0,-8-7 0 15,-5-3-3-15,0-6 2 16,3-3 5-16,-1-16 3 16,5-8 1-16,6-6 2 15,0-12 8-15,9 0-2 16,9-6-6-16,8 1-8 16,3 6-1-16,3 6-1 15,0 10 1-15,-3 9 0 0,-4 10 1 16,-4 6 1-16,-3 2 0 15,-4 14-1-15,-2 4-1 16,-5 10 0-16,0 2 0 16,-2 4 0-16,1 4 0 0,-4-1 0 15,1-2-4 1,1-2-9-16,-1-2-7 0,1-6-13 16,-1-7-11-16,-3-2-27 15,0-7-31-15,-9-9-54 0,-7-2-188 16</inkml:trace>
  <inkml:trace contextRef="#ctx0" brushRef="#br0" timeOffset="-213050.55">16246 10596 484 0,'5'-12'41'0,"14"3"-17"16,11 2-3-16,14 2-7 15,4-1-4-15,3 1-10 16,-2 0 0-16,-5-2-32 15,-8-4-87-15,-9-3-97 0</inkml:trace>
  <inkml:trace contextRef="#ctx0" brushRef="#br0" timeOffset="-212847.47">16648 10328 312 0,'7'-11'86'0,"3"4"-33"0,7 5 10 15,2 2-13-15,6 0-3 16,1 10-9-16,-1 8-16 15,-2 4 2-15,-2 6-3 16,-6 4 1-16,-10 6-4 16,-5 2-5-16,-1 0-10 15,-18 3-2-15,-13 0-2 0,-12-3-28 16,-14-2-46-16,-10-8-65 16,-11-6-223-16</inkml:trace>
  <inkml:trace contextRef="#ctx0" brushRef="#br0" timeOffset="-203498.65">17574 8837 604 0,'2'0'29'0,"-2"0"-28"0,0 5 1 0,0 13 30 0,0 10-4 15,0 6-25-15,0 5-3 16,0 2-1-16,-2 2 2 16,-1-2-1-16,-1-3 1 15,4-8-1-15,0-5 0 16,0-4 1-16,0-5 2 0,2-3 6 16,8-6 4-16,6 0 0 15,9-4 1-15,8-1-5 16,7 0-6-16,1-2-1 15,8 0-2-15,-3 0-3 16,1 0-15-16,-1-2-17 0,-5-3-28 16,-1-6-26-16,-6 0-38 15,-3-6-83-15</inkml:trace>
  <inkml:trace contextRef="#ctx0" brushRef="#br0" timeOffset="-203283.16">18267 8918 468 0,'-17'-11'60'0,"-11"8"-36"0,0 3-5 16,-3 7 8-16,2 11-1 15,1 9-9-15,7 7-5 16,9 3 1-16,7 3-4 16,5-3-7-16,12 1 0 0,12-5 0 15,8-4 0-15,7-6-3 16,10-6-1-16,4-7-18 15,1-8-24-15,2-1-36 16,-3-15-64-16,-5-8-161 16</inkml:trace>
  <inkml:trace contextRef="#ctx0" brushRef="#br0" timeOffset="-202778.31">18635 8940 541 0,'-9'-3'49'0,"1"3"-8"15,8 5-16-15,0 10-2 0,0 9-5 16,0 5-11-16,7 0-3 16,-2 4-2-16,-2-5-1 15,-1-4-1-15,-2-5-2 0,0-8-6 16,-9-8 5-16,-3-3 3 16,-1-7 3-16,-1-12 0 15,3-8 0-15,4-5 4 16,3-4 5-16,4-1 0 0,4 5-6 15,11 5-5-15,6 5-2 16,4 11-1-16,5 11 2 16,1 0 0-16,-2 15 0 15,-1 8 0-15,-2 4-1 16,-7 7 1-16,-2-1 0 16,-7-2 0-16,0-4-2 0,-9-6-4 15,-1-5 1-15,0-8 3 16,0-8 2-16,0 0 6 15,-4-18 2-15,2-6 0 16,2-6 4-16,0-6 6 16,8 1-11-16,4 1 0 15,3 7-5-15,1 7 1 0,4 9-1 16,-4 11 0-16,2 0-1 16,-2 17 1-16,2 9 2 15,-2 5 0-15,0 6-3 16,3 5 0-16,-2-2 0 15,1 2-2-15,1-5-23 0,0-2-23 16,3-9-27 0,0-6-32-16,4-12-52 0,-3-8-111 15</inkml:trace>
  <inkml:trace contextRef="#ctx0" brushRef="#br0" timeOffset="-202610.44">19287 9095 484 0,'0'-11'93'0,"0"6"-24"0,0 5-13 0,0 2-39 0,3 14 5 15,5 1-1-15,1 11-13 16,0-2-6-16,-2 0-2 16,4 2-10-16,-4-2-36 15,0-8-34-15,-1-5-43 0,-3-11-102 16</inkml:trace>
  <inkml:trace contextRef="#ctx0" brushRef="#br0" timeOffset="-202407.36">19560 8799 594 0,'13'0'47'15,"-1"3"-41"-15,5 15 16 16,4 14 33-16,4 9-15 16,-1 8-24-16,-1 4-12 15,-7 6-1-15,-6-2-3 0,-10-2 0 16,-5-7-10-16,-19-8-17 15,-13-10-22-15,-11-10-19 16,-4-13-19-16,-4-7-74 16</inkml:trace>
  <inkml:trace contextRef="#ctx0" brushRef="#br0" timeOffset="-202032.43">20136 9015 590 0,'9'-11'48'16,"8"-3"-43"-16,10 1 12 15,7 1 5-15,10 3-7 16,2 3-13-16,0 3-2 15,-1 3-21-15,-11 2-70 0,-15-2-91 16</inkml:trace>
  <inkml:trace contextRef="#ctx0" brushRef="#br0" timeOffset="-201907.48">20191 9147 531 0,'0'0'22'0,"22"-2"-32"16,20-9 10-16,8-3 3 15,15-6-24-15,0-1-77 16,3-6-210-16</inkml:trace>
  <inkml:trace contextRef="#ctx0" brushRef="#br0" timeOffset="-201538.78">20860 8820 522 0,'0'0'109'16,"-9"13"-94"-16,-3 4 1 0,-1 8 13 15,2 6-5-15,-1 1-20 16,2 4-2-16,3 0-2 16,2-3 1-16,0-4-1 15,2-8 0-15,-2-7-6 16,5-8-1-16,0-6 7 0,0-16 8 16,0-13-7-16,6-10-2 15,3-11 3-15,3-4 14 16,6-6 3-16,4 3-4 15,1 2-4-15,-1 8-1 16,0 10-2-16,-7 11 0 0,5 14 1 16,-6 12-2-16,1 6-4 15,-3 17 1-15,3 9 0 16,-1 7 0-16,-1 9-2 16,-1 4-1-16,3 4 1 15,-2-3-1-15,0 0-5 16,1-1-10-16,-2-5-5 0,-1-7-1 15,0-4-32-15,-4-8-28 16,-4-8-37-16,-3-11-107 16</inkml:trace>
  <inkml:trace contextRef="#ctx0" brushRef="#br0" timeOffset="-201390.36">20878 9039 439 0,'-5'-21'207'0,"5"0"-172"16,22-1-27-16,13 4-2 15,13 6 2-15,13 4-7 0,2 2-15 16,-2 0-98-16,-5 5-157 16</inkml:trace>
  <inkml:trace contextRef="#ctx0" brushRef="#br0" timeOffset="-200827.98">17853 10213 531 0,'0'-3'101'0,"0"-8"-62"0,-4 4 6 15,4 7-25 1,0 14-12-16,0 9-8 0,5 8 3 16,0 8-1-16,1 2 0 15,-1 4-1-15,1-6-1 16,-2-3 0-16,-1-4 0 15,2-7 0-15,-3-6 1 0,3-6 0 16,0-5 0-16,5-4 3 16,6-4-1-16,6 0 0 15,6-3-1-15,6-3-2 16,7-3 0-16,5-5-23 16,3 0-26-16,2-5-25 15,3-5-25-15,-4-6-38 0,-1-6-73 16</inkml:trace>
  <inkml:trace contextRef="#ctx0" brushRef="#br0" timeOffset="-200640.53">18538 10194 467 0,'-8'-13'37'0,"-14"13"-27"16,-4 11 21-16,1 10 9 0,1 6-21 16,2 6-15-16,5 4-4 15,9 0 1-15,6 6-1 16,2-4 0-16,8 0-1 0,11-2-13 15,6-7-12-15,7-11-3 16,4-6-15-16,3-12-39 16,3-1-47-16</inkml:trace>
  <inkml:trace contextRef="#ctx0" brushRef="#br0" timeOffset="-200171.9">18795 10313 537 0,'0'-5'48'0,"0"5"-32"15,0 9-9-15,0 9 17 16,0 5-4-16,0 4-17 0,0-1-2 16,0-1-1-16,-4-5-7 15,-1-1-8-15,0-9 2 16,-2-9 5-16,-5-1 8 16,4-18 3-16,1-4-2 15,2-9 2-15,3-3 7 0,2-1 8 16,3-1 4-16,11 7-3 15,5 8-7-15,1 8-8 16,9 8 0-16,2 5 0 16,-1 11-1-16,1 9-1 15,-2 6 0-15,-6 3-2 16,-3 3-1-16,-9-2-9 0,-10-3-10 16,-1-6-1-16,-1-5 8 15,-11-10 9-15,-7-6 8 16,4-4 3-16,0-17 15 15,6-6 1-15,4-7-3 16,5-2 6-16,0 1-7 16,15 0-8-16,11 9-6 15,4 5-4-15,6 10-2 0,5 11 0 16,-3 1 0-16,0 19-1 16,-6 5 2-16,-3 5-2 15,-7 4-16-15,-8 4-28 16,-2-3-10-16,-6 1-3 0,1-2-21 15,-2-7-17-15,4-7-80 16</inkml:trace>
  <inkml:trace contextRef="#ctx0" brushRef="#br0" timeOffset="-199906.34">19456 10360 473 0,'0'-14'77'0,"0"1"-35"16,0 6 4-16,0 5-4 15,7 2-10-15,2 4-31 0,2 10 0 16,3 4 3-16,-3 7-3 16,-2 1-2-1,-5 1-3-15,-4 2-22 0,0 0-2 16,-9-5 18-16,-3-2 10 16,2-7 0-16,0-4 17 15,6-5 4-15,4-6 0 0,4 0-9 16,15-6-11-16,8-10-7 15,9-7-29-15,4-7-43 16,1-6-40-16,-4-9-79 16</inkml:trace>
  <inkml:trace contextRef="#ctx0" brushRef="#br0" timeOffset="-199734.48">19752 10171 497 0,'-9'-11'81'0,"2"6"-29"15,7 6-8-15,0 17-25 16,14 7 4-16,8 9-4 15,5 3-7-15,2 3-7 16,-1 3-3-16,-4 1-2 16,-12-1 1-16,-12-3-17 0,-3-3-32 15,-23-4-35-15,-8-11-42 16,-10-12-94-16</inkml:trace>
  <inkml:trace contextRef="#ctx0" brushRef="#br0" timeOffset="-199328.35">20508 10297 499 0,'-2'6'109'16,"2"-6"-90"-16,4 0 14 16,14-2 0-16,8-3 9 15,9-1-25-15,5 1-14 0,4 1-2 16,5 2-1-16,0 1-4 16,-10 2-52-16,-10-1-60 15,-17 0-63-15</inkml:trace>
  <inkml:trace contextRef="#ctx0" brushRef="#br0" timeOffset="-199187.75">20559 10420 505 0,'0'5'28'0,"12"-5"-43"16,22 0 25-16,13-3 7 16,11-4 0-16,8-2-16 15,2-1-7-15,-2-5-26 0,-6-1-79 16,-10-3-121-16</inkml:trace>
  <inkml:trace contextRef="#ctx0" brushRef="#br0" timeOffset="-198984.68">21133 10197 306 0,'-4'-9'273'0,"-3"7"-234"16,6 2 7-16,1 0-10 16,0 8-7-16,0 4 1 15,7 8-9-15,-1 0-6 16,4 4-6-16,-3 3-5 15,0 0-3-15,-2 2-1 16,-1-1-5-16,0 1-18 0,0-6-22 16,-1-2-13-16,1-3-15 15,3-7-15-15,0-6-22 16,2-5-37-16</inkml:trace>
  <inkml:trace contextRef="#ctx0" brushRef="#br0" timeOffset="-198555.04">21216 10229 81 0,'-7'-18'412'0,"-3"-5"-370"0,10-4-3 15,4 4-1-15,12 2 3 16,9 1-22-16,8 9-13 16,2 4-1-16,-1 7 3 15,-3 6-2-15,-7 12-5 16,-16 8-4-16,-8 6-9 0,-1 3-16 16,-17 0-19-16,-5-3 4 15,-1-5 25-15,2-7 16 16,7-4 2-16,6-7 13 15,9-2 9-15,0-2-5 16,17 3-18-16,10 0 4 16,2 8 1-16,3 2 0 15,-3 2-2-15,-9 3-2 0,-13 0 0 16,-7 0 0-16,-20-4 2 16,-16 0 1-16,-13-3 3 15,-4-9 1-15,-3-4-2 16,2-3-4-16,8-12-36 0,16-13-126 15</inkml:trace>
  <inkml:trace contextRef="#ctx0" brushRef="#br0" timeOffset="52095.18">2036 13561 610 0,'23'-32'12'15,"-18"25"-12"-15,-3 7-5 0,3 29 1 16,3 10 5-16,-1 18 4 15,2 16-2-15,1 16-3 16,2 20 3-16,2 10 7 16,1 17 4-16,0 9-3 0,2 6 2 15,2 6-3-15,1 0-5 16,0-2-2-16,-1-4-1 16,0-9-1-16,-4-10 0 15,2-11 0-15,-2-8-1 16,1-16 1-16,-3-14-7 0,2-12-21 15,-1-18-20 1,1-22-24-16,-3-27-36 0,-2-24-60 16</inkml:trace>
  <inkml:trace contextRef="#ctx0" brushRef="#br0" timeOffset="52817.96">1880 13155 684 0,'21'-23'-3'16,"12"-1"-3"-16,17 12-11 31,20 10 13-31,18 0 3 0,14 2 1 0,19-3-5 15,16-6 1-15,24-7 1 16,11-9 3-16,16-11 0 16,17-10 0-16,13-6 0 0,11-8 0 15,7-5 2-15,1 4-4 16,-3 1 5-16,-8 8-3 16,-16 9 0-1,-25 8-1-15,-27 11-1 16,-26 13-3-16,-30 10-4 15,-22 1-4-15,-28 19 4 16,-18 13 4-16,-16 11 4 0,-13 13 0 16,-5 12 3-16,-2 14 3 15,-5 18 6-15,0 10-3 16,5 15 3-16,2 12 5 16,4 10-7-16,14 15-2 15,8-2-2-15,15 9-2 16,6 7-1-16,11-4 0 0,10 2-1 15,8-5-1-15,4 1 0 16,3-7 1-16,-2-1 0 0,-2-10-1 16,-7-5-1-16,-5-10 2 15,-13-8 0-15,-12-14-1 16,-11-12 1-16,-15-9-1 16,-16-14 0-16,-11-13 0 15,-26-8 0-15,-24-14-1 16,-22-10-3-16,-23-7 2 15,-27-13 0-15,-22-5 1 0,-22-9 0 16,-21-1 2-16,-21-4-1 16,-14-6 0-16,-13-6 0 15,-8-2 1-15,-1 0 2 16,6 0 3-16,15-3 5 0,20 0-1 16,29-4-6-16,34 0 1 15,36-5-4-15,37-12-1 16,40-11-28-16,37-18-45 15,21-17-102-15</inkml:trace>
  <inkml:trace contextRef="#ctx0" brushRef="#br0" timeOffset="53890.38">2253 16559 635 0,'-5'0'19'16,"-1"4"-5"-16,6 7-18 15,0 7 1-15,0 5 2 16,7 6 1-16,5 4 0 16,-2-1-7-16,2-3-6 0,-2-6 5 15,-3-5 4-15,-2-6 3 16,-3-10 1-16,-2-2 1 15,0-12 8-15,-7-15 5 16,-4-8-7-16,0-7-1 16,1-2 5-16,3 1-1 0,4 12-8 15,3 9-3-15,8 7-2 0,11 15-1 16,8 2 0-16,7 16 2 16,2 5 0-16,2 6 1 15,-2 4-6-15,-2-3-2 16,-8 1 1-16,-7-8 3 15,-4-7-3-15,-7-5 7 0,-6-8 1 16,-2-3 9-16,0-14 22 16,-9-11-21-1,2-10 1 1,-1-10-7-16,5-3 1 16,3 1-1-16,6 12-4 0,12 12-4 15,3 12-2-15,8 11 3 0,2 19 0 16,-1 16 3-16,3 2 0 15,-5 9-1-15,1 3-1 0,-2-1-4 16,-6 0-8-16,-1-7-4 16,-2-5 0-16,-2-6 7 15,-2-10-23-15,3-14-32 0,-1-6-41 16,-2-16-57-16</inkml:trace>
  <inkml:trace contextRef="#ctx0" brushRef="#br0" timeOffset="53977.62">2984 16736 89 0,'4'0'353'0,"1"9"-286"0,-2 18-29 31,2 7-14-31,-2 9-18 16,8-1-7-16,-3-4-55 0,7-19-82 15</inkml:trace>
  <inkml:trace contextRef="#ctx0" brushRef="#br0" timeOffset="54477.52">3022 15154 473 0,'-31'0'16'0,"-1"11"9"16,1 17 1-16,4 12 16 15,8 8-23-15,11 7-1 16,8 0 2-16,8 1-5 0,15-6-14 16,12-10-1-16,2-11 1 15,4-13-7-15,3-14 0 16,-5-4-4-16,-5-23 3 16,-9-10 1-16,-13-12 5 15,-12-8 1-15,-5-4 2 16,-18 0-2-16,-11 4-13 0,-6 9-18 15,1 8 10 1,6 13 17-16,9 11-11 0,5 8-33 16,16 4-41-16,3 2-63 15</inkml:trace>
  <inkml:trace contextRef="#ctx0" brushRef="#br0" timeOffset="54771.17">3001 15074 403 0,'-24'-9'152'16,"2"-5"-106"-16,14-10-15 0,8-8 12 16,1-5-33-16,26-13-8 15,7-13-1-15,9-6 1 16,15-10 1-16,1-3-2 16,0 0-2-16,-3 6 2 15,-6 10-2-15,-12 14 1 0,-13 11-8 16,-12 12-9-16,-10 13 6 15,-3 7 5-15,-7 2-14 16,-8 7-8 0,2 0 2-16,-1 0-3 0,4 6 3 15,1 1-18-15,8-4-5 16,-3-3-15-16,1 0-31 16,2-2-43-16</inkml:trace>
  <inkml:trace contextRef="#ctx0" brushRef="#br0" timeOffset="55030.33">3187 14200 321 0,'-27'1'59'0,"7"5"-17"16,5-2-4-16,7 1 10 0,8-3-10 15,8-2-13-15,16-4-13 16,16-10 4-16,10-4-4 16,7-1-6-16,6-7-2 15,-5 7 0-15,-8 6-2 16,-10 8 0-16,-15 5-2 0,-11 9-2 15,-14 18 2-15,0 8 4 0,-11 5 13 16,-5 4-5-16,-2-1-6 16,2-2 1-16,4-11-5 15,5-8-2-15,3-10 0 16,4-12-21-16,9-5-37 0,5-18-41 16,2-8-224-16</inkml:trace>
  <inkml:trace contextRef="#ctx0" brushRef="#br0" timeOffset="55607.71">3790 13936 104 0,'4'-4'301'0,"-4"-10"-228"16,-9 14-26-16,-9 5-32 15,-5 19-5-15,3 2 7 16,1 12-4-16,7 4-8 16,9 1-2-16,3-3-2 15,10-7 0-15,12-11-1 0,7-10 4 16,7-12-2-16,-2-12 1 16,0-16 0-16,-4-12 0 15,-8-3-1-15,-13-3 1 16,-9-1 1-16,-7 7-3 15,-20 13-11-15,-11 10-24 16,-11 17-3-16,-2 12-40 0,0 20-23 16,9 8-67-16</inkml:trace>
  <inkml:trace contextRef="#ctx0" brushRef="#br0" timeOffset="55957.9">3372 15161 104 0,'0'0'425'16,"4"0"-404"-16,11-3-14 16,14-8 11-16,13-3 23 15,15-3-20-15,14 0-13 16,14-1-6-16,11-4-1 16,13 5-1-1,6-3 1-15,9-1-3 16,2-3-11-16,-4-1-8 0,-5-5-14 15,-12-4-25-15,-13-6-28 16,-22 2-69-16,-18-3-79 16</inkml:trace>
  <inkml:trace contextRef="#ctx0" brushRef="#br0" timeOffset="56207.95">4801 14644 290 0,'-29'-5'50'0,"2"3"7"16,7 2-9-16,5 13-6 15,9 7-21-15,5 7-4 16,6 12-1-16,13 1-7 15,3 4-8-15,4 2 1 16,3-4 1-16,-3-5-4 0,-4-8-15 16,-3-9 10-1,-8-12-2-15,0-8 4 0,-8-4 6 16,-2-17 1-16,0-5-1 16,0-9-2-16,0 0 6 15,0 2-3-15,0 7-3 0,5 6 0 16,0 7-2-16,1 6-14 15,2 5-19-15,-3 2-15 16,2 0-20-16,0 0-72 16</inkml:trace>
  <inkml:trace contextRef="#ctx0" brushRef="#br0" timeOffset="56562.1">5003 14728 333 0,'-5'-13'16'0,"-3"2"19"16,-3-1-3-16,-4 6-6 16,-2 2-13-16,-3 4-11 15,3 0 0-15,-5 5 2 16,3 9 2-16,2 4 5 16,2 3 13-16,5 4-8 15,4 2-5-15,6-3-1 16,0 5 15-16,14 0-16 0,10-5-1 15,3-2-3-15,7-8 1 16,5-3-5-16,-1-11 1 16,0 0-1-16,-6-14 0 15,-7-11 1-15,-9-5-2 16,-14-4 1-16,-2-6-1 0,-25 0 1 16,-11 2-4-16,-15 8-3 0,-10 8-18 15,-2 10 9-15,4 12-10 16,11 0-43-16,11 6-50 15,13 3-175-15</inkml:trace>
  <inkml:trace contextRef="#ctx0" brushRef="#br0" timeOffset="57070.6">3731 13663 26 0</inkml:trace>
  <inkml:trace contextRef="#ctx0" brushRef="#br0" timeOffset="57367.4">3751 13734 423 0,'-17'0'26'0,"5"0"3"16,5-7 8-16,7-9 3 16,2-9-17-16,17-11-15 15,8-10 0-15,12-7 1 16,5-8-1-16,5-3-4 0,-1-1-1 16,1 1-2-16,-3 6 0 15,-6 8-1-15,-12 11 1 16,-5 4-2-16,-9 12 1 15,-11 9 0-15,-3 5-7 16,-5 2-23-16,-12 3-21 16,-5 4-11-16,-2 0-12 0,-3 4-25 15,-2 5-29-15,-1 2 2 16</inkml:trace>
  <inkml:trace contextRef="#ctx0" brushRef="#br0" timeOffset="57664.16">3882 13144 8 0,'-27'18'37'0,"-2"-1"37"0,2 1-8 16,2-3-4-16,9-5-9 15,4-3-6 1,8-6-6-16,4-1-4 0,11-4 2 16,10-14-17-16,12-7 1 15,6-5-3-15,5-5 1 16,7-3 2-16,-2 4-4 0,-3 2-7 16,-2 8-6-16,-12 9-4 15,-8 5-1-15,-3 10-2 16,-7 0 1-16,-3 18-1 15,-2 4 8-15,-2 5 2 16,2 5-7-16,-4 0-1 0,1-2 0 16,-1-3 0-16,0-8-1 15,1-6 1-15,3-8-2 16,-2-5-8-16,3-7-12 16,3-12-20-16,0-5-44 15,-4-2-100-15</inkml:trace>
  <inkml:trace contextRef="#ctx0" brushRef="#br0" timeOffset="58419.37">4929 14628 339 0,'-6'2'22'0,"3"-2"6"15,3 2 7-15,0-1 20 16,2-1-15-16,6 0-15 15,7-10-2-15,3-9-3 0,2-9-5 16,3-11-6-16,0-7-2 16,2-15-1-16,-1-5-3 15,1-11-2-15,-3-1-1 16,1-2-1-16,-2 3-7 16,-4 9-6-16,-8 13 9 15,-4 12 5-15,-3 14 0 0,-2 12 0 16,-11 11-1-16,-5 6-2 15,-2 0-3-15,-4 14-2 0,-1 6-1 16,-1 3 2-16,0 6-2 16,0-1 1-16,4 3 6 15,3-1 1-15,0 0 0 16,9-3 2-16,2-2-1 16,6-7 0-16,0-4-1 0,9-8 2 15,10-6 0-15,5-10 4 16,8-11-4-16,2-8 1 15,6-4-2-15,1-3 0 16,-2 4 0-16,-5 7 0 16,-5 7 3-16,-7 13 3 0,-7 5-1 15,-5 17 5-15,-1 14 7 16,0 15-15-16,0 11-1 16,2 8-10-16,-1-5-86 15,0-5-257-15</inkml:trace>
  <inkml:trace contextRef="#ctx0" brushRef="#br0" timeOffset="59667.91">5346 13584 409 0,'-19'0'25'16,"-4"0"-4"-16,0 6 3 0,1 12 10 15,2 4-10-15,5 7-10 16,5 5-3-16,8 2 2 16,2 0-8-16,15-3-3 15,9-8-1-15,6-7 0 16,6-7 0-16,5-11 0 0,0-9-3 15,3-16-1-15,-14-5 1 16,-8-8 1-16,-15-1 0 16,-11 0 1-16,-26 5 0 15,-16 7-1-15,-11 6-10 16,-6 11-2-16,0 9 2 0,2 1-21 16,8 5-58-16,6 8-129 15</inkml:trace>
  <inkml:trace contextRef="#ctx0" brushRef="#br0" timeOffset="60605.51">3953 13648 89 0,'6'-18'274'0,"-6"-1"-219"16,0 3-2-16,-18 1 4 0,-9 11-26 16,-12 4-24-16,-12 3-5 15,-10 22 0-15,-3 9 2 16,-3 11-1-16,6 10 9 16,4 7 10-16,14 4-8 0,12 2 6 15,15 0-7-15,16-2-6 16,3-5-2-16,24-10-4 15,15-12 0-15,11-14 1 16,12-18-1-16,6-5 2 16,4-29 0-16,4-13-1 15,-7-12-3-15,-4-11 0 0,-14-6 1 16,-15-4 1-16,-19 1-1 16,-20 3 1-16,-10 6 0 15,-29 11-2-15,-18 19 0 16,-13 13 1-16,-10 18-1 15,-7 7-3-15,3 20 5 0,7 13-1 32,8 6 1-32,14 6-3 0,16 2 1 0,20-2 0 15,18-2-1-15,6-6 1 16,25-9-1-16,15-9-7 16,16-12-5-16,7-12-1 0,6-5 3 15,1-18 1-15,1-13 0 16,-11-7-3-16,-11-7 5 15,-15-5 8-15,-14-2 0 16,-20 1 4-16,-11 3 7 16,-27 12-4-16,-19 9-6 0,-14 18-2 15,-14 14 1-15,-2 4 1 16,-1 27 3-16,7 10 18 16,8 13-1-16,19 5-7 15,14 3-5-15,16 2 8 16,13-2-10-16,10-1-4 15,25-7 2-15,10-11-4 16,11-8 1-16,12-12 1 0,6-15-1 16,1-8-1-16,3-14 0 15,0-15-2-15,-7-10 2 16,-11-9-1-16,-10-8 1 16,-6-1 1-16,-16 0-1 15,-17-2 9-15,-5 7 4 0,-27 6-10 16,-18 14-3-16,-19 14 0 15,-17 16-4-15,-14 20-13 16,-14 29-16-16,-8 22-33 0,-13 24-131 16</inkml:trace>
  <inkml:trace contextRef="#ctx0" brushRef="#br0" timeOffset="63655.18">10966 12990 558 0,'-6'-17'26'0,"1"13"11"0,2 8-31 15,3 30 0-15,0 21 21 16,0 22 2-16,0 24-10 16,0 27-4-16,3 16-7 0,1 19-1 15,3 14-6-15,1 7 0 16,2-2 0-16,2-4 2 15,1-12 5-15,-2-12 0 16,1-12-4-16,1-17 0 16,-2-17-2-16,-3-15-2 0,5-16 1 15,-4-22-12-15,-2-19-19 16,4-23-21-16,3-22-28 16,0-36-19-16,-1-28-73 15</inkml:trace>
  <inkml:trace contextRef="#ctx0" brushRef="#br0" timeOffset="64484.73">10912 13089 563 0,'-2'-18'27'0,"5"-2"-17"16,26 1-8-16,25 2-2 0,20 0 3 16,22-4 0-16,16-5-2 15,29 0-1-15,22-4 2 16,18-7-4-16,26 2 3 16,19-6 0-16,16 2 0 15,17-1-1-15,8 1-1 0,8 3 1 16,4 6-1-16,-3 3 3 15,-5 4-2-15,-14 7 0 16,-15 5-1-16,-24 4 1 16,-25 4 1-16,-23 3-1 15,-34 0 0-15,-26 5-1 0,-30 6 2 16,-24 3-2-16,-21 4 2 16,-16 7-3-16,-21 8 2 15,-3 12 1-15,-15 10 0 16,-7 13 4-16,-2 16 2 15,5 20 5-15,5 12 0 0,10 23-4 16,8 17-4-16,2 23-2 16,19 16-2-16,7 8 1 15,10 13-1-15,7-2-3 16,0-9-2-16,2-6 0 16,-5-8 3-16,-6-16 2 0,-4-15 2 15,-11-8-1-15,-4-14 4 16,-8-13 4-16,-8-15-2 15,-2-13-2-15,-16-14-5 16,-11-9 1-16,-12-19 0 16,-10-9 0-16,-10-9 0 15,-14-10-1-15,-13-5 0 0,-12-9-1 16,-17-5-1-16,-12-3-3 16,-15-3 0-16,-14-2 0 15,-10 0 2-15,-13 0 1 16,-11 0 2-16,-7-2 0 15,-13 2 2-15,-5-1-2 16,-4-1 0-16,-4 2 0 0,-1 0 1 16,-2 3-1-16,5 6 2 15,7 3 1-15,11 1 1 16,10 2 1-16,18-3-2 0,18-2-1 16,21-2-1-16,23-6 0 15,25-2-1-15,22-2 0 16,16-12 1-16,23-8-2 15,13-4-14-15,15-12-12 16,1-9-10-16,7-8-26 16,6-10-21-16,2-8-68 15</inkml:trace>
  <inkml:trace contextRef="#ctx0" brushRef="#br0" timeOffset="64724.67">10847 15239 412 0,'-17'-19'12'0,"5"8"60"15,12 10-31-15,8 1-25 0,16 21 9 16,10 15 14-16,5 14-7 16,4 16-9-16,0 14-19 15,-2 18-3-15,-5 9 0 16,-4 6 0-16,-5 2-9 0,-1-4-11 15,-1-10-15-15,-4-13-10 16,1-22-8-16,3-24-22 16,0-24-43-16,-2-18-104 15</inkml:trace>
  <inkml:trace contextRef="#ctx0" brushRef="#br0" timeOffset="65163.09">11946 15172 397 0,'-14'-6'11'16,"-7"6"23"-16,0 18-12 0,1 11 32 15,1 12-9-15,4 5-16 16,8 8-14-16,7-1-4 16,2-3-6-16,16-5-1 15,10-15-4-15,2-10 0 16,8-18 1-16,3-4-2 15,2-25-3-15,-4-12-1 16,-5-11-8-16,-12-5-10 0,-13-6 2 16,-9 4 6-16,-24 7-9 15,-15 14-29-15,-10 10 30 16,-4 11 22-16,1 13 3 16,9 2-3-16,13 7 2 0,15 6-2 15,15-2-64-15,11-2-112 16</inkml:trace>
  <inkml:trace contextRef="#ctx0" brushRef="#br0" timeOffset="65767.12">12036 15211 295 0,'0'0'58'0,"0"0"-20"15,4 0 0-15,12 0 14 0,9-9-5 16,10-5-22-16,7-4-4 16,18-7-3-16,4-2-8 15,11-3-9-15,8-2 0 0,5-2-1 16,4 0 1-16,-1 0-1 15,1 4-1-15,-7 1 1 16,-7 4-1-16,-10 0 0 16,-10 6-2-16,-11 1 0 0,-11 2 2 15,-11 1 0-15,-9 2-3 16,-8-3 4-16,-5 4 0 16,-3-2 0-16,0 4 0 15,-11-1 2-15,2 4 0 16,-1 3 5-16,-5 4-5 15,2 4-1 1,-1 14 0-16,1 7 0 16,0 7 4-16,5 9-2 0,4 1-3 15,4 3 1-15,0-4-1 16,10-5 0-16,9-12 0 0,4-9-1 16,5-13-1-16,2-6-1 15,1-19 1-15,-3-11-5 16,-5-5 1-16,-8-6 1 15,-10 2 6 1,-5 5-2-16,-17 4 1 0,-7 5-17 0,-6 10-9 0,-1 6 12 16,1 8 2-16,8 5-2 15,7 5-16-15,10 6-23 16,5 0-55-16,11 5-96 0</inkml:trace>
  <inkml:trace contextRef="#ctx0" brushRef="#br0" timeOffset="66329.53">13346 14758 336 0,'-10'0'20'0,"-2"-1"9"15,2-5 15-15,7-3 10 0,3-7-18 16,1-5-16-16,13-14 2 15,9-5-1-15,8-14-2 16,8-8-10-16,7-11-1 16,5-5-3-16,10-9-4 15,5-2-1-15,4-2-2 16,1 2 2-16,2 2 2 0,-5 8-2 16,-5 6 0-16,-7 13 1 15,-11 6-1-15,-11 11 0 16,-7 8 0-16,-13 6 0 15,-4 4 2-15,-5 5-2 16,-3 2 0-16,-2 6 0 0,0 2 1 16,-2 4 9-1,-6 6-3-15,-1 0-6 0,-7 6-2 16,-2 16 1-16,-4 6 0 16,-1 10 1-16,0 2-2 15,1 6 1-15,2-3 0 0,8-2 0 16,7-3-1-1,5-12 1-15,0-8-1 0,14-11 1 16,9-7 0-16,8-16 1 16,3-12 0-16,5-12-3 15,-2-6-3-15,-9-6 2 0,-8 1 2 16,-13 4 1-16,-7 8-7 16,-16 10-9-16,-13 12 10 15,-3 9-3-15,-4 8-11 16,4 15-12-16,5 11-17 15,9 8-24-15,9 5-54 16,9-3-109-16</inkml:trace>
  <inkml:trace contextRef="#ctx0" brushRef="#br0" timeOffset="67509.32">14386 13274 257 0,'-20'-18'10'0,"-13"6"32"16,-9 8 21-16,-6 4-5 0,-9 13-31 15,-6 14-10-15,-3 12 6 16,-2 13 5-16,6 10-6 16,10 11 11-16,10 5-6 15,13 10-4-15,19 1-6 16,10-7-9-16,20-5-5 0,16-11-4 15,12-13 2 1,13-13 1-16,8-21-1 0,6-14-1 16,4-5-3-16,0-24 0 15,0-16 1-15,-7-13-1 16,-11-13 3-16,-7-7 0 0,-13-11 0 16,-14-4-1-16,-10-1 2 15,-17 4 0 1,-5 8 1-16,-21 11-1 0,-18 12 1 15,-8 15-2-15,-11 16 2 16,-10 11-2-16,-2 12-1 16,1 3 2-16,4 14-2 0,5 9 1 15,11 7 0-15,8 9 0 16,8 7-1-16,13 9 1 16,9 4 0-16,10 6-1 15,5 0 1-15,15 1 0 16,16-1 0-16,8-2 0 15,11-7 0-15,8-7-1 0,8-11 2 16,6-11-1-16,5-16 0 16,4-14 1-16,2-5-3 15,-5-27-3-15,-7-16 4 0,-7-15 1 16,-15-12 0 0,-16-14-1-16,-15-4 1 0,-17 1 0 15,-27 5-1-15,-21 10-1 31,-27 17 4-31,-16 23-4 16,-18 19-3-16,-6 18 2 16,-6 15 4-16,3 21-1 0,12 18 0 0,16 12-14 15,18 6-36-15,24 7-44 16,19-3-81-16</inkml:trace>
  <inkml:trace contextRef="#ctx0" brushRef="#br0" timeOffset="69725.67">12050 13314 380 0,'-16'-17'24'0,"-2"3"40"15,4 7-14-15,-1 7 6 0,0 2-22 16,-2 12-28-16,0 13-5 15,2 6 5-15,4 7 0 16,6 4-4-16,3 3 0 16,2-4-1-16,16-4-1 15,8-9 0-15,4-10 0 0,8-13-3 16,2-7-2-16,0-9 1 16,0-16-1-16,-8-7-1 15,-9-6-2-15,-10-1-1 16,-11 1-8-16,-1 1-12 15,-19 7-17-15,-8 8-22 0,0 6-1 16,1 8 42 0,6 6-11-16,8 2-51 0,7 3-75 15</inkml:trace>
  <inkml:trace contextRef="#ctx0" brushRef="#br0" timeOffset="70451.85">11151 13524 392 0,'0'0'26'0,"11"0"-1"16,8 0 4-16,13 0 5 16,4-6-14-16,11 0-9 15,4 2 2-15,4 0-1 16,2 1-10-16,1-1-1 0,-2 3-2 16,-5-4-16-16,-10 0-29 15,-11-2-15-15,-10-1-20 16,-9-5-41-16,-11-1 4 15,-2-4 71-15,-15-2 101 16,-2 0 28-16,-1 3 0 16,2 0 2-16,5 5 0 0,5 5-12 15,6 3-25-15,2 4-12 16,10 4-25-16,11 13 3 16,-1 4 6-16,2 9-6 15,-5 9-10-15,-8 4-3 0,-9 4 1 16,-11 2-17-16,-24 1-32 15,-18-6-51-15,-19-4-92 16</inkml:trace>
  <inkml:trace contextRef="#ctx0" brushRef="#br0" timeOffset="71110.11">2287 15566 472 0,'-2'4'-1'16,"14"-4"-1"-16,13 0 5 15,11-8 17-15,10-4-5 16,8-6-10-16,7 1-3 15,0-7-2-15,0-1 1 0,-3 2-1 16,-12-2-9-16,-9 4-40 16,-11-3-53-1,-15 7-68-15</inkml:trace>
  <inkml:trace contextRef="#ctx0" brushRef="#br0" timeOffset="71250.68">2729 15327 103 0,'-28'0'242'0,"4"0"-148"15,8 0-26-15,7 2-28 16,9 7-13-16,1 2-25 15,16 5-1-15,2 5 8 16,8 6 2-16,0 5-9 16,-1 4-6-16,-3 3-44 15,-4-5-76-15,-4-7-121 16</inkml:trace>
  <inkml:trace contextRef="#ctx0" brushRef="#br0" timeOffset="72127.59">12406 13409 176 0,'-15'-1'140'0,"5"-1"-93"0,3 0 5 16,3 2-10-16,4 0 5 15,4 0-21-15,11 0-19 16,7 4 6-16,9 6 1 16,6-1-5-16,12 2-2 15,5 1-2-15,6-1-3 16,2 2-1-16,6-3 0 0,-1 6-1 16,1-7 0-16,-5 2 0 15,-1-4-3-15,-2-4-14 16,-6 1-5-16,-3-4 0 15,-9 0-12-15,-6-8-15 0,-9-6-1 16,-7-1 9-16,-11-5 8 16,-7 2 21-16,-2 0 19 15,0 3 45-15,-7 1 7 16,0 6-1-16,0 4-1 16,7 4-7-16,0 0-23 15,7 4-19-15,8 11 4 0,5 7 5 16,6 8-7-16,-2 1-5 15,0 5-1-15,-6 2-2 16,-9-3-2-16,-9-3 0 16,-20-5-2-16,-18-4-12 15,-19-5-10-15,-18-7-20 16,-22-8-34-16,-8-3-68 16</inkml:trace>
  <inkml:trace contextRef="#ctx0" brushRef="#br0" timeOffset="74114.15">12070 13680 346 0,'0'-3'24'15,"0"3"30"-15,15 0-31 16,8 0 32-16,5 6-15 15,6 8-19-15,2 2-9 0,6 9-7 16,-1 7-3-16,5 9-2 16,-5 7 0-16,5 8 0 15,-1 1 0-15,0 5-1 16,0 0 0-16,-2 3-1 16,-3-5 2-16,-1-1 0 15,-1-3-1-15,-4-6 2 16,0-6-1-16,-6-5 1 0,0-7 5 15,-3-5 4-15,-3-4 0 16,-7-5-8-16,-3-4-1 16,-4-1-1-16,-1-2 0 0,-3-2 1 15,-2 1-1-15,-2 0 0 16,0 2 0-16,0-5 1 16,0 2-1-16,0-3 0 15,0 2 1-15,0 0-1 16,0-2-1-16,-2-1 1 15,0 3-1-15,0-3-2 0,2-1-4 16,0-2-6-16,-1 2-6 16,1-2-15-16,0-2-32 15,-2 0-38-15,-2-2-100 16</inkml:trace>
  <inkml:trace contextRef="#ctx0" brushRef="#br0" timeOffset="74308.95">12724 14660 391 0,'0'2'5'15,"5"2"-3"-15,15 0 32 16,7 1 21-16,5-2-19 0,6-3-24 0,2 0-11 16,-4 0-1-16,3-2-15 15,-7-8-47-15,-3-1-22 16,-5-4-72-16</inkml:trace>
  <inkml:trace contextRef="#ctx0" brushRef="#br0" timeOffset="74418.28">13097 14530 273 0,'0'-9'118'0,"-5"9"-18"15,-7 0-53-15,-7 19-37 16,-2 16-7-16,-4 9-3 0,-5 6-13 16,-5 7-96-16,-1 4-320 15</inkml:trace>
  <inkml:trace contextRef="#ctx0" brushRef="#br0" timeOffset="75310.92">12352 14872 347 0,'0'-6'65'0,"0"4"1"16,0 0-7-16,-2 2-10 16,-5 0-19-16,-3 0-24 15,-5 10-6-15,-2 8 0 0,-10 5 0 16,-1 8 1-16,-2 1-1 15,-1 0 0-15,6 2 1 16,3-6-1-16,8-3 3 16,6-7-1-16,8-2 4 15,1-4-3-15,18 1 0 16,12-1 11-16,8 1-7 0,10-1-5 16,5-1-2-16,7 0-2 15,2-6-22-15,5-5-38 16,-2 2-88-16</inkml:trace>
  <inkml:trace contextRef="#ctx0" brushRef="#br0" timeOffset="76206.47">13412 14337 276 0,'0'-5'69'0,"-3"1"-6"15,-5 4-12 1,1-2-19-16,-2 2-13 15,-1 11-6-15,0 2 1 0,-1 6 4 16,0 3-4-16,1 3-7 0,-1 3-5 16,0 3 1-16,0-1 3 15,3 1 7-15,4-3-1 16,0-3-5-16,4 0-1 16,0-6 4-1,15-1 1-15,5-7-4 16,7-4 0-16,14-6-5 15,7-1 0-15,7-1-8 0,7-10-28 16,4-7-75-16,0-3-211 16</inkml:trace>
  <inkml:trace contextRef="#ctx0" brushRef="#br0" timeOffset="110851.05">16609 12539 557 0,'3'-18'40'16,"-1"4"-17"-16,1 5 10 0,4 9 12 16,0 0-17-16,-3 13-25 15,1 8-3-15,-2 8 1 16,0 6-1-16,-1 1 1 15,1 1-1-15,-3-3 0 0,2-4-2 16,-2-8-5-16,0-10 2 16,0-4-2-16,0-8 4 15,-2-8 5-15,-5-11-1 16,-2-12 0-16,2-4-1 16,0-4 1-16,5 1 1 0,2 0-1 15,3 6 0-15,13 8 2 16,2 4 0-16,6 11-3 15,3 9 1-15,2 0-1 16,-1 16 0-16,2 7 0 16,-1 6-1-16,-5 3 0 15,-1 2 1-15,-4 0-6 0,-7-4-3 16,-5-3 3-16,-2-7 0 0,-5-8 5 16,0-8 1-16,0-4 2 15,-7-11 2-15,2-14 2 16,3-5 0-16,2-8 2 15,3-5-3-15,11-3-3 16,8 5-2-16,5 3 0 0,0 10 0 16,4 7 0-16,-2 13-2 15,-1 8 5-15,-2 9-1 16,-5 18 1-16,-5 5 0 16,-4 7 0-16,-5 7-3 15,-5 1 0-15,-2 1 1 0,0-3-2 16,0-2-3-1,0-6-7-15,0-8-13 0,0-4-27 16,8-15-47-16,4-8-78 16</inkml:trace>
  <inkml:trace contextRef="#ctx0" brushRef="#br0" timeOffset="111322.65">17391 12719 274 0,'-2'-12'141'15,"-1"-6"-72"-15,3-5-6 16,0 0-3-16,12-1-19 15,8 3-14-15,4 2-14 0,3 6-3 16,2 6 1-16,0 7-6 16,-4 0-5-16,-6 10 0 15,-11 12-6-15,-8 1-12 16,-3 4-6-16,-12 1-1 16,-4-3 22-16,1-3 3 0,2-5 1 15,6-2 5-15,5-6 2 16,5 0-3-16,4 0 0 15,10 1 2-15,4 3-1 16,4 1-5-16,0 2-1 0,-7 1-1 16,-8-2-4-16,-7 3-10 15,0-3 10-15,-19-3 5 16,-6-3 0-16,-4-4 2 16,2-3 0-16,3-2 0 15,7-4 1-15,10-10-3 16,7-4-21-16,16-5-71 0,14-4-68 15,9-7-194-15</inkml:trace>
  <inkml:trace contextRef="#ctx0" brushRef="#br0" timeOffset="111478.86">17851 12641 491 0,'0'-6'119'0,"0"-1"-88"16,8 4 3-16,16-3-19 15,7 6 6-15,3 0-19 16,1 0-14-16,-2 2-56 0,-12 7-54 16,-10 4-151-1</inkml:trace>
  <inkml:trace contextRef="#ctx0" brushRef="#br0" timeOffset="111573.12">17887 12780 228 0,'-15'7'355'0,"15"-5"-311"16,16-2-23-16,24-2-13 0,19-5-8 15,15-7-34-15,18-6-138 16</inkml:trace>
  <inkml:trace contextRef="#ctx0" brushRef="#br0" timeOffset="112418.04">18883 12114 129 0,'0'-14'336'0,"-12"7"-292"16,-8 5-3-16,-9 2-5 0,-9 19 5 15,-4 11-11-15,-6 14-7 16,-4 16-2-16,-1 18 4 15,4 7-5-15,11 10 2 16,11 6-5-16,9-3-7 0,15-5-3 16,3-5-6-16,21-13 1 15,13-10-3-15,14-15 1 16,9-12-6-16,9-15-12 16,4-16-29-16,3-10-62 15,-2-27-91-15</inkml:trace>
  <inkml:trace contextRef="#ctx0" brushRef="#br0" timeOffset="113136.82">19159 12412 351 0,'-10'-3'55'0,"-8"3"-2"16,-3 0-1-16,-5 2-7 0,-6 10-14 16,2 9-9-16,-4 6-7 15,3 7 1-15,4 7 0 16,7 6-6-16,6 1-2 15,10 0-7-15,4 2-1 0,11-7-4 16,11-8-4-16,8-6-8 16,8-13 2-16,1-9 8 15,6-7 1-15,-4-7 5 16,0-16-1-16,-5-9 1 16,-7-8 1-16,-7-4 0 0,-10-4-1 15,-12 0 0-15,-5 3-6 16,-22 7-3-16,-9 8 5 15,-12 10 1-15,-6 13 4 16,-2 7 5-16,4 0 5 16,11 9 1-16,8 7 2 0,15 2-6 15,15 0-6-15,4 1-1 16,28-2 3-16,11 0-3 16,10 1 0-16,6-2 0 15,5 4-2-15,-5 2 0 16,-14 2 2-16,-4 7-3 15,-11 1 2-15,-14 2 0 0,-9 3 0 16,-4-5 0-16,-2 1-5 16,-8-8-16-16,3-6 6 15,4-6-5-15,3-6-33 16,0-7-51-16,15 0-60 0</inkml:trace>
  <inkml:trace contextRef="#ctx0" brushRef="#br0" timeOffset="113510.76">19404 12760 599 0,'-2'-21'31'16,"2"-1"-15"-16,17 5 3 16,10 4 13-16,7 8-17 15,3 3-10-15,-3 2-7 16,-5 7 1-16,-12 9-14 0,-11 2-7 15,-6 2-1-15,-9 1-4 16,-9-1 19-16,-5-1 8 16,1-3 8-16,5-3 13 15,3-2-3-15,13-2-4 0,1-1-9 16,8 1 3-16,13 6-3 16,6-1-4-16,3 0-4 15,-1 1-3-15,-5 0-3 16,-11-2-1-16,-11-2-10 15,-5 0 8-15,-23-4 17 16,-9-4 7-16,-6 1 1 0,0-4-5 16,-1 0-4-16,13 0-3 15,12-6-7-15,17-4-45 16,13-6-75 0,20-4-186-16</inkml:trace>
  <inkml:trace contextRef="#ctx0" brushRef="#br0" timeOffset="113637.06">19909 12878 724 0,'-10'7'55'16,"-7"1"-45"-16,-5 4 17 15,-2 4-12-15,1 2-14 0,4 3-27 16,7-4-84-16,7-5-77 16</inkml:trace>
  <inkml:trace contextRef="#ctx0" brushRef="#br0" timeOffset="114342.36">20535 12434 373 0,'14'-4'69'0,"-6"-1"-20"16,-6 3 21-16,-2 2-15 15,-12 0-23-15,-10 0-28 16,-9 6-1-16,-6 6 2 15,3 1-1-15,0 0 1 16,4 0 5-16,6 0 2 0,9-2-2 16,6-1-4-16,9-3-5 15,2 1 0-15,15-2 0 16,10 2 2-16,5-1-2 16,6 2-1-16,4-1 0 15,-5 5 0-15,-8 1 0 0,-9 3-5 16,-13 0-15-16,-7 6 2 15,-13 3 11-15,-11-2 0 16,-5 2 2-16,-3-5 3 16,1-3 6-16,9-2 14 15,4-7 1-15,11 1-2 0,7-3-7 16,5 1 1 0,17-3 5-16,12 2-4 15,9-3-8-15,7-1-3 0,3-3 0 16,3 0-4-16,-3 0-18 15,-3 0-32-15,-9-7-31 16,-5-5-51-16,-9-3-127 0</inkml:trace>
  <inkml:trace contextRef="#ctx0" brushRef="#br0" timeOffset="114482.9">20948 12755 326 0,'5'3'187'0,"-1"6"-133"0,0 6 23 15,1-1-12-15,0 7-14 16,-3 1-37-16,-2-1-13 15,-3 2-5-15,-8-5-43 16,-2-5-67-16,-3-10-136 16</inkml:trace>
  <inkml:trace contextRef="#ctx0" brushRef="#br0" timeOffset="115186.16">21555 12309 327 0,'7'-9'119'0,"-4"0"-60"15,-3 2 0-15,-1 2-12 16,-13 1-28-16,-5 2-13 0,-8 2-4 16,-5 2-3-16,0 9 2 15,-2 3 2-15,2 2 9 16,-1 2 2-16,6 0-3 15,8 2 1-15,4-5-1 16,12 5-1-16,3-2-2 0,8 1-1 16,18 1 2-16,4 0-4 15,11 1-4-15,6-1 0 16,0-1-1-16,1 3 1 16,-8-1-1-16,-10 1-8 15,-10-1-16-15,-14-1-6 16,-8-1 5-16,-22-4 10 0,-12-3 6 15,-8-5 6-15,-7-5 4 16,-3-2 15-16,12-5 11 16,1-6 1-16,14-3-3 15,10-4-8-15,15 0-5 16,7 2-8-16,22-2-8 16,13 6-5-16,5-2-13 0,9 2-16 15,-1 4-32-15,0-1-56 16,-11 2-132-16</inkml:trace>
  <inkml:trace contextRef="#ctx0" brushRef="#br0" timeOffset="115592.31">21803 12548 613 0,'-4'-5'42'0,"4"-4"8"15,0 0-3-15,11 1-14 16,5 2-19-16,2 0-12 16,4 5-2-16,-1 1-1 15,-5 0-3-15,-4 8-11 0,-7 5 2 16,-5 3-15-16,-7 0 5 16,-8 2 12-16,-3 1 9 15,0-4 2-15,1 1 0 16,9-6 4-16,3 3 0 15,5-4-1-15,3 0 0 16,14 2-1-16,2-3-1 0,4 3-1 16,1-2 1-16,-2 0-2 15,-7 0 1-15,-8-2 0 16,-5 0 0-16,-2 2 6 16,-14 0 9-16,-8-2-6 15,-1-2-6-15,-2 3-3 16,5-5 2-16,4-1-8 0,9-2-24 15,7 0-37-15,8-13-46 16,16-4-93-16</inkml:trace>
  <inkml:trace contextRef="#ctx0" brushRef="#br0" timeOffset="115723.73">22186 12639 641 0,'7'4'76'16,"-5"4"-53"-16,-2 7 20 0,0 4-8 15,-6 7-20-15,-5 6-12 16,-1-2-11-16,-1 2-39 0,0-9-58 16,3-6-100-16</inkml:trace>
  <inkml:trace contextRef="#ctx0" brushRef="#br0" timeOffset="116489.2">22728 12304 304 0,'6'-13'59'15,"1"4"-19"-15,-6 0 24 16,-1 2-6-16,0 2-24 16,-14 1-12-16,-7 4-1 0,-9 0-2 15,-1 0-1-15,-1 11 3 16,2 5 0-16,7 0-2 15,5 2-6-15,11 1-8 16,7 3 0-16,5 1-4 16,17 4 1-16,5 0-2 15,9-1 0-15,3-1-6 16,-2-1-2-16,-3-1 2 0,-10-3 2 16,-11-5-5-16,-13-4-10 15,-6 0 10-15,-20-6 10 16,-8-3 1-16,-1-2 0 15,-3 0 1-15,4 0-2 0,9-2 0 16,11-3-1-16,10-2-15 16,6 2-53-16,19-1-65 15,13-1-107-15</inkml:trace>
  <inkml:trace contextRef="#ctx0" brushRef="#br0" timeOffset="117418.23">22916 12541 465 0,'-5'-11'63'16,"3"0"-18"-16,2-1 23 16,2 1-28-1,10 2-18-15,8 2-14 16,2 4-4-16,3 3-2 15,-4 0-2-15,-3 7 0 0,-7 3-4 16,-8 7-12-16,-3 1-8 16,-15 1 2-16,-9-3 5 15,-1 2 13-15,4-2 5 16,-1-5 9-16,7-3 9 0,10 2-7 16,5-3-6-16,3 2-3 15,16-2-1-15,8 2-2 0,0 1-1 16,5-1-6-16,-5 2-3 15,-6-4 6-15,-6 2 3 16,-13 0-1-16,-2-2 4 0,-13-1 6 16,-10 0 8-16,-4-2-1 15,0 2-5-15,3-5-5 16,9 1-5-16,5-2-1 16,10 0-21-16,6-2-28 15,15-9-43-15,13-6-75 0,8-3-203 16</inkml:trace>
  <inkml:trace contextRef="#ctx0" brushRef="#br0" timeOffset="117558.82">23291 12623 492 0,'10'0'185'15,"-10"0"-134"-15,0 4-9 0,0 8 4 16,-10 6-16-16,0 3-28 16,-6 4-1-16,1 2-7 15,3-4-45-15,-1-7-71 16,6-7-99-16</inkml:trace>
  <inkml:trace contextRef="#ctx0" brushRef="#br0" timeOffset="117951.96">23608 12344 584 0,'0'-15'53'15,"-2"0"-1"-15,0 8 11 16,1 4-9-16,1 3-32 16,0 8-19-16,3 14-2 15,8 8 4-15,2 8 2 0,4 3-4 16,5-2-3 0,-5 0 0-16,3-3-1 0,-7-4-20 15,-2-9-15-15,-6-3-8 16,-5-8-17-16,0-5-21 15,-5-7-24-15,-5-1-29 16,-2-17-110-16</inkml:trace>
  <inkml:trace contextRef="#ctx0" brushRef="#br0" timeOffset="118124.06">23671 12280 303 0,'0'-32'154'15,"3"4"-80"-15,2 5-5 0,9 5-12 16,6 3-10-16,7 3-28 15,2 8-11-15,2 4-7 16,-1 0-3-16,-1 9-29 16,-5 7-32-16,-10 2-45 15,-9 3-141-15</inkml:trace>
  <inkml:trace contextRef="#ctx0" brushRef="#br0" timeOffset="118258.93">23719 12447 485 0,'-4'7'52'0,"8"-2"-30"0,19-5 13 16,9-4-7-16,4-3-14 15,6 2-13-15,-1-4-27 16,-2 0-75-16,-5 1-97 0</inkml:trace>
  <inkml:trace contextRef="#ctx0" brushRef="#br0" timeOffset="118649.48">24096 12423 516 0,'-4'-9'58'0,"4"-5"-23"16,2 0 28-16,14 3-25 15,6 2-16-15,5 5-13 16,-1 3-7-16,1 1-1 0,-5 1-3 15,-5 9-8-15,-8 2-9 16,-9 2-3-16,0 2 3 16,-14 2 12-16,-1-3 6 15,-2 0 1-15,3 2 1 0,5-3 0 16,6 0 0-16,3 0 0 16,2-1 0-16,8 1 1 15,4-3-2-15,-1 1 0 16,-2-3 1-16,-6 2-2 15,-5-2 1-15,0-2 1 16,-16 2-1-16,-6-2 1 0,1-2 0 16,0-1 0-16,1-1-1 15,6-3 1-15,7 0-8 16,7-1-30-16,7-14-49 16,8-3-64-16,11-12-240 15</inkml:trace>
  <inkml:trace contextRef="#ctx0" brushRef="#br0" timeOffset="118876.07">24430 12000 392 0,'9'-6'160'0,"7"6"-135"16,6 3 4-1,7 20 23-15,1 11-3 0,6 12-23 0,-4 14-12 16,0 5-9-16,-10 10-3 15,-6 0-1-15,-14-2-1 0,-8-4-2 16,-22-7-16-16,-19-7-9 16,-15-7-5-16,-13-11-19 15,-13-6-37-15,-7-12-86 16</inkml:trace>
  <inkml:trace contextRef="#ctx0" brushRef="#br0" timeOffset="120813.5">16768 14282 202 0,'7'-25'112'15,"-5"-2"-46"-15,0 2-7 16,-2 2 2-16,0 4-16 16,-7 6-9-16,-8 6-10 0,-4 7-9 15,-8 3-8 1,-4 17-6-16,-1 10-2 0,-1 8 0 15,5 6 4-15,4 8 2 16,6 0 0-16,11-1-4 0,7-2-3 16,5-6 0-16,15-6 0 15,9-9 0-15,7-4 0 16,8-12-8-16,7-8-3 16,5-4 0-16,-1-11 5 0,0-12 2 15,-6-8 3-15,-5-6 1 16,-10-5 0-16,-18-8 1 15,-13-3-2-15,-6 4-9 16,-26 4-14-16,-14 6 11 0,-13 14 9 16,-5 11 3-16,0 10 7 15,2 4 22-15,11 11-7 16,11 8-6-16,16 5-5 16,10 1-9-16,11 2-1 0,20-3 0 15,12 0 0-15,13-5-2 16,9-3 1-16,2 4-4 15,1-3 3-15,-4 5 1 16,-9 3 2-16,-10 3 0 16,-10 4 8-16,-10 3-3 0,-7-3 4 15,-5 0-1-15,-2-5-3 16,0-3-5-16,0-2 1 16,4-8-2-16,6-4-5 15,7-10-40-15,5 0-36 16,4-14-76-16</inkml:trace>
  <inkml:trace contextRef="#ctx0" brushRef="#br0" timeOffset="121000.97">17296 14453 552 0,'5'-7'20'16,"11"-2"-16"-16,6 4 8 15,3 3 2-15,4 2-12 16,-2 0-20-16,-8 9-40 16,-4 3-8-16,-10 5-61 15,-5 1-105-15</inkml:trace>
  <inkml:trace contextRef="#ctx0" brushRef="#br0" timeOffset="121080.84">17418 14539 12 0,'-17'16'294'0,"7"-6"-185"0,5 0-29 15,5-5-26-15,10-5-5 16,16 0-19-16,9 0-27 0,8-11-18 31,6-5-87-31,7-7-287 16</inkml:trace>
  <inkml:trace contextRef="#ctx0" brushRef="#br0" timeOffset="121832.86">17220 14676 91 0,'-3'0'415'0,"1"-6"-399"0,2-6 35 16,5-1-5-16,8 1-12 0,1 4-17 16,3 2-16-16,-3 2-1 15,-4 4-2-15,-2 1-7 16,-3 11-14-16,-5 0 6 0,0 5 2 16,0 1 5-16,-2 1 9 15,-3-1 1-15,3-2 0 16,2 0 1-16,0-3 4 15,7-1 1-15,7 1-3 16,6-3 0-16,2 5-1 16,-1-6-3-16,-1 4 1 15,-11 2-4-15,-7-3-7 0,-4 2 7 16,-19-3 4-16,-8 0 0 16,-9-5 3-1,0 0 16-15,-1-4 2 16,7-2-12-16,8 0-5 15,16-5-4-15,8-6-13 16,28-7-67-16,10-6-91 0</inkml:trace>
  <inkml:trace contextRef="#ctx0" brushRef="#br0" timeOffset="122481.16">18272 14146 487 0,'-10'-9'23'0,"-16"4"-17"16,-4 3 14-16,-6 2 16 16,-3 16-13-16,1 6-15 0,0 8-1 15,4 9 1-15,7 6 2 16,9 7-3-16,10 1-3 16,8-1-3-16,7-4-1 15,18-7 0-15,6-11-1 16,11-8-5-16,4-15-2 0,5-7 0 15,3-4 1-15,0-15 3 16,-8-8 3-16,-2-5 1 0,-13-5 1 16,-16-8-1-16,-9-2 0 0,-12 5-11 15,-22 1-29 1,-12 7-4-16,-12 12 11 0,-6 10 23 16,-3 12 10-16,4 0 9 15,7 16 10-15,11 7 6 16,13 2-3-16,12 2-4 15,14 0-8-15,7-1-3 0,20-4 7 16,15-5-1-16,7-2-7 16,11-2-3-16,1-3-2 15,-4 1 0-15,-1 3-2 16,-10 1 8-16,-9 4 3 16,-14 6-4-16,-9 3 0 0,-7 3-3 15,-5 0 1 1,-2 3-3-16,0-8-1 0,0-1 1 15,0-8-2-15,4-3-6 16,4-11-21-16,9-3-33 16,1-3-51-16,3-17-190 15</inkml:trace>
  <inkml:trace contextRef="#ctx0" brushRef="#br0" timeOffset="122668.64">18686 14553 206 0,'-12'0'417'0,"5"0"-375"16,0 0-12-16,7 11 1 0,0 5 3 16,0 4-22-16,9 3-9 15,2 5-3-15,3-1 0 16,0 2-14-16,1-4-28 0,-3-9-20 16,1-2-40-16,-2-12-47 15,-4-2-171 1</inkml:trace>
  <inkml:trace contextRef="#ctx0" brushRef="#br0" timeOffset="122936.38">18845 14134 567 0,'11'-2'36'0,"2"2"-21"15,6 2 12-15,5 14 17 16,10 7-19-16,0 4-13 16,2 7-6-16,2 0 1 0,-1 5-4 15,-1-3-3-15,-4 1 0 16,-3-4 1-16,-5-5-3 16,-2-5-17-16,-5-5-17 15,-4-7-16-15,-4-8-24 16,-9-3-43-16,0-14-94 15</inkml:trace>
  <inkml:trace contextRef="#ctx0" brushRef="#br0" timeOffset="123123.82">19219 14173 500 0,'-11'-14'48'16,"-2"8"0"-16,-3 6 11 0,-2 4-15 15,-4 14-13-15,-4 8-12 16,-3 10-8-16,-1 7-6 15,3 5-2-15,0 0-3 16,7 1-3-16,6-5-33 16,7-12-58-16,7-10-67 0,0-17-232 15</inkml:trace>
  <inkml:trace contextRef="#ctx0" brushRef="#br0" timeOffset="123836.57">19765 14180 227 0,'17'-28'172'16,"-7"-1"-118"-16,-8 2 7 16,-2 4-3-16,-6 3-15 15,-8 8-26-15,-6 5-5 16,-3 5-2-16,1 2-3 15,-5 9-5-15,3 13-2 0,2 4 1 16,2 12-1-16,6 3 1 16,4 5 0-16,7 3-1 15,3 1 0-15,0-6 1 16,13-5-2-16,8-7 1 0,6-9-6 16,3-6-5-16,8-12 2 15,2-5 4-15,3-11 1 16,-1-12 4-16,-3-6-2 15,-5-10 3-15,-7-6-1 16,-12-3 1-16,-9-1-3 16,-6 4-10-16,-18 6-8 0,-12 7 3 15,-12 14 0-15,-4 9-21 16,-3 7-7-16,-1 2 36 16,5 11 8-16,9 7 1 15,9 3 3-15,8 0 3 16,11 1 4-16,8-3 2 0,8-1 6 15,14-3 7 1,11-5-1 0,9 2-13-16,2 1-8 15,3 1-1-15,-2 4 8 16,-6 4 12-16,-7 3-2 0,-7 0-7 0,-8 3-2 16,-10 2-3-16,-4 1-5 15,-3-1-1-15,0-5-1 16,0-1-2-16,0-7-8 15,0-5-12-15,12-4-21 16,2-8-45-16,4 0-71 16</inkml:trace>
  <inkml:trace contextRef="#ctx0" brushRef="#br0" timeOffset="124370.21">20179 14432 372 0,'-7'-4'2'0,"4"2"-1"0,3 2 3 15,0 0-4-15,0 0-2 16,5 0-7-16,0 0 0 16,1 0 8-16,-2 0 1 15,-2 0 7-15,-1 0 20 16,-1 0 13-16,0 0 13 0,0 0-12 15,0 0-18-15,-1 0-6 16,-3 0-8-16,0 0-3 16,0 0-3-16,4 0-1 15,-2 0-1-15,2 0-1 16,0 0 5-16,0-3 5 0,6-2-3 16,3-3 3-16,4 3-2 15,0 0-2-15,4 3 0 16,0 0 2-16,-2 2-2 15,2 4-4-15,-3 9 0 16,-1 0-1-16,-4 7-1 16,-6 5 0-16,-3-2 0 15,0 4-1-15,-7-4-2 0,-6-1-1 16,-1-1 2-16,-1-3 1 16,5-7 1-16,1-2 2 15,4-6 22-15,3-1 4 0,2-2 4 16,7 0 3-16,11 0-13 15,7 0-10-15,9 0-8 16,10 0-3-16,5 0-1 0,9 0-15 16,3-4-61-1,3-6-76 1,1-5-370-16</inkml:trace>
  <inkml:trace contextRef="#ctx0" brushRef="#br0" timeOffset="136160.29">16825 15862 396 0,'-4'2'104'0,"-1"-2"-83"16,2 0 9-16,3 0 15 15,0 0-8-15,0 0-13 16,5 2-3-16,2-2 7 0,6 0-4 15,1 0-7-15,6-5-3 16,4-6 0-16,4-5-5 16,6-6-5-16,2-4-2 15,3-5 0-15,-1-1-4 16,4-4 2-16,-7 3-1 16,-6 1-10-16,-5 3 0 15,-14 8 8-15,-10 4 1 0,-1 7-5 16,-21 6 1-16,-9 4 3 15,-6 2 2-15,-3 14 1 16,3 4 1-16,2 5 1 0,6 3 1 16,12 2 2-16,12 5 0 15,5 0-2-15,13 2-4 16,15 3 3-16,4-1-2 16,13-3-6-16,3-1-11 0,3-4-1 15,-5-3 9-15,-4-5 6 16,-12 1 0-16,-12-5-3 15,-18-1-3-15,-5 0 8 16,-26 0 1-16,-10-4 2 16,-8 2-1-16,-5-4 2 0,6-2 0 15,6-5-2-15,16-2-1 16,13-3-8-16,13 0-52 16,22-7-69-16,15-11-177 15</inkml:trace>
  <inkml:trace contextRef="#ctx0" brushRef="#br0" timeOffset="136677.1">17500 16016 547 0,'-10'-16'32'15,"4"-4"-10"-15,6 4 18 0,9 3 0 16,11 1-20-16,1 5-15 15,6 5-3-15,0 2-1 16,-5 6-1-16,-4 9-2 0,-9 6-12 16,-9 0-3-16,0 0-1 15,-17 4 6-15,0-2 9 16,-3-4 1-16,4-2 5 16,3-5 5-16,11-4-2 15,2-1-3-15,4-1-1 0,16 0 0 16,5 3-2-16,4 1-1 15,2 6-5-15,-7-1-2 16,-4 4-7-16,-11 1-9 16,-9-1 7-16,-9 1 11 15,-18-4 6-15,-5-3 8 16,-6-6 5-16,3-3 5 16,1-4-4-16,5 0-4 0,10-11-9 15,14-10-1-15,5-2-32 16,22-5-46-16,12-10-96 15</inkml:trace>
  <inkml:trace contextRef="#ctx0" brushRef="#br0" timeOffset="136942.65">18000 15922 523 0,'5'0'48'16,"0"0"-20"-16,6 0 23 16,7 0-2-16,4-4-31 0,4 2-14 15,9 0-4-15,3 0 0 16,-4 2-10-16,-6 0-38 15,-8 0-41-15,-14 10-76 0,-6 0-220 16</inkml:trace>
  <inkml:trace contextRef="#ctx0" brushRef="#br0" timeOffset="137052">18046 16069 510 0,'-22'22'70'16,"22"-19"-52"-16,22-3 8 0,16 0 3 15,12 0-16-15,11 0-19 16,2-10-70-16,3 2-154 15</inkml:trace>
  <inkml:trace contextRef="#ctx0" brushRef="#br0" timeOffset="147943.61">18993 15502 200 0,'-13'-13'247'15,"-1"3"-205"-15,-3 3 3 16,0 7-8-16,-3 0 3 0,-4 12-15 15,0 11-8 1,-3 7-1-16,-2 12 5 16,2 6 1-16,3 6-2 0,5 4-5 15,6-1-6-15,8 1-5 16,5-7-4-16,7-5 1 16,14-10-1-16,12-9-1 15,4-7-24-15,7-8-25 16,4-10-29-16,-3-2-44 0,0-18-124 15</inkml:trace>
  <inkml:trace contextRef="#ctx0" brushRef="#br0" timeOffset="148521.6">19066 15823 219 0,'0'0'111'16,"0"0"-76"-16,0 0-8 16,11 0 34-16,0-5-4 15,6-4-31-15,3-6-10 16,4 0 1-16,3-5-3 16,2-3-3-16,1-1-6 0,-3-4-1 15,-2 1-3-15,-7 4 0 16,-7 3 0-16,-10 6 10 15,-1 1 5-15,-8 8-1 16,-11 4 0-16,0 1-1 0,1 1-1 16,2 14-3-16,5 4-6 15,4 2-3-15,7 6-1 16,5 0 0-16,12 4-1 16,4-1 1-16,4-3-6 15,2 1-11-15,-5-5 3 16,-4-5 1-16,-6-2 6 0,-8-4 5 15,-4-2 0-15,-4-2 4 16,-12-2 4-16,-7-1 3 16,-2 1-2-16,-2-3-4 15,3-1-3-15,5 0-1 16,4-1-13-16,11 2-27 0,4-3-43 16,14 0-59-16,10-4-83 15</inkml:trace>
  <inkml:trace contextRef="#ctx0" brushRef="#br0" timeOffset="148714.07">19466 15819 412 0,'6'-5'139'0,"-2"0"-82"15,-2 1-8-15,0 4-9 0,3 2-5 16,2 9-18-16,0 5-7 16,1 1-4-16,-1 5-1 15,-2 3-3-15,0 0-1 16,-3-2-12-16,1-1-28 0,-1-4-21 15,-2-4-27-15,2-8-37 16,4-4-31-16</inkml:trace>
  <inkml:trace contextRef="#ctx0" brushRef="#br0" timeOffset="148854.66">19724 15884 409 0,'16'-2'71'0,"-2"2"-22"16,-3 2-3-16,-6 12-5 15,-5 6-25-15,0-1-16 16,-12 6-7-16,-6 2-17 16,-4-8-56-16,3-2-53 15,-3-11-112-15</inkml:trace>
  <inkml:trace contextRef="#ctx0" brushRef="#br0" timeOffset="149422.51">20124 15689 319 0,'0'2'70'16,"0"-2"-50"-16,0 0 24 0,0 0 16 15,11-2-8-15,4-5-30 16,6-3-10 0,4-5 0-16,2-1 0 0,5-3-3 15,-1-1-3-15,-4 0-4 16,-3 0-1-16,-6 5 1 15,-7 0-1-15,-5 3 0 0,-6 5-1 16,-8 1-1-16,-7 4 3 16,-6 2-2-16,4 4 6 15,0 9 2-15,5 2-2 16,7 5-5-16,5 4-1 0,0 0 0 16,14 3-1-16,4 2 1 15,5-1-2 1,4 1-6-16,-2-1-2 0,-3-2 0 15,-5-4 7-15,-9-4 0 16,-8-1-2-16,0-7 3 16,-20-3 3-16,-2 1 2 0,-8-7-1 15,-1 1 3-15,3-4-2 16,2 2-3-16,9 0-1 16,6 0-14-16,11 0-27 15,2 0-29-15,17-1-83 16,8-7-125-16</inkml:trace>
  <inkml:trace contextRef="#ctx0" brushRef="#br0" timeOffset="149703.69">20520 15755 510 0,'3'-6'45'0,"1"-2"-29"0,4 4 7 15,6 4 5-15,4 0-4 16,3 2-20-16,-4 9-4 15,0 5-1-15,-9 2-14 16,-8 5-5-16,-5 0 2 0,-12-2 1 16,-3 1 10-1,-4-4 6-15,2-2 15 0,7-5 14 16,3-3-5-16,9-2-5 16,3-1-8-16,11-5-6 15,13 0-2-15,10 0-1 16,7-1-10-16,3-9-19 0,5-5-19 15,-3-5-34-15,-4-9-79 16</inkml:trace>
  <inkml:trace contextRef="#ctx0" brushRef="#br0" timeOffset="149906.79">20963 15504 470 0,'0'-15'20'0,"0"5"27"16,3 6 6-16,11 4-4 15,4 7-15-15,8 11-13 16,-1 9-2-16,1 5-9 0,-2 6-4 16,-8 1-3-1,-7 6-2-15,-9 3 1 0,-17 0-3 16,-22 1-10-16,-22 1-34 16,-24 0-57-16,-22-3-106 15</inkml:trace>
  <inkml:trace contextRef="#ctx0" brushRef="#br0" timeOffset="150613.31">16867 16888 444 0,'-5'-21'52'16,"-3"-1"16"-16,4 4-7 16,4 8-2-16,0 6-22 0,10 4-15 15,2 5-10-15,5 17 2 16,-2 8 0-16,-1 11-4 16,-1 6-4-16,-4 8-2 15,-2-1 0-15,-1 1-3 0,-6-4 0 16,0-6-1-16,0-5-8 15,0-7-4-15,0-10-4 16,0-7-8-16,5-9-24 16,2-7-25-16,2-3-19 15,2-19-63-15</inkml:trace>
  <inkml:trace contextRef="#ctx0" brushRef="#br0" timeOffset="150785.13">16960 16888 552 0,'-5'-13'10'0,"5"-1"14"16,7 2-4-16,18 3 10 15,9 2-8-15,5-2-17 16,9 5-4-16,-2 4-1 16,-1 0 1-16,-9 0-21 0,-9 9-48 15,-13 5-66-15,-14 0-61 16</inkml:trace>
  <inkml:trace contextRef="#ctx0" brushRef="#br0" timeOffset="150941.34">16969 17158 330 0,'-11'9'185'0,"6"-4"-156"16,5-5-17-16,16 0 11 15,14 0 3-15,8-2-21 16,9-3-5-16,5-5-27 15,0 2-78-15,-7-3-173 0</inkml:trace>
  <inkml:trace contextRef="#ctx0" brushRef="#br0" timeOffset="151382.97">17333 17218 408 0,'-8'0'73'15,"4"-9"-36"-15,4-3 16 16,5-1-11-16,13 2-16 0,9-1-13 16,3 1-4-16,4 4 1 15,-3 5-2-15,-4 2-5 16,-9 0-4-16,-9 14-11 15,-9 4 3-15,-2 2 2 16,-13 4 1-16,-2 0-1 16,0-1 6-16,4-3 1 15,4-2 0-15,7-6 2 0,2-1 0 16,9-2-4-16,8-1 2 16,5 4 0-16,-2 0 0 15,-1 2 0-15,-7 2 0 16,-7 2-2-16,-5 0-4 0,-7-1 3 15,-11-2 3-15,-8 0 2 16,-6-3 1-16,0-5 3 16,-1-6 0-16,8-1-4 15,6 0-1-15,14-12-4 16,5-9-41-16,22-5-95 16,11-10-190-16</inkml:trace>
  <inkml:trace contextRef="#ctx0" brushRef="#br0" timeOffset="151617.31">17929 17138 530 0,'2'0'55'15,"1"0"-42"-15,5 0 13 0,5 0 35 16,1 0-19-16,6 0-31 15,5 0-10-15,0 2 0 16,1-1-2-16,-4 3-32 16,-3-1-24-16,-11 4-27 15,-8 3-40-15,-2 0-97 16</inkml:trace>
  <inkml:trace contextRef="#ctx0" brushRef="#br0" timeOffset="151742.29">17917 17337 408 0,'-5'15'79'15,"5"-9"-22"-15,10-5-22 16,17-1 13-16,7 0-26 0,9 0-19 16,6-5-19-16,-2-7-57 15,-1-1-167-15</inkml:trace>
  <inkml:trace contextRef="#ctx0" brushRef="#br0" timeOffset="168130.18">18871 16986 448 0,'10'-30'84'16,"-3"3"-14"-16,1 6-6 16,-5 4-8-16,1 7-8 0,-1 8-17 15,-1 2-14-15,0 11-12 16,0 14-2-16,1 10 6 16,1 6-1-16,0 8-3 15,1 1-3-15,0 0-1 16,1-4 0-1,-1-2-1-15,0-2 1 16,1-6-2-16,0-7-8 0,-1-4-9 16,-2-7-12-16,1-8-21 15,-3-10-14-15,3-8-27 16,-4-20-26-16,0-9-179 16</inkml:trace>
  <inkml:trace contextRef="#ctx0" brushRef="#br0" timeOffset="168317.64">18933 16881 514 0,'-1'-14'26'15,"1"-2"28"-15,0-2-31 16,19 5 6-16,10 4-12 0,3 0-11 16,3 6-5-16,2 3-1 15,1 0-1-15,-9 8-32 16,-7 9-22-16,-12 2-29 15,-10 3-42-15,-5 1-146 0</inkml:trace>
  <inkml:trace contextRef="#ctx0" brushRef="#br0" timeOffset="168458.34">18926 17127 441 0,'0'5'54'0,"14"-3"-32"15,15-2 25-15,10 0-12 16,9 0-24-16,1 0-9 15,-2 0-9-15,-6-4-60 16,-8 4-79-16,-12-1-141 16</inkml:trace>
  <inkml:trace contextRef="#ctx0" brushRef="#br0" timeOffset="168614.57">19261 17218 433 0,'-3'18'98'0,"3"-4"-35"16,0 3-12-16,0 6 2 15,4-2-11-15,7 2-25 0,-1 4-14 16,0 2-3-16,-1 0-10 16,1 4-26-16,0-9-51 15,-3-6-82-15</inkml:trace>
  <inkml:trace contextRef="#ctx0" brushRef="#br0" timeOffset="168989.74">19634 16985 561 0,'-10'-12'21'0,"5"2"22"16,5 5-12-16,4 5 6 16,16 5-11-16,5 9-9 0,9 7-6 15,4 1-1-15,9 6-5 16,-1 1-3-16,1-1 1 15,-6 1-3-15,0-2 1 16,-9-4-12-16,-3 2-19 0,-9-5-17 16,-4-4-23-1,-5-9-22-15,-6-7-42 0,-3 0-89 16</inkml:trace>
  <inkml:trace contextRef="#ctx0" brushRef="#br0" timeOffset="169161.56">20038 16993 436 0,'-10'-25'75'15,"2"7"-6"-15,-1 9-22 16,2 9 6-16,-4 2-19 16,0 20-28-16,-1 8-5 15,-5 8-1-15,-3 8 0 16,1 4 1-16,1-2-11 0,7-3-35 16,4-8-48-16,1-9-80 15</inkml:trace>
  <inkml:trace contextRef="#ctx0" brushRef="#br0" timeOffset="169484.93">20401 16865 193 0,'-3'-6'359'16,"1"1"-309"-16,2 2-20 15,0 3 7-15,0 10-6 16,2 6-10-16,4 11-1 16,1 7-6-16,0 7-4 15,2 2-5-15,1 0-3 16,0 0-2-16,0-3 1 0,2-6-6 15,2 1-17-15,-3-9-14 16,-2-5-13-16,1-8-29 16,-6-10-39-16,-2-3-46 15</inkml:trace>
  <inkml:trace contextRef="#ctx0" brushRef="#br0" timeOffset="169672.4">20425 16873 542 0,'0'-17'17'0,"6"-3"-6"16,14 4 20-16,10 2 9 15,8 1-18-15,5 6-16 16,-2 4-5-16,3 3-1 16,-5 3-1-16,-8 10-46 15,-14 5-31-15,-11 0-58 0,-6 3-113 16</inkml:trace>
  <inkml:trace contextRef="#ctx0" brushRef="#br0" timeOffset="169820.08">20523 17033 259 0,'-4'14'205'0,"-14"-3"-173"0,18-10-22 32,12-1 31-32,17 0 2 15,12 0-26-15,6-1-11 0,9-3-6 16,2 0 0-16,-3 1-54 15,-7 1-60-15,-12-2-77 16</inkml:trace>
  <inkml:trace contextRef="#ctx0" brushRef="#br0" timeOffset="170203.05">20956 17080 481 0,'-8'-3'41'0,"6"-9"-2"15,2 1 28-15,5 0-21 16,15 3-24-16,4 2-11 16,5 6-3-16,1 0-3 15,-1 7-1-15,-6 11-5 16,-7 3 2-16,-7 4-2 16,-9 4 0-16,-7 1-4 0,-11-3 0 15,-5 4 0-15,0-7 5 16,-1-4 0-16,7-6 0 15,2-2 3-15,6-2 3 16,5-7 1-16,4 1 0 0,2-4 3 16,10 0 1-1,8 0-1-15,6 0-3 0,3 0-5 0,1-2 0 16,4-2-1-16,4-2-1 16,-3 4 0-16,-2-4 1 15,-3 2-1-15,-4 1-3 0,-3 1-13 16,-6-1-21-16,-5-3-36 15,-9-5-83-15</inkml:trace>
  <inkml:trace contextRef="#ctx0" brushRef="#br0" timeOffset="202865.12">21925 15493 274 0,'0'-11'140'0,"0"-1"-104"15,0-3 14-15,0 7 0 16,0-1-5-16,-2 2-16 0,-1-2-7 16,-2 5-1-16,-5 1-2 15,-4 1-9-15,-6 2-6 0,-6 2 0 31,-4 12 1-31,-8 4 1 0,-1 7 3 16,-2 3 2-16,-1 4 3 16,3 2-2-16,9 2 2 15,4-1-6-15,11 3-4 16,5-2-1-16,8-4 0 16,2 2 1-16,12-2-2 15,10-2 0-15,5-1-1 0,12-6 0 16,5 0 0-1,5-7 0-15,2-2-1 0,4-3-4 16,-3-7-8-16,-2-4-12 16,-8 2-11-16,-8-8-17 15,-9-6-24-15,-15-6-23 0,-8-3-69 16</inkml:trace>
  <inkml:trace contextRef="#ctx0" brushRef="#br0" timeOffset="203068.21">21565 15723 448 0,'-35'-1'34'0,"8"-3"12"15,9 4-2-15,17 0 5 16,1 0-24-16,22 0-11 16,18 1 3-16,10-1-1 15,15 0-11-15,5 0-4 16,7 3-3-16,4-3-41 15,-2-6-43-15,-3 1-64 0,-8-4-99 16</inkml:trace>
  <inkml:trace contextRef="#ctx0" brushRef="#br0" timeOffset="203711.29">22626 15582 245 0,'10'-20'160'16,"-3"3"-121"-16,-1-3-3 16,-4 2 14-16,-2 4 0 0,0 5-21 15,-8 4-20-15,-8 5-5 16,-4 2-3-16,-5 16 0 15,-1 5 2-15,-3 10 2 16,0 5 0-16,2 5 2 16,4 5 1-16,6-1-5 0,10-3-1 15,7-1-1-15,13-10-1 16,14-8 0-16,12-5 2 16,11-11-1-16,11-9 0 15,5 0-3-15,2-14-1 16,-2-11 2-16,-5-4 1 15,-7-8 0-15,-13-4 0 0,-10-4-2 16,-11-3-3-16,-15 2-4 16,-5 3-3-16,-22 7 5 15,-14 10 5-15,-13 6 0 16,-10 11 2-16,-4 9-1 0,-1 0 2 16,4 14 2-16,11 8 5 15,9 3-2 1,12 1-2-16,13 5-2 0,13-3-1 15,6-3-1-15,21-1 3 16,11-8-1-16,13-4 1 16,5-3-2-16,7-4 0 0,1 1-1 15,-3 1 2-15,-5 6 15 16,-15 0 1-16,-5 7-8 16,-10 5-5-16,-8 2-4 0,-5 3-1 15,-6 0-1-15,0 1-2 16,0-2-7-16,0-3-12 15,4-2-27-15,7-9-18 16,2-4-38-16,2-7-125 16</inkml:trace>
  <inkml:trace contextRef="#ctx0" brushRef="#br0" timeOffset="204226.79">23392 15872 490 0,'-11'-15'22'0,"2"-1"7"0,4 0 31 16,5 0-17-16,7 0-22 15,15 2-16-15,5 1-5 16,5 8 2-16,2 1 0 16,-2 4 1-16,-4 4-1 15,-9 7-2-15,-8 6-1 16,-11 5-4-16,0-3-1 0,-13 5-1 15,-1-5 2 1,-1 2 4-16,5-4 0 0,4-3 2 16,6-2-2-16,2 1 1 15,14-1 1-15,7 4-1 16,4 2 0-16,2 4 0 0,-2 3 0 16,-11 0 0-16,-5 0 0 15,-11-2-4-15,-11-2-8 16,-15-6 11-16,-11-4 3 15,-4-5 5-15,-5-3-2 16,-1-6 1-16,6-1-5 16,9-10-18-16,13-11-102 15</inkml:trace>
  <inkml:trace contextRef="#ctx0" brushRef="#br0" timeOffset="-174856.27">19183 4361 376 0,'3'-9'189'16,"-3"2"-158"-16,4 7-24 15,-1 1-2-15,7 21 9 16,-5 14 4-16,0 10-6 15,-1 11-7-15,-2 7-5 16,-2 4 3-16,0-4-3 16,0-7 0-16,0-7-4 0,1-8-18 15,-1-12-16-15,0-10-30 16,0-17-52-16,-1-5-48 16</inkml:trace>
  <inkml:trace contextRef="#ctx0" brushRef="#br0" timeOffset="-173835.76">19186 4306 522 0,'0'-7'9'16,"0"1"-3"-16,7 6-6 16,5 0 4-16,5 3 1 15,12 3-2-15,7 1-1 16,13-2 3-16,10 0 0 15,9 0-2-15,15-5 0 16,12 0-1-16,12-6-3 0,17-5 2 16,15-3 0-16,17-5 1 15,20-1 4-15,14-5 2 16,17 0 0-16,14-4-6 16,15 3-1-16,10-1 0 15,13 4 0-15,5 1 0 16,5 1-1-16,5 3 1 0,-3 4 0 15,-6 3 0-15,-11 4-1 16,-11 0-2-16,-21 1 4 16,-21 1-3-16,-22 1 2 15,-24-1-2 1,-30-2 2-16,-24 3-2 16,-24-2 1-16,-21 0 0 15,-20-1 1-15,-14 1-1 16,-10 1 2-16,-7 1 2 15,-5-1 5-15,0 3 6 0,0 2-4 16,0 0-7-16,0 0-4 0,0 7-2 16,-5 5 0-16,0 9 2 15,-6 8-1-15,3 13 2 0,-2 8-1 16,0 11 0-16,0 3 0 16,5 10 0-16,3 5 1 15,2 2-1-15,5-5 1 16,8-6-1-16,6-4 0 15,0-13 0-15,-7-10-1 0,1-14 1 16,-6-8-1-16,-2-10 2 16,-5-7-1-16,0-4 4 15,0 0 2-15,-7-4 0 16,-8-5-3-16,-4-4-3 16,-4 3 0-16,-10-1 0 15,-2 0 0-15,-11 4-1 0,-7 2 1 16,-12 2-1-16,-12-1 1 15,-13 0 0-15,-16 4 0 16,-9-2-2-16,-14-1-7 16,-10 1 4-16,-8 0 0 15,-11-1 3-15,-5-1 1 0,-15 2-1 16,-5 1 0-16,-9-1-2 16,-7 2-2-16,-6-2-1 15,-5 2-3-15,-1 0 1 16,-4 0 3-16,-1-2 1 15,3 2 4-15,-3 0-2 0,10 0 2 16,7-2-1 0,8 2 2-16,6 0 0 15,16 0 0-15,13 0 0 16,13 0 3-16,11-3 2 16,14-3 4-16,19 3 1 0,12-2-3 15,13-1 0-15,13 1-1 16,11 1-3-16,11 1-2 15,11-1 1-15,7 0-1 16,6 3 0-16,6-1 0 16,6 0 0-16,1 2 1 15,2-2-1-15,0 2-1 0,3 0-2 16,11 0 0-16,6-3-4 16,11-4-28-16,3-13-88 15,2-14-329-15</inkml:trace>
  <inkml:trace contextRef="#ctx0" brushRef="#br0" timeOffset="-172915.79">21456 3822 553 0,'0'-2'8'16,"0"2"-8"-16,0 0-3 15,4 15 3-15,1 5 6 16,2 10 7-16,5 7 4 15,-6 9-2-15,3 10 0 16,1 10 2-16,-5 8 2 0,-3 7-6 16,-2 5-6-16,0 2-1 15,0 0 1-15,-2-2 2 16,2-2-1-16,0-8-4 16,0-6-2-16,2-11-1 15,6-7 0-15,-1-13-1 0,3-10-2 16,1-15-24-16,4-14-31 15,4-13-45-15,1-23-138 16</inkml:trace>
  <inkml:trace contextRef="#ctx0" brushRef="#br0" timeOffset="-172509.33">22025 3787 364 0,'0'-7'14'15,"0"-1"9"-15,0 3 15 0,0 4 12 16,2 1-11-1,1 0-18-15,5 4-7 0,-4 13 1 16,-1 8 7-16,-1 6 2 16,0 14-4-16,-2 12-3 15,0 5-5-15,0 8-3 16,-2 9-3-16,-1-3-1 0,-3 3 0 16,3 1 2-16,-2-7-4 15,5-1-1-15,0-5-2 16,0-4 1-16,0-8-1 15,0-6 0-15,7-7 0 0,-4-12 0 16,1-6 0-16,-3-10-10 16,-1-5-17-16,2-9-20 15,-2-5-25-15,0-17-62 16</inkml:trace>
  <inkml:trace contextRef="#ctx0" brushRef="#br0" timeOffset="-169936.87">23518 3439 505 0,'0'-23'31'0,"7"-4"-9"0,15 0 20 16,3 0-8-16,3 4-8 15,4 5-14-15,-1 8-11 16,-2 10-1-16,-9 0 0 15,-2 12-3-15,-8 9-2 16,-8 6-9-16,-2 5-7 0,-2 3 5 16,-10-2 1-16,-3-4 11 15,1-8 3-15,1-5 1 16,6-5 1-16,4-9 3 16,3-2 16-16,0-18-3 15,10-7-13-15,5-6-1 0,3-4-1 16,0-3-2-1,-1 3 0-15,-2 5 0 0,-4 8 1 16,-6 7 4-16,-2 8 17 16,-3 7 1-16,0 10-13 15,-10 9-10-15,6 9 7 16,1 10 6-16,3 5-7 0,3 1-3 16,14 1-2-16,12-2-1 15,5-6-10-15,5-8-58 16,6-16-107-16</inkml:trace>
  <inkml:trace contextRef="#ctx0" brushRef="#br0" timeOffset="-168845.29">21772 4418 282 0,'0'0'72'0,"0"0"-25"16,-1-2 12-16,-1 2-18 15,2 0-20-15,0 0-11 16,0 0-12-16,0 0 0 15,0 0 2-15,3 0 0 0,4 0 2 16,-2-3 1-16,2 1-1 16,-4-3 0-16,-1-1-1 15,0 1 1-15,-2-1 2 16,0 1 1-16,-6 2 7 16,1 1-2-16,-5 2-2 0,4 0-6 15,-1 0-1-15,1 7 0 16,3 0 0-16,3 0-2 15,0 0-1-15,0-1 1 16,5 0 0-16,6-2 0 16,-1-2 2-16,1-2 0 0,0 0 0 31,-1 0 0-31,0-6-2 16,-3-2 1-16,-4-1 1 0,-3-2 0 0,0 2 0 15,0-2 0-15,0 6 1 0,0 0 5 16,-7 1-6-16,4 4 1 31,-5 0 0-31,3 0-2 16,1 4 0-16,3 4 0 0,1 5 0 15,0-2-2-15,0 0 1 16,0-2 1-16,3-1-1 16,4 0 0-16,3-6 1 0,-3-2 0 15,1 0 1-15,0-6 1 16,-3-3 0-16,-1-3-1 15,-4-1 1-15,0 1 1 0,0 1 3 16,-12 4-4-16,4 2 2 16,-3 3 0-16,3 2-3 15,0 0-2-15,3 7 0 16,3 3-4-16,2 6-26 16,0-1-31-16,0-4-63 0,3-3-150 15</inkml:trace>
  <inkml:trace contextRef="#ctx0" brushRef="#br0" timeOffset="-167327.84">21765 4991 460 0,'-7'-9'86'0,"1"0"-77"15,3 9 14-15,3 0 17 16,-2 5-21-16,-2 13-17 15,-1 10 10-15,-2 10 6 16,-8 12 4-16,-2 8-4 0,-7 4-9 16,1 8-5-16,-2-5-3 15,0-3-1-15,7-9 1 16,3-8-1-16,4-12-3 16,5-8-6-16,0-13-12 15,3-7-27-15,-5-5-31 16,-1-12-47-16</inkml:trace>
  <inkml:trace contextRef="#ctx0" brushRef="#br0" timeOffset="-167077.89">21336 5420 512 0,'-3'15'17'16,"3"3"-18"-16,0 4 19 15,1 9 14-15,11 1-21 16,3 2-6-16,3-4-5 15,2-7 0-15,3-5 0 16,5-9-6-16,0-9 5 0,6 0 0 16,-1-12 0-16,2-3 1 15,3-2-2-15,-6 4 0 16,-5 3 2-16,-5 6-1 16,-6 4-31-16,-9 0-71 15,-6 11-29-15</inkml:trace>
  <inkml:trace contextRef="#ctx0" brushRef="#br0" timeOffset="-166473.51">20849 6291 603 0,'0'-2'34'0,"0"2"-30"16,0 6-6-16,0 11 6 15,2 6 4-15,1 6-5 16,-3 3-2-16,0-1 0 0,0-6-3 15,2-9-4-15,-2-4 2 16,0-8-1-16,0-4 5 16,2-13 6-16,0-10-4 0,2-9-3 15,1-2 4-15,2-5 3 16,2 5 1-16,1 7-3 16,0 7-1-16,2 10-2 15,3 8-3-15,3 2 0 16,-2 18-1-16,3 5 2 0,-2 6 0 15,1-1-3-15,-4 2-6 16,-1-5-2-16,-6-7 0 16,0-5 1-16,-3-12 9 15,-1-1 5-15,1-17 25 16,2-9-17-16,3-4-5 16,-1-5 10-16,4 3 1 0,3 3-1 15,-3 4-1 1,3 14 1-16,-2 6-6 0,1 5-6 15,0 5-4-15,-1 11 0 16,0 9 0-16,-3 2 0 16,3 3-16-16,-1 2-11 0,2-3-15 31,-2-4-21-31,0-9-21 16,3-8-47-16,-1-8-131 15</inkml:trace>
  <inkml:trace contextRef="#ctx0" brushRef="#br0" timeOffset="-166349.18">21402 6278 481 0,'2'-7'102'0,"-2"7"-47"16,0 0-14-16,2 9-21 15,0 9-7-15,3 7-7 16,-1 8-4-16,1 6-10 0,-1 0-39 16,-2 2-57-16,-2-4-97 15</inkml:trace>
  <inkml:trace contextRef="#ctx0" brushRef="#br0" timeOffset="-165942.88">21787 6517 561 0,'2'-3'75'15,"-2"-1"-42"-15,0 4-8 16,0 0 2-16,0 5-12 16,0 10-15-16,-6 7 0 0,-12 4-22 15,-9 3-61 1,-3 2-122-16</inkml:trace>
  <inkml:trace contextRef="#ctx0" brushRef="#br0" timeOffset="-165660.95">21239 6917 253 0,'-9'-11'37'0,"-4"6"-84"16,3 3-11-16,-1 2-3 16</inkml:trace>
  <inkml:trace contextRef="#ctx0" brushRef="#br0" timeOffset="-165253.3">21180 6935 506 0,'2'-2'69'0,"-2"2"-20"16,0 0-1-16,1 8-20 0,1 12-19 15,3 9 6-15,1 7-6 16,3 3-6-16,2 6 0 15,-3 1-3-15,4-5 1 16,-4-3-13-16,3-6-22 16,-6-9-25-16,3-11-14 0,-8-8-27 15,0-4-58-15</inkml:trace>
  <inkml:trace contextRef="#ctx0" brushRef="#br0" timeOffset="-165096.96">21144 6986 466 0,'-2'-18'79'0,"2"3"-45"16,11 0-10-16,12 1-7 16,11 0 2-16,6 1-8 15,3 4-7-15,0 4-3 16,0 3-4-16,-9 2-52 16,-9 0-74-16,-13 9-141 0</inkml:trace>
  <inkml:trace contextRef="#ctx0" brushRef="#br0" timeOffset="-164956.37">21293 7095 493 0,'-15'16'55'0,"15"-14"-48"15,11-2 19-15,11 0 10 16,7-3-18-16,5-6-16 16,0-1-19-16,6-2-54 15,-10-2-62-15,-4 2-46 16</inkml:trace>
  <inkml:trace contextRef="#ctx0" brushRef="#br0" timeOffset="-164830.72">21553 7018 292 0,'0'0'127'16,"0"4"-60"-1,0 7-6-15,0-1-12 0,4 5-15 16,4 1-17-16,2 0-14 16,1 0-2-16,-3-4-15 15,0-1-33-15,-3-5-52 0,-5-6-97 16</inkml:trace>
  <inkml:trace contextRef="#ctx0" brushRef="#br0" timeOffset="-164705.75">21514 6947 373 0,'-2'-12'84'0,"2"1"-60"16,7 4-6-16,15 3-16 16,4 4-3-16,5 0-9 15,4 8-71-15,-5 2-43 0,-4-1-161 16</inkml:trace>
  <inkml:trace contextRef="#ctx0" brushRef="#br0" timeOffset="-163982.82">21765 6971 421 0,'0'0'111'0,"0"0"-67"0,2 1 8 16,3 6-33-16,4 2-12 16,1 4 2-16,-2 1-5 15,1 4-3-15,1-4 0 16,-5 0-2-16,-3-3 0 15,-1-5-9-15,-1-5-2 16,0-1 6-16,0-3 10 16,0-13-1-16,6-3-2 0,-1 0 3 0,3 0 5 15,4 1-1-15,0 4-7 16,5 8-1-16,-2 4-2 16,4 2 1-16,-4 9-1 15,5 7 0-15,-1 4-15 16,2 3-20-16,1-1-15 15,-1-1-15-15,2-5-28 0,-5-7-28 16,2-5 21-16,-2-4 57 16,-2-12 37-16,-3-7 58 15,-2-4 39-15,-6-4 10 16,-1 4-6-16,-3 2-12 0,-1 3-25 16,0 5-27-16,0 6-22 15,0 7-4-15,-1 0-5 16,1 9-6-16,0 9-11 15,0 1-7-15,1 3-7 16,8-1-5-16,3-5-17 16,-2-7 2-16,0-5 15 0,4-4 25 15,-1-5 15-15,1-8 3 16,1-3 10-16,2-2 14 16,-1 2 11-16,2-2 11 15,-4 6-3-15,4 3-20 16,-2 2-12-16,-1 3 1 0,-3 2-3 15,1 0-8-15,-4 2-6 16,-4-1 0-16,-2-3-13 16,-3-3-8-16,0-6-4 15,-1-1-3-15,-8-5 15 16,-1-3 13-16,2 1 24 16,2 0 20-16,1 3 4 15,3 7-5-15,2 4-7 0,0 7-17 16,4 3-14-16,8 17-6 15,3 8 10-15,1 8 6 16,2 5-7-16,-4 6-2 16,-3 4-2-16,-5-1-4 0,-6 0-30 15,0-7-52-15,-15-5-97 16</inkml:trace>
  <inkml:trace contextRef="#ctx0" brushRef="#br0" timeOffset="-151021.51">24246 3974 306 0,'2'-6'108'0,"-2"0"-46"15,0-2 2-15,0 3-16 16,0 2-17-16,0 2-9 16,0 1-3-16,0 0-6 0,0 0-3 15,0 1-5-15,0 9 2 16,3 4 8-16,-1 6 2 16,-2 4 1-16,0 7-4 15,0 5-1-15,0 5-4 16,-7 7-3-16,0 2-1 0,0 2-2 15,2 0-1-15,2-7-1 16,1 0-1-16,2-3 0 16,0-7 1-16,0-3-1 15,0-3 1-15,0-6 0 16,0-3 0-16,0-2 1 16,0-6 0-16,2-3-1 0,-2-2 1 15,0-1-2-15,2-5 0 16,-1 1 0-16,3 0 0 15,-1-2-6-15,2 0-10 16,-1-2-14-16,-1-7-22 0,2-3-26 16,-3-7-40-16,-1-4-114 15</inkml:trace>
  <inkml:trace contextRef="#ctx0" brushRef="#br0" timeOffset="-150218.43">24294 3696 219 0,'0'-12'41'16,"3"-3"-41"-16,2 1 0 15,2-1 4-15,5 3-3 0,-4 1-1 16,3 0 0-16,-2 3 0 15,0 1 0-15,1 3 0 16,0 1 0-16,-1 0 0 0,-4 2 2 16,0 1 14-1,-1 0 19-15,-4-2 19 0,3 2 6 16,-3 0 0-16,0 0-13 16,0 0-5-16,0 0-13 15,0 0-8-15,0 0-7 0,0 2-9 16,0 9-2-1,0 1 13-15,0 6 2 0,0-1-4 16,1 7 3-16,3-1 4 16,-3 0-7-16,3 0-2 15,-1-3-2-15,3-4-3 16,-5-3-3-16,3-5 2 0,-1-3-1 16,4-5 5-16,1 0 3 15,6-3 7-15,8-9 0 16,5-8-8-16,7-8-3 15,9-4-2-15,0-4-4 0,4-5-1 16,0-2-2 0,-5 2 0-16,-6 2-1 0,-4 8-12 15,-10 5-21-15,-5 8-19 16,-10 9-26-16,-7 9-20 16,0 0-64-16,-17 3-97 15</inkml:trace>
  <inkml:trace contextRef="#ctx0" brushRef="#br0" timeOffset="-94776.97">7443 17584 165 0,'12'-15'14'0,"-2"1"18"16,-2 1 67-16,1 1-52 15,0-2-6-15,-3 1 7 16,-1 1-5-16,0-3-13 0,-3 3-7 16,-2 3-1-16,0-4-2 15,-10 7-3-15,-12-1-9 16,-3 1-3-16,-8 3 1 16,-6 3 2-16,-6 0 7 15,-1 9-2-15,0 2 1 16,3 7 4-16,8 0-2 0,6 5-4 15,9 4-4-15,8 5-4 16,10-2-4-16,2 2 1 16,14 3-1-16,8-2 1 15,5-1-1-15,3-3 0 0,6-2 2 16,3-2-3-16,3-2 2 16,-6-1-1-16,1-1 0 15,-3-1 2-15,-5 1-2 16,-7 1 0-16,-8 1-1 0,-7 0 1 15,-7 0 0 1,0 2 0-16,-12-4 0 0,-8-3-1 16,-6-2 0-16,-2-5 1 15,-4-6 2-15,-3-5-2 16,1 0 1 0,2-10 0-16,3-8 2 15,10-7-1-15,4-4-1 16,13-3-2-16,2 0-3 0,15 2-4 0,10 3-9 15,7 8-12-15,10-3-33 16,-1 2-65-16,4 2-197 0</inkml:trace>
  <inkml:trace contextRef="#ctx0" brushRef="#br0" timeOffset="-94118.39">7710 17980 332 0,'-7'0'108'0,"5"-6"-75"15,2-3 19-15,0 0-9 0,9-2-17 16,6 1-10-16,7 3-1 16,-2 1 4-16,2 3-3 15,-3 3-11-15,-5 0-4 16,-8 11-2-16,-4 4 0 0,-2 5-1 15,-2 2 0-15,-10 2-4 16,2-2 3-16,-3-4 2 16,4-4 1-16,4-2 0 15,5-4 0-15,0-6 0 16,14-2 1-16,6 0 1 16,5 1-2-16,-1-1 0 15,0 5-1-15,-6 6 1 0,-7 2 0 16,-11 5-2-16,0 3 1 15,-20-1 0-15,-8 1 1 16,-4-5 0-16,-5-3 2 16,3-3-1-16,7-6 1 15,11-4-1-15,13-6-15 16,5-11-75-16,23-12-171 0</inkml:trace>
  <inkml:trace contextRef="#ctx0" brushRef="#br0" timeOffset="-93696.58">8578 17243 387 0,'-8'-23'14'0,"-1"1"43"15,-3 6-8-15,-3 9-1 16,0 4-7-16,-5 3-17 0,-4 18-8 15,-3 17 8-15,-1 15-3 16,-5 16 1-16,-1 13-2 16,2 17 3-16,-1 5-4 15,8 1-3-15,4-4-3 16,11-5-6-16,9-8-4 0,7-10-2 16,24-8 0-16,17-11 0 15,15-7-12-15,18-12-55 16,17-33-39-16,15 17-95 15</inkml:trace>
  <inkml:trace contextRef="#ctx0" brushRef="#br0" timeOffset="-92877.18">12111 17277 414 0,'-2'-18'29'15,"2"4"15"-15,10 3 9 16,9 6-18-16,8 5-10 16,7 0-3-16,6 18 5 15,1 7-6-15,0 11-11 0,1 10-2 16,-6 9-1-16,-4 9-4 16,-6 5-2-16,-11 5 1 15,-6 2 1-15,-9-3-2 16,-2-1 1-16,-17-8 1 15,-3-7 0-15,-6-9-1 0,-1-11 0 16,-4-6-1-16,6-10 0 16,2-8-9-16,8-11-27 15,10-6-53-15,7-23-116 16</inkml:trace>
  <inkml:trace contextRef="#ctx0" brushRef="#br0" timeOffset="-92327.91">13149 17598 300 0,'-5'0'73'0,"2"0"-38"16,3 0 29-16,-2 0-3 15,2 0-18-15,0 0-1 0,0 0 5 16,5 1 1-16,4-1-9 15,4 0-4-15,3 0-8 16,2 0-10-16,1 0-6 16,3 0-4-16,2 0-7 0,-1 2 2 15,1 0-3-15,0 1-10 16,-2 5-36 0,-2-2-40-16,-8 2-19 0,-5-3-59 15,-7-2-146-15</inkml:trace>
  <inkml:trace contextRef="#ctx0" brushRef="#br0" timeOffset="-92140.45">13176 17716 437 0,'-3'15'125'0,"-14"-9"-93"16,17-1-6-16,4 1 17 16,16-1-4-16,7 0 0 0,5 0-4 15,6-1-11-15,-3-2-13 16,4-1-7-16,-3 2-4 15,-2-2-9-15,-6-1-34 16,1 0-36-16,-5-12-62 16,-5-15-231-16</inkml:trace>
  <inkml:trace contextRef="#ctx0" brushRef="#br0" timeOffset="-89568.58">11257 18017 265 0,'4'0'106'16,"-3"0"-81"-16,3 0 31 0,-1-4 1 16,1 2-26-16,1 2-5 15,-3-1 7-15,2 1 0 16,0 0 1-16,1 0-7 0,-2 0-5 15,4 0-4-15,-3 0 0 16,4 0 4-16,-1 7-3 0,-2 0-7 16,2 4 1-16,-2 1-2 0,-1 4-1 15,-4 2-4-15,0 0-2 16,-9 2-3-16,-9-1 1 31,-9 1-18-31,-5-7-56 0,-5-10-61 16,3-3-158-16</inkml:trace>
  <inkml:trace contextRef="#ctx0" brushRef="#br0" timeOffset="-88642.81">11853 17820 268 0,'5'-3'42'0,"0"-3"-6"16,2-2 20-16,-4 1-9 0,-1 1-6 15,0-1-3-15,-2 0-4 16,0-2 0-16,0 2-10 16,-4-2-8-16,-7 2-4 15,-2 0-4-15,-5 1 0 0,-1 5 1 16,-5 1-4-16,-3 0-4 16,0 7 1-16,-2 5 0 15,2 6 1-15,3 2 4 16,4 3 2-16,5-2-7 0,8 1-1 15,5-1 0-15,2-3-1 16,7-5 1-16,8-3-1 16,1-1 0-16,4-3 2 15,2-5-1-15,0-1-1 16,0-1 0-16,0-9 1 16,0-2 1-16,-3-4-2 15,1-2 1-15,-4-5 0 16,-3 0 0-16,-3 0 0 0,4 1 0 15,-7 1 4-15,-4 7 8 16,0 1 4-16,-1 4 0 16,-2 6-3-16,2 3-4 0,-2 0-2 15,0 0-8 1,0 8-1-16,0 9 1 0,0 4 1 16,0 2-1-16,0 5 3 15,0 3 0-15,0-1 0 16,2-3-1-16,6 0-1 0,7-4-1 15,12-5 0-15,13-9 1 16,15-7-4-16,13-6-50 16,10-34-91-16,9-22-407 15</inkml:trace>
  <inkml:trace contextRef="#ctx0" brushRef="#br0" timeOffset="-86280.96">8602 17542 468 0,'0'-4'83'0,"0"2"-40"15,0 2-6-15,0 0-1 0,0 6-25 16,8 10 5-16,1 4 4 16,0 7 2-16,0 9 1 15,0 4-5-15,0 5 0 16,-4 5-5-16,0 0-4 16,1-2-1-16,0-3-6 15,-3-4-1-15,2-4 1 16,0-4-2-16,3-8 0 0,-1-6-5 15,2-5-31-15,1-9-35 16,4-5-33-16,1-17-91 16</inkml:trace>
  <inkml:trace contextRef="#ctx0" brushRef="#br0" timeOffset="-84602.97">8653 17549 462 0,'-14'0'27'0,"4"-1"15"0,5-5 4 15,5 0-3-15,7 0-25 16,8 0-5-16,7 1 4 15,7 2 8-15,3 1-7 16,9 0-3-16,2 2-1 16,5 0-4-16,7 0-4 0,1 0 0 15,5 2-1-15,7 0-2 16,0 1 1-16,0-3-3 16,3 0 0-16,0 0 0 15,-1 0 0-15,-1-2-2 0,4-4 3 16,-2-2-2-16,1 3 1 15,4-2 0 1,-3 0-2-16,-1-1 2 0,-3 1-1 16,-1 2 1-16,-4 2-1 15,-1-3-1-15,-2 3 1 16,-3 0 0-16,-1 2 1 0,-7-1-2 16,-1 2 1-16,-7 0 1 15,-4-2-2-15,-3 4 1 16,-9-4-1-16,-2 0 1 15,-4 0 1-15,0-1-1 16,-3 0 0-16,0 1 1 0,-3-1-1 16,1-2 0-16,-1 4 1 15,-2-2-1-15,4 2 0 16,-2 1 0-16,1 0 0 16,-1 0 0-16,1 0 0 15,-1 0 0-15,1 1-1 16,-1 3 1-16,-1 2 0 0,-1-2 0 15,0-1 0-15,-2 2 0 16,-2-3 0-16,-1 0 0 16,3 0 0-16,-3 2 0 15,-2-2 0 1,2 2 0-16,0-3-1 16,1 2 1-16,-3 4 0 15,2-2 0-15,-3 3-1 16,-3 2 0-16,-1 1-1 15,0 2 2-15,0 3-1 0,-3 1 2 16,-6 4 2-16,2 1 4 0,-4 3-1 16,6 0-2-1,-2 2 0-15,3 2 0 0,3-1-1 16,-3 2 0-16,4 4-2 16,-3-1 1-16,3-1-2 15,0 1 2-15,0 1-1 0,0-1-1 16,0-3 2-16,0 2-2 15,0-6 0-15,0-2 0 16,0-3 1-16,0-1 0 16,-3-6 1-16,1-3 3 15,-1-2-1-15,3 0-2 0,-2-4 0 16,2-1 0-16,-2-1-1 16,2 1-1-16,-2-2 1 0,1 0-1 15,-3-1 0-15,-1 3 0 16,-3-3 1-16,-1 1 0 15,-3 0-1-15,-3-2 0 16,0 0 1-16,-5 0-1 16,-4 0 1-16,0 0-1 0,-5 0 0 15,-3-2 0-15,-3 0 0 16,1-1 0-16,-4 1-1 16,1 1 1-16,-4-1-1 15,2 0 0-15,2 0 1 0,-3 2 0 16,1-2-2-1,-1 2 0-15,-1 0 2 0,0 0-4 16,-1 0 1-16,-1 0 1 16,4 0-1-16,-4 0 3 15,2 4-4-15,1-2 2 0,0 0 1 16,-1-1 1-16,4 1 0 16,1 0 0-16,-6-1 0 15,6 1 1-15,2 0-2 16,0 0 1-16,0-2 1 15,4 1-1-15,-3 2-1 16,3-3 1-16,-2 0 0 0,-1-3-1 16,3 3 0-16,-5 0 1 15,1 0-2-15,0 0 3 16,-2 0-2-16,0-1 0 16,2 1 0-16,0-4 0 15,0 4 1-15,-1 0 0 16,5 0-1-16,-4 0 2 15,5 0-1-15,0 0-1 0,3 0 1 16,2 0 0-16,1 0 0 16,1 0 1-16,5 0-1 15,-3-2 0-15,4 1-1 0,1-1 2 16,3 0 0-16,-1-1 1 16,2 1 0-16,3 0-2 15,-6-2 3-15,2 3 3 16,2-1-5-1,0-2 0-15,0 3 1 16,1-1-1-16,3 0-1 16,4 0 0-16,0 0 0 15,2 2-1-15,7-2-13 0,8 1-28 16,10-6-32-16,6-9-64 16,10-8-229-16</inkml:trace>
  <inkml:trace contextRef="#ctx0" brushRef="#br0" timeOffset="-76983.28">9235 17696 366 0,'-2'-5'41'0,"-3"-1"17"16,1 1 12-16,-2 1-35 15,4-2-11 1,-3 5-2-16,-3 1 3 0,-3 0 2 0,-2 0-5 0,-1 1-2 31,-4 7 2-31,-1 6-1 0,-1 2-1 16,-2 6 0-16,0 3-5 16,3 1-3-16,0 6 2 0,7-2 0 15,3 1 2-15,5 0-9 16,4-5-2-16,0-2-3 15,11-3 1-15,2-5-3 16,3-2 1-16,5-3-1 0,4-4-6 16,1-5-23-16,4-1-26 15,1-1-48-15,-1 0-69 16,-3-8-218-16</inkml:trace>
  <inkml:trace contextRef="#ctx0" brushRef="#br0" timeOffset="-76464.78">9846 18003 442 0,'5'0'76'0,"-2"0"-15"0,2 0 17 16,1 0-25-16,2-2-14 15,-1 2-4-15,-4 0-8 16,1 0-10-16,-4 7-6 16,0 5-4-16,-2 3-4 15,-10-1-1-15,-5 4-7 0,0-2-34 16,-2 0-37-16,3-7-19 16,5-7-56-16,8-2-250 15</inkml:trace>
  <inkml:trace contextRef="#ctx0" brushRef="#br0" timeOffset="-75980.23">10416 17653 438 0,'2'0'90'15,"2"0"-57"-15,1 2 30 16,4 1-11-16,0 6-26 16,2 2-6-16,1 5 6 0,-1 2 3 15,2 3-8-15,-4 6-8 16,-2 1-1-16,-1 3 2 15,-6 3 1-15,0-2-3 16,-10 3-2-16,-7-2-4 0,-3-1-4 16,-2-4 1-16,-1-6-7 15,3-12-49-15,7-10-101 16,8-18-296-16</inkml:trace>
  <inkml:trace contextRef="#ctx0" brushRef="#br0" timeOffset="-75278.38">14110 17448 493 0,'-7'-2'46'0,"0"2"12"16,0 0 18-16,-4 3-32 16,0 10-16-16,-2 9-4 0,-1 5 5 15,0 8-4-15,-1 6-5 16,0 5 1-16,0 4-3 16,4 2-2-16,2-2-2 15,2-4-6-15,7-3 0 0,0-9-2 16,3-4-2-16,9-7-3 0,7-1 0 15,10-10-3-15,5-1-35 0,9-11-50 16,5-1-76-16,3-19-189 16</inkml:trace>
  <inkml:trace contextRef="#ctx0" brushRef="#br0" timeOffset="-74681.54">14977 17961 448 0,'0'2'92'0,"0"0"-43"16,10 0 17-16,-3 3-10 0,3 3-15 15,-2 0-5-15,-1 3-10 16,-4 3-11-16,-3 3-9 16,0-2-5-16,-8 3 1 15,-5-2-3-15,-1 0-22 16,1-1-30-16,4-10-34 15,5-5-62-15,4-2-198 0</inkml:trace>
  <inkml:trace contextRef="#ctx0" brushRef="#br0" timeOffset="-74211.84">15577 17573 437 0,'4'0'79'0,"-1"0"-42"16,4 0 21-16,3 1-13 0,-1 9-17 15,4 4-6-15,2 4 0 16,-2 4-3-16,1 6-6 15,0 2-3-15,-1 2 1 16,-4 2-2-16,-4 2-1 16,-3-4 3-16,-2-2 2 0,0-2-2 15,-10-1 0-15,-3-5-1 16,-1-3-4-16,-1 1-3 16,-4-4-2-16,-1-2-28 15,-4-7-77-15,0-7-129 0</inkml:trace>
</inkml:ink>
</file>

<file path=ppt/ink/ink21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1T08:52:48.7300000"/>
    </inkml:context>
    <inkml:context xml:id="ctx1">
      <inkml:inkSource xml:id="inkSrc4">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6T04:40:19.1170000"/>
    </inkml:context>
    <inkml:brush xml:id="br0">
      <inkml:brushProperty name="width" value="0.05292" units="cm"/>
      <inkml:brushProperty name="height" value="0.05292" units="cm"/>
      <inkml:brushProperty name="color" value="#002060"/>
    </inkml:brush>
  </inkml:definitions>
  <inkml:trace contextRef="#ctx0" brushRef="#br0">4589 5148 188 0,'-10'1'172'0,"0"-1"-133"15,5 0 29-15,0 0-5 16,3 0-19-16,0 0-23 15,2 0-4-15,0-1 3 16,0 1-14-16,0 0-3 16,0 0-4-16,0 0-3 0,0 0 1 15,7 0 2-15,5 1 3 16,2 3-2-16,4-3 4 16,3 1-3-16,4 0 1 15,6 0 0-15,1-1 0 16,8 4 0-16,-1-1-4 15,4-3 3-15,2 2 0 0,3-1-2 16,8 1 2-16,4-3-1 16,2 0 1-16,5 0-1 15,4 0 1-15,3 0 0 16,3 0 2-16,4-3 4 0,4-2 1 16,1 1 4-16,3 1-9 15,-1-1-2-15,2 2 2 16,-2 0-4-16,2 0 2 15,2 0-1-15,-2-1 0 16,6 3 1-16,0-1 0 16,0-1-2-16,3 2 3 0,0 0-2 15,2-4 0 1,-4 4 0-16,-1-1 0 0,6-1 0 16,-2 2 1-16,2-2 1 15,-2 0 3-15,5-1 0 16,-5 2-1-16,4-2-1 0,-3-1-3 15,0 1 1-15,-3-2-2 16,-1-3 2-16,-2 3 0 16,-3-2-2-16,-4-2 2 15,-5 0 0-15,-10 2 1 16,-7-4 3-16,-8 3 3 0,-11 0 2 16,-11 1-3-16,-11 4-2 15,-9-2-4-15,-10 2-1 16,-6-3-54-16,0-7-80 15</inkml:trace>
  <inkml:trace contextRef="#ctx0" brushRef="#br0" timeOffset="1330.24">10514 5156 264 0,'-5'0'285'0,"2"0"-273"16,1 0 23-16,2 0 4 15,0 0-29-15,0 0-12 0,4 0 2 16,7 0 0-16,0 0 0 15,5 0 1-15,5 0 2 16,1 2-2-16,5 0 0 16,2-1 2-16,3 4-3 15,2-5 4-15,3 1 2 0,3-1 1 16,5 3-1-16,3-3 1 16,-1 0-2-16,6 0-1 15,0 0-1-15,3 1-1 16,3-1 0-16,2 0 1 0,5 2 0 15,2-2 0-15,3 1-3 16,1 1 1-16,2 0 0 16,-1-1-3-16,0 2 4 15,1 1-1-15,-2 2 2 16,1-2 8-16,0 2-2 16,2-2-2-16,1 0-4 15,-3-1 0-15,5 1-2 0,-2-1 1 16,2 0-2-16,2-3 1 15,0 1 0-15,0 1-1 16,3-2 0-16,0 2 0 16,-3-1 0-16,4-1 2 0,-1 0-2 15,6 0 0-15,-2 0 0 16,1 0-1-16,3 0 3 16,-1 0-3-16,4 0 2 15,1-3-1-15,-2 0 0 16,7-3-1-16,-5 2 2 15,1 2 1-15,-2 1-2 0,1-1 0 16,3 0 1-16,-2 0 1 16,2 1-1-16,3 1 0 15,-2-1 0-15,1-2 0 16,1 0-1-16,0 1 0 16,-3-3 0-16,1 1 1 0,3 1 0 15,1 0-2-15,-3 2 5 16,-1-3-2-16,4 1 0 15,-5 2 0-15,1-3-1 16,1-1 1-16,2 2-1 16,-2 1-2-16,-5-2 3 0,2 0-2 15,-4-2 0-15,0 3 0 16,-1-4 1-16,0 3 1 16,-1-1-1-16,-3-1 4 15,-5 1-1-15,-1 1-2 16,-6 0 1-16,-3-2-1 0,-3 2 0 15,-5-1-1-15,-6-3 1 16,-5 5-1-16,-5-4-1 16,-10 2-1-16,-5-2 2 15,-5 0-1-15,-9 1 0 16,-4-1-24-16,-7-8-109 16,-9-6-266-16</inkml:trace>
  <inkml:trace contextRef="#ctx0" brushRef="#br0" timeOffset="14430.24">18496 5156 178 0,'-15'0'293'16,"2"0"-243"-16,5 0-15 16,0 0 5-16,4 0-15 15,3 0-5-15,1 0-7 16,0 0-4-16,10 0 3 15,3 2 15-15,6-2 5 16,3 0-17-16,2 0-9 0,5 2-4 16,1-2 0-16,2 1 0 15,6 2-1-15,-1-3 2 16,5 0 4-16,4 0 1 16,7 0 0-16,1 0 4 0,1 0-4 15,2 0-5-15,6 0-2 16,-3 0-1-16,1 0 1 15,0 0 2-15,2 0-4 16,-4-3 1-16,2 0 0 16,-2-1 2-16,2 2-2 0,-1-2 0 15,1-2 0-15,-2 3 0 16,6 1 1-16,-1-3-1 16,1 2 0-16,3 2 4 15,4-1 6-15,-2 2 0 16,0 0-2-16,-1 0 0 15,-1 0-7-15,-4 0 2 16,1 0-3-16,-1 0 1 0,-1-2 0 16,0 4-1-16,2-2 0 15,-3 2-2-15,3-1 3 16,2 1 1-16,-1-1-2 0,-1 2 0 16,1 1-1-16,-3-1 3 15,2-1-2-15,-1 2 1 16,1 0-3-16,-2-2 2 15,1 2 1-15,3-1 1 16,1 2-3-16,-1-1 2 16,1-1-1-16,-2-2 0 0,1 3 0 15,-4-1 0-15,2 1-1 16,-4 0 4-16,-2-1 2 16,-6 3-1-16,0-2-2 15,-5 0 1-15,-1-2-3 16,-6 1 1-16,-1-1 0 15,-6 2 1-15,-5-4-1 16,-2 0-1-16,-6 0-1 0,-3 0-9 16,-8 0-34-16,-6-6-84 15,-4-6-167-15</inkml:trace>
  <inkml:trace contextRef="#ctx0" brushRef="#br0" timeOffset="15691.22">1839 6182 310 0,'-6'0'83'0,"0"0"-44"15,6 0 39-15,0 0-17 16,0 0-20-16,0 0-26 15,10 0-8-15,4 0 7 16,1 0 4-16,5 0-7 16,4 0-6-16,1 0-2 0,4 0 0 15,-2 0-4-15,6 2 2 16,2 2-1-16,3-4 1 16,7 1 0-16,1-1 4 15,3 0 3-15,1 0-5 16,4 0 2-16,0 0-3 15,2 0 0-15,5 0 0 0,0 0-1 16,4 2 0-16,1 0-1 16,0 1-1-16,6 1 1 15,-1-2 2-15,2-2 0 0,0 0 10 16,5 0 7 0,-3 0-10-16,2 0 2 0,3-2-1 15,-2-2-1-15,2 1-4 16,0 1-4-16,1 0 0 15,-1 1-1-15,5-3 0 16,0 2 0-16,3-2 1 16,2 3 0-16,-1-3-3 0,3 1 4 15,-5-1 0-15,-2 3 1 16,1-1 3-16,-6-2 1 16,-4-2-1-16,-4 3-1 15,-3-1-1-15,-6 1 2 16,-4-2 0-16,-9 3-2 15,-3-1 2-15,-4-2-2 0,-8 4-2 16,-4-1-1-16,-6 2 0 16,-6-2-1-16,-6 2 0 15,-6 0-8-15,-7-2-43 16,0-6-123-16</inkml:trace>
  <inkml:trace contextRef="#ctx1" brushRef="#br0">9550 14 0</inkml:trace>
  <inkml:trace contextRef="#ctx1" brushRef="#br0" timeOffset="1">9557 1098 0</inkml:trace>
  <inkml:trace contextRef="#ctx1" brushRef="#br0" timeOffset="2">9165 1055 0</inkml:trace>
  <inkml:trace contextRef="#ctx1" brushRef="#br0" timeOffset="3">9970 1062 0</inkml:trace>
  <inkml:trace contextRef="#ctx1" brushRef="#br0" timeOffset="4">10170 0 0</inkml:trace>
  <inkml:trace contextRef="#ctx0" brushRef="#br0" timeOffset="20571.86">5805 6163 396 0,'-9'-2'57'0,"2"-2"-21"15,2 4 25-15,1-2-5 16,2 2-19-16,2 0-12 0,0 0-12 15,2 0-6-15,10 0 5 16,7 0 14-16,3 0-1 16,4 4-14-16,4 0-5 15,9-4-4-15,2 3 1 16,5-1 1-16,6 0-3 16,9-2 3-16,7-2 2 0,8 2 1 15,4-2-3-15,12-1-3 16,0-5 2-16,3 3 1 15,1-2-7-15,1 0 2 16,1 4 4-16,-1-2-1 0,3 4 0 16,2-1-2-16,0 2 3 15,-4 0 0-15,1 0 1 16,-3 0 1-16,1 0-1 16,-6 0-2-16,-4 0 2 15,-2 0 1-15,-4 0-1 16,-6 0-1-16,-7 0 0 0,-5 0-1 15,-7 0 0-15,-9-2 0 16,-6 2 1-16,-7 0-1 16,-7 0-2-16,-5 0-3 15,-10 0-20-15,-7-3-41 16,-5-4-138-16,0-6-284 16</inkml:trace>
  <inkml:trace contextRef="#ctx0" brushRef="#br0" timeOffset="21477.37">9806 6105 273 0,'-4'0'222'16,"-3"0"-198"-16,3 0 15 16,4 0 11-16,0 0-15 0,0 0-23 15,4 0-11 1,7 0 1-16,5 0 15 0,2 0 3 16,8 0 0-16,9 0-9 15,3 0-5-15,5 0 2 16,6-3-2-16,5 3-1 15,7-2-1-15,2 0-2 0,3 2 0 16,2-2 0-16,3 1 0 16,2 1 0-16,-2-2 2 15,6 0-5-15,-3 2 2 16,1-3-1-16,1 1 1 16,3-1 0-16,2 1 0 0,0-2-2 15,1 0 7-15,-1 1 3 16,2-1-1-16,-3 1-3 15,3-1 1-15,-3 2-2 16,1-1 1-16,1-1-2 16,-4 2-1-16,2-1 0 0,-4 1 0 15,0-2 0-15,-3 3-2 16,3-1 0-16,-2 0 1 16,-3 2 0-16,2-1 0 15,-4 1-1-15,-2-2 3 16,-4 2 1-16,-2 0-4 0,-4-2 5 15,-4 2 1-15,-7-4-1 16,-6 2 0-16,-6 0-1 16,-4 1-1-16,-10-1-1 15,-2-1-2-15,-8-1 2 16,2 2 1-16,-7 0-4 0,-1 0 3 16,-4 1-19-16,0-3-43 15,0-5-126-15</inkml:trace>
  <inkml:trace contextRef="#ctx0" brushRef="#br0" timeOffset="22646.22">13927 6209 330 0,'0'0'135'0,"0"0"-109"0,0 0 8 16,0 0-6 0,3 0-5-16,7 0-10 0,0 0-1 15,7 0 5-15,2 0-2 16,3-2-2-16,7 0 2 16,3 0 4-16,5-1-3 15,7 1 8-15,2-1 6 0,5-1-7 16,0 2-4-16,7 1-10 15,1-3-4-15,-1 0-3 16,5 1 3-16,-1-3-3 16,6 1-3-16,1 2 1 15,3-1 2-15,1 2-3 0,1-2 2 16,-2 1 5-16,-1 3-3 16,0 0-2-16,-1 0-1 15,-4 0 1-15,2 0-2 16,0 0 3-16,-2 0-2 15,-3 0 0-15,-2-2 3 0,-6 0 0 16,-3-1-1 0,-7-1 6-16,-5 1-1 0,-6 0 0 15,-4 0-2-15,-3 0 0 16,-2 1 0-16,-2-2-3 16,-3 1-3-16,-1 1 4 0,0 1-4 15,-6 1 1-15,-3-4 0 16,1 4 0-16,-3 0-12 15,0-2-14-15,-2-2-65 16,-1-3-128-16</inkml:trace>
  <inkml:trace contextRef="#ctx0" brushRef="#br0" timeOffset="24843.86">17271 6259 142 0,'-6'0'221'16,"3"0"-162"-16,1-2 9 16,-2 2-22-16,4-1-6 15,0 1-8-15,0 0-3 0,0 0-9 16,4 0-6-16,5 0-1 15,3 0 2-15,6 0-1 16,4 3-7-16,6 3 0 16,7-3-1-16,6-1 2 15,11-1-2-15,3-1-1 16,8 0 2-16,10 0 2 0,3-1 0 16,5-3 0-16,-2-2-1 15,2 3-1-15,2-1-3 16,-3-1 2-16,0 2 3 15,-1-1-1-15,3 1-3 16,-1 0 0-16,-1 0-2 0,2 3 1 16,0-2-3-16,-1 0 2 15,0 2-2-15,-2-1 1 16,0 1-3-16,0-2 2 16,-2 2 2-16,-5-2-5 15,0 0 2-15,-9 1 1 0,-6 1 1 16,-1-4-3-1,-10 3 2-15,-5-5-2 0,-4 2 2 16,-6-1 1-16,-4-2-2 16,-8 2 0-16,-3-1 0 15,-3 1 2-15,-3-1-4 16,0 1-2-16,-3 2-17 0,0-3-44 16,-2-1-113-16,-4-4-263 15</inkml:trace>
  <inkml:trace contextRef="#ctx0" brushRef="#br0" timeOffset="27444.31">7611 7688 373 0,'-1'-14'314'16,"-1"3"-267"-16,2 5-17 15,3 6 7-15,12 0-17 16,1 11-18-16,2 12 0 0,4 2-1 16,1 7-1-16,-3 2 2 15,0 0-3-15,-3-4 1 16,-4-6-2-16,-4-9-7 16,0-7 6-16,-2-8 4 15,-1-11 1-15,-1-11 4 16,4-6-3-16,1-4-1 0,0 2 1 15,0 3 2-15,4 4 5 16,-1 9-6-16,3 6-3 16,2 8 1-16,6 0-2 15,5 9-1-15,5 9 1 16,5 2 0-16,0-2 1 0,3-1-1 16,-4-5 0-16,-3-9 0 15,-6-3 0-15,-2-15 2 16,-5-11 0-16,-8-4 14 15,-9-8-1-15,-5-5-4 16,0 1-3-16,-17 0-4 0,-10 5-5 16,-7 6-5-16,-2 14-23 15,1 4-17-15,1 9-63 16,10 3-81-16</inkml:trace>
  <inkml:trace contextRef="#ctx0" brushRef="#br0" timeOffset="27941.9">8987 7363 535 0,'0'-16'32'16,"-3"2"22"-16,-14 3 35 16,1 4-26-16,-5 3-42 15,-7 4-13-15,0 6 2 0,-3 10-3 16,-1 7-1-16,0 11-1 16,3 5 0-16,3 4-2 15,9 3 1-15,7-1-3 16,5-2-2-16,5-8-1 15,17-6 1-15,6-6 1 0,11-7-1 16,6-7 2-16,9-7-8 16,0-2-16-16,4-2-15 15,-7-9-50-15,-6-5-48 16,-13-4-201-16</inkml:trace>
  <inkml:trace contextRef="#ctx0" brushRef="#br0" timeOffset="28085.98">8712 7577 673 0,'-3'0'30'0,"8"-3"-26"15,26-5-5-15,19-2-2 16,13-5-10-16,12-4-79 16,8-4-98-16</inkml:trace>
  <inkml:trace contextRef="#ctx0" brushRef="#br0" timeOffset="29160.81">9434 7202 336 0,'-9'-16'263'15,"4"5"-208"-15,0 3 23 0,3 6-11 16,2 2-44-16,2 9-20 16,5 12-7-16,5 11 5 15,1 9 2-15,1 9-1 16,-1 0-1-16,-3 2 0 15,4-4 0-15,-8-7-1 0,1-5 0 16,-1-11 1-16,-5-7-1 16,1-5 0-16,0-5 1 15,0-4 0-15,-1-3 0 16,7 1 6-16,4-2 3 16,9 0 3-16,6 0-1 0,7 0-5 15,12 0-2-15,1 0-2 16,4-5-5-16,5 0 4 15,-2-5-12-15,0 2-30 16,-2-3-34-16,-5-5-96 16,-6-4-207-16</inkml:trace>
  <inkml:trace contextRef="#ctx0" brushRef="#br0" timeOffset="29441.48">10436 7140 712 0,'-18'-11'33'0,"-5"4"-13"15,-2 7 13-15,1 6-14 16,-1 13-18-16,-2 9 0 16,3 12-1-16,2 4 1 0,3 8 2 15,9 2-1-15,3 1-1 16,7-1-1-16,0-6 0 15,16-6-1-15,9-8-3 16,4-8-5-16,10-11 2 16,8-8-3-16,5-7-28 0,5-1-44 15,4-17-32-15,-1-7-88 16</inkml:trace>
  <inkml:trace contextRef="#ctx0" brushRef="#br0" timeOffset="29925.58">10891 7225 500 0,'-15'-7'47'15,"-1"4"-21"-15,1 1 18 16,0 2 6-16,-5 4-21 0,-2 10-23 16,-1 4-1-16,-4 5 10 15,3 2 6-15,-1 5-2 16,4-1-1-16,5 1-4 15,7-2-6-15,5-1 0 16,4 0-6-16,6-4 1 0,13 0-4 16,8-3 2-16,2-2 0 15,6-4 1-15,4-6-1 16,-2-5 0-16,-1-3 0 16,-7 0-4-16,-4-2-9 15,-6-5-20-15,-11-5-20 16,-8-1 12-16,-9 2-3 0,-17-1-6 15,-6 3 26-15,-2 0 23 16,0 2 14-16,5 3 28 16,10 2 5-16,8 1-12 15,11 1-17-15,0 0-13 16,22 3-10-16,6 5 8 0,8 2 0 16,3 3-1-16,-2 1-1 15,-3 6-1-15,-7-1 0 16,-10 2 0-16,-6 3 0 15,-5 1 1-15,-6-4-1 16,0-1-2-16,0-4-18 16,-2-7-17-16,-4-9-33 0,3 0-54 15</inkml:trace>
  <inkml:trace contextRef="#ctx0" brushRef="#br0" timeOffset="30137.62">11137 7217 425 0,'8'-16'322'16,"-4"6"-281"-16,5 10-13 16,4 2-15-16,4 20 2 15,5 8-10-15,3 13 1 0,4 9-1 16,-2 9 0-16,-3 4-5 16,-12 3 2-16,-7-4-1 15,-5-8-16-15,-14-8-11 16,-9-11-23-16,-1-13-30 15,7-16-20-15,5-8-92 16</inkml:trace>
  <inkml:trace contextRef="#ctx0" brushRef="#br0" timeOffset="30280.16">11797 7606 678 0,'0'14'34'16,"-2"2"-33"-16,-12 9 2 15,-6 7 3-15,-1 0-7 16,-2-3-134-16,6-3-384 16</inkml:trace>
  <inkml:trace contextRef="#ctx0" brushRef="#br0" timeOffset="30694.26">13047 7053 728 0,'-5'-10'56'0,"1"3"-14"0,4 7-18 16,0 4-9-16,6 21-13 16,1 9 1-16,5 18 7 15,1 6-1-15,1 10-2 16,3 4-5-16,-2-1-1 15,4-9 1-15,-2-6-2 0,0-10 0 16,-5-6 0-16,1-12-6 16,-4-6-23-16,-4-8-33 15,2-11-64-15,1-5-3 16,-1-21-47-16</inkml:trace>
  <inkml:trace contextRef="#ctx0" brushRef="#br0" timeOffset="31093.62">13278 7357 470 0,'0'-21'136'15,"0"9"-51"-15,0 10-4 16,0 2-43-16,4 9-30 16,4 12-5-16,1 9-2 0,3 8 4 15,3 1-2-15,2 1-2 16,0-7-1-16,-3-4 0 16,2-8 1-16,-5-10-1 15,2-11 0-15,-1 0 0 16,0-16 3-16,3-9 1 0,-1-7 1 15,1 0-5-15,-3 1 1 16,-1 6 3-16,0 7-2 16,-3 10 3-16,2 8-2 15,1 3-2-15,2 15-5 16,6 7 4-16,3 4 2 16,-1 1-2-16,4-2 0 0,0-6 0 15,2-9-2-15,-1-12 4 16,-7-1-1-16,1-14 2 15,-8-13 0-15,-4-3-2 16,-8-2 3-16,-2-8-1 16,-11 1-1-16,-4 0-1 0,-5 2-1 15,2 1-13-15,6 6-17 16,1 6-30-16,9 10-60 16,4 3 12-16,2 4-152 15</inkml:trace>
  <inkml:trace contextRef="#ctx0" brushRef="#br0" timeOffset="31284.25">13816 7101 639 0,'0'-4'81'15,"0"4"2"-15,2 2-50 16,5 17-16-16,1 12-1 16,7 11 7-16,1 12-8 0,4 8-4 15,2 10-5-15,-3 3-4 16,-2-4 2-16,-4-3-2 15,-1-7-3-15,-5-8-28 16,0-14-26-16,0-17-66 16,-4-19-146-16</inkml:trace>
  <inkml:trace contextRef="#ctx0" brushRef="#br0" timeOffset="31711.96">14227 7359 526 0,'-2'0'80'0,"-10"0"-30"15,12-2 45-15,2 1-34 16,13-1-41-16,9 0-5 16,6 1-2-16,10 1-4 0,3 0-7 15,3 0 0 1,-2 0-5-16,-5 6-33 0,-12 2-113 16,-13-1-112-16</inkml:trace>
  <inkml:trace contextRef="#ctx0" brushRef="#br0" timeOffset="31854.74">14264 7524 634 0,'0'0'59'15,"15"0"-45"-15,19 0 23 16,14-4-8-16,11-2-20 16,10 3-10-16,3-2-18 0,1-2-122 15,-8-3-199-15</inkml:trace>
  <inkml:trace contextRef="#ctx0" brushRef="#br0" timeOffset="32311.41">14914 7390 552 0,'-5'-18'148'16,"5"-2"-96"-16,0 4 11 15,5 2-30-15,10 5-6 0,2 2-15 16,4 5-7-16,-1 2 1 16,1 9-3-16,-1 5-3 15,-2 4 0-15,-6 5 1 16,-1 0-2-16,-3-1 1 16,-8-3-3-16,0-2-8 0,-7-7 3 15,-1-5 2-15,-5-5 6 16,2 0 2-16,2-12 3 15,4-8-2-15,3-3-1 16,2-5 2-16,2-1-2 16,10 1 4-16,7-1 0 15,4 6-4-15,4 5-3 16,-1 5 0-16,3 10 1 0,-2 3 0 16,0 9 0-16,-1 12 0 15,-3 4-1-15,-5 7 0 16,-3 0 3-16,-3 1-2 15,-1 1 3-15,-2-4-5 0,-4-3 2 16,0-7 1-16,-5-3-1 16,0-1 1-16,0-1-7 15,-3-8-52-15,-8-7-175 16</inkml:trace>
  <inkml:trace contextRef="#ctx0" brushRef="#br0" timeOffset="39580.89">9968 8790 578 0,'-4'-25'16'0,"-18"0"-3"16,-6 4 10-16,-10 5 13 15,-9 8-18-15,-12 8-12 16,-8 2 0-16,-2 20 5 15,-3 4 0-15,8 4-3 16,9 6-4-16,12 2-1 0,20-2-2 16,19-4-4-16,12 0 2 15,31-6 2-15,20 1 1 16,18 0 0-16,13 0-3 16,9-1-7-16,0 3 5 15,-4 3 3-15,-18 2 3 0,-18 2-6 16,-22-1 3-16,-20 3 1 15,-22-3-16-15,-33 0 2 16,-17-9 5-16,-15-5-4 16,-11-6 15-16,-4-12-1 15,0-3 6-15,12-5-4 16,15-15-6-16,21-7-77 16,27-10-178-16</inkml:trace>
  <inkml:trace contextRef="#ctx0" brushRef="#br0" timeOffset="40007.21">10625 9043 381 0,'-9'6'207'16,"9"-5"-196"-16,5-1-8 15,22 0 10-15,16 0 33 0,14 0-6 16,19-3-7-16,13-5 5 16,11 1-16-16,5 0-6 15,0 0-5-15,-5 2-5 16,-6 2-6-16,-10-1 1 16,-14 2 0-16,-14 0-2 0,-12 2-18 15,-16 0-30-15,-18 0-34 16,-10 8-11-16,-29 0-38 15,-15 6-113-15</inkml:trace>
  <inkml:trace contextRef="#ctx0" brushRef="#br0" timeOffset="40235.06">10977 9213 444 0,'-27'9'57'16,"19"0"-47"-16,14-4 7 15,30-3 34-15,20-2-5 16,17 0-19-16,14-6-5 0,9-5 22 15,6 0 7-15,0-3-24 16,-4 2-10-16,-8 0-5 16,-10 3-11-16,-7 0 0 15,-14 0 1-15,-13 2-1 16,-6 0-14-16,-13 0-23 0,-11 1-27 16,-9 1-12-16,-7-4-2 15,-7-2-48-15,-13-3-158 16</inkml:trace>
  <inkml:trace contextRef="#ctx0" brushRef="#br0" timeOffset="40441.57">11853 8881 307 0,'0'-16'315'16,"0"5"-257"-16,9 6 0 0,9 5-17 16,7 0-10-16,8 9-25 15,2 8 6-15,5 10 0 16,-5 5-5-16,-2 4-5 0,-8 7 0 15,-8 4 0-15,-14 0-7 16,-6-2-17-16,-19-3-12 16,-14-7-50-16,-9-8-18 15,-9-8 8-15,-8-10-45 16,-6-9-101-16</inkml:trace>
  <inkml:trace contextRef="#ctx0" brushRef="#br0" timeOffset="40996.6">11003 8569 594 0,'-7'-6'45'0,"7"6"-11"15,4 0-6-15,21 11-22 16,7 7 30-16,12 3-11 16,7 1-17-16,3-3-4 15,4-1-2-15,0-5 1 16,-5-6-3-16,-4-6 1 0,-7-1 0 16,-8-3-3-16,-13-10-5 15,-15 1 7-15,-6-4-2 16,-10 4-1-16,-19 2-7 15,-8 7-1-15,-12 3-2 16,-3 5-2-16,-5 11 10 0,3 6 4 16,9-1 2-1,3 2-1-15,14-1-1 0,7-5 0 16,9-6-1-16,9-3 1 16,3-8-2-16,10-6 12 15,7-10 0-15,5-7-3 16,3-4 1-16,-1-3 1 0,-4 0 5 15,-1-1 3-15,-3 6 14 16,-2 4-9-16,-5 5-6 16,-2 5 1-16,-2 11-5 15,-1 0-4-15,2 11-8 0,-3 14 0 16,4 9 5-16,2 6-3 16,2 9 0-16,3 4 0 15,0 2-1-15,5-1-20 16,-1-8-81-16,5-9-141 15</inkml:trace>
  <inkml:trace contextRef="#ctx0" brushRef="#br0" timeOffset="43929.21">12564 8997 180 0,'0'-13'186'15,"0"-1"-103"-15,0 0 14 0,0 3-19 16,0-2 9-16,0 5-14 16,0 2-35-16,0 6-1 15,0 0-15-15,0 6-14 16,2 13-8-16,3 6 2 15,3 11-1-15,-5 7-1 16,3-1 2-16,-1 1-4 0,-2-7 3 16,4-8-3-16,3-10-5 15,0-10 2-15,2-8 4 16,2-6 2-16,1-16 2 16,4-6-1-16,1-4-1 15,-1-2 0-15,3 2 2 0,-2 3-5 16,-5 10 4-16,4 6-3 15,-4 10 1-15,2 3-3 16,0 13 0-16,4 8 1 16,0 8 0-16,5 3 2 15,9 0-4-15,3-9-1 16,-1-5-3-16,4-9 9 0,0-9 1 16,-6-12-2-16,-2-14 1 15,-10-10 2-15,-7-4 2 16,-6-9 2-16,-10 1 2 15,0 2-4-15,-17 4-3 16,-7 9-2-16,-6 8-3 0,-4 14-12 16,2 8-25-16,3 3-112 15,7 3-234-15</inkml:trace>
  <inkml:trace contextRef="#ctx0" brushRef="#br0" timeOffset="57344.85">20174 5478 261 0,'0'-10'11'0,"-5"0"3"16,-6-3 35-16,-5 3 6 15,0-3-27-15,-8-1-7 16,1-1-9-16,-4 0 3 0,-2 0 1 15,-5 0 3-15,-2-1-3 16,-6-1-3-16,-7 1-4 16,-5 2-3-16,-6-4-1 0,-4 3 2 15,-4-5 2-15,-2 4 2 16,-10 2-4-16,4-3-3 16,-7 5 2-16,-4-1-3 15,3 2-2-15,-2 3-2 16,7-1 1-16,0 1 0 15,2 1 2-15,5 2-1 0,0 1 2 16,0 2-7-16,3 2 3 16,-1 0 0-16,-3 0 3 15,2 6-3-15,-1 5 2 16,0-2-4-16,-1 8 5 16,0 0-4-16,3 2 1 15,4 0 1-15,3 3 0 16,2 1 1-16,4 1-1 0,2 1-1 15,6 1 1-15,0 4 0 16,6 1 2-16,3-1 0 16,6 2 2-16,5 0-1 0,5 2-2 15,5 0 1-15,6 5 1 16,3 4-3-16,8 3 3 16,2 1-3-16,2-1-1 15,11 2 1-15,10-5 1 16,4 0-1-16,8-4 1 15,7 1 0-15,3-5 0 0,9-1 0 16,4-1 0-16,6-7-1 16,2-2 1-16,4-5-1 15,4-5 0-15,3-2 2 16,1-4-2-16,2-5 0 16,6 1 2-16,4-2 0 0,7-2 1 15,4-2-2-15,8 2 3 16,6-2-3-16,9-5 0 15,4 0 0-15,8-4-1 16,-1 4 6-16,1-2 2 16,-2 2-4-16,-7 3-5 0,-8-2-14 15,-7 0-12-15,-4-1-3 16,-9-4 10-16,-7-2 6 16,-11-2 8-16,-10-5 4 15,-11-3 4-15,-13-6-2 16,-3-3 1-16,-15-2 0 0,-4-7 3 15,-9-2 9-15,-6-3-1 16,-5-6-3-16,-5 0-3 16,-8-5-1-16,-13 0-5 15,-9-2 2-15,-14 2-2 16,-14 2-11-16,-13 4-12 0,-21 4-23 16,-20 3-66-1,-18 4-146-15</inkml:trace>
  <inkml:trace contextRef="#ctx0" brushRef="#br0" timeOffset="89859.4">1763 10679 728 0,'-6'-21'65'0,"1"9"-35"16,3 3 20-16,2 6-13 15,0 3-22-15,2 3-12 0,7 18-5 16,6 17 3-16,2 5 0 15,5 22 2-15,0 4-3 16,3 6 1-16,-2 0-1 16,0-4-1-16,-1-10-1 15,-3-9-9-15,-2-10-2 16,-3-11-1-16,-3-10-9 0,-4-7-14 16,-2-8-14-16,-3-6-63 15,-2-11 0-15,-5-12-224 16</inkml:trace>
  <inkml:trace contextRef="#ctx0" brushRef="#br0" timeOffset="90493.63">1738 10829 238 0,'-13'-38'382'16,"6"4"-331"-16,7 3 4 16,9 10 5-16,18 3-35 15,9 7-16-15,11 10 3 0,1 1 1 16,4 11-6-16,-5 14-6 15,-9 10-3-15,-11 5 3 16,-10 0-13-16,-12 2-2 16,-5-5-7-16,-8-8 10 15,-10-12 10-15,0-6 4 0,-4-11 7 16,3-5 15-16,6-16-9 16,4-8-4-16,9-7-6 15,4-1-4-15,21 3 2 16,14 0-12-16,7 9 8 15,7 9 2-15,1 11-2 0,-5 5 0 16,-6 6-1-16,-13 17-1 16,-10 8-9-16,-15 5-5 15,-5 0 6-15,0-2-7 16,-10-4 7-16,-3-9 9 16,-1-10 3-16,4-11 6 15,5 0 13-15,3-16-2 0,2-11-19 16,9-7 2-16,11-5-4 15,7 0-1-15,2 1 2 16,1 8-16-16,-4 9 8 16,-7 10-19-16,-6 11 11 0,-8 6 16 15,-5 15-3-15,0 9 2 16,0 7 7-16,0 2-4 16,2 1 0-16,7-6 0 15,7-8 1-15,3-11 2 16,5-8 9-16,3-7 0 0,2-12-8 15,-2-13 2-15,-2-7-3 16,-6-3 1-16,-7-2-1 16,-10 0 3-16,-2 1-3 15,-15 6-3-15,-9 6-1 16,-2 6-11-16,-1 10-1 16,3 8-5-16,8 0-24 0,9 13-34 15,7-1-15-15,11 1-55 16,15-3-123-16</inkml:trace>
  <inkml:trace contextRef="#ctx0" brushRef="#br0" timeOffset="90744.64">2796 10699 473 0,'0'0'145'0,"-2"1"-102"16,-7 11-26-16,1 2 3 16,1 9 13-16,6 2-14 15,1 0-10-15,1 0-8 16,14-8-1-16,-1-3 1 0,6-11 0 15,-1-3 0-15,0-8 5 16,-4-12-2-16,-2-3 3 16,-6-5-7-16,-7-2 8 15,0 1 8-15,-10 5-10 16,-7 0-6-16,0 6 0 16,0 7-10-16,3 5-11 0,7 6-23 15,7 0-26-15,1 0-59 16,21 6-146-16</inkml:trace>
  <inkml:trace contextRef="#ctx0" brushRef="#br0" timeOffset="91243.42">3277 10383 493 0,'0'-25'89'16,"-6"0"-13"-16,-4 7 20 16,-3 2-43-16,-1 5-27 15,-4 6-15-15,5 5-1 0,1 3-4 16,2 16-7-16,3 5 1 15,5 10-3-15,2 11 5 16,0 7-2-16,2 3 0 16,5 2 0-16,5 1 0 15,-5-1 0-15,-2-5 0 16,-2-2-13-16,-3-7-7 0,0-6 0 16,-7-2 4-16,-7-7-35 15,-4-9-44-15,-6-6-18 16,-1-9-140-16</inkml:trace>
  <inkml:trace contextRef="#ctx0" brushRef="#br0" timeOffset="91378.5">2989 10755 605 0,'7'-25'77'16,"13"2"-44"-16,7 0 2 16,13 0-10-16,3 4-15 15,5-3-5-15,1 2-6 0,1 2-18 16,-7 3-145-16,-9-2-178 15</inkml:trace>
  <inkml:trace contextRef="#ctx0" brushRef="#br0" timeOffset="91496.28">3383 10392 557 0,'1'-6'48'0,"12"1"-39"15,2 3-2-15,8 2-11 16,-2 0-76-16,-3 9-133 15</inkml:trace>
  <inkml:trace contextRef="#ctx0" brushRef="#br0" timeOffset="91627.48">3481 10750 540 0,'-1'12'39'0,"1"-8"-21"0,5 0-2 15,10-4 1-15,4 0-10 16,4-2-59-16,1-11-156 15</inkml:trace>
  <inkml:trace contextRef="#ctx0" brushRef="#br0" timeOffset="91743.05">3670 10615 523 0,'11'-10'91'16,"7"2"-77"-16,2 3-9 15,5-3-7-15,-2 4-47 16,0 3-176-16</inkml:trace>
  <inkml:trace contextRef="#ctx1" brushRef="#br0" timeOffset="5">6115 0 0</inkml:trace>
  <inkml:trace contextRef="#ctx0" brushRef="#br0" timeOffset="92052.16">2334 11333 479 0,'22'0'109'16,"15"-3"-74"-1,11-10 21-15,18-5 29 0,11 0-35 16,9-3-26-16,4 4-2 16,3-1-6-16,-5 0-9 15,-2 2-2-15,-5 1-2 16,-10 3-3-16,-10-1 0 15,-6 1-3-15,-6 1 3 0,-10 1-4 16,-10 0-3-16,-8 3-15 16,-3 0-15-16,-11-1-83 15,-6-5-123-15</inkml:trace>
  <inkml:trace contextRef="#ctx0" brushRef="#br0" timeOffset="96600.13">4485 10607 774 0,'-9'-15'18'0,"-2"2"9"16,6 13-11-16,2 0 16 15,3 17-14-15,5 7-17 16,5 8 1-16,5 12-3 0,1 3 5 16,6 7-4-16,-2-1 0 15,-1 2 0-15,-1-3-9 16,-2-4-25-16,-3-9-8 16,-4-3-51-16,-6-9-15 15,-3-11-68-15</inkml:trace>
  <inkml:trace contextRef="#ctx0" brushRef="#br0" timeOffset="96768.62">4243 10807 634 0,'-10'-45'65'0,"10"1"-36"0,22 1 0 16,17 4 1-16,10 3-17 15,11 8-7-15,6 10-3 16,-3 11-1-16,-6 10-5 15,-18 22-73-15,-17 17-62 0,-22 11-86 16</inkml:trace>
  <inkml:trace contextRef="#ctx0" brushRef="#br0" timeOffset="96904.78">4345 11149 483 0,'-27'42'69'16,"10"-14"-17"-16,17-6-24 15,12-8-13-15,23-9 17 16,14-5-5-16,11-3-15 0,8-15-10 15,0-5-2-15,-4-8-50 16,-6-1-47-16,-11-3-125 16</inkml:trace>
  <inkml:trace contextRef="#ctx0" brushRef="#br0" timeOffset="97537.89">4778 10932 490 0,'-9'-11'110'0,"2"6"-54"15,7 3-8-15,9 2-4 16,16 0-24-16,4 5-15 15,7 8 3-15,1 4 1 0,-5 5-7 16,-3 3-1-16,-12-2-1 16,-9-1-3-16,-8-2-17 15,0-8 7-15,-10-7 15 16,-5-5 6-16,1-2 5 16,1-12 19-16,8-5 0 0,3-5-23 15,2 4-7 1,9 1-4-16,13 3 0 0,5 7 1 15,5 5-2-15,2 4-8 16,2 3 0-16,1 11-11 16,-2 4-22-16,-1-1-39 0,-3-1-8 15,-4-3-17-15,-3-8-9 16,-4-5 29-16,-3-5 35 16,-5-13 32-16,-5-5 73 15,-5 0 54-15,-2-1 0 16,0 5-17-16,-9 2-45 15,-3 7-26-15,-3 10-14 0,3 0 0 16,0 9-5-16,4 9 1 16,6 5-4-16,2 4-3 15,0-1-13-15,7-8-6 16,8-3-22-16,2-12 11 16,3-3 29-16,-2-19 16 0,0-12 3 15,-3-8-4 1,-3-7 15-16,-5-2-2 0,-7-2 8 15,0-5 18-15,0 5 12 16,-9 3 4-16,-1 8-7 0,0 6-30 16,3 14-12-16,2 10-1 15,0 9-6-15,5 16-7 16,0 12-4-16,0 12 3 16,5 8 2-16,6 7-1 15,3 3 0-15,4-5-6 16,0-3-18-16,6-7 4 0,-2-8-10 15,0-8-24-15,5-13-22 16,-3-8-21-16,-2-6-58 16,2-9-154-16</inkml:trace>
  <inkml:trace contextRef="#ctx0" brushRef="#br0" timeOffset="97822.76">5627 10844 547 0,'0'-8'66'15,"-5"8"-31"-15,2 0-6 16,3 16-25-16,0 3 4 15,2 8-4-15,8 4-2 16,7-5 0-16,-4-3-2 0,6-5 0 16,-2-7 0-16,2-10 0 15,-4-1 0-15,0-12 1 16,-1-9 0-16,-1-5 3 16,-6 2 1-16,-2-3 14 15,1 5 8-15,-6 7 11 16,0 6-16-16,0 3-11 0,1 6-4 15,1 0-7-15,3 9-5 16,3 7 5-16,4 7-2 16,3 1-40-16,6-1-41 15,6-3-2-15,4-10-7 0,-1-6-33 16,3-4-116-16</inkml:trace>
  <inkml:trace contextRef="#ctx0" brushRef="#br0" timeOffset="98186.45">6118 10758 385 0,'-4'-19'157'16,"-9"4"-76"-16,-1 11-20 0,-4 4-37 16,2 10-17-16,1 15-4 15,5 6-3-15,5 7-1 16,5 2 3-16,0 1-4 16,15-2-5-16,5-7-21 15,7-7 3-15,2-8 6 0,4-12 16 16,1-5 4-16,0-9-8 15,-4-12-11-15,1-8-10 16,-8-6 0-16,-5-8 14 16,-9-6 12-16,-3-6 2 15,-6-3 2-15,0 2 16 16,-8 3 21-16,-3 6 23 0,-1 11 12 16,1 14-7-16,2 8-43 15,4 11-11-15,1 3-11 16,4 20-8-16,0 7 5 15,9 7 0-15,3 9 1 0,1 2 2 16,-1 1-14-16,0 1-41 16,-7-5-22-16,-3-9-17 15,-2-8-15-15,-4-12-127 16</inkml:trace>
  <inkml:trace contextRef="#ctx0" brushRef="#br0" timeOffset="98527.58">6249 10784 513 0,'0'-18'86'0,"0"2"-15"15,10 2-32-15,14 3-30 16,6 4-3-16,4 1-7 16,5 5 1-16,0 1-10 15,-9 0-43-15,-4 0-40 0,-7 0-53 16,-10 0-29-16,-3 0 99 16,-6 0 157-16,0 0 64 15,0 0-12-15,0 0-50 16,0 1-28-16,0 5-29 15,0 2-15-15,7 3-3 0,0 1-3 16,0 0-2-16,1-3-3 16,-5 0-26-16,-1-6-33 15,-2-3-12-15,-10-2 19 16,0-12-97-16,-4-2-3 16,1-5 149-16,4 0 76 0,4 2 45 15,5 2-30-15,1-1-58 16,19 6-28-16,7 4-12 15,5 6-2-15,8 2-29 16,3 2-71-16,-7 10-63 16</inkml:trace>
  <inkml:trace contextRef="#ctx0" brushRef="#br0" timeOffset="98920.22">6761 10682 6 0,'7'11'86'0,"-7"-4"89"16,0-2 0-16,-4-2-47 16,-7 1-38-16,0 4-18 15,4 1-32-15,4 3-33 16,3 4-7-16,0 7 0 15,3-1 3-15,6 2-3 0,2-1-3 16,-2-8-26-16,-2-4-15 16,-3-11 24-16,-1 0 20 15,-1-18 10-15,0-7-8 16,4-5 1-16,1-2 18 0,0 3 4 16,5 4-5-16,3 6-13 15,4 6-6-15,3 8 0 16,1 5-2-16,4 0 0 15,-1 10-1-15,-5 8 1 16,-5 1 1-16,-7 2-2 16,-7-6 0-16,-2-1-6 0,0-8-1 15,-9-6 7-15,4-3 10 16,3-14 5-16,2-6-3 16,2 0 1-16,12 0 3 15,6 4-1-15,2 0-7 16,0 11-2-16,7 4-2 0,-5 4-2 15,-3 4 1-15,-2 11-5 16,0 7-18-16,-9 5-44 16,-2-2-43-16,-6 1-80 15</inkml:trace>
  <inkml:trace contextRef="#ctx0" brushRef="#br0" timeOffset="99626.08">8163 10570 427 0,'7'-20'185'0,"-6"5"-112"15,-1 0-4-15,-10 8-16 16,-6 7-42-16,-7 0-4 15,-3 12-7-15,1 10 6 16,1 6-6-16,9 8-2 0,10 2-2 16,5-3 1-16,3-1-1 15,9-6-12-15,8-8-13 16,-4-10 3-16,2-10 9 16,-1 0 11-16,-5-18 3 15,-3-10 1-15,-2-3 4 16,-1-11 1-16,-3 3 8 0,1-1 11 15,3 5 2-15,0 7-8 16,4 9-2-16,3 9-3 16,6 10-13-16,-1 0 7 15,7 18-4-15,-1 10-2 16,-1 7-1-16,-7 0-7 0,-4 3-13 16,-6-6-19-16,-5-5-7 15,-2-14 11-15,-2-9 25 16,-8-4 28-16,0-14 32 15,5-12-6-15,3-3-3 0,2-7-13 16,5 0 1-16,12 7-11 16,8 3-11-16,4 10-1 15,5 11-4-15,2 5-3 16,3 16 5-16,-5 12-4 16,-2 7 0-16,-6 11 1 15,-8 2 2-15,-13 2-17 0,-5-2-31 16,0-11-105-16,-12-10-171 15</inkml:trace>
  <inkml:trace contextRef="#ctx0" brushRef="#br0" timeOffset="100184.92">9223 10429 693 0,'10'-14'53'15,"4"1"-30"-15,6 7 7 16,5 6-10-16,4 0-5 16,0 10-13-16,0 6-2 15,-5 4 2-15,-2 5-4 16,-5-2 2-16,-10 0-2 15,-4-6-7-15,-3-4 6 0,0-10 0 16,-9-3 7-16,2-10 2 16,-1-13 8-16,8-5-2 15,0-7 5-15,6 0-5 16,10 1-5-16,6 4-2 16,5 5-3-16,4 7-1 0,-3 11-2 15,0 7 0-15,-1 0 0 16,1 16 1-16,-8 7-1 15,-6 11 2-15,-1 5-2 16,-8 4 0-16,-5 3-10 16,0 4-30-16,-7-5-5 0,-11-5-87 15,-6-7-29-15</inkml:trace>
  <inkml:trace contextRef="#ctx0" brushRef="#br0" timeOffset="100560.52">9264 10782 166 0,'-11'0'430'0,"5"0"-389"15,6 0 13-15,2 0-14 16,18 0-2-16,9 0-11 16,8 0-8-16,10-6-6 15,9 2 1-15,4-2-9 0,-4 2-4 16,2-1 1-16,-2 2-2 15,-6-2 0-15,-5 3-1 16,-10-2-13-16,-11 4-7 16,-12 0-34-16,-12 0-67 15,-9 4-47-15,-19 3-292 16</inkml:trace>
  <inkml:trace contextRef="#ctx0" brushRef="#br0" timeOffset="100768.87">9401 10932 196 0,'0'2'415'0,"15"-2"-364"0,7 0 5 16,4-9 21-16,13 0-33 15,2-2-18-15,1 0-13 16,4 1-3-16,-5 1-3 16,-4 3-5-16,-3 1-1 15,-10 2 2-15,-4-1-3 16,-10 4-5-16,-2-3-17 0,-8 1-26 15,0-1-98-15,-6-5-98 16</inkml:trace>
  <inkml:trace contextRef="#ctx0" brushRef="#br0" timeOffset="101413.28">9572 10667 608 0,'-10'1'19'0,"0"-1"-15"0,9 0 13 16,1 0 37-16,0-7-3 15,0-7-31-15,0-5-16 16,0-7-2-16,0-1 0 16,-11 4-1-16,-4 3-2 0,-4 6-8 15,-3 9-10-15,1 5 8 16,1 11 7-16,4 8 0 15,7 8 2-15,7 3-1 16,2-1-3-16,11-6 3 16,7-5 0-16,4-12 2 15,2-6 3-15,3-8 7 16,-5-14 13-16,-2-7 1 0,-8-6 1 16,-6 3 15-16,-6 2-19 15,-9 6-6-15,-6 7-10 16,-2 6-6-16,4 10 3 0,4 1-7 15,9 12-30-15,2 6-53 16,19 2-34-16,15-1-14 16,9-6-160-16</inkml:trace>
  <inkml:trace contextRef="#ctx0" brushRef="#br0" timeOffset="101636.98">10024 10258 759 0,'3'-5'58'0,"-3"-19"-8"16,0 23-12-16,2 1-19 16,5 18-15-16,0 10-12 15,6 9 10-15,4 13 0 0,3 6-2 16,6 5 2-16,-2 1-4 16,3-5 3-16,0-5-11 15,-5-5-25-15,2-14-11 16,-5-12-44-16,-1-13-39 0,-6-8-39 15,-2-17-186-15</inkml:trace>
  <inkml:trace contextRef="#ctx0" brushRef="#br0" timeOffset="101970.33">10309 10496 517 0,'-4'-29'102'16,"1"11"-2"-16,1 7-23 0,2 11-47 16,0 0-18-16,2 14-15 15,7 6 0-15,3 5 3 16,3 6 0-16,-3-4 0 15,3-2 0-15,-1-5-4 16,-1-7-4-16,-3-9 10 16,4-4-7-16,-1-12 3 15,-1-1 6-15,0-1-5 0,0 3 3 16,2 2-1-16,-1 8-1 16,-1 1 0-16,3 6-1 15,1 6 0-15,4 1 0 0,-5 1 1 16,2-3 0-16,-1-6 0 15,-5-5 1-15,-6-5-1 16,-3-15 4-16,-2-3 1 16,-3-5-1-16,-8-4-4 15,-9 0 1-15,3 0-1 16,2 1-1-16,0 2-20 0,8 1-84 16,5 3-35-16,2 0-117 15</inkml:trace>
  <inkml:trace contextRef="#ctx0" brushRef="#br0" timeOffset="102162.4">10672 10233 562 0,'0'0'85'15,"0"0"-4"-15,3 13-34 0,1 6-8 16,3 8-9-16,3 9-9 16,5 6-13-16,-1 6-4 15,3 6 0-15,-2-1-5 0,2-3 0 16,-2-8-6-16,-1-10-18 15,-2-11 3-15,1-12-48 16,-4-9-38-16,-1-11-26 16,-4-15-252-16</inkml:trace>
  <inkml:trace contextRef="#ctx0" brushRef="#br0" timeOffset="102312.19">10910 10367 656 0,'8'-9'68'0,"4"0"-13"15,6 2-27-15,8 1-18 16,3 5-1-16,2 1-8 0,4 0-1 16,-6 5-5-16,-9 8-58 15,-11 4-66-15,-9 5-88 16</inkml:trace>
  <inkml:trace contextRef="#ctx0" brushRef="#br0" timeOffset="102419.34">10989 10540 508 0,'-3'3'60'0,"3"-3"-9"15,22 0-2-15,10-7-30 16,7-5-16-16,7-1-39 16,3-2-100-16,-4-2-343 15</inkml:trace>
  <inkml:trace contextRef="#ctx0" brushRef="#br0" timeOffset="102760.69">11296 10375 602 0,'0'-5'37'16,"11"-2"11"-16,5 5-12 16,4 2 13-16,3 0-22 15,-1 9-22-15,-2 6-3 16,-6 0 0-16,-7 2-1 16,-4 1-1-16,-3-3-2 0,-3-2-4 15,-4-8-9-15,-3-5 13 16,0 0 8-16,6-12 1 15,4-6 0-15,0-3 5 16,10-3 0-16,7-1-2 16,9 4-2-16,3 5-11 15,1 5 8-15,4 8-5 0,-3 3-1 16,-3 7-1-16,-6 12 3 16,-6 6-2-16,-6 6 2 15,-3 6 1-15,-7 6-1 16,-4 2-2-16,-11 1-22 15,-7-9-97-15,-2-4-137 0</inkml:trace>
  <inkml:trace contextRef="#ctx1" brushRef="#br0" timeOffset="6">7348 0 0</inkml:trace>
  <inkml:trace contextRef="#ctx1" brushRef="#br0" timeOffset="7">7790 0 0</inkml:trace>
  <inkml:trace contextRef="#ctx0" brushRef="#br0" timeOffset="103674.08">3076 12511 439 0,'-14'-18'143'15,"4"-2"-71"-15,7-1 10 16,3 3-26-16,3-2-26 16,15 4-23-16,4 4-9 15,3 6 8-15,2 6-4 0,-2 0 2 16,0 11-5-16,-7 7 1 16,-5 5 3-16,-6 2 0 15,-5-2-6-15,-2-1-1 16,-2-5 0-16,-7-7 5 15,-2-9 3-15,2-1 1 0,0-13 3 16,4-10-1-16,5-5 5 16,0-2-9-16,11-6-1 15,5 6 1-15,7 3-4 16,0 7 0-16,3 8-3 0,-3 8 5 16,0 4-1-16,-7 9-2 15,-2 12 0-15,-2 6 2 16,-4 6 0-16,-2 0-1 15,-1-2 1-15,-2-5-1 16,2-4-12-16,-2-8-7 16,4-7-52-16,4-7-74 0,-2-3-96 15</inkml:trace>
  <inkml:trace contextRef="#ctx0" brushRef="#br0" timeOffset="103870.87">3539 12373 613 0,'-7'0'102'16,"7"0"-71"-16,0-5 15 15,14-1-32-15,8-4-2 16,5 1-12-16,3 0 0 0,6 0 1 16,-4 6-3-16,-6 3-56 15,-11 0-64-15,-9 3-36 16,-6 13-162-16</inkml:trace>
  <inkml:trace contextRef="#ctx0" brushRef="#br0" timeOffset="103987.42">3595 12482 458 0,'0'3'54'15,"0"-3"-35"-15,19 0-1 16,10-10 9-16,13-6-9 16,4-2-16-16,8-7-28 15,-2 0-27-15,-6 0-52 16,-8-4-137-16</inkml:trace>
  <inkml:trace contextRef="#ctx0" brushRef="#br0" timeOffset="104159.4">3970 12212 419 0,'-11'-10'131'0,"2"1"-45"15,0 7 20-15,6 2-41 16,1 0-47-16,2 6-15 0,0 8-3 16,5 5 6-16,4 8-2 15,4 3 0-15,1 6-5 16,-1 7 4-16,-3 3-5 15,-4-1-12-15,-3-2-43 16,-3-2-61-16,-10-7 15 0,-14-9-135 16</inkml:trace>
  <inkml:trace contextRef="#ctx0" brushRef="#br0" timeOffset="104408.3">3350 12801 462 0,'19'0'30'0,"9"0"12"15,10 0 29-15,8-7 1 0,14-2-19 16,1-3-26-16,0-1-6 16,0 3-5-16,0-1-11 15,-3 0-3-15,-6 2-1 16,-4 1-1-16,-3 0 0 15,-6 3-24-15,-6 3-42 0,-13 0-24 16,-13 2-63-16,-7-1-294 16</inkml:trace>
  <inkml:trace contextRef="#ctx0" brushRef="#br0" timeOffset="104615.03">3590 12871 601 0,'0'2'59'0,"1"-2"-39"16,22 0-1-16,12-8 28 16,8 0 0-16,7-3-26 15,7 0-12-15,0 1-4 0,-4 1-1 16,-4 1-2-16,-8 5-1 16,-4 3-4-16,-6 0-35 15,-11 3-60-15,-8 6-60 16,-10 1-239-16</inkml:trace>
  <inkml:trace contextRef="#ctx0" brushRef="#br0" timeOffset="125824.24">20301 6706 667 0,'10'-25'71'0,"0"1"-30"16,3 5-3-16,2 3-13 0,-2 11 6 16,-1 5-16-16,-3 11-8 15,-4 20-4-15,-4 10-4 16,-1 17 5-16,-5 8-2 16,-9 7 1-16,-4 2-4 0,-2-4 3 15,1-6-4-15,2-10-1 16,5-14-6-16,5-18-5 15,-1-14 1-15,5-16 10 16,3-27 7-16,0-18-7 16,1-13-7-16,9-12 6 0,4-6 2 15,6 7 2-15,-1 5 0 16,8 15-2-16,-3 13 4 16,1 17 3-16,6 19 1 15,-1 7-4-15,2 21-1 16,1 16 2-16,-1 13-1 15,0 9-1-15,1 9 0 16,-3-1-1-16,2 3 0 0,-3-3 1 16,0-7-5-16,-2-7-15 15,-4-8-8-15,-12-13-53 16,-8-12-66-16,-3-18-204 16</inkml:trace>
  <inkml:trace contextRef="#ctx0" brushRef="#br0" timeOffset="125974.54">20330 7036 682 0,'-14'-5'36'0,"14"-2"-11"0,14 1-5 15,32 1-14-15,16-2-3 16,15 2-2-16,16-1-2 16,3 1-16-16,-3-2-129 15,-8 0-159-15</inkml:trace>
  <inkml:trace contextRef="#ctx0" brushRef="#br0" timeOffset="126366.37">21020 6953 325 0,'-15'0'389'0,"7"-2"-355"0,8-5-1 16,15-1 6-16,22 0-31 15,14-5-5-15,14 1-3 16,16 1 3-16,6-3-3 15,2 3 1-15,1-2-1 16,-11 5 0-16,-3-3-16 0,-17 0-43 16,-9-2-21-16,-18 1-8 15,-12-4-28-15,-15 1-39 16,-5 0 103-16,-14 1 56 16,-7-1 83-16,-5 3 29 15,4 4-12-15,7 3-16 0,6 5-16 16,6 0-36-1,8 11-25-15,10 10 1 0,11 6 4 16,3 9-3-16,-1 5-9 16,-4 2 3-16,-10 1-3 15,-11-1-3-15,-6-4-2 16,-21-5 10-16,-10-7-8 0,-8-7-3 16,-4-6-5-16,3-9-18 15,11-5-41-15,7-5-56 16,16-16-95-16</inkml:trace>
  <inkml:trace contextRef="#ctx0" brushRef="#br0" timeOffset="126580.33">22208 6589 781 0,'6'-7'32'15,"-5"5"-20"-15,-1 2 5 0,0 12-5 16,5 10-7-1,0 10 5-15,0 12-4 0,2 8-3 16,2 3-2-16,1 2 1 16,-2-3-3-16,3-6-20 0,-3-7-27 15,2-14-17 1,-1-11-37-16,-4-16-59 0,-2-5-238 16</inkml:trace>
  <inkml:trace contextRef="#ctx0" brushRef="#br0" timeOffset="126949.67">22256 6597 672 0,'14'-30'40'0,"7"3"-7"16,6 5-7-16,11 7 2 16,-2 6-13-16,-1 9-6 0,-6 6-7 15,-10 19 0-15,-16 9-6 16,-10 6-6-16,-18 5-6 15,-11 1-9-15,-3 2-6 16,2-10 20-16,7-4 13 16,14-8-1-16,9-4 2 0,7-2 2 15,16-2 8-15,16-1 4 16,12 6-11-16,3 1-4 16,1 6-2-16,-7 2 1 15,-14 0-1-15,-15 0-1 16,-12-5-19-16,-19-4 1 15,-18-7 15-15,-9-9 4 0,-3-7 3 16,3 0 2-16,5-12-1 16,15-4-2-16,18-4-1 15,13-5-22-15,29-5-70 16,17-8-59-16,17-8-258 16</inkml:trace>
  <inkml:trace contextRef="#ctx0" brushRef="#br0" timeOffset="127114.46">22914 6634 693 0,'0'-6'79'16,"-25"6"-58"-16,-11 11-18 16,-3 17 9-16,0 17 10 0,0 10 6 15,15 11-15-15,11 2-2 16,13-1-6-16,18-4-1 16,18-11-7-16,20-15-2 15,12-14-26-15,7-12-37 16,-1-11-128-16</inkml:trace>
  <inkml:trace contextRef="#ctx0" brushRef="#br0" timeOffset="127611.85">20937 8069 797 0,'2'11'39'0,"-2"3"-42"15,0 11 3-15,0 7 6 16,0 6-1-16,-3 1-2 16,-4-2-3-16,0-6 0 15,-1-8 1-15,-1-11 0 16,-3-12 1-16,2-9 3 0,0-19-7 16,3-13 1-16,-1-11 4 15,8-9-3-15,0 1 0 16,6 1 2-16,6 9 0 15,2 11 1-15,5 14 3 16,4 18 6-16,2 7-8 0,3 18-3 16,-2 17-1-16,2 10 0 15,1 7 1-15,2 8 0 16,-1 2-1-16,-4 1-7 16,-5-6-22-16,-3-3-17 15,-13-13-65-15,-5-11-18 0,-21-16-52 16</inkml:trace>
  <inkml:trace contextRef="#ctx0" brushRef="#br0" timeOffset="127741.34">20793 8221 587 0,'-3'-14'74'16,"14"3"-31"-16,25 4-30 0,22 1-15 16,17 1 2-1,15 1 2-15,5 2-5 0,1 2-53 16,-9 0-99-16</inkml:trace>
  <inkml:trace contextRef="#ctx0" brushRef="#br0" timeOffset="127926.95">21436 8169 601 0,'-21'0'141'16,"14"-2"-100"-16,7-5 1 15,27-3-13-15,22 0-18 0,13 0-9 16,20-3-1-16,16 0 3 15,1 1-4-15,1 0-2 16,-8-4-8-16,-13-2-37 16,-16-3-97-16,-24-4-15 15,-23 0-129-15</inkml:trace>
  <inkml:trace contextRef="#ctx0" brushRef="#br0" timeOffset="128111.25">22140 7883 115 0,'-30'-12'395'0,"8"5"-286"15,10 6-30-15,7 1-28 16,5 7-19-16,17 12-13 15,7 8 0-15,8 5-11 0,-3 6 4 16,-7 6-3-16,-9-3-6 16,-13 2-2-16,-7-6-1 15,-21-2-3-15,-10-6 2 16,-7-9-9-16,2-6-5 16,4-6-8-16,12-7-25 0,14-1-33 15,13-14-29-15,27-9-223 16</inkml:trace>
  <inkml:trace contextRef="#ctx0" brushRef="#br0" timeOffset="128452.82">22814 7990 48 0,'41'-20'595'0,"-41"-5"-545"16,-7-2-16-16,-20 9 9 15,-9 1-27-15,-5 11-7 16,-6 6-3-16,3 1 0 15,2 21-3-15,8 8 5 0,10 4-3 16,12 4-3-16,10-1-2 16,4-5 0-16,18-3 1 15,9-10-1-15,10-6 1 16,4-10-3-16,4-3 2 16,4-9-7-16,-5-10-1 0,-4-3 7 15,-9-1 0-15,-8 6 1 16,-10 0 2-16,-8 9 14 15,-7 5 5-15,0 3 1 16,0 11-17-16,-2 11-5 16,2 8 3-16,0 4-4 0,9 6 0 15,16 3-16-15,4-7-46 16,7-5-108-16,1-12-354 16</inkml:trace>
  <inkml:trace contextRef="#ctx0" brushRef="#br0" timeOffset="128880.33">21350 8663 710 0,'-7'2'31'0,"16"-2"-24"0,34 0 20 15,27 0 13-15,25-4-11 16,26-6-6-16,17-1-9 16,15-2-4-16,7 3-8 15,-8-1 0-15,3-2-1 16,-14 3 2-16,-14-1-9 0,-18 0 1 16,-16 3-4-16,-27 1 2 15,-22 1-10-15,-28 3-30 16,-20-3-55-16,-37 2-23 15,-23-1-236-15</inkml:trace>
  <inkml:trace contextRef="#ctx0" brushRef="#br0" timeOffset="129094.37">21787 8658 531 0,'-40'23'101'0,"28"-7"-98"15,19-2-5-15,35-3 17 16,33-6 40-16,21-5 2 0,28 0-18 15,11-10-16-15,9-4 8 16,-2-4-13-16,-8 3-10 16,-20 3-10-16,-19-3 3 15,-24 5 0-15,-24 1 0 0,-21 2-1 16,-23 3-9-16,-11 2-17 16,-29 2-77-16,-13 0-143 15</inkml:trace>
  <inkml:trace contextRef="#ctx0" brushRef="#br0" timeOffset="131269.67">6304 12222 690 0,'0'-17'79'16,"0"10"-37"-16,0 7-2 0,0 0-10 16,2 17-26-16,3 9-3 15,6 10 0-15,0 10-1 16,1 4-1-16,3-1 0 15,-3-5-5-15,1-8-15 16,-2-9 1-16,-2-15 13 16,-2-10 5-16,1-4 5 0,-1-18-3 15,0-8-2-15,1-4 3 16,4-2-1-16,-2 4 0 16,2 5 1-16,5 10-2 15,1 10 2-15,5 5 0 16,4 9-2-16,0 9 0 15,7 5 0-15,2-2 1 0,-2-1 0 16,1-6 1-16,-9-7-1 16,-3-7 1-16,-3-7 3 15,-9-14 13-15,-9-10 5 16,-2-2-5-16,-6-5-3 16,-14 1-2-16,-2 2-6 0,-5 3-4 15,0 7-1-15,1 8-10 16,8 8-15-16,9 9-27 15,9 0-29-15,9 11-102 16,15 4-97-16</inkml:trace>
  <inkml:trace contextRef="#ctx1" brushRef="#br0" timeOffset="8">10512 29 0</inkml:trace>
  <inkml:trace contextRef="#ctx0" brushRef="#br0" timeOffset="131463.91">7132 12257 687 0,'-3'-3'86'16,"-2"-4"-55"-16,5 3-1 16,10-1-12-16,11-1-12 15,10 1-6-15,5-2 0 16,3 3-16-16,1 3-36 16,-13 1-90-16,-9 0-76 0</inkml:trace>
  <inkml:trace contextRef="#ctx0" brushRef="#br0" timeOffset="131594.51">7175 12377 74 0,'-5'5'514'16,"5"-5"-485"-16,20 0-19 15,16-9 0-15,12-3-7 16,13-5-4-16,3-4-65 16,7-2-33-16,-6 0-156 15</inkml:trace>
  <inkml:trace contextRef="#ctx0" brushRef="#br0" timeOffset="131911.16">7893 12054 410 0,'-16'-13'209'15,"-9"7"-155"-15,-4 3 5 16,-1 3-15-16,-1 8-24 0,1 10-18 16,8 9 0-16,6 4-3 15,7 5-1-15,9-2 2 16,0 0-2-16,13-10 1 15,7-7-22-15,5-12 7 16,1-5 8-16,1-11-4 0,2-12 7 16,-4-5 4-16,-1-1 0 15,-5-2 4-15,-4 7 14 16,-5 4 7-16,0 8-3 16,-1 6-12-16,1 6 0 15,2 3-4-15,0 12-7 0,3 7 2 16,7 6 1-16,-2 4 0 15,-1 4-5-15,2 1-48 16,-5-2-40-16,-9-3-44 16,-7-10-168-16</inkml:trace>
  <inkml:trace contextRef="#ctx0" brushRef="#br0" timeOffset="132189.11">6746 12707 611 0,'16'0'77'16,"24"0"-78"-16,21-9 17 16,22-5 52-16,19-1-20 0,15-1-31 15,7-2-2-15,5 4-4 16,-2 0-2-16,-5 3-8 15,-10-1-2-15,-10 3 1 16,-12-2 3-16,-9 1-8 16,-17 2-10-16,-16 3-21 15,-19 1-37-15,-17 1-74 16,-17-1-110-16</inkml:trace>
  <inkml:trace contextRef="#ctx0" brushRef="#br0" timeOffset="132403.31">7015 12821 665 0,'0'6'28'0,"28"-6"-30"16,21-2 17-16,24-11 57 0,15 1-18 16,14-6-33-16,5 0-12 15,5-2 1-15,-2 3-6 16,-10 1-5-16,-8 5 4 15,-14 0-21-15,-11 0-44 16,-13 0-126-16,-16 1-325 16</inkml:trace>
  <inkml:trace contextRef="#ctx0" brushRef="#br0" timeOffset="135205.21">23308 7943 584 0,'-15'-16'6'16,"-1"-3"-6"-16,-4 4 4 16,-9-1-1-16,-6-3 2 15,-8 3-7-15,-6-2 3 16,-9-2 0-16,-3 4 1 0,-5-4-2 16,-4 0 8-16,-6 3-8 15,-2-1 1-15,-9 0 1 16,-8 0-1-16,-3 4-1 15,-9-3 0-15,-3 5 2 16,-7 2-2-16,-4 0-1 16,-1 3 0-16,-4 2-4 0,3 4 5 15,-3 2-1-15,-1-1 1 16,4 12 0-16,-2 8-1 16,4 3 1-16,4 11-1 15,4 3-1-15,9 10 1 16,13 5 1-16,11 10 1 0,17 3 3 15,16 6-3 1,14 0 0-16,13 4 1 0,15 1 0 16,5-1-2-16,14 2 0 15,16 1 1-15,12-2 0 16,12-3 0-16,16-2 2 16,15-3 5-16,15-6-1 0,13-4-1 15,10-11-4-15,15-7-1 16,11-10-3-16,9-7 4 15,6-10-1-15,11-8-1 16,5-5 2-16,3 0-2 16,-3-5-2-16,-2-9-7 0,-1-8-10 15,-8-1 6-15,-6-4 11 16,-12-7 3-16,-8 1 0 16,-8-9 0-16,-13-2 3 15,-14-10 1-15,-15-3 4 16,-14-7-2-16,-21-4-2 15,-20-3-3-15,-25-8 2 0,-13 0 4 16,-34-2 12-16,-27-3-5 16,-32 2-12-16,-31 0-2 15,-35 9-3-15,-42 11-12 16,-36 12-28-16,-36 17-34 0,-35 17-119 16</inkml:trace>
  <inkml:trace contextRef="#ctx0" brushRef="#br0" timeOffset="180885.47">9669 12129 588 0,'7'-19'53'16,"-3"2"-7"-16,2 10-12 16,-4 7 0-16,-2 12-14 15,0 15-17-15,-12 14 6 0,-5 11 0 16,-7 10 0-16,-1 6-7 15,-4 3-1-15,4-1 1 16,1-5-3-16,3-14 2 16,9-8-1-16,3-16-1 15,3-9-4-15,6-15-7 0,0-6-4 16,7-24 13-16,5-14-22 16,2-17-23-16,1-13 11 15,-2-8 19-15,4-1 18 16,-1 5 4-16,-1 7-4 15,0 17 11-15,2 12 28 16,-5 12 2-16,3 16-19 0,1 11-16 16,4 6-2-16,2 16 3 15,7 13 2-15,8 11-1 16,2 6-1-16,2 7-4 16,3 5-1-16,-2 0-1 15,1-1-1-15,-4-6 0 0,-11-4-17 16,-5-8-26-16,-12-11-51 15,-11-13-56-15</inkml:trace>
  <inkml:trace contextRef="#ctx0" brushRef="#br0" timeOffset="181053.78">9506 12534 609 0,'26'-5'18'0,"14"-13"-15"0,20 0 1 16,11 0 5-16,14-2-2 16,-4 1-8-16,-4-8-109 15,-7 4-400-15</inkml:trace>
  <inkml:trace contextRef="#ctx0" brushRef="#br0" timeOffset="181559.04">10386 12422 311 0,'-11'0'289'0,"1"0"-268"15,3-6 3-15,7 4 21 16,12 0-1-16,11-1-13 15,13-1-21-15,14-1 10 16,19-2-1-16,13 0-2 16,8 0-5-16,10 0-4 0,1-3-5 15,0 0-1-15,-8 1 0 16,-7-2-2-16,-16 1 0 16,-9 0 0-16,-18 2 0 15,-10-3-2-15,-14 2-4 16,-10 2-3-16,-5-2 6 0,-4 2 2 15,-4-2-1-15,-7 4-5 16,-1 1-14-16,-3 1-24 16,1-1-19-16,-4 0-21 15,2-3-62-15,0-2-270 16</inkml:trace>
  <inkml:trace contextRef="#ctx0" brushRef="#br0" timeOffset="181772.97">11223 12098 652 0,'7'0'37'0,"10"0"-30"0,9 13-1 16,8 9 31-16,2 5-16 15,2 4-6-15,-2 8-8 16,-7 6-4-16,-14 2-1 16,-10-3-5-16,-8-1-8 15,-20-8-14-15,-12-8-7 0,-4-7 27 16,-2-9 4-16,0-9-14 15,8-2-39-15,14-10-48 16,12-13-189-16</inkml:trace>
  <inkml:trace contextRef="#ctx0" brushRef="#br0" timeOffset="182350.87">12151 12216 538 0,'-13'-19'29'0,"-1"-1"0"16,-6 3-1-16,1 1 12 0,-3 5-8 16,-5 3-11-16,-3 6-18 15,-4 2-1-15,-2 4-1 16,0 13-1-16,1 5 0 15,5 5 0-15,7 3 0 0,10-1-1 16,9 3-1-16,4-5 0 16,11-2-1-16,12-6 0 15,11-6 2-15,7-6-3 16,3-7 2-16,7 0-10 16,-2-14 5-16,2-6-17 0,-7-3-1 15,-7-2 21-15,-11 2 6 16,-7 1 0-16,-14 4 8 15,-5 6 5-15,-2 6 8 16,-8 6-5-16,-7 0-9 16,1 8-1-16,3 10 3 0,5 5 3 15,4 0-8 1,4 4-2-16,14-1 0 0,16-1-7 16,14-5-3-16,17-4-44 15,18-12-74-15</inkml:trace>
  <inkml:trace contextRef="#ctx0" brushRef="#br0" timeOffset="185240.34">13465 12482 731 0,'-14'14'26'0,"-4"2"-22"16,-1 7-5-16,-3 6 3 15,-2 0-4-15,2-5-76 16,2-2-114-16</inkml:trace>
  <inkml:trace contextRef="#ctx0" brushRef="#br0" timeOffset="185800.4">14284 12052 553 0,'4'-11'74'15,"-2"3"3"-15,-1 7-22 0,-1 1-22 16,0 15-15-16,0 15-7 16,-10 11-1-16,-8 7-4 15,-2 8-3-15,-7 1-2 16,2-6-1-16,3-6 2 0,5-13-6 16,7-10-3-16,3-17 6 15,7-7 4-15,0-28-1 16,13-10-2-16,1-11 0 15,8-13 0-15,2-8 0 16,3-1 1-16,2 6 0 0,0 2-1 16,-2 13 0-16,-5 16 1 15,-3 10 3-15,-2 16 4 16,-5 10 0-16,1 8-5 16,-1 21-3-16,1 10 4 15,3 15-2-15,2 6 0 0,1 6-1 16,2-2-3-1,0-3 4-15,-1-6-14 0,-2-10-11 16,-4-6-14-16,-4-8-15 16,-9-12-37-16,-1-6-41 15,-9-12-249-15</inkml:trace>
  <inkml:trace contextRef="#ctx0" brushRef="#br0" timeOffset="185959.57">14225 12275 614 0,'0'-10'34'0,"5"-5"-5"0,24 3-25 16,12-3 11-16,18 1 4 15,10-2-14-15,6 2-4 16,5-1-19-16,-4-5-79 16,-6-1-182-16</inkml:trace>
  <inkml:trace contextRef="#ctx0" brushRef="#br0" timeOffset="186150.28">15001 12068 523 0,'-4'0'190'0,"4"0"-142"16,4-7-7-16,14-2-21 15,12 4-4-15,10-1-10 16,5 3-5-16,5 1-1 15,-3 2-20-15,-8 0-94 0,-13 2-46 16,-16 7-355-16</inkml:trace>
  <inkml:trace contextRef="#ctx0" brushRef="#br0" timeOffset="186290.57">14946 12252 643 0,'-3'0'53'0,"6"0"-25"16,26-5-2-16,20-8-13 15,16 1-7-15,6-3-14 16,10-2-60-16,2-5-39 16,-4-2-176-16</inkml:trace>
  <inkml:trace contextRef="#ctx0" brushRef="#br0" timeOffset="186613.41">15924 11872 629 0,'-31'-7'44'16,"-12"3"-29"-16,-6 4 12 15,-5 0 12-15,3 11-17 16,4 5-13-16,8 2-6 0,11 2 1 16,16 1-3-16,12 0-1 15,12-1 0-15,19 0-1 16,14-3 2-16,7 5-1 15,5-1-1-15,6 1 2 16,-2 3-6-16,-7 1 7 16,-9-1 0-16,-11 0-2 0,-19 2 0 15,-15-4-2-15,-20 1 2 16,-21-5-1-16,-15-1-7 16,-10-8-17-16,-8 1-16 15,-3-7-3-15,3-4-30 16,10 0-94-16</inkml:trace>
  <inkml:trace contextRef="#ctx0" brushRef="#br0" timeOffset="187034.01">14724 12667 578 0,'-9'0'84'15,"8"0"-63"-15,2-1 18 16,23-3-14-16,15 1 1 16,19-3-1-16,13 3-9 15,12-3 3-15,17 3-8 16,4-1-13-16,4 2 4 0,4-1-1 16,-6-1 2-16,-4 1-7 15,-12-3-7-15,-13-1-7 16,-12 0-2-16,-19 3-2 15,-14-1-29-15,-17 0-11 16,-15-1-14-16,-15 3-6 0,-22-2-120 16</inkml:trace>
  <inkml:trace contextRef="#ctx0" brushRef="#br0" timeOffset="187262.26">14911 12719 517 0,'-45'14'72'0,"16"-3"-43"16,19-2-4-16,19-2 15 16,26-3 28-16,23-2-20 15,21-2-21-15,20 0-7 16,12 0-6-16,9 0-7 0,4-2-3 16,-5-2-3-16,-11 1-1 15,-16-3 0-15,-19 1-8 16,-23 2-10-16,-22-1-26 15,-22-2-65-15,-15 0-52 16</inkml:trace>
  <inkml:trace contextRef="#ctx0" brushRef="#br0" timeOffset="192911.07">5897 13415 317 0,'0'0'89'16,"0"0"-45"-16,0 0 17 16,0 0 2-16,0 0-10 15,0-3-15-15,0 2-7 16,0-4 9-16,2 1-1 0,-2-2-16 15,0-4-4-15,0 0-13 16,0 2-4-16,0-8 1 16,-6 3 0-16,-5 0 1 15,-1 1-2-15,-6 2 3 16,-1 7-5-16,-9 3 1 0,0 0 1 16,-6 13-2-16,1 6 1 15,0 4 2-15,7 4-3 16,4 2 0-16,7 3-1 15,8 0 0-15,7 0-2 16,0-6 0-16,15-1 2 16,3-7-1-16,3-7 0 0,3-6-2 15,1-5 3-15,1-2 3 16,1-13-1-16,-3-3 1 16,1-7-1-16,-4 0 1 15,-6 0-2-15,-3-2 1 16,0 1 1-16,-5 4 0 0,-4 2 1 15,1 4 5-15,-3 5-2 16,-1 4-2-16,0 4 1 16,0 3 1-16,0 0-5 15,0 5-1-15,0 10-2 0,0 6 2 16,0 5 1-16,0 2-1 16,6 2 1-16,3 2-2 15,2-4 1-15,2 1 0 16,4-6-3-16,5-3-23 15,2-6-3-15,6-11-30 0,1-3-51 16,-1-7-51-16,-4-13-287 16</inkml:trace>
  <inkml:trace contextRef="#ctx0" brushRef="#br0" timeOffset="193306.34">6413 13308 401 0,'0'-8'77'15,"0"-3"-19"-15,0 2 3 16,-1 3-6-16,-6 3-3 15,-5 0-22-15,-7 3-8 0,2 0-14 16,-7 10 0-16,-1 6-5 16,0 5 2-16,3 4 3 15,3 4-4-15,2 2 0 16,8-2-4-16,4 3 4 16,5-3-6-16,5-3 5 0,7-1-4 15,9-5 2-15,2-4-5 16,3-5 1-16,4-4-4 15,2-5-3-15,-1-2-6 16,-1 0 0-16,-4-7-38 16,-2-3-31-16,-6 0-22 0,-7-1-39 15,-8-1-104-15</inkml:trace>
  <inkml:trace contextRef="#ctx0" brushRef="#br0" timeOffset="193456.62">6235 13501 415 0,'-22'-1'175'0,"9"-6"-125"16,11-2 3 0,5 2-7-16,21 1-22 0,12-4-25 15,7 0 2-15,10-1-8 16,0 0-6-16,-1 3-89 16,-5-4-77-16</inkml:trace>
  <inkml:trace contextRef="#ctx0" brushRef="#br0" timeOffset="193812.74">6782 13196 532 0,'0'-6'149'0,"0"1"-104"15,0 5-24-15,0 7-15 16,8 15 12-16,-2 4-2 0,0 6-7 15,1 5-2-15,-2 1-4 16,-2-1-1-16,-3-2-1 16,3-7-1-16,-1-1 1 15,0-8-1-15,-1-3 1 16,-1-3 0-16,2-5 0 16,0-2-1-16,3-1 4 0,2-1-1 15,8-4 14-15,2 0 2 16,9 0-3-16,4 0-7 15,6-9-8-15,8 2 3 16,0-2-4-16,5 0-1 16,-3 2 2-16,-2 0-33 0,-2-4-24 15,-6 2-80-15,-7-6-50 16</inkml:trace>
  <inkml:trace contextRef="#ctx0" brushRef="#br0" timeOffset="194090.76">7486 13169 634 0,'0'-14'49'16,"-2"5"-10"-16,-5 3 4 0,-2 6-12 16,-7 0-18-16,-3 15-13 15,0 8-1-15,-6 7 1 16,1 6 2-16,5 4-1 15,1 0 0-15,6 1-1 16,4-5-2-16,6-4 1 0,2-3 0 16,10-5 0-16,9-2-1 15,6-8-3-15,7-3-19 16,2-8-17-16,7-3-34 16,-2-3-43-16,0-12-211 15</inkml:trace>
  <inkml:trace contextRef="#ctx0" brushRef="#br0" timeOffset="194696.84">7645 13254 520 0,'-5'-3'58'0,"2"-1"-18"16,3 4 16-16,0 0-4 16,0 4-26-16,0 7-22 0,3 5-1 15,2 3 8-15,3 3-3 16,1 1-4-16,0 0-3 15,2-5 1-15,-1-1-1 16,-1-6 0-16,0-3-1 16,2-5 0-16,-2-3-2 15,4 0 3-15,-1-13-2 0,2 0 1 16,1-7-2-16,-1 3 5 16,-1-3-2-16,-2 3-3 15,-3 4 4-15,0 5 0 16,-3 1-2-16,1 7 1 15,-3 0-2-15,4 9-1 0,1 3 2 16,1 3 0-16,3 5-1 16,4-2 1-16,0-7 1 15,2 0-4-15,4-4-3 16,-4-4-7-16,5-3 8 16,-3-4 8-16,-4-8-1 0,-1-3 0 15,-5-4 2-15,-6-3 12 16,-4-2 0-16,0-2-3 15,-9-1-4-15,-6 5-4 16,1 3-6-16,-2 3 0 16,5 5-2-16,1 7-22 15,2 4-28-15,8 0-37 0,0 0-45 16,0 0-125-16</inkml:trace>
  <inkml:trace contextRef="#ctx0" brushRef="#br0" timeOffset="194931.84">8139 13046 128 0,'10'-11'443'15,"0"4"-390"-15,2 7-16 16,3 0 3-16,4 9 6 16,-2 9-26-16,3 9-14 0,-3 3 2 15,2 4 0-15,-7 2-3 16,-1 0-3-16,-7-3 0 15,-1-1-2-15,-3-6 1 16,0-2 0-16,-13-3-1 16,-2-3-3-16,-9-4-30 15,-3 0-66-15,-4-8-73 0</inkml:trace>
  <inkml:trace contextRef="#ctx0" brushRef="#br0" timeOffset="196335.64">7947 13042 487 0,'-22'0'45'15,"-4"0"-20"-15,-4 2 2 16,-4 11 8-16,-5 4-6 0,-2 9-17 16,2 2-4-16,-1 8 2 15,6 4 7-15,2 3-3 16,8-1 4-16,7-1-5 16,10-2-3-16,7-4-3 0,0-3-1 15,15-6 2-15,7-2-3 16,7-2-4-16,5-8-3 15,2-2-3-15,6-3 4 16,4-7 3-16,3-2-4 16,-5-2 8-16,1-11-6 15,-5-2 1-15,-6-3 0 0,-4-5-1 16,-12-1 0-16,-9-4-1 16,-9 6 6-16,-3-2-9 15,-19 6 0-15,-7 2 2 16,-8 4 1-16,-3 6 0 15,-1 4 1-15,3 2 1 16,6 0-1-16,8 0 2 0,10 2-1 16,6 3 0-16,8-1-1 15,17-3 0-15,5 4 1 16,10-4-5-16,4 3 4 16,3-1 1-16,0 6 0 0,-2 3 2 15,-5-1 5-15,-7 10 4 16,-5 3 0-16,-8 8 2 15,-4 5-2-15,-5 3-2 16,-3 1-3-16,0 0-6 16,0-6 0-16,-3-5 0 0,3-4-1 15,-2-9-11-15,2-6-30 16,0-7-40-16,0-4-85 16,0-9-245-16</inkml:trace>
  <inkml:trace contextRef="#ctx0" brushRef="#br0" timeOffset="196989.81">7928 13150 242 0,'0'-15'160'0,"-3"2"-123"15,-4 3 19-15,-3 1 2 16,-3 0-15-16,1 4-15 16,-4 3-14-16,-4 2-4 15,-2 2-3-15,-3 12-4 16,0 2 3-16,-2 9 0 15,0 3-2-15,2 8 1 0,5 3 0 16,2 3 5-16,5-3-1 16,6 1-6-16,7-6 5 15,0-3-2-15,9-3 1 16,6-5-7-16,5-3 0 0,4-6 0 16,3-5 0-16,4-2 1 15,3-5 2-15,-2-2-1 16,0 0 0-16,1-7-1 15,-3-4 1-15,-6-3-2 16,-2-2 1-16,-8-1 0 16,-5-3 0-16,-7 2-1 0,-2 0-2 15,-11 3-3-15,-7 1 2 16,-4 4 3-16,-1 2 0 16,4 2 0-16,0 3 3 15,11 2 1-15,1 1 1 16,7 0-2-16,0 0-3 15,14 0 2-15,4 0 0 0,3 7 1 16,6 0-1-16,0 5 0 16,0 5 5-16,-3 3 5 15,-5 5-4-15,-3 1 6 16,-7 6-4-16,1 0 0 0,-9 0-3 16,-1 2-6-16,0-3-1 15,-4-1 0-15,-5-5-29 16,1-7-138-16</inkml:trace>
  <inkml:trace contextRef="#ctx0" brushRef="#br0" timeOffset="197659.74">6364 13970 460 0,'-12'-6'55'16,"5"3"-6"-16,7-1 2 16,0-1-9-16,21 3-14 15,6-1-12-15,8 1 9 16,15 0 5-16,14-2-11 0,6 4-4 15,10-2-6-15,10 1-5 16,11 1-2-16,1-2 0 16,7 2-1-16,3-2 1 15,-4 0-2-15,-6 1 1 16,-7-5-1-16,-12 3-1 16,-12-2-1-16,-11-7-3 0,-10 6 2 15,-14-3 1 1,-7 0 2-16,-12 0-2 0,-7 0-2 15,-5 3-12-15,-5-1-27 16,-3 2-24-16,-12 0-33 16,-1-4-206-16</inkml:trace>
  <inkml:trace contextRef="#ctx0" brushRef="#br0" timeOffset="-208745.79">20266 9857 188 0,'0'0'294'0,"1"-4"-243"16,1-5-10-16,3 2-4 16,3-2-4-16,1-4-12 15,0 1-5-15,-1-4 1 0,-3 2 17 16,-4-4 1-16,-1 3-17 15,-5 3-3-15,-15 3-10 16,-9 3-2-16,-12 6-1 16,-2 0-1-16,-5 9 2 15,-1 9 4-15,3 5-2 16,7 4-3-16,10 2 2 16,14-1-6-16,8 1 3 0,9-2-5 15,17-2 2-15,17-4 0 16,12 1 1-16,8-3 0 0,7 4 5 15,0 1-4 1,-4 6 0-16,-6 0 0 0,-14 6 0 16,-12 2 0-16,-15-1 0 15,-12-3 0-15,-9-2-5 16,-23-9-5-16,-15-5 8 16,-8-9-2-16,-6-9 3 0,0 0 2 15,7-16 1-15,10-9-1 16,23-5-55-16,21-12-116 15</inkml:trace>
  <inkml:trace contextRef="#ctx0" brushRef="#br0" timeOffset="-207911.2">20618 10096 430 0,'-2'0'71'0,"-2"0"-20"15,4 0-4-15,4 0-19 16,9 0-7-16,2 0 15 16,10-2 4-16,8-2-5 15,7-1-11-15,6-1-4 0,8 1-6 16,4 2-6-16,1-1-2 15,1 0 0-15,-4 2-5 16,-2-1 1-16,-5 1-1 16,-3-1 0-16,-5-1-2 15,-11 1 3-15,-4-1-2 16,-7 1-1-16,-7 1 2 0,-4-2 0 16,-7 2 1-16,1 0 2 15,-2 2 0-15,0 0-3 16,0-1 2-16,0 1-3 15,0 0 1-15,4 0-2 16,-3 0-1-16,1 0 0 0,2 0-7 16,-1 0-3-16,-1 0-10 15,-1 0-14-15,-1 0-40 16,2 0-23-16,3-2-33 16,-4-7-119-16</inkml:trace>
  <inkml:trace contextRef="#ctx0" brushRef="#br0" timeOffset="-207585.19">21285 9855 269 0,'-12'0'242'0,"4"-4"-205"16,0 4 9-16,8 0-11 15,0 0-8-15,9 4-16 16,3 4 6-16,10 7 10 15,4-1 0-15,1 1-9 0,7 2-6 16,1-1-4-16,-2 2 1 16,-4 0-5-16,-2 3-1 15,-8-1-2-15,-12 5-1 16,-7 0 1-16,-2 2 0 16,-17 0 0-16,-12-1 1 15,-1-2 2-15,-6-5-2 0,5-3-2 16,4-7 1-16,9-1 1 15,6-5-4-15,13-3-31 16,1-2-46-16,16-14-72 16,11-4-264-16</inkml:trace>
  <inkml:trace contextRef="#ctx0" brushRef="#br0" timeOffset="-207024.16">22119 10039 429 0,'8'-16'47'16,"-3"1"-9"-16,-4-1 12 15,-1-2-5-15,0 0-5 16,0 2-12-16,-11 2-5 16,-5 1-2-16,-2 5-9 0,-5 4-7 15,-5 4-2-15,-3 0-1 16,-1 11 0-16,1 5 1 16,3 5 0-16,4 4 3 15,6 2-4-15,5 0-2 16,10 0 2-16,3-4-3 0,3-4 0 15,13-5 2-15,6-4-1 16,5-7-1-16,2-3-11 16,5 0-2-16,0-14 1 15,0-6 5-15,-2-3 6 16,-7-4 2-16,1 0 1 16,-11 1 1-16,-5 1 1 0,-1 5 9 15,-8 4 13-15,-1 5 2 16,0 6-3-16,0 3-19 15,-3 2 5-15,-4 11-10 16,2 7-1-16,-1 8 0 16,6 6 0-16,0 2 1 0,6 6 0 15,8-4 0-15,13-5-1 16,5-2-30-16,4-9-39 16,7-6-5-16,4-10-27 15,0-4-193-15</inkml:trace>
  <inkml:trace contextRef="#ctx0" brushRef="#br0" timeOffset="-206143.06">22785 9783 375 0,'-7'-32'62'16,"-9"-2"2"-16,-5 0-19 15,-5-1-6-15,-6-3-19 0,-6-1-1 16,-9 0 4-16,-8-4-5 15,-8 0-14-15,-9-2-1 16,-9 5-4-16,-9-2 2 16,-7 5-2-16,-5 3 1 15,-4 4-2-15,-8 1 2 16,-5 8-4-16,-5 5-4 0,-1 6 2 16,-7 7-6-16,-3 3 2 15,-1 8 5-15,-2 9-3 16,3 9 10-16,2 5-1 15,5 9 0-15,6 9 0 16,8 5 0-16,6 7 4 0,9 3-4 16,6 4 2-16,10 5 2 15,10 0 4-15,10 2 0 16,9-2-3-16,11 5-4 16,10-1 1-16,12 0 2 15,10-2 1-15,11-4-3 0,1-1-3 16,18-2 0-16,11 0 0 15,8-6 2-15,11-2-1 16,8-6 1-16,11-4-2 16,9-9 1-16,13-11 0 15,5-5 7-15,11-8 9 16,11-5 3-16,2-5-4 0,7 0-6 16,1 0-5-16,0 4-5 15,2 1 2-15,2 2-2 16,3 4-1-16,0-1-20 15,2-3-14-15,3-5-6 0,0-6 20 16,4-3 10-16,-1-11-1 16,-6-8-15-16,-3-6-2 15,-5-6 12-15,-10-2 8 16,-10-6 7-16,-8-4 5 16,-8-3-1-16,-6-1 4 0,-9-3 10 15,-1-3 1-15,-8 1-5 16,-7 1-3-16,-5-1 10 15,-7-4 3-15,-10 1 3 16,-9-4-6-16,-14-3-7 16,-16-3 3-16,-9-6-8 15,-26-2-3-15,-25 1-3 0,-21 1-7 16,-19 2 2-16,-19 6-19 16,-12 6-14-16,-13 5-39 15,-3 4-78-15</inkml:trace>
  <inkml:trace contextRef="#ctx0" brushRef="#br0" timeOffset="-178536.83">5825 14030 355 0,'-2'0'30'0,"2"0"22"15,0-1-2-15,11-3-24 16,8-3 2-16,8 2-6 0,9-3-7 15,11 1 5-15,5 0-1 16,9-2-6-16,10 4-3 16,5 0-3-16,9-3-4 15,10 3-1-15,7-1-1 16,6 0 9-16,6 0 4 0,2-3 2 16,-3 0-7-16,-1 1-2 15,-7-4-2-15,-4 4-3 16,-11-1 1-16,-11 0-3 15,-11 0 1-15,-12 0 1 16,-15 3-3-16,-12 1 2 16,-11 2 0-16,-9 1 2 0,-6 2 2 15,-3 0 0-15,0 0-3 16,-9 2-7-16,-7 6-56 16,-3-2-93-16</inkml:trace>
  <inkml:trace contextRef="#ctx0" brushRef="#br0" timeOffset="-174999.38">16551 12193 127 0,'0'-20'317'0,"-6"-1"-238"15,-6-2-19-15,-7-4-32 16,-5-2 9-16,-8-3-12 15,-10 2-19-15,-5-3-5 0,-8-1-4 16,-13 4 4 0,-8-1-1-16,-7 1 0 0,-6-1 2 15,-14-1-2-15,-8 2-5 16,-11-1-1-16,-8 1-1 16,-6 0-3-16,-12 2 6 0,-3-1 2 15,-5 4 2-15,-5 0 0 16,0 4 0-16,-7-3 1 15,1 4-1-15,-2 3-2 16,6-3 0-16,-2 6-3 16,-2-1-10-16,2 3-2 0,2 2 6 15,-5 2 6-15,3 3 3 16,-4 0 2-16,-3 3-1 16,-1 2 0-16,-5 0 3 15,1 0-1-15,-2 8-2 16,1 5 1-16,3 3-1 0,1 2-12 15,3 3 4-15,3 8 7 16,2 1-3-16,1 8-1 16,6 1 7-16,3 9 3 15,6 2-4-15,10 2 2 16,11 3 2-16,5 0 3 0,13 6 1 16,12 2 2-16,9-1-1 15,13 5-2-15,9-1-3 16,12 4-2-16,11 2-1 15,11-1 0-15,11-2-1 16,8 1 0-16,12-1 0 16,3-4-1-16,22 2 1 0,8-6 1 15,16 0 0-15,10-1-1 16,16-4 2-16,11-6-1 16,12-6-1-16,15-2 3 15,7-9-3-15,19-4 2 16,8-4-1-16,10-1 1 0,7-5-1 15,10 0 1 1,5-1-4-16,5-2 1 0,4 0-4 16,7-3-6-16,6 2 10 15,3-2-3-15,6-1 6 16,6-2-1-16,5-2 0 0,1-2 2 16,3-5 2-16,-1-1-1 15,0 0 1-15,-3-7-1 16,1-2-2-16,-4-5-1 15,-3-1 0-15,-3-5-1 16,-2 1 1-16,-4-7-1 0,-4-4 0 16,-2 0 0-16,-9-6 0 15,-9-2 0-15,-5-2 1 16,-6-3-1-16,-14-2 1 16,-7-3-1-16,-12-4 1 15,-14-3 0-15,-12-1 2 16,-14-2 0-16,-14-5 1 0,-13-5 5 15,-14-3 1-15,-18-4 9 16,-11-5 0-16,-18-4 3 16,-7-6 1-16,-20 0-2 15,-19-4-5-15,-14-2-6 16,-15-4-4-16,-22-3-2 0,-17 0-3 16,-20-1-2-16,-16 4-6 15,-21 3-20-15,-23 2-33 16,-20 4-38-16,-23 0-125 15</inkml:trace>
  <inkml:trace contextRef="#ctx0" brushRef="#br0" timeOffset="-148917.78">3598 14876 660 0,'0'-6'43'0,"-5"6"-40"15,2 0 0-15,1 6-4 0,2 10-16 16,0 2-69-16,3 5-83 16</inkml:trace>
  <inkml:trace contextRef="#ctx0" brushRef="#br0" timeOffset="-123220.52">13742 14198 558 0,'3'-11'102'0,"-3"6"-47"16,0 3-17-16,0 2-24 15,5 4-14-15,2 10-35 16,3 2-62-16,3 4-55 16</inkml:trace>
  <inkml:trace contextRef="#ctx0" brushRef="#br0" timeOffset="-122306.1">15493 13845 630 0,'-4'-20'53'0,"-14"4"27"15,14 4-11-15,4 5-23 16,0 5-16-16,0 2-12 16,2 7-7-16,6 14-2 0,1 11-4 15,-1 10-1-15,2 9-1 16,-1 6-3-16,-2 2 1 15,1 0-2-15,4 0 2 16,-2-9-10-16,2-11-14 16,2-5-12-16,1-13-22 0,-2-10-76 15,1-11-32-15,3-11-191 16</inkml:trace>
  <inkml:trace contextRef="#ctx0" brushRef="#br0" timeOffset="-121902.31">15726 14005 661 0,'0'-8'78'16,"0"2"-18"-16,0 6-16 16,4 6-26-16,-2 11-14 15,3 6-1-15,4 6-2 16,-1 3 0-16,0 0-2 16,3-5 1-16,-2-4 0 0,2-7-15 15,-4-7-7-15,1-9 8 16,4 0 3-16,-3-12 12 15,-1-2 1-15,4-2-3 16,-4-1 1-16,1 7 0 0,1 4-2 16,2 6-2-16,-2 0 4 15,9 9-2-15,2 11 4 16,0 1-2-16,5 4 5 16,1-1-4-16,0-5-1 15,-4-8 0-15,-4-6 0 16,0-5 3-16,-5-9 11 0,-5-10 7 15,-7-8-3-15,-2-3-4 16,-5-3-4-16,-10 0-5 16,-5 0-4-16,-1 5-1 15,1 5-8-15,4 5-25 16,1 5-4-16,9 6-27 0,6 7-49 16,3 0-63-16,9-2-230 15</inkml:trace>
  <inkml:trace contextRef="#ctx0" brushRef="#br0" timeOffset="-121705.61">16144 13886 406 0,'2'-18'219'16,"-2"3"-118"-16,2 9-16 15,6 6-32-15,-1 0-22 16,7 18-22-16,4 8-4 16,2 12 3-16,-1 6-3 0,3 10-3 15,-8 1-2 1,-1 2 0-16,-4-3 0 0,-2-8-17 15,-6-5-15-15,6-10-18 16,-2-14-28-16,2-11-64 16,2-6-52-16</inkml:trace>
  <inkml:trace contextRef="#ctx0" brushRef="#br0" timeOffset="-121522.01">16560 13998 631 0,'-2'-7'89'16,"2"-4"-36"-16,7 4 1 15,16 6-47-15,6-1 5 16,7 2-10-16,1 2-3 16,-1 6-16-16,-9 5-108 0,-12-1-92 15</inkml:trace>
  <inkml:trace contextRef="#ctx0" brushRef="#br0" timeOffset="-121395.29">16563 14139 513 0,'-2'2'96'0,"11"-2"-67"15,20 0 8-15,12 0-17 16,15-4-10-16,3 1-11 16,4-4-40-16,-9-2-50 15,-8 0-212-15</inkml:trace>
  <inkml:trace contextRef="#ctx0" brushRef="#br0" timeOffset="-120755.4">17040 13927 514 0,'3'-9'63'0,"4"2"3"16,3 5-3-16,4 2-21 15,1 0-19-15,5 13-15 16,-2 4-2-16,2 5-3 16,-5 4-2-16,-3 1-1 15,-2 0 0-15,-6-4 0 16,-4-1 1-16,0-8-4 0,-2-5 1 15,-7-4 2-15,2-5 1 16,1-3 5-16,4-10-3 16,2-8 0-16,0-4 1 0,5-6-4 15,9-3 6-15,4 0 2 16,0 4-1-16,3 4-5 16,3 4 1-16,0 6-2 15,0 9 0-15,1 5-1 16,-5 2 3-16,1 9-1 0,-4 9 2 15,-2 3-2-15,0 4 0 16,-4 2 0-16,-3 0 0 16,2-1 1-16,-3 0 1 15,0-3-2-15,0-4 1 16,1-3 0-16,-3-1-2 0,0-3 0 16,-3 1-2-1,0-3-9-15,-2-1-37 0,0-3-61 16,0-5-106-16</inkml:trace>
  <inkml:trace contextRef="#ctx0" brushRef="#br0" timeOffset="-112390.22">18017 13972 458 0,'2'5'59'0,"15"-2"-34"15,8 1 42-15,6-1-16 0,6-1-10 16,4 0-16-16,3-2-10 16,0 0-3-16,-1 0-6 15,-3 0-4-15,-8 0-2 16,-6 0 1-16,-7 2-1 0,-8 0 1 16,-4 0-1-16,-3-1 2 15,-3 3 5-15,-1-1 0 16,0 3 0-16,0 1-1 15,-1 0-1-15,-8 2 2 16,-4 5-1-16,-5 1 0 16,-7 2-2-16,-5 3-3 0,-4-1 1 15,0 3-2-15,-1-4 2 16,7 0-4-16,6-4-4 16,10-2-30-16,12-4-34 15,8-8-38-15,19 0-97 16</inkml:trace>
  <inkml:trace contextRef="#ctx0" brushRef="#br0" timeOffset="-112125.84">18755 13915 660 0,'0'-10'78'15,"0"2"-34"-15,-1 6-8 16,1 2-7-16,0 0-13 15,0 8-16-15,5 9 4 16,0 2 3-16,5 5 3 16,-1 6-5-16,-3 2 2 0,1-2 0 15,0 4-3-15,-2-2-2 16,-2-1 1-16,3-4-3 16,-3-3 1-16,2-2-1 15,1-4-11-15,1-4-37 16,0-7-65-16,4-7-136 15</inkml:trace>
  <inkml:trace contextRef="#ctx0" brushRef="#br0" timeOffset="-63307.53">17052 1323 101 0,'-2'-10'194'16,"-2"-5"-133"-16,3-1 24 0,-1-2-3 15,2-1-21-15,0-2-2 16,0 5 9-16,0-1-9 16,0 4-13-16,0 3-10 15,0 4-15-15,0 6-5 16,0 0-7-16,0 6-8 16,0 14-5-16,7 8 4 0,0 9 2 15,2 10-1-15,0 3 0 16,0 0-1-16,1-5 1 15,2-5-2-15,-2-4-5 16,2-11-8-16,3-6-14 0,-1-7-18 16,3-11-23-16,2-1-37 15,-2-14-33-15,-2-9-199 16</inkml:trace>
  <inkml:trace contextRef="#ctx0" brushRef="#br0" timeOffset="-62917.53">17267 1259 578 0,'-2'-11'54'0,"-1"8"18"16,3 3 5-16,0 3-61 16,0 12-21-16,0 10 5 15,7 3 3-15,2 6-2 16,1 0 0-16,3 0-1 0,-2-11-1 16,0-2-18-16,1-10-7 15,-1-9 9-15,-2-2 16 16,0-7 4-16,-2-13 5 15,-2-1-4-15,3-3 3 16,-3 5 1-16,-1-1 0 0,-1 8-3 16,2 5 0-16,2 7-1 15,3 0-6-15,2 8-1 16,7 7 1-16,1 2 2 16,6 0 1-16,4-5-1 15,-3-5 0-15,2-5 1 16,-2-2-1-16,-3-11 2 15,-5-9 1-15,-2-2 0 0,-9-6 4 16,-6-1 6-16,-2-2-6 16,-3 2-6-16,-10 3 3 15,-5 2-7-15,2 5-34 0,0 6-61 16,2 1-21-16,6 5-128 16</inkml:trace>
  <inkml:trace contextRef="#ctx0" brushRef="#br0" timeOffset="-62702.09">17666 1065 686 0,'0'-2'53'15,"0"1"-6"-15,0 1-18 16,5 6-11-16,5 12-17 16,5 9 8-16,1 8 2 15,6 12-4-15,1 3-4 0,-2 1-2 16,1-2-1-16,-5-7-1 15,-2-6-8-15,-1-7-21 16,-6-8-11-16,-3-9-73 16,-1-8-41-16,-2-4-359 15</inkml:trace>
  <inkml:trace contextRef="#ctx0" brushRef="#br0" timeOffset="-62223.41">18012 1140 594 0,'-10'-6'85'16,"0"-1"-71"-16,7 3 43 0,3 4 8 15,0 0-43-15,3-2-15 16,10 2-8-16,5-1 5 16,5 1 0-16,6 0-4 15,0 0 1-15,1 0 1 16,-3 0-2-16,0 0 1 15,-1 0-1-15,-9 0 0 0,0 0 1 16,-7 0-1-16,-1 3 0 16,-4 5-1-16,-2-1 1 15,-1 3-2-15,-2 4 2 16,-5 2 0-16,-9 4 1 0,-8 0 0 16,0 1 2-16,-9 2-3 15,2-3 0-15,-1-2 0 16,6-2-8-16,8-4-33 15,5 1-49-15,11-6-39 16,0-5-74-16</inkml:trace>
  <inkml:trace contextRef="#ctx0" brushRef="#br0" timeOffset="-62032.68">18341 1264 443 0,'5'-5'186'16,"-3"3"-137"-16,-2 2-1 0,0 0 9 15,0 5-35-15,-7 6-17 16,-4 5-4-16,-7 7 3 16,-2 0 0-16,-5 5-2 15,0 0 0-15,-2-3 0 16,4-2-10-16,5-3-28 16,5-11-77-16,13-6-123 0</inkml:trace>
  <inkml:trace contextRef="#ctx1" brushRef="#br0" timeOffset="9">20924 0 0</inkml:trace>
  <inkml:trace contextRef="#ctx0" brushRef="#br0" timeOffset="-60287.74">18501 1113 59 0,'-4'-1'187'0,"3"-3"-172"15,1 0 1-15,0-2 32 16,0 0-20-16,0 2-6 15,0-1-1-15,0-2 8 16,1 1 4-16,-1 1 2 16,0 2-3-16,0 0-5 0,0 0 1 15,0 3-2-15,0-2-4 16,0 0-4-16,0 2 0 16,0 0-6-16,4 0-4 15,-3-1-1-15,3-1-3 16,-1 2-1-16,3-3 0 15,-5 2-1-15,3 1 0 0,-1 0-1 16,-3 0-1-16,1 0 1 16,-1 0 0-16,0 0 1 15,0 0 3-15,0 0 4 16,0 0 5-16,0 0-2 16,0 0 0-16,0 0 0 0,0 0-4 15,0 0-1-15,0 0-1 16,0-3-2-16,0 3-1 15,0 0 0-15,0 0-2 16,0-1 0-16,0 1 0 16,0-1 1-16,2 1-1 0,0-4 0 15,1 2-1-15,2 1 1 16,4-1-2-16,4 2-1 16,1 0-1-16,5 0 1 15,0 9 0-15,1 3 1 16,-2 6-1-16,-2 4 1 15,-7 4 0-15,0 2-1 0,-5 4-1 16,-4-1-2-16,0-2-1 16,-7-3 2-16,-5-6 2 15,0-1 3-15,-1-6 1 16,4-5 0-16,2 0 0 0,4-5 5 16,-1 0 0-16,4-3-1 15,0 0 2-15,0 0-1 16,0 0 0-16,0 0-5 15,6 0 4-15,4-3 2 16,7-2 2-16,2-2 1 16,4-3-4-16,8 0-4 0,3-4-3 15,3 3 1-15,9 1-5 16,0-1-29-16,3 0-65 16,-5-2-125-16</inkml:trace>
  <inkml:trace contextRef="#ctx0" brushRef="#br0" timeOffset="-50324.77">15625 14521 122 0,'-15'0'166'0,"-4"0"-90"16,5-3 18-16,6-3-15 0,0 4-19 16,4 0-14-16,4 1 1 15,0-1-5-15,0 2-15 16,10 0-13-16,2 0-4 16,6 3-5-16,7 7-1 15,5 0-4-15,7 1 0 16,6 1 2-16,11-1-2 0,10-2-1 15,15-2 3-15,7-2 0 16,14-2 7-16,9-2 1 16,4-1-3-16,-2 0-5 15,-1 0 2-15,-8 0-2 16,-5 0 0-16,-9 0-3 0,-7 0 1 16,-8-1 0-16,-10-3 0 15,-7 0 0-15,-10-1 2 16,-4-3-2-16,-13 1 0 15,-7 2 0-15,-5-4 0 0,-8 4-2 16,-6-1-12-16,-3 1-30 16,-1-2-94-16,-12-7-179 15</inkml:trace>
  <inkml:trace contextRef="#ctx0" brushRef="#br0" timeOffset="-28657.49">15874 15034 282 0,'9'-14'227'15,"-2"-2"-189"-15,-2-2 16 16,-3 1 8-16,-2-4-12 16,0-1-15-16,-7 0-11 0,-7 4-17 15,-8-2 6-15,-10 10-7 16,-8 5 0-16,-7 5-4 15,-5 3 4-15,0 15-4 16,3 7 3-16,7 4-2 16,10 3 0-16,13 2 3 15,16-2-4-15,8-2-3 0,27-3 3 16,14-2 0-16,10-4-2 16,11 3 1-16,1-3-1 15,1 2 2-15,-12 2-4 16,-12 2 2-16,-15 3 0 15,-18 2-1-15,-12 2-8 0,-22-4 0 16,-16 1 0-16,-12-8 6 16,-5-7 3-16,-1-10 3 15,2-6 3-15,7 0-2 16,13-20-2-16,14-7-5 16,19-9-66-16,8-9-152 15</inkml:trace>
  <inkml:trace contextRef="#ctx0" brushRef="#br0" timeOffset="-28236.64">16163 15159 635 0,'-12'2'36'15,"12"-2"2"-15,6 2 5 16,23 1-3-16,10-1 5 16,17 0-23-16,7-2-12 0,9 0 0 15,4 0-4-15,0 0-4 16,0 0 2-16,-4-4-4 16,-4 1 0-16,-9-2 0 15,-10 3-4-15,-13 0-17 16,-9 2-16-16,-18 0-60 0,-9 0-47 15,-21 0-88-15</inkml:trace>
  <inkml:trace contextRef="#ctx0" brushRef="#br0" timeOffset="-28001.26">16288 15291 540 0,'-39'9'49'0,"14"-3"-24"15,20-3 42-15,11 1-22 16,28-4-14-16,21 0 4 15,9 0-9-15,17-7-4 16,8-4-10-16,3 2-6 16,-4-4-3-16,-5 5-3 0,-13-5 1 15,-9 4 0-15,-11 0-2 16,-16 2-3-16,-10 1-17 16,-12 0-10-16,-5 2-34 15,-7-3-26-15,-2 0 0 16,-12-2-72-16,-2-2-80 0</inkml:trace>
  <inkml:trace contextRef="#ctx0" brushRef="#br0" timeOffset="-27816.47">16969 15089 210 0,'-4'-20'236'0,"4"5"-135"15,0 3-31-15,9 6 0 0,11 4-12 16,5 2-19 0,6 8-10-16,5 9-16 0,1 10 3 15,-1 3-7-15,-11 8-5 16,-8 3-3-16,-14 2 1 15,-8 0-13-15,-24-4-16 16,-11-3-34-16,-10-8 2 0,-9-7-2 16,-9-10-20-16,-6-7-100 15,-3-4-149-15</inkml:trace>
  <inkml:trace contextRef="#ctx0" brushRef="#br0" timeOffset="-27318.27">16385 14892 639 0,'0'-15'70'16,"0"8"8"-16,7 3-37 15,6 4-11-15,3 4-24 16,4 12-2-16,5 0-1 15,4 6 1-15,0 1-4 0,1-4 2 16,-1-4-4-16,0-4 4 16,-6-8-5-16,-3-3-7 15,-5 0-2-15,-5-7-2 16,-10-4 10-16,-3-1-3 16,-19 3 3-16,-5 1-27 0,-11 7-19 15,-7 1 28-15,-1 1 25 16,0 10-2-16,5 2 1 15,9-1 0-15,7-1 6 16,11-4-1-16,8-3-1 16,6-4 2-16,16 0 8 15,11-12 0-15,7-6-6 16,4-2-6-16,2-5-1 0,-4 4-2 16,-8 1 8-16,-10 6-4 15,-5 3 7-15,-11 6 6 16,-2 5-1-16,-8 4-9 0,-4 11-9 15,-2 8 1-15,-3 8-1 16,5 10-1-16,4 0-7 16,8 0-27-16,0-3-62 15,17-14-110-15</inkml:trace>
  <inkml:trace contextRef="#ctx0" brushRef="#br0" timeOffset="-26683.62">17430 15086 343 0,'-3'-14'263'0,"1"0"-196"16,0 7 21-16,2 4-35 15,0 3-19-15,0 10-24 16,0 11-12-16,0 6 4 16,4 6-2-16,4 7 0 15,2-4 0-15,4-2 0 0,0-6 0 16,1-8-9-16,3-8-1 16,0-12 5-16,0 0 3 15,1-20 3-15,3-4-1 16,-4-5 1-16,1-5 0 0,-2 6 0 15,-5 1 0-15,-2 9-1 16,-1 7 1-16,-2 11 1 16,-1 0-3-16,6 16-3 15,0 9 3-15,5 7 2 16,5 0-2-16,2 1 2 0,5-6-2 16,-1-6 1-16,0-10-1 15,-3-11 2-15,-1-2 2 16,-5-20 10-16,-9-6 3 15,-4-8 5-15,-6-3-2 16,-9 0-6-16,-15 3-8 16,-7 9-7-16,-1 13-3 15,-2 7-42-15,2 7-77 0,13 4-460 16</inkml:trace>
  <inkml:trace contextRef="#ctx0" brushRef="#br0" timeOffset="-23601.49">20704 13873 291 0,'21'-26'278'15,"-4"-3"-236"-15,-1 1 17 16,-6 3 10-16,0 0-11 16,-10 3-32-16,0 6-11 0,-17 0 7 15,-10 7-9-15,-9 5-8 16,-10 4-2-16,-8 7 1 16,2 13-1-16,2 3-3 15,3 4 3-15,11 3-3 16,16 3 0-16,11 2-2 0,9 1-1 15,17 2 4 1,15-1-1-16,11 2 1 0,9 0-1 16,1-1 1-16,-2-4-4 15,-6 0 3-15,-11 0-1 16,-14-6-3-16,-17-1-2 0,-5-6-3 16,-25-3 5-16,-14-5 2 15,-11-8 0-15,-3-5 0 16,-3 0 2-16,1-13-4 15,13-4-17-15,10-6-96 16,20-6-116-16</inkml:trace>
  <inkml:trace contextRef="#ctx0" brushRef="#br0" timeOffset="-22938.43">21024 14030 492 0,'-19'0'160'0,"7"0"-119"16,5 0 37-16,7-1-23 15,7-1-23-15,19-2-19 0,11 1 2 16,13-3-2-1,15 1 1-15,10-1-3 0,10 3-5 16,5 0 1-16,1-1-5 16,-4 2 1-16,0 2-2 15,-9-2-1-15,-12 0 3 0,-12-1-8 16,-15 1 0-16,-12-3-7 16,-11 0-10-16,-10-6-5 15,-6 0-5-15,-4 0-31 16,-12-6-72-16,-2-3-4 15,-3-2-74-15,1-3 33 16,3 2 87-16,7 4 242 0,4 1 74 16,5 5-81-16,1 6-51 15,7 5-13-15,9 2-30 16,5 9-16-16,4 11-5 16,2 7-11-16,-1 10 4 15,-7 10-7-15,-8 1-6 0,-11 5-5 16,-8-1-1-1,-21-5-2-15,-15-5-2 0,-7-11-11 16,-7-10 12-16,-1-10-8 16,5-10-17-16,7-1-46 15,11-16-55-15,15-10-139 0</inkml:trace>
  <inkml:trace contextRef="#ctx0" brushRef="#br0" timeOffset="-22439.94">22505 13647 462 0,'0'-11'193'0,"-2"5"-106"15,2 6-20-15,0 4-34 16,0 12-16-16,0 9 2 16,0 8-8-16,0 6-3 15,0 4-4-15,-8 3-1 0,-4 0-4 16,0-5 2-16,-1-3 0 16,1-12-2-16,1-10-6 15,3-16 4-15,5-6 5 16,3-25 1-16,0-10-2 15,2-9-1-15,11-12 1 0,2-6-1 16,6 0 2-16,4 4 0 16,2 9-1-16,2 6 4 15,3 17 5-15,-1 16 0 16,-5 13-7-16,2 3 3 16,-1 19-6-16,1 15 3 0,-5 11-3 15,-1 7 1-15,-6 6 0 16,0 5-2-16,-5 1 2 15,-1 0-2-15,-2-5 0 16,-6-11-11-16,0-5-9 16,-2-11-17-16,-4-10-16 0,-9-12-88 15,-6-10-64-15</inkml:trace>
  <inkml:trace contextRef="#ctx0" brushRef="#br0" timeOffset="-22289.79">22480 13857 342 0,'-9'-12'358'0,"9"-3"-316"16,14 3 0-16,20 3-25 16,18 3-8-16,13 1-5 15,9 2-3-15,5 1-1 16,2-1-34-16,-5-1-139 0,-11-7-204 16</inkml:trace>
  <inkml:trace contextRef="#ctx0" brushRef="#br0" timeOffset="-22069.72">23250 13547 448 0,'0'-13'293'0,"0"5"-245"0,0 2 5 15,2 6-10-15,3 9-25 16,0 13-15-16,1 7 5 16,1 13-2-16,-1 6-1 15,-3 2-2-15,2 3-3 16,-1-3 1-16,-1-3 0 0,2-8-2 15,-2-5 0-15,1-11-18 16,1-5-12-16,-2-5-22 16,-1-12-38-16,0-1-67 15,-2-11-169-15</inkml:trace>
  <inkml:trace contextRef="#ctx0" brushRef="#br0" timeOffset="-21627.74">23250 13643 611 0,'0'-30'54'15,"11"-3"3"-15,14 7 11 0,12 1-33 16,5 7-23-16,4 8 4 15,3 6-1-15,-6 4-6 16,-7 12-3-16,-11 15-5 16,-13 7-2-16,-12 7-1 15,-17 4-5-15,-12 2-12 16,-5-3 7-16,0-7-1 0,2-10 6 16,8-6 7-16,9-10 2 15,7-6 1-15,8-5 8 16,15 0-3-16,12 0 1 15,8 0-7-15,10 0-2 16,5 2 0-16,-7 13 0 0,-6 4 1 16,-13 6-2-16,-14 5 1 15,-10 3-4-15,-24-2 2 16,-15 0 1-16,-12-2 2 16,-8-6-1-16,2-9-7 15,-3-9 2-15,12-5-10 0,6-9-86 16,21-19-170-16</inkml:trace>
  <inkml:trace contextRef="#ctx0" brushRef="#br0" timeOffset="17175.3">22471 14336 360 0,'-13'-2'49'0,"1"-2"10"0,3 2 10 16,3 0-30-16,4 2-7 15,2 0-3-15,0 0-8 16,2 0-10-16,11 0-1 16,3 0 5-16,4 0 6 15,5 0-7-15,4 0 0 0,3 0-3 16,0 0-11-16,4 0 3 16,-2 0 0-16,-2-3-3 15,-1-1 2-15,-6 1-1 16,-3 0-1-16,-10-3 1 15,-5 0 0-15,-7 3-21 16,-3 1-37-16,-13 2-41 0,-13 0-32 16,-6 0-33-16,-6 9-33 15</inkml:trace>
  <inkml:trace contextRef="#ctx0" brushRef="#br0" timeOffset="17327.41">22546 14332 128 0,'-37'11'110'16,"3"-4"-7"-16,8 1-17 0,8 0-10 15,7-3-17-15,11-1-16 16,0-3-3-1,19 1-2-15,8-2-8 0,5 0-5 16,7 0-7-16,4 0-18 16,1-5 5-16,-3 1-3 15,-4 1-2-15,-1 0-4 0,-4-9-73 16,-3-2-99-16</inkml:trace>
  <inkml:trace contextRef="#ctx0" brushRef="#br0" timeOffset="17941.97">23384 14305 396 0,'-5'0'74'15,"2"0"-33"-15,3 0 17 16,0 0-27-16,10 0-9 16,7 0 1-16,5 0 1 15,6-4-6-15,6 1-2 16,4-1 1-16,1 1-3 0,1-2-7 15,-2 3-5-15,-6-2-2 16,-5 2-3-16,-6 0-21 16,-6 1-15-16,-10-1-37 15,-5 0-32-15,-5 0-44 16</inkml:trace>
  <inkml:trace contextRef="#ctx0" brushRef="#br0" timeOffset="18116.04">23433 14380 411 0,'0'3'63'16,"7"-3"-24"-16,12 0 18 15,6 0 2-15,6 0-8 16,4 0-15-16,1-3-17 16,-2 1-14-16,-2 2-4 15,1 0-22-15,-3 0-53 16,1 0-81-16</inkml:trace>
  <inkml:trace contextRef="#ctx0" brushRef="#br0" timeOffset="24731.21">22590 14383 596 0,'-6'-5'56'15,"2"0"-44"-15,-1 3 31 16,5 2-4-16,-2 0-26 16,2 0-15-16,0 4 4 0,0 4 2 15,0 5 3-15,0 1 0 16,0 2 3-16,-2 4 2 15,1 2-1-15,-1 3 1 16,0 3-2-16,0 6-3 16,1 1 1-16,-3 8 0 0,1 4-3 15,0-1-3-15,0-2 0 16,1 0-3-16,0-10 1 16,2-3 2-16,0-8-3 15,0-5 1-15,0-5 1 16,0-4-1-16,0-4 1 15,0-1 0-15,0-4 0 0,2 0 0 16,3 0 0 0,-1 0 0-16,2 0-1 0,-3 0-1 15,2-3-6-15,-3 2-7 16,0-2-6-16,-2 1-17 16,0 0-22-16,0 0-24 0,0-2-37 15,-5 1-136-15</inkml:trace>
  <inkml:trace contextRef="#ctx0" brushRef="#br0" timeOffset="25038">22324 14897 490 0,'0'0'93'0,"0"0"-55"16,10 0 3-16,7 1 16 15,3 5-26-15,2 0-7 16,4 4-6-16,-1-1-5 0,-1 6-5 16,-4-3-6-16,-1 2-1 15,-5 0-1-15,-1-1 0 16,-4-1-8-16,1 1-21 15,1-2-8-15,2-5-32 16,1-1-23-16,4-2-53 16,-1-3-123-16</inkml:trace>
  <inkml:trace contextRef="#ctx0" brushRef="#br0" timeOffset="25187.1">22758 14969 437 0,'2'-8'171'0,"-2"5"-80"16,0 3-34-16,-5 0-2 15,-9 0-28-15,-6 12-15 16,-6 4-9-16,-6 6-1 16,0 4-3-16,-4 3-26 15,5-3-82-15,6-2-204 16</inkml:trace>
  <inkml:trace contextRef="#ctx0" brushRef="#br0" timeOffset="53978.86">20890 5642 573 0,'0'1'33'16,"0"-1"-12"-16,0 0-13 16,0 0-2-16,0-5 11 15,0-10-6-15,6-6-4 16,3-9 0-16,5-13 0 15,4-12-4-15,4-13 2 0,5-12-4 16,6-15-3-16,8-13 3 16,5-16-1-16,8-9 0 15,10-6-12-15,3-4-5 16,2 6 8-16,-3 11 9 16,-2 12 0-16,-1 13 0 15,-7 12 0-15,-2 10-4 0,-8 11-2 16,-3 11-4-16,-8 10-3 15,-11 11 1-15,-3 11 7 16,-9 8 5-16,-6 9 0 16,-6 8 2-16,0 0-6 0,-6 8-14 15,-6 9 5-15,-5 1-2 16,0-1-2-16,-4-1-33 16,-1-6-49-16,-5-9-15 15,-4-1-52-15</inkml:trace>
  <inkml:trace contextRef="#ctx0" brushRef="#br0" timeOffset="54163.45">21524 3635 321 0,'-21'-27'180'16,"3"6"-93"-16,11 5-38 16,7 5 2-16,14 6-23 15,24 3-21-15,11 2-4 16,13 5 3-16,6 13 5 16,2 11-5-16,-9 4-5 0,-14 10-1 15,-16 4-4-15,-17 3-33 16,-14-2-3-16,-25-4 9 15,-15-2 11-15,-12-8-15 16,-5-6-13-16,-2-10-39 16,1-15-97-16</inkml:trace>
  <inkml:trace contextRef="#ctx0" brushRef="#br0" timeOffset="54627.21">22137 3334 385 0,'-7'-8'112'0,"4"1"-46"15,3-1 5-15,0-4-8 16,17 2-42-16,6 1-11 15,10 2 2-15,6 5 3 16,3 2-1-16,-3 6-10 16,-3 11-2-16,-7 3-1 0,-11 7-4 15,-9-1-13-15,-8-4-1 16,-1-2 6-16,-6-8 10 16,-9-9 8-16,1-3 19 15,-1-12 6-15,3-15-4 16,5-9-9-16,7-4-10 0,1-8-5 15,19 4 4-15,7 5-4 16,7 6-6 0,6 9 3-16,3 10-3 0,-2 14 2 15,2 2-3-15,-4 19 4 16,-3 10 0-16,-7 8-3 16,-5 4 1-16,-4-2-14 0,-6-4-17 15,-4-5-32-15,0-12-21 16,-3-13-27-16,-2-7-154 15</inkml:trace>
  <inkml:trace contextRef="#ctx0" brushRef="#br0" timeOffset="54876.68">22904 2966 658 0,'7'-7'101'15,"0"3"-92"-15,11 2-10 0,6 2 13 16,10 0 12-16,3 0-11 15,4 0-12-15,1 4 1 16,-6 2-1-16,-4 1 0 16,-10 1-2-16,-8 7 4 15,-12-1 2-15,-2 9-7 16,-19 4-1-16,-5 3 5 0,-7 3-1 16,-3 0-1-16,2 1-10 15,3-2-30-15,7-7-37 16,14-7-26-16,8-9-67 15</inkml:trace>
  <inkml:trace contextRef="#ctx0" brushRef="#br0" timeOffset="55041.66">23330 3141 577 0,'15'-11'130'0,"-10"6"-56"16,-3 5-29-16,-2 2 3 15,-2 16-27-15,-8 6-19 16,-7 12 0-16,-7 7 0 0,-1 7-1 15,-1-2-3-15,3-3-31 16,5-8-26-16,5-16-110 16,8-17-96-16</inkml:trace>
  <inkml:trace contextRef="#ctx0" brushRef="#br0" timeOffset="55233.8">23661 2933 735 0,'8'-8'93'16,"-5"4"-71"-16,-3 4-12 0,0 15 12 16,0 10-7-16,0 10-2 15,4 10-5-15,6 7-6 16,5 10 0-16,6 6-3 16,11 8 1-16,5 9-46 15,6 2-91-15,4 6-267 0</inkml:trace>
  <inkml:trace contextRef="#ctx0" brushRef="#br0" timeOffset="71138.06">22611 13297 319 0,'-2'0'50'0,"0"0"-20"16,2 0 12-16,0 0 14 15,0 0-17-15,0 0-14 16,0 0 3-16,0-8-6 16,0-1-6-16,4-3 10 15,-1-5 3-15,-1-4 0 0,1-3-13 16,-3-4-1-16,0-8 3 15,0-5-1-15,0-5-8 16,-3-4-2-16,1-7-2 16,0 2-5-16,1 3 1 15,1 4 1-15,0 8 0 0,0 8 1 16,0 9 4 0,-2 7 1-16,0 5-4 0,2 6 0 15,-3 1-3-15,1 3 1 16,-2 1-3-16,-3 1 0 15,0 10-2-15,-2 9 1 0,-5 6 2 16,-4 8-2-16,-6 2 2 16,0 7-1-16,-3-2 2 15,0-4 1-15,1-5-2 16,4-7-2-16,7-7 2 16,5-11-1-16,7-7 2 0,3-2 1 15,8-17 0-15,9-12-2 16,5-6-1-16,7-6 1 15,1-5-1-15,-1 2 1 16,-2 3 1-16,-4 7-2 16,-5 8 3-16,-4 4-4 0,-3 12 3 15,-2 5-1-15,0 5 1 16,-1 2-2-16,2 9 0 16,2 11 1-16,5 6 0 15,5 8 0-15,2 11 1 16,1 7-2-16,4 3 1 15,0 0-68-15,0-8-184 0</inkml:trace>
  <inkml:trace contextRef="#ctx0" brushRef="#br0" timeOffset="79542.95">22612 12029 508 0,'-1'-6'67'0,"1"3"-24"0,-2 3 13 16,2-2-25-16,0 2-9 15,0 0-14-15,0 2-5 16,0 7-1-16,0 3 7 15,0 8 4-15,0 2-4 16,-2 0-1-16,2 6-1 16,0-1 2-16,0-1-2 0,0 0-1 15,2-2 1-15,5 1-2 16,1-6-4-16,2-1 1 16,1-4 0-16,2-1-1 15,4-2 0-15,0-6 0 16,1-2-4-16,0 0 3 0,2-3-9 15,-5 0-19-15,0-4-10 16,-4-7-43-16,-6-1-26 16,-3-3-108-16</inkml:trace>
  <inkml:trace contextRef="#ctx0" brushRef="#br0" timeOffset="79698.85">22591 12225 564 0,'-7'0'65'16,"7"0"-37"-16,4 0 9 0,15-5-32 16,6 0-2-16,6-3-3 15,5 1 1-15,1 0-75 16,-6 0-108-16</inkml:trace>
  <inkml:trace contextRef="#ctx0" brushRef="#br0" timeOffset="79911.27">23038 12304 604 0,'2'3'124'0,"1"1"-93"16,-3 1-17-16,0 6 5 15,0 5-7-15,-5 3-9 16,-4 3-12-16,-4-1-79 0,1-10-120 16</inkml:trace>
  <inkml:trace contextRef="#ctx0" brushRef="#br0" timeOffset="80413.1">23521 11899 220 0,'0'-2'452'16,"0"-1"-379"-16,0 3-18 0,0 0-32 15,0 12-5-15,0 6-6 16,0 7 8-16,0 9-7 16,0 3-5-16,-3 1-2 15,1 1-6-15,2-3 2 16,0-5-1-16,0-7-2 15,0-7-8-15,5-4-23 0,4-9-27 16,6-4-83-16,2-7-67 16</inkml:trace>
  <inkml:trace contextRef="#ctx0" brushRef="#br0" timeOffset="80723">23875 11899 677 0,'1'-2'73'0,"-1"2"-49"16,0 0-11-16,-5 9-4 15,-5 5 0-15,-7 4-5 16,-2 4-3-16,-3-4 0 16,0-2 1-16,3 1-1 15,4-6 0-15,3-1 0 16,5-6 1-16,3 1-1 0,4 1 5 15,0-1-6-15,9 3 3 16,7 0 4-16,6 1 2 16,5 2-3-16,0-2-6 15,4-1 0-15,-6 2 0 16,-2 0-10-16,-7 1-38 0,-11 0-37 16,-5-3-55-1,-7 1-141-15</inkml:trace>
  <inkml:trace contextRef="#ctx0" brushRef="#br0" timeOffset="80867.19">23732 12227 457 0,'0'3'108'0,"5"-1"-86"15,17 2 18-15,4-4 14 16,9 2-19-16,4-2-21 16,-1 0-6-16,-1 0-6 15,-3 0-40-15,-3-6-98 16,-8-3-139-16</inkml:trace>
  <inkml:trace contextRef="#ctx0" brushRef="#br0" timeOffset="81166">24166 11918 249 0,'0'-2'403'0,"0"1"-343"15,-2 1-15-15,2 0-16 16,0 9-20-16,0 7-2 0,4 4 7 16,-1 3-4-16,3 4-2 15,-3 1-5-15,2-1 1 16,1-1-1-16,0-1-2 16,-3-3 0-16,4-5-1 15,5 0 1-15,0-7 0 0,2-4-2 16,4-3-3-16,0-1-8 15,3-2-16-15,-1 0-19 16,0-11-44-16,-7-1-18 16,-3-8-133-16</inkml:trace>
  <inkml:trace contextRef="#ctx0" brushRef="#br0" timeOffset="81306.86">24204 12052 490 0,'3'0'46'0,"17"-2"-48"16,9-4 5-16,5 3 4 16,4-3-11-16,-3-1-47 15,3-1-192-15</inkml:trace>
  <inkml:trace contextRef="#ctx0" brushRef="#br0" timeOffset="81713.73">24636 11932 504 0,'4'-4'65'16,"-4"2"-9"-16,0 0 9 0,0 2-14 15,0 0-22-15,0 0-23 16,0 0 3-16,0 0-2 15,0 0-2-15,0 0-3 0,-5 8 0 16,-6 0 6-16,-4 6-3 16,0-2-4-16,-4 1 0 15,4 1 0-15,-2-3-1 16,3 1 1-16,6-5-1 16,3 2 1-16,1-6-1 0,4-2 1 15,0 1 0-15,0-2 1 16,2 2 0-16,5-1 4 15,6-1 2-15,1 6-2 16,8-3-4-16,2 3 1 16,-2-1-3-16,5 2 1 0,-3-2-2 15,-1 4-22-15,-5-5-31 16,-1 1-65-16,-7-2-27 16,-7 0-195-16</inkml:trace>
  <inkml:trace contextRef="#ctx0" brushRef="#br0" timeOffset="81934.35">24547 12191 511 0,'0'2'117'0,"0"-2"-69"0,0 0 11 16,8 0-7-16,11 0-32 15,4 0-9-15,4 0-7 16,2-2-1-16,2 2-5 16,-3-1-29-16,3 1-100 0,-10-4-26 15,-1 0-263 1</inkml:trace>
  <inkml:trace contextRef="#ctx0" brushRef="#br0" timeOffset="82391.05">24828 11988 578 0,'0'-5'54'0,"0"1"-21"16,4 3 12-16,5 1-20 15,4 0-14-15,1 7-4 16,0 1 0-16,-1 7 0 0,0-3-5 16,-6 1 0-16,-6-2-3 15,-1 1 1-15,0-2-1 16,0-4 0-16,-7-3-3 16,2-3 4-16,-2 0 3 15,3-3-1-15,4-11 1 16,0-1-1-16,0 0 0 0,11-5 0 15,1 3 3-15,3 4-4 16,3 1 0-16,-2 6-1 16,-2 6 2-16,-1 0 0 15,0 0 1-15,-3 10 1 16,0 5 2-16,-5 3-5 0,0-1 2 16,-1 4-1-16,1-2-2 15,-2-2 1-15,2-3-2 16,0-1-18-16,0-3-25 15,0-6-62-15,2-4-76 16</inkml:trace>
  <inkml:trace contextRef="#ctx0" brushRef="#br0" timeOffset="82567.7">25141 12020 611 0,'0'-5'52'15,"0"0"-22"-15,9 1 22 16,7 1-29-16,6-2-21 16,1 4 0-16,3-3-29 15,-2 1-41-15,-6-2-40 16,-4-2-127-16</inkml:trace>
  <inkml:trace contextRef="#ctx0" brushRef="#br0" timeOffset="82718.89">25310 11924 531 0,'0'0'64'0,"0"0"-27"16,0 0 14-16,0 11-6 16,2 3-8-16,5 5-10 15,2 6-22-15,0 4-1 16,-2 5-2-16,-5 4-21 16,-2 4-143-16,0 1-389 15</inkml:trace>
  <inkml:trace contextRef="#ctx0" brushRef="#br0" timeOffset="92743.68">23542 13392 526 0,'-8'0'44'0,"2"-8"-11"15,3 0 25-15,3 0-14 16,0-6-18-16,5-1-10 16,12-6-3-16,2-3 2 15,8-1-6-15,3-2 2 16,6 0 3-16,6 1-6 0,3 1-4 16,0 3-3-16,1 2 2 15,-5 5-3-15,-1 0 1 16,-7 5-1-16,-8 2 0 15,-6 3 0-15,-6 4 1 16,-6-2-8-16,-2 3-14 0,-5 0-13 16,0-1-10-16,0-3-8 15,0-1 3-15,-3-3-5 16,-4-4 7-16,-1-1 31 16,1 3 15-16,4-2 16 15,-1 2 38-15,2 3 4 16,2 4 0-16,0 1-18 0,2 2-23 15,9 0-13-15,5 5 0 16,0 10-1-16,2 8 0 16,-4 3-1-16,-2 9-2 15,-9 4 0-15,-3 2-14 0,-9 0-24 16,-9-5-12-16,-4-4 19 16,-2-9 7-16,2-9 1 15,5-7-13-15,3-7-33 16,11-1-87-16</inkml:trace>
  <inkml:trace contextRef="#ctx0" brushRef="#br0" timeOffset="93164.38">24180 12998 513 0,'-2'-9'101'15,"2"0"-69"-15,2 4 13 16,15-1-17-16,2 4-11 16,3 2-6-16,0 0-5 15,-5 8-5-15,0 4 0 16,-11 4-2-16,0 0 1 0,-6-3 1 16,0-1 0-16,-6-5 2 15,-4-3 5-15,3-4 13 16,-1-2 11-16,5-11-11 15,3-6-14-15,0-2-1 0,3-2-1 16,10-3-1-16,5 7-5 16,4 2 1-16,-1 7 0 15,0 5 1-15,-1 5-2 16,-3 0 0-16,-5 15 0 16,-5 5-1-16,-2 5-1 15,-3 4 4-15,-2-3 1 0,0-1-1 16,3-3-7-16,-1-6-4 15,4-5-22-15,3-4-30 16,4-6-32-16,1-1-32 16,0-5-155-16</inkml:trace>
  <inkml:trace contextRef="#ctx0" brushRef="#br0" timeOffset="93363.77">24575 12967 581 0,'-1'0'80'16,"1"-3"-42"-16,0-1 23 16,13 1-31-16,6-3-17 15,6 3-8-15,6-3-4 16,3 1-2-16,-2-2 1 16,-1 0-4-16,-3-1-65 0,-6 0-48 15,-6-6-61-15,-5-1-227 16</inkml:trace>
  <inkml:trace contextRef="#ctx0" brushRef="#br0" timeOffset="93533.86">24848 12780 149 0,'4'-5'392'0,"-4"1"-325"15,0 0 13-15,3 4-9 16,3 0-43-16,1 4-8 16,2 7 4-16,3 5-2 15,0 3-5-15,2 7-2 16,-4 0-5-16,3 10-5 0,-4 5-4 15,-4 11-1-15,-5 8-20 16,0 4-94-16,-15 4-360 16</inkml:trace>
  <inkml:trace contextRef="#ctx0" brushRef="#br0" timeOffset="99628.16">22926 11966 154 0,'0'-6'124'0,"0"-1"-93"16,0-2 3-16,0 1 3 16,0-2-2-16,-5 0-6 15,0 2-7-15,0-3 1 16,-4 2 5-16,-1 0 0 15,-2 2-12-15,-2-1-8 0,-4 2-5 16,0 1-1-16,-3 1 2 16,-5 1 0-16,1 3-1 15,-2 0 0-15,-2 0 3 16,-1 5-1-16,-1 2 1 16,2 6 2-16,1-1 2 15,1 2-4-15,2 3-2 16,0 1 2-16,1 3 0 0,2 2 3 15,2-1 5-15,1 9 1 16,2 0-4-16,0 2 0 16,3 1 1-16,-1 3-7 15,3-7-3-15,1 5 0 0,2-5 0 16,0-2 4-16,6-1 0 16,-5 0-1-16,5 0-3 15,-1-6 0-15,1 4 0 16,-1-3-1-16,2-3 0 15,1 3 0-15,-1-3-1 16,-2 2 0-16,3-1 0 0,-1 0 1 16,-3 3 0-16,4-2 0 15,-1 5 3-15,0-2 0 16,1 2 1-16,1 4-2 16,0-2-2-16,0 3 1 0,0 1-1 15,0 2 0 1,0-2 0-16,3 2 0 0,-1 0-1 15,-1 1 1-15,4 1-1 16,-3 1-1-16,-2 0 2 16,0 1-1-16,0 0 0 0,0 3 1 15,0 0-1-15,0-2 0 16,0 1 0-16,0 0 0 16,0 2 0-16,-7-4 0 15,4 4 1-15,0 0-1 16,-1 5 0-16,1-3 0 15,-1 1 1-15,2 1 0 0,1-1-1 16,1-2 1-16,0-1-1 16,1 1-1-16,1 0 2 15,5-2-1-15,0-1-1 16,3-3 1-16,-2 2 0 16,3-5 0-16,2 0 0 0,-1 2 0 15,-1-2 0-15,2-1 0 16,-1 1 0-16,1 2 0 15,-3-2 0-15,4 0 0 16,-1 0 0-16,1-2 0 16,3-2 0-16,-5 0 1 0,3 1-2 15,-3-1 1-15,1-1 0 16,-2 3 0-16,-1-2 1 16,2 2 0-16,-4 0-2 15,3-1 0-15,-2 0 3 16,2-3-3-16,-2-3 1 0,2 0-1 15,1-2 2-15,0-2-2 16,2-2 1-16,1-1 1 16,-2-2-1-16,3-1-1 15,-1 1 1-15,0-6 0 16,2 1 0-16,-3-2 0 0,3 0 0 16,-5-6 0-16,3 1-1 15,-3-3 1-15,0-1 0 16,1 0 1-16,-2-3-2 15,4-4 2-15,-5-3 0 16,-1-3-1-16,2 1 2 16,-2-5-1-16,1 3 0 0,0-2 1 15,0-4 1-15,-1 3-1 16,1-3 0-16,0 0-1 16,-1-3-1-16,2 0 1 15,0 0-1-15,-3-2 0 16,1-3 2-16,1 4-2 0,-3-2 0 15,1 3 0-15,-1 2 1 16,3-7 2-16,-3 6-2 16,3-2 0-16,0-1-1 15,-1 2 1-15,1-1-1 16,2 2 0-16,-2 0-1 0,-1-1 2 16,0 1-2-16,0 1 2 15,-2-1-2-15,-2-1 2 16,0 0-1-16,0 0-1 15,-2 0 2-15,-1 0-1 16,-2-1 1-16,0 1-1 0,0 2 0 16,0 1 1-16,0-3-2 15,0 3 2-15,0-3-1 16,-2 3 0-16,-1-3 1 16,-2 0 0-16,2-2-1 15,-2 0 1-15,-1-2 0 16,1 4 0-16,-2-2-1 0,1-1 1 15,1 1-1-15,0-2 1 16,1 0-1-16,-1 0 0 16,3-2 0-16,-1-1 0 15,1 0 0-15,-2-4 0 16,2 2 0-16,0-4 0 0,-1 1 0 16,1-1 0-16,-2 0-1 15,-1 1 1-15,0 3 0 16,-1-3-2-16,-1 3 3 15,0-1-1-15,0-2 0 16,0 1 0-16,-1-2 0 0,1 1 0 16,2 2 1-16,-2 1-2 15,2 0 1-15,0 1 0 16,-2 1 0-16,2-1 0 16,0 3 0-16,0-2 0 15,1 1 0-15,-2 1-1 0,1-2 0 16,-2 1 0-16,2 0 1 15,-2 0 0-15,0 3 0 16,2-1-1-16,-2 0-1 16,2 2 3-16,-2 0-5 15,1 0 0-15,-1 1-2 0,2-3 0 16,-2 0 4-16,-1 0-4 16,1 0 6-16,0 0-1 15,-2 0 1-15,0 1 0 16,0 3 0-16,0-4 0 15,2 4 0-15,-4-1 0 16,4 3 0-16,0 0 0 0,2 1 0 16,-2 0 1-16,1 1 0 15,2 1-1-15,1-2 1 16,1 3 0-16,0-3-1 16,2 0 1-16,0 1-1 0,0 1 0 15,0 1-1-15,0 5-16 16,0-2-84-16,-3-1-65 15</inkml:trace>
  <inkml:trace contextRef="#ctx0" brushRef="#br0" timeOffset="100628.35">22588 15083 196 0,'0'-7'72'16,"0"0"-16"-16,2-1 12 15,-1 1-9-15,3 0-8 16,-1 2-13-16,1-1 5 16,-1 1-3-16,1 3 0 15,-4 0 1-15,2 1-14 16,-2 1-8-16,0 0-7 0,-2 3-3 15,-9 10-2-15,-3 1-1 16,-4 9 2-16,-5 6 2 16,-4 6 2-16,-7 8-11 15,-4 5 1-15,-3 6 2 16,-3 3-4-16,0 2 2 0,2-4 0 16,4 1-1-16,3-10 3 15,2-2 3-15,6-4 1 16,4-6 0-16,4-2-3 15,0-4-5-15,5-1 0 0,3-6 0 16,2-3 1-16,4-5-1 16,2-5 0-16,1-4 1 15,2-2-1-15,0-2 0 16,0 0 2-16,0 0-4 16,0 0-5-16,2-6-5 15,-1 2-8-15,3-2-23 0,-1-1-42 16,3 2-22-16,-1-5-70 15</inkml:trace>
  <inkml:trace contextRef="#ctx0" brushRef="#br0" timeOffset="101035.17">21993 15559 531 0,'-2'-4'94'0,"2"4"-42"15,0 0-3-15,0 2-11 16,0 14-21-16,2 4-14 16,0 5-1-16,-1 6 2 0,-1 1-1 15,0-1 0-15,0 0-1 16,0-2 0-16,-1-1 1 15,-1-3 5-15,-2-4 7 16,3-6-1-16,1-3-5 16,0-1 4-16,0-2-2 0,7-4-1 15,6-3 1-15,8-1-4 16,7-1 2-16,11 0 0 16,4 0-1-16,6-3-5 15,5-4-2-15,4 0 0 16,0-1-1-16,-6 0-1 0,-6 1-3 15,-7 1-20-15,-12 1-29 16,-10-2-51-16,-13-4-135 16</inkml:trace>
  <inkml:trace contextRef="#ctx0" brushRef="#br0" timeOffset="109852.43">19524 16531 562 0,'-22'-14'112'0,"5"-6"-74"16,8 2 0-16,5 1 8 0,8-1-16 15,15 4-12-15,14-3-4 16,10 6-1-16,5 6-5 16,3 3-3-16,-3 2-2 15,-6 7-3-15,-10 13-2 0,-16 3-4 16,-15 7 0-16,-4 7-16 16,-23-4 4-16,-9 5 3 15,-6-2 17-15,0-6-3 16,1-4 2-16,9-6 4 15,8-6 2-15,9-4 5 16,10-4 0-16,6-2-5 0,20-4-4 16,12 0 2-16,10 0-2 15,10 0-2-15,4 0 1 16,3-2-4-16,-7-3-19 16,-6-4-53-16,-6-3-76 15,-12-4-61-15</inkml:trace>
  <inkml:trace contextRef="#ctx0" brushRef="#br0" timeOffset="110102.52">20084 16395 564 0,'0'-7'73'16,"0"2"-8"-16,2 2-17 0,4 3-2 16,-1 4-24-16,0 13-13 15,1 6 2-15,-5 9 3 16,1 11-4-16,-2 2-5 15,0 3-1-15,0 0-1 0,2 0-2 16,3-7-1-16,8-3 1 16,1-8-2-16,5-7 0 15,4-5 0-15,1-9-1 16,7-7-5-16,-2-2-14 16,-2-14-20-16,-4-10-53 15,-10-8-56-15</inkml:trace>
  <inkml:trace contextRef="#ctx0" brushRef="#br0" timeOffset="110236.95">20086 16586 371 0,'-12'-3'273'0,"12"-1"-250"16,7 0-15-16,21 1 1 16,13 3-7-16,8-2-5 15,5 1-46-15,-4-3-88 16</inkml:trace>
  <inkml:trace contextRef="#ctx0" brushRef="#br0" timeOffset="110477.04">20427 16631 686 0,'2'0'50'0,"14"0"-16"16,6-4 3-16,10 2-8 16,2-3-17-16,7 0-8 15,1-1-2-15,-1 3-1 0,-5 1-2 16,-5-1-35-16,-10 1-62 16,-8-2-7-16,-10 3-63 15,-3-5-279-15</inkml:trace>
  <inkml:trace contextRef="#ctx0" brushRef="#br0" timeOffset="111027.77">21014 16454 537 0,'-2'-5'66'15,"2"0"-18"-15,0-1 22 16,0 6 4-16,0-1-38 0,0 1-12 16,0 0-10-16,0 0-2 15,7 8-2-15,-2 7 1 16,0 4 4-16,4 6-5 16,-2 4 0-16,-1 1-2 15,-1 1-2-15,0 2-3 0,0-1 0 16,-5 1-3-16,0-1 0 15,0 0-14-15,0-5-48 16,0-11-128-16</inkml:trace>
  <inkml:trace contextRef="#ctx0" brushRef="#br0" timeOffset="114925.13">23642 14578 202 0,'2'-9'204'0,"-1"-2"-147"16,-1 3 0-16,4-2 1 0,-1 2-14 15,2 2-8-15,1 3-9 16,3 1-7-16,0 2-2 16,2 0-7-16,0 11-6 15,-1 8-3-15,-1 6 1 16,-1 6 1-16,-5 6 3 0,-1 6-2 16,-2 3-3-16,0 3-1 15,-2-4 1-15,-4 4-2 16,-1-1 2-16,0-3-1 15,0-1-1-15,-1-1 1 16,0 0-3-16,-1-3 2 0,0 4 1 16,-2-6 0-16,2 2 0 15,-1-1-1-15,-2 0 1 16,0 3-1-16,0-3 1 16,-1 0-1-16,3-1 1 15,-4-4-1-15,6-6 2 0,-1-3 1 16,4-4 9-16,0-4-1 15,0-3-5-15,0-3-8 16,3-1 6-16,0-1-4 16,1-3-2-16,-1 1 3 15,2-4 0-15,-2 1-2 16,0-1 2-16,2-1 0 0,0-2 1 16,-1 0-1-16,1 2 3 15,-2-2 2-15,2 0-1 16,0 0-3-16,0 0 1 15,0 0-2-15,0 0-1 0,0 0-1 16,0 0-13-16,0 0-22 16,-2 0-84-16,-1 0-53 15</inkml:trace>
  <inkml:trace contextRef="#ctx0" brushRef="#br0" timeOffset="115196.7">23374 15589 586 0,'-7'-2'74'16,"2"1"-32"-16,5 1 6 15,0 3-13-15,3 13-12 0,6 6-6 16,1 5-8-16,5 6-2 16,-3 2-5-16,3 0 2 15,-1-3-3-15,3-2 0 16,-3-6 1-16,4-10 1 15,4-3 6-15,2-11 5 0,5 0 1 16,7-14 1-16,9-10-4 16,3-2-7-16,6-6-6 15,4 1-11-15,0-1-51 16,-4 4-169-16</inkml:trace>
  <inkml:trace contextRef="#ctx0" brushRef="#br0" timeOffset="123449.66">24996 12807 326 0,'9'9'-15'0,"-3"0"-83"16,1-2 55-16,0-2-3 16,-7-1 22-16,0 0 46 15,0-4 47-15,-7 0-26 16,-1 0-32-16,-1 0-18 0,-1 0-52 16,0-4-113-16</inkml:trace>
  <inkml:trace contextRef="#ctx0" brushRef="#br0" timeOffset="123754.21">24996 12807 119 0,'-47'-29'127'0,"47"29"-111"16,0 0-16-16,0-16 11 0,0 7-7 0,-4 0 6 15,1 2 21-15,-1 0 12 16,1-2 14-16,-1 2-9 16,4 2-10-16,-1 3-10 15,1 0-9-15,0 0-6 16,0 2-5-16,-2 0 10 0,2 0 6 15,0 0 1-15,0 0-4 16,-3 0-9-16,3 0-6 16,0 6-3-16,0 2 2 15,0 5 4-15,0 1-1 16,0 8-1-16,5 3 9 0,2 7 0 16,-1 3-3-16,3 3 1 15,1 1-9-15,-1-1-2 16,1-1-1-16,0-3-1 15,2-6-1-15,-4-3 3 16,4-3-1-16,-5-6 1 0,2-1 1 16,4-5-3-1,-1-1 0-15,6-6 2 0,5 1-1 16,6-4 1-16,3 0-1 16,5-5-1-16,2-6-3 15,-2 1-13-15,1-5-23 0,-9 2-52 16,-9-4-71-16,-13-1-232 15</inkml:trace>
  <inkml:trace contextRef="#ctx0" brushRef="#br0" timeOffset="126889.88">24994 12940 484 0,'0'-3'98'0,"0"-2"-57"16,0 1 19-16,0 3-13 0,0-3-14 16,0 2-14-16,5 0-3 15,6-2-3-15,-3 1-1 16,9-2-1-16,0-4-4 15,2 0 3-15,4 0-3 16,1-6 1-16,3 5-2 0,-6 0-3 16,1 0-2-16,-7 2 0 15,-1 2-1-15,-8 1 1 16,-2 3 1-16,-2 0 1 16,-2 2 1-16,0 0 2 15,-2 0-3-15,-8 0-3 0,-7 5 0 16,-6 5-1-16,-2 2 0 15,-7 0 0-15,1 2 1 16,-1 3-1-16,3-4 2 16,4-1 0-16,5-2-1 15,6-2 0-15,7-3 1 16,3-3-2-16,4-1-2 0,7-1 0 16,11 0 4-16,7-8-1 15,6-2 2-15,4-2-5 16,6-1-27-16,-1 0-44 15,1-6-115-15,-2 0-214 16</inkml:trace>
  <inkml:trace contextRef="#ctx0" brushRef="#br0" timeOffset="138020.51">22356 16531 463 0,'5'0'73'16,"-1"0"-65"-16,-4 0 22 16,0 2 8-16,0-2-22 0,-4 4-7 15,-13-1 10-15,-3 1-4 16,-4-4-6-16,-1 0-5 16,-4 0 11-16,8-2 9 15,1-7 1-15,6-4 2 16,6-1-8-16,6 0-9 15,2-1-6-15,10 3-1 16,7 3-2-16,7 7-1 0,3 2 0 16,-3 4 0-16,0 15-2 15,-6 6 1-15,-9 6 0 16,-9 6-1-16,0 4-3 16,-17 0-9-16,-7 2 0 15,-3-5 9-15,-4-4 4 0,1-10 2 16,3-9 0-16,3-6 2 15,9-9 11-15,4-2 3 16,10-16-3-16,1-2-12 16,12-1 2-16,10 2-2 0,5 3-2 15,3 6 2-15,1 8-1 16,-4 2 1-16,1 12 0 16,-3 5-3-16,-2 6 1 15,-1 1-1-15,-1-1-2 16,3-2-14-16,-2-5-47 15,3-8-34-15,-1-8-35 16,2-15-260-16</inkml:trace>
  <inkml:trace contextRef="#ctx0" brushRef="#br0" timeOffset="138235.87">22787 16395 488 0,'-17'0'260'0,"-7"0"-245"15,-1 17-7-15,-1 9 23 16,4 11-13-16,5 8-9 16,6 7-4-16,7 3-4 0,4 3-1 15,8-3 2-15,11-5-1 16,10-4-1-16,2-7-3 16,8-10-6-16,3-10-46 15,2-13-88-15,0-6-129 16</inkml:trace>
  <inkml:trace contextRef="#ctx0" brushRef="#br0" timeOffset="138918.87">22912 16652 459 0,'-12'-17'121'0,"3"-1"-74"15,5 2 27-15,4 5-10 16,4 4-32-16,12 3-20 0,0 4-5 16,6 2 0-16,0 11-1 15,-2 2-4-15,-6 5 0 16,-4 2-2-16,-6 1 0 16,-4 0 0-16,-4-1-2 15,-5-6 2-15,-3-6 0 0,-1-4 3 16,6-6 1-16,2-6 4 15,3-10 4-15,2-9-4 16,7-2-5-16,7-3-1 16,8 3-2-16,1 4-1 0,4 9-1 15,-1 5 2 1,0 7 1-16,-4 2 3 0,-4 9-2 16,-2 11-2-16,-3 3 2 15,-4 5-2-15,-4 5 0 16,0-3-1-16,-3-2-3 15,1-1-15-15,0-6-18 16,4-6-30-16,-2-6-52 0,4-9-33 16,-2 0-181-16</inkml:trace>
  <inkml:trace contextRef="#ctx0" brushRef="#br0" timeOffset="139082.54">23323 16729 647 0,'5'0'70'15,"2"-5"-16"-15,5 0-14 16,10 1-8-16,3 0-17 16,6 0-9-16,1-1-4 0,0 4-2 15,0-1-17-15,-3-3-54 16,-10-1-93-16,-2-5-80 16</inkml:trace>
  <inkml:trace contextRef="#ctx0" brushRef="#br0" timeOffset="139338.16">23649 16527 157 0,'3'0'448'15,"-1"0"-397"-15,0 0-13 16,3 4 13-16,1 9-4 16,1 2-25-16,0 5 5 0,0 3-7 15,-2 4-7 1,3 1-5-16,-3 0-4 0,1-4-2 15,1 0 1-15,2-3-3 16,3-1 0-16,2-4 0 16,3-4 1-16,3-3-2 0,1-3-4 15,1-3-16-15,0-3-16 16,-7-5-38-16,0-11-84 16,-8-4-237-16</inkml:trace>
  <inkml:trace contextRef="#ctx0" brushRef="#br0" timeOffset="139496.69">23747 16657 655 0,'-1'0'38'16,"1"0"-26"-16,16 0 42 0,11 0-36 16,6-1-15-16,2-3-3 15,5 1-28-15,-6-2-89 16,-7-3-80-16</inkml:trace>
  <inkml:trace contextRef="#ctx0" brushRef="#br0" timeOffset="140295.37">23979 16410 570 0,'-3'-4'68'16,"3"4"-63"-16,12 0 8 16,13 14 27-16,6 4 10 15,3 11-19-15,5 5-7 16,-3 3-8-16,-5 6-10 0,-8 0 0 16,-11-2-3-16,-12 0-4 15,0-7 3-15,-21-2 3 16,-6-7-10-16,0-5-9 15,-1-6-5-15,2-5-9 0,11-6-31 16,3-3-26-16,12-2-46 16,6-14-304-16</inkml:trace>
  <inkml:trace contextRef="#ctx0" brushRef="#br0" timeOffset="140636.01">24448 16669 601 0,'0'0'115'0,"0"0"-88"15,0 0 45-15,3 0-15 0,4 0-31 16,5-4-19-16,3 0 6 16,6 2-7-16,-2 0-1 15,6 2-1-15,-1 0-4 16,3 0 1-16,-6 0 0 16,-1 0-2-16,-6 0 3 0,0 0-18 15,0 0-20-15,-6 0-21 16,1-3-40-16,2 0-52 15,-2-4-137-15</inkml:trace>
  <inkml:trace contextRef="#ctx0" brushRef="#br0" timeOffset="140878.24">24877 16551 597 0,'2'-2'121'0,"0"-3"-76"15,-2 3 10-15,1 2-4 0,1 0-24 16,2 0-15-16,1 7-4 16,5 6 1-16,-2 4-2 15,3 1 1-15,-2 5 0 16,2 1-4-16,-3 2 1 16,0 1-3-16,-2 0-1 0,-5 1-1 15,-1 5 0-15,0-5-19 16,-1-3-53-16,-11-9-135 15</inkml:trace>
  <inkml:trace contextRef="#ctx0" brushRef="#br0" timeOffset="154025.21">2158 14705 595 0,'-2'-4'18'16,"11"-3"-27"-16,23 5-5 16,15 0 18-16,16 1-4 15,16-2 0-15,20-1 0 0,16-3 1 16,14-3-2-16,21 0 2 15,13-3 1-15,18-3-2 16,13-3 0-16,18-2 1 16,17-3 5-16,15-5 2 15,21 1 9-15,10-2 9 16,19-6-3-16,14 0-5 16,11 1 4-16,13-5-9 0,9 3-1 15,13-1 0-15,7 3-6 16,4-1-7-16,4 2 4 15,5-1-4-15,-2 4 2 16,-4-1-2-16,-4 0 4 0,-3 3-6 16,-11 1 2-16,-12 1-4 15,-17 4 6-15,-14 0-2 16,-22 1 1-16,-22 3 1 16,-30-1-3-16,-28 0 4 15,-31 3-2-15,-36 2-1 0,-31 1 2 16,-39 3-6-16,-31 2-42 15,-33 2-27-15,-30 0-23 16,-36 0-333-16</inkml:trace>
  <inkml:trace contextRef="#ctx0" brushRef="#br0" timeOffset="155173.68">19425 16813 512 0,'-16'5'55'15,"-5"-5"-54"-15,-13 2 1 16,-11-2 13-16,-13 0 0 0,-8 0-12 16,-16-11 0-1,-6-5-1-15,-10-5-1 0,-11-6 5 16,-8-1 6-16,-10-8-5 16,-10-5-4-16,-10 0-3 15,-7-4 1-15,-7-2 2 16,-4-2-4-16,-5-4 1 0,-3-3 0 15,-3-5 1-15,3-2 1 16,-2-6-2-16,2 0 1 16,3-4-2-16,3 2 2 15,9 0-4-15,5-1 5 16,2 4-5-16,10 2 3 0,2 0 0 16,5 2 0-16,5 3 1 15,-5 2-1-15,10 4-3 16,0 3 4-16,4 8-2 15,2 2 1-15,3 8 0 16,3 8 1-16,7 4-3 16,6 8 4-16,4 7 0 15,9 5 1-15,6 2 3 0,11 9 2 16,4 7 1-16,13 4 0 16,7 5 0-16,11 2-3 15,7-1-2-15,7 4-2 16,8-2 0-16,6-2-1 0,6-2 0 15,0-7-1-15,8-6-4 16,11-5-18-16,1-6-28 16,5-17-38-16,1-11-179 15</inkml:trace>
  <inkml:trace contextRef="#ctx0" brushRef="#br0" timeOffset="155415.93">14110 14938 646 0,'-2'0'20'16,"-8"0"-7"-16,-7 10-9 0,-2 14 11 16,-6 6 7-16,-8 10-14 15,-4 4-5-15,0 6-2 16,-2 3 0-16,8 1 0 16,6-4-1-16,13-2 7 15,12-3 9-15,15-6 19 16,31-5-19-16,20-4-4 0,24-3-6 15,22-6-4-15,17 1-9 16,12-8-44-16,0-8-106 16,-7-6-435-16</inkml:trace>
  <inkml:trace contextRef="#ctx0" brushRef="#br0" timeOffset="156846.5">4421 14886 555 0,'-24'-24'54'0,"-13"6"-7"16,-12 11 7-16,-9 7-7 15,-8 3-17-15,-2 21-15 16,2 6-9-16,8 13-4 0,11 4 0 16,16 7 0-16,21-3-2 15,12-2-2-15,30-4 2 16,19-10 2-16,20-8 0 16,14-6 0-16,10-4-1 15,0-5-1-15,-7-1 0 0,-9 3-1 16,-18 2 3-16,-21 0-2 15,-26 5-1-15,-14 3-24 16,-31-1 18-16,-21 2 7 16,-14-5 1-16,-9-3-3 15,-3-8 6-15,8-5 0 0,13-4-2 16,17-7 0-16,24-16-13 16,16-6-87-16,30-7-95 15</inkml:trace>
  <inkml:trace contextRef="#ctx0" brushRef="#br0" timeOffset="157291.07">4930 15227 627 0,'-17'6'37'15,"4"-5"-31"-15,9 1 29 16,6 0 14-16,22-2-19 15,18 0-22-15,14-5 4 16,22-7-1-16,17-1-8 16,12-4-1-16,8 0 0 0,6-5-2 15,-2 1 0-15,-7-2 1 16,-12-2-3-16,-17-2 2 16,-18 0-5-16,-18-4-14 15,-24 3-25-15,-19 2-16 16,-9 1 6-16,-22 3 32 15,-14 6 19-15,1 5 13 0,2 6 30 16,7 4 10-16,10 1-7 16,12 2-12-16,9 13-24 15,12 5-3-15,15 6 8 16,7 8-1-16,3 3-3 16,-5 9-3-16,-6-1-1 0,-13 5-3 15,-13 0 0-15,-8-1-1 16,-26-6-11-16,-6-4-17 15,-8-10-13-15,-7-8-21 16,3-10-13-16,6-11-33 16,9-2-286-16</inkml:trace>
  <inkml:trace contextRef="#ctx0" brushRef="#br0" timeOffset="157694.53">6618 14922 518 0,'-13'12'18'15,"-8"10"4"-15,0 5 37 16,-3 9 13-16,3 4-16 0,5 2-22 16,3-5-17-16,2-1-2 15,6-9-8-15,3-10-4 16,2-6-5-16,0-11 4 15,2-8 18-15,6-16 4 16,0-10-19-16,5-13-3 16,1-4-2-16,2-6 1 0,2 0-1 15,0 3 0-15,0 9 1 16,-1 12-1-16,2 8 0 16,-1 14 1-16,0 11-1 15,2 4-4-15,2 17 3 16,0 10 1-16,9 7 2 0,-2 9-2 15,3 6-2-15,-3 6 3 16,-2-1-3-16,-5-1-11 16,-2-6-16-16,-8-6-33 15,-7-9-54-15,-5-17 3 16,-5-12-123-16</inkml:trace>
  <inkml:trace contextRef="#ctx0" brushRef="#br0" timeOffset="157830.69">6612 15113 409 0,'-2'-19'236'0,"5"1"-201"16,26 1-34-16,16 3-1 16,17 2 3-16,13-1-5 15,6 1 6-15,2 1-21 16,0-3-99-16,-4-3-256 16</inkml:trace>
  <inkml:trace contextRef="#ctx0" brushRef="#br0" timeOffset="158044.23">7473 14736 152 0,'-8'-8'479'16,"-5"0"-434"-16,4 4 11 15,2 4 5-15,1 4-25 16,6 15-34-16,0 4 5 0,2 5 6 16,9 8 0-16,1 7-3 15,3 1-9-15,1 2 1 16,-1-1-1-16,-3-2 0 15,-4-4-15-15,-1-7-28 16,-6-5-12-16,-1-9-42 0,-4-9-6 16,-10-9-143-16</inkml:trace>
  <inkml:trace contextRef="#ctx0" brushRef="#br0" timeOffset="158485.84">7438 14792 582 0,'-17'-30'50'16,"8"-2"6"-16,9-3 3 15,9 5-20-15,18 2-23 16,5 7-11-16,9 10-2 0,7 10 1 16,-6 2-3-16,-6 20-2 15,-7 13 2-15,-11 10-3 16,-14 0-10-16,-4 6-10 16,-9-4-4-16,-6-9 1 0,-2-8 23 15,4-13 2-15,6-4 3 16,5-6 24-16,2-6 0 15,15 0-11-15,11 0-10 16,11 3-3-16,2 2-4 16,3 8 0-16,-6 6 1 0,-14 8-1 15,-13 6-26-15,-11 0-30 16,-29 3 10-16,-18-4 7 16,-12-3-25-16,-7-10-27 15,-5-11-31-15,7-8-155 16</inkml:trace>
  <inkml:trace contextRef="#ctx0" brushRef="#br0" timeOffset="177599.3">3334 16952 697 0,'0'4'67'0,"8"-4"-74"15,13 0 5-15,11-4 34 16,8-3-4-16,3-5-22 16,6-1-4-16,2-1 0 15,-4-2-2-15,-2 1 0 16,-5 1-16-16,-10 5-44 0,-9 0-49 16,-15 2-18-16,-10 7-135 15</inkml:trace>
  <inkml:trace contextRef="#ctx0" brushRef="#br0" timeOffset="177883.7">3345 17013 599 0,'-15'9'22'0,"15"-9"-22"15,12 0-4-15,22-2 20 16,7-10-6-16,9-10-8 16,8-1-1-16,-1-4-2 15,-10-1-26-15,-11 1-40 16,-9 3-26-16,-15 0-52 0,-12 0-3 15,-7 5 62-15,-12 3 197 16,-7 3 63-16,1 4-28 16,1 6-55-16,9 3-28 15,0 3-18-15,4 13-18 0,6 7-13 16,5 10 3-16,0 2-10 16,7 4-5-16,9 4-3 15,2 1 0-15,2-6-47 16,-2-3-41-16,0-13-32 15,-2-12-104-15</inkml:trace>
  <inkml:trace contextRef="#ctx0" brushRef="#br0" timeOffset="178026.65">3719 16754 557 0,'-2'-16'56'0,"-2"7"-3"15,4 9 5-15,0 9-41 0,2 12-23 16,9 10 4-16,3 8 0 15,2 5-40-15,2 0-44 16,5-9-121-16</inkml:trace>
  <inkml:trace contextRef="#ctx0" brushRef="#br0" timeOffset="178495.7">4112 16854 375 0,'14'3'87'0,"1"8"-71"0,-5 2 23 16,1 4-5-16,-6-2-22 16,-5-3-10-16,0-6-3 15,-7-6-2-15,-7 0 12 16,-3-13-4-16,0-10 4 16,-1-2 29-16,6-2 16 0,2-3 6 15,3 3-14 1,7 6-29-16,0 3-11 0,9 9-5 15,7 6-3-15,6 3-2 16,1 12 1-16,4 16 3 16,-5 15-1-16,-1 12 0 15,-5 12 1-15,-7 8 2 0,-1 0 0 16,-1 0-1-16,-4-8 1 16,1-9 0-16,3-14 4 15,-1-12-3-15,1-8 3 16,-2-18-3-16,2-6-2 15,0-16 7-15,-4-14-6 0,0-9-2 16,-3-8-10-16,-3 0-5 16,-12-2-5-16,-4 4 17 15,-5 6 8-15,2 7 16 16,4 7-5-16,4 6-1 0,5 1-9 16,9 1-8-16,9 2-5 15,18-2-28-15,14-1-86 16,8-3-44-16</inkml:trace>
  <inkml:trace contextRef="#ctx0" brushRef="#br0" timeOffset="179044.26">4981 16715 657 0,'-25'-13'46'16,"-13"6"-22"-16,-1 7 21 0,-3 0-7 15,5 12-23-15,6 10-12 16,11 5-2-16,13 7 1 15,7 3-5-15,22 3 1 16,12-3 5-16,7 2-3 16,4-7-12-16,-6-5-9 0,-5-6-7 15,-13-1 11-15,-16-2 12 16,-7-4-2-16,-18 1 4 16,-11-7 7-16,-1 2-3 15,0-7 4-15,5-3 9 16,11-3-5-16,11-17 0 0,5-7-8 15,19-11-15-15,12-4-23 16,8-12-33-16,8 0-13 16,-4-1 4-16,-1 7 31 15,-12 7 58-15,-7 11 66 16,-8 10 17-16,-10 8 0 0,-2 10-30 16,-3 2-21-16,0 9-28 15,2 12-6-15,2 11 3 16,5 8-8-16,0 6-2 15,3 2 0-15,1 6-3 16,-2-4-27-16,-6-4-44 16,-2-12-92-16,-3-9-252 0</inkml:trace>
  <inkml:trace contextRef="#ctx0" brushRef="#br0" timeOffset="179187.8">5066 16947 306 0,'17'-18'351'0,"7"0"-356"16,6-2 0-16,9 2 13 16,5 4 0-16,-1 4-10 15,-6 1-75-15,-8 4-138 0</inkml:trace>
  <inkml:trace contextRef="#ctx0" brushRef="#br0" timeOffset="179614.24">5293 16911 569 0,'-3'4'49'0,"3"-4"-43"16,10 0 17-16,12-9 9 16,5-6-18-16,2 1-12 15,1-4-2-15,-4 0-13 16,-9 2-20-16,-10 6-7 16,-7 1 12-16,-5 9 13 0,-11 0 8 15,-6 9 13-15,4 9 21 16,4 3 0-16,5 4-3 15,9 4-11-15,0-4-9 16,14-4-4-16,10-7-4 16,10-5-9-16,0-9-12 15,5-2-16-15,-2-17-16 16,-5-2-41-16,-7-8-6 0,-7-2 83 16,-8 3 60-16,-3-1 89 15,-7 6-23-15,0 5-24 16,0 6 22-16,-7 4-30 15,6 8-39-15,1 0-24 16,0 11-7-16,1 12-4 0,11 6 7 16,0 12-1-16,5 4-1 15,-2 7-3-15,4-1-1 16,-6-2 0-16,2-5-8 16,-4-8-17-16,-3-7-17 15,-2-12-16-15,-5-8-58 0,-1-9-65 16</inkml:trace>
  <inkml:trace contextRef="#ctx0" brushRef="#br0" timeOffset="180027.72">5638 16867 499 0,'0'-27'140'0,"13"4"-91"16,10 3-35-16,7 6 33 15,7 6-4-15,0 7-24 16,-3 1-10-16,-5 7-10 15,-11 11 8-15,-12 8-8 16,-6 3-6-16,-10 0-19 0,-7-1-7 16,-3-1 13-16,1-7 14 15,7-6 8-15,5-5-1 16,7-7 1-16,0-2-13 16,16-11-21-16,7-9-2 0,4-9 0 15,4-1 10-15,-1-2 5 16,-6 4 18-16,-5 1 14 15,-7 9 20-15,-9 5-7 16,-3 8 12-16,0 5 12 16,-2 2-20-16,-1 16-10 0,-1 3-2 15,2 8-4-15,2 3-5 16,2 0-13-16,5-1 6 16,0-1 0-16,-3-7-5 15,-4-2 5-15,-2-5 0 16,-16-1-3-16,-7-3-19 15,-7-1-25-15,-3-6-34 0,-1-3-15 16,4-2-51-16</inkml:trace>
  <inkml:trace contextRef="#ctx0" brushRef="#br0" timeOffset="181133.1">6954 16745 715 0,'0'0'28'16,"0"0"-14"-16,11 0 18 16,18-7-3-16,6 0-17 15,11 0-9-15,2 2-3 16,2-1-6-16,-4 2-102 15,-12 2-81-15</inkml:trace>
  <inkml:trace contextRef="#ctx0" brushRef="#br0" timeOffset="181261.53">7039 16909 666 0,'-10'11'77'0,"10"-11"-71"15,24 0 0-15,25-9-5 16,17-7 0-16,19-4-25 0,12-4-61 15,6-7-54-15</inkml:trace>
  <inkml:trace contextRef="#ctx0" brushRef="#br0" timeOffset="181763.31">8147 16425 650 0,'-3'-12'46'16,"3"1"-11"-16,8 3 7 16,16 2-10-16,6 5-15 15,6 1-10-15,0 3-4 16,-2 13-2-16,-7 5-3 0,-10 6-10 15,-11 6-22-15,-6 2-18 16,-16-1 14-16,-8-2 15 16,-5-3 18-16,-1-8 7 15,6-5 27-15,3-7 19 16,11-2-6-16,8-7-12 16,4 0-12-16,22-3-14 15,17-7-4-15,8-2-7 0,12-4-23 16,7-2-32-16,-2-3-56 15,-7-4-85-15</inkml:trace>
  <inkml:trace contextRef="#ctx0" brushRef="#br0" timeOffset="182030.43">8643 16288 636 0,'-14'-5'87'0,"4"0"-67"16,8 5 31-16,2 0-12 0,4 10-32 15,6 8-3-15,5 6 2 16,-3 6 2-16,1 4 0 16,-4 3-6-16,-2 1 2 15,-4 3-4-15,4-4 1 16,-2-1 0-16,4-4 0 16,-1-5-2-16,5-4 2 0,3-7-1 15,8-3-2-15,1-8-1 16,4-5-5-16,1 0-14 15,-1-9-45-15,-5-9-69 16,-9-5-34-16,-11-6-238 16</inkml:trace>
  <inkml:trace contextRef="#ctx0" brushRef="#br0" timeOffset="182162.64">8660 16460 612 0,'-23'-6'91'0,"12"-3"-81"0,11 4 1 16,15 2 9-16,21-3-23 15,13 2-23-15,11 2-40 16,5-1 1-16,0 0-100 16</inkml:trace>
  <inkml:trace contextRef="#ctx0" brushRef="#br0" timeOffset="182336.74">9070 16512 607 0,'-3'0'138'0,"3"0"-105"16,3-2 24-16,16-6-18 0,8-2-22 16,9-1-14-16,9 0-3 15,3-1 0-15,5 3-17 16,1-2-42-16,-6 0-104 16,-1-3-79-16</inkml:trace>
  <inkml:trace contextRef="#ctx0" brushRef="#br0" timeOffset="182529.87">9596 16276 742 0,'-3'-3'51'15,"-2"-1"-4"-15,3 4 7 16,2 0-18-16,0 9-23 16,8 7-11-16,3 3 4 0,3 8 3 15,1 5-4-15,-2 6-2 16,1 4-2-16,-6 5-2 15,-1 1-10-15,-2 2-31 16,0-7-38-16,-5-4-147 0</inkml:trace>
  <inkml:trace contextRef="#ctx0" brushRef="#br0" timeOffset="183081">10178 16497 354 0,'-15'0'193'0,"6"0"-148"16,2-2 13-16,7 2 14 16,0 0-25-16,11-1-30 15,9-1-8-15,9 0 14 16,5-1-6-16,8-1-6 15,3-2-5-15,4 3-4 0,-2-2 2 16,-4 1-4-16,-4 1 0 16,-7 1-11-16,-5 2-41 15,-10 0-54-15,-8-2 4 16,-9 2-38-16,-2-4-154 16</inkml:trace>
  <inkml:trace contextRef="#ctx0" brushRef="#br0" timeOffset="183256.79">10365 16378 512 0,'-13'-9'76'0,"6"0"-24"0,3 5 37 16,2 4-16-16,2 0-46 15,4 4-22 1,5 10 0-16,4 4 14 0,1 7-3 16,0 7-11-16,-3 3-2 15,-2 6-3-15,-2 3-2 16,-3 0-29-16,-1-6-83 0,3-4-126 15</inkml:trace>
  <inkml:trace contextRef="#ctx0" brushRef="#br0" timeOffset="183783.16">11120 16417 502 0,'-10'-12'154'16,"3"2"-131"-16,7 2 22 15,0 4 7-15,15 2-34 16,7 2-16-16,2 0 0 15,0 7 0-15,-2 7 0 16,-7 9-2-16,-10 6-7 0,-5 4-13 16,-17 2-7-16,-10-1 11 15,-3-4 11-15,-1-1 6 16,7-8 13-16,7-6 21 16,9-5-7-16,6-4-13 15,4-4-8-15,19-2-5 0,15-4 0 16,10-7 1-16,16-5-26 15,9-7-49-15,3-6-40 16,-1-5-49-16,-6-5-245 16</inkml:trace>
  <inkml:trace contextRef="#ctx0" brushRef="#br0" timeOffset="183955.07">11661 16302 609 0,'-29'-2'74'15,"0"2"-44"-15,4 6 20 16,2 12-10-16,7 7-18 15,4 10-17-15,12 5-2 0,0 1 0 16,12 4-7-16,10-3 4 16,4-4-3-16,6-4-10 15,3-6-57-15,-1-10-43 16,0-7-28-16,-5-11-255 16</inkml:trace>
  <inkml:trace contextRef="#ctx0" brushRef="#br0" timeOffset="184303.68">11754 16442 667 0,'-3'-11'36'15,"3"5"-20"-15,2 6 37 0,15 0-36 16,8 9-14-16,2 6 0 16,0 5-1-16,-3 3-2 15,-8-2 2-15,-5-1-3 16,-11-6-5-16,0-5-2 15,-4-6 5-15,-9-3 7 16,3-3 6-16,0-15 9 0,9-1 6 16,1-8-13-16,1 4 0 15,16-2-2-15,3 6-1 16,4 6-10-16,4 7-1 16,0 6 0-16,1 0 1 0,-4 13-1 15,-1 5 1-15,-7 3 2 16,-2 4-4-16,-4 4 0 15,-6-3-7-15,-2-1 1 16,-1-2-34-16,3-5-32 16,2-7-35-16,-2-7-24 15,3-4-194-15</inkml:trace>
  <inkml:trace contextRef="#ctx0" brushRef="#br0" timeOffset="184453.24">12259 16520 157 0,'7'-5'540'0,"1"0"-467"15,2-3-37-15,8 3 8 16,7 0-12-16,5 0-23 16,4 1-7-16,6 2-2 15,5 2-10-15,-3-2-53 16,-5-2-88-16,-3-2-93 16</inkml:trace>
  <inkml:trace contextRef="#ctx0" brushRef="#br0" timeOffset="184667.37">12656 16345 584 0,'0'-3'85'0,"-2"1"-27"0,2 2 26 15,0 2-53-15,0 11-24 16,0 4-3-16,3 6 6 16,3 6 7-16,1 1-9 15,6 4-5-15,-1 0-2 16,4-2 0-16,5-3-1 0,1-5-1 15,3-2-9-15,3-4-14 16,0-8-26-16,1-6-88 16,-4-4-88-16</inkml:trace>
  <inkml:trace contextRef="#ctx0" brushRef="#br0" timeOffset="185032.3">12649 16477 343 0,'-2'0'232'0,"0"0"-210"0,2 0 37 16,2 0 20-16,10 0-38 15,8 0-35-15,5 0-4 16,9 0 0-16,4 0-1 15,-1-2-8-15,1 1-69 16,-6-4-59-16,-6-6-143 0</inkml:trace>
  <inkml:trace contextRef="#ctx0" brushRef="#br0" timeOffset="185293.28">12975 16281 623 0,'3'-1'62'15,"2"1"-34"-15,5 0 28 16,2 14-11-16,5 4-30 0,1 7 1 16,1 7-6-16,0 4-2 15,-4 1-1-15,-3 2-4 16,-9 2-1-16,-3-6-1 15,-3-2-2-15,-14-3-10 16,-6-3-17-16,-4-5-58 0,-1-10-67 16,4-8-177-16</inkml:trace>
  <inkml:trace contextRef="#ctx0" brushRef="#br0" timeOffset="186129.22">13322 16522 602 0,'0'0'75'16,"0"0"-12"-16,0-3 10 16,9-1-45-16,6 1-9 15,4-2-10-15,10 2-3 16,1 0-2-16,2 1 0 16,4-2-4-16,-2 3-1 0,3 1-22 15,-3-2-37-15,-2-2-63 16,-3-3-12-16,0-2-134 15</inkml:trace>
  <inkml:trace contextRef="#ctx0" brushRef="#br0" timeOffset="186316.47">13782 16369 396 0,'0'-11'210'16,"0"2"-137"-16,0 4 12 16,0 1-14-16,0 2-23 15,2 2-23-15,1 0-18 16,1 9-4-16,1 7-2 0,0 5 4 15,2 7-4-15,1 5 2 16,-1 5-3-16,0 3 0 16,-2-2-3-16,3 2-31 15,-1-5-50-15,0-7-120 16</inkml:trace>
  <inkml:trace contextRef="#ctx0" brushRef="#br0" timeOffset="186776.59">14437 16512 625 0,'-2'-6'61'0,"2"1"-21"0,2-1 35 15,12 1-43-15,6 2-7 16,7-3-14-16,9 0-1 16,3 3-2-16,7 0-4 15,-2 1-7-15,1 0 4 0,-2 2-3 16,-5 0-27-16,-8-2-24 15,-3 1-61-15,-12-5-10 16,-10-1-92-16</inkml:trace>
  <inkml:trace contextRef="#ctx0" brushRef="#br0" timeOffset="187003.72">14642 16358 575 0,'-6'-2'83'0,"4"-3"-48"15,2 5 41-15,0 0-26 16,0 0-31-16,4 9-10 16,4 5 6-16,0 6 1 0,-1 3-3 15,0 5-6-15,-1 4-2 16,-4 3-2-16,2-2-2 16,-3 1 1-16,5-4-5 15,-1-3-22-15,3-2-24 0,7-9-64 16,1-5-25-16,4-11-125 15</inkml:trace>
  <inkml:trace contextRef="#ctx0" brushRef="#br0" timeOffset="187235.12">15060 16326 291 0,'0'-4'506'15,"0"-1"-485"-15,0 3-3 16,0 2 15-16,0 2-3 0,5 11-25 16,3 4-1-16,3 5 5 15,-3 1 1-15,7 7-4 16,-1 0-3-16,1 6-2 16,-3 3-2-16,-2 4-20 0,-2 0-66 15,-6 5-198-15</inkml:trace>
  <inkml:trace contextRef="#ctx0" brushRef="#br0" timeOffset="189386.84">9007 17751 775 0,'-9'2'47'0,"2"-2"-35"15,7 2 15-15,1-1-5 0,19 3-14 16,7-2-3-16,9-1-2 16,10 1-3-16,7-2 4 15,4 2-10-15,-1-2-40 16,-8 0-53-16,-10 0-90 15,-11 0-222-15</inkml:trace>
  <inkml:trace contextRef="#ctx0" brushRef="#br0" timeOffset="189519.67">9094 17956 690 0,'-7'5'37'15,"7"-5"-30"-15,29 0 20 0,18-3-12 16,16-8-13-16,12-6 0 15,10-8-54-15,3-6-143 16</inkml:trace>
  <inkml:trace contextRef="#ctx0" brushRef="#br0" timeOffset="190002.57">10151 17726 681 0,'-5'-9'51'15,"-17"-5"-8"-15,22-1 14 0,7 5-37 16,15-1-17-16,8 6 0 16,6 3-3-16,1 2 2 15,-3 7 1-15,-7 11-6 16,-8 9 2-16,-16 2-13 15,-3 4 1-15,-20 4 6 0,-9 0 2 16,-5-7 4-16,0-3 2 16,6-6 1-16,4-7 10 15,8-7 6-15,9-1 2 16,7-6-4-16,13 0-12 16,19 0-4-16,9-10 2 0,15 0-5 15,8-1-22-15,7-1-18 16,0-5-54-16,-6 2-113 15</inkml:trace>
  <inkml:trace contextRef="#ctx0" brushRef="#br0" timeOffset="190487.79">10682 17683 643 0,'-7'-16'59'16,"2"5"-5"-16,5 3 7 15,2 2-34-15,12 6-15 16,4 2-8-16,-1 10 0 15,7 10 5-15,-2 1-10 16,-7 4 2-16,-1 1 1 16,-6-3-2-16,-6-1-3 0,-2-9 3 15,0-5-3-15,-3-7 3 16,-4-3 7-16,3-13 0 16,4-9-4-16,0-7 6 15,11-5-6-15,10 0 2 16,8 0-4-16,4 5 2 15,1 10-5-15,0 5-1 0,-2 12 2 16,-3 2 2-16,-6 11-2 16,-4 8-3-16,-6 4 7 15,1 8-3-15,-5 1-1 16,1 0 1-16,0 0-4 0,2-5-22 16,3-2-10-16,3-7-58 15,2-11-27-15,3-7-85 16</inkml:trace>
  <inkml:trace contextRef="#ctx0" brushRef="#br0" timeOffset="190672.68">11350 17749 776 0,'0'0'42'0,"0"0"-21"15,14-3 31-15,12-6-32 16,6 2-17-16,9-3-2 0,6 2 0 15,4-3-1-15,-5 4-17 16,-2-4-49-16,-3-3-74 16,-6-2-41-16,-4-4-282 15</inkml:trace>
  <inkml:trace contextRef="#ctx0" brushRef="#br0" timeOffset="190830.23">11835 17514 559 0,'0'-3'118'0,"0"1"-66"16,-2 2 24-16,2 0-31 15,0 7-17-15,0 7-15 16,6 4 1-16,3 4-3 0,-1 7-5 16,6 3-3-16,-6 3-3 15,-3 5-12-15,1 0-59 16,-5-8-111-16,3-7-310 16</inkml:trace>
  <inkml:trace contextRef="#ctx0" brushRef="#br0" timeOffset="191242.9">11877 18074 721 0,'-6'0'43'0,"6"0"-12"15,12 0-1-15,16-5-10 16,13-3-1-16,9-6-8 16,11 2-6-16,4-4 0 0,5 0-3 15,-6 1 2-15,-5 1-4 16,-6 3 0-16,-12 4-19 16,-16 4-34-16,-14 3-28 15,-11 0-43-15,-9 0-24 16,-20 2-153-16</inkml:trace>
  <inkml:trace contextRef="#ctx0" brushRef="#br0" timeOffset="191427.97">12026 18081 489 0,'-31'12'87'0,"13"1"-44"16,13-4 16-16,5 0 5 16,23-2-21-16,18-3-8 15,12-4 0-15,9 0-8 0,8 0-10 16,3-6-12-16,-2-1 0 15,-12 0-1-15,-11 2-3 16,-10-1-3-16,-16 3-14 16,-10 1-38-16,-9-5-87 0,-3-4-78 15</inkml:trace>
</inkml:ink>
</file>

<file path=ppt/ink/ink21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1T09:08:26.5280000"/>
    </inkml:context>
    <inkml:brush xml:id="br0">
      <inkml:brushProperty name="width" value="0.05292" units="cm"/>
      <inkml:brushProperty name="height" value="0.05292" units="cm"/>
      <inkml:brushProperty name="color" value="#002060"/>
    </inkml:brush>
  </inkml:definitions>
  <inkml:trace contextRef="#ctx0" brushRef="#br0">13275 7789 307 0,'-4'0'113'15,"3"0"-52"-15,-3 0 7 16,3 0-6-16,-1 0-13 16,0 0-12-16,2 0-7 0,0 0 8 15,0 0-10-15,0 0-7 16,0 0-8-16,9 0-5 15,7 0-2-15,7 0 11 16,11 0-7-16,8-1 4 16,4-3 0-16,3-2-3 0,1-1-5 15,6 2 1-15,-4-2-6 16,0 0-2-16,-7 0 3 16,-4 4 1-16,-6-3-2 15,-13 2-1-15,-5 3 1 16,-10-3-1-16,-4 2-1 0,-3 2-1 15,0-4 0-15,0 3-12 16,0-3-11-16,0-1-18 16,0-4-96-16,4-2-118 15</inkml:trace>
  <inkml:trace contextRef="#ctx0" brushRef="#br0" timeOffset="525.41">14347 7700 525 0,'-7'0'52'0,"2"0"1"15,5 2 10-15,0-2-3 16,7 1-20-16,5-1-6 16,5 0-8-16,4 3-4 0,4-3-8 15,2 0-6-15,5 0 0 16,2 0-4-16,7 0 0 16,-4-4-1-16,4-2-2 15,-2 3 0-15,-4-2 1 0,-9-1-1 16,-6 3 0-16,-3-1-1 15,-10 3 2-15,-4 1-2 16,-3-3 1-16,0 3 0 16,0 0-2-16,0 0-6 15,0 0-31-15,0-1-33 0,6-3-132 16,4-1-251-16</inkml:trace>
  <inkml:trace contextRef="#ctx0" brushRef="#br0" timeOffset="953.18">15281 7631 443 0,'0'0'86'0,"0"0"-26"16,0 0 13-16,0 0-3 16,0 0-18-16,0 0-29 15,8 0-3-15,5 0 8 16,8 0-4-16,1-2-8 15,9-3-6-15,1 1-5 16,5 0-2-16,-2 1-2 0,5-3 1 16,-5 1-1-16,-1-1 0 15,-5 1 0-15,-5 2-2 16,-8 1 2-16,-5-2-2 16,-6 3-2-16,-3 1-6 0,-2-2-5 15,0 2-6-15,0-2-38 16,0-1-68-16,0-1-103 15</inkml:trace>
  <inkml:trace contextRef="#ctx0" brushRef="#br0" timeOffset="1423.37">16238 7568 412 0,'-7'-2'96'0,"1"0"-30"0,5 1 8 15,1 1-2-15,0 0-19 16,3 0-28-16,11-2-5 16,4 0 17-16,6-1-11 15,5-1-9-15,3-1-5 16,6-3-8-16,3 1 0 15,-1-1-2-15,4-2-2 0,0 3 4 16,-5-1-6-16,-3 2 4 16,-7 1-2-16,-4-1 0 15,-11 5-3-15,-3 1-12 16,-7-2-4-16,-4 0-12 0,0 2-8 16,-2-2-84-16,-4-3-56 15</inkml:trace>
  <inkml:trace contextRef="#ctx0" brushRef="#br0" timeOffset="1921.64">17355 7454 519 0,'-11'0'47'16,"4"0"0"-16,5 0 16 16,2 0 0-16,0 0-15 15,5 0-27-15,10 0 1 16,1-3 2-16,9-1-1 15,2-2-9-15,4 1-5 0,6 0-2 16,-1-2-3-16,4 0-3 16,0-1-1-16,-3 1 0 15,0-2 1-15,-8 4-2 16,-2-1-17-16,-5-1-26 0,-6 2-47 16,-1-8-92-16,-3-1-258 15</inkml:trace>
  <inkml:trace contextRef="#ctx0" brushRef="#br0" timeOffset="2641.29">18961 6688 597 0,'-6'-4'24'0,"6"-1"-6"0,4 2 3 15,11 1-11 1,12-1 16-16,6-1 1 0,4 1-10 15,2-2-5-15,-5 3-7 16,-4-2-3-16,-7 4-1 16,-8 0-1-16,-8 0 1 0,-2 0 0 15,-5 7 10-15,0 4 1 16,0 7-2-16,0 3-3 16,0 8 1-16,0 3-1 15,0 5 1-15,0 4-4 16,0 2 0-16,2 1-1 0,7 5-4 15,2-3 2-15,4 2 1 16,-1-2 0-16,1 4-1 16,4-3-1-16,-5-1 2 15,-3-3-2-15,1-2 1 16,-7-5-1-16,-2-4 1 0,-3-3 0 16,0-6-2-16,-15-7 3 15,-8-2 0-15,-8-5-1 16,-3-4 1-16,-2-3 1 15,0-2-2-15,2-5-1 16,7-6 0-16,9-5-4 16,9 0-18-16,9-3-29 0,9-3-42 15,16-1-50-15,13-4-107 16</inkml:trace>
  <inkml:trace contextRef="#ctx0" brushRef="#br0" timeOffset="3111.23">19609 7035 515 0,'-7'-11'67'0,"-3"-2"-22"16,10 5 13-1,0 0-9-15,5 3-4 0,7-2-28 16,2 3-12-16,4 4 5 15,2 0-2-15,-3 0-5 16,2 11 0-16,-5 3-3 0,-1 4-2 16,-6 1 1-16,-2 3 1 15,-5-2-2-15,0-4-1 16,-2-2-1-16,-5-5 1 16,-2-7 4-16,2-2 4 15,2-4 1-15,3-12 4 16,2-5 3-16,0-6-9 0,12 0 0 15,6-1-1-15,6 1-3 16,5 4 2-16,1 8-2 16,4 7 0-16,-1 6 1 15,-3 2 0-15,-1 7 2 0,-2 11 1 16,-6 7 1-16,-1 3-2 16,-4 3 0-1,0-1 0-15,-7 0 0 0,2-1-1 16,-4-6-2-16,-3 0 1 15,-1-2-1-15,-3 1-3 16,0-4-30-16,-10-4-61 0,-2-5-180 16</inkml:trace>
  <inkml:trace contextRef="#ctx0" brushRef="#br0" timeOffset="4949.16">7138 7325 706 0,'-29'8'3'0,"-3"2"-7"16,1 10 4-16,4 7 2 16,5 7 0-16,8 10-3 15,9 2-2-15,5 4 2 0,16-3 1 16,16-8 0-16,13-10 1 15,8-15 2-15,7-14-5 16,7-12 1-16,-6-23 8 16,-4-10-2-16,-8-9 0 0,-17-5 3 15,-15-2 1-15,-16 6 7 16,-7 5-7-16,-24 13-10 16,-13 9-14-16,-10 18-11 15,0 10-13-15,1 9-28 16,1 16-14-16,12 7-152 15</inkml:trace>
  <inkml:trace contextRef="#ctx0" brushRef="#br0" timeOffset="5539.96">7292 7770 208 0,'-7'1'470'16,"5"2"-441"-16,2 3-27 0,4 9-2 16,15 6 23-16,8 9 0 15,4 9-8-15,6 8 1 16,3 4-1-16,1 5-7 16,2-1-5-16,-1 1 0 15,-1-3-4-15,-2-7 2 16,-4-3 1-16,-7-9-2 0,-1-7 0 15,-9-8 0-15,-7-8-1 16,0-4-6-16,-7-7-2 16,-4 0 5-16,0-7-9 15,0 0-25-15,0-2-6 16,0 2 6-16,-2 1 5 16,2 5-9-16,0-1-15 0,0 2 8 15,0 0 29-15,0-2 23 16,0 0 11-16,-5 1 42 15,-9-1-6-15,-6 2-13 16,-2 0-5-16,-12 5-13 16,-5 13 2-16,2 5-7 0,-2 11-7 15,8 5 4-15,9 8-3 16,8 1 0-16,13 0-4 16,1 0-4-16,15-7 0 15,9-7-1-15,5-10-10 16,5-14 1-16,3-10 8 0,-3-7-1 15,0-20 4-15,-5-9 5 16,-11-4-1-16,-9-7 0 16,-7 2-2-16,-2 5-11 15,-14 7-8-15,-3 8 5 16,-4 11-20-16,1 7-45 16,2 7-77-16,7 0-220 0</inkml:trace>
  <inkml:trace contextRef="#ctx0" brushRef="#br0" timeOffset="6117.14">7615 8910 479 0,'0'30'57'0,"0"9"-18"16,6 9 20-16,1 7 14 16,2 8-21-16,-4 3-34 15,-2 1-12-15,-3-2-2 16,0-5-1-16,0-2-1 0,0-9-1 16,-5-8-1-16,0-10 1 15,1-8-1-15,1-10 0 16,1-12-6-16,0-1 2 15,2-19 1-15,0-6-15 16,0-6 3-16,0 0 14 0,0 4 1 16,0 2 1-16,-11 10 1 15,-1 9 0-15,-8 6-2 16,-6 10-1-16,-4 8-1 16,2 8 5-16,-2 6-2 15,1 2-1-15,5 4 1 0,6 1 5 16,9 2 3-16,4-4-6 15,5 1 1-15,10-8-3 16,12-3 0-16,7-9-1 16,5-13-1-16,5-5 0 15,5-12-8-15,-3-14-2 16,-5-4 6-16,-8-7 9 0,-6 1 0 16,-13 4-2-16,-9 4-14 15,-9 4 7-15,-11 9-1 16,-7 4-17-16,-2 7-20 0,2 4-1 15,3 0 5-15,6 7-5 16,5 4-48-16,9 1-66 16,4-1-136-16</inkml:trace>
  <inkml:trace contextRef="#ctx0" brushRef="#br0" timeOffset="6604.88">7615 9665 345 0,'1'2'155'0,"-1"0"-67"16,-3 5-28-16,-7 7-15 15,-7 11-9-15,-2 15-15 16,-5 13-3-16,-3 13 6 16,0 13-1-16,3 7-20 0,-3 3 2 15,5 1-3 1,0-2 4-16,5-2-1 0,4-8-3 16,2-6 0-16,6-10 0 15,0-5-1-15,2-13 0 16,3-10-2-16,0-11 1 15,0-9-6-15,0-10-8 0,4-4 6 16,2-10 11-16,1-11-1 16,0-6-2-16,-2 1 0 15,1-6-2-15,-6 10 3 16,0 0 0-16,0 6 0 16,-6 9 3-16,-6 3-2 0,-2 4 0 15,-6 11-2-15,-1 10 0 16,1 9-1-16,-2 11 1 15,5 2 0-15,5 9 0 16,5 0 0-16,4-1-1 16,3-2 0-16,0-6 1 15,12-10-1-15,6-8 1 16,3-8-2-16,2-12 0 0,3-5 2 16,-4-17-1-16,-3-6-3 15,-6-10 1-15,-11-5 1 16,-2 1-12-16,-12 5-56 0,-13 10-24 15,-7 10 1-15,-8 12-59 16,1 5-15-16</inkml:trace>
  <inkml:trace contextRef="#ctx0" brushRef="#br0" timeOffset="7206.96">7129 11157 473 0,'12'11'64'16,"-3"-3"-13"-16,4-1-15 15,-4 3 22-15,-2 2 2 16,-2 8-33-16,-5 8-21 16,0 8-1-16,-4 14 2 0,-6 10 0 15,-2 13-1-15,0 9 1 16,-2 3 1-16,3 4-3 16,-3-2 0-16,4-1-3 15,0-4-4-15,1-9 6 0,4-6 2 16,2-10-1-16,3-10-4 15,0-9 0-15,0-16-2 16,3-9-2-16,6-9-12 16,1-6-1-16,2-14-3 15,0-4 9-15,-4-3-3 16,0 3-16-16,-2 4 3 0,-5 6-2 16,-1 3-9-16,0 3 3 15,-7 2-8-15,-2 2 10 16,-3 0 16-16,-2 10 17 15,-1 7 5-15,-1 2 12 16,-2 10 14-16,-2 9 8 0,1 8-2 16,-2 4-3-1,6 4-7-15,0 1-8 0,6-5-9 16,4-6-2-16,5-8-6 16,0-6-1-16,7-8-2 15,7-10-3-15,6-8 4 0,4-4-4 16,3-15-4-16,-5-13-3 15,0-6 3-15,-5-9 1 16,-10 0 5-16,-7 4 1 16,0 7-10-16,-15 9-3 15,-4 9 5-15,-7 14 5 16,1 3 2-16,0 13-4 0,5 9-15 16,2 4 1-16,8 1 1 15,3-1-29-15,7-3-44 16,5-4-42-16,5-4-3 15,4-4-29-15</inkml:trace>
  <inkml:trace contextRef="#ctx0" brushRef="#br0" timeOffset="7677.45">6999 12651 41 0,'6'0'163'16,"-6"0"-12"-16,0 0-21 15,-11 8-47-15,-5 6-49 16,-8 9-18-16,-1 14 16 16,-5 12 11-16,1 14-18 0,0 11-9 15,2 12-5-15,4 5-2 16,3 2 0-16,4-3 7 15,3-4-3-15,5-7-4 16,2-8 3-16,5-10-4 16,1-10-1-16,0-12-5 15,1-5-1-15,5-14-1 0,-1-6-1 16,2-7-7-16,-4-3-4 16,3-4 5-16,1 0-4 15,-1 0 3-15,-3-9-2 16,1 0-7-16,1-5-2 15,-2 1 7-15,2 3 10 0,-3-1 4 16,-1 4-1-16,-1 5 12 16,0 2 6-16,-3 18-11 15,-10 10 4-15,-1 11 1 16,-5 9-5-16,-1 8 4 16,6 3-4-16,-1-4-1 0,7 1-3 15,3-8-4-15,5-11 1 16,0-6-1-16,0-12 0 15,10-6-2-15,7-13 2 16,-2-4 3-16,9-19-5 16,-2-14-3-16,-2-7 4 0,-6-4-1 15,-6 0-9-15,-4 7 1 16,-4 4 4-16,0 8-2 16,0 1-29-16,-2-7-58 15,2-10-51-15</inkml:trace>
  <inkml:trace contextRef="#ctx0" brushRef="#br0" timeOffset="8478.66">8495 7111 884 0,'-24'-37'7'16,"14"-4"-13"-16,10 5-1 15,17 7 7-15,16 8-6 16,14 9-2-16,14 10 8 0,10 4 1 15,11 19 0-15,-3 22-3 16,-6 18-2-16,-12 20-22 16,-18 21-5-16,-18 23 11 15,-23 21-2-15,-9 15 12 16,-22 12 10-16,-8 12 0 0,-9 6 1 16,2 4 1-16,7-4 12 15,9-1 5-15,14-4 2 16,14-9-2-16,9-9-7 15,25-10-5-15,18-8-4 16,12-13-3-16,9-14 1 16,-2-12-3-16,-3-13-12 15,-14-12-37-15,-18-7-37 0,-23-6 20 16,-16-1 48-16,-31 9 21 16,-15 4 29-16,-10 13 34 15,-4 11-6-15,5 11-12 16,15 12-17-16,15 8-9 0,24 14-10 15,13 5-7-15,27 7-2 16,14 7 0-16,13 3 1 16,5-1-12-16,-2 1-4 15,-10-1 3-15,-18-1 4 16,-22-5 0-16,-19-14 2 0,-39-14 6 16,-26-16 0-16,-24-22 4 15,-15-24 7-15,-12-28 1 16,2-27-1-16,6-24-10 15,19-34-8-15,28-34-24 16,31-30-131-16,33-30-208 16</inkml:trace>
  <inkml:trace contextRef="#ctx0" brushRef="#br0" timeOffset="9263.22">10190 10308 648 0,'-22'-9'55'0,"8"0"-4"15,9 2 2-15,5 5-15 0,9 2-31 16,14 0-12-16,3 9 4 15,2 7 2-15,0 11-2 16,-6 10 2-16,-7 10-4 16,-15 8-13-16,-4 1-12 15,-15-2 13-15,-5-2 12 0,-3-11 4 16,5-11 14-16,6-11 13 16,6-9-5-16,8-7-5 15,4-3-11-15,17-11 0 16,12-10-8-16,11-9 1 15,9-5-12-15,5-8-13 16,-4 3-20-16,-4 0-1 16,-11 8-5-16,-13 7 35 0,-5 5 18 15,-11 8 7-15,-4 6 29 16,-3 2 2-16,1 4-13 16,-2 0-20-16,2 11-7 0,1 3 1 15,2 8 6-15,-3 1-1 16,1 0-3-16,-3 1-3 15,2-9 0-15,-2 2 1 16,0-14 1-16,0-3-1 16,0-3 8-16,0-15 6 0,5-7-4 15,4-2-1-15,4-2-4 16,1 4 2-16,6 7-9 16,2 6 0-16,0 7 1 15,2 5 3-15,-2 7-1 16,-3 11-5-16,-1 5 2 15,-3 7 0-15,-1 1 1 16,-4 1-1-16,4-1-10 0,-2-4-14 16,1-2-26-16,1-10-45 15,3-10-45-15,-2-5-135 16</inkml:trace>
  <inkml:trace contextRef="#ctx0" brushRef="#br0" timeOffset="9408.32">11083 10478 627 0,'12'-6'74'16,"4"-3"-54"-16,6 6 10 16,4-1-3-16,5 0-16 0,4 1-10 15,1 0-19-15,1-3-41 16,-3-3-43-16,-5-4-93 16</inkml:trace>
  <inkml:trace contextRef="#ctx0" brushRef="#br0" timeOffset="9534.34">11442 10367 603 0,'0'1'100'16,"0"12"-31"-16,0 5-27 0,0 8 2 16,0 9-15-16,4 10-19 15,6 8-8-15,5 11-1 16,1 6-17-16,2 2-73 0,1 1-227 16</inkml:trace>
</inkml:ink>
</file>

<file path=ppt/ink/ink21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1T09:10:14.0840000"/>
    </inkml:context>
    <inkml:context xml:id="ctx1">
      <inkml:inkSource xml:id="inkSrc69">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1T09:12:55.8630000"/>
    </inkml:context>
    <inkml:brush xml:id="br0">
      <inkml:brushProperty name="width" value="0.05292" units="cm"/>
      <inkml:brushProperty name="height" value="0.05292" units="cm"/>
      <inkml:brushProperty name="color" value="#002060"/>
    </inkml:brush>
  </inkml:definitions>
  <inkml:trace contextRef="#ctx0" brushRef="#br0">19562 4118 487 0,'-4'-11'211'0,"-1"-1"-158"16,1 3-16-16,3 4-2 15,1 5 6-15,0 0-20 16,0 1-13-16,0 17-7 15,3 6 1-15,4 9 9 0,0 12-1 16,3 5-5-16,0 2-2 16,-3 0-3-16,4-2 0 15,-2-6 1-15,0-5-2 16,1-5-19-16,2-10-15 16,2-8-16-16,1-11-75 15,-2-5-35-15,2-18-191 0</inkml:trace>
  <inkml:trace contextRef="#ctx0" brushRef="#br0" timeOffset="416.71">19761 4218 377 0,'0'-9'311'15,"-3"7"-266"-15,-1 2-13 16,4 11-1-16,0 12-19 16,2 8-3-16,7 4-6 15,3 3 2-15,3 1-7 16,1-5 4-16,0-5-1 15,-2-10-2-15,1-6 1 0,-3-6 0 16,0-7 3-16,-4-9-5 16,1-11 1-16,-2-5 1 15,3 0 1-15,-2 2 1 16,-1 2-4-16,2 6 2 16,-1 8 1-16,2 7 1 0,2 0-2 15,5 5 0-15,3 10 0 16,3 3-1-16,7-2 2 15,-1-2-1-15,3-4 1 16,-1-6-3-16,-1-4 1 16,-4-5 1-16,-6-11 0 15,-4-5 3-15,-9-6 10 0,-7-6 6 16,0 1-8-16,-16 2-5 16,-3 3-4-16,-1 4-5 15,-4 10-3-15,6 6-6 16,4 7-11-16,7 0-22 0,7 6-76 15,0 5-34-15,14-6-163 16</inkml:trace>
  <inkml:trace contextRef="#ctx0" brushRef="#br0" timeOffset="642.97">20260 4068 620 0,'-3'-19'101'15,"-4"1"-18"-15,3 7-23 16,2 5-15-16,2 6-21 15,0 6-21-15,2 14-9 16,7 10 5-16,3 13 4 16,3 11-1-16,-1 3 0 0,3 3-2 15,-2-1 2-15,4-2-2 16,-4-10 0-16,0-8 0 16,-1-9-2-16,1-9-14 15,-3-10-23-15,1-11-22 0,-2-3-95 16,-1-21-68-16</inkml:trace>
  <inkml:trace contextRef="#ctx0" brushRef="#br0" timeOffset="827.8">20605 4179 684 0,'-7'-5'72'0,"4"-5"-30"16,3 5 12-16,3-2-15 15,17 0-28-15,3-1-10 16,9 2-1-16,8 0-1 0,1 5-3 16,-3 1-43-16,-8 0-78 15,-11 5-138-15</inkml:trace>
  <inkml:trace contextRef="#ctx0" brushRef="#br0" timeOffset="956.45">20669 4337 305 0,'2'0'317'0,"22"0"-303"16,13-8-9-16,10-7 2 16,8-3-6-16,1 3-1 15,2-5-46-15,-9 0-137 16</inkml:trace>
  <inkml:trace contextRef="#ctx0" brushRef="#br0" timeOffset="1301.06">21049 4104 595 0,'-2'-9'84'16,"2"2"-22"-16,4 3 1 16,11 1-36-16,7 3-17 15,2 0-2-15,3 9-1 16,-3 5-1-16,2 6-3 16,-6 1-2-16,-12 4-1 15,-2-4-2-15,-6-3-3 0,0-5-3 16,-6-6 5-16,-1-7 6 15,-4-5 5-15,6-13 5 16,3-7 4-16,2-6 0 16,4-1-2-16,12 2-3 15,6 3-6-15,4 8-2 0,5 6-2 16,-1 8-1-16,2 5-2 16,2 13 3-16,-6 7-3 15,0 11 2-15,-2 5-2 16,-6 7 2-16,-5-1-2 15,-1 3-2-15,-6-6-34 16,-8-5-52-16,0-16-202 0</inkml:trace>
  <inkml:trace contextRef="#ctx0" brushRef="#br0" timeOffset="2530.32">21272 5021 559 0,'-14'-18'40'15,"0"0"-1"-15,0 7 19 16,-4 4 0-16,0 6-33 0,-5 1-16 15,1 14-5-15,1 11 0 16,-1 9 0-16,4 11 1 16,2 10 3-16,5 9-5 15,8 3-1-15,3-5 0 16,3-2-1-16,16-9-1 0,5-12 1 16,6-10 0-16,7-13 1 15,4-11-2-15,0-5 0 16,5-12 0-16,-2-13 0 15,0-10 1-15,-3-8 0 16,-6-7 2-16,-6-7-2 16,-3-1 0-16,-11-2 2 0,-7 5-2 15,-8 5 0-15,-17 9 0 16,-11 9 0-16,-17 12-2 16,-12 10-1-16,-6 10 2 15,-2 0-2-15,2 12-12 0,9 8-19 16,17 1-31-16,13-2-41 15,16-1-79-15</inkml:trace>
  <inkml:trace contextRef="#ctx0" brushRef="#br0" timeOffset="2906.82">21983 4830 632 0,'-22'-1'42'0,"-5"1"-13"16,-6 13 8-16,1 16-6 0,0 10-10 15,1 11-6-15,8 7-7 16,9 7 2-16,9 3-9 16,5-4-1-16,15-3 0 15,16-8 1-15,11-10-3 16,7-12-12-16,9-10-34 0,0-13-42 15,-1-7-66 1</inkml:trace>
  <inkml:trace contextRef="#ctx0" brushRef="#br0" timeOffset="3292.3">22157 5176 676 0,'-13'-10'40'0,"9"-3"-26"15,4 2 48-15,17 1-42 16,9 4-17-16,6 1-1 0,7 4 0 16,-3 1 0-16,-2 3-2 15,-7 9 0-15,-10 5 0 16,-7 1-3-16,-10-3-3 16,0-1-5-16,-10-3 4 15,-4-5 5-15,-2-6 6 16,5 0 2-16,2-10 8 0,6-7 3 15,3-2-7-15,2-5-7 16,12 4 1-16,7 2-4 16,6 6 0-16,2 7-1 15,0 5-2-15,0 1 2 16,-3 15 1-16,-6 8-1 0,-3 2 1 16,-7 5-1-16,-3 1 1 15,-5-1-1-15,0-5-5 16,-2-6-25-16,0-8-25 15,0-9-33-15,0-3-9 16,0-11-86-16</inkml:trace>
  <inkml:trace contextRef="#ctx0" brushRef="#br0" timeOffset="3890.01">22505 4798 276 0,'-10'-18'311'0,"5"-3"-266"15,5 1 17-15,2 4-12 0,16 0-18 16,8 4-18-1,-1 4-2-15,2 6-3 0,-1 2-4 16,-6 12-4-16,-9 5 0 16,-5 4-3-16,-6 3-3 15,0 1-6-15,-13-2-1 0,1-5 9 16,0-4 4-16,2-5 1 16,1-2 0-16,7-2 0 15,2-3 1-15,2-2-2 16,12 0 0-16,3 2 0 15,0 1-1-15,3 5 0 16,-3 1 1-16,-7 1-3 0,-5 5 0 16,-5-3-3-16,-3 2 0 15,-12-1 3-15,-4-4 3 16,-3-2-2-16,0-1 4 16,-1-5-2-16,9-1-4 15,5 0-28-15,9-5-28 16,0-9-49-16,12-6-89 15</inkml:trace>
  <inkml:trace contextRef="#ctx0" brushRef="#br0" timeOffset="4125.1">22816 4669 580 0,'10'-12'141'0,"0"3"-80"16,0 4-26-16,6 5-4 15,6 0-10-15,3 14-10 16,7 9-3-16,2 7-2 15,0 8-3-15,0 8-2 16,-5 8 3-16,-7 5-4 0,-10 1 0 16,-7-4 0-16,-5-1 0 15,-19-7-1-15,-13-7-7 16,-6-5-11-16,-7-8-7 16,-6-3-11-16,-2-7-33 0,1-7-75 15,9-8-138 1</inkml:trace>
  <inkml:trace contextRef="#ctx0" brushRef="#br0" timeOffset="4524.16">21815 5747 641 0,'4'-4'63'0,"17"-8"-45"0,13-1 32 15,13-1 11-15,11 0-25 16,10-1-16-16,7 3-13 15,8-1 3-15,2 1-4 16,3 1-3-16,-2-1 0 16,-2-1-3-16,-1 1 0 0,-4-3 1 15,-7 1-1-15,-6 3-7 16,-10-1-5-16,-10 1 1 16,-14 4-9-16,-10 0-11 15,-10 4-8-15,-12 3-1 16,-10 0-33-16,-21 0-43 0,-11 5-120 15</inkml:trace>
  <inkml:trace contextRef="#ctx0" brushRef="#br0" timeOffset="4781.13">22051 5811 544 0,'-22'7'64'16,"15"-7"-49"-16,7 0 1 0,25 0 48 15,13-5-8-15,16-8-9 16,12-1-12-16,12-2-9 16,7 0-7-16,1 2-5 0,-1-1-8 15,0 3-5-15,-7-1 1 16,-7-1-1-16,-5 3-1 16,-13-3-5-16,-9 3-6 15,-10 1-7-15,-12 2-2 16,-10-1-11-16,-10 4-20 0,-2-3-76 15,-11-2-109-15</inkml:trace>
  <inkml:trace contextRef="#ctx0" brushRef="#br0" timeOffset="25748.89">1878 6291 575 0,'-9'0'60'16,"2"0"-15"-16,3 0 28 16,2 0-25-16,2 0-26 0,0 0-12 15,6 0-6-15,8 0-4 16,11-2 16-16,6 1 4 16,10-2-8-16,4-2-6 15,3 2-1-15,1-3 0 16,-1 3-1-16,-6 0-2 15,-8-2-1-15,-7 2 0 0,-8 2-1 16,-6 1 1-16,-6-3 1 16,-3 3-1-16,-4 0-1 15,0 0 2-15,0 0 1 16,0 0-4-16,0 0 3 16,-2 0-17-16,-3 0-34 0,-2 0-72 15,-3-7-139-15</inkml:trace>
  <inkml:trace contextRef="#ctx0" brushRef="#br0" timeOffset="25938.7">2280 6163 682 0,'3'-4'36'16,"7"4"-22"-16,8 0 2 15,2 7 7-15,0 13-11 16,2 7 5-16,-5 5-5 15,-7 11-10-15,-10 1-1 0,-5 6-2 16,-17 0-19-16,-10-5-86 16,-11-10-52-16</inkml:trace>
  <inkml:trace contextRef="#ctx0" brushRef="#br0" timeOffset="26540.19">3179 5979 640 0,'14'-14'81'15,"-11"4"-41"-15,-1 10 2 16,-2 0-4-16,0 15-25 15,0 11-8-15,-2 11 8 16,-7 11-4-16,-4 5-5 0,-1 6-2 16,-1 0-2-16,0-5-1 15,0-8 0-15,4-13-8 16,3-9-9-16,4-16-5 16,4-8-11-16,0-21 17 15,11-15-41-15,3-12-25 16,4-14 40-16,2-8 22 0,3 3 3 15,-1 2 15-15,-6 13 11 16,0 8 46-16,-4 15 13 16,-2 11-1-16,-5 12-24 15,2 6-14-15,1 5-20 0,6 16-7 16,3 11 6-16,7 15-2 16,1 3-1-16,0 9-3 15,2 1-1-15,-6-1 0 16,-2-3-5-16,-7-9-32 15,-6-4-19-15,-6-12-65 0,-12-13-38 16</inkml:trace>
  <inkml:trace contextRef="#ctx0" brushRef="#br0" timeOffset="26931.62">3028 6280 41 0,'0'-15'664'16,"7"-7"-655"-16,23 2-15 0,15 0 9 15,16-1-2-15,8 2-1 16,13-5 0-16,2 1-2 16,-2-2-15-16,-8 0-33 15,-11-2 1-15,-17 3 10 0,-13 0 34 16,-20 4 16-16,-13 3 34 16,-12 6 19-16,-14 7-17 15,-2 4-17-15,-1 0-4 16,2 10-2-16,8 7-6 15,12 6-13-15,7 6-5 0,14 1 1 16,13 5 0-16,7 0 0 16,1 0 1-16,-4 1-2 15,-10-4-31-15,-12-5-41 16,-9-4 12-16,-20-3 25 0,-8-8 30 16,-10-3 10-1,-2-7 6-15,4-2 18 0,9 0 3 16,8-2-14-16,15-7-7 15,11-1-8-15,26-6-39 16,9-4-37-16,13-3-13 16,7-4-130-16</inkml:trace>
  <inkml:trace contextRef="#ctx0" brushRef="#br0" timeOffset="27181.84">3958 6005 446 0,'0'-21'127'0,"-13"3"-34"15,-5 6-2-15,0 7-55 16,-1 2-14-16,6 3-9 0,4 9-9 15,9 13-7-15,2 3 1 16,13 6 2-16,11 6-1 16,1 0 3-16,0 1-2 15,-2-5-14-15,-8-4-2 16,-7-6-2-16,-10-7 12 16,-4-2 6-16,-14-8 4 15,-5-4 5-15,-3-2-2 0,4 0-5 16,2-8 0-16,5-6-1 15,11 2-10-15,4-6-40 16,19-2-62-16,8-1-24 16,7-4-141-16</inkml:trace>
  <inkml:trace contextRef="#ctx0" brushRef="#br0" timeOffset="27459.43">4078 6065 618 0,'0'-4'126'0,"0"4"-73"15,0 0-19-15,0 10-27 16,4 7-5-16,3 6 1 0,5 4-1 15,6 0-1-15,4-1 0 16,-3-4-1-16,3-8-6 16,-2-7-10-16,-6-7-2 15,-5-2 1-15,-4-12 17 16,-5-8-4-16,0-1 0 0,0 0 7 16,0 3 9-16,-2 5 6 15,0 3-2-15,2 7-8 16,4 5-4-16,11 5-9 15,3 12 1-15,1 2 2 16,6 8 1-16,3 2-5 0,-5 1-20 16,-5-3-41-16,-5-8-46 15,-8-8-51-15,-5-9-166 16</inkml:trace>
  <inkml:trace contextRef="#ctx0" brushRef="#br0" timeOffset="27900.71">4369 6145 501 0,'0'-22'86'0,"12"4"-38"15,4 8 6-15,4 6-30 16,1 4-13-16,3 11-2 16,-2 7 0-16,-1 3-1 15,-8 6-1-15,-6-2-3 0,-4-2-4 16,-3-4 1-16,-2-6 2 16,-8-5-1-16,0-8 10 15,2-3 19-15,2-12-8 16,5-3-11-16,1-7 1 15,0 1-4-15,12 1-4 16,8 3-5-16,2 8-3 0,5 5 1 16,-1 7 3-16,-1 0-4 15,-1 16 3-15,-6 2-4 16,-6 5 2-16,-6 0 2 16,-6 1-4-16,0-7 0 15,-4-2 1-15,-8-7 1 0,-1-8 3 16,6 0 7-16,2-12 7 15,5-6-3-15,0-3-1 16,10-4 0-16,7 3-3 16,4 5-4-16,0 4-2 15,5 4-1-15,-1 8-1 16,-1 1-2-16,-2 6-1 16,-2 9-4-16,0 2-11 0,-2 7-7 15,-2-1-4-15,-2 4-8 16,1-8-53-16,-4-3-45 15,-3-7-123-15</inkml:trace>
  <inkml:trace contextRef="#ctx0" brushRef="#br0" timeOffset="28143.1">4976 6170 548 0,'5'-13'74'16,"-2"4"-33"-16,4 2 15 0,7 2-21 15,3-3-27-15,3 3-7 16,2-2 0-16,-1-2-1 15,-3 0 1-15,-6 0-1 16,-8 3 0-16,-4-2 3 16,-9 4-2-16,-11 4 9 15,-6 0 9-15,-1 17-2 16,2 6-1-16,1 5 0 0,14 6-9 16,10 2-5-16,6-6-2 15,25-1-6-15,18-6-31 16,12-8-77-16,16-12-151 15</inkml:trace>
  <inkml:trace contextRef="#ctx0" brushRef="#br0" timeOffset="28479.6">5941 6073 640 0,'9'-19'77'0,"-5"3"-14"15,0 5 12-15,0 5-25 16,-4 5-24-16,1 1-17 0,5 7-11 15,-5 14 0-15,3 9 1 16,1 8 1-16,3 3-1 16,-5 0 0-16,3-1-24 15,-5-8-22-15,-1-7-31 16,-5-13-34-16,-15-10-3 16,-5-2-84-16</inkml:trace>
  <inkml:trace contextRef="#ctx0" brushRef="#br0" timeOffset="28907.08">5743 6141 440 0,'-17'-30'130'0,"14"5"-67"16,3 4 28-16,5 4-28 16,18 7-43-16,11 3-16 0,9 3 2 15,9 2-4 1,11 2 0-16,-2 0 4 0,2-2-2 16,-4-1-1-16,-6-4 0 15,-12-4-4-15,-9-3 1 16,-12-1 3-16,-11-4-2 0,-7 3 5 15,-2-1 3-15,-11 5 0 16,-4 3-3-16,-4 8-4 16,-1 1 0-16,2 6-3 15,0 14 0-15,5 5 0 16,4 9-1-16,3 5 1 0,4 6 2 16,-2 0-1-16,1-1 0 15,-1-1 0-15,-2-8-1 16,4-8-4-16,1-9 3 15,-1-7 2-15,2-11-3 16,5 0 6-16,12-13 10 16,0 0-2-16,3-6 3 0,6 7 2 15,-3 1-5-15,0 6-7 16,-3 5-3-16,5 0-2 16,-1 12-1-16,3 4 0 15,1 6-3-15,0 1-30 16,5-2-17-16,-1-3-68 0,1-3-33 15,0-10-109-15</inkml:trace>
  <inkml:trace contextRef="#ctx0" brushRef="#br0" timeOffset="29419.2">6674 6213 540 0,'0'-33'78'0,"-8"10"8"0,-7 2-10 16,-7 10-41-16,-1 6-23 15,0 5-10-15,1 8-4 16,5 12 0-16,5 3-3 15,9 4 3-15,3 0-6 16,0-7-17-16,15 0-4 0,2-10-16 16,6-7 15-1,1-3 13-15,0-8 3 0,-2-9 9 16,-2-2 6-16,-2 0 2 16,-5-1 14-16,-3 5 15 15,-3 5 2-15,-1 3-6 0,0 7-9 16,1 3-18-16,0 11-2 15,6 8 1-15,4 3 1 16,5 1 0-16,2-2 0 16,3-5 1-16,-1-5-1 15,1-6-9-15,-4-8 7 16,-3-8 3-16,-6-11-2 0,-5-10 3 16,-9-6 1-16,0-6-2 15,-5-4 17-15,-7-3 9 16,-2 0 5-16,2 7-8 15,2 3-10-15,-2 10-8 16,9 10-4-16,0 7-3 0,3 11-2 16,0 9-25-16,0 12-33 15,6 10 11-15,2 3-13 16,3 0-12-16,-1-2 27 16,-5-7 33-16,3-9 14 15,-4-4 30-15,-2-10 45 0,-1-2 9 16,6 0-17-16,12 0-37 15,11-9-33-15,15-2-66 16,11-5-204-16</inkml:trace>
  <inkml:trace contextRef="#ctx0" brushRef="#br0" timeOffset="29992.12">8082 5886 675 0,'0'-13'132'15,"0"3"-112"-15,0 4 30 16,0 6-5-16,0 2-30 15,2 12-19-15,5 8 2 16,-2 6 3-16,4 10 0 16,-1 6 0-16,-1 1 0 0,-2 0-1 15,-1-4-15-15,-4-7-29 16,0-9-24-16,-4-9-68 16,-14-14 5-16,-5-4-220 15</inkml:trace>
  <inkml:trace contextRef="#ctx0" brushRef="#br0" timeOffset="30416.56">7759 5963 694 0,'-12'-20'84'0,"10"2"-61"0,5 6 21 15,26 3-18-15,14 2-22 16,13 1-2-16,12 3 0 16,11-1 1-16,1 2 0 0,-4-3-3 15,-4 0 1-15,-13-6 0 16,-16-5 1-16,-11-4 0 15,-14-5-2-15,-12-3 2 16,-6 1-2-16,-9 2 3 0,-8 5 1 16,-5 12 1-16,0 8-5 15,-2 3 3-15,7 22-4 16,4 9-1-16,6 9 1 16,5 9-1-16,2 3 2 15,0 6 0-15,9-5-1 16,-4-4-1-16,0-7-11 0,1-13-6 15,-4-11-3-15,0-14 13 16,0-7 9-16,1-10 16 16,4-10-6-16,0 0 2 15,6 1 6-15,-1 5-8 16,3 5-8-16,4 9-4 0,3 2 1 16,4 13 0-16,4 7 1 15,8 3-2-15,-3 0-23 16,1 0-19-16,-1-5-59 15,-4-8-10-15,-9-9-42 16,-5-3-273-16</inkml:trace>
  <inkml:trace contextRef="#ctx0" brushRef="#br0" timeOffset="30644.4">8671 6093 615 0,'-3'-10'78'0,"3"2"-32"15,0 4 8-15,12 1-30 16,12 0-22-16,1-1-2 0,5-3 0 15,-3 1 4-15,-6-1-2 16,-6 0-1-16,-10 2 1 16,-5-1 0-16,-3 6 10 15,-14 0 1-15,-3 8-1 16,1 9 7-16,1 6 0 0,7 4-11 16,10 3-10-16,6-1 2 15,22-4-3-15,10-7-23 16,14-9-87-16,12-9-284 15</inkml:trace>
  <inkml:trace contextRef="#ctx0" brushRef="#br0" timeOffset="32026.99">9723 5899 624 0,'0'-13'81'0,"-13"-1"-69"16,-4 1 44-16,-5 3-12 0,-3 4-31 15,-4 2-7-15,-5 4 1 16,3 0 2-16,6 6-6 15,4 8 0-15,6 2-3 16,8-2-5-16,7 2 2 16,11-3-4-16,9-4-6 15,5-5-1-15,4-4 11 0,0 0 2 16,-2-13 1-16,-6-1 5 16,-5-1 0-16,-3 1 3 15,-7 2 18-15,-1 3 9 16,-3 4-10-16,-1 5-10 15,3 6-12-15,3 18-10 0,3 8 5 16,9 12 2-16,2 12 0 16,0 8 0-16,-1 4 1 15,-5 0 0-15,-9-6-4 16,-6-8-15-16,-14-11-5 16,-13-17 5-16,-5-19 8 0,-4-8 13 15,4-24 3-15,0-13 1 16,6-8 9-16,11-8 0 15,8 1-5-15,7 3-9 16,9 3-4-16,16 10-3 16,9 6-6-16,9 14-5 15,4 4-11-15,-1 6-11 0,-4 6-31 16,-6 1-48-16,-9 0 14 16,-12-2-11-16,-4-2 74 15,-10 0 70-15,-1 1 87 16,0-1-16-16,0 1 4 0,0 3-40 15,0 0-28-15,0 5-26 16,8 10-13-16,1 2 6 16,2 4 5-16,0 4-6 15,-2 0 1-15,-4-3-4 16,-5-6-18-16,0-5-30 0,-16-11-23 16,-6 0-23-16,-3-18 13 15,0-7-67-15,-2-7 50 16,6-2 99-16,6-2 41 15,5 4 20-15,4 2 35 16,6 6-20-16,9 8-44 16,13 4-31-16,7 5-6 15,8 3 7-15,2 4-2 0,-3 0-3 16,-5 0-15-16,-6 4 6 16,-10-1 11-16,-6 3 0 15,-3-4 14-15,-4 3 33 16,2 0 24-16,-3 4-20 0,7 6-23 15,1 4 5-15,5 4-13 16,3 6-8-16,0-3-3 16,3 3-4-16,-2-6-3 15,-5-1-1-15,-5-9 0 16,-1-5-1-16,-7-8 4 0,0-3 10 16,0-15 14-16,0-4-23 15,5-5-3-15,2-1-1 16,5 1-1-16,8 4-3 15,2 5-14-15,5 8-30 16,5 4-25-16,-3 6-42 16,0 0 7-16,-10 9-42 15,-4 2 64-15,-8-4 80 0,-6 2 29 16,-1-4 63-16,0-1 17 16,0-3-27-16,0 1-7 0,0-2-10 15,2 0-23 1,10 0-4-16,7-2-8 0,3-4-14 15,0-4-8-15,0 0-2 16,-2-1 1-16,-11 2-2 16,-6 2 0-16,-3 4-2 15,-7 3 1-15,-13 0-4 16,-2 8 4-16,0 12 1 0,2 3 0 16,7 8 0-16,12-1 0 15,6 0-4-15,20-1-10 16,15-6-51-16,12-7-69 15,11-10-100-15</inkml:trace>
  <inkml:trace contextRef="#ctx0" brushRef="#br0" timeOffset="32960.81">11481 5765 520 0,'-7'-15'79'16,"-14"7"-16"-16,-10 6 1 0,-7 2-19 15,-5 7-10-15,0 13-15 16,4 5-1-16,8 5-2 15,9 3-9-15,14 1-5 16,8 2-3-16,15-4-2 16,18-1 1-16,14-8-5 0,10-5-25 15,3-11-60-15,4-7-100 16</inkml:trace>
  <inkml:trace contextRef="#ctx0" brushRef="#br0" timeOffset="33714.99">10523 5966 479 0,'0'-9'71'0,"0"2"-27"15,5 2 8-15,5 1 1 0,0 2-14 16,0 2-16-1,1 2-15-15,2 7 0 0,-4 4-6 16,-2 1 1-16,-2 0-1 16,-5-1-2-16,1-2 0 15,-1-6 0-15,0-4 3 0,0-1 8 16,0-3 21-16,0-13-4 16,5-5-16-16,7-5-8 15,5 2 4-15,4 0 1 16,7 6-5-16,1 8-1 15,2 6 0-15,-1 4 1 0,1 7-5 16,-2 15-2-16,-2 5 1 16,0 5-1-16,0 1-19 15,-3-2-38-15,3-8-93 16,0-10-132-16</inkml:trace>
  <inkml:trace contextRef="#ctx0" brushRef="#br0" timeOffset="34261.89">11670 5752 542 0,'-2'-3'70'0,"0"-1"4"16,2 4 15-16,0 0-41 15,0 2-23-15,0 8-17 0,0 8 5 16,-1 2 6-16,1 10-7 16,0 0-5-16,0 6-4 15,0-2-3-15,0 2 1 16,0-1 0-16,1-8-3 16,4-4-19-16,2-4-25 0,1-13-37 15,-4-6-76 1,-2-8-95-16</inkml:trace>
  <inkml:trace contextRef="#ctx0" brushRef="#br0" timeOffset="34413.42">11625 5747 647 0,'0'-16'47'0,"7"-2"-17"16,9 7 3-16,13 4-13 15,3 2-15-15,5 3-3 16,2 2-1-16,-2 5-2 0,-8 7-56 15,-10 5-99-15,-14-1-178 16</inkml:trace>
  <inkml:trace contextRef="#ctx0" brushRef="#br0" timeOffset="34535.57">11709 5868 328 0,'-4'4'346'0,"4"-4"-311"0,19 0-31 15,11 0 2 1,15 0-1-16,9 0-3 0,7 0-25 15,4 0-85-15,-3-2-88 16</inkml:trace>
  <inkml:trace contextRef="#ctx0" brushRef="#br0" timeOffset="34929.1">12452 5770 582 0,'3'-11'80'0,"-3"1"-66"0,-4 1 51 15,-5 5-27-15,-9 2-24 16,-5 2-13-16,-4 0-2 16,-5 9 1-16,-4 7 2 15,-3 2 1-15,5 2 2 0,5 1 3 16,5 2 0-16,8 1-1 16,7-5-5-16,9 2-2 15,0-1 0-15,14-2 0 16,6-4 1-16,5-1 0 15,2-4-8-15,-2-4-24 16,-4-3-16-16,-2-2-22 0,-11 0 14 16,-4-3 35-16,-4-5 16 15,-2 1 13-15,-5 0 33 16,0 3 15-16,1 2-10 16,3 2-16-16,3 2-22 15,1 14-12-15,13 0 2 0,-1 8 3 16,9 1 0-16,-2 5-1 15,-1-2-1-15,-2-1-46 16,-6-7-70-16,-5-4-74 16</inkml:trace>
  <inkml:trace contextRef="#ctx0" brushRef="#br0" timeOffset="35290.46">13032 5868 528 0,'8'-13'104'0,"-2"1"-60"16,-3 7 39-16,1-1-26 15,-1 5-11-15,-1 1-23 0,-1 0-16 16,3 7-6-16,-1 5-2 16,2 10 2-16,0 3 1 15,2 1-2-15,-2 1 0 16,0 0-28-16,-1-8-23 15,0-6-55-15,-4-11-67 16,0-4-289-16</inkml:trace>
  <inkml:trace contextRef="#ctx0" brushRef="#br0" timeOffset="35432.38">12941 5668 677 0,'0'-7'27'16,"16"1"-34"-16,8 6 0 15,7 4 7-15,8 9-21 16,3 3-82-16,7 3-67 16,4-1-120-16</inkml:trace>
  <inkml:trace contextRef="#ctx0" brushRef="#br0" timeOffset="35662.86">13378 5743 552 0,'-27'-9'86'0,"-5"4"-40"16,-1 3 38-16,3 2-44 15,6 9-22-15,8 10-12 0,12 8-5 16,4 6-1-16,19 2 0 16,11 4 2-16,8 1-2 15,3-4-1-15,-1-5-17 16,-11-7-20-16,-12-6-19 0,-15-10-12 16,-11-4 50-16,-23-4 34 15,-12 0-3-15,-2 0-11 16,-3 0 0-16,8 0-3 15,10 0-63-15,21-2-219 16</inkml:trace>
  <inkml:trace contextRef="#ctx0" brushRef="#br0" timeOffset="36013.88">14096 5827 671 0,'2'-5'109'16,"-2"1"-78"-16,1 4 19 0,1 0-22 16,2 0-19-16,-1 11-8 15,2 3-1-15,3 6 1 16,-1-1-1-16,0 1-1 16,0-1-12-16,-1-2-28 15,-2-9-29-15,-4-8-66 16,0 0-61-16</inkml:trace>
  <inkml:trace contextRef="#ctx0" brushRef="#br0" timeOffset="36138.68">14013 5659 474 0,'0'-7'163'0,"13"5"-164"16,3 2-3-16,9 4 6 15,0 10-3-15,4 2-81 16,-2 0-193-16</inkml:trace>
  <inkml:trace contextRef="#ctx0" brushRef="#br0" timeOffset="36436.9">14263 5773 595 0,'1'4'111'0,"1"0"-76"16,6 3-13-16,1 2-1 15,1 5-11-15,3 4-9 16,-2-2 1-16,-1 2-1 0,-4-4-2 15,-4-3-7-15,-2-6-6 16,0-5 6-16,0 0 12 16,-2-7 7-16,2-7 10 15,0-6-4-15,5 2 8 0,9-1-2 16,3 3-6-16,2 5-8 16,3 5-2-16,3 6-2 15,-1 2-3-15,0 11-1 16,3 6-2-16,-3 4 0 15,-2 3-1-15,-5 0-1 16,-4 4-20-16,-4-5-34 0,-2-5-85 16,-2-11-175-16</inkml:trace>
  <inkml:trace contextRef="#ctx0" brushRef="#br0" timeOffset="37032.21">15343 5640 495 0,'0'-11'56'15,"0"0"-36"-15,0 8-13 0,0 3-5 16,2 0-30-16,0 0-122 15,2 5-23-15</inkml:trace>
  <inkml:trace contextRef="#ctx0" brushRef="#br0" timeOffset="37656.21">15570 5532 561 0,'0'-7'61'16,"-11"2"-9"-16,-1 3 2 15,-7 2-12-15,0 4-33 16,-4 10 0-16,-3 10 4 0,3 4 3 16,2 7-5-16,4 5-3 15,5 1-1-15,10 2-3 16,4-4-4-16,10-5 1 16,15-5-1-16,11-6 0 15,7-9-1-15,11-7 2 16,1-5-14-16,0-2-46 0,-3-9-76 15,-5-7-75-15</inkml:trace>
  <inkml:trace contextRef="#ctx0" brushRef="#br0" timeOffset="38211.96">15956 5642 432 0,'0'-15'187'0,"0"3"-99"15,0 2 9-15,0 4-31 16,0 2-23-16,0 4-22 16,0 0-12-16,0 7-10 15,3 8-2-15,4 6 4 0,0 6-2 16,1 5 4 0,-1 3-3-16,1-2 1 0,-3-3-1 15,-1-2-2-15,-2-6-19 16,-1-8-21-16,-1-7-7 15,0-7-24-15,-7-1-31 16,-2-17 25-16,-2-7-25 0,-1-8 25 16,1-4 82-16,4 0 54 15,1 1 16-15,6 6-10 16,0 6 16-16,4 9-9 16,10 5-33-16,6 9-31 0,7 1 1 15,5 9 1-15,7 8 0 16,3 8-2-16,1 7-2 15,0 3-3-15,-1 0 1 16,-3 1-2-16,-5-2 0 16,-5-6-6-16,-4-3-28 0,-5-11-49 15,-6-6-31 1,-10-8-104-16</inkml:trace>
  <inkml:trace contextRef="#ctx0" brushRef="#br0" timeOffset="38418.3">16328 5549 742 0,'-11'-11'48'0,"-1"8"-34"15,-1 3 32-15,8 5-16 16,1 15-24-16,4 8-5 16,0 9 5-16,0 6 0 0,9 2-3 15,6-1-5-15,0-2 2 16,5-7-19-16,4-6-39 15,-1-13-58-15,0-9-52 16,-1-7-243-16</inkml:trace>
  <inkml:trace contextRef="#ctx0" brushRef="#br0" timeOffset="38654.58">16643 5577 724 0,'3'-19'66'0,"-3"10"-25"0,0 9 16 15,0 0-32-15,2 14-23 16,1 8-3-16,1 8 4 16,3 9 0-16,0 4 1 15,1 2-3-15,0 1-1 16,-3-3 2-16,1-4-3 0,-1-9 1 16,-1-5-2-16,0-7-11 15,-2-6-15-15,1-6-19 16,-1-6-21-16,0-6-52 15,-2-13-7-15</inkml:trace>
  <inkml:trace contextRef="#ctx0" brushRef="#br0" timeOffset="38825.6">16699 5561 666 0,'4'-18'45'0,"7"4"24"16,3 3-26-16,10 4-22 0,6 4-13 15,6 3-7-15,6 0-1 16,-1 9-1-16,-4 9-13 16,-6-1-81-16,-13 3-79 15,-18 0-184-15</inkml:trace>
  <inkml:trace contextRef="#ctx0" brushRef="#br0" timeOffset="38947.88">16743 5745 604 0,'-2'0'106'15,"6"0"-76"-15,21 0 9 16,14 0-37-16,9 0-5 0,10 0-46 16,3 0-72-16,-7 0-246 15</inkml:trace>
  <inkml:trace contextRef="#ctx0" brushRef="#br0" timeOffset="39293.68">15764 6227 566 0,'-10'0'184'16,"8"0"-155"-16,2 0 20 15,7-7-6-15,20 2-18 16,7-3-18-16,10-1 1 0,16 0 5 16,6 4-5-1,10-1 0-15,4 1-4 0,-1 2-1 16,8-1-2-16,-9 1-2 16,0-1 0-16,-3 0 0 15,-6 1-7-15,-9 1-5 0,-8-2-10 16,-8 4-10-16,-18-1-26 15,-14 1-72-15,-12 0-19 16,-24 0-202-16</inkml:trace>
  <inkml:trace contextRef="#ctx0" brushRef="#br0" timeOffset="39549.98">15973 6298 661 0,'-31'8'90'0,"11"-8"-61"15,15 1 20-15,10-1-9 16,25 0-18-16,16 0-5 0,17 0 9 16,12 0-9-16,8 0-4 15,8 0-5-15,-4 0-3 16,-4 0-3-16,-3 0-1 16,-9 0-2-16,-8-1 2 15,-9-2 0-15,-13 0-1 0,-9-2-5 16,-10 1-3-16,-11 1-6 15,-10-1-10-15,-1-2-27 16,-8-1-46-16,-8 1-204 16</inkml:trace>
  <inkml:trace contextRef="#ctx0" brushRef="#br0" timeOffset="97458.53">734 8389 464 0,'-10'-25'87'16,"-3"5"-2"-16,0 2 42 16,6 6-59-16,3 5-16 15,-1 3-16-15,3 2-13 16,2 2-11-16,2 7-9 0,7 11-3 16,7 7 1-16,6 7 3 15,1 7-2-15,2 8-1 16,2-1 0-16,2 4 0 15,-4-2-2-15,0-7-14 16,-6-7-14-16,0-7-6 0,-11-13-11 16,-1-8-19-16,-7-6-62 15,-8-9 23-15,-11-11-156 16</inkml:trace>
  <inkml:trace contextRef="#ctx0" brushRef="#br0" timeOffset="97680.9">711 8504 406 0,'-43'-50'119'16,"5"5"-36"-16,13 3 4 0,14 2-11 15,11 9-33-15,13 4-24 16,21 0-11-16,12 9-2 16,13 4 5-16,6 5 0 15,0 9-5-15,-4 7-4 16,-9 18-1-16,-12 16 0 0,-16 12-5 16,-12 9-3-16,-12 7 0 15,-8-3 0-15,-13-3-1 16,-4-10 6-16,-2-12 2 15,3-9-3-15,5-10-29 16,4-14-35-16,12-8-36 0,3-17-56 16</inkml:trace>
  <inkml:trace contextRef="#ctx0" brushRef="#br0" timeOffset="99189.45">1102 8377 639 0,'0'-3'125'0,"-1"-2"-72"15,-1 5-18-15,2 0-20 16,7 8-16-16,8 9-4 16,5 1 5-16,9 1 0 15,4 1 0-15,-1-4 0 0,-5-4-15 16,-4-6-2-16,-5-4 16 16,-8-2 0-16,-9-6-1 15,-1-8 4-15,0-4 12 16,-7-2-2-16,1 3 2 15,-1-1-1-15,2 7 0 0,1 2-3 16,4 7-1-16,0 2-6 16,11 5-5-16,6 12-3 15,3 6 4-15,7 9 3 16,6 7-1-16,1 8 1 16,1 6-1-16,-5 4-1 15,-4 2-2-15,-6 0 4 0,-9-2-3 16,-11-2-8-16,-2-8-3 15,-19-8 1-15,-4-8 9 16,-6-10 1-16,-4-12 6 16,2-9 0-16,3-16 3 0,5-18-1 15,8-11-5-15,6-12-6 16,11-3-20-16,6-7-13 16,14 1-10-16,7 6-44 15,5 8 8-15,-3 6 6 16,-8 10-46-16,-5 4-6 0,-10 5 62 15,-6 4 74-15,-2 1 94 16,-9 3 22-16,-3 1-33 16,1 2-15-16,4 2 5 15,0 1-7-15,7 6-29 16,2 0-18-16,6 5-6 16,10 2-16-16,6 0 1 15,1 11 0-15,2 5-2 0,0 7-2 16,-6 2-1-16,-7 0 0 15,-5 1-2-15,-6-4 2 16,-1-6-3-16,0-5 3 16,-6-11 3-16,-5 0 4 0,1-19 5 15,2-5 2-15,2-8-4 16,5 0-5-16,1-2-2 16,5 6-1-16,12 4-2 15,2 6-2-15,6 10 0 16,2 4 0-16,0 4 0 0,2 5-1 15,-2 9 1-15,-3 6-2 16,0 2-10-16,0-1-18 16,-1-1-6-16,-4-4-44 15,3-11-20-15,-2-5 22 16,1-5-19-16,-1-15-31 16,-4-9 21-16,-1-1 71 0,-5-4 104 15,-5 2 48-15,-5 4 1 16,0 5-25-16,-10 5 15 15,-4 7-17-15,-6 9-52 16,-2 2-28-16,-3 7-4 0,6 7-2 16,-2 6-1-16,9 5-2 15,3-2-1-15,9-5 1 16,0 0-2-16,6-5-3 16,8-8-4-16,6-5 2 15,-1 0 2-15,5-15 3 16,-1 1 0-16,-1 0 2 0,-3 2 1 15,-4 1 0-15,-3 5 1 16,1 3-2-16,-2 3 2 16,-1 0-1-16,0 9-1 15,2 0 0-15,-5 1-7 16,0 0-59-16,-1-3-17 16,-2-4 0-16,-4-3-27 0,0 0 35 15,0-12 68-15,-6-6 34 16,0-2 47-16,1-5 10 15,3 4-20-15,0 1-13 16,2 2-8-16,2 4-11 0,11 5-13 16,1 4 0-16,6 5-4 15,1 0 0-15,1 5-3 16,0 8 0-16,-5 3-6 16,-4 0-3-16,-6-2-2 15,-1-1 1-15,-5-5 0 0,-1-6 0 16,0-2 5-16,0 0 17 15,-3-14-7-15,-1 0-4 16,4-8-3-16,0 1-1 16,0 3-4-16,7 0-3 15,7 6 0-15,-1 3-3 16,8 5-1-16,-2 4 0 16,1 4 0-16,0 7 2 0,-1 3-1 15,-4 2 1-15,-5-4 0 16,-1 3-1-16,-3-7 0 0,-4-4 1 15,-2-4 1 1,0 0 3-16,0-9 6 0,0-9-6 16,2 0 1-16,3-5 3 15,-2 4 2-15,6-1-2 16,1 6-6-16,-2 2 0 16,3 8-1-16,2 4-3 0,1 0 0 15,3 3 2-15,-2 10-1 16,4 1 0-16,-2 6-2 15,1-2-6-15,-2-3-24 16,2 0-17-16,-2-9-73 16,-5-6 0-16,-2 0-119 0</inkml:trace>
  <inkml:trace contextRef="#ctx0" brushRef="#br0" timeOffset="99326.48">2597 7948 218 0,'0'-13'368'0,"0"6"-275"16,0 3-33-16,0 1-24 15,5 3-23-15,5 0-9 0,3 6-4 16,-4 6 0-16,2 3-2 16,-8 2-49-16,-3-2-73 15,0-3-178-15</inkml:trace>
  <inkml:trace contextRef="#ctx0" brushRef="#br0" timeOffset="99460.92">2555 7784 380 0,'25'-14'6'16,"4"3"-3"-16,5 4-1 15,2 1-4-15,-4 5-74 16,-2 1-127-16</inkml:trace>
  <inkml:trace contextRef="#ctx0" brushRef="#br0" timeOffset="99604.5">2813 7746 90 0,'-2'0'430'0,"-10"2"-347"0,0 4-29 15,-3 10 8-15,5 0-17 16,3 5-24-16,7 5-8 16,0 4-5-16,12-4-4 15,13-3-3-15,13-5 0 16,6-12-26-16,10-6-74 0,7-12-57 16</inkml:trace>
  <inkml:trace contextRef="#ctx0" brushRef="#br0" timeOffset="100023.51">3369 7495 723 0,'0'-14'86'0,"0"5"-48"15,0 7 7-15,2 2-25 16,6 11-15-16,3 14-14 15,5 14 11-15,3 11 0 16,5 14-2-16,0 11 2 0,1 4-2 16,0 1 0-16,1-9-1 15,-2-5-15-15,-6-16-7 16,0-15 1-16,-7-10 5 16,-2-14 4-16,-8-9-28 15,-1-2-9-15,-5-18 14 16,-10-10-70-16,0-12-71 0,-5-6-120 15</inkml:trace>
  <inkml:trace contextRef="#ctx0" brushRef="#br0" timeOffset="100679.02">3440 7613 499 0,'-16'-45'87'0,"2"6"-25"16,2 9 5-16,7 10-6 16,5 5-26-16,5 10-13 15,12 5-18-15,8 2-4 16,2 14 2-16,6 11 0 15,-6 8-3-15,0 8 1 0,-10 2-1 16,-8-2-16-16,-6-2-6 16,-3-10-22-1,-7-12 17-15,-7-10 26 0,-2-9 11 16,2-6 14-16,1-13 8 16,4-8 4-16,9-7-26 15,0-4-2-15,17 5-4 0,12-1-3 16,6 9-2-16,10 7-1 15,2 11 0-15,-3 7 1 16,2 10 0-16,-11 14 0 16,-4 6 2-16,-14 4-4 15,-5-2 7-15,-10-2-19 0,-2-5-6 16,-7-8 14-16,-8-12 9 16,1-5 7-16,1-11 13 15,0-11-3-15,7-7-20 16,6-7 6-16,0-4 1 15,8-1-3-15,11 2-9 16,7 7-7-16,6 7-43 0,-2 7-49 16,1 11 16-16,-2 7 19 15,-4 0 9-15,-5 15 28 16,-8 2 30-16,-3 1 4 16,-3 2 1-16,-2-2 5 0,-4-3 22 15,2 2 34-15,1-3-9 16,2-2-11-16,2 2-20 15,5-1-11-15,-2-2-5 16,4 0-2-16,-1-4-4 16,-3-4 2-16,4-3-2 0,-9 0 0 15,-3-9 2-15,-2-9 2 16,0-3 0-16,-7-4 2 16,-8-2 11-16,1 2 9 15,-6 4-19-15,8 5-4 16,-2 1-6-16,9 10-2 15,5 5-22-15,4 0-28 0,14 5-27 16,6 6-26 0,3-2-79-16</inkml:trace>
  <inkml:trace contextRef="#ctx0" brushRef="#br0" timeOffset="101135.3">4379 7447 563 0,'0'-15'68'0,"-3"3"-5"15,-6 5-9-15,-2 1-24 16,-2 6-25-16,1 0-3 16,1 4-4-16,2 9-1 0,4 1-1 15,5 4-5-15,0-4-17 16,8-2-12-16,6-5 18 16,1-5 14-16,2-2 0 15,-3-3 4-15,-1-10 4 16,-1-1 3-16,-3-4 13 0,0 0 14 15,-5 2 3-15,1 2 2 16,-1 3-12 0,-4 4 5-16,0 4-5 0,0 3-9 15,3 0-10-15,-1 5-7 16,3 17-4-16,5 2 5 16,-3 14 0-16,5 8-1 0,-2 9 2 15,2 8 0-15,-2 1-1 16,-6 2-4-16,0-5-11 15,-4-8 2-15,-4-8 0 16,-10-13 2-16,-3-12 9 16,-4-17 2-16,1-4 3 0,0-24 2 15,3-13 11-15,5-12-4 16,7-9-1-16,5-7-7 16,13 0-9-16,14 7-34 15,9 8-17-15,1 9-80 0,3 14-90 16</inkml:trace>
  <inkml:trace contextRef="#ctx0" brushRef="#br0" timeOffset="102139.23">746 9179 430 0,'-8'7'101'16,"1"-5"-80"-16,5-2 10 15,2 0-7-15,10 0-10 16,12-6-2-16,7-7 21 15,12-4 0-15,10-4-2 0,11-8-1 16,10-3-10-16,6 0-8 16,7-4-4-16,5 1-4 15,1-1 3-15,1 2-3 16,3-2-2-16,3 2 1 16,2-3 0-16,2 1 0 15,5 1-1-15,2-5-1 0,4 4 0 16,-2 3-1-16,4-1 1 15,0 0 0-15,1 3 0 16,-6 3-1-16,7-1 2 16,-5 2 0-16,-1-1-1 15,-3 3 1-15,-4 2 0 0,-1-1-2 16,-3 1 1-16,-3 2 0 16,-7 2 0-16,-2-3 1 15,-5 2-3-15,-5 2 1 16,-5 0 2-16,-5 1-2 15,-7 2 2-15,-1 1-1 0,-6 0 0 16,-5 0 1-16,-5 2 0 16,0-2 2-16,-8 6 1 15,-2-3-2-15,-7 4 3 16,-5 0-3-16,-3 4-1 16,-9-2-1-16,-2 2-1 0,-4 3-7 15,-3-6-44-15,-1 0-107 16,-3-9-282-16</inkml:trace>
  <inkml:trace contextRef="#ctx0" brushRef="#br0" timeOffset="154513.15">7608 8369 697 0,'0'0'32'0,"0"5"-28"0,0 13 5 16,0 11 28-16,0 8-9 15,-2 13-16-15,2 11-5 16,-2 5 18-16,2 0-7 15,0 0-7-15,0-6 0 16,2-6-9-16,3-10 2 0,-1-6 0 16,2-6 0-16,-1-5-3 15,-3-6 1-15,1-3-3 16,1-7 2-16,-2-4-10 16,1-7-22-16,-1 0-19 15,3-15-63-15,-2-11-36 16,0-8-254-16</inkml:trace>
  <inkml:trace contextRef="#ctx0" brushRef="#br0" timeOffset="156083.18">7604 8471 576 0,'-3'-2'56'16,"-1"0"-21"-16,3 0 18 15,1 2-1-15,0 0-25 16,3 0-21-16,9 0-4 16,7 0 4-16,8 0 4 15,10 0-5-15,9 0 0 16,15-4-5-16,10 1 1 0,11-1 1 15,11-1-4-15,14-4 5 16,10 0-3-16,12 0 0 16,10-4 1-16,7 0-2 15,10-4 1-15,10 3 0 0,4-4 1 16,8 0 0-16,7-1-2 16,11 1 2-16,7-2-1 15,4-3-1-15,4 6 2 16,6-3 0-16,3 0-1 15,2 0 0-15,3 5 1 16,3-2 0-16,-2 3-2 0,3 2 0 16,0-2 2-16,-3 0-2 15,-4 3 2-15,4-2 0 16,-7 1-3-16,0 1 3 16,-7 0 0-16,3-2-1 0,-9 5-1 15,-5-1 1 1,-3 0 1-16,-6 2-1 0,-13 0-1 15,-11 2 1-15,-12-1 1 16,-14 0 0-16,-14 1-2 16,-18 2 0-16,-11-1 2 15,-15 1-2-15,-16-1 2 0,-12 1 0 16,-15 2-1-16,-14-1 0 16,-8 2 0-16,-9 0 0 15,-5 0-1-15,-2-1 0 16,-3 1 1-16,0 0 0 15,0 0 4-15,0 7-1 0,-3 6 1 16,-5 5-2-16,1 5-3 16,-2 8 3-16,-2 3 1 15,2 11-1-15,-3 5 0 16,2 9-2-16,1 3-1 16,6 3 1-16,3-1 1 0,0-4 0 15,3-4-2 1,8-6 0-16,0-8 1 0,0-10 2 15,0-6-2-15,-4-10-1 16,-4-2 1-16,3-9 1 16,-6-3-3-16,0-2 6 0,0 0 0 15,-4-9-2-15,-4-3-1 16,-2 1 1-16,-1-2-3 16,-2-1 3-16,-4 4-2 15,-3-1-3-15,-7 2 3 16,-1 2 0-16,-7 1-3 0,-3 1 5 15,-6 2-2-15,-3 0-2 16,-6 3 1-16,-8 0-1 16,-5 0 2-16,-4 0-1 15,-5 6-1-15,-8 1-1 16,-1 0 1-16,-6 0-1 16,-3 0 2-16,-4 3-1 0,-4-2 2 15,1 1-1-15,-3 0 1 16,-4-2-1-16,-5 2 2 15,0 0-4-15,-2 0 4 16,-4 2-2-16,-1-2 0 16,-1 1-2-16,-3 0 1 0,0-2 1 15,2 1-2-15,-5 0-1 16,3 0 3-16,-1-2 0 16,0 2 0-16,-5 0 1 15,1-4-2-15,-1 3 1 16,-3-1-2-16,2 0-2 0,-1 0 6 15,0 2-4-15,1-2 0 16,3 0 2-16,-1 0 1 16,4 1 0-16,2-2 0 15,2 1 1-15,1 1-3 16,5-1 3-16,0 0 0 0,3-4-1 16,0 5 0-16,3-5 1 15,2 4-2-15,2-1 1 16,1-3 0-16,5 3 1 15,-2-3-2-15,3 3 1 16,1-3 1-16,2-1-3 0,3 1 3 16,-1 0-3-16,9 0 3 15,0-1-1-15,0-2-1 16,8 2 1-16,-3-1 0 16,5-1 1-16,0 0-1 15,4 0 0-15,-1 0-1 16,3 0 2-16,3 0-1 0,3 0 1 15,-2 0-2-15,5-1 2 16,3 1-1-16,0-2 1 16,2 2 1-16,-1 0-2 15,2 0 1-15,2 0 0 16,-2 0 2-16,-2 0-1 0,8 2 0 16,-2-1 1-16,2 1-1 15,1 0 1-15,2 0 0 16,7-1 1-16,1-1-1 15,6 0 2-15,7 0-1 16,4 0-2-16,9 0 0 0,4 0-2 16,5 0-2-16,10-5-22 15,15-11-93-15,15-7-219 16</inkml:trace>
  <inkml:trace contextRef="#ctx0" brushRef="#br0" timeOffset="157596.91">8824 8412 203 0,'-3'-4'190'0,"-2"2"-149"16,3-1 21-16,1 1-15 16,1 0-11-16,0 0-14 15,0 2-2-15,0-1 10 0,-2 1 4 16,0 0-3-16,2 0-1 15,0 0-5-15,0 0-8 16,0 0-3-16,0 0-3 16,-2 1-3-16,2 8-1 15,0 0 4-15,0 3 0 0,0 1 1 16,0 3-3-16,0 0 0 16,0 0-2-16,0 4-1 15,0-4-2-15,0 2 3 16,0 0-3-16,0-2-1 15,2 0-1-15,-2 2 0 16,4-1 0-16,-3 1-3 0,1 0 4 16,3-2-2-16,-4 2-2 15,1 0 3-15,1-2 1 16,-1 2 1-16,0-2-5 16,1-2 2-16,-1 0-1 15,2-1 1-15,-3-2-1 0,1-3 1 16,2 2 0-16,-3-3-1 15,2 1-2-15,-1 2 5 16,0-3-3-16,1 1 0 16,-1 4-1-16,1-2-2 0,4-3-30 15,0-4-43-15,6-3-119 16,3 0-264-16</inkml:trace>
  <inkml:trace contextRef="#ctx0" brushRef="#br0" timeOffset="158241.62">9989 8335 260 0,'0'-4'133'0,"0"0"-56"16,0 1-8-16,0 1-13 16,0-1-5-16,0 3-8 15,0-2-2-15,0 0-1 16,0 2-11-16,0 0-11 0,0 0-13 16,0 0 2-1,0 0 0-15,0 0-1 0,0 7-1 16,0 4 6-16,0 3 0 15,0 4-2-15,0 4 4 16,0 0-7-16,4 6-1 16,0-4 2-16,-1 0-3 0,0 1-1 15,1 0 1-15,1-2-2 16,-1 2 0-16,-1 0 0 16,2-2-3-16,-2 4 5 15,-1-6-3-15,0 4 1 16,1-3-3-16,-1-1 4 0,1-3-3 15,-1-4 0-15,0 0-1 16,-1-5 1-16,1-1 3 16,0-5-3-16,-2 1 0 15,2-2-2-15,-2-1 4 0,2-1-8 16,4 0-25 0,1 0-37-16,3 0-100 0,1-7-206 15</inkml:trace>
  <inkml:trace contextRef="#ctx0" brushRef="#br0" timeOffset="158868.54">11120 8254 419 0,'0'-7'87'16,"0"2"-43"-16,0 2 19 15,2-1-13-15,0 1 0 16,-1-1-11-16,-1 4-10 16,0 0 3-16,0 0-9 0,0 0-18 15,0 0 2-15,2 0-3 16,-2 8 0-16,5 5 4 15,-4 3 0-15,3 2 0 16,1 6 1-16,2 6-3 16,-2 0 0-16,3 2-4 15,-1 4 1-15,-2 0-1 16,2-1-1-16,0-3 0 0,-1 4 0 16,1-4-1-16,-3 0 0 15,1-3 1-15,0-1 0 16,-1 1-1-16,0-4 1 15,-2-2-1-15,1-2 1 0,-1-3-1 16,-2-2 0-16,2-3 1 16,0-6-1-16,-1-2 0 15,1-1-2-15,-2-4 1 16,4 0-3-16,1-4-17 16,3-10-24-16,-1-9-105 0,5-9-228 15</inkml:trace>
  <inkml:trace contextRef="#ctx0" brushRef="#br0" timeOffset="159495.81">12382 8167 420 0,'-1'0'118'0,"1"0"-88"15,0 0 22-15,0 0 7 16,0 0-7-16,0 0-24 0,0 0-20 15,0 5 3-15,0 5 1 16,0 2 4-16,3 4 1 16,2 6-2-16,2 4 0 15,0 6-2-15,-2 4-5 16,2 2 1-16,0 1-1 0,1-2-4 16,-1 2-2-16,1-7-2 15,-2 1 2-15,1-3 0 16,-1-3-2-16,1-1 1 15,-4-2 1-15,2-3 2 16,-1-1-1-16,0-4-1 16,-2-4-1-16,0-1-1 0,-1-4 1 15,1 0-1-15,-2-2 0 16,4-2-12-16,-1-2-11 16,6-1-32-16,1-5-77 15,5-15-66-15</inkml:trace>
  <inkml:trace contextRef="#ctx0" brushRef="#br0" timeOffset="160001.57">13401 8108 508 0,'0'0'56'16,"0"0"-18"-16,0 0-5 16,1 4-5-16,1 3-11 15,-2 6 23-15,2 2-1 16,4 5-12-16,-3 5-8 0,1 2-2 16,1 1 3-16,-1 8-10 15,-1 3-4-15,-1 1-2 16,0 1 6-16,-1-2-2 15,-1-2-5-15,2-6 0 0,-2-4-2 16,3-6 0-16,0-7 0 16,1-3-1-16,-1-4 2 15,1-1-2-15,-1-3 0 16,2 1 0-16,1-4-4 16,2 0-27-16,0 0-26 15,3-10-82-15,0-7-90 0</inkml:trace>
  <inkml:trace contextRef="#ctx0" brushRef="#br0" timeOffset="160542.13">14239 8053 442 0,'-2'-3'87'0,"2"1"-71"16,0 0 34-16,0 2-15 0,0 0-4 15,8 2-6-15,-3 3 3 16,4 4 7-16,-4 3-12 16,3-1-8-16,-4 4-1 15,-1 2-1-15,-1 5-2 16,-2 3-1-16,0 3 4 0,0 4-3 15,0 2-3-15,0 4-2 16,0-1-3 0,0-1 0-16,0-4-1 0,3-2-1 15,-1-3 1-15,2-8-1 16,-1-2 0-16,1-5-1 16,-1-3 0-16,3 0 0 0,-1-4 2 15,1-1-2-15,-1 0-2 16,-2-1-11-16,1-1-19 15,0 0-41-15,-4 0-65 16,2-2-57-16</inkml:trace>
  <inkml:trace contextRef="#ctx0" brushRef="#br0" timeOffset="160961.29">14760 8086 138 0,'6'-3'135'0,"-3"2"-85"15,-1-3 12-15,2 2-3 16,-3 2 9-16,3 0-16 0,-1 0-12 16,3 0-1-16,0 4-1 15,-1 2 0-15,0 8-4 16,-1 1-7-16,-1 5-6 16,2 5-6-16,1 7-12 15,-5 4 9-15,7 5-4 16,-3 0-3-16,1 3-1 0,1-1-3 15,-4-3 0-15,3-3-1 16,-2-8 0-16,-1-5 0 16,-1-2-3-16,-2-6-19 15,-2-4-53-15,-13-8-100 16,-12-4-333-16</inkml:trace>
  <inkml:trace contextRef="#ctx0" brushRef="#br0" timeOffset="161738.31">5565 8603 550 0,'-17'-16'53'0,"-4"0"-17"15,-4 5 30-15,0 4-9 16,-3 5-25-16,-2 2-15 0,1 0-6 15,4 10 1-15,4 6-4 16,6 3-2-16,8 4-6 16,7 3-1-16,7 3 0 15,15 5 3-15,5 1-1 16,9-1-1-16,3 0-2 16,0-2-18-16,1-1 8 0,-9-6-2 15,-6-6 7-15,-9 0-1 16,-11-4 0-16,-5-4 8 15,-10 1 2-15,-14-3 2 16,-6 0 4-16,-8-3 2 0,-1-3-3 16,2-3-4-1,8 0 0-15,3 0-4 0,13-7-2 16,10-6-29-16,3-6-58 16,16-2-58-16,11-10-224 15</inkml:trace>
  <inkml:trace contextRef="#ctx1" brushRef="#br0">8559 0 0</inkml:trace>
  <inkml:trace contextRef="#ctx0" brushRef="#br0" timeOffset="161968.81">5643 8629 656 0,'0'-10'89'15,"0"2"-30"-15,0 5-11 16,0 1-7-16,0 2-21 0,0 2-19 16,12 10-5-16,0 6 2 15,3 5 5-15,0 6-5 16,4 1 2-16,-2 4 2 15,0-1-3-15,-2-3 1 16,-3-2-2-16,-2-1-13 16,-3-2-11-16,-2-7-9 15,-2-1-5-15,-3-2-51 0,-3-6-48 16,-9-5-179-16</inkml:trace>
  <inkml:trace contextRef="#ctx0" brushRef="#br0" timeOffset="162124.12">5577 8913 465 0,'-7'-9'216'0,"5"-5"-171"16,4 1-3-16,18-1-20 15,11-2-14-15,6 2-6 0,7 1-3 16,2 3 0-16,-3 2-40 16,-8 5-88-16,-8 1-34 15,-7 0-149-15</inkml:trace>
  <inkml:trace contextRef="#ctx0" brushRef="#br0" timeOffset="162643.31">5860 8783 495 0,'-3'-4'97'0,"1"-1"-40"15,2 3 20-15,4 2-35 16,12 0-32-16,2 0-9 16,3 9 3-16,1 5 0 15,0 1 1-15,-8 2-3 0,-4 1-2 16,-3 2 1-16,-7-4-2 15,0-2 1-15,-13-5 0 16,0-3 3-16,0-6 4 16,3 0 5-16,1-8 5 15,4-6 1-15,5-5-6 16,2-3-9-16,13 0-4 0,5-1-6 16,7 2-13-16,2 5-17 15,-3 1-9-15,0 7-21 16,-5 1 29-16,-8 3 22 15,-4 4 14-15,-2 0 4 16,-5 0 12-16,0 4 23 16,-1 6 7-16,6 3-1 0,-1 3-18 15,2 2-8-15,2 0-5 16,2 3-6-16,1-2-4 16,1 1 0-16,-2-3-2 0,-4-4-11 15,-4 0-19-15,-4-8-24 16,-5-5-31-16,-10 0-5 15,-3-5-21-15,-4-13-31 16,3-7 24-16,-1-5-16 16,5 0 156-16,5-6 103 15,6 4-2-15,4 1-22 0,0 5-28 16,7 4-34-16,8 2-12 16,6 8-17-16,3 3-8 15,3 4-1-15,0 5-6 16,-2 0-63-16,-2 3-116 15</inkml:trace>
  <inkml:trace contextRef="#ctx0" brushRef="#br0" timeOffset="163156.25">6291 8706 21 0,'-3'0'507'0,"-1"0"-441"0,4 0 10 16,0 2-20-1,4 1-31-15,4 5-19 0,4 2-1 16,-2 3 6-16,4 1-6 15,-6 2-2-15,-3-3-2 16,-3 1 0-16,-2-5 0 16,0-6 0-16,0-1 2 0,0-2 3 15,-2-3 6-15,1-10-3 16,1-5-4-16,0 0 0 16,0 0-3-16,8-1-1 15,6 6-1-15,-1 3-3 16,2 4-2-16,-1 4 0 0,3 2 3 15,-5 0 0 1,1 6-1-16,1 1-1 0,-2 0-5 16,5-3 1-16,-5-4-3 15,1 0 4-15,3-2 3 16,-3-9 2-16,-3-1 3 16,3-3 0-16,-5 3-1 0,-3 1 3 15,-4 2 1-15,-1 4 2 16,0 5 3-16,0 0 3 15,0 7-10-15,0 7-4 16,0 4 3-16,0 7-1 16,0 4 1-16,6-1-1 0,1-1 2 15,1-2-2-15,-1-3 0 16,-2-3 1-16,-4-6-2 16,-1 1 1-16,0-3-2 15,-8-1-22-15,-11 1-32 16,-8 1-10-16,-5 5-10 0,-11-3-37 15,-7 2-99 1</inkml:trace>
  <inkml:trace contextRef="#ctx1" brushRef="#br0" timeOffset="1426.6">8823 257 0</inkml:trace>
  <inkml:trace contextRef="#ctx0" brushRef="#br0" timeOffset="163427.01">5593 9188 182 0,'-9'2'373'0,"9"1"-324"16,16-3-23-16,13 0 31 16,12-3 23-16,12-3-35 15,11-1-9-15,8-2-9 16,5 2-8-16,-2-2-11 16,3 0-4-16,-3 0 3 15,-3 0-6-15,-4 2 1 0,-1 0-2 16,-10 0 0-1,-4 0-3-15,-7-1-13 0,-10 0-38 16,-11-5-92-16,-5-3-239 16</inkml:trace>
  <inkml:trace contextRef="#ctx0" brushRef="#br0" timeOffset="173037.18">18328 7245 518 0,'0'-12'76'0,"0"-1"-16"16,-5 2 14-16,1 3-21 15,-4 2-27-15,-4 4-4 16,-2 2-7-16,-8 6-10 0,-1 12-5 16,-3 6 1-16,-1 7 3 15,1 3-4-15,6 5 0 16,6-3-1-16,6 0 0 16,8-6-1-16,3-2 1 15,16-6-9-15,8-5-11 0,9-6-19 16,6-7-32-16,2-4-22 15,4-4-48-15,-2-12-147 16</inkml:trace>
  <inkml:trace contextRef="#ctx0" brushRef="#br0" timeOffset="173280.12">18542 7285 578 0,'-6'-8'69'15,"1"3"18"-15,5 3-11 0,0 2-50 16,0 0-7-16,0 0-16 16,0 5 0-16,7 8 3 15,-2 1 7-15,7 4-6 16,-7 2 0-16,2-1-4 16,2 4-2-16,-1-1-3 15,-1-2 1-15,1-3-27 0,3-1-12 16,-2-5-64-16,2-7-31 15,-2-4-90-15</inkml:trace>
  <inkml:trace contextRef="#ctx1" brushRef="#br0" timeOffset="11557.93">20803 841 0</inkml:trace>
  <inkml:trace contextRef="#ctx0" brushRef="#br0" timeOffset="173486.16">18716 7206 553 0,'0'-11'142'0,"2"2"-97"16,3 6 14-16,6 3-33 15,3 3-3-15,4 13-13 0,4 6 2 16,1 5-4-16,3 3-2 16,-6 2-3-16,-3-2-1 15,-6 1 0-15,-11-1-2 16,-9 0-2-16,-23 0-33 16,-23-5-70-16,-16-3-223 0</inkml:trace>
  <inkml:trace contextRef="#ctx1" brushRef="#br0" timeOffset="18063.3">22243 0 0</inkml:trace>
  <inkml:trace contextRef="#ctx0" brushRef="#br0" timeOffset="182165.67">19336 7186 331 0,'-4'-14'205'0,"4"-2"-153"16,0 0 8-16,0 1 10 15,9 7-23-15,0 2-26 16,4 6-8-16,-3 2-3 16,3 14-2-16,-2 11-2 15,-3 5-3-15,-1 5 0 0,1 5-1 16,-3-3-1-16,2-5 0 16,0-7-1-16,3-8 1 15,-3-8-1-15,3-7 0 16,2-4 1-16,2-11-3 15,2-9 4-15,0-7 1 0,2-5-1 16,-2 0 0-16,1 4 0 16,-5 4-2-16,-3 6 1 15,-2 11-3-15,2 7 2 16,-2 9-6-16,5 13 6 16,1 6 4-16,8 8 0 0,3 1-4 15,3-3 1-15,5-3-2 16,0-6 1-16,1-11-1 15,0-7-4-15,-1-7 3 16,-6-7 2-16,0-13 1 16,-3-8 2-16,-6-6 2 15,-5-7-3-15,-7-7 8 0,-5-1-3 16,-3 3-3-16,-11 3-6 16,-8 9 4-16,-3 7-4 15,-2 10-1-15,-2 9-3 16,4 8-8-16,5 2-27 15,6 14-50-15,7 6-44 16,7-1-197-16</inkml:trace>
  <inkml:trace contextRef="#ctx0" brushRef="#br0" timeOffset="182617.56">20157 7429 610 0,'0'-4'94'0,"0"1"-30"16,0 1-7-16,0 2-14 15,0 0-23-15,0 0-16 16,0 5-4-16,1 6 2 15,6 4 2-15,-3 2 0 16,3 1-3-16,0 0 0 16,-1 0-1-16,-1-2 1 0,-1-2-2 15,-1-3-9-15,-1 0-19 16,1-6-14-16,-3-5-70 16,0 0-28-16,0-9-85 15</inkml:trace>
  <inkml:trace contextRef="#ctx0" brushRef="#br0" timeOffset="182735.09">20102 7272 540 0,'-5'-21'67'0,"2"5"-41"15,3 5 11-15,0 5-13 16,14 6-29-16,4 0-33 0,3 6-45 16,1 8-115-16</inkml:trace>
  <inkml:trace contextRef="#ctx0" brushRef="#br0" timeOffset="183247.31">20413 7454 260 0,'0'-5'255'0,"0"-3"-190"15,0 5 7-15,0-1 2 16,2 1-19-16,1 3-27 0,-1 0-21 16,3 0 4-16,-1 1-4 15,4 12-2-15,0 3 3 16,-1 4-2-16,3 5-1 16,0 3-5-16,-1 4 2 15,-2-2-1-15,-1 3-1 0,-1-6 1 16,-5-4-1-16,0-4-1 15,0-3 2-15,-5-5-1 16,-6-4 0-16,-5-3-2 16,1-4-2-16,-2 0 1 15,0-2-1-15,3-7-4 0,-1-3-2 16,2-3-23-16,3-1-21 16,3-3-38-16,5-3-34 15,0-3-226-15</inkml:trace>
  <inkml:trace contextRef="#ctx0" brushRef="#br0" timeOffset="183412.01">20370 7229 603 0,'-6'-9'59'15,"3"0"-37"-15,3 6 17 16,0 3-14-1,5 0-33-15,12 0-113 0,10-11-224 16</inkml:trace>
  <inkml:trace contextRef="#ctx0" brushRef="#br0" timeOffset="193100.74">21104 7170 666 0,'2'-11'112'16,"-2"-1"-80"-16,0 3 2 0,0 6 3 15,0 1-10-15,0 2-22 16,4 3-3-16,0 8-4 15,-1 7 1-15,4 0 3 16,0 1-1-16,1 3 1 16,-3-1-1-16,0-1-1 0,-3-4-2 15,-2 0-30-15,0-6-24 16,-2-6-92-16,-6-4-74 16</inkml:trace>
  <inkml:trace contextRef="#ctx0" brushRef="#br0" timeOffset="193234.84">21029 7001 694 0,'-2'-10'30'15,"2"5"-20"-15,2 5-5 16,14 0-9-16,2 11-55 16,4 0-36-16,5 1-112 0</inkml:trace>
  <inkml:trace contextRef="#ctx0" brushRef="#br0" timeOffset="193510.37">21435 7049 187 0,'-22'0'478'0,"-3"0"-450"16,-7 0 28-16,9 7-13 16,1 4-13-16,8 3-21 15,8 0-8-15,6 4-2 0,13 2 1 16,9 3 1-16,8-2-1 15,1 3-1-15,-1-1-11 16,-5-2-20-16,-11 1-11 16,-10-6-14-16,-4-2 35 15,-17-4 21-15,-7 0 5 16,-3-5 0-16,2-3 2 0,1-2-4 16,8 0-1-16,8 0-22 15,8-7-90-15,10-9-273 16</inkml:trace>
  <inkml:trace contextRef="#ctx0" brushRef="#br0" timeOffset="193728.22">21986 6951 788 0,'0'-11'59'16,"0"4"-37"-16,0 5 16 0,0 2-25 15,0 16-12-15,3 8-2 16,4 8-1-16,5 3 5 16,0 6-3-16,-2-2-1 15,4-1-4-15,-7-8-29 0,-6-5-29 16,-1-12-50-16,-15-10-60 16</inkml:trace>
  <inkml:trace contextRef="#ctx0" brushRef="#br0" timeOffset="194146.87">21762 6979 607 0,'0'-16'114'0,"19"0"-102"0,13 5 8 15,14 4 5-15,10 4-1 16,6 1-13-16,6 2-6 16,-5-2-4-16,-7 2 0 15,-12-4 0-15,-11-4-5 0,-13-1-16 16,-13-7 11-16,-7-1 4 15,-5 0 5-15,-9 1 3 16,-3 3 9-16,-1 6 7 16,4 7-4-16,2 2-8 15,4 16-6-15,6 7-1 0,2 9 0 16,3 5 0-16,11 7 1 16,-2 4 0-16,-1-1 0 15,-2-3-1-15,-4-3 0 16,-3-13-7-16,-2-7-10 15,0-10-2-15,1-11 15 16,3-2 11-16,3-13 4 0,3-3-3 16,0 1 1-16,5 3-6 15,-3 3-3-15,2 9 2 16,4 0-2-16,1 4-4 16,2 10 5-16,2 2-3 0,2 4-22 15,1-3-37-15,-1-1-41 16,-4-6-21-16,-3-7-152 15</inkml:trace>
  <inkml:trace contextRef="#ctx0" brushRef="#br0" timeOffset="194389.13">22548 7122 586 0,'2'-9'48'16,"4"2"-6"-16,4 4 4 15,4-1-27-15,1 0-14 16,4 0-2-16,-2 1-2 15,-3-2-1-15,-6-2-16 16,-8-1 6-16,0 5 8 0,-12-1 3 16,-9 4 19-16,-2 2 16 15,1 11 2-15,3 6-23 16,7 4-3-16,12 2-5 16,2 2-7-16,22-4 0 0,13-1-8 15,12-8-34-15,9-8-109 16,8-6-315-16</inkml:trace>
  <inkml:trace contextRef="#ctx0" brushRef="#br0" timeOffset="194917.9">23365 6881 616 0,'-7'-13'28'0,"-11"6"-3"0,-4 6 50 15,-7 1-49-15,2 5-16 16,-3 11-3-16,4 4-6 16,4 5 15-16,10 2-6 15,9 3-5-15,3 0-3 16,17 2-1-16,10 1 0 15,8-3-1-15,1-2 0 0,6-3-8 16,-6-5-4-16,-9-8 3 16,-6-1 0-16,-13-6-17 15,-8-3 21-15,-13-2 6 0,-15 0 3 16,-4 0-2-16,-9-3 0 16,2-4-1-16,-1 1 0 15,11 1-1-15,8-2 2 16,10-2-6-16,11-4-33 15,8-5-75-15,16-5-72 16,7-6-131-16</inkml:trace>
  <inkml:trace contextRef="#ctx0" brushRef="#br0" timeOffset="195112.56">23426 6879 662 0,'7'-18'82'16,"-5"4"-10"-16,3 5-20 15,-3 6-11-15,1 3-26 0,2 1-11 16,2 16-10-1,2 8 5-15,5 3 2 0,0 10 1 16,5 1-5-16,-2 0 3 16,3-1-6-16,-6-5-18 0,-1-4-9 15,-6-6-12 1,-2-5-36-16,-5-7-23 0,-1-4-5 16,-11-7-105-16</inkml:trace>
  <inkml:trace contextRef="#ctx0" brushRef="#br0" timeOffset="195571.81">23555 7091 11 0,'0'-3'129'0,"0"0"-79"15,2 1 25-15,-2-2-7 16,0 3-31-16,0-1-27 16,0-2-12-16,0 0-50 0,-3 1-51 15</inkml:trace>
  <inkml:trace contextRef="#ctx0" brushRef="#br0" timeOffset="196233.13">23528 6961 555 0,'-5'-7'86'0,"3"0"-14"0,-1 4 2 16,3 3-36-16,0 2-28 16,0 10-11-16,5 8 3 15,4 3 5-15,4 4 0 16,4 1-2-16,0 2-1 0,-1-3-5 16,0-4 3-16,-4-3-4 15,0-8 2-15,-5-6-19 16,-2-6-3-16,0 0 3 15,-1-11 17-15,-1-7-1 16,3-5-1-16,-2-4 4 16,1 4 1-16,0 0 1 0,-1 7 4 15,1 5 4-15,0 6 0 16,3 5-8-16,-1 1-5 16,4 14 2-16,3 1 0 15,2 3 1-15,4 3-1 0,-1-1 1 16,0-1-1-16,1-6-18 15,-5-3-22-15,0-11-19 16,-2 0 10-16,-7-13 22 16,-1-8-7-16,-3-6 2 15,-4-5 20-15,2-3 16 0,-5-2 17 16,0 2 13-16,2 7 4 16,1 3 16-16,2 10 12 15,0 5-34-15,0 8-14 16,4 2-15-16,2 14-4 15,6 6 3-15,0 8-3 16,3 5 3-16,-5 4 1 0,-3-2-2 16,0 0 0-16,-2-5-2 15,-5-5 4-15,0-6-4 16,0-8 3-16,0-6-2 16,0-5 4-16,3-1 7 15,4-10 11-15,7-5-15 0,6 1-2 16,7 1 2-16,0 6-6 15,0 4 0-15,0 4-1 16,-7 5 1-16,-7 9-1 16,-13 4-3-16,0 2-1 15,-26-2 2-15,-6-4-16 16,-5-3-14-16,-5-6-23 0,2-5-19 16,6-7-67-16</inkml:trace>
  <inkml:trace contextRef="#ctx0" brushRef="#br0" timeOffset="196582.71">24390 7051 685 0,'-7'0'50'0,"2"-4"14"15,5 0-16-15,2 4-32 0,14-2-18 16,11 1 1-16,3-1 1 16,11 0-23-16,5-1-41 15,1-4-82-15,-1-6-69 16</inkml:trace>
  <inkml:trace contextRef="#ctx0" brushRef="#br0" timeOffset="197073.97">24738 6851 528 0,'-20'-7'110'0,"-2"1"-71"16,0 6 40-16,6 2-41 16,8 12-27-16,3 10-9 15,7 2-1-15,2 8 0 0,10 6 2 16,6 0-3-16,3 0 1 16,-1-3-3-16,-2-4-20 15,-10-9-2-15,-3-6 15 16,-7-9-1-16,0-5 4 15,-17-4 10-15,-7-2-1 0,-1-11-1 16,1-1 2-16,3-2 3 16,8-4-5-16,12 1 0 15,2-2-7-15,18-4-39 16,9 1-43-16,7 1 2 16,-3 2 4-16,-2 3 63 0,-4 4 40 15,-11 5 53-15,-5 1 15 16,-5 5 2-16,-1 3-28 15,-4 0-37-15,1 2-12 16,3 9-16-16,-1 6 0 16,4 5 2-16,5 1-1 15,-4 0 1-15,7-5-3 0,-4-4-10 16,-3-3-20-16,4-9-5 16,-5-2 14-16,-2 0 24 15,2-11 3-15,0 0 1 16,4 0 13-16,1 3 3 15,7 1-10-15,0 3-2 0,3 2-8 16,0 2 0-16,0 0-2 16,-5 0-3-16,-8 2-82 15,-9-2-160-15</inkml:trace>
  <inkml:trace contextRef="#ctx0" brushRef="#br0" timeOffset="197914.28">20467 8002 34 0,'9'10'484'0,"1"6"-466"16,-2-2 7-16,-1 6 18 0,0 3-14 15,-2-4-17-15,2-1-10 16,0-1-1-16,-1-6-2 16,0-8-11-16,-3-3-11 15,1-7 5-15,-4-13-11 0,0-3 14 16,-2-9 16-16,-5 0 15 16,-3-3 28-16,0 2 12 15,3 7-1-15,5 5-8 16,2 4-24-16,4 10-5 15,11 7-14-15,5 3-6 16,7 19 1-16,0 7 0 0,1 12-1 16,-8 6 3-16,-10 11-1 15,-6 0-1-15,-4 5-2 16,-11-1 5-16,-4 1 0 16,3-10-3-16,3-6 5 15,3-6 0-15,4-11 1 0,2-9 1 16,12-8-1-16,7-8-2 15,5-5-1-15,4-10 1 16,3-12-7-16,-2-6-30 16,-4-10-28-16,-13-1-32 15,-10-3 26-15,-2 0 34 0,-17 3 20 16,-14 3 45-16,-3 6 38 16,3 4 29-16,6 8-25 15,7 1-40-15,13 8-20 16,8 0-9-16,24 5-12 15,18 4-31-15,10 0-53 0,8 0-68 16</inkml:trace>
  <inkml:trace contextRef="#ctx0" brushRef="#br0" timeOffset="198340.94">21185 8051 767 0,'-2'-3'28'0,"2"3"-20"0,0 0 5 15,9 16-12-15,4 6 1 16,-1 7 6-16,5 3-2 16,0 1-2-16,0-3-3 15,-5-7-1-15,1-5 0 16,0-9-9-16,-5-9-2 0,4 0 10 15,-2-14 3-15,2-8-2 16,1-3 3-16,1-2-2 16,5 5 1-16,-5 2-1 15,2 9-1-15,2 6-1 0,0 5 1 16,2 5 0 0,1 11-2-16,2 3 4 0,5 3-5 15,0-4 6-15,1-4-3 16,-2-7 0-16,-2-7 0 15,-5-5 2-15,-7-15 4 16,-10-6 9-16,-3-8 3 16,-16-4-11-16,-15 4-7 0,-12 4-1 15,-6 4-27-15,-5 4-88 16,1 6-376-16</inkml:trace>
  <inkml:trace contextRef="#ctx0" brushRef="#br0" timeOffset="199928.8">19510 8749 135 0,'4'0'33'15,"3"0"-32"-15,0 0 7 16,1-7 30-16,2-4 28 15,-3 4 3-15,0-2 14 0,0-2 3 16,1-1-11-16,-3-1-5 16,-3 3-7-16,1-5-13 15,-5 3-24-15,1-3-3 16,-10 7 0-16,-5 0-6 16,-6 5-6-16,-7 3-2 0,-2 2-4 15,1 10-4-15,4 8 1 16,6 7-2-16,5-1 0 15,15 6-1-15,0 2-1 16,20 0 2-16,7-2 0 16,7-1-5-16,3-2-16 0,2-6-8 15,-9-2 15-15,-9-3 0 16,-9-6 1-16,-12 1 5 16,-2-5 3-16,-18 0 9 15,-7-3 16-15,-5-3 1 16,-1 0-17-16,5-2-2 0,6 0 0 15,9-6-6-15,10-3-46 16,5-7-77-16,17-3-86 16</inkml:trace>
  <inkml:trace contextRef="#ctx0" brushRef="#br0" timeOffset="200131.64">19734 8674 549 0,'0'-7'260'0,"0"1"-219"15,0 6 0-15,0 0-18 16,0 13-15-16,4 8-6 16,6 8 0-16,0 7 0 0,0 3-1 15,4-1-2-15,-2-1 0 16,-4-4-12-16,-4-2-25 16,-2-9-15-16,-2-5-67 15,-11-10-39-15,-7-7-351 16</inkml:trace>
  <inkml:trace contextRef="#ctx0" brushRef="#br0" timeOffset="200256.78">19628 8865 470 0,'0'-11'201'0,"16"0"-174"16,12 5-14-16,7-2 2 16,12 4-5-16,5 3-10 0,2 1-36 15,0 0-79-15,-4 0-117 16</inkml:trace>
  <inkml:trace contextRef="#ctx0" brushRef="#br0" timeOffset="200775.37">20183 8820 356 0,'-18'-3'310'0,"-7"3"-262"16,-7 0-3-16,1 2-6 16,-1 10-23-16,5 4-3 15,3 4-13-15,12 0 0 16,7 0 0-16,5 0 1 0,5-5-2 15,13-7-6-15,5-6 2 16,4-2-10-16,2-7 4 16,0-9-3-16,-1-2 6 15,0-1 5-15,-7 1 3 16,-1 4 0-16,-6 4 1 16,-1 7 4-16,-3 3 5 0,0 0-3 15,-2 9-1-15,1 5-3 16,4 1-1-16,-1-1-1 15,5-2-1-15,0-5 0 16,2-3 0-16,-2-4 0 0,-2-9-3 16,-3-11-6-16,-7-6 2 15,-5-6 6-15,0-4 1 16,-12-3 1-16,-2-2 17 16,-4 3 1-16,1 6 5 15,3 5-4-15,6 9-14 0,0 7-5 16,6 10-2-16,2 1-17 15,2 14-29-15,9 7-22 16,-4 8-19-16,2-2-8 16,-4 0-67-16,0-4 0 15,-4-6 118-15,-1-4 113 16,0-6 101-16,0-5-17 0,0-2-32 16,6 0-26-16,7 0-54 15,6-2-25-15,11-3-12 16,6-4-14-16,8-4-149 15,5-4-481-15</inkml:trace>
  <inkml:trace contextRef="#ctx0" brushRef="#br0" timeOffset="203741.17">20644 8787 249 0,'3'-6'138'15,"-3"0"-98"-15,0 3 9 16,-5 0 15-16,-5 3-19 0,-2 0-15 16,-3 0 8-16,1 3 4 15,-1 4-7-15,5 7-6 16,3 1-11-16,7 1-8 16,0 3-7-16,8 1-1 15,11 2-1-15,0-1 0 0,6 0-3 16,-5 1-7-16,-2-6-19 15,-9-4-5-15,-5-1 11 16,-4-7 17-16,-10-3 8 16,-11-1 1-16,-4 0-2 15,1 0-1-15,3-1-1 0,5-3-1 16,9 0-23-16,7-1-45 16,17 0-76-16,12-2-275 15</inkml:trace>
  <inkml:trace contextRef="#ctx0" brushRef="#br0" timeOffset="204460.37">21285 8875 515 0,'-7'-12'59'0,"-11"-1"-6"16,-4 1 22-16,-6 3-18 16,-6 4-31-16,0 3-19 15,-1 2 3-15,8 3-5 16,1 9-4-16,6 1 1 15,10 4-3-15,8 1-1 0,2-3 0 16,7-2-4-16,13-2-10 16,3-6 3-16,5-3-23 15,1-2 1-15,4-4 12 16,-6-8 18-16,-2-1 5 16,-5-1 1-16,-4 0 3 0,-6 3 20 15,0 4 6 1,-5 3-6-16,-2 4-5 0,4 0-13 15,3 13-5-15,2 3 2 16,8 5-5-16,1 1 4 16,6 1 1-16,2-5-2 15,3-6-1-15,2-5 0 0,-1-7-2 16,-5 0 1-16,-2-14 0 16,-4-7 1-16,-10-8 0 15,-5-1 2-15,-6-10 15 16,-1 0 9-16,-3-3 4 0,-7-2-11 15,-4 4-1-15,-1 3-6 16,-1 8-6-16,1 7 0 16,1 10-5-16,1 8-4 15,4 5 2-15,4 9-12 16,2 13-21-16,3 2-17 0,0 9-8 16,2-1-46-16,4-2-3 15,0-3-75 1,1-7-12-16,-6-8 117 0,1-3 140 15,1-6 90-15,-3-3 25 16,5 0-38-16,4 0-41 16,6 0-41-16,9 0-37 0,10-3-17 15,11 0-17-15,2-5-159 16</inkml:trace>
  <inkml:trace contextRef="#ctx0" brushRef="#br0" timeOffset="205972.09">22015 3822 91 0,'-5'-14'171'16,"1"-1"-162"-16,2 6-9 15,2-1-6-15,2 2-12 16,3 2 7-16,4 1 7 0,-4 3 8 16,-1 2-3-16,-3 0-1 15,-1 0-3-15,0 7-8 16,0 1-40-16,-7 4-93 16</inkml:trace>
  <inkml:trace contextRef="#ctx1" brushRef="#br0" timeOffset="44775.08">21530 727 0,'7'-727'16,"-7"727"-16</inkml:trace>
  <inkml:trace contextRef="#ctx0" brushRef="#br0" timeOffset="206659.73">17754 5547 86 0,'-20'-5'99'16,"3"5"-71"-16,3 0-26 15,2 8-40-15,-1 7-46 16</inkml:trace>
  <inkml:trace contextRef="#ctx0" brushRef="#br0" timeOffset="207415.68">21866 3817 655 0,'-26'0'64'16,"5"0"-31"-16,8 0 26 16,12 0-29-16,1-3-16 0,18-3-14 15,11-6-1-15,13 0 3 16,11-5-3-16,8-5 4 16,7 1-2-16,-4 2 2 15,-4 1-6-15,-11 5 2 16,-14 6-36-16,-14 7-52 0,-19 0-23 15,-9 9-3-15,-20 8-46 16</inkml:trace>
  <inkml:trace contextRef="#ctx0" brushRef="#br0" timeOffset="207734.34">21981 3850 396 0,'-31'17'69'0,"13"-4"-24"16,11-8 8-16,9-5-33 0,20 0-16 15,17-11 7-15,10-8 4 16,6-8-10-16,10-5-3 15,-7 2 1-15,-3-2-2 16,-12-1 2-16,-12 5-24 16,-14 1-18-16,-10 2 38 0,-7 2 11 15,-3 5 29-15,-6 2 16 16,0 5 14-16,4 6-23 16,1 1-8-16,4 4-17 15,0 5-20-15,13 10-4 16,-1 5 7-16,3 4-3 0,-1 5 0 15,-7 3-1-15,-7-2-1 16,0 2-8-16,-9-3-3 16,-8-8 4-16,-5-3 3 15,0-5-1-15,3-8-18 16,0-5-47-16,7-3-33 0,4-12-24 16,7-10-330-16</inkml:trace>
  <inkml:trace contextRef="#ctx0" brushRef="#br0" timeOffset="208161.84">22458 3359 675 0,'0'-8'117'0,"0"1"-96"0,0 7 10 16,0 0-15-16,2 9-18 15,9 7-3-15,1 6 6 16,5 3-2-16,-1 0 1 0,2 0-2 15,-2-7-7-15,0-3-6 16,-2-8-3-16,-3-5-2 16,-2-2 7-16,-2-12 9 15,-3-8 5-15,-1 0-1 0,-1-2 1 16,-2 2-1-16,3 4 0 16,0 7 1-16,4 5-2 15,2 4 1-15,6 6-3 16,2 8 0-16,7 5 2 15,3 0 1-15,0-4 0 16,0 0 0-16,-3-10-3 0,-4-5 2 16,-5 0 0-16,-6-12 3 15,-6-8 7-15,-3-2 6 16,-3-4 5-16,-12-1-7 16,-1 2-9-16,-4 2-2 15,1 3-2-15,1 6 1 0,4 5-6 16,4 6-38-16,7 3-44 15,3 1-33-15,3 8-92 16</inkml:trace>
  <inkml:trace contextRef="#ctx0" brushRef="#br0" timeOffset="208323.73">22927 3311 676 0,'2'-15'29'15,"7"3"17"-15,3-1-18 16,8 3-24-16,9 2-4 0,0 3-23 16,3 3-82-16,-10 2-60 15</inkml:trace>
  <inkml:trace contextRef="#ctx0" brushRef="#br0" timeOffset="208448.57">23016 3373 549 0,'0'0'17'0,"17"-4"-2"16,8-6-11-16,6-5-6 16,1 1-65-16,0-4-65 15,-5 0-101-15</inkml:trace>
  <inkml:trace contextRef="#ctx0" brushRef="#br0" timeOffset="208796.57">23223 3207 161 0,'0'-13'305'15,"-5"6"-210"-15,1 2-8 16,3 5-19-16,1 0-33 15,0 0-33-15,7 9-4 0,3 5 2 16,3 0 0-16,3 2 0 16,-1 0-1-16,-1-5 2 15,-1 0-1-15,-1-4-25 16,-5-5 2-16,1-2 20 16,-3-2 6-16,0-5 1 15,-1-5-2-15,1 1 0 0,-2 2 0 16,5 2-2-16,1 3 2 15,1 2-1-15,5 2 1 16,1 0-3-16,4 4 1 16,-3 3 0-16,2-3 0 0,-1-3 0 15,-6-1 1-15,-1 0 1 16,-1-7 8-16,-7-5 13 16,-1-4-3-16,-2 0-5 15,-2-2-6-15,-8 0-6 16,-2 4-1-16,-4 1-25 0,3 4-45 15,1 4-27-15,4 3-52 16,6 2-184-16</inkml:trace>
  <inkml:trace contextRef="#ctx0" brushRef="#br0" timeOffset="208957.3">23596 3184 551 0,'2'1'53'16,"3"3"-11"-16,0 3 19 15,4 2-26-15,1 3-24 16,3 3-9-16,1 4-1 16,-1 1-21-16,-1-2-58 0,-3-4-63 15,-1-6-277-15</inkml:trace>
  <inkml:trace contextRef="#ctx0" brushRef="#br0" timeOffset="209359.5">23717 3087 723 0,'-2'-4'19'0,"2"3"17"0,0 1-20 16,5 1-16-16,7 11 1 16,0 0 1-16,3 4-1 0,0 0 0 15,0-4-1-15,-3-2-2 16,-3-5-15-16,3-5 1 15,-5 0 9-15,-2-5 9 16,0-8-2-16,0 0 0 16,1-1-6-16,0 2-2 0,-3 3 3 15,4 4 1-15,0 1-2 16,4 4 0-16,2 0 3 16,1 4-2-16,0 4 3 15,3 1 0-15,-5 0-1 16,-1-3 0-16,-2-6 1 0,-4 0 6 15,-1-6 7-15,-4-6 11 16,0-4-3-16,0-2-4 16,-2-2-9-16,-5 0-4 15,-2 3-1-15,-2 0-13 16,1 9-42-16,4 0-30 16,4 3-35-16,2 5-161 0</inkml:trace>
  <inkml:trace contextRef="#ctx0" brushRef="#br0" timeOffset="209608.97">24029 3062 535 0,'5'-1'70'0,"2"-10"-31"16,0 6 14-16,3-1-12 16,1 2-17-16,2 4-17 15,-1 0-6-15,-4 8-4 0,-5 6-29 16,-3 4-19-16,0-2 4 15,-2 2 4-15,-5-4 22 16,-2-4 22-16,4-2 1 16,3-4 1-16,2-3 1 15,0-1 1-15,14 0 3 16,4-7-10-16,6-4-31 0,1-5-88 16,-1 0-310-16</inkml:trace>
  <inkml:trace contextRef="#ctx0" brushRef="#br0" timeOffset="209728.91">24256 3012 521 0,'0'-3'21'0,"10"-1"-25"16,5-1 7-16,3 3-29 16,-2-3-162-16</inkml:trace>
  <inkml:trace contextRef="#ctx0" brushRef="#br0" timeOffset="209858.79">24390 2968 481 0,'0'-2'54'0,"0"-3"-41"16,9 3-2-16,4-2-21 0,3-1-72 16,0 0-151-16</inkml:trace>
  <inkml:trace contextRef="#ctx0" brushRef="#br0" timeOffset="209985.31">24512 2913 159 0,'0'0'370'15,"2"-4"-355"-15,9 0-3 16,0 0-10-16,3 1-4 16,3-2-78-16,-3 0-165 15</inkml:trace>
  <inkml:trace contextRef="#ctx0" brushRef="#br0" timeOffset="210442.55">24629 2763 559 0,'0'-4'55'0,"0"4"-7"15,0 0-5-15,4 0-36 16,-1 7-12-16,4 4 11 0,1 1-2 15,3 3-2-15,-1-3-1 16,3 0 0-16,-2-4 0 16,-1-1-13-16,0-4-9 15,0-3 0-15,-1 0-2 16,1-7 7-16,-3-4 4 16,-2-1 3-16,2 0 3 0,0-1 7 15,-1 4 1-15,-3 0 2 16,1 6 3-16,1 3-4 15,0 0-3-15,2 5 0 16,5 6 1-16,-4-1 0 16,4 1-1-16,0-2 1 15,-2-2-1-15,-1-5 1 0,2-2 3 16,-4 0 15-16,0-12 14 16,1-1-13-16,-2-5-9 15,-5-1 3-15,-1 1-5 16,0-2-2-16,0 5-6 0,-1 3-3 15,-3 3-23-15,-2 6-23 16,2 3-5-16,3 0-22 16,-1 5-121-16,-2 8-50 15</inkml:trace>
  <inkml:trace contextRef="#ctx0" brushRef="#br0" timeOffset="211496.81">25018 2773 460 0,'0'-3'10'16,"-1"1"11"-16,1 0 13 0,0 2-24 16,0 0-15-16,0 0-21 15,0 0 8-15,1 2 1 16,4 0 4-16,-3 1 5 16,-1-3 8-16,-1 2-1 15,0-2 3-15,0 0 5 0,0 0 23 16,0 0 10-16,0 0-10 15,0 0-3-15,0 0-3 16,0 0-8-16,0 0-7 16,0 0 2-16,0 0-2 15,0 0-7-15,0 0 0 0,0 0 0 16,2 0 2-16,0 6-3 16,1-3-3-16,1 4 1 15,-1 2 3-15,2 1 0 16,-1 1-1-16,0 0-1 15,-2-2 1-15,0-2-1 16,-2-2 3-16,0-1-2 0,0-4 1 16,0 0 3-16,-4 0 6 15,0-6 0-15,2-4 5 16,2-3-5-16,0-2 1 16,2-2-5-16,6 3 0 0,1 0 1 15,-2 3-4-15,1 2 1 16,-2 4-1-16,0 1 0 15,-1 4 3-15,-3 0-6 16,3 9-1-16,-2 2 1 16,4 3 0-16,-2 2 1 0,0 2-1 15,2-4 1-15,-4 3-2 16,3-4 0-16,-2 4 0 16,-4-3-18-16,0-5-101 15,-13-7-160-15</inkml:trace>
  <inkml:trace contextRef="#ctx0" brushRef="#br0" timeOffset="214511.34">22244 8676 540 0,'2'-7'188'16,"-2"-1"-144"-16,-2 5-9 15,2 1 1-15,0 2-14 16,0 0-18-16,2 11-6 15,-2 3 1-15,0 8 2 0,-2 1 0 16,2 1 0-16,0 1 2 16,0-1-5-16,5-6 2 15,3 0 1-15,5-6 1 16,1-1-4-16,6-2 4 16,3-4-9-16,1-3-28 15,3-2-24-15,-5-4-85 0,0-14-157 16</inkml:trace>
  <inkml:trace contextRef="#ctx0" brushRef="#br0" timeOffset="214711.87">22349 8501 647 0,'-11'-4'35'15,"5"1"14"-15,5 1 0 16,1 2-41-16,0 0-10 0,5-2-1 15,3 2 4-15,0-2 1 16,-1 1-1-16,-1 1-15 16,-5 0-49-16,-1 1-35 15,0 8-7-15,-1 4-85 16</inkml:trace>
  <inkml:trace contextRef="#ctx0" brushRef="#br0" timeOffset="-214575.45">22476 8729 236 0,'-5'0'411'0,"2"0"-362"16,3 0 11-16,0 0-12 15,14-2-32-15,6 2-14 16,5 0 2-16,5 0-2 0,4 0-16 15,1 0-53-15,-1-3-63 16,-2-2-51-16</inkml:trace>
  <inkml:trace contextRef="#ctx0" brushRef="#br0" timeOffset="-214383.41">22839 8611 314 0,'-1'-3'314'0,"1"-1"-243"16,0 4 6-16,0 0-46 15,3 2-21-15,2 11-8 16,2 5 4-16,0 3 1 0,3 4-2 16,0 3-3-16,-1-1-1 15,-1 0-3-15,-1-5-11 16,3-3-43-16,-1-8-32 16,1-6-16-16,0-5-64 15</inkml:trace>
  <inkml:trace contextRef="#ctx0" brushRef="#br0" timeOffset="-214089.66">23009 8627 522 0,'0'-10'78'0,"0"3"-18"15,0 7 12-15,4 0-36 16,2 5-32-16,1 7-4 0,0 8 2 16,0 2-3-16,3 4 4 15,-5-1-3-15,-4 0-2 16,1-5-4-16,-2-6-15 15,0-5-4-15,0-7 14 16,4-2 16-16,1-3 7 0,5-9-6 16,3 2 11-16,1 1-5 15,3 3-6-15,-1 6-4 16,2 0-1-16,-1 3-2 16,-2 7 2-16,2 4-3 15,-3 2-1-15,-4 1-20 0,-8-2-25 16,-2-3-28-16,0-6-31 15,-14-6-180-15</inkml:trace>
  <inkml:trace contextRef="#ctx0" brushRef="#br0" timeOffset="-213953.8">22877 8597 575 0,'1'-18'53'0,"21"0"-47"16,11 3 9-16,11 2-9 15,14 4-6-15,6-4-21 16,-1 5-97-16</inkml:trace>
  <inkml:trace contextRef="#ctx0" brushRef="#br0" timeOffset="-213550.39">23608 8624 713 0,'0'-4'74'0,"0"4"-45"0,3 0 6 16,3 18-24-16,0 9 3 15,1 7 2-15,1 9-5 16,1 2-7-16,1 3-2 15,0-2-2-15,-1-3 1 16,0-10-10-16,2-4-28 16,-6-9-7-16,0-11-68 0,-3-9-57 15</inkml:trace>
  <inkml:trace contextRef="#ctx0" brushRef="#br0" timeOffset="-213308.02">23632 8617 660 0,'0'-27'54'16,"6"9"-9"-16,8 6 7 16,10 8-36-16,1 4-2 15,-2 11-6-15,-1 10-5 16,-7 6-4-16,-9 5 1 16,-6 0-22-16,-6 2 1 0,-13-5-30 15,-1-6 1-15,1-7 27 16,2-4 17-16,7-6 6 15,10-6-8-15,2 0-30 16,19-6-36-16,13-8-36 16,7 0-39-16,8-8-43 0</inkml:trace>
  <inkml:trace contextRef="#ctx0" brushRef="#br0" timeOffset="-213065.77">24020 8627 33 0,'9'-17'426'0,"-9"4"-322"15,-9 6-37-15,-14 4-4 0,2 3-26 16,-4 3-5-1,1 15-16-15,4 5-2 0,8 7-7 16,10-1-6-16,2 0 2 16,5-3-4-16,15-6 4 15,7-10-2-15,1-4-1 16,1-6-2-16,0-7 0 0,-6-11 0 16,-6-3 4-16,-6-8-1 15,-11 0 0-15,0 3-5 16,-7 2-4-16,-8 5-36 15,1 4-11-15,3 10-2 16,5 5-2-16,6 0-33 0,5 0-92 16</inkml:trace>
  <inkml:trace contextRef="#ctx0" brushRef="#br0" timeOffset="-212673.94">24212 8577 323 0,'0'-8'254'0,"-1"-3"-179"16,-13 4 14-16,1 2-50 0,-1 5-10 15,0 0-19-15,8 10-6 16,2 10-4-16,4 3-1 16,10 4 1-16,7 1 0 15,3 3-10-15,1-5-15 16,-4 0-18-16,-7-9-15 0,-6-2-1 16,-4-10 32-16,-7-4 21 15,-11-1 11-15,0 0 13 16,0-1 17-16,4-3-8 15,3-1-6-15,5 0-12 0,6 1-8 16,13-2-9-16,9 1-37 16,9-3-8-16,1-2-5 15,-2 0-33-15,-2-1 44 16,-4 0 53-16,-9 1 95 16,-7 2 31-16,-2 1-22 15,-6 6-38-15,1 1-23 16,-1 0-22-16,0 0-20 0,0 5-6 15,2 9-1-15,0 1-1 16,-1 1-1-16,1 0-28 16,-2-2-30-16,0-9-56 15,-2-5-111-15</inkml:trace>
  <inkml:trace contextRef="#ctx0" brushRef="#br0" timeOffset="-212543.92">24270 8571 309 0,'0'-17'308'15,"11"3"-279"-15,8 7 1 0,9 5-10 16,0 2-14-16,6 0-6 16,0 9-38-16,-1 2-58 15,-6-2-88-15</inkml:trace>
  <inkml:trace contextRef="#ctx0" brushRef="#br0" timeOffset="-212359.47">24525 8521 515 0,'-4'-11'74'0,"2"-2"-3"15,2 6 20-15,0 4-31 16,4 3-23-16,4 0-18 16,2 10-12-16,1 6 0 15,2 8-5-15,-1 2-3 0,-2 4 2 16,0 1-1-16,-1 1-4 16,-6-3-28-16,-3-1-28 15,0-6-64-15,-8-7-19 16,-6-7-263-16</inkml:trace>
  <inkml:trace contextRef="#ctx0" brushRef="#br0" timeOffset="-212099.49">24512 8681 500 0,'15'-12'75'0,"5"-1"-48"16,8 0 17-16,8 3-26 15,3 1-10-15,-2 2-6 0,1 0-2 16,-8 1-27-16,-5 1-15 15,-7-1 4-15,-7 3 32 16,-6 0 8-16,-3 3 31 16,-2 0 16-16,0 0-10 0,0 0-21 15,0 6-3-15,0 7-2 16,0 1-3-16,0 3-4 16,5-3-6-16,2 0 0 15,-3-5-28-15,-4-2-44 16,0-7-39-16,0 0-132 0</inkml:trace>
  <inkml:trace contextRef="#ctx0" brushRef="#br0" timeOffset="-211627.64">24769 8538 356 0,'4'-9'24'16,"9"2"-20"-16,7 4 21 16,1 3-15-16,0 0-9 15,3 7 0-15,-7 0-1 0,2 0-3 16,-11 0-7-16,-6-1 5 15,-2-1 3-15,0-2 31 16,-2 5 36-16,-5-1-11 16,1 0-14-16,2 3-6 0,2 3-16 15,2 0-9-15,0-1-5 16,6 0-2-16,4-2-2 16,-1-5-1-16,4-3-5 15,-6-2-13-15,0-4 13 0,-2-9 0 16,-1 1 6-16,0 0 0 15,-1-1 9-15,1 3 13 16,-1 2-3-16,4 5-3 16,0 3-3-16,3 0-11 15,-1 2-3-15,3 4 4 0,-1 4-2 16,0-2-2 0,-3-2 3-16,-2-3-2 0,0-3 7 15,-1 0 43-15,2-3 6 16,0-6-34-16,2-3 6 15,4 4-5-15,-3 1-4 16,7 5-3-16,-3 2-10 0,4 2 0 16,4 10-2-16,-3 8-4 15,-1 4 0-15,-1 4 0 16,-5 2-4-16,-8 6-30 16,-4-4-36-16,-13-2-133 15,-15-6-364-15</inkml:trace>
  <inkml:trace contextRef="#ctx0" brushRef="#br0" timeOffset="-210842.09">20167 9526 139 0,'0'-12'514'0,"0"5"-422"16,0 3-40-16,-2 4-11 15,1 5-21-15,-1 13-20 16,2 2 0-16,0 6 0 15,0 2 1-15,7-2 0 0,0-4-1 16,2-3-1-16,-3-8-18 16,-5-7-4-16,-1-4 3 15,0-15 15-15,-9-10-3 16,-5-7 1-16,0-10 7 16,-3-4 1-16,5-1 9 15,4 0 4-15,6 7-5 0,2 5 0 16,19 11-2-16,10 9-3 15,6 14-2-15,6 4-1 16,1 19 0-16,-1 12-3 16,-5 12 2-16,-9 8-1 0,-7 11 1 15,-11 5 0-15,-9 5 1 16,0-2-1-16,0-4 0 16,-2-6 0-16,0-10 1 15,2-12-1-15,2-12 1 16,8-15 1-16,5-9 1 15,3-5 0-15,2-8 1 0,-2-14-1 16,-6-6-3-16,-10-8-13 16,-5-5-12-16,-23-4-9 15,-8 3 19-15,-5 0 7 16,-3 5 16-16,5 5 32 16,11 11 1-16,12 1-14 0,14 5-15 15,24 3-11-15,27 3-20 16,20 0-34-16,19 0-66 15,7-2-112-15</inkml:trace>
  <inkml:trace contextRef="#ctx0" brushRef="#br0" timeOffset="-210213.26">20905 9451 688 0,'0'0'79'16,"0"2"-57"-16,0 13-7 15,0 3-7-15,5 9 12 16,1 0-13-16,3 2-4 0,2 3-2 15,1-3-1-15,3-6 1 16,-1-5-10-16,0-9-4 16,0-9 3-16,1-2 7 15,-3-13 2-15,-1-8 2 16,0-4-1-16,-2 3 1 0,3 1 1 16,-2 5 5-16,0 9 2 15,2 5-3-15,7 4-4 16,3 15-1-16,5 4 1 15,7 8-1-15,1 3-2 16,5-3 3-16,2-2-2 0,-5-11 0 16,-1-6 0-16,-4-8 1 15,-5-8 2-15,-9-13 2 16,-5-10 11-16,-10-6 3 16,-3-4-4-16,-10-2-7 15,-14 4-7-15,-10 3-4 0,-3 10-16 16,-2 6-21-16,9 10-44 15,5 4-166-15</inkml:trace>
  <inkml:trace contextRef="#ctx0" brushRef="#br0" timeOffset="-209461.22">22220 9575 24 0,'5'-7'463'0,"-1"-4"-407"16,-3 0 6-16,-1 0 11 0,0-3-8 15,0 0-30-15,-10 0-21 16,-3-1 0-16,-5 5-2 15,-4 0-5-15,-5 9-5 16,-3 1 2-16,-1 1-2 16,3 12-3-16,-1 5 3 0,7 3-3 15,10 2 0-15,7 1 0 16,5-3 0-16,10-1 0 16,12-5 1-16,7-6 0 15,5-5-4-15,-2-4-3 16,4 0-3-16,-9-7 7 0,-2-9-8 15,-8-2 11-15,-5 1 1 16,-7-1 1-16,-2 0 3 16,-3 4 12-16,0 3 1 15,0 5-4-15,0 6-6 16,7 0-11-16,3 9 1 16,4 6 0-16,3 3 0 0,2 1-8 15,1-1-22-15,0-2-15 16,-1 0-47-16,-7-9-9 15,-6-4-86-15,-6-3-148 16</inkml:trace>
  <inkml:trace contextRef="#ctx0" brushRef="#br0" timeOffset="-209141.78">22344 9550 478 0,'-8'-24'91'0,"3"3"-9"16,5 4-10-16,0 5-21 16,5 7-29-16,11 5-15 15,5 0-9-15,1 15 3 16,3 0-2-16,-1 6 2 0,-4 3 0 15,-6-4-1-15,-9-3-2 16,-5-2-9-16,-1-6-1 16,-12-6 4-16,-2-3 9 15,2-7 7-15,3-7 6 16,5-4 2-16,5-2 4 16,0-1-4-16,11 1 4 0,6 4-9 15,7 5-8-15,1 6-1 16,2 5-3-16,0 0-1 15,-2 11-1-15,0 5 3 16,-3 5-1-16,-5 1-5 0,-3-1-10 16,-2 3-7-16,-1-4-7 15,-6-3-35-15,1-1-42 16,2-7-7-16,2-4-48 16,2-5 2-16</inkml:trace>
  <inkml:trace contextRef="#ctx0" brushRef="#br0" timeOffset="-208792.25">22824 9593 298 0,'15'-17'101'0,"-8"1"3"16,-3 4 1-16,-4 1-12 16,0 4-40-16,-2 2-23 15,-7 5-20-15,-4 0-9 16,3 1-2-16,1 8-1 0,6 4-2 16,1-1-15-16,2 0-10 15,5-1-5-15,7-5-1 16,5-5 8-16,-3-1 5 15,2-5 19-15,-2-11 0 0,-2-2 1 16,-2-7 3-16,-5-5 1 16,-5-2 8-16,0 0 21 15,0-2 19-15,0 7 6 16,-5 0-14-16,0 9-2 16,0 5-3-16,4 6-9 15,-1 7-14-15,2 5-9 0,0 15-9 16,0 6 3-16,2 7 2 15,9 9 2-15,1 2-5 16,1 2 5-16,3 0-3 16,-3 1-1-16,1-4-46 15,-5-7-66-15,-4-5-214 16</inkml:trace>
  <inkml:trace contextRef="#ctx0" brushRef="#br0" timeOffset="-207137.51">23318 9348 525 0,'-2'-16'96'16,"-3"0"-7"-16,-2 6 3 15,5 2-31-15,1 4-23 0,-1 4-19 16,2 0-12-16,0 10-8 15,0 5 0-15,7 10 4 16,3 6-2-16,5 1 0 16,-1 5 0-16,1 1-1 15,2-4-2-15,2-2-14 0,0-5-23 16,1-6-24-16,2-4-72 16,-3-9-49-16</inkml:trace>
  <inkml:trace contextRef="#ctx0" brushRef="#br0" timeOffset="-206433.75">23562 9540 640 0,'-3'-7'48'0,"3"-1"-1"16,2 1 15-16,13 2-38 16,2-3-27-16,3 1 4 0,5 2-1 15,-6-2-1-15,-4-1 2 16,-4 1-11-16,-8 2 3 15,-3 2 2-15,-7 1-3 16,-7 2 7-16,-4 0 0 16,1 10 3-16,0 7 3 0,7-2 1 15,3 4-4-15,7-2-1 16,0 1 1-16,10-6-2 16,7-3 1-16,5-4-1 15,-2-3-8-15,3-2-9 16,-3-3-7-16,4-10 12 15,-9-3 14-15,2 0-2 0,-3-5 8 16,1 5 11-16,-5 2 0 16,1 3-5-16,0 5-6 15,-4 6-1-15,3 0-6 16,-2 11 2-16,3 5-4 0,1 2 2 16,3 1-1-16,1-2 0 15,-2-1 0-15,2-7-15 16,-1-4-2-16,-3-3-1 15,5-2-2-15,-3-2 9 16,2-7 11-16,2-4 1 16,-2-1-1-16,0 0 1 0,-3 0-1 15,-1 1 1-15,-5 3 0 16,-1-1 0-16,-6 4 2 16,0 1-2-16,-11 5 0 15,-3 1 1-15,-3 0 5 16,5 7 7-16,1 7-2 0,7 4-6 15,4 5 0 1,4 2-1-16,13 3-2 0,4 2-1 16,0 1-1-16,1 0-2 15,-5-6 3-15,-10-3-10 16,-7-5-6-16,0-5 7 16,-17-8 3-16,0-4 5 0,-5 0 0 15,2-4 0-15,2-7-1 16,7-1 0-16,6-4-1 15,5 0-10-15,3 2-19 16,17-5-51-16,7 4 7 16,6 0-32-16,-1 0-84 0</inkml:trace>
  <inkml:trace contextRef="#ctx0" brushRef="#br0" timeOffset="-206154.41">23564 9575 299 0,'-63'0'295'0,"14"-7"-265"0,10 2 14 16,15 0 5-16,14 4-12 15,10-1-9-15,22 2-5 16,17 0-23-16,17 0 2 15,12 0-5-15,8 0 8 16,-3 2-8-16,-3 1-8 0,-19-3-5 16,-19 0-15-16,-28 0-50 15,-18-5-8-15,-44-4 6 16,-27-2-130-16</inkml:trace>
  <inkml:trace contextRef="#ctx0" brushRef="#br0" timeOffset="-205920.62">23165 9482 270 0,'-161'-10'183'16,"5"2"-65"-16,8 2-23 0,19 6-10 15,24 0-25-15,29 0-31 16,26 6-26-16,34 5 4 16,23 0-10-16,45-3 2 15,29 3 7-15,28-3-5 0,24-5 6 16,21 0-11-16,8 0 6 16,2-3 0-16,-3 0-1 15,-10 0-1-15,-11 0 3 16,-14-3-4-16,-17-8 0 15,-14 3-5-15,-19-3-2 0,-17 2-2 16,-21 1-6-16,-23 5-22 16,-15 2-51-16,-22-1 8 15,-25 0-103-15</inkml:trace>
  <inkml:trace contextRef="#ctx0" brushRef="#br0" timeOffset="-205243.49">21940 9910 663 0,'-3'-9'46'16,"1"5"-17"-16,1 4 37 16,1 4-50-16,1 12-6 0,6 9 3 15,0 9 8-15,3 5-7 16,0 6-8-16,2 0-7 16,2-4 2-16,-3-9 0 15,0-5-8-15,-3-11-3 16,4-11 1-16,-4-5 5 15,3-13 7-15,2-8-3 0,1-6 1 16,2-2-2-16,2 3 2 16,-2 2 0-16,-2 9-3 15,0 7 3-15,-2 6-2 16,3 2 1-16,-2 12-2 16,4 4 0-16,4 1 4 0,1 1-4 15,1-2 4-15,3-3-4 16,-2-8 1-16,-2-3 0 15,-4-2 4-15,-2-9 0 16,-7-7 1-16,-8-2 8 16,-1-7 5-16,-3 0-5 0,-13-2-6 15,-2 2-6-15,-3 4 0 16,3 3-6-16,1 9-25 16,8 5-4-16,8 4-63 15,1 2-72-15,13 6-112 16</inkml:trace>
  <inkml:trace contextRef="#ctx0" brushRef="#br0" timeOffset="-205086.6">22478 10010 650 0,'4'0'103'0,"-1"0"-44"16,2 3-26-16,5 7-8 0,2 2-6 16,1 4-14-16,-1 0-5 15,1 0 0-15,-2-2-18 16,-8-3-29-16,-1-6-52 15,-2-5-97-15,-5-5-322 16</inkml:trace>
  <inkml:trace contextRef="#ctx0" brushRef="#br0" timeOffset="-204973.35">22471 9913 584 0,'5'-6'43'0,"9"2"-34"15,8 4 21-15,7 5-22 16,5 10-8-16,2 2-31 0,2 5-124 15</inkml:trace>
  <inkml:trace contextRef="#ctx0" brushRef="#br0" timeOffset="-204737.34">22814 9962 750 0,'-9'-11'56'15,"3"0"-31"-15,3 8 11 16,3 3-14-16,3 7-18 0,8 11-6 16,7 3 3-16,2 8 1 15,0 1-2-15,3 2-1 16,-5-3-10-16,-6-3-31 16,-4-2-1-16,-4-6-52 15,-4-8-25-15,0-6-61 0,-2-4-133 16</inkml:trace>
  <inkml:trace contextRef="#ctx0" brushRef="#br0" timeOffset="-204453.63">22977 10060 470 0,'13'-9'87'0,"-2"5"-52"0,-3 4 11 16,4 4-22-16,-4 10-3 16,3 7-7-16,-6 4-9 15,1 6-2-15,-6 0-2 16,0-1 0-16,-1-7-4 15,-9-6-22-15,5-7 2 16,-1-8 18-16,6-2 14 0,0-12 8 16,7-3 6-16,10-5 8 15,4 2 5-15,6 1-11 16,0 5-8-16,0 6-14 16,2 2 3-16,-2 4-7 0,-2 4 3 15,-7 6-2-15,-4-1-1 16,-7 5-3-16,-7 3-12 15,-5-7-43-15,-17 1-62 16,-5-9-123-16</inkml:trace>
  <inkml:trace contextRef="#ctx0" brushRef="#br0" timeOffset="-204308.92">22744 9953 713 0,'0'-24'39'0,"14"5"-31"15,20 3 8-15,17 9-15 16,8 5-2-16,9 2-7 0,4 0-64 16,0 5-115-16</inkml:trace>
  <inkml:trace contextRef="#ctx0" brushRef="#br0" timeOffset="-203917.09">23642 9882 710 0,'0'-24'65'16,"0"8"-24"-16,0 6 21 16,0 8-29-16,0 2-17 0,3 10-14 15,6 13-4-15,2 8 3 16,5 7 0-16,1 4-1 15,4 7 1-15,-3-1-2 16,6-2-8-16,-7-3-23 16,3-6-22-16,-4-6-46 0,-1-13-70 15,-5-11-282-15</inkml:trace>
  <inkml:trace contextRef="#ctx0" brushRef="#br0" timeOffset="-203064.32">23895 10092 584 0,'0'-13'84'0,"0"1"-59"16,10-2 39-16,7 3-28 15,0 0-11-15,3 1-26 16,-3 1 3-16,-1 0-1 0,-8 1 0 16,-1 3 1-16,-6 0 0 15,-1 5 1-15,-1 0-1 16,-11 0 0-16,3 12-1 15,1 3 0-15,3 6-3 16,0 1 2-16,3 2 0 0,2-2-1 16,0-2-1-16,7-5 3 15,-2-4-3-15,2-5-26 16,1-6 4-16,1 0 7 16,4-11 14-16,-2-5 2 15,0-2 0-15,3-1 3 16,3-1 13-16,0 4 0 15,0 2-4-15,-3 6-5 0,2 5-3 16,-2 3-2-16,3 1 1 16,-7 12 0-16,5 1 1 15,-3 3-3-15,-1 0 1 0,-2-2 0 16,2-5-1-16,-1-4 1 16,3-3-2-16,1-3 5 15,1 0-10-15,1-5 13 16,2-6-6-16,-1-3-1 15,-2-1 3-15,-2-1-3 16,-7 2 0-16,-1 0 0 0,-5 2 6 16,0 2-6-16,-6 7-4 15,-5 3-2-15,3 0 3 16,-4 7-1-16,4 9 3 16,4 2 0-16,4 4-3 15,0 2 4-15,5 2-1 16,10 2 0-16,-1 0 2 0,3 1 0 15,-5-1-3-15,-3-3 2 16,-6-3-1-16,-1-6-8 16,-4-5-8-16,-10-6-1 15,-2-5 16-15,-1 0 2 0,5-4 3 16,-2-6-2-16,9-8-1 16,3-2 2-16,1-3-4 15,16-6-2-15,7-1-12 16,5-2-1-16,3-4 12 15,-2 1 6-15,3-1 0 16,-7 4 7-16,-8 1 29 0,-1 10 10 16,-9 3-22-16,-4 7 15 15,-4 6-12-15,0 5-12 16,0 0-11-16,0 11-5 16,0 9-2-16,0 3-3 15,2 9 4-15,6 0 0 16,5 2-1-16,-2-2-14 0,-1-4-13 15,2-3-19-15,-5-10-17 16,0-3-54-16,-2-12 11 16,1 0-86-16</inkml:trace>
  <inkml:trace contextRef="#ctx0" brushRef="#br0" timeOffset="-202785.86">24703 10058 116 0,'7'-21'337'0,"-1"3"-239"15,-3 7-14-15,1 6-6 16,-2 5-30-16,-1 2-35 15,-1 10-13-15,4 6 3 0,-3 3 0 16,3 2-1-16,-1-1-1 16,2-2-1-16,-2-8 1 15,3-1-2-15,-3-6 1 16,4-3 0-16,2-2 3 0,4 0 0 16,-3 0 0-1,5 0-2-15,-3 0 1 16,3 4 1-16,-4 4-2 0,-3 5 1 15,-1 3 0-15,-1 0-2 16,-4 2 0-16,-2-2 0 16,-3-3-1-16,-12-7-14 15,-5-4-30-15,-5-2-58 0,-3-12-57 16</inkml:trace>
  <inkml:trace contextRef="#ctx0" brushRef="#br0" timeOffset="-202665.56">24616 9965 578 0,'24'-18'79'16,"5"4"-57"-16,8 5 20 16,10 8-21-16,7 1-14 15,3 1-11-15,1 4-140 16</inkml:trace>
  <inkml:trace contextRef="#ctx0" brushRef="#br0" timeOffset="-201767.61">25162 9600 487 0,'-7'-2'96'0,"4"2"-50"16,0 0 18-16,1 7-29 16,2 9 2-16,0 5-7 15,0 6-10-15,5 2-6 0,2 6-7 16,2 3-2-16,0-2-8 16,2 1 7-16,-3-3-3 15,-2-4-1-15,0-6 0 16,-6-7 1-16,0-6-1 15,-6-9 4-15,-8-2-3 0,-8-2 1 16,-3-13-3-16,-3-2-3 16,1-3-9-16,0-3-9 15,5 0-13-15,8 1-18 16,4 3-31-16,8-1-38 16,2-1-229-16</inkml:trace>
  <inkml:trace contextRef="#ctx0" brushRef="#br0" timeOffset="-201596.54">25053 9455 719 0,'-4'-12'42'15,"4"3"9"-15,4 9-35 16,12 2-24-16,6 6-101 0,5-1-147 15</inkml:trace>
  <inkml:trace contextRef="#ctx0" brushRef="#br0" timeOffset="-178254.6">8403 8729 532 0,'4'-16'37'0,"-4"0"-14"15,0 0 23-15,0 0 29 16,0-2-29-16,0 2-37 0,-7 0 13 16,-2 0-3-16,-4 4-9 15,-4 1-4-15,-5 6-3 16,-3 5-1-16,-8 0-2 15,-4 12-1-15,-1 9 2 0,2 6-1 16,5 5 2-16,7 2-2 16,9-2 0-16,11-3-1 15,4-4-2-15,14-8 0 16,8-7 3-16,5-10 0 16,5 0 0-16,1-11-2 15,1-11 2-15,-2-2 0 0,-5-3 0 16,-5 2 2-16,-5 1-1 15,-4 10-1-15,-6 4 3 16,-5 4 10-16,0 6 7 16,1 0-11-16,4 14-10 15,3 4 0-15,6 7 0 0,9 0 2 16,9 2-6-16,11-4-42 16,5-7-89-16,6-9-140 15</inkml:trace>
  <inkml:trace contextRef="#ctx0" brushRef="#br0" timeOffset="-177729.72">9265 8510 358 0,'0'-25'259'0,"0"-1"-179"16,0 9-1-16,0 6-22 15,0 7-15-15,2 4-16 0,3 0-20 16,2 19-10 0,3 7 3-16,-3 10-1 0,2 7 4 15,-4 3-3-15,3-1 1 16,-5-4 3-16,2-7-3 16,1-9-3-16,-3-11-4 0,2-9 1 15,3-5 5-15,6-8 6 16,8-10-1-16,3-4-5 15,8-3 4-15,2 6-3 16,3 4-1-16,-6 6 0 16,-1 9-1-16,-9 0 0 0,-9 15-3 15,-9 2-4-15,-8 7-10 16,-15-1-1-16,-11 2 6 16,-7-5-14-16,-2-8 16 15,0-3-12-15,6-9-18 16,10-3-50-16,16-19-129 0</inkml:trace>
  <inkml:trace contextRef="#ctx0" brushRef="#br0" timeOffset="-177215.72">10461 8321 662 0,'0'-9'50'15,"0"5"-17"-15,0 4-1 16,9 4-21-16,-2 13-1 16,1 10-8-16,1 7 7 15,-2 9-1-15,-2 3-5 16,-3 1 0-16,-2-4-3 0,0-8 2 16,0-8-2-16,0-9 0 15,0-9 1-15,3-9 0 16,7-4 6-16,4-13 3 15,9-7-6-15,8-1-4 16,6 0 1-16,5 4-2 0,-1 8 0 16,-7 8-1-16,-7 5 1 15,-9 3 0-15,-12 16-6 16,-8 4-3-16,-21 5 0 16,-13 2-3-16,-8-1-13 15,-2-6-3-15,1-1 9 16,5-12-12-16,13-10-29 0,15 0-37 15,12-23-274-15</inkml:trace>
  <inkml:trace contextRef="#ctx0" brushRef="#br0" timeOffset="-176724.28">11680 8481 107 0,'8'-10'406'0,"-3"-3"-335"15,-3-6 14-15,-2 1-11 16,0-2-15-16,-10 2-33 16,-7 6-12-16,-5 3-6 15,-7 9-5-15,1 0-2 0,-3 14-2 16,2 6 0-16,8 5 1 16,6 0-2-16,10 1-2 15,5-4-4-15,9-6-5 16,15-4-1-16,1-7-1 15,7-5 6-15,0-5 10 0,1-9 3 16,-5-6-4-16,-2 3-2 16,-6-1-4-16,-8 4 23 15,-1 4 12-15,-8 7-3 16,1 3-3-16,0 1-15 16,3 14-9-16,3 8 2 15,10 4-3-15,9 5-1 0,10 2-42 16,12-2-59-16,10-7-127 15</inkml:trace>
  <inkml:trace contextRef="#ctx0" brushRef="#br0" timeOffset="-176202.94">12827 8215 675 0,'1'-7'94'0,"-1"3"-54"15,0 4-17-15,2 6-17 0,-2 10-1 16,2 5 3-16,-2 8-4 16,0 5-3-16,0 2 1 15,0-5-2-15,0-4 0 16,-4-7-2-16,4-7-3 0,0-8 3 15,0-5 2-15,9 0 3 16,7-11 0-16,7-1-2 16,6-1-1-16,5 1-3 15,2 7 3-15,-1 5-2 16,-7 1 0-16,-7 13 2 0,-6 4-5 16,-13 2-24-16,-2 3 6 15,-22-3-10-15,-8-2-19 16,-9-4 12-16,-5-4 10 15,5-8-3-15,5-2-35 16,10-10-192-16</inkml:trace>
  <inkml:trace contextRef="#ctx0" brushRef="#br0" timeOffset="-175676.72">13776 8212 587 0,'0'-8'87'16,"0"3"-26"-16,0 5-14 15,0 0-20-15,0 11-21 16,0 7-4-16,4 8 0 16,0 9 0-16,3 2 2 15,0-1-4-15,1-1 2 0,0-5-4 16,-4-8 2-16,1-6 1 15,-3-5-1-15,-2-6 3 16,1-5-4-16,3 0 9 16,-1-10-3-16,7-3 0 15,0-1-5-15,4-1-1 0,3 3 1 16,-1 4-1-16,-2 7-1 16,-3 1 0-16,-1 7 0 15,-7 5-2-15,-3 5 2 16,-3-2-2-16,-14 3-8 15,-3-5-6-15,-6-4 0 16,0 0 6-16,1-7-12 0,5-2-27 16,13-7-53-16,7-9-138 15</inkml:trace>
  <inkml:trace contextRef="#ctx0" brushRef="#br0" timeOffset="-175179.45">14539 8385 381 0,'0'-16'127'15,"0"-4"-48"-15,-3 0 0 16,-8 3-13-16,-4 2-28 0,-2 3-23 16,-5 6-8-16,-2 6-2 15,1 0-3-15,0 13-2 16,5 3-1-16,6 5-1 15,5 1 0-15,7-2-3 16,0-4-6-16,10-4-2 16,9-5 3-16,5-7 0 0,1 0 5 15,2-9 4-15,-3-3 3 16,-2-1-1-16,-3 5 0 16,-7 0 8-16,-1 6 9 15,-4 2-8-15,-1 2 2 16,1 11-11-16,2 1 0 15,5 7-1-15,6 2-2 0,4-1-5 16,5 0-19-16,3-8-70 16,5-5-52-16,3-9-262 15</inkml:trace>
  <inkml:trace contextRef="#ctx0" brushRef="#br0" timeOffset="-174851.55">15172 8251 691 0,'-7'-12'35'16,"-10"3"-14"-16,-1 3 11 0,-3 6-19 15,-3 0-2-15,-3 8-8 16,5 6-2-16,5 5-1 16,2 3-1-16,6 1 1 15,8-2-1-15,1 1 0 16,8-6-5-16,9-2-5 15,4-8-2-15,8-5 1 0,-2-1 3 16,1-7 0-16,0-5-2 16,-5-5 13-16,-4 3 1 15,-4 1 15-15,-8 5 20 16,-2 1-12-16,0 5 10 0,-4 2-15 16,3 9-17-16,1 11-6 15,6 8 2-15,4 6-4 16,2 0-54-16,6 2-194 15</inkml:trace>
  <inkml:trace contextRef="#ctx0" brushRef="#br0" timeOffset="-172841.35">8583 9655 401 0,'-2'-5'115'15,"1"3"-61"-15,-1 2 10 16,2 7-22-16,0 9 17 16,0 5-12-16,0 9-20 15,0 6-6-15,3 1-16 16,4 1-1-16,2 0-1 0,1-6-2 15,0-7-2-15,2-11-3 16,3-7 6-16,-3-7-4 16,3-4 1-16,1-13 4 15,2-6 0-15,-2-4-1 16,1 4 1-16,-4 1-4 0,4 10 3 16,-3 4-2-1,4 8-3-15,4 8 0 0,1 8 1 16,2 7 3-16,7 2-1 15,-1 0 0-15,0-6 0 16,-3-6 0-16,-2-8 0 0,-5-5-1 16,-7-12 3-16,0-15 2 15,-11-7 2-15,-3-3 2 16,-2-3 2-16,-11 3-4 16,-6 2-4-16,-3 4-2 15,0 9-8-15,2 5-14 16,6 12-11-16,6 5-67 0,8 0-66 15,0 13-266-15</inkml:trace>
  <inkml:trace contextRef="#ctx0" brushRef="#br0" timeOffset="-172376.64">9165 9883 514 0,'-8'-12'65'16,"6"-2"3"-16,2-3 11 15,5 5-27-15,11-1-24 0,5 5-17 16,0 6-3-16,-1 2-2 15,0 5-5-15,-7 15 0 16,-10 3-7-16,-3 7-23 16,-7 2-26-16,-10-3 8 15,0-2 22-15,2-6 17 16,3-7 7-16,5-3 2 0,5-5 4 16,2-5 6-16,7 1-5 15,7 0 0-15,6 1-1 16,2 3 3-16,-4 3-6 15,-5 1 0-15,-8 5-1 0,-5-1-5 16,-7 0 0-16,-11-2 7 16,-4 0 0-16,-3-6 0 15,2-2 1-15,1-4-3 16,10 0 0-16,7-5-23 16,5-10-45-16,7-4-90 15,12-1-201-15</inkml:trace>
  <inkml:trace contextRef="#ctx0" brushRef="#br0" timeOffset="-172016.83">9438 9865 616 0,'0'-7'120'0,"0"6"-70"16,0 1-15-16,0 1-28 15,0 14-3-15,4 2-2 0,3 6 1 16,3 4-2-16,3-2-3 16,1-1 1-16,4-7 2 15,2-4-4-15,-2-6-4 16,4-7 4-16,-3-3 5 0,1-14-1 16,-2-4-2-1,0-4 1-15,-2 0 1 0,-3 2 3 16,-5 6 14-16,0 5 10 15,-3 9 2-15,-1 3-12 16,3 12-13-16,0 13-4 16,2 5 2-16,4 10-1 0,2 4 0 15,2 6-2-15,-2 4-13 16,-3-4-63-16,-2-2-152 16</inkml:trace>
  <inkml:trace contextRef="#ctx1" brushRef="#br0" timeOffset="97533.1">12557 0 0</inkml:trace>
  <inkml:trace contextRef="#ctx0" brushRef="#br0" timeOffset="-170027.97">10000 9669 574 0,'-2'2'172'16,"1"-2"-132"-16,1 0 5 15,0 0-5-15,6 0-17 16,13 0-16-16,0 0-5 16,10-2 0-16,5 0-4 0,5 2-7 15,-1 0-42 1,-10 0-102-16,-11 2-133 0</inkml:trace>
  <inkml:trace contextRef="#ctx1" brushRef="#br0" timeOffset="97752.53">12957 1397 0</inkml:trace>
  <inkml:trace contextRef="#ctx0" brushRef="#br0" timeOffset="-169908.55">10029 9830 443 0,'-2'7'262'16,"6"-7"-206"-16,26 0-36 16,16-11-12-16,21-3-4 15,12-6-7-15,7-5-110 16,4-7-222-16</inkml:trace>
  <inkml:trace contextRef="#ctx0" brushRef="#br0" timeOffset="-168420.22">10312 7816 21 0,'-8'-3'416'0,"-2"-7"-358"16,3 2 11-16,2-3-6 16,3-2-14-16,2-1-5 0,2 0-2 15,10-1-17-15,8 3-6 16,4 2-2-16,3 2-6 16,0 6-7-16,-6 2-3 15,2 10-2-15,-11 5-3 16,-5 9-7-16,-7 2-8 0,0-1-3 15,-10 0 1-15,-6 0 7 16,-2-8 11-16,4-3 3 16,1-8 5-16,6 0-1 15,5-2 5-15,2-1 2 16,11 3-14-16,7 0 5 0,4 10 0 16,2 2-1-16,-2 6-1 15,-5 0-1-15,-7 7 0 16,-8-4-20-16,-2-6-5 15,-16-4 15-15,-8-7 11 16,3-6 4-16,-1-4 0 16,6-2 0-16,11-11-8 0,5-8-65 15,14-3-161-15</inkml:trace>
  <inkml:trace contextRef="#ctx0" brushRef="#br0" timeOffset="-167970.2">11162 7774 709 0,'0'-10'46'0,"0"5"-2"15,0 5-17-15,0 2-15 16,0 12-13-16,0 6-3 16,12 5 4-16,0 3-1 15,5-1 3-15,0-2-6 0,4-7-3 16,-1-6-9-16,-3-10 3 15,1-2 5-15,-2-7 7 16,-1-11 2-16,-3-6 3 16,-1 1 8-16,-2-1 8 15,-2 4-14-15,-2 6 13 16,2 5 2-16,-1 5-7 0,0 4-7 16,2 13-9-16,4 9 0 15,5 8-1-15,9 12 3 16,2 4-24-16,5-5-29 15,2-3-125-15</inkml:trace>
  <inkml:trace contextRef="#ctx0" brushRef="#br0" timeOffset="-167442.51">12415 7696 702 0,'-11'-3'46'16,"8"1"-2"-16,3 2-22 15,2 5-20-15,13 13-3 16,9 4-1-16,5 5 5 16,6 3-3-16,6 1 2 15,-4-3-3-15,-5-3-8 0,-6-6-9 16,-11-5 4-16,-11 0-1 16,-6-6 5-16,-20-4 18 15,-4 2 8-15,-4-5-6 16,-3 1-6-16,5-2 3 0,2 0-8 15,8 0 1-15,7 0-30 16,4-6-73-16,6-6-76 16</inkml:trace>
  <inkml:trace contextRef="#ctx0" brushRef="#br0" timeOffset="-167311.5">12452 7736 586 0,'0'-16'114'0,"8"-1"-65"16,15 2-9-16,15 2-21 15,15 2-14-15,15 4-2 16,12 2-9-16,5 3-73 16,3-2-122-16</inkml:trace>
  <inkml:trace contextRef="#ctx0" brushRef="#br0" timeOffset="-166851">13584 7620 536 0,'-2'-7'79'0,"-3"5"-36"16,1 2 37-16,-1 0-35 16,0 9-32-16,-3 7-12 15,1 5 1-15,-3 10 3 16,2 5-1-16,4 3-2 0,1 0-2 15,3-5 1-15,0-2-3 16,3-8-4-16,7-13-4 16,4-4 12-16,1-7-2 15,-1 0 2-15,-4-8 2 16,0-6 1-16,-5 0 2 0,-5-6 2 16,-4 8-5-16,-12 0-4 15,-10 6-28-15,-4 2-74 16,-4 2-44-16,2 2-239 15</inkml:trace>
  <inkml:trace contextRef="#ctx1" brushRef="#br0" timeOffset="101163.92">13634 1105 0,'14'-1105'16,"-14"1105"-1</inkml:trace>
  <inkml:trace contextRef="#ctx0" brushRef="#br0" timeOffset="-166237.78">10294 7245 608 0,'-12'-7'25'0,"3"4"40"15,4 3-18-15,2 8-33 16,3 14-11-16,0 1 8 0,0 7-1 16,0 1-6-16,3 1-1 15,2-4-1-15,2-6-2 16,0-1 2-16,2-9-2 16,2-1-15-16,1-7-44 15,0-4-20-15,-4-4-29 0,1-12-217 16</inkml:trace>
  <inkml:trace contextRef="#ctx0" brushRef="#br0" timeOffset="-165683.68">10386 7211 490 0,'9'0'82'16,"5"0"-80"-16,11 0 6 15,13 0 0-15,13 0 4 16,11 0-5-16,15 0-7 0,9 0 1 16,15 0 1-16,7-2-1 15,4-1 0-15,7-2 0 16,3-1-1-16,0 1 0 16,4 0 1-16,1-1-1 0,-3-1 2 15,-1 2-1-15,1 1-1 16,-2 0 0-16,1 1 1 15,-4-1 0-15,3 1-1 16,-1 1 1-16,-5-2-1 16,-4 2 0-16,-8 1-1 0,-7-1 2 15,-9 0-1-15,-9 1 0 16,-9-1-1-16,-9-2 2 16,-13-1-1-16,-8-1 1 15,-9-1 0-15,-10 4 14 16,-6-2 19-16,-5 1 16 0,-7 2-2 15,-1 2-22 1,1-2-9-16,-3 2-10 0,2 0 1 16,-2 0-7-16,3 0 3 15,1 0-1-15,1 4 0 16,0 3 2-16,2 5 2 0,1 1 0 16,1 3-2-16,-1 5 3 15,1 2 1-15,-1 6 1 16,-1 3-4-16,-2 4-1 15,-3 3-3-15,0 4-1 16,-6 5-1-16,-16 0-25 16,-1-7-114-16,-2-9-524 0</inkml:trace>
  <inkml:trace contextRef="#ctx0" brushRef="#br0" timeOffset="-162722.03">10687 9401 227 0,'0'-13'315'0,"0"-4"-252"16,0 3 14-16,0 1 3 15,2 5-28-15,2 3-24 16,-1 5-8-16,3 0-2 15,1 8-14-15,0 14-1 0,2 5 3 16,1 7-2-16,-2 8 1 16,-1 2-4-16,-3-1-2 15,1-5 1-15,-2-6-3 16,-3-9-2-16,3-7-2 16,-3-5 0-16,2-11 3 0,5 0 4 15,5-6 1 1,6-9-1-16,8-2 1 0,2-1-2 15,5 3 0-15,-1 4-1 16,0 5-1-16,-10 6 2 16,-5 0 0-16,-11 11-1 15,-6 5-4-15,-9 4-3 0,-18 0 7 16,-7 1 0-16,-2-5 0 16,-1-2 2-16,4-7 1 15,10-3-1-15,10-4-11 16,13 0-70-16,15-11-69 15,17-5-184-15</inkml:trace>
  <inkml:trace contextRef="#ctx0" brushRef="#br0" timeOffset="-162301.22">11417 9532 105 0,'0'-4'474'0,"0"-5"-466"0,0-2 7 16,0 3 23-16,0-3 16 15,0 2-19-15,-12 0-23 16,-5 2 2-16,-8 6-4 16,-6 1-5-16,-5 3-1 15,2 13 0-15,2 3 0 16,7 2 1-16,8 3 0 0,8-4-5 15,9-1 0-15,2-1-2 16,15-8 1-16,8-4 4 16,6-6-3-16,3 0-5 15,1-4-3-15,-1-8 2 16,-5 2 3-16,-7-1 3 0,-10 1 1 16,-3 7 15-1,-6 2 11-15,-1 1-4 0,0 0-14 16,2 8-3-16,3 3-5 15,2 3 0-15,8 3-4 16,0-7 2-16,8 2-15 0,1-4-39 16,-1-5-68-16,-2-3-64 15</inkml:trace>
  <inkml:trace contextRef="#ctx0" brushRef="#br0" timeOffset="-161881.3">11661 9293 707 0,'-10'-9'44'16,"5"6"-1"-16,3 3-7 0,2 5-18 16,6 13-17-16,9 7 1 15,0 7 0-15,7 5 3 16,0 5-3-16,-3 0-1 15,-2-3 0-15,-7-5-1 0,-2-6 1 16,-6-6-2-16,-2-9 0 16,0-9-2-16,0-4 5 15,0-1 1-15,0-10-1 16,0-9 0-16,10-1-4 16,9 2 1-16,1 2 3 15,6 3-4-15,2 9 1 0,0 5-1 16,-3 0 1-16,-3 16-1 15,-7 2-1-15,-4 3 3 16,-9 3-10-16,-6-2-6 16,-12-2 2-16,-11-4-8 15,-5-4-17-15,-2-6 8 0,0-6 7 16,7 0-22-16,9-9-27 16,7-7-27-16,11-6-180 15</inkml:trace>
  <inkml:trace contextRef="#ctx0" brushRef="#br0" timeOffset="-161524.29">12075 9318 363 0,'10'-17'337'0,"-3"4"-267"16,-7 4-21-16,0 5-4 16,0 4-15-16,4 9-19 15,-1 11-14-15,2 7 4 0,2 8 1 16,5 6 0-16,-4 5-1 15,3-1-1-15,-3 0 0 16,-1-8 0-16,-4-5-10 16,1-11 0-16,-3-6-2 0,-1-12 3 15,5-3 9-15,2-7 5 16,0-11-5 0,7-5 2-16,7-4-1 0,6 2 1 15,1 4-1-15,4 4-3 16,0 7 4-16,-3 8-5 15,-7 2 2-15,-1 13 0 0,-11 8-1 16,-8 4 1-16,-6 5 1 16,-18 2-12-16,-15 1-14 15,-9 1-32-15,-8-8-45 16,-6-2-7-16,3-8-117 16</inkml:trace>
  <inkml:trace contextRef="#ctx0" brushRef="#br0" timeOffset="-161132.99">10641 10037 625 0,'0'0'35'15,"19"0"-12"-15,15-6 0 16,15-2 38-16,18 0-21 0,12 3-19 16,11-2-5-16,12-1 4 15,7 2-8-15,3 0-5 16,-1-1-7-16,2 0 0 15,-7-2 1-15,-5-2-1 16,-8 1 2-16,-8-3-4 16,-9 0-5-16,-7 1-4 0,-9 1-3 15,-12 1 4-15,-9 1-4 16,-9 0-8-16,-8 2-22 16,-11-3-52-16,-10 2-47 15</inkml:trace>
  <inkml:trace contextRef="#ctx0" brushRef="#br0" timeOffset="-111913.01">19975 7792 305 0,'5'0'-96'16</inkml:trace>
  <inkml:trace contextRef="#ctx0" brushRef="#br0" timeOffset="-111399.72">19975 7792 462 0,'-10'-44'39'15,"10"41"-30"-15,7 3 1 16,0-2 9-16,-2 2 7 16,-2 0 4-16,-3 0 6 0,0 0-7 15,-1 2-1-15,-12 7-14 16,-7 5 0-16,-7 4-7 16,-10 5 1-16,-6 6 2 15,-9 7-4-15,-8 0-1 16,-2 8-3-16,-5 4 4 0,-4 1-3 15,-2 7 1-15,2 4 1 16,0 5 4-16,-2 4-2 16,5 9 0-16,-2 4-2 15,1 6 0-15,4 0-2 16,3-1 1-16,1 2-3 0,-1-2 0 16,7-1-1-16,1-5 0 15,4-1 0-15,-3-5 0 16,7-4 0-16,4-4 1 15,1-9 0-15,6-5-1 16,-1-5 0-16,5-9 0 0,3-4 0 16,0-7 2-16,7-7 2 15,2-3 0-15,4-3 2 16,2-5-2-16,6-3-1 16,1-3-1-16,3 0 0 15,1-3-1-15,2-1-1 16,0 0-1-16,0 0-2 0,0 0 3 15,0 0-1-15,0 0 4 16,0 0-4-16,0 0-2 16,0 0-4-16,0 0-22 15,0 0-18-15,-2 0-37 16,-6 0-15-16,-6 0-97 0</inkml:trace>
  <inkml:trace contextRef="#ctx0" brushRef="#br0" timeOffset="-111186.16">17856 9635 594 0,'-2'4'63'16,"2"1"-50"-16,12 4-10 15,16 5 17-15,2 8 23 16,8-1-17-16,5 4-16 0,2 2-7 15,-2 0-3-15,2-3 0 16,-4 0-56-16,-3-8-58 16,0-6-82-16</inkml:trace>
  <inkml:trace contextRef="#ctx0" brushRef="#br0" timeOffset="-111065.2">18468 9797 632 0,'-5'-2'127'16,"-18"2"-70"-16,-15 17-31 0,-11 15-13 15,-12 16-9-15,-14 16-17 16,-11 13-109-16,-9 7-484 16</inkml:trace>
  <inkml:trace contextRef="#ctx0" brushRef="#br0" timeOffset="-106961.82">16760 10508 570 0,'0'-15'53'0,"0"5"17"16,0 1-14-16,2 0 0 15,-2 4-25-15,2 1-13 0,-2 4-4 16,0 0 0-16,0 0-9 15,0 12-1-15,0 8-2 16,-2 3 3-16,-5 6-1 16,2 1-1-16,0 4-2 15,3-2 2-15,2-4-2 0,0-3-1 16,9-3-1-16,7-8 1 16,7-3-1-16,7-8 1 15,1-3 0-15,7 0-8 16,0-10-21-16,-2-7-31 15,-8-9-99-15,-2-5-180 0</inkml:trace>
  <inkml:trace contextRef="#ctx0" brushRef="#br0" timeOffset="-106361.43">16825 10268 33 0,'-7'-1'468'0,"2"-3"-428"16,3 2 16-16,2 1-15 16,0-1-8-16,7 0-16 15,3 1-6-15,0-1 3 16,-1-2 5-16,4 1-5 0,-6-3 1 15,-2 1-7-15,0-1-4 16,-3-2 6-16,-2-2 5 16,0 2-3-16,-4 1-3 15,-1-1-2-15,-2 5-4 16,-1 3-2-16,3 0-2 0,5 5-6 16,0 10-37-16,12 4-40 15,3-1-43-15,9 0-222 16</inkml:trace>
  <inkml:trace contextRef="#ctx0" brushRef="#br0" timeOffset="-106038.68">17062 10543 556 0,'-2'0'50'16,"2"0"11"-16,4 0-10 15,12-1-18-15,4-1-17 16,7 2-11-16,1-2-2 16,3 2-3-16,-4 0 0 0,-3 0-35 15,-9 5-75-15,-7-1-68 16</inkml:trace>
  <inkml:trace contextRef="#ctx0" brushRef="#br0" timeOffset="-105887.79">17138 10682 550 0,'12'2'61'0,"8"-2"-24"15,3 0 21-15,6 0-28 0,1 0-20 16,1 0-24-16,-4 0-142 16,-2-5-345-16</inkml:trace>
  <inkml:trace contextRef="#ctx0" brushRef="#br0" timeOffset="-105046.77">17539 10396 434 0,'0'-4'94'0,"0"-2"-18"16,0 5 1-16,0-3-16 16,0 4-23-16,0 0-8 0,0 0-12 15,0 0-6-15,0 11-5 16,3 5 5-16,2 1-3 16,-3 8 1-16,3 4-3 15,2 0-1-15,-1 1-3 16,0 0-1-16,0-5-2 0,0 0 1 15,1-3-1-15,-1-7 0 16,1 2-11-16,-2-5-25 16,2 0-26-16,0-6-50 15,1-3-74-15</inkml:trace>
  <inkml:trace contextRef="#ctx0" brushRef="#br0" timeOffset="-104791.06">17863 10705 534 0,'3'2'84'16,"-1"-1"-45"-16,3 2 8 15,2 2 2-15,-2-1-25 0,0 5 0 16,-1-1-8-1,-4 5-4-15,0-1-6 0,-4 5-4 16,-10-2-1-16,-3 2-3 16,4-2-30-16,-2-4-46 15,4 1-54-15,4-7-130 0</inkml:trace>
  <inkml:trace contextRef="#ctx0" brushRef="#br0" timeOffset="-104261.58">18087 10557 460 0,'-5'-14'97'15,"0"0"-58"-15,5 2 13 16,8 0-9-16,9 4-8 15,7 1-25-15,-2 5 0 0,5 2 3 16,-1 0-3-16,-5 2-2 16,-1 10-2-16,-7 4-4 15,-10 6-2-15,-3 1 3 16,-2 2-1-16,-12 2 0 16,-4-5-2-16,-2-2 0 15,1-1 1-15,2-6-1 0,5-3 2 16,2-5 7-16,5-2 6 15,5 1-2-15,0-3-1 16,12 1-1-16,5 0-8 16,7 0 3-16,6 0-2 15,8 2-3-15,-1-3-3 0,3 0-20 16,0 2-46-16,-8-3-90 16,-2 0-113-16</inkml:trace>
  <inkml:trace contextRef="#ctx0" brushRef="#br0" timeOffset="-104135.13">18543 10724 55 0,'0'1'470'16,"0"-1"-378"-16,2 1-35 15,2 3-24-15,2 2-25 16,-1 4-4-16,4-2-13 0,1-1-90 16,5-4-130-16</inkml:trace>
  <inkml:trace contextRef="#ctx0" brushRef="#br0" timeOffset="-103993.03">18769 10702 515 0,'8'-3'75'16,"3"-3"-59"-16,4 5-15 15,0 1-40-15,5 0-95 16</inkml:trace>
  <inkml:trace contextRef="#ctx0" brushRef="#br0" timeOffset="-103735.39">19227 10687 327 0,'8'0'279'0,"-2"0"-233"16,-3 0-15-16,-3 0-20 15,0 5-12-15,0 0-90 16,-10 0-207-16</inkml:trace>
  <inkml:trace contextRef="#ctx1" brushRef="#br0">19421 121 0</inkml:trace>
  <inkml:trace contextRef="#ctx1" brushRef="#br0" timeOffset="164062.04">20197 71 0</inkml:trace>
  <inkml:trace contextRef="#ctx0" brushRef="#br0" timeOffset="-103008.23">19508 10661 416 0,'0'-3'91'0,"0"3"-21"15,4 0-16-15,8 0-4 0,0 3 8 16,0 4-16-16,-2 1-21 16,-3 3 2-16,-5 4-18 15,-2-3-1-15,-9 3-4 16,-10 2-11-16,-3-2-82 16,-1-2-57-16,5-7-212 15</inkml:trace>
  <inkml:trace contextRef="#ctx0" brushRef="#br0" timeOffset="-102340.14">19736 10532 227 0,'0'-12'207'0,"0"5"-145"16,2-1 5-16,8 3-15 16,5 4-22-16,1 1-9 15,4 0-1-15,0 9 5 16,-1 3-5-16,-2 6-3 15,-5 2-11-15,-5 2-4 0,-4 2-1 16,-3 0 1-16,0-5-2 16,-8-5 1-16,-1-5-2 15,0-4 2-15,1-5 4 16,3-3 7-16,2-12-3 16,3-5 9-16,0 0-4 0,3-7-7 15,10 2-3-15,3 0 0 16,4 2-4-16,2 6-1 15,4 5 2-15,-1 9-2 16,-1 3 5-16,1 0-6 16,-6 5 4-16,-2 7-3 15,-5 6 2-15,-2 5 1 0,-5 1-2 16,-2-3 0-16,1 2 1 16,-4-2-2-16,2-3 1 15,-2 0-12-15,0-6-24 16,1 1-21-16,-1-6-33 15,2-3 8-15,2-3-107 0</inkml:trace>
  <inkml:trace contextRef="#ctx0" brushRef="#br0" timeOffset="-96986.38">16901 11294 125 0,'0'-3'421'16,"-2"-5"-352"-16,2 5 14 16,0 1-3-16,0 0-41 15,5 2-10-15,2 2-17 0,0 7-1 16,5 5 0-16,-2 10-5 16,1 2-1-16,0 3-3 15,-4 5-1-15,0 1-1 16,-4-1 0-16,-3-2 0 15,0-3-2-15,0-6-2 16,-7-5 0-16,-3-7 3 0,-5-8 1 16,1-3 2-16,-4 0-1 15,-1-7-1-15,-3-7-3 16,3-4-3-16,2-1-7 16,2-3-11-16,5 2-33 15,6-3-44-15,4 2-31 0,2-3-257 16</inkml:trace>
  <inkml:trace contextRef="#ctx0" brushRef="#br0" timeOffset="-96681.86">16874 11108 209 0,'-7'-5'418'16,"3"1"-377"-16,1 1 1 16,3 3-8-16,0 0-23 15,0 0-13-15,3 0 5 16,4-2-2-16,-3 1 2 16,1-5 2-16,-3 2 9 0,-2-1 9 15,0 0-6-15,0 1-6 16,0 1-4-16,0 3-3 15,-2 0-4-15,2 0-6 16,0 10-40-16,7 5-45 16,8 1-36-16,5 0-114 15</inkml:trace>
  <inkml:trace contextRef="#ctx0" brushRef="#br0" timeOffset="-96397.96">17145 11328 58 0,'-5'0'521'0,"3"0"-450"16,2-2 11-16,0-1-15 15,12-1-38-15,5 0-27 16,5 3 3-16,4-3-2 16,3 4-1-16,-2 0 0 0,-4 0-8 15,-2 5-27-15,-8 3-73 16,-9-1-43-16,-4 2-272 16</inkml:trace>
  <inkml:trace contextRef="#ctx0" brushRef="#br0" timeOffset="-96252.26">17197 11464 550 0,'2'0'107'0,"12"0"-65"15,6 0 12-15,7 0-15 16,4-2-23-16,-1 2-15 0,1 0-35 16,1-2-91-16,-8 2-69 15</inkml:trace>
  <inkml:trace contextRef="#ctx1" brushRef="#br0" timeOffset="173749.87">20212 0 0</inkml:trace>
  <inkml:trace contextRef="#ctx0" brushRef="#br0" timeOffset="-93134.21">17656 11228 229 0,'-2'-9'193'15,"2"-2"-106"-15,0 1-7 16,0 1-18-16,8-2-4 16,-1 6-12-16,-1-2-16 0,0 1-11 15,0 4 4-15,-2 2-6 16,0 0-3-16,-1 0-6 16,-1 4 4-16,0 7-7 15,-2 1 0-15,1 4 0 16,1 4-2-16,0 2-1 0,0-3 2 15,-1 2-2-15,3 1-1 16,-1-2 0-16,-1 1-1 16,2-2 0-16,0-1 0 15,-1 0-14-15,1-4-25 16,1 1-9-16,4-6-60 16,0-6-40-16,2-3-219 0</inkml:trace>
  <inkml:trace contextRef="#ctx0" brushRef="#br0" timeOffset="-92944.07">18037 11459 501 0,'9'5'113'16,"0"3"-71"-16,-6 0 2 15,-3 3 10-15,3-1-21 16,-3 6-23-16,0 0-8 0,-4 2-2 15,-7 0-7-15,2-2-32 16,-2-5-60-16,4-6-62 16</inkml:trace>
  <inkml:trace contextRef="#ctx0" brushRef="#br0" timeOffset="-92231.6">18396 11294 439 0,'-5'-7'129'16,"5"0"-85"-16,0 0 23 15,0-1-18-15,11 7-14 0,1 1-22 16,8 0-9-16,-4 4 2 16,2 6 1-16,-7 4-6 15,-4 4-1-15,-7 3 0 16,0 1-6-16,-12-2 3 15,-7-1 0-15,0-2 4 16,3-7 1-16,2-3 5 0,2-2 13 16,9-1 1-16,3-4-5 15,0 0-9-15,15 0-1 16,8 0-5-16,5 0 2 16,11 0-3-16,1 0-23 15,5-4-37-15,-1 1-77 0,-3-3-42 16,-9 1-225-16</inkml:trace>
  <inkml:trace contextRef="#ctx0" brushRef="#br0" timeOffset="-92116.02">18770 11407 387 0,'0'0'134'15,"0"0"-87"-15,0 0 9 16,0 0-22-16,6 0-25 16,7 3-11-16,8 1-46 15,2-3-91-15,4-1-281 16</inkml:trace>
  <inkml:trace contextRef="#ctx0" brushRef="#br0" timeOffset="-91989.11">19001 11421 159 0,'7'0'354'16,"8"0"-327"-16,-1 0-22 15,6 0-9-15,7 1-80 0,-1-1-168 16</inkml:trace>
  <inkml:trace contextRef="#ctx0" brushRef="#br0" timeOffset="-91861.25">19307 11422 552 0,'2'0'75'0,"1"0"-39"16,1 0-20-16,7 0-19 15,1 0-46-15,3 0-55 16,4 2-218-16</inkml:trace>
  <inkml:trace contextRef="#ctx0" brushRef="#br0" timeOffset="-91732.39">19569 11430 646 0,'0'0'80'0,"0"3"-49"16,0 5-24-1,0 2-4-15,0 4-2 0,-4 2-26 16,2-1-137-16</inkml:trace>
  <inkml:trace contextRef="#ctx0" brushRef="#br0" timeOffset="-89994.06">19962 11364 85 0,'0'-2'106'16,"0"0"-99"-16,0 1-11 16,0-1-8-16,0 0-5 15,0 2 14-15,3 0 4 16,2-2 6-16,-3 2 13 15,-1-2 18-15,1 2 18 0,-2 0 4 16,0-2-1-16,0 1-10 16,0-1-12-16,0 2-8 15,0-2-7-15,0 2-7 16,0 0-1-16,0-2-5 16,0 2-2-16,0 0-2 0,0-1 0 15,0-1-2-15,0 2-2 16,2-2 2-16,-2 2 4 15,2-2 0-15,-1 0 2 16,-1 2-2-16,0-2 1 16,2 2 0-16,-2-1-1 0,0-1-2 15,2 0 1-15,0 1 2 16,-1-3 1-16,1 2 3 16,0 0-2-16,1-1-1 15,1-1 1-15,4 1-2 16,0-1-1-16,-1 2-1 0,5 0-2 15,0 2-1-15,0 0 0 16,5 0-1-16,-2 0 0 16,0 4 0-16,1 5-2 15,-1 2 2-15,-3-1 2 16,-1 6-2-16,-2-1 0 16,-2 2-2-16,-2 1 0 0,-3-2 1 15,0-1-2-15,-2-3 3 16,0-1-3-16,0-4 1 15,0-2-1-15,0-1 0 16,0-2 1-16,0-2 2 16,-2 0-2-16,-3 0 2 0,3 0-1 15,0-7-1-15,-1 0 1 16,1-4-1-16,0-2 1 16,2-3 0-16,0-4 0 15,2-1-1-15,7 2 1 16,2-5 0-16,1 5-2 0,0 1 1 15,2 3-1-15,1 3 1 16,0 5 0-16,1 5-2 16,2 2 2-16,-2 0 0 15,2 0 0-15,2 9-1 16,-4 2 1-16,-1 1 1 0,0 3-2 16,-3 3 1-16,-3 1-1 15,-4 1 1-15,0-1-2 16,-2 3 4-16,-1-3-1 15,0 1-2-15,-2 0 2 16,0-4 1-16,2 0 0 0,0-3-1 16,0-3-2-16,3-3 3 15,-1 0 0-15,1-3 0 16,2-2 0-16,-2 0 0 16,3-2-10-16,-3 0-48 15,-3 0-92-15,2-9-323 16</inkml:trace>
  <inkml:trace contextRef="#ctx0" brushRef="#br0" timeOffset="-81819.16">19504 12230 597 0,'4'-12'82'16,"3"-1"-23"-16,4 5-12 16,2 8-7-16,-4 0-15 15,1 8-15-15,-3 12-5 16,-3 7 1-16,0 7-2 0,-2 3 0 15,-2 2-4-15,0-1 3 16,0-4-5-16,0-6 2 16,0-8 3-16,1-8-4 15,5-6 0-15,4-6-2 16,5-2 0-16,2-14 5 0,2-4-2 16,1-1-1-16,-1-3 2 15,-4 5-1-15,-3 5 4 16,-5 5-7-16,1 9 4 15,-3 4-3-15,4 15 0 16,-1 5 2-16,4 4 1 0,2 2-2 16,6-1 2-1,-1-6-1-15,3-7-2 0,0-7 1 16,1-9 1-16,-5-3-1 16,0-17 3-16,-1-9 2 15,-3-7 0-15,-9-8 1 16,-2-1 0-16,-3 2-3 15,-5 6-2-15,-10 5-15 0,3 8-35 16,0 7-94-16,4 6-337 16</inkml:trace>
  <inkml:trace contextRef="#ctx0" brushRef="#br0" timeOffset="-79831.69">20077 12609 488 0,'0'-13'86'0,"0"-1"-33"15,7-1 11-15,6 5-23 16,1 1-20-16,3 5-5 15,0 4-11-15,0 2 0 16,0 13-2-16,-4 3 0 0,-2 4-4 16,-4 2 2-16,-7-1-3 15,0-2 2-15,0-5 2 16,0-3-8-16,-7-6 6 16,2-7 2-16,-1 0 3 15,5-9 2-15,-1-5 5 0,2-6 4 16,2-3-4-16,10-2 3 15,4 2-9-15,4 1-4 16,3 7 0-16,-3 4-2 16,1 7 0-16,-3 4 1 15,-2 4-1-15,-3 10 0 16,-4 6 2-16,-2 3-1 0,-1-2 0 16,-4 4 0-16,-2-2-3 15,3-1 2-15,-1-4 1 16,3-2-21-16,4-6-9 15,2-4-31-15,3-4-45 16,3-2-88-16</inkml:trace>
  <inkml:trace contextRef="#ctx0" brushRef="#br0" timeOffset="-79652.92">20519 12650 594 0,'-7'-4'89'0,"1"1"-34"16,3 1 5-16,3 0-28 15,10 2-19-15,10 0-9 16,2 0-1-16,4 0-2 16,1 0-2-16,4 2-29 15,-4 0-38-15,-5-2-52 16,-5 0-57-16,-2 0-121 0</inkml:trace>
  <inkml:trace contextRef="#ctx0" brushRef="#br0" timeOffset="-79496.43">20742 12591 359 0,'2'-9'129'0,"-1"2"-49"15,1 3-11-15,0 4 3 0,3 0-19 16,0 4-28-16,1 8-2 16,2 6 5-16,-3 2-14 15,-2 5-5-15,2 2-6 16,-3 3-2-16,2 0-1 16,-3 0-24-16,5 1-23 15,-4-8-80-15,5-5-30 0</inkml:trace>
  <inkml:trace contextRef="#ctx0" brushRef="#br0" timeOffset="-78204.94">21102 12678 203 0,'0'-7'193'0,"0"2"-121"16,5-2-4-16,3 3-20 15,5 2-9-15,1 2-13 16,0 0-5-16,1 0-2 15,3 6-3-15,-4 6-3 0,-5 2-3 16,-4 6 1-16,-3 2-5 16,-2-1-3-16,0-2-2 15,-3-3 1-15,-4-1-1 16,1-6-1-16,-1-6 1 16,3-3 5-16,2-2 4 0,2-8 3 15,0-8-11-15,6-2 12 16,5-3-1-16,5-2-1 15,2 2-3-15,1 1-3 16,5 8-2-16,-2 2-5 16,-1 5 2-16,-3 7-1 15,-2 0-1-15,-2 9 3 0,-5 9-3 16,-1 3-1-16,-5 4 2 16,3 5 0-16,-6-1 0 15,1-4-2-15,1 0-19 16,-2-6-12-16,0-3 1 15,0-7-56-15,0-4-12 0,0-5-100 16</inkml:trace>
  <inkml:trace contextRef="#ctx0" brushRef="#br0" timeOffset="-77208.75">21192 12798 292 0,'13'0'102'16,"5"-7"-85"-16,3-1 17 15,5 0 10-15,1-1-12 16,0 0-20-16,-5-4-1 0,-5 2 3 16,-8-1 2-16,-9 2-3 15,0 0 5-15,-16 3-13 16,-6 2 4-16,-1 3 1 16,-4 2 7-16,3 0-3 15,3 7-8-15,6 6-2 0,7 1-4 16,8 4-12-16,3 0-31 15,17-4-52-15,7-2-94 16</inkml:trace>
  <inkml:trace contextRef="#ctx0" brushRef="#br0" timeOffset="-76846.19">21558 12727 495 0,'0'-11'79'0,"0"0"-40"0,4 2 15 16,9 6-9-16,5-1-11 15,2 4-27-15,0 0-5 16,1 7 0-16,-1 4 0 16,-6 3-2-16,-6 2 0 15,-7 4-2-15,-1-4 2 0,-8 2 0 16,-2-2 3-16,-6-2-2 15,1-2 0-15,1-4 7 16,3-3 11-16,6 0 3 16,1-3-8-16,4-2-6 15,0 2 7-15,11-2-2 0,9 0-6 16,3 0-2-16,6 0-2 16,2 0-3-16,3 0 1 15,-5-2-2-15,-2 0-11 16,-10-1-44-16,-8 0-46 15,-8-3-88-15</inkml:trace>
  <inkml:trace contextRef="#ctx0" brushRef="#br0" timeOffset="-76447.72">21569 12693 605 0,'0'-11'49'16,"3"2"2"-16,9 5-3 16,6 4-21-16,7 0-14 15,0 4-7-15,-3 8-1 16,-2 6-1-16,-10 2-2 15,-6 5-4-15,-6 0 0 0,-16 2-7 16,-9 1-4-16,-6-3 3 16,3-3 7-16,4-4 3 15,4-3 2-15,7-6 7 16,10 1 9-16,5-7-2 16,3 0-3-16,17-3-4 0,9 0 7 15,9 0-6-15,5 0-8 16,7-3-2-16,1-2 0 15,-7-3-5-15,-2 1-33 16,-8-3-90-16,-11-3-131 16</inkml:trace>
  <inkml:trace contextRef="#ctx0" brushRef="#br0" timeOffset="-69963.36">21918 12832 116 0,'-49'-32'294'0,"-14"-2"-294"15,-15 0-20-15,-16-2 2 0,-10 2 9 16,-17 4-10-16,-4 1 15 15,-11 3 5-15,-7 4 5 16,-4 4 7-16,0 2 2 16,5 4 3-16,6 1 7 15,11 4 17-15,11 3 20 16,19 4-12-16,12 0-15 16,17 7-8-16,17 10-5 0,17 4-9 15,23 8-7-15,9 3-5 16,34 3-1-16,20 6 9 15,25 2 0-15,20 3-5 16,17-3-3-16,18 2 1 0,9-2-7 16,2-5 7-16,4-5-7 15,-3-4-4-15,-10-6 0 16,-12-7-2-16,-16-5 7 16,-14-8 4-16,-26-3 0 15,-19-7 3-15,-25-11-1 16,-24-9 0-16,-19-6-16 0,-39-9-55 15,-32-6-76-15,-25-5-63 16,-23-4 66-16,-18-4 224 16,-11 4 115-16,0 0-62 15,6 9-22-15,15 8-29 0,20 8-23 16,33 11-19 0,26 9-16-16,33 8-14 0,34 4-10 15,32 7-13-15,46 8 1 16,40 2 4-16,39 3-37 15,29-2-85-15,23-8-61 0</inkml:trace>
  <inkml:trace contextRef="#ctx0" brushRef="#br0" timeOffset="-69561.94">21336 11467 577 0,'12'5'60'0,"3"1"-4"0,-3 3 4 15,3 5-10-15,-4 0-16 16,-8 8-15-16,-3 3-9 15,-14 4-6-15,-15 1-4 16,-5-4-22-16,-6-6-80 16,-1-11-212-16</inkml:trace>
  <inkml:trace contextRef="#ctx0" brushRef="#br0" timeOffset="-68230.5">22003 11257 404 0,'1'-4'77'0,"1"-3"-19"0,2 4 6 16,-3-1-9-16,3 2-9 16,-2 2-24-16,1 0 7 15,-1 0-3-15,-2 6-5 16,0 6-6-16,0 6-4 15,0 5-4-15,-4 4 1 0,-3 5-2 16,4 0-1-16,-1 0-1 16,4-4-4-16,0-3 1 15,4-3-1-15,10-4 0 16,8-8 2-16,5-2-1 16,5-5-3-16,4-3 2 0,-1 0-20 15,-1-12-30-15,-7-4-57 16,-3-6-100-16</inkml:trace>
  <inkml:trace contextRef="#ctx0" brushRef="#br0" timeOffset="-67846.02">22051 11051 480 0,'-7'0'57'16,"1"-2"-13"-16,5 2-6 15,1 0-16-15,0 0-6 16,3 0 0-16,6 2-1 16,-1-2-3-16,4 0-5 0,-3-2-2 15,-1-6 5-15,-4-3 6 16,-2 0 3-16,-2 3 5 16,0-2-2-16,-6 7-11 15,-6 3-8-15,-1 10-5 16,6 5-35-16,7 3-102 0,2-1-472 15</inkml:trace>
  <inkml:trace contextRef="#ctx0" brushRef="#br0" timeOffset="-62870">22412 11397 409 0,'-2'-3'82'16,"2"-2"-21"-16,0-1 7 16,0 3-26-16,7 1-5 15,0-1-7-15,4-1-3 16,5 0-3-16,1 1-6 15,2 1-9-15,4 0 4 0,3 1-4 16,2-3-3-16,1 4-2 16,4-2-3-16,-5 0 0 15,1 0 0-15,-5 2-2 16,-3 0-6-16,-8 0-16 0,-8 0-19 16,-5 0-67-1,-8 0-13-15,-6-1-117 0</inkml:trace>
  <inkml:trace contextRef="#ctx0" brushRef="#br0" timeOffset="-62634.78">22575 11273 403 0,'0'-8'126'0,"0"1"-58"16,0 4 14-16,0 1-25 15,2 2-18-15,3 0-26 16,1 5 11-16,-3 8-7 0,1-1-4 15,-2 6-3-15,-2 2-4 16,1 3-3-16,-1 2-2 16,0-2-1-16,0 2 2 15,0 0-10-15,0-2-25 16,0 3-31-16,0-5-58 16,0-5-12-16,0-3-178 15</inkml:trace>
  <inkml:trace contextRef="#ctx0" brushRef="#br0" timeOffset="-62171.96">23029 11310 500 0,'-3'-11'52'15,"-1"3"18"-15,3 2 3 16,1 2-18-16,0 4-22 15,-2 0-13-15,2 0-16 16,0 10 0-16,0 4-5 0,0 2 6 16,0 5 5-16,0 1-2 15,3 3-1-15,3 0-2 16,-1-4-2-16,2 3-1 16,-2-5 0-16,-3-1-3 15,-2-2 3-15,0-4-1 0,-4-1-2 16,-11-4-1-16,-5-2-7 15,-6-1-7-15,2-4-7 16,-1 0-23-16,3 0-16 16,8-7-17-16,4-4-49 15,10-7-195-15</inkml:trace>
  <inkml:trace contextRef="#ctx0" brushRef="#br0" timeOffset="-62016.21">22941 11185 501 0,'-10'-10'107'0,"2"-1"-70"15,8 5 16-15,0 6-42 16,11 0-29-16,5 0-83 16,4 2-179-16</inkml:trace>
  <inkml:trace contextRef="#ctx0" brushRef="#br0" timeOffset="-53232.39">23676 11260 273 0,'3'-5'232'0,"3"-1"-176"15,-5 0-4-15,3 2-1 16,-1-2-9-16,0 4-15 16,0 1-24-16,-1 1 10 15,-2 0-1-15,0 0-4 16,0 0-3-16,0 0-4 15,-2 5-2-15,-5 4 7 0,-6 2-4 16,-1-1-2-16,-4 5 1 16,-2-4 1-16,1 1-2 15,-3 0 2-15,2-1 1 16,-1 0 3-16,1 0-3 16,0-2 3-16,4-1-5 0,1 2-1 15,3-4 1 1,7-2 0-16,0 0 0 0,3-2-1 15,2 1 1-15,0 0-2 16,0-1 3-16,5 4 1 16,2-2 1-16,5 1 3 15,3 0 1-15,1 0 0 0,4 2 0 16,5 1-5-16,-3-3 1 16,4 2-2-16,-1-1-1 15,1-1-1-15,-3 0 0 16,-2-1 1-16,-2 1 0 15,-3-1-2-15,-2-1 1 0,-7 1-1 16,1-2 0-16,-4 0-5 16,-1-1-6-16,0-1-1 15,-1 2-2-15,0 0 0 16,3-1-5-16,-3 1-4 16,3-2 13-16,0 0-16 0,-4 2-18 15,-1-2-15 1,0 0-15-16,0 0-72 0</inkml:trace>
  <inkml:trace contextRef="#ctx0" brushRef="#br0" timeOffset="-52278.21">23421 11603 152 0,'0'0'155'15,"0"0"-78"-15,0 0-1 16,0 0-8-16,0 0-19 15,0 0-9-15,0 0-7 0,4 0 13 16,-1 0-6-16,4 0-11 16,-2 0-19-16,5 0 9 15,-1 0-4-15,1 3-5 16,5 0 3-16,-1 0-2 16,9 0-5-16,1 4 0 15,3-1-2-15,1-2-1 0,-1 1 0 16,0 0-3-16,-5-1 1 15,-2-1-1-15,-3-1 0 16,-2 0 0-16,-6-1 0 16,-2 1-1-16,-2-2-9 15,-3 2-22-15,0-2-26 0,-1 0-71 16,2 0-39-16</inkml:trace>
  <inkml:trace contextRef="#ctx0" brushRef="#br0" timeOffset="-51173.24">23986 11342 312 0,'-3'-3'90'0,"3"-3"-30"0,0 1 15 16,0 2-37-16,9-1-16 15,-2 2-3-15,2 0 3 16,3 0 2-16,-3 2-6 16,-1 0-2-16,3 0 1 15,-3 2-6-15,4 6-6 16,-5 0 1-16,0 3-1 0,-1 4-2 15,0 1 0-15,-4 1-1 16,2 1-2-16,-2 2 1 16,-2-4 0-16,0 0 0 15,0-2-1-15,0-1 1 16,0-5-1-16,-4 0 1 0,2-3-1 16,2-3 0-16,-2 0 1 15,2-2 0-15,0 0 0 16,-2 0 0-16,0 0 1 15,2-4-1-15,0-3-1 16,0-4 1-16,0-1 0 0,0-3 0 16,8-1 1-16,-1 0 2 15,4-2 0-15,0 2-1 16,1 0 1-16,0 0 1 16,5 4-2-16,-5-1-7 15,3 2 8-15,-3 3 0 16,1 0-2-16,-1 2-1 0,-3 4 0 15,1-2-1-15,-3 2 2 16,1 2-2-16,-2 0 0 16,1 0 1-16,1 0-1 15,-3 2 1-15,0 4-1 16,0 0 1-16,0 4-3 0,2-4 5 16,-4 5-4-16,2 2 0 15,-3-3 2-15,2 1 0 16,-3 2-1-16,-1-1 1 15,0-1-1-15,2 1 0 16,-2-1 1-16,0 0-1 0,0 2 0 16,0-3 1-16,0 4-1 15,0-1 1-15,0-2-1 16,0 1 0-16,0 1 0 16,0-4 1-16,2-1-1 15,1 0 1-15,3-1 0 16,0-2 1-16,1-2 1 0,3-1 1 15,3 0-3-15,1-2 0 16,1 0 0-16,1 0-4 16,-3-2-29-16,1-7-110 15,-6-5-231-15</inkml:trace>
  <inkml:trace contextRef="#ctx0" brushRef="#br0" timeOffset="-43376.51">24568 11424 433 0,'0'0'85'0,"0"0"-20"16,0 0-7-16,2 0-15 15,7 0-12-15,2 0-3 16,7 0-17-16,3 0 13 15,5 0-7-15,4 0-2 16,8 0 1-16,-2-3-8 0,1 1-1 16,0 0-6-16,-2 0 1 15,-2-1-1-15,-6 1-2 16,-6-1-9-16,-8-3-18 16,-10 2-37-16,-3-6-82 15,-11 1-132-15</inkml:trace>
  <inkml:trace contextRef="#ctx0" brushRef="#br0" timeOffset="-43141.15">24757 11264 548 0,'-4'-7'64'0,"3"3"9"16,1 2-1-16,0 2-36 15,0 4-18-15,1 12-3 16,1 5-1-16,0 8 1 15,0 5-3-15,-1 3-5 16,-1 1-2-16,0-4-4 0,2 1-3 16,0-4 5-16,-2-4-8 15,1-5-13-15,5-4-25 16,2-9-34-16,4-9-65 16,4 0-119-16</inkml:trace>
  <inkml:trace contextRef="#ctx0" brushRef="#br0" timeOffset="-42934.79">25081 11299 669 0,'0'0'55'16,"-10"0"-6"-16,3 0-16 16,3 11 1-16,3 7-11 15,1 3-9-15,0 5-6 16,0 2-2-16,7 4-3 15,1 0-2-15,4 8 0 0,-5 2-2 16,1 6-24-16,-4 1-66 16,-2 1-211-16</inkml:trace>
  <inkml:trace contextRef="#ctx0" brushRef="#br0" timeOffset="-32515.7">22229 11960 140 0,'-19'-6'301'0,"7"1"-247"15,7-1 12-15,5 4-15 16,12 2-9-16,15 0-17 15,12 0 3-15,17 0 0 0,12 3-4 16,12 7-12-16,13 0-4 16,9 2-2-16,10-2-2 15,15 1-1-15,4 2-1 16,11-3 2-16,11 2-3 16,-1-3 0-16,5-2 1 0,-5 1-3 15,-3-3 4-15,-7-1-3 16,-9-1-1-16,-9-3 2 15,-11 0 0-15,-10 0-1 16,-13-3 0-16,-15-4 0 16,-13-1 0-16,-13-1 0 0,-17 3-2 15,-11-6-8-15,-13 0-10 16,-8-2-40-16,-22-4-34 16,-13-3-129-16</inkml:trace>
  <inkml:trace contextRef="#ctx0" brushRef="#br0" timeOffset="-32237.37">22591 11997 617 0,'-1'3'15'16,"18"-3"4"-16,32 0-13 15,26 0 32-15,28 0 7 16,19-2-17-16,21 1-15 16,13 1 1-16,12 0-3 0,0 0-6 15,0 3 2-15,-3 7-7 16,-9 0 3-16,-12-2-4 16,-17 0 2-16,-20-1-3 15,-22 0-12-15,-29-7-70 16,-31-3-144-16</inkml:trace>
  <inkml:trace contextRef="#ctx0" brushRef="#br0" timeOffset="-21096.63">12825 13169 488 0,'-6'3'84'0,"-3"1"-82"15,2 3 3-15,0 4 10 0,1 3 14 16,1 2-13-16,3 2-5 16,2 4 10-16,0 1-5 15,0 2-3-15,3-3 1 16,5 5 0-16,1 2-8 16,-2 3 5-16,2 5-8 15,-3 4 2-15,-3 6 1 0,1 3 3 16,-2 3-6-16,-1 6-2 15,3 5 1-15,-2 3 2 16,3-2 3-16,2 5 0 16,2 2-5-16,2 0 0 15,-3 9 2-15,6-3-2 0,-2 8 0 16,1 3 0-16,-3 6 2 16,7 2-1-16,-7 0-2 15,3 1 0-15,0 2 1 16,-1-1-2-16,3 0-3 15,-5 1 3-15,2 0 4 16,0-4 3-16,-3 1-1 0,3-1-1 16,-3-1 1-16,0 2-2 15,0-2-1-15,2 2-2 16,-2 0 2-16,0-4-2 16,2-2 0-16,-2-2-1 15,-2-5 1-15,3-4-1 0,-2-1 3 16,-1-1-2-16,0-1 3 15,0-2 1-15,1-4 0 16,-1-5-2-16,0-3-1 16,0-4 1-16,1-4-2 0,-1-6 0 15,-1-4-2-15,1 1 2 16,-1-8 0 0,2 0-1-16,-3-6 0 0,-2-7-1 15,-1-5-5-15,0-12-14 16,-2-8-16-16,0-8-71 15,0-26-62-15</inkml:trace>
  <inkml:trace contextRef="#ctx0" brushRef="#br0" timeOffset="-18906.66">12759 13215 462 0,'-3'-3'23'15,"-1"-1"-11"-15,1 2 21 16,3 2-1-16,0-2 0 0,2 1-18 16,6-1-9-16,9 1 13 15,5-2 3-15,0 2 5 16,9 1-11-16,4 0-10 15,4 0-2-15,6 0-3 16,7 0 1-16,4 0 0 0,8 0-1 16,10 0 1-16,9-6 0 15,10-1 4-15,7 0 3 16,10-1 0-16,7-3-2 16,7 0-2-16,3-2 1 15,9 1-1-15,8-1-1 0,4 1 0 16,6-1-3-16,2-1 2 15,7 2 0-15,4-1-1 16,6-1 2-16,1 1-6 16,2 1 6-16,2 1-2 15,3 0-1-15,-1-1-1 16,-2 3 2-16,-5-2-1 0,0 2 1 16,-3 0-2-16,-6 3 2 15,-8-2-1-15,-1 3-1 16,-6-4 1-16,-6 2 1 15,-6-1-1-15,-10 3 1 16,-6-3-1-16,-10-2 0 0,-5 3 0 16,-9 0-1-16,-9-1 2 15,-5-2 0-15,-10 2-1 16,-7-2 0-16,-6 1 0 16,-10-1 1-16,-7-1-1 15,-7 2 1-15,-6-2-1 0,-4 1 3 16,-4 1-1-16,-7-2 8 15,2 1 0-15,-7 0-2 16,-3 2-2-16,3 2-3 16,-7-1-1-16,1 4 1 15,-4-1 2-15,0 2 0 0,0 0-1 16,0 2 0-16,0-1-2 16,0 1 0-16,0 0-2 15,0 0 1-15,2 0-1 16,-2 0 0-16,1 0 0 15,3 0 0-15,-4 0-3 0,3 1 5 16,-1 5-2-16,0 3 1 16,1-2-1-16,2 7 0 15,2 2-2-15,-2 5 3 16,0 8-1-16,0 5 0 16,2 5 1-16,-2 6-1 15,0 3 0-15,0 6 0 0,-1 1 1 16,-1 1-2-16,2 0 1 15,0-2 1-15,-2-3-1 16,3-2 2-16,-1-3-3 16,0-2 0-16,-2-6 2 15,4-1-2-15,-4-1 2 0,2 0-1 16,-1-3-1-16,1-1 2 16,-2-3-1-16,3-2 1 15,0 0-2-15,-1-6 1 16,0 0 0-16,2-3 0 0,2-3 0 15,-3-3 1-15,-1-1-2 16,-1-4 3-16,-1 0-3 16,1-3 1-16,-2-1 1 15,-2-3-1-15,0 0 2 16,0 0 1-16,0 0 6 16,0-3 0-16,0-3-5 0,0 1-1 15,0 0 0-15,-6 1-1 16,5 0-2-16,-1 1 1 15,0-1 0-15,0 3-1 16,1-1 0-16,-1 0-1 16,-2 0 0-16,0 2 1 0,-1 0 0 15,0 0 1-15,-2 0-2 16,0 0 1-16,-3 0-1 16,-2 0 1-16,-3 0 0 15,-4 0-2-15,-5 2 1 16,-5 3 0-16,-1-1-1 0,-8-1 1 15,-4 1-1-15,-7 0 0 16,-5-1 2-16,-6 3-4 16,-4-1-1-16,-6 0 4 15,-1 3-2-15,-7-3 2 16,-5 2-1-16,-1 0 0 16,-6 2 1-16,-3 0-2 0,-2 0 2 15,-3 0-2-15,-4 3 3 16,-2 1-2-16,-2-1-4 15,0 3 0-15,-4-5 1 16,1 5-3-16,-2-1 0 16,0 0 7-16,-4 0 2 0,3-1-1 15,0 1 0-15,0 0-1 16,-2-1-3-16,4-1 1 16,0 1-3-16,0-1 5 15,2-1-3-15,3 3 0 16,-3-1-4-16,2-1 0 0,1 2 1 15,0-3 9-15,2 2 0 16,1 1-2-16,3-2 0 16,-1 3 0-16,7-3 0 15,-5 1 0-15,3 1 0 16,3 0 0-16,-1-1 0 16,3 3 0-16,3-4 0 0,-3 3 0 15,2 0 0-15,3 0 0 16,-1-1 0-16,-1 0 0 15,5 3 0-15,3-5 0 16,2 2 0-16,3-1-3 0,1-1 6 16,0 1-3-16,2-2 0 15,3-3 1-15,2 3 0 16,4-2-1-16,3-2 4 16,3 1 1-16,7-2-2 15,1 2-1-15,9-3 1 0,3 2 1 16,0-3-3-16,10 1 1 15,0-1-4-15,10-3 5 16,2-1-2-16,2 0-1 16,11 0 0-16,1-5-11 15,1-8-42-15,18-6-66 16,10-8-95-16</inkml:trace>
  <inkml:trace contextRef="#ctx0" brushRef="#br0" timeOffset="-17227.95">17671 12971 433 0,'0'-7'45'15,"0"1"-7"-15,0 5 26 0,0-1-23 16,0 2-9-16,2 0-22 15,0 2-8-15,-1 5 10 16,3 6 5-16,-1 0 3 16,2 5-2-16,0 4-1 15,-3 5-5-15,1 1-1 16,-3 8-2-16,2 5-4 16,-2 5-3-16,0 4 2 0,0 6-4 15,0 1 0-15,0 2 0 16,3 4 1-16,4-4-1 15,2 2 1-15,1-1 0 16,0 5 6-16,1-1-4 0,0 0 1 16,-1 2 0-16,-3 0-1 15,3-1-3-15,-3 1 1 16,-2-2 0-16,0-2-1 16,1 2 0-16,-2-3 0 15,1-4 0-15,0 0 0 0,-1-9 0 16,1-1 1-16,2-3-1 15,1-7 0-15,-3 0 1 16,2-7-1-16,-2-2 0 16,2-7 0-16,0-3 1 15,-4-3-1-15,-1-5-1 16,3-2 2-16,-5-3 0 0,2-3-1 16,-2-1 0-16,0-1 0 15,0 0-1-15,0 0-2 16,0 0 8-16,-4 0-5 15,-4-1 4-15,-4-3-2 0,0 1 1 16,-3-1-3 0,-4 0 0-16,-5 1-1 0,-3 3 0 15,-5 0 0-15,-5 0-1 16,-3 0 0-16,-9 0-1 16,-3 6-1-16,-3 1 3 15,-6 1-1-15,-8 3-1 0,-1 1-2 16,-5-1 2-16,-8 2-4 15,-3 1-2-15,-4-2 2 16,-5-1 2-16,-2 5 0 16,-5-5-3-16,-4 1 2 15,-3 1 2-15,-3-1 0 0,-3 2-1 16,-1 1-7-16,-6-1 8 16,0 2-1-16,-7-1-2 15,0 0 5-15,0 3 1 16,2-5 1-16,-1 3 0 15,5-2 1-15,0 0-1 16,3 1-2-16,3-1 4 0,8-1-1 16,-1-1-1-16,8 1 1 15,-3-1 0-15,9 1-1 16,2 1-1-16,1-2 2 16,3 0 0-16,5 1-2 0,5 0 3 15,4-3-1-15,5 1 0 16,3 0 2-16,1-2 0 15,5 1 1-15,0-3-1 16,3 1 3-16,5-1 1 16,2-2 2-16,9 1-1 0,2-5 4 15,8 3-6-15,8-3 1 16,7-1-4-16,4 2-1 16,8-2-2-16,6 0-2 15,0 0-20-15,20-8-47 16,9-12-52-16,10-7-209 15</inkml:trace>
  <inkml:trace contextRef="#ctx0" brushRef="#br0" timeOffset="-15753.5">16190 13083 465 0,'0'-5'17'0,"0"1"15"16,0 2 13-16,0 2-5 0,0 0-7 15,0 0-21-15,0 6-4 16,0 6 22-16,3 6-15 16,1 6-3-16,-3 2-3 15,3 5-4-15,-1 6 1 16,1 2-1-16,-1 4-3 0,-2 1 0 16,1 4 0-16,0 3-3 15,-2 2 2-15,0 4 1 16,0 4-3-16,-2 0 2 15,-1 3-1-15,-2 0 0 16,2 2 2-16,1 0-2 0,-2-2 0 16,1 0 3-16,-1 1 2 15,3-3 2-15,-3-1-5 16,3 1 4-16,-1 3 0 16,0-3-7-16,-2-2 1 15,-2 3 1-15,3-2 0 0,-2-3-1 16,-1 0 1-16,1 1-1 15,1-10 1-15,2 5-1 16,-3-6 0-16,0 0 1 16,1 2-1-16,2-2 0 15,1-1 2-15,-1 1-1 16,0-2 0-16,2-2-1 0,0 3 2 16,-2-2 0-16,2-3-2 15,0 0 1-15,0-2-1 16,0-4 1-16,0-2-1 15,0-2 2-15,0-5-2 16,0 0 0-16,0-4 0 0,0-3 0 16,0-2 0-16,0-4 0 15,2-6 1-15,-2 2 1 16,2-5-4-16,-2-2 4 16,2 1-2-16,-2-2 0 15,0-2 1-15,0 1-1 0,0-1 1 16,0 3-1-16,0-3 0 15,0 0 1-15,0 0 1 16,0 1 0-16,0-1 0 16,-6 2 0-16,-2-2 1 15,2 0-1-15,-1 2-1 0,-4-2 0 16,0 2-1-16,-3-2 1 16,-1 1-1-16,-2 1 0 15,-4 0 0-15,0 0 1 16,-5 1-1-16,-3 1-1 15,-6-1 1-15,-4 6 1 0,-4-3-3 16,-10 1 2-16,-4 0-1 16,-6 2-6-16,-3 1 1 15,-7 0 2-15,-3 0 0 16,-3 1 0-16,-2 1-4 16,-4-1-5-16,-1 2 7 0,-3 1-4 15,-1-3 7-15,-5 4 1 16,-1-4 1-16,1 5-1 15,-4-1-4-15,1-2 1 16,-6 6-1-16,1-3 4 16,3 1-1-16,-4 0-2 15,3-1 4-15,0-1 1 0,8 1 1 16,0-1-1-16,5-1 3 16,5 0 0-16,6 1 5 15,5-1 4-15,8-2-1 16,3 1-5-16,7-2-5 0,3-1 2 15,10 0-2-15,4-2 0 16,3-1 0-16,6-2 0 16,5 1 1-16,5-2-3 15,9-3 4-15,4-1-3 16,5 0-3-16,1-12-32 16,15-7-45-16,13-16-55 0,8-11-198 15</inkml:trace>
  <inkml:trace contextRef="#ctx0" brushRef="#br0" timeOffset="-14151.46">15012 13192 206 0,'0'2'109'0,"0"-2"-104"0,-3 2-6 16,3-1 6-16,-1 3 34 15,1-1-11-15,0 1-6 16,0 0 10-16,0 2 1 15,0-2-3-15,0 4 1 16,0 2-1-16,0 1-5 16,0 7-9-16,0 2 2 0,0 5-1 15,1 1-4-15,-1 10-6 16,0 6 1-16,0 2-6 16,0 9 0-16,-3 4-1 15,-2 4-1-15,-1 1 0 0,5 4 1 16,-3 2 0-16,2 0-1 15,1-1 1-15,-3 5-1 16,-2-3 0-16,3 3 1 16,-3-1 1-16,3 0 5 15,-2 1-5-15,-1 3-1 0,5-1 0 16,-1 2-1-16,2-2 2 16,0 1-1-16,0 0 0 15,2-2-1-15,-2 2 2 16,1 0-2-16,1 0 2 15,-2 2-1-15,0-1-2 16,0 1 3-16,0-4 0 0,0-3 1 16,2 0 5-16,-2-2 3 15,0-3-8-15,0 3-1 16,-4 0 0-16,1 0 0 16,-2 0-1-16,0-2-1 15,0 1 0-15,0-2 2 0,0-4-3 16,-2 0 2-16,-1-2-2 15,1-4 2-15,2-3-2 16,-2 0 2-16,0-2 0 16,2 0 1-16,0 0 3 15,1-4-1-15,1 1 6 0,1-5-5 16,1 3-3-16,1-6 2 16,-2 1-2-16,2-3 0 15,0-2-2-15,0-4 2 16,0 0-2-16,0-5 0 15,0-2 1-15,0-1-1 16,2-4 1-16,-2-3-1 0,1 0 0 16,-1 1 0-16,0-3 0 15,0 1 1-15,0 0-2 16,0-1 2-16,0 0-1 16,0 3 0-16,0-3 0 15,0 0 0-15,0-2 0 0,-1 3-1 16,-1-3 1-16,0-3 0 15,0 2 0-15,1-4 0 16,1-2 0-16,-3-1 0 16,1 0 0-16,2-3 0 0,0-1 1 15,-2 3 0-15,1-3 0 16,1 1 0-16,-4-1 0 16,-1 2 0-16,3-2 0 15,-3 0-1-15,-5 1 1 16,2 1 1-16,-3-2-4 15,1 2 2-15,-3-1 2 16,-3 1-4-16,-2-1 1 0,-2 2 1 16,-5-2 0-16,2 4-1 15,-8-2 0-15,-1 2-3 16,-7 0-3-16,0 2 5 16,-2 2 0-16,-4-5 0 0,-1 3 1 15,-2 0-3-15,-3 3 2 16,0-2 0-16,-3-1 4 15,3 1-3-15,-7 2-2 16,4 1 3-16,-2-3 1 16,0 3-2-16,2-1 1 0,-2-2 1 15,3 1 0-15,-1 1-1 16,3-4-1-16,0 1 2 16,0-1-1-16,7 3 3 15,-1-4 0-15,5 0-2 16,1 2 2-16,2-2 0 15,6 0-1-15,2 2-2 0,6-2 2 16,3-2-2-16,2-1 0 16,5 2-1-16,1 0-13 15,2-1-33-15,-2-2-41 16,2-1-41-16,3 0-304 0</inkml:trace>
  <inkml:trace contextRef="#ctx1" brushRef="#br0" timeOffset="-162531.96">17675 0 0</inkml:trace>
  <inkml:trace contextRef="#ctx0" brushRef="#br0" timeOffset="-297.5">15077 12422 538 0,'1'-8'94'15,"1"1"-30"-15,0 2 20 16,0 1-48-16,3 4 0 0,-4 0-22 16,1 4-5-16,0 10-1 15,0 9 0-15,-2 2-6 16,0 4 2-16,0 1 2 16,0-1-5-16,0-2 3 15,0-5-6-15,0-4 3 16,3-5 1-16,9-6-2 0,5-2-2 15,5-5 2-15,3 0-2 16,4-9-15-16,-4-5-17 16,-4-2-21-16,-6-7-84 15,-10-4-81-15</inkml:trace>
  <inkml:trace contextRef="#ctx0" brushRef="#br0" timeOffset="-47.95">15124 12243 330 0,'-12'-7'280'0,"4"0"-232"16,0 3 17-16,4 4-12 15,4 0-34-15,0 0-17 16,2 4 0-16,9 1 1 16,2-3-2-16,-3-2 2 15,1 0 3-15,-2 0-1 0,-5-6-2 16,-4-1 5-16,0 0 4 15,-11 2-7-15,-2 3-4 16,-1 2-1-16,5 0-5 16,5 2-36-16,4 3-99 15,20-3-200-15</inkml:trace>
  <inkml:trace contextRef="#ctx0" brushRef="#br0" timeOffset="778.16">13319 12372 578 0,'-7'-10'222'0,"4"2"-202"16,-1 2 29-16,4 5-11 16,0 1-15-16,0 1-12 0,0 12-10 15,6 5 3-15,0 5 1 16,-1 7-1-16,2-1-2 16,0-1-1-16,-2-1-1 15,5-2-1-15,-1-7-21 0,5-8-34 16,2-10-77-16,6-7-272 15</inkml:trace>
  <inkml:trace contextRef="#ctx0" brushRef="#br0" timeOffset="1562.28">14493 12105 596 0,'-8'-12'54'15,"8"-2"-9"-15,0 5 19 0,13 4-31 16,4 4-12-16,4 1-13 16,2 6-4-16,-4 10 1 15,-2 8-2-15,-5 4-3 16,-4 0 0-16,-8 0 0 16,0 1 2-16,0-5 0 15,-8-6 4-15,1-6 12 0,5-5-1 16,2-4 0-16,7-3-11 15,17 0-5-15,12-5-3 16,16-11-11-16,11-9-56 16,8-5-260-16</inkml:trace>
  <inkml:trace contextRef="#ctx0" brushRef="#br0" timeOffset="1954.04">15881 12393 702 0,'-4'0'54'0,"4"-7"-37"0,7-2 15 15,7 2-29-15,10 1-2 16,5 1-6-16,3 1-50 16,9 1-28-16,1-2-55 15,4-1-299-15</inkml:trace>
  <inkml:trace contextRef="#ctx0" brushRef="#br0" timeOffset="2088.62">16358 12362 637 0,'10'0'38'16,"4"-7"-36"-16,9 4-1 15,6-5-34-15,5 3-76 0,2 0-289 16</inkml:trace>
  <inkml:trace contextRef="#ctx0" brushRef="#br0" timeOffset="2217.15">16731 12352 374 0,'0'0'271'0,"7"0"-250"16,1-4-11-16,6 0-15 15,12 1-39-15,4-1-72 16,4-1-266-16</inkml:trace>
  <inkml:trace contextRef="#ctx0" brushRef="#br0" timeOffset="2337.98">17082 12341 504 0,'0'0'176'0,"0"-2"-169"16,14-5-7-16,10 0-26 15,10-2-68-15,13-3-470 16</inkml:trace>
  <inkml:trace contextRef="#ctx0" brushRef="#br0" timeOffset="3085.58">18068 12341 427 0,'-2'-12'145'16,"2"1"-114"-16,4-2 12 15,10 2-5-15,6 4 0 0,3 4-14 16,0 3-8-16,2 0 0 16,-5 6-4-16,0 8-6 15,-6 0-4-15,-5 5-2 16,-1-1 0-16,-6 2 0 16,-2-4 1-16,0-2-1 0,-6-3 0 15,-1-5 0-15,-4-5 3 16,2-1 1-16,2-1 2 15,3-12 4-15,2-5 3 16,2 0-14-16,6-7 15 16,7 0-4-16,2 2-4 15,5 2-4-15,6 1-1 0,-5 4 1 16,2 7 0-16,-1 7-1 16,-2 2 0-16,-4 0 2 15,-1 12-1-15,-5 6-1 16,-1 4 2-16,0 3 1 15,-2-2 1-15,0 4-2 0,2-2-2 16,1-2 1 0,-2-1-3-16,1-3 1 0,3-5-31 15,3-7-113-15,-3-7-498 16</inkml:trace>
  <inkml:trace contextRef="#ctx0" brushRef="#br0" timeOffset="4313.41">12226 15189 297 0,'0'-5'129'16,"0"2"-32"-16,0-1-9 16,-3-1-10-16,1 3-14 15,0 0-19-15,2 2-26 16,0 0-4-16,0 13-11 15,0 3 2-15,6 7 0 0,1 6-2 16,0 3-3-16,2 0 0 16,-2 2 0-16,-2-4-1 15,-1-3 1-15,-4-6-1 16,0-3 0-16,-11-6 2 16,-10 1-2-16,-5-8 3 0,-2-1-2 15,-5-4 0-15,4 0-2 16,3-5-3-16,6-10-8 15,8 3-7-15,9-8-20 16,3-3-49-16,13-6-35 16,6-3-101-16</inkml:trace>
  <inkml:trace contextRef="#ctx0" brushRef="#br0" timeOffset="4519.06">12131 15013 587 0,'-5'-5'43'0,"2"1"7"16,3 2 6-16,1 1-32 16,6-2-6-16,5 2-14 15,-2-1-1-15,-1-1-3 16,-2-1 2-16,-7 0 0 16,0-1 3-16,0 2-3 0,-5 1-5 15,-2 2-35-15,0-4-65 16,5 3-93-16</inkml:trace>
  <inkml:trace contextRef="#ctx0" brushRef="#br0" timeOffset="5202.21">12457 13698 553 0,'-6'-3'58'16,"0"-2"1"-16,3 5 18 16,3 0-29-16,0 3-23 15,0 7-25-15,0 5 12 0,0 7 5 16,2 3-7-16,-1 1-7 15,3 6-2-15,-1 6-1 16,2-1-5-16,2 2-27 16,0-3-64-16,1-6-57 15,5-4-152-15</inkml:trace>
  <inkml:trace contextRef="#ctx0" brushRef="#br0" timeOffset="5915.35">12494 14836 604 0,'-7'-7'49'0,"7"2"-23"15,0 3 21-15,14 2-24 16,6 0-3-16,3 0-10 15,0 11-5-15,-1 3 3 16,-6 5-10-16,-6 5-4 0,-10-1-13 16,0 4 3-16,-14-2 2 15,-1-4 12-15,-4-1 3 16,2-6 7-16,6-3 24 16,4-6-4-16,7-2-7 0,0-3-22 15,22 0 4-15,6 0-2 16,6 0-1-16,9-3-28 15,2 0-115-15,-2 1-132 16</inkml:trace>
  <inkml:trace contextRef="#ctx0" brushRef="#br0" timeOffset="6084.19">12668 15293 500 0,'-5'6'87'16,"5"-3"-89"-16,0-3 0 16,3 2 5-16,12 0-15 15,-1-2-89-15,8 3-273 16</inkml:trace>
  <inkml:trace contextRef="#ctx0" brushRef="#br0" timeOffset="6222.4">12690 15662 397 0,'-6'13'183'0,"6"-9"-181"15,0 1-23-15,9-2-28 16,6-1-87-16</inkml:trace>
  <inkml:trace contextRef="#ctx0" brushRef="#br0" timeOffset="6348.21">12733 15966 657 0,'-1'6'7'0,"1"-5"-35"16,6-1-22-16,12 0-57 0</inkml:trace>
  <inkml:trace contextRef="#ctx0" brushRef="#br0" timeOffset="7438.8">12756 17115 452 0,'-5'-7'66'16,"-1"-1"-27"-16,5 1 7 15,1 0 1-15,0 1-15 0,1 1-5 16,6 3 0-16,5 2 0 16,0 0-7-16,-2 0-8 15,4 7-5-15,-4 6-2 16,-1 2-4-16,-1 4 0 15,-5-1 0-15,-1 4-1 0,-2-5 1 16,0 3-2-16,0-6 0 16,0-3-1-16,-4-3 2 15,3-4 1-15,-4-4 2 16,3 0 2-16,1-5 0 16,1-8 0-16,0-1-2 0,0-5 0 15,9 2-2-15,2-2 0 16,-1 1-1-16,3 2 0 15,0 4 0-15,1 4 1 16,-1 1-3-16,-3 7 2 16,1 0 0-16,-2 0-2 15,2 9 2-15,0 4 0 0,-4 2 0 16,0 3 0-16,-4 2 0 16,7-4 1-16,-5 5 0 15,0-3 1-15,1 0 0 16,1-5-1-16,1 0 2 0,-1-3-2 15,1-1-1-15,5-4 0 16,6-5-15-16,7 0-72 16,8-12-158-16</inkml:trace>
  <inkml:trace contextRef="#ctx0" brushRef="#br0" timeOffset="21316.73">20396 6990 327 0,'-17'-16'46'15,"-5"2"-20"-15,-1 0-6 16,-2-1-2-16,-4 1 4 0,-3 1-13 16,-6 1 4-16,0-1 6 15,-3 2 1-15,-1 3 7 16,-2-1-8-16,-1 2-8 15,0 1-5-15,-7 4-1 16,0 2-4-16,-5 0-1 0,-3 4 0 16,1 5 1-16,-2 2-1 15,0 5 2-15,0 2 2 16,3 5 3-16,6 6-2 16,6 1-3-16,3 4-2 0,11 1 1 15,5 3 0-15,8 1 0 16,7 2-2-16,6 2 1 15,4-2 1-15,2 2-2 16,2 0 2-16,8-1-2 16,0 0 1-16,0-2 0 0,4 2-4 15,-2-2-1 1,1 2 3-16,-1-3 0 0,-3-2 0 16,6-3 1-16,-3-1 0 15,3-5 0-15,6-2-1 16,2-4 2-16,6-2-3 15,3-1 3-15,6-4 0 0,4 2 0 16,4-5 0-16,3 1 1 16,5-5-3-16,4 0 0 15,-2 0 10-15,2-3-8 16,-4 0 2-16,-4-2-1 0,-2 0-1 16,-4 0 0-16,-1-3-1 15,-4 0-1-15,3 0 5 16,-3 0-3-16,7-7 1 15,1-1 1-15,6-4 2 16,3-2 2-16,0-1-2 16,2 2-2-16,-4-4 0 0,-6 6-2 15,-6-6-1 1,-8 5-13-16,-5-3-7 0,-4 1-6 16,-8-4 1-16,0-2 16 15,-7-1 9-15,-3-4 4 16,-5-5 7-16,-2-1 3 0,0-1-6 15,0-4-2-15,0 1-3 16,-5-2 3-16,3 1 4 16,-3-2-3-16,1 3-3 15,1-1-2-15,-7 0-1 16,0 3 0-16,-1-3-1 16,-7 2-8-16,-5 0-2 0,-6-4 1 15,-4 3 6-15,-8-1 4 16,-3 0-2-16,-10 3 0 15,-7-2-2-15,-7 5-4 16,-8 2-21-16,-6 6-32 16,-1 5-54-16,-3-1-124 15</inkml:trace>
  <inkml:trace contextRef="#ctx0" brushRef="#br0" timeOffset="72836.7">1964 11096 478 0,'-5'-16'70'0,"2"0"9"16,1 1 24-16,2 9-29 15,-3 0-50-15,3 6-5 16,0 0-11-16,0 7-8 15,0 11-2-15,3 6 2 0,2 4 1 16,4 6 1-16,1-4-3 16,0 4 1-16,2-3 0 15,-2-6-1-15,2-10-4 16,0-4-8-16,-1-6 3 16,-2-5 6-16,1-7 5 0,2-10 1 15,0-5 0-15,-5-1 0 16,3 1-3-16,-3 7 2 15,0 2 0-15,0 8-2 16,-2 5 1-16,4 0-4 16,2 12 4-16,1 4 1 15,6 0-2-15,1 4 1 0,3-6 0 16,2-3-5-16,0-7-3 16,-1-4 4-16,-4-8 5 15,0-9 0-15,-7-7 3 16,-5-1 3-16,-6-1-2 15,-1-3 12-15,-6 2-5 0,-8 4-9 16,-3 3-5-16,1 6-17 16,-2 8-10-16,6 6-68 15,5 0-55-15,7 9-166 16</inkml:trace>
  <inkml:trace contextRef="#ctx1" brushRef="#br0" timeOffset="-87824.02">5452 0 0</inkml:trace>
  <inkml:trace contextRef="#ctx1" brushRef="#br0" timeOffset="-87374.33">5081 592 0</inkml:trace>
  <inkml:trace contextRef="#ctx1" brushRef="#br0" timeOffset="-85418.13">6101 0 0,'0'0'16</inkml:trace>
  <inkml:trace contextRef="#ctx0" brushRef="#br0" timeOffset="76940.85">2417 11207 89 0,'0'-2'95'0,"0"-2"-58"15,-2 2 14-15,2 1-6 0,0-1 3 16,0-1-10-16,0 1 5 16,0-2 7-16,0 0 2 15,0 2-4-15,0-1-1 16,0 3 3-16,0-2-5 15,0 2-9-15,0 0-20 16,0 0-1-16,0 0-5 0,0 0-7 16,0 2-4-16,0 5 4 15,-2 4-1-15,0 3 1 16,0 2-3-16,2 1 0 16,0 0 0-16,0 1 1 0,6-2-1 15,3-1 0-15,1-3 0 16,5-3-1-16,1-4-7 15,2-3-8-15,6-2-14 16,-2-4-52-16,0-8-29 16,-2-8-118-16</inkml:trace>
  <inkml:trace contextRef="#ctx0" brushRef="#br0" timeOffset="77207.36">2487 11018 437 0,'-2'0'65'15,"2"0"-47"-15,0 0 19 16,0 0-17-16,0 0-7 16,0 0-8-16,0 0 10 0,0 0 10 15,0-2 2 1,0 0-4-16,0-1-1 0,0 0-6 15,0 2-10-15,0 1-5 16,-2 0-4-16,-3 0-12 16,1 7-34-16,2 0-18 0,2 6-41 15,0-3-136-15</inkml:trace>
  <inkml:trace contextRef="#ctx1" brushRef="#br0" timeOffset="-84483.2">5381 363 0</inkml:trace>
  <inkml:trace contextRef="#ctx1" brushRef="#br0" timeOffset="-84137.44">5103 150 0</inkml:trace>
  <inkml:trace contextRef="#ctx0" brushRef="#br0" timeOffset="78112.53">2602 11149 357 0,'0'-1'106'15,"-2"-3"-67"-15,2 3 20 0,0-3-9 16,0 4-10-16,0 0-18 15,0-2-2-15,0 2 0 16,0-2 1-16,0 2-1 0,0 0-2 16,0 0-2-16,0 0-3 15,0 0-3-15,0 0-2 16,0 0-7-16,0 0 2 16,0 0 0-16,0 0 0 15,0 0-3-15,0 0 2 0,0 0-2 16,0 0 1-16,0 0-1 15,0 0 0-15,0 0 1 16,0 0 0-16,0-2-1 16,0 2 1-16,0-2 0 15,0 1-1-15,0 1-8 0,-3 0-46 16,-10 0-52-16,-6 0-43 16,-10-2-306-16</inkml:trace>
  <inkml:trace contextRef="#ctx0" brushRef="#br0" timeOffset="78396.98">2144 11171 384 0,'-29'7'145'16,"9"0"-113"-16,15-1 3 15,5-1-10-15,12-2-12 16,15-1 4-16,9-2 10 16,7 0 0-16,5-3-12 15,7-8-8-15,-7-3-5 0,-3-1 3 16,-11 1-5-16,-11 0 0 15,-14 5-16-15,-11 2-21 16,-23 4-8-16,-16 3 11 16,-13 1 3-16,-5 10 27 0,0 3 18 15,5 6 40-15,11-1 1 16,14 1-17 0,17 0-18-16,12-3-17 0,30-2-5 15,22-8 0-15,20-5-42 16,18-2-67-16,10-14-209 15</inkml:trace>
  <inkml:trace contextRef="#ctx0" brushRef="#br0" timeOffset="78952">3203 11026 573 0,'2'-3'170'16,"-2"1"-144"-16,0 2 3 15,3 7-19-15,2 11-6 0,2 7-1 16,-2 5-3-16,4 4 1 16,1 4 1-16,1-6-5 15,2-2 3-15,0-8-8 16,1-6-4-16,2-9-2 0,0-7 9 16,1-7 2-16,0-11 6 15,1-6 1-15,0 3-4 16,-2 0 0-16,-2 7 3 15,3 5-5-15,-3 7 2 16,2 2-1-16,4 9-4 16,5 7 4-16,-2 3 0 0,4 1 2 15,-1-2 1-15,-3-6-3 16,-4-5 3-16,2-7-1 16,-9-1 2-16,1-17 8 15,-8-5 7-15,-3-6 1 16,-2-1-3-16,0-4 4 0,-11 2-11 15,-5 3-9-15,-3 6 0 16,4 9-19-16,-4 7-22 16,7 7-49-16,5 5-47 15,6 9-72-15</inkml:trace>
  <inkml:trace contextRef="#ctx0" brushRef="#br0" timeOffset="79177.07">3871 11162 726 0,'2'-4'87'0,"-2"3"-57"15,0 1 11-15,0 0-24 16,0 12-7-16,0 4-9 16,0 7-1-16,0 2 1 15,0 2-1-15,4 0-1 16,1-5 1-16,0-3-14 0,5-3-26 15,-3-9-50-15,0-7-105 16,6 0-217-16</inkml:trace>
  <inkml:trace contextRef="#ctx0" brushRef="#br0" timeOffset="79336.75">4063 11173 735 0,'0'0'73'16,"0"0"-40"-16,0 0-7 15,2 3-9-15,1 10-10 0,3 5-2 16,3 5-3-16,2 5 0 16,1 8-2-16,1 0-24 15,1-2-79-15,-4-2-151 16</inkml:trace>
  <inkml:trace contextRef="#ctx0" brushRef="#br0" timeOffset="79943.73">4859 11216 630 0,'3'3'64'0,"-3"1"-53"16,0 4 7-16,0 7 16 15,-5 3-22-15,-6 1-11 16,0 5-16-16,-1-5-73 16,2-3-65-16,5-9-218 0</inkml:trace>
  <inkml:trace contextRef="#ctx0" brushRef="#br0" timeOffset="80393.33">5064 11037 736 0,'0'-3'41'0,"0"1"-25"15,0 2-6-15,3 9-7 16,1 7 1-16,3 5-3 16,5 0 0-16,3 3-1 0,1-8-1 15,0 2 1-15,0-9-1 16,2-2-3-16,-1-7-9 15,-3 0 6-15,2-2 9 16,-4-11 3-16,-1-2-4 0,2-5 3 16,-4 4-3-16,1 2-1 15,-2 2 2-15,-3 9-3 16,2 3-1-16,4 2-2 16,2 14-2-16,1 4 3 15,6 3 3-15,3 0 0 16,2 0-12-16,0-5 3 0,2-7-16 15,-3-7 9-15,-2-4 11 16,-2-10 8-16,-5-9 2 16,-4-8 12-16,-6-5 10 15,-5-2 4-15,0-4-11 16,-9 5-8-16,-5 1-6 16,0 5-8-16,-2 7-1 0,4 11-24 15,7 8-31-15,4 1-67 16,1 8-90-16</inkml:trace>
  <inkml:trace contextRef="#ctx0" brushRef="#br0" timeOffset="80740.35">5622 11151 431 0,'-6'-7'232'0,"6"-2"-202"16,0 2 19-16,0 2-9 15,15 5-19-15,2 0-21 0,-2 0 2 16,-1 5-2 0,3 11-2-16,-12 2 0 0,-5 3-3 15,-2 4-14-15,-10 2-16 16,-6-4 13-16,-1-3 16 0,0-4 7 15,6-7 0 1,6-3 10-16,5-5 11 0,2-1-1 16,14 0-6-16,8-1-12 15,10-7-1-15,5-2-5 16,4-3-62-16,-2-3-52 16,-5 0-37-16,-7-4-60 0</inkml:trace>
  <inkml:trace contextRef="#ctx0" brushRef="#br0" timeOffset="80883.35">5886 11158 226 0,'0'-10'273'15,"0"5"-161"-15,0 1-18 16,-4 4-11-16,4 0-46 16,0 5-14-16,0 8-10 0,2 3 0 15,5 7-2-15,4 2-7 16,-2 7-1-16,0 0-2 16,0 0-8-16,-3 0-54 15,-1-6-87-15,0-10-157 16</inkml:trace>
  <inkml:trace contextRef="#ctx0" brushRef="#br0" timeOffset="81227.98">6529 11219 620 0,'13'2'103'15,"-6"-2"-66"-15,-4 4-5 16,1 2 3-16,-3 7-10 16,-1 3-21-16,-5 5-4 15,-10 5-13-15,1-2-52 16,-2-2-119-16,2-8-189 0</inkml:trace>
  <inkml:trace contextRef="#ctx0" brushRef="#br0" timeOffset="81672.09">6881 11032 759 0,'0'-6'30'15,"0"-1"-21"-15,-3 7 2 0,2 9-7 16,1 9 5-16,0 5-5 15,1 2-3-15,11 0 1 16,-2-1-2-16,3-9 3 16,0 0-2-16,0-8-2 15,-1-6-1-15,-3-1 2 0,4 0 5 16,-5-12-5-16,3-2 3 16,2-2-1-16,-3 2-3 15,1 3 3-15,-3 2-3 16,2 5-1-16,1 4 1 15,4 4-2-15,-2 10 0 16,6 0 3-16,0 2-1 0,1-1 1 16,2-3-1-1,-3-7 2-15,-1-5-1 0,1 0 1 16,-5-6 3-16,-4-11 2 16,-2-4 3-16,-6-2 7 15,-2-4-5-15,0 1-6 0,-10-1-3 16,-4 7-4-16,1 4-29 15,-1 7-30-15,7 9-71 16,7 0-82-16</inkml:trace>
  <inkml:trace contextRef="#ctx0" brushRef="#br0" timeOffset="82050.28">7380 11180 701 0,'0'-12'56'16,"2"-1"-40"-16,8 2 19 0,5 4-27 15,1 5 6-15,-1 0-12 16,-1 2-4-16,-7 2-7 16,-4 11-10-16,-3-3-20 15,-12 5 5-15,-2 1 17 0,-4 0 15 16,1 0 3-16,3 0 2 15,7 2 1-15,7 0 0 16,0 1-2-16,14 1 0 16,4 5-2-16,2-5 0 15,1 1-5-15,-2-3-16 0,-9-4 9 16,-5-5 12-16,-5-2-20 16,-5-2 12-16,-10-3 14 15,-9-2 3-15,0 2 3 16,4-2-10-16,3 0-1 15,4-5-20-15,11-3-43 0,2-2-52 16,17-8-276-16</inkml:trace>
  <inkml:trace contextRef="#ctx0" brushRef="#br0" timeOffset="82246.47">7637 11187 668 0,'0'-6'117'16,"0"1"-75"-16,0 5 2 15,0 0-18-15,0 2-17 16,0 13-11-16,0 4 1 16,1 8 3-16,3 5-2 15,-1 2 1-15,-1 3-1 0,1-1-7 16,-2 1-46-16,-1-6-40 16,0-12-73-16,0-4-234 15</inkml:trace>
  <inkml:trace contextRef="#ctx0" brushRef="#br0" timeOffset="82613.42">8042 11155 539 0,'0'0'126'16,"2"0"-97"-16,3 0 9 15,8-6-14-15,3 5-16 16,8-3-21-16,4 3-77 0,6-3 2 16,2 0-95-16</inkml:trace>
  <inkml:trace contextRef="#ctx0" brushRef="#br0" timeOffset="82743.72">8395 11128 46 0,'0'0'526'16,"0"0"-476"-16,1 0-9 15,5 0 4-15,6 0-25 16,5-2-26-16,8 2-66 16,5-1-37-16,4-1-185 15</inkml:trace>
  <inkml:trace contextRef="#ctx0" brushRef="#br0" timeOffset="82863.36">8694 11143 514 0,'0'0'85'0,"6"0"-72"0,6 0-12 16,5-4-8-16,5 0-57 16,6 0-177-16</inkml:trace>
  <inkml:trace contextRef="#ctx0" brushRef="#br0" timeOffset="82992.02">8992 11114 624 0,'2'0'66'15,"-2"0"-34"-15,5 0-7 16,3 2-24-16,-1 5-29 16,2-2-89-16,1 2-202 15</inkml:trace>
  <inkml:trace contextRef="#ctx0" brushRef="#br0" timeOffset="83190.78">9299 11099 619 0,'0'8'107'15,"0"1"-99"-15,-10 1 1 16,-7 10 10-16,-5 2-8 0,-4 1-53 16,-1-2-226-16</inkml:trace>
  <inkml:trace contextRef="#ctx0" brushRef="#br0" timeOffset="83838.8">9873 10902 709 0,'0'-13'73'15,"0"4"-42"-15,0 5 12 16,0 4-7-16,0 3-23 16,1 12-18-16,5 5 4 15,-1 7 1-15,3 1 0 0,6 1 0 16,-4-4-1-16,5-5-3 16,1-6-14-16,2-9 2 15,1-5 7-15,3-5 5 16,2-13-3-16,-3-2 2 0,2 0 3 15,-5 1-2-15,-4 5 5 16,-1 6-1-16,-4 8-4 16,-2 0 0-16,0 11 0 15,6 11 2-15,-2 1 0 16,7 0 2-16,-2 1 0 16,4-5-3-16,0-6 1 0,-3-10-5 15,2-3 6-15,-6-10 6 16,1-12-1-16,-7-6 4 15,-4-3 12-15,-3-5-2 16,0 4-6-16,-5 3-12 16,-4 7-9-16,-1 9-23 15,3 8-31-15,6 5-85 0,1 7-159 16</inkml:trace>
  <inkml:trace contextRef="#ctx0" brushRef="#br0" timeOffset="84196.36">10384 11125 661 0,'8'-11'98'0,"-3"0"-75"16,2 4 14-16,2 5-5 0,2 2-11 16,-2 0-18-16,-2 5-2 15,3 7-5-15,-4 0 1 16,-2 0 0-16,-4-1-8 15,0-6-5-15,0-1 4 16,0-4 11-16,0 0 6 16,1-11-1-16,5-3-1 0,1 2 1 15,4-5 1-15,-1 7 7 16,1-1-10-16,4 6 1 16,-3 5-1-16,1 0-3 15,-2 6 1-15,1 11-1 16,1-1 0-16,-4 3 0 0,3 3 1 15,-3-2-8-15,0-2-19 16,0-4-26-16,0-5-59 16,2-7-17-16,-2-2-238 15</inkml:trace>
  <inkml:trace contextRef="#ctx0" brushRef="#br0" timeOffset="84380.98">10831 11051 703 0,'0'-5'80'0,"0"3"-29"0,0 2-12 16,2 0-18-16,-2 5-12 16,4 10-9-16,3 4 3 15,2 6 2-15,2 4 6 16,1 5-6-16,3 2-4 16,-3 5-1-16,-5 0-14 15,-1 1-75-15,-4 0-204 0</inkml:trace>
  <inkml:trace contextRef="#ctx0" brushRef="#br0" timeOffset="93335.73">3262 11487 243 0,'-8'-4'340'15,"1"1"-291"-15,0 1 3 16,6 0 8-16,1 2-20 15,0 0-23-15,9 0-17 16,7 0 1-16,8 5 10 16,6 1 1-16,9 1-4 0,7-2-1 15,2 1 0-15,8-1 0 16,6-1-3-16,1-1 2 16,4 1-3-16,-3-3 0 15,1 3 0-15,-4-2-3 0,-7 0 1 16,-7 0-3-16,-8-2 2 15,-7 0 0-15,-8 0 1 16,-8 0-4-16,-1 0-9 16,-8 0-14-16,-2 0-37 15,2 0-75-15,2-8-100 16</inkml:trace>
  <inkml:trace contextRef="#ctx0" brushRef="#br0" timeOffset="93854.7">5046 11509 562 0,'-9'-6'47'0,"5"0"8"15,4 5 19-15,7 1-31 16,14 0-31-16,10 0-6 16,12 0 14-16,10 0 0 0,13 3-4 15,4 3-5-15,11-1-2 16,1-1-4-16,6-1-1 15,-3-1-2-15,-2-2-1 16,-12 0 0-16,-6 0-1 16,-13-2 3-16,-11-3-3 0,-14 0-7 15,-10-3-13-15,-5 0-11 16,-9 0-60-16,-1-6-90 16</inkml:trace>
  <inkml:trace contextRef="#ctx0" brushRef="#br0" timeOffset="94429.55">6904 11669 421 0,'0'-2'119'16,"0"0"-67"-16,0 2 22 0,1-1-25 16,11 1-8-16,9 0-13 15,6 0-9-15,9 0 13 16,9 0-8-16,7 0-9 15,1 0-4-15,5 1-3 16,-2-1-5-16,0 2-1 0,-4 0-1 16,-6-2 0-16,-3 0 0 15,-8 0 1-15,-4 0-2 16,-7 0 1-16,-7 0-1 16,-4 0 1-16,-5 0 0 15,-2 0 0-15,-3 0 1 0,-1 0-2 16,1-4 0-16,1 4-6 15,1-3-27-15,5-1-36 16,2-3-137-16,0-2-296 16</inkml:trace>
  <inkml:trace contextRef="#ctx0" brushRef="#br0" timeOffset="95869.36">10005 11364 305 0,'-5'-5'269'0,"0"-3"-249"15,5 3 23-15,2 5 2 16,17 0-21-16,8 0-9 16,15 2-4-16,9 7 14 15,12 1-4-15,6 1-11 0,1 2 0 16,3 1-4-16,1-4-3 15,-6 1 0-15,-3 0-4 16,-6-4 3-16,-5-2-2 16,-9-3 1-16,-6-2-1 15,-9 0 1-15,-6 0-2 0,-6 0 0 16,-9-5-8-16,-4 0-25 16,-5-3-48-16,0-4-58 15</inkml:trace>
  <inkml:trace contextRef="#ctx0" brushRef="#br0" timeOffset="96993.83">2059 11943 40 0,'0'-15'560'15,"0"1"-509"-15,0 1-2 0,0 5 23 16,0 3-32-16,2 5-20 16,0 0-16-16,1 11-11 15,4 5 9-15,3 9 0 0,2 3 0 16,1 4-2-16,1 1 0 16,0-2 0-16,1-7 0 15,-1-2-1-15,-3-9-5 16,0-7-2-16,-3-6 6 15,4-4 0-15,-2-11 5 16,3-9 3-16,1 2-8 0,0-2 5 16,1 2-3-16,-3 7 0 15,1 6 0-15,0 9-3 16,3 9-1-16,2 10-2 16,5 7 3-16,6 5 3 15,-2 1 1-15,5-2-1 16,1-6 0-16,-5-9-4 0,-1-5 0 15,-6-10 0-15,-1-2 4 16,-5-16 6-16,-8-8-2 16,-2-4 7-16,-5-7 0 0,-5 1-6 15,-10 3-5-15,-4 7-10 16,-8 5-24-16,0 9-75 16,2 7-58-16,5 5-248 15</inkml:trace>
  <inkml:trace contextRef="#ctx0" brushRef="#br0" timeOffset="97474.8">2785 12202 254 0,'0'-4'283'16,"0"0"-215"-16,0 3 8 15,0-1-1-15,0 2-35 16,0 0-18-16,0 0-15 16,0 13-11-16,0-1 2 0,-3 8 4 15,3 1 0 1,0 4 0-16,0-2-1 0,0-1-1 15,10-2 1-15,2-5-3 16,5-2 0-16,6-6 0 16,2-3-4-16,0-4-16 0,2 0-27 15,-5-6-70-15,-5-6-46 16,-10-8-202-16</inkml:trace>
  <inkml:trace contextRef="#ctx0" brushRef="#br0" timeOffset="97758.56">2753 12060 440 0,'-5'-2'136'16,"4"-2"-116"-16,1 2 12 0,0 0 3 16,0-1-13-16,6 0-21 15,1-1 0-15,0-3 3 16,1-1 3-16,-1-1 2 15,0 1 3-15,-6-3 4 16,-1 4 2-16,0 0 8 0,-5 2-4 16,-8 0-14-16,-1 5-9 15,1 0 1-15,3 0-3 16,-1 6-9-16,7 5-32 16,4 3-20-16,1 2 8 15,14 0-36-15,4-2-110 0</inkml:trace>
  <inkml:trace contextRef="#ctx0" brushRef="#br0" timeOffset="98097.47">3011 12073 548 0,'2'-7'95'0,"-2"2"-39"16,2 2 21-16,-2-1-37 0,1 4-7 16,-1 0-18-16,0 0-7 15,2 0 2-15,-2 0-6 16,4 0 1-16,-3 11-2 16,4 1-1-16,2 5 5 15,-2 4 3-15,2 4-3 0,0 1-3 16,1-1 2-16,-1 2-5 15,1-2 1-15,-1-2-1 16,1-2 0-16,-3-3 0 16,-1-5 0-16,-1-1-2 15,-1-1-4-15,2-4-31 0,-3-5-64 16,5-2-183-16</inkml:trace>
  <inkml:trace contextRef="#ctx0" brushRef="#br0" timeOffset="103913.07">10209 12519 436 0,'3'-14'325'16,"-3"2"-276"-16,0 6-32 15,3 6 5-15,3 2-16 16,1 18-9-16,0 5 2 0,6 7 3 16,-1 5 0-16,-1 3 1 15,0 1-3-15,-3-2 0 16,2-2 0-16,-5-10 0 16,-1-4 1-16,-2-8-1 15,-2-12 0-15,0-3 2 16,-4-14 5-16,-7-9-3 0,-3-8-2 15,-5-8 2-15,2-4-4 16,-1-3 0-16,4 1 0 16,4 6 0-16,7 5-1 15,3 5 0-15,0 11 1 16,18 12-1-16,6 6 0 0,8 1 1 16,4 17-1-16,8 9 0 15,3 3 0-15,-2 6 0 16,-3 3 2-16,-3-1-1 15,-7-3-3-15,-5-3-5 0,-5-5-5 16,-8-7 4-16,-5-6 4 16,-6-10 6-16,-3-4-1 15,0-5 3-15,-3-15-4 16,-3-7 7-16,1-9 1 16,0-5 2-16,5-5-3 15,0-2-3-15,7 3-3 0,9 2-2 16,4 11 1-16,5 7 1 15,2 13 3-15,2 8-3 16,5 4 2-16,-2 13 0 16,4 10 1-16,0 9 3 15,-4 4-1-15,0 5-4 16,-3 1 5-16,-2 3-2 0,-5 0-2 16,-4-3-2-16,-7-1 0 15,-6-5-1-15,-2-2 1 16,-3-5-9-16,0-9-30 15,0-12-84-15,0-8-235 0</inkml:trace>
  <inkml:trace contextRef="#ctx0" brushRef="#br0" timeOffset="106528.31">1716 13150 359 0,'0'0'332'16,"0"0"-290"-16,0 3-32 16,2 13-4-16,0 7 15 0,-2 6-10 15,2 4-7-15,1 2-3 16,1-3-2-16,-1-3 1 15,-1-11 0-15,1-7 1 16,-2-7 0-16,-1-4 1 16,0-7 8-16,-6-13 19 15,-1-7-25-15,-2-6 1 0,2-7 10 16,1-1-2-16,5 2-1 16,1 3-8-16,0 4-3 15,9 9 0-15,2 9 0 16,7 7 2-16,3 7-3 15,4 5-1-15,2 15-1 0,2 6 1 16,-2 9 0-16,0 2-1 16,-6 0 1-16,-4-3-2 15,-5-5-4-15,-7-7-1 16,1-9 1-16,-4-9 5 0,-2-4 3 16,0-12 8-16,0-12 1 15,5-8-8-15,-1-4 4 16,6-4 2-16,3-2-4 15,1 9-4-15,3 6 2 16,-2 7-2-16,4 11-1 16,-4 9 0-16,2 4-3 0,0 18 3 15,2 4 2-15,3 10 2 16,-3 4-1-16,1 2-2 16,0-1-1-16,-4 0 1 15,0-8-8-15,-4-4-34 16,0-14-39-16,-5-5-75 15,-4-10-111-15</inkml:trace>
  <inkml:trace contextRef="#ctx0" brushRef="#br0" timeOffset="107054.9">2519 13035 429 0,'2'-10'119'16,"0"-1"-75"-16,-2 4 16 16,0 0-4-16,0 3-11 15,0 0-31-15,-4 4-14 16,-8 0-3-16,-1 0 1 0,-5 4 4 16,0 5-4-16,-2 3 2 15,2-1-2-15,2 3 4 16,5 1-2-16,3 0-1 15,2 5 1-15,2 3-2 16,4 4 0-16,0 3 2 0,11 4 0 16,2 0-1-16,1 2 1 15,0 0 0-15,0-8 4 16,0 1-4-16,-4-6 7 16,-1-4 0-16,-1-3-9 0,-1-3 9 15,-1-3-1 1,1-2-1-16,5-5-3 0,0 1 0 15,3-3-7-15,4 2-39 16,3-3-66-16,1 0-57 16</inkml:trace>
  <inkml:trace contextRef="#ctx0" brushRef="#br0" timeOffset="107300.4">2790 13218 685 0,'-5'-8'57'16,"2"2"-3"-16,3 5-16 16,0 1-7-16,0 0-25 15,5 5-13-15,2 8 10 16,2 3-1-16,1 0 0 16,0 5-1-16,-2-3 0 0,-1-2-1 15,-1-2 0 1,-4-3 0-16,-2-2-7 0,0-1-29 15,0-7-46-15,-2-1-50 16,-9-5-68-16</inkml:trace>
  <inkml:trace contextRef="#ctx0" brushRef="#br0" timeOffset="107424.52">2733 13072 426 0,'0'-4'129'16,"0"1"-118"-16,10 3-8 0,9 3 0 15,4 11-3-15,3 4-44 16,1 3-152-16</inkml:trace>
  <inkml:trace contextRef="#ctx0" brushRef="#br0" timeOffset="107603.72">3063 13314 621 0,'4'0'85'0,"-2"1"-49"16,-1 2 3-16,1 0-19 16,5 4-10-16,-2-1-10 0,1 6 0 15,0 0-15-15,-3-2-51 16,1-6-65-16,-1-4-123 16</inkml:trace>
  <inkml:trace contextRef="#ctx0" brushRef="#br0" timeOffset="107866.61">3248 13096 555 0,'0'-2'138'0,"2"0"-105"0,0 2 1 16,7 8-16-16,-1 7-8 15,7 9 6-15,1 1-9 16,0 5-3-16,2 0-8 15,-7-1 7-15,-4-2 0 16,-3-3-1-16,-4-4 4 0,0-5-6 16,-4-2 0-16,-6-4 0 15,-3-2-2-15,-3-6-10 16,-2-1-23-16,2 0-28 16,-1-1-42-16,3-15-74 15</inkml:trace>
  <inkml:trace contextRef="#ctx0" brushRef="#br0" timeOffset="108017.45">3117 13000 216 0,'0'-6'326'16,"3"-1"-323"-16,14 5-5 15,5 0 0-15,2 2-5 16,5 0-155-16</inkml:trace>
  <inkml:trace contextRef="#ctx0" brushRef="#br0" timeOffset="108372.78">3330 12965 513 0,'12'0'44'15,"0"-1"-21"-15,5-3 25 16,2 2 9-16,1 1-23 16,-5 1-15-16,4 0-1 15,-5 0 2-15,-3 0-6 0,-2 5 0 16,-2 2-8-16,1 4 3 16,-3 3 1-16,2 2 2 15,0 6-3-15,0 4-3 16,1 5 1-16,0 2-3 15,3 5 0-15,-1-1-2 16,-2 1 0-16,-1-2-1 0,0-3 0 16,-3-4 0-16,-3-3 0 15,-1-6-2-15,-1 1 2 16,-12-6-3-16,-7-3-17 16,-8-3-29-16,-7-5-98 15,-2-4-104-15</inkml:trace>
  <inkml:trace contextRef="#ctx0" brushRef="#br0" timeOffset="108967.92">4440 13150 603 0,'2'0'49'16,"-2"0"-8"-16,0 0 11 15,0-3-12-15,-7 3-22 16,-9 0-17-16,-4 0 1 0,-12 0-1 16,-7 0 1-16,-9 6-1 15,-7 1-2-15,0 1 2 16,-3-2 0-16,4 3 1 15,3-2-2-15,10 0 1 16,9 0-1-16,10-3 0 16,14-2-4-16,6-2-50 0,4 0-47 15,11-7-38-15,11-13-268 16</inkml:trace>
  <inkml:trace contextRef="#ctx0" brushRef="#br0" timeOffset="109234.67">4082 12973 614 0,'-4'-4'81'0,"-7"2"-23"16,2 2-9-16,-4 4-46 15,1 10-3-15,-4 4 0 16,-2 6 0-16,-2 2 0 0,0 3 0 16,2-1 0-16,1-1 1 15,0-4-1-15,7-1 0 16,2-7 2-16,6-2-3 15,2-1 8-15,0 1 4 16,10-2-11-16,7 1 7 0,8 1 4 16,11-4-6-16,8 5-4 15,5 1-3-15,4 2 2 16,6 1-38-16,-6 0-113 16,0-1-242-16</inkml:trace>
  <inkml:trace contextRef="#ctx0" brushRef="#br0" timeOffset="111757.72">4869 12869 530 0,'0'-11'38'15,"-3"1"-5"-15,-4-3 16 16,-2 5-4-16,-6 0-11 16,0 3-19-16,-2 3-11 15,-3 2 2-15,1 0 5 16,-1 9-2-16,6 2-2 0,4 3-3 16,3 2-3-16,7 4 1 15,0-2 0-15,17 3-2 16,0 0 2-16,7 2-2 15,-1 1 0-15,-5-1-3 0,-3 0-8 16,-10 2-13-16,-5 0-4 16,-9-2 7-16,-9-3 7 15,-4-2 16-15,-1-7 1 16,1-4 8-16,6-2 16 16,5-3 6-16,8-2-15 15,3 0-11-15,14 0-9 0,8 1-2 16,5 3 3-16,5 3-2 15,-3 7 1-15,-4 3-2 16,-6 6-8-16,-9-2 4 16,-8 4 8-16,-2-4 0 15,0-1 3-15,0-5-1 16,-2-3 6-16,2-5-6 0,3-4-2 16,15-3-22-16,7 0-70 15,7-5-34-15,4-12-265 16</inkml:trace>
  <inkml:trace contextRef="#ctx0" brushRef="#br0" timeOffset="112363.71">5203 13107 374 0,'-3'1'12'0,"3"-1"-14"16,0 0 10-16,5 2 3 15,2-2-4-15,1 0-2 16,-3 0 14-16,-1 0 31 16,-4-2 12-16,0 1 4 15,0-3-1-15,0 1-9 0,0 0-7 16,0 2-17-16,0 1-14 16,0 0-14-16,0-2-1 15,0 2-1-15,0 0 0 16,0 0-2-16,0 0 0 0,0 0 1 15,0 0 0-15,0 0 0 16,0 0 1-16,0 0 0 16,0 0 2-16,0 0-2 15,0 0 1-15,0 0 0 16,0 0 1-16,0 0-3 16,0 0 1-16,0 0 0 0,0 0 0 15,0 0 0-15,0 0 0 16,0 0-1-16,0 0 0 15,0 0 0-15,0 0 0 16,0-2-1-16,0 2 1 16,0-2-2-16,0 1 1 0,0-1 1 15,0 2-2-15,0 0 1 16,0-2 0-16,0 2 0 16,0 0 0-16,0 0 1 15,0 0-1-15,0 0 0 0,0 0 0 16,0 0 0-16,0 0 2 15,0 0 1-15,0 0-3 16,0 0 1-16,0 0-1 16,1 0 0-16,1 0 0 15,-2-2-2-15,0 2-13 16,0-1-12-16,0 1-30 0,-2-2-62 16,-8-1-83-16</inkml:trace>
  <inkml:trace contextRef="#ctx0" brushRef="#br0" timeOffset="113196.4">5237 13185 251 0,'-5'4'162'0,"2"-3"-113"16,1 1-4-16,2-2 3 15,0 0-2-15,0 0-15 16,0-2-3-16,0-6 6 16,0-3-4-16,5-7-1 0,-3-5 0 15,3-4-5-15,0-7-5 16,2-5-13-16,-2-6 6 16,4-3-2-16,1 0-3 15,0 0-5-15,0 3 2 0,-1 9-3 16,0 9 3-16,-2 10 3 15,0 8-2-15,0 9-1 16,3 2-4-16,2 16 0 16,3 6-1-16,1 8 3 15,2 6-1-15,1 5-2 0,1 0 2 16,-4 1-1-16,1 1 2 16,-7-6-1-16,0 0-2 15,-5-3 1-15,-2-2 0 16,-3-6 0-16,0-3 0 15,0-3-2-15,0-4-10 0,0-4-15 16,-1-5-15 0,-8-5-70-16,-3-4-18 0,-1-10-212 15</inkml:trace>
  <inkml:trace contextRef="#ctx0" brushRef="#br0" timeOffset="113354.62">5182 13044 684 0,'13'-11'7'0,"14"0"-9"16,10 1 14-16,11-2 11 0,10 1-8 15,3 2-18-15,0 0-20 16,-2-5-96-16,-10 1-229 16</inkml:trace>
  <inkml:trace contextRef="#ctx1" brushRef="#br0" timeOffset="-48123.6">8310 0 0</inkml:trace>
  <inkml:trace contextRef="#ctx0" brushRef="#br0" timeOffset="113858.84">5987 12539 563 0,'2'-5'31'0,"6"1"-12"16,1 4 11-16,9 4 16 15,0 10-1-15,4 7-8 16,3 10-16-16,0 4-8 0,4 12 8 16,-5 12-4-16,2 7-6 15,-3 9-6-15,-3 1 1 16,0 6 1-16,0 0-2 15,-5-7-4-15,0-3 0 16,-1-11-1-16,-2-5 0 0,-6-13 1 16,1-7-1-16,-1-11-1 15,0-7-2-15,-1-10-9 16,4-6-17-16,-2-2-39 16,6-14-156-16</inkml:trace>
  <inkml:trace contextRef="#ctx0" brushRef="#br0" timeOffset="121838.09">6707 12803 414 0,'1'-5'219'15,"-1"1"-159"-15,0 4-26 16,0 0 6-16,0 16-11 0,-1 11-7 16,-8 5-14-16,-2 13 12 15,-3 5-3-15,-5 3-11 16,0 1-3-16,1-4-2 15,-1-6 0-15,5-6-1 16,6-15-2-16,4-7-10 0,4-14-11 16,9-2-12-1,8-16-55-15,9-12-49 0,-1-8-118 16</inkml:trace>
  <inkml:trace contextRef="#ctx0" brushRef="#br0" timeOffset="122046.29">6751 12848 534 0,'0'-7'69'0,"2"5"-21"16,0 2-3-16,7 7-28 16,3 12 5-16,7 5 2 0,0 6 0 15,4 4-13-15,-2 3-2 16,-2 1-3-16,-4 2-1 16,-5-3-4-16,-3 0 0 15,-3-3-1-15,0-4-12 16,-4-6 0-16,0-3-36 15,0-4-36-15,-2-7-35 0,-8-8-132 16</inkml:trace>
  <inkml:trace contextRef="#ctx0" brushRef="#br0" timeOffset="122229.21">6593 13147 469 0,'-5'-8'96'0,"5"1"-66"16,2-1-10-16,18 3-1 16,7 0-2-16,9-1-13 15,8 1-3-15,5-1-2 0,2 1-5 16,2 0-78-16,-6 0-132 16</inkml:trace>
  <inkml:trace contextRef="#ctx0" brushRef="#br0" timeOffset="122656.16">7066 13103 537 0,'-4'0'70'0,"2"0"-45"16,2 0 31-16,0 0-2 15,6 0-15-15,5 0-23 16,6-3-2-16,8 0 4 16,6 0-2-16,5-1-10 0,9 1 1 15,1-1-3-15,5 3-1 16,-1-3-2-16,0 0 0 16,-5 2-1-16,-2-1 0 15,-4-1 0-15,-5 1 1 16,-4-1-1-16,-7 1 0 15,-3-1-2-15,-8 0 3 0,-1 1-1 16,-4 1 0 0,-3 0-2-16,-2 2 5 0,-2 0-5 15,1-1 2-15,-1 1 0 16,0 0 0-16,0 0-1 16,2 0-2-16,0 0-5 0,-2 0-6 15,2-2-1-15,-2 0-30 16,0 0-58-16,0-1-15 15,0-2-106-15</inkml:trace>
  <inkml:trace contextRef="#ctx0" brushRef="#br0" timeOffset="122884.13">7660 12919 458 0,'-2'-4'200'0,"2"-1"-132"16,0 3-19-16,4 2-16 0,8 0-10 15,5 6-1-15,2 7-14 16,3 4 1-16,1 6-1 16,-4 4-4-16,-4 1-2 15,-8 3-2-15,-5-1 0 16,-2-1 0-16,-14-1-1 0,-15-3-7 16,-3-3-13-16,-7-6-6 15,-3-9-60-15,4-7-88 16</inkml:trace>
  <inkml:trace contextRef="#ctx0" brushRef="#br0" timeOffset="123696.45">8086 12900 324 0,'0'-5'277'0,"0"-1"-207"16,-2 2 3-16,0 4-22 15,2 0-21-15,0 4-19 16,0 5-7-16,4 7 3 15,3 0 4-15,-2 7-9 16,2 1-1-16,1 0-1 0,-1-3 2 16,-2-3-2-16,2-3-3 15,0-6-4-15,1-5-1 16,-1-4 6-16,3-4 3 16,0-10 1-16,2-3-1 0,0-1 0 15,0 1 2-15,-2 2-4 16,-3 3 2-16,1 6 1 15,-1 6 3-15,2 0-8 16,1 8 2-16,5 8 2 16,2 2-1-16,4 0-2 15,0 1 2-15,0-3-4 0,1-5-6 16,-2-5 0-16,-2-6 7 16,-2 0 3-16,-5-17 2 15,-3-3-3-15,-5-3 5 16,-3-5 5-16,0-1 0 15,-3 1-2-15,-9 4-8 0,-2 3-4 16,1 3-15-16,1 9-20 16,5 4-74-16,1 5-69 15</inkml:trace>
  <inkml:trace contextRef="#ctx0" brushRef="#br0" timeOffset="124363.32">8595 13114 100 0,'0'-6'455'0,"-1"3"-388"16,-3 1 4-16,2 2 3 16,2 0-33-16,0 7-26 15,0 5-13-15,0 6 7 16,0 2 9-16,4 2-5 15,3 0-8-15,3-2-2 16,-2-2-2-16,3-2-1 16,-2-5-1-16,3-2 3 0,-3-4-4 15,1-4-13-15,-1-1-16 16,-3-1-44-16,-2-11-68 16,-2-8-90-16</inkml:trace>
  <inkml:trace contextRef="#ctx0" brushRef="#br0" timeOffset="124500.09">8631 12964 549 0,'-5'-7'65'15,"1"1"-42"-15,4 5 16 0,0 1-15 16,9 0-22-16,4 7-14 16,1 3-61-16,1 3-74 15,-1 1-286-15</inkml:trace>
  <inkml:trace contextRef="#ctx0" brushRef="#br0" timeOffset="125084.28">8836 13100 529 0,'0'-11'74'0,"0"4"-17"0,0-1 22 15,0 3-17-15,0 0-35 16,4-1-10-16,-3 3-7 15,5 1 1-15,-2 2-1 16,0 0-2-16,-3 0-1 16,4 0-1-16,-3 0 1 0,-2 2 2 15,2 5-1-15,-2 2-2 16,0 3 1-16,0 2-2 16,3 7 0-16,-1 0 1 15,2 2 1-15,1 2-6 16,1 2 2-16,3-1-2 15,-1-1 0-15,-1-3-1 16,3-1 1-16,-3-7 0 0,-2 0-3 16,0-4-17-16,1-2-22 15,2-6-58-15,0-2-190 16</inkml:trace>
  <inkml:trace contextRef="#ctx0" brushRef="#br0" timeOffset="127020.61">9184 12462 549 0,'-19'-28'64'0,"4"-4"2"16,10 5 6-16,5 7-15 16,7 2-24-16,15 10-20 15,8 8-5-15,4 0-1 0,2 14-2 16,0 11-3-16,-4 9-3 16,-5 11 1-16,-10 2-1 15,-9 13-1-15,-8 0 2 16,0 3-3-16,-8-1 2 0,-7-5 2 15,6-5 0-15,2-10 0 16,7-9 0-16,0-10-1 16,7-7 0-16,10-7 0 15,4-9 0-15,4 0-1 16,-1 0 2-16,-4-2-13 16,-5-2-6-16,-8 4 15 0,-7 0 2 15,0 12-1-15,-10 9 9 16,-1 6 12-16,-2 6-2 15,10 9-5-15,3 2 2 16,3 1-5-16,19-1-5 16,7-3 2-16,1-6-8 0,4-5 4 15,-6-7-6-15,-9-6-5 16,-13 1 2-16,-8-3-14 16,-25 2 5-16,-13 4 0 15,-10 1-17-15,-2 2-46 16,-2-5-75-16,13-1-335 15</inkml:trace>
  <inkml:trace contextRef="#ctx0" brushRef="#br0" timeOffset="139677.31">1206 15465 627 0,'0'-16'106'0,"0"-1"-41"16,0 8-21-16,0 6-5 16,0 3-22-16,0 5-14 15,2 15-6-15,0 5 4 0,4 7 0 16,-1 3-2-16,-2 3 2 15,3-4-2-15,1-4-1 16,-2-5-9-16,3-8 3 16,0-9 2-16,3-6 3 15,2-2 3-15,4-12 3 0,2-8-2 16,1-2 0-16,-1 3 0 16,-2 3-1-16,-2 7 0 15,2 7-1-15,-5 2-2 16,5 16 0-16,2 6 0 0,3 6 2 15,5 2 0-15,3 1 0 16,8-3 1-16,-1-6-4 16,5-8 1-16,-4-10-2 15,-1-4 4-15,-8-17 1 16,-5-8 1-16,-11-5 7 16,-7-5-5-16,-6-5 3 15,-9 1-3-15,-10 1-3 0,-5 8-7 16,-3 5-13-16,4 9 2 15,5 13-33-15,7 3-54 16,9 9-41-16,2 9-236 0</inkml:trace>
  <inkml:trace contextRef="#ctx0" brushRef="#br0" timeOffset="140071.18">1973 15844 449 0,'0'-7'229'0,"0"2"-160"16,-2-1-3-16,2 5-14 0,0 1-24 16,0 0-20-16,0 5-8 15,0 8-3-15,0 5 3 16,0 5 0-16,0 4 1 16,0-1-1-16,5 1-1 15,5-2 0-15,2-8-1 16,2 0 1-16,4-7 2 0,4-4-1 15,-1-6 0-15,1 0-17 16,5-13-27-16,-5-8-30 16,-8-9-91-16,-3-8-180 15</inkml:trace>
  <inkml:trace contextRef="#ctx0" brushRef="#br0" timeOffset="140213.07">2000 15639 530 0,'-12'-7'113'0,"6"2"-95"0,6 3 29 16,4 2-13-16,13 0-36 16,5 9-3-16,5 4-80 15,-3 2-65-15,0 2-307 16</inkml:trace>
  <inkml:trace contextRef="#ctx0" brushRef="#br0" timeOffset="140543.57">2348 15893 612 0,'3'0'89'0,"0"-6"-42"16,-3 6 11-16,4 0-35 15,-1 13-13-15,2 3-5 16,2 4 7-16,0 6 3 0,1 3-7 16,-3-1 1-16,1 4-6 15,-3-5-3-15,-3 0 0 16,0-6 1-16,0-1 0 16,-7-4-2-16,-8-5-8 0,-4-3-6 15,-1-6-14-15,-2-2 6 16,1-3-32-16,1-15-46 15,6-7-38-15,3-10-194 16</inkml:trace>
  <inkml:trace contextRef="#ctx0" brushRef="#br0" timeOffset="140646.65">2268 15802 630 0,'0'-11'34'15,"3"2"4"-15,9 2-4 16,12-4-44-16,8-3-155 15</inkml:trace>
  <inkml:trace contextRef="#ctx0" brushRef="#br0" timeOffset="153742.31">6926 13488 275 0,'-7'0'56'0,"0"0"-5"16,-1 0 18-16,1 0-10 15,2 0-20-15,3 3-12 16,-2-1 0-16,4 2-1 16,0-4-8-16,0 3 5 0,11-2 8 15,4 2 0-15,6-3-9 16,7 2-4-16,6-2-4 16,12 0-2-16,5 0-3 15,7 0-2-15,5 0-2 16,6 0 2-16,4 0-3 15,4-4-1-15,0 2-1 0,3-2 0 16,0-2 1-16,1-1 0 16,-1 1-1-16,1 0 1 15,-3-3-1-15,1 3 1 16,-6 0-1-16,-4 0 1 16,-5 0-3-16,-4 1 4 0,-7-1 0 15,-3 3 1-15,-4-2-1 16,-7 1-2-16,-7 0 4 15,-5 1-2-15,-7-3 0 16,-4 4-1-16,-4-2 0 16,-2-2-5-16,-3 4 3 15,0-2 1-15,-4 3-1 0,1 1-1 16,4 0-3-16,1 0-40 16,1-3-78-16,7-3-170 15</inkml:trace>
  <inkml:trace contextRef="#ctx0" brushRef="#br0" timeOffset="159482.37">4776 14990 298 0,'-4'-27'138'15,"1"2"-30"-15,1 9-15 0,2 4 3 16,0 8-27-16,0 4-40 16,0 7-4-16,0 18 2 15,0 11-5-15,-3 9-9 16,-14 12-5-16,-5 6-4 16,-9 9-2-16,-2 0-3 0,0-3 3 15,6-8-3-15,5-13-4 16,3-10-4-16,13-17-5 15,6-19-3-15,5-6-9 16,17-30 0-16,5-11-24 16,5-13-50-16,4-12 2 15,-4-3 31-15,-5-2 60 0,-7 6 32 16,-6 8 20-16,-5 12 4 16,-1 16 28-16,-1 9-3 15,0 16-42-15,3 8-11 16,5 5-12-16,8 18 2 15,5 13 5-15,7 12-3 0,8 10-5 16,1 11-6-16,0 4 0 16,-3 0-2-16,-5-4-11 15,-6-3-35-15,-10-10-21 16,-11-14-71-16,-9-9-31 16,-10-17-244-16</inkml:trace>
  <inkml:trace contextRef="#ctx0" brushRef="#br0" timeOffset="159642.94">4642 15331 693 0,'0'-10'35'16,"19"0"-30"-16,21-2 0 16,16-3 5-16,10 1-7 15,13-2-19-15,0-2-91 16,1-3-193-16</inkml:trace>
  <inkml:trace contextRef="#ctx0" brushRef="#br0" timeOffset="160259.37">5531 15283 717 0,'-6'-6'50'16,"6"-1"-10"-16,11 2-13 16,19 1-9-16,13-1 4 15,15 1-7-15,13 1-5 16,10-3-3-16,9 2-2 0,7 3-2 16,2-3-2-16,4-1 0 15,-5-1-2-15,-3 1 1 16,-5 0 1-16,-13 0-10 15,-10-2 0-15,-17-1-6 16,-14 3-10-16,-13-2-6 16,-14-2-15-16,-9-4-36 0,-12 1-1 15,-15-6-52 1,-2 0-77-16,-5-4 94 0,1 2 159 16,5-1 103-16,10 6-12 15,7 1-27-15,11 4-30 16,0 7-8-16,18 3-35 0,9 0-18 15,13 14 8-15,2 8 0 16,5 2-5-16,-2 11-4 16,-8 0-5-16,-11 8-6 15,-21 1-1-15,-9 1 0 16,-26-2-18-16,-16-2-34 0,-15-10-24 16,-4-7-6-16,1-11 10 15,2-10-41-15,15-3-124 16</inkml:trace>
  <inkml:trace contextRef="#ctx0" brushRef="#br0" timeOffset="160626.87">7378 14924 397 0,'2'-8'286'15,"-2"2"-231"-15,0 0 1 16,0 6-25-16,0 2-3 15,2 14-16-15,0 10-6 16,-2 9 6-16,1 9-6 0,1 5-3 16,0 2-2-16,3 1 0 15,5-4-1-15,0-9-3 16,2-3-19-16,1-7-17 16,0-10-36-16,0-11-50 15,-5-8-63-15</inkml:trace>
  <inkml:trace contextRef="#ctx0" brushRef="#br0" timeOffset="161071.72">7377 14992 558 0,'-10'-18'51'15,"10"-4"-3"-15,0 1 21 16,22 2-18-16,12 1-30 0,10 1-13 16,5 6-3-16,7 9 4 15,-4 2-4-15,-9 6-2 16,-14 14-3-16,-17 9 1 16,-12 4-2-16,-17 5-9 15,-17 1-7-15,-2-7 3 0,-6-4 10 16,8-8 6-16,7-7 5 15,10-4 12-15,13-7-1 16,4-1-5-16,21-1-14 16,15 2 5-16,11 3-4 0,5 5 2 15,-2 7-2-15,-6 4-2 16,-12 6 1-16,-18 6-15 16,-14 1-13-16,-19-1 15 15,-23-2 2-15,-6-8-7 16,-8-5 10-16,0-9 8 15,7-7 2-15,13-2 4 0,19-10-2 16,17-6-5-16,14-5-63 16,27-8-78-16,18-3-202 15</inkml:trace>
  <inkml:trace contextRef="#ctx0" brushRef="#br0" timeOffset="161448.41">8755 14929 637 0,'-10'-16'16'0,"-9"0"11"16,-2 11 24-16,-4 5 1 15,-2 0-34-15,-9 14-15 16,-3 13 2-16,-3 12 11 16,3 8-11-16,1 3 3 0,10 5 0 15,7-2-3-15,14-4-2 16,7-7 1-16,17-8-3 15,17-5 3-15,14-8-1 16,15-7-1-16,18-3-2 16,12-5-26-16,9-6-94 0,7-2-349 15</inkml:trace>
  <inkml:trace contextRef="#ctx0" brushRef="#br0" timeOffset="166274.79">9854 14675 566 0,'-25'-31'30'0,"-2"-3"-29"16,3 2-9-16,-2 0 8 16,1 1 0-16,-2-1-28 15,-5 0-22-15,-4 0 4 16,-5 0 2-16,-8-2-26 15,-3 0 7-15,-11 1-7 0,-9-3 17 16,-7 0 53-16,-7 1 29 16,-11-3 26-16,-9 0 20 15,-7 1-10-15,-6 1-3 16,-5 3-8-16,-7 0-29 0,-5 5-7 16,-6-1-13-16,-2 6-2 15,-9 4-3-15,-1 1 0 16,-6 3-3-16,-1 5-3 15,-6 4 0-15,-2 3-3 0,-6 3-2 16,-2 0 6-16,-7 10 3 16,-8 8-2-16,-5 4 4 15,-3 8 0-15,-2 7 2 16,3 8 14-16,1 7-3 16,10 10 3-16,6 8-10 15,12 8-2-15,11 10-3 0,16 8 0 16,14 8-1-1,17 4-8-15,14 6-5 0,13 4-4 16,16 1 0-16,14 5 7 16,14-3-6-16,14-1 2 15,12-3 9-15,15-1 1 0,4-1 3 16,21-1-1-16,11-3 7 16,15 0 13-16,8-1-1 15,16-5-8-15,11-4 0 16,11-3 1-16,10-5-6 15,15-4-1-15,9-3-2 16,9-6 1-16,10-3-2 0,11-8 0 16,7-6-1-16,10-9-8 15,7-8-5-15,7-5-2 16,8-7-8-16,0-8 10 16,9-4 1-16,-1-2 12 15,3-9 3-15,0-3 8 0,1-4 0 16,-4-4 4-1,-1 0-2-15,-3-12 1 0,-1-6-4 16,-7-5 1-16,0-10 1 16,-6-3-1-16,-6-8-6 0,-6-8-1 15,-8-5-1-15,-9-9-5 16,-8-4-6-16,-9-4-4 16,-15-4-4-16,-11-4 9 15,-16 2 8-15,-8-5 3 16,-17-5 4-16,-10-4 0 15,-11-7-3-15,-15-2 0 0,-9-5 2 16,-10-1 8-16,-14-3 6 16,-9-2 7-16,-6-2 1 15,-22-6 8-15,-12-1 2 16,-13-2-6-16,-14 1 1 16,-17-3-17-16,-15 0-9 0,-19 1-7 15,-20-1-20-15,-20 1-42 16,-24-1-62-16,-25 2-162 15</inkml:trace>
</inkml:ink>
</file>

<file path=ppt/ink/ink21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6T08:30:35.3480000"/>
    </inkml:context>
    <inkml:context xml:id="ctx1">
      <inkml:inkSource xml:id="inkSrc82">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6T08:34:24.1020000"/>
    </inkml:context>
    <inkml:brush xml:id="br0">
      <inkml:brushProperty name="width" value="0.05292" units="cm"/>
      <inkml:brushProperty name="height" value="0.05292" units="cm"/>
      <inkml:brushProperty name="color" value="#C00000"/>
    </inkml:brush>
  </inkml:definitions>
  <inkml:trace contextRef="#ctx0" brushRef="#br0">4480 7111 534 0,'-23'-7'15'0,"-4"-2"-15"15,-2 0 1-15,-3 2 1 0,-4-2-1 16,-8 2-2-16,0 0 2 16,-10 4-1-16,2-3 2 15,-5 2-1-15,-4 2 0 16,-2 1-1-16,-6-1 1 16,-3 2-2-16,-5 0 2 0,0 0 2 15,-4 0-6-15,-5 2 4 16,0 3-1-16,-2 3 2 15,-4 2-2-15,0 1-2 16,-3 1 0-16,0 1-5 16,4 1 1-16,-6 1-1 0,4 0 0 15,-1 5 3-15,3-2 3 16,2 0 2-16,1 1-1 16,2 3 3-16,3-1-1 15,1 3 0-15,1-3-1 16,1 6 0-16,2-6-2 0,3 4-3 15,1 2-7-15,4-4-5 16,2 4 8-16,2-2 6 16,3 0 4-16,2 1-2 15,5 3 4-15,-2-2-2 16,3 1 0-16,2 2 2 16,4 3 2-16,0-1 1 0,1 0 1 15,4 0-6-15,3 2 1 16,0 0-2-16,3 1-1 15,2 1 1-15,0 2-1 16,-1-4-1-16,3 5 1 16,0-4 0-16,0 1 1 0,0 1-1 15,4 1 0-15,-4 1 0 16,0 0 1-16,1 4-1 16,-1 4 2-16,4-3 0 15,3 0 1-15,0 1-1 16,3-4 0-16,9 2-1 0,1-2 1 15,1 0-1-15,6-3 1 16,1 1 1-16,5-1 0 16,1-1-1-16,0 0-2 15,0 1 0-15,5-1 1 16,4-1-1-16,1-2 0 0,5 1-1 16,-1 0 2-16,2-3-1 15,4-2 0-15,1 0 1 16,3-4 2-16,1-2-3 15,1-4 4-15,2 1-1 16,3-3 0-16,1-5 0 0,2 2-1 16,4-2-1-16,3-1 1 15,1-2-1 1,0-2-2-16,5-1 2 0,0-2-1 16,0 0 0-16,2-5 0 15,2 0 1-15,5 0-1 16,-3 0 6-16,3-5-4 0,2-3 0 15,-1 1 1-15,2-3-1 16,1 2 0-16,1-4-2 16,2-3-1-16,-2 1 2 15,2 0-1-15,-1-3 1 16,3 2 1-16,-2-2-1 0,1 0 0 16,1-1-1-16,1 2 0 15,-3-4 1-15,6 1-1 16,-3-1 0-16,-3 2 1 15,2-4 0-15,-3 5 0 16,5-1-1-16,-3 0 0 0,1 0 1 16,1 0 0-16,0 0-1 15,-2 1 1-15,1-1-1 16,-1 0 1-16,1-3-1 16,-1 0 0-16,1-3 1 15,-2-1-1-15,-1-3 0 0,0-1 1 16,0-1-1-16,1-2 2 15,-2 0-2-15,0-1 1 16,2 1-1-16,-4 0 1 16,3 0-2-16,-3-2 2 15,2-1-1-15,0-1-1 0,0 2 2 16,-2-2-2-16,6 2 2 16,-4-1-1-16,0 1 1 15,2-2-2-15,-4 0 1 16,2-1 1-16,-3-1-1 15,1-3 0-15,-3 1 0 16,-1-8 0-16,-1 4 0 0,-3-3 0 16,1-2 1-16,-4 1-1 15,-3 0 0-15,-2-4-1 16,-7 2 1-16,-4-3 1 16,-7 1 0-16,-6 2 1 15,-9-4 1-15,-10-1 18 0,0 2 11 16,-23-5 4-16,-11 2 4 15,-19 0-11-15,-15 3-10 16,-18 5-15-16,-23 5-6 16,-22 9-33-16,-22 9-92 15,-19 5-129-15</inkml:trace>
  <inkml:trace contextRef="#ctx0" brushRef="#br0" timeOffset="48808.17">16938 5443 165 0,'0'-7'99'0,"0"0"-82"15,0 0 26-15,-3-2-1 16,-1 2-12-16,-1-2-4 0,0 0 7 16,-1 0 1-16,-1 3-6 15,-2-2-5-15,0-1-1 16,-2 2-4-16,-3 0-2 15,-1-3-4-15,-1 1 3 16,-2-1 6-16,-4 1 0 0,1-1-1 16,-2-2-3-16,-1 3-2 15,-3-1 0-15,0-1-3 16,3-1-2-16,-3 1-3 16,-2 2 0-16,0-3 1 15,-1 2-1-15,-3-2-1 16,-2 4-1-16,-1 0-3 0,-4-2 2 15,-1 2-4-15,-2 0 1 16,-3 3 1-16,-1-2 0 16,-1 4 0-16,4 0 0 15,-7 1-4-15,6 1 4 16,-3 1 1-16,4 0 0 0,0 0 1 16,3 0 0-16,-3 6-2 15,1 2-2-15,3 1 1 16,-4 1 1-16,5 1-4 15,-1 1 3-15,2 3 0 16,0 1-1-16,3 0 1 0,2 2 0 16,-2 1 0-16,1 3 0 15,0-1 0-15,5 2 1 16,-2 2 1-16,6-1 3 16,1 2-3-16,3-1 0 15,3 2 0-15,2 2-1 16,3 1 1-16,0 2-2 0,5-2 2 15,1 4-2-15,0 0-1 16,3 2 2-16,1-2-1 16,3 1 0-16,0-3 0 15,0 2-1-15,0-5 1 0,8 1 0 16,1-1 0-16,1-1-1 16,4-3 1-16,0 4 0 15,4-2-2-15,4-1 4 16,0 1-1-16,5-2 1 0,4 0-1 15,1-2 1-15,0 1-1 16,2-7-2-16,5 3 2 16,-2 0 1-16,4-2-3 15,5 1 2-15,-2-1 2 16,3 0-4-16,-2-1 3 16,4 0-3-16,-1-1 0 15,2 0 0-15,2-4 0 0,2-1 2 16,2-2-1-16,1 0 0 15,1-6 0-15,-4 3-1 16,1-3 0-16,-1-3 1 16,-3 2 0-16,0-2-1 0,-2 0 0 15,-3 0 1-15,0 0-1 16,-2-5 0-16,-4-1 1 16,-2-1-1-16,-1 0 2 15,1-4-3-15,-2 1 2 16,-3-1 0-16,1 0-1 15,-4-3 0-15,1 2 1 0,-4-1-1 16,1 1 1-16,-3-3-3 16,-1 3 4-16,-4-4-1 15,-3 2-1-15,3-3 0 16,-6 1 1-16,1 0 0 16,-1-2-1-16,-1 0 0 15,-1 1 1-15,1-3-1 0,-2 0 0 16,-1 2 0-16,0 1 0 15,0-3 1-15,1 4-2 16,-2 2 2-16,-2-2-1 0,-1-2 0 16,-1 2 1-16,-2 0 0 15,4 0-2-15,-2-2 1 16,-2 2 0-16,1 0 0 16,-3 2-1-16,1-2 2 15,-2 1-2-15,0-3 1 16,0-1-1-16,0 1 1 0,-5-4 0 15,-2-1 0-15,-3-2 0 16,-2-2 0-16,-3-1 0 16,-4-4 1-16,-1 2-3 15,-4-4 1-15,2 1 3 16,-5 1-4-16,-2 0-1 16,0 3-12-16,-5 0-18 15,-11 0-29-15,0-2-144 0</inkml:trace>
  <inkml:trace contextRef="#ctx0" brushRef="#br0" timeOffset="52847.33">16441 4157 544 0,'0'-8'66'0,"-4"-2"-22"16,3 7 40-16,-3 1-36 15,3 2-22-15,-3 2-18 16,0 12-11-16,-3 8 6 16,0 8 2-16,-4 11-1 0,-2 5 4 15,-1 6 0-15,-2 2-4 16,2-2-1-16,1-6-1 16,2-3-2-16,2-11 4 15,1-5-7-15,7-8 6 16,1-6-3-16,0-8-3 15,1-5-6-15,14 0-23 0,1-16-17 16,2-7-78-16,1-7-60 16</inkml:trace>
  <inkml:trace contextRef="#ctx0" brushRef="#br0" timeOffset="53176.49">16419 4204 343 0,'-10'-11'252'0,"4"2"-213"15,3 4 37-15,1 1-2 16,2 1-53-16,4 3-9 16,8 0-9-16,3 0-1 15,4 3 2-15,1 11 2 0,4 4 2 16,-4 7-2-16,2 0 0 16,0 5 2-16,-3-3-2 15,3 2-4-15,-2-4 1 16,-2-2 0-16,2-5 0 0,-5-4-2 15,2 2-1-15,-3-3 1 16,-1-4 0-16,-3 3-2 16,-1-5-1-16,-3 0-22 15,-2 3-23-15,-4-5-30 16,0 2-31-16,-4-2-26 0,-7-3-199 16</inkml:trace>
  <inkml:trace contextRef="#ctx0" brushRef="#br0" timeOffset="53395.51">16378 4463 517 0,'0'-2'53'0,"0"-2"-3"0,2 0 10 15,7 1-11-15,5 0-19 16,4-5-16-16,2 1 7 16,4 0-3-16,1-2-10 15,3 0-6-15,2 0-3 16,5-3-24-16,-4-1-73 0,-1-3-111 16</inkml:trace>
  <inkml:trace contextRef="#ctx0" brushRef="#br0" timeOffset="53997.18">16845 4343 422 0,'-4'0'43'16,"3"0"12"-16,-1 0 9 0,2 0-20 16,0 0-12-16,0 0-6 15,0 0 3-15,0 0-2 16,5 0-10-16,4 0-2 16,2-2-3-16,3-2-5 15,3 1 3-15,4-2 3 0,4 0-3 16,0-3-3-16,4 3-1 15,0-2-4-15,0-2 0 16,1 1-1-16,-1 2-1 16,-2-3 1-16,-3 3 1 15,-2 1-3-15,-7-2 2 0,-3 5 0 16,-5-1-1-16,-3 0 0 16,-1 2 1-16,0-1 1 15,-3 2-1-15,0 0-1 16,2-2 0-16,-1 0 0 15,1 2-4-15,0-3-8 0,1 1-11 16,1-1-13 0,1-1-31-16,-3-3-22 0,1 0-19 15,-3-4-182-15</inkml:trace>
  <inkml:trace contextRef="#ctx0" brushRef="#br0" timeOffset="54270.86">17162 4092 447 0,'-10'-4'164'0,"1"2"-151"0,2 0 43 15,7 2 17-15,0 0-38 16,0 0-31-16,9 0-12 16,3 0 16-16,5 8 7 15,0 4-5-15,5-2-5 16,-4 5-4-16,3 6 1 15,-4 1-2-15,-3 1 1 16,-1 4-1-16,-6 1 0 0,-7 1 0 16,0-1 1-16,-11 1-1 15,-9-2-1-15,-5-1 3 16,-7-6-38-16,1-6-70 0,1-6-93 16</inkml:trace>
  <inkml:trace contextRef="#ctx0" brushRef="#br0" timeOffset="54870.04">17579 4061 423 0,'-6'-7'115'0,"0"2"-50"15,2 1 35-15,2 2-21 16,2 1-45-16,-2-1-8 16,2 2-13-16,0 0-7 15,0 6-4-15,6 5 1 16,2 6 4-16,-2 1-2 0,1 3-1 16,2 0-2-16,-1-3 2 15,1 2-1-15,-2-5-3 16,-2 0 0-16,3-3 2 15,-3-1-1-15,0 0-2 16,-3-2 0-16,1-2-27 0,1-2-20 16,-1-1-71-16,-3-2-36 15,2-2-208-15</inkml:trace>
  <inkml:trace contextRef="#ctx0" brushRef="#br0" timeOffset="55446.64">17569 4107 388 0,'-11'-5'111'0,"0"-4"-62"0,4 0 30 16,4-3-21-16,3-1-27 15,0-1-20-15,5-2 2 16,7 0-6-16,7-1-3 16,0 2 1-16,2 2-1 0,3 1 0 15,-2 6-1-15,-3 5 2 16,1 1 0-1,-6 1-3-15,-3 13 1 0,-4 6-3 16,-5 0 0-16,-2 5-1 16,-2 2-2-16,-9-2 2 15,1-2 1-15,-4-7 0 0,2-2 1 16,4-5 2-16,2-6 0 16,6-3 0-16,0 0 3 15,2-3-1-15,8-6-8 16,4 0 0-16,3 1 3 15,3 4-2-15,5 2 4 0,-2 2-4 16,-1 2 1-16,-2 12 1 16,-4 4-1-16,-7 4-2 15,-7 0-1-15,-2 3-5 16,-10 0-9-16,-9-3 7 16,-6-4-4-16,-2-2 1 15,2-7-1-15,-1-4-26 0,5-5-17 16,6-3-25-16,7-14-160 15</inkml:trace>
  <inkml:trace contextRef="#ctx0" brushRef="#br0" timeOffset="55814.51">18092 3892 489 0,'0'-7'106'0,"-8"-1"-58"0,1 5 29 15,-5 3-27-15,-2 0-35 16,0 6-13-16,-2 6 0 15,0 9 1-15,1 4-1 16,1 4 0-16,6 0 1 16,3 0-1-16,7-4-1 0,-2 0-5 15,17-7 5-15,4-5 2 16,7-8-2-16,7-5 1 16,5 0-1-16,7-11-1 15,-6-8-39-15,-4-5-154 0</inkml:trace>
  <inkml:trace contextRef="#ctx0" brushRef="#br0" timeOffset="56657.03">17447 4703 317 0,'-5'-6'93'0,"0"-4"-21"0,-2 3 2 16,0-2-15-16,-1 2-14 15,-6 0-9-15,2 3-2 16,-6 4-11-16,1 0-12 16,-4 2-2-16,0 11-4 15,1 3 0-15,2 2-4 0,4 1-2 16,1 1 2-16,10-1-1 15,3-2-2-15,0-3 0 16,10-5 0-16,10-4 0 16,2-3 6-16,3-2-1 15,0-4-3-15,0-7-1 16,-5-1-11-16,-6-2-2 0,-3 0 10 16,-5-1 5-16,-5-1 1 15,-1 0 2-15,0 0 7 16,-1 4 5-16,-1-1-9 15,0 4 4-15,2 2-1 16,2 2-5-16,8 3-6 0,7 2-2 16,0 0 1-16,5 7-1 15,2 5 3-15,-5 3 0 16,-1 1 0-16,-4 0-1 16,-2 0-1-16,-9-5 0 0,-3-2 4 15,0-5-3-15,0-4 7 16,-3 0 4-16,-3-10 13 15,0-7 0-15,4-6-9 16,2-1-4-16,0-4-7 16,8 1-3-16,6 2-1 15,5 7-10-15,-2 7-38 0,-2 6-47 16,-3 5-136-16</inkml:trace>
  <inkml:trace contextRef="#ctx0" brushRef="#br0" timeOffset="57195.73">17167 5174 695 0,'-5'-8'77'16,"0"6"-47"-16,2 2 12 15,-1 6-25-15,1 9-18 0,-1 8 0 16,1 5 1-16,-1 6 0 16,0 0 1-16,0 4-1 15,3-6 0-15,-1-3-4 16,-2-6-11-16,3-9-1 15,1-7 10-15,0-7-10 0,0-9 3 16,0-11-6-16,7-10-12 16,0-8 13-16,-1-6 3 15,1-2 12-15,-2-3 3 16,-2 8 0-16,1 2 2 16,-1 10 12-16,-3 5 19 0,2 10-4 15,1 6 0-15,0 6-10 16,-1 2-12-16,7 8-7 15,1 8-2-15,7 5 3 16,0 8 0-16,5 3-1 16,3 4 1-16,-3 0 0 0,-1 2-1 15,1-4 0-15,-2-2-3 16,-3-5-11-16,-3-5-14 16,-4-7-24-16,-7-2-35 15,-3-8-7-15,0-3-111 16</inkml:trace>
  <inkml:trace contextRef="#ctx0" brushRef="#br0" timeOffset="57330.31">17164 5368 279 0,'-12'-8'274'0,"12"-3"-255"0,5 0-5 16,17-3-8-16,9-2-4 15,4 0-2-15,8-2 1 16,4 0-1-16,-2 0-6 15,-2 1-90-15,-2 2-230 16</inkml:trace>
  <inkml:trace contextRef="#ctx0" brushRef="#br0" timeOffset="57584.3">17583 5198 580 0,'-9'0'53'0,"4"0"17"15,5 0 20-15,2 0-63 16,10-6-11-16,8-4-11 16,7 1 5-16,5-6 4 15,6 1-7-15,1 1-2 0,2-2-1 16,1 2-2-16,-1-1-2 16,-2 3 0-16,-7 0 1 15,-1 0-2-15,-7 7-12 16,-8-2-28-16,-4 2-18 15,-6 3-54-15,-6-1-7 0,0-2-112 16</inkml:trace>
  <inkml:trace contextRef="#ctx0" brushRef="#br0" timeOffset="57797.73">17895 4971 267 0,'-1'-7'306'15,"1"2"-241"-15,0-1-1 16,8 5-19-16,7 1-19 0,5 0-12 15,1 1-3-15,3 12 5 16,-3 5-4-16,-5 7-7 16,-4 7-3-16,-9 1-3 15,-3 3-2-15,-5-4-13 0,-12-1-13 16,-3-5 4-16,-1-5-3 16,1-10-10-16,6-6-36 15,5-5-38-15,9-5-227 16</inkml:trace>
  <inkml:trace contextRef="#ctx0" brushRef="#br0" timeOffset="58234.56">18431 4867 557 0,'-8'-7'78'0,"3"0"-65"0,-4 2 56 15,6 1-10-15,-3 2-35 16,0 1-16-16,-2 1-2 16,-5 0-3-16,-3 1-3 15,-2 12 0-15,-2 5-3 0,-2 5 4 16,3 4-3-16,4 2 3 16,3-1-4-16,9-3 3 15,3-2-3-15,0-5-7 16,8-8-1-16,8-4 1 15,6-6-3-15,0-3 8 0,1-12-1 16,-4-5-11-16,2-1 4 16,-8-2 9-16,-5 3 3 15,-2 2 5-15,-5 3 17 16,-1 5 12-16,2 5-5 0,-2 3-10 16,0 2-11-1,5 6-11-15,2 8-1 16,5 2 4-16,5 2-1 0,3 0-4 15,7-2-37-15,0-7-72 16,-2-7-60-16</inkml:trace>
  <inkml:trace contextRef="#ctx0" brushRef="#br0" timeOffset="59551.94">18441 3896 450 0,'-21'-22'32'0,"-3"1"-25"16,0-2 17-16,-2 1 14 0,3-2-15 15,-6 0-16-15,0 1-1 16,-1-2-1-16,-4 1 6 16,-2 2 1-16,-2-2 0 15,-4 3-6-15,-2-2 0 16,-5-1 5-16,-2 3 2 16,-7 2-5-16,-3 2-3 0,-4 1-2 15,-7 6-2-15,-1 0 0 16,-5 7-1-16,1 1 0 15,0 2-1-15,-2 0 1 16,0 8 0-16,4 4-1 0,2 0 0 16,0 4 1-16,0 4 0 15,5 0 0-15,0 4 0 16,2 5 0-16,2 2-1 16,-1 5 1-16,-1 3-1 15,3 5 1-15,-2 3-1 16,4 3 1-16,4 3-1 0,1-2 0 15,5 1 2-15,7 2 0 16,3-3-2-16,4 5 2 16,9-3 1-16,3 2 0 15,7 1 0-15,6 3 1 16,6 0 0-16,6 1-1 16,0-1 2-16,9 6-2 0,7-5 1 15,5 3-1-15,5-3-1 16,4 1 1-16,3-3 1 15,6 0 0-15,3-3-3 16,4-1 3-16,5-9 0 0,4 2 1 16,7-7-3-16,-4-2 1 15,7-3 2-15,0-2-1 16,0-5 4-16,-3 0-2 16,5-6-2-16,-3-4-1 15,-1-3 0-15,5-5 2 0,-3-3 3 16,2-3 1-16,-3 0-5 15,1-2-3-15,1-1 2 16,-3-1-2-16,3 0 0 16,-1 0 1-16,1 0 0 0,3 0-1 15,-1 0 0 1,-2-1 3-16,1-5 3 16,-4-1-3-16,-4-2 3 0,-2-3-6 15,-1-1 0-15,-4-1 0 16,0-4 1-16,-1 0 0 15,-3-4 0-15,1 2 0 0,-7-4 1 16,4 1-2-16,-5 2 2 16,-2-4 0-16,-5 1 0 15,1-1 2-15,-3 0 1 16,-1-1-3-16,-3 1 3 16,-3-4 0-16,-2-3 1 0,-1 0-1 15,-4-3 3-15,-2 1-5 16,0-4-1-16,-3 1-2 15,-3-1 1-15,2 3-1 16,-5-1 2-16,2 0-1 16,-1 1-1-16,2-1 0 15,-3 1 0-15,0-2-1 0,0 0 0 16,-6 1 1 0,2 1 0-16,-3-1 0 0,0-1 0 15,0-3 0-15,-9-3 0 16,-4-1 2-16,-5-4-1 15,-3-4 3-15,-8-4-6 0,-6 0 4 16,-4-2-1-16,-11 0-5 16,-9 2-1-16,-8 1 8 15,-12 5-6-15,-7 3-5 16,-9 7-18-16,-12 6-42 16,-12 8-77-16</inkml:trace>
  <inkml:trace contextRef="#ctx0" brushRef="#br0" timeOffset="65622.59">6771 8115 625 0,'-2'-12'68'16,"-1"-5"-6"-16,-1 9-12 15,3-1 6-15,1 4-21 16,0 3-22-16,0 2-3 15,0 7-7-15,1 10-10 0,8 7 8 16,2 8 0-16,2 9 0 16,1 0-1-16,1 2 0 15,-2-6 0-15,1-4 1 16,-6-10-1-16,4-11-3 0,0-7 1 16,-3-5 5-16,1-15-4 15,1-8 3-15,2-8 0 16,0-3 2-16,-1-1-6 15,-2 4 4-15,-1 8-2 16,1 3 0-16,0 12 0 16,5 5 0-16,-1 3-5 0,6 10 1 15,1 9 0-15,8 2 3 16,-1 1 1-16,5-2 1 16,-1-8-1-16,0-1-1 15,-3-11 1-15,-4 0 2 16,-4-16-1-16,-8-5 4 0,-6-7-2 15,-7-5 0-15,0-3 2 16,-17-5-2-16,-3 0-1 16,-9 3-2-16,-5 5-8 15,-5 4-48-15,-2 6-176 0</inkml:trace>
  <inkml:trace contextRef="#ctx0" brushRef="#br0" timeOffset="93068.14">16875 15989 431 0,'11'-21'147'0,"-1"-4"-126"16,-2 1 17-16,1 1 27 15,-4-1-8-15,-5 3-39 16,0 6-6-16,-12 5 16 15,-13 7-12-15,-11 3-15 16,-9 11-1-16,-7 9 1 16,-2 6-1-16,6 3 4 0,10-1 2 15,15 1 4-15,10-2-3 16,13-2-5-16,22-2-5 16,15-2 6-16,10 0-3 15,8 2 1-15,6-1 1 16,-8 1-2-16,-8 4-1 0,-13-3 2 15,-16 2-19-15,-16 1 5 16,-12-6 11-16,-19-2 5 16,-11-6-1-16,-2-6 0 15,-1-5 3-15,5-2-5 16,8-4 2-16,15-12-5 0,15-6-40 16,7-5-80-16,22-6-88 15</inkml:trace>
  <inkml:trace contextRef="#ctx0" brushRef="#br0" timeOffset="93690.04">16999 16022 607 0,'0'0'145'0,"0"1"-114"15,-5 15-14-15,3 3 3 16,2 7-7-16,0 8-9 16,9-2-4-16,6-2 1 15,4-4-1-15,3-6-1 0,0-8-2 16,0-8-9-16,0-4 0 15,-7-14 6-15,-3-8 3 16,-3-4 1-16,-6-3 3 16,-1 3 1-16,1 6-3 15,-3 6 4-15,0 6 4 16,2 8 1-16,3 1-7 0,7 15-4 16,3 0 4-16,4 2-1 15,6-1 1-15,1-5-1 16,-1 0-1-16,-2-11 0 15,-2-1-7-15,-4-4-9 0,-5-13 2 16,-7-7-24-16,-5-5-2 16,0-5 6-16,-8-4 11 15,-9 1 17-15,1 3 7 16,0 1 5-16,4 11 36 16,1 4 16-16,5 5-12 15,6 12-19-15,0 1-16 0,10 1-13 16,5 15 3-16,2 6 1 15,2 3 0-15,3 7-1 16,-4 0-1-16,-4 1 3 16,-1-4-4-16,-6-8 1 15,-5-4 0-15,2-11 1 0,-3-6-1 16,3 0 6-16,1-6-2 16,8-7-1-16,1 4-2 15,4 0-1-15,1 8 0 16,3 1-1-16,-3 0 0 15,-4 12-1-15,-7 4-4 0,-6 1-10 16,-2 1-11-16,-6-1 5 16,-8-3 4-16,-3-1-13 15,3-10-12-15,2-3 2 16,3-2-15-16,5-12-39 16,4-8-30-16,7 0-9 0</inkml:trace>
  <inkml:trace contextRef="#ctx0" brushRef="#br0" timeOffset="93861.88">17547 16037 100 0,'14'-23'184'0,"-1"5"-13"15,-2 2-34-15,-3 8-18 16,2 2-33-16,0 4-44 16,3 2-16-16,5 11-14 15,4 8-1-15,5 12 1 0,2 10-4 16,1 6-7-16,3 7 2 16,-3 1-3-16,1-7-1 15,-9-5-3-15,-2-7-15 16,-8-11-16-16,-8-11-31 0,-4-8-70 15,-5-6-13-15,-14-7-198 16</inkml:trace>
  <inkml:trace contextRef="#ctx0" brushRef="#br0" timeOffset="94211.02">17688 16060 543 0,'-7'-38'52'16,"6"3"-27"-16,2 7 18 15,18 6 12-15,10 8-21 16,6 7-24-16,5 7-4 15,2 3 3-15,-5 15 1 16,-5 7-5-16,-8 4-3 16,-14 2-1-16,-8-3-3 0,-2-2-3 15,-12-4 2-15,-5-10 3 16,-1-6 4-16,1-6 7 16,3-10 9-16,9-13-12 15,5-8 4-15,8-2-9 0,13 0-1 16,10 1-5-16,3 1-3 15,6 9 2-15,-5 8 4 16,0 11-3-16,-8 3 5 16,-10 2-2-16,-4 10-2 15,-9 6 0-15,-4 0 2 16,-2 2 1-16,-7-6 1 0,-1-2-1 16,4-5 2-16,0-7 2 15,6 0 6-15,0-12-1 16,14-8-11-16,6-5-10 15,9-1-35-15,3-6-94 16,2 1-128-16</inkml:trace>
  <inkml:trace contextRef="#ctx0" brushRef="#br0" timeOffset="94315.68">18311 15746 448 0,'-15'0'150'0,"4"4"-130"15,6 1 8-15,5 6-17 0,7-2-17 16,13 2-27-16,4 1-177 15</inkml:trace>
  <inkml:trace contextRef="#ctx0" brushRef="#br0" timeOffset="94438.36">18443 16012 530 0,'-7'10'125'16,"4"-9"-87"-16,3 2 3 15,3-3-11-15,11 0-26 16,3 0-88-16,-7-7-144 15</inkml:trace>
  <inkml:trace contextRef="#ctx0" brushRef="#br0" timeOffset="94748.4">16821 16594 652 0,'0'1'70'16,"17"-1"-61"-16,26-9-1 15,18-7 34-15,22-7-8 0,10 0-6 16,14-4-13-16,8-1 2 16,8 4-7-16,-5 1-4 15,1 2-3-15,-10 3-2 16,-10 4 0-16,-17 0 1 15,-15 1 0-15,-17-1-20 16,-12-1-28-16,-15-6-48 0,-11-9-153 16</inkml:trace>
  <inkml:trace contextRef="#ctx0" brushRef="#br0" timeOffset="95487.16">19510 15409 238 0,'12'-16'344'16,"-1"-4"-318"-16,-5 5 33 15,-1-4 18-15,-3 3-24 0,-2 4-25 16,-4 0-11-16,-12 2-6 15,-8 9-6-15,-10 1-8 16,-5 1 2-16,-2 14 0 16,-4 2 1-16,2 7 2 0,11 1-1 15,6-2-4-15,11-1 4 16,14-1-6-16,1-7 2 16,18-3 3-16,9-6 1 15,9-5 0-15,1-3-1 16,7-13 0-16,-7-4 0 15,-2-2 0-15,-8 1 0 16,-7 3 0-16,-6 4 3 0,-9 1 16 16,0 7 11-16,-3 6-6 15,-2 0-12-15,3 12-10 16,5 11-6-16,1 9 4 16,5 11 0-16,6 7-1 0,-2 4 3 15,3 3-2-15,-3 3 1 16,-4-5-1-16,-7-1-3 15,-7-9-10-15,-4-13-4 16,-14-13 5-16,-8-12 9 16,1-7 6-16,-4-22-1 0,2-10 2 15,5-10 1-15,5-2-1 16,8-5-3-16,9 3 0 16,4 4-2-16,18 4-6 15,10 6-19-15,7 3-14 16,4 6-16-16,1 3-40 15,-2 4-17-15,-4 0-74 0,-5 2-107 16</inkml:trace>
  <inkml:trace contextRef="#ctx0" brushRef="#br0" timeOffset="95635.32">19833 15363 408 0,'0'-7'160'0,"0"3"-48"16,0 2-19-16,0 2-43 0,2 2-31 16,9 11-9-16,3 3-1 15,3 3 3-15,0 3-6 16,-2-1-5-16,-5-3-2 15,-6-2-20-15,-4-5-38 16,-7-10-58-16,-13-1-7 0,-4-8-90 16,-5-16-96-16</inkml:trace>
  <inkml:trace contextRef="#ctx0" brushRef="#br0" timeOffset="96397.56">19767 15361 191 0,'-11'-36'111'0,"7"4"-21"16,4 7-26-16,18 4-23 15,9 7-26-15,7 2-10 16,0 9-5-16,0 1 1 15,-3 2 0-15,-6 0-3 0,-7 7 3 16,-5 4-3-16,-5 0 3 16,-2 3 31-16,0 2 32 15,2 4-4-15,1 3-1 0,6 2-14 16,1 2-23-16,2 2-8 16,2-3-2-16,-4-2-8 15,0-8-2-15,-7-4-1 16,-2-8 0-16,-5-4 1 15,1-11 13-15,-3-10-3 16,4-6-9-16,2-4-3 0,4-2 0 16,4 2-15-16,3 6-28 15,5 7-42-15,2 7-14 16,-2 6 5-16,-2 5-50 16,-4 0 7-16,-7 11 111 0,-4-1 68 15,-3 0 45 1,-2 0 11-16,0-1-18 15,0-4-22-15,0 1-4 0,2-6-6 16,8 0 1-16,5-8-10 16,-1-2-26-16,5-4-10 15,-2 1-2-15,-4 2-1 0,-8 1-2 16,-5 5-14-16,0 5 1 16,-10 0-4-16,-5 10 13 15,3 6 5-15,0 4 0 16,7 3 0-16,5 0 0 15,2-1-1-15,15-6 1 0,3-5 2 16,7-6 0-16,2-5-18 16,0-5-19-16,-4-13 6 15,-1-4 19-15,-7-4 10 16,-2 1 4-16,-6 3 12 16,0 2 20-16,-1 6 4 0,-1 7 1 15,1 5-14 1,5 2-14-16,1 6-10 15,5 10 4-15,-2 3 1 0,1 3-3 16,-4 1-3-16,-7-3-2 16,-2-4 1-16,-5-6-3 15,0-8 2-15,0-2 5 0,-2-9 4 16,2-10 1-16,0-7 2 16,9 2 2-16,6 0 4 15,7 3-7-15,5 6-9 16,5 10 0-16,2 5-2 15,2 5 0-15,-2 15 2 0,2 5-3 16,-3 4-1-16,-5 3-37 16,-3-5-70-16,-3-4-118 15</inkml:trace>
  <inkml:trace contextRef="#ctx0" brushRef="#br0" timeOffset="97551.38">21701 15174 355 0,'3'-8'213'15,"9"-4"-210"-15,2-1 6 16,-1-1 34-16,4-2 10 16,-6-1-2-16,-5-1-6 0,-6-2-7 15,0 3-12-15,-15 5-15 16,-14 1-8-16,-7 10-4 15,-2 1 3-15,-3 7 1 16,2 10-2-16,5 7 2 16,12 2-3-16,8 1-2 0,9 2 0 15,5-2-1-15,15-8 1 16,11-2 1-16,4-10-2 16,2-7 1-16,4 0-9 15,-4-14-8-15,-6-6-9 16,-7-3 4-16,-4-1 22 0,-7 3 3 15,-4 7 14-15,-2 1 8 16,1 8-2-16,0 3-7 16,0 2-11-16,1 5-9 15,3 10 5-15,-2-1-1 16,2 0 1-16,-1-2-23 0,-2-2-13 16,-3-8-16-16,5-2 13 15,-6 0 25-15,1-15 12 16,3-5 0-16,-1 1 4 15,4-2 13-15,3 1 13 16,-1 6-7-16,3 5-2 16,4 7-8-16,-2 2-8 0,3 7 3 15,-1 11 1-15,0 0-3 16,-4 3-1-16,0-3 0 16,-5-4-3-16,-4-3 1 15,-1-6-6-15,-2-5-13 16,0-2 20-16,0-12 2 0,0-4-12 15,2-5 8-15,1 0 2 16,1 4-2-16,4 2 0 16,2 5 3-16,-1 6-2 15,4 6-4-15,1 2-1 0,2 16 2 16,2 0 3-16,-2 4-1 16,2 0 1-16,2-4 0 15,-2-3 0-15,0-8 1 16,-3-7-1-16,-2 0 1 15,1-15-4-15,-4 0-7 16,-3-9-2-16,-4 3 9 0,-1 3 2 16,-2 4-1-16,0 3 1 15,0 9-2-15,2 2 2 16,1 5-15-16,4 12 15 16,3-2 0-16,-1 6 0 15,4-7-3-15,1 2-7 0,-1-9-4 16,-3-7 1-16,3 0 8 15,-2-7 7-15,-1-9 9 16,-1-4 20-16,1 1 15 16,0 2 9-16,1-1-13 15,2 7-11-15,1 7-19 0,4 4-2 16,6 4-5-16,-2 18-1 16,7 9 0-16,0 7 2 15,-2 7-4-15,-4 7-1 16,-10 1 0-16,-8 1-1 15,-7-4-4-15,-21-7-10 16,-13-11-11-16,-5-14-13 0,-5-15 10 16,-2-6 24-16,7-24 7 15,13-10-1-15,13-14-18 16,15-2-26-16,16-7-64 16,27-3-279-16</inkml:trace>
  <inkml:trace contextRef="#ctx0" brushRef="#br0" timeOffset="98643.86">23077 14748 615 0,'10'-20'102'16,"-8"0"-78"-16,-2 6 27 15,-15 6-14-15,-6 5-23 16,-11 3-8-16,-1 4-2 16,1 13-2-16,5 3 1 0,5 7-2 15,10 4 0-15,12-1-1 16,5-2 0 0,21 1 2-16,11-1-2 0,4-3 1 15,2 0-5-15,-5-6-14 16,-7-1 7-16,-16-5-5 15,-13-2-6-15,-7-4 9 0,-22-3 12 16,-9-4 3-16,-3 0 3 16,0 0 2-16,8-6-6 15,6-3 3-15,13 0-2 16,12-5-1-16,7 2-6 0,15-5-21 16,9-1-21-16,3 0 2 15,-2 3 8-15,-1 2 29 16,-8 2 9-16,-8 3 37 15,-6 3 47-15,-4 5-30 16,-5 0-20-16,0 2-19 16,2 11-16-16,1 3 4 0,5 4-1 15,1 2-2-15,5-3 0 16,2-1-1-16,3-4 0 16,0-4-15-16,-1-4-16 15,-4-6 0-15,-5-2 5 16,-1-12-2-16,-8-2 6 0,0-4 17 15,0 2 8-15,0 4 19 16,-2 2 1-16,-1 6 0 16,3 6-13-16,3 0-7 15,9 6-3-15,4 8 1 16,7 4-1-16,1 0 1 16,-2-2-1-16,-3 0 0 0,-1-5-16 15,-9-6-28-15,-4-5-7 16,-5-2 3-16,0-14-6 15,-5-6-33-15,-4-6 35 16,-1-8 51-16,0-1 24 16,5-2 17-16,0 2-1 0,3 2 9 15,2 5 11-15,0 10 7 16,2 6-22-16,3 13-22 16,4 1-14-16,0 16-6 15,-2 7-2-15,0 6 4 16,-2 4-2-16,-1 3-1 0,-4 0 2 15,0-6-4-15,0-6 2 16,0-6-1-16,0-5 1 16,6-12-1-16,3-1 2 15,8 0 4-15,7-4-1 16,3 0-3-16,7 2 0 0,-4 2-2 16,-1 0-2-16,-7 10 2 15,-10 5-3-15,-8 1-2 16,-4 2-7-16,-9-2-2 15,-11-2-8-15,-1-3 3 16,-1-5 9-16,4-6 3 0,4 0-10 16,12-5-10-16,2-5-14 15,14-10-39-15,13 3-57 16,5-5-162-16</inkml:trace>
  <inkml:trace contextRef="#ctx0" brushRef="#br0" timeOffset="98915.28">23844 14814 547 0,'4'-20'88'0,"-4"3"-16"16,0 4 7-16,-4 3-44 16,-6 4-15-16,-2 6-11 15,-3 0-8-15,3 14-1 0,0 4-2 16,3 4 1-16,6 8 2 16,3 0 0-16,0 3 0 15,5-1-1-15,8 2 0 16,1-5 1-16,0-3-13 15,-1-4 1-15,-4-8 8 0,-4-8 2 16,-5-3-16-16,0-3 1 16,-14 0 5-16,-4-3 1 15,1-3-17-15,-4-2-4 16,8-2 6-16,6 0 8 16,7-3-27-16,10-3-57 15,14-3-141-15</inkml:trace>
  <inkml:trace contextRef="#ctx0" brushRef="#br0" timeOffset="99089.2">23965 14748 629 0,'0'-16'119'0,"0"3"-47"0,0 6-11 15,0 5-24-15,0 2-18 16,0 6-14-16,8 15-8 16,0 2 3-16,6 7 0 15,1 4 0-15,1 2 2 16,-7 1-8-16,-7-3-27 0,-2 0-43 15,-8-11-57-15,-13-7-35 16,-6-5-215-16</inkml:trace>
  <inkml:trace contextRef="#ctx0" brushRef="#br0" timeOffset="99234.4">23900 14951 365 0,'31'-11'26'15,"6"2"-24"-15,3 2-1 0,3-1-1 16,-4 2-20-16,0-2-48 15,-13 3-71-15</inkml:trace>
  <inkml:trace contextRef="#ctx0" brushRef="#br0" timeOffset="99449.22">24185 14865 253 0,'0'-9'191'0,"-7"1"-76"15,2 4-23-15,3-1-16 16,2 2-10-16,0 3-37 16,13 0-15-16,3 1-9 15,4 7-2-15,3 7-1 16,-1 1 2-16,-2 2-2 15,-8-2 0-15,-3-2-2 0,-8-1-1 16,-1-6-9-16,0-4 1 16,-5-3 7-16,0 0 7 15,2-7-3-15,3-4 0 16,0 1 0-16,8-1-2 16,11 0-2-16,2 6-1 15,2 0 0-15,1 1-14 0,-3 4-16 16,-1-2-49-16,-7 0-38 15,-12-3-56-15</inkml:trace>
  <inkml:trace contextRef="#ctx0" brushRef="#br0" timeOffset="99953.2">24328 14712 499 0,'20'-2'14'0,"2"0"-13"16,7 2 0-16,5 0-6 0,-1 4-21 15,1 0-48-15,-5 0-68 16,-3 0-38-16,-2-4 126 16,-8 0 179-16,-5 0 25 15,-4 0-2-15,-4 0-36 16,0 0-6-16,-1 0-35 16,-2 12-49-16,1 3-14 0,5 3-2 15,-1 3-5-15,2 1 0 16,-2-5 0-16,1-1-7 15,-4-7-40-15,-2-7-19 16,0-2 16-16,-6-9 41 16,-3-11 7-16,0-3 1 0,2-5 11 15,4-4 18-15,3 2 10 16,0 2-2-16,10 4-15 16,8 7-9-16,4 8-6 15,3 9-6-15,4 0-2 16,-6 18 0-16,-4 8-2 0,-2 8 2 15,-8 6-1-15,-7 4-2 16,-2 9 4-16,-9 4 0 16,-10 1 2-16,4 0-2 15,-2-3 0-15,7-8 0 16,3-12 0-16,7-12 0 16,10-12 0-16,14-11 4 0,8-2 2 15,6-17-3-15,3-8-30 16,1-9-135-16</inkml:trace>
  <inkml:trace contextRef="#ctx0" brushRef="#br0" timeOffset="100820.11">19946 16131 397 0,'7'-23'109'0,"-2"4"-58"16,-5 5 11-16,0 3 6 16,0 5-14-16,-10 6-34 15,0 4-14-15,-5 14 0 16,4 4-3-16,2 9 1 16,2 3-1-16,5 4 0 0,2-5 1 15,0-2-2-15,5-5-2 16,8-11 1-16,-2-6 0 15,-1-9 0-15,2-2-2 0,-7-18 2 16,0-10-3-16,-3-6-4 16,-2-7-2-16,0-5 0 15,0 4 5-15,0 0 3 16,0 10 0-16,0 7 1 16,5 9 3-16,10 13-2 0,4 5 0 15,5 10-2-15,1 17 4 16,-3 12 3-16,0 11-3 15,-5 11-4-15,-5 6 1 16,-4 3 3-16,-4 0-2 16,-1-2 1-16,2-10-2 0,2-6 8 15,3-11 4 1,0-11-7-16,6-10-1 0,2-11-2 16,2-9 0-16,1-5 4 15,1-19-3-15,-5-6-4 16,-7-7-5-16,-8-5-9 0,-2-2-6 15,-20-2-4-15,-7 4-11 16,-9 0 10-16,2 9 25 16,2 3 12-16,6 7 5 15,12 9 10-15,13 3-19 16,6 6-12-16,24 1-5 0,10 1-28 16,12 3-38-16,8-3-43 15,2 2-161-15</inkml:trace>
  <inkml:trace contextRef="#ctx0" brushRef="#br0" timeOffset="101181.87">20608 16125 655 0,'0'-3'128'16,"0"-1"-105"-16,0 4 6 0,0 4-8 16,8 11-13-16,1 4-7 15,3 9 0-15,1 1 0 16,1 2-1-16,-1-5 0 0,-2-1-11 15,-1-10-10-15,-3-8-4 16,3-7 9-16,-3 0 12 16,3-16 7-16,3-2-2 15,0-2 0-15,2 1-1 16,-2 3 4-16,6 10 0 0,-2 1 1 16,5 5-2-16,3 5-2 15,2 4 2-15,-1 4-3 16,2-1 0-16,-7-1 0 15,-2-5 0-15,-5-4-1 16,-7-2 3-16,-4-12 4 16,-3-6 3-16,0-5 0 0,-3-5-4 15,-8 3-2-15,-1 2-4 16,2 5-17-16,2 3-31 16,8 10-94-16,0 2-114 15</inkml:trace>
  <inkml:trace contextRef="#ctx0" brushRef="#br0" timeOffset="101290.81">21226 16281 621 0,'0'19'88'0,"0"1"-5"16,-5 9-41-16,-17 5-29 0,-10 2-29 16,-7 1-281-16</inkml:trace>
  <inkml:trace contextRef="#ctx0" brushRef="#br0" timeOffset="102507.21">18954 16972 480 0,'7'-34'78'0,"-6"-2"-29"15,-1 1 8-15,0 3 17 16,-1 3-17-16,-9 8-33 16,1 4 1-16,0 10-3 15,-1 7-4-15,-1 9-10 16,4 14-7-16,1 11 2 0,5 12 1 16,1 10-1-16,12 3-2 15,8 1 0-15,4 0 2 16,8-1-5-16,-3-4 3 0,-3-2 1 15,-4-1-2-15,-2-2 1 16,-13-8-2-16,-7-2-6 16,-6-5-10-16,-15-9-28 15,-8-5-45-15,-7-11-73 16,-3-8-101-16</inkml:trace>
  <inkml:trace contextRef="#ctx0" brushRef="#br0" timeOffset="102670.88">18693 17417 612 0,'20'-15'33'16,"9"-8"-31"-16,10 2 6 15,13-1 21-15,1 0-12 0,3 5-6 16,0-3-3-16,-5 7-5 16,-5 4-14-16,-10 2-68 15,-9 6-61-15,-7 1-157 16</inkml:trace>
  <inkml:trace contextRef="#ctx0" brushRef="#br0" timeOffset="102901.86">19195 17259 441 0,'-2'5'131'0,"-1"3"-53"16,3-1-10-16,0 4-18 15,0-3-20-15,7 2-16 16,4-1-15-16,-2 1 4 0,-2-3-2 16,1 0 0-16,-6-2-49 15,-2-5-49-15,-2 0 20 16,-11-6-8-16,1-9-60 15,-3-6 52-15,1-6 93 16,-1 4 75-16,8-2 6 16,3 4 2-16,4 4-31 15,2 5-18-15,13 8-19 0,4 4-14 16,3 0-2-16,2 4-40 16,-4 4-140-16</inkml:trace>
  <inkml:trace contextRef="#ctx0" brushRef="#br0" timeOffset="103236.75">19302 17279 612 0,'-2'1'52'0,"2"5"-11"15,2 0-1-15,12 4-11 16,0-1-14-16,4 3-8 0,-3-3-3 16,-5 0-2-16,-3-2-1 15,-1-1 0-15,-4-6 1 16,-2 0 2-16,0-2 9 15,0-13 0-15,2 1-3 16,1-1-6-16,4-1 6 16,4 3-2-16,3 6-5 15,2 5-3-15,-1 2 1 0,2 0 0 16,2 12-1-16,1 4-3 16,-1 3 2-16,3 0-6 15,-2 3-19-15,1-5-18 0,-1-1-50 16,2-7-7-16,-3-5-48 15,-2-4-127-15</inkml:trace>
  <inkml:trace contextRef="#ctx0" brushRef="#br0" timeOffset="103545.3">19721 17275 462 0,'-3'-13'101'0,"-4"6"-40"0,0 4-10 16,3 3-29-16,3 0-18 15,1 12-11-15,1 1 9 16,8 2-2-16,1 1-1 15,2-5-21-15,-3-3-3 16,1-8 11-16,-6 0 7 16,0-11 10-16,-4-10-1 0,0-8-2 15,0-5 2-15,-2-3 17 16,-4 0 21-16,1-3 14 16,-2 6-4-16,2 8-9 15,1 3 1-15,1 8-11 0,1 13-14 16,2 2-7-16,0 17-8 15,3 11-6-15,8 6 4 16,3 9 1-16,4 3-1 16,4 5-1-16,5-1-2 0,2-1-39 15,3-5-61-15,2-13-85 16,9-10-402-16</inkml:trace>
  <inkml:trace contextRef="#ctx0" brushRef="#br0" timeOffset="103898.36">20447 17140 639 0,'-5'-23'88'16,"1"6"-13"-16,4 5-7 15,0 3-29-15,0 9-22 16,2 0-12-16,7 14-8 0,1 6 2 15,5 5-1 1,2 5 3-16,2 0-5 16,-6 1 4-16,-1-2-12 0,-7-5-27 15,-5-2-23-15,0-9-31 16,-20-7-12-16,-4-6-24 16,-8-9-202-16</inkml:trace>
  <inkml:trace contextRef="#ctx0" brushRef="#br0" timeOffset="104323.51">20237 17145 551 0,'-7'-18'76'16,"7"6"-25"-16,18 1-21 16,11 0-23-16,12 2-1 0,7 2-1 15,4-2 5-15,1 0 6 16,-7 0 0-16,-8 0-10 16,-12 1-4-16,-9-5 0 15,-12 4 2-15,-5-2 3 16,0-3 2-16,-8 3 0 15,-4 4 4-15,2 0-4 16,-1 7 0-16,6 0-7 0,-1 11-1 16,6 8-3-16,0 10 2 15,11 3 1-15,0 6 0 16,4-1 0-16,-2 1 0 0,2-5-1 16,-4-2 0-16,-3-6 0 15,-1-7 1-15,0-6-4 16,-4-9-1-16,4-3 2 15,0-8 8-15,2-7-3 16,2-1-2-16,1 2 0 16,1 0 6-16,-2 6 8 0,3 5-8 15,1 3-3-15,2 3-2 16,1 10-2-16,3 3-1 16,-1 2 1-16,4 0-2 15,-4 0-24-15,-1-5-17 16,-4-7-52-16,-4-4-63 0,-5-2-122 15</inkml:trace>
  <inkml:trace contextRef="#ctx0" brushRef="#br0" timeOffset="104530.85">20910 17211 546 0,'-1'-9'70'16,"1"2"-17"-16,0 3 4 0,10 0-47 16,7 1-5-16,0-1-1 15,0 3 0-15,-2-3 0 16,-7-1-2-16,-4 0-1 15,-4 2 5-15,-4 2 5 16,-11 1 11-16,3 1 0 16,-4 10-5-16,3 6-1 0,6 4-2 15,7 4-12-15,7-3-3 16,19 2-2-16,9-6-25 16,12-6-67-16,8-10-182 15</inkml:trace>
  <inkml:trace contextRef="#ctx0" brushRef="#br0" timeOffset="105007.93">21704 16923 583 0,'-7'-25'61'0,"-13"8"-21"16,-5 6 35-16,-4 9-38 0,-1 2-18 15,4 5-4-15,4 13-7 16,8 6-2-16,7 1-1 16,7 5-6-16,6 0 1 15,14-1 3-15,7 0-2 0,5-7 0 16,4-2-6-16,-2-3 6 16,-11-4 6-16,-5-3-5 15,-10-2-2-15,-8-1-2 16,-15-1-2-16,-10 0 8 15,-6-1-4-15,1 0 6 16,-1-3-7-16,10 1 2 0,6-1-2 16,12-2-13-16,4 0-33 15,20 0-80-15,7-5-12 16,6-7-177-16</inkml:trace>
  <inkml:trace contextRef="#ctx0" brushRef="#br0" timeOffset="105461.72">21776 17082 667 0,'0'-2'76'0,"0"-3"-42"16,3 3 7-16,7-1-34 16,0 0-6-16,4-1-1 15,1-1 0-15,-3-3-1 0,-2 1 5 16,-7 0-7-16,-3 0-4 16,-1 1 8-16,-12 6-4 15,-1 0 5-15,-3 0 2 16,5 12 4-16,5 7-4 15,7 2-6-15,0 4-1 16,16 2 2-16,11-2 3 0,7-4-4 16,7-4 2-16,4-7-16 15,-2-6-3-15,-3-4-5 16,-6-9 8-16,-11-11-64 16,-9-7-9-16,-8-8 10 15,-6-6 19-15,-11-4 58 0,-9 3 46 16,-4 0 21-1,4 5-2-15,0 8 20 0,3 9-2 16,10 10-34-16,3 6-26 16,4 4-11-16,4 9-19 15,6 11 9-15,5 5 3 0,2 9 0 16,0 3-2-16,0 8 1 16,-5-4-2-16,-3 3 0 15,-1-2 0-15,-7-3-28 16,-1-13-86-16,0-8-43 15,-1-9-228-15</inkml:trace>
  <inkml:trace contextRef="#ctx0" brushRef="#br0" timeOffset="105568.72">22011 17113 668 0,'0'-20'67'0,"9"0"-53"16,15 2 7-16,11-1-26 0,13 3-59 15,1-4-87-15</inkml:trace>
  <inkml:trace contextRef="#ctx0" brushRef="#br0" timeOffset="106225.07">22656 16859 710 0,'-7'-8'50'15,"-6"2"-47"-15,-1 4 22 16,1 2-12-16,1 2-8 15,5 7-3-15,1 2-4 16,4-1-1-16,0 0-10 16,2-5-8-16,-2-5-12 0,1 0 17 15,-5-13 17-15,-2-8-4 16,-5-8 5-16,2-1 16 16,-1-2 18-16,2 0-11 15,5 5 1-15,5 4-11 0,0 5-3 16,15 10-10-16,6 8-4 15,4 8 0-15,4 15 0 16,-4 11 2-16,-6 11-1 16,-2 8 2-16,-7 8-2 15,-3 3 1-15,-2 0 4 16,-3-5-2-16,6-4-2 0,1-10 5 16,4-11-4-16,1-11 1 15,4-7 0-15,-2-10-2 16,1-6 3-16,-7-6 0 15,-6-13 0-15,-4-8-7 16,-11-3-12-16,-11-5-4 0,-10 2-4 16,-2 3 19-16,0 3 10 15,5 7 18-15,6 5 1 16,10 5-10-16,13 5-10 16,9 1-8-16,20 4-12 15,12-1-15-15,13-1-38 16,7-4-88-16,4 1-217 0</inkml:trace>
  <inkml:trace contextRef="#ctx0" brushRef="#br0" timeOffset="106574.98">23148 16709 473 0,'5'-21'322'16,"-5"3"-282"-16,2 5 8 16,3 7-7-16,2 6-22 15,6 6-14-15,3 16-6 0,2 8 0 16,8 6 1-16,-1 7-1 15,-1-2 1-15,3-5 1 16,-6-8-1-16,-6-10-2 16,-2-11 2-16,-4-7 1 15,-2-12 6-15,-2-15-2 0,1-5-2 16,1-9-2-16,-1 0 0 16,0 0-6-16,2 5-28 15,3 9-47-15,3 6-65 16,2 12-65-16,2 7-243 15</inkml:trace>
  <inkml:trace contextRef="#ctx0" brushRef="#br0" timeOffset="107278.05">23593 16690 575 0,'0'-2'97'0,"0"-7"-7"16,-9 4-9-16,1 0-41 15,-6 5-25-15,-3 0-11 0,0 8-4 16,2 9 1-16,0 4-5 15,6 4 1-15,4 3-2 16,5-3-2-16,0-3-14 16,5-6-8-16,6-7-4 15,2-9 19-15,-1 0 11 0,2-13 7 16,-1-5 0-16,3 0-2 16,0 1 0-16,-2 2-2 15,1 5-2-15,-1 6 3 16,1 4 3-16,0 0-1 15,-3 11 2-15,0 1 0 0,0 1-5 16,-2-1 1-16,-3-3-2 16,-4-2-14-16,-3-3-13 15,0-4-15-15,0-4 22 16,-3-8 18-16,-1-4 4 0,4-4 1 16,0-1 15-16,0 1 7 15,7 4-10-15,7 4-3 16,1 8-12-16,4 4 3 15,0 2 2-15,1 10 1 16,-3 8 0-16,0-1-3 16,-7 3-1-16,2-4 2 0,-9-4-3 15,1-5 1-15,-4-6-1 16,0-3 8-16,1 0 31 16,1-12-13-16,3-4-21 15,8-2-3-15,0-3-1 16,3 3 0-16,2 0-3 15,2 6-1-15,-3 5 2 0,1 5-1 16,-2 2-1-16,2 5-1 16,-7 8-11-16,0 5-2 15,-4-2-4-15,-2 1-11 16,-5-2-29-16,0-5-14 16,0-2 5-16,-5-8-18 0,-3 0 15 15,-4-10-60-15,5-6-50 16,-2-3 129-16,4-2 101 15,4-3 53-15,-1 3 63 16,2 1-47-16,0 4-41 16,0 3-26-16,0 7-25 0,5 2-19 15,4 4-7-15,1 0-5 16,2 2-43-16,3 5-95 16,4 0-244-16</inkml:trace>
  <inkml:trace contextRef="#ctx0" brushRef="#br0" timeOffset="107676.07">24193 16638 608 0,'0'-5'82'0,"0"-1"-9"15,0 3-3-15,2 1-42 16,0 2-28-16,1 0-7 0,2 2-18 16,-1 5-8-16,-1 0-19 15,1 2-19-15,-1-4 4 16,-3-1-22-16,0-4-17 15,0 0 37-15,0-2 25 16,1-5 19-16,3-2 34 16,-1 2 39-16,4 1 42 0,-2 1-1 15,4 4-36-15,-1-1-14 16,1 2-13-16,-2 0-16 16,2 0 0-16,0 3-2 15,1 2 8-15,4-1 8 0,-4-2 7 16,8 0-1-16,0-2-6 15,5 0-4-15,4 0-7 16,7 0-3-16,-1 0-5 16,-1-4-4-16,-5 0 1 15,-3 3-8-15,-9 1-27 16,-8-4-81-16,-7 3-141 0</inkml:trace>
  <inkml:trace contextRef="#ctx0" brushRef="#br0" timeOffset="108164.55">20250 17798 705 0,'-4'-20'121'0,"-5"2"-88"16,2 6 16-16,7 8-15 15,3 4-23-15,10 5-11 16,3 16 2-16,2 7-3 16,3 7 0-16,1 5 1 0,0 0 1 15,-6 3-5-15,-7-2-14 16,-7-5-27-16,-2-8-29 16,-17-10-51-16,-11-7-1 15,-6-11-75-15</inkml:trace>
  <inkml:trace contextRef="#ctx0" brushRef="#br0" timeOffset="109048.12">19987 17895 388 0,'-5'-32'199'16,"-17"6"-108"-16,22 2-30 15,24 9-35-15,15-2-23 16,12 3 3-16,8 2 3 16,4-2 0-16,1 1 3 15,-8 1-8-15,-10-3-1 0,-10-1 0 16,-11 0-1-16,-11 0-1 15,-9 0 5-15,-7-1-2 16,2 0 4-16,-9 5 0 16,-2 5 2-16,2 1-3 0,2 6-6 15,1 6 0-15,4 13-2 16,2 14-2-16,7 9 1 16,5 6 1-16,8 7 2 15,1 1 1-15,2-3-2 16,-1-5 0-16,-4-6 0 15,-4-12 1-15,-3-13-2 0,0-9 1 16,-2-8 0-16,1-15 10 16,2-8-5-16,-2-5-2 15,4-3-1-15,1 1 3 16,-1 7 1-16,1 5-4 0,2 9-4 16,0 9 2-1,3 5-3-15,3 12 0 0,0 4 0 16,4 4-14-16,2 2-21 15,3-2-9-15,2-6-69 16,2-3 26-16,3-9-36 16,-4-5-38-16,-1-2 11 0,-9-14 34 15,-4-7 116-15,-6-8 153 16,-9-1 24-16,-6-3-25 16,0 1-48-16,-17 6-25 15,-4 4-13-15,-6 10-28 16,-4 10-21-16,1 2-10 0,1 14 0 15,7 9-1-15,8 6-1 16,6 2-2-16,8-1-1 16,0-2 0-16,15-4-1 15,3-9-11-15,5-5-6 16,-1-9 8-16,2-1 6 16,-2-7 3-16,-2-9 5 15,1-4-1-15,-6 2-1 0,-2 3 0 16,-4 0 4-16,0 8 2 15,-2 4-2-15,1 3-1 16,0 1-3-16,6 12-1 0,5 3 3 16,1 4-2-16,2-3-1 15,2-1 1-15,-2-5-1 16,-5-5 0-16,0-6 1 16,-3-6 3-16,-5-12 0 15,-2-10 1-15,-2-10-2 16,-5-3 1-16,0-7 0 0,-1-2 3 15,-10-2 11-15,2 4-2 16,-4 8 4-16,7 7-8 16,-1 10-1-16,0 9-5 15,6 10-5-15,1 6-6 16,0 18-25-16,3 7-9 0,5 6-89 16,-4 6-84-1</inkml:trace>
  <inkml:trace contextRef="#ctx0" brushRef="#br0" timeOffset="109158.71">21253 17878 684 0,'0'-11'114'0,"4"-8"-85"16,16-3 2-16,14-1-31 15,7-7-42-15,8-1-141 16</inkml:trace>
  <inkml:trace contextRef="#ctx0" brushRef="#br0" timeOffset="110045.85">22264 17536 670 0,'-25'-8'93'0,"-6"6"-89"16,-3 2 27-16,2 8 3 15,0 7-10-15,7 9-12 0,7 1-3 16,8 5-3-16,9 4-4 15,2-2-2-15,20-2-1 16,4-3-2-16,11-5-4 16,3-7-14-16,5-7-14 0,2-8-13 15,-3 0-34 1,-2-9-16-16,-3-9-25 16,-9-3-1-16,-4-4 91 0,-11-4 62 15,-6 2 84-15,-6 2 13 16,-2 3-19-16,-4 5-28 15,-11 8-36-15,0 6-31 0,-6 3 0 16,5 5-10-16,0 11-2 16,6 5-2-16,2 2 0 15,8 1-1-15,0-3 2 16,3-2-1-16,5-8-2 16,1-4 1-16,0-7 3 0,-1 0 2 15,5-7 2-15,1-5 1 16,3-6-3-16,-1 0-1 15,2 2-1-15,-4 7-1 16,1 6 0-16,-5 3-1 16,2 0-2-16,-5 7 1 15,0 7-3-15,-2 1 0 0,0-1-19 16,-2-2-17 0,-3-5-4-16,0-3 12 0,0-4 21 15,1 0 15-15,3-11 1 16,1-8-2-16,4-3 2 15,1 1 7-15,5-3 10 0,-1 9-1 16,1 0-5-16,1 6-6 16,-1 8-5-16,-2 1 7 15,1 8 0-15,-2 10-4 16,-5 1-1-16,-3 0-3 16,-2-4 2-16,-2 2-3 0,0-8 1 15,0-4 2-15,0-5 7 16,0-2 14-16,0-12 5 15,3-5-14-15,10-5-8 16,7-1 1-16,2 0 0 16,4 3-4-16,4 10-1 0,-1 3-1 15,-2 9-2-15,-2 4-1 16,-5 16-1-16,-4 6-2 16,-9 11 3-16,-5-6-22 15,-2-2-87-15,-2-8-300 16</inkml:trace>
  <inkml:trace contextRef="#ctx0" brushRef="#br0" timeOffset="111348.54">23432 17574 264 0,'5'-7'129'15,"0"1"-27"-15,-2-6-3 16,-1 4-18-16,1-5-7 16,-3 2-20-16,0 3-24 15,-8 0-7-15,-4 5-12 0,-7 3-3 16,-6 0-8-16,1 7-1 15,-3 8 0-15,5 3 0 16,-2 6 1-16,12-2-3 16,5-3 0-16,7-2-5 15,0-6-7-15,14-4 1 0,3-7 2 16,5-2 4-16,0-17 6 16,0-6 3-16,0-6 2 15,-3-11-1-15,-4-1 0 16,-5-4 2-16,-4-3 2 15,-5 1 2-15,-1 6 2 16,0 6 1-16,-3 10 3 0,-1 9 3 16,1 11 3-16,-4 7-10 15,5 4-9-15,2 16-8 16,0 8 6-16,0 6 1 16,7 9-2-16,5 3 1 15,3-2 0-15,3 3 2 0,2-3-6 16,0-8-24-16,1-6-22 15,0-12-40-15,0-9-72 16,-4-9-208-16</inkml:trace>
  <inkml:trace contextRef="#ctx0" brushRef="#br0" timeOffset="112084.22">23642 17449 278 0,'-5'-7'410'0,"0"1"-398"16,5 0 31-16,0 0-1 0,10 1-42 15,2 0-1 1,-1-1 3-16,-2 0-1 0,-2-2 0 16,-3 1 3-16,-4 2-3 15,0 2 1-15,-9-1-3 16,-2 4 6-16,-2 0-2 16,3 7 0-16,3 7-1 15,4 1 0-15,3 4-3 0,6-1 1 16,8 0-2-16,5-2 0 15,2-4-14-15,-1-3-22 16,0-3-7-16,-5-6 20 16,-1 0 17-16,-4 0 10 0,-3-11 6 15,-2-3-1-15,-3-3 18 16,-2-2 3-16,0 0-6 16,0-5 2-16,0 1-7 15,0 2-6-15,3 0-5 16,0 0 0-16,4 6-1 0,0 2-8 15,0 2 1-15,-2 8-1 16,1 3-1-16,-4 0-8 16,-2 3-4-16,0 12 5 15,-5 1-2-15,-3 2 12 16,1 3 4-16,5 2-1 16,2 0 5-16,2 0 0 0,13 0-2 15,4-3 0-15,8-2-4 16,-2-2 1-16,-1-4-1 15,-7-8 0-15,-4 1-4 16,-7-3 1-16,-6-2 5 16,-2 0 2-16,-5 0-3 0,-1 0-1 15,1-3 0-15,5-2 1 16,2 2-2-16,0-6-8 16,13 2-18-16,3-3-30 15,3-3-10-15,0 3 15 16,-3-3 35-16,-2 3 20 0,-2 3 9 15,-5 1 57-15,-6 3 35 16,3 2-54-16,-1 1-16 16,1 0-23-16,1 10-7 15,5-2 3-15,-2 4-6 16,3 0 1-16,0-4-2 16,-4 2-1-16,-3-5-15 0,-4-5-28 15,0 0-14-15,-15-10-36 16,-3-5-37-16,-4-8-138 15,2-5 26-15</inkml:trace>
  <inkml:trace contextRef="#ctx0" brushRef="#br0" timeOffset="112586.1">23995 17344 63 0,'-9'-27'143'16,"6"5"22"-16,3 0-88 0,9 8-53 15,9 3-17-15,9 6-4 16,-1 5-3-16,5 0-1 16,-3 0 0-16,-4 2 6 15,-2 3-5-15,-12 3-1 16,0-2 1-16,-7 2 11 0,-3-1 28 15,2 4 14-15,2-1 4 16,1 2-4-16,4 3-9 16,0-1-12-16,5 0-15 15,0 0-14-15,-1-3 2 16,-2-1-3-16,-2-6 0 16,-3-4 1-16,-5 0 8 0,1-3 24 15,0-11-12-15,1-4-16 16,1-1-4-16,3-4-3 15,2 3 0-15,4-4-6 16,3 9-30-16,2 0-47 0,3 6-59 16,0 4 5-16,-4 5-79 15,-5 0 92-15,-4 0 140 16,-6 7 96-16,-2-2 11 16,0 1-9-16,0-1-37 15,0-2-15-15,0-3-12 16,1 0-2-16,12 0-5 0,3-3-18 15,2-6-12-15,3-4-10 16,-4 3-2-16,-5-1-1 16,-5 4-6-16,-7 2-1 15,-3 5 1-15,-13 1 3 0,1 15 3 16,0 11 3-16,1 5 3 16,9 9 2-16,5 4-5 15,14 0-2-15,17-7-2 16,11-7-39-16,6-13-182 15</inkml:trace>
  <inkml:trace contextRef="#ctx0" brushRef="#br0" timeOffset="112997.31">22412 18026 549 0,'-7'-20'60'15,"1"6"18"-15,4 3 23 16,2 6-46-16,0 5-19 16,6 0-24-16,8 14-5 0,4 7-2 15,1 6 0-15,7 5-3 16,-3 4-1-16,1 0 1 15,-3-2-2-15,-3-7-1 16,-4-4-12-16,-6-6-26 16,-8-9-15-16,-6-6-51 15,-15-2-10-15,-11-15-174 0</inkml:trace>
  <inkml:trace contextRef="#ctx0" brushRef="#br0" timeOffset="113409.81">22198 18069 309 0,'-5'-6'293'0,"7"-2"-241"15,21 2-48-15,9 2 1 16,15-1 12-16,7-4-6 16,2-2 10-16,-2-1 12 15,-3-3 0-15,-10 0-17 16,-10-2-8-16,-8-1-4 16,-11-1 1-16,-9 0 2 15,-3-1 2-15,0 4-5 0,-6 3 2 16,-1 6-2-16,2 7 2 15,3 0-8-15,2 14 2 16,0 8-3-16,9 6 1 16,7 6 1-16,3 2 1 15,1 0 1-15,2-2 0 0,-4-6-1 16,0-3 0-16,-6-7 0 16,0-9 0-16,-4-7-3 15,-1-2 4-15,3-6 4 16,-3-6-1-16,0-2-2 0,2-1 0 15,0 4 0-15,0 6 0 16,3 5 0-16,3 0-4 16,1 9 0-16,2 5-1 15,4 2 0-15,-1 0-14 16,-1-1-40-16,-2-4-51 16,-2-4-2-16,-7-6-17 0,-3-1-67 15</inkml:trace>
  <inkml:trace contextRef="#ctx0" brushRef="#br0" timeOffset="113629.89">22982 18090 371 0,'0'-9'163'0,"-1"0"-99"16,1 4-12-16,3 1-16 0,8 4-31 15,3-3-1-15,-1-2 0 16,3 3-3-16,-4-2 0 16,-4 0 0-16,-6-1 0 15,-2 0 3-15,0 1 2 16,-5 4 19-16,-3 0-1 0,1 0-1 15,2 12-12-15,5 5-5 16,0 2-4-16,7 3-2 16,13-4-1-16,7-2-24 15,10-6-57-15,4-10-84 16,8-2-347-16</inkml:trace>
  <inkml:trace contextRef="#ctx0" brushRef="#br0" timeOffset="114130.34">23515 17922 631 0,'0'-7'65'0,"0"0"-20"15,0 4 6-15,-2 3-37 16,-10 0-10-16,-2 10-2 15,3 6 0-15,-1 2 1 16,3 3 5-16,6 1-2 16,3 1-3-16,10 0-3 0,10 0 0 15,9-1 0-15,7-1 0 16,0-3-11-16,-6 2-18 16,-5-2 17-16,-9-1 4 15,-13 1-13-15,-3 0 10 0,-12-5 7 16,-11 1 7-16,-3-5 6 15,-1-4 12-15,7-3-4 16,1-2-9-16,7 0-5 16,10-11-1-16,2-7-15 15,14-1-64-15,10-2-53 16,1-5-156-16</inkml:trace>
  <inkml:trace contextRef="#ctx0" brushRef="#br0" timeOffset="114443.7">23688 18038 321 0,'0'-7'356'15,"0"2"-274"-15,0 3-13 16,2 2-21-16,1 3-32 0,3 10-19 16,1 7 2-16,0 1 1 15,4 4 1-15,0-2-1 16,-2 1-2-16,1-8-15 16,-2-6-9-16,-1-2 7 15,-3-8 9-15,-1 0 8 0,2-15 5 16,2-3-1-16,1-5 0 15,3 2-5-15,2-2 1 16,-1 3 0-16,0 8-1 16,1 4 4-16,1 6-1 15,-1 2 1-15,1 8-1 0,-1 6 1 16,1 2-2-16,-1 2 1 16,-2-4-6-16,-2 0-37 15,-1-5-12-15,-1-4-10 16,-4-5 1-16,-1 0-53 0,-1-12-88 15</inkml:trace>
  <inkml:trace contextRef="#ctx0" brushRef="#br0" timeOffset="114777.88">23974 17826 592 0,'-1'-6'109'16,"-4"-15"-51"-16,3 18-4 0,2 3-23 15,0 7-28-15,4 7-6 16,4 9 7-16,0 4 0 15,1 4-1-15,3-1-2 16,-6-2-1-16,-2-4 2 16,1-5-2-16,-1-5 1 0,-3-5-2 15,1-5 4-15,4-4-1 16,3 0 3-16,5-4 0 16,4-3-3-16,2 2-1 15,3 1-1-15,-3 4 0 16,-3 0-4-16,-3 4-7 15,-7 8-12-15,-7 4 5 16,0 2 14-16,-14 0-14 0,-3-2-12 16,0 0 12-16,-3-5 13 15,5-6 5-15,6-3 0 16,7-2-29-16,2-4-38 16,13-10-40-16,8-9-204 0</inkml:trace>
  <inkml:trace contextRef="#ctx0" brushRef="#br0" timeOffset="115477.73">24349 17843 567 0,'0'-15'58'15,"0"7"-26"-15,-9 7 52 16,0 1-46-16,0 1-32 16,1 12-5-16,-2 3 1 15,5 5 2-15,5 2-4 16,0 3 3-16,0 0-2 0,3 1 0 15,9 0 0 1,-2 0 0-16,0-2-2 0,-2-2-5 16,-2-2 0-16,-6-3 1 15,0-4-11-15,-12-4 14 16,0-5 1-16,-5-4 3 0,4-1 7 16,0 0 10-16,7-5-13 15,4-9 2-15,2-4-8 16,14-5-9-16,5-2-29 15,4-3-28-15,3-5-10 16,1 1-9-16,-2 2 8 16,-6 0 63-16,-2 5 57 0,-7 3 48 15,-3 4 8-15,-3 6-2 16,2 4-37-16,-6 5-19 16,3 3-20-16,1 0-11 15,-1 14-10-15,4 6-1 16,0 3-1-16,3 6 4 15,-5 1-1-15,2-2-1 16,-2-1 0-16,-1-4-5 0,-2-3-6 16,-2-8 2-16,0-4 3 15,0-3-3-15,0-5 4 16,0 0 7-16,6-9-1 0,4-5-2 16,7-4-6-16,4 0-4 15,4 1-12-15,0 2 8 16,-1 6-10-16,-2 2-9 15,-2 3 11-15,-5 4 23 16,1 0-1-16,-7 2 2 0,0 4-1 16,2-1 2-16,1-3-2 15,3-1 2-15,-1-1-2 16,6 0 0-16,0 0-6 16,1-6-37-16,-1-4-49 15,-4 3-12-15,-2 2 27 16,-3 2 72-16,-6-1 32 15,0 0 40-15,-5 4 25 0,0 0-5 16,1 0-41-16,5-9-47 16,0-3-157-16</inkml:trace>
  <inkml:trace contextRef="#ctx0" brushRef="#br0" timeOffset="207159.96">1774 13329 381 0,'9'-11'61'0,"-1"-1"-38"16,2-4 51-16,-3 2-5 16,0-4-23-16,-2 2-11 15,-3 2 2-15,0-2-10 0,-2 1-3 16,0 5-2-16,-6 1-6 15,-4 3 0-15,-3 6-12 16,-1 0-5-16,-4 4 1 16,4 7-2-16,3 3 3 15,2 3 0-15,9-5-1 0,0 2-1 16,9-2 0-16,7-4 2 16,11-4-4-16,0-4 4 15,2-4 0-15,3-9 2 16,-3-1 0-16,-8-4-1 15,-5 2 2-15,-7 0-1 0,-7 1 3 16,-2 3 10-16,-12-1-3 16,-7 5-4-16,-10 1-9 15,-1 5 0-15,-4 2-2 16,3 0 1-16,3 10-1 16,9 5 2-16,5 1 1 0,11 0-5 15,3 1 1-15,13-2-1 16,8-4 0-16,8-1 1 15,3-6-1-15,2-4 2 16,1 0 3-16,-7-7 0 0,-6-4 0 16,-7 0 0-16,-10-1 1 15,-5 1 2-15,-2 1-1 16,-15-1-4-16,-8 2-3 16,-6 4-1-16,-1 3-3 15,-4 2 4-15,6 0-1 16,3 10 5-16,10 4-1 15,5 3 1-15,12-3-2 0,0 4-1 16,15-4 0-16,9-2 0 16,6-4 1-16,2-5 2 15,4-3-4-15,-2 0 6 16,-3-12-1-16,-6-1 0 16,-4-3 2-16,-8 2 0 0,-8 0 5 15,-5 1 4-15,0 6 1 16,-2 0-6-16,-6 6-3 15,2 1-5-15,0 0-2 16,3 1 2-16,3 9-2 16,7 1 0-16,9 2-1 0,5-6 1 15,3 1-2-15,3-8-2 16,0 0 5-16,0-4 3 16,-7-9-1-16,-4-1 2 15,-6 1 0-15,-7-1 2 16,-3 4 2-16,-3-1-4 15,-11 5-2-15,-4 5-2 0,-1 1-3 16,-3 0-10-16,3 8-8 16,4 5-37-16,3-4-44 15,2 0-20-15,3-8-115 16</inkml:trace>
  <inkml:trace contextRef="#ctx0" brushRef="#br0" timeOffset="207579.66">1574 12717 521 0,'-5'-8'183'16,"2"0"-128"-16,-1 3 7 0,4 2-32 16,0 3 2-16,0 0-28 15,9 3-8-15,7 12 4 16,5 4 5-16,5 6 3 15,4 3 0-15,1 5 2 16,1 2-5-16,0-1 1 0,-1-4 0 16,-3 1-4-16,0-4 1 15,-3-2-4-15,-2-6 1 16,-2-4 0-16,-4-1 2 16,0-7-11-16,-2-3-35 15,-3-4-22-15,0-6-58 16,-5-15-73-16</inkml:trace>
  <inkml:trace contextRef="#ctx0" brushRef="#br0" timeOffset="207878.95">2136 12643 665 0,'0'-8'64'0,"0"1"-23"16,0 6 6-16,0-1 3 15,0 2-26-15,0 0-24 16,0 2-3-16,0 6 1 0,0 10 3 16,-7 2 3-16,-3 8 1 15,-5 6-1-15,-4 2 0 16,-2 1-2-16,-2 0 0 16,4-4 0-16,0-3-2 15,6-6 4-15,1-6 0 16,5-3-2-16,2-5-1 0,5-3-1 15,0-4-1-15,0 1 0 16,0-3-1-16,12-1-21 16,-2 0-67-16,0-7-219 15</inkml:trace>
  <inkml:trace contextRef="#ctx0" brushRef="#br0" timeOffset="-212336.35">1375 14321 187 0,'-7'-2'110'0,"1"-1"-110"16,4 3-4-16,1 0-25 0,1 0-151 15</inkml:trace>
  <inkml:trace contextRef="#ctx0" brushRef="#br0" timeOffset="-211806.14">1375 14321 151 0,'-9'-25'293'15,"7"18"-227"-15,0 0 2 16,-1 1 16-16,3 3 0 15,-2 1-38-15,2 2-22 0,0 2-13 16,0 11-6-16,2 6 1 16,5 4 2-16,6 2-1 15,-1 2-4-15,3-4-1 16,-1-1-1-16,1-6 1 16,-1-4-4-16,-1-5 3 0,-3-3-2 15,1-4 3-15,-2-6 3 16,0-8 0-16,-2-5-1 15,0-3-2-15,-2 5 2 16,0-1-2-16,-5 3-1 16,1 8-2-16,3 5 1 0,1 2 1 15,4 9-6-15,4 9 3 16,4 2-1-16,9-1 3 16,2 1 1-16,3-6-2 15,3-3 0-15,-5-6 0 16,1-5-1-16,-8-2 2 0,-5-12 0 15,-2-5 2-15,-8-6-1 16,-7 0 5-16,0-4 0 16,-5-1-2-16,-13 3-1 15,0 6-4-15,-2 4-13 16,2 7-22-16,4 6-29 0,5 4-55 16,9 0-44-1</inkml:trace>
  <inkml:trace contextRef="#ctx0" brushRef="#br0" timeOffset="-211580.59">1954 14355 634 0,'2'2'92'0,"-1"2"-83"0,1 4 21 15,3 1 8-15,0 6-18 16,2 2-7-16,1 3-4 16,-1 0-3-16,-3 1-7 15,1-5 3-15,0-3-2 0,-1-5-2 16,-3-1-13-16,1-7-11 16,-2 0-55-16,0-10-24 15,0-8-86-15</inkml:trace>
  <inkml:trace contextRef="#ctx0" brushRef="#br0" timeOffset="-211430.33">1915 14191 563 0,'-1'0'15'16,"1"0"1"-16,3 7-16 15,12 6-5-15,-3 2-73 0,1 7-212 16</inkml:trace>
  <inkml:trace contextRef="#ctx0" brushRef="#br0" timeOffset="-211109.88">2210 14396 523 0,'0'-2'146'0,"0"1"-111"16,0 1 25-16,2 0-20 15,1 3-36-15,4 8-3 16,3 3 2-16,0 4 8 16,1 3-4-16,2 2-2 15,-2 1-3-15,-3 1 1 0,-3-2-3 16,-2-2 0-16,-3-1-1 15,0-2 0-15,-11-4 1 16,-3-2 0-16,-3-4 2 16,-2-6-5-16,-1-2 0 0,-2-2-15 15,3-13-50-15,-3-6-62 16,4-8-64-16</inkml:trace>
  <inkml:trace contextRef="#ctx0" brushRef="#br0" timeOffset="-210959.26">2071 14182 678 0,'-3'-9'62'0,"1"2"-37"15,2 4 5-15,7 3-27 16,10 0-36-16,1 0-159 16</inkml:trace>
  <inkml:trace contextRef="#ctx0" brushRef="#br0" timeOffset="-210611.79">1703 14860 401 0,'0'4'130'0,"0"-4"-109"16,8 0 22-16,6 0 40 16,8 0 3-16,5 0-50 0,9-4-11 15,3-4-3-15,5 1-6 16,4-1-8-16,2-2-6 15,-2 2 0-15,1 1-1 16,-1-3-1-16,-4 0-2 0,-7 5-13 16,-5 0-11-16,-6-1-13 15,-11 4-46-15,-8 2-39 16,-7 0-81-16</inkml:trace>
  <inkml:trace contextRef="#ctx0" brushRef="#br0" timeOffset="-210455.4">1874 14908 326 0,'-34'11'292'16,"12"-6"-248"-16,10-2-12 16,12-3 19-16,12 0 2 15,19 0-36-15,18-11-6 16,12-1-5-16,12-4-4 0,5 0-2 16,4 0-30-16,-4-3-99 15,-7 1-210-15</inkml:trace>
  <inkml:trace contextRef="#ctx0" brushRef="#br0" timeOffset="-204707.42">11064 12648 268 0,'0'0'422'15,"-7"0"-433"-15,-10-4-5 16,-8-1 16-16,-8-4 12 16,-9 0-12-16,-9-1-26 0,-12-1 20 15,-11-7 8-15,-10 3-4 16,-12-4-2-16,-15-2 4 15,-9-4-5-15,-14 0 5 16,-15 0 1-16,-16-2 1 16,-12 2 0-16,-14 0 2 15,-13 2-2-15,-9 1 2 0,-13 3-2 16,-12 2-1-16,-11 7 0 16,-12-1-4-16,-9 4-6 15,-10 6-9-15,-5 1-28 16,-13 1 7-16,-2 13 8 15,-1 4 14-15,-1 4-2 0,-4 6 6 16,1 3 13-16,4 6-1 16,6 4 2-16,5 0-4 15,7 2-10-15,10 3 5 16,13-1 17-16,14 1 4 16,10-3-2-16,17 2-12 0,14 1 0 15,12-1 8-15,16-1 3 16,13 1-7-16,14-1-4 15,11 3 12-15,17-2-7 16,10-1 2-16,19 2-2 16,14 1 5-16,16-2-6 15,18 0 2-15,16 0-2 0,17-2-3 16,12 4 0-16,16-1 8 16,24 2-1-16,15 2-1 15,24-4-3-15,18 0 2 16,18-4-2-16,19-5 0 0,23-6 1 15,17-5-1-15,18-2 0 16,17-9 5-16,15 0 0 16,13-5-3-16,16-4-3 15,11-1 1-15,15-5-1 16,8 0 0-16,11 0 3 0,7-1 0 16,8-7 0-16,-3 1-2 15,1-3 3-15,1-2-2 16,-1 0-1-16,-6 0 3 15,-5-4-1-15,-3 0-4 16,-8-1 1-16,-4 0-3 16,-10-3 4-16,-9 0-3 0,-13 0 0 15,-7-4 1-15,-12 1-3 16,-14-6 0-16,-11-1-1 16,-14-6-3-16,-11-1 1 15,-16-7 5-15,-17 0 1 0,-14-6-1 16,-17-7 2-16,-16-4 11 15,-21-7 15-15,-15-8 4 16,-22-6 2-16,-24-7-9 16,-22-4-7-16,-46-3-2 15,-52-1-10-15,-50 5-10 16,-66 10-42-16,-74 12-99 0,-67 19-228 16</inkml:trace>
  <inkml:trace contextRef="#ctx0" brushRef="#br0" timeOffset="-203468.78">11384 11118 627 0,'-3'0'97'0,"3"0"-43"16,0 0-3-16,16-4-35 0,9-5 2 16,9-3-5-16,11-5 0 15,5-2 2-15,6-4-7 16,2 0-6-16,1-2 1 16,-2 0-5-16,-3 0 4 15,-4 1-2-15,-9 1-1 16,-9 3-15-16,-10 1-10 0,-9 1-10 15,-11 2-9-15,-2 0 11 16,-8 2 16-16,-7 2 17 16,-4-1 9-16,0 6 19 15,4 0 8-15,3 3 3 0,9 4-11 16,3 0-10-16,0 4-11 16,10 7-13-16,10 10 8 15,3 2 4-15,2 7-2 16,-5 4-3-16,-6 7 3 15,-10 3-4-15,-8 4 1 0,-19-1-1 16,-10 1-5-16,-9-9-18 16,-3-3-8-16,-6-9-30 15,3-13-91-15,7-12-225 16</inkml:trace>
  <inkml:trace contextRef="#ctx0" brushRef="#br0" timeOffset="-202954.78">12340 10483 691 0,'-7'-11'83'0,"1"2"-39"16,4 4 16-16,2 3-27 15,6 2-17-15,11 4-11 16,9 14-4-16,3 4 5 16,6 13 0-16,6 4-4 0,1 4 1 15,-1 1-3-15,-3-3 0 16,-3-7 4-16,-6-8-6 16,-7-6 5-16,-5-11-5 15,-3-9 3-15,-9-9 2 16,-3-15 16-16,-2-10 0 15,0-14-6-15,0-6-7 0,-6-7 3 16,-2 2-9-16,1 6 0 16,1 6 0-16,0 10 0 15,3 14 0-15,-1 9-9 16,4 10-24-16,0 4-26 16,4 12-49-16,5 7-83 0,4 5-96 15</inkml:trace>
  <inkml:trace contextRef="#ctx0" brushRef="#br0" timeOffset="-200951.9">12918 10676 304 0,'-4'-2'230'16,"0"-4"-147"-16,3 2 33 15,-1 1-38-15,2 0-29 16,0 2-13-16,-2 1-13 0,2 0-7 16,0 0-9-16,0 1-8 15,2 13 2-15,1 1-1 16,2 3 4-16,0 6 0 15,-2 1 1-15,1 0 0 16,-1-4-1-16,-1-2-2 0,2-2 0 16,-1-4-2-16,-1-4 1 15,6-3-2-15,-5-4-3 16,2-2-22-16,2 0-17 16,-1-5-19-16,2-7-41 15,-3-7-78-15,-2-4-331 16</inkml:trace>
  <inkml:trace contextRef="#ctx1" brushRef="#br0">16342 0 0</inkml:trace>
  <inkml:trace contextRef="#ctx0" brushRef="#br0" timeOffset="-200251.25">12893 10517 274 0,'0'0'129'16,"0"-4"-62"-16,0 1-6 0,0 1-16 15,0-2-2-15,0 0-15 16,0 3 1-16,0-1-1 16,2 1-10-16,-1-2-7 15,-1 0-2-15,4 3-3 16,-2-4-1-16,-2 1 1 15,0-1 4-15,0-1 0 0,0-1 3 16,0 3-3-16,0-1-2 16,-6 3-2-16,1 1-2 15,0 0-1-15,0 0-1 16,2 0-1-16,0 0-2 16,1 1 1-16,2 3 0 15,0-1-2-15,0-3 1 0,0 2 0 16,0 0 0-16,0-2 0 15,0 0 2-15,2 0 4 16,-2-4 1-16,0-1 2 16,0 0 2-16,0-1-3 15,0 3-2-15,0 0 0 0,-2 0-3 16,-2 2-1-16,3 1-3 16,-1 0-4-16,2 0-4 15,0 8-12-15,0 3-20 16,3 2-49-16,6 1-15 15,1 0-32-15,2-1-144 0</inkml:trace>
  <inkml:trace contextRef="#ctx0" brushRef="#br0" timeOffset="-199746.45">13078 10584 151 0,'0'-4'296'0,"0"2"-218"16,0-2-1-16,0 2-10 15,0 0-9-15,0 0-20 16,0 1-16-16,0 1-7 0,0 0 8 16,0-2-6-16,0 2-1 15,0 0-7-15,0 0-1 16,0 0-1-16,0 0-2 15,2 3-1-15,1 4 0 16,1 4 0-16,1 5 1 0,0 2 1 16,1 2-1-16,-1 1-2 15,1 4-1-15,-1 1-1 16,-3-1 2-16,-1 4-3 16,-1-4 1-16,2-4-1 15,-2-1 1-15,2-6-1 16,-1-3 1-16,-1-4 0 0,2-3 0 15,1-3-1-15,-3-1 1 16,2 0-4-16,-2 0-22 16,0-7-30-16,3-5-87 15,1-6-242-15</inkml:trace>
  <inkml:trace contextRef="#ctx0" brushRef="#br0" timeOffset="-198332.5">13309 10392 433 0,'-7'1'88'0,"2"2"-7"0,3-3-22 15,2 0 2-15,0 0-8 16,7 0-28-16,3 0 8 15,9-8-3-15,1 3-15 16,1-4-2-16,2 2-6 16,-1 0-2-16,2 2-3 0,-5 1-2 15,-4 0-1-15,-1 3-6 16,-1-2-18-16,-6 3-28 16,-2 0-48-16,-3 3-38 15,-2 2-64-15</inkml:trace>
  <inkml:trace contextRef="#ctx0" brushRef="#br0" timeOffset="-198122.02">13392 10470 489 0,'-7'8'105'16,"2"-6"-52"-16,5 3 9 16,0-4-14-16,12-1-11 0,5 0-8 15,5 0 2-15,2 0-11 16,3-3-8-16,0-5-7 15,-2 0-1-15,-1 1-2 16,-3 1-2-16,-3 1-2 16,-2 2-15-16,-3-1-32 0,-6 0-87 15,0-5-168-15</inkml:trace>
  <inkml:trace contextRef="#ctx0" brushRef="#br0" timeOffset="-181034.39">11790 8303 474 0,'0'-13'48'0,"0"2"-18"16,0 3-2-16,0-5 6 15,0 2-15-15,0 3-12 16,-5-1 8-16,1 1 4 16,-5 1-2-16,-2 2-1 0,-4-1-5 15,-5 5-3-15,-7 1-3 16,-6 0-1-16,-2 0-4 16,-7 9 8-16,2 3 1 15,-2-1-2-15,4 5 12 16,1 2-2-16,9 2-6 0,3 1-6 15,5 4 0-15,4 2-2 16,5 1-3-16,4 6 0 16,2-2 3-16,3 2-4 15,2-2 0-15,0 2 1 16,7-2 0-16,2-1-1 16,1-1 2-16,3-3-1 0,3-2 0 15,1-2 1-15,1-2 1 16,1-1 0-16,7-4-1 15,-1 2 0-15,7-7-3 16,2 1 2-16,2-5 0 0,1-3 1 16,0-2-1-16,2-4 1 15,-3 2 1-15,-2 0-1 16,0-9-1-16,-2-2 3 16,1 0-3-16,-3-4 0 15,-3-2 1-15,0 0 0 16,-5-1 2-16,-1 2-2 0,-3-4 0 15,-4 0 0-15,1 4 2 16,-3-4-1-16,-2 1 0 16,0 3-1-16,-4-2 1 15,-3 2-1-15,1 2 1 16,-4-4-2-16,0 3 5 0,0-1-2 16,0 1 0-1,0 0 2-15,-4-3 1 0,-3 1-2 16,-2-2 0-16,-4 1-1 15,3-1 1-15,-4 0-2 16,-1-1 0-16,1 0 0 0,-1 1-1 16,0-1-1-16,-2 4 2 15,3-2-3-15,-2 4 4 16,-2 2-5-16,-2 1 1 16,0-2 1-16,-4 4-1 15,-2 4-2-15,-1 0-3 16,-7 2-12-16,-6 3-18 0,-8 0-32 15,-10 3-124-15</inkml:trace>
  <inkml:trace contextRef="#ctx0" brushRef="#br0" timeOffset="-171115.78">18463 3872 344 0,'-1'-10'59'0,"1"-3"1"16,0 2 13-16,0 3-15 15,0 0-8-15,0 4-1 16,0 3-8-16,0-2-7 0,0 3-12 16,0 0-15-16,1 3-5 15,6 4-2-15,4 4 3 16,4 3 0-16,2 1 0 16,1-2 0-16,1 2 0 15,3-1 1-15,0-6-3 16,-5 0 0-16,2-5 1 0,-1-3-1 15,-6 0 2-15,2-1 6 16,3-10 9-16,-2-7 1 16,-1-2-4-16,1-5-3 15,5-1-5-15,1-6 2 16,-1-2 0-16,7-4-2 0,-1 3-1 16,3 1-1-16,-1 0-3 15,-1 1 0-15,1 4 0 16,-8 4 0-16,0 3-2 15,-5 7 1-15,-4 2-1 0,-4 6 0 16,-6 5-2-16,1 2-10 16,-2 0-22-16,0 9-37 15,0 7-54-15,-5 2-109 16</inkml:trace>
  <inkml:trace contextRef="#ctx0" brushRef="#br0" timeOffset="-170356.97">18680 4695 479 0,'-1'0'103'0,"1"0"-34"15,0-6-5-15,0 1-26 0,1 1-7 16,8 3-18-16,2 1-4 16,0 0-4-16,3 3-1 15,1 8-2-15,-1 3-1 16,2 2 0-16,-2 2 0 0,1-2-2 16,-4 0 3-16,-3-5-2 15,4-4 2-15,-7-4-3 16,0-3 4-16,0 0 8 15,6-9 9-15,-3-6 1 16,4-7-7-16,3-3-3 16,-1-5-3-16,4-4-1 0,-1-4 1 15,7-1-4-15,-2 0 0 16,-3 1-1-16,3 4-2 16,-7 2 1-16,0 6-1 15,1 4 0-15,-6 2-1 16,-3 8 1-16,-6 1-1 0,3 4 0 15,-4 7-2-15,0-2-12 16,0 2-21-16,0 0-56 16,-11 0-188-16</inkml:trace>
  <inkml:trace contextRef="#ctx0" brushRef="#br0" timeOffset="-151892.81">18260 4677 324 0,'-56'-2'65'0,"0"0"-6"0,-5 2-5 15,-2 0-10-15,1 0 7 16,-6 0-21-16,-1 4-8 16,-2 3-6-16,2 2 1 15,-1 5-4-15,0 4-7 16,2 4-1-16,-2 2-4 15,2 3 1-15,1 5 1 0,1 4 4 16,0 0 2-16,5 4 4 16,1 2-3-16,5 2-1 15,2 1-4-15,9-1-2 16,8 3 3-16,7-1-2 16,6 4-1-16,12-4-1 0,7 4-4 15,4-2 3 1,16 1 0-16,10-3 1 0,6-5-2 15,9-2 2-15,11-3 1 16,8-6 0-16,4-3 1 16,8-7-3-16,7-7 2 0,3-5-1 15,10-4 0-15,5-4 2 16,2-4 1-16,8-10 0 16,0-4 1-16,0-6 0 15,-1-2-4-15,-2-5 2 16,-3-2-8-16,-5-3 3 0,0-2-3 15,-7-5-2-15,-8 3 3 16,-3-5 4-16,-13-2-3 16,-12 5 3-16,-9-3-1 15,-9 3 2-15,-8 2-2 16,-8 3 2-16,-11-1 1 0,-2 1 3 16,-8 2 1-16,-5 0 2 15,-11 0-1-15,-4 1-3 16,-1 0 2-16,-7 4-6 15,1 3 1-15,-3 0 0 16,-1 2-1-16,-2 4-1 16,-2 3 0-16,-1 2 0 0,-1 1 3 15,-1 1-5-15,-5 3 2 16,-1 3 0-16,-8 4-2 16,-9 3 2-16,-5 1 2 15,-8 3-1-15,-8 13-1 16,-8 9-4-16,-8 7-26 0,-12 7-63 15,-4 6-113-15</inkml:trace>
  <inkml:trace contextRef="#ctx0" brushRef="#br0" timeOffset="-145710.33">13821 9785 517 0,'-3'-10'70'16,"1"-5"-43"-16,0-1 8 15,0 2 12-15,-2-1-17 16,-1 1-20-16,-4 3-4 16,-5 4 12-16,-6 6-1 15,-5 1-9-15,-4 1-4 0,-3 12 4 16,1 6 1-16,2 3 3 15,6 4 1-15,7 0-14 16,11 0 8-16,5 1-7 16,9 2-1-16,16-1 2 15,7 1 1-15,9-1-1 16,3 1 3-16,0 1-5 0,-6 4 2 16,-6 0-1-16,-10 4-18 15,-13-1 8-15,-9 1-1 16,-9-1 9-16,-13-5 3 15,-5-5 1-15,3-8 3 0,4-2 9 16,4-10-6 0,6-2-4-16,7-5-10 0,4 0 4 15,18 0-7-15,6 0-1 16,6 7 4-16,-1 6-22 16,-4 10-17-16,-9 9 7 0,-10 13 28 15,-7 8 7-15,-4 4 5 16,-8 2 11-16,1-6 24 15,4-6 6-15,7-12-13 16,3-10-16-16,21-12-12 16,8-11-2-16,13-4-9 15,5-21-52-15,3-15-117 0</inkml:trace>
  <inkml:trace contextRef="#ctx0" brushRef="#br0" timeOffset="-145386.79">14318 9833 624 0,'-3'-14'105'16,"-9"5"-41"-16,6 7-17 0,0 2 1 15,5 9-31-15,-1 14-12 16,0 8-3-16,0 8-1 16,-1 7 2-16,3 3 0 15,0-1-4-15,0 0 2 16,0-5 1-16,0-9-2 0,0-4-4 15,0-10-15-15,3-8-17 16,1-6-24-16,1-6-61 16,-1-13-16-16,-3-10-224 15</inkml:trace>
  <inkml:trace contextRef="#ctx0" brushRef="#br0" timeOffset="-145143.86">14300 9873 627 0,'-2'-11'66'15,"2"4"-10"-15,0 5-20 16,15 2-15-16,1 2-11 0,11 10-4 16,3 8 7-16,4 5-3 15,0 3-4-15,1 5-3 16,-6-1-1-16,-1 0 0 16,-8 0-2-16,-1-4 0 15,-11-4 0-15,-1-3 0 0,0-5 0 16,-4-5 0-16,-1-2 0 15,-2-2-19-15,0-2-12 16,-2-1-27-16,-10-2-53 16,-3-2-46-16</inkml:trace>
  <inkml:trace contextRef="#ctx0" brushRef="#br0" timeOffset="-144988.4">14257 10156 205 0,'-12'-1'436'0,"9"-7"-378"16,3-3 10-16,19-1-43 0,15-4-3 16,11-2-9-16,11 1-9 15,5-5-6-15,0-3-20 16,-2-2-214-16</inkml:trace>
  <inkml:trace contextRef="#ctx0" brushRef="#br0" timeOffset="-140289.28">14782 9319 99 0,'-6'-15'414'16,"-1"1"-364"-16,0 3 16 15,3 0 0-15,2 4-9 16,1 3-30-16,1 3-8 16,0 1-4-16,0 7-12 0,9 14-4 15,5 9 3-15,5 16 3 16,0 7 1-16,6 9-2 15,0 7 1-15,2 8 2 0,2 2 1 16,2 1 1-16,-3 3 1 16,0-1 1-16,6-1-6 15,-4-2 1-15,1-10-2 16,-1-3-1-16,1-9-2 16,-5-8 0-16,-3-9-1 0,-3-8 1 15,-4-7-2-15,-4-8-5 16,-7-5-12-16,-5-10-30 15,0-2-59-15,-12-22-142 16</inkml:trace>
  <inkml:trace contextRef="#ctx0" brushRef="#br0" timeOffset="-139786.76">15514 9266 631 0,'0'-6'92'15,"0"0"-44"-15,-3 6 1 16,0 0-8-16,-1 14-26 16,0 8-13-16,2 9 0 15,-3 11 0-15,-1 6 0 16,1 5-1-16,-2 1 0 16,-1-3-1-16,1-2 0 0,2-12-2 15,0-7-10-15,1-10-11 16,3-12-7-16,1-8-26 15,0-8-26-15,0-17-42 16,1-9-132-16</inkml:trace>
  <inkml:trace contextRef="#ctx0" brushRef="#br0" timeOffset="-139566.72">15466 9380 120 0,'1'-30'325'0,"1"9"-226"16,0 3-9-16,2 8-2 15,5 5-29-15,3 5-34 16,6 0-12-16,10 8 1 0,4 7-3 15,4 12-3-15,3 3-4 16,3 1-2-16,-3 6 0 16,-2 1 0-16,-3-4-3 15,-6 0 2-15,-8-8-1 16,-6-1 0-16,-6-5-11 0,-5-2-14 16,-3-6-12-16,-6 0-39 15,-12-4-26-15,-3-7-100 16</inkml:trace>
  <inkml:trace contextRef="#ctx0" brushRef="#br0" timeOffset="-139399.3">15455 9626 542 0,'-2'-8'67'0,"2"-7"-21"16,13-1-17-16,14-5-9 15,10-2-5-15,10-1-11 16,4-2-4-16,0-1-3 0,-2 1-101 15,-6 4-176-15</inkml:trace>
  <inkml:trace contextRef="#ctx0" brushRef="#br0" timeOffset="-139050.09">15978 9376 531 0,'-2'0'108'0,"-1"0"-53"16,3 0 21-16,5-1-37 15,9-6-18-15,6 0-9 16,9-6 2-16,6-1 3 16,9-2-6-16,0-2-4 15,7-1-4-15,-1-2 0 0,0 0-3 16,-3 3 2-16,-6-1-3 15,-7 5 2-15,-6 0-2 16,-9 4-1-16,-8 3 2 16,-4 6-2-16,-7-1 0 0,0 0 1 15,0 2 1-15,0 0 0 16,0-2 0-16,0 2-2 16,0-1-12-16,0-1-15 15,2-2-21-15,-2 0-78 16,0-3-66-16</inkml:trace>
  <inkml:trace contextRef="#ctx0" brushRef="#br0" timeOffset="-138867.97">16427 9032 639 0,'0'-5'63'16,"5"0"-16"-16,11 5-12 0,7 0-10 15,5 3-3-15,2 10-6 16,-3 6-1-16,-2 5-5 15,-9 5-7-15,-9 3-2 16,-7 1-5-16,-7 3 1 16,-13-1-15-16,-9-2-11 15,-3-8-34-15,1-8-71 0,1-12-249 16</inkml:trace>
  <inkml:trace contextRef="#ctx0" brushRef="#br0" timeOffset="-138092.15">17108 8924 354 0,'0'-6'95'0,"0"-1"-18"16,0-4 3-16,-2 1-8 15,-4-3-16-15,-3 3-17 16,0-1-11-16,-4 2-20 15,-3 4 0-15,-4 5-5 16,-3 0 0-16,-3 5 4 16,-3 13-10-16,0 7 3 0,2 2-1 15,5 5 1-15,5 1 1 16,4-2-2-16,11-1 1 16,2-6-1-16,3-5-1 15,14-8 0-15,8-8-7 16,1-3 9-16,5-8 1 0,4-12-1 15,-3-5-1-15,-3-4 3 16,-6-1-4-16,-3-1 1 16,-5 3 2-16,-5 5-2 15,-7 2 4-15,-1 5 5 16,-2 7 4-16,0 5 5 16,-3 4-3-16,-2 0-7 0,0 13-4 15,5 5-1-15,0 2-2 16,3 2 1-16,11 1 1 15,4-5-2-15,6-4 0 16,7-3 0-16,1-7 0 16,7-4-7-16,-2-9-54 0,2-18-183 15</inkml:trace>
  <inkml:trace contextRef="#ctx0" brushRef="#br0" timeOffset="-134651.31">17064 9095 181 0,'-7'0'226'0,"3"-6"-180"16,3-6 5-16,1-2-5 16,0-7-13-16,8-3-4 15,1 1-5-15,2-2-3 0,-2 2-4 16,-2 1-2-16,-5 3-1 15,-2 5-1-15,0 4 3 16,-12 5 3-16,-7 5-6 16,-3 2-1-16,-5 12-3 15,-2 6 3-15,-2 5 3 0,4 0-1 16,7 4-6-16,6-4 5 16,9-3-7-16,5 0 1 15,2-9-5-15,15-6-1 16,7-6 1-16,6-1-2 15,1-7 2-15,-1-8-3 0,-3-7-2 16,-5-1-1-16,-6 1 1 16,-9 1 2-16,-7 1 0 15,-4 2 0-15,-15 6-3 16,-8 5 2-16,-3 5 1 16,-6 2 2-16,-1 5 3 0,3 11-1 15,4 4 4-15,9 0 0 16,4 1-4-16,8-1-2 15,9-3-2-15,2-4 1 16,12-4-1-16,8-3 0 16,3-6 1-16,4 0-4 0,-2-11 1 15,-4-2 0-15,-1-5 3 16,-10 4-1-16,-6-2-2 16,-6 2 4-16,-2 1 1 15,-14 4-4-15,-6 4 4 16,1 5-2-16,-3 0 1 15,-1 5 0-15,8 8 2 0,0 1-3 16,8 4 1-16,6-2-1 16,3 0-1-16,7-3 0 15,10-6-1-15,7-2 1 16,1-5-7-16,2 0-3 16,-3-5 0-16,-7-6 8 0,-4-2-3 15,-8 3 3-15,-5 1 3 16,-9 2 0-16,-9 3 2 15,-7 4-2-15,-2 0-1 16,-2 4 2-16,4 8 3 16,4 2 3-16,4 3-2 15,9-2-1-15,8 0-1 0,0-3-2 16,17-3-2-16,7-5 1 16,6-4 0-16,2-4 1 15,7-8-2-15,-11-6 0 16,-3 0 1-16,-8 4-2 0,-12 0 2 15,-5 8-3-15,-12 6-6 16,-12 4-43-16,-6 10-147 16</inkml:trace>
  <inkml:trace contextRef="#ctx0" brushRef="#br0" timeOffset="-132607.18">16677 8592 651 0,'-7'-5'68'16,"4"1"-11"-16,1 4-20 16,2 0-21-16,0 13-10 15,0 6-5-15,5 3-1 16,5 4 3-16,0-1-5 0,3-3 2 15,0-5 1-15,-3-2-1 16,2-10 0-16,-2-5-1 16,-3 0 3-16,2-16 1 15,2-4-1-15,-4-3-1 16,-2-2 0-16,2 2-2 0,-2 2 0 16,-4 6 1-16,3 7 1 15,1 5-1-15,2 3-2 16,5 6-2-16,3 8 2 15,2 4 0-15,4 2 2 16,6-2-1-16,-2-6 1 16,4-1 0-16,-2-11-1 0,-2 0 0 15,-6-11 2-15,0-9 0 16,-9-6 2-16,-5-6-1 16,-5 0 2-16,-5-2 1 15,-9 3 1-15,-6 4-4 16,-3 6-4-16,0 7-3 0,-1 9-17 15,4 5-9-15,8 5-47 16,4 10-25-16,8 5-40 16,0 0-259-16</inkml:trace>
  <inkml:trace contextRef="#ctx0" brushRef="#br0" timeOffset="-132235.04">17271 8624 590 0,'0'-5'94'0,"-4"-1"-39"0,2 3 4 16,2 3-22-16,0 0-22 16,0 9-17-16,0 5 0 15,4 7 2-15,1 1 1 16,4 5-1-16,0-3 0 15,2 2-1-15,3-7 1 16,4-3-1-16,-1-5 3 0,2-10-6 16,3-1-7-16,-2-3-20 15,-4-13-27-15,-6-4-69 16,-7-3-84-16</inkml:trace>
  <inkml:trace contextRef="#ctx0" brushRef="#br0" timeOffset="-131954.65">17235 8517 518 0,'-4'-4'54'0,"4"-1"-21"0,0-2 8 16,9-2-22-16,3 0-3 16,0 0-12-16,-2-4-1 15,-3 3 8-15,-3 1 2 16,-4 2 16-16,0-1 3 15,-4 5-11-15,-5 1-7 0,1 2-8 16,0 0-6-16,4 7 0 16,4 4-6-16,0 2-19 15,10 3-53-15,6-2-23 16,4-1-79-16</inkml:trace>
  <inkml:trace contextRef="#ctx0" brushRef="#br0" timeOffset="-131740.97">17463 8533 580 0,'-6'-6'125'15,"3"-2"-42"-15,1 4-15 16,2 0-25-16,0 3-18 16,0 1-17-16,5 0-2 15,4 3-3-15,4 10 3 16,-1-1-2-16,0 8 2 15,3-2-4-15,-2 3-1 0,-2 1 0 16,-1 2-1-16,-1 0-3 16,-1-1-9-16,1-2-23 15,-2-5-49-15,0-5-105 16,-1-11-282-16</inkml:trace>
  <inkml:trace contextRef="#ctx0" brushRef="#br0" timeOffset="-116177.77">17579 8185 538 0,'-14'-14'32'0,"3"3"21"16,9 1-6-16,4 0-7 16,15 2-24-16,5 1-13 15,9 1-1-15,4 6 3 16,2 0-5-16,-3 9-2 0,-3 13 2 16,-6 10-1-16,-9 8 2 15,-7 12-5-15,-9 7 3 16,0 4 1-16,0 4 1 15,-4-3 0-15,4-3 0 16,0-9-1-16,13-11 1 0,3-7 0 16,6-12 1-16,0-10 0 15,0-8 1-15,-2-4-2 16,-3-6 0-16,-7-8 1 16,-3 0 0-16,-5 3-2 15,-2 0-1-15,0 9 10 0,-2 2 7 16,2 8-3-16,0 11-10 15,2 8 0-15,9 7 2 16,9 5-1-16,1 4-1 16,6-1-2-16,1 3 0 15,-8 0 0-15,-1-3-1 16,-12 3 1-16,-7-2-1 0,-19-1 1 16,-22 7 0-16,-16-1-1 15,-20 2-20-15,-20-2-64 16,-23-11-271-16</inkml:trace>
  <inkml:trace contextRef="#ctx0" brushRef="#br0" timeOffset="-107939.66">14322 10483 381 0,'-5'0'64'15,"1"0"-6"-15,2 0-5 0,-1 0-10 16,1 0-14-16,2 0-9 16,0 0-5-16,0 0-9 15,0 0-4-15,0 2-1 16,11-1 3-16,1-1 8 16,8 0 7-16,5 0 1 0,6-3 0 15,6-6-8-15,-1-2-1 16,4-2-5-16,-4 5-4 15,-5-3 1-15,-4 2-2 16,-10 4 0-16,-4-1 0 16,-8 5 1-16,-1-1 1 0,-2 2 1 15,-2 0-1-15,0 0-2 16,3-2 0-16,4 1-7 16,4-8-57-16,3-6-83 15,8-11-296-15</inkml:trace>
  <inkml:trace contextRef="#ctx0" brushRef="#br0" timeOffset="-106750.06">15625 9932 262 0,'-3'1'172'0,"-1"-1"-106"0,4 0-5 16,0 0-27-16,0 0-13 15,0 0-10-15,4 0-4 16,4 0 2-16,2 0-5 15,2-1 5-15,5-5 4 16,0 3-1-16,3-3-5 0,4-1 4 16,-2 0 2-16,2-2 1 15,1-2-2-15,3 1-1 16,-3-1-1-16,5-2-2 16,-1 3-5-16,2 1 1 15,1-4 0-15,-1 3-3 0,3-2 0 16,-2 4 1-16,-2-1-2 15,1 0 1-15,-1 2-2 16,3-2 2-16,1 0-1 16,1 0 0-16,4 0 1 0,-2 2-1 15,1-2 0 1,-1 0 3-16,-1 4-4 0,1-2 2 16,-3-2 0-16,0 0-1 15,2 1 1-15,-1-2-1 16,3 1 0-16,2-2 1 15,-2-1 1-15,1 3-4 0,-3-2 4 16,-2 0-2-16,-2 1 1 16,0-1 6-16,-3 0-6 15,0 1 6-15,1-1 1 16,-3 0-4-16,2-1-1 16,0 3 1-16,0-2-4 0,3 3 1 15,-5 0 1-15,2-2-1 16,0 3-1-16,-1-3 1 15,-2 3-1-15,0-3 2 16,-1 2 1-16,0 0-1 16,1 0 0-16,-1-2 0 15,-1 0 0-15,-2 2-1 16,0 1 1-16,3-4 0 0,-4 3-1 16,-1-2 1-16,1 2-1 15,-6-1 0-15,0 2-3 16,-1-1 7-16,-3 4-5 15,-4-2 0-15,-1 2 1 0,-3-2 0 16,-3 2-2-16,0 2-3 16,0 0-24-16,-5-3-52 15,-6-5-118-15</inkml:trace>
  <inkml:trace contextRef="#ctx0" brushRef="#br0" timeOffset="-99786.47">14717 12895 393 0,'-2'0'87'15,"2"0"-36"-15,0 0 4 16,6-2-21-16,8-1-9 16,4-2-13-16,5 2-2 15,6-2 2-15,5-1-4 16,4 0 1-16,1-1 7 15,5 2-15-15,-5 0 10 0,0-2 10 16,3 3-9-16,-3-1-8 16,-3 1 0-16,0-3 2 15,0 3 2-15,-1 1-1 16,-3-1-1-16,2 1-4 16,-4-1 2-16,3 2 3 0,1-1-4 15,1 1-3-15,3 0 3 16,0 1-2-16,3-1 0 15,0 0-2-15,-1 2 2 16,1-2 0-16,-1 2-1 16,-5-2 0-16,4 2 1 0,-3-3-1 15,-2 1 1-15,1-1 0 16,1-1 0-16,0 2 1 16,1-3 0-16,-3 3-3 15,0-2 5-15,-4 2-6 16,1-1 5-16,-6-1-2 15,-1 3 0-15,0-1-2 0,0-2 6 16,-7 1-1-16,0-1-1 16,-4 2 1-16,1-1 1 15,-4-1-5-15,-1 3 5 16,-1-3-3-16,-3 0-2 0,0 1-1 16,-1 1 3-16,-3-1-3 15,-1 1-2-15,0 0-20 16,-1-4-35-16,-8 1-56 15,-2-4-99-15</inkml:trace>
  <inkml:trace contextRef="#ctx0" brushRef="#br0" timeOffset="-99524.79">16234 12628 537 0,'-2'-1'57'0,"2"-3"-21"0,0 4 19 16,12 0-16-16,0 0-8 15,5 2-14-15,0 5-9 16,5 4 2-16,-5 3 1 16,2 2-4-16,-1 0 0 15,-8 2-1-15,-4 0 0 0,-6 1-4 16,0 1 2-16,-16-1 1 16,-15 6 2-16,-14 4-6 15,-18-4-3-15,-12-4-116 16,-11-6-558-16</inkml:trace>
  <inkml:trace contextRef="#ctx0" brushRef="#br0" timeOffset="-98395.23">11454 14339 523 0,'-5'-14'48'15,"0"2"13"-15,3 0-2 16,0 9 1-16,2 1-19 0,0 2-27 16,0 5-14-16,2 13 2 15,2 7-1-15,3 7 2 16,-6 10 0-16,4 4-1 15,1 5-1-15,0 3 0 16,-1 2 1-16,-1 2 0 0,-1-2 1 16,2-1-8-16,0-1 11 15,-1 2 0-15,2-4-4 16,1 0 2-16,0-2 0 16,0 1-2-16,1-1 0 15,1 0-2-15,-1 0 0 0,1-1 0 16,-1 1 1-16,2-3-1 15,-1-2 2-15,1 0-3 16,-2-6 1-16,1-3 1 16,-2-6-1-16,-1-3 1 15,0-2-1-15,-3-5-1 16,0-5 3-16,-1-3-4 16,0-4 5-16,0-3-5 0,-2-3 3 15,1-2-15-15,1 0-7 16,-4-7-44-16,2-9-81 15,-3-2-229-15</inkml:trace>
  <inkml:trace contextRef="#ctx0" brushRef="#br0" timeOffset="-98149.73">11337 15636 568 0,'13'9'7'0,"10"-2"10"15,6 2 28-15,11-4 26 16,5-3-33-16,3-2-30 16,2 0-3-16,2 0-5 15,1-7 2-15,-7-2-11 0,-2-4-54 16,-10 5-1-16,-9-1 34 16,-8 1 21-16,-10 3 9 15,-5 3 29-15,-2 2 52 16,-12 0-20-16,-6 9-30 15,-7 9-16-15,-4 5-11 0,-5 7-4 16,6 1-31-16,-3-3-144 16</inkml:trace>
  <inkml:trace contextRef="#ctx0" brushRef="#br0" timeOffset="-97736.89">10813 16456 525 0,'-14'-22'88'0,"3"5"7"16,4 5-13-16,3 2-25 16,3 7-12-16,1 3-21 0,0 0-14 15,8 9-7-15,4 12 0 16,3 6 4-16,4 5-2 15,-2 9-5-15,1 0 1 16,1 2 0-16,0-2-1 16,1 0-11-16,-1-10-27 0,3-9-17 15,0-9-44 1,-3-11-71-16,-1-4-135 0</inkml:trace>
  <inkml:trace contextRef="#ctx0" brushRef="#br0" timeOffset="-96561.77">11045 16622 672 0,'-5'-5'59'16,"3"-3"-5"-16,2 3-12 16,2-2-17-16,7-4-19 15,1 0-6-15,5-1 1 16,-3 1-1-16,-5-1-1 0,-3 5-8 16,-3-1 2-16,-1 5-1 15,-3 3 6-15,-4 0-1 16,-2 11-1-16,0 3 4 15,5 4-4-15,4 1 5 16,0 1-4-16,10-2 1 0,4-2 1 16,2-3 0-16,0-8 1 15,0-2-2-15,-2-3 1 16,-4-2 1-16,-1-11 1 16,-4-4 1-16,-2-3 0 15,-1-1 0-15,0 4 1 0,1-3 1 16,-1 5 11-16,3 6-2 15,0 4-1-15,2 5-4 16,1 0-7-16,2 11 0 16,2 2-4-16,2 2 3 15,-1 0-1-15,-2-3 1 0,0-4 0 16,-6-1-5-16,2-7 1 16,-3 0 3-16,1-4 3 15,0-9 0-15,3-2-3 16,-1-2 3-16,2 2-3 15,1 2 2-15,3 4-6 16,-2 6-4-16,2 3-5 0,1 0 0 16,-1 10 10-1,3 1-7-15,2-2-7 0,-1-4-1 16,2-1 1-16,-2-4 3 16,0-2 7-16,-2-10 8 15,-1-5 2-15,-4-2 2 0,-6-1-1 16,-4 1 1-16,0 2-2 15,0 5 1-15,-11 6-3 16,1 4 0-16,0 2-3 16,5 5 4-16,1 7-4 15,4 2 0-15,4 4-1 0,6-2-1 16,7 1 3-16,0 1 2 16,-2-3 1-16,-3-1-1 15,0 1 1-15,-5-1-1 16,-2-2 2-16,-5 4 2 15,0 0 2-15,0 2-3 0,-2-2-1 16,-3-2-1-16,1-1-1 16,1-7-5-1,3-6-11-15,0 0-12 0,0-9-12 16,5-11-47-16,4-7 18 16,2-7 27-16,-2 0 33 15,1-2 17-15,-3 1 35 0,0 6 15 16,-4 4 24-16,-1 10 11 15,0 4-27-15,-2 4-22 16,3 7-20-16,2 0-16 16,4 3-8-16,4 9-1 0,1 3 1 15,4 1 0-15,2 3 0 16,0-4 0-16,-4-1-12 16,0-5-15-16,-5-4-2 15,-2-5-9-15,-2 0-20 16,-4-10 2-16,-1-6 20 15,0-4 25-15,-2 0 11 0,0 0 3 16,0 5 27-16,0 2 19 16,0 6 6-16,0 3-7 15,0 4-29-15,0 0-18 16,0 10-3-16,2 4 1 16,6 1 1-16,-5 0-12 0,2 1-5 15,0-6 4-15,1-2-6 16,-3-3 6-16,5-5 8 15,-1 0 10-15,2 0 1 16,-1 0 2-16,4-4 4 16,0 4-4-16,1 0 1 0,-2 0 1 15,1 8-6-15,-3 1-3 16,-3 0-2-16,-5 0-18 16,-1-1-32-16,-5-2-43 15,-11-6-27-15,-5 0-207 16</inkml:trace>
  <inkml:trace contextRef="#ctx0" brushRef="#br0" timeOffset="-96474.32">11727 16375 606 0,'14'-19'49'0,"23"0"-44"16,20-5-7-16,20-8-16 0,20-7-165 16</inkml:trace>
  <inkml:trace contextRef="#ctx0" brushRef="#br0" timeOffset="-91440.29">12983 12793 605 0,'0'-2'47'0,"0"2"-1"15,0 0 18 1,0-2-16-16,0 0-17 0,0 0-23 16,-12-1 3-16,-2-1 0 15,-9-1-7-15,-9-1-2 16,-9 1-2-16,-13 0 3 15,-6-1-2-15,-6 1-1 16,0 0 0-16,1-1 3 0,6 1-1 16,10 2 0-16,10-3 5 15,12 2-6-15,8-1 0 16,12 0-2-16,7-4-12 16,4-2-25-16,12-3-45 0,2-4-51 15,2-2-14-15,-2-3-115 16</inkml:trace>
  <inkml:trace contextRef="#ctx0" brushRef="#br0" timeOffset="-91217.45">12457 12534 300 0,'0'-11'162'0,"0"0"-38"16,-6 8-26-16,-3 1-14 15,-3 2-39-15,-7 7-24 0,-1 8-14 16,-4 6-6-16,-7 4 4 16,1 7-1-16,-2 0-1 15,1 0-2-15,2-2-1 16,6-4 1-16,6-3-1 15,7-9 2-15,10-3-2 0,0-1-2 16,20-2 5-16,8 0-1 16,12-1 0-16,6 4 0 15,8-2-2-15,2 4 1 16,0 1-3-16,-2 2-33 16,-12 0-49-16,-9-7-113 0</inkml:trace>
  <inkml:trace contextRef="#ctx1" brushRef="#br0" timeOffset="110110.49">15679 0 0,'0'0'15</inkml:trace>
  <inkml:trace contextRef="#ctx0" brushRef="#br0" timeOffset="-90191.83">11909 12065 532 0,'0'-22'123'16,"-2"8"-15"-16,2 5-36 15,0 4-19-15,4 4-22 16,3 1-20-16,7 4-9 16,2 13-3-16,8 4 1 15,-1 9 2-15,6 6-3 0,-3 2 2 16,-1-1-3-16,-3-2-13 16,-2 1-21-16,-2-7-17 15,-8-8-34-15,-4-7-54 16,-6-9-138-16</inkml:trace>
  <inkml:trace contextRef="#ctx0" brushRef="#br0" timeOffset="-89079.05">11829 12209 269 0,'-10'-5'267'0,"-3"-2"-207"16,-3 0 29-16,-6 1-30 0,3 1-21 16,-4 5-20-16,-4 0-7 15,1 0 1-15,1 1-1 16,8 9-3-16,0 0-3 15,8 2 1-15,9 3-4 0,0-2-4 16,19 4 2-16,5-1 3 16,10-2-3-16,8 4 2 15,-1-3-1-15,3-1-1 16,-9 0-3-16,-6 0-6 16,-10-1-12-16,-11-2 8 15,-8 1 5-15,-8-1 9 0,-11-1 0 16,-5 0 1-16,-3 0 0 15,4-5-2-15,2-2 2 16,4-3-2-16,10 0-5 16,7-4-34-16,7-10-73 15,15-3-24-15,5-4-120 0</inkml:trace>
  <inkml:trace contextRef="#ctx0" brushRef="#br0" timeOffset="-88848.48">11914 12218 573 0,'-9'-2'96'0,"4"-3"6"16,1-1-35-16,4-1-32 15,6-1-13-15,8-3-20 16,9-2-2-16,8-1 1 16,6 0-3-16,4-2-1 15,7 2-46-15,-2-1-39 0,-3 4-54 16,-3-3-33 0,-3 2-171-16</inkml:trace>
  <inkml:trace contextRef="#ctx0" brushRef="#br0" timeOffset="-88311.59">12313 12028 229 0,'-17'0'322'0,"-4"5"-256"0,1 5-3 16,-2 5-22-16,5 2-10 16,0 2-20-16,9 2-9 15,2-3-2-15,5-1-2 16,1-3-4-16,1-6-4 16,13-5-7-16,1-1-5 15,-1-2-1-15,4-4-2 0,-4-5 4 16,0-3 14-16,-6-2 6 15,-1 1 3-15,-2 3 2 16,-3 0 15-16,3 3 15 16,-4 3-9-16,3 3-11 15,-1 1-10-15,2 0-3 16,4 0-3-16,3 0 2 0,-2 4-1 16,2-3 1-16,1-1-10 15,-2 0-7-15,-3 0-4 16,0-10 1-16,-2-3 15 15,-1-2 5-15,-3-2 7 0,-1-1 15 16,3 1 17-16,-1 0-3 16,3 5-4-16,1 1-13 15,6 7-11-15,1 1-4 16,4 3-1-16,4 5-2 16,1 8 1-16,-4 2-2 0,1 7 0 15,-6-3-1-15,-2-4 1 16,-9 0-4-16,-3-8 3 15,0-2 1-15,-1-5 12 16,-8-5 6-16,-3-13 2 16,7-3 1-16,0-4-12 0,5-4-8 15,0 1-2 1,12 3-9-16,5 7-24 0,4 3-26 16,-1 5-91-16,0 5-69 15</inkml:trace>
  <inkml:trace contextRef="#ctx0" brushRef="#br0" timeOffset="-88111.99">12703 11864 508 0,'-2'-8'61'16,"-1"3"26"-16,3 1-11 0,0 0-20 16,3 2-41-16,4 2-4 15,3 0 4-15,1 8-3 16,2 4-3-16,3 3 2 15,2 3-3-15,-1 3-2 16,0 4-3-16,1 0-2 0,0 0-1 16,-5 1 0-16,-3-2-26 15,-4-6-46 1,-6-4-110-16,0-9-238 0</inkml:trace>
  <inkml:trace contextRef="#ctx0" brushRef="#br0" timeOffset="-87957.42">12758 11949 616 0,'0'-11'69'16,"8"-1"-61"-16,9 1-4 15,12-3-4-15,3-2-8 16,4-1-198-16</inkml:trace>
  <inkml:trace contextRef="#ctx0" brushRef="#br0" timeOffset="-87541.77">13210 11685 518 0,'-3'-13'208'16,"1"3"-160"-16,0 2 5 15,2 5-11-15,0 3-8 16,7 0-22-16,4 14-14 0,7 8 7 16,4 6 1-16,1 8-2 15,4 3-2-15,2 3-1 16,-2-2 1-16,0-2-2 16,0-7 0-16,-5-4 0 15,0-5-2-15,-7-8-11 0,-3-2-14 16,0-8-18-16,-9-4-17 15,-3-2-64-15,0-16-47 16</inkml:trace>
  <inkml:trace contextRef="#ctx0" brushRef="#br0" timeOffset="-87320.68">13214 11694 630 0,'-17'-22'53'16,"7"4"-2"-16,8 3 9 15,2 2-24-15,18 4-17 0,8 4-16 16,3 5-1-16,-1 0 5 16,0 16-6-1,-2 5-1-15,-6 6-3 0,-8 3-10 16,-6 2-11-16,-6-3-24 16,0-2-25-16,-3-5-3 15,-2-6-2-15,5-10-54 0,0-6-70 16</inkml:trace>
  <inkml:trace contextRef="#ctx0" brushRef="#br0" timeOffset="-87021.98">13489 11599 562 0,'0'-10'106'16,"-4"4"-33"-16,-6 6-33 16,-3 2-28-16,4 12-11 15,2 9-2-15,4 4 0 16,3 2 1-16,0 3-4 0,12-1 3 15,6-7 1-15,-1-6-5 16,2-4-1-16,-2-10 5 16,-2-4 0-16,-4-7 3 15,-3-11 1-15,0-5-5 16,-6-2 11-16,-2-4-2 16,0 2-2-16,-7 4-4 15,-4 3-8-15,-3 6-12 0,0 5-2 16,4 4-15-16,5 5-12 15,5 0-16-15,0 0-40 16,7 0-68-16,11 0-57 16</inkml:trace>
  <inkml:trace contextRef="#ctx0" brushRef="#br0" timeOffset="-86485.59">13645 11535 370 0,'0'-13'135'0,"0"3"-40"15,-5 5-5-15,-2-3-23 16,0 8-27-16,-1 0-16 0,3 0-17 15,5 4-3-15,0 5-6 16,7 5 2-16,11 6 2 16,5-1-4-16,3 1 3 15,2-1-1-15,-3 3-6 16,0-6-19-16,-10 2-4 16,-8-6 4-16,-7 1 5 0,-5-2 11 15,-10-4 10-15,-9 0 7 16,4-3 8-16,1-1 6 15,4-3-2-15,5 0-2 16,10 0-8-16,2-11-6 0,14-3-4 16,6-4-10-16,2-3-17 15,5-3 1-15,-3-1 6 16,-5 4 19-16,-5 2 3 16,-3 1 25-16,-6 4 23 15,-3 4 0-15,-3 5-8 16,-1 2-12-16,2 3-16 0,0 0-7 15,3 7-6-15,5 5-3 16,0 2 2-16,5 4 0 16,-3-1-1-16,-1-2-6 15,-2-3-20-15,-7-2-27 16,-2-5-20-16,-8-5-29 16,-9 0-17-16,-9-5-90 0,-1-13-10 15,-1-1 86-15,0-3 218 16,8-1 70-16,5-2 2 15,6 4-33-15,9 1-32 16,0 4-32-16,16 2-39 0,7 1-14 16,8 2-4-16,5 6-1 15,2 0-12-15,-2 3-72 16,-4-2-107-16</inkml:trace>
  <inkml:trace contextRef="#ctx0" brushRef="#br0" timeOffset="-86278.19">13986 11344 328 0,'-9'-11'292'0,"2"3"-234"16,7-2 36-16,0 4-49 15,9 4-14-15,8 2-17 16,0 0-10-16,5 5 1 0,1 9-3 16,0 6 0-16,-3 5-1 15,-1 1-1-15,-2 5-1 16,-6-2-1-16,-2-1-18 15,-4-1-10-15,-1-7-40 16,-4-6-74-16,0-6-134 0</inkml:trace>
  <inkml:trace contextRef="#ctx0" brushRef="#br0" timeOffset="-85436.71">14064 11496 564 0,'0'-16'93'16,"10"-2"-67"-16,7 0 17 15,7-2-7-15,5 3-9 16,1-1-20-16,-1 4-7 16,-2-1-2-16,-3 6-19 15,-10 4-17-15,-3 3 13 16,-6 2 8-16,-3 0 14 0,-2 5 3 16,0 5 17-16,0 2 9 15,0 2-4-15,0 2-13 16,5-3-2-16,2-1-3 15,1 1-3-15,-3-6-1 0,-3-2-6 16,-2-3-34-16,0-2-16 16,-13 0-20-16,-3-12-42 15,-5-5-50-15,0 0 126 16,-1-7 75-16,5 1 49 16,3 0-5-16,9 1-29 15,5 6-32-15,7 0-6 0,15 6-9 16,4 1-3-16,9 5-16 15,2 1-20-15,-4 3 0 16,-3 0-5-16,-8 0-25 16,-8 3 14-16,-7 5 49 15,-5 0 31-15,-2-1 99 16,0 2-17-16,-6 2-33 0,3 0-13 16,3 5-12-16,0-2-20 15,0 1-16-15,10-1-6 16,4-2-4-16,-2-1-3 0,1-4-4 15,-6-5-23-15,0-2-14 16,-7 0 15-16,0-13 16 16,0-1-6-16,-7-4 9 15,0-1 8-15,1-1 15 16,2 0 21-16,2 2-1 16,2 3-14-16,2 0-11 0,11 5-7 15,3 2-4-15,6 6-1 16,5 2 3-16,3 0 2 15,-2 8 1-15,-1 6-4 16,-7 0 2-16,-5 2-2 16,-6 0-1-16,-6-3-1 15,-3-4-4-15,-3-4 1 0,-6-5 7 16,-2 0 1-16,2-13 1 16,2-1 5-16,6-6-5 15,1-3-2-15,0 2 5 16,10 0-4-16,7 1 3 0,0 4-3 15,7 5-2-15,-1 8 0 16,4 3 0-16,0 0 0 16,-1 12 0-16,0 9-1 15,-3 5 1-15,-4 7-2 16,-7 7 0-16,-7 3-2 0,-5-1-25 16,0 5-102-16,-16-5-499 15</inkml:trace>
  <inkml:trace contextRef="#ctx0" brushRef="#br0" timeOffset="128199.8">14026 17132 627 0,'-11'-24'82'0,"4"4"-2"16,3 2-22-16,4 6-14 16,0 4-23-16,4 6-15 15,6 2 1-15,5 6-7 0,1 13-1 16,7 8 6 0,3 9-4-16,4 7 2 0,1 12 1 15,1 3-1-15,0 4 2 16,-1 0-4-16,1 1 1 15,-3-4 0-15,-2-6-2 0,2-7 1 16,-4-5 0-16,-4-7-1 16,-3-5-2-16,-2-7 3 15,-3-4-1-15,-1-3 0 16,-5-5-3-16,-1-3-9 16,-2-1-18-16,-1-2-26 15,-3-3-41-15,0-1-93 0,-1 0-235 16</inkml:trace>
  <inkml:trace contextRef="#ctx0" brushRef="#br0" timeOffset="128419.81">14137 17846 744 0,'-2'3'32'16,"2"-1"-20"-16,20 3 3 0,13 2 15 15,6 3-7-15,10-3-14 16,2 1-4-16,3 3-3 16,-1 0 0-16,-6-1-4 15,2 1 3-15,-6 0-15 16,-4-6-29-16,-7-5-61 16,-8 0-50-16,-5-16-166 0</inkml:trace>
  <inkml:trace contextRef="#ctx0" brushRef="#br0" timeOffset="128529.8">14708 17794 618 0,'-1'-4'110'16,"-7"-12"-44"-16,2 16-1 0,3 0-41 16,1 13-23-16,1 8-5 15,1 8-6-15,0 3-54 16,0-2-113-16,6-5-267 16</inkml:trace>
  <inkml:trace contextRef="#ctx0" brushRef="#br0" timeOffset="129039.8">15024 17851 774 0,'-7'-11'34'0,"-4"1"-4"15,9 4 28-15,2 6-33 16,5 2-20-16,12 15-6 0,3 5 2 15,7 5 1-15,4 5-1 16,-1 4 0-16,2-1 0 16,-4 0-1-16,-1-4 0 15,-1-4-1-15,-6-4 3 16,-10-7-2-16,-3-5 1 0,1-7 0 16,-4-4 2-16,-3-11 17 15,4-12 6-15,2-9-12 16,0-9-5-16,0-13-1 15,1-3-5-15,3 0-1 16,-3 5-2-16,0 6-2 0,-1 10 4 16,-2 11-13-16,-1 9-27 15,-1 7-28-15,0 0-68 16,1 4-239-16</inkml:trace>
  <inkml:trace contextRef="#ctx0" brushRef="#br0" timeOffset="129489.8">15554 18037 268 0,'-6'0'298'0,"5"-2"-247"15,1-6 34-15,0 1 0 0,0 2-44 16,0 0 5-16,0 0-4 15,0 3-8-15,0 0-6 16,0 2-9-16,0 0-9 16,3 9-4-16,2 5-2 15,2 5 2-15,1 5-6 0,3 2 0 16,-1 5 0-16,0-2 0 16,-1-3 0-16,-1-1 0 15,-1-3 0-15,-1-5 0 16,1-2 0-16,-3-6 0 15,-1-2 0-15,1-5-10 0,3-2-48 16,-3 0-17-16,1-15-66 16,2-3-158-16</inkml:trace>
  <inkml:trace contextRef="#ctx0" brushRef="#br0" timeOffset="129999.8">15774 18026 348 0,'0'-6'305'16,"-1"-1"-251"-16,1 2 21 16,0 2-25-16,0-3-14 15,8 6-19-15,0 0-4 16,3 0 1-16,4 11-8 0,-3 5-3 15,0 3 0-15,-1 3-3 16,-2 4 0-16,0-2 0 16,-6 1-2-16,0-2 2 15,-3-9-1-15,0-1 1 16,0-8 3-16,0-5-1 16,0 0 2-16,-5-14 0 0,5-4 0 15,0-10-5-15,0-5 3 16,10-2-3-16,1 1 1 15,5 2-1-15,0 3 0 16,2 8 0-16,0 5 0 16,-3 9 3-16,2 5-1 0,-2 2 0 15,0 9 1-15,-1 10-3 16,-1 6 2-16,1 5 2 16,-2 2-2-16,0 2 1 15,-2 2-4-15,-2-6 6 16,3-1-6-16,-3-6 3 15,-1-9-1-15,-2-4 1 0,2-7 2 16,0-3-5-16,1-3 5 16,6-15-17-16,7-14-55 15,7-15-197-15</inkml:trace>
  <inkml:trace contextRef="#ctx0" brushRef="#br0" timeOffset="162669.79">13791 18167 196 0,'5'-2'209'0,"-2"-9"-135"16,2 0-21-16,-3-1 10 15,4-2-3-15,-4 0-2 16,-2-4-8-16,0 3-23 0,-2 3 2 16,-11 1-4-16,-4 4-9 15,-8 4-4-15,-6 3-6 16,-6 3-4-16,-5 12 2 15,4 6 0-15,1 7 1 16,4 1-1-16,10 1-2 0,9 0 0 16,9-1-3-16,5-2-2 15,21-5 0-15,13-3 0 16,13-5 3-16,6 3 2 16,4-7-3-16,3 4 2 15,-8 0 1-15,-4 6-4 0,-11 5 2 16,-13 4 3-16,-11 4-4 15,-11 4 1 1,-2-2-1-16,-22-3 0 0,-8-4 2 16,-4-6 1-16,-9-6 0 15,-1-11 1-15,5-5 1 16,7-3-2-16,10-19-2 0,15-8-12 16,7-12-62-16,27-5-147 15</inkml:trace>
  <inkml:trace contextRef="#ctx0" brushRef="#br0" timeOffset="163109.79">14376 18053 610 0,'-2'-13'60'0,"-8"3"-17"16,-5 0 40-16,3 5-52 15,-5 3-18-15,0 2-5 16,-2 9-1-16,-4 11 2 15,-1 8-6-15,0 12 0 0,0 6 1 16,6 4-1-16,4 3-1 16,9 1-2-16,5-4 0 15,0-4-3-15,14-6 5 16,8-10-4-16,6-8 0 16,8-8 1-16,5-9-1 15,10-5 2-15,3-4-2 0,1-9-3 16,-1-4 0-16,-2-3-15 15,-11 3-16-15,-3-1-27 16,-15 0-39-16,-8 2 5 16,-11 0-89-16</inkml:trace>
  <inkml:trace contextRef="#ctx0" brushRef="#br0" timeOffset="163279.79">14274 18345 587 0,'-17'6'99'0,"10"-6"-61"16,7 0 11-16,22-4-20 16,17-9-8-16,11 0-6 15,13-5-6-15,6-2-5 16,2-2-3-16,-1-6-103 16,-9-6-387-16</inkml:trace>
</inkml:ink>
</file>

<file path=ppt/ink/ink21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6T08:36:38.6310000"/>
    </inkml:context>
    <inkml:context xml:id="ctx1">
      <inkml:inkSource xml:id="inkSrc37">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6T08:37:37.043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0000"/>
    </inkml:brush>
  </inkml:definitions>
  <inkml:trace contextRef="#ctx0" brushRef="#br0">985 8496 644 0,'-3'-11'77'0,"-1"0"-47"15,1 2 12-15,3 5 10 16,0 4-29-16,0 0-20 15,7 10-5-15,5 6 2 0,-1 8 0 16,5 7 0-16,-4 6 1 16,-2 4-2-16,-3 2 1 15,-2-5-1-15,-5-4 3 16,0-9-3-16,0-10 1 16,0-7 0-16,-3-8 2 0,-6-4 5 15,0-15 4-15,-2-8-4 16,-1-9-6-16,-3-5 4 15,4-4 1-15,3 1-2 16,2 1-2-16,5 4-2 16,1 7-1-16,5 6-1 0,9 8 0 15,8 12 1-15,3 6 0 16,7 3 1-16,4 17-3 16,1 10 0-16,1 10 3 15,-1 4-2-15,-3 6 4 16,-5 0-4-16,-7-2 4 15,-5-9-4-15,-5-10-3 0,-7-10 4 16,-5-9-3-16,0-10 2 16,-5-10 12-16,-6-16 2 15,-1-12-9-15,-1-8-2 16,3-11 1-16,5-4-2 16,5 2-1-16,0 8-1 0,6 8 1 15,8 13 0-15,3 8 3 16,2 15 1-16,3 7-6 15,5 11 0-15,0 12 1 16,4 11 2-16,-4 7-1 16,0 2-1-16,-5 3 4 0,-3-2-4 15,-1-1-2-15,-4-2-16 16,-4-3-25-16,-3-8-43 16,-4-6-79-16,-3-12-296 15</inkml:trace>
  <inkml:trace contextRef="#ctx0" brushRef="#br0" timeOffset="567.62">1079 8613 664 0,'-33'9'33'15,"12"0"-30"-15,12 3 13 16,9 1-2-16,18-6-16 0,16-3 2 15,12-4 2-15,12-6 2 16,7-12 3-16,1-6-3 16,-7-5-2-16,-6 2 1 15,-14-3 1-15,-17 5-1 16,-17 2 3-16,-9 3 13 0,-24 9-2 16,-17 8-17-16,-12 3-4 15,-5 12 1-15,0 13 3 16,4 6 2-16,9 6-1 15,13 0 3-15,19 1 2 16,17-2-4-16,7-10-5 0,29-9 1 16,11-12 1-16,17-5 0 15,6-23 0-15,2-11 3 16,-4-9 1-16,-9-3-1 16,-14-1-1-16,-17 6 7 15,-18 4-9-15,-10 8 6 16,-12 8-2-16,-15 10-4 0,-4 9-5 15,-1 2-1-15,5 18-6 16,5 7-32-16,10 2-57 16,12 1-122-16</inkml:trace>
  <inkml:trace contextRef="#ctx0" brushRef="#br0" timeOffset="1086.8">1948 8260 491 0,'-16'-20'215'0,"6"4"-161"16,2 6 5-16,6 3-16 16,2 4-13-16,7 3-28 15,9 6-5-15,8 12 3 16,5 8 2-16,5 9-2 0,3 7 1 15,1 4 0-15,1 4-1 16,-1-5 0-16,-4-4 1 16,-5-7-1-16,-5-9 2 15,-5-7-4-15,-4-7 3 16,-3-9-2-16,-5-2 4 16,-2-18 19-16,1-11 4 0,-2-12-8 15,1-9-6-15,-3-7-7 16,1-4-1-16,3 3-4 15,-5 5 4-15,3 11-4 16,-3 12 0-16,2 6 0 16,-1 17-19-16,0 7-28 15,3 0-57-15,-3 13-160 0</inkml:trace>
  <inkml:trace contextRef="#ctx0" brushRef="#br0" timeOffset="1521.63">2526 8569 514 0,'-2'-2'98'0,"1"0"-37"0,1 0 23 15,0 2-34-15,0 0-32 16,0 6-17-16,0 4-1 16,3 3 5-16,4 5-2 15,1-1 0-15,2 3-2 16,1-2-1-16,-2-2 0 0,0-2 0 16,2-3-7-16,-2-4-27 15,-4-7-54-15,-3 0-56 16,-2-14-187-16</inkml:trace>
  <inkml:trace contextRef="#ctx0" brushRef="#br0" timeOffset="1664.16">2451 8392 411 0,'0'-5'200'0,"0"-1"-197"16,7 2-3-16,9 3-7 0,4-1-60 15,2 2-257-15</inkml:trace>
  <inkml:trace contextRef="#ctx0" brushRef="#br0" timeOffset="2054.81">2808 8508 546 0,'0'-11'108'15,"-4"2"-30"-15,3 6 0 0,-3 1-29 16,4 2-21-16,0 0-21 15,0 2-10-15,4 10-5 16,4 6 7-16,5 5 0 16,1 6 1-16,1 3 0 15,1-4-1-15,-3 1 1 0,-3-4 1 16,-4-2-1-16,-6-5 0 16,0-2-1-16,-11-1 0 15,-7-3 0-15,-5-3 3 16,-4-2-3-16,-3-5-3 0,-1-2-19 15,8-6-45-15,-1-15-70 16,8-11-103 0</inkml:trace>
  <inkml:trace contextRef="#ctx0" brushRef="#br0" timeOffset="2185.64">2686 8310 736 0,'-9'-7'12'15,"7"3"-11"-15,2 4-6 16,12-5-77-16,10-2-255 16</inkml:trace>
  <inkml:trace contextRef="#ctx0" brushRef="#br0" timeOffset="3319.52">711 7113 178 0,'-7'-16'348'0,"0"2"-293"16,0 3 24-16,2 2 9 16,3 4-34-16,1 3-23 15,1 2-11-15,0 0-14 16,5 11-12-16,8 7 4 15,3 7 4-15,4 10 1 0,2 5-3 16,-3 4 3-16,-1-1-2 16,-2 0-2-16,-5-7 2 15,-2-5-1-15,-6-7 1 16,-3-5-2-16,0-6 1 16,-10-2-1-16,-8-6 2 0,-9-3 1 15,-2-2-2-15,-4-9-6 16,3-7-4-1,-1-4-4-15,9-9-13 0,5-2-42 16,7-5-44-16,6-7-36 16,4 0-164-16</inkml:trace>
  <inkml:trace contextRef="#ctx0" brushRef="#br0" timeOffset="3558.76">563 6918 222 0,'-14'-3'365'0,"2"1"-338"0,6 0 23 16,2 2 13-16,4-1-27 16,0-1-27-16,2 0-8 15,3-1 7-15,3-1 12 16,-1-1-8-16,-3 1 6 16,-1-3-4-16,-3 3 1 0,0 1-5 15,0-1-8-15,0 0-1 16,0 4-4-16,0 0-15 15,5 4-33-15,10 7-83 16,7 2 3-16,9-3-182 16</inkml:trace>
  <inkml:trace contextRef="#ctx0" brushRef="#br0" timeOffset="3963.78">1065 6991 597 0,'-10'0'38'0,"1"0"-13"16,8 0 53-16,1 0-24 0,0 0-38 15,5 0-18-15,8 0 2 16,4 8 6-16,9 1 1 15,3 1-4-15,1 3 1 16,2-1-2-16,-1 3-1 16,-2-1-1-16,-2-1 0 0,-4-3 0 15,-7 1 0-15,-1-2 1 16,-10 0-1-16,-3-2 0 16,-2 2 0-16,-13 3 4 15,-6 1 0-15,-5 3-2 16,-5 0 0-16,2 0-2 0,0 0 0 15,2-2 1-15,6 0-1 16,5-1-4-16,6 0-18 16,3-3-31-16,5-2-54 15,0-7-35-15,6-1-208 16</inkml:trace>
  <inkml:trace contextRef="#ctx0" brushRef="#br0" timeOffset="4286.17">1433 6958 470 0,'0'-7'257'0,"0"2"-231"16,0-1 26-16,0 4-9 16,0 2-17-16,0 0-24 15,0 6-7-15,3 4 2 0,3 3 4 16,-1 5 2-16,2 1 0 15,2 5 3-15,0-1 0 16,2 5-2-16,-2-1 1 16,0 2-2-16,0-1-2 15,-2-1 1-15,1-2-1 0,-3-2-1 16,0-7 0-16,0 0 0 16,-1-5 0-16,-3-1-4 15,1-2-21-15,-2-1-37 16,0-2-54-16,-12 2-40 15,-10-3-295-15</inkml:trace>
  <inkml:trace contextRef="#ctx0" brushRef="#br0" timeOffset="4647.64">814 7654 320 0,'0'0'150'16,"0"0"-108"-16,8 0-12 0,8-6 5 16,7-3 15-16,8 1-6 15,6-7 3-15,7 0-6 16,4-2-17-16,3 1-7 15,1 0-4-15,-1-2-8 16,2 2-1-16,-1 2-1 0,-4 1-2 16,-6 3 0-16,-3-3-1 15,-3 6 0-15,-9 0 0 16,-3 2-1-16,-10 3-6 16,-4 2-18-16,-5 0-17 0,-5 0-46 15,0 7-9-15,-15-2-26 16,-4 4-321-16</inkml:trace>
  <inkml:trace contextRef="#ctx0" brushRef="#br0" timeOffset="4904.85">921 7677 597 0,'-7'4'36'0,"7"-3"-33"16,14-1 10-16,15 0 32 15,8 0 7-15,10 0-17 0,9-1-13 16,2-6-6-16,1-3-4 16,-6 0 3-16,-1-1-7 15,-7-1-1-15,-1-1-5 16,-5 1 1-16,-7-1 0 0,-5 2-2 16,-7 3-1-16,-4 4 0 15,-6 0-10-15,-7 2-43 16,-3-1-123-16,-3-2-427 15</inkml:trace>
  <inkml:trace contextRef="#ctx0" brushRef="#br0" timeOffset="9807.59">2242 8949 488 0,'-8'0'40'16,"0"0"-6"-16,4 0 33 16,4 0 1-16,0 0-21 15,0 0-27-15,6 0-7 16,8 0 6-16,2 0 12 0,6 0-4 15,9 0-10-15,3 0-4 16,9 0-6-16,3 0 1 16,10 0-3-16,5 0-1 15,7-2-3-15,0 0 1 16,3 0-1-16,-5-3-1 0,-5 1 0 16,-11-3 0-16,-10 0 0 15,-9 0 1-15,-14 1 2 16,-7-1-3-16,-8 0 1 15,-2 2-9-15,-7-1-14 16,-6-2-54-16,-8-5-163 0</inkml:trace>
  <inkml:trace contextRef="#ctx0" brushRef="#br0" timeOffset="13622.99">3318 8312 185 0,'16'-20'-69'16,"-1"-1"-20"-16,-8-4 171 16,-6 0-63-16,-1 3-88 15</inkml:trace>
  <inkml:trace contextRef="#ctx0" brushRef="#br0" timeOffset="18125.73">3201 8236 523 0,'-7'3'157'15,"2"-3"-126"-15,3 0 40 16,2 0-33-16,0 0-16 16,14 0-20-16,5 0 2 15,5-4 0-15,9-1-2 0,5 1-1 16,3-1-3 0,-6-1-47-16,-2 3-74 0,-11-5-61 15</inkml:trace>
  <inkml:trace contextRef="#ctx0" brushRef="#br0" timeOffset="18265.59">3269 8329 622 0,'0'2'57'0,"13"-2"-49"16,14-7-2-16,13-5 3 16,8-4-3-16,9-4-5 15,8-3-39-15,-1-2-74 0,2-2-150 16</inkml:trace>
  <inkml:trace contextRef="#ctx0" brushRef="#br0" timeOffset="18732.05">4175 7703 627 0,'-12'-28'43'15,"-12"-1"-3"-15,-6 7 24 16,-7 4-37-16,1 5-12 0,-3 8-12 15,1 5 1-15,4 0-5 16,11 14 4-16,1 4 0 16,12 7-2-16,8 4-1 15,2 4 0-15,12 5 0 16,10 1 2-16,3 2 1 16,4 5-2-16,-5 1 1 15,-2 3-1-15,-7 2-1 0,-11 2-1 16,-4-7-13-16,-17-1-7 15,-8-6-10-15,-6-11 11 16,0-5 17-16,3-8 4 16,7-7 2-16,2-5 2 0,11-4 3 15,8 0 3 1,2 1-6-16,15 1-13 0,10 5 2 16,2 8-1-16,3 8 2 15,-1 9 3-15,-10 13 0 16,-8 10 2-16,-9 9 1 0,-4 6 2 15,0-3 1-15,-8-4 4 16,8-6 5-16,0-12 8 16,12-10-13-16,10-8-6 15,15-9-5-15,6-11-37 16,7-7-118-16,3-16-336 16</inkml:trace>
  <inkml:trace contextRef="#ctx0" brushRef="#br0" timeOffset="19868.5">8916 7518 88 0,'8'-5'23'16,"-1"-2"-23"-16,-3 2 16 15,-1-3 20-15,-1-1 33 0,-2 2 0 16,0-4 21-16,0-1-5 16,-4-4-23-16,1 0-8 15,1-2-2-15,2 0 4 16,0 4-14-16,11-1-10 15,7 5-19-15,2 4 0 0,3 5-6 16,2 1-4-16,2 5-2 16,-3 11-2-1,-7 9 1-15,-7 13-2 0,-10 8-1 16,-4 9 0-16,-18 6 4 16,-5 3-7-16,-1 2 1 15,1-5 5-15,7-6 1 0,6-4-1 16,8-6 0-16,6-5-1 15,7-10 2-15,15-3 0 16,9-10-3-16,-1-5 2 16,6-4 0-16,-6-8 2 15,-6 0-1-15,-7 0 0 0,-7 0 1 16,-10 0 3-16,-5 0 2 16,-12 0-1-16,-3 7 4 15,1 7-11-15,1 6 7 16,2 7-3-16,6 10 2 15,9 6 2-15,1 7 1 0,3 9-3 16,10-2-2-16,1 2-1 16,-1-4-1-16,-6-5-2 15,-7-3-2-15,-8-7-14 16,-25-2-7-16,-19-6-26 16,-22-5-90-16,-20-6-156 0</inkml:trace>
  <inkml:trace contextRef="#ctx0" brushRef="#br0" timeOffset="30919.15">4540 8004 262 0,'3'-11'205'0,"1"0"-134"16,-3 0-2-16,1 2-2 15,2 1-3-15,-3 6-35 16,-1 2-15-16,0 0 4 15,0 5-12-15,-3 13-7 0,-6 5 7 16,-6 11 2-16,-8 8-1 16,0 6 2-16,-6 8-4 15,-1-2-1-15,1-1-2 16,4-5-1-16,6-7-1 16,4-9 1-16,6-9 0 0,3-8-1 15,6-6 0-15,0-9-14 16,13 0-20-16,6-13-2 15,8-8-77-15,0-11-47 16</inkml:trace>
  <inkml:trace contextRef="#ctx0" brushRef="#br0" timeOffset="31391.95">4559 8004 457 0,'-2'-6'54'0,"2"1"6"15,-2-2 3-15,2 4-16 16,0 2-21-16,0-1-10 16,0 0 8-16,0 2-9 15,2 0-3-15,3 0-10 0,5 8 1 16,2 4 2-16,2 5 6 16,3 3-1-16,6 5-1 15,0 0-2-15,4 4-3 16,-2-1 1-16,6 2-1 0,-4 2 0 15,0-1-3-15,-2-1 0 16,-2-1 0-16,-3-2-1 16,-2-4 0-16,-6-2 1 15,-5-1-3-15,-5-4-3 16,-2 0-4-16,0-6-15 16,0-2-16-16,-3-4-20 0,-3-3-11 15,-1-1-11-15,-1 0-92 16</inkml:trace>
  <inkml:trace contextRef="#ctx0" brushRef="#br0" timeOffset="31660.41">4417 8289 452 0,'0'0'148'15,"0"0"-114"-15,6 0-10 16,8 0 3-16,9 0 20 0,4 0-25 16,7 0-6-16,4-2-7 15,5 0-6-15,2-1-4 16,4-2-17-16,-1-3-116 15,-5-3-137-15</inkml:trace>
  <inkml:trace contextRef="#ctx0" brushRef="#br0" timeOffset="32819.96">5230 7502 505 0,'0'-3'25'16,"0"3"-11"-16,7 0-9 15,2 14 9-15,3 5 7 16,1 8-2-16,1 7 2 0,-2 9 1 15,-2 9 3-15,3 8 1 16,-4 8-1-16,2 11-6 16,-2 4-4-16,0 8-4 15,1 4-4-15,3 1-2 16,-2-2-2-16,4 1 0 0,-1-4-1 16,2-5 3-16,-4-9-2 15,-1-11-1-15,0-8-2 16,-4-11 1-16,-2-14-1 15,-3-8 1-15,0-8-13 16,-2-14-23-16,0-3-35 16,0-9-17-16,-10-16-197 0</inkml:trace>
  <inkml:trace contextRef="#ctx0" brushRef="#br0" timeOffset="34150.48">1801 9540 622 0,'0'-5'48'0,"0"3"2"16,0 2 14-16,0 0-29 15,-2 6-23-15,-6 10-13 16,1 9 2-16,-3 8 2 0,-5 12 2 16,-2 7-1-16,0 9-1 15,0 1-2-15,-2-1 0 16,7-6-1-16,-1-9-4 16,4-8-12-16,4-10-8 15,5-13-7-15,0-10-53 0,2-5-43 16,10-21-138-1</inkml:trace>
  <inkml:trace contextRef="#ctx0" brushRef="#br0" timeOffset="34379.67">1784 9618 610 0,'0'-8'103'0,"-1"1"-78"15,1 7 23-15,0 0-27 16,8 12-19-16,7 8 0 15,4 8 4-15,5 7 3 0,3 7-4 16,2 3-2-16,-2 2-2 16,-3-5 1-16,-2-1-2 15,-5-7 0-15,-3-7-1 16,-5-8-13-16,-5-4-7 16,-4-6-60-16,0-7-67 0,-15-2-234 15</inkml:trace>
  <inkml:trace contextRef="#ctx0" brushRef="#br0" timeOffset="34569.32">1645 9887 708 0,'7'-2'55'0,"7"-7"-54"15,8 0 2-15,6 0 8 0,12-2-7 16,5 1-7-16,5-1-44 16,4-7-120-16</inkml:trace>
  <inkml:trace contextRef="#ctx0" brushRef="#br0" timeOffset="35075.95">2174 9830 510 0,'-6'0'117'0,"6"0"-99"16,1 0 32-16,20 0-22 0,11 0 16 16,10-6-19-16,6-1 5 15,13 0-11-15,2-2-6 16,3 0-6-16,3 0-2 16,1 4-3-16,-2-4-1 15,-5 3-1-15,-2 1 1 0,-5 0-1 16,-10 2-2-16,-4-3-10 15,-13 6-10-15,-8 0-14 16,-10 0-27-16,-11 4-53 16,-7 3-3-16,-18 0-134 15</inkml:trace>
  <inkml:trace contextRef="#ctx0" brushRef="#br0" timeOffset="35402.17">2413 9917 590 0,'-13'0'32'0,"6"0"17"0,7 0 21 16,16-4-25-16,9-2-38 15,9-4 7-15,14 0 6 16,3 1-6-16,10-2-4 16,6 1-2-16,3 2-3 15,0-1-2-15,-4 2-1 16,-3 0-1-16,-7 0 0 0,-11 1-1 15,-7 3 2-15,-10 0-2 16,-7-1 0-16,-6 2 0 16,-4 0 0-16,-8 0 0 15,2 2 1-15,-4-2 0 0,-1 2-3 16,0 0 3-16,0 0-7 16,0 0-9-1,0 0-13-15,0-1-16 0,-1-4-55 16,-6-4-35-16,0-6-205 15</inkml:trace>
  <inkml:trace contextRef="#ctx0" brushRef="#br0" timeOffset="35636.5">3065 9558 658 0,'-6'-7'40'0,"6"2"15"15,3 5-4-15,14 0-36 16,8 4-5-16,8 8 5 15,2 6-1-15,5 9-9 16,-2 1-2-16,-4 8-1 16,-3 0-2-16,-12 7 1 0,-9-4-1 15,-10 2-2-15,-8-2-1 16,-17-1 1-16,-13-6-12 16,-10-6-29-16,-10-4-54 15,-5-10-48-15,-3-8-290 16</inkml:trace>
  <inkml:trace contextRef="#ctx0" brushRef="#br0" timeOffset="36335.3">2427 9457 562 0,'4'-11'124'0,"1"3"-89"15,5 2 8-15,2 6-22 16,4 0 2-16,5 4-16 15,7 6-2-15,4 2 0 0,4 2-2 16,4 2-1-16,-1-6 1 16,0 0-2-16,-5-2 0 15,-2-3-1-15,-8-4 2 16,-2-1-3-16,-8 0 2 16,-5 0-3-16,-7-4 2 0,-2-4 0 15,-2-2-4-15,-14 0-7 16,-6 6-2-16,-7 1-17 15,-3 3 4-15,-4 0 15 16,-3 13 9-16,2 5 2 16,-2 0 0-16,5 1 0 15,5-1-2-15,10-2 2 0,2-5-1 16,11 0-1-16,0-8 2 16,6-1-1-16,0-2-3 15,9 0 12-15,3-7 0 16,3-5-3-16,2-5 1 15,2-1 2-15,-4-3 2 0,-1-2-1 16,-4-2-1-16,-2 2 7 16,-3 1-1-16,0 3 2 15,-3 1-3-15,-2 4 0 16,2 5-1-16,0 1-5 16,-2 7 2-16,0-2 2 0,0 3-5 15,1 0-4-15,3 3-4 16,-1 8 0-16,4 3 3 15,-1 7 2-15,1 6 0 16,0 8-1-16,1 8 0 16,4 9-1-16,-3 9-3 0,6 5-43 15,-1-2-183-15</inkml:trace>
  <inkml:trace contextRef="#ctx0" brushRef="#br0" timeOffset="47032.23">3671 9563 514 0,'0'-10'92'0,"0"1"-36"15,0 2 31-15,4 2-41 16,4 1-22-16,1 4-10 0,3 0-5 16,-3 7-4-16,2 8-3 15,-1 1 0-15,2 5-2 16,-5 4 0-16,0-4 2 16,-2 1-4-16,-2-2 3 15,2-6 0-15,-4-5-2 16,3-4 0-16,1-5 1 0,0 0-2 15,4-7 6-15,2-7 2 16,0-5-3-16,-1-2-2 16,5 5 0-16,-6 3 2 15,1 3-2-15,-2 7-1 16,3 3-3-16,2 3-1 0,-1 13 4 16,8 4-3-16,3 4 1 15,4 3 4-15,0-4-2 16,3-1 0-16,1-7 0 15,-2-7 0-15,0-4-2 16,-4-4 2-16,-6-11 2 16,-2-7-1-16,-5-7 1 0,-6-3 2 15,-6-6-2-15,0-2-1 16,-6 1 0-16,-12 3-1 16,-3 2-3-16,-3 6-13 15,3 7-7-15,-4 11-16 16,6 6-31-16,6 0-47 0,3 5-85 15</inkml:trace>
  <inkml:trace contextRef="#ctx0" brushRef="#br0" timeOffset="47430.08">4355 9751 268 0,'0'-3'321'0,"-5"-5"-244"15,2 5 13-15,3-1-25 16,0 3-14-16,0 1-28 16,0 0-11-16,0 0-6 15,1 5-4-15,6 6 0 0,0 1 2 16,0 4-1-16,1 0-1 16,2 2-2-16,-3 2 1 15,-2-6-1-15,-1 2-1 16,-1-2-8-16,-1-3-19 15,-2-2-34-15,0-8-34 0,0-1-57 16,-5-10-98-16</inkml:trace>
  <inkml:trace contextRef="#ctx0" brushRef="#br0" timeOffset="47559.14">4291 9587 607 0,'0'-9'34'0,"0"3"-18"0,6 5 5 15,10 1-21-15,6 0-16 16,3 9-54-16,2 4-84 16</inkml:trace>
  <inkml:trace contextRef="#ctx0" brushRef="#br0" timeOffset="48008.33">4618 9753 466 0,'0'0'106'15,"0"0"-41"-15,0-2 25 16,0 1-18-16,0 1-42 16,0 0-18-16,0 0-4 0,5 1-5 15,2 10-1-15,5 5 2 16,3 1 1-16,0 5-2 16,-1 3-2-16,1 2-1 15,-5-2 1-15,-1 0 0 16,-3-2-1-16,-6-3-1 0,0-6 0 15,-8 0 1-15,-4-5 0 16,-6-3 1-16,2-3 1 16,-2-3-1-16,0 0-1 15,4-2 2-15,1-5-11 16,5-2-8-16,3 0-14 16,2 1-49-16,3-3-42 0,0-2-16 15,0-1-199-15</inkml:trace>
  <inkml:trace contextRef="#ctx0" brushRef="#br0" timeOffset="48163.56">4543 9589 596 0,'-3'-6'47'0,"3"3"-19"16,0-1 13-16,7 4-37 0,5 0-21 15,3 0-121-15</inkml:trace>
  <inkml:trace contextRef="#ctx0" brushRef="#br0" timeOffset="50908.71">4981 9603 331 0,'-2'0'131'16,"-1"0"-67"-16,1 0 8 15,2 0-18-15,0 0-2 16,0 0-15-16,0 0-4 16,0 0-8-16,7 0-1 0,0 0-3 15,5 2-6-15,1 0-7 16,3-2-3-16,4 0-6 16,0 0 3-16,1 0-1 15,-1 0-13-15,0 0-45 16,-6 0-64-16,-7 0-47 15,-7 1-272-15</inkml:trace>
  <inkml:trace contextRef="#ctx0" brushRef="#br0" timeOffset="51078.9">4979 9707 563 0,'-1'1'59'15,"1"1"-35"-15,5-2 23 16,12 0 14-16,1 0-31 15,6 0-18-15,5 0-5 16,-2 0-5-16,5 0-6 0,-3 0-47 16,-2 0-116-16,-1 0-310 15</inkml:trace>
  <inkml:trace contextRef="#ctx1" brushRef="#br0">8524 2516 0</inkml:trace>
  <inkml:trace contextRef="#ctx0" brushRef="#br0" timeOffset="59291.39">5458 9446 521 0,'-3'-8'76'16,"-1"0"-17"-16,4 4 25 15,-2 3-23-15,2 1-37 16,0 3-21-16,0 9-5 0,0 9 2 16,4 1 2-16,5 5-2 15,0 2 0-15,2-2 0 16,-1-3-1-16,2-2 1 15,-4-9-2-15,-1-3-1 16,1-5 2-16,-3-1-2 16,-1-4 3-16,3-2 1 0,-2-10 3 15,3 0-2-15,-1-8-2 16,0 0 0-16,0 2 0 16,-2 6 0-16,3 3 0 15,-1 9-2-15,0 0 2 0,2 4-3 16,2 10 1-16,5 1 1 15,5 6 1-15,1-4-1 16,3-5 0-16,-2-1-7 16,4-5 1-16,-5-6 4 15,2 0 4-15,-7-9 1 16,-2-3 0-16,-5-8 1 0,-6-2 2 16,-4-1 1-16,0 0-2 15,-14 1-2-15,-3 3-12 16,-3 6-47-16,-1 5-60 15,3 6-40-15,4 2-149 16</inkml:trace>
  <inkml:trace contextRef="#ctx0" brushRef="#br0" timeOffset="59750.23">5984 9701 168 0,'-2'-5'411'0,"1"1"-372"16,-1 1 13-16,2 1 8 16,0 2-20-16,0 0-32 0,0 0-8 15,0 5 1-15,0 8 1 16,0 3 4-16,0 5-1 15,0 0-2-15,0 1-1 16,0 1-2-16,0-1 0 16,10-7 0-16,0 0-1 0,2-6-1 15,8-4-4-15,2-5-6 16,1 0-26-16,0-9-40 16,-1-9-25-16,-4-6-148 15</inkml:trace>
  <inkml:trace contextRef="#ctx0" brushRef="#br0" timeOffset="59883.02">6006 9510 479 0,'-9'-5'103'16,"4"-2"-88"-16,5 5 12 16,9 2-16-16,9 0-17 0,3 4-87 15,3 3-137-15</inkml:trace>
  <inkml:trace contextRef="#ctx0" brushRef="#br0" timeOffset="60352.61">6211 9503 586 0,'0'-7'61'0,"0"0"-23"15,0 7 21-15,0 0-25 16,9 9-26-16,-1 7-6 16,6 3 5-16,-2 5 0 15,-1 1-4-15,0 0-1 16,-3-6-1-16,-1-3 0 16,1-3-1-16,-3-5 0 0,1-6-1 15,1-2 0-15,0-7 3 16,4-7 1-16,-1-4-4 15,5-3 0-15,-3-1 2 16,2 5 2-16,-2 2-1 0,-2 7 0 16,0 4-1-16,0 4-2 15,2 4-2-15,3 10 0 16,-1 1 4-16,6 7 3 16,2-1-5-16,-1-3 2 15,-1-5-3-15,0-4-1 16,-4-6 2-16,-1-3 1 0,-3-7 1 15,-3-9-2-15,-4-6 7 16,-5-4 4-16,0-3 1 16,-4-1-2-16,-6 0-9 15,-2 7-9-15,-3 3-23 16,5 8-70-16,2 7-74 0</inkml:trace>
  <inkml:trace contextRef="#ctx0" brushRef="#br0" timeOffset="60709.13">6773 9694 511 0,'0'-2'100'16,"0"2"-63"-16,0 0 11 16,0 2-8-16,0 9-11 15,0 3-14-15,2 4-7 16,-1 5 6-16,5 0-5 0,0 6-5 16,-3-2-3-16,6-1 1 15,-2-1-1-15,3-3-1 16,2-6-1-16,0-5-2 15,1-6 1-15,1-5-7 16,-4 0-9-16,4-15-4 0,-7-4-33 16,-4-9-25-16,-3-9-63 15,-3-1-228-15</inkml:trace>
  <inkml:trace contextRef="#ctx0" brushRef="#br0" timeOffset="60823.07">6762 9576 391 0,'-7'-7'73'0,"5"4"-56"15,2 3 18-15,4 0-23 16,14 2-18-16,3 8-20 16,3 2-68-16,0 5-229 15</inkml:trace>
  <inkml:trace contextRef="#ctx0" brushRef="#br0" timeOffset="61034.28">6905 9815 347 0,'0'0'291'0,"4"0"-259"15,9 0-9-15,4 0 10 16,5-2-3-16,7 2-26 16,0 0-3-16,1 0-1 0,3 0-2 15,-6 0-27-15,-5 0-46 16,-7 0-38-16,-6 0-142 15</inkml:trace>
  <inkml:trace contextRef="#ctx0" brushRef="#br0" timeOffset="61228.17">7044 9713 553 0,'-1'-1'127'15,"1"-1"-103"-15,0 2 21 16,0 0-22-16,0 12-9 15,5 5-7-15,2 9 0 0,1 3-6 16,2 5 3-16,0 1-3 16,1 1 1-16,2-6-18 15,-3-1-38-15,4-8-38 16,0-8-43-16,-1-11-247 16</inkml:trace>
  <inkml:trace contextRef="#ctx0" brushRef="#br0" timeOffset="61418.06">7306 9751 701 0,'0'-9'69'15,"0"6"-34"-15,0 3 5 0,0 0-16 16,0 11-19-16,2 2-7 16,4 6 3-16,-1 7 0 15,2 6-1-15,0 2 1 16,-2 2-15-16,-3-4-51 0,1-3-106 15,-3-8-321-15</inkml:trace>
  <inkml:trace contextRef="#ctx0" brushRef="#br0" timeOffset="61919.44">7486 9596 535 0,'0'0'99'0,"0"0"-69"16,0-2 17-16,7 1-31 15,6-2-11-15,2 3-8 0,7 0-29 16,4 0-35-16,-1 0-37 15,0 0-122-15</inkml:trace>
  <inkml:trace contextRef="#ctx0" brushRef="#br0" timeOffset="62034.56">7725 9594 136 0,'3'0'360'0,"1"0"-331"15,3 0-16-15,6 0-9 16,2 0-4-16,7 0-58 15,-2-4-137-15</inkml:trace>
  <inkml:trace contextRef="#ctx0" brushRef="#br0" timeOffset="62177.73">7969 9583 235 0,'0'0'334'0,"0"0"-309"0,3 0-8 16,8 0-14-16,9 0-7 15,2 0-63-15,5 0-72 16,3-1-213-16</inkml:trace>
  <inkml:trace contextRef="#ctx0" brushRef="#br0" timeOffset="62291.03">8186 9582 490 0,'-5'0'61'0,"5"0"-51"16,0 0-2-16,5 0-22 15,11 0-68-15,2 0-217 16</inkml:trace>
  <inkml:trace contextRef="#ctx0" brushRef="#br0" timeOffset="62734.59">8326 9443 532 0,'-4'-9'102'0,"1"3"-49"16,3 4 19-16,0 2-39 16,3 6-28-16,9 10-7 0,-2 5 5 15,8 3-3-15,-2 2 1 16,4 1 0-16,-4-5-1 16,1-3 0-16,-5-8-3 15,1-2-10-15,-3-9 3 16,-3 0 7-16,6-4 5 15,-6-9 0-15,2 1-1 0,-2-3 1 16,1 3-2-16,-1 4 1 16,0 2-1-16,1 6-1 15,2 0-2-15,2 9 0 16,3 3 2-16,-1 5 0 0,5 1 1 16,-2-4 0-16,3-2 0 15,-3-6 1-15,0-5-1 16,-3-1 3-16,3-8 5 15,-7-12 5-15,-2-3 1 16,-5-4 2-16,-3-5-1 16,-1 2-5-16,-13-1-8 0,-1 6-3 15,-4 5-5-15,-1 4-50 16,6 6-106-16,2 2-219 16</inkml:trace>
  <inkml:trace contextRef="#ctx0" brushRef="#br0" timeOffset="63865.68">8827 9707 391 0,'0'-4'114'15,"0"2"-52"-15,0 1 9 16,0 1-9-16,0 0-23 16,0 0-31-16,0 7-5 0,0 5 8 15,0 4 5-15,0 4-5 16,2 3-2-16,3-4-2 15,4 5-2-15,1-5 2 16,2-1-12-16,5-2 8 0,0-3-1 16,1-3 0-16,1-2-1 15,3-5 0-15,-2-3-5 16,-6 0-20-16,-1-7-83 16,-6-11-96-16</inkml:trace>
  <inkml:trace contextRef="#ctx0" brushRef="#br0" timeOffset="64027.97">8895 9568 397 0,'-6'-8'222'16,"2"3"-205"-16,4 0 43 0,0 1-17 16,7 4-29-16,5 0-16 15,1 2-20 1,1 5-39-16,-1 1-39 0,1 4-100 15</inkml:trace>
  <inkml:trace contextRef="#ctx0" brushRef="#br0" timeOffset="64342.65">9043 9735 468 0,'0'0'57'0,"0"0"0"0,0 0-3 16,0 0-2-16,3 0-22 15,10 0-20-15,1 0 12 16,7 0-8-16,1 0-4 15,7 0-8-15,-2 0-1 16,4 0 0-16,-3 0-1 0,-2 0 0 16,-1 2-16-16,-9 0-46 15,-6-1-38-15,-8-1-92 16</inkml:trace>
  <inkml:trace contextRef="#ctx0" brushRef="#br0" timeOffset="64541.03">9129 9642 542 0,'-1'-2'68'0,"1"1"-47"15,0 1 25-15,0 0-23 16,7 9-15-16,0 6-1 0,3 7 14 16,1 1-9-16,0 2-8 15,1 5-3-15,-1-1-1 16,0 0-8-16,-3-6-42 15,2 0-42-15,1-8-75 16</inkml:trace>
  <inkml:trace contextRef="#ctx0" brushRef="#br0" timeOffset="64855.44">9438 9733 569 0,'0'-7'80'16,"0"3"-50"-16,2 1 33 16,1 3-24-16,3 2-23 0,1 10-18 15,1 6 2-15,5 4 2 16,0 0-1-16,1 9 0 16,-1-4-1-16,-3 3 0 15,0-3 0-15,-7-2 0 16,-1-5-2-16,-2-4-9 15,-4-6-3-15,-7-1 1 0,-5-7 6 16,-4-2 2-16,1 0-11 16,-1-11-3-16,2-5 4 15,6-5-14-15,5-6-25 16,3-3-46-16,4-4-276 16</inkml:trace>
  <inkml:trace contextRef="#ctx0" brushRef="#br0" timeOffset="65011.04">9409 9608 523 0,'-3'-5'16'16,"3"2"3"-16,0 3 9 16,12 0-25-16,4 0-22 15,4 5-62-15,2 2-73 16</inkml:trace>
  <inkml:trace contextRef="#ctx0" brushRef="#br0" timeOffset="65275.65">9639 9760 476 0,'0'0'123'16,"0"0"-91"-16,0 0 31 16,0 0-15-16,7 0-25 0,2 0-17 15,5 0-5-15,5 0 2 16,0 0-2-16,-1 0-1 16,4 0 0-16,1 0-2 15,-3 0-36-15,0 0-50 16,-5-3-23-16,0-4-168 15</inkml:trace>
  <inkml:trace contextRef="#ctx0" brushRef="#br0" timeOffset="65504.34">9881 9672 525 0,'0'-3'75'0,"0"-1"-24"15,0 2 26-15,0 1-21 16,0 1-29-16,0 0-23 15,0 0 0-15,4 1 0 16,1 7-2-16,-2 6 4 16,4 2-3-16,0 5 0 0,-4 5-1 15,2 2-2-15,1 3 0 16,-3 2 0-16,0 5-17 16,0-1-23-16,-3-3-95 15,0-5-195-15</inkml:trace>
  <inkml:trace contextRef="#ctx0" brushRef="#br0" timeOffset="73291.3">1883 10223 64 0,'0'-5'13'16,"0"2"-4"-16,0 1-2 15,3-1-6-15,7 1-88 0</inkml:trace>
  <inkml:trace contextRef="#ctx0" brushRef="#br0" timeOffset="74601.87">4167 10231 340 0,'-10'-2'46'15,"1"-1"-24"-15,4 0 28 16,-2-2-15-16,7 2-5 0,-1 1-10 16,1-1-5-16,0 1-3 15,1 0-6-15,9 1-1 16,-1 1-2-16,1 0 0 15,5 0-1-15,1 0 1 16,4 0 2-16,3 3 3 16,8-1 1-16,1 1-3 0,6-1-2 15,4 0-1-15,4-1-1 16,0 2-1-16,3-3-1 16,0 2-1-16,-1-1-3 15,6-1 6-15,2 0 0 16,1 0 0-16,2 0-3 0,2 2 2 15,-2-2-1-15,-1 2 0 16,-1-1 1-16,-3 1-2 16,-1 0 2-16,0 1 0 15,-1-1-1-15,4 0 0 16,-2 0-1-16,1 2 2 0,3-3-2 16,-4 3 3-16,2-2-4 15,0 0 3-15,-7 1 1 16,4 0-3-16,-7 1 1 15,1-2 0-15,-1 1 0 16,0 0 0-16,-2-2 1 0,3 1-1 16,-2 0 0-16,4-1 0 15,-3 1 0-15,-1 0-1 16,-2-2 3-16,2 2-2 16,-2-1-1-16,-1-1 3 15,1 0 1-15,-2 0 2 16,2 0-3-16,2 0 1 0,4 0 1 15,-3 2-2-15,4-2 2 16,5 0-4-16,-2 2 1 16,3-2 0-16,-1 2 0 15,1-1 1-15,2-1 2 16,1 0-3-16,-2 0 1 0,2 0-1 16,2 0 0-16,-1 0 0 15,1 0 1-15,-2 0 2 16,4 0-2-16,-2 0 1 15,-2 0 5-15,0 0 2 16,-1 0-4-16,0 3-3 0,-7 0 0 16,3-1-2-16,-5 2 3 15,-1-3-2-15,-1 1 1 16,-1 0-1-16,-2-2 3 16,-3 1 2-16,4-1-3 0,-4 2 1 15,-3-2-1-15,3 0-1 16,1 0 0-16,-3 2-2 15,0-2 3-15,1 2 0 16,-6-2-2-16,2 1 0 16,-5 1-1-16,-6-2-1 15,-1 0 1-15,-7 0-22 0,-8-5-97 16,-8-14-390-16</inkml:trace>
  <inkml:trace contextRef="#ctx0" brushRef="#br0" timeOffset="88192.25">2580 12011 660 0,'0'-1'88'0,"0"1"-85"16,0 0-3-16,0 10-7 16,2 11 7-16,0 11 1 15,1 11 0-15,4 7 3 16,3 6-1-16,-2 2 3 16,5-4 0-16,-2-4 4 0,1-2-4 15,-3-11-3-15,1-4-2 16,-5-8 0-16,-2-8 0 15,2-4-1-15,-3-6-10 16,2-5-58-16,-3-2-46 16,4-18-100-16</inkml:trace>
  <inkml:trace contextRef="#ctx0" brushRef="#br0" timeOffset="89624.14">2607 12025 531 0,'5'-3'63'0,"1"-1"-56"0,-3 2 14 16,7 1-2-16,0 0 10 15,2 1-24-15,3 0-4 16,4 0 0-16,8 0-1 16,7-3 0-16,10 2 1 0,12-3-1 15,10-2 1-15,13 0-1 16,11 2 0-16,8-3 6 16,12 0-10-16,14-1 4 15,9 1 0-15,5-1 0 16,15-1 2-16,5 1-2 0,8 0 2 15,11-2-2-15,8 2 2 16,7-1 1-16,2-1 0 16,5 2-2-16,4-3 0 15,1 3 0-15,-2-2 0 16,0 2-3-16,0-2 4 16,-3 2-3-16,1-4 2 0,-5 4-2 15,1-4 3-15,-2 1-3 16,-7-2 3-16,-2 2-3 15,-2 1 3-15,-7 0-3 16,-6 1 1-16,-8-1 0 16,-4 3 1-16,-8-2-1 0,-9 4 1 15,-7 0-1-15,-10 1 0 16,-5-1 0-16,-11 1 0 16,-8 0 0-16,-12 1-1 15,-7-1 2-15,-7 1-2 16,-11-1 2-16,-15 1-1 0,-5-1 2 15,-10 0-1-15,-8 1 11 16,-9-1 0-16,-3 1 2 16,-6 1-3-16,-4 2-5 15,-1 0-4-15,0 0-3 16,-2 7 1-16,0 6 1 0,0 8 5 16,0 6-3-16,0 9-2 15,-2 4 0-15,-2 10-3 16,3 2 2-16,-1 4 0 15,2 4 0-15,0 1-3 16,0-3 1-16,2-2 5 0,5-5-4 16,1-6 3-1,2-8-4-15,-1-6 2 0,-2-8 0 16,-4-9 2-16,-1-5-4 16,1-1 2-16,-3-7 0 15,0-1 3-15,0 0 1 0,0 0-1 16,0 0-3-16,-10-4-1 15,-1-1 0-15,-3 0 1 16,-7 1-2-16,-5 1-3 16,-6 1-4-16,-7 0 1 15,-8 2 0-15,-7 0 4 16,-8 0-3-16,-7 0-3 0,-8 2 10 16,-2 2 0-16,-8-1-3 15,-4 1-2-15,-8 1 6 16,-3 1-6-16,-6-1-4 15,-6-2 7-15,-5 3 0 16,-8-3-9-16,-2-1-3 0,-5 4 2 16,-5-5 7-16,-2 3 3 15,-5-2 2-15,-1 1-1 16,4 1 4-16,-5-3-3 16,1 3 0-16,1-2 1 15,0 2 0-15,-2-1-1 0,1 1 0 16,-3-1-1-16,5 1 2 15,-2 1 0-15,3-2-2 16,2 1 0-16,2 2-4 16,0-1 4-16,6-2 1 15,3 4-1-15,1-1 1 0,4-2-1 16,2 1 0-16,7 0 3 16,0 2-2-16,3-3 0 15,7 0 0-15,2 1 0 16,5-2 0-16,8 1 1 15,4-1-1-15,5 1 1 0,7-2 0 16,0 0-2-16,6 0 3 16,2-2-2-1,3 0 0-15,1 1-1 0,3 1 2 16,1-2-2-16,4 2 1 16,-1 0 1-16,3-1-3 0,4 1 6 15,-1 0-3-15,5-1 3 16,-3 1 2-16,7 0-3 15,-6 2 1-15,4-4-3 16,-1 2 1-16,0 1-2 16,3-1 6-16,6 0 3 15,2-1 0-15,6-1-3 0,1 2-4 16,7 2-1-16,2-4-10 16,4 0-79-16,4-7-341 15</inkml:trace>
  <inkml:trace contextRef="#ctx0" brushRef="#br0" timeOffset="91636.77">644 12010 339 0,'-8'-17'229'16,"-2"2"-176"-16,3 1 28 15,2 3-4-15,3 1-27 16,0 7-21-16,2 3-20 16,0 1-4-16,4 14-10 0,3 5 3 15,4 7 3 1,3 6-1-16,1-1-1 0,0 0 2 16,-1-3-2-16,0-6 1 15,-2-9-1-15,-3-8-2 16,2-6-2-16,-4-6-2 15,0-12 10-15,1-7 1 0,-3-5-4 16,0 2 2 0,-1 4 0-16,-3 5-1 0,3 8 0 15,-2 8 1-15,4 3-5 16,2 8-6-16,6 11 6 16,5 2 2-16,6 5 2 0,2-4-1 15,2-3 0-15,0-6-2 16,-3-8-8-16,-3-5 6 15,-6-6 3-15,-5-14 5 16,-7-5 2-16,-5-5-1 16,0-5-1-16,-7 1 5 15,-7 3-6-15,-4 3-2 0,-2 4-1 16,3 9-11-16,0 8-7 16,5 7-25-16,7 2-61 15,5 11-23-15,0 1-94 16</inkml:trace>
  <inkml:trace contextRef="#ctx0" brushRef="#br0" timeOffset="91865.51">1214 12077 719 0,'0'0'60'16,"0"0"-42"-16,0 2 11 15,3 5-18-15,3 4-11 16,2 3 1-16,3 2 1 16,0 5-1-16,0-1-1 0,0-2 1 15,-4 0-3-15,-2-4-23 16,-3-5-42-16,-2-7-47 16,0-2-50-16</inkml:trace>
  <inkml:trace contextRef="#ctx0" brushRef="#br0" timeOffset="91999.51">1181 11904 602 0,'0'-3'13'16,"8"3"-12"-16,6 0 0 16,6 9-4-16,2 5-68 0,0 2-175 15</inkml:trace>
  <inkml:trace contextRef="#ctx0" brushRef="#br0" timeOffset="92228.47">1547 12050 404 0,'0'4'361'16,"0"2"-338"-16,0-1-19 15,0 5 0-15,10 6-1 16,0 8 7-16,2 1-4 0,2 1-4 15,-1 1 0 1,1-2-4-16,-6-3 2 0,-4-5 3 16,-4-2-6-16,0-3-1 15,-14-5-11-15,-8-4-34 16,-3-3-60-16,-6-1-61 0</inkml:trace>
  <inkml:trace contextRef="#ctx0" brushRef="#br0" timeOffset="92343.95">1382 12028 722 0,'4'-12'49'0,"6"2"-46"0,16 1 2 15,8-2-8-15,11-3-129 16</inkml:trace>
  <inkml:trace contextRef="#ctx0" brushRef="#br0" timeOffset="92711.38">3315 12144 104 0,'12'-6'19'0,"3"-3"-46"15,-1 2-26-15</inkml:trace>
  <inkml:trace contextRef="#ctx0" brushRef="#br0" timeOffset="92997.88">3433 12044 129 0,'0'-8'118'0,"0"0"19"15,0 0-13-15,0 2-28 0,0 0-23 16,0 2-10-16,0 0-16 16,0 4-23-16,0 0-5 15,0 0-9-15,0 4-6 16,0 10-4-16,0 4 2 16,4 7 2-16,-2 7 2 0,-1 5 4 15,-1 10-2-15,2 1 0 16,-2 7-3-16,2-1-3 15,-2-1 0-15,3 1-2 16,2-10 0-16,2-4 2 16,1-8-2-16,-1-9-1 15,0-3 2-15,-2-8-1 0,2-5-1 16,-6-1-22-16,-1-6-46 16,0-8-108-16,-8-13-406 15</inkml:trace>
  <inkml:trace contextRef="#ctx0" brushRef="#br0" timeOffset="93938.58">4304 11965 478 0,'0'0'80'0,"0"-1"-36"16,0-2 14-16,0 3-12 16,0 0-7-16,0 0-25 15,0 0-9-15,0 0 11 0,0 0-7 16,2 7 1-16,-1 4 4 15,1 3-2-15,0 9-2 16,0 4 4-16,-2 7-2 16,1 4-2-16,-1 1-2 15,0 0-3-15,2 0-2 16,0-1-1-16,0-1 0 0,2-3 2 16,0 0-1-16,-1 0-2 15,1-4-1-15,1-5 1 16,-4-4-1-16,3-4 1 15,-1-5-1-15,4-5-1 16,-2-7-20-16,2 0-52 0,7-16-119 16</inkml:trace>
  <inkml:trace contextRef="#ctx0" brushRef="#br0" timeOffset="94610.81">5297 11904 227 0,'3'-5'73'0,"-1"-3"-38"16,0 2 26-16,1 3 6 16,-3-1-2-16,0 2-18 15,0 0 2-15,0 2-1 16,0-2-7-16,0 2-7 15,0 0-5-15,0 0-12 16,0 0-6-16,0 6-6 0,3 4 2 16,-3 3-2-16,3 6 5 15,-1 5-1-15,0 8 1 16,-2 2 3-16,2 4-3 16,-1 5-2-16,-1 2-4 0,0-2-2 15,0 0 2-15,2-4-4 16,2-6 1-16,-1-4 1 15,1-4-1-15,-1-5 0 16,1-4 0-16,0-6 0 16,-1 1-1-16,-1-5 0 0,0-1 0 15,0-5-12-15,-1 0-35 16,3 0-36-16,1-11-120 16</inkml:trace>
  <inkml:trace contextRef="#ctx0" brushRef="#br0" timeOffset="95234.65">6310 11883 336 0,'0'-7'90'0,"0"-1"-19"16,0 4-5-16,0-2-16 0,0 2-6 15,0 1-8-15,0-1-5 16,0 3-2-16,0-2-8 15,0 3 0-15,1 0-2 16,1 0-15-16,2 8 0 0,1 5 3 16,-1 8 5-16,2 4 0 15,-3 6-3-15,0 11 0 16,-1 3-2-16,2 2-1 16,-4 3-4-16,1 0 1 15,1-5-1-15,2-3-2 16,-1-4 0-16,2-9 2 15,-2-3-1-15,1-6 0 0,-1-6 0 16,0-5 0-16,-1-3 0 16,2-5-2-16,-1-1 0 15,2 0-6-15,5-12-22 16,2-6-36-16,5-9-132 0,0-5-391 16</inkml:trace>
  <inkml:trace contextRef="#ctx0" brushRef="#br0" timeOffset="95535.43">6995 12182 255 0,'0'-2'292'0,"0"1"-245"15,0-1-7-15,0 0 7 0,0 2 14 16,0 0-27-16,0-2-22 16,0 2-8-16,6 0-4 15,2 0-7-15,4 0-28 16,4 0-45-16,3 0-34 15,5 0-145-15</inkml:trace>
  <inkml:trace contextRef="#ctx0" brushRef="#br0" timeOffset="95663.58">7302 12155 525 0,'10'-7'19'16,"2"0"-24"-16,7-1-55 0,3 0-51 15,7-2-240-15</inkml:trace>
  <inkml:trace contextRef="#ctx0" brushRef="#br0" timeOffset="95795.25">7635 12144 572 0,'0'4'93'0,"0"-4"-83"16,7 0-6-16,11 0-6 15,6 0-32-15,8 0-109 0</inkml:trace>
  <inkml:trace contextRef="#ctx0" brushRef="#br0" timeOffset="96767.11">8797 11746 254 0,'0'-2'89'0,"0"-1"-30"16,2 3 7-16,-1 0-13 16,-1 0-8-16,0 0-22 15,2 0-7-15,0 0 3 16,0 1-2-16,-1 8 6 0,1 4 2 16,2-1-5-16,-1 4-2 15,2 2 0-15,-2 1-2 16,0 1-1-16,3 2-4 15,-3-2-3-15,4 3-9 16,-3-2 3-16,2 2 2 0,-1-3 0 16,-2-1 0-16,1 2 0 15,1-3 1-15,-1 2 0 16,-3-1 0-16,-1 0-1 16,2 2 0-16,-2-3 0 15,2-1 1-15,1-1-2 0,-2-2 0 16,1-1 0-16,0-1-1 15,0-1 1-15,-1 0 1 16,1-2-2-16,1-1 0 16,-1 2 0-16,0-2 0 15,1 2 0-15,-3-2-1 16,2 3 1-16,0-2-2 0,0 2 1 16,-1-4 0-16,1 2 0 15,3-2-1-15,-4 0 0 16,1 0 1-16,2-1-2 15,-3-1 2-15,1-2 0 16,2-1-1-16,-3 2 0 0,1-2 1 16,0 0-1-16,-1-1 1 15,1-1-1-15,-2 0 1 16,4 0 0-16,-4 0-4 16,2 0-9-16,-2 0-9 15,0 0-19-15,0 0-80 0,0 0-220 16</inkml:trace>
  <inkml:trace contextRef="#ctx0" brushRef="#br0" timeOffset="98298.05">2892 11464 381 0,'0'-7'75'0,"0"1"-20"16,0 2 15-16,0 4-12 16,-1 0-9-16,-3 2-40 15,-3 9-7-15,-4 5 18 16,-5 5-4-16,-6 4-5 0,-6 6-5 16,-3 1-2-16,-3-3-3 15,3 1-2-15,-1-5 5 16,5-7-2-16,7-6 0 15,8-5 10-15,5-5 5 16,5-2-7-16,2 0 2 0,7 0-7 16,7-2-4-16,6 2-3 15,5 0 1-15,4 0 1 16,-2 11-1-16,6 1 2 16,-5 3 2-16,3 1 1 15,-2 2-2-15,-5-4-2 0,1-2 0 16,2-1-2-16,-3-4-38 15,3-7-81-15,-2 0-112 16</inkml:trace>
  <inkml:trace contextRef="#ctx0" brushRef="#br0" timeOffset="99531.63">3313 11617 364 0,'-4'0'124'0,"3"0"-82"16,-2 0 11-16,3 0-21 0,0 0-16 15,4 0-13-15,5 0 2 16,3-2 2-16,3 2 0 15,3-1-3-15,5-1-1 16,1-1-1-16,-1 0 1 0,6 0-3 16,-3-1 0-16,7 2 2 15,0-1-1-15,4 0-2 16,4-3 4-16,5 3 8 16,2-1-4-16,6 0-2 15,5 1-1-15,6-3 0 16,1 1-1-16,7-1-2 0,3 1 1 15,3 0 0-15,2-2 0 16,0 2 0-16,-1-1-1 16,3 1 1-16,-2-1 0 15,-1 3-1-15,3 0-1 16,-6-3 4-16,4 2 0 16,-3 1 0-16,-3-2 1 0,-2-3 3 15,1 3-1-15,-4-2-3 16,0 1 2-16,1 0-3 15,0 0 1-15,2-1-3 0,3 2 1 16,1-3-2-16,1 3 2 16,-2-1-1-16,6 1-1 15,-7 0 0-15,2 0 1 16,-2 3-1-16,1-2 1 16,-1 0-1-16,3 3 0 15,-5-3 0-15,1 3 0 0,0-1 1 16,-3-2 0-16,3 0 0 15,0 1 0-15,-1 1-1 16,-4-1 0-16,1 1-1 16,-2-2 1-16,-2 2 0 15,-2 1 1-15,1-1-1 16,-1 0 0-16,-3 2 0 0,-1 0 2 16,-1 0-2-16,1 0-1 15,-6 0 1-15,0 0 0 16,-2 0-1-16,-4 0 1 15,1 0 1-15,-8 0-1 0,2 0 0 16,-3 2 0-16,-1 0 0 16,-5-2 1-16,0 3-1 15,0-3 3-15,-2 4-1 16,2 0 0-16,3-1-1 16,1 0 2-16,1 1-2 0,2 0 2 15,4-1-2-15,-2 1-2 16,2-3 0-16,-5 1 1 15,1 0-1-15,-5-2 1 16,2 0 1-16,-2 0 0 16,-6 0-1-16,2 0 1 0,1 0-2 15,-1 0 1 1,-2 0 0-16,3-2-1 0,-3 2 1 16,1 0 1-16,-4 0-3 15,-4 0 2-15,-2 0 1 16,-2 0 0-16,-3 0-1 15,0 0 1-15,-1 0 0 0,-1 0 0 16,1 0-1-16,0 0 0 16,-3 0-1-16,5 2 2 15,1-2-2-15,-2 2 1 16,-4-2 0-16,1 0 0 16,-2 0 0-16,-3 0 1 0,2 0-2 15,-5-7-20-15,-1-2-58 16,-4-5-52-16,0-4-287 15</inkml:trace>
  <inkml:trace contextRef="#ctx0" brushRef="#br0" timeOffset="99776.76">9211 11216 579 0,'-7'-8'74'15,"2"3"-57"-15,5 3 49 16,0 2-20-16,4 0-14 0,8 6-37 15,4 6 6-15,3 8 11 16,3 1-3-16,0 4-3 16,0 2-2-16,-3 2-1 15,-2 1 1-15,-9 0-2 16,-2-1 0-16,-6-2-1 0,-4-3-1 16,-21-2 1-16,-18-4-3 15,-13-2-10-15,-17-9-31 16,-13-7-94-16,-9 0-158 15</inkml:trace>
  <inkml:trace contextRef="#ctx0" brushRef="#br0" timeOffset="100320">6905 10957 509 0,'-1'-3'83'16,"-1"0"-56"-16,2 3 14 15,0 0-28-15,3 7 9 16,7 6-1-16,-1 5 9 16,1 5-2-16,2 1-10 15,-4 2-6-15,-1 1-8 0,-1-2-2 16,-6-4 1-16,0-1-1 16,0-4-1-16,-11-6 1 15,-7 0 1-15,-1-5 1 16,-7-2-3-16,-1-3 2 15,0 0-3-15,2-1-11 0,1-8-30 16,7-2-37 0,5-5-18-16,4-2-95 0</inkml:trace>
  <inkml:trace contextRef="#ctx0" brushRef="#br0" timeOffset="100477.43">6810 10849 662 0,'-7'-6'46'16,"4"-1"-12"-16,-1 1 25 16,4 2-33-16,0 3-12 0,0 0-12 15,0-2-6-15,0-2-33 16,-1-3-182-16</inkml:trace>
  <inkml:trace contextRef="#ctx0" brushRef="#br0" timeOffset="101355.23">2919 12950 148 0,'2'0'459'15,"-2"-4"-397"-15,0 2 24 16,0 0-39-16,0 2-15 16,0 0-18-16,0 0-12 15,0 4-4-15,0 7 1 0,0 7 3 16,-5 3 1-16,2 4 1 16,-5 1-1-16,2-1 0 15,3 0-1-15,-1-1 0 16,4-5-1-16,0-2 0 15,0-5-1-15,7-2 0 0,3-4 1 16,4-2 0-16,3-4 0 16,-2 0-3-16,4 0-14 15,-4-7-22-15,4-6-29 16,-5-6-73-16,-3-7-170 16</inkml:trace>
  <inkml:trace contextRef="#ctx0" brushRef="#br0" timeOffset="101650.31">2996 12775 481 0,'-12'-11'39'16,"3"2"3"-16,4 2 24 16,1 3 6-16,2 3-33 15,2 1-25-15,0 0-11 16,0 0-6-16,0 0-6 0,0 5 10 15,0 2 2 1,2-2 1-16,2 1-2 0,1-3-1 16,-3 1 1-16,2-4 1 15,-1 0 1-15,-1 0 6 16,0-4 4-16,-2-3-3 16,0 0-6-16,-6 0-5 0,-6 5-2 15,-3 0-28-15,-5 2-82 16,6 0-281-16</inkml:trace>
  <inkml:trace contextRef="#ctx0" brushRef="#br0" timeOffset="126062.66">1109 15757 507 0,'0'-11'110'0,"0"4"-75"16,0 4-3-16,-2-1 14 15,1 4-7-15,-1 0-28 16,-1 11-11-16,-1 10 0 0,-3 8 2 16,-4 10 6-16,0 7-3 15,-2 4-1-15,-1 3 0 16,2-3-2-16,1-1 0 15,2-7 1-15,4-9-4 0,-1-8 1 16,4-7 0-16,2-10 2 16,0-8-7-16,0-5-1 15,0-21-1-15,8-15-13 16,-5-9-52-16,1-9 14 16,-4-4 19-16,0 5 13 15,-2 8 21-15,-5 8 12 16,-1 10 28-16,3 11 2 0,3 6 5 15,2 8-1-15,0 4-17 16,13 3-22-16,6 2-1 16,7 12 6-16,8 8-1 15,1 6-2-15,6 9 1 0,-2 4-5 16,-3 4 1-16,-2 0 1 16,-6-1-2-1,-2-1 0-15,-9-5-1 0,-2-3 1 16,-6-5-1-16,-6-1-14 15,-3-8-19-15,0-4-27 0,-9-8-17 16,-6-6-33-16,-10-3-143 16</inkml:trace>
  <inkml:trace contextRef="#ctx0" brushRef="#br0" timeOffset="126198.57">936 16102 456 0,'0'-1'145'0,"7"-7"-139"15,25-2-19-15,11 0 13 16,12-5-2-16,10-2 2 16,0-2-87-16,-4-3-290 15</inkml:trace>
  <inkml:trace contextRef="#ctx0" brushRef="#br0" timeOffset="126490.52">1596 15973 638 0,'-12'0'28'0,"12"0"-26"16,0 0 30-16,14 0-11 0,8-1-13 15,5-5 3-15,10 1 6 16,6-2 0-16,6-1-7 15,2-1-1-15,2-2-4 16,1 4-3-16,0-1-2 16,-3-3 0-16,-2 2 0 0,-4-2-10 15,-4 3-13-15,-8-7-37 16,-8 4-23-16,-8-3-13 16,-10-2-139-16</inkml:trace>
  <inkml:trace contextRef="#ctx0" brushRef="#br0" timeOffset="126675.31">2168 15736 370 0,'-10'-5'243'16,"3"1"-187"-16,7 4 1 16,5 0-7-16,15 4-44 15,6 8-1-15,2 9 0 16,3 8-1-16,-5 4 1 0,-6 9-3 16,-10 2 1-16,-10 3-3 15,-6-1-7-15,-22-3-12 16,-6-7-18-16,-7-2-29 15,-4-14-13-15,-1-10-19 16,8-10-214-16</inkml:trace>
  <inkml:trace contextRef="#ctx0" brushRef="#br0" timeOffset="127121.81">2716 15657 71 0,'0'-2'648'0,"-2"2"-618"15,2 0-15-15,0 11-6 16,0 7-3-16,2 5 8 0,3 7-7 15,2 5 3-15,-2-2-4 16,0 1-2-16,-2-1-3 16,-1-5 1-16,0-3-2 15,0-6-1-15,-2-4-9 0,1-2-33 16,1-10-51-16,3-3-14 16,-4-7-84-16</inkml:trace>
  <inkml:trace contextRef="#ctx0" brushRef="#br0" timeOffset="127572.84">2721 15744 321 0,'-3'-8'121'16,"-1"-3"-68"-16,4-3 15 15,0-3-4-15,7 2-16 16,10-5-15-16,8 2-2 16,4 0 1-16,3 6-6 0,1 5-4 15,-5 5-8-15,-4 2-8 16,-8 7-5-16,-9 13-3 16,-7 5-4-16,-4 5-9 15,-11 0-10-15,-7-3-2 16,-4 0 17-16,5-4 8 15,1-7 3-15,6-7-2 0,7-3 7 16,7-5-3-16,1-1 3 16,18 0-7-16,6 0-1 15,6 2 2-15,-1 5-1 16,1 7 1-16,-9 6 0 16,-9 7-5-16,-13 3-36 15,-9 2 20-15,-16 0 0 0,-9-3 11 16,-4-6 7-16,-1-6 6 15,3-7-1-15,7-10 1 16,11 0 0-16,11-14-37 16,7-12-90-16,18-4-362 15</inkml:trace>
  <inkml:trace contextRef="#ctx0" brushRef="#br0" timeOffset="127822.38">3281 15654 152 0,'0'-9'552'0,"-4"1"-548"16,-7 7-4-16,-3 1 22 15,1 1-11-15,-5 17-12 16,2 8 0-16,-2 7 1 16,2 8 1-16,0 4 1 15,5 5 6-15,5-2 1 0,6-3 3 16,0-8-3-16,9-5-4 15,15-13-1-15,8-6-1 16,13-11-2-16,7-4-9 16,5-19-73-16,1-8-94 0</inkml:trace>
  <inkml:trace contextRef="#ctx0" brushRef="#br0" timeOffset="128377.81">992 16652 661 0,'0'2'38'15,"6"-2"-43"-15,21 0 1 16,13 0 12-16,19-3 9 16,20-6-4-16,16-2-1 0,15-3-2 15,17-2-1-15,15-1 1 16,6 0 2-16,11-1-6 15,3 0-1-15,-1 2-1 16,0 2 3-16,-3-3-3 16,-9 5-2-16,-11 0-1 0,-13-1-1 15,-16 4 0-15,-17-2-16 16,-16 1-1-16,-19 3-19 16,-16-2-51-16,-15 3-39 15,-21 1-111-15</inkml:trace>
  <inkml:trace contextRef="#ctx0" brushRef="#br0" timeOffset="133164.79">811 15600 29 0,'3'0'357'0,"-2"0"-317"15,-1 0 17-15,0 0 6 16,2 0-24-16,0 0-18 15,1 0-14-15,4 0-6 0,4 0 2 16,2 2 2-16,2 3 1 16,6 4-1-16,-1 0-2 15,-1 0-2-15,1 2 1 16,-5-1 0-16,2-1-2 16,-3 0 0-16,-4-3 3 0,-3-3-1 15,-2-3 5-15,0 0 20 16,-1-1 16-16,0-10 10 15,0-5-27-15,-1-4-10 16,4-5-5-16,0-2 5 16,3-1-9-16,0-1-1 0,4-1-4 15,1 3 1-15,-1 4-2 16,1 5 0-16,-2 2-1 16,-4 5-1-16,1 2 1 15,-5 2 0-15,-3 6-3 16,-2 1-18-16,0 0-35 15,-5-6-94-15,-10-3-213 16</inkml:trace>
  <inkml:trace contextRef="#ctx0" brushRef="#br0" timeOffset="133963.54">719 12530 505 0,'-3'-1'16'0,"-2"-9"28"16,5 8-15-16,5-1-14 15,11 3-9-15,4-2-2 16,11 1 5-16,6 1 8 0,10-4-5 16,7 2 3-16,10 1 0 15,6-3-1-15,3-2-2 16,7 1-3-16,-4 0 0 16,-3-2-10-16,-5-1 9 15,-10 3-2-15,-13-4-2 16,-7 4 2-16,-13-2 3 15,-6 3 4-15,-6 1 3 0,-6-1-3 16,-3 1-3-16,-3-1-4 16,-1 4-7-16,0 0-2 15,0 0-63-15,0-8-121 0</inkml:trace>
  <inkml:trace contextRef="#ctx0" brushRef="#br0" timeOffset="154060.56">2639 15479 442 0,'-3'-4'61'16,"0"2"-29"-16,3 1 5 15,0-1-5-15,0 0-13 16,0 2-8-16,0 0 3 15,0 0 4-15,0-3 7 0,0-1 10 16,0 0-7-16,0-4-11 16,-5-5-7-16,3-5-3 15,-3-7 4-15,2-7 0 16,-3-9-3-16,1-2-7 16,0-3 1-16,0-1-1 0,2 2 0 15,1 10-1-15,1 7 0 16,-1 8 2-16,0 6-2 15,0 6 0-15,1 5 1 16,-1 3-1-16,-2 0 0 16,-1 7-4-16,-3 11-4 0,0 3 4 15,-1 8 3-15,-3-1-1 16,2 1 3-16,1-4 0 16,2-5-3-16,-1-7 4 15,5-1-2-15,-1-7 2 16,3-2-2-16,-1-3 1 15,2 0-2-15,0-8 6 16,0-9-4-16,0-2-1 0,5-6 1 16,0-4 1-16,5 2 3 15,-1 5-4-15,1 0 0 16,3 4 2-16,1 6-1 16,1 4 0-16,-1 8 1 0,4 0 1 15,-2 4-3-15,2 10-1 16,-4 8-1-16,0 3-2 15,-1 3-10-15,-1 1-30 16,-3-6-78-16,-4-7-58 16</inkml:trace>
  <inkml:trace contextRef="#ctx0" brushRef="#br0" timeOffset="154365.2">2721 14712 555 0,'0'-4'86'0,"0"3"-23"0,0 1 1 15,0 0-28-15,3 3-28 16,1 11-7-16,1 6 2 15,0 6 7-15,0 6-6 16,0 3-2-16,3-2-2 16,-2-5-1-16,-1-2-4 0,0-3-3 15,2-9-26-15,3-3-37 16,-3-9-17-16,0-2-17 16,-2-11-120-16</inkml:trace>
  <inkml:trace contextRef="#ctx0" brushRef="#br0" timeOffset="154605.34">2865 14690 550 0,'0'-3'69'0,"-5"2"-32"0,-2 1 8 16,2 0-24-16,-5 11-13 16,2 6-7-16,-3 1 1 15,3 4 5-15,1-4-2 16,2 2 4-16,5-5 9 15,0-2-2-15,4 0-5 0,6-2-1 16,8-3-1-16,6 2-1 16,6-3-5-16,4 0 0 15,6 0-1-15,3 0-7 16,-3-5-102-16,-3-2-237 16</inkml:trace>
  <inkml:trace contextRef="#ctx0" brushRef="#br0" timeOffset="155353.44">3302 15399 325 0,'-2'0'115'0,"2"0"-37"15,-2 0-7-15,2 0-13 16,0 0-5-16,0 0-15 16,0 0-12-16,0-4-5 0,4-5-11 15,5-4-7-15,5-1-1 16,6-4 0-16,6-3-3 16,1-4 3-16,7 3-3 15,0-2 2-15,-4 1 0 16,1-1-4-16,-4 3 6 15,-8 3-4-15,-4 6-1 0,-8-1-2 16,-2 6 0-16,-3 3-7 16,-2-1-7-16,0 3-16 15,0-2-17-15,-6 3-25 16,0-3-25-16,-1-1-95 16</inkml:trace>
  <inkml:trace contextRef="#ctx0" brushRef="#br0" timeOffset="155562.87">3501 15034 394 0,'-3'-1'170'0,"-1"-1"-132"0,4 0 13 15,4 2-41-15,12 0-2 16,4 4 15-16,7 7 0 16,0 1-7-16,3 8-5 15,-4 1-4-15,-4 2-2 16,-3 4-2-16,-14 7-1 0,-5 3-2 15,-11 10 3-15,-16 3-8 16,-11 1-90-16,-8 1-195 16</inkml:trace>
  <inkml:trace contextRef="#ctx0" brushRef="#br0" timeOffset="160459.15">3758 14777 638 0,'-2'-3'82'16,"-7"-5"-66"-16,6 8 25 15,3 0-9-15,0 0-21 16,5 4-13-16,6 9 2 16,2-1 1-16,2 5 0 15,0 0 0-15,1 1-1 16,-6 1 2-16,0-2-2 0,-5 1 0 16,-3-3 2-16,-2 0-2 15,0-2 1-15,-7-5 0 16,-8 1 1-16,-4-4 0 15,-1-2 0-15,-5-3-3 0,4 0-3 16,-1-8-7-16,7-8-32 16,6-5-52-16,4-5-27 15,5-3-170-15</inkml:trace>
  <inkml:trace contextRef="#ctx0" brushRef="#br0" timeOffset="160593.43">3610 14594 546 0,'-5'-5'66'0,"3"-1"-46"16,2 5-14-16,11 1-12 15,11 0-23-15,1 0-90 16,4 0-173-16</inkml:trace>
  <inkml:trace contextRef="#ctx0" brushRef="#br0" timeOffset="160836.64">3893 14792 526 0,'0'0'74'0,"0"-9"-40"15,7 0 26-15,2-1-3 16,6 0-23-16,-1-2-30 15,1 2 6-15,4 0-6 16,1 3-4-16,-1 2 2 16,-3 2-9-16,2 0-53 15,-3-3-41-15,-7 2-67 0</inkml:trace>
  <inkml:trace contextRef="#ctx0" brushRef="#br0" timeOffset="161066.6">4116 14501 615 0,'0'-3'76'16,"-4"-1"-23"-16,4 4-3 15,0 0-22-15,4 0-15 16,8 11-10-16,3 5 3 16,2 3 1-16,0 7-3 0,2 2-4 15,-1 3 1-15,-2-2 1 16,2-5-5-16,-7-1-11 15,-2-4-14-15,-2-3-38 16,-3-8-50-16,-3-8-13 16,-1 0-100-16</inkml:trace>
  <inkml:trace contextRef="#ctx0" brushRef="#br0" timeOffset="161291.69">4355 14450 158 0,'0'-6'365'15,"-10"6"-300"-15,-4 0-25 16,-8 6 0-16,2 12 4 16,3 1-17-16,0 2-12 15,5 3-5-15,5-3-3 16,7-3 3-16,0 0 1 0,12-3-4 16,8-3 1-16,3 2 0 15,6-4-1-15,3 4-3 16,6-4-4-16,-2 4 2 15,2 2-27-15,-3 2-141 16</inkml:trace>
  <inkml:trace contextRef="#ctx0" brushRef="#br0" timeOffset="163602.12">2750 16230 358 0,'0'0'44'0,"-2"0"-6"15,1 0 18-15,1 0-14 0,0 0-13 16,0 0-10-16,0 0-2 16,0 0-2-16,0 0-8 15,0 0 3-15,0 1 13 16,0-1 4-16,0 0-1 16,0 0-3-16,0 2 2 0,0-1-8 15,0-1-5-15,0 4-1 16,0-2-5-16,0 2 1 15,0 0-3-15,0 3-2 16,0-2-2-16,1 2 4 16,-1 2-4-16,2 3 3 15,3 0 0-15,-2 1 3 0,1 4 0 16,-3 4-5-16,3 2 6 16,-2 0-2-16,-1 7 0 15,-1-3-2-15,0 3-1 16,0 3 0-16,2-5-2 15,-2-3 1-15,3-1 1 0,1-3-2 16,-1-1 1-16,4-3-2 16,-2 0 4-16,-2-1-2 15,3-4 1-15,-3 0-2 16,2-2 0-16,-3-2-1 16,2-2 4-16,-2-1-4 0,-2-3 2 15,2-1 0-15,0 1 0 16,-2-2 0-16,0 0 1 15,0 0 0-15,0 0-1 16,0 0 1-16,0 0-2 16,0 0 0-16,0 0-16 0,1 0-22 15,3 0-64-15,-2 0-78 16,-2-5-246-16</inkml:trace>
  <inkml:trace contextRef="#ctx0" brushRef="#br0" timeOffset="163893.78">2670 16722 469 0,'0'0'62'0,"-2"0"-19"16,2 0 20-16,0 0-16 15,0 0-24-15,0 0-12 16,0 3 5-16,5 3 9 16,1-1-5-16,2 2-6 0,4 1-3 15,0 0-7-15,1 0-5 16,3 0 3-16,2 0-3 16,3-3 0-16,1 0-3 15,1-1-56-15,4-4-67 16,-4 0-45-16</inkml:trace>
  <inkml:trace contextRef="#ctx0" brushRef="#br0" timeOffset="164052.99">2988 16725 502 0,'-2'-1'97'0,"-3"-3"-42"16,1 3 22-16,-3 1-16 15,-3 3-41-15,-2 10-20 16,-8 6 0-16,-5 13-1 15,-7 2-35-15,-8 2-103 16,1-2-212-16</inkml:trace>
  <inkml:trace contextRef="#ctx0" brushRef="#br0" timeOffset="176151.19">4063 10253 221 0,'0'5'58'15,"2"-2"-38"-15,15 3 15 16,2-3 21-16,8 1-1 15,5-4-7-15,4 0-13 16,2 0-18-16,5 0 7 0,0-9-12 16,0-3-6-16,2-3-3 15,2-5-1-15,1-2 0 16,3-7 0-16,-3-3 4 16,-1-6 0-16,0 1 0 15,-6-6 1-15,-7 0 10 0,-5 1 7 16,-8-3 0-16,-7 0 0 15,-7 4-2-15,-7-2 0 16,0 2-7-16,-8 2-2 16,-8 0-5-16,-6 0-1 15,-3-1-3-15,-1 5 0 0,-4-4-2 16,-1 1-1-16,1 3 0 16,-1 0-2-16,4 3 6 15,-3 0-6-15,1 4 1 16,1-1 0-16,1 4-1 15,-4 0 0-15,-1 6-3 16,0-3 1-16,-5 6 1 0,-6 4-2 16,1 3 0-16,-7 4-9 15,-4 1-4-15,-1 4 4 16,-2 0 9-16,-4 4 1 16,1 8 5-16,-4 2-1 15,0 4 0-15,1 7-3 0,1 4 3 16,5 6-3-16,3 6 1 15,5 5 1-15,8 4 0 16,11 6 0-16,9 2 0 16,6 3 1-16,13 3 1 0,1 4-3 15,15 4 2-15,10 0 0 16,14 4 0-16,14-3-2 16,13-7 2-16,20-5 0 15,20-9-1-15,18-12-6 16,16-13-64-16,5-20-88 15</inkml:trace>
  <inkml:trace contextRef="#ctx0" brushRef="#br0" timeOffset="181030.5">1025 16401 358 0,'-4'0'44'0,"1"0"41"16,1 0-25-16,2 0-23 15,0 0-14-15,0 0-17 16,0 0-6-16,0 0-3 0,9 0 2 15,5 0 1-15,8 1 1 16,7-1 4-16,7 0 2 16,5-3 1-16,8-6-3 15,-3 0 9-15,1 0-10 16,-9 0-3-16,-4 4 0 16,-11 2-1-16,-11 3-1 0,-6 0-1 15,-6 0-23-15,0 5-20 16,-2-2-41-16,0-3-165 15</inkml:trace>
  <inkml:trace contextRef="#ctx0" brushRef="#br0" timeOffset="182054.18">2721 16322 195 0,'3'-3'36'0,"1"-1"3"0,3 2-8 16,-2 1-9 0,3-1-7-16,4 0 6 0,0 0 2 15,6 2 0-15,2-4 2 16,7-1 5-16,0 3-4 16,3-5-3-16,6 0-7 15,4-1-7-15,-1-2-1 0,2 2-2 16,5-5-1-16,-4 1-1 15,1-3 1-15,3 0-3 16,-4-2-1-16,2-3-1 16,-3 3 1-16,-4-4 0 15,-1-4 1-15,-5-2-2 16,-4 0 1-16,-5-3 2 0,-8 0 5 16,-3-2 5-16,-6 0 12 15,-3-3-21-15,-2 2 1 16,-4 1-1-16,-6-1-1 15,-1 5-4-15,-5-1 2 16,-1 6-1-16,2-2-1 16,-7 3 2-16,-2-1-4 0,-5 4-2 15,-3 1-2-15,-5 0-2 16,-11 4-2-16,1-1 6 16,-6 3 7-16,-3 1-2 15,-3 4 0-15,4 0 1 0,-1 2 0 16,6 1-2-16,0 4 2 15,6 0-1-15,5 0 0 16,5 6 0-16,5 8 0 16,0 2 0-16,4 7 0 15,3 6 1-15,3 6-1 0,-1 10 1 16,6 3-1-16,4 4-1 16,4 3 2-16,2 0-1 15,4 1-1-15,2-3 1 16,16-3 0-16,11-2-1 15,15-2 1-15,16-10-4 0,15-18-77 16,21-18-309 0</inkml:trace>
  <inkml:trace contextRef="#ctx0" brushRef="#br0" timeOffset="193493.37">3009 16707 525 0,'-7'-5'43'0,"1"2"-4"15,3 1 23-15,3 0-15 16,0 2-28-16,0 0-21 16,0 4 1-16,8 8-3 0,2 4 7 15,2 6 0-15,7 6 1 16,2 1-1-16,4 5-2 16,2-4 1-16,5-5 0 15,10-2 0-15,4-6 5 16,8-7 1-16,7-8 3 0,4-2-4 15,1-4-2 1,2-8-3-16,-3-2-1 0,-4-3 2 16,-5 2-3-16,-6-5-5 15,-3 2 10-15,-11-5-17 16,-5 0-42-16,-12-1-28 0,-4-4-41 16,-12 1-137-16</inkml:trace>
  <inkml:trace contextRef="#ctx0" brushRef="#br0" timeOffset="193661.65">3864 16625 521 0,'-11'-5'114'16,"6"2"-47"-16,5 3-7 0,3 0-34 16,16 5-25-16,6 9 0 15,7 4 8-15,4 9-1 16,-2 3-3-16,-5 6-2 16,-15 7-2-16,-13 2 0 15,-6 1-6-15,-25 0-25 0,-11-5-53 16,-10-9-42-16,0-12-105 15</inkml:trace>
  <inkml:trace contextRef="#ctx0" brushRef="#br0" timeOffset="194727.69">4381 16527 179 0,'-5'-7'389'0,"1"0"-320"16,-1 0 20-16,5 3-27 15,0 4-20-15,0 0-29 16,0 5-12-16,5 12-3 16,0 4 3-16,5 6 0 0,-3 5-2 15,0 2 0-15,0-2 0 16,0-1-1-16,-1-10-8 16,1-5 4-16,0-9 3 15,2-7 1-15,4-4-1 16,1-15 5-16,4-4 2 15,2-4 0-15,-1-1-4 0,0 4 1 16,-4 6-1-16,0 10 0 16,-1 4 0-16,-1 4-1 15,3 9-4-15,4 9 3 16,7 1 2-16,2 2 0 16,5-1 0-16,-2-3 1 0,0-9 0 15,-1-4-4-15,-4-4 3 16,-6-11 4-16,-3-10 0 15,-9-8 4-15,-7-3 10 16,-2-2 2-16,-13-1-10 16,-7 3-6-16,-5 7-5 0,-4 10-10 15,3 8-41-15,1 7-92 16,10 4-280-16</inkml:trace>
  <inkml:trace contextRef="#ctx0" brushRef="#br0" timeOffset="196513.6">4968 16736 323 0,'4'-7'202'0,"-2"0"-161"15,-2 4 21-15,0-1 3 16,2 0-30-16,-2 4-4 16,0 0 0-16,0 0-4 15,0 0-19-15,0 8-6 16,0 6 3-16,0 2-1 0,0 7 3 15,0 2-1-15,2 0-1 16,1 2-1-16,2-4-3 16,2-4 1-16,5-2-3 15,0-5 2-15,6-5-1 16,-2-5-3-16,4-2 3 16,3-4 0-16,-2-10-29 0,1-6-56 15,-8-4-54-15,-1-7-79 16</inkml:trace>
  <inkml:trace contextRef="#ctx0" brushRef="#br0" timeOffset="196807.3">5103 16552 507 0,'-9'-5'54'0,"0"0"-26"15,5 3 40-15,1 0-12 16,3 2-37-16,-2 0-13 0,2 0-8 15,0 0 4-15,0 0 0 16,0 0-1-16,0 2 2 16,0-2 2-16,0 0 13 15,-2 0 16-15,1 0-10 0,-3 0-4 16,2-2-4-16,-4-2-4 16,4 3-2-16,1 1-4 15,1-2-4-15,0 2-2 16,0 0-3-16,0 0-5 15,0 3-7-15,1 5-25 16,1-3-50-16,-2-1-126 0</inkml:trace>
  <inkml:trace contextRef="#ctx0" brushRef="#br0" timeOffset="202006.34">5310 16631 562 0,'0'0'36'15,"0"-4"14"-15,0 2 19 16,0 2-26-16,0 0-11 16,0 0-17-16,0 0-3 15,0 0-4-15,0 0-2 0,0 11-3 16,0 4 6-16,0 3 5 15,0 5-3-15,2 2 0 16,1-1-7-16,2 3-2 16,-3-2 0-16,2 0-2 15,-1-2 2-15,-3-1-2 0,2-6-4 16,1 0-15-16,-1-7-39 16,4-5-54-16,1-4-40 15,4-15-220-15</inkml:trace>
  <inkml:trace contextRef="#ctx0" brushRef="#br0" timeOffset="202334.51">5473 16645 292 0,'0'-1'293'16,"0"-1"-275"-16,-2 2 12 0,-5 0 4 15,-1 7-30-15,-2 3-4 16,-5 3-2-16,-1 1 2 15,3-1 0-15,-4-3 2 16,5 0 9-16,0-2 5 16,2 0 2-16,3-3 6 15,3 0-7-15,2 1-11 0,2 2 7 16,0 0 3-16,2 2-4 16,5 3 1-16,6 1 5 15,3 2-1-15,3 0-6 16,1 0 0-16,2 0-2 0,1-3-1 15,-3 3-4-15,0-4-1 16,-4 2-2 0,-3 4-3-16,-8 0-2 0,-5 2-56 15,0-1-176-15</inkml:trace>
  <inkml:trace contextRef="#ctx0" brushRef="#br0" timeOffset="204857.02">4694 17140 94 0,'-8'0'159'0,"-1"0"-108"16,4-2 16-16,-2 0-2 16,3-2-15-16,0 1-14 0,1 1-3 15,3-2-1-15,-2 3 2 16,2-1-2-16,0 2 1 16,0 0-7-16,0 0-9 15,0 0-5-15,5 0-6 16,10 0 7-16,4 0 6 0,10 0-2 15,6 0-6-15,3 0-1 16,4-2-4-16,5 1-4 16,0-1 0-16,3-2-2 15,-2 4 1-15,-1-3 1 16,-2 3-3-16,-3-4 2 0,-1 2 1 16,-4 0-3-16,-3-1 2 15,-7-1-1-15,-1 1-1 16,-5-1 2-16,-3 2-2 15,-3-2 2-15,-5 1 1 16,-1 1 3-16,-3 0-2 16,1-1-1-16,-4 1 0 0,1 1-2 15,-4 1-7-15,0-4-29 16,0-1-62-16,-12-5-71 16</inkml:trace>
  <inkml:trace contextRef="#ctx0" brushRef="#br0" timeOffset="207427.87">3447 15798 472 0,'-3'0'76'15,"-2"0"-45"-15,5 0 36 16,0 0-24-16,0 0-16 16,3 0-2-16,4 0-1 0,2-2-5 15,2 0-9-15,0 2-3 16,3-1 1-16,4-3-3 15,5-1 1-15,6 0 3 16,5-2-2-16,11-3 1 0,4 0 1 16,6-3 7-16,6 1-6 15,4-1-6-15,1-1-4 16,2 0 2-16,-1 1-2 16,-5-1 1-16,0 2-1 15,-5-1 0-15,-8 1 0 16,-6 1-2-16,-9 2 0 0,-9 0 2 15,-8 2 1-15,-5 3-1 16,-5-1 0-16,-4 3 0 16,0 0 0-16,-3-1-1 15,0 1-3-15,0 0-12 16,0-3-7-16,0 1-15 0,0-1-41 16,-4-4-27-1,-3-2 10-15,-4 2-47 0,0-3 28 16,-3 1 101-16,2 0 120 15,-3 3 18-15,6 0-26 16,2 3-6-16,1 0 1 0,4 1-33 16,2 4-38-16,5 0-17 15,9 2-3-15,7 9 2 16,4 6 3-16,2 3 0 16,2 7-3-16,-6 3 3 15,-8 4 0-15,-8 3-2 0,-7 7-3 16,-17 0-2-16,-17 6-9 15,-14-2-45-15,-11-3-129 16,-8-6-440-16</inkml:trace>
  <inkml:trace contextRef="#ctx0" brushRef="#br0" timeOffset="211752.22">4810 15431 558 0,'-5'-9'62'0,"3"0"8"16,2 3-5-16,0 3-31 15,0 3-17-15,2 9-12 16,3 9-1-16,0 8 1 0,0 5-3 16,-2 3 1-16,2 1 0 15,2-5-2-15,0-3-3 16,1-5 5-16,1-8-5 16,1-7 3-16,3-7-1 15,1 0 0-15,1-10 2 0,3-10 3 16,2-5-3-16,-1-4 1 15,-3 1-3-15,-2 5 3 16,-2 3-2-16,-4 7 0 16,-2 10-2-16,3 3-3 15,0 13 0-15,3 8 3 16,7 2 1-16,4 4 1 0,6 0-1 16,7-8 2-16,1-1-4 15,1-11 4-15,-3-5-4 16,-2-2 3-16,-4-12-2 15,-6-10 4-15,-8-6 1 16,-5-6 2-16,-8-8 4 16,-2-2 3-16,-10 1-9 15,-12 4-3-15,-5 9-5 0,-4 8-14 16,-3 11-9-16,2 11-23 16,3 5-56-16,4 17-30 0,9 3-211 15</inkml:trace>
  <inkml:trace contextRef="#ctx0" brushRef="#br0" timeOffset="212394.43">5483 15714 491 0,'-3'-2'79'0,"1"-1"-26"16,2 3 19-16,0 0-14 0,0 0-36 15,0 2-18-15,0 6-1 16,0 9 4-16,0 1 2 15,0 3-1-15,0 0-3 16,2 2 0-16,8-1-3 16,2-4 0-16,3-1 0 0,2-4-1 15,0-2 1-15,0-4-2 16,0-5 0-16,2-2-5 16,-2-2-18-16,-4-11-13 15,-2-5-49-15,-5-4-45 16,-6-9-180-16</inkml:trace>
  <inkml:trace contextRef="#ctx0" brushRef="#br0" timeOffset="212536.04">5497 15584 538 0,'-14'-5'57'0,"9"1"-35"0,5 1 21 16,4 3-27-16,12 0-16 15,3 0-2-15,5 0 0 16,1 9-58-16,-6 1-80 15,-4 4-197-15</inkml:trace>
  <inkml:trace contextRef="#ctx0" brushRef="#br0" timeOffset="212810.47">5702 15779 272 0,'0'0'259'16,"0"0"-218"-16,0 0 8 16,2 0-4-16,6 0-11 15,3 0-8-15,2 0-4 16,6-4 3-16,1 2-6 0,1-2-8 16,2 3-12-16,3-3 3 15,-3 2-1-15,2-1 1 16,-2-1-1-16,-1 1-25 15,-6 0-41-15,-7-2-30 0,-3 2-34 16,-6-2-187-16</inkml:trace>
  <inkml:trace contextRef="#ctx0" brushRef="#br0" timeOffset="213012.91">5825 15705 366 0,'-4'-3'195'0,"2"3"-144"16,2-2 4-16,0 2-12 15,0 0-11-15,4 0-17 16,1 2-5-16,5 8 5 16,-2 3-1-16,1 3-7 15,-2 7-1-15,-1 0-3 0,-1 6-2 16,1-2-1-16,-3-6-3 16,2 1-27-16,3-7-32 15,-1-4-42-15,4-9-69 16</inkml:trace>
  <inkml:trace contextRef="#ctx0" brushRef="#br0" timeOffset="213284.69">6033 15645 581 0,'0'-4'69'0,"0"2"-16"16,0 2 5-16,4 0-24 15,1 2-25-15,4 7-4 16,2 2 6-16,1 1 1 16,1 4-2-16,-1 0-7 15,2-2 1-15,-4 4-2 0,0-1 0 16,0 1-2-16,-3-4 1 16,-3 0-2-16,1 0-12 15,-2-3-15-15,-3-2-25 16,0 0-63-16,0-6-32 0,0-3-250 15</inkml:trace>
  <inkml:trace contextRef="#ctx0" brushRef="#br0" timeOffset="213732.46">6265 15657 340 0,'0'-3'85'16,"0"-1"-33"-16,0 1 11 16,0-1-17-16,0 4-14 15,-4 0-17-15,-5 0-4 16,-5 0-3-16,-1 11-5 15,0-3 0-15,-4 7 4 0,5-3 2 16,-1 1 0-16,5-1 2 16,1-1-1-16,3 0-4 15,4-6-2-15,2 0-2 16,0-1 0-16,2-2 1 16,8 1 3-16,-1-1 5 0,4 3 3 15,2-1 1-15,1-1 0 16,1 3-5-16,0 1 3 15,1 0-1-15,-1 2-2 16,0 2-3-16,2-2 1 16,-4-1-7-16,2 2 2 0,-3 0-2 15,-3-1-3-15,-11 4-26 16,0-5-92-16,-9 0-264 16</inkml:trace>
  <inkml:trace contextRef="#ctx0" brushRef="#br0" timeOffset="-212947.16">6462 15880 561 0,'0'0'69'0,"0"0"2"16,0 0 9-16,4 0-34 0,-1 0-9 16,1 0-18-16,-2 6-7 15,-2 8-6-15,0 9-5 16,-11 5-2-16,-3 4-9 15,-2 4-58-15,0-5-100 0,1-9-133 16</inkml:trace>
  <inkml:trace contextRef="#ctx0" brushRef="#br0" timeOffset="-212163.33">6742 15650 301 0,'0'-5'231'0,"0"-1"-162"15,-1 3 20-15,1 3-20 16,0 0-35-16,0 0-19 15,0 0-12-15,0 7-2 16,1 7 2-16,5 1 0 16,-1 4-1-16,3 2 0 0,-1 1 1 15,-2 1-3-15,0-3 0 16,0-1 0-16,-3-1 0 16,-2-3 0-16,0-3 1 15,0-5-1-15,-10 0 2 16,-3-1 1-16,-3-1-1 15,-2-3-5-15,-3-1-6 0,-1-1-7 16,3 0-15-16,4-1-20 16,8-8-19-16,3-2-27 15,4-5-162-15</inkml:trace>
  <inkml:trace contextRef="#ctx0" brushRef="#br0" timeOffset="-211794.16">6667 15511 243 0,'-8'-2'201'16,"3"2"-166"-16,4-2 25 16,-1 2-19-16,2 0-13 15,0 0-14-15,3 0 7 16,2 0 29-16,3-3-9 16,-1 1-11-16,-1-3-5 15,-1 1-7-15,-3-1-7 0,-2-2-3 16,0 1-2-16,0 1-2 15,0 0-4-15,0 1-7 16,0 4-20-16,-2 0-40 0,2 4-43 16,0 4-74-16,3 3-161 15</inkml:trace>
  <inkml:trace contextRef="#ctx0" brushRef="#br0" timeOffset="-211444.1">6883 15723 508 0,'-6'0'71'0,"2"0"-9"16,2 0 16-16,2 0-36 15,0 0-29-15,10 0-10 16,1 0 8-16,6-1 8 16,1-2-11-16,6 2-1 0,-2-3-4 15,0 4-2-15,2-5-2 16,0 3-19-16,-5-3-61 15,-1 2-34-15,-1-5-37 16,-7-1-150-16</inkml:trace>
  <inkml:trace contextRef="#ctx0" brushRef="#br0" timeOffset="-211216.07">7132 15593 244 0,'0'-7'258'0,"0"3"-188"15,0 3 12-15,0-1-6 16,0 2-32-16,4 0-33 15,1 0-7-15,0 7 2 0,2 4 4 16,5 3 1-16,-4 2 0 16,1 4-3-16,1-1-4 15,-2 4-2-15,1-1-2 16,-2-2 1-16,1-2 0 16,-5-1-3-16,3-1-11 15,-5-4-17-15,1-1-36 0,-2-4-56 16,0-3-36-16,0-4-242 15</inkml:trace>
  <inkml:trace contextRef="#ctx0" brushRef="#br0" timeOffset="-210816.11">7319 15620 462 0,'2'-6'43'0,"-2"3"0"0,0 1 9 16,0 2-13-16,0 0-22 16,0 0-18-16,-7 0-1 15,-1 7 4-15,-4 0 1 16,0 2-1-16,-3-2-4 0,4 3 4 16,0-5-2-16,2 2 1 15,4-2 1-15,0-1-2 16,5 1 3-16,0-1 0 15,0-1 3-15,3 2-2 16,6-1-2-16,4 2 3 16,3-1 2-16,2 2 3 0,3 0 0 15,-1 2 4-15,2-2-2 16,-3 2-1-16,3 2-1 16,-2-2 2-16,-3-2-6 15,0 0-4-15,-5 0 2 16,1-2-3-16,-6-1 1 0,0-1-3 15,-3 1 0-15,-4-2-65 16,0-2-124-16</inkml:trace>
  <inkml:trace contextRef="#ctx0" brushRef="#br0" timeOffset="-200974.07">7574 13952 553 0,'-4'-4'56'15,"3"1"-44"-15,-3 3-12 16,4 0-2-16,0 5 0 16,4 9 1-16,3 9 2 15,1 4-1-15,5 6 3 0,1 2 0 16,1 6 1-16,4 9 1 15,1 3 0-15,0 7 4 16,0 7 2-16,-2 5 1 16,-1 8 0-16,0 4-3 15,-3 2-3-15,1 4 1 0,-1 5-2 16,2 1 4-16,3 4 3 16,-2 2 0-16,5 5-3 15,-3 1-3-15,5 5-1 16,-1 1-1-16,-1 2 1 15,-1 4-1-15,6-1 1 0,-5 2-1 16,1-1-1-16,0-3 0 16,-3-3 0-16,2-3-3 15,-5-5 1-15,0-5 0 16,-3 3 1-16,-1-12 0 16,-1-6 0-16,-3-5 0 15,-5-10-2-15,-4-14-9 0,0-23-96 16,-20-27-281-16</inkml:trace>
  <inkml:trace contextRef="#ctx0" brushRef="#br0" timeOffset="-199654.37">8662 14598 603 0,'-9'-8'53'0,"7"4"-1"15,2 4-4-15,0 0-29 16,9 0-12-16,6 8-5 16,0 5 0-16,6 6 0 15,-1 5-2-15,0-2 2 16,1 7-2-16,2 0 2 0,-2-1-2 15,4-4 0-15,-3-2 0 16,2-4 2-16,-2-1-1 16,-1-9 1-16,-1-3 3 15,-5-1 1-15,4-4 1 16,-9 0 1-16,5-12 5 0,-3-5 6 16,-3-6-6-16,2-7 2 15,-4-4-4-15,-2-1-5 16,-1-1 1-16,-2 3-2 15,-1 4-2-15,-1 5 1 16,0 7-6-16,0 8 0 16,0 3-9-16,2 5-31 0,8 1-34 15,2 3-126-15,3 6-106 16</inkml:trace>
  <inkml:trace contextRef="#ctx0" brushRef="#br0" timeOffset="-199354.01">9238 14822 635 0,'0'0'109'0,"-1"0"-67"16,1 0-11-16,0 0 5 15,0 7-19-15,5 4-14 16,2 1 0-16,1 6 6 0,-1 0-5 16,-4 4-1-16,2-1-3 15,1-1 1-15,-5-2-2 16,4-6 3-16,-2-1-4 16,2-8-20-16,2-3-21 15,0-3-40-15,1-15-55 0,-4-8-124 16</inkml:trace>
  <inkml:trace contextRef="#ctx0" brushRef="#br0" timeOffset="-199212.87">9218 14608 611 0,'-7'-8'32'0,"4"0"-15"0,3 8 29 15,2 0-34-15,11 8-29 16,1 6-53-16,2 2-23 15,3 4-159-15</inkml:trace>
  <inkml:trace contextRef="#ctx0" brushRef="#br0" timeOffset="-198883.17">9476 14822 559 0,'0'2'92'15,"0"0"-76"-15,1 5 5 16,12 4 24-16,0 1 5 0,1 8-30 16,1 1-17-16,-2 4 3 15,-2 0-4-15,-3 2 0 16,-3-6-3-16,-3-1 3 15,-2-2-2-15,0-4 3 0,-11-5-1 16,-4-6-1-16,0-3 3 16,-5 0-2-16,0-5-2 15,-1-11-9-15,1-6-16 16,3-2-30-16,5-7-58 16,1-3-107-16</inkml:trace>
  <inkml:trace contextRef="#ctx0" brushRef="#br0" timeOffset="-198777.02">9400 14662 558 0,'0'-5'20'15,"6"-1"-24"-15,3-1-51 16,3 0-381-16</inkml:trace>
  <inkml:trace contextRef="#ctx0" brushRef="#br0" timeOffset="-148877.08">5403 17129 146 0,'4'0'133'0,"-1"-2"-82"15,1 0 3-15,1 0 13 16,0 1-35-16,0-1 19 0,0 2-12 16,0 0-2-16,0 0-15 15,0 0-5-15,4 0-2 16,1 0-4-16,2-2-4 16,3 1-1-16,2-5 0 15,2-3-4-15,1-2-3 16,1-3 3-16,0-2 0 0,-1-2-2 15,-2-3 1-15,-1-1 2 16,-5-3 4-16,-2 0 2 16,-3-3 2-16,-1-1 0 15,-2-1-5-15,-2 0 3 16,-1-2-6-16,1 1 0 0,-2 1-3 16,0 5 1-16,0 2 0 15,-3 1 0-15,-4 1 4 16,-7 3-3-16,4 2 2 15,-7-2-1-15,3 4-2 0,-2-4-1 16,-2 2-1-16,0 1 3 16,-1 1-2-16,-3 1 3 15,0 1-3-15,-3 1 1 16,2 4 1-16,0 0 0 16,-3 2 1-16,5 0 3 15,3-1-3-15,3 4-1 0,3 1-4 16,1-1 3-16,0 2 0 15,-1 0 1-15,-1 3-1 16,-1 7-2-16,-3 0 2 16,0 2-1-16,-3 5 1 15,3 1-3-15,-2-3 3 0,-1 3-1 16,6 0 1-16,1-2 0 16,3 4 1-16,1-1 2 15,5 5-1-15,1 1 0 16,3 3 2-16,0 5-3 15,0 0 1-15,5 3-1 16,2 1 1-16,0 1 1 0,5 0-2 16,1-3-1-1,6 1 1-15,7-4-2 0,9 0 1 16,9-5-2-16,12-9-10 16,5-13-71-16,9-7-294 15</inkml:trace>
  <inkml:trace contextRef="#ctx0" brushRef="#br0" timeOffset="-147618.05">5969 16835 245 0,'-6'-8'182'0,"1"1"-117"15,-1 0-8-15,4 0 5 16,0 2 1-16,1 1-16 16,1 0-6-16,0 2-2 15,0 2-18-15,1 0-15 0,9 2-2 16,4 11-2-16,6 3 1 16,7 2 0-16,7 3 3 15,5-3-1-15,2 3-1 16,3-3-1-16,2-1-1 15,0-2-1-15,-7-2 1 0,-2-3-5 16,-3 0-12-16,-5-8-32 16,-5-2-34-16,-6 0-19 15,-2-10-11-15,-7-7-84 16,-3-3-12-16,-6-3 106 0,0-1 233 16,0 5 111-16,0 1-81 15,-3 4-62-15,3 5-17 16,0 5-26-16,6 4-32 15,10 0-28-15,2 8 6 16,6 8 0-16,-3 5-1 16,-5 9 0-16,-7 4-2 15,-9 5 1-15,-10 3 3 0,-23-4-11 16,-10 2-23-16,-4-6-24 16,-7-5-17-16,2-15-15 15,9-7-123-15</inkml:trace>
  <inkml:trace contextRef="#ctx0" brushRef="#br0" timeOffset="-147254.25">6958 16873 123 0,'0'0'-7'16,"0"0"-66"-16</inkml:trace>
  <inkml:trace contextRef="#ctx0" brushRef="#br0" timeOffset="-147055.33">6958 16873 74 0,'0'-19'157'15,"0"12"8"-15,0-2-47 0,0 4-25 16,-2-1 0 0,2 3-15-16,-2 3-36 15,2 0-17-15,0 0-17 0,2 12-6 16,3 8 2-16,4 3 4 16,-1 7-5-16,-1 8 2 0,0 1-3 15,-4 0-3-15,7 1 4 16,-6-5-3-16,1-3-3 15,0-6-15-15,4-7-25 16,-1-10-40-16,0-5-41 16,3-4-55-16</inkml:trace>
  <inkml:trace contextRef="#ctx0" brushRef="#br0" timeOffset="-146746.22">7202 16867 664 0,'-12'-6'59'0,"-5"2"-19"0,-1 4-7 16,-5 0-28 0,0 11-3-16,-4 4-2 0,0 2-1 15,1 3 3-15,7-4-3 16,3 0 3-16,5-5-1 16,6-2-2-16,5-2 5 0,0 0-1 15,2 2 1-15,10 1 2 16,6 2 5-16,1 0 2 15,7 2-4-15,2 6 1 16,3-3-3-16,-2 3-3 16,-2 0 0-16,-4 0-5 0,-2-2 1 15,-2-4-4-15,-4-4-17 16,-2-5-20-16,0-5-45 16,0 0-40-16,1-12-141 15</inkml:trace>
  <inkml:trace contextRef="#ctx0" brushRef="#br0" timeOffset="-146555.38">7411 16948 660 0,'-6'0'72'0,"6"0"-48"0,0 0 23 15,14 0-21-15,10-1-16 16,3-5-7-16,4 3-1 15,3 1-1-15,0 1 0 16,-7 1-53-16,-10 0-115 16,-7 1-142-16</inkml:trace>
  <inkml:trace contextRef="#ctx0" brushRef="#br0" timeOffset="-146427.5">7472 17111 544 0,'0'6'117'16,"7"-6"-99"-16,18 0 8 15,11-6 22-15,10-3-38 16,6-3-10-16,1-5-15 0,-4 2-111 16,-5-7-249-16</inkml:trace>
  <inkml:trace contextRef="#ctx0" brushRef="#br0" timeOffset="-146128.26">7870 16827 767 0,'0'-9'45'0,"0"2"-16"16,0 3 21-16,0 4-17 15,0 0-19-15,0 13-16 16,4 7 3-16,1 1 2 0,2 6 1 15,0 5-2-15,1-2 2 16,-3 1-2-16,0-3-1 16,2-2 0-16,-3-2-1 15,2-4-6-15,-1-2-22 16,2-6-38-16,2-6-60 0,2-4-74 16,3-2-270-16</inkml:trace>
  <inkml:trace contextRef="#ctx0" brushRef="#br0" timeOffset="-145978.66">8127 17058 645 0,'0'0'118'16,"0"0"-78"-16,2 0 13 15,-2 3-20-15,0 8-15 16,0 5-9-16,0 0-5 16,0 3-2-16,-2 5-3 15,-7-4-24-15,-2-7-89 0,-1-6-209 16</inkml:trace>
  <inkml:trace contextRef="#ctx0" brushRef="#br0" timeOffset="-145244.99">8366 16868 462 0,'-7'-5'175'0,"1"-6"-145"16,6 2 24-16,0 1 5 15,11 0-32-15,7 3-19 16,3 3 0-16,1 2 0 0,1 0 7 16,-5 7-10-16,-4 9-2 15,-8 6-6-15,-6 4 2 16,-9 6 1-16,-14 1-2 16,-2 1 6-16,-4-4-4 15,2-3 4-15,5-7-2 0,8-7 5 16,5-3 10-16,5-3-5 15,4-7-5-15,15 0-5 16,12 0 6-16,7-4-1 16,9-5-5-16,7-2-2 15,-4 1-1-15,3-1-2 0,-8 2-29 16,-2 1-25-16,-10 0-36 16,-5 1-53-16,-6 5-43 15,-9-1-40-15,-2 1 112 16,-3 2 200-16,-2 0 72 15,-2 0 12-15,0 2-43 0,0 3-28 16,0 5-15-16,0 3-26 16,0 2-25-16,4 0-5 15,-3 2-14-15,1-2-11 16,-2 3 3-16,0 0-20 16,0-5-57-16,0-6-133 0,2-7-317 15</inkml:trace>
  <inkml:trace contextRef="#ctx0" brushRef="#br0" timeOffset="-145088.04">8992 17025 813 0,'4'-5'39'16,"1"2"-32"-16,3-1 18 15,4 2-13-15,3 0-27 16,2 2-74-16,5-1-101 0,-1-2-266 15</inkml:trace>
  <inkml:trace contextRef="#ctx0" brushRef="#br0" timeOffset="-144967.1">9192 17008 602 0,'0'0'35'0,"4"0"-41"0,8-3 2 16,3-4-48-16,0 0-210 15</inkml:trace>
  <inkml:trace contextRef="#ctx0" brushRef="#br0" timeOffset="-144843.81">9415 16952 614 0,'5'0'16'15,"2"0"-18"-15,8 0 5 16,-1 0-24-16,4 0-169 0</inkml:trace>
  <inkml:trace contextRef="#ctx0" brushRef="#br0" timeOffset="-144703.92">9655 16923 579 0,'0'4'175'0,"0"0"-152"0,0 5 5 15,0 5 1-15,0 2-16 16,-1 7-11-16,-7-1-5 15,1-2-59-15,-4-8-223 16</inkml:trace>
  <inkml:trace contextRef="#ctx0" brushRef="#br0" timeOffset="-143856.31">10010 16749 482 0,'0'-8'48'16,"-1"5"2"-16,1 1 15 16,-2-1-9-16,2 3-24 15,0 0-17-15,0 0-4 0,0 8 7 16,0 7-2-16,3 3-6 16,3 3 4-16,0 8-2 15,-1-1-3-15,-1 5-1 16,-1 0-3-16,0 3-2 15,1-5-3-15,-2-3 2 16,-1-5 0-16,-1-4-4 0,0-4 4 16,0-5-1-16,-5-4-1 15,-5-2 2-15,-7-4-2 16,-2 0-10-16,-1-10-1 16,0-2-17-16,-1-6-15 15,4-3-33-15,9 0-31 0,2-4-105 16</inkml:trace>
  <inkml:trace contextRef="#ctx0" brushRef="#br0" timeOffset="-143406.39">9915 16554 157 0,'-1'0'228'16,"1"0"-212"-16,0 0 5 16,0 0 22-16,0 0-7 15,0 0-17-15,0 0 1 0,3-2 10 16,1 2-2-16,-1-1-14 16,-1-3 2-16,2 1 4 15,0-4 3-15,-3 1 1 16,-1-3-5-16,0-1-1 15,0 0 5-15,0 2 1 0,0 1-3 16,-8 3-8-16,0 4-8 16,-4 1-10-16,3 14-16 15,-4 3-99-15,6 3-107 16</inkml:trace>
  <inkml:trace contextRef="#ctx0" brushRef="#br0" timeOffset="-135463.93">10185 16938 372 0,'-7'0'65'0,"3"-2"-24"16,2-1 14-16,0 1-2 15,2 2-12-15,0-2-13 16,2 2-9-16,7 0 13 15,2 0-5-15,4 0 3 16,0 0-6-16,11 0-2 16,3 0 1-16,5 0-1 15,1-7-8-15,5 2-4 0,0-3-3 16,-5 1-1-16,-2-2-5 16,-6 4-1-16,-10 2-1 15,-5-1 2-15,-9 4-10 16,-3 0-29-16,-22 0-37 15,-5 0-121-15</inkml:trace>
  <inkml:trace contextRef="#ctx0" brushRef="#br0" timeOffset="-108654.15">10733 16667 376 0,'-2'2'63'0,"-2"-2"-33"16,4 0 31-16,0 0-3 16,0 0-22-16,0 0-12 15,0 0 2-15,0 0 8 16,4 0-9-16,-2 3-2 0,0-1-5 15,3 3-4-15,-3 2-3 16,3 2 2-16,-2 3-5 16,1 1-5-16,4 5 3 15,-3-2 3-15,2 5-1 16,0-3-1-16,4 2-1 0,-6 0-4 16,2-1 6-16,0-1-2 15,-2 0-2-15,2 0 0 16,-4-2-1-16,2-2-1 15,-1 0-1-15,-2-1-1 16,3-3 3-16,-2 0-3 0,1-2 0 16,2-1-4-16,-1 0-18 15,2-7-42-15,-3 0-136 16</inkml:trace>
  <inkml:trace contextRef="#ctx0" brushRef="#br0" timeOffset="-101251.98">9958 13640 185 0,'0'3'282'0,"0"-3"-266"15,0 2 4-15,13 1-11 16,7-1 16-16,6 0-5 0,9 0-9 16,8-2 0-16,5 0-3 15,6-4-3-15,2-1 0 16,2 0-2-16,-1-2-2 15,-1-1 0-15,-3 5-1 16,-4-3 1-16,-8 3 0 0,-5 3-1 16,-7 0-1-16,-8 0 2 15,-4 7 0-15,-7 2 0 16,-4 5 0-16,-1 2 3 16,-3 4-1-16,-1 4 1 15,-1 3 0-15,0 8-2 16,2 2 1-16,-2 4-1 0,5 7 0 15,-2 4-1-15,2 3-1 16,0 2 1-16,1 2-1 16,5 4 0-16,-2-1 0 15,3 4 1-15,1 0-1 16,1 4 0-16,1 3 1 0,-3 3-2 16,2 0 1-16,-1 2 1 15,-1 0-1-15,0 2 0 16,-2-1 0-16,-1-2 0 15,2-1 1-15,-2 3-1 16,0 1 0-16,-1-1 0 0,4-4 0 16,-2-2 1-16,3-4-1 15,-1 1 2-15,5-2 0 16,-3-2 1-16,3 0 1 16,-2 1-1-16,0 3 0 15,1 0-2-15,0-2 0 16,2-1 0-16,-3-1 2 0,0-7-3 15,0 2 1-15,1-4-2 16,-3-4 3-16,1 1-1 16,-2-4 3-16,0 1 0 15,-4-2 0-15,1-1 0 16,-1-4 1-16,-3 3 0 0,-1-6-1 16,1 0 0-16,-2-2 3 15,-3-2-1-15,2 0 0 16,0-2-5-16,-1-5 1 15,-1 0-2-15,0-1 0 16,0-6 1-16,0 0 0 0,0 1 0 16,0-3-1-16,-6 1 2 15,-7 3 2-15,-9-5 0 16,-12 4-2-16,-20 1-3 16,-30-5-57-16,-30-12-149 15</inkml:trace>
  <inkml:trace contextRef="#ctx0" brushRef="#br0" timeOffset="-94580.32">11783 16956 596 0,'-8'-15'97'0,"3"7"-20"16,3 0-14-16,2 5-19 0,0 3-23 16,0 3-16-16,0 15-3 15,6 7 2-15,1 7-3 16,0 4 0-16,2 1-1 15,3-2 3-15,-4-7-3 16,4-5 0-16,2-10-1 0,-4-6-4 16,7-7 2-16,-4-2 3 15,4-14-1-15,-3-5 5 16,3-6-4-16,-3 0 0 16,-4 2 2-16,1 7-2 15,-4 5-1-15,0 10-1 0,0 3 0 16,5 11-2-16,2 9 2 15,6 1 1-15,3 4 0 16,6-4 0-16,3-3 0 16,2-6-6-16,-3-9-1 15,-1-3 6-15,-9-13 3 0,-1-9 0 16,-11-8 2-16,-5-4 0 16,-4-3 4-16,-11-2-3 15,-9 1-3-15,-1 8-4 16,-1 5-16-16,2 10-30 15,8 7-97-15,7 4-87 16</inkml:trace>
  <inkml:trace contextRef="#ctx0" brushRef="#br0" timeOffset="-93868.18">12201 17052 547 0,'-36'-2'57'0,"6"2"-32"15,6 0 34-15,9 0-18 0,4 8-26 16,7 1-12-16,4-1-3 16,0 1 1-16,11-3 1 15,1-3 0-15,7-3 0 16,-4 0-1-16,4-11 1 0,-6-3 3 16,-5-2 2-16,-8-1-2 15,-9 0 0-15,-18 1-6 16,-13 4-5-16,-7 5-5 15,-9 7 12-15,-2 0-2 16,4 3 5-16,10 9 8 16,10 1 3-16,13-1-4 0,20 1-9 15,11-2-4-15,29-4 1 16,21-3 2-16,17-4-7 16,17-4-65-16,6-14-105 15,5-5-193-15</inkml:trace>
  <inkml:trace contextRef="#ctx0" brushRef="#br0" timeOffset="-91159.88">14708 16242 258 0,'2'-27'208'0,"0"2"-164"16,-2 0 23-16,0 4 16 15,-5 2-12-15,-9 2-30 16,-3 5-24-16,-3 5-5 16,-2 2 1-16,-2 5-9 15,-1 9-1-15,-1 6 2 0,4 8-3 16,3 6 0-16,4 7-1 15,10 1 2-15,5 3-1 16,5 0 1-16,15-1-2 16,8 1 1-16,2-2 0 0,4-3-2 15,-2-1 1-15,-5 0-2 16,-6-4-4-16,-9-1-9 16,-12-1-7-16,-4 1-20 15,-18-4-3-15,-5-4 9 16,-7-5 11-16,0-5 22 15,5-8 9-15,8-3 13 0,10 0 2 16,9 0-9-16,4-3-2 16,22 3-14-16,5 0-10 15,12 3 4-15,-1 12-15 16,-4 6-10-16,-5 9 11 16,-13 8 11-16,-14 8 7 0,-4 4-3 15,-19 4 5-15,-2 0 19 16,3-7 28-16,4-4 35 15,11-4-16-15,4-10-40 16,22-3-6-16,21-7-5 16,15-5-8-16,16-6-16 0,13-8-137 15,14-6-541-15</inkml:trace>
  <inkml:trace contextRef="#ctx0" brushRef="#br0" timeOffset="-88896.34">15263 16442 569 0,'4'-9'65'16,"-4"1"-16"-16,0 5 19 15,0 3-15-15,0 0-22 0,0 2-22 16,-7 12-5-16,-5 6 6 16,0 9 3-16,-8 8-5 15,-2 6-4-15,1 3 1 16,-2 4-1-16,3 0-4 15,2-7 1-15,5-4-1 0,6-9 0 16,7-8-2-16,0-8-16 16,12-12-13-16,8-2-14 15,8-16-46-15,2-13-48 16,1-8-137-16</inkml:trace>
  <inkml:trace contextRef="#ctx0" brushRef="#br0" timeOffset="-88664.13">15290 16475 587 0,'-9'-8'70'16,"2"3"-17"-16,7 3 18 0,0 2-35 16,5 2-26-16,12 10-9 15,6 6 8-15,3 3 1 16,1 6-3-16,4 0-3 16,-4 3 0-16,-4 4-3 15,-2 0 1-15,-8 3-1 16,-2-3 1-16,-5 0-2 15,-2-5 0-15,-3-4 0 0,-1-8-7 16,2-2-15-16,-2-8-9 16,0-5-71-16,-10-2-32 15,-4-6-133-15</inkml:trace>
  <inkml:trace contextRef="#ctx0" brushRef="#br0" timeOffset="-88520.08">15166 16665 595 0,'-13'-8'69'0,"10"2"-39"16,8 0 22-16,24 5-31 16,18-1-19-16,12 0-2 0,13 0 1 15,1-1-26-15,0-3-107 16,-7-4-293-16</inkml:trace>
  <inkml:trace contextRef="#ctx0" brushRef="#br0" timeOffset="-88036.74">16178 15876 439 0,'0'-15'239'16,"0"4"-217"-16,0 5 28 15,0 6-2-15,0 6-36 16,3 17-18-16,4 13 7 0,0 10 10 15,2 15 0-15,4 7-3 16,-1 6 8-16,0 5-6 16,3-1-2-16,-3 4-4 15,3-2-1-15,-3 2-1 16,3 1 3-16,-3 0-1 0,1 3 0 16,3-6 1-16,1-1 4 15,-3-8-3-15,1-7 1 16,-3-8-5-16,2-12 3 15,-1-6-4-15,-1-14-1 16,1-1 0-16,1-13-1 0,1-8-18 16,1-2-34-16,7-22-104 15,2-8-463-15</inkml:trace>
  <inkml:trace contextRef="#ctx0" brushRef="#br0" timeOffset="-76743.05">16984 16155 557 0,'0'-5'178'0,"0"-1"-140"16,0 2-1-16,0 4 9 16,-7 8-23-16,-5 11-18 15,-2 8-4-15,-6 7 3 16,-3 7 1-16,-1 2 0 15,0 0 0-15,2-1-1 16,2-6-3-16,1-6-1 0,6-5 1 16,4-7-1-16,4-7-2 15,5-6-14-15,0-5-24 16,12-10-20-16,6-14-32 16,1-4-46-16,0-7-51 15,-2-6-52-15</inkml:trace>
  <inkml:trace contextRef="#ctx0" brushRef="#br0" timeOffset="-76559.03">16890 16267 228 0,'4'-33'221'15,"-1"9"-109"-15,1 6-25 16,1 6-9-16,4 7-22 16,6 3-33-16,2 2-11 15,8 8 0-15,2 11 5 0,4 6-9 16,1 5-2-16,2 3-1 16,-5-1-3-16,0 4-2 15,-6-2 1-15,-3-2-2 16,-9-5-1-16,-4-1-8 15,-5-2-19-15,-2-3-18 0,-6-4-54 16,-8-9-24 0,-9-4-163-16</inkml:trace>
  <inkml:trace contextRef="#ctx0" brushRef="#br0" timeOffset="-76420.21">16797 16449 505 0,'-8'-12'108'0,"8"-1"-103"15,17 1-4-15,15 2-2 16,11 0 0-16,7-1 0 16,1-1-85-16,-5-5-246 0</inkml:trace>
  <inkml:trace contextRef="#ctx0" brushRef="#br0" timeOffset="-75917.95">17369 16383 551 0,'-8'0'68'0,"4"0"-35"15,4 0 42-15,0-2-35 16,7 1-21-16,9-1-6 15,7-1-3-15,9 2 11 16,6-1-2-16,9 0-8 0,7-1-3 16,4-1-2-16,5 3-4 15,1-1 0-15,2-2-3 16,-3 0 2-16,-9 1-1 16,-6-2 1-16,-12 1-2 0,-7 1 1 15,-11-1-4-15,-7-3 2 16,-3 3 3-16,-5 2-6 15,1-1-1-15,-3-1-6 16,1 3-8-16,2-3-7 16,1 1-59-16,-4-2-31 0,-1-1-52 15</inkml:trace>
  <inkml:trace contextRef="#ctx0" brushRef="#br0" timeOffset="-75710.38">18019 16205 535 0,'-9'-5'151'0,"4"-1"-111"0,5 6 26 16,0 0-41-16,14 7-25 16,4 9 4-16,3 9-3 15,1 6 4-15,-3 6-4 16,-12 2 2-16,-7 0-1 0,-4 0-2 16,-20-4 0-16,-8-5 1 15,-7-7-5-15,-3-5-13 16,1-7-20-16,9-11-53 15,5-2-83-15</inkml:trace>
  <inkml:trace contextRef="#ctx0" brushRef="#br0" timeOffset="-75302.41">18450 16158 669 0,'-3'-10'64'0,"-1"0"0"0,4 9-8 16,0 1-25-16,0 0-22 15,5 15-6-15,2 8-2 16,1 3 8-16,-1 7-3 16,0 2 1-16,-2-2-4 15,1 2-1-15,-6-5-1 0,1-7-1 16,-1-1 0-16,3-4-5 15,-1-8-20-15,-2-5-31 16,3-5-42-16,1 0-54 16,-3-11-119-16</inkml:trace>
  <inkml:trace contextRef="#ctx0" brushRef="#br0" timeOffset="-74903.33">18470 16181 638 0,'-3'-18'48'0,"3"3"15"16,0 0 4-16,15 1-28 16,7 3-26-16,7 3-7 15,7 1 0-15,1 7-2 16,-3 0-2-16,-3 9-2 16,-9 12 0-16,-12 4-4 0,-10 8 2 15,-12 1-1-15,-15 1-7 16,-9-5-11-16,-3-4 9 15,3-8 14-15,6-4 0 16,9-7-2-16,7-3 2 16,12-4 1-16,4 0 0 15,21 0-6-15,9-2-2 0,12 0 1 16,2 2-9-16,3 0 7 16,-4 7 6-16,-13 6 1 15,-12 2-1-15,-15 4 1 16,-5 1 0-16,-22-1-1 15,-10 3 0-15,-5-5-1 0,-4-2-1 16,3-5 3-16,5-6-3 16,10-4-11-16,10 0-58 15,13-12-59-15,10-8-178 16</inkml:trace>
  <inkml:trace contextRef="#ctx0" brushRef="#br0" timeOffset="-74585.75">19110 16155 340 0,'10'-11'109'0,"-1"-2"-76"15,-4 4 40-15,3 0-8 16,-8 2 1-16,0 2-19 0,-11 4-16 15,-7 1-14-15,-5 2-2 16,-6 15-1-16,0 7-2 16,-3 8 3-16,-1 6-3 15,6 5 1-15,6 1-6 16,8 0-2-16,10-5-3 16,3-3-2-16,17-10 1 0,17-2-1 15,5-9 3-15,9-4-5 16,6-7 2-16,2-4-39 15,-2-7-151-15</inkml:trace>
  <inkml:trace contextRef="#ctx0" brushRef="#br0" timeOffset="-69965.22">19646 16440 404 0,'2'-6'302'0,"-2"-1"-277"16,3 2 8-16,1 2 15 15,2 3-11-15,-2 0-21 16,1 11-6-16,-3 4 2 16,-2 7 0-16,-6 10-5 0,-19 6-5 15,-22 11-1-15,-21 7-5 16,-20 3-90-16,-16-8-312 15</inkml:trace>
  <inkml:trace contextRef="#ctx0" brushRef="#br0" timeOffset="-14308.37">17094 17025 425 0,'-1'-12'155'0,"1"-3"-87"15,0 2 3-15,0 3-11 16,3 3-7-16,2 6-22 16,0 1-16-16,-2 5-8 15,1 11-1-15,-1 9 1 0,-1 5 2 16,3 4-3-16,-1 2-2 16,-1-1-2-16,3-4-1 15,1-5 0-15,-2-1 0 16,2-5-1-16,0-8-1 15,1-2-13-15,1-7-26 0,0-3-24 16,-4-3-48-16,3-11-95 16</inkml:trace>
  <inkml:trace contextRef="#ctx0" brushRef="#br0" timeOffset="-13952.65">17136 17023 604 0,'-8'-15'60'15,"8"-7"-12"-15,0 6 21 16,19 0-38-16,3 2-18 16,2 5-9-16,5 5 3 0,0 4-4 15,-6 6-2-15,-6 11-4 16,-9 8-3-16,-8 8 2 16,0-1 5-16,-20 1 0 15,-2-4-4-15,-2-4 2 16,2-7 1-16,4-5 2 15,9-9 0-15,8-1-1 16,1-3 4-16,16 0-4 0,7 0 0 16,6 0-1-16,1 3 0 15,-3 6-1-15,-10 4 1 16,-10 2-13-16,-7 5-5 16,-19 0 14-16,-13-1 6 0,-5-3-2 15,-1 1 1-15,1-10 2 16,11-7-2-16,15 0-13 15,11-18-124-15,22-10-319 16</inkml:trace>
  <inkml:trace contextRef="#ctx0" brushRef="#br0" timeOffset="-12927.02">17183 17202 161 0,'-7'2'-17'0,"1"2"9"16,3-3 10-16,-2 1 4 16,4-1 43-16,-1-1 37 15,0 0 10-15,-1 0-13 0,3 0-16 16,0 0-13-16,0 0-13 15,0-3-6-15,0-2-19 16,1-4-10-16,5 1-2 16,-3 0 1-16,2-4-4 15,-4-3 0-15,-1 3 0 16,0 1-2-16,-11 2-2 0,-3 4 1 16,-3 5 2-16,-2 0 1 15,-1 7 1-15,2 5 0 16,2 6-2-16,6 2 2 15,5 1 1-15,5 0-1 0,0-5-1 16,15-3-3-16,5-6 3 16,3-7-2-16,4 0 5 15,0-16 1-15,0-6 0 16,-7-3-3-16,-8 0 4 16,-8-1 1-16,-4 3-3 15,-5 3-1-15,-12 7 10 16,-2 8 4-16,4 5-8 0,3 4-8 15,5 12 0-15,7 6-2 16,0 1-1-16,17 4 1 16,5-7-2-16,5-2 3 15,-2-5-3-15,-2-9-1 0,-3-4 3 16,-3-8 4-16,-10-11 1 16,-7-3 0-16,-2-3 2 15,-15 0 9-15,-5 4 1 16,0 5-10-16,0 3-1 15,8 10 0-15,6 3-3 0,8 10-10 16,15 3-35-16,14 2-94 16,12-8-238-16</inkml:trace>
  <inkml:trace contextRef="#ctx0" brushRef="#br0" timeOffset="-12113.7">17703 17136 314 0,'-3'-16'170'0,"1"4"-76"16,0-3 12-16,2 6-15 15,0 4-26-15,0 1-24 16,0 4-17-16,0 0-13 16,0 11-10-16,2 7-2 15,3 5 3-15,4 9 6 16,4 2-3-16,-4 2-5 0,5 1 2 15,-1 1-2-15,-3-8 2 16,-1-2-2-16,-1-6 1 16,-3-8-1-16,-3-3-1 15,-2-8-7-15,0-3-9 16,0 0-6-16,0-8-6 0,-7-5-30 16,4-5-49-16,-4 0-16 15,4 0-86-15</inkml:trace>
  <inkml:trace contextRef="#ctx0" brushRef="#br0" timeOffset="-11495.06">17687 17098 451 0,'-12'-12'100'0,"3"-4"-31"15,9 0 5-15,3-3-28 16,16 1-32-16,9-1-14 16,10 4 14-16,5 0-4 15,1 8 1-15,0 7-7 0,-7 0 1 16,-8 16-5-16,-12 12-5 15,-14 5-1-15,-3 6 1 16,-16-1 1-16,-8-1 0 16,1-9 4-16,-4-3 0 15,7-8 2-15,8-9 2 0,4-2 2 16,8-6 6-16,6 0 1 16,15-6-8-16,11 1-4 15,7 3-1-15,5 2-3 16,-4 6 5-16,-5 12-1 15,-8 7-5-15,-13 11-16 16,-14 4-3-16,-14 3 15 0,-14-4 6 16,-8-3 3-16,-5-6 1 15,2-12 5-15,6-9 8 16,8-9-8-16,15-9-5 16,10-19-10-16,26-17-112 15,12-10-319-15</inkml:trace>
  <inkml:trace contextRef="#ctx0" brushRef="#br0" timeOffset="-10989.05">18642 17072 241 0,'11'-2'104'16,"-4"-5"-74"-16,-3 2 55 16,-1-3-7-16,-3 3-7 0,0 1 8 15,-10 1-26-15,-7 3-11 16,-2 0-19-16,-8 7-6 16,-3 9-5-16,-3 7 1 15,3 6-2-15,-1 6 3 16,8 3-3-16,7 6 3 15,10 1-10-15,6 2 1 0,9-5-6 16,17-2 2-16,8-8-1 16,8-6 1-16,7-9-5 15,5-9 5-15,1-5-9 16,-4-3-7-16,-7-4-5 16,-6-8-22-16,-13 2-50 0,-12-2-53 15,-13-3-69-15</inkml:trace>
  <inkml:trace contextRef="#ctx0" brushRef="#br0" timeOffset="-10849.21">18524 17362 696 0,'-9'-7'82'16,"9"-4"-67"-16,18 1 5 16,21-2-19-16,19-5 1 15,8-1-9-15,7-7-51 16,0-1-121-16</inkml:trace>
  <inkml:trace contextRef="#ctx0" brushRef="#br0" timeOffset="-10365.56">19127 17030 309 0,'-16'-10'429'15,"3"3"-389"-15,6 2 2 16,7 5 10-16,4 0-35 16,16 14-18-16,1 9 9 15,8 5-1-15,6 10-3 16,-1 3 4-16,0 2-7 0,0 2 1 16,0-8-1-16,-6-3 0 15,-1-8 1-15,-7-11 0 16,-2-9-2-16,-1-6 1 15,-5-17 15-15,-2-10 5 16,2-10-3-16,0-6-6 0,-2-5-2 16,2 2-5-16,-2 1-3 15,-1 9-4-15,-1 7 1 16,-5 12-10-16,1 6-27 16,-3 11-38-16,-1 0-119 15,0 0-240-15</inkml:trace>
  <inkml:trace contextRef="#ctx0" brushRef="#br0" timeOffset="-9965.38">19779 17267 601 0,'-9'-12'67'0,"0"4"-6"16,4 2 20-16,3 2-27 15,2 4-29-15,0 0-11 16,0 6-14-16,7 5 2 16,2 5 4-16,1 5-3 15,0 2 4-15,1 0-4 0,-4 2-5 16,-2 0 5-16,1-3-4 16,-4 1 1-16,1-7-6 15,-3-3-17-15,0-7-39 16,0-6-57-16,-7-5-76 15</inkml:trace>
  <inkml:trace contextRef="#ctx0" brushRef="#br0" timeOffset="-9839.93">19655 17115 608 0,'0'-6'28'15,"17"1"-37"-15,3 5 9 0,6 0 0 16,4 1-99-16,-1 9-221 15</inkml:trace>
  <inkml:trace contextRef="#ctx0" brushRef="#br0" timeOffset="-9548.25">19972 17148 670 0,'1'-10'64'16,"-1"1"-8"-16,2 3 8 16,2 6-26-16,1 0-24 15,0 6-13-15,2 10-1 16,3 6 4-16,-2 4 1 16,-1 6-2-16,0 5-2 15,1 5 0-15,-4-4 2 0,1 0-5 16,0-6 4-16,0-4-4 15,2-7-8-15,-4-8-25 16,4-5-25-16,0-8-37 16,0-8-43-16,1-11-204 15</inkml:trace>
  <inkml:trace contextRef="#ctx0" brushRef="#br0" timeOffset="-9257.27">20226 17212 386 0,'2'-4'264'0,"-2"-2"-207"16,0 2-3-16,-9 4-11 16,-5 0-39-16,-6 11-7 15,-1 0 3-15,-1 5 2 16,0-2-2-16,6 2-2 16,6-2 6-16,5 1-2 15,4-2 3-15,1 1 0 0,4-2 7 16,6 2 1-16,8 2 0 15,4 2-1-15,5 0-2 16,0-1 0-16,3 2-3 16,1-1-2-16,-6-6-2 0,-4 2-3 15,-3-3 1-15,-4-4-8 16,-4-2-35-16,-5 0-63 16,0-5-85-16</inkml:trace>
  <inkml:trace contextRef="#ctx0" brushRef="#br0" timeOffset="-9056.93">20722 17250 781 0,'5'0'69'15,"-3"0"-57"-15,0 9 8 16,-1 9 2-16,-1 5-9 15,0 11-6-15,-10 7-7 16,-15 3 0-16,-16 3-74 0,-19-2-292 16</inkml:trace>
  <inkml:trace contextRef="#ctx0" brushRef="#br0" timeOffset="-4748.44">21562 17047 493 0,'0'-7'164'16,"0"-3"-132"-16,-7 3 39 16,-2 2-13-16,0 2-25 15,-5 3-18-15,-5 2-1 0,-1 10-10 16,-8 7 4-16,1 8 4 15,-1 6-5-15,4 0-1 16,5 5 1-16,9 0-1 16,10-3-4-16,4 0 0 15,19-6-2-15,11-8 2 0,15-10-2 16,11-5-2-16,8-6-6 16,5-13-54-16,-1-11-157 15</inkml:trace>
  <inkml:trace contextRef="#ctx0" brushRef="#br0" timeOffset="-4207.37">22390 17029 306 0,'2'-11'298'16,"-2"1"-268"-16,0-3 52 0,0 4-14 16,-6 6-30-16,-4 1-18 15,-8 2-4-15,-8 5-9 16,-4 11-2-16,-8 9 1 15,-1 9 0-15,-5 5 4 16,9 2 4-16,1 5-9 0,12 1 1 16,10-6-4-16,6 0-1 15,6-7-4-15,13-4 3 16,10-8-2-16,9-7 1 16,9-8-1-16,7-7 0 15,4 0-8-15,3-8-13 16,1-4-23-16,-4-5-36 15,-13-3-47-15,-10 1-48 16</inkml:trace>
  <inkml:trace contextRef="#ctx0" brushRef="#br0" timeOffset="-4041.82">22151 17248 645 0,'-5'0'74'0,"5"0"-40"15,20 0 16-15,14 0-33 16,8-5-7-16,13 2-9 0,6-7-1 16,0 0-54-16,-2-5-322 15</inkml:trace>
  <inkml:trace contextRef="#ctx0" brushRef="#br0" timeOffset="-1803.96">22665 17011 487 0,'-5'0'232'16,"1"0"-188"-16,4 0 10 0,0 0-21 16,2 2-21-16,8 5-7 15,3 9 1-15,5 9 6 16,4 4 3-16,3 8-7 15,-1 8 0-15,0 3-2 16,1 4-2-16,-1-2-2 0,-1-8 0 16,-2-2 0-16,-4-14-3 15,-2-8 2-15,4-12-1 16,-4-8 5-16,4-20 15 16,1-14-1-16,1-14-4 15,1-7-7-15,-1-8-2 0,0 1-3 16,-1 1 1-16,-3 8-6 15,-1 10 0-15,-3 11-19 16,-3 11-30-16,-1 7-48 16,-2 9-167-16</inkml:trace>
  <inkml:trace contextRef="#ctx0" brushRef="#br0" timeOffset="-1254.98">23221 17526 341 0,'2'-10'197'0,"-2"3"-126"15,0-1 28-15,2 5-24 16,-2 1-29-16,0 0-12 16,0 2-11-16,0 2-12 15,0 13-10-15,-4 4 4 0,-1 6 2 16,0 4-2-16,0 3 0 15,3-2-1-15,2-2-4 16,0-4 0-16,10-3 0 16,6-7-3-16,4-5 3 15,4-7-4-15,1-2-18 0,4-9-20 16,-7-9-42-16,-3-11-88 16,-7-3-205-16</inkml:trace>
  <inkml:trace contextRef="#ctx0" brushRef="#br0" timeOffset="-1090.04">23225 17379 182 0,'-7'-6'493'0,"7"0"-472"16,0 1 5-16,9 4-6 0,9 1-20 15,4 0-11-15,-1 8-77 16,6 2-50-16,-5 2-270 15</inkml:trace>
  <inkml:trace contextRef="#ctx0" brushRef="#br0" timeOffset="-818.86">23413 17626 462 0,'0'0'117'0,"8"0"-78"15,1 0 31-15,3 0-10 16,5 0-32-16,-2-2-11 16,7-2-1-16,-2 3-4 15,3-2-7-15,0-1-3 0,1 0-2 16,0-1 0-16,-2 3-19 15,-2-1-38-15,-5-3-63 16,-6 1-64-16</inkml:trace>
  <inkml:trace contextRef="#ctx0" brushRef="#br0" timeOffset="-607.83">23564 17530 601 0,'-5'0'53'0,"3"0"-6"0,2 4 23 16,0 3-49-16,0 3-15 16,0 5 12-16,2 5-6 15,-2-1-7-15,0 6-3 16,0 0-1-16,0 0 0 16,3-4-1-16,-3 1-17 0,7-7-52 15,0-4-66-15,1-7-49 16</inkml:trace>
  <inkml:trace contextRef="#ctx0" brushRef="#br0" timeOffset="-340.39">23747 17526 70 0,'0'-6'668'0,"0"3"-624"16,-3 0-13-16,3 3 12 0,0 0-31 15,0 2-15-15,2 8 5 16,1 2 2-16,2 5 4 16,0 1-2-16,-2 0 2 15,-1 5-2-15,1-4-4 16,-3 1-2-16,2 0 1 0,-2-1-1 16,0-3-7-16,0 0-21 15,2-3-29-15,1-6-71 16,1-3-57-16,3-4-296 15</inkml:trace>
  <inkml:trace contextRef="#ctx0" brushRef="#br0" timeOffset="-22.58">23911 17603 522 0,'6'-7'64'0,"-5"-1"-21"16,1 6 31-16,-2 0-26 0,2-1-37 15,-2 3-1-15,-2 0-5 16,-7 0-1-16,-4 6-1 16,1-1-2-16,-4 4 1 15,3 1-2-15,2-2 1 16,2 1 1-16,4 0 2 16,2-2-1-16,-1 4 1 0,4-2 0 15,0 1-1-15,0 1 0 16,9 2 1-16,1-3-2 15,5 2 1-15,2-2-1 16,4-2 1-16,0 0-1 0,0-5 0 16,1 3-1-16,2-3-6 15,-1 1-55-15,-2-3-49 16,-2-1-69-16</inkml:trace>
  <inkml:trace contextRef="#ctx0" brushRef="#br0" timeOffset="209.88">24207 17735 328 0,'4'2'365'16,"-3"-2"-319"-16,-1 1-12 15,4 3 26-15,0 2-26 16,-2 1-15-16,3 3-1 15,-3 5-3-15,-2 1-6 16,0 3-7-16,-10 3-5 0,-9-1-16 16,-4-1-118-16,-4-11-453 15</inkml:trace>
  <inkml:trace contextRef="#ctx0" brushRef="#br0" timeOffset="913.22">24421 17454 651 0,'-4'-2'100'16,"4"-1"-71"-16,0 3 22 15,0 3-33-15,2 7-16 0,5 4 2 16,5 4 2-16,-4 2 1 15,-1 3 0-15,2 1-5 16,-1-4-1-16,-6 2 1 16,-2-2-2-16,0-2 0 0,-10-3 1 15,-4-2-1-15,-3-1 2 16,0-1-1-16,-5-7-1 16,6-2 0-16,0-2-9 15,4-4-5-15,4-10-13 16,4-6-60-16,4-3-79 0,4-6-162 15</inkml:trace>
  <inkml:trace contextRef="#ctx0" brushRef="#br0" timeOffset="1060.5">24353 17402 564 0,'-2'-8'120'0,"2"1"-96"0,0 2 18 16,16 3-19-16,2 2-22 15,4 0-6-15,2 0-88 16,3 0-66-16,-3 0-212 16</inkml:trace>
  <inkml:trace contextRef="#ctx0" brushRef="#br0" timeOffset="1303.45">24640 17519 599 0,'0'0'89'0,"0"0"-49"15,5 0 21-15,5 0-34 16,2 0-8-16,5 0 2 16,-2 0-4-16,2 0-7 0,0 0-6 15,3 0 0-15,-2-2-6 16,2 2-7-16,-4-1-35 15,2-3-58-15,-5 0-93 16,-4-6-308-16</inkml:trace>
  <inkml:trace contextRef="#ctx0" brushRef="#br0" timeOffset="1516.9">24874 17405 522 0,'0'0'227'0,"-2"0"-201"16,2 0 15-16,0 0-7 15,2 6-24-15,5 6-4 16,-2 5 5-16,2 2-1 16,-1 6-5-16,-2-1-5 15,-4 2 1-15,0 1 1 16,0-4-3-16,0-4-1 16,0-2-19-16,0 0-23 0,1-8-39 15,-1-6-48-15,0-3-86 16</inkml:trace>
  <inkml:trace contextRef="#ctx0" brushRef="#br0" timeOffset="1766.53">25032 17462 423 0,'0'-4'187'16,"0"-2"-109"-16,0 6-4 15,-2 0-36-15,-10 0-32 0,2 7-7 16,-2 3 1-16,-3 5 0 15,3-3 2-15,5 0-2 16,1-1-1-16,4 0 4 16,2 1 4-16,0-1 4 15,8 0 1-15,2 1-2 16,7 0-7-16,0-1-1 0,7 1-1 16,1-3 0-16,4-3-17 15,0-2-78-15,-3-4-131 16</inkml:trace>
  <inkml:trace contextRef="#ctx0" brushRef="#br0" timeOffset="2478.51">24938 16394 356 0,'-7'-16'253'0,"6"-2"-210"0,1 5 17 16,7 4 2-16,14 5-40 15,4 4-17-15,7 0-3 16,2 11 3-16,1 11-5 16,-4 8 1-16,-9 11-1 15,-5 8 0-15,-12 8 0 16,-5 5 0-16,0 4 1 0,-12-3-1 16,-3-5 1-16,3-2-2 15,2-12 2-15,7-4 0 16,3-8-1-16,0-9 1 15,14-6-1-15,8-5 1 0,1-9 0 16,6-3 1-16,-7 0-3 16,-1-3-3-16,-8-1 0 15,-6 0 6-15,-7 3 1 16,0 1 9-16,-4 7-3 16,-5 8-3-16,1 9-7 0,-2 8 13 15,3 5-3-15,4 7-3 16,3 1-4-16,0 5-1 15,5 4-1-15,8-3 1 16,-1-1-1-16,-3-3 0 0,-6-3 0 16,-1-10-3-1,-19 0-13-15,-14-7-13 0,-14-4-73 16,-7-5-107-16</inkml:trace>
  <inkml:trace contextRef="#ctx0" brushRef="#br0" timeOffset="9234.78">17651 17888 399 0,'0'-12'75'16,"0"-6"-31"-16,-2 0 12 0,2 2-1 15,0 2 0-15,0 2-13 16,0 1-11-16,-2 5 8 16,-3 3-14-16,-3 3-8 15,-2 0-9-15,1 16-5 16,1 9-1-16,-4 4 1 0,5 8 1 16,4 4 2-16,3 3 0 15,0 1-1-15,5-2-1 16,6 2-1-16,3-5-3 15,1 0 2-15,1-8-1 16,0 0-2-16,-5-7 2 0,-3-5-2 16,-6-4-9-16,-2-3-17 15,0-5-19-15,-10-4-39 16,-7-4-52-16,0-2-117 16</inkml:trace>
  <inkml:trace contextRef="#ctx0" brushRef="#br0" timeOffset="9727.22">17364 18161 13 0,'-10'-5'601'16,"10"-2"-554"-16,8 0-31 15,19 2-17-15,14-5 3 0,8 3 1 16,4-2-6 0,5-1 6-16,-4-3-2 0,-3 2-1 15,-12 1 2-15,-7 3-2 16,-12 0-3-16,-6 1-2 15,-12 6 6-15,-2 0 6 0,-7 0 6 16,-5 14-4-16,0 1-5 16,0 4 7-16,5 3 1 15,5 4-4-15,2-2-3 16,2-3-3-16,10-3-1 16,4-3-2-16,-1-5 2 15,1-5-12-15,-2-5-15 0,-1 0 8 16,-4-7 14-16,-2-9 8 15,-2-2-2-15,1-1 4 16,-3-3-2-16,2 5 10 16,2 0 7-16,0 8-2 15,1 6-7-15,4 3-4 0,0 0-5 16,2 11-4 0,2 7 1-16,-2 3 0 0,1 2 1 15,-4-1-1-15,-4-6-4 16,-5-2 2-16,-2-5-2 15,0-8 7-15,0-1 5 0,-4-10 22 16,2-10-8-16,2-5-12 16,0-5-9-16,8-4-2 15,9 2-9-15,5 0-61 16,7-1-158-16</inkml:trace>
  <inkml:trace contextRef="#ctx0" brushRef="#br0" timeOffset="10588.53">18666 18156 421 0,'0'0'147'16,"-2"-2"-113"-16,2-3 34 15,-4-1-8-15,3 1-26 16,-5 0-17-16,-1-1-4 0,-6 5-4 15,-2 1-3-15,-5 0-4 16,-2 3-1-16,1 10-3 16,1 1 4-16,1 2-2 15,9 0-2-15,5-1 4 16,5-5-6-16,0 1 3 0,12-6-3 16,6-3 4-16,4-2-2 15,1-2 3-15,4-8-4 16,-5-3 2-16,-2 2-2 15,-6 0 5-15,-4 3-2 16,-2 4 1-16,-5 4-2 16,3 0 1-16,-3 4-2 0,4 7 1 15,3-1 2-15,0 1-2 16,2 0-1-16,3-4 2 16,1-7 0-16,-1 0-12 15,-3-4-29-15,-2-12 6 16,0-2-6-16,-6-9-3 0,-1-5 15 15,-3-4 5-15,0 1 17 16,0-1 9-16,-7 2-1 16,4 4 11-16,-5 7 23 15,6 8 24-15,-2 6-9 16,4 9-16-16,0 0-16 0,0 11-18 16,0 10 4-16,4 5 7 15,4 6-4-15,1 4-2 16,1-1-2-16,3 3-2 15,-2-6-1-15,-3-2 0 16,2-7-3-16,0-9-30 0,1-8-47 16,2-6-31-16,-3-6-54 15,1-11-152 1</inkml:trace>
  <inkml:trace contextRef="#ctx0" brushRef="#br0" timeOffset="10753.14">18947 17961 528 0,'0'-19'92'0,"-3"3"-5"0,1 9 4 15,0 3-46-15,2 4-15 16,0 4-25-16,0 12-6 16,2 7 6-16,2 7 4 15,1 8-8-15,1 1 0 16,1 6-1-16,0-1 2 0,-2-5-34 16,7-8-58-16,-4-10-130 15</inkml:trace>
  <inkml:trace contextRef="#ctx0" brushRef="#br0" timeOffset="11942.59">18784 18217 275 0,'12'0'139'16,"9"0"-137"-16,2-8 11 16,8 2 3-16,1-5-10 15,-2 2-8-15,1-3 4 0,-9 2 7 16,-8 0 5-16,-13-1-5 16,-4 2-4-16,-24 0-5 15,-16 2-14-15,-13 0 13 16,-12 2 4-16,-11 3 10 0,-7 0 18 15,-6 2 11-15,0 0-4 16,-3 0 3-16,12 4-3 16,1 3-13-16,13 0-9 15,9 3-7-15,17 1-5 16,12-2-2-16,14 2-1 16,13 0 1-16,4-1-11 0,21-1 7 15,13 0 5-15,12-3 1 16,9-3 2-16,8-3 1 15,9 0-4-15,-1-5 6 16,2-6-3-16,-4-5 0 0,-2 0-1 16,-10-4-1-16,-11 4-1 15,-14 0-2-15,-16 0 0 16,-16 2 2-16,-19 3-4 16,-23 1-18-16,-20 0-19 15,-12 2 16-15,-16 4 17 16,-12-2 6-16,0 5 2 15,-5-1 8-15,2 2 12 0,10 0-12 16,9 9-2-16,13 0 2 16,20 2 2-16,19-1-4 15,22 1-8-15,17 2-3 16,31-1-5-16,29 0 6 16,21 1 2-16,24 1 2 0,19-1 1 15,12-1-8-15,10-3 9 16,0-2-3-16,-2 1 0 15,-6-3-2-15,-16-2-2 16,-22-3 0-16,-16-7-103 16,-28-21-165-16</inkml:trace>
  <inkml:trace contextRef="#ctx0" brushRef="#br0" timeOffset="17207.25">15822 17980 598 0,'-2'-4'85'16,"2"0"-65"-16,7 1 32 0,5 1-24 15,5-2-26-15,4 2-2 16,0 2-4-16,-1 0-66 16,-6 0-66-16,-6 0-186 15</inkml:trace>
  <inkml:trace contextRef="#ctx0" brushRef="#br0" timeOffset="18017.22">16624 17956 176 0,'0'5'344'0,"0"1"-288"0,0 1-28 16,0 4 1-16,0-1-22 15,0 1-9-15,2-6-117 16</inkml:trace>
  <inkml:trace contextRef="#ctx0" brushRef="#br0" timeOffset="57578.14">11932 17132 396 0,'0'2'137'16,"4"-2"-87"-16,10-4-14 0,6-4-9 15,5-3-1-15,1-5-4 16,8 1-1-16,-7-2-2 15,0 1-11-15,-6-1-3 16,-9 4-4-16,-11-4-2 0,-6 2-15 16,-20 2-14-16,-14 2 13 15,-11 4 11-15,-8 3 7 16,-1 4 13-16,5 0 16 16,7 11 14-16,13 0-14 15,16 2-14-15,15 0-11 16,8 0-5-16,29-4 1 15,12-2 2-15,18-4 0 0,8-3-7 16,4-7-27-16,-1-8-41 16,-11-14-52-16,-10-9-315 15</inkml:trace>
  <inkml:trace contextRef="#ctx0" brushRef="#br0" timeOffset="58041.71">11802 16467 658 0,'-12'-9'50'15,"0"3"21"-15,6 3-25 0,6 3-10 16,0 0-25-16,9 9-16 16,5 8 7-16,3 7 1 15,6 8-2-15,-2 0 1 16,3 4 1-16,0 0-2 15,-7-6-1-15,1-3 0 16,-5-12 1-16,-5-2 0 0,-2-11 0 16,0-2 16-16,-5-15 16 15,3-7-3-15,1-12-17 16,0-4-3-16,3 0-5 16,3 1-5-16,-1 5 0 15,1 7-4-15,2 9-20 16,-3 9-29-16,7 7-46 15,-5 0-73-15,-1 12-63 0</inkml:trace>
  <inkml:trace contextRef="#ctx0" brushRef="#br0" timeOffset="58262.75">12162 16663 574 0,'2'0'125'0,"-2"0"-90"15,0 2 18-15,1 7-15 16,4 2-23-16,-3 3-11 0,4 6 2 16,0 1 2-16,-1 4-5 15,0-2-2-15,0-5-1 16,-3 0-1-16,1-6-1 16,-3-5-34-16,0-7-61 0,0-8-53 15,0-16-166 1</inkml:trace>
  <inkml:trace contextRef="#ctx0" brushRef="#br0" timeOffset="58398.33">12165 16506 574 0,'-5'-2'125'16,"3"0"-115"-16,2 2 1 16,0 4-16-16,9 12-10 15,4 2-35-15,-1 1-35 16,5 3-121-16</inkml:trace>
  <inkml:trace contextRef="#ctx0" brushRef="#br0" timeOffset="58661.99">12401 16670 585 0,'2'7'40'16,"-1"6"-30"-16,1 1 38 0,2 7-15 15,1 3-11-15,-2 2-25 16,3 0 9-16,-2-3 0 16,-1 0-1-16,-3-9-2 0,0-2-1 15,-1-2 2-15,-13-5 2 16,-1-3 4-16,-7-2-3 16,-2 0-2-16,0-9-4 15,2-4 1-15,4-4-15 16,6-7-37-16,7-4-108 15,5-1-337-15</inkml:trace>
  <inkml:trace contextRef="#ctx0" brushRef="#br0" timeOffset="58811.68">12347 16567 655 0,'-4'-8'38'0,"4"5"-5"16,5-1-7-16,14 4-29 15,3 0-20-15,5 0-71 16,2 0-53-16,2 0-319 0</inkml:trace>
  <inkml:trace contextRef="#ctx0" brushRef="#br0" timeOffset="58974.63">12654 16633 588 0,'-2'2'56'16,"2"-2"-19"-16,4 0 20 16,8 1-47-16,8 1-10 15,0 4-9-15,-1-3-92 16,-2 4-99-16</inkml:trace>
  <inkml:trace contextRef="#ctx0" brushRef="#br0" timeOffset="59081.92">12654 16799 465 0,'-4'3'181'16,"6"-3"-166"-16,25 0-5 0,14 0-10 16,10-3-22-16,5-6-149 15</inkml:trace>
  <inkml:trace contextRef="#ctx0" brushRef="#br0" timeOffset="59666.83">13203 16337 580 0,'-16'-20'39'0,"5"5"8"15,4 8 7-15,7 7-11 0,0 0-26 16,9 15-25-16,5 9 10 15,3 12-3-15,1 7 3 16,-2 11-1-16,-1 8-1 16,-2 6-1-16,0 7 4 15,2 0-2-15,0 0 1 0,4-7-1 16,6-4 1 0,4-10 0-16,5-12 4 0,3-8 1 15,1-10-3-15,5-12-2 16,2-9 1-16,0-3 2 15,0-14 1-15,0-11-2 0,-4-9 2 16,-2-11-2-16,-3-8-1 16,-5-8 3-16,-4-5 3 15,-4 0 0-15,-6 1 0 16,-5 0 7-16,-3 6-4 16,-6 9 0-16,-3 5-5 15,0 8-1-15,-3 11-4 0,-8 4-2 16,-5 10-10-16,2-1-65 15,-1 6-170-15</inkml:trace>
  <inkml:trace contextRef="#ctx0" brushRef="#br0" timeOffset="62623.54">12855 17549 534 0,'-8'-5'139'16,"5"-1"-81"-16,0 5 8 15,1 1-18-15,2 0-20 16,0 4-20-16,0 8-6 15,0 8 3-15,0 3 2 0,0 7-4 16,0 6-1-16,2 3-1 16,-1 2 0-16,3 0-2 15,-3 0 0-15,1-5-17 16,4-6-26-16,1-9-33 16,4-13-64-16,2-8-68 0</inkml:trace>
  <inkml:trace contextRef="#ctx0" brushRef="#br0" timeOffset="62910.68">13019 17599 619 0,'0'-7'94'0,"-12"3"-48"16,0 4-23-16,0 0-1 16,-8 15-19-16,-2 6-3 15,1 3 2-15,1 2-4 16,-2 1 5-16,6-2-3 0,3-7 6 15,5-2 1-15,6-3-3 16,2-1-1-16,0 1 3 16,12-1 0-16,5 1 2 15,3 2-2-15,2 0-4 16,4 2 0-16,1-2-4 0,-4-2 4 16,-2-3-2-16,-3 1-21 15,-3-2-40-15,-4-6-39 16,-3-3-36-16,-2-1-270 15</inkml:trace>
  <inkml:trace contextRef="#ctx0" brushRef="#br0" timeOffset="63110.93">13166 17744 685 0,'-3'0'95'0,"-4"0"-73"0,7 0 5 15,7 0-1-15,6-2-23 16,9 2-2-16,1-1 2 16,4 1-2-16,0 0-3 15,-7 0-33-15,-6 7-52 16,-12 3-75-16,-2 5-191 0</inkml:trace>
  <inkml:trace contextRef="#ctx0" brushRef="#br0" timeOffset="63228.83">13158 17910 234 0,'-3'7'329'0,"3"-5"-298"16,14-2-11-16,17 0 9 0,3-8-10 16,7-2-18-1,4-4 2-15,0 1-4 0,-8-3-69 16,-4 0-162-16</inkml:trace>
  <inkml:trace contextRef="#ctx0" brushRef="#br0" timeOffset="63694.09">13509 17705 218 0,'-2'-6'382'16,"0"1"-308"-16,2 3-2 15,0 2-15-15,0 0-22 0,0 0-25 16,0 9-4-16,0 7 8 16,0 0 1-16,4 4-7 15,-2 1-1-15,-2 3-5 16,1 1 2-16,1-2-4 15,-2 1-4-15,2-6-29 16,0-1-59-16,3-9-76 16,2-4-140-16</inkml:trace>
  <inkml:trace contextRef="#ctx0" brushRef="#br0" timeOffset="63840.67">13684 17874 254 0,'3'0'474'16,"2"4"-415"-16,-5-1-32 15,4 4 17-15,-3 3-25 16,-1 2-16-16,0 4-2 16,0 1-8-16,-1 1-50 15,-6-3-140-15,-3-10-279 0</inkml:trace>
  <inkml:trace contextRef="#ctx0" brushRef="#br0" timeOffset="64379.78">13874 17767 543 0,'-5'0'74'16,"3"-7"-31"-16,2 2 23 16,7-1-10-16,5 3-40 15,6 1-13-15,3 2 3 16,-1 0-3-16,-4 11 1 16,-3 7-5-16,-6 7-1 0,-7 1 2 15,-2 3 1-15,-10-2-4 16,-7-4 0-16,4-6 1 15,-2-4 4-15,5-6-1 16,4-2 5-16,5-3 2 16,3 0-1-16,11-2-5 0,10 0-3 15,6 0 3-15,7 0-3 16,2 0-25-16,2-6-68 16,-4 1-59-16,-3 0-168 15</inkml:trace>
  <inkml:trace contextRef="#ctx0" brushRef="#br0" timeOffset="64496.73">14203 17906 571 0,'0'0'65'0,"0"0"-26"15,5 0 24-15,10 0-56 16,1 0-12-16,6 0-53 0,3-1-59 16,2-3-177-16</inkml:trace>
  <inkml:trace contextRef="#ctx0" brushRef="#br0" timeOffset="64628.41">14413 17890 228 0,'0'0'372'0,"0"0"-349"15,7 0-6-15,10 0-4 16,5 0-14-16,2-3-29 16,3-3-88-16,0 3-178 15</inkml:trace>
  <inkml:trace contextRef="#ctx0" brushRef="#br0" timeOffset="64745.62">14620 17853 254 0,'0'0'346'16,"0"0"-288"-16,0 0-21 15,7 2-1-15,4 6-24 16,0 3-10-16,-1 0-15 0,4-1-64 16,-4 0-64-16</inkml:trace>
  <inkml:trace contextRef="#ctx0" brushRef="#br0" timeOffset="64897.27">14758 17908 656 0,'8'3'46'0,"-1"3"-37"16,3 3 21-16,-1 2-25 15,1 1-19-15,-5-3-103 0,-5 0-187 16</inkml:trace>
  <inkml:trace contextRef="#ctx0" brushRef="#br0" timeOffset="65359.65">15031 17842 561 0,'-3'0'83'15,"-3"-2"-43"-15,6 2 15 0,0 0-22 16,7 13-23-16,2 4-2 16,1 5 7-16,0 1-5 15,2 2-5-15,-5-2 0 16,-6-1-4-16,-1-1 0 15,0-7 0-15,-1 1 0 0,-7-7 1 16,-5-2-1-16,0-4 1 16,-4-2-1-16,0-2-5 15,2-7-14-15,-2-7-43 16,3-7-66-16,0-2-79 16</inkml:trace>
  <inkml:trace contextRef="#ctx0" brushRef="#br0" timeOffset="65497.09">14865 17719 618 0,'0'-3'35'0,"8"-7"-32"15,12 9-5-15,9 1 3 16,2 0-3-16,3 0-117 16,-2 0-183-16</inkml:trace>
  <inkml:trace contextRef="#ctx0" brushRef="#br0" timeOffset="65729.92">15192 17895 542 0,'2'0'76'0,"4"0"-22"16,1 0 21-16,0 0-25 15,8 0-27-15,3 0-4 16,0-3-7-16,3-1-9 16,1 3 1-16,3-1-4 15,-1-2-20-15,-1-1-38 0,0-6-84 16,-3-3-102-16</inkml:trace>
  <inkml:trace contextRef="#ctx0" brushRef="#br0" timeOffset="65897.39">15523 17742 622 0,'0'6'68'16,"0"1"-45"-16,4 5 38 15,1 8-15-15,1 1-17 16,-1 8-13-16,2 4-2 0,2 5-12 16,-6 7 1-16,0 1-12 15,-3 0-74-15,0-3-191 16</inkml:trace>
  <inkml:trace contextRef="#ctx0" brushRef="#br0" timeOffset="107484.25">21867 6466 518 0,'-17'-9'172'0,"9"-6"-129"16,8 5-22-16,15 3-8 15,15 0-9-15,13 5-2 16,10 2 1-16,9 0-3 0,5 0 1 16,9 0-2-16,2 0 1 15,-2 0 1 1,-1 0-2-16,-9 0 2 0,-6 0-2 15,-12 0-2-15,-13 2 6 16,-8 3-2-16,-12 2-1 16,-6 4-1-16,-1 7-1 0,-5 5 1 15,1 5 3-15,1 9-2 16,0 8 1-16,5 5-2 16,2 8 1-16,2 7 0 15,6 8 1-15,2 2 0 16,0 5 0-16,2 1-1 0,0 1 1 15,3-5-1-15,-2-3 0 16,0 1 1-16,0-1-2 16,-2-3 2-16,1 3-1 15,-2-1 2-15,-1 1-2 16,-1 2 7-16,0 0-2 0,-1-5-3 16,-2 0 2-16,-2-3-1 15,-2 0-1-15,-4-6 0 16,-2-3-2-16,-7-2 0 15,0-4 1-15,-9-4-1 16,-14-4 1-16,-13-6 0 0,-13-4 0 16,-14-6 1-16,-10-11-1 15,-15-5-6-15,-2-13-11 16,-5-17-46-16,0-24-101 16</inkml:trace>
  <inkml:trace contextRef="#ctx0" brushRef="#br0" timeOffset="107942.4">23021 6709 751 0,'0'-10'50'0,"0"3"-31"15,0 7 12-15,0 0-9 0,1 12-12 16,6 10-10-16,4 6 5 16,0 6 0-16,3 4-3 15,1 4 1-15,-3-4-3 16,0 2 0-16,0-5-3 15,-2-5-12-15,-3-6-27 16,-2-6-27-16,0-11-62 0,-5-7-45 16</inkml:trace>
  <inkml:trace contextRef="#ctx0" brushRef="#br0" timeOffset="108289.95">22981 6764 647 0,'-9'-31'64'16,"7"1"-19"-16,2-1 4 15,24 3-21-15,6 5-17 16,6 5-2-16,3 9 0 16,-7 9-5-16,-1 2-5 0,-13 19-3 15,-9 8 2-15,-7 4-2 16,-2 2-13-16,-7 0 5 16,-8-5 4-16,5-5 6 15,3-5 4-15,3-8-1 16,4-2-1-16,7-7 0 15,13-3-4-15,6 0 3 0,5 4-4 16,2 1 6-16,-5 5-7 16,-5 5 8-16,-13 6-18 15,-10 6-6-15,-15 2 10 16,-17-3 10-16,-7-1 4 16,-3-3-1-16,-1-8 3 0,6-5 4 15,8-7-5-15,10-2-1 16,18-9-15-16,6-9-92 15,24-7-121-15</inkml:trace>
  <inkml:trace contextRef="#ctx0" brushRef="#br0" timeOffset="108873.96">23486 6751 708 0,'-6'-13'46'16,"-1"-1"-6"-16,1 7-11 15,3 4-1-15,-2 3-16 0,-4 0-10 16,-2 10-6-16,-2 10 2 16,-2 4 1-16,-2 9-1 15,0-3 0-15,7 0-9 16,1-3 0-16,5-7 2 0,2-6-1 16,2-8 3-16,0-6 1 15,13-6 3-15,5-13 3 16,4-3 1-16,5-5 0 15,1 1-1-15,-1 2-1 16,-3 8 3-16,-3 4-2 16,1 7 3-16,-7 5-3 0,0 0-2 15,-1 3 1-15,3 4 1 16,-5 2 1-16,3-2-16 16,0-3-27-16,2-4-31 15,-3 0 11-15,3-11 5 16,-3-5 0-16,-6-5 18 0,-3-4 9 15,-5 3 19-15,0 0 15 16,-10 3 39-16,-2 7 31 16,3 5-11-16,-4 3-22 15,6 4-10-15,5 4-15 16,2 10-8-16,6 4-5 0,8 4-1 16,7 2-2-16,3 5 2 15,3-1 1-15,-5-1-4 16,-8 0 1-16,-6-4 1 15,-8-3-1-15,-10-2 0 16,-15-6 5-16,-4-3 19 0,-3 2 5 16,5-6-7-16,4-2-9 15,10-3-8-15,11 0-7 16,4 0-7-16,18-5-74 16,10-9-47-16,4-6-71 15</inkml:trace>
  <inkml:trace contextRef="#ctx0" brushRef="#br0" timeOffset="109137.43">23890 6747 585 0,'-9'-5'75'0,"4"-4"-36"15,5 4 30-15,0-5-38 16,14 4-22-16,5-6-13 0,4 2 3 16,6-4-1-16,-4-2-9 15,-3 5-6-15,-6 1 9 16,-11 3 3-16,-5 3 4 15,-3 4 3-15,-15 0 4 0,-2 11 2 16,-2 0 5-16,3 7 3 16,3 3-6-16,10 0-6 15,6 2-4-15,2-2 0 16,20-1 0-16,5-2-8 16,10-6-31-16,6-6-65 15,4-6-15-15,0-6-134 16</inkml:trace>
  <inkml:trace contextRef="#ctx0" brushRef="#br0" timeOffset="109835.64">24426 6556 624 0,'-7'-9'115'16,"-8"6"-95"-16,-7 3 7 16,0 3-11-16,0 9-7 15,1 7-5-15,4 3-3 16,5 2-1-16,7 2 0 15,5 3-1-15,0-5 0 0,7-3-9 16,12-3-19-16,3-6-15 16,3-4-13-16,8-8-3 15,1 0 1-15,1-13-14 16,4-5-38-16,-3-4-37 16,-2-3 31-16,-6-2 75 15,-8 0 90-15,-7 3 44 16,-12 3 21-16,-1 3 15 0,-10 10-18 15,-12 5-46-15,-3 3-20 16,1 1-12-16,1 10-8 16,5 9-12-16,3-2-9 15,10 0-4-15,5 0-1 0,0 0-2 16,12-4-25-16,3-7-1 16,7-3-6-16,2-4-10 15,3-4 1-15,1-9 17 16,-3 2 3-16,-5-6 5 0,-3 5 19 15,-4 2 4-15,-4 2 16 16,-2 5 12-16,-3 3-3 16,-2 0-8-16,4 0-11 15,1 0-2-15,-1 0 1 16,8 0-4-16,-2 0-3 16,4 0-3-16,-2-8-34 15,-2-3-41-15,-4-6-34 0,-4 2 7 16,-4-6 90-16,0 3 121 15,-12 3 10-15,2 2-19 16,1 4-30-16,6 6-14 0,-1 3-13 16,4 0-22-16,6 12-22 15,6 6 5-15,8 7 2 16,-3 2-5-16,5 4 3 16,-4-3-3-16,-4-2 0 15,-5-5-15-15,-9-2 7 16,0-9 7-16,-3-5 0 0,-10-4 3 15,2-1-1-15,2 0-9 16,6-10-15-16,3-2-30 16,0-4-31-16,12 0-42 15,8-2-54-15</inkml:trace>
  <inkml:trace contextRef="#ctx0" brushRef="#br0" timeOffset="110041.45">24983 6567 237 0,'9'-5'215'0,"-3"0"-100"0,-5-3-27 16,5 1-19-16,-1 0-26 15,2-1-14-15,-1-4-21 16,-1 3-7-16,-1-3 0 0,-1 2-6 16,-3 1-9-16,0 2 3 15,-3 5 7-15,-8 2-3 16,-5 2 7-16,0 15 4 16,-1 5 1-16,5 5 0 15,1 4-1-15,5 7-4 16,6 1-1-16,0 3-29 0,0-8-112 15,0-1-204-15</inkml:trace>
  <inkml:trace contextRef="#ctx0" brushRef="#br0" timeOffset="110477.5">23623 7454 641 0,'-3'-7'91'16,"3"7"-56"-16,0 0-4 15,5 7-28-15,8 7 3 0,1 9 1 16,1 6-7 0,-3 3 3-16,-1-2-2 0,-8 1 0 15,-3-5-1-15,0-4 1 16,-14-4 4-16,-6-4-3 15,-7-5 0-15,-1-8 4 0,-4-1 2 16,-1-1-3-16,2-13-2 16,7-4-3-16,4-4-15 15,9-2-32-15,3-4-89 16,5-4-53-16</inkml:trace>
  <inkml:trace contextRef="#ctx0" brushRef="#br0" timeOffset="110605.88">23433 7374 227 0,'-1'-9'430'16,"1"-2"-387"-16,7 2-14 16,13 4-10-16,10-1-12 15,6 5-13-15,7 1-83 0,0 0-69 16,-2 0-251-16</inkml:trace>
  <inkml:trace contextRef="#ctx0" brushRef="#br0" timeOffset="110769.65">23829 7470 705 0,'0'0'39'15,"0"0"4"-15,8-7-5 16,14 0-24-16,3 0-14 16,4-1 2-16,2 3-13 15,-7 3-51-15,-9 2-78 0,-10 0-90 16</inkml:trace>
  <inkml:trace contextRef="#ctx0" brushRef="#br0" timeOffset="110869.37">23881 7575 521 0,'0'7'43'15,"16"-3"-31"-15,14-4 10 16,8 0-12-16,4-7-15 16,0-8-111-16</inkml:trace>
  <inkml:trace contextRef="#ctx0" brushRef="#br0" timeOffset="111041.26">24219 7382 643 0,'0'-1'164'0,"0"-1"-130"15,0 2 9-15,1 2-26 16,10 12-10-16,-1 5 4 16,3 8-5-16,1 11-3 0,-5 5-2 15,-3 6-3-15,-6 4-8 16,2-2-60-16,-10-5-94 15,-9-4-171-15</inkml:trace>
  <inkml:trace contextRef="#ctx0" brushRef="#br0" timeOffset="111275.87">23703 7993 744 0,'30'-10'64'0,"11"-3"-57"16,10-3 16-16,10 4 19 15,7 0-16-15,4 2-17 16,4 0-6-16,-5 7-2 0,1 3-1 16,-3 0-2-16,-15 0-24 15,-6 0-30-15,-21 5-71 16,-17 1-67-16</inkml:trace>
  <inkml:trace contextRef="#ctx0" brushRef="#br0" timeOffset="111452.88">23907 8122 594 0,'24'4'55'0,"11"-4"-30"16,16 0 39-16,10 0 4 0,7-5-29 15,5-4-23-15,-4-2-8 16,-4 2-7-16,-9 0-18 16,-12 0-77-16,-13-5-203 15</inkml:trace>
  <inkml:trace contextRef="#ctx0" brushRef="#br0" timeOffset="115780.27">13526 9932 264 0,'-5'0'198'0,"2"0"-148"16,1 0 19-16,2-4-21 15,0 0 1-15,5 1-13 0,4-1-18 16,4 0 4-16,1 3-6 15,6 1-10-15,2 0-2 16,5 0-2-16,5 0 0 16,4 0-1-16,5 0-1 15,0 0 1-15,1-4-2 0,-3-1 3 16,-5-1-2-16,-7 1 1 16,-5 0-1-16,-3 0-1 15,-1-1-16-15,2 1-55 16,3-6-41-16,6 2-118 15</inkml:trace>
  <inkml:trace contextRef="#ctx0" brushRef="#br0" timeOffset="116323.34">15105 9863 34 0,'-4'0'356'16,"-1"-3"-306"-16,5 3 17 15,-2-2-22-15,2 2-8 16,0 0-20-16,7 0-11 16,6 0 11-16,4 0 7 0,5-1 5 15,5-1 0-15,6 0-9 16,1-4 0-16,0 3-8 16,1-2-7-16,-1-1-2 15,-4 3-2-15,-6-1 0 16,-5 1 0-16,-5-1 0 15,-6 2 0-15,-5 0 0 16,-3 2-1-16,0 0-33 0,0 0-51 16,-9-5-83-16</inkml:trace>
  <inkml:trace contextRef="#ctx0" brushRef="#br0" timeOffset="125430.49">13864 10946 366 0,'-5'0'60'16,"3"0"-3"-16,-2 0 15 16,3 0-30-16,1 0-15 15,0 0-19-15,0 0-1 16,0 0 1-16,0 0 0 0,3 0-6 15,9 0 4-15,3 0 17 16,7 0 5-16,4 0-1 16,3-5-5-16,1 0-10 15,1 1-7-15,-2-2-3 16,-7 1-2-16,-6 3 1 0,-5 1-1 16,-6-1 1-16,-5 0 1 15,0 2 1-15,-12 0-6 16,-5 0-5-16,-5 2-7 15,-4 5 6-15,-4-1 2 16,1 1 5-16,2 0 5 0,3-1-2 16,6 0-1-16,6-3 1 15,3 1 5-15,6-4 3 16,3 0 1-16,0 0-6 16,10 0-1-16,8 0 4 15,5-4 0-15,6 1-3 16,5-3-2-16,1 3-3 0,4-2 1 15,-5 0-37-15,-2-8-105 16,-8-6-308-16</inkml:trace>
  <inkml:trace contextRef="#ctx0" brushRef="#br0" timeOffset="134180.84">18111 4266 136 0,'-4'-16'371'0,"3"3"-317"16,1 3-3-16,0 1 27 15,0 4-23-15,5 3-10 16,-4 2-24-16,6 2-15 16,1 17-3-16,1 6 4 0,1 9 5 15,0 11-2-15,2 5-5 16,-3 1-3-16,1 1 0 16,-2-4-1-16,1-5-1 15,1-5 0-15,-5-11 0 0,0-8-5 16,-1-6-23-16,-3-8-26 15,3-5-31-15,-2-16-16 16,-2-9-151-16</inkml:trace>
  <inkml:trace contextRef="#ctx0" brushRef="#br0" timeOffset="135287.61">18122 4229 521 0,'-3'-7'19'0,"3"-2"-7"16,0 3 21-16,7 1-6 0,0 2-10 15,1 0-10-15,5 2 0 16,3 1 0-16,4 0-3 16,4 0 0-16,6 0 3 0,10 0 1 15,2 0-4-15,14-2-1 16,9-2-2-16,11-1-1 15,7 0 2-15,17-2-1 16,9-4 0-16,13 2 0 16,10-1-2-16,9-3 3 15,10 1-2-15,7-1 0 0,5-1 3 16,10 1-9-16,5-3 10 16,5 5-4-16,7-2 0 15,2 0 0-15,5 2 0 16,1 0 1-16,-1 2 0 15,0 0-2-15,-5 0 1 0,-4 6 0 16,-6-1 0 0,-12 0 0-16,-14 2 1 0,-12 0-2 15,-17 2 2-15,-15 0-1 16,-17 0-1-16,-17 0 1 16,-12 0 0-16,-20 0 1 0,-14 0-1 15,-13 0-1-15,-9 0 1 16,-6 0-1-16,-4 0 10 15,0 0 20-15,-6 3-13 16,-1 4-12-16,0 0-1 16,-2 6 0-16,4 4 0 15,1 7-2-15,1 2-1 0,1 10 1 16,2 7 1-16,0 3-2 16,2 6 0-16,1 0 1 15,2-2-1-15,2-2 0 16,-1-7 1-16,1-7-1 0,-3-4 1 15,-2-8-1-15,-1-4 0 16,-1-6 1-16,0-3-1 16,-3-6 1-16,-6 1 2 15,-6-4-1-15,-2 0 0 16,-7 0-1-16,-4-5 1 16,-5-2-2-16,-9 1 0 0,-7 1 0 15,-5 1-1-15,-6 1 2 16,-13 1-3-16,-8 2 0 15,-7 0-4-15,-9 0-1 16,-7 0 2-16,-9 0 1 16,-3 2 2-16,-6 3 2 0,-3 0-2 15,-6 3-3-15,-2 0 0 16,-2 0 4-16,-1 0-3 16,-3 2 1-16,7-2-1 15,-4 0 2-15,4 0 1 16,4 3 0-16,-2-4 0 0,2 1 0 15,3-2 1 1,1 0-3-16,2 1 0 0,-2-3 0 16,7 1 1-16,2-3 1 15,4 1 2-15,6-1 0 16,3 0-2-16,7-2 3 0,7 0-2 16,5 0 2-16,11 0 1 15,4 0 2-15,4-2 0 16,4 0-1-16,5-1-4 15,2 1 0-15,4-2 0 16,8 1 0-16,4 0 2 16,5-3 1-16,5 2 5 0,1 1 1 15,7-2 0-15,1 1-2 16,6-2 1-16,2 1 0 16,1-2-2-16,7 2-4 15,1 1-3-15,1-1-21 16,0-1-46-16,7-2-64 0,2-5-301 15</inkml:trace>
  <inkml:trace contextRef="#ctx0" brushRef="#br0" timeOffset="145817">20185 4090 432 0,'0'-9'93'0,"0"2"-52"16,0-3 17-16,0 3-1 16,0 4-12-16,0 1-17 15,0 0-6-15,0 2 3 16,0 0-7-16,0 0-12 0,0 11-8 15,0 3 4-15,0 6 4 16,0 7 6-16,2 7 0 16,0 1-1-16,0 5-3 15,-1 1 1-15,-1 1-1 0,2 1-4 16,0-4-2-16,1-3 2 16,1-2-2-16,1-7-1 15,0-4 0-15,1-7 0 16,0-3-2-16,-3-5 1 15,2-4-1-15,-1-2-34 16,1-2-64-16,-1-6-88 0,3-8-310 16</inkml:trace>
  <inkml:trace contextRef="#ctx0" brushRef="#br0" timeOffset="146157.74">20603 4114 532 0,'0'-3'55'0,"0"1"10"15,0 0 13-15,0 1-24 16,2 1-27-16,-2 0-19 15,3 1 2-15,-1 6 0 16,2 8 3-16,0 5 5 0,1 6-2 16,1 3-4-16,0 3-2 15,0 1-2-15,2 2 0 16,-1 0-5-16,1-3 1 16,3 1-2-16,0-5-2 0,1-1-1 15,3 0-2-15,-1-8-27 16,3-8-44-16,-2-9-140 15</inkml:trace>
  <inkml:trace contextRef="#ctx0" brushRef="#br0" timeOffset="146898.41">22327 3992 320 0,'0'0'100'16,"0"-4"-36"-16,0 3 1 15,2-1-8-15,0 1-10 16,-2 1-7-16,0 0-5 16,1 0-1-16,-1 0-6 0,0 0-11 15,0 0-4-15,2 1-1 16,0 7 0-16,4 3 0 16,-4 7 1-16,3 5 0 15,-2 6-2-15,1 4 0 16,1 5-4-16,-3 3-3 0,1 2-1 15,2-4 0-15,-2-1-2 16,1-3 1-16,-3-8-1 16,3 0 0-16,-2-8 0 15,-1-2 0-15,3-5 0 0,-2-3-1 16,1-4-1-16,-1-3 0 16,1-2-5-16,2 0-28 15,-2-14-35-15,-1-8-104 16,1-6-447-16</inkml:trace>
  <inkml:trace contextRef="#ctx0" brushRef="#br0" timeOffset="147714.16">22429 3685 412 0,'0'-9'99'0,"0"-1"-65"16,6-1 15-16,8 0-22 15,5 2-2-15,0-2-6 0,1 4-1 16,-2 3 0-16,-2 3 0 16,-4 1-5-16,-2 0-7 15,-3 7-5-15,-2 4 2 16,0 3 1-16,-3 2-2 15,-2 0 1-15,0 0-2 16,0-2 0-16,0-4 2 0,0-2-2 16,0-4 2-16,0-2 0 15,0-2 4-15,0-4 15 16,0-6 9-16,0-7-24 16,2-1-6-16,5-5-1 0,0 0 5 15,4 1 1-15,0 1-2 16,3 3-5-16,-2 4 6 15,2 3-2-15,1 5 0 16,0 4 0-16,-3 2 1 16,3 0-2-16,-3 3 0 0,0 8-1 15,0 5 0-15,-2 0 0 16,0 0 1-16,-1 5-3 16,-2-5 4-16,-2 4-1 15,3-4 0-15,-1-2 0 16,0-1 0-16,-2-4 1 15,4-3 1-15,2 0-1 16,-2-2-3-16,1-2-1 0,3-2 2 16,3 0-35-16,-3-12-108 15,1-5-435-15</inkml:trace>
  <inkml:trace contextRef="#ctx0" brushRef="#br0" timeOffset="163478.03">20277 3723 126 0,'0'-11'111'0,"0"2"-78"16,0-2 11-16,2 0 3 16,-1 6-12-16,1-2-1 0,-2 1 8 15,0 3 15-15,0-1-11 16,0 3-4-16,0 1 5 15,0 0-11-15,0 0-16 16,0 0-14-16,0 7-4 16,0 4 5-16,0 3 5 0,0 4 13 15,0 3-8-15,0 6-5 16,0-2-3-16,2 2-2 16,1-1-3-16,-3 3-3 15,2-4 2-15,0-2-3 16,1-2 0-16,3-5 0 15,-3-3 0-15,2-1 0 0,-2-7 0 16,2 4 0 0,-1-8-6-16,-3 1-21 0,1-2-31 15,-2 0-25-15,0-8-39 16,0-1-294-16</inkml:trace>
  <inkml:trace contextRef="#ctx0" brushRef="#br0" timeOffset="163839.29">20138 3877 550 0,'0'4'63'0,"0"-4"-53"16,2 6 5-16,8-1 18 0,0 3 1 15,4 5-21-15,3-1-8 16,0 0 0-16,0-3-3 15,2 3-1-15,1-3 0 16,3-2 0-16,-1-2-6 16,1-3-38-16,2-2-35 0,-3 0-45 15,2-2-107-15</inkml:trace>
  <inkml:trace contextRef="#ctx0" brushRef="#br0" timeOffset="163976.87">20486 3899 389 0,'-5'-4'214'0,"-4"4"-166"16,-1 0 13-16,0 0-20 16,-5 13-34-16,-4 3-4 15,-1 9-4-15,-6 1 0 16,-3 5-127-16</inkml:trace>
  <inkml:trace contextRef="#ctx0" brushRef="#br0" timeOffset="168236.48">20350 3558 531 0,'0'-10'191'15,"0"-3"-184"-15,11 4 6 16,4 2 1-16,2 4-5 0,1 3-5 16,-2 0-5-16,6 7 0 15,-6 4-2-15,-2 3 3 16,-3 2 1-16,-5-2-1 15,-3-1 0-15,-3-5 2 16,0-1 0-16,0-5 8 0,-3-2 16 16,-2 0 3-16,2-7-9 15,3-9-4-15,0-2-11 16,2-3-1-16,9-1 0 16,1 3-4-16,3 3 1 15,-1 5-2-15,3 6 4 0,-2 5-1 16,-1 0-1-16,-4 11-2 15,2 6 1-15,0 5 1 16,-4-2 1-16,-1 3-2 16,0-4 1-16,-1 1-2 15,1-6-12-15,0-3-26 0,2-6-16 16,2-3-86-16,-2-2-62 16</inkml:trace>
  <inkml:trace contextRef="#ctx0" brushRef="#br0" timeOffset="168699.29">20808 3537 650 0,'-5'2'67'16,"1"-2"-9"-16,4 0-2 16,2 0-38-16,12-2-12 0,5-4 1 15,1-2 3 1,8 1-7-16,0-4-1 0,1 2-2 15,-2 2-1-15,-2-1-31 16,-5 3-39-16,-4 0-61 16,-4 1-61-16</inkml:trace>
  <inkml:trace contextRef="#ctx0" brushRef="#br0" timeOffset="169000.13">21207 3403 662 0,'0'-2'72'0,"0"2"-27"16,0 0-4-16,2 0-20 15,3 6-18-15,2 6-1 16,4 4 2-16,1 4-1 16,2 1-2-16,3 2 1 0,-3 2 0 15,-1-3-2-15,-4-2 1 16,-6-2-1-16,-3-3-1 15,-2-1-3-15,-13-1-1 16,-7-4 2-16,-2-4 3 0,-3-3 4 16,2-2-1-16,4 0-4 15,5 0 2-15,3-7-10 16,8-5-18-16,5-5-42 16,4-1-59-16,6-6-114 15</inkml:trace>
  <inkml:trace contextRef="#ctx0" brushRef="#br0" timeOffset="169149.67">21115 3339 456 0,'-9'-4'255'0,"5"-1"-249"0,4 1 9 16,12 2 0-16,13 2-22 15,3 0-39-15,7 0-62 16,1 0-171-16</inkml:trace>
  <inkml:trace contextRef="#ctx0" brushRef="#br0" timeOffset="169370.48">21442 3487 710 0,'0'0'51'0,"0"0"-26"15,13-7 10-15,4 0-20 16,10-2-12-16,4 0-2 16,3 0 1-16,1 0-1 15,0 2-2-15,-1 1-21 16,-5 3-48-16,-6-2-45 0,-10 1-23 16,-10-3-188-1</inkml:trace>
  <inkml:trace contextRef="#ctx0" brushRef="#br0" timeOffset="169567.5">21599 3384 617 0,'-1'0'55'15,"-1"0"-13"-15,2 0 7 16,0 0-32-16,3 3-12 16,4 6 5-16,1 4 5 15,3 2-5-15,-2 5-1 0,-2 3-6 16,4 3-2-16,-4-3-1 15,4 0-8-15,0-4-32 16,4-4-81-16,-2-10-60 16</inkml:trace>
  <inkml:trace contextRef="#ctx0" brushRef="#br0" timeOffset="169775.74">21874 3317 669 0,'-1'-3'159'0,"-1"0"-151"0,0 1 21 16,2 2 5-16,0 0-26 15,2 8-14-15,6 5 7 16,2 5 0-16,2 5 3 16,5 4-1-16,-3 5-2 0,-3 7 0 15,-2-2-11-15,-2 8-64 16,-7 2-209-16</inkml:trace>
  <inkml:trace contextRef="#ctx0" brushRef="#br0" timeOffset="183967.23">17016 9507 181 0,'-13'0'365'0,"4"0"-330"16,4-2 7-16,3 2 16 0,2 0-13 15,7 0-37-15,15 3-1 16,8 3 1-16,15 2 10 15,11 0-6-15,10 1 1 16,9-2 3-16,8 2-3 16,7-1-9-16,0 5-2 0,1 0 3 15,-3 3-2-15,1 0-1 16,-8 3 0-16,-1 4-1 16,-5-1 0-16,-1 0 1 15,-1-1-1-15,0-4-2 16,-2 0 2-16,1-3 0 0,-2-5-1 15,-3-2-1-15,-6-4 1 16,-4-3-4-16,-10 0-9 16,-8-5-26-16,-15-9-66 15,-11-9-38-15,-8-4-155 16</inkml:trace>
  <inkml:trace contextRef="#ctx0" brushRef="#br0" timeOffset="184145.23">18680 9566 544 0,'-18'-15'84'16,"6"4"-19"-16,10 8 1 15,2 3-20-15,18 6-33 16,7 11-9-16,5 10 6 0,6 8-4 16,-4 10 5-16,-3 3-6 15,-14 6 1-15,-13-2-3 16,-7-2-3-16,-29-4-4 16,-12-10-9-16,-13-11-14 15,-7-11-51-15,-6-14-46 16,3-3-92-16</inkml:trace>
  <inkml:trace contextRef="#ctx0" brushRef="#br0" timeOffset="184596.37">19378 9448 746 0,'-3'-10'63'16,"-2"2"-14"-16,5 8-11 0,0 0-19 16,1 16-15-16,5 9-4 15,5 7 5-15,-4 8-1 16,2 2-3-16,2 3 0 15,-2-3 0-15,-1-2-2 0,1-2 1 16,1-8-9-16,2-5-25 16,1-7-20-16,-1-11-34 15,0-7-84-15,5-6-236 16</inkml:trace>
  <inkml:trace contextRef="#ctx0" brushRef="#br0" timeOffset="185584.19">19587 9721 588 0,'0'-4'100'16,"0"-1"-46"-16,0-2 14 16,5-2-51-16,6-2-9 15,2 1-5-15,-1-5-4 0,-2 1 2 16,-2 1-1-16,-8 1 0 16,0 6 1-16,-3 1-3 15,-6 5-1-15,-4 0 2 16,1 8 1-16,5 4-1 15,1 4 1-15,6 3-1 0,0-2-1 16,11-3 3-16,6 0-1 16,3-5 0-16,4-6-2 15,-5-3-1-15,0 0-8 16,-4-12-3-16,-3-4 10 16,0 0 5-16,-3-4 0 0,0 4 4 15,2 2 10-15,2 5-1 16,-1 5-7-16,2 4-1 15,2 0-1-15,1 6-2 16,-3 8-3-16,-2 2 0 16,0 0 1-16,-6-1-2 15,-2-5 0-15,-1-1-3 0,-1-5 2 16,0-4 1-16,3 0 3 16,5-11 0-16,4-1-2 15,2-3 2-15,5 3-2 16,5 1 0-16,1 7-1 0,1 4 0 15,-1 0 0-15,2 4 0 16,-2 7-1-16,0 3-3 16,0-1-19-16,-2-3-8 15,0-4-11-15,-3-4-14 16,0-2 23-16,-3-4 12 16,-3-9 7-16,-2-3 11 0,-5-3 6 15,-3-1-2-15,-6 4 4 16,0 2 11-16,-13 5 13 15,-4 3-2-15,-2 6-22 16,2 0-5-16,0 10 2 16,5 4-2-16,4 0-5 15,7 2-4-15,1-2-7 0,1-3 4 16,12-4 6-16,0-5 5 16,0-2 5-16,2 0-1 15,0-6 5-15,-3-2 15 16,1 1 32-16,0 3 2 0,-1 2-27 15,1 2-16-15,1 7-8 16,6 9 2-16,-3 6 2 16,2 4 0-16,-4 3-4 15,0 3-3-15,-6-3-2 16,-5-1-1-16,-4-6-1 0,0-4-9 16,-2-9-4-16,-9-8-15 15,3-1-31-15,-2-9-28 16,3-10 16-16,2-6-17 15,5-10-20-15,0 0 1 16,9-3 10-16,5 1 93 16,2 2 66-16,2 4 78 0,-4 5 2 15,1 5-38-15,-4 6 8 16,-3 4-24-16,2 5-41 16,0 6-17-16,1 0-12 15,2 11-9-15,-3 6-3 0,3 8-1 16,0 3-2-16,-3 2-1 15,0 4-2-15,-3-4-17 16,3 0-16-16,-3-2-19 16,3-12-63-16,-3-6-8 15,2-10-117-15</inkml:trace>
  <inkml:trace contextRef="#ctx0" brushRef="#br0" timeOffset="185862.72">20768 9608 468 0,'8'-19'119'0,"-3"6"-36"15,-1 5 4-15,-1 8-54 0,-1 0-10 16,1 10-19 0,-3 6-3-16,0 5 0 0,0-1-1 15,0 2 0-15,-3-7-3 16,1 0-6-16,2-10 4 16,0-3 4-16,11-2-1 0,5-4 6 15,6-4-2-15,5-2-1 16,4 5 1-16,-4 3 5 15,7 2 0-15,-8 2 0 16,-1 11 4-16,-7 3-2 16,-4 1-5-16,-4 3-5 15,-10-2 1-15,0 2-9 0,-17-8-26 16,-4-6-58-16,-12-6-74 16</inkml:trace>
  <inkml:trace contextRef="#ctx0" brushRef="#br0" timeOffset="185995.96">20551 9488 688 0,'16'-13'13'15,"13"7"-13"-15,10 6 1 16,10 0-1-16,1 6-55 0,-3 5-275 16</inkml:trace>
  <inkml:trace contextRef="#ctx0" brushRef="#br0" timeOffset="186581.22">18708 10570 397 0,'0'0'285'16,"-10"0"-253"-16,10 0 30 16,11 0-40-16,15 0 5 0,13 0 2 15,7 0-8-15,17 0-7 16,5 0-7-16,10 0-1 16,4 0-2-16,-3 0-2 15,-1 0-1-15,-7-5-1 0,-12-5-3 16,-11-2-12-16,-16-3-11 15,-16-8-11 1,-13 4-17-16,-3-4-5 0,-19 2 34 16,-5 4 24-16,-1 7 29 15,3 5 25-15,10 5-13 16,7 0-19-16,5 14-17 0,12 9 2 16,11 9 2-16,6 6-2 15,4 6-3-15,-3 2-3 16,-6 4 2-16,-12 0-2 15,-12-3-2-15,-14-4-17 16,-23-10-11-16,-9-9-20 0,-8-10-44 16,-2-14-18-16,0-6-137 15</inkml:trace>
  <inkml:trace contextRef="#ctx0" brushRef="#br0" timeOffset="187137.2">20171 10474 310 0,'8'-11'153'15,"0"4"-101"-15,-4 0 22 16,-4 1-13-16,-2 5 3 16,-20 1-33-16,-3 1-20 15,-6 12-5-15,2-1 3 0,1 8 0 16,5 2 3-16,10 0-5 16,11 4-7-16,2 2 4 15,17 3-3-15,7-2 1 16,8 0-1-16,3-4 0 15,-4-1-2-15,-7-5 1 0,-9-5-4 16,-10-3-7-16,-6-5 3 16,-21-4 10-16,-7-2 0 15,-5 0-1-15,2 0-1 16,1 0-1-16,9-4-16 16,14 0-36-16,8-3-28 0,11-4-33 15,15-2-217-15</inkml:trace>
  <inkml:trace contextRef="#ctx0" brushRef="#br0" timeOffset="187323.96">20335 10520 635 0,'10'-18'130'0,"-6"2"-77"0,-4 5 9 16,0 8-32-16,1 3-9 16,1 3-15-16,1 14-8 15,1 6 1-15,3 8 1 16,1 3 0-16,-3 6 0 15,2-2-1-15,-4 4-13 0,-1-6-32 16,-2-2-29-16,-10-13-65 16,-7-5-68-16</inkml:trace>
  <inkml:trace contextRef="#ctx0" brushRef="#br0" timeOffset="187465.92">20223 10676 595 0,'27'-15'27'0,"9"1"-17"15,8 3 15-15,12 4-6 16,0 2-12-16,3 3-11 16,-5 0-61-16,-13 0-49 0,-7 1-89 15,-10-3-84-15</inkml:trace>
  <inkml:trace contextRef="#ctx0" brushRef="#br0" timeOffset="188084.37">20661 10575 258 0,'-14'-8'204'15,"-6"2"-89"-15,0 2-23 16,2 4-32-16,0 10-24 0,6 5-23 15,2 7-9-15,5 4-2 16,5-1-1-16,0 0-1 16,0-5-1-16,10-4-19 15,0-8-12-15,2-7 19 16,3-1 15-16,2-7 1 16,0-7-1-16,2-3 0 0,0 4-1 15,-5 0 0 1,0 6 15-16,-3 5-1 0,0 2-11 15,-2 5-2-15,0 8-2 16,-4-1-2-16,1 3-1 16,-3-4-28-16,-1-3-29 15,-2-2 1-15,0-6 15 0,0 0 34 16,0-11 7-16,0-7 0 16,4 0 16-16,3-2 24 15,3 5 4-15,5 3 12 16,5 4-23-16,1 6-7 0,8 2-9 15,-4 7-2-15,2 10 0 16,-5 2-5-16,-3 2-5 16,-8 2-2-16,-9-4 2 15,-2-6-3-15,0-1-3 16,-2-11 4-16,-5-1 7 0,0-9 2 16,3-8 3-16,4-3-7 15,0-4 3 1,12-1-4-16,7 4-4 0,2 4 0 15,7 0-23-15,-2 5-28 16,-1 6-58-16,-1 4 3 16,-8 2-30-16,-4 0 24 0,-5 0 101 15,-7 0 27-15,0 0 85 16,0 0 26-16,0 0-34 16,-3 0-7-16,1 0-13 15,2 2-40-15,0 9-27 16,0 7 10-16,7 5-4 0,4 1-5 15,-2 11-5-15,-2 1-2 16,-3 5-8-16,-4-4-28 16,0-3-67-16,-7-9-74 15,-6-11-213-15</inkml:trace>
  <inkml:trace contextRef="#ctx0" brushRef="#br0" timeOffset="188199.34">21107 10724 577 0,'27'-17'33'0,"7"2"-14"16,8 2 2-16,5 4-19 0,0-3-7 16,-3 4-171-16</inkml:trace>
  <inkml:trace contextRef="#ctx0" brushRef="#br0" timeOffset="188466.87">21735 10546 814 0,'-4'-6'27'0,"3"1"-14"16,1 5 19-16,0 12-27 16,6 15 4-16,1 6 3 15,5 10-7-15,-2 7-3 16,2 4 0-16,0-1-2 15,-3 1-1-15,1-4 1 16,0-6-8-16,-3-8-13 0,-4-8-28 16,-3-13-32-16,0-12-93 15,-9-4-157-15</inkml:trace>
  <inkml:trace contextRef="#ctx0" brushRef="#br0" timeOffset="188684.47">21750 10596 650 0,'14'-28'34'16,"1"7"4"-16,5 9 15 16,7 6-25-16,4 6 3 15,-8 9-15-15,-2 8-7 0,-7 8-7 16,-13 6-3-16,-1 0-4 16,-16-3-22-16,-5-2-11 15,-5-6 0-15,5-6 3 16,4-3 0-16,8-5-6 15,9-3-11-15,7-3-38 16,19 0-45-16,9-11-31 0</inkml:trace>
  <inkml:trace contextRef="#ctx0" brushRef="#br0" timeOffset="188939.1">22147 10611 458 0,'0'-15'98'0,"-8"3"-35"0,-16 6-15 15,-1 6-12-15,-4 1-3 16,3 16-9-16,2 4-15 15,9 5-1-15,10 3 1 16,5-1-3-16,4-2-4 16,16-3 0-16,3-6 0 0,8-8-2 15,-2-5 0-15,-5-4 0 16,-2-9 0-16,-7-7 0 16,-10-9-2-16,-5 1-4 15,-3-2-12-15,-11-1 2 16,-1 5-16-16,-2 5-11 15,8 3-23-15,8 8 12 0,1 5-18 16,17 1-97-16,8 0-131 16</inkml:trace>
  <inkml:trace contextRef="#ctx0" brushRef="#br0" timeOffset="189348.89">22366 10575 451 0,'0'-10'100'15,"-8"-1"-28"-15,-8 3 1 16,-6 4-21-16,2 4-16 15,3 0-18-15,5 12-10 16,9 8-6-16,3 5 2 16,5 5-3-16,12 2-1 0,3 3-1 15,2-5-20-15,-2-1 0 16,-4-4-2-16,-6-6 10 16,-10-10-18-16,0-3 12 15,-17-4 18-15,-6-2 2 16,2-4 6-16,1-4-1 15,4-3 11-15,6-2-7 0,10 3-6 16,2-3-1-16,18 3-7 16,11-3-28-16,6 3-11 15,1-2-13-15,-2 2 9 16,-7 0 37-16,-8 0 15 0,-6 3 59 16,-6 0 36-16,-6 1-18 15,-1 5-27-15,0 1-16 16,-1 1-24-16,1 12-13 15,1 4-2-15,4 2 4 16,1 2-5-16,1 2 3 16,-2-3-8-16,-3-4-23 0,-4-5-28 15,0-9-74-15,-11-2-66 16</inkml:trace>
  <inkml:trace contextRef="#ctx0" brushRef="#br0" timeOffset="189468.05">22448 10579 508 0,'28'-1'3'0,"5"1"-1"16,4 0 1-16,1 8-1 15,-3-2-25-15,-5-2-163 0</inkml:trace>
  <inkml:trace contextRef="#ctx0" brushRef="#br0" timeOffset="189634.12">22697 10547 259 0,'-3'-11'304'15,"3"3"-234"-15,0 0 44 16,8 8-63-16,9 0-20 0,2 12-12 16,3 6-9-16,1 6-5 15,-1 2-4-15,-6 8 0 16,-1 0-1-16,-12 0-5 16,-3-4-38-16,0-5-90 15,-13-7-84-15</inkml:trace>
  <inkml:trace contextRef="#ctx0" brushRef="#br0" timeOffset="189884.61">22729 10716 487 0,'26'-5'15'16,"6"-2"0"-16,4 3-2 16,7 1-4-16,-2-5-6 15,-3 5-5-15,-1-4-19 16,-8 2-25-16,-5-5 29 15,-6 3 18-15,-6 0 23 0,-5 4 42 16,-5 2 20-16,-2 1-4 16,0 0-41-16,0 3-33 15,0 10-2-15,0 1-1 16,0 7-5-16,0-4-3 16,0-2-58-16,0-5-65 15,-2-6-134-15</inkml:trace>
  <inkml:trace contextRef="#ctx0" brushRef="#br0" timeOffset="189988.78">23024 10630 521 0,'11'-6'50'0,"1"0"-14"0,4 3-18 16,1-4-19-16,-7 3-176 16</inkml:trace>
  <inkml:trace contextRef="#ctx0" brushRef="#br0" timeOffset="194927.67">14663 13039 368 0,'-4'0'43'0,"1"0"11"15,1 0-5-15,2 0-17 16,0 0-1-16,0 0-14 16,5 0-6-16,4 0 8 15,6 0 7-15,5 0 1 16,3 0-6-16,4 0 2 16,3 0 0-16,8 0-6 0,6 0-6 15,2-4 2-15,6 1 2 16,0-1-1-16,3-2-5 15,3 3-4-15,-4-1-4 16,2-1 2-16,0 2-4 16,0-3 2-16,-3 1 2 0,-3-1 5 15,1-1 4-15,-1 2-3 16,-5 0-2-16,0-1-2 16,-4 1-2-16,0 0 0 15,-3-1 1-15,-1 3-2 16,1-1-4-16,-3 2 5 0,-1 0-3 15,0 1 0-15,-5-1 2 16,-2 2-1-16,-1 0 0 16,-6-2 0-16,-2 2 2 15,-4-2-4-15,-1 2 2 16,-4 0 0-16,0-1 0 0,-4 1-1 16,3 0 1-16,-6-2-1 15,-1 2 1-15,1-2 0 16,0 1-2-16,0 1-8 15,-2-2-36-15,1-6-95 16,-1-2-264-16</inkml:trace>
  <inkml:trace contextRef="#ctx0" brushRef="#br0" timeOffset="-162463.04">16091 8358 335 0,'-4'0'68'16,"2"0"-23"-16,2 0 2 15,0 0 15-15,0 0-25 16,0 0-10-16,8 0 12 0,-3 0 3 16,9 0-8-16,3 0-3 15,0 0-5-15,3 0-7 16,5 0-5-16,8 2-2 15,2 0-7-15,8-2 5 16,4 2-3-16,4-2-3 0,-1 0-1 16,0 0 0-16,1 0-1 15,-7-4 1-15,-1 0-4 16,-4 1 2-16,-4-1-1 16,-2-1 1-16,-3 1-1 15,-1 1 1-15,-4-1-1 0,-4 0 1 16,3 2-1-16,-1 1-1 15,-2 1 3-15,1-2-3 16,2 0 2-16,1 2-1 16,-3 0 0-16,4-1 0 15,-1 1 0-15,2 0 0 0,0-2 0 16,2 2 0-16,-4 0 0 16,2 0 0-16,-4 0 1 15,-3 0-1-15,-4 0 2 16,0 0-4-16,-7 0 3 0,1 0-1 15,-5 0 6 1,0 0 2-16,-1 0 1 0,-1-2-1 16,-1 0-3-16,1 1-1 15,1 1-3-15,0-2 1 16,0 2-1-16,-1 0-1 16,2-2 0-16,-3 2-1 0,-2 0 1 15,2 0-17-15,-2 0-26 16,0 0-60-16,-11 0-144 15</inkml:trace>
  <inkml:trace contextRef="#ctx0" brushRef="#br0" timeOffset="-119490.36">17479 7604 376 0,'-6'0'46'16,"2"0"-15"-16,1 0 18 0,1 0-9 15,2 0-4-15,0 0-18 16,0 0-9-16,0 0-3 16,7 0 2-16,6-8 24 15,3-4-2-15,9-4-12 16,2-1-7-16,9-10-5 16,4-2-2-16,7-3 3 0,3-4 0 15,5-1 2-15,6-2 0 16,-2 1-1-16,-4 2 1 15,-7 4-7-15,-5 4-2 16,-9 4 0-16,-8 8 1 0,-6 2-2 16,-8 3 0-16,-5 0-7 15,-6 6-7-15,-1 2-19 16,-1-1-19-16,-11 4-10 16,-3-1-52-16,-3-2-74 15,0 0-5-15</inkml:trace>
  <inkml:trace contextRef="#ctx0" brushRef="#br0" timeOffset="-119303.11">18024 7091 242 0,'-7'-8'146'0,"2"1"-57"16,5-1-22-16,0 3-16 16,14-2-29-16,11 0-9 15,8 3 2-15,9 4 2 16,2 0 5-16,0 11 0 0,-7 12-19 16,-6 9-2-1,-16 9-5-15,-13 4 1 0,-4 1-1 16,-15-1-18-16,-8-6 0 15,-2-7 17-15,3-9-15 16,8-12-23-16,8-11-54 0,8-7-128 16</inkml:trace>
  <inkml:trace contextRef="#ctx0" brushRef="#br0" timeOffset="-118977.13">18761 6824 519 0,'-21'0'42'16,"-6"0"-20"-16,3 7 13 15,2 8 2-15,7 4-16 0,3 6-14 16,9 2-4-16,3 0-3 16,11 1 0-1,10-3-2-15,4-4 2 0,6-6-2 16,5-8-3-16,-2-7-8 15,2-4 3-15,-5-12 7 16,-8-9 4-16,-5-3 3 0,-11-3 5 16,-7-2 0-16,-4 2 2 15,-11 1-2-15,-7 6-6 16,-2 5-3-16,-1 9-2 16,6 6-15-16,2 4-28 15,10 0-17-15,7 0-46 0,0 0-164 16</inkml:trace>
  <inkml:trace contextRef="#ctx0" brushRef="#br0" timeOffset="-118735.55">19207 6492 613 0,'-17'-8'33'15,"-4"8"-3"-15,-6 0-11 16,2 18-9-16,-2 7-9 15,3 7 1-15,7 8 2 0,7 3-2 16,6 5-2-16,4 1-2 16,12 0 3-16,9-4-2 15,8-6-1-15,5-8-1 16,9-10-3-16,3-9-8 16,9-8-10-16,4-4-16 15,-8-12-37-15,-5-12-105 0</inkml:trace>
  <inkml:trace contextRef="#ctx0" brushRef="#br0" timeOffset="-118512.32">19461 6580 584 0,'-12'-6'48'0,"1"0"-15"16,5 5 2-16,6 1-12 15,0 0-16-15,9 5-13 16,4 5 10-16,1 4 6 15,5 4 2-15,1 2-6 0,-3 3-1 16,1 1-3-16,-5 1-1 16,3-2 0-16,-2-3-13 15,-2-2-46-15,0-7-29 16,0-11-52-16,-2 0-169 0</inkml:trace>
  <inkml:trace contextRef="#ctx0" brushRef="#br0" timeOffset="-118293.52">19663 6364 604 0,'0'-12'44'0,"0"3"-15"16,7 7 6-16,7 2-5 16,4 5-21-16,7 11 0 15,4 4 3-15,5 8-2 16,0 3 0-16,-3 3-10 0,-2 0 2 15,-10 3 1-15,-6-1-3 16,-11 6 2-16,-21 5-3 16,-22-1-82-16,-27-1-114 15</inkml:trace>
  <inkml:trace contextRef="#ctx0" brushRef="#br0" timeOffset="-109271.82">10363 7035 546 0,'-18'-15'48'0,"-6"1"-40"16,-1 7 1-16,-1 3 18 15,-1 4-4-15,1 0-15 16,1 11-6-16,0 7 3 15,4 3 4-15,2 8-7 0,4 3-2 16,8 2 0-16,7 3-2 16,0-3 0-16,12-2 3 15,5 0 1-15,7-3-3 16,-1 0 1-16,-2-3 1 16,-4 1 1-16,-10 0-5 15,-7 1-10-15,-5 3-9 16,-15-1 1-16,-11 0 11 0,-1-3 10 15,1-4 0-15,2-1 3 16,12-8 2-16,2-1 1 16,13-1-4-16,2-1-5 15,15 1 0-15,6 8 4 0,3 3 0 16,-1 10 0-16,-7 7-1 16,-6 6-1-16,-10 8-3 15,-6 0 4-15,-12 0 0 16,-2-5 2-16,4-10 14 15,0-7 15-15,10-7-14 0,6-6-5 16,0-4-10-16,19-1 0 16,2-5-2-16,7-5-1 15,0-4-59-15,-5-2-83 16,-9-14-348-16</inkml:trace>
  <inkml:trace contextRef="#ctx0" brushRef="#br0" timeOffset="-108701.14">9776 7763 501 0,'0'-11'35'0,"0"-2"-5"16,0-2 8-16,0-3 11 15,-6-4-8-15,-8-8-30 16,-6-3-2-16,-6-6 8 0,-8-9-8 15,-3-7-4-15,-9-11 1 16,-3-11-6-16,-5-7 0 16,-2-1 1-16,-1-6-2 15,1-2 1-15,2 9 2 16,10 7-2-16,-2 11 1 16,11 7 2-16,4 12 3 15,7 12 4-15,9 10-1 0,2 7-3 16,6 8-1-16,3 10 2 15,2 3-10-15,2 22-9 16,-1 7 8-16,-3 13 5 0,-1 6-3 16,-5 7 4-16,-2 1-7 15,-4-4 1-15,-4-7 2 16,0-8 1-16,-3-12 1 16,4-10 2-16,0-13 2 15,5-6 3-15,3-24 8 16,4-15-11-16,3-12-4 0,4-8 0 15,2-8 0-15,17-1 0 16,1 2-2-16,6 10 2 16,4 7 2-16,-1 13 1 15,2 9 2-15,-4 13 1 16,0 8 1-16,0 7-3 0,-3 11-3 16,3 13 0-1,-1 3-1-15,1 7 0 0,-4 2 0 16,0 0-10-16,-1-4-45 15,-4-9-81-15,-8-11-94 16</inkml:trace>
  <inkml:trace contextRef="#ctx0" brushRef="#br0" timeOffset="-108309.53">9203 5849 416 0,'0'-8'166'15,"0"1"-168"-15,-4 7 2 0,-5 0 10 16,-4 15 1-16,-2 8-8 16,-2 7 2-16,0 9 3 15,2 6 4-15,3 3-1 16,4 1 3-16,6-4-7 15,2-8-5-15,5-9-3 0,12-10 2 16,5-13 3-16,5-5 11 16,7-14 19-16,1-15-15 15,1-8-4-15,-2-8-5 16,-5-3-3-16,-12 1-3 16,-10 1 2-16,-7 7-3 15,-19 7-5-15,-10 10-22 0,-6 10-16 16,-3 10-7-16,4 2-5 15,5 6 1-15,9 8 0 16,13-2-42-16,7-5-51 16</inkml:trace>
  <inkml:trace contextRef="#ctx0" brushRef="#br0" timeOffset="-108088.03">9518 5659 115 0,'9'-27'460'0,"-9"3"-396"15,0 8 13-15,-5 6-22 0,-7 10-24 16,-3 4-22-16,1 18-9 16,2 10-2-16,0 12 2 15,9 6-2-15,3 0 1 16,7 2 1-16,13-7-3 16,9-5-3-16,5-9-11 0,3-6-3 15,9-11-37-15,-5-9-24 16,-2-5-38-16,-10-12-168 15</inkml:trace>
  <inkml:trace contextRef="#ctx0" brushRef="#br0" timeOffset="-107752.92">9681 5765 412 0,'-8'-13'195'0,"3"1"-155"15,5-1 6-15,3 4-15 16,15 4-20-16,2 1-2 15,5 4-3-15,2 2 0 0,-4 12 0 16,-3 4-1-16,-5 4-5 16,-7 1 0-16,-6-2-3 15,-2-5 2-15,0-5 2 16,0-6 2-16,-5-5 6 0,-2-3 8 16,3-12 5-16,1-6-14 15,3-4-5-15,0-3-2 16,3-1 1-16,9 2-3 15,3 7-1-15,3 4 1 16,0 8-2-16,4 8 3 16,-3 0-1-16,3 6-2 0,0 14 0 15,-3 0 2-15,1 3-21 16,-4-3-60-16,-3-4-60 16,-6-13-76-16</inkml:trace>
  <inkml:trace contextRef="#ctx0" brushRef="#br0" timeOffset="-107562.09">10037 5542 161 0,'0'-22'431'16,"0"4"-339"-16,0 8-21 15,11 6-34-15,7 4-21 16,6 4-8-16,3 14-4 0,5 4 2 16,2 11 4-16,-2 4 0 15,1 8-2-15,-6 1-3 16,-12 6-4-16,-9 7-2 15,-12 7 0-15,-31 3-31 16,-22 1-124-16,-24-4-467 16</inkml:trace>
  <inkml:trace contextRef="#ctx0" brushRef="#br0" timeOffset="-104518.14">14345 13334 460 0,'11'-6'42'0,"-3"-1"-9"16,-8 1 10-16,0 3 8 15,-8-3-5-15,-8 4-30 16,-9 2-16-16,-6 0 2 0,-14 4 0 15,-8 6-3-15,-8 5 3 16,-6 2-4-16,-3 1 1 16,-2 0 1-16,4 5 2 15,4 1-2-15,11-1 0 16,6 1 1-16,10 4 3 0,10-2-1 16,11 6-1-16,7 4-3 15,5 0 1-15,4 6 2 16,1 5-1-16,9 6-2 15,1 8 2-15,-1 5-1 16,0 6 1-16,-2 4-1 0,1 5 0 16,-5 4 0-1,0 5 1-15,-2-1-1 0,-1 9 2 16,1-2 1-16,-2 0 2 16,2 3 2-16,0-1-4 15,-2-1 1-15,3 3-1 0,1 0-1 16,1 0 1-16,0-3-2 15,1-5 0-15,1-3 5 16,2-4-3-16,0-5 0 16,2-7-1-16,3-1 0 15,-1-7-2-15,1-4 1 16,3-3 0-16,2-4 0 0,-1-6-2 16,4 2 2-16,-1-6-1 15,1-1 0-15,3-8 1 16,0-2 0-16,4-6-1 15,2-4 0-15,8-3 0 16,5-6 1-16,12-7 1 16,7-1-1-16,13-6-1 0,11 0 0 15,9-11 1-15,1-11-63 16,2-6-132-16</inkml:trace>
  <inkml:trace contextRef="#ctx0" brushRef="#br0" timeOffset="-104026.47">13560 14792 474 0,'3'-2'58'15,"-3"1"-40"-15,0-1 34 0,0 1 15 16,-11-3-6-16,-5-1-46 16,-13 0-13-16,-11 2 5 15,-13-1-4-15,-8-1-4 16,-8 0-3-16,1 1 4 15,1-3-6-15,6-1 9 0,13 0-9 16,10-4-17 0,14 1 0-16,12-4-14 0,12-3-33 15,9-3-94-15,18-4-177 16</inkml:trace>
  <inkml:trace contextRef="#ctx0" brushRef="#br0" timeOffset="-103807.49">13200 14505 432 0,'0'-4'100'0,"0"4"-25"15,-20 4-22-15,-7 12-35 16,-7 5 3-16,-7 8-10 16,-8 7-6-16,3 7-3 0,-1-1 0 15,4 2-2-15,9-8 1 16,9-1-1-16,8-9 2 16,13-3-3-16,4-7 0 15,21 0 7-15,13 0-2 16,12 0-3-16,11 1-1 15,10 0 1-15,2 3-2 16,0-6-43-16,-6 0-87 0,-9-5-296 16</inkml:trace>
  <inkml:trace contextRef="#ctx0" brushRef="#br0" timeOffset="-103300.65">12282 13886 434 0,'-18'-4'160'16,"2"4"-119"-16,0 2-10 0,2 14-20 16,2 6 5-16,4 6-4 15,2 6-5-15,6 0 2 16,6 0-4-16,10-6-4 15,9-3 0-15,8-12 0 16,3-8 1-16,4-5-2 16,1-4 8-16,0-13-6 0,-7-10 0 15,-11-5 1-15,-9-4 0 16,-14 1 3-16,-7 0-1 16,-20 1-2-16,-10 10-5 15,-5 4 0-15,-4 8-2 16,0 6-4-16,9 5-3 0,8 1-6 15,17 3-13 1,12 6-24-16,7-4-40 0,23-1-37 16,8-4-77-16</inkml:trace>
  <inkml:trace contextRef="#ctx0" brushRef="#br0" timeOffset="-103108.63">12586 13693 268 0,'5'-23'222'0,"-5"3"-129"16,-2 11 5-16,-11 8-30 15,-4 2-49-15,-2 17-13 16,0 11-2-16,3 6 2 0,7 12-2 16,7 3-3-16,2 3-1 15,12 1 3-15,14-6-3 16,4-3-3-16,4-10-10 16,7-8-50-16,3-13-16 15,-3-8-47-15,-5-6-267 16</inkml:trace>
  <inkml:trace contextRef="#ctx0" brushRef="#br0" timeOffset="-102749.84">12697 13832 571 0,'-9'-12'43'16,"9"1"1"-16,2 4 8 15,16 5-32-15,11 2 13 16,1 0-20-16,4 9-4 15,-1 5-8-15,-6 4 2 0,-7 2-3 16,-6-1-1-16,-9-2-9 16,-3-7-16-16,-2-2 10 15,-4-8 18-15,-5-4 7 16,0-14-1-16,-2-3 9 16,6-3 4-16,2-1-6 15,3 5-5-15,0 3-3 0,7 4-3 16,8 8-3-16,4 3-1 15,6 2 1-15,2 7 0 16,2 8 0-16,0 2-2 16,-3 5 2-16,-5-1-3 15,0-3-14-15,-9-2-39 0,-3-7-35 16,-3-7-1-16,-5-2-26 16,-1-11-74-16</inkml:trace>
  <inkml:trace contextRef="#ctx0" brushRef="#br0" timeOffset="-102575.29">13085 13700 273 0,'0'-34'159'0,"0"8"-66"16,3 6-23-16,10 6-8 16,3 10-9-16,6 4-15 15,-1 4-16-15,6 13-4 16,2 5-7-16,-1 3 3 16,1 7 0-16,-7 0-4 0,-5 0-3 15,-7 4-5-15,-10 3 0 16,-11 4-3-16,-23 5-6 15,-16-1-41-15,-19-3-164 16</inkml:trace>
  <inkml:trace contextRef="#ctx0" brushRef="#br0" timeOffset="-100251.64">12075 10574 532 0,'2'-2'42'0,"8"0"-22"16,0 2-6-16,2 0 12 15,5 0-14-15,-3 8-7 16,1 6-2-16,-3 2 1 15,-1 6 5-15,-2-3 2 0,-2 0 7 16,2-5-1-16,-3-7-6 16,3-4 1-16,1-9 1 15,12-23 7-15,7-15 7 16,12-22-20-16,9-20-4 0,-5-17-59 16,-2-6-237-16</inkml:trace>
  <inkml:trace contextRef="#ctx0" brushRef="#br0" timeOffset="-99724.18">11756 9038 586 0,'0'-2'16'0,"0"0"14"15,0 2-21-15,5 4-9 16,2 10 0-16,5 4 2 16,2 1 1-16,1 2-1 0,2-7-1 15,6-6-1-15,5-8 3 16,6-16 24-16,8-19 25 16,14-15-29-16,10-16-20 15,7-9-4-15,0-9-116 16,-1 5-516-16</inkml:trace>
  <inkml:trace contextRef="#ctx0" brushRef="#br0" timeOffset="-98224.82">14629 874 370 0,'-14'23'189'0,"-3"7"-187"15,5 9-1-15,3 10 27 16,3-1 4-16,6 2-17 0,7 0-6 16,10-7 0-1,8-7 3-15,2-7-3 0,7-14-3 16,0-12 2-16,6-4-4 15,0-17 3-15,-1-14-1 16,-2-8-1-16,-6-8-1 0,-6-4 2 16,-11-4 4-1,-9 0 3-15,-5 0-3 0,-6 3 0 16,-18 7-5-16,-10 10-4 16,-9 17-1-16,-11 15-18 15,-5 9-42-15,-6 20-43 16,-3 9-76-16</inkml:trace>
  <inkml:trace contextRef="#ctx0" brushRef="#br0" timeOffset="-96812.61">15319 735 594 0,'-10'-9'11'0,"-3"5"9"16,-1 4 39-16,0 0-12 16,-4 9-33-16,1 11-12 0,-5 8-2 15,2 8 3-15,1 8 2 16,2 6 3-16,10 6 0 16,7-1-4-16,0 1-2 15,12-8-3-15,14-6-2 16,4-8-9-16,12-13-4 0,2-9-24 15,7-12-18-15,2-3-19 16,-2-15-96-16</inkml:trace>
  <inkml:trace contextRef="#ctx0" brushRef="#br0" timeOffset="-96438.21">15523 912 605 0,'-9'-10'77'16,"6"2"-76"-16,3 0 20 0,5 6 3 16,11 2-20-16,4 0-2 15,5 4 2-15,1 9-3 16,-4 5 0-16,-2-1-1 16,-5 3-1-16,-4-4 0 15,-10 0-15-15,-1-5 2 0,0-6 12 16,-5-5 13-16,-4-2 10 15,0-14 9-15,0-5-5 16,4-4-2-16,1-3-10 16,4 0-7-16,6 3-4 15,6 6-2-15,4 3-1 0,5 7 1 16,3 7-3-16,3 2 2 16,-4 9 1-16,5 9-2 15,-8 5 1-15,2 4-1 16,-5-1-25-16,-5 3-38 15,3-6-13-15,-8-5-22 0,-4-9-73 16,-3-5-191-16</inkml:trace>
  <inkml:trace contextRef="#ctx0" brushRef="#br0" timeOffset="-95775.69">15788 576 165 0,'-10'-4'128'0,"-2"1"-68"16,5-1 23-16,0 1-5 16,-1-3-23-16,3-1-8 0,3 0 0 15,2-2-7-15,0-4-20 16,0 1-13-16,7 1-4 16,6 1 0-16,1 2-1 15,3 3 1-15,-4 5-2 16,-1 2-3-16,-3 12-5 0,-8 6 1 15,-1 5-9-15,0 0-4 16,-8-2 2-16,-2-3 11 16,0-4 7-16,3-6 1 15,5-2-1-15,0-5 1 16,2-1-1-16,5-2-5 16,7 2 2-16,7-1 4 0,0 1 3 15,3 5-2-15,-2 1-2 16,-4 2 0-16,-3 1-2 15,-8 3-1-15,-5-3 1 16,-5 0-1-16,-10-1 5 16,-4-2-1-16,-1-3-27 0,-1-2-34 15,4-3-30-15,6 0-161 16</inkml:trace>
  <inkml:trace contextRef="#ctx0" brushRef="#br0" timeOffset="-95560.09">16005 483 690 0,'0'-7'49'0,"0"4"-35"15,3 3 17-15,6 0-15 16,4 5-14-16,4 7-3 16,9 10 5-16,1 5 2 0,2 3 0 15,-2 7 0-15,-6 4-1 16,-7 6-3-16,-7-2-2 15,-7 5 0-15,-10-5-20 16,-22-2-60-16,-7-8-136 0</inkml:trace>
  <inkml:trace contextRef="#ctx0" brushRef="#br0" timeOffset="-48086.34">12544 10667 346 0,'0'-15'43'0,"0"5"17"15,-4-2-22-15,-4 0 21 16,-3 1-20-16,-2 1-15 15,-3 1-15-15,-2 1-7 0,-5 6-1 16,-4 2-3-16,-6 0 1 16,-1 0 0-16,-3 8 0 15,-4 3 1-15,5 3 1 16,-1 4-1-16,9-1 1 16,1 4-2-16,7-1 0 0,6 5 1 15,3 2-1-15,2 4 1 16,2 3 1-16,2 3-1 15,-1 8-1-15,1 5 3 16,-1 3-2-16,1 4-2 16,0 8 4-16,-1 0-3 0,2 7 1 15,4 1-1-15,0 7 0 16,0 6 4-16,0 3-4 16,7 0 3-16,1 6-3 15,-1 3 2-15,0 5-1 16,5 2 0-16,-4 8 1 0,3 2-1 15,-2 7 1-15,0 3-1 16,1 1 0-16,-1 3 1 16,1 0 0-16,-1 1-1 15,-1 0 1-15,0 0-1 16,-1 2 5-16,4 0 3 16,-5 4-6-16,4-1 0 15,1 6 2-15,1 0 0 0,4 2-2 16,-2 5-2-16,3-6 1 15,5 3 0-15,-1-3 1 16,6-4 5-16,1-2-2 16,6-4 1-16,8-6 6 0,10-1-1 15,4-7-2-15,8-4 4 16,9-7-14-16,7-5 6 16,8-8-2-16,11-8 0 15,11-15-3-15,13-10 3 16,12-22-5-16,9-25-77 0,14-21-133 15</inkml:trace>
  <inkml:trace contextRef="#ctx0" brushRef="#br0" timeOffset="-46958.69">11571 9583 240 0,'0'-11'119'0,"0"-3"-38"15,0-1-16-15,0-2-6 16,-7 1-23-16,-1 0-16 16,-4 4-6-16,-3 1-4 15,-6 3-7-15,-4 6-4 0,-7 2-4 16,-11 0-9-16,-6 14-11 15,-5 4 9-15,-7 5 7 16,3 4 8-16,2 2 4 16,5 6-2-16,6-2 0 0,5 7-2 15,12 2 1-15,4 5 2 16,7 1-3-16,5 6 0 16,4 4 2-16,4 5-1 15,4 5 1-15,0 8-2 16,0 3 2-16,0 7-1 0,2 6 1 15,1 5 0-15,1 1-1 16,-2 6 0-16,-2 4 0 16,1-3 0-16,-1 4 0 15,0 2 1-15,0 3-1 16,0 0 0-16,0 2 0 16,0 6 1-16,0-3 0 15,0 6-1-15,0 1 1 0,-1 3-1 16,-5 3 0-16,3 1 0 15,-4 6 1-15,3 1-3 16,1 3 3-16,1 1-1 16,2-3-1-16,0 0 1 0,0 0 1 15,5-2-1-15,1-2-1 16,2-4 2-16,4 0-1 16,-2-3 0-16,2-1 0 15,5-6 1-15,0 0-1 16,3-6 3-16,4-2-1 0,1-6-2 15,4-2 0-15,0-4 0 16,3-6 0-16,2-3 0 16,0-4 0-16,0-2 0 15,4-6 0-15,4-9 0 16,0-7 0-16,9-5 0 16,7-7 0-16,17-8 10 0,13-7 5 15,21-5 1-15,24-4-6 16,23-7-7-16,21-10 1 15,20-13-100-15</inkml:trace>
  <inkml:trace contextRef="#ctx0" brushRef="#br0" timeOffset="63597.12">3539 15336 507 0,'-20'-34'19'0,"-5"0"-17"15,-2 0 6-15,-1-5 30 16,-8 0-15-16,-8 1-20 15,-2 1-4-15,-12 1-2 16,-4 4-6-16,-14 5 1 0,-8 6 0 16,-9 3-12-16,-9 5-3 15,-8 6 1-15,-11 6 18 16,-4 1 6-16,-12 7 3 16,-3 11-3-16,-9 5 1 15,-2 7-1-15,-5 8 12 16,0 6-16-16,5 6 3 0,3 7 5 15,9 2 2-15,9 7 1 16,14 5 0-16,11 1-7 16,15 6 2-16,17 3-3 15,12 3 1-15,20 1-3 0,15 1 1 16,18 3-1-16,8 2 0 16,17 0-2-16,15-6 1 15,19-3 1-15,8-5-1 16,15-7-1-16,10-6 3 15,10-7 1-15,9-5 0 16,9-4 4-16,8-9 0 0,10-7 1 16,6-5 0-16,6-7-5 15,7-12 12-15,2-4-8 16,3-4-2-16,4-10 2 16,0-10-4-16,0-9 0 15,-4-1-1-15,-1-9 2 0,-4-6-2 16,-6-5 0-16,-7-1-2 15,-11-9 1-15,-8-4 1 16,-10-4 3-16,-11-4 4 16,-10-5 5-16,-14-3 6 15,-11-6 7-15,-14 4 1 0,-12-2-1 16,-14 2-5-16,-15-1-5 16,-6-4-12-16,-10 0 4 15,-20 0 4-15,-14-1-5 16,-11 1-4-16,-14 3 2 15,-13 4 0-15,-13 7 2 0,-13 5 3 16,-14 7-3-16,-13 9-10 16,-14 11-19-16,-12 11-51 15,-14 16-69-15,-8 11-289 16</inkml:trace>
  <inkml:trace contextRef="#ctx0" brushRef="#br1" timeOffset="37569.81">15793 6754 519 0,'0'-10'185'0,"0"-1"-167"15,0 2 33-15,0 3 3 16,0 5-18-16,0 1-18 16,-5 7-14-16,1 11-6 0,-6 5 6 15,-2 9 2-15,0 9 1 16,-6 4-3-16,-1 3 0 16,-2 2 0-16,0 2-3 15,2-7 1-15,4-5-1 16,-2-6-1-16,8-9 1 0,2-7-2 15,6-5-5-15,1-10-35 16,0-3-41-16,5-7-128 16</inkml:trace>
</inkml:ink>
</file>

<file path=ppt/ink/ink21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6T08:52:30.1930000"/>
    </inkml:context>
    <inkml:context xml:id="ctx1">
      <inkml:inkSource xml:id="inkSrc4">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6T08:52:39.887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0000"/>
    </inkml:brush>
  </inkml:definitions>
  <inkml:trace contextRef="#ctx0" brushRef="#br0">4089 9238 373 0,'-2'-2'45'15,"0"2"-3"-15,0-2 13 0,2 2-17 16,0 0-14-16,0 0-18 16,0 0-5-16,6 2 13 15,0 1 10-15,5 1-1 16,4-1 2-16,-1 1 5 16,8-2-8-16,1-2-3 0,6 0-5 15,1 0-1-15,4 0-4 16,4 0 0-16,-2 0-5 15,1 0-2-15,0 0 1 16,0-2 0-16,-1 2-2 16,0-2 3-16,0 2-1 15,2-2-2-15,0 0 2 0,3 2 3 16,-2-1-1 0,1 1-1-16,-1-3-2 0,-3 3 1 15,0 0-1-15,-2 0-1 16,1 0 0-16,-1 0-1 15,0 0 4-15,0 0-5 0,2 0 4 16,-1 0-4-16,3 0 2 16,2-1 2-16,-3 1-3 15,4-1 0-15,-2-1 0 16,2 2 1-16,0-2-2 16,3 0 2-16,-2 1-2 15,-1-3 2-15,3 2 0 0,-3-1-1 16,-2 2 0-16,1-2 0 15,-2-1 1-15,-1 1-1 16,-3 2 1-16,-1-3-3 16,1 0 6-16,-6 1-4 0,5-2 0 15,-5 1 2-15,-4 2-1 16,3-2 0 0,-3 1 1-16,-7-3-1 0,3 3 1 15,-6-1 2-15,3 0-1 16,-9 1 0-16,1-2-1 15,1 1 0-15,-5 1-1 0,-2-4-8 16,-3-10-58-16,0-2-206 16</inkml:trace>
  <inkml:trace contextRef="#ctx0" brushRef="#br0" timeOffset="5038.46">14965 4987 575 0,'0'-7'46'0,"0"3"-24"0,0 2 28 16,0 2 12-16,0 0-40 16,0 0-21-16,0 13-5 15,0 7 8-15,5 7 4 16,-1 9-2-16,-3 6-5 16,5 7 6-16,-4 7 1 0,3 6-3 15,-1 5-1-15,-1 0-3 16,4 5 3-16,-3 3-1 15,-1 1-2-15,3 3 1 16,-2 1-1-16,-1 6 0 16,1 3 0-16,-1 0-1 0,1 5 1 15,1 9-1-15,1 0 1 16,-1 2-1-16,2 3 0 16,2 4 2-16,-1-6-1 15,1 5 7-15,1-2-2 16,2-1-4-16,-2 1 1 0,0 0 1 15,4-4-4-15,-4 1 4 16,2-3-3-16,1 1 3 16,-4 2-2-16,1-6 1 15,4 2-1-15,-6-4 1 16,5-1 0-16,-4-1-1 0,2-5 1 16,2 2 0-16,-3-6 2 15,-1-5 1-15,2-5-4 16,-4-6 0-16,0-7-1 15,2-5 0-15,-3-5 0 16,-2-8 0-16,-1-9-1 16,-1-6 0-16,-2-10 0 0,0-8-11 15,-4-13-34-15,-7-13-35 16,-3-26-115-16</inkml:trace>
  <inkml:trace contextRef="#ctx0" brushRef="#br0" timeOffset="7333.07">15006 4960 451 0,'-4'-5'70'0,"3"-1"-56"16,1 3 24-16,0-1-10 16,8 3-12-16,7-1-5 15,5-2-6-15,5 4 0 0,5 0 1 16,5 0-4-16,8 0 0 15,6 0 0-15,6 0-2 16,7 0 1-16,7 0-1 16,5 0 0-16,9 0 2 15,6 0 0-15,7-1 6 0,7-1-1 16,7 0-3-16,10-1-2 16,8 0 0-16,5 0 0 15,9-1-2-15,6-1 1 16,8 2-1-16,3-3 1 15,4 2 1-15,7-1 0 0,5 3 2 16,1-1 2-16,0-1 1 16,3 3-1-16,4-1-3 15,-5 0 2-15,4 2 2 16,3 0-1-16,1 0-1 16,3 0-2-16,-2-1-1 15,7 4-1-15,0 2-1 0,-1-1 0 16,3 1 1-16,5 2 0 15,-2-1-1-15,5 1-1 16,1-2 3-16,0 4-2 16,-1-2 0-16,-1 2 1 15,-1-2-1-15,0 2 1 0,-7 0-2 16,-4-2 2-16,-8 0-1 16,-7-1 0-16,-11 1-1 15,-11-3 2-15,-12-3 0 16,-12 1-1-16,-12-2 0 15,-16-2 0-15,-12 2 1 0,-12 0 0 16,-14-5 0-16,-12 1 4 16,-9-1 3-16,-10 0 5 15,-10-1-4-15,-4 2 0 16,-5 3-4-16,-4-1-5 16,-5 1 2-16,0-2 7 0,0 3-2 15,-5-1 1-15,2 1-3 16,-2 0 1-16,0 0-1 15,0 0-1-15,0 0-1 16,0 0-1-16,0 0 1 16,0 0-3-16,0 0 3 15,0 0 3-15,0 0-3 0,0 0 2 16,0 0 4-16,0 0-3 16,0-2 3-16,0 2-2 15,0 0-1-15,0 0-4 16,0 0 1-16,0 0-2 15,0 0 3-15,0 0-5 0,0 0 4 16,0 0-5-16,0 0 1 16,0 0 2-16,1 0-4 15,-1 6-2-15,0 2 3 16,0 8 4-16,0 4-5 16,0 7 3-16,0 5 2 0,-3 9-4 15,-5 6 2-15,1 12-1 16,2 3 2-16,0 4-1 15,-1 1-1-15,6-1 1 16,0-5 0-16,0-3 0 16,0-6 1-16,0 0-2 0,2-6 1 15,2-1 0-15,-4 1 0 16,1-3 0-16,-1 0 0 16,0 0 0-16,0-2 0 15,0-2 1-15,0-3-1 16,2-2 0-16,2-6 0 0,-1-5-1 15,2-3 0-15,-1 0 1 16,-1-6-1-16,3-4 1 16,-2 0 0-16,1-2-1 15,-3-1 1-15,0-1 0 16,-1-2 1-16,-1-1-2 16,2-1 1-16,-2 0 0 0,0-1 0 15,0-1 2-15,0 0-2 16,0 0 2-16,0 0-2 15,0 0-1-15,-3 0 0 16,-4-1 0-16,-7-3 0 16,2-1-1-16,-8 2-1 0,-1-2 1 15,-4-2-1-15,-6 4 2 16,-4-1-2-16,-5 1 2 16,-3 1 0-16,-6 0-1 15,-2 1 2-15,-5 1-1 16,-5 0-1-16,-4 0 0 0,-6 0-4 15,-5 0 6-15,-3 0 2 16,-7 0-5-16,-4 1-4 16,-9 3 10-16,1-1-2 15,-5 3-4-15,-1-1 5 16,-6-3-6-16,-1 1 5 0,0 0 0 16,-6-2 0-16,3 1-3 15,-4 0 5-15,-2-1-4 16,-4 1-1-16,2 2-1 15,-5-3-1-15,-3 3-6 16,-5-1 2-16,3 0 8 0,-4-2-3 16,0 1-3-16,1 0 2 15,-3 0 2-15,2-1 2 16,-2-1-2-16,3 2 1 16,-2-2 4-16,-2 2-3 15,3-2 0-15,0 0 0 16,2 2 0-16,-1-2 0 0,6 0 0 15,-4 0 0-15,6 0-2 16,-3 0-2-16,0 0 1 16,3 0-3-16,0 1 3 15,-2 2-1-15,-1-3 0 0,4 3 3 16,2-2-2-16,0 1 2 16,2 2-1-16,3 0-4 15,0-3 4-15,2 5 0 16,2-3 1-16,3 5 2 15,0-3 0-15,7 2 0 16,1-1-1-16,4 0 0 0,3 0 0 16,4-3 1-16,5 1-2 15,3-1 2-15,5 1-1 16,6-1 0-16,4 1 1 16,5-1-1-16,2 0 0 15,2-2 0-15,0 3 0 0,2-2 0 16,-2 2 0-16,0 0 0 15,-2 0 1-15,2 0-1 16,-2 1-1-16,4-1 3 16,1 1 0-16,4-2 0 15,6 0 1-15,8-2 0 0,6-1-1 16,9 0 0-16,7 0-1 16,9-1 1-16,5-7-2 15,4-4-24-15,15-4-118 16,10-8-307-16</inkml:trace>
  <inkml:trace contextRef="#ctx0" brushRef="#br0" timeOffset="8486.34">17283 4909 319 0,'-2'-6'69'16,"0"1"-28"-16,2-1 20 15,0 3-22-15,0-1-9 0,0 3-6 16,0-1-4-16,0 2-1 16,0 0-4-16,0 0-7 15,0 2-7-15,0 8 1 16,0 3 6-16,0 7 3 0,-1 2-1 16,-3 5 0-16,2 6 1 15,-3 0-4-15,2 4-4 16,1 4 0-16,-3-3 0 15,4 7 0-15,1-4-2 16,1 5 2-16,-1 2 0 16,3 2-1-16,1 2 0 0,1 5 0 15,0 2 0-15,0 5-2 16,2 2 7-16,1 0-1 16,-1 2-4-16,0-2 2 15,2 0-5-15,-3-2 5 16,3-3-2-16,-2 1 5 0,0-1-1 15,1-1 0-15,-3 1 4 16,0 0-3-16,0 3-4 16,2-3-1-16,1-1-1 15,-1 3 1-15,0 1-1 0,-2-2 0 16,2 3 0-16,1-1 0 16,-3 2 0-16,-1 0 1 15,1 2 0-15,-2-1 1 16,-1-2 0-16,0 1 2 15,1 0 0-15,-3-1-3 0,0 2 0 16,3 1 1-16,-3 1-3 16,0 2 0-16,0 1 1 15,0-1 1-15,0 0 2 16,0 1 1-16,0-2-2 16,2-3 0-16,3-1 0 15,-1-2-1-15,-1 1 1 16,4-3-3-16,0 0 0 0,1-1 4 15,-1 0-2-15,0-6 2 16,4 2-3-16,-4-7 1 16,0 0-1-16,0-4 1 0,-2-3-3 15,3-4 1-15,-3-5 1 16,-1-1 0-16,1-7-1 16,-3-2 0-16,3-3 1 15,-3-3-2-15,0-6-5 16,0-1-9-16,0-4-20 15,-2-5-45-15,0-2-56 0,0-4-85 16</inkml:trace>
  <inkml:trace contextRef="#ctx1" brushRef="#br0">19349 21 0,'0'0'0</inkml:trace>
  <inkml:trace contextRef="#ctx0" brushRef="#br0" timeOffset="10438.19">15854 3908 100 0,'0'-8'56'16,"0"1"3"-16,0 2 9 0,0-2-1 15,0 3-5-15,0-3 0 16,0 4-8-16,0-2-8 15,0 1 0-15,0 2-5 16,0-1-2-16,0 3-9 16,0-3-9-16,0 3-9 0,0 0-7 15,0 0-4-15,0 10-2 16,0-2 4-16,0 8 1 16,0-1 2-16,0 6-1 15,0 4 2-15,0 4-1 16,0 3-1-16,2 7-2 15,1 2-1-15,1 2 1 0,1 3-2 16,3-5-1-16,-1 0 0 16,-2-5 2-16,2-5-3 15,-4-7 2-15,3-3-1 16,0-3 1-16,-5-5-2 16,1-4 3-16,-2-5-2 0,2-1 2 15,-2-1-1-15,0-2 0 16,0 0-3-16,0 0 18 15,0-5 7-15,0-4-12 16,0-4-7-16,0 1-2 0,0-4-2 16,2-1 0-16,5 5 0 15,7-6 2-15,4 4-3 16,2 1 1-16,4 3-2 16,4 3 0-16,-2 4 3 15,0 3-3-15,-3 0 0 16,-3 6 0-16,-6 6 0 0,-5 5 0 15,-7 0-2-15,-2 5-5 16,-11-1-5-16,-11 1 7 16,-6-4-5-16,-5-3 5 15,-1-2 8-15,0-8 0 16,4-3 1-16,5-2-2 0,9-8-20 16,11-10-98-16,5-14-108 15</inkml:trace>
  <inkml:trace contextRef="#ctx0" brushRef="#br0" timeOffset="11378.29">18007 4081 441 0,'0'-2'42'15,"0"-5"15"-15,0-1 9 16,0-2-26-16,0-1-8 16,0 0-9-16,0-1 2 0,-4-2-1 15,1 3-5-15,-7 1-5 16,2 0-2-16,-5 5-6 15,0 2-3-15,-4 3-3 16,-1 0-3-16,-6 12 1 16,-1 5 2-16,2 7 1 0,1 5-3 15,2 1 1-15,6 2 1 16,6-6-2-16,6 1 1 16,2-4-1-16,2-4-1 15,13-9 0-15,5-2 0 16,7-5 2-16,2-3 0 0,3 0 6 15,-1-11-4-15,-1-3 0 16,-3-2 0-16,-4-3-2 16,-8-3 3-16,1 1 0 15,-9 3 1-15,1 0 1 16,-7 7 2-16,1 2 12 16,-2 4 2-16,0 5-5 0,0 0-10 15,0 9-13-15,2 7 3 16,6 7 5-16,7 8-2 15,4 4-14-15,12 4-23 16,5 2-71-16,2-3-82 16,3-2-241-16</inkml:trace>
  <inkml:trace contextRef="#ctx0" brushRef="#br0" timeOffset="12489.13">18888 4910 83 0,'3'-5'235'0,"-2"-1"-202"15,1 1 31-15,0 2 16 16,-2-3-26-16,2 5-6 16,-2-1-12-16,0 0 3 0,0 2-2 15,0 0-10-15,0 0-7 16,0 0-15-16,0 2-4 15,1 5 0-15,-1 2 4 16,0 5-4-16,0 1 0 0,0 6 1 16,0 1-1-16,0 2 0 15,0 2 0-15,0 3 1 16,2 3-2-16,0 3 2 16,-2 1-3-16,0 4 2 0,2 0 0 15,-2 6 0-15,0 0-2 16,3 3 1-16,-1 0 1 15,3 3-1-15,0-2 1 16,1 1-1-16,1-1 1 16,-1 0-1-16,-1 0 1 15,2-2 0-15,-3 1 2 0,2 1-2 16,-3 1 2-16,0 1-3 16,1 2 0-16,-1 1 1 15,1 4 0-15,-1-2 0 16,4 3-1-16,-2-2 2 15,0 1-2-15,-2-2 1 0,4-1 0 16,0 0 0-16,0 1 0 16,-4-3 0-16,1 4-1 15,-1 1 0-15,-1 5 0 16,-2 1 2-16,0 0-1 16,1 5 0-16,-1-2-1 15,0 1 2-15,4-3-2 0,-4 0 1 16,2 1-1-16,-1-5 1 15,4 3-1-15,-3-2 1 16,1 4 1-16,1-3 1 16,-3 2 0-16,5-2-1 15,-3 3 0-15,2-5 0 16,1 1 0-16,-2 0 0 0,3-3-2 16,0 3 2-16,-2-1 0 15,3 0 0-15,1 1 0 16,-2 0 0-16,-2-1 0 0,2 0 1 15,1 1 0-15,-3-2-1 16,-2-2 0-16,3 0-1 16,-3-3 1-16,1 1 2 15,2-3-1-15,-3 2-3 16,1-5 3-16,1-2-2 16,-2-3 1-16,3-5-2 0,-1-4 2 15,1-5 1-15,-1-4-3 16,-1-6-1-16,-1-6 0 15,1-9-32-15,3-7-50 16,-1-21-134-16</inkml:trace>
  <inkml:trace contextRef="#ctx0" brushRef="#br0" timeOffset="13529.46">19901 4077 38 0,'0'-5'175'16,"0"0"-121"-16,2-5 6 0,-1 3 7 16,1 0-5-16,1-2-14 15,0-1-10-15,-1 0-6 16,-2 0 0-16,2 1-7 15,-2-2-2-15,0-1 2 0,-2 2-9 16,-3 0 1-16,-5 3-5 16,-2 2-4-1,-6 5-4-15,2 0-4 0,-6 5-1 16,-3 8 1-16,1 8 1 16,3 2-1-16,3 4 0 15,6-2 0-15,5 0 0 0,4 0-2 16,3-7 1-16,5 2 0 15,7-8 1-15,4-5 0 16,4-4 1-16,3-3 2 16,1 0 0-16,-2-12 0 15,2-3 0-15,-2-5-1 0,-7-1 1 16,0 0 1-16,-6 0 2 16,-2 4 9-16,-4 0 6 15,-2 7-8-15,1 2 10 16,-2 5-9-16,0 3-7 15,2 3-9-15,1 12-6 0,4 5 5 16,4 7 3-16,7 9-2 16,6 6-20-16,6 2-32 15,1 1-93-15,3-2-141 16</inkml:trace>
  <inkml:trace contextRef="#ctx0" brushRef="#br0" timeOffset="14512.2">20805 4912 396 0,'-2'-7'38'0,"0"0"20"16,2 3-4-16,-2 1-10 15,2 1-13-15,-2 2-7 0,2 0-9 16,0 0-12-16,0 0-2 16,0 7-1-16,0 6 3 15,0 1 4-15,0 9-1 16,0 1 5-16,2 0 1 0,-2 6 6 15,0-1-3-15,2 3-7 16,-2 4-3-16,4-1-2 16,-1 3 4-16,1 3-4 15,1 2 0-15,0 3 2 16,-1 3-2-16,-1 0-1 16,2 1-1-16,-2 3 1 0,-3-3-2 15,4 2 4-15,-3 3 1 16,1-3 3-16,1 2-4 15,-1-1 0-15,-2 1 1 16,2 1 0-16,1 6-4 16,-3-1-2-16,2 3 1 0,0 1 4 15,-2 3-3-15,0-2-1 16,0 5 1-16,0-2 0 16,-2 4 1-16,0-3-1 15,-3 1 1-15,3 0 1 16,-1 2 1-16,1-1-1 0,2 2 1 15,0 3-4-15,0 0 0 16,-1-2 1-16,2 3 1 16,-1 0-1-16,0-2 1 15,0 0-1-15,0 4 1 16,0-1 0-16,0 4-2 0,0-2 8 16,2 1 1-16,-2-5-4 15,3-5-2-15,1-1-1 16,1-4-3-16,1-4 2 15,0 1 0-15,1 1 0 16,0-2 2-16,-1 1-3 0,2-2 1 16,-1-3 1-16,0 0 0 15,-1-3-1-15,0-2 0 16,2-3 1-16,3-2-2 16,-2-1 1-16,-2-6-1 15,2-2 1-15,-2-2-1 16,5-2 0-16,-6-7 1 0,0-5-1 15,1-1-2 1,-4-5-9-16,1-6-27 0,-4-9-25 16,0-4-108-16,0-23-273 15</inkml:trace>
  <inkml:trace contextRef="#ctx0" brushRef="#br0" timeOffset="15331.69">21655 3999 357 0,'-1'-11'228'15,"-1"0"-180"-15,2 6 3 0,0 5-1 16,0 0-24-16,2 2-22 16,5 12-3-16,2 8 1 15,2 5 5-15,-4 6-2 16,-1 8 1-16,-3 2-1 15,-1 3-3-15,-2 0 0 0,0-1-1 16,0-4 0-16,0-9-1 16,0-3 1-16,0-11 0 15,0-8-1-15,0 0 0 16,0-9 2-16,0-1 3 16,5-1-4-16,6-9 14 0,4 0-6 15,4-3-7-15,3 1-2 16,3 5 0-16,2-1 1 15,0 8-2-15,-3 0 1 16,0 4-3-16,-9 10 1 16,-7 1 0-16,-6 2-1 15,-2 1 1-15,-12 0 4 0,-10-2-2 16,-1-3-3-16,-4-2 6 16,1-8 0-16,5-3-7 15,6 0-39-15,9-5-77 16,6-13-122-16</inkml:trace>
  <inkml:trace contextRef="#ctx0" brushRef="#br0" timeOffset="17084.76">23418 4287 396 0,'0'-18'69'16,"-8"1"-12"-16,-1-1 2 15,-3 0-18-15,-1 4-7 16,-3 1-4-16,-2 6-2 0,-1 4-13 16,-2 3-5-16,-2 0-6 15,1 14-2-15,-3 4 0 16,4 7-2-16,3 0-2 15,5 1 3-15,2 1-3 16,11 0 1-16,0-4 0 0,3-1 1 16,9-6 1-16,5-5-1 15,3-5 0-15,0-6 0 16,4 0 0-16,-3-3 0 16,1-9 1-16,-2-3-1 15,-3-3 0-15,-2 1 0 16,-6 0 2-16,-1 1 4 15,-2 4 17-15,-3 3 9 0,0 2-4 16,-3 1-2-16,0 5-8 16,0 1-6-16,5 0-9 15,0 9-6-15,2 5 1 16,6 6 2-16,5-1 2 16,7 8-2-16,4 2 0 0,5-2 0 15,7 3-15-15,-3-4-81 16,0-6-213-16</inkml:trace>
  <inkml:trace contextRef="#ctx0" brushRef="#br0" timeOffset="20614.04">18497 4530 437 0,'4'-11'104'0,"-3"-1"-34"16,-1 5 13-16,2 2-21 0,-2 3-32 15,0 2-11-15,0 0-13 16,2 7-12-16,-2 9 5 16,0 5 1-16,2 5 2 15,-1 2-2-15,5-1 0 16,-1 0 1-16,5-6-1 0,0-5 0 16,0-5 2-16,9-4-1 15,-3-4 0-15,4-4 2 16,1 1-3-16,3-7-5 15,-3-6-31-15,-6-9-84 16,-5-3-27-16</inkml:trace>
  <inkml:trace contextRef="#ctx0" brushRef="#br0" timeOffset="20845.62">18555 4398 502 0,'-13'-5'27'0,"6"1"5"0,5 1 13 15,2-1-15-15,0-1-8 16,9-3-19-16,2 3-1 16,-2-2 0-16,3-4-1 15,-5 6 2-15,-3-4-2 16,-4 4 2-16,0-3 1 0,-8 7-4 16,-4-1-4-16,4 2 0 15,1 3-14-15,7 9-29 16,3 0-45-16,14 2-107 15</inkml:trace>
  <inkml:trace contextRef="#ctx0" brushRef="#br0" timeOffset="21332.12">18959 4550 373 0,'0'0'53'0,"0"0"-14"16,0 0-4-16,8 0-7 15,3 0 5-15,6-3-13 16,3 1-1-16,0 2-6 15,11-2 2-15,1 2-3 0,6 0-3 16,4 0-1-16,0 0 0 16,9 0-2-16,1 0 0 15,2 2-4-15,-2 0 1 16,2-1-2-16,-3 3 0 16,0-3 0-16,-8 1-1 15,-3 0 1-15,-6 0-1 0,-7-2 1 16,-8 0-2-16,-6 2 2 15,-4-2-1-15,-5 0 3 16,-4 0 7-16,0 0 17 16,0 0-3-16,0 0-12 0,0 0-7 15,1 0-5-15,1 0 2 16,-2 0-2-16,2 0-5 16,1 0-14-16,0-6-34 15,0 3-22-15,-1-4-15 16,-2-2-100-16</inkml:trace>
  <inkml:trace contextRef="#ctx0" brushRef="#br0" timeOffset="21527.97">19743 4452 394 0,'-7'-7'90'0,"2"-1"-15"16,3 3 5-16,2 4-21 16,0 1-14-16,0 0-29 15,7 1-14-15,5 10-2 0,3 3 3 16,2 4 1-16,0 5 2 15,-3 2 2-15,-4 0-4 16,-10 4-1-16,-4 3 0 16,-23 2-2-16,-18 2 0 0,-18-6-22 15,-19-7-117-15</inkml:trace>
  <inkml:trace contextRef="#ctx0" brushRef="#br0" timeOffset="32787.68">13066 7846 555 0,'0'-8'75'0,"0"0"-21"16,0 6 9-16,0 2-18 15,0 2-26-15,0 13-19 16,5 6-2-16,4 8 5 16,3 8 0-16,4 6-6 15,3 3 5-15,3 0-2 16,-2-3 0-16,-4-3 1 0,-3-7-1 16,-8-8 1-16,-5-5 3 15,0-6-3-15,-18-5-2 16,-4-6 2-16,-9 0 3 15,-2-3-3-15,-1-8-1 16,1-2 1-16,6-5-5 0,8-1-12 16,6-3-16-1,11-3-36-15,2 1-43 0,10-6-53 16,6-3-226-16</inkml:trace>
  <inkml:trace contextRef="#ctx0" brushRef="#br0" timeOffset="33016.5">13022 7770 533 0,'-9'-6'48'15,"1"-1"-14"-15,8 2 44 0,0-2-23 16,8 1-31-16,3-2-19 16,3-2-1-16,-1 2 2 15,-5 1-1-15,-1 1-2 16,0 1 6-16,-7 3-1 15,0 2-3-15,-2 0-7 0,-4 7-10 16,2 6-32-16,4 6-29 16,0-1-48-16,12 3-110 15</inkml:trace>
  <inkml:trace contextRef="#ctx0" brushRef="#br0" timeOffset="33288.84">13424 7990 558 0,'0'0'34'15,"0"0"-32"-15,0-5-39 16,11-9-227-16</inkml:trace>
  <inkml:trace contextRef="#ctx0" brushRef="#br0" timeOffset="34109.68">14442 5604 401 0,'2'-5'79'0,"-2"-1"-14"15,0 1 1-15,0 2-1 16,0 0-6-16,0 3-22 0,2 0-17 16,-2 0-17-16,1 6 1 15,1 6-1-15,-2 5 5 16,4 2 1-16,-3 2 0 15,4 4 4-15,-2 0-1 16,1 2-2-16,3-4-1 16,-2 1-2-16,0-3-1 15,3-3-2-15,-3 0-2 0,-1-7 2 16,-1-3-2-16,1 0 0 16,-2-3 1-16,-1-3-2 15,1-1 1-15,-2 1-2 0,0-2 0 16,0 2-6-16,0-2-42 15,0 0-99-15,0-7-250 16</inkml:trace>
  <inkml:trace contextRef="#ctx0" brushRef="#br0" timeOffset="34850.17">14503 7041 537 0,'-5'-8'50'15,"5"-5"14"-15,0 3-19 16,14-1-19-16,6 0-1 16,5 4-12-16,3 4 2 0,-1 1-1 15,-1 2-6-15,-5 2-5 16,-4 8-1-16,-5 8-2 16,-5 2 0-16,-5 3-1 15,-2 2 1-15,-7 0-1 16,-7 0 1-16,-4-6 3 15,-1 3-2-15,0-6 1 0,-1-4 2 16,8-1 7 0,1-4 4-16,4-1-1 0,3-3-8 15,4 1-1-15,0-4-3 16,15 0-2-16,4 0 5 16,13-4 2-16,6-1-5 0,11-2 0 15,5 1-2-15,7 1-16 16,-2-2-50-16,-3 2-141 15,-3-3-298-15</inkml:trace>
  <inkml:trace contextRef="#ctx0" brushRef="#br0" timeOffset="37051.61">14566 8499 456 0,'-15'-14'72'0,"1"-4"8"16,13-2-27-16,1 0-16 16,15-1-13-16,7 4-10 15,9 2 17-15,1 8-11 0,2 5-10 16,-4 2-4-16,-4 14-5 15,-10 10-2-15,-14 8 0 16,-2 5-3-16,-16 1-8 16,-9 1-4-16,-5-3 1 15,-1-6 14-15,2-5 2 0,6-11 1 16,6-3 4-16,8-6 6 16,9-5 0-16,4 0-5 15,19 0-8-15,10 0 2 16,2 0-1-16,5 0 1 15,-4 11-2-15,-7 3 0 16,-13 6-5-16,-14 3-22 0,-4 2 1 16,-22 2 5-16,-8-4-2 15,-5-1 8-15,-4-5-2 16,5-4 6-16,4-8-17 16,15-5-125-16</inkml:trace>
  <inkml:trace contextRef="#ctx0" brushRef="#br0" timeOffset="37735.14">15343 8970 439 0,'-1'0'65'0,"-3"0"-53"16,4 0 13-16,0 4-5 16,0 6 11-16,0 5-7 15,2 6-1-15,1 6 0 16,1 7-5-16,0 3 1 15,-4 8-1-15,2 6-6 0,-2 4-5 16,0 5 0-16,-3 1-3 16,-4 4 0-16,0-1 0 15,2 0-2-15,-2 1 0 16,4-1 0-16,-2 2-2 16,4-2 2-16,-1 4-1 0,0-2-1 15,0 0 1-15,2 2-1 16,-3-4 0-16,-1 2 0 15,3-3 0-15,-3-5 0 16,-1 3 2-16,3 0-2 16,1-6-2-16,-4 3 2 0,5-5-1 15,0 2 1-15,0-4 0 16,0-6-2-16,0-2 2 16,6-7 0-16,-2-7-1 15,-1-1 1-15,1-10-6 0,-1-6-3 16,2-5-13-1,1-5-13-15,-2-2-33 0,3-18-69 16</inkml:trace>
  <inkml:trace contextRef="#ctx0" brushRef="#br0" timeOffset="38447.94">17610 8907 361 0,'0'-1'79'16,"-2"-3"-42"-16,1 2 35 0,1 2-18 15,0 0-26-15,0 11-25 16,0 7 0-16,0 9 15 16,0 12 4-16,1 11-4 15,1 7-2-15,0 9-4 0,-2 9 1 16,0 1-5-16,0 5 5 16,-2 1-1-16,-1-2-6 15,-3 2-2-15,0 2-2 16,1 0-1-16,3 1 5 15,-1 1-2-15,-1-2-1 0,4-2-4 16,0-7 3-16,0-7-2 16,0-5 0-16,0-7 1 15,0-9-1-15,2-5 0 16,0-6 0-16,1-5-9 16,1-10-22-16,2-9-44 0,1-10-34 15,3-4-152 1</inkml:trace>
  <inkml:trace contextRef="#ctx0" brushRef="#br0" timeOffset="39109.64">19226 9011 229 0,'6'-5'95'0,"-3"-1"-9"16,-3 5-1-16,0-1-12 15,2 2-13-15,-2 0-18 16,2 0-18-16,-2 9-13 15,3 3 13-15,-1 12 3 0,1 2-13 16,1 8-3-16,-2 7-7 16,-1 4-1-16,-1 6-1 15,0 4 0-15,0 7 0 16,-1 3 0-16,-3 3-1 16,1 1 2-16,3 5-2 15,-2 2 0-15,4 1 1 0,-2 3-2 16,0 6 1-16,0-2-2 15,0 2 2-15,3-2 0 16,-1-3-1-16,0 0 0 16,-2-5 0-16,0-2 1 0,0-5-1 15,1-3-1-15,3-6 2 16,-1-2-1-16,-2-10 0 16,5-9 0-16,-3-7 0 15,-1-7 1-15,3-7-5 16,-1-7-8-16,1-10-29 15,3-1-31-15,-1-19-42 0,5-15-280 16</inkml:trace>
  <inkml:trace contextRef="#ctx0" brushRef="#br0" timeOffset="39780.05">20951 8929 370 0,'0'-5'162'16,"0"-1"-125"-16,0 3 13 15,0 3-15-15,0 0-8 16,2 10-25-16,2 12 1 16,0 8 16-16,1 13 8 15,0 9 0-15,1 8-17 0,-3 10 0 16,3 7-6-16,-1 4-2 15,-3-3-2-15,3 3 2 16,-1 3-1-16,1 0-1 16,0 2 1-16,3-2-1 15,-3 8 3-15,2-1-3 0,-1 0 1 16,-3-7 1 0,3-3-2-16,-2-7 0 0,-1-8 1 15,-1-3-3-15,3-5 4 16,-3-4-1-16,1-7-1 15,-1-1 0-15,2-9 0 16,-1-6-1-16,0-6 0 0,0-8-22 16,3-6-36-16,1-7-31 15,1-4-44-15,5-15-344 16</inkml:trace>
  <inkml:trace contextRef="#ctx0" brushRef="#br0" timeOffset="42516.47">17610 10480 429 0,'-3'-1'54'0,"-1"-3"-11"0,2 3 3 15,2 1-5-15,0 0-9 16,0 0-13-16,0 0-12 16,0 9-3-16,0 4 11 15,0 8-2-15,0 9 1 0,-3 3 0 16,-3 15 0-16,-3 6 0 15,0 7-3-15,-2 10-1 16,2 2-2-16,0 2-4 16,3 0-2-16,1 0 0 15,5-6 1-15,0-1 1 16,0-5 0-16,6 0 0 16,1-3-3-16,0-6 1 0,2-2 0 15,-3-10 0-15,1-3-1 16,-4-7-1-16,-1-8 2 15,-2-6-3-15,0-6 2 16,2-5-5-16,0-5-20 0,5-2-49 16,4-16-58-16,5-13-158 15</inkml:trace>
  <inkml:trace contextRef="#ctx0" brushRef="#br0" timeOffset="56625.28">22505 5071 66 0,'0'-4'155'0,"0"-1"-119"0,-2 2 14 16,2-2 11-16,0 3-19 16,0-2-10-16,0 0 2 15,0 1-1-15,0-3-8 16,0 5 0-16,0-4 3 16,0 4 2-16,0-1-4 0,0 2-4 15,0 0-10-15,0 0-8 16,0 0-2-16,-1 0 0 15,-1 0-1-15,0 0-1 16,-1 0 3-16,0 2 2 16,3-1 4-16,-4-1 6 15,4 0-1-15,0 0 4 0,-1 3-3 16,1-3-1-16,-2 0-4 16,2 0-4-16,0 0-3 15,0 0-2-15,0 0-1 16,-2 0 1-16,2 2-1 15,0-2 2-15,0 0 0 0,0 0 3 16,0 0 0-16,0 0-1 16,0 0-3-16,0 0 2 15,0 0-3-15,0 0 0 16,-1 0 3-16,1 0 1 16,0 0-2-16,0 0 0 0,0 1-1 15,0 1 2-15,0 2-2 16,0-1-1-16,0 2 1 15,0 2-2-15,0 3 4 16,0-2-3-16,0 3-1 16,0 2 2-16,0 1 1 15,1 2-4-15,1 0 3 0,-2 1-1 16,2 4 1-16,-1 3 0 16,-1-2-1-16,2 3 0 15,0 1 0-15,-2-1 0 16,3 6-1-16,0-3 1 15,-3 2 0-15,2-1 0 16,0 2 0-16,1-2 0 0,-1 0 0 16,0 2 1-16,1-3-1 15,-1 1 0-15,0 1 0 16,-1-2 0-16,1 1 0 16,-2 0 1-16,0-1 0 0,2 1-2 15,-2-2 1-15,1-1 0 16,4-1 1-16,-3-2-1 15,-1 1-1-15,3-1 2 16,-2 0-1-16,-1 0 1 16,1 2-2-16,-2-1 2 0,2 2-1 15,-2 1 0-15,2 1 0 16,-2 3 1-16,0-1-1 16,0 1 0-16,0-1 0 15,0-2 0-15,1 4 0 16,-1-1 1-16,2-1-2 15,-2 2 2-15,0-3-2 16,2 5 2-16,0-2-1 0,1 2 1 16,0 0-1-16,-2 0 0 15,3 1 1-15,-2 1-1 16,-1 1 0-16,1-1 0 0,0 1 1 16,1 2-1-16,-1 1 3 15,0-1 0-15,1-2-3 16,1 3 2-16,-2-3-1 15,-1 0 0-15,2-1-1 16,-1 1 1-16,-2 0 0 0,1 0 1 16,1-3-1-16,0 0 0 15,-2 1 0-15,2-4 1 16,-1 3-2-16,1-4 1 16,0-2 0-16,0 1-2 15,-2 0 3-15,3-1-4 16,-3-3 5-16,2 4-3 0,-2-1 1 15,0-1 0-15,0 1 0 16,2-1-2-16,-2-2 3 16,3 0-2-16,-1-2 0 15,1-3 1-15,0-2-1 16,1-2 0-16,-1-4 1 0,-1 1-1 16,1-3 1-16,-1 0-1 15,0-2 1-15,-2-2-1 16,0-1 0-16,0-4 2 15,0 2-2-15,0-3 2 16,0 0 2-16,0 0 0 0,0 0 2 16,0 0-1-16,0 0 0 15,-2 0-2-15,-5 0-1 16,-3-3 0-16,-7 0-1 16,-1 0 0-16,-3 0-1 15,-8 0 0-15,-5 0 0 0,-5 1 0 16,-5-1 0-16,-8-1-1 15,-6 2-2-15,-5-1 3 16,-3 2 0-16,-7 1 1 16,-5 0-1-16,-2 0 0 15,-7 0 1-15,-4 0-1 16,-6 0 1-16,-8 0-3 0,0 0 0 16,-7 0-1-16,-4 0 2 15,-4-1 1-15,-3-1-1 16,0 0 2-16,-5-1-2 15,-2 1-1-15,3-2 3 16,-4 3-2-16,-2-3 0 0,3-2 2 16,-2 3-4-16,-1-1 2 15,-2 1-2-15,1-2 3 16,1-1 1-16,1 1-2 16,1 1 2-16,2-1-3 15,4 0 2-15,-3-1 1 0,3 1-1 16,1-1-3-16,0 3 4 15,2-2-2-15,0-1 0 16,1 2 0-16,6 1 3 16,0-1-4-16,2 1 0 15,2-1 1-15,5 3-1 0,1-3 0 16,3 1 1-16,2 1-1 16,5 0 2-16,0 0-1 15,-3 2 0-15,5-1 1 16,5 1-1-16,2 0 3 15,2 0-1-15,1 0-1 0,6 0-2 16,1 0 4-16,3 0-4 16,3 1 2-16,3 1 0 15,4 0 0-15,5 3 2 16,3-3-2-16,1 1-1 16,4 1 3-16,3-2-3 15,4 1 6-15,-3-1-10 0,8 0 6 16,4-1-1-16,2-1 0 15,5 0 0-15,1 0 0 16,10 0-1-16,2 0 0 16,5 0 0-16,1 0-1 15,1 0-8-15,6 0-7 0,-3 0 2 16,2 0 9-16,-1 0-10 16,-1 0-1-16,3 0 8 15,-4 0 2-15,0 0 4 16,0 4-1-16,-2 0 1 15,-2 3-1-15,-2-1-11 0,-7-2-29 16,-2 0-43-16,-7-4-56 16</inkml:trace>
  <inkml:trace contextRef="#ctx0" brushRef="#br0" timeOffset="58680.31">20986 9134 307 0,'-6'-3'40'16,"3"1"4"-16,-1 0 8 15,1 0-12-15,1 1-15 0,-2-1-12 16,3 2 1-16,-1-2 0 16,0 2-1-16,0 0 0 15,-2 0 0-15,-1 0-3 16,-6 0-3-16,-1 0 3 0,-3 0-5 16,-5 0 2-16,-2 0-1 15,-5 0 4-15,-4 0-2 16,-3 0 1-16,-3 0-3 15,-9 0 0-15,0 0-3 16,-8 0-1-16,-2 2 1 16,-5-2-3-16,0 0 0 0,-7 0 2 15,-2 0-2-15,-4 2 1 16,-5-2 1-16,-2 0-2 16,-5 0 1-16,-2 0 1 15,-2 0 1-15,-2 0 0 16,-1 0-2-16,-6-4 1 0,1 2-1 15,-4 0-1-15,0 0-1 16,0-1 3-16,4 2-3 16,-3-2 3-16,-2 2-3 15,7-1 2-15,-6-2-1 16,3 1 1-16,-1-1 0 0,2 0-1 16,1 1-1-16,0-1 2 15,2-1 0-15,0 2-1 16,0-1 0-16,2 1 0 15,-1 0 1-15,6 0 0 16,0 2 0-16,0-3 0 0,3 2 1 16,3 0-1-16,-2 0-2 15,3 1 3-15,-4-3-2 16,5 2-1-16,2 2 5 16,0-1-4-16,5-2 1 15,-2 2 1-15,2-1-1 16,2 2-1-16,3-2 0 0,2 2 1 15,0-2-1-15,4 2 1 16,1-1-2-16,6-1 2 16,-1 2 1-16,6 0-2 15,1 0 2-15,2 0 0 16,3 0-5-16,1 0 6 0,1 0-3 16,1 0 0-16,3 0 1 15,0 0 2-15,0 0-2 16,3 0 0-16,1 0 0 15,0 0 0-15,0 0-1 16,1 0 4-16,1 0 2 0,3 0 0 16,2 0 1-16,0-2 1 15,5 0-3-15,3 1 0 16,3-3-1-16,3 2-1 16,4 2-1-16,0-1 1 15,6 1-2-15,-1 0-1 0,2 0-1 16,2 0-1-16,-1 0-2 15,1 0 3-15,0 0-1 16,-2 0 2-16,0 0 0 16,0 1 0-16,1 1-1 15,-4 0 0-15,2 1-7 0,-2-1-15 16,-4 2-19-16,-3-3-47 16,2-1-99-16</inkml:trace>
  <inkml:trace contextRef="#ctx0" brushRef="#br0" timeOffset="60112.05">19278 10579 178 0,'-3'0'75'16,"-1"0"-66"-16,1 0 27 16,-3 0-10-16,5 0 1 15,-2 0-7-15,3-1 2 16,-4 1 4-16,4 0-1 15,0-3 0-15,-1 3 5 0,-1 0-10 16,-2-1-3-16,3 1 0 16,-1 0 3-16,0-2 1 15,1 2-2-15,-3-2-1 16,2 0 1-16,1 1-3 16,-6 1-3-16,4-2-4 0,-2 0-4 15,-2 0-3-15,-2-1 1 16,-4 2-2-16,-1 1-1 15,-3 0 2-15,-3 0-2 16,-1 0 1-16,-6 0 0 0,-1 0 0 16,-1 0 0-16,-7 0 1 15,-1 0-2-15,-7 0 0 16,-2-2 0-16,-8 1 1 16,-4-1-4-16,-3 0 5 15,-7 2-2-15,-4-1 0 16,-2-1 1-16,-4 2-1 0,-5-1-1 15,-2 1 2-15,-3-3-1 16,-4 3 0-16,2 0 1 16,-6 0-1-16,1 0 0 15,-1 0-2-15,-2 0 3 16,1 0-1-16,0-1 1 0,0-1-1 16,2 2 0-16,-2-2 0 15,3 0 0-15,-4 1-1 16,3 1 2-16,5-3-2 15,-2 3 3-15,1-2-3 16,2 2 2-16,4-1-2 0,2 0 2 16,-3 1-3-16,4 0 4 15,2 0-3-15,4 0 3 16,1 0-4-16,4 0 4 16,-5 0-2-16,3 0-3 15,2 0 5-15,-2 0-1 16,3 0-1-16,0 0-1 0,5 0 2 15,-3 0-2-15,3 0 1 16,6 0 1-16,-4 0 0 16,5 1-1-16,2 0 4 15,5 1-3-15,2 1 3 0,5-3 1 16,6 1 1-16,9-1 1 16,8 0 1-16,2 0-2 15,12 0 0-15,6 0-3 16,1 0-4-16,8 0-8 15,16 0-40-15,6 0-44 16,11 0-109-16</inkml:trace>
  <inkml:trace contextRef="#ctx0" brushRef="#br0" timeOffset="61161.84">17506 10758 448 0,'0'-3'23'0,"0"2"13"16,-3 1-3-16,3 0-25 15,0 4-1-15,0 10 3 16,0 1 3-16,5 6 3 15,-3 8-3-15,-1 5 5 0,-1 7-3 16,0 8 0-16,0 4-2 16,-5 4-3-16,-6 3-4 15,2 8-3-15,0 2-1 16,1 3 3-16,3 4 2 16,0 0-2-16,5 1-3 15,0-1 0-15,0-6 0 0,2-8-1 16,3-5 0-16,2-7 0 15,-1-7 0-15,-1-9-1 16,-1-5 0-16,-1-8 1 16,1-4 0-16,-1-5 0 0,-1-4-1 15,0-4 1-15,-1-2-1 16,-1-1 2-16,0 0-2 16,0-2 2-16,-1 0 3 15,-6 0 1-15,-2 0 0 16,-4 0-3-16,-4-4-1 0,-4-1 0 15,-6 1 2-15,-1-2-3 16,-8 2 1-16,-3 0-1 16,-6 1 0-16,-9-1-4 15,-7 2 8-15,-7 2-5 16,-8 0 0-16,-9 0-4 16,-2 0-1-16,-9 0 0 0,-6 6 2 15,-2-1-4-15,-4 3 4 16,-1 0 4-16,-3 1-1 15,5-1 2-15,-1-3-2 16,2 2-1-16,3-4 3 0,5 1-2 16,6-4 0-16,6 0 0 15,7 0 4-15,10 0-3 16,9 0 3-16,11-6 1 16,10-1 1-16,10 2 1 15,8-2 7-15,8 0-5 16,5 0 2-16,7 0-7 0,1-4-2 15,0 2-3-15,11-4-2 16,3-1-7-16,4-6-7 16,3-1-29-16,5-6-14 15,1-6-17-15,-4-9-48 0,3-5-139 16</inkml:trace>
  <inkml:trace contextRef="#ctx0" brushRef="#br0" timeOffset="61651.81">15403 10824 111 0,'0'-10'195'15,"0"1"-174"-15,-2 4 24 16,-3-2-7-16,1 3-4 16,-1 1-2-16,2-1 1 15,-1 4-5-15,1 0-8 16,2 0-12-16,-5 4-4 16,3 10 0-16,-2 4 2 0,0 5 7 15,-1 7-1-15,0 7 0 16,4 6-1-16,-3 5-1 15,2 8-1-15,-1 8 0 0,4 6 1 16,0 9 0-16,0 2 0 16,0 7-2-16,4 1-4 15,1-1 2-15,0-5-1 16,1-6 0-16,-2-5 0 16,-2-7 3-16,-2-6 0 15,0-9 2-15,0-4 0 0,-4-8-1 16,2-7 0-16,-2-11-3 15,0-5-1-15,4-6-4 16,0-6-1-16,0-3 1 16,0 0-1-16,2 0-11 15,6-3-72-15,3-12-143 16</inkml:trace>
  <inkml:trace contextRef="#ctx0" brushRef="#br0" timeOffset="62949.13">14376 9600 503 0,'0'-4'15'0,"0"4"11"16,0 0 6-16,0 0-13 15,0 7-8-15,0 8 1 16,5 0 9-16,4 3 0 0,2 6-5 15,3-1 1-15,-1 4-8 16,3-1-6-16,-3 1-2 16,1 0 0-16,3-6-1 15,-3-7 1-15,-1-3-1 16,1-9 0-16,-2-2 1 16,-1-8 2-16,0-7 2 0,-3-5 5 15,2-5 17-15,-3 3-2 16,-2 1-11-16,0 4 6 15,1 2 3-15,-3 6-1 16,0 6-1-16,-1 3-11 0,1 0-6 16,2 9-5-16,0 6 2 15,4 8 0-15,3 8-1 16,-2 6 0-16,2 10 0 16,0 10-11-16,-4 5-34 15,-1 1-80-15,-2-2-240 0</inkml:trace>
  <inkml:trace contextRef="#ctx0" brushRef="#br0" timeOffset="63554.43">14726 11535 271 0,'-5'-3'264'16,"-8"-3"-210"-16,-5 6 18 15,1 0-15-15,-2 0-14 0,1 6-14 16,2 4-14-16,6 5-8 16,5 2-4-16,5 6 0 15,5 2-2-15,12 2-8 16,10 0 8-16,7 1 0 16,2 3-1-16,2-6 0 15,-3-2-2-15,-8-3-6 0,-5-4 6 16,-13-2-7-16,-9-4 3 15,-2 0 4-15,-15-2 4 16,-10-3 1-16,-4 1 0 16,4 0 0-16,-2-5 0 15,4-1-3-15,9 0 1 0,5-1-14 16,4-13-57-16,7-7-66 16,0-7-184-16</inkml:trace>
  <inkml:trace contextRef="#ctx0" brushRef="#br0" timeOffset="63690.65">14688 11526 694 0,'0'-9'56'15,"12"-5"-31"-15,12 3-15 16,12 0-3-16,11 2-1 16,11 1-7-16,3-3-93 0,1 0-185 15</inkml:trace>
  <inkml:trace contextRef="#ctx0" brushRef="#br0" timeOffset="163618">16553 12003 525 0,'-2'0'142'0,"-1"0"-61"16,3 0-20-16,0 0-29 15,0 1-15-15,0 10-15 16,3 6 1-16,2 5 6 0,2 9 0 16,0 6-1-16,0 2-2 15,-1 4 3-15,1 1-4 16,-2 2-1-16,-1-4-2 16,-1-3-1-16,-1-3 0 15,0-6-1-15,-2-9 1 16,0-4-2-16,0-9-16 0,0-6-17 15,0-2-26-15,2-18-75 16,-1-9-116-16</inkml:trace>
  <inkml:trace contextRef="#ctx0" brushRef="#br0" timeOffset="164129.91">16568 12014 547 0,'-5'-11'76'16,"2"2"16"-16,-1 6-18 15,4 3-41-15,0 0-14 16,0 7-17-16,0 11-5 0,0 7 6 16,0 9 6-16,0 7 1 15,0 7 0-15,0-1-2 16,0 8 1-16,0-1-4 16,-2 1-2-16,-6-3-3 15,0-8 0-15,1-8 0 0,0-9-3 16,1-13-4-16,4-8-4 15,0-6-6-15,2-17-17 16,0-11-50-16,0-10-80 16,0-10-173-16</inkml:trace>
  <inkml:trace contextRef="#ctx0" brushRef="#br0" timeOffset="164397.87">16587 11908 442 0,'1'-14'60'16,"-1"5"6"-16,0 0-3 15,2 5 1-15,-2 3-13 16,0 1-22-16,-5 5-15 16,-13 12-6-16,-6 8-1 0,-10 6-5 15,-4 6 2-15,1-1-2 16,0 0-1-16,2-6-2 15,8-2 2-15,9-8-1 16,8-6-12-16,10-9-45 16,0-5-42-16,14-5-16 15,6-16-186-15</inkml:trace>
  <inkml:trace contextRef="#ctx0" brushRef="#br0" timeOffset="164564.18">16541 11899 379 0,'2'-6'258'0,"0"1"-156"0,4 2-44 16,4 3-24-16,4 0-5 16,8 3-12-16,2 10-6 15,6 4-3-15,4 5-5 16,4 6-1-16,-4 2-3 16,-2 7-13-16,-3-7-96 0,-7-1-345 15</inkml:trace>
  <inkml:trace contextRef="#ctx0" brushRef="#br1" timeOffset="177916.27">13818 5802 145 0,'1'-9'279'0,"1"2"-229"16,-2 0 10-16,0 3-6 16,2 2 3-16,-2 2-22 0,0 0-27 15,2 4-6-15,-2 8 6 16,0 6 7-16,0 4 3 15,0 1-6-15,-2 6-2 16,-2 3-3-16,3 4-3 16,1 3 4-16,0 0 0 0,0 4-2 15,5 0-5-15,2 3 4 16,0 0-3-16,2 2 2 16,2 1-1-16,-2 5-1 15,2-1 1-15,-2 4 0 16,3 2 2-16,-4 1-1 0,-1 1-2 15,0 5 0-15,0-4 1 16,1 2-2-16,-3 1 2 16,2 0 2-16,-2 3-2 15,2-1-1-15,1 0-1 16,-5-1 0-16,1 2 0 0,1 0 0 16,0 1-1-16,-1 1 1 15,4 1-1-15,-5 3 0 16,2-2 1-16,2 3-1 15,-1-1 1-15,0 1-2 16,-1-2 1-16,0-2 1 16,0 4-1-16,-1-2 0 0,-2 2 1 15,1 0-1-15,2 3 0 16,-3-1 0-16,1 1 1 16,-2-1-1-16,1-2-1 15,0 0 2-15,-2 0-2 16,2-2 3-16,-1 0-2 0,1-1 0 15,-2 2 0-15,2-1 0 16,-2 1-1-16,3-3 3 16,-1 0-2-16,2-3 0 15,-1-2 2-15,3 0-1 16,-2-1 0-16,1-5-1 0,0 0 2 16,2 0 0-16,0-5-1 15,1 0-1-15,1-3 1 16,-2-2 1-16,-2-2 0 15,5-5-1-15,-4 0 1 16,1-8-2-16,0-1 2 16,-2-4-1-16,-2-2 0 0,1-6-1 15,-1 0 1-15,-1-4 0 16,0-3 3-16,0 0 1 16,-1-3-1-16,-1-1-1 15,0-4-1-15,0-2-1 0,0-2-1 16,0 2 2-16,0-5 0 15,0 2-1-15,0-2 1 16,0 0 1-16,0 0-1 16,0 0-3-16,-5 0-11 15,-7 0-31-15,-3 2-44 16,-1-1-109-16,-6 1-259 0</inkml:trace>
  <inkml:trace contextRef="#ctx0" brushRef="#br1" timeOffset="178192.24">13920 10561 366 0,'-2'-6'235'0,"2"1"-201"16,0 2 21-16,0 3-3 15,9 0-12-15,4 3-20 0,4 8-9 16,0 0 10-16,8 3-4 15,-2 2-6-15,2 2-4 16,0-4-2-16,-1 1-3 16,-2 0 1-16,2-4-2 15,-6 3-1-15,3-4-2 0,-4-1-18 16,0-1-29-16,0-4-58 16,1-2-37-16,-4-2-161 15</inkml:trace>
  <inkml:trace contextRef="#ctx0" brushRef="#br1" timeOffset="178365.72">14390 10549 540 0,'0'-6'131'0,"0"1"-50"16,0 2-24-16,-2 3-5 16,-1 0-16-16,-3 0-22 15,-4 11-8-15,-5 4 1 0,-4 8-2 16,-5 6-4-16,-6 7-1 15,-6 7-8-15,-1-3-62 16,0 0-198-16</inkml:trace>
  <inkml:trace contextRef="#ctx0" brushRef="#br1" timeOffset="182095">15915 4609 411 0,'-7'0'99'0,"1"0"-64"16,2 0 30-16,4 0-13 16,0 0-21-16,0 0-17 15,0 0-1-15,6 0 9 16,5 0 6-16,3-4-4 0,6-1 0 15,2 0-8-15,3-3-2 16,3 0-4-16,1-2-7 16,-1 0-2-16,3 1 0 15,-4 0 0-15,-3 0-1 16,-4 0 0-16,-5 2-8 16,-1 2-11-16,-7 1-15 0,-4 2-23 15,-3 2-51-15,0 0 12 16,-7 0-42-16,-8 8-120 15</inkml:trace>
  <inkml:trace contextRef="#ctx0" brushRef="#br1" timeOffset="182335.1">15973 4645 325 0,'-7'5'102'16,"4"-3"-42"-16,3-2-8 15,3 0-17-15,9 0 2 16,6-5-2-16,5-3 12 0,4-2-1 15,0 0-11-15,2 0-4 16,1-2-10-16,-1-1-8 16,-4 2-3-16,1 1-1 15,-6 0-6-15,1 4-1 16,-9 0-1-16,-1 2-1 0,-4 3 0 16,-3-1-6-16,-4 2-27 15,0 0-45-15,0 0-70 16,0-5-213-16</inkml:trace>
  <inkml:trace contextRef="#ctx0" brushRef="#br1" timeOffset="190109.09">15732 5463 172 0,'1'-7'483'15,"-1"0"-435"-15,0 3 6 16,0 1 0-16,0-1-7 0,0 4-28 16,0-2-11-16,0 2 2 15,0 0-3-15,4 7-4 16,-1 6-2-16,1 6 3 15,-1 6 2-15,2 6 2 16,-2 3 1-16,2 1-2 0,-3 3-1 16,3-3-4-16,-1-4 2 15,-2-4-5-15,-2-8 2 16,1-2-1-16,1-9 1 16,0-2 1-16,-2-5-4 15,3-1 0-15,2 0-15 16,-3-5-7-16,3-5-28 0,0-7-34 15,0 3-101-15,-1-5-127 16</inkml:trace>
  <inkml:trace contextRef="#ctx0" brushRef="#br1" timeOffset="190621.7">15744 5495 489 0,'-7'-20'94'16,"7"1"-55"-16,0-1 27 15,10 1 1-15,10-1-40 16,8 2-13-16,2 6 5 0,4 1-6 15,2 5 1-15,-2 6-5 16,-4 0-2-16,-4 11-4 16,-6 7-3-16,-10 7-1 15,-10 6-1-15,-3 2-3 0,-17 3-3 16,-5-2-12-16,0-4-7 16,-6-5 14-16,6-7 13 15,3-6 0-15,8-6 2 16,7-4 3-16,6-2 0 15,1-4 4-15,15-5-9 0,11 1-4 16,4 0 4-16,8 5-1 16,-1 3 0-16,7 0 1 15,-8 5 0-15,-8 9 0 16,-4 6 0-16,-10 3-1 16,-14 6-3-16,-4 4-6 15,-17-2-20-15,-10-1-22 0,-8-5 17 16,-4-5 29-16,-1-11 8 15,7-6-2-15,5-3-11 16,6-16-27-16,16-9-91 16</inkml:trace>
  <inkml:trace contextRef="#ctx0" brushRef="#br1" timeOffset="193971.39">17897 4443 419 0,'-3'0'193'0,"-1"0"-167"0,4 0 41 15,0 0-15-15,0 0-27 16,10 0-15-16,4-4 3 15,3 1 5-15,7-1-3 16,-1 1-4-16,4-3-5 0,-1 2-3 16,0 1-3-16,1 0 1 15,0-3-2-15,-4 3 2 16,-1-3 0-16,-3 4-2 16,-2-1-5-16,-7 3-13 15,-4 0-21-15,-5 0-27 0,-1 0-32 16,-14 3-1-16,-6 3-184 15</inkml:trace>
  <inkml:trace contextRef="#ctx0" brushRef="#br1" timeOffset="194191.92">17931 4525 441 0,'0'2'65'0,"0"-2"-43"15,6 0 32-15,8 0 11 16,6-4-9-16,3-3-15 15,6-2-11-15,-1 2-5 16,5-4-10-16,-3 1-6 0,1 0-7 16,-2 2 0-16,-6 0-1 15,-3 3-1-15,-6 0-5 16,-3 5-18-16,-5-2-20 16,-6 0-47-16,0-1-40 15,-4-2-340-15</inkml:trace>
  <inkml:trace contextRef="#ctx0" brushRef="#br1" timeOffset="201791.6">17982 5228 581 0,'3'-12'92'0,"-3"2"-56"16,2 3 27-16,0 4-13 15,-2 3-14-15,0 0-22 16,0 10-17-16,-9 7 7 16,-3 8-2-16,-5 8 2 0,-3 7-1 15,1 2-1-15,-1-1-1 16,-2 0-1-16,6-4 0 15,1-8 0-15,5-5 2 16,5-7-1-16,1-8-2 16,4-3-9-16,0-6-24 15,4-4-17-15,6-12-31 0,3-7-44 16,-1-8-112-16</inkml:trace>
  <inkml:trace contextRef="#ctx0" brushRef="#br1" timeOffset="202043.98">17937 5217 533 0,'0'-9'78'16,"0"3"-8"-16,4 2 1 16,4 4-27-16,5 0-30 15,1 5-8-15,4 5 6 16,7 6 4-16,-1 4-8 16,1 4-2-16,0-1 1 15,0 2-2-15,2-3-2 0,-5 2-1 16,-1-1 0-16,-1-5 1 15,-4 0-2-15,-2-2-1 16,-1-2 1-16,-6 0-2 16,-2-2 0-16,-3 1-7 0,-2 0-25 15,0-3-42-15,-10-4-60 16,-10-5-93-16</inkml:trace>
  <inkml:trace contextRef="#ctx0" brushRef="#br1" timeOffset="202213.46">17832 5460 216 0,'0'-6'431'15,"9"-3"-405"-15,15-1-14 16,10 1 26-16,6-2 1 16,6 0-27-16,3 4-8 15,1 5-3-15,-5 2-3 0,-7 0-72 16,-10 0-106-16</inkml:trace>
  <inkml:trace contextRef="#ctx0" brushRef="#br1" timeOffset="202645.26">18238 5804 481 0,'0'-5'155'15,"0"-2"-111"-15,-3-1 30 16,-4 1-25-16,0 2-20 15,-6 1-13-15,-3 3-6 16,-2 1-6-16,-2 0 0 0,-5 3-1 16,2 9-1-16,-5 5 0 15,3 2 0-15,1 6-1 16,0 2 0-16,8-2 0 16,2 1 0-16,7-1 1 15,7-1-2-15,0-3 1 0,10-3 0 16,8-2 1-16,7-3-1 15,5-5 2-15,4-2-1 16,7-3-2-16,-2-3 2 16,4 0-16-16,-3-3-72 15,-3-10-125-15</inkml:trace>
  <inkml:trace contextRef="#ctx0" brushRef="#br1" timeOffset="207517.19">19740 5123 602 0,'0'-9'92'0,"0"1"-44"16,0 5 15-16,0 2-12 15,0 1-20-15,0 1-25 0,-4 12-4 16,-3 10 1-16,-6 8 4 16,-4 9-3-16,-2 6 1 15,0 0-4-15,1 1 0 16,1-4 0-16,5-9-2 15,0-6 0-15,6-7-10 0,2-4-16 16,4-12-18-16,0-5-34 16,10-5-68-16,2-19-102 15</inkml:trace>
  <inkml:trace contextRef="#ctx0" brushRef="#br1" timeOffset="207744.56">19733 5176 624 0,'0'-3'97'0,"0"0"-51"16,1 3-6-16,5 0-18 16,4 9-14-16,5 8 0 15,2 0 3-15,9 8 5 0,-1 2-6 16,4 2-4-16,1 0-3 16,-3-2-2-16,0 1-1 15,-8-3 1-15,-2-4-1 16,-8-5-4-16,-4 0-11 15,-5-2-31-15,-7-5-43 0,-12-3-73 16,-6-6-154-16</inkml:trace>
  <inkml:trace contextRef="#ctx0" brushRef="#br1" timeOffset="207901.5">19607 5399 712 0,'0'-9'39'0,"7"0"-22"15,13 4 5-15,9-1 5 16,7 1-16-16,6 3-10 16,7 0 1-16,-3 2-14 0,-2 2-88 15,-8 5-126-15</inkml:trace>
  <inkml:trace contextRef="#ctx0" brushRef="#br1" timeOffset="208285.14">19970 5768 612 0,'-6'-11'75'16,"-3"1"-29"-16,-1 5 23 0,0 1-31 15,-2 4-18-15,-2 0-15 16,-1 2-1-16,1 12 0 16,-3 4-2-16,2 3 0 15,2 4-2-15,2 2 3 16,4 3-1-16,3-3 1 0,4-2-1 15,4-2-1-15,10-3 2 16,8-2-2-16,7-6-1 16,8-5-1-16,8-5 1 15,7-2-31-15,0-2-115 16,0-10-355-16</inkml:trace>
  <inkml:trace contextRef="#ctx0" brushRef="#br1" timeOffset="209892.49">21380 5443 547 0,'-1'-8'62'15,"1"1"31"-15,0 1-11 16,0 2-22-16,0 1-17 16,0 3-19-16,0 0-13 15,0 7-8-15,0 7-2 16,0 4 3-16,5 9 4 0,1 3-3 16,-1 2 0-16,2 4-4 15,0 0 1-15,3-2-2 16,-3-2 1-16,-2-6-2 15,0 1 3-15,-3-9-4 16,-2 0-20-16,0-6-25 16,0-5-29-16,0-3-68 0,-3-4-69 15</inkml:trace>
  <inkml:trace contextRef="#ctx0" brushRef="#br1" timeOffset="210300.48">21346 5500 559 0,'-3'-21'56'0,"3"-2"17"15,2-1 1-15,13 2-30 0,4 0-28 16,8 1 2-16,5 4-3 16,4 9-4-1,-1 4-2-15,-1 4-6 0,-8 11-2 16,-4 8-2-16,-14 10-2 15,-8 3 1-15,3 2-1 16,-19 2-4-16,-5-6-5 0,-1-3 4 16,-2-8 10-16,9-6-1 15,3-6 3-15,7-7 4 16,5 0 2-16,9 0-4 16,13-2-10-16,10 1 2 15,5 1 3-15,6 0-2 0,1 7 2 16,-9 11-1-16,-8 7-2 15,-13 6-7-15,-14 1-7 16,-7 3 7-16,-21-3-6 16,-10-5 2-16,-9-6 10 15,1-7 3-15,0-10-5 16,11-4-58-16,16-18-77 0,13-14-350 16</inkml:trace>
  <inkml:trace contextRef="#ctx0" brushRef="#br1" timeOffset="210777.21">23128 5199 220 0,'0'-7'495'0,"0"4"-451"15,0 3 11-15,-5 0-10 16,-4 10-26-16,-4 7-14 16,-1 7 1-16,-1 10-1 15,-4 3-3-15,1 2 1 0,2 1-2 16,1-4-1-16,3-6 0 15,1-7-4-15,5-7-13 16,5-9-19-16,1-5-7 16,0-2-46-16,10-12-16 0,5-12-60 15,-1-6-197-15</inkml:trace>
  <inkml:trace contextRef="#ctx0" brushRef="#br1" timeOffset="210997.65">23116 5199 540 0,'2'-10'87'15,"-1"2"5"-15,1 6-24 0,3 2-32 16,-1 3-27-16,7 13-7 16,1 3 8-16,4 8-1 15,4 3 0-15,0 4 1 16,1 0-4-16,1 0-3 16,-2-2-3-16,-3-2 2 0,2-3-2 15,-7-4 0-15,-2-5 0 16,-7-2-2-16,-1-6-14 15,-2-4-27-15,-4-2-27 16,-12-4-55-16,-10-6-105 16</inkml:trace>
  <inkml:trace contextRef="#ctx0" brushRef="#br1" timeOffset="211146.57">22961 5429 605 0,'0'-7'77'0,"7"0"-45"15,17 0-7-15,12-2-4 0,8 3-6 16,7 1-11-16,3 2-3 16,-1 0-2-16,-6 3-90 15,-6 0-141-15</inkml:trace>
  <inkml:trace contextRef="#ctx0" brushRef="#br1" timeOffset="211602.2">23311 5754 586 0,'0'-7'67'0,"0"-2"-2"16,0 3 9-16,-2 1-40 0,-1 0-10 16,-2 1-7-16,-3 3-7 15,-1 1-7-15,-5 0-1 16,-6 3-3-16,0 8 0 15,-4 3 0-15,0 6 1 16,-1 1 1-16,5 0-1 0,6 1 1 16,3-1 0-16,7 1-1 15,4-3 0-15,3 1-1 16,12-2 2-16,5-2-1 16,7-4 0-16,6-3-1 15,6-4 2-15,0-3-4 16,7-2-9-16,-7 0-30 0,0-8-81 15,-5-5-108-15</inkml:trace>
  <inkml:trace contextRef="#ctx0" brushRef="#br1" timeOffset="-192095.8">1525 10270 419 0,'0'-7'176'16,"0"2"-150"-16,0 2 28 16,0 1-3-16,0 2-6 15,-2 3-31-15,-3 11-17 16,0 6 5-16,-2 7 6 16,-5 11 3-16,-3 3 1 15,1 5-2-15,-4 5-3 0,0 2-2 16,0-3-4-16,3-9-2 15,5-3 2-15,3-13 0 16,5-9-3-16,2-6-13 16,0-7-27-16,7-3-37 15,2-13-44-15,2-10-244 0</inkml:trace>
  <inkml:trace contextRef="#ctx0" brushRef="#br1" timeOffset="-191562.55">1086 10361 467 0,'-13'-6'56'16,"5"-2"-3"-16,6 3 12 16,2 1-7-16,0 4-25 0,5 0-23 15,11 11-7-15,1 7 7 16,6 8 11-16,0 10-4 15,2 9-9-15,2 1-5 16,-3 4-2-16,-2-3 1 16,-3-6 0-16,1-3-2 0,2-12 1 15,-2-9-1-15,1-2 0 16,2-11 3-16,-4-4-3 16,0-4-34-16,-4-18-144 15</inkml:trace>
  <inkml:trace contextRef="#ctx0" brushRef="#br1" timeOffset="-190387.85">12411 4820 261 0,'-7'-10'350'0,"6"0"-315"15,-3 1 17-15,4 3 14 16,0 0-15-16,2 2-18 16,5 2-16-16,1 2-4 15,6 0 2-15,1 4-5 16,7 10-3-16,3 5-3 0,4 6-1 16,4 6 2-16,1 5-3 15,1 1 1-15,3 2-2 16,-1 0 0-16,3-3-2 15,-2-4 2-15,-9-7 1 16,-2-7-5-16,-8-9 3 0,-4-7 0 16,-5-2 7-16,0-13 19 15,-3-14 3-15,2-8-14 16,-2-12-4-16,-1-8-4 16,4-5-7-16,1 0 0 15,0 2 0-15,-1 8 0 0,1 7 0 16,0 11-3-16,0 8-46 15,-6 7-66-15,2 4-314 16</inkml:trace>
  <inkml:trace contextRef="#ctx0" brushRef="#br1" timeOffset="-188542">1567 10640 328 0,'-3'-6'184'15,"-1"-3"-125"-15,3 2 23 16,-1-3 6-16,2 6-27 0,-2-1-30 16,2 2-4-16,0 3-1 15,0-3-9-15,0 3-9 16,0 3-3-16,0 5-3 15,0 8 1-15,0 4 0 16,0 2 2-16,4 5 3 0,1 0 0 16,0-2-3-16,2 0-4 15,-2 0 1-15,1-5-1 16,0-2 0-16,-3-4-1 16,1-2-2-16,-1-5-17 15,2-1-41-15,3-6-61 16,-1-10-107-16</inkml:trace>
  <inkml:trace contextRef="#ctx0" brushRef="#br1" timeOffset="-187963.93">1813 10661 520 0,'-10'-7'52'0,"2"-4"7"16,6-3 21-16,2-2-30 0,2 0-27 15,11-1-9-15,3 5-2 16,2-1-5-16,4 5 4 16,-3 4 2-16,-1 4-5 15,0 0-4-15,-5 11-5 0,-3 7 1 16,-6 6 0-16,-2 2 1 16,-2 1 0-16,-6 3-1 15,-8-2-2-15,-4-3-3 16,-4-2 1-16,3-3 3 15,-3-6 1-15,7-3 0 0,0-4 0 16,8-3 1-16,0-1 3 16,5-1-2-16,2-2 2 15,0 0 1-15,0 0 0 16,0 0 3-16,5 0 0 16,2 0-3-16,2 2 0 15,1-1 3-15,5 1-1 0,4 1 2 16,0-3-2-16,8 0-2 15,0 0-2-15,3 0-1 16,3 0 0-16,-1-5-3 16,2 0-6-16,-2-1-23 0,-1 2-39 15,-8-6-78-15,-6-2-93 16</inkml:trace>
  <inkml:trace contextRef="#ctx0" brushRef="#br1" timeOffset="-187463.73">2348 10402 525 0,'-2'0'139'15,"-5"-3"-95"-15,6 3 37 16,1 0-33-16,0-2-8 16,0 2-21-16,1 0-3 0,8 0-2 15,2-1-4-15,5 1-1 16,4-3-4-16,4 2-2 15,-2-3-2-15,4 2-1 16,-1 1 0-16,-5 1-7 16,-4 0-16-16,-8 0-25 0,-3 1-36 15,-5 9-81-15,-10-1-40 16</inkml:trace>
  <inkml:trace contextRef="#ctx0" brushRef="#br1" timeOffset="-187285.32">2373 10528 245 0,'-3'4'310'0,"3"0"-248"16,0-4-9-16,7 2 34 16,6-2-19-16,4 0-30 15,5 0-10-15,5 0-12 16,2 0-7-16,2 0-7 16,-3 0 2-16,3 0-5 0,-1 0-19 15,1 0-48-15,-4-3-114 16,-1-3-375-16</inkml:trace>
  <inkml:trace contextRef="#ctx0" brushRef="#br1" timeOffset="-182297.75">3235 10094 658 0,'-14'-2'21'16,"-2"2"-15"-16,-3 2 17 15,-1 12 17-15,-6 6-21 16,4 8-12-16,1 6-2 15,3 4 4-15,4 2 0 16,6 2-3-16,7-1-1 16,1 0-2-16,9-5-1 0,10-3 0 15,7-4-3-15,4-2 1 16,8-8-2-16,4-6-2 16,0-7-19-16,4-6-47 0,-5-3-49 15,-4-14-97-15</inkml:trace>
  <inkml:trace contextRef="#ctx0" brushRef="#br1" timeOffset="-181897.35">3496 10117 661 0,'-10'-14'44'16,"4"5"4"-16,2 4 6 15,2 5-19-15,2 0-17 16,0 8-24-16,7 16 4 15,2 2 2-15,2 8 1 16,-2 8 1-16,0-4-3 0,-5 2 3 16,0-5-2-16,-3-4 2 15,-1-6-2-15,0-7-2 16,0-8 4-16,0-2-1 16,0-8 1-16,2 0 3 0,7-11 9 15,1-1-1-15,5-7-9 16,4 1-3-16,5 3-2 15,1 2 0-15,4 6 0 16,0 7 0-16,-4 0-1 16,-4 7 1-16,-4 11-2 0,-9-1-4 15,-8 7-7-15,-3-1-6 16,-15-2 4-16,-9-1 0 16,-1-4 0-16,-6-7 5 15,3-7-1-15,6-2-11 16,10-4-25-16,11-14-39 15,4-7-98-15</inkml:trace>
  <inkml:trace contextRef="#ctx0" brushRef="#br1" timeOffset="-181494.28">4017 10261 523 0,'0'0'82'0,"0"-8"-46"16,0 1 23-16,0-3-14 16,-6 3-21-16,1 2-8 0,-6 2-7 15,-2 3-4-15,-4 0-5 16,-3 8-2-16,0 9 1 16,0-2-1-16,4 5 0 15,4 0 0-15,3-1 0 0,5-3 1 16,4-3 0-1,0-4-2-15,11-4 0 16,3-5-3-16,6 0 6 0,2-3-3 16,0-8-1-16,2-2 1 15,-4 1 9-15,-3 1-3 16,-4 4-2-16,-2 4 4 0,-1 3 1 16,-3 0-4-16,1 7-2 15,3 5 1-15,4 2 1 16,2 3 0-16,5-3-2 15,0 0 0-15,1-3-20 16,-2-7-67-16,-1-4-68 0,-9-6-330 16</inkml:trace>
  <inkml:trace contextRef="#ctx0" brushRef="#br1" timeOffset="-181285.86">4204 10069 409 0,'0'-9'192'15,"3"7"-147"-15,11 2-16 0,6 7-11 16,7 13 21-16,2 6-12 16,-2 10-4-16,-4 5-7 15,-5 6-6-15,-11-1-4 16,-7 1-2-16,-10-3 0 0,-14-3-3 16,-10-5-4-16,-7-5-42 15,-8-6-52-15,-3-6-22 16,-4-5-208-16</inkml:trace>
  <inkml:trace contextRef="#ctx0" brushRef="#br1" timeOffset="-180929.98">3291 10661 606 0,'-5'3'62'15,"8"-3"-54"-15,24 0 13 0,9 0 37 16,15-3-12-16,5-3-22 16,13 0-3-16,5-1-4 15,3 1-5-15,-2-1-8 16,7 2-2-16,-4-4-1 15,1 1-2-15,-2 0 3 0,-3-1-1 16,-4-1-1-16,-5 4 0 16,-9-1-4-16,-12 1-1 15,-10 0-5-15,-10 5-10 16,-11-3-9-16,-13 4-7 16,-6 0-42-16,-21 0-23 0,-14 0-142 15</inkml:trace>
  <inkml:trace contextRef="#ctx0" brushRef="#br1" timeOffset="-180678.45">3498 10705 570 0,'-12'3'52'16,"12"-3"-36"-16,15 0 21 15,16 0 28-15,8 0-13 16,8 0-30-16,10 0 1 15,7 3-7-15,-1-2-7 0,-1-1-3 16,1 2-2-16,-4-2-3 16,-2 0-1-16,-6 0-1 15,-4 0 3-15,-11-2-1 16,-6-3-14-16,-11 0-21 16,-7 0-13-16,-12-5-73 0,0-2-132 15</inkml:trace>
  <inkml:trace contextRef="#ctx0" brushRef="#br1" timeOffset="-156880.38">4329 9847 481 0,'6'0'77'0,"-1"0"-79"16,5 0 2-16,3 0 24 0,8 0 23 16,3 0-21-16,5 0-7 15,3-2 0-15,-3-3-7 16,1 4-7-16,-6-3-1 15,-7 2-3-15,-2 2 1 0,-6 0 1 16,-4 0 5-16,-2 0 8 16,-3 0-3-16,0 0-4 15,0 4-2-15,0 3 0 16,0 4 0-16,1 1-2 16,1 3 0-16,0 4 0 15,0 1-5-15,-2 1 5 0,1 2-2 16,-1 6 2-16,0 1 1 15,0 4 0-15,0 2 0 16,0-1-1-16,0 3-2 16,0 0-1-16,0-3-2 15,4-2 2-15,1-3 5 0,2-2 1 16,1-4-5-16,-1-1 2 16,0-2 0-16,0-2-2 15,0 1-2-15,1 0 1 16,-1 0-1-16,1-2-1 15,-1-1 0-15,3 2 0 0,-3-4 1 16,0 1-1-16,0-1 0 16,-1-3 0-16,-1 2 1 15,0-1-1-15,-3-2 1 16,2-2-1-16,-4 3 0 16,0-6-2-16,0 1 5 15,-6 3-2-15,-7-3-1 0,-13 0 3 16,-12 4-2-16,-12-1-2 15,-18 3-25-15,-18-1-75 16,-16 2-236-16</inkml:trace>
  <inkml:trace contextRef="#ctx0" brushRef="#br1" timeOffset="-153918.44">3747 9944 189 0,'-1'0'127'0,"1"-2"-72"16,0 0 24-16,0 2-19 15,0-1-20-15,0 1-14 16,0-2 6-16,0 2-1 16,0 0-2-16,0 0-2 0,0 2-5 15,0 6 1-15,0 7-4 16,0-3-2-16,0 3-3 16,0 2 1-16,0 1 0 15,0 2-6-15,3-1 0 16,4 3 1-16,0-2 0 0,3-1-1 15,-2 4 0-15,1-1-2 16,0 3 1 0,-1-1-3-16,-1 7 1 0,0-1-2 15,0 1 0-15,-1 1 1 16,-3 1-4-16,1 2 2 0,-1-5-3 16,-1 2 1-16,-2-4-1 15,0 1 1-15,0-1 0 16,0-3-1-16,0 0 2 15,0-2-2-15,0-1 0 16,2 1 0-16,-1 2 0 0,-1-3 1 16,2 3-1-16,0 0 0 15,0 0 0-15,-2-1 0 16,1-1 0-16,3 1 0 16,-4-3 0-16,3 2 1 15,-2-1-2-15,3-2 2 16,-1 1-1-16,1 0 0 0,-1 1-1 15,1-1 2-15,-3 1 0 16,3-2-2-16,-1 0 2 16,-3-3-2-16,3-4 1 15,-1-1 0-15,-2-6-2 16,0 0 4-16,0-3-1 0,0-1 0 16,2-2-2-16,-2 0-14 15,1 0-35-15,3-2-110 16</inkml:trace>
  <inkml:trace contextRef="#ctx0" brushRef="#br1" timeOffset="-147786.55">3528 10730 474 0,'2'-4'91'0,"-2"3"-52"15,0 1 1-15,-2 0-7 0,-5 9-19 16,-2 7-11-16,-5 6-1 16,-3 5 5-16,2 6 4 15,-4 4 3-15,-1 5 8 16,3 2-1-16,-5-1-9 16,3-2 1-16,2 0-3 0,2-5-3 15,3-4-1-15,3-7 1 16,2-4-5-16,3-3 0 15,1-7-2-15,3-1 1 16,0-4 0-16,0-2 0 0,0-4 0 16,0 0-1-16,0 0 3 15,0 0-2-15,3 0-4 16,0-2-5-16,-2 0-14 16,1 2-19-16,-2 0-39 15,0 0-27-15,0 0-90 16,-3 4-155-16</inkml:trace>
  <inkml:trace contextRef="#ctx0" brushRef="#br1" timeOffset="-147467.93">3090 11196 511 0,'-4'-5'54'0,"2"3"-15"15,2 0 0-15,0 2-10 16,0 0-19-16,2 9-9 0,4 3 3 16,1 6 12-16,0 5-1 15,0 1-5-15,3 1 0 16,-3-2-5-16,0-3-2 16,-2-1 0-16,2-6 2 15,1-3 5-15,-1-2 5 16,3-7 2-16,2-1 1 0,3 0 0 15,5-11 8-15,7-6-6 16,6-3-10-16,2-3-5 16,6-2-2-16,5 2-14 15,-3-1-62-15,-3 3-214 16</inkml:trace>
  <inkml:trace contextRef="#ctx0" brushRef="#br1" timeOffset="-144144.68">15815 6029 425 0,'-2'2'96'16,"-8"-2"-80"-16,8 0 21 15,2 0 13-15,0 0-13 16,2 0-29-16,8 0 3 15,4-4 15-15,2-2 4 16,7 1-7-16,2-2-11 0,2 2-5 16,4-4-2-16,-1 0-5 15,3 2 1-15,-1-1 1 16,-1 0-3-16,-4 0 2 16,-6 3-2-16,-3 1-7 15,-7 4-28-15,-7-1-18 0,-4 1-16 16,-5 0 20-16,-16 4-49 15,-2 1-99-15</inkml:trace>
  <inkml:trace contextRef="#ctx0" brushRef="#br1" timeOffset="-143948.09">15884 6055 293 0,'-10'6'87'0,"0"-2"-5"16,7-1-12-16,3-3-18 15,0 0-12-15,7 0-23 16,8 0 18-16,6 0 8 15,2-3-10-15,6-1-12 16,0-3-13-16,3 1-6 0,-5 3 0 16,0-1-1-16,-3 4-3 15,-4-2-23-15,-3 1-49 16,-6 1-71-16,-6-5-340 16</inkml:trace>
  <inkml:trace contextRef="#ctx0" brushRef="#br1" timeOffset="-141762.69">4873 10328 195 0,'-7'1'382'16,"2"-1"-345"-16,5 0 39 15,0 0-16-15,5 0-30 0,8 0-17 16,6-1-9-16,3-5 3 16,7 4-2-16,1 0-4 15,3 1-2-15,-3 1-4 16,2 0-46-16,-8 0-64 0,-10 0-28 15,-7 1-250-15</inkml:trace>
  <inkml:trace contextRef="#ctx0" brushRef="#br1" timeOffset="-141630.45">4942 10422 487 0,'0'3'74'0,"17"-3"-58"15,10 0 24-15,9-3-1 16,11-2-13-16,1-1-23 15,4 0-1-15,-1-3-41 16,-8-2-182-16</inkml:trace>
  <inkml:trace contextRef="#ctx0" brushRef="#br1" timeOffset="-138433.04">4842 10203 464 0,'-5'-11'17'15,"-4"0"-15"-15,1 3 2 16,-4-2 19-16,-2 0-5 0,-2 1-13 15,-2 0 8-15,-5-3 10 16,-8 0-8-16,-1 2-7 16,-7-5-3-16,-5 2-4 15,-7 0 2-15,-7-5 2 0,-9 2-3 16,-7 2-1-16,-2 1 0 16,-12 3 2-16,0 2-1 15,-2 8-1-15,-2 0 1 16,0 13-2-16,1 6 2 15,-1 8 1-15,6 7 1 0,-1 5-2 16,11 6 1-16,4 2-2 16,9 4 0-16,13 3 3 15,12-1 3-15,15 6-3 16,12 2-2-16,11 2 2 16,14-1-1-16,20 6 0 15,15-3-1-15,12-4-2 16,12-9 1-16,16-8-2 0,7-10 1 15,11-9 2-15,4-9-1 16,9-7 1-16,0-7 0 16,1-2 4-16,-1-9 7 15,-6-8 5-15,-9-2-5 0,-6-6-7 16,-9-3-3-16,-7-3 1 16,-12-3-2-16,-6-1 1 15,-11-5-2-15,-10-4 1 16,-7-4 0-16,-16-2 4 15,-12-4 10-15,-9 0 4 0,-20-4-6 16,-21 3-8-16,-26-2-6 16,-17 5-3-16,-22 7 0 15,-16 8 1-15,-14 14-3 16,0 12-2-16,2 11-11 16,5 7-19-16,5 9-33 15,11 6-101-15</inkml:trace>
  <inkml:trace contextRef="#ctx0" brushRef="#br1" timeOffset="-134816.01">5855 9675 407 0,'-2'-4'132'15,"1"-2"-70"-15,-1 3 24 16,0 3-6-16,2 0-41 16,0 0-19-16,0 1-12 15,0 11 3-15,0 3 4 0,5 5-4 16,-1 7 0-16,-1 5-5 15,2 2-3-15,-2-4-2 16,1 4 0-16,-1-2 0 16,1-5-2-16,-1-6 2 15,1-3-4-15,3-5-25 0,4-4-19 16,-1-7-56-16,4-2-46 16,-1-10-116-16</inkml:trace>
  <inkml:trace contextRef="#ctx0" brushRef="#br1" timeOffset="-134440.08">6099 9698 519 0,'0'-2'34'0,"0"-2"-4"16,-5 4 14-16,0 0-10 0,-6 6-25 15,-2 4-8-15,-7 4-1 16,-2 3 2-16,-4-1 0 15,-1 0 0-15,0-4 2 16,0 2 6-16,4-1 11 16,5-4-3-16,3-2 0 0,8-3-6 15,6 1-1-15,1 0-7 16,8 0-1-16,9 1-3 16,3 3 3-16,6 2-3 15,3 0 1-15,-2 2 0 16,-2 0-1-16,1 2 1 0,-6-3 1 15,-3 0 0-15,-2 3-1 16,-5-6-1-16,-1-1 1 16,-2 2-1-16,1-4 2 15,-3 2-2-15,0-3-10 16,2-1-37-16,3-3-19 16,2-1-22-16,2 0-66 0</inkml:trace>
  <inkml:trace contextRef="#ctx0" brushRef="#br1" timeOffset="-134118.22">6299 9833 566 0,'-6'0'66'16,"3"0"-25"-16,1-1 26 15,2-1-20-15,2 2-27 16,7 0-16-16,5-2 0 0,5 0 0 16,0 2 2-16,4-2-9 15,1 2 6-15,-2 0-3 16,-3 0 1-16,1 0 0 15,-6 0-24-15,-5 0-28 16,-2 0-52-16,-7 2-18 0,0 4-120 16</inkml:trace>
  <inkml:trace contextRef="#ctx0" brushRef="#br1" timeOffset="-133934.04">6330 9923 553 0,'0'0'55'0,"0"0"-34"16,3 0 12-16,9 0-2 16,7-2-3-16,2-2-18 15,2-1-2-15,3 1-5 16,-1-1-2-16,-3 1-4 0,0-1-59 16,0 1-40-16,-2-4-54 15</inkml:trace>
  <inkml:trace contextRef="#ctx0" brushRef="#br1" timeOffset="-133520.15">6710 9705 552 0,'0'-4'63'0,"-2"3"-26"0,1 1 29 16,1 0-15-16,0 0-31 15,0 0-17-15,0 7 9 16,0 3 9-16,1 3 2 15,5 7-6-15,-1-1-1 16,-2 4-6-16,2 2-1 0,-2 2-2 16,1 3 0-16,-3-1-4 15,5 0 1-15,-5-5-3 16,3-2 1-16,-2-5-2 16,-1-2 0-16,3-6 1 15,0-4-1-15,-2-3-1 0,0-2-2 16,3 0-17-16,0-3-36 15,0-10-135-15</inkml:trace>
  <inkml:trace contextRef="#ctx0" brushRef="#br1" timeOffset="-124912.71">5941 10492 327 0,'-3'-6'202'0,"1"-1"-151"15,1 3 7-15,-1 1 14 16,2-1-19-16,0 3-31 0,0 1-11 16,0 0 0-16,0 0-4 15,0 1-5-15,5 11 1 16,4 5 3-16,2 4 0 15,1 8 4-15,2 2 0 16,1-1-5-16,1 5-3 0,-1-3-1 16,-1-2 0-16,2-1-2 15,-2-5 2-15,3-2-1 16,-3-5-1-16,-1-7 0 16,2-3 1-16,-1-3 0 15,-2-4 0-15,1 0 1 16,1-7 4-16,0-10 4 0,1-3 1 15,0-7 0-15,0-6-3 16,1-2-1-16,-5-2 1 16,1 0-2-16,-5 6 1 15,3 3-1-15,-5 2 0 16,-3 8 0-16,-2 4-2 0,2 5-5 16,-1 0-2-16,5 4-21 15,1 1-26-15,2 4-68 16,2 0-112-16</inkml:trace>
  <inkml:trace contextRef="#ctx1" brushRef="#br1" timeOffset="-133399.8">9115 1661 0</inkml:trace>
  <inkml:trace contextRef="#ctx0" brushRef="#br1" timeOffset="-117828.23">6376 10779 100 0,'0'-4'230'16,"0"3"-182"-16,0-3 11 0,0 2-1 16,0 0-15-16,0 0-15 15,0 0-2-15,0-2 5 16,-2 4 6-16,2-1-1 16,0 1 2-16,0 0-8 15,0 0-2-15,0 0-17 0,0 0 1 16,0 0 3-16,0 0-1 15,0 0-10-15,-2 0 2 16,2 1-6-16,-1 5 2 16,1 5 2-16,-4 0-2 15,4 3 3-15,-1 4-1 0,1 1 3 16,0 2-3-16,0 0-1 16,0 2 3-16,0-2-3 15,0 0 2-15,0-3-3 16,0-2 1-16,0-1-3 15,0-5 1-15,0-2 0 16,0-3 0-16,0-3-2 0,0-1 1 16,0-1-1-16,3 0-6 15,0 0-25-15,4 0-41 16,3-5-99-16,1-4-140 16</inkml:trace>
  <inkml:trace contextRef="#ctx0" brushRef="#br1" timeOffset="-117236.42">6563 10794 177 0,'0'-3'111'15,"0"1"-49"-15,0 0 0 16,0 1-4-16,0-1-10 15,0 2-9-15,0-2 3 16,0 0 0-16,0 2 4 16,0 0-2-16,0 0-10 0,0 0-11 15,0 0-5-15,0 0-7 16,0 0-8-16,0 0 4 16,0 0-1-16,0 2 0 15,0 3 1-15,0 2 0 16,0 3 1-16,0-2 0 0,0 5-1 15,0 1-1-15,0 5-3 16,0-1 5-16,0 6-4 16,0 1 2-16,0-2-3 15,0 2-2-15,0-4 2 16,0 1-2-16,0-4-1 0,0-6 4 16,0-1-5-16,0-4 3 15,0-2 0-15,1-3-1 16,-1 0-1-16,0-2-2 15,0 0 6-15,4 0-4 16,-2-5-21-16,4-5-45 16,-3-2-103-16,2 0-176 0</inkml:trace>
  <inkml:trace contextRef="#ctx0" brushRef="#br1" timeOffset="-116044.26">7470 10535 397 0,'0'0'110'16,"0"0"-59"-16,0 0 13 15,0 0 0-15,0-3-10 16,0 0-34-16,0-1 1 16,0-3-1-16,0 2-12 15,-5-3 3-15,-3 2-2 0,-3 0-3 16,1 1 3-16,-5 3-4 16,-1 2-4-16,-2 0-1 15,-2 2 2-15,4 9-4 16,0 3 2-16,2 2 0 15,5 1-1-15,3 2 0 0,2-4-1 16,4 4 3-16,0-5-5 16,12-2 2-16,0-3 0 15,2-3 1-15,6-4 0 16,0-2-1-16,-1 0-1 16,3-8-7-16,-4-2-1 0,0-3 4 15,-5-1 0-15,-4 1 4 16,-2 1 3-16,-2 1-1 15,-3 2 3-15,-2 4-1 16,1 1 2-16,2 4 1 16,-1 0-5-16,0 0-4 0,1 7 1 15,4 4 3-15,2 0-1 16,2 1-5-16,1 1-27 16,0-2-42-16,2 1 3 15,-4-4-21-15,-3-4-93 16</inkml:trace>
  <inkml:trace contextRef="#ctx0" brushRef="#br1" timeOffset="-115355.38">7572 10588 360 0,'0'-13'142'15,"0"5"-94"-15,0-2 7 16,7 7-27-16,6 1-12 16,1 2-11-16,1 2-2 0,2 9 3 15,-4 2 0-15,0 1 4 16,-6 1-4-16,-2 0-4 15,-5-3-1-15,0-3 1 16,0-5 1-16,0-2 10 0,-2-2 16 16,-1-7 10-16,3-7-15 15,0-7-8-15,0 0 1 16,3 2-13-16,7-1 0 16,0 5-1-16,1 3-2 15,5 7-3-15,-2 5 0 0,1 0 0 16,2 5 2-16,4 11-2 15,-1 0 1-15,-1 6-16 16,1 0-12-16,0 0-39 16,-1-4-14-16,1-4 3 15,-1-3-3-15,1-5-24 16,-1-6 28-16,-2 0 49 16,0-15 25-16,-2 0 55 0,-3-2 52 15,-3-4-5-15,-3 2-25 16,-2 2-5-16,-4 3-6 15,0 3-18-15,0 5-17 16,-4 3-14-16,-4 3-12 0,-3 0-3 16,2 9 0-16,2 3-5 15,0 6-7-15,5-2-18 16,2-1-6-16,0 1-7 16,9-6 12-16,-1-1 7 15,4-7 9-15,0-2 7 16,-3-2 9-16,2-10 3 0,-2-5 4 15,-4-6 2-15,0-2 15 16,-5-2 8-16,0-3 4 16,0 2 1-16,0-2 11 15,-1 6-8-15,-3 5-6 16,1 5-3-16,-1 7-4 0,2-1-5 16,2 8-13-16,-3 0-2 15,3 8-11-15,0 7 1 16,0 9 3-16,0 5-1 15,2 4 4-15,3 5-11 16,2-1-10-16,1 1-21 0,0-2-26 16,-1-7-118-16,2-7-310 15</inkml:trace>
  <inkml:trace contextRef="#ctx0" brushRef="#br1" timeOffset="-114675.53">8685 10397 540 0,'0'-5'70'16,"-2"1"-6"-16,2 1 23 15,0-1-36-15,2 4-22 16,7 0-20-16,4 0-4 0,1 11 5 15,6 5-3-15,0 4-3 16,1 4-4-16,3 7 4 16,-3-3-3-16,0 3-1 15,1-6 0-15,-5-4 1 16,-2-5-3-16,-6-5 4 16,3-4-2-16,-9-7 1 0,2 0 3 15,-3-5 13-15,1-13 9 16,-1-6-10-16,2-4-2 15,-2-9-4-15,0-3-1 16,0-1-3-16,0 0-3 16,-1 6-1-16,1 2 0 15,0 6-1-15,0 10-1 0,-2 2-3 16,0 9-16-16,0 4-27 16,0 2-30-16,0 2-146 15,0 4-364-15</inkml:trace>
  <inkml:trace contextRef="#ctx0" brushRef="#br1" timeOffset="-112973.32">9131 10642 4 0,'-2'0'216'16,"1"0"-167"-16,-2 0-9 15,1 0 21-15,0 0-7 16,1 0-11-16,1-2-8 16,-2-2 3-16,2-2-2 0,0 4-2 15,0-6 1-15,0 1-5 16,0-2-2-16,0 4-5 16,3-2-6-16,4-1-7 15,1 3-2-15,4 1-2 16,2 3 0-16,1-1-1 0,4 2-1 15,-5 0 0-15,0 6-1 16,0 4-2-16,-3 1 1 16,-2 5-2-16,-3-1 0 15,-5 2 0-15,-1 0 0 16,0 1-3-16,-3 0-5 0,-9-4 0 16,-1-2 3-16,-1 1 5 15,1-2 1-15,-1-4 3 16,2-2 2-16,4-1 4 15,2-2 3-15,5 0-2 16,-1-2 1-16,2 0-7 16,2 0-3-16,8 0 3 0,8 0 1 15,3 0 4-15,3 0 1 16,3 0-3-16,3-2-1 16,-3-2 2-16,-1 2-2 15,-5-2-3-15,-1 3-3 16,-4-1-1-16,-2 1 0 0,-7 1-13 15,1-2-14-15,-3 0-25 16,-1 2-20-16,-4 0-18 16,0 0 6-16,0-3-32 15,0-1-122-15</inkml:trace>
  <inkml:trace contextRef="#ctx0" brushRef="#br1" timeOffset="-112539.11">9544 10546 520 0,'-4'-4'57'16,"2"0"13"-16,2 2 9 0,0 2-23 15,0 0-27-15,0 0-17 16,0 0 1-16,0 0-3 16,0 0 0-16,0 7 0 15,0 2 2-15,0 6 1 16,2-2-5-16,3 7-2 0,-1 2 1 16,1 2 2-16,1-2-2 15,0-1-1-15,0-2-1 16,0-2-2-16,-1-3-1 15,0 1-1-15,1-7 0 16,-2 2 1-16,-1-3 1 0,-1-2 0 16,0-2 0-16,-1-1-2 15,-1 0 0-15,0 0 0 16,0-2-1-16,0 0 0 16,0 0-11-16,0 0-18 15,0 0-32-15,0 0-75 0,-1 0-208 16</inkml:trace>
  <inkml:trace contextRef="#ctx0" brushRef="#br1" timeOffset="-93408.07">5963 11359 439 0,'-1'0'45'0,"-9"-6"5"16,8 4 13-16,2 2-22 16,0-2-14-16,8 1-20 0,4-1 2 15,7 0 16-15,3-1 5 16,7-1-5-16,5 0-8 15,10 1-3-15,5-2-2 16,7 1 0-16,4-3-6 16,2 0 2-16,1-2-5 15,-3 2-1-15,-6-3 1 0,-12 4-1 16,-8-1-1-16,-8-1-3 16,-11 3-1-16,-7-2 0 15,-4 2-17-15,-4-5-34 16,2-2-93-16,-1-4-221 0</inkml:trace>
  <inkml:trace contextRef="#ctx0" brushRef="#br1" timeOffset="-92873.63">8977 11058 373 0,'-5'0'134'0,"-3"-3"-91"0,4-1 27 15,4 2-19-15,0 2-9 16,2 0-26-16,11 0-3 15,4 0 19-15,7 0-2 16,8 0-8-16,6 0-10 16,7-1 0-16,5-3-3 0,2 1-3 15,4-2-3-15,-3 1-2 16,-2-3 0-16,-4 1 0 16,-10 1-1-16,-6-2 0 15,-9-1 0-15,-8 2 1 0,-6 2 0 16,-4-1-1-16,-2-1-5 15,2 3-12-15,0-3-34 16,-3-5-101-16,4-4-176 16</inkml:trace>
  <inkml:trace contextRef="#ctx0" brushRef="#br1" timeOffset="-89204.1">6301 11683 290 0,'-10'-16'362'0,"5"-2"-287"16,2 6-6-16,1 3-15 0,2 3-8 16,0 3-21-16,0 3-15 15,0 0-1-15,2 14-6 16,3 7-1-16,3 12 3 16,-1 8 2-16,-2 3-1 15,2 3-2-15,-2-2 0 16,-1-3-2-16,2-7 0 15,-4-6-4-15,1-6 5 0,-1-5-3 16,1-7 0-16,1-5-10 16,-1-5-16-16,2-1-16 15,3-6-12-15,-4-7-46 0,1-7-83 16,-3-2-200-16</inkml:trace>
  <inkml:trace contextRef="#ctx0" brushRef="#br1" timeOffset="-88798.76">6262 11714 584 0,'-12'-20'59'0,"5"-5"-3"15,7 2 5-15,7-1-22 16,13 1-19-16,9 6-12 0,5 2-2 15,5 10 5-15,-3 5-5 16,-2 5 0-16,-10 17-4 16,-8 8-4-16,-14 9-1 15,-2 4 0-15,-16 0-7 0,-12-2-1 16,-2-7 8-16,-2-7 3 16,3-12 4-16,10-5 7 15,6-9 6-15,13-1-5 16,7-1-5-16,21-9-7 15,16 3-2-15,6 2 2 16,4 3-2-16,-2 2-4 0,-7 11-12 16,-11 7-16-16,-19 7-17 15,-15 6-10-15,-11 1 27 16,-18-3 10-16,-9 0-1 16,-1-8 15-16,5-10 9 15,10-11-6-15,15-14-138 16</inkml:trace>
  <inkml:trace contextRef="#ctx0" brushRef="#br1" timeOffset="-84031.83">8499 11541 646 0,'12'-15'53'0,"-8"3"22"16,0 5-20-16,-1 1 7 0,-1 2-29 15,-2 4-21-15,0 0-2 16,0 10 1-16,0 9-13 15,-7 8 6-15,-3 11-4 16,-2 6 6-16,-3 4-5 16,0-2 0-16,1-3-3 15,0-4 5-15,2-9-3 0,3-6-3 16,3-7-15-16,3-11-5 16,3-6-18-16,3 0-19 15,11-17-23-15,3-13-55 16,3-5-4-16,5-10-100 0</inkml:trace>
  <inkml:trace contextRef="#ctx0" brushRef="#br1" timeOffset="-83833.11">8553 11587 214 0,'8'-30'288'16,"-2"8"-174"-16,-5 6-3 15,-1 9-42-15,2 4-15 16,0 3-15-16,4 1-25 0,1 11-12 16,3 10 0-16,5 5 3 15,4 3-1-15,1 8-2 16,1-1 0-16,-2 1-1 15,3-5 0-15,-9 2 1 16,1-9-2-16,-7-1-2 0,-4-5-7 16,-1-5-13-1,-2-4-30-15,-7-2-7 0,-10-6-82 16,-4-3-47-16</inkml:trace>
  <inkml:trace contextRef="#ctx0" brushRef="#br1" timeOffset="-83682.11">8402 11749 455 0,'-7'-13'217'16,"7"1"-171"-16,5-1 0 15,17 5-34-15,12 1 0 0,9 2-12 16,4 5 4-16,2 0-11 16,-3 0-96-16,-9 3-158 15</inkml:trace>
  <inkml:trace contextRef="#ctx0" brushRef="#br1" timeOffset="-83248.89">8687 12066 520 0,'0'0'100'0,"0"-2"-44"15,0-4 22-15,0 2-32 16,0-3-7-16,-5 3-23 15,-4 1-4-15,-2 1-1 16,-3 2-8-16,-5 0-4 16,-3 6 1-16,-2 10 1 0,1 1-1 15,-1 8 0-15,5 2 1 16,4 1 1-16,6 3 5 16,6-1-3-16,3 0-1 0,12-3 0 15,10-4-2-15,7-3 2 16,8-9-2-16,9-3 0 15,1-4-11-15,9-4-41 16,-2 0-135-16,0-5-448 16</inkml:trace>
  <inkml:trace contextRef="#ctx0" brushRef="#br1" timeOffset="-78210.47">6936 11840 399 0,'-12'0'127'0,"1"-2"-71"16,5 0 8-16,4 2-12 16,2-1 1-16,0 1-36 15,14 0-12-15,5-3 5 0,6 0 4 16,9 0 1-16,6-1-2 15,5-2-7-15,4 0 0 16,2 0-3-16,7-2 0 16,3-2-2-16,2 2-1 0,1-3 2 15,-1 0-1-15,-2 1-1 16,-3 0-1-16,-6 0 2 16,-4 1-1-16,-6 0 1 15,-5 2 1-15,-4 2-2 16,-5-2 1-16,-2 1 0 15,-3 1-3-15,-2 1 3 0,-3-1 0 16,0 0-2-16,-3-1-10 16,0 2-17-16,-3-3-25 15,-2 1-71-15,-6-6-20 16,-3-2-222-16</inkml:trace>
  <inkml:trace contextRef="#ctx0" brushRef="#br1" timeOffset="-78010.09">7922 11519 580 0,'-7'-2'95'0,"3"0"-43"16,4 2 11-16,7 0-50 0,10 6-4 15,7 6-5-15,0 4 13 16,5 6-7-16,-7 3-3 16,-7 1-5-16,-5 5-2 15,-10 1-2-15,-15 0 0 16,-12-2 0-16,-12 1-21 0,-6-3-37 15,-4-5-63-15,-3-3-44 16</inkml:trace>
  <inkml:trace contextRef="#ctx0" brushRef="#br1" timeOffset="-77540.75">6953 11924 479 0,'-14'-2'63'15,"8"-2"1"-15,4 4 5 16,2 0-18-16,8 0-22 16,13 0-15-16,7 0 5 15,5 10 3-15,8 2-16 16,4 4-2-16,6 1-2 16,4 3 1-16,4 5-3 0,5-3 0 15,4-1 0-15,0 0 2 16,3-5-2-16,-1 0 4 15,1-5-7-15,-5-1 6 16,-3-1 5-16,-4-1-4 0,-3 0-4 16,-8 0 2-16,-3-1-4 15,-4 0 4-15,-5-1-4 16,-5-1-13-16,-6-1-12 16,-5-3-5-16,-6-1-35 15,-7 0-12-15,-7 0-13 16,0-12-74-16</inkml:trace>
  <inkml:trace contextRef="#ctx0" brushRef="#br1" timeOffset="-77368.49">8107 12091 505 0,'0'-3'91'15,"0"0"-38"-15,8 3-2 16,7 1-27-16,5 11 6 0,1 5-10 16,1 3-4-16,-5 6-7 15,-10 1-6-15,-7 5-2 16,-9 0 0-16,-16 0-3 15,-9-2-10-15,-8-5-22 16,3-5-18-16,-1-11-25 0,10-9-88 16</inkml:trace>
  <inkml:trace contextRef="#ctx0" brushRef="#br1" timeOffset="-76693.11">9177 11472 600 0,'-7'-17'45'0,"7"-3"6"16,11 4 9-16,18 2-35 16,5 6-6-16,8 5-13 15,0 3-4-15,-6 9-2 0,-6 14 1 16,-11 8-5-16,-16 8-3 16,-4 6-2-16,-21 3 4 15,-5 4 5-15,-2-1 2 16,0-7 0-16,8-4 2 15,10-8 1-15,6-7 1 0,5-7-2 16,13-4-4-16,11-3 1 16,7-2 0-16,5-1 1 15,-2 2 0-15,-1 2-5 16,-11 5-1-16,-5 4 1 16,-7 5 3-16,-3 9 0 0,-4 1 1 15,0 4 5-15,3 0-2 16,1 0 0-16,0-8-2 15,1-7 1-15,-5-5-1 16,-3-6-1-16,-3-7-1 16,-18-3 3-16,-6-3-1 0,-7-1 0 15,-1-1-21-15,-1-9-20 16,5-5-48-16,11-7-50 16,13-6-360-16</inkml:trace>
  <inkml:trace contextRef="#ctx0" brushRef="#br1" timeOffset="-76192.66">10207 11221 505 0,'3'-9'95'16,"-3"4"-60"-16,2 1 28 16,0 2-23-16,-1 2-9 15,1 0-22-15,0 0-4 16,1 0 8-16,3 6 7 0,-3 3 1 16,3 1 1-16,0 7-7 15,-1 0-1-15,2 4-7 16,-2 5 6-16,0 4-5 15,0 0 1-15,-2 4-5 16,2 0 0-16,0-4-5 0,-1-1 2 16,-1-6-1-16,-1-3-3 15,-2-8-16 1,0-2-22-16,0-9-22 0,-5-1-79 16,-2-9-43-16</inkml:trace>
  <inkml:trace contextRef="#ctx0" brushRef="#br1" timeOffset="-75816.8">10195 11241 622 0,'0'-18'50'0,"0"2"24"0,17 3-27 16,8 2-15-16,8 4-15 15,1 4-11-15,1 3-2 16,-1 3 2-16,-5 10-8 15,-11 6 1-15,-11 6-4 0,-7 2-12 16,-1 2-15-16,-18-4-10 16,-2 2 10-16,-4-8 29 15,5-4 5-15,3-5 0 16,9-1 0-16,8-2 2 16,0 1-3-16,18 0 0 15,5 6 3-15,9 2 0 0,-3 4-4 16,-2 4 0-16,-7 2-1 15,-13 1-18-15,-7 0-28 16,-14-2 11-16,-15-6 22 16,-5-2 12-16,-4-7 2 15,4-6 2-15,3-4-2 0,14-4-5 16,10-12-31-16,7-9-82 16,12-5-292-16</inkml:trace>
  <inkml:trace contextRef="#ctx0" brushRef="#br1" timeOffset="-75439.74">10723 11276 700 0,'0'0'110'0,"0"5"-103"16,-2 10 1-16,-1 8 19 16,-2 7-6-16,1 4-16 15,1 0-4-15,1-2 0 0,-3-5-1 16,2-7-1-16,0-9 1 15,-1-8-2-15,-1-3 2 16,0-13 6-16,3-10-2 16,0-7-3-16,2-5 3 0,0-7 7 15,9 1-4-15,6 6-3 16,-1 2-2-16,0 8 0 16,4 10 1-16,2 5 1 15,-4 10-1-15,4 2-4 16,-1 14 1-16,3 7 0 0,-4 8 0 15,0 3 3-15,-2 5-5 16,-4 2 4-16,0-2-5 16,-5-5 2-16,-2-2-7 15,-5-7-7-15,0-5-18 16,-2-5-12-16,-14-10-70 16,-7-5-34-16,-6 0-259 0</inkml:trace>
  <inkml:trace contextRef="#ctx0" brushRef="#br1" timeOffset="-75317.66">10657 11449 597 0,'5'-7'76'0,"19"-2"-11"0,8 2-42 15,9 2-7-15,11 3-13 16,1-2-18-16,-1 1-132 16,-6-2-342-16</inkml:trace>
  <inkml:trace contextRef="#ctx0" brushRef="#br1" timeOffset="-74519.38">10207 11922 557 0,'-5'-4'133'0,"2"1"-74"16,3 3 10-16,0 0-45 16,0 5-11-16,8 10-10 15,-1 6 2-15,5 5 6 16,-1 6-5-16,-2-3-6 16,0 5 0-16,-4-3-1 15,0-6-15-15,-5-6-14 0,0-3-28 16,0-7-53-16,-3-7 4 15,-4-2-109-15</inkml:trace>
  <inkml:trace contextRef="#ctx0" brushRef="#br1" timeOffset="-74171.54">10188 11985 480 0,'0'-19'70'16,"13"2"-6"-16,5 4-8 15,7 5 0-15,4 2-19 16,2 2-18-16,1 4-2 15,-3 0-5-15,-8 8-7 0,-8 6-5 16,-10 4-5-16,-3 2-18 16,-16-1 0-16,-7 0 8 15,-2-3 14-15,3-5 3 16,2-4 6-16,7-1 3 16,8-2-2-16,5-3-3 15,5 3-5-15,14-1-1 0,3 2 2 16,9 5-2-16,0 1-1 15,-1 3 1-15,-8 1-12 16,-10 3-40-16,-12-2-7 16,-3 0 26-16,-18-1 19 15,-3-3 8-15,-8-3 8 0,5-3 0 16,1-5 10-16,13-1-7 16,9-1-4-16,4-10-27 15,17-7-75-15,14 0-275 16</inkml:trace>
  <inkml:trace contextRef="#ctx0" brushRef="#br1" timeOffset="-73900.73">10896 11940 571 0,'0'-8'82'0,"0"-2"-47"15,-5 3 33-15,-5 3-27 16,-2 4-25-16,-7 0-9 15,0 5-4-15,-4 8-4 16,1 2 4-16,1 9 1 16,3 2-1-16,2 3 0 15,6 4 4-15,7-1-4 0,3 0-2 16,0-5 1-16,17-6 0 16,5-5 1-16,13-7-3 15,4-5 1-15,8-4-2 16,5-3-23-16,4-11-79 0,-2-11-233 15</inkml:trace>
  <inkml:trace contextRef="#ctx0" brushRef="#br1" timeOffset="-69243.28">10986 11080 255 0,'-4'-7'59'0,"-1"2"9"16,1-5 0-16,-2 1-11 16,-1 3-19-16,2-1-11 0,-2-1 0 15,-2-1-4-15,0 4-1 16,2-4 0-16,-3 2-5 15,2 0-2-15,-1-2-3 16,-3 0-3-16,-1 2-2 0,-1-1 0 16,-1-1 0-16,-4 1-1 15,-1 3-2-15,-2-1 5 16,-2 1-1-16,2 1-7 16,-2 1-1-16,-1-1 3 15,1 2-2-15,3-2-1 16,-2 4 5-16,3-1-1 15,-4 1 1-15,5 0-5 0,-5 0 1 16,1 0 0-16,2 4-2 16,-1 1 0-16,-3 2 2 15,1-1-1-15,5 1 0 16,-5 1 0-16,3-1 1 16,3 3-1-16,-4-2 0 0,2 1 2 15,1 2 0-15,-1 1-2 16,-2 1 4-16,3-1-3 15,-3 1 2-15,2 1-1 16,3-1 0-16,0 1 1 16,1 0 2-16,0 0-3 0,2 1 2 15,-3 1 0-15,2 0-1 16,0 2-2-16,3 2 2 16,-3 1-2-16,2 0 0 15,3 1 0-15,-1 2 1 16,4-2-2-16,-2 1 2 15,1 2 3-15,3-3-2 0,0-1 2 16,-2 0-2-16,5-1 0 16,0-2 0-16,2-2-2 15,0 2 2-15,0 0-2 16,0-2 1-16,5 2-1 0,2-4 0 16,2 2 1-16,1-2 0 15,4 0 2-15,-1-1 1 16,2 1-1-16,2-1-1 15,-1-1-2-15,4-1-3 16,-3-2 4-16,5 0 1 0,0-2-3 16,0 2-2-16,-1-2 4 15,2-2 0-15,-1 0-2 16,-1-1-1-16,2 0 3 16,-1-1-2-16,2-1-1 15,-2 0 2-15,2-2-1 16,1 0 2-16,-1 0-4 15,-1 0 4-15,0-4-2 0,-1 1-2 16,0 1 4-16,-1-4-1 16,1 3-1-16,1-2-1 15,1 1 1-15,-2-1 0 16,2 0 1-16,-2-1-1 0,-1 2 0 16,0 1 0-16,1-1-2 15,-4 1 2-15,2-1 0 16,-2 3 1-16,-2-3-1 15,2 2-1-15,-2-2 2 0,-1 3-2 16,0-3 0-16,0 2 2 16,-1 1-1-16,-1-3 0 15,-1 3-1-15,2-3 2 16,-1 0-1-16,1-1 0 16,1 1 0-16,-4 1 0 0,5-3 0 15,-5 1 0 1,1-1 1-16,-1 1-2 0,0 0 1 15,-3 0 1-15,0-2-1 16,1-1-1-16,-2 3 2 16,0-2-1-16,1-1 0 15,-1 1 0-15,0 1 2 0,0-2-3 16,1 1 2-16,0-2-2 16,-2 2 0-16,-1 0 2 15,0-2 0-15,1 0-2 16,-2 0 3-16,-1-2-3 15,-1 3 3-15,0-2-1 0,-1 0-3 16,-1-3 2-16,2 1 1 16,-2-4-1-16,0 0 2 15,0-2-3-15,0-2 1 16,-9-1 2-16,-2-1-4 16,-3-1 2-16,-6 0 0 15,3-4 2-15,-9 2-2 16,3 2 0-16,-1 0-1 0,0-1 1 15,2 7-7-15,-2-1-16 16,4-2-21-16,3-1-126 16,5-2-377-16</inkml:trace>
  <inkml:trace contextRef="#ctx0" brushRef="#br1" timeOffset="-64549.91">11632 11151 696 0,'0'0'45'15,"0"0"-39"-15,0 6-9 16,0 10 15-16,0 5 13 16,-3 10-17-16,-2 2-4 0,-5 7-2 15,3-5 1-15,-2-1-2 16,1-4 0-16,3-8 0 15,2-6-1-15,1-9 1 16,0-7-3-16,2-1-10 16,0-18-2-16,0-6-41 0,4-7-4 15,-1-5 35-15,5-6 23 16,-1 2 1-16,0 4 1 16,0 5 2-16,4 8 11 15,-2 4 9-15,1 10 4 16,4 7-4-16,-2 3-4 0,4 1-4 15,0 13-2-15,2 10-3 16,2 4-6-16,0 6-2 16,-2 5-1-16,-1 2 2 15,0 1-2-15,-3-7 0 16,-1-1-1-16,-4-7-10 16,-6-5-36-16,-3-10-33 0,-7-7-23 15,-13-5-159-15</inkml:trace>
  <inkml:trace contextRef="#ctx0" brushRef="#br1" timeOffset="-64399.13">11571 11330 535 0,'0'-13'35'16,"14"5"-20"-16,13-2 0 16,5 5 8-16,10-2-6 15,3 3-16-15,2 4 1 16,-1 0-12-16,-3 0-65 0,-6 0-115 15</inkml:trace>
  <inkml:trace contextRef="#ctx0" brushRef="#br1" timeOffset="-64178.29">11973 11344 532 0,'-1'0'76'15,"1"0"-28"-15,7 0 2 16,11-2-5-16,9-3-1 15,7-4-25-15,5 2-15 16,7-2 8-16,2 2-4 0,0 0-2 16,-5-2-5-16,2 1 0 15,-7 2 0-15,-6-1-4 16,-9-1-14-16,-5 3-24 16,-7-1-61-16,-11-2-24 15,-2-2-140-15</inkml:trace>
  <inkml:trace contextRef="#ctx0" brushRef="#br1" timeOffset="-63970.97">12323 11151 549 0,'0'-2'62'15,"4"1"-20"-15,7 1-10 16,5 7 9-16,4 4-4 16,2 4-23-16,-2 9-2 0,-3 1 2 15,-3 0-6-15,-9 1-5 16,-5 0-1-16,0-5-2 15,-12-3-1-15,-4-4 0 16,-4-5-11-16,5-3-15 0,7-6-36 16,4-2-24-16,4-12-20 15,19-8-254-15</inkml:trace>
  <inkml:trace contextRef="#ctx0" brushRef="#br1" timeOffset="-63766.43">12677 11128 548 0,'4'-5'142'0,"-4"3"-78"16,0 2-8-16,2 0-33 16,1 4-6-16,1 8-16 15,3 6 1-15,2 3 0 16,3 6 1-16,-1 1-1 0,4-1-1 16,-5 2-1-16,0-6 1 15,-2 0-11-15,-2-5-25 16,-5-5-23-16,-1-6-83 15,0-7-15-15,0 0-217 16</inkml:trace>
  <inkml:trace contextRef="#ctx0" brushRef="#br1" timeOffset="-63360.59">12733 11183 529 0,'-6'-14'50'16,"1"-4"20"-16,1 2 11 15,4-1-9-15,0-2-46 16,9 3-12-16,6 2-6 16,1 6-2-16,2 0-3 15,0 8-1-15,1 0-2 16,-2 9-1-16,-6 9-3 0,-8 7-2 16,-3 0-5-16,-9 3-16 15,-6-1-28-15,-2-4 25 16,0-5 26-16,7-3 4 15,3-7 1-15,5-2 1 0,2-6 2 16,12 0 1-16,10 0 7 16,5 0-4-16,9 0-6 15,0 0-2-15,-4 3 2 16,-5 12-1-16,-8 4-4 16,-12 4 0-16,-7 6-3 15,-15 0-9-15,-8-1-8 0,-9-5-7 16,3-5 13-16,0-7 15 15,7-5 6-15,7-6-3 16,10 0-7-16,5-12-41 16,12-5-94-16,10-8-257 15</inkml:trace>
  <inkml:trace contextRef="#ctx0" brushRef="#br1" timeOffset="-62955.41">13139 11180 668 0,'0'7'33'16,"0"5"-31"-16,2 7 29 16,3 4 22-16,0 1-32 15,4 5-13-15,2 0-3 16,-2-1-1-16,-4-6-2 0,2-3-2 16,-4-6 1-16,-3-8-1 15,0-5 0-15,-3-7 6 16,-4-13-1-16,4-4-2 15,-3-10-1-15,5-2-2 16,1-4 3-16,0-1-2 16,3 2 0-16,8 5 1 15,2 6 1-15,-1 4-4 0,3 9 2 16,-3 9 0-16,3 6 0 16,-3 2-1-16,4 15-1 15,-1 10 1-15,-2 4-2 16,4 5 2-16,-3 3 0 0,1 2 0 15,-5-2 0-15,3-2 0 16,0-1 0-16,-3-4-1 16,0-3-9-16,-2-6-10 15,-6-3-17-15,-2-6-34 16,0-7-35-16,-10-7-75 0</inkml:trace>
  <inkml:trace contextRef="#ctx0" brushRef="#br1" timeOffset="-62825.88">13243 11323 598 0,'0'-9'84'16,"5"0"-76"-1,18 2-9-15,11 1 5 0,14-3-9 16,8 1-69-16,8-9-446 16</inkml:trace>
  <inkml:trace contextRef="#ctx0" brushRef="#br1" timeOffset="-51718.02">15615 6715 413 0,'3'-15'244'0,"-3"3"-184"16,2-4 8-16,0 8-6 16,-2 1-18-16,0 3-18 0,0 4-12 15,0 0-7-15,0 6-3 16,-2 9-7-16,-5 8 7 16,-3 9-1-16,-4 6-1 15,2 3-4-15,-3 2 6 16,1 0-4-16,2-6 1 15,3-5-4-15,-2-4 6 16,4-6-9-16,4-7-14 0,-2-7-16 16,5-4-25-16,0-4-25 15,0-5-59-15,5-12-167 16</inkml:trace>
  <inkml:trace contextRef="#ctx0" brushRef="#br1" timeOffset="-51423.16">15593 6715 11 0,'0'-9'651'16,"0"2"-600"-16,0 4 3 0,0 1-11 15,10 2-10-15,5 2-27 16,4 8 0-16,4 5 4 16,6 4 1-16,-1 3-3 15,1 5-3-15,-2 1-1 16,-4 1-4-16,-3-3 1 0,-2 3 1 15,-5-4-1 1,-4-4-1-16,-4-3 0 0,-2-2 1 16,1-4-1-16,-3-1 0 15,-1-2-2-15,0-4-14 16,0 3-16-16,0-1-8 0,-1-4-42 16,-6-1-23-16,-4-2-21 15,-4 0-211-15</inkml:trace>
  <inkml:trace contextRef="#ctx0" brushRef="#br1" timeOffset="-51221.7">15569 6911 565 0,'0'-3'67'0,"0"-1"-28"16,0 3 16-16,12-1-4 15,10 0-21-15,0 0-16 0,9 1-3 16,4-1-6-16,2 0-3 16,1 0-7-16,-3-3-74 15,-1-6-170-15</inkml:trace>
  <inkml:trace contextRef="#ctx0" brushRef="#br1" timeOffset="-45108.6">10925 11893 437 0,'-9'-8'34'0,"-2"-3"17"16,-3 1 7-16,-3 0-9 15,-8-3-16-15,-9 5-8 16,-4-1 7-16,-8 0-5 0,-6 4-14 15,-9 5-3-15,-7 0-2 16,-5 0-2-16,-2 14-5 16,-3 3 2-16,2 8 2 15,4 3 4-15,5 10 4 16,10 3-1-16,10 8-6 16,13 2 2-16,16 5-8 0,18 1 2 15,5 0-5-15,30-2 4 16,15-5 0-16,16-1-1 15,17-7 1-15,10-8 1 16,14-7-1-16,-2-10-1 0,7-7-7 16,-1-10 3-16,-5-10 1 15,-9-16-3-15,-5-10 1 16,-16-5 4-16,-13-5 1 16,-14-8 0-16,-20 1 1 15,-15-3 4-15,-14-1-2 0,-14 2 4 16,-13 3-3-16,-12 8-3 15,-7 11-2-15,-2 4 1 16,1 10-2-16,4 7-40 16,9 2-106-16,11 1-224 15</inkml:trace>
  <inkml:trace contextRef="#ctx0" brushRef="#br1" timeOffset="-44325.34">11916 11986 587 0,'0'-13'31'15,"0"4"-21"-15,0 1 32 16,-2 3 8-16,2 1-5 16,-2 1-32-16,2 3-7 0,0 0 7 15,0 0-8-15,0 0 1 16,0 0 11-16,0 0 4 15,0-1 1-15,0 1 1 16,-1-2-4-16,1 1-8 16,-4-1-4-16,4 0 1 0,-2-1-5 15,1-1-1 1,-1 3-1-16,-3-3-1 0,-2 0 1 16,-3 2-2-16,-8 2-6 15,-8 0 5-15,-1 2 0 16,-8 11-2-16,1 3 4 15,1 3 1-15,6 4-1 0,10 4 0 16,5 2 0-16,12 1-3 16,7 3-1-16,12-2 0 15,9 1 4-15,7-1 0 16,5-1 0-16,-3 1 0 0,-3-3 0 16,-3 1-1-16,-11-3-6 15,-10 1-9-15,-10-5 2 16,0-3 4-16,-20-3 5 15,-9-5 4-15,-3-6 3 16,-5-3-3-16,-4-2 2 0,7 0-1 16,5-11-3-1,9-3-12-15,15 0-18 0,5-6-71 16,15 2-47-16,17-3-205 16</inkml:trace>
  <inkml:trace contextRef="#ctx0" brushRef="#br1" timeOffset="-43912.19">12065 12257 674 0,'-4'0'47'0,"4"0"-9"0,9 0-3 16,22 0-3-16,6 0-4 15,10 0-20-15,13-2-5 16,1-6-2-16,0-1 0 15,-2-2-2-15,-4 0 1 16,-8-1-14-16,-8-2-16 16,-13 1-6-16,-10 0-19 15,-14-7-19-15,-4 5 24 0,-18 0 9 16,-5-1 8-16,-6 3 37 16,3 1 42-16,6 7 23 15,4 1 15-15,10 1-16 16,8 3-39-16,0 0-16 0,14 7-12 15,7 7 8-15,7 2 1 16,0 4-5-16,3 3-1 16,-10 2 2-16,-5 6-3 15,-9 1-2-15,-7 0-3 16,-3 0-4-16,-14-3-10 0,2-7-3 16,-6-4-12-16,6-5-15 15,2-9-41-15,7-4-30 16,6-2-36-16</inkml:trace>
  <inkml:trace contextRef="#ctx0" brushRef="#br1" timeOffset="-43697.47">12834 12058 58 0,'5'-17'672'16,"-5"8"-610"-16,0-1-7 15,0 8-10-15,0 2-16 16,2 5-21-16,1 11-10 0,2 9 3 15,1 7 0-15,0 3 0 16,1 2 0-16,-2 0-2 16,-2-4 1-16,1-3-21 15,-3-7-14-15,1-5-14 16,-2-6-41-16,0-8-55 0,0-4-99 16</inkml:trace>
  <inkml:trace contextRef="#ctx0" brushRef="#br1" timeOffset="-43291.99">12839 12091 553 0,'-7'-25'140'0,"3"-1"-97"16,4 2 24-16,9 1-22 16,13 6-12-16,5 5-22 15,2 4-10-15,8 8 3 0,-8 0-6 16,-5 12 3-16,-9 10-2 15,-11 4-5-15,-4 5-7 16,-12-1-8-16,-7 3-4 16,-4-5 7-16,5-6 14 15,0-7 6-15,7-4-1 0,11-4 0 16,0-2 0-16,13 2-4 16,12 0 5-16,4 1-1 15,5 6-3-15,-2 0 1 16,-5 4 0-16,-9 0 1 15,-11 5-1-15,-7-5-1 16,-7 1 0-16,-14-1 1 16,-8-5 1-16,2-6 6 0,0-5 3 15,3-2-2-15,8-5-3 16,9-12-1-16,7-2-7 16,13-6-26-16,17-6-42 0,9 1-64 15,5-4-56-15,2 5-154 16</inkml:trace>
  <inkml:trace contextRef="#ctx0" brushRef="#br1" timeOffset="-43120.7">13256 12108 397 0,'12'-15'198'0,"-7"7"-71"16,-3 0-36-16,-2 6-29 0,0 2-16 15,-5 11-31-15,-7 8-13 16,-2 9 0-16,4 4 0 16,0 7 1-16,2 0-3 15,8-2 0-15,5-3-2 16,17-4 2-16,12-10-1 15,15-7-4-15,15-11-16 0,15-4-35 16,15-21-91 0,10-17-273-16</inkml:trace>
  <inkml:trace contextRef="#ctx0" brushRef="#br1" timeOffset="-42456.41">16290 6935 784 0,'7'-6'36'15,"-2"3"-24"-15,5 3 20 16,-1 2-5-16,-4 10-7 15,0 6-9-15,-5 5-9 16,0 6 2-16,-10-1-4 16,-9 2-3-16,0-1-17 0,-5-4-36 15,4-6-24-15,5-4-79 16,0-13-107-16</inkml:trace>
  <inkml:trace contextRef="#ctx0" brushRef="#br1" timeOffset="-42008.07">16915 6722 539 0,'0'-10'47'16,"0"-2"16"-16,-2 4 11 0,-10 1-22 16,-7 1-32-16,-1 3-12 15,-8 5-2-15,0-2 3 16,-3 10-5-16,4 2 2 16,3 5-4-16,7 4-2 15,6-1 2-15,11 0-2 16,1 1-1-16,20 1 5 0,6-1-1 15,10-2-1 1,4 5 0-16,3-1-2 0,4 2 2 16,-3 2-2-16,-9 3 1 15,-11-2-1-15,-9 5-1 16,-13-3 1-16,-3-3 1 0,-24-4-3 16,-10-5 1-16,-10-4 3 15,-4-7 0-15,-2-5-2 16,2-2 1-16,9-5-6 15,10-13-17-15,12-7-128 16,17-9-372-16</inkml:trace>
  <inkml:trace contextRef="#ctx0" brushRef="#br1" timeOffset="-28062.82">1552 13527 541 0,'-5'-16'60'0,"3"5"10"16,1-1-6-16,1 4 3 0,0 5-33 15,1 3-19-15,9 6-13 16,2 13-1-16,5 9 4 16,2 12-1-16,5 8-5 15,-1 4 4-15,4 1-4 16,-1-1 2-16,0-7 0 0,1-8 0 16,-2-12-3-16,0-10 3 15,-4-10-1-15,-2-5 1 16,1-16 0-16,-5-11 5 15,-2-12 6-15,-4-6 1 16,-2-10-4-16,-2-2-4 0,-3 0-3 16,-2 5-1-16,2 7-2 15,1 10-2-15,-2 11-15 16,1 12-31-16,3 8-47 16,0 4-103-16,2 12-267 15</inkml:trace>
  <inkml:trace contextRef="#ctx0" brushRef="#br1" timeOffset="-26993.93">2047 13780 297 0,'-10'0'73'15,"5"-5"1"-15,2 0 7 0,1-2-22 16,2-3-19-16,0 2-13 15,3-1-7-15,8 0-4 16,4 0-2-16,5 2-1 16,-1 4-1-16,5 1 1 0,1 2-6 15,-8 2-5-15,0 6-2 16,-3 9 0-16,-4 0-1 16,-9 5 2-16,-1 1 4 15,0 0-5-15,-11 2 1 16,-3-5 1-16,-4-1-3 0,0-6 2 15,-2-1 2-15,3-3-3 16,2-3 4-16,1-1 3 16,4 0-1-16,3-3 1 15,0 0 0-15,2-2-2 16,3 1-1-16,-2-1-2 16,2 0 0-16,0 0 1 15,2 2-1-15,-1-2 3 0,-1 0-1 16,0 0 2-16,2 2 6 15,-3-2-3-15,3 0-1 16,0 0 0-16,-2 0-3 16,2 0 0-16,0 0-2 0,0 2 2 15,0-2-2-15,0 0 1 16,0 0-2-16,-2 0 0 16,2 0 1-16,0 0-1 15,0 2 0-15,-1-2 1 16,1 0 0-16,0 0 1 0,0 0-2 15,0 0-2-15,0 0 3 16,0 0-2-16,0 0 0 16,0 0-3-16,0 0 0 15,0 0 0-15,3 0 3 16,4 0-1-16,6 0 0 16,3 0 2-16,6 0-1 15,3-4-1-15,1 0 1 0,3 3 0 16,-2-3-3-16,2 1 5 15,-4 1-4-15,-1 0-24 16,-4 0-46-16,-3 1-60 16,-5-3-135-16</inkml:trace>
  <inkml:trace contextRef="#ctx0" brushRef="#br1" timeOffset="-26235.19">2451 13797 191 0,'-11'-7'357'0,"2"1"-304"15,2-3 10-15,7 0-9 16,0 1-20-16,0-2-22 0,7 3-7 16,8 0-1-16,0 3-3 15,2 1-1-15,2 3 3 16,0 0-5-16,-6 3 5 16,2 8-5-16,-6 6 2 15,-4-2 1-15,-5 3-2 0,0 4-1 16,0-3-2-16,-10-1-7 15,-5-3 5-15,5-3 6 16,-1-3 1-16,0-4 0 16,2-1 3-16,2-4 1 15,4 2-1-15,-1-2 2 0,4 0 3 16,0 0 2-16,0 0-5 16,0 0 2-16,0 0-4 15,-2 0-1-15,2 0 1 16,0 0-1-16,0 0 2 15,-2 0 0-15,0 0 0 0,2 0 2 16,-2 0 1-16,0 0-2 16,1 0-1-16,-1 0 1 15,0 1-2-15,0-1-1 16,2 0 2-16,-3 0-4 16,3 0 2-16,0 2 0 15,0-2 1-15,-2 0 2 0,2 0-2 16,0 0-1-16,0 0 2 15,0 0-2-15,0 0 0 16,0 0-1-16,0 0 1 16,0 0 0-16,0 0 0 15,0 0 0-15,0 0 1 16,0 0-6-16,0 0 2 16,0 0-2-16,9 0 2 0,6 0 0 15,4 0 1-15,6 0 2 16,9-3-3-16,2-3 1 15,6 1 0-15,2 1 0 0,-3-1-13 16,3-2-53-16,-6-2-104 16,-4-4-500-16</inkml:trace>
  <inkml:trace contextRef="#ctx0" brushRef="#br1" timeOffset="-23748.84">2981 13588 218 0,'-4'0'363'0,"1"0"-290"15,-1 0 15-15,4 0-29 16,0 0-28-16,4 0-16 16,6-4-12-16,7-1-2 15,4 2 2-15,0-3-1 0,8 1-4 16,2 1 3-16,-3 4-13 15,0 0-47-15,-8 0-55 16,-6 0-38-16,-9 4-159 16</inkml:trace>
  <inkml:trace contextRef="#ctx0" brushRef="#br1" timeOffset="-23621.33">3065 13700 260 0,'0'0'272'16,"11"0"-258"-16,10-3-4 15,7-10 17-15,11-1-14 0,2 0-11 16,1-2-64 0,-1-2-170-16</inkml:trace>
  <inkml:trace contextRef="#ctx0" brushRef="#br1" timeOffset="-22294.5">3863 13226 504 0,'0'-7'57'0,"0"2"-17"15,-7-1 24-15,4 2 3 16,-4 1-21-16,-3 2-31 16,-4 1-5-16,0 0 0 15,-6 10-2-15,-3 8 0 0,-3 5-1 16,-1 6-8-16,-4 6 8 15,-1 8 2-15,1 3 2 16,4 6-4-16,7 3-2 16,6 2-3-16,6 0-2 15,8-7-2-15,10-3 2 16,11-8-3-16,8-9-2 0,11-8-10 16,3-6-11-16,9-7-18 15,-1-7-86-15,3-2-58 16</inkml:trace>
  <inkml:trace contextRef="#ctx0" brushRef="#br1" timeOffset="-21831.43">4191 13550 29 0,'0'-20'330'0,"0"6"-275"16,-4 0 22-16,-8 0 2 15,-3 2-16-15,-4 2-19 0,-6 5-4 16,-4 2-8-16,0 3-13 16,-3 0-10-16,-1 13 2 15,5 2-2-15,4 7-6 16,4-1-1-16,8 2 0 15,10 1-2-15,2-2-3 0,9-2 2 16,13-5 0-16,5-5 1 16,5-5-1-16,4-3-2 15,-1-2-12-15,-2-3-4 16,-1-10-1-16,-8 1 6 16,-8-6 11-16,-7 2 6 15,-4 0 2-15,-5 3 19 0,0 4 4 16,0-3-3-16,-3 7-12 15,-1 5 0-15,4 0-7 16,0 3-9-16,0 11-2 16,14 1 2-16,6 4-4 15,5 5-14-15,9-3-49 0,4-3-44 16,-1-6-58-16</inkml:trace>
  <inkml:trace contextRef="#ctx0" brushRef="#br1" timeOffset="-21431">4703 13486 307 0,'0'-15'228'16,"-9"-5"-193"-16,-4 5 18 16,-1 3 8-16,-4 3-13 0,-4 5-27 15,-1 4-12-15,-2 1-1 16,-2 14-5-16,0 8-1 15,0 3-1-15,8 6 0 16,4 3-1-16,6-1 0 16,7-3-1-16,2-3 0 0,7-8-2 15,9-6 0-15,6-9 5 16,3-5 0-16,2-2-2 16,0-13-3-16,-2-5 2 15,-4-5 0-15,-2 0 2 16,-4 0 0-16,-5 5 2 0,-3 4 5 15,-2 5 8-15,-5 7 2 16,2 4-5-16,0 0-9 16,5 12-8-16,2 4 3 15,3 3 1-15,7 5-1 16,0 2 2-16,3-2-20 0,1-3-45 16,1-5-70-16,-3-9-43 15</inkml:trace>
  <inkml:trace contextRef="#ctx0" brushRef="#br1" timeOffset="-21196.92">4903 13314 627 0,'-5'-8'63'0,"5"6"-34"15,0 2 17-15,15 8-34 16,8 6 20-16,5 6-16 0,3 6-1 15,3 4 1-15,-2 4-6 16,-5 2-2-16,-5 3 0 16,-7 4-7-16,-8 1 0 15,-7 5 2-15,-17 1-5 0,-15 1-38 16,-9-4-79-16,-11-4-246 16</inkml:trace>
  <inkml:trace contextRef="#ctx0" brushRef="#br1" timeOffset="-15908.62">5929 13377 587 0,'-1'-16'73'0,"-6"-3"-14"15,6 6 19-15,1 5-29 16,0 1-9-16,0 7-16 15,0 0-15-15,3 5-6 16,3 12-1-16,1 8 1 16,2 6 1-16,-2 6-2 0,1 5 0 15,-3-2-1-15,0 0-1 16,1-7 1-16,0-2-5 16,1-6-10-16,-4-9-20 15,6-4-24-15,0-8-40 16,0-4-69-16,3-6-136 0</inkml:trace>
  <inkml:trace contextRef="#ctx0" brushRef="#br1" timeOffset="-15651.97">6125 13419 616 0,'0'-7'75'16,"-11"6"-6"-16,-2 1-27 15,1 1-33-15,-5 13-6 16,-2 0-4-16,-1 2 1 15,3 2 1-15,5-1-2 16,5 0 0-16,6-1 0 0,1 1-1 16,3 0-5-16,13-1 7 15,2 0 1-15,7 0-1 16,2 0 0-16,2-4 1 16,5 2-1-16,-5-3 1 15,0 0 0-15,-3-4-9 0,-2 0-66 16,-6-5-33-16,-4-2-68 15</inkml:trace>
  <inkml:trace contextRef="#ctx0" brushRef="#br1" timeOffset="-15466.07">6413 13504 601 0,'8'-7'72'15,"3"-2"-46"-15,7-2 15 0,5 6-14 16,4-2-13-16,3 1-13 16,3 5 0-16,-6 1-32 15,-2 0-81-15,-11 1-70 16</inkml:trace>
  <inkml:trace contextRef="#ctx0" brushRef="#br1" timeOffset="-15295.54">6469 13598 446 0,'-3'4'98'16,"3"-4"-66"-16,12 0 9 16,10-7-30-16,10-2-6 15,8 0-5-15,1-3-13 0,0 1-56 16,-5-5-89-16</inkml:trace>
  <inkml:trace contextRef="#ctx0" brushRef="#br1" timeOffset="-15142.32">6790 13401 574 0,'0'-7'83'0,"0"-3"20"16,0 6-40-16,0 4-9 15,1 0-28-15,6 0-15 16,4 3-5-16,0 10 0 16,3 0 0-16,-2 11-2 15,0 4-2-15,0 8-1 0,-1 8-2 16,0 6-15-16,-1 2-52 15,1-2-132-15</inkml:trace>
  <inkml:trace contextRef="#ctx0" brushRef="#br1" timeOffset="-13753.29">7195 13709 749 0,'2'-3'58'0,"-2"0"-30"16,0 3 6-16,2 0-5 15,-2 10-11-15,0 6-15 16,-2 8 0-16,-9 7-1 0,-2 5-2 15,-1 3-24-15,3-5-49 16,1-7-158-16</inkml:trace>
  <inkml:trace contextRef="#ctx0" brushRef="#br1" timeOffset="-13221.17">7888 13559 551 0,'-2'-23'78'0,"-1"2"13"0,-1 7-15 16,2 1-18-16,2 5-17 15,0 8-24-15,7 0-7 16,10 11-10-16,0 9 2 15,7 12-2-15,3 5 3 16,5 6-4-16,-1-1 2 0,1-1-1 16,-5-7 3-16,-2-9-6 15,-4-10 3-15,-4-7 3 16,-5-8-2-16,0-8 0 16,-6-13 2-16,1-11 5 0,-5-7 1 15,2-9-2-15,-3-4-1 16,-1 0-1-16,2 6-3 15,-2 6-1-15,5 8-2 16,-2 10-4-16,2 10-21 16,4 12-21-16,4 4-52 15,-1 14-78-15,0 9-33 16</inkml:trace>
  <inkml:trace contextRef="#ctx0" brushRef="#br1" timeOffset="-12700.61">8361 13790 285 0,'0'-11'226'0,"-2"-3"-166"0,-4 1 22 16,2 1 15-1,1 1-43-15,1 2-14 0,2 4-15 16,0-1-7-16,0 5-11 15,7 1-5-15,-2 0-3 16,3 10 0-16,-6 6 0 16,-2 9-1-16,0 2-9 15,-7 3-8-15,-6 1-3 0,1-6 11 16,-3-2 12-16,6-7 0 16,2-7 0-16,7-4 0 15,0-5 16-15,4 0 3 16,13-2-10-16,5-6-3 0,10-7-5 15,4 3-1-15,6-4-3 16,2-1-11-16,-5 3-41 16,-2-4-34-16,-8 4-35 15,-6-2 10-15,-8 3-40 16,-7-1 74-16,-6 3 101 16,-2 3 118-16,0 1-7 0,0 1-39 15,0 5 9-15,0-2-40 16,0 3-5-16,0 0-25 15,0 0-18-15,7 6-9 16,3 5 0-16,-2 7 1 16,4 3-7-16,2 4 0 15,-1 4-3-15,2 1-32 0,-2-3-46 16,1-4-81-16,-3-7-70 16</inkml:trace>
  <inkml:trace contextRef="#ctx0" brushRef="#br1" timeOffset="-12479.26">9296 13698 759 0,'3'-1'47'0,"-3"1"-26"15,0 0 11-15,-7 3-6 16,-6 8-14-16,-4 1-11 15,-5 8-2-15,-3 2 1 16,-4-3-20-16,-3 0-25 16,6-2-23-16,-1-3-96 0,6-8-242 15</inkml:trace>
  <inkml:trace contextRef="#ctx0" brushRef="#br1" timeOffset="-11915.87">9593 13372 526 0,'-8'-13'62'16,"4"0"23"-16,2 6-3 16,2-2-24-16,0 7-34 15,9 2-7-15,6 0-6 0,5 12-3 16,3 6-1-16,7 7-3 16,3 4 3-16,-1 9-5 15,-2 0-1-15,1 1 4 16,-4-5-6-16,-5-5 2 15,-7-10-1-15,0-6 1 0,-6-13 0 16,-6-9 4 0,-3-14 11-16,0-8-1 0,0-4-8 15,0-5-1-15,-3 2-2 16,0 0-1-16,3 6-3 16,0 3-6-16,0 8-21 0,8 7-33 15,5 3-77-15,5 2-156 16</inkml:trace>
  <inkml:trace contextRef="#ctx0" brushRef="#br1" timeOffset="-9629.36">10071 13565 33 0,'0'0'8'0,"0"0"-4"16,0 0 26-16,0 0-2 15,-1 0-7-15,1 0-5 16,0 0 3-16,0 0-3 15,-2 0-10-15,2 0 1 0,0 0 7 16,-2 0 3-16,1 0-4 16,1 0 0-16,-2 0-10 15,0 0 0-15,2 0 10 16,-2 0 1-16,1 0 0 16,-1 0 8-16,-2 0 10 0,2 0-7 15,0 0-7-15,-2 0 2 16,1 0 5-16,1 0-3 15,0 0-4-15,-1 0 4 16,0 0-4-16,1-4-1 16,0 4 2-16,-3-3 4 0,2-1 6 15,1 1-4-15,2-3 2 16,0-1-1-16,0-2-6 16,5 2-8-16,7 0-5 15,2 0 1-15,6 3 4 16,2 1-3-16,0 3-1 0,2 0-2 15,-6 0-3-15,-2 8-3 16,-6 5 0-16,-9 1-2 16,-1 4-2-16,-3 2-2 15,-12-1-4-15,-2-1-3 16,-3-4 10-16,1-1 4 0,4-6 1 16,1-4 1-16,7-1 3 15,4-2 4-15,3 0 2 16,0 0 0-16,7 0-9 15,10 0-4-15,0 0 2 16,5 0-1-16,3 0-1 0,-3 9 1 16,-6 2-1-16,-3 2 0 15,-5 2-1-15,-8 0-5 16,0 1-3-16,-6-4 3 16,-11 0 0-16,-3-2 6 15,-1-5 2-15,-1-1 0 16,4-4-4-16,6 0-15 0,5-6-31 15,5-7-19-15,2-2-69 16,9-3-203-16</inkml:trace>
  <inkml:trace contextRef="#ctx0" brushRef="#br1" timeOffset="-9365.43">10366 13522 604 0,'0'-4'56'16,"0"1"22"-16,0 0-14 0,0 3-35 16,0 0-1-16,0 0-19 15,0 0-2-15,2 0 3 16,2 0-3-16,1 6-1 16,2 3 3-16,1 2-3 15,0 5 0-15,1 2 1 16,0 3-2-16,4 4-2 0,-3 4-2 15,4 4 1-15,-2 5-2 16,-2 2-33-16,0-5-98 16,0-3-528-16</inkml:trace>
  <inkml:trace contextRef="#ctx0" brushRef="#br1" timeOffset="16377.76">18215 6170 476 0,'-1'0'106'16,"1"0"-55"-16,0-4 23 15,15-1-36-15,7-4-20 16,9 0-1-16,5-1-5 15,3-2-3-15,4 0 2 16,-2 1-1-16,-1 1-3 0,-3-1-6 16,-5 2 1-16,-3 0-2 15,-5 2 0-15,-9 1 1 16,-5 1 1-16,-8 5-8 16,-2 0-6-16,-16 0-9 15,-9 0-21-15,-7 9-5 0,-5 4 12 16,-8-1 12-16,1 2 19 15,-1 2 5-15,4 0 0 16,3-1 2-16,8-1 8 16,4-1 9-16,11-6-1 0,8 0-2 15,7-6-2-15,2 1 0 16,18-2 9-16,7 0-1 16,7-5-2-16,6-5-3 15,7-2-4-15,-3 2-3 16,1 0-5-16,-3-2-2 15,-3 4-1-15,-2 4-6 0,-4-2-35 16,-6-1-73 0,-6-3-128-16</inkml:trace>
  <inkml:trace contextRef="#ctx0" brushRef="#br1" timeOffset="16991.92">20011 6159 377 0,'-5'0'164'0,"5"0"-128"0,0 0 35 15,1 0-26-15,12-4-5 16,5 1-9-16,3-3-9 16,6 1-5-16,5 0-1 15,2-3-8-15,1 1 4 16,3 1-6-16,1-2-4 0,-5-1 0 16,-2 2-1-16,-3 2-2 15,-5 0-8-15,-11 2-18 16,-6 2-27-16,-7 1-49 15,-12 0-2-15,-15 6-102 16,-5 4-87-16</inkml:trace>
  <inkml:trace contextRef="#ctx0" brushRef="#br1" timeOffset="17156.24">20165 6136 151 0,'-37'9'189'0,"6"-2"-78"16,9-2-31-16,10-1-13 16,8-2-25-16,4 1-9 15,11 1-8-15,11-4 15 16,4 0-10-16,11 0-4 0,2 0-5 15,4 0-2-15,-3-4-14 16,-1 1-3-16,-5-3 1 16,-3 2-22-16,-8 1-34 15,-7-6-91-15,-5 2-127 16</inkml:trace>
  <inkml:trace contextRef="#ctx0" brushRef="#br1" timeOffset="40947.04">18093 6865 564 0,'0'-18'111'0,"0"2"-40"15,0 2-11-15,0 5 2 16,2 2-21-16,-2 5-21 16,2 2-7-16,0 0-6 0,-2 7-7 15,3 9-1-15,-1 9 4 16,1 4 1-16,1 3-1 15,-1 4-1-15,2-1 1 16,-2-3-2-16,2-3 0 16,-1-4-1-16,-1-5 2 0,-1-4-4 15,0-6 0-15,0-1-19 16,-1-5-17-16,3-4-34 16,-4 0-42-16,1-7-62 15,-1-9-349-15</inkml:trace>
  <inkml:trace contextRef="#ctx0" brushRef="#br1" timeOffset="41453.8">18100 6861 596 0,'-8'-23'57'15,"1"-1"8"-15,7-1-1 16,10-2-27-16,13 4-26 16,7-1-3-16,10 9-2 15,3 5 8-15,-2 5-6 16,-1 5-4-16,-7 7-2 0,-10 13-4 15,-12 10-3-15,-10 2 3 16,-8 8 3-16,-16-1-2 16,-6-2-3-16,-3-6 3 15,-2-8 1-15,5-6 1 16,7-7 0-16,8-5 0 16,7-5 0-16,7 0 6 0,18-9-5 15,10 0-5-15,12 2 3 16,5 2 1-16,5 5-4 15,-5 0 3-15,-6 15 0 16,-12 10-2-16,-18 9-2 16,-9 6-1-16,-24 3-1 0,-18 1-6 15,-11-5-9-15,-8-8 6 16,3-8 14-16,0-12 3 16,10-11 0-16,14-4-1 15,20-23-18-15,14-12-130 16</inkml:trace>
  <inkml:trace contextRef="#ctx0" brushRef="#br1" timeOffset="52161.7">19727 7295 368 0,'0'0'140'15,"0"0"-111"-15,0 0 17 0,0 0-4 16,0 0-5-16,0 0-15 16,0 0-7-16,0-2 0 15,0-1 5-15,0 1-6 16,0 0-5-16,0 2-1 15,0 0 3-15,0 0 1 0,0 0-6 16,-1 0-3-16,-4 0-2 16,2 5-3-16,1 3 2 15,-2-1 0-15,3 2-1 16,1-2 1-16,0-4-1 16,0 3 0-16,0-4 1 0,5-2 0 15,3 0 1-15,-1 0 1 16,2-4 5-16,-4-3 1 15,0-4-6-15,-3 1 10 16,-2-1 3-16,0 2-1 16,-4 0-7-16,-4 9-6 0,-3 0-9 15,6 5-64-15,2 6-281 16</inkml:trace>
  <inkml:trace contextRef="#ctx0" brushRef="#br1" timeOffset="57667.91">20172 6715 229 0,'2'2'277'0,"-2"-1"-212"16,2 2-15-16,-2-2 8 0,0-1 3 16,1 0-18-16,-1 0-10 15,0 0 0-15,0 0-1 16,0 0-7-16,-5-8-11 15,-3-9-10-15,-6-4 1 0,-3-8-1 16,-5-6 0-16,-3-6-1 16,-4-3-1-16,0-5 1 15,-3 1-3-15,1 3 2 16,1 1 0-16,1 5 1 16,5 2-3-16,-2 2 1 15,3 5 0-15,1 1-1 0,3 4-1 16,-1 2 1-16,6 2 1 15,-1 2 0-15,3 4-1 16,2 1 0-16,1 1 2 16,3 3 1-16,-1 4-2 15,5 1 0-15,-2 1-1 0,3 3 2 16,-2-1-3-16,3 2 0 16,0 0-2-16,0 5 1 15,0 10 2-15,0 7 0 16,0 6 0-16,0 4 0 15,3 5 0-15,-3-5 1 0,0 0-1 16,0-10 1-16,0-7-1 16,0-3 1-16,0-9-1 15,0-3 2-15,0 0-1 16,0-11 1-16,0-11 1 16,0-4 2-16,-3-10-1 0,-1-3-1 15,-1-4 0-15,2 6-1 16,1 4 0-16,2 7 1 15,0 4-2-15,12 6 3 16,8 8-2-16,7 4-2 16,11 4-1-16,7 0 0 15,8 10-2-15,7 12-22 0,-1 5-62 16,-1 2-207-16</inkml:trace>
  <inkml:trace contextRef="#ctx0" brushRef="#br1" timeOffset="58479.78">20457 6709 416 0,'-15'-3'53'0,"4"0"4"16,2 3-2-16,2-4-7 0,3 2-11 15,4 1-8-15,0-3-13 16,0 1-1-16,2-2 4 16,8-1 5-16,5-5 1 15,3 1-7-15,5-3-3 0,6-3 2 16,5-2-2-16,4-4-4 15,7-6 1-15,5 0-2 16,7-7-1-16,4 0-6 16,6-2 0-16,-2-3-3 15,3 1 0-15,-3 0 0 16,-8 2 0-16,-4 2 0 0,-4 5-2 16,-8 3 2-16,-6 2-1 15,-9 6 2-15,-4 1-1 16,-7 5 1-16,-3 1-1 15,-6 4-1-15,-1 0 2 16,-2 4 1-16,2-1 1 16,-4 0-5-16,1-1 1 0,2 3 1 15,-3-3 0-15,5 1-7 16,-3 2 1-16,1-2-3 16,1-1-3-16,-1 0-1 15,1 3-7-15,-1-4-16 0,-1 3-37 16,-1-3-41-16,-2-2-14 15,0 1-155-15</inkml:trace>
  <inkml:trace contextRef="#ctx0" brushRef="#br1" timeOffset="58692.97">21307 5916 99 0,'-8'0'489'0,"-4"0"-426"15,9 0 7-15,3 0-15 16,3 0-32-16,12 0-11 15,4 5 14-15,6 5 5 16,3 0-12-16,-1 1-4 16,-2 5-4-16,0 0 1 0,-4 4-3 15,-3-1-2-15,-5 6-5 16,-10 5-1-16,-3 8 0 16,-17 5-9-16,-24 5-51 15,-27 5-231-15</inkml:trace>
  <inkml:trace contextRef="#ctx1" brushRef="#br1">23233 869 0</inkml:trace>
  <inkml:trace contextRef="#ctx1" brushRef="#br1" timeOffset="60144.2">23233 1832 0</inkml:trace>
  <inkml:trace contextRef="#ctx0" brushRef="#br1" timeOffset="73041.31">19636 6897 264 0,'8'-14'82'0,"-1"-1"-38"16,-1 3 29-16,0 2-7 0,1-3-7 15,-4 2-13-15,-1 0 5 16,-2-1 0-16,0 2-6 16,0 0-19-16,-12-1-1 15,-5 7-6-15,-5-2-8 16,-2 6-6-16,-7 0 3 0,-4 7-3 15,1 9 2-15,2 2-6 16,5 5 2-16,8 2-3 16,8 2 0-16,11 0-3 15,6 1 4-15,18 3-2 16,11-1 4-16,8 0 0 16,3 1-3-16,1-3 0 15,-6-1-1-15,-5-2 2 0,-11-2-1 16,-10-3 0-16,-13-3 1 15,-2 0-1-15,-20-5 0 16,-11-3 3-16,-6-3-1 0,-4-5-2 16,-1-1 1-16,3-1-2 15,6-14-20-15,10-4-65 16,14-8-241-16</inkml:trace>
  <inkml:trace contextRef="#ctx0" brushRef="#br1" timeOffset="101070.59">3138 6127 485 0,'-7'0'51'15,"1"0"-19"-15,-2-4 16 16,4 2-11-16,1 1-11 15,-1 1-7-15,4 0-1 0,0-2-4 16,0 2 0-16,0 0-3 16,2 0-5-16,7 0 0 15,2 0 9-15,6 0 5 16,9 0-11-16,6 0 16 16,7 0-9-16,14-5-7 0,8-6-2 15,5-2-1-15,6-1-3 16,2 2-3-16,-6-3 1 15,-5 3-1-15,-8 3 1 16,-7 2 1-16,-11 2-3 16,-13 1 2-16,-9 2 0 0,-6 0-3 15,-6 2 3-15,-3 0 0 16,0 0-1-16,0 0 1 16,0 0-26-16,0-2-41 15,0-8-158-15</inkml:trace>
  <inkml:trace contextRef="#ctx0" brushRef="#br1" timeOffset="101763.81">9375 7056 257 0,'-15'0'62'15,"2"0"10"-15,1 0 15 0,3 0-19 16,3 0-14-16,4 0-10 16,-2 0 16-16,4 0 4 15,0 0-26-15,0 0-22 16,12 0-7-16,4 0 3 16,8 0 7-16,8 0-2 0,6 0-4 15,9 0-4-15,2 0-3 16,2 0-3-16,5 0-2 15,1 0-1-15,-3 0 0 16,0 0 0-16,-4 0-39 16,-3 2-72-16,-9-2-186 0</inkml:trace>
  <inkml:trace contextRef="#ctx0" brushRef="#br1" timeOffset="102427.53">20068 7257 532 0,'2'-6'212'0,"2"-2"-154"15,-1 3-20-15,2 3 4 16,1 2-12-16,-2 0-15 0,-2 2-9 15,1 9-2-15,-3 5 2 16,-3 5 0-16,-10 4-2 16,-5 0-3-16,-5 4 2 15,-3-4-11-15,1 2-24 0,3-10-31 16,5 0-68-16,8-12-92 16</inkml:trace>
  <inkml:trace contextRef="#ctx0" brushRef="#br1" timeOffset="102789.95">20479 7020 516 0,'7'-12'78'0,"-5"1"-28"16,-2 0 40-16,0 6-26 15,-5 2-24-15,-6 3-18 0,-5 0-12 16,-3 13-6-16,-5 6 1 16,0 7-2-16,-1 6 2 15,3 1-1-15,1 2 1 16,9-1 3-16,4-3-3 0,8-5-1 15,0-2-1-15,19-7 0 16,10 0 2-16,6-9-3 16,8-2-1-16,9-6 1 15,4 0-7-15,-3-11-55 16,-6-10-131-16</inkml:trace>
  <inkml:trace contextRef="#ctx0" brushRef="#br1" timeOffset="106941.59">21921 7370 490 0,'0'0'58'0,"0"0"-31"16,0-2 19-16,0 1-11 15,0-3-7-15,0 2-18 16,4-2-2-16,-4 1 2 15,2 0 8-15,-2 1-2 16,0 0-3-16,0 0 3 0,0 2 1 16,-7 0-4-16,-4 2-10 15,2 7-1-15,-2 2 0 16,1 1 1-16,2 2 0 16,1-1-3-16,5-5 1 15,2 2 0-15,0-5-1 16,7-5 0-16,4 0-1 0,2 0 3 15,1-5-1-15,-1-5 0 16,-6-2 1-16,-2 1-1 16,-5 1 0-16,0 1 4 15,-5 4 1-15,-7 3 5 16,-3 2-6-16,2 0-5 0,2 9-7 16,6-1-63-16,5-2-152 15</inkml:trace>
  <inkml:trace contextRef="#ctx0" brushRef="#br1" timeOffset="107745.74">21962 5920 612 0,'-3'0'65'0,"1"0"17"16,2 0-31-16,0 5-36 0,0 9-8 15,4 10 10-15,3 4 1 16,6 8-3-16,1 5-5 15,2 2-3-15,3 3 0 16,5 2-2-16,1-1-1 16,1-4 1-16,1 0-3 0,-5-6 1 15,-2-3-1-15,1-5-1 16,-8-7 4-16,1-4-5 16,-4-4 3-16,-5 0-2 15,-1-6-1-15,-3-1 0 16,1 0-11-16,-2-3-14 0,0-1-26 15,-2 1-40-15,-3-3-55 16,-5 1-64-16</inkml:trace>
  <inkml:trace contextRef="#ctx0" brushRef="#br1" timeOffset="107959.84">22020 6607 577 0,'0'0'64'0,"5"0"-35"0,14 0 16 16,6 0 3-16,4 0-19 15,6-7-17-15,3 3-4 16,-1-3-6-16,1 0-2 16,-1-1-19-16,-5-1-72 15,-3 3-47-15,-5-1-43 16,-7-3-174-16</inkml:trace>
  <inkml:trace contextRef="#ctx0" brushRef="#br1" timeOffset="108693.74">22239 6525 374 0,'0'0'256'15,"-2"-8"-214"-15,4-2 4 16,9-5-5-16,9 0-18 0,1-5-12 16,6-2-5-16,7-3-1 15,4-1 0-15,1-5-2 16,5-1 1-16,-1 2-3 15,2-5 1-15,-2 0-2 0,-1 0-1 16,0 2 1-16,-2 1 1 16,-5 2 0-16,-4 5-2 15,-6 2 3-15,-3 5-2 16,-6 2 0-16,-5 3 2 16,-4 3 0-16,-2 3-2 15,-5 1 0-15,2 3 3 0,-2-1-6 16,0 1-3-16,0-1-16 15,0 2-16-15,0-1-34 16,0 1-10-16,-4-1 5 16,-1 0-30-16,-3 0 21 15,-4-1 68-15,2 1 44 0,3-1 64 16,-6 1 7-16,7 1-20 16,3 0-14-16,1 0-6 15,2 0-4-15,0 2-32 16,7 0-16-16,10 0 0 0,-3 10 5 15,6 0 5-15,-3 4-3 16,0 6-2-16,-7 0-6 16,-8 3-2-16,-2 4-2 15,-14-1-1-15,-11 1-17 16,-9 0-23-16,-7-2-34 16,-3-5-29-16,-2-6-41 0,-3-9-287 15</inkml:trace>
  <inkml:trace contextRef="#ctx0" brushRef="#br1" timeOffset="109298.47">21981 5911 444 0,'0'-9'101'16,"0"2"-47"-16,0 1 19 16,0 3-12-16,0 3-15 15,0 0-28-15,-4 7-16 16,1 9-1-16,-5 11 1 0,1 2-1 15,-2 6 0-15,2-1-2 16,1-3 2-16,3-7-2 16,1-8 2-16,2-5-1 15,0-9-1-15,0-2-5 16,0-9 9-16,0-11-4 16,2-4-1-16,1-7 2 0,3-1 2 15,1 0-1-15,2 1-2 16,0 5 2-16,2 6-1 15,3 6 3-15,3 7 6 16,2 3 1-16,6 4-2 16,2 4-6-16,4 8 3 0,4 9-4 15,4 5-1-15,0 8 0 16,0 1-31-16,-1-4-131 16</inkml:trace>
  <inkml:trace contextRef="#ctx0" brushRef="#br1" timeOffset="111030.49">21696 5610 12 0,'17'0'0'15,"5"0"189"-15</inkml:trace>
  <inkml:trace contextRef="#ctx0" brushRef="#br1" timeOffset="115801.23">21370 6733 569 0,'0'-5'186'15,"0"1"-171"-15,-3 4 23 0,-3 0-15 16,1 16-12-16,-3 6-7 15,0 5 3-15,-3 5 6 16,0 3-1-16,-1 3-5 16,1-1-1-16,0-1-5 15,0 0 0-15,3-8 0 16,-4-5-1-16,5-3 2 0,0-9-3 16,7-8-3-16,0-3-11 15,0-5-3-15,4-17-3 16,4-4-6-16,1-8 1 15,1-9 4-15,-2-2 5 0,1 3 10 16,3 0 7-16,-4 5 0 16,3 7 15-16,-3 8 13 15,-1 6 1-15,5 7-11 16,-5 6-1-16,6 3-7 16,1 2-3-16,2 12-1 15,2 5-2-15,0 8-1 0,4 7 0 16,-5 5-3-16,2 4 1 15,-2 0-1-15,-2-2 1 16,-1-4-1-16,-3-5-3 16,0-5-6-16,-6-6-4 15,0-8-9-15,-3-2-9 0,-2-6-38 16,-2-5-33-16,-12 0-24 16</inkml:trace>
  <inkml:trace contextRef="#ctx0" brushRef="#br1" timeOffset="115974.21">21287 6968 561 0,'-3'-7'76'0,"3"-1"-23"16,9-1 18-16,12 1-50 16,13-2-3-16,8-1-10 0,4 2-5 15,3 4-4-15,-1 0-6 16,-1-3-91-16,-4-1-112 15</inkml:trace>
  <inkml:trace contextRef="#ctx0" brushRef="#br1" timeOffset="135695.87">21876 7054 551 0,'4'0'113'0,"-4"-3"-58"15,2 1 2-15,0 2-13 0,0 0-11 16,-2 0-18-16,0 7-11 16,0 7 1-16,-7 2-1 15,-8 6-1-15,-1 5-3 16,-4-3-2-16,0 3-37 16,4-4-22-16,1-5-84 0,5-7-55 15</inkml:trace>
  <inkml:trace contextRef="#ctx0" brushRef="#br1" timeOffset="136133.5">22212 6844 258 0,'10'-18'123'0,"-3"0"-44"16,-7 2 8-16,0 2-12 16,0 3-4-16,-11 2-29 0,-7 5-6 15,-4 4-20-15,-9 2 3 16,-1 10-8-16,0 8-2 15,5 0-2-15,0 3-2 16,13-1-1-16,9 1-1 16,5 2-2-16,7-2 0 0,16 0-1 15,6 2 2-15,1 2-1 16,8 0 0-16,-8-2-1 16,3 0 3-16,-10-4-3 15,-7 0 0-15,-11-3 0 16,-5-2-1-16,-12-5 1 0,-17-2 1 15,-8-2 0-15,-4-3-7 16,-8-4-17-16,2 0-61 16,7-13-166-16</inkml:trace>
  <inkml:trace contextRef="#ctx0" brushRef="#br1" timeOffset="143069.2">15988 8535 411 0,'0'0'137'15,"0"0"-100"-15,0 0 10 16,0 0-2-16,0 0 1 16,2 0-25-16,0 0-14 15,-1-4 6-15,2 0-2 0,-1 3-2 16,0-4 0-16,-2-1-2 15,0 4 0-15,0-1-1 16,0 1 1-16,-2 2 1 16,-3 0-2-16,-2 0 0 15,0 0-4-15,1 5 0 0,0 3-1 16,2 2-1-16,0-1 2 16,3 4-2-16,1-5-1 15,0 0 1-15,1-1-2 16,7-6-1-16,1 1 1 15,-2-2 1-15,2 0 1 0,0-5 1 16,-3-4 3-16,-1-3-3 16,-4-1 2-16,-1 2 0 15,0 1-1-15,-6 2 2 16,-5 7-2-16,0 1-4 16,-5 5-9-16,3 11-90 0,1 4-245 15</inkml:trace>
  <inkml:trace contextRef="#ctx0" brushRef="#br1" timeOffset="148025.81">1620 14655 712 0,'0'0'73'0,"0"0"-122"15,17 0 20-15,12 0 27 16,13-1 7-16,6-3-4 0,14-2-8 15,13 2-2-15,8 0-4 16,11-2-2-16,12 1 1 16,3-1 5-16,13 2-4 15,6 1 14-15,12 1-2 16,6 0 4-16,10 2 0 0,9 0 5 16,9 0-1-16,11 0 2 15,7 6-2-15,13-1 1 16,6 1-1-16,9-1 1 15,8-2 0-15,9 4-3 16,9-3-5-16,7 2 2 0,10-2 2 16,4-3-4-16,8-1 2 15,6 0 0-15,7 0-1 16,5 0 2-16,3-4-2 16,2-5 2-16,2-1 1 15,3-3 1-15,-6-2 7 16,-5-2-2-16,-2-1-2 0,-10-1 1 15,-15-1-5-15,-15 2-2 16,-20-1-1-16,-28 1-11 16,-27-4-62-16,-36 2-62 15,-37 0-193-15</inkml:trace>
  <inkml:trace contextRef="#ctx0" brushRef="#br1" timeOffset="148750.47">4141 15349 581 0,'-10'-10'101'15,"2"2"-49"-15,4 0 7 16,1 6-10-16,3 1-21 15,0 1-16-15,7 3-10 16,5 13-1-16,6 4 2 16,2 10 1-16,5 6-3 15,2 7 1-15,7 7 0 0,-4 0-2 16,5 2 0-16,-1-4 2 16,2-4-3-16,-4-6 3 15,0-6-3-15,1-7 2 16,-5-9-2-16,-2-5 1 0,-4-9 0 15,0-2-2-15,-5-11 5 16,-3-10 13-16,-1-10-2 16,-1-5 3-16,-3-7-2 15,2-4-4-15,0-5-2 16,-4-4 0-16,1 5-3 0,0 2 2 16,-1 7-2-16,-5 6-3 15,0 8-3-15,-2 6 0 16,0 8-6-16,0 6-19 15,0 5-26-15,0 3-36 16,1 0-144-16,3 9-306 16</inkml:trace>
  <inkml:trace contextRef="#ctx0" brushRef="#br1" timeOffset="149527.34">4832 15664 633 0,'-4'-7'97'0,"-1"0"-33"16,2 4-5-16,3 3-10 16,0 0-23-16,0 0-15 15,0 0-7-15,5 10-3 0,4 10 1 16,1 3 3-16,1 6 2 16,3 4-2-16,-2 5-2 15,-2-1-1-15,1-1-1 16,-2-2 0-16,-2-5-1 15,-3-4 1-15,1-8-2 0,-2-2-7 16,-1-7-19-16,0-5-26 16,1-3-39-16,2-13-87 15,0-6-273-15</inkml:trace>
  <inkml:trace contextRef="#ctx0" brushRef="#br1" timeOffset="149992.67">5067 15729 366 0,'-16'-15'247'0,"5"1"-181"16,6-4 10-16,5 0-10 15,5 1-31-15,13 2-20 16,7 1-5-16,7 5 4 0,1 4-1 16,-1 5-9-16,-2 0 0 15,-8 10-7-15,-10 10 1 16,-7 7-2-16,-5 1-4 16,-15 5-10-16,-5-3-4 0,-6-2 10 15,2-6 11-15,4-5 2 16,6-10 0-16,3-3 2 15,9-4 4-15,2 0-3 16,18-1-6-16,8-5 0 16,6 2 2-16,4 3-2 15,0 1 1-15,-6 1 0 0,-8 10 1 16,-8 5-10-16,-12 4-14 16,-6 7 2-16,-18-1 19 15,-6-1-3-15,-8 0 2 16,-2-3 0-16,6-7 4 15,7-7-36-15,11-8-84 16,12-6-99-16</inkml:trace>
  <inkml:trace contextRef="#ctx0" brushRef="#br1" timeOffset="150432.5">5580 15634 516 0,'-5'0'135'0,"3"0"-117"16,2 0 41-16,9 0 10 15,11-3-21-15,7-3-22 16,5-1-10-16,6 0 3 15,4 0-8-15,-3-2-6 16,4 1 1-16,-6 3-5 16,0-2 0-16,-5 4-1 0,-9 1-6 15,-6 2-30-15,-9 0-22 16,-8 2-72-16,-1 7-35 16,-19 1-200-16</inkml:trace>
  <inkml:trace contextRef="#ctx0" brushRef="#br1" timeOffset="150612.37">5687 15761 555 0,'0'3'129'15,"0"-3"-109"-15,12 0 30 0,6 0 18 16,11 0-24-16,2-2-19 16,6-1-9-16,2-1-5 15,3 1-5-15,-2 3-6 16,-3 0 0-16,-3 0-29 15,-2 0-49-15,-5-3-186 16</inkml:trace>
</inkml:ink>
</file>

<file path=ppt/ink/ink21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6T09:02:36.7170000"/>
    </inkml:context>
    <inkml:context xml:id="ctx1">
      <inkml:inkSource xml:id="inkSrc91">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6T23:12:27.2990000"/>
    </inkml:context>
    <inkml:brush xml:id="br0">
      <inkml:brushProperty name="width" value="0.05292" units="cm"/>
      <inkml:brushProperty name="height" value="0.05292" units="cm"/>
      <inkml:brushProperty name="color" value="#FF0000"/>
    </inkml:brush>
  </inkml:definitions>
  <inkml:trace contextRef="#ctx0" brushRef="#br0">6493 15129 359 0,'-5'-13'96'0,"-1"3"-41"16,2-5 19-16,2 5 8 15,1-2 1-15,1-1-25 16,0 5-9-16,0 4-6 0,0-2-18 16,0 6-3-1,0 0-9-15,0 7-9 0,1 14-5 16,4 10 2-16,-4 5 0 16,5 8 1-16,-1-1-2 15,0 0 1-15,0-7-2 16,3-2 1-16,-1-6-2 0,0-8-10 15,0-4-14-15,0-9-9 16,3-6-26-16,-2-1-75 16,3-10-13-16,0-13-156 15</inkml:trace>
  <inkml:trace contextRef="#ctx0" brushRef="#br0" timeOffset="289.51">6690 15108 148 0,'2'-13'479'0,"-2"4"-419"15,0 6 9-15,-11 3-24 0,-4 0-21 16,-5 6-22-16,-6 11-2 16,-4-1 1-16,3 5-1 15,0-1 0-15,4 1 1 16,6-4 0-16,5-5-2 16,9 2 3-16,3-3 0 15,0 2 1-15,15-1 3 0,5 2 4 16,8 2 3-16,2-1-5 15,6 0 1-15,-2 1 0 16,-4-1-6-16,1-3-1 16,-4 1-3-16,-6-1-5 15,-3-4-31-15,-1-3-35 0,-3-5-77 16,-2 0-110-16</inkml:trace>
  <inkml:trace contextRef="#ctx0" brushRef="#br0" timeOffset="457.04">6985 15211 756 0,'2'-7'26'0,"5"0"-1"16,6-1-1-16,8 3 4 15,4 0-19-15,4 3-9 0,3 1 0 16,-3 1-26-16,-9 0-69 15,-8 1-105-15</inkml:trace>
  <inkml:trace contextRef="#ctx0" brushRef="#br0" timeOffset="597.92">7036 15327 580 0,'0'2'80'0,"5"-2"-60"15,14 0 11-15,10-9-6 16,11-2-17-16,1 1-14 0,5-3-81 15,-2-2-22-15,-3 0-202 16</inkml:trace>
  <inkml:trace contextRef="#ctx0" brushRef="#br0" timeOffset="831.94">7436 15089 669 0,'0'-6'94'16,"0"0"-43"-16,0 3 10 16,0 1-17-16,0 2-17 0,0 0-19 15,2 5-7-15,5 7 2 16,-2 5 2-16,4-1-1 16,2 5-2-16,1 4 0 15,-1 0-2-15,-2 2 0 16,-2 4-11-16,-5 1-42 0,-2-4-60 15,-5-3-214-15</inkml:trace>
  <inkml:trace contextRef="#ctx0" brushRef="#br0" timeOffset="1550.66">6676 16908 697 0,'0'0'102'15,"0"0"-81"-15,0 3-13 16,2 13 16-16,5 7-3 15,-2 10-6-15,6 4-4 0,0 2-3 16,-1-1-3-16,3-1-3 16,-2-4-2-16,-2-9-1 15,0-3-3-15,-4-6-14 16,1-2-26-16,-1-6-19 16,3-7-52-16,-1 0-5 15,1-7-79-15,5-13-116 0</inkml:trace>
  <inkml:trace contextRef="#ctx0" brushRef="#br0" timeOffset="1807.67">6895 17061 136 0,'5'-25'359'16,"-3"6"-285"-16,-2 0-2 15,-3 7 13-15,-8 5-28 16,-6 1-43-16,2 6-12 0,-5 0-3 16,-2 4 4-16,4 7-1 15,2 3 3-15,5 2 5 16,6 1-2-16,3 2 6 15,2 2-2-15,6 1-2 0,6-2 1 16,6 3-2-16,6-5-4 16,-2-3-1-16,5-2-3 15,4-1 1-15,0-1-1 16,-3-3 0-16,1-2-1 16,2 0-13-16,-4-5-39 15,2 1-53-15,-4-2-73 0,-3 0-321 16</inkml:trace>
  <inkml:trace contextRef="#ctx0" brushRef="#br0" timeOffset="2009.07">7207 17100 565 0,'-1'-3'176'15,"1"-3"-148"-15,1 1-3 16,14 1 13-16,4 1-16 15,7 1-13-15,2 2-6 0,1 0-2 16,0 0-1-16,-2 0-2 16,-6 5-31-16,-4 4-78 15,-7 0-43-15,-6 2-128 16</inkml:trace>
  <inkml:trace contextRef="#ctx0" brushRef="#br0" timeOffset="2146.95">7329 17208 451 0,'-1'0'202'0,"1"0"-144"16,7 0-4-16,13-4-18 16,10-5-23-16,4 0-11 15,6 2-1-15,5-2-4 0,-4 1-52 16,0-2-107-16,-6 1-164 16</inkml:trace>
  <inkml:trace contextRef="#ctx0" brushRef="#br0" timeOffset="2432.96">7665 17077 520 0,'-1'-10'201'15,"1"-2"-163"-15,5 2-2 16,13 1 2-16,8 6-17 16,0 3-14-16,2 0-4 0,-1 7-1 15,-10 8-4-15,-8 7-1 16,-9 1-7-16,-4 6-3 15,-18 0 6-15,-1-5 6 16,2 2 4-16,-1-7 10 16,4 1 10-16,6-12 7 0,8 1-4 15,4-6-5-15,4-3-8 16,19 0-2-16,13-3-3 16,11-7-5-16,10-3-4 15,14-3-34-15,5-4-52 16,0-3-165-16</inkml:trace>
  <inkml:trace contextRef="#ctx0" brushRef="#br0" timeOffset="7499.72">8017 15350 563 0,'3'0'208'0,"-3"0"-187"15,0 0-11-15,0 11 3 16,0 3 22-16,0 10-21 0,-5 9-11 16,-9 7-2-16,-4 3-30 15,-1-8-176-15</inkml:trace>
  <inkml:trace contextRef="#ctx0" brushRef="#br0" timeOffset="12791.61">8797 15120 756 0,'-7'-12'22'15,"3"3"7"-15,4 5 8 0,4 4-11 16,12 2-18-16,7 12-6 16,6 9 0-16,8 6 0 15,1 7 0-15,1 3-1 16,0 0 0-16,-5-3 0 16,-4-4 1-16,-3-9-2 0,-4-7 1 15,-5-11-2-15,-4-5 2 16,1-16 15-16,1-10 6 15,-3-12-2-15,1-6-9 16,-3-8-4-16,1-2-2 16,0 4-1-16,-4 7-2 15,-2 10-4-15,-3 9-9 0,1 12-28 16,-1 12-18-16,-1 7-60 16,0 16-75-16,-2 8-77 15</inkml:trace>
  <inkml:trace contextRef="#ctx0" brushRef="#br0" timeOffset="13052.93">9510 15279 603 0,'0'-9'99'16,"-2"4"-9"-16,-2 1-20 15,1 4-22-15,0 0-24 16,0 10-13-16,-1 5-8 16,4 7 6-16,0 6-4 15,0 1-1-15,0 3-4 0,0 0 1 16,4-2-2-16,0-1-16 16,3-6-27-16,2-5-35 15,0-13-65-15,4-5-62 16</inkml:trace>
  <inkml:trace contextRef="#ctx0" brushRef="#br0" timeOffset="13252.75">9671 15263 559 0,'4'-18'113'16,"-4"9"-5"-16,0 4-30 16,0 5-26-16,5 0-27 0,3 8-17 15,-1 11-6-15,5 7 5 16,1 6-2-16,1 10-4 15,2 0 1-15,0 7-5 16,1-1-35-16,-3-6-53 16,1-8-148-16</inkml:trace>
  <inkml:trace contextRef="#ctx0" brushRef="#br0" timeOffset="14106.94">10481 15356 526 0,'6'-2'82'0,"-4"0"-38"16,-1 2 14-16,1 0 10 16,0 0-33-16,-1 4-12 15,-1 6-5-15,0 1 6 0,0 5-3 16,0 4-10-16,-3 3-7 15,-10 2-4-15,1 2-2 16,-2 1-45-16,1-8-70 16,4-4-148-16</inkml:trace>
  <inkml:trace contextRef="#ctx0" brushRef="#br0" timeOffset="14771.51">11212 15029 586 0,'-7'-13'76'0,"3"3"-7"16,1 2 0-16,3 5-27 15,0 2-12-15,3 1-20 16,6 3-8-16,8 15 0 15,0 5 3-15,5 8-4 16,3 6 1-16,0 0 1 16,-2 4-2-16,1-4-1 0,-3-6 1 15,-5-8-3-15,-1-5 3 16,-5-5-1-16,-1-10 0 16,-1-3 5-16,-3 0 11 15,2-16 14-15,0-7-8 16,3-8-8-16,-1-6-4 15,1-7-3-15,3-3-2 0,-1 1-4 16,2 5 1-16,-1 3-2 16,1 10-4-16,-1 10-29 15,0 7-38-15,-2 6-50 16,-4 5-156-16</inkml:trace>
  <inkml:trace contextRef="#ctx0" brushRef="#br0" timeOffset="15869.16">11636 15359 491 0,'-11'-12'76'0,"2"1"-9"16,5 0 21-16,4 1-22 15,5 1-39-15,10 2-15 16,7 3-5-16,2 4 5 16,2 0-4-16,-1 4-6 0,-1 8 1 15,-7 8-2-15,-4 3-1 16,-11 4-2-16,-2 3-5 15,-17 2 1-15,-5-2 0 16,-7-4 2-16,-2-3 5 16,3-6 2-16,2-4-1 15,6-6 8-15,6-2 3 0,5-3 2 16,9 0-6-16,0-2-6 16,14 0-1-16,8 0-1 15,4-4 0-15,5-3 0 16,9 0-2-16,-2-4-3 15,3 1-29-15,-1 1-30 0,-1-4-84 16,-3 1-24-16,-6-1-203 16</inkml:trace>
  <inkml:trace contextRef="#ctx0" brushRef="#br0" timeOffset="16597.87">12061 15354 259 0,'-6'-5'113'0,"-2"-1"-34"0,4-1 4 16,4 0-11-16,0-1-28 16,0 0-15-16,2 1-13 15,8 1-3-15,2 5-2 16,3 1-7-16,0 0 2 0,1 1 4 15,-3 12-3-15,-1 3-1 16,-2 4-3-16,-8 3-1 16,-2 4-2-16,-2-1 0 15,-11 1-1-15,-3 0 0 0,-1-4 5 16,2-5-4-16,0-7 4 16,1-1 11-1,4-2 10-15,5-5 4 0,2-1-3 16,3-1-6-16,-2-1-6 15,2 0-3-15,0 0-5 16,0 0-1-16,0 0 0 0,0 0-4 16,2 0 1-16,3 0 2 15,2 0 2-15,4 0 3 16,0 0 1-16,4 0-3 16,2 0-1-16,8-1 1 15,4-3-2-15,9 1-3 16,9-3 0-16,2 2-1 0,12-4-16 15,6-6-67-15,7-10-252 16</inkml:trace>
  <inkml:trace contextRef="#ctx0" brushRef="#br0" timeOffset="29148.23">9844 14977 485 0,'-7'-7'131'16,"-3"-4"-128"-16,2 3-17 15,2-3 12-15,3-2 3 16,-1 2 0-16,2-1-2 16,2-4 5-16,0-2 6 15,6-4-5-15,8 0-1 0,6-9 2 16,9-2-8-16,8-7 7 15,15-4-5-15,10-6 0 16,16-5 7-16,19-3-6 16,15-4 0-16,13-2-1 15,16 0 0-15,15 0 0 0,9 3-2 16,7 4 0-16,7 3 2 16,6 8 2-16,0 6-5 15,-2 9 1-15,-3 7 2 16,-7 10 2-16,-8 7-2 15,-13 7 3-15,-9 10-3 0,-13 10 3 16,-14 9-3-16,-13 1 2 16,-11 4-1-16,-14 2 4 15,-10-4 4-15,-12 0-1 16,-12-5 4-16,-12-9-1 16,-6-2-1-16,-8-6 2 15,-9-2-2-15,-4-7 6 0,-3 1 2 16,-1-2 12-16,-1 0-11 15,0 0-10-15,0 0-6 16,0-6-2-16,0 3-1 16,0-2-1-16,2 1-5 15,0 1-14-15,0-1-30 0,-1 0-37 16,-1 1-35-16,0-1-171 16</inkml:trace>
  <inkml:trace contextRef="#ctx0" brushRef="#br0" timeOffset="29385.28">13168 14226 588 0,'15'4'84'0,"5"-2"-82"15,6 2 7-15,6 1 23 16,4 0-7-16,1 0-20 16,1 3-5-16,2 1-1 0,-1-6-43 15,-3-1-80-15,-5-2-137 16</inkml:trace>
  <inkml:trace contextRef="#ctx0" brushRef="#br0" timeOffset="29513.94">13652 14119 736 0,'-12'0'33'16,"-5"13"-21"-16,0 12-3 16,0 9 0-16,-4 16-7 15,-2 5-2-15,4 4-41 16,0-7-157-16</inkml:trace>
  <inkml:trace contextRef="#ctx0" brushRef="#br0" timeOffset="31463.02">13996 14992 773 0,'0'-11'41'15,"0"6"-21"-15,0 3 32 16,0 2-23-16,0 2-18 16,0 16-13-16,0 4 2 0,5 10 2 15,-2 6 1-15,-1 7-2 16,0 0 0-16,0-1-1 16,-1-3 0-16,-1-7 0 15,2-4-3-15,0-8-10 16,1-8-14-16,5-7-23 15,-1-7-52-15,0 0-16 0,-2-9-69 16</inkml:trace>
  <inkml:trace contextRef="#ctx0" brushRef="#br0" timeOffset="31853.85">14006 15070 629 0,'-9'-32'58'0,"8"0"1"15,1 2 11-15,14 6-34 16,9 3-15-16,8 6-16 16,3 9-1-16,1 6-1 0,-2 2-1 15,-6 17-3-15,-9 13-3 16,-11 7-3-16,-7 4-6 16,-7 1-6-16,-13 0 1 15,-2-7 3-15,1-10 15 16,5-9 1-16,2-6 1 0,9-5 4 15,5-3 0 1,10-4-4-16,15 0-2 0,3 1-1 16,7 3 4-16,-1 5-3 15,-5 5 0-15,-12 4 0 16,-10 2-16-16,-10 7-9 0,-24 0 19 16,-14-1 8-16,-12-3-2 15,-6-3 0-15,1-4 1 16,2-9 0-16,7-7-32 15,10-1-118-15,6-17-281 16</inkml:trace>
  <inkml:trace contextRef="#ctx0" brushRef="#br0" timeOffset="32505.93">12201 15019 492 0,'0'-18'40'15,"3"-6"-9"-15,14-6 8 0,14-4-9 16,8-7-5-16,10-4 0 15,8-2 1-15,15-5 1 16,11-1-11-16,10 1-8 16,13 0 1-16,12-1-4 15,15 3-4-15,11 0 1 16,9 1-3-16,6 5 2 0,3 5-1 16,2 6-1-16,-3 10 2 15,-12 6 0-15,-4 7 4 16,-15 8 0-16,-14 2 0 15,-15 8-4-15,-14 8-1 0,-18 5-1 16,-11 2 1-16,-12 4 0 16,-10 2-4-16,-7-1 3 15,-7-3 2-15,-2-3 0 16,-5-1 0-16,-2-6 2 16,1-3-2-16,-1-3 2 15,-4-2-1-15,0-3-2 0,-4-3 0 16,-1 1 2-1,-3-2-1-15,-1 0-1 0,0 0-18 16,-1 0-78-16,-12 0-10 16,-3 0-84-16</inkml:trace>
  <inkml:trace contextRef="#ctx0" brushRef="#br0" timeOffset="32684.36">14693 14489 552 0,'21'0'89'0,"4"0"-86"15,11 0 17-15,8 0 30 16,12 0-17-16,2 0-28 16,-3 0-4-16,5 0-3 0,-4-3-66 15,-7-7-68-15,-3 0-113 16</inkml:trace>
  <inkml:trace contextRef="#ctx0" brushRef="#br0" timeOffset="32795.38">15331 14358 297 0,'0'-8'298'0,"0"4"-200"15,-18 4-28-15,-5 11-35 0,-5 12-16 16,-13 13-10-16,-5 16-7 16,-1 12-1-16,-3 11-31 15,1 1-147-15</inkml:trace>
  <inkml:trace contextRef="#ctx0" brushRef="#br0" timeOffset="38559.33">15446 15036 200 0,'-7'-20'511'0,"1"-1"-458"16,6 2 8-16,0 4-22 0,0 5-4 15,2 3-15-15,3 3-8 16,1 4-4-16,1 4-2 15,-1 13-5-15,-1 6-1 16,-2 9 3-16,1 6 0 16,0 3 0-16,1-2-3 0,2-1 2 15,2-6-2-15,-1-5 0 16,1-9-6-16,1-2-16 16,2-8-15-16,-4-6-17 15,-1-2-37-15,-2-5-47 16,-1-9-78-16</inkml:trace>
  <inkml:trace contextRef="#ctx0" brushRef="#br0" timeOffset="38928.88">15489 15081 290 0,'-10'-18'94'0,"-2"0"-44"16,9 2 20-16,-1-4-11 0,3 1-7 15,1 1-6-15,5-2-2 16,10 1-2-16,6 5-12 15,7 1-10-15,5 5-4 16,2 7-4-16,-3 1-3 16,-6 13-7-16,-6 6-4 0,-9 8-1 15,-11 1 2-15,-2 4 0 16,-17-3-5-16,-3 0 3 16,2-8 4-16,-1-5 0 15,6-7 2-15,6-3 1 0,9-3 0 16,4-1-1-16,18-2-6 15,8 5 3-15,4 2 0 16,2 8 0-16,-6 4 0 16,-8 5-8-16,-15 6-30 15,-9 4-1-15,-21-2 17 16,-15-2-11-16,-9-5 13 16,1-5 19-16,-1-11 3 0,11-9-2 15,13 0-47-15,12-22-111 16</inkml:trace>
  <inkml:trace contextRef="#ctx0" brushRef="#br0" timeOffset="39623.64">16429 15158 622 0,'-17'0'68'0,"17"0"-34"0,9 0 19 15,20-6-42-15,11-1 8 16,8 1-6-16,11 0-10 15,4-1-3-15,1 1 2 16,-4 4-2-16,-4 0-10 16,-15 2-71-16,-13 0-46 15,-16 0-56-15</inkml:trace>
  <inkml:trace contextRef="#ctx0" brushRef="#br0" timeOffset="39942.36">16556 15216 539 0,'-13'5'64'0,"11"-3"-38"0,9 1 3 16,19-3-17-16,15 0 17 16,9-6-22-16,9-3-3 15,4-3-4-15,-5-3-3 16,-6-3-26-16,-13-1-17 16,-8 1 2-16,-14-2 29 0,-9 5 23 15,-4-3 23-15,-4 5 25 16,0 2 4-16,0 6-6 15,0 3-21-15,0 2-17 16,5 0-15-16,8 11-1 16,1 7 5-16,1 2 0 0,-3 2-5 15,-5 5 1-15,-7 6-2 16,-16-1-5-16,-12-6-13 16,-13 1-34-16,-5-7-38 15,-4-8 17-15,7-8 12 0,11-4-134 16</inkml:trace>
  <inkml:trace contextRef="#ctx0" brushRef="#br0" timeOffset="40838.78">18748 14866 589 0,'-3'-6'44'16,"0"2"22"-16,3 4 15 15,0 0-48-15,0 0-14 16,5 10-7-16,0 7 2 16,4 2 9-16,-1 3-12 15,0 6 0-15,3 3-4 0,-4 1-3 16,2 0 0-16,0 0-3 16,0-3-2-16,-1-3 2 15,-3-4-2-15,-3-4-5 16,-1-4-33-16,-1-7-22 15,0-7-60-15,-3 0-26 0,-2-9-194 16</inkml:trace>
  <inkml:trace contextRef="#ctx0" brushRef="#br0" timeOffset="41234.18">18743 14944 539 0,'-11'-28'88'0,"6"6"-25"0,3-2 21 16,5 5-36-16,17 1-26 15,8 1-12-15,6 9-6 16,7 2-6-16,-1 6 6 16,-5 0-3-16,-6 14-1 15,-11 7-1-15,-13 2-3 0,-5 3-6 16,-16-2-17-16,-7 0-9 16,-6-4 23-16,-2-4 13 15,4-7 1-15,10-4 2 16,0-1 10-16,14-2 1 0,3 0-5 15,8 0-8-15,16 2-3 16,7 6 3 0,3 2 1-16,5 6-1 0,-2 2-1 15,-10 5 0-15,-8 0-1 16,-12-2-4-16,-7-2-14 16,-12-3 11-16,-12-4 7 0,-8-5-1 15,1-5-6-15,-1-4 7 16,5 0 0-16,11-2-45 15,9-7-24-15,7-7-42 16,18-3-238-16</inkml:trace>
  <inkml:trace contextRef="#ctx0" brushRef="#br0" timeOffset="41444.49">19411 14833 335 0,'0'-9'419'0,"0"0"-391"15,0 6 22-15,0 3-13 16,0 3-24-16,0 11-14 16,4 8 3-16,0 4 0 15,4 7 2-15,-3 4-2 16,2-1-1-16,0 1-1 0,-2-3 1 16,-2-2-3-16,-3-5-8 15,0-6-24-15,0-4-34 16,0-9-66-16,-3-8-37 15</inkml:trace>
  <inkml:trace contextRef="#ctx0" brushRef="#br0" timeOffset="41811.05">19373 14864 627 0,'0'-27'43'0,"7"2"31"16,15 3-10-16,5 4-38 0,7 8-24 15,3 8 1-15,-1 2 0 16,-7 10 0-16,-7 14-3 16,-13 8-4-16,-9 4-1 15,-11-1-16-15,-12 2-9 16,-3-5-21-16,0-6 12 0,4-7 38 16,12-6 9-16,4-4 5 15,6-3 0-15,16-1-3 16,13-1 4-16,9 4-7 15,4 5-3-15,2 1-2 16,-7 5-4-16,-9 3 4 0,-13-1-4 16,-15 4-12-16,-15-4-2 15,-21-1 14-15,-11-4-6 16,-7-4-46-16,-3-2 2 16,3-10-1-16,11 0-115 15</inkml:trace>
  <inkml:trace contextRef="#ctx0" brushRef="#br0" timeOffset="51048.41">20364 14934 30 0,'0'-3'228'0,"-5"-1"-142"15,-4 1-5-15,-4-2-5 16,3-1-1-16,1 1-8 15,0-1-3-15,3 2-10 16,6 3-15-16,0-1-29 16,15 1-7-16,4 1-3 15,8 0 3-15,10 0-4 0,0 0 0 16,3 1-24-16,-3 5-46 16,-1-1-25-16,-11-1-36 15,-12 1-156-15</inkml:trace>
  <inkml:trace contextRef="#ctx0" brushRef="#br0" timeOffset="51180.12">20318 15051 585 0,'5'0'21'16,"29"0"-21"-16,17 0 4 0,13 0-3 16,13-6-29-16,4-1-87 15,2-2-172-15</inkml:trace>
  <inkml:trace contextRef="#ctx0" brushRef="#br0" timeOffset="51532.01">21463 14839 566 0,'-34'-10'20'0,"-7"1"5"16,-1 9 21-16,3 0-19 0,2 12-16 15,5 8-8-15,3 9 0 16,9 6-2-16,7 5 0 16,12 1-2-16,2 0-1 15,22-3 0-15,16-8-1 16,7-9 3-16,11-9 0 0,6-8 4 16,5-4-3-16,3-9 6 15,-10-12-3-15,-8-4-2 16,-13-5 0-16,-15-6-3 15,-17-2 5-15,-10 2-8 16,-24 1-13-16,-15 5-4 16,-7 5 10-16,-7 7 3 15,0 7-11-15,2 8-14 0,5 3-27 16,16 0-69-16,8 0-137 16</inkml:trace>
  <inkml:trace contextRef="#ctx0" brushRef="#br0" timeOffset="51742.38">21593 14658 427 0,'3'-14'248'15,"-3"3"-170"-15,0 10-31 0,0 6-28 16,0 23-19-16,-5 14 8 16,-7 13 5-16,-5 15-5 15,-7 11-1-15,-8 8-3 16,-4 6-1-16,-3-3-2 15,-4-2-1-15,3-11 1 16,6-15 0-16,9-18-12 16,11-21-18-16,12-25-50 0,2-23-166 15</inkml:trace>
  <inkml:trace contextRef="#ctx0" brushRef="#br0" timeOffset="60629.96">8904 16917 652 0,'-3'-11'38'0,"-1"0"11"16,2 2 17-16,2 8-43 16,0 1-10-16,7 3-15 0,7 15 2 15,1 5 0-15,5 7 3 16,1 6-2-16,6 4-1 15,0 0 0-15,2 0 1 16,-2-7-1-16,0-2 0 16,0-8 2-16,-6-3-2 0,3-6 1 15,-4-7-1-15,-5-7 4 16,0 0 5-16,-2-7 10 16,-2-12-1-16,-2-8-2 15,-2-9-3-15,0-10-3 16,-1-8-3-16,-1 0-4 0,0 2-2 15,0 4 0-15,1 11-2 16,-3 10-2-16,2 15-17 16,0 6-24-16,2 6-38 15,1 7-88-15,1 11-5 16</inkml:trace>
  <inkml:trace contextRef="#ctx0" brushRef="#br0" timeOffset="60940.97">9436 17243 496 0,'2'-9'156'0,"-2"0"-82"16,0 6 17-16,0 1-27 0,0 2-31 15,0 0-20-15,0 10-10 16,0 8-1-16,4 1 4 16,-3 11-1-16,5 0 1 15,1 5-4-15,0 3-1 16,0-6 0-16,0 0-1 0,0-5-5 16,2-6-18-16,1-7-32 15,2-6-23-15,-2-8-103 16,2-2-227-16</inkml:trace>
  <inkml:trace contextRef="#ctx0" brushRef="#br0" timeOffset="61306.9">9646 17284 348 0,'-11'-7'366'0,"6"-3"-334"15,2 4 29-15,3-1-4 16,1 1-39-16,12 5-18 16,5-1 6-16,3 2 1 15,-1 0-4-15,2 7-2 16,-5 11-1-16,-4 4-1 0,-8 5-1 16,-5 6 0-16,-1 1-8 15,-18-3-8-15,2 0 6 16,0-9 12-16,2 0 0 15,2-9 4-15,4-6 1 16,5 0 9-16,4-6-3 0,0-1 1 16,6 0 5-16,7 3 1 15,9-3-2-15,5-7-4 16,11 0-7-16,4 1-1 16,4-1-2-16,8-2-3 15,4-5-13-15,1-4-66 16,4-8-182-16</inkml:trace>
  <inkml:trace contextRef="#ctx0" brushRef="#br0" timeOffset="73640.66">10578 16851 638 0,'-6'-24'81'15,"4"8"-17"-15,2 2-25 16,8 3 4-16,10 6-23 15,9 5-10-15,2 2-3 0,5 17-4 16,3 12-1-16,2 11-1 16,-2 12 1-16,-1 3-1 15,-4 2-1-15,-3-6 0 0,-2-6 0 16,-2-12 2 0,-6-13-2-16,0-12 1 0,-5-8-2 15,-3-2 2-15,-4-14 0 16,-3-11 8-16,-4-10-4 15,0-8 3-15,0-6-6 16,-4-1-1-16,1 2-4 16,1 9-9-16,2 9-14 0,3 14-20 15,15 12-38-15,2 4-96 16,5 6-130-16</inkml:trace>
  <inkml:trace contextRef="#ctx0" brushRef="#br0" timeOffset="74117.85">11232 17223 396 0,'-4'-12'291'0,"1"-2"-235"16,3-1-14-16,0 3-1 15,9 0-16-15,4 1-16 16,2 4-7-16,-1 3-2 16,-1 4-3-16,-6 4-1 15,-3 14-2-15,-4-1-1 0,0 5-10 16,-7 1 5-1,-2-2 13-15,-2-4 0 0,6-5 1 16,3-3 6-16,2-2-2 16,5-1-5-16,12 2 2 15,2 1-3-15,4 4 1 0,-1-1 0 16,-3 6 0-16,-6 0-6 16,-9 3-17-16,-4 0-4 15,-9-1 9-15,-9-3 12 16,-6-2 5-16,-1-6 2 15,2-2 2-15,5-5-1 0,8-2-2 16,8-6-12-16,2-6-74 16,12-6-45-16,10-5-139 15</inkml:trace>
  <inkml:trace contextRef="#ctx0" brushRef="#br0" timeOffset="74335">11488 17209 379 0,'0'-7'331'16,"0"3"-257"-16,0 1-30 16,0 1 14-16,0 2-23 15,7 0-18-15,1 5-1 0,3 6 1 16,-1 3 2-16,3 6-5 16,-1 7-1-16,0 5-7 15,-2 6-6-15,-1 8 0 16,0 8 0-16,0 5-8 15,2 3-88-15,-1-6-173 16</inkml:trace>
  <inkml:trace contextRef="#ctx0" brushRef="#br0" timeOffset="76318.82">9628 17798 430 0,'0'-8'237'0,"0"3"-187"16,0 1-17-16,0 3 2 0,0 1-17 15,0 3-14-15,4 15-4 16,1 7 1-16,2 10 0 16,3 7 2-16,2 4-2 15,0 0 0-15,1-1 0 0,-1-6 0 16,1-5-2-16,0-7 1 15,2-4 1-15,-3-9 0 16,3-3 5-16,5-7 4 16,6-1-1-16,6-3 2 15,11 0 4-15,9-2-6 0,11-4-6 16,8-2 0-16,14 1-4 16,7 0 2-16,5 0 0 15,12 2 0-15,8-3-2 16,9 5 0-16,5-1 2 15,3 1-1-15,8 3 0 16,2 0 0-16,-1 0 1 0,3 0-2 16,-2 0 3-16,-1 5-3 15,1 0 1-15,-6 1 0 16,-3 1 1-16,-7-2-2 16,-6-1 1-16,-13 0-1 15,-12-3-1-15,-7 1 0 16,-16 0 1-16,-13-2 1 0,-15 0 0 15,-9 0 0-15,-17 0 0 16,-5 0 0-16,-9-4 1 16,-6 1 0-16,0-3 1 15,0-1-1-15,-2-2-2 16,-3 2 3-16,-1-6-2 0,0 1 6 16,1-8-1-16,0-3 3 15,0-7 1-15,-1-9 0 16,0-8-5-16,1-6 0 15,1-4-1-15,3 1-2 0,-1 4 0 16,2 8-1-16,-2 6 0 16,2 10-1-16,0 5 4 15,0 6-3-15,0 5 0 16,0 3 0-16,0 4 0 16,0 2 0-16,0-1-1 15,0 4 0-15,0-2-1 16,0 2 1-16,0 0 1 0,0 0-3 15,0 0-1-15,0 0-1 16,0-2 1-16,2 0 2 16,-2 1 0-16,2-1-1 15,-1-2 3-15,-1 3 0 0,0-2 1 16,2 1-1-16,0 0 0 16,-2-2-2-16,0 0 4 15,0 2-2-15,2-2 0 16,-2 3 1-16,0-2-3 15,0 3 3-15,0-2-1 0,0 2 1 16,-9 0-3-16,-5 12-2 16,-6 8-1-16,-5 3 2 15,-4 7 5-15,2 4-3 16,0-1 2-16,6-7-1 16,6-2-1-16,5-9 1 15,4-4-1-15,6-7 2 0,0-4-3 16,9-4 4-16,8-12 0 15,3-7 1-15,8-6-3 16,0-1 2-16,6-3-2 16,0 3 0-16,-1 4 1 15,-1 7-1-15,-3 3-1 0,-4 12 3 16,-1 4 0-16,-1 10 3 16,0 17-6-16,2 8 2 15,4 13-1-15,5 10 2 16,4 4-29-16,5-3-141 15</inkml:trace>
  <inkml:trace contextRef="#ctx0" brushRef="#br0" timeOffset="85360.22">15692 7341 605 0,'0'0'79'16,"2"0"-68"-16,10 0 3 15,8-1 17-15,8-3-8 16,7 1-15-16,6-1-1 16,6 0 4-16,7 1-3 15,1-2-3-15,10-1 1 0,-1 1-3 16,2-2-1-16,-1-1-1 16,-6 3 0-16,-6-2-1 15,-4 0 0-15,-10 0-1 16,-7-1-3-16,-6 2-4 15,-8 0-2-15,-7-1-23 0,-6 2-42 16,-3-3-46-16,-2-2-165 16</inkml:trace>
  <inkml:trace contextRef="#ctx0" brushRef="#br0" timeOffset="86412.15">13489 16644 600 0,'-2'-2'77'16,"-2"0"11"-16,3 2-25 16,-1 0-33-16,-1 7-10 0,-5 11-10 15,-1 9 1-15,-3 6-2 16,-5 10-5-16,-4 6-1 15,1 1-2-15,0 0-1 16,1-4 2-16,2-9-6 16,5-8-4-16,4-10-3 0,5-9-6 15,3-10-14-15,0-8-34 16,11-15-31-16,3-9-22 16,3-9-74-16,0-9-94 15</inkml:trace>
  <inkml:trace contextRef="#ctx0" brushRef="#br0" timeOffset="86598.56">13431 16699 424 0,'4'-20'134'0,"-1"6"-26"16,0 6-13-16,4 7-50 16,5 1-23-16,3 5-11 15,4 13-1-15,5 7 3 16,3 7-6-16,3 7-3 0,-1 6-2 16,-2 2-1-16,2-1 0 15,-5-1 0-15,-4-5-14 16,-3-3-14-16,-8-7-9 15,-8-5-40-15,-1-7-47 16,-10-9-43-16,-12-9-271 16</inkml:trace>
  <inkml:trace contextRef="#ctx0" brushRef="#br0" timeOffset="86755.18">13341 16993 619 0,'-8'-10'55'0,"8"-5"3"0,7 3-8 15,21-3-40-15,10 1-9 16,11 0 1-16,7 1-3 16,3 6 0-16,-3 4-58 15,-8 1-101-15,-7 2-156 16</inkml:trace>
  <inkml:trace contextRef="#ctx0" brushRef="#br0" timeOffset="87651.77">13647 17245 63 0,'-2'-15'454'15,"-12"2"-406"-15,-3 0 8 0,-2 0 17 16,-4 4-28-16,-4 6-13 15,0 3-6-15,-2 0-8 16,2 3-7-16,0 10-3 16,6 4 3-16,8 1-3 15,9 4-3-15,4-1-5 0,9 4 0 16,16-1 1-16,9-4 1 16,3 2 3-16,4 1-4 15,0 1 0-15,-2-3 1 16,-2 1-2-16,-13-2 0 15,-7 2 1-15,-10-2-7 0,-7 0-4 16,-12-1 4-16,-16-1 2 16,-9-3-1-16,-3-4 7 15,-6-4-3-15,5-5-3 16,10-2-19-16,9-17-59 16,19-12-106-16</inkml:trace>
  <inkml:trace contextRef="#ctx0" brushRef="#br0" timeOffset="89084.28">11286 17040 353 0,'-15'-11'110'0,"1"-1"-64"16,-2-8 2-16,0-2 4 0,1-8-16 15,1-4-12-15,1-7-4 16,-1-9 4-16,3-2 3 16,0-7-11-16,4-3-8 15,-1 3-3-15,1 2-2 16,2 5-1-16,0 4-1 0,0 7 14 16,-1 7 6-16,3 4-9 15,-1 9-3-15,0 3 2 16,2 4-4-16,1 3-2 15,1 4-2-15,0 3-2 16,0 1 0-16,1 3-3 0,11-3-1 16,3 3 2-16,7 0 2 15,9 0-3-15,4 3 2 16,8-1 0-16,11 0 0 16,7-2 1-16,7 0-1 15,15 0-1-15,7-10-1 16,10-2 1-16,12-5-1 0,9-2-2 15,6-3 3-15,6-2 1 16,9 1-3-16,-1-2-1 16,7 0-3-16,2 0 4 15,0 1 2-15,4 3-1 0,-3-3 1 16,-4 7 1-16,0-3 0 16,-3 4 3-16,0 2-6 15,-8 1 3-15,1 1 0 16,-3 1 1-16,-8 2 1 15,0 1-4-15,-10 1 4 0,-2 1-5 16,-7 1 3-16,-7-2 1 16,-8 1-2-16,-7 2 2 15,-16 0-1-15,-6 1 2 16,-10 0-2-16,-14 1 0 16,-9 0-3-16,-11 2 3 15,-9-1 1-15,-5 1 2 0,-2-2 5 16,-3 2 3-16,0 0-1 15,0-2-6-15,0 2-1 16,0 0-1-16,0 0 0 16,0 0-2-16,0 0-1 15,4 0 0-15,-3 0 1 0,5 0 0 16,-5 2 1-16,3 1-1 16,1 4 1-16,0 3 0 15,0 4 1-15,0 4 1 16,0 5 1-16,0 4-3 15,1 3 1-15,1 4 0 0,-1-3-1 16,-3 7-1-16,2-1 2 16,1 4-2-16,-5-5 1 15,5 2-1-15,-5-4 0 16,3-4 0-16,-1-3 1 16,-2-8-1-16,1-3 0 15,0-1-1-15,-2-7-2 0,0-1-16 16,3-1-22-16,-1-2-41 15,0-4-58-15,-1 0-61 16</inkml:trace>
  <inkml:trace contextRef="#ctx0" brushRef="#br0" timeOffset="89398.02">15211 16356 574 0,'10'0'66'15,"5"-4"-48"-15,3 4 10 16,3 0 28-16,6 0-28 15,4 10-18-15,0 2-3 16,-1 1-2-16,1 2-3 16,-1 5-1-16,1-2 0 0,-3 0-4 15,1-4-38-15,4-3-49 16,-6-10-24-16,1-1-147 16</inkml:trace>
  <inkml:trace contextRef="#ctx0" brushRef="#br0" timeOffset="89548.53">15834 16244 652 0,'-19'0'44'15,"-10"16"-18"-15,-7 11 20 16,-6 8-16-16,-4 15-24 16,-3 11-5-16,1 5-12 0,-1 2-102 15,8-2-186-15</inkml:trace>
  <inkml:trace contextRef="#ctx0" brushRef="#br0" timeOffset="95925.9">20415 5567 361 0,'0'-9'30'0,"0"0"-12"16,3 0 29-16,-3-2-7 15,2 2-10-15,-2 0-9 16,2 0-1-16,-1-1 7 15,-1-1-3-15,0-2-2 0,0 1 0 16,0-2-9-16,0-2 0 16,0 0-2-16,-3-2 1 15,-4-4-4-15,0 2-1 16,-6-1 2-16,1 0-1 16,-3-1-2-16,-1 1 4 15,-2 0-1-15,2 0-5 0,0 1-2 16,0-2 0-16,-1 2-2 15,0 1 1-15,-3 3-1 16,0 2 0-16,-1-2-2 16,-3 1 3-16,-1 1 0 0,-2 1-1 15,3 1 2-15,-2 2-3 16,-1-1 2-16,2 0 0 16,1 4-2-16,-1 2 1 15,4 1 0-15,-2 1 0 16,1 3-2-16,0 0 0 15,1 0 0-15,-1 5 2 0,-3 4 1 16,1 2-3-16,2 1 3 16,0 1-1-16,2 0 0 15,1 3 0-15,-3-2 1 16,6 4-3-16,-4-3 2 16,0 3 1-16,4 0-1 0,0 2-1 15,2-1 2 1,-3 2-1-16,3 1 0 0,1 1-1 15,1 1 1-15,0 0-7 16,-1 5 10-16,0-3-3 16,0 1 2-16,3-2-2 0,-1 0 1 15,2-2-1-15,0 1-1 16,4-3 1-16,0 2 1 16,1 0 0-16,0-1-1 15,4 3 0-15,0-1 1 16,0 2 0-16,8-2-2 15,2 2 2-15,4-2 0 0,4 3 0 16,1 0-1-16,0 0 0 16,1 1 0-16,-3-1 1 15,2-2-1-15,-1 0 0 16,-2 0 0-16,-2-2 0 16,2 1 1-16,1-5-2 15,-3 1 2-15,2-2-2 16,0 1 1-16,1-3 0 0,0 2-1 15,1-2 2-15,2 2-1 16,0-4 0-16,1 2-1 16,1 0 2-16,-1-3-1 0,1 3-1 15,0-3 1-15,-1-1 0 16,0-3-1-16,1 0 1 16,-3 0 0-16,2-4 0 15,-1 0 0-15,-1 1 0 16,-1-4 0-16,2 1 0 0,-1-1 0 15,3 1-1-15,2-1 3 16,0 0-2-16,3 0 0 16,0-2 0-16,-1 0-1 15,-1 0 2-15,-2 0-4 16,-2-2 4-16,-1-3-3 16,-1-2 4-16,0-1-2 15,-2-2 0-15,-2-1 0 0,2 0 2 16,-2-1 0-16,-1 1 0 15,0-3 1-15,-1 1-1 16,-1-1 1-16,0 1 1 0,1-1-2 16,-4 0 1-16,4-6 0 15,-1 3 1-15,-3-5-1 16,4 1-1-16,-3-3 0 16,-1-1-1-16,1 0 1 15,-5-1 1-15,0-3 3 0,0 1-2 16,-3-5 1-16,-2 1-1 15,0-3 0-15,0-3-2 16,-10-3 1-16,-7-1-2 16,-5-5-1-16,-5-1 0 15,-9 0 0-15,-1 2-1 16,-4 0-5-16,2 6-20 0,-3 6-28 16,-1 2-97-16,2 4-252 15</inkml:trace>
  <inkml:trace contextRef="#ctx0" brushRef="#br0" timeOffset="100076.01">14892 16824 515 0,'3'-9'54'0,"-3"1"-18"0,0 5 20 16,0 3-27-16,0 0-25 15,0 7-28-15,0 6-21 16,0 4-1-16,0 1-42 15,0-2-101-15</inkml:trace>
  <inkml:trace contextRef="#ctx0" brushRef="#br0" timeOffset="100558.72">15175 16756 637 0,'0'-7'75'0,"0"3"-9"16,0 2-4-16,0 2-20 15,0 6-26-15,-3 12-14 16,-4 5 2-16,-5 9 2 0,2 9-1 16,-5 5-1-16,1 6-3 15,4-5 1-15,-2-5-2 16,5-6 0-16,2-9-5 15,3-13-5-15,2-9-6 0,0-5-9 16,7-12 5-16,5-11 10 16,2-13-12-16,-1-7 4 15,1-7 5-15,0-5 10 16,-4 3 4-16,3 4-1 16,-2 7 2-16,-3 7 11 15,4 7 4-15,-4 11 5 0,4 7 1 16,-4 9-10-16,5 0-8 15,3 16 0-15,2 11-2 16,3 7 1-16,7 9 0 16,-3 5-2-16,2 4-1 15,2 3 1-15,-7-3-2 0,2-4 0 16,-6-5 0-16,-7-7-2 16,-3-6-18-16,-8-10-21 15,0-5-19-15,-12-8-84 16,-6-7-85-16</inkml:trace>
  <inkml:trace contextRef="#ctx0" brushRef="#br0" timeOffset="100706.98">15107 17052 599 0,'-10'-16'102'0,"10"0"-47"16,8 1-22-16,21-2-19 0,14 2-9 15,13 1-3-15,8 3-3 16,9 4-2-16,-6 1-68 15,-8 2-160-15</inkml:trace>
  <inkml:trace contextRef="#ctx0" brushRef="#br0" timeOffset="101129.22">15403 17490 436 0,'-5'-11'75'15,"-4"-1"-14"-15,-6 6 24 16,-2 0-28-16,-4 6-29 16,-6 0-9-16,-3 11 3 15,-1 9-1-15,4 6-8 16,6 8 5-16,5 0-3 0,14 3-7 15,2 2-5-15,25-4-1 16,15-6 3-16,10-5-5 16,15-6 2-16,5-7 0 15,4-11-54-15,-3-11-130 16</inkml:trace>
  <inkml:trace contextRef="#ctx0" brushRef="#br0" timeOffset="101884.98">13977 16873 253 0,'0'0'18'0,"0"0"14"15,0 0 37-15,4 2-2 16,9 0-6-16,4 0-4 16,7-2 2-16,5 2-5 15,8 2 2-15,8-1-18 0,4 4-17 16,5 0-9-16,1 2-5 15,5-2-2-15,-2 0-5 16,0-1 0-16,-4-2 1 16,-3-3-12-16,-9-1-24 15,-8 0-49-15,-10-7-29 0,-10-5-60 16</inkml:trace>
  <inkml:trace contextRef="#ctx0" brushRef="#br0" timeOffset="102064.42">14639 16820 436 0,'-7'-7'147'15,"2"3"-83"-15,5 4 21 0,0 0-30 16,17 6-42-16,-2 4 3 16,7 8 7-16,0 2-4 15,-4 3-4-15,-10 9-10 16,-8 4-3-16,-8 5-3 16,-20 0-7-16,-9 0-31 0,-7-3-47 15,-5-5-23-15,-2-9 29 16,5-10-58-16</inkml:trace>
  <inkml:trace contextRef="#ctx0" brushRef="#br0" timeOffset="102596.55">14049 17574 116 0,'-4'4'394'16,"3"-2"-366"-16,1-2 15 15,0 0-4-15,13 0-19 16,2-7 18-16,11-2 8 0,6-2-9 15,5-1-11-15,9-1-11 16,4-1-2-16,4 1-3 16,5 3-6-16,0-1 0 15,-1 1-2-15,-5 4-1 16,-1 1 0-16,-1 0 0 0,-7-3-3 16,-2 4 2-16,-6 2-5 15,-4-2-12-15,-1 0-5 16,-7 2-2-16,-4 1-17 15,-5-4-20-15,-6 1-38 16,-4 0-47-16,-3-3-127 16</inkml:trace>
  <inkml:trace contextRef="#ctx0" brushRef="#br0" timeOffset="102796.3">14851 17329 446 0,'-12'-13'103'16,"2"5"-17"-16,0 0 5 15,8 5-21-15,2 3-33 16,0 0-21-16,2 5-17 0,13 9 5 15,-3 6 5-15,7 6-1 16,-6 6-3-16,-3 3 0 16,-8-2-4-16,-2 3-2 15,-17-2-4-15,-10-2-11 16,-7-4-12-16,-7-3-20 0,-2-4-29 16,-4-6-15-16,2-10-22 15,4-5-113-15</inkml:trace>
  <inkml:trace contextRef="#ctx0" brushRef="#br0" timeOffset="103425.11">14105 17043 447 0,'-7'-8'60'0,"3"2"-10"15,4 4 11-15,0 2-28 0,14 0-24 16,10 0-1-16,1 11 15 16,7 3 5-16,4 4-3 15,3 5-6-15,3 4-5 16,-1 1-8-16,-2 3-4 15,-1 2 1-15,-3 2-2 16,-6-7 2-16,-3 5-5 0,-4-7 4 16,-4-2-2-16,-4-5 0 15,-1-5-5-15,-4-1-25 16,-4-8-23-16,2-3-19 16,-2-2-5-16,-2-6-10 0,-1-8-83 15,-2-10-29-15</inkml:trace>
  <inkml:trace contextRef="#ctx0" brushRef="#br0" timeOffset="103576.29">14612 17292 113 0,'0'-22'156'0,"-5"6"5"16,3 3-47-16,2 8-35 16,0 1-16-16,0 4-16 0,2 0-26 15,6 4-7-15,-3 10 4 16,0 2-7-16,-5 5-6 16,0 4-4-16,-3 0 0 15,-12 2-7-15,-4 0-48 16,-3-6-29-16,-5-4-7 15,-2-10-75-15</inkml:trace>
  <inkml:trace contextRef="#ctx0" brushRef="#br0" timeOffset="103959.49">14017 17490 500 0,'0'0'37'16,"0"-3"-7"-16,13-8 5 16,9-3-3-16,7-2-9 15,8-7-11-15,4-2 0 16,3-4-3-16,5 0-4 15,-3-2-1-15,5-1-3 16,-2 3 0-16,0 1 0 0,-3 1-1 16,-2 6 1-16,0 1-2 15,-5 2 1-15,-3 2 0 16,-2 6 0-16,-2-3 0 16,-3 2 2-16,-2 2-2 0,-2 2-2 15,-4-2-7-15,-2 2-17 16,-4 2-20-16,-7-4-27 15,-6 0-38-15,-2 0-67 16</inkml:trace>
  <inkml:trace contextRef="#ctx0" brushRef="#br0" timeOffset="104126.82">14823 16956 274 0,'-6'-8'152'16,"5"5"-86"-16,-1-1 3 16,2 4 2-16,2 0-31 15,6 7-28-15,5 6 11 16,1 1 14-16,1 8-11 15,-4 1-13-15,-4 0-6 0,-6 6-4 16,-1-1-2-16,-10 2-8 16,-10 1-82-16,-8-6-60 15,-4-2-362-15</inkml:trace>
  <inkml:trace contextRef="#ctx0" brushRef="#br0" timeOffset="117098.86">18050 16490 717 0,'0'-18'27'0,"0"9"-11"15,0 9 4-15,0 0 5 16,-2 16-16-16,-5 9-2 16,-3 8 4-16,-4 9 5 15,-3 4-10-15,-1 3-2 0,-2-6-3 16,6-8 1-16,0-2-2 16,4-14-6-16,7-8-12 15,1-9-7-15,2-4-24 16,0-18 16-16,2-8-45 15,5-8 33-15,-1-5 27 0,4-5 17 16,-3 3 5-16,4 7 12 16,-2 5 13-16,2 10 23 15,3 5 6-15,6 13-22 16,0 3-16-16,9 5-10 16,1 15 3-16,4 5 1 0,0 8-10 15,-2 7-1-15,-6 6-1 16,-7 2-2-16,-6-2-3 15,-8-1-27-15,-5-4-50 16,0-14-45-16,-16-11-71 16</inkml:trace>
  <inkml:trace contextRef="#ctx0" brushRef="#br0" timeOffset="117253.42">17946 16685 583 0,'19'-15'34'15,"12"2"-31"-15,14 7-1 0,11-1 14 16,7 1-8-16,1 3-9 16,-1-1-38-16,-7-2-110 15,-10 0-237-15</inkml:trace>
  <inkml:trace contextRef="#ctx0" brushRef="#br0" timeOffset="117570.65">18486 16567 522 0,'0'-4'91'0,"0"0"-2"16,0 4-12-16,0 10-59 15,0 5-15-15,0 8 6 16,0 8-1-16,-4 3-8 16,-3 0 1-16,0-4 0 0,-1-5 0 15,0-9-4-15,3-8 0 16,-1-8 3-16,5-13 5 16,1-10-3-16,0-7-2 15,0-6 2-15,7-7 1 16,6 0-1-16,2 3 0 15,4 7 3-15,-2 4 2 0,3 8 5 16,2 9-3-16,-3 10-2 16,5 2 0-16,-2 12-1 15,0 10-2-15,2 9-2 16,-1 6 0-16,-2 5-2 16,-2 3 0-16,-4 1 0 0,-5 2-10 15,-5-5-16-15,-5-4-27 16,-14-8-73-16,-9-12-57 15</inkml:trace>
  <inkml:trace contextRef="#ctx0" brushRef="#br0" timeOffset="117687.86">18474 16763 640 0,'12'-18'37'0,"15"2"-32"16,15 6 4-16,9 2 5 15,5 1-10-15,-2 2-6 16,-4 1-136-16</inkml:trace>
  <inkml:trace contextRef="#ctx0" brushRef="#br0" timeOffset="118437.79">18066 17172 538 0,'-5'-7'135'16,"1"-4"-49"-16,0 7-20 15,2 4-30-15,2 0-17 0,0 15-18 16,0 2-1-16,0 12 3 15,0 7 0-15,0 1-4 16,0 2 2-16,0-3-1 16,-1-5 1-16,-3-10-1 15,2-12 0-15,-1-6 1 0,3-6 4 16,-2-15 5-16,2-14-3 16,0-8-2-16,0-4-4 15,2-5 0-15,7-2 1 16,4 6-2-16,1 8 0 15,4 8-1-15,-1 9-3 0,2 12 4 16,3 8-1-16,-5 3 0 16,7 15-1-16,-1 7 2 15,2 5-2-15,-2 6 3 16,-1 0-4-16,-2 3-4 16,-4-3-21-16,-6 2-10 15,-4-6-23-15,-6-6-43 0,-1-8-20 16,-19-10-171-16</inkml:trace>
  <inkml:trace contextRef="#ctx0" brushRef="#br0" timeOffset="118570.77">18034 17232 605 0,'7'-14'31'0,"24"4"-28"16,9 2 1-16,18 3-4 15,8 0 0-15,7 2-22 16,-3 2-88-16,-6-1-143 15</inkml:trace>
  <inkml:trace contextRef="#ctx0" brushRef="#br0" timeOffset="118759.54">18776 17086 220 0,'1'-18'414'0,"-1"5"-328"16,-16 6-23-16,-5 7-33 15,-6 6-14-15,0 10 6 0,1 5-11 16,8 5-5-16,9 0-1 15,9 3-3-15,4-4 0 16,16-2-2-16,10 0 0 16,8-7-7-16,11-2-27 0,4-3-16 15,-2-5-80-15,1-6-99 16</inkml:trace>
  <inkml:trace contextRef="#ctx0" brushRef="#br0" timeOffset="119293.57">18211 17626 353 0,'6'-15'90'0,"-1"-4"-13"0,-3 7 2 15,-2-1-11-15,0 8-21 16,-13 4-25-16,-8 1-13 16,-2 1 3-16,-4 13 1 15,-1 4-5-15,6 4-1 16,5-1-2-16,9 0 6 16,8 2-4-16,3-1-5 0,16 1-6 15,12 4 7-15,5-2-1 16,0 3-2-16,-4 1-1 15,-6-3 2-15,-11 1-1 16,-9-2-4-16,-6 0-2 16,-19-5 4-16,-7-2-2 0,-3-2 3 15,1-7 0-15,6-4 1 16,4-5-10-16,15 0-28 16,3-18-24-16,16-9-64 15,14-6-253-15</inkml:trace>
  <inkml:trace contextRef="#ctx0" brushRef="#br0" timeOffset="119649.55">18587 17733 570 0,'2'4'65'0,"8"1"-52"0,-6 8 10 16,-4 5 14 0,0 3-13-16,0 2-15 0,0 0-5 15,-5 0-1-15,1-5-3 16,-1-7 4-16,0-4 0 15,-3-7 10-15,2-4 3 16,1-13-1-16,0-10 4 0,3-5-8 16,2-7-7-16,0-4 4 15,2 0-4-15,10 5-3 16,1 6 0-16,5 7 0 16,-2 12 0-16,4 5 1 15,0 8-1-15,1 2-1 16,0 14-1-16,3 5 1 0,-1 6 0 15,-1 5-2-15,-3 4 0 16,0 0 1-16,-5-1-1 16,-1 1-3-16,-6-4-13 15,-4-2-12-15,-3-5-12 16,0-7-45-16,-12-7-38 0,-13-9-136 16</inkml:trace>
  <inkml:trace contextRef="#ctx0" brushRef="#br0" timeOffset="119764.48">18584 17824 601 0,'-7'-14'82'0,"19"2"-71"16,20-1-12-16,11 4 2 15,9-2-2-15,6 2-34 16,-5-1-86-16</inkml:trace>
  <inkml:trace contextRef="#ctx0" brushRef="#br0" timeOffset="120305.93">18256 18090 193 0,'11'-9'157'0,"-1"-3"-99"16,-2 3 15-16,-1-4-9 15,-2 4-13-15,-3 2-13 16,-2 0-3-16,-3 3 2 16,-11 3-13-16,-6 1-15 15,-2 0-3-15,1 7 6 16,-1 4-4-16,8 3 0 0,6 2-3 16,8 0-3-16,2 2-2 15,16-2 1-15,9 4 0 16,2-3 1-16,5 0-1 15,-3-1-2-15,-8-2 2 0,-5 0-8 16,-10 0-7-16,-8-1 2 16,-5-1 4-16,-10-1 6 15,-6-2 1-15,1-4 0 16,0 0 3-16,3-3-1 16,6-2-1-16,10 0-19 0,1-12-42 15,17-3-45-15,8-6-189 16</inkml:trace>
  <inkml:trace contextRef="#ctx0" brushRef="#br0" timeOffset="120656.25">18838 18117 41 0,'0'-4'334'0,"0"-1"-291"15,0 0 2-15,0 1 10 16,0-2-9-16,0 1-2 16,-1 4 2-16,-5-1-1 0,-3 2-14 15,-5 0-14-15,-3 10-7 16,0 8-2-16,-3 2 3 15,4 7 1-15,3 0 3 16,6-1-3-16,5-1-9 0,2 0 0 16,16-5-3-1,9-6 1-15,11-5-1 0,13-7-7 16,8-2-31-16,5-4-76 16,2-8-122-16</inkml:trace>
  <inkml:trace contextRef="#ctx0" brushRef="#br0" timeOffset="127139.55">19524 16635 730 0,'-16'-31'33'0,"7"6"2"15,9 2-1-15,16 9-4 16,15 9-23-16,5 5-1 16,3 8-9-16,1 17 4 0,-9 14-4 15,-14 17-5-15,-17 15-14 16,-16 10 1-16,-20 4 4 16,-9 1 15-16,-5-7 3 15,2-10 5-15,10-15 26 16,11-10 0-16,14-12-16 0,13-3-12 15,15-10-4-15,17-1 0 16,18 0 0-16,7-2-2 16,3 5-4-16,-1 3-14 15,-8 6 2-15,-9 5 2 16,-13 8 7-16,-12 5 8 0,-9 4 2 16,-2-1 6-1,-3 3 12-15,1-5 1 0,1-5-10 16,3-8 0-16,-3-6-5 15,0-8-2-15,-5-5-3 16,0-4-3-16,-10-5-8 0,-12-2-10 16,-7-4-7-16,-5-2-42 15,-3-2-46-15,3-17-46 16,8-10-321-16</inkml:trace>
  <inkml:trace contextRef="#ctx0" brushRef="#br0" timeOffset="127339.81">20314 17090 623 0,'0'-6'142'16,"0"-3"-122"-16,4 1-6 15,15 0 3-15,16 3-13 16,11 3-5-16,8 2 0 15,7 0-22-15,-5 6-111 16,-15 6-58-16</inkml:trace>
  <inkml:trace contextRef="#ctx0" brushRef="#br0" timeOffset="127482.54">20352 17298 608 0,'-27'11'185'15,"18"-11"-155"-15,16 0-13 0,34-4-10 16,26-9-7-16,19-6-9 15,19 1-27-15,12-1-13 16,0-6-58-16,-7 1-44 16,-11 4-121-16</inkml:trace>
  <inkml:trace contextRef="#ctx0" brushRef="#br0" timeOffset="127762.07">21455 16977 553 0,'8'-21'87'0,"-4"1"-10"16,-4 2-4-16,-2 4-25 15,-12 3-18-15,-9 4-14 0,-8 7-11 16,-3 0-1-16,-2 18-2 16,2 13-3-16,1 7 1 15,11 9-2-15,7 5 1 16,11-1-1-16,6-2-1 16,18-9 2-16,16-7-6 15,6-16 2-15,7-7-6 0,9-10 0 16,0-6 2-16,-4-13-1 15,-6-11 1-15,-9-5 3 16,-14-6 4-16,-18 0-4 16,-7-1-13-16,-24 1-85 15,-15 3-20-15,-7 6-70 0,-8 7-137 16</inkml:trace>
  <inkml:trace contextRef="#ctx0" brushRef="#br0" timeOffset="127976.81">21524 16767 651 0,'6'-15'122'15,"-6"6"-64"-15,0 9 5 16,-4 2-28-16,-8 25-14 16,-13 21-14-16,-4 17-2 0,-10 18-1 15,-5 14 1-15,1 6-4 16,4-1 1-16,9-5-6 15,4-9-26-15,6-13-25 16,10-18-54-16,0-24-222 16</inkml:trace>
  <inkml:trace contextRef="#ctx0" brushRef="#br0" timeOffset="141523.18">16558 8082 221 0,'12'-8'121'0,"1"-1"-60"0,-4 1 19 15,-2 1-16-15,-7-1-12 16,0 1-5-16,-12 5-14 16,-14 2-10-16,-11 0-8 15,-14 6-3-15,-8 9-1 16,-9 9-7-16,-5 5 7 0,-2 4 8 16,7 7-4-1,7 1 1-15,14 2-3 0,11 0-4 16,19-1-5-16,15-4 0 15,8-3-7-15,26-8 3 16,14-5 4-16,12-8-3 16,11-11 1-16,14-3 0 15,4-3 2-15,1-13-4 0,2-7 1 16,-10-2-4-16,-6-6-3 16,-16-3-6-16,-14 0 5 15,-19-1 4-15,-19-1-3 16,-13 4-4-16,-29 3 1 15,-15 4-5-15,-12 6-8 0,-6 3 12 16,-4 7 7-16,7 3 4 16,12 5-1-16,13 1-11 15,16 0-43-15,18 1-23 16,7 3-56-16,20-4-202 16</inkml:trace>
  <inkml:trace contextRef="#ctx0" brushRef="#br0" timeOffset="141784.68">16685 7857 650 0,'-8'-15'29'15,"-9"3"28"-15,0 12-28 0,-7 9 10 16,-3 22-27-16,-5 15-8 16,-10 18-1-16,-5 14 1 15,-3 17-1-15,-3 5 0 16,-1 7 0-16,3-6-4 15,3-1 2-15,8-14-1 0,8-14 2 16,4-16-1-16,9-12 0 16,8-16 0-16,7-8-2 15,4-15 0-15,12-5-20 16,9-22-53-16,8-22-165 0</inkml:trace>
  <inkml:trace contextRef="#ctx0" brushRef="#br0" timeOffset="150587.37">18107 8258 697 0,'-7'-16'65'16,"0"2"-22"-16,1 7 1 15,6 1 3-15,0 6-21 16,0 6-21-16,0 13-7 16,6 10 6-16,1 9 1 15,0 6-1-15,0 1-2 16,1 3 1-16,-1 0-2 0,-2-7-1 16,-1-5 0-16,-1-8-1 15,1-5-9-15,-4-5-10 16,1-7-19-16,-1-4-15 0,0-7-79 15,0-3-33-15,0-15-321 16</inkml:trace>
  <inkml:trace contextRef="#ctx0" brushRef="#br0" timeOffset="151017.47">18075 8362 508 0,'-7'-22'57'0,"7"-4"-4"0,0-3 22 15,9 1-19-15,13 1-23 16,8 4-15-16,6 2-3 16,3 9-1-16,-1 9-2 15,-3 3-8-15,-9 18-3 0,-10 12-1 16,-14 8-4-16,-2 8-5 15,-20 2-20-15,-4-5-3 16,-7-4 16-16,2-11 20 16,4-8 6-16,8-11 17 15,10-7-1-15,7-2-6 16,12-4-11-16,19-5-10 16,11 1 3-16,8 2-3 0,4 6 0 15,-2 0 1-15,-7 12-1 16,-15 12-19-16,-17 4-33 15,-13 8-9-15,-27 2 14 16,-14-3 5-16,-13-4 8 16,-7-7 30-16,0-9 8 0,5-12-1 15,13-3-8-15,15-21-150 16</inkml:trace>
  <inkml:trace contextRef="#ctx0" brushRef="#br0" timeOffset="153242.31">19628 8301 619 0,'-4'-7'53'16,"1"0"-3"-16,1 3 15 16,2 3-22-16,0 1 0 15,0 0-27-15,0 10-12 0,9 10 3 16,1 5 6-16,0 5-1 16,3 4-5-16,-1 2-4 15,2 1 0-15,-2-5-2 16,-2-5-2-16,0 0 3 15,-2-8-3-15,-2-5 0 0,-1-3-11 16,-3-5-17-16,1-6-26 16,-3 0-52-16,0-11-76 15</inkml:trace>
  <inkml:trace contextRef="#ctx0" brushRef="#br0" timeOffset="153685.81">19663 8347 243 0,'-17'-18'318'16,"3"-3"-264"-16,8-4 22 15,6 0-13-15,8-1-19 16,13 2-22-16,11 5-6 15,7 1-7-15,2 11 6 16,0 7-5-16,-7 0-7 0,-7 19-2 16,-11 12-3-16,-14 8-1 15,-2 5-3-15,-15 3-19 16,-6-6-9-16,-8-2 19 16,2-12 16-16,4-7 1 0,7-10 1 15,3-3 8-15,13-3 4 16,0-4-8-16,20 0-5 15,9-2-2-15,8 0 1 16,3 1-1-16,0 1 0 16,-6 5 1-16,-13 13-2 0,-13 3-1 15,-10 8-11-15,-22-1 1 16,-13 1 3-16,-7-4-6 16,-2-4 16-16,1-12 0 15,9-9 1-15,14-3-36 16,15-21-145-16</inkml:trace>
  <inkml:trace contextRef="#ctx0" brushRef="#br0" timeOffset="156680.49">16344 9739 340 0,'-22'-4'277'0,"-8"-6"-262"16,-9 7 29-16,-5 3 6 15,-2 4 8-15,-3 12-24 16,3 9-22-16,6 3-4 16,10 9 1-16,10 0-5 15,13 2-4-15,7-2-4 0,25-3 4 16,13-3 2-16,11-12 2 16,14-6 1-16,6-8-2 15,4-5-3-15,-1-8 2 16,-1-12 1-16,-10-4-3 15,-13-4 8-15,-16-4-11 0,-16 0 4 16,-16-6 2-16,-5 5-2 16,-25 2-6-16,-14 5-4 15,-10 4-1-15,-3 8 4 16,-2 8-2-16,1 6-10 16,9 0-27-16,14 7-43 0,13 3-30 15,15-3-32 1,7-6-229-16</inkml:trace>
  <inkml:trace contextRef="#ctx0" brushRef="#br0" timeOffset="156869.67">16451 9635 511 0,'7'-13'134'0,"-7"4"-37"16,0 6-11-16,-10 3-34 16,-4 11-25-16,-6 16-20 15,-4 14-1-15,-4 14 3 16,-1 11-1-16,-2 9-6 15,7 2-1-15,2-2-1 0,4-6-4 16,11-6-22-16,5-15-24 16,2-14-34-16,5-20-157 15</inkml:trace>
  <inkml:trace contextRef="#ctx1" brushRef="#br0">21103 0 0</inkml:trace>
  <inkml:trace contextRef="#ctx1" brushRef="#br0" timeOffset="1">21095 3122 0</inkml:trace>
  <inkml:trace contextRef="#ctx0" brushRef="#br0" timeOffset="160783.68">17944 9610 47 0,'7'-14'223'16,"0"-2"-150"-16,-2-2 14 15,3-4-12-15,-1 0-12 16,-2-2-7-16,1 1-4 16,-5 3-2-16,-1 5-17 0,-3 1-6 15,-15 8-11-15,-9 4-3 16,-7 2-6-16,-9 11-4 15,-2 7-1-15,0 7 2 16,2 3-2-16,11 4 2 16,10-2 1-16,15 2-1 0,7-3-3 15,10 0-1-15,19-1 0 16,9-3 2-16,7-1-2 16,1 1-2-16,0-4-7 15,-9-3 4-15,-10 0-3 16,-11-4-3-16,-16-3 5 0,-9-3 2 15,-18 1 6-15,-14-3 0 16,-8-1 0-16,-2-2-1 16,2-1 0-16,5-2 0 15,10 0-3-15,12 2 2 16,15 0-44-16,7-2-74 0,17 0-61 16,17 0-203-16</inkml:trace>
  <inkml:trace contextRef="#ctx0" brushRef="#br0" timeOffset="160947.24">18158 9778 262 0,'0'0'495'0,"0"0"-449"0,-12 0-18 16,2 11-6-16,-2 7-5 16,-1 5-14-16,2 5-2 15,4 3-3-15,4-3-31 16,3-3-51-16,0-11-81 0,9-10-105 15</inkml:trace>
  <inkml:trace contextRef="#ctx0" brushRef="#br0" timeOffset="161328.5">18338 9721 651 0,'7'0'90'15,"-4"1"-68"-15,2 16 12 16,2 7-1-16,1 5-12 15,-3 3-14-15,-5-3-5 16,2-4-1-16,-2-9 0 0,0-13 0 16,-5-3 3-1,0-21 4-15,0-10-5 0,3-7 2 16,2-6 3-16,2-6 5 16,11 2-4-16,0 1-4 15,3 5-3-15,2 6-1 0,-4 10 0 16,4 8 1-16,-2 12-2 15,-2 6 0-15,0 11 0 16,-6 10 0-16,3 10 0 16,-3 6 0-16,-3 5 0 15,0 2 2-15,2-1-2 16,-2-4-1-16,3-5-9 0,-3-5-4 16,1-10-5-16,-6-4-22 15,0-10-29-15,-9-3-84 16,-11-2-82-16</inkml:trace>
  <inkml:trace contextRef="#ctx0" brushRef="#br0" timeOffset="161446.79">18386 9748 594 0,'0'-13'63'16,"14"3"0"-16,11-2-21 16,10 4-12-16,7-1-18 0,6 5-10 15,3 1 0-15,-2 3-30 16,-5 0-94-16,-8 0-54 15</inkml:trace>
  <inkml:trace contextRef="#ctx0" brushRef="#br0" timeOffset="161591.29">18852 9696 505 0,'4'0'146'16,"-3"0"-59"-16,2 0-30 16,-1 4 0-16,0 1-18 15,-2 2-30-15,0 6-5 16,0 4-4-16,0 3 0 15,-4-2-41-15,-4-1-76 0,7-6-134 16</inkml:trace>
  <inkml:trace contextRef="#ctx0" brushRef="#br0" timeOffset="161860.74">19103 9625 695 0,'0'-17'89'16,"0"7"-34"-16,-13 5-8 16,-6 5-20-16,-3 1-15 0,-5 13-9 15,3 6 0-15,4 3 0 16,6 4 1-16,9 2-1 16,5-3-2-16,14-1 2 15,13-7-1-15,10-5-1 16,14-5-2-16,0-2-5 0,3-8-32 15,-3-9-75-15,-7-8-389 16</inkml:trace>
  <inkml:trace contextRef="#ctx0" brushRef="#br0" timeOffset="162804.47">15782 11086 416 0,'0'-17'145'0,"0"3"-120"15,-11 5 22-15,-13 4 5 16,-2 5-16-16,-10 0-17 16,-4 10-10-16,3 7 5 15,3 4 1-15,7-2-5 0,8 1-3 16,14 1 0-16,5-1-5 16,20 0 3-16,11-1-3 15,6 3 0-15,6-1-2 16,-1 1 2-16,-6-4-2 15,-8 1 1-15,-10-1-7 16,-14 0-2-16,-5-4 2 0,-21 1 9 16,-11-5-1-16,-7-3-1 15,-1 0 1-15,2-3-3 16,7-4 0-16,8 0 3 16,16-4-12-16,8-8-62 15,19-4-82-15,16-2-199 0</inkml:trace>
  <inkml:trace contextRef="#ctx0" brushRef="#br0" timeOffset="162942.31">15976 11253 631 0,'0'4'125'0,"-10"4"-101"16,-5 7-9-16,-1 3-11 16,-2 7 0-16,-1 5-4 15,9-2-23-15,3 1-72 16,3-9-43-16,4-11-186 15</inkml:trace>
  <inkml:trace contextRef="#ctx0" brushRef="#br0" timeOffset="163332.78">16125 11168 619 0,'7'-4'124'0,"-5"4"-84"15,0 0-24-15,-1 14 0 16,3 7 12-16,-4 6-17 15,0 2-7-15,2-1-3 16,-2-4 1-16,-6-8-2 16,-1-11 0-16,2-5 6 15,0-13 1-15,-1-11-4 0,4-7 0 16,2-6 4-16,0-6 3 16,2 0-1-16,13 2-4 15,-1 2 0-15,4 8-4 16,2 6 0-16,-3 10 0 0,2 9 2 15,-4 6-4-15,4 9-2 16,-4 13 4-16,2 4-2 16,-3 8 1-16,1 6 1 15,-1 4-1-15,-5 2 1 16,2-1-3-16,-6-4-17 0,-1-7-15 16,-4-2-12-16,-2-14-44 15,-14-8-57-15,-9-10-204 16</inkml:trace>
  <inkml:trace contextRef="#ctx0" brushRef="#br0" timeOffset="163459.29">16109 11208 570 0,'16'-14'83'16,"7"-2"-47"-16,10 2 19 16,8 1-15-16,7 1-17 15,4 4-13-15,1 3-9 16,-1 5-4-16,-8 0-48 0,-4 2-107 15,-13 7-131-15</inkml:trace>
  <inkml:trace contextRef="#ctx0" brushRef="#br0" timeOffset="163619.18">16669 11175 607 0,'1'0'124'15,"-1"0"-66"-15,0 0-18 16,0 0-16-16,-1 6-18 15,-8 7-6-15,0 5-1 16,-2 0-21-16,2 1-17 16,2 0-80-16,2-7-31 0,5-7-222 15</inkml:trace>
  <inkml:trace contextRef="#ctx0" brushRef="#br0" timeOffset="163866.65">17094 10986 568 0,'0'-25'127'15,"-8"5"-49"-15,-14 13-30 0,-5 7-14 16,-4 2-19-16,-1 16-13 16,-2 10-1-16,3 4 0 15,11 3-1-15,5 7 1 16,9-8 2-16,6-2-5 15,11-8 1-15,14-4 3 16,11-9-2-16,11-5-2 16,3-6-33-16,7-11-86 0,3-15-338 15</inkml:trace>
  <inkml:trace contextRef="#ctx0" brushRef="#br0" timeOffset="176387.17">17386 10729 424 0,'7'-13'23'16,"-2"2"9"-16,-5 2 12 0,0-5 6 15,0 4-18-15,-9-1-16 16,-4-1 4-16,-2-1-3 16,-4 1-6-16,-4-1 1 15,-2 1-6-15,-9-1-2 16,-4 2 1-16,-5 3 2 0,-6-2 2 16,-4 2-3-1,-5 2-3-15,-3 3-1 0,-5 1-1 16,-1 2-2-16,-1 0 4 15,0 2-3-15,0 7-3 16,0-1 3-16,-3 5 3 0,1-1-5 16,-1 3 2-16,-2 5 0 15,-2-3-1-15,2 3 1 16,-1 2 0-16,1 2 0 16,2 2 0-16,1 3 1 15,0 3 1-15,4 5-2 0,0 1 0 16,3 5 0-16,-3 1 0 15,4 5 1-15,0 1-2 16,4 3 3-16,2 3 0 16,2-1-1-16,5 6 2 15,12-3 1-15,3 2 1 0,8-2-5 16,6 0 12-16,6-1-6 16,9-4 7-16,5 2-1 15,0-1-5-15,12-2 1 16,12-2-6-16,8-2 3 15,7-2-1-15,10 0-1 16,11 0 0-16,6-8-1 0,8 1 0 16,10-5 1-16,0-4-3 15,6-3 2-15,4-5-2 16,-1-6 0-16,0-6 6 16,1-2-4-16,-3-6 4 15,1-2-3-15,-4 0 2 0,-5-8-5 16,-6-4 3-16,-6-1-3 15,-2-4-1-15,-6-1 2 16,-6-2 1-16,4-3-4 16,-2-4 3-16,0 0 1 15,1-1-2-15,1-3 1 0,-4 1 1 16,-1-2-2-16,-2 0 2 16,-6 0-1-16,-1 0 0 15,-4-2-2-15,-4 0 2 16,3-5 0-16,-4 2 2 15,-2-5 0-15,-4 3-1 0,-2 0 0 16,-6-1-1-16,-4 0 0 16,-1 2 0-16,-6-1 2 15,-4-1-1-15,-2-2 4 16,-4-1 0-16,-3 2-4 16,0-4 1-16,-1 0-3 0,-11-1 0 15,-5-2 0-15,-4-3 1 16,-8-1-1-16,-5-2 0 15,-8-1 2-15,-2 5-4 16,-7 0 4-16,-8 5-2 16,-4 11-1-16,-5 5-8 0,-8 9-27 15,-2 9-50-15,-2 5-155 16</inkml:trace>
  <inkml:trace contextRef="#ctx0" brushRef="#br0" timeOffset="177408.63">17369 11654 508 0,'-7'-1'93'15,"4"-1"-47"-15,3 2-18 16,19 3-10-16,10 8 35 16,11 7-11-16,11 5-18 0,10 4-8 15,10 4 2-15,9 1-8 16,5 0 2-16,8-2 1 15,1-3 0-15,-1-2-7 16,0-2 0-16,-1-5-2 16,-7-1-2-16,-7-2 2 0,-7-5-5 15,-10 0 3-15,-13 1-1 16,-11-3 1-16,-10-1-4 16,-8-1 4-16,-9-3-3 15,-5 0 0-15,-3-1-1 16,-2-2-1-16,0 0 6 15,0 0-4-15,0 0-19 0,-5-5-21 16,-2-8-36-16,-5-4-44 16,-1-5 9-16,2-3-19 15,-2-3 68-15,3 1 61 16,-1 4 41-16,4 1 50 0,-1 7 11 16,3 5-16-16,3 3 10 15,2 6-37-15,0 1-32 16,6 7-17-16,7 9 2 15,1 9 8-15,4 3-10 16,-2 8 0-16,-8 7-4 16,-8-1-2-16,0 1-2 0,-19 0-1 15,-13-4-16-15,-14-7-26 16,-3-5-52-16,-9-11-67 16,1-12-234-16</inkml:trace>
  <inkml:trace contextRef="#ctx0" brushRef="#br0" timeOffset="178030.46">19848 11676 539 0,'-12'-20'53'15,"-16"3"-29"-15,-8 2 30 16,-9 6 10-16,-5 9-31 15,-6 0-14-15,0 13-2 16,6 6-2-16,5 8 3 0,14 5-12 16,16 3 5-16,15 2-6 15,12 0-8-15,22 2 6 16,13-2-3-16,9-2 0 16,2 0-3-16,-2-3 6 15,-9 3-5-15,-9-7 0 16,-20 1-2-16,-16 0-13 0,-14-8 6 15,-25-2 10-15,-13-3 2 16,-11-4 2-16,-2-8-3 16,1-2 0-16,6-2-11 15,12-6-34-15,22-11-104 0,19-10-253 16</inkml:trace>
  <inkml:trace contextRef="#ctx0" brushRef="#br0" timeOffset="178412.95">20815 11649 575 0,'5'-27'33'0,"-8"4"27"15,-19 7 27-15,-8 7-36 0,-11 9-21 16,-8 0-6-16,-1 18-8 16,1 11 2-16,3 12-10 15,6 11-1-15,9 3-1 16,16 5-4-16,11-1-1 15,4-4-3-15,19-7-1 0,18-6 0 16,7-14 2-16,7-6 0 16,5-11-2-16,1-8-13 15,-2-3-5-15,-6-11-22 16,-11-9-50-16,-15-5-70 16,-17-2-261-16</inkml:trace>
  <inkml:trace contextRef="#ctx0" brushRef="#br0" timeOffset="178539.3">20447 11897 701 0,'-29'-4'73'16,"19"-1"-47"-16,13 2 4 15,33-3-30-15,23-1 7 0,13-1-9 16,16-2 2-16,5-1-25 16,-3 0-84-16,-12-2-214 15</inkml:trace>
  <inkml:trace contextRef="#ctx0" brushRef="#br0" timeOffset="178926.79">21478 11622 639 0,'4'-13'176'16,"-2"-2"-166"-16,-2 3 5 15,0 6 18-15,1 4 8 16,6 2-23-16,4 9-15 16,4 11-5-16,5 12 5 0,7 9 2 15,6 5-3-15,3 3 1 16,4-1-3-16,-3-3 2 16,-1-10-3-16,-2-10 1 15,-5-9 0-15,-6-12 0 16,-3-4 2-16,-4-18 1 0,-5-14 3 15,-2-9 4-15,-4-13 4 16,-1-7-4-16,-4-1 0 16,0 0-6-16,0 5-3 15,0 10 0-15,0 11-8 16,-2 15-29-16,0 10-23 16,2 10-71-16,0 1-186 0</inkml:trace>
  <inkml:trace contextRef="#ctx0" brushRef="#br0" timeOffset="179189.44">22218 11926 667 0,'0'-4'60'0,"0"-7"-57"0,-4 3 13 16,0-1 51-16,1 3-1 15,1 6-30-15,2 0-14 16,0 2-10-16,0 14-4 16,9 6 6-16,2 6-1 15,-1 4-6-15,1 8-3 0,-3-3-3 16,-1 2-1 0,-4-5-1-16,1-2-20 0,-2-5-27 15,1-12-34-15,7-9-102 16,0-6-130-16</inkml:trace>
  <inkml:trace contextRef="#ctx0" brushRef="#br0" timeOffset="179502.16">22620 11847 730 0,'-22'-1'41'15,"-8"-7"-35"-15,1 8 31 0,2 3-13 16,3 14-4-16,9 8-13 15,10 2-5-15,5 4-2 16,17 7-2-16,12-1 1 16,10-3 2-16,6 1-2 15,0-6-14-15,-3-5 2 0,-8-5 0 16,-11-3 11 0,-14-5 3-16,-9-1 0 0,-20 0 1 15,-12-5 7-15,-7-2 5 16,-5 1 3-16,1-4-1 15,4 0-6-15,10 0-7 0,6-7-3 16,14-5-1-16,9-6-25 16,2-6-46-16,13-4-108 15,5-8-266-15</inkml:trace>
  <inkml:trace contextRef="#ctx0" brushRef="#br0" timeOffset="179627.94">22568 11883 783 0,'0'-17'39'0,"9"0"-11"16,21 3-2-16,12 0-11 16,11 4-14-16,7 3-8 15,4-1-113-15,-1-2-314 16</inkml:trace>
  <inkml:trace contextRef="#ctx0" brushRef="#br0" timeOffset="180065.25">20000 13142 786 0,'-11'-2'39'0,"4"-3"-6"16,5 2 2-16,2 3-10 16,0 0-21-16,7 0-8 0,2 10-14 15,1 8-35-15,-7 5-76 16,-3 4-149-16</inkml:trace>
  <inkml:trace contextRef="#ctx0" brushRef="#br0" timeOffset="180181.33">19804 13480 577 0,'-3'0'76'0,"3"0"-58"16,20-4-4-16,14-7-13 15,8-3-11-15,7-4-159 16</inkml:trace>
  <inkml:trace contextRef="#ctx0" brushRef="#br0" timeOffset="180301.92">20233 13390 780 0,'-5'0'47'0,"2"0"-43"0,3-2-3 16,3-2-14-16,13-1-123 15,4-5-268-15</inkml:trace>
  <inkml:trace contextRef="#ctx0" brushRef="#br0" timeOffset="181581.66">21014 13309 15 0,'0'0'359'0,"0"0"-292"15,0 0-23-15,0 0-6 0,0 0-11 16,0 0-7-16,5 0-6 15,-2-1 4-15,0-1 9 16,-1 0 1-16,0 1 0 16,1-1 4-16,-3 1-3 15,2-2-6-15,2 2-4 0,-4-1-2 16,0 2-11-16,0-2 4 16,1 2-1-16,-1-2-1 15,0 2-2-15,0 0-2 16,0 0-2-16,0 0 0 15,0 0-2-15,0 0 2 0,0 0-1 16,0 0 2-16,0-1 2 16,2-1 3-16,-2-1 0 15,2-2 1-15,0 0-2 16,0-4-3-16,0-2-2 16,0-3 0-16,-2-7 0 15,2-8-1-15,-2-6-2 0,0-8 3 16,0-5-1-16,-2-4 0 15,-4-2-1-15,-5 6 2 16,2 5-2-16,-2 8 3 16,2 8 7-16,2 9 0 15,2 8-2-15,0 8-4 0,3 2-2 16,2 19-5-16,0 17 0 16,0 11 3-16,2 11-3 15,8 14 5-15,1 4-2 16,2-1-2-16,-1-4 2 15,1-6 0-15,-4-13-1 0,-2-14 0 16,-2-13 0 0,-1-8 1-16,-4-10 0 0,0-7 1 15,0-7 5-15,0-13-4 16,3-9-4-16,9-2 1 16,3-3 1-16,7 0 1 0,5 6-2 15,4 8 0-15,-1 12-1 16,-3 8 1-16,-1 6 2 15,-6 13-3-15,-6 10-2 16,-13 4 0-16,-1 0-1 16,-15 2-12-16,-12-4-6 0,-5-6-9 15,-2-8 11-15,0-8 15 16,4-9-9-16,6 0-23 16,12-12-33-16,10-8-18 15,2-5-24-15,25-1-215 16</inkml:trace>
  <inkml:trace contextRef="#ctx0" brushRef="#br0" timeOffset="181927.12">21697 13247 333 0,'0'-3'240'16,"-1"-11"-184"-16,-11 3 21 15,2-5-24-15,-1 2-13 16,-4 1-14-16,0 1-16 15,0 5-1-15,-5 5-4 16,-3 2-3-16,0 13 0 16,-3 9-2-16,3 7 0 0,0 5 0 15,6 2 0-15,9-3-2 16,4-1 3-16,4-10-2 16,5-4-4-16,9-12 3 15,8-6-1-15,4-4 6 16,2-13 1-16,5-4 0 0,-3-7-3 15,1 6-1-15,-8-2 3 16,-4 9-3-16,-2 6 0 16,-7 9 0-16,-3 0-3 15,-1 12-2-15,3 8-4 16,2 3-16-16,4 2-30 16,0-3-44-16,7-4-15 0,2-4-98 15,3-7-75-15</inkml:trace>
  <inkml:trace contextRef="#ctx0" brushRef="#br0" timeOffset="182243.07">22047 13256 505 0,'5'-21'71'15,"-5"5"7"-15,0 3 1 16,-1 4-32-16,-13 6-30 16,-8 3-14-16,-5 0-2 15,-6 12 0-15,3 6-1 0,-2 2 0 16,5 4 1-16,6-3-1 15,11 2 0-15,8-6 0 16,2 0-1-16,17-5-1 16,4-2-1-16,9-9 2 15,4-1-7-15,3 0-4 16,-3-8 0-16,-3 1 0 0,-11-1 13 16,-1 2 0-16,-10 5 1 15,-4 1 4-15,-3 0-1 16,2 3-8-16,-2 7 8 15,5 3-4-15,0-4-1 16,6 0-38-16,1-6-53 0,0-3-22 16,4 0-187-16</inkml:trace>
  <inkml:trace contextRef="#ctx0" brushRef="#br0" timeOffset="182601.84">22244 12901 685 0,'-9'-16'74'0,"3"4"-39"16,2 8 12-16,4 6-20 15,0 20-19-15,5 12-4 0,2 12 3 16,2 9-3-16,1 9 0 16,-2 1-3-16,-2-7-1 15,-3-8 0-15,-3-11 0 16,0-14-1-16,0-12 0 15,0-9 0-15,0-4 5 0,8-13 5 16,4-8-8-16,10-4 0 16,5-2 2-16,9 4-3 15,-1 5-1-15,5 9-1 16,-8 7 3-16,-3 2 3 16,-11 16-7-16,-13 7-3 0,-5 4-20 15,-21 5-9-15,-13-4-13 16,-4 0-50-16,-7-7-1 15,4-7 38-15,8-7 26 16,12-7-20-16,17-2-125 16</inkml:trace>
  <inkml:trace contextRef="#ctx0" brushRef="#br0" timeOffset="182919.56">22855 13124 573 0,'0'-12'112'15,"-7"0"-67"-15,-15 2 11 16,-5 10-24-16,-2 0-8 16,-7 7-15-16,4 14-6 15,5 1-3-15,6 3 0 16,10 4 0-16,7-4 0 16,6-4-5-16,11-3-5 0,8-8-4 15,8-10-1-15,1 0-2 16,3-10 7-16,-1-6 12 15,-5 0-1-15,-3 4 1 16,-6-1 2-16,-6 8 19 16,-5 3 0-16,-2 2-6 15,0 9-11-15,0 7 3 0,4 5-6 16,1 3-4-16,3 1-9 16,3-2-69-16,4-6-143 15</inkml:trace>
  <inkml:trace contextRef="#ctx0" brushRef="#br0" timeOffset="183701.57">23710 12944 127 0,'3'-7'122'0,"-1"-3"-35"16,-2 0 18-16,2 0-23 15,-2 1-16-15,0-2 7 0,-9 2 0 16,-7 4-21-16,-7 3-23 16,-8 2-15-16,-7 9-2 15,-1 11 2-15,-6 8-3 16,3 11-1-16,7 6-2 15,7 3 1-15,11 4-6 16,12-2-1-16,5-4-4 0,19-7 2 16,15-6 1-16,8-9-3 15,4-9 1-15,7-8-1 16,-4-7-4-16,0 0-11 16,-6-11-22-16,-6-4-46 0,-20-11-86 15,-12-2-184-15</inkml:trace>
  <inkml:trace contextRef="#ctx0" brushRef="#br0" timeOffset="183817.79">23376 13124 652 0,'-7'-5'42'0,"12"-4"11"16,27 4-19-16,21-3-20 16,11 3-11-16,17-4-2 15,1 4-7-15,1-1-20 16,-11-4-70-16,-13-1-126 0</inkml:trace>
  <inkml:trace contextRef="#ctx0" brushRef="#br0" timeOffset="184158.45">24029 12883 375 0,'0'-10'263'0,"0"1"-186"15,0 3 0-15,5 6-41 16,3 0-1-16,-1 17-15 15,2 6-8-15,-1 7 2 16,-3 11-4-16,0 4 0 16,-5 3-7-16,0 2-1 0,-1-2-1 15,-6-5 0-15,-1-9-1 16,1-7 1-16,3-8 0 16,1-10 2-16,1-5-4 15,2-4 6-15,0 0 4 16,10-4 6-16,9-4-9 0,2 0-4 15,7 1 0 1,5-2-2-16,5 2-2 0,7 0-3 16,2 0-16-16,1-2-14 15,1 0-23-15,-3-4-41 16,-1-5-77-16,-6-1-167 0</inkml:trace>
  <inkml:trace contextRef="#ctx0" brushRef="#br0" timeOffset="184436.64">24669 12858 2 0,'0'-13'444'16,"0"0"-379"-16,-4 2 23 16,-6 6-4-16,-5 3-19 15,-9 2-28-15,-2 9-17 0,-9 11-3 16,1 6-4-1,2 8 1-15,1 3-1 16,9 5-6-16,5 1-6 0,10-3 2 16,7 2-1-16,4-5 0 15,11-5-1-15,7-5-2 16,7-6-1-16,3-5 0 0,6-6-4 16,2-9-19-16,3-1-18 15,-4-4-51-15,1-8-29 16,-2-8-98-16</inkml:trace>
  <inkml:trace contextRef="#ctx0" brushRef="#br0" timeOffset="185006.21">24925 12895 503 0,'-9'-6'31'0,"-3"2"20"16,-1 2 10-16,-1 2-14 15,-2 2-14-15,-2 9-7 0,2 3-10 16,0 6-7-16,-1 3 8 16,3 4-3-16,1 0-3 15,6-1-7-15,4 3 1 16,3-4-1-16,0 0 1 15,2-4-3-15,10-3 1 0,3-5 2 16,5-3-4-16,-1-5 3 16,6-1-3-16,0-4 0 15,3 0 3-15,-3 0-6 16,-3-7 2-16,-3-1-4 16,-11-3-4-16,-4-2-1 15,-4 1-8-15,-7-1-4 16,-11-1 7-16,-3 3 5 15,-1 2 7-15,0 2 2 0,5 3 1 16,5 1 5-16,5 3 1 16,6 0 1-16,1 0 1 15,1 0-6-15,12 0 4 0,0 6 0 16,3 0-4-16,0 3-1 16,-1 6 0-16,-6 0 5 15,-1 2-3-15,-3 1 1 16,-1 1 0-16,-2 1 0 15,2-1-3-15,1-4-1 0,1 1 1 16,0-4-2-16,1-1-10 16,5-6-28-16,-5-1-72 15,0-4-44-15,0-6-174 16</inkml:trace>
  <inkml:trace contextRef="#ctx0" brushRef="#br0" timeOffset="185270.81">25113 12882 392 0,'8'-7'173'16,"3"1"-127"-16,-2 6 6 16,4 0 12-16,-5 14-20 15,4 6-23-15,-2 4-4 16,-1 4 3-16,0 4 1 15,-1 2-7-15,-3-2-6 0,-2 0-1 16,-1-2-4-16,-2 1 0 16,0-3-1-16,-9-1-4 15,-9 0-3-15,-9-2-32 16,-5-2-59-16,-9-5-125 16</inkml:trace>
  <inkml:trace contextRef="#ctx0" brushRef="#br0" timeOffset="185947.06">23469 13665 573 0,'-9'0'91'15,"9"0"-52"-15,9-7 11 16,23 1-22-16,21 1 1 0,15-2-3 16,16 0-4-16,18 1-5 15,7 2-7-15,9 3-2 16,6 1-2-16,4 0-6 15,-6 0 2-15,-2-2-2 16,-7-2 1-16,-10-1-2 0,-16-2 2 16,-15-4-4-16,-14 2 0 15,-17-1 2-15,-12 1 0 16,-12 2 2-16,-9 0-2 16,-8-1-8-16,-2 3-12 15,-16 1-9-15,-8 3-32 0,-9 1-48 16,-13 0 4-16,-10-3-110 15</inkml:trace>
  <inkml:trace contextRef="#ctx0" brushRef="#br0" timeOffset="186203.55">23615 13723 633 0,'-31'11'12'0,"23"-5"5"16,15-3 2-16,35-1 62 15,21-2-26-15,25 0-24 16,17 0-13-16,14 0-2 0,13 0-7 16,2 0-8-16,-4 0 1 15,-7 0-1-15,-11-4-1 16,-13 1 0-16,-16-5-1 16,-17 1-9-16,-15-3 5 15,-12 0-3-15,-12 0-1 0,-13 0-3 16,-9 0-20-16,-5 2-60 15,-5-5-82-15</inkml:trace>
</inkml:ink>
</file>

<file path=ppt/ink/ink21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6T09:16:49.9340000"/>
    </inkml:context>
    <inkml:context xml:id="ctx1">
      <inkml:inkSource xml:id="inkSrc91">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6T09:20:12.2580000"/>
    </inkml:context>
    <inkml:brush xml:id="br0">
      <inkml:brushProperty name="width" value="0.05292" units="cm"/>
      <inkml:brushProperty name="height" value="0.05292" units="cm"/>
      <inkml:brushProperty name="color" value="#FF0000"/>
    </inkml:brush>
  </inkml:definitions>
  <inkml:trace contextRef="#ctx0" brushRef="#br0">4129 2932 718 0,'26'-7'18'15,"3"0"-19"-15,5-1 1 16,11 1 1-16,6 2 1 16,9 0-5-16,4 0-14 0,11-3-6 15,5 3-14-15,8-2-4 16,5-1-2-16,7 3 19 15,10 0 20-15,11-2 4 16,11 0 2-16,12-1 2 16,14 1 5-16,13-1-4 0,14 1-1 15,14-3-3-15,11 3 2 16,15 4-4-16,10-2 2 16,13 1 1-16,10 2-4 15,10 2 3-15,10 0 0 0,6 0-5 16,3 3 0-16,9 5 2 15,6 1 1-15,5 2 3 16,4-1-4-16,7 2 3 16,4 3 2-16,4-1 2 15,10 2 8-15,5-1-5 16,6 0-3-16,3 0-4 16,3-3 5-16,3-1-1 0,-3-1 2 15,2-2-5-15,-2 1 4 16,-1-4-2-16,-2 0-1 15,-1 2-1-15,1-4 0 16,2-2 0-16,-2-1-2 0,-5 0 1 16,-2 0 1-16,-4 0 0 15,-8 0-1-15,-7-6 5 16,-11-2-1-16,-12-1 6 16,-6-2 7-16,-11 1-1 15,-20-2-3-15,-9 0-9 0,-19 0 1 16,-14-2-4-16,-27-1-1 15,-22 1-16-15,-28-4-88 16,-33-3-213-16</inkml:trace>
  <inkml:trace contextRef="#ctx0" brushRef="#br0" timeOffset="2150.59">7511 5422 275 0,'0'-11'366'16,"0"3"-349"-16,0 5 5 16,0 3 45-16,-5 0-35 15,-2 18-26-15,-3 7-6 16,-2 11 8-16,-3 14 6 0,-4 9-7 16,-1 10 4-16,-2 5-4 15,-2-1-3-15,4 0-2 16,-1-7-2-16,8-11-1 15,2-12 1-15,7-11-5 16,4-9-2-16,0-12-31 16,13-11-72-16,4-5-18 0,3-19-124 15</inkml:trace>
  <inkml:trace contextRef="#ctx0" brushRef="#br0" timeOffset="2421.1">7506 5474 651 0,'-2'-2'35'16,"-11"-10"11"-16,11 12 16 15,2 0-40-15,4 14-27 16,10 5 3-16,7 6 5 0,3 7 2 16,3 6-5-16,4 3 4 15,1 2 2-15,0-2-4 16,-3 3 0-16,0-4-1 15,-2-1 1-15,0-5-2 16,-7-7 0-16,-3-1 1 0,-2-6-2 16,-8 0-8-16,-3-6-33 15,-4-2-70-15,-4-5-39 16,-11-3-229-16</inkml:trace>
  <inkml:trace contextRef="#ctx0" brushRef="#br0" timeOffset="2685.01">7411 5877 549 0,'10'0'112'15,"1"-2"-105"-15,9-7 27 0,5-2 27 16,4-1-35-16,8-2-22 16,1 0-4-16,4-2 1 15,0 1 0-15,3 3-17 16,0 1-60-16,-4-1-74 16,-1 1-158-16</inkml:trace>
  <inkml:trace contextRef="#ctx0" brushRef="#br0" timeOffset="3016.74">8168 5725 551 0,'0'0'104'0,"0"0"-72"15,0 0 26-15,3-2-8 16,7-1-26-16,6-2-18 16,2-1 0-16,7-3 1 0,4 4-3 15,2-2-2-15,1 1 0 16,-2 3-3-16,1 1 0 15,-4 2-8-15,-6 0-36 16,-6 2-64-16,-10 7-42 16,-5 2-291-16</inkml:trace>
  <inkml:trace contextRef="#ctx0" brushRef="#br0" timeOffset="3155.77">8278 5904 710 0,'0'0'62'15,"15"0"-59"-15,11-5 33 16,11-5-11-16,14 0-19 16,10-3-8-16,12-3-59 15,3 2-168-15</inkml:trace>
  <inkml:trace contextRef="#ctx0" brushRef="#br0" timeOffset="6452.54">9457 5014 464 0,'7'-22'48'0,"-2"3"-23"15,-5-1 16-15,0 4 18 0,-6 2-15 16,-10 5-23-16,-4 5-13 15,-9 4-8-15,-7 7-2 16,-1 15 2-16,-4 10 1 16,1 4 3-16,6 5-1 15,5 5-1-15,11 1 0 0,10 1 0 16,8-1-2-16,14-1 2 16,14 1 0-1,8-2 1-15,3 1-2 0,9-3 0 16,-8-2-1-16,-4 2-4 15,-9-2-32-15,-16 3-9 16,-11-1-9-16,-14-3 3 0,-18-3 20 16,-9-5 25-16,-3-7 11 15,5-9 38-15,8-3 2 16,9-6-5-16,14-3-9 16,8-1-22-16,15 4-14 0,16 6 10 15,7 1-3-15,7 9-1 16,-2 13-1-16,-5 10 0 15,-9 9-3-15,-15 8-1 16,-11 1 3-16,-3 1 4 16,-3-8 23-16,-3-9 18 15,6-7-4-15,0-9-27 0,24-10-8 16,13-8-3-16,18-13-2 16,13-4-34-16,10-24-122 15,8-14-386-15</inkml:trace>
  <inkml:trace contextRef="#ctx0" brushRef="#br0" timeOffset="7020.92">10389 5643 522 0,'0'-14'36'16,"-3"0"-22"-16,-1-2 44 15,1-2 6-15,-1 2-28 0,-1-2-20 16,-7 3-1-16,4 3 7 16,-8 5-10-16,-2 4-7 15,-4 3-3-15,-7 8-1 16,3 12-1-16,-4 10 0 16,2 10 0-16,5 6-1 0,4 2 0 15,11 0 0-15,6-5 0 16,2-5-5-16,17-15-10 15,4-9 7-15,9-12 4 16,-1-2 3-16,1-20 1 0,1-5 3 16,-4-7-2-16,-5 0 2 15,-6 0 1-15,-5 2 1 16,-4 8 5-16,-4 6 8 16,-3 7-1-16,0 9-2 15,0 0-9-15,0 16-12 16,4 6 5-16,5 5 4 0,7 3-2 15,6 0-2-15,7-3-1 16,7-8-20-16,5-8-21 16,1-11-73-16,2-12-62 15</inkml:trace>
  <inkml:trace contextRef="#ctx0" brushRef="#br0" timeOffset="7420.89">10433 5167 94 0,'-6'-11'502'0,"-1"3"-471"0,5 4 21 16,2 4-11-16,0 0-30 15,0 12-16-15,0 5 3 16,2 4 2-16,4 1 2 15,4 0-2-15,1 1 0 0,2-6 0 16,2-3-2-16,4-7 2 16,1-4-3-16,1-3-20 15,1-6-23-15,-7-14-23 16,-3-4-77-16</inkml:trace>
  <inkml:trace contextRef="#ctx0" brushRef="#br0" timeOffset="7620.33">10399 4946 545 0,'-4'-2'8'0,"4"0"-16"0,4 2 3 15,8 0 12-15,3 0 7 16,2-1-2-16,-4-1 1 16,-2-2 4-16,-6 3 2 15,-3 1 0-15,-2 0-6 16,0 1-10-16,-7 13-11 0,1 7-9 15,6-4-45-15,0 6-85 16</inkml:trace>
  <inkml:trace contextRef="#ctx0" brushRef="#br0" timeOffset="8333.18">10935 5332 610 0,'-2'-4'48'0,"1"0"-3"16,1 4-9-16,0 0-21 16,0 14-13-16,3 4-3 15,4 5 6-15,3 11 2 16,-2 6-1-16,3 4-1 0,2 6-2 15,-3-2-3-15,1-3 1 16,0-4-1-16,-2-9 1 16,-2-7-1-16,-1-11 1 15,-2-5-1-15,-3-5 1 16,-1-4 4-16,0-6 9 16,2-6 11-16,2-6-18 15,1-2-5-15,5-1-4 0,5 3 3 16,4 2-3-16,5 7 0 15,3 6 1-15,2 3-1 16,-2 5 4-16,-2 9-4 0,-6 9 1 16,-9 0-11-16,-10 6-10 15,-10 0-17-15,-16-5-12 16,-11 0-3-16,-5-8 17 16,-4-9-8-16,2-7-16 15,12-11-76-15,8-19-210 16</inkml:trace>
  <inkml:trace contextRef="#ctx0" brushRef="#br0" timeOffset="10441.45">10127 5144 381 0,'-7'-12'41'0,"6"3"29"15,1 0-9-15,0-1-13 16,7 0-17-16,6 1-12 16,8 3 2-16,6 3 4 15,1 3-6-15,6 0 1 16,0 5-10-16,2 13-6 15,-3 6-1-15,-1 5-2 0,-7 4 0 16,-3 2 1-16,-6-1-2 16,-3-3 2-16,-6-6-1 15,0-6 0-15,-4-5-1 16,-1-7 1-16,-2-1 5 16,0-6 9-16,0 0 11 15,0-2-2-15,-4-10-6 0,-1-9-11 16,-4-4-4-16,3-6-5 15,-2-5 2-15,4-1 3 16,4-2-5-16,0 2 5 16,4-1-6-16,7 8 2 15,6 2 5-15,3 4-3 0,6 6 1 16,-1 7-1-16,3 6-1 16,2 5 0-16,1 0 0 15,-2 12-1-15,0 5 0 16,-4 6 1-16,-5 2 0 15,-1 2 1-15,-2 1-1 0,-5 1-2 16,-2 0 3-16,0-2 1 16,-3 2-1-16,0-2 0 15,1 1 0-15,1-5-1 16,-1 1-7-16,4-5-25 16,2-2-55-16,-4-13-93 0</inkml:trace>
  <inkml:trace contextRef="#ctx0" brushRef="#br0" timeOffset="11310.34">11113 5142 334 0,'-2'-3'182'16,"2"-4"-170"-16,0 4 30 0,0 0-8 15,7 3-11-15,2 0-15 16,4 0-5-16,1 2 2 16,-1 7-1-16,-1 3-3 15,3 5 2-15,-6-1-2 0,-4 1-1 16,0-3 1-16,-3-1 0 15,0-7 0-15,-2 0 0 16,0-6 4-16,0 0 11 16,0-10 17-16,0-7-17 15,0-2-11-15,0-3 4 16,0-6 6-16,11 2 3 0,0 1-13 16,5 1-2-16,0 5-1 15,1 6 0-15,2 7 0 16,-1 6 1-16,1 5-1 15,-2 13-1-15,1 4 1 16,1 6 1-16,-2 1 0 0,-1 0-2 16,2 2 1-16,-4-5-2 15,1 1 1-15,-3-4-2 16,1-2-33-16,-4-6-78 16,0-10-94-16</inkml:trace>
  <inkml:trace contextRef="#ctx0" brushRef="#br0" timeOffset="11979.9">12027 5447 174 0,'0'-5'112'16,"0"-1"-50"-16,0-1 19 0,0 2-7 16,-6-1-22-16,3 1-7 15,-2 0-2-15,-6 3 0 16,-2 2-14-16,-3 0-12 15,-2 4-9-15,-3 8-4 16,-2 6 2-16,1 7 0 16,3 3 2-16,0 8 2 15,7 3-5-15,4 3-2 0,8-2-3 16,4 0 0-16,17-7 0 16,8-4 0-16,10-9 2 15,9-8 1-15,6-7-2 16,2-5-20-16,0-14-89 0,0-12-128 15</inkml:trace>
  <inkml:trace contextRef="#ctx0" brushRef="#br0" timeOffset="14475.09">12153 5054 152 0,'0'-2'267'0,"0"-4"-228"0,0 1 22 15,-2 1-6-15,2 1-23 16,0 1-7-16,-1-1-3 16,1 2 2-16,0-1 4 15,0 2-5-15,0-2-3 16,0 2-7-16,0 0 0 15,0 0-2-15,0 0 0 0,0 0-2 16,-2 0 1-16,2 0-5 16,0 0-3-16,0 0 3 15,0 0-3-15,0 2-1 16,0 1 0-16,0 7 0 16,5-1 0-16,4 3 0 0,1 2 0 15,2 4 0-15,0 2-1 16,3 0 1-16,-1 6-2 15,-4 1 1-15,3 1 1 16,-1-1-1-16,-6 0 0 16,-5-6 0-16,-1-5 0 15,0-2-3-15,-8-4 1 0,-10-3 6 16,-2-7-5-16,-2 0 0 16,1-6-5-16,1-8-12 15,5-5-11-15,7-6-22 16,8-2-63-16,0-6-95 0</inkml:trace>
  <inkml:trace contextRef="#ctx0" brushRef="#br0" timeOffset="14726.01">12089 4798 528 0,'-4'-4'29'15,"0"1"4"-15,4 1 28 16,0 2-16-16,0-4-19 16,0 3-17-16,1-1-2 15,7 0-5-15,-1 2-4 16,0-1-72-16,5-3-95 15</inkml:trace>
  <inkml:trace contextRef="#ctx0" brushRef="#br0" timeOffset="15209.11">12808 4652 536 0,'-3'-4'193'0,"-8"-7"-187"16,7 11-1-16,4 8-2 16,0 16-8-16,4 10 9 15,5 16 7-15,5 14 3 16,3 11 0-16,6 7-1 15,0 10-3-15,4 2-5 16,-4 4-2-16,6-2-1 16,-2-1 0-16,-3-2-1 0,-2-8 1 15,-1-8-1-15,-1-9 0 16,-8-8 0-16,-4-10-1 16,-2-11-7-16,-4-10-27 15,-2-16-66-15,0-13-86 16</inkml:trace>
  <inkml:trace contextRef="#ctx0" brushRef="#br0" timeOffset="16207.84">13478 5173 572 0,'0'-15'42'0,"0"-1"-9"16,4 6 16-16,10 2 0 0,6 5-23 15,0 3-18-15,1 2-1 16,1 14-4-16,-2 3 0 15,-3 9-2-15,-2 6 0 16,-3-1-1-16,-5-5-1 16,-3-3 0-16,0-7 1 0,-4-7-2 15,0-11 4-15,0 0 13 16,-6-18 6-16,4-3-13 16,-1-5-2-16,3-8 1 15,0 2-3-15,13 2 1 16,1 4-2-16,6 6-4 15,1 6 3-15,4 8-3 0,0 6 1 16,-1 8 1-16,3 11-1 16,0 7-1-16,-1 9 2 15,-2 1-2-15,1 6-5 16,-1-6-17-16,-5-3-17 16,1-8-42-16,0-11 7 0,-1-10-28 15,-1-4-102-15</inkml:trace>
  <inkml:trace contextRef="#ctx0" brushRef="#br0" timeOffset="16497.55">14152 5023 610 0,'0'-2'52'0,"0"2"-48"15,7 0 2-15,10 0 32 16,7 0 19-16,6 3-32 15,6 2-11-15,1 3-6 0,0-1-2 16,-3 2-3-16,-7 0-3 16,-6 2 0-16,-8 3 0 15,-13 3-1-15,-5 2 0 0,-15 0 2 16,-9 5 0-16,-3-1 1 16,-2-2-2-16,3 0 2 15,1 0 1-15,10-6-4 16,6-1-7-16,10-1-43 15,4-5-46-15,16-4-35 16,9-4-82-16</inkml:trace>
  <inkml:trace contextRef="#ctx0" brushRef="#br0" timeOffset="16661.09">14527 5252 92 0,'10'-3'482'0,"-8"2"-387"15,-2 1-22-15,0 0-19 16,-9 8-21-16,-6 6-22 0,-2 4-6 15,-5 5-1-15,-1 2-2 16,2 0-2-16,4-4-3 16,3 0-33-16,11-7-41 15,3-11-78-15,7-3-157 0</inkml:trace>
  <inkml:trace contextRef="#ctx0" brushRef="#br0" timeOffset="17010.32">14865 5003 631 0,'-14'-14'48'16,"0"1"-3"-16,-2 10 12 16,-2 3-31-16,-2 1-20 15,-1 14-5-15,1 6-1 16,2 6 2-16,4 7-2 0,7-1 1 15,4 0-2-15,3-4 0 16,10-3 0-16,8-7-2 16,3-7-1-16,6-9 3 15,0-3 1-15,4-5 2 0,-6-12-3 16,0-5 4-16,-7 0-1 16,-8-6 3-16,-3 2 0 15,-7-4-4-15,-7 3 3 16,-6 4-2-16,-8 4-6 15,1 8-14-15,-1 7-32 0,3 4-31 16,8 7-25-16,8 8-73 16</inkml:trace>
  <inkml:trace contextRef="#ctx0" brushRef="#br0" timeOffset="17178.05">15119 5131 706 0,'4'1'61'16,"-4"4"-53"-16,-2 4 3 16,-7 3 5-16,-4 8-9 0,-1 6-5 15,-2 1-21-15,0-2-91 16,3-7-114-16</inkml:trace>
  <inkml:trace contextRef="#ctx0" brushRef="#br0" timeOffset="18356.06">15822 4939 596 0,'-2'-7'61'16,"-3"2"-21"-16,5 1 30 16,0 4-26-16,0 0-32 15,0 12-16-15,8 6 2 0,4 9 4 16,7 5 1-16,1 5-2 15,1 1 1-15,-3 1-2 16,1-5 0-16,-6-5 0 16,-4-7 0-16,-7-4 2 15,-2-1-3-15,-14-7 0 0,-10-3 2 16,-4-3-1-16,-3-4-3 16,1 0 1-16,2-4 0 15,8-7-13-15,8-5-19 16,5-3-31-16,7-4-46 15,9-5-138-15</inkml:trace>
  <inkml:trace contextRef="#ctx0" brushRef="#br0" timeOffset="18530.34">15715 4747 543 0,'-14'-6'53'15,"5"0"-44"-15,6 5-2 16,3 1-9-16,10 0-39 16,11 3-16-16,-1 1-47 0,9 2-127 15</inkml:trace>
  <inkml:trace contextRef="#ctx0" brushRef="#br0" timeOffset="18919.59">16166 4892 276 0,'0'-1'388'0,"0"-3"-368"15,4 1-17-15,11 3 17 16,4 0 9-16,4 0-11 16,6 5-11-16,2 2-1 0,1 2-3 15,-5 0-1-15,0-2-1 16,-6 2-1-16,-6-4 1 16,-7 1-1-16,-4-1 0 15,-4-2 2-15,0 5-1 16,-12 2 3-16,-3 1 1 0,-3 2-3 15,-3 1 2-15,-1 2-6 16,3-2 4-16,-2 3-2 16,4 1-11-16,0-1-44 15,9 0-27-15,3-4-24 16,5-6-108-16</inkml:trace>
  <inkml:trace contextRef="#ctx0" brushRef="#br0" timeOffset="19129.64">16590 5104 224 0,'4'0'353'16,"19"0"-314"-16,-19 0-20 15,-4 0 36-15,-13 6 1 16,-5 5-24-16,-9 0-27 16,-3 5-1-16,-4 2-2 15,-2-2 1-15,0 5-5 16,1-4 2-16,5 3-33 0,9-2-35 15,6-2-16-15,8-5-29 16,7-6-131-16</inkml:trace>
  <inkml:trace contextRef="#ctx0" brushRef="#br0" timeOffset="19563.16">16899 4871 396 0,'0'-7'47'15,"0"2"-22"-15,0 1 39 16,-2 2-1-16,-5 2-30 0,-4 0-8 15,-1 0-7-15,-3 9-4 16,1 8-2-16,-3 2 2 16,3 6-3-16,6 5-4 15,3-1-5-15,5 1-2 0,3-3 0 16,11-2-1-16,8-10 1 16,5-5-1-16,5-5 7 15,4-5-1-15,1-7-4 16,-3-9 2-16,-7-7-1 15,-5-2 0-15,-8-4 3 0,-12-3 1 16,-2 0-2-16,-16 4-7 16,-7 1-14-16,-6 4-13 15,-3 6-7-15,-1 7-27 16,10 6-20-16,5 3-48 16,10 1-73-16</inkml:trace>
  <inkml:trace contextRef="#ctx0" brushRef="#br0" timeOffset="20073.73">17230 4457 649 0,'-13'-21'36'0,"7"4"5"15,6 5 22-15,0 7-27 16,17 3-33-16,0 2-6 16,5 4 6-16,3 10-1 15,-2 7-4-15,-5 8 2 16,-7 3-1-16,-8 9-1 16,-3 2-2-16,0 2-3 15,-5-3 0-15,0-3 7 0,1-4-2 16,4-7 2-16,0-7 0 15,6-1-2-15,7-13-2 16,4-1-2-16,3-6-7 16,-2 0 0-16,0-2-6 0,-6-6 4 15,-4 3 22-15,-4 0 1 16,-4 1 18-16,0 4 4 16,-7 0-17-16,0 7-9 15,2 8-3-15,0 4 0 16,3 10 1-16,2 3-2 15,4 9 2-15,8-2 0 0,3 2 1 16,2 0-3-16,-2-4 1 16,-3-4 0-16,-2-4-1 15,-10-6 1-15,-2-1-2 16,-21-1 0-16,-13 5-10 16,-13 1-52-16,-16-4-69 0,-8 4-183 15</inkml:trace>
  <inkml:trace contextRef="#ctx0" brushRef="#br0" timeOffset="25195.05">7651 7821 752 0,'0'-18'52'16,"0"7"-45"-16,-1 1 7 0,1 6 19 15,0 4-8-15,0 6-24 16,0 13-9-16,5 11 6 15,4 12 4-15,1 10-1 16,3 3 1-16,-1 5-2 16,2-1 0-16,-2-2 1 0,0-5-2 15,1-8-3-15,-3-4-19 16,1-8-4-16,0-11-44 16,-2-8-58-16,-6-11-72 15</inkml:trace>
  <inkml:trace contextRef="#ctx0" brushRef="#br0" timeOffset="25601.62">7635 7971 710 0,'-12'-28'76'0,"12"-3"-55"15,1 2-1-15,25 4 2 16,8 5-8-16,8 6-10 15,6 4-4-15,-2 9 0 16,-5 1 0-16,-9 14-5 16,-12 12-18-16,-15 4-14 15,-5 11-29-15,-17-1 19 0,-10-1 25 16,-5-3 24-16,1-6 7 16,6-10 26-16,10-8 7 15,8-3-10-15,7-4-17 16,15-3-12-16,17 2-5 15,7 1 5-15,10 2-3 16,1 4 2-16,-5 3-1 0,-11 6-15 16,-15 1-48-16,-17 8 7 15,-12 1 40-15,-19 1 9 16,-15-3 7-16,-7-3 1 16,-2-5 24-16,9-8 5 0,8-7-9 15,9-5-17-15,20-5-3 16,9-15-44-16,30-8-127 15</inkml:trace>
  <inkml:trace contextRef="#ctx0" brushRef="#br0" timeOffset="25801.71">8375 8067 835 0,'0'0'52'0,"5"-9"-55"16,22-3 0-16,12 1 13 16,10 0-3-16,5-1-8 15,-1 4-7-15,-2 7-44 16,-17 1-85-16,-16 5-89 0</inkml:trace>
  <inkml:trace contextRef="#ctx0" brushRef="#br0" timeOffset="25909.84">8513 8207 641 0,'-6'7'56'16,"12"-7"-51"-16,25 0 3 16,22-6-3-16,18-8-5 0,12-9-133 15,13-4-199-15</inkml:trace>
  <inkml:trace contextRef="#ctx0" brushRef="#br0" timeOffset="26562.85">9802 7564 440 0,'18'-39'72'0,"-6"2"-42"16,-5 5 45-16,-6 3 5 15,-1 6-22-15,-8 3-24 16,-7 10-15-16,-9 3-7 0,-1 7-7 15,-6 0-4-15,3 15-2 16,0 7-2-16,8 5 2 16,6 5 1-16,11 4-2 15,3 4 2-15,22 2-1 0,7 1-2 16,5-3-1-16,8 3 4 16,4-4 1-16,-9-1-1 15,-6-1-8-15,-9 0-36 16,-19 5-37-16,-6 1 13 15,-26-1 1-15,-10-1 9 0,-10-7 30 16,-7-5 34-16,8-6 27 16,4-9 26-16,14-4-1 15,12-6-16-15,17 0-25 16,6-1-17-16,22 3-16 16,12-1 2-16,4 6-7 15,0 6-11-15,-3 9 1 16,-13 4 12-16,-13 13-5 0,-13 9 20 15,-2 5 7-15,-11 3 58 16,-5-3 10-16,5 3-30 16,6-11 0-16,6-6-7 0,6-11-20 15,17-5-9-15,15-11-5 16,12-7-39-16,7-9-110 16,9-4-310-16</inkml:trace>
  <inkml:trace contextRef="#ctx0" brushRef="#br0" timeOffset="27169.77">10747 8004 64 0,'0'-14'454'0,"1"-2"-416"0,-1-4 8 16,0 1 18-16,0-2 5 16,0 3-29-16,-6-1-23 15,-9 5 1-15,1 1-8 16,-6 6 0-16,-5 6-6 0,-2 1-1 16,-3 10-2-1,-4 13-3-15,-1 6 2 0,7 12 0 16,1 0-1-16,10 8 2 15,8-6-3-15,9-6-2 16,4-6-5-16,18-12-1 16,8-8 0-16,6-11 1 0,5 0-1 15,3-16 4-15,-5-4 1 16,-5-5 6-16,-7 2 0 16,-10 0 1-16,-5 5 2 15,-9 6 10-15,-3 3 0 16,0 7 1-16,-3 2-6 0,-5 7-8 15,3 8-1-15,5 6 0 16,0 4-2-16,8 1-1 16,16-1-9-16,5-5-44 15,11-5-48-15,-1-12-19 16,0-3-164-16</inkml:trace>
  <inkml:trace contextRef="#ctx0" brushRef="#br0" timeOffset="29556.55">10855 7436 63 0,'0'-2'355'0,"0"-1"-303"16,0 3 17-16,0-2-8 15,0 2-12-15,-2 0-27 16,-1 5-20-16,2 8 14 16,-3 1 4-16,-1 6-1 0,2 1-3 15,1 2-3-15,2 3-5 16,0-2-4-16,5 2-4 15,8-6 1-15,3 0 3 16,6-5-4-16,0-5 1 16,5-5-1-16,0-2 0 15,4-3 2-15,-4-4-10 0,-2-10-50 16,-3-4-37-16,-8-7-78 16</inkml:trace>
  <inkml:trace contextRef="#ctx0" brushRef="#br0" timeOffset="29713.66">10925 7241 566 0,'-9'-1'102'0,"3"-4"-90"16,4 5 27-16,2 0-24 15,5 3-28-15,7 2-100 0,3-5-134 16</inkml:trace>
  <inkml:trace contextRef="#ctx0" brushRef="#br0" timeOffset="30996.07">11490 7664 347 0,'0'-12'64'15,"0"-1"-1"-15,0 3 6 0,-2 1-8 16,2 3-7-16,0 3-12 16,0 3-13-16,0 0-7 15,5 2-13-15,2 12-1 16,-2 4 5-16,5 7 1 15,-3 8-6-15,3 7-4 16,-3 3-1-16,3-1-2 0,-3 7 0 16,0-8 1-16,-1-2-1 15,1-7-1-15,-1-7 0 16,-3-7 1-16,2-8-1 16,0-4 0-16,-3-6 0 15,1 0 1-15,0-6 4 0,3-6 1 16,2-8-4-16,7-1-1 15,1 0 1-15,7-1-5 16,3 6 4-16,3 4 0 16,-1 2-2-16,3 10 0 15,-4 0-1-15,-6 8 2 16,-5 6-2-16,-9 6 1 0,-7 1-5 16,-3 4 5-16,-17 0-3 15,-4-1-13-15,-7-7-16 16,-6 1 10-16,5-9-4 15,1-8-27-15,11-1-42 0,3-15-122 16</inkml:trace>
  <inkml:trace contextRef="#ctx0" brushRef="#br0" timeOffset="31739.66">11658 7375 407 0,'-10'-8'59'0,"8"-3"-6"16,2 4 9-16,2 1-19 0,13 3-26 15,2 1-9-15,5 2 1 16,2 0 1-16,-3 7-3 16,0 5-5-16,-4 5-2 15,-5 0 1-15,-5 1 0 16,-2-2-1-16,-5-3 2 0,0-2-2 16,0-4 2-16,-8-7 1 15,1 0 2-15,1-5 11 16,1-10 8-16,5-1 7 15,0-3-9-15,4-3-6 16,10 4-10-16,6 2-4 0,3 2 3 16,3 7-3-1,0 5-1-15,-3 2-1 0,-1 2 1 16,-5 14-2-16,-2 3 0 16,-6 6 1-16,-4 4 1 15,1 1-1-15,-2-1-1 0,-1 0-30 16,3-5-39-16,1-6-46 15,0-9-121-15</inkml:trace>
  <inkml:trace contextRef="#ctx0" brushRef="#br0" timeOffset="32213.36">12623 7786 484 0,'0'-11'69'0,"-1"2"-26"15,-14 0 27-15,1 4-22 16,-6 5-20-16,-5 0-18 15,-2 5-3-15,2 9 7 0,0 10-8 16,3 5-3 0,6 4-1-16,7 3-1 0,9 1 1 15,0-1-3-15,18-4 1 16,7-5-3-16,9-10 3 16,7-6-5-16,5-7-26 0,0-4-45 15,-3-7-58-15,0-11-322 16</inkml:trace>
  <inkml:trace contextRef="#ctx0" brushRef="#br0" timeOffset="32790.68">12586 7438 332 0,'-7'-13'184'16,"1"-1"-151"-16,6 2 21 16,0-1-22-16,15 4-3 0,0 6-20 15,5-1-4-15,6 4 0 16,1 2 1-16,-5 8 2 16,0 9-3-16,-4-2-5 15,-7 3-1-15,-6 1 3 16,-3-5-2-16,-2-3 1 15,0-2 2-15,-7-8-2 0,-2-3 3 16,1 0 6-16,-2-9 9 16,5-3 2-16,5-8 1 15,0-3-5-15,1 2-4 16,16-1-6-16,2 2-5 16,5 6-3-16,3 5 2 0,2 6-3 15,-2 3 2-15,-2 3 0 16,-4 13-1-16,-5 4-1 15,-3 5 1-15,-2 1-1 16,-6 3 2-16,0 0-4 16,-1-1-33-16,-1-4-23 0,6-5-22 15,3-8-44-15,0-8-209 16</inkml:trace>
  <inkml:trace contextRef="#ctx0" brushRef="#br0" timeOffset="33118.64">13387 6956 786 0,'-6'-9'7'15,"5"0"-5"-15,-1 7 4 16,2 2 6-16,0 5-3 15,2 14-9-15,3 7 0 16,2 14 8-16,-2 12 2 16,2 10-3-16,-1 9 0 0,-1 11-2 15,6 7-3-15,-1 6-1 16,7-1-1-16,1 3-1 16,3 1 2-16,5-1-2 15,1-8 2-15,0-2 0 0,-8-11 0 16,-4-6-13-16,-7-13-36 15,-6-17-101 1,-2-19-160-16</inkml:trace>
  <inkml:trace contextRef="#ctx0" brushRef="#br0" timeOffset="33816.38">13925 7577 610 0,'0'-21'46'0,"0"-3"-31"16,10 3 21-16,12 3 4 15,3 6-11-15,8 5-15 16,-3 7-2-16,3 0 4 16,-5 14-9-16,-1 7-9 15,-6 9 1-15,-9 5 0 0,-4 0 1 16,-6-1 4-16,-2-6-4 15,0-4-5-15,-7-8 2 16,0-11 4-16,-1-5 2 16,2-5 3-16,2-15 3 15,4-7 0-15,4-3-3 0,10-6-2 16,10 1 0-16,5 3-5 16,3 5 2-16,5 9-1 15,-3 9-1-15,0 7 1 16,-3 2 1-16,-4 14-1 15,-5 8-1-15,-5 8-1 0,-4 4 1 16,-6 4 1-16,-1 1 0 16,-3 0-5-16,-1-3-11 15,-1-6-21-15,3-7-24 16,4-5-4-16,1-9-9 16,3-9-46-16,1-3-150 0</inkml:trace>
  <inkml:trace contextRef="#ctx0" brushRef="#br0" timeOffset="34130.41">14676 7443 644 0,'-2'-4'22'0,"2"3"-22"15,13 1-2-15,10 0 21 16,6 0 16-16,5 5-20 15,5 1-1-15,2 1-2 0,-1 0-3 16,-6 0-4-16,-5 2-2 16,-10-4-1-16,-6 4-2 15,-7 0 0-15,-6 3 0 16,-9 1 11-16,-9 5-4 16,-9 0-2-16,-6 1-2 0,-1 3 1 15,-2-2-2-15,2 1-1 16,4-2-1-16,5 5-1 15,5-5-41-15,11-1-71 16,9-5-36-16,0-6-279 16</inkml:trace>
  <inkml:trace contextRef="#ctx0" brushRef="#br0" timeOffset="34340.48">15084 7754 654 0,'0'0'105'15,"-4"0"-92"-15,-7 0 17 16,-3 7-6-16,-6 2-10 16,-6 3-7-16,-3 4-6 15,-2 2-3-15,1 2 2 0,1-2-1 16,5 2-10 0,4-2-16-16,11-7-67 0,8-2-31 15,1-9-55-15,17 0-228 16</inkml:trace>
  <inkml:trace contextRef="#ctx0" brushRef="#br0" timeOffset="34700.45">15392 7484 627 0,'-5'-16'51'0,"-10"5"-26"16,1 5 28-16,-1 6-17 15,0 0-26-15,-4 6-8 16,4 12-1-16,2 8 1 16,0 5-1-16,8 8-1 15,4 3 0-15,1-3 1 16,3 0-1-16,9-9-2 0,12-6-7 16,3-12 1-16,3-6 5 15,3-6 4-15,-1-11 3 16,-2-9-2-16,-4-9 0 15,-7-3 2-15,-8-5 7 16,-11-1 6-16,0-1-5 0,-11 2-4 16,-10 5-3-16,-3 7-4 15,-1 9-2-15,0 5-1 16,2 11-12-16,8 0-20 16,8 16-45-16,7 2-65 15,6 3-110-15</inkml:trace>
  <inkml:trace contextRef="#ctx0" brushRef="#br0" timeOffset="34859.93">15705 7654 693 0,'1'5'88'0,"-1"2"-75"16,0 4 1-16,-3 5 8 15,-2 9-14-15,-7 3-7 16,4 6-25-16,-3-1-106 15,0-3-137-15</inkml:trace>
  <inkml:trace contextRef="#ctx0" brushRef="#br0" timeOffset="35343.17">16531 7356 410 0,'9'-11'132'0,"-6"2"-89"16,-3 0 32-16,0 6 5 0,0-1-21 15,0 4-30-15,0 2-14 16,2 10-11-16,-6 10 0 15,-1 3 1-15,2 8 0 16,-1 4-3-16,4 0-2 16,2 0 1-16,0-3 0 15,10-7-1-15,6-4-2 0,4-8 1 16,5-8-1-16,1-7 0 16,2 0-18-16,1-15-21 15,-6-6-45-15,-8-8-51 16,-8-5-167-16</inkml:trace>
  <inkml:trace contextRef="#ctx0" brushRef="#br0" timeOffset="35769.8">16577 7425 613 0,'-3'-8'96'16,"-1"0"-51"-16,1 3 20 15,3 5-30-15,0 0-16 0,1 13-21 16,8 9 2-16,4 13 4 16,1 7 2-16,1 12-1 15,-1 3-2-15,-1 4-1 16,-6-4-2-16,-4-2 1 0,-3-9-1 16,0-7-1-16,-10-8 1 15,-5-8 0-15,-7-10-2 16,-2-11 0-16,-5-2-9 15,-1-11-16-15,-3-14-3 16,3-5-40-16,3-6-50 0,7-7-59 16,7 4-86-16</inkml:trace>
  <inkml:trace contextRef="#ctx0" brushRef="#br0" timeOffset="36253.24">16548 7745 583 0,'-19'29'58'15,"4"-10"-26"-15,10-3 4 16,5-7 4-16,9-7-12 0,14-2-6 15,10-17-7-15,7-4-11 16,-1-11-3-16,2-4 1 16,-9-4-3-16,-10 0-14 15,-13 1-18-15,-9 5-25 0,-16 7 10 16,-14 9 35-16,-11 11 12 16,0 7 2-16,2 2 6 15,2 12 5-15,8 8-1 16,11-1-6-16,14 4-5 15,4-2-2-15,24-3-33 16,15-10-53-16,13-8-81 0</inkml:trace>
  <inkml:trace contextRef="#ctx0" brushRef="#br0" timeOffset="36503.78">17154 7238 677 0,'-16'-7'55'0,"-4"5"-34"16,-2 2 9-16,5 12-10 16,2 12-11-16,4 4-7 0,6 4-2 15,5 4 2-15,0 2-2 16,12-5 3-16,5-1-2 16,4-5-4-16,4-4 5 15,2-6-2-15,0-7 0 16,2-8 0-16,-2-2-6 15,-6-5-17-15,-1-13-33 0,-3-7-45 16,-9-9-82-16</inkml:trace>
  <inkml:trace contextRef="#ctx0" brushRef="#br0" timeOffset="36652.58">17057 7076 546 0,'-12'-6'107'15,"7"1"-100"-15,5 0 4 16,10 5 3-16,11 0-16 16,9 7-32-16,7 4-57 15,4-1-99-15</inkml:trace>
  <inkml:trace contextRef="#ctx0" brushRef="#br0" timeOffset="36965.21">17506 7209 596 0,'-6'0'128'0,"6"0"-111"15,0 0 11-15,11 0 12 16,10 0-18-16,8 2-14 16,5 2-5-16,6 1-1 0,1-1-1 15,-7 3 2-15,-5-3-1 16,-5 2-2-16,-10 0-1 15,-6 1 2-15,-8 4-2 16,-8-1 5-16,-10 6 2 16,-9 0-4-16,-2 6-2 0,-5 1 2 15,-3 2-2-15,3 0-3 16,5 0-3-16,9-5-23 16,8 1-22-16,9-8-33 15,6-5-11-15,18-4-60 16,7-4-113-16</inkml:trace>
  <inkml:trace contextRef="#ctx0" brushRef="#br0" timeOffset="37145.45">17856 7470 465 0,'9'0'101'0,"-8"0"-40"16,-1 0 25-16,-10 11-30 0,-8-1-21 16,-7 6-18-1,-8 4-8-15,-3 2-5 0,1-3-1 16,-1 2-2-16,2-3-1 15,10-4-4-15,4-3-24 16,15-5-35-16,5-6-46 0,13 0-30 16,14-11-275-16</inkml:trace>
  <inkml:trace contextRef="#ctx0" brushRef="#br0" timeOffset="37464.53">18140 7295 594 0,'0'-18'88'0,"-2"4"-51"16,-10 5 25-16,-2 6-27 15,1 3-16-15,-4 3-13 16,1 15-5-16,1 5 0 0,5 7 0 16,3 4 0-16,5 4-2 15,2-4 1-15,2-2-1 16,14-7 0-16,6-7-3 15,5-10 2-15,1-8 3 16,3 0 2-16,-2-12-1 0,-7-8-2 16,-5-6 0-16,-8-5-2 15,-9-3-8-15,-7-3-17 16,-15 1-6-16,-4 3-25 16,-1 5-27-16,-4 6 14 15,8 7 2-15,2 10-42 0,13 3-103 16</inkml:trace>
  <inkml:trace contextRef="#ctx0" brushRef="#br0" timeOffset="37957.65">18460 6946 613 0,'-12'-18'24'0,"7"0"38"16,5 11 2-16,2 7-29 15,13 0-28-15,4 8-9 16,4 12 1-16,1 5 1 16,-1 5 0-16,-7 8-1 0,-9 3 0 15,-7 0-3-15,0 2 0 16,-8-2-3-16,-7-6 5 15,4-1 2-15,4-7 0 16,4-2 0-16,3-7 1 16,2-2-1-16,11-7-1 15,9 0-1-15,4-5 1 0,4-3-1 16,-3-1-17 0,-2 0-4-16,-5 0 15 0,-12 0 8 15,-6 2 1-15,-2 5-1 16,-10 2 11-16,-6 4 13 15,1 5-6-15,-2 4-2 0,2 7-5 16,8 4-3-16,5 0 1 16,2 7-4-16,0-5-2 15,7-1-2-15,0-6 0 16,-7 1-2-16,-7-4-17 16,-22-2-37-16,-12-1-40 0,-15 0 4 15,-13-5-54-15</inkml:trace>
  <inkml:trace contextRef="#ctx0" brushRef="#br0" timeOffset="119747.72">7516 11073 533 0,'4'2'271'16,"-4"-1"-258"-16,0 3-16 16,0 10 0-16,0 4 13 0,-4 7 1 15,-1 7-6-15,-2 9-4 16,2 4 1-16,-3-2-1 15,1 0 2-15,0-6-4 16,0-5 2-16,2-11-2 16,-1-8 1-16,0-11 3 0,1-2 1 15,2-24 10-15,1-7-2 16,2-12-9-16,0-9 3 16,0-7 1-16,7-2 0 15,5 3-3-15,1 4-2 16,5 9-1-16,2 10-1 0,2 8 0 15,3 13 1-15,1 10-1 16,1 4 2-16,2 25-2 16,1 12-3-16,1 11 5 15,-2 15-1-15,-2 5 0 16,0 5-1-16,-2-3 1 0,-6-2-1 16,0-10 0-16,-7-8 0 15,1-10 0-15,-8-10-7 16,0-10-15-16,-5-8-13 15,-5-9-26-15,-10-3-79 16,-4-17-90-16</inkml:trace>
  <inkml:trace contextRef="#ctx0" brushRef="#br0" timeOffset="119905.59">7489 11330 700 0,'-12'-7'50'16,"10"-2"-29"-16,7 2 1 0,26-1-16 15,12 1 5-15,14 0-8 16,10 0-4-16,5 4-12 16,1-1-90-16,-5-2-64 15,-10 1-258-15</inkml:trace>
  <inkml:trace contextRef="#ctx0" brushRef="#br0" timeOffset="120231.8">8195 11191 577 0,'0'-2'210'0,"0"0"-175"16,0 2-29-16,2 2-6 0,1 10 6 16,-1 10-3-16,-2 1-2 15,0 4 0-15,0-2 1 16,-2-4-15-16,-5-5-7 16,-3-7 4-16,-2-9 10 15,2-3 9-15,1-19 3 0,2-3 4 16,1-9 11-16,6-3-7 15,0-1-2-15,17 4-2 16,5 6-6-16,6 3-2 16,8 8 1-16,5 11-1 15,0 6 0-15,-1 3 0 0,-1 15-1 16,-5 7 0-16,-5 3-3 16,-2 6 2-16,-5 2-2 15,-8-2-12-15,-2-6-17 16,-4-2-45-16,-3-12-92 15,-5-10-165-15</inkml:trace>
  <inkml:trace contextRef="#ctx0" brushRef="#br0" timeOffset="120467.57">8689 10996 759 0,'0'-14'53'0,"0"5"-17"0,0 9 1 16,1 0-13-16,3 14-14 15,2 11-12-15,5 7 4 16,1 10 0-16,1 3-1 16,-1 2 1-16,3 1-2 15,-1-5 0-15,-1-5 0 0,-1-10-5 16,-3-6-5-16,1-8-14 16,-7-7-18-16,0-7-18 15,-1-3-57-15,-2-17-7 16,0-4-269-16</inkml:trace>
  <inkml:trace contextRef="#ctx0" brushRef="#br0" timeOffset="120879.73">8806 11071 501 0,'-9'-14'94'0,"-1"-4"-25"15,5-2 21-15,5-3-16 16,0-2-28-16,10 0-27 15,7 4-14-15,8 1 1 16,4 6 0-16,3 9-2 16,1 5-1-16,-4 5-2 0,-6 18-3 15,-9 11 0-15,-10 9-2 16,-4 2-9-16,-14 2-11 16,-10-2-11-16,-3-7-1 15,2-8 26-15,4-8 11 16,8-9 1-16,4-5 7 15,9-4 12-15,5-4-4 0,17 0-8 16,9 0-9-16,8 0 3 16,4 3-6-16,-2 8 4 15,-5 5 2-15,-9 0-4 16,-11 4-8-16,-16 2-3 16,-5 0 5-16,-19-2-3 0,-8-2 4 15,-6-4 9-15,3-5-2 16,2-8 0-16,10-1-2 15,11-1 0-15,12-12-34 16,7-10-116-16,18-4-137 0</inkml:trace>
  <inkml:trace contextRef="#ctx0" brushRef="#br0" timeOffset="121073.77">9403 11073 821 0,'0'-5'37'0,"6"-1"-21"16,15 2-4-16,13 3 7 15,12-3-10-15,0 4-9 16,8 0 1-16,-2 0-7 0,-11 8-45 16,-14 0-86-16,-16 1-115 15</inkml:trace>
  <inkml:trace contextRef="#ctx0" brushRef="#br0" timeOffset="121187.85">9503 11237 491 0,'-10'9'214'16,"10"-9"-189"-16,25 0 10 15,17 0-7-15,17 0-7 16,17-3-21-16,12-7-108 16,7-2-166-16</inkml:trace>
  <inkml:trace contextRef="#ctx0" brushRef="#br0" timeOffset="121991.4">11059 10485 481 0,'13'-20'37'15,"1"-3"-18"-15,3-2 23 16,-2-2 16-16,0-2-7 15,-4 1-24-15,-6 0 11 0,-5 2-1 16,-2 3-17-16,-12 7-7 16,-8 0-6-16,-5 7-6 15,-5 5-1-15,2 4 2 16,-3 6 0-16,4 13 1 16,8 6-1-16,5 10-3 0,5 2 1 15,9 4 0-15,2 3 1 16,11 1-1-16,10 2-4 15,3-3 7-15,3-2-3 16,-2-1 0-16,-3-2 2 16,-12-1-5-16,-8-3-9 15,-2-2-25-15,-22 1-29 16,-14-4 20-16,-3-3 21 0,-6-4 10 16,4-5 17-16,7-3 3 15,10-7 5-15,12-1 4 16,12 0-4-16,7 4-10 15,22 3 0-15,10 6 5 0,7 9-4 16,0 7 2-16,-1 4 0 16,-14 10-3-16,-12 7-1 15,-14 6 0-15,-5-1 1 16,-10 4 3-16,-3-6 29 16,2-7 25-16,9-6-19 0,4-9-11 15,25-7-5-15,20-8-9 16,21-3-8-16,17-9-7 15,24-8-59-15,13-3-200 16</inkml:trace>
  <inkml:trace contextRef="#ctx0" brushRef="#br0" timeOffset="124907.28">12162 10891 589 0,'2'0'106'16,"-2"0"-90"-16,0 0 13 15,0-2 18-15,1-5-8 16,3 0-28-16,-4-2-6 15,1-5 7-15,-1-1 3 16,0-3-7-16,-5 3-1 0,-9-2 0 16,-7 4-7-16,-7 5 6 15,-4 6-3-15,-5 2-2 16,-5 12 1-16,3 12 1 16,-1 10 0-16,6 11-4 15,5 6 4-15,11 1-6 16,11 0 3-16,7-5-3 15,11-7-2-15,14-15 0 0,11-13-2 16,4-8 3-16,4-4 3 16,2-14-1-16,-4-13 0 15,-4-3 0-15,-8-4 0 16,-4 2 2-16,-8 5 1 0,-9 4-1 16,-4 9 6-16,-5 4 6 15,0 10-2-15,0 0-5 16,-2 15-4-16,2 8-1 15,0 4 1-15,7 1-2 16,15 1-1-16,10-4-2 16,9-4-13-16,8-12-14 0,4-9-46 15,-4-5-127-15</inkml:trace>
  <inkml:trace contextRef="#ctx0" brushRef="#br0" timeOffset="125550.54">12036 10390 120 0,'0'-16'490'0,"4"0"-460"15,11 0 1-15,4 3 29 0,8 2-5 16,0 6-28-16,0 5-19 16,-2 0-1-16,-4 7-2 15,-4 9-4-15,-10 6-2 16,-4-1-1-16,-3 0-3 15,0-3 0-15,-9-1 1 0,1-10 3 16,-5-3 5-16,2-4 6 16,4-8 9-16,4-8-3 15,3-6-2-15,1-4-8 16,13-5 1-16,8 3-5 16,9 3 2-16,-1 5-5 0,3 10 3 15,-1 6 0-15,-3 4 0 16,-4 17 2-16,-8 7 0 15,-6 10-2-15,-2 2 0 16,-5 5-2-16,-4-6 0 16,0 1-2-16,0-4-14 15,0-3-15-15,3-12-54 0,3-6-114 16,5-11-371-16</inkml:trace>
  <inkml:trace contextRef="#ctx0" brushRef="#br0" timeOffset="126218.38">12881 10607 543 0,'0'-8'73'15,"0"1"4"-15,0 1-1 16,0 4-29-16,0 2-19 0,5 0-17 16,-2 12-8-16,4 9 0 15,0 8 3-15,0 4 0 16,1 12-2-16,-1 3-1 15,-2 4-2-15,2-5 0 16,-3-2-1-16,2-7 0 16,-4-10 0-16,-2-7 0 0,0-6 1 15,1-10-1-15,-1-5 2 16,0 0 4-16,2-5-1 16,2-10-2-16,1-4-2 15,5-3 0-15,9 3-1 16,1 1 1-16,8 5-1 0,2 6 1 15,3 7-3-15,-2 2 2 16,-3 12-1-16,-6 11 1 16,-7 2-1-16,-14 7-1 15,-2 0 0-15,-20 0-5 16,-7-4-2-16,-6-7-7 16,-2-3 6-16,4-15 12 0,6-5-4 15,10-5-19-15,16-18-67 16,1-15-107-16</inkml:trace>
  <inkml:trace contextRef="#ctx0" brushRef="#br0" timeOffset="126867.99">13012 10363 589 0,'0'-16'54'0,"0"-2"0"16,8 2 4-16,10 6-13 15,3-1-14-15,3 9-21 16,-2 2-6-16,-1 2-2 16,-3 12-1-16,-7 6-1 15,-3 3-1-15,-8 0-3 0,0-2-2 16,-3-3 2-16,-6-5 2 16,-1-4 4-16,-2-9 0 15,4 0 7-15,4-13 8 16,4-5 1-16,0-6-4 15,10-3-4-15,12-4-4 16,5 3-3-16,9 4-2 0,2 7-1 16,0 6 2-16,0 11-3 15,-4 0 5-15,-6 18-4 16,-10 9 0-16,-5 5 0 16,-10 6 1-16,-3 0-2 15,-5-2 2-15,-6 0-2 0,0-5-8 16,1-7-14-16,3-1-32 15,4-12-109-15,3-8-235 16</inkml:trace>
  <inkml:trace contextRef="#ctx0" brushRef="#br0" timeOffset="127379.54">14106 10768 345 0,'0'-10'171'0,"0"2"-118"15,-1-1 23-15,-8 2 5 0,0 2-25 16,-7 5-33-16,-6 0-10 16,-4 3-5-16,-1 12-3 15,-2 12 1-15,-2 4 0 16,3 7 0-16,4 3-4 16,9 4 1-16,12-3-1 0,3-2 0 15,13-8-2-15,14-6 0 16,12-8-2-16,5-6-15 15,12-8-15-15,2-4-66 16,3-10-52-16,0-15-182 16</inkml:trace>
  <inkml:trace contextRef="#ctx0" brushRef="#br0" timeOffset="127921.76">14167 10415 572 0,'-3'-15'25'0,"3"1"23"15,2 6-5-15,14 0-10 16,2 3-3-16,4 5-22 16,-1 0 1-16,-3 7 3 15,-3 7-9-15,-7 6 0 16,-4 2-1-16,-4-1-3 0,0 0 4 15,-9-5-6-15,-4-5 4 16,1-6 3-16,1-5 1 16,0-2 6-16,6-12 8 15,5-5-4-15,0-5-10 16,10-1 1-16,12 3-1 0,5 0-5 16,4 6 0-16,4 5 0 15,-1 7-2-15,-1 4 4 16,-6 4-1-16,-7 14 1 15,-6 3-1-15,-6 6 0 16,-5 3-2-16,-3 2 0 0,0-3-1 16,0 2-10-16,0-5-15 15,4-7-39-15,8-3-65 16,6-13-85-16</inkml:trace>
  <inkml:trace contextRef="#ctx0" brushRef="#br0" timeOffset="128327.43">15221 9687 634 0,'-5'7'0'0,"0"11"-3"16,0 10 6-16,1 12 29 15,1 10 7-15,-2 10-18 16,5 12 8-16,0 6 5 16,0 10-13-16,0 5-6 15,0 4-2-15,3 7-7 0,0 4 2 16,-1-1 1-16,3 2-2 15,1-3-1-15,-3-7-3 16,4-7-1-16,-1-12 0 16,-1-10 3-16,-1-17 0 0,-1-16-5 15,-1-10 0 1,3-12 0-16,1-15-7 0,3-11-17 16,3-20-11-16,7-11-115 15,3-14-184-15</inkml:trace>
  <inkml:trace contextRef="#ctx0" brushRef="#br0" timeOffset="128976.14">16136 10637 530 0,'-4'-19'101'15,"2"-3"-41"-15,2-2 8 16,16 2-26-16,8 4-8 16,4 3-15-16,6 6-9 15,4 6 1-15,-3 3-2 0,-3 13-8 16,-6 11 3-16,-4 4-4 15,-7 4 2-15,-8 6-2 16,-5-3-9-16,-2-3-6 16,-4-7-4-16,-4-7 4 0,-4-10 11 15,0-8 6-15,5-4 4 16,-1-18 0-16,8-6 4 16,0-9-1-16,10-5-3 15,9-1-2-15,8 4-3 16,5 6 0-16,2 9-2 0,2 10 1 15,1 9 1-15,-5 5 2 16,-2 13-1-16,-7 12-1 16,-3 10 0-16,-6 4 3 15,-6 7-3-15,-1 1-1 16,-5-3-3-16,1-5-3 16,1-7-9-16,1-7-3 15,5-11-3-15,5-6-40 0,4-8-44 16,4-10 0-16,0-14-141 15</inkml:trace>
  <inkml:trace contextRef="#ctx0" brushRef="#br0" timeOffset="129275.03">17016 10442 660 0,'0'0'48'16,"5"0"-44"-16,14 8 18 0,10 3 24 15,8 3-6-15,2-1-27 16,4 1-6-16,-1 1-2 16,-7-2-3-16,-8 0 0 15,-9-2 1-15,-9 0-2 0,-9 2 0 16,-9 2 3 0,-15 0 9-16,-11 5-5 0,-5-1-1 15,-7 2-6-15,6-3 3 16,-2 0 0-16,8-2-3 15,6 0 1-15,7-2-3 16,7 2-15-16,10-2-36 0,7-3-64 16,9-3-76-16,12-7-327 15</inkml:trace>
  <inkml:trace contextRef="#ctx0" brushRef="#br0" timeOffset="129461.26">17396 10816 701 0,'2'3'93'0,"-2"2"-65"16,-9 1 10-16,-9 5-7 16,-6 2-13-16,-2 4-12 15,-9 3-4-15,1 1-2 0,2 1 1 16,3-5-4 0,2 1-15-16,11-5-27 0,8-4-18 15,8-7-78-15,3-2-86 16</inkml:trace>
  <inkml:trace contextRef="#ctx0" brushRef="#br0" timeOffset="129859.4">17786 10515 575 0,'-15'-10'69'16,"-6"7"-18"-16,-6 3 11 0,-1 3-22 15,-5 16-16-15,1 9-17 16,5 8-3-16,7 6 2 15,10 2-9-15,10-2 0 0,1-4 3 16,23-6 0-16,6-10 0 16,10-6 1-16,1-14 1 15,-4-2-1-15,0-12 1 16,-9-9-1-16,-7-10 0 16,-7-5 0-16,-14 2 0 15,0-6-5-15,-17 5 1 0,-3 0-7 16,-3 7-27-16,1 3-57 15,4 1-71-15</inkml:trace>
  <inkml:trace contextRef="#ctx0" brushRef="#br0" timeOffset="130537.58">18304 9951 555 0,'-5'-32'86'16,"3"-2"-41"-16,2 4 17 0,15 8-13 16,12 8-18-16,9 8-16 15,7 6-9-15,1 17 0 16,2 11-2-16,-9 15-4 0,-6 9 1 15,-15 8-3-15,-16 10-15 16,-8 0-2-16,-19-2-5 16,-7-6 8-16,0-9 12 15,5-6 5-15,7-13 2 16,13-8 10-16,9-4-2 0,7-8-5 16,24-3-1-16,11-5 0 15,6-5-2-15,5-1-6 16,-4 0-1-16,-14 0-7 15,-11 0 3-15,-17 0 6 16,-7 5 0-16,-16 6 10 16,-6 4 12-16,-3 6-1 0,2 8 0 15,9 6 1 1,8 4-9-16,6 11-6 0,16 3-3 16,13 6 0-16,5 2-1 15,-2 0 0-15,-3-6 0 16,-7-2 1-16,-12-6-2 0,-10-10 0 15,-21-7-3-15,-17-5 6 16,-14-7-2-16,-9-5-2 16,-9-6-11-16,-4-7-23 15,1 0-85-15,6-13-275 16</inkml:trace>
  <inkml:trace contextRef="#ctx0" brushRef="#br0" timeOffset="198134.48">19460 10279 579 0,'-22'-16'198'15,"4"-1"-166"-15,5 0-13 16,11 3 14-16,2 5-3 16,19 8-22-16,3 1-4 15,8 10-1-15,2 11-2 0,2 10-3 16,-5 7 0-16,-6-1 2 15,-5 0-1-15,-7-5-7 16,-6-7-4-16,-5-11 4 16,0-8 8-16,-7-6 6 15,-2-18 5-15,-1-7-6 0,5-10 3 16,5-3-1-16,0 1-6 16,10 2-1-16,7 9-3 15,5 10 2-15,4 16 2 16,2 0-1-16,-1 21-5 15,6 11 3-15,-1 6 3 0,0 5-4 16,2 2-4-16,-2-10-14 16,1-7-14-16,-1-8-3 15,0-12-14-15,-3-8 11 16,-2-18 15-16,-7-13 23 16,-4-5 9-16,-9-7-2 15,-7 3 8-15,0 2 10 0,-5 9-1 16,-9 8-4-16,1 12 1 15,2 9-17-15,4 7 3 16,7 15-4-16,0 4 0 16,16 8 0-16,4 2 1 15,7-2 0-15,0-7-1 0,-3-9 1 16,0-10-6-16,-7-8 6 16,-7-7 2-16,-6-14 5 15,-4-8-3-15,-4-4-3 16,-5-7-2-16,-4-3-15 15,3-1-43-15,8-4-50 0,2 3-50 16,7 6-102-16,11 3 60 16</inkml:trace>
  <inkml:trace contextRef="#ctx0" brushRef="#br0" timeOffset="198271.31">20232 10013 38 0,'18'-10'116'0,"-6"4"14"16,-5 6-2-16,-5 0-22 16,1 15-27-16,3 6 3 0,3 6-15 15,3 7-25-15,7 8-15 16,6 5-7-16,4 5-10 15,1-1-8-15,4 3 0 16,-3-2-8-16,-2-9-36 16,-14-10-131-16,-8-9-257 0</inkml:trace>
  <inkml:trace contextRef="#ctx0" brushRef="#br0" timeOffset="198395.28">20313 10267 720 0,'10'-34'23'15,"26"0"-27"-15,22 6 1 0,16 1 14 16,13 4-13-16,6 1-71 16,2 2-122-16</inkml:trace>
  <inkml:trace contextRef="#ctx0" brushRef="#br0" timeOffset="198595.52">21278 9757 738 0,'-18'-15'48'0,"-10"12"-19"16,1 4-11-16,2 24-2 16,8 13-7-16,7 12-5 0,10 10-5 15,5 6 1-15,22 4-1 16,14-6-3-16,11-8-23 16,11-17 3-16,4-12-18 15,10-20-6-15,-5-7-56 16,-8-24-84-16</inkml:trace>
  <inkml:trace contextRef="#ctx0" brushRef="#br0" timeOffset="198843.67">21674 9862 568 0,'-34'0'80'0,"-2"5"-30"0,9 20-5 16,7 11-13-16,8 7-20 15,5 5-7-15,7 4-3 16,14-2-1-16,7-10-2 15,8-5-1-15,3-18 2 16,2-12-3-16,-5-5-3 0,-6-22 7 16,-8-9 3-16,-12-8-2 15,-3-1-2-15,-8 3 2 16,-11 3-6-16,-4 8-1 16,5 8-2-16,2 9-20 15,10 3-31-15,6 3-50 16,11-3-203-16</inkml:trace>
  <inkml:trace contextRef="#ctx0" brushRef="#br0" timeOffset="199361.94">21484 10047 45 0,'-28'6'576'16,"7"-3"-527"-16,7 1-10 15,6-3 5-15,8 1-15 0,16-2-17 16,11 0 6-16,9-12 0 16,10-6-7-16,3-2-6 15,-3-3-3-15,-9-2-1 16,-13 0 1-16,-21 2-8 15,-11 7-13-15,-29 5-9 0,-17 10 7 16,-7 1 15-16,-7 12 6 16,1 10 4-16,11 2 10 15,16 5-2-15,18 0-6 16,22-3-4-16,27-4-5 16,29-6-2-16,27-11-22 15,19-5-45-15,16-11-15 0,4-13 8 16,4-5-15-16,-7-5-72 15,-16-3-77-15</inkml:trace>
  <inkml:trace contextRef="#ctx0" brushRef="#br0" timeOffset="199837.33">22329 9830 145 0,'16'-33'152'0,"-16"9"-27"0,-23 9-25 15,-18 8-25-15,-11 7-14 16,-6 4-11-16,2 16-10 16,10 8-21-16,7 8 0 15,24 7-10-15,15-1-7 16,8 1-1-16,26-4-2 15,12-5 3-15,10-7-5 0,0-9-12 16,2-9-12-16,-4-9-13 16,-8-5-43-16,-12-17-30 15,-17-6-73-15,-14-6-13 16,-3-4 168-16,-17-1 114 0,-7 3 58 16,1 4-4-1,5 7-26-15,5 9-21 0,10 7-25 16,3 7-35-16,15 2-19 15,12 13-3-15,2 5 7 16,5 8-4-16,-7 3-7 0,-3 1-2 16,-7-3-4-16,-10-5-14 15,-6-6 1-15,-1-13 3 16,-10-3 12-16,-2-7 5 16,2-13 0-16,0-6 6 15,6-5 7-15,4 1 1 16,2-1-10-16,14 10-6 15,4 5 1-15,7 9 0 0,0 7 0 16,5 0 1-16,-1 12-2 16,-5 10 0-16,-3 1-3 15,-4 4 0-15,-6-2 0 16,-6-2-3-16,-2-7-14 16,-3-5-11-16,-2-8-23 0,0-3-36 15,3-16-36-15,4-7-272 16</inkml:trace>
  <inkml:trace contextRef="#ctx0" brushRef="#br0" timeOffset="200022.44">22877 9612 568 0,'0'-9'90'16,"0"4"-14"-16,0 5-11 16,0 0-36-16,-4 12-20 15,-1 3-5-15,5 4-2 16,0 4-1-16,2 2-1 0,6 2 0 15,5-1 2-15,0 4-2 16,-1-2-25-16,-2 1-46 16,-3-4-71-16,-4-4-136 15</inkml:trace>
  <inkml:trace contextRef="#ctx0" brushRef="#br0" timeOffset="200379.05">22261 9921 538 0,'-31'3'41'0,"15"-3"-18"16,16 2 7-16,18-2-9 15,26 0 31-15,22-9-10 0,11-5-25 16,14-6-8-16,8 0-2 15,-8 1 2-15,-11 1-3 16,-14 2-4-16,-25 5-4 16,-29 4-52-16,-22 5-38 15,-40 2 9-15,-24 5-17 0,-16 8 74 16,-10 5 67 0,3-2 46-16,16 0 9 0,22-1 3 15,28-5-40-15,31 1-41 16,44-8-23-16,39-1 4 15,27-2-7-15,26 0-62 16,5 0-80-16,-4 2 40 0</inkml:trace>
  <inkml:trace contextRef="#ctx0" brushRef="#br0" timeOffset="201169.28">20871 11214 652 0,'0'-21'30'16,"-20"9"-22"-16,-16 12 9 15,-6 8 9-15,-11 17-15 16,-1 10-8-16,4 8-2 16,5 11-5-16,14 3 8 0,16 0-1 15,17-5-3-15,8-7-1 16,29-13 0-16,17-17-13 15,17-13-28-15,12-7 2 16,3-22 8-16,0-8-3 16,-5-10 2-16,-15 0 21 0,-17 1 14 15,-16 1-16 1,-19 9-19-16,-16 7 33 0,-14 13 11 16,-20 10 17-16,-8 4-4 15,0 9-8-15,-4 9 16 16,7 11 6-16,10-1-10 0,9 2-14 15,15 1-10-15,5-6-2 16,9-7-2-16,11-8 0 16,3-8 0-16,6-2 2 15,-2-14 2-15,2-6-2 16,-7-7-2-16,4-3 4 16,-4 3-3-16,-6 3 2 0,-2 4 2 15,-2 6 14-15,0 6-2 16,-5 7-3-16,1 1-3 15,0 3-11-15,-2 10-3 16,-3 4 4-16,-1 1-4 16,-1 0 1-16,-1-4-16 15,0-3 10-15,0-9 1 0,0-2 10 16,2-9 5-16,5-9-10 16,5-1 9-16,0-3 9 15,6 3 0-15,-1 4-5 16,4 4-3-16,-1 8 2 0,1 3-2 15,-1 2-5-15,-3 12-3 16,3 6 0-16,-3 3 0 16,0 0-6-16,0-3-31 15,-2-4-34-15,0-9-76 16,-3-7-65-16</inkml:trace>
  <inkml:trace contextRef="#ctx0" brushRef="#br0" timeOffset="201330.84">21557 11146 486 0,'0'-23'85'16,"0"11"-5"-16,0 2-3 0,0 10-27 16,10 0-30-1,9 13-20-15,-3 6 3 0,3 14 0 16,1 8-2-16,-6 5-9 16,1 0-67-16,-10-3-77 15,-5-7-119-15</inkml:trace>
  <inkml:trace contextRef="#ctx0" brushRef="#br0" timeOffset="201454.61">21546 11325 583 0,'12'-26'23'0,"17"2"-9"16,12 0 9-16,12 3-19 0,4 3 0 16,3 4-11-16,-6 1-121 15,-6 3-186-15</inkml:trace>
  <inkml:trace contextRef="#ctx0" brushRef="#br0" timeOffset="201702.54">21852 11176 585 0,'-8'0'30'16,"8"0"9"-16,9-1 8 16,12-6-19-16,6-1-5 15,2-1-21-15,0 4-4 0,-12-2 5 16,-5 3-11-16,-11 2-1 15,-2 2 0-15,-15 4 1 16,-2 10 8-16,-1 1 2 16,4 8-3-16,10 0 3 15,5 4-6-15,6-2 2 0,18-2 1 16,5-1-15-16,8-8-51 16,1-6-23-16,-6-8-65 15,-3 0-160-15</inkml:trace>
  <inkml:trace contextRef="#ctx0" brushRef="#br0" timeOffset="201997.76">22128 11180 462 0,'-9'-29'66'0,"7"3"-38"16,2 6 24-16,8 8-2 15,7 5-4-15,7 7-21 16,5 0-7-16,2 10 4 16,-3 8-5-16,-2 3-9 15,-9 8-7-15,-8 0 0 0,-7-3-2 16,0-1 1-16,-7-9 0 15,-6-5 0-15,-1-11 6 16,4-2 3-16,5-14 10 16,1-2-8-16,4-1 9 15,0 2-13-15,9 7 3 0,8 1-5 16,1 7-3-16,5 2 1 16,5 5-1-16,5 8-3 15,1 5 0-15,2 1 0 16,-3 3-14-16,-3-1-21 15,-6-5-26-15,-3-9-96 0,-13-7-140 16</inkml:trace>
  <inkml:trace contextRef="#ctx0" brushRef="#br0" timeOffset="202148.53">22521 10982 549 0,'0'-24'48'15,"4"12"3"-15,8 9 13 16,7 3-42-16,2 6 4 15,4 16-12-15,-3 10-10 16,-5 8-5-16,-7 8-20 16,-10-6-83-16,0 0-119 0</inkml:trace>
  <inkml:trace contextRef="#ctx0" brushRef="#br0" timeOffset="202266.64">22522 11181 589 0,'22'-17'11'15,"11"1"-5"-15,14 1 4 0,6 5-14 16,8-1 6 0,0 0-100-16,-3 1-266 0</inkml:trace>
  <inkml:trace contextRef="#ctx1" brushRef="#br0">23910 0 0</inkml:trace>
  <inkml:trace contextRef="#ctx0" brushRef="#br0" timeOffset="202501.23">23009 10816 509 0,'7'-27'60'0,"-1"6"-6"16,0 3 2-16,-1 11-31 16,-3 3-6-16,-2 4-16 0,0 15-13 15,0 6 9-15,0 8 1 16,0 6 1-16,-2 6 2 16,2 5-4-16,0 1 2 15,0-1-1-15,2 3 0 16,3-1 2-16,0-4-4 0,-3-5-40 15,1-5-46-15,-3-12-75 16,0-12-263-16</inkml:trace>
  <inkml:trace contextRef="#ctx0" brushRef="#br0" timeOffset="202637.46">22990 11066 602 0,'11'-20'26'0,"9"6"-4"16,6 3 0-16,14 4-21 15,3 4 3-15,2 3-3 16,0 0-25-16,-6 0-92 0,-7 1-207 16</inkml:trace>
  <inkml:trace contextRef="#ctx0" brushRef="#br0" timeOffset="202981.04">23328 10998 545 0,'0'0'39'0,"2"0"-13"0,8 0 0 15,2 10 7-15,1 1-14 16,1 4-13-16,-4 0-6 16,-5 2 1-16,-3-7-5 15,-2-3-14-15,0-4 6 16,0-3 21-16,0-5-3 0,0-8 1 16,7-6 3-16,8 4 2 15,4 0-8-15,6 3-1 16,6 3-5-16,4 7 4 15,5 2-5-15,3 0 1 16,-2 12-18-16,-1-1-22 0,-2 4-16 16,-4-5-15-16,-2-1-32 15,-3-1 36-15,-4-8 68 16,-2 0 54-16,-3-3 20 16,0-6-6-16,-1 3-13 15,1 0-23-15,1 3-21 0,1-1-14 16,2 2-91-16,-6 2-433 15</inkml:trace>
  <inkml:trace contextRef="#ctx0" brushRef="#br0" timeOffset="203232.52">23019 11597 586 0,'-8'4'21'16,"10"-2"-8"-16,23-2 10 16,19-2 41-16,12-7-19 15,15-7-27-15,9 2-11 16,10-4 3-16,-2 0 2 16,-3 4-8-16,-5 3-3 15,-11 2 0-15,-9 4-6 0,-18 1-44 16,-18 4-56-16,-22 0-60 15</inkml:trace>
  <inkml:trace contextRef="#ctx0" brushRef="#br0" timeOffset="203392.44">23121 11806 364 0,'-9'18'258'15,"30"-10"-197"-15,26-8 1 16,18-8-8-16,16-5-2 0,8-4-31 15,11 1-18-15,2-6-6 16,1-1-60-16,2-6-124 16,-3-8-324-16</inkml:trace>
</inkml:ink>
</file>

<file path=ppt/ink/ink21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6T09:08:29.4570000"/>
    </inkml:context>
    <inkml:context xml:id="ctx1">
      <inkml:inkSource xml:id="inkSrc8">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6T09:08:31.5350000"/>
    </inkml:context>
    <inkml:brush xml:id="br0">
      <inkml:brushProperty name="width" value="0.05292" units="cm"/>
      <inkml:brushProperty name="height" value="0.05292" units="cm"/>
      <inkml:brushProperty name="color" value="#FF0000"/>
    </inkml:brush>
  </inkml:definitions>
  <inkml:trace contextRef="#ctx0" brushRef="#br0">2115 7551 635 0,'-10'-8'63'0,"2"3"-16"15,8 1 9-15,0 4-30 16,2 0-13-16,9 11-11 16,6 10 4-16,5 11 5 0,3 13-1 15,4 12-4-15,2 7-1 16,-1 4-3-16,1 2 0 16,-4-10-3-16,-3-7 3 15,-4-10-2-15,0-11 0 16,-6-8 1-16,-3-8-1 0,-2-7-1 15,-2-8-7-15,-3-1-23 16,-1-7-22-16,-3-12-63 16,0-9-60-16,-7-5-291 15</inkml:trace>
  <inkml:trace contextRef="#ctx0" brushRef="#br0" timeOffset="249.89">2127 7711 607 0,'-22'-20'53'16,"10"-3"-12"-16,9 0 9 0,3-2-17 16,15 0-15-16,13 4-12 15,4 4-3-15,5 7 0 16,-2 8-3-16,-1 2-2 16,-5 19 0-16,-7 10 0 15,-8 5 1-15,-5 3 3 0,-8 2-2 16,-1-3-7-16,-1-4-9 15,-6-7-3-15,0-7-6 16,1-5-19-16,6-10-23 16,0-3-23-16,0-6-106 15</inkml:trace>
  <inkml:trace contextRef="#ctx0" brushRef="#br0" timeOffset="733.01">2390 7663 208 0,'0'-15'338'16,"0"3"-260"-16,-2 0-9 15,2 1-5-15,0-1-18 16,2 4-34-16,10 3-9 0,5 3-2 16,4 2-3-16,4 9 0 15,2 9-1-15,0 7 2 16,-3 1 0-16,-7 3-8 16,-4-1-23-16,-9-4-1 15,-4-5 17-15,-6-6 15 0,-10-8 8 16,-3-5 6-16,2-7 10 15,0-14-6-15,5-5 0 16,7-9-13-16,5-4-6 16,5-2-4-16,17-1-9 15,1 3-5-15,5 9 4 0,0 9 3 16,-5 8 2-16,-6 9 2 16,-5 4-1-16,-7 17-6 15,-3 4 9-15,0 8 12 16,-1 3 0-16,3 0 3 15,4-3-3-15,4-3-2 16,5-6-1-16,3-8-2 0,2-6 3 16,4-6 2-16,-3-7 1 15,-4-13-1-15,-4-3 3 16,-8-6-5-16,-3-3 8 16,-4 2-3-16,-13 1 4 15,-8 4-7-15,-3 9-4 0,-1 3-12 16,2 8-22-16,6 5-13 15,4 0-23-15,6 5-20 16,7 6-25-16,7-4-59 16</inkml:trace>
  <inkml:trace contextRef="#ctx0" brushRef="#br0" timeOffset="1009.01">2896 7449 477 0,'2'-2'93'16,"-2"2"-44"-16,0 0-5 15,1 9-31-15,1 7-13 0,6 1 4 16,2 7-3-16,4-1-1 16,3-2 0-16,0-7-1 15,2-3-2-15,-3-7-2 16,-3-4 1-16,-6-5 4 16,-2-13 6-16,-5-4 5 0,0-3 5 15,-5 0 3-15,-8 0 2 16,-3 4-11-16,-2 3-7 15,0 5-4-15,4 5-9 16,4 4-23-16,5 4-12 16,5 0-26-16,0 0-56 15,7 0-85-15</inkml:trace>
  <inkml:trace contextRef="#ctx0" brushRef="#br0" timeOffset="1292.78">3174 7135 363 0,'-10'-20'152'0,"-3"8"-77"15,0 6 6-15,1 4-26 16,1 2-22-16,2 8-22 0,0 9-8 16,8 4-1-16,1 8-1 15,0 3 0-15,1 4 0 16,12 1 1-16,2 6-2 15,2-4 2-15,5 5-1 16,-3-9 0-16,3 1-1 16,-4-6 0-16,-1-3 1 0,-3-4-1 15,-7-1 0-15,-6-3-16 16,-1-1-50-16,-7-5-63 16,-11-5-85-16</inkml:trace>
  <inkml:trace contextRef="#ctx0" brushRef="#br0" timeOffset="1418.66">3108 7404 529 0,'12'-30'30'15,"8"1"-21"-15,4 1 13 16,5-1 0-16,-1 2-19 0,1 1-32 16,-2 2-149-16</inkml:trace>
  <inkml:trace contextRef="#ctx0" brushRef="#br0" timeOffset="1544.66">3325 7185 600 0,'0'1'29'0,"0"1"-31"16,11 3-6-16,5 4 4 16,4 4-60-16,3 3-112 15</inkml:trace>
  <inkml:trace contextRef="#ctx0" brushRef="#br0" timeOffset="1668.23">3554 7486 536 0,'0'5'34'0,"0"-5"-24"0,0 0-7 16,8-3-4-16,5-8-35 16,0-5-156-16</inkml:trace>
  <inkml:trace contextRef="#ctx1" brushRef="#br0">7362 1090 0</inkml:trace>
  <inkml:trace contextRef="#ctx0" brushRef="#br0" timeOffset="2301.15">2514 8301 569 0,'0'0'58'16,"2"-2"-35"-16,13-10-3 0,12-8 39 16,9-3-2-16,9-6-31 15,11-1-12-15,5-5-5 16,6 0 1-16,4 2-4 15,-1-3-2-15,1 0-3 16,-3 4-1-16,-5-1 0 0,-8 2 2 16,-3 5-4-16,-9-2-1 15,-7 6-4-15,-9 4-2 16,-8 1 0-16,-5 7-17 16,-9 1-29-16,-5 0-40 0,-4 2-77 15</inkml:trace>
  <inkml:trace contextRef="#ctx0" brushRef="#br0" timeOffset="29460.73">4082 7136 718 0,'-2'-7'59'0,"-3"0"-33"15,4 5 11-15,1 2-6 16,0 0-24-16,0 13-10 16,0 5 1-16,0 6 3 15,0 10 1-15,0 8 0 16,0 4-1-16,0 2 0 15,-2 4 0-15,-5-2 0 0,2-4 0 16,0-5 0-16,3-7-1 16,2-7 3-16,0-9 1 15,7-7-4-15,13-8 0 16,9-3 3-16,8-6 7 16,8-9-5-16,10-5-4 0,3-3-1 15,-2-1-15-15,-1-1-29 16,-3 4-38-16,-6 0-74 15,-11 3-67-15</inkml:trace>
  <inkml:trace contextRef="#ctx0" brushRef="#br0" timeOffset="29760.75">4557 7386 216 0,'-5'0'423'15,"1"0"-369"-15,3 0-13 16,1-4 11-16,7-1-26 15,5-2-23-15,6-4-1 0,2-1 1 16,-1-1-2-16,-4 1-1 16,-4-4 0-16,-6 5-1 15,-5-1-1-15,-4 4-3 16,-10 5 4-16,-4 3 5 16,-4 0-2-16,5 7 3 0,-2 7-1 15,6 6 0-15,6 0-1 16,7 3-2-16,1 0-3 15,13-1 1-15,10-3 0 16,5-5-3-16,3-3-9 16,7-5-30-16,-1-6-64 0,0-4-5 15,-4-12-102-15</inkml:trace>
  <inkml:trace contextRef="#ctx0" brushRef="#br0" timeOffset="30032.74">4902 7060 618 0,'-7'-17'92'16,"0"9"-32"-16,1 2-8 16,5 5-12-16,1 1-24 15,0 3-13-15,0 9-7 16,1 12 4-16,5 4 1 0,-1 6 1 16,2 4 0-16,0-1 0 15,1 2 0-15,0-3 0 16,3 0 1-16,0-8-3 15,3-1 1-15,-1-4-1 16,1-3 1-16,6-4 1 0,-4-2-3 16,2-6-6-16,0-5-13 15,0-3-32-15,-6-3-45 16,-8-14-62-16,-4-4-289 16</inkml:trace>
  <inkml:trace contextRef="#ctx0" brushRef="#br0" timeOffset="30153.55">4922 7263 251 0,'-9'-9'463'0,"9"-5"-432"16,2-2-27-16,25 0 1 15,12-2-8-15,9-4-27 16,8-3-91-16,1-3-225 0</inkml:trace>
  <inkml:trace contextRef="#ctx0" brushRef="#br0" timeOffset="30843.18">5839 7043 528 0,'0'-12'86'0,"-3"-2"-61"16,-5 3 38-16,3 2 4 15,0 3-34-15,-2 3-23 16,-5 1-5-16,2 2-3 0,-2 4-1 16,-7 10-1-16,-1 4 0 15,-1 5-1-15,-1 8 0 16,2 3 2-16,1 3-1 16,4 2 2-16,5 2-2 15,3 0 2-15,7-5 0 0,3 0-2 16,10-9-2-16,8-4 2 15,7-6 0-15,0-7 0 16,6-5 0-16,0-5-1 16,0 0 1-16,-1-4-12 15,-5-7-12-15,-6-3-10 0,-8 0 5 16,-7 0 16-16,-7-2 13 16,-3 1-1-16,-13 3 4 15,-4-1 17-15,-2 5 10 16,6 2 3-16,0 1-8 15,7 3-7-15,6 0-5 0,3 2-6 16,3 0-12-16,10 5-1 16,5 6 7-16,0 5 1 15,-1 2-1-15,2 2-1 16,-11 5 0-16,-1 1 0 16,-5 1 0-16,-2 3 0 0,0-3 0 15,0-4-1-15,-2-1-11 16,2-6-13-16,0-5-41 15,0-8-65-15,12-3-101 16</inkml:trace>
  <inkml:trace contextRef="#ctx0" brushRef="#br0" timeOffset="31058.07">6145 7285 149 0,'0'-8'556'16,"0"8"-493"-16,-4 0-22 15,2 6-9-15,-2 6-19 0,4 8-2 16,0 1-3-16,0 2 6 16,0 2 0-16,0 2-5 15,6-4-4-15,-4 0-3 16,2-1 0-16,-3-4-2 0,3-2-5 16,-1-4-36-16,2-5-68 15,2-7-170-15</inkml:trace>
  <inkml:trace contextRef="#ctx0" brushRef="#br0" timeOffset="31585.96">6469 7125 509 0,'-5'0'109'16,"2"0"-55"-16,3 0 36 15,0 0-35-15,10-3-23 16,7-2-26-16,4-1 3 0,7 3 3 16,5-1-7-16,0 3-5 15,1 1-1-15,-5 0-31 16,-8 7-62-16,-8 3-99 15,-13 1-304-15</inkml:trace>
  <inkml:trace contextRef="#ctx0" brushRef="#br0" timeOffset="31701.4">6511 7302 562 0,'0'2'93'16,"5"-2"-87"-16,23-3 4 15,9-8-8-15,13-5 0 0,7-6-102 16,4-5-331-16</inkml:trace>
  <inkml:trace contextRef="#ctx0" brushRef="#br0" timeOffset="32084.62">7436 6842 242 0,'0'-16'393'0,"-15"4"-329"15,-7 2 10-15,-2 10-31 16,-5 0-23-16,-3 18-8 16,-5 9-5-16,5 10 4 0,0 12-5 15,7 9-2-15,7 5-2 16,9 3-1-16,9-2-2 16,5-5-1-16,21-9 0 15,11-9-2-15,11-10-10 16,8-10-30-16,3-8-62 15,6-12-138-15</inkml:trace>
  <inkml:trace contextRef="#ctx0" brushRef="#br0" timeOffset="32752.83">7615 7001 377 0,'-4'-10'235'0,"1"2"-164"16,1 3 19-16,2-1-29 15,0 5-28-15,2 1-21 16,9 7-10-16,3 6-2 15,3 11 2-15,2 8-1 0,4 6 0 16,1 5-1-16,-1-4 2 16,-2-5-1-16,-2-6-1 15,-5-10 1-15,-3-8 1 16,-2-10-2-16,-4-3 18 0,0-13 15 16,0-11-2-16,2-3-14 15,0-11-6-15,1 0-3 16,1-2-3-16,2 4-3 15,0 3-2-15,1 8-1 16,1 10-12-16,-1 11-37 0,0 7-30 16,0 1-108-16,-2 14-161 15</inkml:trace>
  <inkml:trace contextRef="#ctx0" brushRef="#br0" timeOffset="32938.61">8078 7152 801 0,'0'0'54'0,"0"0"-5"16,0 0-14-16,3 0-12 15,0 7-21-15,2 6-7 0,1 6 5 16,1 8 2-16,-2 6-5 16,3 1-20-16,-5-1-39 15,2-6-64-15,-3-9-89 16</inkml:trace>
  <inkml:trace contextRef="#ctx0" brushRef="#br0" timeOffset="33094.68">8315 7224 241 0,'6'-7'506'0,"-5"3"-424"16,-1 4-43-16,0 0-21 15,0 14-13-15,0 8-5 0,-7 4-3 16,2 3-1-1,-4 3-55-15,1-7-106 0,0-11-154 16</inkml:trace>
  <inkml:trace contextRef="#ctx0" brushRef="#br0" timeOffset="33956.75">8797 6946 316 0,'0'-6'311'15,"0"2"-226"-15,0-1 5 16,0 5-39-16,0 0-20 15,0 2-23-15,0 12-11 16,2 6 8-16,5 6 1 0,-4 9-2 16,9-2 0-16,-4 3-3 15,1 0-3-15,0-6 5 16,0-3-3-16,0-6 0 16,-4-3 0-16,0-6-7 15,-3-2-20-15,-2-5-27 16,0-5-42-16,-5-4-44 0,-9-12-67 15</inkml:trace>
  <inkml:trace contextRef="#ctx0" brushRef="#br0" timeOffset="34153.44">8558 6990 223 0,'-7'-4'464'0,"7"-3"-434"15,3 2 10-15,19-2-9 16,12-4-8-16,5 2-8 15,10 0-9-15,6 0 7 16,1 2 0-16,-4 2-10 0,3 3-2 16,-9 2-2-16,-7 2-29 15,-8 10-84-15,-10 3-70 16,-6-1-311-16</inkml:trace>
  <inkml:trace contextRef="#ctx0" brushRef="#br0" timeOffset="34348.61">9152 7143 637 0,'2'2'101'0,"-2"0"-57"0,0 3-5 16,1 4-4-16,-1 4-14 16,0 4-12-1,0 5-2-15,0 3-4 0,2 2-2 16,3-1-1-16,-2 0-3 15,4-7-45-15,0-3-63 16,4-5-91-16</inkml:trace>
  <inkml:trace contextRef="#ctx0" brushRef="#br0" timeOffset="34504.61">9377 7307 750 0,'0'0'67'0,"0"0"-45"15,0 0 1-15,0 10-10 16,0 2-10-16,-8 6-3 16,1 2-1-16,-1 1-48 0,-1-7-154 15</inkml:trace>
  <inkml:trace contextRef="#ctx0" brushRef="#br0" timeOffset="35294.75">9935 6922 291 0,'4'-9'158'16,"-4"2"-91"-16,0 0 6 16,0 0 0-16,0 0-9 15,-5 1-27-15,-10 6-15 16,-4 0-10-16,-7 0-8 0,-2 9 0 15,-5 6-3-15,3-1 1 16,1 5-2-16,5-4 3 16,10 1-3-16,8-4 1 15,6 2-1-15,8-1-2 16,15-1 0-16,7 3-1 0,11 1 3 16,1 2 2-16,5 1-1 15,-7 1 0-15,-5 3-2 16,-9 2-1-16,-12-2-11 15,-13-1-24-15,-4-3 9 16,-18-2 17-16,-10-3 11 0,-7-7 3 16,-3-6 4-16,2-1 6 15,5 0-4-15,5-6-6 16,11-7-4-16,9-1-32 16,9-2-70-16,9-1-111 15</inkml:trace>
  <inkml:trace contextRef="#ctx0" brushRef="#br0" timeOffset="35673.56">10197 7167 360 0,'2'-2'98'15,"-2"0"-71"-15,0 0 3 0,0 2-24 16,0 0-12-16,0 0-70 16,0 0-61-16,-2 0-86 15</inkml:trace>
  <inkml:trace contextRef="#ctx0" brushRef="#br0" timeOffset="37324.04">9800 7156 462 0,'-3'11'34'16,"3"-4"-14"-16,0-2 12 0,5-1 15 16,8-4-8-16,4 0-12 15,5-6-4-15,2-4-5 16,1-6-7-16,-4-2-5 16,-4-4 1-16,-7 1-3 15,-6-2 4-15,-4-1 5 16,0 7 1-16,-7-3-7 15,-4 7-5-15,-2 5-3 0,-1 4 2 16,-1 4-6-16,0 2 5 16,1 12-2-16,4 2-1 15,1 6-1-15,8 1 1 16,1-2-1-16,0-1-4 0,7-6-10 16,3-2 5-16,3-8 2 15,3-4 9-15,-3 0 2 16,-3-11 7-16,-1-1-1 15,-3-1-1-15,-4 1 8 16,-2 3 1-16,-2 4 0 16,-9 5-11-16,-3 0-7 0,-1 5-1 15,-1 9 5-15,5 4 0 16,6 6-5-16,5-3-10 16,0 4-6-16,13-8-13 15,8 1-29-15,4-9-40 16,6-7-67-16,1-2-81 0</inkml:trace>
  <inkml:trace contextRef="#ctx0" brushRef="#br0" timeOffset="37582.82">10260 6868 601 0,'0'-15'110'0,"0"6"-43"15,-4 3-8-15,3 6-15 16,-3 0-25-16,1 13-18 15,3 8-5-15,0 8 4 16,0 5-1-16,8 9 4 0,6 3-3 16,-1 2 2-16,1 2-2 15,1 0 3-15,-3-2-4 16,0-7 3-16,-3-3-6 16,-4-8-10-16,0-7-11 15,-3-7-16-15,-2-5-18 0,0-6-41 16,-2-5-17-16,-5-2-87 15</inkml:trace>
  <inkml:trace contextRef="#ctx0" brushRef="#br0" timeOffset="37824.58">10243 6896 666 0,'0'-22'45'16,"5"1"1"-16,7 8-1 15,6 4-17-15,0 7-13 0,2 2-10 16,0 7-4-16,-6 10 2 16,-6 6-8-16,-3 2 5 15,-5 3 1-15,-8-1-4 16,-9 0-1-16,-7-6-7 16,-3-1 2-16,2-4-10 15,2-3-16-15,6-1-30 0,9-5-27 16,8-1-67-16</inkml:trace>
  <inkml:trace contextRef="#ctx0" brushRef="#br0" timeOffset="38029.64">10521 7154 728 0,'2'4'72'15,"-1"-3"-33"-15,-1-1 13 16,0 6-19-16,0-1-15 15,2 4-15-15,0 3 0 0,0 6 0 16,-1 2 0-16,3 2-2 16,-3 1 1-1,1-2-9-15,0 1-30 0,1-8-33 16,4-4-52-16,0-8-76 16</inkml:trace>
  <inkml:trace contextRef="#ctx0" brushRef="#br0" timeOffset="38194.3">10835 7143 446 0,'7'-2'301'0,"-7"2"-244"15,0 0-32-15,0 4 7 16,0 10-7-16,-4 2-15 16,-3 4-7-16,-4 5-3 15,1 4 0-15,-3-6-49 16,2-4-160-16</inkml:trace>
  <inkml:trace contextRef="#ctx0" brushRef="#br0" timeOffset="38948.75">11500 6797 480 0,'0'-19'82'16,"0"1"-37"-16,-3 0 29 15,-7 4-20-15,-6 1-38 16,-4 8-2-16,-7 5-3 16,-2 0-5-16,0 11-3 0,-1 8 0 15,3 3-2 1,6 6-1-16,6 3-1 0,13-5-1 16,4 3 1-16,20-2-3 15,10-2 2-15,11-2 4 16,6 2 0-16,3 0-1 15,-6 2-2-15,-5-1-3 0,-12 3-3 16,-14-1-18-16,-14-1-14 16,-6-4 17-16,-20-3 19 15,-9-8 6-15,-4-3 5 16,-2-3 3-16,1-6-3 16,7 0-5-16,6-7-2 15,9-6-15-15,11-3-64 0,6-4-67 16,13-3-321-16</inkml:trace>
  <inkml:trace contextRef="#ctx0" brushRef="#br0" timeOffset="39262.36">11794 7078 701 0,'0'-8'107'16,"-6"-1"-70"-16,6 4 22 16,0 3-22-16,0 2-21 0,0 0-16 15,0 11-4-15,0 5 6 16,6 6-3-16,-3 3 2 15,1 1-2-15,1 1 4 16,-1-2-11-16,0-2-14 16,-1-5-26-16,2-4-21 15,-3-5-80-15,0-7-48 0</inkml:trace>
  <inkml:trace contextRef="#ctx0" brushRef="#br0" timeOffset="39525.46">11931 6657 769 0,'1'-10'44'16,"3"9"-34"-16,8 1 11 16,6 11-7-16,7 11-7 0,5 11 0 15,5 9-3-15,-2 12 1 16,-5 3-5-16,-7 4 1 15,-6-4-2-15,-10 1 1 16,-5-8 0-16,-13-3-1 16,-13-6-3-16,-3-7-14 15,-6-4-6-15,-4-6-7 0,2-10-85 16,3-10-134-16</inkml:trace>
  <inkml:trace contextRef="#ctx1" brushRef="#br0" timeOffset="38207.25">15928 1910 0</inkml:trace>
  <inkml:trace contextRef="#ctx0" brushRef="#br0" timeOffset="42149.28">12794 6958 552 0,'6'0'203'16,"-5"-4"-175"-16,5 3 6 15,-1 1 7-15,2 0-14 0,1 7-14 16,-7 7-10-16,1 9-2 16,-2 8-1-16,-11 6-8 15,-7 1-50-15,-5-1-102 16,1-9-183-16</inkml:trace>
  <inkml:trace contextRef="#ctx0" brushRef="#br0" timeOffset="42654.34">13524 6634 389 0,'8'-20'271'0,"-6"5"-216"15,0 5 10-15,0 3-11 16,-1 5-13-16,1 2-21 15,-2 5-21-15,2 13-2 16,-2 5 5-16,2 10-1 16,-1 5 0-16,1 4 0 0,2 0-1 15,-1-1 0-15,5-3 0 16,-1-8 1-16,2-5 0 16,1-5 0-16,5-9 1 15,4-4 2-15,8-4 6 16,4-3 1-16,5 0-1 15,7 0-5-15,1-2-2 0,2-1-2 16,2-2-1-16,-3 3 2 16,-6-2-2-16,-3 2-5 15,-7 2-25-15,-7-2-32 16,-8-1-59-16,-6-4-124 0</inkml:trace>
  <inkml:trace contextRef="#ctx0" brushRef="#br0" timeOffset="42995.3">14322 6546 444 0,'0'-18'96'16,"-7"11"-57"-16,-5 3 26 16,-3 4-10-16,-1 4-23 15,-4 10-9-15,0 7 4 16,-1 5-7-16,3 6-3 0,6 7-12 16,4 2 2-16,9 4-4 15,1-1-5-15,15 1 3 16,6-5-1-16,10-5 1 15,4-7-2-15,2-8-3 16,9-8-20-16,-1-8-31 16,-1-4-62-16,-3-9-64 0</inkml:trace>
  <inkml:trace contextRef="#ctx0" brushRef="#br0" timeOffset="43515.05">14714 6607 426 0,'0'-8'87'0,"0"5"-11"15,-9-1 11-15,-3 4-23 16,-1 0-29-16,-6 4-18 15,0 7-8-15,-3 4 1 16,2 5-6-16,5 5 1 0,3 2-2 16,7 1-1-16,5 1-2 15,0-2 1-15,13-2 0 16,6-2-2-16,5-5 5 16,1-6-4-16,2-1 2 0,2-6-2 15,-5-5-2-15,0 0-12 16,-6 0-12-16,-6-11-9 15,-5-1 8-15,-7-4 14 16,0 0 10-16,0 0 4 16,-5 4 15-16,0 1 23 15,0 4-5-15,3 4-11 0,0 3-7 16,2 0-6-16,0 6-10 16,2 8 0-16,5 2 2 15,2 6 0-15,2 1 2 16,-2 0 1-16,1 2-4 15,-2 2 3-15,1-5-3 16,-4-1-1-16,4-3-3 0,-4-2-31 16,5-6-20-16,-2-6-73 15,3-4-34-15,-2 0-280 16</inkml:trace>
  <inkml:trace contextRef="#ctx0" brushRef="#br0" timeOffset="43695.83">14956 6871 562 0,'0'-10'118'15,"0"5"-26"-15,0 3-38 16,2 2-22-16,1 0-24 16,1 11-8-16,3 2 0 15,-2 6 2-15,6 1 0 0,-2 1-2 16,2-1 1-16,-2 1-2 16,-4-5-24-16,2-3-23 15,-5-6-78-15,-2-7-26 16,0 0-297-16</inkml:trace>
  <inkml:trace contextRef="#ctx0" brushRef="#br0" timeOffset="43927.96">15160 6621 721 0,'10'-3'49'0,"-5"3"-41"16,6 0 6-16,3 17-3 15,0 5 7-15,5 6-4 16,-2 5-4-16,1 7-3 16,-4-1-5-16,0 0 2 0,-6-3-4 15,-1-5 0-15,-7-5-7 16,0-4-19-16,-9-8-17 16,-1-7-74-16,-1-3-26 15,4-4-240-15</inkml:trace>
  <inkml:trace contextRef="#ctx0" brushRef="#br0" timeOffset="44128.77">15423 6762 673 0,'0'-6'75'0,"0"1"-16"0,3-2-15 15,4 5-4-15,8-1-20 16,4-1-16-16,8 0 0 15,2 2-3-15,5 2 0 16,0 0-2-16,-2 0-7 0,-8 4-46 16,-9 2-62-16,-12-3-88 15</inkml:trace>
  <inkml:trace contextRef="#ctx0" brushRef="#br0" timeOffset="44270.62">15471 6856 637 0,'11'0'49'0,"13"0"-45"16,10-7 15-16,3 0-7 16,6-2-11-16,2-2-24 15,2-3-56-15,-5-2-51 16,-5-2-221-16</inkml:trace>
  <inkml:trace contextRef="#ctx0" brushRef="#br0" timeOffset="44678.86">15906 6615 565 0,'0'-3'89'16,"0"3"-28"-16,0 0-12 0,0 10-33 16,0 7 4-16,4 4-3 15,-1 9-8-15,2 1 8 16,-1 6-4-16,-4-5-7 16,0 0-3-16,0-7-2 15,0-7 0-15,0-9-1 16,-4-9 3-16,3 0 5 0,1-18 7 15,0-5-7-15,0-9-1 16,0-2 1-16,5-5-2 16,4 0-1-16,5-1-4 15,0 5 2-15,5 5-1 0,-4 5-1 16,2 6-1-16,-5 7 1 16,0 9-1-16,0 3 0 15,-4 7-4-15,4 10 1 16,-3 6 2-16,1 8 1 15,1 1 0-15,0 4 1 16,-1 2-2-16,2-1-1 0,-4-2 4 16,6 1-5-16,-6-4-10 15,1-3-6-15,-2-4-6 16,1-2-17-16,-5-5-27 16,-1-9-42-16,-2-6-17 15,0-3-204-15</inkml:trace>
  <inkml:trace contextRef="#ctx0" brushRef="#br0" timeOffset="44813.74">15966 6799 715 0,'-8'-9'64'0,"6"-2"-28"16,2 4-3-16,18 3-21 16,13 1-16-16,11 2-5 15,14-3-57-15,7-2-158 16</inkml:trace>
  <inkml:trace contextRef="#ctx1" brushRef="#br0" timeOffset="43452.34">9179 0 0</inkml:trace>
  <inkml:trace contextRef="#ctx0" brushRef="#br0" timeOffset="46045.2">5974 7977 357 0,'0'-15'254'16,"-2"3"-214"-16,-7 4 31 16,-4-1-11-16,-2 8-28 15,-7 1-26-15,-2 1-1 16,2 11-3-16,-4 7 2 15,-1 3 0-15,4 7-1 0,-1 6 0 16,5 0-2-16,2 2 0 16,5 1 1-16,7-1-3 15,5-1 2-15,0-4 0 16,9-3-1-16,6-2 2 0,9-8 0 16,3-6-1-16,5-2-1 15,0-10 1-15,4-1-3 16,-2-1-7-16,-3-10-5 15,-8-3 4-15,-4-1-13 16,-11-2 4-16,-8 0 9 16,0 1 7-16,-15 0-2 0,-4 0-1 15,-4 4 12-15,2 3 15 16,4 0 3-16,5 5-3 16,4 0-12-16,8 4-1 15,0 0-11-15,8 0-2 16,8 10 6-16,2 0 0 0,1 6-1 15,0 2-1-15,-4 3 1 16,-2 3-1-16,0 2 1 16,-7 1 0-16,2-2 0 15,-4 0 0-15,1-4-7 16,0-2-26-16,7-7-36 0,0-5-52 16,4-7-88-16</inkml:trace>
  <inkml:trace contextRef="#ctx0" brushRef="#br0" timeOffset="46313.5">6182 8258 686 0,'-10'-9'88'0,"2"2"-59"16,6-2 22-16,2 6-23 16,5 1-19-16,10 2-17 15,1 0 11-15,2 7-2 16,1 9-2-16,-11 4-3 0,-4 5-4 15,-4 3-3-15,-4-1 4 16,-7-4 4-16,1 0 4 16,-1-6 1-16,6-7 2 15,3-5 3-15,2-3-2 16,11-2-5-16,10 0-4 0,13-9 0 16,6-4-12-16,9-2-51 15,-2-5-99-15,-1-3-114 16</inkml:trace>
  <inkml:trace contextRef="#ctx0" brushRef="#br0" timeOffset="46470.04">6590 8230 111 0,'-6'0'604'0,"5"0"-531"16,1-6-14-16,3-1-28 15,17-2-24-15,3 2-8 16,2 0 0-16,8 3 1 0,-6 3-34 15,-11 1-73-15,-9 0-117 16</inkml:trace>
  <inkml:trace contextRef="#ctx0" brushRef="#br0" timeOffset="46581.64">6595 8379 599 0,'2'0'54'0,"25"0"-18"15,7-10-5-15,13-6-25 16,9 0-25-16,7-6-178 15</inkml:trace>
  <inkml:trace contextRef="#ctx0" brushRef="#br0" timeOffset="46974.86">7407 7850 618 0,'-18'-11'88'0,"-7"4"-47"16,-3 7 4-16,-2 6-24 16,-4 14-2-16,0 14-9 15,5 4-4-15,4 12-1 16,11 5 2-16,9 4-3 16,5 4 0-16,17-5-6 15,17-2 2-15,6-8-2 0,10-7-9 16,1-11-17-16,1-11-30 15,-4-9-75-15,-4-10-57 16,-10-10-194-16</inkml:trace>
  <inkml:trace contextRef="#ctx0" brushRef="#br0" timeOffset="47252.98">7608 8103 699 0,'-2'-3'73'16,"2"1"-59"-16,0 2-6 0,9 5-10 15,9 9 4-15,4 5 1 16,2 3 1-16,2 3 0 16,-1 0-2-16,-3-3 0 15,-3-5 0-15,-6-4 1 16,-3-6 4-16,-4-7 18 16,-2 0 22-16,-4-14 0 0,2-7-16 15,-2-4-11-15,0-6-8 16,2-5-3-16,-1-1-2 15,3 3-6-15,1 1 2 16,4 7-11-16,6 9-27 0,5 7-40 16,4 9-95-16,-2 1-164 15</inkml:trace>
  <inkml:trace contextRef="#ctx0" brushRef="#br0" timeOffset="47547.1">7991 8254 703 0,'-2'-14'91'16,"2"0"-65"-16,0 2 12 15,7 1-7-15,7 5-11 0,1 5-18 16,0 1-3 0,2 3 0-16,-6 13-1 0,-6 5-2 15,-5 8-4-15,-5 2-11 16,-14-1 1-16,0 0 8 15,1-7 11-15,2-6 0 16,6-5 4-16,5-6 13 0,5-6 1 16,10 0-5-16,14-8-13 15,10-4-1-15,10-3-1 16,8 0-28-16,3-2-43 16,1-1-96-16,-5 3-56 15</inkml:trace>
  <inkml:trace contextRef="#ctx0" brushRef="#br0" timeOffset="47666.18">8437 8279 556 0,'-5'4'141'0,"-5"2"-61"16,0 4-16-16,3 3-22 15,2 4-18-15,1 5-20 16,4 1-4-16,0 4-1 16,0-1-51-16,6-6-160 0</inkml:trace>
  <inkml:trace contextRef="#ctx0" brushRef="#br0" timeOffset="48506.7">7520 7990 196 0,'-16'-8'337'0,"5"1"-292"16,2 0 12-16,5 1 12 0,3 1-10 15,1 2-25-15,0 3-15 16,7 0 0-16,4 0-2 15,1 12-4-15,4 5-2 16,4 7-3-16,0 4-1 16,-1 6-5-16,5 1 1 0,-1 1-1 15,-1-7-1 1,-4-4 0-16,-2-5-2 0,-5-10 1 16,-1-6 0-16,-2-4 7 15,1-4 19-15,-2-12 8 0,4-6-10 16,0-6-12-1,1-8-5-15,-1-1-5 0,-2-6 2 16,-1 4-4-16,2 2-17 16,-1 3-26-16,1 5-52 15,2 3-153-15</inkml:trace>
  <inkml:trace contextRef="#ctx0" brushRef="#br0" timeOffset="48985.44">8906 7858 508 0,'-5'-5'282'0,"-1"2"-256"16,0-1 9-16,4 4 0 0,2 4-19 16,0 10-17-1,5 5-2-15,5 5 6 0,4 11 1 16,1-2 1-16,0 0-1 16,3 4-3-16,-4-7-1 15,-1-4 0-15,-5-5 1 0,0-3-2 16,-4-5-10-16,-3-2-18 15,-1-6-9-15,0-3-38 16,-13-2-65-16,-2 0-78 16</inkml:trace>
  <inkml:trace contextRef="#ctx0" brushRef="#br0" timeOffset="49425.73">8692 7896 191 0,'-14'-3'296'0,"4"-1"-260"16,0 0 21-16,5 2 13 15,3 1 7-15,2-3-25 0,2 1-30 16,15-2-5-16,3-2-5 16,11-2-5-16,9 3 3 15,5 0-4-15,5-3-3 16,3 8-3-16,3-1-2 16,0 2-41-16,-5 0-100 0,-5 0-79 15</inkml:trace>
  <inkml:trace contextRef="#ctx0" brushRef="#br0" timeOffset="49738.23">9196 8122 714 0,'0'-3'56'0,"0"-6"-5"0,8 0-22 15,11 2-11-15,2 5-10 16,0 2-5 0,3 0-2-16,-7 12-3 0,-5 10 0 15,-10 2-3-15,-2 4-12 16,-12 2-3-16,-5-3 11 16,-3-4 7-16,2-4 4 0,3-7 3 15,8-4 9-15,6-6 1 16,1-2-4-16,15-3-7 15,18-10-5-15,5-5-4 16,12-5-11-16,7-4-72 16,-1-6-132-16</inkml:trace>
  <inkml:trace contextRef="#ctx0" brushRef="#br0" timeOffset="50337.4">9907 8154 534 0,'0'0'277'0,"0"0"-242"16,0 0 12-16,0 0-16 15,0 0-11-15,0 0-10 16,1 6-11-16,1 1-1 16,0 9-1-16,-2 2 1 15,0 5-3-15,0 0-24 0,0 2-34 16,0-7-41-16,0-5-53 15,0-6-126-15</inkml:trace>
  <inkml:trace contextRef="#ctx0" brushRef="#br0" timeOffset="50622.27">10414 7863 772 0,'0'-18'46'0,"0"5"8"16,0 6-2-16,0 6-18 16,0 1-17-16,0 0-18 15,0 14-5-15,6 6 1 16,0 10 4-16,4 7 1 16,-1 6 1-16,1 4-1 15,-2 0 1-15,1 1 0 0,-6-1 0 16,1-7-1-16,-2-5-2 15,-2-9-10-15,4-5-13 16,-4-4-14-16,0-9-28 16,0-4-58-16,0-4-75 15</inkml:trace>
  <inkml:trace contextRef="#ctx0" brushRef="#br0" timeOffset="50867.87">10373 7883 752 0,'-5'-20'53'16,"0"2"-27"-16,5 1 10 16,12 5-6-16,8 5-17 15,3 7-10-15,6 0 0 16,1 4 2-16,-3 11-5 16,-3 7 0-16,-6 3-4 0,-9 3 2 15,-7 1-4-15,-2-1-12 16,-7-3-9-16,-13-2 2 15,-2 1 8-15,-1-8-25 16,3-2-54-16,3-7-27 16,9 0-149-16</inkml:trace>
  <inkml:trace contextRef="#ctx0" brushRef="#br0" timeOffset="51178.21">10687 8136 717 0,'-8'-8'71'0,"1"-1"-25"15,7-2 8-15,5 4-28 16,11 2-23-16,4 1-8 0,5 4 7 16,2 0 0-16,-6 8-1 15,-3 7-3-15,-11 6-4 16,-7 7-15-16,-3 2-8 15,-13-2 7-15,-2-1 8 16,-4-2 10-16,8-9 4 16,1-3 1-16,9-8 2 15,4-3 4-15,2-2 1 0,17 0-7 16,9-7-4-16,8-4-11 16,11 1-64-16,-1-7-87 15,-1 1-114-15</inkml:trace>
  <inkml:trace contextRef="#ctx0" brushRef="#br0" timeOffset="51307.1">11118 8203 528 0,'0'0'177'16,"0"0"-110"-16,0 0-24 15,0 9 5-15,0 1-15 0,-3 7-24 16,1 2-8-16,0 5 0 16,2-2-11-16,0 1-75 15,0-10-164-15</inkml:trace>
  <inkml:trace contextRef="#ctx0" brushRef="#br0" timeOffset="51811.84">11783 7866 517 0,'0'-16'99'15,"-2"-1"-54"-15,-16 8 22 16,-4 1-22-16,-7 6-25 16,-6 2-13-16,-1 2 2 0,4 9 1 15,3 5 0-15,10 1 1 16,7 3-3-16,12 2-6 16,2 0-4-16,20-1 1 15,10 4 0-15,7 1 2 0,9 2-1 16,-2-1 3-16,-3 2-6 15,-9-2-8-15,-13 1 4 16,-13-3-9-16,-8 0-4 16,-20-6 14-16,-10-2 4 15,-8-6 5-15,2-4 3 0,-2-4 1 16,10-3-5-16,6 0-1 16,14-6-3-16,8-2-31 15,13-6-97-15,18-3-117 16</inkml:trace>
  <inkml:trace contextRef="#ctx0" brushRef="#br0" timeOffset="52096.97">12026 8107 792 0,'-8'-7'51'0,"3"1"-22"0,5 1 13 15,0 2-18-15,0 3-16 16,11 0-15-16,1 6 6 15,0 5 1-15,-2 5-4 16,-5 5-13-16,-5 4-8 16,-2 0-2-16,-12-1 9 15,0-5 16-15,-3-1 2 0,7-5 3 16,3-5 7-16,5-4 3 16,2-3-4-16,12-1-9 15,15 0-4-15,7-3 5 16,7-6-6-16,8-5-35 0,2-4-65 15,-9-3-61 1,-8-8-149-16</inkml:trace>
  <inkml:trace contextRef="#ctx0" brushRef="#br0" timeOffset="52304.06">12280 7900 190 0,'-14'-17'500'0,"3"11"-421"0,9 0-8 15,2 6-24-15,9 0-27 16,13 9-22-16,8 9 5 15,4 5 6-15,6 8-7 16,-2 3 4-16,-6 6-1 16,-11-1-5-16,-8 6 4 0,-13-1-5 15,-9-1 0-15,-17 0-3 16,-9-7-20-16,-3-5-7 16,-1-11-17-16,3-10-82 15,6-10-100-15</inkml:trace>
  <inkml:trace contextRef="#ctx0" brushRef="#br0" timeOffset="52719.6">13319 8020 447 0,'0'-3'54'0,"0"-2"-25"15,0 1 23-15,0 4-5 0,7 0-3 16,0 0-7-16,-2 0 10 16,2 2-1-16,-6 12-22 15,-1 1-12-15,-3 4-6 16,-11 8-3-16,-6 0-10 15,-7-3-102-15,4-6-229 16</inkml:trace>
  <inkml:trace contextRef="#ctx0" brushRef="#br0" timeOffset="53269.68">14033 7650 742 0,'0'-16'73'16,"0"2"-55"-16,-3 5 34 15,3 7-16-15,0 2-20 0,0 7-18 16,0 13 0-1,3 5-1-15,2 10 6 0,-3 5-3 16,2 2 0-16,-1 4 1 16,-1-4-1-16,0-4-2 15,-1 0 5-15,1-12-3 0,4-5 1 16,-2-6-2-16,1-5 1 16,4-3-2-16,4-3 0 15,2-4 7-15,9 0 4 16,3 0 3-16,4 0-2 15,4-5-6-15,-1-3-2 0,2 4-1 16,0 0-3-16,2 3-11 16,-2 0-27-16,0-3-33 15,-4-1-86-15,0-5-198 16</inkml:trace>
  <inkml:trace contextRef="#ctx0" brushRef="#br0" timeOffset="53571.91">14837 7648 151 0,'9'-24'466'16,"-2"-2"-420"-16,-5 7 13 16,1 4 13-16,-3 7-32 15,0 3-11-15,-5 5-16 16,-9 1-4-16,-8 15-8 15,2 9 2-15,-6 9-1 0,1 5 1 16,3 8 0-16,6 3-2 16,5-4 0-16,7 3-2 15,4-4-1-15,10-5 3 16,9-8-3-16,10-7 0 16,5-8-3-16,8-6-17 0,2-9-26 15,-1-2-63-15,-3-6-61 16,-7-14-363-16</inkml:trace>
  <inkml:trace contextRef="#ctx0" brushRef="#br0" timeOffset="54136.87">15191 7720 264 0,'1'-11'229'16,"-1"2"-159"-16,0 0 23 0,-1 6-7 16,-8-1-31-16,-7 4-36 15,2 0-13-15,-7 7 1 16,2 9-2-16,-3 1-3 15,2 5 4-15,5 3 0 16,0 2-3-16,6 2-1 16,6-2-1-16,3 1 0 0,1-3 0 15,16-2 1-15,2-5-2 16,5-4 1-16,1-2-1 16,2-6 3-16,2-4-3 15,-5-2-1-15,-2 0-5 16,-2 0-9-16,-6-7 1 0,-2-6 11 15,-7 3 5-15,-4-3-5 16,-2 1 6-16,1 1 2 16,0 2 1-16,0 5 13 15,0 1-4-15,-2-1-6 16,2 4-2-16,0 0-7 0,0 0 1 16,2 7-4-16,3 4 1 15,0 2 3-15,7 3-3 16,-5 1 5-16,-1 5-3 15,1-4 0-15,-1 3-2 16,-2-3 0-16,0 1-20 0,-1-3-11 16,1-4-57-16,-1 0-37 15,2-7-59-15</inkml:trace>
  <inkml:trace contextRef="#ctx0" brushRef="#br0" timeOffset="54427.07">15423 7918 701 0,'-4'-11'59'0,"3"2"-17"15,1 4 6-15,1 1-17 0,10 4-21 16,-1 0-9-16,7 9 4 16,-3 3-6-1,-6 8 3-15,-5 3-5 0,-3 2 2 16,-5 0-4-16,-12 0 2 15,2-3 2-15,-4-5 3 16,5-4 0-16,3-4-3 0,8-4 2 16,3-3 2-16,6-2-4 15,16 0-4-15,11 0 3 16,2-7-9-16,11-6-39 16,-2-5-73-16,-5-7-38 15,-6-8-159-15</inkml:trace>
  <inkml:trace contextRef="#ctx0" brushRef="#br0" timeOffset="54640.31">15625 7703 613 0,'-14'-8'109'15,"4"1"-84"-15,6 3 32 0,4 4-25 16,11 5-20-16,9 9-8 16,8 8 9-1,1 5 3-15,6 5-5 0,-3 0-2 16,-10 5-2-16,-7 2-6 15,-9-3-1-15,-6 0-1 16,-19-2-2-16,-7-4-8 0,-7-8-14 16,-1-5-6-16,0-9-26 15,5-8-101-15,12-13-270 16</inkml:trace>
  <inkml:trace contextRef="#ctx0" brushRef="#br0" timeOffset="55154.62">16075 7839 510 0,'-2'0'101'16,"2"-7"-43"-16,0 3 27 15,7 0-33-15,9-4-20 0,8 1-17 16,2 2-5-16,3 3-1 16,1-2-6-16,3 4-4 15,-5 0-12-15,-6 0-37 16,-10 5-108-16,-12 1-76 0</inkml:trace>
  <inkml:trace contextRef="#ctx0" brushRef="#br0" timeOffset="55281.7">16115 7930 556 0,'5'0'38'16,"16"0"-34"-16,9-5 10 0,12-4-6 15,4-4-8-15,7 3-22 16,-5-6-94 0,-1-1-148-16</inkml:trace>
  <inkml:trace contextRef="#ctx0" brushRef="#br0" timeOffset="55504.86">16602 7657 552 0,'0'-11'172'16,"0"4"-110"-16,0 4 0 15,0 1-16-15,0 2-23 16,0 2-16-16,0 7-9 0,0 7 2 16,4 5 0-16,4 6 0 15,-1 6 0-15,1-1 2 16,1 1-2-16,1 2-2 15,-3-6-10-15,3-4-18 16,-3-5-10-16,1-4-19 0,-1-6-50 16,0-7 5-16,-4-3-77 15</inkml:trace>
  <inkml:trace contextRef="#ctx0" brushRef="#br0" timeOffset="55888.25">16644 7677 594 0,'-4'-16'60'0,"4"-2"-13"0,0 0 34 16,11 0-30-16,7 0-31 16,7 3-9-16,4 2-3 15,0 4 1-15,-2 8-7 16,-4 1-1-16,-7 8-3 15,-9 8-3-15,-7 10-14 16,-12 2-5-16,-10-1-10 0,-5 1 14 16,-1-3 17-16,3-6 4 15,8-2 1-15,5-8 3 16,10 3 4-16,2-3-2 16,14 2-5-16,8-1 2 15,7 3-1-15,1 5-1 16,-6 1-2-16,-5 1-1 0,-12-1-5 15,-7 3-26-15,-16-2-17 16,-11-2-6-16,-7-5 3 16,-11 3 18-16,4-10 10 15,0-4-53-15,3-2-141 0</inkml:trace>
  <inkml:trace contextRef="#ctx0" brushRef="#br0" timeOffset="57072.8">12232 6496 397 0,'-13'0'119'16,"5"0"-80"-16,0-6 21 15,4 1-2-15,3 0-21 0,1-2-14 16,0-2-11-16,1 2 3 16,6-2-5-16,1-1-3 15,3-1 5-15,-3 0-5 16,5-2 4-16,0 2-3 15,-2-3-1-15,1 2-2 0,2-2 0 16,4-4-1-16,1 4-3 16,0-6 1-16,5 0-2 15,-1 0 0-15,0 1-1 16,0 1 1-16,-3 4-2 16,1 3-11-16,-8 2-27 15,0 4-36-15,-5 3-22 0,-7 2-53 16,-1 0-201-16</inkml:trace>
  <inkml:trace contextRef="#ctx0" brushRef="#br0" timeOffset="57323.65">12460 6100 561 0,'-3'-7'42'15,"1"-2"-12"-15,2 6 24 16,3 0-26-16,10 3-16 15,5 0-9-15,1 13 2 0,1 9 7 16,-4 3-8-16,-5 7-3 16,-4 1 0-16,-7 3-1 15,-3-2-1-15,-9-4 1 16,-3-5 0-16,1-3-2 16,1-8-4-16,4-5-21 15,9-9-27-15,0 0-25 0,12-11-68 16,8-8-135-16</inkml:trace>
  <inkml:trace contextRef="#ctx0" brushRef="#br0" timeOffset="57557.53">12861 5963 557 0,'-6'-6'64'0,"-12"4"-48"15,0 2 19-15,2 20-5 16,3 3-18-16,1 6-5 0,5 7-2 15,3 1 1-15,4 1 0 16,7-5-4-16,5-2-3 16,10-8 1-16,4-7-1 15,2-7 1-15,6-7-4 16,-1-2-4-16,4-9-18 16,-3-7-30-16,-3-8-20 15,-6-1-63-15,-5-3-115 0</inkml:trace>
  <inkml:trace contextRef="#ctx0" brushRef="#br0" timeOffset="57764.58">13101 5963 469 0,'-8'-9'107'0,"5"4"-21"0,0 1 2 15,1 2-33-15,2 2-33 16,0 0-17-16,0 9-7 16,8 4 3-16,6 6 3 15,0 1 3-15,2 3-3 16,2 0-1-16,-4 2-2 0,2-4 0 15,1-1-1-15,-3-6-1 16,-1-1-6-16,-5-3-17 16,1 0-40-16,-5-10-51 15,-4 0-29-15,0 0-226 16</inkml:trace>
  <inkml:trace contextRef="#ctx0" brushRef="#br0" timeOffset="57928.01">13085 5988 627 0,'-4'-18'33'0,"4"0"8"16,4 0 0-16,14 0-24 0,6 1-13 15,9 0-2-15,4 5-2 16,-2 1 0-16,-1 6-18 16,-7 5-96-16,-11 0-56 15,-11 1-212-15</inkml:trace>
  <inkml:trace contextRef="#ctx0" brushRef="#br0" timeOffset="58063.41">13151 6004 493 0,'-2'3'50'15,"2"-3"-43"-15,14 0 4 16,10 0-6-16,10-7 1 16,10-5-4-16,2-5-13 0,4-2-35 15,-5 1-51-15,-2-3-119 16</inkml:trace>
  <inkml:trace contextRef="#ctx0" brushRef="#br0" timeOffset="58433.62">13541 5802 534 0,'-13'0'37'16,"-1"0"13"-16,-1 0-5 16,3 5-14-16,0 6-13 15,0 5-10-15,4-1-1 0,4 2 3 16,4-1 1-16,0 2-3 15,0 2-4-15,9-4 0 16,4 2-1-16,-3-4-2 16,6-1 0-16,-1-3-1 15,3-5 0-15,0-1 1 16,0-2 0-16,-2-2 1 16,-3 0 0-16,-4 0-8 0,-2-7-4 15,-7 0 9-15,0 0 1 16,0-1 0-16,-6 3 2 15,1-2 11-15,0 3 6 16,3 1 2-16,-2 3-6 0,4 0-9 16,0 0-6-16,4 5-5 15,3 6 4-15,4 2 0 16,2 4 2-16,-5 4-3 16,-1 10-11-16,-7 5-50 15,-3 9-87-15,-19 0-166 0</inkml:trace>
  <inkml:trace contextRef="#ctx0" brushRef="#br0" timeOffset="59124.73">12431 7625 88 0,'-3'0'555'0,"1"-12"-507"16,2-8-16-16,4-5-4 15,11-9-10-15,5-9-11 16,7-7-8-16,2-10 0 0,4-10 4 16,1-10-2-16,1-10 1 15,3-8-3-15,-4-5 2 16,4 3-1-16,-5 2 0 0,-5 9 0 15,-3 10 1-15,-2 12 0 16,-3 13-1-16,-2 8 1 16,-5 10 1-16,-3 8-1 15,-1 6 0-15,-1 8-1 16,-5 5 0-16,-3 6 0 16,0 3-5-16,-1 0-4 0,-12 8-8 15,-5 12 2-15,-5 5-8 16,-4 5 12-16,-2 4 9 15,2-2 3-15,6-8-1 16,1-2 4-16,8-6 12 16,4-8 6-16,4-5 1 15,4-3-2-15,4-3-3 16,12-11-8-16,3-6-4 0,7-3-2 16,2-2 1-16,3 2 1 15,-4 5 2-15,-3 7 6 16,-5 8-3-16,1 3-6 15,-4 12-3-15,-2 13 2 0,1 11 0 16,-1 8-4-16,-3 9-8 16,-3 6-68-16,-5-3-193 15</inkml:trace>
  <inkml:trace contextRef="#ctx0" brushRef="#br0" timeOffset="87225.04">4956 9451 38 0,'3'-7'417'0,"-1"1"-372"16,0-6-1-16,-1 4 6 15,1 0 2-15,-2-2-22 16,0 3-10-16,0 2 2 15,0-1 1-15,-5 2-15 0,-4 2 10 16,-7 2-7-16,-5 0-5 16,-3 6-2-16,-8 6 2 15,0 8 0-15,-6 5 0 16,0 5 1-16,5 2 2 16,3 6-1-16,9-2-3 15,1 2-3-15,13 0 2 0,7-2-4 16,0-4-4-16,17-3 3 15,9-8 0-15,6-7 1 16,8-3 2-16,3-8 0 16,1-3 0-16,2 0 3 15,-5 0-5-15,-4-8-2 0,-8-1 2 16,-9 2-12-16,-8-3-4 16,-10 2 3-16,-2-3 7 15,-11-1-16-15,-7 1-2 16,-4 0 1-16,0 2 24 15,3 0 8-15,7 6 12 0,3 1-7 16,8 2 5-16,1 0-18 16,8 3-2-16,6 8 1 15,8 3 1-15,0 6 4 16,3 3-4-16,-4 2 1 16,1 4 4-16,-4-2-4 15,-4 1 0-15,-3-1 0 0,-5-4-4 16,1-3-1-16,-4-2-26 15,1-8-44-15,1-2-58 16,3-7-98-16</inkml:trace>
  <inkml:trace contextRef="#ctx0" brushRef="#br0" timeOffset="87723.95">5232 9792 595 0,'-7'-12'82'16,"4"-5"-29"-16,3-1 12 15,5 3-33-15,12 0-15 16,7 1-14-16,1 5 0 0,-1 6 1 16,1 3-2-16,-7 3-3 15,-7 12-4-15,-6 8 1 16,-5 5-4-16,-5 1-9 16,-10 1-4-16,-1-3 13 15,3-4 8-15,1-7 1 16,7-4-1-16,5 0 0 0,0-7-1 15,14 4 1-15,4-2 0 16,3 2 2-16,6 3-2 16,-5 2 0-16,-3 1 1 15,-6 2-2-15,-11 0-4 16,-2-1-8-16,-12-2 2 16,-12 0 10-16,-3-5 5 0,-2-5-1 15,-1-2 1-15,3-2 1 16,9-4-4-16,5-7-1 15,10-5-22-15,3-5-94 16,18-3-104-16</inkml:trace>
  <inkml:trace contextRef="#ctx0" brushRef="#br0" timeOffset="87916.84">5641 9713 569 0,'0'0'128'0,"0"0"-89"16,0 0 5-16,8 0-4 16,8 0-22-16,8 0-15 15,3 0-3-15,3 0 1 16,1 0-6-16,-10 0-60 16,-7 4-63-16,-14 5-112 0</inkml:trace>
  <inkml:trace contextRef="#ctx0" brushRef="#br0" timeOffset="88015.4">5670 9837 598 0,'-7'3'74'16,"7"-3"-41"-16,22 0 3 16,14-3-27-16,10-10-9 15,13-4-121-15,10-7-241 16</inkml:trace>
  <inkml:trace contextRef="#ctx0" brushRef="#br0" timeOffset="88422.3">6442 9227 386 0,'-27'-23'211'0,"-7"9"-168"15,-9 13 8-15,1 2-3 16,-4 22-15-16,4 16-18 15,3 16-9-15,11 16 5 16,8 9 6-16,13 10-3 16,9 2-7-16,25-2-2 0,12-8-3 15,15-12-1 1,8-10-1-16,6-13-1 0,0-17-13 16,-6-14-58-16,-6-16-91 15</inkml:trace>
  <inkml:trace contextRef="#ctx0" brushRef="#br0" timeOffset="89541.21">6598 9472 180 0,'-1'-6'363'16,"1"-2"-307"-16,0 3 7 0,0 3 4 16,0 2-19-16,0 0-23 15,9 2-20-15,3 11 2 16,9 4 7-16,-1 5 0 15,8 6-3-15,2 5-2 16,1 2-4-16,1 4-2 0,-3 1-2 16,3-5-2-16,-8 0 2 15,-1-9 0-15,-6-7 0 16,-2-6 0-16,-2-8 0 16,-8-5 1-16,3-6 15 0,-5-12 13 15,1-11-11-15,-1-6-5 16,1-5-5-16,-1-6-2 15,2 0-4-15,1-1 1 16,1 6-3-16,-1 7 0 16,-1 6-1-16,-2 7-1 15,3 10-1-15,-2 5-15 0,0 6-30 16,2 0-46-16,1 9-106 16,0 5-103-16</inkml:trace>
  <inkml:trace contextRef="#ctx0" brushRef="#br0" timeOffset="90109.62">7073 9745 557 0,'-20'-8'82'15,"8"-7"-22"-15,8 0 14 16,4-2-32-16,16-1-34 0,11 1-9 15,4 2 2-15,8 7 1 16,1 1 0 0,-6 7-1-16,-3 0 2 0,-12 8-3 15,-8 7-4-15,-11 8 3 16,0 0 4-16,-15 2-3 16,-2-2-14-16,-5 0-1 0,4-6 13 15,4-5 2-15,5-5 1 16,9-3 1-16,0-2-2 15,17-2-2-15,7 0 1 16,5 3-1-16,6 4 3 16,-2 6 0-16,-4-1-7 0,-8 4 6 15,-10 4-2-15,-9 1-1 16,-4-1-1-16,-20-2 3 16,-9-2 7-16,-3-4 2 15,-3-4 10-15,3-3-3 16,3-4-7-16,10-1-6 15,12 0-2-15,9-8-17 0,12-5-67 16,19-6-121-16,12-5-306 16</inkml:trace>
  <inkml:trace contextRef="#ctx0" brushRef="#br0" timeOffset="90253.58">7645 9799 681 0,'10'4'159'0,"-8"1"-117"16,-2 8-22-16,-10 3 13 15,1 4-7-15,-3 5-20 16,1 3-4-16,0 1-4 0,6-5-33 16,2-6-78-16,3-7-266 15</inkml:trace>
  <inkml:trace contextRef="#ctx0" brushRef="#br0" timeOffset="90733.18">8145 9532 168 0,'7'-19'332'0,"0"-1"-279"15,-5 3 16-15,3 4 25 0,-3 0-3 16,-2 6-38-16,0 2-16 15,3 5-10-15,-3 0-13 16,5 12-14-16,-2 10-2 16,4 7 9-16,2 9 0 15,2 3-3-15,0 1-1 16,1 1-3-16,-1-3 1 0,0-5-1 16,-1-2 0-16,-2-12-1 15,-3-2-4-15,-3-8-16 16,-2-5-8-16,-2-6-18 15,-13 0-8-15,-4-17-54 16,-8-7-47-16,-7-7-263 0</inkml:trace>
  <inkml:trace contextRef="#ctx0" brushRef="#br0" timeOffset="90973.39">7721 9489 495 0,'-5'-6'141'15,"5"-2"-89"-15,16-1-2 16,16 1-15-16,15-2 6 16,6-2-18-16,13 1-5 15,5-3 0-15,4 1-3 0,-2 3-5 16,-4-2-6-16,-2 4-3 16,-11 1-2-16,-10 2 1 15,-9 2-1-15,-10 3-8 16,-13 0-25-16,-11 10-26 15,-3 2-47-15,-7 2-28 0,-8 2-130 16</inkml:trace>
  <inkml:trace contextRef="#ctx0" brushRef="#br0" timeOffset="91478.43">8378 9751 421 0,'0'-12'93'0,"9"-2"-44"0,4 1 0 15,4-1 14-15,5 3-7 16,0 4-22-16,3 2-15 16,-2 5-4-16,-3 0-3 15,-5 8-14-15,-8 9 0 16,-5 5-2-16,-2 6 3 16,-6-2-6-16,-8-1-17 0,-2-2 1 15,1-7 16-15,3-3 9 16,5-6 5-16,2-5 2 15,5-2 8-15,5 0-1 16,11 1-15-16,5 1 1 16,3 4-2-16,2 3 1 15,-4 3-1-15,-4 3-1 0,-11 1 1 16,-7 0-6-16,0 1-3 16,-20-2 8-16,-5-3 3 15,-3-1-1-15,-1-2 2 16,2-4-4-16,5-3 2 0,8-2-4 15,13-2-38-15,2-11-61 16,18-6-75-16</inkml:trace>
  <inkml:trace contextRef="#ctx0" brushRef="#br0" timeOffset="91620.89">8834 9845 445 0,'9'0'351'15,"-9"0"-296"-15,0 8-31 16,-3 2 2-16,-8 9 2 15,4 2-21-15,-6 4-6 16,6 2-2-16,2-1-41 16,5-6-111-16,0-8-224 0</inkml:trace>
  <inkml:trace contextRef="#ctx0" brushRef="#br0" timeOffset="92090.79">9408 9313 654 0,'0'-15'81'0,"0"5"0"15,0 3-16-15,0 5-22 0,0 2-20 16,0 2-18-16,0 17-7 15,1 10 0-15,8 13 9 16,1 12-3-16,4 9-1 16,0 0 1-16,4 7 0 15,-1-2-3-15,-2-6-2 0,3-8 1 16,-4-8 0-16,-3-7-1 16,-4-12-3-16,1-9-11 15,-6-8-9-15,-2-10-9 16,0 0-19-16,-10-17-28 15,-2-10-67-15,0-12-117 16</inkml:trace>
  <inkml:trace contextRef="#ctx0" brushRef="#br0" timeOffset="92355.17">9364 9364 581 0,'-10'-33'86'16,"4"0"-26"-16,6 4 6 15,4 8-22-15,11 4-4 16,11 5-26-16,3 9-10 16,3 3-3-16,2 6 4 0,-2 15-5 15,-7 4-4-15,-6 8 4 16,-11 4-3-16,-8 0-3 16,-6-5-6-16,-16-1-6 15,-5-5-3-15,-7-4 13 16,1-8-7-16,8-4-9 15,1-4-7-15,14-3-35 16,10-1-38-16,9-2-61 0</inkml:trace>
  <inkml:trace contextRef="#ctx0" brushRef="#br0" timeOffset="92796.08">9686 9646 509 0,'-10'-6'69'0,"9"-6"-36"0,1 2 35 16,5-5-7-16,11-1-31 16,10 1-26-16,1 5-1 15,5-1 9-15,-1 10-3 16,-4 1-1-16,-8 0 1 15,-4 13-8-15,-10 4-3 16,-5 6 2-16,-7 0 0 0,-8 2 3 16,-2-4-4-16,-2-4 2 15,3-5 0-15,5-5 0 16,6-2 1-16,5-3 2 0,2 0-1 16,18-2-6-16,2 4 4 15,5 0 0-15,6 3-2 16,-8 3 0-16,-7 1 1 15,-9 1-3-15,-9 1-4 16,-5 1-6-16,-15-1 15 16,-7-3-1-16,-7 1 1 0,1-2-1 15,1-4 0-15,7-1-1 16,7-3-1-16,9-1-31 16,9-1-73-16,15-10-76 15</inkml:trace>
  <inkml:trace contextRef="#ctx0" brushRef="#br0" timeOffset="92946.4">10243 9744 802 0,'5'7'43'0,"-5"0"-21"0,0 8 12 16,-7 1-7-16,-3 5-20 16,-2 4-2-16,2 2-14 15,-2-2-48-15,3-7-112 16,8-11-275-16</inkml:trace>
  <inkml:trace contextRef="#ctx0" brushRef="#br0" timeOffset="93468.8">11003 9256 426 0,'8'-27'169'0,"-8"0"-139"0,-3 2 18 16,-17 9 6-16,-9 4-20 15,-7 8-22-15,-6 4-6 16,-1 2 1-16,1 15 6 16,3 7-9-16,10 2-2 15,10 3 2-15,11 3-2 16,8-1-2-16,19 2-1 0,15 0 3 15,13 0 1-15,9 1 0 16,0-1 0-16,2 0-5 16,-7 1 3-16,-16-5 0 15,-11 1 0-15,-19-3-1 0,-7-6-3 16,-28-2 0-16,-11-4 4 16,-12-6 0-16,-1-4-1 15,5-3-1-15,0-2-1 16,11 0-7-16,15-7-38 15,14-4-60-15,9-2-50 16</inkml:trace>
  <inkml:trace contextRef="#ctx0" brushRef="#br0" timeOffset="93913.55">11196 9600 303 0,'-11'0'144'0,"5"-4"-89"0,5-3 28 16,1-4-6-16,3-1-10 16,12-1-40-16,2 3-18 15,5 0 2-15,2 7-5 16,-2 3 1-16,-3 0 1 15,-7 10-6-15,-6 7-6 0,-6 4 1 16,-6 4-5-16,-11-2-16 16,-2-1-9-16,0-3 24 15,3-4 10-15,5-5 0 16,6-4 1-16,5-1-1 16,7-1 0-16,12-1 1 0,3 2-1 15,7 2 0 1,-1 3-3-16,-4 3-5 0,-7 2 6 15,-4 1 0-15,-11 0-1 16,-2 0 0-16,-11 0 8 16,-7-5-2-16,-5-2 0 0,-1-2-2 15,-2-3 0-15,1-4-7 16,3-6-43-16,5-11-69 16,7-8-230-16</inkml:trace>
  <inkml:trace contextRef="#ctx0" brushRef="#br0" timeOffset="94171.23">11442 9190 799 0,'11'-6'50'0,"2"4"-41"0,8 2-4 16,2 20 19-16,9 12-9 15,-3 13-10 1,5 14-5-16,-5 10 4 0,-4 10-6 15,-9 3 3-15,-3 0 1 16,-13-4-4-16,0-7 4 16,-13-13-5-16,-8-10-5 0,-6-14 4 15,-3-15 0-15,2-8-5 16,1-11-21-16,11-4-28 16,14-14-66-16,5-12-88 15</inkml:trace>
  <inkml:trace contextRef="#ctx0" brushRef="#br0" timeOffset="94313.86">12056 9721 798 0,'2'4'54'16,"-2"6"-37"-16,-8 5 0 0,-6 8 9 16,-4 5-17-16,-7 8-10 15,-2 1-58-15,-3 1-147 16</inkml:trace>
  <inkml:trace contextRef="#ctx0" brushRef="#br0" timeOffset="95837.86">13046 9186 386 0,'-24'0'336'0,"-8"0"-326"16,-6 0 12-16,-5 10 29 15,2 8-26-15,5 4-13 0,5 2-8 16,8 2-1-16,11 1 10 15,12 0-11-15,10 4-2 16,17-1 4-16,11 3-4 16,10-3 1-16,0-4-3 0,-2 2-4 15,-10-7-1-15,-11-5 4 16,-18-2-2-16,-7-3 1 16,-15-4 3-16,-14-4 6 15,-3 0 4-15,-6-3-2 16,6 0-1-16,3-6-4 15,10-5 2-15,9-3-10 0,10-4-13 16,14-1-21-16,13-1-60 16,7 1-13-16,3 2 29 15,-1 3 54-15,-7 7 31 16,-6 3 41-16,-11 4 47 16,-5 0-10-16,0 11-28 0,-6 6-7 15,-1 4-17-15,2 2-8 16,5 0-7-16,0-2-7 15,4-3-3-15,3-3-2 16,5-8-1-16,0-6-2 16,1-1-16-16,2-8-4 0,-7-13 11 15,-1 0-2-15,-2-4 7 16,-5 2 6-16,-2 6 3 16,-3 2 7-16,1 8 6 15,0 7-7-15,2 0-5 16,4 8-2-16,1 8 0 15,7 1 0-15,3-1-3 0,3-2-6 16,2-5-19-16,0-3-29 16,-3-6-27-16,1 0-5 15,-2-7-41-15,-4-8-5 16,-3-5 85-16,-2 0 56 0,-4 0 61 16,-6 3 28-16,-2 4-26 15,0 7-16-15,-4 6-8 16,-7 0-21-16,0 16-14 15,3 2-3-15,2 5 1 16,4 2-5-16,2 0-4 0,2-2 0 16,9-5 1-16,6-5-7 15,2-8-2-15,3-5 6 16,3 0 1-16,-4-15-2 16,-3-5-5-16,0-4 0 15,-5-10 4-15,-6-3 4 16,-4-5-2-16,-3 2-3 0,0 0 6 15,0 4 4-15,-5 7 22 16,-2 8 37-16,-1 9-2 16,5 7-24-16,-1 5-21 15,4 11-17-15,0 10-2 0,0 10 3 16,10 6 1-16,-2 4-2 16,5 3 1-16,0-1-1 15,-1-1 0-15,0-7 0 16,-2-8 1-16,-3-8-2 15,0-10-1-15,0-7-2 16,1-2 6-16,-1-16 5 0,1-4-5 16,2-3-3-16,0 2 13 15,1 1 8-15,2 8-3 16,1 5-13-16,2 7-3 16,2-3-2-16,4 13-1 15,1 5 0-15,4 3-4 16,-2 2-30-16,0-3-34 0,-1-2-52 15,-3-6-53-15</inkml:trace>
  <inkml:trace contextRef="#ctx0" brushRef="#br0" timeOffset="96031.4">14148 9339 512 0,'6'-17'186'0,"-3"8"-108"16,4 6-33-16,3 3-20 15,0 3-10-15,4 10-9 16,1 11-4-16,2 2 0 0,-4 5-2 16,-2 2-1-16,-2-1-7 15,-6-3-35-15,-3-5-32 16,-3-10-47-16,-15-10-47 16</inkml:trace>
  <inkml:trace contextRef="#ctx0" brushRef="#br0" timeOffset="96464.49">13994 9346 574 0,'2'-15'46'16,"17"0"-6"-16,8 6-14 15,9 2-2-15,9 0-1 0,1 0-6 16,1 2 1-16,-4-4 0 16,-9 1-4-16,-5 0-17 15,-11-2 7-15,-6-2-2 16,-10-3 3-16,-2 2-2 15,0-3-1-15,-7 5 3 0,-2 1 9 16,2 7-5-16,1 3-3 16,3 2-7-16,3 16-3 15,0 6 2-15,2 5 1 16,9 7-1-16,1 3 2 16,0 7-1-16,0-5-5 15,-4 2-5-15,-1-7-5 0,-3-8-6 16,-1-10-15-16,-3-7 24 15,3-11 9-15,-3-2 8 16,2-12 1-16,0-4-2 16,3-2 3-16,3 1 12 15,3 3-1-15,2 4-13 0,4 6-4 16,2 6-1-16,1 0-1 16,5 8 0-16,-2 5-3 15,2 4-26-15,2 1-25 16,4-1-13-16,-2-4-14 15,-2-4-53-15,1-6-74 0</inkml:trace>
  <inkml:trace contextRef="#ctx0" brushRef="#br0" timeOffset="96987.39">14812 9450 299 0,'4'-28'151'16,"-4"4"-67"-16,0 1-26 16,-4 4 0-16,-6 6-12 15,-5 6-29-15,-1 7-14 0,0 3-5 16,0 14-2-16,3 3 0 15,2 5-11-15,6 2-10 16,5-4-11-16,0-3-7 16,7-5 1-16,7-8 18 0,4-7 20 15,4 0 8-15,-3-11-2 16,3-8 3-16,0-1-2 16,-5-4 7-16,3 3 4 15,-7 3-1-15,-2 2-1 16,0 5 4-16,-5 6-2 15,1 5-9-15,0 2-2 0,0 12-2 16,-2 2 2-16,2 5-1 16,2 6-1-16,0-4-1 15,2 1 0-15,-2-6 0 16,3-6 2-16,1-7-2 16,1-5 4-16,0-9 15 0,-2-10 3 15,-4-8-12-15,-1-7 5 16,-5-3 14-16,-2-3 0 15,0-3 4-15,0 5-9 0,-3 2-6 16,-3 5-12 0,3 10-5-16,-1 9-9 0,1 10-25 15,0 2-91-15,-4 16-11 16,6 9-12-16,-3 2-32 16,2 0 94-16,2-4 110 15,0-2 124-15,2-5 32 16,10-6-77-16,1-4-22 0,6-2-16 15,5-4-32-15,11 0-30 16,4-7-53-16,8-15-330 16</inkml:trace>
  <inkml:trace contextRef="#ctx0" brushRef="#br0" timeOffset="97526.03">15877 8902 779 0,'0'-5'44'0,"0"5"-18"0,0 0-10 16,6 16-12-16,1 11-1 16,0 8 0-16,6 14 1 15,-5 6 0-15,5 4-1 16,0 2-2-16,-1-4-1 16,-2-7 1-16,0-10-1 15,-1-10 1-15,2-12 1 0,3-7-2 16,4-6 8-16,7-5 13 15,7 0-6-15,5-5-3 16,4-4-5-16,1 3-4 16,2-2-2-16,-3 1-2 15,0 0-25-15,-3-4-24 16,-4-3-54-16,-1-3-142 0</inkml:trace>
  <inkml:trace contextRef="#ctx0" brushRef="#br0" timeOffset="97833.37">16687 8867 749 0,'0'-17'46'0,"-12"5"-22"16,2 5 4-16,-4 7-3 15,-2 0-17-15,-2 14-9 0,0 8 0 16,0 8 1-16,-2 7 0 15,4 4 0-15,4 4 1 16,3 2 0-16,3-4-1 16,4-4 3-16,2-4-2 0,10-3 1 15,7-9-2-15,7-1 5 16,8-5-4-16,7-6 1 16,5-4-2-16,7-7 1 15,2 0-8-15,-1-2-29 16,-4-13-12-16,-8-8-66 0,-6-4-76 15</inkml:trace>
  <inkml:trace contextRef="#ctx0" brushRef="#br0" timeOffset="98061.22">16935 9068 364 0,'-11'-4'242'0,"2"1"-185"16,5 2 15-16,4 1-15 0,2 0-29 15,9 0-23-15,0 8 3 16,1 5 7-16,6 6-3 15,-7 1 4-15,0 5-1 16,-4-1-7-16,-2 3-2 0,-1-1 2 16,1 0-6-16,-3-6-1 15,4 0 0-15,-4-7-1 16,3-1-1-16,2-6-10 16,0 1-23-16,-1-7-59 15,1 0-97-15,-2-1-183 16</inkml:trace>
  <inkml:trace contextRef="#ctx0" brushRef="#br0" timeOffset="98594.4">16831 9172 496 0,'0'-15'74'16,"3"1"-27"-16,10 3 30 15,5-1-18-15,6 5-28 16,0 4-10-16,1 3-3 0,-1 1-6 16,-7 13-5-16,-7 8-5 15,-5 3-3-15,-5 5 3 16,0 4-1-16,-10 1 0 16,-5 0 0-16,4-2-1 15,-4-1-3-15,7-7-7 0,4-2-11 16,4-4-18-16,0-9-51 15,9-7-47-15,9-3-213 16</inkml:trace>
  <inkml:trace contextRef="#ctx0" brushRef="#br0" timeOffset="98945.31">17120 9260 712 0,'0'-17'60'0,"3"3"-34"16,16 3 9-16,3 3-15 0,5 4-12 16,-3 4-7-1,-2 0 0-15,-8 5-2 0,-11 6-10 16,-3 5-5-16,-9-2-4 16,-6 2 7-16,-7-2 12 15,3 2 2-15,4-3-1 0,3 1 8 16,11 0-1-16,1 0-2 15,9 2-4-15,10-1 1 16,0 1-2-16,-2 0 1 16,-4-2-6-16,-6-1-15 15,-7-5-5-15,-10-1 14 0,-12-2 10 16,-3-4 2-16,-6-1-1 16,4 0 0-16,5 0-15 15,5-7-61-15,8-10-35 16,7-4-155-16</inkml:trace>
  <inkml:trace contextRef="#ctx0" brushRef="#br0" timeOffset="99164.81">17391 8893 784 0,'16'-3'31'0,"6"3"-25"0,6 16 25 16,6 12-5-16,2 13-15 15,2 13-4-15,0 10-5 16,-6 7 0-16,-8 9 1 16,-17 1-3-16,-7-5 0 15,-25-2-12-15,-21-10-37 0,-12-16-28 16,-15-10-66-16,-7-17 28 16,-8-14-91-16</inkml:trace>
  <inkml:trace contextRef="#ctx0" brushRef="#br0" timeOffset="99515.37">16287 8900 594 0,'0'-3'67'16,"-9"3"-24"-16,1 20-21 15,1 15-4-15,-3 17 13 16,1 14-10-16,1 9-10 0,4 9-4 15,4 0-5-15,2-4-1 16,20-7-1-16,7-11 1 16,12-14-10-16,11-14-37 15,7-19-79-15,8-15-181 16</inkml:trace>
  <inkml:trace contextRef="#ctx0" brushRef="#br0" timeOffset="99899.28">17929 8992 553 0,'-7'0'127'15,"7"0"-90"-15,2-6 41 16,22-1-54-16,6 0-9 0,9 0-7 16,9 3-7-16,-1 4-1 15,-5 0-25-15,-13 2-131 16,-18 9-60-16</inkml:trace>
  <inkml:trace contextRef="#ctx0" brushRef="#br0" timeOffset="100012.36">17941 9116 557 0,'-4'4'37'0,"11"-4"-30"16,25 0 7-16,16-2-10 16,15-9-5-16,11-3-71 15,1-4-78-15,1-3-119 16</inkml:trace>
  <inkml:trace contextRef="#ctx0" brushRef="#br0" timeOffset="100368.78">18598 8845 602 0,'5'-16'134'0,"-5"11"-64"15,0 5-16-15,0 3-39 0,0 17-16 16,-5 5 2-16,-1 7 0 16,-1 4 0-16,1-1-1 15,1-3 1-15,0-5-1 16,1-9-2-16,-1-7-3 16,2-11 7-16,-1-11 1 15,1-14 4-15,2-9 3 0,1-5 7 16,0-4 0-16,4-7-4 15,7 0 2-15,4 4-11 16,5 3 1-16,2 6 0 16,-1 10-7-16,3 11 5 15,-3 12-7-15,1 6 3 16,-4 18-1-16,0 8-1 0,-1 10 3 16,-2 5-1-16,-3 3-1 15,0 2 2-15,-3 0 0 16,-2-5-4-16,-2-2-9 15,-2-2-3-15,-3-6-21 16,-2-8-27-16,-13-10-53 0,-5-11-49 16,-6-4-340-16</inkml:trace>
  <inkml:trace contextRef="#ctx0" brushRef="#br0" timeOffset="100513.43">18523 8957 571 0,'0'-14'111'16,"12"-2"-77"-16,17 2 0 15,12 1-21-15,13 5-5 16,3 1-11-16,1 1 8 16,-1 4-26-16,-9-3-123 15,-8 0-48-15,-12-2-99 0</inkml:trace>
  <inkml:trace contextRef="#ctx0" brushRef="#br0" timeOffset="100747.16">18986 8810 533 0,'-6'-6'89'16,"0"6"-23"-16,5 0 13 0,1 6-46 15,1 11-8-15,13 6-11 16,-1 4-1-16,8 2-7 16,-1 2-6-16,4-7 0 15,1-3 0-15,1-8-2 16,-1-8 2-16,-2-5 4 16,-2-12-1-16,0-9 1 0,-8-8 0 15,2-5 0-15,-6-5 2 16,-6 1-1-16,-3 1-7 15,0 5-4-15,0 5-22 16,0 9-9-16,-1 8-54 16,1 8-43-16,0 2-90 15</inkml:trace>
  <inkml:trace contextRef="#ctx0" brushRef="#br0" timeOffset="100975.9">19378 8710 647 0,'4'-13'91'0,"-1"1"-16"0,3 4-15 16,0 5-26-16,-1 3-16 16,4 7-11-16,2 11-8 15,1 7 2-15,0 5-3 16,2 3 4-16,-2 2-2 0,-1-3 0 16,-2-4-1-16,-2-4-6 15,1-6-14-15,-5-5-4 16,-3-8-12-16,0-5-2 15,0 0-22-15,-11-8-48 16,-1-8-82-16</inkml:trace>
  <inkml:trace contextRef="#ctx0" brushRef="#br0" timeOffset="101345.81">19480 8722 572 0,'-10'-19'136'15,"1"-5"-73"-15,2 3 8 16,6 0-26-16,1 1-12 16,5 2-26-16,13 2-6 15,6 7-3-15,7 6 1 16,0 3 0-16,-1 5-1 0,-8 12 4 16,-10 9-11-16,-10 2-14 15,-4 4 2-15,-15 2 2 16,-3-4 8-16,-2-4 4 15,6-7 6-15,7-3 0 16,8-3 2-16,1-5-4 16,17 0 0-16,8 2 1 0,6 3 2 15,1 3 2-15,-3 4-3 16,-12-1 0-16,-14 2-4 16,-9-1-11-16,-26 0 14 15,-8-4 3-15,-8 0 1 16,-4-3-1-16,0-3 0 0,9-3-2 15,11-5-40-15,10-2-129 16</inkml:trace>
  <inkml:trace contextRef="#ctx0" brushRef="#br0" timeOffset="102100.38">18701 8504 502 0,'-28'0'163'0,"0"-12"-99"0,1-11-39 16,3-9 0-16,2-9 3 15,5-11-10-15,0-10-12 16,9-12-3-16,1-13 0 16,7-6-3-16,0-10-1 15,10-6 3-15,14-4-3 0,10-1 3 16,10 6-1-16,12-1 1 16,5 7-1-16,9 9 2 15,7 7-2-15,2 10 0 16,0 7-1-16,6 9-1 15,-8 12 0-15,-1 7 1 16,-10 9 0-16,-10 7 1 0,-10 7-1 16,-10 6 0-16,-14 5-2 15,-9 1 0-15,-5 5-2 16,-6-1-1-16,-2 2 1 16,0 0 3-16,0 0-2 0,0 0-1 15,0 0-1-15,0 0-15 16,0 0-24-16,0 0-33 15,-3 0-16-15,-5 0-33 16,-1-6-201-16</inkml:trace>
  <inkml:trace contextRef="#ctx0" brushRef="#br0" timeOffset="102311.36">19404 6527 643 0,'-6'-15'52'16,"5"5"22"-16,1 4-26 0,12 6-36 15,11 6-8 1,10 13 1-16,2 9 6 0,7 11 0 16,-9 7-5-16,-5 5 0 15,-10 6-2-15,-11 2-1 16,-7 3 0-16,-9 1-1 0,-13-1-4 16,-10-1-8-16,-7-4-40 15,-7-7-186-15</inkml:trace>
  <inkml:trace contextRef="#ctx0" brushRef="#br0" timeOffset="107919.3">11729 7327 360 0,'0'0'53'0,"0"0"-10"16,0 0 10-16,0-2-17 15,0 1-19-15,0-1-14 16,0 2-5-16,0 0-17 16,0 0-33-16,0 0-79 15</inkml:trace>
  <inkml:trace contextRef="#ctx0" brushRef="#br0" timeOffset="108822.96">11454 7422 410 0,'-10'0'38'15,"2"0"7"-15,6 0 3 16,2 0-5-16,10 0-26 0,5 0-10 16,7 0 8-16,7-2 6 15,5 0 0-15,2 1 1 16,1-2-1-16,4 3-9 15,-4-1-3-15,1 1-3 16,-4 0 0-16,-4-2-3 0,-3 0 1 16,-5 2-1-16,-5-3 0 15,-2 1 0-15,-8 0 2 16,-2 1 5-16,-3-3 0 16,-2 0 2-16,0 2-6 15,0 1-4-15,5-1-27 0,2-2-87 16,-2-1-120-16</inkml:trace>
  <inkml:trace contextRef="#ctx0" brushRef="#br0" timeOffset="110291.12">11727 8538 330 0,'-1'0'92'0,"-5"0"-51"16,3 0 19-16,3 0-4 15,-2 0-14-15,2 0-14 16,0 0-9-16,0 0 8 0,0-1-5 16,0 1-5-16,5 0-3 15,4-2-3-15,5 0-1 16,6 2 1-16,4-4-1 16,4 2-1-16,1-1-4 15,5-2-2-15,-1-1 1 0,1 3 0 16,-4-3-1-16,1 3-2 15,-8-2 0-15,-4-1-2 16,0 3 2-16,-9-1 0 16,2 0-1-16,-5 2 0 15,-2 1 1-15,-4-1-4 0,5 2-22 16,-3 0-72-16,-1 0-42 16,1-7-171-16</inkml:trace>
  <inkml:trace contextRef="#ctx0" brushRef="#br0" timeOffset="115971.7">10884 10042 311 0,'-8'0'90'0,"-1"0"-26"15,0 0-13-15,0 0-25 16,4 0 4-16,-2 2-2 16,3 1-5-16,2 1 3 15,2-2-7-15,0 1-7 0,6 1-1 16,7-1 2-16,9-1 4 15,7-2 6-15,7 0 0 16,8 0-4-16,3-5-6 16,4-4-4-16,-3 0-1 0,-4 2-5 15,-5 0 0-15,-8 2-2 16,-8 1 1-16,-9 2-2 16,-4 0 2-16,-7 0 1 15,-1 2 1-15,-2 0-1 16,0 0-2-16,0 0-6 0,0 8-28 15,0-6-76-15,5-2-101 16</inkml:trace>
  <inkml:trace contextRef="#ctx0" brushRef="#br0" timeOffset="135272.97">20885 6163 486 0,'-25'-13'40'0,"-8"4"-11"16,-4 4 24-16,1 3 3 15,-5 2-21-15,-1 0-8 0,3 5-12 16,7 9-3-16,6-1 2 15,11 1-7-15,7 4-5 16,8-1-2-16,13 0-3 16,12 1 5-16,13 3 3 15,8 1-3-15,10 1 1 0,1 4-2 16,-1 3-1-16,-5 4 1 16,-12 3 1-16,-10 1-3 15,-17 1 0-15,-12-3-3 16,-12-4 2-16,-17-7 1 15,-13-7 3-15,-6-8-2 16,-1-6 3-16,1-4-1 0,5-6 1 16,9-10-1-16,16-8 0 15,15-2-8-15,5-6-109 16,24-1-132-16</inkml:trace>
  <inkml:trace contextRef="#ctx0" brushRef="#br0" timeOffset="135956.81">21102 6592 217 0,'-8'0'177'0,"-5"-2"-105"16,4-6 20-16,0-6-14 15,6 3-19-15,3-6-14 16,0 2-17-16,12-3-18 0,10 1-11 15,6 5 3-15,6 2 1 16,2 9 0-16,-2 1-2 16,-5 11 1-16,-11 11-2 15,-13 6-3-15,-5 3 1 16,-10 4-2-16,-15-3-4 0,-6-1 0 16,2-7 7-1,1-5 1-15,7-4 2 0,9-8 1 16,11-5 5-16,2-2-6 15,21 0 2-15,12 0-3 16,7 0-1-16,8 0 0 0,-5 7 0 16,-4 6-6-16,-13 1-6 15,-18 2-35-15,-7 4-3 16,-25 0 37-16,-17-1 13 16,-9-5 3-16,-5-1 1 15,-2-8 5-15,9-5-7 16,9-4 0-16,15-13-56 0,16-10-175 15</inkml:trace>
  <inkml:trace contextRef="#ctx0" brushRef="#br0" timeOffset="136547.66">21628 6377 455 0,'-5'-2'70'0,"2"0"-28"16,3 2 11-16,0 0-20 16,1 0-16-16,12 0-9 0,7 0 9 15,7 0 31-15,7 0-17 16,9 0-10-16,5-3-5 15,12-5-4-15,6-1 0 16,2-1-4-16,8-1-4 0,-5 0-1 16,4 2 0-16,-9 0-2 15,-5 1-1-15,-10 1 2 16,-7-1-3-16,-10 3 1 16,-12 0 0-16,-6 1 0 15,-10 3 1-15,-1-2-1 0,-3 3-1 16,-2 0 0-16,0 0 1 15,0 0-1-15,0 0-1 16,0 0 0-16,3 0 2 16,-3 0-3-16,2 0-4 15,0 0-4-15,-1 0-10 16,1 0-10-16,-2 0-9 16,0 0-20-16,0-3-35 0,0-8-73 15</inkml:trace>
  <inkml:trace contextRef="#ctx0" brushRef="#br0" timeOffset="136996.81">22241 6045 618 0,'-4'0'19'16,"4"0"-3"-16,22 1 11 15,9 5 4-15,13 3 13 16,7 0-24-16,5 2-10 16,-1 3 1-16,-3 0-3 15,-2 2-7-15,-7-2 0 0,-7 0 0 16,-9-4-1 0,-3-2 1-16,-11-2-2 0,-3-3 1 15,-6 1 2-15,-1-4 5 16,-3 2 2-16,0-2-1 15,0 2-2-15,0-2 0 0,0 3-6 16,0 1 0-16,0 1 2 16,0 2-1-16,0 2 0 15,0 5 0-15,0 1-1 16,-10 6 0-16,-10 6 2 16,-8 3-3-16,-7 9 3 15,-8 5-1-15,-8 2 1 0,-1-1-3 16,4 0 0-16,1-2-2 15,8-6 1-15,8-5-4 16,11-5-8-16,8-11-36 16,8-13-78-16,4-6-465 15</inkml:trace>
  <inkml:trace contextRef="#ctx0" brushRef="#br0" timeOffset="140542.81">23320 5913 415 0,'10'-11'113'0,"-5"-2"-89"0,-2 3 27 15,-3 3 6-15,0-2-3 16,-7 1-25-16,-11 7-8 15,-9 1-8-15,-2 0-9 16,-7 12 4-16,2 4 1 16,0 4-5-16,9 3 0 0,5 1-2 15,11 0-1-15,9 1-4 16,4 0 5-16,16 6-3 16,9-2 0-16,5 6-1 15,3 0 3-15,-1 1-4 16,-6 5 3-16,-3-3 1 0,-12 0-1 15,-9-5 6-15,-5-1-10 16,-11-7 3 0,-14-5 1-16,-3-6 2 0,-3-6-1 15,-3-5 1-15,6-3-2 16,9-3-8-16,9-10-66 16,9-6-59-16,15-5-152 0</inkml:trace>
  <inkml:trace contextRef="#ctx0" brushRef="#br0" timeOffset="140734.76">23545 6270 793 0,'0'0'58'15,"0"0"-35"-15,0 0 0 16,4 8-5-16,-3 9-12 16,4 4-2-16,2 8 1 15,-1 6-2-15,2 8-1 16,-1 0-1-16,1-3-2 0,-3-2-8 15,3-6-34-15,1-9-44 16,-2-13-95-16,0-10-192 16</inkml:trace>
  <inkml:trace contextRef="#ctx0" brushRef="#br0" timeOffset="141162.74">23796 5595 625 0,'-8'-16'45'0,"1"4"21"16,6 6-5-16,1 6-30 15,3 7-25-15,10 15-6 16,3 15 3-16,2 15-2 0,4 14 10 16,1 18-1-16,0 10 1 15,-1 8-1-15,-3 6-1 16,-2-3-7-16,-3-2 0 15,-1-10 1-15,-3-13-5 0,4-10 4 16,-6-14-2-16,-1-12 1 16,0-14-1-16,1-11 1 15,-1-10-2-15,0-9-14 16,2-11-24-16,0-14-55 16,-2-14-145-16</inkml:trace>
  <inkml:trace contextRef="#ctx0" brushRef="#br0" timeOffset="141592.57">24579 5936 506 0,'2'-20'60'0,"-2"3"-25"16,0 2 14-16,-2 4 10 0,-9 3-21 16,-5 2-16-16,-3 6-13 15,-7 0-6-15,-3 4 3 16,-3 8 1-16,2 2 4 16,4 6-3-16,11 0-4 15,5 1 0-15,10 4-4 0,5 0 1 16,22 2 0-16,7 3 1 15,8-1-2-15,4 3 0 16,-2 0 2-16,-3-2-2 16,-10 1 1-16,-15-4-2 15,-12 1-1-15,-4-5-8 0,-22-3 5 16,-12-6 8-16,-5-5-1 16,-3-3-1-16,2-6-1 15,5 0 2-15,8-10-1 16,15-2-14-16,12-6-57 0,5-2-59 15,22 2-177-15</inkml:trace>
  <inkml:trace contextRef="#ctx0" brushRef="#br0" timeOffset="142010.87">24807 6205 545 0,'9'-12'76'0,"2"-1"-43"15,2 3 21-15,6 1 2 0,-3 1-30 16,4 5-10-16,0 3-9 16,0 0-3-16,-5 11-4 15,-1 6 0-15,-7 7 1 16,-7 6-3-16,-2 4 1 0,-13 0 3 15,-9 0-4-15,-2 0-2 16,3-6 4-16,1-6 4 16,4-2-3-16,5-8 2 15,6-3 3-15,6-4 1 16,1-2 3-16,0 1 0 16,13-4 7-16,8 0 1 0,6 0-2 15,1 0-7-15,8 0-5 16,2-4-1-16,-4-1-3 15,-2-1 2-15,-5 0-2 16,-5-2 1-16,-7 4 1 16,-7 1-12-16,-4-2-31 0,-4-2-51 15,-7-4-211-15</inkml:trace>
  <inkml:trace contextRef="#ctx0" brushRef="#br0" timeOffset="153235.12">22643 7167 323 0,'6'-9'233'0,"-4"-6"-204"15,-2 5 8-15,2-3 18 16,-2-1 8-16,0 1-30 16,0-1-14-16,-10 0 0 15,-4 3-5-15,-4 4-6 16,-3 7-3-16,-3 0-2 15,-3 9-1-15,4 11 2 0,2 3-1 16,6 6-1-16,6 1-2 16,6-2-1-16,3-1 1 15,10-4-3-15,7-7 1 16,2-3-2-16,3-10-2 16,-1-3 2-16,-3-5-1 0,-2-13-1 15,-3-2 2-15,-6-1 8 16,-2 0-3-16,-1 1 3 15,-2 4-2-15,0 5 5 16,1 8 3-16,2 3-7 16,6 0-1-16,2 5-6 15,4 9 2-15,5 4 0 0,2 2 1 16,-2 1-20-16,-3-1-29 16,-3-6-65-16,-5-3 15 15,-6-8-11-15,-3-3 15 16,-4-7 87-16,2-12 31 0,-5-6 36 15,1-4 16-15,3-3 16 16,1 5-32-16,0 2-4 16,12 8-16-16,6 6-19 15,6 9-11-15,-3 2-4 16,2 9 1-16,-1 10 0 16,-5 6-3-16,-3 4-2 0,-9 1 0 15,-5-5 0-15,0-3-5 16,0-8 1-16,-7-9 2 15,-1-5 12-15,4-8 5 16,4-12 4-16,0-4-10 16,0-2 4-16,4-1-2 0,6 4-6 15,2 5-5-15,3 9-1 16,2 6 0-16,3 3 2 16,2 6-2-16,1 11 0 15,2 4-1-15,4 4 1 0,1-4-1 16,3-1-30-16,-1-6-31 15,0-6-16-15,-3-8 4 16,-4-2 2-16,-5-14 7 16,-4-6 45-16,-7-3 32 15,-5-3 55-15,-4 5 6 16,0 3-24-16,-4 6-11 0,-2 7 10 16,1 7-27-16,2 0-18 15,3 10-6-15,0 5 2 16,8 3 1-16,4-1-3 15,2-1-7-15,4-7-21 16,-2-7 11-16,0-2 14 16,-5-7 5-16,-3-9 8 0,-4-5 0 15,-4-1 15-15,0 1 32 16,0 6 11-16,0 5-9 16,0 8-21-16,0 2-15 15,6 12-20-15,10 13-1 0,11 9 6 16,5 11-2-16,11 7-3 15,2 8 4-15,-4-1-4 16,-7-9-64-16,-7-9-201 16</inkml:trace>
  <inkml:trace contextRef="#ctx0" brushRef="#br0" timeOffset="153769.78">20040 5460 661 0,'-4'-11'71'0,"1"5"-6"15,3 6-13-15,0 0-31 16,10 17-19-16,4 11 1 16,6 8 13-16,4 10-2 15,1 9-5-15,-1 4-1 0,0-1-3 16,0-1-4-16,-3-7 2 15,-1-10-3-15,-6-6 0 16,-1-7 1-16,-5-11 0 16,-2-5-8-16,-4-7-24 0,-2-4-30 15,0-13-25-15,-9-14-139 16</inkml:trace>
  <inkml:trace contextRef="#ctx0" brushRef="#br0" timeOffset="154091.11">19950 5504 540 0,'0'-16'66'0,"0"-4"5"16,14 5-14-16,11 0-22 15,9 5-14-15,6 4-4 16,-1 6-3-16,-1 4-8 16,-6 13-1-16,-8 10-7 0,-10 3-1 15,-14 5 2-15,0-3 3 16,-16 0-4-16,-4-6 1 16,-2-6-2-16,3-4 2 15,4-7-16-15,8-4-20 16,7-5-39-16,15 0-17 15,9 0-117-15,9-3-98 0</inkml:trace>
  <inkml:trace contextRef="#ctx1" brushRef="#br0" timeOffset="152082.19">23611 934 0</inkml:trace>
  <inkml:trace contextRef="#ctx0" brushRef="#br0" timeOffset="154519.47">20359 5789 85 0,'-4'-12'460'0,"3"-6"-408"0,1-1 15 15,0-3 0-15,10 3-25 16,5-1-25-16,-1 4 1 16,3 3-10-16,-2 8 2 15,-5 5-8-15,-5 2-4 0,-3 14-3 16,-2 5 9-1,-5 4-3-15,-7 0-6 0,0-2 0 16,3-3 6-16,1-4 0 16,5-4-1-16,3 1 0 15,5-6-1-15,10 4-2 16,9-2 2-16,1 3 1 0,-1 3 0 16,0-3 1-16,-7 3-1 15,-11-1-13-15,-6-2-10 16,-6-1 24-16,-13-2 0 15,-6-4 5-15,-2-1 4 16,0-4-5-16,8 0-2 0,2-8-3 16,10-7-18-16,7-7-82 15,7-5-97-15,15-8-291 16</inkml:trace>
  <inkml:trace contextRef="#ctx0" brushRef="#br0" timeOffset="154660.54">20729 5529 550 0,'3'-12'183'16,"-3"1"-124"-16,0 5-7 16,0 5-30-16,4 1-14 15,2 0-14-15,1 14-31 16,0 4-30-16,2 5-64 0,-1 2-66 16</inkml:trace>
  <inkml:trace contextRef="#ctx0" brushRef="#br0" timeOffset="154753.09">20759 5738 515 0,'-5'5'108'0,"2"-3"-33"16,3-2-9-16,5 0-50 16,13-11-58-16,1-10-293 15</inkml:trace>
  <inkml:trace contextRef="#ctx0" brushRef="#br0" timeOffset="155770.75">21350 7811 196 0,'-2'-9'234'0,"-1"0"-202"16,-1 0 22-16,4 0 8 16,0 5 13-16,0 3 1 15,0 1-11-15,0 0-37 16,0 5-3-16,7 13-6 16,1 10 3-16,4 11-3 15,-1 11-2-15,0 10-6 0,0 5-5 16,-3 1-4-16,4 0 0 15,-2-9-2-15,1-10-1 16,-2-11-9-16,0-10-7 16,0-13-13-16,-6-13-28 0,-3-2-41 15,0-21-46-15,-9-13-173 16</inkml:trace>
  <inkml:trace contextRef="#ctx0" brushRef="#br0" timeOffset="155985.72">21268 7864 404 0,'-3'-32'233'0,"3"2"-168"16,13 6-16-16,20 7-10 16,8 8-12-16,4 7-5 15,1 2-10-15,-5 18-7 16,-13 10-5-16,-10 4-4 16,-17 8 1-16,-2-1-2 0,-23-1 2 15,0-5-1-15,-5-4 3 16,2-4 1-16,3-7-13 15,12-1-43-15,6-1-51 16,6-5-40-16,11-2-160 16</inkml:trace>
  <inkml:trace contextRef="#ctx0" brushRef="#br0" timeOffset="156155.44">21738 8140 753 0,'0'4'98'16,"0"2"-46"-16,0 1-19 15,0 7-7-15,0 5-9 0,0 6-9 16,5 6-5-16,2 6-2 16,3 4-1-16,2-3-6 15,3-4-35-15,3-4-42 16,0-12-35-16,1-11-102 0</inkml:trace>
  <inkml:trace contextRef="#ctx0" brushRef="#br0" timeOffset="156839.7">22407 8050 446 0,'6'-4'124'0,"1"0"-82"16,2 1 20-16,-1 3 6 15,-1 0-27-15,-2 0-9 16,-1 9-6-16,-3 1-2 16,-1 6-3-16,0 0-6 15,-8 6-9-15,-9 1-4 0,-2 2 1 16,-5 1-27-16,-1-5-65 15,0-7-112-15</inkml:trace>
  <inkml:trace contextRef="#ctx0" brushRef="#br0" timeOffset="157254.7">22965 7725 640 0,'0'-9'54'0,"-2"0"13"15,-1 5-16-15,3 3-7 16,0 1-27-16,0 0-16 16,3 5 0-16,1 2 2 15,1 0 2-15,0 3-3 16,0-3 1-16,1-3-3 0,-2-1 1 15,-2-2-1-15,-2 1 2 16,0 0-6-16,0 0-33 16,-7 0-59-16,-10-2-101 15</inkml:trace>
  <inkml:trace contextRef="#ctx0" brushRef="#br0" timeOffset="157673.34">22290 7788 665 0,'-2'-13'75'0,"2"6"-35"16,0 7-10-16,9 3-15 15,5 22-2-15,2 11-3 16,6 15-6-16,0 11 0 16,4 1-2-16,1 3-2 15,2-10 1-15,3-4-1 16,5-19 2-16,5-9-1 16,3-16 0-16,-1-8-2 0,0-8 4 15,3-17 2-15,-4-11-1 16,-4-12 3-16,-5-7-4 15,-5-10-2-15,-11 0 2 16,-7-3-2-16,-11 4-1 0,0 14-5 16,-18 8-6-16,-9 14-6 15,0 16-7-15,0 10-16 16,7 2-29-16,8 14-32 16,12 7-33-16,7 1-127 15</inkml:trace>
  <inkml:trace contextRef="#ctx0" brushRef="#br0" timeOffset="157914.19">23137 7731 715 0,'0'-17'59'16,"0"5"-7"-16,0 6 4 16,1 6-23-16,6 13-22 0,1 16-13 15,6 13 4-15,3 14 2 16,3 12 1-16,1 6-4 15,2-1 0-15,1-5 2 16,0-7-4-16,-2-13 0 0,-2-11 0 16,-6-12-2-16,-1-11-9 15,-6-6-8-15,-5-8-15 16,-2-8-11-16,0-11-57 16,-12-12-96-16</inkml:trace>
  <inkml:trace contextRef="#ctx0" brushRef="#br0" timeOffset="158163.34">23180 7807 613 0,'-8'-30'41'16,"5"1"19"-16,3 2 15 0,20 6-31 16,5 5-27-16,8 6-2 15,2 7-6-15,1 3-5 16,-2 18 1-16,-7 9-4 0,-5 9-5 15,-12 7 2 1,-8 5 1-16,-2 1-8 0,-14-8-19 16,-6 0-9-16,1-12-10 15,4-4 0-15,3-11 5 16,10-6-12-16,2-5-42 16,14-3-95-16</inkml:trace>
  <inkml:trace contextRef="#ctx0" brushRef="#br0" timeOffset="158467.51">23611 7986 522 0,'-13'-8'85'0,"4"1"2"15,4-2-12 1,4 4-12-16,1 1-29 0,12 4-25 16,6 0-6-16,4 11-1 15,0 7 0-15,-3 7-3 16,-9 4-1-16,-10 9-2 15,-1-4-9-15,-19 0 1 0,-5-2 6 16,-4-3 7-16,4-8 2 16,3-6 20-16,10-5 6 15,5-5-3-15,7-1-9 16,12-4-2-16,17 0-3 16,8 0-3-16,9-5-3 0,7-2-1 15,3 0-5-15,-4 0-3 16,-9 1-23-16,-11 1-34 15,-10-4-72-15,-11-2-226 16</inkml:trace>
  <inkml:trace contextRef="#ctx0" brushRef="#br0" timeOffset="185289.43">2283 9662 228 0,'-19'-4'434'0,"-9"-1"-398"0,-5 5-26 16,-7 7 39-1,1 9 2-15,0 9-33 0,3 6-8 16,5 6 5-16,8 4 6 15,12 4-9-15,11 3-5 16,2-6-3-16,22 2-4 0,7-10-1 16,14-6-1-16,8-12 1 15,0-9-3-15,1-7-15 16,2-9-35-16,-2-19-73 16,-8-6-53-16</inkml:trace>
  <inkml:trace contextRef="#ctx0" brushRef="#br0" timeOffset="185479.24">2490 9671 739 0,'-12'-2'86'0,"2"0"-57"15,7 2 10-15,3 5-20 16,2 10-14-16,13 8-6 0,4 9 6 16,4 8-2-1,6 8-2-15,2-4 2 0,-3 5-6 16,-2-7-26-16,-5-6-23 15,-3-9-17-15,-6-13-79 16,-6-9-83-16</inkml:trace>
  <inkml:trace contextRef="#ctx0" brushRef="#br0" timeOffset="185647.21">2536 9671 781 0,'-7'-20'52'0,"7"6"-32"15,6-2 10-15,17 2-11 16,10-3-16-16,7 5-4 16,6 5 1-16,-2 5-1 15,0 2-25-15,-13 7-63 0,-14 13-148 16</inkml:trace>
  <inkml:trace contextRef="#ctx0" brushRef="#br0" timeOffset="185765.59">2584 9858 658 0,'0'0'78'0,"8"-11"-68"0,26-6-6 16,13-10-6-16,8-3-41 15,6-6-91-15,1 2-161 16</inkml:trace>
  <inkml:trace contextRef="#ctx0" brushRef="#br0" timeOffset="186236.17">3151 9430 715 0,'-14'-5'65'0,"0"-2"-16"0,1 7-5 15,2 0-13-15,0 0-25 16,0 12-7-16,-1 9-2 16,-3 10-1-16,3 6 3 15,-3 7-1-15,1 5 2 16,3 1-1-16,4-2 1 15,4-1-2-15,3-5 4 0,5-6-4 16,10-8 2-16,4-6-1 16,6-6 1-16,7-9-3 15,2-7 2-15,3-3 1 16,1-12-15-16,-8-4-17 16,-5-5-10-16,-7 0-16 0,-15-2-2 15,-3 4 36-15,-14 0 11 16,-11 4 14-16,-2 4 16 15,-2 5 24-15,6 4 12 16,7 3-6-16,7 2-15 16,9 0-20-16,5 0-14 0,15 5 0 15,5 6 2-15,5 1 2 16,4 5-4-16,-1 2 4 16,-4 1-3-16,-6 4 2 15,-4 3-8-15,-7 2-2 16,-5 1-2-16,-4-3-4 15,-3-2-3-15,0-3-16 0,-2-3-30 16,-10-5-31-16,-6-1-104 16</inkml:trace>
  <inkml:trace contextRef="#ctx0" brushRef="#br0" timeOffset="186479.57">2523 10335 592 0,'18'0'98'0,"23"-7"-99"16,16-10 5-16,15-4 47 15,14-4-6-15,8-2-27 16,-1 0-4-16,-1 1-6 16,-8 2-6-16,-9 1 0 15,-8 6-4-15,-13-3 3 16,-12 8-6-16,-8-1-10 0,-14 4-17 15,-10 2-49-15,-10 3-12 16,-8 4-55-16</inkml:trace>
  <inkml:trace contextRef="#ctx1" brushRef="#br0" timeOffset="186929.46">6678 0 0</inkml:trace>
  <inkml:trace contextRef="#ctx0" brushRef="#br0" timeOffset="189409.6">3125 11876 399 0,'-8'0'119'15,"1"0"-76"-15,3 0 13 16,4 0 10-16,0 0-10 15,2 0-31-15,10 0-17 16,5 0 10-16,6 0 5 0,6 0-3 16,5-2-4-16,9 2-4 15,4-2-7-15,3-2 2 16,4 1 1-16,3-2-2 16,4-2-1-16,-1 0 0 15,-4-1-4-15,-7 3 2 0,-5 0-2 16,-8-1 0-16,-8 3-1 15,-8-1 0-15,-7 3 1 16,-6 1 0-16,-2-3 0 16,-5 3 2-16,0 0-1 15,0 0-1-15,0 0-3 16,0 0-26-16,0-3-75 0,0-8-224 16</inkml:trace>
  <inkml:trace contextRef="#ctx0" brushRef="#br0" timeOffset="197806.1">5010 12477 391 0,'0'-8'67'15,"0"0"-23"-15,0-1 15 16,0 0-1-16,0-2-7 16,-2-2-19-16,0 5 0 15,-4-3-2-15,-1 0-2 0,-3 6-15 16,-5 0-1-16,1 5-2 15,-10 0-3-15,-3 7-2 16,-2 11 1-16,-3 7 0 16,-2 8-1-16,4 5 1 15,1 6-2-15,8 5-1 16,6-3-2-16,10-1 0 16,5-2-4-16,14-6 2 0,9-7 2 15,10-3 0-15,7-9-1 16,4-6 3-16,1-6-3 15,2-6-1-15,-3-2 3 0,-3-5-2 16,-9-6-2-16,-7-1-8 16,-9-2-7-16,-11-2 3 15,-5 2 4-15,-14 3-9 16,-11 3 7-16,-4-1 6 16,-2 4 6-16,1 4 13 15,8 3 2-15,6 0 1 0,6 0-10 16,10 5 1-16,2 4-10 15,15 3 7-15,5 2-4 16,5 4 1-16,0 2 0 16,-1 5 0-16,-2 0 0 15,-6 5-1-15,-4 0 0 16,-6 1-1-16,-1 0-18 16,-4-7-17-16,1-4-47 0,1-11-29 15,0-7-81-15</inkml:trace>
  <inkml:trace contextRef="#ctx0" brushRef="#br0" timeOffset="198155.1">5265 12716 660 0,'-6'-2'69'0,"1"2"-24"16,3 0-8-16,2 16-23 15,6 5-1-15,7 8-5 0,2 7-4 16,4 3-3-16,3-1 1 15,-3-6-6-15,-2-4-14 16,-2-10-7-16,-5-11 4 16,-3-7 13-16,-3-5 9 15,0-15 7-15,-4-6 8 16,2-3 1-16,-2-2 2 16,0 5-1-16,0 2-1 0,2 8 5 15,1 9-4-15,2 6-7 16,4 1-8-16,3 8-6 0,1 14 6 15,4 3-2-15,0 7-2 16,5 3-1-16,0 1 1 16,-3-2-7-16,1-5-20 15,2-10-18-15,-4-8-6 16,3-11-97-16,-3-5-105 16</inkml:trace>
  <inkml:trace contextRef="#ctx0" brushRef="#br0" timeOffset="198340.47">5770 12623 764 0,'-7'-2'46'0,"6"-2"-25"0,1 4 12 16,11-1-13-16,12-1-13 15,7 2-7-15,6 0 2 16,6 0-4-16,-8 0-35 15,-7 7-84-15,-15 4-116 0</inkml:trace>
  <inkml:trace contextRef="#ctx0" brushRef="#br0" timeOffset="198456.3">5782 12821 185 0,'-12'11'569'0,"12"-11"-518"16,15 0-27-16,25-15-5 15,17-2-11-15,15-6-8 16,12-4-89-16,10-4-198 15</inkml:trace>
  <inkml:trace contextRef="#ctx0" brushRef="#br0" timeOffset="198840.04">6629 12266 664 0,'-41'-16'68'0,"-3"10"-18"16,-4 9-10 0,4 20-9-16,-2 14-8 0,4 15-11 15,4 12-2-15,13 13 1 16,10 8-3-16,13 3-6 16,9-3-3-16,24-6-1 15,16-13-5-15,12-12-11 16,13-13-8-16,7-17-31 0,8-14-117 15,-2-10-109-15</inkml:trace>
  <inkml:trace contextRef="#ctx0" brushRef="#br0" timeOffset="199251.96">7039 12579 582 0,'0'-18'61'0,"-2"0"36"16,-1 5-18-16,-2 6-19 15,5 5-26-15,0 2-19 0,15 18-16 16,3 9 1-16,7 12 3 15,5 9-3-15,4 6 2 16,3-1 0-16,1-5 0 16,-6-8-4-16,-3-11 3 15,-8-17 0-15,-6-12 1 0,-9-6 1 16,-2-22 18-16,-4-8 5 16,0-12-14-16,-4-6-4 15,-2-4 0-15,2 0-4 16,-1 5-1-16,5 7-3 15,0 10 0-15,2 11 0 16,10 13-20-16,6 12-35 0,1 12-40 16,3 14-58-16,0 11-85 15</inkml:trace>
  <inkml:trace contextRef="#ctx0" brushRef="#br0" timeOffset="199658.01">7516 12730 22 0,'0'-13'747'16,"0"3"-686"-16,0 1-12 16,0 5-8-16,0 4-7 15,2 2-22-15,11 11-10 0,3 8-3 16,2 2 5-16,1 2 0 16,5 0-1-16,-2 0-2 15,-2-7 0-15,-3-4 0 16,0-3-1-16,-3-5 1 0,-2-6-4 15,-1 0 6-15,-4-13-5 16,0-3 6-16,-3-7-7 16,-3-2 3-16,-1-2 2 15,0 2-4-15,0 2 5 16,0 5-4-16,0 4 1 16,0 6 2-16,0 7 0 0,0 1 1 15,0 7-6-15,5 9 2 16,2 7 2-16,0 5 0 15,1 1-1-15,2 5 0 16,-1 0 0-16,-2 0-2 16,0-4-12-16,-1-7-23 0,-1-5-19 15,2-9-23-15,2-9-70 16,2-2 3-16,3-19-240 16</inkml:trace>
  <inkml:trace contextRef="#ctx0" brushRef="#br0" timeOffset="199779.58">7962 12805 300 0,'10'-7'318'15,"-3"5"-200"-15,-3 2-33 16,-2 7-18-16,-1 13-24 16,-1 5-17-16,0 9-17 15,0 9-5-15,0 3-5 16,0 0-48-16,-3-3-168 16</inkml:trace>
  <inkml:trace contextRef="#ctx0" brushRef="#br0" timeOffset="200675.48">8534 12409 487 0,'-1'-9'109'16,"-3"3"0"-16,4 3-14 16,0 3-41-16,0 3-20 15,0 12-21-15,2 5 0 0,5 8 2 16,2 4-1-16,2 4-9 15,-1 3 0-15,2 0-3 16,-2-3 0-16,1-4-2 16,0-5 0-16,-4-6-6 15,-2-5-8-15,0-7-4 16,-3-9-12-16,-2 0-19 0,0-9-1 16,-7-10-96-16,-8-4-93 15</inkml:trace>
  <inkml:trace contextRef="#ctx0" brushRef="#br0" timeOffset="200925.92">8285 12466 430 0,'-22'-5'140'0,"8"-2"-63"16,5 1-2-16,9 2-5 16,14 3-39-16,13-5-22 15,14 1 7-15,10-4 8 16,10 0-7-16,5-1-12 0,-3-1 3 15,-4 0-4-15,-8 2-2 16,-8 0-2-16,-13 4 1 16,-8 1-1-16,-11 1 0 15,-8 3-4-15,-3 0-9 16,0 0-17-16,-2 2-23 0,-3 5-66 16,2-4-36-16,3 1-296 15</inkml:trace>
  <inkml:trace contextRef="#ctx0" brushRef="#br0" timeOffset="202142.68">8822 12705 78 0,'-1'0'60'16,"-4"0"24"-16,5 0-6 15,-2-4-1-15,1 1-11 16,1-1-1-16,-4-1-8 15,4 1-2-15,-2 1-1 0,2 1 0 16,-1 2-11-16,1 0-16 16,0 0-11-16,-2 0-8 15,2 13-8-15,0 3 4 16,0 7 2-16,9 3 2 16,0 1-1-16,5 2-3 15,1-2 0-15,1-6-1 16,0-3-2-16,0-8 0 0,2-4 0 15,-2-6 0-15,1 0 2 16,-2-14-1-16,-2-8 1 16,-2-1-2-16,-4-4 1 15,-2 0-1-15,-1 4-2 16,-4 6 3-16,0 2 0 0,0 8 10 16,0 3 5-16,0 4-6 15,2 0-4-15,3 10-10 16,1 2 0-16,2 6 2 15,5 3 2-15,0 2 0 0,2 4-1 16,-3-4 0-16,2 3-15 16,-1-7-28-16,-3-1-35 15,3-9-80-15,-4-7-74 16</inkml:trace>
  <inkml:trace contextRef="#ctx0" brushRef="#br0" timeOffset="202276.9">9391 12762 613 0,'5'0'106'0,"-5"5"-58"16,0 11-6-16,0 6-14 15,0 3-19-15,-10 3-9 0,-1-1-44 16,0-9-171-16</inkml:trace>
  <inkml:trace contextRef="#ctx0" brushRef="#br0" timeOffset="202742.98">9910 12207 635 0,'-7'-10'77'15,"2"1"-9"-15,0 7-12 0,5 2-26 16,0 5-21-16,10 13-6 16,2 7 8-16,7 13 9 15,-2 4-9-15,7 12 2 16,-2 1-5-16,-2 4-2 16,2 0-3-16,0-4-2 0,-6-7 1 15,0-5-2-15,-4-9-3 16,0-5-7-16,-5-12-11 15,0-6-22-15,-5-11-10 16,-1-3-55-16,-1-21-9 16,0-11-205-16</inkml:trace>
  <inkml:trace contextRef="#ctx0" brushRef="#br0" timeOffset="202968.52">9949 12282 620 0,'-8'-21'67'0,"6"-2"-27"15,2 7 22-15,22 5-39 16,10 4 2-16,2 5-15 16,4 2-5-16,-1 10 1 15,-8 10-6-15,-13 10 0 16,-12 5-5-16,-6 2-9 16,-20 4-7-16,-6-4-12 0,-3-2 9 15,0-7 11-15,8-5-8 16,6-4-27-16,11-4-31 15,6-6-57-15,9-2-191 16</inkml:trace>
  <inkml:trace contextRef="#ctx0" brushRef="#br0" timeOffset="203302.87">10277 12534 127 0,'-4'-4'665'16,"-1"1"-628"-16,0 3-6 15,5 2-12-15,2 10-14 16,10 8-1-16,0-1-4 16,6 6 1-16,6-2-1 15,-5-3-2-15,3-6-6 16,-2-3-7-16,-6-7-2 0,0-4 9 16,-5-10 7-16,0-7 5 15,-2-5-1-15,1-1 0 16,-1 0 3-16,-2 5 11 15,-2 4 0-15,1 5 4 16,1 7-9-16,3 2-2 16,-1 7-9-16,5 9 2 0,3 6-1 15,2 6-2-15,4 3-1 16,0 3-2-16,4-2-24 16,-3-4-48-16,-2-8-133 15,-1-11-205-15</inkml:trace>
  <inkml:trace contextRef="#ctx0" brushRef="#br0" timeOffset="203452.81">10920 12530 767 0,'0'5'84'0,"-7"4"-73"16,4 8-5-16,1 4 2 15,2 9-7-15,0 1-7 16,2-5-62-16,9-6-156 15</inkml:trace>
  <inkml:trace contextRef="#ctx0" brushRef="#br0" timeOffset="203930.13">11514 11991 291 0,'0'-5'275'15,"-11"4"-231"-15,-12 1-2 16,-8 3-10-16,-3 13-1 0,0 8-2 16,-3 2-13-16,11 3 9 15,10 3-3-15,12 0-13 16,6-2-8-16,27 0 0 16,12 3 3-16,9 0-4 15,10 3 0-15,2-1-2 0,-6 3-8 16,-10-1 5-16,-12-2-8 15,-15-4-22-15,-17-4-2 16,-9-5 28-16,-24-6 12 16,-11-5 15-16,-6-8 3 15,-1-3-5-15,3 0-1 0,4-7-4 16,16-6-8-16,16-2-9 16,10-3-41-16,17-2-71 15,17 0-101-15</inkml:trace>
  <inkml:trace contextRef="#ctx0" brushRef="#br0" timeOffset="204228.22">11780 12389 673 0,'0'11'79'0,"0"5"-44"16,-5 7-10-16,5 4-5 16,0 3-10-16,8 1-8 0,6-6-1 15,4-6-1-15,2-8 0 16,-2-8-7-16,-1-3-3 15,-2-10 2-15,-3-10 2 16,-4-5 5-16,-1 0 3 16,-1 0-2-16,-3 6 6 0,0 5 10 15,-1 6 2-15,4 8 0 16,0 0-12-16,1 13-4 16,3 6-1-16,5 6 4 15,1 2-5-15,-2 4 1 16,2-6-2-16,1-3-11 15,-7-7-29-15,3-8-24 16,-6-7-54-16,-3-7-25 0</inkml:trace>
  <inkml:trace contextRef="#ctx0" brushRef="#br0" timeOffset="204448.89">11931 12004 644 0,'0'-14'95'15,"0"6"-50"-15,17 8-15 16,12 4-12-16,10 24 11 0,8 8-12 16,1 18-12-16,1 15 0 15,-5 8-1-15,-7 9-2 16,-11-3-2-16,-7-2 0 16,-12-6-1-16,-7-9-5 15,-21-7-11-15,-16-9-18 16,-13-11-83-16,-11-9-140 15</inkml:trace>
  <inkml:trace contextRef="#ctx0" brushRef="#br0" timeOffset="214521.16">12956 12675 651 0,'8'3'61'0,"-4"1"-51"0,-1 5 16 16,1 5 22-16,-4 8-33 16,0 8-10-16,-11 4-3 15,-4 0-82-15,-7-11-209 16</inkml:trace>
  <inkml:trace contextRef="#ctx0" brushRef="#br0" timeOffset="-214459.68">14428 11483 371 0,'9'-30'295'0,"-7"-1"-273"16,-2 6-8-16,-2 3 39 0,-13 6-5 15,-6 5-26-15,-6 7-20 16,-3 4 1-16,-3 9-2 16,3 11 6-16,8 8 0 0,6 6-3 15,12 3-4-15,4 8 0 16,20 3 0-16,11 2 0 16,8 2 1-16,6-4-1 15,-2-2-2-15,-3-4 2 16,-12-9 1-16,-8-3 0 15,-15-8-4-15,-5 0-5 0,-25-6 2 16,-6-4 2-16,-6-6-2 16,-6 1 3-16,4-7-1 15,4 0-16-15,14-13-47 16,8-3-21-16,13-3-18 16,11-2-211-16</inkml:trace>
  <inkml:trace contextRef="#ctx0" brushRef="#br0" timeOffset="-214175.91">14615 11761 582 0,'23'0'94'0,"-7"4"-34"16,-2 10-10-16,1 8-16 0,2 5-6 15,4 3-18-15,0 0-8 16,3 0 0-16,5-4-2 16,-1-4 0-16,0-10-1 15,-4-11-4-15,0-1-7 16,-7-18 7-16,-4-8 4 0,-6-6 4 15,-2 1-1-15,-1 0 4 16,-3 11 16-16,2 3 6 16,1 12-3-16,1 5-11 15,4 7-12-15,1 11-3 16,7 9-2-16,3 7 4 0,1 3-1 16,0 5-12-1,5-2-27-15,-1-3-52 0,-1-5-112 16,3-8-157-16</inkml:trace>
  <inkml:trace contextRef="#ctx0" brushRef="#br0" timeOffset="-213726.14">15440 11749 277 0,'-10'-5'274'16,"1"2"-208"-16,6-2 10 16,3 5-20-16,8 0-29 15,14 0-9-15,10 0-2 16,15 2 2-16,10 1-4 15,11-3-1-15,12 0-2 0,3-3 2 16,0-3-7-16,4-2-2 16,-4 1-2-16,-5 0-2 15,-7 1 2-15,-5 1-3 16,-12-2 2-16,-9 4 0 16,-10-3-1-16,-9 2 0 15,-10 4 1-15,-9-1-1 0,-3-1 2 16,-4 2 0-16,0 0-1 15,0 0-2-15,-2 0-2 16,-1 0-4-16,1 0-9 16,2 0-8-16,0-2-25 15,0-1-60-15,-2-6-27 0,-6-4-176 16</inkml:trace>
  <inkml:trace contextRef="#ctx0" brushRef="#br0" timeOffset="-213519.78">16319 11483 706 0,'-4'-3'41'0,"4"3"-6"16,6 0-15-16,14 12-5 15,7 8 7-15,5 12-2 16,4 6-6-16,-1 8-1 16,-4 4-6-16,-7 1-4 0,-14-2-4 15,-10-5 1-15,-10-5-4 16,-19-7-16-16,-15-7-10 15,-9-7-22-15,-6-10-66 16,3-8-115-16</inkml:trace>
  <inkml:trace contextRef="#ctx0" brushRef="#br0" timeOffset="-212943.75">17294 11633 0 0</inkml:trace>
  <inkml:trace contextRef="#ctx0" brushRef="#br0" timeOffset="-212324.67">17315 11647 3 0,'0'0'11'0,"0"0"-9"0,0 0-9 16,0 0 11-16,0 0 0 16,0 0-4-16,2 0-16 15</inkml:trace>
  <inkml:trace contextRef="#ctx0" brushRef="#br0" timeOffset="-211120.03">17201 11574 43 0,'-13'-3'23'0,"-1"-3"-2"16,4 5-9-16,0 1 6 16,4 0-3-16,1 0-5 15,2 0-2-15,3 1-2 16,0 5-5-16,0-1 7 0,8 1-3 15,6-1-1-15,1 0-6 16,7-3 7-16,-3-2-6 16,3 0-29-16,-2 0-48 15</inkml:trace>
  <inkml:trace contextRef="#ctx0" brushRef="#br0" timeOffset="-210906.43">17242 11517 87 0,'-11'0'31'0,"-2"0"-11"0,6 0 1 15,2 7-8 1,0 2-11-16,5 0-9 0,0 0 5 16,0 0-6-16,0-2 2 15,0-2 1-15,0 1 0 16,5-5 0-16,-3-1-4 0,1 0 14 15,1 0-34-15</inkml:trace>
  <inkml:trace contextRef="#ctx0" brushRef="#br0" timeOffset="-210507.32">17323 11394 148 0,'7'-19'205'0,"-4"-1"-126"0,-3 0 6 16,0 2-12 0,-7 0-18-16,-9 6-10 0,-6 1-13 15,-6 8-11-15,-7 3-3 16,-4 7-1-16,-2 11-9 16,5 7-2-16,2 5-3 15,12 2-2-15,12 2 0 16,10 0-1-16,12 0 0 0,19 0 0 15,13-2-3-15,10 0 3 16,2-3 3-16,5-1-4 16,-5-3 0-16,-8-1-1 15,-11-5 3-15,-13 0 1 16,-13-4-4-16,-11 1 0 0,-18-5-1 16,-14-3 9-16,-9 1-5 15,-6-1 1-15,-4-3-1 16,5-2-1-16,8-1 1 15,10 0-9-15,14-2-44 16,14 0-54-16,22-2-46 0,16-8-274 16</inkml:trace>
  <inkml:trace contextRef="#ctx0" brushRef="#br0" timeOffset="-210322.38">17685 11692 715 0,'8'-3'88'0,"-8"-3"-36"16,2 6-7-16,-2 2-24 15,1 16-6-15,1 7-10 16,0 3 0-16,1 12 1 16,3 0-1-16,-3 2-3 15,2-5 0-15,0-1-2 16,-2-4-3-16,-1-7-25 0,-2-5-34 16,0-12-80-16,-2-8-147 15</inkml:trace>
  <inkml:trace contextRef="#ctx0" brushRef="#br0" timeOffset="-209782.37">18290 11249 363 0,'0'-21'128'16,"-13"3"-90"-16,-9 6 12 16,-4 3 7-16,-2 9 8 15,-8 0-20-15,2 9-19 16,5 9-17-16,5 7 7 16,11 3-7-16,9 4-1 0,4 4-5 15,21-2 0-15,11 2-2 16,12-2-3-16,6-3 2 15,4 2 2-15,-2-3-3 16,-8-1 3-16,-6-2-1 16,-13-3-2-16,-15 0-2 0,-10-7-7 15,-13-2 7-15,-19-4 1 16,-9-4 4-16,-10-4-1 16,-1-3-2-16,0 0 2 15,8-9 1-15,10-2-6 16,17-1-22-16,17-1-49 15,9-1-64-15,25 0-228 0</inkml:trace>
  <inkml:trace contextRef="#ctx0" brushRef="#br0" timeOffset="-209355.15">18680 11553 506 0,'-9'-9'55'16,"4"0"2"-16,5 0 26 15,1 0-33-15,18 2-18 16,3 0-22-16,0 5-2 16,7 2 6-16,-2 0-7 15,-3 11-3-15,-4 7 0 16,-10 6-5-16,-8 7 1 0,-4 3-2 15,-20 1-8-15,-7 2-12 16,-6-4 13-16,1-4 9 16,0-4 3-16,5-9 5 15,5-2 11-15,12-6 1 16,7-2-2-16,5-4-8 16,9 2-8-16,14-4 4 0,9 0 10 15,8 0-8-15,10 0-3 16,5 0-6-16,3-6 2 15,-4-1 2-15,-3 0-4 16,-7 0 4-16,-8-2-8 16,-9 2-22-16,-11 0-12 0,-10-4-37 15,-6 0-88-15,-2-1-176 16</inkml:trace>
  <inkml:trace contextRef="#ctx0" brushRef="#br0" timeOffset="-206986.13">16890 12628 573 0,'0'-9'64'0,"0"-3"-11"16,0-1 20-16,0-2-22 15,-6 0-25-15,-4-1-12 16,-4 2-3-16,-3 1 2 15,-8 6-4-15,-1 4-5 16,-4 3-3-16,-2 6 0 0,-1 11 2 16,6 6-1-16,5 0 0 15,5 4 0-15,10 0-5 16,7-2 2-16,4-4-1 16,16-5 2-16,4-5-5 0,9-9 0 15,1-2-4-15,0-6-10 16,-3-8-1-16,-6-6 7 15,-7 2 10-15,-3 1 3 16,-5 2 0-16,-3 5 1 16,-4 4 3-16,5 4 1 15,-2 2-4-15,2 4 0 0,1 8 0 16,2 5-1-16,0 0 0 16,-1 1 0-16,0-2-12 15,-5-1-31-15,-3-8-38 16,-2-7 22-16,0 0 41 15,0-7 20-15,0-9 1 0,-2-2 11 16,2-2 17-16,0 1-4 16,10 3-3-16,5 6-15 15,3 5 0-15,2 5 1 16,0 0 6-16,-1 9-3 16,-2 5-6-16,-2 2-6 15,-3 2 0-15,-7-4-4 0,0-3-11 16,-1-4-16-16,-4-7 12 15,3 0 16-15,-1-5 6 16,5-8-4-16,6-4 1 16,3-3-1-16,4 4-3 15,0 3 3-15,1 6-4 0,-1 6 4 16,-2 1-2-16,-4 8 4 16,-2 10 5-16,1 2 1 15,-2 2-2-15,-2-1-3 16,2-3 1-16,-2-6-2 15,-1-5-1-15,4-7 0 0,-2-2 6 16,-3-14-2-16,1-7 1 16,-3-5-1-16,-3-6 4 15,-2-5 12-15,0-1 1 16,0 3 3-16,-2 6-6 16,-3 5 4-16,1 8-1 0,0 10-5 15,4 8-1-15,0 12-12 16,0 13-2-16,13 8 0 15,-1 7-1-15,5 8 0 16,4 4 0-16,-1-2-1 16,2 0-21-16,-5-8-20 15,-7-6-44-15,-7-13-154 0</inkml:trace>
  <inkml:trace contextRef="#ctx0" brushRef="#br0" timeOffset="-206468.54">12936 10649 686 0,'-4'-13'57'0,"4"2"2"16,0 11-27-16,15 0-11 0,1 21-6 16,6 8-1-16,5 14 2 15,-1 13 0-15,4 6-8 16,1 4-1-16,-3-4-4 15,1-3-4-15,-3-9 1 16,-5-11 2-16,-3-8-6 16,-7-12-5-16,-6-8-18 0,-3-8-24 15,-2-3-17-15,-10-10-56 16,-9-13-126-16</inkml:trace>
  <inkml:trace contextRef="#ctx0" brushRef="#br0" timeOffset="-206243.64">12920 10804 648 0,'-24'-30'87'16,"8"2"-28"-16,9 2-19 16,7 5-10-16,22 4-10 15,6 9-13-15,10 6-6 0,-1 2 6 16,3 14 0-16,-10 11-8 16,-8 7 0-16,-11 11-1 15,-11 0-9-15,0-3-10 16,-13-1-3-16,-1-6 8 15,3-6-4-15,4-6-22 16,4-7-29-16,3-5-24 0,13-7-25 16,11-2-59-16,7-13-101 15</inkml:trace>
  <inkml:trace contextRef="#ctx0" brushRef="#br0" timeOffset="-205966.84">13273 10900 530 0,'5'-9'148'15,"-5"5"-49"-15,4 4-53 16,0 4-26-16,3 10-10 15,2 4-5-15,6 5-3 16,4-1 0-16,3 1-2 16,1-7 0-16,0-5-3 15,2-10-7-15,-5-1-3 0,-2-8 5 16,-7-10 8-16,-2-6-1 16,-4 3 4-16,-3 2 8 15,0 1 11-15,1 5 9 16,-3 6-8-16,6 5-10 15,0 2-8-15,4 5-3 16,1 9-3-16,5 4 1 0,1 4-1 16,2-2 1-16,-1-1-11 15,-2-5-26-15,0-7-31 16,-5-7-48-16,-2-7-75 16</inkml:trace>
  <inkml:trace contextRef="#ctx0" brushRef="#br0" timeOffset="-205835.3">13692 10668 669 0,'4'-6'31'0,"4"6"-10"15,5 0-18-15,5 14-6 16,-2 7-68-16,0 2-152 16</inkml:trace>
  <inkml:trace contextRef="#ctx0" brushRef="#br0" timeOffset="-205731.65">13787 10929 621 0,'-7'5'99'0,"4"-5"-27"16,3 0-28-16,17 0-41 15,8-5-42-15,4-6-208 16</inkml:trace>
  <inkml:trace contextRef="#ctx0" brushRef="#br0" timeOffset="-204134.32">14960 13126 342 0,'-4'-18'83'0,"2"0"10"16,1 5 1-16,-3 0 14 15,1 2-18-15,3 5-37 0,0 5-10 16,0 1-21-16,0 11-10 16,10 15-9-16,1 13 5 15,3 13 3-15,-1 11 0 0,1 9-4 16,0 2-5-16,0-3 0 16,1-5-1-16,-1-10 0 15,-1-9-1-15,1-12-2 16,-2-10-8-16,-5-11-15 15,1-8-12-15,-3-6-25 16,-3-10-29-16,-2-13-105 0,0-11-274 16</inkml:trace>
  <inkml:trace contextRef="#ctx0" brushRef="#br0" timeOffset="-203898.05">14970 13164 679 0,'-14'-25'72'16,"4"5"-16"-16,10 4-25 15,7 5-2-15,14 8-15 16,7 3-10-16,6 1 0 16,3 17-2-16,-5 6-2 15,-9 6 0-15,-10 5-4 16,-9 3-7-16,-8-2-2 0,-18-3 6 16,-5-4 3-16,-3-6 0 15,-1-3 1-15,6-2-10 16,9-3-31-16,9 0-48 15,7-3-29-15,11-1-40 16,14 1-109-16</inkml:trace>
  <inkml:trace contextRef="#ctx0" brushRef="#br0" timeOffset="-203740.85">15323 13512 568 0,'5'6'150'0,"-3"0"-67"15,-2 3-23 1,1 8-13-16,1-1-15 0,1 9-11 15,-1 2-14-15,3 3-5 16,2 2-1-16,1 1-8 16,4-8-45-16,3-5-51 15,1-10-141-15</inkml:trace>
  <inkml:trace contextRef="#ctx0" brushRef="#br0" timeOffset="-203556.77">15874 13524 772 0,'16'0'80'0,"-16"2"-54"15,0 5-15-15,-2 7 13 16,-7 5-3-16,-2 6-17 16,0 2-6-16,3 2-23 15,1-4-57-15,0-7-125 16,4-11-235-16</inkml:trace>
  <inkml:trace contextRef="#ctx0" brushRef="#br0" timeOffset="-203042.57">16227 13419 353 0,'0'-8'-30'16,"-7"-1"-5"-16,-8 7-13 15</inkml:trace>
  <inkml:trace contextRef="#ctx0" brushRef="#br0" timeOffset="-202673.15">15803 13342 566 0,'-14'-8'130'16,"6"2"-72"-16,1 6 2 16,4 0-25-16,3 14-19 15,0 12-13-15,2 7-2 16,6 12 2-16,6 6 3 0,6-1-3 16,4-2-2-1,8-5-1-15,7-11-3 0,7-9 4 16,-1-13-1-16,5-10 1 15,1-6 2-15,-2-19-1 16,-9-7 0-16,-6-10 1 0,-6-5-1 16,-11-4 2-16,-11-2-3 15,-6 3-1-15,-10 7 0 16,-10 8-9-16,-2 6-6 16,0 13-7-16,3 11-12 15,6 5-35-15,11 5-52 16,2 5-66-16,18 6-253 0</inkml:trace>
  <inkml:trace contextRef="#ctx0" brushRef="#br0" timeOffset="-202424.23">16572 13235 689 0,'0'-25'99'0,"0"4"-56"15,-2 6 17-15,-1 9-23 16,3 6-6-16,0 10-20 15,5 18-14-15,10 10 3 0,4 14 3 16,3 11 1-16,5 7-1 16,0 5-5-16,-2-3 5 15,1-5-5-15,-4-7-1 16,0-11-10-16,-7-13-9 16,-1-13-7-16,-6-12-22 15,-1-11-15-15,-5-4-51 0,-2-23-37 16,0-5-243-16</inkml:trace>
  <inkml:trace contextRef="#ctx0" brushRef="#br0" timeOffset="-202184.02">16622 13260 627 0,'-8'-31'69'0,"8"-1"-18"15,1 6 1-15,20 6-12 16,10 6-14-16,3 9-13 15,6 5-5-15,-2 5 1 0,-4 15-5 16,-9 6-1-16,-11 9-6 16,-9 1 1-16,-7 4-2 15,-15-1-14-15,-10-3-11 16,-5-4-18-16,1-4-23 16,1-1-2-16,9-9-4 0,13-4-47 15,8-5-213-15</inkml:trace>
  <inkml:trace contextRef="#ctx0" brushRef="#br0" timeOffset="-201832.08">16969 13490 547 0,'0'-14'84'0,"13"0"-61"16,8 3 24-16,8 4 7 16,3 1-11-16,0 6-26 15,-5 0-7-15,-7 8-1 16,-11 7-4-16,-9 8-5 0,-5 4 0 16,-15 9-1-16,-7-3 2 15,2 2 0-15,0-3 2 16,7-9-1-16,9-3 14 15,5-8 7-15,4-5-6 16,18-3-2-16,12-4 5 16,9 0 1-16,5-4-12 0,7-5-5 15,0-1 0 1,-2-1-33-16,-8-2-39 0,-7-3-105 16,-9-1-393-16</inkml:trace>
  <inkml:trace contextRef="#ctx0" brushRef="#br0" timeOffset="-187716.75">19001 10757 484 0,'-12'-3'15'0,"4"-2"33"0,8 5-17 15,5 0-28-15,14 5 3 16,10 3 9-16,10 2 3 16,8-2-1-16,9-1-1 15,5-1-2-15,4-2 1 16,1-4-3-16,-5 0-5 0,-3 2-5 15,-9-1 0-15,-5 3-1 16,-15 0-1-16,-4 6 1 16,-9 4-1-16,-5 4-1 15,-6 7 1-15,-3 7 2 16,-2 7 1-16,0 4-1 16,0 5-1-16,-3 9 1 0,-1 0-2 15,0 6 5-15,2 4 0 16,2 5 0-16,0 3-1 15,3 4-1-15,9 3 0 16,-2-2-1-16,3 0-1 16,-2 0-2-16,1 1 1 15,1-1 0-15,-4-5 0 0,1 1 0 16,0-1 1-16,-1 0-1 16,1 2 1-16,0-4 1 15,0-2 0-15,-1-1 6 0,2 3 3 16,0 2-5-1,1 0-2-15,1 3-1 0,-3 3-3 16,1 2 1-16,2 0 0 16,-4-3 0-16,-1 2 0 15,4-2-1-15,-4-1 3 16,3-1 1-16,-1-3-1 0,-2-6 1 16,3-1-2-16,-3-7-2 15,-3-8 2-15,0-8 3 16,-5-4 1-16,0-10-4 15,-12-6 1-15,-15-11 0 16,-15-4 2-16,-16-6 0 16,-20-4-3-16,-17 0-2 15,-22 2-6-15,-17 1-21 0,-12 6-34 16,-3 2-67-16,-4-4-196 16</inkml:trace>
  <inkml:trace contextRef="#ctx0" brushRef="#br0" timeOffset="-185135.9">3756 10732 532 0,'-52'-10'11'0,"-3"2"-5"16,-4 2 9-16,-1 6 18 16,-3 0-9-16,-1 12-15 15,-5 9-2-15,-1 12 9 16,0 11-1-16,-4 13-4 15,4 14-6-15,6 11-3 16,6 13 2-16,12 3 4 0,14 6 1 16,13-1-1-16,18-7 0 15,8-6-4-15,23-12 0 16,14-14 0-16,12-10 2 16,13-10 0-16,13-13 0 0,8-10 0 15,11-9 4-15,7-6-9 16,2-6 1-16,-3-9 0 15,-5-12 0-15,-2-8-1 16,-11-10-4-16,-8-13-3 16,-9-8 5-16,-15-8-2 0,-5-11 1 15,-16-7 3-15,-7-4 6 16,-14-3 5-16,-12-7 0 16,-3 1 0-16,-25 5 2 15,-13 5-2-15,-18 12-3 16,-17 14-7-16,-20 21-5 15,-17 20-9-15,-14 22-14 0,-3 8-23 16,-3 26-44-16,5 6-134 16</inkml:trace>
  <inkml:trace contextRef="#ctx0" brushRef="#br0" timeOffset="-180482.37">1109 13394 720 0,'-8'-8'36'0,"2"2"-15"15,5 6 18-15,1 0-10 16,0 10-23-16,7 6-6 16,5 5 3-16,6 8 1 0,-1 3-4 15,5 2 0-15,0 0 0 16,-4-6-4-16,-4-4-14 16,-1-10 9-16,-2-13 5 15,-6-1 0-15,-1-19 8 16,1-8 1-16,-2 1-3 15,1-5 1-15,-2 8 4 0,4 3 7 16,-3 12-12-16,6 4 1 16,5 4-3-16,8 1-1 15,5 10 1-15,9 0 1 16,7 2-2-16,-2-6 1 16,-3-7 0-16,-6 0 0 0,-8-8 1 15,-9-15 1-15,-9-2 1 16,-6-3 4-16,-6-2 4 15,-11-2 1-15,-7 4-5 16,-3 8-6-16,-2 2-18 16,5 9-29-16,7 5-14 0,10 4-90 15,7 0-40-15</inkml:trace>
  <inkml:trace contextRef="#ctx0" brushRef="#br0" timeOffset="-180214.94">1862 13071 684 0,'-4'-20'69'0,"-10"8"-29"16,0 5 13-16,-1 7-16 16,1 8-25-16,-4 14-12 0,-1 13-1 15,9 10 2-15,3 3-1 16,7 4 0-16,7-5 0 15,15-6-2-15,8-6 0 16,6-12 3-16,7-10 0 0,2-8-2 16,1-5 0-16,-2-4-9 15,-6-10-15-15,-8-6-24 16,-16-2-93-16,-14-2-127 16</inkml:trace>
  <inkml:trace contextRef="#ctx0" brushRef="#br0" timeOffset="-179787.86">1788 13330 644 0,'-9'0'77'0,"9"0"-71"16,20-15 3-16,21-6-11 15,15-9-2-15,9-6-61 16,6-5-23-16,1-4-15 16,-5 3-71-16,-14-3 48 0,-9 5 135 15,-17 5 45-15,-10 5 69 16,-7 7 39-16,-10 10-5 15,0 6-26-15,0 7-69 16,0 3-32-16,0 17-27 0,0 7-4 16,0 12 4-16,7 7-2 15,2 4 0-15,-1 0-1 16,0-5 0-16,-1-10-9 16,-3-10-9-16,-3-16 8 15,-1-9 8-15,0-16 9 0,-7-16-3 16,-1-11-3-16,0-10 2 15,1-6 4-15,2 0-2 16,5 4-2-16,0 6-3 16,0 12 3-16,12 11-6 15,4 11 4-15,7 15-3 16,2 2-1-16,6 19 1 0,3 9 2 16,4 10-2-16,2 6-1 15,-5 10-8-15,-1-1-24 16,-10-2-47-16,-8-6-100 15,-14-9-341-15</inkml:trace>
  <inkml:trace contextRef="#ctx0" brushRef="#br0" timeOffset="-179644.31">2322 13160 724 0,'0'-18'64'0,"7"-5"-66"15,20-2 0-15,16 0 5 16,9-2-1-16,9 0-1 15,2 4-3-15,-4 0-75 16,-7-2-118-16</inkml:trace>
  <inkml:trace contextRef="#ctx0" brushRef="#br0" timeOffset="-179463.28">2713 12773 674 0,'-9'-7'64'15,"2"1"14"-15,7 6-24 16,4 0-36-16,9 15-21 0,9 4 2 15,5 12 2-15,6 6 0 16,1 4 1-16,0 6-1 16,-7-1-9-16,-5-3-40 15,-5-8-26-15,-7-6-41 16,-10-13-9-16,0-9-176 16</inkml:trace>
  <inkml:trace contextRef="#ctx0" brushRef="#br0" timeOffset="-179068.92">2799 12828 628 0,'-9'-21'65'15,"4"-3"-26"-15,5 1 18 16,7 4-26-16,12-3-14 16,7 10-15-16,4 3-1 15,-1 7 0-15,-2 2-2 16,-3 15-4-16,-12 11-11 0,-5 4-21 16,-7 6-14-16,0-2 16 15,0-6 24-15,-6-4 11 16,3-10 3-16,3-2 11 15,0-4 4-15,13 1-8 16,6 1 7-16,7 3-11 0,-1 5 0 16,2 5-5-1,-6 0 0-15,-8 5-2 0,-11 2-9 16,-4-2-2-16,-20 2 4 16,-14-3-1-16,-3-7-42 15,-12-13-60-15</inkml:trace>
  <inkml:trace contextRef="#ctx0" brushRef="#br0" timeOffset="-176761.3">1463 13791 615 0,'-9'-9'83'0,"2"-1"11"16,2 6-31-16,3-1-17 16,2 5-21-16,0 0-14 15,0 0-8-15,3 9-5 16,8 7-1-16,4 5 4 0,2 8 0 16,3 1-2-16,-1-1 3 15,-2 1-6-15,-2-7-6 16,-1-3-15-16,-4-6-14 15,-2-1-12-15,-6-7-45 16,-2-2-51-16,-15-4-131 0</inkml:trace>
  <inkml:trace contextRef="#ctx0" brushRef="#br0" timeOffset="-176621.28">1352 14045 314 0,'-7'7'251'15,"5"-2"-224"-15,4-1-17 16,17-2 1-16,13-2 15 0,7 0-8 15,5-8-6 1,5-4-9-16,-5-2-1 0,0-4-24 16,-6-4-87-16,-8-1-71 15</inkml:trace>
  <inkml:trace contextRef="#ctx0" brushRef="#br0" timeOffset="-176511.38">1718 13859 290 0,'-9'-4'306'15,"-4"4"-221"-15,3 2-7 16,1 13-44-16,1 6-28 15,5 9-8-15,3 8-7 16,0 1-99-16,5 2-138 16</inkml:trace>
  <inkml:trace contextRef="#ctx0" brushRef="#br0" timeOffset="-175917.12">1661 14503 646 0,'-7'-9'106'15,"-2"2"-50"-15,6 7-2 16,3 0-25-16,3 11-29 16,7 10-6-16,8 6 8 15,4 9-2-15,1-2 0 0,4 1 1 16,-6-8-1-1,-1-8-7-15,-3-6-8 0,-5-13 7 16,-5-2 9-16,-5-17 1 16,-1-6 2-16,-1-6-2 15,0 2 0-15,2 0 0 0,1 4-1 16,0 7-3-16,4 11 2 16,7 7 0-16,6 0-3 15,6 3 1-15,2 11 1 16,6 2 1-16,2-1 1 15,-2-6-2-15,-3-5 2 0,-4-4 0 16,-7-4-1-16,-8-14 2 16,-8-6 2-16,-4-2 0 15,-14-2 3-15,-8-3-1 16,-5 4-4-16,-2 4-1 16,0 5-6-16,6 6-21 15,7 5-3-15,9 5-43 0,7 2-47 16,14 0-59-1,8 3-94-15</inkml:trace>
  <inkml:trace contextRef="#ctx0" brushRef="#br0" timeOffset="-175752.32">2248 14387 442 0,'0'-5'284'15,"0"-4"-229"-15,0-1 6 16,1-2-28-16,16 2-22 0,0-3-10 15,9 3-3 1,1 3 0-16,-2 5-38 0,-6 2-72 16,-9 2-156-16</inkml:trace>
  <inkml:trace contextRef="#ctx0" brushRef="#br0" timeOffset="-175637.91">2295 14501 379 0,'-2'7'255'0,"2"-7"-239"16,18-3 4-16,10-11 7 15,12-6-17-15,1-3-15 16,2-6-131-16,-2 1-206 16</inkml:trace>
  <inkml:trace contextRef="#ctx0" brushRef="#br0" timeOffset="-175269.14">2546 14214 580 0,'-13'-3'144'16,"8"3"-78"-16,5 0-10 0,3 0-42 15,16 12-12-15,2 1 11 16,5 2-5-16,5 3-2 16,0-1-4-16,-4-5 0 15,-6-3-2-15,-4-5 0 16,-5-4-1-16,-3-4 1 0,-1-12 5 16,-5 0-1-16,3 0-1 15,-5 0-2-15,1 7 1 16,2 4-2-16,1 2-1 15,6 3-4-15,3 0 0 16,6 8 4-16,3-1-1 16,2-2-7-16,0-3-4 0,-4-2 4 15,-6 0 8-15,-2-11 0 16,-7-5 4-16,-6-5 3 16,0 0 4-16,-14-3 3 15,-3-1-3-15,0 4-7 16,-2 5 0-16,4 5-7 0,3 6-12 15,7 5-25-15,5 0-62 16,5 5-144-16</inkml:trace>
  <inkml:trace contextRef="#ctx0" brushRef="#br0" timeOffset="-175089.48">3076 14211 729 0,'0'0'92'0,"0"-6"-36"15,0 4 8-15,0 2-28 16,0 0-12-16,1 0-20 0,8 13-7 16,6 1 3-16,2 6-1 15,3 5-2-15,2 0-43 16,-4-2-53-16,-5-3-140 16</inkml:trace>
  <inkml:trace contextRef="#ctx0" brushRef="#br0" timeOffset="-174021.86">3151 13993 572 0,'-7'-9'90'0,"1"2"-19"16,5 3 11-16,1 4-39 16,0 0-22-16,0 2-21 15,8 10-3-15,6 3 3 0,1 1 1 16,4 3-1-16,-4-3 0 15,0 0 0-15,-3-5-1 16,1-4-8-16,-7-5 0 16,-1-2 2-16,-3 0 9 0,1-12 3 15,1-6-3-15,-3-4 0 16,4 1 0-16,0 0 5 16,2 1-2-16,2 6-3 15,4 6-4-15,2 5 3 16,6 3-1-16,1 2 1 0,7 7-1 15,3 5 1-15,0 0-1 16,-1-5 0-16,-4-4 2 16,-5-3-3-16,-12-2 1 15,-3-10-1-15,-7-10 6 16,-5-2-1-16,-9-2 0 16,-8-3 2-16,1 2 0 0,-4 3-4 15,2 5-5-15,9 1-8 16,0 9-23-16,14 7-36 15,0 0-85-15,19 1-71 16,3 10-115-16</inkml:trace>
  <inkml:trace contextRef="#ctx0" brushRef="#br0" timeOffset="-173758.08">3622 13927 56 0,'-12'-9'637'16,"5"-6"-580"-16,2 2 19 15,5 0-28-15,9 2-31 0,8 4-13 16,3 5-4-16,6 2-1 16,-3 11 1-16,-3 12-1 15,-9 8-6-15,-4 2-9 16,-7 3 4-16,-2-4 8 0,-8-3 5 16,3-12 8-16,0-4 16 15,6-9 1-15,1-4-10 16,13-7 5-16,14-15-8 15,12-6-9-15,14-6-3 16,9-9-38-16,3-2-71 16,3 1-296-16</inkml:trace>
  <inkml:trace contextRef="#ctx0" brushRef="#br0" timeOffset="-172931.96">3466 14786 566 0,'-4'-9'78'16,"1"6"23"-16,2 3-32 15,1 9-27-15,0 12-32 16,0 8-5-16,4 10 3 16,8 5-3-16,2 5-4 15,8-10-1-15,2-4 0 16,1-11-2-16,-1-11 2 0,2-13-2 15,-5-6-1-15,0-16 2 16,-7-7 1-16,0-7-1 16,-5-2 1-16,0-1 0 15,-4 5 1-15,1 7 0 0,-2 9 0 16,1 10-1-16,4 8-1 16,5 3-3-16,4 12 2 15,7 8 2-15,6 0 0 16,-1 2 1-16,3-6-1 15,-6-4 0-15,-4-10-1 0,-5-5-1 16,-5-9 4-16,-8-13 3 16,-5-4 1-16,-2-6-3 15,-9-4 9-15,-7 3-5 16,0 1-4-16,2 3-2 16,1 9-13-16,7 7-26 15,4 12-33-15,4 1-103 0,7 11-71 16</inkml:trace>
  <inkml:trace contextRef="#ctx0" brushRef="#br0" timeOffset="-172774.72">4085 14869 333 0,'2'1'388'16,"-2"1"-339"-16,2 3-5 16,1 5-17-16,6 1-5 15,2 7-17-15,3 6-4 16,3-1-5-16,2 0-25 15,1-5-39-15,-3-6-105 0,3-12-92 16</inkml:trace>
  <inkml:trace contextRef="#ctx0" brushRef="#br0" timeOffset="-172533.67">4514 14493 770 0,'-22'0'38'15,"-5"0"-26"-15,-3 19-7 16,3 13 1-16,0 16 8 0,9 10-9 16,10 0-5-16,8 0 1 15,8-2 1-15,19-8-3 16,6-12 5-16,11-11-2 16,5-11-1-16,-1-11 1 15,3-3-3-15,1-4-1 16,-8-16-6-16,-6-2-23 0,-13-6-94 15,-16-2-130-15</inkml:trace>
  <inkml:trace contextRef="#ctx0" brushRef="#br0" timeOffset="-172392.08">4392 14786 213 0,'-11'3'486'0,"11"-3"-463"15,25-6-13-15,19-8 6 16,15-4-3-16,11-3-9 15,0-4-6-15,1-5-81 16,-10 5-179-16</inkml:trace>
  <inkml:trace contextRef="#ctx0" brushRef="#br0" timeOffset="-171806.72">4869 14466 491 0,'-7'-16'239'15,"-1"2"-187"-15,4 4 4 16,4 7-12-16,0 3-14 0,4 5-24 16,8 15-7-16,3 10 5 15,2 10-1-15,1 4 0 16,0 2-3-16,2 1 0 15,-6-8 0-15,1-7 0 0,-3-10 1 16,3-6-1-16,-5-8-1 16,5-6 0-16,1-2 7 15,4-8 9-15,3-1-5 16,5-6-5-16,3-1-4 16,7 2-3-16,3-1-24 0,0 0-38 15,1-1-64-15,-1 0-152 16</inkml:trace>
  <inkml:trace contextRef="#ctx0" brushRef="#br0" timeOffset="-171423.52">5358 14226 472 0,'-4'0'271'15,"-12"0"-245"-15,-2 17-16 16,3 11-3-16,2 10 18 16,4 8-11-16,7 4-9 0,2 0-6 15,21-4 1-15,8-7 1 16,11-6 1-16,4-14-1 16,5-7-8-16,1-12-14 15,-3 0-33-15,-4-18-81 16,-9-10-92-16</inkml:trace>
  <inkml:trace contextRef="#ctx0" brushRef="#br0" timeOffset="-171122.51">5723 14414 508 0,'-6'22'25'0,"3"-1"-18"0,3 5 32 16,0-1 6-16,0-1-16 15,0-6-21-15,0-8-5 16,0-6-1-16,-2-4 6 15,-4-16 48-15,-3-11-37 16,1-12-9-16,1-4 5 16,-5-5 14-16,3-2-3 0,6 2-8 15,1 6 1-15,2 9-10 16,0 8-3-16,7 12 1 16,7 10-3-16,6 3-4 15,4 14-1-15,3 13 2 16,2 5-2-16,1 9 1 0,1 5-3 15,-2 3 2-15,-9-2-1 16,-1 2-25-16,-11-3-26 16,-6-12-79-16,-4-9-48 15</inkml:trace>
  <inkml:trace contextRef="#ctx0" brushRef="#br0" timeOffset="-170666.79">5125 14645 88 0,'39'-25'487'0,"4"-6"-447"16,9-3 6-16,8 0 27 16,6-5-24-16,0 1-32 15,-5 4-16-15,-10 4 4 16,-12 5-4-16,-19 6-1 0,-20 6-6 16,-22 8-21-16,-27 5-72 15,-22 14 21-15,-17 12 67 16,-12 9 15-16,-4 9 8 15,3 6 17-15,12-4 44 0,21 1 0 16,22-8-32-16,26-4-28 16,22-17-18-16,35-12 5 15,32-6 11-15,18-18-4 16,27-16-4-16,15-12-2 16,8-8-1-16,-1-4-2 15,-7 0-19-15,-14 1-44 0,-18 4-52 16,-23 3 7-16,-20 7-252 15</inkml:trace>
  <inkml:trace contextRef="#ctx0" brushRef="#br0" timeOffset="-170316.7">6072 14119 335 0,'-19'0'278'15,"-3"13"-215"-15,2 5 4 0,8 9-7 16,5 5-29-16,7 7-11 16,0 6-13-16,12 3 3 15,5-2 2-15,-1 0-10 16,-2-4-1-16,-1-14-1 15,-10-6-2-15,-3-14-7 0,0-8 4 16,-10-7 7-16,-7-18 3 16,0-14-4-16,-2-7 1 15,5-7-1-15,1-10 5 16,8 0 6-16,5 6-1 16,0 4-8-16,12 12-1 15,8 7 1-15,2 14-1 0,9 13-1 16,3 7 2-16,0 11-5 15,3 16 4-15,2 8-5 16,-2 8 4-16,-3 7-1 16,-3 3 2-16,-4 3-2 0,-6-1-4 15,-1-7-7-15,-5-3-4 16,-1-7-6-16,-8-10-26 16,-6-10-37-16,-1-10-62 15,-19-8-49-15</inkml:trace>
  <inkml:trace contextRef="#ctx0" brushRef="#br0" timeOffset="-170194.66">6050 14314 749 0,'-5'-28'47'15,"10"1"-24"-15,29 5-6 16,17 1-15-16,22 3-3 16,7 2-18-16,10 0-92 0,-9 2-232 15</inkml:trace>
  <inkml:trace contextRef="#ctx0" brushRef="#br0" timeOffset="-169384.86">4299 15259 708 0,'0'-3'85'0,"0"3"-45"16,7 2-11-16,3 13-16 0,5 7-2 15,4 4-6-15,3 11-2 16,5-2-2-16,-3 1 0 15,3-4 0-15,-3-5-1 16,-2-10 0-16,-5-4-1 0,-2-11-1 16,-3-2 4-16,0-16 2 15,-2-7 0-15,2-8-2 16,-2-1-3-16,-1 2 3 16,-1 1-2-16,0 8-1 15,-2 4-2-15,1 12 2 0,1 5-3 16,5 5-3-16,1 13 5 15,8 2 0-15,3 0 3 16,4 0-2-16,-2-4 1 16,2-9 0-16,-5-4-2 15,-2-3-1-15,-5-10 4 16,-7-12-1-16,-10-3 5 0,0-7 5 16,-8-4 2-16,-12 2 2 15,-6 2-2-15,-3 2-7 16,1 7-5-16,5 5-4 15,3 9-3-15,9 9-19 16,11 4-28-16,11 14-109 0,14 3-41 16</inkml:trace>
  <inkml:trace contextRef="#ctx0" brushRef="#br0" timeOffset="-169078.46">5046 15350 599 0,'-17'-12'204'0,"3"-1"-179"15,9 3 13-15,5 4-7 16,8 3-22-16,14 3-10 0,2 2 0 16,0 11 1-16,-2 11-1 15,-7 6-6-15,-8 4-16 16,-7 2-1-16,-5-2 12 15,-12-2 12-15,3-9 3 0,-1-3 10 16,5-8 9-16,10-6-3 16,0-6-13-16,23-2-9 15,13-13 6-15,9-6-2 16,12-8-19-16,6-6-48 16,0-8-103-16,-2-5-114 0</inkml:trace>
  <inkml:trace contextRef="#ctx0" brushRef="#br0" timeOffset="-168848.93">5658 14942 666 0,'-18'-2'111'0,"-3"2"-77"0,-1 2-4 16,4 14-13-16,5 5-3 16,5 11-10-16,6 8-4 15,2 3 2-15,10 4-3 16,12 0 4-16,6-4-3 15,7-6-1-15,3-10-1 0,-1-9 0 16,2-8-2-16,-5-6-7 16,0-4 5-16,-5-9-20 15,-7-7-53-15,-13-7-60 16,-9 0-77-16</inkml:trace>
  <inkml:trace contextRef="#ctx0" brushRef="#br0" timeOffset="-168719.69">5609 15172 637 0,'-2'0'23'16,"8"-6"-12"-16,21-2-3 16,15-5-4-16,7-1-3 15,11-4-27-15,1 0-45 0,-4-1-11 16,-6-3-110-16</inkml:trace>
  <inkml:trace contextRef="#ctx0" brushRef="#br0" timeOffset="-168537.77">6035 14931 557 0,'-11'-7'105'15,"0"2"-8"-15,4 5-22 16,7 0-42-16,0 10-18 16,10 9-13-16,9 9 9 15,4 5-5-15,-1 9-2 16,-1 2-2-16,3-3-3 16,-6 0-24-16,-2-7-29 0,-6-11-22 15,-4-10-20-15,-4-9-11 16,-2-4-66-16,-8-10-83 15</inkml:trace>
  <inkml:trace contextRef="#ctx0" brushRef="#br0" timeOffset="-168229.84">6023 15027 425 0,'-12'-35'108'0,"7"2"-28"16,5 5 6-16,9 7-5 16,11 5-38-16,5 5-23 15,4 5-11-15,0 6 2 16,0 2-5-16,-7 14-3 0,-5 5-4 15,-12 8 0-15,-5 2-13 16,-5-1-12-16,-15-2 5 16,-1-3 14-16,-3-3 8 15,8-8 4-15,5-3 13 16,11-6-6-16,4 0-6 0,24-1-2 16,12 3-1-16,9 2-2 15,1 0-2-15,-4 2 2 16,-6 3-2-16,-13-1-16 15,-20 3-3-15,-13 1 11 16,-21 1 6-16,-10 0 0 16,-8-4 3-16,-2-1-1 15,5-6-2-15,6-7-113 0,10 0-145 16</inkml:trace>
  <inkml:trace contextRef="#ctx0" brushRef="#br0" timeOffset="-155701.18">22161 10699 565 0,'27'-27'56'15,"-10"2"-29"-15,-8 3 28 0,-8 2 10 16,-2 11-25-1,-20 1-19-15,-13 8-8 0,-12 0 5 16,-3 16-4-16,-5 10-2 16,1 5-5-16,9 5-4 15,7-1-1-15,20 7-1 16,15-5-1-16,11 4 1 0,25 1 1 16,13 3-1-16,9 2 0 15,5-1-2-15,0 3-1 16,-13-2-4-16,-14 0-2 15,-16-4-14-15,-18-8-11 16,-17-7 6-16,-18-10 19 0,-10-8 8 16,-5-10 3-16,-3 0 8 15,9-13-7-15,8-7 1 16,11-1-7-16,20-3-19 16,8 0-113-16,22 0-77 15</inkml:trace>
  <inkml:trace contextRef="#ctx0" brushRef="#br0" timeOffset="-155410.96">22390 11073 423 0,'0'3'353'15,"0"8"-318"-15,-7 3-8 0,3 8 2 16,3 3-2-16,1 3-18 16,10-1-7-16,12-2-2 15,5-7-1-15,9-9 0 16,3-9-6-16,2 0-4 15,-3-14-3-15,0-9 7 0,-9-2 7 16,-2 1 0-16,-12 4 7 16,-3 4 16-16,-5 8 1 15,-2 8 5-15,-1 0-6 16,-3 19-14-16,6 10-5 16,1 10 3-16,3 14-1 15,1 8-4-15,3 10-1 16,-1 4-5-16,0-3-58 15,0-6-145-15</inkml:trace>
  <inkml:trace contextRef="#ctx0" brushRef="#br0" timeOffset="-150135.98">22241 11564 242 0,'3'-10'187'0,"-1"2"-121"0,2 1 0 16,-2 1-5-16,0-1 0 15,0 3-8-15,-2 4-16 16,0-1-14-16,0 1-14 16,0 1-1-16,-12 14 1 15,-5 8-4-15,-12 11 3 0,-8 13 0 16,-14 9 3-16,-5 11-2 15,-9 7-3-15,-3 6-2 16,-3 0-2-16,0-1-1 16,5-4 1-16,5-7 3 0,7-6 3 15,13-12 6 1,7-9-6-16,10-9-2 0,10-8-3 16,7-6-3-16,1-10 0 15,6-1-3-15,0-3-2 16,0-4-7-16,6 0-9 15,1 0-4-15,0 0-12 0,4-5-58 16,0-4-52-16,-1-2-113 16</inkml:trace>
  <inkml:trace contextRef="#ctx0" brushRef="#br0" timeOffset="-149623.6">21121 12662 501 0,'0'-25'93'15,"-7"4"-23"-15,-10 5 9 16,-5 1-27-16,-4 12-19 0,-9 3-9 16,-1 3-9-16,-3 17 1 15,2 2-4-15,3 8-9 16,7 4 1-16,8 2-2 15,14 1-1-15,7-1-4 16,21-1 5-16,11-5-3 16,9 1 1-16,8-2-4 0,-2-4-9 15,-7 2 5-15,-8-3 1 16,-14 3-6-16,-14 0-4 16,-6 0 6-16,-21-1 7 15,-11-1 5-15,-7-3 1 16,-5-5 6-16,2-2 1 0,4-8-3 15,9-1-7-15,13-6 0 16,14 0-13-16,12-6-47 16,17-9-108-16,10-6-79 15</inkml:trace>
  <inkml:trace contextRef="#ctx0" brushRef="#br0" timeOffset="-149451.59">21300 12996 74 0,'11'-4'673'0,"-8"4"-575"15,1 0-47-15,-3 15-21 16,7 6 4-16,-1 8-14 0,5 6-9 16,0 8-7-1,-2 0-3-15,1-2 0 0,-2-6-10 16,0-5-25-16,0-8-29 16,0-10-56-16,5-12-142 15</inkml:trace>
  <inkml:trace contextRef="#ctx0" brushRef="#br0" timeOffset="-148889.34">22281 11604 528 0,'-6'-5'77'0,"6"3"-19"16,1 1 2-16,20 1-31 15,9 3 3-15,9 15-3 16,7 7-5-16,2 9-11 15,4 11-5-15,-1 8-4 0,-3 8-3 16,-1 5 1-16,2 5-3 16,0 0-4-16,0 1-1 15,-1-8 4-15,-1-7 3 16,-6-9-1-16,-5-10 0 16,-7-12 1-16,-4-6-1 0,-9-9 0 15,-5-8 1-15,-6-3-4 16,-5 0-6-16,0-7-10 15,-7-9-32-15,-6-4-52 16,-1-1-33-16,-2 3-228 16</inkml:trace>
  <inkml:trace contextRef="#ctx0" brushRef="#br0" timeOffset="-148411.5">23493 12457 505 0,'0'-14'102'16,"-19"3"-77"-16,-10 8-5 16,-1 3 25-16,-6 0 6 0,-1 14-21 15,6 5-11-15,1 6-7 16,11 2 0-16,9 0-7 16,10 1 0-16,5 3-5 15,20-4 1-15,11 3-2 16,6 2 3-16,4-2-4 0,0 1-9 15,-9-3 2-15,-8 2 2 16,-12 1-5-16,-17-6-3 16,-5 0-3-16,-22-6 14 15,-10-2 8-15,-6-5 18 16,-4-3 2-16,4-5-8 0,3-4-7 16,14 0 2-16,11-6-6 15,13-5-8-15,11-3-32 16,21-2-68-16,16 0-64 15,8-4-219-15</inkml:trace>
  <inkml:trace contextRef="#ctx0" brushRef="#br0" timeOffset="-148112.96">23733 12814 674 0,'-1'0'109'0,"1"-2"-81"15,3 0 0-15,13 2-5 16,4 0-7-16,4 0-12 16,-2 11-1-16,-2 5-5 15,-11 2-10-15,-5 9-7 16,-4-1 5-16,-15 1 9 0,-5 0 6 16,0-2 6-16,1-2 19 15,5-8 3-15,9-3 0 16,5-5-10-16,14-4 4 15,18-3-10-15,9 0 0 16,15-10-8-16,9-5-1 0,7-2-5 16,5-5-32-16,-3 1-43 15,-8-1-134-15</inkml:trace>
  <inkml:trace contextRef="#ctx0" brushRef="#br0" timeOffset="-140150.72">21012 13433 215 0,'7'-7'184'0,"-4"0"-88"0,-1-3-3 15,-1 7-9-15,-1-1-7 16,0 3-21-16,0 1-26 16,0 0-18-16,0 1-11 15,0 9-3-15,-5 7 1 16,-1 6-10-16,-3 2-34 0,2 4-61 15,-1-2-49-15,-4-1-188 16</inkml:trace>
  <inkml:trace contextRef="#ctx0" brushRef="#br0" timeOffset="-140023.18">20799 13788 431 0,'-18'17'64'0,"5"-4"-17"15,4-2-14-15,8 1-13 16,1-1-12-16,1-2-8 15,8-2-27-15,2-2-59 16,-4 1-173-16</inkml:trace>
  <inkml:trace contextRef="#ctx0" brushRef="#br0" timeOffset="-139887.16">20581 14146 99 0,'-37'34'411'0,"6"-3"-359"0,4-5-15 16,10 3-14-16,10-2-10 15,4-1-12-15,3-2-33 16,3-4-104-16,6-3-332 16</inkml:trace>
  <inkml:trace contextRef="#ctx0" brushRef="#br0" timeOffset="-139747.47">20192 14827 566 0,'-3'20'17'0,"-21"-3"-8"0,24-5-7 16,9-2-8-16,13-4-26 16,3-4-128-16</inkml:trace>
  <inkml:trace contextRef="#ctx0" brushRef="#br0" timeOffset="-139609.63">20350 15026 666 0,'0'3'86'16,"0"-3"-73"-16,16 0-9 16,9 0-25-16,9-7-34 0,10 0-93 15,2-4-287 1</inkml:trace>
  <inkml:trace contextRef="#ctx0" brushRef="#br0" timeOffset="-139473.76">21007 15016 78 0,'15'4'674'16,"-6"-4"-655"-16,-2 0-16 16,2 0-2-16,7 0-13 15,8 0-46-15,4-4-84 16,8 1-220-16</inkml:trace>
  <inkml:trace contextRef="#ctx0" brushRef="#br0" timeOffset="-139339.34">21489 15029 3 0,'8'0'745'16,"4"0"-708"-16,2-7-36 15,4 0-13-15,8 0-15 0,5-3-51 16,7 2-63-16,1-5-222 16</inkml:trace>
  <inkml:trace contextRef="#ctx0" brushRef="#br0" timeOffset="-139209.75">21918 14934 657 0,'0'0'56'0,"0"-5"-55"15,5 2-37-15,7-1 2 16,5-2-6-16,-1 0-60 16,4-3-230-16</inkml:trace>
  <inkml:trace contextRef="#ctx0" brushRef="#br0" timeOffset="-139080.94">22011 14847 56 0,'-13'-7'593'16,"6"-1"-561"-16,4-4-29 15,3 4-2-15,1-3-1 16,10-1-36-16,0-3-71 16,0-2-153-16</inkml:trace>
  <inkml:trace contextRef="#ctx0" brushRef="#br0" timeOffset="-138937.97">21893 14528 583 0,'-14'-20'55'15,"1"1"-23"-15,11 1-28 16,2 0 6-16,0 2-3 0,2-2-24 16,5-3-59-16,-1 1-34 15,-5-3-154-15</inkml:trace>
  <inkml:trace contextRef="#ctx0" brushRef="#br0" timeOffset="-138805.25">21641 14180 577 0,'-27'-14'41'0,"7"-4"-27"16,10 4-10-16,5-1 16 16,1 3-16-16,4-2-24 15,0 0-48-15,0-6-41 0,4 2-140 16</inkml:trace>
  <inkml:trace contextRef="#ctx0" brushRef="#br0" timeOffset="-138679.76">21390 13855 483 0,'-22'-15'46'0,"4"-3"-26"16,8 3-8-16,4-1-2 16,6 4-5-16,0-2-20 15,0-3-51-15,2-2-72 16</inkml:trace>
  <inkml:trace contextRef="#ctx0" brushRef="#br0" timeOffset="-138570.25">21196 13500 483 0,'-20'-24'55'0,"4"6"-19"16,5 0-12-16,6 7-9 16,5 3-14-16,0-1-58 15,0 5-298-15</inkml:trace>
  <inkml:trace contextRef="#ctx0" brushRef="#br0" timeOffset="-131756.72">23749 13240 674 0,'4'-14'22'0,"-4"2"2"16,0 8-9-16,0 4 5 15,-6 11-13-15,-4 12-4 0,-5 9-3 16,-2 11 4-16,-3 7-8 15,0 8-56-15,2 5-36 16,0-3-60-16,0-4-99 16</inkml:trace>
  <inkml:trace contextRef="#ctx0" brushRef="#br0" timeOffset="-131640.33">23486 13893 406 0,'-20'25'84'0,"4"-7"2"15,1-4-34-15,8-1-11 16,4-1-13-16,3 0-18 15,0 3-11-15,5 1-25 0,4 0-62 16,-1 2-116-16</inkml:trace>
  <inkml:trace contextRef="#ctx0" brushRef="#br0" timeOffset="-131504.93">23286 14548 561 0,'-34'44'7'16,"5"-3"12"-16,7-4-14 15,12 0-3-15,6-7-14 16,4-5-32-16,11-10-87 16,7-6-131-16</inkml:trace>
  <inkml:trace contextRef="#ctx0" brushRef="#br0" timeOffset="-131385.18">23326 14897 571 0,'-3'7'23'15,"3"-7"-2"-15,12 0-21 0,15 0-15 16,10-7-38-16,9-7-83 16</inkml:trace>
  <inkml:trace contextRef="#ctx0" brushRef="#br0" timeOffset="-131256.56">24258 14751 615 0,'25'-3'4'15,"-2"-3"-14"-15,-1 1-22 16,5 0-16-16,1-5-56 16,6 2-222-16</inkml:trace>
  <inkml:trace contextRef="#ctx0" brushRef="#br0" timeOffset="-131134.5">24841 14720 621 0,'14'0'11'0,"5"-6"-42"16,4-4-56-16,8-5-124 16</inkml:trace>
  <inkml:trace contextRef="#ctx0" brushRef="#br0" timeOffset="-131007.57">25149 14594 586 0,'0'-7'26'15,"0"0"-25"-15,0-2-17 16,0-2-19-16,1-3-15 16,3 0-91-16</inkml:trace>
  <inkml:trace contextRef="#ctx0" brushRef="#br0" timeOffset="-130870.53">24888 14130 569 0,'-27'-34'5'15,"4"1"-6"-15,5-1-43 16,5 3 31-16,2-3-12 16,2-3-79-16,2 0-213 15</inkml:trace>
  <inkml:trace contextRef="#ctx0" brushRef="#br0" timeOffset="-130751.29">24540 13616 307 0,'-48'-18'204'0,"7"0"-173"15,4 3-10-15,8 2-20 16,6 4-9-16,9-1-37 0,-1-5-69 16,8-1-163-16</inkml:trace>
  <inkml:trace contextRef="#ctx0" brushRef="#br0" timeOffset="-130622.49">24100 13240 460 0,'-39'-34'146'15,"7"2"-127"-15,2 2 4 16,9 5-22-16,4 6-3 16,5 2-36-16,2-1-144 15</inkml:trace>
  <inkml:trace contextRef="#ctx0" brushRef="#br0" timeOffset="-95425.6">5729 17113 516 0,'0'-13'109'0,"-3"-1"-73"15,-9 1-1-15,-7 7 28 16,-1 0-34-16,-4 6-19 15,-6 0-5-15,-3 4 1 0,-5 11 3 16,0 5-2-16,3 5-5 16,1 5 19-16,1 1-11 15,8 6-3-15,8 2-3 16,7-1 1-16,10 3-2 16,5 0-3-16,17-6-1 15,8 2 7-15,11-7-2 0,5-5-3 16,8-8 0-1,-3-5-2-15,3-4-2 0,-3-6-8 16,-6-2-1-16,-10-6-5 16,-8-6 6-16,-12-2 6 15,-10-4 2-15,-5-1 1 0,-13-2 2 16,-8-3 0-16,-2 4 3 16,-1 2-2-16,2 4 3 15,9 5 6-15,4 5 5 16,7 4-5-16,2 0-7 15,5 8-6-15,9 7 3 0,3 5 1 16,0 8-3-16,-2-1 4 16,-1 7-3-16,-1 3 4 15,-6-1 0-15,0 2 3 16,-3-4-5-16,-1-6 0 16,3-3-1-16,1-5-4 0,4-11-19 15,7-6-24-15,5-3-77 16,4-12-52-16</inkml:trace>
  <inkml:trace contextRef="#ctx0" brushRef="#br0" timeOffset="-95127.51">6074 17436 722 0,'-24'0'53'0,"2"4"-39"15,4 11 30-15,7 3-17 16,8 5-23-16,3 4-5 15,8 1 0-15,12 2 3 0,6-3-1 16,0 2-2-16,3-6-5 16,-1-3-2-16,-6-4 0 15,-2 0 6-15,-6-5 2 16,-7-3 1-16,-3 3 0 16,-4-2 4-16,-6 2 2 0,-6-3-2 15,-3 2-3-15,0-3 0 16,-2-2-1-16,0-3-1 15,5-2-16-15,4-6-18 16,1-9-62-16,3-12-72 16,1-5-254-16</inkml:trace>
  <inkml:trace contextRef="#ctx0" brushRef="#br0" timeOffset="-94988.46">6038 17473 511 0,'-1'-9'208'0,"1"-1"-184"0,7-3 7 15,18 1-1-15,7-3-15 16,10 3-12-16,6-3-2 16,3-2-3-16,-5 1-100 15,-2-4-201-15</inkml:trace>
  <inkml:trace contextRef="#ctx0" brushRef="#br0" timeOffset="-94669.54">6579 17234 594 0,'-15'0'180'0,"7"0"-169"16,6 0 18-16,2 0 11 16,18-4-31-16,5 3-10 15,7-1 1-15,3 2-25 16,-4 0-86-16,-8 0-125 15</inkml:trace>
  <inkml:trace contextRef="#ctx0" brushRef="#br0" timeOffset="-94560.02">6557 17394 762 0,'-7'6'41'0,"9"-6"-36"16,25-2-6-16,19-12-1 15,14-6-63-15,12-7-165 0</inkml:trace>
  <inkml:trace contextRef="#ctx0" brushRef="#br0" timeOffset="-94206.04">7407 16965 505 0,'0'-40'64'0,"-8"5"2"16,-9 8 41-16,-8 9-48 15,-4 9-30-15,-9 9-6 0,3 15-8 16,-1 19-3-16,1 14-1 15,9 16-2-15,9 9-2 16,12 12 0-16,5 5-6 16,15-5 0-16,20-6-5 0,13-8-12 15,10-13-14-15,7-15-7 16,3-13-19-16,0-21-102 16,-6-9-104-16</inkml:trace>
  <inkml:trace contextRef="#ctx0" brushRef="#br0" timeOffset="-93900.43">7635 17118 757 0,'-9'-7'33'16,"9"4"-11"-16,5 3 11 0,19 12-14 15,10 13-2-15,5 9-7 16,8 9-6-16,1 12 0 15,-1 2-2-15,-4 0-1 16,-9-6 0-16,-5-7-2 16,-9-16 1-16,-6-16 0 0,-11-12 1 15,-3-7 10-15,0-25 27 16,-5-13-17-16,-2-10-6 16,0-9-5-16,6 0-5 15,1 5-2-15,1 7-3 16,13 13-1-16,3 16-21 15,5 10-30-15,2 13-43 0,0 0-170 16</inkml:trace>
  <inkml:trace contextRef="#ctx0" brushRef="#br0" timeOffset="-93457.51">8312 17375 693 0,'0'0'62'16,"-9"0"-46"-16,-4 9 19 16,6 11-10-16,-2 5-9 15,6 5-11-15,3 7 2 16,5 3-4-16,14-2-1 0,5 2 0 16,5-6-4-16,-1-4-2 15,-2-5-13-15,-8-8 10 16,-7-4 5-16,-11-8 4 15,0-1-1-15,-19-4 16 16,-6 0-7-16,-1 0-6 0,-3-1 2 16,2-7 0-16,5 1-5 15,8-3-1-15,8-5-10 16,6-3-28-16,6-3-75 16,8-3-118-16</inkml:trace>
  <inkml:trace contextRef="#ctx0" brushRef="#br0" timeOffset="-93315.51">8278 17459 660 0,'-7'-17'79'16,"7"-5"-47"-16,10 4 17 15,19-4-25-15,14 3-18 16,11 2-4-16,9 3-1 0,6 3-18 16,-6 6-77-16,-5 2-92 15,-11 3-133-15</inkml:trace>
  <inkml:trace contextRef="#ctx0" brushRef="#br0" timeOffset="-93208.09">8751 17473 601 0,'-17'19'106'16,"4"0"-17"-16,3-4-33 15,3 3-25-15,7 0-25 16,0-2-7-16,0-6-50 16,8-4-158-16</inkml:trace>
  <inkml:trace contextRef="#ctx0" brushRef="#br0" timeOffset="-92815.98">9215 17059 632 0,'0'-18'67'15,"0"4"20"-15,1 7-21 16,4 4-24-16,2 3-21 0,2 12-14 15,3 13-3-15,1 11 3 16,3 4-1-16,0 9-2 16,3-1-3-16,-4-3 0 15,-1-1-2-15,-1-6-11 0,-2-6-17 16,-4-9-13-16,-7-3-11 16,0-13-62-16,-7-7-40 15,-12-13-208-15</inkml:trace>
  <inkml:trace contextRef="#ctx0" brushRef="#br0" timeOffset="-92651.68">8951 17095 715 0,'0'-13'44'0,"14"-4"-34"16,20 0 10-16,19-1 16 0,9 1-22 15,12-3-11-15,0 6-1 16,1 5-2-16,-9 4-49 15,-10 1-169-15,-14 2-230 16</inkml:trace>
  <inkml:trace contextRef="#ctx0" brushRef="#br0" timeOffset="-92208.14">9655 17280 488 0,'0'10'139'0,"0"0"-132"16,-1 7 17-16,-7 7 20 16,3 4-13-16,3 7-2 0,2-3-2 15,0 1-12-15,13 1-15 16,3-5 2-16,5-3-1 16,-1-4 0-16,0-4 0 15,-5-4-2-15,-5-6 3 16,-8 3-2-16,-2-4-1 0,-12 1 2 15,-12-3 3-15,-1 0-1 16,-4-1-2-16,0-2 2 16,2-2-1-16,8 0-2 15,7-6-1-15,7-8-21 16,5-8-66-16,4-7-63 16,6-7-290-16</inkml:trace>
  <inkml:trace contextRef="#ctx0" brushRef="#br0" timeOffset="-92068.54">9606 17366 535 0,'0'-8'175'16,"13"-6"-173"-16,14 0-4 15,13 1 16-15,8 0-6 16,9 0-6-16,5 2-10 16,-3 3-82-16,-5 2-82 15,-10 2-289-15</inkml:trace>
  <inkml:trace contextRef="#ctx0" brushRef="#br0" timeOffset="-91957.83">10090 17346 487 0,'-5'15'133'16,"-2"-6"-64"-16,2 7 10 15,2-2-33-15,1 2-37 16,2 0-7-16,0 0-41 16,2-9-158-16</inkml:trace>
  <inkml:trace contextRef="#ctx0" brushRef="#br0" timeOffset="-91554.68">10521 16890 429 0,'-5'-15'244'0,"3"1"-167"15,2 4-13-15,0 6-14 16,5 4-17-16,7 5-25 15,7 18-4-15,0 13 6 0,1 14 4 16,3 11-8-16,-5 3-5 16,0 2 1-16,-2-1-3 15,-3-7 0-15,-3-6 2 16,2-9-8-16,-5-5-9 16,-2-10-16-16,-3-9-5 15,-2-12-27-15,0-7-78 0,0-8-44 16</inkml:trace>
  <inkml:trace contextRef="#ctx0" brushRef="#br0" timeOffset="-91333.95">10523 16933 715 0,'-9'-29'37'16,"9"6"-14"-16,2 5 31 15,17 7-24-15,13 8-23 16,5 3-5-16,2 2 1 15,-3 15 1-15,-11 6-3 0,-9 9-2 16,-15 1-11-16,-2 2-8 16,-17-3-1-16,-5 0-14 15,-6-7 3-15,4-1 7 16,4-8-35-16,8-2-36 16,11-7-84-16</inkml:trace>
  <inkml:trace contextRef="#ctx0" brushRef="#br0" timeOffset="-91025.26">10977 17155 630 0,'-17'-3'189'0,"-1"-1"-185"0,-1 4 14 15,4 0 22-15,10 13-29 16,5 5-12-16,2 5 1 15,16 5 0-15,7 4 0 0,4 1-2 16,3-3-7-16,-3-1-13 16,-8-3-6-16,-8-4 15 15,-8-5 13-15,-5 0-3 16,-16-5 3-16,-7-1 3 16,-4-4 1-16,-2-3 4 0,2 0-1 15,4-4-4-15,7 0-4 16,5-1 0-16,9-13-24 15,2-5-89-15,7-12-74 16</inkml:trace>
  <inkml:trace contextRef="#ctx0" brushRef="#br0" timeOffset="-90899.3">10939 17202 687 0,'-2'-7'65'15,"4"-6"-45"-15,21 8 15 16,13-4-27-16,15 3-8 0,6-1-13 15,6 0-92-15,-5 0-167 16</inkml:trace>
  <inkml:trace contextRef="#ctx0" brushRef="#br0" timeOffset="-90715.22">11325 17247 519 0,'7'1'88'0,"0"1"-35"16,3 0 49-16,-2 4-56 16,-1 2-19-16,-3 3-13 0,-4 4-10 15,0 4-6 1,-7-1-32-16,-4-3-135 0,-3-5-265 16</inkml:trace>
  <inkml:trace contextRef="#ctx0" brushRef="#br0" timeOffset="-90180.35">11986 16779 613 0,'-6'-16'57'0,"-8"2"-1"16,-9 8-4-16,-8 6-19 15,2 6-19-15,-5 10-6 16,4 7-3-16,8 4 3 0,13 9-1 16,9-1-1-16,7 8-1 15,22 0-1-15,9 2-2 16,4-3-1-16,0-3-6 15,-2-5-13-15,-13-4-1 16,-14-6 3-16,-12-5-5 0,-17-2 8 16,-20-7 10-16,-7-1 5 15,-7-3 4-15,-1-5 2 16,8-1-3-16,9 0-2 16,18 0-3-16,14-5-10 15,13-2-54-15,25-4-100 0,10 0-125 16</inkml:trace>
  <inkml:trace contextRef="#ctx0" brushRef="#br0" timeOffset="-89917.13">12225 17123 625 0,'-16'0'163'0,"-2"0"-154"16,7 7 22-16,8 10-7 15,3 3-18-15,8 3-8 16,13 4 4-16,6-1-1 15,4-2-6-15,-4 0-22 0,-5-6 3 16,-8-4 6-16,-10-3 11 16,-4-3 7-16,-11 0 14 15,-8-4 4-15,-5 1 0 16,0-3-2-16,-3 1-6 16,5-3-6-16,5 0-3 15,4 0 0-15,6-5-14 0,5-8-50 16,2-6-115-16,0-6-145 15</inkml:trace>
  <inkml:trace contextRef="#ctx0" brushRef="#br0" timeOffset="-89788.01">12167 17162 634 0,'0'-8'73'0,"13"-1"-65"16,18-2 23-16,10 0-13 15,9 1-15-15,7-3-3 16,0-3-54-16,-6-5-109 15,-6-6-375-15</inkml:trace>
  <inkml:trace contextRef="#ctx0" brushRef="#br0" timeOffset="-89568.39">12472 16642 268 0,'0'-2'460'0,"14"2"-439"16,12 2-13-16,14 15 28 15,4 12 3-15,10 10-21 16,-1 17-8-16,-5 8-1 16,-11 7-4-16,-12 6-2 0,-13 1 0 15,-12 1-3-15,-13-2 0 16,-20-6-1-16,-11-5 0 16,-14-3-13-16,-8-10-43 15,-6-12-138-15</inkml:trace>
  <inkml:trace contextRef="#ctx0" brushRef="#br0" timeOffset="-80905.11">7289 10568 683 0,'-4'-7'82'0,"1"-2"-40"16,3 6-14-16,0 3 0 15,5 0-8-15,9 14-15 16,4 3-2-16,6 8 2 16,2 4 2-16,6 1-4 15,-1 2-2-15,4-6-1 16,-5-1 2-16,-2-8-2 0,-5-2 2 15,-2-8-2-15,-4-7 2 16,-4 0 1-16,-4-12 5 16,-4-12 11-16,1-8 3 15,-4-10-3-15,-2-5-10 16,0-4 3-16,0 1-8 0,0 1-2 16,0 8-1-16,0 13-2 15,5 6-2-15,6 13-23 16,5 9-30-16,2 0-39 15,2 17-78-15,2 4-78 16</inkml:trace>
  <inkml:trace contextRef="#ctx0" brushRef="#br0" timeOffset="-80482.48">7809 10687 441 0,'-3'-13'165'16,"-3"-6"-101"-16,4 1 21 16,2 1-37-16,0-4-6 15,10 4-24-15,4 3-10 0,2 3 1 16,-2 6-4-16,1 5-5 16,-6 2-2-16,-4 16 1 15,-5 6-8-15,0 4-9 16,-7 0 0-16,-6 4 16 15,2-4 1-15,3-4 0 0,4-5 2 16,4-2-2-16,0-3 3 16,7-3-2-16,7-1 2 15,6-3-1-15,0 0-1 16,-4-2 0-16,-1 1 0 16,-8-1 2-16,-7 2-1 15,-5 1-2-15,-14-2 2 0,-8 0 6 16,-2 1-1-16,-1-3 0 15,3-4-2-15,6 0-3 16,8 0-4-16,13-6-14 16,1-5-21-16,23-4-107 15,7-3 3-15,1 0-160 0</inkml:trace>
  <inkml:trace contextRef="#ctx0" brushRef="#br0" timeOffset="-80347.78">8003 10696 595 0,'0'-10'98'0,"0"3"-9"15,2-2-41-15,13 0-20 16,4 0-20-16,11 4-7 16,6 0-2-16,3 5-14 15,-4 0-50-15,-4 7-93 16,-10 5-94-16</inkml:trace>
  <inkml:trace contextRef="#ctx0" brushRef="#br0" timeOffset="-80232.22">8174 10834 508 0,'-4'3'97'0,"4"-3"-70"16,14-3-1-16,14-7-11 16,7-6-8-16,6-1-17 0,3-2-109 15,-3-3-167-15</inkml:trace>
  <inkml:trace contextRef="#ctx0" brushRef="#br0" timeOffset="-79957.27">8448 10517 538 0,'-7'-2'193'16,"0"-2"-127"-16,7 4-12 16,2 0-33-16,14 6-14 15,3 9 2-15,12 8-3 16,1 4 1-16,4 6-4 16,1-5-1-16,-5-1-1 0,-1-4 0 15,-7-11-2-15,-4-5 2 16,-5-7-1-16,-5-4 3 15,-8-12 5-15,-2-14 9 16,0-4-6-16,0-8-5 16,-3-1-2-16,-1 2-4 0,4 4-4 15,0 10-22-15,7 7-21 16,7 12-62-16,4 8-94 16,1 0-115-16</inkml:trace>
  <inkml:trace contextRef="#ctx0" brushRef="#br0" timeOffset="-79778.48">8855 10630 660 0,'-2'2'70'15,"0"0"4"-15,2 1-22 16,0 6-24-16,10 2-19 16,3 4-6-16,2 6 0 0,4 2 0 15,-1 4-2-15,2-2-2 16,-1 0-24-16,0-7-62 15,-4-8-75-15,0-10-45 16</inkml:trace>
  <inkml:trace contextRef="#ctx0" brushRef="#br0" timeOffset="-79508.22">9080 10524 534 0,'0'-19'132'15,"0"7"-63"-15,0 9-10 0,0 3-38 16,2 12-13-16,5 16-11 15,3 9 3-15,4 3 1 16,1 5-1-16,-1 2 0 16,-1-14 2-16,4-7-4 15,-1-9 2-15,-1-16 2 16,0-1 0-16,2-19 14 16,-2-12 8-16,-1-6-5 0,0-5-6 15,-5-8-3-15,-4 3-5 16,1 5-3-16,-6 6-3 15,0 6-10-15,0 12-22 16,-6 11-33-16,5 5-108 0,-3 2-122 16</inkml:trace>
  <inkml:trace contextRef="#ctx0" brushRef="#br0" timeOffset="-79293.83">9518 10417 501 0,'4'-9'227'0,"-2"0"-163"16,-2 6-15-16,1 3-16 16,4 10-19-16,2 8-14 15,0 12 3-15,3 6-1 16,2 9-2-16,0-2 1 0,-4-1 0 16,4-7-11-16,-4-3-19 15,-1-11-12-15,-1-9-59 16,-6-10-70-16,0-4-209 15</inkml:trace>
  <inkml:trace contextRef="#ctx0" brushRef="#br0" timeOffset="-79144.45">9454 10436 658 0,'0'-19'75'16,"0"1"-37"-16,16 4-12 0,9 1-13 15,5 4-6-15,9 4-7 16,5 3-3-16,0 2-14 15,-3 2-76-15,-7 7-66 16,-11 2-206-16</inkml:trace>
  <inkml:trace contextRef="#ctx0" brushRef="#br0" timeOffset="-78888.33">9757 10475 508 0,'-1'-1'122'0,"-1"-6"-76"15,2 3 26-15,0-1-24 0,0 1-19 16,0 2-22-16,3-1-6 16,3 3 0-16,-1-2-1 15,-2 2 2-15,2-1-1 16,-2 1 1-16,1 0 3 16,-4 0 1-16,1 0 2 0,-1 0-3 15,0 0-1-15,0 0-1 16,0-3-2-16,0 3-2 15,0 0-11-15,0 0-45 16,0 0-97-16,-8-1-123 16</inkml:trace>
  <inkml:trace contextRef="#ctx0" brushRef="#br0" timeOffset="-78561.11">9499 10370 624 0,'-11'-3'34'0,"4"-3"-6"16,5 6 37-16,2 0-18 16,11 7-36-16,7 10-8 15,4 6 10-15,0 4 6 16,5 6-9-16,-3 3-5 0,0 3 1 16,-5-2-2-16,-4 0-2 15,-3-8 0-15,-4-7-1 16,0-8 0-16,-4-4 2 15,-1-10 11-15,3 0 0 16,1-17 17-16,0-9-5 16,4-10-13-16,3-7-10 15,1-7 1-15,2 0-5 0,3 4 3 16,2 7-27-16,2 3-20 16,-4 13-17-16,8 7-89 15,-5 11-27-15,-6 5-121 16</inkml:trace>
  <inkml:trace contextRef="#ctx0" brushRef="#br0" timeOffset="-78319.78">9921 10456 548 0,'-2'0'76'0,"2"0"-5"0,0 0-5 16,7 0-30-16,8 0-19 15,0 5-15-15,4 6 1 16,-1 5-3-16,-8 4 0 15,-6 7 1-15,-4-1-2 16,-5 1-1-16,-8 0 2 0,-3-6 1 16,4-7 11-1,2-3 16-15,7-8 6 0,4-3-8 16,25-7-9-16,23-7-12 16,17-11-4-16,25-9-37 15,13-7-143-15</inkml:trace>
  <inkml:trace contextRef="#ctx0" brushRef="#br0" timeOffset="-76306.13">10117 10939 660 0,'0'-13'84'15,"0"5"-27"-15,0 2 2 16,0 2-9-16,2 1-18 15,-1 3-21-15,1 0-6 0,5 7-3 16,0 6-5-16,4 6 4 16,2 5-2-16,3 2 2 15,0 3-1-15,-1-3 0 16,-3 1-16-16,-2-2-9 16,-2-3-19-16,-4-2-14 0,-4-6-69 15,-6-3-38-15,-14-6-275 16</inkml:trace>
  <inkml:trace contextRef="#ctx0" brushRef="#br0" timeOffset="-76136.31">9817 11019 653 0,'0'-16'42'16,"0"-3"-27"-16,20-1-10 15,9-1 22-15,15-3 3 16,7 3-21-16,5 2-7 15,2 1 0-15,3 6-2 16,-5 4-25-16,-9 1-116 0,-11 7-140 16</inkml:trace>
  <inkml:trace contextRef="#ctx0" brushRef="#br0" timeOffset="-75658.23">10422 11098 519 0,'-15'-2'97'0,"5"-7"-40"0,2-2 29 15,8-1-26-15,0-3-33 16,10 5-20-16,4 1-6 16,4 2 1-16,1 7 0 15,-1 0-2-15,-4 5-3 16,-1 10-18-16,-6 4-15 0,-5 0 5 16,0 3 0-16,-2-2 21 15,0 1 8-15,0-7 2 16,-2 3 3-16,4-3 6 15,-2-4 0-15,0 3-2 16,5-4 2-16,0 0-1 16,0 0-3-16,-2 1-2 0,-3-2-3 15,0 0 2-15,-10 2-1 16,-5-2 2-16,-3 0-1 16,0-3 0-16,3-2-1 15,5-3-2-15,8 0-1 0,2-10-24 16,17-8-63-1,9-7-48-15,6-5-259 0</inkml:trace>
  <inkml:trace contextRef="#ctx0" brushRef="#br0" timeOffset="-75510.93">10725 11008 624 0,'-5'-1'104'0,"3"-3"-81"16,2 2 15-16,7 2-29 15,15 0-8-15,1 0-14 16,1 6-102-16,-3 3-66 0</inkml:trace>
  <inkml:trace contextRef="#ctx0" brushRef="#br0" timeOffset="-75405.19">10776 11144 657 0,'21'-5'-3'0,"15"-11"-21"16,15-6-21-16,7-4-111 15</inkml:trace>
  <inkml:trace contextRef="#ctx0" brushRef="#br0" timeOffset="-74509.89">11284 10791 469 0,'0'-11'119'16,"0"1"-47"-16,0 4 7 0,0 4-14 16,0 2-36-16,0 0-18 15,4 13-15-15,4 5 6 16,6 5 7-16,1 5-2 16,1 3-4-16,0 1-1 15,0 0-1-15,-1-5 0 16,-5-2-2-16,0-4-5 0,-5-5-18 15,1-7-14-15,-5-2-48 16,1-7-28-16,-2 0-81 16</inkml:trace>
  <inkml:trace contextRef="#ctx0" brushRef="#br0" timeOffset="-74276.29">11074 10793 462 0,'-17'-4'155'0,"7"-3"-105"0,8 4 15 15,2-4-9-15,16-1-30 16,14-1-18-16,9 1-2 16,7-3 5-16,8 1-5 15,2 2-4-15,-1 2 0 0,-3 5-6 16,-5 1-46-16,-6 0-79 15,-12 0-25-15,-7 7-253 16</inkml:trace>
  <inkml:trace contextRef="#ctx0" brushRef="#br0" timeOffset="-73940.43">11569 10929 487 0,'-1'-8'140'15,"1"-2"-90"-15,0 1-4 16,3 3-4-16,9 1-19 16,2 5-17-16,1 0-6 15,0 11 0-15,-5 5-5 0,-4 5-15 16,-5 2 0-16,-1-1 4 15,0-1 10-15,0-3 8 16,-1-5 7-16,-1-5 17 16,2 1-3-16,0-7-6 15,3-2-7-15,12 0-8 0,4 0 1 16,5-9-2-16,5-3-25 16,0-4-64-16,-2-9-46 15,-5-4-63-15</inkml:trace>
  <inkml:trace contextRef="#ctx0" brushRef="#br0" timeOffset="-73692.2">11817 10726 549 0,'-13'-8'76'0,"3"4"-3"15,4 4-2-15,6 0-32 16,0 8-27-16,7 7-13 16,10 6 3-16,4 8 2 0,2 0-2 15,6-1-1-15,0-3 1 16,-2-5-3-16,-2-9-1 15,-4-7-5-15,-2-4 8 16,-4-15 3-16,-2-10 4 16,-4-3 6-16,-4-8-7 0,2 0-5 15,-7-2 0-15,0 9-6 16,0 4-13-16,-10 3-16 16,5 14-49-16,-6 3-40 15,3 5-118-15</inkml:trace>
  <inkml:trace contextRef="#ctx0" brushRef="#br0" timeOffset="-73309.38">11597 11005 558 0,'-4'-4'140'0,"4"-1"-83"15,0 2-9-15,5 3-3 16,6 0-14-16,4 12-22 15,0 4-2-15,5 7 2 0,-2 4-1 16,-2 0-4-16,-2 3-2 16,-1-1-2-16,-4-5-1 15,-2-6-3-15,-2-3-5 16,0-6-4-16,-2-9-5 16,2 0-18-16,1-16-28 0,2-8-102 15,4-6-141-15</inkml:trace>
  <inkml:trace contextRef="#ctx0" brushRef="#br0" timeOffset="-72522.28">12342 10518 636 0,'0'-1'87'16,"0"1"-38"-16,0 0-18 16,0 7-13-16,3 9-4 15,4 7 3-15,3 6-6 16,0 3 0-16,2 1-4 0,1-1-6 16,1-3 1-16,3-4-1 15,-3-6-2-15,-4-1-3 16,2-5-18-16,-5-6-11 15,-4 0-47-15,-3-7-58 0,-9 0-54 16</inkml:trace>
  <inkml:trace contextRef="#ctx0" brushRef="#br0" timeOffset="-72358.58">12148 10615 671 0,'-5'-19'52'16,"5"-2"-16"-16,15 1-17 15,16 0 3-15,6 0-9 16,11 1-11-16,5 2-1 16,2 3-2-16,1 5-44 15,-2 3-85-15,-9 5-52 0</inkml:trace>
  <inkml:trace contextRef="#ctx0" brushRef="#br0" timeOffset="-72108.38">12552 10580 566 0,'-8'0'88'0,"3"0"-49"16,5 0 28-16,0 0-27 15,9 0-24-15,5 4-14 16,3 8-2-16,-3 0 0 16,-6 10-3-16,-2 2-6 15,-6 1-2-15,0-4 6 0,0-3 7 16,-6-6 7-16,5-6 22 15,1-6 7-15,9 0-8 16,14-7-15-16,13-10-6 16,14-3-6-16,8-10-18 15,5-2-86-15,0-5-341 0</inkml:trace>
  <inkml:trace contextRef="#ctx0" brushRef="#br0" timeOffset="-71193.75">8115 13574 537 0,'-12'-20'58'0,"2"-1"14"15,1 4 32-15,3 5-44 16,3 4-7-16,3 3-27 16,0 5-14-16,14 0-7 15,7 17-7-15,8 5 4 0,8 13-1 16,9 8 1-16,1 3-2 16,1 0 3-16,-3-3-6 15,-5-9 3-15,-10-9 0 16,-3-14 0-16,-13-11 0 15,-2-11 2-15,-11-18 5 16,-1-10 1-16,0-9 2 0,-1-8-5 16,-6-2-4-16,0 4 0 15,2 8-3-15,4 7-18 16,1 12-18-16,0 13-24 16,5 12-56-16,5 2-78 15,3 16-144-15</inkml:trace>
  <inkml:trace contextRef="#ctx0" brushRef="#br0" timeOffset="-70865.97">8587 13656 611 0,'-6'0'112'0,"1"-8"-51"16,5 8-2-16,0 0-38 15,7 4-11-15,7 10-8 16,4 4 0-16,8 6-1 15,-4-2 0-15,0 0-1 0,0-4 1 16,-5-8-2-16,-3-6-5 16,-6-4 4-16,-1-14 4 15,-5-6 1-15,2-7-2 16,-4 4 4-16,0-2 7 16,0 8 3-16,0 4 2 15,0 8-6-15,2 5-7 0,5 0-6 16,4 14-1-16,5 4 1 15,10 8 1-15,0 3-9 16,2 3-20-16,6-1 3 16,-1-3-37-16,-3-6-81 15,-3-12-54-15</inkml:trace>
  <inkml:trace contextRef="#ctx0" brushRef="#br0" timeOffset="-70706.33">9005 13625 729 0,'0'-16'26'0,"2"2"1"16,16 3-11-16,12 3 1 15,8 6-14-15,2 2-4 16,-4 5-51-16,-6 11-128 16,-16 5-215-16</inkml:trace>
  <inkml:trace contextRef="#ctx0" brushRef="#br0" timeOffset="-70608.47">9068 13805 509 0,'-20'8'227'16,"15"-8"-185"-16,7-6-1 16,26-8-29-16,20-4-11 0,12-7-34 15,12-5-159-15</inkml:trace>
  <inkml:trace contextRef="#ctx0" brushRef="#br0" timeOffset="-70103.96">9510 13456 115 0,'-6'-9'500'0,"3"2"-421"0,3 3 9 15,2 4-47-15,17 0-24 16,3 8-6-16,8 7-3 16,8 6 2-16,4 7-4 15,0 5-2-15,-2 2-2 16,-3-3-3-16,-6-7 2 16,-8-8 0-16,-8-6-1 0,-6-11 1 15,-7-11 7-15,-2-12 16 16,-6-13-12-16,-2-3-5 15,-2-5-5-15,1 2 0 16,2 2-2-16,4 10-6 16,3 6-25-16,2 11-17 0,11 6-48 15,6 7-94-15,2 6-53 16</inkml:trace>
  <inkml:trace contextRef="#ctx0" brushRef="#br0" timeOffset="-69889.92">10019 13550 638 0,'0'-14'84'16,"-2"4"-3"-16,1 0-16 15,1 5-16-15,0 3-21 16,0 2-20-16,9 6-6 16,3 8-2-16,3 9 2 0,3 4-2 15,-2 5 1-15,2 2-2 16,-2-2-6-16,-3-3-22 15,0-8-26-15,-3-8-32 0,-1-12-96 16,0-1-212-16</inkml:trace>
  <inkml:trace contextRef="#ctx0" brushRef="#br0" timeOffset="-69606.69">10222 13412 722 0,'-8'-6'42'15,"6"2"10"-15,2 4-17 16,0 6-28-16,14 10-3 16,3 7 2-16,8 4-2 15,1 7 0-15,3-2-3 16,0 0 0-16,1-7-1 0,-6-7 0 16,-4-10-3-16,-3-8 2 15,0-12 4-15,-7-13 1 16,-1-7-2-16,-3-10-2 15,-4 2 4-15,-2-3-3 0,-5 4 0 16,-5 5 1-16,-2 7-19 16,0 10-16-16,4 9-55 15,6 7-85-15,2 1-250 16</inkml:trace>
  <inkml:trace contextRef="#ctx0" brushRef="#br0" timeOffset="-69228.04">10670 13344 755 0,'0'-22'49'0,"-2"6"5"0,2 4-10 16,0 7-13-16,4 5-14 16,8 8-21-16,5 13 3 15,2 8-1-15,4 7 2 16,1 5 0-16,-5 1-1 0,-2-7 0 15,-5-6-6-15,-1-5 4 16,-6-12 2-16,-1-4 2 16,-4-6 0-16,0-2 1 15,0-4 4-15,0-7-1 16,0 0-3-16,0-10 1 16,0 0-1-16,0-3 0 0,0 1-1 15,0-5 1-15,5-3-2 16,4-2 0-16,2-6 1 15,-2 1-1-15,1 0-1 16,-2 5 1-16,-3 4-11 16,-1 9-13-16,-1 8-22 15,1 9-20-15,1 3-109 16,0 0-185-16</inkml:trace>
  <inkml:trace contextRef="#ctx0" brushRef="#br0" timeOffset="-68914.91">11057 13384 529 0,'-3'0'50'0,"3"-4"14"0,0 0 32 15,0-3-33-15,7 3-24 16,2-2-29-16,5 3-3 15,-1 3-2-15,0 0-2 16,-3 12-2-16,-5 3-3 16,-3 8 2-16,-2 1-6 15,-2 5-2-15,-8-4 5 0,1-5 3 16,1-4 1-16,3-9 3 16,5-5 10-16,10-2 4 15,17-11-1-15,10-5-12 16,13-6-5-16,8-2-40 0,1-8-137 15</inkml:trace>
  <inkml:trace contextRef="#ctx0" brushRef="#br0" timeOffset="-68471.88">9102 14286 600 0,'-3'-15'73'0,"-2"5"15"0,4 4-20 16,1 4-13-16,0 2-24 15,0 6-26-15,9 10-5 16,3 7 4-16,3 9-3 15,3 4 0-15,4 1 0 16,1 3-1-16,1-5-3 0,-2-5-17 16,-2-5-12-16,-6-5-20 15,-7-9-14-15,-7-10-68 16,-12-1-100-16</inkml:trace>
  <inkml:trace contextRef="#ctx0" brushRef="#br0" timeOffset="-68322.91">8855 14358 623 0,'0'-17'41'16,"17"-3"-16"-16,17 0-10 15,15 1 7-15,8 0-2 16,4 2-16-16,4 5-5 0,-2 3-43 16,-11 5-105-16,-7 4-151 15</inkml:trace>
  <inkml:trace contextRef="#ctx0" brushRef="#br0" timeOffset="-68017.11">9313 14444 287 0,'0'22'284'0,"0"-6"-273"16,5 2 18-16,14-4 15 16,6-2 6-16,4-2-23 15,2-7-10-15,1-3-7 0,-3 0-6 16,-2-7-3-16,-5-7 3 15,-5-8-3-15,-2-3 2 16,-5-3 1-16,-1 1 13 16,-4 4 23-16,0 5-14 15,-4 6-3-15,3 7-2 0,1 5-6 16,2 5-9-16,2 8-5 16,7 7 1-16,4 2 0 15,1 3-3-15,5 1 2 16,-1-2-6-16,4-3-18 15,-2-3-23-15,-2-8-38 0,-1-4-70 16,-2-6-109 0</inkml:trace>
  <inkml:trace contextRef="#ctx0" brushRef="#br0" timeOffset="-67855.03">9907 14366 354 0,'0'-11'376'0,"0"-1"-331"15,12-3-2-15,8 3-15 16,9-3-8-16,5 5-13 16,1 6-6-16,1 4-12 0,-7 0-58 15,-14 14-154-15</inkml:trace>
  <inkml:trace contextRef="#ctx0" brushRef="#br0" timeOffset="-67744.19">9946 14540 668 0,'7'-4'33'0,"29"-18"-33"16,14-6-16-16,16-8-75 16,14-1-234-16</inkml:trace>
  <inkml:trace contextRef="#ctx0" brushRef="#br0" timeOffset="-67271.55">10742 14105 243 0,'3'-9'254'15,"-1"2"-173"-15,-2-2 21 16,0 6 2-16,0-1-45 16,0 4-17-16,3 0-23 0,1 4-14 15,7 8-3-15,0 6 2 16,5 5-1-16,0 4-1 16,6 5-1-16,-3 2 0 15,-3 0-1-15,-2 0-12 16,-2 0-22-16,-7-8-26 0,-3-4-51 15,-2-8-24-15,-7-12-67 16</inkml:trace>
  <inkml:trace contextRef="#ctx0" brushRef="#br0" timeOffset="-67052.86">10557 14123 522 0,'-11'-7'53'0,"5"2"2"15,4 1 31-15,2 2-21 16,12-3-34-16,8-2-20 0,11 0 5 16,9-4 9-16,8-1-13 15,3-1-7-15,5 0-1 16,-3 3-3-16,-1-1 0 16,-5 6-8-16,-6 1-34 15,-8 2-53-15,-10 2-82 16,-9-2-224-16</inkml:trace>
  <inkml:trace contextRef="#ctx0" brushRef="#br0" timeOffset="-65735.8">11115 14251 497 0,'-2'-3'65'15,"-3"-2"5"-15,3 1 18 16,0 4-15-16,2 0-34 0,0 0-27 16,0 11-8-16,4 5 2 15,3 7 12-15,2 2-5 16,4 2-5-16,-1 1-5 15,3-4-2-15,0-1-1 16,0-6 0-16,1 0-16 0,-1-5-20 16,-1-6-40-16,2-6-74 15,-5-2-67-15</inkml:trace>
  <inkml:trace contextRef="#ctx0" brushRef="#br0" timeOffset="-65394.42">11341 14109 270 0,'-5'-9'334'0,"-1"-2"-274"16,1 4 22-16,3 5-18 0,2 2-39 16,0 6-11-16,7 10-18 15,6 9 4-15,5 7 1 16,5 4-1-16,1 1-1 15,2-5 1-15,3-2 0 16,-2-8-6-16,0-13 1 0,-2-6 2 16,-3-3 2-16,-4-17 3 15,-3-8 0-15,-7-8 2 16,-1-2-1-16,-7-3 1 16,0-3 1-16,-3 5 0 15,-6 2-5-15,-1 8 0 0,3 4-13 16,2 10-4-16,5 10-41 15,0 2-51-15,5 6-49 16,10 4-106-16</inkml:trace>
  <inkml:trace contextRef="#ctx0" brushRef="#br0" timeOffset="-65151.82">11880 13963 645 0,'0'-16'73'15,"0"-2"-1"-15,-3 9-22 0,3 4-9 16,0 5-15-16,0 1-22 16,3 13-7-16,9 6 2 15,5 7 2-15,5 1 0 16,-5 4-2-16,3-1 2 16,-2-3-1-16,-5-1-1 0,-5 2-7 15,-4-4-17-15,-4-6-15 16,0 1-6-16,-5-7-66 15,-8-5-24-15,0-8-167 16</inkml:trace>
  <inkml:trace contextRef="#ctx0" brushRef="#br0" timeOffset="-64980.63">11704 13980 623 0,'-5'-12'35'16,"5"-3"16"-16,12 5-11 0,17-1-22 15,14-1-6 1,9-1-8-16,9 3-4 0,1 3 1 16,1-1-7-16,-2 6-68 15,-12 1-62-15,-8 1-125 16</inkml:trace>
  <inkml:trace contextRef="#ctx0" brushRef="#br0" timeOffset="-64719.06">12184 13973 534 0,'-7'0'53'0,"2"0"1"16,5 0 33-16,2 0-37 15,11 0-33-15,4 9-13 16,0 6 2-16,-1 4-1 16,-5 8-5-16,-7 3 2 15,-4-1-15-15,-6-1-2 16,-7-5 10-16,-1-1 6 15,4-10 14-15,0-3 11 0,9-5 7 16,1-4-4-16,13 0-5 16,21-13-13-16,15-1-8 15,20-9-3-15,17-8-35 16,9-4-99-16,11-12-483 0</inkml:trace>
  <inkml:trace contextRef="#ctx0" brushRef="#br0" timeOffset="-57288.78">11817 17658 293 0,'0'-7'64'16,"0"-3"-53"-16,2 0 2 15,3-1-9-15,0 5-8 16,5-3-41-16,-5 2-34 0,0 0-51 15</inkml:trace>
  <inkml:trace contextRef="#ctx0" brushRef="#br0" timeOffset="-57004.82">11822 17599 349 0,'-5'4'61'0,"3"-2"20"0,1 4-11 15,1-3-29-15,0-1-12 16,10-1 12-16,10 1 11 15,6-2 0-15,6 0-19 16,5-3-10-16,10-7-8 16,1 2-4-16,5-4-5 15,-2-1-1-15,-2 2-5 0,-1 0 3 16,-4 1-5-16,-9 1 3 16,-6 1-1-16,-7 1 0 15,-6 2-1-15,-6 2-3 16,-4 2-4-16,-2 1-3 0,-2 0-7 15,-2 0-12-15,-4 0-33 16,-11 0-55-16,-4 0-32 16,-10 1-230-16</inkml:trace>
  <inkml:trace contextRef="#ctx0" brushRef="#br0" timeOffset="-56776.39">11972 17620 531 0,'-4'8'73'0,"4"-6"-65"15,19-1 14-15,10-1 23 0,5 0-8 16,8 0-24 0,2-1-2-16,0-6 1 0,-5 0-5 15,1-4-3-15,-6 4-2 16,-7 0 0-16,-2-3-1 16,-5 2 0-16,-4 1-1 15,-6 2 0-15,0-1-4 0,-3 0-13 16,-4 3-32-16,-3-1-27 15,0-1-46-15,0-2-171 16</inkml:trace>
  <inkml:trace contextRef="#ctx0" brushRef="#br0" timeOffset="-54467.86">14268 15812 272 0,'-38'-3'307'15,"-8"3"-281"-15,-3 7 44 16,1 11-1-16,3 7-26 16,7 7-24-16,8 3-8 0,15 7-1 15,15-4-5-15,8 6-4 16,24-3-2-16,11-1 1 16,11-2 2-16,7-1-2 15,-2-1-9-15,-3-8-15 16,-10-1 5-16,-15-5 12 15,-13-3-6-15,-18-5-8 0,-8-3 9 16,-22 0 15-16,-11-4 3 16,-8-4 0-16,-2 0-4 15,2-3 0-15,4 0-8 16,15 0-56-16,15-9-101 0</inkml:trace>
  <inkml:trace contextRef="#ctx0" brushRef="#br0" timeOffset="-53991.02">14591 16258 588 0,'-23'-2'86'15,"1"2"-67"-15,5 0 45 16,0 7-23-16,10 8-18 15,5 4-16-15,2 3-5 16,20 6-2-16,8 0-3 0,7 2 7 16,10-2-5-16,0 1-3 15,-2-4-21-15,-6-5 0 16,-10-2 4-16,-10-1-2 16,-14-7 14-16,-6 1 9 15,-19-2 5-15,-10-2 10 0,-7 0 5 16,-5-3-10-16,1 0-5 15,4-1-3-15,9-3 0 16,6 0-2-16,15-2-3 16,9-9-41-16,4-6-94 15,13-6-219-15</inkml:trace>
  <inkml:trace contextRef="#ctx0" brushRef="#br0" timeOffset="-53833.45">14518 16317 188 0,'-6'0'534'16,"6"-4"-530"-16,22-4-3 15,10-2 4-15,17-2-1 16,4-1 0-16,8-2-30 16,0-2-137-16</inkml:trace>
  <inkml:trace contextRef="#ctx0" brushRef="#br0" timeOffset="-53376.64">15070 16165 597 0,'-12'0'58'15,"9"-2"-8"-15,3 1 19 16,14 1-44-16,16-4-7 15,12 2 1-15,14 1-3 16,10-2-4-16,9-1-1 16,5 0-5-16,2 0-5 15,0 1 1-15,-6-1 0 0,-8-3-2 16,-5 0 2-16,-13 0-3 16,-10 0 2-16,-11 0 0 15,-8 2-2-15,-6 1 1 16,-8-1-5-16,-4 4 2 15,-1-1-8-15,-2 2-8 0,0 0-15 16,-5-1-64-16,-4-3-47 16,-4 0-93-16</inkml:trace>
  <inkml:trace contextRef="#ctx0" brushRef="#br0" timeOffset="-53184.99">15832 15962 551 0,'-3'-12'96'0,"3"-1"-29"16,0 6 16-16,10 3-47 15,7 4-19-15,8 8-8 16,4 12-6-16,5 4 2 16,1 12-2-16,-4 6-1 0,-6 8-1 15,-13 2-1-15,-12 3-2 16,-6-5-18-16,-25-5-26 16,-10-9-46-16,-6-10-10 15,-1-13 2-15,1-13-188 16</inkml:trace>
  <inkml:trace contextRef="#ctx0" brushRef="#br0" timeOffset="-37788.99">16733 15978 363 0,'5'-10'78'0,"-2"-2"6"16,-1 4-2-16,0-4-15 16,1 2-15-16,-3 3-13 15,0 0-7-15,0 4-13 16,-7 1 1-16,-6 2-6 16,-6 4-5-16,-6 10-5 0,-6 4 1 15,-1 7 3-15,-2 5 3 16,0 2-2-16,5 6-1 15,4-4-2-15,8 4 1 16,5 0-5-16,10-3-1 16,2 0 0-16,10-5-3 15,11-6 7-15,6-2-5 0,7-4 1 16,1-4-2-16,3-7 2 16,-1 0-7-16,2-5-17 15,-5-2-22-15,-7 0-16 16,-6-2-56-16,-6-8-20 0,-8-3-242 15</inkml:trace>
  <inkml:trace contextRef="#ctx0" brushRef="#br0" timeOffset="-37589.43">16398 16225 596 0,'-13'-3'94'15,"10"-4"-43"-15,4 4 8 16,23-4-41-16,6 3 3 0,13-3-2 16,6 1-14-1,1 2-6-15,2 0-1 0,-3-1-78 16,-5-7-101-16,0 0-189 16</inkml:trace>
  <inkml:trace contextRef="#ctx0" brushRef="#br0" timeOffset="-36977.12">17155 15256 589 0,'0'-15'40'0,"0"10"13"15,0 5 6-15,4 0-30 16,7 16-11-16,3 11-2 15,1 10 5-15,-1 17-7 16,1 10-1-16,2 11 3 16,0 13-4-16,0 8 1 0,0 7-6 15,0 5-1-15,0 0-2 16,-3 2 3-16,1-7-3 16,-1-8 3-16,-1-3-4 15,1-9-1-15,-4-8 1 0,3-7 0 16,-2-5 0-16,0-12-1 15,-4-8-1-15,0-11-2 16,0-10 2-16,0-12-1 16,1-10-9-16,1-3-7 15,-1-17-15-15,0-7-46 16,-1-7-134-16</inkml:trace>
  <inkml:trace contextRef="#ctx0" brushRef="#br0" timeOffset="-13566.17">18005 15868 388 0,'0'-11'44'0,"2"0"5"16,-2 1 0-16,0-1-14 0,0 2-4 16,-7-2-9-16,-8 2-5 15,-5 4 0-15,-4 3-5 16,-9 2-1-16,-7 2 2 15,-3 12 2-15,-4 4 1 16,3 5-4-16,3 4-1 0,10 1 1 16,11-1 2-16,15 1-7 15,5-1-3-15,25 1 0 16,11 0-2-16,10-3 0 16,10 0-1-16,2-1 0 15,1 0 2-15,-1 1-3 16,-10-3 0-16,-10 4 1 0,-12-3-2 15,-13-1-1-15,-13 1 0 16,-10-4-4-16,-23-3 8 16,-12-3-2-16,-11-1-2 15,-3-5 2-15,1-3 0 0,10-4 1 16,13 0-2-16,16 0-12 16,19-9-65-16,13-9-80 15,23 1-270-15</inkml:trace>
  <inkml:trace contextRef="#ctx0" brushRef="#br0" timeOffset="-12992.19">18343 16262 396 0,'-4'-6'63'16,"-4"2"-6"-16,1 2 2 15,-1 2-7-15,-4 0-13 16,0 1-14-16,4 10-6 16,-4 3-2-16,7 2-6 15,3 0-6-15,2 2 1 16,5 5-3-16,9-2-2 0,5-1 0 15,2 0 0-15,3 0-1 16,3-3 1-16,-2-2-4 16,-4-2 4-16,-6-1 0 15,-3-2-1-15,-6-1 0 0,-6 2 1 16,0-3-3-16,-7 0 3 16,-9-1 1-16,-6 0 0 15,0 0-2-15,0-2 1 16,-2-1 0-16,7-2-2 15,5-2 2-15,4 0-8 0,3-2-18 16,5-7-38-16,4-5-42 16,5-2-35-16,2-7-152 15</inkml:trace>
  <inkml:trace contextRef="#ctx0" brushRef="#br0" timeOffset="-12802.15">18299 16326 452 0,'-7'-4'98'16,"4"2"-63"-16,3-1 37 16,3-1-16-16,16 3-20 0,1-5-20 15,7 1 1-15,7 1-2 16,-5-1-6-16,5-3-6 16,-5 2-3-16,-2-2 1 15,-5 1-18-15,0-6-53 16,-8-4-131-16</inkml:trace>
  <inkml:trace contextRef="#ctx0" brushRef="#br0" timeOffset="-11682.29">18854 15811 213 0,'0'-17'306'0,"0"0"-277"16,-5-1 4-16,-4 3 14 15,-1 3-2-15,-7 2-22 0,-1 4-15 16,-8 6-4-16,-3 0 3 15,-3 9-5-15,-2 9-1 16,2 3 2-16,6 4 2 16,8 4-3-16,7-3 3 15,11 2 0-15,2-2-1 0,15-2 1 16,12 0 0-16,3 2-1 16,7-2-3-16,-3-1 2 15,3 6 0-15,-3-4-5 16,-2 2 3-16,-7-2 0 15,-7-2-1-15,-8-2 0 0,-12-2-1 16,-4-5-2-16,-16-1-1 16,-14-3 1-16,-5-4-3 15,-5-4-14-15,-4-1 12 16,4-1 9-16,6 0-2 16,10 0-23-16,13-1-25 15,15-4-20-15,7-1-77 0,18-4-284 16</inkml:trace>
  <inkml:trace contextRef="#ctx0" brushRef="#br0" timeOffset="-11418.09">19115 16084 608 0,'0'-3'71'0,"0"0"-20"15,0 1 5-15,2 2-15 0,1 0-16 16,1 0-16-16,3 8 0 16,1 4 3-16,4 2-1 15,-2 6-5-15,5 5 3 16,-1 3-3-16,1 4-3 0,-1 3 0 16,1 2-2-1,-5 0-2-15,-1 2 1 0,-1-1-18 16,-8-5-58-16,1-5-153 15</inkml:trace>
  <inkml:trace contextRef="#ctx0" brushRef="#br0" timeOffset="8759.41">16572 16631 144 0,'-2'-7'-3'0,"-3"-2"5"15,-2 0-52-15</inkml:trace>
  <inkml:trace contextRef="#ctx0" brushRef="#br0" timeOffset="10483.33">16748 16856 46 0,'-2'0'4'0,"1"0"2"15,-1 0 5-15,0 0-7 16,2 0-2-16,0 0-2 15,0 0-1-15,-2 0-9 0,2 0-5 16,0 0-11-16</inkml:trace>
  <inkml:trace contextRef="#ctx0" brushRef="#br0" timeOffset="17737.54">15328 16893 398 0,'0'-8'16'0,"0"-2"15"16,0 5 31-16,-4 0-7 16,3 1-10-16,-3 4-2 15,1 0-7-15,3 0-6 16,0 11-18-16,-1 7 1 0,-1 9 7 16,0 8-3-16,2 10-2 15,0 1-2-15,0 6-4 16,5-4-5-16,14-1-3 15,3-8 1-15,8-7-1 0,8-7-1 16,8-7 4 0,3-10-2-16,5-6 1 0,-3-2-2 15,2-6 1-15,-6-11-1 16,-6-7-1-16,-11-3 1 16,-6-8 1-16,-10-3 1 15,-6-7 1-15,-8-2 1 16,-3 5-3-16,-13 4-1 0,0 4-2 15,-5 9-14-15,2 7-21 16,6 4-69-16,3 3-64 16</inkml:trace>
  <inkml:trace contextRef="#ctx0" brushRef="#br0" timeOffset="18249.08">15331 17662 677 0,'-7'-14'64'0,"2"7"-8"15,2 2-12-15,3 5-5 0,0 0-26 16,8 17-13-16,6 8 3 16,5 14 5-16,1 11-2 15,4 7 0-15,-2 4-3 16,1 3 0-16,-2-5-1 16,-2-7-1-16,-4-9 0 15,0-11-2-15,-4-6 1 16,-2-10 0-16,-2-3-4 0,-2-8-16 15,-3-5-17-15,0 0-11 16,-2-8-48-16,0-10-59 16,0-9-207-16</inkml:trace>
  <inkml:trace contextRef="#ctx0" brushRef="#br0" timeOffset="18486.36">15377 17687 500 0,'-1'-27'114'16,"-13"3"-48"-16,14 5-11 16,5 5 7-16,20 9-36 15,4 5-11-15,7 0-3 16,0 16-4-16,-1 6-4 16,-8 8-3-16,-8 5 1 15,-16 5-3-15,-3 0-7 0,-16 3-16 16,-13-6-7-16,-3-3-6 15,-1-7-12-15,1-9-19 16,9-9-37-16,9-9-206 16</inkml:trace>
  <inkml:trace contextRef="#ctx0" brushRef="#br0" timeOffset="18921.06">15752 18051 297 0,'-5'-2'300'0,"2"-2"-237"15,1 1 18-15,2 3-12 16,0 0-33-16,0 0-17 0,2 5-9 15,6 11 3-15,0 2-1 16,3 9-2-16,-4 0-6 16,3 5-2-16,2-4-1 15,-2-1 0-15,3-2-2 16,6-5-12-16,0-8-36 16,3-12-84-16,3 0-122 15</inkml:trace>
  <inkml:trace contextRef="#ctx0" brushRef="#br0" timeOffset="19364.52">16215 17792 613 0,'0'-2'72'16,"0"-5"-13"-16,0 7-16 0,0 15-34 15,10 11 2-15,6 8 1 16,8 9-3-16,3 5-7 15,5 0 0-15,4-2-1 0,4-6-1 16,1-8-1-16,3-12 0 16,2-10 2-16,-5-10-7 15,1-5 10-15,-8-16-1 16,-4-10 5-16,-7-6 2 16,-5-9 4-16,-7-6-2 15,-8-3-8-15,-3 0-2 16,-5 6-5-16,-9 4-19 0,-1 15 3 15,1 5-20-15,1 14-42 16,3 4-19-16,8 4-40 16</inkml:trace>
  <inkml:trace contextRef="#ctx0" brushRef="#br0" timeOffset="19739.84">17071 17705 373 0,'0'-13'115'15,"0"1"-37"-15,4-1-3 0,3 2 15 16,-3 4-20-16,-1 4-25 15,1-1-20-15,-1 4-5 16,2 4-8-16,2 12-8 16,-2 14-2-16,5 9 2 0,3 11-1 15,-2 7-1 1,4 4-1-16,0-2 0 16,1-4-1-16,2-7-1 0,-4-6 1 15,-1-10 1-15,-4-6-1 16,0-6 0-16,-1-6-10 15,-5-1-15-15,1-6-16 0,-3-3-40 16,1-4-65-16,-2-2-37 16</inkml:trace>
  <inkml:trace contextRef="#ctx0" brushRef="#br0" timeOffset="20102.04">17167 17698 592 0,'-5'-20'35'15,"-10"0"25"-15,15 4 9 16,3 2-29-16,14 3-27 0,9 6-10 15,3 4 1-15,3 1 1 16,2 6-5-16,-5 13 0 16,-6 3 1-16,-6 5-2 15,-10 5-1-15,-7-1-8 16,-7-1-16-16,-13-3-1 16,-4-6 15-16,-1-1 10 0,2-6 3 15,5 0-1-15,9-7-22 16,9-3-35-16,2-4-39 15,18 0-74-15,8-2-124 16</inkml:trace>
  <inkml:trace contextRef="#ctx0" brushRef="#br0" timeOffset="20518">17510 17992 605 0,'-8'-7'61'15,"8"-2"-4"-15,0 2 12 16,8-1-39-16,7 5-24 16,5 1-1-16,0 2-3 0,3 0 2 15,-3 9-5-15,-4 6 0 16,-5 4 1-16,-5 2-3 15,-6 6-10-15,-6 0-2 16,-10 3 6-16,-3-7 9 0,-2 1 3 16,3-6 2-16,4-4 15 15,6-5 2 1,3-4-3-16,5 1-2 0,0-5-6 16,8-1 0-16,9 0-3 15,7 0-1-15,6-7 4 0,6-2-7 16,6-2-3-16,-3 1 1 15,-1-3-1-15,1-1-2 16,0 1-4-16,-9 1-19 16,-2-2-16-16,-8-2-24 15,-3-2-94-15,-9-4-126 16</inkml:trace>
  <inkml:trace contextRef="#ctx0" brushRef="#br0" timeOffset="21936.07">17442 18076 825 0,'-5'0'-18'16,"3"0"-37"-16,-1 0 29 16,3 0 33-16,0-6 4 15,-2-1-10-15,-3-7 0 16,-4-2 0-16,-6-6 2 16,-6-1 1-16,-10 0-2 0,-10 1-3 15,-15 7-4-15,-8 7 1 16,-11 7 0-16,-10 1 4 15,-3 18 1-15,2 6 15 16,7 7 8-16,5 3-6 16,16 3-7-16,14 3-5 15,19-5-5-15,19-1-1 0,15-7-2 16,31-9-3-16,20-9 3 16,16-8 3-16,16-1-3 15,10-14 3-15,3-4 1 16,-5-6-3-16,-7-2 6 15,-13 0-7-15,-16-3-1 0,-21 0 5 16,-21-5 0-16,-22-1-1 16,-15-1-9-16,-31-1-6 15,-22 3 0-15,-15 7 9 16,-16 7 4-16,-14 12 1 16,-4 8 1-16,1 1 1 0,4 16 1 15,17 4 5-15,17 2 5 16,24 2-5-16,25 0-5 15,23 0-3-15,17 0-6 16,32-2 3-16,21-3 4 16,21-6-1-16,15 0 2 0,8-10 0 15,7-2-1-15,0-2 1 16,-7-6-1-16,-8-6-1 16,-15-6-2-16,-17-4 4 15,-20-4 0-15,-21-1-1 16,-21-3 1-16,-19-3 0 0,-30 3-9 15,-23 3-8-15,-17 4-1 16,-14 7 10-16,-13 11 5 16,-2 5 1-16,-3 9 2 15,12 12 3-15,11 6 7 16,21 3 2-16,18 2-4 16,23 4-4-16,23 0-7 0,14-1-1 15,31 0 0-15,20-7 2 16,15-5 1-16,17-9 0 15,10-8-2-15,7-6 7 16,-2-6-6-16,-1-10 1 16,-9-5 1-16,-9-2-3 0,-15-4 3 15,-21-3-1-15,-20-3 0 16,-23 0 2-16,-14-3 0 16,-30 0-3-16,-21 2-4 15,-20 4-10-15,-14 9 4 16,-14 8 5-16,-5 11 4 0,-6 2 1 15,9 18 1-15,11 9 1 16,16 5 6-16,20 6 1 16,25 1-1-16,27 3-4 15,18 0-9-15,40-7 4 16,31-6 1-16,30-6-1 0,32-12 1 16,30-11 3-16,18-16-48 15,17-26-179-15</inkml:trace>
  <inkml:trace contextRef="#ctx0" brushRef="#br0" timeOffset="36416.85">19628 15363 316 0,'-16'-27'22'16,"1"2"59"-16,3 5-5 15,2 8-9-15,2 4-12 16,3 7-4-16,3 1-11 0,2 19-30 16,0 17-8-16,2 18 14 15,5 17 12-15,6 20-10 16,2 15-10-16,9 13-1 15,8 6-4-15,8 6-1 16,5-3 0-16,4-5-1 0,-1-4-1 16,-1-10 1-16,-8-9-2 15,-10-9-17-15,-9-11-38 16,-13-12-37-16,-7-22-28 16,0-21-242-16</inkml:trace>
  <inkml:trace contextRef="#ctx0" brushRef="#br0" timeOffset="37281.82">20474 15951 546 0,'5'-17'36'16,"-5"1"-23"-16,0-1 16 16,-14 3 25-16,-6 7-15 15,-10 2-25-15,-6 5-3 16,-8 1 2-16,0 14 7 15,1 5-3-15,3 1-3 0,11 3-4 16,8 3-7-16,18 2-1 16,3 2-4-16,19 1-5 15,13 1 10-15,8 2-3 16,5 0 1-16,-1 0 0 16,-3 0-3-16,-11-3 1 15,-9-6-11-15,-13-1 3 16,-8-4 6-16,-15-3 5 0,-12-4-2 15,-7-4 6-15,0-3 4 16,0-6-3-16,9-1-5 16,7 0 0-16,16-1-6 0,6-8-31 15,25-2-95-15,10-1-55 16,13-2-267-16</inkml:trace>
  <inkml:trace contextRef="#ctx0" brushRef="#br0" timeOffset="37450.97">20675 16312 769 0,'0'0'49'16,"0"0"-16"-16,-4 0 15 16,4 7-19-16,0 4-16 15,0 6-6-15,0 5 0 16,0 3-1-16,8 3-3 16,-1 2-1-16,0 2-2 15,0 4-13-15,-3-2-34 0,-4-5-42 16,1-8-155-16</inkml:trace>
  <inkml:trace contextRef="#ctx0" brushRef="#br0" timeOffset="37990.74">21115 15955 482 0,'0'-14'46'15,"0"-1"-3"-15,-9 5 18 16,-3 3-6-16,-7 5-21 16,0 2-9-16,-8 7-10 15,3 13-3-15,4 5-5 16,1 5 0-16,12 4 2 0,7 5-3 15,14 0-4-15,13-2-3 16,12 1 0-16,7-2 4 16,2-6-5-16,1-3-5 15,-8-2-6-15,-11-6-1 0,-13-6-10 16,-17 1-11-16,-12-5 16 16,-20-2 21-1,-9-3 3-15,-5-2-6 0,1-2 4 16,5 0-1-16,8 0 1 15,14 0-3-15,12-6-3 16,8 2-55-16,20-3-70 0,10-1-184 16</inkml:trace>
  <inkml:trace contextRef="#ctx0" brushRef="#br0" timeOffset="38269.39">21450 16238 753 0,'-7'0'43'16,"0"7"-38"-16,7 10 3 16,0 5 3-16,12 6-5 0,5 4-3 15,5 2-1-15,5-2-2 16,-3-4-19-16,-2-4-9 16,-7-5 12-16,-4-5 7 15,-11-3 5-15,0-4 6 16,-19-1 17-16,-3-5 5 15,-7 1-3-15,2-2-6 0,0 0-11 16,5 0-3-16,6 0-1 16,7 0-11-16,7-3-44 15,2-12-91-15,0-5-127 16</inkml:trace>
  <inkml:trace contextRef="#ctx0" brushRef="#br0" timeOffset="38390.25">21406 16288 485 0,'-2'-19'263'15,"2"-2"-238"-15,27 1-1 16,12 4-15-16,21-2-7 16,9 5-2-16,14 1-16 15,-1-1-97-15,-7 1-104 0</inkml:trace>
  <inkml:trace contextRef="#ctx0" brushRef="#br0" timeOffset="47497.66">21580 16058 231 0,'0'-46'418'16,"-13"-2"-417"-16,-6-4-20 16,-6 2 9-16,-9 2 11 15,-10-2-4-15,-11 2-7 16,-14-2 8-16,-2-2 3 0,-12 0 3 16,-3 3 3-16,0-3 3 15,-4 4-2-15,0 1-5 16,0 2-3-16,-3 5 0 15,5-2 1-15,0 7 2 0,-2-1 1 16,1 4-2 0,4 9 2-16,-3 4-2 0,5 9-1 15,0 9-2-15,7 1 3 16,4 16-2-16,8 9 2 16,6 10-1-16,9 10 0 15,8 7 1-15,4 7 0 16,6 7-2-16,2 2-1 0,6 3 3 15,3-4-1-15,4 3-2 16,5-2 2-16,7 0 5 16,4 1 2-16,8 5 3 15,13 2-4-15,9 1 3 0,14-1-7 16,8 1-1-16,5-6-1 16,9 0 0-16,5-6 0 15,4-4 0-15,-2-6-1 16,5-3 0-16,-5 0-1 15,-2-4 3-15,-6-4-1 16,-3-1-1-16,-4 0-1 0,0-5 1 16,-4 0 0-16,2-5 0 15,2-1 1-15,3-5-2 16,7-9 1-16,0-8-1 16,5-6 0-16,0-4 4 15,0-11-1-15,3-8-1 16,-1-10-2-16,6-7 4 0,-1-7-1 15,-4-3-1-15,5-4 2 16,-7-4 7-16,-5 2 0 16,-7-1-1-16,-8 0-5 15,-12 1 2-15,-8 0 1 16,-12 0 1-16,-9-1-1 0,-9-5-3 16,-4-3 0-16,-9-6-1 15,-20-2-1-15,-13-8 0 16,-15-2 2-16,-22 7-6 15,-14 4 1-15,-17 6-2 0,-12 14-1 16,-12 8-15-16,-9 11-53 16,0 4-83-16</inkml:trace>
</inkml:ink>
</file>

<file path=ppt/ink/ink21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6T09:08:29.4570000"/>
    </inkml:context>
    <inkml:context xml:id="ctx1">
      <inkml:inkSource xml:id="inkSrc8">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11-16T09:08:31.5350000"/>
    </inkml:context>
    <inkml:brush xml:id="br0">
      <inkml:brushProperty name="width" value="0.05292" units="cm"/>
      <inkml:brushProperty name="height" value="0.05292" units="cm"/>
      <inkml:brushProperty name="color" value="#FF0000"/>
    </inkml:brush>
  </inkml:definitions>
  <inkml:trace contextRef="#ctx0" brushRef="#br0">2115 7551 635 0,'-10'-8'63'0,"2"3"-16"15,8 1 9-15,0 4-30 16,2 0-13-16,9 11-11 16,6 10 4-16,5 11 5 0,3 13-1 15,4 12-4-15,2 7-1 16,-1 4-3-16,1 2 0 16,-4-10-3-16,-3-7 3 15,-4-10-2-15,0-11 0 16,-6-8 1-16,-3-8-1 0,-2-7-1 15,-2-8-7-15,-3-1-23 16,-1-7-22-16,-3-12-63 16,0-9-60-16,-7-5-291 15</inkml:trace>
  <inkml:trace contextRef="#ctx0" brushRef="#br0" timeOffset="249.89">2127 7711 607 0,'-22'-20'53'16,"10"-3"-12"-16,9 0 9 0,3-2-17 16,15 0-15-16,13 4-12 15,4 4-3-15,5 7 0 16,-2 8-3-16,-1 2-2 16,-5 19 0-16,-7 10 0 15,-8 5 1-15,-5 3 3 0,-8 2-2 16,-1-3-7-16,-1-4-9 15,-6-7-3-15,0-7-6 16,1-5-19-16,6-10-23 16,0-3-23-16,0-6-106 15</inkml:trace>
  <inkml:trace contextRef="#ctx0" brushRef="#br0" timeOffset="733.01">2390 7663 208 0,'0'-15'338'16,"0"3"-260"-16,-2 0-9 15,2 1-5-15,0-1-18 16,2 4-34-16,10 3-9 0,5 3-2 16,4 2-3-16,4 9 0 15,2 9-1-15,0 7 2 16,-3 1 0-16,-7 3-8 16,-4-1-23-16,-9-4-1 15,-4-5 17-15,-6-6 15 0,-10-8 8 16,-3-5 6-16,2-7 10 15,0-14-6-15,5-5 0 16,7-9-13-16,5-4-6 16,5-2-4-16,17-1-9 15,1 3-5-15,5 9 4 0,0 9 3 16,-5 8 2-16,-6 9 2 16,-5 4-1-16,-7 17-6 15,-3 4 9-15,0 8 12 16,-1 3 0-16,3 0 3 15,4-3-3-15,4-3-2 16,5-6-1-16,3-8-2 0,2-6 3 16,4-6 2-16,-3-7 1 15,-4-13-1-15,-4-3 3 16,-8-6-5-16,-3-3 8 16,-4 2-3-16,-13 1 4 15,-8 4-7-15,-3 9-4 0,-1 3-12 16,2 8-22-16,6 5-13 15,4 0-23-15,6 5-20 16,7 6-25-16,7-4-59 16</inkml:trace>
  <inkml:trace contextRef="#ctx0" brushRef="#br0" timeOffset="1009.01">2896 7449 477 0,'2'-2'93'16,"-2"2"-44"-16,0 0-5 15,1 9-31-15,1 7-13 0,6 1 4 16,2 7-3-16,4-1-1 16,3-2 0-16,0-7-1 15,2-3-2-15,-3-7-2 16,-3-4 1-16,-6-5 4 16,-2-13 6-16,-5-4 5 0,0-3 5 15,-5 0 3-15,-8 0 2 16,-3 4-11-16,-2 3-7 15,0 5-4-15,4 5-9 16,4 4-23-16,5 4-12 16,5 0-26-16,0 0-56 15,7 0-85-15</inkml:trace>
  <inkml:trace contextRef="#ctx0" brushRef="#br0" timeOffset="1292.78">3174 7135 363 0,'-10'-20'152'0,"-3"8"-77"15,0 6 6-15,1 4-26 16,1 2-22-16,2 8-22 0,0 9-8 16,8 4-1-16,1 8-1 15,0 3 0-15,1 4 0 16,12 1 1-16,2 6-2 15,2-4 2-15,5 5-1 16,-3-9 0-16,3 1-1 16,-4-6 0-16,-1-3 1 0,-3-4-1 15,-7-1 0-15,-6-3-16 16,-1-1-50-16,-7-5-63 16,-11-5-85-16</inkml:trace>
  <inkml:trace contextRef="#ctx0" brushRef="#br0" timeOffset="1418.65">3108 7404 529 0,'12'-30'30'15,"8"1"-21"-15,4 1 13 16,5-1 0-16,-1 2-19 0,1 1-32 16,-2 2-149-16</inkml:trace>
  <inkml:trace contextRef="#ctx0" brushRef="#br0" timeOffset="1544.65">3325 7185 600 0,'0'1'29'0,"0"1"-31"16,11 3-6-16,5 4 4 16,4 4-60-16,3 3-112 15</inkml:trace>
  <inkml:trace contextRef="#ctx0" brushRef="#br0" timeOffset="1668.23">3554 7486 536 0,'0'5'34'0,"0"-5"-24"0,0 0-7 16,8-3-4-16,5-8-35 16,0-5-156-16</inkml:trace>
  <inkml:trace contextRef="#ctx1" brushRef="#br0">7362 1090 0</inkml:trace>
  <inkml:trace contextRef="#ctx0" brushRef="#br0" timeOffset="2301.15">2514 8301 569 0,'0'0'58'16,"2"-2"-35"-16,13-10-3 0,12-8 39 16,9-3-2-16,9-6-31 15,11-1-12-15,5-5-5 16,6 0 1-16,4 2-4 15,-1-3-2-15,1 0-3 16,-3 4-1-16,-5-1 0 0,-8 2 2 16,-3 5-4-16,-9-2-1 15,-7 6-4-15,-9 4-2 16,-8 1 0-16,-5 7-17 16,-9 1-29-16,-5 0-40 0,-4 2-77 15</inkml:trace>
  <inkml:trace contextRef="#ctx0" brushRef="#br0" timeOffset="29460.73">4082 7136 718 0,'-2'-7'59'0,"-3"0"-33"15,4 5 11-15,1 2-6 16,0 0-24-16,0 13-10 16,0 5 1-16,0 6 3 15,0 10 1-15,0 8 0 16,0 4-1-16,0 2 0 15,-2 4 0-15,-5-2 0 0,2-4 0 16,0-5 0-16,3-7-1 16,2-7 3-16,0-9 1 15,7-7-4-15,13-8 0 16,9-3 3-16,8-6 7 16,8-9-5-16,10-5-4 0,3-3-1 15,-2-1-15-15,-1-1-29 16,-3 4-38-16,-6 0-74 15,-11 3-67-15</inkml:trace>
  <inkml:trace contextRef="#ctx0" brushRef="#br0" timeOffset="29760.75">4557 7386 216 0,'-5'0'423'15,"1"0"-369"-15,3 0-13 16,1-4 11-16,7-1-26 15,5-2-23-15,6-4-1 0,2-1 1 16,-1-1-2-16,-4 1-1 16,-4-4 0-16,-6 5-1 15,-5-1-1-15,-4 4-3 16,-10 5 4-16,-4 3 5 16,-4 0-2-16,5 7 3 0,-2 7-1 15,6 6 0-15,6 0-1 16,7 3-2-16,1 0-3 15,13-1 1-15,10-3 0 16,5-5-3-16,3-3-9 16,7-5-30-16,-1-6-64 0,0-4-5 15,-4-12-102-15</inkml:trace>
  <inkml:trace contextRef="#ctx0" brushRef="#br0" timeOffset="30032.74">4902 7060 618 0,'-7'-17'92'16,"0"9"-32"-16,1 2-8 16,5 5-12-16,1 1-24 15,0 3-13-15,0 9-7 16,1 12 4-16,5 4 1 0,-1 6 1 16,2 4 0-16,0-1 0 15,1 2 0-15,0-3 0 16,3 0 1-16,0-8-3 15,3-1 1-15,-1-4-1 16,1-3 1-16,6-4 1 0,-4-2-3 16,2-6-6-16,0-5-13 15,0-3-32-15,-6-3-45 16,-8-14-62-16,-4-4-289 16</inkml:trace>
  <inkml:trace contextRef="#ctx0" brushRef="#br0" timeOffset="30153.55">4922 7263 251 0,'-9'-9'463'0,"9"-5"-432"16,2-2-27-16,25 0 1 15,12-2-8-15,9-4-27 16,8-3-91-16,1-3-225 0</inkml:trace>
  <inkml:trace contextRef="#ctx0" brushRef="#br0" timeOffset="30843.18">5839 7043 528 0,'0'-12'86'0,"-3"-2"-61"16,-5 3 38-16,3 2 4 15,0 3-34-15,-2 3-23 16,-5 1-5-16,2 2-3 0,-2 4-1 16,-7 10-1-16,-1 4 0 15,-1 5-1-15,-1 8 0 16,2 3 2-16,1 3-1 16,4 2 2-16,5 2-2 15,3 0 2-15,7-5 0 0,3 0-2 16,10-9-2-16,8-4 2 15,7-6 0-15,0-7 0 16,6-5 0-16,0-5-1 16,0 0 1-16,-1-4-12 15,-5-7-12-15,-6-3-10 0,-8 0 5 16,-7 0 16-16,-7-2 13 16,-3 1-1-16,-13 3 4 15,-4-1 17-15,-2 5 10 16,6 2 3-16,0 1-8 15,7 3-7-15,6 0-5 0,3 2-6 16,3 0-12-16,10 5-1 16,5 6 7-16,0 5 1 15,-1 2-1-15,2 2-1 16,-11 5 0-16,-1 1 0 16,-5 1 0-16,-2 3 0 0,0-3 0 15,0-4-1-15,-2-1-11 16,2-6-13-16,0-5-41 15,0-8-65-15,12-3-101 16</inkml:trace>
  <inkml:trace contextRef="#ctx0" brushRef="#br0" timeOffset="31058.07">6145 7285 149 0,'0'-8'556'16,"0"8"-493"-16,-4 0-22 15,2 6-9-15,-2 6-19 0,4 8-2 16,0 1-3-16,0 2 6 16,0 2 0-16,0 2-5 15,6-4-4-15,-4 0-3 16,2-1 0-16,-3-4-2 0,3-2-5 16,-1-4-36-16,2-5-68 15,2-7-170-15</inkml:trace>
  <inkml:trace contextRef="#ctx0" brushRef="#br0" timeOffset="31585.96">6469 7125 509 0,'-5'0'109'16,"2"0"-55"-16,3 0 36 15,0 0-35-15,10-3-23 16,7-2-26-16,4-1 3 0,7 3 3 16,5-1-7-16,0 3-5 15,1 1-1-15,-5 0-31 16,-8 7-62-16,-8 3-99 15,-13 1-304-15</inkml:trace>
  <inkml:trace contextRef="#ctx0" brushRef="#br0" timeOffset="31701.4">6511 7302 562 0,'0'2'93'16,"5"-2"-87"-16,23-3 4 15,9-8-8-15,13-5 0 0,7-6-102 16,4-5-331-16</inkml:trace>
  <inkml:trace contextRef="#ctx0" brushRef="#br0" timeOffset="32084.62">7436 6842 242 0,'0'-16'393'0,"-15"4"-329"15,-7 2 10-15,-2 10-31 16,-5 0-23-16,-3 18-8 16,-5 9-5-16,5 10 4 0,0 12-5 15,7 9-2-15,7 5-2 16,9 3-1-16,9-2-2 16,5-5-1-16,21-9 0 15,11-9-2-15,11-10-10 16,8-10-30-16,3-8-62 15,6-12-138-15</inkml:trace>
  <inkml:trace contextRef="#ctx0" brushRef="#br0" timeOffset="32752.83">7615 7001 377 0,'-4'-10'235'0,"1"2"-164"16,1 3 19-16,2-1-29 15,0 5-28-15,2 1-21 16,9 7-10-16,3 6-2 15,3 11 2-15,2 8-1 0,4 6 0 16,1 5-1-16,-1-4 2 16,-2-5-1-16,-2-6-1 15,-5-10 1-15,-3-8 1 16,-2-10-2-16,-4-3 18 0,0-13 15 16,0-11-2-16,2-3-14 15,0-11-6-15,1 0-3 16,1-2-3-16,2 4-3 15,0 3-2-15,1 8-1 16,1 10-12-16,-1 11-37 0,0 7-30 16,0 1-108-16,-2 14-161 15</inkml:trace>
  <inkml:trace contextRef="#ctx0" brushRef="#br0" timeOffset="32938.61">8078 7152 801 0,'0'0'54'0,"0"0"-5"16,0 0-14-16,3 0-12 15,0 7-21-15,2 6-7 0,1 6 5 16,1 8 2-16,-2 6-5 16,3 1-20-16,-5-1-39 15,2-6-64-15,-3-9-89 16</inkml:trace>
  <inkml:trace contextRef="#ctx0" brushRef="#br0" timeOffset="33094.68">8315 7224 241 0,'6'-7'506'0,"-5"3"-424"16,-1 4-43-16,0 0-21 15,0 14-13-15,0 8-5 0,-7 4-3 16,2 3-1-1,-4 3-55-15,1-7-106 0,0-11-154 16</inkml:trace>
  <inkml:trace contextRef="#ctx0" brushRef="#br0" timeOffset="33956.75">8797 6946 316 0,'0'-6'311'15,"0"2"-226"-15,0-1 5 16,0 5-39-16,0 0-20 15,0 2-23-15,0 12-11 16,2 6 8-16,5 6 1 0,-4 9-2 16,9-2 0-16,-4 3-3 15,1 0-3-15,0-6 5 16,0-3-3-16,0-6 0 16,-4-3 0-16,0-6-7 15,-3-2-20-15,-2-5-27 16,0-5-42-16,-5-4-44 0,-9-12-67 15</inkml:trace>
  <inkml:trace contextRef="#ctx0" brushRef="#br0" timeOffset="34153.44">8558 6990 223 0,'-7'-4'464'0,"7"-3"-434"15,3 2 10-15,19-2-9 16,12-4-8-16,5 2-8 15,10 0-9-15,6 0 7 16,1 2 0-16,-4 2-10 0,3 3-2 16,-9 2-2-16,-7 2-29 15,-8 10-84-15,-10 3-70 16,-6-1-311-16</inkml:trace>
  <inkml:trace contextRef="#ctx0" brushRef="#br0" timeOffset="34348.61">9152 7143 637 0,'2'2'101'0,"-2"0"-57"0,0 3-5 16,1 4-4-16,-1 4-14 16,0 4-12-1,0 5-2-15,0 3-4 0,2 2-2 16,3-1-1-16,-2 0-3 15,4-7-45-15,0-3-63 16,4-5-91-16</inkml:trace>
  <inkml:trace contextRef="#ctx0" brushRef="#br0" timeOffset="34504.61">9377 7307 750 0,'0'0'67'0,"0"0"-45"15,0 0 1-15,0 10-10 16,0 2-10-16,-8 6-3 16,1 2-1-16,-1 1-48 0,-1-7-154 15</inkml:trace>
  <inkml:trace contextRef="#ctx0" brushRef="#br0" timeOffset="35294.75">9935 6922 291 0,'4'-9'158'16,"-4"2"-91"-16,0 0 6 16,0 0 0-16,0 0-9 15,-5 1-27-15,-10 6-15 16,-4 0-10-16,-7 0-8 0,-2 9 0 15,-5 6-3-15,3-1 1 16,1 5-2-16,5-4 3 16,10 1-3-16,8-4 1 15,6 2-1-15,8-1-2 16,15-1 0-16,7 3-1 0,11 1 3 16,1 2 2-16,5 1-1 15,-7 1 0-15,-5 3-2 16,-9 2-1-16,-12-2-11 15,-13-1-24-15,-4-3 9 16,-18-2 17-16,-10-3 11 0,-7-7 3 16,-3-6 4-16,2-1 6 15,5 0-4-15,5-6-6 16,11-7-4-16,9-1-32 16,9-2-70-16,9-1-111 15</inkml:trace>
  <inkml:trace contextRef="#ctx0" brushRef="#br0" timeOffset="35673.56">10197 7167 360 0,'2'-2'98'15,"-2"0"-71"-15,0 0 3 0,0 2-24 16,0 0-12-16,0 0-70 16,0 0-61-16,-2 0-86 15</inkml:trace>
  <inkml:trace contextRef="#ctx0" brushRef="#br0" timeOffset="37324.04">9800 7156 462 0,'-3'11'34'16,"3"-4"-14"-16,0-2 12 0,5-1 15 16,8-4-8-16,4 0-12 15,5-6-4-15,2-4-5 16,1-6-7-16,-4-2-5 16,-4-4 1-16,-7 1-3 15,-6-2 4-15,-4-1 5 16,0 7 1-16,-7-3-7 15,-4 7-5-15,-2 5-3 0,-1 4 2 16,-1 4-6-16,0 2 5 16,1 12-2-16,4 2-1 15,1 6-1-15,8 1 1 16,1-2-1-16,0-1-4 0,7-6-10 16,3-2 5-16,3-8 2 15,3-4 9-15,-3 0 2 16,-3-11 7-16,-1-1-1 15,-3-1-1-15,-4 1 8 16,-2 3 1-16,-2 4 0 16,-9 5-11-16,-3 0-7 0,-1 5-1 15,-1 9 5-15,5 4 0 16,6 6-5-16,5-3-10 16,0 4-6-16,13-8-13 15,8 1-29-15,4-9-40 16,6-7-67-16,1-2-81 0</inkml:trace>
  <inkml:trace contextRef="#ctx0" brushRef="#br0" timeOffset="37582.82">10260 6868 601 0,'0'-15'110'0,"0"6"-43"15,-4 3-8-15,3 6-15 16,-3 0-25-16,1 13-18 15,3 8-5-15,0 8 4 16,0 5-1-16,8 9 4 0,6 3-3 16,-1 2 2-16,1 2-2 15,1 0 3-15,-3-2-4 16,0-7 3-16,-3-3-6 16,-4-8-10-16,0-7-11 15,-3-7-16-15,-2-5-18 0,0-6-41 16,-2-5-17-16,-5-2-87 15</inkml:trace>
  <inkml:trace contextRef="#ctx0" brushRef="#br0" timeOffset="37824.58">10243 6896 666 0,'0'-22'45'16,"5"1"1"-16,7 8-1 15,6 4-17-15,0 7-13 0,2 2-10 16,0 7-4-16,-6 10 2 16,-6 6-8-16,-3 2 5 15,-5 3 1-15,-8-1-4 16,-9 0-1-16,-7-6-7 16,-3-1 2-16,2-4-10 15,2-3-16-15,6-1-30 0,9-5-27 16,8-1-67-16</inkml:trace>
  <inkml:trace contextRef="#ctx0" brushRef="#br0" timeOffset="38029.64">10521 7154 728 0,'2'4'72'15,"-1"-3"-33"-15,-1-1 13 16,0 6-19-16,0-1-15 15,2 4-15-15,0 3 0 0,0 6 0 16,-1 2 0-16,3 2-2 16,-3 1 1-1,1-2-9-15,0 1-30 0,1-8-33 16,4-4-52-16,0-8-76 16</inkml:trace>
  <inkml:trace contextRef="#ctx0" brushRef="#br0" timeOffset="38194.3">10835 7143 446 0,'7'-2'301'0,"-7"2"-244"15,0 0-32-15,0 4 7 16,0 10-7-16,-4 2-15 16,-3 4-7-16,-4 5-3 15,1 4 0-15,-3-6-49 16,2-4-160-16</inkml:trace>
  <inkml:trace contextRef="#ctx0" brushRef="#br0" timeOffset="38948.75">11500 6797 480 0,'0'-19'82'16,"0"1"-37"-16,-3 0 29 15,-7 4-20-15,-6 1-38 16,-4 8-2-16,-7 5-3 16,-2 0-5-16,0 11-3 0,-1 8 0 15,3 3-2 1,6 6-1-16,6 3-1 0,13-5-1 16,4 3 1-16,20-2-3 15,10-2 2-15,11-2 4 16,6 2 0-16,3 0-1 15,-6 2-2-15,-5-1-3 0,-12 3-3 16,-14-1-18-16,-14-1-14 16,-6-4 17-16,-20-3 19 15,-9-8 6-15,-4-3 5 16,-2-3 3-16,1-6-3 16,7 0-5-16,6-7-2 15,9-6-15-15,11-3-64 0,6-4-67 16,13-3-321-16</inkml:trace>
  <inkml:trace contextRef="#ctx0" brushRef="#br0" timeOffset="39262.36">11794 7078 701 0,'0'-8'107'16,"-6"-1"-70"-16,6 4 22 16,0 3-22-16,0 2-21 0,0 0-16 15,0 11-4-15,0 5 6 16,6 6-3-16,-3 3 2 15,1 1-2-15,1 1 4 16,-1-2-11-16,0-2-14 16,-1-5-26-16,2-4-21 15,-3-5-80-15,0-7-48 0</inkml:trace>
  <inkml:trace contextRef="#ctx0" brushRef="#br0" timeOffset="39525.46">11931 6657 769 0,'1'-10'44'16,"3"9"-34"-16,8 1 11 16,6 11-7-16,7 11-7 0,5 11 0 15,5 9-3-15,-2 12 1 16,-5 3-5-16,-7 4 1 15,-6-4-2-15,-10 1 1 16,-5-8 0-16,-13-3-1 16,-13-6-3-16,-3-7-14 15,-6-4-6-15,-4-6-7 0,2-10-85 16,3-10-134-16</inkml:trace>
  <inkml:trace contextRef="#ctx1" brushRef="#br0" timeOffset="38207.25">15928 1910 0</inkml:trace>
  <inkml:trace contextRef="#ctx0" brushRef="#br0" timeOffset="42149.28">12794 6958 552 0,'6'0'203'16,"-5"-4"-175"-16,5 3 6 15,-1 1 7-15,2 0-14 0,1 7-14 16,-7 7-10-16,1 9-2 16,-2 8-1-16,-11 6-8 15,-7 1-50-15,-5-1-102 16,1-9-183-16</inkml:trace>
  <inkml:trace contextRef="#ctx0" brushRef="#br0" timeOffset="42654.34">13524 6634 389 0,'8'-20'271'0,"-6"5"-216"15,0 5 10-15,0 3-11 16,-1 5-13-16,1 2-21 15,-2 5-21-15,2 13-2 16,-2 5 5-16,2 10-1 16,-1 5 0-16,1 4 0 0,2 0-1 15,-1-1 0-15,5-3 0 16,-1-8 1-16,2-5 0 16,1-5 0-16,5-9 1 15,4-4 2-15,8-4 6 16,4-3 1-16,5 0-1 15,7 0-5-15,1-2-2 0,2-1-2 16,2-2-1-16,-3 3 2 16,-6-2-2-16,-3 2-5 15,-7 2-25-15,-7-2-32 16,-8-1-59-16,-6-4-124 0</inkml:trace>
  <inkml:trace contextRef="#ctx0" brushRef="#br0" timeOffset="42995.3">14322 6546 444 0,'0'-18'96'16,"-7"11"-57"-16,-5 3 26 16,-3 4-10-16,-1 4-23 15,-4 10-9-15,0 7 4 16,-1 5-7-16,3 6-3 0,6 7-12 16,4 2 2-16,9 4-4 15,1-1-5-15,15 1 3 16,6-5-1-16,10-5 1 15,4-7-2-15,2-8-3 16,9-8-20-16,-1-8-31 16,-1-4-62-16,-3-9-64 0</inkml:trace>
  <inkml:trace contextRef="#ctx0" brushRef="#br0" timeOffset="43515.05">14714 6607 426 0,'0'-8'87'0,"0"5"-11"15,-9-1 11-15,-3 4-23 16,-1 0-29-16,-6 4-18 15,0 7-8-15,-3 4 1 16,2 5-6-16,5 5 1 0,3 2-2 16,7 1-1-16,5 1-2 15,0-2 1-15,13-2 0 16,6-2-2-16,5-5 5 16,1-6-4-16,2-1 2 0,2-6-2 15,-5-5-2-15,0 0-12 16,-6 0-12-16,-6-11-9 15,-5-1 8-15,-7-4 14 16,0 0 10-16,0 0 4 16,-5 4 15-16,0 1 23 15,0 4-5-15,3 4-11 0,0 3-7 16,2 0-6-16,0 6-10 16,2 8 0-16,5 2 2 15,2 6 0-15,2 1 2 16,-2 0 1-16,1 2-4 15,-2 2 3-15,1-5-3 16,-4-1-1-16,4-3-3 0,-4-2-31 16,5-6-20-16,-2-6-73 15,3-4-34-15,-2 0-280 16</inkml:trace>
  <inkml:trace contextRef="#ctx0" brushRef="#br0" timeOffset="43695.83">14956 6871 562 0,'0'-10'118'15,"0"5"-26"-15,0 3-38 16,2 2-22-16,1 0-24 16,1 11-8-16,3 2 0 15,-2 6 2-15,6 1 0 0,-2 1-2 16,2-1 1-16,-2 1-2 16,-4-5-24-16,2-3-23 15,-5-6-78-15,-2-7-26 16,0 0-297-16</inkml:trace>
  <inkml:trace contextRef="#ctx0" brushRef="#br0" timeOffset="43927.96">15160 6621 721 0,'10'-3'49'0,"-5"3"-41"16,6 0 6-16,3 17-3 15,0 5 7-15,5 6-4 16,-2 5-4-16,1 7-3 16,-4-1-5-16,0 0 2 0,-6-3-4 15,-1-5 0-15,-7-5-7 16,0-4-19-16,-9-8-17 16,-1-7-74-16,-1-3-26 15,4-4-240-15</inkml:trace>
  <inkml:trace contextRef="#ctx0" brushRef="#br0" timeOffset="44128.75">15423 6762 673 0,'0'-6'75'0,"0"1"-16"0,3-2-15 15,4 5-4-15,8-1-20 16,4-1-16-16,8 0 0 15,2 2-3-15,5 2 0 16,0 0-2-16,-2 0-7 0,-8 4-46 16,-9 2-62-16,-12-3-88 15</inkml:trace>
  <inkml:trace contextRef="#ctx0" brushRef="#br0" timeOffset="44270.61">15471 6856 637 0,'11'0'49'0,"13"0"-45"16,10-7 15-16,3 0-7 16,6-2-11-16,2-2-24 15,2-3-56-15,-5-2-51 16,-5-2-221-16</inkml:trace>
  <inkml:trace contextRef="#ctx0" brushRef="#br0" timeOffset="44678.86">15906 6615 565 0,'0'-3'89'16,"0"3"-28"-16,0 0-12 0,0 10-33 16,0 7 4-16,4 4-3 15,-1 9-8-15,2 1 8 16,-1 6-4-16,-4-5-7 16,0 0-3-16,0-7-2 15,0-7 0-15,0-9-1 16,-4-9 3-16,3 0 5 0,1-18 7 15,0-5-7-15,0-9-1 16,0-2 1-16,5-5-2 16,4 0-1-16,5-1-4 15,0 5 2-15,5 5-1 0,-4 5-1 16,2 6-1-16,-5 7 1 16,0 9-1-16,0 3 0 15,-4 7-4-15,4 10 1 16,-3 6 2-16,1 8 1 15,1 1 0-15,0 4 1 16,-1 2-2-16,2-1-1 0,-4-2 4 16,6 1-5-16,-6-4-10 15,1-3-6-15,-2-4-6 16,1-2-17-16,-5-5-27 16,-1-9-42-16,-2-6-17 15,0-3-204-15</inkml:trace>
  <inkml:trace contextRef="#ctx0" brushRef="#br0" timeOffset="44813.74">15966 6799 715 0,'-8'-9'64'0,"6"-2"-28"16,2 4-3-16,18 3-21 16,13 1-16-16,11 2-5 15,14-3-57-15,7-2-158 16</inkml:trace>
  <inkml:trace contextRef="#ctx1" brushRef="#br0" timeOffset="43452.34">9179 0 0</inkml:trace>
  <inkml:trace contextRef="#ctx0" brushRef="#br0" timeOffset="46045.2">5974 7977 357 0,'0'-15'254'16,"-2"3"-214"-16,-7 4 31 16,-4-1-11-16,-2 8-28 15,-7 1-26-15,-2 1-1 16,2 11-3-16,-4 7 2 15,-1 3 0-15,4 7-1 0,-1 6 0 16,5 0-2-16,2 2 0 16,5 1 1-16,7-1-3 15,5-1 2-15,0-4 0 16,9-3-1-16,6-2 2 0,9-8 0 16,3-6-1-16,5-2-1 15,0-10 1-15,4-1-3 16,-2-1-7-16,-3-10-5 15,-8-3 4-15,-4-1-13 16,-11-2 4-16,-8 0 9 16,0 1 7-16,-15 0-2 0,-4 0-1 15,-4 4 12-15,2 3 15 16,4 0 3-16,5 5-3 16,4 0-12-16,8 4-1 15,0 0-11-15,8 0-2 16,8 10 6-16,2 0 0 0,1 6-1 15,0 2-1-15,-4 3 1 16,-2 3-1-16,0 2 1 16,-7 1 0-16,2-2 0 15,-4 0 0-15,1-4-7 16,0-2-26-16,7-7-36 0,0-5-52 16,4-7-88-16</inkml:trace>
  <inkml:trace contextRef="#ctx0" brushRef="#br0" timeOffset="46313.5">6182 8258 686 0,'-10'-9'88'0,"2"2"-59"16,6-2 22-16,2 6-23 16,5 1-19-16,10 2-17 15,1 0 11-15,2 7-2 16,1 9-2-16,-11 4-3 0,-4 5-4 15,-4 3-3-15,-4-1 4 16,-7-4 4-16,1 0 4 16,-1-6 1-16,6-7 2 15,3-5 3-15,2-3-2 16,11-2-5-16,10 0-4 0,13-9 0 16,6-4-12-16,9-2-51 15,-2-5-99-15,-1-3-114 16</inkml:trace>
  <inkml:trace contextRef="#ctx0" brushRef="#br0" timeOffset="46470.04">6590 8230 111 0,'-6'0'604'0,"5"0"-531"16,1-6-14-16,3-1-28 15,17-2-24-15,3 2-8 16,2 0 0-16,8 3 1 0,-6 3-34 15,-11 1-73-15,-9 0-117 16</inkml:trace>
  <inkml:trace contextRef="#ctx0" brushRef="#br0" timeOffset="46581.64">6595 8379 599 0,'2'0'54'0,"25"0"-18"15,7-10-5-15,13-6-25 16,9 0-25-16,7-6-178 15</inkml:trace>
  <inkml:trace contextRef="#ctx0" brushRef="#br0" timeOffset="46974.86">7407 7850 618 0,'-18'-11'88'0,"-7"4"-47"16,-3 7 4-16,-2 6-24 16,-4 14-2-16,0 14-9 15,5 4-4-15,4 12-1 16,11 5 2-16,9 4-3 16,5 4 0-16,17-5-6 15,17-2 2-15,6-8-2 0,10-7-9 16,1-11-17-16,1-11-30 15,-4-9-75-15,-4-10-57 16,-10-10-194-16</inkml:trace>
  <inkml:trace contextRef="#ctx0" brushRef="#br0" timeOffset="47252.98">7608 8103 699 0,'-2'-3'73'16,"2"1"-59"-16,0 2-6 0,9 5-10 15,9 9 4-15,4 5 1 16,2 3 1-16,2 3 0 16,-1 0-2-16,-3-3 0 15,-3-5 0-15,-6-4 1 16,-3-6 4-16,-4-7 18 16,-2 0 22-16,-4-14 0 0,2-7-16 15,-2-4-11-15,0-6-8 16,2-5-3-16,-1-1-2 15,3 3-6-15,1 1 2 16,4 7-11-16,6 9-27 0,5 7-40 16,4 9-95-16,-2 1-164 15</inkml:trace>
  <inkml:trace contextRef="#ctx0" brushRef="#br0" timeOffset="47547.1">7991 8254 703 0,'-2'-14'91'16,"2"0"-65"-16,0 2 12 15,7 1-7-15,7 5-11 0,1 5-18 16,0 1-3 0,2 3 0-16,-6 13-1 0,-6 5-2 15,-5 8-4-15,-5 2-11 16,-14-1 1-16,0 0 8 15,1-7 11-15,2-6 0 16,6-5 4-16,5-6 13 0,5-6 1 16,10 0-5-16,14-8-13 15,10-4-1-15,10-3-1 16,8 0-28-16,3-2-43 16,1-1-96-16,-5 3-56 15</inkml:trace>
  <inkml:trace contextRef="#ctx0" brushRef="#br0" timeOffset="47666.18">8437 8279 556 0,'-5'4'141'0,"-5"2"-61"16,0 4-16-16,3 3-22 15,2 4-18-15,1 5-20 16,4 1-4-16,0 4-1 16,0-1-51-16,6-6-160 0</inkml:trace>
  <inkml:trace contextRef="#ctx0" brushRef="#br0" timeOffset="48506.7">7520 7990 196 0,'-16'-8'337'0,"5"1"-292"16,2 0 12-16,5 1 12 0,3 1-10 15,1 2-25-15,0 3-15 16,7 0 0-16,4 0-2 15,1 12-4-15,4 5-2 16,4 7-3-16,0 4-1 16,-1 6-5-16,5 1 1 0,-1 1-1 15,-1-7-1 1,-4-4 0-16,-2-5-2 0,-5-10 1 16,-1-6 0-16,-2-4 7 15,1-4 19-15,-2-12 8 0,4-6-10 16,0-6-12-1,1-8-5-15,-1-1-5 0,-2-6 2 16,-1 4-4-16,2 2-17 16,-1 3-26-16,1 5-52 15,2 3-153-15</inkml:trace>
  <inkml:trace contextRef="#ctx0" brushRef="#br0" timeOffset="48985.44">8906 7858 508 0,'-5'-5'282'0,"-1"2"-256"16,0-1 9-16,4 4 0 0,2 4-19 16,0 10-17-1,5 5-2-15,5 5 6 0,4 11 1 16,1-2 1-16,0 0-1 16,3 4-3-16,-4-7-1 15,-1-4 0-15,-5-5 1 0,0-3-2 16,-4-5-10-16,-3-2-18 15,-1-6-9-15,0-3-38 16,-13-2-65-16,-2 0-78 16</inkml:trace>
  <inkml:trace contextRef="#ctx0" brushRef="#br0" timeOffset="49425.71">8692 7896 191 0,'-14'-3'296'0,"4"-1"-260"16,0 0 21-16,5 2 13 15,3 1 7-15,2-3-25 0,2 1-30 16,15-2-5-16,3-2-5 16,11-2-5-16,9 3 3 15,5 0-4-15,5-3-3 16,3 8-3-16,3-1-2 16,0 2-41-16,-5 0-100 0,-5 0-79 15</inkml:trace>
  <inkml:trace contextRef="#ctx0" brushRef="#br0" timeOffset="49738.21">9196 8122 714 0,'0'-3'56'0,"0"-6"-5"0,8 0-22 15,11 2-11-15,2 5-10 16,0 2-5 0,3 0-2-16,-7 12-3 0,-5 10 0 15,-10 2-3-15,-2 4-12 16,-12 2-3-16,-5-3 11 16,-3-4 7-16,2-4 4 0,3-7 3 15,8-4 9-15,6-6 1 16,1-2-4-16,15-3-7 15,18-10-5-15,5-5-4 16,12-5-11-16,7-4-72 16,-1-6-132-16</inkml:trace>
  <inkml:trace contextRef="#ctx0" brushRef="#br0" timeOffset="50337.4">9907 8154 534 0,'0'0'277'0,"0"0"-242"16,0 0 12-16,0 0-16 15,0 0-11-15,0 0-10 16,1 6-11-16,1 1-1 16,0 9-1-16,-2 2 1 15,0 5-3-15,0 0-24 0,0 2-34 16,0-7-41-16,0-5-53 15,0-6-126-15</inkml:trace>
  <inkml:trace contextRef="#ctx0" brushRef="#br0" timeOffset="50622.25">10414 7863 772 0,'0'-18'46'0,"0"5"8"16,0 6-2-16,0 6-18 16,0 1-17-16,0 0-18 15,0 14-5-15,6 6 1 16,0 10 4-16,4 7 1 16,-1 6 1-16,1 4-1 15,-2 0 1-15,1 1 0 0,-6-1 0 16,1-7-1-16,-2-5-2 15,-2-9-10-15,4-5-13 16,-4-4-14-16,0-9-28 16,0-4-58-16,0-4-75 15</inkml:trace>
  <inkml:trace contextRef="#ctx0" brushRef="#br0" timeOffset="50867.87">10373 7883 752 0,'-5'-20'53'16,"0"2"-27"-16,5 1 10 16,12 5-6-16,8 5-17 15,3 7-10-15,6 0 0 16,1 4 2-16,-3 11-5 16,-3 7 0-16,-6 3-4 0,-9 3 2 15,-7 1-4-15,-2-1-12 16,-7-3-9-16,-13-2 2 15,-2 1 8-15,-1-8-25 16,3-2-54-16,3-7-27 16,9 0-149-16</inkml:trace>
  <inkml:trace contextRef="#ctx0" brushRef="#br0" timeOffset="51178.21">10687 8136 717 0,'-8'-8'71'0,"1"-1"-25"15,7-2 8-15,5 4-28 16,11 2-23-16,4 1-8 0,5 4 7 16,2 0 0-16,-6 8-1 15,-3 7-3-15,-11 6-4 16,-7 7-15-16,-3 2-8 15,-13-2 7-15,-2-1 8 16,-4-2 10-16,8-9 4 16,1-3 1-16,9-8 2 15,4-3 4-15,2-2 1 0,17 0-7 16,9-7-4-16,8-4-11 16,11 1-64-16,-1-7-87 15,-1 1-114-15</inkml:trace>
  <inkml:trace contextRef="#ctx0" brushRef="#br0" timeOffset="51307.1">11118 8203 528 0,'0'0'177'16,"0"0"-110"-16,0 0-24 15,0 9 5-15,0 1-15 0,-3 7-24 16,1 2-8-16,0 5 0 16,2-2-11-16,0 1-75 15,0-10-164-15</inkml:trace>
  <inkml:trace contextRef="#ctx0" brushRef="#br0" timeOffset="51811.84">11783 7866 517 0,'0'-16'99'15,"-2"-1"-54"-15,-16 8 22 16,-4 1-22-16,-7 6-25 16,-6 2-13-16,-1 2 2 0,4 9 1 15,3 5 0-15,10 1 1 16,7 3-3-16,12 2-6 16,2 0-4-16,20-1 1 15,10 4 0-15,7 1 2 0,9 2-1 16,-2-1 3-16,-3 2-6 15,-9-2-8-15,-13 1 4 16,-13-3-9-16,-8 0-4 16,-20-6 14-16,-10-2 4 15,-8-6 5-15,2-4 3 0,-2-4 1 16,10-3-5-16,6 0-1 16,14-6-3-16,8-2-31 15,13-6-97-15,18-3-117 16</inkml:trace>
  <inkml:trace contextRef="#ctx0" brushRef="#br0" timeOffset="52096.97">12026 8107 792 0,'-8'-7'51'0,"3"1"-22"0,5 1 13 15,0 2-18-15,0 3-16 16,11 0-15-16,1 6 6 15,0 5 1-15,-2 5-4 16,-5 5-13-16,-5 4-8 16,-2 0-2-16,-12-1 9 15,0-5 16-15,-3-1 2 0,7-5 3 16,3-5 7-16,5-4 3 16,2-3-4-16,12-1-9 15,15 0-4-15,7-3 5 16,7-6-6-16,8-5-35 0,2-4-65 15,-9-3-61 1,-8-8-149-16</inkml:trace>
  <inkml:trace contextRef="#ctx0" brushRef="#br0" timeOffset="52304.06">12280 7900 190 0,'-14'-17'500'0,"3"11"-421"0,9 0-8 15,2 6-24-15,9 0-27 16,13 9-22-16,8 9 5 15,4 5 6-15,6 8-7 16,-2 3 4-16,-6 6-1 16,-11-1-5-16,-8 6 4 0,-13-1-5 15,-9-1 0-15,-17 0-3 16,-9-7-20-16,-3-5-7 16,-1-11-17-16,3-10-82 15,6-10-100-15</inkml:trace>
  <inkml:trace contextRef="#ctx0" brushRef="#br0" timeOffset="52719.6">13319 8020 447 0,'0'-3'54'0,"0"-2"-25"15,0 1 23-15,0 4-5 0,7 0-3 16,0 0-7-16,-2 0 10 16,2 2-1-16,-6 12-22 15,-1 1-12-15,-3 4-6 16,-11 8-3-16,-6 0-10 15,-7-3-102-15,4-6-229 16</inkml:trace>
  <inkml:trace contextRef="#ctx0" brushRef="#br0" timeOffset="53269.68">14033 7650 742 0,'0'-16'73'16,"0"2"-55"-16,-3 5 34 15,3 7-16-15,0 2-20 0,0 7-18 16,0 13 0-1,3 5-1-15,2 10 6 0,-3 5-3 16,2 2 0-16,-1 4 1 16,-1-4-1-16,0-4-2 15,-1 0 5-15,1-12-3 0,4-5 1 16,-2-6-2-16,1-5 1 16,4-3-2-16,4-3 0 15,2-4 7-15,9 0 4 16,3 0 3-16,4 0-2 15,4-5-6-15,-1-3-2 0,2 4-1 16,0 0-3-16,2 3-11 16,-2 0-27-16,0-3-33 15,-4-1-86-15,0-5-198 16</inkml:trace>
  <inkml:trace contextRef="#ctx0" brushRef="#br0" timeOffset="53571.91">14837 7648 151 0,'9'-24'466'16,"-2"-2"-420"-16,-5 7 13 16,1 4 13-16,-3 7-32 15,0 3-11-15,-5 5-16 16,-9 1-4-16,-8 15-8 15,2 9 2-15,-6 9-1 0,1 5 1 16,3 8 0-16,6 3-2 16,5-4 0-16,7 3-2 15,4-4-1-15,10-5 3 16,9-8-3-16,10-7 0 16,5-8-3-16,8-6-17 0,2-9-26 15,-1-2-63-15,-3-6-61 16,-7-14-363-16</inkml:trace>
  <inkml:trace contextRef="#ctx0" brushRef="#br0" timeOffset="54136.87">15191 7720 264 0,'1'-11'229'16,"-1"2"-159"-16,0 0 23 0,-1 6-7 16,-8-1-31-16,-7 4-36 15,2 0-13-15,-7 7 1 16,2 9-2-16,-3 1-3 15,2 5 4-15,5 3 0 16,0 2-3-16,6 2-1 16,6-2-1-16,3 1 0 0,1-3 0 15,16-2 1-15,2-5-2 16,5-4 1-16,1-2-1 16,2-6 3-16,2-4-3 15,-5-2-1-15,-2 0-5 16,-2 0-9-16,-6-7 1 0,-2-6 11 15,-7 3 5-15,-4-3-5 16,-2 1 6-16,1 1 2 16,0 2 1-16,0 5 13 15,0 1-4-15,-2-1-6 16,2 4-2-16,0 0-7 0,0 0 1 16,2 7-4-16,3 4 1 15,0 2 3-15,7 3-3 16,-5 1 5-16,-1 5-3 15,1-4 0-15,-1 3-2 16,-2-3 0-16,0 1-20 0,-1-3-11 16,1-4-57-16,-1 0-37 15,2-7-59-15</inkml:trace>
  <inkml:trace contextRef="#ctx0" brushRef="#br0" timeOffset="54427.07">15423 7918 701 0,'-4'-11'59'0,"3"2"-17"15,1 4 6-15,1 1-17 0,10 4-21 16,-1 0-9-16,7 9 4 16,-3 3-6-1,-6 8 3-15,-5 3-5 0,-3 2 2 16,-5 0-4-16,-12 0 2 15,2-3 2-15,-4-5 3 16,5-4 0-16,3-4-3 0,8-4 2 16,3-3 2-16,6-2-4 15,16 0-4-15,11 0 3 16,2-7-9-16,11-6-39 16,-2-5-73-16,-5-7-38 15,-6-8-159-15</inkml:trace>
  <inkml:trace contextRef="#ctx0" brushRef="#br0" timeOffset="54640.31">15625 7703 613 0,'-14'-8'109'15,"4"1"-84"-15,6 3 32 0,4 4-25 16,11 5-20-16,9 9-8 16,8 8 9-1,1 5 3-15,6 5-5 0,-3 0-2 16,-10 5-2-16,-7 2-6 15,-9-3-1-15,-6 0-1 16,-19-2-2-16,-7-4-8 0,-7-8-14 16,-1-5-6-16,0-9-26 15,5-8-101-15,12-13-270 16</inkml:trace>
  <inkml:trace contextRef="#ctx0" brushRef="#br0" timeOffset="55154.62">16075 7839 510 0,'-2'0'101'16,"2"-7"-43"-16,0 3 27 15,7 0-33-15,9-4-20 0,8 1-17 16,2 2-5-16,3 3-1 16,1-2-6-16,3 4-4 15,-5 0-12-15,-6 0-37 16,-10 5-108-16,-12 1-76 0</inkml:trace>
  <inkml:trace contextRef="#ctx0" brushRef="#br0" timeOffset="55281.7">16115 7930 556 0,'5'0'38'16,"16"0"-34"-16,9-5 10 0,12-4-6 15,4-4-8-15,7 3-22 16,-5-6-94 0,-1-1-148-16</inkml:trace>
  <inkml:trace contextRef="#ctx0" brushRef="#br0" timeOffset="55504.86">16602 7657 552 0,'0'-11'172'16,"0"4"-110"-16,0 4 0 15,0 1-16-15,0 2-23 16,0 2-16-16,0 7-9 0,0 7 2 16,4 5 0-16,4 6 0 15,-1 6 0-15,1-1 2 16,1 1-2-16,1 2-2 15,-3-6-10-15,3-4-18 16,-3-5-10-16,1-4-19 0,-1-6-50 16,0-7 5-16,-4-3-77 15</inkml:trace>
  <inkml:trace contextRef="#ctx0" brushRef="#br0" timeOffset="55888.25">16644 7677 594 0,'-4'-16'60'0,"4"-2"-13"0,0 0 34 16,11 0-30-16,7 0-31 16,7 3-9-16,4 2-3 15,0 4 1-15,-2 8-7 16,-4 1-1-16,-7 8-3 15,-9 8-3-15,-7 10-14 16,-12 2-5-16,-10-1-10 0,-5 1 14 16,-1-3 17-16,3-6 4 15,8-2 1-15,5-8 3 16,10 3 4-16,2-3-2 16,14 2-5-16,8-1 2 15,7 3-1-15,1 5-1 16,-6 1-2-16,-5 1-1 0,-12-1-5 15,-7 3-26-15,-16-2-17 16,-11-2-6-16,-7-5 3 16,-11 3 18-16,4-10 10 15,0-4-53-15,3-2-141 0</inkml:trace>
  <inkml:trace contextRef="#ctx0" brushRef="#br0" timeOffset="57072.8">12232 6496 397 0,'-13'0'119'16,"5"0"-80"-16,0-6 21 15,4 1-2-15,3 0-21 0,1-2-14 16,0-2-11-16,1 2 3 16,6-2-5-16,1-1-3 15,3-1 5-15,-3 0-5 16,5-2 4-16,0 2-3 15,-2-3-1-15,1 2-2 0,2-2 0 16,4-4-1-16,1 4-3 16,0-6 1-16,5 0-2 15,-1 0 0-15,0 1-1 16,0 1 1-16,-3 4-2 16,1 3-11-16,-8 2-27 15,0 4-36-15,-5 3-22 0,-7 2-53 16,-1 0-201-16</inkml:trace>
  <inkml:trace contextRef="#ctx0" brushRef="#br0" timeOffset="57323.65">12460 6100 561 0,'-3'-7'42'15,"1"-2"-12"-15,2 6 24 16,3 0-26-16,10 3-16 15,5 0-9-15,1 13 2 0,1 9 7 16,-4 3-8-16,-5 7-3 16,-4 1 0-16,-7 3-1 15,-3-2-1-15,-9-4 1 16,-3-5 0-16,1-3-2 16,1-8-4-16,4-5-21 15,9-9-27-15,0 0-25 0,12-11-68 16,8-8-135-16</inkml:trace>
  <inkml:trace contextRef="#ctx0" brushRef="#br0" timeOffset="57557.53">12861 5963 557 0,'-6'-6'64'0,"-12"4"-48"15,0 2 19-15,2 20-5 16,3 3-18-16,1 6-5 0,5 7-2 15,3 1 1-15,4 1 0 16,7-5-4-16,5-2-3 16,10-8 1-16,4-7-1 15,2-7 1-15,6-7-4 16,-1-2-4-16,4-9-18 16,-3-7-30-16,-3-8-20 15,-6-1-63-15,-5-3-115 0</inkml:trace>
  <inkml:trace contextRef="#ctx0" brushRef="#br0" timeOffset="57764.58">13101 5963 469 0,'-8'-9'107'0,"5"4"-21"0,0 1 2 15,1 2-33-15,2 2-33 16,0 0-17-16,0 9-7 16,8 4 3-16,6 6 3 15,0 1 3-15,2 3-3 16,2 0-1-16,-4 2-2 0,2-4 0 15,1-1-1-15,-3-6-1 16,-1-1-6-16,-5-3-17 16,1 0-40-16,-5-10-51 15,-4 0-29-15,0 0-226 16</inkml:trace>
  <inkml:trace contextRef="#ctx0" brushRef="#br0" timeOffset="57928.01">13085 5988 627 0,'-4'-18'33'0,"4"0"8"16,4 0 0-16,14 0-24 0,6 1-13 15,9 0-2-15,4 5-2 16,-2 1 0-16,-1 6-18 16,-7 5-96-16,-11 0-56 15,-11 1-212-15</inkml:trace>
  <inkml:trace contextRef="#ctx0" brushRef="#br0" timeOffset="58063.41">13151 6004 493 0,'-2'3'50'15,"2"-3"-43"-15,14 0 4 16,10 0-6-16,10-7 1 16,10-5-4-16,2-5-13 0,4-2-35 15,-5 1-51-15,-2-3-119 16</inkml:trace>
  <inkml:trace contextRef="#ctx0" brushRef="#br0" timeOffset="58433.62">13541 5802 534 0,'-13'0'37'16,"-1"0"13"-16,-1 0-5 16,3 5-14-16,0 6-13 15,0 5-10-15,4-1-1 0,4 2 3 16,4-1 1-16,0 2-3 15,0 2-4-15,9-4 0 16,4 2-1-16,-3-4-2 16,6-1 0-16,-1-3-1 15,3-5 0-15,0-1 1 16,0-2 0-16,-2-2 1 16,-3 0 0-16,-4 0-8 0,-2-7-4 15,-7 0 9-15,0 0 1 16,0-1 0-16,-6 3 2 15,1-2 11-15,0 3 6 16,3 1 2-16,-2 3-6 0,4 0-9 16,0 0-6-16,4 5-5 15,3 6 4-15,4 2 0 16,2 4 2-16,-5 4-3 16,-1 10-11-16,-7 5-50 15,-3 9-87-15,-19 0-166 0</inkml:trace>
  <inkml:trace contextRef="#ctx0" brushRef="#br0" timeOffset="59124.73">12431 7625 88 0,'-3'0'555'0,"1"-12"-507"16,2-8-16-16,4-5-4 15,11-9-10-15,5-9-11 16,7-7-8-16,2-10 0 0,4-10 4 16,1-10-2-16,1-10 1 15,3-8-3-15,-4-5 2 16,4 3-1-16,-5 2 0 0,-5 9 0 15,-3 10 1-15,-2 12 0 16,-3 13-1-16,-2 8 1 16,-5 10 1-16,-3 8-1 15,-1 6 0-15,-1 8-1 16,-5 5 0-16,-3 6 0 16,0 3-5-16,-1 0-4 0,-12 8-8 15,-5 12 2-15,-5 5-8 16,-4 5 12-16,-2 4 9 15,2-2 3-15,6-8-1 16,1-2 4-16,8-6 12 16,4-8 6-16,4-5 1 15,4-3-2-15,4-3-3 16,12-11-8-16,3-6-4 0,7-3-2 16,2-2 1-16,3 2 1 15,-4 5 2-15,-3 7 6 16,-5 8-3-16,1 3-6 15,-4 12-3-15,-2 13 2 0,1 11 0 16,-1 8-4-16,-3 9-8 16,-3 6-68-16,-5-3-193 15</inkml:trace>
  <inkml:trace contextRef="#ctx0" brushRef="#br0" timeOffset="87225.03">4956 9451 38 0,'3'-7'417'0,"-1"1"-372"16,0-6-1-16,-1 4 6 15,1 0 2-15,-2-2-22 16,0 3-10-16,0 2 2 15,0-1 1-15,-5 2-15 0,-4 2 10 16,-7 2-7-16,-5 0-5 16,-3 6-2-16,-8 6 2 15,0 8 0-15,-6 5 0 16,0 5 1-16,5 2 2 16,3 6-1-16,9-2-3 15,1 2-3-15,13 0 2 0,7-2-4 16,0-4-4-16,17-3 3 15,9-8 0-15,6-7 1 16,8-3 2-16,3-8 0 16,1-3 0-16,2 0 3 15,-5 0-5-15,-4-8-2 0,-8-1 2 16,-9 2-12-16,-8-3-4 16,-10 2 3-16,-2-3 7 15,-11-1-16-15,-7 1-2 16,-4 0 1-16,0 2 24 15,3 0 8-15,7 6 12 0,3 1-7 16,8 2 5-16,1 0-18 16,8 3-2-16,6 8 1 15,8 3 1-15,0 6 4 16,3 3-4-16,-4 2 1 16,1 4 4-16,-4-2-4 15,-4 1 0-15,-3-1 0 0,-5-4-4 16,1-3-1-16,-4-2-26 15,1-8-44-15,1-2-58 16,3-7-98-16</inkml:trace>
  <inkml:trace contextRef="#ctx0" brushRef="#br0" timeOffset="87723.95">5232 9792 595 0,'-7'-12'82'16,"4"-5"-29"-16,3-1 12 15,5 3-33-15,12 0-15 16,7 1-14-16,1 5 0 0,-1 6 1 16,1 3-2-16,-7 3-3 15,-7 12-4-15,-6 8 1 16,-5 5-4-16,-5 1-9 16,-10 1-4-16,-1-3 13 15,3-4 8-15,1-7 1 16,7-4-1-16,5 0 0 0,0-7-1 15,14 4 1-15,4-2 0 16,3 2 2-16,6 3-2 16,-5 2 0-16,-3 1 1 15,-6 2-2-15,-11 0-4 16,-2-1-8-16,-12-2 2 16,-12 0 10-16,-3-5 5 0,-2-5-1 15,-1-2 1-15,3-2 1 16,9-4-4-16,5-7-1 15,10-5-22-15,3-5-94 16,18-3-104-16</inkml:trace>
  <inkml:trace contextRef="#ctx0" brushRef="#br0" timeOffset="87916.84">5641 9713 569 0,'0'0'128'0,"0"0"-89"16,0 0 5-16,8 0-4 16,8 0-22-16,8 0-15 15,3 0-3-15,3 0 1 16,1 0-6-16,-10 0-60 16,-7 4-63-16,-14 5-112 0</inkml:trace>
  <inkml:trace contextRef="#ctx0" brushRef="#br0" timeOffset="88015.4">5670 9837 598 0,'-7'3'74'16,"7"-3"-41"-16,22 0 3 16,14-3-27-16,10-10-9 15,13-4-121-15,10-7-241 16</inkml:trace>
  <inkml:trace contextRef="#ctx0" brushRef="#br0" timeOffset="88422.3">6442 9227 386 0,'-27'-23'211'0,"-7"9"-168"15,-9 13 8-15,1 2-3 16,-4 22-15-16,4 16-18 15,3 16-9-15,11 16 5 16,8 9 6-16,13 10-3 16,9 2-7-16,25-2-2 0,12-8-3 15,15-12-1 1,8-10-1-16,6-13-1 0,0-17-13 16,-6-14-58-16,-6-16-91 15</inkml:trace>
  <inkml:trace contextRef="#ctx0" brushRef="#br0" timeOffset="89541.2">6598 9472 180 0,'-1'-6'363'16,"1"-2"-307"-16,0 3 7 0,0 3 4 16,0 2-19-16,0 0-23 15,9 2-20-15,3 11 2 16,9 4 7-16,-1 5 0 15,8 6-3-15,2 5-2 16,1 2-4-16,1 4-2 0,-3 1-2 16,3-5-2-16,-8 0 2 15,-1-9 0-15,-6-7 0 16,-2-6 0-16,-2-8 0 16,-8-5 1-16,3-6 15 0,-5-12 13 15,1-11-11-15,-1-6-5 16,1-5-5-16,-1-6-2 15,2 0-4-15,1-1 1 16,1 6-3-16,-1 7 0 16,-1 6-1-16,-2 7-1 15,3 10-1-15,-2 5-15 0,0 6-30 16,2 0-46-16,1 9-106 16,0 5-103-16</inkml:trace>
  <inkml:trace contextRef="#ctx0" brushRef="#br0" timeOffset="90109.62">7073 9745 557 0,'-20'-8'82'15,"8"-7"-22"-15,8 0 14 16,4-2-32-16,16-1-34 0,11 1-9 15,4 2 2-15,8 7 1 16,1 1 0 0,-6 7-1-16,-3 0 2 0,-12 8-3 15,-8 7-4-15,-11 8 3 16,0 0 4-16,-15 2-3 16,-2-2-14-16,-5 0-1 0,4-6 13 15,4-5 2-15,5-5 1 16,9-3 1-16,0-2-2 15,17-2-2-15,7 0 1 16,5 3-1-16,6 4 3 16,-2 6 0-16,-4-1-7 0,-8 4 6 15,-10 4-2-15,-9 1-1 16,-4-1-1-16,-20-2 3 16,-9-2 7-16,-3-4 2 15,-3-4 10-15,3-3-3 16,3-4-7-16,10-1-6 15,12 0-2-15,9-8-17 0,12-5-67 16,19-6-121-16,12-5-306 16</inkml:trace>
  <inkml:trace contextRef="#ctx0" brushRef="#br0" timeOffset="90253.58">7645 9799 681 0,'10'4'159'0,"-8"1"-117"16,-2 8-22-16,-10 3 13 15,1 4-7-15,-3 5-20 16,1 3-4-16,0 1-4 0,6-5-33 16,2-6-78-16,3-7-266 15</inkml:trace>
  <inkml:trace contextRef="#ctx0" brushRef="#br0" timeOffset="90733.18">8145 9532 168 0,'7'-19'332'0,"0"-1"-279"15,-5 3 16-15,3 4 25 0,-3 0-3 16,-2 6-38-16,0 2-16 15,3 5-10-15,-3 0-13 16,5 12-14-16,-2 10-2 16,4 7 9-16,2 9 0 15,2 3-3-15,0 1-1 16,1 1-3-16,-1-3 1 0,0-5-1 16,-1-2 0-16,-2-12-1 15,-3-2-4-15,-3-8-16 16,-2-5-8-16,-2-6-18 15,-13 0-8-15,-4-17-54 16,-8-7-47-16,-7-7-263 0</inkml:trace>
  <inkml:trace contextRef="#ctx0" brushRef="#br0" timeOffset="90973.39">7721 9489 495 0,'-5'-6'141'15,"5"-2"-89"-15,16-1-2 16,16 1-15-16,15-2 6 16,6-2-18-16,13 1-5 15,5-3 0-15,4 1-3 0,-2 3-5 16,-4-2-6-16,-2 4-3 16,-11 1-2-16,-10 2 1 15,-9 2-1-15,-10 3-8 16,-13 0-25-16,-11 10-26 15,-3 2-47-15,-7 2-28 0,-8 2-130 16</inkml:trace>
  <inkml:trace contextRef="#ctx0" brushRef="#br0" timeOffset="91478.42">8378 9751 421 0,'0'-12'93'0,"9"-2"-44"0,4 1 0 15,4-1 14-15,5 3-7 16,0 4-22-16,3 2-15 16,-2 5-4-16,-3 0-3 15,-5 8-14-15,-8 9 0 16,-5 5-2-16,-2 6 3 16,-6-2-6-16,-8-1-17 0,-2-2 1 15,1-7 16-15,3-3 9 16,5-6 5-16,2-5 2 15,5-2 8-15,5 0-1 16,11 1-15-16,5 1 1 16,3 4-2-16,2 3 1 15,-4 3-1-15,-4 3-1 0,-11 1 1 16,-7 0-6-16,0 1-3 16,-20-2 8-16,-5-3 3 15,-3-1-1-15,-1-2 2 16,2-4-4-16,5-3 2 0,8-2-4 15,13-2-38-15,2-11-61 16,18-6-75-16</inkml:trace>
  <inkml:trace contextRef="#ctx0" brushRef="#br0" timeOffset="91620.89">8834 9845 445 0,'9'0'351'15,"-9"0"-296"-15,0 8-31 16,-3 2 2-16,-8 9 2 15,4 2-21-15,-6 4-6 16,6 2-2-16,2-1-41 16,5-6-111-16,0-8-224 0</inkml:trace>
  <inkml:trace contextRef="#ctx0" brushRef="#br0" timeOffset="92090.78">9408 9313 654 0,'0'-15'81'0,"0"5"0"15,0 3-16-15,0 5-22 0,0 2-20 16,0 2-18-16,0 17-7 15,1 10 0-15,8 13 9 16,1 12-3-16,4 9-1 16,0 0 1-16,4 7 0 15,-1-2-3-15,-2-6-2 0,3-8 1 16,-4-8 0-16,-3-7-1 16,-4-12-3-16,1-9-11 15,-6-8-9-15,-2-10-9 16,0 0-19-16,-10-17-28 15,-2-10-67-15,0-12-117 16</inkml:trace>
  <inkml:trace contextRef="#ctx0" brushRef="#br0" timeOffset="92355.17">9364 9364 581 0,'-10'-33'86'16,"4"0"-26"-16,6 4 6 15,4 8-22-15,11 4-4 16,11 5-26-16,3 9-10 16,3 3-3-16,2 6 4 0,-2 15-5 15,-7 4-4-15,-6 8 4 16,-11 4-3-16,-8 0-3 16,-6-5-6-16,-16-1-6 15,-5-5-3-15,-7-4 13 16,1-8-7-16,8-4-9 15,1-4-7-15,14-3-35 16,10-1-38-16,9-2-61 0</inkml:trace>
  <inkml:trace contextRef="#ctx0" brushRef="#br0" timeOffset="92796.08">9686 9646 509 0,'-10'-6'69'0,"9"-6"-36"0,1 2 35 16,5-5-7-16,11-1-31 16,10 1-26-16,1 5-1 15,5-1 9-15,-1 10-3 16,-4 1-1-16,-8 0 1 15,-4 13-8-15,-10 4-3 16,-5 6 2-16,-7 0 0 0,-8 2 3 16,-2-4-4-16,-2-4 2 15,3-5 0-15,5-5 0 16,6-2 1-16,5-3 2 0,2 0-1 16,18-2-6-16,2 4 4 15,5 0 0-15,6 3-2 16,-8 3 0-16,-7 1 1 15,-9 1-3-15,-9 1-4 16,-5 1-6-16,-15-1 15 16,-7-3-1-16,-7 1 1 0,1-2-1 15,1-4 0-15,7-1-1 16,7-3-1-16,9-1-31 16,9-1-73-16,15-10-76 15</inkml:trace>
  <inkml:trace contextRef="#ctx0" brushRef="#br0" timeOffset="92946.4">10243 9744 802 0,'5'7'43'0,"-5"0"-21"0,0 8 12 16,-7 1-7-16,-3 5-20 16,-2 4-2-16,2 2-14 15,-2-2-48-15,3-7-112 16,8-11-275-16</inkml:trace>
  <inkml:trace contextRef="#ctx0" brushRef="#br0" timeOffset="93468.8">11003 9256 426 0,'8'-27'169'0,"-8"0"-139"0,-3 2 18 16,-17 9 6-16,-9 4-20 15,-7 8-22-15,-6 4-6 16,-1 2 1-16,1 15 6 16,3 7-9-16,10 2-2 15,10 3 2-15,11 3-2 16,8-1-2-16,19 2-1 0,15 0 3 15,13 0 1-15,9 1 0 16,0-1 0-16,2 0-5 16,-7 1 3-16,-16-5 0 15,-11 1 0-15,-19-3-1 0,-7-6-3 16,-28-2 0-16,-11-4 4 16,-12-6 0-16,-1-4-1 15,5-3-1-15,0-2-1 16,11 0-7-16,15-7-38 15,14-4-60-15,9-2-50 16</inkml:trace>
  <inkml:trace contextRef="#ctx0" brushRef="#br0" timeOffset="93913.55">11196 9600 303 0,'-11'0'144'0,"5"-4"-89"0,5-3 28 16,1-4-6-16,3-1-10 16,12-1-40-16,2 3-18 15,5 0 2-15,2 7-5 16,-2 3 1-16,-3 0 1 15,-7 10-6-15,-6 7-6 0,-6 4 1 16,-6 4-5-16,-11-2-16 16,-2-1-9-16,0-3 24 15,3-4 10-15,5-5 0 16,6-4 1-16,5-1-1 16,7-1 0-16,12-1 1 0,3 2-1 15,7 2 0 1,-1 3-3-16,-4 3-5 0,-7 2 6 15,-4 1 0-15,-11 0-1 16,-2 0 0-16,-11 0 8 16,-7-5-2-16,-5-2 0 0,-1-2-2 15,-2-3 0-15,1-4-7 16,3-6-43-16,5-11-69 16,7-8-230-16</inkml:trace>
  <inkml:trace contextRef="#ctx0" brushRef="#br0" timeOffset="94171.23">11442 9190 799 0,'11'-6'50'0,"2"4"-41"0,8 2-4 16,2 20 19-16,9 12-9 15,-3 13-10 1,5 14-5-16,-5 10 4 0,-4 10-6 15,-9 3 3-15,-3 0 1 16,-13-4-4-16,0-7 4 16,-13-13-5-16,-8-10-5 0,-6-14 4 15,-3-15 0-15,2-8-5 16,1-11-21-16,11-4-28 16,14-14-66-16,5-12-88 15</inkml:trace>
  <inkml:trace contextRef="#ctx0" brushRef="#br0" timeOffset="94313.86">12056 9721 798 0,'2'4'54'16,"-2"6"-37"-16,-8 5 0 0,-6 8 9 16,-4 5-17-16,-7 8-10 15,-2 1-58-15,-3 1-147 16</inkml:trace>
  <inkml:trace contextRef="#ctx0" brushRef="#br0" timeOffset="95837.86">13046 9186 386 0,'-24'0'336'0,"-8"0"-326"16,-6 0 12-16,-5 10 29 15,2 8-26-15,5 4-13 0,5 2-8 16,8 2-1-16,11 1 10 15,12 0-11-15,10 4-2 16,17-1 4-16,11 3-4 16,10-3 1-16,0-4-3 0,-2 2-4 15,-10-7-1-15,-11-5 4 16,-18-2-2-16,-7-3 1 16,-15-4 3-16,-14-4 6 15,-3 0 4-15,-6-3-2 16,6 0-1-16,3-6-4 15,10-5 2-15,9-3-10 0,10-4-13 16,14-1-21-16,13-1-60 16,7 1-13-16,3 2 29 15,-1 3 54-15,-7 7 31 16,-6 3 41-16,-11 4 47 16,-5 0-10-16,0 11-28 0,-6 6-7 15,-1 4-17-15,2 2-8 16,5 0-7-16,0-2-7 15,4-3-3-15,3-3-2 16,5-8-1-16,0-6-2 16,1-1-16-16,2-8-4 0,-7-13 11 15,-1 0-2-15,-2-4 7 16,-5 2 6-16,-2 6 3 16,-3 2 7-16,1 8 6 15,0 7-7-15,2 0-5 16,4 8-2-16,1 8 0 15,7 1 0-15,3-1-3 0,3-2-6 16,2-5-19-16,0-3-29 16,-3-6-27-16,1 0-5 15,-2-7-41-15,-4-8-5 16,-3-5 85-16,-2 0 56 0,-4 0 61 16,-6 3 28-16,-2 4-26 15,0 7-16-15,-4 6-8 16,-7 0-21-16,0 16-14 15,3 2-3-15,2 5 1 16,4 2-5-16,2 0-4 0,2-2 0 16,9-5 1-16,6-5-7 15,2-8-2-15,3-5 6 16,3 0 1-16,-4-15-2 16,-3-5-5-16,0-4 0 15,-5-10 4-15,-6-3 4 16,-4-5-2-16,-3 2-3 0,0 0 6 15,0 4 4-15,-5 7 22 16,-2 8 37-16,-1 9-2 16,5 7-24-16,-1 5-21 15,4 11-17-15,0 10-2 0,0 10 3 16,10 6 1-16,-2 4-2 16,5 3 1-16,0-1-1 15,-1-1 0-15,0-7 0 16,-2-8 1-16,-3-8-2 15,0-10-1-15,0-7-2 16,1-2 6-16,-1-16 5 0,1-4-5 16,2-3-3-16,0 2 13 15,1 1 8-15,2 8-3 16,1 5-13-16,2 7-3 16,2-3-2-16,4 13-1 15,1 5 0-15,4 3-4 16,-2 2-30-16,0-3-34 0,-1-2-52 15,-3-6-53-15</inkml:trace>
  <inkml:trace contextRef="#ctx0" brushRef="#br0" timeOffset="96031.4">14148 9339 512 0,'6'-17'186'0,"-3"8"-108"16,4 6-33-16,3 3-20 15,0 3-10-15,4 10-9 16,1 11-4-16,2 2 0 0,-4 5-2 16,-2 2-1-16,-2-1-7 15,-6-3-35-15,-3-5-32 16,-3-10-47-16,-15-10-47 16</inkml:trace>
  <inkml:trace contextRef="#ctx0" brushRef="#br0" timeOffset="96464.48">13994 9346 574 0,'2'-15'46'16,"17"0"-6"-16,8 6-14 15,9 2-2-15,9 0-1 0,1 0-6 16,1 2 1-16,-4-4 0 16,-9 1-4-16,-5 0-17 15,-11-2 7-15,-6-2-2 16,-10-3 3-16,-2 2-2 15,0-3-1-15,-7 5 3 0,-2 1 9 16,2 7-5-16,1 3-3 16,3 2-7-16,3 16-3 15,0 6 2-15,2 5 1 16,9 7-1-16,1 3 2 16,0 7-1-16,0-5-5 15,-4 2-5-15,-1-7-5 0,-3-8-6 16,-1-10-15-16,-3-7 24 15,3-11 9-15,-3-2 8 16,2-12 1-16,0-4-2 16,3-2 3-16,3 1 12 15,3 3-1-15,2 4-13 0,4 6-4 16,2 6-1-16,1 0-1 16,5 8 0-16,-2 5-3 15,2 4-26-15,2 1-25 16,4-1-13-16,-2-4-14 15,-2-4-53-15,1-6-74 0</inkml:trace>
  <inkml:trace contextRef="#ctx0" brushRef="#br0" timeOffset="96987.39">14812 9450 299 0,'4'-28'151'16,"-4"4"-67"-16,0 1-26 16,-4 4 0-16,-6 6-12 15,-5 6-29-15,-1 7-14 0,0 3-5 16,0 14-2-16,3 3 0 15,2 5-11-15,6 2-10 16,5-4-11-16,0-3-7 16,7-5 1-16,7-8 18 0,4-7 20 15,4 0 8-15,-3-11-2 16,3-8 3-16,0-1-2 16,-5-4 7-16,3 3 4 15,-7 3-1-15,-2 2-1 16,0 5 4-16,-5 6-2 15,1 5-9-15,0 2-2 0,0 12-2 16,-2 2 2-16,2 5-1 16,2 6-1-16,0-4-1 15,2 1 0-15,-2-6 0 16,3-6 2-16,1-7-2 16,1-5 4-16,0-9 15 0,-2-10 3 15,-4-8-12-15,-1-7 5 16,-5-3 14-16,-2-3 0 15,0-3 4-15,0 5-9 0,-3 2-6 16,-3 5-12 0,3 10-5-16,-1 9-9 0,1 10-25 15,0 2-91-15,-4 16-11 16,6 9-12-16,-3 2-32 16,2 0 94-16,2-4 110 15,0-2 124-15,2-5 32 16,10-6-77-16,1-4-22 0,6-2-16 15,5-4-32-15,11 0-30 16,4-7-53-16,8-15-330 16</inkml:trace>
  <inkml:trace contextRef="#ctx0" brushRef="#br0" timeOffset="97526.03">15877 8902 779 0,'0'-5'44'0,"0"5"-18"0,0 0-10 16,6 16-12-16,1 11-1 16,0 8 0-16,6 14 1 15,-5 6 0-15,5 4-1 16,0 2-2-16,-1-4-1 16,-2-7 1-16,0-10-1 15,-1-10 1-15,2-12 1 0,3-7-2 16,4-6 8-16,7-5 13 15,7 0-6-15,5-5-3 16,4-4-5-16,1 3-4 16,2-2-2-16,-3 1-2 15,0 0-25-15,-3-4-24 16,-4-3-54-16,-1-3-142 0</inkml:trace>
  <inkml:trace contextRef="#ctx0" brushRef="#br0" timeOffset="97833.37">16687 8867 749 0,'0'-17'46'0,"-12"5"-22"16,2 5 4-16,-4 7-3 15,-2 0-17-15,-2 14-9 0,0 8 0 16,0 8 1-16,-2 7 0 15,4 4 0-15,4 4 1 16,3 2 0-16,3-4-1 16,4-4 3-16,2-4-2 0,10-3 1 15,7-9-2-15,7-1 5 16,8-5-4-16,7-6 1 16,5-4-2-16,7-7 1 15,2 0-8-15,-1-2-29 16,-4-13-12-16,-8-8-66 0,-6-4-76 15</inkml:trace>
  <inkml:trace contextRef="#ctx0" brushRef="#br0" timeOffset="98061.22">16935 9068 364 0,'-11'-4'242'0,"2"1"-185"16,5 2 15-16,4 1-15 0,2 0-29 15,9 0-23-15,0 8 3 16,1 5 7-16,6 6-3 15,-7 1 4-15,0 5-1 16,-4-1-7-16,-2 3-2 0,-1-1 2 16,1 0-6-16,-3-6-1 15,4 0 0-15,-4-7-1 16,3-1-1-16,2-6-10 16,0 1-23-16,-1-7-59 15,1 0-97-15,-2-1-183 16</inkml:trace>
  <inkml:trace contextRef="#ctx0" brushRef="#br0" timeOffset="98594.4">16831 9172 496 0,'0'-15'74'16,"3"1"-27"-16,10 3 30 15,5-1-18-15,6 5-28 16,0 4-10-16,1 3-3 0,-1 1-6 16,-7 13-5-16,-7 8-5 15,-5 3-3-15,-5 5 3 16,0 4-1-16,-10 1 0 16,-5 0 0-16,4-2-1 15,-4-1-3-15,7-7-7 0,4-2-11 16,4-4-18-16,0-9-51 15,9-7-47-15,9-3-213 16</inkml:trace>
  <inkml:trace contextRef="#ctx0" brushRef="#br0" timeOffset="98945.31">17120 9260 712 0,'0'-17'60'0,"3"3"-34"16,16 3 9-16,3 3-15 0,5 4-12 16,-3 4-7-1,-2 0 0-15,-8 5-2 0,-11 6-10 16,-3 5-5-16,-9-2-4 16,-6 2 7-16,-7-2 12 15,3 2 2-15,4-3-1 0,3 1 8 16,11 0-1-16,1 0-2 15,9 2-4-15,10-1 1 16,0 1-2-16,-2 0 1 16,-4-2-6-16,-6-1-15 15,-7-5-5-15,-10-1 14 0,-12-2 10 16,-3-4 2-16,-6-1-1 16,4 0 0-16,5 0-15 15,5-7-61-15,8-10-35 16,7-4-155-16</inkml:trace>
  <inkml:trace contextRef="#ctx0" brushRef="#br0" timeOffset="99164.81">17391 8893 784 0,'16'-3'31'0,"6"3"-25"0,6 16 25 16,6 12-5-16,2 13-15 15,2 13-4-15,0 10-5 16,-6 7 0-16,-8 9 1 16,-17 1-3-16,-7-5 0 15,-25-2-12-15,-21-10-37 0,-12-16-28 16,-15-10-66-16,-7-17 28 16,-8-14-91-16</inkml:trace>
  <inkml:trace contextRef="#ctx0" brushRef="#br0" timeOffset="99515.37">16287 8900 594 0,'0'-3'67'16,"-9"3"-24"-16,1 20-21 15,1 15-4-15,-3 17 13 16,1 14-10-16,1 9-10 0,4 9-4 15,4 0-5-15,2-4-1 16,20-7-1-16,7-11 1 16,12-14-10-16,11-14-37 15,7-19-79-15,8-15-181 16</inkml:trace>
  <inkml:trace contextRef="#ctx0" brushRef="#br0" timeOffset="99899.28">17929 8992 553 0,'-7'0'127'15,"7"0"-90"-15,2-6 41 16,22-1-54-16,6 0-9 0,9 0-7 16,9 3-7-16,-1 4-1 15,-5 0-25-15,-13 2-131 16,-18 9-60-16</inkml:trace>
  <inkml:trace contextRef="#ctx0" brushRef="#br0" timeOffset="100012.36">17941 9116 557 0,'-4'4'37'0,"11"-4"-30"16,25 0 7-16,16-2-10 16,15-9-5-16,11-3-71 15,1-4-78-15,1-3-119 16</inkml:trace>
  <inkml:trace contextRef="#ctx0" brushRef="#br0" timeOffset="100368.78">18598 8845 602 0,'5'-16'134'0,"-5"11"-64"15,0 5-16-15,0 3-39 0,0 17-16 16,-5 5 2-16,-1 7 0 16,-1 4 0-16,1-1-1 15,1-3 1-15,0-5-1 16,1-9-2-16,-1-7-3 16,2-11 7-16,-1-11 1 15,1-14 4-15,2-9 3 0,1-5 7 16,0-4 0-16,4-7-4 15,7 0 2-15,4 4-11 16,5 3 1-16,2 6 0 16,-1 10-7-16,3 11 5 15,-3 12-7-15,1 6 3 16,-4 18-1-16,0 8-1 0,-1 10 3 16,-2 5-1-16,-3 3-1 15,0 2 2-15,-3 0 0 16,-2-5-4-16,-2-2-9 15,-2-2-3-15,-3-6-21 16,-2-8-27-16,-13-10-53 0,-5-11-49 16,-6-4-340-16</inkml:trace>
  <inkml:trace contextRef="#ctx0" brushRef="#br0" timeOffset="100513.42">18523 8957 571 0,'0'-14'111'16,"12"-2"-77"-16,17 2 0 15,12 1-21-15,13 5-5 16,3 1-11-16,1 1 8 16,-1 4-26-16,-9-3-123 15,-8 0-48-15,-12-2-99 0</inkml:trace>
  <inkml:trace contextRef="#ctx0" brushRef="#br0" timeOffset="100747.16">18986 8810 533 0,'-6'-6'89'16,"0"6"-23"-16,5 0 13 0,1 6-46 15,1 11-8-15,13 6-11 16,-1 4-1-16,8 2-7 16,-1 2-6-16,4-7 0 15,1-3 0-15,1-8-2 16,-1-8 2-16,-2-5 4 16,-2-12-1-16,0-9 1 0,-8-8 0 15,2-5 0-15,-6-5 2 16,-6 1-1-16,-3 1-7 15,0 5-4-15,0 5-22 16,0 9-9-16,-1 8-54 16,1 8-43-16,0 2-90 15</inkml:trace>
  <inkml:trace contextRef="#ctx0" brushRef="#br0" timeOffset="100975.9">19378 8710 647 0,'4'-13'91'0,"-1"1"-16"0,3 4-15 16,0 5-26-16,-1 3-16 16,4 7-11-16,2 11-8 15,1 7 2-15,0 5-3 16,2 3 4-16,-2 2-2 0,-1-3 0 16,-2-4-1-16,-2-4-6 15,1-6-14-15,-5-5-4 16,-3-8-12-16,0-5-2 15,0 0-22-15,-11-8-48 16,-1-8-82-16</inkml:trace>
  <inkml:trace contextRef="#ctx0" brushRef="#br0" timeOffset="101345.81">19480 8722 572 0,'-10'-19'136'15,"1"-5"-73"-15,2 3 8 16,6 0-26-16,1 1-12 16,5 2-26-16,13 2-6 15,6 7-3-15,7 6 1 16,0 3 0-16,-1 5-1 0,-8 12 4 16,-10 9-11-16,-10 2-14 15,-4 4 2-15,-15 2 2 16,-3-4 8-16,-2-4 4 15,6-7 6-15,7-3 0 16,8-3 2-16,1-5-4 16,17 0 0-16,8 2 1 0,6 3 2 15,1 3 2-15,-3 4-3 16,-12-1 0-16,-14 2-4 16,-9-1-11-16,-26 0 14 15,-8-4 3-15,-8 0 1 16,-4-3-1-16,0-3 0 0,9-3-2 15,11-5-40-15,10-2-129 16</inkml:trace>
  <inkml:trace contextRef="#ctx0" brushRef="#br0" timeOffset="102100.38">18701 8504 502 0,'-28'0'163'0,"0"-12"-99"0,1-11-39 16,3-9 0-16,2-9 3 15,5-11-10-15,0-10-12 16,9-12-3-16,1-13 0 16,7-6-3-16,0-10-1 15,10-6 3-15,14-4-3 0,10-1 3 16,10 6-1-16,12-1 1 16,5 7-1-16,9 9 2 15,7 7-2-15,2 10 0 16,0 7-1-16,6 9-1 15,-8 12 0-15,-1 7 1 16,-10 9 0-16,-10 7 1 0,-10 7-1 16,-10 6 0-16,-14 5-2 15,-9 1 0-15,-5 5-2 16,-6-1-1-16,-2 2 1 16,0 0 3-16,0 0-2 0,0 0-1 15,0 0-1-15,0 0-15 16,0 0-24-16,0 0-33 15,-3 0-16-15,-5 0-33 16,-1-6-201-16</inkml:trace>
  <inkml:trace contextRef="#ctx0" brushRef="#br0" timeOffset="102311.36">19404 6527 643 0,'-6'-15'52'16,"5"5"22"-16,1 4-26 0,12 6-36 15,11 6-8 1,10 13 1-16,2 9 6 0,7 11 0 16,-9 7-5-16,-5 5 0 15,-10 6-2-15,-11 2-1 16,-7 3 0-16,-9 1-1 0,-13-1-4 16,-10-1-8-16,-7-4-40 15,-7-7-186-15</inkml:trace>
  <inkml:trace contextRef="#ctx0" brushRef="#br0" timeOffset="107919.3">11729 7327 360 0,'0'0'53'0,"0"0"-10"16,0 0 10-16,0-2-17 15,0 1-19-15,0-1-14 16,0 2-5-16,0 0-17 16,0 0-33-16,0 0-79 15</inkml:trace>
  <inkml:trace contextRef="#ctx0" brushRef="#br0" timeOffset="108822.96">11454 7422 410 0,'-10'0'38'15,"2"0"7"-15,6 0 3 16,2 0-5-16,10 0-26 0,5 0-10 16,7 0 8-16,7-2 6 15,5 0 0-15,2 1 1 16,1-2-1-16,4 3-9 15,-4-1-3-15,1 1-3 16,-4 0 0-16,-4-2-3 0,-3 0 1 16,-5 2-1-16,-5-3 0 15,-2 1 0-15,-8 0 2 16,-2 1 5-16,-3-3 0 16,-2 0 2-16,0 2-6 15,0 1-4-15,5-1-27 0,2-2-87 16,-2-1-120-16</inkml:trace>
  <inkml:trace contextRef="#ctx0" brushRef="#br0" timeOffset="110291.12">11727 8538 330 0,'-1'0'92'0,"-5"0"-51"16,3 0 19-16,3 0-4 15,-2 0-14-15,2 0-14 16,0 0-9-16,0 0 8 0,0-1-5 16,0 1-5-16,5 0-3 15,4-2-3-15,5 0-1 16,6 2 1-16,4-4-1 16,4 2-1-16,1-1-4 15,5-2-2-15,-1-1 1 0,1 3 0 16,-4-3-1-16,1 3-2 15,-8-2 0-15,-4-1-2 16,0 3 2-16,-9-1 0 16,2 0-1-16,-5 2 0 15,-2 1 1-15,-4-1-4 0,5 2-22 16,-3 0-72-16,-1 0-42 16,1-7-171-16</inkml:trace>
  <inkml:trace contextRef="#ctx0" brushRef="#br0" timeOffset="115971.7">10884 10042 311 0,'-8'0'90'0,"-1"0"-26"15,0 0-13-15,0 0-25 16,4 0 4-16,-2 2-2 16,3 1-5-16,2 1 3 15,2-2-7-15,0 1-7 0,6 1-1 16,7-1 2-16,9-1 4 15,7-2 6-15,7 0 0 16,8 0-4-16,3-5-6 16,4-4-4-16,-3 0-1 0,-4 2-5 15,-5 0 0-15,-8 2-2 16,-8 1 1-16,-9 2-2 16,-4 0 2-16,-7 0 1 15,-1 2 1-15,-2 0-1 16,0 0-2-16,0 0-6 0,0 8-28 15,0-6-76-15,5-2-101 16</inkml:trace>
  <inkml:trace contextRef="#ctx0" brushRef="#br0" timeOffset="135272.97">20885 6163 486 0,'-25'-13'40'0,"-8"4"-11"16,-4 4 24-16,1 3 3 15,-5 2-21-15,-1 0-8 0,3 5-12 16,7 9-3-16,6-1 2 15,11 1-7-15,7 4-5 16,8-1-2-16,13 0-3 16,12 1 5-16,13 3 3 15,8 1-3-15,10 1 1 0,1 4-2 16,-1 3-1-16,-5 4 1 16,-12 3 1-16,-10 1-3 15,-17 1 0-15,-12-3-3 16,-12-4 2-16,-17-7 1 15,-13-7 3-15,-6-8-2 16,-1-6 3-16,1-4-1 0,5-6 1 16,9-10-1-16,16-8 0 15,15-2-8-15,5-6-109 16,24-1-132-16</inkml:trace>
  <inkml:trace contextRef="#ctx0" brushRef="#br0" timeOffset="135956.81">21102 6592 217 0,'-8'0'177'0,"-5"-2"-105"16,4-6 20-16,0-6-14 15,6 3-19-15,3-6-14 16,0 2-17-16,12-3-18 0,10 1-11 15,6 5 3-15,6 2 1 16,2 9 0-16,-2 1-2 16,-5 11 1-16,-11 11-2 15,-13 6-3-15,-5 3 1 16,-10 4-2-16,-15-3-4 0,-6-1 0 16,2-7 7-1,1-5 1-15,7-4 2 0,9-8 1 16,11-5 5-16,2-2-6 15,21 0 2-15,12 0-3 16,7 0-1-16,8 0 0 0,-5 7 0 16,-4 6-6-16,-13 1-6 15,-18 2-35-15,-7 4-3 16,-25 0 37-16,-17-1 13 16,-9-5 3-16,-5-1 1 15,-2-8 5-15,9-5-7 16,9-4 0-16,15-13-56 0,16-10-175 15</inkml:trace>
  <inkml:trace contextRef="#ctx0" brushRef="#br0" timeOffset="136547.66">21628 6377 455 0,'-5'-2'70'0,"2"0"-28"16,3 2 11-16,0 0-20 16,1 0-16-16,12 0-9 0,7 0 9 15,7 0 31-15,7 0-17 16,9 0-10-16,5-3-5 15,12-5-4-15,6-1 0 16,2-1-4-16,8-1-4 0,-5 0-1 16,4 2 0-16,-9 0-2 15,-5 1-1-15,-10 1 2 16,-7-1-3-16,-10 3 1 16,-12 0 0-16,-6 1 0 15,-10 3 1-15,-1-2-1 0,-3 3-1 16,-2 0 0-16,0 0 1 15,0 0-1-15,0 0-1 16,0 0 0-16,3 0 2 16,-3 0-3-16,2 0-4 15,0 0-4-15,-1 0-10 16,1 0-10-16,-2 0-9 16,0 0-20-16,0-3-35 0,0-8-73 15</inkml:trace>
  <inkml:trace contextRef="#ctx0" brushRef="#br0" timeOffset="136996.81">22241 6045 618 0,'-4'0'19'16,"4"0"-3"-16,22 1 11 15,9 5 4-15,13 3 13 16,7 0-24-16,5 2-10 16,-1 3 1-16,-3 0-3 15,-2 2-7-15,-7-2 0 0,-7 0 0 16,-9-4-1 0,-3-2 1-16,-11-2-2 0,-3-3 1 15,-6 1 2-15,-1-4 5 16,-3 2 2-16,0-2-1 15,0 2-2-15,0-2 0 0,0 3-6 16,0 1 0-16,0 1 2 16,0 2-1-16,0 2 0 15,0 5 0-15,0 1-1 16,-10 6 0-16,-10 6 2 16,-8 3-3-16,-7 9 3 15,-8 5-1-15,-8 2 1 0,-1-1-3 16,4 0 0-16,1-2-2 15,8-6 1-15,8-5-4 16,11-5-8-16,8-11-36 16,8-13-78-16,4-6-465 15</inkml:trace>
  <inkml:trace contextRef="#ctx0" brushRef="#br0" timeOffset="140542.81">23320 5913 415 0,'10'-11'113'0,"-5"-2"-89"0,-2 3 27 15,-3 3 6-15,0-2-3 16,-7 1-25-16,-11 7-8 15,-9 1-8-15,-2 0-9 16,-7 12 4-16,2 4 1 16,0 4-5-16,9 3 0 0,5 1-2 15,11 0-1-15,9 1-4 16,4 0 5-16,16 6-3 16,9-2 0-16,5 6-1 15,3 0 3-15,-1 1-4 16,-6 5 3-16,-3-3 1 0,-12 0-1 15,-9-5 6-15,-5-1-10 16,-11-7 3 0,-14-5 1-16,-3-6 2 0,-3-6-1 15,-3-5 1-15,6-3-2 16,9-3-8-16,9-10-66 16,9-6-59-16,15-5-152 0</inkml:trace>
  <inkml:trace contextRef="#ctx0" brushRef="#br0" timeOffset="140734.76">23545 6270 793 0,'0'0'58'15,"0"0"-35"-15,0 0 0 16,4 8-5-16,-3 9-12 16,4 4-2-16,2 8 1 15,-1 6-2-15,2 8-1 16,-1 0-1-16,1-3-2 0,-3-2-8 15,3-6-34-15,1-9-44 16,-2-13-95-16,0-10-192 16</inkml:trace>
  <inkml:trace contextRef="#ctx0" brushRef="#br0" timeOffset="141162.74">23796 5595 625 0,'-8'-16'45'0,"1"4"21"16,6 6-5-16,1 6-30 15,3 7-25-15,10 15-6 16,3 15 3-16,2 15-2 0,4 14 10 16,1 18-1-16,0 10 1 15,-1 8-1-15,-3 6-1 16,-2-3-7-16,-3-2 0 15,-1-10 1-15,-3-13-5 0,4-10 4 16,-6-14-2-16,-1-12 1 16,0-14-1-16,1-11 1 15,-1-10-2-15,0-9-14 16,2-11-24-16,0-14-55 16,-2-14-145-16</inkml:trace>
  <inkml:trace contextRef="#ctx0" brushRef="#br0" timeOffset="141592.57">24579 5936 506 0,'2'-20'60'0,"-2"3"-25"16,0 2 14-16,-2 4 10 0,-9 3-21 16,-5 2-16-16,-3 6-13 15,-7 0-6-15,-3 4 3 16,-3 8 1-16,2 2 4 16,4 6-3-16,11 0-4 15,5 1 0-15,10 4-4 0,5 0 1 16,22 2 0-16,7 3 1 15,8-1-2-15,4 3 0 16,-2 0 2-16,-3-2-2 16,-10 1 1-16,-15-4-2 15,-12 1-1-15,-4-5-8 0,-22-3 5 16,-12-6 8-16,-5-5-1 16,-3-3-1-16,2-6-1 15,5 0 2-15,8-10-1 16,15-2-14-16,12-6-57 0,5-2-59 15,22 2-177-15</inkml:trace>
  <inkml:trace contextRef="#ctx0" brushRef="#br0" timeOffset="142010.87">24807 6205 545 0,'9'-12'76'0,"2"-1"-43"15,2 3 21-15,6 1 2 0,-3 1-30 16,4 5-10-16,0 3-9 16,0 0-3-16,-5 11-4 15,-1 6 0-15,-7 7 1 16,-7 6-3-16,-2 4 1 0,-13 0 3 15,-9 0-4-15,-2 0-2 16,3-6 4-16,1-6 4 16,4-2-3-16,5-8 2 15,6-3 3-15,6-4 1 16,1-2 3-16,0 1 0 16,13-4 7-16,8 0 1 0,6 0-2 15,1 0-7-15,8 0-5 16,2-4-1-16,-4-1-3 15,-2-1 2-15,-5 0-2 16,-5-2 1-16,-7 4 1 16,-7 1-12-16,-4-2-31 0,-4-2-51 15,-7-4-211-15</inkml:trace>
  <inkml:trace contextRef="#ctx0" brushRef="#br0" timeOffset="153235.12">22643 7167 323 0,'6'-9'233'0,"-4"-6"-204"15,-2 5 8-15,2-3 18 16,-2-1 8-16,0 1-30 16,0-1-14-16,-10 0 0 15,-4 3-5-15,-4 4-6 16,-3 7-3-16,-3 0-2 15,-3 9-1-15,4 11 2 0,2 3-1 16,6 6-1-16,6 1-2 16,6-2-1-16,3-1 1 15,10-4-3-15,7-7 1 16,2-3-2-16,3-10-2 16,-1-3 2-16,-3-5-1 0,-2-13-1 15,-3-2 2-15,-6-1 8 16,-2 0-3-16,-1 1 3 15,-2 4-2-15,0 5 5 16,1 8 3-16,2 3-7 16,6 0-1-16,2 5-6 15,4 9 2-15,5 4 0 0,2 2 1 16,-2 1-20-16,-3-1-29 16,-3-6-65-16,-5-3 15 15,-6-8-11-15,-3-3 15 16,-4-7 87-16,2-12 31 0,-5-6 36 15,1-4 16-15,3-3 16 16,1 5-32-16,0 2-4 16,12 8-16-16,6 6-19 15,6 9-11-15,-3 2-4 16,2 9 1-16,-1 10 0 16,-5 6-3-16,-3 4-2 0,-9 1 0 15,-5-5 0-15,0-3-5 16,0-8 1-16,-7-9 2 15,-1-5 12-15,4-8 5 16,4-12 4-16,0-4-10 16,0-2 4-16,4-1-2 0,6 4-6 15,2 5-5-15,3 9-1 16,2 6 0-16,3 3 2 16,2 6-2-16,1 11 0 15,2 4-1-15,4 4 1 0,1-4-1 16,3-1-30-16,-1-6-31 15,0-6-16-15,-3-8 4 16,-4-2 2-16,-5-14 7 16,-4-6 45-16,-7-3 32 15,-5-3 55-15,-4 5 6 16,0 3-24-16,-4 6-11 0,-2 7 10 16,1 7-27-16,2 0-18 15,3 10-6-15,0 5 2 16,8 3 1-16,4-1-3 15,2-1-7-15,4-7-21 16,-2-7 11-16,0-2 14 16,-5-7 5-16,-3-9 8 0,-4-5 0 15,-4-1 15-15,0 1 32 16,0 6 11-16,0 5-9 16,0 8-21-16,0 2-15 15,6 12-20-15,10 13-1 0,11 9 6 16,5 11-2-16,11 7-3 15,2 8 4-15,-4-1-4 16,-7-9-64-16,-7-9-201 16</inkml:trace>
  <inkml:trace contextRef="#ctx0" brushRef="#br0" timeOffset="153769.78">20040 5460 661 0,'-4'-11'71'0,"1"5"-6"15,3 6-13-15,0 0-31 16,10 17-19-16,4 11 1 16,6 8 13-16,4 10-2 15,1 9-5-15,-1 4-1 0,0-1-3 16,0-1-4-16,-3-7 2 15,-1-10-3-15,-6-6 0 16,-1-7 1-16,-5-11 0 16,-2-5-8-16,-4-7-24 0,-2-4-30 15,0-13-25-15,-9-14-139 16</inkml:trace>
  <inkml:trace contextRef="#ctx0" brushRef="#br0" timeOffset="154091.11">19950 5504 540 0,'0'-16'66'0,"0"-4"5"16,14 5-14-16,11 0-22 15,9 5-14-15,6 4-4 16,-1 6-3-16,-1 4-8 16,-6 13-1-16,-8 10-7 0,-10 3-1 15,-14 5 2-15,0-3 3 16,-16 0-4-16,-4-6 1 16,-2-6-2-16,3-4 2 15,4-7-16-15,8-4-20 16,7-5-39-16,15 0-17 15,9 0-117-15,9-3-98 0</inkml:trace>
  <inkml:trace contextRef="#ctx1" brushRef="#br0" timeOffset="152082.19">23611 934 0</inkml:trace>
  <inkml:trace contextRef="#ctx0" brushRef="#br0" timeOffset="154519.47">20359 5789 85 0,'-4'-12'460'0,"3"-6"-408"0,1-1 15 15,0-3 0-15,10 3-25 16,5-1-25-16,-1 4 1 16,3 3-10-16,-2 8 2 15,-5 5-8-15,-5 2-4 0,-3 14-3 16,-2 5 9-1,-5 4-3-15,-7 0-6 0,0-2 0 16,3-3 6-16,1-4 0 16,5-4-1-16,3 1 0 15,5-6-1-15,10 4-2 16,9-2 2-16,1 3 1 0,-1 3 0 16,0-3 1-16,-7 3-1 15,-11-1-13-15,-6-2-10 16,-6-1 24-16,-13-2 0 15,-6-4 5-15,-2-1 4 16,0-4-5-16,8 0-2 0,2-8-3 16,10-7-18-16,7-7-82 15,7-5-97-15,15-8-291 16</inkml:trace>
  <inkml:trace contextRef="#ctx0" brushRef="#br0" timeOffset="154660.54">20729 5529 550 0,'3'-12'183'16,"-3"1"-124"-16,0 5-7 16,0 5-30-16,4 1-14 15,2 0-14-15,1 14-31 16,0 4-30-16,2 5-64 0,-1 2-66 16</inkml:trace>
  <inkml:trace contextRef="#ctx0" brushRef="#br0" timeOffset="154753.09">20759 5738 515 0,'-5'5'108'0,"2"-3"-33"16,3-2-9-16,5 0-50 16,13-11-58-16,1-10-293 15</inkml:trace>
  <inkml:trace contextRef="#ctx0" brushRef="#br0" timeOffset="155770.75">21350 7811 196 0,'-2'-9'234'0,"-1"0"-202"16,-1 0 22-16,4 0 8 16,0 5 13-16,0 3 1 15,0 1-11-15,0 0-37 16,0 5-3-16,7 13-6 16,1 10 3-16,4 11-3 15,-1 11-2-15,0 10-6 0,0 5-5 16,-3 1-4-16,4 0 0 15,-2-9-2-15,1-10-1 16,-2-11-9-16,0-10-7 16,0-13-13-16,-6-13-28 0,-3-2-41 15,0-21-46-15,-9-13-173 16</inkml:trace>
  <inkml:trace contextRef="#ctx0" brushRef="#br0" timeOffset="155985.72">21268 7864 404 0,'-3'-32'233'0,"3"2"-168"16,13 6-16-16,20 7-10 16,8 8-12-16,4 7-5 15,1 2-10-15,-5 18-7 16,-13 10-5-16,-10 4-4 16,-17 8 1-16,-2-1-2 0,-23-1 2 15,0-5-1-15,-5-4 3 16,2-4 1-16,3-7-13 15,12-1-43-15,6-1-51 16,6-5-40-16,11-2-160 16</inkml:trace>
  <inkml:trace contextRef="#ctx0" brushRef="#br0" timeOffset="156155.44">21738 8140 753 0,'0'4'98'16,"0"2"-46"-16,0 1-19 15,0 7-7-15,0 5-9 0,0 6-9 16,5 6-5-16,2 6-2 16,3 4-1-16,2-3-6 15,3-4-35-15,3-4-42 16,0-12-35-16,1-11-102 0</inkml:trace>
  <inkml:trace contextRef="#ctx0" brushRef="#br0" timeOffset="156839.7">22407 8050 446 0,'6'-4'124'0,"1"0"-82"16,2 1 20-16,-1 3 6 15,-1 0-27-15,-2 0-9 16,-1 9-6-16,-3 1-2 16,-1 6-3-16,0 0-6 15,-8 6-9-15,-9 1-4 0,-2 2 1 16,-5 1-27-16,-1-5-65 15,0-7-112-15</inkml:trace>
  <inkml:trace contextRef="#ctx0" brushRef="#br0" timeOffset="157254.7">22965 7725 640 0,'0'-9'54'0,"-2"0"13"15,-1 5-16-15,3 3-7 16,0 1-27-16,0 0-16 16,3 5 0-16,1 2 2 15,1 0 2-15,0 3-3 16,0-3 1-16,1-3-3 0,-2-1 1 15,-2-2-1-15,-2 1 2 16,0 0-6-16,0 0-33 16,-7 0-59-16,-10-2-101 15</inkml:trace>
  <inkml:trace contextRef="#ctx0" brushRef="#br0" timeOffset="157673.34">22290 7788 665 0,'-2'-13'75'0,"2"6"-35"16,0 7-10-16,9 3-15 15,5 22-2-15,2 11-3 16,6 15-6-16,0 11 0 16,4 1-2-16,1 3-2 15,2-10 1-15,3-4-1 16,5-19 2-16,5-9-1 16,3-16 0-16,-1-8-2 0,0-8 4 15,3-17 2-15,-4-11-1 16,-4-12 3-16,-5-7-4 15,-5-10-2-15,-11 0 2 16,-7-3-2-16,-11 4-1 0,0 14-5 16,-18 8-6-16,-9 14-6 15,0 16-7-15,0 10-16 16,7 2-29-16,8 14-32 16,12 7-33-16,7 1-127 15</inkml:trace>
  <inkml:trace contextRef="#ctx0" brushRef="#br0" timeOffset="157914.19">23137 7731 715 0,'0'-17'59'16,"0"5"-7"-16,0 6 4 16,1 6-23-16,6 13-22 0,1 16-13 15,6 13 4-15,3 14 2 16,3 12 1-16,1 6-4 15,2-1 0-15,1-5 2 16,0-7-4-16,-2-13 0 0,-2-11 0 16,-6-12-2-16,-1-11-9 15,-6-6-8-15,-5-8-15 16,-2-8-11-16,0-11-57 16,-12-12-96-16</inkml:trace>
  <inkml:trace contextRef="#ctx0" brushRef="#br0" timeOffset="158163.34">23180 7807 613 0,'-8'-30'41'16,"5"1"19"-16,3 2 15 0,20 6-31 16,5 5-27-16,8 6-2 15,2 7-6-15,1 3-5 16,-2 18 1-16,-7 9-4 0,-5 9-5 15,-12 7 2 1,-8 5 1-16,-2 1-8 0,-14-8-19 16,-6 0-9-16,1-12-10 15,4-4 0-15,3-11 5 16,10-6-12-16,2-5-42 16,14-3-95-16</inkml:trace>
  <inkml:trace contextRef="#ctx0" brushRef="#br0" timeOffset="158467.51">23611 7986 522 0,'-13'-8'85'0,"4"1"2"15,4-2-12 1,4 4-12-16,1 1-29 0,12 4-25 16,6 0-6-16,4 11-1 15,0 7 0-15,-3 7-3 16,-9 4-1-16,-10 9-2 15,-1-4-9-15,-19 0 1 0,-5-2 6 16,-4-3 7-16,4-8 2 16,3-6 20-16,10-5 6 15,5-5-3-15,7-1-9 16,12-4-2-16,17 0-3 16,8 0-3-16,9-5-3 0,7-2-1 15,3 0-5-15,-4 0-3 16,-9 1-23-16,-11 1-34 15,-10-4-72-15,-11-2-226 16</inkml:trace>
  <inkml:trace contextRef="#ctx0" brushRef="#br0" timeOffset="185289.43">2283 9662 228 0,'-19'-4'434'0,"-9"-1"-398"0,-5 5-26 16,-7 7 39-1,1 9 2-15,0 9-33 0,3 6-8 16,5 6 5-16,8 4 6 15,12 4-9-15,11 3-5 16,2-6-3-16,22 2-4 0,7-10-1 16,14-6-1-16,8-12 1 15,0-9-3-15,1-7-15 16,2-9-35-16,-2-19-73 16,-8-6-53-16</inkml:trace>
  <inkml:trace contextRef="#ctx0" brushRef="#br0" timeOffset="185479.24">2490 9671 739 0,'-12'-2'86'0,"2"0"-57"15,7 2 10-15,3 5-20 16,2 10-14-16,13 8-6 0,4 9 6 16,4 8-2-1,6 8-2-15,2-4 2 0,-3 5-6 16,-2-7-26-16,-5-6-23 15,-3-9-17-15,-6-13-79 16,-6-9-83-16</inkml:trace>
  <inkml:trace contextRef="#ctx0" brushRef="#br0" timeOffset="185647.21">2536 9671 781 0,'-7'-20'52'0,"7"6"-32"15,6-2 10-15,17 2-11 16,10-3-16-16,7 5-4 16,6 5 1-16,-2 5-1 15,0 2-25-15,-13 7-63 0,-14 13-148 16</inkml:trace>
  <inkml:trace contextRef="#ctx0" brushRef="#br0" timeOffset="185765.59">2584 9858 658 0,'0'0'78'0,"8"-11"-68"0,26-6-6 16,13-10-6-16,8-3-41 15,6-6-91-15,1 2-161 16</inkml:trace>
  <inkml:trace contextRef="#ctx0" brushRef="#br0" timeOffset="186236.17">3151 9430 715 0,'-14'-5'65'0,"0"-2"-16"0,1 7-5 15,2 0-13-15,0 0-25 16,0 12-7-16,-1 9-2 16,-3 10-1-16,3 6 3 15,-3 7-1-15,1 5 2 16,3 1-1-16,4-2 1 15,4-1-2-15,3-5 4 0,5-6-4 16,10-8 2-16,4-6-1 16,6-6 1-16,7-9-3 15,2-7 2-15,3-3 1 16,1-12-15-16,-8-4-17 16,-5-5-10-16,-7 0-16 0,-15-2-2 15,-3 4 36-15,-14 0 11 16,-11 4 14-16,-2 4 16 15,-2 5 24-15,6 4 12 16,7 3-6-16,7 2-15 16,9 0-20-16,5 0-14 0,15 5 0 15,5 6 2-15,5 1 2 16,4 5-4-16,-1 2 4 16,-4 1-3-16,-6 4 2 15,-4 3-8-15,-7 2-2 16,-5 1-2-16,-4-3-4 15,-3-2-3-15,0-3-16 0,-2-3-30 16,-10-5-31-16,-6-1-104 16</inkml:trace>
  <inkml:trace contextRef="#ctx0" brushRef="#br0" timeOffset="186479.57">2523 10335 592 0,'18'0'98'0,"23"-7"-99"16,16-10 5-16,15-4 47 15,14-4-6-15,8-2-27 16,-1 0-4-16,-1 1-6 16,-8 2-6-16,-9 1 0 15,-8 6-4-15,-13-3 3 16,-12 8-6-16,-8-1-10 0,-14 4-17 15,-10 2-49-15,-10 3-12 16,-8 4-55-16</inkml:trace>
  <inkml:trace contextRef="#ctx1" brushRef="#br0" timeOffset="186929.46">6678 0 0</inkml:trace>
  <inkml:trace contextRef="#ctx0" brushRef="#br0" timeOffset="189409.6">3125 11876 399 0,'-8'0'119'15,"1"0"-76"-15,3 0 13 16,4 0 10-16,0 0-10 15,2 0-31-15,10 0-17 16,5 0 10-16,6 0 5 0,6 0-3 16,5-2-4-16,9 2-4 15,4-2-7-15,3-2 2 16,4 1 1-16,3-2-2 16,4-2-1-16,-1 0 0 15,-4-1-4-15,-7 3 2 0,-5 0-2 16,-8-1 0-16,-8 3-1 15,-8-1 0-15,-7 3 1 16,-6 1 0-16,-2-3 0 16,-5 3 2-16,0 0-1 15,0 0-1-15,0 0-3 16,0 0-26-16,0-3-75 0,0-8-224 16</inkml:trace>
  <inkml:trace contextRef="#ctx0" brushRef="#br0" timeOffset="197806.1">5010 12477 391 0,'0'-8'67'15,"0"0"-23"-15,0-1 15 16,0 0-1-16,0-2-7 16,-2-2-19-16,0 5 0 15,-4-3-2-15,-1 0-2 0,-3 6-15 16,-5 0-1-16,1 5-2 15,-10 0-3-15,-3 7-2 16,-2 11 1-16,-3 7 0 16,-2 8-1-16,4 5 1 15,1 6-2-15,8 5-1 16,6-3-2-16,10-1 0 16,5-2-4-16,14-6 2 0,9-7 2 15,10-3 0-15,7-9-1 16,4-6 3-16,1-6-3 15,2-6-1-15,-3-2 3 0,-3-5-2 16,-9-6-2-16,-7-1-8 16,-9-2-7-16,-11-2 3 15,-5 2 4-15,-14 3-9 16,-11 3 7-16,-4-1 6 16,-2 4 6-16,1 4 13 15,8 3 2-15,6 0 1 0,6 0-10 16,10 5 1-16,2 4-10 15,15 3 7-15,5 2-4 16,5 4 1-16,0 2 0 16,-1 5 0-16,-2 0 0 15,-6 5-1-15,-4 0 0 16,-6 1-1-16,-1 0-18 16,-4-7-17-16,1-4-47 0,1-11-29 15,0-7-81-15</inkml:trace>
  <inkml:trace contextRef="#ctx0" brushRef="#br0" timeOffset="198155.1">5265 12716 660 0,'-6'-2'69'0,"1"2"-24"16,3 0-8-16,2 16-23 15,6 5-1-15,7 8-5 0,2 7-4 16,4 3-3-16,3-1 1 15,-3-6-6-15,-2-4-14 16,-2-10-7-16,-5-11 4 16,-3-7 13-16,-3-5 9 15,0-15 7-15,-4-6 8 16,2-3 1-16,-2-2 2 16,0 5-1-16,0 2-1 0,2 8 5 15,1 9-4-15,2 6-7 16,4 1-8-16,3 8-6 0,1 14 6 15,4 3-2-15,0 7-2 16,5 3-1-16,0 1 1 16,-3-2-7-16,1-5-20 15,2-10-18-15,-4-8-6 16,3-11-97-16,-3-5-105 16</inkml:trace>
  <inkml:trace contextRef="#ctx0" brushRef="#br0" timeOffset="198340.47">5770 12623 764 0,'-7'-2'46'0,"6"-2"-25"0,1 4 12 16,11-1-13-16,12-1-13 15,7 2-7-15,6 0 2 16,6 0-4-16,-8 0-35 15,-7 7-84-15,-15 4-116 0</inkml:trace>
  <inkml:trace contextRef="#ctx0" brushRef="#br0" timeOffset="198456.3">5782 12821 185 0,'-12'11'569'0,"12"-11"-518"16,15 0-27-16,25-15-5 15,17-2-11-15,15-6-8 16,12-4-89-16,10-4-198 15</inkml:trace>
  <inkml:trace contextRef="#ctx0" brushRef="#br0" timeOffset="198840.04">6629 12266 664 0,'-41'-16'68'0,"-3"10"-18"16,-4 9-10 0,4 20-9-16,-2 14-8 0,4 15-11 15,4 12-2-15,13 13 1 16,10 8-3-16,13 3-6 16,9-3-3-16,24-6-1 15,16-13-5-15,12-12-11 16,13-13-8-16,7-17-31 0,8-14-117 15,-2-10-109-15</inkml:trace>
  <inkml:trace contextRef="#ctx0" brushRef="#br0" timeOffset="199251.96">7039 12579 582 0,'0'-18'61'0,"-2"0"36"16,-1 5-18-16,-2 6-19 15,5 5-26-15,0 2-19 0,15 18-16 16,3 9 1-16,7 12 3 15,5 9-3-15,4 6 2 16,3-1 0-16,1-5 0 16,-6-8-4-16,-3-11 3 15,-8-17 0-15,-6-12 1 0,-9-6 1 16,-2-22 18-16,-4-8 5 16,0-12-14-16,-4-6-4 15,-2-4 0-15,2 0-4 16,-1 5-1-16,5 7-3 15,0 10 0-15,2 11 0 16,10 13-20-16,6 12-35 0,1 12-40 16,3 14-58-16,0 11-85 15</inkml:trace>
  <inkml:trace contextRef="#ctx0" brushRef="#br0" timeOffset="199658.01">7516 12730 22 0,'0'-13'747'16,"0"3"-686"-16,0 1-12 16,0 5-8-16,0 4-7 15,2 2-22-15,11 11-10 0,3 8-3 16,2 2 5-16,1 2 0 16,5 0-1-16,-2 0-2 15,-2-7 0-15,-3-4 0 16,0-3-1-16,-3-5 1 0,-2-6-4 15,-1 0 6-15,-4-13-5 16,0-3 6-16,-3-7-7 16,-3-2 3-16,-1-2 2 15,0 2-4-15,0 2 5 16,0 5-4-16,0 4 1 16,0 6 2-16,0 7 0 0,0 1 1 15,0 7-6-15,5 9 2 16,2 7 2-16,0 5 0 15,1 1-1-15,2 5 0 16,-1 0 0-16,-2 0-2 16,0-4-12-16,-1-7-23 0,-1-5-19 15,2-9-23-15,2-9-70 16,2-2 3-16,3-19-240 16</inkml:trace>
  <inkml:trace contextRef="#ctx0" brushRef="#br0" timeOffset="199779.57">7962 12805 300 0,'10'-7'318'15,"-3"5"-200"-15,-3 2-33 16,-2 7-18-16,-1 13-24 16,-1 5-17-16,0 9-17 15,0 9-5-15,0 3-5 16,0 0-48-16,-3-3-168 16</inkml:trace>
  <inkml:trace contextRef="#ctx0" brushRef="#br0" timeOffset="200675.47">8534 12409 487 0,'-1'-9'109'16,"-3"3"0"-16,4 3-14 16,0 3-41-16,0 3-20 15,0 12-21-15,2 5 0 0,5 8 2 16,2 4-1-16,2 4-9 15,-1 3 0-15,2 0-3 16,-2-3 0-16,1-4-2 16,0-5 0-16,-4-6-6 15,-2-5-8-15,0-7-4 16,-3-9-12-16,-2 0-19 0,0-9-1 16,-7-10-96-16,-8-4-93 15</inkml:trace>
  <inkml:trace contextRef="#ctx0" brushRef="#br0" timeOffset="200925.91">8285 12466 430 0,'-22'-5'140'0,"8"-2"-63"16,5 1-2-16,9 2-5 16,14 3-39-16,13-5-22 15,14 1 7-15,10-4 8 16,10 0-7-16,5-1-12 0,-3-1 3 15,-4 0-4-15,-8 2-2 16,-8 0-2-16,-13 4 1 16,-8 1-1-16,-11 1 0 15,-8 3-4-15,-3 0-9 16,0 0-17-16,-2 2-23 0,-3 5-66 16,2-4-36-16,3 1-296 15</inkml:trace>
  <inkml:trace contextRef="#ctx0" brushRef="#br0" timeOffset="202142.68">8822 12705 78 0,'-1'0'60'16,"-4"0"24"-16,5 0-6 15,-2-4-1-15,1 1-11 16,1-1-1-16,-4-1-8 15,4 1-2-15,-2 1-1 0,2 1 0 16,-1 2-11-16,1 0-16 16,0 0-11-16,-2 0-8 15,2 13-8-15,0 3 4 16,0 7 2-16,9 3 2 16,0 1-1-16,5 2-3 15,1-2 0-15,1-6-1 16,0-3-2-16,0-8 0 0,2-4 0 15,-2-6 0-15,1 0 2 16,-2-14-1-16,-2-8 1 16,-2-1-2-16,-4-4 1 15,-2 0-1-15,-1 4-2 16,-4 6 3-16,0 2 0 0,0 8 10 16,0 3 5-16,0 4-6 15,2 0-4-15,3 10-10 16,1 2 0-16,2 6 2 15,5 3 2-15,0 2 0 0,2 4-1 16,-3-4 0-16,2 3-15 16,-1-7-28-16,-3-1-35 15,3-9-80-15,-4-7-74 16</inkml:trace>
  <inkml:trace contextRef="#ctx0" brushRef="#br0" timeOffset="202276.9">9391 12762 613 0,'5'0'106'0,"-5"5"-58"16,0 11-6-16,0 6-14 15,0 3-19-15,-10 3-9 0,-1-1-44 16,0-9-171-16</inkml:trace>
  <inkml:trace contextRef="#ctx0" brushRef="#br0" timeOffset="202742.97">9910 12207 635 0,'-7'-10'77'15,"2"1"-9"-15,0 7-12 0,5 2-26 16,0 5-21-16,10 13-6 16,2 7 8-16,7 13 9 15,-2 4-9-15,7 12 2 16,-2 1-5-16,-2 4-2 16,2 0-3-16,0-4-2 0,-6-7 1 15,0-5-2-15,-4-9-3 16,0-5-7-16,-5-12-11 15,0-6-22-15,-5-11-10 16,-1-3-55-16,-1-21-9 16,0-11-205-16</inkml:trace>
  <inkml:trace contextRef="#ctx0" brushRef="#br0" timeOffset="202968.52">9949 12282 620 0,'-8'-21'67'0,"6"-2"-27"15,2 7 22-15,22 5-39 16,10 4 2-16,2 5-15 16,4 2-5-16,-1 10 1 15,-8 10-6-15,-13 10 0 16,-12 5-5-16,-6 2-9 16,-20 4-7-16,-6-4-12 0,-3-2 9 15,0-7 11-15,8-5-8 16,6-4-27-16,11-4-31 15,6-6-57-15,9-2-191 16</inkml:trace>
  <inkml:trace contextRef="#ctx0" brushRef="#br0" timeOffset="203302.87">10277 12534 127 0,'-4'-4'665'16,"-1"1"-628"-16,0 3-6 15,5 2-12-15,2 10-14 16,10 8-1-16,0-1-4 16,6 6 1-16,6-2-1 15,-5-3-2-15,3-6-6 16,-2-3-7-16,-6-7-2 0,0-4 9 16,-5-10 7-16,0-7 5 15,-2-5-1-15,1-1 0 16,-1 0 3-16,-2 5 11 15,-2 4 0-15,1 5 4 16,1 7-9-16,3 2-2 16,-1 7-9-16,5 9 2 0,3 6-1 15,2 6-2-15,4 3-1 16,0 3-2-16,4-2-24 16,-3-4-48-16,-2-8-133 15,-1-11-205-15</inkml:trace>
  <inkml:trace contextRef="#ctx0" brushRef="#br0" timeOffset="203452.81">10920 12530 767 0,'0'5'84'0,"-7"4"-73"16,4 8-5-16,1 4 2 15,2 9-7-15,0 1-7 16,2-5-62-16,9-6-156 15</inkml:trace>
  <inkml:trace contextRef="#ctx0" brushRef="#br0" timeOffset="203930.13">11514 11991 291 0,'0'-5'275'15,"-11"4"-231"-15,-12 1-2 16,-8 3-10-16,-3 13-1 0,0 8-2 16,-3 2-13-16,11 3 9 15,10 3-3-15,12 0-13 16,6-2-8-16,27 0 0 16,12 3 3-16,9 0-4 15,10 3 0-15,2-1-2 0,-6 3-8 16,-10-1 5-16,-12-2-8 15,-15-4-22-15,-17-4-2 16,-9-5 28-16,-24-6 12 16,-11-5 15-16,-6-8 3 15,-1-3-5-15,3 0-1 0,4-7-4 16,16-6-8-16,16-2-9 16,10-3-41-16,17-2-71 15,17 0-101-15</inkml:trace>
  <inkml:trace contextRef="#ctx0" brushRef="#br0" timeOffset="204228.22">11780 12389 673 0,'0'11'79'0,"0"5"-44"16,-5 7-10-16,5 4-5 16,0 3-10-16,8 1-8 0,6-6-1 15,4-6-1-15,2-8 0 16,-2-8-7-16,-1-3-3 15,-2-10 2-15,-3-10 2 16,-4-5 5-16,-1 0 3 16,-1 0-2-16,-3 6 6 0,0 5 10 15,-1 6 2-15,4 8 0 16,0 0-12-16,1 13-4 16,3 6-1-16,5 6 4 15,1 2-5-15,-2 4 1 16,2-6-2-16,1-3-11 15,-7-7-29-15,3-8-24 16,-6-7-54-16,-3-7-25 0</inkml:trace>
  <inkml:trace contextRef="#ctx0" brushRef="#br0" timeOffset="204448.87">11931 12004 644 0,'0'-14'95'15,"0"6"-50"-15,17 8-15 16,12 4-12-16,10 24 11 0,8 8-12 16,1 18-12-16,1 15 0 15,-5 8-1-15,-7 9-2 16,-11-3-2-16,-7-2 0 16,-12-6-1-16,-7-9-5 15,-21-7-11-15,-16-9-18 16,-13-11-83-16,-11-9-140 15</inkml:trace>
  <inkml:trace contextRef="#ctx0" brushRef="#br0" timeOffset="214521.16">12956 12675 651 0,'8'3'61'0,"-4"1"-51"0,-1 5 16 16,1 5 22-16,-4 8-33 16,0 8-10-16,-11 4-3 15,-4 0-82-15,-7-11-209 16</inkml:trace>
  <inkml:trace contextRef="#ctx0" brushRef="#br0" timeOffset="-214459.68">14428 11483 371 0,'9'-30'295'0,"-7"-1"-273"16,-2 6-8-16,-2 3 39 0,-13 6-5 15,-6 5-26-15,-6 7-20 16,-3 4 1-16,-3 9-2 16,3 11 6-16,8 8 0 0,6 6-3 15,12 3-4-15,4 8 0 16,20 3 0-16,11 2 0 16,8 2 1-16,6-4-1 15,-2-2-2-15,-3-4 2 16,-12-9 1-16,-8-3 0 15,-15-8-4-15,-5 0-5 0,-25-6 2 16,-6-4 2-16,-6-6-2 16,-6 1 3-16,4-7-1 15,4 0-16-15,14-13-47 16,8-3-21-16,13-3-18 16,11-2-211-16</inkml:trace>
  <inkml:trace contextRef="#ctx0" brushRef="#br0" timeOffset="-214175.91">14615 11761 582 0,'23'0'94'0,"-7"4"-34"16,-2 10-10-16,1 8-16 0,2 5-6 15,4 3-18-15,0 0-8 16,3 0 0-16,5-4-2 16,-1-4 0-16,0-10-1 15,-4-11-4-15,0-1-7 16,-7-18 7-16,-4-8 4 0,-6-6 4 15,-2 1-1-15,-1 0 4 16,-3 11 16-16,2 3 6 16,1 12-3-16,1 5-11 15,4 7-12-15,1 11-3 16,7 9-2-16,3 7 4 0,1 3-1 16,0 5-12-1,5-2-27-15,-1-3-52 0,-1-5-112 16,3-8-157-16</inkml:trace>
  <inkml:trace contextRef="#ctx0" brushRef="#br0" timeOffset="-213726.14">15440 11749 277 0,'-10'-5'274'16,"1"2"-208"-16,6-2 10 16,3 5-20-16,8 0-29 15,14 0-9-15,10 0-2 16,15 2 2-16,10 1-4 15,11-3-1-15,12 0-2 0,3-3 2 16,0-3-7-16,4-2-2 16,-4 1-2-16,-5 0-2 15,-7 1 2-15,-5 1-3 16,-12-2 2-16,-9 4 0 16,-10-3-1-16,-9 2 0 15,-10 4 1-15,-9-1-1 0,-3-1 2 16,-4 2 0-16,0 0-1 15,0 0-2-15,-2 0-2 16,-1 0-4-16,1 0-9 16,2 0-8-16,0-2-25 15,0-1-60-15,-2-6-27 0,-6-4-176 16</inkml:trace>
  <inkml:trace contextRef="#ctx0" brushRef="#br0" timeOffset="-213519.78">16319 11483 706 0,'-4'-3'41'0,"4"3"-6"16,6 0-15-16,14 12-5 15,7 8 7-15,5 12-2 16,4 6-6-16,-1 8-1 16,-4 4-6-16,-7 1-4 0,-14-2-4 15,-10-5 1-15,-10-5-4 16,-19-7-16-16,-15-7-10 15,-9-7-22-15,-6-10-66 16,3-8-115-16</inkml:trace>
  <inkml:trace contextRef="#ctx0" brushRef="#br0" timeOffset="-212943.75">17294 11633 0 0</inkml:trace>
  <inkml:trace contextRef="#ctx0" brushRef="#br0" timeOffset="-212324.67">17315 11647 3 0,'0'0'11'0,"0"0"-9"0,0 0-9 16,0 0 11-16,0 0 0 16,0 0-4-16,2 0-16 15</inkml:trace>
  <inkml:trace contextRef="#ctx0" brushRef="#br0" timeOffset="-211120.03">17201 11574 43 0,'-13'-3'23'0,"-1"-3"-2"16,4 5-9-16,0 1 6 16,4 0-3-16,1 0-5 15,2 0-2-15,3 1-2 16,0 5-5-16,0-1 7 0,8 1-3 15,6-1-1-15,1 0-6 16,7-3 7-16,-3-2-6 16,3 0-29-16,-2 0-48 15</inkml:trace>
  <inkml:trace contextRef="#ctx0" brushRef="#br0" timeOffset="-210906.43">17242 11517 87 0,'-11'0'31'0,"-2"0"-11"0,6 0 1 15,2 7-8 1,0 2-11-16,5 0-9 0,0 0 5 16,0 0-6-16,0-2 2 15,0-2 1-15,0 1 0 16,5-5 0-16,-3-1-4 0,1 0 14 15,1 0-34-15</inkml:trace>
  <inkml:trace contextRef="#ctx0" brushRef="#br0" timeOffset="-210507.32">17323 11394 148 0,'7'-19'205'0,"-4"-1"-126"0,-3 0 6 16,0 2-12 0,-7 0-18-16,-9 6-10 0,-6 1-13 15,-6 8-11-15,-7 3-3 16,-4 7-1-16,-2 11-9 16,5 7-2-16,2 5-3 15,12 2-2-15,12 2 0 16,10 0-1-16,12 0 0 0,19 0 0 15,13-2-3-15,10 0 3 16,2-3 3-16,5-1-4 16,-5-3 0-16,-8-1-1 15,-11-5 3-15,-13 0 1 16,-13-4-4-16,-11 1 0 0,-18-5-1 16,-14-3 9-16,-9 1-5 15,-6-1 1-15,-4-3-1 16,5-2-1-16,8-1 1 15,10 0-9-15,14-2-44 16,14 0-54-16,22-2-46 0,16-8-274 16</inkml:trace>
  <inkml:trace contextRef="#ctx0" brushRef="#br0" timeOffset="-210322.38">17685 11692 715 0,'8'-3'88'0,"-8"-3"-36"16,2 6-7-16,-2 2-24 15,1 16-6-15,1 7-10 16,0 3 0-16,1 12 1 16,3 0-1-16,-3 2-3 15,2-5 0-15,0-1-2 16,-2-4-3-16,-1-7-25 0,-2-5-34 16,0-12-80-16,-2-8-147 15</inkml:trace>
  <inkml:trace contextRef="#ctx0" brushRef="#br0" timeOffset="-209782.37">18290 11249 363 0,'0'-21'128'16,"-13"3"-90"-16,-9 6 12 16,-4 3 7-16,-2 9 8 15,-8 0-20-15,2 9-19 16,5 9-17-16,5 7 7 16,11 3-7-16,9 4-1 0,4 4-5 15,21-2 0-15,11 2-2 16,12-2-3-16,6-3 2 15,4 2 2-15,-2-3-3 16,-8-1 3-16,-6-2-1 16,-13-3-2-16,-15 0-2 0,-10-7-7 15,-13-2 7-15,-19-4 1 16,-9-4 4-16,-10-4-1 16,-1-3-2-16,0 0 2 15,8-9 1-15,10-2-6 16,17-1-22-16,17-1-49 15,9-1-64-15,25 0-228 0</inkml:trace>
  <inkml:trace contextRef="#ctx0" brushRef="#br0" timeOffset="-209355.15">18680 11553 506 0,'-9'-9'55'16,"4"0"2"-16,5 0 26 15,1 0-33-15,18 2-18 16,3 0-22-16,0 5-2 16,7 2 6-16,-2 0-7 15,-3 11-3-15,-4 7 0 16,-10 6-5-16,-8 7 1 0,-4 3-2 15,-20 1-8-15,-7 2-12 16,-6-4 13-16,1-4 9 16,0-4 3-16,5-9 5 15,5-2 11-15,12-6 1 16,7-2-2-16,5-4-8 16,9 2-8-16,14-4 4 0,9 0 10 15,8 0-8-15,10 0-3 16,5 0-6-16,3-6 2 15,-4-1 2-15,-3 0-4 16,-7 0 4-16,-8-2-8 16,-9 2-22-16,-11 0-12 0,-10-4-37 15,-6 0-88-15,-2-1-176 16</inkml:trace>
  <inkml:trace contextRef="#ctx0" brushRef="#br0" timeOffset="-206986.13">16890 12628 573 0,'0'-9'64'0,"0"-3"-11"16,0-1 20-16,0-2-22 15,-6 0-25-15,-4-1-12 16,-4 2-3-16,-3 1 2 15,-8 6-4-15,-1 4-5 16,-4 3-3-16,-2 6 0 0,-1 11 2 16,6 6-1-16,5 0 0 15,5 4 0-15,10 0-5 16,7-2 2-16,4-4-1 16,16-5 2-16,4-5-5 0,9-9 0 15,1-2-4-15,0-6-10 16,-3-8-1-16,-6-6 7 15,-7 2 10-15,-3 1 3 16,-5 2 0-16,-3 5 1 16,-4 4 3-16,5 4 1 15,-2 2-4-15,2 4 0 0,1 8 0 16,2 5-1-16,0 0 0 16,-1 1 0-16,0-2-12 15,-5-1-31-15,-3-8-38 16,-2-7 22-16,0 0 41 15,0-7 20-15,0-9 1 0,-2-2 11 16,2-2 17-16,0 1-4 16,10 3-3-16,5 6-15 15,3 5 0-15,2 5 1 16,0 0 6-16,-1 9-3 16,-2 5-6-16,-2 2-6 15,-3 2 0-15,-7-4-4 0,0-3-11 16,-1-4-16-16,-4-7 12 15,3 0 16-15,-1-5 6 16,5-8-4-16,6-4 1 16,3-3-1-16,4 4-3 15,0 3 3-15,1 6-4 0,-1 6 4 16,-2 1-2-16,-4 8 4 16,-2 10 5-16,1 2 1 15,-2 2-2-15,-2-1-3 16,2-3 1-16,-2-6-2 15,-1-5-1-15,4-7 0 0,-2-2 6 16,-3-14-2-16,1-7 1 16,-3-5-1-16,-3-6 4 15,-2-5 12-15,0-1 1 16,0 3 3-16,-2 6-6 16,-3 5 4-16,1 8-1 0,0 10-5 15,4 8-1-15,0 12-12 16,0 13-2-16,13 8 0 15,-1 7-1-15,5 8 0 16,4 4 0-16,-1-2-1 16,2 0-21-16,-5-8-20 15,-7-6-44-15,-7-13-154 0</inkml:trace>
  <inkml:trace contextRef="#ctx0" brushRef="#br0" timeOffset="-206468.54">12936 10649 686 0,'-4'-13'57'0,"4"2"2"16,0 11-27-16,15 0-11 0,1 21-6 16,6 8-1-16,5 14 2 15,-1 13 0-15,4 6-8 16,1 4-1-16,-3-4-4 15,1-3-4-15,-3-9 1 16,-5-11 2-16,-3-8-6 16,-7-12-5-16,-6-8-18 0,-3-8-24 15,-2-3-17-15,-10-10-56 16,-9-13-126-16</inkml:trace>
  <inkml:trace contextRef="#ctx0" brushRef="#br0" timeOffset="-206243.64">12920 10804 648 0,'-24'-30'87'16,"8"2"-28"-16,9 2-19 16,7 5-10-16,22 4-10 15,6 9-13-15,10 6-6 0,-1 2 6 16,3 14 0-16,-10 11-8 16,-8 7 0-16,-11 11-1 15,-11 0-9-15,0-3-10 16,-13-1-3-16,-1-6 8 15,3-6-4-15,4-6-22 16,4-7-29-16,3-5-24 0,13-7-25 16,11-2-59-16,7-13-101 15</inkml:trace>
  <inkml:trace contextRef="#ctx0" brushRef="#br0" timeOffset="-205966.84">13273 10900 530 0,'5'-9'148'15,"-5"5"-49"-15,4 4-53 16,0 4-26-16,3 10-10 15,2 4-5-15,6 5-3 16,4-1 0-16,3 1-2 16,1-7 0-16,0-5-3 15,2-10-7-15,-5-1-3 0,-2-8 5 16,-7-10 8-16,-2-6-1 16,-4 3 4-16,-3 2 8 15,0 1 11-15,1 5 9 16,-3 6-8-16,6 5-10 15,0 2-8-15,4 5-3 16,1 9-3-16,5 4 1 0,1 4-1 16,2-2 1-16,-1-1-11 15,-2-5-26-15,0-7-31 16,-5-7-48-16,-2-7-75 16</inkml:trace>
  <inkml:trace contextRef="#ctx0" brushRef="#br0" timeOffset="-205835.3">13692 10668 669 0,'4'-6'31'0,"4"6"-10"15,5 0-18-15,5 14-6 16,-2 7-68-16,0 2-152 16</inkml:trace>
  <inkml:trace contextRef="#ctx0" brushRef="#br0" timeOffset="-205731.65">13787 10929 621 0,'-7'5'99'0,"4"-5"-27"16,3 0-28-16,17 0-41 15,8-5-42-15,4-6-208 16</inkml:trace>
  <inkml:trace contextRef="#ctx0" brushRef="#br0" timeOffset="-204134.32">14960 13126 342 0,'-4'-18'83'0,"2"0"10"16,1 5 1-16,-3 0 14 15,1 2-18-15,3 5-37 0,0 5-10 16,0 1-21-16,0 11-10 16,10 15-9-16,1 13 5 15,3 13 3-15,-1 11 0 0,1 9-4 16,0 2-5-16,0-3 0 16,1-5-1-16,-1-10 0 15,-1-9-1-15,1-12-2 16,-2-10-8-16,-5-11-15 15,1-8-12-15,-3-6-25 16,-3-10-29-16,-2-13-105 0,0-11-274 16</inkml:trace>
  <inkml:trace contextRef="#ctx0" brushRef="#br0" timeOffset="-203898.05">14970 13164 679 0,'-14'-25'72'16,"4"5"-16"-16,10 4-25 15,7 5-2-15,14 8-15 16,7 3-10-16,6 1 0 16,3 17-2-16,-5 6-2 15,-9 6 0-15,-10 5-4 16,-9 3-7-16,-8-2-2 0,-18-3 6 16,-5-4 3-16,-3-6 0 15,-1-3 1-15,6-2-10 16,9-3-31-16,9 0-48 15,7-3-29-15,11-1-40 16,14 1-109-16</inkml:trace>
  <inkml:trace contextRef="#ctx0" brushRef="#br0" timeOffset="-203740.85">15323 13512 568 0,'5'6'150'0,"-3"0"-67"15,-2 3-23 1,1 8-13-16,1-1-15 0,1 9-11 15,-1 2-14-15,3 3-5 16,2 2-1-16,1 1-8 16,4-8-45-16,3-5-51 15,1-10-141-15</inkml:trace>
  <inkml:trace contextRef="#ctx0" brushRef="#br0" timeOffset="-203556.77">15874 13524 772 0,'16'0'80'0,"-16"2"-54"15,0 5-15-15,-2 7 13 16,-7 5-3-16,-2 6-17 16,0 2-6-16,3 2-23 15,1-4-57-15,0-7-125 16,4-11-235-16</inkml:trace>
  <inkml:trace contextRef="#ctx0" brushRef="#br0" timeOffset="-203042.57">16227 13419 353 0,'0'-8'-30'16,"-7"-1"-5"-16,-8 7-13 15</inkml:trace>
  <inkml:trace contextRef="#ctx0" brushRef="#br0" timeOffset="-202673.15">15803 13342 566 0,'-14'-8'130'16,"6"2"-72"-16,1 6 2 16,4 0-25-16,3 14-19 15,0 12-13-15,2 7-2 16,6 12 2-16,6 6 3 0,6-1-3 16,4-2-2-1,8-5-1-15,7-11-3 0,7-9 4 16,-1-13-1-16,5-10 1 15,1-6 2-15,-2-19-1 16,-9-7 0-16,-6-10 1 0,-6-5-1 16,-11-4 2-16,-11-2-3 15,-6 3-1-15,-10 7 0 16,-10 8-9-16,-2 6-6 16,0 13-7-16,3 11-12 15,6 5-35-15,11 5-52 16,2 5-66-16,18 6-253 0</inkml:trace>
  <inkml:trace contextRef="#ctx0" brushRef="#br0" timeOffset="-202424.23">16572 13235 689 0,'0'-25'99'0,"0"4"-56"15,-2 6 17-15,-1 9-23 16,3 6-6-16,0 10-20 15,5 18-14-15,10 10 3 0,4 14 3 16,3 11 1-16,5 7-1 16,0 5-5-16,-2-3 5 15,1-5-5-15,-4-7-1 16,0-11-10-16,-7-13-9 16,-1-13-7-16,-6-12-22 15,-1-11-15-15,-5-4-51 0,-2-23-37 16,0-5-243-16</inkml:trace>
  <inkml:trace contextRef="#ctx0" brushRef="#br0" timeOffset="-202184.02">16622 13260 627 0,'-8'-31'69'0,"8"-1"-18"15,1 6 1-15,20 6-12 16,10 6-14-16,3 9-13 15,6 5-5-15,-2 5 1 0,-4 15-5 16,-9 6-1-16,-11 9-6 16,-9 1 1-16,-7 4-2 15,-15-1-14-15,-10-3-11 16,-5-4-18-16,1-4-23 16,1-1-2-16,9-9-4 0,13-4-47 15,8-5-213-15</inkml:trace>
  <inkml:trace contextRef="#ctx0" brushRef="#br0" timeOffset="-201832.08">16969 13490 547 0,'0'-14'84'0,"13"0"-61"16,8 3 24-16,8 4 7 16,3 1-11-16,0 6-26 15,-5 0-7-15,-7 8-1 16,-11 7-4-16,-9 8-5 0,-5 4 0 16,-15 9-1-16,-7-3 2 15,2 2 0-15,0-3 2 16,7-9-1-16,9-3 14 15,5-8 7-15,4-5-6 16,18-3-2-16,12-4 5 16,9 0 1-16,5-4-12 0,7-5-5 15,0-1 0 1,-2-1-33-16,-8-2-39 0,-7-3-105 16,-9-1-393-16</inkml:trace>
  <inkml:trace contextRef="#ctx0" brushRef="#br0" timeOffset="-187716.75">19001 10757 484 0,'-12'-3'15'0,"4"-2"33"0,8 5-17 15,5 0-28-15,14 5 3 16,10 3 9-16,10 2 3 16,8-2-1-16,9-1-1 15,5-1-2-15,4-2 1 16,1-4-3-16,-5 0-5 0,-3 2-5 15,-9-1 0-15,-5 3-1 16,-15 0-1-16,-4 6 1 16,-9 4-1-16,-5 4-1 15,-6 7 1-15,-3 7 2 16,-2 7 1-16,0 4-1 16,0 5-1-16,-3 9 1 0,-1 0-2 15,0 6 5-15,2 4 0 16,2 5 0-16,0 3-1 15,3 4-1-15,9 3 0 16,-2-2-1-16,3 0-1 16,-2 0-2-16,1 1 1 15,1-1 0-15,-4-5 0 0,1 1 0 16,0-1 1-16,-1 0-1 16,1 2 1-16,0-4 1 15,0-2 0-15,-1-1 6 0,2 3 3 16,0 2-5-1,1 0-2-15,1 3-1 0,-3 3-3 16,1 2 1-16,2 0 0 16,-4-3 0-16,-1 2 0 15,4-2-1-15,-4-1 3 16,3-1 1-16,-1-3-1 0,-2-6 1 16,3-1-2-16,-3-7-2 15,-3-8 2-15,0-8 3 16,-5-4 1-16,0-10-4 15,-12-6 1-15,-15-11 0 16,-15-4 2-16,-16-6 0 16,-20-4-3-16,-17 0-2 15,-22 2-6-15,-17 1-21 0,-12 6-34 16,-3 2-67-16,-4-4-196 16</inkml:trace>
  <inkml:trace contextRef="#ctx0" brushRef="#br0" timeOffset="-185135.9">3756 10732 532 0,'-52'-10'11'0,"-3"2"-5"16,-4 2 9-16,-1 6 18 16,-3 0-9-16,-1 12-15 15,-5 9-2-15,-1 12 9 16,0 11-1-16,-4 13-4 15,4 14-6-15,6 11-3 16,6 13 2-16,12 3 4 0,14 6 1 16,13-1-1-16,18-7 0 15,8-6-4-15,23-12 0 16,14-14 0-16,12-10 2 16,13-10 0-16,13-13 0 0,8-10 0 15,11-9 4-15,7-6-9 16,2-6 1-16,-3-9 0 15,-5-12 0-15,-2-8-1 16,-11-10-4-16,-8-13-3 16,-9-8 5-16,-15-8-2 0,-5-11 1 15,-16-7 3-15,-7-4 6 16,-14-3 5-16,-12-7 0 16,-3 1 0-16,-25 5 2 15,-13 5-2-15,-18 12-3 16,-17 14-7-16,-20 21-5 15,-17 20-9-15,-14 22-14 0,-3 8-23 16,-3 26-44-16,5 6-134 16</inkml:trace>
  <inkml:trace contextRef="#ctx0" brushRef="#br0" timeOffset="-180482.37">1109 13394 720 0,'-8'-8'36'0,"2"2"-15"15,5 6 18-15,1 0-10 16,0 10-23-16,7 6-6 16,5 5 3-16,6 8 1 0,-1 3-4 15,5 2 0-15,0 0 0 16,-4-6-4-16,-4-4-14 16,-1-10 9-16,-2-13 5 15,-6-1 0-15,-1-19 8 16,1-8 1-16,-2 1-3 15,1-5 1-15,-2 8 4 0,4 3 7 16,-3 12-12-16,6 4 1 16,5 4-3-16,8 1-1 15,5 10 1-15,9 0 1 16,7 2-2-16,-2-6 1 16,-3-7 0-16,-6 0 0 0,-8-8 1 15,-9-15 1-15,-9-2 1 16,-6-3 4-16,-6-2 4 15,-11-2 1-15,-7 4-5 16,-3 8-6-16,-2 2-18 16,5 9-29-16,7 5-14 0,10 4-90 15,7 0-40-15</inkml:trace>
  <inkml:trace contextRef="#ctx0" brushRef="#br0" timeOffset="-180214.94">1862 13071 684 0,'-4'-20'69'0,"-10"8"-29"16,0 5 13-16,-1 7-16 16,1 8-25-16,-4 14-12 0,-1 13-1 15,9 10 2-15,3 3-1 16,7 4 0-16,7-5 0 15,15-6-2-15,8-6 0 16,6-12 3-16,7-10 0 0,2-8-2 16,1-5 0-16,-2-4-9 15,-6-10-15-15,-8-6-24 16,-16-2-93-16,-14-2-127 16</inkml:trace>
  <inkml:trace contextRef="#ctx0" brushRef="#br0" timeOffset="-179787.86">1788 13330 644 0,'-9'0'77'0,"9"0"-71"16,20-15 3-16,21-6-11 15,15-9-2-15,9-6-61 16,6-5-23-16,1-4-15 16,-5 3-71-16,-14-3 48 0,-9 5 135 15,-17 5 45-15,-10 5 69 16,-7 7 39-16,-10 10-5 15,0 6-26-15,0 7-69 16,0 3-32-16,0 17-27 0,0 7-4 16,0 12 4-16,7 7-2 15,2 4 0-15,-1 0-1 16,0-5 0-16,-1-10-9 16,-3-10-9-16,-3-16 8 15,-1-9 8-15,0-16 9 0,-7-16-3 16,-1-11-3-16,0-10 2 15,1-6 4-15,2 0-2 16,5 4-2-16,0 6-3 16,0 12 3-16,12 11-6 15,4 11 4-15,7 15-3 16,2 2-1-16,6 19 1 0,3 9 2 16,4 10-2-16,2 6-1 15,-5 10-8-15,-1-1-24 16,-10-2-47-16,-8-6-100 15,-14-9-341-15</inkml:trace>
  <inkml:trace contextRef="#ctx0" brushRef="#br0" timeOffset="-179644.31">2322 13160 724 0,'0'-18'64'0,"7"-5"-66"15,20-2 0-15,16 0 5 16,9-2-1-16,9 0-1 15,2 4-3-15,-4 0-75 16,-7-2-118-16</inkml:trace>
  <inkml:trace contextRef="#ctx0" brushRef="#br0" timeOffset="-179463.28">2713 12773 674 0,'-9'-7'64'15,"2"1"14"-15,7 6-24 16,4 0-36-16,9 15-21 0,9 4 2 15,5 12 2-15,6 6 0 16,1 4 1-16,0 6-1 16,-7-1-9-16,-5-3-40 15,-5-8-26-15,-7-6-41 16,-10-13-9-16,0-9-176 16</inkml:trace>
  <inkml:trace contextRef="#ctx0" brushRef="#br0" timeOffset="-179068.92">2799 12828 628 0,'-9'-21'65'15,"4"-3"-26"-15,5 1 18 16,7 4-26-16,12-3-14 16,7 10-15-16,4 3-1 15,-1 7 0-15,-2 2-2 16,-3 15-4-16,-12 11-11 0,-5 4-21 16,-7 6-14-16,0-2 16 15,0-6 24-15,-6-4 11 16,3-10 3-16,3-2 11 15,0-4 4-15,13 1-8 16,6 1 7-16,7 3-11 0,-1 5 0 16,2 5-5-1,-6 0 0-15,-8 5-2 0,-11 2-9 16,-4-2-2-16,-20 2 4 16,-14-3-1-16,-3-7-42 15,-12-13-60-15</inkml:trace>
  <inkml:trace contextRef="#ctx0" brushRef="#br0" timeOffset="-176761.3">1463 13791 615 0,'-9'-9'83'0,"2"-1"11"16,2 6-31-16,3-1-17 16,2 5-21-16,0 0-14 15,0 0-8-15,3 9-5 16,8 7-1-16,4 5 4 0,2 8 0 16,3 1-2-16,-1-1 3 15,-2 1-6-15,-2-7-6 16,-1-3-15-16,-4-6-14 15,-2-1-12-15,-6-7-45 16,-2-2-51-16,-15-4-131 0</inkml:trace>
  <inkml:trace contextRef="#ctx0" brushRef="#br0" timeOffset="-176621.28">1352 14045 314 0,'-7'7'251'15,"5"-2"-224"-15,4-1-17 16,17-2 1-16,13-2 15 0,7 0-8 15,5-8-6 1,5-4-9-16,-5-2-1 0,0-4-24 16,-6-4-87-16,-8-1-71 15</inkml:trace>
  <inkml:trace contextRef="#ctx0" brushRef="#br0" timeOffset="-176511.38">1718 13859 290 0,'-9'-4'306'15,"-4"4"-221"-15,3 2-7 16,1 13-44-16,1 6-28 15,5 9-8-15,3 8-7 16,0 1-99-16,5 2-138 16</inkml:trace>
  <inkml:trace contextRef="#ctx0" brushRef="#br0" timeOffset="-175917.12">1661 14503 646 0,'-7'-9'106'15,"-2"2"-50"-15,6 7-2 16,3 0-25-16,3 11-29 16,7 10-6-16,8 6 8 15,4 9-2-15,1-2 0 0,4 1 1 16,-6-8-1-1,-1-8-7-15,-3-6-8 0,-5-13 7 16,-5-2 9-16,-5-17 1 16,-1-6 2-16,-1-6-2 15,0 2 0-15,2 0 0 0,1 4-1 16,0 7-3-16,4 11 2 16,7 7 0-16,6 0-3 15,6 3 1-15,2 11 1 16,6 2 1-16,2-1 1 15,-2-6-2-15,-3-5 2 0,-4-4 0 16,-7-4-1-16,-8-14 2 16,-8-6 2-16,-4-2 0 15,-14-2 3-15,-8-3-1 16,-5 4-4-16,-2 4-1 16,0 5-6-16,6 6-21 15,7 5-3-15,9 5-43 0,7 2-47 16,14 0-59-1,8 3-94-15</inkml:trace>
  <inkml:trace contextRef="#ctx0" brushRef="#br0" timeOffset="-175752.32">2248 14387 442 0,'0'-5'284'15,"0"-4"-229"-15,0-1 6 16,1-2-28-16,16 2-22 0,0-3-10 15,9 3-3 1,1 3 0-16,-2 5-38 0,-6 2-72 16,-9 2-156-16</inkml:trace>
  <inkml:trace contextRef="#ctx0" brushRef="#br0" timeOffset="-175637.91">2295 14501 379 0,'-2'7'255'0,"2"-7"-239"16,18-3 4-16,10-11 7 15,12-6-17-15,1-3-15 16,2-6-131-16,-2 1-206 16</inkml:trace>
  <inkml:trace contextRef="#ctx0" brushRef="#br0" timeOffset="-175269.14">2546 14214 580 0,'-13'-3'144'16,"8"3"-78"-16,5 0-10 0,3 0-42 15,16 12-12-15,2 1 11 16,5 2-5-16,5 3-2 16,0-1-4-16,-4-5 0 15,-6-3-2-15,-4-5 0 16,-5-4-1-16,-3-4 1 0,-1-12 5 16,-5 0-1-16,3 0-1 15,-5 0-2-15,1 7 1 16,2 4-2-16,1 2-1 15,6 3-4-15,3 0 0 16,6 8 4-16,3-1-1 16,2-2-7-16,0-3-4 0,-4-2 4 15,-6 0 8-15,-2-11 0 16,-7-5 4-16,-6-5 3 16,0 0 4-16,-14-3 3 15,-3-1-3-15,0 4-7 16,-2 5 0-16,4 5-7 0,3 6-12 15,7 5-25-15,5 0-62 16,5 5-144-16</inkml:trace>
  <inkml:trace contextRef="#ctx0" brushRef="#br0" timeOffset="-175089.48">3076 14211 729 0,'0'0'92'0,"0"-6"-36"15,0 4 8-15,0 2-28 16,0 0-12-16,1 0-20 0,8 13-7 16,6 1 3-16,2 6-1 15,3 5-2-15,2 0-43 16,-4-2-53-16,-5-3-140 16</inkml:trace>
  <inkml:trace contextRef="#ctx0" brushRef="#br0" timeOffset="-174021.86">3151 13993 572 0,'-7'-9'90'0,"1"2"-19"16,5 3 11-16,1 4-39 16,0 0-22-16,0 2-21 15,8 10-3-15,6 3 3 0,1 1 1 16,4 3-1-16,-4-3 0 15,0 0 0-15,-3-5-1 16,1-4-8-16,-7-5 0 16,-1-2 2-16,-3 0 9 0,1-12 3 15,1-6-3-15,-3-4 0 16,4 1 0-16,0 0 5 16,2 1-2-16,2 6-3 15,4 6-4-15,2 5 3 16,6 3-1-16,1 2 1 0,7 7-1 15,3 5 1-15,0 0-1 16,-1-5 0-16,-4-4 2 16,-5-3-3-16,-12-2 1 15,-3-10-1-15,-7-10 6 16,-5-2-1-16,-9-2 0 16,-8-3 2-16,1 2 0 0,-4 3-4 15,2 5-5-15,9 1-8 16,0 9-23-16,14 7-36 15,0 0-85-15,19 1-71 16,3 10-115-16</inkml:trace>
  <inkml:trace contextRef="#ctx0" brushRef="#br0" timeOffset="-173758.08">3622 13927 56 0,'-12'-9'637'16,"5"-6"-580"-16,2 2 19 15,5 0-28-15,9 2-31 0,8 4-13 16,3 5-4-16,6 2-1 16,-3 11 1-16,-3 12-1 15,-9 8-6-15,-4 2-9 16,-7 3 4-16,-2-4 8 0,-8-3 5 16,3-12 8-16,0-4 16 15,6-9 1-15,1-4-10 16,13-7 5-16,14-15-8 15,12-6-9-15,14-6-3 16,9-9-38-16,3-2-71 16,3 1-296-16</inkml:trace>
  <inkml:trace contextRef="#ctx0" brushRef="#br0" timeOffset="-172931.96">3466 14786 566 0,'-4'-9'78'16,"1"6"23"-16,2 3-32 15,1 9-27-15,0 12-32 16,0 8-5-16,4 10 3 16,8 5-3-16,2 5-4 15,8-10-1-15,2-4 0 16,1-11-2-16,-1-11 2 0,2-13-2 15,-5-6-1-15,0-16 2 16,-7-7 1-16,0-7-1 16,-5-2 1-16,0-1 0 15,-4 5 1-15,1 7 0 0,-2 9 0 16,1 10-1-16,4 8-1 16,5 3-3-16,4 12 2 15,7 8 2-15,6 0 0 16,-1 2 1-16,3-6-1 15,-6-4 0-15,-4-10-1 0,-5-5-1 16,-5-9 4-16,-8-13 3 16,-5-4 1-16,-2-6-3 15,-9-4 9-15,-7 3-5 16,0 1-4-16,2 3-2 16,1 9-13-16,7 7-26 15,4 12-33-15,4 1-103 0,7 11-71 16</inkml:trace>
  <inkml:trace contextRef="#ctx0" brushRef="#br0" timeOffset="-172774.72">4085 14869 333 0,'2'1'388'16,"-2"1"-339"-16,2 3-5 16,1 5-17-16,6 1-5 15,2 7-17-15,3 6-4 16,3-1-5-16,2 0-25 15,1-5-39-15,-3-6-105 0,3-12-92 16</inkml:trace>
  <inkml:trace contextRef="#ctx0" brushRef="#br0" timeOffset="-172533.67">4514 14493 770 0,'-22'0'38'15,"-5"0"-26"-15,-3 19-7 16,3 13 1-16,0 16 8 0,9 10-9 16,10 0-5-16,8 0 1 15,8-2 1-15,19-8-3 16,6-12 5-16,11-11-2 16,5-11-1-16,-1-11 1 15,3-3-3-15,1-4-1 16,-8-16-6-16,-6-2-23 0,-13-6-94 15,-16-2-130-15</inkml:trace>
  <inkml:trace contextRef="#ctx0" brushRef="#br0" timeOffset="-172392.08">4392 14786 213 0,'-11'3'486'0,"11"-3"-463"15,25-6-13-15,19-8 6 16,15-4-3-16,11-3-9 15,0-4-6-15,1-5-81 16,-10 5-179-16</inkml:trace>
  <inkml:trace contextRef="#ctx0" brushRef="#br0" timeOffset="-171806.72">4869 14466 491 0,'-7'-16'239'15,"-1"2"-187"-15,4 4 4 16,4 7-12-16,0 3-14 0,4 5-24 16,8 15-7-16,3 10 5 15,2 10-1-15,1 4 0 16,0 2-3-16,2 1 0 15,-6-8 0-15,1-7 0 0,-3-10 1 16,3-6-1-16,-5-8-1 16,5-6 0-16,1-2 7 15,4-8 9-15,3-1-5 16,5-6-5-16,3-1-4 16,7 2-3-16,3-1-24 0,0 0-38 15,1-1-64-15,-1 0-152 16</inkml:trace>
  <inkml:trace contextRef="#ctx0" brushRef="#br0" timeOffset="-171423.52">5358 14226 472 0,'-4'0'271'15,"-12"0"-245"-15,-2 17-16 16,3 11-3-16,2 10 18 16,4 8-11-16,7 4-9 0,2 0-6 15,21-4 1-15,8-7 1 16,11-6 1-16,4-14-1 16,5-7-8-16,1-12-14 15,-3 0-33-15,-4-18-81 16,-9-10-92-16</inkml:trace>
  <inkml:trace contextRef="#ctx0" brushRef="#br0" timeOffset="-171122.51">5723 14414 508 0,'-6'22'25'0,"3"-1"-18"0,3 5 32 16,0-1 6-16,0-1-16 15,0-6-21-15,0-8-5 16,0-6-1-16,-2-4 6 15,-4-16 48-15,-3-11-37 16,1-12-9-16,1-4 5 16,-5-5 14-16,3-2-3 0,6 2-8 15,1 6 1-15,2 9-10 16,0 8-3-16,7 12 1 16,7 10-3-16,6 3-4 15,4 14-1-15,3 13 2 16,2 5-2-16,1 9 1 0,1 5-3 15,-2 3 2-15,-9-2-1 16,-1 2-25-16,-11-3-26 16,-6-12-79-16,-4-9-48 15</inkml:trace>
  <inkml:trace contextRef="#ctx0" brushRef="#br0" timeOffset="-170666.79">5125 14645 88 0,'39'-25'487'0,"4"-6"-447"16,9-3 6-16,8 0 27 16,6-5-24-16,0 1-32 15,-5 4-16-15,-10 4 4 16,-12 5-4-16,-19 6-1 0,-20 6-6 16,-22 8-21-16,-27 5-72 15,-22 14 21-15,-17 12 67 16,-12 9 15-16,-4 9 8 15,3 6 17-15,12-4 44 0,21 1 0 16,22-8-32-16,26-4-28 16,22-17-18-16,35-12 5 15,32-6 11-15,18-18-4 16,27-16-4-16,15-12-2 16,8-8-1-16,-1-4-2 15,-7 0-19-15,-14 1-44 0,-18 4-52 16,-23 3 7-16,-20 7-252 15</inkml:trace>
  <inkml:trace contextRef="#ctx0" brushRef="#br0" timeOffset="-170316.7">6072 14119 335 0,'-19'0'278'15,"-3"13"-215"-15,2 5 4 0,8 9-7 16,5 5-29-16,7 7-11 16,0 6-13-16,12 3 3 15,5-2 2-15,-1 0-10 16,-2-4-1-16,-1-14-1 15,-10-6-2-15,-3-14-7 0,0-8 4 16,-10-7 7-16,-7-18 3 16,0-14-4-16,-2-7 1 15,5-7-1-15,1-10 5 16,8 0 6-16,5 6-1 16,0 4-8-16,12 12-1 15,8 7 1-15,2 14-1 0,9 13-1 16,3 7 2-16,0 11-5 15,3 16 4-15,2 8-5 16,-2 8 4-16,-3 7-1 16,-3 3 2-16,-4 3-2 0,-6-1-4 15,-1-7-7-15,-5-3-4 16,-1-7-6-16,-8-10-26 16,-6-10-37-16,-1-10-62 15,-19-8-49-15</inkml:trace>
  <inkml:trace contextRef="#ctx0" brushRef="#br0" timeOffset="-170194.66">6050 14314 749 0,'-5'-28'47'15,"10"1"-24"-15,29 5-6 16,17 1-15-16,22 3-3 16,7 2-18-16,10 0-92 0,-9 2-232 15</inkml:trace>
  <inkml:trace contextRef="#ctx0" brushRef="#br0" timeOffset="-169384.86">4299 15259 708 0,'0'-3'85'0,"0"3"-45"16,7 2-11-16,3 13-16 0,5 7-2 15,4 4-6-15,3 11-2 16,5-2-2-16,-3 1 0 15,3-4 0-15,-3-5-1 16,-2-10 0-16,-5-4-1 0,-2-11-1 16,-3-2 4-16,0-16 2 15,-2-7 0-15,2-8-2 16,-2-1-3-16,-1 2 3 16,-1 1-2-16,0 8-1 15,-2 4-2-15,1 12 2 0,1 5-3 16,5 5-3-16,1 13 5 15,8 2 0-15,3 0 3 16,4 0-2-16,-2-4 1 16,2-9 0-16,-5-4-2 15,-2-3-1-15,-5-10 4 16,-7-12-1-16,-10-3 5 0,0-7 5 16,-8-4 2-16,-12 2 2 15,-6 2-2-15,-3 2-7 16,1 7-5-16,5 5-4 15,3 9-3-15,9 9-19 16,11 4-28-16,11 14-109 0,14 3-41 16</inkml:trace>
  <inkml:trace contextRef="#ctx0" brushRef="#br0" timeOffset="-169078.46">5046 15350 599 0,'-17'-12'204'0,"3"-1"-179"15,9 3 13-15,5 4-7 16,8 3-22-16,14 3-10 0,2 2 0 16,0 11 1-16,-2 11-1 15,-7 6-6-15,-8 4-16 16,-7 2-1-16,-5-2 12 15,-12-2 12-15,3-9 3 0,-1-3 10 16,5-8 9-16,10-6-3 16,0-6-13-16,23-2-9 15,13-13 6-15,9-6-2 16,12-8-19-16,6-6-48 16,0-8-103-16,-2-5-114 0</inkml:trace>
  <inkml:trace contextRef="#ctx0" brushRef="#br0" timeOffset="-168848.93">5658 14942 666 0,'-18'-2'111'0,"-3"2"-77"0,-1 2-4 16,4 14-13-16,5 5-3 16,5 11-10-16,6 8-4 15,2 3 2-15,10 4-3 16,12 0 4-16,6-4-3 15,7-6-1-15,3-10-1 0,-1-9 0 16,2-8-2-16,-5-6-7 16,0-4 5-16,-5-9-20 15,-7-7-53-15,-13-7-60 16,-9 0-77-16</inkml:trace>
  <inkml:trace contextRef="#ctx0" brushRef="#br0" timeOffset="-168719.69">5609 15172 637 0,'-2'0'23'16,"8"-6"-12"-16,21-2-3 16,15-5-4-16,7-1-3 15,11-4-27-15,1 0-45 0,-4-1-11 16,-6-3-110-16</inkml:trace>
  <inkml:trace contextRef="#ctx0" brushRef="#br0" timeOffset="-168537.77">6035 14931 557 0,'-11'-7'105'15,"0"2"-8"-15,4 5-22 16,7 0-42-16,0 10-18 16,10 9-13-16,9 9 9 15,4 5-5-15,-1 9-2 16,-1 2-2-16,3-3-3 16,-6 0-24-16,-2-7-29 0,-6-11-22 15,-4-10-20-15,-4-9-11 16,-2-4-66-16,-8-10-83 15</inkml:trace>
  <inkml:trace contextRef="#ctx0" brushRef="#br0" timeOffset="-168229.84">6023 15027 425 0,'-12'-35'108'0,"7"2"-28"16,5 5 6-16,9 7-5 16,11 5-38-16,5 5-23 15,4 5-11-15,0 6 2 16,0 2-5-16,-7 14-3 0,-5 5-4 15,-12 8 0-15,-5 2-13 16,-5-1-12-16,-15-2 5 16,-1-3 14-16,-3-3 8 15,8-8 4-15,5-3 13 16,11-6-6-16,4 0-6 0,24-1-2 16,12 3-1-16,9 2-2 15,1 0-2-15,-4 2 2 16,-6 3-2-16,-13-1-16 15,-20 3-3-15,-13 1 11 16,-21 1 6-16,-10 0 0 16,-8-4 3-16,-2-1-1 15,5-6-2-15,6-7-113 0,10 0-145 16</inkml:trace>
  <inkml:trace contextRef="#ctx0" brushRef="#br0" timeOffset="-155701.18">22161 10699 565 0,'27'-27'56'15,"-10"2"-29"-15,-8 3 28 0,-8 2 10 16,-2 11-25-1,-20 1-19-15,-13 8-8 0,-12 0 5 16,-3 16-4-16,-5 10-2 16,1 5-5-16,9 5-4 15,7-1-1-15,20 7-1 16,15-5-1-16,11 4 1 0,25 1 1 16,13 3-1-16,9 2 0 15,5-1-2-15,0 3-1 16,-13-2-4-16,-14 0-2 15,-16-4-14-15,-18-8-11 16,-17-7 6-16,-18-10 19 0,-10-8 8 16,-5-10 3-16,-3 0 8 15,9-13-7-15,8-7 1 16,11-1-7-16,20-3-19 16,8 0-113-16,22 0-77 15</inkml:trace>
  <inkml:trace contextRef="#ctx0" brushRef="#br0" timeOffset="-155410.96">22390 11073 423 0,'0'3'353'15,"0"8"-318"-15,-7 3-8 0,3 8 2 16,3 3-2-16,1 3-18 16,10-1-7-16,12-2-2 15,5-7-1-15,9-9 0 16,3-9-6-16,2 0-4 15,-3-14-3-15,0-9 7 0,-9-2 7 16,-2 1 0-16,-12 4 7 16,-3 4 16-16,-5 8 1 15,-2 8 5-15,-1 0-6 16,-3 19-14-16,6 10-5 16,1 10 3-16,3 14-1 15,1 8-4-15,3 10-1 16,-1 4-5-16,0-3-58 15,0-6-145-15</inkml:trace>
  <inkml:trace contextRef="#ctx0" brushRef="#br0" timeOffset="-150135.98">22241 11564 242 0,'3'-10'187'0,"-1"2"-121"0,2 1 0 16,-2 1-5-16,0-1 0 15,0 3-8-15,-2 4-16 16,0-1-14-16,0 1-14 16,0 1-1-16,-12 14 1 15,-5 8-4-15,-12 11 3 0,-8 13 0 16,-14 9 3-16,-5 11-2 15,-9 7-3-15,-3 6-2 16,-3 0-2-16,0-1-1 16,5-4 1-16,5-7 3 0,7-6 3 15,13-12 6 1,7-9-6-16,10-9-2 0,10-8-3 16,7-6-3-16,1-10 0 15,6-1-3-15,0-3-2 16,0-4-7-16,6 0-9 15,1 0-4-15,0 0-12 0,4-5-58 16,0-4-52-16,-1-2-113 16</inkml:trace>
  <inkml:trace contextRef="#ctx0" brushRef="#br0" timeOffset="-149623.6">21121 12662 501 0,'0'-25'93'15,"-7"4"-23"-15,-10 5 9 16,-5 1-27-16,-4 12-19 0,-9 3-9 16,-1 3-9-16,-3 17 1 15,2 2-4-15,3 8-9 16,7 4 1-16,8 2-2 15,14 1-1-15,7-1-4 16,21-1 5-16,11-5-3 16,9 1 1-16,8-2-4 0,-2-4-9 15,-7 2 5-15,-8-3 1 16,-14 3-6-16,-14 0-4 16,-6 0 6-16,-21-1 7 15,-11-1 5-15,-7-3 1 16,-5-5 6-16,2-2 1 0,4-8-3 15,9-1-7-15,13-6 0 16,14 0-13-16,12-6-47 16,17-9-108-16,10-6-79 15</inkml:trace>
  <inkml:trace contextRef="#ctx0" brushRef="#br0" timeOffset="-149451.59">21300 12996 74 0,'11'-4'673'0,"-8"4"-575"15,1 0-47-15,-3 15-21 16,7 6 4-16,-1 8-14 0,5 6-9 16,0 8-7-1,-2 0-3-15,1-2 0 0,-2-6-10 16,0-5-25-16,0-8-29 16,0-10-56-16,5-12-142 15</inkml:trace>
  <inkml:trace contextRef="#ctx0" brushRef="#br0" timeOffset="-148889.34">22281 11604 528 0,'-6'-5'77'0,"6"3"-19"16,1 1 2-16,20 1-31 15,9 3 3-15,9 15-3 16,7 7-5-16,2 9-11 15,4 11-5-15,-1 8-4 0,-3 8-3 16,-1 5 1-16,2 5-3 16,0 0-4-16,0 1-1 15,-1-8 4-15,-1-7 3 16,-6-9-1-16,-5-10 0 16,-7-12 1-16,-4-6-1 0,-9-9 0 15,-5-8 1-15,-6-3-4 16,-5 0-6-16,0-7-10 15,-7-9-32-15,-6-4-52 16,-1-1-33-16,-2 3-228 16</inkml:trace>
  <inkml:trace contextRef="#ctx0" brushRef="#br0" timeOffset="-148411.5">23493 12457 505 0,'0'-14'102'16,"-19"3"-77"-16,-10 8-5 16,-1 3 25-16,-6 0 6 0,-1 14-21 15,6 5-11-15,1 6-7 16,11 2 0-16,9 0-7 16,10 1 0-16,5 3-5 15,20-4 1-15,11 3-2 16,6 2 3-16,4-2-4 0,0 1-9 15,-9-3 2-15,-8 2 2 16,-12 1-5-16,-17-6-3 16,-5 0-3-16,-22-6 14 15,-10-2 8-15,-6-5 18 16,-4-3 2-16,4-5-8 0,3-4-7 16,14 0 2-16,11-6-6 15,13-5-8-15,11-3-32 16,21-2-68-16,16 0-64 15,8-4-219-15</inkml:trace>
  <inkml:trace contextRef="#ctx0" brushRef="#br0" timeOffset="-148112.96">23733 12814 674 0,'-1'0'109'0,"1"-2"-81"15,3 0 0-15,13 2-5 16,4 0-7-16,4 0-12 16,-2 11-1-16,-2 5-5 15,-11 2-10-15,-5 9-7 16,-4-1 5-16,-15 1 9 0,-5 0 6 16,0-2 6-16,1-2 19 15,5-8 3-15,9-3 0 16,5-5-10-16,14-4 4 15,18-3-10-15,9 0 0 16,15-10-8-16,9-5-1 0,7-2-5 16,5-5-32-16,-3 1-43 15,-8-1-134-15</inkml:trace>
  <inkml:trace contextRef="#ctx0" brushRef="#br0" timeOffset="-140150.72">21012 13433 215 0,'7'-7'184'0,"-4"0"-88"0,-1-3-3 15,-1 7-9-15,-1-1-7 16,0 3-21-16,0 1-26 16,0 0-18-16,0 1-11 15,0 9-3-15,-5 7 1 16,-1 6-10-16,-3 2-34 0,2 4-61 15,-1-2-49-15,-4-1-188 16</inkml:trace>
  <inkml:trace contextRef="#ctx0" brushRef="#br0" timeOffset="-140023.18">20799 13788 431 0,'-18'17'64'0,"5"-4"-17"15,4-2-14-15,8 1-13 16,1-1-12-16,1-2-8 15,8-2-27-15,2-2-59 16,-4 1-173-16</inkml:trace>
  <inkml:trace contextRef="#ctx0" brushRef="#br0" timeOffset="-139887.16">20581 14146 99 0,'-37'34'411'0,"6"-3"-359"0,4-5-15 16,10 3-14-16,10-2-10 15,4-1-12-15,3-2-33 16,3-4-104-16,6-3-332 16</inkml:trace>
  <inkml:trace contextRef="#ctx0" brushRef="#br0" timeOffset="-139747.47">20192 14827 566 0,'-3'20'17'0,"-21"-3"-8"0,24-5-7 16,9-2-8-16,13-4-26 16,3-4-128-16</inkml:trace>
  <inkml:trace contextRef="#ctx0" brushRef="#br0" timeOffset="-139609.63">20350 15026 666 0,'0'3'86'16,"0"-3"-73"-16,16 0-9 16,9 0-25-16,9-7-34 0,10 0-93 15,2-4-287 1</inkml:trace>
  <inkml:trace contextRef="#ctx0" brushRef="#br0" timeOffset="-139473.76">21007 15016 78 0,'15'4'674'16,"-6"-4"-655"-16,-2 0-16 16,2 0-2-16,7 0-13 15,8 0-46-15,4-4-84 16,8 1-220-16</inkml:trace>
  <inkml:trace contextRef="#ctx0" brushRef="#br0" timeOffset="-139339.34">21489 15029 3 0,'8'0'745'16,"4"0"-708"-16,2-7-36 15,4 0-13-15,8 0-15 0,5-3-51 16,7 2-63-16,1-5-222 16</inkml:trace>
  <inkml:trace contextRef="#ctx0" brushRef="#br0" timeOffset="-139209.75">21918 14934 657 0,'0'0'56'0,"0"-5"-55"15,5 2-37-15,7-1 2 16,5-2-6-16,-1 0-60 16,4-3-230-16</inkml:trace>
  <inkml:trace contextRef="#ctx0" brushRef="#br0" timeOffset="-139080.94">22011 14847 56 0,'-13'-7'593'16,"6"-1"-561"-16,4-4-29 15,3 4-2-15,1-3-1 16,10-1-36-16,0-3-71 16,0-2-153-16</inkml:trace>
  <inkml:trace contextRef="#ctx0" brushRef="#br0" timeOffset="-138937.97">21893 14528 583 0,'-14'-20'55'15,"1"1"-23"-15,11 1-28 16,2 0 6-16,0 2-3 0,2-2-24 16,5-3-59-16,-1 1-34 15,-5-3-154-15</inkml:trace>
  <inkml:trace contextRef="#ctx0" brushRef="#br0" timeOffset="-138805.25">21641 14180 577 0,'-27'-14'41'0,"7"-4"-27"16,10 4-10-16,5-1 16 16,1 3-16-16,4-2-24 15,0 0-48-15,0-6-41 0,4 2-140 16</inkml:trace>
  <inkml:trace contextRef="#ctx0" brushRef="#br0" timeOffset="-138679.76">21390 13855 483 0,'-22'-15'46'0,"4"-3"-26"16,8 3-8-16,4-1-2 16,6 4-5-16,0-2-20 15,0-3-51-15,2-2-72 16</inkml:trace>
  <inkml:trace contextRef="#ctx0" brushRef="#br0" timeOffset="-138570.25">21196 13500 483 0,'-20'-24'55'0,"4"6"-19"16,5 0-12-16,6 7-9 16,5 3-14-16,0-1-58 15,0 5-298-15</inkml:trace>
  <inkml:trace contextRef="#ctx0" brushRef="#br0" timeOffset="-131756.72">23749 13240 674 0,'4'-14'22'0,"-4"2"2"16,0 8-9-16,0 4 5 15,-6 11-13-15,-4 12-4 0,-5 9-3 16,-2 11 4-16,-3 7-8 15,0 8-56-15,2 5-36 16,0-3-60-16,0-4-99 16</inkml:trace>
  <inkml:trace contextRef="#ctx0" brushRef="#br0" timeOffset="-131640.33">23486 13893 406 0,'-20'25'84'0,"4"-7"2"15,1-4-34-15,8-1-11 16,4-1-13-16,3 0-18 15,0 3-11-15,5 1-25 0,4 0-62 16,-1 2-116-16</inkml:trace>
  <inkml:trace contextRef="#ctx0" brushRef="#br0" timeOffset="-131504.93">23286 14548 561 0,'-34'44'7'16,"5"-3"12"-16,7-4-14 15,12 0-3-15,6-7-14 16,4-5-32-16,11-10-87 16,7-6-131-16</inkml:trace>
  <inkml:trace contextRef="#ctx0" brushRef="#br0" timeOffset="-131385.18">23326 14897 571 0,'-3'7'23'15,"3"-7"-2"-15,12 0-21 0,15 0-15 16,10-7-38-16,9-7-83 16</inkml:trace>
  <inkml:trace contextRef="#ctx0" brushRef="#br0" timeOffset="-131256.56">24258 14751 615 0,'25'-3'4'15,"-2"-3"-14"-15,-1 1-22 16,5 0-16-16,1-5-56 16,6 2-222-16</inkml:trace>
  <inkml:trace contextRef="#ctx0" brushRef="#br0" timeOffset="-131134.5">24841 14720 621 0,'14'0'11'0,"5"-6"-42"16,4-4-56-16,8-5-124 16</inkml:trace>
  <inkml:trace contextRef="#ctx0" brushRef="#br0" timeOffset="-131007.57">25149 14594 586 0,'0'-7'26'15,"0"0"-25"-15,0-2-17 16,0-2-19-16,1-3-15 16,3 0-91-16</inkml:trace>
  <inkml:trace contextRef="#ctx0" brushRef="#br0" timeOffset="-130870.53">24888 14130 569 0,'-27'-34'5'15,"4"1"-6"-15,5-1-43 16,5 3 31-16,2-3-12 16,2-3-79-16,2 0-213 15</inkml:trace>
  <inkml:trace contextRef="#ctx0" brushRef="#br0" timeOffset="-130751.29">24540 13616 307 0,'-48'-18'204'0,"7"0"-173"15,4 3-10-15,8 2-20 16,6 4-9-16,9-1-37 0,-1-5-69 16,8-1-163-16</inkml:trace>
  <inkml:trace contextRef="#ctx0" brushRef="#br0" timeOffset="-130622.49">24100 13240 460 0,'-39'-34'146'15,"7"2"-127"-15,2 2 4 16,9 5-22-16,4 6-3 16,5 2-36-16,2-1-144 15</inkml:trace>
  <inkml:trace contextRef="#ctx0" brushRef="#br0" timeOffset="-95425.6">5729 17113 516 0,'0'-13'109'0,"-3"-1"-73"15,-9 1-1-15,-7 7 28 16,-1 0-34-16,-4 6-19 15,-6 0-5-15,-3 4 1 0,-5 11 3 16,0 5-2-16,3 5-5 16,1 5 19-16,1 1-11 15,8 6-3-15,8 2-3 16,7-1 1-16,10 3-2 16,5 0-3-16,17-6-1 15,8 2 7-15,11-7-2 0,5-5-3 16,8-8 0-1,-3-5-2-15,3-4-2 0,-3-6-8 16,-6-2-1-16,-10-6-5 16,-8-6 6-16,-12-2 6 15,-10-4 2-15,-5-1 1 0,-13-2 2 16,-8-3 0-16,-2 4 3 16,-1 2-2-16,2 4 3 15,9 5 6-15,4 5 5 16,7 4-5-16,2 0-7 15,5 8-6-15,9 7 3 0,3 5 1 16,0 8-3-16,-2-1 4 16,-1 7-3-16,-1 3 4 15,-6-1 0-15,0 2 3 16,-3-4-5-16,-1-6 0 16,3-3-1-16,1-5-4 0,4-11-19 15,7-6-24-15,5-3-77 16,4-12-52-16</inkml:trace>
  <inkml:trace contextRef="#ctx0" brushRef="#br0" timeOffset="-95127.51">6074 17436 722 0,'-24'0'53'0,"2"4"-39"15,4 11 30-15,7 3-17 16,8 5-23-16,3 4-5 15,8 1 0-15,12 2 3 0,6-3-1 16,0 2-2-16,3-6-5 16,-1-3-2-16,-6-4 0 15,-2 0 6-15,-6-5 2 16,-7-3 1-16,-3 3 0 16,-4-2 4-16,-6 2 2 0,-6-3-2 15,-3 2-3-15,0-3 0 16,-2-2-1-16,0-3-1 15,5-2-16-15,4-6-18 16,1-9-62-16,3-12-72 16,1-5-254-16</inkml:trace>
  <inkml:trace contextRef="#ctx0" brushRef="#br0" timeOffset="-94988.46">6038 17473 511 0,'-1'-9'208'0,"1"-1"-184"0,7-3 7 15,18 1-1-15,7-3-15 16,10 3-12-16,6-3-2 16,3-2-3-16,-5 1-100 15,-2-4-201-15</inkml:trace>
  <inkml:trace contextRef="#ctx0" brushRef="#br0" timeOffset="-94669.54">6579 17234 594 0,'-15'0'180'0,"7"0"-169"16,6 0 18-16,2 0 11 16,18-4-31-16,5 3-10 15,7-1 1-15,3 2-25 16,-4 0-86-16,-8 0-125 15</inkml:trace>
  <inkml:trace contextRef="#ctx0" brushRef="#br0" timeOffset="-94560.02">6557 17394 762 0,'-7'6'41'0,"9"-6"-36"16,25-2-6-16,19-12-1 15,14-6-63-15,12-7-165 0</inkml:trace>
  <inkml:trace contextRef="#ctx0" brushRef="#br0" timeOffset="-94206.04">7407 16965 505 0,'0'-40'64'0,"-8"5"2"16,-9 8 41-16,-8 9-48 15,-4 9-30-15,-9 9-6 0,3 15-8 16,-1 19-3-16,1 14-1 15,9 16-2-15,9 9-2 16,12 12 0-16,5 5-6 16,15-5 0-16,20-6-5 0,13-8-12 15,10-13-14-15,7-15-7 16,3-13-19-16,0-21-102 16,-6-9-104-16</inkml:trace>
  <inkml:trace contextRef="#ctx0" brushRef="#br0" timeOffset="-93900.43">7635 17118 757 0,'-9'-7'33'16,"9"4"-11"-16,5 3 11 0,19 12-14 15,10 13-2-15,5 9-7 16,8 9-6-16,1 12 0 15,-1 2-2-15,-4 0-1 16,-9-6 0-16,-5-7-2 16,-9-16 1-16,-6-16 0 0,-11-12 1 15,-3-7 10-15,0-25 27 16,-5-13-17-16,-2-10-6 16,0-9-5-16,6 0-5 15,1 5-2-15,1 7-3 16,13 13-1-16,3 16-21 15,5 10-30-15,2 13-43 0,0 0-170 16</inkml:trace>
  <inkml:trace contextRef="#ctx0" brushRef="#br0" timeOffset="-93457.51">8312 17375 693 0,'0'0'62'16,"-9"0"-46"-16,-4 9 19 16,6 11-10-16,-2 5-9 15,6 5-11-15,3 7 2 16,5 3-4-16,14-2-1 0,5 2 0 16,5-6-4-16,-1-4-2 15,-2-5-13-15,-8-8 10 16,-7-4 5-16,-11-8 4 15,0-1-1-15,-19-4 16 16,-6 0-7-16,-1 0-6 0,-3-1 2 16,2-7 0-16,5 1-5 15,8-3-1-15,8-5-10 16,6-3-28-16,6-3-75 16,8-3-118-16</inkml:trace>
  <inkml:trace contextRef="#ctx0" brushRef="#br0" timeOffset="-93315.51">8278 17459 660 0,'-7'-17'79'16,"7"-5"-47"-16,10 4 17 15,19-4-25-15,14 3-18 16,11 2-4-16,9 3-1 0,6 3-18 16,-6 6-77-16,-5 2-92 15,-11 3-133-15</inkml:trace>
  <inkml:trace contextRef="#ctx0" brushRef="#br0" timeOffset="-93208.09">8751 17473 601 0,'-17'19'106'16,"4"0"-17"-16,3-4-33 15,3 3-25-15,7 0-25 16,0-2-7-16,0-6-50 16,8-4-158-16</inkml:trace>
  <inkml:trace contextRef="#ctx0" brushRef="#br0" timeOffset="-92815.98">9215 17059 632 0,'0'-18'67'15,"0"4"20"-15,1 7-21 16,4 4-24-16,2 3-21 0,2 12-14 15,3 13-3-15,1 11 3 16,3 4-1-16,0 9-2 16,3-1-3-16,-4-3 0 15,-1-1-2-15,-1-6-11 0,-2-6-17 16,-4-9-13-16,-7-3-11 16,0-13-62-16,-7-7-40 15,-12-13-208-15</inkml:trace>
  <inkml:trace contextRef="#ctx0" brushRef="#br0" timeOffset="-92651.68">8951 17095 715 0,'0'-13'44'0,"14"-4"-34"16,20 0 10-16,19-1 16 0,9 1-22 15,12-3-11-15,0 6-1 16,1 5-2-16,-9 4-49 15,-10 1-169-15,-14 2-230 16</inkml:trace>
  <inkml:trace contextRef="#ctx0" brushRef="#br0" timeOffset="-92208.14">9655 17280 488 0,'0'10'139'0,"0"0"-132"16,-1 7 17-16,-7 7 20 16,3 4-13-16,3 7-2 0,2-3-2 15,0 1-12-15,13 1-15 16,3-5 2-16,5-3-1 16,-1-4 0-16,0-4 0 15,-5-4-2-15,-5-6 3 16,-8 3-2-16,-2-4-1 0,-12 1 2 15,-12-3 3-15,-1 0-1 16,-4-1-2-16,0-2 2 16,2-2-1-16,8 0-2 15,7-6-1-15,7-8-21 16,5-8-66-16,4-7-63 16,6-7-290-16</inkml:trace>
  <inkml:trace contextRef="#ctx0" brushRef="#br0" timeOffset="-92068.54">9606 17366 535 0,'0'-8'175'16,"13"-6"-173"-16,14 0-4 15,13 1 16-15,8 0-6 16,9 0-6-16,5 2-10 16,-3 3-82-16,-5 2-82 15,-10 2-289-15</inkml:trace>
  <inkml:trace contextRef="#ctx0" brushRef="#br0" timeOffset="-91957.83">10090 17346 487 0,'-5'15'133'16,"-2"-6"-64"-16,2 7 10 15,2-2-33-15,1 2-37 16,2 0-7-16,0 0-41 16,2-9-158-16</inkml:trace>
  <inkml:trace contextRef="#ctx0" brushRef="#br0" timeOffset="-91554.68">10521 16890 429 0,'-5'-15'244'0,"3"1"-167"15,2 4-13-15,0 6-14 16,5 4-17-16,7 5-25 15,7 18-4-15,0 13 6 0,1 14 4 16,3 11-8-16,-5 3-5 16,0 2 1-16,-2-1-3 15,-3-7 0-15,-3-6 2 16,2-9-8-16,-5-5-9 16,-2-10-16-16,-3-9-5 15,-2-12-27-15,0-7-78 0,0-8-44 16</inkml:trace>
  <inkml:trace contextRef="#ctx0" brushRef="#br0" timeOffset="-91333.95">10523 16933 715 0,'-9'-29'37'16,"9"6"-14"-16,2 5 31 15,17 7-24-15,13 8-23 16,5 3-5-16,2 2 1 15,-3 15 1-15,-11 6-3 0,-9 9-2 16,-15 1-11-16,-2 2-8 16,-17-3-1-16,-5 0-14 15,-6-7 3-15,4-1 7 16,4-8-35-16,8-2-36 16,11-7-84-16</inkml:trace>
  <inkml:trace contextRef="#ctx0" brushRef="#br0" timeOffset="-91025.26">10977 17155 630 0,'-17'-3'189'0,"-1"-1"-185"0,-1 4 14 15,4 0 22-15,10 13-29 16,5 5-12-16,2 5 1 15,16 5 0-15,7 4 0 0,4 1-2 16,3-3-7-16,-3-1-13 16,-8-3-6-16,-8-4 15 15,-8-5 13-15,-5 0-3 16,-16-5 3-16,-7-1 3 16,-4-4 1-16,-2-3 4 0,2 0-1 15,4-4-4-15,7 0-4 16,5-1 0-16,9-13-24 15,2-5-89-15,7-12-74 16</inkml:trace>
  <inkml:trace contextRef="#ctx0" brushRef="#br0" timeOffset="-90899.3">10939 17202 687 0,'-2'-7'65'15,"4"-6"-45"-15,21 8 15 16,13-4-27-16,15 3-8 0,6-1-13 15,6 0-92-15,-5 0-167 16</inkml:trace>
  <inkml:trace contextRef="#ctx0" brushRef="#br0" timeOffset="-90715.22">11325 17247 519 0,'7'1'88'0,"0"1"-35"16,3 0 49-16,-2 4-56 16,-1 2-19-16,-3 3-13 0,-4 4-10 15,0 4-6 1,-7-1-32-16,-4-3-135 0,-3-5-265 16</inkml:trace>
  <inkml:trace contextRef="#ctx0" brushRef="#br0" timeOffset="-90180.35">11986 16779 613 0,'-6'-16'57'0,"-8"2"-1"16,-9 8-4-16,-8 6-19 15,2 6-19-15,-5 10-6 16,4 7-3-16,8 4 3 0,13 9-1 16,9-1-1-16,7 8-1 15,22 0-1-15,9 2-2 16,4-3-1-16,0-3-6 15,-2-5-13-15,-13-4-1 16,-14-6 3-16,-12-5-5 0,-17-2 8 16,-20-7 10-16,-7-1 5 15,-7-3 4-15,-1-5 2 16,8-1-3-16,9 0-2 16,18 0-3-16,14-5-10 15,13-2-54-15,25-4-100 0,10 0-125 16</inkml:trace>
  <inkml:trace contextRef="#ctx0" brushRef="#br0" timeOffset="-89917.13">12225 17123 625 0,'-16'0'163'0,"-2"0"-154"16,7 7 22-16,8 10-7 15,3 3-18-15,8 3-8 16,13 4 4-16,6-1-1 15,4-2-6-15,-4 0-22 0,-5-6 3 16,-8-4 6-16,-10-3 11 16,-4-3 7-16,-11 0 14 15,-8-4 4-15,-5 1 0 16,0-3-2-16,-3 1-6 16,5-3-6-16,5 0-3 15,4 0 0-15,6-5-14 0,5-8-50 16,2-6-115-16,0-6-145 15</inkml:trace>
  <inkml:trace contextRef="#ctx0" brushRef="#br0" timeOffset="-89788.01">12167 17162 634 0,'0'-8'73'0,"13"-1"-65"16,18-2 23-16,10 0-13 15,9 1-15-15,7-3-3 16,0-3-54-16,-6-5-109 15,-6-6-375-15</inkml:trace>
  <inkml:trace contextRef="#ctx0" brushRef="#br0" timeOffset="-89568.39">12472 16642 268 0,'0'-2'460'0,"14"2"-439"16,12 2-13-16,14 15 28 15,4 12 3-15,10 10-21 16,-1 17-8-16,-5 8-1 16,-11 7-4-16,-12 6-2 0,-13 1 0 15,-12 1-3-15,-13-2 0 16,-20-6-1-16,-11-5 0 16,-14-3-13-16,-8-10-43 15,-6-12-138-15</inkml:trace>
  <inkml:trace contextRef="#ctx0" brushRef="#br0" timeOffset="-80905.11">7289 10568 683 0,'-4'-7'82'0,"1"-2"-40"16,3 6-14-16,0 3 0 15,5 0-8-15,9 14-15 16,4 3-2-16,6 8 2 16,2 4 2-16,6 1-4 15,-1 2-2-15,4-6-1 16,-5-1 2-16,-2-8-2 0,-5-2 2 15,-2-8-2-15,-4-7 2 16,-4 0 1-16,-4-12 5 16,-4-12 11-16,1-8 3 15,-4-10-3-15,-2-5-10 16,0-4 3-16,0 1-8 0,0 1-2 16,0 8-1-16,0 13-2 15,5 6-2-15,6 13-23 16,5 9-30-16,2 0-39 15,2 17-78-15,2 4-78 16</inkml:trace>
  <inkml:trace contextRef="#ctx0" brushRef="#br0" timeOffset="-80482.48">7809 10687 441 0,'-3'-13'165'16,"-3"-6"-101"-16,4 1 21 16,2 1-37-16,0-4-6 15,10 4-24-15,4 3-10 0,2 3 1 16,-2 6-4-16,1 5-5 16,-6 2-2-16,-4 16 1 15,-5 6-8-15,0 4-9 16,-7 0 0-16,-6 4 16 15,2-4 1-15,3-4 0 0,4-5 2 16,4-2-2-16,0-3 3 16,7-3-2-16,7-1 2 15,6-3-1-15,0 0-1 16,-4-2 0-16,-1 1 0 16,-8-1 2-16,-7 2-1 15,-5 1-2-15,-14-2 2 0,-8 0 6 16,-2 1-1-16,-1-3 0 15,3-4-2-15,6 0-3 16,8 0-4-16,13-6-14 16,1-5-21-16,23-4-107 15,7-3 3-15,1 0-160 0</inkml:trace>
  <inkml:trace contextRef="#ctx0" brushRef="#br0" timeOffset="-80347.78">8003 10696 595 0,'0'-10'98'0,"0"3"-9"15,2-2-41-15,13 0-20 16,4 0-20-16,11 4-7 16,6 0-2-16,3 5-14 15,-4 0-50-15,-4 7-93 16,-10 5-94-16</inkml:trace>
  <inkml:trace contextRef="#ctx0" brushRef="#br0" timeOffset="-80232.22">8174 10834 508 0,'-4'3'97'0,"4"-3"-70"16,14-3-1-16,14-7-11 16,7-6-8-16,6-1-17 0,3-2-109 15,-3-3-167-15</inkml:trace>
  <inkml:trace contextRef="#ctx0" brushRef="#br0" timeOffset="-79957.27">8448 10517 538 0,'-7'-2'193'16,"0"-2"-127"-16,7 4-12 16,2 0-33-16,14 6-14 15,3 9 2-15,12 8-3 16,1 4 1-16,4 6-4 16,1-5-1-16,-5-1-1 0,-1-4 0 15,-7-11-2-15,-4-5 2 16,-5-7-1-16,-5-4 3 15,-8-12 5-15,-2-14 9 16,0-4-6-16,0-8-5 16,-3-1-2-16,-1 2-4 0,4 4-4 15,0 10-22-15,7 7-21 16,7 12-62-16,4 8-94 16,1 0-115-16</inkml:trace>
  <inkml:trace contextRef="#ctx0" brushRef="#br0" timeOffset="-79778.48">8855 10630 660 0,'-2'2'70'15,"0"0"4"-15,2 1-22 16,0 6-24-16,10 2-19 16,3 4-6-16,2 6 0 0,4 2 0 15,-1 4-2-15,2-2-2 16,-1 0-24-16,0-7-62 15,-4-8-75-15,0-10-45 16</inkml:trace>
  <inkml:trace contextRef="#ctx0" brushRef="#br0" timeOffset="-79508.22">9080 10524 534 0,'0'-19'132'15,"0"7"-63"-15,0 9-10 0,0 3-38 16,2 12-13-16,5 16-11 15,3 9 3-15,4 3 1 16,1 5-1-16,-1 2 0 16,-1-14 2-16,4-7-4 15,-1-9 2-15,-1-16 2 16,0-1 0-16,2-19 14 16,-2-12 8-16,-1-6-5 0,0-5-6 15,-5-8-3-15,-4 3-5 16,1 5-3-16,-6 6-3 15,0 6-10-15,0 12-22 16,-6 11-33-16,5 5-108 0,-3 2-122 16</inkml:trace>
  <inkml:trace contextRef="#ctx0" brushRef="#br0" timeOffset="-79293.83">9518 10417 501 0,'4'-9'227'0,"-2"0"-163"16,-2 6-15-16,1 3-16 16,4 10-19-16,2 8-14 15,0 12 3-15,3 6-1 16,2 9-2-16,0-2 1 0,-4-1 0 16,4-7-11-16,-4-3-19 15,-1-11-12-15,-1-9-59 16,-6-10-70-16,0-4-209 15</inkml:trace>
  <inkml:trace contextRef="#ctx0" brushRef="#br0" timeOffset="-79144.45">9454 10436 658 0,'0'-19'75'16,"0"1"-37"-16,16 4-12 0,9 1-13 15,5 4-6-15,9 4-7 16,5 3-3-16,0 2-14 15,-3 2-76-15,-7 7-66 16,-11 2-206-16</inkml:trace>
  <inkml:trace contextRef="#ctx0" brushRef="#br0" timeOffset="-78888.33">9757 10475 508 0,'-1'-1'122'0,"-1"-6"-76"15,2 3 26-15,0-1-24 0,0 1-19 16,0 2-22-16,3-1-6 16,3 3 0-16,-1-2-1 15,-2 2 2-15,2-1-1 16,-2 1 1-16,1 0 3 16,-4 0 1-16,1 0 2 0,-1 0-3 15,0 0-1-15,0 0-1 16,0-3-2-16,0 3-2 15,0 0-11-15,0 0-45 16,0 0-97-16,-8-1-123 16</inkml:trace>
  <inkml:trace contextRef="#ctx0" brushRef="#br0" timeOffset="-78561.11">9499 10370 624 0,'-11'-3'34'0,"4"-3"-6"16,5 6 37-16,2 0-18 16,11 7-36-16,7 10-8 15,4 6 10-15,0 4 6 16,5 6-9-16,-3 3-5 0,0 3 1 16,-5-2-2-16,-4 0-2 15,-3-8 0-15,-4-7-1 16,0-8 0-16,-4-4 2 15,-1-10 11-15,3 0 0 16,1-17 17-16,0-9-5 16,4-10-13-16,3-7-10 15,1-7 1-15,2 0-5 0,3 4 3 16,2 7-27-16,2 3-20 16,-4 13-17-16,8 7-89 15,-5 11-27-15,-6 5-121 16</inkml:trace>
  <inkml:trace contextRef="#ctx0" brushRef="#br0" timeOffset="-78319.78">9921 10456 548 0,'-2'0'76'0,"2"0"-5"0,0 0-5 16,7 0-30-16,8 0-19 15,0 5-15-15,4 6 1 16,-1 5-3-16,-8 4 0 15,-6 7 1-15,-4-1-2 16,-5 1-1-16,-8 0 2 0,-3-6 1 16,4-7 11-1,2-3 16-15,7-8 6 0,4-3-8 16,25-7-9-16,23-7-12 16,17-11-4-16,25-9-37 15,13-7-143-15</inkml:trace>
  <inkml:trace contextRef="#ctx0" brushRef="#br0" timeOffset="-76306.13">10117 10939 660 0,'0'-13'84'15,"0"5"-27"-15,0 2 2 16,0 2-9-16,2 1-18 15,-1 3-21-15,1 0-6 0,5 7-3 16,0 6-5-16,4 6 4 16,2 5-2-16,3 2 2 15,0 3-1-15,-1-3 0 16,-3 1-16-16,-2-2-9 16,-2-3-19-16,-4-2-14 0,-4-6-69 15,-6-3-38-15,-14-6-275 16</inkml:trace>
  <inkml:trace contextRef="#ctx0" brushRef="#br0" timeOffset="-76136.31">9817 11019 653 0,'0'-16'42'16,"0"-3"-27"-16,20-1-10 15,9-1 22-15,15-3 3 16,7 3-21-16,5 2-7 15,2 1 0-15,3 6-2 16,-5 4-25-16,-9 1-116 0,-11 7-140 16</inkml:trace>
  <inkml:trace contextRef="#ctx0" brushRef="#br0" timeOffset="-75658.23">10422 11098 519 0,'-15'-2'97'0,"5"-7"-40"0,2-2 29 15,8-1-26-15,0-3-33 16,10 5-20-16,4 1-6 16,4 2 1-16,1 7 0 15,-1 0-2-15,-4 5-3 16,-1 10-18-16,-6 4-15 0,-5 0 5 16,0 3 0-16,-2-2 21 15,0 1 8-15,0-7 2 16,-2 3 3-16,4-3 6 15,-2-4 0-15,0 3-2 16,5-4 2-16,0 0-1 16,0 0-3-16,-2 1-2 0,-3-2-3 15,0 0 2-15,-10 2-1 16,-5-2 2-16,-3 0-1 16,0-3 0-16,3-2-1 15,5-3-2-15,8 0-1 0,2-10-24 16,17-8-63-1,9-7-48-15,6-5-259 0</inkml:trace>
  <inkml:trace contextRef="#ctx0" brushRef="#br0" timeOffset="-75510.93">10725 11008 624 0,'-5'-1'104'0,"3"-3"-81"16,2 2 15-16,7 2-29 15,15 0-8-15,1 0-14 16,1 6-102-16,-3 3-66 0</inkml:trace>
  <inkml:trace contextRef="#ctx0" brushRef="#br0" timeOffset="-75405.19">10776 11144 657 0,'21'-5'-3'0,"15"-11"-21"16,15-6-21-16,7-4-111 15</inkml:trace>
  <inkml:trace contextRef="#ctx0" brushRef="#br0" timeOffset="-74509.89">11284 10791 469 0,'0'-11'119'16,"0"1"-47"-16,0 4 7 0,0 4-14 16,0 2-36-16,0 0-18 15,4 13-15-15,4 5 6 16,6 5 7-16,1 5-2 16,1 3-4-16,0 1-1 15,0 0-1-15,-1-5 0 16,-5-2-2-16,0-4-5 0,-5-5-18 15,1-7-14-15,-5-2-48 16,1-7-28-16,-2 0-81 16</inkml:trace>
  <inkml:trace contextRef="#ctx0" brushRef="#br0" timeOffset="-74276.29">11074 10793 462 0,'-17'-4'155'0,"7"-3"-105"0,8 4 15 15,2-4-9-15,16-1-30 16,14-1-18-16,9 1-2 16,7-3 5-16,8 1-5 15,2 2-4-15,-1 2 0 0,-3 5-6 16,-5 1-46-16,-6 0-79 15,-12 0-25-15,-7 7-253 16</inkml:trace>
  <inkml:trace contextRef="#ctx0" brushRef="#br0" timeOffset="-73940.43">11569 10929 487 0,'-1'-8'140'15,"1"-2"-90"-15,0 1-4 16,3 3-4-16,9 1-19 16,2 5-17-16,1 0-6 15,0 11 0-15,-5 5-5 0,-4 5-15 16,-5 2 0-16,-1-1 4 15,0-1 10-15,0-3 8 16,-1-5 7-16,-1-5 17 16,2 1-3-16,0-7-6 15,3-2-7-15,12 0-8 0,4 0 1 16,5-9-2-16,5-3-25 16,0-4-64-16,-2-9-46 15,-5-4-63-15</inkml:trace>
  <inkml:trace contextRef="#ctx0" brushRef="#br0" timeOffset="-73692.2">11817 10726 549 0,'-13'-8'76'0,"3"4"-3"15,4 4-2-15,6 0-32 16,0 8-27-16,7 7-13 16,10 6 3-16,4 8 2 0,2 0-2 15,6-1-1-15,0-3 1 16,-2-5-3-16,-2-9-1 15,-4-7-5-15,-2-4 8 16,-4-15 3-16,-2-10 4 16,-4-3 6-16,-4-8-7 0,2 0-5 15,-7-2 0-15,0 9-6 16,0 4-13-16,-10 3-16 16,5 14-49-16,-6 3-40 15,3 5-118-15</inkml:trace>
  <inkml:trace contextRef="#ctx0" brushRef="#br0" timeOffset="-73309.38">11597 11005 558 0,'-4'-4'140'0,"4"-1"-83"15,0 2-9-15,5 3-3 16,6 0-14-16,4 12-22 15,0 4-2-15,5 7 2 0,-2 4-1 16,-2 0-4-16,-2 3-2 16,-1-1-2-16,-4-5-1 15,-2-6-3-15,-2-3-5 16,0-6-4-16,-2-9-5 16,2 0-18-16,1-16-28 0,2-8-102 15,4-6-141-15</inkml:trace>
  <inkml:trace contextRef="#ctx0" brushRef="#br0" timeOffset="-72522.28">12342 10518 636 0,'0'-1'87'16,"0"1"-38"-16,0 0-18 16,0 7-13-16,3 9-4 15,4 7 3-15,3 6-6 16,0 3 0-16,2 1-4 0,1-1-6 16,1-3 1-16,3-4-1 15,-3-6-2-15,-4-1-3 16,2-5-18-16,-5-6-11 15,-4 0-47-15,-3-7-58 0,-9 0-54 16</inkml:trace>
  <inkml:trace contextRef="#ctx0" brushRef="#br0" timeOffset="-72358.58">12148 10615 671 0,'-5'-19'52'16,"5"-2"-16"-16,15 1-17 15,16 0 3-15,6 0-9 16,11 1-11-16,5 2-1 16,2 3-2-16,1 5-44 15,-2 3-85-15,-9 5-52 0</inkml:trace>
  <inkml:trace contextRef="#ctx0" brushRef="#br0" timeOffset="-72108.38">12552 10580 566 0,'-8'0'88'0,"3"0"-49"16,5 0 28-16,0 0-27 15,9 0-24-15,5 4-14 16,3 8-2-16,-3 0 0 16,-6 10-3-16,-2 2-6 15,-6 1-2-15,0-4 6 0,0-3 7 16,-6-6 7-16,5-6 22 15,1-6 7-15,9 0-8 16,14-7-15-16,13-10-6 16,14-3-6-16,8-10-18 15,5-2-86-15,0-5-341 0</inkml:trace>
  <inkml:trace contextRef="#ctx0" brushRef="#br0" timeOffset="-71193.75">8115 13574 537 0,'-12'-20'58'0,"2"-1"14"15,1 4 32-15,3 5-44 16,3 4-7-16,3 3-27 16,0 5-14-16,14 0-7 15,7 17-7-15,8 5 4 0,8 13-1 16,9 8 1-16,1 3-2 16,1 0 3-16,-3-3-6 15,-5-9 3-15,-10-9 0 16,-3-14 0-16,-13-11 0 15,-2-11 2-15,-11-18 5 16,-1-10 1-16,0-9 2 0,-1-8-5 16,-6-2-4-16,0 4 0 15,2 8-3-15,4 7-18 16,1 12-18-16,0 13-24 16,5 12-56-16,5 2-78 15,3 16-144-15</inkml:trace>
  <inkml:trace contextRef="#ctx0" brushRef="#br0" timeOffset="-70865.97">8587 13656 611 0,'-6'0'112'0,"1"-8"-51"16,5 8-2-16,0 0-38 15,7 4-11-15,7 10-8 16,4 4 0-16,8 6-1 15,-4-2 0-15,0 0-1 0,0-4 1 16,-5-8-2-16,-3-6-5 16,-6-4 4-16,-1-14 4 15,-5-6 1-15,2-7-2 16,-4 4 4-16,0-2 7 16,0 8 3-16,0 4 2 15,0 8-6-15,2 5-7 0,5 0-6 16,4 14-1-16,5 4 1 15,10 8 1-15,0 3-9 16,2 3-20-16,6-1 3 16,-1-3-37-16,-3-6-81 15,-3-12-54-15</inkml:trace>
  <inkml:trace contextRef="#ctx0" brushRef="#br0" timeOffset="-70706.33">9005 13625 729 0,'0'-16'26'0,"2"2"1"16,16 3-11-16,12 3 1 15,8 6-14-15,2 2-4 16,-4 5-51-16,-6 11-128 16,-16 5-215-16</inkml:trace>
  <inkml:trace contextRef="#ctx0" brushRef="#br0" timeOffset="-70608.47">9068 13805 509 0,'-20'8'227'16,"15"-8"-185"-16,7-6-1 16,26-8-29-16,20-4-11 0,12-7-34 15,12-5-159-15</inkml:trace>
  <inkml:trace contextRef="#ctx0" brushRef="#br0" timeOffset="-70103.96">9510 13456 115 0,'-6'-9'500'0,"3"2"-421"0,3 3 9 15,2 4-47-15,17 0-24 16,3 8-6-16,8 7-3 16,8 6 2-16,4 7-4 15,0 5-2-15,-2 2-2 16,-3-3-3-16,-6-7 2 16,-8-8 0-16,-8-6-1 0,-6-11 1 15,-7-11 7-15,-2-12 16 16,-6-13-12-16,-2-3-5 15,-2-5-5-15,1 2 0 16,2 2-2-16,4 10-6 16,3 6-25-16,2 11-17 0,11 6-48 15,6 7-94-15,2 6-53 16</inkml:trace>
  <inkml:trace contextRef="#ctx0" brushRef="#br0" timeOffset="-69889.92">10019 13550 638 0,'0'-14'84'16,"-2"4"-3"-16,1 0-16 15,1 5-16-15,0 3-21 16,0 2-20-16,9 6-6 16,3 8-2-16,3 9 2 0,3 4-2 15,-2 5 1-15,2 2-2 16,-2-2-6-16,-3-3-22 15,0-8-26-15,-3-8-32 0,-1-12-96 16,0-1-212-16</inkml:trace>
  <inkml:trace contextRef="#ctx0" brushRef="#br0" timeOffset="-69606.69">10222 13412 722 0,'-8'-6'42'15,"6"2"10"-15,2 4-17 16,0 6-28-16,14 10-3 16,3 7 2-16,8 4-2 15,1 7 0-15,3-2-3 16,0 0 0-16,1-7-1 0,-6-7 0 16,-4-10-3-16,-3-8 2 15,0-12 4-15,-7-13 1 16,-1-7-2-16,-3-10-2 15,-4 2 4-15,-2-3-3 0,-5 4 0 16,-5 5 1-16,-2 7-19 16,0 10-16-16,4 9-55 15,6 7-85-15,2 1-250 16</inkml:trace>
  <inkml:trace contextRef="#ctx0" brushRef="#br0" timeOffset="-69228.04">10670 13344 755 0,'0'-22'49'0,"-2"6"5"0,2 4-10 16,0 7-13-16,4 5-14 16,8 8-21-16,5 13 3 15,2 8-1-15,4 7 2 16,1 5 0-16,-5 1-1 0,-2-7 0 15,-5-6-6-15,-1-5 4 16,-6-12 2-16,-1-4 2 16,-4-6 0-16,0-2 1 15,0-4 4-15,0-7-1 16,0 0-3-16,0-10 1 16,0 0-1-16,0-3 0 0,0 1-1 15,0-5 1-15,5-3-2 16,4-2 0-16,2-6 1 15,-2 1-1-15,1 0-1 16,-2 5 1-16,-3 4-11 16,-1 9-13-16,-1 8-22 15,1 9-20-15,1 3-109 16,0 0-185-16</inkml:trace>
  <inkml:trace contextRef="#ctx0" brushRef="#br0" timeOffset="-68914.91">11057 13384 529 0,'-3'0'50'0,"3"-4"14"0,0 0 32 15,0-3-33-15,7 3-24 16,2-2-29-16,5 3-3 15,-1 3-2-15,0 0-2 16,-3 12-2-16,-5 3-3 16,-3 8 2-16,-2 1-6 15,-2 5-2-15,-8-4 5 0,1-5 3 16,1-4 1-16,3-9 3 16,5-5 10-16,10-2 4 15,17-11-1-15,10-5-12 16,13-6-5-16,8-2-40 0,1-8-137 15</inkml:trace>
  <inkml:trace contextRef="#ctx0" brushRef="#br0" timeOffset="-68471.88">9102 14286 600 0,'-3'-15'73'0,"-2"5"15"0,4 4-20 16,1 4-13-16,0 2-24 15,0 6-26-15,9 10-5 16,3 7 4-16,3 9-3 15,3 4 0-15,4 1 0 16,1 3-1-16,1-5-3 0,-2-5-17 16,-2-5-12-16,-6-5-20 15,-7-9-14-15,-7-10-68 16,-12-1-100-16</inkml:trace>
  <inkml:trace contextRef="#ctx0" brushRef="#br0" timeOffset="-68322.91">8855 14358 623 0,'0'-17'41'16,"17"-3"-16"-16,17 0-10 15,15 1 7-15,8 0-2 16,4 2-16-16,4 5-5 0,-2 3-43 16,-11 5-105-16,-7 4-151 15</inkml:trace>
  <inkml:trace contextRef="#ctx0" brushRef="#br0" timeOffset="-68017.11">9313 14444 287 0,'0'22'284'0,"0"-6"-273"16,5 2 18-16,14-4 15 16,6-2 6-16,4-2-23 15,2-7-10-15,1-3-7 0,-3 0-6 16,-2-7-3-16,-5-7 3 15,-5-8-3-15,-2-3 2 16,-5-3 1-16,-1 1 13 16,-4 4 23-16,0 5-14 15,-4 6-3-15,3 7-2 0,1 5-6 16,2 5-9-16,2 8-5 16,7 7 1-16,4 2 0 15,1 3-3-15,5 1 2 16,-1-2-6-16,4-3-18 15,-2-3-23-15,-2-8-38 0,-1-4-70 16,-2-6-109 0</inkml:trace>
  <inkml:trace contextRef="#ctx0" brushRef="#br0" timeOffset="-67855.03">9907 14366 354 0,'0'-11'376'0,"0"-1"-331"15,12-3-2-15,8 3-15 16,9-3-8-16,5 5-13 16,1 6-6-16,1 4-12 0,-7 0-58 15,-14 14-154-15</inkml:trace>
  <inkml:trace contextRef="#ctx0" brushRef="#br0" timeOffset="-67744.19">9946 14540 668 0,'7'-4'33'0,"29"-18"-33"16,14-6-16-16,16-8-75 16,14-1-234-16</inkml:trace>
  <inkml:trace contextRef="#ctx0" brushRef="#br0" timeOffset="-67271.55">10742 14105 243 0,'3'-9'254'15,"-1"2"-173"-15,-2-2 21 16,0 6 2-16,0-1-45 16,0 4-17-16,3 0-23 0,1 4-14 15,7 8-3-15,0 6 2 16,5 5-1-16,0 4-1 16,6 5-1-16,-3 2 0 15,-3 0-1-15,-2 0-12 16,-2 0-22-16,-7-8-26 0,-3-4-51 15,-2-8-24-15,-7-12-67 16</inkml:trace>
  <inkml:trace contextRef="#ctx0" brushRef="#br0" timeOffset="-67052.86">10557 14123 522 0,'-11'-7'53'0,"5"2"2"15,4 1 31-15,2 2-21 16,12-3-34-16,8-2-20 0,11 0 5 16,9-4 9-16,8-1-13 15,3-1-7-15,5 0-1 16,-3 3-3-16,-1-1 0 16,-5 6-8-16,-6 1-34 15,-8 2-53-15,-10 2-82 16,-9-2-224-16</inkml:trace>
  <inkml:trace contextRef="#ctx0" brushRef="#br0" timeOffset="-65735.8">11115 14251 497 0,'-2'-3'65'15,"-3"-2"5"-15,3 1 18 16,0 4-15-16,2 0-34 0,0 0-27 16,0 11-8-16,4 5 2 15,3 7 12-15,2 2-5 16,4 2-5-16,-1 1-5 15,3-4-2-15,0-1-1 16,0-6 0-16,1 0-16 0,-1-5-20 16,-1-6-40-16,2-6-74 15,-5-2-67-15</inkml:trace>
  <inkml:trace contextRef="#ctx0" brushRef="#br0" timeOffset="-65394.42">11341 14109 270 0,'-5'-9'334'0,"-1"-2"-274"16,1 4 22-16,3 5-18 0,2 2-39 16,0 6-11-16,7 10-18 15,6 9 4-15,5 7 1 16,5 4-1-16,1 1-1 15,2-5 1-15,3-2 0 16,-2-8-6-16,0-13 1 0,-2-6 2 16,-3-3 2-16,-4-17 3 15,-3-8 0-15,-7-8 2 16,-1-2-1-16,-7-3 1 16,0-3 1-16,-3 5 0 15,-6 2-5-15,-1 8 0 0,3 4-13 16,2 10-4-16,5 10-41 15,0 2-51-15,5 6-49 16,10 4-106-16</inkml:trace>
  <inkml:trace contextRef="#ctx0" brushRef="#br0" timeOffset="-65151.82">11880 13963 645 0,'0'-16'73'15,"0"-2"-1"-15,-3 9-22 0,3 4-9 16,0 5-15-16,0 1-22 16,3 13-7-16,9 6 2 15,5 7 2-15,5 1 0 16,-5 4-2-16,3-1 2 16,-2-3-1-16,-5-1-1 0,-5 2-7 15,-4-4-17-15,-4-6-15 16,0 1-6-16,-5-7-66 15,-8-5-24-15,0-8-167 16</inkml:trace>
  <inkml:trace contextRef="#ctx0" brushRef="#br0" timeOffset="-64980.63">11704 13980 623 0,'-5'-12'35'16,"5"-3"16"-16,12 5-11 0,17-1-22 15,14-1-6 1,9-1-8-16,9 3-4 0,1 3 1 16,1-1-7-16,-2 6-68 15,-12 1-62-15,-8 1-125 16</inkml:trace>
  <inkml:trace contextRef="#ctx0" brushRef="#br0" timeOffset="-64719.06">12184 13973 534 0,'-7'0'53'0,"2"0"1"16,5 0 33-16,2 0-37 15,11 0-33-15,4 9-13 16,0 6 2-16,-1 4-1 16,-5 8-5-16,-7 3 2 15,-4-1-15-15,-6-1-2 16,-7-5 10-16,-1-1 6 15,4-10 14-15,0-3 11 0,9-5 7 16,1-4-4-16,13 0-5 16,21-13-13-16,15-1-8 15,20-9-3-15,17-8-35 16,9-4-99-16,11-12-483 0</inkml:trace>
  <inkml:trace contextRef="#ctx0" brushRef="#br0" timeOffset="-57288.78">11817 17658 293 0,'0'-7'64'16,"0"-3"-53"-16,2 0 2 15,3-1-9-15,0 5-8 16,5-3-41-16,-5 2-34 0,0 0-51 15</inkml:trace>
  <inkml:trace contextRef="#ctx0" brushRef="#br0" timeOffset="-57004.82">11822 17599 349 0,'-5'4'61'0,"3"-2"20"0,1 4-11 15,1-3-29-15,0-1-12 16,10-1 12-16,10 1 11 15,6-2 0-15,6 0-19 16,5-3-10-16,10-7-8 16,1 2-4-16,5-4-5 15,-2-1-1-15,-2 2-5 0,-1 0 3 16,-4 1-5-16,-9 1 3 16,-6 1-1-16,-7 1 0 15,-6 2-1-15,-6 2-3 16,-4 2-4-16,-2 1-3 0,-2 0-7 15,-2 0-12-15,-4 0-33 16,-11 0-55-16,-4 0-32 16,-10 1-230-16</inkml:trace>
  <inkml:trace contextRef="#ctx0" brushRef="#br0" timeOffset="-56776.39">11972 17620 531 0,'-4'8'73'0,"4"-6"-65"15,19-1 14-15,10-1 23 0,5 0-8 16,8 0-24 0,2-1-2-16,0-6 1 0,-5 0-5 15,1-4-3-15,-6 4-2 16,-7 0 0-16,-2-3-1 16,-5 2 0-16,-4 1-1 15,-6 2 0-15,0-1-4 0,-3 0-13 16,-4 3-32-16,-3-1-27 15,0-1-46-15,0-2-171 16</inkml:trace>
  <inkml:trace contextRef="#ctx0" brushRef="#br0" timeOffset="-54467.86">14268 15812 272 0,'-38'-3'307'15,"-8"3"-281"-15,-3 7 44 16,1 11-1-16,3 7-26 16,7 7-24-16,8 3-8 0,15 7-1 15,15-4-5-15,8 6-4 16,24-3-2-16,11-1 1 16,11-2 2-16,7-1-2 15,-2-1-9-15,-3-8-15 16,-10-1 5-16,-15-5 12 15,-13-3-6-15,-18-5-8 0,-8-3 9 16,-22 0 15-16,-11-4 3 16,-8-4 0-16,-2 0-4 15,2-3 0-15,4 0-8 16,15 0-56-16,15-9-101 0</inkml:trace>
  <inkml:trace contextRef="#ctx0" brushRef="#br0" timeOffset="-53991.02">14591 16258 588 0,'-23'-2'86'15,"1"2"-67"-15,5 0 45 16,0 7-23-16,10 8-18 15,5 4-16-15,2 3-5 16,20 6-2-16,8 0-3 0,7 2 7 16,10-2-5-16,0 1-3 15,-2-4-21-15,-6-5 0 16,-10-2 4-16,-10-1-2 16,-14-7 14-16,-6 1 9 15,-19-2 5-15,-10-2 10 0,-7 0 5 16,-5-3-10-16,1 0-5 15,4-1-3-15,9-3 0 16,6 0-2-16,15-2-3 16,9-9-41-16,4-6-94 15,13-6-219-15</inkml:trace>
  <inkml:trace contextRef="#ctx0" brushRef="#br0" timeOffset="-53833.45">14518 16317 188 0,'-6'0'534'16,"6"-4"-530"-16,22-4-3 15,10-2 4-15,17-2-1 16,4-1 0-16,8-2-30 16,0-2-137-16</inkml:trace>
  <inkml:trace contextRef="#ctx0" brushRef="#br0" timeOffset="-53376.64">15070 16165 597 0,'-12'0'58'15,"9"-2"-8"-15,3 1 19 16,14 1-44-16,16-4-7 15,12 2 1-15,14 1-3 16,10-2-4-16,9-1-1 16,5 0-5-16,2 0-5 15,0 1 1-15,-6-1 0 0,-8-3-2 16,-5 0 2-16,-13 0-3 16,-10 0 2-16,-11 0 0 15,-8 2-2-15,-6 1 1 16,-8-1-5-16,-4 4 2 15,-1-1-8-15,-2 2-8 0,0 0-15 16,-5-1-64-16,-4-3-47 16,-4 0-93-16</inkml:trace>
  <inkml:trace contextRef="#ctx0" brushRef="#br0" timeOffset="-53184.99">15832 15962 551 0,'-3'-12'96'0,"3"-1"-29"16,0 6 16-16,10 3-47 15,7 4-19-15,8 8-8 16,4 12-6-16,5 4 2 16,1 12-2-16,-4 6-1 0,-6 8-1 15,-13 2-1-15,-12 3-2 16,-6-5-18-16,-25-5-26 16,-10-9-46-16,-6-10-10 15,-1-13 2-15,1-13-188 16</inkml:trace>
  <inkml:trace contextRef="#ctx0" brushRef="#br0" timeOffset="-37788.99">16733 15978 363 0,'5'-10'78'0,"-2"-2"6"16,-1 4-2-16,0-4-15 16,1 2-15-16,-3 3-13 15,0 0-7-15,0 4-13 16,-7 1 1-16,-6 2-6 16,-6 4-5-16,-6 10-5 0,-6 4 1 15,-1 7 3-15,-2 5 3 16,0 2-2-16,5 6-1 15,4-4-2-15,8 4 1 16,5 0-5-16,10-3-1 16,2 0 0-16,10-5-3 15,11-6 7-15,6-2-5 0,7-4 1 16,1-4-2-16,3-7 2 16,-1 0-7-16,2-5-17 15,-5-2-22-15,-7 0-16 16,-6-2-56-16,-6-8-20 0,-8-3-242 15</inkml:trace>
  <inkml:trace contextRef="#ctx0" brushRef="#br0" timeOffset="-37589.43">16398 16225 596 0,'-13'-3'94'15,"10"-4"-43"-15,4 4 8 16,23-4-41-16,6 3 3 0,13-3-2 16,6 1-14-1,1 2-6-15,2 0-1 0,-3-1-78 16,-5-7-101-16,0 0-189 16</inkml:trace>
  <inkml:trace contextRef="#ctx0" brushRef="#br0" timeOffset="-36977.12">17155 15256 589 0,'0'-15'40'0,"0"10"13"15,0 5 6-15,4 0-30 16,7 16-11-16,3 11-2 15,1 10 5-15,-1 17-7 16,1 10-1-16,2 11 3 16,0 13-4-16,0 8 1 0,0 7-6 15,0 5-1-15,0 0-2 16,-3 2 3-16,1-7-3 16,-1-8 3-16,-1-3-4 15,1-9-1-15,-4-8 1 0,3-7 0 16,-2-5 0-16,0-12-1 15,-4-8-1-15,0-11-2 16,0-10 2-16,0-12-1 16,1-10-9-16,1-3-7 15,-1-17-15-15,0-7-46 16,-1-7-134-16</inkml:trace>
  <inkml:trace contextRef="#ctx0" brushRef="#br0" timeOffset="-13566.17">18005 15868 388 0,'0'-11'44'0,"2"0"5"16,-2 1 0-16,0-1-14 0,0 2-4 16,-7-2-9-16,-8 2-5 15,-5 4 0-15,-4 3-5 16,-9 2-1-16,-7 2 2 15,-3 12 2-15,-4 4 1 16,3 5-4-16,3 4-1 0,10 1 1 16,11-1 2-16,15 1-7 15,5-1-3-15,25 1 0 16,11 0-2-16,10-3 0 16,10 0-1-16,2-1 0 15,1 0 2-15,-1 1-3 16,-10-3 0-16,-10 4 1 0,-12-3-2 15,-13-1-1-15,-13 1 0 16,-10-4-4-16,-23-3 8 16,-12-3-2-16,-11-1-2 15,-3-5 2-15,1-3 0 0,10-4 1 16,13 0-2-16,16 0-12 16,19-9-65-16,13-9-80 15,23 1-270-15</inkml:trace>
  <inkml:trace contextRef="#ctx0" brushRef="#br0" timeOffset="-12992.19">18343 16262 396 0,'-4'-6'63'16,"-4"2"-6"-16,1 2 2 15,-1 2-7-15,-4 0-13 16,0 1-14-16,4 10-6 16,-4 3-2-16,7 2-6 15,3 0-6-15,2 2 1 16,5 5-3-16,9-2-2 0,5-1 0 15,2 0 0-15,3 0-1 16,3-3 1-16,-2-2-4 16,-4-2 4-16,-6-1 0 15,-3-2-1-15,-6-1 0 0,-6 2 1 16,0-3-3-16,-7 0 3 16,-9-1 1-16,-6 0 0 15,0 0-2-15,0-2 1 16,-2-1 0-16,7-2-2 15,5-2 2-15,4 0-8 0,3-2-18 16,5-7-38-16,4-5-42 16,5-2-35-16,2-7-152 15</inkml:trace>
  <inkml:trace contextRef="#ctx0" brushRef="#br0" timeOffset="-12802.15">18299 16326 452 0,'-7'-4'98'16,"4"2"-63"-16,3-1 37 16,3-1-16-16,16 3-20 0,1-5-20 15,7 1 1-15,7 1-2 16,-5-1-6-16,5-3-6 16,-5 2-3-16,-2-2 1 15,-5 1-18-15,0-6-53 16,-8-4-131-16</inkml:trace>
  <inkml:trace contextRef="#ctx0" brushRef="#br0" timeOffset="-11682.29">18854 15811 213 0,'0'-17'306'0,"0"0"-277"16,-5-1 4-16,-4 3 14 15,-1 3-2-15,-7 2-22 0,-1 4-15 16,-8 6-4-16,-3 0 3 15,-3 9-5-15,-2 9-1 16,2 3 2-16,6 4 2 16,8 4-3-16,7-3 3 15,11 2 0-15,2-2-1 0,15-2 1 16,12 0 0-16,3 2-1 16,7-2-3-16,-3-1 2 15,3 6 0-15,-3-4-5 16,-2 2 3-16,-7-2 0 15,-7-2-1-15,-8-2 0 0,-12-2-1 16,-4-5-2-16,-16-1-1 16,-14-3 1-16,-5-4-3 15,-5-4-14-15,-4-1 12 16,4-1 9-16,6 0-2 16,10 0-23-16,13-1-25 15,15-4-20-15,7-1-77 0,18-4-284 16</inkml:trace>
  <inkml:trace contextRef="#ctx0" brushRef="#br0" timeOffset="-11418.09">19115 16084 608 0,'0'-3'71'0,"0"0"-20"15,0 1 5-15,2 2-15 0,1 0-16 16,1 0-16-16,3 8 0 16,1 4 3-16,4 2-1 15,-2 6-5-15,5 5 3 16,-1 3-3-16,1 4-3 0,-1 3 0 16,1 2-2-1,-5 0-2-15,-1 2 1 0,-1-1-18 16,-8-5-58-16,1-5-153 15</inkml:trace>
  <inkml:trace contextRef="#ctx0" brushRef="#br0" timeOffset="8759.41">16572 16631 144 0,'-2'-7'-3'0,"-3"-2"5"15,-2 0-52-15</inkml:trace>
  <inkml:trace contextRef="#ctx0" brushRef="#br0" timeOffset="10483.33">16748 16856 46 0,'-2'0'4'0,"1"0"2"15,-1 0 5-15,0 0-7 16,2 0-2-16,0 0-2 15,0 0-1-15,-2 0-9 0,2 0-5 16,0 0-11-16</inkml:trace>
  <inkml:trace contextRef="#ctx0" brushRef="#br0" timeOffset="17737.54">15328 16893 398 0,'0'-8'16'0,"0"-2"15"16,0 5 31-16,-4 0-7 16,3 1-10-16,-3 4-2 15,1 0-7-15,3 0-6 16,0 11-18-16,-1 7 1 0,-1 9 7 16,0 8-3-16,2 10-2 15,0 1-2-15,0 6-4 16,5-4-5-16,14-1-3 15,3-8 1-15,8-7-1 0,8-7-1 16,8-7 4 0,3-10-2-16,5-6 1 0,-3-2-2 15,2-6 1-15,-6-11-1 16,-6-7-1-16,-11-3 1 16,-6-8 1-16,-10-3 1 15,-6-7 1-15,-8-2 1 16,-3 5-3-16,-13 4-1 0,0 4-2 15,-5 9-14-15,2 7-21 16,6 4-69-16,3 3-64 16</inkml:trace>
  <inkml:trace contextRef="#ctx0" brushRef="#br0" timeOffset="18249.08">15331 17662 677 0,'-7'-14'64'0,"2"7"-8"15,2 2-12-15,3 5-5 0,0 0-26 16,8 17-13-16,6 8 3 16,5 14 5-16,1 11-2 15,4 7 0-15,-2 4-3 16,1 3 0-16,-2-5-1 16,-2-7-1-16,-4-9 0 15,0-11-2-15,-4-6 1 16,-2-10 0-16,-2-3-4 0,-2-8-16 15,-3-5-17-15,0 0-11 16,-2-8-48-16,0-10-59 16,0-9-207-16</inkml:trace>
  <inkml:trace contextRef="#ctx0" brushRef="#br0" timeOffset="18486.36">15377 17687 500 0,'-1'-27'114'16,"-13"3"-48"-16,14 5-11 16,5 5 7-16,20 9-36 15,4 5-11-15,7 0-3 16,0 16-4-16,-1 6-4 16,-8 8-3-16,-8 5 1 15,-16 5-3-15,-3 0-7 0,-16 3-16 16,-13-6-7-16,-3-3-6 15,-1-7-12-15,1-9-19 16,9-9-37-16,9-9-206 16</inkml:trace>
  <inkml:trace contextRef="#ctx0" brushRef="#br0" timeOffset="18921.06">15752 18051 297 0,'-5'-2'300'0,"2"-2"-237"15,1 1 18-15,2 3-12 16,0 0-33-16,0 0-17 0,2 5-9 15,6 11 3-15,0 2-1 16,3 9-2-16,-4 0-6 16,3 5-2-16,2-4-1 15,-2-1 0-15,3-2-2 16,6-5-12-16,0-8-36 16,3-12-84-16,3 0-122 15</inkml:trace>
  <inkml:trace contextRef="#ctx0" brushRef="#br0" timeOffset="19364.52">16215 17792 613 0,'0'-2'72'16,"0"-5"-13"-16,0 7-16 0,0 15-34 15,10 11 2-15,6 8 1 16,8 9-3-16,3 5-7 15,5 0 0-15,4-2-1 0,4-6-1 16,1-8-1-16,3-12 0 16,2-10 2-16,-5-10-7 15,1-5 10-15,-8-16-1 16,-4-10 5-16,-7-6 2 16,-5-9 4-16,-7-6-2 15,-8-3-8-15,-3 0-2 16,-5 6-5-16,-9 4-19 0,-1 15 3 15,1 5-20-15,1 14-42 16,3 4-19-16,8 4-40 16</inkml:trace>
  <inkml:trace contextRef="#ctx0" brushRef="#br0" timeOffset="19739.84">17071 17705 373 0,'0'-13'115'15,"0"1"-37"-15,4-1-3 0,3 2 15 16,-3 4-20-16,-1 4-25 15,1-1-20-15,-1 4-5 16,2 4-8-16,2 12-8 16,-2 14-2-16,5 9 2 0,3 11-1 15,-2 7-1 1,4 4-1-16,0-2 0 16,1-4-1-16,2-7-1 0,-4-6 1 15,-1-10 1-15,-4-6-1 16,0-6 0-16,-1-6-10 15,-5-1-15-15,1-6-16 0,-3-3-40 16,1-4-65-16,-2-2-37 16</inkml:trace>
  <inkml:trace contextRef="#ctx0" brushRef="#br0" timeOffset="20102.04">17167 17698 592 0,'-5'-20'35'15,"-10"0"25"-15,15 4 9 16,3 2-29-16,14 3-27 0,9 6-10 15,3 4 1-15,3 1 1 16,2 6-5-16,-5 13 0 16,-6 3 1-16,-6 5-2 15,-10 5-1-15,-7-1-8 16,-7-1-16-16,-13-3-1 16,-4-6 15-16,-1-1 10 0,2-6 3 15,5 0-1-15,9-7-22 16,9-3-35-16,2-4-39 15,18 0-74-15,8-2-124 16</inkml:trace>
  <inkml:trace contextRef="#ctx0" brushRef="#br0" timeOffset="20518">17510 17992 605 0,'-8'-7'61'15,"8"-2"-4"-15,0 2 12 16,8-1-39-16,7 5-24 16,5 1-1-16,0 2-3 0,3 0 2 15,-3 9-5-15,-4 6 0 16,-5 4 1-16,-5 2-3 15,-6 6-10-15,-6 0-2 16,-10 3 6-16,-3-7 9 0,-2 1 3 16,3-6 2-16,4-4 15 15,6-5 2 1,3-4-3-16,5 1-2 0,0-5-6 16,8-1 0-16,9 0-3 15,7 0-1-15,6-7 4 0,6-2-7 16,6-2-3-16,-3 1 1 15,-1-3-1-15,1-1-2 16,0 1-4-16,-9 1-19 16,-2-2-16-16,-8-2-24 15,-3-2-94-15,-9-4-126 16</inkml:trace>
  <inkml:trace contextRef="#ctx0" brushRef="#br0" timeOffset="21936.07">17442 18076 825 0,'-5'0'-18'16,"3"0"-37"-16,-1 0 29 16,3 0 33-16,0-6 4 15,-2-1-10-15,-3-7 0 16,-4-2 0-16,-6-6 2 16,-6-1 1-16,-10 0-2 0,-10 1-3 15,-15 7-4-15,-8 7 1 16,-11 7 0-16,-10 1 4 15,-3 18 1-15,2 6 15 16,7 7 8-16,5 3-6 16,16 3-7-16,14 3-5 15,19-5-5-15,19-1-1 0,15-7-2 16,31-9-3-16,20-9 3 16,16-8 3-16,16-1-3 15,10-14 3-15,3-4 1 16,-5-6-3-16,-7-2 6 15,-13 0-7-15,-16-3-1 0,-21 0 5 16,-21-5 0-16,-22-1-1 16,-15-1-9-16,-31-1-6 15,-22 3 0-15,-15 7 9 16,-16 7 4-16,-14 12 1 16,-4 8 1-16,1 1 1 0,4 16 1 15,17 4 5-15,17 2 5 16,24 2-5-16,25 0-5 15,23 0-3-15,17 0-6 16,32-2 3-16,21-3 4 16,21-6-1-16,15 0 2 0,8-10 0 15,7-2-1-15,0-2 1 16,-7-6-1-16,-8-6-1 16,-15-6-2-16,-17-4 4 15,-20-4 0-15,-21-1-1 16,-21-3 1-16,-19-3 0 0,-30 3-9 15,-23 3-8-15,-17 4-1 16,-14 7 10-16,-13 11 5 16,-2 5 1-16,-3 9 2 15,12 12 3-15,11 6 7 16,21 3 2-16,18 2-4 16,23 4-4-16,23 0-7 0,14-1-1 15,31 0 0-15,20-7 2 16,15-5 1-16,17-9 0 15,10-8-2-15,7-6 7 16,-2-6-6-16,-1-10 1 16,-9-5 1-16,-9-2-3 0,-15-4 3 15,-21-3-1-15,-20-3 0 16,-23 0 2-16,-14-3 0 16,-30 0-3-16,-21 2-4 15,-20 4-10-15,-14 9 4 16,-14 8 5-16,-5 11 4 0,-6 2 1 15,9 18 1-15,11 9 1 16,16 5 6-16,20 6 1 16,25 1-1-16,27 3-4 15,18 0-9-15,40-7 4 16,31-6 1-16,30-6-1 0,32-12 1 16,30-11 3-16,18-16-48 15,17-26-179-15</inkml:trace>
  <inkml:trace contextRef="#ctx0" brushRef="#br0" timeOffset="36416.85">19628 15363 316 0,'-16'-27'22'16,"1"2"59"-16,3 5-5 15,2 8-9-15,2 4-12 16,3 7-4-16,3 1-11 0,2 19-30 16,0 17-8-16,2 18 14 15,5 17 12-15,6 20-10 16,2 15-10-16,9 13-1 15,8 6-4-15,8 6-1 16,5-3 0-16,4-5-1 0,-1-4-1 16,-1-10 1-16,-8-9-2 15,-10-9-17-15,-9-11-38 16,-13-12-37-16,-7-22-28 16,0-21-242-16</inkml:trace>
  <inkml:trace contextRef="#ctx0" brushRef="#br0" timeOffset="37281.82">20474 15951 546 0,'5'-17'36'16,"-5"1"-23"-16,0-1 16 16,-14 3 25-16,-6 7-15 15,-10 2-25-15,-6 5-3 16,-8 1 2-16,0 14 7 15,1 5-3-15,3 1-3 0,11 3-4 16,8 3-7-16,18 2-1 16,3 2-4-16,19 1-5 15,13 1 10-15,8 2-3 16,5 0 1-16,-1 0 0 16,-3 0-3-16,-11-3 1 15,-9-6-11-15,-13-1 3 16,-8-4 6-16,-15-3 5 0,-12-4-2 15,-7-4 6-15,0-3 4 16,0-6-3-16,9-1-5 16,7 0 0-16,16-1-6 0,6-8-31 15,25-2-95-15,10-1-55 16,13-2-267-16</inkml:trace>
  <inkml:trace contextRef="#ctx0" brushRef="#br0" timeOffset="37450.97">20675 16312 769 0,'0'0'49'16,"0"0"-16"-16,-4 0 15 16,4 7-19-16,0 4-16 15,0 6-6-15,0 5 0 16,0 3-1-16,8 3-3 16,-1 2-1-16,0 2-2 15,0 4-13-15,-3-2-34 0,-4-5-42 16,1-8-155-16</inkml:trace>
  <inkml:trace contextRef="#ctx0" brushRef="#br0" timeOffset="37990.74">21115 15955 482 0,'0'-14'46'15,"0"-1"-3"-15,-9 5 18 16,-3 3-6-16,-7 5-21 16,0 2-9-16,-8 7-10 15,3 13-3-15,4 5-5 16,1 5 0-16,12 4 2 0,7 5-3 15,14 0-4-15,13-2-3 16,12 1 0-16,7-2 4 16,2-6-5-16,1-3-5 15,-8-2-6-15,-11-6-1 0,-13-6-10 16,-17 1-11-16,-12-5 16 16,-20-2 21-1,-9-3 3-15,-5-2-6 0,1-2 4 16,5 0-1-16,8 0 1 15,14 0-3-15,12-6-3 16,8 2-55-16,20-3-70 0,10-1-184 16</inkml:trace>
  <inkml:trace contextRef="#ctx0" brushRef="#br0" timeOffset="38269.39">21450 16238 753 0,'-7'0'43'16,"0"7"-38"-16,7 10 3 16,0 5 3-16,12 6-5 0,5 4-3 15,5 2-1-15,5-2-2 16,-3-4-19-16,-2-4-9 16,-7-5 12-16,-4-5 7 15,-11-3 5-15,0-4 6 16,-19-1 17-16,-3-5 5 15,-7 1-3-15,2-2-6 0,0 0-11 16,5 0-3-16,6 0-1 16,7 0-11-16,7-3-44 15,2-12-91-15,0-5-127 16</inkml:trace>
  <inkml:trace contextRef="#ctx0" brushRef="#br0" timeOffset="38390.25">21406 16288 485 0,'-2'-19'263'15,"2"-2"-238"-15,27 1-1 16,12 4-15-16,21-2-7 16,9 5-2-16,14 1-16 15,-1-1-97-15,-7 1-104 0</inkml:trace>
  <inkml:trace contextRef="#ctx0" brushRef="#br0" timeOffset="47497.65">21580 16058 231 0,'0'-46'418'16,"-13"-2"-417"-16,-6-4-20 16,-6 2 9-16,-9 2 11 15,-10-2-4-15,-11 2-7 16,-14-2 8-16,-2-2 3 0,-12 0 3 16,-3 3 3-16,0-3 3 15,-4 4-2-15,0 1-5 16,0 2-3-16,-3 5 0 15,5-2 1-15,0 7 2 0,-2-1 1 16,1 4-2 0,4 9 2-16,-3 4-2 0,5 9-1 15,0 9-2-15,7 1 3 16,4 16-2-16,8 9 2 16,6 10-1-16,9 10 0 15,8 7 1-15,4 7 0 16,6 7-2-16,2 2-1 0,6 3 3 15,3-4-1-15,4 3-2 16,5-2 2-16,7 0 5 16,4 1 2-16,8 5 3 15,13 2-4-15,9 1 3 0,14-1-7 16,8 1-1-16,5-6-1 16,9 0 0-16,5-6 0 15,4-4 0-15,-2-6-1 16,5-3 0-16,-5 0-1 15,-2-4 3-15,-6-4-1 16,-3-1-1-16,-4 0-1 0,0-5 1 16,-4 0 0-16,2-5 0 15,2-1 1-15,3-5-2 16,7-9 1-16,0-8-1 16,5-6 0-16,0-4 4 15,0-11-1-15,3-8-1 16,-1-10-2-16,6-7 4 0,-1-7-1 15,-4-3-1-15,5-4 2 16,-7-4 7-16,-5 2 0 16,-7-1-1-16,-8 0-5 15,-12 1 2-15,-8 0 1 16,-12 0 1-16,-9-1-1 0,-9-5-3 16,-4-3 0-16,-9-6-1 15,-20-2-1-15,-13-8 0 16,-15-2 2-16,-22 7-6 15,-14 4 1-15,-17 6-2 0,-12 14-1 16,-12 8-15-16,-9 11-53 16,0 4-83-16</inkml:trace>
</inkml:ink>
</file>

<file path=ppt/ink/ink2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8:34:47.226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8181 11034 814 0,'90'0'0'0,"-46"0"0"0,0 0 0 15,-1 0 2 1,-1 0-2-16,2 0 0 0,38 0 2 16,-1 0 1-16,-3 0-1 15,-7-4 1-15,-10 0-1 16,-11 1-2-16,-13 1 1 0,-18-1-5 15,-19-4-56-15,-19-13-82 16,-32-14-454-16</inkml:trace>
  <inkml:trace contextRef="#ctx0" brushRef="#br0" timeOffset="1592.35">5405 11028 265 0,'-8'-10'27'15,"1"-1"19"-15,0-2-13 0,2 5-11 16,1-2 0-16,1 5 8 16,-1 0 8-16,0 3-4 15,2 0-4-15,1 2-4 0,1 0-5 16,0 0-3-16,0 4 3 15,0-1 1-15,7 3 0 16,2-3-1-16,3 1-2 16,3 0-3-16,1-1-3 15,8 1-2-15,-1 1-1 0,6-2-4 16,5 1-2-16,7-2-1 16,5-1 0-16,8-1 1 15,7 3-1-15,2-3 0 0,10 0 0 16,1-4-1-16,8-2 0 15,0 1 1-15,7-2 1 16,7 2-2-16,3-3 1 16,1 3-1-16,1 0 0 0,2 3 0 15,2-1 1 1,-3 0-2-16,1 6-1 0,-2-6 0 16,1 3 1-16,0 0-1 15,1 3 0-15,-5-3 2 16,4 0-2-16,0 0 0 0,-2 0 0 15,0 0 0-15,-1 0 1 16,2 1 1-16,-4-1 0 16,1 0 1-16,-3 0 5 15,2 0-3-15,-2-4-3 16,-3 1-1-16,0-1 1 16,-6 1 0-16,-1-1-1 0,-10-1-1 15,-1 2 1-15,-10-4-1 16,-4 3 0-16,-12-2 0 15,-5 1 1-15,-15 2-1 16,-10-3 0-16,-12-1-2 16,-12-11-43-16,-26-18-106 15</inkml:trace>
  <inkml:trace contextRef="#ctx0" brushRef="#br0" timeOffset="18430.89">5733 9589 113 0,'0'0'30'0,"3"0"-21"16,2 0 4-16,0 0-6 16,0 0 14-16,1 0 21 15,-5-2-22 1,1 0 1-16,0 0-2 0,-2 2 2 15,0 0-2-15,0 0-1 16,0 0-6-16,1 0 0 16,-1-1-2-16,2 1 2 15,2-4 13-15,0 2-1 16,0 2-6-16,-3-1-6 0,1-2-2 16,2 2 2-16,-3-1 0 15,-1 1 1-15,2-1-4 16,0-1-1-16,0 0-3 15,-1 0-1-15,1-3 6 0,0-1 3 16,1 0 2-16,-3 0 1 16,3-4-2-16,-3 2-1 15,0 0 3-15,2-2-1 16,-10 3-5-16,-1-3-5 16,0 3-3-16,-2-2-1 15,1 5-1-15,-4 1 0 0,0 4-1 16,1 0 0-16,-4 6-1 15,1 7 2-15,0 2-1 16,0 3 0-16,3 0 1 16,4 1-2-16,4-2 0 15,5-4 0-15,0 0-2 0,3-4 3 16,6-1 0-16,4-5 0 16,1-3 0-16,5 0 0 0,-2 0 1 15,1-7 0-15,1-4-2 16,-4-1 4-16,1-1-2 15,-5-1 0-15,-2 1 2 16,-2 1-1-16,-2 1 1 0,0 1 3 16,-4 3 7-16,-1 3 3 15,0 0-3-15,0 4-2 16,0 0-3-16,0 0-7 16,0 0 0-16,2 0-3 15,-2 0 1-15,4 8 0 0,-3 0 3 16,1 5 0-16,3 1 0 15,-3 4-1-15,2 0 1 16,1 1-2-16,-1 3 2 16,0 1-1-16,-1-2 0 15,2 2 0-15,-1-3 1 16,-1 0-2-16,3-3 1 0,-5-2 0 16,4-1 1-16,-2-3 1 15,-3-4-2-15,2-1 0 16,-2-3 0-16,3-1 0 15,-3-2 1-15,2 0 0 16,2 0 5-16,1-4 10 16,0-5-3-16,7-5-4 0,-4-2 3 15,1-2 1-15,1-1 2 16,-2-3-2-16,3-1-4 16,-2 1-1-16,-3 4 1 15,1-1-7-15,-4 5-2 16,2 1-7-16,-3-1-58 0,-2 2-101 15,0-3-343-15</inkml:trace>
  <inkml:trace contextRef="#ctx0" brushRef="#br0" timeOffset="20882.5">7193 9519 73 0,'0'0'287'16,"-1"0"-265"-16,1-1 44 16,-2-4-9-16,2 0-16 0,0-2-16 15,-4 2-7-15,2-2 7 16,0 0-7-16,-5 0-2 15,2 1-3-15,-6 3-7 16,0 1-4-16,-1 2-2 16,-5 0 0-16,2 4-1 0,-2 4 1 15,0 4-1-15,0 1 1 16,5 0-1-16,0 3 1 16,5-2 0-16,2 0 0 15,3 0-1-15,1 1 1 0,1-2-1 16,0 0 0-16,7-5 0 15,3-1 1-15,3-3 0 16,3-3 1-16,-1-1 0 16,0 0 0-16,2-7 0 15,-3 0-2-15,1-4 0 0,-5 1 2 16,-1-3-1 0,1 0 1-16,-3-1-1 0,-2 2 1 15,-2 1 0 1,1 1 0-16,-2 1 5 15,-2 1-1-15,0 3 2 0,0 2 0 16,0-1-1-16,0 2 0 16,0 2-4-16,0 0 0 15,0 0-2-15,0 0-1 16,0 0 0-16,0 0 1 16,0 4 1-16,0 3 1 15,0 2 3-15,0 2 2 16,0-1-1-16,6 1-1 0,-5 1 1 15,5-1-1-15,-1 2 0 0,2-2-1 0,1-3 1 16,-1 1-3-16,3-6 1 16,2 2 1-16,7-5-2 15,1 0 1 1,7-5-3-16,5-7-33 16,-1-7-74-16,1-10-171 0</inkml:trace>
  <inkml:trace contextRef="#ctx0" brushRef="#br0" timeOffset="40501.21">5733 9810 290 0,'0'0'106'0,"-2"0"-44"15,2-3 9-15,-2 3-10 16,2 0-19-16,0-2-12 16,0 2-13-16,0 0 0 15,0 0-2-15,0 0 0 0,0 0 2 16,2 3 4-16,2 1-1 15,4-1-3-15,-1-1-1 16,1 2-4-16,3-2-3 16,0 1-2-16,5-3-4 0,0 2-1 15,2-2 1-15,0 0 0 16,2 0 0-16,-1 0 1 16,0 0-2-16,-2 0 2 15,1 0 0-15,-5 2 0 16,-4-2-1-16,-2 0-1 0,-1-2-2 15,-1 2 1 1,-4 0 1-16,1 0 0 0,3 0-2 16,-4 0 1-16,1-2 0 15,3 2 1-15,-1 0-2 16,1-3-3-16,2-1-31 0,3-3-55 16,-3-2-89-1,-2-7-372-15</inkml:trace>
  <inkml:trace contextRef="#ctx0" brushRef="#br0" timeOffset="41239.67">7226 9751 249 0,'0'2'155'15,"0"-2"-101"-15,0 0-1 0,0 0 2 16,0 0-9-16,0 0-22 16,0 0-5-16,7 0 8 15,3 0-3-15,2 0 0 16,5 0-2-16,1 0-4 0,6 0 0 16,-2-2 0-16,4 1-7 15,1-4-3-15,2 2 0 16,-2 1-2-16,0-1-2 15,-2-1 0-15,-2 1-2 0,-3-1 0 16,-6 0-2-16,-6 3 1 16,-3-1 0-16,-3 0-8 15,-2-2-39 1,0-4-64-16,-7-7-175 0</inkml:trace>
  <inkml:trace contextRef="#ctx0" brushRef="#br0" timeOffset="44550.61">9662 9594 191 0,'2'0'158'16,"-2"0"-85"-16,0 0-31 15,0 0 19-15,0 0-12 16,0 0-15-16,0 0-13 15,0-1-3-15,0-3-2 16,0-2-5 0,0-1-1-16,0 0 4 0,0 1 1 15,-3 1-1-15,-4 0 1 16,-5 3-11-16,2 1-3 16,-5 1-1-16,1 0-1 15,-1 0 0-15,1 5 0 16,2 3 0-16,1 1 0 15,4 1 0-15,1-2-2 0,5 0-2 16,1-1 0-16,0-2 0 16,3 0 0-16,6-1 5 0,0-2 0 15,2-2 1-15,-1 0 0 16,-3 0 0-16,3 0 0 16,-3-2 0-16,-2-4 0 15,0 3 1-15,1 0-1 0,-4-3 2 16,2 3 3-16,-2 1 0 15,1 0 0-15,-1 1 0 16,0 1 0-16,-1 0-2 16,3 0-3-16,-1 0-1 15,1 0 4-15,2 0-1 0,-3 0-1 16,3 0 0-16,-3 1 0 16,-1 1 0-16,0 0 0 15,-1-2 0-15,-1 2-1 16,2-2 1-16,-2 0 1 15,0 0-1-15,0 0 1 0,0 0 1 16,0 0-2-16,0 0-1 16,0 0-1-16,0 0-6 15,0 0-10-15,0 0-1 16,2 0 1-16,-2-2 4 16,0-3 5-16,2-1 6 15,-2-1 0-15,0-1 2 0,0 2 3 16,0-2 7-16,-4 1 2 15,-3 2-3-15,0-1-1 16,-4 1-5-16,0 3-4 16,-3 2-1-16,-1 0-1 15,-3 0 0-15,1 6-1 0,-3 3 2 16,1 3-1-16,2 0 0 16,3 3 0-16,3 1-1 0,5-1 2 15,6-7-6-15,0 3 1 16,6-4 0-16,10-5 5 15,2-2 0-15,2 0-1 16,2-2 1-16,-2-7-2 16,0 0-1-16,-5-4 0 0,-2 3 1 15,-6 0 1-15,-2 0 1 16,-4-1 2-16,-1 5 1 16,0 2 3-16,0-1 3 15,0 3 1 1,0 0-1-16,0 2-2 15,0 0-3-15,0 0-3 16,5 0-1-16,-3 0 1 0,5 7 2 16,-2 2 5-16,2 4-1 15,-4 1-3-15,5 8 1 16,-3-3-2-16,-1 6-1 16,-1 2 0-16,3-3-1 15,-1 2 0-15,-2-3 1 0,2-7 0 16,-4-4-1-16,1-3 0 15,0-3 1-15,0-6 4 16,-1 0 6-16,6-11 16 16,0-3-11-16,1-4-10 15,4-5 1-15,1-1-3 0,-4 1 3 16,3 0-4-16,-3 2-1 16,3-1-2-16,-4 6 1 15,-3 0-2-15,2 5-7 16,-2 3-19-16,-2 1-22 15,1 2-40-15,-2 4-57 0,-1 1-102 16</inkml:trace>
  <inkml:trace contextRef="#ctx0" brushRef="#br0" timeOffset="44958.96">9901 9243 413 0,'0'-4'107'0,"0"-1"-69"15,0 2 24-15,0-1-6 16,0 2-14-16,0 2-28 16,0 0-4-16,0 0 8 0,2 6-5 15,2 2 3-15,-3 5 8 16,3 1-6-16,-2 2-4 16,-1 2-3-16,5-2-2 15,-6 2-3-15,3-1-3 0,-1 3-2 16,-1-2-1-16,4 3-7 15,-2-6-52-15,-1-8-82 16,0-7-230-16</inkml:trace>
  <inkml:trace contextRef="#ctx0" brushRef="#br0" timeOffset="64814.31">14749 9805 305 0,'-7'0'212'0,"2"0"-201"15,5 0 41-15,0-2-5 16,2-7-16-16,8-2-18 15,7 1 0-15,2-5 19 0,8-3-3 16,5 3-5-16,-1-2-4 16,5-2-3-16,2 1-6 15,1-5-2-15,2 3-2 16,5-1-5-16,2-1 0 16,2-1-2-16,3 4 1 15,2-3-2-15,0 2 1 0,-6 1-1 16,-2 3-3-16,-5 0 1 15,-8 4 0 1,-7 2 2 0,-5 3 1-16,-3 0 0 0,-7 4-2 15,-1-1 1-15,-2 2 0 16,-6 2-1-16,1 0 0 16,-1-2-2-16,-1 0-4 0,0 1-2 15,-1-1-4-15,6-3-8 16,-2-2-15-16,0-3-17 15,2-3-35-15,-2-6-72 16,-1-3-221-16</inkml:trace>
  <inkml:trace contextRef="#ctx0" brushRef="#br0" timeOffset="65079.87">15561 9154 523 0,'-6'-4'14'0,"1"4"14"16,5-1 25-16,0 1-18 16,11 0-19-16,5 3-9 15,8 6 14-15,3 4 4 16,3 6-9-16,3 2-4 16,-4 8-1-16,-5 3-1 0,-9 3 2 15,-8 3 1-15,-9 2 1 16,-8 0-6-16,-12-2-4 15,-9 1-1-15,-5-5-10 16,1-7-48-16,-4-11-73 16,5-11-194-16</inkml:trace>
  <inkml:trace contextRef="#ctx0" brushRef="#br0" timeOffset="66026.22">17477 8522 227 0,'0'-7'215'0,"-6"2"-207"16,-2-2 49-16,1 0-7 0,-2 3-10 15,1 0-22-15,-4 3-4 16,-2 1 4-16,-3 0-5 16,-1 12-4-16,-3 2 3 15,-3 8 0-15,4 1-2 16,1 0 0-16,4 0-1 16,3 0 0-16,9-3-7 0,3 2-2 15,5-6 0-15,9 2 0 16,9-4 1-16,4-2 1 15,4-3 0-15,6 0-1 16,1-3 0-16,2-1 0 16,-4-2-1-16,-4 1 0 0,-3 3 0 15,-7-2-2-15,-8 5-3 16,-9 2 0-16,-5 2 3 16,-5 2 1-16,-14 4-1 15,-7-2 0-15,-7 2 1 16,-3-5 0-16,2-2 0 0,0-4 1 15,4-6 1-15,4-3 0 16,6 0 1 0,5-10 1-16,4-5-3 15,6-2 0-15,5-5 0 0,0 2-2 0,10 1 0 16,9-1-4-16,3 3-17 16,7 2-39-16,2 1-34 15,-1 1-54-15,1-1-182 0</inkml:trace>
  <inkml:trace contextRef="#ctx0" brushRef="#br0" timeOffset="66557.62">17976 8333 355 0,'-1'-6'64'15,"-5"1"-53"-15,2 2 59 16,2 3-25-16,2-2-5 0,-1 2-23 16,-3 0-6-16,-3 4-1 15,0 4 2-15,-3 5 6 16,-2 5-1-16,-2 1-3 15,1 5 4-15,-2 0 0 0,0 3-4 16,3 4 0-16,0-1-2 16,5 6-1-16,4 0-3 15,1 1 2-15,2 0-7 16,2-1-3-16,8-4 0 16,8-3 0-16,4-4 0 15,7-8 0-15,5-4 0 0,5-7-5 16,4-6-11-16,3 0-25 15,-4-11-49-15,0-12-111 16</inkml:trace>
  <inkml:trace contextRef="#ctx0" brushRef="#br0" timeOffset="68060.87">18418 8431 384 0,'0'-4'30'0,"0"-2"-10"16,0 0 36-16,0-1-25 16,0-2-14-16,0 0-12 15,0 0 9-15,-4 0 6 16,3 2-3-16,-5 0-1 0,1 2 4 16,-5-1-7-16,-3 5-11 15,-2 1-2-15,-4 0-1 16,-3 1 1-16,2 8 0 15,1 4-1-15,2-1 1 0,5 3 0 16,5-2-2-16,1 2 0 16,6 0 0-16,0-3-1 15,6-2 1-15,4-2 1 16,2-3-2-16,7-2-3 16,-1-3 3-16,3 0-1 0,-1-5 0 15,0-4 0-15,-2 0-2 16,-5-1 3-16,-3-1 2 15,1 0 2-15,-6-2 2 16,-1 3 7-16,0 1 4 0,-3 0 2 16,3 2 0-16,-2 4-8 15,-1-1-4-15,-1 2 0 16,2 1 0-16,0 1-2 16,0 0 0-16,-1 0 1 15,1 0 2-15,3 0 0 0,0 5 0 16,-2 2 0-16,2 4-2 15,2 1-1-15,0 4 1 16,-1 2-3-16,3 0 1 16,0 0-1-16,-2 0 0 0,3-2 0 15,-3-4 1 1,-1 2-1-16,0-5 0 0,1 2 0 16,-1-6 0-16,-3 1 1 15,1-1-1-15,-1-3 0 16,1 0 1-16,-1-2-1 15,1 0 1-15,-3 0 1 0,6 0 0 16,-2-6 1-16,0-8 1 16,0 0 7-16,2-4 3 15,3-2-4-15,-3 0-2 16,0-3 1-16,0 4-1 16,1 1-4-16,-1 2-2 0,-2 2-1 15,-2 4-4-15,3 4-24 16,-3 2-38-16,1 1-69 15,-4 1-126-15</inkml:trace>
  <inkml:trace contextRef="#ctx0" brushRef="#br0" timeOffset="68408.52">18939 8465 509 0,'1'0'106'0,"-1"0"-99"16,0 2 31-16,2 2-3 16,0 2 4-16,0 5-21 15,-1 4-1-15,1 1 6 16,-2 7-7-16,0 2-9 16,-12 1-5-16,-6 3-5 0,-5 2-60 15,-9-8-79 1,-9-6-249-16</inkml:trace>
  <inkml:trace contextRef="#ctx0" brushRef="#br0" timeOffset="69447.69">19398 8272 213 0,'0'-3'59'0,"0"1"-1"0,0 0-10 16,2-1-10-16,0-1-7 16,-2 0 0-16,0 1 1 15,0-2-2-15,0-2 0 16,0 1 2-16,0-1-2 16,-2 2-4-16,-5-4-4 0,0 1-5 15,-2 5-5-15,-4-2-5 16,3 3-5-16,-5 2-3 15,-1 0 1-15,-2 5-1 16,0 6 1-16,4 3-1 0,-3 1 1 16,7 3-1-16,1-1 1 15,6 1-2-15,3-2 0 16,0 0 1-16,0-3-1 0,5-1 1 16,2-5 0-16,0-1 0 15,4-3 0-15,0-3 1 16,1 0 0-16,1 0-1 15,1-7-1-15,2-2 0 0,0-3-2 16,-1-3-1-16,-5 0 1 16,1-2 3-16,-3 3 2 15,-1-4-1-15,-2 4 1 16,-3 2 0-16,-1 1 5 16,-1 2 6-16,0 4 2 0,0-1-3 15,0 4 5-15,0 0-3 16,0 2-7-16,-1 0-4 15,-1 0-4-15,0 4 0 16,0 5 1-16,1 3 0 16,1 1 0-16,0 5 0 0,0 1 1 15,0 1 0-15,0 0 1 16,1-1-1-16,5-3 1 16,1-3-2-16,6-2 2 15,2-8-1-15,6-3 0 16,2 0 1-16,6-3-4 0,1-12-26 15,-1-2-22-15,-4-3-49 16,-5-3-73-16</inkml:trace>
  <inkml:trace contextRef="#ctx0" brushRef="#br0" timeOffset="69895.39">19655 8020 203 0,'10'-3'194'0,"-2"1"-181"16,3-1 46-16,4 3-5 16,0 0-14-16,4 0-14 15,-2 8 0-15,0 4-3 0,1 2-3 16,-1 5-2-16,-2 5-3 15,-4 4-3-15,-1 2-3 16,-2 3 0-16,-3-1 0 16,-5-4-3-16,0 3 0 15,-1-3-4-15,-9-3 0 16,-2-2-5-16,-5-3-24 0,-4-8-39 16,-4-4-97-16</inkml:trace>
  <inkml:trace contextRef="#ctx0" brushRef="#br0" timeOffset="72586.17">20185 8035 472 0,'-6'4'35'0,"-4"-1"2"15,8 0 17-15,2-3-25 16,0 0-10-16,7 0-8 16,4 0 13-16,5 0 3 0,2-6-6 15,3-1 1-15,3 0-6 16,-4-4-9-16,-1 4-5 16,-1-2-1-16,-2 4-1 0,-1-2 0 15,-3 4-3-15,-2 2-16 16,-3 1-13-16,-2 0-10 15,-2 0-19-15,-3 0-26 16,0 4-13-16,0 5-26 16,-8-1-115-16</inkml:trace>
  <inkml:trace contextRef="#ctx0" brushRef="#br0" timeOffset="72820.48">20284 8098 189 0,'-5'5'200'16,"3"-1"-146"-16,2-4 14 15,0 0-27-15,7 0 3 0,5 0-5 16,5 0-2 0,0-3-10-16,5-1-12 0,0 0-3 15,0-2-3-15,0 2-3 16,2-2-6-16,-1 0 1 16,-3-1-1-16,0 2 0 0,-8 3-2 15,-1-1-6-15,-6 0-9 16,-1 2-16-16,-2 1-15 15,-1-2-13-15,-1-3-50 16,2-2-155-16</inkml:trace>
  <inkml:trace contextRef="#ctx0" brushRef="#br0" timeOffset="74029.47">21053 7816 179 0,'0'0'214'0,"0"0"-193"0,0 0 32 15,1-2-8-15,1-3-13 16,0-1-15-16,0 1-4 15,-2 0 11-15,1-2 2 16,-1-1-2-16,0 4-2 16,0-2-3-16,-1-1-2 0,-3 0-4 15,-3 3-4-15,-3-1-6 16,-4 5-4-16,-4-2 1 16,1 2-3-16,-7 0-2 15,1 3 0-15,-4 5 3 16,6 6 0-16,-1-4 2 15,5 7-1-15,3-3 0 0,6 2 1 16,1 2-2-16,7-3-1 16,0 1-2-16,7-7 1 15,6 3 0-15,4-7 0 16,4-3-1-16,1-2-3 16,1 0 1-16,3-9 1 0,-5-2-2 15,-5-1-1-15,-4 0 7 16,-3 0 2-16,-1 2 1 15,-5-2 1-15,1 4 9 16,-1-4 1-16,-3 8 1 16,2-3-1-16,0 2-1 15,0 3 0-15,-2 0 0 16,1 0-5-16,1 2-4 0,2 0 0 16,0 4-1-16,1 5 1 15,2 0-2-15,0 8 0 16,5 1 1-16,-4 1-1 15,3 5 1-15,2-2-1 16,-3 2 1 0,2 0-2-16,-2-1 2 0,1-3-1 15,-3-3 1-15,0-1-1 0,-3-8 1 0,1 2 0 16,-5-5 0-16,1-3 1 16,3-2-1-16,1 0 3 15,1 0 4-15,0-8 5 16,0-5-4-16,4-7-2 15,0 1 0-15,0-3 2 0,-4 1-6 16,1 1 1-16,-3 0 1 16,-2 6 0-16,1-2-5 15,-3 7 1-15,1 1-9 16,3 2-23-16,1 1-35 16,2-1-45-1,-3 3-69-15,3-7-229 16</inkml:trace>
  <inkml:trace contextRef="#ctx0" brushRef="#br0" timeOffset="74400.33">21196 7341 21 0,'0'0'457'0,"0"0"-434"0,0 0 8 15,0 2 9-15,0 4 3 0,0 4-14 16,0 1 2-16,3 5 1 15,3 2-1-15,-2 0-7 16,-1 3 0-16,2 0-8 16,1 1-4-16,-1 1-3 15,1 0-4-15,3 1-3 0,-2-5-1 16,0 2 0-16,1-1-10 16,-3-4-59-16,-2-7-77 15,-3-7-265-15</inkml:trace>
  <inkml:trace contextRef="#ctx0" brushRef="#br1" timeOffset="130679.8">10536 9455 526 0,'17'-21'17'0,"-3"-6"-3"15,1 2-14-15,-6 0 1 16,3 2 6-16,-6-1-3 16,-6 0-2-16,-2 1-5 0,-18-1-7 15,-12 3-8-15,-15-1-4 16,-13 1-16-16,-13 0-6 16,-20 1 13-16,-11-1 18 15,-16 0 11-15,-11-3 6 16,-8 1 20-16,-10 0 14 15,-6 1-2-15,-3 3-13 0,-5-1-7 16,1 8-6-16,-5-3-6 16,-4 6-2-16,-4 1-2 15,-8 4 1-15,-6 2-1 16,-7 2-1-16,-4 0-1 16,-4-1 0-16,7 6-1 15,-5 2 4-15,5 2-2 0,-1 3 2 16,5 5-1-16,1 0 0 15,-2 6-1-15,-1 6 2 16,4 2-2-16,0 4 2 16,3 4-2-16,5 6 2 0,5 5-2 15,7 3 2-15,9 3-1 16,15 2 2 0,9 4-1-16,16 1-1 0,8 1 0 15,16 6 1-15,8 3-1 16,13 4 2-16,8 1-2 0,8 6 0 15,12 2 1-15,8-4 0 16,6 1-1-16,10 4 0 16,5-4-1-16,10 1 1 15,5 1-1-15,4 1 1 16,9-4-1-16,12-2 2 16,13-6 2-16,9-2 0 0,6-7 3 15,14-6 0-15,11-6-1 16,9-3 1-16,13-3-5 15,13-7 2-15,16-2-2 16,7-6 2-16,16-3-2 16,8-4 2-1,9-5-3-15,9-3-6 16,5-4-1-16,7-5-5 0,9-4-3 0,7-2 3 16,5-2 10-16,8-4 4 15,7-8-1-15,4-6 1 16,6-2 1-16,5-4-3 15,-1-5 4-15,2-3-2 0,0-2 5 16,2-5-5 0,-4-3 2-16,0 0-1 0,-4-4-1 15,-2-3 0-15,-7-2-4 16,-6-6 2-16,-8-4-1 16,-9-3-5-16,-4-7-6 15,-16-1-1-15,-12-3-1 0,-14-4 5 16,-14 1 7-16,-17-4 3 15,-15-5 1-15,-17-1 3 16,-17-3 6-16,-19-5 9 16,-18-2-4-16,-24-1 3 0,-12-2 1 15,-36-4 2-15,-30-2-6 16,-36 0-6-16,-37 4-4 16,-36 6-5-16,-39 8-2 15,-43 17-23-15,-39 17-43 16,-40 15-79-16</inkml:trace>
  <inkml:trace contextRef="#ctx0" brushRef="#br1" timeOffset="154189.81">18102 12254 421 0,'0'-22'20'0,"-3"2"-3"15,-6 5 27-15,-4 0 2 16,-3 8-29-16,-6 4-14 15,-3 3-1-15,-7 5 5 16,-2 15 0-16,-2 5 3 0,4 8-4 16,1 2-1-1,11 2 2-15,8 0 3 16,8-1-5-16,4-4-4 0,18-3 1 16,10-6-1-16,10-2 2 15,7-3-2-15,2-2 1 16,-2-1-1-16,-4 0-1 0,-10 3 0 15,-11 7 0-15,-19 6-4 16,-2 3-11-16,-26 1-4 16,-14 1-6-16,-7-4 17 15,0-5 8-15,-2-9 3 16,4-10 24-16,14-9 8 16,11-10-6-16,13-19-16 0,8-6-12 15,24-8-5-15,13-5-15 16,19 1-22-16,7 0-21 15,2-1-25-15,3 1-127 16</inkml:trace>
  <inkml:trace contextRef="#ctx0" brushRef="#br1" timeOffset="154439.79">18570 12102 510 0,'-44'14'18'0,"-7"8"-9"16,5 12 2-16,1 10 12 15,4 13 3-15,9 7-4 16,11 6-1-16,13 0 2 0,8 1-13 16,14-7-5-16,16-5-5 15,12-11 1-15,8-7-5 16,7-14-35-16,4-18-27 15,2-9-41-15,2-23-109 16</inkml:trace>
  <inkml:trace contextRef="#ctx0" brushRef="#br1" timeOffset="155009.79">18937 12452 167 0,'7'-13'48'16,"-4"-4"20"-16,1-5 2 0,-1-3-7 16,-3-2-12-16,0 1-9 15,0 2-3-15,-10 5 1 16,-8 6-13-16,-2 9-15 15,-7 4-11-15,-1 8 0 0,-1 9-1 16,0 10 0-16,5 6 0 16,5 2 0-16,7 2-1 15,6-2 2-15,6-7-2 16,2-5 1-16,14-11-1 16,4-8-1-16,3-4-3 0,2-10 1 15,2-12 1-15,0-6 1 16,0-3 2-16,-3 1 1 15,-3 3-2-15,-6 8 7 16,-1 6 8-16,-6 13 0 16,0 2-11-16,3 19-3 15,-3 13 2-15,6 9 1 16,-2 7-2-16,3 3-1 0,-1 1 0 0,6-8 1 16,-6-6-1-16,-1-12 0 15,1-13 0-15,-2-15 2 0,1-8 21 16,-3-18 16-16,4-12-17 15,-2-6-11-15,0-6-8 16,3 0-2-16,-5 5-3 16,3 8-28-16,-1 6-29 15,3 10-36-15,3 8-72 16,2 11-175-16</inkml:trace>
  <inkml:trace contextRef="#ctx0" brushRef="#br1" timeOffset="155149.79">19531 12484 456 0,'5'14'59'0,"-2"-8"-2"0,-3 2 0 16,0 3-22-16,0 3-27 15,0 4-8-15,3 2-38 16,1-1-52-16,1-2-58 16,4-9-203-16</inkml:trace>
  <inkml:trace contextRef="#ctx0" brushRef="#br1" timeOffset="155509.81">19892 12232 552 0,'0'-20'26'0,"0"2"13"16,-12 6-6-16,-6 9-26 15,-6 3-4-15,-1 5-3 16,-3 16-2-16,3 6 1 15,3 3 0-15,10 2 1 0,7-1-2 16,5-2 0-16,5-6-6 16,12-9-6-16,3-3 3 15,4-11 4-15,0 0 4 16,1-13 0-16,1-4 1 16,-1-3 0-16,-6 0 0 15,-1 2 1-15,-4 6 2 0,-4 3 6 16,-3 3 3-16,-2 6-5 15,0 0-4-15,2 6-2 16,1 5 1-16,1-1-1 16,0 3 0-16,4-3-30 15,-1-3-36-15,3-7-29 0,1 0-32 16,-2-8-111-16</inkml:trace>
  <inkml:trace contextRef="#ctx0" brushRef="#br1" timeOffset="155819.81">20108 12160 278 0,'0'-35'79'0,"0"7"10"15,0 4-16-15,0 11-27 16,0 7-9-16,0 6-14 31,3 7-21-31,6 15-2 16,2 9 5-16,0 3-1 0,-1 6-3 16,-2 2 0-16,-3-2-1 15,-1-6 0-15,-1-9 0 16,-1-6-1-16,0-8 1 15,5-11 0-15,4 0 4 0,6-12 7 16,7-5-3-16,5-1-5 16,1 4-3-16,-1 2 1 15,2 6 0-15,-6 6 0 16,-8 0-2-16,-5 4 0 16,-9 6-12-16,-3 5-21 15,-10-2-14-15,-10-3 4 16,-4 1 8-16,2-6 20 0,1-5 5 15,8 0 2-15,12-4-6 16,1-11-45-16,18-3-107 16</inkml:trace>
  <inkml:trace contextRef="#ctx0" brushRef="#br1" timeOffset="156039.79">20729 12104 189 0,'13'-19'225'16,"-10"2"-150"-16,-4 5 4 15,-18 8-15-15,-6 4-28 0,-6 4-22 16,1 13-7-16,3 8-5 16,10 6-2-16,5 1-1 15,10 1 1-15,2 2 0 16,10-3-10-16,11-7-22 16,4-4-1-16,6-6-1 15,3-12-14-15,3-3-19 0,-2-2-21 16,-2-14-92-16</inkml:trace>
  <inkml:trace contextRef="#ctx0" brushRef="#br1" timeOffset="156919.79">20523 11894 426 0,'-11'-8'14'0,"5"1"16"15,3 7 9-15,3 0-10 16,2 12-15-16,6 11 5 16,2 4 4-16,0 14-8 15,-1 2-7-15,-2 4-5 0,1 3 0 16,-3-4-1-16,-1-2 0 15,-1-4-2-15,-3-6 0 16,2-9 0-16,-2-6 0 16,2-8 0-16,-1-8 0 15,3-3 2-15,4-8 4 16,1-14-3-16,6-8-2 0,5-6-1 16,6-3 0-16,4 0 0 0,2 2 0 15,-1 6 0-15,1 6 0 16,-5 13 0-16,-1 8 1 15,-7 4-1-15,-4 11 0 16,-5 10-1-16,-5 6 1 16,-5 5 0-16,0 0 0 15,-15 2 0-15,-11-2-1 0,-6-2-8 16,-4-6-10-16,-6-6-7 16,1-10 6-16,2-8-14 15,7-3-15-15,8-15-5 16,11-9-17-16,11-8-50 15</inkml:trace>
  <inkml:trace contextRef="#ctx0" brushRef="#br1" timeOffset="157189.79">21012 11878 406 0,'-1'0'50'15,"-6"0"6"-15,7 0-15 16,1 10 0-16,14 8-10 16,4 9-3-16,5 8-9 15,3 7-8-15,-2 2-6 16,-1 6-3-16,-8-2-1 16,-9 2-3-16,-7-5-3 0,-14-5-19 15,-17-4-9-15,-8-11-5 16,-8-9-11-16,-6-10-29 15,7-6-117-15</inkml:trace>
  <inkml:trace contextRef="#ctx0" brushRef="#br1" timeOffset="157509.81">21460 11973 451 0,'0'3'82'0,"2"-3"-56"15,6 0-11-15,9 0 26 16,7 0-2-16,6 0-33 16,4 0-6-16,9 0 0 15,0 0-9 1,0 2-39-16,-9 3-51 16,-7 0-104-16</inkml:trace>
  <inkml:trace contextRef="#ctx0" brushRef="#br1" timeOffset="157629.79">21587 12122 493 0,'-5'1'43'16,"7"-1"-36"-16,25 2 19 15,14-11-21-15,11 1-9 16,13-9-33-16,5-2-106 0</inkml:trace>
  <inkml:trace contextRef="#ctx0" brushRef="#br1" timeOffset="158049.81">22602 11682 385 0,'-14'0'19'15,"-4"-8"-16"-15,-4-4 50 16,3-4 3-16,-1-2-8 16,6-4-8-16,6 1-10 0,8 0-7 15,1 1-12-15,16 6-8 16,7 3-3-16,3 9-1 15,-1 2 0-15,3 9-2 16,-6 11 2-16,-6 6-1 16,-8 6-1-16,-6 5 3 0,-3 0-3 15,-5 0 3-15,-8-1 0 16,2-1 0-16,1-2 0 16,2-5-1-16,6-1-1 15,2-2-21-15,2-6-24 16,11-2-45-16,3-8-73 0</inkml:trace>
  <inkml:trace contextRef="#ctx0" brushRef="#br1" timeOffset="158169.79">22714 12118 571 0,'-10'9'94'16,"-2"-7"-43"-16,0 2-7 15,0-1-25-15,-2-1-19 16,5-2-110-16,3 0-274 0</inkml:trace>
</inkml:ink>
</file>

<file path=ppt/ink/ink22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8T08:30:33.8280000"/>
    </inkml:context>
    <inkml:brush xml:id="br0">
      <inkml:brushProperty name="width" value="0.05292" units="cm"/>
      <inkml:brushProperty name="height" value="0.05292" units="cm"/>
      <inkml:brushProperty name="color" value="#7030A0"/>
    </inkml:brush>
  </inkml:definitions>
  <inkml:trace contextRef="#ctx0" brushRef="#br0">7716 7456 264 0,'-2'0'15'16,"2"0"102"-16,-1 0-8 15,1 0-69-15,0 0 17 16,0 0-14-16,0 0-3 16,0 0-14-16,0 0-8 15,0 0 1-15,0 0-8 0,0 0-7 16,0 1 0-16,0 1 0 16,5 3 7-16,2-1 5 15,3 0 0-15,5-1-3 16,9 1-1-16,-2-2 0 0,7-2 1 15,3 0-6-15,6 0 1 16,0 0-7-16,-2 0 2 16,3-4-2-16,-5 1-2 15,0-1 1-15,-7 2 3 16,-5-2-2-16,-2 3-2 16,-8-1 2-16,-3 2-1 0,-4-2 0 15,0 2-1-15,-3 0-4 16,-2 0-30-16,0 0-52 15,0 0-147-15</inkml:trace>
  <inkml:trace contextRef="#ctx0" brushRef="#br0" timeOffset="802.76">7759 8519 211 0,'-4'0'218'0,"3"0"-175"16,-1 0 30-16,2 0-11 15,0 0-13-15,0 0-17 16,0 0-9-16,0 0 1 16,0 0-3-16,0 0-8 15,5 2 4-15,2-2 1 0,3 1-6 16,5 1-1-16,2 0 0 15,4-1 4-15,4-1-6 16,0 0 2-16,4 0-4 16,-2 0 1-16,2 0-7 15,-2 0 2-15,-1 0 0 0,-2 0-4 16,-1-1 5-16,-4-1-4 16,-4-1 0-16,-1-1 3 15,-4 2-2-15,-3 0 1 16,-2 0 0-16,-1 1-2 15,-3 1 2-15,1 0 1 0,0 0-2 16,1 0-6-16,-2 0-31 16,-1-2-81-16,0-2-283 15</inkml:trace>
  <inkml:trace contextRef="#ctx0" brushRef="#br0" timeOffset="10819.72">7750 7502 349 0,'-2'0'49'0,"1"0"-16"16,1 0 35-16,0 0-12 15,0 0-22-15,0 0-14 16,0 0 1-16,0 0 2 0,0 0 5 16,5 0 1-16,5 0 3 15,3 0-2-15,3 0-10 16,6 0-2-16,0-1-3 15,2-1-14-15,5-2 5 16,3 0-1-16,0 2-2 0,-1 1-1 16,1-1 2-16,-5 0-5 15,2 0 2-15,-5 1 2 16,-6 1-2-16,-6-2-3 16,0 2 5-16,-5 0-2 15,-4-2 1-15,-1 2 2 0,-2 0-1 16,0 0-2-16,0 0 3 15,0 0-3-15,0 0-2 16,0 0-7-16,0-2-24 16,0-1-100-16,0-6-166 15</inkml:trace>
  <inkml:trace contextRef="#ctx0" brushRef="#br0" timeOffset="19761.91">9901 6400 398 0,'-8'3'86'16,"2"-3"-40"-16,4 4 6 16,0-4-13-16,2 0-6 15,0 2-12-15,0-2-14 16,9 0 0-16,6 0-2 0,2 0 5 15,12-7-1-15,5-4-3 16,10-5 1-16,11-6-3 16,10-4-1-16,10-5 0 15,10-6 0-15,10-7-2 0,10-8 1 16,10-6-2-16,11-4 1 16,11-8 0-16,8-6 0 15,11-3 0-15,8-5-1 16,8-5 0-16,4-4 0 15,9-3 1-15,3 0 0 16,4-3-2-16,6-2 1 0,1-3 1 16,6 1 0-16,2-6-2 15,1 2 1-15,-3 0 1 16,0 2-2-16,-6-1 0 16,-3 3 2-16,-6 7 0 15,-5 0-1-15,-7 6 0 0,-15 5 1 16,-5 8-1-16,-17 6 0 15,-16 8-1-15,-11 9 2 16,-18 5-1-16,-14 8 0 16,-15 5 1-16,-15 9-1 15,-14 6 0-15,-11 7 8 0,-12 5 9 16,-9 3 4-16,-2 5 0 16,-4 1 5-16,0 0-10 15,-2 0-12-15,-5 0-5 16,-4 4-1-16,-5 1-7 15,-2 2-41-15,-6-4-73 16,0-1-61-16</inkml:trace>
  <inkml:trace contextRef="#ctx0" brushRef="#br0" timeOffset="19959.46">15521 3391 485 0,'15'-17'144'0,"4"4"-125"15,7-4 3-15,6 7 27 16,6 4-25-16,3 4-11 15,-1 2-2-15,-1 11-3 16,-7 13-4-16,-6 9-3 16,-13 12 0-16,-10 9 0 15,-3 2-5-15,-13 3-15 0,-9-4-34 16,-6-5 3-16,0-10 6 16,-3-12-26-16,6-16-147 15</inkml:trace>
  <inkml:trace contextRef="#ctx0" brushRef="#br0" timeOffset="20477.78">16246 2870 680 0,'3'-17'59'0,"-3"5"-39"16,4 5 7-16,4 4 4 15,4 3-21-15,5 1-9 16,10 15-1-16,2 6-1 16,7 9 2-16,3 4 1 15,3 2-1-15,1 2 0 16,-4-3 0-16,1-4-2 0,-6-7 1 16,-2-5 1-16,-11-8 0 15,-1-8 0-15,-5-4 1 16,-8-9 10-16,-3-14 21 15,-3-6-7-15,-1-12-9 16,0-5-3-16,0-6-7 0,0-1-1 16,-1 3-4-16,-1 5-1 15,2 9 1-15,0 7-2 16,3 11-7-16,4 8-19 16,3 8-37-16,-1 2-77 15,1 4-148-15</inkml:trace>
  <inkml:trace contextRef="#ctx0" brushRef="#br0" timeOffset="20682.64">16955 2888 734 0,'0'3'78'0,"-2"-1"-73"15,2 6 16-15,0 5-6 16,7 3-2-16,2 5-10 15,6 6 0-15,2 6-1 16,3-1-3-16,-1 0 2 0,1-4-2 16,2 1-41-16,2-10-22 15,0-6-70-15,-2-10-59 16</inkml:trace>
  <inkml:trace contextRef="#ctx0" brushRef="#br0" timeOffset="21087.29">17288 2836 39 0,'0'-2'730'16,"0"0"-709"-16,0 2-24 15,3 4 10-15,2 10-2 0,2 6 1 16,0 1-2-16,4 4-3 16,-4-3 0-16,0-5-1 15,-3-4 1-15,-3-6-1 16,-1-7 2-16,0 0 4 15,-1-12 7-15,-6-8-7 0,-2-7-5 16,-1-9 10-16,2-1 6 16,2 0-6-16,6 1-1 15,0 5-6-15,0 5-2 16,9 8 0-16,6 9-2 16,4 7-2-16,3 2 0 15,3 14 0-15,4 9 2 16,2 8-4-16,-3 1 3 0,1 2 0 15,-3-2 0-15,0 0-33 16,-3-5-3-16,3-9-33 16,-5-9-42-16,-2-9-38 15,0 0-265-15</inkml:trace>
  <inkml:trace contextRef="#ctx0" brushRef="#br0" timeOffset="21366.64">17748 2574 670 0,'0'-14'119'0,"-2"6"-106"16,2 5 4-16,0 3 9 16,4 7-23-16,10 11-12 15,5 6 8-15,5 4 2 16,7 3 1-16,-1 7-4 16,4-2 5-16,-3-4-3 15,-2-6 1-15,-6-2-1 0,-5-9 0 16,-4-7 0-16,-2-5 2 15,-4-3 4-15,-2-11 12 16,-3-10 9-16,2-9-10 16,1-8-6-16,-2-5-6 0,0-1 0 15,1 2-4-15,2 4-1 16,0 4-5-16,2 9-24 16,2 7-37-16,-1 7-89 15,3 5-176-15</inkml:trace>
  <inkml:trace contextRef="#ctx0" brushRef="#br0" timeOffset="21685.09">18236 2688 137 0,'0'-2'627'0,"0"-9"-601"15,2 2-18-15,6 2 29 16,4 2-19-16,2 5-16 15,4 0-3-15,3 10-2 16,-6 7 0-16,2 8 0 16,-8 3 3-16,-3 4-6 0,-6-2 4 15,0-1 1-15,0-6 0 16,-5-5 3-16,4-4 0 16,-3-6 8-16,4-5 7 15,0-1 1-15,0-2-4 16,10 0-2-16,7-2-7 0,4-5-5 15,4-6 1-15,8-1-26 16,1-7-46-16,1-2-93 16,-3-8-169-16</inkml:trace>
  <inkml:trace contextRef="#ctx0" brushRef="#br0" timeOffset="21850.62">18748 2602 620 0,'0'-1'175'0,"2"-9"-152"16,7 1-6-16,4 1 9 15,6-2-21-15,7 2-6 16,2 1 0-16,8 6-1 16,-5-2-26-16,-3 3-42 15,-9 0-125-15,-12 4-359 16</inkml:trace>
  <inkml:trace contextRef="#ctx0" brushRef="#br0" timeOffset="21962.35">18817 2707 604 0,'0'2'95'0,"8"-2"-75"16,18-5 32-16,11-6-42 0,14-1-12 16,10-5-68-16,7-2-134 15</inkml:trace>
  <inkml:trace contextRef="#ctx0" brushRef="#br0" timeOffset="22453.95">19826 2434 448 0,'2'-17'203'16,"-2"4"-164"-16,-4 1 18 15,-11 7-17-15,-4 3-35 16,-8 2-5-16,0 3 5 15,0 13-3-15,0 6 1 16,8 3-2-16,4 2 0 0,10 4-3 16,5 2 1-16,10-3-3 15,14-3 6-15,10-6-1 16,7-7-1-16,6-3 1 16,2-8 1-16,-1-3 2 15,2-5-4-15,-7-10 2 0,-4 0-2 16,-12-5 3-16,-7-3-1 15,-11-3 3-15,-9-1 3 16,-12-4-4-16,-17 1-4 16,-8 0-8-16,-9 5-11 15,0 2-3-15,1 10-38 0,7 5-25 16,8 7 12 0,9 1-73-16,13 0-170 0</inkml:trace>
  <inkml:trace contextRef="#ctx0" brushRef="#br0" timeOffset="22667.81">19955 2231 145 0,'0'-14'526'15,"0"5"-471"-15,-2 6 0 16,-6 3-17-16,-4 8-25 16,-2 16-13-16,-4 13 3 15,-1 11 6-15,-1 8 3 0,-2 14-2 16,3 2-1-16,-5 6-4 15,-1-5-6-15,1-1 2 16,0-6-1-16,0-7-10 16,4-9-32-16,1-15-37 0,2-11-76 15</inkml:trace>
  <inkml:trace contextRef="#ctx0" brushRef="#br0" timeOffset="33441.06">20903 7156 401 0,'0'0'84'0,"0"0"-41"15,0 0-15-15,11 0-9 16,5-4-6-16,4-1-1 16,5 1 1-16,4-1 1 15,6 0 0-15,4 0 0 16,0-1-5-16,7-1-2 16,7 2-3-16,-3-2-1 0,3-1 0 15,2 3 0-15,-1 0 0 16,2-1 0-16,-2 3-2 15,2-1 2-15,2 0-2 16,-2 1-2-16,0-1 2 16,-1 1-1-16,2-2 1 0,1 1-1 15,3 0 1 1,0 2-2-16,2-1 3 0,-1 1-1 16,3 0 0-16,0 1 5 15,0-1-2-15,-2-2 0 16,-2 3-4-16,0-5 1 0,-2 2-1 15,-4 1 1-15,3-2 1 16,-1-1-2-16,1 1 2 16,0-1 1-16,-3-1 2 15,0 2 2-15,1 0 4 16,0 0-2-16,-2 1-10 16,0-2 9-16,-1 5-3 0,3-3-4 15,0 2 1-15,-2 1-1 16,2-1 0-16,1 2-1 15,2-2 1-15,0 2 0 16,2 0-2-16,0 0 2 0,-3 0-1 16,1 0 0-16,-3 0 0 15,0 0 0 1,1 0 0-16,-7 0 0 0,3 0 0 16,-5 0 1-16,-3 0-1 15,-6 0 1-15,-5-5 0 16,-1-1-1-16,-6 1 3 0,-6-2-1 15,-1-1 1-15,-6 3-3 16,-3-2-2-16,-8-2-55 16,-3-3-133-16</inkml:trace>
  <inkml:trace contextRef="#ctx0" brushRef="#br0" timeOffset="53837">16947 3348 205 0,'-12'0'201'0,"1"0"-158"15,0 0 14-15,2 0 4 0,4 0-22 16,0 0-13-16,5 0 5 16,-2 0-5-16,2 0-9 15,0 0-4-15,0 0-8 16,5 0-3-16,4 0 1 15,1 0-3-15,5 0 2 0,-1 0-2 16,6 0-4-16,6 0 4 16,1 0 3-16,8 0 9 15,6-7-2-15,5 0-3 16,7-3-4-16,6 0-2 16,4-3 0-16,4 1-1 15,5-3 3-15,1 2-6 0,3-2 6 16,4 3-1-16,1-3-2 15,1 3 0-15,0 1-1 16,2-3 3-16,3 1-2 16,4-1-1-16,3 2 3 0,6-1 5 15,-2-1 3-15,4 1-3 16,0 1-1-16,-5 1-5 16,1-1-1-16,-6-1 1 15,-2 3 1-15,1-5-2 16,-4 5 1-16,-5-3 0 15,-8 1 1-15,-6 0-1 0,-9 0 1 16,-10 4 1-16,-13-2 1 16,-11 5 2-16,-9 0-3 15,-8 1 1-15,-3 1 4 16,-5 3 0-16,0 0-6 16,-15-4-40-16,-9-3-182 0</inkml:trace>
  <inkml:trace contextRef="#ctx0" brushRef="#br0" timeOffset="65814.5">16531 16654 73 0,'0'-2'32'0,"-2"1"11"16,0-1 11-16,1 0-15 15,-1 0-6-15,-2-1-34 16,2 3 101-16,0-2-50 16,2 2-6-16,-2-2 1 0,2 2-12 15,0 0-7-15,0-2-2 16,0 1-1-16,0 1-1 16,0 0-1-16,0 0-7 15,0 0-4-15,8 0 3 16,3 0 8-16,4 0 4 15,7 0-1-15,2 0-2 0,4 0-6 16,3-2-17-16,1-2 8 16,-1 0-3-16,1-1-4 15,-3 4 2-15,0-3-2 16,-4 0 1-16,-2 2 0 16,0 0 1-16,-3 2-3 0,-4 0 1 15,-1 0 0-15,-5-1 0 16,-1 1 0-16,-1 0 1 15,-1 0-2-15,-4 0-2 16,-1 0 7-16,-2 0-24 16,0 0-28-16,0 0-48 0,-3 0-9 15,-10 0-98-15</inkml:trace>
  <inkml:trace contextRef="#ctx0" brushRef="#br0" timeOffset="66062.57">16553 16652 499 0,'-10'2'38'0,"8"0"-2"15,2-1 10-15,7 3-25 16,8-2 14-16,7 0 14 16,1 2 0-16,7-3-17 0,-1-1-12 15,3 0-19-15,2 0 13 16,1 0-3-16,-4 0-3 15,-2 0-4-15,-2-3 0 16,-3-1-1-16,-4-2-2 16,-4 3 0-16,-1 0 0 0,-5 3-2 15,-3-2-31-15,-1-2-43 16,-1-1-141-16</inkml:trace>
  <inkml:trace contextRef="#ctx0" brushRef="#br0" timeOffset="67937.92">3079 16849 389 0,'-2'2'231'0,"2"-2"-220"15,0 0 4-15,2 0 3 16,11 0 17-16,5 0 2 0,9 0-2 16,5 0-9-16,7 0-8 15,8-8-16-15,6 1 4 16,0-5 0-16,3 1-2 16,0-1-2-16,-2-1 0 15,-3 0-1-15,-5-1 1 0,-5 2-2 16,-7 3 0-16,-9 0 0 15,-3 2-1-15,-10 3-1 16,-5 1-5-16,-5 1-16 16,-2 2-27-16,-9 0-33 15,-15 0-35-15,-5 0-146 16</inkml:trace>
  <inkml:trace contextRef="#ctx0" brushRef="#br0" timeOffset="68105.85">3269 16861 457 0,'-27'11'59'0,"10"-6"-17"16,13-3 18-16,4-2-3 0,13 0-27 16,14-6 24-16,8-6-12 15,11-8-30-15,3-1-6 16,7-2 0-16,4 1-5 16,-1 1-1-16,-1 3 1 15,-3 4-6-15,-7 1-77 0,-10 1-132 16</inkml:trace>
  <inkml:trace contextRef="#ctx0" brushRef="#br0" timeOffset="72185.11">14067 16843 433 0,'-2'0'48'16,"2"0"-1"-16,0 0-26 16,0 0-12-16,4 0-3 15,6 0 0-15,3 0 5 16,3 0 7-16,8 0-3 16,1 0 6-16,6 0-5 0,3 0-7 15,3 0 7-15,2 0 3 16,3 0-4-16,1 0-1 15,1 0-4-15,-5 0 4 16,2-3-5-16,-4-1-3 16,-3 1 1-16,-2-1-3 0,-8 0-1 15,0-1 0-15,-6 2 2 16,-2-1 3-16,0 0 0 16,-7 1 0-16,0 1-1 15,-1 0 0-15,-3 2-4 16,2-1-2-16,-2 1 0 15,2 0 0-15,4 0-2 0,2 0-25 16,3 0-62-16,2-2-62 16,2-9-276-16</inkml:trace>
  <inkml:trace contextRef="#ctx0" brushRef="#br0" timeOffset="74187.72">13916 15600 491 0,'2'-16'37'16,"-2"2"41"-16,0 5-20 16,0 2-10-16,0 3-11 0,0 4-18 15,0 0-14-15,0 14-6 16,0 4 1-16,2 5 1 15,-1 4 0-15,3 2 0 16,-2-3-1-16,6 1-1 0,-1 0 4 16,1-6-5-16,-1 1-52 15,1-8-30-15,-4-3-9 16,-1-11-121-16</inkml:trace>
  <inkml:trace contextRef="#ctx0" brushRef="#br0" timeOffset="74866.31">13984 15507 356 0,'0'-5'172'0,"2"-2"-143"0,8 1 8 15,9 3-18-15,8-1 0 16,9 3-7-16,6 1-4 15,7 0 2-15,11 0 0 16,4 0 0-16,10-2 3 0,3 0-1 16,6-2 0-16,5 1 0 15,0-2-2-15,-1-1-6 16,3 1 0-16,-3 0 0 16,-5 1-3-16,3-3-1 0,-3 1 2 15,-1 1-2-15,6 0 1 16,-4-1-2-16,0 1 4 15,0 1-3-15,-4 1 0 16,-3-1 0-16,-3 3 0 16,-2-1 0-16,2 0 0 15,-3 0 0-15,3 0 0 16,-6 0 0-16,1-1 0 0,-7 1 0 16,-3-1 0-16,-7-1-2 15,-5 0 2-15,-7 3-1 16,-7-5 4-16,-7 3-5 15,-5-1 2-15,-2 1 2 0,-5 1-2 16,-1 2 0-16,-1 0 0 16,-2 0 0-16,2 0 0 15,-1 0 1-15,0 0 0 16,-1 0 1-16,-1 2 0 16,-1 1 5-16,1-1-2 15,-3 3 0-15,1-1-1 0,-1 1 0 16,0 4-2-16,3 4 0 15,-1 3-1-15,-2 2 2 16,4 3-1-16,-1 4-2 16,-1 3 3-16,-2-2-3 15,2 2 1-15,-2 2-1 16,0-3 2-16,-2 2-3 0,-3-2 1 16,2 1-13-16,-2-3-47 15,0-9-54-15,0-5-203 16</inkml:trace>
  <inkml:trace contextRef="#ctx0" brushRef="#br0" timeOffset="80915.53">21553 17179 647 0,'0'-7'71'0,"0"3"-16"15,0 4-10-15,0 0-18 16,2 5-20-16,0 8-5 15,1 6 2-15,2 3-1 16,3 1-2-16,5-1 0 0,-1-2 0 16,8-3 0-16,-2-4-1 15,3-6 0-15,1-6 1 16,-4-1-2-16,1-5 1 16,0-9-1-16,-5-6 1 15,-3-4 1-15,-2 4-1 16,-2-2 3-16,-6 6-2 0,1 5 0 15,0 6-2-15,0 5 2 16,4 2-2-16,-1 12-5 16,6 6 5-16,3 3 1 15,6 0 0-15,1 2 2 16,5-8-4-16,-1-4 2 0,-1-7 2 16,0-6-2-16,-4-4 0 15,-4-12 2-15,-5-5 2 16,-6-7-2-16,-5 1 0 15,-1-4 0-15,-14 2-2 0,-4 4-2 16,-3 0-27-16,-2 3-52 16,5-2-117-16</inkml:trace>
  <inkml:trace contextRef="#ctx0" brushRef="#br0" timeOffset="81402.61">22468 16958 595 0,'-4'-6'36'15,"-12"4"27"-15,-3 2-23 16,-3 11-23-16,-2 11 4 16,-1 8-11-16,-2 4 4 0,7 5 4 15,6 2-2-15,5 0-4 16,7-4-7-16,2-1-4 16,14-5 0-16,11-5 1 15,8-7 0-15,8-6-2 16,4-3 0-16,3-9-1 0,-1-1-15 15,-6-4-18-15,-7-10-36 16,-14-4-61-16,-11-3-117 16</inkml:trace>
  <inkml:trace contextRef="#ctx0" brushRef="#br0" timeOffset="81561.28">22363 17198 331 0,'-18'0'253'0,"17"0"-223"16,8-1 17-16,23-3-40 15,15-2-4-15,9-2-5 16,10 1 5-16,4-4-14 16,-5-2-22-16,-2-3-55 0,-10-1-107 15,-8-1-138-15</inkml:trace>
  <inkml:trace contextRef="#ctx0" brushRef="#br0" timeOffset="81936.12">22895 17017 368 0,'0'-15'169'15,"0"3"-48"-15,-6 7-9 16,1 5-61-16,-1 3-21 0,3 17-25 15,1 2-3-15,2 9 0 16,0 3 0-16,0 1-1 16,0 0 0-16,0-7-1 15,0-4 0-15,0-11-5 16,0-2-5-16,0-11 0 0,0-5 9 16,0-14 4-16,2-12-4 15,3-5 3-15,4-10-1 16,-1-3 0-16,2 2 1 15,2 0 0-15,0 9 0 16,0 8 6-16,-3 12 1 16,4 13 1-16,-4 5-5 0,1 3-4 15,1 17 0-15,3 9 0 16,5 8 0-16,0 6 0 16,3 2 0-16,-1 3-1 15,3-3-1-15,-1-3 1 16,-3-2-2-16,0-8-19 0,-3-6-17 15,-10-8-28-15,-7-8-105 16,0-10-351-16</inkml:trace>
  <inkml:trace contextRef="#ctx0" brushRef="#br0" timeOffset="82039.28">22946 17186 690 0,'-1'-9'56'0,"4"-3"-39"16,23 1 3-16,13 0-21 15,13-3-8-15,6-4-117 16,5-5-281-16</inkml:trace>
  <inkml:trace contextRef="#ctx0" brushRef="#br0" timeOffset="82475.15">23627 17123 651 0,'2'0'134'16,"-2"0"-118"-16,0 4 18 15,0 1-3-15,0 4-23 0,0 8-7 16,0 2 1 0,1 2-2-16,-4 3-2 0,-1-1-31 15,-1-7-58-15,0-7-99 16</inkml:trace>
  <inkml:trace contextRef="#ctx0" brushRef="#br0" timeOffset="82973.5">23795 16636 539 0,'0'-9'144'15,"0"2"-103"-15,0 7 33 16,0 0-57-16,1 15-15 16,6 7 1-16,4 7 3 0,0 5 0 15,3 2-3-15,3-1-2 16,-3-2-1-16,0-6 1 16,-1-10-2-16,-1-8 0 15,1-9 0-15,-3 0 1 16,2-16 7-16,-2-7-4 15,4-8 0-15,-1-1-3 0,-2 2 2 16,-1 5-2-16,1 6 1 16,-2 8-1-16,3 9-2 15,-2 2-2-15,4 13 0 16,1 8 2-16,2 2-1 16,5 7 3-16,2-4 0 0,-1-3 0 15,-2-9-3-15,3-5-3 16,-6-9 2-16,-2-6 4 15,-1-13 9-15,-8-8 2 16,-2-5 5-16,-5-2-1 16,-5-1-8-16,-10-2-5 15,-6 5 0-15,1 4-4 0,0 8-4 16,4 6-20-16,4 8-11 16,7 6-74-16,5 0-92 15</inkml:trace>
  <inkml:trace contextRef="#ctx0" brushRef="#br0" timeOffset="83272.18">24156 16372 742 0,'3'-16'12'16,"13"4"-5"-16,6 5 16 15,1 4-12-15,2 3-4 16,-7 8-7-16,-9 10-4 16,-8 6-2-16,-1 4-1 0,-19 0 5 15,-3 1 1-15,1-3 4 16,-2-4 4-16,8-6 23 16,6-4-16-16,9-5 4 15,6-5-6-15,19-2-6 16,12 0 3-16,14-5-6 0,10-6-6 15,4-5-36-15,-2-7-134 16</inkml:trace>
  <inkml:trace contextRef="#ctx0" brushRef="#br0" timeOffset="83957.7">24765 16586 521 0,'0'-9'36'0,"0"-1"25"16,0 2 34-16,-1 6-38 16,-8 2-46-16,-8 0 0 15,2 13-5-15,-7 3 1 0,-2 5 5 16,3 8-3-16,1 4-2 16,6 0-1-16,5 3-2 15,5 1-2-15,4-3-4 16,4-3 2-16,11-6-1 15,4-7 0-15,6-6 1 16,2-5-1-16,2-5-14 0,-2-2-25 16,-3-4-22-16,-10-11-36 15,-9-5-71-15</inkml:trace>
  <inkml:trace contextRef="#ctx0" brushRef="#br0" timeOffset="84071.07">24560 16743 566 0,'-12'-3'50'0,"12"-1"18"16,4 1-6-16,18-1-54 16,13 2-7-16,6 0 0 15,1 2 2-15,6 0-3 0,-4 0-40 16,-7 0-110-16,-10 0-104 16</inkml:trace>
  <inkml:trace contextRef="#ctx0" brushRef="#br0" timeOffset="84591.25">24984 16647 613 0,'0'-2'71'0,"0"1"-15"16,0 1 13-16,0 5-58 16,-1 9-9-16,1 6 2 0,-2-1-2 15,2 6 0-15,-2 0 2 16,0 2-3-16,1-7 0 16,-3-1 0-16,3-4-1 15,-1-5 1-15,0-6 0 16,0-4 3-16,2 0 3 15,0-9 10-15,0-5-6 0,4-8-7 16,1-1-2-16,2-7-1 16,4 0 1-16,0-4-2 15,1 1 1-15,-1 3-1 16,-2 3 0-16,0 9-1 16,-4 4 9-16,-1 5-1 0,-2 6-3 15,0 3 0-15,0 0-5 16,1 8-4-16,1 10 2 15,4 2 4-15,4 5-1 16,0 4 0-16,-2 3 1 16,3-2-3-16,-2 0 2 0,-4-1-4 15,-1-4-17-15,-4-2-5 16,-2-7-11-16,0-1-40 16,0-5-11-16,-6-6 1 15,0-4-84-15</inkml:trace>
  <inkml:trace contextRef="#ctx0" brushRef="#br0" timeOffset="84986.84">25045 16779 491 0,'0'0'75'0,"0"0"-23"15,0-4 26-15,4-1-36 16,4 2-26-16,4-1-9 0,3 0-5 16,2 1-2-16,7-1-2 15,-2 3-58-15,-1-5-45 16,4-1-111-16</inkml:trace>
  <inkml:trace contextRef="#ctx0" brushRef="#br0" timeOffset="85625.06">25115 16267 586 0,'0'0'29'0,"0"2"-20"16,3 7 6-16,7 3 12 0,3 0-4 16,1 1-11-16,7 0-6 15,-2-1 1-15,-1-5-3 16,-1-2-3-16,-2-1-2 16,-4-4 3-16,-4 0-1 15,-1 0-8-15,-6 0-1 16,0-7 2-16,-6 2-1 0,-3 1-8 15,-1 1 10-15,-5 3 1 16,1 0-4-16,-3 0 7 16,3 8 1-16,-2 3 0 15,7 2-2-15,2-2 1 16,4-1 0-16,3-3-1 0,0 1 1 16,1-7-1-16,8-1 4 15,0 0 0-15,4-5 7 16,-1-8-3-16,1-1-2 15,-2-2 5-15,-1 2 7 0,-2 0 12 16,-5 3 0-16,1 4 5 16,-2 3-15-16,-2 4 4 15,0 4-13-15,0 12-14 16,-6 11 2-16,3 10 3 16,-3 9-1-16,4 4-35 15,-2 2-140-15</inkml:trace>
  <inkml:trace contextRef="#ctx0" brushRef="#br0" timeOffset="95341.5">22159 15948 501 0,'0'-18'168'15,"-6"-11"-186"-15,-5-11-2 16,1-12-3-16,-3-14 22 16,2-9-4-16,-1-14-7 15,-1-11 7-15,1-13 4 0,0-14 0 16,4-10 1-16,-1-14-1 16,4-13 2-16,-2-11-3 15,4-14-6-15,3-13-1 16,-2-12 6-16,2-11 0 15,0-12 3-15,2-8-8 0,8-15 7 16,-2-9-1-16,8-8 4 16,2-12 1-16,2-5 1 15,8-8-2-15,-2-8-2 16,-1-3-7-16,2-5-25 16,0 1-24-16,-3-6 3 15,-4 0 14-15,1 2 19 0,-3 1 19 16,-4 5 10-16,1-1 10 15,-5 5 8-15,-1 5-2 16,-1 6 12-16,-3 4 5 16,-2 4 1-16,3 2-10 0,-1 4-2 15,2 7 0-15,1 6-2 16,-1 9-2-16,1 7-4 16,3 10-9-16,-3 12-7 15,1 11 0-15,-4 15-1 16,0 19-2-16,-3 15 1 15,-2 18-3-15,0 18 0 0,0 17 1 16,-7 19 0-16,-2 16 0 16,-1 17 1-16,-4 18 2 15,4 15-2-15,0 14 3 16,2 8 4-16,-1 14-2 16,-1 1-4-16,-5 16-7 0,-3 12-1 15,-4 9-3-15,-5 10-6 16,0 5-4-16,-2-2-2 15,2-2-4-15,7-9-1 16,-1-10 16-16,13-8 6 16,0-10-3-16,4-8-15 15,4-3 7-15,6-8-9 0,7-17 22 16,7-11 12-16,2-7-6 16,5-7-4-16,2-1 2 15,0 1 3-15,2 3 6 16,-4 11 1-16,1 9-3 0,3 10 4 15,3 11 0-15,0 6-5 16,7 13-2 0,4 17-2-16,7 10 0 0,5 11-5 15,8 10 0-15,4 9-6 16,-1 6-64-16,-7 1-78 16</inkml:trace>
  <inkml:trace contextRef="#ctx0" brushRef="#br0" timeOffset="97691.62">5003 924 13 0,'-29'-5'376'0,"-5"2"-350"16,-6 3 15-16,-1 6 23 16,0 8-28-16,1 6-7 15,6 1 0-15,5 3-9 16,13 1 2-16,5-5-9 15,11 2-6-15,8 1-1 0,16-2-1 16,13 0 1 0,7 0-2-16,5 6-1 0,4-2 1 15,-2 3-4-15,-7 4 1 16,-7-2-1-16,-14 2-1 16,-7-1 0-16,-14-5-2 15,-2-1 4-15,-18-3 1 0,-11-4 6 16,-9-4 7-16,-8-1 0 15,-1-6-9-15,-1-4-4 16,6-3-1-16,8-5-12 16,17-17-95-16,15-8-283 0</inkml:trace>
  <inkml:trace contextRef="#ctx0" brushRef="#br0" timeOffset="98267.14">5271 1292 566 0,'-13'-3'22'16,"-4"-2"-8"-16,5 5 48 16,0 0-8-16,0 2-42 0,5 8-8 15,2 6 0-15,5-1-3 16,0 6 0-16,10 2 0 15,9 2 0-15,3 0-1 16,7 0 1-16,0-1 1 16,0-5-3-16,-4-1 2 0,-5-4 0 15,-6-3 0-15,-9-2-1 16,-5 0-1-16,-3 0 0 16,-13-3 7-16,-4 0-2 15,-5 0-2-15,-2-6 0 0,4 0-1 16,0-4-5-1,4-10-23-15,7-10-37 16,5-2-72-16,5-1-222 0</inkml:trace>
  <inkml:trace contextRef="#ctx0" brushRef="#br0" timeOffset="98416.07">5205 1332 598 0,'-2'-5'19'15,"2"-4"44"-15,2 0-1 16,15-8-54-16,10 2-13 15,10-3 9-15,13-2-5 16,8 1-11-16,3-3-81 16,1 1-100-16</inkml:trace>
  <inkml:trace contextRef="#ctx0" brushRef="#br0" timeOffset="98681.1">5611 1168 690 0,'-2'0'19'15,"4"-2"4"-15,16-6 24 16,13-4-23-16,8-1-11 0,12-2-4 16,8-1-2-16,4 0-4 15,3-2-2-15,0 2 0 16,1 2-1-16,-3-2 1 15,-3 2-1-15,-3-3-5 0,-8 7-17 16,-9-3-18-16,-7 3-28 16,-12 1-11-16,-13 0-2 15,-9 0-52-15,-9-3-114 16</inkml:trace>
  <inkml:trace contextRef="#ctx0" brushRef="#br0" timeOffset="98866.6">6303 879 115 0,'-15'-7'349'0,"4"2"-250"0,6 1-16 16,3 0 11-16,2 4-40 15,6 0-50-15,6 0-8 16,6 11 11-16,4 0-4 16,1 7 1-16,0 3 1 15,-4 6 0-15,-9 3 0 0,-8 2-3 16,-2 4-2-16,-19 3-3 16,-7-2-19-16,-10-2-31 15,-7-7-59-15,0-10-157 16</inkml:trace>
  <inkml:trace contextRef="#ctx0" brushRef="#br0" timeOffset="99359.21">7131 657 490 0,'-2'-13'45'16,"-11"6"-7"-16,-3 1 39 15,-4 8-24-15,-5-2-35 16,-4 7-13-16,-3 10-5 16,3 5 5-16,0 7 2 15,5 5 1-15,5 3 3 16,9 1 0-16,8 3-6 0,2-4-5 15,9-1 1-15,10-4-1 16,11-5-6-16,7-5 9 16,4-7 2-16,4-6-5 15,2-7-9-15,-6-2-15 0,1-2-15 16,-8-8-24-16,-9-7-22 16,-13-2-138-16</inkml:trace>
  <inkml:trace contextRef="#ctx0" brushRef="#br0" timeOffset="99466.38">6967 890 661 0,'-11'0'18'15,"9"0"-11"-15,6 0 23 16,23 0-30-16,14-6-5 16,15-2-13-16,10-5-59 0,7-3-97 15</inkml:trace>
  <inkml:trace contextRef="#ctx0" brushRef="#br0" timeOffset="100199.25">9052 569 687 0,'0'-6'39'0,"0"6"-1"0,0 0-6 15,0 2-23-15,1 11-11 16,5 4 3-16,5 3 0 16,-1 5-1-16,4-2 1 15,1-1-1-15,-1-5 1 16,-1-2-2-16,-1-5-6 16,-3-6 4-16,-1-4 4 0,1 0 1 15,-4-9 5-15,4-3-2 16,-5 1-1-16,1-1 0 15,1 1 0-15,-1 5-2 16,0 5-1-16,5 1-2 0,4 0-5 16,7 8 3-16,5 5 0 15,6-1 5-15,4-1-4 16,1-4 4-16,1-5-4 16,-4-2 3-16,-4-3 0 15,-1-14 1-15,-11-2 1 0,-2-1 3 16,-6-3 3-16,-10-2 1 15,0 4-3-15,-13-3-1 16,-8 7-8-16,-6 3-3 16,-2 3-21-16,2 7-19 15,8 4-55-15,9 4-11 16,10 8-66-16</inkml:trace>
  <inkml:trace contextRef="#ctx0" brushRef="#br0" timeOffset="100491.31">10092 465 609 0,'0'-14'29'0,"-6"0"3"15,-5 5 57-15,1 5-46 0,-11 4-28 16,1 0-15-16,-11 11 1 15,0 10-2-15,-5 4 2 16,2 9-1-16,1 4 2 16,13 1 0-16,6 0-2 15,11 2 0-15,3-1 1 0,18-5-5 16,13-1 4-16,8-9-3 16,6-2-12-16,5-8-10 15,1-5-9-15,-7-6-30 16,-3-4-18-16,-12-6-78 15</inkml:trace>
  <inkml:trace contextRef="#ctx0" brushRef="#br0" timeOffset="100691.35">9881 710 738 0,'-3'-8'21'0,"5"3"-23"15,25-2 14-15,15-2-16 16,16 0-4-16,10 0-40 15,13-2-22-15,4 1-13 16,-7-1-44-16,-4 0-47 16</inkml:trace>
  <inkml:trace contextRef="#ctx0" brushRef="#br0" timeOffset="101032.54">10628 537 568 0,'0'-9'76'0,"-5"3"10"15,-4 6-17-15,-2 0-45 16,-3 11-21-16,3 5-6 15,3 7 1-15,2 8 2 0,2-1-1 16,2 4 2-16,1 0 1 16,-1-8 0-16,-2-4-1 15,3-8-10-15,-3-8 5 16,1-6 6-16,2-15 6 16,1-8-3-16,0-7-5 0,0-8 6 15,6-5-3-15,3-1 10 16,1 3 1-16,3 1-8 15,-2 8-4-15,7 8 0 16,-6 6-2-16,2 12-1 16,1 6-2-16,5 6-2 15,1 12 0-15,1 8 3 0,3 6 0 16,-1 10 2-16,-5-2-2 16,-1 7-16-16,-6-3-19 15,-5-2-24-15,-7-9-36 16,0-8-43-16,-14-8-259 15</inkml:trace>
  <inkml:trace contextRef="#ctx0" brushRef="#br0" timeOffset="101141.59">10521 681 773 0,'-5'-12'29'0,"5"1"2"16,12 0-6-16,18 4-27 15,15-2-2-15,12 0-2 16,11 6-21-16,8 1-61 15,1 2-85-15</inkml:trace>
  <inkml:trace contextRef="#ctx0" brushRef="#br0" timeOffset="101523.4">11213 672 668 0,'0'-7'87'15,"2"-1"-83"-15,13-2 8 16,6 3 7-16,12 0-8 16,3 0-6-16,10 0-5 15,5 1 3-15,5-1-2 16,3 2-2-16,-1 3 2 0,-5 0-1 15,-8 2-12-15,-14 0-82 16,-21 2-48-16,-10 4-136 16</inkml:trace>
  <inkml:trace contextRef="#ctx0" brushRef="#br0" timeOffset="101816.46">11316 747 150 0,'-4'5'411'0,"7"-5"-407"16,21-1 7-16,12-10 27 15,11-3-18-15,11-4-11 16,4-5-6-16,-4-2-3 0,-4 0 3 16,-11 0-3-16,-11-2 2 15,-10 2-2-15,-12 2 3 16,-8 1 12-16,-2 3 44 16,0 6 0-16,-3 5-21 15,-1 2-10-15,2 6-10 16,2 2-15-16,0 14-11 0,0 4 4 15,7 8 3-15,4 4 2 16,2 2 1-16,-4 6 0 16,-6-5-2-16,-3 3 0 15,-3-6-25-15,-21-4-43 0,-6-8-48 16,-11-13 4-16</inkml:trace>
  <inkml:trace contextRef="#ctx0" brushRef="#br0" timeOffset="103008">12416 590 660 0,'0'-11'38'15,"0"6"9"-15,0 5 10 16,0 0-41-16,0 13-21 16,2 5-1-16,6 6 6 15,-1 7-2-15,4 4 2 0,0 1 0 16,-1-5 1-16,-1-4-2 15,0-7-1-15,-3-5 0 16,-1-8-4-16,0-7 5 16,1-5-3-16,-1-12 12 0,5-3-4 15,0-7 0-15,2 0 5 16,1 2-6-16,-1 5-1 16,3 2-1-16,-3 11 1 15,5 7-7-15,2 0-1 16,5 9 3-16,1 11 1 0,4-2 1 15,0 1 1-15,0 1 0 16,-5-6 0-16,-1-3 0 16,-4-8 1-16,-4-3-2 15,-1-5 7-15,-6-11 1 16,-2-7-1-16,-5-2-3 16,-1-6 5-16,-3 3-2 0,-9-1-5 15,-3 2-3-15,-3 8-28 16,-2 5-34-16,5 3-69 15,5 7-91-15</inkml:trace>
  <inkml:trace contextRef="#ctx0" brushRef="#br0" timeOffset="103503.61">13124 576 773 0,'-7'-14'9'0,"-2"14"-12"16,4 0 2-16,5 7-6 0,0 11-2 16,0 3 9-16,4 2 1 15,3 4-2-15,1-2 4 16,2-2-1-16,-1-3-2 15,-4-7 0-15,-2-7 0 0,1 0-5 16,1-6 5-16,0-2 9 16,3-8 1-16,3-7-4 15,5-3-3-15,0-1 2 16,4 3-5-16,-1 4-3 16,3 7-2-16,-2 5 3 0,4 2 1 15,2 0 0 1,1 12 2-16,0 1-1 0,-2-2 0 15,-1 0 0-15,-7-4 0 16,-2-4 1-16,-5-3 0 16,-3-3 5-16,-2-12 6 15,-5-1-1-15,0-3-3 0,-13-3-2 16,-3-1-5-16,-9 3-3 16,-6 4-3-16,-1 2-46 15,0 5-77-15,5 4-115 16</inkml:trace>
  <inkml:trace contextRef="#ctx0" brushRef="#br0" timeOffset="103960.43">14074 520 580 0,'0'-8'45'0,"-12"1"-35"16,-6 3 53-16,-6 4-22 16,-2 2-38-16,-7 10-2 15,-1 10 1-15,0 3-2 16,5 7 1-16,8 1 5 16,8 3-1-16,8 0-2 0,6 0-3 15,14-6 1-15,11-1 5 16,9-6-2-16,3-7-3 15,4-5 0-15,4-6-1 16,-2-5-6-16,-6 0-42 16,-4-4-43-16,-16-8-42 0,-11-2-325 15</inkml:trace>
  <inkml:trace contextRef="#ctx0" brushRef="#br0" timeOffset="104379.43">13864 754 608 0,'-5'0'53'0,"5"-5"-50"0,23-2 10 16,13 0-13-16,11-4-1 16,6-1 1-16,10-3-3 15,0-3-12-15,-2 2-2 16,-9 0 11-16,-9 0 4 0,-10 2 1 16,-10 0 3-16,-8 5 10 15,-10 2 41-15,-2 3 21 16,-3 4-22-16,0 0-29 15,-3 9-24-15,-2 5-5 16,-2 7 5-16,-1 4-1 0,1 6 1 16,0-1 1-16,2-3 1 15,-3-2-1 1,4-6 0-16,-1-4-11 0,2-10-2 16,-1-5 9-16,4-2 15 15,0-16-1-15,0-4-6 16,0-7 3-16,4-3 0 0,6-6 3 15,5 4-2-15,1 4-6 16,2 7-1-16,2 5-2 16,1 5-2-16,1 12 1 15,1 1 0-15,4 11 1 16,-1 6 3-16,2 6-5 0,0 6 4 16,-2 4-3-16,-3 2-17 15,-5 0-18-15,-7 0-30 16,-7-2-50-16,-4-8-68 15</inkml:trace>
  <inkml:trace contextRef="#ctx0" brushRef="#br0" timeOffset="104529.1">14347 776 727 0,'5'-11'2'0,"16"-3"-7"16,7 2 7-16,10-1 1 15,6 2-6-15,5 0-4 16,2 1-77-16,-5-3-101 16</inkml:trace>
  <inkml:trace contextRef="#ctx0" brushRef="#br0" timeOffset="104822.97">14536 399 728 0,'0'-20'31'0,"3"3"-12"16,14 2 18-1,5 7-17-15,5 4-19 0,0 4 5 16,-3 6-6-16,-4 11 1 16,-8 8-5-16,-8 4-3 15,-4 1-17-15,-9-1-5 0,-8-6 17 16,4-4 13-16,-2-6 7 15,6-6 6-15,9-3 3 16,7-4-10-16,27 0 2 16,22-6-10-16,16-10-28 15,18-5-174-15</inkml:trace>
  <inkml:trace contextRef="#ctx0" brushRef="#br0" timeOffset="105791.87">14605 417 562 0,'-7'-4'189'0,"2"3"-183"0,5 1 2 15,0 1-3-15,17 12-3 16,2 1 5-16,6 4 0 16,8-2-1-16,2 2 0 15,5-2-4-15,-2-5 1 16,-1-2-3-16,-6-4-2 16,-4-3 4-16,-10-2-8 0,-5 0-5 15,-10-7 8-15,-2-4 2 16,-12-1-3-16,-9-1-9 15,-4 2 8-15,-4 3 0 16,-5 2 6-16,0 6-1 16,2 0-1-16,3 4-2 0,2 6-1 15,3 4 3-15,9-1-1 16,3-2 0-16,5 1-1 16,4-4 1-16,3-7-2 15,0-1 2-15,5 0 8 16,6-3 10-16,2-12 3 15,1-2-10-15,2-3-2 0,-2-3 2 16,1-2 1-16,-4 1 7 16,-3 3-12-16,0 5 17 15,-6 5 1-15,1 4-1 16,-3 5-6-16,0 2-10 16,0 6-6-16,0 13-10 0,2 8 6 15,2 9 5-15,4 15-3 16,5 9 2-16,3 0-37 15,6-1-143-15</inkml:trace>
  <inkml:trace contextRef="#ctx0" brushRef="#br0" timeOffset="108089.28">12664 1268 432 0,'-1'-15'133'16,"-1"3"-104"-16,0 1 33 16,0 2 35-16,1 2-45 15,1 5-11-15,0 2-11 16,0 0-20-16,0 11-12 0,0 7-3 16,3 4 5-16,6 4 1 15,2 6-2-15,1 0 1 16,3-3-1-16,1-1 2 15,-5-6-5-15,0-4-10 16,-3-6-2-16,4-10 5 16,-5-2 9-16,0-14 4 15,-2-6 0-15,2-3-1 0,-1-4 3 16,-1 6-2-16,1 1-1 16,-1 8 0-16,2 8-1 15,6 4-4-15,1 0 0 16,2 5 0-16,8 6 2 0,-1 3 2 15,2-3-1-15,-2-1 2 16,-5-4-1-16,-3-2-1 16,-7-4 2-16,-2-4 1 15,-5-8 4-15,-1-6 1 16,0-2-3-16,-1-5-1 0,-6 0-1 16,-2-2-6-16,4-2-27 15,3 3-44-15,2 2-51 16,2 4 2-16,10 6-26 15,3 7 79-15,0 4 45 16,0 3 25-16,-4 1 3 16,-3 9 28-16,-2 3 35 0,0 6 29 15,-3 3-13-15,1 4-24 16,1 3-15-16,2-1-17 16,2 1-8-16,4-1-3 15,-1-3-5-15,5-1-2 0,-2-8-3 16,2-4-1-16,-3-6-1 15,-1-6 2-15,-1 0 0 16,-3-13 0-16,1-8 1 16,-5-4-2-16,0-6-2 15,-2 5 0-15,1 1-2 16,-2 5 0-16,1 8 1 0,2 5 0 16,0 7-3-16,2 0-4 15,5 4 2-15,1 7 3 16,1 0 0-16,3-1 2 15,-2-2 1-15,0-4-1 16,-4-2 0-16,0-2 0 16,-2-6 2-16,-4-5 1 0,-2-5 0 15,-1-1-1-15,-2-1-3 16,0-2-8-16,0 4-31 16,-3 2-5-16,1 2-1 15,2 2-36-15,0 7 4 0,0 0 43 16,5 3 29-16,-1 4 6 15,1 6 23-15,3 5 38 16,-3 0 1-16,2 2-15 16,0 3-10-16,3-1-9 15,0 2-9-15,4-4-10 0,1 1-3 16,-1 0-5-16,2-6 2 16,0-1-2-16,-3-5-2 15,-2-3 1-15,0-3-13 16,-4 0-3-16,-2-9 0 15,-3-6 11-15,0-4 4 16,-2 0 1-16,0 3 0 16,1 1-1-16,1 5 3 0,2 4-2 15,1 6 0-15,4 0-2 16,2 6 1-16,4 2 2 16,0 2 2-16,5-3 0 0,-2-3-2 15,2-1 0-15,-4-3 2 16,-1-6 8-16,-5-6 4 15,-5-5-1-15,-2-1 11 16,-3-3-6-16,-8 4-4 16,-6-3-12-16,-4 0-12 15,-1 5-40-15,0 4-67 0,7 3-258 16</inkml:trace>
  <inkml:trace contextRef="#ctx0" brushRef="#br0" timeOffset="108394.52">14245 1108 543 0,'0'-10'38'0,"0"4"3"15,0 5 39-15,-13 1-36 16,-4 4-39-16,-9 14-3 16,-3 7-3-16,1 7 3 0,-1 6-1 15,9 6 3-15,9 0-4 16,11 1 0-16,2-2 0 16,18-2 1-16,4-6-1 15,8-6-3-15,2-9-10 16,0-8-5-16,2-8-3 15,-4-4-9-15,-5-6-20 16,-5-10-31-16,-13-3-129 0</inkml:trace>
  <inkml:trace contextRef="#ctx0" brushRef="#br0" timeOffset="108555.46">14094 1360 627 0,'-11'-1'74'0,"11"-5"-63"16,6 3 9-16,20-5-6 15,14 1-19-15,10 0-48 16,8-1-35-16,1-3-79 16</inkml:trace>
  <inkml:trace contextRef="#ctx0" brushRef="#br0" timeOffset="108943.35">14505 1271 583 0,'-9'15'22'15,"6"4"-23"-15,1 3 17 16,2 4 24-16,2 3-10 16,5 3-14-16,0-4-5 0,1 1-4 15,-1-8-3-15,-4-3-1 16,-1-7-1-16,0-7-1 15,-1-4 8-15,-1-8 27 16,0-9 4-16,2-8-32 16,2-11-6-16,-1-3 2 0,4-4-4 15,4 2 0-15,0 3-3 16,2 5 4-16,-1 9-3 16,2 9 0-16,-2 9 0 15,1 6-3-15,1 9 7 16,-1 10-6-16,8 6 3 15,-1 6 0-15,4 6 0 0,0-1 2 16,1 3-2-16,-3 0-20 16,-7 1-30-16,-2-6-46 15,-12-4-38-15,-1-9-207 0</inkml:trace>
  <inkml:trace contextRef="#ctx0" brushRef="#br0" timeOffset="109090.83">14532 1462 471 0,'0'-14'222'16,"4"0"-218"-16,12 1-10 15,9 1 8-15,8 1 0 16,3 0-3-16,1 4-10 16,4-2-51-16,-3 4-47 15,-3-2-177-15</inkml:trace>
  <inkml:trace contextRef="#ctx0" brushRef="#br0" timeOffset="109835.54">14841 1040 444 0,'-2'0'164'0,"2"-2"-148"15,0 2-8-15,0 0 13 16,5 2-14-16,4 4 0 15,6 4 4-15,5 0-2 0,1 0-3 16,3-2-1-16,-3-2-2 16,-1-4 0-16,-2 1-4 15,-6-3 2-15,-1 0-12 16,-7 0 4-16,-4-4 5 16,-4 3-9-16,-14 1-19 15,-5 0-15-15,-8 0 26 16,-3 6 17-16,0 10 0 0,0-1 3 15,5 3-1-15,6 0 2 16,7 0 2-16,1-7 2 16,10 0-4-16,3-2 2 15,2-9-4-15,7 0 14 0,8-9-1 16,4-3-7-16,3-8-6 16,3-1 2-16,-3-2 1 15,-5 0 17-15,0 5 16 16,-6 2 11-16,-5 5 4 15,-2 4-20-15,-4 6-1 0,0 1-10 16,0 5-17-16,0 15-13 16,-5 8 8-16,3 13 2 15,2 12 0-15,0 6-32 16,11 2-96-16,7-1-193 16</inkml:trace>
  <inkml:trace contextRef="#ctx0" brushRef="#br0" timeOffset="116068.42">9160 947 319 0,'-5'0'63'0,"4"-3"8"0,-3 0 16 15,4 2-32-15,-2-1-15 16,2 0 1-16,0 2-1 15,0 0-10-15,0 0-11 16,0 0-13-16,6 0-4 0,7 0 0 16,6 0 4-16,6 0 7 15,9 0 1-15,7 0 0 16,3 0-3-16,1-2-7 16,3-5-2-16,1 0-1 15,-4 0 0-15,-4-2 0 16,-5 2-1-16,-3 2 1 0,-8-1-1 15,-8 3-1-15,-6 3-14 16,-11 0-27-16,0 0-32 16,-18 0-25-16,-10 3-3 15,-12 5-75-15,-5 2-136 16</inkml:trace>
  <inkml:trace contextRef="#ctx0" brushRef="#br0" timeOffset="116296.21">9305 972 341 0,'-14'5'36'16,"9"-1"14"-16,5-1 26 15,1-3-40-15,13 0 11 16,6 0 4-16,11 0-3 0,3-7-11 16,7-2-11-16,2 3-5 15,2-5-7-15,-4 0-5 16,1 2-2-16,-3-2-2 16,-5 0-2-16,-9 6-1 15,-3-2-1-15,-6 4 0 16,-6-3 1-16,-9 4 0 0,3 2 0 15,-4-2-4-15,0 2-13 16,0 0-16-16,0 0-38 16,0 2-20-16,0 2-1 15,0 0-167-15</inkml:trace>
  <inkml:trace contextRef="#ctx0" brushRef="#br0" timeOffset="128813.48">12609 924 313 0,'-6'-4'57'0,"3"3"2"15,-3-2 2-15,5 2-20 16,-1-1-15-16,0 2-8 16,2 0-5-16,0 0-1 15,0 0-4-15,0 0-6 0,0 0-2 16,4 2 4-16,4 3 1 16,4 1 3-16,2-1-2 15,2 0 5-15,7-1 6 16,4 0-1-16,9-3 0 15,6 1 0-15,6-2 4 16,8-2-3-16,8-3-4 0,7-4 0 16,0-2-4-16,-1 0-4 15,-2 1-1-15,-7-1-1 16,-5 4-2-16,-12-2 0 16,-9 2-1-16,-4 0 3 15,-14 3-4-15,-5 1 4 0,-7-1-5 16,-2 4 12-16,-3-2 9 15,0 2-3-15,0 0-6 16,0 0-5-16,0 0-5 16,0 0 0-16,2 0-7 15,0 0-18-15,-2 4-58 0,0-1-72 16,0-3-336-16</inkml:trace>
  <inkml:trace contextRef="#ctx0" brushRef="#br0" timeOffset="130826.93">560 1158 330 0,'-2'-16'216'0,"-9"4"-210"16,-3-3 34-16,0 6 12 16,-5-1-22-16,-2 10-10 15,-2 0-10-15,-4 0-5 16,-4 17 1-16,2 1 0 15,2 9 0-15,6 1-1 0,1 4-1 16,5 3 0-16,10-2-1 16,5 1-2-16,0-4-1 15,20 0-1-15,7-3 5 16,6-2-1-16,9-4-2 16,4-1-1-16,0-2 1 0,-4-2-2 15,-3 0 0-15,-7 0 3 16,-6-3-2-16,-12 2-1 15,-7 0 1-15,-7 0-2 16,-14 3 2-16,-12 1 1 16,-4-4 1-16,-9 1 1 15,-1-5-4-15,-2-2 6 0,8-5-17 16,9-4-70-16,10-7-43 16,13-11-252-16</inkml:trace>
  <inkml:trace contextRef="#ctx0" brushRef="#br0" timeOffset="131262.65">785 1427 567 0,'0'-2'40'16,"0"-5"29"-16,-8 7 10 0,-1 0-46 15,0 0-25-15,2 5-4 16,0 6-2-16,5 3-1 16,2 2-2-16,0-2-1 15,7 4 2-15,9 0-1 16,6 0 1-16,4 0-1 15,0-3 0-15,2 0 2 0,-1-3-1 16,-1-1-1-16,-6-4-2 16,-10 2-1-16,-3-3 1 15,-7 1 0-15,0 0 1 16,-12 2 0-16,-6 0 3 0,-3-1 2 16,-1 2-1-16,-3-5-1 15,3 0 0-15,3-1-1 16,0-4-14-16,9 0-40 15,3 0-22-15,1-9-16 16,2-7-168-16</inkml:trace>
  <inkml:trace contextRef="#ctx0" brushRef="#br0" timeOffset="131480.18">759 1437 522 0,'-5'-2'91'0,"1"-1"-77"15,2-1 57-15,2 1-7 16,2-4-40-16,7-1-18 16,7 0 4-16,2-5 2 15,6 1-7-15,-1-1-2 16,4 1-2-16,3-1 1 0,-1 1-20 16,-2-1-93-16,-5-1-126 15</inkml:trace>
  <inkml:trace contextRef="#ctx0" brushRef="#br0" timeOffset="132129.26">1052 1236 401 0,'-2'0'134'0,"-2"0"-110"0,3 0 45 16,1 0-3-16,0 0-30 15,0 0-10-15,0 0-2 16,8-3-4-16,6-3-1 16,5-1-19-16,4-1 14 15,6-2-3-15,3-1-2 0,6-2-4 16,0 1-2-16,1-2-2 16,2 0 3-16,-1-1-6 15,0 4 5-15,-3-5-4 16,-1 4 3-16,-7 1-2 15,-2 1 0-15,-5-1 0 0,-3 0 0 16,-4 6 0-16,-1-1 3 16,-1-2-4-16,-4 1 3 15,-2 1-2-15,-4 3 2 16,2-1-1-16,-2 1 0 16,-3-1-1-16,2 1-11 15,-1 2-15-15,1 0-12 0,-2 1-68 16,0-2-5-16,0 0-36 15,-5-1-196-15</inkml:trace>
  <inkml:trace contextRef="#ctx0" brushRef="#br0" timeOffset="132469.31">1481 912 439 0,'-5'-4'135'0,"1"0"-110"15,1 1 51-15,3 3-10 16,0-2-27-16,0 2-26 16,0 0-9-16,0 0 0 15,3 0 0-15,6 0 1 16,2 0 2-16,3 0-3 16,3 2 1-16,0 1 0 15,3 2-2-15,4 5-1 0,-2-2-1 16,4 1-2-16,-4 2 2 15,1 1-1-15,-5-1 1 16,0 2-1-16,-8-5 0 16,-1 3 2-16,-3 0-1 0,-6 2-1 15,0 1 0-15,-4 0-2 16,-10 9 1-16,-8 2-16 16,-10 4-45-16,-7 2-73 15,-7-1-169-15</inkml:trace>
  <inkml:trace contextRef="#ctx0" brushRef="#br0" timeOffset="136367.79">2095 689 391 0,'0'-15'74'0,"-2"3"-42"16,-1-3 16-16,-2 5 5 16,-2-3-24-16,-3 4-2 15,1 0-6-15,-3 6-7 16,-1 1 1-16,-4 2-10 0,-5 5-3 16,-5 9-3-16,-2 8 2 15,-2 6 0-15,-1 3-4 16,3 3 3-16,4-4 1 15,11 0 0-15,7-3 0 16,7-5-3-16,9-4-3 0,16-4 4 16,9-7 1-16,7-4 4 15,8-1-3-15,2-2 0 16,-2 0-1-16,-3 0 2 16,0 2-2-16,-9 2-2 15,-10 3 4-15,-5 0-2 0,-10 0 0 16,-6 2 0-16,-6 3-2 15,-7-1 1-15,-13 1 5 16,-5 1-3-16,-7 3-1 16,-3-5 1-16,1 2-1 15,3-7 3-15,9 3-7 16,7-6-26-16,8-3-32 0,7 0-32 16,0-12-212-16</inkml:trace>
  <inkml:trace contextRef="#ctx0" brushRef="#br0" timeOffset="137172.12">2407 870 353 0,'0'-1'22'0,"-3"1"7"15,-2 0 22-15,-1 0-27 16,-2 0-8-16,-2 0 6 15,0 3 6-15,1 2 0 0,1-1-1 16,1 3-6-16,2-1-4 16,3 1-3-16,2 0-8 15,0 0-1-15,5 4-2 16,7-3 0-16,10 2 0 16,2 0 0-16,1-1-1 0,4-4 0 15,3 4 0-15,-3-3 1 16,0-1-3-16,-5-1 1 15,-2 3 0-15,-2-4 1 16,-8 3-3-16,-3-2 2 16,-4 0 0-16,-5 6 0 15,-2-3 2-15,-11 1 0 0,-3 3 1 16,-4 0-2-16,-2-3 0 16,1 1 0-16,-1-3-1 15,2-4 0-15,3-2-1 16,0 0-13-16,3-4-42 0,1-7-32 15,4-4-187-15</inkml:trace>
  <inkml:trace contextRef="#ctx0" brushRef="#br0" timeOffset="137304.78">2365 894 586 0,'-2'-8'28'16,"2"1"-7"-16,3-2 24 15,13-3-17-15,6-1-16 16,1 1-9-16,8-2-2 16,3 1 1-16,0-1-16 0,0-1-74 15,-2 0-72-15,-3-2-268 16</inkml:trace>
  <inkml:trace contextRef="#ctx0" brushRef="#br0" timeOffset="137767.84">2794 463 455 0,'-5'-8'23'0,"-7"-1"25"16,2 5 13-16,-4 2-31 15,-4 2-20-15,-3 0-7 16,1 9 2-16,-4 4 6 15,0 3-1-15,3 0 1 16,1 2 0-16,7 1 0 16,5-3 2-16,6 0-3 0,2-1-7 15,10-1-1-15,12-1 1 16,5-3 1-16,5 1 1 16,4-2-2-16,3 0-2 15,2-1-1-15,-2 3 0 0,-3-2 0 16,-6 0 0-16,-5 0 0 15,-4 0 0-15,-11-2 0 16,-3 2-3-16,-7 0-1 16,0 0-4-16,-16 0 7 15,-2 0 2-15,-6 2 0 0,-1-3 0 16,-1 1-2-16,2-1-15 16,4-1-19-16,6-6-45 15,6-1-45-15,7 0-166 16</inkml:trace>
  <inkml:trace contextRef="#ctx0" brushRef="#br0" timeOffset="138095.41">3057 658 267 0,'5'-4'365'0,"-5"-1"-340"16,0 3 36-16,0 2 8 15,0 0-42-15,0 0-11 16,0 0-8-16,0 0 1 16,0 0-3-16,0 0-1 0,3 0-3 15,-1 0-2-15,1 0 1 16,4 7 0-16,0 1 2 16,1 0-4-16,3 3 3 15,-1 3-1-15,2 1-1 16,1 1 1-16,0-2 0 15,0 0-1-15,-1 2 0 0,-1-2 0 16,0-3 1-16,-1 0-1 16,0-4 0-16,-1 0 1 15,-1-3-1-15,-1-1 1 16,1 1-2-16,-1-2 0 16,2 1-23-16,-2-3-30 0,-6 0-83 15,-1 0-131-15</inkml:trace>
  <inkml:trace contextRef="#ctx0" brushRef="#br0" timeOffset="141640.25">5142 1823 342 0,'-8'-6'79'16,"2"-1"-24"-16,0 4 4 0,6-3-15 16,0 3-17-16,0-1-10 15,3 1-5-15,7-1-3 16,6-1 2-16,9-1-1 15,4 3 0-15,7-5-6 16,9 3-2-16,5-4 1 16,8 0 3-16,6-1 1 0,10-3-1 15,3-1-2-15,9-4-2 16,6 2 1-16,3-6-2 16,7 0 1-16,1-2-3 15,3-2 3-15,-3 1-3 16,-1 0 2-16,-4 0 0 15,-4 0-1-15,-3 1 0 0,-4 1 1 16,-4 2-2-16,-7-3 3 16,-4 5-3-16,-3-1 1 15,-6 1 0-15,-10 1 1 16,-3 0-1-16,-10 4 1 16,-6 0-2-16,-9 3 1 0,-8 1 1 15,-7 4-1-15,-5 3 1 16,-5-2-4-16,-1 1-57 15,-13 0-109-15</inkml:trace>
  <inkml:trace contextRef="#ctx0" brushRef="#br0" timeOffset="144900.81">2224 1313 224 0,'-3'0'41'0,"-1"-4"-15"16,2 2 23-16,-1 0-23 15,1 0-11-15,-1 2 10 16,-1-1 7-16,1 1-3 0,0 0 0 16,0 0-9-16,1 0-4 15,0 0-4-15,0 0 2 16,2 0 0-16,0 1 3 15,0-1 0-15,0 0 0 16,2 0 6-16,8 0-6 0,2 0 0 16,6-3 0-16,3-2-3 15,6-4-5-15,6 1-2 16,2-4-3-16,4-1-1 16,-2 1 2-16,2-2-2 15,-5 3-1-15,-3 1-2 0,-4-1 2 16,-7 2 0-16,-6 4-1 15,-1-2 3-15,-8 4 7 16,-1 0 6-16,-2 3-2 16,-2-2 3-16,0 0-6 15,0 1-8-15,0 0-2 0,0 1 0 16,1-3-1-16,-1 2-3 16,2-3 2-16,0 0 1 15,1 2-2-15,-1 0-5 16,2 2-33-16,-4-4-98 15,0 3-113-15</inkml:trace>
  <inkml:trace contextRef="#ctx0" brushRef="#br0" timeOffset="154581.31">2280 1673 402 0,'0'-11'42'0,"0"-2"13"16,0 3 4-16,0-2-19 15,-3-1-14-15,-3 2-9 16,-1 4-1-16,-4-2 6 0,0 7 1 16,-7 2-7-16,-1 2-14 15,-5 14-4-15,-4 4 0 16,-1 3 1-16,2 2 2 15,6 0 0-15,6-4-1 16,6-1-1-16,9-6 1 16,0-1-8-16,12-4 2 0,12 0 3 15,5-2 1-15,5 0 0 16,5-2 2-16,-1 3 2 16,0-2-2-16,-4 2 1 15,-3 2-2-15,-11-1 1 0,-5 2-1 16,-8-4-7-16,-7 4-4 15,0-2-2-15,-15 0 12 16,-4 0 3-16,-6-2-1 16,-4 0-13-16,0-2-10 15,5-1-5-15,2-4-24 16,7 0-41-16,8 0-86 16</inkml:trace>
  <inkml:trace contextRef="#ctx0" brushRef="#br0" timeOffset="155262.61">2277 1817 343 0,'-13'9'30'16,"0"-4"10"-16,8-1 7 16,1-2-20-16,4-2-14 15,0-2 0-15,4-10 11 16,5-4-6-16,0-8-11 15,0 0-2-15,-2-5-3 0,-5 0-1 16,-2 3 2-16,-11 3 3 16,-9 5 0-16,-7 7-1 15,-3 7 11-15,-3 4-7 16,3 4-7-16,4 12 2 16,9 4-1-16,5-3-2 0,12 6-1 15,3-5-3-15,18-5-1 16,18-6-12-16,7-7-37 15,8-9-115-15</inkml:trace>
  <inkml:trace contextRef="#ctx0" brushRef="#br0" timeOffset="157715.71">2645 1701 194 0,'0'0'55'0,"0"0"-9"16,0-5 10-16,0 0-16 15,0-4-7-15,0 2-7 0,1-3 9 16,-1 2-2-16,0-1-3 16,0-2-3-16,0 1-1 15,0 4-5-15,0-1-6 16,-3 0 5-16,-4 3-2 16,-4 1-3-16,-3 3-2 0,-5 0-10 15,2 7-4-15,-3 5 1 16,1 3 2-16,4 3-1 15,6 1-1-15,4-1 0 16,5 0-3-16,3 1-1 16,11-3 1-16,12 1 1 0,1-3 0 15,5 0 1-15,4-3 2 16,-1 0 0-16,-1-1 0 16,-5 1-1-16,-3 0 1 15,-6 1-1-15,-10 2 0 16,-5 2-4-16,-5-1-11 0,-10-1 9 15,-12 2 4-15,-5 0 1 16,-2-2-4-16,-3-1-11 16,3-3-5-16,7-3-11 15,1-7-35-15,13 0-84 16,6-5-170-16</inkml:trace>
  <inkml:trace contextRef="#ctx0" brushRef="#br0" timeOffset="158019.62">2916 1753 474 0,'-3'0'55'16,"-9"0"-43"-16,2 6 18 16,1 4-12-16,1 6-8 15,6-2-3-15,2 2-3 16,0 2-2-16,13-3-2 0,3-3 1 15,8 3 1-15,-1-3-1 16,4-3 0-16,0-2-1 16,-6 0 3-16,-2-3-3 15,-5 1 1-15,-5 1-1 16,-5-3 2-16,-4 4 0 0,-4-1 4 16,-11 2 12-16,-2 1-9 15,-5 4-7-15,-1-3-1 16,-3-1-1-16,5-3 0 15,1-4-9-15,4-1-25 16,2-6-34-16,0-11-168 16</inkml:trace>
  <inkml:trace contextRef="#ctx0" brushRef="#br0" timeOffset="158220.47">2821 1739 605 0,'3'-11'31'0,"4"-3"-18"15,6 1 22-15,3-3-8 16,8 2-19-16,3-4-7 16,5 2-2-16,0 2-44 15,2 0-35-15,-7-1-48 0,-1-1-129 16</inkml:trace>
  <inkml:trace contextRef="#ctx0" brushRef="#br0" timeOffset="158440.09">3049 1477 491 0,'-16'-2'55'0,"1"2"-3"16,3 0 3-16,0 7-36 16,6 6-16-16,2 1-3 0,4 4-4 15,2 3-1-15,13 0 4 16,4 2 2-16,4-3-3 16,4 0 4-16,0-3-3 15,1-1-6-15,-8-3 1 0,-5 0 0 16,-4-1-5-16,-11 0 4 15,0 1 1-15,-14 0 6 16,-6-1 2-16,-4-1-1 16,3 0-1-16,-1-4-1 15,8-4-6-15,5-3-24 0,7 0-37 16,2-7-139-16</inkml:trace>
  <inkml:trace contextRef="#ctx0" brushRef="#br0" timeOffset="158624.31">3230 1607 553 0,'2'-2'102'0,"-2"0"-49"16,0 2-8-16,0 0-18 15,0 7-23-15,2 6-4 16,3 1 3-16,3 2 0 16,2 2 0-16,1 0-2 15,3-2-2-15,0 2 2 0,1-6-25 16,-3-1-50-16,1-8-22 15,-4-3-74-15</inkml:trace>
  <inkml:trace contextRef="#ctx0" brushRef="#br0" timeOffset="158967.15">3490 1345 611 0,'-14'-11'67'15,"-4"4"-51"-15,0 4 18 16,3 3-9-16,2 3-14 0,6 9-10 16,3 6-6-16,4 2 1 15,0 5 0-15,11 0 0 16,4 3 2-16,7-1-3 16,0-2-10-16,0 0-1 0,0-4-1 15,-2-3 5-15,-6-5 9 16,-1-3 3-16,-6-4 0 15,-5-3 0-15,-2 1 3 16,-2-2 2-16,-10-1 3 16,-3 3-5-16,1-3-2 0,0-1-15 15,1 0-46-15,6 0-34 16,7-3-115-16</inkml:trace>
  <inkml:trace contextRef="#ctx0" brushRef="#br0" timeOffset="159131.2">3678 1491 202 0,'3'0'402'0,"-3"-2"-348"16,0 2-13-16,0 0 1 15,2 3-21-15,0 7-12 16,3 2 1-16,2 2 1 16,0 6-11-16,2 1 0 0,4 2 1 15,0 2-1-15,-6 6-7 16,-2 1-71-16,-5-3-28 15,0-3-112-15</inkml:trace>
  <inkml:trace contextRef="#ctx0" brushRef="#br0" timeOffset="161056.75">2785 2108 424 0,'0'-2'92'0,"0"1"-85"0,0 1 50 16,0-2-5-16,0 2-15 15,0 0-10-15,0 0-6 16,0 0-2-16,0 0-6 15,0 0-6-15,0 0 4 16,0 0-6-16,0 0-4 0,0 0 1 16,0 0 1-16,0 0-2 15,0 0-6-15,0 0 10 16,0 0 6-16,0 0-5 16,0 0-1-16,0 0-2 0,0 0-1 15,0 0 0 1,0 0-2-16,0 0 1 0,0 0 1 15,0 0-3-15,0 0 0 16,0 0 0-16,0 0 1 16,0 0-8-16,0 0 0 15,0 0-1-15,0 0 11 0,0 0 0 16,0 0-2-16,0 0 0 16,0 0 1-16,0 0 0 15,0 0-2-15,0 0 2 16,0 0-1-16,0 0 0 15,0 0 3-15,0 0-7 0,-3 0 4 16,-2 0-4-16,-3 5 6 16,-5 2-3-16,0 3 3 15,-1-2 3-15,-1 1-7 16,5 0 2-16,1-5 0 16,0 1 2-16,3-3-2 0,3-1 0 15,3 1-3 1,0-2 0-16,12 0 3 0,8-5 1 15,4-4 0-15,8-2-1 16,4-1 0-16,5-3 1 16,-1 1-1-16,-3 2 3 0,-3-2-5 15,-6 4 2-15,-7 2 2 16,-8 2-2-16,-6 3 0 16,-7-1 0-16,-2 4 1 15,-14 0-4-15,-6 9-3 16,-7 3-17-16,-3 3 4 15,2 2 0-15,-3 0 10 0,5 1 7 16,4-4 1-16,10-3 0 16,1-1 2-16,9-5-1 15,4-1 1-15,2-4-6 16,11 0 7-16,3-2-1 16,8-10 0-16,3 1 0 0,1-3 1 15,0-1-1 1,-1 1 0-16,-7 2 4 0,-1-1 1 15,-5 7 1-15,-5 2-2 16,-5 0 3-16,-1 2-2 16,-3 2 0-16,0 0-1 15,0 0 2-15,0 0-6 0,0 0 2 16,0 0-3-16,0 0-1 16,0 0 2-16,0 0-3 15,0 0 3-15,0 0-1 16,0 0-1-16,0 0 2 15,0 0-2-15,0 0 0 0,0 0 3 16,0 0-2-16,0 0 1 16,0 0-1-16,0 0-1 15,0 0 1-15,0 0 0 16,0 0 1-16,0 0 1 0,0 0 0 16,0 0-1-16,0 0 0 15,0 0-1-15,0 0 0 16,0 0 0-16,0 0 0 15,0 0-1-15,2 0 2 16,-2 0 0-16,0 0-3 16,0 0 4-16,0 0-2 0,0 0 0 15,0 0 0-15,0 0 0 16,0 0 1-16,0 0-2 16,2 0 1-16,-2 0 2 15,0 0-1-15,0 0 0 16,2 0-1-16,-2 0-1 0,0 0 3 15,0 0-1-15,0 0-1 16,0 0 0-16,0 0-7 16,0 0 10-16,0 0 0 15,0 0-3-15,0 0 2 16,0 0 1-16,0 0-2 0,0 0-2 16,0 0 2-16,0 0-2 15,0 0 3-15,0 0-2 16,0 0 0-16,0 0-1 15,0 0 2-15,0 0-2 16,0 0 3-16,0 0-2 0,0 0-2 16,0 0 4-16,0 0-3 15,0-2 2-15,0 2-1 16,0 0 1-16,0 0 0 16,0 0-2-16,0 0 1 15,0 0 2-15,0 0-1 16,0 0-1-16,0 0 0 0,0 0 0 15,0 0-2-15,0 0 5 16,0 0-3-16,0 0-2 16,0 0 4-16,0 0-2 15,0 0 0-15,0 0 1 16,0 0-1-16,0 0 2 0,0 0-2 16,0 0 1-16,0 0 0 15,0 0-1-15,0-1 0 16,0 1 2-16,0 0-2 15,0-2 0-15,1 2 1 16,-1 0-1-16,0 0 0 0,0 0-1 16,0 2-7-16,0 7-40 15,-7-2-49-15,-6 0-72 16</inkml:trace>
</inkml:ink>
</file>

<file path=ppt/ink/ink22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8T08:33:52.5940000"/>
    </inkml:context>
    <inkml:brush xml:id="br0">
      <inkml:brushProperty name="width" value="0.05292" units="cm"/>
      <inkml:brushProperty name="height" value="0.05292" units="cm"/>
      <inkml:brushProperty name="color" value="#C00000"/>
    </inkml:brush>
  </inkml:definitions>
  <inkml:trace contextRef="#ctx0" brushRef="#br0">4579 7497 363 0,'15'-11'152'0,"-11"0"-116"16,-4 0 35-16,3 1-3 0,-3 1-8 15,0-2-42-15,-5 6 0 16,-5 0 1-16,-4 1-6 15,-6 4-3-15,-2 0-3 16,-9 9-2-16,-1 13 1 16,0 2 0-16,0 7-2 0,6 8 0 15,7 2 3-15,8 2 0 16,11-2-5-16,1-2-1 16,18-3 0-16,10-6-2 15,5-7-1-15,7-7 4 16,6-5-4-16,1-9-13 0,1-2-20 15,1-3-29-15,-4-12-80 16,-6-5-94-16</inkml:trace>
  <inkml:trace contextRef="#ctx0" brushRef="#br0" timeOffset="319.81">4913 7488 557 0,'-6'-6'75'16,"1"3"26"-16,1-1-32 16,-1 3-21-16,3 1-28 15,2 1-12-15,0 8-9 0,0 8 3 16,7 4 2-1,0 9 1-15,6 2-2 0,1 4 1 16,1 1 0-16,-3 2-2 16,3-1-1-16,-5-4-1 15,1-2 0-15,0-7-6 0,-4-2-25 16,0-8-27-16,0-8-43 16,-5-7-44-16,-2-12-237 15</inkml:trace>
  <inkml:trace contextRef="#ctx0" brushRef="#br0" timeOffset="516.67">4855 7514 485 0,'-9'-13'195'0,"7"-6"-152"16,2 1 17-16,13 1-28 15,12 1-19-15,6-1-9 0,12 5-4 16,1 0 2-16,3 4-1 15,2 7-3-15,-6 1-11 16,-9 0-67-16,-12 9-81 16,-12 2-146-16</inkml:trace>
  <inkml:trace contextRef="#ctx0" brushRef="#br0" timeOffset="665.77">4976 7588 543 0,'-8'5'55'0,"8"-5"-3"15,13 0-18-15,12-2-13 0,9-5-12 16,11-3-9-16,5-1 0 16,1-1-49-16,2-3-46 15,-4 3-60-15,-6-3-260 16</inkml:trace>
  <inkml:trace contextRef="#ctx0" brushRef="#br0" timeOffset="1148.58">5604 7367 474 0,'2'-10'61'16,"-1"2"4"-16,-1 2 7 0,0 3-11 15,0 3-19-15,-7 0-40 16,-5 1 0-16,-6 10 3 16,-2 5-2-16,-3 4 2 15,-4 9-3-15,0 5 3 16,3 3 0-16,1 6 0 15,5 1-3-15,4 1-1 0,10-4-1 16,4-2 0-16,2-5 0 16,14-7 1-16,7-6-1 15,2-3 0-15,4-9 0 16,5-5 1-16,0-4-5 16,-2 0-4-16,-3-11-7 0,-3-5-3 15,-10-2-22-15,-9-2 12 16,-7 0 0-16,-5 3-9 15,-13-1 22-15,-6 2 16 16,3 3 12-16,1 3 18 16,6 2 1-16,4 5-7 0,7-1-7 15,3 4-11-15,11 0-8 16,7 4 1-16,4 7 0 16,1 6 0-16,3 5-1 15,-7 3 2-15,-3 3-1 16,-5 4 5-16,-4-1 0 15,-4 2 2-15,1-5-2 0,0-3-5 16,0-6 1-16,4-5-2 16,3-10-66-16,4-4-76 15</inkml:trace>
  <inkml:trace contextRef="#ctx0" brushRef="#br0" timeOffset="1909">6832 7324 403 0,'0'-7'125'16,"0"-4"-94"-16,0 4 33 15,-7 1 3-15,-2 1-14 16,-5 3-34-16,0 2-9 16,-8 0-2-16,-3 7-2 15,-4 6-2-15,-3 5 0 0,-2 3-1 16,1 4-1-16,1 6-1 15,3-1 3-15,6 5-3 16,9 1 0-16,6 1 1 16,8-2-3-16,8-3-1 15,14-4 3-15,11-5 0 16,9-3 1-16,0-4 1 0,4-6-2 16,-2-4-1-16,0-6-2 15,-7 0 2-15,-4-2-4 16,-5-7 0-16,-9-1-1 15,-7-4 2-15,-9-1 4 16,-3 2 0-16,-15 1-9 0,-7-1-5 16,-5 5 9-16,-2 1 4 15,4 3 6-15,5 4 4 16,7 0 0-16,6 0-8 16,7 7-5-16,2 2 2 15,14 5 1-15,2 2 2 0,4 2-2 16,1 4 0-16,-3-3 0 15,-5 5 0-15,-3-3 0 16,-5 1 0-16,-5 2 0 16,-2-2-6-16,0 0-64 15,0-11-58-15,0-6-270 0</inkml:trace>
  <inkml:trace contextRef="#ctx0" brushRef="#br0" timeOffset="2258.16">7272 7493 534 0,'-4'0'67'16,"4"-5"-22"-16,0-2 22 15,19-2-29-15,6 0-16 16,3-2-20-16,12 0-2 15,-1 2 2-15,-1 6-3 0,-4 1-25 16,-12 2-87-16,-14 0-56 16</inkml:trace>
  <inkml:trace contextRef="#ctx0" brushRef="#br0" timeOffset="2366.4">7323 7602 429 0,'-6'14'74'0,"6"-6"-64"0,27-7 5 16,13-1-4-16,17-5-8 15,8-9-17-15,10-11-133 16</inkml:trace>
  <inkml:trace contextRef="#ctx0" brushRef="#br0" timeOffset="2622.07">8149 7179 607 0,'-13'-18'21'0,"-3"0"34"0,-4 8 7 16,-2 6-28-16,-4 4-14 16,-1 6-17-16,-4 13-1 15,4 10-1-15,0 8 1 16,5 13-5-16,8 5 2 0,8 10 5 16,6 4-8-16,6 1 5 15,18-6-5-15,8-5-22 16,11-9-43-16,3-14 26 15,7-15 6-15,-3-12-46 16,-2-9-128-16</inkml:trace>
  <inkml:trace contextRef="#ctx0" brushRef="#br0" timeOffset="2991.86">8271 7302 703 0,'-12'-14'42'15,"6"1"3"-15,4 10-4 16,2 3-18-16,12 5-15 16,10 13-9-16,5 9 1 15,7 2 3-15,5 6-1 16,5 1-1-16,-3-1 0 16,-2-4-2-16,-1-3 2 0,-4-5 0 15,-5-5-2-15,-3-5 3 16,-6-8-4-16,-3-5 5 15,-3 0-1-15,-4-9 0 16,-3-10 2-16,-6-10 1 0,-1-5-1 16,0-11 1-16,-1-4 7 15,-6-7-1-15,0 1-3 16,2 5-4-16,2 6 3 16,1 6-1-16,0 13-3 15,2 9-1-15,0 11-3 16,2 5-3-16,8 12-26 0,11 13-54 15,-3 7-55-15,3 2-80 16</inkml:trace>
  <inkml:trace contextRef="#ctx0" brushRef="#br0" timeOffset="3156.6">8933 7438 551 0,'5'1'227'0,"-1"-1"-174"16,-2 0-4-16,0 2-16 15,-2 6-11-15,4 6-15 16,-3 7-3-16,1 9-5 0,-2 12-1 16,0 0-11-16,-2-6-85 15,-1-13-238-15</inkml:trace>
  <inkml:trace contextRef="#ctx0" brushRef="#br0" timeOffset="4004.6">9335 7183 262 0,'0'0'13'15,"0"-2"-23"-15,0 2-4 16,-2 0-31-16,-3 0-47 16</inkml:trace>
  <inkml:trace contextRef="#ctx0" brushRef="#br0" timeOffset="4334.52">9335 7183 436 0,'-21'-25'98'15,"21"16"-28"-15,0 3 23 16,0 1-20-16,0 3-34 16,0 2-12-16,0 0-13 0,0 4-8 15,7 15-4-15,5 7 1 16,2 7 6-16,-1 10 0 15,6 5-3-15,-4 0 0 16,4 1-1-16,-4-6-2 16,0-6-3-16,-2-5 2 0,-5-3-1 15,2-10-1-15,-3-3 0 16,-4-5 0-16,1-3-11 16,-2-7-32-16,-2-1-25 15,0-13-63-15,0-8-66 16</inkml:trace>
  <inkml:trace contextRef="#ctx0" brushRef="#br0" timeOffset="4624.46">9294 7201 533 0,'-8'-15'68'15,"1"-4"-25"-15,7 1 39 16,7 0-34-16,12 2-29 15,8 0-12-15,5 5-1 0,7 4 2 16,5 5-2-16,-1 2-4 16,-3 2 1-16,-8 12-2 15,-8 2-2-15,-10 9-1 16,-14 2 0-16,-6 0-7 16,-17 0-10-16,-10-3 5 15,-2-4 11-15,-4-2 4 0,3-6 0 16,8-4-9-16,9-5-38 15,7-3-24-15,12 0-27 16,0-9-245-16</inkml:trace>
  <inkml:trace contextRef="#ctx0" brushRef="#br0" timeOffset="6197.73">9420 7318 282 0,'-14'0'165'16,"2"0"-117"-16,4 0 9 15,3 0-14-15,3 0-16 16,2 0-12-16,0 0-6 0,7 0 1 16,7-3 12-16,2-10-1 15,4-1-3-15,-2-6-9 16,-3-3-6-16,-3-2 0 16,-9 2 3-16,-3 3-1 15,-1 2-1-15,-15 4-1 16,-6 7-3-16,-7 7 0 0,-1 0-2 15,-4 20 0-15,3 3-1 16,4 7 3-16,9 4-1 16,6 2 0-16,8 0 0 15,4-6 0-15,5-3 0 16,12-10-2-16,0-6 2 0,5-9 2 16,4-2 2-16,-4-14 0 15,-2-9 4-15,-1-4-5 16,-9-7 2-16,-6 2 10 15,-4 1-1-15,-6 6-7 0,-10 8-4 16,-3 9-4-16,-3 8 1 16,0 4-3-16,3 17 3 15,6 6 0-15,7 7-1 16,6 2-1-16,7 1 1 16,15-3 2-16,4-6-1 15,4-8 1-15,4-7-4 0,2-13-7 16,1-2-3-16,4-18-19 15,-1-8-33-15,0-8-3 16,2-7 15-16,-7-5-7 16,-1 0-56-16,0 0-36 15,-5 3 43-15,-3 7 146 0,-4 8 130 16,-3 7-37-16,-7 9 0 16,-3 5-36-16,-5 5 6 15,-1 4-34-15,-1 4-48 16,2 14-8-16,1 7 11 15,3 10-1-15,-1 8-7 16,1 6-9-16,3-3 1 0,0 0-3 16,1-1-3-16,0-10 5 15,-2-4-5-15,1-6-3 16,-4-9-19-16,1-4-9 16,-3-6-40-16,-5-6-54 15,0-4-59-15</inkml:trace>
  <inkml:trace contextRef="#ctx0" brushRef="#br0" timeOffset="6398.72">9530 7115 478 0,'-19'-5'191'16,"14"-2"-147"-16,5-3 37 15,19 0-49-15,20-1-16 16,10-3-9-16,14-1-2 15,10 3-5-15,3 1-1 0,2 6 2 16,-6 5-4-16,-6 0-68 16,-12 5-110-16,-13 6-136 15</inkml:trace>
  <inkml:trace contextRef="#ctx0" brushRef="#br0" timeOffset="6586.71">10334 7265 342 0,'5'7'274'16,"1"0"-230"-16,-3 2 40 0,-1 2-29 15,3 7-23-15,-5 1-17 16,0 2-12-16,-3 8-2 16,-6-1-1-16,-8-3-40 15,0-5-102-15,-3-13-194 16</inkml:trace>
  <inkml:trace contextRef="#ctx0" brushRef="#br0" timeOffset="7022.17">10808 7018 706 0,'0'-10'58'0,"0"1"-6"16,0 5-5-16,0 4-18 15,0 2-20-15,0 16-14 16,5 8 5-16,5 12 3 16,2 7 0-16,2 8 0 0,2 1-1 15,3 0 0-15,-2-6-3 16,0-6 3-16,-3-4-2 15,-2-8-12-15,1-5-22 16,-4-7-35-16,-4-7-41 16,-5-11-44-16,0 0-358 0</inkml:trace>
  <inkml:trace contextRef="#ctx0" brushRef="#br0" timeOffset="7239.22">10796 7036 501 0,'0'-25'185'0,"7"2"-151"16,13 6 15-16,6 4-26 16,9 6-4-16,-1 7-5 15,-2 2-12-15,-1 13 0 16,-9 7-2-16,-9 5-2 0,-11 1 0 16,-2 3-3-16,-13-3-7 15,-8 1-9-15,-3-4-3 16,1-4-8-16,4-5-31 15,7-7-34-15,9-4-116 16</inkml:trace>
  <inkml:trace contextRef="#ctx0" brushRef="#br0" timeOffset="7409.45">11366 7241 750 0,'2'6'49'15,"-2"-4"-41"-15,0 1 10 16,0 6-13-16,-2 0-5 16,2 4-8-16,4 1-35 15,12-5-73-15,6-8-103 16</inkml:trace>
  <inkml:trace contextRef="#ctx0" brushRef="#br0" timeOffset="7708.61">11867 6940 702 0,'-36'-5'27'0,"0"1"-18"16,2 4 21-16,9 7-8 16,15 13-6-16,6 5-15 15,8 9-5-15,23 5 4 0,10 4 0 16,8 5 1-16,0 0 2 15,-4-2-5-15,-9-4-15 16,-12-7-11-16,-18-4 3 16,-4-8 7-16,-26-5 18 15,-12-6 3-15,-9-5 1 16,-3-2 3-16,2-5-2 0,8 0-1 16,10-3-8-16,15-9-41 15,15-10-65-15,7-6-222 16</inkml:trace>
  <inkml:trace contextRef="#ctx0" brushRef="#br0" timeOffset="7942.9">12108 6781 798 0,'0'-10'31'0,"0"4"-21"15,0 6 12-15,9 7-16 16,9 20 2-16,7 14 1 15,9 13-2-15,5 12-2 16,2 12 0-16,-7 8-3 16,-9-2-2-16,-11-2 2 15,-14-7-4-15,-9-9-16 0,-21-11-14 16,-16-10 1-16,-12-13-41 16,-8-13-74-16,0-13-214 15</inkml:trace>
  <inkml:trace contextRef="#ctx0" brushRef="#br0" timeOffset="8463.99">13509 6922 599 0,'0'-28'45'16,"-5"1"19"-16,-19 7-25 16,-7 6-16-16,-9 9-11 15,-2 5-5-15,2 3-2 16,6 15-1-16,12 9 1 0,17 3-2 16,5 10-1-16,26 2-2 15,11 3 2-15,12 1-2 16,1-3 1-16,-1-2 2 15,-10-7-4-15,-10-4-2 16,-16-6-3-16,-13-5-13 16,-6-8 9-16,-23-2 7 0,-9-8 7 15,-4-1 0-15,-4 0 2 16,7 0 0-16,5-3-3 16,14-4-5-16,13 1-6 15,9-2-38-15,23-5-76 16,11-3-150-16</inkml:trace>
  <inkml:trace contextRef="#ctx0" brushRef="#br0" timeOffset="8593.16">13674 7122 643 0,'3'-5'120'0,"-3"-2"-73"16,0 5-9-16,0 2-33 16,0 0-8-16,0 9-30 15,7-1-49-15,10 0-45 16,3-6-139-16</inkml:trace>
  <inkml:trace contextRef="#ctx0" brushRef="#br0" timeOffset="8821.93">13957 6929 719 0,'0'-5'46'0,"0"3"4"0,0 2-32 16,5 6-8-16,3 10-11 15,6 5 2-15,3 11 0 16,0 4 2-16,2 3-2 16,-4 0-1-16,0 2 0 15,-3-3 0-15,-4-6-10 0,-3-3-21 16,-3-10-37-16,-2-4-28 16,0-12-41-16,-5-3-316 15</inkml:trace>
  <inkml:trace contextRef="#ctx0" brushRef="#br0" timeOffset="8927.77">13950 7117 651 0,'0'-14'29'15,"17"-1"-24"-15,10 1-5 16,10 0-5-16,10-3-76 16</inkml:trace>
  <inkml:trace contextRef="#ctx0" brushRef="#br0" timeOffset="9659.84">14961 6922 598 0,'2'-12'40'0,"2"3"33"16,-3 0-6-16,1 3-20 0,2 5-17 16,-3 1-21-16,5 7-9 15,1 9 0-15,0 9 1 16,4 5-1-16,2 8 3 15,-3-1-2-15,4 4 0 16,-6-3 0-16,3-1-1 0,-4-6 1 16,-1-5-1-16,-3-6 0 15,1-4 0-15,-2-6 2 16,-2-2-2-16,1-5 2 16,3-3 0-16,-3 0 4 15,6 0 9-15,3 0 1 16,6 0-7-16,7 0-3 0,4 0-2 15,7 0-3-15,6 0-2 16,2 0 1-16,0 0 0 16,3 0-18-16,-2 0-43 15,-2 0-54-15,-1-11-107 16</inkml:trace>
  <inkml:trace contextRef="#ctx0" brushRef="#br0" timeOffset="9930.99">15835 6878 660 0,'0'-17'54'0,"-1"5"2"16,-10 7-16-16,-4 5-24 16,-4 2-12-16,-4 12-5 15,-3 9 1-15,3 7-1 0,-3 8 0 16,2 6 1-16,8-1 0 15,3 4 1-15,10-3-1 16,3-3 1-16,9-5-1 16,11-6-3-16,8-9 2 15,6-4-9-15,7-6-24 0,7-11-31 16,-2 0-61-16,3-13-150 16</inkml:trace>
  <inkml:trace contextRef="#ctx0" brushRef="#br0" timeOffset="10451.24">16258 6874 583 0,'-9'-11'25'0,"-4"1"0"15,1 4 35-15,-3 6-31 0,-3 2-18 16,0 5-6-1,-1 11-5-15,-3 4 1 0,-1 0 1 16,1 9 1-16,3 1 1 16,0 2 0-16,5 0-1 15,7 0-1-15,6 0-2 0,1-6 2 16,8-1-2-16,10-4 0 16,4-5 1-16,6-6 0 15,3-2 3-15,3-9-2 16,3-1-5-16,2 0 10 15,-3-5-5-15,-4-6-6 0,-5 0 7 16,-11-3-5-16,-9 0-23 16,-7-2 8-16,-9-4-13 15,-13 4 10-15,-4 0 16 16,-1 6 4-16,-2 0 4 16,5 5 12-16,11 2 3 0,1 3-6 15,9 0-5-15,3 0-9 16,8 6 0-16,9 6 0 15,2 3 4-15,3 0 1 16,2 1-6-16,-4 2 4 16,-3-2-1-16,0 2-1 15,-5-4 1-15,-3 2-1 0,-2-2-1 16,2-2 1-16,-4-2-31 16,1-7-56-16,2-3-68 15,-2 0-239-15</inkml:trace>
  <inkml:trace contextRef="#ctx0" brushRef="#br0" timeOffset="10665.66">16495 6881 429 0,'0'-10'239'0,"2"2"-200"16,5 8 27-16,3 2-46 15,7 16-10-15,0 9-2 16,5 9-13-16,-2 6 8 15,-4 6-2-15,-5 4-1 16,-7 0 3-16,-4-1 0 16,-15-4-19-16,-8-8-20 0,-12-9-50 15,-4-10-24-15,-5-13-154 16</inkml:trace>
  <inkml:trace contextRef="#ctx0" brushRef="#br0" timeOffset="11174.42">16899 7076 589 0,'0'0'67'0,"10"-6"-26"15,11-1-23-15,7 0 8 16,3 0-4-16,3 1-17 0,3 4-2 16,1 2-4-16,-8 0 0 15,-4 0-62-15,-13 4-42 16,-10 4-81-16</inkml:trace>
  <inkml:trace contextRef="#ctx0" brushRef="#br0" timeOffset="11312.7">16916 7168 345 0,'-7'6'107'16,"7"-5"-89"-16,17-1 3 16,17 0-4-16,12-1-9 15,12-6-4-15,8-8 2 0,10-1-41 16,-3-3-67-16,-5-3-50 16,-2-5-55-16</inkml:trace>
  <inkml:trace contextRef="#ctx0" brushRef="#br0" timeOffset="11704.48">17634 6883 403 0,'10'-22'115'16,"-7"7"-26"-16,-3 5-3 0,0 10-25 16,-5 2-38-16,-7 16-20 15,-1 5-2-15,-1 8 1 16,1 6-1-16,2 6-2 16,5 0-1-16,-2 2 2 15,4-3 0-15,2-3 0 0,2-12-3 16,0-5-13-16,0-12 3 15,0-10 6-15,6 0 8 16,3-17 4-16,0-9-4 16,1-8 0-16,5-4 0 0,-3-9 0 15,3-1 0-15,1 0-1 16,4 1 0-16,0 6 1 16,-2 9 9-16,-4 6 8 15,-3 9-3-15,-1 12-5 16,3 5-4-16,-4 2-5 15,3 14 0-15,3 10 1 16,5 9-1-16,-1 4-1 0,3 7 1 16,-3 4-2-16,3 2 1 15,-5 0 1-15,-1-3-2 16,-3-4 0-16,-3-6-18 16,-3-7-25-16,-2-6-31 0,-5-10-18 15,0-11-87-15</inkml:trace>
  <inkml:trace contextRef="#ctx0" brushRef="#br0" timeOffset="11842.19">17644 7145 621 0,'10'-7'13'0,"21"2"-17"15,13 0 4-15,13-5-5 16,11-2-110-16</inkml:trace>
  <inkml:trace contextRef="#ctx0" brushRef="#br0" timeOffset="20365.66">5833 9440 229 0,'0'-1'18'0,"0"0"-12"16,1 1-2-16,1-2 3 0,3 2 3 15,-1-2-2-15,1 0-1 16,0-2 14-16,2 1 0 16,1-1 4-16,1-1-7 15,-2 0-3-15,0-1 0 16,2-1 12-16,-4 2 9 0,1 0 5 16,-5-3 2-16,1 3 4 15,-2-2-4-15,0 0-1 16,-2 2-11-16,-8 2-6 15,-7 1-12-15,-2 2-6 16,-8 0 1-16,-5 10-1 16,-7 4 1-16,2 5-3 0,-4 6-2 15,0 4 1-15,3 3 2 16,5 1 2-16,11 0-3 16,3-3-3-16,12 1-4 15,7-8-3-15,9 0 7 16,16-1-1-16,9-5 1 0,9-6 0 15,9-2-1-15,4-4 1 16,4-5-1-16,-3 0 0 16,1 0-1-16,-7-4 2 15,-5-4-1-15,-11 1-1 0,-8-2-2 16,-13 0-5-16,-7 0-4 16,-7 1 6-16,-12 0 6 15,-11 3-14-15,-8-1 2 16,1 4 9-16,-1 0 3 15,8 2 3-15,3 0 3 16,12 0-3-16,6 2-1 0,2 4-6 16,12 4 1-16,10 3 4 15,0 5-1-15,2-2-1 16,-2 7 0-16,-3 4 0 16,-4 1-1-16,-5 4 1 15,-2-2 0-15,-4 1 0 0,-1-2 0 16,-1-6-25-16,3-6-48 15,0-7-37-15,4-10-118 16</inkml:trace>
  <inkml:trace contextRef="#ctx0" brushRef="#br0" timeOffset="20586.72">6283 9748 727 0,'-4'-4'60'15,"2"0"-33"-15,2 4-2 16,0 0-4-16,0 4-11 0,7 7-9 16,5 5 4-16,-2 2 1 15,4 3-1-15,-1 2-3 16,-1 4 0-16,3 0-2 16,-4-1 0-16,-3 3-7 0,4-6-40 15,-3-3-43-15,3-11-96 16</inkml:trace>
  <inkml:trace contextRef="#ctx0" brushRef="#br0" timeOffset="21107.68">6627 9546 452 0,'0'0'189'0,"12"-3"-146"16,5-7 1-16,8 3-19 16,8 0 2-16,1 1-18 0,6 0-6 15,-3 4-3-15,1 2-9 16,-9 0-64-16,-9 0-53 15,-10 8-152-15</inkml:trace>
  <inkml:trace contextRef="#ctx0" brushRef="#br0" timeOffset="21234.87">6688 9651 580 0,'0'4'33'0,"5"-4"-27"15,23 0 11-15,17 0-4 16,11-2-2-16,10-7-9 15,4-3-52-15,0-7-205 0</inkml:trace>
  <inkml:trace contextRef="#ctx0" brushRef="#br0" timeOffset="21755.46">3028 9543 9 0,'0'0'15'0,"0"-4"1"16,0-2-1-16,0-1-18 16</inkml:trace>
  <inkml:trace contextRef="#ctx0" brushRef="#br0" timeOffset="22633.4">3047 9334 293 0,'-5'-9'245'15,"-2"-3"-197"-15,0 3 21 16,2 3 4-16,4 1-19 0,1 2-32 16,0 3-1-16,0 0-13 15,0 11-8-15,5 7 0 16,4 3 4-16,5 7 3 16,1 2-3-16,4 4-1 15,0 0-2-15,-4 0-1 16,4-1 0-16,-5-3-4 0,-1-3-22 15,-6-4-28-15,-7-6-52 16,0-5-20-16,-12-6-260 16</inkml:trace>
  <inkml:trace contextRef="#ctx0" brushRef="#br0" timeOffset="22789.26">2817 9453 605 0,'0'-34'57'0,"7"1"-13"15,20 3 0-15,14 3-21 16,10-1-13-16,8 9-6 0,8 5-6 16,1 7-11-16,-4 6-119 15,-6 1-22-15,-4 0-225 16</inkml:trace>
  <inkml:trace contextRef="#ctx0" brushRef="#br0" timeOffset="23329.81">3505 9350 586 0,'-11'-12'59'0,"-2"0"14"15,3 2 1-15,-3 7-48 0,-5 3-19 16,2 1-7-16,-2 11-2 16,2 6 2-16,0 4-1 15,5-2 0-15,7-1-1 16,4-3-1-16,0-3-6 15,10-4-3-15,5-8 3 16,4-1 4-16,2 0-2 0,4-6 1 16,-1-6-5-16,3 2 6 15,-4-1-6-15,0 4 13 16,-5 2-1-16,0 5 1 16,-2 0-2-16,-4 1 1 15,3 8-2-15,-1 2 1 0,1 0 0 16,-3-2 0-16,7-5 0 15,-5-4-23-15,0 0-23 16,-1-8-17-16,-5-9 7 16,0-7 17-16,-6-1 34 15,-2-5 14-15,0-3 35 0,-2-2 23 16,-6 1-1-16,5 2-4 16,-1 4-25-16,3 5-23 15,-1 6 10-15,2 7-3 16,0 8-13-16,2 2-2 15,6 16-11-15,4 8 3 0,0 9 2 16,4 10-1-16,0 7 1 16,2 2 1-16,0-2-2 15,2-2 0-15,-3-9-19 16,0-7 2-16,0-9-14 16,0-10-44-16,-4-10-25 15,1-3-34-15,-4-11-100 0</inkml:trace>
  <inkml:trace contextRef="#ctx0" brushRef="#br0" timeOffset="23550.98">3997 9266 289 0,'0'-26'187'15,"0"11"-84"-15,-7 8-11 0,-8 7-50 16,-4 1-39-16,1 14-2 16,-3 7-1-16,2 4-3 15,4 3 2-15,10 0 3 16,4-1-1-16,1-2 1 15,13-2 1-15,11-4 2 0,7-5-2 16,9-2 2-16,4-4-5 16,5-2 1-16,-1-3-1 15,1-2-31-15,-5-2-45 16,-4 0-73-16,-8-10-271 16</inkml:trace>
  <inkml:trace contextRef="#ctx0" brushRef="#br0" timeOffset="23828.73">4280 9361 507 0,'-5'0'99'16,"3"-1"-77"-16,2-2 28 0,6-1-30 15,12-1 5-15,3-3-12 16,4-3 1-16,6-4-7 16,-4 1-3-16,-5-4-3 15,-5 2 1-15,-9 0-19 16,-8 2-3-16,-6 5 15 15,-13 3 5-15,-5 6 1 0,-6 0 8 16,2 17 6-16,7 6 1 16,5 5 3-16,11 8-9 15,5 3-3-15,17-2-4 16,17 1-2-16,12-6 0 0,8-3-4 16,12-11-48-16,2-11-60 15,2-7-168-15</inkml:trace>
  <inkml:trace contextRef="#ctx0" brushRef="#br0" timeOffset="24504.78">3712 9994 415 0,'0'-15'87'0,"0"1"-32"0,-13 2 13 16,-1 3-25-16,-10 4-16 16,-3 5-21-16,-4 0 1 15,-3 8-2-15,0 10 0 16,4 6-3-16,3 0 5 15,8 2-3-15,9-5-3 16,10-2-1-16,0-4 0 0,17-8-1 16,5-7 1-16,9 0 0 15,1-7 1-15,3-8-9 16,-4-3 5-16,-1 3 3 16,-7 0 3-16,-3 5-1 15,-6 6-2-15,-3 4 3 0,-2 0-6 16,-2 12-2-16,2 8 3 15,4 0-35-15,2 1-25 16,7-3-20-16,2-5-86 16</inkml:trace>
  <inkml:trace contextRef="#ctx0" brushRef="#br0" timeOffset="24755.89">4272 9853 588 0,'0'-13'84'16,"-9"8"-53"-16,-9 5 6 16,-1 0-27-16,4 14-6 15,-2 4-2-15,3 7-2 16,5 4 0-16,9 1 0 16,0 0 0-16,11 2 3 15,9-5-3-15,4 0 0 0,9-4 0 16,2-8-8-16,4-3-16 15,0-5-32-15,-1-8-27 16,2 1-67-16,-8-12-149 16</inkml:trace>
  <inkml:trace contextRef="#ctx0" brushRef="#br0" timeOffset="24954.44">4541 9897 224 0,'-8'-14'376'0,"3"5"-299"16,0 4 15-16,3 3-50 15,2 2-23-15,0 7-22 0,7 8-6 16,5 4 13-16,2 8-3 16,1 3-1-16,2 4 2 15,-2 0-2-15,-3 0 0 16,2-4-20-16,-1-4-35 16,-4-7-5-16,-2-8-16 15,-2-9-23-15,-5-2-106 0</inkml:trace>
  <inkml:trace contextRef="#ctx0" brushRef="#br0" timeOffset="25103.12">4540 9910 530 0,'-5'-32'86'0,"5"1"-12"0,0 5 16 16,12 2-60-16,8 7-6 16,9 0-27-16,5 5 2 15,8 6 2-15,-4 6-2 16,-1 0-6-16,-10 8-131 0,-12 6-104 15</inkml:trace>
  <inkml:trace contextRef="#ctx0" brushRef="#br0" timeOffset="25246.42">4566 10006 530 0,'-4'4'43'0,"4"-4"6"0,17 0-11 15,12-9-25-15,8-3-8 16,9-1-10-16,7-5-48 15,-1 0-28-15,-4-3-65 16,-4 1-93-16</inkml:trace>
  <inkml:trace contextRef="#ctx0" brushRef="#br0" timeOffset="25530.6">5013 9769 305 0,'2'-11'75'0,"-2"3"0"15,0-3-2-15,0 7-19 16,0 1-8-16,-2 1-6 0,-5 2-10 15,-1 0-20-15,-2 5-4 16,3 8-1-16,-2 1-1 16,1 2 1-16,3 1-1 15,3 1 0-15,2 1-2 0,0-4-1 16,4 0 0 0,3-3 1-16,3-3-1 0,0-2-1 15,2-2 1-15,1-1-1 16,-1-2 1-16,0 2 0 15,-2-4 0-15,1 3 0 16,-3 1-1-16,-1 1 0 0,1 4 0 16,5 0-2-16,3 1-66 15,4-6-65-15</inkml:trace>
  <inkml:trace contextRef="#ctx0" brushRef="#br0" timeOffset="26114.45">7667 9013 619 0,'-27'-3'25'0,"-5"3"-23"16,-2 12 12-16,-4 15 19 16,4 10 6-16,4 9-22 15,4 11-1-15,8 10-5 16,8 6-8-16,10 3-1 16,3-1-1-16,19-5-2 0,7-8 0 15,10-12-22-15,5-16-15 16,2-11-15-16,0-10-16 15,-1-13-39-15,-7-7-186 16</inkml:trace>
  <inkml:trace contextRef="#ctx0" brushRef="#br0" timeOffset="26414.75">7818 9310 679 0,'-5'-9'36'0,"5"4"1"0,0 5-2 15,14 8-35-15,8 10-1 16,6 11 3-16,8 9 2 16,2 7-2-16,-3 3-1 15,4 0 0-15,-5-6 0 16,-7-6 1-16,-4-11-1 16,-5-10 0-16,-1-10-1 0,-7-5 7 15,0-16 13-15,-3-9 8 16,3-11-5-16,-3-5-4 15,0-6-11-15,0-2 0 16,1 4-9-16,-3 11 4 16,0 3-8-16,0 13-24 15,-1 11-23-15,-1 7-110 0,0 0-155 16</inkml:trace>
  <inkml:trace contextRef="#ctx0" brushRef="#br0" timeOffset="27014.1">8373 9593 466 0,'0'-10'102'0,"0"5"-2"16,0-1 2-1,0 3-49-15,0 3-15 0,0 0-24 16,3 3-12-16,1 10-1 16,-1 2 2-16,5 6-1 15,-1 2-1-15,2 4 0 0,1 0-1 16,0 0 1-16,2-1 0 15,0 1-37-15,-4-8-21 16,4-1-38-16,0-7-35 16,0-7-124-16</inkml:trace>
  <inkml:trace contextRef="#ctx0" brushRef="#br0" timeOffset="27186.94">8719 9655 624 0,'7'-4'81'16,"-4"3"-32"-16,0 1-13 0,-3 0-14 16,0 12-12-16,0 2-7 15,-3 8-3-15,-7 2 0 16,-2 4-36-16,-5-7-106 16,4-7-251-16</inkml:trace>
  <inkml:trace contextRef="#ctx0" brushRef="#br0" timeOffset="27882.41">9265 9271 415 0,'2'-11'76'0,"0"-1"19"15,0 3-16-15,1 2-2 16,-1 4-36-16,0 3-14 15,-1 0-10-15,6 5-11 16,-1 11-3-16,3 6 3 16,4 7 5-16,-1 6-1 0,2 5-4 15,0 0-2-15,-1-1-3 16,1-4 0-16,-2-3-1 16,-2-6 1-16,2-8-1 15,-7-6 0-15,2-3 0 16,-6-3-8-16,1-3-19 0,-2-3-10 15,0 0-25-15,-8-2-42 16,-11-10-44-16,2-4-186 16</inkml:trace>
  <inkml:trace contextRef="#ctx0" brushRef="#br0" timeOffset="28189.3">8946 9296 488 0,'-8'-6'65'0,"8"-2"-1"16,0 1 19-16,19 0-40 16,8-1-22-16,8-2-4 15,10-1 6-15,7 1-16 0,4-1 3 16,3-1 0-16,-1 0-6 15,-5 4 0-15,-6-1-3 16,-6 1 0-16,-8 3-1 16,-8 2 0-16,-9-1-3 15,-9 4-14-15,-3 0-7 16,-4 4-51-16,0 4-13 0,-7 4-6 16,-2 0-163-16</inkml:trace>
  <inkml:trace contextRef="#ctx0" brushRef="#br0" timeOffset="28423.97">9632 9500 110 0,'2'1'616'0,"-2"3"-586"0,1-1-16 16,3 10-5-16,1 1 8 15,3 4 3-15,1 4-14 16,-2 3-3-16,0 0-3 16,-1 0 0-16,1 0 0 15,-2-4-17-15,-2-4-82 0,3-8-47 16,1-6-215-16</inkml:trace>
  <inkml:trace contextRef="#ctx0" brushRef="#br0" timeOffset="28572.92">10002 9566 645 0,'5'0'96'15,"-3"0"-86"-15,-2 6-2 16,0 9 2-16,0 8-7 16,-7 0-2-16,-2 1-66 15,1-5-96-15</inkml:trace>
  <inkml:trace contextRef="#ctx0" brushRef="#br0" timeOffset="29028.8">10523 9214 645 0,'-4'-18'50'0,"-1"4"14"16,2 4-5-16,3 6-29 16,0 4-4-16,0 0-22 15,5 13-10-15,3 8 6 0,6 9 2 16,3 6 2-16,0 9 2 16,5 3-4-16,0 2 0 15,-3-3-1-15,1 0 1 16,-3-6-2-16,-3-5-3 15,-4-8 6-15,0-3-9 0,-5-7-15 16,-3 0-15-16,-2-9-32 16,0-4-38-16,-9-5-5 15,-2 0-91-15</inkml:trace>
  <inkml:trace contextRef="#ctx0" brushRef="#br0" timeOffset="29329.01">10502 9236 543 0,'0'-22'55'0,"0"2"-15"16,6 3 25-16,10 6-18 15,6 5-18-15,1 3-19 16,6 3-7-16,1 3 1 0,-6 9-3 15,-4 6 3-15,-8 5-5 16,-7-2 1-16,-5 1 0 16,-7 1-1-16,-11-6-5 15,-3 0-3-15,-4-4 4 16,5 0-7-16,0-2-26 16,9 0-17-16,6-3-21 0,5-1-56 15,7-1-208-15</inkml:trace>
  <inkml:trace contextRef="#ctx0" brushRef="#br0" timeOffset="29555.71">10864 9488 665 0,'0'0'94'15,"0"0"-63"-15,0 0-3 0,5 1-9 16,0 6 7-16,2 5-18 15,3 2-3-15,0 3 2 16,-1 1-4-16,-1 1-3 16,-1 1 1-16,0-1-1 15,-4-1-7-15,1-3-32 16,-1-1-34-16,2-7-98 0,3-7-235 16</inkml:trace>
  <inkml:trace contextRef="#ctx0" brushRef="#br0" timeOffset="29737.15">11307 9521 693 0,'9'0'93'16,"-5"0"-69"-16,-4 0-4 16,0 9-11-16,0 4 10 0,0 6-16 15,-8 2-2-15,-2 6-2 16,-4-2-34-16,-5-5-86 15,-1-6-113-15</inkml:trace>
  <inkml:trace contextRef="#ctx0" brushRef="#br0" timeOffset="30407.14">11941 9077 542 0,'0'-14'33'0,"-5"1"7"16,-12 6 1-16,-5 6-11 0,-5 1-12 15,-10 7-18-15,1 7 4 16,-1 5 5-16,4 5 1 15,8 1 3-15,9 1-2 16,10 3-7-16,6-4 0 0,15 0-4 16,16-1 0-16,4-3 2 15,10-2-2-15,2-5-2 16,-3 3-10-16,-5-5-3 16,-10 1 11-16,-15-1-11 15,-13 0-23-15,-2-2-1 16,-25 1 27-16,-8 2 10 0,-2-5 4 15,-1 0-4 1,1 0 5-16,7-6-1 0,9 2-8 16,12-2-43-16,8-2-44 15,7 0-83-15</inkml:trace>
  <inkml:trace contextRef="#ctx0" brushRef="#br0" timeOffset="30661.47">12212 9343 683 0,'0'-4'92'15,"0"-1"-60"-15,0 2 19 16,0 3-23-16,2 0-9 16,2 0-20-16,-1 3 4 15,4 9 1-15,2 2-4 16,0 2 3-16,-3 4-2 15,-1 3-1-15,-2 1 0 0,-1-1-3 16,-2-1-2-16,0-2-28 16,0-3-20-16,0-3-44 15,0-10-50-15,0-4-161 16</inkml:trace>
  <inkml:trace contextRef="#ctx0" brushRef="#br0" timeOffset="30960.89">12355 8938 646 0,'0'-7'74'15,"0"3"-48"-15,17 4 0 16,5 10-14-16,4 9 13 15,6 7-21-15,5 12 6 0,-1 9 2 16,-6 4-4-16,-3 6-2 16,-8 7-3-16,-9-2-1 15,-10 3-1-15,-2-6 0 16,-19-6 1-16,-7-9-6 0,-6-9-17 16,0-12 4-16,0-10-35 15,6-13-67-15,6-10-137 16</inkml:trace>
  <inkml:trace contextRef="#ctx0" brushRef="#br0" timeOffset="31724.44">13728 9006 97 0,'8'-13'279'15,"-2"-1"-199"-15,0 3 15 0,-4 3-27 16,-2-2 2-16,-5 7-21 16,-9 3-28-16,-9 0-16 15,-1 5-1-15,-4 8-1 16,1 4-1-16,2 5 0 16,8 5 0-16,9-2-5 0,8 1 4 15,0 3 1-15,18-2-4 16,1-2 1-16,8 0 1 15,-2-6 1-15,-1-1-8 16,-5-4-4-16,-7-3 1 16,-9-4-1-16,-3 0-5 0,-5-3 3 15,-12-1 15-15,-5-2 2 16,1 2 1-16,0-3-4 16,1 0-1-16,6 0 1 15,10 0-18-15,4-7-55 16,2-4-7-16,17-2-145 15</inkml:trace>
  <inkml:trace contextRef="#ctx0" brushRef="#br0" timeOffset="31851.26">13852 9125 570 0,'3'-7'73'0,"-1"2"1"16,0 3-47-16,1 2-19 0,-1 0-11 15,6 0-37-15,0 5-29 16,3-1-31-16,4-2-233 15</inkml:trace>
  <inkml:trace contextRef="#ctx0" brushRef="#br0" timeOffset="32108.44">14067 8956 575 0,'2'-4'142'0,"-2"-1"-108"16,2 3 10-16,1 2-29 15,4 4-8-15,1 8-7 0,-1 9 0 16,2 7 0-16,1 5 1 16,-2 5-2-16,-1-1 1 15,-2 2 0-15,0-2 0 16,-1-2-2-16,0-8 2 16,-2-1 0-16,3-4 2 0,0-7-1 15,1-3-8-15,2-5-12 16,2-6-23-16,-3-1-61 15,-5-7-80-15</inkml:trace>
  <inkml:trace contextRef="#ctx0" brushRef="#br0" timeOffset="32224.96">14078 9194 315 0,'-6'-8'328'16,"6"-3"-311"-16,4 2-8 15,18 4-10-15,10-2-20 16,4-4-73-16,6-3-294 0</inkml:trace>
  <inkml:trace contextRef="#ctx0" brushRef="#br0" timeOffset="32683.45">15131 8970 509 0,'10'-20'83'15,"-1"1"-32"-15,-2 6 28 16,1 8-44-16,-1 5 0 16,0 0-23-16,0 14-12 15,1 11 0-15,0 5 0 0,-1 13 0 16,-2 2 3-16,1 3-1 16,-5 0-2-1,5 0 0-15,-4-8-1 0,2-6 3 16,-1-9-3-16,2-4 1 15,2-7 0-15,5-5 6 16,3-2 1-16,7-3 4 0,12-4-1 16,4 0-5-16,9 0-2 15,3 0-4-15,0 0-6 16,4-4-56-16,-9-9-90 16,-8-6-225-16</inkml:trace>
  <inkml:trace contextRef="#ctx0" brushRef="#br0" timeOffset="33182.71">16190 8810 518 0,'-4'-10'93'16,"-14"2"-84"-16,-2 6 16 15,-5 2-5-15,-2 10-6 0,-1 9-6 16,-3 7-5-16,1 8 10 16,1 7-1-16,3 6-7 15,5 3 3-15,3 1-3 16,7-1 4-16,7-5-3 15,4-2-3-15,12-10-3 0,9-4 0 16,11-8 0-16,6-3-1 16,10-7-1-16,5-4-16 15,4-6-23-15,3-1-18 16,1-7-14-16,-6-11-76 16,-3-2-192-16</inkml:trace>
  <inkml:trace contextRef="#ctx0" brushRef="#br0" timeOffset="33617.81">16538 8937 577 0,'-14'-10'35'16,"-4"7"27"-16,-3 3-19 16,1 0-22-16,-4 5-13 15,-3 9-4-15,0 6-1 16,2 5 3-16,2 4 3 15,1 4-4-15,10 3-2 0,4 0-2 16,8-1-1-16,0 1 0 16,13-7 1-16,6-1-1 15,5-10 0-15,5 0 0 16,1-10-1-16,4-2-4 0,-3-6-12 16,-4 0-3-16,-5-4-5 15,-8-6-16-15,-3-7-7 16,-9 0 23-16,-2 1 11 15,-2-1 5-15,-6 4 9 16,1 1 16-16,4 6 15 0,-1 2 1 16,4 4-7-16,0 0-13 15,0 4-16-15,0 7 4 16,7 6 3-16,0 3 2 16,4 4 3-16,-2 2 1 15,0 2-6-15,-2 1-2 16,1-1-2-16,-1-3-3 0,-2 0-42 15,4-8-40-15,0-7-101 16</inkml:trace>
  <inkml:trace contextRef="#ctx0" brushRef="#br0" timeOffset="33817.49">16752 9256 577 0,'0'-4'120'0,"0"2"-82"15,1 2 9-15,3 6-44 16,5 9 4-16,2 4 1 0,-1 5-6 16,2 2-1-16,0 2 0 15,-2-3 0-15,0-4-19 16,-3-3-47-16,0-10-28 16,-2-4-46-16,-5-4-202 15</inkml:trace>
  <inkml:trace contextRef="#ctx0" brushRef="#br0" timeOffset="34060.74">16904 8954 496 0,'12'-9'185'16,"5"2"-153"-16,5 7 19 15,5 7-34-15,-1 16-8 16,1 8 2-16,0 9-8 15,-3 9-1-15,-10 2 0 16,-6 3-3-16,-8-1 1 0,-2-1 0 16,-15-10-2-16,-1-6-4 15,-1-9-15-15,-3-9-14 16,3-11-22-16,2-7-26 16,0-15-91-16</inkml:trace>
  <inkml:trace contextRef="#ctx0" brushRef="#br0" timeOffset="34460.47">17380 9196 556 0,'0'0'95'0,"0"-8"-67"15,13-3 28-15,10 3-42 0,10 2 1 16,4 0-7-16,2 5-8 16,1 1 0-16,-4 0-43 15,-13 0-86-15,-8 4-94 16</inkml:trace>
  <inkml:trace contextRef="#ctx0" brushRef="#br0" timeOffset="34586.75">17481 9286 536 0,'3'0'39'16,"23"0"-19"-16,6 0-15 16,14 0 3-16,12-2-12 15,6-3-22-15,-1-5-78 0,2-2-116 16</inkml:trace>
  <inkml:trace contextRef="#ctx0" brushRef="#br0" timeOffset="34993.58">18146 9010 540 0,'12'-20'98'0,"-2"7"-26"16,-8 6-1-16,-2 7-34 16,0 2-22-16,0 14-17 15,0 6-1-15,-3 4 4 16,1 8 0-16,-2 0-2 15,1 0 0-15,1-3 0 0,0-4 3 16,1-7-2-16,-4-9-3 16,5-7 4-16,0-4 2 15,0-10 3-15,0-12-2 16,5-8 0-16,2-5 0 0,3-4 1 16,5-4 0-16,2-3-5 15,3 3 3-15,2 4-2 16,1 5-2-16,-3 7 1 15,-3 6 1-15,-3 8-1 16,-4 11 2-16,0 2-6 16,-3 10 0-16,-4 9 2 0,2 10-1 15,2 4 4-15,6 10-3 16,-2 3 3-16,-1 3-2 16,3 1 1-16,0-2 0 15,-2-2-1-15,-2-7-11 16,-2-3-11-16,-6-7-22 0,-1-7-30 15,0-10-40-15,-12-10-101 16</inkml:trace>
  <inkml:trace contextRef="#ctx0" brushRef="#br0" timeOffset="35149.28">18099 9169 612 0,'0'-13'27'0,"10"0"-2"15,19 1-22-15,12-1-3 16,8 2 1-16,5 1-6 0,3-3-2 16,-2-1-55-16,-6-4-136 15</inkml:trace>
  <inkml:trace contextRef="#ctx0" brushRef="#br0" timeOffset="35399.87">18579 8640 0 0,'-2'-14'604'0,"1"-1"-564"15,-3 5 40-15,2 2-27 0,2 8-14 16,0 0-32 0,0 4-4-16,0 12-8 0,6 6 5 15,2 4 0-15,-1 5 1 16,0 1 0-16,0-2-1 15,2 1 0-15,-2-5 2 16,-2 0-22-16,-1-5-38 0,-2-4-28 16,-2-4-5-16,0-8-124 15</inkml:trace>
  <inkml:trace contextRef="#ctx0" brushRef="#br0" timeOffset="35831.9">18524 8622 361 0,'-4'-16'217'0,"4"-3"-186"0,4 4 24 16,14 1-26-16,5 5-5 15,10 2-14-15,2 3-6 16,5 4 0-16,-4 0 1 15,-2 6-5-15,-3 6 2 0,-12 1-1 16,-9 5-2-16,-9-2-1 16,-1 3-8-16,-16-1-6 15,-6-2-7-15,-9-3 12 16,4-5 2-16,-4 0 9 16,4-5 0-16,3-1 1 0,8-2 1 15,5 0 3-15,10 0 5 16,1 2 2-16,1-2-2 15,16 5-9-15,4 1 3 16,2 2 2-16,8 7-2 16,-2 1-1-16,3 0 2 0,-3 1 4 15,0 3-5-15,-4-4 3 16,-8 2-4-16,0-2-1 16,-8 0-2-16,-9 0-7 15,0-3-63-15,-14-8-117 16</inkml:trace>
  <inkml:trace contextRef="#ctx0" brushRef="#br0" timeOffset="53658.81">20970 6746 705 0,'0'-15'25'16,"0"2"0"-16,0 12 12 15,0 1-24-15,1 14-10 16,3 8-3-16,3 6 0 0,2 9 1 16,0 3 1-16,2-2-2 15,-2-5 2-15,2-4-2 16,-3-8-3-16,2-7 3 16,-3-6-4-16,0-8 2 15,-2 0-6-15,2-15 10 0,-1-4 0 16,0-4 0-16,-1 1-1 15,0 1-2-15,-2 6 1 16,3 5 0-16,0 8 1 16,3 2-1-16,1 12 0 15,8 5 2-15,8 6-1 0,2-3-2 16,7-1-4 0,0-6 4-16,3-10 1 0,-3-3 1 15,-2-3 0-15,-4-17-1 16,-6-3 2-16,-11-8 2 15,-5 1-1-15,-7-2 1 0,-12-2 0 16,-9 5-4-16,-6 6-14 16,-2 6-64-16,1 2-54 15,7 9-91-15</inkml:trace>
  <inkml:trace contextRef="#ctx0" brushRef="#br0" timeOffset="53946.78">21991 6532 600 0,'-10'-14'50'16,"-16"6"-25"-16,-1 8 16 16,-1 0-9-16,-3 17-10 15,-1 8-10-15,5 7-9 16,4 8 4-16,7 3-1 15,7 5 1-15,9-1-4 0,2-3-1 16,18-3-2-16,11-7 1 16,7-7-2-16,7-7 1 15,6-10 1-15,3-8-1 16,-1-2-5-16,-1-7-21 16,-6-13-36-16,-12-7-68 0,-17-5-277 15</inkml:trace>
  <inkml:trace contextRef="#ctx0" brushRef="#br0" timeOffset="54097.66">21791 6746 632 0,'5'-2'26'16,"25"-4"-27"-16,18-8 4 16,20 4-2-16,7-5-14 15,7 1-39-15,5-3-6 16,-10-2-46-16,-8 0-175 0</inkml:trace>
  <inkml:trace contextRef="#ctx0" brushRef="#br0" timeOffset="54459.97">22492 6490 584 0,'-10'0'92'16,"-4"0"-61"-16,4 16 15 16,0 5-7-16,3 8-19 0,1 4-12 15,0 8-3-15,4 0-4 16,2 2 1-16,0-6-2 15,0-7 0-15,0-7-3 16,7-10-6-16,0-13-5 0,3-3 0 16,-3-17 8-16,3-9-12 15,-2-7-7-15,1-3 21 16,4-9 3-16,-2 0 2 16,1 0 0-16,1 4 1 15,-1 6 7-15,-1 8 12 16,0 12-2-16,-1 9-2 0,2 9-8 15,0 0-4-15,5 18-6 16,0 9 2-16,1 5 1 16,3 6-1-16,3 5 0 15,3 2 0-15,0 2-1 16,0-7 2-16,2 2-5 0,0-9-16 16,-10-2-31-16,-4-6-50 15,-12-11-23-15,-3-9-275 16</inkml:trace>
  <inkml:trace contextRef="#ctx0" brushRef="#br0" timeOffset="54588.25">22573 6710 648 0,'7'-16'32'16,"22"-2"-54"-16,15 2 11 15,9 0-4-15,11 0-68 16,2-2-258-16</inkml:trace>
  <inkml:trace contextRef="#ctx0" brushRef="#br0" timeOffset="55216.25">21232 7742 584 0,'-6'0'110'15,"6"0"-77"-15,0-4 32 16,20-3-48-16,11-3-5 16,3 0-1-16,8-5-5 15,7 3-4-15,4-1 0 0,-5 3-2 16,-1-1 1-16,-4 6-5 16,-9-1-27-16,-7 5-41 15,-14 1-32-15,-13 0-16 16,-15 0-108-16</inkml:trace>
  <inkml:trace contextRef="#ctx0" brushRef="#br0" timeOffset="55529.24">21340 7746 391 0,'-29'13'59'15,"11"-2"-16"-15,12-6-4 16,10-2-24-16,19-3 1 16,13 0-2-16,8-8-8 15,5-9-3-15,4-4-2 0,-8-2-4 16,-6-2-14-16,-10-3-13 15,-10 1 3-15,-11 0 27 16,-8 4 26-16,0 0 30 0,-2 5 12 16,-5 4 2-16,1 4-14 15,5 7-19-15,1 3-22 16,0 0-11-16,14 9-6 16,0 7 3-16,5 7 1 15,0 4 1-15,-3 5-2 16,-5 0-1-16,-8 6-1 15,-3-2-3-15,-8-6-15 0,-11 4-16 16,-2-9-7-16,-4-2-16 16,3-7-18-16,7-4-22 15,5-8-116-15</inkml:trace>
  <inkml:trace contextRef="#ctx0" brushRef="#br0" timeOffset="55935.55">21925 7613 572 0,'7'-9'203'0,"-7"6"-169"16,0 3-9-16,2 8-16 15,-1 14-6-15,4 1 1 16,2 9-1-16,3 2-2 16,2-2-1-16,7-2 1 15,1-5-1-15,1-5 0 16,1-5-5-16,-1-12-4 0,1-3 4 15,-1-12-1-15,3-7 4 16,-2-3 2-16,-3-2 0 16,-1 2 0-16,-1 7-1 15,0 4 1-15,0 9-2 16,2 2 2-16,1 6-3 16,2 8 1-16,4 0 1 0,1 4 2 15,-2-2-2-15,-1-6 1 16,-5-4 0-16,-2-6 0 15,-7-2 1-15,-4-12 4 16,-6-8-1-16,0-3-2 0,-10-5 1 16,-5-2-2-16,-11 0-2 15,3 1-4-15,-4 3-17 16,6 3-42-16,3 2-72 16,9 3-110-16</inkml:trace>
  <inkml:trace contextRef="#ctx0" brushRef="#br0" timeOffset="56149.09">22456 7301 703 0,'0'-10'59'0,"0"4"-11"16,-2 6-12-16,2 0-17 0,0 10-18 15,12 6 0-15,-3 7 1 16,4 4-2-16,4 3 1 15,-3 3-1-15,1-1-3 16,-6-4-32-16,-4-5-15 0,-3-6-63 16,-2-9-16-16,-6-6-210 15</inkml:trace>
  <inkml:trace contextRef="#ctx0" brushRef="#br0" timeOffset="56419.13">22420 7333 388 0,'0'-31'206'0,"17"4"-150"15,2 4 7-15,8 6-5 16,4 6-36-16,3 7-3 16,-2 4-2-16,-1 4-8 15,-8 12-7-15,-6 3-2 16,-12 5-12-16,-5 0-12 0,-3-2-2 16,-16-2-11-16,-4-4 15 15,2-6 23-15,-1-3-1 16,4-3 4-16,5-2 18 15,8 0 9-15,2-1-5 0,3 5-13 16,10 1-17-16,10 2 8 16,9 0 0-16,9 1-3 15,1 3-9-15,3-2-46 16,0-6-130-16</inkml:trace>
  <inkml:trace contextRef="#ctx0" brushRef="#br0" timeOffset="56839.99">23354 7291 579 0,'0'-8'82'0,"-9"0"-56"15,-10 8 13-15,-8 0-19 16,2 13-16-16,-6 8-1 15,2 6 1-15,2 4 1 16,9 4 5-16,11-1-1 16,5 2-3-16,2-2-1 15,17-2-3-15,7-7-2 16,5-2-2-16,8-7 3 0,4-5-1 16,0-6 0-16,-4-3-11 15,0-2-51-15,-8-7-43 16,-15-5-67-16</inkml:trace>
  <inkml:trace contextRef="#ctx0" brushRef="#br0" timeOffset="56989.55">23126 7511 539 0,'-2'0'64'0,"8"0"-51"16,23-2 3-16,13-1-13 15,14-2-1-15,7-3-2 16,6 3 1-16,-5-2-18 15,-4 0-51-15,-11-6-248 16</inkml:trace>
  <inkml:trace contextRef="#ctx0" brushRef="#br0" timeOffset="57551.92">23814 7252 509 0,'0'0'55'0,"0"2"-11"0,0 12-19 16,-4 4 19-16,-1 7 1 15,-2 5-11-15,2 6-12 16,-3 4-8-16,3 0-7 15,-1 0-3-15,3-3-4 16,1-1 1-16,0-10-2 0,2-8-12 16,0-5-22-1,0-8-31-15,0-5-21 0,0-5 8 16,0-13-99-16,0-7-150 16</inkml:trace>
  <inkml:trace contextRef="#ctx0" brushRef="#br0" timeOffset="57758.97">23795 7370 210 0,'8'-29'162'15,"1"6"-63"-15,1 6-9 16,-2 6-19-16,3 6-15 16,4 5-24-16,-1 0-11 15,4 14-7-15,1 4-2 0,5 3-3 16,-3 4-2-16,1 5-4 16,-1 1-1-16,1 1-1 15,-4 0-1-15,-2 2 1 16,-1-2 1-16,-5-2-8 15,-3-1-21-15,-2-4-39 0,-5-9-29 16,-1-6-53 0,-11-6-302-16</inkml:trace>
  <inkml:trace contextRef="#ctx0" brushRef="#br0" timeOffset="57924.05">23795 7502 585 0,'19'-13'12'0,"8"3"-12"16,5-3 6-16,10 3 4 15,-1 1-8-15,-2-4-9 0,0 1-72 16,-10-4-280-16</inkml:trace>
  <inkml:trace contextRef="#ctx0" brushRef="#br0" timeOffset="58259.35">24088 6979 206 0,'0'-8'365'0,"-3"-3"-334"16,1 5 34-16,1 5-3 15,-1 1-30-15,2 0-20 0,0 8-14 16,0 9 3-16,0 2 6 16,5 2-2-16,2 4 1 15,4 2-1-15,-2-2-5 16,-2 2 1-16,3-6-1 0,-5 3-7 15,-2-5-50-15,-3-3-29 16,0-7-17-16,0-3-129 16</inkml:trace>
  <inkml:trace contextRef="#ctx0" brushRef="#br0" timeOffset="59019.84">24063 6961 540 0,'-3'-12'29'16,"3"-2"14"-16,0 0 16 0,8 1-28 15,7 2-16-15,5 0-9 16,6 1-2-16,1 6-4 16,5 0 1-16,0 3 3 15,2 1-4-15,-3 0 1 16,-4 5-1-16,-3 4-1 16,-5 4 1-16,-6-1-6 0,-3 6-8 15,-8-2-8-15,-2 0-8 16,-5 2 7-16,-14-4 13 15,-1-1 3-15,-2-4 4 16,0-2 3-16,2-2 2 0,4-1-1 16,5-1 6-16,4-3 5 15,3 2 5-15,2-2 0 16,2 0 5-16,0 0-8 16,0 0-7-16,6 0-5 15,1 0 0-15,1 0 2 0,0 0 4 16,1 0-1-16,0 0-1 15,-1 0 1-15,-1 2 1 16,-2 0-3-16,-2-1-2 16,-1 1-2-16,1 0 0 15,-3-1 0-15,0 1-1 16,0 0 0-16,0-2 1 0,0 0-1 16,0 2-1-16,0 0 0 15,-1-2-2-15,-6 2-4 16,-2-2 4-16,-2 2 2 15,2 1-1-15,0-1 2 16,1 1 0-16,-2 1-2 0,5-2 2 16,1-1-1-16,2 1 2 15,2 2-3-15,0-2 1 16,0 3 1-16,6 0 3 16,2 4 4-16,6 2-1 15,-2 1 1-15,3 5 0 0,-2 0-3 16,2 1 0-16,-1 2-3 15,5 1 0-15,-4 4-1 16,4 0-9-16,-2 0-60 16,1-2-38-16,1-3-59 15</inkml:trace>
  <inkml:trace contextRef="#ctx0" brushRef="#br0" timeOffset="60854.11">21114 9316 372 0,'1'0'93'16,"3"0"-48"-16,-1-3 16 16,1 0-7-16,-1-3-3 15,4 0-11-15,-1-2-6 0,3-3-8 16,-2-4-10-16,-2-1 0 16,0-5-3-16,-2-4-3 15,-3-5-2-15,0 3-1 16,-8 0-5-16,-4 6-2 15,-6 6 0-15,-3 10-2 0,-4 5-2 16,-2 9 3-16,-2 11-1 16,0 6 1-16,2 6 1 15,3 6-2-15,3-1 1 16,8 2 0-16,6-4 2 16,7-2-2-16,0-4-3 0,12-14-3 15,9-5-1-15,4-10 3 16,5-2 3-16,4-14 1 15,0-10-1-15,0-1-1 16,-5-6 2-16,-2 5 2 16,-8 4 0-16,-5 9-1 0,-6 4 1 15,-6 4 1-15,1 7 2 16,-3 3-2-16,0 10-6 16,3 3 4-16,2 5-1 15,4 4-4-15,4-1-41 16,5-1-48-16,4-6-13 15,1-4-108-15</inkml:trace>
  <inkml:trace contextRef="#ctx0" brushRef="#br0" timeOffset="61232.48">21625 9186 533 0,'0'-25'84'16,"0"0"-43"-16,-7 3 13 0,-5 5-17 15,-7 6-9-15,-1 7-17 16,-4 4-9-16,-1 10-2 16,-4 9 0-16,3 9-2 0,1 7 0 15,6 2 0-15,2 0 1 16,12-1-1-16,3-6-10 16,2-1-6-16,7-11 5 15,12-8-3-15,0-6 9 16,6-4 6-16,6-11 0 0,-1-10 1 15,2-4-1-15,1-4 1 16,-6 3 1-16,-4 1 3 16,-5 3 11-16,-7 6-1 15,-2 6 5-15,-7 9-4 16,-1 1-10-16,-1 4-6 0,0 13-4 16,0 2-1-16,0 4-29 15,0 6-30-15,2-4-18 16,8-2-23-16,-3-4-57 15,5-6-78-15</inkml:trace>
  <inkml:trace contextRef="#ctx0" brushRef="#br0" timeOffset="61658.7">21789 8902 619 0,'-5'-25'55'15,"-7"6"-1"-15,9 6 8 16,1 6-29-16,2 6-13 16,0 1-10-16,0 10-16 15,5 13 3-15,6 7 4 0,2 8 4 16,-3 8-2-16,2 4-2 16,-2 2-1-16,-3-2 1 15,-3-2 0-15,-3-7-1 16,1-6 0-16,-2-7-1 15,0-10 2-15,0-5-6 16,2-6 2-16,2-7 2 0,5 0 0 16,1-8 2-16,9-4 0 15,4-4-1-15,3 4 0 16,5-3-4-16,-4 8 2 16,-2 5 0-16,-5 2-1 15,-7 0-7-15,-12 10-11 0,-1 5-14 16,-17-1 14-16,-8-1-7 15,-4-1-10-15,0-1 12 16,0-6 22-16,7-5 3 16,7 0-24-16,11-3-23 15,4-12-55-15,9-5-139 0</inkml:trace>
  <inkml:trace contextRef="#ctx0" brushRef="#br0" timeOffset="62016.34">22135 8907 579 0,'0'-20'85'0,"0"5"-15"0,0 8-18 16,-2 5-16-16,-1 2-22 15,1 12-12-15,2 10-5 16,0 8 5-16,0 8 1 16,2 4-1-16,3 7 0 0,0-1-2 15,1-3 0-15,-5-4 0 16,-1-4 0-16,0-10-4 15,0-9-2-15,0-4 3 16,4-11 2-16,4-3 0 16,4-3 4-16,8-11-2 0,4-1 0 15,7 2-2-15,4 1 1 16,-3 5 1-16,-1 4-2 16,-7 3 0-16,-7 7-2 15,-10 7 2-15,-7 3-15 16,-16 1-7-16,-16-2 7 15,-10 0-17-15,-4-7-4 16,-3-2-10-16,3-7-1 0,4 0-18 16,15-19-132-16</inkml:trace>
  <inkml:trace contextRef="#ctx0" brushRef="#br0" timeOffset="62520.33">22958 8931 502 0,'0'-4'61'16,"-2"-6"3"-16,-13 8 0 16,0 2-33-16,-9 3-15 0,-5 11-7 15,0 6 0-15,-1 5 0 16,5 4 3-16,1 3-4 16,8 0 0-16,8 2-4 15,5-4-3-15,3-1 0 16,15-2 0-16,10-4-1 15,6-7 2-15,8-5-4 0,4-1-1 16,0-4-19-16,-2-6-34 16,-8 0-50-16,-10-6-67 15</inkml:trace>
  <inkml:trace contextRef="#ctx0" brushRef="#br0" timeOffset="62678.65">22753 9138 166 0,'0'-4'414'0,"5"-3"-402"16,24 0-9-16,12 1-2 16,15 3-2-16,6-4 2 0,5 0-9 15,0-1-31-15,-6-2-68 16,-8-2-86-16,-9-3-40 16</inkml:trace>
  <inkml:trace contextRef="#ctx0" brushRef="#br0" timeOffset="63019.77">23304 8993 208 0,'9'-16'188'16,"-6"0"-45"-16,-3 7-30 15,0 2-30-15,0 7-31 0,0 0-26 16,0 11-29-16,-3 8 0 16,-2 8 6-16,1 5-4 15,1 4 1-15,-1 0-1 16,3-3 0-16,-2-6-9 0,3-4-18 16,-2-10 9-16,2-5 1 15,0-8 15-15,-2-4 12 16,2-14 3-16,0-9-9 15,0-7-5-15,4-5 2 16,7-6 8-16,5 4-5 0,2 0 2 16,-2 7 1-16,4 7 8 15,2 6-9-15,-5 9 2 16,3 8-2-16,-3 4 1 16,0 7-5-16,0 11 0 15,-1 9 1-15,-1 7-2 16,0 5 0-16,0 7 1 0,-5 1-1 15,-1 1-2-15,-1-3-23 16,-4-3-17-16,-4-8-59 16,0-12-49-16,-12-6-249 15</inkml:trace>
  <inkml:trace contextRef="#ctx0" brushRef="#br0" timeOffset="63141.34">23358 9138 673 0,'21'-16'-6'16,"10"1"-32"-16,4 7 36 0,9 1-26 16,-3 1-148-16</inkml:trace>
  <inkml:trace contextRef="#ctx0" brushRef="#br0" timeOffset="64088.59">21011 10151 648 0,'0'-16'31'0,"0"2"25"15,0 6-1-15,0 6-27 16,0 2-8-16,0 12-15 16,3 12-9-16,3 8 3 15,-1 12 4-15,2 3-1 16,0 3-1-16,1 4-1 15,1-4 0-15,-2-4 0 0,-2-6 0 16,0-8 0-16,2-11-1 16,-6-9-7-16,-1-5 6 15,2-7 5-15,3-7 4 16,4-11 1-16,1-4-1 0,11-8-7 16,0 4 0-1,5 1 0-15,4 7-3 0,-1 7 0 16,0 10 2-16,-8 1-1 15,-1 11-1-15,-12 6-17 16,-8 6-5-16,-5 4-8 16,-15-1-7-16,-9-2 5 0,-3-4 21 15,-2-4 16-15,0-7-2 16,7-6 4-16,8-3-3 16,9-3-17-16,10-10-27 15,10-3-22-15,17-6-129 0,10-4-166 16</inkml:trace>
  <inkml:trace contextRef="#ctx0" brushRef="#br0" timeOffset="64609.01">21422 10179 559 0,'-9'-14'58'0,"4"4"19"0,5 8-12 16,0 2-32-16,1 8-29 15,12 16-2-15,0 6 7 16,0 8-4-16,-1 5-5 16,-2 1 2-16,-2 2-1 15,-4-3-1-15,-1-7 3 0,-1-5 1 16,-2-10-1-16,0-8-5 16,0-5 2-16,3-8 2 15,4 0-10-15,5-10 13 16,3-5 0-16,11-2-4 15,3-4-1-15,5 6-1 0,-2 2-4 16,2 8 0-16,-5 5 0 16,-9 0-6-16,-10 12-16 15,-8 6-11-15,-6 0-1 16,-16 5-7-16,-10-1-4 16,-4-5-2-16,-4-1 45 15,3-5 7-15,6-6-5 0,5-3 5 16,14-2-32-16,10-7-95 15,7-9-106-15</inkml:trace>
  <inkml:trace contextRef="#ctx0" brushRef="#br0" timeOffset="65086.89">22037 10415 155 0,'8'-5'156'0,"1"-3"-116"16,-6 2 15-16,4-5 9 15,-6 1-1-15,-1 2-17 0,0-4 0 16,0 0 5-16,-9 4-25 15,-3 1 0-15,-7 1-8 16,0 4-9-16,-4 2-1 16,-1 4-3-16,0 8-3 0,5 5 0 15,3 2-1-15,3 5-2 16,8-3 0-16,5 0 1 16,0-5-10-16,9-5 0 15,7-4-12-15,7-7 19 16,2 0 3-16,6-7-2 0,0-6 1 15,1 1 0-15,-5-3 1 16,-5 7 0-16,-3 1 1 16,-4 3 0-16,-7 4 3 15,1 0 3-15,-1 2-6 16,-4 7-1-16,1 3-1 16,2 5-8-16,3-3-45 0,3-2-32 15,3-5-33-15,4-6-171 16</inkml:trace>
  <inkml:trace contextRef="#ctx0" brushRef="#br0" timeOffset="65407.25">22468 10317 533 0,'-12'-12'65'16,"-5"3"-40"-16,-5 5 5 15,-3 4-18-15,-1 1-1 16,-2 12-1-16,7 7-3 0,2 1-5 15,7 0-1-15,7 1 1 16,5-1-3-16,2-7 2 16,8-1-6-16,10-5-2 15,1-7-4-15,6-1 0 16,0-1 3-16,2-10 3 0,-4-2 5 16,-1 2 1-16,-7-1 5 15,-2 1 18-15,-6 6 7 16,-6 0 7-16,3 5-8 15,-3 0-26-15,0 5-4 16,7 5 0-16,1 8 0 16,3-1 1-16,4 1-28 0,4-3-89 15,1-4-129-15</inkml:trace>
  <inkml:trace contextRef="#ctx0" brushRef="#br0" timeOffset="65937.36">22877 10374 330 0,'-2'0'96'16,"0"0"-21"-16,2 0 1 0,0 0-14 16,0 0-21-16,11-2-21 15,4-2 1-15,5 1 5 16,9-1-4-16,4 1-8 15,7-2-3-15,1-1-4 16,3 1-3-16,0-1-1 0,-3 1-2 16,-2 2-1-16,-4-1-1 15,-11 4-14-15,-2 0-38 16,-15 0-50-16,-7 0-48 16,-10 4-159-16</inkml:trace>
  <inkml:trace contextRef="#ctx0" brushRef="#br0" timeOffset="66141.32">22948 10405 387 0,'-25'5'76'16,"11"-4"-27"-16,9-1 6 15,5 0-15-15,17 0-11 0,12 0-9 16,8 0 9-16,9-3-3 16,10-3-9-16,1 0-3 15,-2 0-5-15,-4 1-5 16,-6-1-2-16,-4 2-3 15,-12-1 0-15,-7 3-40 0,-10-1-18 16,-10-1-18-16,-2-1-17 16,-7 0-126-16</inkml:trace>
  <inkml:trace contextRef="#ctx0" brushRef="#br0" timeOffset="66319.83">23286 10197 373 0,'0'-5'213'15,"2"5"-182"-15,7 0-2 16,7 4-3-16,4 11 13 16,-1 9-4-16,5 4-11 15,-4 5-7-15,-5 4-16 0,-7 5 4 16,-8 3-3-16,-16-2-33 16,-22-2-94-16,-11-5-92 15</inkml:trace>
  <inkml:trace contextRef="#ctx0" brushRef="#br0" timeOffset="67743.1">22970 8947 394 0,'-20'-60'105'0,"-16"-2"-97"16,-13 6 8-16,-20 2-11 16,-15 6-3-16,-26 3 2 15,-23 11-3-15,-21 13 0 0,-22 14 3 16,-14 8-1-16,-14 28 4 16,-3 19 10-16,3 18 12 15,12 17 3-15,18 18 1 16,23 10-8-16,29 10-7 15,28 11-9-15,32 4-7 0,31 6 0 16,26 0-3-16,22 5-3 16,34-4 1-16,27-4-5 15,22-7-16-15,22-14-9 16,21-13-2-16,21-18 23 16,14-23-4-16,18-14 8 0,12-21 4 15,11-19 7-15,3-13 2 16,1-28 12-16,-4-16-1 15,-14-18-7-15,-15-20-1 16,-22-17 0-16,-22-14-2 16,-22-14-3-16,-26-8 0 15,-32-4 0-15,-32-3 7 0,-34 6 13 16,-25 2-10-16,-48 7 1 16,-37 5-3-16,-36 13-11 15,-37 15 0-15,-25 19 0 16,-24 24-3-16,-14 31-24 15,-4 23-37-15,10 14-42 0,10 33-403 16</inkml:trace>
  <inkml:trace contextRef="#ctx0" brushRef="#br0" timeOffset="69020.72">19115 11672 311 0,'2'-7'227'0,"-1"2"-157"16,-1 5-4-16,0 0-26 16,0 9-25-16,-3 7 7 0,-7 7-3 15,-2 5-13-15,-2 1-2 16,-8 3-3-16,4 0 0 16,-5 0 0-16,-4-2-2 15,-1-5-1-15,0-3 6 16,0-4-6-16,2-10 3 15,4-7 5-15,2-1-3 0,6-12 3 16,6-6 0-16,3-3 2 16,5-2-5-16,3 4 1 15,14 1-5-15,2 5 1 16,4 8-1-16,4 4-1 0,4 1 4 16,-2 6 0-16,1 9-2 15,-3 5 0-15,-2 1-1 16,-2 2 2-16,1 4-3 15,-9 2-15-15,0-5-33 16,1 4-9-16,-1-12-33 16,-1-2-49-16,1-8-156 15</inkml:trace>
  <inkml:trace contextRef="#ctx0" brushRef="#br0" timeOffset="69183.34">19285 11970 590 0,'2'-2'116'0,"-2"0"-34"15,0 2-44-15,3 0-18 16,2 10-8-16,2 4-1 16,3 6-5-16,0 6-4 15,-2 6-1-15,5 4-6 16,-5 0-43-16,4-6-84 0,-2-7-118 16</inkml:trace>
  <inkml:trace contextRef="#ctx0" brushRef="#br0" timeOffset="69859.89">19758 11671 525 0,'0'-4'51'0,"0"2"-8"15,0 2 6-15,0 6-26 16,0 8-6-16,-6 7 6 16,-1 5-7-16,-2 0-4 15,-1 4-7-15,-5 1 0 16,1-1-3-16,-10-1-1 0,-1-3-1 16,-2-1-5-16,0-7-3 15,2-5 0-15,2-8 6 16,6-5 5-16,5-1 2 15,5-14 0-15,4 1-6 16,3-3 2-16,0 3 0 0,8 3-2 16,6 4-1-16,5 4 1 15,4 3-2-15,0 0 3 16,6 5 1-16,1 6-2 16,-1 1 1-16,1 3 0 15,-2 0 0-15,-3 4-5 16,0-3-81-16,-6-2-4 0,-2-7-56 15,-3 0-168-15</inkml:trace>
  <inkml:trace contextRef="#ctx0" brushRef="#br0" timeOffset="70109.27">19909 11906 583 0,'0'-7'70'0,"0"1"-13"16,0 4-2-16,5 2-28 15,2 0-25-15,2 12 1 0,-1 3-1 16,0 7-3-16,-6 4 0 16,-2 1 0-16,0 0-2 15,0-3-1-15,-3-3 4 16,1-3 1-16,0-7-1 16,2-1 4-16,7-3 3 15,15-3-5-15,12-4 9 0,12 0-7 16,10-1-5-16,7-15-28 15,5-5-152-15</inkml:trace>
  <inkml:trace contextRef="#ctx0" brushRef="#br0" timeOffset="71576.83">17976 11771 604 0,'0'-4'53'16,"0"4"-13"-16,0 4-9 15,0 10-21-15,0 5 9 16,-5 9-6-16,-4 1-10 15,-4 4-1-15,-5 5-1 16,-3 0-1-16,-8 3 1 0,1-5 1 16,-1-6-5-16,-2-5-2 15,6-9 3-15,3-12 4 16,5-4 2-16,5-8 1 16,7-13-2-16,5-4-2 0,0-2 0 15,18 2-3-15,6 0 0 16,5 6-2-16,7 7 2 15,-2 5 2-15,3 7 1 16,-3 0 1-16,0 15 0 16,-3 5-1-16,-4 6-1 15,-4-2 2-15,3 4-3 0,-4-3-9 16,2-2-26-16,1-10-11 16,2-2-24-16,2-11-45 15,0 0-89-15</inkml:trace>
  <inkml:trace contextRef="#ctx0" brushRef="#br0" timeOffset="71758.25">18404 11885 620 0,'-10'0'70'0,"2"-3"-48"15,8 3 13-15,0 0-22 16,10 0-2-16,8 1-9 15,8 4-1-15,1 6-14 16,-5 0-85-16,-5-1-98 16</inkml:trace>
  <inkml:trace contextRef="#ctx0" brushRef="#br0" timeOffset="71862.18">18392 12068 551 0,'-8'4'81'15,"8"-4"-42"-15,12 0 2 16,25 0-36-16,14-11-4 15,12-3-67-15,11-5-146 16</inkml:trace>
  <inkml:trace contextRef="#ctx0" brushRef="#br0" timeOffset="72653.23">20271 11910 598 0,'0'0'27'15,"0"0"-1"-15,3 0-14 16,10-2-11-16,5 2-5 16,7-2-47-16,4 0-29 15,3 1-70-15</inkml:trace>
  <inkml:trace contextRef="#ctx0" brushRef="#br0" timeOffset="72801.98">20564 11893 555 0,'-3'0'39'0,"3"0"10"16,0 0-6-16,10 0-36 15,10 0-15-15,5-2-49 16,6-1-30-16,3 0-85 16</inkml:trace>
  <inkml:trace contextRef="#ctx0" brushRef="#br0" timeOffset="72945.34">20907 11858 509 0,'0'0'88'0,"0"-4"-58"15,0 3 20-15,3 1-40 0,6 0-11 16,8 0-25-16,0 0-38 16,8-2-45-16,4-3-191 15</inkml:trace>
  <inkml:trace contextRef="#ctx0" brushRef="#br0" timeOffset="73315.39">21496 11656 548 0,'0'0'91'0,"0"0"-72"15,-6 9-2-15,0 11 4 16,-6 5 9-16,2 6-17 0,-4 0-10 15,-5 5-2-15,-4 2 0 16,-4-1 0-16,-6-4-3 16,-6-2-24-16,2-6-15 15,-1-9-3-15,3-11 30 0,6-5 16 16,9 0 3-16,6-11 1 16,9-7 10-16,5-5-3 15,2 4 1-15,15 3-10 16,0 1 0-16,10 9-4 15,0 4-1-15,2 2 2 0,1 2-1 16,1 10 0-16,0 2-1 16,-3 4 0-16,-1 2 1 15,-1 1-1-15,-5 0 0 16,-1 3-19-16,-2-6-41 16,-2-4-60-16,-6-3-136 15</inkml:trace>
  <inkml:trace contextRef="#ctx0" brushRef="#br0" timeOffset="73560.23">21553 11936 561 0,'0'-12'72'0,"0"3"-2"16,0 4 10-16,0 3-50 15,4 2-2-15,-3 2-19 16,5 8-11-16,-1 8 1 0,3 5 2 15,1 4-1-15,-2 7 1 16,-1 0-1-16,2 1 0 16,1 1-1-16,0-3-19 15,-1-7-15-15,-1-5-38 16,1-8-27-16,3-8-28 0,0-5-116 16</inkml:trace>
  <inkml:trace contextRef="#ctx0" brushRef="#br0" timeOffset="73778.84">21801 11993 570 0,'-5'-7'50'0,"-14"-1"-30"15,2 8 3-15,-3 0-11 16,-4 5 8-16,5 3-6 16,3 5-8-16,7 3 0 15,5-1 6-15,4 2 2 16,2 1-2-16,14 3 0 0,4-1-5 15,5-1-8-15,4 1 2 16,3-4 2-16,6 0-4 16,5-7-15-16,4-3-69 15,1-6-78-15</inkml:trace>
  <inkml:trace contextRef="#ctx0" brushRef="#br0" timeOffset="74333.61">22529 11610 507 0,'3'-13'54'0,"-3"3"-4"16,0 1 11-16,-10 9-15 16,-7 0-21-16,-10 5-18 0,-5 13-1 15,-4 10-1-15,-1 8 1 16,0 5 12-16,8 6-10 15,5 1-5-15,5-2-3 16,14-2 2-16,5-7-1 16,12-5-1-16,15-10-1 15,13-11 1-15,10-4 0 0,8-7-2 16,5 0-8-16,-1-6-20 16,-2-5-8-16,-10-7-42 15,-12-4-77-15,-19-1-273 16</inkml:trace>
  <inkml:trace contextRef="#ctx0" brushRef="#br0" timeOffset="74485.15">22334 11840 61 0,'-24'1'524'16,"16"-1"-491"-16,10 0 1 16,32-1-18-16,18-3-14 0,14 0-1 15,15-6-2-15,8 3-24 16,-1-4-13-16,-6-3-20 15,-3-5-121-15</inkml:trace>
  <inkml:trace contextRef="#ctx0" brushRef="#br0" timeOffset="74854.48">23084 11601 610 0,'-2'-4'58'16,"-8"4"-9"-16,3 4 4 0,0 14-28 15,4 7-10-15,-1 7-14 16,3 2 2-16,1 3-2 15,-3 4 1-15,1-3-1 0,2-4-1 16,-5-8 0-16,3-6-2 16,-1-11-1-16,1-8-4 15,2-2 8-15,0-17 2 16,0-7-4-16,5-11 1 16,4-4 0-16,6-5 0 0,5 0 2 15,1 3-2-15,2 2 0 16,-1 7 1-16,-3 7-6 15,1 10 8-15,-3 11 3 16,-1 5-3-16,-2 3-2 16,0 19 1-16,3 5-3 15,-3 6 3-15,4 7-2 0,1 1 0 16,0 0 0-16,-2 2 0 16,2-4-3-16,-1-4-3 15,-2 0-10-15,-2-9-55 16,-7-2-25-16,-5-11-36 15,-2-9-192-15</inkml:trace>
  <inkml:trace contextRef="#ctx0" brushRef="#br0" timeOffset="75010.78">23050 11832 112 0,'0'-10'503'16,"5"-1"-472"-16,22 1-24 15,12 3-4-15,17 1-1 16,10 1-3-16,11 0-25 16,-1-8-110-16</inkml:trace>
  <inkml:trace contextRef="#ctx0" brushRef="#br0" timeOffset="78369.53">17454 13379 178 0,'3'-11'363'15,"-1"-6"-345"-15,-2 0 22 16,0 2 14-16,0 0-3 0,-5 0-23 16,-12 5-10-16,-10 5-4 15,-7 5-5-15,-9 0-5 16,-9 13-3-16,-4 6 0 16,3 1 3-16,4 5-5 15,10 0 3-15,12 0 0 0,18 3 4 16,9 2-10-16,16 2 5 15,18 3 2-15,11 4-2 16,9 0 0-16,1 0-12 16,1-2-2-16,-9 1-12 15,-11-3-12-15,-14-4-16 16,-19-2 10-16,-9-4 18 0,-22-8 19 16,-14-4 15-16,-10-6 18 15,-1-7 18-15,1 0-11 16,5-3-18-16,12-10-11 15,16-3-9-15,19-7-76 16,14-4-107-16</inkml:trace>
  <inkml:trace contextRef="#ctx0" brushRef="#br0" timeOffset="78749.15">17892 13576 610 0,'-9'1'17'16,"9"-1"2"-16,7 2-8 15,17 2 0-15,11-3 14 16,10 1-4-16,12 0-4 16,10-2-2-16,5 0-10 15,3 0-5-15,-1-2 1 0,-4 0 1 16,-4 1-17-16,-13-2-39 15,-12 2-44-15,-18 1-27 16,-17-2-103-16</inkml:trace>
  <inkml:trace contextRef="#ctx0" brushRef="#br0" timeOffset="78964.64">18050 13672 287 0,'-24'5'243'16,"17"-2"-227"-16,7 0 14 15,17-3-3-15,20 0 8 0,12 0-12 16,17-3-17-16,9-5-1 16,7-1-2-16,2-4 1 15,-5 1 2-15,-8 1-4 16,-4-1-1-16,-15 1-16 16,-15-2-33-16,-6 2-33 0,-14 1-40 15,-12-1-26-15,-5-3-49 16</inkml:trace>
  <inkml:trace contextRef="#ctx0" brushRef="#br0" timeOffset="79133.36">18743 13500 148 0,'-23'-16'173'16,"1"4"-41"-16,4 1-33 16,7 6-28-16,8 1 7 0,3 4-36 15,3 4-33-15,15 11-2 16,4 2 7-16,3 6-8 16,2 4-2-16,-5 7-1 15,-6 0-4-15,-7 1 2 16,-9-1-11-16,-7-1-30 15,-15-7-24-15,-7-7 10 0,-5-4 1 16,-3-11-42-16,-5-4-113 16</inkml:trace>
  <inkml:trace contextRef="#ctx0" brushRef="#br0" timeOffset="79609.75">18099 13374 652 0,'-6'-3'45'0,"6"0"-24"0,9 3 5 16,15 0-19-16,8 4 15 16,7 3-11-16,8 0-8 15,5-1-1-15,-3-2-1 16,-2-4-1-16,-8 0 2 0,-8-2-11 15,-16-6-10-15,-6-4 8 16,-9 3 8-16,-12-4-3 16,-19 5-4-16,-5 3 2 15,-11 5 3-15,1 0 2 0,-3 3 3 16,6 7 1 0,6 3 0-16,6-1 5 0,11 1-2 15,5-3-1-15,10-4-3 16,5-4 1-16,5-2 1 15,14-4 12-15,4-8-9 16,6-4-3-16,3-4 0 16,-1-3-2-16,-6 4 0 0,-4 2 2 15,-6 4 9-15,-6 7 9 16,-2 6-2-16,-6 1-6 16,-1 17-9-16,0 6-1 15,4 7 0-15,6 7-2 16,-2 2-2-16,12 4-28 0,3-6-64 15,2-5-112-15</inkml:trace>
  <inkml:trace contextRef="#ctx0" brushRef="#br0" timeOffset="80143.47">19485 13438 726 0,'0'0'23'16,"-4"2"-18"-16,-11 14-10 16,-5 4 7-16,-7 8 1 15,-7 2-1-15,-3 4-1 16,-4 2-1-16,-2-4 0 15,-1-2 0-15,9-6-5 16,1-8-4-16,5-9 7 16,10-5 4-16,11-2 4 0,8-12-1 15,3-3 1-15,17-3-5 16,9 4 0-16,5 3-1 16,4 4-1-16,5 7 1 15,4 0 0-15,-5 10 2 0,0 8 0 16,-6 2 0-16,-2 2-2 15,-3-1 0-15,-4 2 0 16,-4-3-33-16,-5-2-36 16,-2-5-33-16,-5-7-102 15</inkml:trace>
  <inkml:trace contextRef="#ctx0" brushRef="#br0" timeOffset="80287.39">19661 13716 436 0,'2'-7'193'0,"-2"6"-132"15,0 1-1-15,2 3-48 16,3 9-12-16,2 8-2 0,5 5 2 16,3 4-16-16,-1-4-59 15,4-2-63-15,2-9-308 16</inkml:trace>
  <inkml:trace contextRef="#ctx0" brushRef="#br0" timeOffset="80621.81">20223 13490 320 0,'7'-6'431'0,"-5"2"-411"16,-2 4-13-16,-4 13-6 16,-11 6 1-16,-6 9 7 15,-7 6-9-15,-8 1 3 16,-4 3-6-16,-5-6 3 0,0-2-8 15,4-12-2 1,3-4 3-16,9-8 4 0,8-6 6 16,12-9 1-16,9-9 1 15,-2 1 0-15,16 0-3 16,8 3-1-16,10 5-2 0,2 7 1 16,6 2-2-16,3 7 1 15,-2 9 1-15,-1 6-2 16,-7-1 0-16,-3 5-27 15,-9 0-68-15,-6-7-46 16,-5-2-155-16</inkml:trace>
  <inkml:trace contextRef="#ctx0" brushRef="#br0" timeOffset="80856.95">20289 13723 481 0,'19'-12'74'16,"1"1"-25"-16,2 6-5 0,0 5-7 15,-3 0 2 1,-6 13-30-16,-7 4-8 0,-6 8-1 16,-7 0-1-16,-10 2 1 15,-5-2 2-15,1-4-2 16,3-3 4-16,6-7 9 0,8-2 8 16,4-5-7-16,12-4-11 15,19 0 3-15,10 0-5 16,8-8-21-16,8-8-99 15,1-2-246-15</inkml:trace>
  <inkml:trace contextRef="#ctx0" brushRef="#br0" timeOffset="81206.42">20810 13691 550 0,'0'0'33'16,"2"0"6"-16,10-1-13 16,6-1-22-16,4 0-23 15,4-1-102-15,0 0-325 0</inkml:trace>
  <inkml:trace contextRef="#ctx0" brushRef="#br0" timeOffset="81349.16">21056 13703 581 0,'0'0'32'16,"2"-3"-5"-16,13 1-9 15,9 1-16-15,7-1-17 16,3 2-95-16,7-2-180 15</inkml:trace>
  <inkml:trace contextRef="#ctx0" brushRef="#br0" timeOffset="81476.35">21409 13688 578 0,'-5'0'40'0,"5"0"6"15,0 0-4-15,7 0-39 16,11 0-18-16,4 0-52 15,5 0-100-15</inkml:trace>
  <inkml:trace contextRef="#ctx0" brushRef="#br0" timeOffset="81919.2">22139 13456 229 0,'10'-4'353'15,"-6"2"-319"-15,-4 2 20 16,0 0-16-16,-2 12-11 16,-10 5 3-16,0 10-19 0,-10 3-1 15,0 6-2-15,-7 1-6 16,-8 1 0-16,-1-5-1 15,-6-4-5-15,0-5-13 16,3-10-18-16,2-11 10 16,11-3 20-16,10-7 5 0,10-13 3 15,8-1-1-15,1-4 0 16,13-2-1-16,10 7 4 16,5 3-3-16,3 8-2 15,0 7 0-15,2 2 0 16,-3 13-1-16,-6 8 1 15,-1 2-1-15,-4 8 1 0,-1-3-2 16,-5 6 1-16,-1-2-9 16,-3-3-12-16,1-1-29 15,0-6-16-15,0-6-63 16,4-9-161-16</inkml:trace>
  <inkml:trace contextRef="#ctx0" brushRef="#br0" timeOffset="82126.11">22288 13702 299 0,'3'-18'262'0,"-1"6"-180"16,-2 5 15-16,0 7-52 0,0 1-29 15,4 16-16-15,-3 6 2 16,5 5 2-16,0 6-2 16,2 5-1-16,3 2 0 15,-2-1-2-15,4-3 1 16,-3-3-13-16,2-6-11 0,-2-6-50 15,0-8-14-15,4-10-32 16,-2-4-110-16</inkml:trace>
  <inkml:trace contextRef="#ctx0" brushRef="#br0" timeOffset="82309.59">22546 13847 228 0,'10'-32'166'16,"-5"5"-54"-16,-5 7-35 15,-4 5 5-15,-12 9-35 16,-6 6-21-16,1 0-10 15,-2 14 2-15,1 7-8 16,8 4-3-16,6 6-3 0,8-1-4 16,10 2-3-16,15-2 3 15,11-3 2-15,8 0-9 16,10-9-28-16,2-7-86 16,7-11-188-16</inkml:trace>
  <inkml:trace contextRef="#ctx0" brushRef="#br0" timeOffset="82922.06">22950 12484 632 0,'3'-4'64'16,"-3"4"-48"-16,0 2 5 15,-5 18-15-15,-10 5 5 16,-9 9-7-16,-5 3-4 15,-8 2-1-15,-2-1 2 16,-5-2-1-16,1-3-1 0,1-8-6 16,8-7 13-16,4-7-4 15,7-11 0-15,10-2 1 16,9-17 7-16,4-3-2 16,9-3-3-16,11 0-3 0,2 5 2 15,2 6-2-15,2 9 0 16,-1 5-2-16,2 5 0 15,-3 13 0-15,1 5 0 16,-2 8 0-16,2 1 0 16,4 1-6-16,-4 2-25 15,4-5-29-15,-4-3-24 0,-1-10-47 16,-2-6-129-16</inkml:trace>
  <inkml:trace contextRef="#ctx0" brushRef="#br0" timeOffset="83137.87">23108 12819 516 0,'3'-9'105'0,"-3"7"-47"16,0 2 7-16,0 4-55 15,0 12-10-15,0 6 2 16,0 1 1-16,0 4-1 16,1-2-1-16,3 0 0 15,3-4 0-15,3-3-1 0,3-4 0 16,0-3 0-16,5-8-1 15,-1-3-10-15,3 0-26 16,-4-7-45-16,-3-11-43 16,-8-7-251-16</inkml:trace>
  <inkml:trace contextRef="#ctx0" brushRef="#br0" timeOffset="83267.47">23160 12687 282 0,'2'-5'226'0,"15"1"-232"0,2 3 3 16,11-1 4-16,4 0-52 16,1-2-164-16</inkml:trace>
  <inkml:trace contextRef="#ctx0" brushRef="#br0" timeOffset="83501.36">23625 12582 656 0,'-21'0'15'0,"-6"0"-12"16,2 5 17-16,0 13-1 0,6 2 1 15,4 6-12-15,6 3-2 16,5 2-3-16,4 2-1 16,4-2-2-16,10-5 0 15,9-2 0-15,6-8-1 16,4-4-6-16,2-7-13 15,-4-1-8-15,-4-4-23 0,-10-5-54 16,-9-7-211-16</inkml:trace>
  <inkml:trace contextRef="#ctx0" brushRef="#br0" timeOffset="83643.68">23482 12744 556 0,'19'-5'25'16,"17"-1"-19"-16,13 1 7 15,12 0-10-15,7-1-2 16,6 1-6-16,-4 0-25 16,-7-6-42-16,-9 0-156 0</inkml:trace>
  <inkml:trace contextRef="#ctx0" brushRef="#br0" timeOffset="83806.58">24088 12598 277 0,'0'-11'268'15,"0"3"-196"-15,0 4 18 0,0 4-32 16,0 4-34-16,2 11-25 15,10 2 10-15,-2 7 2 16,5 7-2-16,1 4-1 16,2 1-4-16,-2 0-4 15,-2-2 0-15,-5-2-9 16,-7-11-27-16,-2-3-85 0,-9-13-54 16</inkml:trace>
  <inkml:trace contextRef="#ctx0" brushRef="#br0" timeOffset="83970.64">23927 12607 541 0,'32'-13'70'16,"8"-2"-61"-16,10 0 40 16,10 6-6-16,4 2-25 15,6 2-17-15,1-1-9 16,-7-2-96-16,-4-4-315 0</inkml:trace>
  <inkml:trace contextRef="#ctx0" brushRef="#br0" timeOffset="89589.04">15414 14970 261 0,'16'-14'281'16,"-3"3"-220"-16,-4 4 8 15,-4 6-5-15,-3 1-20 0,-2 10-22 16,-4 8-6-16,-8 7 1 15,-6 7-13-15,-9 5-1 16,-7 8-3-16,0-2-1 16,-12 1 4-16,3 1-4 15,1-6 0-15,1-8-2 0,7-8 0 16,6-9 0-16,5-12 5 16,8-2-1-16,8-14 3 15,7-9-3-15,0-4-1 16,7 0 1-16,10 2-1 15,2 4 1-15,5 8-4 16,3 7 1-16,0 6 1 0,3 4 0 16,2 12 1-16,2 4 1 15,0 2-1-15,2 0 0 16,-4 0 0-16,-3-4-1 16,-3-2-16-16,-5-7-41 0,-1-9-27 15,-7 0-46-15,-8-20-260 16</inkml:trace>
  <inkml:trace contextRef="#ctx0" brushRef="#br0" timeOffset="90040.24">15579 14692 619 0,'-5'-12'70'15,"0"2"-12"-15,1 6-2 0,4 4-34 16,0 6-8-16,0 9-15 16,0 10 1-16,2 3 4 15,0 6-2-15,-1 4 0 16,-1-5-1-16,0 1-1 0,0-7-2 15,0-4-8-15,2-5-2 16,0-11-11-16,0-7-28 16,-2 0-30-16,0-16 13 15,0-6-69-15,-4-2-94 16</inkml:trace>
  <inkml:trace contextRef="#ctx0" brushRef="#br0" timeOffset="90299.84">15538 14794 99 0,'-15'-34'180'0,"5"0"-43"15,3 3-31-15,2 2-28 16,5 8-17-16,8 2-5 15,10 5-22-15,9 6-14 16,5 2-6-16,4 6-11 16,0 0 3-16,-8 9-4 0,-2 4-2 15,-15 9-1-15,-11 1-1 16,-3 2-17-16,-21 1-7 16,-8 0-4-16,-1-4 15 15,3-4 17-15,-1-6 1 0,11-2 15 16,10-2 8-16,10-1-13 15,0 0-6-15,17 6-4 16,12 0 3-16,8 4-2 16,4 1-3-16,0 5-1 15,1 0 1-15,-7 2-72 16,-9-2-66-16,-4-6-224 0</inkml:trace>
  <inkml:trace contextRef="#ctx0" brushRef="#br0" timeOffset="91347.87">16448 15072 394 0,'10'-13'69'16,"-5"2"-24"-16,-2 1 26 16,-3 1-7-16,0 4-2 0,-15 3-24 15,-4 2-29-15,-6 0 4 16,-9 12-2-16,0 6 0 15,0 7-2-15,-1 6 0 16,4 0 0-16,9 9-4 16,9-3-2-16,6 1-2 15,7-3 1-15,5-1-4 0,13-5 1 16,11-9-4-16,2-6-6 16,8-9-3-16,0-5-7 15,0-2-8-15,-7-10-51 16,-11-6-81-16,-10-2-270 15</inkml:trace>
  <inkml:trace contextRef="#ctx0" brushRef="#br0" timeOffset="91498.18">16171 15247 580 0,'-7'-4'64'16,"11"-1"-24"-16,19 0-11 0,18-2-24 15,15-3-3-15,11 2 0 16,9-1-2-16,0-1-3 15,0-2-55-15,-9 0-80 16,-10-1-284-16</inkml:trace>
  <inkml:trace contextRef="#ctx0" brushRef="#br0" timeOffset="91861.9">16931 15065 576 0,'0'5'107'0,"0"8"-93"16,2 3 20-16,3 5 9 15,-1 4-20-15,3 6-9 0,2-1-9 16,-5 0-3-16,-4 0-2 16,0-7 1-16,2-6-9 15,-4-5-10-15,-3-10 10 16,-1-2 7-16,0-16 7 0,3-7-3 16,1-6-8-16,2-8 11 15,0-1 5-15,5-5 0 16,8 4-2-16,3 0-1 15,4 5 1-15,0 6-10 16,-1 10 0-16,3 7 3 16,0 11-1-16,-1 1-3 0,1 16 0 15,1 8 0-15,1 6 2 16,-3 7 2-16,1 3-5 16,-7 4 3-16,-2 0-6 15,-2-2-11-15,-6-3-11 16,-5-2-34-16,-2-11-22 15,-12-4-40-15,-9-11-178 0</inkml:trace>
  <inkml:trace contextRef="#ctx0" brushRef="#br0" timeOffset="92011.18">16936 15247 501 0,'0'-16'102'0,"2"-2"-67"15,18 4-2-15,11-1-19 16,6 3-6-16,11-2-7 15,1 3 0-15,0 0-2 16,-3 1-23-16,-7-5-129 0,-5-1-271 16</inkml:trace>
  <inkml:trace contextRef="#ctx0" brushRef="#br0" timeOffset="92240.99">17333 14745 470 0,'0'-1'186'0,"0"1"-155"16,0 0-15-16,2 10-8 15,5 6 19-15,3 9-8 0,0 4-9 16,2 7-6-16,-2 1-2 16,-1-1-1-16,-4 0-1 15,0-4-15-15,-3-6-35 16,-2-8-5-16,0-7-13 15,0-11-51-15,-7 0-199 16</inkml:trace>
  <inkml:trace contextRef="#ctx0" brushRef="#br0" timeOffset="92629.14">17325 14745 238 0,'-2'-19'349'0,"2"-2"-314"0,0-1 28 15,12 8-9-15,5 3-18 16,5 3-23-16,5 6-9 16,2 2-3-16,0 7 0 15,-4 8 0-15,-3 9-2 0,-8 2 2 16,-9 5-2-16,-5 0-4 16,-7-3-13-16,-13-5-12 15,-5-4 1-15,-1-5 11 16,2-4 13-16,2-5 5 15,7-3 4-15,3-2-1 0,7 0 4 16,5 0 6-16,0-2-1 16,9 0-6-16,8 0-4 15,3 2-2-15,4 0 4 16,1 10 0-16,-1 5 1 16,-1 3 1-16,0 6 1 0,-1-3-5 15,-4 0 3 1,1 1-5-16,-2 1 1 0,-5-3-1 15,1-1-6-15,-6-1-45 16,-5-7-67-16,-2-4-146 16</inkml:trace>
  <inkml:trace contextRef="#ctx0" brushRef="#br0" timeOffset="96446.73">18951 15547 453 0,'4'-13'150'0,"-4"6"-98"16,0 7 1-16,0 0-14 15,-4 18-22-15,-10 7-2 16,-6 9-9-16,-5 5-7 15,-5 5 3-15,-5 5-2 16,-8-5 1-16,2-1 0 16,-1-7 0-16,3-9-2 0,2-9 2 15,8-15 2 1,9-3-3-16,8-14 2 0,10-13 4 16,2-2 0-16,17 1-4 15,14-2-3-15,7 6-1 16,7 10 1-16,2 9 0 0,1 5 2 15,-1 7-3-15,-4 12 1 16,-8 8 1-16,-1 6-1 16,-5 0 1-16,-5 3-1 15,-2-1-8-15,-9-2-7 16,6-6-27-16,-4-8-11 0,0-5-11 16,-1-10-34-16,-1-4-98 15</inkml:trace>
  <inkml:trace contextRef="#ctx0" brushRef="#br0" timeOffset="96611.87">19152 15898 259 0,'2'-14'245'0,"-2"3"-154"16,0 6 9-16,0 5-20 15,2 4-57-15,5 8-21 16,3 5 23-16,3 8-11 16,1 3-7-16,-2 4-5 15,-2 1-2-15,0 4-11 16,-5 0-26-16,-5-4-73 0,0-4-48 15,0-9-241-15</inkml:trace>
  <inkml:trace contextRef="#ctx0" brushRef="#br0" timeOffset="97750.8">19163 16093 396 0,'0'0'26'0,"10"0"16"16,2-9 22-16,6-2-27 15,-1-7-17-15,7-4-9 16,-4 0-5-16,-1-2 8 0,-4 5 0 16,-8 1-1-16,-7 5 6 15,0 6-6-15,-10 7-4 16,-10 0 0-16,-1 9-2 16,4 6 12-16,0 0 4 15,9 2-12-15,4-3-7 16,4-2-2-16,4-5-2 0,10-4-12 15,6-3-37-15,2-17-42 16,-2-10-107-16</inkml:trace>
  <inkml:trace contextRef="#ctx0" brushRef="#br0" timeOffset="97985.42">19129 15334 592 0,'-12'-13'32'16,"5"7"29"-16,7 6 5 0,0 0-43 16,7 14-12-16,5 9 9 15,-1 6-10-15,0 8-7 16,-6 6-1-16,-3 1-2 16,-2 0-1-16,0-7-13 15,0-5-21-15,-6-9-37 0,5-10 10 16,-1-10 2-16,-3-3-25 15,0-14-117-15</inkml:trace>
  <inkml:trace contextRef="#ctx0" brushRef="#br0" timeOffset="98240.33">19086 15413 297 0,'-3'-43'108'16,"3"2"-25"-16,1 5-4 0,17 9-23 16,5 10-9-16,6 6-13 15,3 7-8-15,1 4-3 16,-5 5-9-16,-2 14-10 15,-12 6-4-15,-14 5-4 16,-2 4-25-16,-19 3-10 0,-9-1 13 16,-7-6 13-16,3-3 11 15,2-4 4-15,6-5 26 16,9-5 10-16,10-1-11 16,7 4-6-16,3 0-10 15,21 2-4-15,8 1-1 0,7 3-5 16,8 1 0-16,0 1-9 15,-3-3-81-15,-5-4-64 16</inkml:trace>
  <inkml:trace contextRef="#ctx0" brushRef="#br0" timeOffset="98455.81">19558 15772 690 0,'17'-10'11'0,"5"2"-10"16,9 3 7-16,9 0-4 16,1 4-3-16,-2 1-42 0,-7 0-90 15,-11 0-266-15</inkml:trace>
  <inkml:trace contextRef="#ctx0" brushRef="#br0" timeOffset="98563.7">19626 15901 511 0,'-3'10'99'15,"8"-10"-92"-15,22 0 3 16,15 0-5-16,9-10-27 16,7-4-147-16</inkml:trace>
  <inkml:trace contextRef="#ctx0" brushRef="#br0" timeOffset="99052.13">20481 15584 504 0,'9'-3'77'0,"-5"3"-41"16,-4 0 24-16,0 14-28 15,-9 3-11-15,-9 10-7 16,-4 6-11-16,-8 0-2 0,1 1 1 15,-3 0-1-15,-1-2-1 16,1-8 0-16,3-9 2 16,2-9-3-16,7-6 5 15,5-7-3-15,6-13 3 16,5-3-3-16,4-2-1 16,6 0 2-16,9 7-1 0,4 2 1 15,8 9-4-15,0 5 2 16,5 2-1-16,2 9 2 15,0 9-2-15,-2 7 2 16,-3 2-1-16,-2 5-1 0,-3 0 0 16,-5 0-6-16,-1-2-35 15,-6-5-20-15,-3-7-15 16,-1-5-55-16,-3-9-205 16</inkml:trace>
  <inkml:trace contextRef="#ctx0" brushRef="#br0" timeOffset="99223.7">20601 15869 513 0,'2'-3'86'0,"0"1"-19"16,1 2-9-16,1 5-37 15,4 8 5-15,1 6-11 16,1 5-9-16,1 2-4 0,0 4-1 16,1 0-1-16,-1 0-2 15,0-5-42-15,-1-8-47 16,2-6-15-16,-2-11-149 15</inkml:trace>
  <inkml:trace contextRef="#ctx0" brushRef="#br0" timeOffset="99458.35">20820 15859 306 0,'0'-13'266'0,"-7"3"-191"0,-5 6-1 15,-6 4-38-15,-2 4-29 16,-1 10-6-16,-3 4 2 15,3 1-3-15,5 3 1 16,4-3-1-16,11 1 1 16,1-4-1-16,9 0 2 15,7 0 2-15,11-4-3 0,2 3 0 16,5-1-1-16,5-3-15 16,-1-3-28-16,4-2-32 15,-8-4-48-15,0-2-286 16</inkml:trace>
  <inkml:trace contextRef="#ctx0" brushRef="#br0" timeOffset="99851.02">21336 15582 541 0,'4'-1'55'16,"-1"1"-39"-16,-3 1 5 15,0 14 24-15,-7 4 0 16,-10 6-19-16,-3 7-14 16,-9 2-8-16,-7 0-1 15,-6-2-1-15,-2-5-2 0,2-5 0 16,2-10-2-16,5-7 1 16,6-5 2-16,9-5 1 15,8-10 0-15,10-4 0 16,2 1-1-16,9 2-1 0,11 4-1 15,3 2-4-15,6 10 0 16,2 0 2-16,1 15 2 16,-2 5 0-16,3 5 1 15,-3 1 0-15,-3 3 0 16,-2-2 0-16,-5-1-2 16,0-4 1-16,-3-5-17 0,-2-6-34 15,4-5-7-15,-4-6-16 16,1 0-79-16,0-13-130 15</inkml:trace>
  <inkml:trace contextRef="#ctx0" brushRef="#br0" timeOffset="100015.81">21472 15846 314 0,'8'-7'178'15,"-4"2"-82"-15,-1 5-20 16,-1 5-31-16,1 11-14 16,1 7 5-16,-1 6-28 15,2 5 3-15,2 3-4 16,-2-1-3-16,-3 1-3 0,3-5 0 15,-2-3-17 1,4-7-33-16,3-10-62 0,4-8-25 16,1-4-111-16</inkml:trace>
  <inkml:trace contextRef="#ctx0" brushRef="#br0" timeOffset="100215.46">21742 15936 236 0,'0'-13'209'16,"-6"4"-135"-16,-10 7-46 15,-8 2 9-15,-4 7-2 16,1 6-7-16,4 3-6 16,1 4-3-16,12-5-2 0,4 3 4 15,6 0 3-15,0 0-11 16,13-3-7-16,12 5-5 16,2-5 1-16,9 0-14 15,1 1-32-15,3-6-47 0,-4-5-85 16</inkml:trace>
  <inkml:trace contextRef="#ctx0" brushRef="#br0" timeOffset="100514.73">21850 16087 608 0,'3'-3'32'0,"13"3"-29"15,8 0 18-15,10 0 2 16,3 0-16-16,7 0-6 15,2 0-7-15,-1-3-32 16,0-2-41-16,-6-5-40 0,-7-6-36 16,-6-1 59-16,-8-2 108 15,-7 3 61-15,-10 4 34 16,-1 2 29-16,0 7-39 16,-3 3-15-16,-6 3-30 15,-1 14-17-15,0 6-22 0,3 7 3 16,2 5-6-1,5 6-5-15,0 0-3 0,0 4-2 16,0-5-42-16,5-10-96 16,4-11-170-16</inkml:trace>
  <inkml:trace contextRef="#ctx0" brushRef="#br0" timeOffset="100880.53">22602 15825 635 0,'3'0'21'16,"14"-7"-16"-16,7 1 11 15,10 1-8-15,7 2-17 0,3-1-79 16,5-2-106-16</inkml:trace>
  <inkml:trace contextRef="#ctx0" brushRef="#br0" timeOffset="101018.24">23077 15784 582 0,'-1'0'61'0,"1"0"-44"15,0 0 29-15,13 0-19 16,12 0-25-16,7 2-35 16,6-1-60-16,8 1-108 15</inkml:trace>
  <inkml:trace contextRef="#ctx0" brushRef="#br0" timeOffset="101149.36">23426 15794 595 0,'-3'0'45'0,"3"-5"-22"0,3 3 26 16,15 2-40-16,7 0-29 16,7 0-98-16,4-3-216 15</inkml:trace>
  <inkml:trace contextRef="#ctx0" brushRef="#br0" timeOffset="101516.95">24042 15597 658 0,'6'-8'56'0,"-6"5"-32"15,0 3 23-15,0 3-36 16,-4 15-6-16,-9 6 3 16,-10 4-5-16,-2 7-1 15,-7 3-2-15,-6-2 1 16,-2-4-7-16,1-6-4 0,3-8-11 15,5-8 2-15,8-10 9 16,9 0 13-16,6-13-2 16,8-6-1-16,6-5-3 15,10 5 0-15,4 2 4 16,5 5-3-16,0 6 1 0,0 6 1 16,-1 6 0-16,-3 12 0 15,-1 3 3-15,-2 9-2 16,-4 5 2-16,2 0-1 15,-2 2-2-15,1 1 0 16,-1-4-5-16,1-4-61 16,4-7-44-16,-4-10-124 0</inkml:trace>
  <inkml:trace contextRef="#ctx0" brushRef="#br0" timeOffset="101710.26">24229 15891 222 0,'3'-13'425'15,"-1"7"-373"-15,-2 6-11 16,0 0-2-16,0 8-32 16,4 13 0-16,-3 4-10 15,5 5 5-15,0 7 1 0,-1-4-2 16,4 3 0-16,-1 0-1 16,0-1-4-16,-1-3-18 15,-1-1-77-15,-1-8-64 16</inkml:trace>
  <inkml:trace contextRef="#ctx0" brushRef="#br0" timeOffset="107361.67">18605 6878 258 0,'0'-22'201'15,"0"-1"-184"-15,0 0-15 16,0-2-3-16,0 2 4 16,0 1-1-16,0-1-1 15,0 0 0-15,-6 1 3 0,-2-1 1 16,-7 2-3-16,-6-1-4 16,-6-2-22-16,-12 1-13 15,-5-4-2-15,-9 2 10 16,-9-2 16-16,-5 0 23 15,-6 2 6-15,-6 0 13 16,-3 2-6-16,-5-1 0 0,-2 2-5 16,-5 0-3-16,-1 1-1 15,-2-2 1-15,1 3-4 16,-6-1 0-16,0 1-6 16,-4 1 3-16,-7-3-6 0,-4 2 0 15,-5-1-3-15,-5 1 0 16,-2-2-2-16,-8 4 1 15,1-4-1-15,-1 2-3 16,-6 2 3-16,0-1 4 16,-2 3-2-16,0-4 2 0,-8 4-2 15,2 0 0-15,-3 0 0 16,-2 2-2-16,-5 1 3 16,3 1-3-16,-5 1 3 15,-2 2-6-15,-1 0 8 16,-4 0-4-16,-4 4 2 15,-6 1 0-15,0 1-1 0,0 1 1 16,-3 2 0-16,-7 0-1 16,2 0 2-16,-2 0 1 15,-2 4-1-15,-5 3 2 16,0 0 0-16,5 2-3 16,0-2 0-16,-2 2 3 0,0 2-3 15,1-1 1-15,1 1-1 16,-5 2-1-16,7 1 0 15,0 2-1-15,0 0-7 16,1 0-3-16,2 4-3 16,4-1-4-16,-3 1-11 15,6-1 19-15,-1 3-1 16,6 0 2-16,-3 0 10 0,-2 1 2 16,5 1-1-16,-3-1 0 15,0 2-1-15,0 0 6 16,4-2-2-16,7 2-1 0,6 2 1 15,3-2 7-15,7 3-5 16,5-1-4-16,6 2 1 16,3 1-1-16,0 4-2 15,4 0 1-15,0 3 2 16,2 3-2-16,2 0 2 16,1 7-2-16,4 0 2 0,2 6 0 15,5 2 4-15,4 2 0 16,4 1-2-16,4 4-1 15,8-2-2-15,6 2-2 16,1 1 1-16,10 1-1 16,2 2 1-16,5-2-1 0,5 6 2 15,4-2-5-15,9 1 4 16,6 1-1-16,10-2 2 16,7-2-2-16,8-6-2 15,10-3 4-15,4-5-2 16,10-4 3-16,0-5 0 0,14-2 1 15,3-5 0-15,10-2-3 16,2-2 0-16,10-4-1 16,3-1 2-16,11-1-2 15,5-2 0-15,5-1 0 16,9-1-2-16,3-3 0 0,6-5 4 16,6 1-4-16,0-3 0 15,6-4 0-15,8-5-1 16,-2-1 4-16,5-2-3 15,2 0 3-15,5 0 1 16,2 0 0-16,4 0-2 0,4-2 1 16,1-1-1-1,5 1 2-15,6-1 1 0,4 0-2 16,4 1-1-16,1-1 1 16,6 1-1-16,2 0 1 15,-1-1 0-15,0 1-3 0,4-3 3 16,-4 1-1-16,2-2-1 15,0 1 2-15,2 0 3 16,1-2 1-16,4 0-1 16,3-2 0-16,4-2-3 15,-1 2 0-15,4-1-1 16,0-1 1-16,-1 0-2 0,-1 1 2 16,2 0 1-16,-2 0-4 15,5-1 0-15,-2 2 2 16,2-1-1-16,-1-1 2 15,1 0-3-15,3 0 5 16,-2 1-4-16,1-3 0 0,0 2 0 16,0 0 3-1,0 3-1-15,-1-2 0 0,1 4-2 16,-5 1 3-16,1 1-2 16,-2 0 1-16,-1 2-1 15,-1 2-1-15,1 0 2 0,0 0 0 16,-6 0-2-16,1 0 1 15,-1 0 0-15,0 0 1 16,-4 4-2-16,2 2 2 16,0 1-1-16,0-3 4 15,0 4-3-15,2-2 4 0,-3 1-4 16,2-2 1-16,1 0 1 16,0-1-3-16,-4 1 0 15,2-1 3-15,-1-2-3 16,-6-2-2-16,4 0 4 15,-9 0-5-15,-1-2 4 0,-5 2-2 16,-1-8 0-16,-5 3 2 16,-3-5-3-16,-1-1 4 15,-5-2-3-15,-2-3 2 16,-4 0 0-16,-4-3-2 16,-3-6-5-16,-5 0 6 15,-6-5 7-15,-6-2-5 0,-5-5-1 16,-8 2-2-16,-6-5-4 15,-6-4-1-15,-5 1 0 16,-8-3 3-16,-6-2 3 16,-10 0 1-16,-7-2 0 15,-5-4 5-15,-9 1 25 0,-8-2-22 16,-9-5 7-16,-3 0 6 16,-3-4 3-16,-21-2-12 15,-12-6-8-15,-10-3-8 16,-18-1-4-16,-19 0-26 15,-24-7-38-15,-22-5-105 0</inkml:trace>
  <inkml:trace contextRef="#ctx0" brushRef="#br0" timeOffset="110906.71">24245 15247 110 0,'-68'-34'443'16,"-2"0"-434"-16,-2-4-6 16,-4 5-1-16,0-1 2 15,-4-1-2-15,-8 2-2 16,0 1-4-16,-2 0-4 0,-5 0-5 16,-5 1 4-16,-6 0-4 15,-4 2 2-15,-10-1 6 16,-2-1 5-16,-7-1 0 15,0 0 2-15,-9 0 1 16,1 3 3-16,-6 1-4 16,0 1 0-16,-2 4-2 0,-4 4 0 15,-4 1-4-15,-2 3-1 16,1 6-1-16,-2 2 4 16,1 3-2-16,1 4-3 15,1 0 1-15,-1 8 0 0,0 2-1 16,-3 8 5-16,3 0 2 15,0 7-3-15,-3 0 3 16,3 4 1-16,0 9-1 16,3-3 2-16,1 6-2 15,-1 1 1-15,10 5 0 0,2 4 1 16,9 3 5-16,6 6 2 16,9 3-1-16,14 3-2 15,13 5-2-15,9 4 1 16,14 0-5-16,11 0 2 15,11 2-3-15,11-2 0 16,8 1-2-16,11 1-6 0,9-2-5 16,4-3 5-16,5 1-1 15,17-2 3-15,10-1 3 16,8-5 4-16,10 0 1 16,7-5-1-16,14-3 2 15,5-1-3-15,9-4 4 0,8-5 0 16,8 0 0-16,3-4 2 15,11-1 1-15,0 0 1 16,9-3 4-16,0-4-6 16,10 1 0-16,5-2-2 15,1 0 0-15,5-2-2 0,6-2-2 16,3 1 1-16,2-3 1 16,6-1 0-16,2 0-1 15,1-6 0-15,1 1 1 16,-3-4 0-16,-2-4-1 15,0-3-3-15,-5-4 2 16,-1-2 0-16,-1-2 2 0,-3-3-1 16,2 0 2-16,0 0 9 15,-4 0-1-15,2-5-3 16,-4-4-6-16,-2-2-1 16,-3-2 1-16,-7-4-1 15,-4-3-2-15,-5-1-3 0,-4-3 0 16,-5-2 0-16,-5-4-1 15,-2-1-5-15,-6-2-6 16,-3-5 7-16,-5 1 9 16,-11-4 1-16,1-2 6 15,-8-4 5-15,-6 1 2 0,-4-4 3 16,-6-1 4-16,-4-5-4 16,-6-3-5-16,-5-5-5 15,-12-6-4-15,-4-3-3 16,-9-7 4-16,-9-4-5 15,-13-1-5-15,0-2 0 16,-24-3-3-16,-11-2 1 0,-14-8-14 16,-16-2-21-16,-14-5-33 15,-15-5-94-15</inkml:trace>
  <inkml:trace contextRef="#ctx0" brushRef="#br0" timeOffset="119933.52">1018 12018 264 0,'-6'-14'217'0,"1"1"-119"16,0 4 4-16,-1-1-3 0,2 4-50 16,1 4-3-16,3-1-18 15,0 3-13-15,0 7-9 16,0 10-9-16,9 6 3 15,2 10 4-15,1 9-4 16,3 0 0-16,1 5-1 0,0-7-1 16,-4-2-2-16,2-6-15 15,-4-9-12-15,-1-8-16 16,-8-10-54-16,-1-5-48 16,0-7-188-16</inkml:trace>
  <inkml:trace contextRef="#ctx0" brushRef="#br0" timeOffset="120132.02">826 11997 704 0,'-4'-27'40'0,"4"-2"-3"0,14 3-7 16,17-1-12-16,4 4-9 15,11 7-7-15,0 7-2 16,-2 9-3-16,-5 7-2 15,-9 22-23-15,-11 11-75 0,-14 14-27 16,-7 11-78-16</inkml:trace>
  <inkml:trace contextRef="#ctx0" brushRef="#br0" timeOffset="120255.49">907 12443 507 0,'-12'14'76'0,"12"-12"-37"15,7-4-9-15,28-16-14 0,10-12-7 16,11-9-6-16,10-8-4 15,-1-6-45-15,-1-10-69 16,-8-3-92-16,-15-2-71 16</inkml:trace>
  <inkml:trace contextRef="#ctx0" brushRef="#br0" timeOffset="120610.3">1381 11846 303 0,'0'-36'230'16,"-6"12"-110"-16,-1 9-1 16,3 5-70-16,2 9-21 15,2 1-13-15,2 12-16 16,11 12-6-16,3 8 7 15,9 12 4-15,-1 13-3 0,3 8 0 16,-4 14-1-16,0 8 2 16,-3 3-2-16,0 3 0 15,-3-6-1-15,0-10 3 16,2-9-1-16,0-15-3 16,-1-10 2-16,1-14 0 0,-4-10 0 15,1-10-2-15,2-9-2 16,-4-9 6-16,-1-16 4 15,-1-14-1-15,-8-11-7 16,-4-7-21-16,-11-7-26 16,-19 2 4-16,-8 1-8 0,-11 7 10 15,-1 8 39-15,2 10 42 16,4 8 16-16,12 8 2 16,11 4-31-16,13-1-11 15,8 0-11-15,29 0-6 16,18-5-7-16,19-5-16 15,17 1-49-15,5-5-94 0</inkml:trace>
  <inkml:trace contextRef="#ctx0" brushRef="#br0" timeOffset="121237.49">2510 11735 621 0,'2'-7'84'0,"-2"1"-24"0,0 6 1 15,0 0-18-15,0 16-30 16,0 6-17-16,-2 10 7 15,-4 11 4-15,1 10-3 16,-4 3-4-16,4 3 2 16,2-6-1-16,-3-7-2 0,4-12 0 15,0-10 1-15,2-18 0 16,0-6 0-16,0-18 3 16,0-10 1-16,0-10-7 15,4-12 3-15,2-6 0 16,1-9 0-16,-1 3 0 0,6 1 0 15,-2 11 1-15,1 9-3 16,0 11 2-16,1 14 0 16,2 16-3-16,1 3 1 15,7 21-4-15,1 12 3 16,5 8 2-16,3 12 2 0,1 6-3 16,0 3 1-16,-1 4 1 15,0-6-5-15,-3-1-19 16,-6-11-18-16,-8-10-28 15,-9-13-54-15,-5-13-76 16</inkml:trace>
  <inkml:trace contextRef="#ctx0" brushRef="#br0" timeOffset="121388.79">2373 12035 703 0,'2'-21'9'16,"20"-2"-17"-16,17 2 5 15,15 0 9-15,9 4-12 16,9-1 9-16,0 3-64 16,-2 1-146-16</inkml:trace>
  <inkml:trace contextRef="#ctx0" brushRef="#br0" timeOffset="122022.03">3015 11972 536 0,'-6'0'51'16,"1"0"11"-16,5 0 10 15,5 0-26-15,9-2-20 16,13-2-15-16,9-2 1 15,8-5-9-15,5 2 8 16,7-3-3-16,4 0-2 0,2 2-3 16,-2-2-2-16,-1 3-1 15,-5-2 1-15,-4 2-1 16,-10 2 1-16,-9 0-1 16,-11 2-4-16,-6 0-17 0,-11 2-6 15,-3 1-26-15,-9 1-25 16,-7-5-23-16,-4-1-36 15,1-5 31-15,-2-1 61 16,6-2 45-16,-2-3 40 16,7 1 39-16,3 3 31 0,2 3-19 15,4 3-6-15,1 4-26 16,1 4-29-16,11 0-19 16,5 4-6-16,5 14 0 15,3 3 4-15,4 9-1 16,-2 8 0-16,-8 2-4 15,-6 7-3-15,-13 5-1 0,-5 2-1 16,-24-7-33-16,-9 0-63 16,-8-11-26-16,-3-10-53 15</inkml:trace>
  <inkml:trace contextRef="#ctx0" brushRef="#br0" timeOffset="122527.58">4000 11628 588 0,'0'-6'74'15,"0"3"-8"-15,0 3-26 16,6 2-16-16,2 12-12 0,2 7-2 16,4 12 5-16,4 7 6 15,0 9-7-15,0 6-3 16,0 5-3-16,0 7-5 16,0-4-1-16,-4-1 1 15,1-3-6-15,-1-9 6 16,-5-6-3-16,-2-10 0 15,0-12-2-15,-3-7-9 0,-2-8-8 16,-2-7-15-16,0 0-23 16,-9-14-26-16,-2-9-90 15,-2-9-238-15</inkml:trace>
  <inkml:trace contextRef="#ctx0" brushRef="#br0" timeOffset="122977.02">4013 11736 536 0,'-20'-22'52'0,"7"-3"5"0,12-2 3 16,1 0-17-16,18 1-15 15,9 0-21-15,9 7-8 16,3 4 5-16,3 10-2 16,-3 5-1-16,-7 5 2 15,-10 17-5-15,-11 8-3 0,-11 8 3 16,-11 2-16-16,-9-2-6 16,-7-4 5-16,-2-7 16 15,6-8 4-15,7-8 3 16,3-5 4-16,9-5 12 15,4-1-7-15,22 0-5 0,5-4-11 16,11 1 3-16,1 3 0 16,5 0 0-16,-12 3 0 15,-8 10 0-15,-14 1-29 16,-10 6-14-16,-18 1 18 16,-16-6 17-16,-6 1-16 0,-8-4 8 15,3-8 7 1,6-4 3-16,14-11-58 0,16-13-269 15</inkml:trace>
  <inkml:trace contextRef="#ctx0" brushRef="#br0" timeOffset="123595.26">4910 11444 521 0,'-3'-7'152'0,"1"0"-91"15,0 5-7-15,2 2-28 16,4 9-23-16,5 7-4 15,4 7 3-15,0 11 1 0,4 3 1 16,-4 8-3-16,-2 2 0 16,-3-3-1-16,-2-5 0 15,-5-10-2-15,1-6-1 16,-2-12 3-16,0-11 1 0,3-3 6 16,0-18 6-1,4-2-5-15,4-5-1 0,5 1-4 16,5 4-2-16,3 5-3 15,3 9 4-15,-4 9-3 16,-1 0 0-16,-6 16-1 16,-9 6-7-16,-7 4-11 0,-4 6 5 15,-21 0-6-15,-7 1-4 16,-7-3-2-16,-2-3 14 16,2-7-1-16,7-8 3 15,14-7-32-15,13-5-32 16,9-5-18-16,21-17-146 0</inkml:trace>
  <inkml:trace contextRef="#ctx0" brushRef="#br0" timeOffset="123860.98">5338 11699 542 0,'-7'0'63'0,"-4"0"-44"16,1 2 21-16,0 1 0 15,5 1-8-15,5-4-23 16,0 0-3-16,9-5-6 15,9-11 18-15,0-2-12 16,2-5-5-16,-2-1 1 0,-8 5-1 16,-6 5-9-16,-4 3-2 15,-2 9 10-15,-8 2-4 16,-3 3 2-16,4 10 1 16,5 5 1-16,4 4-1 15,4 0-1-15,16 0-1 0,7-2-1 16,7-8-65-16,-2-6-54 15,-3-6-335-15</inkml:trace>
  <inkml:trace contextRef="#ctx0" brushRef="#br0" timeOffset="124167.71">5132 11703 582 0,'-10'3'15'0,"10"1"-10"16,3-3 10-16,16-1 18 0,8-1 23 16,5-12-30-16,1-5-6 15,-3-1-11-15,-6-4-6 16,-10 1-2-16,-11 4 3 16,-8 4-17-16,-20 5-8 15,-11 7-19-15,-7 2 17 0,-4 4 24 16,1 12 5-16,8 2 11 15,8 4-2-15,11 0 2 16,14 0-10-16,7-2-6 16,29-6-4-16,15-5 0 15,15-6-38-15,15-3-69 0,5-12-165 16</inkml:trace>
  <inkml:trace contextRef="#ctx0" brushRef="#br0" timeOffset="124344.78">5823 11585 537 0,'2'-3'117'0,"-2"0"-43"16,0 3 6-16,-6 0-47 16,1 6-10-16,2 6-16 15,3 6-6-15,0 6-1 16,0 2 0-16,3 3 0 16,8-2 1-16,-2-2-11 15,0-2-26-15,-2-9-40 0,-5-9-47 16,-2-5-97-16</inkml:trace>
  <inkml:trace contextRef="#ctx0" brushRef="#br0" timeOffset="124487.68">5697 11460 639 0,'-2'-18'50'16,"2"4"-32"-16,7 8-7 15,10 6-13-15,8 0-2 16,9 8-26-16,6 8-47 0,4 2-31 15,3-4-85-15</inkml:trace>
  <inkml:trace contextRef="#ctx0" brushRef="#br0" timeOffset="124692.88">6044 11501 452 0,'0'-2'170'16,"-6"0"-74"-16,-1 2-41 16,0 0-34-16,4 4-2 0,3 9-13 15,0 6-7-15,14 5 2 16,4 4 1-16,3 1-1 15,1 1 2-15,-5-2-2 16,-11-1-4-16,-6-5-11 16,-13-5-8-16,-15-4 14 0,-12-4 8 15,-8-4 1-15,-1-3-3 16,3-2-15-16,6 0-31 16,18-11-99-16,12-3-235 15</inkml:trace>
  <inkml:trace contextRef="#ctx0" brushRef="#br0" timeOffset="125171.05">6768 11592 407 0,'7'-21'224'15,"-6"-3"-162"-15,-1 1-8 16,-3 6 0-16,-13 2-27 0,-6 6-21 15,-5 9-5-15,-7 0 0 16,2 13-2-16,2 8 1 16,1 8 0-16,10-1-2 15,9 2 0-15,10-1-4 16,2-8-18-16,14-6-2 0,7-8 6 16,9-7 18-16,0 0-7 15,1-12 6-15,2-5 4 16,-7 2 0-16,-5 4 0 15,-5 0 14-15,-4 5-4 16,0 6 1-16,-4 0-10 0,-1 10-6 16,4 4 0-16,4 0-25 15,3 2-52-15,0-5-34 16,3-6-181-16</inkml:trace>
  <inkml:trace contextRef="#ctx0" brushRef="#br0" timeOffset="125413.76">7285 11469 774 0,'16'-4'63'0,"-5"3"-55"0,3 1-9 16,-2 1-1-16,0 19 6 16,0 4 1-16,1 9-2 15,1 14 1-15,1 8 1 16,-1 7-2-16,0 8-2 15,0 1 0-15,-3 0-1 16,-1-4 0-16,-7-11-15 0,-3-11-24 16,0-9-22-16,0-17-15 15,-13-16-25-15,-5-3-86 16</inkml:trace>
  <inkml:trace contextRef="#ctx0" brushRef="#br0" timeOffset="126024.8">7306 11654 536 0,'0'-57'54'0,"13"7"1"16,3 15-5-16,9 10-4 16,4 7-11-16,5 13-22 0,0 5-8 15,0 5 2-15,-4 17-1 16,-1 4-3-16,-9 8-1 16,-9 2-2-16,-8 1-2 15,-3-3-3-15,-7-5-11 16,-8-10-1-16,-2-8 7 15,3-11 12-15,3 0 8 0,4-18 9 16,7-5-1-16,0-6-6 16,18-4-4-16,9 2-6 15,7 7-5-15,9 4-1 16,1 7 0-16,5 11 7 16,-3 2-5-16,-11 13 1 15,-6 4 2-15,-11 3 2 0,-13 3-13 16,-5 1-8-16,-7-3 12 15,-5-7-1-15,-5-1 0 16,0-11 5-16,7-2 6 16,8-11 13-16,2-8 0 15,12-8-13-15,12-2-3 0,8-2 2 16,12 3-4-16,4 5-2 16,2 5-5-16,-1 4-14 15,-6 8-6-15,-9 6 3 16,-9 0 16-16,-11 15 4 15,-7 2-2-15,-7 7 3 0,0 2 5 16,-4 5-1-16,-4-3 2 16,6-1-1-16,-1-7-1 15,3-4 2-15,3-9 6 16,12-7 9-16,1 0 16 16,2-9-15-16,0-7-11 15,-2-7-1-15,-5-4 3 0,-6 2 0 16,-5-4-7-16,0 6-10 15,-2 6-29-15,-3 2-20 16,0 10-5-16,5 5-5 16,0 2-65-16,5 8-98 0,12 3 1 15</inkml:trace>
  <inkml:trace contextRef="#ctx0" brushRef="#br0" timeOffset="126395.87">8458 11542 443 0,'15'-12'109'0,"-2"-3"-34"16,-6 5 8-16,-3-1-16 15,-4 4-29-15,-2 5-31 16,-10 2-9-16,-3 0 0 16,3 11-2-16,0 7-7 15,2 5 4-15,3 4-8 16,5-4-15-16,2-1 3 16,0-9-13-16,2-7 12 0,8-6 27 15,5-6 8-15,-1-17-1 16,3-5-4-16,-1-10 1 15,-2-4-1-15,-1-7 7 16,-5 1 17-16,-1-2-3 0,-1 4-8 16,-2 3 11-16,-2 7-5 15,-1 11-1-15,-1 9-6 16,0 13 0-16,0 3-8 16,0 16-10-16,0 11 1 15,-1 12 3-15,-1 9 0 0,2 7-1 16,3 4 1-16,11-4-3 15,5-1-19-15,3-10-24 16,0-12-3-16,7-8-19 16,-2-15-45-16,0-9-136 15</inkml:trace>
  <inkml:trace contextRef="#ctx0" brushRef="#br0" timeOffset="126694.9">8848 11437 511 0,'5'-18'75'16,"-3"9"-1"-16,-2 9-12 15,0 2-33-15,0 14-27 0,0 9-3 16,1 5 8-16,4 2-3 16,2 2-2-16,0-5 0 15,5-6-1-15,0-9 0 16,3-8-1-16,1-6 2 16,4-9 2-16,-3-11-3 15,1-1-1-15,2-6 0 0,-2 2 2 16,-2 2-1-16,-2 3 2 15,0 6-2-15,-6 7-1 16,3 3 0-16,-6 4-1 16,0 6-3-16,5 6 1 15,0 8 2-15,3 3 0 16,3 4-3-16,2-2-47 0,7-4-39 16,2-5-56-16,2-8-239 15</inkml:trace>
  <inkml:trace contextRef="#ctx0" brushRef="#br0" timeOffset="127043.02">9359 11457 521 0,'-5'-16'44'0,"-2"5"20"15,0 7-15-15,2 4-24 16,2 9-22-16,-1 13-5 16,4 4 1-16,0 8 1 15,11 2 0-15,5 0-5 0,11-4-31 16,6-7 6-16,2-7 20 15,6-10 6-15,5-8-15 16,-5-5-13-16,-6-15-1 16,-2-8-8-16,-4-9 40 15,-9-4 8-15,-6-6 17 16,-5-3 5-16,-5-2 8 0,-4 2 4 16,0 6 30-16,-2 3-29 15,-8 10-18-15,0 12 5 16,-1 11-12-16,-3 8-14 15,0 9-5-15,0 16-6 0,2 11 6 16,4 7 1-16,-2 5-14 16,6 4-34-16,1-4-37 15,-1-5-6-15,-1-9-64 16,2-11-157-16</inkml:trace>
  <inkml:trace contextRef="#ctx0" brushRef="#br0" timeOffset="127314.92">9572 11557 581 0,'2'-11'55'15,"9"2"15"-15,9 5-33 16,7-1-25-16,3 5-8 16,4 0-6-16,4 0-1 15,-1 7-25-15,-4-1-27 16,-5-1-4-16,-7-2-5 0,-9 1 7 16,-4-4 52-16,-5 0 25 15,-1 0 46-15,-2 0 12 16,0 0-10-16,0 0-17 15,-2 6-19-15,2 0-18 0,0 5-7 16,0 2-4-16,4-3-2 16,3 3 0-16,-1-4-1 15,1-6-27-15,-4-3-47 16,-1-3-16-16,-2-15 0 0,-2-3-135 16,-8-7-54-16</inkml:trace>
  <inkml:trace contextRef="#ctx0" brushRef="#br0" timeOffset="127826.88">9859 11430 265 0,'-1'-27'142'15,"1"4"-75"-15,0 7 2 16,13 5-18-16,8 9-39 0,2 2-13 16,8 6 2-1,-1 6-4-15,-1 6-4 0,-2 0-18 16,-5-1 13-16,-6 0 6 16,-8-7 6-16,-1 1 2 15,-6 0 18-15,-1 1 15 0,-1 1 10 16,-6 1-2-16,4 4-20 15,1 3-6-15,2 1-9 16,0-2-5-16,2-5-3 16,8 0 1-16,-3-10-3 15,3-5-5-15,-1 0-17 16,2-14-2-16,-4-4-7 0,0-5 28 16,0-1 6-16,1-2 9 15,-1 2 25-15,2 1-1 16,4 6-15-16,1 2-15 15,-1 8-3-15,1 7-5 16,0 0 4-16,4 7-1 0,-6 11 0 16,3 5 0-1,-8 3-1-15,0-3 1 0,-4-1-5 16,-3-5-9-16,0-5-11 16,0-8-13-16,0-4 36 15,8-5 41-15,1-12 8 0,5-1-18 16,3-3 6-16,3 2-5 15,2-1-9-15,0 5 1 16,2 3-2-16,-2 9-4 16,-2 3-6-16,-1 3-6 15,-2 15-2-15,0 5-1 0,-5 6-3 16,3 5 2-16,-3 1-9 16,-2 3-38-16,-3-8-60 15,-2-8-207-15</inkml:trace>
  <inkml:trace contextRef="#ctx0" brushRef="#br0" timeOffset="128312.26">11091 11407 665 0,'2'-2'98'16,"-2"0"-61"-16,2 2-6 15,1 6-14-15,3 4 4 16,-2 6-10-16,3 2-6 16,0 1-3-16,-2 5-2 15,0-5 0-15,-4 1-10 0,-1-4-42 16,0-8-59-16,-9-8-53 16,-2-8-270-16</inkml:trace>
  <inkml:trace contextRef="#ctx0" brushRef="#br0" timeOffset="128432.61">11016 11231 592 0,'0'-12'29'0,"7"5"-18"15,4 7-8-15,7 0-2 16,7 13-7-16,-4 5-82 16,1 3-159-16</inkml:trace>
  <inkml:trace contextRef="#ctx0" brushRef="#br0" timeOffset="128732.1">11247 11367 500 0,'4'0'198'0,"2"0"-147"0,1 0-12 15,5 0-19-15,3 11 1 16,1 2-10-16,2 3-7 16,-4-1-6-16,-3 2 2 15,-5-3-3-15,-5-5-11 16,-1-2 0-16,0-5 3 0,0-2 13 15,0-2-2-15,0-12 5 16,0-2 5-16,11-6 3 16,2 2 2-16,3 4 1 15,4 4-6-15,-1 8-10 16,4 4 3-16,5 10-3 0,-3 11-1 16,2 5-1-16,0 7-6 15,-3 3-25-15,2-3-18 16,-1 0-62-16,-3-11-21 15,1-5-274-15</inkml:trace>
  <inkml:trace contextRef="#ctx0" brushRef="#br0" timeOffset="129330.03">12530 11221 109 0,'14'-11'313'15,"-4"-3"-251"-15,-7-1 7 16,-3 3-10-16,0 1-1 15,-3 2-9-15,-16 3-19 16,-3 2-30-16,-10 4 5 0,-5 4-3 16,-8 10-2-16,-6 7 6 15,4 6 3-15,-1 7-4 16,9 3-1-16,9 2-4 16,11 1 0-16,12-3-2 15,7-1 1-15,16-5-1 16,11-5 2-16,7-6-5 0,6-8 4 15,5-5 3-15,0-3-4 16,-2-4-3-16,-2 0 0 16,-3-9-2-16,-7-3-13 15,-14-3 3-15,-10-3-5 0,-7 1-23 16,-14-1-9-16,-11 0 33 16,-9 2 21-16,2 3 22 15,3 2 16-15,5 5 13 16,10 2-14-16,7 2-15 15,7 2-15-15,2 2-10 16,14 7 5-16,6 5 6 0,1 6 2 16,3 1-6-16,1 4-3 15,-1 6 2-15,-6-1 0 16,-8 6 1-16,-5 3-2 16,-7 6-1-16,0 1-4 15,-14 0-45-15,-8-1-115 0</inkml:trace>
  <inkml:trace contextRef="#ctx0" brushRef="#br0" timeOffset="138038.29">3288 13097 636 0,'-6'-12'66'0,"-2"4"-11"16,2 2 3-16,4 6-14 15,-2 0-20-15,4 12-21 16,0 10-5-16,6 8 4 15,5 7 0-15,1 9-2 0,6 0 1 16,-2-1-3-16,1-2-3 16,-7-5-38-16,-5-7-22 15,-5-11-73-15,-8-7-73 16</inkml:trace>
  <inkml:trace contextRef="#ctx0" brushRef="#br0" timeOffset="138780.04">2988 13221 693 0,'0'-11'33'15,"16"1"-30"-15,11 0 9 0,9 2 18 16,8-2-3-16,7 0-25 16,3-2 1-16,3-3-1 15,-1-1 0-15,-7-3-3 16,-7-3 2-16,-8 1-6 15,-10-3 1-15,-14 1 7 0,-5 2-3 16,-5-1 1 0,-10 6 0-16,-6 5 0 0,-7 8 2 15,3 3-1-15,1 7-1 16,-2 14 1-16,9 12-4 16,9 8 2-16,3 10-2 0,2 10 2 15,11 3 1-15,6 0-1 16,-4-1-2-16,4-5-9 15,-5-8-4-15,1-16-4 16,-8-7 5-16,0-11-5 16,-2-9 3-16,-2-7 15 15,3-16 15-15,0-6 3 0,1-8 0 16,0 0-5-16,0 2 2 16,4 6-2-16,-1 7-5 15,-1 6-5-15,4 9-1 16,-1 0-3-16,0 12 0 15,2 6 0-15,-2-1 2 0,3 1 0 16,-7-1-4 0,6-5-6-16,-4-3-3 0,-1-8-7 15,-1-1 7-15,-1 0 7 16,1-14 6-16,-1 0 3 16,5-2-1-16,-2 0-1 0,2 2-1 15,0 2 2-15,0 8-3 16,1 4-1-16,1 0 2 15,-2 12-2-15,3 2 2 16,-5 3-1-16,2 0 1 16,-5-3-3-16,-2-5-12 0,-3-6 1 15,1-3 10-15,1-1 13 16,4-14 18-16,0-4-19 16,3-4 10-16,4-1 2 15,-1 5-3-15,4 2-9 16,-2 6 3-16,0 7-2 15,2 4-5-15,0 5-4 0,2 13 0 16,1 4 1-16,4 6-2 16,2 4-6-16,0-4-54 15,2-6-155-15</inkml:trace>
  <inkml:trace contextRef="#ctx0" brushRef="#br0" timeOffset="139206.15">5439 13090 172 0,'10'-22'482'0,"-4"4"-409"15,-5 5-19-15,1 9-15 16,-2 4-1-16,0 13-28 15,-2 12-17-15,-6 12 10 16,-3 10 0-16,-7 10-1 0,4 5-2 16,-1-3 1-16,3-4-1 15,1-9-11-15,4-9-28 16,1-17 3-16,6-10-28 16,0-10-27-16,0-13 27 15,0-16-147-15,7-8-119 0</inkml:trace>
  <inkml:trace contextRef="#ctx0" brushRef="#br0" timeOffset="139384.24">5405 13165 333 0,'9'-39'152'0,"-2"10"-38"16,3 14-25-16,2 10-24 15,1 5-36-15,2 6-24 0,6 18 1 16,4 6 3-16,4 11-4 16,0 5-4-16,0 6 1 15,0 1-2-15,-4-2 0 16,-1-2 0-16,-11-9-12 15,-6-8-38-15,-7-9-20 16,0-13-12-16,-17-4-71 0,-10-6-281 16</inkml:trace>
  <inkml:trace contextRef="#ctx0" brushRef="#br0" timeOffset="139530.69">5315 13392 53 0,'-2'-9'541'0,"2"0"-520"15,18 3-15-15,12-3-4 16,12 2 5-16,10-1-3 16,5 3-3-16,1-4-23 15,-4 1-153-15</inkml:trace>
  <inkml:trace contextRef="#ctx0" brushRef="#br0" timeOffset="139989.37">5929 13380 139 0,'2'-1'358'0,"-2"-1"-312"0,0 1 12 16,0 1 2-16,5-2-4 16,7-1-20-16,9 0-26 15,7 0 6-15,13-4 6 16,10 1-5-16,10-2-9 15,5 3-2-15,8-4-3 0,3 1-2 16,-2 1 1-16,1 1-2 16,-8 0 0-16,-7-1-1 15,-8 0-3-15,-12 2-1 16,-11 0-5-16,-10 4 0 16,-8-3-5-16,-6 2-8 0,-6 1 2 15,-2-1-17-15,-12 1-40 16,-3-3-21-16,-4-2-56 15,0-1-2-15,1-4-5 16</inkml:trace>
  <inkml:trace contextRef="#ctx0" brushRef="#br0" timeOffset="140167.91">6658 13185 152 0,'-14'-20'152'0,"2"1"6"15,5 5-50-15,7 1-29 16,0 8-8-16,0 5-21 16,14 0-32-16,5 12-12 15,4 9 0-15,3 8 1 16,1 5-6-16,-4 3 1 15,-5 5-1-15,-11-2 4 0,-7 0-5 16,-14-5-14-16,-19-6-17 16,-9-4-22-16,-5-7-8 15,-8-10-1-15,8-8-48 16,5-4-326-16</inkml:trace>
  <inkml:trace contextRef="#ctx0" brushRef="#br0" timeOffset="140612.5">7274 13072 684 0,'0'-8'64'0,"-2"2"-14"15,2 6-21-15,0 0-12 16,3 16-6-16,7 7-8 16,2 12 6-16,0 7 1 0,2 8-3 15,-4 4-4-15,0 1-1 16,-2-2 0-16,-1-1-2 16,-1-10 0-16,-3-6 0 15,3-7-7-15,-4-9-16 0,0-8-27 16,-2-6-41-16,0-6-39 15,0-11-92-15</inkml:trace>
  <inkml:trace contextRef="#ctx0" brushRef="#br0" timeOffset="141050.37">7255 13194 306 0,'-8'-18'213'0,"4"-7"-160"16,4 0 5-16,0 2 6 16,17-2-18-16,5 5-18 15,8 6-14-15,1 3-2 0,-1 8-6 16,1 3-4-16,-9 7-1 15,-2 11-3-15,-11 7 0 16,-7 3-3-16,-2 1-8 16,-9-2-14-16,-7-4 4 15,0-4 13-15,-2-7 11 0,4-6 3 16,7-4 6-16,3-2 7 16,4 0 5-16,7-4-14 15,9 0-9-15,7-2-1 16,3 4 1-16,-1 2-1 15,-6 0 4-15,-4 11-4 16,-10 3-24-16,-5 4-9 0,-15 0-9 16,-9-2-11-16,-7 0 3 15,-3-5 10-15,-1-7 2 16,5-4-29-16,11-4-71 16</inkml:trace>
  <inkml:trace contextRef="#ctx0" brushRef="#br0" timeOffset="141373.16">7640 12723 551 0,'-5'-4'152'16,"-4"-4"-122"-16,6 6 13 15,1 2-26-15,2 7-9 16,0 10-7-16,0 8 0 0,0 4 2 16,0 7-2-16,7 1 1 15,0 1-2-15,0-3 0 16,-2-3-6-16,1-3-23 15,-1-9-35-15,-1-7-39 16,-4-10-68-16</inkml:trace>
  <inkml:trace contextRef="#ctx0" brushRef="#br0" timeOffset="141766.07">7584 12757 609 0,'0'-20'28'0,"5"-1"13"16,10 5-3-16,7 1-1 16,2 3-11-16,4 3-21 15,2 6-3-15,-3 3-1 16,-3 0 1-16,-4 8-3 0,-10 7-2 16,-8 4-2-16,-2 1-16 15,-12 1-5-15,-10 1-1 16,-3-6 7-16,-4 0 14 15,4-7 7-15,2-2 1 16,5-5 4-16,4-2 4 0,6 0 9 16,8 0 8-16,0 0-9 15,4 0-9-15,12 0-6 16,2 0 0-16,3 9 0 16,3 1 0-16,1 6 0 15,-1 2 2-15,-4 2-2 16,2-1 1-16,-5 0-1 15,-3 0 0-15,-2-3-3 0,-1 0 1 16,-2-4-18-16,-4-4-79 16,-3-8-188-16</inkml:trace>
  <inkml:trace contextRef="#ctx0" brushRef="#br0" timeOffset="145671.2">10467 12204 409 0,'-4'-14'97'0,"1"-3"-42"15,-1-4 9-15,3 2 14 16,1-3-4-16,0 4-32 16,0 4-8-16,0 5-2 15,0 7-11-15,0 2-11 16,0 15-6-16,3 13-4 16,2 9 4-16,2 12-1 0,-2 8-1 15,5 7 0-15,-3 2-1 16,2 2 0-16,-2-3-1 15,2-3 2-15,-2-6-5 16,-1-7-7-16,-1-10-14 16,-2-9-22-16,-1-8-9 0,0-10-36 15,-2-8-9 1,0-4-36-16,-4-13-249 0</inkml:trace>
  <inkml:trace contextRef="#ctx0" brushRef="#br0" timeOffset="146128.12">10447 12241 600 0,'-20'-23'90'15,"6"-2"-31"-15,12 2-15 16,2 0-8-16,16 1-19 0,10 8-13 16,8 3-4-16,2 9 1 15,-2 2 1 1,-4 17-3-16,-8 8 0 0,-13 1-10 16,-9 5-4-16,-6-1-18 15,-15-5 4-15,-3-4 20 16,-1-7 9-16,6-4 5 0,2-5 9 15,10-3 7-15,7-1-6 16,3 1-9-16,18 5-8 16,6 4 5-16,7 3-5 15,3 6 1-15,-3 3 1 16,-7 6-9-16,-8-1-31 0,-14-5-34 16,-5 0 35-16,-20-4 35 15,-9-6 6-15,-7-7 1 16,-1-4 0-16,1-2 3 15,7-4-1-15,11-10-6 16,12-6-44-16,6-3-163 0</inkml:trace>
  <inkml:trace contextRef="#ctx0" brushRef="#br0" timeOffset="146719.76">11237 12125 250 0,'0'-10'375'16,"-9"0"-338"-16,-11 7 13 15,-5 3-8-15,-2 6-10 16,-4 11-15-16,-1 8-7 15,-2 5 4-15,7 8-1 0,4 5-3 16,7 3-8-16,7-1 2 16,9 0-6-16,0-5 3 15,16-6-6-15,9-7 0 16,4-9-12-16,7-7-7 16,-1-11-4-16,2 0-7 15,-1-6-21-15,-7-11-25 0,-12-3-53 16,-7-3-177-16</inkml:trace>
  <inkml:trace contextRef="#ctx0" brushRef="#br0" timeOffset="146848.07">10998 12384 536 0,'-29'-2'146'0,"12"-1"-98"16,15-1-5-16,4 1-15 16,30-3-19-16,16-3-10 15,13-1-14-15,13-7-28 16,3 1-73-16,1-4-131 0</inkml:trace>
  <inkml:trace contextRef="#ctx0" brushRef="#br0" timeOffset="147773.34">11824 12166 77 0,'-2'-6'502'0,"-1"-4"-444"16,1 4 31-16,0 3-28 15,2 3-36-15,0 0-5 16,0 7-19-16,0 10-2 16,6 2 11-16,4 9-1 15,5 3-2-15,2 5-3 0,3 1 1 16,2 2 0-16,-1-3-1 15,1 0-4-15,-2-6 1 16,-2-7 0-16,-7-7-1 16,1-5 1-16,-3-9 0 15,0-2 5-15,-2-15 14 16,2-6-2-16,4-5-5 0,-1-12-4 16,1-3-4-16,-2-4 1 15,1 4-6-15,1 2 1 16,-4 5-1-16,0 5 0 15,-4 13-3-15,-2 4-12 16,-3 8-14-16,0 4-27 0,0 7-46 16,-1 10-54-16,-3 1-40 15</inkml:trace>
  <inkml:trace contextRef="#ctx0" brushRef="#br0" timeOffset="148229.73">12566 12170 699 0,'0'-9'57'16,"0"2"-7"-16,0 5-6 15,0 2-16-15,0 3-18 16,0 12-14-16,1 5 4 15,1 5 1-15,3 3 2 0,2 6 0 16,0 0-3-16,-1-2 0 16,3 0 0-16,3-5 0 15,0-6 0-15,-2-3 0 16,3-7-2-16,3-8 1 0,2-3-1 16,1 0 7-16,2-12 0 15,0-6-3-15,1-5-1 16,-4 0 2-16,0-1 0 15,-4-2-3-15,-3 4 0 16,-4-1 1-16,-1 5-2 16,-1-1 1-16,-4-1-1 15,1 4-1-15,-2-2 1 0,2 4-3 16,0 0-1-16,-2 1-5 16,2 5-3-16,-2 2 0 15,0 4-12-15,0 2-19 16,0 0-50-16,0 0-60 15,0 2-144-15</inkml:trace>
  <inkml:trace contextRef="#ctx0" brushRef="#br0" timeOffset="148530.06">13108 12105 651 0,'4'-5'56'15,"-4"5"0"-15,2 0-36 0,3 15-14 16,-3 3-1-16,3 6 3 16,3 5 6-16,-1 3-2 15,0 4-7-15,0-3-1 16,-2 2-1-16,3-5-5 15,-1-7 3-15,-2-4 1 0,2-4-7 16,-2-8-16-16,0-4-12 16,-5-3-43-16,0-8-26 15,-2-9-156-15</inkml:trace>
  <inkml:trace contextRef="#ctx0" brushRef="#br0" timeOffset="148722.54">12978 12144 643 0,'0'-9'41'0,"0"-3"16"15,12 3-16-15,10-1-14 0,10-1-14 16,7 3-10-16,7 0-2 16,7 3-2-16,1-1 1 15,-2 4-27-15,-4-4-51 16,-9 0-38-16,-5-2-76 0</inkml:trace>
  <inkml:trace contextRef="#ctx0" brushRef="#br0" timeOffset="148921.54">13497 11968 548 0,'5'0'86'0,"4"0"-23"16,1 5-18-16,3 12-4 15,5 4-10-15,3 6-12 16,1 8-5-16,-1 7-3 15,1 4-3-15,-6 2-3 16,-3 4-3-16,-10-1-3 0,-3 1 0 16,-23-4-2-16,-13-3-25 15,-17-6-20-15,-11-6-71 16,-15-12-69-16</inkml:trace>
  <inkml:trace contextRef="#ctx0" brushRef="#br0" timeOffset="149306.14">11671 11991 625 0,'-23'0'32'16,"-1"0"-11"-16,-5 23-10 15,3 11 16-15,-1 16 10 16,6 12-23-16,10 10-3 16,11 8-7-16,7 1-2 15,24-3-2-15,14-8-7 0,20-13-64 16,6-20-21-16,10-21-81 16</inkml:trace>
  <inkml:trace contextRef="#ctx0" brushRef="#br0" timeOffset="150089.15">13570 11691 613 0,'0'-8'83'16,"0"4"-48"-16,7 4 3 0,7 3-25 15,9 7 8-15,8 4-10 16,6 6-8-16,5-4 0 15,6 2-1-15,-1-4-1 16,1-3-3-16,-4-2 6 16,-7-6-4-16,-8-1-2 15,-9-2-8-15,-9 0 8 0,-9-2 1 16,-2-5 3-16,-19 0-7 16,-5 3-5-16,-13 4-4 15,-9 0 3-15,-5 3 10 16,2 7 1-16,0 4-2 0,8-1 4 15,5 3-2-15,7-5 0 16,9-1 0-16,8-5 0 16,6 2 0-16,6-7 0 15,0 0 5-15,8-7 7 16,6-5-8-16,6-8-3 0,5-5 1 16,-4-1 3-16,4-6 3 15,-3 0 2-15,-3 1-2 16,-2 2 0-16,-5 4 6 15,-2 6 6-15,-3 6-4 16,-2 5-1-16,-3 4-2 16,-1 4-9-16,1 7-4 0,0 13-3 15,-2 10 3-15,3 10 1 16,2 7 0-16,0 7 0 16,2 10 0-16,0 5-3 15,-2 5-35-15,1-6-86 16,-2-4-305-16</inkml:trace>
  <inkml:trace contextRef="#ctx0" brushRef="#br0" timeOffset="167308.9">5561 14161 565 0,'-2'-22'227'0,"-1"-1"-203"15,-2 10-4-15,4 3 19 16,1 8-5-16,0 2-21 16,3 14-15-16,5 11-1 15,-1 11 5-15,4 11-1 0,-2 4-3 16,0 4 5-16,-2-3-7 15,2-5 1-15,-6-12-12 16,2-10-1-16,-4-9 3 16,1-10 7-16,1-6 7 15,1-13 5-15,6-6-3 16,7-5-6-16,8 3 5 0,2 1-3 16,7 11-1-16,-1 6 1 15,-5 3 0-15,-7 12-2 16,-9 8-11-16,-12 5-18 15,-4 2 21-15,-19-4-1 0,-8-2 8 16,-3-4 2-16,0-3 2 16,4-9 5-16,4-5-2 15,11 0-4-15,12-11-2 16,3-7-65-16,20-5-74 16,9-2-142-16</inkml:trace>
  <inkml:trace contextRef="#ctx0" brushRef="#br0" timeOffset="167571.57">5841 14458 602 0,'-8'11'69'0,"1"-5"-39"15,7-3 26-15,7 1-19 16,13-4-22-16,9 0-1 0,5-13-12 16,8-3 1-16,-4-7-6 15,-6 1-19-15,-9 0 11 16,-9 2-28-16,-14 0 18 15,-3 10 23-15,-19 4 3 0,-7 6 9 16,-1 6 9-16,1 9 2 16,6 9-6-16,8 1-7 15,14 1-11-15,2 1-2 16,28-5-5-16,12-4-6 16,13-10-41-16,9-6-62 0,10-2-167 15</inkml:trace>
  <inkml:trace contextRef="#ctx0" brushRef="#br0" timeOffset="168020.95">6863 14318 656 0,'0'-24'40'0,"-4"3"3"0,-4 1 12 16,-6 4-30-16,-6 8-11 15,-2 4-13-15,-7 4-1 16,-3 5-1-16,3 13 1 15,2 3 0-15,5 6 0 16,10 3 0-16,8-6-2 0,4-1 0 16,14-7-5-1,10-9 1-15,5-7 5 0,3 0-3 16,0-13-4-16,-3-2 4 16,-2-7 4-16,-6 4 0 15,-6 3 2-15,-5 3 6 16,-2 5 8-16,-4 4-2 0,-3 3-8 15,3 3-5-15,3 12-5 16,1 2-1-16,7 1-24 16,9 1-92-16,2-7-87 15</inkml:trace>
  <inkml:trace contextRef="#ctx0" brushRef="#br0" timeOffset="169010.42">7615 14211 539 0,'11'-31'107'0,"-4"4"-29"15,-3 8 6-15,1 6-28 16,0 8-19-16,-1 5-22 0,3 3-13 16,2 21-3-16,2 10 2 15,2 10 0-15,-1 10 0 16,3 8-1-16,-3 1 0 15,3-1-2-15,-3-5-14 0,-3-11-13 16,-1-10-13-16,-5-11-11 16,-3-15-39-16,-2-10 3 15,-11-10 20-15,-2-20-55 16,-7-8 74-16,0-12 44 16,1-8 23-16,1-5 47 0,5 1 23 15,8 1-28-15,7 8-3 16,2 8 1-16,14 9-12 15,10 13-7-15,8 9-19 16,3 10-14-16,4 4 6 16,3 9-3-16,-5 12-5 15,-7 10-2-15,-5 3-1 0,-13 3-1 16,-10 1-16-16,-4-4-6 16,-9-8-6-16,-10-8 10 15,-3-12 16-15,2-6 8 16,3-7 16-16,2-16 7 15,11-6-7-15,4-4-1 0,9 1-8 16,16 2-8 0,8 7-3-16,10 7-1 0,3 9-2 15,0 7-1-15,-3 7 4 16,-8 14-3-16,-11 4-3 16,-10 8-13-16,-11 1 1 0,-3-3-4 15,-7 0 6-15,-5-10 4 16,-3-4 5-16,1-12 6 15,6-5 13-15,6-13 22 16,2-8-23-16,5-6-8 16,14-4-2-16,8 1-2 15,7 2 1-15,0 1-10 0,5 9-24 16,-5 4-20-16,-7 8-31 16,-13 6 12-16,-4 2-4 15,-10 11 17-15,0 3 27 16,-12 3 2-16,2 3 27 15,0-4 5-15,5-2 9 0,5-4 3 16,0-1 2 0,11-4 4-16,8-5-7 0,3-2-5 15,5 0-6-15,-1-4-2 16,-4-7-4-16,-7-1-4 16,-5-2 1-16,-6-2 4 0,-4 1 2 15,-9 3 6-15,-9 1 6 16,-3 4-14-16,-4 7 24 15,1 0-16-15,5 7-14 16,4 10-33-16,10-1-30 16,5 3-97-16</inkml:trace>
  <inkml:trace contextRef="#ctx0" brushRef="#br0" timeOffset="170072.53">8707 14257 516 0,'0'-14'66'0,"0"0"-37"16,0 1 34-16,-7 4-11 0,-3 0-19 16,0 4-21-16,-7 5-8 15,3 0-2-15,-4 5-2 16,2 8-2-16,6 5 3 15,2-1-3-15,6 1-1 16,2 0-4-16,12-6-15 0,3-5-1 16,6-5 12-16,-2-2 5 15,4-12 3-15,-4-11 4 16,-2-4-1-16,-2-5 5 16,-6-6 1-16,-3-6 5 15,-4 1 5-15,-2 0 8 16,0 2-5-16,0 9 0 0,-2 7-3 15,-1 9 2-15,1 12-8 16,1 4-8-16,1 20-10 16,0 7 6-16,0 8 2 15,6 7-2-15,6 0 3 16,0 3-4-16,6-4-15 0,-2-5-1 16,4-10-13-16,-1-4 5 15,3-10-23-15,-2-8-23 16,-1-4 29-16,-2-12 17 15,-1-7-10-15,-1-4 6 16,-8-2 31-16,-4 2 33 0,0 3 6 16,-3 4 17-16,0 8-2 15,0 4-1-15,0 4-24 16,0 7-31-16,0 11 1 16,0 3 4-16,10 1-2 15,2 3 1-15,5-6-1 0,-1-1-2 16,4-9-1-16,-3-5-9 15,1-4 6-15,-2-2-2 16,1-13 5-16,-7-2 2 16,2-4 1-16,-5-1 1 15,-4 6-1-15,0 0 3 0,-3 7 0 16,2 5 1-16,-2 4-1 16,2 4-11-16,1 9 5 15,5 3 2-15,3 3-2 16,3 1 1-16,4-1 0 15,6-5-17-15,1-2 0 16,6-11-3-16,-1-1 1 0,2 0-3 16,-1-13-3-16,-2-4 11 15,-7-6 10-15,-2-1 1 16,-6 0 4-16,-4 0 0 16,-8 3 1-16,-2 6 3 15,0 5 11-15,-6 6-2 0,-3 4-9 16,2 7-4-16,0 11 0 15,5 5 1-15,2 6-2 16,4 0 0-16,16 1-4 16,1-4-4-16,7-2 2 15,5-6 6-15,1-11 1 0,0-7-2 16,-1-2-30-16,-10-16-42 16,-3-9 2-16,-6-5 53 15,-8-7 24-15,-6-6 41 16,0-3 17-16,0 4-3 15,-8 2-1-15,3 7 12 0,-1 8-8 16,3 9-15-16,-1 15-30 16,3 3-11-16,1 10-12 15,0 13 1-15,0 8 3 16,0 6-7-16,0 6-22 16,-2 0-30-16,0-4-65 0,-6-5-100 15</inkml:trace>
  <inkml:trace contextRef="#ctx0" brushRef="#br0" timeOffset="170289.87">9655 14221 496 0,'14'-10'75'16,"5"-1"-24"-16,3 2 20 0,5 4-31 15,7 1-11-15,-1 4-23 16,0 0-6-16,-5 0 1 16,-1 2 0-16,-11 1-12 15,-9 6-26-15,-1-2-4 16,-6 1 20-16,0 0 17 0,-6 2 6 15,-1-2 1-15,2 3 0 16,0-4-2-16,0 2-1 16,4-5-13-16,1-3-50 15,0-1-21-15,0-1-90 16</inkml:trace>
  <inkml:trace contextRef="#ctx0" brushRef="#br0" timeOffset="170727.98">9892 14164 275 0,'0'-25'281'0,"0"2"-226"16,1 3 15-16,7 6-32 15,3 7-13-15,3 7-13 16,2 0-12-16,6 7-1 16,-3 9-1-16,1 4-35 0,1 5-17 15,-6 0-10-15,-2-4-20 16,-4-1 28-16,-2-6 10 16,-5-5-7-16,-2-7 13 15,0-2 55-15,0-2 81 16,0-9-3-16,1-3-17 0,6-4-5 15,7 2-13-15,-1 0-18 16,6 2-14-16,3 5-12 16,-3 4 6-16,1 5-15 15,-3 0-4-15,-2 8-2 16,-4 8-4-16,-6 4 3 16,-5 0-1-16,0 1-8 0,-11-5 3 15,1-5-8-15,-3-4 10 16,2-7 8-16,8 0 3 15,3-11 17-15,2-1-11 16,13-6 10-16,9 0-3 16,3 6-5-16,3-2-2 0,3 6 4 15,-3 5-11-15,-1 3 1 16,-4 1-5-16,-5 14 0 16,-4 3-2-16,-5 5 0 15,-5 4 0-15,-6 1-10 0,0 1-24 16,-3-6-42-16,-4-7-153 15</inkml:trace>
  <inkml:trace contextRef="#ctx0" brushRef="#br0" timeOffset="171185.01">11086 14025 721 0,'4'-4'96'0,"-3"-1"-74"16,-1 5 18-16,4 0-21 15,2 9-9-15,-1 3-9 16,2 4 3-16,2 6-3 0,-1-2 0 16,-1-2-1-16,0-1-1 15,-4-4-14-15,-3-6-33 16,0-7-29-16,-2 0-86 16,-10-11-124-16</inkml:trace>
  <inkml:trace contextRef="#ctx0" brushRef="#br0" timeOffset="171311.89">11018 13798 595 0,'0'-10'39'0,"0"2"8"0,7 8-21 15,6 0-25-15,6 13-9 16,1 9-57-16,1 3-41 16,3 1-145-16</inkml:trace>
  <inkml:trace contextRef="#ctx0" brushRef="#br0" timeOffset="171590.11">11268 14003 3 0,'5'6'640'0,"0"-2"-604"15,3 3-20-15,-3 2 31 16,6 1-27-16,-4 3-14 16,0-1-6-16,-3 1-3 0,1-6-10 15,-3-4-20-15,1-3 19 16,3 0 16-16,2-7 5 15,5-7-2-15,1-4 16 16,6 0 4-16,2 2-3 16,-1 4 7-16,1 7-8 0,0 5-5 15,0 1-5-15,-1 15-5 16,-3 6-4-16,-2 3-1 16,0 3-1-16,-4 1-7 15,2-1-43-15,-4-5-69 16,0-8-134-16</inkml:trace>
  <inkml:trace contextRef="#ctx0" brushRef="#br0" timeOffset="172358.81">12566 13893 406 0,'10'-11'86'0,"-4"2"-4"15,0 1 7-15,-6-2-2 16,0 3-43-16,-6 4-15 15,-10 1-14-15,-10 2-11 16,-2 0-3-16,-8 12-1 0,-5 5-1 16,2 4 2-16,0 2-1 15,5 6 0-15,7-1 2 16,8 2-1-16,8 1 1 16,9-1 0-16,2-1-1 15,15-1-1-15,8-3 1 16,6 0-1-16,5-7 2 15,4 0-2-15,1-6 0 0,-3-5 0 16,-2-3-7-16,-9-4-15 16,-5 0-6-16,-10-4-12 15,-8-6-7-15,-2-5 10 16,-14 0 13-16,-8-2 12 0,-1 1 21 16,0 4 20-16,3 3 13 15,10 0 0-15,2 9-7 16,8 0-20-16,3 0-23 15,14 13 10-15,6 4-1 0,5 5 0 16,-1 1 0-16,-5 4-3 16,-2-1 5-16,-8 1 1 15,-8 0-3-15,-4-2 3 16,0-2 5-16,-5-3-2 16,-2-4-3-16,3-5-2 0,3-1-4 15,1-4-3-15,5-4-24 16,11-2-56-16,5-8-26 15,5-6-108-15</inkml:trace>
  <inkml:trace contextRef="#ctx0" brushRef="#br0" timeOffset="172540.89">12868 14211 605 0,'8'-4'154'16,"-8"-2"-88"-16,2 5-5 15,-2 1-32-15,2 0-15 16,-1 9-6-16,6 7-7 15,1 5 4-15,-1 2 0 0,4 8-3 16,-2 1 0-16,0 2-2 16,-4 0-1-16,-5 3-19 15,0 2-52-15,-10-3-109 16</inkml:trace>
  <inkml:trace contextRef="#ctx0" brushRef="#br0" timeOffset="173311.49">3685 16238 496 0,'1'-19'102'0,"-1"5"-33"0,0 3 19 15,0 5-24-15,0 5-20 16,0 1-25-16,2 9-14 15,2 8-4-15,1 7 3 16,0 4 1-16,3 2-4 16,2 1 0-16,1-1-1 0,0-5-1 15,0-5-23-15,-1-2-29 16,-2-13-39-16,-5-5-62 16,-3-12-180-16</inkml:trace>
  <inkml:trace contextRef="#ctx0" brushRef="#br0" timeOffset="173432.75">3525 16044 476 0,'0'-7'139'15,"16"4"-141"-15,12 3 1 16,12 9-4-16,7 4-85 16,2 4-134-16</inkml:trace>
  <inkml:trace contextRef="#ctx0" brushRef="#br0" timeOffset="173852.27">3925 16360 654 0,'-8'2'44'16,"7"-2"-27"-16,1 0 30 16,11 0-32-16,7-6-11 15,3 1-5-15,8-4-17 16,2-3-37-16,-4-5-19 0,-5 4 6 15,-7-6-25-15,-10 1-25 16,-5 0 28-16,-1 3 83 16,-11 0 52-16,-2 2 23 15,-1 7 19-15,0 0-14 0,4 4-16 16,1 2-12-16,2 0-12 16,3 0-13-16,0 6-6 15,-1 2-5-15,5 2-2 16,-1 1 2-16,2-3-3 15,0-1 0-15,0 0 1 16,0-2-2-16,0 0 2 0,3-2-2 16,1-1-4-16,-1-2 1 15,4 0 2-15,-1 0-3 16,-2 0 1-16,0-2 0 16,-1-4 1-16,-1 2-3 15,-1 0 1-15,-1 0-7 16,0 2-29-16,0-2-77 0,0 0-84 15</inkml:trace>
  <inkml:trace contextRef="#ctx0" brushRef="#br0" timeOffset="174342.62">4324 16133 636 0,'0'-11'24'0,"0"-3"5"16,4 6 22-16,-1 1-30 16,1 1-17-16,1 2-6 15,2 2-9-15,1 2-24 16,-1 0-26-16,0 0-7 16,0 0-15-16,-2 0-49 15,1 2 44-15,-4-1-31 0,-2 2 37 16,0-1 69-16,-5 2 74 15,-2-1 18-15,-1 1 12 16,1 2 1-16,3 0-23 16,1 1-4-16,0 0-19 0,3-2-11 15,0-2-8-15,10 0 1 16,0-3 7-16,7 0-8 16,0-7-19-16,-2-5-4 15,-1-4-1-15,-5-2-3 16,-5 3-11-16,-4-2 1 15,-8 4 3-15,-4 2 5 0,-3 6 3 16,1 5 3-16,2 3-1 16,1 14 0-16,5 6-3 15,6 5 6-15,0 4-1 16,12 2-5-16,9 2-1 16,4-7 1-16,7-9-21 15,-1-5-40-15,4-13-15 0,-2-2-14 16,1-22-108-16</inkml:trace>
  <inkml:trace contextRef="#ctx0" brushRef="#br0" timeOffset="174478.99">4713 16072 318 0,'15'-29'135'0,"-3"8"-55"0,-1 7-5 15,7 12-17-15,0 4-18 16,5 23-25-16,9 11 2 16,2 8-5-16,1 12-3 15,-4 9-3-15,-14 3-4 16,-15 4-2-16,-14-6-57 15,-34-9-117-15</inkml:trace>
  <inkml:trace contextRef="#ctx0" brushRef="#br0" timeOffset="174710.24">3140 16378 666 0,'24'19'28'15,"-24"11"-37"-15,0 12 9 16,0 9 0-16,7 12-1 16,8 6-20-16,9 3-41 15,18-5-31-15,15-7-136 16</inkml:trace>
  <inkml:trace contextRef="#ctx0" brushRef="#br0" timeOffset="175269.67">6259 15996 691 0,'3'-9'54'0,"-3"9"-30"15,0 6-14-15,0 20-13 16,-3 17 7-16,-4 11-6 16,-2 10 3-16,1 6-1 15,-2 0 1-15,1-2 0 0,2-11 3 16,6-10-30 0,1-19-32-16,0-15-2 0,0-13 30 15,3-27 21-15,2-14-87 16,1-16-32-16,-1-11 113 15,-2-7 25-15,3-2 27 0,1 2 9 16,0 8 19-16,4 14 17 16,0 11 14-16,3 17-24 15,3 15-51-15,2 10-6 16,6 7-9-16,6 18-3 16,1 8 6-16,4 12-1 15,0 10-4-15,0 8-3 0,0-1-1 16,-6 5 0-16,-2-7-1 15,-8-3-11-15,-1-7-13 16,-11-9-2-16,-6-7-50 16,-2-15-54-16,-8-9-216 15</inkml:trace>
  <inkml:trace contextRef="#ctx0" brushRef="#br0" timeOffset="175427.46">6116 16408 711 0,'-10'-11'12'16,"12"-3"-12"-16,29 0-1 16,18-4 3-16,13 1-3 15,12 0 2-15,8 2-38 16,1 1-62-16,-4-1-217 16</inkml:trace>
  <inkml:trace contextRef="#ctx0" brushRef="#br0" timeOffset="175996.59">6897 16306 293 0,'-12'-6'253'16,"5"1"-211"-16,6-2 28 0,1 2-4 15,16 2-37-15,15-4-14 16,10 1 9-16,13-1-2 15,12-2-18-15,7 2 3 16,3 0-5-16,4-2 3 16,-5 0-4-16,-5 2-2 0,-9-3 3 15,-7 2-2-15,-15-2-1 16,-10 4-4-16,-14-5-11 16,-10 2-24-16,-5 1-10 15,-12-5-20-15,-7-1-21 16,-4-4-23-16,-1 0 66 0,3-1 42 15,5 1 15-15,4 1 40 16,5 7 38-16,4 1-21 16,3 7-12-16,4 2-19 15,12 2-24-15,2 12 4 16,8 9 12-16,1 6-9 16,2 9-5-16,-9 2-7 0,-6 8-3 15,-11 1-1-15,-9-3-2 16,-17 0-23-16,-17-9-54 15,-4-6-6-15,-7-12-7 16,3-11-65-16</inkml:trace>
  <inkml:trace contextRef="#ctx0" brushRef="#br0" timeOffset="176594.47">8649 16181 612 0,'0'-23'34'0,"-3"2"-20"16,-10 0 27-16,-5 5-20 15,-9 3-17-15,-7 9-6 16,-3 4-1-16,-3 1 4 16,0 16 1-16,3 5 0 15,8 3 3-15,7 3 2 0,10 1-5 16,10-4-2-16,2-3 0 16,14-4 0-16,13-7 1 15,7-9 1-15,8-2-1 16,5-14 0-16,-7-7-1 15,1-2-1-15,-9-1 4 16,-11 6 2-16,-5 2-2 0,-9 9 6 16,-3 7 6-16,-2 0-5 15,-1 18-15-15,6 6 3 16,1 5 3-16,4 5-2 16,5-2 0-16,5-3-18 15,2-4-27-15,3-9-33 0,-1-9-61 16,-3-7-218-16</inkml:trace>
  <inkml:trace contextRef="#ctx0" brushRef="#br0" timeOffset="177458.51">9039 15841 606 0,'0'-4'69'0,"0"1"-21"15,0 3 7-15,0 9-40 16,0 9-11-16,0 8 5 15,0 10-4-15,0 2 5 16,2 5-5-16,3-1 2 0,1-1-5 16,1 0-1-16,1-6 0 15,-5 2-1-15,0-9-2 16,-3-4-23-16,0-3-49 16,0-4-10-16,-5-10-7 15,-4-4-63-15,-2-3-169 0</inkml:trace>
  <inkml:trace contextRef="#ctx0" brushRef="#br0" timeOffset="177878.65">9050 15980 534 0,'-5'-16'33'15,"-1"-4"17"-15,5 2 35 16,1-3-23-16,5 0-32 15,11-2-24-15,7 1-1 0,11 2-2 16,4 5-2-16,4 2 2 16,-7 8-2-16,-6 5 0 15,-7 8-2-15,-17 14-2 16,-6 6 5-16,-23 3-15 16,-5 6-8-16,-7-1 8 15,-4-4 15-15,8-6-2 16,8-2 1-16,3-6-1 0,14-4 3 15,7-4 1-15,14-4-2 16,15 0 0-16,9 8-1 16,11-2 0-16,-2 8-1 15,-5 5-1-15,-8 1 3 16,-13 3-12-16,-20 1-73 0,-7-1 35 16,-28-6 38-16,-9-5 3 15,-11-8 7-15,-5-2 4 16,1-8 15-16,9 0-1 15,9-11-11-15,15-9-13 16,17-7-60-16,14-6-218 0</inkml:trace>
  <inkml:trace contextRef="#ctx0" brushRef="#br0" timeOffset="178988.77">9596 15934 345 0,'-2'-6'214'0,"2"4"-166"15,0 1 22-15,0 1-19 16,0 0-29-16,4 11-16 15,-1 8-2-15,4 6 11 0,0 7-8 16,-1 6-3-16,-2-1-2 16,-1 2-1-16,-1-2-2 15,-2-2 2-15,0-5 2 16,0-6-6-16,0-6 6 0,0-1-6 16,0-9 6-16,0-2-3 15,0-2 0-15,0-3 1 16,0 3-1-16,0-4 1 15,-2 0 0-15,1 0-2 16,-1 0 3-16,0 0-2 0,2 0 3 16,-2 0-2-16,2-8 0 15,0 1 1-15,0-5 0 16,0-1 1-16,4 1-2 16,1-2 2-16,2 1-2 15,2-1 4-15,4 3-4 16,1-1 3-16,4 2-2 0,0 6-2 15,2-1-2-15,5 5 1 16,-8 0 1-16,3 3 1 16,-1 9-3-16,-5 4 1 15,-7 4 0-15,-1 4 0 16,-6-4 0-16,0 2-1 0,-17-6-4 16,-1-4-5-16,-5-2 1 15,0-3 10-15,-4-7-2 16,7 0-17-16,4-11-39 15,4-10-61-15,12-11-245 16</inkml:trace>
  <inkml:trace contextRef="#ctx0" brushRef="#br0" timeOffset="179886.39">10616 15981 705 0,'0'-19'46'16,"2"3"-5"-16,5 6 13 15,3 6-21-15,1 4-14 16,2 2-14-16,0 14-3 0,1 3 2 16,1 8-1-16,0 2-3 15,-4 6 0-15,4 3 0 16,-7-3-3-16,-1-1-22 15,-7 0-18-15,0-7-22 16,-14-7-63-16,-11-8 13 16,-6-10-125-16</inkml:trace>
  <inkml:trace contextRef="#ctx0" brushRef="#br0" timeOffset="180590.23">10321 16069 438 0,'-14'-21'139'16,"7"3"-89"-16,7 4 16 0,12 3-16 15,19 4-31-15,12 2-8 16,14-1 0-16,8 0 1 16,11 3-2-16,-1-2-9 15,-1-4 1-15,-6-1 1 16,-7-3-2-16,-11-3-3 0,-12-4 6 16,-14-3-4-16,-9 0 5 15,-11 3 0-15,-4 0-2 16,-5 6 5-16,-12 3-7 15,1 8 1-15,-6 3-1 16,5 11-2-16,-1 10-1 0,7 7 0 16,3 5 1-16,8 8-2 15,0 2 3-15,0 0 0 16,10 1-1-16,-3-3 0 16,-2-3-6-16,0-5-8 15,-1-8-3-15,-1-9 1 16,0-7 2-16,2-9 8 0,2-4 13 15,2-11-1-15,2-3-2 16,3 0 1-16,5 0 11 16,-2 7-10-16,5 6-4 15,-4 5 2-15,1 0-5 16,1 12-1-16,-6 6 2 0,-1 2 1 16,-2-2-6-16,-4-2-11 15,-4-5-1-15,-1-3-3 16,3-8 5-16,-4 0 13 15,1-1 7-15,5-14 1 16,2 1 0-16,4-4-1 0,4 2 1 16,2 4-1-16,1 3-2 15,-1 7-2-15,1 2 0 16,-4 6-1-16,-3 6-2 16,-5 4 1-16,-6-2-2 15,0 0-4-15,-2-3 1 0,0-3 5 16,-2-8 1-16,0 0 6 15,2-10 22-15,0-7-1 16,4-6-6-16,12 0 0 16,2 1-5-16,5 2-4 15,4 8 5-15,2 7-4 0,2 5-10 16,-2 7-1-16,-5 15 0 16,-4 8-4-16,-10 10-3 15,-10 6-35-15,-1 0-109 16,-20 3-301-16</inkml:trace>
  <inkml:trace contextRef="#ctx0" brushRef="#br0" timeOffset="182020.75">10770 16240 577 0,'-5'-9'85'0,"5"-3"-40"0,0 3 10 16,17 1-24-16,16 0-21 15,10 1-6-15,9 1-2 16,9 0-3-16,2 3 1 15,-2-4 0-15,-11 4-37 16,-17-3-41-16,-21 2-17 16,-16 0 29-16,-33-1 29 0,-22 2-39 15,-20 0 53-15,-16 3 56 16,-3 0 76-16,1 1-3 16,14 7-12-16,12 1-23 15,25-2-24-15,24 3-31 16,22-4-13-16,34-3-7 15,31-3 3-15,26 0 1 0,23-1-20 16,20-12-38-16,12-4-54 16,-4-8-17-16,-8-7-139 15</inkml:trace>
  <inkml:trace contextRef="#ctx0" brushRef="#br0" timeOffset="182269.29">11794 15543 731 0,'-51'-4'10'0,"1"4"-3"15,-4 10 22-15,4 13 1 16,7 9-12-16,4 13-12 16,8 5 5-16,9 8-4 15,17 4 3-15,5 1-8 0,20-4-3 16,18-7 1-16,13-12 0 15,10-9 2-15,8-12-5 16,3-9-7-16,-4-9-17 16,-7-2-49-16,-16-19-106 15</inkml:trace>
  <inkml:trace contextRef="#ctx0" brushRef="#br0" timeOffset="182427.18">11463 15911 655 0,'-2'0'32'0,"15"0"-29"16,30 0-2-16,23-4 1 16,19 1-1-16,15-3-43 15,14-1 1-15,-3 0 10 16,-7-5-60-16,-14-5-150 16</inkml:trace>
  <inkml:trace contextRef="#ctx0" brushRef="#br0" timeOffset="182633.9">12437 15652 618 0,'0'-15'78'16,"-6"5"-20"-16,1 6 3 16,3 4-24-16,2 6-18 0,0 12-15 15,2 8 2-15,9 10 4 16,1 9-3-16,4 6-3 16,-2 6-2-16,3 6-1 15,-5-1-1-15,0 1 1 16,-6-7-7-16,0-6-16 15,-1-6-24-15,-2-13-16 0,1-7-36 16,-4-14-6-16,3-10-123 16</inkml:trace>
  <inkml:trace contextRef="#ctx0" brushRef="#br0" timeOffset="182999.44">12391 15647 568 0,'-5'-16'80'0,"5"1"-29"0,2 4 11 16,16 6-18-16,9 5-24 16,7 0-12-16,5 12-5 15,2 10 3-15,-6 6-7 16,-4 4 3-16,-12 5-2 16,-8-2 2-16,-11-1 0 0,-6-4-1 15,-20-5 0-15,-6-8-8 16,-10-5-12-16,-3-3-12 15,2-9-46-15,5-6-67 16,15-12-381-16</inkml:trace>
  <inkml:trace contextRef="#ctx0" brushRef="#br0" timeOffset="183651.94">6938 17090 584 0,'-7'-29'99'16,"2"6"-17"-16,3 7-27 15,2 9-5-15,0 7-23 16,5 5-21-16,10 15-4 16,1 10 1-16,5 8-2 15,5 4 4-15,-5 5-6 0,4 4 1 16,-3-1 0-16,-7 0 0 15,0-6-9-15,-6-2-11 16,-9-9-16-16,0-4-15 16,-12-11-64-16,-10-9-9 15,-12-6-98-15</inkml:trace>
  <inkml:trace contextRef="#ctx0" brushRef="#br0" timeOffset="184328.55">6667 17327 228 0,'-35'-30'355'0,"11"-1"-271"15,7 6-19-15,17 6 1 0,7 1-33 16,22 1-26-16,15 5-7 16,13-1 4-16,11 1 2 15,6 2-3-15,2-1-2 16,-10 0-2-16,-5 1 4 16,-15-5-3-16,-14-1-3 15,-11-3-1-15,-16 1 0 0,-5 0 4 16,-5 5 0-16,-12 4 2 15,0 7-1-15,-4 2 0 16,6 19 0-16,3 5-1 16,9 8 1-16,3 6-3 15,3 3 0-15,14-2 3 0,3 2-1 16,1-7 1-16,-3-3-7 16,0-11-2-16,-2-5 2 15,-2-10 1-15,-1-5 3 16,-2-3 0-16,4-9 4 15,-5-5-4-15,2 2 2 0,-2-2 1 16,0 6 0-16,3 8 0 16,-2 3-1-16,-2 0-2 15,3 13 0-15,1 5 1 16,-1 0 1-16,1 1 0 16,-2-4-1-16,-2-2-10 0,-2-6-10 15,-1-5 10-15,1-2 10 16,0-6 5-16,6-12-1 15,1-5-3-15,4 1 2 16,3-3 2-16,2 3 0 16,1 4-3-16,0 8-1 0,-5 7-2 15,-3 3 2-15,-2 1-1 16,-6 10 1-16,-4 3 0 16,-4-2 0-16,0 3-1 15,0-8 2-15,0-2 1 16,-2-5 0-16,2 0 12 15,0-10 15-15,2-8-19 0,10-2-1 16,4-2-3-16,4 3 2 16,3 5 0-16,-1 8-4 15,-1 6-5-15,-1 0 2 16,0 11-1-16,-4 9 0 0,0 6-2 16,2 5-21-16,0 3-44 15,1-4-132-15</inkml:trace>
  <inkml:trace contextRef="#ctx0" brushRef="#br0" timeOffset="184901.37">9606 17204 265 0,'4'-17'352'0,"-2"5"-300"15,-2-1 20-15,0 9-7 16,0 4-20-16,-4 1-21 15,-6 19-24-15,-3 10-2 16,-3 11 8-16,-2 13-5 0,-1 6-1 16,-2 5 1-16,3-2-2 15,1-6 1-15,2-7-5 16,3-13-12-16,6-17-10 16,5-12-10-16,1-8-3 15,0-23-2-15,5-13-65 16,2-10 1-16,2-10-47 0,-2-7 51 15,-1-4 79-15,-1 3 33 16,4 5 64-16,-1 7 32 16,0 13 15-16,4 9-25 15,7 12-13-15,-2 11-29 16,8 7-32-16,6 7 0 0,3 14-5 16,3 12-4-16,4 4 0 15,0 11-5-15,-7 6-3 16,0 1-3-16,-6 2 0 15,3-3-1-15,-9-1-1 0,0-7-3 16,-8-10-16-16,-4-5-30 16,-2-14-63-16,-8-8-71 15</inkml:trace>
  <inkml:trace contextRef="#ctx0" brushRef="#br0" timeOffset="185091.41">9464 17479 650 0,'-1'-10'33'0,"1"0"-16"0,20-1 21 16,12 0-15-16,13-2-12 16,8 1-11-16,10 4 3 15,5 0-4-15,-6-1-88 16,-5 1-170-16</inkml:trace>
  <inkml:trace contextRef="#ctx0" brushRef="#br0" timeOffset="185625.5">10263 17409 404 0,'-10'0'183'0,"3"0"-132"0,4 0 14 16,3 0 1-16,10 0-35 16,12-4-23-16,14 1 6 15,11-5 4-15,15 0-8 16,7-1-2-16,6-4-4 16,9 4-1-16,-5 2-2 15,0 0-1-15,-4 2 1 0,-6-1 1 16,-8 3-3-16,-11-1 1 15,-5 0 1-15,-13-1-2 16,-6 2 3-16,-7 1-2 16,-8-2 1-16,-4 1 0 15,-3 1 2-15,-1 0-3 0,-3 1 4 16,0 1-4-16,0 0 2 16,0 0-3-16,2 0 1 15,-2-2-3-15,2 2-5 16,-1-3-7-16,-1 2-18 0,0-4-25 15,0-1-35-15,-3-1-14 16,-6-4-133-16</inkml:trace>
  <inkml:trace contextRef="#ctx0" brushRef="#br0" timeOffset="185812.17">11135 17179 455 0,'-8'-11'97'16,"3"4"-37"-16,1 0 21 0,1 1-3 15,1 5-34-15,2 1-29 16,0 1-10-16,9 12-3 15,4 5 2-15,1 7 8 16,1 7-5-16,-3 5-1 16,-3 4-5-16,-8 3 0 0,-1 0-1 15,-12-4-15-15,-13-3-24 16,-9-7-58-16,-5-9-39 16,-5-9-134-16</inkml:trace>
  <inkml:trace contextRef="#ctx0" brushRef="#br0" timeOffset="186565.92">11916 16917 548 0,'-9'-15'245'0,"2"3"-222"15,3 3 6-15,4 9 6 16,0 4-24-16,1 15-15 15,9 10 3-15,1 8 6 16,2 8-5-16,-3 5 4 0,2 2-3 16,-2 1 0-16,-1-3 1 15,-6-4-3-15,2-1 2 16,-5-4 3-16,2-9-3 16,-2-7 0-16,0-4-2 15,0-10 1-15,0-4 1 0,0-1 1 16,0-5-1-16,0-1 3 15,0 0-4-15,0 0 2 16,0-13 1-16,2-5 0 16,3-4-2-16,1-7-4 15,5 0 5-15,1 1-6 16,6 4 2-16,2 4 1 16,5 7 0-16,-2 8-1 0,4 5 2 15,-1 0 0-15,-5 16-2 16,-8 6 0-16,-6 8-2 15,-7 0-1-15,-13 5-8 16,-12-3-9-16,-4-3 10 0,-5-8 8 16,-2-4 3-16,4-7 2 15,5-10-1-15,7 0-3 16,11-6-26-16,8-15-46 16,2-6-74-16,19-6-151 15</inkml:trace>
  <inkml:trace contextRef="#ctx0" brushRef="#br0" timeOffset="186853.44">12426 17045 661 0,'0'-12'50'15,"0"-1"-25"-15,-4 8 42 16,4 3-27-16,0 2-13 15,0 0-21-15,0 10-9 0,0 10 6 16,2 7 2-16,2 5-1 16,-1 4 2-16,3 1-4 15,-1 0 0-15,-2-1 0 16,-1-2-3-16,2-4 1 16,-3-5 0-16,4-3-13 15,-5-4-21-15,0-8-21 0,0-5-72 16,0-5-26-16,0-1-278 15</inkml:trace>
  <inkml:trace contextRef="#ctx0" brushRef="#br0" timeOffset="187278.45">12389 17122 490 0,'-8'-20'140'16,"6"-5"-85"-16,2-2 1 16,9 0 5-16,11 6-40 15,5 2-16-15,9 8-1 16,0 4-7-16,-2 7 11 16,-3 3-4-16,-9 15-3 0,-9 5-4 15,-8 4 5-15,-3 5-7 16,-8-2-9-16,-6-1 4 15,-3-8 7-15,4-2 2 16,1-7 3-16,5-5 0 16,7-2-1-16,0-1-1 0,14 3-1 15,7 0 2 1,7 6 1-16,0 1-4 0,-1 4 2 16,-4 3-1-16,-12 2 1 15,-11 2-9-15,-5 0-12 16,-20-3 15-16,-11-1 1 15,-2-8 2-15,0-3 4 0,6-8 2 16,8-2 0-16,16-4-2 16,6-8-18-16,19-8-99 15,13-6-125-15</inkml:trace>
  <inkml:trace contextRef="#ctx0" brushRef="#br0" timeOffset="187705.05">12964 17167 574 0,'0'3'88'0,"0"-1"-90"15,-1 5 6-15,1 0 33 0,0 4-5 16,0 1-18-16,0 1-7 16,0 1 4-16,0 2 7 15,0 2-6-15,0 2-5 0,-2 1-1 16,-2-2-2-16,1 5-2 15,-4-3 0-15,1-4-1 16,2-4 0-16,3-6 0 16,-1-5 3-16,2-2 3 15,0-9 9-15,0-9 2 16,0-5-11-16,3-4 2 0,7-2-1 16,-3-2-2-16,0 2 1 15,0 3-2-15,0 4-4 16,-1 4 2-16,-1 8-1 15,-1 3-4-15,-3 3 5 16,-1 1-6-16,0 3 5 0,0 0-8 16,0 0 2-1,0 3 1-15,0 4 0 0,0 0-9 16,0 0-9-16,0 2-10 16,-1 0-34-16,1-1-65 15,0-5-22-15,5-3-163 0</inkml:trace>
  <inkml:trace contextRef="#ctx0" brushRef="#br0" timeOffset="188097.91">13148 17145 547 0,'-13'-13'16'0,"-3"1"-5"16,-4 7 49-16,2 3-17 15,-4 2-32-15,-5 5-6 0,5 15 8 16,-5 3 9-16,1 2 2 16,1 7-7-1,7 2-2-15,4 4-9 0,2-6-3 16,7-2-2-16,3-3 1 16,2-8-2-16,7-6 1 0,8-10 5 15,7-3-1-15,5-3 7 16,0-10-3-16,4-6-4 15,-3-6 0-15,-1-2 4 16,-2 4 1-16,-7 3-1 16,-2 3 0-16,-6 5 6 15,-3 7-1-15,-6 5-2 0,3 0-8 16,-2 5-4-16,1 12-2 16,4 2 2-16,1 6-2 15,4 1-2-15,5 2-33 16,2-4-49-16,1-6-140 15</inkml:trace>
  <inkml:trace contextRef="#ctx0" brushRef="#br0" timeOffset="188575.81">14218 16981 403 0,'0'-16'244'16,"-13"1"-213"-16,-8 6-14 16,-6 4 32-16,-4 5-14 0,-4 4-20 15,-4 14-6-15,2 12 0 16,1 7 4-16,5 6 1 15,8 6-3-15,7 1-1 16,11-6-6-16,5 0-2 16,9-2-2-16,16-9 1 0,7-2 0 15,9-8-1-15,5-7-2 16,5-7-12-16,0-7-21 16,-7-2-52-16,-8-9-67 15,-14-13-248-15</inkml:trace>
  <inkml:trace contextRef="#ctx0" brushRef="#br0" timeOffset="188705.66">13962 17258 652 0,'-12'-8'109'0,"12"-2"-98"16,12-1-11-16,30 2-2 0,16-3-24 16,13-1-61-16,9 0-28 15,2-2-108-15</inkml:trace>
  <inkml:trace contextRef="#ctx0" brushRef="#br0" timeOffset="189281.37">14744 16891 600 0,'0'-10'159'16,"0"1"-116"-16,-2 2-9 16,2 7 8-16,0 5-25 15,0 15-17-15,6 10 1 16,-1 11 3-16,0 7 0 0,3 4 1 16,-3 2-3-16,0-1-1 15,2-4-1-15,-1-4 2 16,0-5-3-16,-3-6 2 15,1-8-6-15,-1-4-13 0,-1-10-13 16,-2-6-1-16,0-6-26 16,0 0-30-16,0-11-21 15,-9-11-152-15</inkml:trace>
  <inkml:trace contextRef="#ctx0" brushRef="#br0" timeOffset="189515.62">14708 16898 379 0,'0'-35'259'16,"2"7"-203"-16,10 6-14 16,8 11 8-16,9 10-23 15,2 1-25-15,4 14 8 0,-2 9-1 16,-8 6-4-16,-9 2-2 16,-11 4-6-16,-5 0-1 15,-23-1 4-15,-7-3-14 16,-6-5-7-16,-1-5 1 0,2-6 13 15,6-2 4 1,8-6-28-16,9-4-48 0,7 2-20 16,5 1-118-16</inkml:trace>
  <inkml:trace contextRef="#ctx0" brushRef="#br0" timeOffset="189739.15">15044 17252 780 0,'2'6'47'0,"-2"-5"-38"15,0 2 22-15,5 1 7 0,0 3-24 16,2 6-9-16,3 1-1 16,-1 3 1-16,1 7-1 15,-5 1-3-15,2 5-2 16,-6 3-17-16,-1-1-51 15,0-1-63-15,-9 0-139 0</inkml:trace>
  <inkml:trace contextRef="#ctx0" brushRef="#br0" timeOffset="190064.8">14356 17919 724 0,'-4'3'137'15,"4"-3"-124"-15,9 0-6 16,13 0 14-16,12 0-3 0,6-5-14 15,6-1 0-15,7 0-3 16,3-1-3-16,-5-3 1 16,3 3 0-16,-2-1 0 15,-7-2-9-15,-4 5-18 16,-6 0-24-16,-13 3-37 16,-10 2-44-16,-12 0-41 0</inkml:trace>
  <inkml:trace contextRef="#ctx0" brushRef="#br0" timeOffset="190256.8">14527 18017 561 0,'-7'7'160'16,"7"-5"-119"-16,2-2-7 16,19 0 12-16,13-2-7 15,6-7-15-15,6-1-11 16,5-2-4-16,-3 2-1 15,-5 1-6-15,-4 0 0 0,-6 2-32 16,-8-2-40-16,-5 0-167 16</inkml:trace>
</inkml:ink>
</file>

<file path=ppt/ink/ink22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8T08:46:58.0280000"/>
    </inkml:context>
    <inkml:brush xml:id="br0">
      <inkml:brushProperty name="width" value="0.05292" units="cm"/>
      <inkml:brushProperty name="height" value="0.05292" units="cm"/>
      <inkml:brushProperty name="color" value="#C00000"/>
    </inkml:brush>
  </inkml:definitions>
  <inkml:trace contextRef="#ctx0" brushRef="#br0">13623 4850 365 0,'-7'0'163'15,"2"0"-153"-15,3 0 25 16,2 0 2-16,0 0-20 16,0 0-14-16,7-2 2 15,6 2 5-15,-1 0-6 16,7 0-2-16,-2 0 0 15,3 0 0-15,2 0 0 0,1 0 1 16,2 0 2-16,2 0 0 16,4 0 0-16,1 0 4 15,2 0 4-15,5 0 1 16,3 0-5-16,3-2-6 0,0 0-2 16,1 0 1-16,3 1-2 15,-1 1 1-15,-3-4-1 16,2 4 0-16,1-2-1 15,0 1 2-15,3-1-1 16,1 0 1-16,1 1-1 0,-2-3 1 16,5 4-2-16,-4-4 3 15,4 0-2-15,-3 3 10 16,3-3 4-16,-3 1-3 16,-4-1-6-16,2 1-3 15,0 1-1-15,-4-1 1 0,4 0-1 16,-3 3 0-1,3 0 0-15,-1 0 0 0,-2 0-1 16,-1 0 1-16,0 0-1 16,3 0 0-16,1 0-1 15,-1 0 2-15,2 3 0 16,-1-2 1-16,0-1 2 0,-2 2-1 16,0-2 0-16,0 0 1 15,0 0 0-15,3 0-1 16,0 0-2-16,0 0 1 15,0 0-1-15,2 0-1 16,0 0 1-16,2 0 0 0,-3 0-1 16,3 0 1-16,2 2-1 15,-1-1 1-15,1 1 2 16,-1 0-2-16,3-2 2 16,-1 2-2-16,-4-1 0 15,4 3-1-15,-1-2 1 16,-1-1 0-16,-1 2-1 15,0-2 0-15,-3 1 0 0,0 0 0 16,-3-2 0-16,0 2 0 16,-1-2 2-16,0 2-2 15,-3-2 0-15,0 0 0 0,-1 1 0 16,0 1 0-16,2-2 0 16,-6 2 0-16,4-1 0 15,-2-1 0-15,-2 0 1 16,-1 2-2-16,1-2 2 15,-1 0-1-15,-6 0 0 0,1 0 1 16,-3 0 0-16,-3-2-1 16,-3-1 1-16,-4 1-1 15,-2 1 0-15,-3-3-2 16,1 2-30-16,-5-4-74 16,0-2-121-16</inkml:trace>
  <inkml:trace contextRef="#ctx0" brushRef="#br0" timeOffset="10292.84">11230 5918 341 0,'-10'0'196'0,"5"0"-176"16,3 0 20-16,2 0 23 15,0 0-19-15,7 0-29 16,7 0-11-16,3 0 3 16,8-2 6-16,4-1-3 15,5 1-2-15,2-2 1 0,9 2-2 16,4-1-1-16,3 0 0 15,7-3 3-15,7 1-2 16,5-1 0-16,6-1 2 16,2 2 2-16,0-2-4 15,2-1-4-15,-3 2-1 0,0 0-2 16,-1-1 3-16,4 0-2 16,-6 0 1-16,2 1-2 15,-2 1 2-15,-2-2-1 16,-2 2-1-16,-6 1 0 15,-4-2 1-15,-5 3 3 16,-6-1-2-16,-3-1 0 0,-6 1-1 16,-6 1 2-16,-5 0 2 15,-4 1-2-15,0-2 4 16,-10 0-6-16,-2 2 1 16,-4 1 0-16,-5-1-5 0,-3 0 4 15,-2 2 1-15,0 0-28 16,-5 0-59-16,-10 0-150 15</inkml:trace>
  <inkml:trace contextRef="#ctx0" brushRef="#br0" timeOffset="31308.3">2932 7892 255 0,'-4'0'56'15,"4"0"5"-15,-2-3-12 0,2 3-8 16,0-1-4-16,0 1-15 15,0 0-8-15,0 0-1 16,0 0 6-16,2 0 8 16,2-3 0-16,4 3-3 0,-1 0-1 15,1 0 0-15,3 0-7 16,4 0-2-16,0 0-1 16,5 0 2-16,2 0-3 15,5-2 1-15,0 2-5 16,1-1-2-16,1-1-1 15,1 0-2-15,4 1 0 0,0-1-1 16,3 1-3-16,1-2 3 16,3 2-2-16,1-3-2 15,-3 2 4-15,2 1 2 16,1 1 2-16,-1-5-2 16,-4 5-2-16,2-1 1 0,0-2-3 15,-2 3 1 1,-1 0 2-16,0 0-3 0,0 0 0 15,-1 0 1-15,-1 0 0 16,0 0 1-16,1 0-1 16,5 3 0-16,-1-2 1 15,-1 1 2-15,3-2-2 0,0 0-2 16,3 0 3-16,0 0-2 16,2 0 1-16,0 0 2 15,1-3-3-15,-2-1-1 16,2 1 1-16,-3-1-1 15,2 1 0-15,-2-4 2 0,3 4-3 16,-4 0 4-16,4 0 0 16,-4 1-1-16,1 1 0 15,0-3-3-15,0 4 6 16,0-2-3-16,2 0 0 16,1-1-1-16,0 1 0 0,0 0 2 15,2-3-3-15,0 3 1 16,-1 0 1-16,3-2-2 15,-1 1 1-15,0-1-1 16,-1 1 1-16,2-1 0 16,-7 0 1-16,-3 3-3 0,-1-2 2 15,-4 0-1-15,-5 2 1 16,-3-1-1-16,-2 0 0 16,-5 0 0-16,0 2 0 15,-5 0-1-15,1 0 1 16,-7 0-6-16,3 0-21 15,-8 0-27-15,1-1-117 0,-6-10-201 16</inkml:trace>
  <inkml:trace contextRef="#ctx0" brushRef="#br0" timeOffset="52301.15">3406 8960 257 0,'-1'0'168'16,"1"0"-162"-16,0 0 3 15,0 0 6-15,0 0-6 0,0 1-6 16,0-1 7-16,1 0 13 16,5 2 5-16,-1-2 6 15,3 0 6-15,4 0-7 16,-2 0 3-16,2 0-1 0,3-2-15 16,4 2-7-16,-2-1-5 15,5 1-4-15,2 0-1 16,3 0 0-16,2 0-1 15,8 0 0-15,-1 0 4 16,-1 0 1-16,3 0-5 16,-1 0 6-16,4 0-4 0,-6 0 3 15,3 0-3-15,-2 0-2 16,1 0-1-16,2 1 1 16,-2 3-2-16,0-1 0 15,1 1 0-15,0 1 1 16,0-3-2-16,-1 1 3 0,-1 1-1 15,0-4-1-15,2 2 0 16,0-2-1-16,-1-2 4 16,3 2-1-16,-2 0 0 15,-2 0-1-15,0 0-1 16,-2 0-1-16,-2 0 2 0,4 2-1 16,-4 0 0-1,4 0 0-15,-4-2 0 0,5 0 1 16,0 0-1-16,2 0-1 15,1 0 3-15,0 0-2 16,1 0 1-16,0-2-1 16,-3 0 1-16,-2 0 1 0,0 2-1 15,-2-2 0-15,-6 2 0 16,-2 0-1-16,-1-2 0 16,-9 2 0-16,0 0 2 15,-5 0-5-15,-2 0 4 16,-4 0-4-16,-3 0-27 0,-2 0-111 15,0-7-198-15</inkml:trace>
  <inkml:trace contextRef="#ctx0" brushRef="#br0" timeOffset="55116.14">7369 8922 227 0,'-2'0'112'0,"-1"0"-76"0,1-4 20 16,0 4 0-16,2-3-20 16,0 3-15-16,0 0-4 15,0 0 3-15,0 0-2 16,0 0-4-16,0 0 0 15,0 0-6-15,2 0 4 16,3 0-1-16,5 0 3 0,2 0 5 16,4 0 0-16,5 0-3 15,6 0 0-15,4 0-4 16,3 0-3-16,3 0-4 16,4 0 0-16,0 0 1 15,-4 0-3-15,3 0-2 0,-2 0 0 16,1 0 0-16,0 0 0 15,-2 0-1-15,2 0 1 16,2 0 0-16,1 0 1 16,-1 0 6-16,0 0 1 15,1 0-4-15,-3 0-3 0,0 2-1 16,1-2 2-16,0 1 0 16,1 1 1-16,-2 0-3 15,3 0 2-15,-1 1-1 16,3-1-1-16,-2 1 1 15,-4 2-1-15,1-2-1 0,0 0 2 16,-5-1-1-16,0 2 0 16,0-3 0-16,-4 1 0 15,2 0 0-15,1 0 0 16,-1-1 0-16,0 2-1 16,2-2 2-16,-1-1 0 0,1 2 0 15,-4-2-1-15,4 2 1 16,0-2-2-16,3 0 2 15,0 0 1-15,1 0-2 16,1 0 1-16,1 0 0 16,-1 0 2-16,1 0-3 15,-5 0 2-15,6 0-3 0,-6 0 1 16,-1-2 0-16,0 2-3 16,-3-2 5-16,-1 2-3 15,-1 0 1-15,-2 0 0 16,-1 0-1-16,-5 0 1 15,-1-1 1-15,0 1-1 0,-6 0-1 16,-1-3 1-16,-5 2-1 16,-1-1 1-16,-1 0 1 15,-6-1-2-15,0-3-16 16,-7-5-52-16,-5-4-196 16</inkml:trace>
  <inkml:trace contextRef="#ctx0" brushRef="#br0" timeOffset="82304.32">10565 8960 67 0,'-1'0'248'0,"-3"0"-208"15,1 0 16-15,3 0-9 16,-2 0-5-16,2 0-9 15,0 0-13-15,0 0-1 16,0-3-1-16,2 3-9 16,5-1-1-16,3 1 7 0,3 0-4 15,7-2 3-15,-2 0-4 16,2 2-2-16,-1-2-2 16,3 1-1-16,1 1-3 15,-1 0 1-15,1-2-2 16,2 0-1-16,2 2 2 0,0 0 0 15,4-2-1-15,-1 2 0 16,1 0 0-16,3 0-1 16,1-1 1-16,3 1-1 15,-1 0 1-15,2 0-1 16,-2 0 2-16,1 0-1 16,-1 0-1-16,4 0 0 15,-4 0 2-15,4 0 0 0,-1 0 1 16,1 0 3-16,2 0 5 15,1 0 4-15,2 0 3 16,-2 0-10-16,0 0-6 16,3 0-1-16,-1-2 0 0,1 0 0 15,0 2-1-15,0 0 3 16,-4-1-5-16,-3 1 1 16,1 0 4-16,-4 0-3 15,-3 0-2-15,0 0 4 16,0 0-2-16,2 0 0 0,1 0 0 15,-2 0 1-15,1 0 1 16,2 1 0-16,-3-1 0 16,1 0-1-16,3 0 0 15,-4 2-1-15,-1-2 0 16,2 2 2-16,-5-2-2 0,-1 0 1 16,-3 1-1-1,0-1 0-15,-7 0 0 0,-2 0 0 16,-3 2-1-16,-8-2-12 15,0 0-84-15,-6-7-153 16</inkml:trace>
  <inkml:trace contextRef="#ctx0" brushRef="#br0" timeOffset="89565.67">12767 8907 270 0,'-1'0'155'15,"-1"0"-115"-15,2 0-5 16,0 0 4-16,0 0-8 16,0 0-13-16,0 0-12 15,7 0 0-15,1 0 8 0,3 0-3 16,4 0-5-16,2 3-5 16,3 0-1-16,0 1 2 15,7-1-2-15,-1 2 0 16,9-3-1-16,1 0-1 15,2 0 4-15,6-1 2 0,2-1-3 16,6 0 2-16,3 0-1 16,1 2-2-16,5 1 1 15,0 0 0-15,5 0 1 16,-3 1-2-16,4 1 4 16,-1-1-8-16,1 0 4 0,3-1 1 15,-1 1-1-15,4-3 1 16,-2 3 5-16,1-1 5 15,0-1-3-15,-4 0-1 16,2 1-2-16,1 1-3 16,-3-2 1-16,0 2-1 0,3-1-2 15,4-1 0-15,0 0 1 16,2-1-1-16,3 1 0 16,2-2 0-16,1 0 1 15,0 0-1-15,2 0 0 16,0 0 1-16,3 0 0 0,2 0 1 15,-2 0-1-15,4 0 0 16,-2 0 0-16,1 4 1 16,-1-4-2-16,-3 4 0 15,1-3 0-15,-2-1 1 16,-2 4-1-16,-3-2 0 0,-3-1 0 16,-3 1 0-16,-2 2 2 15,-2-3-3-15,-5 3 3 16,-1-2 0-16,1-1 0 15,-3 3 0-15,1-4 0 16,-3 2 1-16,-1-2 2 16,-1 1-3-16,-1-1-1 0,-3 0-1 15,1 0 1-15,-1 0-1 16,-1 0 1-16,2 0-1 16,-2 0 0-16,-1 0 1 15,1 0 0-15,-3 0 2 16,-5-1-3-16,0-3 4 0,-5 2-4 15,-6-1-3-15,1-4-55 16,-10-5-129-16</inkml:trace>
  <inkml:trace contextRef="#ctx0" brushRef="#br0" timeOffset="90923.88">20810 9018 132 0,'0'0'184'0,"0"0"-97"16,0 0-20-16,0 0-21 15,0 0-6-15,0-1-6 16,2-1-9-16,1-2-6 16,4 3 8-16,0-3-6 15,5 0-7-15,0 2-4 0,4-1-1 16,3 1 2-16,3-1-8 16,5 1 2-16,2 0 0 15,2 0-4-15,3 0 1 16,1 0-3-16,1 1 3 15,4-1-2-15,-2-2 1 16,3 3 4-16,-2-1 2 0,0 0-3 16,-2-1-2-16,2 1 0 15,1-2 3-15,1 0 3 16,-1 3-1-16,1-3-2 16,1 2 3-16,0 1-5 0,0-3 1 15,1 2-1 1,0 1-1-16,-1-1 0 0,2 0-2 15,3 2 1-15,-1-4 0 16,3 4 1-16,1 0-2 16,-1 0 0-16,2 0 0 15,-5 0 0-15,3 0 3 0,-1 0-2 16,0 0 0-16,2 0 1 16,-3 0 2-16,2 0 1 15,-3 0 0-15,0 0-2 16,0 0-1-16,-3 0 0 15,-1 3 1-15,2-2-2 0,0-1-1 16,-3 0 1-16,0 0-1 16,1 0 2-16,-1 0-2 15,-4 0 0-15,1 0 1 16,-6-4-1-16,3 1 0 16,-9-3-1-16,-3-1 2 15,-2 2-6-15,-8-2-10 0,-3-2-10 16,-10-1-55-16,-3-5-64 15,-16-5-271-15</inkml:trace>
  <inkml:trace contextRef="#ctx0" brushRef="#br0" timeOffset="121168.82">7560 8924 93 0,'-6'0'34'0,"0"0"-29"0,1 0-4 16,-2 0 1-16,2 0 3 16,-1-2-3-16,2 2-1 15,1-2 2-15,1 2 5 16,-3 0-3-16,1-2 1 0,1 2 4 16,-2 0 10-16,3 0 14 15,-4-1 15-15,4 1-3 16,-3-2 27-16,3 2-10 15,-1 0-14-15,-1-2-7 16,2 0-14-16,1 2-8 0,1 0-4 16,0 0-6-16,0 0-8 15,0 0-1-15,0 0-2 16,0 0-2-16,3 0 2 16,8 0 0-16,2 2 2 15,4 0 0-15,3 0-1 16,6-1 5-16,4-1-2 0,1 0 1 15,3 2 1-15,1-2-1 16,1 0-2-16,-2 4-1 16,4-4 0-16,-3 3-1 15,0-3-1-15,3 4 2 16,1-4 0-16,0 1-1 0,3 1 0 16,-1-2 3-16,3 0 2 15,-3 0-2-15,-2 0 3 16,3 0 1-16,-1 0 0 15,-2 0-2-15,5 0 0 16,-3 0-1-16,5 0 0 0,3 0-1 16,0 0-1-16,-1 0-2 15,3 0 3-15,-4 0-1 16,2 0-2-16,-2 0 0 16,-4 0 1-16,2 0-2 15,-3 0 1-15,-1 0 1 0,-4 0-2 16,1 3 1-1,0-2 0-15,-4-1 1 0,0 2-2 16,4 0 1-16,-3-2 1 16,3 0-1-16,-1 0 1 15,0 0-1-15,-1 0-1 0,-2 0 1 16,0-5 1-16,-2-1 0 16,-1-1-1-16,1 0 1 15,-3 0 1-15,-1-3 4 16,1 3-3-16,2 1-1 15,-6-4 0-15,0 3 1 16,-4-2 1-16,-2 2 2 0,-1-4 3 16,-4 3 4-16,1-3 4 15,-7-2 4-15,1 1-3 16,0-8-4-16,-1 4-5 16,-3-4-2-16,0-1-6 15,0-2 2-15,-1-2-2 0,-1 2-1 16,-1-2-1-1,1 2 0-15,-3-4 1 0,0 2 1 16,0 0-1-16,0 2 2 16,-5-3 1-16,2 0-3 15,-2 1 0-15,1-4 1 0,-1 3-1 16,0-3-1-16,-1-1 1 16,-3 1 0-16,-3 0-3 15,-3 3-1-15,-4-1-2 16,-7 2 4-16,-2 2-1 15,-1 0 2-15,-5 0 1 0,0 2 0 16,-2 0-2-16,-1 2 2 16,0-1-2-16,-4-2 2 15,-3 3-2-15,1-2 1 16,-4 3 3-16,-2 0-4 16,1-2 0-16,-3 4 0 15,4-2-3-15,1 1-4 16,0 2 3-16,4-2 2 0,-6 3 2 15,4-1 0-15,0 1 1 16,2 2 1-16,-5-4 1 16,2 7 0-16,-1-2-2 15,-3 2 1-15,4 2-1 0,0 0 1 16,-1-1-3-16,2 3 1 16,3 2 1-16,2-1 0 15,2 1 1-15,2 1 0 16,-1 0 0-16,2 0 0 15,3 2 0-15,-1 0 0 0,0 0 1 16,1 0-2-16,-1 0 1 16,-2 0 1-16,0 2-2 15,3 3 2-15,-4-1-2 16,3 3 1-16,-2 0 0 16,2 0 0-16,-1 0-2 0,3 0 4 15,1 1-2-15,-1-1 0 16,4-2 0-16,2 1 0 15,-1 1 0-15,3 0 0 16,-2-4 0-16,5 4 0 16,-1-3 0-16,0 3 0 0,1-1 0 15,-3-1 0-15,3 2 0 16,-3 2 0-16,-2-1 0 16,1 0 0-16,2 2 0 15,-1-2 0-15,0 0 0 16,3 0 0-16,1 3 0 15,1-5 0-15,0 7 0 0,2-5-2 16,-1 6 4-16,0-2-4 16,0 0 2-16,1-1-1 15,-1 2 1-15,3 1 1 16,1 1-3-16,-2-2 3 16,1 3 0-16,1-1 1 0,0-1-5 15,2 2 4 1,1-2-1-16,-2 3 2 0,4-2-1 15,-2 0-1-15,2 1 2 16,-2 0-1-16,2 2 0 16,1 1 2-16,0 3-4 0,-2 1 2 15,1 2 0-15,3 0-1 16,-3 3 2-16,4-1-2 16,-3-2-1-16,2 0 1 15,-1-2 1-15,3-1 2 16,0-3-2-16,2-1 2 0,0 0-1 15,0-4 1-15,0 2 2 16,0 4-4-16,4-4 1 16,1 6 0-16,-1-3-2 15,3 2 1-15,-1 3 1 16,1-1-2-16,0 4 0 0,2-4 1 16,0 0-1-16,1-3 1 15,4-2-2-15,-2-1 2 16,1-2 1-16,1-5-2 15,-2 1 1-15,5 0 2 16,1-2 0-16,-2 0 1 16,2-2 0-16,3 1 2 0,-1 2-5 15,2-2-1-15,-1 2 2 16,4-2-2-16,-2 1 2 16,3 1-2-16,1-4 0 15,5-2-2-15,4-4-24 0,3 0-31 16,3-16-89-16,-1-9-240 15</inkml:trace>
  <inkml:trace contextRef="#ctx0" brushRef="#br0" timeOffset="134712.31">21131 8954 142 0,'-9'0'76'15,"2"0"-59"-15,2 0 5 0,1 0-7 16,0 0-6-16,1 0-7 16,-1 0 6-16,-1 0 24 15,2 0 0-15,-4 0 24 16,-1 0-10-16,2 0-8 16,0-2-5-16,0 2-6 15,3-2 3-15,-1 2-1 0,2-1-6 16,2 1 3-16,0 0-3 15,0 0-12-15,0 0-5 16,0 0-6-16,2 0 5 16,5 0-3-16,2 0 3 15,8 3 0-15,0-1 1 0,7 4 2 16,4-5 3-16,5 3-3 16,4-1 3-16,2 1 0 15,3-2-2-15,1-1-3 16,1 3-3-16,-2-2-1 0,-1-1-1 15,1 3-1-15,-1-2 1 16,0 0-2-16,1-2 2 16,-1 2-1-16,-2-2 2 15,3 1-2-15,-1 1-1 16,0-2 2-16,3 0-1 16,0 0 1-16,2 0-1 0,0 0-1 15,-1 0 3-15,0 0-3 16,-1 0 1-16,2 0 1 15,-4 0-1-15,0 0 0 16,1-2 2-16,-2 1-2 16,-2-1-1-16,-5 0 2 0,-2 0-1 15,-3 0 1 1,-4 0-1-16,-4-1 0 0,-3 3 1 16,-2-4 0-16,-3 3 2 15,-1-1 1-15,-5 0-2 16,1 0-2-16,-6 1 2 0,0-1-1 15,-2-2 0-15,0 3-6 16,0-5-24-16,0 1-55 16,-7-6-58-16,-3-2-302 15</inkml:trace>
  <inkml:trace contextRef="#ctx0" brushRef="#br0" timeOffset="152509">5945 9926 119 0,'-2'0'59'0,"0"0"-13"0,-1 0-2 16,3 0 0-16,0-2 15 16,-2 2-14-16,1-1 1 15,1 1-11-15,-2-2-14 16,2 2-10-16,0 0-7 0,0 0-3 16,0 0 0-1,0 0-1-15,0 0 5 0,0 0 6 16,0 0 7-16,0 0 8 15,0-2-2-15,0 2-8 16,2 0-5-16,-1-2-5 0,-1 2-1 16,2 0 2-16,-2 0 0 15,0 0-5-15,3 0 0 16,-1 0-3-16,3 0-15 16,5-9-60-16,1-12-160 15</inkml:trace>
  <inkml:trace contextRef="#ctx0" brushRef="#br0" timeOffset="176633.78">5875 9999 446 0,'-2'0'75'0,"2"0"-25"0,0 0 6 15,7-4-19-15,8-1-14 16,6 0-7-16,10-1 3 16,4 3-2-16,9 0-6 15,10-1-1-15,13-2 3 16,8 1-3-16,9-2-1 0,15 1 1 16,3 0-1-16,3 2 2 15,2-2-5-15,-1 3-2 16,2 0-2-16,-7-1-1 15,-3 0 1-15,-3-1-1 16,-8 2-1-16,-12-5 1 0,-14 1-1 16,-10 0-1-1,-17 2 1-15,-9-1-2 0,-11 1-4 16,-7-1-14-16,-6 0-17 16,-1-4-75-16,2-4-126 15</inkml:trace>
  <inkml:trace contextRef="#ctx0" brushRef="#br0" timeOffset="177245.19">9147 10135 209 0,'-7'-4'220'15,"2"1"-150"-15,3 1-13 16,0 0-4-16,2-1-2 15,7 3-20-15,9-4-11 0,7 2 7 16,15-2 4 0,9 1-12-16,12 0-3 0,13-1-5 15,12 0 0-15,11 1-3 16,9-1-3-16,11 0 3 16,9 3-2-16,5-1-6 15,5 0 3-15,0 0 0 0,1 2-1 16,-4-1 0-16,0-3-4 15,-12 3 4-15,-8-1-1 16,-12-2-1-16,-15 0 1 16,-18 2-2-16,-15-1 0 15,-19 1-7-15,-12 1-6 0,-18-1-20 16,-4-2-76-16,-23-6-117 16</inkml:trace>
  <inkml:trace contextRef="#ctx0" brushRef="#br0" timeOffset="178583.48">22719 7695 619 0,'7'-11'21'16,"-4"-2"-15"-16,4 3-3 15,1 5 15-15,1-1 8 16,-2 4-14-16,6 2-9 15,1 0 0-15,3 11 3 0,0 1-3 16,5 6 0-16,-3-1 0 16,3-2-1-16,-2 2-1 15,-5-9-1-15,0 0 2 16,-3-5-1-16,0-3 11 0,-2-5 18 16,1-13 0-16,5-10-18 15,5-12 8-15,5-5-2 16,4-5-8-16,4-3-5 15,3 3-5-15,-3 2 1 16,2 10-3-16,-6 5-29 16,-5 8-49-16,-7 0-132 0</inkml:trace>
  <inkml:trace contextRef="#ctx0" brushRef="#br0" timeOffset="196294.22">16947 7309 265 0,'6'-10'204'16,"-4"-1"-165"-16,1-2 11 0,-3 5-3 16,2-2 0-16,-2 0-10 15,0 3-11-15,-2-2 6 16,-1 3-7-16,-7 1-7 16,-2 2-11-16,-3 1-4 15,-4 2 0-15,-5 0-3 0,-1 9 0 16,-5 5-1-16,-1 5 5 15,-1 3-1-15,1 5 0 16,-1 5-1-16,5 0-1 16,3 4 0-16,0 1 6 15,4 1 4-15,6-1-5 16,1 4 0-16,6-2-1 0,2-1-1 16,1-3-5-16,2 1 3 15,1-4 0-15,1-5-2 16,0-4 0-16,0-5 0 15,0-1-2-15,0-9 2 16,0-1 2-16,0-3 0 0,0-1-1 16,1-3 1-16,-1 0 1 15,0 0 2-15,2 0-4 16,-2 0 0-16,0 0-2 16,2 0-2-16,-2 0-6 0,0 0-19 15,0 0-21-15,0 0-73 16,-4-3-43-16,-7-2-296 15</inkml:trace>
  <inkml:trace contextRef="#ctx0" brushRef="#br0" timeOffset="196513.94">16344 7795 515 0,'0'1'74'0,"7"1"-65"15,2 3 20-15,7 3 35 16,5 1-17-16,-2 1-36 16,2 3-6-16,5-3 0 15,-4 3-5-15,2-2 0 16,-2-5-15-16,3 0-55 16,-4-3-30-16,1-3-48 15,0-4-171-15</inkml:trace>
  <inkml:trace contextRef="#ctx0" brushRef="#br0" timeOffset="196647.18">16779 7764 556 0,'0'-1'152'15,"0"1"-65"-15,0 0-38 16,-4 0-21-16,-13 12-22 0,-5 13-6 16,-11 11 1-16,-5 6-28 15,-3 8-58-15,0-3-150 16</inkml:trace>
  <inkml:trace contextRef="#ctx0" brushRef="#br0" timeOffset="211141.46">2618 12023 465 0,'-2'0'51'16,"0"0"-23"-16,2 0 2 15,0 0 6-15,11 0-11 16,2 0 0-16,8 0 2 0,6 0 0 15,8-7-10-15,6 1 5 16,3-4-4-16,7 1-8 16,-5 3-4-16,1-1-1 15,-4-1-5-15,-8 2 1 16,-4 0 0-16,-6 2-1 0,-6 1 1 16,-9 1-2-16,-5 0 2 15,-5 2-1-15,0 0 0 16,-7 0 0-16,-12 0-3 15,-8 7-12-15,-7 0-9 16,-9 2 10-16,-10 0 1 0,2 0-1 16,-7 0 9-16,4 2 5 15,3-1 0-15,5 0 0 16,9-2 1-16,8 0-1 16,7-2 4-16,10-2-2 15,8 0 2-15,4-2-3 0,4-2 6 16,15 0-2-16,8 0 13 15,7 0 2-15,8-2-8 16,4-6-3-16,5 5-2 16,-5-4-3-16,-1 3-2 15,-5 1-2-15,-8 2 0 0,-5 1 2 16,-7 0-4-16,-8 0-4 16,-5 0-21-16,-7 0-66 15,0 0-88-15</inkml:trace>
  <inkml:trace contextRef="#ctx0" brushRef="#br0" timeOffset="-199973.04">6113 12980 264 0,'-5'0'143'0,"5"0"-83"16,-2-2-8-16,2 1-6 16,0-3-7-16,0 2-12 15,0 2-6-15,0 0-2 16,0-2-7-16,0 2-6 16,8-2 4-16,6 0 0 0,8-1-14 15,5-1 16-15,7-1 2 16,7 0-2-16,5-3 0 15,0 1-7-15,3 1 2 16,-3 0-4-16,-7 0 0 16,-1 3-2-16,-7-1-1 15,-8 3 3-15,-5-1-4 0,-3 2 1 16,-8 0-1-16,-4 0 1 16,-3 0-2-16,0 0-40 15,0 2-24-15,0-2-104 16</inkml:trace>
  <inkml:trace contextRef="#ctx0" brushRef="#br0" timeOffset="-198916.72">10550 13051 240 0,'-15'0'71'0,"4"-4"-11"15,3-1-21-15,0 2 6 16,2-1 11-16,3 1-11 16,3-1-6-16,0 1-7 15,0 0-13-15,7 3-13 0,6-1-4 16,3 1 0-16,6 0-2 16,5 0 1-16,10 4-1 15,6-1 1-15,6 1 1 16,8-3 3-16,10 1 5 15,6 0 4-15,3-2-4 0,4 2-5 16,3-1-4-16,-4-1 0 16,3 2 0-16,-1-2-1 15,-1 0 1-15,2 0 0 16,2 0-1-16,1 0 1 16,-1 0 10-16,-1-3 7 15,-2-1-16-15,-3 1 8 0,-3 1-2 16,-7 0 0-16,0 1-2 15,-7-1-5-15,-2 2-1 16,-7 0 1-16,-5 0-2 16,-5-3 2-16,-8 3 0 15,-7-1-1-15,-8 1 0 0,-6-2 0 16,-4 0 1-16,-4 0 0 16,-3 1 0-16,-2-3 1 15,0 2 2-15,0 1 0 16,0-1-1-16,0 0-2 15,0 0 0-15,-2 2-3 0,-3 0-25 16,-2 0-52-16,-1 0-39 16,1 0-231-16</inkml:trace>
  <inkml:trace contextRef="#ctx0" brushRef="#br0" timeOffset="-196882.51">20381 7691 609 0,'5'0'25'0,"-2"0"-18"16,3-3-5-16,0 1 10 0,-3 2 3 16,4 0-2-16,-3 7-5 15,1 3 8-15,2 5-10 16,3 1 7-16,0-2-1 16,2 1-5-16,3-7-2 15,5-4 4-15,5-4 3 0,5-18 6 16,7-12 3-16,7-16 1 15,5-10-1-15,8-12-6 16,2-7-9-16,4-1-3 16,-5 3-2-16,-1 5 2 15,-8 11-12-15,-10 16-38 0,-12 12-106 16,-16 13-233-16</inkml:trace>
  <inkml:trace contextRef="#ctx0" brushRef="#br0" timeOffset="-182626.93">14144 447 138 0,'0'-10'173'0,"0"1"-106"0,0-2 17 16,0 0-11-16,0 1-16 15,-2-3-14-15,-1 6-2 16,-1-2-2-16,1 4-15 16,-1 1 2-16,-1 2-7 15,-3 2-11-15,-2 6-7 0,-1 8-2 16,0 2 2-16,-3 7-2 15,2 2 3-15,2 0 0 16,3 2-2-16,5-4-2 16,2 2 4-16,0-7-2 15,6-4 1-15,7 1-4 16,4-8 5-16,5-6-2 0,0-1 2 16,4 0 3-16,-3-8-2 15,1-9-1-15,-7 0 0 16,-2-5 1-16,-6-3-2 15,-6 0 3-15,-3 2-1 0,-1 0-3 16,-13 7-1-16,-6 3-1 16,-1 10-16-16,-4 3-30 15,1 7-40-15,0 11-11 16,5 5-53-16,3 4-143 16</inkml:trace>
  <inkml:trace contextRef="#ctx0" brushRef="#br0" timeOffset="-182265.41">14140 829 547 0,'2'-5'69'16,"0"-4"-38"-16,-2 3 39 15,2 5-8-15,0-1-42 0,0 2-8 16,0 0-3-16,1 0-3 16,1 3-1-16,1 10-5 15,2 1 6-15,3 8-1 16,-2 3 1-16,3 1-3 16,0 1 1-16,-2 0-1 15,1 0-2-15,3-4 1 0,-2 0 0 16,-2-3 0-16,0 0-2 15,0-4 1-15,-2 1 0 16,-2-3-1-16,0 1-2 16,-5-1-21-16,0-2-32 15,0 1-50-15,-7-4-43 16,-3 0-221-16</inkml:trace>
  <inkml:trace contextRef="#ctx0" brushRef="#br0" timeOffset="-181875.99">14342 1309 264 0,'3'-9'302'0,"-1"-5"-274"16,0 1 15-16,0-1 34 0,-4 1-39 15,2 1-23-15,0 5-6 16,-2 1 1-16,-8 6-6 15,-3 0-9-15,-5 3 1 16,-2 14 4-16,2 1-3 0,-1 7 1 16,2 0 2-1,7 4-2-15,4-4-2 0,6-3 4 16,0 0-2-16,7-8-2 16,7-3-1-16,8-8 5 15,0-3 0-15,3-1 2 16,2-12 2-16,-4-1 0 0,-1-8 5 15,-7 0 5-15,-5-2 2 16,-6-1-3-16,-4 0-7 16,-6 2-6-16,-12 3-12 15,-4 2-27-15,-4 8-41 16,2 5-41-16,1 5-119 0</inkml:trace>
  <inkml:trace contextRef="#ctx0" brushRef="#br0" timeOffset="-181538.25">14364 1567 84 0,'5'-5'552'0,"-3"0"-517"16,-2 3-29-16,2 2 48 15,-1 0-8-15,1 7-39 16,3 8-4-16,2 4 3 0,1 2 6 16,-1 3-3-16,3 0-2 15,-1-2-1-15,-1 0-3 16,-1-1-2-16,0-3 0 15,-2-2 0-15,-1-2-1 16,-3 2-6-16,-1-1-31 0,0-3-83 16,0-3-45-16</inkml:trace>
  <inkml:trace contextRef="#ctx0" brushRef="#br0" timeOffset="-181158.38">14512 1898 486 0,'-10'-4'75'16,"-1"1"-71"-16,-2 3 6 15,-1 0 19-15,-1 10-22 16,0 3-5-16,-2 4-3 15,3 9 2-15,3 0 2 16,4 3 0-16,3 1-1 16,4-3 0-16,2-2 0 0,11-6-2 15,4-2 2-15,2-10-1 16,3-6 1-16,2-1 2 16,1-7 5-16,-3-7 8 15,-3-5 0-15,-4 1 3 0,-8-2 7 16,-7 2-3-16,0-1-13 15,-3 6-8-15,-9 2-11 16,-5 8-22-16,-2 3-39 16,4 0-37-16,0 3-150 15</inkml:trace>
  <inkml:trace contextRef="#ctx0" brushRef="#br0" timeOffset="-181003.14">14578 2190 673 0,'-1'5'36'0,"-5"3"-40"15,3 2 3-15,1 7-5 16,2-2-72-16,0 2-121 16</inkml:trace>
  <inkml:trace contextRef="#ctx0" brushRef="#br0" timeOffset="-180868.53">14683 2519 124 0,'-3'13'397'0,"-1"-1"-390"0,4-2-6 16,0 2-10-16,9-4-41 16,5-6-212-16</inkml:trace>
  <inkml:trace contextRef="#ctx0" brushRef="#br0" timeOffset="-178866.41">13526 316 495 0,'0'-13'0'0,"0"2"0"15,-7 0 0-15,0 4 16 16,-1 0-1-16,-7 6 40 15,1 1-18-15,-6 0-4 16,0 8-17-16,-1 7-1 16,1 1-3-16,4 2-4 0,5-2-2 15,7 0 12-15,4 0-15 16,2-4-1-16,13 6-1 16,6-4 2-16,9 4 2 15,2 0-6-15,4 0 6 16,-1 3-3-16,-4 1-2 0,-5-3 1 15,-8-1 2-15,-9 0-3 16,-9 0 2-16,-4-4-4 16,-15-1 3-16,-10 1 2 15,-7-3-1-15,-2-3 1 16,4-1-3-16,2-5-13 0,8-2-75 16,14-5-151-16</inkml:trace>
  <inkml:trace contextRef="#ctx0" brushRef="#br0" timeOffset="-178002.81">14595 2320 612 0,'0'-1'65'16,"-2"-1"-49"-16,2 2 17 0,0 0-27 16,4 9-10-16,4 7-2 15,2 7-18-15,2 2-37 16,-1 5-33-16,-2-2-145 16</inkml:trace>
  <inkml:trace contextRef="#ctx0" brushRef="#br0" timeOffset="-177867.64">14703 2645 539 0,'0'3'47'15,"0"-3"-19"-15,0 0 5 16,7 1-34-16,0 4-64 0,2-2-54 16,0 3-167-16</inkml:trace>
  <inkml:trace contextRef="#ctx0" brushRef="#br0" timeOffset="-177722.11">14785 2814 150 0,'-3'4'444'0,"-1"-4"-411"16,4 2 0-16,0-2-10 16,0 3-30-16,11 1-89 15,-2 1-48-15,3 1-254 0</inkml:trace>
  <inkml:trace contextRef="#ctx0" brushRef="#br0" timeOffset="-177261.06">14927 2905 48 0,'-7'-5'397'0,"-4"0"-336"16,-3 1-21-16,-1 2 19 15,1 2-25-15,-1 0-21 0,0 0-5 16,-2 7 0-16,5 2-2 15,2 2-1-15,0 3-2 16,3 1-1-16,5 1-1 16,0 1-2-16,2 1 0 15,2-2 2-15,9 2-1 0,3-2 1 16,2-1 0-16,8-5 0 16,-1-3 1-1,-1-2-1-15,1-3-2 0,-1-2 5 16,-2 0 2-16,-5-8 15 15,-2-5 1-15,-2-1 3 0,-6-4-3 16,-3-2-8-16,-2 1-3 16,-4-3-5-16,-10 4-6 15,-7 4-12-15,-10 2-83 16,-5 1-174-16</inkml:trace>
  <inkml:trace contextRef="#ctx0" brushRef="#br0" timeOffset="-15129.75">7550 16231 292 0,'0'0'43'0,"0"0"-3"0,0 0-16 16,0-1-18-16,0-3-4 15,0 1 1-15,0-3-1 16,0 4 12-16,2-1 6 15,0-1-4-15,-1 2-5 16,2 1-4-16,-1-2-1 16,0 3 8-16,-1-1 5 0,1 1 3 15,0 0 3-15,3-1-6 16,2-1-4-16,-2 0-4 16,3 0-2-16,3 2-2 15,1-2-2-15,3 2 2 16,5-2-1-16,1 0-2 0,9 2 1 15,2-1-3-15,9-2 0 16,3 3 0-16,5-1-2 16,6-1 1-16,4-1 2 15,4 0 0-15,6 0-2 16,2-2 3-16,4 1 1 0,3 3 0 16,5-3 0-16,4 1-4 15,3 0 1-15,5-1-2 16,6 0 1-16,-4 0-1 15,5 2 2-15,0 1-2 16,3-3 1-16,-3 1 5 0,5-1-1 16,2 3-2-16,-3-2 1 15,5 0-1-15,1 0 0 16,-2 0-1-16,2 2 0 16,1-1 0-16,-2 0 0 15,1 0-1-15,-5 2 1 16,5-1 0-16,-2-2 1 0,-1 3 3 15,1 0-2-15,-1 0-2 16,1 0-1-16,-3 0 1 16,3 0-2-16,-3 0 1 15,1 0 0-15,0 4 0 16,-2 0 0-16,-2-1 0 0,1 2 2 16,-7-1 1-16,-3-1 5 15,-3 0 3-15,-4 0-4 16,-4-1-3-16,-3 2-1 15,-8-3-2-15,0 1 0 16,-7-2 0-16,-8 0-1 0,-6 0-2 16,-8 0 2-16,-4 0 0 15,-8 0-1-15,-10-2-18 16,-10-11-101-16,-10-10-234 16</inkml:trace>
  <inkml:trace contextRef="#ctx0" brushRef="#br0" timeOffset="-12693.85">15820 16178 144 0,'-7'0'407'16,"-1"0"-375"-16,6-2-6 16,2 1 11-16,0-2-4 0,0 3-16 15,10-3-6-15,0 3 4 16,2 0 2-16,7 0-10 15,1 0-4-15,-1 3 2 16,5 1-2-16,3 1-1 0,2-2 4 16,3 3 1-16,4 0-3 15,3-2 0-15,6 1-3 16,1-2 2-16,7 1 1 16,10-3 4-16,-1 1-2 15,8 0-2-15,6 0-1 0,1 1-2 16,2-2-1-16,3 1 0 15,1 1 1-15,5 0-1 16,4 0 1-16,-2 5-1 16,1-5 0-16,4 2 0 15,0-3 1-15,2 1-2 16,-2-2 3-16,2-1-2 0,4 0 0 16,-2 0 1-16,0-1 0 15,1-3 0-15,1-2 0 16,-1 3-2-16,-3-2 3 15,7-1-3-15,-4 1 2 16,0 2-1-16,-5-3 0 0,2 4-1 16,-2-1 1-16,-5 1-1 15,0 0 4-15,-2 0-4 16,0 2 1-16,-6-1 1 16,1 1-1-16,-2-3 0 15,-1 2-1-15,-4-2 2 16,-4 1-1-16,-3-4 1 0,-3 3-1 15,-3-3 0-15,-4 1 1 16,-4-2 2-16,-3 1-2 16,-5 1 2-16,-2-1 0 15,-2 0-6-15,-3 0 6 0,-1 0 6 16,-2 0-3-16,-1 0 1 16,3 0-5-16,-2 0 0 15,-1-2-1-15,1 4-2 16,-1-1-2-16,-2-1-21 15,-5-3-86-15,-4-5-213 16</inkml:trace>
  <inkml:trace contextRef="#ctx0" brushRef="#br0" timeOffset="-9056.6">4311 17264 132 0,'-12'3'295'16,"0"-3"-249"-16,4 0-5 16,2 0 15-16,5 0-21 15,-3 0-17-15,3 0 0 16,1 0-5-16,0 0-7 15,0 0-6-15,6 3-3 0,5-1 13 16,7 3-3-16,4-2 2 16,4 3 7-16,5-2 0 15,1-2-1-15,6 1 2 16,2-1-4-16,4-2-3 16,2 0-8-16,3 0 5 0,4 0-5 15,6 0-1-15,0 0 0 16,4 1 0-16,0 1-3 15,5 2 4-15,1 0-1 16,-3-1 0-16,2 0-1 16,0-1 1-16,-3 1 4 15,3 0-2-15,-1 0 2 0,-1-1-2 16,-1 0 0-16,-1 1-1 16,1-1 0-16,0 0-2 15,-3-1 2-15,1 3-1 16,-2-1-1-16,0-1 1 0,-5 2 0 15,2-2-1-15,-4-2 0 16,-3 0 0-16,-2 0 1 16,-4 0 0-16,0 0 0 15,-7 0-2-15,-6 0 2 16,-3 0 1-16,-2 0-3 16,-4 0 3-16,-2 2-3 0,1-2 2 15,2 0-1-15,1 0 0 16,-3 0 0-16,6-2 0 15,0-2-1-15,3 0 2 16,-1 1 0-16,4-2 3 16,2 1-2-16,3 1 1 0,-2-1 2 15,4 1 0-15,5-2-3 16,0 2 0-16,8 0-1 16,0-3 1-16,5 3-1 15,2-1-1-15,6 1-1 16,-1-2 2-16,4 1 0 0,2-2-1 15,3 3 0-15,0-1 0 16,3 3 1-16,3-5-2 16,-1 2 2-16,3 1-1 15,0-1 1-15,-1-1 0 16,3 3-1-16,-3-1 0 0,-1-1 0 16,0 0 0-16,-3 1 0 15,0-1 0-15,-3 1 1 16,-1 1-2-16,-4-1 3 15,1-1-5-15,-5 3 6 16,0-4-3-16,1 2-1 16,-3-1 1-16,-1 3 1 0,0-3 0 15,-4 2-2-15,-3-1 1 16,-3 1 0-16,-6 0 0 16,-2 1 1-16,-5-2-1 0,-8 3 0 15,-7-1 0-15,-7 1-1 16,-7 0-2-16,-7 0-23 15,-4 0-58-15,-15-6-76 16,-7-6-416-16</inkml:trace>
  <inkml:trace contextRef="#ctx0" brushRef="#br0" timeOffset="62263.37">8012 18113 377 0,'-2'2'91'0,"0"-2"-55"15,2 0-6-15,0 0-1 16,0 0-5-16,9 0 0 15,6-2 5-15,2-7 4 16,9 0-4-16,2-3-5 16,5-4-7-16,1 0-6 0,2-4-4 15,5-3-3-15,2-2 0 16,-1 0-4-16,-1-5 2 16,0 0-1-16,-3-1 0 15,-7-3 0-15,-5-1 1 16,-6-5-1-16,-8-1 2 15,-4-2 1-15,-6 0 0 0,-2-1 0 16,0-1-4-16,-10 1 3 16,0 4-2-16,-4-2-1 15,-6 6 0-15,-4 2 1 16,2 5 1-16,-5 4 0 0,-2 3-3 16,0 2 3-16,0 4 0 15,0 0-1-15,1 6-1 16,-3 0 0-16,-1 3 0 15,-1 2 0-15,-4 3 0 16,-3 2 0-16,-3 0-1 0,-4 7-1 16,-1 4 1-16,1 5 1 15,1 3 1-15,2 3-3 16,5 3 3-16,0 5-3 16,5 4 1-16,3 5 2 15,6 3-4-15,6 2 4 16,7 6-2-16,7 1 0 0,5 3-1 15,0 3 3-15,14 2-1 16,6-5 2-16,3-1-3 16,8-6 2-16,5-7 0 15,10-2 1-15,6-11 1 0,11-3 0 16,13-8-1-16,13-16-2 16,9-13-65-16,14-39-262 15</inkml:trace>
</inkml:ink>
</file>

<file path=ppt/ink/ink22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8T08:55:34.392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FFC000"/>
    </inkml:brush>
  </inkml:definitions>
  <inkml:trace contextRef="#ctx0" brushRef="#br0">21361 4136 438 0,'0'-22'64'0,"0"7"-27"15,-1-3 16-15,-7 5-13 16,-3 2-11-16,-4 8 0 0,-4 1-15 16,-3 2-9-16,-5 4 0 15,-1 10-2-15,-3 6-2 16,3 1 1-16,5 0 1 15,3 3-2-15,7-3 2 16,8-2-2-16,5-1 2 0,2-1-4 16,15-3 2-16,10 0-5 15,6 1 5-15,8-2 6 16,4 2-3-16,-1 2-3 16,-2 3 1-16,-4 2-3 15,-6 3 3-15,-12 2-3 0,-9-1 1 16,-10-1-2-16,-2 2 0 15,-18-5 8-15,-9-3-5 16,-5-6 2-16,-4-5 2 16,-2-4-5-16,1-4 6 15,4 0-3-15,7-14-2 16,9-10-35-16,7-8-196 16</inkml:trace>
  <inkml:trace contextRef="#ctx0" brushRef="#br0" timeOffset="2400.29">21324 4698 90 0,'3'-3'337'16,"-1"1"-312"-16,0-2 9 15,1 0 19-15,-3 3-3 16,2-1-24-16,2 0-10 15,-4 2 7-15,0 0 7 16,0 0-5-16,0 0-8 0,0 0-10 16,0 0-5-16,0 0 3 15,0 0 1-15,-4 4-1 16,-3 1 4-16,-3 4 1 16,-2 2-5-16,-2 3 1 15,-6 2 1-15,-3 2-6 16,-4 5 3-16,-4 0-3 0,-3 1 0 15,0 2-1-15,-2 3 1 16,-5-2 0-16,-1 3-1 16,-4 1 1-16,-3-2 0 15,-3 6 0-15,1-3-1 16,-4 4 1-16,-2 1-1 0,-1 3 0 16,-3 4 1-16,-2 4-1 15,-1-1 0-15,-2 5 0 16,-3 2 1-16,-1 0-1 15,-2 0 0-15,-1 2 0 16,-3 5 2-16,-4-3-3 0,-1 2 1 16,-2 2 1-16,1-3-1 15,-6 5 0-15,0 0 0 16,-1 1 0-16,0 0 0 16,0 4 0-16,0-2 0 15,1 3 1-15,0-1 0 0,2-1-1 16,-2 0 0-16,1-3 0 15,4 2 2-15,-2-3-1 16,0 1-2-16,2-2 2 16,3 0-1-16,1 1 1 15,4-2-1-15,-1-3 1 16,4-2 1-16,4-2 2 0,4-5-4 16,1-1 1-16,4-3 0 15,5-3 0-15,1-2 0 16,9-4 0-16,2-3 1 15,6-1-1-15,2-5 3 16,7-3 1-16,6-6-1 0,1-2 0 16,8-3-1-16,0-3 1 15,7-6-2-15,0 0-3 16,3-1 1-16,2-3-9 16,0-1-24-16,4-8-60 0,13-17-124 15</inkml:trace>
  <inkml:trace contextRef="#ctx0" brushRef="#br0" timeOffset="3648.43">21321 4669 30 0,'0'0'375'0,"0"0"-346"0,0 0-15 15,3 0-3-15,0 0 0 16,3 8 25-16,1-1-8 16,3 2-7-16,3 0 3 15,4 1 2-15,5 1-4 16,2 0-2-16,1 3-7 0,2 2-9 15,1 2 0-15,1 0 4 16,1 3-4-16,1 2-2 16,1 3 1-16,3-2-2 15,-1 5-2-15,2 1 3 0,0 2 6 16,0 0 4-16,3 4-4 16,3 0 0-16,0-1-4 15,6 2 4-15,-1 5 1 16,6-5 0-16,-2 5-3 15,2 0-3-15,1 2-1 16,2 1 1-16,1 2-2 16,1 1 0-16,1 0-1 0,-2 1 1 15,4 1 0-15,-2 0-2 16,-1 0 1-16,5 0 1 16,-2 0 0-16,3-1-1 15,-3-3 1-15,4 4-1 16,-2-2 2-16,-2 2 0 0,-2 0-2 15,0 2 0-15,1-2 1 16,-6 2-1-16,-2-2 1 16,-2 1-1-16,2 2 1 15,2-6-1-15,-4 2 1 16,1-2-1-16,-1 0 1 0,2-3 0 16,0 4 0-16,-6-5 0 15,3 4-1-15,-2-3-1 16,-1-1 4-16,-3 0-3 15,1 0 2-15,-1-4-1 16,2 0 1-16,-1 0-1 16,0-1 0-16,2-3 0 0,0 1-1 15,-4-4 1-15,1 0 0 16,1-3 0-16,-5-2-1 16,-1-2 2-16,0-2-2 15,-4 0 2-15,-3-3 0 0,-3-1-1 16,-3-1 1-16,-7-5-2 15,-6 0 2-15,0-5-1 16,-7-3 0-16,-2-1 0 16,-3-2 2-16,0 0 2 15,0-2 6-15,0 0-6 16,0 0-1-16,0 0-13 0,-7-4-47 16,-8-3-138-16,-4-3-376 15</inkml:trace>
  <inkml:trace contextRef="#ctx0" brushRef="#br0" timeOffset="5285.11">17418 7752 279 0,'-3'-2'90'0,"1"0"-30"15,-1 2 1-15,3-3-1 16,0 3-31-16,8-3-13 15,-1 3-2-15,5-3 6 16,3 3-11-16,-3 0-3 16,5 0 2-16,0 0 2 0,2 3-6 15,3 0-1-15,2 2-1 16,3-1-1-16,3 5 1 16,4-4 1-16,5 2-1 15,-2-2-1-15,6 3-2 16,3-1 4-16,1-2-6 0,4 2 6 15,3-1-4 1,1 1 1-16,9-2 0 0,4-2 2 16,5 2 2-16,8 0 0 15,9-1-2-15,4-3 4 16,1 1 3-16,8-2-2 0,4 1-2 16,2-1-1-16,3 0-2 15,6 0 0-15,3 0-1 16,0 0 1-16,4 0-2 15,-1 0 1-15,1 0-2 16,1 0 3-16,-1 0-1 0,1 0 0 16,1 0 2-16,-1 0 0 15,1 0-2-15,-1 0 1 16,1 0 0-16,-3 0 3 16,0-1-3-16,-2 1 0 15,0 0-3-15,-5 0 1 16,0 0 1-16,0 0-1 0,-3 0 0 15,0 0 0-15,1 1-1 16,-3-1 2-16,0 2-1 16,0 0 0-16,-1-2 1 15,-3 2-2-15,-1-2 3 16,-2 1-5-16,-3-1 4 0,3 0 0 16,-5 0-1-16,0 0 0 15,-5 0 0-15,0 0 0 16,-5 0 1-16,-2 0-2 15,-3 0 2-15,-5-1-1 16,-2-3 2-16,-5 1-2 0,-5 0 0 16,-4-3 0-16,-4 0 0 15,-1 3 3-15,-3-3-4 16,-2 1 4-16,-1 0 0 16,-2-2 3-16,-2 5-1 15,-5-4 0-15,0 5-3 16,-5-2 0-16,1 0-1 15,-8 0-1-15,-2 3 0 0,-1-2 0 16,-5 2 1-16,-2 0-2 16,-3-2 2-16,-3 2-1 15,-2 0 0-15,1 0 3 0,-3 0-3 16,2 0 3-16,-2 0 0 16,1 0 0-16,-4 0-1 15,3 0-1-15,1 0 1 16,-3 0-1-16,2 0-2 15,2 0 2-15,-2-2-1 0,3 0 2 16,-1 1-1-16,2-1 0 16,0 1 3-16,-1-2-1 15,-3 2 1-15,-2-1 0 16,-2 0 0-16,-1 0 1 16,0 1-1-16,-3-1 1 15,1 0 0-15,-3 2-4 0,0-2 1 16,4 2-1-1,-5 0 1-15,3 0-1 0,-1 0 1 16,-1-3-2-16,0 3 2 16,-1 0 0-16,1 0-2 15,0-1 2-15,0 1-1 0,-2-1-1 16,1-3 0-16,-1 1-1 16,0 0-9-16,0-5-34 15,-1-5-81-15,-6-1-44 16</inkml:trace>
  <inkml:trace contextRef="#ctx0" brushRef="#br0" timeOffset="5756.1">24762 7447 310 0,'2'0'185'0,"-2"-2"-176"0,0 2 19 15,0 0 8-15,1 0-2 16,1 0-27-16,2 2-3 16,4 7 16-16,0-1 12 15,1 3-9-15,4 2-8 16,1 5-5-16,3-2-3 15,-2 5-1-15,4-1-3 0,-2 1 0 16,1 1-1-16,1-1-1 16,-2-3 0-16,0 1 1 15,-3-4-2-15,1 1 0 16,-7-4 1-16,3-3-1 16,-4-4 1-16,-1 2 0 0,-3-3 0 15,-3-2 2-15,2-2 9 16,-2 0 5-16,0 0 1 15,2 0-10-15,-2 0 1 16,0 0-4-16,2 0-3 16,-2 0 2-16,0 0-5 0,0 0 3 15,0 0-2-15,-2 0-14 16,-11 0-96-16,-8-9-172 16</inkml:trace>
  <inkml:trace contextRef="#ctx0" brushRef="#br0" timeOffset="10295.19">21333 4760 456 0,'0'0'56'16,"-2"0"-17"-16,2 0 19 16,0 0-24-16,0 0-9 15,0 0-13-15,0 4 9 16,3-2-2-16,3 3-9 0,-3 1-8 16,2-1-3-16,-3 2 0 15,1 2-41-15,-3 0-60 16,0 0-97-16</inkml:trace>
  <inkml:trace contextRef="#ctx0" brushRef="#br0" timeOffset="10437.34">21324 4927 375 0,'0'2'74'15,"0"-1"-70"-15,0 4 19 16,0-1-14-16,0 3-8 0,0 0-50 15,0 0-96-15</inkml:trace>
  <inkml:trace contextRef="#ctx0" brushRef="#br0" timeOffset="10572.57">21304 5066 53 0,'-5'5'302'15,"1"0"-251"-15,0-2-9 16,4 2-8-16,0-2-20 15,0 2-17-15,0 1-43 0,4-5-69 16</inkml:trace>
  <inkml:trace contextRef="#ctx0" brushRef="#br0" timeOffset="10714.14">21291 5179 430 0,'-6'0'35'15,"5"0"-30"-15,1 3-7 16,0 0-9-16,7-2-89 16,1 2-176-16</inkml:trace>
  <inkml:trace contextRef="#ctx0" brushRef="#br0" timeOffset="10842.91">21295 5286 216 0,'-8'8'133'0,"6"-3"-128"16,2 2-9-16,0-2-51 16,0 1-207-16</inkml:trace>
  <inkml:trace contextRef="#ctx0" brushRef="#br0" timeOffset="10986.78">21285 5429 470 0,'-5'0'32'0,"5"2"-26"16,0 2-4-16,0-3-8 15,5 3-58-15,3-1-145 0</inkml:trace>
  <inkml:trace contextRef="#ctx0" brushRef="#br0" timeOffset="11969.66">21244 5684 510 0,'0'-7'84'0,"0"0"-45"0,0 2 31 16,0 3-20-16,0 0-22 15,0 2-17-15,0 0-7 16,0 6-3-16,2 6 3 16,0 4 2-16,0 6-3 15,-2 3 1-15,0 3 4 0,0-3 0 16,0 2-3-16,0-4-2 16,0-2 0-16,0-5 0 15,0 1-1-15,0-5-2 16,0-2 2-16,0 1-2 15,0-2-2-15,0 0-23 16,0-2-37-16,0 1-49 0,0-7-6 16,0-1-126-16</inkml:trace>
  <inkml:trace contextRef="#ctx0" brushRef="#br0" timeOffset="12667.25">21221 5720 472 0,'0'-11'46'0,"0"-1"-11"0,9 1 9 16,5-2-10-16,5 1-15 15,2 1 0-15,4 1 5 16,2 1-5-16,2 1 1 16,1 3 0-16,-1 0-8 0,-2 2-1 15,-2 1-3-15,-4 2-2 16,-2 0-2-16,-4 0 0 15,-3 7-4-15,-3 1 1 16,-4 4-1-16,-5-2-1 16,0 4 1-16,-9 0-1 15,-8 1 2-15,-2 1-6 16,-6 0-10-16,-2 0 1 0,-4-3 10 16,-1-1-5-16,2-1 2 15,-1-4-3-15,6 2 10 16,1-5 3-16,9 1 0 15,3-3-2-15,5-1 2 0,4-1 0 16,3 0-1-16,0 2-2 16,1-2 0-16,8 2 1 15,4 1 1-15,5 3 1 16,-2-1 0-16,4 0-1 16,1 6 7-16,-1-2-2 15,2 2 1-15,-1 1-3 0,-1 3 3 16,0-3 0-16,-2 2-3 15,-3 0-4-15,-3-1 0 16,-2-1 1-16,0-1 1 16,-3 0-2-16,0-2 1 15,-6-3-1-15,3-1 0 0,-2 0 0 16,-1-2 2-16,-1-1-3 16,0 0 0-16,0 2-9 15,0-4-43-15,0 0-74 16,0-6-154-16</inkml:trace>
  <inkml:trace contextRef="#ctx0" brushRef="#br0" timeOffset="22638.08">21451 6096 628 0,'0'-1'38'0,"0"-3"-9"15,0 4 10-15,0 0-16 16,0 0-17-16,0 0-7 16,0 4 1-16,4 4 0 0,-3 2-1 15,3 0-16-15,-2 3-40 16,-1-3-46-16,-1 5-44 16,0-3-135-16</inkml:trace>
  <inkml:trace contextRef="#ctx0" brushRef="#br0" timeOffset="22772.27">21401 6325 491 0,'0'0'60'15,"0"0"-22"-15,0 0-10 16,3 0-20-16,6 0-8 0,2 2-39 16,1 1-62-16,0 1-101 15</inkml:trace>
  <inkml:trace contextRef="#ctx0" brushRef="#br0" timeOffset="22901.41">21408 6494 274 0,'-4'6'211'16,"1"-3"-183"-16,3 1-22 16,0-1-8-16,0 1-43 15,1 3-123-15</inkml:trace>
  <inkml:trace contextRef="#ctx0" brushRef="#br0" timeOffset="23049.96">21363 6704 310 0,'-3'2'303'16,"-1"-2"-260"-16,4 0-20 15,0 0-17-15,5 0-36 16,4 0-60-16,-4 3-106 15</inkml:trace>
  <inkml:trace contextRef="#ctx0" brushRef="#br0" timeOffset="23171.75">21312 6846 556 0,'-5'0'28'0,"5"1"-37"0,0 1-41 16,0 2-103-16</inkml:trace>
  <inkml:trace contextRef="#ctx0" brushRef="#br0" timeOffset="23598.83">21268 7051 104 0,'-2'-6'539'0,"1"1"-468"15,-1 0-25-15,2 1 0 16,0 4-19-16,0 0-9 16,3 0-10-16,4 4-4 15,0 8 0-15,0 2-2 0,3 8 0 16,-1-2 2-16,-4 2-4 16,-2 0 1-16,1 1 0 15,-3-3 0-15,1-2-1 16,-2-4 0-16,0-1 0 15,0-5-3-15,0 1-14 0,0-2-8 16,0-1-34-16,0-3-67 16,0-3-39-16,-2 0-315 15</inkml:trace>
  <inkml:trace contextRef="#ctx0" brushRef="#br0" timeOffset="24182.51">21230 7068 434 0,'0'-15'89'15,"4"0"-60"-15,8-1 13 16,7 0 4-16,3 0-6 0,3 2-16 15,4 1-2-15,0 3 2 16,0 3-5-16,0 2-7 16,-6 4-8-16,-5 1 3 15,-2 1-10-15,-2 11 1 16,-7 0 2-16,-1 4 1 0,-6 2-3 16,0 1-4-16,-8 1-4 15,-7 0-10-15,-4 0-4 16,-3-3-5-16,-2-2 15 15,-1-3 12-15,5-3 7 16,4-4-4-16,3-1 2 16,4-3 3-16,2 1 5 0,6-2-4 15,1 0 3-15,0 0 0 16,0 0-5-16,0 0-2 16,3 0-1-16,4 0 4 15,3 4 0-15,2 1 3 0,0 1 3 16,-1 1-5-16,3 3 1 15,-1 1-3-15,1 4-1 16,0 1-1-16,1 0 0 16,-3 0 0-16,0 0-3 15,-4 0 2-15,5-4-1 0,-4 1 0 16,-2-2-1-16,0-4 4 16,-2-2-5-16,-1-1 2 15,-1-1 0-15,-3 1-2 16,0-3-48-16,0-1-87 15,0-1-266-15</inkml:trace>
  <inkml:trace contextRef="#ctx0" brushRef="#br0" timeOffset="34760.3">21363 7325 148 0,'0'-1'63'0,"0"-1"-15"15,0 0-1-15,0 0-9 16,0-1-7-16,2 1-4 15,1-2 7-15,-1 1 0 16,2-1 2-16,-3 1-5 0,3 1-4 16,-3 0-7-16,-1 2 1 15,0-2-3-15,0 2-2 16,0 0-1-16,0 0-7 16,0 0-3-16,0 2 2 15,-3 4-2-15,-4 0 1 0,-2 4 2 16,-2-2-1-16,-3 5 2 15,2-2 3-15,-6 1 0 16,-3 2-1-16,4 1-3 16,-5-1-1-16,2 2-1 15,-1-2 2-15,-2 6 0 16,-1-6-2-16,2 4-3 0,3 0 0 16,-1 0 0-16,-2-1 0 15,5 1-2-15,0-1 2 16,1-2-2-16,0 3 1 15,2-4 2-15,-1 3-1 16,1-7 0-16,-1 5 1 0,1-4-4 16,2 1 1-16,1-2 0 15,2 0 0-15,-1-2 1 16,0-1-1-16,1 3-1 16,2-3 0-16,-2 0 1 15,3-4-1-15,1 3-4 0,-2-1 7 16,2-1 1-1,0 1 0-15,0-2 0 0,0 1 0 16,0-1 0-16,3 1-1 16,-1-2-2-16,1 0 1 15,0 0 0-15,1-2 0 0,1 1 2 16,-2-1 3-16,0 0 0 16,2 3-4-16,-2-2 0 15,0-1-1-15,0 2-2 16,0-1 1-16,0-1 0 15,1 2-1-15,-1 0 0 16,2-2 1-16,-2 2-1 0,2-2 0 16,0 0 0-16,0 1 0 15,0-1-4-15,0 0-22 16,13 0-41-16,3-7-75 16,9-7-83-16</inkml:trace>
  <inkml:trace contextRef="#ctx0" brushRef="#br0" timeOffset="35715.15">21422 7299 190 0,'-1'0'134'16,"-3"0"-72"-16,2 0 15 16,2 0-20-16,0 0-21 15,0 0-18-15,0 0-5 16,0 0-1-16,0 0-3 0,0 5 6 15,2 2 9-15,5 0-3 16,0 0-1-16,0 4 1 16,5-2-3-16,-2 2-1 15,0 1-4-15,5 1 1 16,-1 1-3-16,5 0-1 0,0-1 0 16,1-1-5-16,2 5 3 15,1-4-8-15,0 4 4 16,2-3-2-16,-3 2-1 15,0-2 0-15,-3 2 1 16,-1-1-1-16,0 0 1 16,-2-2 0-16,2 1 0 0,0 1-1 15,0-3 1-15,0 1-1 16,-2-1 0-16,2-1 1 16,-2-1-2-16,0 3 1 15,-1-2 0-15,-1 0-1 16,-3-3 1-16,1 3-1 0,1-2 0 15,-2-1 1-15,1-2 0 16,0-1 0-16,-2 3 0 16,0-1-1-16,0-4 1 15,-1 3-2-15,-2-1 1 16,0-1 1-16,1-1 1 0,-1 1-1 16,-2-1 0-16,0-1 2 15,0 2-1-15,-1-3 1 16,2 0-1-16,-3-1 1 15,1 3 0-15,-2-1-1 16,1 0 1-16,-1-2-1 0,1 2 1 16,-1-2 0-16,2 1 0 15,-1 1-1-15,2-2 1 16,-4 2 0-16,3 0-1 16,1-2 1-16,-3 1-2 15,-1-1 0-15,3 3 0 16,-2-3 0-16,-2 0 0 0,0 0-2 15,0 0 3-15,0 1-1 16,-4-1-11-16,-10 0-58 16,-8-16-255-16</inkml:trace>
  <inkml:trace contextRef="#ctx0" brushRef="#br0" timeOffset="46058.36">21275 8101 448 0,'-2'0'59'15,"2"-5"-13"-15,0-2 3 16,7 1-20-16,6-1-12 16,3 0-5-16,4 2-1 0,-1 1 5 15,3 2 1-15,0 2 2 16,-1 0-3-16,-1 0-3 16,-3 2-8-16,-2 7 0 15,-2 4 0-15,-4-1-2 16,-4 4 0-16,-5 2-3 0,0 1 2 15,-10 5-1-15,-10 1 2 16,-6 0-3-16,-2-4-19 16,0-1-6-16,0-3 17 15,5-6 10-15,6-2-2 16,5-5 2-16,7 0-3 16,3-4 2-16,2 0 0 0,4-6 1 15,8-5-3-15,5-2 2 16,0-2-1-16,3-5 1 15,4 2 3-15,-5-2-1 16,3-1-1-16,0 0 0 0,-5 1-1 16,1 4 3-16,-4 0 2 15,-1 4 1-15,-2 0 2 16,-4 6-1-16,-2 0 0 16,-3 1 0-16,-1 1-4 15,-1 3-1-15,0 1-1 0,0 0-1 16,0 0-2-1,0 0 1-15,-1 3 1 0,-3 5 0 16,-3 2-2-16,4 1 2 16,-4 1 0-16,2 2-1 15,-2 4 1-15,2 0 0 16,3 0 1-16,2 2 0 0,0-4 0 16,2 0 0-16,11 0-2 15,6-3 1-15,7 1 2 16,10-6-3-16,5-2-8 15,7-6-133-15</inkml:trace>
  <inkml:trace contextRef="#ctx0" brushRef="#br0" timeOffset="51756.32">21360 4866 436 0,'0'1'90'0,"-2"2"-83"16,0 2 21-16,2 2 0 15,0 2-9-15,0 2-14 16,0 1-3-16,0 3-1 16,0 2 0-16,0 3 0 0,4-1-3 15,-3 3-27-15,3-3-41 16,-2 1-75-16,-1-4-199 16</inkml:trace>
  <inkml:trace contextRef="#ctx0" brushRef="#br0" timeOffset="51890.96">21370 5170 345 0,'-2'1'105'16,"2"1"-66"-16,-1-1-12 15,1 3-17-15,0 0-11 16,0 3-12-16,0 3-63 16,3-3-54-16,1 0-105 0</inkml:trace>
  <inkml:trace contextRef="#ctx0" brushRef="#br0" timeOffset="52013.28">21341 5356 356 0,'-5'7'67'0,"2"-2"-56"16,3 3-9-16,0-2-14 16,0 0-95-16</inkml:trace>
  <inkml:trace contextRef="#ctx0" brushRef="#br0" timeOffset="52147.85">21348 5500 56 0,'-8'4'489'0,"1"-4"-444"16,1 2-21-16,6 2-15 0,0-1-24 16,0 1-92-16,0-1-151 15</inkml:trace>
  <inkml:trace contextRef="#ctx0" brushRef="#br0" timeOffset="54420.86">21202 5813 80 0,'0'0'192'16,"0"0"-143"-16,0 0 9 15,0 0 2-15,0 0-22 16,0-2-14-16,0 2-13 15,0 0-3-15,0 0 2 16,0 0-4-16,-3 0 1 16,3 0 1-16,0 0 2 0,-2 0 0 15,1 0 1-15,-1 0 2 16,-2 0-3-16,-1 0-3 16,2 0-2-16,-1 5 1 15,-3-1-2-15,1 1-4 16,-1 4 1-16,-2-2 1 0,1 1-1 15,-5 2-1-15,0 4 1 16,-2-3-1-16,0 4 2 16,-2-3-1-16,0 2-2 15,-2 0 2-15,-1-1-2 16,1 1 4-16,-4 1-2 0,-1 0 2 16,-3 2 4-16,1-3 0 15,-5 4-2-15,3 2 0 16,-1-2-1-16,0 4-1 15,-3 1-2-15,1 2 2 16,-1 2-2-16,0 4-1 16,-1-3 1-16,0 3-1 0,-1 1 1 15,0-4-1-15,2 4 0 16,-2-2 0-16,2 3 1 16,1-1-1-16,0-1 0 15,1-2 0-15,1 3 1 0,0-3 1 16,1 0 4-16,-3-1 1 15,-1-1 0-15,1 1-4 16,-1 0 1-16,3 3 3 16,-3-2-2-16,3-1 0 15,-1 2 1-15,1-1-1 16,3-2 1-16,2-2 1 0,0-1-3 16,1 2-2-16,2-3 1 15,1-2-1-15,-2 3 0 16,3-5 1-16,-1 5-1 15,0-5 1-15,1 2-2 16,2-1 0-16,-3 1 0 16,3 1-1-16,-2-4 0 0,0 0 0 15,1 0 1-15,2-4 0 16,1 2 0-16,1-4-1 16,-2 4 1-16,3-3 0 0,-3 1 0 15,2 2 0-15,-1-3-1 16,-1 3 0-16,0-2 3 15,2 0-4-15,-1 2 2 16,1-3 1-16,-1 3 1 16,3-2 0-16,-1-2-1 15,-1 5-1-15,3-7 2 0,-2 5-1 16,1-1 1-16,-1 0-2 16,-1 1 2-16,-1-1 0 15,3 2-3-15,-4 0 3 16,1 0-1-16,2 0 2 15,-2-4 2-15,-1-1-3 16,-1 2 15-16,2-2-2 0,-2-1-6 16,2-1-4-16,-2 0-3 15,0 2-1-15,3-3-1 16,4 2 0-16,-2-5-2 16,6 1 0-16,6-5-5 15,0-1-22-15,20-5-32 0,5-22-81 16,14-14-138-16</inkml:trace>
  <inkml:trace contextRef="#ctx0" brushRef="#br0" timeOffset="55931.25">21463 5939 210 0,'2'2'139'15,"0"0"-132"-15,0 4-8 0,1 0 20 16,7 5-3-16,-2 0-5 16,5 1 7-16,5 3 3 15,6 1 5-15,3 0 7 16,3 2-6-16,8 1-10 15,-3-1 1-15,5 2-11 16,2 3-5-16,-1 0 0 0,1-2-1 16,4 6-1-16,0 2 1 15,5 2 0-15,1 0 1 16,1 3 3-16,5 4 2 16,-1-4 4-16,1-1-2 0,-4-1 2 15,-1-2 1 1,-4 0-3-16,-2-5-1 0,-4-3-1 15,-2 1-3-15,1-2-1 16,-5 0 1-16,1 0 2 16,-3 3 1-16,1-4 0 15,-5 5-1-15,-2 0-2 0,1 0 1 16,-3 2-1-16,0 2-1 16,0-3 3-16,-3-1 0 15,3-1 0-15,-1-1 6 16,1-3-2-16,-2-1-3 15,1 0-1-15,-1 0 2 0,0 0-2 16,-2-1-3-16,-1 2-1 16,0 1 1-16,-3-1-2 15,1 1 0-15,0-1 0 16,-4 1-1-16,0-3 1 16,0 0-1-16,-1-2 0 15,0 0 5-15,0-2 3 0,-4 1-5 16,-1-3 0-16,3 0-1 15,-4-1-1-15,3 2 1 16,-2-3-1-16,0 3 1 16,2-2-1-16,-2 3-1 15,2-2 1-15,1-1 0 0,-4 4 0 16,5-3 0-16,-3 0 0 16,0-1 0-16,2 0 3 15,-3-1-2-15,1 3 2 16,2-2-4-16,-3-1 3 15,3 3-2-15,0-3-1 16,-1 3 3-16,1-1-5 0,-1 1 5 16,0-2-2-16,0 0-1 15,-2-1 0-15,3-1 1 16,-4-1-1-16,2 0 1 16,-4-1 0-16,0 1 0 0,2-1 2 15,-2 0 1-15,5 0-1 16,-4 2 0-16,4 0-1 15,0-2-2-15,-2 4 4 16,2-3-4-16,2 3 4 16,-2-2-4-16,-2 0-1 0,3-2 4 15,-4 2-3-15,-2-1 0 16,3-5 0-16,-3 2 1 16,-4-2-1-16,1-2 1 15,-1 4-4-15,0-1-7 16,-1-1-30-16,4-3-61 15,3 0-133-15</inkml:trace>
  <inkml:trace contextRef="#ctx0" brushRef="#br0" timeOffset="59030.21">21302 5845 122 0,'-13'0'81'0,"1"0"-29"16,0 0-25-16,0 4 37 0,3-1-28 15,3 0-6-15,-2 1-6 16,1 0-5-16,1 1-3 16,-1 0 2-16,0 1 1 15,-4 3-5-15,-3 2-4 16,-1 1-1-16,-4 2 3 15,-3 6 0-15,-3 0 1 0,0 1-2 16,-8 0 2-16,1 5 0 16,-5-2 5-16,-3 2-2 15,-2 2-5-15,-2 0-6 16,1 3 0-16,-2-1 0 16,2 0 2-16,1 0 0 15,1 3-3-15,4-1 0 0,1 2 0 16,2-1-1-16,-1 2-2 15,3-2 2-15,1-3-2 16,4 1 0-16,-2-3 1 16,0-1 3-16,0-3 2 0,2-2 2 15,3 0 0-15,-1-2-3 16,3 0-2-16,3-1-2 16,-3-1-2-16,5 3 0 15,-3 1 0-15,-2 2 0 16,3-2 2-16,-3 4-2 0,-5-2 0 15,0 1 0-15,-2 0 1 16,-3 1 1-16,-1-1-2 16,-1 0 0-16,0 0 0 15,0 2 0-15,-1 0 1 16,0-1-1-16,4 5 1 0,3 1-2 16,0-1-3-1,1-1-61-15,-1-9-137 0</inkml:trace>
  <inkml:trace contextRef="#ctx0" brushRef="#br1" timeOffset="65327.83">21260 5855 81 0,'3'-3'327'0,"-1"0"-268"16,-2 1 5-16,0 0-7 15,0 2-8-15,0-2-18 16,0 2-15-16,0 0-4 0,0 0 0 15,0 0-3-15,-2 2-2 16,-8 3-1-16,1 4 2 16,-3 4 1-16,-6-1-4 15,-2 3 2-15,-3 2-3 16,0 1 3-16,-6 2-1 0,0 3-2 16,-1 4-2-16,-5-4 0 15,1 5-1-15,-6 0-1 16,1 2 2-16,-2-2-1 15,-3 4 0-15,2 0 0 16,-1 1-1-16,-1-1 2 16,-2 0-2-16,2 1 0 0,0 3 0 15,-1-4 0-15,0 3 0 16,0 0 0-16,2-2 1 16,2 0-1-16,-1-4 0 15,1 3 0-15,-2 2 0 16,3-4 0-16,-1 2 0 0,0 1 0 15,-1 2 1-15,7-2-1 16,-1 5 0-16,4-2 0 16,1-4 1-16,2 1 0 15,-1-1-1-15,3 1 0 16,-2-5 1-16,2 1-1 0,-2-1 1 16,0 1-1-16,3-1 1 15,-1 1 0-15,0-2 1 16,-2 1-2-16,4-1 1 15,-2 0 0-15,-2-1 0 16,2 3 1-16,-1-4-1 0,-1 0-3 16,1 0 1-16,0-2 3 15,0-1-3-15,2 1 2 16,1-5-1-16,0 3 1 16,2-1 2-16,0-2-3 15,-1 0 1-15,4-3 0 16,1 0 0-16,2-3-1 0,5-3 0 15,-1 0 3-15,4-4 0 16,4 1-1-16,0-3 1 16,-1 1-3-16,5-2 2 15,-4 0 2-15,3-1-1 16,-3 1 1-16,2 2-3 0,-1-1 1 16,1 1-2-16,-1 1 1 15,3 1-1-15,-1 1 1 16,-2-2-2-16,3 0 3 15,-4 3-2-15,2 0 1 16,-1-1 0-16,-1 6 0 0,0-2 0 16,-2 3-1-16,-1-2 2 15,-2 1 2-15,1-4 1 16,-1 0 3-16,1-4-1 16,3 1 1-16,0-5 1 15,5 1-5-15,-1 2 1 0,2-3-4 16,0 2-1-16,-2-2-1 15,2 1 0-15,0-1 2 16,0 3-1-16,0-3 1 16,0 4-1-16,0-1 1 15,-4-1-1-15,2 2 1 0,-2-2 0 16,1 2-1-16,-1 1-1 16,3-2 3-16,-1 2-3 15,-1-5 2-15,3 1-2 16,0-1 1-16,0 1-2 15,0-2 0-15,5 2 0 0,2-2 2 16,0 1 2-16,2-1-1 16,0 0 0-16,1 2-1 15,4 1 1-15,-2-3-1 16,3 0 0-16,2 0-1 16,7 0-1-16,-3 0 5 0,7 0-3 15,2 0-2-15,2 0 4 16,2-3 0-16,0 1-4 15,4-1 2-15,-2 0-1 16,1 0 0-16,0 0 3 16,-3 2-2-16,0-3-1 15,0 4-2-15,-2-3 2 0,0 3 4 16,1-3-4-16,-1 1 3 16,2 1-2-16,2-2 1 15,-2 3-1-15,4-1 1 16,-2 1-1-16,-2-1 0 15,0 1 0-15,0 0 1 0,0 0-2 16,-2 0 1-16,1 0 0 16,-1 0 0-16,1 0 0 15,-1 0 0-15,-1 0 0 16,-1 0 0-16,-2 1-1 16,1-1 1-16,-2 0 1 0,0 1-4 15,0-1 3-15,4 3 1 16,-2-2-1-16,1-1 1 15,2 0-2-15,4 0 2 16,3 0-1-16,3 0 0 16,-1 0 0-16,6 0 1 15,1 0-2-15,1 0 3 0,-3 0-3 16,2 0 1-16,-6 0 0 16,0-1 0-16,1-2 0 15,-4 2 0-15,1 0-1 16,-6 1 2-16,2 0-1 0,-4 0 0 15,1 0 0-15,-5 0 0 16,1 0 0-16,-2 0 0 16,-2 0 0-16,2 0 1 15,-2 0-1-15,0 0 0 16,2 0-1-16,-1 0 1 16,1 0-1-16,-5 0 3 0,5 0-2 15,-1 0 0-15,3 0 0 16,-2 0 0-16,1 0-1 15,1 0 2-15,2 0-1 16,-1 0 0-16,-1 0-1 16,0 0 1-16,-3 0-1 15,3 0 0-15,0 0 1 0,3 0 0 16,-2 0 0-16,3 0 0 16,-3 0 0-16,1 0 0 15,3 0 0-15,-2 0 0 16,-1 0 0-16,2 0 0 0,-1 0 1 15,-1 0-4-15,-5 0 6 16,2 0-3-16,1 0 0 16,0 0 0-16,-2 0 0 15,2 0 0-15,-2 0 1 16,0 0-1-16,2 0 0 0,-2 0-1 16,-1 0 1-16,1 1-1 15,0-1 1-15,-2 1 1 16,2 2-1-16,1-2 0 15,-1 1 0-15,1 1 1 16,-2-3 0-16,1 1-2 16,-1 1 2-16,-1-2-1 0,0 2 0 15,1-2 0-15,-7 0 0 16,6 0 1-16,-3 0-1 16,2 0 0-16,-2 0-1 15,2 0 1-15,3 0 0 16,0 2 0-16,0-2-1 0,2 0 2 15,0 0-1-15,-3 0 0 16,-1 0 0-16,-3 0 1 16,0 0-2-16,-3 0 1 15,1 0 0-15,-3 0 1 0,0 0-2 16,-3 0 1-16,6 0 1 16,-2 0-1-16,1 0 0 15,3 1 0-15,-2 2 0 16,1-3 1-16,-1 1-2 15,2 1 1-15,-3-2 1 16,0 1-1-16,-1 1 0 16,-1-2 0-16,4 0 1 0,-6 0-2 15,4 0 1-15,-2 2 1 16,1-2-2-16,1 0-1 16,-2 1 5-16,1-1-4 15,0 2-1-15,0 1 4 0,2-3-1 16,-4 1-3-16,2 3 4 15,-2-4-2-15,1 3 0 16,-4-3 0-16,2 2-1 16,-1 0 2-16,1 0-1 15,1-1 0-15,-1-1 0 16,-1 0 0-16,-2 1 0 0,1-1-1 16,-1 3 3-16,-1-3-3 15,2 0 1-15,-5 0 1 16,2 0-1-16,0 0-2 15,-1 0 3-15,3 0-1 0,-2 0 1 16,-1 0-3-16,0 0 4 16,-2 0-4-16,-1 0 3 15,-3 0 0-15,0 0-1 16,1 0 2-16,-2 0-3 16,-1-3 3-16,-1 2 2 15,2 1 0-15,-2-1-2 0,0-1 1 16,0 2-2-16,3-2 0 15,-3 0-1-15,0 1 0 16,0-1-1-16,0-3 1 16,0-1 0-16,-3 1 0 15,0-1 0-15,-4-2 1 0,0-2 2 16,-2 0-3-16,-1-1 0 16,2 0 3-16,-4-1-3 15,0-1 1-15,0 1-1 16,2-4-1-16,-7 1 1 15,-1 0 0-15,0-3 0 16,-4 1 0-16,0 2 0 0,2-3 0 16,-4 0-1-16,-1 2 1 15,-1-4 1-15,-2 0-1 16,-1 1 0-16,1 1-1 16,-1-3-1-16,0 1 4 0,1-1-5 15,1 1 4-15,1 0-1 16,-1 1-1-16,2 1 1 15,2 0 3-15,1-3-3 16,-1 3 1-16,-1-2-3 16,3 1 4-16,-2-3-2 0,1 1 0 15,1-1 0-15,-1-1 0 16,0 2 1-16,1-3-2 16,0 3 2-16,-1-2 0 15,2 1-3-15,-1 3 2 16,1-1 0-16,-2 2 1 0,-1-3-2 15,0 3 1 1,-1-1-2-16,-1 0 3 0,0 0-2 16,-2 0 1-16,2-1 1 15,-2 2-1-15,0-1-1 16,0 1 1-16,0 0 0 0,2 0-1 16,0-2 3-16,0 2-3 15,0 2 2-15,-2-4-2 16,-1 5 2-16,0 0 0 15,1-5-2-15,-2 5 1 16,3 0-1-16,0-2 2 0,1 3-2 16,3-1 1-16,1 1 0 15,0 0 0-15,-1-1 0 16,0 1 0-16,1 0 0 16,-3-1 1-16,3-1-1 15,0 1 1-15,-1-1-2 16,0-1 2-16,1 3-1 0,1-2-1 15,-2 2 2 1,0 0-1-16,2-3 0 0,-2 3 0 16,0-1 0-16,-1 0 0 15,0-2 0-15,-1 0 1 16,-1 1-1-16,-1 2-1 0,4 0 2 16,-3-3-1-16,1 4-2 15,-3-4 4-15,2 3-2 16,-2 1-1-16,0 1 1 15,2 1 0-15,2-3 0 16,-1 5 0-16,3-3-1 16,-1 1 1-16,2 0 0 0,1 0 2 15,-1 1-5-15,0-1 5 16,2 0-3-16,2 1 2 16,-2 0-1-16,4 2 0 15,0-1 0-15,0 0 0 16,-1 0 0-16,0 0 0 15,-1 2 0-15,0-2 0 0,-2 2 1 16,2 0-1-16,-3-2 0 16,-2 0 0-16,-2 2-1 15,4-1 2-15,-5 0-1 0,2 0-1 16,-1 3 1-16,0-2 1 16,3 0-2-16,-2 2 2 15,3-1-2-15,-1 1 1 16,2 1-1-16,-2 3-3 15,4 1-25-15,4 0-27 16,5-2-61-16,7-2-118 0</inkml:trace>
  <inkml:trace contextRef="#ctx0" brushRef="#br1" timeOffset="66263">21558 5570 309 0,'-8'-9'81'0,"-1"0"-20"16,-1-1 11-16,3-1-31 15,-1 2-11-15,1-2-10 16,-3 2-3-16,3 0 9 16,-1 2-8-16,-2 2 1 15,-1 2-8-15,-4 0-7 0,-5 2-1 16,-6 1-2-16,1 0 0 15,-4 7 0-15,0 4 1 16,1 1 4-16,0 4 4 16,-1 4-1-16,4 1-2 15,-2 4-1-15,3 2 1 0,2 0-1 16,7 1 0-16,-2-1 3 16,5 3 0-16,1-3-1 15,3 0-1-15,3-1-1 16,3 1 0-16,2-4-2 15,0 1 2-15,0-1-6 16,6 0 2-16,3 2 1 0,0-2-1 16,5-1-1-16,3-2 1 15,1-1-2-15,3-1 5 16,2 0-4-16,6-5 2 16,2-3 3-16,-1 0 1 0,1-4-3 15,1 0 0-15,0-5-2 16,-1-1 1-16,-1 0-1 15,-1 0 2-15,-2-7-4 16,-3-2 5-16,-3-2-2 16,-1 0 0-16,-3-1 3 0,0-2-1 15,-3 0 1-15,2-3 1 16,-3 0-6-16,1-3 3 16,0 2-4-16,-2-2 1 15,-2 3 2-15,-1-3-2 16,-1 2 1-16,-5 0 1 15,-1-1-2-15,0 1 2 0,-2 0-1 16,0-3 0-16,0 3-1 16,0-2 2-16,0 1-1 15,-4 1-1-15,1-2 1 16,-3 2-1-16,-1 2-1 16,1-2 0-16,-2 3 0 0,0 0 1 15,-1 0-1-15,0 3 1 16,1 0 0-16,0-1 0 15,-1 3-3-15,0-3 4 16,-2 0-2-16,-1 3-1 16,-5-1-2-16,-2 2-1 0,-6 4 0 15,-6 1-5-15,-5 4-20 16,-9 0-28-16,-3 2-68 16,-3 0-321-16</inkml:trace>
  <inkml:trace contextRef="#ctx0" brushRef="#br2" timeOffset="87061.85">21363 7345 127 0,'4'0'93'16,"-1"0"-57"-16,1 0 42 0,1 0-13 15,-2 0-2-15,3-2-8 16,0-1-7-16,-3-1-5 16,-1 2-10-16,0 1 1 15,-1-1 2-15,1 2-3 16,-2-2-8-16,0 2-6 0,0 0-8 15,0 0-3-15,0 0 2 16,0 0-2-16,0 0 1 16,0 0 2-16,0-2-2 15,-2 2-3-15,-3 0 5 16,-2 0-4-16,-1 0 1 0,-2 0-2 16,-2 4-3-16,-5 5 3 15,0 0 2-15,-3 1-6 16,-2 6 4-16,-4 2 1 15,0 2-2-15,-1 1 0 16,-3 6 2-16,3 0-3 16,-6 1-1-16,6 1 0 0,0 0 0 15,4-1 0-15,-4-3-1 16,4-2 3-16,1-2 3 16,0-1-2-16,0-4 0 15,3-2-2-15,1 1-1 16,4-5 0-16,1-2-2 15,2 2 2-15,1-3-2 0,2-1-1 16,1-1 1-16,4-1 0 16,-1-1-3-16,2 0 6 15,-1-2-3-15,1-1 0 16,1 2 1-16,-1-1-1 0,0 1 0 16,0 0-1-16,0 0 0 15,2-2 3-15,-4 1-3 16,4-1-2-16,0 0 5 15,0 0-5-15,0 0 4 16,0 0-1-16,0 0 0 0,0 0-1 16,2 0 1-16,4 0-2 15,3-5 3-15,3 0 1 16,6-4-4-16,2-1 2 16,3-5 2-16,6-2-3 15,3-4 0-15,-1-2 0 16,3-1 0-16,-4-4 0 15,2 2 0-15,-3-1 0 0,0-2 0 16,-2 3 0-16,-2-1 0 16,2 4 0-16,-3 1 0 15,-5 1 0-15,1 1 0 0,-2 6 0 16,-3-2 0-16,-3 3 0 16,-1 1 0-16,-2 3 0 15,-1 0 0-15,-2 2 0 16,-2 0 0-16,1 2 0 15,1 1 0-15,-5 0 0 16,1 3 0-16,0-1 0 0,-2 2 0 16,2 0 0-16,-2 0 0 15,0 0 0-15,0 0 0 16,1 0 0-16,1 0-5 16,0 2 4-16,1 3 1 15,3 0 1-15,1 4-2 0,2-3 1 16,6 1 2-1,1 2-3-15,0 0-1 0,3-2 2 16,1 2 0-16,1 2 2 16,-2-3-2-16,-1 3 0 15,1 0-1-15,0-1 1 16,-1 3 0-16,3-1 0 0,2 1 0 16,-1-4 0-16,5 4 3 15,-2-3-4-15,2 3 2 16,0-3-1-16,-4 3-2 15,1-3 4-15,-3 1-2 16,-3 0 0-16,-1-2 1 0,-5 1-1 16,2-1 0-16,-3 0 2 15,0-1-2-15,-1 0 0 16,3-1 0-16,-1 0 0 16,2 1 0-16,-1-1 0 0,2-2 0 15,1 3 0 1,-1-1 0-16,-1 0 0 0,1 1 0 15,-1-1 0-15,-4 1 0 16,3-1 0-16,-2 0 0 16,-3 0 0-16,4 0 0 15,-7-1 0-15,2-1 0 0,0-1 0 16,-4 1 0-16,2 0 0 16,-3-1 0-16,1-1 0 15,-1 1 0-15,-1 1 0 16,3-1 0-16,-1 1 0 15,1-1 0-15,-2-1 0 0,1 3 0 16,2-5 0-16,-5 3 0 16,3-2 0-16,-1 0 0 15,0 0 0-15,-2-1 0 16,3 1 0-16,-1 0 0 16,-2 0 0-16,1-1 0 0,3 2 0 15,-2-2 0-15,-1 1 0 16,1-1 0-16,-2-1 0 15,2 2 0-15,-2 0 0 16,0-2 0-16,0 0 0 16,0 0 0-16,0 0 0 0,0 0 0 15,0 0 0-15,-4 0 0 16,-3 0 0-16,-1 0 0 16,-4 0 0-16,-2 0 0 15,1 0 0-15,-4 0 0 16,-3 0 0-16,-1 0 0 0,-4 1 0 15,-1 2 0-15,1 0 0 16,-2 0 0-16,0-2 0 16,1 2 0-16,-1-1 0 15,1 2 0-15,1-3 0 16,0 3 0-16,3-3 0 16,-1 4 0-16,2-4 0 0,-3 3 0 15,0-2 0-15,2-1 0 16,-5 2 0-16,3-2 0 15,-3 1 0-15,2-2 0 16,0 0 0-16,-2 1 0 16,0-1 0-16,0 0 0 0,-2 2 0 15,1 0 0-15,-5-1 0 16,5-1 0-16,-5 2 0 16,3 1 0-16,-3-2 0 15,1 3 0-15,3-4 0 16,1 3 0-16,1-3 0 0,-1 2 0 15,6-2 0-15,-2 2 0 16,4-2 0-16,3 0 0 16,-2 0 0-16,1 0 0 15,2 0 0-15,3 0 0 16,-4 0 0-16,0 0 0 0,3 0 0 16,-2 0 0-16,0 0 0 15,4 0 0-15,-3 0 0 16,3 0 0-16,0 0 0 15,4 0 0-15,-1 0 0 16,1 0 0-16,1 0 0 16,2 0 0-16,0 0 0 0,1 0 0 15,1 0 0-15,1 0 0 16,0 0 0-16,2 0 0 16,0 0 0-16,0 0 0 15,0 0 0-15,0 0 0 0,0 0 0 16,0 0 0-16,7 0-55 15,12-17-121-15</inkml:trace>
  <inkml:trace contextRef="#ctx0" brushRef="#br2" timeOffset="89907.77">21586 6890 411 0,'-7'-7'78'15,"-3"-2"-52"-15,1 2 33 16,6 0-6-16,-4-4-16 15,0 2-14-15,1-2-4 16,-1 0 1-16,-4 1-1 0,1 1 4 16,-3 0-2-16,-5 0 1 15,2 2-4-15,-3 4-4 16,-2 0 1-16,0 2-5 16,-1 1 1-16,-1 0-6 15,-4 11 0-15,4 1-2 16,-3 4 0-16,-1 6 2 0,4 3-5 15,-2 1 3-15,3 3 1 16,2 3-4-16,5-1 1 16,0 1 1-16,4-2 1 15,4 0-2-15,-1-2 2 16,8 3 1-16,0-2 1 0,0-3-3 16,0-1 2-16,7 0 0 15,1-3 0-15,3-1-1 16,4-1-3-16,-1-3 2 15,6 1-2-15,0-3 0 16,1-3 3-16,0-1-3 16,5 0 0-16,-1-6 0 0,-2 0 2 15,2-1-1-15,0-2 1 16,1-2-1-16,-3 0 2 16,2 0-3-16,-2-4 1 15,-1-1-1-15,0-2 1 16,-1 0 1-16,-3-1-1 0,-1 1 2 15,-2 0-4-15,3-4 4 16,-2 1-1-16,0-1-4 16,2-3 4-16,-1 0 1 15,-3-3-1-15,1 3 0 16,-3-2 1-16,-3 0-2 0,-1 2 1 16,0-3 1-16,-3 3 2 15,1 0-2-15,-5-2 2 16,3 0-3-16,-4-2 1 15,0 0-1-15,0-1 2 16,-7-6-1-16,-5-2-1 0,-7-4 0 16,-2-2-1-16,-6 1 0 15,-6-2-3-15,-1 5 2 16,0 6-2-16,0 9 1 16,0 8-10-16,2 6-31 15,-4 0-52-15,-1 16-201 16</inkml:trace>
  <inkml:trace contextRef="#ctx0" brushRef="#br2" timeOffset="153022.25">19643 8157 398 0,'-4'-11'239'15,"4"1"-178"-15,-1 0 8 16,9 1-30-16,9 0-9 0,2 2-15 15,5 6-11-15,-1 1 4 16,2 0-2-16,-2 7-6 16,-6 8 1-16,-3 9-2 15,-9 4 2-15,1 5 1 16,-6 0 0-16,2 4-1 0,1 0 0 16,1-2 1-16,8-7-1 15,3-1 0-15,2-4 0 16,5-10 0-16,7-4 1 15,3-7-1-15,2-2 1 16,5-11-3-16,0-8 2 16,-4-8 1-16,1-7-2 15,-5-7-2-15,-6-6-1 0,-6-1 3 16,-6 0 2-16,-6 4-3 16,-7 4 1-16,0 8 1 15,-12 7 2-15,-3 7 3 16,-6 8-2-16,0 5 0 0,-1 5-3 15,4 5 4-15,3 13-5 16,7 5-1-16,6 3 0 16,2 3 0-16,7 1 0 15,13-1-1-15,4-5 1 16,5 0-1-16,3-6-5 0,3-7-34 16,-4-11-141-16,1-3-359 15</inkml:trace>
  <inkml:trace contextRef="#ctx0" brushRef="#br0" timeOffset="156377.77">19746 8185 584 0,'-6'-13'71'0,"2"3"-18"16,4 1 15-16,0 2-27 16,9 1-23-16,6 6-6 15,2 0 0-15,3 0 1 16,0 11-3-16,1 9-5 15,1 8-3-15,-4 5 0 16,-2 7 0-16,1 5-3 0,-2-2 5 16,2 1-5-16,0-4 5 15,0-3-4-15,4-8 0 16,2-6 0-16,-1-7 1 16,2-7 0-16,3-7-1 15,-1-2 1-15,1-11 7 0,2-11-2 16,-2-4-4-16,-2-10 2 15,0-10 1-15,-5-4-4 16,-2-7 0-16,-4 2-1 16,-6 2-1-16,-5 6 1 15,-3 7 2-15,-5 9-2 0,-12 7 0 16,-4 8 2-16,-2 3 0 16,-6 6-1-16,0 6 0 15,1 1 1-15,-1 5-1 16,5 10-3-16,7 4 3 15,2 6-2-15,10 5 0 16,5 2 0-16,5 2 2 0,18 0-5 16,11-6 4-16,9-1-3 15,6-5-1-15,9-10-20 16,1-6-54-16,0-6-189 16</inkml:trace>
  <inkml:trace contextRef="#ctx0" brushRef="#br0" timeOffset="157999.31">22909 8092 314 0,'-5'-3'65'0,"0"0"-35"15,3 2 6-15,2-1-9 16,0-1-4-16,0 1-6 0,0-1-1 15,0-1 7-15,3 2 20 16,-1 0 8-16,-2 0 20 16,2 2-5-16,-2 0-34 15,0 0-7-15,0 9-18 16,0 3 1-16,3 3 2 0,1 5-3 16,3-1-3-16,4 3-3 15,5-1 1-15,4-3-1 16,2-4 0-16,4-5-2 15,1-3 3-15,2-6-2 16,-2 0 0-16,-2-2 1 16,-5-11 0-16,-4-1 0 0,-4-4-3 15,-1 0 4-15,-4-3-1 16,-1 3 3-16,-3 0-5 16,-1 4 5-16,-2 3 9 15,1 4 2-15,1 5-6 16,-2-3 0-16,0 5-2 0,0 0-2 15,3 0-7-15,-3 0 0 16,5 6 0-16,-1 4 2 16,3 5 0-16,0 4 0 15,2 6 3-15,-2 7-2 16,-2 6 0-16,2 5-2 0,-3 7 2 16,-2 1 0-16,-1 5 0 15,2-3-2-15,-1-3 2 16,1 0-1-16,-1-7 0 15,0-4 1-15,-2-7-1 16,0-5-2-16,0-6 3 0,0-5 0 16,0-5-2-16,0-6 0 15,-7-3-1-15,-1-2-1 16,-1 0-2-16,-5-3-2 16,-2-8 1-16,-3-5 0 0,2-4-3 15,0-3 7-15,2-6 3 16,1-1-3-16,6-2 0 15,6-2 0-15,2-2-1 16,3 1 1-16,16 0 0 16,6 3 0-16,9 2-2 15,9 5-3-15,7 6-17 0,10-1-37 16,1 6-154-16</inkml:trace>
  <inkml:trace contextRef="#ctx0" brushRef="#br0" timeOffset="183007.34">17865 7975 640 0,'0'-11'53'16,"0"0"-25"-16,0 6 12 16,0 5 11-16,0 0-29 15,0 6-23-15,1 11-2 16,1 8 8-16,0 7-1 0,4 2-1 16,1 4 0-16,2 1-1 15,1 0-1-15,2-3 0 16,3-4 0-16,5-4-1 15,4-8-1-15,3-10 4 16,-3-6-4-16,3-4 1 0,0-12 3 16,-3-10 1-16,-2-8-3 15,-6-2 0-15,-2-2 2 16,-3-4-1-16,-2 6 0 16,-3 6 0-16,-3 1 12 15,1 7 4-15,-4 5-3 16,1 4-1-16,-1 9-3 0,2 0-5 15,0 11-11-15,1 9 1 16,4 7 5-16,0 8-2 16,6 9 1-16,5 5 0 15,4 2-1-15,8 5 0 16,8-4-33-16,11-8-48 0,6-11-134 16</inkml:trace>
  <inkml:trace contextRef="#ctx0" brushRef="#br0" timeOffset="184618">24417 8060 443 0,'-1'-6'59'15,"1"2"-16"-15,0-6 18 16,1 3-24-16,8-1-13 16,4-2-5-16,3 3 4 15,2-1-4-15,3 3-7 0,3 3 7 16,-2 2-7-16,-1 0-6 15,-3 9-2-15,-7 9-4 16,-9 4-2-16,-2 5 2 16,-17 4-4-16,-10 1-11 15,-2 0-17-15,-3-6 6 0,3-4 19 16,4-6 7-16,9-8 4 16,8-4 9-16,8-4 5 15,1 0 11-15,22 0-15 16,6-4-10-16,11 1-1 15,5 3-1-15,3 0-1 16,0 3 0-16,-2 10 2 16,-9 7 0-16,-10 1 0 0,-11 8-4 15,-14-1 1-15,-6 2-6 16,-18-1-8-16,-11-4-3 16,-5-9 8-16,0-5 8 15,3-8 10-15,6-3 16 0,9-7-4 16,9-10 11-16,11-6-3 15,4-4-15-15,21-4-10 16,9-3-5-16,9-1 1 16,9 1-2-16,4 2 0 15,2-3-34-15,-9 2-101 0,-3-1-269 16</inkml:trace>
  <inkml:trace contextRef="#ctx0" brushRef="#br0" timeOffset="-170196.2">20115 8888 506 0,'-13'-1'49'0,"3"-1"-14"16,-3 2 23-16,2 0-19 16,-2 3-21-16,1 9-7 15,-4 1 6-15,2 5 9 16,-3 3-5-16,3 1-4 0,-1 3-6 15,5 5-3-15,3-3-1 16,3 3-3-16,4-5 1 16,0 0-2-16,14-4-1 15,8-4 1-15,7-3-2 0,8-6 0 16,3-4-1-16,3-4 0 16,0 0-7-16,-4-10-24 15,0-1-25-15,-12-7-64 16,-10 0-9-16,-10-3-178 15</inkml:trace>
  <inkml:trace contextRef="#ctx0" brushRef="#br0" timeOffset="-170066.64">19994 9132 528 0,'-12'10'39'0,"12"-9"-36"15,9 1-5-15,27-2 7 0,12 0-2 16,13-7-26-16,6-13-110 15</inkml:trace>
  <inkml:trace contextRef="#ctx0" brushRef="#br0" timeOffset="-169218.26">23383 8986 438 0,'1'-5'61'0,"-1"1"-23"0,0 2 13 16,0 1 7-16,0-1-11 16,0 2-18-16,-5 0-8 15,-5 0-10-15,-7 0-5 16,2 7 2-16,-7 4-2 16,-2 5-1-16,3 2 0 0,-1 5-8 15,2 4 5-15,6-2 7 16,6 3-9-16,0 1-3 15,8-1-1-15,0-2 7 16,15-4-1-16,2-2 0 16,8-3-5-16,6-2-8 0,1-6-2 15,2-4-4-15,-2-3-9 16,-1-2-9-16,-1 0-27 16,-8-4-24-16,-5-4-71 15,-12-2-128-15</inkml:trace>
  <inkml:trace contextRef="#ctx0" brushRef="#br0" timeOffset="-169061.82">23247 9200 603 0,'0'0'73'16,"8"-4"-53"-16,14-2-11 15,14 2-2-15,8-5-3 16,2 1-6-16,4 0-113 15,-5-4-421-15</inkml:trace>
  <inkml:trace contextRef="#ctx0" brushRef="#br0" timeOffset="-167600.29">22685 10368 243 0,'-2'-8'257'16,"0"3"-208"-16,2 1 10 15,0 2 10-15,0 0 3 16,4 2-33-16,3 0-19 16,0 4-2-16,-2 8 0 0,1 6-4 15,-2 6-2-15,-1-1-1 16,1 9-1-16,-4-2-3 15,3 4 0-15,-3-3-3 16,2-2-2-16,3-5-1 16,0-2-3-16,0-5 2 0,5-7-3 15,-1-3-13-15,1-3-17 16,2-4-14-16,0-1-37 16,-1-14-55-16,-6-1-99 15</inkml:trace>
  <inkml:trace contextRef="#ctx0" brushRef="#br0" timeOffset="-167200.26">22719 10400 571 0,'-5'-15'65'16,"5"-2"-22"-16,0 4 22 0,12 0-22 15,13 2-14-15,4 0-15 16,3 6-6-16,6 3 0 15,-4 2-3-15,-2 0-2 16,-10 9-3-16,-7 5 0 16,-8 6-2-16,-7 2-9 0,-15 2-4 15,-11 2-5-15,-4-2 6 16,-6-2 11-16,-1-4 4 16,4-2 1-16,5-6-1 15,6 0 3-15,8-8 6 0,7 3 0 16,7-5-2-16,2 0-5 15,15 0-1-15,7 3-2 16,3 1 0-16,5 4 0 16,0 3 2-16,-3 6 3 15,0 2 0-15,-4 2-1 16,-8 3-3-16,2-5 0 16,-7-1-1-16,3-1-14 0,-3-11-25 15,0-3-72-15,0-3-51 16,-2-5-258-16</inkml:trace>
  <inkml:trace contextRef="#ctx0" brushRef="#br0" timeOffset="-166810.08">22982 10196 457 0,'-34'-23'38'0,"-3"8"-4"15,-1 6 8-15,-1 7-1 16,-3 2-9-16,6 14-8 16,1 10-2-16,2 9 0 15,5 12-2-15,6 5-10 16,3 7 3-16,4 6-1 0,8 0-3 16,8-4-4-16,-1-6-2 15,16-3-4-15,11-8 2 16,7-12 2-16,10-5 7 15,7-6-4-15,5-11-5 16,5-4 3-16,0-4 3 0,-3-6-1 16,1-13 0-16,-5-8 0 15,-9-7-4-15,-5-9 2 16,-6-6-2-16,-15-4-3 16,-11-3 2-16,-11 0-5 15,-21 9-8-15,-15 6-3 0,-12 12-9 16,-10 11-36-16,-4 13-58 15,3 5-125-15</inkml:trace>
  <inkml:trace contextRef="#ctx0" brushRef="#br0" timeOffset="-165941.97">22979 10958 426 0,'0'-3'69'0,"0"-1"-11"16,0 2 1-16,0 2-2 15,0 0-18-15,0 0-13 16,0 2-13-16,0 8 3 16,0 2 13-16,3 8-5 0,-3 5-1 15,2 1-1-15,1 5-5 16,0 1-2-16,-3 0-1 15,2 2-5-15,1-4-1 16,-1 2-2-16,2-2 0 0,-1-3-1 16,2-4-2-16,-3-1 2 15,0-6-5-15,-2-5 2 16,2-2 1-16,-2-4-3 16,0-3 1-16,0-2 1 15,0 0-4-15,0 0-18 0,0 0-32 16,0-4-83-16,0-3-184 15</inkml:trace>
  <inkml:trace contextRef="#ctx0" brushRef="#br0" timeOffset="-165198.68">23155 11637 198 0,'-17'-9'208'16,"-3"2"-141"-16,-4 1 6 0,-3 6-8 15,-2 0-9-15,0 7-18 16,-1 8-10-16,4 6-6 15,0 10-4-15,6 6-1 16,2 2-5-16,6 6-5 16,10-1-4-16,2 1-2 15,12-3 0-15,10-1-1 0,9-7 1 16,6-6 0-16,7-2-1 16,7-8 3-16,3-6 3 15,0-4-6-15,-2-8 6 16,0 0-4-16,-5-11 0 15,-7-9-2-15,-6-3 2 0,-6-6 0 16,-6-6-1 0,-10-6 0-16,-10-4 1 0,-2-1-1 15,-14 2 0-15,-15 1-1 16,-11 8-1-16,-4 5-2 16,-9 9-6-16,2 12-17 0,-1 7-31 15,3 2-32-15,8 9-43 16,7 11-284-16</inkml:trace>
  <inkml:trace contextRef="#ctx0" brushRef="#br0" timeOffset="-164737.47">23267 12247 241 0,'0'-7'236'0,"0"-1"-165"16,-2 6 0-16,2 2-4 16,0 0-29-16,0 10-19 0,0 7 25 15,3 6-22-15,1 8 2 16,-1 5-5-16,-1 6-3 16,-2 8-3-16,0-2-5 15,0 0-2-15,-3-1-2 16,-1-4-1-16,1-6 0 0,3-8 0 15,0-8 0-15,0-3 0 16,0-7-1-16,5-6-1 16,2-5-1-16,3 0 2 15,0-3-1-15,4-7-13 16,-4-2-34-16,-2 0-49 0,-6 3-119 16</inkml:trace>
  <inkml:trace contextRef="#ctx0" brushRef="#br0" timeOffset="-164175.65">23496 13092 363 0,'-3'-7'66'0,"-8"2"-27"16,-4 3 19-16,-2 2-22 0,-3 2-4 16,-5 10-8-16,-3 6 10 15,1 5 3-15,3 6-3 16,0 6-14-16,6 3-4 16,8-1-8-16,3 3 1 15,7-5-6-15,0-3-2 0,10-3-1 16,10-4 2-16,6-6 0 15,8-2 2-15,-2-10-4 16,5-4 1-16,1-3 0 16,-1-2 1-16,-1-13 0 15,-7-6-1-15,-4-5 2 0,-5-5 1 16,-11-3 2-16,-6-4 0 16,-3-2-2-16,-8 5-2 15,-14 4-1-15,-2 7-1 16,-3 10-16-16,-4 8-14 15,2 6-48-15,4 7-47 0,1 9-193 16</inkml:trace>
  <inkml:trace contextRef="#ctx0" brushRef="#br0" timeOffset="-163739.93">23464 13733 537 0,'0'-3'68'0,"0"3"-34"0,0 0 3 16,0 13-5-16,0 5 33 16,2 7-41-16,-2 4-8 15,1 8 3-15,-1 2-1 16,4 0-5-16,-2 3 0 16,-1-5-5-16,1 1-1 0,0-6 2 15,0-4-3-15,-2-3 0 16,0-2-2-16,0-3-1 15,0-4 2-15,0-2-1 16,0-3-3-16,0-1 2 16,4-2-3-16,3-5-3 0,-2 3-6 15,4-3-24-15,2-1-40 16,-4 0-96-16,-3-1-169 16</inkml:trace>
  <inkml:trace contextRef="#ctx0" brushRef="#br0" timeOffset="-163242.95">23596 14480 228 0,'-10'-14'275'16,"-2"-1"-241"-16,-5 8-10 15,-1 4 20-15,0 3 4 16,-2 9-13-16,-1 12-14 0,1 8-2 15,0 4-2-15,5 9-2 16,1-1-3-16,8 3-4 16,6 1-5-16,0-10-1 15,10-1-1-15,8-10 0 16,6-3 0-16,3-11 3 0,2-3-3 16,3-7 1-16,0-3-1 15,1-11 2-15,-3-10-3 16,-5-6 2-16,-2-7 1 15,-5-8-2-15,-4-1 1 16,-6-2-2-16,-8 3 1 16,0 6-1-16,-15 9-1 0,-10 6-9 15,-6 16-16-15,-3 4-29 16,-3 4-58-16,3 5-163 16</inkml:trace>
  <inkml:trace contextRef="#ctx0" brushRef="#br0" timeOffset="-163007.15">23613 15059 574 0,'-3'-3'90'0,"1"-1"-68"0,2 4-15 16,0 0-7-16,0 0-6 15,5 7-65-15,0 3-90 16</inkml:trace>
  <inkml:trace contextRef="#ctx0" brushRef="#br0" timeOffset="-162885.43">23623 15420 443 0,'-1'2'-101'0</inkml:trace>
  <inkml:trace contextRef="#ctx0" brushRef="#br0" timeOffset="-162757.15">23713 15597 575 0,'-8'2'122'0,"-1"-2"-169"15,1 0-66-15,5 0-247 16</inkml:trace>
  <inkml:trace contextRef="#ctx0" brushRef="#br0" timeOffset="-162195.12">23871 16194 534 0,'-12'-18'29'16,"-8"2"-26"-16,1 8 18 15,-5 6 21-15,-5 2-10 16,-1 1-18-16,-2 13 4 16,1 8 13-16,-1 3 1 0,7 5-9 15,1 4-8-15,5 3-11 16,7-1 1-16,9 2-1 16,3-1-4-16,2-7 1 15,14 3 0-15,3-5 0 16,8-5-2-16,7-5 1 15,1-7 1-15,5-6-1 0,-1-5 1 16,2-2-1-16,-3-12-4 16,-4-5 9-16,-3-8-6 15,-7-2 2-15,-5-5 1 16,-11-1 0-16,-4-5 0 16,-4 1 0-16,-12 3-7 0,-14 4-17 15,-2 9-23-15,-8 9-30 16,-3 8-55-16,-1 6-162 15</inkml:trace>
  <inkml:trace contextRef="#ctx0" brushRef="#br0" timeOffset="-161802.38">23737 16825 437 0,'5'-8'203'16,"-1"0"-147"-16,-3 3-2 15,-1 5-3-15,0 0-20 16,0 14-24-16,0 9-2 0,0 6 3 16,0 9 1-16,-1 2-2 15,-1 5-3-15,0-2-3 16,2-2-1-16,0-7 1 16,0-4 0-16,0-4-3 15,0-13-7-15,0-3-9 16,0-2-12-16,2-8-22 0,1 0-63 15,-3-3-15-15,0-12-206 16</inkml:trace>
  <inkml:trace contextRef="#ctx0" brushRef="#br0" timeOffset="-161383.09">23722 16929 521 0,'0'-21'58'16,"0"-2"-20"-16,13 3 5 15,6-2 23-15,8 4-22 0,4 4-22 16,1 4-9-16,7 2-6 16,-5 6-1-16,-2 2 1 15,-7 0-2-15,-6 11-3 16,-5 4-3-16,-11 3 1 16,-3 1 0-16,-5-1 0 0,-14 1-2 15,-2-2-6 1,-5-2 1-16,-2-3 7 0,3-6 2 15,3-2-1-15,4-1 3 16,7-3 3-16,5 0 1 16,2 0-7-16,4 0 2 0,0 2 1 15,10 2-2-15,5 3 2 16,3 2 0-16,2 4-2 16,3 2 1-16,-2 5-1 15,1 0 1-15,-3 1 0 16,-4-3-2-16,-3 2 0 15,1-6 1-15,-4-2-1 0,-4-3 0 16,-1-1 1-16,-1-3-2 16,-3 2 0-16,0 0-21 15,-3-4-51-15,-4 0-148 16</inkml:trace>
  <inkml:trace contextRef="#ctx0" brushRef="#br0" timeOffset="-156105.46">22956 12060 360 0,'-8'1'33'16,"-2"3"16"-16,1 4-2 15,-2 4-8-15,-3 1-11 16,-1 7-11-16,-6 2-3 16,-1 4 2-16,-10 5-4 15,-2 4-2-15,-5 6 0 0,-8 4-2 16,2 3 4-16,-6 2-1 16,3-4 5-16,1-3 1 15,4-4 4-15,7-8 0 16,4-8 1-16,11-9-4 15,6-1-5-15,4-10-6 0,6 1-4 16,5-4 0-16,0 0-2 16,0 0-3-16,2-2 2 15,1-1-21-15,3-3-31 16,-6 2-23-16,0 3-7 16,0 1-56-16,-13 0-207 0</inkml:trace>
  <inkml:trace contextRef="#ctx0" brushRef="#br0" timeOffset="-155756.12">21966 12783 633 0,'0'-5'71'0,"0"4"-12"0,10 1-25 15,5 0-20-15,9 10 4 16,5 6-7-16,-1 6-7 15,3 1 0-15,1 6-5 16,-3-3 2-16,-2 1-13 16,-3-6-17-16,0-1-44 0,-2-9-32 15,-8-10-16-15,-1-1-170 16</inkml:trace>
  <inkml:trace contextRef="#ctx0" brushRef="#br0" timeOffset="-155589.48">22315 12728 319 0,'-17'-7'287'16,"-5"7"-191"-16,-5 2-38 16,-7 16-23-16,-1 10-16 15,-1 8-8-15,-3 9-8 16,6 0-2-16,8-1-1 0,11-1-9 16,11-10-32-16,8-11-89 15,17-17-105-15</inkml:trace>
  <inkml:trace contextRef="#ctx0" brushRef="#br0" timeOffset="-154851.01">23493 12144 496 0,'1'-4'65'0,"6"0"-39"16,8 3 8-16,1 1 10 15,11 1-11-15,3 11-11 0,6 8-9 16,8 6 4-16,4 9-3 16,9 6-5-16,4 3-4 15,1 4-2-15,0 4 0 16,-1-4-2-16,-6-3-3 16,-11-8 3-16,-2-4 0 15,-10-7-1-15,-3-6 0 0,-6-4 0 16,-2-5 1-16,-4 0-1 15,-5-5 1-15,-1 0-1 16,-3-2 1-16,-1-3-2 16,-6 1 4-16,3-2-3 15,-2 0-1-15,1 0 2 0,2 2-7 16,3-2-39-16,-1 0-58 16,-2 0-21-16,1 0-194 15</inkml:trace>
  <inkml:trace contextRef="#ctx0" brushRef="#br0" timeOffset="-154604.94">24272 12669 607 0,'7'0'31'16,"4"0"-22"-16,6 11 44 15,5 5 11-15,4 4-39 16,-3 5-13-16,3 1-9 16,-4 3-1-16,2 0-1 15,-2-1-1-15,-3-3-12 0,1-3-44 16,-6-8-39-16,1-5-19 16,-7-9-134-16</inkml:trace>
  <inkml:trace contextRef="#ctx0" brushRef="#br0" timeOffset="-154416.65">24595 12696 596 0,'-16'-3'61'15,"-5"3"-28"-15,-4 7 3 16,-2 9-2-16,-4 11-14 0,-1 1-13 16,1 8-7-16,6 3 0 15,1-2-1-15,9-1-7 16,3-4-11-16,5-1-14 15,6-6-19-15,1-7-16 16,0-8-27-16,6-1-104 16</inkml:trace>
  <inkml:trace contextRef="#ctx0" brushRef="#br0" timeOffset="-149468.45">23352 12284 297 0,'-7'0'76'16,"-1"0"-38"-16,2 2 17 16,3-2-15-16,1 1-8 15,2 3-6-15,0 2-11 16,0 1 8-16,0 1 2 16,0 5 0-16,0 5 2 0,0 7-1 15,0 0-5-15,0 9-7 16,0 1-2-16,0 3 0 15,2 1-2-15,1 1 1 16,3-2-1-16,-3 2-3 16,2-1-3-16,-1-2 2 0,-1 1-2 15,-1-1-1-15,2 3 3 16,-4-6-4-16,2-2-1 16,0-4 0-16,1-3-1 15,-3-5 1-15,2-7 0 16,0-3 0-16,1-6-1 15,-3-4 0-15,2 0 3 0,0-13-6 16,-2-8 12-16,0-11-4 16,0-6 1-16,0-10 0 15,0-6-2-15,0 1 1 16,0-2-3-16,-2 3 1 16,2 5-2-16,0 10-1 0,3 3 1 15,3 8 0-15,0 4-1 16,-1 6 1-16,0 2-1 15,-1 5 1-15,-1 3 0 16,-1 5 0-16,1 1-1 16,-1 0-2-16,0 14 1 0,2 7 7 15,-2 8-3-15,2 5-2 16,-1 3 1-16,-3 4-2 16,0 2 1-16,2 0 1 15,-2 0-2-15,0-2 0 16,0 0 0-16,0-2 0 15,0-3 0-15,0-4 0 0,0-5 0 16,0-1 0-16,0-8 0 16,-2-4 0-16,2-4 0 15,0-5 0-15,-2-5 1 16,2 0 0-16,0-9-3 0,-3-12 4 16,1-8-2-16,0-9 0 15,1-8 2-15,-2-6-2 16,1-8-2-16,2-1 3 15,0 2-1-15,0 4 0 16,0 7 1-16,2 7 0 16,-2 9 0-16,0 7-2 0,0 8 2 15,0 3 0-15,0 7 1 16,-2 2-2-16,0 3 3 16,1 2 0-16,1 3-2 15,-2 12-3-15,2 10 3 16,0 10 0-16,0 7-1 0,0 4 0 15,0 6 0-15,3-2 1 16,-1 1-2-16,3-4 1 16,-4 1 0-16,1-6 1 15,0-4-1-15,-2-6 0 0,0-5-1 16,2-6 1-16,-2-4 0 16,1-7-1-16,-1-3-1 15,0-5 2-15,0-2 0 16,0-4 0-16,0-13 1 15,0-4-2-15,0-16 2 16,-3-3-1-16,1-9 0 0,0-4 0 16,-2-1 1-16,4 1-1 15,0 1-1-15,0 9 2 16,0 4-1-16,0 5 0 16,0 7 0-16,0 4 1 15,0 4-2-15,0 4 1 16,0 1 0-16,0 5 1 0,0 4 0 15,0 3-2-15,0 0 0 16,0 2-1-16,0 0 0 16,0 5 1-16,0 8 0 15,0 9 1-15,0 0 0 0,4 11 1 16,-2 2-1-16,3 1 0 16,2 2 0-16,-1-3 0 15,0 1 0-15,-1-4 0 16,-2-2-1-16,1-1 0 15,-2-2-2-15,-1-2 1 0,1-2-1 16,0-2 3-16,-2 0-2 16,2-3 0-16,-1-1 1 15,1-5 0-15,0-1-1 16,1-4 0-16,1-2 0 16,0-1 0-16,-2-3 0 15,1 1 1-15,-1-2 1 16,0 0 0-16,-2 0 0 0,3 0 1 15,-3-3 0-15,0-4-1 16,0 3 1-16,0-3 0 16,0 1-2-16,0 1 2 15,4 0-1-15,-4 0 0 0,3-1 0 16,-3 4 0-16,2-1 1 16,-2 1-2-16,2 0 1 15,-2 2 1-15,0-2-1 16,0 2 0-16,0 0 0 15,0 0 0-15,0 0 0 0,0 0 0 16,0 0 1-16,0 0-1 16,0 0 0-16,2 0 0 15,-2 0 0-15,0 0 0 16,0 0 0-16,0 0-1 0,0 0 2 16,0 0-1-1,0 0 0-15,0 0 0 0,0 0 0 16,0 0 0-16,0 0 0 15,0 0 0-15,0 0 0 16,0 0 0-16,0 0 0 16,0 0-1-16,0 0 2 0,0 0-1 15,0 0 0-15,1 0 0 16,-1 0-1-16,3 0 2 16,-1 0-2-16,0 0 1 15,-2 0 1-15,1 0-2 16,-1 0 2-16,2 0-1 0,-2 0 0 15,0 0 0-15,0 0 0 16,0 0 0-16,0 0 0 16,0 0 1-16,0 0-2 15,0 0 1-15,3 0 0 16,-3 0 0-16,2 0 0 0,0 0 0 16,-2 0 0-1,3 0 1-15,-3 0-2 0,0 0 1 16,0 0 1-16,2 0-2 15,-2 0 1-15,0 0 0 16,0 0-1-16,0 0 2 0,0 0-1 16,0 0 0-16,0 0 0 15,0 0 0-15,0 0 0 16,0 0 0-16,0 0 0 16,0 0 1-16,0 0-2 15,0 0 1-15,0 0 0 16,2 0 0-16,-2 0 0 0,0 0 0 15,3 0 0-15,-3 0 0 16,0 0 0-16,2 0 1 16,-2 0-2-16,0 0 1 15,0 0 0-15,2 0-2 0,-2 0-8 16,3-1-9 0,-3-1-8-16,1-3-50 0,-1-5-47 15,0 0-79-15</inkml:trace>
  <inkml:trace contextRef="#ctx0" brushRef="#br0" timeOffset="-140171.04">23198 11086 237 0,'-5'-17'106'0,"-11"-3"-69"15,6 5 20-15,0-1 7 16,1-1-19-16,-2 5-15 16,0-1-12-16,-7 3 2 0,0 6-6 15,-3 4-4 1,-3 0-4-16,-2 9-5 0,-3 11-2 15,2 5 2-15,-3 3-1 16,4 14-1-16,-4 3 3 16,6 13 0-16,-1 10 0 0,1 12 1 15,2 9-2-15,0 7 0 16,6 8-1-16,1-1 3 16,7 0-3-16,2 1 2 15,3 1 3-15,3 2 4 16,2 7 2-16,-2-1-5 15,5 5-3-15,2 3-1 0,0 2 0 16,2 2 1-16,0 2 2 16,2-2-3-16,0-4-1 15,1-2 0-15,5-2-1 16,-3-5 1-16,4-2 0 0,-2 0 7 16,2 0-1-16,-2-7-4 15,2-1-2 1,-2-2-1-16,4-2 0 0,-2-4 4 15,0-3-4-15,2-2 0 16,1-4 4-16,0-3-1 16,1-3 1-16,2-5-2 0,-5-1 1 15,3-2-3-15,0-3 2 16,-3-4-3-16,4-3 1 16,1-4 0-16,1-2 2 15,-2-5-1-15,0-2-2 16,4 2 1-16,-1-5 1 15,-1-2-1-15,1-2 0 0,1-2 0 16,0-3-1-16,2-4 2 16,0-3-2-16,-2-5 3 15,3-4-3-15,-1-6 1 16,2-5-2-16,-1-9 3 16,1 0-1-16,-1-10 2 15,3-7 2-15,-1-6-4 0,-2 0 1 16,-2-2 0-16,-3 2 0 15,-1-2 0-15,-2 2-1 16,2-4 3-16,-1 0-3 0,-2 0 0 16,-1-5 0-16,2-3-3 15,-3-3 4-15,3-7-1 16,-4-1 2-16,1-8-2 16,2-4 0-16,0-5 1 15,-1-4-2-15,0-7 2 16,-2-5-1-16,1-6-1 0,1-9 3 15,-2-3-4-15,2-5 4 16,-4-4-3-16,0-3 0 16,2-2 2-16,-4 1 1 15,5-5-3-15,-5 1 0 16,2-1 1-16,-2-3 1 0,1 0-1 16,-3-3-1-1,-1-1 2-15,-3-2-2 0,-2 1 1 16,-4-4 0-16,-2-2-1 15,0 3 1-15,-3-1 2 16,-14 1-3-16,-5 1 0 0,-12 3 2 16,-2 4-2-16,-4-2 2 15,-11 8-1-15,-2-5 0 16,-3 6 1-16,-7 1-2 16,-6 1 4-16,-2 7-2 15,-10 10 0-15,-7 9 1 0,-7 16-4 16,-8 13-1-16,-2 22-8 15,-4 16-48-15,4 16-56 16,8 2-234-16</inkml:trace>
  <inkml:trace contextRef="#ctx0" brushRef="#br0" timeOffset="-138974.16">23993 17400 413 0,'0'-6'200'0,"0"2"-132"0,-1 4-33 16,-8 0-16-16,-1 14-12 15,-9 12-1-15,-4 10 5 16,-8 14-2-16,-5 12-5 16,-5 8-1-16,-4 6 0 0,0 1 0 15,-2 0 6-15,5-6 6 16,-2-3-2-16,6-6-4 15,1-4 3-15,6-7-5 16,6-5-2-16,9-4-2 16,2-9-1-16,7-6 0 0,3-5-2 15,2-4 0-15,1-8 1 16,1-2-1-16,0-5-1 16,0-1 1-16,0-2 0 15,5 0 1-15,5-5 1 16,3-6 4-16,5-4-2 15,9 3-2-15,5-3-2 0,6 0 4 16,7-2-5-16,3 5 1 16,4-2 0-16,6 5 0 15,0 2 0-15,-1 1 0 16,-1 4 0-16,1 2-1 16,-2 0-2-16,0 4 4 0,-1 4-1 15,-5-3-1-15,-1-2 3 16,-6 1-2-16,-4-1-2 15,-10-3 3-15,0 0 0 16,-7 0 0-16,-2-5-1 0,-5-2 0 16,-6-4 0-16,2-3-1 15,-5-1 2-15,-1-2-1 16,-4-5 0-16,0-4-1 16,0-8 2-16,-11 0-1 15,-2-7 1-15,-1-6 2 16,-2-3-2-16,-3-5 0 0,-7-2 1 15,1-2-2-15,-6 0 0 16,-1 4 1-16,2 7-1 16,-4 9 1-16,1 9 0 15,3 7-1-15,3 9 0 16,0 6-3-16,6 4-6 16,11 0-27-16,10-8-90 0,9-11-322 15</inkml:trace>
  <inkml:trace contextRef="#ctx0" brushRef="#br0" timeOffset="-91236.05">9488 13606 358 0,'2'-11'145'15,"-2"0"-90"-15,1-1-6 16,3 3-2-16,0 2 0 0,3 2-24 16,0 1-2-16,2 4-4 15,2 0-6-15,1 7-10 16,3 5 3-16,3 6-1 16,2 0 0-16,-1 3 0 15,3-4-3-15,1-1 2 16,1-2-1-16,-3-4-1 0,-1 0 2 15,-2-5-2-15,-2-3 0 16,-1-2 1-16,-3 0 4 16,-3-2 8-16,0-7 3 0,2-5 1 15,-1-2-3-15,0-4-3 16,4-3-3-16,1-2-1 16,2-4 1-16,5 3-3 15,-1-3 0-15,6 1 1 16,-2-1-6-16,2 4 3 15,-1-1-1-15,1 2 1 0,-7 2-2 16,1 1 0-16,-3 4-1 16,-6-1-1-16,-5 4 3 15,-4 3-1-15,-3 2-4 16,0 3-16-16,-3-2-48 16,-13-1-144-16</inkml:trace>
  <inkml:trace contextRef="#ctx0" brushRef="#br0" timeOffset="-77835.55">21334 5950 28 0,'0'-5'33'16,"0"1"5"-16,0 2 0 15,0-1 8-15,0 3-25 16,0-2-16-16,0 0-5 15,0 2-5-15,0 0 5 0,-5-1 9 16,3-1 0-16,-1 2 12 16,0 0-3-16,3 0-5 15,0 0-9-15,0 0-5 16,0 0-1-16,0 0 3 16,0 0-1-16,0 0 1 15,0 0 0-15,0 0 5 0,0 0 7 16,0 0 9-16,-2 0-7 15,1-2-10-15,1 2-5 16,-4 0 0-16,2-2 1 16,1 2 2-16,1 0-3 0,-4-2 3 15,4 0 7-15,0 2 3 16,0-1-6-16,0-1 4 16,0 0-2-16,0 1 5 15,0 1 2-15,0-2 4 16,0 2-1-16,0-2-7 15,0 2-6-15,-1 0 0 0,-1-2 1 16,0 2 5-16,2-2-2 16,-2 2 0-16,2 0-4 15,0 0-1-15,-1 0-2 16,-1 0-1-16,-2 0 0 16,-2 6 4-16,-3 1 1 0,-1-2 0 15,-1 4 1-15,-3 2-3 16,-3-1 1-16,0 5 3 15,-3-1-2-15,-4 4-1 16,3-2 1-16,-1 4-5 16,-1 1 1-16,-1-2 1 0,2 5-2 15,-4-1 0-15,1 0 0 16,-2-1 1-16,-2-3 2 16,-1 5 3-16,-1-5 2 15,-1 6 3-15,-4-2-3 16,0 3-6-16,0-2-1 15,-4 5-1-15,3-3 0 0,-2 1 2 16,3-1 1-16,2-2 3 16,2 2 3-16,-1-4-4 15,4 3 1-15,1-3-2 16,2 1-3-16,-1 0-1 16,0-2-1-16,2 2 0 0,-2 2-1 15,1-1 2-15,0-2-2 16,-2 4 1-16,1-5 0 15,-4 4 1-15,4-1 0 16,-4 0 2-16,4-1-2 16,-3 2 1-16,3-1 2 0,-2 1-3 15,3-2 0-15,2 2-1 16,-1 0 0-16,3-2-1 16,1 2 1-16,-1-2-2 15,4 1 1-15,-1 1 3 16,-1-1-3-16,1 1-1 0,0-1 1 15,-2 2 1-15,2-1 0 16,-5 2-2-16,-1 0 2 16,-3 0-1-16,1-4 3 15,-1 0-5-15,-1 0 5 16,0-1 0-16,2-3-1 16,-1 1 5-16,5-2 0 0,-1-4-5 15,4 0-1-15,1 1 1 16,4-1-2-16,1 0 2 15,-1-3-1-15,5 3-1 16,-3 2 0-16,0 0-1 16,-1 0 3-16,1 0-4 0,-1 2 3 15,-1-2-1-15,3 0 1 16,-4-1 1-16,3-1-2 16,0 0 2-16,1-2 3 15,-2 1 2-15,-1 3 1 0,5-3-4 16,-3 1 0-16,2-2-4 15,1-1 1-15,3 0 3 16,-1-1-5-16,3-4 2 16,1-5 1-16,3 0 0 15,1 2-1-15,0-3 0 16,0 1 0-16,0-1-3 16,0 0 0-16,8 2-10 0,9-2-12 15,2 0-69-15,3-14-131 16</inkml:trace>
  <inkml:trace contextRef="#ctx0" brushRef="#br0" timeOffset="-75145.19">21409 7401 442 0,'2'-6'31'0,"-2"4"-7"16,0 2 16-16,0 0 1 15,-2 0-20-15,-3 0-10 0,0 8 3 16,-4-2 10-16,-1 4-5 15,0 0-7-15,-4 2-4 16,-1 3-2-16,-2 1 0 16,-7 0 3-16,1 4 4 15,-8 3-8-15,1 0 1 0,-4 0-4 16,1 4-1-16,1-2 0 16,3 0 2-16,-1-2 2 15,3 0 4-15,3-1 2 16,2 0 0-16,0-3-8 15,2 0-3-15,-1 1 1 16,8 0 1-16,0-2 0 0,2-2 0 16,2 1 2-16,4-3 2 15,2-3-5-15,-1-3 3 16,0-2-1-16,2 0 2 16,2-1-1-16,0-5 3 0,0 3 0 15,0-2-1-15,0-1 0 16,0 0-2-16,10 0 0 15,0 0 1-15,5 0 0 16,1 0-3-16,2 0-2 16,3 0 1-16,1 0 0 15,-1 0-1-15,0 2 0 16,1-2 0-16,2 1 0 0,-1-1-1 16,0 0 3-16,4 0-2 15,2 0-2-15,1 0 2 16,4 0 1-16,2 0-1 15,1 0 2-15,0 0-4 0,-1 0 3 16,-2 2-2-16,0-2 3 16,-2 0-2-16,-3 0 0 15,0 0-1-15,-2 0 0 16,2 0 1-16,-4 0 0 16,6 0 0-16,-3-3 2 15,3 1-4-15,-2 2 4 0,-2-1-4 16,-1-2 3-16,-2 3-1 15,1 0 0-15,-3-1 0 16,-1 1 0-16,-1-2 0 16,0 2 1-16,-5-2-1 15,2 0 0-15,-3 0 0 0,1 0 0 16,-3-1 0-16,0 0 1 16,0 2-3-16,-2-2 3 15,-1 1-1-15,0-1 0 16,-2 1 1-16,2 1-1 15,-6-2 0-15,4 2 1 0,-6-2-1 16,3 3 0-16,-2-2 1 16,-1 2 0-16,3-1 0 15,-2-1 0-15,-1 0 0 16,-1 1 0-16,2 1 0 16,0 0-2-16,-2-3 6 0,0 0 0 15,0 0 6-15,0-1-7 16,0-2 2-16,0 0-2 15,-4-1 2-15,-3-2-5 16,0-2 3-16,-2 0-2 16,0-1 1-16,-1-1 0 15,-5-1-1-15,3 2 2 0,-2-3-2 16,1 1-1-16,-1 0-1 16,0 1 1-16,2 1 1 15,-4-2-1-15,2-1-1 16,-3 3 0-16,0-1-1 0,-2 1 0 15,3-1 1-15,2 3 0 16,-3-3 1-16,3 2 0 16,4 3 1-16,-5-3-3 15,3 0 3-15,-3 2-3 16,3 0 3-16,-3-1-1 0,3 2-1 16,-2-1 1-16,-1 3-1 15,4-4 1-15,-3 5-1 16,3-2 0-16,-2 0 0 15,3 1-1-15,-3-1 0 16,4 2-2-16,0-2-10 16,0 3-22-16,-2-1-40 15,2-2-120-15</inkml:trace>
  <inkml:trace contextRef="#ctx0" brushRef="#br0" timeOffset="-68306.13">21032 5686 275 0,'-1'0'93'16,"1"0"-17"-16,0 0 1 0,0 0-30 15,0 0-13-15,0 0-7 16,0 0 1-16,0 0-9 16,0 0-7-16,0 4 1 15,-9-2-2-15,-6 1-7 16,-6 2 0-16,-8 0-4 16,-12 3 2-16,-7 1-2 0,-12-2 2 15,-8 2-3-15,-9 2 4 16,-10-3-2-16,-6 5 0 15,-7-1-2-15,-10 1 2 16,-5 3-1-16,-5-4 2 16,-12 6-4-16,-4-4 2 0,-6 4-1 15,-5 0-2-15,-2 2 3 16,-4 1 2-16,3 2-2 16,-1 3 0-16,1-2 1 15,1 4 2-15,6 0-7 16,1-1 4-16,4-2 1 15,6-2-1-15,12 0 0 0,7-4 0 16,10-2 1-16,13-1 2 16,14-2 4-16,10-4 4 15,13 0-1-15,12 1-5 16,9-7-1-16,10 4-3 16,10-6-1-16,2 1-1 0,7-1-2 15,1-2-14-15,2 0-15 16,0 0-12-16,2 0-18 15,9-7-30-15,1-4-155 16</inkml:trace>
  <inkml:trace contextRef="#ctx0" brushRef="#br0" timeOffset="-68014.14">17561 5975 679 0,'-16'-2'27'0,"-9"2"-23"15,-7 11 8-15,-2 9 1 16,-7 9-7-16,-3 8-3 16,-2 6-2-16,-3 3 3 15,6-2 4-15,1 1-4 16,5-4 0-16,5-7 4 0,8-5 12 16,10-10-2-16,7-5-12 15,7-3 4-15,7-1-2 16,22-2 4-16,14 3 7 15,16 2-6-15,14 2-8 16,14 5-6-16,6 4 4 16,2 9-3-16,-3 2-57 0,-11 3-114 15,-17-2-336-15</inkml:trace>
  <inkml:trace contextRef="#ctx0" brushRef="#br0" timeOffset="-67323.53">11296 6574 613 0,'0'-7'59'15,"0"0"-33"-15,0 6 47 16,0 1-35-16,0 3-26 15,2 13-10-15,3 6 9 16,-1 12 6-16,-1 3-2 16,2 6-7-16,-2 3-3 0,2-2-3 15,-1-1-1-15,1-4-1 16,0-8 1-16,-1-8-3 16,-1-5-7-16,3-4-19 15,-4-7-14-15,-2-3-67 16,0-4-39-16,0-5-182 0</inkml:trace>
  <inkml:trace contextRef="#ctx0" brushRef="#br0" timeOffset="-66950.53">11286 6665 606 0,'-6'-21'69'15,"6"-1"-38"-15,0-1 30 16,11 2-23-16,14 2-18 15,2 4-15-15,5 3-3 16,3 5 3-16,2 7-4 0,-4 2 2 16,-6 11-5-16,-8 7 0 15,-10 9 1-15,-9-1-4 16,-11 5-7-16,-16 5-5 16,-9-9-20-16,-5 1 22 15,-6-5 19-15,4-3 1 16,4-8 9-16,7-4 5 0,8-2 4 15,12-5-12-15,8-1 1 16,4 2-5-16,16-3-10 16,10 5 4-16,8-1 4 15,7 4 2-15,4 3-2 16,1 1-4-16,1 2-1 16,-4-1-1-16,1 0-34 0,-3-3-19 15,0-2-18-15,-2-6-38 16,3-3-90-16</inkml:trace>
  <inkml:trace contextRef="#ctx0" brushRef="#br0" timeOffset="-66682.84">11970 6694 133 0,'-7'0'600'15,"7"-4"-576"-15,0 2-18 16,14-2 14-16,15 1 10 16,10-2-12-16,8 0-9 15,6-1 2-15,11 1-3 16,1 2 0-16,-3-5-4 0,3 5-2 16,-4-1-1-16,-3 2-1 15,-11 2-3-15,-5 0-19 16,-14 0-20-16,-11 7-87 15,-17 3-16-15,-11-2-190 0</inkml:trace>
  <inkml:trace contextRef="#ctx0" brushRef="#br0" timeOffset="-66432.9">12121 6818 545 0,'-17'8'45'15,"17"-5"-32"-15,12 1 17 0,17-4 25 16,17 0 10-16,11 0-32 15,11 0-8-15,4-7-5 16,2-1-6-16,-1-2-6 16,-7-1-3-16,-4 3-5 15,-10 0 0-15,-9-1 0 16,-11 2 2-16,-10 4-14 0,-7-1-4 16,-10 0-4-16,-3 1-10 15,-2 1-22-15,-7 0-21 16,-3-3-1-16,0-2-27 0,3-2-69 15,0-3-114-15</inkml:trace>
  <inkml:trace contextRef="#ctx0" brushRef="#br0" timeOffset="-66177.63">12744 6502 650 0,'-6'-12'51'0,"3"4"-9"16,3 4 22-16,0 3-35 15,14 1-13-15,3 0-12 16,5 11 6-16,7 4 2 16,1 9-6-16,3 5-1 0,-6-1-3 15,0 5 0 1,-7 0-1-16,-8 5-2 0,-8-8 1 16,-4 3-2-16,-7-3-1 15,-19-3-10-15,-4-4-12 16,-15-3-5-16,-5-4-42 15,-10-7-52-15,-4-7-27 0,-4-2-152 16</inkml:trace>
  <inkml:trace contextRef="#ctx0" brushRef="#br0" timeOffset="-65614.53">12011 6343 102 0,'0'-9'638'0,"0"2"-619"16,5 5-11-16,15 2 10 15,5 0-2-15,6 10-1 16,3 1-9-16,5 2 1 0,2 1 0 15,1-3-2-15,-3-3-4 16,-3-2 2-16,-4-4-2 16,-5-2 0-16,-6 0-1 15,-9-2 3-15,-7-7-2 16,-5 0 7-16,-2 2-7 0,-15 2-2 16,-8 3-7-16,-11 2-6 15,-8 5 8-15,-4 9 0 16,-1 7 0-16,1 0 3 15,5 0 2-15,10-3 1 16,8-4 0-16,11-2 0 0,5-7 1 16,9-5 0-1,0 0 2-15,7-9-5 0,7-8 3 16,6-2-1-16,1-8 2 16,-4 2 0-16,1 0 1 15,-4 3 6-15,-4 4 1 0,-3 6 7 16,-4 5-1-16,-1 3-1 15,0 4-1-15,1 4-10 16,1 10-8-16,-1 9 3 16,9 6 2-16,2 7 0 15,6 5-1-15,7 0-3 0,3-2-37 16,11-10-65-16,6-7-203 16</inkml:trace>
  <inkml:trace contextRef="#ctx0" brushRef="#br0" timeOffset="-64915.4">13200 6564 564 0,'0'-15'51'16,"0"1"10"-16,5 0 11 16,9 5-23-16,3 4-35 0,0 4-6 15,3 1-1-15,2 4-1 16,-5 11-1-16,2 7-3 15,-5 5 1-15,1 5-1 16,-5 1-1-16,0 0 0 16,-2-1 0-16,1 2 0 15,3-10-1-15,0-3 0 0,2-5 1 16,0-5-2-16,4-4 2 16,-2-7-1-16,5 0 1 15,-2-9 2-15,-1-9-2 16,4-4 1-16,-3-4 0 15,-4-6-1-15,-1-2 0 0,-7-3-3 16,-2-2 0 0,-5 4-3-16,0 5 4 0,-14 5 1 15,0 7-2-15,-6 6 0 16,0 9 2-16,3 3 1 0,2 0 0 16,4 13-1-16,6 7-3 15,5 5 1-15,0 2 1 16,11 3-2-16,9 0-5 15,5-2-7-15,3-2-32 16,1-5-66-16,1-6-60 16</inkml:trace>
  <inkml:trace contextRef="#ctx0" brushRef="#br0" timeOffset="-64403.57">13814 6603 677 0,'-3'-14'63'16,"3"-7"-27"-16,5 5 9 0,9 2-23 16,4-2-12-16,6 8-10 15,2 4 3-15,1 4 2 16,-2 0-2-16,-3 15-1 15,-5 4-3-15,-3 2-1 16,-9 8 0-16,-5-1 1 0,-4 0 3 16,-9 1-8-16,-1-4 5 15,-1-5-3-15,5-4 4 16,1-9 0-16,6-3 3 16,1-4-2-16,2-4 5 15,2-8 0-15,8-8-4 16,2-1-1-16,3-6-1 0,4 0 1 15,-2-1 4-15,-2 1 0 16,-1 4-2-16,-5 5 2 16,-2 2-1-16,-3 5 3 15,-2 4-2-15,-2 6 0 16,0 1-3-16,0 3-6 0,0 13-5 16,-2 3 9-16,0 5-1 15,2 8 3-15,0-1-4 16,2 0 2-16,8-2-1 15,5-2-7-15,1-2-15 16,6-6-9-16,1-5-29 0,-4-5-75 16,3-8-42-16</inkml:trace>
  <inkml:trace contextRef="#ctx0" brushRef="#br0" timeOffset="-63805.16">14311 6527 611 0,'2'-6'63'16,"-2"-1"-19"-16,0 7 8 0,0 3-32 16,2 12-18-16,1 2-2 15,4 2 0-15,3 7 1 16,2-3 0-16,7-2-1 15,1-5-1-15,2-5 1 16,4-4-3-16,-1-7 2 0,-3 0 5 16,2-8-8-16,-2-9 5 15,-5-2-3-15,-2-6 6 16,-3 2-4-16,-2-1 2 16,-5 0 6-16,0 2 15 0,-1 6-1 15,-2 4 1-15,-1 5-12 16,1 3-3-16,2 4-3 15,-1 0-2-15,2 4-8 16,2 6 2-16,-1 8 5 16,3 1-5-16,3 8 4 15,-4 2-1-15,3 3 2 0,-2 4-2 16,-2 7 0-16,-1 3 1 16,-1 4-2-16,-2 3 1 15,2 3 1-15,0-1-1 16,0-1-1-16,0-10 2 15,-3-6-1-15,0-8 0 0,-2-10 0 16,0-8 0-16,-5-10 1 16,-10-2-7-16,-1-14 3 15,-4-11 1-15,3-9 0 16,-4-7 3-16,8-8-2 16,-1-1 2-16,11 0 0 0,3 0-1 15,5 6-3-15,17 8-10 16,12 6-27-16,5 7-22 15,10 4-105-15,5 0-428 16</inkml:trace>
  <inkml:trace contextRef="#ctx0" brushRef="#br0" timeOffset="-61591.48">21226 7559 377 0,'0'-20'101'0,"0"3"-61"16,0 4 10-16,0 5-5 15,0 4 6-15,0 2-16 16,0 2-16-16,4 7-11 16,-2 11-7-16,-2 11 8 0,0 8 4 15,-11 13-3-15,-11 9-4 16,-9 9 2-16,-4 5-2 15,-3 3-2-15,1 1-1 16,-1-1-1-16,3-1 2 16,1 6 3-16,2-6 2 0,3 1-2 15,1 1-1-15,3-2-5 16,1-6 3-16,4-2-1 16,6-10-2-16,0-5-1 15,5-11 2-15,2-8-2 16,3-7 0-16,-1-8 1 15,4-8-1-15,1-3 1 0,0-4-1 16,0-3 0-16,0 0 6 16,0 0-2-16,0-1-2 15,0-5 0-15,1 1-2 16,3 0-1-16,1 0-15 16,0 1-10-16,-3 0-52 0,-2 2-51 15,0-1-146 1</inkml:trace>
  <inkml:trace contextRef="#ctx0" brushRef="#br0" timeOffset="-61328.12">20533 8893 388 0,'0'7'204'0,"0"0"-188"16,14 1-12-16,10 2 15 15,8-1 4-15,7 0-16 16,7-2-6-16,5-7-26 0,-2 0-57 15,4-3-27-15,-6-7-58 16,-5-5-20-16,-8 0 214 16,-7 5 143-16,-13 3-8 15,-7 2-27-15,-5 5-17 16,-2 0-28-16,-10 10-55 0,-16 10-26 16,-2 10-4-16,-13 7-5 15,-2 5-14-15,-4-2-108 16,2-4-141-16</inkml:trace>
  <inkml:trace contextRef="#ctx0" brushRef="#br0" timeOffset="-58509.08">20887 8583 178 0,'8'-11'333'0,"-3"2"-286"15,-2 2 8-15,-1 2-1 16,0 5-4-16,-2 0-12 16,0 5-26-16,2 15-16 0,-13 8 15 15,0 11 1-15,-5 8-1 16,-2 8-3-16,0 0-4 16,-2 3 0-16,6-5-2 15,-1-3-1-15,8-5 1 16,1-4-1-16,-2-6 2 0,1-6-3 15,3-2-1-15,1-8 2 16,-1 1-2-16,1-4-11 16,-2 1-24-16,-5-5-61 15,-6 0-35-15,-4-2-108 16</inkml:trace>
  <inkml:trace contextRef="#ctx0" brushRef="#br0" timeOffset="-58341.87">20415 9263 376 0,'-17'3'159'0,"8"3"-109"16,8 6-14-16,2 2-14 16,20 2-5-16,7 2-11 0,10 3-1 15,9-3-4-15,4-1 0 16,4-5-4-16,-5-2-35 16,0-7-51-16,-5-3-73 15,-9-6-82-15</inkml:trace>
  <inkml:trace contextRef="#ctx0" brushRef="#br0" timeOffset="-58251.43">20876 9338 318 0,'0'-16'198'0,"0"8"-85"16,-7 5-39-16,-11 3-43 16,-1 14-23-16,-8 11-9 15,-4 7-9-15,-7 8-81 16,-5 6-80-16</inkml:trace>
  <inkml:trace contextRef="#ctx0" brushRef="#br0" timeOffset="-57938.63">19542 10188 320 0,'-3'-9'-41'15,"-12"-14"-60"-15,13-5 141 16,1-3 49-16,1 1 9 0,0 3-11 15,0 4 4-15,5 9 13 16,0 6-21-16,0 8-46 16,1 6-19-16,0 16-14 15,-1 10-1-15,-2 9 2 0,-1 10-4 16,-2 5 0-16,0-1-2 16,0-3-2-16,0-7-17 15,0-8-36-15,0-14-27 16,0-10 2-16,0-12-30 15,-3-1-119-15</inkml:trace>
  <inkml:trace contextRef="#ctx0" brushRef="#br0" timeOffset="-57625.01">19476 10158 495 0,'-4'-50'70'16,"4"3"-19"-16,8 7 13 16,14 8-3-16,9 6-20 15,9 8-20-15,3 8-15 0,2 8 10 16,-4 2-6-16,-7 12-4 15,-12 10-8-15,-12 5 0 16,-10 7-4-16,-14 5-2 16,-16-1 0-16,-5-3 0 15,-6-4 5-15,2-6 4 0,3-6 1 16,7-8 3-16,9-4 9 16,8 0-9-16,8-1 7 15,4 3-8-15,9 3-5 16,10 4 3-16,7 6 1 15,6-1 0-15,2 4-2 0,1-1 2 16,-3 1-9-16,-1-3-23 16,-5-1-4-16,-1-4-34 15,-3-5-23-15,0-6-6 16,-3-6-107-16</inkml:trace>
  <inkml:trace contextRef="#ctx0" brushRef="#br0" timeOffset="-57207.94">19982 10265 381 0,'-9'0'187'0,"6"0"-133"16,3-2 35-16,10-1-44 15,14-2-26-15,10-1-2 16,10 0-2-16,9 1-4 16,1 0-3-16,5 0-7 0,-2 1 6 15,0 1-7-15,-4 0 0 16,-3 2 0-16,-7 1 1 16,-11 0-23-16,-11 1-70 15,-18 7-32-15,-8 1-84 16</inkml:trace>
  <inkml:trace contextRef="#ctx0" brushRef="#br0" timeOffset="-57025.1">20094 10367 506 0,'-15'5'57'16,"15"-5"-21"-16,7 0 13 16,23 0-16-16,12 0 10 0,11 0-11 15,13-7-17-15,6 0-3 16,1 2 2-16,-1-2-1 15,-7 1-6-15,-10 1-6 16,-10-1-29-16,-14-1-61 16,-16-4-37-16,-12-3-58 0</inkml:trace>
  <inkml:trace contextRef="#ctx0" brushRef="#br0" timeOffset="-56813.13">20555 10097 528 0,'0'-7'74'0,"0"3"-30"0,16 4-1 15,9 0-11-15,8 8 12 16,4 6-15-16,1 9-11 16,-3 4-9-16,-8 7-4 15,-8 2 2-15,-11 1-4 16,-8-1-4-16,-12-2-12 16,-18-8-31-16,-8-2-25 0,-7-9 27 15,-5-4 0-15,-4-9-13 16,0-2-31-16,1-2-70 15,6-12-52-15</inkml:trace>
  <inkml:trace contextRef="#ctx0" brushRef="#br0" timeOffset="-56322.24">20124 9973 635 0,'-8'-15'41'16,"3"4"3"-16,5 6 18 15,12 5-34-15,8 2-25 16,9 10 5-16,4 6-2 0,2 2-2 16,-1-1-3-16,-5-1-2 15,-4-3 1-15,-6-6-9 16,-7-6 2-16,-5-3-7 15,-7 0 10-15,0-9-1 16,-9-3-10-16,-5-1 2 0,-8 2 9 16,-5 3 1-16,-1 2 3 15,-6 4-1-15,1 2 0 16,5 0 1-16,2 9 1 16,5-2 0-16,8-1 1 15,8 1 0-15,5-4-2 0,0-1-5 16,9-2 8-16,6 0 3 15,4-5 1-15,1-6 3 16,2 1 0-16,-5-3 4 16,-2 0-2-16,-1 7 6 15,-7 0-7-15,-1 6-7 16,-3 0-4-16,-1 6-2 0,3 10 0 16,2 5 1-16,5 6-6 15,5 3-18-15,7 6-42 16,3-4-62-16,7-4-65 15</inkml:trace>
  <inkml:trace contextRef="#ctx0" brushRef="#br0" timeOffset="-55780.09">20968 10218 404 0,'9'-13'140'16,"-1"-4"-76"-16,4 2 17 15,2 3-18-15,4 2-25 16,0 6-21-16,-2 4-6 15,2 0-6-15,-5 14-2 0,-5 4-3 16,-4 8 0-16,-4-2-1 16,0 3 1-16,-9-2-10 15,-3-3 0-15,0-7-10 16,2-2 9-16,1-9 9 16,4-4 4-16,5 0 3 0,0-4 4 15,0-9 0-15,7-4-8 16,7-3 2-16,1-1 1 15,2-1 3-15,2 1 2 16,-4 1 0-16,0 6 3 16,-4 4 1-16,-5 2-1 15,-3 3-3-15,-3 5-3 0,0 0 3 16,-3 5-7-16,-3 8-3 16,-5 8 4-16,2 3-2 15,3 2-2-15,4 3 3 16,2-1-3-16,8 1 1 15,8-3 0-15,8-1-7 0,6-3-36 16,2-6-31-16,1-7-102 16,-4-7-326-16</inkml:trace>
  <inkml:trace contextRef="#ctx0" brushRef="#br0" timeOffset="-55089.28">20145 9908 539 0,'-7'-1'37'0,"7"-1"-2"15,0 2 17-15,9 3-41 16,11 10 22-16,5 3 5 15,6 2-11-15,3 3-12 16,3-2-6-16,1 1-5 0,2-4-2 16,-4-3 0-16,-4-4-1 15,0-4-2-15,-6-5-15 16,-7 0-10-16,-6-5-8 16,-6-8 3-16,-5-1 5 15,-2 0 16-15,-12 1 2 0,-12 4 3 16,-7 4 4-16,-3 5 0 15,-8 0 0-15,-2 4 0 16,0 6 1-16,2 4 0 16,2 1 3-16,8 1-3 15,10-2 5-15,7-3 0 16,7-4 0-16,8-4 4 0,3-3 4 16,16-1 1-16,4-12-7 15,4-3-3-15,5-7-2 16,-1 0 0-16,-2-2 11 15,-5 2 18-15,-2 3-14 16,-7 2-4-16,-5 6 1 16,-8 8-6-16,-2 4 3 0,0 4-2 15,-2 15-13-15,-6 13 7 16,-2 9-4-16,-1 15 1 16,1 8 3-16,-3 0-53 15,4 4-113-15,4-4-443 0</inkml:trace>
  <inkml:trace contextRef="#ctx0" brushRef="#br0" timeOffset="-46252.74">11194 7190 553 0,'0'0'57'15,"0"0"-38"-15,0 0 12 16,7 0-1-16,7 0-4 16,6 1-3-16,7-1-5 15,6 0-1-15,6 0-9 0,2 0-1 16,4 0-3-16,4-3-3 15,-8 0 0-15,0-1 0 16,-10 0-3-16,-10 4-3 16,-10-2-25-16,-9 2-47 15,-4 0-10-15,-22 0-26 0,-8 4-118 16</inkml:trace>
  <inkml:trace contextRef="#ctx0" brushRef="#br0" timeOffset="-46090.91">11280 7240 375 0,'-16'5'90'0,"7"-1"-50"15,9-2 4-15,4-2 1 16,17 0-3-16,8 0-8 16,6 0-6-16,9-6 3 15,2 1-9-15,7-2-11 16,-3 1-11-16,0 1 1 16,-5 1-1-16,-2 1-41 0,-6-4-79 15,-6-2-172-15</inkml:trace>
  <inkml:trace contextRef="#ctx0" brushRef="#br0" timeOffset="-45407.09">13563 7008 387 0,'-11'0'81'0,"5"-2"-67"16,3 0 23-16,1 2 5 15,2-1-2-15,0 1-16 16,2 0-16-16,10 0 9 15,5 0 5-15,3 0 5 16,8 0-7-16,6 0-6 0,4 0-4 16,3 0-2-1,3 0 0-15,5 0-4 0,5 0 3 16,2-2-5-16,2-2-1 16,-3 0 0-16,1 2-1 15,-4 1 2-15,-8-3-2 0,-6 3-1 16,-8-1-4-16,-9-2-16 15,-11 4-26-15,-7-1-26 16,-3-1-7-16,-19 0-53 16,-13 0-172-16</inkml:trace>
  <inkml:trace contextRef="#ctx0" brushRef="#br0" timeOffset="-45179.22">13715 7008 137 0,'-26'3'371'0,"11"1"-349"15,8-2 1-15,7-1 5 16,20 1-6-16,10-2 6 16,13 2-7-16,8-2 2 0,13 0 3 15,4 0-7-15,4-2-5 16,0 0-2-16,-2-3-11 16,-4 3 1-16,-8-1-1 0,-10 1-3 15,-4-1 3-15,-12-1 0 16,-7 2-7-16,-13-2-40 15,-10 2-38-15,-2 1-75 16</inkml:trace>
  <inkml:trace contextRef="#ctx0" brushRef="#br0" timeOffset="-37369.59">21686 5538 283 0,'-4'-6'31'0,"3"3"-25"16,-1-2 0-16,-2 1-7 16,1 1 0-16,-2-1 11 15,-1 1 9-15,0-3-1 16,-1 2 3-16,-1-3 14 0,1 2-5 15,-5-1-4-15,0-1 0 16,-3 2-14-16,1-2-2 16,-2 5 0-16,-3 2-4 15,-2 0-5-15,0 4 0 16,-4 6-40-16,3 5-130 16</inkml:trace>
  <inkml:trace contextRef="#ctx0" brushRef="#br0" timeOffset="-35808.01">21621 5490 345 0,'-5'-8'52'16,"-4"1"-27"-16,1-1 20 15,2-1-20-15,0 1-11 16,-2 1 0-16,-2 2 4 15,1-1-3-15,-3 2 0 0,-3-2 5 16,0 4-1-16,0 0-6 16,-6 2-3-16,1 0 8 15,-4 0-4-15,1 0-1 16,2 8 0-16,-3-2 0 16,2 7-7-16,1 0-4 0,0 3-1 15,-1 0 1-15,4 2-3 16,-2 1 2-16,4 1 1 15,0 0 1-15,1 1 3 16,1 4 4-16,0-2-1 16,1 2-2-16,1 2-4 15,0-2-1-15,2 2 3 16,7-4 0-16,-3-2 2 0,5-1-3 16,1-2 0-16,0-2 2 15,1-2-1-15,1 2 0 16,5-3-1-16,0 1-1 15,3 0 0-15,-2 2 0 0,5 0-2 16,-2 0 0-16,1-2 1 16,2-1-2-16,3-1 1 15,-3-4 0-15,2-1 5 16,4-3-1-16,-1-1 1 16,2-1 1-16,2-2-1 0,1 0-2 15,2 0-2-15,-3 0 0 16,4 0-1-16,-3-2 0 15,-1-1 0-15,0-3 2 16,1 1-1-16,-1-1-1 16,-2-1 0-16,1 0 2 15,-2 0 1-15,-1 0 1 0,1-4 0 16,-1 2 0-16,-5-2 0 16,1-1 2-16,-3 0-4 15,0-1 4-15,-2-1-4 16,-2 1 3-16,-1-3-2 15,-2 2 1-15,2-2 0 0,-4 2-2 16,-1-6 0-16,0 4 0 16,-1-2 0-16,-1 0-1 15,0 0-1-15,0-2 1 16,0 3-1-16,0 1-1 0,-3-2 2 16,-2 2 0-16,-2 0 0 15,2-1 2-15,-2 4-1 16,2 0 0-16,0-1-1 15,-3 3 0-15,1-1-1 16,-4-1-3-16,3 2 5 0,-7-1-6 16,1 1 6-1,-4 1-3-15,-2 0-2 0,0 2 2 16,-1 1 1-16,-5 1-3 16,-1 2 2-16,0 4 0 15,-3 0-1-15,2 3-3 16,-7 9-20-16,2 4-28 0,3 0-74 15,4-2-269-15</inkml:trace>
  <inkml:trace contextRef="#ctx0" brushRef="#br0" timeOffset="-34812.39">21602 6990 210 0,'0'-9'141'0,"-3"-1"-101"0,3-1 18 16,0 4-21-16,0-2-23 15,-1 0-7-15,-4 0 9 16,-1 0 12-16,-2-2 1 16,-6 2-1-16,-1 0 4 15,-9 0-4-15,1 2-12 0,-8 2 4 16,2-1-1-16,-3 5 3 16,1-1-7-16,1 2-4 15,1 0 2-15,3 3-1 16,1 8-2-16,1 0-6 15,4 7-1-15,3 2-1 0,0 3-2 16,5 4 1-16,3 1 0 16,6 1-1-16,3 1 3 15,0 0-1-15,5 0 1 16,7-3-3-16,2 2 3 16,4-4 0-16,4 0 0 15,-1-4-1-15,3 1 2 0,3-4-1 16,2-4 0-16,-2-2 1 15,3-5-2-15,1-1-1 16,-1-6 1-16,1 0-1 16,-1 0 1-16,-1-9 0 15,-2-4 1-15,0-1-3 0,-1-2 3 16,0-2 1-16,-1-3-2 16,-2-3 1-16,-3 0 1 15,-2-2 3-15,-3-2-4 16,-3 1 3-16,-3 2 2 15,-6 0-2-15,-1 2 4 0,-2 0 0 16,-2 1-5-16,-8 1-3 16,-4 2 1-16,-6-1 0 15,-2 0-2-15,-5 4 1 16,-2 2-4-16,-3 3 4 16,-4 4-4-16,-1 5 2 0,-6 2-1 15,-3 7-1-15,-6 11-12 16,-3 7-33-16,-6 0-71 15,0-2-353-15</inkml:trace>
  <inkml:trace contextRef="#ctx0" brushRef="#br0" timeOffset="-23262.2">16066 8186 234 0,'14'0'383'0,"1"0"-345"16,-15-1-29-16,0-1 15 16,-15 2 15-16,-14 0-25 15,-10 0-12-15,-15 0 0 16,-14 3 3-16,-15 3-4 16,-14-1 2-16,-7 2 2 0,-8 1 1 15,0-1 1-15,4 0-2 16,9 2 0-16,18 2 3 15,15 1-1-15,15-1-4 16,27-1-2-16,12 1-8 16,17-2-51-16,24 0-45 15,20-5-8-15,16-2-116 0</inkml:trace>
  <inkml:trace contextRef="#ctx0" brushRef="#br0" timeOffset="-23069.54">15976 8301 456 0,'17'0'34'16,"-17"0"-29"-16,-7 2 25 16,-20 2 35-16,-14-1-30 15,-9 2-21-15,-11 2 7 16,-9 0 9-16,-3-1-16 16,-5 1-10-16,-7 0-2 0,3 0-1 15,-1-1-25-15,2-4-35 16,10-2-47-16,11 0-128 15</inkml:trace>
  <inkml:trace contextRef="#ctx0" brushRef="#br0" timeOffset="-22835.82">15313 8094 457 0,'3'-4'193'0,"-8"3"-176"16,-24 1-22-16,-12 9 3 0,-9 10 3 15,-11 4 3-15,-7 8-3 16,1 2 3-16,6-1 13 16,9 3 13-16,11-3 9 15,12 0-15-15,20-2-7 0,9 1-9 16,33 4-6-16,21-1 1 16,24 4-2-16,24-3-11 15,14 1-68-15,9-11-103 16</inkml:trace>
  <inkml:trace contextRef="#ctx0" brushRef="#br0" timeOffset="-21628.97">6707 6163 180 0,'5'-11'261'0,"-2"-3"-240"15,-3 3 33-15,0-1 5 16,0 0-12-16,0 2-16 15,-14 1-10-15,-6 3-7 0,-3 3-3 16,-8 3-1-16,-8 0-2 16,-2 11-5-16,-3 8 3 15,3 3-6-15,6 3 4 16,8 1 2-16,12 1 3 16,9-2-4-16,8 1-1 0,23-2-1 15,11 2 2-15,10-5-2 16,8 2-1-16,-1-2-1 15,-1 4 0-15,-11-3-1 16,-12 8 1-16,-18-1-53 16,-12 1-21-16,-28 1-8 15,-16-4-24-15,-17-2-71 0,-6-5-41 16</inkml:trace>
  <inkml:trace contextRef="#ctx0" brushRef="#br0" timeOffset="-21078.67">6568 6589 493 0,'0'-5'101'0,"0"-3"-87"16,0 4 30-16,0 3 9 15,0 1-20-15,-5 0-23 16,-2 0-9-16,0 3 0 16,-6 7 2-16,-5 2-1 0,-2 1 2 15,-7 4 0-15,-4 3 1 16,-9 2-5-16,-8 10 3 16,-6 6-2-16,-9 2 2 15,-12 8-5-15,-11 7 3 16,-6 4 1-16,-13 9-6 15,-7 5 6-15,-5 5 0 0,-10 1-2 16,-4 7-2-16,-3 3 3 16,-7 4-1-16,2 3-4 15,-2 2 4-15,2 4-3 16,2-1 3-16,8-1 0 16,5-3 0-16,7-5 1 0,8-5 0 15,8-6-1-15,5-2 1 16,8-8-2-16,8-2 5 15,8-6-9-15,7-2 7 16,4-8 2-16,10-5-1 0,5-5-1 16,9-3-1-16,4-10-1 15,10-2 1-15,5-8-1 16,9-4 0-16,0-5-1 16,9-8-2-16,0-3-18 15,14-9-40-15,8-21-38 16,8-19-157-16</inkml:trace>
  <inkml:trace contextRef="#ctx0" brushRef="#br0" timeOffset="-20211.69">6563 6547 484 0,'11'0'11'0,"-1"5"-14"0,9 3 17 16,2 6 9-16,6 1-1 15,2 3-9-15,5 1-6 16,1 4 9-16,9 0-8 16,4 4 1-16,3 2 0 0,6 5-3 15,6 0 2-15,8 5-2 16,9 2 1-16,8 1-3 15,4 5 0-15,4 3 34 16,7 3-19-16,5 3-14 16,4 5-2-16,3 1 1 15,2 6-1-15,5-4-2 0,-1 8 0 16,1-3-2-16,4 0 1 16,-2 5 1-16,1 1 0 15,1 0-1-15,-1 0 3 16,-2-1-3-16,-3-1 2 15,-3-4-2-15,-3-1 4 0,-6-1 0 16,-2-3 1-16,-8-3-2 16,-6-4 3-16,-2-4-1 15,-12-5 0-15,-7-3-2 16,-3-6 2-16,-10-2-2 16,-8-6 2-16,-5 1-1 0,-3-5 0 15,-5-2-3 1,-3-4 4-16,-5 0-1 0,-2-4 0 15,-5-1-2-15,-3-4 0 16,-2-1 0-16,-5-4-1 16,-2-1 1-16,-4-3-1 0,-2-1 0 15,-2-1 2-15,-2-1 1 16,0 0 1-16,-2 0-1 16,-13-6-11-16,-12-5-50 15,-9-7-118-15,-18-3-286 16</inkml:trace>
  <inkml:trace contextRef="#ctx0" brushRef="#br0" timeOffset="-18994.71">3666 8611 338 0,'0'-5'65'0,"0"2"-18"16,0-1 3-16,0 4-16 16,0 0-6-16,-3 0-21 15,-6 11-2-15,-2 3 1 16,-5 4 2-16,-8 9 2 0,-3 5-5 15,-5 9-1-15,-11 4-2 16,-6 6 3-16,-6 11-5 16,-6 5 0-16,-7 2 1 15,1 1 0-15,1-2 1 16,1-3 1-16,4-4 8 0,4-8 8 16,6-5-10-16,5-5-5 15,4-5-1-15,8-7-2 16,10-7 0-16,4-6-1 15,5-4 1-15,4-5-1 16,4 0 0-16,2-6-1 0,2 1 3 16,1-2-1-16,-1-2 1 15,1 2 7-15,1-2 10 16,1 0 5-16,0 0-4 16,0 0-9-16,0 0-1 15,0 0-6-15,0 0-2 0,0 0 0 16,0 0-3-16,0 0 3 15,0 0 0-15,0 0-2 16,0 0 0-16,0 0 0 16,0 0 2-16,0 0-1 15,0 0-1-15,0 0 6 0,0 0 2 16,0 0-5-16,0 0 2 16,0 0-3-16,0 0-2 15,0 0-2-15,0 0 4 16,0 0-1-16,0 0 4 15,0 0 0-15,0 0 1 0,0 0 0 16,0 0-5-16,0 0 1 16,0 0-1-16,0 0 1 15,0 0-4-15,0 0 2 16,0 0 0-16,1 0 1 16,1 0-1-16,3 0 0 15,-2 0 0-15,1 0 0 0,-3 0 0 16,-1 0 1-16,2 0-2 15,0 0 3-15,-1 0-2 16,-1 0-2-16,2 0 3 16,0 0-1-16,0-2 0 15,1 2 0-15,2-3 0 0,2 0 1 16,-2 2-1-16,0-1-1 16,0 0 1-16,0 0 0 15,-3 2 0-15,3-1 0 16,-4 1 1-16,-1 0-1 15,0 0-1-15,0 0 2 0,0 0 0 16,0 0-2-16,0 0 1 16,2 0-6-16,-2-2-12 15,4 0-14-15,-1-1-45 16,2-6-24-16,0 0-94 16</inkml:trace>
  <inkml:trace contextRef="#ctx0" brushRef="#br0" timeOffset="-17932.84">3417 8920 249 0,'-14'0'170'0,"-1"0"-149"0,1 4 5 16,-1 6 3-16,-2 5-4 15,-5 6-16-15,-5 9-5 16,-5 13-1-16,-8 6 1 15,-7 8-2-15,-9 12-1 16,-8 3 1-16,-6 9-2 0,-7-1 0 16,-2 2 1-16,-6-2 2 15,7-1 17-15,-2-4 8 16,9-7-7-16,3 0-4 16,7-8-7-16,5-2-4 15,4-6-3-15,5-4-2 16,5-8 0-16,3-2 0 0,5-6 0 15,7-5-1-15,5-6 0 16,5-4 2-16,4-7-2 16,6-3 9-16,0-3 7 15,5-3-2-15,0-1 1 16,2 2 2-16,0-2 0 0,0 0-6 16,0 0-8-16,0 0 0 15,0 0-4-15,7 0 1 16,0-3-2-16,6-1 4 15,5-1-2-15,2 2-1 16,7-3 2-16,5 3 0 16,4-1-1-16,5-2-2 0,6 1 2 15,6 2-3-15,10-2 2 16,6-1-5-16,8 2 12 16,13-1-6-16,6 0 0 15,9 1 0-15,8 1 1 16,5-3-1-16,10 1 0 0,3-1-1 15,6 1 1-15,5-2 0 16,4-2 0-16,10 0-2 16,5 0 2-16,2-3 0 15,7 1 0-15,5-1-1 16,4 1 2-16,-2-2-1 0,8 1 2 16,1 1-5-16,3-1 4 15,-1-1-2-15,2 1 4 16,7 1-3-16,-4-2 0 15,-1-1 0-15,0 4 1 16,1-3 0-16,1 2-1 0,-4 1 1 16,0-5-1-16,-2 3 0 15,1-1-1-15,-4 1 2 16,-2-1-1-16,0 1 0 16,-3-1-3-16,-2 3 4 15,-3-3 0-15,-2 0-2 16,-2 1 3-16,-4 0-2 0,-3 1 1 15,-6-2-1-15,-6 1 0 16,-3-1-1-16,-9 3 2 16,-9-1-2-16,-9-1-1 15,-12 0 4-15,-17 2-1 0,-12 0-2 16,-20 0 2-16,-14 3 0 16,-17-1-1-16,-11 0 0 15,-12-1-9-15,-7 1-16 16,-4-2-19-16,-11-2-32 15,-2-1-27-15,-5-1-122 0</inkml:trace>
  <inkml:trace contextRef="#ctx0" brushRef="#br0" timeOffset="-17284.75">10521 8824 534 0,'0'-7'14'0,"0"1"-1"16,5 6 2-16,0 0-5 0,6 2 9 15,2 9-6-15,2 5 4 16,6 5-3-16,4 8 2 16,4-1 1-16,5 10 1 15,3 3-10-15,9 4-3 16,0 2-3-16,8 2 0 16,0-1-1-16,1 0 0 15,-3-1 1-15,1-3-3 0,-9-1 3 16,-6-6-2-16,-6-2-1 15,-7-4 1-15,-3-6 1 16,-8-7-2-16,-3-4 2 16,-4-3-1-16,-1-6 0 0,-3-1 0 15,-1-2 4-15,-1 1-6 16,2-3 4-16,-3 4 3 16,2-4 3-16,0 1-4 15,-1 1-1-15,-1-2 1 16,2 0-1-16,0 0 1 15,-2 2 0-15,0-2-2 0,0 0 2 16,0 0-3-16,0 0 1 16,0 1 0-16,0-1 0 15,-7 5 1-15,-10-2 0 16,-10 4 0-16,-9 2-3 16,-14 0 1-16,-15 5-1 0,-11 1-1 15,-11 0 3-15,-4 3-2 16,-3 0 0-16,6-2-2 15,2 2 5-15,12 0-2 16,12-4-2-16,6-6-56 0,10-8-90 16</inkml:trace>
  <inkml:trace contextRef="#ctx0" brushRef="#br0" timeOffset="-15537">6564 6565 401 0,'0'-5'47'16,"-1"2"12"-16,1 2 2 16,0 1-15-16,0 0-13 15,0 0-17-15,1 6 5 16,5 6 2-16,-4 6-7 15,2 2-1-15,-2 8-10 0,-2 6 1 16,0 6 1-16,0 6 0 16,0 5-3-16,0 5 1 15,0-1 2-15,0 1 1 16,1-1-3-16,1-3 5 16,1 1-2-16,1 0 2 0,-1-3-4 15,1 0 3-15,-2-3-2 16,4-6-5-16,-1-2 0 15,-1-6-2-15,1-9 1 16,-2-6-1-16,1-4 3 16,-3-7-2-16,3-3 0 15,-4 0 0-15,0-4 0 16,2 0 5-16,-2 0 1 0,0 0 4 16,0 0-5-16,0-4-2 15,0-1-3-15,0 1-1 16,0-1 0-16,1 0-1 15,2 1-11-15,-1 0-15 0,-2-3-23 16,0 2-77-16,0-2-97 16</inkml:trace>
  <inkml:trace contextRef="#ctx0" brushRef="#br0" timeOffset="-14682.37">6579 7454 431 0,'0'-2'31'0,"0"1"-3"16,0 1 17 0,-1 0-17-16,1 0-13 0,0 0-12 15,0 0 13-15,0 0-1 16,0 0 0-16,0 1 5 15,0-1 3-15,0 2-4 16,-2-2 0-16,-2 2 1 0,2-1-2 16,-4 3-1-16,-1-1-5 15,-1 1-3-15,-4 3-3 16,2 2-2-16,-4-2-2 16,-3 6-1-16,2 1 1 15,-7 2-2-15,-3 6 0 0,-4 1 0 16,-4 5 1-16,-7 3 0 15,-4 1-2-15,-6 4 2 16,-2 3-1-16,-8 0 0 16,-1 4 1-16,-7 5 0 15,-3 4 0-15,-7 1-4 16,0 6 4-16,-3-2-1 0,-1 7-1 16,0 0 2-16,0 1-1 15,-1 4 0-15,4 0 0 16,0 3 0-16,2 0 0 15,1-1-1-15,6 0 2 0,-2-1-1 16,4 1-1-16,0-3-4 16,0-2 9-16,3 0-3 15,1 0-1-15,-1-2 0 16,0 0 0-16,5-1 0 16,0-2 0-16,-1-1 1 0,2-3-1 15,3 0-1-15,3-7 3 16,6 0-3-16,-2 0 2 15,3-2-1-15,4-2 3 16,4 1-3-16,1-1 0 16,3-1 2-16,3-6 0 15,4-3 2-15,3-6 2 0,8-3-1 16,2-8-2-16,3-2 0 16,7-7-1-16,0-3-3 15,3-1 0-15,1-6-2 16,1 0-20-16,13-14-28 15,1-13-48-15,11-18-126 0</inkml:trace>
  <inkml:trace contextRef="#ctx0" brushRef="#br0" timeOffset="-13689.45">6654 7417 488 0,'0'-3'26'16,"0"3"-7"-16,0 0-5 16,0 0-11-16,7 6 3 15,5 5 7-15,3 3 7 16,4 2-6-16,1 4 6 15,2 1-6-15,4 4-6 0,1 4-6 16,2-1-1-16,5 2 0 16,3 2-1-16,5 1 1 15,1-1-1-15,4 2 1 16,2-1 0-16,6 3-1 0,-3 2 2 16,3 3 4-16,2 1 22 15,1 5-12-15,-2-1-11 16,0 0-4-16,1 2-1 15,3-1 4-15,-2 1 0 16,3-1 6-16,5-1-3 16,-2 0 4-16,-1 1-1 0,0-1 1 15,0-1-6-15,-2-1-3 16,-5 3 0-16,-5-1-2 16,1-1 1-16,-4 3 0 15,-1-2 0-15,-2 1-1 16,2-3 1-16,-1 2-1 0,-2-1 0 15,-1-2 0 1,-1 1 1-16,-5-1-1 0,0-3 0 16,1-2 1-16,-6-4-1 15,2-1 1-15,-3 0 1 16,-1-3 0-16,-1 2-1 0,2 2 0 16,-4-4 0-16,0 3 1 15,0 1-7-15,-2-1 7 16,-3-1-1-16,1-2 1 15,-2-3-2-15,1-2 0 16,-1-4 1-16,-1-2 0 16,-1-1 3-16,-4-1 0 0,0-5 0 15,1-1 2-15,-6-2-2 16,2-3-1-16,-4 0 0 16,-1-3 0-16,-2 0-1 15,-2-3-1-15,-3 0-1 16,0 0-19-16,-11-8-42 0,-7-8-120 15</inkml:trace>
  <inkml:trace contextRef="#ctx0" brushRef="#br0" timeOffset="-13104.75">6852 7265 600 0,'-4'-9'63'0,"0"4"-11"16,4 3 22-16,0 2-38 16,0 0-27-16,7 8-5 15,0 5 5-15,3 3 7 0,0 4-5 16,2 3 1-16,0-1-4 15,-1 1-5-15,2 2 1 16,-3-2-2-16,1 2-3 16,2-4 1-16,-6-1 0 15,4-4-3-15,-4-2-21 0,0-3-18 16,-4-9-70-16,1-2-57 16,-2-6-253-16</inkml:trace>
  <inkml:trace contextRef="#ctx0" brushRef="#br0" timeOffset="-12744.36">6912 7251 165 0,'0'-15'489'0,"0"-3"-463"16,8 4 11-16,11 1 0 0,10 5-5 15,4 2-21-15,2 4-7 16,0 2 0-16,-4 4-2 15,-6 8-2-15,-9 5-1 16,-11 4-6-16,-5 2-29 16,-12-1-15-16,-12 1 0 15,-6-2 22-15,-4-6 27 0,1-3 4 16,6-5 3-16,6-2 16 16,7-1 14-16,5-2 0 15,9 0-2-15,0 1-14 16,17 3-7-16,7 1 1 15,8 5-1-15,6 2-6 0,5 3-1 16,2 2-1-16,-4 1-1 16,2 1-2-16,-7 2-1 15,-7 4-4-15,-5 2-40 16,-14-4-114-16,-8 0-175 0</inkml:trace>
  <inkml:trace contextRef="#ctx0" brushRef="#br0" timeOffset="-11753.97">6646 7557 506 0,'-2'-1'45'16,"2"-1"13"-16,0 2-27 15,0 0-9-15,2 0-6 16,3 2-12-16,5 5-2 16,3 4-2-16,1 3-23 15,-1 4-56-15,1-4-71 0,-2 4-192 16</inkml:trace>
  <inkml:trace contextRef="#ctx0" brushRef="#br0" timeOffset="-11633.52">6687 7863 355 0,'-7'11'61'0,"1"-5"-20"0,5 3-5 16,1-2-29-16,0 1-4 15,5 0-35-15,2-2-96 16</inkml:trace>
  <inkml:trace contextRef="#ctx0" brushRef="#br0" timeOffset="-11487.32">6632 8204 449 0,'-8'15'42'0,"-1"-6"-26"15,6-1 2-15,3 3-10 0,0 4-10 16,0-5-87-16,5-3-136 16</inkml:trace>
  <inkml:trace contextRef="#ctx0" brushRef="#br0" timeOffset="-11354.43">6618 8579 496 0,'-8'11'35'0,"3"-8"-23"16,3 5-9-16,2-3-3 16,2-1-47-16,6-3-147 0</inkml:trace>
  <inkml:trace contextRef="#ctx0" brushRef="#br0" timeOffset="-11211.03">6667 8743 447 0,'-4'2'131'16,"0"-2"-110"-16,4 0-18 16,0 0-3-16,4 0-20 15,7-7-66-15,3 2-98 16</inkml:trace>
  <inkml:trace contextRef="#ctx0" brushRef="#br0" timeOffset="-10678.68">6727 8699 449 0,'-6'0'50'0,"2"-2"-23"15,2-2 29-15,2 3-19 16,0-3-15-16,0 4-17 15,0-3-6-15,0 3 0 16,0-2 0-16,0 2 2 0,0 0-2 16,0 0 3-16,0 0-1 15,0 0 1-15,0 0 2 16,0 0 9-16,0 0 4 16,0 0-8-16,-1 0-4 15,-5 2-3-15,-2 6-2 16,-2 2 0-16,0 2-1 15,-3 0 1-15,4 4 0 0,2-1 1 16,0 1-2-16,3-5 0 16,4 1 2-16,0-5-2 15,0-1 1-15,6-6 1 0,4 0 0 16,1 0 2-16,2-6 0 16,-1-5-3-16,-3-3 3 15,-2 4-5-15,-5-3-5 16,-2 6 3-16,-2 3-2 15,-8 1 2-15,-3 3 4 16,-1 0-2-16,2 7 1 0,4 2-1 16,1 2 0-16,3-1-1 15,4-2 1-15,0-2-1 16,6-2 0-16,1-2 3 16,-1-2 0-16,2 0 2 15,-1-7 1-15,-1 0-2 16,-5-1-4-16,-1 3-21 0,0 2-41 15,0-1-47-15,0 4-114 16</inkml:trace>
  <inkml:trace contextRef="#ctx0" brushRef="#br0" timeOffset="-10404.69">6917 8658 594 0,'0'-2'81'16,"0"-11"-34"-16,0 12 10 0,0-1-21 16,0 2-18-16,0 2-14 15,3 9-6-15,1 5 3 16,1 2 1-16,2 6 1 16,-4 7-3-16,4-4 1 0,-2 3 1 15,0-5-3 1,-1-2 3-16,1-3-2 0,0-6-10 15,1-2-19-15,-1-3-35 16,1-7-46-16,-3-2-25 16,-3-7-181-16</inkml:trace>
  <inkml:trace contextRef="#ctx0" brushRef="#br0" timeOffset="-10030.36">6947 8624 578 0,'0'-14'22'0,"7"0"-6"16,9 3 13-16,4 2 15 16,4 0-17-16,1 5-17 15,2 2-4-15,-3 2 8 16,-2 2-7-16,-5 9-7 16,-10 5-1-16,-7 2-23 0,-4 3-11 15,-12 1 13 1,-6-3 1-16,1-1 17 0,-4-3 6 15,5-5-1-15,4-4 2 16,3-3 5-16,6-1 13 16,5-2 0-16,2 0 5 15,0 0-1-15,7 0-17 0,8 0-4 16,7 5 3-16,0 3 2 16,7 2-3-16,2 1 1 15,-1 3 1-15,-1 2-2 16,2-2-4-16,-4 3 0 15,-4-5-1-15,-4 2-1 0,-4-1-1 16,-4-4-49-16,-10-1-81 16,-1-6-67-16</inkml:trace>
  <inkml:trace contextRef="#ctx0" brushRef="#br0" timeOffset="-3463.9">11456 7267 270 0,'10'5'-246'0</inkml:trace>
  <inkml:trace contextRef="#ctx0" brushRef="#br0" timeOffset="-3189.15">11456 7267 220 0,'3'34'-6'0,"-9"-33"-50"16,0 3 44-16,1-4-2 16,-1 0 10-16,2 0 15 15,-3 0 53-15,2 0 11 0,0 0 15 16,0 0-15-16,0 0-15 15,2 0-25-15,1 1 2 16,0-1-3-16,2 2-7 16,0-2-6-16,10 0-8 15,4 0 10-15,11 0 1 16,6-7-3-16,6 2-15 0,4-4-2 16,0 2-4-16,-2 0-1 15,-7 1 2-15,-5 3-23 16,-10-1-40-16,-5 0-24 15,-9-4-96-15</inkml:trace>
  <inkml:trace contextRef="#ctx0" brushRef="#br0" timeOffset="-2163.98">14967 6559 243 0,'-2'-15'69'0,"2"-4"8"0,0 0-9 15,2-3-25-15,-2 0-26 16,1 2 2-16,-1 3 19 15,0-1-7-15,0 2-19 16,-5-2 1-16,-7 4-6 16,-6-2-6-16,-6 1 0 15,-3 1 1-15,-5-2 2 0,-8 0-3 16,1 2 0-16,-8-4-1 16,-1 3 1-16,-3 0-3 15,-3 2 5-15,1-1-1 16,-1 3-2-16,0 2 1 15,-4-1 0-15,1 4-1 0,-1-1 0 16,3 3 0-16,-2 1 0 16,1-1 0-16,0 3 0 15,4 1 1-15,-1 0-2 16,0 0 1-16,-1 5 1 16,1 7-1-16,-3 3-1 0,0 4 0 15,-1 7 0-15,-1 0 1 16,4 8 1-16,-1 1-1 15,6 1 1-15,3 3 0 16,4-1 1-16,8-1 2 16,2-1 0-16,8 0 3 15,3-1 0-15,5 1-1 0,7 0-1 16,2 3-1-16,7 0-2 16,0 6 1-16,10-3 1 15,6 3-4-15,11-2 1 16,5 0 0-16,9-4 2 15,5-2 1-15,8-3-2 0,3 4 7 16,5-4-11-16,2-4 6 16,1 0-4-16,3-3 2 15,-2-4 2-15,2-3-2 16,3-6-2-16,2-5 0 16,1-5 3-16,-4-4-4 0,3 0 3 15,1-6 0-15,-2-8-2 16,1 0 1-16,-2-2 1 15,0-2-1-15,-3-2-1 16,-1-1 0-16,-4-4-1 16,-2 0 3-16,-6-5-2 0,-4-2-1 15,-6-6 3-15,-10-1-4 16,-6-8 15-16,-11-6 0 16,-11-5 4-16,-7-2-1 15,-8-6-1-15,-18-2-11 16,-8 3 3-16,-8 2-5 0,-9 9-2 15,-5 12-7-15,2 12-46 16,6 10-62-16,6 9-130 16</inkml:trace>
  <inkml:trace contextRef="#ctx0" brushRef="#br0" timeOffset="-400">21663 7301 260 0,'0'0'27'16,"0"-10"12"-16,7 0-24 15,7-4-13-15,3-2 0 16,4 1 4-16,0-1-33 16,5-2-66-16,1 1-27 15</inkml:trace>
  <inkml:trace contextRef="#ctx0" brushRef="#br0" timeOffset="-59.12">21974 7004 148 0,'5'-33'83'0,"-5"-3"2"16,-11 2-29-16,-15-2-21 15,-13 2 14-15,-11 4-23 0,-12 3-9 16,-14 7 3-16,-5 5 7 16,-8 7 1-16,-1 8 2 15,-5 9-4-15,5 16-2 16,5 13-2-16,6 12-12 16,12 10-3-16,14 10-2 0,13 5-2 15,15 3-2-15,18-5-1 16,12-3 0-16,26-8 0 15,14-10 1-15,16-9 1 16,12-9 3-16,14-11-3 16,4-9 4-16,6-14 2 0,3-1-3 15,-5-21-2-15,0-10 3 16,-15-11-3-16,-10-10-4 16,-16-4 5-16,-20-4-1 15,-17 0-2-15,-19 2 0 16,-27 15-4-16,-32 13-22 15,-24 19-58-15,-19 12-55 0</inkml:trace>
  <inkml:trace contextRef="#ctx0" brushRef="#br0" timeOffset="7321.81">6701 8742 207 0,'-3'-4'52'15,"-3"1"35"-15,2-1-25 16,3 2-22-16,-1 0-16 16,2 1-3-16,-2-1 2 15,2 0-4-15,0 2-4 16,0-2 4-16,0 2 6 0,-2 0-2 15,1 0-9-15,-3 0-1 16,-3 4 3-16,-3 7-5 16,-3 3-1-16,-4 6-5 15,-2 1 2-15,-7 9 1 16,-1 6-3-16,-3 7 0 0,-4 5-3 16,-4 7-1-16,-4 6 0 15,0 1 1-15,-5 3-2 16,0 2 2-16,2 1-1 15,-1 0 3-15,1 0 1 16,-2-3 0-16,3 2-3 0,-2 0 2 16,4-1-2-16,-4 0-2 15,3-1 0-15,4 1 2 16,-1-4-2-16,4-3 4 16,2-2 0-16,0 0-3 15,4-7 2-15,-1-2 0 0,4 1-1 16,2-7 0-16,1-1-2 15,2-4 1-15,0 1-1 16,3-1 3-16,2-1-3 16,2-4 0-16,0-4 1 15,1-2-1-15,2-2 1 0,3-9 0 16,-2-1 2-16,4-2-3 16,-2 1 3-16,-1-2-3 15,2 2 1-15,-1-3 0 16,-3 3 0-16,1 2-1 15,2-2 2-15,-3 1-2 16,1 1 2-16,0-1-2 0,0 0 3 16,0-2 1-16,3 1-2 15,-1-2 0-15,-1 0 0 16,5-3 0-16,0 1 0 16,3-3-1-16,-1-1 2 15,1-4 0-15,2 3 4 0,-2-2 0 16,2-2-2-16,0 2 0 15,0-2-3-15,0 2-3 16,0-1 2-16,0 1-1 16,0 0 1-16,0 0-1 15,4 2 1-15,1-3-1 0,0 1-2 16,2 2 4-16,4-3-2 16,0 1-2-16,7-2 4 15,1 0-3-15,5 0 2 16,1 0 2-16,4 0-2 15,1-3-1-15,3-1 0 16,-1 2 1-16,0 1-2 16,4 1 2-16,0-3-2 0,0 3 1 15,4 0 2-15,-1 0-2 16,4-1 1-16,2 1-2 16,1-4 1-16,7-1 0 0,-1 1-1 15,4-1 1-15,-3-2 2 16,3 1-3-16,0-1 1 15,0 2 0-15,1-2-3 16,-4 3 1-16,7-3 1 16,-1 1 0-16,0 0-2 15,1-2-3-15,2 1 1 0,-2 0 4 16,-3 1 1-16,3 0 0 16,-4 0-22-16,-5 1 11 15,0 3 7-15,1-1-3 16,-2 0-9-16,-1-2 4 15,0 4 9-15,0-5-2 16,2 1-5-16,-5 2 3 0,3-2-6 16,-5-1 0-16,2 0 1 15,-4-1 4-15,3 2 3 16,-3-2 2-16,-1 0 0 16,-2 1 0-16,-2 1 1 0,-5 0-25 15,-3 1-5-15,-3-1 19 16,-1-1 11-16,-3 1 2 15,0 1 2-15,-3-3-3 16,1 0 1-16,0 0 5 16,-1 4 0-16,-4-1-3 0,-3-2 0 15,-1 5-3-15,-5-2 2 16,-1 2-1-16,-3 1-1 16,0-2 2-16,-2-1 2 15,0 0 3-15,-2 1 2 16,2-5-4-16,0 1-1 0,0 1 4 15,0-2 6 1,-2 0 4-16,-1-4 4 0,-1 3-3 16,-4-6-2-16,0 2 0 15,-1-4 0-15,-2-2-2 16,-3-3-5-16,-3-2-4 0,0-2-3 16,-2-2 0-16,-3-2-2 15,-2-3 1-15,-1-1 0 16,-1-3-1-16,1-4 2 15,0 3-4-15,0-4 3 16,2 2 2-16,1 1-4 0,-3 1 1 16,4-1 0-16,-4 1 3 15,1 1-3-15,-1 1 1 16,-2 0-2-16,4-2 0 16,-4 5 1-16,0-4 0 15,0 4 1-15,2-3-1 16,-4 4 0-16,2 0-2 0,-4 1 4 15,1 4-2-15,-1-3-1 16,-1 4 2-16,-1 2 2 16,1 0-5-16,0 2 4 15,0-1-2-15,3 2 0 16,2 1 0-16,2-1 1 0,4-1-1 16,1 1 5-16,0-1-3 15,4 0 3-15,-3 3-1 16,4-2 0-16,-4-1-2 15,2 2 1-15,0-3-1 16,2 4-1-16,-4-2 1 0,5-1 1 16,-2 1-1-16,2-3 3 15,-3 3-1-15,3 1-1 16,0 1 0-16,-2 2-1 16,3 0 0-16,-5 0 0 15,3 5-2-15,0 0-1 0,-4 4-1 16,2 3-6-16,-3 4-32 15,-2 0-81-15,-5 0-52 16</inkml:trace>
  <inkml:trace contextRef="#ctx0" brushRef="#br0" timeOffset="11515.81">6624 9020 415 0,'-7'-2'42'0,"2"-1"8"16,1 3-1-16,2 0-32 16,2 2-17-16,0 6-6 15,0 5-15-15,2 1-9 16,2 1-29-16,1-1-60 16,-4-3-102-16</inkml:trace>
  <inkml:trace contextRef="#ctx0" brushRef="#br0" timeOffset="11654.62">6561 9268 406 0,'-11'4'44'15,"5"-1"5"-15,4 1-26 16,2 3-17-16,0 0-19 16,3 1-60-16,4 2-36 15,2-2-121-15</inkml:trace>
  <inkml:trace contextRef="#ctx0" brushRef="#br0" timeOffset="11799.27">6527 9508 407 0,'-9'5'44'0,"6"-2"0"16,3 0-22-16,0 0-17 0,5 3-6 15,7-1-27-15,5 1-56 16,-2-2-106-16</inkml:trace>
  <inkml:trace contextRef="#ctx0" brushRef="#br0" timeOffset="11932.83">6544 9646 388 0,'-12'4'71'16,"3"-4"-18"-16,8 1-22 15,1 1-18-15,0 2-17 16,8-1-32-16,6 0-54 0,-2-1-112 15</inkml:trace>
  <inkml:trace contextRef="#ctx0" brushRef="#br0" timeOffset="12065.76">6550 9757 463 0,'-6'1'40'15,"4"-1"-24"-15,2 4-13 16,0-3-13-16,3 1-66 15,4 2-76-15</inkml:trace>
  <inkml:trace contextRef="#ctx0" brushRef="#br0" timeOffset="12332.23">6550 9757 491 0,'-5'-17'68'0,"2"12"9"15,-3 0 10-15,4 3-18 16,2 2-38-16,0 0-24 16,0 0-1-16,2 12-2 15,4 6-2-15,-1 4 1 16,0 5 1-16,-1-1-2 16,1 4-3-16,-2-1 3 0,1-4-2 15,-2-3 0-15,4-5-6 16,-3-4-3-16,2-6-20 15,2-5-34-15,0-2-36 0,5-2-14 16,-9-12-137-16</inkml:trace>
  <inkml:trace contextRef="#ctx0" brushRef="#br0" timeOffset="12673.94">6578 9745 279 0,'-6'-10'288'0,"6"-3"-234"15,0 3-4-15,6-1-6 16,9 2-5-16,9 0-25 16,-1 2-10-16,4 3 2 15,-2 4-2-15,-3 0-3 0,-9 6-1 16,-10 8-2-16,-3 7-20 16,-16 3-13-16,-11 1-12 15,-6-4-8-15,-3 3 33 16,2-7 24-16,6-6 2 15,6-2 4-15,6-4 10 0,7 1 12 16,7-1-4-16,2 4-14 16,8 0-3-16,7 5 8 15,7 1 0-15,4-1 1 16,1 4-7-16,-1 1-5 16,-3-1-3-16,-4 3-2 15,-4 1-6-15,-2 1-38 0,-4-2-64 16,-4-5-68-16</inkml:trace>
  <inkml:trace contextRef="#ctx0" brushRef="#br0" timeOffset="13332.2">6618 10074 361 0,'0'-5'80'16,"0"1"-16"-16,0 0-8 0,-1 1-9 15,1 1-19-15,0 1-10 16,0-1-5-16,0 0 0 16,0 2-5-16,0 0-3 15,0 0-1-15,-2 0 0 16,0 0 0-16,1 0 2 0,-3 0 1 15,1 5-1-15,-4 4 1 16,0 4 1-16,0 3 0 16,-1 3 1-16,-4 4 2 15,0 6-3-15,-3 2-2 16,0 4 0-16,-5 2 0 0,0 5 0 16,-1 4-2-16,-1 0-1 15,-4 1-1-15,2 0-1 16,-1-1 1-16,-2-4-2 15,3-2 5-15,2-7 4 16,3-3-1-16,4-3-7 0,1-5 8 16,6-3-3-16,-2-2-5 15,5-5 2-15,0-2-4 16,1 0 3-16,4-6-2 16,-2 2 0-16,2-4-1 15,0 0-1-15,0-1-5 16,0-1-4-16,0 0-24 0,11-8-25 15,-1-9-26-15,7-7-55 16,1-12-265-16</inkml:trace>
  <inkml:trace contextRef="#ctx0" brushRef="#br0" timeOffset="13770.89">6629 10065 397 0,'-4'-2'67'0,"3"-1"-5"16,1 3-14-16,0-2-8 16,0 2-7-16,0 0-18 15,1 2-7-15,6 9 16 0,1 3 4 16,-1 6-2-16,4 3-3 15,-2 5-8-15,2 4 0 16,1 4-4-16,5 0-2 16,-3 1-9-16,4 1 4 15,4 1 0-15,-1-2-1 16,4-2 0-16,2 2 4 0,-2-3-2 16,2-1-2-16,0-4 1 15,-4-1-3-15,-1-3-1 16,-2-5 4-16,-4 0-3 15,-3-8 0-15,-1 0-2 16,-5-6 4-16,-4 0-4 0,2-2 3 16,-5-4 0-16,0 2 2 15,0-2 2-15,0 0-3 16,0 0-3-16,0 0-25 16,0-9-29-16,-3-4-138 15</inkml:trace>
  <inkml:trace contextRef="#ctx0" brushRef="#br0" timeOffset="14577.84">6534 11068 358 0,'-11'-7'191'16,"3"-6"-130"-16,2 1 6 0,6 1-20 15,7 0-19-15,11-2-18 16,4 3 2-16,6 3 8 15,1 3 0-15,2 4-12 16,-8 0-7-16,0 13 2 16,-5 6-4-16,-4 3 1 0,-6 1-3 15,-6 1 1-15,-2 2-8 16,0-7 1-16,-5-1 6 16,-5-7 2-16,5-4 3 15,0-5 0-15,3-2 3 16,-2-2 2-16,4-11-2 0,0-1-3 15,2-5-1-15,7-1 0 16,0-3 2-16,2 3-3 16,-2 4 4-16,-1 4-1 15,-2 5 0-15,-4 5 12 16,-2 2 1-16,2 0-10 16,0 7-5-16,-1 6 0 0,3 6 3 15,1 2-2-15,4 2 1 16,1 3-4-16,2 0-1 15,2-1-36-15,1-3-62 16,-7-6-109-16</inkml:trace>
  <inkml:trace contextRef="#ctx0" brushRef="#br0" timeOffset="15138.83">5672 11151 579 0,'-9'-5'53'15,"7"-2"3"-15,2 1-8 16,7 1-16-16,8 2-16 16,4 3-8-16,3 0 6 15,0 5-7-15,-1 14-4 0,-3 5-4 16,-1 6 2-16,-5 4 1 15,-1-2-1-15,-2-3-2 16,-2-6 2-16,0-5-1 16,-2-6 1-16,1-4-1 15,0-8 1-15,1-4 0 16,1-12 0-16,1-8 4 0,4-4-3 16,-6-6-1-16,-2-1 1 15,-1 0 0-15,-4 7-4 16,0 4 1-16,0 9 1 15,-4 2 0-15,3 8 1 16,-5 5 4-16,5 0-5 0,1 7-3 16,0 9 1-16,7 0 1 15,11 5-2-15,11-1-13 16,8 0-58-16,8-10-75 16,9-6-185-16</inkml:trace>
  <inkml:trace contextRef="#ctx0" brushRef="#br0" timeOffset="16151.74">7377 11049 348 0,'0'0'78'0,"-2"-1"-18"0,0 1-3 15,-2 0-17-15,4 0-16 16,0 5-17-16,0 6-2 16,4 3 6-16,3 4 3 15,4-2 2-15,5 0-5 16,-2 0 0-16,6-5-4 0,-2-2-3 16,2-4-1-16,0-5-1 15,-3 0 3-15,0-5-1 16,-3-6-1-16,-1-5 4 15,-4 0 2-15,-1 0 12 16,-3-2 9-16,-1 4-3 0,-1 3-6 16,0 2-10-16,-1 5 4 15,3 4-7-15,2 4-7 16,6 12-5-16,3 6 3 16,4 8 1-16,4 4 3 15,0 9-5-15,1 5 5 0,-6 4-6 16,-9-1 3-16,-10-1-5 15,-5-5-10-15,-19-9-15 16,-8-11 1-16,-7-13 21 16,-5-12 10-16,7-7 5 15,3-18 13-15,5-14 3 0,15-10-14 16,12-4-9-16,4-6-29 16,20-1-78-16,7 3-153 15</inkml:trace>
  <inkml:trace contextRef="#ctx0" brushRef="#br0" timeOffset="16427.89">4661 10370 156 0,'0'-5'28'15</inkml:trace>
  <inkml:trace contextRef="#ctx0" brushRef="#br0" timeOffset="16890.94">4399 10408 534 0,'-10'-9'65'16,"0"0"4"-16,10 4-13 15,0-2-27-15,13 4-20 0,8 3-4 16,3 0-1-16,6 8 5 16,-1 6-3-16,-2 7-5 15,-3 8-1-15,-5 4 0 16,-1 4-1-16,-6-2 1 15,0-3 2-15,-5-5-4 16,-2-8 3-16,2-6-1 0,1-9-1 16,-5-4 0-16,4-5 3 15,0-15 3-15,0-6-2 16,1-5 0-16,-3-9-2 16,-1 3-1-16,-4-2 1 0,0 5-2 15,0 7 1-15,-4 6 0 16,-3 7 3-16,-1 4 11 15,5 7-2-15,-2 3-5 16,3 0-5-16,2 15-5 16,0 0-1-16,5 7 3 0,15 3-1 15,9 0 2-15,12-4-5 16,10-4-34-16,4-9-101 16,8-8-197-16</inkml:trace>
  <inkml:trace contextRef="#ctx0" brushRef="#br0" timeOffset="17788.49">8378 10133 226 0,'-5'-4'369'0,"5"3"-327"0,0 1-9 16,0 0-32-16,2 12 0 16,6 6 3-16,2 2-4 15,2 1 1-15,3 3-1 16,-3-7 1-16,0-2-2 15,-2-7 0-15,1-6-1 0,-3-2 4 16,2-7 3-16,-1-9 8 16,1-5 7-16,-1-1 2 15,2-3 7-15,1 7-5 16,1 4-3-16,1 5-14 16,3 9-5-16,0 0-3 0,2 18-1 15,-2 10 1-15,1 10 0 16,-5 6 1-16,-4 5 0 15,-2-1-2-15,-5-4-4 16,-2-10-7-16,0-7 3 16,-9-11 10-16,0-12 5 15,0-4 14-15,0-18 4 0,4-7-9 16,5-7-9-16,0-9 0 16,19-2-10-16,10-5-19 15,10 0-104-15,8-1-262 16</inkml:trace>
  <inkml:trace contextRef="#ctx0" brushRef="#br0" timeOffset="18478.06">10183 10023 583 0,'-5'-11'37'15,"5"0"17"-15,2 0-10 16,15 0-15-16,5 5-11 15,5 2-12-15,7 2-1 16,-2 2 1-16,-1 9-3 16,-6 7-3-16,-7 5-1 0,-11 8-1 15,-7 3-2-15,-7 2-13 16,-11-4 4-16,-4-3 5 16,-1-7 7-16,2-6 3 15,6-7 1-15,5-5 15 16,6-2 4-16,4 0 1 0,5-9-8 15,14 2-14-15,10-4 1 16,3 4-2-16,9 6 0 16,-7 1 0-16,-6 5 0 15,-8 13-2-15,-7 4-17 0,-13 7 2 16,-5 0 1-16,-17 0-6 16,0-6 11-16,-5-4 8 15,2-8 2-15,7-8 20 16,8-3 30-16,10-10-15 15,10-12-4-15,21-8-24 16,16-8-4-16,16-5-5 16,8-4-5-16,4-5-107 0,-2-4-410 15</inkml:trace>
  <inkml:trace contextRef="#ctx0" brushRef="#br0" timeOffset="20823.34">2429 10617 213 0,'-5'0'59'15,"0"0"-12"-15,3 0 13 16,0-2-13-16,2-2-17 15,0 0-15-15,0-1-2 16,0 0-1-16,0 4 4 16,4-3-3-16,-3 0 3 15,1 2 4-15,-2 0-1 0,0 2 4 16,0 0-1-16,0-2 2 16,0 2-6-16,0 0-4 15,0 0-7-15,0 0-4 16,2 0-1-16,1 8-5 15,1 4 3-15,3 6 4 0,3 2 1 16,0 4-1-16,6 1-2 16,2 0 1-16,2-3-2 15,3-3 0-15,4-4 1 16,2-9-1-16,1-6 1 16,1 0 1-16,-3-14 2 0,-1-9-2 15,-5-4-1 1,-3-5 1-16,-4-2 1 0,-6-5-1 15,-2 4 0-15,-4 5-1 16,-3 5 5-16,0 5 25 16,0 8-3-16,0 6-10 15,0 6-7-15,-1 0-9 0,1 7-8 16,0 12 2-16,6 8 3 16,4 2 0-16,4 6 0 15,12-3-2-15,1-5 2 16,10-6-1-16,12-4-1 15,12-17-8-15,5-6-80 0,8-26-272 16</inkml:trace>
  <inkml:trace contextRef="#ctx0" brushRef="#br0" timeOffset="30654.94">14595 6173 274 0,'-2'4'122'16,"0"-4"-63"-16,2 0 9 15,0 0-18-15,0 0-9 16,0 0-10-16,2-2-2 16,5-2 1-16,6-2-4 0,3-2-4 15,8-4-3-15,4 0-3 16,8-5-1-16,5-1-5 15,6 3-4-15,6-2 1 16,-5 1-4-16,0 2-2 16,-7 1-1-16,-1 5 1 0,-10 0 0 15,-5 3 0-15,-6 1-2 16,-7 2-5-16,-9 2-11 16,-3 0-48-16,-10 4-90 15,-12 3-98-15</inkml:trace>
  <inkml:trace contextRef="#ctx0" brushRef="#br0" timeOffset="30848.66">14721 6238 427 0,'13'0'103'0,"9"-8"-89"16,11-6 32-1,12-2 9-15,3-6-12 0,4 1-20 16,4-2-10-16,0-2-8 15,-3 4-2-15,-6-2-3 16,-7-1-33-16,-6 1-56 0,-13 1-51 16,-7-1-81-16</inkml:trace>
  <inkml:trace contextRef="#ctx0" brushRef="#br0" timeOffset="31034.12">15202 5877 320 0,'-20'-9'175'0,"4"4"-80"15,5-1-4-15,8 4-24 16,3 2-29-16,0 0-28 0,14 10-7 15,4 2 7-15,7 6-2 16,0 5-5-16,1 4 2 16,-9 5-4-16,-5-2 0 15,-11 1-1-15,-1 1 1 0,-15-2-15 16,-10-5-19-16,-4-2-32 16,-5-5-15-1,0-6 5-15,5-6-109 0</inkml:trace>
  <inkml:trace contextRef="#ctx0" brushRef="#br0" timeOffset="31609.37">15471 5950 479 0,'-4'-12'126'0,"4"-1"-88"16,0 1 15-16,7 3 1 16,8 0-21-16,5 3-21 15,1 5-4-15,6 1 1 16,-2 3-3-16,1 11-5 15,-6 6 3-15,-1 7 0 0,-2 9-2 16,-7 1-1-16,1 4 3 16,-4 0-3-16,0-2 1 15,2-5-1-15,3-3-1 16,0-10 1-16,2-5-3 16,2-4-1-16,4-4 5 15,1-8-3-15,3 0 1 0,-2-9 0 16,-2-9 0-16,4-5 0 15,-6-7-5-15,-4-6 7 16,-2-5-9-16,-9-2-4 16,-3-4 2-16,-2 5-2 15,-11 2 5-15,-4 6 4 0,-1 10 3 16,-1 6 0 0,2 7 1-16,2 8 3 0,1 3-4 15,4 1-1-15,0 14-2 16,6 2-2-16,4 6 2 15,2 4 0-15,11 0 1 0,6 0 0 16,5-2-4-16,1-2-25 16,4-5-37-16,-2-5-34 15,0-10-98-15</inkml:trace>
  <inkml:trace contextRef="#ctx0" brushRef="#br0" timeOffset="31867.09">16154 5839 644 0,'-6'-7'55'0,"2"0"-25"15,3 5 37-15,1 2-33 16,0 0-26-16,0 11-11 16,8 5 3-16,-2 6 2 15,1 5 1-15,4 3-1 16,0 0-1-16,1 2 0 0,-1-2 1 15,0-3-2-15,0-2 0 16,-3-3-1-16,0-2-9 16,-2-5-26-16,-1-6-58 15,-5-3-26-15,0-6-57 16</inkml:trace>
  <inkml:trace contextRef="#ctx0" brushRef="#br0" timeOffset="32306.53">16163 5861 483 0,'0'-16'60'16,"0"3"-29"-16,8-1 19 15,11 0 1-15,0 2-11 16,3 1-23-16,5 2-1 0,2 4-1 15,-2 3-6-15,-4 2-6 16,-2 0-1-16,-4 7-2 16,-7 5-1-16,-5 4-2 15,-5 2 0-15,-8 2-11 16,-12-3-15-16,-3 1-5 0,-4-5 11 16,2 0 18-16,1-5 8 15,7-2 0-15,3-4 1 16,7-1 3-16,6-1 6 15,1 0 2-15,0 2-5 16,8 0-4-16,9 3 0 0,0 4 6 16,4 3-2-16,-1 5 1 15,4 1-2-15,-4 1-4 16,2 1-3-16,-1-1-1 16,1-1 0-16,-2-4 0 15,-1-2-2-15,-3-2-9 16,3-5-47-16,-5-5-57 0,-4 0-110 15</inkml:trace>
  <inkml:trace contextRef="#ctx0" brushRef="#br0" timeOffset="32893.03">16612 5825 620 0,'0'-7'24'16,"-4"2"23"-16,4 5 10 15,0 0-30-15,0 7-29 16,7 7-2-16,6 4 6 0,2 5-3 16,2-1 1-16,3 1 0 15,-1-5 0-15,1-2-2 16,-1-4-1-16,-4-5-3 16,2-3-7-16,-5-4 5 15,3-4 4-15,-5-8 9 0,-1-4-3 16,0-4 1-16,0-3-1 15,-2 2 1-15,-1-1 1 16,-1 4 11-16,0 0 0 16,0 6-6-16,-4 1 0 15,1 6 1-15,-2 3-4 0,2 2-1 16,-1 0-7-16,3 12-3 16,-2 5 3-16,3 4 3 15,2 4 0-15,3 0 0 16,0 3 0-16,2 1-1 15,1 2 0-15,-1 1 1 16,5-2-1-16,-5 2 0 0,0-2 1 16,-2 1-1-16,2-1 1 15,-4-1-1-15,-1-3 0 16,-2-1-1-16,1-3 1 16,-3-2 0-16,-1-10 0 15,0 1-4-15,-2-6-10 0,0-5 3 16,-4 0 10-16,-6-5 6 15,-7-11-7-15,-4-6-7 16,-2-6 0-16,-3-4 3 16,3-6 7-16,7-1 1 15,3 0 2-15,11 5-3 0,2 2-4 16,20 3-38-16,12 4-95 16,16-1-325-16</inkml:trace>
  <inkml:trace contextRef="#ctx0" brushRef="#br0" timeOffset="38463.68">15725 6572 574 0,'14'0'55'16,"4"0"-43"-16,11-5 16 15,8-2 29-15,8 0-16 16,9-2-23-16,7-1-7 16,7-2 8-16,6 0-7 15,3-1-3-15,4 1-4 0,-6 0-1 16,-2-1-4-16,-2 1 1 16,-8-2 3-16,-7 3-6 15,-10 0 3-15,-10 2 0 16,-9 2-4-16,-9 3-5 15,-11 1-18-15,-7 2-5 16,-17 1-54-16,-16 0-40 0,-10 0-137 16</inkml:trace>
  <inkml:trace contextRef="#ctx0" brushRef="#br0" timeOffset="38692.28">15906 6547 499 0,'-32'12'73'0,"14"-7"-32"15,12-1-11-15,10 0 8 16,19-2 19-16,15-2-21 16,13 0-13-16,11-2-14 15,8 1 12-15,9-5-4 0,5 0-9 16,-1 3-2-16,-6-4-6 16,-3 2 1-16,-11 1 3 15,-12 3-7-15,-12 1 1 16,-17 0-19-16,-15 1-30 15,-17 11-111-15,-29-2-132 16</inkml:trace>
  <inkml:trace contextRef="#ctx0" brushRef="#br0" timeOffset="55786.59">11390 10679 608 0,'-4'-9'33'0,"-3"0"21"16,6 6-2-16,-2 3-21 16,3 10-23-16,0 9-12 15,3 8 5-15,5 6 2 16,1 6 1-16,4 1-2 0,3 0-1 15,4-2-1-15,-1-6 0 16,5-4-1-16,1-10 3 16,4-7-3-16,1-8 1 15,-1-3-7-15,3-14 17 16,-1-10-9-16,-2-5 1 16,-6-7 0-16,-2-2 0 0,-6-1 0 15,-5 3 0-15,-3 2-1 16,-3 6 3-16,-2 9 2 15,-2 4 10-15,0 7 1 16,0 8-4-16,0 0-10 0,0 10-5 16,0 8 0-1,0 4 2-15,7 6-1 0,6 4 0 16,5 3 0-16,6 1-1 16,10 1-25-16,1-1-30 15,3-4-92-15,-1-8-113 16</inkml:trace>
  <inkml:trace contextRef="#ctx0" brushRef="#br0" timeOffset="56407.07">12160 10684 158 0,'0'-9'247'15,"0"-2"-179"-15,0-1 24 16,0 2-33-16,0-3 4 16,7 2-32-16,4 1-11 15,3 6-1-15,3 4-9 0,0 0-4 16,5 7-3-16,2 12 1 16,-3 3-2-16,-1 8-1 15,0 4 1-15,-5 4-9 16,0 1 13-16,-4 0-6 15,-4-3 0-15,1-6 1 16,0-3 0-16,3-9 0 16,-1-6-1-16,3-9-1 0,5-3 1 15,2-4 2-15,2-14 0 16,0-10 0-16,2-4-1 16,-2-3-4-16,-7-6 2 15,-1-2-7-15,-11 0 0 0,-3 1-6 16,-5 6 1-16,-14 4 11 15,-1 10 2-15,-7 10 4 16,1 9 1-16,-1 3 1 16,5 11-3-16,7 8-1 15,7 4-2-15,8 4-2 0,4 1 0 16,17-3-1-16,13-1-18 16,11-7-37-16,0-9-43 15,4-8-162-15</inkml:trace>
  <inkml:trace contextRef="#ctx0" brushRef="#br0" timeOffset="56812.87">12491 10305 571 0,'-10'-17'44'16,"7"-1"27"-16,3 4-25 15,11 4-16-15,8 4-15 16,5 4-12-16,4 2-4 15,0 9 2-15,-5 11-3 16,-5 6 0-16,-5 5 1 0,-10 0-2 16,-3-1-2-16,-2-4 1 15,-7-4 5-15,2-5 2 16,0-4 1-16,7-4 6 0,0-3 4 16,14-6 1-16,15 0-7 15,12-10 4-15,19-4-9 16,4-7-22-16,8-12-133 15,-1-6-325-15</inkml:trace>
  <inkml:trace contextRef="#ctx0" brushRef="#br0" timeOffset="58844.21">12905 10682 330 0,'-2'-7'88'0,"2"-4"-13"16,2 1-7-16,13 2-24 16,4-4-14-16,10 2 0 15,1 4-9-15,8 6-2 16,-1 0-10-16,-3 10-4 0,0 8-1 15,-7 6-4-15,-8 8 0 16,-11 3 0-16,-8 10-2 16,-10-1-3-16,-12-1-4 15,-7-4-17-15,0-6 8 16,0-10 20-16,4-11 3 0,5-8 21 16,4-4 4-16,6-9 6 15,10-14-4-15,0-7-20 16,19-8-5-16,8-5 0 15,5-3-5-15,6-2-2 16,1 5 0-16,3 4 3 16,-8 10-5-16,-7 5 2 0,-12 13 0 15,-3 6 2-15,-10 5-2 16,-2 8-3-16,-4 14 6 16,-6 5-2-16,7 4-1 15,-2 5 1-15,5 2-1 16,0-5-1-16,10-1 1 0,12-5-4 15,2-4-7-15,6-6-33 16,2-5-70-16,1-8-29 16,-3-4-213-16</inkml:trace>
  <inkml:trace contextRef="#ctx0" brushRef="#br0" timeOffset="59272.44">13602 10604 607 0,'-2'-11'26'16,"-6"0"13"-16,8 11-7 0,0 4-21 16,7 9-4-16,5 5-1 15,6 1-3-15,5 2-1 16,2-3-1-16,-1 0-1 16,1-9-1-16,-1-3-4 15,-4-6-4-15,-1 0 7 0,-4-12 6 16,2-9-1-16,-5 0 1 15,-2 1 7-15,-3-1 11 16,0 5 2-16,-4 3 1 16,-3 8-8-16,2 5-4 15,3 1-9-15,3 16-8 0,1 10 2 16,7 6 3-16,0 14 0 16,1 6-1-16,0 6-1 15,-6 4 0-15,-2 1 2 16,-5-4-3-16,-4-10-2 15,0-9-10-15,-15-12-8 16,-2-13 6-16,-9-9 15 0,-1-7 2 16,-2-15-2-16,2-11 1 15,8-11-1-15,1-8-1 16,11-7-8-16,7-3-35 16,7-6-65-16,13 0-78 15</inkml:trace>
  <inkml:trace contextRef="#ctx0" brushRef="#br0" timeOffset="59571.08">13920 10181 596 0,'-7'-16'21'0,"5"2"29"16,2 7-4-16,9 7-10 15,7 0-24-15,3 11-9 16,0 8-3-16,3 8 1 0,-10 5-3 16,-3-2 0-16,-8 0 2 15,-1-5 0-15,-8-3 0 16,-6-7 6-16,0-5 19 16,4-3 8-16,0-4-11 15,10-3 3-15,8 0-10 0,21-3-13 16,16-6 0-16,16-3-5 15,16-10-62-15,7-6-166 16</inkml:trace>
  <inkml:trace contextRef="#ctx0" brushRef="#br0" timeOffset="60446.48">14493 10511 364 0,'0'-1'57'15,"0"-9"27"-15,0 2-32 16,10-4-3-16,5-3-9 16,6 0-13-16,6 3 3 15,0-2-3-15,5 5-10 16,-4 5-5-16,-5 4-8 0,-6 0-2 15,-3 9-3-15,-11 13-3 16,-3 4 3-16,-10 8-3 16,-7 6-2-16,-1-4-1 15,-1-3 4-15,2-4 4 16,5-8 1-16,5-7-1 16,4-7 1-16,3-3 6 0,8-4 4 15,11 0-3-15,8 0 4 16,5 3-8-16,4 4-5 15,-1 2 1-15,-4 6-1 16,-9 8-1-16,-8 6-7 0,-14 1-22 16,-4 2-20-16,-18 0 0 15,-8-4 25-15,-3-8 21 16,-1-5 6-16,2-12 22 16,9-3 33-16,6-11-9 15,8-10-10-15,9-8-16 16,7-5-12-16,18-4-10 15,13-7-8-15,9-4-86 0,7-2-159 16</inkml:trace>
  <inkml:trace contextRef="#ctx0" brushRef="#br0" timeOffset="65843.11">15776 10475 512 0,'0'-14'52'0,"-12"0"-21"15,-8 3 25-15,-3 4-6 16,-6 6-16-16,-5 1-10 0,-2 0-3 15,-4 10-3-15,1 12-6 16,2 6-8-16,-2 8 0 16,5 7-2-16,5 3-1 15,10 2 0-15,4 2 0 16,9-6-1-16,6-2-1 0,6-7 0 16,18-6-1-16,5-11-1 15,12-3 3-15,4-7 1 16,7-8-1-16,2 0-2 15,-4-4-33-15,-3-8-39 16,-12-3-19-16,-11 1-36 16,-21-7-226-16</inkml:trace>
  <inkml:trace contextRef="#ctx0" brushRef="#br0" timeOffset="65994.28">15302 10739 457 0,'-3'-7'177'0,"10"-1"-150"15,29 0-16-15,18-3-9 16,17 3 7-16,12-2-8 16,5 3-1-16,-1 1-2 15,-4-1-74-15,-10-3-176 0</inkml:trace>
  <inkml:trace contextRef="#ctx0" brushRef="#br0" timeOffset="66205.15">16371 10468 528 0,'9'-5'201'15,"-4"2"-157"-15,-5 3-2 16,0 0-24-16,0 18-1 16,0 6-5-16,-5 12-10 15,-7 5 0-15,-5 8-1 0,-5-1-1 16,0 0-9-16,-4-6-42 15,3-9-76-15,3-13-12 16,6-13-43-16</inkml:trace>
  <inkml:trace contextRef="#ctx0" brushRef="#br0" timeOffset="66442.19">16376 10390 653 0,'6'-7'54'0,"6"7"-16"16,8 2-20-16,3 13 11 16,6 10-12-16,4 8-11 0,1 8-3 15,0 3-2-15,-2 1-2 16,-3 1 1-16,-2-4-1 16,-7-2-11-16,-1-9-13 0,-6-4 0 15,-9-10 2-15,-4-3-25 16,-8-11-46-16,-13-3-12 15,-10-4-279-15</inkml:trace>
  <inkml:trace contextRef="#ctx0" brushRef="#br0" timeOffset="66577.6">16368 10670 617 0,'26'-9'29'0,"9"0"-19"16,9 6 10-16,12 1-5 15,3-2-15-15,-1 1-93 16,-5-1-383-16</inkml:trace>
  <inkml:trace contextRef="#ctx0" brushRef="#br0" timeOffset="72966.68">6735 9665 213 0,'-1'-2'86'15,"-1"-3"-44"-15,2 0 11 0,0 0-20 16,0-1-4-16,0-1-8 16,0-2-2-16,0 1 4 15,2 0 2-15,-1-1 0 16,-1 1 2-16,0 2-5 15,-3-1 1-15,-7 2 2 0,2 1-2 16,-6 1-6-16,1 1-4 16,-3 2-1-16,-2 0-1 15,-4 0-3-15,-3 10-3 16,0 4-4-16,-2 6-1 16,0 2 1-16,2 3-1 15,4 1 2-15,1 3-1 0,5 1 4 16,4 4 6-16,4 0-4 15,6 0-3-15,1 2-2 16,0-3-1-16,1-1 1 16,10-1-2-16,2-4 0 15,1-6 0-15,2-1 2 16,2-4-1-16,4-3 2 0,0-3-2 16,-2-3 0-16,4-5 2 15,1-2 3-15,1 0-2 16,-2-7-1-16,0-7 1 15,1 1 2-15,-3-5-2 0,-3-1-1 16,1-3-1-16,-2-1 1 16,-2-4 0-16,-3-1-2 15,1-4 2-15,-4-2 2 16,-2 2-2-16,-2-2 0 16,-6 0 1-16,0 1 0 0,0 3 0 15,-14 0 2-15,-3 1 1 16,-3 4-3-16,-5 6-5 15,-2 2 1-15,-6 13-11 16,1 4-31-16,-4 1-111 16,0 13-285-16</inkml:trace>
  <inkml:trace contextRef="#ctx0" brushRef="#br0" timeOffset="116364.02">9770 5652 276 0,'-9'0'57'0,"4"0"60"15,5 0-72-15,0 0-9 16,0 0-23-16,8-3 0 16,4-1-1-16,2 1 0 15,0 3 1-15,6-2-2 16,2 0-3-16,-2 2-4 0,12 0-1 15,-3 0-1-15,10 0-2 16,4-2 5-16,6 1 2 16,5-5 7-16,12 2-7 15,0 1-1-15,6-1 3 16,4 1-1-16,-1-2 0 0,0 0-5 16,1 0-1-16,-1 0 0 15,-6 2 1-15,-1-3-1 16,-4 2-1-16,-4-1-1 15,-3 0 1-15,-4-2 2 16,-4 0 5-16,-3-1 2 0,-5 0 0 16,-7 1-5-16,-7 1 1 15,-8 1-1-15,-3-1-1 16,-7 3 4-16,-2 1 3 16,-3 0-1-16,-2 1-1 15,-2 1-2-15,2 0-1 16,0-2-3-16,-1 2 1 0,-1 0-5 15,2 0 1-15,0 0 0 16,-2 0-1-16,3 0 1 16,-1 0-3-16,0 0 2 15,-2 0 1-15,2 0 3 0,-1 0-3 16,-1 0 0-16,0 0-2 16,0 0 2-16,0 0 2 15,0 0 0-15,0 0-1 16,0 0 1-16,0 0-2 15,0 0-2-15,0 0 2 0,0 0 1 16,0 0-1-16,0 0-1 16,2 0 1-16,-2 2 1 15,0-1-1-15,2 1 1 16,-2 2-1-16,2-3 0 0,-2 1 0 16,1 0 0-1,-1 0 1-15,3-1-1 0,-3 1 0 16,0-2 0-16,0 2 1 15,3-2-1-15,-3 0 0 16,0 2 1-16,0-2-1 16,0 0 1-16,0 0-2 15,0 0 2-15,0 1-1 0,0-1 0 16,0 0 0-16,0 0 0 16,0 0 1-16,0 0-1 15,0 0 0-15,0 0 0 16,0 0 0-16,0 0 0 0,0 0-1 15,0 0 2-15,0 0-1 16,0 0-1-16,0 0 0 16,0 0 1-16,0 0 1 15,0 0-1-15,0 0 1 16,0 0-1-16,0 0 1 16,0 0-1-16,0 0 1 15,0 0 0-15,0 0-1 0,0 0 1 16,0 0-1-16,0 0 1 15,0 3-1-15,0-3 0 16,0 0 0-16,0 0 0 0,0 0 0 16,0 0-1-16,0 0 0 15,0 0 0-15,0 0 2 16,0 0-2-16,0 0 2 16,0 0-1-16,0 0 0 15,0 0 1-15,0 0-1 16,0 0 0-16,0 0 1 0,0 0-1 15,0 0 0-15,0 0 0 16,0 0-1-16,0 0 2 16,0 0 0-16,0 0-2 15,0 0 2-15,0 0-1 16,0 0-1-16,0 0 1 16,0 0 0-16,0 0 0 0,0 0 0 15,0 0 0-15,0 0 0 16,0 0 1-16,0 0-1 15,0 0 0-15,0 0 0 16,0 0 1-16,0 0-1 0,0 0-1 16,0 0 2-16,0 0-2 15,0 0 1-15,0 0 0 16,0 0 0-16,0 0 0 16,0 0-1-16,0 0 2 15,0 0-1-15,0 0 0 0,0 0 0 16,0 0 0-16,0 0 1 15,0 0-1-15,0 0 2 16,0 0-4-16,0 0 2 16,0 0 2-16,0 0-4 15,0 0 2-15,0 0 0 16,0 0 0-16,0 0 2 16,0 0-4-16,0 0 2 0,0 0 0 15,0 0 2-15,0 0-2 16,0 0 0-16,0 0 0 15,0 0 0-15,0 0 0 0,0 0 0 16,0 0 0-16,0 0 0 16,0 0 0-16,0 0 0 15,0 0 0-15,0 0 0 16,0 0 0-16,0 0 0 16,0 0 0-16,0 0 0 15,0 0 0-15,0 0 0 0,0 0 0 16,0 0 0-16,0 0-2 15,0 0 4-15,0 0-2 16,0 0 0-16,0 0 0 16,0 0 0-16,0 0-2 15,0 0 1-15,0 0 1 16,0 0 0-16,0 0-1 0,0 0 1 16,0 0 0-16,0 0 0 15,0 0 1-15,0 0 0 16,0 0 1-16,0 0-2 0,0 0-2 15,0 0 4-15,0 0-2 16,0 0 1-16,0 0-1 16,0 0 0-16,0 0 0 15,0 0 0-15,0 0 1 16,0 0-1-16,0 0 0 16,0 0 0-16,0 0 0 0,0 0 1 15,0 0-1-15,0 0-1 16,0 0 2-16,0 0-2 15,0 0 1-15,0 0 0 16,0 0 0-16,0 0 0 16,0 0-1-16,0 0 1 0,0 0 0 15,0 0 0 1,0 0 0-16,0 0 0 0,0 0 0 16,0 0 1-16,0 0-1 15,0 0 0-15,2 0 0 16,-2 0 1-16,0 0-2 0,0 0 2 15,0 0-1-15,0 0 0 16,0 0 0-16,0 0 0 16,0 0 0-16,0 0 0 15,0 0-1-15,0 0 1 16,0 0-1-16,0 0 1 0,0 0-1 16,0 0 1-16,0 0 0 15,0 0-2-15,0 0 2 16,0 0 0-16,0 1 0 15,0 1-1-15,0 2 0 16,0-4 1-16,0 0 0 16,0 1 0-16,0-1 0 0,0 0-1 15,0 0 2-15,0 0-1 16,0 0 0-16,0 2-1 16,0-2 2-16,0 0-1 15,0 0 0-15,0 0 0 16,0 0 1-16,0 0-1 0,0 0 0 15,0 0 0-15,0 0-1 16,0 0 2-16,0 0-1 16,0 0 0-16,0 0 0 15,0 0 0-15,0 0 0 16,0 0 0-16,0 0 0 0,0 2 0 16,0-2 0-16,0 0 0 15,0 0 0-15,0 2 0 16,0-2 0-16,0 1 0 15,0-1 0-15,0 0 0 16,0 0 0-16,0 0 0 0,0 0 0 16,0 0 0-16,0 0 0 15,0 0 0-15,0 0 0 16,0 0 0-16,0 0 0 16,0 0 0-16,0 0 0 15,0 0 1-15,0 0-2 0,0 0 2 16,0 2-2-16,0-2 1 15,0 2 0-15,0-2 0 16,0 0 0-16,0 0-1 16,0 0 2-16,0 0-1 15,0 0 1-15,0 0-2 0,2 2 1 16,-2-2 1-16,0 0-3 16,0 0 3-16,0 0-1 15,0 0 0-15,0 0 0 16,0 0 0-16,0 0 1 15,0 0-3-15,0 0 3 16,0 0-1-16,0 0 1 0,0 0-2 16,0 0 1-16,0 2 0 15,0-2 0-15,0 0 0 16,3 0 0-16,-3 0 1 16,0 2-2-16,0-2 1 0,0 0 0 15,0 0 0-15,0 0 1 16,0 0-2-16,2 1 1 15,-2-1 0-15,0 0-1 16,0 0 2-16,0 0-2 16,0 0 2-16,0 0-1 15,0 0 1-15,0 0-2 0,0 0 1 16,0 0 0-16,0 0 0 16,2 2 0-16,-2-2-1 15,0 0 2-15,0 2-2 16,2-2 1-16,-2 0 1 15,1 0-1-15,-1 0-1 0,0 2 2 16,2-2-2-16,-2 0 1 16,0 1 0-16,0-1 1 15,2 0-2-15,-2 0 1 16,0 0 0-16,0 0 0 16,0 0 0-16,0 2 0 0,0-2 0 15,0 0 0-15,0 0-1 16,0 0 1-16,2 0-1 15,-2 2 0-15,0-2 0 16,0 0 0-16,0 0-1 16,0 0 0-16,0 2-4 0,0-1-2 15,0 1 2-15,0 0 1 16,0-2 2-16,0 2 2 16,0-2 1-16,0 0 0 15,0 0 1-15,0 0-1 16,0 0 0-16,0 0 1 0,0 0-1 15,0 0 0-15,0 0 0 16,0 0 0-16,0 1 0 16,0 2-1-16,0-2 1 15,0 1-3-15,0 0-2 16,0 1-2-16,0-1 0 16,0 2 4-16,0-1 1 0,0-1-1 15,0-1 2-15,0 2 0 16,0-3 1-16,0 2 0 15,0-1 0-15,0-1 0 16,0 0 0-16,0 0 0 16,0 0 1-16,0 0-1 0,0 0 0 15,0 0 1-15,0 0 0 16,0 0-1-16,0 0-1 16,0 0 1-16,0 0 0 15,0 0-2-15,0 0 3 16,0 0-1-16,0 2 0 0,0-2 0 15,0 0-1-15,0 2 1 16,0-2 0-16,0 2 1 16,0-1-2-16,0-1 1 15,0 0 0-15,0 0 1 16,0 0-1-16,0 2-1 16,0-2 1-16,0 0 1 0,0 0-1 15,0 0 0-15,0 0 0 16,0 0 1-16,0 0 0 15,0 0-2-15,0 0 2 16,0 0 0-16,0 0-2 0,0 0 1 16,0 0 0-16,0 0 0 15,0 0-1-15,0 0 1 16,0 2 0-16,0-2 0 16,0 1 0-16,0 1-1 15,0 0 1-15,0 0 0 0,0 0 0 16,0-1-1-16,0 2 0 15,0-2 1-15,0 1-1 16,0 0 2-16,0-2-1 16,0 2-1-16,0-2 2 15,0 0-1-15,0 0 0 16,0 0 1-16,0 0-1 0,0 0 0 16,0 0 1-16,0 0-1 15,0 0 0-15,0 0 0 16,0 0 0-16,0 0 0 15,0 0 0-15,0 0 0 0,0 0-1 16,0 0 2-16,0 0-2 16,0 1 1-16,0-1 0 15,0 0 0-15,0 2-1 16,1-2 2-16,-1 2-1 16,0-2-1-16,0 2 1 0,0-2 0 15,0 0 0-15,0 0 0 16,0 0-1-16,0 0 2 15,0 0-1-15,0 0 0 16,0 0 0-16,0 0 0 16,0 0 0-16,0 0 0 15,0 0 1-15,0 0-2 16,0 0 2-16,0 0-2 0,0 0 1 16,0 0 1-16,0 0-1 15,0 0 0-15,0 0-1 16,0 0 1-16,0 0 0 15,0 1 0-15,0-1 0 0,0 2-1 16,0-2 0-16,0 2-4 16,0-1 0-16,0-1-2 15,0 0 1-15,0 2 1 16,0 0 2-16,0-2 1 16,0 0 1-16,0 0-1 0,0 2 3 15,0-2-1-15,0 0 0 16,0 0 0-16,0 0 0 15,0 0 1-15,0 0-1 16,0 0 0-16,0 0 0 16,0 0 0-16,0 0 0 15,0 0 0-15,0 0 0 0,0 0 0 16,0 0 1-16,0 0-1 16,0 0-1-16,0 0 1 15,0 0 0-15,0 0 1 16,0 0-1-16,0 0-1 0,0 0 2 15,0 0-1-15,0 0 1 16,0 0-2-16,0 0 1 16,0 0 0-16,0 0 0 15,0 0 0-15,0 0-1 16,0 0-3-16,0 0-3 0,0 0 1 16,0 0 1-16,0 0 5 15,0 0-2-15,0 2 2 16,0-2-1-16,0 0 1 15,0 0 0-15,0 2 0 16,0-2-1-16,0 2 0 0,0-1-1 16,0-1 1-1,0 0 0-15,0 0 0 0,0 2 1 16,0-2 0-16,0 0 0 16,0 0 0-16,0 0 0 15,0 0 1-15,0 0-2 0,0 0 3 16,0 0-3-16,0 0 0 15,0 0 1-15,0 0 0 16,0 0 1-16,0 0-1 16,-1 2-3-16,-8 1-30 15,-3 1-39-15,-5-4-71 16</inkml:trace>
  <inkml:trace contextRef="#ctx0" brushRef="#br0" timeOffset="142555.67">18440 7930 297 0,'0'-14'64'0,"-6"0"-19"15,-3-3-6-15,-2 0 11 16,1-1-26-16,-2 0-1 16,-3 0 0-16,-4 2-9 15,2 0-7-15,-5 5-3 0,-5 1 5 16,-5 3-10-16,-4 6 5 15,-5 1-3-15,-8 1 3 16,-3 13 3-16,-4 6-3 16,-5 3 1-16,3 5-1 15,0 4 3-15,2 0 0 16,9 4 4-16,10 2 2 16,6-1 0-16,7 2-8 0,11 0-3 15,6 4-1-15,7 5-3 16,0 1 3-16,13 4-3 15,8 8 5-15,4-4-2 16,7-1 3-16,0 0-2 0,8-8-2 16,4-10 1-16,5-8-1 15,2-12 0-15,2-6 4 16,6-10 9-16,2-2 4 16,2-3 0-16,2-14-10 15,-3-2-2-15,4-2-3 16,-7-6-1-16,-2-3 3 0,-3-5-3 15,-3-2 2-15,-7-6-1 16,-5-7 3-16,-5 0-6 16,-14-4 9-16,-6-4 2 15,-16-4 0-15,-6-1-3 16,-18-1-4-16,-20 0 1 0,-9 5-6 16,-8 6 0-16,-5 15-10 15,1 11-10-15,6 13-34 16,11 3-34-16,16 0-86 15</inkml:trace>
  <inkml:trace contextRef="#ctx0" brushRef="#br0" timeOffset="143526.87">21771 7939 274 0,'-11'-15'62'0,"-6"-6"7"15,-3 6-12-15,-2 1-19 16,-4 0-13-16,-4 6-5 16,-4 4 5-16,-4 4-7 15,-4 0-2-15,-4 15-8 16,-3 5-4-16,-5 11-2 16,6 5 0-16,-1 3 2 0,8 4 12 15,7-4 9-15,6 4-6 16,9 0-7-16,12-1-2 15,7 3-4-15,6 3 1 16,10 0-3-16,9 1-1 16,4 1-1-16,5-1-1 0,0-4-1 15,6-6 1 1,0-7-3-16,8-10-11 0,0-10 15 16,6-12 0-16,2-7 5 15,-2-13-4-15,2-10 4 16,-5-7 1-16,-2-8 5 0,-8-8-1 15,-5-6 1-15,-2-6-3 16,-9-4-3-16,-8 1-2 16,-7-2-3-16,-10 8 2 15,0 9-1-15,-16 7-1 16,-2 13-4-16,-2 10-5 0,8 7-46 16,6 2-85-16,6 0-274 15</inkml:trace>
  <inkml:trace contextRef="#ctx0" brushRef="#br0" timeOffset="144224.18">24879 7883 206 0,'-20'-9'78'0,"-6"-2"-63"0,0 0 22 16,-4 5-4-16,-2 2 20 15,-3 4-10-15,-1 0-9 16,2 1-8-16,-4 13 2 16,4 7 3-16,2 9-12 15,3 10-11-15,0 8-1 16,4 6 0-16,8 3-5 0,0 5-1 16,8 2-1-16,9-5-1 15,0-4 1-15,14-8 0 16,8-4 0-16,9-13 0 15,6-7 3-15,9-7-1 16,2-11 5-16,6-3 6 0,3-2 2 16,1-5 1-16,-3-9-6 15,-3-6-3-15,-1-7 2 16,-7-3 3-16,-6-8 6 16,-10-4 6-16,-6-6-5 15,-13-8-6-15,-9-3 0 0,-10-3-3 16,-19 1-3-16,-9 5-5 15,-7 6 0-15,-8 9-4 16,-8 15-2-16,-12 11-36 16,-4 6-124-16,-5 9-354 15</inkml:trace>
  <inkml:trace contextRef="#ctx0" brushRef="#br0" timeOffset="151764.47">18734 9819 575 0,'8'-7'7'0,"-7"5"-4"16,3 4-6-16,-4 21 1 0,-2 15 6 15,-13 17 14-15,-6 14-1 16,-9 20-4-16,-10 13 3 16,-3 13 0-16,-6 10-4 15,3 8 1-15,-3 5-5 16,3-3-2-16,0-3-4 0,5-4 1 15,4-6-2-15,-1-12 0 16,5-10-1-16,2-9 1 16,7-12-1-16,1-17 0 15,2-14-5-15,8-16-20 16,-2-23-31-16,3-9-41 0,-7-28-162 16</inkml:trace>
  <inkml:trace contextRef="#ctx0" brushRef="#br0" timeOffset="151982.62">17832 11483 589 0,'4'38'1'15,"21"1"4"-15,11 2-4 16,15 2 3-16,11-4-1 16,10-8-1-16,9-10-2 15,7-14 0-15,6-7 2 16,2-10-10-16,-4-18-26 0,-11-2 8 15,-16 0 23-15,-24 8 16 16,-27 15 3-16,-23 16-14 16,-42 29-17-16,-31 11-32 15,-26 18-238-15</inkml:trace>
  <inkml:trace contextRef="#ctx0" brushRef="#br0" timeOffset="152599.43">14776 13039 694 0,'-8'-17'38'15,"-2"16"-9"-15,3 5-8 16,5 22-10-16,2 15-6 16,0 17-2-16,2 10-3 15,11 6 1-15,1 3 0 0,8-2-1 16,1-10-2-16,5-11-13 15,1-15-9-15,0-18 6 16,3-21 8-16,-3-14 6 16,0-25 8-16,-4-16-3 15,0-13 4-15,-1-3-2 16,-5 3 5-16,-4 7-2 16,-4 17 13-16,-5 13 7 0,0 19-17 15,-2 12-3-15,-2 23-6 16,3 15 4-16,6 10-4 15,-3 11 1-15,7 7-3 0,7 1-37 16,2-6-33-16,3-11-62 16,6-16-215-16</inkml:trace>
  <inkml:trace contextRef="#ctx0" brushRef="#br0" timeOffset="153428.41">15496 13215 537 0,'-2'-12'49'0,"2"-1"13"16,0 5-9-16,12 5-15 15,2 3-9-15,6 11-20 16,-5 11-6-16,4 10 0 15,-5 7-2-15,-3 7-1 16,-2 4 2-16,-2 0-2 0,0-3 1 16,2-7-2-16,4-5 2 15,1-12-1-15,6-9 1 16,5-14 0-16,4-8 2 16,3-14 0-16,4-14-1 15,-1-12 0-15,-2-4 0 16,-6-9-3-16,-5 0 0 0,-8-4-4 15,-13 9-13-15,-1 10 3 16,-14 10 13-16,-9 17 0 16,-6 13 4-16,-2 6 0 15,1 17 4-15,3 13 0 16,8 6 0-16,12 9-3 0,7-1-3 16,12 2-1-16,17-2-8 15,10-6-51-15,6-9-47 16,3-12-41-16,1-11-243 15</inkml:trace>
  <inkml:trace contextRef="#ctx0" brushRef="#br0" timeOffset="154376.17">15487 13396 468 0,'-42'8'17'0,"9"-3"13"16,15 4 10-16,16-8 0 15,6-1-16-15,23 0-8 16,10-10 1-16,12-3-1 0,9-4-7 15,-3-1-1-15,-6 1 0 16,-14 1-5-16,-18 3-1 16,-19 4-25-16,-41 4-33 15,-24 5-8-15,-24 0-3 16,-18 3 9-16,-18 8 57 16,-2 8 17-16,0 3 38 0,7 5 4 15,15 1 0-15,18 2 7 16,28 0-5-16,29-4-23 15,32-8-26-15,27-7-13 16,39-11 5-16,33-2 1 16,32-20-3-16,27-9-3 0,16-10-31 15,11-3-23-15,-5-6-15 16,-12-3-55-16</inkml:trace>
  <inkml:trace contextRef="#ctx0" brushRef="#br0" timeOffset="154817.44">16590 12983 632 0,'-7'-5'38'16,"-2"5"0"-16,5 9-12 0,4 14-12 16,0 11 3-16,7 11-9 15,10 8-5-15,6 5-2 16,6-4 0-16,7 0 0 16,6-12-4-16,4-16-38 15,0-16 8-15,-5-10 24 16,-1-18 13-16,-9-20-1 0,-8-8 1 15,-9-8-1-15,-5 0 5 16,-7 0 24-16,-1 6-2 16,-1 13-4-16,0 8-3 15,0 15 5-15,0 10-11 16,0 5-12-16,10 21-9 0,4 9 4 16,4 12-1-16,8 7 0 15,3 5-10-15,6-1-21 16,6-9-22-16,0-6-87 15,-1-17 10-15,-2-12-103 16</inkml:trace>
  <inkml:trace contextRef="#ctx0" brushRef="#br0" timeOffset="155189.07">17398 13008 550 0,'0'-33'94'0,"3"4"-44"16,12 8 3-16,8 11-21 15,7 7-7-15,1 3-10 16,6 11-8-16,-5 16-4 16,-3 6-1-16,-5 9-1 15,-5 5-1-15,-13 3 0 16,-4 0-2-16,-2-7-2 0,-3-5 5 16,-6-8-8-16,0-10 7 15,1-9 0-15,5-10 1 16,-1-1 3-16,4-3-4 15,0-9 0-15,0-8 3 16,0-2-2-16,4 1 1 0,1-1-2 16,1 3 1-16,1 1-1 15,-3 4-1-15,-1 3-1 16,-1 2-1-16,0 4 2 16,-1 1-3-16,-1 2 1 15,0 2-16-15,0 0-25 0,0 4-17 16,-3 1 13-16,-6 3-32 15,-2-5-112-15</inkml:trace>
  <inkml:trace contextRef="#ctx0" brushRef="#br0" timeOffset="155608.78">17315 13008 582 0,'-2'-19'45'0,"4"-3"12"16,20 10-18-16,12 3-11 15,13 7 3-15,6 2-10 0,3 9-9 16,-4 15-1-16,-9 6-4 16,-11 9-4-16,-13 5-3 15,-17 8-3-15,-9-2-5 16,-20-2-5-16,-6-5-1 16,-4-11 9-16,3-7 5 0,3-11 1 15,9-9 3-15,7-5 6 16,7-7 9-16,8-15-2 15,12-7-10-15,13-14-8 16,9-1 3-16,7-10-2 16,1-1-1-16,2 0 3 15,-5 6-3-15,-12 10 4 0,-8 7-2 16,-9 14 1-16,-10 11-2 16,-4 7 3-16,-12 12-3 15,-2 11 1-15,2 14 3 16,1 8-3-16,6 5-1 15,9 8 1-15,2-5 0 0,18-1 0 16,7-8-13-16,11-8-17 16,6-12-32-16,5-17-109 15,-1-7-137-15</inkml:trace>
  <inkml:trace contextRef="#ctx0" brushRef="#br0" timeOffset="156263.29">18034 13003 318 0,'-5'-25'279'0,"5"0"-230"15,0 0 15-15,7 5-13 16,12 5-12-16,3 5-24 16,1 7-10-16,3 3-3 15,-11 9-1-15,-3 14-1 0,-12 5-1 16,0 10 0-16,-13 3-6 15,-5-2-5-15,2-5 0 16,3-2 9-16,4-6 3 16,9-8 0-16,0-7 0 15,9-1 0-15,10-2 2 0,9 1 3 16,2 3-2-16,2 3-2 16,-5 5-1-16,-1 6 0 15,-12 4-5-15,-13 1-23 16,-1 0-17-16,-14-5 11 15,-7-4 16-15,-6-11 11 0,-1-5 9 16,6-6 36-16,4-10 20 16,12-14-23-16,6-2-16 15,12-10-10-15,21-3-6 16,12-6-10-16,15-3-75 16,4-5-189-16</inkml:trace>
  <inkml:trace contextRef="#ctx0" brushRef="#br0" timeOffset="156669.7">18652 13077 612 0,'-7'0'48'0,"7"0"-15"16,1-3 28-16,20-2-33 15,13 0 1-15,7-1-15 0,8-1-12 16,5 2 1-16,2 1-8 16,-8 2 6-16,-9 2-44 15,-15 0-59-15,-16 4-34 16,-12 3-133-16</inkml:trace>
  <inkml:trace contextRef="#ctx0" brushRef="#br0" timeOffset="156777.25">18762 13128 288 0,'-27'5'228'0,"13"-3"-195"15,14-2-3-15,13 0-17 16,23 0 1-16,12-5-8 16,13-3-8-16,4 0-10 0,-1-1-116 15</inkml:trace>
  <inkml:trace contextRef="#ctx0" brushRef="#br0" timeOffset="157289.12">19302 12833 579 0,'-7'-10'43'0,"0"3"4"15,6 7 8-15,-1 9-34 16,2 14-7-16,2 7 1 15,7 9-8-15,7 4-2 16,1 5-1-16,4-1-1 0,4-2-3 16,2-8 0-16,0-6 0 15,4-14-1-15,-3-10 2 16,3-7-1-16,-2-9 2 16,-2-14-2-16,0-9-2 15,-3-7 1-15,0-4 1 16,-1-2 0-16,-4 6 0 0,-7 4 1 15,0 9 2-15,-7 10 15 16,-2 6 3-16,-1 10 2 16,-2 7-18-16,0 12-4 15,0 8 3-15,0 9-2 16,0 5-1-16,1 4-1 0,10 2 0 16,3 2-18-16,8-8-36 15,3-6-130-15,4-13-223 16</inkml:trace>
  <inkml:trace contextRef="#ctx0" brushRef="#br0" timeOffset="157894.44">20025 12983 149 0,'0'-14'408'0,"0"-2"-362"16,3 3 3-16,12 3 4 16,9 7 1-16,1 3-24 15,-1 0-16-15,2 13-4 0,-3 11-4 16,-5 4-4-16,-5 5-2 15,-3 4 0-15,-5 1-1 16,0-1-6-16,0-5-1 16,-3-5 0-16,3-5-3 15,2-12 7-15,2-10 3 0,2-2 3 16,3-18 1-16,1-8 1 16,2-6-4-16,-2-5 2 15,-3-2 0-15,-3 4-1 16,-1 4-3-16,-6 8 3 15,0 6-1-15,-2 11 1 0,0 6-2 16,0 2 0-16,0 10 0 16,0 7 1-16,1 3-3 15,6 1 1-15,8-1-32 16,1-2-30-16,2-9-21 16,3-6-28-16,-1-3-102 0</inkml:trace>
  <inkml:trace contextRef="#ctx0" brushRef="#br0" timeOffset="158170.44">20415 12527 551 0,'-17'-16'39'16,"5"7"-2"-16,5 9 6 16,5 5-20-16,2 11-13 15,4 7 1-15,8 2-3 16,5-2-3-16,0-3-4 0,0-6 0 15,-2-7 2-15,0-7 3 16,-3-3 9-16,-7-13 7 16,-2-4-8-16,-3-7-5 15,-4 2-2-15,-10 0-3 16,-6 8-4-16,1 6-2 0,-5 11-17 16,7 2-43-16,2 19-15 15,8 6-26-15,7 5-110 16</inkml:trace>
  <inkml:trace contextRef="#ctx0" brushRef="#br0" timeOffset="158656.28">20539 12967 332 0,'-9'-14'232'0,"9"-2"-169"15,0 4 1-15,12 2-31 16,10 5-4-16,3 5-7 15,2 0-14-15,-4 13-2 16,1 4-1-16,-12 7-4 16,-3 2-1-16,-9 5-9 0,0-2-10 15,-9-5-5-15,-3-6 7 16,-2-2 8-16,2-10 8 16,4-6 8-16,2-2 13 15,6-16 9-15,0-2-11 0,2-4-7 16,10-4-4-16,3 4 4 15,2 3-1-15,2 4-9 16,-3 7 4-16,0 6-1 16,-2 4-4-16,1 11-1 15,-5 9 1-15,4 4 2 0,-4 5-11 16,0 5-22-16,0 2-37 16,0-1-14-16,1-8-26 15,-1-6-111-15</inkml:trace>
  <inkml:trace contextRef="#ctx0" brushRef="#br0" timeOffset="159036.97">20993 12958 526 0,'0'-8'54'16,"0"4"-18"-16,0 4 6 15,0 7-32-15,0 11 10 0,0 1-9 16,0 3-7-16,7-2-3 15,4-5-1-15,-2-4-1 16,0-4-1-16,3-7 1 16,1-5 2-16,-1-8 1 15,0-6-1-15,2 1 3 0,0-2 14 16,-3 7 13-16,3 0-9 16,-1 7-11-16,1 6-4 15,-1 6-1-15,5 13-1 16,0 8-3-16,-2 10 1 15,0 6-3-15,-5 9 2 16,-8-2-1-16,-3-2-1 0,-9-4 0 16,-16-9-5-16,-5-12-24 15,-4-9-8-15,-2-14 2 16,4-4 1-16,5-18-19 16,6-5-15-16,9-11-32 0,7-3-29 15,5-4-36-15</inkml:trace>
  <inkml:trace contextRef="#ctx0" brushRef="#br0" timeOffset="159298.26">21326 12664 551 0,'-8'-9'51'16,"-11"4"-26"-16,0 5 9 15,2 0 0-15,0 14-5 16,5 7-20-16,4 3-6 15,6 2 1-15,2-1-3 0,6-3-1 16,10-8 0-16,6-9 2 16,1-5 4-16,0-10-2 15,3-14-1-15,-10 0 0 16,-4-5-1-16,-10 0 0 0,-2 6-1 16,-7 5-5-16,-11 8-17 15,-1 8-56-15,0 2-34 16,7 12-77-16</inkml:trace>
  <inkml:trace contextRef="#ctx0" brushRef="#br0" timeOffset="159789.24">21533 12983 520 0,'0'-14'41'0,"0"-5"12"16,0 4 28-16,5 1-17 0,7 0-26 16,2 3-21-16,1 5-13 15,-1 5-2-15,0 1-2 16,-3 4 0-16,-8 13-1 15,-3 5-4-15,-3 4-20 16,-16 5-7-16,4 1-3 0,-9 2 10 16,9-4 17-16,1-1 8 15,6-4-1-15,6-6 2 16,2-1 1-16,9-4 3 16,6-1 4-16,4 2-1 15,-3 2 0-15,-2 1-6 16,-9 3-2-16,-5 2-13 15,-12-2-19-15,-15-3-2 0,-3-3 11 16,-3-7 11-16,5-6 12 16,2-2 20-16,11-10 48 15,9-12-16-15,6-4-13 16,16-9-20-16,16-5-10 0,17-5-8 16,11-3 0-16,9-4-43 15,3 1-113-15,-1-6-202 16</inkml:trace>
  <inkml:trace contextRef="#ctx0" brushRef="#br0" timeOffset="160131.34">22065 12190 577 0,'0'-11'29'0,"-4"7"15"0,-1 8-6 15,-2 21-20-15,-5 14 21 16,-2 22 0-16,2 14-22 16,4 17-8-16,-2 17-3 0,6 14-3 15,4 13-2-15,4 7 1 16,7 7 1-16,7 7 0 16,4 5-1-16,-1 3 4 15,2-2 1-15,-5-1-4 16,3 2-2-16,-9-3 2 15,-2-4-2-15,-5-9 0 16,0-5-1-16,-3-10 0 0,-2-8 0 16,0-13-1-16,0-10-16 15,0-13-8-15,0-10-48 16,0-20-43-16,3-22-72 16</inkml:trace>
  <inkml:trace contextRef="#ctx0" brushRef="#br0" timeOffset="161797.57">20068 13658 608 0,'-14'-10'40'0,"-4"7"-5"16,-2 3 26-16,-5 0-9 15,-2 9-32-15,-4 10-14 16,-6 10-3-16,3 7 2 15,-2 6 2-15,4 7-4 0,3 4 1 16,10 2-1-16,9 1-2 16,10-4-3-16,2-6 1 15,21-7-4-15,13-12 1 16,10-9 0-16,10-11-2 16,5-7 2-16,6 0-12 0,-5-13-25 15,-6-6-49-15,-16-8-54 16,-19-1-323-16</inkml:trace>
  <inkml:trace contextRef="#ctx0" brushRef="#br0" timeOffset="161962.37">19704 13955 671 0,'0'-2'7'0,"20"-6"-22"15,23-7 17-15,21 1 3 16,14-2-1-16,9 2-4 0,6-4-35 15,-1 3-9-15,-7 2-65 16,-14-5-90-16,-10 5-35 16</inkml:trace>
  <inkml:trace contextRef="#ctx0" brushRef="#br0" timeOffset="162260.69">20499 13766 528 0,'-8'0'116'0,"-9"9"-44"16,-1 7-17-16,-1 11-26 15,0 7-6-15,4 5-9 16,1 4-8-16,4-4-4 15,5-1-2-15,1-8-3 16,4-12-12-16,0-11-4 0,0-7 4 16,7-16-1-16,2-13-21 15,3-12 19-15,1-5 17 16,3-4 2-16,-1 0 13 16,2 4 17-16,2 8-4 15,1 8-13-15,-1 13-2 16,4 9-1-16,3 8-2 0,-3 11-1 15,6 12-1-15,0 11-2 16,-3 10-2-16,-1 8 0 16,-3 5-2-16,-8 0-1 15,-3 0-12-15,-7-3-17 16,-4-13-33-16,0-11-74 0,-10-12-41 16</inkml:trace>
  <inkml:trace contextRef="#ctx0" brushRef="#br0" timeOffset="162391.07">20462 13948 681 0,'0'-18'74'0,"21"4"-58"15,16 1-12-15,14 5-1 16,13 3-2-16,5-3-89 16,3-1-283-16</inkml:trace>
</inkml:ink>
</file>

<file path=ppt/ink/ink22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8T09:07:02.2770000"/>
    </inkml:context>
    <inkml:brush xml:id="br0">
      <inkml:brushProperty name="width" value="0.05292" units="cm"/>
      <inkml:brushProperty name="height" value="0.05292" units="cm"/>
      <inkml:brushProperty name="color" value="#C00000"/>
    </inkml:brush>
  </inkml:definitions>
  <inkml:trace contextRef="#ctx0" brushRef="#br0">9298 7388 332 0,'-6'2'40'0,"1"-2"-21"15,5 0 3-15,0 0 18 16,0 0-10-16,0 0-20 15,7 0 1-15,9 0 23 16,6 0-5-16,0 0-9 16,10 0-2-16,2 0-4 15,7 0-4-15,6 0 0 0,3-2 6 16,5 0-3-16,5 0-1 16,1 0-2-16,2 2-11 15,-4 0 5-15,-1 0-1 16,-6 0-2-16,-2 0-2 15,-8 4 1-15,-1-2 0 0,-9 1 1 16,-5-1 0-16,-4 0-2 16,-7 0 2-16,-4 0-1 15,-6-2 1-15,-2 0 4 16,-2 0-36-16,-2-6-55 16,0-10-198-16</inkml:trace>
  <inkml:trace contextRef="#ctx0" brushRef="#br0" timeOffset="1339.12">14159 7534 320 0,'-5'0'44'16,"1"0"3"-16,4 0 4 15,0 0-6-15,0 0-21 0,9 0-15 16,8 0-1-16,3 0 6 15,4 0-7-15,6 5 0 16,4-1 1-16,4 2-4 16,7-3 2-16,1 1-2 15,3-1 1-15,1 1-2 0,2-1-2 16,4 2-1-16,0-1 0 16,3 0 1-16,4 1-1 15,4 0 1-15,4 1 2 16,5 0-2-16,8-1 1 15,2 0-2-15,6-2 1 16,8 3-2-16,3-2 2 0,2-1 0 16,5 1-5-16,3-3 1 15,2 1 8-15,4 0-2 16,1 0 1-16,1-1-3 16,1 1-2-16,-2 0 6 15,-2 0-2-15,-3-1-1 0,0-1 1 16,2 0-1-16,-3 0-1 15,2 0 2-15,0 0 0 16,0 0-2-16,-2 0 3 16,1 0-4-16,0 0 1 15,-4 0-1-15,-5 0-2 0,-4-1 1 16,-3 1 2-16,-6 0 0 16,-1 0 1-16,-7 0-3 15,-6 0 4-15,-7-2-2 16,-6 2-1-16,-10-4 3 15,-4 1-3-15,-7-1 3 16,-10-1-3-16,-4 2 1 0,-9-5-11 16,-6-4-59-16,-7-6-177 15</inkml:trace>
  <inkml:trace contextRef="#ctx0" brushRef="#br0" timeOffset="12260.39">9267 4521 476 0,'-22'-23'70'0,"-5"0"-55"16,-5 0-2-16,-4 2 17 15,-1-1-5-15,-8 2-17 16,-4-3-7-16,-5 2 1 16,-5 3-2-16,-6-2 3 0,-3 0-3 15,-5 5-2-15,-3-3 4 16,-1 1-1-16,-4 2 2 15,-2-1 1-15,1 1-1 16,-6 1-1-16,2 0-1 16,-2 0 2-16,0 1-2 0,-1 1 1 15,4 1 1-15,-5 2-2 16,0 1-3-16,-1 0 4 16,-1 2-3-16,-1 3 1 15,-4-1-1-15,4 3 0 16,-4-1-2-16,1 2 2 15,-1 0-8-15,-2 0-3 16,3 7 4-16,-3 4 4 0,2 1 4 16,1 0-2-16,7 5 4 15,1 2-2-15,3 5 3 16,4 1-1-16,3 5 0 16,4 4 0-16,2 3-2 0,8 4 1 15,4 5 0-15,6 6 0 16,8 6-1-16,4 2 2 15,4 6 1-15,8 2 0 16,6-4-3-16,5 2 2 16,4-5-3-16,10-2 5 0,2-6 1 15,3 1 2-15,1-3-3 16,10-1-2-16,9 4 0 16,10-4 1-16,8 1 1 15,11 3-1-15,10-4-2 16,9-2 1-16,13-4-3 15,8-6 1-15,7-6 1 0,5-9 2 16,8-5-6-16,6-7 6 16,2-4-3-16,1-4-2 15,8 0-3-15,0-3 6 16,1 0-3-16,2-3 2 0,5 3 1 16,0 3-2-16,-1-2-2 15,0 1-13-15,0 2 6 16,-1-4-2-16,-6 0-9 15,-2 0 2-15,-2-7 14 16,0-6 7-16,-5-4-2 16,-2-2 1-16,-11-6 2 0,-1-1 1 15,-8-7-2-15,-10-2 4 16,-5-3 2-16,-12-3 2 16,-9-5-1-16,-5-2 3 15,-9-6-3-15,-11-1-2 16,-11-6-4-16,-8-3 2 15,-13-2-1-15,-4-1-1 0,-21-5 3 16,-8-1 1-16,-10-2-4 16,-9 2 2-16,-12 0 2 15,-7 5-6-15,-14 6-7 16,-11 10-16-16,-11 10-34 0,-10 11-54 16,-11 11-359-16</inkml:trace>
  <inkml:trace contextRef="#ctx0" brushRef="#br0" timeOffset="80665.39">23160 5585 540 0,'-12'-10'78'15,"-6"3"-32"-15,-6 6-22 16,2 1 3-16,-6 7-10 16,5 11-6-16,1 5-8 15,5 4-1-15,7 6 1 16,8-1 1-16,2-1-4 0,13-2 1 15,13-4 0-15,4-10-1 16,8-6 0-16,1-9 0 16,-2-1 0-16,-1-21 2 15,-9-4 1-15,-7-9 4 0,-13-4-3 16,-7 0-5-16,-5 0-8 16,-17 5-9-16,-7 5-25 15,-3 8-18-15,0 7-27 16,-2 1-59-16,7 6-203 15</inkml:trace>
  <inkml:trace contextRef="#ctx0" brushRef="#br0" timeOffset="81577.18">23227 5468 323 0,'-6'0'139'16,"3"0"-113"-16,3 0 19 15,0-3-4-15,0-2-10 16,0-6-9-16,0-3 0 15,2-8 2-15,1-5-1 0,-1-9 0 16,-2-6 0-16,0-3-6 16,-4-8-13-16,-6-3 2 15,-3 0-5-15,2-1 0 16,1 5 1-16,2 9 0 16,3 6 10-16,0 12 0 0,3 7 0 15,0 9-11-15,0 4 3 16,2 3-2-16,0 2 2 15,0 0-11-15,0 9 1 16,2 2 2-16,-2 3 2 16,0 4 1-16,-2 0-3 15,-5 3 0-15,-2 2 0 0,0-3 3 16,-3 5-1-16,-1-5 0 16,2 3-5-16,1-9-3 15,2-4 5-15,3-7 7 16,3-3 2-16,2-1 4 0,0-15-3 15,2-4-5-15,9-8 1 16,-2-4 1-16,3-2-2 16,1-2 1-16,-1 3 0 15,-1 4-1-15,0 2 0 16,-2 7 1-16,-1 6 0 16,2 7 0-16,-3 5 4 0,4 2-5 15,2 5 0-15,1 10 2 16,2 5 0-16,-2 2 1 15,3 6-4-15,-5 4 2 16,0-2-18-16,-6 0-79 16,-1-5-68-16</inkml:trace>
  <inkml:trace contextRef="#ctx0" brushRef="#br0" timeOffset="82127.8">23281 4341 530 0,'-13'-4'17'15,"-7"4"19"-15,-3 0-9 16,-8 8-1-16,-1 11-19 16,0 8-3-16,1 3-1 15,8 6 7-15,7 2-3 0,9-4-5 16,7-4-3-16,3-5 0 16,17-11 1-16,8-10 1 15,11-4 1-15,-2-13 5 16,6-12-3-16,-4-7-2 15,-5-3-2-15,-8-5 1 16,-13 1-7-16,-8 3-21 0,-5 2-20 16,-17 7 12-16,-5 6 24 15,-5 8-25-15,1 10-40 16,3 3-22-16,7 0-7 16,3 2-61-16</inkml:trace>
  <inkml:trace contextRef="#ctx0" brushRef="#br0" timeOffset="82653.2">23204 4304 365 0,'-11'0'181'0,"5"-11"-169"15,5-3 42-15,1-6-2 16,3-3-25-16,4-7-12 15,6-4-4-15,-4-7-5 16,1-2 0-16,-2-3 1 0,-4-4 1 16,-1-4-4-16,-3 0-2 15,0 4-3-15,0 6 2 16,-2 7-2-16,1 8 4 16,-3 13-2-16,0 7-1 0,2 8 1 15,-3 1-5-15,0 10-8 16,-4 8 10-16,-1 7 5 15,-4 8-3-15,0 0 0 16,-2 3-1-16,2-1-1 16,-3-3-1-16,3-6 5 15,3-4-5-15,2-11 4 0,4-3 1 16,3-8 1-16,2-2 4 16,0-16-1-16,7-11-4 15,5-4-4-15,3-9 2 16,3-3 1-16,0 3 1 15,-1 3-3-15,-2 10 3 0,-1 6-2 16,-1 11-4-16,-2 5 0 16,4 7 6-16,-3 7-6 15,3 10 2-15,0 10 2 16,0 7-1-16,4 5 0 16,-2 2-16-16,2-2-47 15,0 1-31-15,-1-8-51 0,-1-7-239 16</inkml:trace>
  <inkml:trace contextRef="#ctx0" brushRef="#br0" timeOffset="84292">23561 4302 338 0,'3'-6'169'0,"-1"3"-130"15,0-3 29-15,-1 5 8 16,-1 1-17-16,0 0-33 0,0 0-14 15,3 7-6-15,1 7-6 16,-3 3 9-16,5 5 2 16,-5 3-5-16,4 4-2 15,-3-2 0-15,0-1-2 16,1 0-2-16,-3-5 2 0,2-5-2 16,0-2-6-1,2-3-13-15,-2-7-31 0,0-4-55 16,-2 0-1-16,0-6-124 15</inkml:trace>
  <inkml:trace contextRef="#ctx0" brushRef="#br0" timeOffset="84641.83">23593 4314 287 0,'3'-14'281'0,"4"-4"-242"16,-2 4 10-16,4 2 1 15,1 2-10-15,3 3-23 16,-1 2-11-16,3 5-5 16,-3 0-1-16,-1 3-2 15,-2 9-1-15,-5 2 2 16,-4 2-18-16,0 0-9 0,-7 2 1 16,-8-4 13-16,1-2 9 15,1-3 7-15,1-3 1 16,5-3 2-16,2-1 8 15,5 0 2-15,0 1-6 16,10 1-1-16,4 7-1 0,6-1 7 16,5 5 2-16,3 2-9 15,-4 3 9-15,-1 2-9 16,-2 1-4-16,-6-2-3 16,-8-1-41-16,-1-10-93 15,-6-6-192-15</inkml:trace>
  <inkml:trace contextRef="#ctx0" brushRef="#br0" timeOffset="85702.27">23196 3471 522 0,'-3'0'82'0,"1"0"-47"16,2 0 42-16,0-7-28 0,0-2-32 15,3-2-12-15,4-3 1 16,1-4-3-16,-1-3-3 16,0-3 4-16,0-2 1 15,-1-3-2-15,-2-1-2 16,-1-2 3-16,-1 1 1 15,0-3 0-15,-2 0 1 0,0-3 3 16,0 3-5-16,0 2 0 16,0 2-3-16,0 5 0 15,0 3-1-15,0 6 0 16,-2 7 0-16,2 2 2 16,0 4-4-16,-2 3-4 0,2 0-10 15,0 0-1-15,0 0-15 16,0 0-6-16,0 0-4 15,0 2-9-15,0-1 4 16,0 1-2-16,0-2-9 16,0 0 13-16,0-9 2 0,0-2 4 15,0-5 35-15,0-5 7 16,0 1 21-16,0-1 19 16,0-1 5-16,-2 2-9 15,-3 5 4-15,-3 0-5 16,1 7-14-16,-1 4-8 0,-6 4-6 15,4 0-10-15,-2 9 1 16,0 7-1-16,4 4 0 16,1 1 2-16,3-1-1 15,4-2-1-15,0-4-1 16,0-3 1-16,7-8 1 16,4-3 6-16,5 0 12 0,0-11 3 15,4-5-10-15,0-3-6 16,-6-1-1-16,-3 2-2 15,-7 2-2-15,-4 6-18 16,0 4-24-16,-11 4-47 0,-3 0-93 16</inkml:trace>
  <inkml:trace contextRef="#ctx0" brushRef="#br0" timeOffset="86472.78">23221 2570 464 0,'-3'-7'57'16,"-1"-2"-36"-16,4 0 20 15,0 2 0-15,0-3-15 16,0 1-6-16,2-4-3 0,5 1 10 15,-2-5 3-15,3-4-11 16,-3-7-2-16,2-2-4 16,0-6-8-16,0-9 0 15,-2 0-2-15,0-1-2 0,-3 5-1 16,-1 4 1-16,-1 6-2 16,0 8 1-16,0 5 1 15,0 7-1-15,0 6-1 16,0 0 1-16,-1 3-3 15,-3-2-1-15,2 4-3 0,1-1-9 16,-1-1 2-16,-1 2 6 16,0 0 6-16,1-4 3 15,-3 2 0-15,1-1 0 16,-3-1-1-16,-2 1 0 16,0 3-3-16,-3 0 0 15,-5 0 1-15,0 5 1 0,0 8-1 16,2 1 2-16,-2 2 0 15,8 1-2-15,2-2 2 16,3 0-2-16,4-9 0 16,0-2-3-16,11-2 5 15,5-2 5-15,2-7 1 0,1-8-2 16,3-2 1-16,-5-5-3 16,-5 1 1-16,-3-1-3 15,-9-1 2-15,0 5-1 16,-7 2-4-16,-5 5-6 15,-5 8 0-15,3 3-6 0,1 0-10 16,6 13-10-16,5 2-19 16,2 2-13-16,7-5-89 15,12-5-71-15</inkml:trace>
  <inkml:trace contextRef="#ctx0" brushRef="#br0" timeOffset="86871.82">23413 1830 125 0,'-7'3'7'16,"0"5"-13"-16,2 0 2 16,3 0-8-16,2 0 12 15,0-2-1-15,0-1-3 16,0-1 23-16,0-3-5 15,0 1-7-15,0-2 7 0,0 0 48 16,-3 0 28-16,0 0-7 16,3 0-19-16,-2 0-4 15,2 0-14-15,0-2-5 16,0 2-10-16,0 0-12 16,0 2-14-16,0 9-4 15,0 3 17-15,0 8 5 0,0 5 1 16,0 3-7-16,0 2-6 15,0-2-6-15,0-1-4 16,2-2 0-16,4-6-1 16,-4-5 1-16,3-5-8 15,-1-4-32-15,-1-5-31 0,1-2-1 16,-3-7 9-16,-1-8-97 16</inkml:trace>
  <inkml:trace contextRef="#ctx0" brushRef="#br0" timeOffset="87164.8">23384 1892 394 0,'0'-16'145'16,"2"0"-112"-16,11 4 10 15,3 1-18-15,6 4-2 16,3 5-5-16,0 2-3 16,-1 0-5-16,-7 14-9 0,-6 4-2 15,-7 9 0-15,-4-2-9 16,-4 0-7-16,-12-2 3 15,4-3 10-15,-3-6 6 16,5-5 1-16,0-2 0 16,5-5 3-16,5-1 10 0,0-1 8 15,0 0-3-15,3 0-4 16,10 2-14-16,1 4-2 16,5 3 2-16,4 5-3 15,0 2-3-15,2 4-12 16,-5-2-77-16,-4-3-49 0</inkml:trace>
  <inkml:trace contextRef="#ctx0" brushRef="#br0" timeOffset="93281.77">23973 1973 269 0,'-8'2'132'0,"1"-2"-80"15,0 0 13-15,3 0-24 16,1 0-11-16,1 0-2 16,2 1 1-16,0-1-7 15,0 0-5-15,3 0-5 0,10 0 10 16,2 0 9-16,4 0-7 16,6 0-6-16,2 0-4 15,4 0-8-15,-1-1-4 16,1-1 0-16,-3 0 0 15,-1 0-1-15,-4 2 0 0,-3 0 0 16,-8 0 0-16,0 0-1 16,-5 0 3-16,-6 0 0 15,1 0 1-15,-2 4 0 16,0 3 0-16,0 1-2 16,0 3 0-16,0 5-2 15,0 2 1-15,0 2-1 0,0 3 0 16,0 2-1-16,0 5 1 15,0 1 0-15,0 5 0 16,0-3 1-16,0 3 0 16,0 1-2-16,0 1 2 15,0-2 0-15,0 3-1 0,0 1 0 16,0 1 0-16,0 0 1 16,0 2-1-16,2 2 0 15,-2-1 0-15,0 1 1 16,0-2 0-16,2-2-1 15,3-2 0-15,-1-1 2 0,3 1 0 16,0-2 2-16,-3 3-1 16,-1-1-1-16,1 4-1 15,-3-1 0-15,1 5 0 16,-2-2 0-16,0 3-1 16,0-2 0-16,0 0 1 0,0-4-1 15,0-2 0-15,0-4 0 16,0-4 0-16,3-1 0 15,-3-5 0-15,0 5 0 16,0-2 0-16,0-3 1 16,0 3-1-16,0-1 0 0,0 4-1 15,0-1 1-15,3 2-2 16,4 2 4-16,-3-1-2 16,1 4 0-16,0 0 1 15,1-1 0-15,0 3 0 16,-3 0 0-16,1 3 0 15,-3-1 0-15,3 0 2 0,-1 1-2 16,1 2 0-16,-3-3 1 16,1 3-2-16,1 2 1 15,-1-5-1-15,-1 3 0 16,1-1 1-16,2 3 0 16,-3-1 0-16,1-3-1 0,0 4 1 15,-2-5 0 1,2 5-1-16,-2-4 0 0,0 3 0 15,0 2 0-15,0-5 1 16,0 2-1-16,0-5 1 16,0 2-2-16,0-5 2 0,0-1-1 15,1-1 0-15,-1 1 0 16,2-4 0-16,-2 0 2 16,2-2-4-16,0-2 2 15,-1 0 2-15,1-3-2 16,0-6-2-16,1 1 4 0,-2-6-2 15,1 0 0-15,-2-3 0 16,2-4 0-16,-2-2 0 16,0 1 0-16,1-2 1 15,-1-3-1-15,0 1 1 16,0 0 0-16,0 0 0 16,0-1 0-16,0 1 1 0,0 2-1 15,0-3 1-15,-3 3 1 16,-5-2-2-16,-4 2 2 15,-5-3-1-15,-9 3 0 16,-4-2 1-16,-12-1 0 16,-4-1 0-16,-3 0 0 0,1 0-2 15,1-3 4-15,7-4-3 16,5-1-1-16,7 3 0 16,10 0 1-16,6-3-9 15,8 3-26-15,4-4-94 16,0-3-302-16</inkml:trace>
  <inkml:trace contextRef="#ctx0" brushRef="#br0" timeOffset="102816.21">22870 2113 361 0,'-8'0'35'15,"3"-1"3"-15,5-3 25 16,0 2-32-16,0-1-15 16,0 1-4-16,5-1 4 0,1-1 2 15,1 0-4-15,2 1-5 16,2-1-3-16,-2 2-3 15,5-3 2-15,-1 2-4 16,2-3 2-16,2 2-1 16,-3 1 0-16,1-1-1 0,-5 3-1 15,-1-1 0-15,-7 2-3 16,-2 0-9-16,-7 0-15 16,-12 0-3-16,-8 2 0 15,-10 1-1-15,-6 2 16 16,1 1 14-16,-4 0 3 0,5-1 2 15,2-2 8-15,10 2 3 16,9-1 0-16,8-1-2 16,6 1-5-16,6-4-5 15,15 0-5-15,12 0 2 16,12 0 4-16,5-4-3 16,5-3 2-16,2-1 0 0,-3-1-1 15,-6 1 2-15,-8 1-3 16,-7 0-8-16,-10 0-46 15,-10 2-30-15,-7-2 25 16,0-2-35-16</inkml:trace>
  <inkml:trace contextRef="#ctx0" brushRef="#br0" timeOffset="103041.63">23006 1858 231 0,'2'-3'343'0,"-2"-1"-282"0,1 2-24 16,3 2-13-16,4 2-12 16,-1 7-4-16,5 7 4 15,3 6 1-15,-3-3-6 16,-3 8-6-16,-3 2 0 0,-6 1-1 16,-13 4-1-16,-16 2 0 15,-10 8-23-15,-14-1-40 16,0-2-51-16,-1-7-159 15</inkml:trace>
  <inkml:trace contextRef="#ctx0" brushRef="#br0" timeOffset="187331.43">23615 1831 196 0,'0'-12'152'16,"-4"2"-116"-16,-3-1 24 0,1 2-11 15,1 0-4 1,-4 4-16-16,1-1-7 0,-6 4-6 16,1 2-1-16,-9 0-6 15,-2 2 6-15,-5 11-6 16,-5 3-2-16,-3 5 1 0,-2 4 0 15,-2 4 4-15,2 3 1 16,5 0 4-16,7 2 7 16,5 0-10-16,8 1-3 15,9 0-1-15,5 0-1 16,2 0-6-16,8 3 0 16,7-2-1-16,4-3-1 0,1 0 1 15,3-3-1-15,4-3-1 16,-2-4-2-16,3-7 2 15,1-7 1-15,5-7 0 16,-1-2 0-16,1-10 12 0,6-10 2 16,-4-5-3-16,2-6-1 15,-4-5-1 1,-2-3-3-16,-3-2-3 0,-2-4-1 16,-11 1 3-16,-6-2-5 15,-12-2 1-15,0-1 0 16,-22 5-1-16,-9 3-4 0,-11 5 3 15,-1 11-4-15,-9 11-11 16,1 8-33-16,-2 6-82 16,6 0-389-16</inkml:trace>
  <inkml:trace contextRef="#ctx0" brushRef="#br0" timeOffset="190543.6">23270 2208 396 0,'0'-3'156'15,"-2"1"-151"-15,-4 2 7 16,-1 0 9-16,-3 10-6 15,-7 8-11-15,-2 9-2 16,-4 9 1-16,-6 5 0 16,-5 5-1-16,-4 7 1 15,-7 8 0-15,-3 4 2 0,-6 6 1 16,-9 5 3-16,-5 8-5 16,-5 9 2-16,-5 1 2 15,-7 8-2-15,-6 5-1 16,-4 5-2-16,-2 3-4 0,-5 5 2 15,-3 2 0-15,3 3-1 16,-4 2 1-16,0-1 0 16,0 1-1-16,2-1-1 15,-2-2 3-15,1-5 0 16,9-6 2-16,1-6 3 16,5-4 1-16,5-8-2 0,8-11-1 15,3-6-1-15,8-7-1 16,7-4 1-16,7-12-2 15,7-2 0-15,9-9 3 16,5-4 5-16,6-5-5 16,6-6 10-16,4-4-5 0,3-4-3 15,5-6-2-15,2-1-3 16,4-5 0-16,-1-2-1 16,2-3-2-16,0-1 4 15,0-1-5-15,0-1 5 16,0-1-4-16,0 0 4 0,0 0 0 15,0 0 6-15,0 0 0 16,0 0 1-16,0 0-5 16,0 0-1-16,0 0-2 15,0 0 0-15,0 0-5 16,5 3 5-16,5 0-5 0,2 1 4 16,6 1-1-16,0 2-2 15,7 1 3-15,4-1-3 16,3 3 2-16,7 1 0 15,5 1 1-15,4-1-1 16,8 3-1-16,3 1-1 16,8 1 4-16,3-4-2 0,7 0 0 15,8 0-1-15,5-4 2 16,5 1-1-16,7-1 1 16,4-3-4-16,5 2 5 15,1 0-3-15,3 0 1 16,4-2-2-16,5 1-1 0,0-3 2 15,8 1 1-15,2-2-1 16,3-2 1-16,1 0-2 16,4 0 4-16,-2 0-2 15,-3 0 0-15,-1 0 0 16,-7 0 0-16,-2-2 0 0,-3 0-2 16,-4 0 4-16,-1-1-2 15,-2 3-3-15,-2-2 3 16,-2 0 3-16,-3 0-3 15,-7 1 1-15,-3 1-2 16,-13-2 2-16,-6 2-1 16,-9 0 0-16,-11 0-1 0,-9-2 2 15,-9 2-1-15,-9 0 0 16,-9 0 0-16,-6 0 1 16,-9 0-8-16,-3-2-14 15,-2-7-8-15,-7-3-9 0,2-10-36 16,0-9-65-16,-3-14-228 15</inkml:trace>
  <inkml:trace contextRef="#ctx0" brushRef="#br0" timeOffset="191362.4">23464 2135 250 0,'3'7'303'16,"8"0"-312"-16,0 0 14 16,5 7-4-16,7 6 1 0,3 3 2 15,3 12-1-15,-1 5-1 16,5 9-2-16,-1 6 2 15,2 7-1-15,2 6 0 16,3 9 0-16,5-1-1 16,0 8 1-16,8 3 6 0,2 6 9 15,4 1 1-15,3 3-6 16,0 3-2-16,0 4-4 16,2-3-1-16,2 7-3 15,-6 0 1-15,0 4 0 16,0-1-3-16,-2 2 4 15,-3 2-3-15,-5-4 1 16,-1 0-1-16,-2-3 0 0,-5 1 1 16,-6-5-1-16,3-2 1 15,-1-3-1-15,-2-3 2 16,-1-4-1-16,0-3 2 0,-1-6 0 16,-1-3 2-16,-2-5 1 15,1-4 4-15,-4-3-4 16,0-7 3-16,-3-5 3 15,-3-8-4-15,-3-4-1 16,-2-10-4-16,-3-7-2 0,-6-5 0 16,-6-7-1-16,-1-6 6 15,-8-7-20-15,-14-2-69 16,-7-14-160-16</inkml:trace>
  <inkml:trace contextRef="#ctx0" brushRef="#br0" timeOffset="198205.63">19819 13673 462 0,'-11'0'59'15,"4"0"-2"-15,3 0-8 0,4 0-2 16,-2 0-16-16,2 0-12 16,0 0-4-16,0 0-3 15,4 0 5-15,6 0 3 0,7 0-2 16,3 2-6-16,6-2 1 15,5 0-3-15,9 0-4 16,6 0 1-16,8 0-2 16,5 0 2-16,8 0-4 15,6 0 2-15,3-2-2 0,2 2-3 16,2-1 1-16,3-1-1 16,-1 0 1-16,6 0 0 15,-2 1 0-15,1-1-1 16,-1 2 0-16,-2-2 0 15,-1 0-1-15,0 2 2 16,-7 0 0-16,5-1-1 0,-4 1-1 16,3 0 3-16,-7 0-2 15,-1 0 0-15,-5 0 0 16,-6 0 1-16,-7 0-2 16,-6-2 1-16,-7 0 1 15,-5-2-1-15,-3 2 1 0,-6-1-3 16,-8-1 3-16,-6 1-2 15,-4-1-12-15,-4-1-9 16,-5-2-26-16,0-4-84 16,-4-2-148-16</inkml:trace>
  <inkml:trace contextRef="#ctx0" brushRef="#br0" timeOffset="209969.19">20255 15691 231 0,'4'-2'209'0,"-1"-5"-142"16,1 2-11-16,1 0-16 15,1 1-15-15,-3 0-6 0,3 1-4 16,1-1 0-16,1 1 1 16,7 1-5-16,4 0 0 15,10 1-2-15,8-1 2 16,7 2 4-16,12-2-3 15,7 0-4-15,8 0-6 0,9-2 4 16,6-1-2-16,9 0 0 16,4-4 0-16,5 0-2 15,6 0-1-15,0-2 1 16,6 3 0-16,-3-3 0 16,0 2-1-16,-5 2 2 0,-6 0-2 15,-4-1 0-15,-6 1-1 16,-7 4 2-16,-9-1-3 15,-8 2 2-15,-11 2-1 16,-9 0 0-16,-17 0-10 16,-16 2-31-16,-15 0-91 15,-29-2-131-15</inkml:trace>
  <inkml:trace contextRef="#ctx0" brushRef="#br0" timeOffset="210982.63">2404 16711 434 0,'0'2'18'0,"11"-2"-6"16,5 0 44-16,6 0-9 15,3 0-12-15,4 0-2 16,5 0-3-16,3-4-9 16,6 1-3-16,3-1-2 15,3 1 2-15,7-2-5 0,5 1 0 16,4 0-1-16,-1 1-7 16,7-1 6-16,-1-1-4 15,-1 1-4-15,1-1-1 16,3-1-2-16,-2 1 1 15,1 0 1-15,4 0-2 16,-3 1-1-16,1 0 4 0,-1 1-3 16,1-1 0-16,-2 0-1 15,-7-1 3-15,1 0-2 16,-8 1 0-16,-4-3-1 16,-8 2 2-16,-7 0 0 0,-2-3 0 15,-11 1 2-15,-4 2 5 16,0 0 4-16,-9-1-5 15,-1 2 1-15,-3-1-3 16,-2 3-2-16,-2-1-2 16,1 3 0-16,-4 0-2 15,-2 0-13-15,0-4-52 0,0-4-147 16</inkml:trace>
  <inkml:trace contextRef="#ctx0" brushRef="#br0" timeOffset="-81342.95">9216 4356 326 0,'-6'-15'39'0,"-5"3"12"15,0-3-25-15,-3 3-2 16,-3 1-3-16,-2 2-16 15,-6 1-4-15,-8 2 1 16,-6 1-2-16,-10-1-3 16,-5 3-7-16,-2 1-4 0,-5-4 5 15,-7-1 8 1,0-1 5-16,0-3-2 0,-5-2 7 16,-3 1 8-16,1-2-1 15,-3 1-2-15,-2-1 1 16,-1-1-2-16,3 1 0 0,-4 3-3 15,1 3-4-15,0-2-3 16,-1 4-2-16,-4 2 0 16,-4 2-1-16,-4 2 1 15,1 0-2-15,-7 4 1 16,-3 7-2-16,-3 3 1 0,-2 4-1 16,1 3-1-16,-1 2 1 15,2 6 2-15,2-1-1 16,3 6 1-16,4-1 1 15,7 4-1-15,5 0 0 16,4 4 0-16,1 4-1 16,5 3 2-16,1 2-1 0,6 3-2 15,2 3 2 1,3-1 0-16,7 1 0 0,8-1 0 16,6 0-1-16,8 0 0 15,7-3 0-15,12 2 0 16,3-4-1-16,7 1 0 0,5-1 1 15,5 3-3-15,13-2 4 16,6 2 0-16,8 1 1 16,9-4 2-16,8 1-7 15,11-4 4-15,6-5 0 16,9-2 1-16,9-3-1 0,8-5 3 16,3-3-2-16,7-4 0 15,5-4-2-15,2-3-3 16,4-5 4-16,6-5-1 15,3-6-3-15,4-2 4 16,3 0 0-16,6-3 5 16,-1-10-2-16,2-3-3 0,3 0 0 15,-1-6 3-15,1-1-4 16,-5-4 2-16,5 1-2 16,-5-4 2-16,-3-2 1 15,-1-4 0-15,-8-2 0 0,-8-3 2 16,-7-5-2-16,-10-4 2 15,-11-2 1-15,-13-8 4 16,-8-6 1-16,-15-6-1 16,-16-6 2-16,-15-8-3 15,-16-4-3-15,-14-5-1 16,-27-5-4-16,-19 3-8 0,-18 3-11 16,-17 7-12-16,-18 3-16 15,-10 8-19-15,-13 9-185 16</inkml:trace>
  <inkml:trace contextRef="#ctx0" brushRef="#br0" timeOffset="-52197.47">23842 12910 513 0,'0'-21'4'0,"0"-3"-41"15,-1 2-6-15,-8-2 25 16,0-1 19-16,-4 0-1 16,-1 0 2-16,-4 2 0 15,1 0 3-15,-4 0 4 16,-6 1 3-16,0 1 0 0,-2-2 9 16,-3 1 3-16,-4-1-3 15,-4 0 1-15,-6-4 2 16,-2 0-9-16,-6-3-3 15,-5 2-4-15,-6-4 0 16,-3-3-1-16,-8 2-1 0,-7-2-6 16,-11-2 1-16,-7-2-2 15,-8 1-1-15,-8-1-3 16,-12-2 3-16,-8-1 1 16,-4 4-1-16,-5 0 2 15,-10-3 1-15,-4 8-1 16,-7 3 2-16,2-2-3 0,-8 7 2 15,-2-2 0-15,-3 5-2 16,-2 4-6-16,0 2 2 16,0 6-3-16,-1 1 2 15,0 5-2-15,2 3-4 0,-4 1 1 16,3 0 4 0,2 8 3-16,6 6 1 0,-3 3 2 15,1 4 2-15,6 2-1 16,0 4 2-16,1 5-3 15,3 3 2-15,6 9 2 0,7 6-5 16,7 3 4-16,11 3-1 16,7 5-1-16,11 4 0 15,14-1 2-15,14 2-4 16,13 0 8-16,11 0 2 16,13-2-1-16,10 1-3 15,13 2-1-15,8 3-1 0,6-1-1 16,11 4-2-16,2 2 0 15,15 2 2-15,10-1-1 16,8-4-2-16,9 0-7 16,9-5-2-16,8-2 5 15,7-5 4-15,8-5 1 0,7-1 1 16,9-4 2 0,7 0 2-16,8-4-4 0,5-2 1 15,10 1 1-15,3-2-1 16,7 2 1-16,5-2-2 15,5 0 0-15,4-1 0 0,4-1-1 16,7 0-4-16,4-3-7 16,0-3 3-16,6-3 5 15,5-1 2-15,3-6 2 16,-2-2 0-16,6-2 1 16,1-3 0-16,4-1-2 0,1-5 1 15,5-2 1-15,-1-2 0 16,3-5-3-16,5-3 5 15,-9 0-3-15,-1 0 1 16,0-12-1-16,-5-2 2 16,-6-3-3-16,-5-4 3 15,-3-4-1-15,-4-4-1 0,-5-1 1 16,-9-5-1-16,-7-5-1 16,-7-1 1-16,-7-9-1 15,-11-2 2-15,-10-3-2 16,-9-7 2-16,-11-2-1 15,-7-5 3-15,-15-1 1 0,-8-2 5 16,-13-3 4-16,-11-2 7 16,-10-5-1-16,-12-1-6 15,-10-3-2-15,-8-4 6 16,-21-6-12-16,-16 1 2 16,-16 0-4-16,-18-4-3 0,-23 0-3 15,-19 0-1-15,-24 7-12 16,-24-4-16-16,-21 6-25 15,-22 3-85-15</inkml:trace>
  <inkml:trace contextRef="#ctx0" brushRef="#br0" timeOffset="-46350.8">23487 2778 262 0,'-5'-1'85'16,"-1"-6"-27"-16,4 1 3 0,2-1-5 15,-1-2-10-15,1 2-3 16,0 0-5-16,0 1-8 16,0 5-10-16,0 1-7 15,1 0-7-15,5 9-6 16,-2 7 1-16,3 7 6 0,-2 6-1 15,2 1 0-15,-2 2-4 16,2 2 0-16,-4-2-1 16,2-5-2-16,0-3 2 15,-1-4 1-15,1-3-4 16,-3-7-24-16,4-1-18 16,-2-7-11-16,-1-2-29 0,0-14-48 15,-3-4-131-15</inkml:trace>
  <inkml:trace contextRef="#ctx0" brushRef="#br0" timeOffset="-45997.46">23500 2754 429 0,'0'-11'29'0,"5"0"0"16,6 4-5-16,5-2 8 15,4 6-13-15,-3 0-10 16,0 3-8-16,0 0 1 15,-7 11-1-15,-3 6-4 0,-7 2 0 16,0 2-2-16,-7 5-2 16,-6-7-3-16,-3 3 3 15,0-7 6-15,3-4 5 16,3-2-1-16,4-5 0 0,4-2 1 16,2-2 10-16,0 0-2 15,6 0-8-15,6 0-1 16,2 2 9-16,3 1-1 15,0 4-3-15,-2 4 2 16,-1 1-5-16,-2 0-1 0,-2 3 0 16,-1 0 0-16,2-1-4 15,0 2 0-15,2-4-1 16,-1-3-47-16,0-7-151 16</inkml:trace>
</inkml:ink>
</file>

<file path=ppt/ink/ink22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9T07:55:03.1870000"/>
    </inkml:context>
    <inkml:brush xml:id="br0">
      <inkml:brushProperty name="width" value="0.05292" units="cm"/>
      <inkml:brushProperty name="height" value="0.05292" units="cm"/>
      <inkml:brushProperty name="color" value="#FF0000"/>
    </inkml:brush>
  </inkml:definitions>
  <inkml:trace contextRef="#ctx0" brushRef="#br0">3311 8701 389 0,'9'0'100'16,"0"0"-97"-16,4 0 0 15,2 0 9-15,6-2-6 16,4-2-4-16,4 1-1 0,5-4 0 16,1-1 0-16,6 1 0 15,5 2-1-15,2 0 2 16,2-2-2-16,3-1 4 16,2 3 2-16,4 0 3 15,-1 1 10-15,3 0-5 16,5 1-1-16,0-1 0 15,7 1-4-15,2 3-4 0,1-4-3 16,0 4-1-16,4-2 0 16,2 1-1-16,1 1 2 15,3 0 1-15,-1 0-4 16,2 0 1-16,4 0 0 0,-1 0 1 16,2 5-2-16,3-1 2 15,-2 1 0-15,1 2-2 16,3 2 2-16,0 2-2 15,2-1 1-15,-1 1 1 16,5 2-1-16,-1-1 1 16,4 1-1-16,2 1 0 0,1 2-1 15,5-2 2-15,1 4-1 16,2-2 3-16,0 0-3 16,4 0-2-16,3 1 4 15,0-4-2-15,6 4-2 0,-3-3 4 16,4-2-2-1,3 1-2-15,3-2 4 0,3-3-2 16,5 1 0-16,1-1 0 16,3-1 1-16,4-4-2 15,-3 2 1-15,3-1 0 0,-1 0 0 16,-1-2 0-16,4-1 0 16,-4 3 0-16,1-2 0 15,1-1 1-15,0 1-1 16,1 0-1-16,-3 1 1 15,2-3 1-15,-2 2 0 16,3 0-2-16,-1-2 1 0,-4 2 0 16,5-2 1-16,-4 0-1 15,3 0 2-15,1 0 0 16,-1 0 0-16,1 0 0 16,4 0 0-16,-2 0-1 15,-4 0 0-15,3-2 2 0,-1-2-2 16,1 1 0-1,-1-1 0-15,1 1-2 0,-6-1 2 16,4 1-1-16,-2-1 1 16,-2-1-1-16,-1 1 3 0,1-1 0 15,2 0 3-15,0 0-2 16,3-3-1-16,-3 3-3 16,4-2 2-16,-5 1 0 15,2-1-1-15,1 2 0 16,-6-2 0-16,4 2-1 15,0-5 2-15,-2 3-2 0,-1 0 2 16,0 2 3-16,1-3 0 16,1 3 3-16,-5 0-5 15,3-2 1-15,-5 1-3 16,4 3 1-16,-3-2 0 16,-1 1 0-16,1 0-1 0,-5 3-2 15,0-1 2-15,-3 2 0 16,0 0-2-16,-4 0 3 15,-3 2-3-15,0 1 3 16,-5 4 0-16,0 2 0 16,-1 0 1-16,0 0-4 15,0 2 2-15,-3 0 0 0,2-1 0 16,-2 3-1-16,1-1 3 16,-3-1-3-16,1 3 2 15,-2 0-1-15,2-1 0 16,-3 1 0-16,2 2-1 15,3-2 2-15,-1 1-3 0,1 2 0 16,-1-2 1-16,2 1 1 16,0-2-1-16,-1-2 1 15,4 1-2-15,-6-2-7 16,1 0 11-16,-2-1 0 16,1-2-1-16,-2-1-1 0,-4-2 2 15,-1 1-4-15,-2-5 1 16,-4 1 1-16,-1-2-2 15,-5 1 2-15,-3-1-1 16,-2 0 2-16,-5 0-1 16,0-3 2-16,-7-1 4 0,-5-3 0 15,-4 0 2-15,-6 0 2 16,-3-4-4-16,-8 0-2 16,1 1-3-16,-7-1 0 15,-3-1-2-15,-4-1 0 16,-2 1-2-16,-3-2-4 15,-1 1 3-15,-3-1 0 0,0-2 2 16,-2 3 2-16,-3-3-2 16,3 2 1-16,-5-2 0 15,0-2 1-15,-3 0 2 16,3 1 3-16,-1-5-1 16,-2 0-1-16,-2-1-1 0,-2 0 0 15,-4-5-3-15,-7-10-22 16,-10-12-108-16</inkml:trace>
  <inkml:trace contextRef="#ctx0" brushRef="#br0" timeOffset="58289.3">15637 11754 135 0,'-14'6'271'15,"6"-6"-221"-15,1 0 12 16,3 0-8-16,4 0-6 15,0 0-8-15,0 0-20 16,0 1 4-16,7 2 5 16,2-2-8-16,6 1-4 0,-1 2-2 15,2 1-2-15,4-2-2 16,1 1-4-16,1-1-5 16,4 1 1-16,6 0 0 15,4-1-5-15,5-3 4 16,13 2 1-16,7-2 2 0,12 0-3 15,8 0 0 1,9 0-3-16,5 0-1 0,2 0 2 16,5 0 3-16,3-2-3 15,0 2 1-15,2 0-2 16,-2 0 1-16,5-1 2 0,-4 1-5 16,0 0 6-16,-4 0-3 15,-1 0 1-15,-10 0-2 16,-1 0 3-16,-4 0-2 15,-5-2 5-15,-2-2-2 16,-7-1 2-16,-5 2 2 0,-3-3 1 16,-1 1-2-16,-4-1-3 15,-5 1 1-15,-2-2-2 16,-5 1 1-16,-8 3-3 16,-5 1 2-16,-5-2-2 15,-7 2 2-15,-6 1-2 16,-6-1 1-16,-4 2-2 0,-2 0-1 15,-4 0-25 1,0-4-32-16,0-6-117 0,2-5-293 16</inkml:trace>
  <inkml:trace contextRef="#ctx0" brushRef="#br0" timeOffset="59242.85">20722 11612 534 0,'-9'-3'36'16,"1"-2"0"-16,8 5 1 15,0 0-24-15,5 0-9 0,7 8 6 16,5-1 7-16,5 2-2 15,7 2-4-15,5-4-2 16,8 0 4-16,4 0-1 16,6 0-7-16,4-2 5 15,7 1 3-15,3-5-3 0,8 3 2 16,2-2 1-16,4 2 3 16,6-2-4-16,1 1-4 15,2 0-1-15,1 1-2 16,0-1-3-16,2 3 1 15,-1-1-3-15,3 4 1 0,1 0 1 16,-2 0 2-16,0-2-1 16,-1 5 0-16,-2-2-2 15,-5 1 5-15,0-3-4 16,-2 3 4-16,0-4-6 16,-3-1 3-16,-2 1-2 0,-5-4 0 15,-2 2 0-15,2 1 0 16,-3-1 4-16,-2 2-2 15,0-1-2-15,1 1 1 16,-3-1 0-16,-1 0-1 16,-3 4 0-16,1-6-1 15,-5 3 0-15,-4-1 0 0,-3-1 1 16,-4 1-3-16,-6-2 5 16,1-2-3-16,-8 0 2 15,-1-2 0-15,-3 0 3 16,-3 0-1-16,-1 0 1 15,-4 0 1-15,0 0-2 0,-5 0 1 16,0 0-2-16,-1 0 3 16,-3-3-1-16,-3 2-2 15,2-3-1-15,-4 0-1 16,-1 2-1-16,-1 1 0 16,-3-3-1-16,-3 2-15 0,-7-5-21 15,-9-4-68-15,-7-7-187 16</inkml:trace>
  <inkml:trace contextRef="#ctx0" brushRef="#br0" timeOffset="65435.86">5029 13866 519 0,'-2'0'59'0,"-1"0"-43"15,3 0 15-15,0 0 0 16,0 0 6-16,0 0-18 15,0 0-7-15,5 0 17 16,5 0-5-16,0 0-6 16,5 0-4-16,2 0-6 0,5-1-2 15,2-3 1-15,6-2 0 16,1 3 2-16,8-2-7 16,2-1 3-16,6 1 0 15,5-1-1-15,2-1 0 0,3 4-2 16,4-2-3-16,2 1 2 15,3 0 0-15,-1 0 0 16,4 1-2-16,1-2 1 16,-1 3 1-16,0 0 0 15,-1 1-1-15,1-1 0 16,-5 2 0-16,1 0 2 16,-1 0 1-16,-1-2 1 0,-2 2-1 15,-2 0 0-15,1 0 0 16,-3 0-1-16,4 0-1 15,0 0 1-15,2 0-3 16,2 0 2-16,-1 0 0 0,3 0-2 16,2 0 2-16,0 0-1 15,3 0 1-15,-1 0 0 16,2 0-1-16,-3 0 1 16,1 0 0-16,2 0 4 15,-4 0-5-15,3 0 3 16,2 0-2-16,-2 0-2 0,1 0 3 15,-1 0-2-15,0 0 2 16,-4 0-2-16,3 0 2 16,2 0 0-16,-2-2 0 15,1 2 0-15,2 0-2 16,-2 0 1-16,-1 0-1 16,3 0 1-16,-2 0 0 0,-1 0 1 15,4 0-4-15,-6 0 4 16,6 0 2-16,-6 0-3 15,5 0 0-15,0 4-2 16,-3-1 2-16,3 1 1 16,-4 3-2-16,2-4 1 0,-1 1-3 15,2 0 4-15,-3-1 1 16,3 1-4-16,1-2 3 16,-3 1-2-16,4 1 1 15,1-4 0-15,-1 1 0 0,0 1-1 16,-4-2 1-16,-3 2-2 15,-3 0 4-15,0-2-4 16,-8 2 1-16,-7 0-8 16,-7-2-37-16,-12-2-99 15,-13-13-433-15</inkml:trace>
  <inkml:trace contextRef="#ctx0" brushRef="#br0" timeOffset="85621.52">4730 16791 158 0,'-8'-1'199'0,"1"-1"-116"0,2 0-3 15,1 2-25-15,1-1-12 16,1-1-3-16,0 2 7 16,2 0-1-16,0 0-14 15,0 0-14-15,0-2-15 16,0 2 0-16,0 0-3 16,2 0-1-16,5 0 2 0,0 0 1 15,6 4 1-15,-1 1 1 16,8-4 0-16,1 5-1 15,6-2 0-15,5-3 1 16,7 1 1-16,5 0 3 0,9-2-7 16,4 0 3-16,8 0-2 15,3 0-1-15,7-2-1 16,1-3 1-16,6 3-2 16,1-2 2-16,3 1-2 15,1-1 1-15,-1-1 2 16,-2 1-1-16,2 1 1 15,-1 1 0-15,-3 0-2 0,0 2 0 16,-4 0 0-16,2 0 0 16,2 0-2-16,-1 0 4 15,-1 0-2-15,3 0 1 16,1 0-1-16,2 0-1 16,2 0 1-16,-5 0 2 0,7 0-1 15,-6 0 0-15,2 2 1 16,-2 0 0-16,-2-1 0 15,-2-1 0-15,1 2-1 16,-3-2 2-16,-3 2-3 0,0 0-1 16,-3 0 0-16,-4-2 3 15,0 3-2-15,-7-1 0 16,-5 0 1-16,-10-1-1 16,-7 3 0-16,-9-2-3 15,-11-2-31-15,-7-6-151 16,-7-10-336-16</inkml:trace>
  <inkml:trace contextRef="#ctx0" brushRef="#br0" timeOffset="86562.95">10000 16872 443 0,'0'0'39'0,"0"0"5"0,0 0 3 15,2-2-19-15,3 0-17 16,2 1-6-16,3-1-3 16,2 0 7-16,8 2-1 15,2-2 4-15,9 2 14 16,7 0-10-16,7 0-4 16,2 0-4-16,8 0-3 0,4 2 0 15,8-2-1-15,2 2-1 16,4-2 1-16,4 2 0 15,0-2-3-15,-1 3 2 16,1-3-3-16,-4 2 1 16,1-2 1-16,-2 1-1 0,-6-1 0 15,0 0 1-15,-2 0 2 16,-1 0 5-16,-2 0-1 16,0 0-1-16,-1 0-3 15,1 0 0-15,0 0-2 0,-3-1 0 16,3-1-2-16,0-1 1 15,-2 1-1-15,-3 2-2 16,4 0 0-16,-5 0 3 16,0 0 1-16,-2 0-2 15,-1 0 2-15,4 0 2 16,-2 0-1-16,1 0 0 0,1 0 1 16,0 0 0-16,-2 0-2 15,-3 0-1-15,0 0-1 16,-2 0 0-16,-3-2 1 15,-5 0-1-15,-3 0 0 16,2 0 0-16,-5 1-7 0,-1-1-18 16,2 0-68-16,1-3-49 15,0-6-308-15</inkml:trace>
  <inkml:trace contextRef="#ctx0" brushRef="#br0" timeOffset="87370.73">15017 16802 281 0,'-16'-5'123'0,"3"-2"-98"16,-1 0 22-16,5-1-3 15,4 3-15-15,-2 0 0 0,3-1-3 16,1 3-2-16,2-1 4 16,1 1 1-16,0-1-4 15,0 4-4-15,1-2-6 16,11 2-1-16,4-2 1 16,5 1 3-16,10-1 0 0,8 0-4 15,7 2-4-15,3-1-3 16,7-1-4-16,5 0 0 15,7 0-2-15,5 2 0 16,2-2-1-16,6 2 0 16,1 0 1-16,2 0-1 15,5 0 1-15,-5 0-6 0,-4 0 5 16,-2 0 5-16,-6 0 1 16,-11-2-1-16,-7-1-1 15,-13 0-1-15,-7 1-3 16,-9-4 1-16,-8 2 0 15,-7 3 1-15,-3-3 0 0,-5 4 2 16,-2-1 4-16,0 1-1 16,0 0-3-16,0-2 0 15,3 2-3-15,-3 0-1 16,3 0-3-16,0 0 1 16,3 0 1-16,2 3-6 0,4 1-26 15,2-3-38-15,4-1-146 16</inkml:trace>
  <inkml:trace contextRef="#ctx0" brushRef="#br0" timeOffset="87968.42">20549 16783 142 0,'-10'-2'151'16,"-1"0"-149"-16,2-2-2 15,2 4 2-15,3 0 0 0,2 0-1 16,2 0 8-16,0 0 22 15,0 4 20-15,0 0 8 16,0-1-1-16,4 2-9 16,3-1 1-16,3 0-9 15,0-2 12-15,4-1-2 16,6 1-18-16,7-2-9 0,10 0-14 16,11 0 4-16,14 0-5 15,8 0-2-15,17 0-2 16,9 0-3-16,12 2 0 15,12-1-2-15,6 3 1 0,7 2 0 16,2-1 0 0,0 0-2-16,-6 4 2 0,-10-2-2 15,-16 1-1-15,-11-3-21 16,-24 0-17-16,-30-5-78 16,-25 0-59-16</inkml:trace>
  <inkml:trace contextRef="#ctx0" brushRef="#br0" timeOffset="89073.14">2054 17922 517 0,'0'0'11'0,"0"0"-14"15,0 0 31-15,4 0 2 16,2 0-18-16,6 0-3 16,0 0 6-16,5 0-3 0,4-2-4 15,2-1 2-15,4-1-6 16,2 1-1-16,3-2 9 16,8-2-3-16,2-1-6 15,5 1 2-15,7 0-1 0,4-2 2 16,5 0-1-16,3 4 1 15,2-5 3-15,2 5-5 16,4 0 3-16,1-2 2 16,1 5-4-16,1-2-4 15,2 1 0-15,3-1-1 16,1 2 1-16,4 1 6 0,2-3-2 16,1 3-1-16,5-5-1 15,2 5 2-15,7-3-2 16,4 0-2-16,3 1 2 15,4 1 0-15,5 4 1 16,1-2-2-16,3 0-1 16,0 0 1-16,3 0-1 0,0 0 0 15,1 0 1-15,0-4 0 16,1 1-1-16,0-4-1 16,0 1 1-16,0-3 1 15,-3 0 3-15,0 1-1 0,-8-3-8 16,-1 0 11-16,-5-3-1 15,-5 1-2-15,-8 1-3 16,-9-2 1-16,-9 3-2 16,-10 0 0-16,-4-2-9 15,-13 2-57-15,-15-4-86 0,-9-6-231 16</inkml:trace>
  <inkml:trace contextRef="#ctx0" brushRef="#br0" timeOffset="90499.67">11668 17202 653 0,'-7'-15'78'15,"0"5"-7"-15,1 1-23 16,4 3-1-16,2 6-22 16,0 0-15-16,5 6-10 0,5 8 3 15,0 9 1-15,1 9-2 16,-1 6-2-16,-3 6 3 16,-6 1-5-16,1 0 5 15,-2-2-4-15,0-9 3 16,0-6-3-16,0-8 2 15,-2-8 0-15,2-3 1 0,0-5 4 16,9-2-3-16,8-2 6 16,4 0-4-16,6 0-2 15,9 0-3-15,5 0 3 16,2 0-5-16,1 0 4 0,0 0-2 16,7-2-5-16,-3 1-29 15,2-6-22-15,4-2-41 16,2-3-117-16</inkml:trace>
  <inkml:trace contextRef="#ctx0" brushRef="#br0" timeOffset="90815.51">12800 17573 227 0,'10'3'386'15,"-7"-3"-321"-15,3 0 16 16,-5 4-20-16,1 3-20 15,-2 2-18-15,0 6-15 16,-3 4-5-16,-6 4-3 0,0 2-13 16,2-5-49-16,3-6-101 15,4-9-206-15</inkml:trace>
  <inkml:trace contextRef="#ctx0" brushRef="#br0" timeOffset="91163.75">13438 17314 307 0,'-7'-10'249'0,"-2"3"-167"16,2 0 14-16,6 3-19 0,1 2-43 16,0 2-13-16,0 2-10 15,5 10-5-15,4 6 3 16,4 3 3-16,-5 8-6 16,3 3-1-16,0 0-2 15,-2-1-1-15,0-2-2 16,-2-5 2-16,2-2-4 0,-3-5-6 15,1-4-25-15,-2-5-27 16,-2-6-81-16,-1-2-66 16</inkml:trace>
  <inkml:trace contextRef="#ctx0" brushRef="#br0" timeOffset="91468.61">13424 17323 399 0,'-10'-18'266'0,"8"0"-231"15,2 4 22-15,19 5-15 16,8 3-24-16,4 3-7 0,8 3-6 16,-1 0-1-16,-5 11 0 15,-6 3-2-15,-10 6-4 16,-10-1 1-16,-7 3-13 16,-5-2 4-16,-11-1 4 15,-7-5 5-15,-1 0 2 16,0-8 1-16,7-1 1 0,4-1 8 15,6 0 4-15,5-1 0 16,2 4-12-16,15 2 0 16,8 3 3-16,7-4-3 15,4 2 0-15,5 4-3 0,-5-6-11 16,-7 2-36-16,-13-6-81 16,-14-2-65-16</inkml:trace>
  <inkml:trace contextRef="#ctx0" brushRef="#br0" timeOffset="91957.58">12698 17370 20 0,'-26'-3'149'0,"3"0"-94"15,1-2 12-15,0 4 23 16,5-3-19-16,2 2-14 16,2 0-9-16,5 0 5 15,3 2-2-15,2 0-2 16,3 0-7-16,0 0-8 16,16 0-18-16,6 6 7 15,9-1-3-15,10 2-4 0,3-4-2 16,9 1-6-16,3 0-3 15,-2-4-2-15,-1 2-3 16,-3-2 1-16,-4 0-1 16,-9 0-19-16,-8 0-34 0,-6 0-45 15,-5-9-19-15,-9 0-36 16,-8-4-160-16</inkml:trace>
  <inkml:trace contextRef="#ctx0" brushRef="#br0" timeOffset="92160.06">13058 17255 521 0,'-5'-3'63'0,"5"1"2"16,0 2-11-16,6 0-38 16,11 11-3-16,-1 5 8 15,0 4-6-15,0 2-3 16,-6 3-5-16,-7 4-2 0,-3 0-3 16,-15-1-2-1,-10-3 0-15,-7 0-7 0,-8-7-12 16,0-2-14-16,-4-6-4 15,-1-4-8-15,2-4-20 16,0-2-33-16,4-6-117 0</inkml:trace>
  <inkml:trace contextRef="#ctx0" brushRef="#br0" timeOffset="92425.61">12670 17230 438 0,'0'-3'175'0,"0"1"-109"16,-4 2-6-16,-6 2-35 15,-3 8-18-15,-3 3-1 16,-4 3 4-16,1 0 5 0,0 0-5 16,4 0 6-1,3 0 2-15,7 2-5 0,5 0-4 16,3 6-3-16,19-3-3 15,12 4-4-15,13 1 4 16,13 2-10-16,9-6-58 0,6-6-105 16,8-6-408-16</inkml:trace>
</inkml:ink>
</file>

<file path=ppt/ink/ink22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9T07:56:41.8590000"/>
    </inkml:context>
    <inkml:brush xml:id="br0">
      <inkml:brushProperty name="width" value="0.05292" units="cm"/>
      <inkml:brushProperty name="height" value="0.05292" units="cm"/>
      <inkml:brushProperty name="color" value="#FF0000"/>
    </inkml:brush>
  </inkml:definitions>
  <inkml:trace contextRef="#ctx0" brushRef="#br0">3644 6871 549 0,'-3'0'56'16,"3"0"-4"-16,-2 0 21 16,2 0-19-16,0 0-27 15,0 0-9-15,0 0-8 16,2 0 5-16,9 0-6 16,3 0 1-16,6 0 5 0,6 0-8 15,4 0-3-15,6 1 0 16,7 1 1-16,4 0-3 15,2 0 0-15,7-1 0 16,-2 3-1-16,1-2 0 16,-2-1 0-16,-6 1-1 15,-4 0 0-15,-1 0 1 0,-8-2-1 16,-4 2 1-16,-3-2-2 16,-6 0 2-16,-3 0-1 15,-5 0 0-15,-4 0 0 16,-5 0 1-16,-1 0-2 0,-3-6-1 15,0 1-10-15,-7-2-25 16,-9-2-21-16,-8-2-94 16,-8 1-107-16</inkml:trace>
  <inkml:trace contextRef="#ctx0" brushRef="#br0" timeOffset="263.5">3754 6906 695 0,'-8'0'27'0,"8"0"-20"16,5 0 24-16,18-3 13 0,10 1-27 15,6-2 12-15,12 1-10 16,0 1-4-16,7 0-5 16,-1 0-3-16,-1 0-2 15,-4 1-3-15,-5-1 0 16,0 0-1-16,-11-1-1 0,-2 1 0 15,-7-2 1-15,-5 3-1 16,-7-2-1-16,-6 3-19 16,-9 0-43-16,-2-3-105 15,-17-2-342-15</inkml:trace>
  <inkml:trace contextRef="#ctx0" brushRef="#br0" timeOffset="8013.76">17220 7263 314 0,'-3'0'264'16,"-13"-4"-228"-16,10-3 14 15,2 2 2-15,4-1-12 0,0 1-20 16,6 2-7-16,5-1-4 16,3 2 3-16,9 0-7 15,6 2 1-15,12 0 1 16,8 0 2-16,12-1-3 15,9 2-2-15,11 3 8 0,11 0-4 16,4-1-2-16,5-1 2 16,5 3-1-16,0-3-4 15,4 0-1-15,-7-2 0 16,-2 0-2-16,-8 0 1 16,-7 0-2-16,-4-6 2 0,-14 0-1 15,-7-4 2-15,-7 2-2 16,-11-1 0-16,-8-2 0 15,-4 2 1-15,-8 0-1 16,-4 2 1-16,-9 2-10 16,-5 1-24-16,-5-3-33 15,0 0-122-15</inkml:trace>
  <inkml:trace contextRef="#ctx0" brushRef="#br0" timeOffset="14813.52">6430 11553 442 0,'-5'0'41'16,"5"0"14"-16,0 0-15 16,3 0-6-16,9-4-7 0,3 2-3 15,5 1 3-15,5-1-3 16,2 2-9-16,3 0 3 15,3-2-4-15,8 2-3 16,6-3-4-16,2 1 3 16,6-2 1-16,7-1-3 15,6-1-4-15,5 1-1 0,4 0 2 16,6-2 2-16,3-1-4 16,4 3-2-16,-4 0 3 15,-4-1-1-15,5-1-1 16,-8 2-1-16,-4 0 1 15,-5 0-3-15,-6 1 2 0,-4-2-2 16,-8 1 3-16,-3 0-2 16,-10-1 0-16,-5 3 0 15,-9-3 0-15,-4 1 2 16,-11 1-3-16,-3 3 2 0,-2 1-2 16,-5 0-19-16,0-2-67 15,0-1-104-15</inkml:trace>
  <inkml:trace contextRef="#ctx0" brushRef="#br0" timeOffset="34456.75">9456 11609 501 0,'0'-10'105'16,"-2"3"-71"-16,-2 2-7 16,4 3 17-16,0 2-2 0,0 6-28 15,4 9-18-15,3 11 12 16,1 11 6-16,-1 8-1 15,0 12-3-15,1 5-2 16,0 6-4-16,-3 4-2 16,-1-2-1-16,-1 1-1 0,1-8 0 15,-2-4 0-15,-1-8 2 16,-1-9-2-16,2-7 0 16,0-10 1-16,-2-7-8 15,0-11-29-15,2-7-51 16,-1-16-13-16,1-16-117 15</inkml:trace>
  <inkml:trace contextRef="#ctx0" brushRef="#br0" timeOffset="35155.46">9408 11729 385 0,'-7'-3'42'0,"4"-1"-6"16,3 3 7-16,0-1 0 15,0-2-7-15,2 3-19 16,7 1-13-16,2-3 6 0,3 3 2 15,4 0-2-15,2 0-2 16,3 0-1-16,4 0-6 16,3 3 2-16,9-2-2 15,4 5 1-15,11-3 6 16,8 1 9-16,10-3-8 0,9 2-5 16,11-2-2-16,6 2-1 15,13-3 0-15,8 2 2 16,8-2-2-16,10 0 1 15,7 0-1-15,6 0 2 16,7 0 0-16,6 0-3 0,6 0 1 16,7 0 0-16,4-2 0 15,6 1 0-15,4-1 2 16,4 1 1-16,4-2-3 16,3 0 3-16,9-1 0 15,-1-1-1-15,6-1-2 16,4 1 2-16,3 2-1 0,4-3-2 15,3 1 2-15,8-2 4 16,-2 1-4-16,6 3-1 16,3-4 1-16,6 3-2 15,1-3 0-15,3 3 2 16,0-3-4-16,6 2 2 0,0 2 2 16,3-4-2-16,-4 1 0 15,1 2 1-15,-3 1-1 16,-4 1 3-16,-6-1 1 15,-9 1 0-15,-10 0 1 16,-11 1 0-16,-18-2-5 0,-24 1 2 16,-22 2-2-16,-31-3-9 15,-32-1-56-15,-38-2-46 16,-36-6-101-16</inkml:trace>
  <inkml:trace contextRef="#ctx0" brushRef="#br0" timeOffset="36116.4">9588 12443 385 0,'-5'0'44'0,"0"0"-13"16,5 0 16-16,0 0-4 15,0 0-15-15,8 0-18 0,7 0 9 16,5 1 11-16,5 2-3 15,9-2-6-15,1 1-6 16,4 2-5-16,5-1-6 0,5 1-1 16,9 1-4-16,5 0 2 15,10 1-1-15,12-3 2 16,11 2 7-16,16 1-4 16,7-3-3-16,12 1 2 15,8 2-2-15,12-3-3 16,2 1 3-16,10-1-2 0,11-1 3 15,6-1-2-15,7-1 0 16,8-1 1-16,9 1-1 16,8 0-1-16,5-2 1 15,9-3 0-15,8 0 3 16,5-1-1-16,2-1 0 16,5 0 2-16,6 0-4 0,1-1 2 15,2 1 0-15,2 0-4 16,2 0 3-16,2 2 0 15,5 1-4-15,2 1 3 16,1-1 1-16,-1 1-3 0,3 3 3 16,-3 0-4-16,-3 0 2 15,-2 3 3-15,-5 2-3 16,-7 1-1-16,-8 1 1 16,-11 0-2-16,-18 0 5 15,-15-2-2-15,-23-1-3 16,-25 0 2-16,-31-4-10 0,-33 0-30 15,-34 0-20-15,-38-8-3 16,-34-4-11-16,-52-4-122 16</inkml:trace>
  <inkml:trace contextRef="#ctx0" brushRef="#br0" timeOffset="36722.88">10397 11868 286 0,'0'-15'108'16,"0"-2"-38"-16,0 7 1 15,0 0-8-15,2 4 6 0,1 2-6 16,-1 4-25-16,1 0-20 15,3 10-12-15,1 10 9 16,-1 8 4-16,1 9-10 16,0 6 4-16,-2 11 0 15,0 4 0-15,0 4-4 16,0-1-6-16,2-4-1 0,0-6-1 16,0-9-1-16,4-7 2 15,-2-10-2-15,1-3-6 16,5-11-28-16,-1-10-33 15,6-2-101-15,4-21-173 0</inkml:trace>
  <inkml:trace contextRef="#ctx0" brushRef="#br0" timeOffset="37143.07">11607 11738 608 0,'-2'4'13'0,"0"3"-9"16,-1 5 6-16,3 6 30 15,0 4 12-15,2 3-20 16,5 3-6-16,0 6-1 16,4 4-7-16,-2 4-5 0,1 4-5 15,-2 0-1-15,1 5-2 16,-2-1-1-16,-2 0-3 15,0-4 0-15,1-6-1 16,0-10 1-16,1-5-7 16,3-13-13-16,7-12-36 15,0-10-86-15,7-22-122 16</inkml:trace>
  <inkml:trace contextRef="#ctx0" brushRef="#br0" timeOffset="37541.89">12704 11804 611 0,'-3'0'36'15,"-1"0"-4"-15,4 4-13 16,0 4 17-16,0 8 4 16,0 3-19-16,7 6-2 15,0 9-7-15,2 5 2 0,-4 5-1 16,2 10 2-16,-1 3-11 15,-2 0 0-15,1-2 0 16,-1-5-4-16,1-9 0 16,-2-5 0-16,4-9 0 15,-1-8-4-15,5-8-32 16,0-11-36-16,5-6-115 16,2-20-394-16</inkml:trace>
  <inkml:trace contextRef="#ctx0" brushRef="#br0" timeOffset="37975.65">13889 11741 547 0,'-2'-8'31'0,"2"4"14"16,0 4-8-16,0 0-2 15,0 7 4-15,7 10-13 0,3 6 11 16,-1 5-17-16,3 9-1 16,-2 7 0-1,-3 7-2-15,-1 4-5 0,1 2-4 16,0 5-5-16,0-6-1 16,-2-6-2-16,2-9 0 0,-2-5 1 15,-3-7-1-15,4-8-2 16,-3-7-26-16,3-9-34 15,-1-5-94-15,5-15-153 16</inkml:trace>
  <inkml:trace contextRef="#ctx0" brushRef="#br0" timeOffset="38297.45">14715 12033 260 0,'-5'2'268'0,"3"-2"-237"16,2 0-16-16,6 0 5 16,6 0 14-16,4 0-11 0,0 0-17 15,4 0-3-15,4 0-6 16,-2-2-51-16,4 1-86 16,-3-6-250-16</inkml:trace>
  <inkml:trace contextRef="#ctx0" brushRef="#br0" timeOffset="38431.43">15085 12052 503 0,'9'0'25'0,"4"0"-38"16,6-4-12-16,5-3-68 0,5 1-136 15</inkml:trace>
  <inkml:trace contextRef="#ctx0" brushRef="#br0" timeOffset="38596.14">15459 12023 540 0,'0'0'42'16,"1"0"-18"-16,6 0-5 16,6 0 0-16,5 0-7 15,5-3-13-15,6-1-30 16,7 3-19-16,0-3-36 0,2 3-69 15,-4-1-58-15</inkml:trace>
  <inkml:trace contextRef="#ctx0" brushRef="#br0" timeOffset="38724.68">15820 12011 340 0,'2'0'117'0,"-2"0"-41"0,3 0-21 16,2 0-8-16,4 0-13 15,8 0-29-15,3-3-5 16,6 3-22-16,7-2-36 15,3 0-41-15,0 1-104 16</inkml:trace>
  <inkml:trace contextRef="#ctx0" brushRef="#br0" timeOffset="38860.21">16239 12011 377 0,'7'0'156'15,"0"0"-139"-15,3 0-10 16,5-1-3-16,6-1-3 0,2 2-7 15,6-2-68-15,3 0-63 16,1 2-132-16</inkml:trace>
  <inkml:trace contextRef="#ctx0" brushRef="#br0" timeOffset="38994.74">16628 12004 528 0,'5'0'76'0,"5"0"-49"16,0 0 2-16,7-4-3 15,7 1-9-15,6 0-14 16,8 2-11-16,7-6-76 0,8-6-341 16</inkml:trace>
  <inkml:trace contextRef="#ctx0" brushRef="#br0" timeOffset="40129.14">6179 12537 379 0,'-4'-8'372'0,"-2"-2"-314"15,3 5-27-15,3 2 2 16,0 3-7-16,9 0-17 16,2 8-7-16,4 7 1 15,6 1 1-15,-3 5-3 0,-1 2 0 16,2-1-1-16,-5-3-2 15,-1-1-3-15,-3-4-22 16,-5-3-27-16,-3-7-38 16,-2-4-64-16,-7-7-121 15</inkml:trace>
  <inkml:trace contextRef="#ctx0" brushRef="#br0" timeOffset="40263.48">6098 12434 321 0,'-13'-18'265'0,"8"4"-220"0,5 3-5 15,7 2-18-15,12 6-8 16,12-1-15-16,4 4-44 16,4 0-40-16,0 0-61 15,-3 5-218-15</inkml:trace>
  <inkml:trace contextRef="#ctx0" brushRef="#br0" timeOffset="40584.92">6337 12455 582 0,'-5'2'46'0,"1"0"5"16,4 3-4-16,5 0-24 16,7 10 9-16,5 5-24 0,-1 3-5 15,-3 4-3-15,-3 1 0 16,1-3-10-16,-8-5-16 16,0-8 2-16,-3-5 20 15,0-7 8-15,0-5 14 16,0-9-5-16,0-8 7 15,3-4-3-15,4 1 5 0,2 0-11 16,4 1-2-16,3 6 0 16,2 2-7-16,3 7 3 15,1 4 0-15,3 5 1 16,1 0-4-16,-1 5 0 16,-1 4-5-16,2 4-7 0,-1-3-14 15,-3 0-42-15,-1-7-56 16,-5-3-21-16,-7 0-144 15</inkml:trace>
  <inkml:trace contextRef="#ctx0" brushRef="#br0" timeOffset="40821.39">6744 12389 312 0,'-5'-17'195'15,"0"2"-103"-15,3 5-16 16,2 4-10-16,0 6-15 16,5 0-43-16,11 11-3 15,2 9 6-15,9 6 7 0,4 10-4 16,3 5-4-16,0 5-2 15,3 4-1-15,-4-2-5 16,1-1 0-16,-4-8-2 16,-5-5 1-16,-4-9 0 15,-9-9-3-15,-3-5-10 0,-7-8-11 16,-2-3-3-16,-2-3-6 16,-11-11-37-16,-1-6-37 15,-4-5-30-15,-1-6-157 16</inkml:trace>
  <inkml:trace contextRef="#ctx0" brushRef="#br0" timeOffset="41062.28">6796 12414 500 0,'-16'-23'83'16,"5"2"-5"-16,6 5-21 16,5 1 0-16,4 3-19 15,10 5-24-15,7 3-9 0,3 4 5 16,3 0-4-16,-4 13-3 15,-7 6-1-15,-2 5-1 16,-8 1 0-16,-4 1 0 16,-2 1 1-16,-2-4-7 15,-6-2-5-15,2-4-8 0,4-7-14 16,2-6-29-16,0-4-27 16,7-8-14-16,6-9-74 15,1-12-190-15</inkml:trace>
  <inkml:trace contextRef="#ctx0" brushRef="#br0" timeOffset="41567.42">6985 12270 544 0,'0'-11'85'0,"-4"6"-3"0,3 5-28 15,1 0-14-15,0 8-27 16,1 7-12-16,10 5 3 16,6 1-1-16,3 2-3 0,4-3 4 15,0-2-4-15,-3-6-1 16,-3-3 2-16,-2-5-3 15,-5-4-4-15,-4-2-2 16,-4-14 8-16,-1-2 0 16,-2-3-2-16,0-3 4 15,0 5-2-15,0-1 1 0,0 8-1 16,0 2 1-16,3 9-3 16,9 1 2-16,2 1-4 15,8 12 1-15,3 2 2 16,4 0 1-16,0-2 1 15,5-1-1-15,-6-3 0 16,1-4-1-16,-5-5 1 0,-5 0-1 16,-4-10 0-16,-8-8 0 15,-4-7 1-15,-3-4 0 16,-3-4 0-16,-14-6 1 16,-2-1 0-16,-6-2 6 0,-2 0-2 15,-1 4 5-15,1 1-2 16,0 11-1-16,8 4 12 15,3 8-13-15,3 7 3 16,8 7-3-16,4 0-6 16,1 4-3-16,6 11-3 15,10 8 5-15,2 1 1 0,6 4-13 16,5 0-17-16,-3 1-9 16,-2-2-21-16,-4-4-33 15,-8-5-33-15,-7-5-72 16</inkml:trace>
  <inkml:trace contextRef="#ctx0" brushRef="#br0" timeOffset="41682.36">7375 12164 76 0,'-13'-7'389'16,"1"-2"-270"-16,8-1-21 16,4-3-11-16,2 3-38 15,15-5-34-15,10 1-16 16,9 0-2-16,3 3-16 16,-2 4-73-16,-6 1-78 0,-6 6-237 15</inkml:trace>
  <inkml:trace contextRef="#ctx0" brushRef="#br0" timeOffset="42016.92">6656 13001 523 0,'-17'7'69'16,"13"-7"-23"-16,4 0 14 16,19-10-23-16,15-10 9 15,10-5-18-15,12-5-12 16,7-4 1-16,3-2-4 16,2-1-5-16,2-1-2 0,-1 4-1 15,-1-3-4-15,-4 7-2 16,-4-1 2-16,-9 2 1 15,-2 5-2-15,-13 2-1 16,-9 6-10-16,-9 7-12 16,-14 7-30-16,-6 2-60 0,-25 8 11 15,-12 11-163-15</inkml:trace>
  <inkml:trace contextRef="#ctx0" brushRef="#br0" timeOffset="42227.47">6890 12940 442 0,'-19'20'72'0,"16"-9"-19"16,3-5-6-16,18-6 13 16,18-6 19-16,9-14-32 15,14-4-17-15,7-5-14 0,5-4 0 16,-1 1-4-16,-4 0-5 16,-7 4-4-16,-10 5 1 15,-11 6-3-15,-10 3-1 16,-12 6-3-16,-12 4-17 15,-4 0-21-15,-14-3-128 16</inkml:trace>
  <inkml:trace contextRef="#ctx0" brushRef="#br0" timeOffset="43346.11">7725 12003 301 0,'0'-15'458'16,"0"3"-412"-16,0 2 0 15,0 4-3-15,0 4-3 16,0 2-19-16,0 0-18 16,7 10-3-16,8 7 2 0,-3 6 1 15,8 5-1-15,-3 2-1 16,5 4-2-16,0-4 3 16,-5 1-1-16,2-6-2 15,-5 0-6-15,-3-6-19 16,-6-2-21-16,-5-5-35 0,0-5-93 15,-13-3-140-15</inkml:trace>
  <inkml:trace contextRef="#ctx0" brushRef="#br0" timeOffset="43979.93">7682 12243 590 0,'-13'-7'67'16,"13"-6"-14"-16,2 2-1 15,21-7-31-15,9-1-9 16,11-4-9-16,8-2-2 15,3-2-2-15,-3 0 1 16,-2 4-3-16,-6 2-11 0,-14 6-2 16,-6 1 14-16,-11 7 2 15,-12 5 2-15,0 2 15 16,-17 6-7-16,-5 12-10 16,3 2 1-16,-1 3 0 15,2 2-1-15,7 0 1 16,8-6-1-16,3-3-1 0,0-5-1 15,10-5 2-15,5-6 0 16,4 0 1-16,-2-12-2 16,3-3 1-16,-1-2 0 15,-1 1-2-15,-4 2 4 16,1 5-2-16,-3 2-2 0,-1 5 2 16,2 2 2-16,-1 0-1 15,1 4 2-15,3 1-2 16,2 3-1-16,-4-5 1 15,1-1-1-15,2-2-6 16,-5 0-17-16,-2-8-12 0,-4-8 5 16,-3-2 13-16,-3-1 14 15,0 0 7-15,0-3 13 16,-3 4 16-16,-1 4 17 16,1 2-11-16,1 8-15 15,2 0 2-15,0 4-12 16,0 4-13-16,7 10-7 0,6 8 14 15,3 2-6-15,2 11 2 16,-1 0 2-16,5 3 1 16,-3-2-2-16,0 0-3 15,-1-4 0-15,-2-4-2 0,-3-9 2 16,-3-1-1-16,-3-9-1 16,0-4-1-16,-4-3-9 15,-1-2-6-15,-2-3-13 16,0-7-11-16,0-8-36 15,-12-1-50-15,-2-2-45 16,-2-1-165-16</inkml:trace>
  <inkml:trace contextRef="#ctx0" brushRef="#br0" timeOffset="44165.51">8337 12060 418 0,'-18'-27'116'16,"6"2"-40"-16,3 3-2 16,6 4 2-16,3 6-30 15,5 3-34-15,10 5-1 16,5 4 0-16,1 0-1 0,1 4-2 15,-2 10-5-15,-6 3-3 16,-2-1-3-16,-9 8-13 16,-3-4 2-16,0-2-22 15,0-2-14-15,-5-2-7 0,-3-3-10 16,6-8-25-16,2-3-110 16</inkml:trace>
  <inkml:trace contextRef="#ctx0" brushRef="#br0" timeOffset="44444.25">8493 12016 549 0,'2'-2'52'15,"0"-4"-4"-15,3-2 7 16,2 1 4-16,4 0-37 16,-2-3-19-16,1-2-2 15,-2-3 2-15,-2 2-3 16,-5 3-3-16,-1 2 1 0,-3 4-1 15,-7 4-2-15,-2 0-1 16,0 2 4-16,0 11 4 16,2 1 0-16,5 4 2 15,5 3 1-15,0-5-2 0,5 6-2 16,9-4-2-16,4-2 0 16,2 2-15-16,-4-2-40 15,-1-2-47-15,-10 0-51 16</inkml:trace>
  <inkml:trace contextRef="#ctx0" brushRef="#br0" timeOffset="44699.35">8102 12380 650 0,'-21'9'44'15,"4"-7"-8"-15,17-2 27 16,22-2-21-16,12-8-16 15,7-3-13-15,13-3-1 16,5-4-7-16,2 2 0 16,0-1 0-16,-1 1-3 0,-1 0 0 15,-11 1-2-15,-4 4 3 16,-10 2-4-16,-15 6-11 16,-11 5-20-16,-8 0-34 15,-24 5-62-15,-11 8-13 16,-14 5-281-16</inkml:trace>
  <inkml:trace contextRef="#ctx0" brushRef="#br0" timeOffset="44856.6">8208 12422 542 0,'-2'10'53'0,"2"-6"5"16,21-4 46-16,13-13-19 16,10-3-47-16,2-9-16 0,8 2 0 15,0-4-7-15,-2 2-5 16,-9 5-6-16,-9 5-6 15,-10 5-15-15,-10 5-46 16,-11 5-145-16</inkml:trace>
</inkml:ink>
</file>

<file path=ppt/ink/ink22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9T07:57:50.9290000"/>
    </inkml:context>
    <inkml:brush xml:id="br0">
      <inkml:brushProperty name="width" value="0.05292" units="cm"/>
      <inkml:brushProperty name="height" value="0.05292" units="cm"/>
      <inkml:brushProperty name="color" value="#FF0000"/>
    </inkml:brush>
  </inkml:definitions>
  <inkml:trace contextRef="#ctx0" brushRef="#br0">7962 5089 190 0,'0'0'169'16,"0"0"-89"-16,0 0-22 15,2 0-5-15,3 0-19 16,5-2-13-16,5-4 1 16,6 3 5-16,3-2 7 15,6-1-2-15,4-1-5 16,0 1-4-16,3 4-11 0,-1-2-6 15,-2 0-4-15,-2 1 0 16,-3-3-1-16,-4 3-2 16,-6-1 2-16,-2 0-1 15,-8 3 1-15,-4-1 0 16,-2 2-3-16,-1 0-12 0,-2 0-13 16,0 0-24-16,2 0-39 15,4 0-49-15,1 0-200 16</inkml:trace>
  <inkml:trace contextRef="#ctx0" brushRef="#br0" timeOffset="449.37">8967 5044 404 0,'-3'0'32'0,"3"0"24"15,0 0 7-15,0 0-26 16,3 0-12-16,8 0-5 16,2-3 12-16,3-3 4 15,3 3-6-15,1-3-4 0,2 3-9 16,-1 0-10-16,3-3-5 15,-4 2 0-15,-1 3-2 16,1-1 1-16,0 0-18 16,-4 0-37-16,-1 1-32 15,-5-5-55-15,-3-1-229 0</inkml:trace>
  <inkml:trace contextRef="#ctx0" brushRef="#br0" timeOffset="48105.04">2919 13130 349 0,'-3'0'81'0,"1"0"-37"16,2 0 32-16,0 0-11 15,0 0-15-15,0 0-20 16,0 0-2-16,0 0 1 15,0 0-11-15,0 0-7 0,0 0-2 16,0 0 0-16,2 0 0 16,3 2 1-16,2-1 1 15,5 1 0-15,1-2 1 16,8 2-6-16,-1 0 1 16,4-2 2-16,3 0 0 0,5 0-5 15,-1 0 1-15,3-4-1 16,3 1 0-16,4-1 1 15,0 2-2-15,1-2 1 16,5 1-1-16,1 2-2 16,3-2 2-16,1 3 0 15,4-1-1-15,4 1 1 0,-2 0-1 16,1 0 3-16,2-2-3 16,0 2 3-16,-1-4-2 15,1 1-1-15,-4-2 1 16,-2 1-3-16,-3-3 1 15,-9 1-1-15,-4 1 1 0,-3-1-1 16,-11 3 1-16,-3-1 0 16,-8 1 0-16,-5 1-1 15,-3 0 1-15,-3 1-1 16,-3-1-4-16,2 0-23 16,-2-4-54-16,0-6-245 0</inkml:trace>
  <inkml:trace contextRef="#ctx0" brushRef="#br0" timeOffset="55291.65">20812 5260 146 0,'7'-12'463'16,"-2"-4"-443"-1,3 1 4-15,1 1 45 0,-1-4-6 16,-1 0-44-16,-3 3-2 15,-2-2-1-15,-2 2 1 16,0 1-2-16,-15 6-6 0,-8 2-7 16,-11 6-4-16,-4 10 2 15,-6 9-3-15,-3 12 3 16,2 6 1-16,5 9 2 16,10 5-4-16,11 3 1 15,7-2 1-15,10-8-1 0,4-2-3 16,16-16-2-16,8-13 2 15,6-13 0-15,6-4 0 16,2-19 1-16,2-11 3 16,-2-2-4-16,-6-2 1 15,-7 6 4-15,-10 8-1 0,-4 4-2 16,-6 12 7-16,-5 4 4 16,1 4-2-16,1 0-7 15,4 9-3-15,2 3 0 16,7 1 3-16,6 2-11 15,4-2-28-15,3-4-30 16,-1-7-71-16,-2-2-63 0</inkml:trace>
  <inkml:trace contextRef="#ctx0" brushRef="#br0" timeOffset="55662.81">20842 4750 538 0,'0'-9'210'0,"2"2"-201"15,10 3 2-15,5 4 10 16,5 0-6-16,-1 13-10 16,0 4-2-16,-1 3-3 15,-6 3 0-15,-3-3-1 16,-5-2-2-16,-1-7-1 15,-3-4 3-15,-2-7 3 0,0-2 7 16,0-13 8-16,3-4-16 16,3-4 10-16,1-2 6 15,2 0-4-15,3 5-7 16,1 4-4-16,3 7 0 16,3 9-2-16,-2 0-1 0,3 15-1 15,-1 8 0-15,0 11-1 16,-3 6-21-16,-2 9-16 15,-2-3-66-15,-2 2-36 16,-3-6-173-16</inkml:trace>
  <inkml:trace contextRef="#ctx0" brushRef="#br0" timeOffset="56033.32">21368 5017 350 0,'4'-10'314'15,"-2"2"-252"-15,-1 5-14 0,3 3-20 16,1 3-8-16,5 12-16 16,-3 5 2-16,3 5-3 15,5 1-1-15,-3 5-1 16,1-8 1-16,-2-1-2 16,-3-4-2-16,0-5 0 0,-2-3 0 15,-3-9 1-15,0-1 1 16,3 0 1-16,1-12 4 15,4-1-3-15,1-1 0 16,5 2-1-16,0 1-2 16,2 5 2-16,-2 6-2 0,1 0 0 15,-5 6 1-15,-4 9-1 16,-5 5 1-16,-4 2-2 16,-4 0-3-16,-12-2-7 15,-2 0-5-15,0-6 0 16,-2-6-10-16,4-4-17 0,5-4-23 15,4-10-41-15,3-13-245 16</inkml:trace>
  <inkml:trace contextRef="#ctx0" brushRef="#br0" timeOffset="56381.68">21618 4679 457 0,'-2'-10'237'0,"2"3"-228"16,0 7 14-16,7 0-7 0,10 11-8 16,2 3 3-16,3 4-1 15,-1 4-8-15,-3-1 0 16,-3-2-2-16,-7-4 1 16,-2-6-4-16,-5-6 4 15,1-3 2-15,-2-7 27 16,3-9-6-16,0-7-11 0,3 0 6 15,1-4 1-15,3 2-8 16,1 7-8-16,3 2-3 16,3 7 0-16,-1 9-2 15,2 0-2-15,-2 15 3 0,2 8-2 16,-2 9-1-16,-2 9-18 16,-3 7-29-16,-3 2-28 15,-1 0-59-15,1-5-63 16,1-6-167-16</inkml:trace>
  <inkml:trace contextRef="#ctx0" brushRef="#br0" timeOffset="56582.9">22174 4982 479 0,'0'-12'101'0,"0"2"-4"16,-7 3-33-16,-6 7-27 15,-2 0-21-15,3 13-11 16,-3 3 1-16,9 7-5 0,5 1 2 15,1 0-4-15,7-1 0 16,11-5-2-16,3-4-14 16,4-5-3-16,6-3-32 15,-1-6-20-15,1 0-22 0,-2-11-80 16</inkml:trace>
  <inkml:trace contextRef="#ctx0" brushRef="#br0" timeOffset="56944.99">22284 4625 575 0,'0'-11'15'16,"0"2"16"-16,11 9 23 16,9 0-21-16,1 9-9 15,6 6-5-15,0 3-10 0,-5 1-7 16,-3-1-1-16,-4-4 0 15,-8-2-1-15,-6-6-3 16,-1-6-2-16,0-2 9 16,0-12 3-16,-3-6-3 15,3-5 3-15,0-1 15 0,2-3-3 16,9 4-13-16,0 5 12 16,6 6-3-16,1 7-8 15,4 7-3-15,-1 0-3 16,1 13 1-16,0 6-1 15,-5 8-1-15,-5 5 0 0,-6 5-1 16,-4 3-11-16,-2 3-22 16,-12 1-66-16,-12-4-52 15,-4-7-190-15</inkml:trace>
  <inkml:trace contextRef="#ctx0" brushRef="#br0" timeOffset="57394.83">20610 5731 326 0,'-10'0'180'16,"3"0"-131"-16,7-4 18 16,2-1-12-16,15-4-38 0,10 0-3 15,9-5 9-15,11-1-4 16,9-1-8-16,3 0 0 16,2 0-7-16,0 0-3 15,-1 0-19-15,-4 2-46 16,-2-2-23-16,-1 1-37 0,-5 1-120 15</inkml:trace>
  <inkml:trace contextRef="#ctx0" brushRef="#br0" timeOffset="57820.99">21538 5478 537 0,'-7'0'69'15,"2"0"-44"-15,5 0 43 16,0 0-17-16,12 0-28 0,8 0-8 16,8 0 11-16,7-4-20 15,5-3 1-15,5 0-5 16,4 0 3-16,-1-3-5 16,2 3 0-16,-3-1 1 15,0 0-5-15,-10 1-21 16,-1 0-34-16,-9 1-17 0,-3 1-7 15,-10 2-6-15,-1-1-17 16,-5 2 17-16,-2-2 21 16,-1 3 9-16,0-1 38 15,1 1 23-15,1-1 33 16,0 0 21-16,4 1-3 16,2-2 14-16,1 1-3 0,1-1 2 15,4-1-13-15,2-1-1 16,3-2-10-16,0 0 0 15,3-3-14-15,1 2-4 16,-1-3-13-16,3 2-9 0,-1 1-3 16,-2-2-55-16,-5 2-65 15,-3-5-239-15</inkml:trace>
  <inkml:trace contextRef="#ctx0" brushRef="#br0" timeOffset="92973.25">2935 11144 453 0,'8'0'76'0,"1"0"-49"16,3 0 20-16,6 0-1 0,4 0-10 15,1 0-8-15,6-1-8 16,3-3-2-16,0 2-10 15,0-2-5-15,3-1 0 16,-2 2-1-16,-5 1-1 16,-7-2-2-16,-2 3-15 15,-12 1-49-15,-7 0-24 0,-7 0-29 16,-20 5-16-16,-13 3-96 16</inkml:trace>
  <inkml:trace contextRef="#ctx0" brushRef="#br0" timeOffset="93107.18">2966 11189 380 0,'-40'7'97'15,"13"0"-30"-15,8-3-11 16,13-1-2-16,6-1-10 0,20-2-20 16,12 0 7-16,9-4 1 15,10-1-16-15,3-2-8 16,5 2-6-16,-4-1-1 16,-7 1-52-16,-5-6-141 0</inkml:trace>
  <inkml:trace contextRef="#ctx0" brushRef="#br0" timeOffset="93941.42">10981 11105 466 0,'-12'-7'13'0,"7"2"36"15,1 1-6-15,4 2 3 0,0-2-13 16,9 4-26-16,10 0 5 16,6-2 6-16,7 2 1 15,9 0 6-15,8 0-2 16,4 0-3-16,6 0-6 15,9 5-2-15,1-4-1 16,1 3-8-16,3-2 0 0,5-1 5 16,-3 1-2-16,-2 0-1 15,0-2-2-15,-7 0-1 16,-3 0 0-16,-4 0-2 16,-6 0 1-16,-4 0 0 0,-8-4-1 15,-4 1 1-15,-5-1 0 16,-3 0 0-16,-9 1 0 15,-6-1-1-15,-2 1 0 16,-5 1-3-16,-4 2-11 16,-3-2-8-16,0 1-64 15,-2-3-85-15</inkml:trace>
  <inkml:trace contextRef="#ctx0" brushRef="#br0" timeOffset="102939.6">23104 4179 178 0,'-20'-16'160'0,"-9"-1"-166"16,-2 2 53-16,-3 1-14 16,-4 1-6-16,-3-3 2 15,-4 0 2-15,-2 0-8 16,-2 0 1-16,0 0-9 15,-6 2-1-15,0 0-5 0,-8 5 1 16,0 1-7-16,-3 3-3 16,-4 3 1-16,-4 2 0 15,-3 0 0-15,-4 3-1 16,1 9 0-16,-5 0 0 16,-3 3 1-16,-4 3-1 15,1 4 0-15,-6 1-1 0,0 4 2 16,-2-2 1-16,2 5 2 15,3 0 1-15,3 5 1 16,5-2 0-16,2 3-1 16,4 2 0-16,5 0-3 15,2 4 5-15,4 0 1 0,6 5 1 16,6 1-4-16,3 2 3 16,4 4 0-16,9 4 4 15,1 5-1-15,4 5-5 16,2 0-1-16,5 3-1 15,2-3 0-15,6-4 0 0,3-6-1 16,9-7-1-16,4 1 2 16,5-8-1-16,0 4 7 15,14-3-4-15,6 1-2 16,9-2 1-16,8 1-2 16,6-2-2-16,11 0 0 0,7-4 1 15,9-4-3-15,6-2 4 16,7-10-5-16,7-3 5 15,4-8-7-15,-1-6 6 16,8-6 2-16,-4 0-6 16,3-13 3-16,-5-3-1 0,1-5 2 15,-1-1 1-15,-4-1-3 16,3 1 0-16,-5-3 1 16,0 3-1-16,0-2 1 15,1 1-2-15,0 0-17 16,0-2 1-16,-2 0 1 15,-2-4 1-15,-2-3-1 0,-1 0-2 16,-4-5 0-16,-5-2 6 16,-1-5 8-16,-3-2 2 15,-3-4 4-15,-4-7 0 16,-2-1 1-16,-3-7 5 16,-5-1 1-16,-3-5 1 0,-7-2 5 15,-3-4-2 1,-7 0 2-16,-13 2-3 0,-8 1-1 15,-12-2-4-15,-8 3-6 16,-24 2-4-16,-20 7-21 16,-20 5-14-16,-20 3-37 0,-20 14-88 15</inkml:trace>
  <inkml:trace contextRef="#ctx0" brushRef="#br0" timeOffset="106819.07">20564 6979 410 0,'5'-8'70'0,"0"-3"-27"16,4-2 16-16,3-3-6 15,-2-2-6-15,3-3-9 16,-1-3-2-16,-3 0-14 15,1-5-8-15,-7 3-9 0,-3-1 7 16,0 5-7-16,-13 0 3 16,-6 8-4-16,-6 7 3 15,-8 7-2-15,-1 0-5 16,-3 13 2-16,0 8 2 16,8 8 0-16,5 5-4 15,2 3 3-15,13 3-3 0,5-5-1 16,4-3-1-16,10-9-3 15,12-6-6-15,7-12 4 16,6-5 7-16,6-9-4 16,0-11 4-16,1-6-4 0,-3-3 2 15,-7 1 2-15,-5 1-1 16,-7 5 1-16,-7 6 1 16,-6 7 9-16,-4 9-1 15,-1 0-4-15,0 13-6 16,-1 6 2-16,6 6 1 0,1 4-4 15,6 1 2-15,6-2-14 16,6-1-10-16,4-5-55 16,-1-6-25-16,3-9-41 15,0-7-218-15</inkml:trace>
  <inkml:trace contextRef="#ctx0" brushRef="#br0" timeOffset="107160.92">21243 6739 636 0,'-15'-18'41'16,"-6"7"-10"-16,-6 4 11 0,-4 3-9 15,1 4-15-15,1 4-9 16,2 10-5-16,7 7-1 16,6-1-1-16,7 3-4 15,7 2 2-15,0-3 0 16,10-4-7-16,12-10-9 0,-1-2 7 15,6-6-3-15,0-4 7 16,0-6 0-16,-5-7 4 16,-3 3 1-16,-2 0 1 15,-8 3 15-15,-2 2 1 16,-3 6 3-16,0 3-4 16,-3 0-9-16,6 11-9 0,4 1 2 15,5 9 1-15,6-1-1 16,2 3-1-16,7-2-27 15,3-3-36-15,3-5-58 16,-3-4-70-16</inkml:trace>
  <inkml:trace contextRef="#ctx0" brushRef="#br0" timeOffset="107495.5">21686 6688 619 0,'-27'-17'43'0,"-5"10"-8"15,-2 3 18-15,-1 4-17 16,3 4-20-16,5 11-10 16,8 5-2-16,8 3-7 15,5 2 3-15,6 0-2 0,6 0-2 16,9-4-14 0,7-6-17-16,3-6 6 0,4-9 11 15,-2 0 5-15,0-4 12 16,-5-8 5-16,-3 0 1 15,-4-1 26-15,-4 6 12 16,-6 2-21-16,-2 1 0 0,2 4-5 16,-2 3-16-16,1 6 0 15,4 5-1-15,6 6 1 16,1 2-1-16,4-1-13 16,1-1-23-16,2-3-53 15,0-4-19-15,-3-4-111 0</inkml:trace>
  <inkml:trace contextRef="#ctx0" brushRef="#br0" timeOffset="108279.5">21411 6475 251 0,'-12'-16'434'0,"1"1"-407"15,2 9 32-15,7 6-12 16,2 6-32-16,2 16-19 15,7 8 5-15,4 9-1 16,1 6 3-16,0 3 1 16,0 3-2-16,-1-6-1 0,-6-2 0 15,0-9 0 1,-1-7-3-16,-4-9 3 0,2-10 1 16,-2-6-2-16,1-2 6 15,2-14 10-15,6-7-6 16,5-4-8-16,3-3 1 0,8 4-2 15,1 2 1-15,4 9-3 16,-2 4 1-16,3 9 0 16,-8 3 0-16,-3 11-1 15,-8 9 0-15,-6 4-2 16,-8 2 1-16,0 1-4 16,-15-3 1-16,-7-2-4 0,-4-7 6 15,-1-6-7-15,0-5-15 16,3-7-24-16,6 0-41 15,11-12-17-15,7-12-139 16</inkml:trace>
  <inkml:trace contextRef="#ctx0" brushRef="#br0" timeOffset="108643.93">21864 6507 732 0,'2'-11'63'0,"-2"3"-36"16,0 8 16-16,0 1-25 15,0 17-16-15,0 7-3 16,5 5 3-16,3 11-1 16,-1 2 1-16,3 1 0 15,-3-1-4-15,-1-5 4 16,-2-6-7-16,-2-7-12 0,-2-9 6 16,0-7 5-16,0-9 5 15,0 0 9-15,0-13 0 16,1-5 1-16,8-1-6 15,6-1 2-15,0 4-3 16,6 5-1-16,-1 6 1 0,1 5-5 16,-1 3 1-1,-6 14 2-15,-8 4-4 0,-2 4 0 16,-4 2-10-16,-7-3-14 16,-10 0-4-16,-5-5-8 15,0-6-6-15,3-4-4 0,0-9-18 16,9 0-28-16,7-12-59 15</inkml:trace>
  <inkml:trace contextRef="#ctx0" brushRef="#br0" timeOffset="108928.24">22403 6578 630 0,'0'-10'47'15,"0"1"-17"-15,0 3 33 16,0 2-30-16,0 1-11 0,-3 3-16 16,-7 1-7-1,-4 4-1-15,-6 5 5 0,-4 6-3 16,2 5 0-16,-2 2-1 16,6 1 0-16,4 2 2 15,4 1-3-15,8-4 2 0,2 2-3 16,12-5 1-16,9-6-6 15,6-1-9-15,7-6-13 16,4-5-59-16,0-2-24 16,-2-4-114-16</inkml:trace>
  <inkml:trace contextRef="#ctx0" brushRef="#br0" timeOffset="109191.83">22776 6553 558 0,'-3'-9'41'15,"-8"0"26"-15,-3 9-5 16,-5 0-20-16,0 3-22 16,-4 11-3-16,2 2-4 0,4 5-8 15,2 2 5-15,8 0 2 16,7-1-6-16,0 0-4 15,14-1 1-15,10-3-1 16,8 2-1-16,9-7-6 16,8-2-31-16,5-9-60 15,0-2-145-15</inkml:trace>
  <inkml:trace contextRef="#ctx0" brushRef="#br0" timeOffset="117143.12">16407 8315 586 0,'-9'-8'32'0,"3"5"31"16,3 3-3-16,3 13-27 15,0 12-23-15,8 10 14 16,2 15-11-16,0 8 6 16,2 8-11-16,0 2-7 15,-2-2 1-15,0-8-1 0,-1-11-1 16,-2-10-5-16,0-12-10 16,-1-10 10-16,-3-8-18 15,1-7-42-15,1-11-30 16,-3-15-7-16,-2-11-275 15</inkml:trace>
  <inkml:trace contextRef="#ctx0" brushRef="#br0" timeOffset="117665.53">16382 8232 589 0,'-13'-4'33'15,"6"-2"-17"-15,5 6 15 16,2 0-12-16,18 0-18 16,7 0 0-16,11 4 13 15,12 2-4-15,6-3-6 0,9-2-2 16,2 2-1-16,9-3 0 16,4 0-2-16,3 0 2 15,11 0-1-15,1-6 0 16,11-1 1-16,11-2-1 15,9-1 1-15,13-1-1 0,6 0 0 16,13-3 0-16,7 3 0 16,7 1 2-16,6-1-4 15,4 0 2-15,7 0 2 16,4 2-2-16,7 2 0 16,0-2 0-16,4 2 0 15,3 0 2-15,2-2-4 0,2 2 2 16,1 2 0-16,2-2 1 15,2 3-1-15,2 0 0 16,-3 2 1-16,3-2-2 16,-1 3 3-16,3 1-2 15,-1 0 0-15,-3 0 1 0,-2 0-1 16,-4 0 2-16,-9 0-2 16,-7 0 2-16,-14 0-1 15,-11 1 0-15,-24 2 1 16,-20-2-1-16,-20-1-1 0,-35 2-5 15,-26-2-39-15,-29 0-68 16,-20 0-125-16</inkml:trace>
  <inkml:trace contextRef="#ctx0" brushRef="#br0" timeOffset="118598.93">16487 8860 357 0,'-2'1'168'16,"2"-1"-154"-16,7 0 11 15,8 0-9-15,11 0 15 16,2 0-13-16,12 0-7 16,5 0-1-16,6 0-3 0,9 0-3 15,8 0-3-15,6 0-1 16,6-1 3-16,5-3-3 15,5-2 0-15,1 3 1 16,4-6-2-16,2 4 1 0,-2-3 0 16,5 2-1-16,2-3 1 15,5 1 0-15,5 1 1 16,7-1 0-16,6-4-1 16,8 6 1-16,7-3 2 15,8-2 2-15,6 2-3 0,6 0 2 16,5-3-2-16,0 3 1 15,7-2 1-15,4 0-1 16,2 0-1-16,4 3 0 16,3 0-1-16,3 1-1 15,2-2 1-15,4 4-1 16,0 2 1-16,6-3-1 16,-5 4-1-16,5 2 2 0,0 0-1 15,0 0 0-15,-4 0 0 16,2 2 0-16,-6 2 1 15,-7 1 0-15,-10-3-3 16,-8 1 3-16,-9-1-1 0,-14-2 1 16,-18 0-2-16,-21 0 1 15,-22 0-10-15,-23-4-30 16,-28-6-21-16,-27-3-37 16,-20-4-90-16</inkml:trace>
  <inkml:trace contextRef="#ctx0" brushRef="#br0" timeOffset="119396.97">17057 8538 231 0,'3'-9'168'15,"-3"-1"-115"-15,0 1 9 16,0-5-9-16,0 1-4 0,0-1-27 16,-10-1-4-16,-3 3 9 15,-5 1-5-15,-5 6-7 16,-4 1-9-16,-9 4-2 15,0 0 1-15,-1 11 8 16,2 7-9-16,4 3 4 0,5 3-5 16,8 2-3-1,9 1 1-15,9 0-3 0,0-4 0 16,14-2-2-16,11-6-1 16,4-8 2-16,7-7-6 15,-2-4-7-15,3-12 7 16,0-7 6-16,-8-4 3 0,-5-1 1 15,-4-1 5-15,-9 6 16 16,-2 3 8-16,-3 6-8 16,-3 3 11-16,-1 8-11 15,1 3-8-15,3 3-15 16,5 9-1-16,3 6 2 0,8 2 0 16,5 4 1-16,0 1-2 15,7-4-16-15,0-1-20 16,-4-6-19-16,-1-7-53 15,-4-5-52-15</inkml:trace>
  <inkml:trace contextRef="#ctx0" brushRef="#br0" timeOffset="119661.28">17396 8258 636 0,'-7'-9'70'0,"0"2"-26"0,1 5 21 15,6 2-42-15,0 7-12 16,2 10-10-16,6 6 5 16,4 7 3-16,-2 6-1 15,2 3-1-15,3 8-1 0,-3 1-5 16,-3 2 3-16,1 1-4 16,-3-1 0-16,3 0 0 15,-2-7 0-15,3-5-11 16,0-8-21-16,3-9-5 15,1-10-48-15,2-11-46 16,-2-2-134-16</inkml:trace>
  <inkml:trace contextRef="#ctx0" brushRef="#br0" timeOffset="120061.51">17764 8349 679 0,'-5'-12'47'16,"0"1"4"-16,1 7-6 15,4 4-2-15,0 0-26 0,0 9-20 16,4 9 2-16,3 4 3 16,3 6-1-16,-1 2 0 15,1-1-1-15,0-2 1 16,-3-2 1-16,1-8-4 15,-1-4 1-15,0-2 1 0,0-6-2 16,6-5 1 0,1 0 2-16,6 0 2 0,5 0-3 15,-2 0 1-15,1 0-1 16,-3 4-3-16,-5 5 4 16,-3 1-5-16,-8 4-13 0,-5 4-6 15,-7-2 14-15,-9 0-1 16,-6-1-20-16,-4-4 2 15,2-6 18-15,3-5-23 16,7 0-17-16,4-4-19 16,10-8-48-16,6-6-232 15</inkml:trace>
  <inkml:trace contextRef="#ctx0" brushRef="#br0" timeOffset="120326.81">18153 8228 656 0,'-5'-14'47'16,"-3"3"9"-16,4 5 0 0,2 6-17 15,2 0-23-15,0 15-19 16,0 6 3-16,7 10 3 16,0 4-1-16,1 8 1 0,-1 2-2 15,0-1 2-15,-2 1-2 16,0-2 0-16,2-4-1 15,0-4 1-15,-2-1-1 16,0-3 0-16,0-4-1 16,1-6-36-16,0-7-39 0,-1-7-100 15,0-7-303-15</inkml:trace>
  <inkml:trace contextRef="#ctx0" brushRef="#br0" timeOffset="121269.73">17975 8465 448 0,'0'-7'90'0,"-2"-2"-88"15,-3-1 25-15,-1 0 19 16,-1-2-20-16,-4-1-5 16,-4 1 0-16,-2-1 5 15,-5 5-14-15,-9 4-1 16,-1 2 5-16,-7 4-10 0,-3 5 2 16,1 11 3-16,2 5-2 15,1 4 1-15,8 3-1 16,6 4 0-16,9-2-5 15,10 1-1-15,5-3-2 0,5-7-2 16,15-4-1-16,4-6 2 16,7-8 1-16,1-5-8 15,0-3 6-15,-1-12 2 16,-1-4 0-16,-4-2 0 16,-4-6 1-16,-5-2 0 15,-5 1 0-15,-2 1 3 0,-9 2 7 16,1 5 8-16,-2 4-14 15,0 6 10-15,0 6 3 16,0 4-12-16,0 0-4 16,0 14-5-16,0 8 1 15,0 6 0-15,7 4 1 0,5 6 1 16,10 1-1-16,2-3-1 16,4-4 1-16,8-5-1 15,5-9-2-15,5-8-12 16,5-10-28-16,3-5-48 15,0-18-104-15</inkml:trace>
  <inkml:trace contextRef="#ctx0" brushRef="#br0" timeOffset="121804.69">18418 8296 440 0,'-9'-20'281'0,"0"2"-237"0,3 7 13 16,4 8-15-16,2 3-14 16,2 0-26-16,8 14-2 15,0 7-1-15,5 10 2 16,-1 3 0-16,0 3 1 16,-3 4 0-16,-2-2-4 0,-4-1 3 15,1-8-1-15,-5-5 0 16,-1-7 0-16,0-5 2 15,3-10-2-15,2-3 1 16,4-5 3-16,5-13 0 16,6-1-1-16,5-3-5 0,6 2 1 15,1 1 3-15,0 10-3 16,-5 4-1-16,-5 5 1 16,-6 0-4-16,-9 10-8 15,-7 8-11-15,-11 4-6 16,-9 3 2-16,-8-2-28 15,-5 0 3-15,3-4 8 0,1-6-12 16,10-6-14-16,7-7-66 16,11 0-159-16</inkml:trace>
  <inkml:trace contextRef="#ctx0" brushRef="#br0" timeOffset="122063.09">18949 8197 731 0,'5'-3'58'0,"-5"-13"-26"16,0 10 13-16,0 6-16 0,0 6-18 15,5 10-15-15,2 11 4 16,-2 3 2-16,4 13 0 16,0 3-3-16,2 4 2 15,-3 6 0-15,0-3-3 0,1 1 4 16,-5-6-1-16,1-6-2 15,-4-4-10-15,3-8-16 16,-1-6-16-16,2-10-24 16,-2-10-69-16,1-4-71 15</inkml:trace>
  <inkml:trace contextRef="#ctx0" brushRef="#br0" timeOffset="122446.59">19212 8277 641 0,'0'-19'83'0,"0"3"-44"0,0 7 12 15,0 8-13-15,5 1-17 16,4 7-18-16,0 12-5 16,3 8 3-16,2 7 1 15,-4 3-2-15,-3 1 1 0,-2-1-1 16,-3-5-1-16,-2-5 3 15,0-7-7-15,0-8 4 16,0-5 0-16,0-7 4 16,3 0 2-16,12-8-1 15,1-3-2-15,8-2-2 0,3 1 0 16,1 4 2-16,-2 5-3 16,-7 3 0-16,-2 2 0 15,-11 9-1-15,-6 5-2 16,-1 2-2-16,-15-1-16 15,-9 3-4-15,-2-4 3 16,-4-3-15-16,6-4-11 0,3-6-14 16,8-3 1-16,11-3-17 15,3-14-142-15</inkml:trace>
  <inkml:trace contextRef="#ctx0" brushRef="#br0" timeOffset="122698.25">19632 8183 501 0,'0'-3'241'16,"0"-13"-201"-16,-1 12 11 0,1 4-14 15,0 5-22-15,0 13-15 16,1 7 6-16,5 7 0 16,2 10-1-16,1 2-1 15,1 4-1-15,-2 2 0 16,-1 0-2-16,0-2-2 15,-5-5 2-15,4-4-1 16,-2-6 1-16,-4-9-7 0,3-8-24 16,-3-8-40-16,2-8-94 15,1-13-324-15</inkml:trace>
  <inkml:trace contextRef="#ctx0" brushRef="#br0" timeOffset="123171.35">20094 8260 370 0,'3'-11'120'16,"-3"1"-47"-16,0 3 15 0,0 1-17 16,-5 6-33-16,-10 0-15 15,-3 2-14-15,-1 12 2 16,-3 4 0-16,2 4-2 16,6 3-4-16,7-1-3 15,7 3-2-15,0-2 1 0,12-4 1 16,13-1-4-16,6-7-10 15,6-6-20-15,5-5-26 16,1-2-73-16,-4-6-137 16</inkml:trace>
  <inkml:trace contextRef="#ctx0" brushRef="#br0" timeOffset="123506.59">20406 8150 572 0,'2'-6'63'16,"-2"2"18"-16,0 3-20 16,2 1-17-16,-1 0-27 15,3 7-13-15,-1 7 0 0,4 9 14 16,-1 8-5-1,1 2-1-15,2 9-5 0,0 4-2 16,-1 2-4-16,0 0 2 16,-1-2-2-16,2-4-2 15,-1-3 2-15,-1-5-1 0,0-6-1 16,-2-5-2-16,3 1-8 16,-1-10-31-16,-2 0-22 15,-1-10-57-15,-1-4-44 16,2-7-334-16</inkml:trace>
  <inkml:trace contextRef="#ctx0" brushRef="#br0" timeOffset="123834.72">20875 8253 326 0,'-11'-7'208'16,"-2"1"-176"-16,-1 5 26 16,-1 1-8-16,0 0-14 15,-2 10-18-15,1 6 3 16,1 2-1-16,5 6 3 15,1-2-5-15,8 2-7 0,1-3-9 16,1-3 1-16,15-1 2 16,7-2-2-16,8-2 0 15,5-6-2-15,5-7-41 16,1 0-124-16</inkml:trace>
  <inkml:trace contextRef="#ctx0" brushRef="#br0" timeOffset="125348.82">21196 8185 116 0,'0'-2'90'16,"0"1"-55"-16,1-3-2 16,-1 0 3-16,2 1 20 15,-2-1 3-15,0 1-8 16,0-3-8-16,0 2-1 0,0 1-7 16,0-1-3-16,3 3 8 15,-3-3 4-15,0 2-6 16,0 2-9-16,0 0-9 15,0 0-2-15,0 0-5 16,0 0-4-16,0 0-3 0,0 4-5 16,0 5 0-16,0 3 2 15,0 5 2-15,0 4 2 16,0 4 1-16,1 7-3 16,5 5 2-16,-3 5-2 15,1 2 1-15,-3 0-5 0,3 0 1 16,-1-7-1-16,-1-7 0 15,4-3 0-15,0-9 0 16,-5-5 2-16,3-3-3 16,-3-5 0-16,1-3 1 15,0 0-1-15,1-2-13 0,1 0-26 16,-1-4-37-16,5-6-136 16</inkml:trace>
  <inkml:trace contextRef="#ctx0" brushRef="#br0" timeOffset="136704.63">20977 8761 459 0,'0'0'87'15,"0"0"-46"-15,0-1 8 16,0 1 0-16,0 0-14 16,0 0-12-16,0 0-3 15,0 0 0-15,0 0-5 16,1 9-2-16,6 3-8 0,-4 6 8 16,4 2-1-16,0 3-1 15,2 2-2-15,-1 3-4 16,-2-1-2-16,1 0 0 15,0-4-2-15,-1-2-1 16,-2-4 0-16,0-3-8 16,-4-6-19-16,0-2-18 0,0-5-63 15,0-1-24-15,0-7-189 16</inkml:trace>
  <inkml:trace contextRef="#ctx0" brushRef="#br0" timeOffset="136918.18">21014 8775 250 0,'-10'-5'347'0,"-4"4"-322"15,-3 1-7-15,1 3 18 16,-5 8-11-16,1 6-20 0,0 3-5 16,2 0 2-16,2 0-2 15,5-6 0-15,6 0-1 16,5-7-21-16,0-3-24 15,5-4-7-15,8-2-26 16,1-14-56-16,3-4-47 0</inkml:trace>
  <inkml:trace contextRef="#ctx0" brushRef="#br0" timeOffset="137032.87">20921 8815 0 0,'11'-22'182'15,"0"4"-49"-15,-4 4-9 16,2 9-17-16,2 3-39 16,4 2-15-16,4 7-1 15,1 9-16-15,7 4-12 16,0 0-15-16,1 1-8 0,0-3-4 15,0-5-73-15,-7-10-75 16</inkml:trace>
  <inkml:trace contextRef="#ctx0" brushRef="#br0" timeOffset="137726.23">20878 7908 372 0,'-12'-23'94'0,"4"-5"-31"15,6-2-19-15,2-4-8 0,0-5-9 16,12 1-1-16,3-4-2 15,7-1-2-15,5 0-3 16,2 2-1-16,3 1-6 16,4 8 3-16,-2 4-4 15,0 6-1-15,0 8 0 0,0 5-5 16,-2 9 0-16,1 0-2 16,-6 15 1-16,0 6 2 15,-5 9 0-15,-1 8-4 16,-3 3 2-16,-3 0-2 15,-5 2 0-15,-3-6-2 0,-2-2 1 16,0-4-1-16,-5-6 1 16,1-6-1-16,-1-4-5 15,0-5-22-15,0-2-35 16,0-5-25-16,0-3-11 16,-1 0-94-16</inkml:trace>
  <inkml:trace contextRef="#ctx0" brushRef="#br0" timeOffset="137916.26">21216 7764 578 0,'-4'0'40'0,"4"0"-13"16,0 4 6-16,18 2-14 16,5 0 8-16,4 3 3 15,5 0-8-15,1 0-10 16,1 0-7-16,-4 0-4 0,-1-1-9 15,-4 1-51-15,-3-6-63 16,-4-3-58-16</inkml:trace>
  <inkml:trace contextRef="#ctx0" brushRef="#br0" timeOffset="138051.18">21569 7763 544 0,'0'-9'113'0,"0"8"-32"0,-2 1 1 16,-5 6-40-16,-3 10-33 15,-7 5-7-15,2 11-2 16,-9 6-9-16,-1 3-48 16,-2 0-144-16</inkml:trace>
  <inkml:trace contextRef="#ctx0" brushRef="#br0" timeOffset="151025.27">21436 8326 127 0,'0'-9'78'16,"0"0"-26"-16,0-2 8 0,0 3-37 15,0-2 75-15,0 2-35 16,2-5-22-16,-2 6 15 16,4-2 1-16,-4 3-2 0,0 2-9 15,0 0-10-15,0 4-19 16,0 0-9-16,0 0-2 15,0 8-6-15,0 7-2 16,0 6 4-16,1 1 1 16,4 3-1-16,-2 0 2 0,1 0 1 15,-1-4-2-15,-1 3 0 16,0-7-2-16,-1-2-1 16,1-3 1-16,0-3 0 15,0-2-8-15,-1-5-3 16,1-2-27-16,2 0-35 0,-2-5-35 15,-2-8-66 1</inkml:trace>
  <inkml:trace contextRef="#ctx0" brushRef="#br0" timeOffset="151495.97">21456 8260 105 0,'0'-13'423'0,"0"1"-400"16,0-2 7-16,14-3-5 16,6 3 2-16,4 0-11 15,0 3 0-15,3 3 1 0,-5 2-8 16,-2 6-4-16,-6 0-3 15,-8 9 0-15,-6 5-4 16,-2 4 4-16,-9 2-2 16,-5-4 0-16,0 2 3 15,1-6-1-15,5 1 1 16,3-8-3-16,3-2 1 0,4 0 0 16,2-3-2-16,12 0 1 15,8 1 0-15,0 1 3 16,5 5 2-16,-5 2 0 15,-2 7-4-15,-9 0 0 16,-8 5 1-16,-3 1-4 0,-8-1 2 16,-12-1 0-16,-1-4 0 15,-6-2 2-15,1-3-2 16,4-8 2-16,7 1-4 16,2-4-23-16,2 0-46 15,8-11-45-15,3-3-335 0</inkml:trace>
  <inkml:trace contextRef="#ctx0" brushRef="#br0" timeOffset="152088.2">21784 8092 410 0,'-1'-6'52'0,"-1"0"2"16,2 1-4-16,0 1-14 15,0 2-11-15,0-2-5 16,0 4-5-16,0 0 1 16,0 0-6-16,0 0 2 15,2 0-1-15,-2 4 4 0,4 3-3 16,-2 3 6-16,0 4-1 16,1 1-3-16,1 6 2 15,-3 3-2-15,3 6-13 16,-2 2 6-16,-1 4-3 15,3 2 1-15,-4-1-1 0,3-1 2 16,-1-2-2-16,1-2 0 16,-2-4 2-16,3-3-1 15,-1-2 1-15,1-5-4 16,-1-1 5-16,1-5-5 16,-2-3 2-16,-1-2-2 0,3-2 1 15,-3-1-1-15,-1-2-1 16,3 0 1-16,-1-2-3 15,0 0 2-15,-2 0 0 16,1 1-1-16,3 1 0 16,-2 0-3-16,-1 2-13 15,3 1-19-15,-4-2-28 0,0-1-96 16,0-2-249-16</inkml:trace>
  <inkml:trace contextRef="#ctx0" brushRef="#br0" timeOffset="201406.61">19867 8221 151 0,'-5'-6'238'15,"-2"3"-157"-15,2-1-13 16,1 0-9-16,1 1-7 0,0 1-8 15,1 0-10-15,2 2-4 16,0 0-5-16,0 0-15 16,0 0-5-16,2 6-5 15,6 5 7-15,4-1 2 16,0 5 0-16,6-1 2 16,3 4 1-16,1-2 2 0,7 4-8 15,0-1-2-15,3 2-1 16,2 1-1-16,3-2 2 15,2 0-3-15,-3 0 0 16,-2 0 3-16,-2 0-4 16,-5-4 0-16,-7 2 0 0,-6-6 0 15,-2 0 1-15,-4-2 0 16,-4-5-1-16,-3-1 0 16,1-1 0-16,-2-3 2 15,2 0-2-15,0 0-6 16,-1 0-16-16,1-9-21 0,0-2-75 15,-2-5-41 1,0-1-313-16</inkml:trace>
  <inkml:trace contextRef="#ctx0" brushRef="#br0" timeOffset="202129.74">20273 8147 187 0,'-4'-1'53'16,"2"-1"-5"-16,-1 2 10 15,1 0-17-15,0 0-15 16,-1 0-1-16,-1 6 6 16,-1 1 4-16,-3 1-4 0,-2 3 0 15,-1 2-3-15,-2 2-5 16,-6 3-1-16,-4 6 2 15,-3 2 6-15,-3 5-5 16,-1 1-5-16,-1 2-2 16,4-2-2-16,-1-2-4 15,5-2 3-15,3-4-1 0,5-4-6 16,1-4-1-16,4 0 4 16,2-5-1-16,1-1-4 15,3-1 1-15,1-3 0 16,-1-1-4-16,1-2 3 15,1-1 0-15,-1 0 1 16,0 0-1-16,1 0-1 0,0-2 0 16,1 0-3-16,-1 1 1 15,2-1-2-15,-2 0 0 16,0 0 0-16,1 0-1 16,1 0 1-16,0 0-2 15,0 0-12-15,0 0-56 0,5-16-112 16</inkml:trace>
  <inkml:trace contextRef="#ctx0" brushRef="#br0" timeOffset="-162019.12">19197 12302 211 0,'-11'-8'50'0,"3"0"14"15,-1-1-11-15,-2 0-8 16,-2-2-2-16,2-2-5 0,-3 1-13 15,-1-2-10-15,-2 0-2 16,-2-2 1-16,-3 0-4 16,-5-2-4-16,-4 2-5 15,-4 0 3-15,-6 2-1 16,-5-3 2-16,-6 1 4 0,-4 5 0 16,-5-1-2-16,-5 3-1 15,-4 4 1-15,-3 0 2 16,0 4-2-16,-4 1-1 15,0 0-3-15,-2 3 1 16,0 5 0-16,1 5 3 0,5 1-1 16,3 4-2-16,6 2 2 15,-1 1 4-15,6 4-5 16,1 0-2-16,7 0 2 16,5 1 0-16,4 5-1 15,5-2-2-15,5 3 4 16,4 0 1-16,7 3-1 0,3 3 0 15,3 1-3-15,8-1 0 16,4 2-3-16,3 3 1 16,0-2 0-16,7 2-1 15,11-2 2-15,6 2 0 16,8-4 2-16,6-1-3 0,6-5 3 16,5 2-5-16,5-5 0 15,5-2 4-15,4-3-4 16,3-1 2-16,4-3 1 15,3-2 0-15,2-1-2 16,1-3-1-16,4 1 0 0,-1-4-1 16,3 1 4-16,5-2-2 15,-3-3 0-15,-4-1 0 16,3-1-1-16,-9-4 1 16,0-2 0-16,-4 0-12 15,-4-5 10-15,-2-8-1 16,-3-6 1-16,-1-7 2 0,-8-6-1 15,-6-6 1-15,-4-9 3 16,-9-9-2-16,-8-5 2 16,-13-3 7-16,-12-3-1 15,-9-3-1-15,-25 0 1 0,-20 4-4 16,-23 2-6-16,-17-4-32 16,-26-9-106-16</inkml:trace>
  <inkml:trace contextRef="#ctx0" brushRef="#br0" timeOffset="-160947.78">17982 11158 282 0,'14'-7'227'0,"-1"-1"-185"15,-5-2 11-15,-4 5-8 0,-4 2 3 16,0 1-14-16,-11 2-17 16,-14 0-10-16,-5 0-3 15,-11 5 1-15,-10 8 3 16,-3-1 0-16,-3 3-6 15,3 0 10-15,0 1 3 0,8 3-1 16,9-4-4-16,10 0 0 16,13-1-1-16,12 0-5 15,2-1-6-15,16-1 3 16,15 1 2-16,7 3-1 16,6 0 1-16,5-2-2 15,-2 1 0-15,-2 2 0 0,-8-2-2 16,-8-1-5-16,-13 4-9 15,-10-4 2-15,-9 2-4 16,-21 2 8-16,-12 2 9 16,-11-3-3-16,-7 3 2 15,1 0 1-15,2-2 7 0,8-1 11 16,12-1 1-16,14-2-5 16,13 1-7-16,6-5-6 15,23 0 2-15,14-3 4 16,14-4-6-16,15-1 0 0,7-2 0 15,8 0-8-15,0-5-37 16,-3-6-72-16,-6-3-168 16</inkml:trace>
  <inkml:trace contextRef="#ctx0" brushRef="#br0" timeOffset="-160507.22">18942 11225 602 0,'-12'-15'38'15,"-3"4"23"-15,-1 5-11 16,-5 2-11-16,-5 2-23 16,-4 2-12-16,-4 6 0 0,-4 6 4 15,1 8 0-15,-3 4-5 16,0 5 1-16,10 2 4 15,4 4 0-15,13-1-3 16,9 0 1-16,6-4-4 0,20-5 6 16,8 0-1-16,13-7-3 15,6-4-3-15,0-3 0 16,6-5 1-16,0-3-10 16,-5-3-46-16,-3 0-89 15,-8-9-123-15</inkml:trace>
  <inkml:trace contextRef="#ctx0" brushRef="#br0" timeOffset="-160058.96">19456 11246 348 0,'-7'-13'257'0,"1"-1"-182"16,1 7 17-16,5 3-39 15,0 4-7-15,0 0-28 16,3 11-16-16,5 9 3 16,3 3 9-16,1 9-4 0,-1 4-2 15,0 3-3 1,-1 6 2-16,1-2-4 0,-4-1-1 16,-1 0-2-16,-1-7 1 15,1-5 0-15,-1-1 0 16,-3-10-1-16,3-4 0 15,-1-6 0-15,-1-5-6 16,1-4-12-16,-1 0-23 0,-1-15-25 16,0-6-101-16,0-11-144 15</inkml:trace>
  <inkml:trace contextRef="#ctx0" brushRef="#br0" timeOffset="-159837.03">19449 11260 600 0,'-3'-17'28'16,"3"-3"28"-16,7 5 7 15,16 3-7-15,1 3-34 0,10 3-17 16,5 3-3-16,2 3 1 16,0 0-2-16,-1 0-1 15,-4 7 0-15,-4 4-1 16,-8 0-18-16,-7 1-48 15,-12 4-47-15,-5-3-56 0,-12-1-265 16</inkml:trace>
  <inkml:trace contextRef="#ctx0" brushRef="#br0" timeOffset="-159687.62">19542 11419 469 0,'0'2'178'0,"16"-2"-127"16,9 0 10-16,6-2-8 15,6-2-15-15,4 3-26 16,1-1-11-16,1 0 0 16,-3 1-49-16,-4-7-154 15</inkml:trace>
  <inkml:trace contextRef="#ctx0" brushRef="#br0" timeOffset="-94801.31">13806 13897 562 0,'5'-20'14'0,"-5"0"-11"16,3 4 10-16,-3 2 15 15,0 2-4-15,0 2-14 16,0 3-3-16,0 2 11 15,0 3-4-15,0 2-12 16,0 2-4-16,4 14 0 0,-1 4 0 16,2 10 1-16,-1 6 0 15,1 8 1-15,1 3 2 16,-1 6 0-16,1 6 0 16,-1 7 3-16,2 7 5 15,3 8-3-15,0 9-1 16,-1 12-3-16,4 7 4 15,-5 5-4-15,3 9 1 0,-3 4 0 16,1 5-4-16,-1 4 2 16,-1-1 5-16,3 4 10 15,0-2-1-15,4 1 4 0,-1 1-1 16,1-2-1-16,6-1-7 16,-4-6 3-16,4-5-7 15,-3-6 0-15,2-13-1 16,-1-7-4-16,-2-9 1 15,-3-12-1-15,-1-14-3 16,-2-12 2-16,-5-14-5 0,-3-21-26 16,-2-17-37-16,0-17-80 15,0-33-156-15</inkml:trace>
  <inkml:trace contextRef="#ctx0" brushRef="#br0" timeOffset="-93939.21">14963 14007 261 0,'5'-12'146'0,"1"-3"-90"0,-6 3 16 15,0-4-12-15,0 3-11 16,0 1-8-16,-9 0-3 16,-5 0 7-16,-4 6-25 15,-8 2-4-15,-1 2-5 16,-3 2-4-16,-4 4-4 16,0 8-1-16,0 6 5 0,1 5-3 15,6 1 6-15,2 2 0 16,8 1-5-16,5-4 0 15,7 4-2-15,5-6-1 16,0-1-1-16,17 0 3 16,3-4-2-16,9 1 0 0,7-2 1 15,6-3 3-15,2 3-4 16,4-3 2-16,-1 2-2 16,-3 0-1-16,-6 3-1 15,-3 1-1-15,-6-1 1 16,-5-1-1-16,-9 2 2 0,-1 2-1 15,-11-4-2-15,-3 2 0 16,-7-1 1-16,-13 0-2 16,-9-3-1-16,-7-2 1 15,-5-5 4-15,-2-1-3 16,-2-6 4-16,2 0 0 0,3-13-1 16,8-5 8-16,9-1 0 15,7-8-6-15,11-2-2 16,5-1 0-16,5 2-7 15,14 3-6-15,8 1-10 16,5 9-13-16,10 0-25 0,-2 5-80 16,-5 0-67-16</inkml:trace>
  <inkml:trace contextRef="#ctx0" brushRef="#br0" timeOffset="-93521.92">15411 14100 107 0,'-10'0'551'0,"3"0"-518"0,0 0 23 16,4 0 5-16,3 0-37 15,0 0-12-15,0 2-12 16,0 1 3-16,1-3 2 16,5 2 1-16,-1-2-3 15,2 0 0-15,-2 0 0 0,-1-2 3 16,2-5 4-16,-6 0 4 15,0-2-2-15,0 2-5 16,0 0 3-16,-4 2-7 16,1 1-2-16,-2 4-2 15,2 0-9-15,3 4-32 16,0 8-29-16,0 2-103 0,0 0-114 16</inkml:trace>
  <inkml:trace contextRef="#ctx0" brushRef="#br0" timeOffset="-93373.14">15493 14376 647 0,'0'0'113'15,"0"0"-44"-15,1 0 5 16,5-3-41-16,0-2-18 16,-1 1-9-16,-2 3-9 0,-3 1-42 15,0 0-161-15</inkml:trace>
  <inkml:trace contextRef="#ctx0" brushRef="#br0" timeOffset="-66442.84">13195 6048 46 0,'0'-9'485'0,"-5"1"-464"0,-5 0 0 15,-2 1 24-15,-1 2-8 16,-7 1-17-16,-1 4-12 16,-3 0 4-16,-1 2 1 15,-2 9 2-15,1 5 3 16,-1 3-10-16,3 3 3 0,0 3-1 15,9 0-1-15,3-2-2 16,9-2-4-16,3-1-3 16,0 0 1-16,15-1 1 15,4-3 0-15,6 3-1 16,6-7 3-16,3 2-3 0,6-3-1 16,-3-3 1-16,6 2 0 15,1-3-1-15,-3 1 1 16,-7 3-1-16,-5-1 2 15,-6 2-2-15,-7 0-1 16,-9 0-3-16,-7 5-4 16,-7-1 8-16,-17 0-4 0,-6 0 1 15,-8-5-1-15,-5 1 3 16,-4-4 1-16,3-8 1 16,5 0 1-16,2-6 3 15,13-9 1-15,5 0-4 16,11-7 0-16,8 2-2 0,3-2-3 15,21 0-8-15,6-1-30 16,11 0-18-16,5-1-17 16,3 1-79-16</inkml:trace>
  <inkml:trace contextRef="#ctx0" brushRef="#br0" timeOffset="-66165.33">13660 5866 450 0,'-10'-14'224'16,"-4"5"-202"-16,-1 2 50 15,5 5-25-15,-4 2-27 16,3 7-14-16,-3 9-5 16,0 11 0-16,4 7 1 15,0 11 1-15,4 8 3 0,2 4-1 16,4 8-2-16,0-1-2 15,6-1-1-15,10-10 0 16,6-7-1-16,3-10-10 16,7-9-8-16,6-15-6 15,1-10-23-15,5-2-67 16,-3-18-79-16</inkml:trace>
  <inkml:trace contextRef="#ctx0" brushRef="#br0" timeOffset="-65438.33">14049 6038 363 0,'0'-13'174'16,"0"-1"-143"-16,0 1 22 16,-7 1 9-16,-2 1-21 15,-6-1-18-15,0 4-5 16,-7 5-8-16,2 3-7 15,-5 0-1-15,0 9 0 16,0 7 0-16,1 2-3 0,5 2 3 16,4-1-3-16,8 2 3 15,4-3-3-15,3-3-1 16,3-5 2-16,9-3 0 16,7-5 1-16,1-2-1 0,1-2-1 15,2-8-1-15,-3-4 2 16,-2-2-1-16,-3-1 1 15,-5 2 1-15,0 2 0 16,-3 0 1-16,-4 4 17 16,1 2 4-16,-3 4-4 0,1 3-3 15,0 0-9-15,1 1-8 16,3 12-2-16,3 6 2 16,3 6 0-16,1 6 2 15,0 5-1-15,1 3 0 16,-1-2 0-16,1-1-1 0,-4-2-1 15,3-8-5 1,-4-5 2-16,-2-9 2 0,1-5 5 16,-3-5-3-16,0-2 3 15,0-9 10-15,2-7 8 16,1-6-2-16,-1-5-2 16,2-3-6-16,0-2-2 0,2 4-3 15,-2 1-2-15,-2 2 0 16,2 7-2-16,-3 6-1 15,-1 4-2-15,2 5-18 16,1 3-40-16,2 0-40 16,-1 3-73-16,3 7-124 0</inkml:trace>
  <inkml:trace contextRef="#ctx0" brushRef="#br0" timeOffset="-65232.01">14488 6145 537 0,'1'1'117'16,"-1"-1"-75"-16,4 6-2 15,-1 3 17-15,3 0-24 16,-1 5-8-16,3 4-11 0,-1 1 1 16,-4 3-6-16,-3 5-4 15,0 5-6-15,-16 1-5 16,-12 7-65-16,-9-1-224 15</inkml:trace>
  <inkml:trace contextRef="#ctx0" brushRef="#br0" timeOffset="-59142.08">14997 5825 360 0,'0'-10'190'0,"0"-1"-159"16,-5 2 34-16,1 2 3 16,-1 1-25-16,-3 3-25 15,0 1-7-15,-1 2 2 16,-6 2-2-16,-2 11-6 16,-3 2 0-16,-4 7 0 0,5 1-4 15,-3 6 1-15,4-3-2 16,5-1 0-16,6-2-2 15,4-1 2-15,3-8-1 16,0-3 4-16,9-6-5 16,5-5 5-16,7 0-3 0,1-3 2 15,4-13-2-15,-2-1 2 16,0-4-1-16,-3 3-1 16,-7-1 1-16,-2 3-1 15,-5 5 0-15,-4 2 3 16,-1 4 0-16,0 1 9 0,-2 4 1 15,0 0-7-15,3 2-7 16,2 5-3-16,3 5 4 16,4 3-2-16,3-1 1 15,3 0-9-15,4 0-14 16,3-5-18-16,-3-3-33 16,0-6-33-16,0 0-85 0</inkml:trace>
  <inkml:trace contextRef="#ctx0" brushRef="#br0" timeOffset="-58870.78">15111 5661 510 0,'-10'-11'137'0,"6"3"-98"16,4 1 40-16,10 7-42 15,13 0-34-15,4 7 7 0,7 8 3 16,4 10-1-16,0 8-3 15,-3 6-3-15,-2 6-2 16,-11 1-3-16,-9 2-1 16,-1-2 0-16,-9-4 1 15,-3-7-3-15,0-6 4 16,-1-6-7-16,-6-8 0 0,2-3-5 16,3-11-26-16,2-1-51 15,4-10-36-15,9-11-207 16</inkml:trace>
  <inkml:trace contextRef="#ctx0" brushRef="#br0" timeOffset="-58561.52">15692 5781 314 0,'2'0'201'16,"-2"0"-143"-16,0 0 7 15,0 0 23-15,2 0-28 16,3 0-39-16,2-4 1 0,5 0 1 16,0 1-9-16,8-2-6 15,-1-3-4-15,5 3-4 16,1 0 1-16,-3 0 0 15,0 1-9-15,0 0-24 0,-6 4-9 16,-5 0-32-16,-7 0-51 16,-4 0-93-16</inkml:trace>
  <inkml:trace contextRef="#ctx0" brushRef="#br0" timeOffset="-58366.01">15764 5899 576 0,'-4'1'60'0,"4"-1"-6"16,0 0 18-16,6 0-20 15,4 0-30-15,7 0-5 16,0 0-3-16,5-1-8 0,2-3-3 16,1-2-2-16,-4 5-7 15,2-3-29-15,-4-1-39 16,-7-1-127-16</inkml:trace>
  <inkml:trace contextRef="#ctx0" brushRef="#br0" timeOffset="-4499.08">20335 10035 191 0,'7'2'82'0,"-2"-2"-23"15,-2 0 24-15,6 0-13 0,-2 0-6 16,3-6-17-16,-2 1-2 16,-1-4 7-16,-2 0-22 15,0-2-2-15,-3 1-5 16,-2-3-9-16,0-1-7 16,-7 1 1-16,-5 3-7 0,-6 2 4 15,-1 5-6-15,-5 3 4 16,-1 2-4-16,1 12 0 15,0 6 0-15,2 3 0 16,7 2 0-16,8 0-1 16,4 0 1-16,3-2-1 0,7-3 0 15,9-4 1-15,6-7-3 16,-1-6 2-16,1-3-2 16,0-3 3-16,-3-10 1 15,-1-5 1-15,-2-1 0 16,-3-3 0-16,-3 1 1 0,-3 3 8 15,0 2 3-15,-4 5-1 16,1 2 1-16,-3 7-2 16,3 2-8-16,1 2-1 15,4 14-5-15,2 4 4 16,3 7-2-16,4 7 1 0,0 5 0 16,0 2 0-16,2 6 0 15,-6-3 2-15,3 0-4 16,-3-4-5-16,-4-8-1 15,2-7 6-15,-6-7 1 16,-2-11 1-16,3-7 0 16,-3-4 4-16,2-15 16 0,-3-12-10 15,4-4-1-15,-2-8-8 16,2 0 0-16,-1 2-8 16,-2 2-28-16,-1 7-33 15,-1 5-75-15,2 9-58 16</inkml:trace>
  <inkml:trace contextRef="#ctx0" brushRef="#br0" timeOffset="-4015.32">20647 9773 476 0,'-31'-28'29'0,"-11"8"19"16,-2 7-6-16,-8 6 6 16,-3 7-21-16,-4 2-4 0,-4 13-6 15,4 8 7-15,6 8-6 16,4 5-2-16,10 7-6 16,12 7-12-16,10 5 8 15,10 6-2-15,7 7-1 16,12-1 0-16,10 3 0 0,12-6 1 15,5 1-3-15,3-9 0 16,5-7 0-16,1-9 0 16,3-2 0-16,0-9 1 15,2-8-1-15,6-9 10 0,-3-5 0 16,3-7-4-16,-1-5 4 16,1-13-9-16,-6-5 2 15,-2-9-2-15,-5-7 1 16,-7-5-1-16,-7-10 3 15,-3-10-3-15,-14-9 0 16,-6-8-3-16,-9-1 2 0,-14-4-1 16,-20 8-1-16,-20 7-2 15,-9 15-4-15,-18 12-7 16,-6 13-21-16,1 13-43 16,4 8-59-16,9 1-244 15</inkml:trace>
  <inkml:trace contextRef="#ctx0" brushRef="#br0" timeOffset="-3010.59">19438 8819 264 0,'-2'-6'210'0,"-2"1"-144"16,4-1-5-16,0 4-22 16,4 2-5-16,6 0-11 15,2 0-2-15,0 10-5 16,3 4-8-16,-1 2 9 0,4 7-1 16,-1 1-3-16,4 4-6 15,-1 4 0-15,2 2 0 16,4 2 0-16,2 1-2 15,3 1 4-15,3-1 3 16,-2-2-3-16,5 3-5 16,-5-1-1-16,1 2 0 0,-5-3 1 15,-2 6 0-15,0 0-2 16,-3 0 0-16,-1 0 1 16,-1-3-3-16,1-5 1 15,0-2-1-15,1-4 0 16,-2-4 1-16,-1-3 1 15,0-1-2-15,-2-6 1 0,-2 0 2 16,-3-3-5-16,-3-2 5 16,0-2-3-16,-5-2 1 15,0-1-1-15,-3 0-1 16,-2-2-12-16,0-2-25 0,-4 0-36 16,-6-15-63-16,-7-5-342 15</inkml:trace>
  <inkml:trace contextRef="#ctx0" brushRef="#br0" timeOffset="-2439.28">19490 8797 445 0,'-3'-4'56'16,"-4"-4"24"-16,5 6-10 16,2 0-24-16,-2 2-7 15,2 2-26-15,-4 10-15 0,4 4 2 16,-4 6 7-16,1 5 4 16,-1 1-6-16,3-1 7 15,-3 1-6-15,1-4-5 16,3-3 2-16,0-3-3 15,0-4 0-15,0-3-4 0,7-6-27 16,-1-5-47-16,4-2-13 16,-3-14-90-16</inkml:trace>
  <inkml:trace contextRef="#ctx0" brushRef="#br0" timeOffset="-2231.34">19488 8813 426 0,'0'-5'135'0,"0"-3"-71"16,9 3-3-16,4 2-28 16,5 1 13-16,3 0-19 15,3 2-10-15,3 0 1 0,1 0-4 16,2 7-5-16,1 0-3 16,-2 1-3-16,1 4-2 15,-4 3-1-15,-3-2-15 16,-7 0-52-16,-5-4-144 15</inkml:trace>
  <inkml:trace contextRef="#ctx0" brushRef="#br0" timeOffset="44836.31">14094 6553 409 0,'0'0'71'16,"-3"0"-13"-16,3 0 6 0,0 0-16 15,0 0-7-15,0 0-18 16,3-4-1-16,4 2 3 16,7-1-5-16,4-2-3 15,3-2-2-15,1 0-3 0,2-1-6 16,-1 1-8-16,-3 3 5 15,-2-5-3-15,-2 2 0 16,-5 2 1-16,-1 2 0 16,0-2-12-16,-3 3-26 15,-4-2-49-15,-1 0-11 0,-2-3-59 16</inkml:trace>
  <inkml:trace contextRef="#ctx0" brushRef="#br0" timeOffset="45284.81">15012 6295 310 0,'-3'0'343'0,"2"0"-313"16,1 0 23-16,0 0-5 16,1 0-12-16,11-6-27 0,3-1 1 15,12-4-5-15,2 0-4 16,9 1 1-16,4-8-29 15,-1-1-144-15,6-8-191 16</inkml:trace>
  <inkml:trace contextRef="#ctx0" brushRef="#br0" timeOffset="45760.64">16341 5208 452 0,'-2'-10'73'0,"-4"-2"4"16,2 7 1-16,1 2-10 15,-1 3-20-15,1 0-35 16,-2 11-7-16,1 10-5 0,-6 13 8 15,3 8 4-15,-3 10 2 16,0 7-4-16,2 4-2 16,1 2-2-16,5-2-1 15,2-4-1-15,2-4-5 16,13-7 3-16,9-6-6 0,12-9 4 16,11-6-4-16,12-7-16 15,14-10-28 1,10-10-66-16,9 0-165 0</inkml:trace>
  <inkml:trace contextRef="#ctx0" brushRef="#br0" timeOffset="46480.87">19102 4695 341 0,'1'-4'79'16,"4"-2"-34"-16,-3 3 12 0,3 1-6 16,2 1-10-16,0-1-17 15,3 2 9-15,0 0 3 16,4 0 0-16,4 5-4 16,4 4-15-16,-1 2 7 15,4 5 3-15,4 3-10 0,-2 3-3 16,2 6-1-16,0 2-8 15,-2 1 1-15,-2 6 1 16,-4 1-4-16,-3 5 0 16,-7 1-1-16,-4 2-1 15,-7 4 0-15,-9 4 0 16,-16 3-1-16,-9 7-3 0,-13-2-52 16,-12-2-125-16</inkml:trace>
  <inkml:trace contextRef="#ctx0" brushRef="#br0" timeOffset="48089.61">17573 5655 664 0,'3'0'128'16,"-3"0"-121"-16,3 0-8 15,1 8-1-15,1 6 19 16,-1 1-3-16,-1 4-9 0,2 2-2 16,-5 2-2-16,0 1-2 15,-10-1-27-15,-9-3-124 16,-12-4-210-16</inkml:trace>
  <inkml:trace contextRef="#ctx0" brushRef="#br0" timeOffset="48795.07">16675 5304 513 0,'0'-2'156'16,"0"-2"-127"-16,0 2 36 15,0 2-25-15,0 0-9 16,0 0-20-16,2 0-6 16,5 6-1-16,-1 5 3 0,5 5 2 15,2 5 1-15,-1 8-5 16,3 5 1-16,-3 3 2 15,3 6-5-15,1 0 1 16,-1 2-3-16,0-3 0 16,4 0 1-16,-5-7-3 0,2-3 1 15,0-7 2-15,-3-5-2 16,-1-2-2-16,-3-6 5 16,2-3-5-16,-7-3 1 15,1-3 0-15,-2 1-9 16,-1-4-11-16,0 2-24 15,-2-2-5-15,0 0-56 0,0 0-3 16,0-6-155-16</inkml:trace>
  <inkml:trace contextRef="#ctx0" brushRef="#br0" timeOffset="49087.13">16764 5495 477 0,'0'-13'99'16,"0"-1"-88"-16,6 4 8 16,6 1 33-16,8 0-8 15,1 4-26-15,1 2 3 16,3 3-2-16,1 0-10 0,-4 8-3 15,-2 8-1-15,-3 2 0 16,-8 1-3-16,-9 5 3 16,-4 1-5-16,-20 1-2 15,-6 1-4-15,-13-2-70 16,-9-5-100-16</inkml:trace>
  <inkml:trace contextRef="#ctx0" brushRef="#br0" timeOffset="56966.81">14646 5368 36 0,'-8'-10'528'16,"2"2"-498"-16,1 1 38 15,3 4-2-15,2 1-16 0,0 2-27 16,0 0-16-16,2 4-8 16,3 7 7-16,7 3 4 15,-2 4 5-15,1 3-6 16,2 1 5-16,-1 0-4 16,3 2 2-16,-1-3-4 0,-4-1-5 15,3 0 0-15,-2-3 0 16,-4-2-2-16,1-3-1 15,-3-1 1-15,0-2 2 16,-1 0-3-16,-3-4-1 16,3 0-12-16,-1-3-23 0,-3 1-14 15,2-3-56-15,-2 0-30 16,0 0-110-16</inkml:trace>
  <inkml:trace contextRef="#ctx0" brushRef="#br0" timeOffset="57285.47">14634 5663 511 0,'-2'0'74'16,"-1"0"-42"-16,3 0 11 0,3 0-5 16,7 0-3-1,2 0-4-15,4-2-16 16,6 2-8-16,1-2-4 0,1-2-3 15,1 1 0-15,0 0-28 16,2-4-55-16,0 0-1 0,-2-3-21 16,-1 0-52-16,-7-3 21 15,1 1 116-15,-7 1 49 16,-3 0 37-16,-1 3 34 16,-6 2 2-16,-1 1-1 15,0 5-4-15,0 0-24 16,-5 7-44-16,-4 16-29 0,-4 9-2 15,-5 11-43-15,-3 3-128 16</inkml:trace>
  <inkml:trace contextRef="#ctx0" brushRef="#br0" timeOffset="59187.18">17649 5298 373 0,'-5'-2'98'16,"2"-2"-35"-16,-1 2 0 15,4 0-7-15,0 0-8 16,0 1-11-16,0 1-8 16,0 0-6-16,7 0 1 15,2 1-11-15,4 5 11 16,2 1-6-16,2 2-4 0,1 0-3 16,3 2-5-16,1-1-1 15,2 0-4-15,-2-4 1 16,2 3-2-16,-2-2 1 15,-3 1-7-15,3-4-23 16,-4 4-24-16,0-6-53 0,-5-2-25 16,-1 0-92-16</inkml:trace>
  <inkml:trace contextRef="#ctx0" brushRef="#br0" timeOffset="59392.16">18017 5203 504 0,'2'-4'90'16,"-2"-1"-48"-16,0 5 18 16,0 0-15-16,-2 4-38 15,-5 8-8-15,-1 4-1 0,-4 4 4 16,-2 4 0 0,0-2-6-16,1 1-15 0,1-2-7 15,-1-3-14-15,4-4-26 16,2-1-36-16,1-4-87 15</inkml:trace>
  <inkml:trace contextRef="#ctx0" brushRef="#br0" timeOffset="59626.55">17928 5385 533 0,'0'0'70'0,"0"3"-44"0,1 6 22 15,3 2 13-15,2 5-24 16,3 3-23-16,1 5 8 15,1 2-7-15,3-1-6 16,-1 2-1-16,-2-2-7 16,1-2 0-16,-5-1 0 15,4-5 0-15,-4-4 0 0,-1-3-2 16,-3-2-11-16,1-4-15 16,0-3-29-16,0-1-51 15,-3-3-19-15,5-8-174 16</inkml:trace>
  <inkml:trace contextRef="#ctx0" brushRef="#br0" timeOffset="59921.78">18346 5445 74 0,'6'0'445'16,"0"0"-391"-16,0 0-9 0,0 0 39 15,1 0-24 1,2 2-21-16,-3 4-7 0,1 1-2 16,0 1-5-16,0 2-7 15,-2 0-5-15,-2 1-5 16,-1 3-4-16,-2 5-3 0,-10 10-3 15,-14 7-4-15,-19 7-67 16,-13 3-181-16</inkml:trace>
  <inkml:trace contextRef="#ctx0" brushRef="#br0" timeOffset="86543.34">18686 5121 249 0,'0'-1'165'0,"-4"-2"-49"16,2-2-72-16,1-1 2 16,1 4 4-16,-2 0-6 0,2-1-11 15,-3 2-2-15,3 1-8 16,0 0-12-16,0 0 0 16,0 0-4-16,0 6-2 15,0 6 2-15,0 1 3 16,0 6 4-16,6 3-4 15,-2 2-1-15,3 2-3 0,0 0-3 16,1-1-1-16,0 0-1 16,-2-4 0-16,1 2-1 15,0-5 1-15,-1-2-1 16,-1-2 0-16,0-5 1 16,-1 0-1-16,-3-4 0 0,1-1 1 15,0-2-2-15,-2-2-14 16,2 0-16-16,-1-4-9 15,3-6-29-15,-1-5-61 16,2-5-66-16</inkml:trace>
  <inkml:trace contextRef="#ctx0" brushRef="#br0" timeOffset="87209.51">18714 5085 359 0,'-5'-9'141'0,"2"0"-103"0,0 1 14 15,3-2-8-15,0 0-8 16,6 0-21-16,3 2-4 15,5-3 1-15,2 0 2 16,2 3 4-16,0 1-2 0,2-1-5 16,1 6-4-16,-2 1-2 15,1 1-1-15,-5 0-6 16,0 3 5-16,-4 8-4 16,-3 1 2-16,-2 3 0 15,-6 0-2-15,0 2 0 16,-4 1 0-16,-6-3 2 0,-7 4 0 15,1-3-4-15,-2-2 6 16,1-3-3-16,-2-1 3 16,4-3-4-16,1-2 3 15,6 1-1-15,1-3-1 16,2-2 1-16,2-1 1 0,3 0-2 16,0 0 5-16,0 0-3 15,0 0-1-15,0 0 0 16,8 0 0-16,-3 0 3 15,4 3-3-15,4 2 4 16,1 1-4-16,4 3-1 16,1 0 5-16,5-1 2 0,1 5-2 15,-1-1-1-15,-3 0 0 16,0 1-1-16,-4-3 0 16,-1 0 2-16,-4-1-3 15,-2-1 5-15,-3-3-1 16,-2 0-3-16,-4-2 0 0,3-1 0 15,-4-2 0-15,0 2 0 16,0-2 0-16,0 0-2 16,2 0 1-16,-2 0-2 15,0 0-25-15,0-4-39 0,0-5-174 16</inkml:trace>
  <inkml:trace contextRef="#ctx0" brushRef="#br0" timeOffset="98869.89">16178 14059 543 0,'-17'-14'34'15,"-1"-1"9"-15,-5 6 24 16,-1 4-8-16,3 3-20 16,-3 2-20-16,1 4-2 15,-4 8-5-15,4 6-5 16,-3 5 2-16,1 6-7 0,0 3 2 16,6 11 1-16,0 1 0 15,9 5-1-15,3 1-2 16,7 0-2-16,2-5 1 15,12-8-3-15,11-4 4 16,4-8-3-16,5-3 2 16,5-8-2-16,6-3 3 0,5-8-1 15,1-3 0-15,1 0-1 16,-4-7 0-16,-1-7 0 16,-8-2 1-16,-6-5-1 15,-3-4 1-15,-10-6 0 0,-4-5 0 16,-8-3 0-16,-8-2 2 15,-2-1 1-15,-18 4 0 16,-7 4-2-16,-7 4-1 16,-5 9-2-16,-3 4-1 15,1 7-1-15,3 4-7 0,6 6-12 16,3 0 1-16,7 0-35 16,6 11-63-16,4 0-20 15,3 3-132-15</inkml:trace>
  <inkml:trace contextRef="#ctx0" brushRef="#br0" timeOffset="99148.69">15961 14284 563 0,'-7'0'82'16,"2"0"-20"-16,5 0 10 16,2 0-32-16,14 0-15 0,5-2-18 15,11 2 4-15,7 0 1 16,4 4-4-16,1 10 1 15,0 7-2-15,-2 6-1 16,-6 5-2-16,-5 6-1 16,-4-1 1-16,-7 2-5 15,0-1 2-15,-4-4 0 0,-1-2 1 16,0-5-1-16,2-7-2 16,0-3 1-16,0-4 1 15,2-5-5-15,3-2-17 16,1-5-28-16,1-1-78 15,-3-3-124-15</inkml:trace>
  <inkml:trace contextRef="#ctx0" brushRef="#br0" timeOffset="99789.68">16786 14098 328 0,'-2'-2'87'0,"2"1"-19"0,0 1 10 15,2 0-26-15,9 0 3 16,1 0-5-16,4 0-5 16,4 5-8-16,2 4-11 15,3 1-9-15,4 7 3 16,5 2-2-16,3 5-3 0,3 0-8 15,5 3 2-15,-1 0-7 16,-1 2 2-16,-1-2-4 16,-6-4 1-16,-6-4-1 15,-4-1 0-15,-7-4 0 16,-6-3 0-16,-3-1 1 0,-3-4-1 16,0-2 0-16,-6-1-2 15,1-3-6-15,-2 0-7 16,0 0-10-16,0-5-10 15,-2-8-62-15,-6-1-46 16,-2-4-113-16</inkml:trace>
  <inkml:trace contextRef="#ctx0" brushRef="#br0" timeOffset="100081.65">17201 14093 341 0,'0'-11'162'0,"0"4"-112"16,0-2 7-16,0 4 5 16,0 3 10-16,3 0-36 15,-1 2-27-15,-2 2 1 16,0 10 4-16,0 6 5 0,-9 6-1 16,-4 8-1-16,-4 7-4 15,-5 6 0-15,-3 4-7 16,-6 3-1-16,2-2-5 15,-3-2 3-15,3-3-5 16,2-8 5-16,8-5-5 0,2-5 0 16,11-7-21-16,6-5-31 15,1-14-89-15,21-1-283 16</inkml:trace>
  <inkml:trace contextRef="#ctx0" brushRef="#br0" timeOffset="109512.19">15077 6325 285 0,'1'0'280'16,"-1"0"-217"-16,0 0-14 0,0 0 16 15,0 0-22-15,0 0-29 16,2 0-1-16,3 3 3 16,0 3-2-16,2 6 7 15,5 4-4-15,0 7-8 16,1 8-5-16,3 6 5 15,0 4-2-15,0 5-2 0,1-2-2 16,-2-4-2-16,-2-4-1 16,-4-6 0-16,-2-10 0 15,0-4 1-15,-3-4-2 16,-3-8-5-16,2-2-6 16,-3-2-12-16,0-2-21 15,0-12-12-15,-8-4-100 0,-4-4-67 16,0-9-165-16</inkml:trace>
  <inkml:trace contextRef="#ctx0" brushRef="#br0" timeOffset="109763.6">15114 6378 495 0,'-3'-10'73'0,"1"1"-23"15,0 3 12-15,0 3 12 16,2 1-30-16,-1 2-19 0,-4 0-14 15,-2 14-6-15,-1 4 2 16,-3 9-3-16,-4 7 1 16,0 3-6-16,-2-1 5 15,3-3-3-15,4-8-2 16,3-3-1-16,4-9-15 16,3-10-15-16,0-3-55 15,7-1-14-15,6-16 16 0,1-8-47 16,-2-3-76-16</inkml:trace>
  <inkml:trace contextRef="#ctx0" brushRef="#br0" timeOffset="109918.78">15069 6396 353 0,'0'-14'151'0,"0"5"-31"0,0 4-14 15,0 3-31-15,0 2-37 16,0 0-15-16,4 0-14 16,7 4-2-16,4 6 4 15,7 2 0-15,3 5-4 16,4 2-4-16,0 5-3 15,1-1 2-15,-2-1-41 0,-9 2-84 16,-6-5-168-16</inkml:trace>
  <inkml:trace contextRef="#ctx0" brushRef="#br0" timeOffset="113698.97">17998 14103 595 0,'-4'-3'79'16,"0"-4"-22"-16,4 3 20 16,0 4-34-16,0 0-11 0,0 0-23 15,0 9-6-15,6 6 2 16,0 4 3-16,2 6-2 16,-1 2-1-16,0 7 0 15,1-4-4-15,-1 2 1 16,-2-1-2-16,-3-6 0 15,-2-4 0-15,0-5 1 0,0-6-9 16,0-2-25-16,-7-6-29 16,0-2-41-16,-6-6-50 15,-1-12-168-15</inkml:trace>
  <inkml:trace contextRef="#ctx0" brushRef="#br0" timeOffset="114274.29">17958 14093 317 0,'5'-4'70'0,"-3"-3"-6"0,2 4 13 16,0-1-18-16,-4 2-10 16,0 0-5-16,0 0-10 15,0 2-17-15,0 0 9 16,0 0-10-16,-4 0-5 15,-7 0-1-15,-3 2-5 0,-8 4-1 16,-5-1-1-16,-9 2-1 16,-1 0 0-16,-7 0-3 15,0-1 4-15,3-1 3 16,-3 2-4-16,8-1 6 0,6-3-5 16,3-1 3-16,10 2 0 15,5-1 0-15,5-1-3 16,2 2 1-16,5-1-4 15,0 1 2-15,0 1-1 16,0 4 0-16,0 2 1 16,0 1-1-16,0 6 4 0,0 4-1 15,0 2 1-15,0 7 1 16,0 3 2-16,0 5-1 16,3 2 0-16,1 5 0 15,3 1-3-15,-2 1 0 16,1 2 0-16,-1 0-4 0,-1-3 2 15,1 0-2 1,-1-4 3-16,-1-4-2 0,1-6 1 16,0 0-1-16,0-8 0 15,-3-5 1-15,1-2 0 16,0-8 0-16,-1-3 0 0,-1-3-3 16,2-4 2-16,0 0-1 15,0 0-1-15,1-11-12 16,2-5-37-16,2-9-85 15,1-9-199-15</inkml:trace>
  <inkml:trace contextRef="#ctx0" brushRef="#br0" timeOffset="115236.52">18689 14251 210 0,'-16'2'160'0,"2"-2"-100"15,1 2 11-15,0-2-9 16,6 0-14-16,4 0-6 15,1 0-6-15,2 0-9 16,0 0-1-16,0 0-9 16,0 2-8-16,9 0 6 0,1-2 7 15,9 0-2-15,6 0-2 16,4 0-2-16,6 0-2 16,6 0-4-16,7-2-4 15,1-4-1-15,4 1 0 16,3 0-5-16,-2 0 3 15,0-1-2-15,-1 1-2 0,-2-1 1 16,-5 1 0-16,-1 2 1 16,-4-3-2-16,-5 1 1 15,-6 1 3-15,-6 1-5 16,-2 1 5-16,-8-2-3 16,-3 3 0-16,-6-1 1 0,-1 2-1 15,-1 0 1-15,-1 0-1 16,0-2-1-16,0 2 1 15,1 0 1-15,0-2-1 16,1 2 0-16,0 0 0 16,0-1-1-16,-2 1-1 0,-1 0-8 15,-1 0-8-15,0 0-13 16,0 0-23-16,0 0-31 16,-3-4-35-16,-5-2-118 15</inkml:trace>
  <inkml:trace contextRef="#ctx0" brushRef="#br0" timeOffset="115677.65">19271 13966 531 0,'-3'-2'48'0,"1"1"0"16,2 1 5-16,3 0-18 15,11 1-2-15,8 7-5 16,2 4-6-16,6 1-6 16,2 1-5-16,2 2 1 0,2 0-7 15,0 0-2-15,-2 0-2 16,-3 0 0-16,-3-2-1 16,-1-3 1-16,-3 0 0 15,-4-2 0-15,-6-4-1 0,-2 0 1 16,-4-1-1-16,-4-4 1 15,-1 2 0-15,-3-2 5 16,0 0 6-16,0 0 0 16,0 1-4-16,0-1-2 15,0 2-4-15,0 0-1 16,0 5 2-16,0 4-5 0,-9 3 6 16,-7 8 3-16,-8 8-6 15,-10 7 2-15,-5 4-4 16,-10 8 3-16,-6 1-2 15,-4 1 0-15,1 1-4 16,2-4-28-16,6-10-63 0,14-9-130 16</inkml:trace>
  <inkml:trace contextRef="#ctx0" brushRef="#br0" timeOffset="121847.38">20425 13968 167 0,'0'-9'158'0,"0"0"-74"16,0 2-14-16,0-2-7 15,-2 0-10-15,-1 2-12 16,-2-2-3-16,1 0 0 16,-4 4-3-16,-2 1-9 15,-2 3-17-15,-5 1 3 0,-2 0 0 16,-5 3-3-16,-1 9 1 15,-4 6-7-15,1 7 5 16,-1 4 4-16,2 8-1 16,2 2-1-16,7 8-5 15,6 1-1-15,8 2-3 16,4 0 0-16,2-2-1 0,12-3 0 16,8-8 0-16,3-2 0 15,4-11-1-15,7-4 2 16,1-8 1-16,2-6-2 15,5-6 1-15,-5 0-2 0,6-4 1 16,0-10 0-16,-2-4-4 16,-1-3 0-16,-5-6 1 15,-3-3 2-15,-5-5 1 16,-4-5 1-16,-9-3 0 16,-4-4 1-16,-9-3 1 0,-3 0 3 15,-11 4-1-15,-15 1-2 16,-4 8-1-16,-6 6-2 15,-7 10-1-15,1 5 0 16,-2 11-3-16,1 5-4 16,7 0-3-16,3 8-12 15,7 11-15-15,6 6-46 16,5 0-33-16,6 3-45 0,4 1-218 16</inkml:trace>
  <inkml:trace contextRef="#ctx0" brushRef="#br0" timeOffset="122196.82">20262 14253 323 0,'-5'0'254'15,"5"-7"-201"-15,0-2 19 16,7 1-19-16,11-3-23 15,5 0-4-15,9 4-17 16,7 2 9-16,3 3-4 0,5 2-6 16,0 7-4-16,3 9-1 15,-4 5-2-15,0 8 1 16,0 6-3-16,-1 3 1 16,-5-1 2-16,-3 3-1 15,1-6-1-15,-2-2 1 16,-5-6-1-16,-1-6 0 0,-1-6 0 15,-4-1 0-15,0-8-10 16,-1-3-17-16,-3-2-13 16,0-5-87-16,-6-10-42 15,-3-6-255-15</inkml:trace>
  <inkml:trace contextRef="#ctx0" brushRef="#br0" timeOffset="122631.27">21080 14096 350 0,'-8'-9'216'0,"-1"1"-146"16,6-2 9-16,-1 5-2 15,4 2-38-15,0 1-18 0,0 2-6 16,10 0-8-16,5 2 0 16,6 8 0-16,6 5 0 15,6 2-1-15,4 7 0 16,2-1-2-16,-2 4 0 15,-1-1-2-15,-2 3-1 16,-5-6-1-16,-4 2 1 0,-2-2-2 16,-3-5 1-16,-2 0 0 15,-2-4-9-15,-2-3-6 16,-1-2-10-16,0-6-13 16,-5-1-4-16,-1-2-43 0,-5-3-16 15,-2-9-28-15,0-7-180 16</inkml:trace>
  <inkml:trace contextRef="#ctx0" brushRef="#br0" timeOffset="122889.76">21458 14069 413 0,'-2'-10'54'0,"-1"3"18"16,1 0-1-16,2 3-1 15,-1 2-10-15,-1 2-14 0,-4 0-30 16,-5 11-10 0,-3 5 6-16,-6 7 3 0,-7 6 2 15,-7 6-7-15,-2 7-2 16,-4 0-4-16,3 3-2 16,-4 1-1-16,7-5-1 0,7-3-5 15,8-8-29-15,11-10-32 16,4-9-103-16</inkml:trace>
  <inkml:trace contextRef="#ctx0" brushRef="#br0" timeOffset="126182.75">22336 13997 287 0,'2'-6'287'16,"-2"2"-236"-16,0 1 15 15,6 3-4-15,-5 0-22 16,5 0-23-16,-1 3 0 0,0 7-2 16,2 2 1-16,-1 2-1 15,1 2-5-15,-2 2-1 16,2 0-4-16,-1-2 0 16,-2 0-4-16,0-2 0 15,-1-1 0-15,0-2-1 0,1-1 0 16,-1-2 0-16,3-3-14 15,-6 0-26-15,0-3-22 16,0-2-61-16,-6 0 6 16,-4-9-219-16</inkml:trace>
  <inkml:trace contextRef="#ctx0" brushRef="#br0" timeOffset="126744.85">22419 13973 285 0,'-7'-1'141'0,"-2"-1"-105"16,-4 0 21-16,4 2-8 16,-4 0-12-16,-1 0-19 15,-2 0-5-15,-4 0 0 0,-1 0-1 16,-8 4 0-16,-4-3-5 15,-4 5-5-15,-2-5 1 16,-7 3 0-16,5-1 5 16,-1-1 9-16,7 0 8 15,2 0-7-15,6 0-3 0,7 1-3 16,3-1-2-16,6 0-3 16,6-1-2-16,3 3-2 15,2 2-1-15,0-1 0 16,0 4 3-16,0 1 3 15,0 3-3-15,0 3-5 16,4 4 6-16,-4 3 1 0,2 5 1 16,-2 8-3-16,1 5-1 15,-1 6 3-15,4 5-1 16,-1 1 0-16,3 0 0 16,-3 1 0-16,1-2-2 15,2-6 0-15,-1-2-2 0,-2-4 3 16,3-5 0-16,-3-1-2 15,2-3-1-15,0-6 2 16,0-4 0-16,-1-3-4 16,-1-5 2-16,0-3-2 0,1-4 1 15,-2-2-1-15,-1-2-2 16,5-2-7-16,-2 0-20 16,5-10-31-16,3-12-100 15,3-8-198-15</inkml:trace>
  <inkml:trace contextRef="#ctx0" brushRef="#br0" timeOffset="127321.3">22758 14177 330 0,'-3'-8'83'16,"1"3"-7"-16,2 0 6 15,0-1-23-15,0 3-1 16,2-1-5-16,6 4-11 16,4 0-11-16,3 0-14 0,4 0-1 15,0 11 2-15,6 1-6 16,-1 3-2-16,3 2-3 16,0 3-2-16,-2 0-3 15,1 2-2-15,-2-1 1 16,1 2 0-16,-5-2-1 15,1-1-2-15,-6 1-7 0,-3-4-19 16,-3-3-11-16,-5-4-36 16,-2-2-46-16,-2-8-22 15,-2 0-185-15</inkml:trace>
  <inkml:trace contextRef="#ctx0" brushRef="#br0" timeOffset="127544.92">23069 14163 471 0,'1'-11'72'0,"-1"2"-16"16,0 3 28-16,0 5-4 15,0 1-35-15,0 0-26 16,-7 10-14-16,-6 8 0 16,-6 5 5-16,-4 8-1 15,-6 4-5-15,0 3-3 16,0 5 0-16,-1-4-2 0,4 2-4 15,5-5-28-15,7-6-56 16,7-9-86-16</inkml:trace>
  <inkml:trace contextRef="#ctx0" brushRef="#br0" timeOffset="134129.04">23579 13893 217 0,'7'-14'206'15,"0"0"-157"-15,-2-1 20 16,0-1-5-16,0 2-9 16,-5 1-16-16,0-1-7 15,0 5-12-15,-4-2 3 16,-11 3-3-16,-2 2-4 15,-6 2-6-15,-6 2-4 0,-2 2-3 16,-1 0 0-16,3 10 0 16,2 2-1-16,5 3 2 15,12 2-2-15,3 5-3 16,7 4 1-16,3 5 0 0,13 3 0 16,4-1 0-16,2 5 1 15,0 0-2-15,-1-1 0 16,-5-1 0-16,-4-2-8 15,-5-4 1-15,-7-5 4 16,0-2-3-16,-14-3 3 16,-6-6 3-16,0-3 1 0,1-6 1 15,1-3 2-15,6 0 6 16,3-2-2-16,9 0-4 16,0 0-4-16,14 3-7 15,9 6 2-15,6 5-12 16,3 8-18-16,-3 8 1 0,-3 4-16 15,-13 7 1-15,-11 2 9 16,-2 0 34-16,-18-6 8 16,0-1 17-16,-2-9 32 15,5-6 20-15,5-5-27 16,10-5-29-16,6-6-8 0,13 0-3 16,12-4-3-16,9-1-18 15,3 0-72-15,1 0-64 16</inkml:trace>
  <inkml:trace contextRef="#ctx0" brushRef="#br0" timeOffset="134549.51">23825 14116 569 0,'0'-14'44'0,"0"3"4"16,0 4 34-16,5 3-28 16,4 4-32-16,-4 0-6 15,5 6-3-15,-3 6 0 0,0 8-1 16,-4 5 0-16,-3 3-4 16,0 4-3-16,0 2 0 15,0-2 1-15,0 0-3 16,-3-3-1-16,1-6 0 15,0-3 0-15,2-6 2 0,0-5-1 16,0-2 0 0,9-2 3-16,4-3 1 0,3-2 4 15,6 0-3-15,3 0-2 16,2-7-4-16,4 0 2 16,-1 0-3-16,1 0-1 15,-5-2 1-15,-1 4 0 0,-1-2-6 16,-3-1-20-16,-1 5-10 15,-6-1-22-15,0 2-49 16,-2-1-69-16,-4-2-111 16</inkml:trace>
  <inkml:trace contextRef="#ctx0" brushRef="#br0" timeOffset="134716.87">24334 14305 477 0,'0'-2'147'16,"0"2"-78"-16,0 0-13 15,2 4-25-15,2 5 7 16,-4 7-22-16,2-2-12 0,2 6-3 16,-2-4-1-16,-1 2-14 15,3-4-43-15,1-3-66 16,0-6-56-16</inkml:trace>
  <inkml:trace contextRef="#ctx0" brushRef="#br0" timeOffset="135004.44">24553 14113 324 0,'2'-13'375'16,"-2"2"-328"-16,0 6 12 16,6 3-10-16,0 2-18 15,1 0-22-15,0 7-4 16,2 9 0-16,-2 2 1 15,0 4 0-15,-2 2-3 16,1 2 0-16,-6 0-1 0,0-1-2 16,0 0 0-16,0-2 0 15,0-1 0-15,-2-4-2 16,-2-2-9-16,4-3-21 0,0-3-13 16,0-5-24-16,2-3-58 15,3-2-22-15,0-2-259 16</inkml:trace>
  <inkml:trace contextRef="#ctx0" brushRef="#br0" timeOffset="135417.34">24606 14163 526 0,'0'-20'64'15,"0"2"-21"-15,7 0 35 16,9 4-11-16,6 1-34 0,3 2-24 15,0 3 5-15,2 2-2 16,-2 6-2-16,-1 0-4 16,-7 0-5-16,0 8 2 15,-5 4-4-15,-7 2 1 16,-5 2 1-16,0 0-2 16,-7 2 1-16,-8 2 0 0,-5-6-2 15,-2 0-6-15,1-5 4 16,1 0 3-16,3-3 2 15,7-4-1-15,3-1 1 16,3-1 2-16,4 4 1 0,0-1-2 16,7 1 0-16,5 5 1 15,3 0-1-15,-1 3 1 16,3 2 0-16,-3 4-1 16,2 0 1-16,-2-2-3 15,3 0 1-15,-3 0-1 0,-1-3 0 16,1-3-9-1,-4 0-36-15,2-7-43 0,-2-3-81 16,-3-2-270-16</inkml:trace>
  <inkml:trace contextRef="#ctx0" brushRef="#br0" timeOffset="136058.57">25107 13836 549 0,'-13'-20'51'16,"5"2"12"-16,4 4 19 15,4 2-30-15,0 1-24 0,9 3-20 16,5 5-6-16,6 3 0 16,2 0 0-16,-1 0-3 15,2 13 1-15,-3 4 0 16,-8 1-2-16,-5 7 2 15,-7 4 0-15,0 3 1 0,-8 2 0 16,-6-2 1-16,-3 4-3 16,2-4 2-16,3-2 0 15,7-3 0-15,5-6 0 16,0-3 0-16,3-2-1 16,11-3 1-16,3-4-1 15,-2-2 1-15,-5-3 0 0,-1-3-1 16,-6-1 0-16,-3 0 3 15,0 0 1-15,-7 2 2 16,-1 1 1-16,-5 7 0 16,0 0-2-16,0 8-1 15,5 4-4-15,2 6 2 0,5 4-2 16,1 7 0-16,1 1 0 16,8 0 0-16,4 0 1 15,-2-1-2-15,-3-5 2 16,2-4-1-16,-8-1 0 15,-2-5 1-15,-5-3-1 0,-17-1 0 16,-14 0-18-16,-15-2-59 16,-13 0-174-16</inkml:trace>
  <inkml:trace contextRef="#ctx0" brushRef="#br0" timeOffset="145917.9">17873 15029 576 0,'-3'-5'60'16,"1"0"-9"-16,2 5-2 15,0 0-15-15,0 3-10 16,5 9-10-16,5 5-7 0,1 4 13 16,-3 2-4-16,2 4-7 15,-5 0 2-15,0 1-5 16,-3-1-2-16,2 0-3 16,-4-2 0-16,0-2 2 0,0-2-5 15,0-1 3-15,-2-2-19 16,-3-4-19-16,-1 0-16 15,1-3-55-15,-3-4-8 16,0-2-112-16</inkml:trace>
  <inkml:trace contextRef="#ctx0" brushRef="#br0" timeOffset="146359.07">17890 15106 482 0,'-10'-12'100'0,"-2"2"-61"0,0 7-4 16,2 3 4-16,-5 5-5 15,-1 8-21-15,1 4-11 16,0 3-1-16,1 2-1 16,2-3 0-16,7-3-1 0,1-1-7 15,2-5-24-15,2-2-16 16,0-7-10-16,6-1-21 16,1-1-17-16,2-12-15 15,-1-3 54-15,2-4 55 16,-3 2 35-16,2-2 38 15,0 5 1-15,-2 4 8 16,2 2-30-16,3 4-7 0,3 5-10 16,5 0-8-16,4 2-2 15,4 10-4-15,-1 9-14 16,1 4-5-16,-6 5-55 16,-4 2-75-16,-9 3-276 0</inkml:trace>
  <inkml:trace contextRef="#ctx0" brushRef="#br0" timeOffset="146914.78">18000 15672 275 0,'12'-18'201'0,"-3"1"-146"16,-1 3-3-16,-3 3 13 15,-2 3 2-15,-3-1-18 16,-3 5-26-16,-12 4-11 16,-14 0-8-16,-6 4-3 0,-8 8 1 15,-6 4-4-15,5 4 1 16,0-2 4-16,12 2 3 15,6-4 0-15,14 1-1 16,9 1-3-16,3 2-2 16,14-4 0-16,11 3 0 0,7-1 1 15,8-1 0-15,0-3-2 16,-3 0 0-16,-6-3-1 16,-10 1-14-16,-12 2-9 15,-9 3-4-15,-17 1-4 16,-13 1 23-16,-8 1 11 15,-3 0-1-15,1 0 15 0,1 1 16 16,9-4-3-16,10-1-14 16,9 2 0-16,11-4-9 15,8 1-3-15,15-1 0 16,15-2 1-16,8-3 0 0,8-3-1 16,6-5-2-16,-1-1 0 15,-3 0 0-15,-7 0-1 16,-8 0-8-16,-6 0-32 15,-15 0-51-15,-11 2-37 16,-9 0-254-16</inkml:trace>
  <inkml:trace contextRef="#ctx0" brushRef="#br0" timeOffset="193752.41">18039 15855 269 0,'0'2'154'0,"-5"-2"-103"16,0 0-28-16,-1 0-1 16,0-11 17-16,1-3-15 15,0-6-8-15,1-6-11 16,-3-8 0-16,-4-4 5 0,-3-1-3 16,-8-2-5-16,-5 0-11 15,-5 5 1-15,-7 8 0 16,-5 4 1-16,1 10 9 15,2 12 7-15,1 4-2 16,3 22-1-16,3 10-2 0,5 14 0 16,7 12 5-16,6 8 2 15,13 5-2-15,3 4-7 16,17-1 0-16,9-8-4 16,6-9 1-16,7-12-8 15,3-16-10-15,-1-12 11 16,5-19 3-16,-4-12 4 0,-1-21 4 15,1-21 1-15,-4-14 4 16,-8-8 1-16,-5-10 3 16,-11-5-5-16,-12 0-7 15,-5 0 0-15,-19 9-13 16,-9 9 4-16,-4 14 2 0,-3 16 9 16,2 15-1-16,4 15 0 15,5 11-1-15,5 4 1 16,3 23-2-16,1 13 0 15,5 13 1-15,6 10 0 0,3 12 1 16,4 6-2-16,5 1 3 16,10-3-3-16,5-10 0 15,1-7-1-15,6-14-1 16,2-16-4-16,0-17 5 16,5-13 0-16,-4-27 7 15,6-17 11-15,-2-17 3 0,-2-14-3 16,-6-11-5-16,-8-7-8 15,-9 1-1-15,-9 6-1 16,-7 11-15-16,-17 12-5 16,-5 21 15-16,-6 17 1 15,-5 18 3-15,5 7-3 0,-4 22 1 16,10 16 2-16,5 16 1 16,11 17-1-16,13 15-1 15,5 5-15-15,19 3-129 16</inkml:trace>
  <inkml:trace contextRef="#ctx0" brushRef="#br0" timeOffset="-164556.38">3216 11960 120 0,'-35'-2'244'0,"-1"2"-222"15,-3 0-6-15,-4 12-13 0,-2 9 4 16,-3 8 5-16,-4 9-2 15,-1 6-1-15,-1 9 0 16,3 12 9-16,4 6 7 16,4 6-4-16,7-1-8 15,11 1 3-15,10-2 0 0,13-4-7 16,2-3 1-16,22-5-4 16,12-4-4-16,7-4 2 15,11-7-2-15,8-7 1 16,6-9 0-16,2-8 0 15,5-9 0-15,-4-10 3 0,1-5-2 16,-1-15 1 0,-4-12 2-16,-1-10-1 0,-1-13 1 15,-4-9 1-15,-5-9-4 16,-4-5 0-16,-7-6 2 16,-8-1-4-16,-9 0-2 15,-15 0 4-15,-9 5-1 0,-4 5 0 16,-23 4-1-16,-12 14-2 15,-16 13-1-15,-17 16-5 16,-14 17-12-16,-13 12-40 16,-15 23-39-16,-6 13-76 0</inkml:trace>
</inkml:ink>
</file>

<file path=ppt/ink/ink22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1T08:31:56.9710000"/>
    </inkml:context>
    <inkml:brush xml:id="br0">
      <inkml:brushProperty name="width" value="0.05292" units="cm"/>
      <inkml:brushProperty name="height" value="0.05292" units="cm"/>
      <inkml:brushProperty name="color" value="#FF0000"/>
    </inkml:brush>
  </inkml:definitions>
  <inkml:trace contextRef="#ctx0" brushRef="#br0">14678 15432 310 0,'0'0'0'0,"0"0"178"0,0 0-178 0,10 2 42 15,-20-4-42-15,10 1 19 0,0 1-19 0,3-4 18 16,-3 4-18-16,7-4 13 0,-7 4-13 0,11-3 4 15,-2 5-4-15,-3-8 2 0,-6 6-2 0,25-1 0 16,-25 1 0-16,9-6 1 0,-9 6-1 0,30-2 1 16,-39 0-1-16,32-1-1 0,-23 3 1 0,42-2 0 0,-42 2 0 0,25-3 1 15,-25 3-1-15,50-2 0 0,-59 0 0 0,54 0 1 16,-36 2-1-16,39-2 3 0,-48 2-3 0,56-3 2 16,-65 3-2-16,81-2 0 0,-72 2 0 0,59-1 1 0,-59 1-1 0,74 0 3 15,-74 0-3-15,82 0 1 0,-75-2-1 0,71 4 2 16,-69-4-2-16,82 2 0 0,-91 0 0 0,89 2 2 15,-81-4-2-15,84 4 1 0,-92-2-1 0,112 1 0 16,-119 1 0-16,121 1 1 0,-114-3-1 0,105 8-1 16,-105-8 1-16,123 2 2 0,-129 1-2 0,125 4 3 15,-119-7-3-15,124 7 5 0,-124-7-5 0,132 7 7 0,-132-7-7 0,132 11 4 16,-132-11-4-16,139 7 4 0,-139-7-4 0,138 9 2 16,-138-9-2-16,144 9 1 0,-144-9-1 0,152 4 2 15,-152-4-2-15,143 14 1 0,-143-14-1 0,158 2 0 16,-158-2 0-16,149 16 4 0,-149-16-4 0,157 9 5 15,-157-9-5-15,162-4 4 0,-162 4-4 0,161 7 4 16,-161-7-4-16,163 8 1 0,-163-8-1 0,162 16 3 16,-160-27-3-16,163 27 0 0,-165-16 0 0,170 3 0 0,-170-3 0 0,173-7 1 15,-174 18-1-15,175-20 1 0,-174 22-1 0,174-23 2 16,-174 23-2-16,174-24 1 0,-174 11-1 0,178 18 1 0,-178-18-1 0,175 4 2 16,-175-4-2-16,175-11 2 0,-172 27-2 0,170-28 0 15,-173 12 0-15,180 3 1 0,-180-3-1 0,175 4 0 16,-171 12 0-16,172-11 0 0,-176-5 0 0,174-14 1 15,-170 32-1-15,172-13-1 0,-176-5 1 0,175 4 0 16,-180-24 0-16,176 26 1 0,-164 13-1 0,156-37 1 16,-163 18-1-16,170 2 0 0,-170-2 0 0,168 3 0 0,-168-3 0 0,174 24 0 15,-182-46 0-15,167 22 6 0,-159 0-6 0,170 27 3 16,-170-27-3-16,157 0 6 0,-168-23-6 0,173 48 4 16,-162-25-4-16,147 0 5 0,-147 0-5 0,129-25 2 15,-129 25-2-15,149 25 6 0,-149-25-6 0,131 0 6 16,-131 0-6-16,124 0 9 0,-124 0-9 0,105-27 10 15,-105 27-10-15,110-5 7 0,-110 5-7 0,116 21 5 16,-116-21-5-16,73-34 0 0,-73 34 0 0,81-9 3 0,-81 9-3 0,63-10 0 16,-63 10 0-16,64 16-7 0,-64-16 7 0,31-18-36 15,-47-11 36-15,43 35-78 0,-27-6 78 0,0-29-196 16,-16 1 196-16</inkml:trace>
  <inkml:trace contextRef="#ctx0" brushRef="#br0" timeOffset="25608.77">20287 15022 354 0,'0'0'0'0,"-7"-3"65"0,7 3-65 0,-3-3 68 15,3 3-68-15,-6-18 64 0,6 18-64 0,-2-1 48 16,2 1-48-16,0 0 30 0,0 0-30 0,0 0 20 16,0 0-20-16,0 0 7 0,0 0-7 0,8 18 2 15,-8-18-2-15,10 0 8 0,-10 0-8 0,13 0 6 0,-13 0-6 0,20 0 0 16,-20 0 0-16,23-17 2 0,-23 17-2 0,34 21 3 15,-37-38-3-15,44 35 4 0,-41-18-4 0,42 0 12 16,-42 0-12-16,46-18 12 0,-46 18-12 0,54 0 12 16,-54 0-12-16,51 0 10 0,-51 0-10 0,51-5 4 0,-51 5-4 15,52-5 3-15,-52 5-3 0,47-6 1 0,-47 6-1 0,43-3 1 16,-43 3-1-16,41 14 0 0,-41-14 0 0,26-23 0 16,-26 23 0-16,22-4 2 0,-22 4-2 0,17-4 0 15,-12 22 0-15,5-19 1 0,-10 1-1 0,7-2 2 16,-7 2-2-16,-4-22 4 0,4 22-4 0,2-1 4 15,-2 1-4-15,5 19 8 0,-5-19-8 0,-5-19 2 0,5 19-2 0,5 18-4 16,-5-18 4-16,-10-20-40 0,10 20 40 0,-10-4-88 16,10 4 88-16,-3 11-254 0,3-11 254 0</inkml:trace>
  <inkml:trace contextRef="#ctx0" brushRef="#br0" timeOffset="40215.08">23949 14977 80 0,'0'0'0'0,"-29"-29"224"15,29 29-224-15,-9 0 44 0,9 0-44 0,13 29 81 16,-13-29-81-16,-2 0 61 0,-16-29-61 0,36 58 47 16,-36-58-47-16,18 29 28 0,0 0-28 0,0-1 10 15,18 30-10-15,-16-31 10 0,-2 2-10 0,8 0 10 0,-8 0-10 0,-8-30 11 16,8 30-11-16,12 0 5 0,-12 0-5 0,34 30-1 16,-52-60 1-16,54 60 1 0,-36-30-1 0,25 0 0 15,-45-30 0-15,69 60 0 0,-49-30 0 0,19-30 1 16,-19 30-1-16,63 30 7 0,-63-30-7 0,54 0 11 0,-54 0-11 0,65 0 14 15,-65 0-14-15,72-5 12 0,-72 5-12 0,75-8 22 16,-95-22-22-16,123 55 17 0,-103-25-17 0,85-5 11 16,-85 5-11-16,63-38 7 0,-63 38-7 0,102 29 2 15,-102-29-2-15,76-5 1 0,-95-28-1 0,113 60 1 16,-94-27-1-16,64-2 2 0,-86-30-2 0,82 30 0 16,-60 2 0-16,73 32-1 0,-73-32 1 0,42-1 0 0,-42 1 0 0,30 0 2 15,-30 0-2-15,22 0-3 0,-22 0 3 0,16 0-8 16,-16 0 8-16,7 0-19 0,-7 0 19 15,2 1-33-15,-2-1 33 0,0 7-38 0,-23-40 38 0,19 40-47 16,27 29 47-16,-38-32-104 0,-7-36 104 0,23 70-396 16,-1-38 396-16</inkml:trace>
  <inkml:trace contextRef="#ctx0" brushRef="#br0" timeOffset="74348.7">14977 14751 215 0,'0'0'0'0,"-2"-6"125"0,2 6-125 0,-8-3 57 15,8 3-57-15,7-3 54 0,-7 3-54 0,0-2 56 16,0 2-56-16,-11 2 39 0,20-4-39 0,-18 4 27 16,9-2-27-16,-2 0 11 0,2 0-11 0,7-2 6 15,-7 2-6-15,-8 5 9 0,8-5-9 0,-2 9 12 0,2-9-12 0,-2 11 16 16,2-11-16-16,7 12 20 0,-7-12-20 0,-3 16 16 15,3-16-16-15,-4 20 14 0,4-20-14 0,-2 19 13 16,2-19-13-16,-8 23 11 0,8-23-11 0,8 25 9 16,-8-25-9-16,0 27 7 0,0-27-7 0,0 30 6 15,0-30-6-15,0 32 3 0,0-32-3 0,0 35 3 16,0-35-3-16,2 37-5 0,-12-37 5 0,24 36 2 0,-14-36-2 0,1 35 6 16,-1-35-6-16,-7 38 7 0,7-38-7 0,2 37 8 15,-2-37-8-15,2 36 6 0,-2-36-6 0,9 38 6 16,-9-38-6-16,0 35 4 0,-7-35-4 0,7 38 4 0,0-38-4 15,8 35 4-15,-8-35-4 0,-7 31 2 0,7-31-2 16,0 28 3-16,0-28-3 0,2 25 4 0,-2-25-4 0,2 22 2 16,-2-22-2-16,10 19 3 0,-18-19-3 0,18 14 4 15,-10-14-4-15,-3 13 0 0,3-13 0 0,1 7 3 16,-1-7-3-16,2 6 1 0,-2-6-1 0,13 5 0 16,-22-5 0-16,22 3 2 0,-13-3-2 0,-7 0 1 15,14 2-1-15,-6-2 0 0,-1 0 0 0,2 2 1 16,-2-2-1-16,2 0 0 0,-2 0 0 0,-7-2-1 0,7 2 1 0,10 2-4 15,-10-2 4-15,2 0-24 0,-11-2 24 0,22 4-52 16,-24-4 52-16,15 2-84 0,-4 0 84 0,3 0-112 16,-3 0 112-16,4 0-253 0,-4 0 253 0</inkml:trace>
  <inkml:trace contextRef="#ctx0" brushRef="#br0" timeOffset="74673.57">14827 15570 177 0,'0'0'0'0,"10"2"345"15,-10-2-345-15,0 0 49 0,0 0-49 0,-13-2 43 16,13 2-43-16,13 2 49 0,-13-2-49 0,0-2 51 15,0 2-51-15,7 0 25 0,-7 0-25 0,0-2-6 16,9 4 6-16,4-2 12 0,-13 0-12 0,14 0 24 16,-14 0-24-16,19 0 16 0,-19 0-16 0,8 3 10 0,1-1-10 0,1 0 3 15,-10-2-3-15,17 5 3 0,-6-3-3 0,-2 1-1 16,-9-3 1-16,18 6 0 0,-18-6 0 0,27 7-21 16,-38-8 21-16,40 6-53 0,-29-5 53 0,9 0-101 15,-9 0 101-15,27 1-147 0,-27-1 147 0,8-1-273 16,-8 1 273-16</inkml:trace>
  <inkml:trace contextRef="#ctx0" brushRef="#br0" timeOffset="74837.85">15155 15525 504 0,'0'0'0'0,"0"-5"67"16,0 5-67-16,10-5 67 0,-10 5-67 0,0-2 58 16,-10 2-58-16,5 0 33 0,5 0-33 0,-4 2 19 15,4-2-19-15,-16 10 0 0,16-10 0 0,-31 18 0 0,31-18 0 0,-15 23-3 16,4-23 3-16,-19 27-26 0,38-25 26 0,-51 25-87 15,52-26 87-15,-52 23-167 0,52-21 167 0</inkml:trace>
</inkml:ink>
</file>

<file path=ppt/ink/ink22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19T08:10:25.852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00"/>
    </inkml:brush>
    <inkml:brush xml:id="br2">
      <inkml:brushProperty name="width" value="0.05292" units="cm"/>
      <inkml:brushProperty name="height" value="0.05292" units="cm"/>
      <inkml:brushProperty name="color" value="#C00000"/>
    </inkml:brush>
    <inkml:brush xml:id="br3">
      <inkml:brushProperty name="width" value="0.05292" units="cm"/>
      <inkml:brushProperty name="height" value="0.05292" units="cm"/>
      <inkml:brushProperty name="color" value="#002060"/>
    </inkml:brush>
  </inkml:definitions>
  <inkml:trace contextRef="#ctx0" brushRef="#br0">2741 6059 311 0,'-3'-18'419'0,"-2"2"-396"15,1 6-9-15,3 4 18 16,1 4 10-16,0 2-25 15,7 6-13-15,1 10-1 16,7 12 6-16,1 6 2 16,2 11 0-16,0 5-5 15,2 5 0-15,-4 2-3 0,-2-5-2 16,-2-4 2-16,0-8-3 16,-4-10 0-16,-2-8-1 15,-1-6 3-15,-3-10-3 16,2-6-1-16,-2 0-12 15,0-15-7-15,-2-5-23 0,0-9-39 16,-6-7-76-16,-10-5-124 16</inkml:trace>
  <inkml:trace contextRef="#ctx0" brushRef="#br0" timeOffset="206.42">2388 6136 647 0,'-13'0'35'15,"13"-8"-12"-15,17 0 25 16,20-7-19-16,16-1 3 16,11-5-11-16,15-2 0 0,0-1-9 15,4 3-4-15,-6 2-5 16,-9 4-2-16,-11 3-1 16,-11 4-12-16,-12 5-34 15,-11 3-61-15,-11 0-57 16,-10 0-134-16</inkml:trace>
  <inkml:trace contextRef="#ctx0" brushRef="#br0" timeOffset="769">3113 5993 534 0,'5'5'129'0,"2"2"-108"0,1 4 4 15,6 7 41-15,5 5-37 16,1 4-4-16,-1 5-10 15,1-2-6-15,-1 1-6 16,-1-5-3-16,-6-2 2 16,-2-10-2-16,-5-5 0 0,-5-6 1 15,0-3-2-15,-7 0 2 16,-6-12 6-16,-2-6-4 16,-4-7-1-16,4-5 0 15,-2-2 4-15,5-1-4 0,2 5 4 16,5 3-1-16,3 8-2 15,2 5 3-15,7 7-5 16,10 5-3-16,1 2-1 16,6 14 2-16,7 7-1 15,1 8 1-15,2 4 0 16,0 5-2-16,-4-3 3 0,-6 1-3 16,-2-6-9-16,-7-7-1 15,-4-8 2-15,-6-6 9 16,-5-11 0-16,0-2 4 15,-2-16 12-15,-3-10-9 16,0-8 3-16,1-10 8 16,4-1 1-16,0-1-6 0,11 5-6 15,2 8-1-15,8 8-1 16,0 11-1-16,7 9-2 16,-2 7-1-16,1 7 1 15,1 16-1-15,1 8-1 0,0 6 3 16,-4 4-1-16,-3 3-1 15,-3 1 1-15,1-2-2 16,-2 0-18-16,-3-6-19 16,3-6-30-16,-1-10-107 15,4-10-199-15</inkml:trace>
  <inkml:trace contextRef="#ctx0" brushRef="#br0" timeOffset="1538.03">4472 6005 540 0,'4'-22'90'16,"0"4"-25"-16,0 5 1 16,1 7-20-16,2 6-19 15,2 0-22-15,4 13-5 16,1 12 1-16,6 7 1 15,-3 4 2-15,2 7-3 16,-1-2 0-16,-6-6 0 0,-3-3-1 16,-1-8 0-16,-5-8-1 15,-3-6 1-15,0-6 1 16,-11-4 3-16,-3-11 6 16,-3-7-6-16,0-8-1 0,-2-10 3 15,4-5 6-15,5-1-5 16,5-2-3-16,5 5-2 15,0 5-2-15,7 7 2 16,10 11-2-16,3 8-1 16,4 6-1-16,6 2 1 15,7 10 0-15,1 10-2 0,1 7 3 16,-3 5-2-16,1 0 3 16,-6 5-4-16,-6-3-3 15,-7-3-6-15,-7-4-5 16,-8-10 5-16,-3-4 7 15,0-10 4-15,-12-3 5 0,0-8 3 16,-1-14 7-16,1-8-1 16,2-10 2-16,8-1-3 15,2-3 4-15,4 3-11 16,12 3-2-16,6 8-2 0,5 7-1 16,4 12 1-16,5 8-2 15,-2 3 0-15,1 8-1 16,-2 14 2-16,-3 4 1 15,-3 7-2-15,-5 4 1 16,-5 3 0-16,-5 0-3 16,-2-2 0-16,-8-1-22 0,-2-5-20 15,0-3-12-15,-9-9-88 16,-6-9-136-16</inkml:trace>
  <inkml:trace contextRef="#ctx0" brushRef="#br0" timeOffset="2037.55">4638 6438 359 0,'-5'3'228'0,"5"-2"-205"15,0-1 4-15,14 0 22 0,13 0 26 16,7-3-30-16,10-2-14 16,5-4-9-16,5 0-8 15,2-4-9-15,-1 5-3 16,-1-2 0-16,-1 2-1 15,-7 1-1-15,-3-1 1 0,-5 2 0 16,-11 0-8-16,-8 4-20 16,-7 0-19-16,-12 2-19 15,-4 0-57-15,-20 4-23 16,-8 5-173-16</inkml:trace>
  <inkml:trace contextRef="#ctx0" brushRef="#br0" timeOffset="2194.04">4828 6497 515 0,'-22'10'50'0,"12"-3"-4"16,10-4 16-16,12-2-8 16,15-1-5-16,12 0-5 15,10-3-4-15,9-6-22 0,1-3-11 16,-3-2-1-16,-4 2-4 16,-7 3-4-16,-8-6-46 15,-9-2-186-15</inkml:trace>
  <inkml:trace contextRef="#ctx0" brushRef="#br0" timeOffset="4710">6854 5582 617 0,'0'-7'47'0,"-3"0"3"16,3 4 23-16,0 1-35 16,0 0-10-16,0 2-16 0,0 0-6 15,0 2-3-15,3 9 1 16,6 5 1-16,1 5 3 15,2 6-4-15,-2 8 0 16,0 5-1-16,2 2 0 16,-5 3-2-16,0 0-2 0,-2-4 2 15,3-6 0-15,-5-7-1 16,3-6 0-16,-1-7 1 16,-2-5-1-16,1-2 2 15,1-5-2-15,1-3 4 16,5 2 2-16,3-2 2 15,6 0-1-15,7 0-3 0,7-4 0 16,5-3 0-16,3 0-2 16,4-1-2-16,-2 0 0 15,-7-1 1-15,-1 2-2 16,-9 2 3-16,-7 1-6 0,-6 3-17 16,-9 1-14-16,-3-3-33 15,-2 2-48-15,0-3-41 16,0-3-277-16</inkml:trace>
  <inkml:trace contextRef="#ctx0" brushRef="#br0" timeOffset="4980.74">7714 5552 750 0,'-16'-14'33'0,"-3"3"-20"15,-2 8 13-15,3 3 1 16,1 1-16-16,0 16-8 16,3 8-4-16,3 8 4 15,9 7 0-15,2 6-1 0,0 2-1 16,13-1 0-16,6-3-2 16,5-3 0-16,5-10-3 15,1-5-11-15,6-10-14 16,1-5-18-16,2-11-67 15,0 0-22-15,-5-18-254 16</inkml:trace>
  <inkml:trace contextRef="#ctx0" brushRef="#br0" timeOffset="5486.29">8012 5686 114 0,'-2'-2'520'15,"-3"2"-500"-15,5 0-17 16,0 9 9-16,5 9 22 0,6 2-9 15,0 3-9-15,1 0-5 16,3-1-7-16,-5-3-1 16,-3-8-4-16,-7-1 2 15,0-8-6-15,-1-2 4 16,-12-7 8-16,-3-11-2 0,0-6-2 16,1-3 11-16,1-6 8 15,2 0 1-15,4 4-8 16,5 4-6-16,3 3-5 15,5 10-2-15,13 5-2 16,4 7-2-16,4 0-2 0,9 14 2 16,-4 6 0-16,3 1 3 15,-4 6-3-15,-4 0 1 16,-6-2 3-16,-5-6-3 16,-4-1-1-16,-6-7 2 15,-2-5-2-15,-3-6 2 16,0 0 5-16,0-15 0 0,-1-5-1 15,-1-5-3-15,2-5 1 16,0 0 3-16,3 3 0 16,9 2-3-16,2 7-1 15,4 8-1-15,1 6-1 0,3 4-1 16,2 5 0-16,3 13 2 16,-2 3-2-16,-1 6 0 15,0 0 0-15,1 4-3 16,-5-1-19-16,-4-4-12 15,-1-4-31-15,-5-6-46 0,-3-11-59 16</inkml:trace>
  <inkml:trace contextRef="#ctx0" brushRef="#br0" timeOffset="5719.46">8590 5474 602 0,'2'-14'81'0,"1"7"-54"15,4 3 18-15,5 4-7 16,5 11-17-16,3 7-10 16,6 8 0-16,1 8-6 15,1 7 1-15,-1 5-1 0,-4 4-3 16,-3-3-1-16,-8-4-1 16,-2-4-2-16,-10-7-17 15,0-9-10-15,-10-5-34 16,-2-9-31-16,0-9-71 15</inkml:trace>
  <inkml:trace contextRef="#ctx0" brushRef="#br0" timeOffset="5986.76">9062 5636 611 0,'0'0'95'15,"5"0"-71"-15,8 0 22 16,8 0-5-16,3-5-14 16,5-1-20-16,7 1-3 15,-3 0-1-15,1 1-3 16,-4 3 0-16,-3 1-10 15,-9 0-41-15,-10 0-62 0,-8 3-82 16</inkml:trace>
  <inkml:trace contextRef="#ctx0" brushRef="#br0" timeOffset="6141.82">9143 5781 558 0,'0'1'63'0,"0"-1"-32"16,12 0 41-16,10 0-15 15,7-5-39-15,2-2-12 16,4 2-7-16,3-1 2 16,-1 1-42-16,-9-2-141 0,-3 2-276 15</inkml:trace>
  <inkml:trace contextRef="#ctx0" brushRef="#br0" timeOffset="14745.84">9696 5370 594 0,'0'-7'49'16,"0"-2"-8"-16,0 5 39 16,0 2-37-16,2 0-14 15,2 2-20-15,1 2-6 16,3 10-1-16,-1 4 3 0,5 8 2 15,3 5-2-15,-3 7 1 16,3 3-2-16,-5 6-2 16,1 1 2-16,-4 2-4 15,1-3 1-15,-1-2 1 16,-6-11-1-16,3-6-1 0,-3-6 1 16,3-9 0-16,-2-4 4 15,1-3 5-15,3-4 2 16,1 0 0-16,4 0 3 15,7 0-5-15,7 0 0 16,1-6-4-16,9-1 1 0,3 2-6 16,3-4 3-16,3 2-5 15,-2 2 4-15,1-3-4 16,-4 1 3-16,-9 2-2 16,-4 1 0-16,-9 1-1 15,-5 1 3-15,-6 0-4 0,-4 2 4 16,-2 0-4-16,0 0 4 15,0-4-12-15,0-3-23 16,7-5-34-16,1-11-115 16</inkml:trace>
  <inkml:trace contextRef="#ctx0" brushRef="#br0" timeOffset="16355.88">12340 4282 599 0,'-5'-7'63'0,"1"1"4"16,1 6 19-16,3 0-58 0,0 8-17 16,0 14-7-16,-3 6 14 15,-2 11 0-15,-4 11-2 16,-6 5-10-16,1 6 2 16,-2-2-7-16,-4 2 1 15,2-11-1-15,4-9 0 0,1-7 0 16,4-11-1-16,4-9 0 15,3-8 2-15,2-6 1 16,0-13 1-16,7-12 4 16,4-12-8-16,0-11 0 15,5-14 1-15,0-2 0 0,-2-2 0 16,0 4 1-16,-1 6-3 16,-4 10 1-16,1 11 2 15,-5 8 2-15,0 11 2 16,2 3 3-16,1 8-4 15,6 5-7-15,4 5 1 0,7 13 1 16,5 9-3-16,4 9 3 16,5 4 2-16,-2 8-5 15,1 4 4-15,-3 0-1 16,-2 0 0-16,-4-2 0 16,-4-7-1-16,-9-6-4 0,-2-8-2 15,-7-10-12-15,-3-2-6 16,-4-10-12-16,-5-5-9 15,-15-2-61-15,-7-17-83 16</inkml:trace>
  <inkml:trace contextRef="#ctx0" brushRef="#br0" timeOffset="16495.89">12309 4614 663 0,'-7'-4'101'15,"7"-8"-64"-15,19 1-1 16,22-1-25-16,8-2-6 0,14 1-3 15,7 1-2-15,-1-1-57 16,-10-1-198-16</inkml:trace>
  <inkml:trace contextRef="#ctx0" brushRef="#br0" timeOffset="17298">9840 5497 547 0,'-1'-2'71'0,"-7"-8"28"16,6 6-11-16,2 2-33 15,-2 2-16-15,2 0-23 16,0 11-12-16,0 9-4 16,4 8 5-16,2 13 4 15,-4 9-2-15,-1 7-4 16,-1 4 2-16,0-3-4 0,0 0 0 15,-3-10 0-15,-3-9-2 16,0-10 1-16,1-10 0 16,0-10 1-16,2-7 3 15,1-4 4-15,-2-17-1 16,2-10 0-16,2-10-4 0,0-15-2 16,0-8 1-16,2-8-1 15,7-1 0-15,0 1-1 16,-1 6 1-16,4 9-1 15,-3 12 0-15,1 11 1 16,0 7-2-16,0 11 5 0,5 4-4 16,1 9 2-1,7 1-4-15,6 12-2 0,7 9 6 16,5 10-5-16,6 5 3 16,-1 8 0-16,1 5 0 15,-1 2 0-15,-2 3 0 0,-3-1 0 16,-5-3 1-16,-2-5-2 15,-9-6 3-15,-3-8-2 16,-8-8-1-16,-4-7-3 16,-7-4-13-16,-3-5-9 15,-2-3-9-15,-14-4-13 0,-6 0-13 16,-4-4-88-16,-13-8-39 16</inkml:trace>
  <inkml:trace contextRef="#ctx0" brushRef="#br0" timeOffset="17480.03">9873 5825 583 0,'-10'-3'58'15,"10"-4"12"-15,2-1 18 16,23 0-67-16,9-3 5 16,10-2-6-16,10 3-3 15,2-3-8-15,9 3-7 0,1 2-3 16,-5-4-36-16,-8-6-140 15,-3-9-483-15</inkml:trace>
  <inkml:trace contextRef="#ctx0" brushRef="#br0" timeOffset="26704.82">12991 7224 371 0,'4'-9'82'0,"-1"2"-36"15,1-2 16-15,-1 1-1 16,2 2-11-16,-3 0-19 15,-1 1 11-15,1 1-7 16,-2-1-18-16,0 3 5 0,0-2-4 16,-2 3-6-16,-7 1-5 15,0 0-4-15,-5 0-1 16,-4 3-1-16,-1 8 0 16,-2 3 0-16,3 4 1 15,-1 3-1-15,2 5 3 16,1 0-6-16,4 3 3 0,3 3 1 15,2-3-2-15,7 1-2 16,0-3 3-16,0-4-1 16,5-2-1-16,7-1 0 15,5-6 4-15,2-2-3 16,5-1 1-16,1-4 0 16,5-3 0-16,-1-2 0 0,2-2 0 15,1 0 0-15,-3-6 0 16,-2-2 0-16,-3-3 0 15,0-1-1-15,-8-3 0 16,0-1 3-16,-6-3-1 0,-5-3 1 16,-5 0 4-16,0-3 3 15,-8-1-3-15,-11 1-5 16,-6 0 0-16,-6 4-2 16,-6 3-4-16,-7 7-11 15,-1 4-40-15,1 1-82 0,0 1-208 16</inkml:trace>
  <inkml:trace contextRef="#ctx0" brushRef="#br0" timeOffset="27943.89">13735 7217 424 0,'0'-6'57'0,"0"3"-5"0,0-3 9 16,0 3-20-16,-2-3-11 16,0 4-11-16,-3 1 5 15,-4-1-2-15,-2 2-13 16,-3 0-4-16,-4 2-1 0,-4 9 0 16,-1 3 6-16,-2 4 2 15,3 3 4-15,-2 6-2 16,9-2-4-16,2 5-5 15,4-3-5-15,9 0 2 16,0-3-1-16,9 0 0 16,6-5-6-16,8-2 0 15,4-5 7-15,1-3-1 0,7-3-1 16,-3-3 2-16,2-3-1 16,-1 0 0-16,-1 0 1 15,-3-5-2-15,-2-6 3 16,-5 0-3-16,-2-3 2 0,-1-2 3 15,-7-6 6-15,-5 1 4 16,-2-4-3-16,-5-3-5 16,0 2-2-16,-14 0-4 15,-9 1 0-15,-4 5 0 16,-6 2-4-16,-1 6-9 0,2 5-20 16,5 3-20-16,6-1-107 15,8-1-173-15</inkml:trace>
  <inkml:trace contextRef="#ctx0" brushRef="#br0" timeOffset="28665.25">14578 7286 399 0,'0'-11'77'16,"0"1"-28"-16,0-1 24 15,-1 2-10-15,-6 0-4 16,0 2-20-16,0 2-8 16,-3-1-17-16,1 5 0 15,-1 1-6-15,-2 0 0 0,-3 5-8 16,-2 6 3-16,0 5-2 16,0 3 0-16,0 3 1 15,2 3 1-15,6 0 0 16,2 0-2-16,7 0-3 15,0-1 1-15,12 0 2 0,7-5 1 16,6-1 0 0,3-4-3-16,5-4 1 0,3-3 0 15,0-6 0-15,1-1 1 16,-1 0-1-16,-2-1 1 16,-3-6 0-16,-6-6-3 0,-3 1 2 15,-7-3 1-15,-5-5 2 16,-7 1-1-16,-3-4 8 15,-6-2-3-15,-13 0-1 16,-6 2-3-16,-6 1 0 16,-3 6-3-16,-3 2-4 0,1 9 1 15,-1 1-29-15,5-2-61 16,11 3-125-16</inkml:trace>
  <inkml:trace contextRef="#ctx0" brushRef="#br0" timeOffset="29326.47">15247 7193 490 0,'0'-3'61'0,"0"-1"34"16,0 3 6-16,0 1-39 15,0 0-32-15,0 0-7 16,7 0-3-16,1 6-9 0,4 9 1 15,-2 1 1-15,3 7-3 16,6 2-4-16,0 4-2 16,-4 1 0-16,0-2-2 15,2 3-1-15,-5-2-1 16,-3-3 0-16,0-1-1 0,-2-2-15 16,-1-3-29-16,1-4-34 15,0-9-127-15,4-7-204 16</inkml:trace>
  <inkml:trace contextRef="#ctx0" brushRef="#br0" timeOffset="29656.8">15863 7206 573 0,'3'-7'101'16,"-1"-2"-63"-16,-2 4 42 15,0 5-23-15,1 0-20 16,-1 0-24-16,2 0-10 0,3 6 0 16,-4 9 3-16,5 3 2 15,-1 5-3-15,2 2 3 16,2 2-5-16,2-1-1 15,-1 1-1-15,5 0 0 0,-3 0-1 16,2-4 0-16,-1 2-9 16,0-5-28-16,-2-6-38 15,3-5-87-15,-3-9-162 16</inkml:trace>
  <inkml:trace contextRef="#ctx0" brushRef="#br0" timeOffset="30096.71">16572 7168 515 0,'-5'-3'41'0,"-1"-1"40"16,5 1 11-16,-1 1-23 15,2 2-32-15,0 0-23 0,0 0-1 16,0 0-1-16,0 3-5 15,2 6 6-15,3 4 2 16,0 1-5-16,2 6-3 16,1 1-1-16,-1 4-1 15,2 2 0-15,2 0-3 0,-1 1 1 16,1-1-2-16,-1 2 0 16,-2-4-3-16,-1-2 4 15,0-2-2-15,-3 0-3 16,-4-1-21-16,0-4-62 15,0-7-173-15</inkml:trace>
  <inkml:trace contextRef="#ctx0" brushRef="#br0" timeOffset="32583.04">12404 6961 522 0,'0'-3'49'16,"0"1"-5"-16,0 2 6 16,0 0 5-16,4 9-25 15,-4 5-1-15,3 4-8 0,1 7-1 16,-1 4 3-16,3 6-2 15,0 4-3-15,1 6-7 16,-2 3-3-16,0 4 1 16,0 2-6-16,0-4 0 15,-2-2-1-15,2-4 0 16,2-6-3-16,-1-6 1 0,2-5 0 16,0-8-1-16,3-3-13 15,4-8-38-15,0-8-74 16,5-8-104-16</inkml:trace>
  <inkml:trace contextRef="#ctx0" brushRef="#br0" timeOffset="33480.48">12397 6911 516 0,'0'0'21'0,"6"-3"-13"16,2 1 11-16,9 0 9 0,0 1-3 15,3-1-14-15,6 2-2 16,-4 0 2-16,9 0-2 16,-1 0-5-16,3 0-2 15,7 0-2-15,4-2 2 16,12 0-2-16,7 1 0 15,10-3 1-15,12 0 1 0,6-1 3 16,14 0 2-16,6-1-2 16,4 1-3-16,6-2-2 15,6 1 2-15,2-1-1 16,6 2 2-16,1-1-2 16,5 3 1-16,4-2-1 0,6 1-1 15,1 2 2-15,3 1 2 16,4 1 0-16,4 0 0 15,1 0 1-15,1 0-3 16,3 0 2-16,4 1 0 16,0 3 0-16,6 1 0 15,-1 0 1-15,8 1-1 0,2 1-1 16,4 0-4-16,5 0 3 16,1 2-1-16,8-2 0 15,-4 0-2-15,2 3 2 16,0-2 0-16,-1 1 0 15,2-1 2-15,-4-1-1 0,4-2 1 16,-3 2-1-16,0-1 2 16,4-1 1-16,-1 0 0 15,-3 2-3-15,-2 1 1 16,-6-3-1-16,-8 0-2 0,-10 2 1 16,-10 0 0-1,-13-1 0-15,-19 1-2 0,-20 0 1 16,-21 0-9-16,-22 2-42 15,-31-4-53-15,-26 0-60 16</inkml:trace>
  <inkml:trace contextRef="#ctx0" brushRef="#br0" timeOffset="34762.68">12460 7493 222 0,'0'-9'38'0,"0"0"8"0,0 0 21 15,0 4-10-15,-2 0-2 16,1 3-12-16,-1 0-4 15,2 2-6-15,0 0-17 16,0 9-12-16,0 4 12 16,3 1 8-16,3 4-1 15,2 3 1-15,1 3-4 0,1-1 1 16,-2 4-2-16,3 1-7 16,0-3-1-16,-2 2-9 15,5-5 0-15,-3-1-2 16,3-3 3-16,-1-7 1 15,-1 0-1-15,3-4-1 16,-2 0 2-16,-1-3 0 0,3 0 3 16,-3-2-2-16,4-1-1 15,2 2 0-15,4-2-3 16,-2 1 0-16,2-1-1 16,4 1 1-16,1 2-2 15,2-3 2-15,3 5 0 0,2-2-2 16,3 3 2-16,4-3-1 15,3 2 0-15,3 2 0 16,3-1 0-16,7-2-2 16,6-1 4-16,8 5-2 15,2-2-2-15,10-2 4 0,4 0-3 16,11-2 2-16,4 2-3 16,10 0 4-16,5-2-2 15,9-3 0-15,9 2 0 16,5-2 0-16,7 0 0 15,6 0 0-15,7 0 0 0,4 0 1 16,4 0-1-16,8 0-2 16,4 0 4-16,7 0-2 15,5-2 1-15,3-1-3 16,5-1 3-16,0 3-2 16,4-4 3-16,4 2-4 0,0 1 3 15,4 1-1-15,0-1-1 16,2 1 2-16,1-2-1 15,1 3 0-15,-3-1 1 16,3 1-2-16,1 0 1 16,0 0-1-16,1 0 2 15,0 4 0-15,1-1-1 0,-3 0-1 16,1 5 2-16,0-3-1 16,-8 2-1-16,-1-3 2 15,-6 4-1-15,-8 0 1 16,-13-1-2-16,-13-1 2 15,-13 3-2-15,-20-3 1 0,-22-2-2 16,-24-2-23-16,-27-2-39 16,-32 0-61-16,-30-8-68 15</inkml:trace>
  <inkml:trace contextRef="#ctx0" brushRef="#br0" timeOffset="35789.71">13319 6958 270 0,'-2'-5'61'0,"2"-1"18"16,0 0-3-16,0 3-18 16,0-2-5-16,0 1-17 15,0 3 1-15,0-1-2 0,0 0-5 16,0 2-3-16,0 0-12 15,0 2-14-15,0 7 5 16,2 3 6-16,1 6 1 16,1 3-2-16,1 8-4 15,-3 1-4-15,1 6 3 0,1 1-1 16,-3 4 1-16,1-1-4 16,1-1 3-16,2-2-1 15,0 1-3-15,-1-6 2 16,1-2 0-16,0 2 2 15,3-3-4-15,-3 1 2 0,0-1-2 16,1 0 1-16,-3 1-1 16,1-3 3-16,-1-1-3 15,2-1-2-15,0-3 3 16,0-1 0-16,0 0-3 16,-1-3 3-16,1 2-1 15,3-2-1-15,-3 0-2 0,0 0 3 16,0-2 1-16,1 4-2 15,-1-5 2-15,1 0-4 16,-4 1 4-16,3-6-2 16,-2 2-3-16,1-8 4 15,1 3-18-15,2-7-25 0,1 0-76 16,1-7-56-16</inkml:trace>
  <inkml:trace contextRef="#ctx0" brushRef="#br0" timeOffset="36494.68">14173 6956 55 0,'0'-7'261'0,"0"2"-214"15,0-3 26-15,0 5-9 16,0-1-13-16,0 1-14 16,0 1-12-16,0-1-2 15,0 0 3-15,0 3-1 16,0-1-1-16,0 1-4 16,0 0-7-16,0 0-7 15,0 7 1-15,1 4 6 0,1 3-3 16,1 5 2-16,-1 8-1 15,-1 2-1-15,1 5-3 16,2 3-2-16,-3 3-1 16,1-1-4-16,0-2 3 0,3 1-1 15,-2-2 0-15,1-3 2 16,-1 0 4-16,4 0-3 16,-4 0 0-16,2 2-3 15,-1 1 0-15,-1 3 0 16,1 2 0-16,-1 0-1 0,-1-2 1 15,4 2-2-15,-2-5 1 16,-1-4 0-16,2-3-1 16,-1-4 0-16,-1-3 0 15,2-3 0-15,0-5 1 16,-2-3-1-16,-1-3 1 16,-2 0 1-16,2-3-1 0,-2-1-1 15,0-3 2-15,2 3-2 16,-1-4 0-16,-1 0-2 15,4 0-30-15,5 0-31 16,2-9-75-16,6-9-124 0</inkml:trace>
  <inkml:trace contextRef="#ctx0" brushRef="#br0" timeOffset="37058.44">14953 6928 348 0,'0'-7'42'16,"0"-1"11"-16,0 5 4 15,0-1-6-15,0 4-14 16,1 0-9-16,1 0-10 16,2 4-6-16,1 7 12 15,-2 4 7-15,3 5-4 0,-5 5 1 16,1 4-6-16,-2 2-6 15,0 4-6-15,0 2-1 16,0 4 3-16,0-2 1 16,0 4-7-16,0-2-1 15,0 0 0-15,0 2 0 16,0 3-2-16,0 3-2 0,3 2 2 16,-2 5 2-16,1-1-2 15,3-2-2-15,2 1 2 16,0-8 0-16,0-4-2 15,3-5 1-15,-1-9-2 0,-2-3 2 16,1-8-1-16,-5-5 1 16,0-2-2-16,1-6 2 15,-1-2-2-15,-1-2-5 16,3 0-23-16,1 0-34 16,0-13-102-16,-1-10-242 15</inkml:trace>
  <inkml:trace contextRef="#ctx0" brushRef="#br0" timeOffset="37712.04">15596 6918 279 0,'0'-3'228'0,"0"-1"-193"16,0 3 25-16,0 1-15 15,0 0-3-15,0 3-27 16,0 10-14-16,0 1 29 0,0 9-4 15,0 5-8-15,0 7 0 16,0 2-10-16,1 8 8 16,3 6-3-16,-1-1 2 15,3 2-9-15,-1 2 3 16,0-6-3-16,0 2-1 0,5-6-2 16,-3-2 1-16,0-2-1 15,2-2 3-15,-3-2-5 16,1-4 1-16,1-2 1 15,-1 1 2-15,-1-5-2 16,1-1-1-16,0-4 0 16,-1 1-2-16,-1-2 1 15,3-4-1-15,-5-4 0 0,1-2 0 16,1-2 1-16,-3-4-1 16,-2 0-1-16,3-4-17 15,-1 0-29-15,1 0-26 0,5-11-70 16,3-7-101-16</inkml:trace>
  <inkml:trace contextRef="#ctx0" brushRef="#br0" timeOffset="38227.95">16273 6911 211 0,'0'-5'178'0,"0"3"-121"16,0 1 13-16,0 1-14 15,0 0-19-15,0 0-25 16,0 7-9-16,0 5 33 16,3 6 8-16,-1 3-8 15,3 8-6-15,-3 5-6 16,0 5-9-16,-2 4-1 0,0 7 1 16,0-2 2-16,0 0-6 15,-2-1-5-15,2-1 2 16,0-3-1-16,0-2-3 15,2 2 2-15,1-1 2 16,2 5 0-16,0-2-5 16,0-5 0-16,0 2 0 15,-1-6-1-15,-1-6-4 0,4-2 4 16,0-6-2-16,1-2 0 16,-3-8 0-16,2-2 1 0,-3-4-2 15,1-6-9-15,1 0-17 16,-4-4-30-16,-1-16-72 15,1-6-110-15</inkml:trace>
  <inkml:trace contextRef="#ctx0" brushRef="#br0" timeOffset="38897.11">17003 6926 244 0,'0'-9'215'0,"3"3"-163"0,-3-1 6 16,2 6 5 0,-2-1 3-16,2 2-23 0,2 0-21 15,1 0-12-15,1 12-1 16,2 4 14-16,2 6 1 16,0 6-10-16,-1 8 1 0,0 5-6 15,-1 6 0-15,-1 4-5 16,-2 1-1-16,0 1 5 15,0 1-4-15,3-4-2 16,-1 1 3-16,-3-4-1 0,1 1-2 16,-2-1 6-16,-1-1-4 15,0-5-2-15,-2 0 0 16,0-4-1-16,0-1-2 16,0-4 3-16,2-7 0 15,0-1-1-15,0-8-1 16,0 0-2-16,-2-9 2 0,3-1 1 15,-3-4 0-15,2-2-6 16,-2 0-18-16,0-3-20 16,2-11-47-16,-1-11-110 15,5-9-220-15</inkml:trace>
  <inkml:trace contextRef="#ctx0" brushRef="#br0" timeOffset="39215">17288 7285 542 0,'0'-15'75'0,"-2"4"-38"16,-1 4 25-16,3 4-3 16,0 3-25-16,0 0-14 15,3 3-16-15,2 10 5 16,-2 5 8-16,4 5-2 0,-2 2-1 15,-1 1-5-15,-1 3 4 16,-1-1-5-16,-2-1-2 16,0 0-4-16,2-4-1 15,-2-3 0-15,0-6 0 16,2-1-1-16,0-6-1 0,-2-1-6 16,2-5-25-16,0-1-24 15,1 0-18-15,2-13-47 16,-3-4-96-16</inkml:trace>
  <inkml:trace contextRef="#ctx0" brushRef="#br0" timeOffset="39615.96">17281 7315 312 0,'-7'-18'295'0,"5"0"-248"15,2-4 31-15,2 1-12 0,15 2-29 16,7-1-25-16,3 4 2 15,7 3-2-15,-2 6-6 16,2 5 1-16,-3 2-2 16,-6 6-2-16,-10 10-4 15,-6 5 0-15,-9 6 0 16,-4 1-3-16,-14 3-1 0,-3-2-2 16,-4-5-1-16,1-4 3 15,2-6 5-15,7-3 2 16,6-6-1-16,7-1-1 15,2-2 2-15,14-2-7 16,10 0 4-16,3 2 1 0,9 1 1 16,-1 4-2-16,-2 6 1 15,-5-1 0-15,-6 8 1 16,-10-2-3-16,-12 1-2 16,-3 4-1-16,-22-5-1 15,-8 2-1-15,-4-6-2 0,-5-3 6 16,1-6 2-16,7-3 1 15,7-2-18-15,11-2-67 16,15-10-76-16</inkml:trace>
  <inkml:trace contextRef="#ctx0" brushRef="#br0" timeOffset="40214.47">17978 6983 256 0,'4'-12'133'15,"-4"-1"-53"-15,1 2-2 0,-1 4-6 16,0 2 4-16,0 3-15 16,0 2-27-16,0 0-20 15,0 8-9-15,2 7 14 16,-2 8 8-16,2 4-10 16,0 8-2-16,-2 5-5 0,0 4 2 15,0 8-7-15,0 2 0 16,0 3 0-1,0 0-4-15,1 2-1 0,-1-2 2 16,0-5-1-16,2-2-2 16,0-6 3-16,0-6-2 15,2-9 1-15,1-8-3 0,2-5 4 16,0-6-2-16,3 0-2 16,-2-7 3-16,3-1-2 15,2-4-17-15,1-1-44 16,-2-14-104-16,7-9-299 0</inkml:trace>
  <inkml:trace contextRef="#ctx0" brushRef="#br0" timeOffset="40730.68">18353 7409 503 0,'-1'0'103'16,"1"0"-82"-16,0 0 19 15,1-3-28-15,14 3-10 0,1-2-25 16,0 2-34-16,4-2-38 15,1 2-104-15</inkml:trace>
  <inkml:trace contextRef="#ctx0" brushRef="#br0" timeOffset="40883.75">18570 7420 466 0,'0'0'100'0,"2"0"-51"16,2 0 11-16,4 0-37 15,2 0-18-15,4-2-10 16,4 1-36-16,2 1-28 16,1-3-49-16,-2 2-209 0</inkml:trace>
  <inkml:trace contextRef="#ctx0" brushRef="#br0" timeOffset="41314.84">18348 7256 421 0,'-3'-9'161'0,"-3"0"-115"16,2 6 37-16,2 1-7 15,2 2-36-15,0 2-33 16,6 10-2-16,1 8 14 16,0 1 3-16,5 8-8 15,-4-1-4-15,-1 2-5 0,0-1 1 16,-3-2-1-16,-3-1-1 15,1-4-4-15,0-6 0 16,1-4 1-16,-3-1 0 16,1-4-2-16,-1-1 0 0,2-3-16 15,-2-3-17-15,0 0-21 16,0 0-30-16,0-9-17 16,0-5-42-16,-6-6-143 15</inkml:trace>
  <inkml:trace contextRef="#ctx0" brushRef="#br0" timeOffset="41674.47">18333 7370 380 0,'-7'-18'154'0,"4"0"-113"0,1 1 24 16,2-3 12-16,14 4-27 15,8 2-32-15,8 1-8 16,1 4 8-16,3 5-2 16,-2 4-5-16,-5 2-1 0,-10 11-8 15,-7 6-3-15,-10 3-2 16,-2 1-6-16,-14 2-14 15,-3-5-6-15,-7-3-1 16,1-2 28-16,6-5 0 16,2-3 2-16,7-4 2 15,8-2 0-15,2 1 2 0,11-2 0 16,10 4-4-16,8 1 0 16,5 4 2-16,0 4-2 15,0-1 0-15,-7 2 3 16,-8 0-2-16,-12 1 0 15,-7-3-1-15,-10 2-3 16,-11-5-1-16,-4 1 10 0,-1-5-8 16,1-2 6-16,3-1 3 15,10-2-5-15,5 0-13 16,7 0-55-16,11-10-59 0,12-3-144 16</inkml:trace>
  <inkml:trace contextRef="#ctx0" brushRef="#br0" timeOffset="41825.05">18823 7459 184 0,'0'-3'542'0,"0"-4"-498"15,0 1-19-15,0 2-5 16,2 3-16-16,10 1-9 16,3 0-24-16,9 0-52 15,3 0-43-15,2 0-142 0</inkml:trace>
  <inkml:trace contextRef="#ctx0" brushRef="#br0" timeOffset="41952.78">19136 7456 547 0,'6'0'88'0,"1"-2"-83"16,5-1 4-16,5-1-17 15,5-2-54-15,2 1-143 16</inkml:trace>
  <inkml:trace contextRef="#ctx0" brushRef="#br0" timeOffset="42089.01">19451 7441 555 0,'7'0'22'15,"5"-5"-34"-15,5 0-4 0,8 1-29 16,2 1-128-1</inkml:trace>
  <inkml:trace contextRef="#ctx0" brushRef="#br0" timeOffset="42194.04">19750 7439 543 0,'2'0'58'0,"6"0"-52"0,6-7-10 15,7-5-73-15</inkml:trace>
  <inkml:trace contextRef="#ctx0" brushRef="#br0" timeOffset="49038.56">14755 10179 603 0,'-2'-10'27'0,"0"2"1"0,2 8-20 16,0 6 3-16,0 12-10 15,4 12 1-15,3 8 3 16,6 10 1-16,1 9-4 16,2 10 4-16,2 12 12 15,2 7 7-15,0 8-8 16,-1 4-7-16,3 2-7 0,1-2 3 16,-1-2 2-16,3 1-1 15,-4-5-2-15,1-2 0 16,-3-1-2-16,1-3-3 15,-1-6 5-15,-4-5-3 16,2-6-2-16,-1-7 1 16,-1-4-6-16,-1-10-3 0,-1-6-34 15,-3-13-57-15,1-14-21 16,-5-15-149-16</inkml:trace>
  <inkml:trace contextRef="#ctx0" brushRef="#br0" timeOffset="50062.93">14695 10301 385 0,'-14'-11'12'15,"3"0"53"-15,6 6-21 16,5-2 2-16,5 0-23 16,15 0-16-16,14-4-2 0,11 0 9 15,10-2 0-15,14 1-1 16,8 2-7-16,8-3-3 15,8 1-1-15,7 1 0 16,14-3 0-16,10 1-1 16,10 1 0-16,12-4 2 15,10 1 0-15,11 1 1 0,3 3-3 16,5-1-3-16,3 1 4 16,-3 2 0-16,-4 2-2 15,-11 2 0-15,-6 3 2 16,-13 2-2-16,-14 0 0 15,-13 0 0-15,-11 5 1 16,-19 2-1-16,-11 2-1 16,-18 2 2-16,-12 1-2 0,-11 1 1 15,-8 3 0-15,-7 0-2 16,-3 7 1-16,-2 4 1 16,-1 5 3-16,-4 7 6 0,4 6-3 15,-5 7-4-15,2 10 1 16,-2 10 1-16,-1 8 2 15,2 9 2-15,0 8-4 16,4 11-2-16,3 2-1 16,6 7-2-16,4 0 2 0,3 1 0 15,2 0-1-15,5-4 1 16,-4-5-3-16,1-10 3 16,-3-6-1-16,-3-7-1 15,0-8 2-15,-3-11 1 16,-5-5-1-16,-2-7-1 0,-6-9-1 15,-7-4 2 1,-2-9-1-16,-6-4-1 0,-14-4 2 16,-8-7-1-16,-12-4 3 15,-8-5-5-15,-13-4 4 16,-11-5-1-16,-8 0 0 0,-12 0-3 16,-5-4 2-16,-9-3-2 15,-9-1 4-15,-9 1 0 16,-4-3-1-16,-8 3 1 15,-4-1-2-15,-6-2-2 16,-2 2 2-16,-1-1-2 0,-4 0-2 16,7 2 1-16,1-4 6 15,8 2-5-15,8 0 3 16,7 0 0-16,9 0 0 16,6 0 0-16,9 1 1 15,12-2-1-15,5 0 3 16,13 2 0-16,9 0 7 0,10-2 2 15,6 2-2 1,11 2 3-16,8 3-1 0,9-2-2 16,3 1-6-16,5 2-2 15,6 1-3-15,1 0-1 16,0 1-8-16,0-4-37 0,1-4-25 16,5-6-35-16,-5-14-192 15</inkml:trace>
  <inkml:trace contextRef="#ctx0" brushRef="#br0" timeOffset="50841.03">15496 11021 615 0,'-3'-10'59'0,"-1"0"-17"0,4 7 12 15,0 3-12-15,5 0-29 16,5 10 2-16,2 8 5 15,7 11 1-15,-4 7-3 16,4 4-8-16,-4 7-6 16,2 1 0-16,-7 2-4 15,2-3 2-15,2-6-1 0,-6-6-1 16,3-8 0-16,-3-9-5 16,-1-9-16-16,0-9-19 15,-2 0-5-15,-3-16-52 16,-2-9-53-16,-2-7-181 0</inkml:trace>
  <inkml:trace contextRef="#ctx0" brushRef="#br0" timeOffset="51010.31">15501 11137 562 0,'-12'-16'61'0,"9"-6"-9"16,3 3-9-16,10-3-1 0,17 0-18 15,9 0-11-15,8-1-3 16,4 5-1-16,4 2-4 15,-5 3-1-15,-2 8-4 16,-11 5-33-16,-11 0-69 16,-12 15-22-16,-11 4-129 0</inkml:trace>
  <inkml:trace contextRef="#ctx0" brushRef="#br0" timeOffset="51157.81">15584 11244 578 0,'-2'5'54'0,"2"-3"-12"15,21-2-11-15,13-2-2 16,8-10-11-16,14-4-13 16,5-4-5-16,4-1-39 15,-1-1-64-15,-3-5-94 16</inkml:trace>
  <inkml:trace contextRef="#ctx0" brushRef="#br0" timeOffset="51341.95">16349 10912 679 0,'-23'2'16'0,"-10"13"8"16,5 5 21-16,1 7-4 0,6 2-28 15,8 2-1-15,11-1-7 16,4 0-3-16,18-5-2 16,9-7-2-16,8-6-8 15,6-6-33-15,0-6-49 16,-3-14-41-16,-5-17-276 0</inkml:trace>
  <inkml:trace contextRef="#ctx0" brushRef="#br0" timeOffset="52641.74">13025 8028 146 0,'0'-11'230'0,"0"2"-188"16,0 5-4-16,0 2-6 15,0 0 11-15,0 2-13 16,0 0-24-16,7 0 0 15,1 4 8-15,3 9 6 16,1 5 8-16,3-2-6 0,2 8-6 16,3 1-1-16,4 5-6 15,0 4 2-15,2 1-2 16,4 5-2-16,1 3 0 16,1 1-4-16,3 1 4 0,1 5 2 15,-1-2-4-15,1 2-1 16,-2 2 1-16,-3-3-5 15,-1 5 6-15,1-2-5 16,-1-1-3-16,-1-1 2 16,2 0 1-16,1 0 2 15,2-2 4-15,0 4-6 0,0-4 2 16,-2 1-2-16,-1-5 0 16,1-1 0-16,-3-4 0 15,0-3 0-15,-2-3-1 16,0-1 0-16,0-3 1 15,0-2 1-15,0 0 2 0,2 0 0 16,-2-5 0-16,3 3 1 16,-5-1-3-16,0-1 5 15,0 0-4-15,-3-1 3 16,-3-1-1-16,1 2-3 16,-1-2 3-16,0-1-3 0,1 0 0 15,-3 1-1-15,3 1 1 16,-3-3-1-16,0 1-1 15,0 1 4-15,-3 1-2 16,3-3 4-16,-2 1 1 16,-2 3-1-16,1-3 0 0,-2 1-1 15,5 1-2-15,-3-1 0 16,1-2-1-16,1-1 0 16,0 4-1-16,1-1 0 15,-2-1 0-15,2 1-1 16,-3 1 1-16,-2 1-1 15,1-4 1-15,-1 1 0 0,0 0-1 16,-2-3 1-16,-1 0-2 16,2-5 2-16,-2-1-1 15,0-2 1-15,-2 0 0 16,2 0-1-16,-2-1 0 0,0 2 0 16,5-2 1-16,-4 3-1 15,3-2 0-15,-1 0 0 16,2 0 0-16,-4-3 0 15,-1-3 0-15,0 2 0 16,-6-5-4-16,-1 0-19 0,0-2-22 16,0-13-30-16,0-13-124 15</inkml:trace>
  <inkml:trace contextRef="#ctx0" brushRef="#br0" timeOffset="53282.58">13031 8032 248 0,'0'-17'84'0,"0"6"-34"15,0 3-2-15,0 1 13 0,0 1-14 16,0 3-20-16,0 1-11 16,0 2 1-16,-2 0 0 15,2 4-5-15,-4 12-7 16,4 3 14-16,0 9 9 16,0 2 6-16,0 5-4 0,-1 5-8 15,1 2-5-15,0-1-7 16,0 2-12-16,0-4 4 15,0-3-2-15,0-8 1 16,0-8-1-16,0-5 3 16,0-10-26-16,5-5-33 0,0-11-4 15,1-14-20-15,-4-5-126 16</inkml:trace>
  <inkml:trace contextRef="#ctx0" brushRef="#br0" timeOffset="53532.24">13002 7990 545 0,'0'-7'41'0,"0"1"3"16,5 3-11-16,12-1 6 16,5 2 6-16,5 2-18 15,1 0-5-15,5 0-10 0,1 0 7 16,-2 6 0-16,-1-2-6 15,-1 1-7-15,-3 5 0 16,-3-5-4-16,0 1-2 16,-2 0 0-16,-5 5 0 0,-5 0-27 15,-12-8-81-15,0-3-275 16</inkml:trace>
  <inkml:trace contextRef="#ctx0" brushRef="#br0" timeOffset="66163.95">3187 9735 345 0,'4'-5'111'0,"-2"-3"-68"15,-1-1 7-15,1 1 5 16,0 1-9-16,-2 1-20 16,0-1-5-16,0 2 8 15,-9 0-5-15,-4 5-4 0,-4 0-6 16,-7 0-4-16,-1 8-4 15,-6 5-4-15,-1 3-4 16,3 4 10-16,4 1-3 16,6 1-1-16,4-2-1 15,8 2 0-15,7 1-3 0,1-1-1 16,18 1 2-16,3 0-1 16,11-3 0-16,5-1 2 15,7-1-2-15,0-4-2 16,1 2 2-16,1-1 2 15,-4-2-2-15,-2 1-3 0,-7 2 3 16,-7 0-1-16,-5-2-3 16,-10 2-5-16,-2 0 2 15,-10-2 3-15,-10 1-1 16,-7-3-4-16,-15 1 3 16,-4-8 1-16,-6-1 8 15,1-4-1-15,2 0 2 0,6-5 3 16,5-8 6-16,4-3-7 15,7-4 3-15,10 2-7 16,6-2-2-16,1 1-2 16,8-1-5-16,12 2-9 15,8 4-30-15,2 0-35 0,4 0-26 16,2-2-140-16</inkml:trace>
  <inkml:trace contextRef="#ctx0" brushRef="#br0" timeOffset="66470.25">3742 9608 584 0,'-16'-12'25'0,"0"5"1"16,-4 5 22-16,3 2-11 15,0 7-10-15,0 11-19 16,2 7-3-16,-2 9 3 16,5 8-8-16,0 10-1 0,7 0 13 15,3 4-1-15,2 0-9 16,7-6-2-16,13-3 0 16,7-8 1-16,6-7 1 15,4-5-2-15,7-9-20 16,4-9-46-16,1-9-34 15,-7 0-87-15</inkml:trace>
  <inkml:trace contextRef="#ctx0" brushRef="#br0" timeOffset="67039.67">4119 9851 133 0,'-5'-18'411'16,"-7"2"-375"-16,4-2 11 15,-1 2-3-15,-2 2-5 16,-5 2-22-16,-4 0-4 0,-1 7-12 16,-4 4 3-16,-2 1-1 15,1 1 0-15,3 12-1 16,2 5 0-16,6 0-4 16,3 5 2-16,7-2-3 15,5 1 2-15,3-6-1 0,11 0-1 16,8-8-2-16,1-6 2 15,2-2-1-15,2 0-5 16,-4-8 5-16,-2-7 5 16,-4-1 1-16,-2 2 2 15,-7 0 4-15,-1 1 14 16,-3 4 6-16,-2 4-8 16,2-1 1-16,-2 6-5 0,0 0-8 15,1 6-9-15,1 8-3 16,2 6 4-16,5 6 0 15,-1 6 0-15,0 6 0 16,0 2 1-16,2 0-2 0,0 2 1 16,-2-3 1-16,0-2-3 15,-3-3 3-15,2-9-2 16,-3-5 0-16,-3-6-1 16,1-9 1-16,-2-5 2 0,1-3 5 15,-1-15 8-15,3-7 4 16,-1-7-7-16,5-6 3 15,3-1-3-15,1 2-7 16,1 3-3-16,0 4-1 16,3 6-3-16,-1 8-15 15,2 6-29-15,-1 6-33 16,-3 4-91-16,-1 0-65 0</inkml:trace>
  <inkml:trace contextRef="#ctx0" brushRef="#br0" timeOffset="67410.78">4550 9983 551 0,'0'-9'72'16,"-2"0"-7"-16,-5 2 7 16,-4 5-25-16,-1 2-35 0,-5 0-6 15,0 7-6-15,0 9 0 16,1 6 2-16,2 3-4 15,7 5 2-15,3 3-3 16,4-1 1-16,0-4 0 16,9-3 1-16,7-3-6 15,4-10 2-15,3-5 0 16,4-7 2-16,2 0 1 0,0-16 0 16,-2-4-1-16,-5-4 5 15,-5-3-2-15,-6-4 2 16,-10 1 3-16,-1 2-1 0,-12 1 3 15,-6 4-5-15,-3 5 2 16,1 5-7-16,-2 4-6 16,6 7-33-16,8 2-36 15,1 2-26-15,7 7-37 16,0 0-148-16</inkml:trace>
  <inkml:trace contextRef="#ctx0" brushRef="#br0" timeOffset="67575.13">4893 10033 427 0,'9'6'150'15,"-6"-1"-114"-15,-3 4 23 16,0 5 8-16,0 4-24 0,0 3-23 16,-2 9-14-16,-8 3-5 15,-2-3-21-15,-1-5-197 0</inkml:trace>
  <inkml:trace contextRef="#ctx0" brushRef="#br0" timeOffset="68859.6">5346 9773 398 0,'0'0'166'16,"0"-2"-147"-16,-4 0 17 15,-5 2 5-15,-2 0-1 16,-1 0-23-16,-5 4-8 15,-1 5 4-15,1 3-2 0,-2 2 6 16,2 2-3-16,0 4-3 16,3-1-3-16,1 3 1 15,4 3-5-15,4-2-1 16,2 0-6-16,3-1 3 0,0-1-3 16,12-1 4-16,6-2-5 15,3-6 5-15,6-1 1 16,5-8 0-16,2-3 0 15,1 0-2-15,-1-5 1 16,-3-7 0-16,-5-3 0 16,-6-4 0-16,-5-1 0 15,-8-5 3-15,-5-3-1 0,-2 1 2 16,-7-2-1-16,-8 4 0 16,-4 4-6-16,-5 3 2 15,1 4-2-15,-1 4-1 16,5 7-11-16,4 1-34 0,3 2-62 15,7 0-61-15,5 0-315 16</inkml:trace>
  <inkml:trace contextRef="#ctx0" brushRef="#br0" timeOffset="69165.08">5498 9644 625 0,'6'-5'40'0,"7"-1"-32"16,4 6 18-16,7 0 26 16,2 7-18-16,3 8-29 15,1 5 3-15,1 6 4 0,-3 10-2 16,-4 7-1-16,-2 7-2 15,-7 5-4-15,-8 5 0 16,-4 1-3-16,-3 0 1 16,-6-4-5-16,-15-8-8 15,-2-5-29-15,-6-8-31 0,-2-15-26 16,1-12-58-16</inkml:trace>
  <inkml:trace contextRef="#ctx0" brushRef="#br0" timeOffset="69777.75">6216 9803 364 0,'-1'0'131'15,"-3"0"-80"-15,4 0 23 16,0 0-1-16,0 0-23 16,2 0-19-16,7 0-13 15,5 0 9-15,4 0-7 16,5 0-11-16,3 0-2 0,1 0-4 15,3 0-3 1,1 0 0-16,-7 0-11 0,1 0-4 16,-4 0-38-16,-11 0-57 15,-8 4-12-15,-2 1-126 16</inkml:trace>
  <inkml:trace contextRef="#ctx0" brushRef="#br0" timeOffset="69942.87">6236 9971 497 0,'0'3'56'16,"6"-1"-15"-16,9-2 18 0,5 0 6 15,7 0-18-15,4-3-27 16,5-3-9-16,-2 2-8 16,0 1-15-16,-4-2-84 15,-4-3-118-15</inkml:trace>
  <inkml:trace contextRef="#ctx0" brushRef="#br1" timeOffset="-207048.19">12603 7072 218 0,'0'0'72'15,"0"-2"-19"-15,0 0-10 16,0 2 0-16,4 0-6 16,-4 0-19-16,2 0-6 15,2 0 8-15,-1 0-1 0,1 6-5 16,1-1 1-16,2 2-3 15,1 2 4-15,1-1-6 16,-1 0 3-16,5 3 0 16,0 0 2-16,1-1-2 0,0 3 1 15,4-2-2-15,-3 3-1 16,0 0-11-16,0 2 6 16,-3-2 5-16,2 2-1 15,-2 2-2-15,-2-2-4 16,2 4 3-16,-2-4-1 0,1 2-2 15,0-4 1 1,-1 0-3-16,3 3 1 0,0-5-1 16,0 3 2-16,2-2 0 15,2 0 1-15,-3-1-1 16,3 3-3-16,-4-5 2 16,1 3-2-16,3-2 2 0,-3 2-2 15,1-3-2-15,-3 1 4 16,-1 1-5-16,2 1 3 15,1-1 0-15,-1 0-1 16,-1-1 1-16,3 0-1 16,-3 3 2-16,1-5-2 15,-1 4 1-15,2-4 0 0,-1 1 2 16,1 1 2-16,1-2 2 16,-1 2-1-16,-1-1-3 15,1-1-2-15,-1 0 2 16,-2 0-2-16,-1 0 1 0,1-2-2 15,-2 0 2-15,-4-1-4 16,1-3 4-16,-3 1 0 16,-1-3-4-16,-1 0 3 15,-1-1 2-15,0 0-4 16,0 0 1-16,0 0-1 16,0-2-13-16,-5-8-50 0,-7-8-56 15,-3-6-125-15</inkml:trace>
  <inkml:trace contextRef="#ctx0" brushRef="#br1" timeOffset="-206280.26">13217 7049 189 0,'2'-8'65'16,"-2"2"-29"-16,2 0 4 15,-2-1 7-15,3 0-9 16,-3 2-13-16,1 1 3 0,1-1 0 16,-2 3-9-16,0 0-3 15,0 0 2-15,0 2 2 16,0 0-8-16,0 0-6 16,-6 6 3-16,-3 1-4 15,0 3 1-15,-4 5 1 16,-1-3 1-16,-2 4 3 15,2 2 6-15,-6 0-1 0,1 2-4 16,-1 1-3-16,1 0-1 16,0 3 1-16,-1-1 0 15,1 2 2-15,-1 1-4 0,-2-2 1 16,4 2-4-16,-3 0-1 16,1-5-1-16,2 0 2 15,2 1 3-15,0-2-6 16,-2-5 4-16,4 4 4 15,-1-4-2-15,1 1-2 16,-1 1-1-16,4-2 2 0,-2 3 1 16,3-1-3-16,-1 0-1 15,2-1-3-15,-2 4 2 16,3-4-1-16,-4 0 0 16,5-2 0-16,0-1 3 15,0-3 2-15,0 1-3 16,1-4 2-16,3 0 0 0,-2-1-1 15,3-2-2-15,-2 1 0 16,1-2 0-16,1-1-1 16,-1 0 0-16,3 0 1 15,-5-2-1-15,5 1 0 0,-2-1 0 16,2 0 0-16,0 0-1 16,0 0 0-16,0 0 0 15,0 0-6-15,0 0-35 16,-1-3-86-16,-3-12-152 15</inkml:trace>
  <inkml:trace contextRef="#ctx0" brushRef="#br1" timeOffset="-201471.42">13485 6639 376 0,'0'0'123'0,"0"0"-106"0,2 0-5 16,3 0-6-16,0-1-3 15,3-2-3-15,1 2 0 16,5 1 1-16,1-2-1 16,2 0-9-16,5-2-35 0,0-1-73 15,0-1-184-15</inkml:trace>
  <inkml:trace contextRef="#ctx0" brushRef="#br1" timeOffset="-201335.82">13808 6614 441 0,'6'0'39'16,"1"0"-40"-16,4 0 1 15,5-4-8-15,3 1-64 16,5-1-86-16</inkml:trace>
  <inkml:trace contextRef="#ctx0" brushRef="#br1" timeOffset="-201187.18">14162 6597 445 0,'2'0'39'15,"3"0"-36"-15,5-1 9 16,4-3-10-16,6 0-8 16,2-2-76-16,6 2-107 15</inkml:trace>
  <inkml:trace contextRef="#ctx0" brushRef="#br1" timeOffset="-201059.38">14512 6594 327 0,'8'2'157'0,"-1"-2"-155"0,2 0-22 16,7-4-25-16,5-4-111 15</inkml:trace>
  <inkml:trace contextRef="#ctx0" brushRef="#br1" timeOffset="-199984.37">13689 6599 218 0,'5'0'129'16,"0"-3"-113"-16,4 3-6 0,0 0 11 15,2 0-1-15,3 0-4 16,2 0 4-16,2 0 2 15,5 0 5-15,1 0-6 16,3 0-5-16,3 0-9 0,4 0 0 16,4 0-5-16,1 0 2 15,5 0 1-15,2 0-5 16,3-2 0-16,-3 0 3 16,1 2-3-16,-4 0 1 15,2 0-1-15,-7 0 0 16,3 0 0-16,1 0 2 0,-5 0-2 15,3-2 4-15,0 2 3 16,-1 0-1-16,0-1 4 16,-1 1-1-16,-3 0-3 15,2 0-3-15,-5 0-3 16,-1 0 1-16,0 0-2 0,-1 0 3 16,1 0-2-16,-3-1 1 15,1 1 0-15,-1-3-1 16,-1 2 1-16,0 1-1 15,-2 0 0-15,-3-2 0 16,-3 0 2-16,-2 2-1 16,-5-2-2-16,1 2 3 0,0 0-3 15,-5 0 1-15,5 0 0 16,-4 0 0-16,1 0 0 16,2 0-1-16,-3 0 2 15,-2 0-1-15,0 0 0 16,0 0 0-16,-1 0 0 0,1-2 1 15,-2 2-1-15,3 0-1 16,-3 0-12-16,0 0-25 16,4-2-51-16,-2-4-164 15</inkml:trace>
  <inkml:trace contextRef="#ctx0" brushRef="#br1" timeOffset="-199091">15111 6412 440 0,'-2'0'40'0,"2"0"-33"16,0 0 8-16,2 4 9 15,8-2-4-15,7 7-5 16,2-1-4-16,4 3 4 16,4 0 1-16,2-1-9 0,-2 5-4 15,-1-5-3-15,-4 1 0 16,-3-4 1-16,-6 0 0 15,-3-3-2-15,-3 0 1 16,-3-1 0-16,-3-3 0 16,-1 0-1-16,0 2 0 0,0-2 3 15,2 2-1-15,-2 0-1 16,0 2 1-16,2-2 2 16,-2 5-1-16,0 2 0 15,0-1-1-15,0 6 3 16,-7 2 1-16,-5 4 2 15,-3 4-1-15,-9 2-4 0,2 0-3 16,-4 1 1-16,1 3 1 16,3-6-4-16,3-5-15 15,2-6-38-15,3-12-78 16</inkml:trace>
  <inkml:trace contextRef="#ctx0" brushRef="#br1" timeOffset="-195083.52">15067 7136 495 0,'-2'0'68'16,"2"-1"-39"-16,0 1-3 0,0 0-4 15,0 0-9-15,5 1-3 16,3 6 7-16,4 4 9 16,3 2-1-16,-1 3 9 15,5 0-13-15,1 3-4 16,1 1-11-16,0 1 8 16,2-1-4-16,1 0-1 0,-1-2-6 15,1-2 2-15,-2-4 0 16,0 0-1-16,-3-1-2 15,-2-2 0-15,0-2-1 16,-5 0-1-16,1-3 0 0,-4 2-5 16,-1-6-20-16,-1 0-16 15,-1 0-65-15,-4-6-23 16,0-7-174-16</inkml:trace>
  <inkml:trace contextRef="#ctx0" brushRef="#br1" timeOffset="-194782.81">15559 7083 228 0,'0'-4'246'15,"0"1"-197"-15,0 1 12 16,0 2-9-16,0 0-16 15,-2 4-27-15,-5 6 1 16,-1 5 17-16,-6 0 0 0,-3 7-7 16,-7 1-5-16,-1 0-5 15,-4 6-11-15,0-3 4 16,1 3-3-16,2 0 2 16,4-4-2-16,2-2-25 15,8-3-34-15,5-8-37 16,2-3-18-16,5-6-172 0</inkml:trace>
  <inkml:trace contextRef="#ctx0" brushRef="#br1" timeOffset="-194470.81">15365 7367 40 0,'0'0'529'15,"0"-2"-484"-15,-1 2 9 16,1 0 6-16,0 0-20 15,0 2-28-15,0 6-2 16,0 7 7-16,1 2 1 0,3 5-18 16,-3 6 14-16,-1 1-3 15,0 7 1-15,0 1-2 16,0-1-5-16,0 0 0 16,0-6 2-16,0 0-3 15,0-3 0-15,0-7 1 16,0-6 1-16,0-3-2 0,0-3-2 15,0-4 0-15,0-2-2 16,0-2 0-16,0 0-1 16,4 0-4-16,-1-6-29 15,5-6-54-15,-2-1-165 0</inkml:trace>
  <inkml:trace contextRef="#ctx0" brushRef="#br1" timeOffset="-186034.59">15220 6177 99 0,'0'0'135'16,"0"0"-86"-16,0 0-8 16,0 0 6-16,0 0-12 15,0 0-14-15,0 0-9 0,0 0-5 16,0 0 4-16,0 0 0 15,0 0-1-15,-6 0-1 16,1 0-5-16,-2 0 8 16,-4 0 4-16,2 0 1 15,0 0-4-15,-4 0 0 0,5 0-3 16,-1 0-3-16,0 0-4 16,1 0 3-16,0 0 0 15,1 0-5-15,0 0 3 16,-1 0 1-16,-1 0 0 15,2 0 0-15,-3 0 0 0,2 0 1 16,-1 0 1-16,0 0-1 16,0 0 0-16,0 0-1 15,0 0 1-15,0 0-1 16,0 0-3-16,-2 0 0 0,-2 0 1 16,3 0 0-1,-1 0-1-15,-3 0 1 0,1 0-2 16,-2 0 1-16,3 0 0 15,-3 0-1-15,0 1-1 16,-2-1 0-16,1 2 1 16,-4-2-1-16,1 2 1 15,-3 0-1-15,1 2 0 0,-3-3 0 16,3 1 1-16,-1 0 0 16,2 0 2-16,-1 1-1 15,1-1-2-15,0 1 0 16,1-1 1-16,-1 2 1 0,3 0-2 15,-2-1 0-15,-3 1 0 16,3-1 1-16,-3 1-1 16,-1-1 1-16,1-1-2 15,1 1 1-15,-1 0 1 16,5 0-1-16,-2-3 1 0,3 4 0 16,2-4-1-16,2 1 1 15,-1 3 0-15,0-1-1 16,-3 0 0-16,2-2 1 15,-1 2-1-15,-2 2-1 16,0-4 2-16,0 1-1 16,0 1 0-16,1-1 0 15,0 0 1-15,-3 0-2 0,4-1 2 16,-2 3 0-16,3-2 0 16,-1-1 1-16,1 2-2 15,-4-2 3-15,2 1-1 0,0-2 3 16,0 2-4-16,-2 0 1 15,2-1-1-15,-1 1-2 16,2-2 1-16,-2 2 2 16,0 0-3-16,2-2 2 15,-1 1-1-15,0 2 1 16,-1-3 1-16,3 0-1 0,0 0 1 16,-1 0 0-16,3 0 3 15,-3 0-3-15,3 0-1 16,-3 0 2-16,1 1-2 15,-2-1 0-15,2 0 0 16,-3 0-2-16,0 2 2 16,0-2-1-16,0 1-1 15,2 1 2-15,1-2 0 0,-1 2-1 16,3 0 0-16,1-2 1 16,0 0-1-16,-1 2 0 15,0-2 3-15,2 0-4 16,0 2 3-16,0-2 0 0,1 0-1 15,0 0 2-15,3 0 0 16,-2 0-1-16,1 0-1 16,1 0-1-16,-2 0 1 15,3 0-1-15,-2 0 0 16,4 0 0-16,-2 0 1 0,1 0-1 16,1 0 0-16,-3 0 0 15,5 0 0-15,-4 0 0 16,2 0 0-16,1 0 1 15,-1 0-2-15,1 1 2 16,0-1-1-16,-1 0 0 16,3 0 1-16,-2 0 0 0,0 0 1 15,2 0-1-15,-3 0-2 16,3 0 3-16,-2 0-2 16,0 0-2-16,-1 0 4 15,2 0-2-15,-1 0 1 0,0 0-3 16,1 0 6-16,-1 2 0 15,2-2-1-15,0 0 2 16,0 0 0-16,-2 0 0 16,2 0-1-16,-2 0 1 15,1 0 1-15,1 0-2 16,-2 0 1-16,2 0-4 0,0 0 3 16,-2 0-2-16,2 0-1 15,0 0 1-15,-3 0 0 16,3 0-1-16,0 0 1 15,0 0-1-15,-2 0 1 16,2 0-2-16,0 0 2 16,0 0-2-16,0 0 1 0,-2 0 1 15,2 0-2-15,0 0 2 16,0 0-2-16,0 0 1 16,0 0-1-16,0 0 1 0,0 0-1 15,0 0 0-15,-2 0 0 16,2 0 0-16,0 0 0 15,0 0 0-15,0 0 0 16,0 0 0-16,0 0 0 16,0 0 1-16,0 0-1 15,0 0 0-15,-1 0 1 0,1 0 0 16,0 0-1-16,0 0 1 16,0 0 1-16,0 0-2 15,0 0 1-15,0 0-2 16,-2 0 2-16,2 0-2 15,0 0 1-15,0 0 0 16,0 0 0-16,0 0 0 16,0 0-1-16,0 0 2 0,0 0-2 15,0 0 2-15,0 0-1 16,0 0 0-16,0 0 1 16,0 0-2-16,0 0 1 15,0 0 1-15,0 0-1 0,0 0 1 16,0 0-2-16,0 0 1 15,0 0 0-15,0 0 0 16,0 0 0-16,0 0 0 16,0 0 0-16,0 0 0 0,0 0 0 15,0 0-1-15,0 0 0 16,0 0 1-16,0 0 0 16,0 0 0-16,0 0-1 15,0 0 2-15,0 0-2 16,0 0 2-16,0 0-1 0,0 0 1 15,0 0-2 1,0 0 2-16,0 0-1 0,0 0 0 16,0 0 0-16,0 0 0 15,0 0 0-15,0 0 1 16,0 0-2-16,0 0 2 16,0 0-1-16,0 0 0 0,0 0 0 15,0 0 0-15,0 0 0 16,0 0 1-16,0 0-1 15,0 0 0-15,0 0 1 16,0 0-2-16,0 0 1 0,0 0 0 16,0 0 1-16,0 0-1 15,0 0 0-15,0 0-1 16,0 0 2-16,0 0-1 16,0 0 1-16,0 0-1 15,0 0 0-15,0-2 1 16,0 2-2-16,0 0 1 0,0-1 0 15,0 1 0 1,0 0 1-16,0 0-1 0,0 0 0 16,0-2 0-16,0 2 0 15,0-2 2-15,0 2-4 16,0 0 4-16,0 0-2 0,0 0-2 16,0 0 2-16,0 0 0 15,0 0 0-15,0 0 0 16,0 0 0-16,0 0 0 15,0 0 0-15,0 0 0 16,0 0 0-16,0 0 0 0,0 0 0 16,0 0 0-16,0 0 0 15,0 0-1-15,0 0 2 16,0 0-1-16,0 0 0 16,0 0 0-16,0 0 0 15,0 0 0-15,0 0 0 0,0 0 0 16,0 0 0-1,0 0 0-15,0 0 0 0,0 0 0 16,0 0-1-16,0 0 2 16,0 0-1-16,0 0 0 15,0 0 0-15,0-2 0 0,0 2 0 16,0 0 0-16,0 0 0 16,0 0 0-16,0 0 0 15,0 0 0-15,0 0 0 16,0 0 0-16,0 0 2 15,0 0-2-15,0 0-2 16,0 0 4-16,0 0-2 0,0 0-2 16,0 0 4-16,0 0-2 15,0 0-2-15,0 0 4 16,0 0-2-16,0 0-3 16,0 0 6-16,0 0-3 15,0 0-2-15,0 0 4 0,0 0-2 16,0 0-2-1,0 0 2-15,0 0 0 0,0 0 0 16,0 0 0-16,0 0 0 16,0 0 0-16,0 0 0 15,0 0 0-15,0 0 2 0,0 0-2 16,0 0-2-16,0 0 2 16,0 0 0-16,0 0 2 15,0 0-2-15,0 0-2 16,0 0 2-16,0 0 0 15,0 0 0-15,0 0 0 0,0 0-1 16,0 0 2-16,0 0-1 16,0 0 0-16,0 0 0 15,0 0 0-15,0 0-1 16,0 0 2-16,0 0-1 16,0 0 0-16,0 0 0 0,0 0-1 15,0 0 2-15,0 0-2 16,0 0 1-1,0 0-1-15,0 0 1 0,0 0-1 16,0 0 1-16,0 0 0 16,0 0 0-16,0 0 0 15,0 0 0-15,0 0 0 0,0 0 0 16,0 0 0-16,0 0 0 16,0 0 0-16,0 0 0 15,0 0 0-15,0 0 0 16,0 0-1-16,0 0 2 0,0 0-1 15,0 0 0-15,0 0 0 16,0 0 0-16,0 0 0 16,0 0 0-16,0 0 0 15,0 0 0-15,0-2 0 16,0 2 0-16,0 0 0 16,0 0 1-16,0 0-2 0,0 0 1 15,0 0 0-15,0 0 1 16,0 0-2-16,0 0 2 15,0 0-2-15,0 0 0 16,0 0 2-16,0 0-1 16,0 0 0-16,0 0 0 15,0 0-1-15,0 0 2 0,0 0-2 16,0 0 1-16,0 0 0 16,0 0-1-16,0 0 1 15,0 0 0-15,0 0 0 16,0 0 0-16,0 0 0 0,0 0 0 15,0 0-1-15,0 0 1 16,0 0 0-16,0 0-1 16,0 0 1-16,0 0 0 15,0 0-1-15,0 0 1 16,0 0 1-16,0 0-2 16,0 0 1-16,0 0-1 0,0 0 0 15,0 0 1 1,0 0-1-16,0 0 1 0,0 0 0 15,0 0-1-15,0 0 0 16,0 0 1-16,0 0 0 16,0 0 0-16,0 0-1 0,0 0 1 15,0 0-1-15,0 0 0 16,0 0 1-16,0 0 0 16,0 0-1-16,0 0 1 15,0 0 1-15,0 0-1 16,0 0 0-16,0 0 0 0,0 0 0 15,0 0 0-15,0 0 1 16,0 0-2-16,0 0 1 16,0 0 1-16,0 0-1 15,0 0 0-15,0 0 0 16,0 0 0-16,0 0 0 0,0 0 0 16,0 0 1-16,0 0-1 15,0 0 0-15,0 0 0 16,0 0 0-16,0 0 0 15,0 0 1-15,0 0-1 16,0 0 0-16,0 0 0 16,0 0 0-16,0 0 0 0,0 0 0 15,0 0 0-15,0 0-1 16,0 0 2-16,0 0-1 16,0 0-1-16,-5 0-7 15,-2 0-29-15,-1 2-48 16,-5-2-52-16,0 0-181 0</inkml:trace>
  <inkml:trace contextRef="#ctx0" brushRef="#br1" timeOffset="-185036.01">13460 6157 243 0,'0'0'259'16,"0"0"-248"-16,0 0 20 15,-2 0 7-15,-3 0-22 16,-2 6-14-16,-4 1-2 16,-3 3 1-16,-6 1 0 15,0 1 1-15,-1 0 1 0,-3 0-1 16,0-1 3-16,4-3 3 16,3 2 5-16,1-4 5 15,5 0-2-15,4-3-2 16,0 1-3-16,5-2-5 15,1 1-4-15,1 2-3 16,0 1 0-16,0-1 1 0,0 2 1 16,5 2 0-16,0-1-1 15,-2 2 1-15,3 1-1 16,2 0 1-16,0-1 2 16,1 3 5-16,0 1-3 0,6-1 4 15,-2 1-12-15,6-2 18 16,-1 1-6-16,1-1-2 15,0-1-1-15,0 0 2 16,-1-4-3-16,-4 0-1 16,-3-2-4-16,0-2 1 15,-4 2 0-15,-1-5 0 0,-4 1-1 16,0-1 1-16,-1 0-1 16,1 3 1-16,-2-3 0 15,0 0-1-15,0 0 1 16,0 0 0-16,0 0-1 15,0 0 1-15,0 0-1 0,0 0-1 16,0 0 1-16,0 0-3 16,0 0-2-16,0 0-2 15,0 0 1-15,0 0-4 16,0 0 4-16,0 0-10 16,0 0-13-16,0 0-12 0,0 1-7 15,-3-1-6-15,-5 0-68 16,-3 0-195-16</inkml:trace>
  <inkml:trace contextRef="#ctx0" brushRef="#br1" timeOffset="-178832.77">12927 6609 404 0,'-13'0'47'0,"-1"0"-2"16,2-10 20-16,-1-5-12 16,4-4-14-16,-2-4-9 15,0-5 2-15,1-6-3 16,3-4-1-16,0-4-12 15,0-6-11-15,6-6 0 16,-3-1-3-16,4-2 1 0,0-2-2 16,2-2 0-16,7 2 0 15,6 1-1-15,0-2 1 16,5 3 2-16,6 0-3 16,4 2-1-16,6 3 1 15,3 1-1-15,5 2 2 0,0 8-2 16,7 2 1-16,-1 4 0 15,2 6-1-15,-3 4 1 16,1 2 0-16,-3 8-1 16,-6 4 1-16,-4 7 1 15,-5 4-2-15,-3 0 2 0,-3 8-3 16,-1 8 3-16,-3 6 0 16,-1 4 2-16,0 3 2 15,1 3-2-15,-3 2 4 16,1 2-2-16,1 0-1 15,-4 1 0-15,0 0 5 16,-2-1-3-16,0 0-3 0,-3 0 0 16,0-6-1-16,0 2 3 15,-5-6-3-15,0-2 0 16,1-4 0-16,-3-6 0 16,-2-2-2-16,1-3 3 0,-2-4-2 15,-2 1 0-15,1-5 1 16,-1 3 0-16,0-4-1 15,0 0 0-15,0 0-1 16,0 0 1-16,0 0-1 16,0 0 0-16,0 2-4 0,0-2-13 15,0 2-25-15,-5-2-66 16,-5 0-63-16</inkml:trace>
  <inkml:trace contextRef="#ctx0" brushRef="#br1" timeOffset="-178589.99">13650 5949 528 0,'-5'0'137'0,"5"0"-108"16,0 0 8-16,2 0 5 15,11 0-14-15,-1 3-11 16,6 2-10-16,3 3-3 15,1-3 7-15,2 2-9 16,-1 0 0-16,1 0 0 0,-2 0-9 16,0-1-18-16,-3-3-59 15,0-1-44-15,-3-2-56 16</inkml:trace>
  <inkml:trace contextRef="#ctx0" brushRef="#br1" timeOffset="-178434.33">14003 5859 562 0,'0'-5'120'0,"0"3"-45"0,-4 2-9 16,-1 2-25-16,-3 10-20 15,-2 4-11-15,-4 7-7 16,0 8 2-16,-6 8-5 0,-2 1-3 16,-7-1-80-16,-5-4-301 15</inkml:trace>
  <inkml:trace contextRef="#ctx0" brushRef="#br1" timeOffset="-174930.07">13552 7147 258 0,'-4'-11'56'0,"-1"3"14"15,0-2-5-15,3 2-3 16,-2 2-12-16,2 3-5 0,0-1 3 15,2 4-1-15,0 0-7 16,0 0-19-16,2 0-15 16,7 7-1-16,4 7 4 15,7 4 4-15,3 4 4 16,0 1-2-16,6 5-3 0,3 4-5 16,-2 1-3-16,3 0-1 15,1 1-1-15,1-1-3 16,-3-3 2-16,0-5 0 15,-3 2-1-15,-3-6 0 16,-2-3 2-16,-6-2-2 0,1-3 0 16,-2-5 0-16,-3-1 0 15,-3-5 1-15,-4 2-10 16,0-4-13-16,-3 0-29 16,-3-4-53-16,-1-10-20 15,0-6-240-15</inkml:trace>
  <inkml:trace contextRef="#ctx0" brushRef="#br1" timeOffset="-174616.16">13991 7085 559 0,'-5'-6'53'0,"1"5"8"0,3 1 1 16,-1 0-18-16,0 13-35 15,-5 7-8-15,-4 12 6 16,-3 10 6-16,-6 2-11 0,-7 10 6 16,-7 1-1-16,-2 2-2 15,-5 2 0-15,2-6 0 16,0-1 4-16,4-7 3 16,6-6 1-16,4-11-5 15,11-4 0-15,3-8-3 16,5-7-4-16,4-5-1 0,2-4-1 15,2-3-4-15,11-7-17 16,3-12-30-16,6-6-79 16,-1-6-131-16</inkml:trace>
  <inkml:trace contextRef="#ctx0" brushRef="#br1" timeOffset="-173139.7">13908 6811 375 0,'0'0'57'0,"0"0"-13"16,0-1-9-16,1-5-13 15,4 3-14-15,1-1-9 16,4 3 2-16,0-3-21 15,-2 0-83-15,1-3-139 0</inkml:trace>
  <inkml:trace contextRef="#ctx0" brushRef="#br1" timeOffset="-172985.57">13986 6749 264 0,'0'-2'86'16,"0"1"-102"-16,0-3-9 16,0 2-42-16,5-3-119 15</inkml:trace>
  <inkml:trace contextRef="#ctx0" brushRef="#br1" timeOffset="-172827.86">13986 6749 451 0,'-21'-18'37'0,"15"18"7"0,4 0 2 16,2 0-23-16,4 0-25 15,9-2-36-15,2 1-12 16,4-3-75-16,1 2-131 16</inkml:trace>
  <inkml:trace contextRef="#ctx0" brushRef="#br1" timeOffset="-172685.46">14108 6735 235 0,'2'0'171'16,"6"0"-147"-16,0 0 6 15,6 0-1-15,6-4-10 0,4-1-17 16,5-3-3-16,1 4-48 16,1-4-75-16,-5 2-108 15</inkml:trace>
  <inkml:trace contextRef="#ctx0" brushRef="#br1" timeOffset="-172552.81">14424 6699 286 0,'6'0'68'15,"-1"0"-31"-15,6 0 17 16,2 0-32-16,6-3-21 16,3-1-13-16,5 0-69 15,-2-5-103-15</inkml:trace>
  <inkml:trace contextRef="#ctx0" brushRef="#br1" timeOffset="-172418.95">14673 6668 251 0,'0'0'152'0,"1"0"-131"0,6 0 14 16,0 0-13-16,5 0-8 16,3 0-14-16,5 0-27 15,-2 0-85-15,0-3-148 16</inkml:trace>
  <inkml:trace contextRef="#ctx0" brushRef="#br1" timeOffset="-169311.66">14850 6789 429 0,'-11'-4'54'0,"6"0"-2"16,2 1 8-16,3-1-16 15,0 2-23-15,3 1-21 0,9 1-7 16,1 0-13-16,5 0-18 16,4 0-38-16,-2 0-107 15</inkml:trace>
  <inkml:trace contextRef="#ctx0" brushRef="#br1" timeOffset="-169183.75">15130 6771 331 0,'8'-3'-70'0,"0"-3"-182"15</inkml:trace>
  <inkml:trace contextRef="#ctx0" brushRef="#br1" timeOffset="-169026.47">15275 6762 448 0,'0'0'23'0,"0"0"-23"0,9 0-1 16,6 0-55-16,5 0-124 15</inkml:trace>
  <inkml:trace contextRef="#ctx0" brushRef="#br1" timeOffset="-168682.33">15323 6774 258 0,'0'0'144'15,"0"0"-143"-15,1 0 17 0,10-3 1 16,1-3-6 0,3 3-9-16,-5-1 1 0,3 0-7 15,-4 3-14-15,-4-1-5 16,-1 0 0-16,-3 2 4 16,1 0 14-16,-2 0 6 15,0 0 22-15,0 0 9 0,0 0-2 16,-2 2 6-16,2 1-2 15,-1 5-11-15,1-3-10 16,0 2-4-16,0 4-5 16,0 0-2-16,1-1-3 15,3 2 0-15,0-1-17 0,-2 0-25 16,-2-4-20-16,0-1-42 16,0-6-33-16,0 0-82 15</inkml:trace>
  <inkml:trace contextRef="#ctx0" brushRef="#br1" timeOffset="-168563.48">15392 6840 73 0,'-7'-5'149'0,"-1"-2"-51"16,5 1-17-16,-1 2-12 16,4 1-22-16,0 2-28 0,6-2-16 15,3 3-1-15,2 0-5 16,4 0-39-16,0 0-24 16,-2 0-44-16,0 0-64 15</inkml:trace>
  <inkml:trace contextRef="#ctx0" brushRef="#br1" timeOffset="-166619.79">15437 6801 114 0,'-9'-4'256'0,"0"3"-203"0,2-1 9 15,6 0-13-15,1-1-21 16,0 2-15-16,0-4-9 16,0 3 0-16,1 0 2 15,5 1 1-15,-3-1-2 16,1 0 0-16,-3 0 1 0,-1 2 3 15,0-1 6 1,0 1 4-16,0 0 2 0,0 0-6 16,0 0-4-16,0 0-4 15,0 0 0-15,0 0-3 16,0 0-2-16,0 0 0 0,0 0 0 16,0 0-1-16,0 0 2 15,0 0 5-15,0 0 3 16,0 0 0-16,0-3-1 15,0 3-2-15,0 0 2 16,0 0 0-16,0 0-1 16,0 0-1-16,0 0-2 0,0 0 0 15,0 0-2-15,0 0 0 16,0 0 0-16,0 0-1 16,0 0 0-16,0 0 0 15,0 0 0-15,0 0 0 16,0 0 1-16,0 0-4 0,0 0 2 15,0 0 0 1,0 0-2-16,0 0 1 0,0 0 0 16,0 0 0-16,0 0-1 15,0 0 1-15,0 0-1 16,0 0-1-16,0 0 3 0,0 0-2 16,0 0 0-16,0 0 1 15,0 0-1-15,0 0 0 16,0 0 2-16,0 0-2 15,0 0 1-15,0-1 0 16,0 1 1-16,0 0-1 16,0 0-1-16,0 0 2 0,0-2-2 15,2 2 0-15,-2-1 1 16,2 1-1-16,-2-2-2 16,2 2 5-16,-2-2-3 15,0 0-1-15,0 2 2 16,0 0-3-16,0 0 4 0,0 0-2 15,0 0 0 1,0 0 0-16,0 0 2 0,0 0-3 16,0 0 2-16,0 0-1 15,0 0 0-15,0 0 1 16,0 0-2-16,0-2 2 0,1 2-1 16,-1-2 1-16,0 2-1 15,0-1 0-15,0 1 0 16,0-2 1-16,0 2-2 15,0 0 0-15,0 0 2 16,0 0-1-16,0 0 1 0,0-2-1 16,0 2 0-16,0 0 2 15,0-2-2-15,0 2-1 16,0 0 1-16,0-1 0 16,0 1 0-16,0-2 1 15,0 2-1-15,0 0 0 16,0-2 0-16,0 2 0 15,0 0 0-15,0-2 0 0,0 2 0 16,0 0 0-16,0 0 0 16,0 0 0-16,0 0 0 15,0 0 0-15,0 0 0 0,0 0 0 16,0 0 0-16,0 0 0 16,0-1-1-16,0 1 2 15,2 0-1-15,-2 0-1 16,0-1 2-16,0 1-1 15,0 0 1-15,0 0-2 16,0-3 1-16,0 3 0 0,0 0-1 16,0 0 1-16,0-2-1 15,0 2 3-15,0 0-3 16,0 0 2-16,0 0-1 16,0 0 1-16,0 0-2 15,0-2 2-15,0 2-2 0,0 0 1 16,0 0 1-1,0 0 0-15,0-2-2 0,0 2 1 16,0-1 1-16,0 1-1 16,0 0-2-16,0 0 4 15,0 0-2-15,0-2-2 0,0 0 2 16,0 0 0-16,0 1 0 16,0-3 0-16,0 2 0 15,0-1 2-15,0-3-2 16,-2-1 0-16,1 0 0 15,-1-1-1-15,-2-8 1 16,1 2 2-16,-1-1-3 0,3-6 4 16,-3-1-3-16,-2-6 0 15,2 0 1-15,1-2-1 16,1-3-1-16,-1-2 1 16,3 2 0-16,0 1 0 15,0 1-2-15,2 1-1 0,4 3 0 16,6 3 0-16,-2-3 2 15,3 5-1-15,3-3 3 16,3 4-3-16,0 1-1 16,2 3 2-16,5-1 3 0,1-1-2 15,2 6-2-15,0 1 3 16,4 2 0-16,0 1-1 16,-4 2 0-16,-3 3 0 15,1 2 2-15,-5 2-2 16,-2 0-2-16,-1 0 2 15,-3 7-1-15,-2 4 0 0,-1 0 1 16,1 4-1-16,-1 0 1 16,-2 2 1-16,-2 1-2 15,-1-1 2-15,2 1-1 16,-3 2 0-16,0-3-2 0,-2 3 3 16,0-2-1-16,-2 4 0 15,1-2 0-15,1 2-1 16,-4-1 3-16,3 3-2 15,-1-3 1-15,1 1-3 16,-2-3 3-16,2 1-2 16,-2-2 1-16,0-3 0 0,-1 2 0 15,1-1 1-15,2-2 0 16,-4 0 0-16,3 2 0 16,-1-3 3-16,-1-3-2 15,3 3-1-15,-2-4 0 16,-1-1-1-16,1 2 0 0,0-3 1 15,1 0-1-15,-2-2 1 16,3 1 0-16,-2-3 1 16,-2 1-1-16,1-3-2 15,-1 1 1-15,0-2 0 16,0 0 1-16,2 0 1 0,-2 0-2 16,0 0 2-16,0 0 1 15,0 0-4-15,0 0 3 16,0 0-1-16,0 0 1 15,0-3-9-15,-5-1-37 16,-8 1-34-16,-3-3-78 16,-2 1-62-16</inkml:trace>
  <inkml:trace contextRef="#ctx0" brushRef="#br1" timeOffset="-166404.78">15829 6596 462 0,'0'0'79'0,"3"0"-75"16,7 0 18-16,2 1 44 16,2 1-18-16,4 2-24 15,0 0-2-15,3-1 10 16,-1 2-20-16,2 1-9 0,-3-1-1 16,2 1-2-16,0 0-17 15,-2-5-48-15,3 0-39 16,0-1-75-16,-3 0-159 15</inkml:trace>
  <inkml:trace contextRef="#ctx0" brushRef="#br1" timeOffset="-166277.01">16234 6571 424 0,'4'-3'155'16,"-4"0"-69"-16,0 3-6 16,0 0-25-16,-9 9-39 15,-3 9-12-15,-8 4 1 0,-6 11-7 16,-6 5-14-16,-5-2-131 15</inkml:trace>
  <inkml:trace contextRef="#ctx0" brushRef="#br1" timeOffset="-158588.22">14401 7143 320 0,'-1'-5'96'0,"-1"3"-47"0,2 1 0 16,0 1-8-16,2 0-33 15,10 3-6-15,6 13 4 16,5 4 10-16,4 7-3 16,3 7-9-16,3 3-1 15,-3 8-2-15,2-5 0 16,-5 4-1-16,-3-6-1 0,-4-2-4 15,-3-5 0-15,0-8-4 16,-6-3-2-16,-3-8-6 16,0-5-11-16,-1-7-21 15,-3 0-13-15,-1-11-25 16,1-10-112-16</inkml:trace>
  <inkml:trace contextRef="#ctx0" brushRef="#br1" timeOffset="-158406.25">14731 7249 396 0,'-10'-20'66'16,"-1"6"8"-16,4 5-14 16,1 5-7-16,-1 4-17 0,0 7-22 15,0 13-13-15,-3 7 0 16,2 10 0-16,-4 8 0 16,-2 7-1-16,2 3 0 15,-3 4-29-15,1-2-39 0,1-9-60 16,6-12-238-16</inkml:trace>
  <inkml:trace contextRef="#ctx0" brushRef="#br1" timeOffset="-156889.18">15674 7181 465 0,'0'-4'45'15,"-3"-6"39"-15,3 6-29 16,0 2-10-16,7 2-19 16,6 0-8-16,1 4 3 15,4 5-5-15,3 3-6 16,2 4-10-16,5 6 2 0,-1-3-1 16,0 6 0-16,1-2 2 15,-1-1-5-15,0-6-5 16,-2-2-27-16,-2-6-22 15,-2-5-4-15,-4-3 2 0,-4 0-8 16,-8-7 16-16,-1-4 32 16,-4-3 23-16,0-2 15 15,-5 1 21-15,-5 1 0 16,-1 2 14-16,3 4-12 16,1 5-4-16,-6 3-4 15,1 3-14-15,-3 14-19 0,1 4-3 16,-5 4 1-1,4 2 1-15,0-2-1 0,3 0 0 16,3-2 0-16,3-5 1 16,6 0-2-16,0-8 0 15,1 1 0-15,13-4 1 0,1 4 1 16,9 0 1-16,-1 5-2 16,3 3 1-16,1 8-2 15,2 3-17-15,-7 4-29 16,4 2 5-16,-3-1-26 15,1-6-50-15,-3-9-137 16</inkml:trace>
  <inkml:trace contextRef="#ctx0" brushRef="#br1" timeOffset="-156605.48">16429 7159 573 0,'-2'-3'22'0,"2"-1"-5"15,2 4 6-15,13 2-18 16,7 9 20-16,5 3-6 16,6 2-12-16,2 4-1 15,-2 1-1-15,1 0-2 16,-4 3-2-16,-1-3-2 15,-5 2-3-15,-2-5-12 0,-2-2-21 16,-1-3-29-16,-4-8-8 16,-3-5-53-16,0-2-74 15</inkml:trace>
  <inkml:trace contextRef="#ctx0" brushRef="#br1" timeOffset="-156351">16860 7217 330 0,'0'-8'176'16,"-6"5"-115"-16,-5 3 1 15,-1 5-30-15,-6 9-26 16,-3 8 0-16,-1 5-3 16,0 3-2-16,0 2-1 0,-1 2 0 15,9-2 2-15,0-3-4 16,6 1 0-16,8-7-7 16,0-3 3-16,2-2-2 15,11-4 7-15,1 4 2 16,4 2-2-16,-2 4 2 0,-1 7 0 15,-2 3 0-15,-1 3 2 16,-3 2-3-16,-4-3-1 16,-2-2-30-16,1-11-57 15,-1-9-130-15</inkml:trace>
  <inkml:trace contextRef="#ctx0" brushRef="#br1" timeOffset="-154937.36">16560 6792 278 0,'-2'0'217'16,"0"0"-178"-16,2 0 28 16,0 0-28-16,0 0-8 15,2-2-24-15,3 1-5 16,2-3-2-16,0-2 0 0,1 5 1 16,-3-5-1-16,0 5 1 15,-1-3-1-15,-4 2 2 16,0-1 3-16,0 1 8 15,-2 2-3-15,-8 0-8 16,0 0 0-16,1 0 1 0,1 2-1 16,1 1 0-16,0 3 1 15,6-1-6-15,-1 0 2 16,2-1 0-16,0 0 1 16,8-4-2-16,-1 0 3 15,0 0-1-15,0 0 2 0,-2-8 0 16,-3 5 1-16,0-3 1 15,-2 2-3-15,0 1 1 16,-2 0 0-16,0 3 0 16,-1-2 0-16,1 0 0 15,0 2-1-15,2 0 0 0,0 0-2 16,0 0 0-16,0 0 1 16,0 0 0-16,0 0-1 15,0 2 1-15,0-2 0 16,0 2 0-16,-2-2 0 15,-1 0 1-15,1 0-1 16,-3 0 1-16,0 0 0 0,-2 0 0 16,1 0-1-16,-1-2 1 15,0-4 0-15,-1-1 1 16,1-1 0-16,0-3 7 16,0-3 10-16,2-4-6 15,-2-2-4-15,4-2-7 0,1-2 0 16,2-3-2-16,0-4 1 15,0 1-1-15,4-2-1 16,5 0 2-16,2 0-3 16,3 0 3-16,2 3-4 15,3 3 1-15,0 1 3 0,4 3-4 16,1 5 4-16,5-1-3 16,-2 3 3-16,1 5 0 15,5-1-1-15,-1 5 0 16,-1 3 1-16,1 1-1 15,-3 2-1-15,0 0 1 0,-3 8 0 16,1 2 0-16,0 4 0 16,-2 2 0-16,-3 1 0 15,-1 4-1-15,1-2 1 16,-4 8 0-16,-4-1 0 16,1 2 0-16,-7 6 0 0,1-4 0 15,-2 4 1-15,1-1 0 16,-1-2-1-16,0-3 1 15,0-4 1-15,1-1-3 16,1-2 2-16,-1-1-2 16,-1-4 2-16,1 0 1 0,-3-2 1 15,1-3 1-15,-3-2-3 16,-1-1 1-16,1 0 0 16,-1-3 0-16,-2 2 1 15,2-5-2-15,-1 0-1 16,1 2 2-16,-2-3-1 15,3 1-1-15,-3 0 1 0,3-2 0 16,-3 2-1-16,0-1 0 16,2-1 0-16,-2 2 1 15,0 0-2-15,0 1-17 16,0 1-27-16,-5-2-42 16,-6-2-25-16,-2 0-168 0</inkml:trace>
  <inkml:trace contextRef="#ctx0" brushRef="#br1" timeOffset="-154747.56">17055 6758 97 0,'0'-2'447'16,"0"0"-426"-16,5 2 3 16,6 0 15-16,5 0 3 15,5 0-18-15,1 0-12 16,3 4-3-16,1 0-4 15,-1 2-2-15,-3 0-5 0,-1 1-50 16,-3-3-40-16,-2 0-84 16</inkml:trace>
  <inkml:trace contextRef="#ctx0" brushRef="#br1" timeOffset="-154612.16">17416 6724 687 0,'-18'5'46'0,"-2"10"-40"16,-3 6-3-16,0 11-4 0,-3 6-29 16,1 3-174-16</inkml:trace>
  <inkml:trace contextRef="#ctx0" brushRef="#br2" timeOffset="-122072.22">20705 9344 701 0,'0'-5'37'0,"0"4"4"16,0 1-17-16,0 12-16 15,0 10-2-15,0 11 7 16,0 6 1-16,0 6-2 0,-1 3-7 15,-5-5-2-15,1-4-2 16,0-8 0-16,3-6-1 16,0-8 0-16,2-6-7 15,0-6-20-15,0-5-19 16,0 0-55-16,4-12-5 0,1-9-188 16</inkml:trace>
  <inkml:trace contextRef="#ctx0" brushRef="#br2" timeOffset="-121543.56">20734 9319 113 0,'0'-6'370'0,"0"0"-320"16,-3 3 13-16,-3 0-16 0,-4 2-12 15,-3 1-15-15,-5 0-6 16,-3 0-5-16,-8 6-4 16,-7 1-3-16,-3-1-1 15,-7 4 1-15,0-5-2 16,-1 0 2-16,4 0 7 0,3-1 13 16,8-2 2-16,9-1-5 15,5 1-7-15,4 1 3 16,8 1-8-16,4 0-5 15,2 3-8-15,0 6 6 0,10 3 4 16,0 9 0-16,1 7 4 16,-2 5-3-16,-2 8-2 15,-3 5 0-15,-3 9-1 16,1 5-1-16,-2 4-1 16,0 5 1-16,0 3 0 15,0 1 2-15,0-2 6 0,0-5-4 16,0-4 5-16,-2-5-4 15,2-6-1-15,0-3 0 16,0-8 1-16,0-5-3 16,0-2 0-16,0-2-3 15,4-8 1-15,1-8-2 0,1-5 2 16,-1-9-2-16,4-5-13 16,2-6-17-16,5-18-35 15,3-13-108-15,3-13-291 16</inkml:trace>
  <inkml:trace contextRef="#ctx0" brushRef="#br2" timeOffset="-121131.51">21136 9721 632 0,'0'0'81'16,"0"0"-24"-16,8 0-20 15,13-2-19-15,10-2-4 0,3 1-9 16,6 3-3-16,1 0-5 15,-2 0-36-15,-5 0-77 16,-10 3-72-16</inkml:trace>
  <inkml:trace contextRef="#ctx0" brushRef="#br2" timeOffset="-121018.27">21246 9826 472 0,'-25'7'142'0,"11"-1"-82"15,14-6-6-15,9 0-26 16,25 0-14-16,11-6-12 0,12-4-34 15,8-6-135-15</inkml:trace>
  <inkml:trace contextRef="#ctx0" brushRef="#br2" timeOffset="-120375.97">22153 9300 511 0,'0'-21'50'0,"-7"-1"-2"15,-6 5 15-15,-8 4-9 16,-1 4-19-16,-4 4-18 16,-5 5-8-16,1 0 0 0,1 6-2 15,2 11-2-15,5 1 1 16,6 7-2-16,8 2-2 15,8 3-1-15,8 2 3 16,11 0-3-16,8 4 0 0,4-4 0 16,-2 0-1-16,-2 0-1 15,-13-4-12-15,-13-1-5 16,-1-2 1-16,-20-4 1 16,-9-3 9-16,-5-4 7 15,2-3 3-15,5-4 10 16,6-1 8-16,13-3-8 0,8 5-12 15,3 4-4-15,21 1 4 16,3 7 0-16,2 2-1 16,5 5-5-16,-10 5 3 15,-6 0-2-15,-7 4 7 16,-11 2-4-16,0-5 1 0,-7-3-1 16,-4-4 9-16,2-5 1 15,7-5-2-15,2-3-4 16,10-8-4-16,10-2 4 15,11-3-18-15,13-6-28 16,-2-12-78-16,9-11-48 0</inkml:trace>
  <inkml:trace contextRef="#ctx0" brushRef="#br2" timeOffset="-120075.6">22495 9560 638 0,'-17'-16'65'16,"-5"2"-20"-16,3 6 6 15,1 8-28-15,2 0-13 16,3 13-9-16,6 5-7 16,3 7 4-16,4 5 2 0,0 1 0 15,14 1 0 1,3-7 1-16,0-2-1 0,7-7 0 16,-2-9 1-16,1-7 3 15,0-2 0-15,-3-13 5 16,0-5 1-16,-6-3 3 15,-5-4 1-15,-7 2-7 16,-2 2-3-16,-9-2-1 0,-9 5-5 16,-2 8-3-16,-1 2-14 15,3 10-15-15,7 0-66 16,9 8-36-16,2 4-72 16</inkml:trace>
  <inkml:trace contextRef="#ctx0" brushRef="#br2" timeOffset="-119911.27">22819 9689 665 0,'0'1'119'0,"0"3"-60"0,0 5-15 15,0 3-23 1,0 8-14-16,0 3-4 0,0 2-3 16,4 4-1-16,7-6-27 15,-4-3-42-15,2-12-65 16,1-8-99-16</inkml:trace>
  <inkml:trace contextRef="#ctx0" brushRef="#br2" timeOffset="-119699.68">23111 9464 710 0,'3'-13'65'15,"2"2"-33"-15,-3 10 14 16,0 1-16-16,3 7-15 15,-2 11-12-15,3 7 2 16,0 7-3-16,-1 4 0 16,-1 1-1-16,1 2-1 15,-2-1-17-15,2-4-34 0,2-6-29 16,1-6-70-16,-1-8-127 16</inkml:trace>
  <inkml:trace contextRef="#ctx0" brushRef="#br2" timeOffset="-119563.82">23401 9750 614 0,'12'-2'150'16,"-12"2"-100"-16,0 0-5 15,-3 3-34-15,-4 9-8 16,3 7-4-16,-1 2-9 0,5-5-60 16,0-3-152-16</inkml:trace>
  <inkml:trace contextRef="#ctx0" brushRef="#br2" timeOffset="-119152.04">23886 9476 641 0,'5'-13'82'15,"-1"1"-22"-15,-1 5-5 16,3 3-17-16,-3 4-16 16,3 6-16-16,-1 12-3 0,-1 6 0 15,-1 2 0-15,-1 8-2 16,-2 0 0-16,0-1-1 16,0-2-1-16,0-1-14 0,0-5-14 15,0-4-24-15,0-4-36 16,0-11-73-16,0-6-178 15</inkml:trace>
  <inkml:trace contextRef="#ctx0" brushRef="#br2" timeOffset="-118789.33">23905 9471 602 0,'0'-21'84'16,"0"-1"-39"-16,13 8 24 15,7 1-44-15,3 10-3 0,1 3-11 16,-1 5-8 0,-2 13-2-16,-6 5-2 0,-8 5-10 15,-7 1-9-15,0-2-11 16,-9-4 5-16,-2-2 10 16,0-8 15-16,1-2 2 0,5-4 1 15,5-2 9-15,0 2-5 16,10 0-1-16,4 8 2 15,6-1-2-15,2 7-4 16,-6 3 0-16,-7 1-1 16,-7-1-2-16,-2 0-6 15,-20-4-1-15,-5-6 7 0,-6-5 1 16,1-4 6-16,4-5-5 16,11 0 1-16,11 0-4 15,6-4-58-15,25-6-83 16,17-1-171-16</inkml:trace>
  <inkml:trace contextRef="#ctx0" brushRef="#br2" timeOffset="-118667.57">24365 9750 788 0,'-16'1'46'16,"-7"5"-17"-16,-4 4-6 16,0 6-18-16,-4 9-5 0,4 4-15 15,4 1-60-15,0-2-132 16</inkml:trace>
  <inkml:trace contextRef="#ctx0" brushRef="#br2" timeOffset="-118307.73">22918 10221 697 0,'0'-11'79'0,"1"6"-26"15,3 5-9-15,7 0-24 16,3 12-9-16,5 11-3 15,4 5-1-15,3 9 0 16,5 1-3-16,2 5-2 16,-1 2-2-16,-1-1 0 0,-1-2-4 15,-2-5-21-15,-1-9-15 16,-5-6-20-16,-4-11-27 16,-5-11-64-16,-6-11-170 15</inkml:trace>
  <inkml:trace contextRef="#ctx0" brushRef="#br2" timeOffset="-118123.47">23274 10274 636 0,'-12'-7'78'0,"-5"7"6"16,-3 0-37-16,-4 14-18 0,-5 8-15 16,-5 6-4-16,0 2-9 15,0 6 1-15,4 0-1 16,6-1-2-16,9 2-1 15,6-2-25-15,9-7-26 16,3-6-83-16,17-12-81 0</inkml:trace>
  <inkml:trace contextRef="#ctx0" brushRef="#br2" timeOffset="-117947.1">23523 10517 606 0,'0'11'213'15,"0"-1"-190"1,-2 2 1-16,-3 8-5 0,2 2-10 16,-2 4-8-16,5 2-1 15,0-2-9-15,3-5-37 16,7-6-40-16,1-7-76 0,6-8-206 16</inkml:trace>
  <inkml:trace contextRef="#ctx0" brushRef="#br2" timeOffset="-117724.52">23703 10324 757 0,'0'0'41'16,"0"0"-29"-16,10 0 13 15,14 9 4-15,6 4-11 0,4 1-9 16,2 4-8-16,2-3 0 15,-2 0-1-15,-3-3-13 16,-4-3-34-16,-7-3-27 16,0-5-67-16,-5-1-18 15,-3-7-85-15</inkml:trace>
  <inkml:trace contextRef="#ctx0" brushRef="#br2" timeOffset="-117478.24">24075 10365 277 0,'0'-12'154'0,"0"-1"-40"15,-4 8-15-15,-7 1-12 16,-3 4-37-16,-3 0-38 15,-2 4-9-15,1 7-3 16,0 1-3-16,5 2-8 0,6 2-12 16,4-4-6-16,3-1 6 15,0 2 14-15,1-2 6 16,8 1 3-16,-2 4 8 16,1 4 29-16,-5 2 3 15,1 5-5-15,1 4 1 0,-1 2-8 16,-3 0-13-16,5-1-9 15,0-1-4-15,2-7-1 16,1-4 0-16,0-6-14 16,2-9-32-16,3-5-62 15,1-12-120-15</inkml:trace>
  <inkml:trace contextRef="#ctx0" brushRef="#br2" timeOffset="-116806.23">24616 9134 615 0,'-10'-28'24'0,"6"1"31"15,4 8 8-15,17 8-18 0,6 9-27 16,7 2-9-16,8 21-4 16,4 11-2-16,-3 11-2 15,-7 13 0-15,-12 6 1 16,-11 11-3-16,-9 0-2 16,-16 2 3-16,-11-4-1 0,-3-3 2 15,3-7-1-15,1-10-1 16,10-4 2-16,9-10 0 15,5-5-1-15,2-7 1 16,11-5 1-16,12-9 0 16,4-6 1-16,2-5-1 0,-6 0-1 15,-4 0-1-15,-7 0 1 16,-10 0-1-16,-4 3 8 16,-18 8 3-16,-6 9-4 15,4 9 5-15,-2 10 4 16,6 9-5-16,11 9-6 0,9 4 1 15,5 3-7-15,16 2 0 16,4-4 1-16,4-3 2 16,-6-8 0-16,-7-7-10 15,-15-5-7-15,-8-9 1 16,-31-3-6-16,-22-4-11 0,-18-2-71 16,-18-5-70-16,-14-3-333 15</inkml:trace>
  <inkml:trace contextRef="#ctx0" brushRef="#br3" timeOffset="-106237.28">7049 9430 272 0,'0'-2'41'0,"-1"-1"27"0,1-1-7 15,0 2-13-15,-2 1-8 16,2-1-13-16,0 0 1 15,0 2 3-15,0-1-8 16,-2 1 1-16,-1 0-3 16,-2 0-8-16,-2 0-8 0,-1 6-3 15,-3 5 4-15,-4 3 5 16,1 3 0-16,0 4 2 16,-2 0-3-16,1 6-2 15,-1 0 1-15,1 5-1 16,0 0 2-16,2 2-3 0,4 3-1 15,-1-1-1-15,4 3-2 16,5 1 3-16,1-2 2 16,0 0-1-16,0 3-3 15,1-3 2-15,6-3-2 16,2 1-1-16,1-2 1 0,2-2 1 16,2 0-5-16,-1-3 2 15,1-4 0-15,2-2-2 16,2-5 0-16,-2-2 1 15,2-3 0-15,0-3 0 16,-1-1-5-16,-5-4-45 0,-5-5-115 16,-2 0-429-16</inkml:trace>
  <inkml:trace contextRef="#ctx0" brushRef="#br3" timeOffset="-103894.09">7913 10151 249 0,'5'0'350'16,"-1"-4"-304"-16,-1 1 9 15,-3 1 4-15,3 2-26 16,-3 0-16-16,0 5-12 0,0 8 4 16,-8 6 3-1,-4 10-7-15,-8 6-4 0,-1 7-3 16,-8 1-27-16,-5-1-117 15,-6-2-170-15</inkml:trace>
  <inkml:trace contextRef="#ctx0" brushRef="#br3" timeOffset="-102927.47">8149 9750 555 0,'-4'-2'67'0,"-2"-4"-34"16,6 6 28-16,0 0-24 15,6 0-14-15,6 8-13 16,7 0 11-16,5 7 0 16,1-1-10-16,6 2 5 15,-2 4-2-15,1-3-7 0,-1 3 0 16,0 0-1-16,0 1-1 15,-4-1-3-15,0-2 1 16,-6-2-4-16,3 0 3 16,-6-2-2-16,-1-4 3 15,-5 0-5-15,0-3 2 0,-1-2-10 16,-4-1-10-16,0-2-12 16,-3-1-34-16,-2-1-89 15,0-1-82-15</inkml:trace>
  <inkml:trace contextRef="#ctx0" brushRef="#br3" timeOffset="-102606.31">8490 9732 456 0,'-2'-7'69'0,"0"1"-32"15,-1 2 21-15,0 4-1 16,-2 0-10-16,0 0-31 16,0 0-12-16,-6 10 5 0,-2 4 6 15,-1 2-3-15,-4 5 0 16,-4 2-4-16,-1 4-3 16,-2 0-4-16,1 2 1 15,2-6 0-15,3 0 2 16,4-7 1-16,3-2-2 15,4-3 0-15,4-4-3 0,4-4-3 16,0 1-15-16,5-4-45 16,11 0-49-16,-1-2-87 15</inkml:trace>
  <inkml:trace contextRef="#ctx0" brushRef="#br3" timeOffset="-102310.06">8870 10028 603 0,'0'0'48'16,"0"0"9"-16,0 0-4 0,2 0-19 15,0 5-15-15,-1 4-8 16,3 4 7-16,-4 1 1 16,0 3-6-16,0 5-5 15,-11 3-4-15,-6 3-2 16,-7 3-3-16,-6 0-22 0,-1-7-61 16,-3-8-159-16</inkml:trace>
  <inkml:trace contextRef="#ctx0" brushRef="#br3" timeOffset="-101637.55">9299 9640 581 0,'-1'-3'32'15,"-1"1"30"-15,2 2 1 16,0 0-21-16,0 5-25 15,0 6-11-15,2 7 7 16,1 3 15-16,2 4-7 0,-1 0-5 16,0 6-5-16,0-3-3 15,-2 3-4-15,-1-4-2 16,6-1 0-16,-2-1-2 16,1-4 1-16,0-3-2 15,-1-3 1-15,0-3-2 0,2-1-15 16,-2-4-23-16,-1-2-25 15,0-3-79-15,0-2-29 16</inkml:trace>
  <inkml:trace contextRef="#ctx0" brushRef="#br3" timeOffset="-101054.44">9284 9719 483 0,'0'-11'58'0,"0"-5"-23"16,7 4 8-16,8 1-2 15,11-3 1-15,2 3-20 16,3 0 0-16,3 3-3 16,-2 2-5-16,1 2-5 0,-5 2-3 15,-6 2-3-15,0 0-2 16,-10 5 0-16,-3 3 0 16,-9 6-1-16,0 1-1 15,-11 1-1-15,-9 2-5 16,-7-2-7-16,-3 1-3 15,-6 0-4-15,0-1 9 0,2-6-2 16,4 0 9-16,6-5 6 16,3-2 2-16,8-3-1 15,4 0-1-15,8 0 3 16,1 0 2-16,1 0 0 16,12 0-2-16,3 0 3 0,5 0 4 15,4 6 1-15,4 2 1 16,0 5 2-16,0 3-7 15,0 0-2-15,-1 2 3 16,-2 4-5-16,-3 1 3 16,-4-4 2-16,-2-1-6 0,-7 0-2 15,-3-5 0-15,1-1-7 16,-4-5-17-16,-2 0-24 16,-1-1-23-16,5-5-30 15,-5-1-68-15</inkml:trace>
  <inkml:trace contextRef="#ctx0" brushRef="#br3" timeOffset="-100659.4">9840 9398 221 0,'6'-5'293'16,"1"-2"-258"-16,5 5 24 16,3 2 1-16,6 0 6 15,4 10-24-15,2 7-25 0,2 4 7 16,-1 5-2-16,-1 5-8 15,-1 5-5-15,-4 2-4 16,-3 6-2-16,-3 0-1 16,-7 3-1-16,-7 6 1 15,-2 1 0-15,-7 1-1 16,-8-2 1-16,-2-3-2 16,-5-3 1-16,-2-6-3 0,2-6-16 15,-4-4-25-15,1-10-120 16,-2-6-216-16</inkml:trace>
  <inkml:trace contextRef="#ctx0" brushRef="#br3" timeOffset="-74132">7316 9860 105 0,'3'0'-2'0,"1"0"-35"15,-1 0 31-15,0 0-4 16,1-2-30-16</inkml:trace>
  <inkml:trace contextRef="#ctx0" brushRef="#br3" timeOffset="-73465.08">7316 9860 22 0,'20'-13'92'0,"-20"13"-40"0,0 0 2 16,0 0-43-16,-3 0-10 16,-2 0 2-16,3 0 2 15,0 0 13-15,1 0 8 16,1 0 4-16,0 0-24 15,0 0 54-15,0 0-1 0,-2 0 1 16,2 0 2-16,-2-3-7 16,0-2-11-16,2-1-9 15,-3-3-4-15,1-2-1 16,-4 1-4-16,1-1-8 0,-4-1-3 16,-1 3-4-16,-4 0-3 15,1 4-2-15,-8 3-2 16,0 2-3-16,-2 0 4 15,-1 10-4-15,4 5 0 16,3 2 0-16,2 3-1 0,8 2 1 16,4-1-1-16,3-1-1 15,3-3 0-15,9-4 1 16,7-2-1-16,-2-8-1 16,5-3 3-16,-2 0-2 15,-1-1 1-15,-2-12 1 16,-5-2 0-16,1 0 1 0,-6-3 0 15,0 0 1-15,-2 2-2 16,-3 1 4-16,2 3 6 16,-2 3 3-16,0 2-2 15,-2 4-3-15,5 3-5 16,-2 0-3-16,3 5-3 0,1 7 0 16,1 4 1-16,-1 4 2 15,1 5-1-15,1 4 1 16,-1 1 0-16,-1 0 0 15,2-1-1-15,0-1 0 16,-2-5 0-16,0-3 0 0,0-4 0 16,0-7 0-16,1-2-3 15,1-7 3-15,-2 0 1 16,4-8 1-16,-2-9 1 16,3-6-2-16,-1-2 3 15,0-7 0-15,-1 1 3 16,2-2-3-16,-4 4 3 0,-1 3-7 15,-3 4 1-15,1 8-2 16,-2 3 0-16,-2 6-13 16,3 3-18-16,3 2-26 15,0 0-86-15,1 4-43 0,2 2-234 16</inkml:trace>
  <inkml:trace contextRef="#ctx0" brushRef="#br3" timeOffset="-73269.54">7647 9917 724 0,'0'0'91'0,"0"0"-48"15,0 4 4-15,0 1-14 16,0 4-14-16,3 7-10 16,0 4 2-16,-1 8-1 15,0 4-4-15,-2 10-5 0,0 8 0 16,-2 5-11-16,-8 3-55 15,-7-1-149-15</inkml:trace>
  <inkml:trace contextRef="#ctx0" brushRef="#br3" timeOffset="-60640.1">3316 11246 568 0,'-21'-7'26'16,"-5"-2"-16"-16,4 7 18 16,-9 2 9-16,2 0-15 0,-3 9-6 15,2 5 5-15,2 3-1 16,1 6-6-16,7 0-3 15,5 0-2-15,3 2-6 16,7-2-2-16,5 2 2 16,0-2 0-16,7-1-2 0,8-1 1 15,4 2 2-15,6-1 1 16,1 1-5-16,2 0 2 16,0 1 0-16,0-1 0 15,-6 2-2-15,-4-2 2 16,-4-3-2-16,-10 1 0 0,-4-2-2 15,-2-3-1-15,-16-3 1 16,-6 0 4-16,-6-6-1 16,-4-4-1-16,0-3 0 15,1 0 1-15,1-10 2 16,10-7-1-16,10 2-1 16,5-7 0-16,7 1-2 0,7 1-10 15,17 0-29-15,8 0-19 16,9 3-17-16,3 2-6 15,5 0-46-15,-2 0-145 16</inkml:trace>
  <inkml:trace contextRef="#ctx0" brushRef="#br3" timeOffset="-60359.3">3846 11235 587 0,'0'-16'83'0,"-5"4"-44"16,-7 6 23-16,-2 6-17 15,-4 4-24-15,-1 16-19 16,-5 10-1-16,3 11 1 16,-4 9 3-16,5 9-3 0,3 1 2 15,7 8-1-15,8-4-3 16,2-5-1-16,12-4-1 15,14-8-3-15,8-9-16 16,6-10-25-16,8-12-35 0,1-10-46 16,-3-6-178-16</inkml:trace>
  <inkml:trace contextRef="#ctx0" brushRef="#br3" timeOffset="-59825.58">4214 11512 507 0,'4'-16'69'0,"-4"-2"-42"16,0 0 16-16,0 2 1 0,-2 0 6 16,-10 3-26-16,-10 7-11 15,-3 2-10-15,-4 4-1 16,-5 4 0-16,3 8-1 15,1 8 2-15,6 1-3 0,5 4 1 16,6-2-3-16,8-1 1 16,5-5-2-16,1-1 1 15,14-7 1-15,6-7-2 16,4-2 4-16,4-2 0 16,0-10 2-16,2-4 0 0,-4-2-2 15,-6 2 2-15,-1 3 2 16,-6 3 1-16,-1 2 9 15,-6 7 0-15,2 1-10 16,2 7-7-16,-3 7 0 16,4 9 2-16,-2 7 0 15,1 5 1-15,-2 4-1 16,0-2 0-16,0-3 0 0,-4-5 1 16,1-10-1-16,-2-6 1 15,1-8 0-15,-2-5 1 16,1-4 14-16,1-11 24 15,5-5-16-15,-3-9-13 0,3-3-2 16,0-1-4-16,2 0-3 16,-3 6-2-16,3 4-1 15,-4 7-14-15,2 7-29 16,-1 7-42-16,2 2-142 16</inkml:trace>
  <inkml:trace contextRef="#ctx0" brushRef="#br3" timeOffset="-59421.75">4609 11742 691 0,'-7'-1'62'0,"3"-8"-5"0,4 6-20 15,-2 2 7-15,2 1-21 16,0 0-21-16,0 5-5 15,2 6 1-15,4 9 5 16,-1-1 4-16,1 6-4 16,2 0 1-16,-4-2 0 15,-1 3-1-15,2-7-1 0,-5 0-1 16,0-1 0-16,0-2-3 16,1-4-14-16,5-5-42 15,4-4-67-15,7-3-94 16</inkml:trace>
  <inkml:trace contextRef="#ctx0" brushRef="#br3" timeOffset="-59258.32">4974 11824 30 0,'5'0'705'0,"-5"0"-653"16,0 0-37-16,0 8 5 15,0 3 13-15,-7 7-19 16,-1 6-11-16,0 2-3 15,-3 1-2-15,-4-1-59 16,0-12-143-16</inkml:trace>
  <inkml:trace contextRef="#ctx0" brushRef="#br3" timeOffset="-58624.32">5444 11514 522 0,'0'-9'39'16,"0"0"-5"-16,-3 0 28 16,-7 5 1-16,0 2-13 15,-3 2-37-15,-3 0-8 16,-2 6-6-16,0 6 8 0,0 4-3 16,2 8 0-16,6 2-1 15,2 5-2-15,6 1 1 16,2 0-3-16,11-3 1 15,9-4-1-15,7-6-2 0,5-10 3 16,2-4 1 0,4-5-3-16,-4-5 3 0,-3-9 1 15,-9-10 0-15,-5-2 3 16,-12-3-1-16,-5-5-1 16,-5 4-1-16,-17-1-3 0,-5 7-5 15,-7 4-3-15,2 4-3 16,0 7-1-16,5 5-26 15,9 4-24-15,7 0-27 16,9 0-73-16,2 0-253 16</inkml:trace>
  <inkml:trace contextRef="#ctx0" brushRef="#br3" timeOffset="-58368.09">5672 11249 512 0,'5'0'274'16,"5"0"-255"-16,2 2-20 16,10 20 8-16,3 6 18 15,4 13-10-15,1 8-12 16,-1 6 1-16,-3 8-3 16,-6 0-1-16,-5-2 0 0,-9-2 0 15,-6-9 0-15,-8-7 0 16,-12-7-1-16,-7-11-5 15,-5-10-10-15,-2-4 1 16,-2-7-41-16,8-4-53 16,4-18-83-16</inkml:trace>
  <inkml:trace contextRef="#ctx0" brushRef="#br3" timeOffset="-57908.26">6347 11507 588 0,'0'0'116'16,"0"0"-77"-16,17-2-1 16,0-2-6-16,8-1-5 15,4 1-13-15,4 1-8 16,-1 1 0-16,0 0-4 0,0 2-2 16,-5 0-5-16,-3 0-27 15,-10 6-44-15,-8 0-73 16,-6 4-109-16</inkml:trace>
  <inkml:trace contextRef="#ctx0" brushRef="#br3" timeOffset="-57770.32">6413 11646 497 0,'-10'8'123'16,"10"-2"-73"-16,2-2 3 16,21-3 0-16,10-1-3 15,6 0-28-15,11 0-18 16,10 0-3-16,-4-1-37 0,-3-9-154 15,1-2-309-15</inkml:trace>
  <inkml:trace contextRef="#ctx0" brushRef="#br3" timeOffset="-50734.45">7265 11014 634 0,'-14'0'26'0,"-6"2"-11"15,-4 16-2-15,-1 10 19 16,1 8-2-16,-2 7-12 0,3 9-1 16,1 8 4-16,10 1-9 15,3 5-7-15,9 0-3 16,0-2-2-16,9-7 0 15,10-3 0-15,8-10-25 16,5-6-39-16,8-19-44 16,1-12-13-16,4-8-205 15</inkml:trace>
  <inkml:trace contextRef="#ctx0" brushRef="#br3" timeOffset="-49960.25">7604 11385 433 0,'0'-12'84'0,"-1"-4"-32"16,-8 0-3-16,-3 0 2 0,0 0 0 15,-3 3-29-15,-2 2-16 16,-5 4 10-16,-3 5-4 16,1 2-7-16,-4 2-6 15,3 11 7-15,2 5-5 16,5 4-1-16,5 0 0 0,8 1-1 15,5 0 1-15,5-5-2 16,12-4 2-16,7-3 2 16,5-6-1-16,3-5 0 15,-3 0 0-15,-4-1 2 16,-3-10-5-16,-2-5 4 16,-9 0-2-16,-1-2 2 0,-5 0 1 15,0 0-4-15,-2 2 12 16,-3 6 8-16,0-1-4 15,2 6 2-15,-2 1-5 16,0 4-3-16,2 0-5 0,1 2-4 16,2 10-2-16,2 8 2 15,1 3 2-15,1 6-4 16,-2 3 2-16,-2 4 0 16,2-2 0-16,-3-1 0 15,0 0-2-15,1-5 2 16,0-7 0-16,-1-3 2 0,1-3-2 15,-3-8 0-15,1-2-3 16,0-3 3-16,-1-2 4 16,1 0 0-16,2-7 3 15,1-6 2-15,1-1-6 16,4-4 2-16,-2-1-2 0,-1 1 0 16,-1-2 0-16,1 2-3 15,-1 2 1-15,-3 3-1 16,-1 3 0-16,-1 3 2 15,0-1-2-15,-1 5-1 0,-1 1-2 16,2 0-10-16,-2 2-14 16,2 0-24-16,1 0-20 15,0 0-53-15,1 0 8 16,1 0-79-16</inkml:trace>
  <inkml:trace contextRef="#ctx0" brushRef="#br3" timeOffset="-49731.91">7978 11547 297 0,'5'2'368'16,"-3"-2"-277"-16,2 4-57 0,1 2 18 16,4 2-11-16,-2 3-19 15,3 5-8-15,-3 4-5 16,-2 5-4-16,2 0-3 15,-6 3 0-15,1-3-4 0,-2 2-12 16,0-4-27-16,0-7-33 16,0-5-84-16,0-8-96 15</inkml:trace>
  <inkml:trace contextRef="#ctx0" brushRef="#br3" timeOffset="-49566.95">8303 11653 624 0,'14'-2'85'16,"-1"2"-29"-16,-4 2-5 16,-4 10-9-16,0 8-21 15,-5 3-16-15,0 5-3 16,-1 1-2-16,-8-2-30 0,-6-5-69 16,1-8-127-16</inkml:trace>
  <inkml:trace contextRef="#ctx0" brushRef="#br3" timeOffset="-46862.36">8690 11348 268 0,'0'-9'155'0,"0"0"-107"15,-1 0 15-15,-5 2-11 16,0 2-6-16,-1-1-12 15,-5 4-13-15,0 2-1 16,-3 0-1-16,-1 4-10 0,-2 8-4 16,-1 6-2-16,1 2 1 15,2 3 0-15,5 4 4 16,4-2-2-16,5 2 1 16,2-4-3-16,7-2-1 15,9-1 2-15,4-2-1 16,5-6 0-16,2-1-3 0,5-4 3 15,-3-5-8-15,3-2 5 16,-1 0 1-16,-2-4 0 16,-2-9 0-16,-5 0-1 15,-3-6 2-15,-6-2 1 16,-5-2 3-16,-8-4 4 0,0-3-2 16,-8 1-2-16,-12 1-4 15,-6 3-2-15,-2 3-1 16,-1 6 0-16,2 6-1 15,2 6-1-15,9 4-3 16,7 0-15-16,9 4-58 16,2 6-72-16,13-1-86 0</inkml:trace>
  <inkml:trace contextRef="#ctx0" brushRef="#br3" timeOffset="-46670.18">9199 11439 577 0,'19'10'40'0,"-14"-2"6"15,-5-1 32-15,0 7-27 16,0 4-17-16,-5 1-20 0,-9 10-11 16,-9 3-3-16,-8 1-15 15,-1-7-97-15,-6-5-198 16</inkml:trace>
  <inkml:trace contextRef="#ctx0" brushRef="#br3" timeOffset="-45453.7">9483 11271 478 0,'-2'-13'201'0,"0"4"-148"0,0 3 10 16,2 2-24-16,0 4-14 16,2 0-11-16,2 5-12 15,4 9 2-15,-1 6 2 16,1 1-2-16,-3 5 1 0,4 2-2 15,-4 0-2-15,2 0 0 16,-4-4-1-16,-1-2-2 16,-2-5-8-16,0 2-22 15,0-7-5-15,0-5-51 16,0-7-38-16,-2 0-64 0</inkml:trace>
  <inkml:trace contextRef="#ctx0" brushRef="#br3" timeOffset="-45091.1">9428 11260 599 0,'-3'-21'37'0,"3"-2"13"0,11 3 2 15,10 2-13-15,13 6-11 16,5 1-24-16,2 5 1 16,0 5 4-16,-6 1-5 15,-6 3-3-15,-10 10-1 16,-14 4-3-16,-5 5-2 0,-19 3-13 15,-10 0-11-15,-10-2-1 16,0-5 14-16,2-3 17 16,1-5 2-16,11-4 8 15,6-3 3-15,11 0 8 16,8-3 1-16,1 2-11 0,18 2-9 16,3 0 0-16,9 6-1 15,3 1 4-15,4 5-1 16,0 5 0-16,-2 1 2 15,-2 1-4-15,-7-2-1 16,-2-1-2-16,-8-2-1 0,0-7-12 16,-7-3-3-16,2-4-53 15,-3-4-53-15,-1-2-47 16</inkml:trace>
  <inkml:trace contextRef="#ctx0" brushRef="#br3" timeOffset="-44869.76">10036 11089 759 0,'5'-9'30'0,"4"9"-9"0,6 0 2 16,5 14 8-16,0 8-8 16,8 6-15-16,4 8-2 15,-2 7 2-15,-1 3-4 16,-7 4-2-16,-6 2-1 15,-15 3-1-15,-9 2-12 16,-30 1-32-16,-21-7-53 0,-21-1-164 16</inkml:trace>
  <inkml:trace contextRef="#ctx0" brushRef="#br3" timeOffset="-44012.25">3446 12741 504 0,'0'-18'48'0,"-13"2"-23"16,-8 5 22-16,-5 2 5 0,-3 4-17 15,-6 5-24-15,-3 0 12 16,1 3 4-16,2 12-12 15,4 1-6-15,10 5 2 16,6 2-4-16,10 2-5 16,5 2-3-16,9 2 2 0,13-1 2 15,10 3 1-15,4-4-2 16,7 1-2-16,2 0 1 16,-1 1 0-16,-5-1-1 15,-5 1 0-15,-7-2-1 16,-12-1 0-16,-7-4-14 15,-8-2 3-15,-13-2 9 0,-10-6 5 16,-13-2-2-16,-7-4 1 16,-2-6-4-16,0 0 4 15,3-2 1-15,5-10 4 16,6-5 3-16,14 0-5 0,6-1-3 16,11-2-1-16,4 1-3 15,19 1-9-15,9 2-2 16,6 3-21-16,9 2-17 15,2-1-37-15,-3 2-84 16</inkml:trace>
  <inkml:trace contextRef="#ctx0" brushRef="#br3" timeOffset="-43723.58">4009 12680 641 0,'-10'-13'48'0,"-7"5"-18"15,1 2 33-15,3 6-31 16,-1 2-20-16,0 16-9 0,-2 7-2 16,2 10-1-16,-1 12 4 15,3 6 0-15,2 4-1 16,7 1-1-16,1-1-4 15,9-5 2-15,10-9-2 16,8-6-1-16,7-9-11 0,6-8-18 16,7-8-55-16,-2-12-44 15,-2 0-149-15</inkml:trace>
  <inkml:trace contextRef="#ctx0" brushRef="#br3" timeOffset="-43061.91">4399 12896 330 0,'0'-16'138'15,"0"1"-72"-15,-7 0 0 16,-3 0-12-16,0 3-3 16,-4-1-22-16,-3 4-8 15,0 6-5-15,-5 3-8 16,0 0-5-16,2 5 0 0,1 11-3 15,-1 4 1-15,10 3-2 16,1 2 0-16,6-2-2 16,3 0 2-16,0-3-1 15,12-6 1-15,2-3 0 0,6-6-2 16,-2-5-5-16,-2 0 2 16,2-3 3-16,-2-8 2 15,-1-5 2-15,-3 2 0 16,0 0 5-16,-2-1 6 15,-2 5 3-15,-2 0-5 0,0 5 5 16,-1 3-3-16,0 2-6 16,0 0-5-16,-1 13-1 15,3 3 0-15,2 5 0 16,-2 10 0-16,0-1 0 16,-1 4 1-16,1 2-1 15,-3-4 0-15,-2-2 1 0,1-9-1 16,-3-3 0-16,2-7 0 15,-2-5 1-15,2-6 1 16,1 0 3-16,1-13 21 16,4-6-7-16,4-5-10 0,0-8-5 15,3 0-2-15,0 0-2 16,0 0-10-16,1 7-45 16,-6 0-86-16,4 5-193 15</inkml:trace>
  <inkml:trace contextRef="#ctx0" brushRef="#br3" timeOffset="-41722.68">4718 13077 396 0,'0'-6'135'15,"0"3"-68"-15,0-1 16 0,0 0-1 16,0 2-34-16,0 1-20 16,0 1-11-16,0 0-1 15,2 0-6-15,0 3-7 16,2 8 3-16,2 3-1 16,-1 6 5-16,-2 1-2 0,1 4-3 15,1 0 0-15,-2 2-2 16,2-4-2-16,0-2-1 15,-1 0 1-15,-1-5-2 16,2 0-11-16,2-8-17 16,5-2-28-16,0-5-27 0,4-1-64 15,2-3-93 1</inkml:trace>
  <inkml:trace contextRef="#ctx0" brushRef="#br3" timeOffset="-41535.72">5083 13162 588 0,'7'0'89'0,"-5"0"-50"16,2 7 28-16,1 2-22 15,-1 3-6-15,1 2-20 16,0 1-2-16,-3 3-2 16,0-2-9-16,-2 2-4 0,-2 1-1 15,-15 0-21-15,-9-2-65 16,-8-4-175-16</inkml:trace>
  <inkml:trace contextRef="#ctx0" brushRef="#br3" timeOffset="-33340.36">5431 12841 357 0,'0'-6'241'0,"0"-2"-186"0,0-3 2 15,0 5 8-15,3 1-15 16,0 0-25-16,-3 3-9 16,2 2-2-16,2 0 0 15,-3 0-6-15,3 9-4 16,-1 7 2-16,2 4 2 0,1 4 1 16,0 7-2-16,3-1 0 15,-4 4 0-15,2-2-2 16,1-4-2-16,-3 0-1 15,4-7-2-15,-3-3 1 16,0-2-2-16,0-7-2 0,1-2-21 16,3-6-20-16,0-1-20 15,0-7-74-15,-3-11-69 16</inkml:trace>
  <inkml:trace contextRef="#ctx0" brushRef="#br3" timeOffset="-33089.06">5595 12696 611 0,'0'-9'49'0,"9"4"2"0,9 5-2 16,8 3-20-16,0 13-5 16,2 10-11-16,1 5-3 15,-2 7 3-15,-5 9-4 16,-3 3-3-16,-4 1-3 15,-10 5-2-15,-5-1 2 0,0-3-5 16,-12-4 2-16,-3-6-20 16,-4-6-8-16,3-13-42 15,-5-14-68-15,9-9-136 16</inkml:trace>
  <inkml:trace contextRef="#ctx0" brushRef="#br3" timeOffset="-32618.75">6530 12835 523 0,'-10'2'71'0,"3"0"4"0,5 2-4 15,2-2-24-15,11-1-22 16,9 1-4-16,6 0 5 16,6-2-9-16,8 0-10 15,0 0-3-15,-1 1-4 16,-1-1 0-16,-4 2-4 0,-8 0-28 15,-6 1-20-15,-11 4-54 16,-9 3-31-16,-5 0-170 16</inkml:trace>
  <inkml:trace contextRef="#ctx0" brushRef="#br3" timeOffset="-32478.86">6590 13003 436 0,'-12'12'110'0,"8"-5"-64"0,4-1 0 16,19-2 10-16,13-3-12 15,9-1-21-15,5 0-13 16,3 0-4-16,4-5-3 16,-2-1-24-16,-3-4-114 0,-3-1-113 15</inkml:trace>
  <inkml:trace contextRef="#ctx0" brushRef="#br3" timeOffset="-32102.71">7576 12537 557 0,'-7'-14'49'16,"-8"7"-10"-16,-1 5 14 15,-2 2-8-15,0 18-11 16,-2 9-16-16,-2 10-9 16,5 11 1-16,-1 9 9 15,9 8 2-15,5 2-6 16,4 0-3-16,7-5-7 0,12-7 0 15,8-7-5-15,5-10 1 16,4-9 0-16,8-8-6 16,3-12-40-16,1-9-86 15,3-9-235-15</inkml:trace>
  <inkml:trace contextRef="#ctx0" brushRef="#br3" timeOffset="-30806.64">8362 13058 393 0,'7'-11'264'16,"2"3"-212"-16,-4 1 8 15,3 0-15-15,-1 3 2 0,0 2-23 16,-2 2-14-16,-1 0-1 16,-1 11 0-16,0 3-2 15,-3 6-3-15,0 3-2 16,-6 4-2-16,-8 3-7 16,-3-2-30-16,0-6-59 15,-3-6-167-15</inkml:trace>
  <inkml:trace contextRef="#ctx0" brushRef="#br3" timeOffset="-30307.65">8777 12603 326 0,'-5'-2'332'0,"-1"-1"-283"16,5 1 23-16,1 2-32 15,5 0-16-15,7 7 2 0,6 6-8 16,6 3 2-16,0 2-7 15,2 1-7-15,-3 3-3 16,3-2-1-16,-5-1 0 16,0-1-2-16,-2 0 0 15,-4-6-5-15,2 1-15 16,-3-4-23-16,1-4-29 16,-1-5-72-16,-1 0-40 0,1-5-265 15</inkml:trace>
  <inkml:trace contextRef="#ctx0" brushRef="#br3" timeOffset="-29981.15">9169 12659 589 0,'0'-6'79'0,"-12"4"10"15,-2 2-37-15,0 0-33 16,-4 10-12-16,-2 2-5 16,1 4-1-16,0 0 0 15,7-2-1-15,-3 4-1 16,8-5 0-16,2-3-2 0,2-1-4 15,1-3-4-15,0-3 1 16,2 1 3-16,0-1 7 16,0 1 1-16,0 3 0 15,5 5 5-15,1 5 4 16,2 4 1-16,5 6 2 0,0 1 2 16,2 3 0-16,-3 1-6 15,2-4-1-15,-3-3-9 16,1-3 2-16,-5-8 0 15,-1-2-2-15,-4-5-9 0,2-2-25 16,-3-4-20-16,5-1-53 16,-1-6-25-16,2-8-225 15</inkml:trace>
  <inkml:trace contextRef="#ctx0" brushRef="#br3" timeOffset="-29800">9396 12928 664 0,'5'0'109'16,"-3"4"-74"-16,4 4 28 16,0 7-22-16,-1 1-16 15,-2 3-10-15,-3 1-6 16,0 2-4-16,0-3-4 0,-10 2-7 16,-5-1-31-16,-4-5-48 15,-1-8-137-15</inkml:trace>
  <inkml:trace contextRef="#ctx0" brushRef="#br3" timeOffset="-25783.3">9858 12564 708 0,'0'0'78'0,"0"0"-59"16,0 2 6-16,0 7-6 15,5 1 5-15,3 6-13 16,-1 6-6-16,0 3 3 16,0 4-1-16,-6 1-5 0,-1 0 0 15,0 0-1-15,0 1 0 16,0-4 0-16,0-4 0 15,0-7 0-15,0-2 0 16,0-5-1-16,0-3 2 16,7-4 1-16,-2-1 2 15,2-1 2-15,0 0 0 0,0 0 2 16,2 0-1-16,2 0-2 16,-1 0-2-16,3 0 0 15,3 0-1-15,2 0-1 16,6 0 3-16,-1 0-2 15,5 2 1-15,5 0-3 16,2-2 0-16,0 1 1 0,-1-1-2 16,-1 0 0-16,-6 0 1 15,-6 0-2-15,-3 0-2 16,-9 0-5-16,-1 0-2 16,-5 0-10-16,-3 0-7 0,0 0-16 15,0 0-23-15,0-3-83 16,2-5-81-16</inkml:trace>
  <inkml:trace contextRef="#ctx0" brushRef="#br3" timeOffset="-25529.87">10524 12548 551 0,'6'-16'216'16,"-3"1"-180"-16,6 9 6 15,4 6-2-15,4 0-7 0,7 10-17 16,-2 8-8-16,5 7 3 16,0 5-3-16,-3 1-2 15,-2-1-3-15,-7 4 1 16,-5 0-1-16,-8 3-2 16,-2-1 0-16,-22 3-2 0,-8-1-3 15,-11 3-18-15,-13-4-31 16,-9-5-61-16,-2-3-247 15</inkml:trace>
  <inkml:trace contextRef="#ctx0" brushRef="#br3" timeOffset="2035.35">15430 8080 277 0,'0'0'94'16,"0"-2"-60"-16,3-5 11 15,9 1 8-15,-2-1-7 16,2 2-9-16,-2 0 5 0,-1-1 12 16,-2 4-9-16,-2 1-11 15,-5 1-8-15,0 0-8 16,0 0-5-16,0 0-14 15,0 0 9-15,0 0-3 16,0 0 0-16,0 0-3 16,0 0 1-16,0 0-2 0,0 0 0 15,0 0 0-15,0 0-1 16,0 0 1-16,0 1-1 16,0-1 1-16,0 2-1 15,0-2 2-15,0 0-2 0,0 0 0 16,0 0 1-16,0 0 0 15,0 0-1-15,0 0 1 16,0 0-1-16,0 0 0 16,0 3 1-16,0-2-1 15,0-1 0-15,0 4 1 16,0-4-1-16,0 3 1 0,0-2-1 16,0 3 1-16,0 0 0 15,-4-1 0-15,3 3 1 16,-3-1-2-16,1 4 0 15,-1-2 1-15,1 4 0 16,-1 3 0-16,-4 2 0 0,3 1-1 16,-2 0 1-16,0 6 0 15,-1-1-1-15,0-1 1 16,1 4-1-16,-4 2 1 16,0 0-1-16,2 1 0 15,-5-1-1-15,3 0 2 0,-1 1-1 16,-2-3 0-16,1-3 0 15,-1-3 1-15,2 1-1 16,0-2 0-16,-3-2 1 16,3-2-1-16,-3 1 0 15,3-3 0-15,0-2 0 0,-5 0 1 16,2-2 0-16,1-2-1 16,-4 1 1-16,2-2-1 15,-2-1 1-15,1 0 0 16,-2-1-1-16,0-3 0 15,2 2 2-15,-1-2-2 0,1 0 1 16,0 0-1-16,3 0 1 16,-1 0 0-16,1 0-1 15,2 0 1-15,-3-5 0 16,1-1-3-16,1-1 5 16,-1 0-3-16,-1-2 1 0,2-2 0 15,-1 1 2-15,0-1 2 16,1 0-4-16,1-1 2 15,0-3-1-15,2 4-1 16,0-5 1-16,1 2-1 16,-4-2 0-16,3-6-1 15,1 2 2-15,-1-5-1 0,2-4 0 16,-3 0 0-16,1-1 0 16,0 3 0-16,1 2-1 15,1 0 1-15,-2 6 0 16,1 1 2-16,2 3-1 15,-1 1 0-15,3 0 0 0,-2 3-1 16,2-1 2 0,2 2-5-16,-1 0 4 0,-1 3-2 15,2 0 1-15,-2-1 0 16,3 4 0-16,0-2 0 16,-1 1 2-16,3 2-2 0,0 2 0 15,-2-1 0-15,2 2 0 16,-2 0 0-16,1 0-2 15,-1 0 1-15,-1 9-2 16,-4 7 1-16,2 6 0 16,-2 2 1-16,0 5 0 0,2 0 0 15,-3 1 0-15,1 0 1 16,2-3-2-16,-2-2 2 16,5-5-1-16,-1-6 0 15,1-3 1-15,2-4-1 16,0-6 1-16,0-1-1 0,0 0 1 15,0-3 1-15,3-9 6 16,1-8-3 0,3-3-1-16,-2-7-1 0,2-1-2 15,1 1 0-15,-1-1-1 16,0 6 0-16,3 3-1 16,0 2 0-16,0 4 1 0,4 3 0 15,-6 1 0-15,1 5-2 16,-2 0 4-16,-1 1-2 15,-1 2 0-15,-1 1 0 16,-1 3-2-16,2 0 0 16,1 5 0-16,3 6 1 0,-2 0-2 15,4 3 6-15,0 0-3 16,1 1 0-16,-1 0 0 16,2 2 0-16,-1-3 0 15,-1 2 0-15,0-2 0 16,-1-1 0-16,-1-2 1 0,-1-1-1 15,-1-1-1-15,2 0 2 16,-6-4-1-16,5 1 0 16,-1-3 0-16,-4-1 0 15,1-1 1-15,-2-1 0 16,-1 2 0-16,1-2-1 0,-2 0 0 16,0 0 3-16,0 0-3 15,0 0 0-15,0 0 0 16,0 0 0-16,0 0 1 15,0 0-1-15,0 0 1 16,0 0-1-16,0 0 0 0,0 0 0 16,0 0 1-16,0 0-1 15,0 0 0-15,0 0 0 16,0 0-1-16,0 0 1 16,0 0 1-16,0 0-1 15,0 0 1-15,0 0-4 0,0 0 5 16,0 0-2-16,0 0 0 15,2 0 0 1,-2 0 0-16,0 0 0 0,0 0 0 16,0 0 0-16,0 0 0 15,0 0 0-15,0 0 0 16,0 0 0-16,0 0 0 0,0 0 0 16,0 0 0-16,0 0 0 15,0 0 0-15,0 0-1 16,0 0 2-16,0 0-1 15,0 0 1-15,0 0-1 0,0 0 0 16,0 0 0-16,0 0 0 16,0 0 0-16,0 0 0 15,0 0 0-15,0 0 0 16,0 0 0-16,0 0 0 16,0 0 0-16,0 0-1 0,0 0 2 15,0 0-1-15,0 0 0 16,0 0 0-16,0 0 0 15,0 0 0-15,0 0-3 16,0 0-6-16,0-2-6 16,0-1-12-16,0-2-18 15,0-10-33-15,-2-4-112 0,-1-8-245 16</inkml:trace>
  <inkml:trace contextRef="#ctx0" brushRef="#br3" timeOffset="4144.72">10465 9348 423 0,'0'-5'157'0,"2"-4"-142"15,8 6-4-15,2 3 18 16,3 0 17-16,4 3-18 15,-4 7-17-15,4 3 2 0,-2 2-3 16,1 2-4-16,1-1-1 16,-7-2-2-16,3 1-3 15,-5-6 3-15,-1-2-2 0,0-6 11 16,0-1 7-16,0-7 14 16,6-12 0-16,0-10-10 15,6-4-5-15,6-11-3 16,3-4-3-16,4-1-5 15,2 1-4-15,-2 5-2 16,0 5-3-16,-2 8-18 16,-6 5-35-16,-11 2-103 0,-7 3-428 15</inkml:trace>
  <inkml:trace contextRef="#ctx0" brushRef="#br3" timeOffset="12586.19">7823 12833 519 0,'0'-8'42'0,"0"-3"-37"16,0-2 23-16,0-3 13 16,2 2 7-16,0 0-28 0,-2-2-4 15,0 2 10-15,0 3-12 16,-9 2 0-16,-3 5-1 16,-5 4-7-16,-3 0-6 15,1 9 2-15,-1 7 0 0,3 4-1 16,2 1 0-16,4 4-1 15,3 0 0-15,7-3-1 16,1-5 1-16,1 0-2 16,12-9 1-16,3-6 2 15,4-2 0-15,2-2 0 16,-3-12-1-16,3-4 2 0,-7-1-2 16,-1-3 2-16,-2 1-1 15,-2 3-4-15,-5 4 17 16,2 1 3-16,-2 6 3 15,0 5-9-15,0 2-3 16,0 0-6-16,0 13 0 0,2 5 0 16,2 7-1-16,0 9 0 15,-2 1-1-15,0 8 1 16,-3 0-1-16,-1 5-1 16,0-5 1-16,-3-2 0 15,2-7-2-15,0-7 1 16,-1-9 2-16,1-6-2 0,1-9 1 15,3-3 2-15,-1-10 2 16,5-10 5-16,0-7 0 16,4-8 2-16,1-5-5 15,0 0 0-15,0 2-3 16,-1 3-2-16,-1 8-2 0,-2 5-10 16,-4 9-18-16,1 12-23 15,-1 1-57-15,-4 1-68 16,1 12-138-16</inkml:trace>
  <inkml:trace contextRef="#ctx0" brushRef="#br3" timeOffset="12957.49">8088 13112 646 0,'-4'0'64'0,"4"0"-6"16,0 0-9-16,7 0-29 16,5 0-4-16,0 0-11 15,0 7-3-15,0 7 0 16,-6 3-1-16,-4 2-1 15,-2 2 0-15,-2 1 0 16,-11-1 0-16,3-1 1 0,-2-2 2 16,4-5 6-16,2 0 8 15,6-7-1-15,0-5-6 16,11-1 0-16,9 0 1 16,10-14-4-16,8-2-3 0,13-11-11 15,8-2-86-15,7-10-379 16</inkml:trace>
  <inkml:trace contextRef="#ctx0" brushRef="#br3" timeOffset="25642.93">3488 14150 470 0,'0'-11'72'16,"0"-1"-16"-16,0 3 14 16,-7 0-2-16,-1 5-28 15,-6-1-27-15,-3 3 1 16,-7 2-3-16,-4 2-4 0,-6 11 0 15,-6 4-3-15,1 5 1 16,1 3-1-16,5 1 5 16,5 3 2-16,9 0-6 15,7-1-1-15,9 2-6 16,3 1 3-16,16-3 2 16,10 1-2-16,8-3 0 0,3 3 0 15,6-4-1 1,4-2 1-16,-6 3-1 0,-2-4 0 15,-4 2-1-15,-11-1-5 16,-7 0-3-16,-12-1-1 16,-5-3 0-16,-7-1 5 0,-14 0 3 15,-10-7-1-15,-6 3 3 16,-6-8 1-16,-3-5 0 16,5-1 1-16,6-5 9 15,8-11 7-15,8-3-7 16,12-3-6-16,7-2-1 0,14-2-13 15,17-3-13-15,12 4-7 16,12 0-23-16,6 2-55 16,-1 0-17-16,-3-1-240 15</inkml:trace>
  <inkml:trace contextRef="#ctx0" brushRef="#br3" timeOffset="25919.6">3959 14100 667 0,'7'-21'36'16,"-3"5"3"-16,-4 5 32 16,0 7-13-16,-7 4-32 15,-11 9-26-15,-3 16 1 16,-5 7 0-16,-2 17 1 0,-3 13 1 15,6 4 0-15,6 9-4 16,11 0 1-16,8-4-2 16,7-5-13-16,21-11-27 15,14-13-17-15,13-12-17 16,11-16-58-16,9-13-324 0</inkml:trace>
  <inkml:trace contextRef="#ctx0" brushRef="#br3" timeOffset="26762.74">4533 14332 393 0,'2'-7'97'0,"-2"-4"-36"15,0-3 13-15,0-2-12 0,-7 0-17 16,-2-1-7-16,-5 2-11 15,0 0-13-15,-3 5-2 16,-2 0-1-16,-5 9-4 16,1 1-3-16,-3 0-3 15,4 11-2-15,-2 4 1 0,2 7-1 16,7 3 0-16,2 5 0 16,7-1-1-16,5-3 1 15,1-1 0-15,3-5 0 16,10-4-1-16,3-9 2 15,4-3 0-15,-1-4 3 0,3-4-2 16,0-6 1-16,-3-8-1 16,-1 0 1-16,1 1 1 15,-4-2 0-15,-1 7 7 16,-2-1 1-16,-4 8 0 16,2 4-2-16,-1 1-8 0,-2 8-2 15,1 14 2-15,2 4-2 16,1 5 2-16,-3 6-1 15,-1 6 1-15,1 2-3 16,-4-5 0-16,-1 0 1 16,-1-6-6-16,-2-9 6 0,3-9 1 15,-1-7 1-15,0-4 0 16,3-5 3-16,1-5 3 16,1-12 10-16,5-1 0 15,0-11-7-15,3-4-1 16,2 1-5-16,0 2-3 15,2 1 0-15,-2 8-9 0,3 5-24 16,0 7-34-16,-2 4-81 16,0 3-75-16</inkml:trace>
  <inkml:trace contextRef="#ctx0" brushRef="#br3" timeOffset="27067.01">4961 14532 657 0,'3'0'102'0,"1"0"-86"15,4 1 5-15,2 6 12 16,2 6-12-16,0 3-13 16,-2 2-7-16,-5 7 1 15,-5 2-2-15,-7 0-1 16,-11 2-3-16,-8-4-8 0,-8-1 13 15,5-6 0-15,2-6 2 16,9 0 6-16,6-9 6 16,12 0-5-16,0-3-9 15,20 0 0-15,13 0 0 16,9-9-9-16,6 0-25 16,6-5-25-16,0-2-84 0,-8-6-45 15</inkml:trace>
  <inkml:trace contextRef="#ctx0" brushRef="#br3" timeOffset="27217.03">5333 14560 614 0,'1'-3'93'0,"-1"1"-29"15,4 2-17-15,0 5-18 16,0 8-8-16,1 1-5 16,0 6-15-16,-3 1 0 15,-2 5-6-15,-2-5-47 16,-12-2-101-16,-1-5-213 0</inkml:trace>
  <inkml:trace contextRef="#ctx0" brushRef="#br3" timeOffset="27880.19">5710 14343 156 0,'-6'-9'381'0,"-1"0"-323"16,5 0 25-16,1 4 11 15,1 1-35-15,0 2-32 16,1 2-11-16,10 0-4 16,2 6-3-16,4 6-1 15,5 6-3-15,4 2 3 0,2 1-2 16,3 0-3-16,3 2-2 16,-2-1 0-16,2-1-1 15,-7-3-1-15,-1 0 0 16,-7-2-10-16,-4-4-16 15,-5 1-18-15,-6-4-22 0,-4-4-57 16,0-5-12-16,-6 0-118 16</inkml:trace>
  <inkml:trace contextRef="#ctx0" brushRef="#br3" timeOffset="28092.65">5938 14339 559 0,'-3'-7'94'0,"-3"0"-45"15,5 5 36-15,-1 2-40 16,-3 2-29-16,0 14-8 16,-2 4-3-16,-3 5 12 0,-7 7-6 15,2 1-9-15,-9 7-1 16,0-5 0-16,-1 1-2 16,1-6-11-16,2 1-21 15,2-10-7-15,8-7-66 16,6-8-46-16,6-6-259 0</inkml:trace>
  <inkml:trace contextRef="#ctx0" brushRef="#br3" timeOffset="28365.62">6227 14184 733 0,'8'-4'54'0,"2"3"-37"16,6 1-6-16,6 14 17 16,6 11-2-16,5 8-15 0,1 10-6 15,-4 6 1-15,-3 2-3 16,-8 1 0-16,-11 3-3 16,-8-6 0-16,-1-5-1 15,-18-5-1-15,-8-7-9 16,1-7-6-16,-4-7-12 0,3-11-23 15,5-7-112-15,10-8-246 16</inkml:trace>
  <inkml:trace contextRef="#ctx0" brushRef="#br3" timeOffset="28840.73">6956 14330 313 0,'-9'0'294'15,"0"0"-249"-15,5 0 27 0,4 0-18 16,0 4-26-16,12-2-9 16,3 1 1-16,9-1-4 15,8 0-4-15,2-2-7 16,4 1-2-16,0 1-2 16,-6-2-1-16,1 4-13 15,-11 3-33-15,-7-1-72 0,-11-3-45 16,-4 2-231-16</inkml:trace>
  <inkml:trace contextRef="#ctx0" brushRef="#br3" timeOffset="28990.87">6904 14525 603 0,'0'3'60'16,"5"1"-45"-16,20-3 28 15,11 2 12-15,13-2-19 16,9 1-23-16,3-1-10 15,1 1-2-15,-1 0-51 16,-8 0-144-16</inkml:trace>
  <inkml:trace contextRef="#ctx0" brushRef="#br3" timeOffset="31906.24">5859 14351 553 0,'0'0'76'0,"0"0"-41"16,0-1 33-16,1-3-13 15,1 1-27-15,1-1-10 16,-1-1-6-16,-2 1 8 0,0 2-7 16,0-1-4-16,-2 1 3 15,-10 2-5-15,-2 0-4 16,-7 2 0-16,-5 9-1 15,-3 3 1-15,-1 7-1 16,1 1 0-16,7 3 2 0,0 1-2 16,3 5 0-16,9-1-2 15,5 2 1-15,3 0-2 16,2-3 0-16,5-2 0 16,9-7 1-16,4-1 0 15,6-8 0-15,1-3 0 16,3-5 1-16,-1-3 1 0,2 0-1 15,0-10 1-15,-2-4-1 16,-2-4 2-16,-3-1-3 16,-1-5 2-16,-4-2 1 15,-4-3 1-15,-5-2 2 16,-2 2-1-16,-5-4-3 0,-1 5 2 16,0 1 0-16,-7 5 2 15,-6 7-2-15,-2 0 0 16,-7 6 0-16,-2 4-1 15,-3 1-3-15,-2 4-1 0,2 0 2 16,-3 8 1 0,2 2-5-16,-1 8 3 0,2 1-2 15,0 5 2-15,0 2-1 16,7 5 2-16,2 3-4 16,4-2 4-16,5 2-2 0,5-2 1 15,4 0-1-15,0-5-1 16,7-4 2-16,8 0-1 15,4-8 0-15,7-3 1 16,4-4 1-16,6-5 1 16,3-3-2-16,3 0 2 15,1-7-3-15,1-5 1 0,-7 0 1 16,0-4-1-16,-8-1 0 16,-7-1 1-16,-4-6-1 15,-9 1 2-15,-5-4-1 16,-4-3 3-16,-10 0-2 15,-11 1-3-15,-6 3 0 0,-2 2 1 16,-5 5-2 0,5 8-2-16,4 0-20 0,11 4-29 15,10-3-71-15,4-5-285 16</inkml:trace>
  <inkml:trace contextRef="#ctx0" brushRef="#br3" timeOffset="32441.12">7874 14107 657 0,'-13'-7'86'15,"-1"5"-37"-15,2 2-3 16,-1 11-21-16,-1 12-1 0,4 11-12 15,-2 11-6 1,5 10 3-16,2 11-3 0,5 2-2 16,0 3-4-16,12-6 0 15,10-9-3-15,8-12-9 16,4-16-5-16,5-14-23 0,6-12-27 16,4-4-90-16,-5-19-92 15</inkml:trace>
  <inkml:trace contextRef="#ctx0" brushRef="#br3" timeOffset="32961.49">8344 14263 620 0,'0'-15'52'0,"0"1"14"15,-2 1-10-15,-1 3-25 0,-4-1-6 16,-6 4-14-16,-1 5-1 15,-6 2-6-15,-4 0-4 16,-5 12 3-16,5 8-1 16,-1 3-4-16,3 2 2 15,6 2-1-15,7 0 1 16,5-4-1-16,4-2-1 0,5-8 0 16,10-4 0-16,4-9 1 15,3 0 0-15,2-5-1 16,1-10 0-16,-4 1 3 15,-1-4 0-15,-2 4 2 16,-4 3 1-16,-1 4 4 0,-6 5 2 16,2 2-3-16,-2 9-4 15,1 9-3-15,-1 8 3 16,0 9-3-16,0 2 1 16,0 6 0-16,1-4-1 15,-3-5 1-15,0-2 0 0,-1-10-2 16,-1-8 1-16,1-9 2 15,0-5-2-15,0-4 11 16,3-11 18-16,-1-9-12 16,3-6-6-16,3-2-4 15,-2-2-1-15,8 0-4 0,-5 6-2 16,-1 1 1-16,1 9-3 16,-3 6-17-16,2 6-31 15,-4 6-37-15,1 0-100 16,-2 8-171-16</inkml:trace>
  <inkml:trace contextRef="#ctx0" brushRef="#br3" timeOffset="33374.64">8677 14489 76 0,'0'-11'710'0,"0"1"-675"16,3-1-6-16,14 7 6 15,3 4-10-15,4 0-11 16,-2 11-11-16,-3 5-2 16,-2 9 0-16,-14 2-2 15,-3 6-1-15,-7 0 0 0,-15-1 0 16,-1-2-1-16,-3-7 3 16,2-5 1-16,6-7 3 15,6-3-4-15,10-6 0 16,2-2 1-16,12 0-7 15,13-8-9-15,9-8-22 0,6 0-36 16,2-2-88-16,0-2 6 16,-3 2-44-16,-5 4 38 15,-6 2 225-15,-7 4 162 16,-8 5-56-16,-6 3-36 0,-3 0-40 16,-2 1-32-16,-2 13-22 15,1 1-15-15,-1 3-7 16,0 5-9-16,0 0-7 15,0 2-2-15,0 0-24 16,2-7-73-16,0-7-197 16</inkml:trace>
  <inkml:trace contextRef="#ctx0" brushRef="#br3" timeOffset="34107.56">9481 14337 325 0,'0'-9'131'16,"0"-1"-43"-16,0-1-9 15,0-2-2-15,0 3-12 16,0-1-23-16,0 1-19 15,-4 2 10-15,-3 1-9 16,-6 5-10-16,-1 2-10 0,-6 0-1 16,-3 7-3-16,-2 8 1 15,2 8 0-15,-1 4 0 16,6 3 1-16,7 2-1 16,4 2 0-16,7-2-2 15,2-2 1-15,14-5-1 16,9-5 2-16,2-5-1 0,5-9 1 15,2-4-2-15,2-2 2 16,-1-5-1-16,-4-9 1 16,-7-8-1-16,-4-5 0 15,-8-1 3-15,-5-2-1 16,-7-2-1-16,-8 3 1 0,-11 2-2 16,-5 6-2-16,-1 6-1 15,-2 10-2-15,7 5-16 16,4 0-22-16,11 11-14 15,5 5-82-15,14 0-67 16</inkml:trace>
  <inkml:trace contextRef="#ctx0" brushRef="#br3" timeOffset="34268.42">9887 14421 787 0,'0'4'71'0,"0"-3"-29"16,0 6-9-16,-4 6-12 15,-6 7-13-15,-4 1-6 16,4 6-5-16,-2 1-30 16,2-5-70-16,2-5-179 15</inkml:trace>
  <inkml:trace contextRef="#ctx0" brushRef="#br3" timeOffset="34827.61">10589 14139 528 0,'0'-10'49'15,"0"0"21"-15,0 5 23 16,0 4-25-16,0 1-36 15,9 0-11-15,0 8-4 16,0 10 6-16,0 6-5 0,1 4-6 16,-4 6-5-16,-2 0-2 15,-4 5-2-15,0-1-1 16,0-5-2-16,-2-2 0 0,-2-8-1 16,-2-5 2-16,3-8 1 15,1-3-2-15,2-5 2 16,0-2 1-16,4 0 2 15,9 0 5-15,4-5-3 16,3 0-3-16,4-1-2 16,5 3-1-16,3-1-1 0,-2 3 1 15,3-2 0-15,-1 3-2 16,-2-1-7-16,-1-1-23 16,2-2-13-16,-4-3-31 15,-3-2-63-15,0-7-49 16</inkml:trace>
  <inkml:trace contextRef="#ctx0" brushRef="#br3" timeOffset="35040.18">11120 14079 287 0,'0'-16'387'0,"0"5"-341"16,4 4 27-16,7 7-29 15,8 0-6-15,5 14-18 16,4 9-5-16,1 6 4 15,2 6-4-15,-6 5-6 16,-6 4-1-16,-9 1-2 16,-10 5-7-16,-11 1 3 0,-25 3-9 15,-14-1-32-15,-14-3-74 16,-11-7-206-16</inkml:trace>
  <inkml:trace contextRef="#ctx0" brushRef="#br3" timeOffset="37191.53">3562 15400 588 0,'-23'-12'56'0,"-9"-1"-35"15,-2 4 57-15,1 6-11 16,3 1-40-16,-1 2-5 16,6 2-11-16,5 10-3 0,9 6-5 15,4 4-1-15,7 2-2 16,0 7-1-16,14-1 4 15,10 2-2-15,5 0-1 16,3 1 1-16,4-3 1 16,1 0 0-16,3 0-2 0,-4 1 0 15,-5 0 0-15,-8-5 0 16,-9 3 0-16,-9-3 0 16,-5-2 0-16,-10-3-3 15,-15-2 2-15,-4-4-2 16,-5-6 4-16,0-9-1 15,2 0 3-15,3-9 4 0,7-11 3 16,5-5 0-16,7 0-4 16,8-3-3-16,2-1-3 15,17 2-3-15,10 4-8 16,5 5-8-16,7 3-22 0,7 3-45 16,-4 4-88-16,3 1-170 15</inkml:trace>
  <inkml:trace contextRef="#ctx0" brushRef="#br3" timeOffset="37455.39">4163 15345 787 0,'-5'-18'27'0,"-7"4"-6"16,-1 10 29-16,1 4-22 0,3 9-21 15,-4 14-8-15,3 9 0 16,3 13 1-16,-1 5 0 16,2 5 1-16,5 1-2 15,1 1 2-15,5-6-1 0,12-4-3 16,8-6-3-16,9-5-11 16,7-11-32-16,8-11-34 15,2-13-112-15,1-2-367 16</inkml:trace>
  <inkml:trace contextRef="#ctx0" brushRef="#br3" timeOffset="37996.4">4620 15581 543 0,'-2'-11'32'16,"2"-4"10"-16,0-1 22 15,-3 0 0-15,-4 0-28 16,-5 2-14-16,0 2-6 16,-10 4-5-16,-3 5-4 15,-1 3-3-15,-3 0 0 16,2 14-6-16,0 4 3 0,9 3 0 16,4 3-2-16,5-1 0 15,6 0 0-15,3-4-1 16,8-2-1-16,8-9 1 15,6-2 1-15,3-6-2 0,-1 0 1 16,-2-6 2-16,-2-2 0 16,-4-5 1-16,-3 4 2 15,-4 1 5-15,-2 0 9 16,1 4 0-16,-3 4-3 16,-2 0-8-16,4 8-6 15,-2 8 0-15,3 7 1 0,1 5 0 16,3 4 0-16,-5 6-1 15,3 2 1-15,-3-5-2 16,-2-3 1-16,-1-9 1 16,-1-7-1-16,-1-7 1 0,0-7 0 15,0-2 4-15,2-16 21 16,-1-6-8-16,4-6-2 16,0-6-4-16,6-1-5 15,-2 3-2-15,5 1-5 16,-2 8 0-16,5 4-12 15,-2 6-30-15,3 11-23 0,2 2-56 16,-1 0-99-16</inkml:trace>
  <inkml:trace contextRef="#ctx0" brushRef="#br3" timeOffset="38395.56">4964 15754 620 0,'0'0'107'15,"4"0"-61"-15,4 0-8 16,2 5-4-16,4 2-13 16,-1 4-14-16,3 3-4 0,-3 6-2 15,-6-1 0-15,-7 5-1 16,0-3-3-16,-5 0-6 16,-7-5 2-16,-3-2 9 15,3-6-1-15,2-1 5 16,3-5 7-16,7-2 4 0,0 0-2 15,7 0-12-15,15-2-3 16,7-5 0-16,6-1-14 16,5 1-17-16,3 0-30 15,-4 2-47-15,-1-1-23 16,-9 3-22-16,-9 3 26 16,-5-2 111-16,-7 2 83 15,-6 0 72-15,-2 4-26 0,0 3 5 16,-5 4-28-16,-1 1-42 15,-1 6-10-15,2-2-19 16,-1 1-15-16,3 6-3 16,1-2-6-16,0-5-58 0,0-5-159 15</inkml:trace>
  <inkml:trace contextRef="#ctx0" brushRef="#br3" timeOffset="38829.88">5857 15554 616 0,'-4'-7'63'15,"3"-3"12"-15,1 7-4 16,0 3-22-16,7 0-26 0,7 2-17 15,4 11 2-15,7 2 7 16,6 7-2-16,-2 3-5 16,5 1-3-16,0 3 0 15,-2-1-5-15,0 3 1 0,1-4-2 16,-7 0-4-16,-2-4-18 16,-6-3-19-16,-4-8-29 15,-7-5-89-15,-7-7-72 16</inkml:trace>
  <inkml:trace contextRef="#ctx0" brushRef="#br3" timeOffset="39030.18">6119 15629 486 0,'-6'-15'166'16,"-1"5"-97"-16,2 3 12 16,0 7-36-16,3 0-8 15,-1 3-24-15,-3 11-10 0,-5 6 3 16,-3 7 1-16,-4 3-4 15,-1 4-3-15,-7 3 2 16,5 1-10-16,1-1-20 16,2-6-27-16,9-5-30 15,6-9-34-15,3-12-41 16</inkml:trace>
  <inkml:trace contextRef="#ctx0" brushRef="#br3" timeOffset="39293.08">6288 15484 733 0,'-5'-9'66'0,"3"-1"-44"16,2 10 17-16,9 0-4 16,9 12-16-16,6 8-11 0,6 6 0 15,1 8-1-15,1 2-2 16,-7 3-1-16,-4 1-2 15,-6-1 0-15,-8-1-3 16,-7-3 0-16,0-3-1 16,-12-5-11-16,-3-6-12 0,3-7-19 15,0-6-32 1,9-8-116-16,3-2-376 0</inkml:trace>
  <inkml:trace contextRef="#ctx0" brushRef="#br3" timeOffset="39649.03">6888 15627 597 0,'-5'0'122'16,"-10"-7"-79"-16,6 5 20 16,8 0-11-16,1 0-21 15,7 2-23-15,11 0-6 16,4 0-1-16,6 0 1 0,2 4-3 15,2 1 2-15,-1 3-7 16,-4-3-22-16,-5 2-30 16,-10 0-41-16,-10 0-70 15,-2 0-179-15</inkml:trace>
  <inkml:trace contextRef="#ctx0" brushRef="#br3" timeOffset="39792.35">6907 15768 598 0,'-5'4'90'15,"5"-4"-31"-15,3 1 2 16,12-1-17-16,9 2-19 16,5 0-20-16,3 0-3 0,2 1-5 15,2 1-44-15,-2-4-144 16,-2 0-427-16</inkml:trace>
  <inkml:trace contextRef="#ctx0" brushRef="#br3" timeOffset="43111.67">7993 15271 523 0,'0'-20'71'0,"-4"2"6"15,-4 3 7-15,-4 5-30 16,-3 6-17-16,-6 4-14 16,-2 11-10-16,-4 13-2 0,-2 10-2 15,3 13-3-15,6 8-1 16,6 8-2-16,11 1-1 16,3 0-2-16,20-3 0 15,9-4-3-15,7-10-10 0,6-9-11 16,4-11-16-16,3-9-35 15,-3-10-103-15,-3-8-184 16</inkml:trace>
  <inkml:trace contextRef="#ctx0" brushRef="#br3" timeOffset="43667.25">8376 15573 448 0,'2'-9'49'0,"0"0"-27"0,-2 1 25 16,0-3 4-16,0-2-5 15,0-1-15-15,-4 0 1 16,-6 0-1-16,-7 1-7 16,0 2-8-16,-5 4-7 0,-3 6 8 15,-2 1-3-15,1 5-6 16,4 7-1-16,3 6-3 15,7 2-2-15,9-2-2 16,3-1 0-16,8-1 0 16,10-3 1-16,2-6-1 15,2-5 1-15,3-2 1 0,-6 0-1 16,-2-7-1-16,-5-4 3 16,-1 1 0-16,-5-2-2 15,-1 4 13-15,-3 1 3 16,-1 3-5-16,3 4-4 15,1 0-5-15,3 5-3 16,1 9 0-16,3 6 0 0,4 4 0 16,-2 2 0-16,1 3 0 15,-3 1 1-15,-3 1-2 16,-3-5 2-16,-2-3-1 16,-1-7-1-16,-3-5 2 0,0-4-1 15,0-7 2-15,0-5 3 16,2-11 10-16,2-4-5 15,2-5-7-15,6-5 1 16,4 0-3-16,0 1 0 16,3 4-6-16,3 2-21 0,3 5-18 15,-4 6-41-15,-1 2-98 16,-5 7-178-16</inkml:trace>
  <inkml:trace contextRef="#ctx0" brushRef="#br3" timeOffset="44657.4">8711 15686 447 0,'-4'-4'73'0,"1"1"-19"0,1-3 25 16,2 1-17-16,0 1-18 15,0 1-26-15,5-3-3 16,2 5 5-16,2-1-7 16,2 0-9-16,1 2 6 15,1 0-5-15,-2 5-3 16,1 4 0-16,-1 6 0 0,-4-1-3 16,-1 7 3-16,-6-3-2 15,0 5 0-15,-6-1-1 16,-8-3 5-16,-2 1-4 15,-1-6 0-15,0-3 2 16,2-4 0-16,5-1-1 0,1-5 0 16,4-1 9-16,2 0 1 15,1 0-3-15,2 0 0 16,0 0-3-16,0 0-1 16,0 0-1-16,0 0-2 15,0 0 3-15,0 0 1 0,0 0 0 16,0 0 1-1,0 0-3-15,0 0 1 0,0 0-4 16,0 0 3-16,0 0-2 16,0 0-3-16,0 0 4 15,0-1-4-15,0 1 3 0,0 0-2 16,0 0 4-16,0 0-5 16,0 0 2-16,0 0 0 15,2 0 0-15,-2 0 0 16,3 0 0-16,-3 0 0 15,1 0 0-15,-1 0 2 0,0 0-3 16,2 0 0-16,-2 0 1 16,2 0 1-16,0 0-1 15,-1 0 0-15,-1 0-1 16,2 0 2-16,0 0-2 16,0 0 2-16,-2 0-2 0,1 0 2 15,-1 0-1-15,2 0 2 16,-2 0-4-16,0 0 2 15,2 0 0-15,-1 0 2 16,-1 0-4-16,0 0 3 16,0 0 0-16,2 0-2 15,-2 0 1-15,0 0 0 0,2 0 1 16,-2 0-2-16,0 0 1 16,0 0 1-16,0 0-1 15,0 0 0-15,0 0 1 16,0 0 0-16,0 0-1 0,0 0 1 15,0 0-1-15,0 0 0 16,2 0 0-16,-2 0 0 16,0 0-1-16,0 0-22 15,0-3-57-15,0-7-236 16</inkml:trace>
  <inkml:trace contextRef="#ctx0" brushRef="#br3" timeOffset="56887.87">8772 15679 172 0,'0'-6'89'0,"1"1"29"0,-1 1-48 15,0 1-7-15,0-1-13 16,0 2-10-16,0 1-4 15,0-1 3-15,-3 2-7 16,-4 0-3-16,-3 0-14 16,-2 0-3-16,-5 5 0 0,0 6 0 15,-5 2 0-15,0 0-1 16,5 7-3-16,-1 2-2 16,2 1-2-16,6 0 0 15,3 0-9-15,6-2 6 16,1-1-1-16,3-4 1 0,12-3 4 15,2-2-3-15,5-4 2 16,2-4-1-16,1-3 1 16,1 0-2-16,-2-10 0 15,-2-4 0-15,-4-4 2 16,-2-4 3-16,-6-1 2 16,-4-2-2-16,-6 0 2 0,0 0-4 15,-13 3-1-15,-1 3-2 16,-2 5-2-16,3 5-1 15,2 1-4-15,7 8-18 16,4 0-23-16,8 0-76 0,10 6-40 16,7-1-203-16</inkml:trace>
  <inkml:trace contextRef="#ctx0" brushRef="#br3" timeOffset="57045.55">9135 15741 698 0,'7'9'108'15,"-7"-7"-69"-15,0 3 11 16,0 2-13-16,-4 6-12 16,-3 4-17-16,-3 7-5 15,-3 4-4-15,-8 1-13 16,4-4-70-16,-3-7-197 0</inkml:trace>
  <inkml:trace contextRef="#ctx0" brushRef="#br3" timeOffset="58422.17">9463 15499 418 0,'-4'-8'100'16,"2"1"-34"-16,1 4 10 16,1-1-3-16,0 2-12 0,0 2-32 15,0 0-25-15,8 0 8 16,4 9 0-16,2 6-2 16,6 4 0-16,2 0-3 15,0 3 1-15,5 1-2 16,-2 2-4-16,4-1-2 0,-2-1 1 15,-1 0 0-15,-4-6 0 16,-2 1 0-16,0-5-4 16,-4-2-12-16,-3-6-13 15,-4 0-18-15,-4-5-63 16,-5 0-36-16,0-7-167 0</inkml:trace>
  <inkml:trace contextRef="#ctx0" brushRef="#br3" timeOffset="58657.16">9759 15489 594 0,'-5'-8'53'15,"0"0"12"-15,-3 7 19 16,1 1-46-16,0 3-9 16,-4 13-20-16,-3 4-5 15,-2 5 2-15,-4 3 1 16,-5 5-3-16,1 1-3 0,0 1-4 15,0-2 3-15,4-1 0 16,1-2-15-16,2-2-22 16,8-5-9-16,6-9-69 15,3-4-21-15,3-9-164 0</inkml:trace>
  <inkml:trace contextRef="#ctx0" brushRef="#br3" timeOffset="58857.17">10005 15677 620 0,'2'0'85'15,"7"0"-64"-15,-8 7 29 16,6 3-1-16,-4 7-15 16,-1-1-18-16,-2 6-11 15,0 2-3-15,0 1 0 0,0 2-14 16,-7-6-56-16,1-5-117 15,-1-9-292-15</inkml:trace>
  <inkml:trace contextRef="#ctx0" brushRef="#br3" timeOffset="59291.18">10535 15415 496 0,'3'-11'73'0,"-1"4"-1"15,-2 3 32-15,0-1-36 0,0 5-23 16,0 0-23-16,2 3-14 16,-1 13-4-16,4 4 7 15,-3 7-1-15,1 5-1 16,1 2-4-16,-1 0-3 15,1-2 0-15,1-2-2 0,0-3 0 16,-1-4-1-16,2-3-18 16,-1-6-12-16,0-2-22 15,-1-6-36-15,-4-6-66 16,0 0-125-16</inkml:trace>
  <inkml:trace contextRef="#ctx0" brushRef="#br3" timeOffset="59702.27">10528 15532 291 0,'-2'-19'294'0,"2"-6"-258"0,7 2 20 15,10 3 5-15,7 4-12 16,6 3-32-16,5 4-10 16,-1 7 2-16,-1 2 0 15,-1 4-3-15,-5 9-3 16,-8 6-3-16,-7 3 1 0,-12 3-2 15,0 2-2-15,-20-6-2 16,-6 0 8-16,-4-1-8 16,-4-8 4-16,0-2 0 15,5-5 2-15,2-5 3 16,8 0 0-16,6 0-6 16,7 0 8-16,6-5 0 0,2 1-3 15,15 2-2-15,5 2-1 16,4 0 0-16,6 6 0 15,0 6 2-15,-1 4 5 16,-1 4-3-16,1 1 0 16,-6 2 0-16,0 0-2 0,-6-3-1 15,0 0-1-15,-1-5 0 16,-4-4-7-16,-2-2-14 16,1-7-21-16,0-2-65 15,-2-5-39-15,-1-13-229 16</inkml:trace>
  <inkml:trace contextRef="#ctx0" brushRef="#br3" timeOffset="59950.85">11056 15308 699 0,'0'-4'47'0,"10"4"-18"16,10 0 1-16,7 12 3 15,5 8 0-15,1 5-20 16,2 5-4-16,-4 4 1 16,1 4-2-16,-5 1-3 0,-7-2 0 15,-9 3-2-15,-6-3-3 16,-5 1 1-16,-19-1 2 16,-15 4-6-16,-13 2-13 15,-11-4-59-15,-8-5-143 16</inkml:trace>
  <inkml:trace contextRef="#ctx0" brushRef="#br3" timeOffset="74808.62">13726 8107 334 0,'-5'-9'58'0,"-1"0"21"16,2 0 3-16,1 0-24 0,3 0-12 16,0 4-2-16,0-2-1 15,0 3-7-15,0 0-14 16,0 4-4-16,0 0-9 16,5 0-2-16,5 6-3 15,0 3 1-15,5 3 0 16,1 2 4-16,4 1 0 0,0-1-3 15,4 0-1-15,0-1-3 16,-4-2-1-16,1 1-1 16,0-3-1-16,-2-2-15 15,-4 0-21-15,-2-3-31 16,0-4-41-16,-1 0 6 0,-2-4-51 16,-2-7-58-16</inkml:trace>
  <inkml:trace contextRef="#ctx0" brushRef="#br3" timeOffset="75253.27">14030 8114 331 0,'0'-7'137'0,"0"1"-44"16,0 5-20-16,0-1-6 0,0 2-14 16,-4 0-28-16,-4 0-12 15,-4 5-7-15,-3 6-2 16,-2 0-3-16,-3 0 0 16,1 0 0-16,0 2-5 0,5-4 2 15,-1-2-2 1,7-1-6-16,6-2-4 0,2-1 2 15,0-2-1-15,0 3 8 16,3 1 5-16,6 4 0 16,2 4 1-16,0 1 4 15,-1 8 5-15,2 4 7 0,2 6-4 16,-2 2-8-16,1 0 8 16,1 0-4-16,-1-5 2 15,-1-3 1-15,-5-6 0 16,3-2-3-16,-5-7 4 15,-1-3-5-15,-3-2-2 16,1-4 0-16,0-1-1 0,-2-1-1 16,0 0 0-16,0 0-1 15,0 0-1-15,0 0-1 16,2 0 1-16,-1 0-1 16,-1 0-1-16,4-1 1 15,-2-3-2-15,-1 0 1 0,1 1-2 16,-2-2-6-16,0-1-17 15,0 1-27-15,0-6-62 16,-5-3-52-16,-4-10-240 16</inkml:trace>
  <inkml:trace contextRef="#ctx0" brushRef="#br3" timeOffset="75579.09">13731 8092 350 0,'-3'-3'238'0,"1"-1"-160"16,2 1 12-16,0 3-40 0,0 0-16 15,5 3-21-15,7 12-6 16,7 6 8-16,4 8-1 15,6 4-4-15,0 6-5 16,3 4 0-16,1-1-4 16,-3-2-2-16,-3-4 3 0,-3-2-1 15,-2-7-10-15,-5-8-13 16,-3-3-23-16,-4-7-16 16,-2-7-58-16,-4-2 16 15,-4-13-40-15,0-13-152 16</inkml:trace>
  <inkml:trace contextRef="#ctx0" brushRef="#br3" timeOffset="75806.78">14030 8101 484 0,'-2'-16'72'0,"0"6"11"16,-1 2-3-16,3 6-14 0,0 2-29 16,-3 4-15-16,-2 13-12 15,-7 11 9-15,-5 5 3 16,-8 14-12-16,-6 5-6 15,-6 3-2-15,1 2 0 16,0-6-4-16,4-6 4 16,5-5-2-16,8-12-2 0,7-6 0 15,7-6-9-15,5-7-16 16,9-4-32-16,13-5-50 16,5-11-72-16</inkml:trace>
  <inkml:trace contextRef="#ctx0" brushRef="#br3" timeOffset="78138.78">14453 8635 348 0,'0'2'81'0,"0"-2"-65"15,0 0 12-15,0 0-1 16,0 1-14-16,1 1-10 15,6 0 6-15,-2 1 18 16,5 3-7-16,-1-3-7 16,4 1 1-16,1-1-5 15,1 3-2-15,-3-3-3 0,5 1-2 16,-2 1 2-16,2 1 1 16,0 1 4-16,3 0-2 15,1-2 2-15,-2 2-1 16,4 1-1-16,-1-3 2 15,-1-2 1-15,4 3 0 0,-3-2 4 16,3-3-6-16,-1 3-3 16,2-3-1-16,-4 1 0 15,3 2-2-15,1-4 0 16,-3 1-1-16,0-1 0 0,-1 0 0 16,-1 0 0-1,0 0 1-15,1 0 3 0,0 0 3 16,-1 0-4-16,-1 0 4 15,-2 0-3-15,1-1-2 16,2-3-1-16,-3 1 0 16,-1-1-2-16,3 1 1 0,-4-1 0 15,2 2 0-15,-2-1 1 16,1 1 0-16,-2-3 0 16,2 3 0-16,-3-2-1 15,3 1 0-15,-4-1-1 16,4 1 0-16,-5 1 0 0,3-2 1 15,-1 0-1-15,1 1 1 16,-1-2-1-16,-3 1 0 16,0 0 1-16,1 1-1 15,-1-1 0-15,0 3 0 16,-3-1 0-16,4 0 1 16,-4-2-1-16,1 3 0 0,3-1 0 15,-4 0 0-15,3-1 1 16,-2 1-2-16,2 0 2 15,-1 0-1-15,-3-2 0 16,3 3 0-16,-3-1 1 0,-2 0 1 16,0 1-2-16,-1-1 1 15,0 0 0-15,0 0 0 16,-3 0 0-16,3 0 0 16,-2 1 1-16,1-1-1 15,-1-2 0-15,1 3 1 16,1-3 1-16,-2 2 0 0,-1-1 0 15,2-1-3-15,-1 2 3 16,-1 1-3-16,1-3 0 16,-2 2 1-16,2-2-1 15,0 4 1-15,-2-3 0 16,1 3-2-16,-1 0 1 16,2-2 0-16,-2 2 1 0,0-1-1 15,0 1 1-15,0 0-1 16,0 0 1-16,0 0 0 15,0 0 0-15,0 0 0 16,0 0-1-16,0 0 1 16,0-2-1-16,0 2 1 0,0-2-1 15,0-2 2-15,0 2-1 16,0-1 3-16,0 0 0 16,0-3 1-16,-3 2-1 15,3-3-1-15,-2 0 1 16,0-2-2-16,2 0 2 0,-2-1 0 15,2-1 1-15,-1-3 1 16,-1-3-1-16,-1 1 1 16,2-3-1-16,-1 1 1 15,0-2-2-15,0-1 0 16,1 5-1-16,-1-2 2 0,0 4-2 16,0 1 1-16,1 3-2 15,1 2 1-15,-2 3-3 16,2 2 2-16,0 3-2 15,-4 0 0-15,3 3-4 16,-3 10 1-16,0 6 2 0,-1 4 1 16,-1 2 0-16,1 4 0 15,0-2-2-15,-5-4 2 16,5 0 0-16,0-7-1 16,1-3-2-16,3-6 3 15,1-5 0-15,0-2 0 0,0 0 3 16,0-4-1-16,0-7 1 15,0-6-1-15,0-5 0 16,0-4-2-16,0-4 0 16,1 0 1-16,-1 5-1 15,0-2 0-15,2 4 0 0,-2 6 0 16,0 2 1-16,0 7-1 16,0-2 0-16,0 5 0 15,0 3 0-15,0 2-1 16,-2 0-1-16,-3 0-2 15,-4 7 2-15,-2 6 1 0,1 2 1 16,-1-1-1-16,0-2-3 16,0 4-2-16,4-3 1 15,-1-1 1-15,3-1 3 16,3-2-2-16,1-4 4 16,1 0-1-16,0-1-1 0,0 0 1 15,0-2-1-15,0-2 2 16,0 0 0-16,3-2 2 15,4-6-1-15,5-2 0 16,-4-3-1-16,4-1 3 16,3-1-2-16,1 5 1 15,-1-4-1-15,0 5 1 0,0 2-2 16,3 2 1-16,-5 2-1 16,3 3 0-16,-2 0 0 15,-1 3-1-15,0 7 1 16,-5 5-1-16,5 4-1 15,-5 4 0-15,-2 5 1 0,0 9-7 16,-3-2-33-16,-1 1-93 16,-2-4-212-16</inkml:trace>
  <inkml:trace contextRef="#ctx0" brushRef="#br3" timeOffset="84633.16">3925 16670 350 0,'2'-13'107'0,"0"1"-69"0,-2 0 11 15,0-2 9-15,0-1-13 16,0 1-3-16,-4 1-12 16,-4 1 2-16,0 1-15 15,-4 2 9-15,-7 4 5 0,-4 5-13 16,-4 0-9-16,-4 4-7 15,-3 8 3-15,4 6 1 16,1 2-5-16,8 3 3 16,3 0-1-16,11 2-1 15,7 2-1-15,1-4-2 0,19 2 0 16,5 2 2-16,5-3-1 16,4 2 0-16,6-3 0 15,-2 4 0-15,-1-3 1 16,-4 3-4-16,-6 0 6 15,-5 1-3-15,-7 1-3 16,-5-4-6-16,-10-2 3 0,0-1 2 16,-11-4 1-16,-10-4 3 15,-5-3-2-15,-2-6 0 16,-6-5 4-16,5 0-2 16,0-5 1-16,5-12 3 15,9-2 2-15,5-5-7 0,8 2-3 16,2-2-3-16,15 1 0 15,6 5-11-15,8 0-29 16,5 6-30-16,3-1-45 16,-3 1-119-16</inkml:trace>
  <inkml:trace contextRef="#ctx0" brushRef="#br3" timeOffset="84927.83">4455 16544 552 0,'0'-22'42'16,"0"7"20"-16,-5 5 22 16,-5 7-34-16,-2 3-26 15,-3 12-18-15,-2 11-1 0,0 10-1 16,-2 9 4-16,0 13-2 15,6 6 1-15,3 7-4 16,8 1-3-16,2 3 0 16,12-6 2-16,15-9-9 15,12-7-12-15,9-11-29 0,11-12 11 16,9-13-90-16,8-10-209 16</inkml:trace>
  <inkml:trace contextRef="#ctx0" brushRef="#br3" timeOffset="85811.6">4937 16652 508 0,'-7'-8'43'0,"-5"-1"0"16,-4 1 20-16,-2 0-19 15,-2 2-23-15,-4-1 2 16,-1 5-3-16,3 2-4 15,-2 0-9-15,-1 2-3 16,3 11-3-16,4 3 0 16,2 1-2-16,7 5 0 0,4-1 1 15,5 1 0-15,0-3 0 16,7-3-2-16,8 2 4 16,0-7-5-16,4-4-1 15,0-4 4-15,1-3-1 16,-2 0 2-16,-2-8 0 15,1-7 3-15,-2-1-4 0,-2-1 7 16,0-3-5-16,-3 2 11 16,0 0 0-16,0 4 3 15,-3 3-3-15,0 2 0 16,1 6-4-16,1 3-3 0,-1 0-4 16,2 12-3-16,2 8 1 15,-3 8 1-15,2 8 1 16,-4 11-4-16,0 4 5 15,-5 4-5-15,1 1 4 16,-1-3-4-16,0-5 2 16,-2-8 1-16,3-10-1 0,2-8 0 15,-3-7 1-15,1-5-1 16,1-8 0-16,1-2 2 16,0-6 1-16,6-12 9 15,-2-3 2-15,3-8-4 16,1-5-2-16,1-3 0 0,1 1-2 15,-3 2-2-15,1 4-3 16,-2 3-3-16,-1 9 4 16,-3 2-3-16,3 9-10 15,-5 4-15-15,4 3-31 16,-2 0-30-16,6 10-54 0,-1 1-28 16,1-2-248-16</inkml:trace>
  <inkml:trace contextRef="#ctx0" brushRef="#br3" timeOffset="86012.75">5363 16938 500 0,'2'3'172'15,"0"-1"-99"-15,-2 2-21 16,1 3 7-16,5 4-24 16,-4 7-13-16,3 1-7 0,1 4-1 15,-1 4-4 1,-2 1-8-16,1 0-1 0,-4-2-3 15,3-2-6-15,-2-7-27 16,1-2-41-16,5-8-59 16,2-7-85-16</inkml:trace>
  <inkml:trace contextRef="#ctx0" brushRef="#br3" timeOffset="86172.84">5699 17011 635 0,'7'0'69'0,"-3"2"-12"0,0 10 17 16,-1 10-36-16,-3 1-17 16,0 4-19-16,0 1-1 15,-5 2-2-15,-5-6-49 16,-2-8-98-16,-1-7-145 16</inkml:trace>
  <inkml:trace contextRef="#ctx0" brushRef="#br3" timeOffset="86646.75">5936 16661 606 0,'-1'-4'73'0,"1"3"2"16,0 1-28-16,8 0-15 15,7 0-2-15,3 7-8 0,2 5-5 16,0 1-2-16,4 1-6 16,-2 3-6-16,1-1 0 15,-3 1-2-15,0 3-1 16,-2-1 0-16,-2 1-1 15,-1 0-14-15,-1-4-21 0,-2-2-22 16,1-2-18-16,-1-6-40 16,1-4-10-16,-2-2-89 15</inkml:trace>
  <inkml:trace contextRef="#ctx0" brushRef="#br3" timeOffset="86970.31">6299 16788 83 0,'2'-9'398'0,"-2"2"-309"16,0 2 7-16,0 5-16 15,0 0-22-15,-5 0-37 16,-3 0-19-16,-3 8-3 16,-1 5 2-16,-1 0 0 0,-1-1-1 15,3 0 0-15,0-1 0 16,3-4 0-16,0-1-1 16,4-4-1-16,2-1 2 15,2 1-5-15,0 0 1 16,0 3 3-16,6 2 0 0,3 6 1 15,-2 4 1-15,0 5 4 16,0 5 5-16,-1 3 4 16,0 2 0-16,-3 0-4 15,2-1 1-15,-3-6-9 16,0-4 1-16,1-5-4 16,1-5 3-16,-3-6-4 15,4-1-11-15,0-4-37 0,6 0-55 16,2-14-49-16,1-8-232 15</inkml:trace>
  <inkml:trace contextRef="#ctx0" brushRef="#br3" timeOffset="87249.4">6536 16638 644 0,'0'-7'51'15,"0"1"7"-15,0 6-1 16,13 0-15-16,2 0-23 16,7 13-7-16,2 3 2 15,-2 9 2-15,0 3-5 16,-3 8-7-16,-5 6 4 0,-3 0-9 16,-4 4 7-16,-7 3-5 15,-2-4 0-15,-11-3-3 16,-3-6 2-16,1-6-7 15,0-5-15-15,2-8-24 16,2-9-39-16,8-8-128 0</inkml:trace>
  <inkml:trace contextRef="#ctx0" brushRef="#br3" timeOffset="87619.13">7145 16747 509 0,'-9'0'195'0,"2"0"-165"16,2 0 28-16,5 0-6 15,7 0-32-15,7 0-14 16,6 0-1-16,5 0 5 16,6 2-4-16,1 1-6 15,0 2 0-15,2 1 1 0,-7 1-8 16,-9-2-17-16,-2 6-17 15,-9-4-76-15,-7 2-53 16,-10 2-243-16</inkml:trace>
  <inkml:trace contextRef="#ctx0" brushRef="#br3" timeOffset="87763.25">7216 16972 564 0,'5'3'30'16,"8"-3"-4"-16,8 0 56 15,6 0-36-15,3 0-33 0,1 0-9 16,3 2-8-16,-4-2-73 16,-7 0-106-16</inkml:trace>
  <inkml:trace contextRef="#ctx0" brushRef="#br3" timeOffset="132853.47">4099 17584 107 0,'-4'-6'297'0,"1"-3"-271"0,1 2 16 16,1-2 22-16,1 0-19 15,0-1-10-15,-2 0-4 16,2 2 2-16,-5 1 5 16,1-1-1-16,-6 5-11 15,-3 3-9-15,-8 0-6 0,-2 1-4 16,-8 11-3-16,-1 3 2 15,1 7 2-15,4-1 0 16,7 4 4-16,5-2-5 16,9 1-3-16,6-3 0 0,4 2-7 15,13-2 3 1,10 3-1-16,1-3 2 0,8 4 3 16,0 0-2-16,1 4-1 15,-3-3 1-15,-7 3-1 16,-3 3-1-16,-12-2-1 15,-8 1 0-15,-4-4-2 0,-9-2-2 16,-15-6 3-16,-3-5 3 16,-5-7 1-16,-4-3 0 15,4-4-1-15,3-9 1 16,8-9 1-16,7-7 1 16,10-5-3-16,6-4-5 0,18 0-1 15,12-2-3-15,9 4-17 16,10 4-23-16,-3-2-70 15,1 2-148-15</inkml:trace>
  <inkml:trace contextRef="#ctx0" brushRef="#br3" timeOffset="133135">4691 17532 663 0,'-19'-6'31'15,"-6"6"6"-15,-4 10 22 16,2 13-24-16,-5 9-19 0,3 8-1 16,2 12 1-16,8 3-3 15,6 3 1-15,11-1-11 16,4 0-2-16,23-6 0 15,11-6-4-15,16-8-2 16,9-6-25-16,12-13-54 16,2-9-103-16</inkml:trace>
  <inkml:trace contextRef="#ctx0" brushRef="#br3" timeOffset="133829.12">5125 17830 368 0,'0'-20'118'16,"-10"0"-71"-16,-2 3 18 15,5-1-7-15,-4 1-8 16,-3 5-20-16,-3 2-13 16,0 2 0-16,-8 6-5 15,-1 2-6-15,-3 8-2 16,-3 6-3-16,5 9 2 0,2 2-1 15,7 4 0-15,7-1 2 16,7 0-4-16,4-4 2 16,10-4-2-16,11-6 0 15,4-7 0-15,1-5 0 16,6-2 2-16,-5-6 0 0,-5-8 1 16,-1-6-2-16,-6-1 1 15,-5 0 0-15,-5-1 1 16,-1 1 1-16,-4 6-1 15,0 3 10-15,0 6 2 16,1 6-4-16,4 0-6 16,0 13-8-16,7 7 2 0,1 10 1 15,1 7 1-15,0 3 0 16,3 6-3-16,-5 3 4 16,1-3-5-16,-6-4 5 15,0-4-4-15,-2-9 4 16,-2-10-2-16,-1-6 1 0,1-10 0 15,-1-3 2-15,3-12 17 16,0-10-2-16,2-6-10 16,5-6 0-16,0-4-5 15,3 1-4-15,2 0 4 16,0 6-4-16,0 5-3 0,-2 7-10 16,1 9-33-16,0 2-46 15,-5 8-83-15,-1 0-111 16</inkml:trace>
  <inkml:trace contextRef="#ctx0" brushRef="#br3" timeOffset="134058.61">5490 18011 680 0,'0'0'87'15,"0"0"-25"-15,0 0 0 0,0 2-25 16,0 9-25-16,2 2-8 15,1 5 5-15,0 3-5 16,-1 7-1-16,0-3-4 16,1 2 0-16,4-4-12 15,-2-1-24-15,5-10-26 0,2-4-31 16,5-8-63-16,2-2-39 16,3-13-185-16</inkml:trace>
  <inkml:trace contextRef="#ctx0" brushRef="#br3" timeOffset="134202.1">5758 18033 510 0,'11'-14'105'0,"-3"5"3"0,-1 5-31 16,0 4-26-16,-6 0-25 15,1 14-12-15,-2 3-6 16,0 2-7-16,0 4 0 16,0 2-4-16,0-7-48 15,-3-7-97-15,-1-9-195 0</inkml:trace>
  <inkml:trace contextRef="#ctx0" brushRef="#br3" timeOffset="135226.5">6141 17746 307 0,'0'-11'114'0,"-2"4"-15"16,-2-1-6-16,4 4-9 16,0 0-6-16,-2 0-28 15,2 4-17-15,0 0-7 16,0 8-12-16,0 6-4 0,0 5 6 15,2 8-4-15,2 2-1 16,0 4 1-16,0 2-4 16,1-3-2-16,-2-2-6 15,2-2 1-15,1-3 1 16,0-2-2-16,-1-3 0 0,0-4 0 16,4-3 0-16,-2-6-12 15,4-4-22-15,2-3-21 16,1 0-33-16,0-19-78 15,1-8-150-15</inkml:trace>
  <inkml:trace contextRef="#ctx0" brushRef="#br3" timeOffset="135455.15">6398 17594 499 0,'2'-3'207'15,"-1"-12"-137"1,4 12-21-16,7 3-4 15,4 7-21-15,4 12-11 0,-1 8-4 16,6 7 0-16,-1 7-3 16,-4 6-1-16,-6 1-2 15,-2 4-3-15,-8-1-1 0,-4-5 1 16,-2-1-1-16,-12-5-7 16,0-9-11-16,-3-9-24 15,3-12-43-15,6-10-128 16</inkml:trace>
  <inkml:trace contextRef="#ctx0" brushRef="#br3" timeOffset="135853.87">7248 17719 542 0,'-5'5'151'15,"-4"1"-123"-15,9-6 11 16,9 0 17-16,9 0-26 16,6 0-12-16,5 0-9 0,3 0-5 15,2 0-1 1,-3 0-4-16,-4 3-39 0,-10 5-83 15,-7 2-98-15</inkml:trace>
  <inkml:trace contextRef="#ctx0" brushRef="#br3" timeOffset="135960.23">7301 17920 478 0,'-22'15'156'16,"15"-8"-106"-16,7-4-8 16,23-3-17-16,18 0-17 15,21-10-8-15,15-14-82 16,15-13-124-16</inkml:trace>
  <inkml:trace contextRef="#ctx0" brushRef="#br3" timeOffset="137804.97">14807 14218 564 0,'-9'-11'16'0,"-6"4"39"15,1 3 9-15,-6 4-25 16,-1 0-5-16,-4 11-20 16,2 7-12-16,-1 5 12 15,2 2-3-15,5 7-3 16,5 0-2-16,5 0-2 0,7-1 1 15,2 1-5-15,20-2 4 16,3-3 0-16,4-2 0 16,7 0-1-16,-2 0-1 15,-2 0 0-15,-1 0-4 16,-8 0 4-16,-9-2-2 16,-9 1-1-16,-5-3-4 0,-10-4-3 15,-14-1 3-15,-3-8-1 16,-1-1 4-16,-3-7 5 15,5 0-2-15,4-15-1 16,4-5 6-16,9-2-3 16,7-1-2-16,2-2-4 0,9 1-1 15,11 3-11-15,7 2-22 16,5 4-29-16,2-1-49 16,2 0-113-16</inkml:trace>
  <inkml:trace contextRef="#ctx0" brushRef="#br3" timeOffset="138071.91">15187 14182 285 0,'0'-3'434'0,"-7"-10"-410"16,-5 13 25-16,2 5-34 15,0 15-1-15,3 10-5 16,0 13-6-16,3 9 1 15,-2 5 0-15,5 6 1 16,1-1 0-16,0-5-5 0,3-5 1 16,10-9-2-16,3-13 2 15,6-6-1-15,3-13-10 16,6-7-16-16,4-4-9 16,1-12-34-16,5-15-46 15,-1-3-90-15</inkml:trace>
  <inkml:trace contextRef="#ctx0" brushRef="#br3" timeOffset="138516.29">15622 14350 74 0,'0'-25'463'15,"-7"0"-406"-15,-11 3 14 0,-2 7-19 16,-7 3-14-16,0 9-14 16,2 3-11-16,1 2-7 15,3 12-2-15,1 6-1 16,13 3-3-16,2 2 0 15,5 0 0-15,0-2-1 0,14-5 0 16,4-2 1-16,0-7-1 16,4-7 1-16,-2-2-1 15,-1 0 2-15,3-7-1 16,-7-6 1-16,0 2 2 16,-3 3 7-16,-4 2 10 15,-1 2-1-15,0 4-6 0,0 6-10 16,-1 10-1-16,3 7-2 15,0 6 1-15,-2 4 1 16,1 7-2-16,-3-1-1 16,0-1 2-16,0-2-2 0,-1-8 1 15,-2-10 0-15,4-8 0 16,-1-10 2-16,2 0 1 16,2-14 20-16,0-7-9 15,7-4-5-15,-1-7-3 16,4 1-5-16,-2-1 2 0,0 5-4 15,-2 4-6-15,-3 5-22 16,-2 7-18-16,-3 6-45 16,0 5-67-16,-2 0-66 15</inkml:trace>
  <inkml:trace contextRef="#ctx0" brushRef="#br3" timeOffset="138674.87">15992 14536 553 0,'9'4'54'15,"0"4"46"-15,0 2-15 16,-1 3-30-16,-3 3-23 16,-3 4-22-16,-1 3-8 0,-1 4-1 15,0 2-4-15,-1-3-44 16,-6-2-63-16,-1-9-94 16</inkml:trace>
  <inkml:trace contextRef="#ctx0" brushRef="#br3" timeOffset="138844.61">16300 14623 689 0,'10'-7'95'16,"-6"5"-47"-16,-4 2-14 16,1 1-17-16,-1 14-9 15,0 6-8-15,-7 4-3 0,-4 4-27 16,-1-6-67-16,-3-7-165 15</inkml:trace>
  <inkml:trace contextRef="#ctx0" brushRef="#br3" timeOffset="139306.81">16658 14225 443 0,'7'-11'103'0,"-2"-2"-32"15,2 5 32-15,-2 2-33 16,-2 6-19-16,2 0-22 16,1 8-21-16,1 8-2 15,1 7 4-15,0 7 0 0,1 4-3 16,-4 4-2-16,0-1-3 15,0-2-2-15,-3-4 1 16,1-1 0-16,-1-8-3 16,0-5 1-16,1-2-19 15,2-10-13-15,3-1-8 16,-3-4-19-16,1-4-72 16,-3-14-59-16</inkml:trace>
  <inkml:trace contextRef="#ctx0" brushRef="#br3" timeOffset="139722.73">16716 14293 529 0,'-13'-17'48'0,"7"-2"22"16,6 1 22-16,0 0-32 15,17 0-29-15,10 1-19 0,4 8-4 16,4 1-5-16,1 8 5 15,-4 0-2-15,-3 13-4 16,-15 8-3-16,-6 5 0 16,-8 4-2-16,-13 0-5 15,-10 0-2-15,-4-3 4 16,2-4 4-16,1-9 2 0,9-1 1 16,7-8-1-16,8-1 2 15,8-2 0-15,13-1 0 16,9 4-1-16,6-2-1 15,6 6 1-15,-1 3-1 0,-9 4-2 16,-8 4 3-16,-12 1-8 16,-12 0-13-16,-9 0 7 15,-13-2 10-15,-8-3 3 16,-6-4-1-16,0-3 1 16,4-5 1-16,7-4 0 0,6 0-2 15,7 0 1-15,9-10-48 16,3-5-62-16,15-10-59 15</inkml:trace>
  <inkml:trace contextRef="#ctx0" brushRef="#br3" timeOffset="139929.51">17155 14163 668 0,'17'-6'77'15,"0"6"-32"-15,2 0-13 16,4 20 6-16,-2 4-9 0,3 12-14 15,-2 5-8-15,-5 4-5 16,-6 3 1-16,-9 2-3 16,-4-3-1-16,-18-1 1 15,-14-7-15-15,-7-3-23 16,-7-10-14-16,-1-11-65 16,4-13-55-16</inkml:trace>
  <inkml:trace contextRef="#ctx0" brushRef="#br3" timeOffset="140399.87">17722 14346 520 0,'-6'-3'84'16,"2"3"-14"-16,4 0 11 0,0 0-36 16,13 0-12-16,5 0-3 15,5 0-6-15,4 0-2 0,7 3-11 16,-2 1-7-16,4-1-3 15,-2 2-1-15,-5 0-3 16,-2 1-25-16,-9 3-22 16,-5 0-40-16,-13-2-61 15,0 0-81-15</inkml:trace>
  <inkml:trace contextRef="#ctx0" brushRef="#br3" timeOffset="140540.96">17822 14496 303 0,'-13'9'266'0,"6"-6"-204"15,7 3 15-15,5-5-13 16,13 2-10-16,10-2-19 0,2-1-13 16,8 0-11-16,-1 0-8 15,-3 0-15-15,-2 0-51 16,-6 0-147-16</inkml:trace>
  <inkml:trace contextRef="#ctx0" brushRef="#br3" timeOffset="151494.91">3950 17995 666 0,'-19'4'9'16,"9"-2"-7"-16,10 3 2 15,22 0 9-15,20 1 6 0,18-3-1 16,18-1 2-16,20-2-6 16,16 0-8-16,13-2-2 15,12-5-1-15,7 0-1 16,7 2-1-16,5-1 0 16,9-1 0-16,-2 4 1 15,3-2-2-15,-2-1 1 0,-1 2 1 16,-4-1-1-16,-15 0 2 15,-5 1-1-15,-14-1 0 16,-13-1 3-16,-19 1-2 16,-15 0 0-16,-23 0-1 15,-15 1-1-15,-19-2 0 16,-17-1 0-16,-12-1 3 0,-26-2-1 16,-18 0-5-16,-16-2-5 15,-15-5 2-15,-20 1 2 16,-9 2-3-16,-12-2 5 15,-5 4 2-15,-8 1-1 0,-2 5 0 16,1 6-1-16,1 0 1 16,4 4-1-16,4 10 0 15,10 2 0-15,8 4 1 16,14 3 2-16,12 0-3 16,13 1 2-16,16-1 0 0,17-2-1 15,13 2 0-15,21-5-1 16,10 2-1-16,28-4-1 15,18-2 1-15,23-3 3 16,18-2-1-16,21-6 0 16,16-3 1-16,14 0 0 15,10 0-2-15,10-5 4 16,7 0-3-16,-5-3 0 0,1 0 0 16,-5 1 2-16,-11-1-1 15,-8 1-2-15,-9-2 3 16,-20 2-3-16,-11-2 2 0,-18 0-1 15,-18-3 0-15,-19 1 0 16,-18-2 1-16,-18-1 0 16,-13 0 4-16,-19-2 2 15,-24-2-6-15,-15-2-1 16,-17 0 0-16,-22 3-3 16,-11 1 1-16,-18 5-3 0,-8 0 1 15,-13 3 3-15,-4 2 0 16,-7 5 2-16,-2 1-1 15,2 0 0-15,0 7-1 16,7 5 2-16,4 4-1 16,6 4 0-16,7 0 1 15,10 1-1-15,9-2 0 0,18 1 1 16,11 0-1-16,16-5-1 16,16 0 3-16,22-4-2 15,18 0 1-15,14-3-5 16,22 3-4-16,27-4-10 0,26-2-21 15,20-3-51-15,22-2-43 16,22-20-221-16</inkml:trace>
  <inkml:trace contextRef="#ctx0" brushRef="#br3" timeOffset="159572.61">8145 16492 425 0,'0'-13'212'0,"-8"3"-196"16,-6 3 19-16,-4 5 41 15,-3 2-24-15,-4 9-39 16,-2 9-11-16,0 10 11 15,-4 6 4-15,8 7-6 16,4 7-5-16,5 6 1 0,9 1-3 16,5 0-4-16,15-1-3 15,9-8 1-15,10-5-2 16,12-9-25-16,8-7-14 16,4-10-52-16,0-10-26 15,3-5-116-15</inkml:trace>
  <inkml:trace contextRef="#ctx0" brushRef="#br3" timeOffset="160106.34">8587 16759 532 0,'0'-21'64'0,"-9"-2"-42"16,-1 0 32-16,0 5 16 15,-4-2-42-15,-6 6-17 16,-2 5 3-16,-2 5-3 15,-3 4-2-15,-2 0-3 0,3 6 1 16,3 10 0-16,6 4-4 16,7 3-1-16,6 0-2 15,4 0-1-15,7 0 2 16,8-5-2-16,4-4 1 16,3-5 1-16,4-4-3 15,-5-5 3-15,-2 0 1 0,2-5-1 16,-8-6 2-16,-3-3-1 15,-1 2 1-15,-4-1 1 16,-1 6 9-16,-3 2 1 16,1 5-4-16,1 0-2 15,4 3-7-15,0 13-1 0,1 4 2 16,1 5 2-16,6 6-3 16,-3 1-1-16,3-1 1 15,-3 2 2-15,1-3-5 16,-1-3 3-16,-1-6-2 15,-1-7 1-15,-2-2 1 0,-1-6-2 16,2-6 2-16,1-1 2 16,-3-14 6-16,-1-2 1 15,3-12 3-15,1-3-4 16,-1-4-2-16,1 0-3 16,5 4-3-16,-3 2-1 15,3 7-11-15,2 5-17 0,3 9-27 16,2 5-49-16,1 4-76 15,0 0-152-15</inkml:trace>
  <inkml:trace contextRef="#ctx0" brushRef="#br3" timeOffset="160246.46">9036 16938 537 0,'3'16'77'16,"3"-2"26"-16,-3 1-8 15,2 2-38-15,-3 0-25 16,0 2-20-16,-2 3-10 15,0-1-3-15,0-3-41 0,0-4-108 16,-2-12-318-16</inkml:trace>
  <inkml:trace contextRef="#ctx0" brushRef="#br3" timeOffset="161000.19">9347 16649 603 0,'-8'-5'44'15,"4"3"19"-15,4 2 16 16,0 0-43-16,5 7-31 16,7 5 19-16,5 4 2 0,5 1-11 15,3 2-4-15,1-1-6 16,1 0-2-16,-1 0-1 16,1-2-4-16,-4-2-1 15,-1-4-17-15,-1 1-29 16,1-7-20-16,-5-4-53 0,-3-2 6 15,0-14-50-15,-1-2 32 16,-6-5 99-16,-2-4 62 16,1 4 56-16,-4 2 54 15,-2 3-28-15,0 5-32 16,0 6 7-16,0 4-14 16,-2 3-29-16,-8 0-29 0,3 8-5 15,0 7-5-15,-3 1-1 16,-1 5 2-16,5 1-5 15,3-1 4-15,-2 2-7 16,5-3-3-16,0-4 0 0,0-2-9 16,1-5 2-16,6-2 10 15,2 2 4-15,-1 0 1 16,-1 5 1-16,-4 2 3 16,3 8 5-16,-3 2 1 15,-3 6-5-15,2 3-3 16,0-3-2-16,-2 0 2 0,3-6-8 15,5-6-26-15,2-6-60 16,9-8-34-16,0-6-145 16</inkml:trace>
  <inkml:trace contextRef="#ctx0" brushRef="#br3" timeOffset="161151.54">9997 16945 597 0,'0'0'168'0,"0"0"-138"0,0 0 2 15,0 11-3 1,0 5-19-16,0 5-11 0,0 3 1 16,0-5-34-16,0-3-124 15,0-9-237-15</inkml:trace>
  <inkml:trace contextRef="#ctx0" brushRef="#br3" timeOffset="161526.11">10487 16640 615 0,'0'-5'75'0,"-2"1"-15"16,-1 4 15-16,3 0-27 16,0 0-30-16,0 13-18 0,3 6 5 15,1 8 5-15,1 5-3 16,0 5-4-16,0 5-3 15,-1 0 1-15,-1-4-2 16,2-1-23-16,-4-7-25 16,1-8-38-16,-2-7-72 15,0-12-115-15</inkml:trace>
  <inkml:trace contextRef="#ctx0" brushRef="#br3" timeOffset="161891.79">10447 16697 459 0,'6'-23'135'0,"8"1"-102"16,6 5 9-16,9 2 23 15,3 8-18-15,0 1-25 16,-1 6-13-16,-4 0 1 16,-10 8-2-16,-8 6-9 0,-9 4-3 15,-2 2 4-15,-17 1 0 16,-5 2-14-16,-6-3 1 15,1-4 10-15,2-4 3 16,10-1 2-16,2-6 1 16,8-1 5-16,5 2-1 15,2-1-4-15,9 4-1 0,9 5 3 16,1 0 0-16,8 6-1 16,4-4 0-16,-2 4 0 15,-2 1 6-15,-6 0-3 16,-3 1-3-16,-3-2-5 0,-3-1 1 15,-5 0-8-15,-1-2-14 16,1-6-18-16,-3-4-70 16,1-7 0-16,-2 0-93 15</inkml:trace>
  <inkml:trace contextRef="#ctx0" brushRef="#br3" timeOffset="162113.65">10871 16583 645 0,'7'-16'68'0,"2"8"-13"0,3 6-11 16,7 2 2-1,3 15-22-15,2 8-10 0,1 9-4 16,-1 6 0-16,-2 6-2 16,-7 4-4-16,-6 4 0 15,-7 2-3-15,0 0-1 16,-20-1-1-16,-11-1-15 0,-5-4-38 15,-11-9-58-15,-1-7-187 16</inkml:trace>
  <inkml:trace contextRef="#ctx0" brushRef="#br3" timeOffset="211854.4">20885 4241 397 0,'20'-19'95'0,"-8"-4"-40"16,-2 1-8-16,-3 4 10 15,-5 4-15-15,-2 5-26 16,-11 7 1-16,-7 2-9 16,-6 12 2-16,-5 12-9 15,-1 10-2-15,1 7 3 16,2 5-2-16,6 6-1 0,6 1 1 16,7-1-1-16,8 0 0 15,0-7 0-15,10-8-9 16,12-5 4-16,5-14 6 15,3-11-3-15,4-7 6 0,4-16-2 16,-1-14 2-16,-2-10-1 16,-7-6 0-16,-9-4 0 15,-9-3-2-15,-7-1 3 16,-6 4-1-16,-11 7-4 16,-9 11-3-16,-8 11 13 0,-5 12-24 15,8 9-15-15,4 11-13 16,13 8-18-16,11 2-47 15,17 2-62-15</inkml:trace>
  <inkml:trace contextRef="#ctx0" brushRef="#br3" timeOffset="212174.41">21448 4209 641 0,'0'-14'25'16,"-15"1"13"-16,-12 13-19 15,0 0-2-15,-2 13-7 0,3 12-5 16,1 7-3-16,10 3 1 16,8 7-4-16,7-3-1 15,5 0 2-15,15-5-1 16,7-7 1-16,11-13-1 16,3-7 2-16,6-7 2 0,-1-14-1 15,3-13-1-15,-8-3-1 16,-5-6 0-16,-13-5-1 15,-14 2 2-15,-9 1-9 16,-21 5-19-16,-11 4-15 16,-10 9-2-16,2 10-3 15,6 10 14-15,9 0-2 0,18 9-9 16,7 5-33-16,27 0-68 16</inkml:trace>
  <inkml:trace contextRef="#ctx0" brushRef="#br3" timeOffset="212459.04">22025 4177 542 0,'2'-10'58'0,"-4"0"17"15,-15 9-34-15,-10 1-23 16,0 8-14-16,-2 10-1 16,2 11 1-16,9 6-2 0,7 3-1 15,11 3 0-15,2-3-1 16,16-6-2-16,11-8-1 15,7-9-6-15,5-13 5 16,2-4 3-16,2-19 1 16,-6-6 2-16,-8-9-1 15,-13-3 1-15,-11-4 1 0,-7-1-3 16,-17 2-14-16,-12 6-10 16,-7 7-25-16,-1 7-6 15,5 8 6-15,8 7-38 16,10 1-68-16</inkml:trace>
  <inkml:trace contextRef="#ctx0" brushRef="#br3" timeOffset="212834.68">22571 3934 631 0,'0'0'42'15,"0"0"1"-15,0 0-36 16,2 12-3-16,-2 10 44 16,0 9-17-16,0 7-17 15,0 7-9-15,0 9-5 16,0-1 0-16,0 1 0 0,2-6-19 16,11-8-53-16,8-15-30 15,8-17-51-15,3-8-178 16</inkml:trace>
  <inkml:trace contextRef="#ctx0" brushRef="#br3" timeOffset="213022.97">23072 3946 402 0,'0'-4'283'16,"-3"4"-230"-16,-4 0-42 15,1 14-5-15,3 11 6 0,0 11 7 16,3 4-8-16,0 10-7 15,0 4-1-15,8 1-2 16,4-2-1-16,3-4-3 16,1-6-48-16,4-13-55 15,0-12-70-15</inkml:trace>
  <inkml:trace contextRef="#ctx0" brushRef="#br3" timeOffset="213236.65">23618 3927 681 0,'0'-2'33'15,"0"2"-21"-15,-1 17-12 16,-1 11 27-16,0 8-2 16,2 10-7-16,0 8-11 15,4 3-3-15,4 5-2 0,-1 0-2 16,-4 5 0-16,-3-5-48 15,0-5-96-15,-13-5-285 16</inkml:trace>
  <inkml:trace contextRef="#ctx0" brushRef="#br3" timeOffset="214207.25">20596 4177 582 0,'-13'-3'49'16,"8"-3"-18"-16,5 6 4 15,2 0-3-15,14 9-16 0,6 5 10 16,7 8 2-1,5 6-12-15,7 5 1 16,2 6 2-16,0 4-7 0,3 3-7 16,-4 2-2-16,-1 0-2 15,-3-1-1-15,-4-5 1 16,-4-2-2-16,-6-10 0 0,-2-5-12 16,-5-9-22-16,-2-12-40 15,-3-6-102-15,0-23-366 16</inkml:trace>
  <inkml:trace contextRef="#ctx0" brushRef="#br3" timeOffset="214406.13">21234 4082 721 0,'-13'-3'72'0,"-5"3"-42"15,-7 11-19-15,-2 19 10 16,-7 18-2-16,-5 11-8 0,-7 10-5 15,-1 14-5-15,-2-3-1 16,6 2 0-16,1-5 0 16,6-6-9-16,7-8-36 15,9-17-62-15,10-21-140 16</inkml:trace>
  <inkml:trace contextRef="#ctx0" brushRef="#br3" timeOffset="-214557.1">22395 4017 605 0,'-5'-5'48'0,"5"3"-5"0,5 2 4 16,15 0-19-1,6 12-6-15,8 4 12 0,5 7-8 16,4 4-14-16,2 7-2 16,-4 8-5-16,-1 1-1 15,-4 4-3-15,-4-2-2 0,-7-3-11 16,-5-8-39-16,-6-13-58 16,-5-11-65-16,-5-10-183 15</inkml:trace>
  <inkml:trace contextRef="#ctx0" brushRef="#br3" timeOffset="-214392.6">22726 4017 548 0,'-9'-11'161'15,"-2"5"-95"-15,4 6-21 16,0 14-19-16,-4 15-20 16,-5 14 4-16,-6 14-4 0,-5 7-5 15,1 8 0-15,-1 5-6 16,3-1-25-16,2-8-57 15,7-9-114-15</inkml:trace>
  <inkml:trace contextRef="#ctx0" brushRef="#br3" timeOffset="-213488.37">21431 4727 518 0,'-2'-9'63'16,"-1"1"11"-16,-1 3 10 16,4 3-31-16,0 2-23 15,0 4-21-15,0 10-9 16,0 4 2-16,0 5 1 0,4 4 5 16,1 1-3-16,2-1-4 15,0-1 1 1,-1-5 1-16,-1-3-2 0,-1-6 1 15,-2-1-1-15,-1-8-1 16,-1 1 4-16,2-4 4 16,0 0 5-16,0 0-1 0,1 0-2 15,5 0-1-15,2-4-6 16,6-1-3-16,2-1 2 16,6 2 2-16,5 0-4 15,1 0 0-15,6 1 0 16,2 3-6-16,-1-4 8 0,3 4-1 15,-6-3 2-15,2 3-6 16,-4 0 4-16,1-3 1 16,-3 2-2-16,-3 1 0 15,-1-4 0-15,-2 2 0 16,-2 1 1-16,-2-3-2 0,-1 1 2 16,-2-1-1-16,-5 1 1 15,3-1-1-15,-3 1 0 16,3-1 1-16,-5 0-1 15,2 1 0-15,0-3 0 16,0 3 0-16,1-3-1 16,-3 1 4-16,3 0-6 0,-2 0 6 15,-2-3-3-15,-2 3 1 16,-2-4-1-16,3-1 2 16,-5-3-1-16,1-7-1 15,-2 3 1-15,-2-3 0 16,0-4 1-16,0 5-1 0,0-1-1 15,0 4-4-15,0 5-17 16,0 3-31-16,0-2-79 16,12-2-178-16</inkml:trace>
  <inkml:trace contextRef="#ctx0" brushRef="#br3" timeOffset="-212775.59">23133 4703 512 0,'-10'-6'62'0,"3"-2"-9"16,3 4 29-16,4 4-27 15,0 0-31-15,4 0-20 16,6 12-2-16,-1 3 6 15,4 7 3-15,-4 1-3 16,1 5-4-16,0 4-1 0,-3 1 0 16,-4-1-1-16,3-2-1 15,-1-3 0-15,1-6-1 16,1-7 0-16,0-4 1 16,3-7-1-16,5-3 3 15,1 0 5-15,7-3 0 0,3-7-1 16,1 0 0-16,7-1-2 15,2 4-1-15,1 0-1 16,5 2-1-16,-1 0 1 16,0 5-3-16,-1 0 1 15,1 0 0-15,-7 0 0 0,4 0 1 16,-8 0-2-16,-3 3-2 16,-5-1 4-16,-6-1-2 15,-5-1 0-15,-4 0 1 16,-2 0 0-16,-1-1 4 15,-3-6 7-15,-1-4-2 16,2-2-2-16,-2-1-1 0,0-5-2 16,0-5 2-16,0 1-2 15,0-3 0-15,-5-1-2 16,3 0 0-16,-3 4 0 16,2 0-2-16,-3 5 0 0,-2 1-1 15,1 10-7-15,-6 4-27 16,-6 1-59-16,0 2-195 15</inkml:trace>
  <inkml:trace contextRef="#ctx0" brushRef="#br3" timeOffset="-197011.53">18713 14698 112 0,'-4'0'376'15,"-7"-3"-334"-15,7-3 11 16,3 3-2-16,1-1-7 16,5 0-23-16,6 2-11 15,7 1 2-15,5-2 12 0,6 3-8 16,5 0-2-16,5 0-7 16,7 0-3-16,2 0 0 15,7 4 0-15,7 2 1 16,7-1 0-16,2-2 1 15,4 1 1-15,3-3-4 0,-2 1 2 16,0-1-5 0,-4 2 2-16,-8-3-2 0,-2 0 2 15,-8 3-1-15,-8-3-1 16,-4 0 0-16,-10 0 1 16,-11 0-1-16,-3 0 1 0,-9 0-1 15,-4 0 1-15,-5 0-1 16,0 0-1-16,0 0-33 15,0 0-67-15,-7-3-86 16</inkml:trace>
  <inkml:trace contextRef="#ctx0" brushRef="#br3" timeOffset="-188405.76">18954 14034 563 0,'-15'-9'138'16,"-7"2"-118"-16,3 7 3 15,-3 5 11-15,-2 15-6 0,3 6-13 16,-2 10-5-16,3 5 0 16,6 9-2-16,2 4 2 15,9 1-6-15,3 3-3 16,2-7-2-16,13-5-1 0,5-5-17 16,7-9-17-16,7-7-41 15,1-12-37-15,6-13-39 16,0-2-191-16</inkml:trace>
  <inkml:trace contextRef="#ctx0" brushRef="#br3" timeOffset="-187966.72">19258 14123 620 0,'-31'-18'32'15,"-3"6"-9"-15,-7 6 20 16,0 6-10-16,3 0-13 0,-1 6-10 15,6 12-7-15,10 5 5 16,9 6-2-16,5-3-3 16,9 3-3-16,4-4 1 15,10-4 0-15,9-7-1 16,3-6 1-16,2-8 1 16,6 0-2-16,-1-13 2 0,-1-3-6 15,-3-4 4-15,-6 4 1 16,-5 2 0-16,-3 2 8 15,-5 4 9-15,-3 8-5 16,0 2-9-16,1 16-3 0,1 7-1 16,1 6 0-16,5 9 1 15,-3 3 0-15,3 0 0 16,-3-4-3-16,-1-7-1 16,2-6-2-16,-3-14 5 15,2-12-1-15,1-2 6 0,4-19 12 16,-1-6 5-16,2-7-8 15,-1-5-3-15,4 1-5 16,-4 2-5-16,0 4-2 16,-4 9-23-16,4 7-38 15,-6 5-97-15,0 10-96 16</inkml:trace>
  <inkml:trace contextRef="#ctx0" brushRef="#br3" timeOffset="-187538.67">19687 14325 519 0,'-3'-16'64'0,"-1"-2"9"0,1 7 30 16,3 2-55-16,0 6-18 15,3 3-18-15,6 0-9 16,1 7-2-16,-2 7-1 16,-1 8 0-16,-3 3-1 15,-4 0-4-15,0 0-6 16,-7-1 2-16,-4-1 8 0,0-3 2 16,0-2-2-16,5-3 3 15,4-3 0-15,2 0 1 16,0 1 1-16,12-4-1 15,3 3-1-15,2 1-2 0,-2-1 1 16,-4-1 0-16,-3-1-2 16,-8 0-2-16,0 0-5 15,-15-1 6-15,-6 0 8 16,-2-4-7-16,2 1-1 16,1-5-4-16,8-1-18 15,10 0-52-15,4-7-29 0,15-6-81 16</inkml:trace>
  <inkml:trace contextRef="#ctx0" brushRef="#br3" timeOffset="-187417.9">19928 14550 569 0,'0'3'122'0,"-2"4"-61"16,-10 2-1-16,-1 5-36 16,1 4-20-16,1 0-8 15,3-4-75-15,7-3-165 16</inkml:trace>
  <inkml:trace contextRef="#ctx0" brushRef="#br3" timeOffset="-185372.68">20210 14187 497 0,'-2'-7'65'15,"0"4"-5"-15,1-1 8 16,1 4-6-16,0 0-21 16,0 6-31-16,1 6-6 15,4 8 9-15,5 3-2 16,-1 6-4-16,1 2 3 0,2 3-5 16,-4 1-4-16,1-5 0 15,-1-2 0-15,-1-3-1 16,-2-5-5-16,0-6-6 15,-1-3-26-15,-1-6-51 16,-3-5-42-16,0-2-98 16</inkml:trace>
  <inkml:trace contextRef="#ctx0" brushRef="#br3" timeOffset="-184975.49">20187 14229 514 0,'-8'-18'48'0,"6"2"26"16,2 0 1-16,17 0-24 16,5 1-31-16,8 4-8 15,1 6-4-15,1 3-1 0,-6 2-3 16,-4 9-3-16,-7 9 0 16,-10 4-2-16,-5 2-7 15,-7 5-6-15,-9-6 0 16,-6 2 8-16,3-5 6 15,0-4 2-15,7-2 1 16,4-5 5-16,7-2 0 0,1 2-7 16,9 2-1-16,9-1 2 15,5 7-2-15,4 4 1 16,0 2-1-16,-3 6 1 16,-10 3-1-16,-6-2-1 0,-8-1-7 15,-5-3-4-15,-15-5 8 16,-4-6 6-1,-5-8 3-15,2-3 4 0,3-4-4 16,9 0-3-16,9-5-11 16,6-10-55-16,14-3-87 15,13-5-116-15</inkml:trace>
  <inkml:trace contextRef="#ctx0" brushRef="#br3" timeOffset="-184831.07">20642 14498 637 0,'0'9'96'0,"0"-1"-44"0,-7 5-7 16,2-1-13-16,2 5-19 16,1 1-11-16,2-3-6 15,2 2-36-15,8-5-71 16,2-8-143-16</inkml:trace>
  <inkml:trace contextRef="#ctx0" brushRef="#br3" timeOffset="-182146.02">21032 14169 501 0,'-5'-5'49'0,"3"2"14"0,1 1 1 16,1 2-19-16,0 2-27 15,0 8-14-15,0 3 15 16,1 6 2-16,3 4-4 15,-2 1-2-15,1 4-3 16,1-1-6-16,-3 2 1 0,1-5-7 16,0 0 2-16,-2-5 3 15,0-2 2-15,0-9 7 16,0 2-3-16,0-7 1 16,0-1-3-16,0 0-1 15,0-2-1-15,0 0-1 0,0 0-2 16,0 0-2-16,2 0-3 15,0 0 4-15,0 0-3 16,0 0 3-16,0 0-2 16,1 0-1-16,-3 0 2 15,4 0-3-15,-4 0 3 0,0 0-2 16,1 0 2-16,-1 0-1 16,0 0 0-16,0 0 1 15,0 0-1-15,0 0 1 16,0 0-1-16,0 0 0 15,0 0-1-15,0 0 1 0,0 0-1 16,0 0-2-16,0 0 4 16,0 0-2-16,0 0-3 15,0 0 5-15,0 0-2 16,0 0-2-16,0 0 4 16,0 0-3-16,0 0 1 15,2 0-2-15,-2 0 2 0,3 0-1 16,3 0-1-16,-3 0 2 15,2 1 0-15,0-1 2 16,0 2-4-16,-1-2 4 16,1 2-2-16,-2-2 0 15,1 0 0-15,0 0-2 0,-2 0 4 16,0 0-3-16,-1 0 1 16,3 0 0-16,-2 0-1 15,-1 0-5-15,5 0-19 16,-1-5-43-16,3-5-82 15,0-4-158-15</inkml:trace>
  <inkml:trace contextRef="#ctx0" brushRef="#br3" timeOffset="-179895.34">20970 14118 201 0,'-7'-4'37'0,"0"3"-11"16,4-1 2-16,3 2-8 15,0 0-16-15,0 0 23 16,4 0 5-16,-2 0 0 15,3 0 4-15,-5 0 2 0,2 0 2 16,-2 0 0-16,0 0-2 16,2 0 1-16,-2 0 4 15,0 2-11-15,2-2-7 16,1 5-6-16,2 0 4 16,3 4-10-16,1 4-5 0,0 6-2 15,-1 6-2-15,4 5-1 16,-4 6-2-16,-1 5 0 15,1 2-1-15,-4 0 1 16,1-2-1-16,-5-6 0 16,0 0 0-16,0-9-2 0,0-6 5 15,0-2-3-15,0-6 1 16,-3-3 0-16,3-4 1 16,-4-2 1-16,4-2-1 15,0-1 5-15,0 0-1 16,0 0-7-16,0 0 6 0,0 0 5 15,0 0-6-15,2 0-1 16,3-4 0-16,2 1 2 16,2-2 4-16,0 1-3 15,5-1-1-15,-2 3-2 16,9-2 1-16,0 2-2 16,5 1-1-16,-2-1-2 0,3 2 2 15,0 0-1-15,-2 0 1 16,1 0 0-16,-4 0 0 15,-3 0-1-15,-3 0 0 16,-2 0 0-16,-2 0 0 16,-5 0 2-16,-2-2-2 0,-3 0 1 15,-1 1 1-15,-1-1-3 16,0 2 5-16,0-2-2 16,0 2-2-16,0-2 1 15,0 2-2-15,0 0 0 16,2 0-4-16,-2 0-3 0,4 0 1 15,-4 0-3-15,1 0 0 16,3 0 0-16,-4 0 1 16,0 0 1-16,0 0 4 15,2 0 6-15,-2 2-3 16,0-2 2-16,0 0-1 0,0 0 1 16,0 0 0-16,-4 0-5 15,2 0 11-15,2 0-2 16,-1 0 1-16,-1 0-3 15,2-4 0-15,0 1 0 16,-2 1-1-16,2-2 0 0,0 3-1 16,0-1 0-16,0 0 0 15,0 2-2-15,0 0 2 16,0-2-1-16,0 2 0 16,0 0 0-16,0 0 0 15,0 0 0-15,0 0 0 16,0 0-1-16,0 0 0 0,0 0 1 15,0 0-1-15,0 0 0 16,0 0 0-16,0 0 0 16,0 0 1-16,-2 0 0 15,2 0-1-15,0 0 2 16,0 2-2-16,0-2 1 0,-1 0 0 16,1 2-3-16,0-2-2 15,0 0-3-15,-2 0-1 16,0-2-45-16,2-7-89 15,-2-5-65-15</inkml:trace>
  <inkml:trace contextRef="#ctx0" brushRef="#br3" timeOffset="-179054.88">21406 13850 466 0,'0'-5'29'16,"0"0"-1"-16,0 5 6 15,7 0-7-15,9 0 10 0,3 8-2 16,3 7-5-16,4 2-1 16,4 6-5-16,2 11-4 15,1 2-2-15,1 7-3 16,-5 4-4-16,-4 3-10 15,-5 8 5-15,-6 1-2 0,-9 0-1 16,-5-2 0-16,0-3-2 16,-7-10 0-16,-5-6 0 15,-5-10 1-15,3-8-2 16,-4-6 0-16,2-3-13 16,0-8-65-16,2-3-49 15,1-8-134-15</inkml:trace>
  <inkml:trace contextRef="#ctx0" brushRef="#br3" timeOffset="-176686.58">19644 14063 295 0,'0'-11'41'16,"0"-2"1"-16,-8-1 6 15,-2 0-7-15,-4-2 1 16,-6 0-14-16,-3 1-17 15,-5 3-1-15,-6 5-3 0,-7-1-1 16,0 8-1-16,-4 0-3 16,-3 8 8-16,-2 6 2 15,2 11 0-15,-1 5 3 16,0 8 4-16,3 5 0 16,-3 7-6-16,8 8 0 0,5 3-4 15,5 7-3-15,11-2-1 16,13 4 0-16,7-5-3 15,7 0-2-15,19-5 0 16,9-6 0-16,13-6 3 16,6-7 0-16,1-9 3 15,7-7-2-15,3-7-3 0,2-7 2 16,-2-8-3-16,-4-3 2 16,-2-7-3-16,-4-12 5 15,-3-8-7-15,-4-12 5 16,-6-8 1-16,-6-9-1 15,-5-6 0-15,-6-9 2 0,-11 0 2 16,-10-4-1-16,-4 2 4 16,-23 6-5-16,-11 9-2 15,-14 8-3-15,-7 11-3 16,-8 10-14-16,0 13-26 0,-5 5-44 16,7 6-95-16</inkml:trace>
</inkml:ink>
</file>

<file path=ppt/ink/ink2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8:36:48.3520000"/>
    </inkml:context>
    <inkml:brush xml:id="br0">
      <inkml:brushProperty name="width" value="0.05292" units="cm"/>
      <inkml:brushProperty name="height" value="0.05292" units="cm"/>
      <inkml:brushProperty name="color" value="#FF0000"/>
    </inkml:brush>
  </inkml:definitions>
  <inkml:trace contextRef="#ctx0" brushRef="#br0">2575 6073 232 0,'0'-16'228'0,"0"0"-187"15,2 0 23-15,-2 6 10 0,1-1-14 16,-1 3-19-16,0 3-3 16,2 5-10-16,2 0-15 15,1 16-12-15,2 8 0 32,2 6 19-32,0 7-7 0,2 6-7 15,-3 2-1-15,-2-1-1 16,1-4-1-16,-1-1-2 15,-3-9 1-15,1-3-1 16,-2-8 0-16,-2-4 0 16,0-8 0-16,2-5-2 0,-2-2-18 15,0-6-13-15,2-12-30 16,-2-5-57-16,0-9-48 16,0-2-159-16</inkml:trace>
  <inkml:trace contextRef="#ctx0" brushRef="#br0" timeOffset="202.99">2600 6036 470 0,'0'-7'68'15,"0"-1"-22"-15,0 7 10 16,7 1-18-16,11 0-12 16,0 5-11-16,6 6 5 15,-2 5-6-15,5 0-6 0,0 2-2 16,-1-2-4-16,-3 2-1 15,1-2 0-15,-3-2-1 16,-1 1-1-16,-5-2-38 0,2 0-31 16,-5-6-63-16,1-7-112 15</inkml:trace>
  <inkml:trace contextRef="#ctx0" brushRef="#br0" timeOffset="421.69">3131 5988 423 0,'6'-4'167'0,"-6"-3"-159"16,0 7 44-16,-9 0-17 15,-9 19-29-15,-6 5-8 16,-10 4 2-16,-2 12-2 16,1-1-11-16,1-3-3 0,8-3-10 15,8-4-2-15,9-9-12 16,9-8-17-16,4-10-51 15,12-2-83-15</inkml:trace>
  <inkml:trace contextRef="#ctx0" brushRef="#br0" timeOffset="687.32">3145 6000 532 0,'0'-4'77'16,"0"-3"-55"-16,-1 7 42 0,1 0-27 15,0 2-18-15,1 7-19 16,6 6 8-16,3 4 11 16,0 4-5-16,4 3-3 15,-2 2-3-15,2 0-4 0,-3-1-1 16,1 0 0 0,0-4-1-16,-4 0 0 0,-1-3 0 15,-1-4-2-15,-1 0 0 16,-4-5-2-16,-1-1-31 15,0-2-36-15,0-3-33 16,0-5-67-16,0 0-282 0</inkml:trace>
  <inkml:trace contextRef="#ctx0" brushRef="#br0" timeOffset="1031.01">3507 6136 156 0,'-2'0'282'0,"2"0"-277"15,0 0 28-15,7 0 4 16,8 0-12-16,6-2-21 16,0 1-4-16,3-2 1 0,1 1 0 15,-2 2-1-15,-5 0-23 16,-7 0-77-16,-6 5-89 15</inkml:trace>
  <inkml:trace contextRef="#ctx0" brushRef="#br0" timeOffset="1155.98">3595 6265 295 0,'-4'3'214'0,"4"-1"-193"16,5-2 8-16,9 0 16 15,10 0-8-15,5-4-33 16,7-5-14-16,5-3-62 15,4-3-106-15</inkml:trace>
  <inkml:trace contextRef="#ctx0" brushRef="#br0" timeOffset="1655.85">4450 5782 544 0,'0'-9'13'16,"0"3"13"-16,0 0 35 0,-5 2-12 15,0 4-26-15,-7 0-20 16,-3 10-4-16,-4 11 1 15,-6 9 8-15,-4 11 4 16,-5 13 3-16,5 4-4 0,2 4 1 0,5 0-7 0,10-2-3 16,8-4-2 15,6-8 0-31,14-7 0 0,14-9-7 16,7-5-20-16,9-13-15 15,5-10-31-15,0-6-48 0,2-17-122 0</inkml:trace>
  <inkml:trace contextRef="#ctx0" brushRef="#br0" timeOffset="2234.31">4832 5902 424 0,'-2'-11'38'0,"-10"1"5"0,-3 4 8 0,-5 3-13 16,-1 3-25-16,-4 0-7 16,-4 9 5-16,0 7-3 15,2 5 1-15,2 6-4 16,4 5-2-16,6 0-2 16,5 4 0-16,6 0 0 15,2 1-1-15,4-2 0 0,14-4-1 16,6 0-3-16,10-11-7 15,4-5-3-15,1-6 0 32,5-9 4-32,-3 0-3 0,2-16-4 15,-7-6 0 1,-3-6 4-16,-4-8 8 0,-4-5 5 16,-9-4 1-16,-9 1 0 15,-5 5 0-15,-12 5 0 16,-16 9 1-16,-8 11-3 15,-9 8 0-15,0 6 1 16,1 6 0-16,3 11 4 0,4 3 5 16,12 5-1-16,9-2-4 15,9-2-2-15,7-3-2 16,16-3 4-16,16-4 5 16,8-3 2-16,3-3-5 15,6 1-6-15,-5 3 0 0,-5 1 0 16,-6 7-2-16,-8 2-1 15,-7 7 2-15,-7 2 1 16,-3 2 1-16,-3-3-2 16,0-2 2-16,-3-4-4 15,3-5 0-15,0-7-16 16,4-5-50-16,4-4-95 0</inkml:trace>
  <inkml:trace contextRef="#ctx0" brushRef="#br0" timeOffset="2390.52">5288 6227 614 0,'-3'5'42'0,"-9"2"-38"15,2 4 15-15,1 4 11 16,-1 2-24-16,3 7-6 16,2-3-36-16,2-2-82 0,1-6-239 15</inkml:trace>
  <inkml:trace contextRef="#ctx0" brushRef="#br0" timeOffset="3763.63">5984 5832 241 0,'6'-3'204'0,"0"-1"-183"0,-6 2 41 15,0 1 4-15,0 1-15 16,0 0-36-16,-7 0-15 16,-12 3 0-16,-4 6 0 0,-10 2 1 15,-6 1 0-15,-6 3-1 16,-1 1 0-16,-2 0 2 15,2 0 2-15,9-4 2 16,5 2-2-16,8-3-1 16,9 0-2-16,12-2-2 0,3-3-3 15,11-1 2-15,12 0 2 16,12 2 2-16,2-3-1 16,4-1-1-16,0 3 1 15,-3-1-1-15,-5 0 0 16,-6 1 0-16,-8 1-1 0,-2 2 0 15,-11 0 0-15,-4 2-2 16,-2 2-8-16,-14 2-1 16,-8 3 0-16,-8 1-2 15,-4 1 3-15,-5 0 8 16,5-4 3-16,2 1 0 0,5-4 2 16,8-1 6-1,6-5-1-15,8 1-3 0,5-3-2 16,3 0 1-16,19-2 8 15,7-3 7-15,6 0-9 0,6 0-5 16,1 0-1-16,1 0 0 16,-3 1 1-16,-4-1-2 15,-4 0-2-15,-5 0-10 16,-2 0-46-16,-5 0-40 16,-4 0-69-16</inkml:trace>
  <inkml:trace contextRef="#ctx0" brushRef="#br0" timeOffset="3982.33">6391 6209 551 0,'0'0'126'0,"0"0"-104"16,-2 0 35-16,2 0-15 15,0 6-28-15,-3 2-13 16,3 7 6-16,-5 4 8 0,-4 6-11 16,-6 9-1-16,-9 2-5 15,-10 0-63-15,-6-8-146 16</inkml:trace>
  <inkml:trace contextRef="#ctx0" brushRef="#br0" timeOffset="4969.3">7029 5875 100 0,'5'-9'243'0,"-2"0"-209"16,-3 1 49-16,0 0-10 16,0-1-18-16,0 0-19 15,0 2-8-15,-6 0-8 0,-4 2-11 16,-4 5-4-16,-8 0-5 15,-3 3-1-15,-8 10 0 16,1 5 1-16,-2-1 0 16,4 5 0-16,6-2 1 15,5-1 2-15,7-1-1 0,11-2-2 16,1 4 0-16,10-6 1 16,12 4 1-16,8-4 0 15,4 1 0-15,7-1-1 16,-2 2-1-16,-3-2 0 0,-4 4 0 15,-3 2 0-15,-7 1-1 16,-10 2-10 0,-5-3-7-16,-7 1 5 0,-7-3 6 15,-13-2 6-15,-8-5 3 16,-7-2-1-16,-6-4 1 16,2-5 0-16,3 0 1 0,4-5 14 15,3-9 2-15,9-1-9 16,11-5-8-16,6-1-1 15,3 2-5-15,19-3-10 16,8 2-9-16,8 2-9 16,6 4-11-16,1 3-17 15,-2 4-64-15,-5 1-167 0</inkml:trace>
  <inkml:trace contextRef="#ctx0" brushRef="#br0" timeOffset="5109.89">7245 6109 402 0,'8'4'149'16,"-6"-1"-126"-16,-1-1 24 16,1 5 1-16,1 1-30 15,-3 4-16-15,0 6-3 16,-1 3-40-16,-8-2-109 0</inkml:trace>
  <inkml:trace contextRef="#ctx0" brushRef="#br0" timeOffset="6106.46">7928 5946 231 0,'0'-3'46'16,"0"-1"9"-16,0-1 15 15,0 2-17-15,0-3-13 16,0 1-13-16,0 0 4 16,0 1-4-16,-3-2-2 15,-2 5-3-15,-5-1-17 0,-2 2-5 16,-5 0-1-16,-3 0 1 0,1 5 0 16,2 4-1-16,1 0 0 15,5 2 1-15,4-1-2 16,4 1-4-16,3 2 2 0,0-4 1 15,8 3 2-15,9 1 0 16,2-1 0-16,6 1 0 16,4-1-4-16,0 4 0 0,0 0 2 15,-4-1 2-15,-3 0 0 16,-5 0 0-16,-8 0-12 16,-5-7-2-16,-4 1 1 15,-9-2 11-15,-10-1 7 16,-5-4 4-16,-3-1-1 15,-2-1-3-15,2 0-1 0,2-3 0 16,9-5-2-16,6-1-8 16,5-1-34-16,5 1-80 15,10-2-170-15</inkml:trace>
  <inkml:trace contextRef="#ctx0" brushRef="#br0" timeOffset="6278.3">8251 6116 484 0,'3'7'58'0,"-3"-2"-47"0,0 6 44 15,-3 3-6 1,-6 6-32-16,-6 0-15 0,-2 3-8 16,0-4-53-16,-2-6-80 15,2-9-271-15</inkml:trace>
  <inkml:trace contextRef="#ctx0" brushRef="#br0" timeOffset="6827.22">8721 5825 457 0,'2'-2'76'15,"-2"-1"-39"-15,0 3 32 16,0 0-30-16,0 2-29 15,0 12-13-15,1 2 9 0,1 7 12 16,1 4-3-16,0 3 1 16,-1 3-4-16,3 0-5 15,-1-2-2-15,-1 1-4 16,1-7 2-16,-1 0-2 0,-1-6-1 16,0-3 0-1,0-5-2-15,0-2-19 0,0-4-13 16,-2-5-16-16,3 0-17 15,-1-6-9-15,2-11-38 16,-3-8-191-16</inkml:trace>
  <inkml:trace contextRef="#ctx0" brushRef="#br0" timeOffset="7045.95">8753 5825 340 0,'0'-7'124'16,"0"-2"-106"-16,2 0 20 16,11 4-12-16,1-1-2 15,3 1-13-15,2 2-3 16,3 1 3-16,-2 2-6 16,2 0-4-16,0 0-1 0,-2 2-4 15,0 6-43-15,-4 3-22 16,-6 0-36-16,-5 0-78 15</inkml:trace>
  <inkml:trace contextRef="#ctx0" brushRef="#br0" timeOffset="7233.38">8779 5983 493 0,'0'0'26'0,"0"0"-9"16,8-2 11-16,11-2-11 15,6-3-11-15,4 0-5 16,3-2 0-16,7 5-6 16,-3-3-45-16,-2 2-70 15,-2-4-98-15</inkml:trace>
  <inkml:trace contextRef="#ctx0" brushRef="#br0" timeOffset="7597.49">9250 5625 409 0,'10'-3'18'15,"2"1"-7"-15,5 2 41 16,0 0-11-16,3 7-21 16,1 8-1-16,-2 2 7 15,3 8-10-15,-2 4-4 0,-1 1-1 16,-3 8-2 0,-3 3 0-16,0 2-2 0,-8 3-1 15,-3 0 0-15,-2 4 1 16,-2-3-4-1,-15-3 0-15,-4-3-1 16,-12 0 1-16,-6-3-2 16,-11 0-4-16,-11-5-49 15,-11-4-118-15</inkml:trace>
  <inkml:trace contextRef="#ctx0" brushRef="#br0" timeOffset="9581.39">2100 7333 446 0,'0'-8'56'0,"0"1"-40"16,-5 0 31-16,0 2-8 15,-4 1-16-15,-2 4-16 16,-3 0-2-16,-6 4-1 16,-1 8-3-16,-4 6 2 15,-1 3 0-15,-1 8 1 0,4 2-1 16,2 1 2-16,8 3-2 16,6-1-2-16,5 0 0 15,2-5-1-15,12-1 0 16,10-6 0-16,7-5 1 15,3-2 0-15,4-8 0 16,3-3 0-16,5-4-1 0,-2-3-2 16,-1-9 1-16,-4-2 1 15,-5-6-2-15,-3-3 2 16,-8-4 1-16,-4-5 0 16,-7-4 1-16,-7 1-1 0,-3-5 1 15,-5 9 0-15,-12-2-1 16,-10 12-2-16,-7 8-3 15,-6 8-32 1,-5 5-29 0,-2 4-10-16,6 10-35 0,5 2-58 15</inkml:trace>
  <inkml:trace contextRef="#ctx0" brushRef="#br0" timeOffset="9819.32">1973 7472 346 0,'13'0'92'0,"3"-2"-85"16,4 0 40-16,7 2 2 0,5 0-21 16,4 13-16-16,1 1 2 15,-1 5-3-15,0 1-6 16,-4 2-3-16,-5-3 0 0,-3 2-1 16,-6-3 1-16,-6-1-1 15,-3-3 0-15,-3 0-5 16,-2-2-16-1,-1 1-21-15,1-6-31 16,1-2-54-16,0-5-115 0</inkml:trace>
  <inkml:trace contextRef="#ctx0" brushRef="#br0" timeOffset="10099.78">2655 7363 364 0,'0'2'41'0,"0"-2"6"16,4 2 10-16,0-2-21 15,5 1-20-15,1 1-2 16,5 0-3-16,1 0-9 16,0 1-4-16,-2 2-35 0,-1 1-65 15,-7-1-98-15</inkml:trace>
  <inkml:trace contextRef="#ctx0" brushRef="#br0" timeOffset="10240.34">2663 7499 165 0,'-2'5'320'0,"2"-5"-300"16,9 0-19-16,10 2 21 16,8-6-7-16,5-1-13 15,7-3-9-15,-2 1-24 16,1-1-75-16,-8-2-215 0</inkml:trace>
  <inkml:trace contextRef="#ctx0" brushRef="#br0" timeOffset="12593.89">3624 7038 486 0,'1'-18'11'15,"-1"-1"-9"-15,0-1 36 16,0-1 6-16,4 1-23 16,-4 2-13-16,0 4 15 15,0 3 6-15,-9 4-12 16,-6 5-15-16,-7 2-5 16,-2 0 1-16,-3 11 1 0,0 3 1 15,3 4 0-15,9 2 1 16,1 0-1-16,13 2-2 15,1 0 2-15,8 3 0 16,13 0 0-16,4-2 1 16,5 4-1-16,1-2 1 0,-4 0-1 15,-3-2 0-15,-5 0-5 16,-12 1-10-16,-7-5-3 16,0 1 10-16,-14-4 6 15,-10-4 1-15,-1 1 3 16,2-8-1-16,3-1 1 0,4-4 3 15,7 0 2-15,9 0-3 16,0 0-4-16,13-2-13 16,8 2 3-16,2 0 0 15,-1 3 0-15,-1 12-11 16,-6 4-7-16,-10 6 0 0,-5 5 15 16,-5 1 10-16,-13 5 5 15,-1-4 28-15,-2 0 14 16,6-3-7-16,2-1-12 15,7-1-10-15,6-8-9 16,16-1-4-16,11-2-1 0,5-7 0 16,12-5-14-16,2-4-42 15,0-4-67 1,-4-13-152-16</inkml:trace>
  <inkml:trace contextRef="#ctx0" brushRef="#br0" timeOffset="13437.47">4248 7301 339 0,'0'-4'25'0,"2"0"4"16,0-1 15-16,1 0-4 16,-1-3-20-16,0 1-4 15,2-2 10-15,-4-3-2 16,0 0-6-16,0-6-2 0,-6 2-6 16,-3 0-4-16,-5-1-3 15,-1 7-1-15,0 1 0 16,-5 7-4-16,-1 2 1 15,1 7 0-15,1 7 1 16,1 3-2-16,4 0 0 0,4 1 1 16,8 0-1-16,2-5 0 15,0-3 0-15,7-3 0 16,7-3 2-16,4-4 1 16,4 0-2-16,-1 0 0 0,1-4-1 15,-2-3 1 1,-1 0 1-16,-6-2 0 0,1 0 1 15,-5-2 2-15,-1 3 14 16,-2-3 4-16,0 4 1 16,-3-1-5-16,1 5-7 15,-1 1-5-15,-1 2-3 16,2 0-1-16,0 5-1 0,3 8-1 16,-2 3 2-16,2 7 1 15,3 2-2-15,-3 6 2 16,1 3-1-16,-1 0-1 15,-1 1 0-15,0-3 1 0,-3-5-5 16,1-7 1-16,-1-8 3 16,1-3 0-16,1-9 1 15,3 0 4-15,-1-9 18 16,0-5-5-16,3-8-3 16,3-6-9-16,1 0-2 15,-1-1-4-15,-1 2-1 0,2 4-11 16,-2 3-13-16,-2 9-9 15,0 3-38-15,-3 6-49 16,-2 2-74-16</inkml:trace>
  <inkml:trace contextRef="#ctx0" brushRef="#br0" timeOffset="13840.28">4708 7363 341 0,'0'0'106'0,"0"0"-77"0,-4-2 27 16,-4 2-30-16,-2 0-15 16,0 0-10-16,-5 6-1 0,3 4 2 15,3 3 0-15,2 1 0 16,2 0-1-16,5 0 0 15,0 1 2-15,10-5 1 16,4-1 0-16,4-1 1 0,0-7-3 16,2-1-1-16,0 0-3 15,-1-3-1-15,-2-10 1 0,-7-3 2 16,-1 0 0-16,-6-5 4 16,-3 1 7-16,-5 1 6 15,-7 3-10-15,-5 1-2 16,2 4-3-16,0 6-2 15,4 2-1-15,4 3-17 16,6 0-35-16,1 1-40 16,0 5-44-16,10 1-107 0</inkml:trace>
  <inkml:trace contextRef="#ctx0" brushRef="#br0" timeOffset="13996.49">4910 7356 345 0,'15'0'113'0,"0"0"-75"15,-1 1 19-15,-4 5-5 16,2 1-10-16,-5 4-21 16,-6 7-13-16,-2 3-5 15,-3 2-7-15,-11 0-44 0,0-5-89 16,-9-9-290-16</inkml:trace>
  <inkml:trace contextRef="#ctx0" brushRef="#br0" timeOffset="14927.43">5558 7233 349 0,'1'-4'55'16,"1"-5"-1"-16,-2 2 3 0,0-2-14 16,0 0-16-16,0 0-9 15,-2-2-5-15,-6 1-5 16,-2 1-5-16,0 0-3 16,-5 3 0-16,-4 5-2 15,0 1 1-15,-1 0 0 16,5 5 1-16,-2 6-2 15,5 0 1-15,5 1-1 0,5 0-1 16,2-1 2-16,0-2-2 16,10 0 2-16,6-5 1 15,2-1-1-15,1-3 0 16,3 0 1-16,-1-3 0 0,-1-6-1 16,-3 0 0-16,-4 0 1 15,-1 2 1-15,-3 0 2 16,-1-1 12-16,-3 3 0 15,-1 2 1-15,-1 1-2 16,-1 0-6-16,0 2-6 16,-1 0-2-16,5 4-2 0,0 6 3 15,1 4-1-15,0 6 1 16,0 4 0-16,1 2-1 16,-1 1-2-16,-4 2-1 15,2-5-2-15,-1 0 2 16,-1-7 2-16,1 0 1 0,-3-7 0 15,1-5 0-15,-2-1 0 16,3-2 1-16,-1-2 1 16,-1-2 6-16,5-9 8 15,-1-3-8-15,2-5 0 0,2-3-3 16,0 1 1-16,1-3 0 16,-1 5 0-16,3 1-4 15,-4 5-2-15,-1 3-1 16,-2 4-23-16,5 5-42 15,-3 1-72-15,2 0-101 16</inkml:trace>
  <inkml:trace contextRef="#ctx0" brushRef="#br0" timeOffset="15130.53">5989 7327 542 0,'0'0'41'15,"1"0"-14"-15,-1 4 9 16,4 1-7-16,-1 4-18 16,3 2-7-16,-5 3-1 15,-1 2-3-15,2 2 0 0,-2-2-15 16,0-4-39-16,0-1-47 16,0-7-77-16</inkml:trace>
  <inkml:trace contextRef="#ctx0" brushRef="#br0" timeOffset="15295.77">6270 7357 541 0,'6'0'53'16,"-6"4"-32"-16,0 5 25 0,0 3-8 16,-4 7-29-16,-3-2-8 15,-4 3-21-15,0-6-58 16,-2-9-104-16</inkml:trace>
  <inkml:trace contextRef="#ctx0" brushRef="#br0" timeOffset="16146.34">6846 7217 273 0,'5'-8'42'0,"-4"0"16"31,-1-2 10-31,0 2-5 0,0-5-31 0,-1 2-12 0,-7-1-7 32,-4 3-4-32,1 2-4 15,-6 4-4-15,4 0-1 0,-6 3-1 0,1 3 0 0,2 7 1 16,0 4-2-16,2 1 0 31,5 3 0-31,1-2 0 16,6 1-1-16,2 0-4 15,4-5 2-15,9-2 2 16,4-2-2-16,3-5 0 0,2-3-1 16,-3 0-2-16,1 0-4 15,1-9 1-15,-6-1 7 16,-2-1 2-16,-2 0 3 16,-1 1 1-16,-2-1 15 0,-3 2 9 15,-1 3 1-15,-2 1 0 16,-1 4-3-1,-1 1-4-15,4 0-11 0,-4 1-9 16,3 10-2-16,1 7 4 16,1 2 0-16,1 6 0 15,-1 1-1-15,1 0-1 0,1-2 1 16,-2-2-2-16,1-4 1 16,-3 0 0-16,4-6 0 15,-5-3-1-15,2-3 1 16,-3-4 1-16,-1 1 0 15,2-4 1-15,2 0 8 0,-1-4 15 16,3-5-9-16,1-3-4 16,2-10-1-16,0-1-4 15,4-2 3-15,-1 0-8 16,1-2-3-16,-3 6-9 16,7 5-24-16,-3 5-22 15,-2 6-61-15,1 5-98 0</inkml:trace>
  <inkml:trace contextRef="#ctx0" brushRef="#br0" timeOffset="16455.59">7199 7340 551 0,'0'-4'21'15,"0"-3"26"-15,0 3-15 16,12 3-17-16,3-1-15 15,-1 2-1-15,-1 0 0 0,1 9-1 16,-7 3-6-16,-6 2-15 16,-1 4 0-1,-3 0 14 1,-9-2 7-16,0-1 3 16,4-5 1-16,1-3 18 0,3-1 4 15,4-6-8-15,2 2-12 16,12-2-5-16,6 0 5 15,5-2-8-15,6-4-30 16,-1-3-33-16,1 1-55 0,-4-5-70 16</inkml:trace>
  <inkml:trace contextRef="#ctx0" brushRef="#br0" timeOffset="16568.86">7504 7357 256 0,'2'0'212'0,"-2"0"-149"15,0 0-16-15,0 10-6 16,0 0-7-16,0 6-23 15,0 4-8-15,0-2-3 16,-2 2-38-16,-1-10-96 16</inkml:trace>
  <inkml:trace contextRef="#ctx0" brushRef="#br0" timeOffset="17363.54">8179 7185 394 0,'0'-10'40'0,"0"-2"7"15,0 0 7-15,0-1-15 16,-5 0-19-16,-1 1-10 0,-3 3 5 16,-1 4-9-16,-7 5-4 15,0 0-5-15,-3 4 1 16,-2 10-3-16,-2 4-3 16,7 1-3-16,2 1-2 15,6-3-2-15,6 0-2 16,3-5 4-16,3-1 8 0,12-4 3 15,2-4 2-15,7-3 0 16,1 0 0-16,-1 0-2 16,0-6-1-16,-2-5 3 15,-5 0 0-15,-2 0 2 16,-4 0 11-16,-5 5 5 16,-1-2 5-16,-1 5-2 0,-3-1-5 15,-1 4-4-15,2 0-4 16,-2 0-6-16,2 9-7 15,1 5 6-15,3 6 0 16,2 3-1-16,-1 0 0 16,3 4 1-16,-3-2-1 0,3-3-1 15,-2-1 2 1,-2-5-1-16,-3-4 0 16,2-1-1-16,-2-3 2 0,-1-5-1 15,-1-1 2-15,1-2 1 16,0 0 21-16,1-5 14 15,1-8-16-15,3-5-7 0,4-3-4 16,0-3-5-16,1-2-3 16,1 1-5-16,1 2-16 15,2 7-23-15,-2 5-41 16,0 4-54-16,-4 7-130 16</inkml:trace>
  <inkml:trace contextRef="#ctx0" brushRef="#br0" timeOffset="17785.3">8578 7318 290 0,'-4'0'75'0,"0"-3"-38"15,4-5 54-15,0 3-29 0,0-2-25 16,6 0-22-16,5-2-6 16,3 2-6-16,0 3-4 15,2 1 1-15,-1 3-1 16,-5 0 0-16,-1 0-4 0,-4 9-23 16,-4 2 6-16,-1 3 6 15,0 2 6-15,0-2-2 16,0 0 7-16,2 0 3 15,-2 1 0-15,4-5 0 16,-3 3 5-16,3-2 5 0,-1-3-1 16,-1 0-4-1,0-3-2-15,-2 0 1 0,0-1-1 16,-4-2 1-16,-4-1 0 16,-6 1 0-16,4 0-1 15,-2-2-8-15,0 2-21 16,5-2-26-16,4 0-19 15,3-7-83-15</inkml:trace>
  <inkml:trace contextRef="#ctx0" brushRef="#br0" timeOffset="18488.7">9073 6861 343 0,'-3'-17'86'16,"3"-3"-63"-16,0 4 31 15,3 2-14-15,8 5-21 16,1 2-16-16,6 7-5 15,-1 0 1-15,0 10 0 16,-2 6-1-16,-6 9-5 0,-5 6-8 16,-4 3-3-16,-2 5 8 15,-9 0 6-15,0 0 3 16,2-5 2-16,2 0-1 16,2-9 2-16,5-4 3 15,0-5-3-15,11-3-1 16,4-6 3-16,7-5 2 0,2-2-4 15,-3 0-4-15,-1-2-7 16,-6-3 3-16,-7 1 5 16,0 1 3-16,-7 3 20 15,0 0 3-15,0 3-21 0,-1 10-4 16,-5 7 3-16,3-1 3 16,3 8 2-16,0 5-2 15,3 0 0-15,6 2-5 16,3 0 0-16,-2 4 0 15,-1-7-1-15,0 0 0 16,-3-6 0-16,-5-6 3 16,-1-4 7-16,-5-3 0 0,-13-5-1 15,-13-5-2-15,-8-2-18 16,-13 0-46-16,-8-18-79 16</inkml:trace>
  <inkml:trace contextRef="#ctx0" brushRef="#br0" timeOffset="22827.76">2426 8304 236 0,'0'3'281'16,"0"-2"-281"-16,-9 1-1 16,-6 2 3-16,-1 1 13 0,-9 2-10 15,-4 0-4-15,-6 6 6 16,-6-5 9-16,0 5-3 16,2-3 19-16,-1 2 6 15,6 0-9-15,11-4-12 16,7 4-7-16,5-6-6 0,11 6-5 15,0-4 1-15,11 4 0 16,9 1 1-16,5 0 0 16,7-2 0-16,1 3 0 15,-3-5-1-15,-1 1 0 16,-3 1 0 0,-4 0 0-16,-5-1-1 15,-5 1 1-15,-7 2 0 16,-2-1-8-16,-3 4-3 0,-10-2 4 15,-12 2-2-15,-5 1-7 16,-3-5 10-16,-1 3 6 16,3-5 1-16,3-1 8 15,5-2 3-15,8 0-5 0,4-3-3 0,4 1-1 0,4-1-2 16,5 1 5-16,10-1 0 31,7-1 8-31,1 1 5 0,7-3 1 0,1 2-3 16,4-2-8-16,-1 1-7 15,3 0-1-15,-3 1-4 32,4 1-34-32,-1-4-41 0,5 0-90 0</inkml:trace>
  <inkml:trace contextRef="#ctx0" brushRef="#br0" timeOffset="23296.37">3052 8501 502 0,'-3'2'51'0,"1"-2"-31"0,2 0 29 15,3 0-13-15,12-2-10 16,6 0-22-16,3-1-4 0,4 1-1 16,3 2-9-16,0 0-46 15,-6 0-32-15,-3 2-64 16,-14 3-170-16</inkml:trace>
  <inkml:trace contextRef="#ctx0" brushRef="#br0" timeOffset="23421.35">3133 8606 462 0,'0'2'73'16,"0"-2"-59"-16,22 0-2 16,6-9-6-16,10 0-4 0,10-2-5 15,5-1-23-15,-3-2-35 16,0-1-107-16</inkml:trace>
  <inkml:trace contextRef="#ctx0" brushRef="#br0" timeOffset="24167.32">4126 8167 182 0,'13'-9'192'0,"-4"-2"-188"0,0 3 20 0,-3-1 36 16,1 1-3-16,-2 0-30 15,-5 1-8-15,0 0 6 0,0-1-3 16,-8 5-13-16,-6-1-10 16,-6 2-1-16,-3 2-2 15,-5 0 2-15,4 3 2 16,0 7-1-16,9 2 1 0,2 5-1 16,7 0-2-16,6 5-1 15,9 0 4-15,13 4 0 16,2-3 0-16,6 7 1 15,-3-3 0-15,-4 0-1 16,-8 1 0-16,-10-1-5 0,-5 2-13 16,-11-6 4-16,-12-3 4 15,-1-7 4-15,-1-1 6 16,4-9 1-16,1-3 5 16,8 0 6-16,4-5-4 15,8-3-3-15,0 0-6 16,15 2-8-16,4 5-4 15,4 1 0-15,3 5-2 0,-4 9-1 16,-7 9-1-16,-5 4 1 16,-8 5 10-16,-2 2 11 15,0 0 19-15,-8-4 11 16,6-1 4 0,2-6-11-16,0-3-16 15,15-6-10-15,12-3-1 0,5-8-20 16,9-3-74-16,5-10-256 0</inkml:trace>
  <inkml:trace contextRef="#ctx0" brushRef="#br0" timeOffset="25160.6">4893 8364 358 0,'0'0'80'0,"2"-10"-78"0,-2 0 46 15,0-3-8-15,0-1-15 16,0-4-16-16,-2 4-1 16,-5-2 7-16,0 1-3 15,-3 5-7 1,-4 5-3-16,-4 1-1 16,-1 4-2-16,-5 4 1 15,1 8 0-15,-1 8 0 16,3 1 1-16,3 4 1 0,4-2-2 15,8 2 0-15,6-3-2 16,6-5 0-16,10-2 2 16,9-8 0-16,4-4-1 0,3-3-3 15,2 0 0-15,0-8-4 16,-3-5 2-16,-4-1 4 16,-4-4 2-16,-4 2 1 15,-7 0 3-15,-4-1 15 16,-2 7 3-16,-3-3 7 0,-3 8-1 15,0 2-4-15,0 3-12 16,0 1-12-16,0 10-5 16,0 3 3-16,4 4 2 15,2 4 0-15,1-3-1 16,1 3 1-16,3-1 0 16,-3-3 0-16,-1-1-2 0,-2 1-28 15,2-5-28-15,3-4-31 16,0-4-68-16,2-5-158 15</inkml:trace>
  <inkml:trace contextRef="#ctx0" brushRef="#br0" timeOffset="25316.77">5315 8439 406 0,'7'0'131'0,"-5"0"-89"16,-2 0-7-16,0 0-15 0,0 8-1 15,0 4-16 1,-4 6-9-16,-6-3-29 0,-3-1-63 15,1-5-148-15</inkml:trace>
  <inkml:trace contextRef="#ctx0" brushRef="#br0" timeOffset="25926.98">5665 8180 467 0,'-5'-8'33'16,"1"3"0"-16,3 2 24 0,1 3-4 15,0 0-26-15,0 0-26 16,3 12-4-16,4 6 10 15,2 7 7-15,2 5-4 0,-2 4-5 16,-1 2-2 0,-2-2-2-16,0-6-1 0,-3-1 1 15,-1-8-1-15,2-6 0 16,-4-6 1-16,1-3-1 16,-1-4 0-16,2 0 3 15,1-4 4-15,1-6-3 0,6-6-4 16,0 1 0-16,4-1-1 15,4 3-2-15,2 5-2 16,0 6 2-16,1 2 1 16,0 0-1-16,-9 10 2 0,-2 5-2 15,-6 2-10-15,-4 5-1 16,-7-2 5-16,-11 0 4 16,-4-6-1-16,-3 0 2 15,0-5 2-15,6-7 0 16,2-2-6-16,8 0-12 0,9-7-24 15,2-11-55 1,18-6-93-16</inkml:trace>
  <inkml:trace contextRef="#ctx0" brushRef="#br0" timeOffset="26442.49">6125 8107 425 0,'-2'-11'94'0,"2"1"-67"16,0 4 21-16,2-3-17 15,12 5-12-15,-1 2-19 16,4 2-3-16,3 0 2 0,-3 15 0 15,-7 3 0-15,-3 6 0 16,-7 8-5-16,-1 6-9 16,-12 0 6-16,0 3 4 15,-1-4 4-15,4-3 0 16,4-7 1-16,2-4 0 16,4-6-1-16,5-5-1 0,10-6-8 15,7-6-2-15,-3 0 4 16,3 0 2-16,-5-6-3 15,-2 0 7-15,-6-1 3 16,-7 3 1-16,-2 4 21 0,0 0 1 16,-9 2-15-16,0 9-1 15,1 3 2-15,3 8-3 16,4 2 0-16,1 3 0 16,1 4 0-16,7-1-2 15,3-2-4-15,-4-1 1 16,-6-5-1-16,-1-1-1 0,-8-7 2 15,-19 1 0-15,-13-8-13 16,-10-3-52-16,-17-6-106 16</inkml:trace>
  <inkml:trace contextRef="#ctx0" brushRef="#br0" timeOffset="34165.55">2390 9356 150 0,'5'-3'28'16,"-3"1"71"-16,1-1-43 15,1-1-29-15,-1 0 1 16,1 0-3-16,0 0 5 16,-2 1 4-16,0-1 2 0,-1-2-3 15,-1 0 0-15,0 0-4 16,-5 0-4-16,-6 3-8 15,-5-1-13-15,-7 4-2 16,1 0 2-16,-2 0 5 16,3 6 0-16,3 1-4 15,6 4-3-15,2 0-2 0,7 0-2 16,3 2 0-16,0 3 0 16,13-1 1-16,4-1-1 15,5 2 1-15,5 0-4 16,2-2-2-16,0 0 2 15,-4-1 3-15,-2-2 1 0,-5 1 0 16,-6-1-3-16,-6-3-5 0,-6 0-1 16,-4 1 1-16,-15-2 7 15,-10-1 1-15,-3-3 0 16,-6-1-1-16,3-2 2 16,3 0 1-16,9-2 0 0,12-5-15 15,11-4-46-15,5-3-66 16,20-4-166-16</inkml:trace>
  <inkml:trace contextRef="#ctx0" brushRef="#br0" timeOffset="34721.18">2894 9344 351 0,'-3'2'134'0,"-1"-2"-113"16,2 0 40-16,2 0-18 15,0 0-2-15,6 0-29 16,2 0-8-16,6 0 5 15,3 0-2-15,3 0-5 16,0 0-1-16,1-2-1 0,-1 1-12 16,-4 1-28-16,-1 0-23 15,-8 0-38-15,-6 0-62 16</inkml:trace>
  <inkml:trace contextRef="#ctx0" brushRef="#br0" timeOffset="34893.04">2935 9428 356 0,'-3'6'76'16,"1"-4"-16"-16,2 0-10 16,5-2-4-16,13 0 1 15,4 1-15-15,4-1-11 16,0 0-12-16,6 0-8 0,1-1-8 16,0-3-37-16,-6-2-52 15,-1-1-90-15</inkml:trace>
  <inkml:trace contextRef="#ctx0" brushRef="#br0" timeOffset="48895.58">3690 9234 208 0,'0'2'147'15,"0"-2"-113"-15,0 0 17 16,0 0 10-16,-2 0-21 16,0 0-15-16,2 0-9 0,0 0 2 15,0 0 2-15,0-2 4 16,0-1-6-16,0-3-8 15,0-1-3-15,-3-1-1 16,-5-3 3-16,-4 1-3 16,-2 2-4-16,-6 2-2 15,0 3-1-15,-1 3 1 0,-1 0-1 16,2 9 0-16,2 4 0 16,5 3-1-16,5-1-1 15,6 3-9-15,2-5-2 16,3-3 7-16,10-1 1 15,5-3 4-15,-1-5 2 0,2-1 0 16,-1 0 0-16,-2-3-1 16,-1-7 1-16,-3 1 1 15,1-3 0-15,-8 2 1 16,2-3 1-16,-2 2 6 16,-1 3 6-16,-3 1-4 0,1 1-3 15,0 3 3-15,1 3-4 16,-2 0-6-16,5 4-3 15,-1 8 2-15,-2 4 1 16,4 6-1-16,1 6 1 16,-3 6-1-16,1 3 0 0,-1 2 1 15,2-2-1-15,-4 1 0 16,5-6 0-16,-3-5 0 16,2-6 0-16,-1-8 0 15,-3-5-1-15,1-4 2 16,0-4-1-16,-1 0 5 0,4-12 0 15,0-5 0 1,2-6 6-16,1-5 2 16,-2-3-4-16,3-1-6 0,-1 1-3 15,0 6 0-15,-3 1 0 16,0 7-1-16,1 6-8 16,-3 6-29-16,-1 3-23 0,2 2-37 15,1 0-31-15,1 9-39 16</inkml:trace>
  <inkml:trace contextRef="#ctx0" brushRef="#br0" timeOffset="49254.86">4082 9380 385 0,'0'0'58'0,"-4"0"3"0,-6 0-4 15,2 0-17-15,-3 2-21 16,0 9-10-16,0 1 1 16,3 8 2-16,0-2-5 15,3 3-4-15,3-2-2 16,2 3-1-16,0-6 0 0,7 2 0 16,8-7 0-16,-1-4-2 15,6-2 0-15,-2-5 0 16,-2 0 0-16,2-2 3 15,-6-8-1-15,-1-3 2 16,-5-3 1-16,-4-5 1 0,-2-3 5 16,-2-1 1-16,-13 2 1 15,1 0-3-15,-4 4-6 16,-1 8-4-16,-1 4-23 16,-2 3-66-16,-2 4-179 15</inkml:trace>
  <inkml:trace contextRef="#ctx0" brushRef="#br0" timeOffset="57465.7">2354 10101 203 0,'0'-7'202'0,"0"-1"-170"15,0 3 28-15,0 0-5 16,0 0-5-16,0 1-13 15,0 2-2-15,0 0-5 0,0 2-6 16,0 0-9-16,0 4-8 16,0 10-2-16,4 4 15 15,1 9 5-15,2 3-8 16,-2 4-3-16,0 2 0 16,0-2-5-16,0-1-3 0,-2-2-2 15,-1-6-3-15,0-4 0 0,3-6 0 16,-3-4-1-16,-2-8 1 0,2 0 0 15,-1-3-6-15,-1 0-13 16,0-6-17-16,0-7-48 16,-5-3-49-16,0-4-65 15</inkml:trace>
  <inkml:trace contextRef="#ctx0" brushRef="#br0" timeOffset="57789.08">2397 10074 327 0,'-2'-5'161'0,"0"-1"-133"16,2-1 29-16,0 0-9 31,4-2-11-31,6 2-25 16,3-2-6-16,3 2 7 0,3 2-3 0,-2-1-5 15,3 3-3-15,0-1-2 16,-1 0 0-16,-2 4-1 16,-3 0-14-16,-5 0-35 15,-5 4-47-15,-4 5-74 16,-4-2-201-16</inkml:trace>
  <inkml:trace contextRef="#ctx0" brushRef="#br0" timeOffset="57977.37">2404 10226 456 0,'0'0'41'0,"0"0"-8"0,5 0 0 15,6 0 12-15,3 0-24 16,3 0-19-16,4-3-1 0,1-2-2 16,1 2-40-16,-1-4-66 15,-3-2-92-15</inkml:trace>
  <inkml:trace contextRef="#ctx0" brushRef="#br0" timeOffset="58258.82">2819 10174 432 0,'4'0'38'16,"-1"0"11"-16,6-1-3 15,2-3-1-15,0 0-32 16,4 0-9-16,4 1-1 0,-3 1-1 16,3 1-2-16,2-1 0 15,-8 2-16-15,2 0-44 16,-8 0-19-16,-5 0-44 16,-2 3-101-16</inkml:trace>
  <inkml:trace contextRef="#ctx0" brushRef="#br0" timeOffset="58415.06">2879 10263 303 0,'0'4'76'15,"1"-1"-52"-15,10-3 35 0,-1 3-3 16,8-3-9-16,3 0-27 16,1 0-10-16,4-3-6 15,-3 0-4-15,1-1-16 16,-3-1-75-16,-7-2-146 15</inkml:trace>
  <inkml:trace contextRef="#ctx0" brushRef="#br0" timeOffset="62673.05">3564 9905 442 0,'0'-11'21'0,"0"-1"17"16,0 1 4-16,0 0 3 15,0 4-27-15,-2-1-2 16,-3 3 11-16,-1 4-4 0,-3 1-13 16,-3 0-7-16,-3 1-3 15,5 8 0-15,-2 2 0 16,-1 3 1-16,6 2-1 16,1 2-1-16,6 0 1 15,0 1 0-15,0 1 0 0,7 2 0 16,4-3 0-16,-3 1 0 15,-1-4 1-15,0 0-2 16,-2-3-1-16,-5-5 1 16,0-1-1-16,0-1 2 15,0-2-1-15,-4-3 3 0,1 3-1 16,-2-2 1 0,1-2-1-16,4 2 0 0,0 1-3 15,2 2-3-15,10 3 3 16,3 2 1-16,1 6-7 15,-1 0-10-15,-5 2-1 0,-3 2 11 16,-7 3 7-16,0-5 1 16,-5 1 6-16,-7-1 20 15,-2 0 1-15,4-4-4 16,1-1-4-16,7-1-9 16,2-2-7-16,4-3-1 15,13-2 0-15,5-3 1 0,5-1-4 16,4 1-27-16,1-2-35 15,-1-3-49-15,-6-10-92 16</inkml:trace>
  <inkml:trace contextRef="#ctx0" brushRef="#br0" timeOffset="63302.49">3932 10015 325 0,'-7'-7'111'0,"3"-4"-60"15,4 1 9-15,0-3-20 16,3 2-14-16,11 3-19 15,1-2-4-15,4 4 2 16,-1 2-1-16,-4 4-3 16,-1 0-1-16,-6 4-1 15,-7 10-2-15,0 0-5 0,-3 2 4 16,-7 0 2-16,-1 0 2 16,3-2 2-16,1-1-2 15,1 0 1-15,4-3 0 16,2-2-2-16,3 0 0 15,14 0 2-15,0-3 1 0,3 4-1 16,1-2-1-16,-4 0 0 16,-4-1-6-16,-8 2-1 15,-5 1 2-15,0 2 3 16,-8-1 3-16,-7 2 2 16,1 0 2-16,-5-1 2 0,4-2-1 15,2-3-2-15,6 1-4 16,1 1-4-16,6-6-30 15,0-2-62-15,4 0-80 0</inkml:trace>
  <inkml:trace contextRef="#ctx0" brushRef="#br0" timeOffset="64587.02">4036 10051 427 0,'-2'0'41'0,"2"0"-7"16,0 0 2-16,0 0 1 0,7-2-22 15,3-5-13-15,-3 2 0 31,0-3 1-31,0 2-2 0,-1-4 2 16,-4 2 0-16,-2-2-2 16,0 4 5-16,-2-4-1 15,-11 5-7-15,1 4 2 16,-5 1-2-16,3 0 1 16,1 1 1-16,3 12-2 0,3-3 1 15,5 5-1-15,2-1 1 16,0-3 0-16,0-1 0 15,2-1 0-15,5-5 1 0,0-4 1 16,0 0 1-16,-1 0 0 16,-3-7 1-16,-1-4-1 15,-2-2 0-15,0-1 0 16,0 2-1-16,-5 1 0 16,-1 2-1-16,2 4 0 0,1 5 0 15,1 3-4-15,0 15-3 0,2 6 5 16,0 6 1-16,4 3 0 15,4 2 1-15,2-3 0 16,-3-7-5-16,-2-6-5 0,-1-8 10 16,-1-8 0-1,-1-3 14-15,4-6 25 0,-2-11-6 16,-1-2-12-16,0-1-2 16,-1 0-6-16,-2 4-10 15,0 4-3-15,0 5-3 16,0 7-11-16,-3 0-11 0,-2 0-16 15,3 11-5-15,0 3-13 32,2-2-40-32,0 3-29 0,9-8-95 15</inkml:trace>
  <inkml:trace contextRef="#ctx0" brushRef="#br0" timeOffset="65250.02">4479 9960 244 0,'3'-2'104'0,"-1"0"-55"16,1 1 23-16,-1-3-12 15,-2 0-14-15,2 1-16 16,-2-2-4-16,0-2-3 15,0-1-10-15,-2 1-3 0,-5 0-4 16,-6 0-4-16,-1 1-4 16,-4 4 0-16,-2 2 0 15,2 0-1-15,0 8 1 16,2 4 0-16,3 5 0 16,6-4-2-16,2 5-1 0,5-3-5 15,0-1 0-15,5-5 3 16,6-2 3-16,2-5 1 15,2-2 0-15,0 0 1 16,-3-4 1-16,0-3 2 16,0-2 0-16,-5 0 0 15,1 1 9-15,0 0 10 0,-2 3-4 16,-3 0-5-16,1 3-3 16,-1 0-2-16,2 2-4 15,-2 0-3-15,4 7-1 16,-2 4 3-16,2 5-1 0,3 5 1 15,0 2-1-15,1 6 0 16,0 2 0-16,1 1 1 16,-3-2-1-16,2-2 0 15,-4-1 0-15,-1-7 0 16,-1-4 0-16,-4-7 0 16,1-4-1-16,-2-3 2 15,2-2 2 1,1 0 5-16,-2-2 25 0,5-8 7 0,1-8-20 15,3-5-17-15,0-6 4 16,0 2 0-16,1-1-4 16,-2 3-3-16,0 2-3 15,0 3-26-15,4 0-36 0,-1-1-69 16,0-1-210 0</inkml:trace>
  <inkml:trace contextRef="#ctx0" brushRef="#br0" timeOffset="66056.59">4832 10097 373 0,'-4'-1'48'15,"3"-9"12"-15,2 2-6 16,-1-3-20-16,9 0-13 0,4-3-7 15,3 5 3-15,6 0-3 16,0 4-3-16,-3 3 3 16,1 2-8-16,-5 0-5 0,-5 6-1 15,-3 6-2-15,-7 6-7 16,0 0-7-16,-2 1 0 16,-9-1-1-16,4-2 8 15,-2-2 8-15,4-3 2 16,2-2-1-16,3-2 0 0,0 1-4 15,10 0 5-15,4 3 0 16,4 2 0 0,2-1 0-16,-2 2 0 0,-3-2-1 15,-7 1 0-15,-6-1-1 16,-2-1-3-16,-12-2-1 16,-10-1 5-16,-5-1 1 0,-4-4-7 15,1-1-2-15,5-4 4 16,7 2-7-16,7-5-32 15,11-8-63-15,6-5-177 16</inkml:trace>
  <inkml:trace contextRef="#ctx0" brushRef="#br0" timeOffset="66774.55">5300 9830 360 0,'0'-13'44'0,"0"-1"11"0,0 3 11 16,2 2-20-16,11 2-23 15,3 4-23-15,2-1 1 16,1 4 0-16,1 0 0 16,-3 11-2-16,-3 4 2 15,-7 5-2-15,-4 2 0 16,-3 4 1-16,-5 1 0 0,-7 4 1 16,3-5 0-16,-2 3 0 15,4-4 0-15,3-3-1 16,4-3 0-16,2-1 0 15,10-7 0-15,5-4 0 16,2-4-1-16,1-3-1 0,-3 0-7 16,-5 0-1-16,-5-5 5 15,-2 0 5-15,-5 1 3 16,0 4 12-16,-5 0 0 16,-4 0-3-16,2 4 0 0,2 8-1 15,3 2-5-15,2 8-5 16,0 1-1-16,2 4 1 15,9 1-1-15,-1 1 0 16,1-4 0 0,-2-2 0-16,-2-1 0 0,-7-7 0 15,0 0 0-15,-12-5 1 0,-10-3 3 16,-5-1-1-16,-11-2-1 16,-3-4-21-16,-11 0-59 15,-2-15-238-15</inkml:trace>
  <inkml:trace contextRef="#ctx0" brushRef="#br0" timeOffset="81900.2">2548 11057 354 0,'2'-8'18'0,"-2"0"-6"0,1 1 42 16,-1-1-1-16,0 1-23 31,0 0-17-31,0 0 4 0,-5 0 7 16,-10 0-3-16,1 2-4 15,-8 3-2-15,-1 0-3 16,-3 2-2-16,0 0 4 16,-1 5 2-16,4 4-5 15,3 2-5-15,4 1-5 0,7 3-1 16,1 0 0-16,7 5 0 16,1-2-1-16,3 2 1 15,12-2-1-15,2 3 2 16,5-3-1-16,2-1 1 15,3 1-1-15,-2-3 0 0,2 1-4 16,-2-2-3-16,-2-1 1 16,1 1-2-16,-7-2-1 15,2 1-2-15,-7 0 1 16,-1-3-1-16,-4-1 1 16,-3 2 4-16,-4-2 0 15,0 0 1-15,-14 1 2 16,-6-2 2-16,-7 0 0 0,-2 0-1 0,-2-5 2 15,1-1 2-15,3-2 12 16,2 0 4-16,5-5 4 0,5-5-1 16,5-2-8-16,3 2-5 15,7-5-5-15,2-1-3 16,15-2-1-16,5 2-3 16,8-2-8-16,6 0-9 15,1-1-69-15,4-4-225 0</inkml:trace>
  <inkml:trace contextRef="#ctx0" brushRef="#br0" timeOffset="85498.53">3067 10919 138 0,'0'0'8'15,"0"0"9"-15,0 0-3 16,0 0 13-16,0 0 71 16,0 0-54-16,0 0-2 0,0 0 1 15,0 0 0-15,0 0-10 16,-2 0-9-16,-1 0-2 16,-3 4-1-16,-1 5-1 15,-2 0-6-15,-3 4-3 16,2 1-2-16,-2 4 1 15,-1-1 2-15,2-1-4 0,-1 6 4 16,1 1-2-16,2 0 0 16,0 1-2-16,1 0-2 15,5 3 0-15,-1-2-2 16,3 2 2-16,1-2 0 16,0 0-2-16,0-2 1 15,7-1 3-15,2 0-4 0,0-2 1 16,3 0 2-16,7 1 1 15,-2-1-1-15,1-2-2 16,4-1-2-16,-3 0-2 0,3-1 0 16,-2-4 0-16,-1-1-1 15,1-2-8-15,-3-6-27 16,0-3-41-16,0 0-117 16</inkml:trace>
  <inkml:trace contextRef="#ctx0" brushRef="#br0" timeOffset="112915.38">3532 11094 126 0,'2'0'30'16,"-2"0"68"-16,0 0-35 16,0-3-37-16,0 1 6 15,0-4 1-15,0 3 2 16,0-1-2-16,-2-1-6 0,-2 2 2 15,1-1-5-15,-5 1-7 0,1 0-5 16,-2 3-2-16,-4 0-3 16,-2 0-4-16,-4 0-2 15,2 10 1-15,-5 0 3 16,2 5 4-16,3-3 5 16,3 4-3-16,6 2-5 0,4 0-3 15,4 0-2-15,0 0 0 16,7-1 1-16,5-1-2 15,1 1 1-15,1-5 0 16,3-3-1-16,0-4 1 16,-2-1 0-16,0-4-1 0,1 0 1 15,-1 0 1-15,-1-11 0 16,2 0-1-16,-4-3 1 16,1-2 0-16,-2 0-1 15,-2 0 0-15,-1 0 0 16,-4 1 2-16,-1 1 4 15,-3 0 0-15,0 2-3 16,0-1-2-16,-1 2 0 0,-6 3-1 16,-4 0-1-16,1 1 0 15,-3 4-2-15,0-1 0 16,0 4 1-16,3 0-6 16,3 0-14-16,2 4-12 0,0 1-19 15,5 2-28-15,0-4-54 16,0 0-119-16</inkml:trace>
  <inkml:trace contextRef="#ctx0" brushRef="#br0" timeOffset="114648.89">3588 11158 214 0,'2'-9'39'0,"-2"-1"-10"0,-2 2 27 16,-11 3-29-16,-1 4-12 15,-3-1-9-15,0 2 0 16,0 0-4-16,3 5-2 31,3 2 0-31,0 2 0 0,8-2-1 16,3 0 0-16,0-3-1 0,3 0-7 16,9-4-9-16,2 0-7 15,0 0-46-15,-1-6-104 16</inkml:trace>
  <inkml:trace contextRef="#ctx0" brushRef="#br0" timeOffset="115297.78">3588 11158 146 0,'22'-44'125'16,"-20"42"-77"-16,0 1 11 0,-2-3-15 16,3 2-1-16,-3 0-17 15,1 0-7 1,-1 2 4-16,0 0-3 15,0-2-4-15,0 2-6 0,0-1-4 0,-8-1-3 16,0 2-2-16,-4-2 0 16,-3 2-1-16,-4 0 0 15,-3 0 0-15,-4 0-1 0,4 2 1 16,-2 5 0-16,4 4-1 16,2 0 0-16,6 3 0 15,5 2-1-15,0 2 1 16,7-2-1-16,0-2 2 15,14-1-1-15,1-3 0 0,4-1 1 16,4-7 1-16,1-2 1 16,-3 0 2-16,4-6 0 15,-7-6 0-15,0 0-2 16,-3-4 0-16,-3-2 1 16,-7 3 1-1,-2-2 2-15,1 2 3 16,-4 5 2-16,0 1 5 15,0 1 1-15,0 5-5 16,0 3-1-16,0 0-5 0,0 0-6 16,3 7-4-16,-2 8 4 15,5-2 0-15,-1 11 0 16,2-3 0-16,1 8 1 16,2-1 0-16,1 1-1 15,-1 0 0-15,1-5 0 16,0 2 0-16,-4-7 2 0,2-4-4 15,-3-3 4-15,1-3-2 16,0-6 0-16,-4-3 2 16,5 0 2-16,-3-5 5 15,4-11 2-15,-2-3-4 16,4-10-3-16,0-3-3 0,-1-4-1 16,1 2-1-16,-2 4 0 15,-2 7-2-15,-3 6-17 16,2 10-36-16,-4 5-65 15,1 2-130-15</inkml:trace>
  <inkml:trace contextRef="#ctx0" brushRef="#br0" timeOffset="115859.23">4294 11210 500 0,'8'4'45'15,"-4"1"-26"-15,-3 2 30 16,3 6-12-16,-2 3-14 0,-2 2-21 16,0 1-2-16,-6 1-3 15,-7-2-57-15,-9-4-90 16,-5-9-254-16</inkml:trace>
  <inkml:trace contextRef="#ctx0" brushRef="#br0" timeOffset="124774.2">3990 11241 116 0,'0'0'172'15,"0"0"-159"-15,0 0 27 0,-4-2 7 16,3 0-3-16,-4 0-7 16,4 0-5-16,1 0-7 15,-2 1-10-15,0 1-6 16,-3 0 2-16,0 0-6 15,-2 3-3-15,-3 7-1 16,3 0 1-16,-2 5 5 0,1-3 1 16,3 2-2-16,3-1-3 0,2-3-1 15,0-1 0-15,10 0 1 16,2-2 0-16,2-3-1 16,3-2 0-16,-1-1-1 0,-3-1 0 15,1 0 1-15,-3 0-1 16,-4-1 0-16,0-5 0 15,-4-3 2-15,-3-1 1 16,0-3 6-16,0-1-2 16,-7-2 3-16,-1 0-1 0,-1 1-3 15,-4 3 3-15,2 3-4 16,0 4-6-16,4 1-1 16,-2 4-25-16,6-3-94 15,-1-1-268-15</inkml:trace>
  <inkml:trace contextRef="#ctx0" brushRef="#br0" timeOffset="127452.62">4791 11108 297 0,'-2'3'53'16,"-1"-3"-38"-16,0 0 44 16,3 0-5-16,0 0-10 15,0 0-28-15,0 0 2 0,0-3 3 16,0 0-9-16,0-4 0 15,0 2-2-15,0-2-1 16,0-1 1-16,0 3-2 16,-7-2-2-16,-5 2-5 15,-3-1-1-15,-4 4 0 0,-1 2 0 16,0 0-1-16,-3 5 1 0,1 6-1 16,5 1-1-16,4 3 1 15,2 1 0-15,5 0 0 16,6 0 0-16,0-2-1 15,0 1 2-15,11-5-2 0,3 1 3 16,3-4-1-16,0-1 0 16,5-5 1-16,-4-1 0 15,2 0 0-15,-2 0-1 16,-2-9 1-16,-1 1 0 16,-5-5-2-16,-3-1 2 15,1-1 1-15,-5 1 0 0,-1 0-1 16,-2 1 1-16,0 3 3 15,0 3 7-15,0-1 3 16,0 5 0-16,0 1-6 16,0 2-3-16,0 0-7 0,2 2-1 15,1 7 1-15,1 1 1 0,1 7 0 16,3-3 0-16,-1 5 0 16,0-2 0-16,3 0 0 15,0-1 0-15,2-3-1 31,3-2-9-31,2-8-12 0,0-1-17 0,0-2-22 16,2-7-43-16,-7-7-76 0</inkml:trace>
  <inkml:trace contextRef="#ctx0" brushRef="#br0" timeOffset="127921.26">5042 10891 396 0,'2'-7'37'16,"1"-1"-8"-16,2 7 26 15,7 1-11-15,5 0-15 0,3 4-20 16,7 11 4-16,2 3 4 15,2 7-5-15,-1 4 7 16,-7 3-4-16,-3 7-5 16,-8 4-2-16,-8 0-6 0,-4 2 0 15,-4-5-2-15,-11-2 1 16,-4-8-2-16,-2-7 1 16,-2-7-6-16,3-3-13 15,4-11-19-15,6-2-27 16,7-16-56-16,3-9-203 0</inkml:trace>
  <inkml:trace contextRef="#ctx0" brushRef="#br0" timeOffset="128218.1">5517 11008 228 0,'4'3'272'16,"0"-2"-256"-16,0-1 42 16,1 0-22-16,6 2 2 15,2 0-26-15,2 0-11 16,5 3 1-16,1-2-2 0,1 3-2 15,0-1-23-15,-5-1-28 16,-5 1-30-16,-10 2-54 16,-2-3-129-16</inkml:trace>
  <inkml:trace contextRef="#ctx0" brushRef="#br0" timeOffset="128343.07">5559 11131 377 0,'0'4'83'0,"0"-2"2"16,13-2-10-16,10 0-35 15,6 0-19-15,8-2-16 16,4-2-4-16,3-1-1 0,2 2-11 16,1-2-59-16,0-5-99 15</inkml:trace>
  <inkml:trace contextRef="#ctx0" brushRef="#br0" timeOffset="129235.45">6434 10936 284 0,'0'-6'64'15,"0"-3"-43"-15,0 0 31 0,-6 1-6 16,-2-2-5 0,-4 0-21-16,-2 1-4 0,-2 2 8 15,-5-3-10-15,-3 7-12 16,-3 2 1-16,0 1-2 15,0 0-2-15,2 8 0 16,6 5 1-16,0 1-1 0,11 2-1 16,4 0 1-16,4 2-1 15,0-6 1-15,12 1 0 16,5-2 3-16,0-4-2 16,5-5 0-16,-2-2-1 0,1 0-1 15,-1-2-2-15,-2-7 1 16,-4-2 4-16,-1-3 0 15,0 0 0-15,-6-2 7 16,0 3 9-16,-2 1 2 16,-2 3 1-16,2 4 3 15,-3 1-9-15,1 4-7 0,1 0-6 16,1 7-3-16,2 5 1 16,2 6 2-16,2 4-1 15,-1 2 0-15,2 4-1 16,-4-2 2-16,1-1-1 15,-2 6-1-15,-1-5 2 0,-1 1-2 16,-1-5 0-16,-1-5-2 16,1-2 1-16,-2-5 1 15,3-4 1-15,-1-6 1 16,3 0 1-16,0-6 2 16,0-6-1-16,3-8 0 0,-2-5 5 15,3-4-1-15,0-1-1 16,-2 0-2-16,0 5-3 15,-2 2-1-15,2 5-1 32,-3 7 0-32,-1 4-10 15,-4 6-27-15,5 1-42 0,-3 0-60 16,1 4-104-16</inkml:trace>
  <inkml:trace contextRef="#ctx0" brushRef="#br0" timeOffset="129469.74">6755 11034 375 0,'2'0'90'16,"2"2"-52"-16,-3 3 4 0,3 0 7 16,-1 6-10-16,3 3-12 15,-1 1-5-15,-2 4 0 16,5-1 0-16,-4 3-6 15,-3-1-6-15,1 1-6 16,-2 2-3-16,0-1 1 0,0 1-33 16,-7-3-69-16,-4-12-150 15</inkml:trace>
  <inkml:trace contextRef="#ctx0" brushRef="#br0" timeOffset="130436.64">2485 11908 350 0,'0'-7'61'0,"-3"-1"-59"15,-9 0 36-15,0 2 11 16,-3 5-11-16,-1-1-23 0,-2 2 2 16,1 2 3-16,-5 8-4 15,0 8-5-15,3 2-1 16,2 1-3-16,0 4-3 15,5-3 1-15,6 4 0 16,4-5-3-16,2 2-1 0,3-2 0 16,14-2 0-16,5 2 1 15,4-3-1-15,6-1 0 16,0 0-1-16,-1-1-2 16,-1-4-3-16,-6 3 1 15,-4-5-3-15,-9 0-5 0,-10-2-5 16,-1 1 3-16,-10-1 12 15,-12-3-8-15,-7 2-5 16,-3-4 9-16,0-3 4 16,-2 0 2-16,1 0 3 15,6-10 8-15,7-3-2 16,6-1-5-16,9-4 0 0,5 2-6 16,12 0-5-16,10 2-7 15,9-1-15-15,8 1-14 16,2 2-18-16,4-1-7 15,-4 3-39-15,-3-1-130 0</inkml:trace>
  <inkml:trace contextRef="#ctx0" brushRef="#br0" timeOffset="130873.95">3022 11903 482 0,'-9'-9'31'0,"-2"3"-12"16,3 1 35-16,2 1-11 0,0 1-12 15,-1 3-25-15,-1 0-4 16,0 0 0-16,-3 10-2 16,-4 7 1-16,1 4 1 0,0 9 2 15,-4 4 2-15,3 3 5 16,3 4-1-16,5 4-2 15,5-4-6-15,2 0-1 16,6-5 0-16,9-3-1 16,7-4 1-16,3-6-1 0,6-8-14 15,1-7-29-15,-3-8-60 16,-4-7-156-16</inkml:trace>
  <inkml:trace contextRef="#ctx0" brushRef="#br0" timeOffset="132929.34">3447 12061 370 0,'2'-9'59'16,"-2"0"-43"-16,0-2 51 0,0-5-18 15,0 4-12-15,-3-2-24 16,-3 2-1-16,-5-1 2 16,-1 4-5-16,0 4-4 15,-9 3-3-15,1 2-2 16,1 4-1-16,-1 8 0 15,3 5 0-15,0-2-1 0,10 4 1 16,2 0-1-16,5-4 0 16,0 1-1-16,12-5 0 15,5 0-1-15,0-8 1 16,3-3 0-16,1 0-5 16,-1-1 1-16,0-7 1 0,-4-6 4 15,-3 0 2-15,-4 1 1 16,-2 0 3-16,-4 1 12 15,1 4 5-15,-3 3-4 16,-1-1 1-16,3 6-6 0,1 0-9 16,1 0-5-16,0 7-1 15,4 5 3-15,2 7 0 16,0 0 0-16,1 2 2 16,-3 4-4-16,2-2 2 15,-4-2 0-15,1-1 0 16,-5-5 0-16,1-8 2 15,-3 0-2-15,1-3 0 0,3-4 0 16,1 0 3-16,-3-7 1 16,5-4 0-16,-3-4 4 15,4-5 4-15,-2 1 2 16,0-2-2-16,-1 2-6 0,-1 0-5 16,0 3-2-16,-1 6-6 15,-1 3-22-15,3 6-24 16,0 1-39-16,-3 0-60 15,1 0-96-15</inkml:trace>
  <inkml:trace contextRef="#ctx0" brushRef="#br0" timeOffset="133157.94">3774 12116 511 0,'2'0'64'0,"-2"0"-18"15,2 0-14-15,3 4-14 16,0 3-3-16,2 4-11 16,3 3 2-16,-1 2-3 15,-1 2-1-15,-2 0-2 16,0-2 1-16,-6 0-5 16,0 0-23-16,0-2-28 15,0-7-31-15,0-3-54 16,0-4-175-16</inkml:trace>
  <inkml:trace contextRef="#ctx0" brushRef="#br0" timeOffset="133354.93">4150 12093 604 0,'3'0'44'15,"-3"0"-45"-15,0 7 8 16,4 4 18-16,-1 3 6 0,0 2-25 15,1 4-5-15,-4 1 0 16,0 1-1-16,-4-3-25 16,-11-2-54-16,-5-9-72 31,-4-8-274-31</inkml:trace>
  <inkml:trace contextRef="#ctx0" brushRef="#br0" timeOffset="134757.97">4733 11976 351 0,'2'0'41'16,"-2"0"-13"-16,0-6 30 15,0 1-18-15,0-4-14 0,0 0-14 16,0 0 7-16,0 0 2 16,-7-2-8-16,-3 1-1 15,-2 3-1-15,-3 0-5 16,-4 4-4-16,-1 3-2 0,-2 0-1 16,1 12 1-16,1 1-2 15,5 6 1-15,5-1 0 16,5 1-1-16,5 0 1 15,3-2-4-15,14-3-4 16,2-4 3-16,5-6-1 0,1-4-1 16,-3 0-2-16,-3-3 2 15,-1-10 5-15,-4 1 1 16,-4-3 2-16,-5-2 1 16,0 1 1-16,-1-3 7 15,-3 7 4-15,-1 1 5 16,0 7-1-16,0 0 4 0,2 4-8 15,0 0-12-15,6 8-6 16,1 7 4-16,1 3 0 16,5 1 2-16,2 4-1 15,2-2 0-15,0-3-12 0,-3-9-24 16,1 0-8-16,-1-7-19 16,-6-2-26-16,0-5-46 15</inkml:trace>
  <inkml:trace contextRef="#ctx0" brushRef="#br0" timeOffset="134992.29">4952 11794 420 0,'7'0'31'0,"2"0"-5"16,9 0 11-16,8 10 1 0,2 5-5 15,3 2-23-15,1 5-1 16,-1 3-1-16,-4 3-3 15,-6 5-2-15,-3 5 1 16,-11 0-1-16,-7 0-5 16,0 2 2-16,-16-3-9 0,-7-6-29 15,-6-6-12 1,-3-5-15-16,1-13-95 0</inkml:trace>
  <inkml:trace contextRef="#ctx0" brushRef="#br0" timeOffset="135506.97">5667 11938 484 0,'-6'2'31'0,"1"-2"15"0,5 0 0 31,5 0-12-31,9 0-11 16,8-2-21-16,5-1 1 0,6 0-1 0,2-1-2 15,-1 2 0-15,-1 2-10 16,-6 0-44-16,-9 0-37 16,-9 6-53-16,-9 0-126 15</inkml:trace>
  <inkml:trace contextRef="#ctx0" brushRef="#br0" timeOffset="135631.94">5743 12050 287 0,'-12'8'152'16,"10"-2"-128"-16,2-6 24 15,15 0-24-15,8 1 5 16,8-5-21-16,7-3-8 16,5-3-4-16,-1-1-42 0,0-4-128 15</inkml:trace>
  <inkml:trace contextRef="#ctx0" brushRef="#br0" timeOffset="136651.09">6545 11858 323 0,'2'-7'33'0,"0"-1"7"15,-2 1 21-15,0-1-12 16,0-1-20-16,0-2-8 16,0 0 3-16,-7-1-2 15,-1-1-10-15,-3 1-6 0,-3 3-5 16,-4 2-1-16,-2 5-1 16,-1 2 0-16,-2-1-1 15,-3 13 1-15,4 2 0 16,5 2 0-16,2 2 0 15,10-3-1-15,5 2 1 16,0-4-2-16,15-1-7 16,2-5-3-16,3-1-1 0,1-5 1 15,-1-1 2-15,0 0 4 16,0-6 5-16,-2-4 4 16,-2-3-1-16,-2 2 4 15,0-5 11-15,-2 4 1 16,-4077 0 4-1,8145 3 0-15,-4072 2-3 16,-2 3 1-16,-1 4-7 0,0 0-10 0,2 4-2 16,3 8 0-16,-2 8 0 15,1 1 0-15,1 8 0 0,-2 1 0 16,3 6 0-16,-3 0-1 16,0-3-7-16,-1-3-2 15,0-5 4-15,-1-7 1 16,-1-5 4-16,1-7 1 15,-1-6 1-15,0 0 4 16,2-8 1-16,0-8 3 16,5-2 1-16,-4-5 0 0,3-7 0 15,-2 0 1-15,2-1-5 16,-1 3-6-16,2 3-1 16,-2 7-2-16,1 6-12 15,0 6-35-15,-1 4-48 0,-3 2-103 16</inkml:trace>
  <inkml:trace contextRef="#ctx0" brushRef="#br0" timeOffset="136981.84">6968 11956 410 0,'0'-7'125'0,"0"-4"-107"0,6 2 27 15,3 2-16-15,3 3 6 16,5 2-29-16,0 2-6 16,2 2 0-16,-4 9-1 15,-1 3 0-15,-8 7 0 16,-6 1-2-16,0 2-6 0,-10 1 4 16,-8-4 6-16,0-2 0 15,2-1 10-15,4-6 8 16,2-2 3-16,6-5-2 15,4-5-2-15,12 2-5 0,9-2-3 16,11-7-9-16,8-4 0 16,5-2-19-16,3-1-35 15,-1-3-57-15,-5-3-135 16</inkml:trace>
  <inkml:trace contextRef="#ctx0" brushRef="#br0" timeOffset="137933.76">2582 12933 307 0,'0'-6'120'0,"-9"-2"-109"16,-7 3 41-16,-5 1-1 15,2 4-15-15,-4 0-19 16,-3 4-6-16,1 7 4 15,2 3 1-15,3 4-2 0,0 2 1 0,6-3-7 16,7 4-4-16,7-1-1 16,0 0-1-16,16 2 0 15,6-3-1-15,3 3 1 16,8-3 0-16,-3-1-1 16,1 1 2-16,-6-3-3 15,-1 0-4-15,-9-3-5 0,-8-2-7 16,-3 3-9-16,-4-5 8 15,-13 2 3-15,-8-4 3 16,-7-2 8-16,0-3 1 16,-3-2 2-16,2 0 9 0,3-6 7 15,4-6 4-15,8-1 0 16,7-4-10-16,7 2-7 16,3-3-5-16,17 0-5 15,9 1-6-15,8 1-8 16,4 2-5-16,5 1-14 0,-3 2-29 15,-1 3-85-15</inkml:trace>
  <inkml:trace contextRef="#ctx0" brushRef="#br0" timeOffset="138292.34">3099 12928 518 0,'-3'-9'22'0,"-5"0"0"16,1 2 27-16,-2 4-2 15,2 1-19-15,-2 2-25 0,-2 9-5 16,1 7 3 0,-3 7 0-16,2 8 3 0,1 6 1 0,-2 4 0 15,7 0-2-15,0 2 0 16,5-4-3-16,0-7 0 0,14-5 0 16,9-10-8-16,6-3-13 15,10-10-32-15,3-4-57 16,3-3-131-16</inkml:trace>
  <inkml:trace contextRef="#ctx0" brushRef="#br0" timeOffset="139089.31">3548 13022 278 0,'0'-1'42'15,"0"-5"16"-15,0 1 10 0,-4 0-8 16,-1-2-19-16,-6 1-14 15,4 1-7-15,-6 1-7 16,-2 1-2-16,-5 3-6 16,-1 0-6-16,1 0 0 15,-2 7 0-15,-2 2 0 16,4 3 1-16,6 1-2 0,4-1 1 16,4 1-5-16,6-1-4 15,1-1-1-15,14-3 5 16,4-3 1-16,1-2-1 15,6-3-11-15,-3 0-2 16,3-2 3-16,-6-3 7 0,-1-4 6 16,-5 0 3-16,-1 2 0 15,-4-2 8-15,-2 2 14 16,-4 0 6-16,0 2-4 16,-1 1-7-16,-1 0-7 15,3 2-4-15,-3 2-4 0,5 0-3 16,-1 0-2-16,2 7 2 15,1 8 0-15,0-1 1 16,-1 7 0-16,2 1 0 16,1 6 1-16,-3 1-1 15,0-2 0-15,-2-1 0 0,-2-6 0 16,4-2 0-16,-6-7 1 16,5-6-1-16,-1-3 2 15,0-2 12-15,2-9 23 16,4-9-20-16,-4-7-8 15,4-4-3-15,-3-4-3 16,0-3-3-16,-1 3-9 0,0 0-55 16,1 4-79-16,-3 4-260 15</inkml:trace>
  <inkml:trace contextRef="#ctx0" brushRef="#br0" timeOffset="139844.37">3878 13176 406 0,'0'-4'59'0,"2"0"-45"15,5 0 22-15,4 4-10 16,2 0 0-16,1 0-20 15,-1 4-2-15,-1 7-1 0,-3 2-3 16,-5 5 0-16,-4 1-1 16,0-1-9-16,-12 3-3 15,-1-5 4-15,-1 1 9 16,1-6 6-16,4-2 21 16,2-4 5-16,2-1 2 0,5-4-9 15,0 0-7-15,12 0-8 31,10 0-5-31,4-8-3 16,9 1-1-16,4 0-3 0,0-4-14 16,0 1-36-16,-6-1-57 15,-5-1-58-15,-4-2-173 16</inkml:trace>
  <inkml:trace contextRef="#ctx0" brushRef="#br0" timeOffset="140016.51">4257 13192 406 0,'8'2'123'0,"-3"0"-74"16,2 2 18-16,0 0-19 16,3 2-15-16,-2 3-16 15,-1 0-13-15,-3 3-3 0,-1-1-2 16,-3 2-12-16,0-5-37 16,-7-1-40-16,-3-6-64 15,-3-1-278-15</inkml:trace>
  <inkml:trace contextRef="#ctx0" brushRef="#br0" timeOffset="140688.07">4828 13069 326 0,'0'-5'42'16,"0"-2"4"-16,0-3 17 16,0 3-12-16,0-3-16 15,-7 1-15-15,-2-2 0 0,-2 1-10 16,-3 2-2-16,-2 1 2 15,-3 4-1-15,0 3-6 16,-1 0-5-16,1 1 1 16,1 12 0-16,1 1 0 0,5 3 0 15,7 0 0-15,3-3-2 16,2 2-3-16,3-3-1 16,11-4 2-16,3-2 2 15,0-5-2-15,2-2-5 16,4 0-4-16,-5-5 4 0,2-5 7 15,-4 0 3-15,-2-1 1 16,-3 0 5-16,-2 3 11 16,-2 0 8-16,-3 3-5 15,-2 3-1-15,1 2-7 16,-1 0-11-16,3 9-2 16,3 4 3-16,2 1-1 15,4 0-1-15,1 4 1 0,-1-3-5 16,1-7-26-16,2-1-16 15,0-7-23-15,-5 0-44 16,1-7-138-16</inkml:trace>
  <inkml:trace contextRef="#ctx0" brushRef="#br0" timeOffset="140941.54">5006 12744 485 0,'0'-11'28'0,"0"3"20"15,2 6-2-15,12 2-8 16,8 7-14-16,7 11-15 16,6 7 0-16,6 9 2 0,1 7-3 0,-4 4-3 15,-6 6 0-15,-12 3-4 16,-11 1 0-16,-9-1 0 16,-9-3 0-16,-18-5-1 15,-7-10-1-15,-6-5-5 0,-1-13-2 16,3-10-20-1,3-8-44 1,6-10-68-16,9-21-273 16</inkml:trace>
  <inkml:trace contextRef="#ctx0" brushRef="#br0" timeOffset="141425.81">5704 12973 508 0,'-2'0'51'0,"1"0"-25"0,1 0 26 15,1 0-24-15,14 0 0 16,6-2-23-16,4 0-2 16,3 0 1-16,0 2-4 15,-1 0 0-15,0 0-11 0,-7 0-40 16,-9 4-21-16,-11 2-35 15,0 0-97-15</inkml:trace>
  <inkml:trace contextRef="#ctx0" brushRef="#br0" timeOffset="141573.06">5710 13100 419 0,'-2'7'55'16,"2"-7"-7"-16,13 0 9 15,14 0-18-15,5 0-10 16,7-7-20-16,4-1-5 15,2-1-4-15,0 0-19 16,-5-1-85-16,-1-4-161 16</inkml:trace>
  <inkml:trace contextRef="#ctx0" brushRef="#br0" timeOffset="142665.43">6674 12808 76 0,'7'-14'284'0,"-3"-2"-264"15,-4 2 34-15,0 0 12 16,-7 1-22-16,-8 6-22 16,-1 0-13-16,-7 5 5 15,-4 2 14-15,0 0-2 16,-1 11-8-16,1 5-8 0,0 0-1 15,5 2 2-15,10 1-1 16,4 5-3-16,8-3-3 16,8 0-3-16,11 5 0 15,8-4 0-15,7 3-1 0,2-1-2 16,2-1-7-16,-2-2 0 16,-7 1-4-16,-9-2 0 15,-3-5 4-15,-12 0-11 16,-5-3 1-16,-7-1 11 15,-14-2-1-15,-8-2-1 0,-7-4 8 16,-3-3-1-16,0 0-7 16,-3-4 9-16,9-6 2 15,10-4 10-15,5 0 6 16,13-1-6-16,5 0-9 16,12 0-3-16,14-1-7 0,8 4-13 15,7-1-16-15,2 2-19 16,2 1-36-16,-3 1-43 15</inkml:trace>
  <inkml:trace contextRef="#ctx0" brushRef="#br0" timeOffset="142962.23">7048 12711 433 0,'7'-13'40'0,"-7"2"21"16,-4 6 6-16,-8 5-12 16,-5 0-32-16,0 7-19 15,-3 11 8-15,0 3 3 16,1 9-4-16,4 5-3 16,3 4-2-16,5-2-3 0,4 6-2 15,3-5-1-15,3-3 0 16,11-5-10-16,4-6-11 15,3-5-3-15,4-8-9 16,2-3-17-16,2-7-15 16,0-1-33-16,-2-4-63 0</inkml:trace>
  <inkml:trace contextRef="#ctx0" brushRef="#br0" timeOffset="143466.26">7283 12885 357 0,'0'-12'72'16,"0"-3"-48"-16,2 2 35 16,-2-2-13-16,0 1-3 15,0 3-22-15,-3 0-11 0,-5 6 6 16,-3 3-7-16,-1 2-8 16,-5 2-1-16,4 9 0 15,-2 3 0-15,1 4 0 0,6-2-1 16,3-2 1-16,5-1-1 15,0-3 1-15,0 0-1 16,9-5 2-16,2-4-5 16,1-1-4-16,3 0 1 15,-3-1 2-15,1-6 2 0,-1-1 2 16,0 0 2-16,-2 0-2 16,2 3 2-16,-1 3 1 15,0 2 1-15,-2 0-2 16,1 7 1-16,2 11 1 15,0 0 0-15,-1 4-1 0,-2 4-1 16,-2 4 1-16,0-1-2 16,-2-2 0-16,-2-4 0 15,2-3 1-15,-5-8 0 16,2-5 0-16,3-5 3 16,-2-2 12-16,3-9 6 0,2-7-4 15,4-7 1-15,0-2-7 16,1-2-5-16,1 1-5 15,1 2-3-15,-1 4-4 16,2 6-26-16,0 3-21 16,-1 6-61-16,-1 0-101 15</inkml:trace>
  <inkml:trace contextRef="#ctx0" brushRef="#br0" timeOffset="143867.37">7713 12980 181 0,'0'-3'152'16,"0"-1"-108"-16,0-2 45 15,-3 3-18-15,3-1-2 16,0 1-27-16,0 1-30 0,4 2-8 15,5 0-1-15,3 0 0 16,1 2-2-16,1 6 0 16,-2 4-1-16,-2 1-1 0,-3 4 0 15,-4-2-1-15,-3 3 1 16,-1-1-5-16,1-5-2 16,-4 1 2-16,-3-6 4 15,4-2 3-15,1-3 2 16,2-1 9-16,0-1 4 15,0 0 2-15,12 0-9 0,3-5-8 16,4 0-1-16,5 0-8 16,5-3-29-16,1-1-26 15,-1-1-35-15,-2-3-86 16</inkml:trace>
  <inkml:trace contextRef="#ctx0" brushRef="#br0" timeOffset="144095.79">8105 13001 405 0,'2'0'111'15,"-2"0"-48"-15,0 2 19 16,0 5-37-16,0 0-10 15,0 6-20-15,0 3-2 16,0 0-1-16,0 2-10 16,0-2-2-16,0 0-14 0,-4-6-46 15,-4-6-79-15,-3-4-162 16</inkml:trace>
  <inkml:trace contextRef="#ctx0" brushRef="#br0" timeOffset="145307.34">7713 13014 101 0,'-8'0'270'16,"6"-2"-231"-16,2-5 32 15,0 0-19-15,13-2-13 16,1 0-16-16,6 0-11 0,1 3 6 15,1 1-4-15,1 2-6 16,-4 3-5-16,-2 0 0 16,-2 8-4-16,-8 4-1 15,-5 5 1-15,-2 1-2 16,0 3-6-16,-9-1-1 0,-2-1 3 16,2-4 6-16,2-2 0 0,-1-3 1 15,4-5-1-15,3-2 2 16,1-2 0-16,1-1-2 15,11 3 1-15,4 3 0 16,2 5 0-16,1 1-1 0,-2 5 0 16,-5 2-19-16,-9 0-26 15,-3 1 13-15,-14-4 13 16,-9-2 5-16,-4-1 13 16,-2-6 11-16,-2-5 1 15,5-2-6-15,3 0-2 16,10-7-2-16,11-6-1 0,2-6-50 15,20-5-90-15</inkml:trace>
  <inkml:trace contextRef="#ctx0" brushRef="#br0" timeOffset="146011">8459 12864 317 0,'0'-2'47'0,"0"-3"-14"16,0-1 32-16,0 0-21 15,0 0-16-15,0-1-20 16,0 2 0-16,0-1 13 16,0 4-8-16,-7 0-1 15,-6 2-2-15,-2 0-4 0,-4 8 0 16,-1 4-5-16,1 2 0 15,-1 0-1-15,8 4-1 16,2-3 0-16,7-1 0 16,3-1-9-16,1-5-3 15,11-4 0-15,2-4-1 0,4 0-5 16,1 0 1-16,-1-7 4 16,-1 0 11-16,-5-2 4 15,2 0 0-15,-4 0 13 16,-5 6 9-16,2-1 0 15,-2 4-6-15,2 0-7 0,-1 1-2 16,1 10-1-16,2 3-3 16,0 1-1-16,2 1-2 15,0 0-1-15,0-1 0 16,-1-5-15-16,-1-3-25 16,2-7-17-16,-2 0-29 0,-4-7-73 15</inkml:trace>
  <inkml:trace contextRef="#ctx0" brushRef="#br0" timeOffset="146267.57">8665 12691 491 0,'8'-6'26'16,"4"5"20"-16,8 1-11 15,4 5 3-15,0 11-16 16,7 6-17-16,-1 4 2 15,-1 4 2-15,-4 6-6 0,-8-2-1 16,-7 2 0-16,-10-4-1 16,0-5-1-16,-13-4 1 15,-9-7 0-15,-4-5 0 16,-2-6-3-16,-1-5-10 16,-2 0-20-16,6-11-34 0,8-8-69 15,3-10-233 1</inkml:trace>
  <inkml:trace contextRef="#ctx0" brushRef="#br0" timeOffset="147327.74">9174 12785 403 0,'-4'0'119'0,"3"0"-104"16,1 0 48-16,5-2-31 0,11 1 2 0,4-3-26 0,3 1-7 15,4-1 2-15,2 2-2 16,0 0-1-16,1 2-6 15,-3 0-42-15,-6 0-39 16,-4 0-28-16,-10 0-110 16</inkml:trace>
  <inkml:trace contextRef="#ctx0" brushRef="#br0" timeOffset="147483.94">9264 12865 415 0,'0'2'29'0,"0"-2"20"0,14 0-26 15,7 0-1-15,10-5-13 16,3 0-8-16,3-2-5 31,5-2-30-31,-4 0-61 16,-1-2-82-16</inkml:trace>
  <inkml:trace contextRef="#ctx0" brushRef="#br0" timeOffset="148085.18">9910 12677 149 0,'9'-10'359'0,"-1"0"-345"31,-5-3 45-31,-3 3-13 16,0-1-6-16,0 0-27 0,-9 4-11 0,-2 0-1 15,-6 3 2-15,-3 4-3 0,-2 0 0 16,-4 0-1-16,1 7 0 15,3 4 0-15,1 2 1 32,5 1-1-32,9 0-1 0,3-1-2 0,4 1-5 15,4-3-4-15,11-2-6 16,0-6 3-16,5 1-2 16,2-4-7-16,-1 0 4 15,-1-4 7-15,-2-5 13 0,-2 0 1 16,-4 1 3-16,2-3 18 15,-7 4 9-15,-2-2-1 16,0 5-2-16,1 1-10 16,-1 3-5-16,1 0-8 15,1 0-3 1,0 10 1-16,2 6-2 16,-2 4 0-16,2 5 0 15,-6 5 1-15,3 1-1 0,-2 1-1 16,-2-2 0-16,0-5-1 15,1-4 0-15,-1-4 3 16,-1-9-1-16,3-1 0 16,-1-5 1-16,3-2 2 15,2 0 9-15,-1-9 2 16,3-3 1-16,-1-4 1 16,0-2 3-16,0-1-1 15,-2-3-6-15,3-1 0 0,-3 0-6 16,0 3-4-16,-1 0-2 0,4 4-13 15,-1 4-30 1,3 5-20-16,1 3-46 0,-4 2-64 16,3 2-205-16</inkml:trace>
  <inkml:trace contextRef="#ctx0" brushRef="#br0" timeOffset="148557.41">10300 12825 303 0,'-8'0'44'0,"-1"-8"16"15,1 3 20-15,-2-2-16 16,3 0-8-16,4 0-19 15,3-1-5-15,0 3-15 16,7-2-13-16,8 3-6 16,2 3 2-16,3 1-2 15,2 0-1-15,-8 5-2 0,-1 7 3 16,-8 3-4-16,-5 1-8 16,0 2 7-16,-13 0 6 15,1-3 0-15,0 2 1 16,0-6 0-16,5-3 0 15,4-2 2-15,3-3 3 16,0 1-1-16,7-3-2 0,5 3-1 16,5 2-1-16,-1 2 0 15,0 3-1-15,-7 2-1 16,-6 3-6-16,-3 0-5 16,0-4 4-16,-19 1 6 0,-6-6-2 15,-4-1-2-15,-7-5 2 16,-5-1-15-16,-1-6-47 15,-4-9-101-15</inkml:trace>
  <inkml:trace contextRef="#ctx0" brushRef="#br0" timeOffset="149574.27">2701 14037 497 0,'-15'-3'12'0,"1"-1"7"16,-3 4 28-16,1 0-6 15,0 0-29-15,0 4-10 0,0 7 5 16,3-1 5-16,2 3-7 16,2 3-3-16,6 0-1 15,3 3-1-15,0 1 0 16,2 2 0-16,12-1 1 16,2 2 1-16,4 2-2 15,1-2 1-15,3 0-2 0,-3 1-3 16,0-3-4-16,-6 1-1 15,-3-4-8-15,-5-4-1 16,-7 0 9-16,0-3 6 16,-15-1-5-16,-9-1 2 15,-2-3 4-15,-3-5 3 0,-1-1-2 16,1-1 1-16,4-6 8 16,4-8 8-16,9-1-8 15,9-2-4-15,3-1-7 16,7-1-10-16,13 1-6 15,9 1-10-15,3 3-4 0,0 3-4 16,2 1-34-16,-7 2-116 16</inkml:trace>
  <inkml:trace contextRef="#ctx0" brushRef="#br0" timeOffset="149951.56">3155 13968 464 0,'0'-4'75'0,"0"-3"-72"15,0 5 49-15,-3 2-9 16,2 0-13-16,-5 9-27 16,1 7-3-16,2 7 15 15,-4 8 2-15,0 6-4 0,-3 6 2 16,3 11 0-16,-2-1-7 16,4 4-2-16,-3-5-6 15,7-6 1-15,1-6-2 16,1-12-9-16,14-8-13 15,12-13-15-15,7-7-35 0,4-3-61 16,3-19-287-16</inkml:trace>
  <inkml:trace contextRef="#ctx0" brushRef="#br0" timeOffset="154423.43">3564 14203 223 0,'0'0'189'0,"0"0"-183"16,0 0 43-16,0-3 1 15,0-2-20-15,0-3-12 0,0 3-4 16,0 0 8-16,-2-3-4 16,1 2-5-16,-3-4 2 15,-5 5-2-15,-2 0-2 16,-5 5-10-16,-4 0-2 15,0 0-2 1,-3 9 2-16,4 3 0 0,2 3 0 0,5-3 0 31,3 4-1-31,5-4 0 0,4 1-2 0,0-4-4 16,9-2 1-16,3-4 4 0,3-3 2 16,1 0 0-16,1 0 0 31,-3-7 0-31,0-3 0 15,-1-1 1-15,-3-1 2 0,0 1-1 0,-3 0 3 16,-2 2 12-16,0 4 0 0,-1 1 0 16,-3 2-6-16,4 2-6 15,2 0-6-15,0 0 1 16,3 6 1-16,3 5-1 31,1 3 2-31,1 0-1 0,-1 4 0 16,-1-4 0-16,-2-1 1 15,-4-3-1-15,-1-3 0 16,1-1 0-16,-6-2 1 16,3-4-1-16,-2 0 3 15,1-4 1-15,1-9 0 16,3-1 0-16,-1-7 0 0,4 1 0 16,1-3-2-16,-3 5-2 15,4 2-5-15,0 4-17 16,-2 6-28-16,3 3-32 15,-6 3-64-15,-1 0-208 0</inkml:trace>
  <inkml:trace contextRef="#ctx0" brushRef="#br0" timeOffset="154657.84">3916 14287 559 0,'1'2'42'16,"1"-2"12"-16,0 0-20 16,1 5-4-16,0 4-10 0,1 2-12 15,-1 1 4-15,1 3-7 16,-4 1-5-16,1 0 0 16,-1-2-10-16,0-1-31 15,-3-5-28-15,-2-3-64 16,1-5-161-16</inkml:trace>
  <inkml:trace contextRef="#ctx0" brushRef="#br0" timeOffset="156772.44">3945 14248 91 0,'-2'-2'116'0,"0"-3"-89"0,-3 1 36 16,3-1-6-16,0-2-12 15,1 1-10-15,-1 1 1 16,2-2 6-16,0 3-7 16,0-1-4-16,0 2 2 15,0 1 3-15,0 0-8 16,0 2-4-16,-2 0-7 0,0 0-6 16,2 0-4-16,-4 2-5 15,0 6 1-15,3 5 1 16,-1 3 7-16,0 2-2 15,1 2 0-15,-1 1-1 16,2 3 1-16,-2-3-2 0,2-2-5 16,0-3-1-16,0 1 0 0,0-7-1 15,4 4 0-15,1-6-8 16,0-1-28-16,1-2-24 16,-1-2-32-16,1-3-26 15,-1 0-47-15</inkml:trace>
  <inkml:trace contextRef="#ctx0" brushRef="#br0" timeOffset="156959.91">4248 14323 416 0,'11'0'49'16,"-3"0"-21"-16,-5 0 27 15,0 2-8-15,-3 5-26 16,0 0-18-16,-3 0-1 15,-8 5-1-15,-3-1-6 16,-6 0-27-16,2-4-34 0,0 0-50 16,0-5-81-16</inkml:trace>
  <inkml:trace contextRef="#ctx0" brushRef="#br0" timeOffset="157484.99">4509 14082 477 0,'0'-7'19'0,"0"0"10"16,0 3 34-16,0 3-15 15,2 1-15-15,1 0-29 16,2 10-2-16,2 3 11 16,2 4-1-1,1 5-1-15,-3 3-3 16,1 4-1-16,-2-3-4 0,2 1-1 16,-7-4-1-16,1 0-1 15,-2-7 1-15,0-1-1 16,0-6 1-16,0-2 0 15,0-7 0-15,0 0 4 16,0-6 2-16,4-6-5 16,1-4-2-16,2 0 0 0,6-2-2 15,1 5 0-15,4 5-2 16,1 4-2-16,1 4 4 16,-1 0 0-16,-5 5 1 15,-4 6-1-15,-2 4-1 16,-8 0-1-16,-2 1-3 0,-9 3-2 15,-3-7-2 1,-4 0-4-16,0-5 2 0,2-1 0 16,3-6-6-16,4 0-15 15,9-2-32-15,0-10-30 16,8-8-70-16</inkml:trace>
  <inkml:trace contextRef="#ctx0" brushRef="#br0" timeOffset="157798.76">4900 13968 353 0,'2'-7'28'0,"3"1"24"15,1 4 19-15,3 2-20 16,1 0-17-16,5 11-18 15,-1 7 2-15,4 7 4 0,1 5-2 16,-2 8-3-16,0 3 1 16,-7 7-12-16,-5 2-3 15,-5 0-2-15,-5 2 0 16,-12-10-2-16,-5-4-5 16,-5-9-1-16,-4-6-2 15,-1-13-6-15,1-8-31 16,4-4-44-1,4-19-109-15</inkml:trace>
  <inkml:trace contextRef="#ctx0" brushRef="#br0" timeOffset="159344.61">5365 14237 412 0,'-2'0'84'0,"-3"0"-59"15,3 0 48-15,2 0-21 16,0 0-11 0,5 0-27-16,7 0-9 0,2-1 7 15,4-3-4-15,3 1-8 16,4-1 1-16,4 0-2 15,-2 2 2-15,4 1-6 16,-4-1-20-16,-4 2-27 16,-9 0-35-16,-9 0-58 0,-5 3-171 15</inkml:trace>
  <inkml:trace contextRef="#ctx0" brushRef="#br0" timeOffset="159485.21">5405 14341 158 0,'-15'9'256'0,"10"-4"-226"15,5-2 26-15,7-3-14 0,13 0-10 16,11 0-20-16,3-5-10 16,3-2 0-16,0 4-2 15,-3-4-22-15,-5-1-63 16,-3 1-142-16</inkml:trace>
  <inkml:trace contextRef="#ctx0" brushRef="#br0" timeOffset="161269.59">6186 14225 257 0,'0'0'30'16,"0"0"11"-16,0 0 18 16,0-6-21-16,0 3-17 0,2-2-5 15,3-3 5-15,-4 1 4 16,1 0-8-16,2 0 0 15,-4 0 2-15,0-4-7 16,1 0-3-16,-6 3-2 16,-9-5 1-16,-6 2-4 0,1 3 0 15,-6 2 0-15,-2 4-4 16,-2 2 0-16,4 0 1 16,-1 9 0-16,4 7 0 15,3 0 1-15,7 6-1 16,6-4-1-16,4 3 0 15,2-3-1-15,12-2 2 16,2-2-1-16,7-5-1 0,1-4-1 16,1-3-3-16,0-2 1 15,-1-2 1-15,-6-6 0 16,-1-5 2-16,-1 1 1 16,-5-1 1-16,0-3 0 0,-4 4 5 15,-1 1 7-15,-1 2 9 16,1 3 4-16,-3 1-8 15,1 4-7-15,4 1-5 16,0 0-5-16,1 6-2 16,1 7 0-16,4 5 1 15,-2 7 1-15,0 1-1 0,0 7 0 16,-1 1 0-16,-4-4 0 16,0-2-2-16,-1-8-3 15,-3-3 5-15,2-11 0 16,1-4 1-16,-3-2 4 15,5-7 10-15,-3-9-2 0,6-6 4 16,-1-4-2-16,2-3-7 16,2-1-3-16,3 2-4 15,-1 2-1-15,5 7-3 16,-4 4-17-16,2 8-19 16,-3 4-17-16,-3 3-23 0,-4 0-35 15,-2 7-44-15,-1 0-97 16</inkml:trace>
  <inkml:trace contextRef="#ctx0" brushRef="#br0" timeOffset="161457.07">6509 14253 366 0,'13'0'57'0,"-5"0"19"16,-1 0 5-16,3 0-15 16,-1 4-15-16,-1 3-17 15,0 7-6-15,3 2-6 16,-3 6-10-16,4 1-5 15,-3 4-6-15,-4 1 0 0,-5 3-20 16,0-3-38-16,-5 1-33 16,-17-6-42-16,-5-7-165 15</inkml:trace>
  <inkml:trace contextRef="#ctx0" brushRef="#br0" timeOffset="162306.23">2840 14951 315 0,'0'-11'65'0,"-2"-2"-21"0,-6 2 29 15,-3 3-22-15,-5-2-14 16,-2 6-23-16,-4 2-5 15,-5 2-5-15,0 2 0 16,-2 10 7-16,2 6 3 16,5 2 2-16,5 1-8 0,7 2-2 15,8 2-3-15,2-2 1 16,10 0-1-16,11 1 1 16,5-3-1-16,4 1-2 15,1-1 0-15,-3-2 0 16,-4 3 1-16,-4-2-6 0,-8-1-5 15,-10-1-9-15,-2 2-6 16,-7-6 5-16,-13-4 4 16,-3 0 7-16,-4-7 2 15,-1-3 3-15,0 0 3 16,3-9 3-16,5-5 7 16,6-2 1-16,11-4-3 0,3 0-8 15,14 1-7-15,13-1-10 16,8 1-21-16,6 1-48 15,1 0-72-15</inkml:trace>
  <inkml:trace contextRef="#ctx0" brushRef="#br0" timeOffset="162615.29">3274 14974 418 0,'-10'-8'37'0,"-4"3"-6"16,-1 2 33-16,0 3-19 16,-4 3-17-16,-1 10-10 15,5 8 1-15,-4 6-5 16,5 5-3-16,6 8 0 15,1 0-5-15,7 5-4 0,0-1-2 16,8-2-17-16,8-8-32 16,8-8-13-16,4-8 32 15,6-14-46-15,6-4-118 16</inkml:trace>
  <inkml:trace contextRef="#ctx0" brushRef="#br0" timeOffset="163347.22">3654 15088 284 0,'0'-4'50'15,"0"-1"-6"-15,0 0 29 16,0 1-10-16,-3-1-16 15,-4-1-29-15,0 3-3 16,0-1-2-16,-3 0-5 16,-5 4-6-16,0-1-2 0,0 1-1 15,-3 5 1-15,0 6-1 16,2 2 1-16,1-1-1 16,7 2 0-16,2-3 0 15,5 0-1-15,1-1 1 16,3-1-1-16,9-3 0 0,5-4 2 15,0-2 1-15,2 0-4 16,-2 0-3-16,1-4-1 16,-5-4 4-16,0 3 2 15,-5-2 0-15,-2 2 2 0,-5-1 2 16,3 5 8-16,-2-1-1 16,-2 2-2-16,0 0-4 15,4 0-5-15,0 9 1 16,1 3 0-1,0 8 3-15,4 3 0 16,-1 4-3-16,-1 0 1 16,-2 3-1-16,2-3 0 15,-5-6 0-15,-1-1 1 0,3-6-1 16,-4-5 0-16,1-7 2 16,-1-2 4-16,5-2 32 15,-3-11-14-15,3-6-12 16,2-4 0-16,2-3-5 0,0 0-4 15,3-3-3-15,1 6-3 16,1 4-22-16,0 3-22 16,3 5-25-16,-7 7-69 15,2 2-184-15</inkml:trace>
  <inkml:trace contextRef="#ctx0" brushRef="#br0" timeOffset="164128.29">4379 15302 466 0,'11'0'60'0,"-2"0"16"16,0 0-13-16,0 0-25 16,0 6-14-16,-2 1-9 15,-5 3-9-15,0 1-5 16,-2 2-23-16,-9-4-65 0,-6-6-86 16</inkml:trace>
  <inkml:trace contextRef="#ctx0" brushRef="#br0" timeOffset="164773.4">4812 15065 169 0,'-7'-9'47'16,"3"0"-1"-16,-3 0 22 16,4 0-13-16,-2 2 5 15,2 4 2-15,1-1-4 16,2 2-13-16,0 2-16 16,0 0-10-16,2 9-4 0,6 7 6 15,-1 2-1-15,0 9-4 16,3 1-5-16,-2 0-7 15,-1 5-4-15,0-3 1 16,-2-5-1-16,1-3 0 16,-2-6 1-16,-2-6-1 15,1-2-1-15,-3-5 0 0,2-3 0 0,3 0 0 16,0-3 3-16,5-7-1 16,2 3-1-16,4-3-4 15,4 3 0-15,2 1-2 16,3 4 1-16,-4 2 4 15,-1 0-2-15,-3 11 1 16,-9 2-3-16,-6-1-2 0,-2 4-1 16,-7-3-5-16,-10 1 4 15,-3-5 6-15,-4 0-3 16,-1-6 1-16,1-1-2 16,2-2-24-16,10-4-29 15,5-8-7-15,7-6-43 0,5-5-141 16</inkml:trace>
  <inkml:trace contextRef="#ctx0" brushRef="#br0" timeOffset="165007.72">5200 15072 433 0,'3'0'123'0,"-3"0"-108"15,4 4 17-15,3 8 4 16,6 4-4-16,3 4-20 15,2 5 0-15,2 3-6 16,-4 3-4-16,-3-3-2 16,-6 2 0-16,-7-5 0 0,-2-1-10 15,-13-5-5-15,-4-6-11 16,-8-6-25-16,2-7-41 16,1-4-122-16</inkml:trace>
  <inkml:trace contextRef="#ctx0" brushRef="#br0" timeOffset="165367.01">5710 15139 228 0,'-4'2'178'0,"0"2"-150"0,4-4 38 15,0 0-9-15,4 0-9 16,9 0-25-16,4 0-8 15,7 0-4-15,5 0-5 16,3 0-6-16,-1-2 0 16,-1 2-2-16,-3 0-37 15,-7 0-38-15,-9 6-14 0,-11-1-55 16</inkml:trace>
  <inkml:trace contextRef="#ctx0" brushRef="#br0" timeOffset="165486.77">5769 15239 313 0,'-9'6'83'0,"9"-4"-82"16,9-2 10-16,13 0 5 0,10-2-9 16,12-4-8-1,2 0-11-15,3-4-5 16,0 0-39-16,-2-1-126 0</inkml:trace>
  <inkml:trace contextRef="#ctx0" brushRef="#br0" timeOffset="165959.41">6330 15099 341 0,'5'-11'49'0,"-3"0"24"16,-2 0 7-16,0 4-20 15,-11 2-29-15,-4 2-14 16,-6 3-14-16,0 0-2 16,-6 1-1-16,-2 6 0 15,2 6 0-15,3-2 0 0,7 1-1 16,5 2 1-16,5-3-1 15,7 2-2-15,6-5-3 16,7 0-1-16,4-5-1 16,5-3-1-16,2 0 0 15,-4 0 4-15,4-7 1 0,-4-2 4 16,-4 0 0-16,-5-2 1 16,0 4 6-16,-6 2 10 15,-2 0-1-15,-1 3-3 16,0 2 1-16,-2 0-2 15,0 9-11-15,4 5 0 16,0 5 1-16,-1 7-1 0,2 2-1 16,2 0 0-16,5 3 0 15,-3-2-1-15,-1-6 0 16,3-4 0-16,-2-6 2 16,2-6-2-16,-1-7 3 0,0 0 2 15,-1-10 6-15,-1-8 5 16,0-4 1-16,-3-3-2 15,2-4-11-15,-1 1-3 16,1 3-5-16,2 0-36 0,3 7-46 16,3 2-43-16,-1 7-118 15</inkml:trace>
  <inkml:trace contextRef="#ctx0" brushRef="#br0" timeOffset="166224.99">6588 15199 353 0,'-4'2'96'16,"3"-2"-69"-16,1 0 42 16,0 0-30-16,12 1-13 0,5 5-15 15,0 1-7-15,1 5 0 16,-6 2-4-16,-2 4 0 16,-8 2 0-16,-2 0-1 15,-8 1 0-15,-4-2-2 16,-2-2 6-16,-3-3 16 15,9-5 28-15,6-4-14 0,4-3-7 16,25-2-5-16,12 0-13 16,15-3-7-16,12-10-24 15,7-7-103-15,5-7-212 16</inkml:trace>
  <inkml:trace contextRef="#ctx0" brushRef="#br0" timeOffset="166950.15">2831 15907 253 0,'0'-9'85'0,"0"-2"-75"0,-1 0 65 15,-6 4-9-15,1 0-19 16,0 4-5-16,-2 1-3 16,-3 2-8-16,-4 0-17 15,1 12-10-15,-2 3-2 0,-2 6 0 16,2 2-1 0,5 4 1-16,3-1 2 0,8 1 0 15,0 4-1-15,7-4-1 16,8 1 0-16,7-3-1 15,3 0 0-15,-1-4-2 16,-1 1-2-16,-5-3-13 0,-8-3-18 16,-10-4 4-16,0 2 6 15,-14-6 1-15,-6-2 12 16,-5-3 4-16,1-3 7 16,-2 0 2-16,6-7 16 15,5-7 11-15,3-2-7 0,10-4-10 16,2 0-11-16,15-3-8 15,11 4-12-15,9-1-24 16,5 0-35-16,2 1-97 16</inkml:trace>
  <inkml:trace contextRef="#ctx0" brushRef="#br0" timeOffset="167326.07">3315 15779 539 0,'-20'0'44'16,"-4"0"-43"-16,0 1 32 0,-3 15 10 15,1 7-13-15,4 6-16 16,5 7 1-16,4 6 4 16,9 5-6-16,4-1-8 15,7 3-4-15,15-5-1 16,5-6-2-16,7-8-18 0,9-10-15 15,4-12-44-15,4-8-73 16,-3-3-259-16</inkml:trace>
  <inkml:trace contextRef="#ctx0" brushRef="#br0" timeOffset="167887.37">3678 16005 339 0,'1'-12'26'0,"-1"-1"36"15,0-1 14-15,-4-1-32 16,-6 1-12-16,-4 3-7 0,-3 4-7 15,0 4-7-15,-5 3-4 16,2 0-3-16,1 7 0 16,2 6-1-16,1 5 0 15,5 1-1-15,4-1-3 16,5 2 1-16,2-5 0 0,4 2-3 16,6-8-1-16,5-3 3 15,1-4 0-15,-2-2-2 16,2 0 1-16,-1-2 2 15,-1-6 2-15,-4 1-1 16,-2-3 2-16,1 2 4 0,-2 2 0 16,-1 1 0-16,-1 5-2 15,2 0-5-15,-1 5-3 16,4 10 3-16,1 6 0 16,2 4-1-16,0 3 2 15,-3 2-1 1,-1-3 0-16,-4 0 0 15,1-7 0-15,-4-6 0 0,0-7 1 0,-2-7 3 16,0 0 18-16,1-14 8 16,3-7-18-16,3-5-5 15,0-6-4-15,2 0-4 16,4 0-32-16,2 2-39 16,-2 2-60-16,1 4-148 15</inkml:trace>
  <inkml:trace contextRef="#ctx0" brushRef="#br0" timeOffset="168559">4311 16190 231 0,'0'6'403'0,"0"-1"-392"16,-7 2 19-16,2 0 3 15,1 4-20-15,3 1-12 0,1 2-8 16,0-1-44-16,3-3-71 15,1-5-228-15</inkml:trace>
  <inkml:trace contextRef="#ctx0" brushRef="#br0" timeOffset="169141.25">4913 15851 512 0,'0'-5'44'0,"-3"-2"5"15,-2 5 17 1,3 2-23-16,1 2-22 16,1 10-18-16,0 9 0 0,0 7 7 15,3 4-2-15,3 8-7 16,-2-4 1-16,-1 4-2 15,-1-5 0-15,-2-5 0 16,0-5 1-16,0-8 0 16,0-9-1-16,0-4 3 15,0-4 0-15,7-4 4 0,3-7-4 16,7-4-3 0,1 0-1-16,5-1-3 0,4 8-4 15,-2 3 1-15,-1 5 6 16,-5 1-4-16,-6 11-5 15,-8 7-3-15,-5-1 4 16,-3 2-1-16,-14 4-7 0,-4-5 3 16,-6 0 2-16,-1-7-2 15,2-4 5-15,4-3 2 16,8-5-1-16,4 0-19 16,10-12-31-16,5-4-45 0,11-12-33 15,6-4-77-15</inkml:trace>
  <inkml:trace contextRef="#ctx0" brushRef="#br0" timeOffset="169331.24">5191 15934 511 0,'11'0'34'0,"-1"0"-2"16,3 10 11-16,3 5-2 16,4 7-17-16,0 3-15 15,-2 8 0-15,-4 1-6 16,-5-1-3-16,-7 4-1 15,-2-2-10-15,-14-3-17 0,-8-4-16 16,-5-8-7 0,-4-5-21-16,3-13-71 0</inkml:trace>
  <inkml:trace contextRef="#ctx0" brushRef="#br0" timeOffset="169707.91">5798 16093 257 0,'1'0'116'16,"-1"0"-78"-16,0-2 48 16,3-2-16-16,2 0-20 15,4 1-18-15,5-1-14 16,8 3-4-16,1-1-7 0,8 2-6 15,-1 0 0-15,-3 0-3 16,-3 0-32-16,-7 5-46 16,-10 1-47-16,-7 3-99 15</inkml:trace>
  <inkml:trace contextRef="#ctx0" brushRef="#br0" timeOffset="169832.9">5825 16192 381 0,'-4'6'22'16,"4"-6"-18"-16,15 0 18 15,16 0-9-15,9 0-11 16,11-4-8-16,2-6-8 16,3 2-18-16,-4-5-99 0</inkml:trace>
  <inkml:trace contextRef="#ctx0" brushRef="#br0" timeOffset="170307.01">6420 16060 203 0,'0'-10'290'0,"0"-1"-272"16,-5-2 40-16,-2 3-9 0,-1 2-27 16,-6 4-18-16,-1 0-5 15,-5 4-1-15,-1 0 1 16,-3 4-2-16,1 4 0 16,2 6 1-16,4 3 2 15,4-2 0-15,8 3 0 0,5-3-2 16,0 0-1-16,15-5-8 15,2-3 3-15,3-4-3 16,2-3-7-16,-1 0 5 16,-1-3 8-16,-2-7 5 15,-4 2 2-15,-2-1 16 16,-2 0 5-16,-5 3-8 16,0 1 5-16,1 5 2 0,-3 0-14 15,2 4-7-15,2 10 0 16,0 5 2-16,1 6 0 15,4 2-1-15,-2 4-1 16,-1-2 0-16,-4-6 0 16,1-2-2-16,-2-3 1 15,-3-10 1-15,-1-2-1 0,6-5 2 16,-1-1 5-16,0-5 11 16,3-9-3-16,2-7 1 15,1-7-9-15,0 0-5 16,1-3-4-16,1 0-35 15,0 3-39-15,1 5-33 16,2 3-90-16</inkml:trace>
  <inkml:trace contextRef="#ctx0" brushRef="#br0" timeOffset="170782.23">6768 16255 89 0,'-6'-11'323'0,"-1"4"-284"0,1-4 29 15,5 2 5-15,1 0-25 16,0 3-21-16,1 5-13 16,12 1-12-16,1 0 0 15,1 4-3-15,1 8 1 16,-6 2 0-16,-2 0-2 16,-4 4-3-16,-4-1-2 15,0-3-1-15,-2-2-2 16,-3-1 7-16,-1-2 3 0,0-1 1 15,6 0-1-15,0 1 3 16,0 0-1-16,6 1-1 16,5 3 0-16,-1-1 0 15,-1 1-1-15,-3-1 0 16,-6-1-10-16,-1-2-6 16,-16-2 1-16,-10 0-2 15,-4-3-20-15,-6-4-20 0,-9 0-48 16,-1 0-120-16</inkml:trace>
  <inkml:trace contextRef="#ctx0" brushRef="#br0" timeOffset="171491.07">3006 16809 13 0,'-8'0'430'0,"-1"-3"-413"16,1-2 37-16,-3 1-7 15,-4 4-21-15,1 0-14 16,-2 0-5-16,-2 7 7 16,3 6 5-16,-3-1-5 0,4 6-1 15,4 0-4-15,4 3-3 16,2 4-2-16,4-1-2 15,8 2 0-15,9-1 0 16,9 2 0-16,2-5-2 16,1 1 0-16,2-4-3 15,-6-3-4-15,-7 0-7 0,-9-2-11 16,-7 1-13-16,-2-3 7 16,-17-1 23-16,-5-2 4 15,-6-2-8-15,-3-4 8 16,1-3 5-16,2 0 8 15,2-5 10-15,5-8 7 0,4-1-7 16,12-5-6-16,5 1-8 16,13-2-9-16,16 1-17 15,8-1-24-15,11 1-29 16,5-1-53-16,-3-3-147 16</inkml:trace>
  <inkml:trace contextRef="#ctx0" brushRef="#br0" timeOffset="171799.5">3507 16745 204 0,'-11'-2'308'0,"-2"0"-298"16,1 2 25-16,-7 6 9 16,4 14-13-16,-5 4-15 0,0 10-8 15,1 6 7-15,4 4-4 16,4 3-6-16,9-1-4 16,2-3-1-16,11-4-4 15,11-6-20-15,8-9-12 16,8-4 6-16,5-8-36 15,5-6-63-15,0-6 39 0</inkml:trace>
  <inkml:trace contextRef="#ctx0" brushRef="#br0" timeOffset="172395.79">3814 17005 310 0,'0'0'55'16,"0"0"-39"-16,0-3 58 16,0-4-23-16,1 0-19 15,-1-2-1-15,0-2 0 16,0 1-4-16,0 0-5 0,-5 0-14 15,-6 1-3-15,-5 5-3 16,-4 4-3-16,-3 0-1 16,0 10 1-16,-1 5-5 15,2 3 2-15,7 4 2 16,3 1-1-16,9-3-7 0,3-3-1 16,2-2-4-16,13-7 8 15,0-4 5-15,4-4 3 16,1 0-1-16,-3-7 0 15,1-5 0-15,0-3 1 16,-3-1 0-16,-1 2 0 16,-3-1 3-16,-4 3-1 15,0 5 4-15,-2 5-4 16,0 2-4-16,2 6-1 0,-2 13 1 16,2 1 1-16,0 8 1 15,2 6 0-15,-2 0-1 16,0 6 0-16,-2-5 0 0,1 2 0 15,-5-5-4-15,-1-4 1 16,3-10 2-16,-3-9 1 16,0-7 9-16,2-2 17 15,0-17-5-15,3-10-12 0,0-1-5 16,4-10-4-16,2 4-12 16,3 0-46-16,1 8-47 15,-5 4-74-15</inkml:trace>
  <inkml:trace contextRef="#ctx0" brushRef="#br0" timeOffset="172941.23">4501 17100 561 0,'0'0'58'15,"0"2"-41"-15,0 7-2 16,0 3 2-16,-2 6-13 0,-1 2-4 15,-4-1-41-15,0-1-58 16,-1-5-91-16</inkml:trace>
  <inkml:trace contextRef="#ctx0" brushRef="#br0" timeOffset="173581.6">4998 16843 423 0,'-7'-3'23'16,"4"-1"19"-16,1 4 33 15,0 0-21-15,2 7-34 16,0 7-2-16,2 6 10 16,3 7-8-16,1 5-6 15,0 2-4-15,-1-2 2 16,0 1-9-16,0-5-2 0,-1-7-1 16,-2-5 1-16,1-7-1 15,-1-1 1-15,-2-5 0 16,4-3 0-16,-2 0 2 15,3-3 2 1,4-6-4-16,0-4-1 0,7 2-2 16,4-1-4-16,1 5-1 15,1 3-1-15,0 4 4 0,-1 0 2 16,-6 7-3 0,-8 5-6-16,-7 5-3 0,0 3 4 15,-14-1-8-15,-5 0 9 16,-6-1 0-16,3-5 4 15,-4-1 5-15,4-6 0 16,6-5 0-16,7-1-8 0,9-7-43 16,0-11-43-16,17-4-60 15</inkml:trace>
  <inkml:trace contextRef="#ctx0" brushRef="#br0" timeOffset="173815.91">5336 16836 445 0,'0'0'170'0,"0"0"-161"16,0 0 12-16,8 15 11 0,8 7-3 15,5 9-15 1,3 5 0-16,5 7-2 16,-3-1-5-16,-4 5-5 0,-7-2-2 15,-14 0 1-15,-1-3-3 16,-18-3-11-16,-11-5-12 15,-10-7-14-15,0-9-18 0,-3-15-31 16,8-3-76-16</inkml:trace>
  <inkml:trace contextRef="#ctx0" brushRef="#br0" timeOffset="174271.34">5928 17041 399 0,'-8'2'102'15,"4"-2"-69"-15,4 0 36 0,0 0-24 16,7 0-18-16,10 0-20 16,5 0-1-16,3 0 0 15,1-2-3-15,1 2-3 16,0 0-1-16,-3 0-35 16,-9 0-30-16,-7 6-12 0,-8-1-26 15,-3 2-86-15</inkml:trace>
  <inkml:trace contextRef="#ctx0" brushRef="#br0" timeOffset="174396.31">5960 17113 312 0,'-12'5'62'16,"11"0"-42"-16,1-1 15 0,22-2-15 15,6-2-16-15,10 0-9 16,9 0-14-16,3-6-16 16,-1 0 4-16,-3-3-29 15,-3-2-190-15</inkml:trace>
  <inkml:trace contextRef="#ctx0" brushRef="#br0" timeOffset="174911.4">6537 16993 342 0,'8'-12'84'16,"-3"-4"-45"-16,-3-1 35 0,-2 0-15 15,0 1-21-15,0 1-16 16,-7 3-5-16,-9 3-4 15,-4 5-8-15,-5 4-5 16,0 0 0-16,-4 6-2 16,0 6 2-16,7 3-1 0,3 2 2 15,8-1-3-15,7-1 1 16,4-1 0-16,7-3-3 16,13-4-1-16,2-2-3 15,2-5-7-15,0 0-2 16,-2 0 1-16,-2-5 10 15,-4-2 6-15,-7-1 1 16,-2 3 11-16,-3-2 16 0,-1 2-10 16,-1 3-5-16,0 0-3 15,3 2-4-15,0 0-7 16,3 9 2-16,-1 7 1 16,4 4 3-16,-2 3-1 15,0 2-1-15,-4 3-1 16,4 3-2-16,-4-1 2 0,3 1-2 15,-3-6 1-15,-1-1-1 16,-1-2-1-16,1-10 0 16,-3-5 2-16,1-7-1 0,2 0 5 15,2-10 2-15,-1-10 7 16,4-3 0-16,-1-6-3 16,4-3-6-16,0 2-5 15,5 1-2-15,0 1-29 16,1 4-34-16,2 5-44 0,-4 1-76 15</inkml:trace>
  <inkml:trace contextRef="#ctx0" brushRef="#br0" timeOffset="175439.3">6831 17065 277 0,'0'0'205'16,"-4"0"-182"-16,1 0 43 15,1 0-24-15,2 3-18 0,0 6-12 16,3 2 0-16,9 3-6 16,2 1-4-16,0 0-1 15,-1-2 0-15,2-4-1 16,-4-2 0-16,-2-6-1 16,2-1 2-16,-4 0-1 15,1-10 0-15,2-4-1 0,-1-1 2 16,-2 0-1-16,2-2 1 15,0 3-1-15,-2 2 1 16,-2 1-1-16,1 5 0 16,-2 5-1-16,0 1 0 15,-3 5 0-15,3 10 1 0,-3 6 5 16,3 2 1-16,-2 6-4 16,-2 1 2-16,1 2-2 15,-1 0-1-15,-1-4-1 16,1 0-8-16,0-10-13 15,0-7-34-15,0-11-74 16,1-5-275-16</inkml:trace>
  <inkml:trace contextRef="#ctx0" brushRef="#br0" timeOffset="-132445.1">8057 10854 152 0,'-8'0'307'16,"3"0"-271"-16,1 0-25 0,4 0 0 15,4 0 9-15,11 0-1 16,7 0-6-16,7 0 12 15,13 0-4-15,6-4-5 16,11-2 1-16,6 1-7 16,7 0-8-16,3 0 0 0,8-3-4 15,2 3 3-15,5 0-2 16,5-1 2-16,5 1 1 16,8-1-3-16,5 3 0 15,6-1 4-15,3 4-4 16,2 0 0-16,-6 0 3 15,-1 0-2-15,-6 2-1 0,-5 2 2 16,-7 0-1-16,-6-1-2 16,-6 1 2-16,-9-1 0 15,-8 2 1-15,-11-1-1 16,-8 4-1-16,-14-6 1 0,-6 6 0 16,-11-3-1-16,-4 0 0 15,-5 3-2-15,-4 1 2 16,-2-1-2-16,-1 3 3 15,-2 5 0-15,-2 0 0 16,0 4 0-16,0 3 1 16,0 6 0-16,-7 3-1 0,0 1 0 15,0 11 0-15,-3 0 0 16,0 8 0-16,6 7 1 16,2 2-1-16,2 8 0 15,2 4 0-15,9 8 0 16,3-1 0-16,0 11 1 0,1 2 0 15,1 4-1 1,-1 4 2-16,0 9-2 0,4 2 0 16,-4 2 0-16,2 3 0 15,-1 3 1-15,2 2-1 16,-4 1 0-16,-1 2 0 0,-1 0 1 16,-5 2 0-16,-2-1 0 15,-2 0 2-15,-5 3 1 16,2-1-1-16,-1 3-1 15,-9-1-1-15,0 6 0 16,-1-1-1-16,-2 3 0 16,-1-5-1-16,-1 5 2 0,3-3 0 15,-1 1-1-15,2-1 2 16,3 1-2-16,-2-4 12 16,5 0-9-16,-2 0-1 15,0 0 7-15,2-2 2 16,-1-1-3-16,2-3-3 0,2-3 0 15,1-3-2-15,-1-5-2 16,0-4 0-16,2-5 1 16,0-3-2-16,0-7 4 15,0-8 10-15,0-9-2 16,0-9-10-16,0-8 2 16,0-17-1-16,-5-3 0 15,-10-10-1-15,-16-10-2 16,-16-8-1-16,-25-13-35 0,-24-8-51 15,-31-29-127-15</inkml:trace>
  <inkml:trace contextRef="#ctx0" brushRef="#br0" timeOffset="-131497.49">10776 11021 398 0,'5'2'111'0,"-2"-2"-109"16,1 0-3-16,4-5 10 15,2-8 31-15,0-3-26 16,5-7-13-16,1-6 6 16,1-6 15-16,0-5-12 15,0-6-1-15,3-8-6 16,-5-8-3-16,0-8 2 0,-1-8-4 15,-2-7 1-15,3-12 1 16,-1-6 0-16,5-9 1 16,2-8-2-16,6-5 1 15,4-3 0-15,5-4-2 16,5 0 3-16,1-2-2 0,4-2 1 16,6 2-1-16,1-1 1 15,7 1 1-15,4 6-2 16,7 1 1-16,4 8 2 15,3 4 0-15,2 12-2 16,4 7 0-16,1 8 2 0,3 8 3 16,1 9 3-16,5 6 3 15,-2 8-1-15,-5 7-3 16,0 7-2-16,-6 10-4 16,-10 8-1-16,-6 7 0 15,-9 4-1-15,-9 3 1 16,-11 5-1-16,-11 3-1 0,-6 3-2 0,-9-2 3 15,-3 0 0-15,-7 2 2 16,0-1 5-16,0 1 0 16,-8-4-5-16,1 1-5 0,2-4-10 15,-1-6-29 1,6-3-43-16,0-7-92 0</inkml:trace>
  <inkml:trace contextRef="#ctx0" brushRef="#br0" timeOffset="-131247.56">12844 7334 589 0,'0'-7'16'15,"7"-2"-18"-15,10 6 0 16,4-1 29-16,10 4 2 0,3 0-20 16,3 7-7-1,1 8 1-15,4 3 0 0,-6 5-2 16,3 7 0-16,-9 2-1 15,-4 4 1-15,-9 5 1 16,-15 3 4-16,-4 5 5 16,-28 4-1-16,-17 6-5 0,-17 1-3 15,-21 8-2-15,-20 4-16 16,-24 0-65-16,-19-4-192 16</inkml:trace>
  <inkml:trace contextRef="#ctx0" brushRef="#br0" timeOffset="-127026.94">14329 5963 408 0,'-11'0'48'15,"4"0"-17"-15,4 0 19 0,1-2-3 16,2 0-20-16,0 2-21 15,5 0-7-15,4 0 2 16,8 0 2-16,2 0 0 16,6 2-2-16,9 0 0 0,8 3-1 15,10-2 2-15,10-1 0 16,14-2 3-16,14 0 0 16,12 0 1-16,19 0-1 15,11-2-1-15,17-4 2 16,16-2-10-16,15 1 6 0,15 0 0 15,10-2-1-15,11 2-1 16,9 0 0-16,10 0 0 16,7-1 1-16,6 2-1 15,5 0 1-15,4 1 0 16,0-2 0-16,-6 3 4 16,-1 0-2-16,-11 3 2 15,-12-5-2-15,-11 3-2 0,-18-1 2 16,-22 0-1-16,-21 1-1 15,-28 0-2-15,-29-3 2 16,-24 1-2-16,-27-4-10 16,-24 0-26-16,-23-4-24 0,-13-1-38 15,-31-4-69-15</inkml:trace>
  <inkml:trace contextRef="#ctx0" brushRef="#br0" timeOffset="-126217.95">15922 4835 375 0,'0'-5'23'16,"0"4"4"-16,0 1-9 0,0 1-11 15,0 13-9 1,2 8 10-16,-1 6 6 0,3 10 3 15,-1 4-3-15,2 7 2 16,0 7-4-16,-2 6-6 16,4 5 0-16,-1 4 0 0,2 8-1 15,-1 5 2-15,-1 5 1 16,7 5 0-16,-2 3-2 16,5 6-2-16,0 6 0 15,2 3 1-15,2 8-5 16,0 5 2-16,-1 2-1 15,1 7 1-15,-1 3-1 16,-4 0 0-16,0 0 0 0,1 1-1 16,0-1 2-16,0-3 2 15,4 0 1-15,1-1 0 16,2-1 0-16,1 0-1 16,0 0 0-16,-3 2-1 0,4 0 0 15,-5 2-1-15,2-4 0 16,-1 0-2-16,0-6 2 15,3-3-1-15,-1-5 1 16,0-6 0-16,-1-5 1 16,0-8-1-16,-3-9 0 0,-2-5 0 15,0-8-1 1,-4-7-1-16,-2-7 0 0,-4-12 0 16,-4-6 0-16,-3-11-13 15,-19-20-51-15,-19-14-109 16</inkml:trace>
  <inkml:trace contextRef="#ctx0" brushRef="#br0" timeOffset="-124120.35">17235 5461 324 0,'3'-3'62'0,"-1"-2"-35"0,0 1 25 16,-2 2-7-16,2-2-14 15,-1 1-11-15,-1-1 0 0,0 0 3 16,0-2 0-16,0 0-5 16,0-1-6-16,-5 0-5 15,-2 0-2-15,-6 1-4 16,-1-1 1-16,-4 3-1 15,-6 4-1-15,3 0 0 0,-4 3 0 16,0 7 0-16,1 3-1 16,5 1 1-16,2 0-1 15,7 4 0-15,3-2-1 0,5 0 1 16,2 0-1-16,0 0 1 16,9-5 1-16,3 0-2 15,5-4 3-15,0-4-1 16,1-3 1-16,3 0-1 15,-4-1 0-15,0-8 1 0,-2-2-1 16,-2-1 1-16,1-3-1 16,-3 1 2-16,-2 0 0 15,-2 0-1-15,-3 1 10 16,1 4 0-16,-3 3-1 16,-2 3-1-16,0 0-1 15,0 3-2-15,0 0-5 0,0 0-2 16,0 3-2-16,0 8 0 15,0 2 3-15,-2 1 1 16,2 4 1-16,0-1 1 16,2-1-2-1,9-2 1-15,3 1 0 16,6-2-2-16,5-6-4 16,6-6-41-16,5-2-76 0,6-17-208 15</inkml:trace>
  <inkml:trace contextRef="#ctx0" brushRef="#br0" timeOffset="-123329.47">19190 5158 453 0,'0'-6'38'16,"0"0"-14"-16,0 4 25 0,0 2-23 16,2 0-15-16,1 10-12 15,3 9 4-15,-2 6 10 16,1 3 0-16,-2 9 1 15,3-1-6-15,-5 1-6 0,3 0-1 16,-2-6 0-16,-2-4-1 16,1-5 1-16,-1-8-1 15,0-3 0-15,5-7 0 16,-5-1 2-16,5-3 3 16,-1-3 7-16,6-5-3 0,1-5-8 0,3 2-1 15,5 1-1-15,2 5 0 16,2-1 1-16,-1 6-2 15,2 0 1-15,0 3 1 16,-1 8-2-16,-2 7 1 0,-4 3-1 16,-4 1-1-16,-6 1-12 15,-7 0-1-15,-5-3 5 16,-15-2 3-16,-4-7 4 16,-10-2 2-16,0-6 0 15,-3-3 1-15,1-1-18 0,5-16-54 16,6-6-137-16</inkml:trace>
  <inkml:trace contextRef="#ctx0" brushRef="#br0" timeOffset="-116558.49">15428 6359 120 0,'4'-6'257'16,"1"-1"-230"-16,-5-4 13 0,0 3 22 16,0-1-5-1,0 0-21-15,0-4-15 0,-4 1 2 16,1 1-4-16,-8 0-8 15,-2 1-5-15,-2 3-3 16,-9 3-2-16,-3 4-1 16,-5 0 0-16,-1 7-1 0,1 10 1 15,3 2-1-15,7 3 0 16,9-1-1-16,6 2 2 16,7-3-2-16,1-2 0 15,15-6 2-15,4-3 1 16,5-6-1-16,1-3 0 0,-5 0-1 15,-1-5-1-15,-2-6 3 16,-6-5 0-16,-1 2 0 16,-3-2 1-16,-5 0 2 15,1 3 8-15,-1 2 3 16,1 4-4-16,-3 4-4 0,4 3-6 0,2 0-2 16,3 9-3-16,1 5 3 15,2 9 0 1,1 1 0-16,-2 4 1 15,1-1 0-15,-3 0 0 16,1-6 1-16,-2-4-2 16,-2-5 2-16,-1-4-1 0,-3-4 0 15,1-4 1-15,0 0 4 16,0-5 10-16,1-10 8 16,2-4-12-16,0-3-6 15,2-4-2-15,2 2-3 16,-3 1-2-16,4 5-28 15,-2 4-35-15,2 9-31 0,0 5-48 16,-2 0-38-16</inkml:trace>
  <inkml:trace contextRef="#ctx0" brushRef="#br0" timeOffset="-116292.89">15721 6407 371 0,'2'0'77'0,"-2"0"-10"16,0 0 5-16,0 2-19 15,0 5-33-15,0 4-22 16,0 0 2-16,0 4 0 16,0 5 0-16,2-3 0 0,3 3 0 15,4-3 0-15,-1-5 0 16,4-2 0-16,-4-7 2 16,-1-3-1-16,1 0 6 15,-4-14 21-15,-2-7-8 16,-2-2-4-16,0 2-3 0,-2 0-11 15,-6 3-2-15,-3 9-15 16,1 1-41-16,-1 5-89 16,-2 1-194-16</inkml:trace>
  <inkml:trace contextRef="#ctx0" brushRef="#br0" timeOffset="-115724.21">14619 7081 533 0,'-12'4'24'0,"5"-3"-22"16,7 3-2-16,2 1 7 16,16-1 21-16,8 1-15 0,9 1 0 15,12-5 3-15,10 3-5 16,19-2-9-16,9-2-1 15,15 0 0-15,14-2 0 16,22-3-2-16,13-4 1 0,14-1 2 16,18 2 3-16,16-3 1 15,14-1-2-15,13-1 0 16,11 1 0-16,10-5-4 16,11 5 0-16,5-4 3 15,8 2-5-15,6-1 3 0,-1 1-1 16,5 2 1-16,1-1 1 15,-6 1 4-15,-2-1-4 16,-8 2 2-16,-9 1-4 16,-14-1 0-16,-21-3 0 0,-18 1 0 15,-30-1 0-15,-30-2 0 0,-33-2-5 16,-36 0-31 0,-36 0-44-16,-35 2-66 0,-26-5-242 15</inkml:trace>
  <inkml:trace contextRef="#ctx0" brushRef="#br0" timeOffset="-114931.68">15637 7609 243 0,'0'0'184'15,"0"-5"-166"-15,0-6 20 16,0 0 13-16,0-3-4 16,0 3-33-16,-6 1-13 0,-5 1 0 15,-5 5 2-15,-6 4-4 16,-3 2-2-16,-4 13-1 16,1 2 1-16,3 3 3 15,5 5-2-15,5-2 2 16,7-3-1-16,6-1-1 0,2-3 1 15,7-5-1 1,9-7-7-16,5-4 2 0,-1-3 6 16,2-9 0-16,4-4 2 15,-7-2-1-15,-3 0 0 16,-2 4 7-16,-4 2 10 0,-7 5-1 16,1 3 1-16,-4 4-4 15,2 9-13-15,-1 11-6 16,3 8 6-16,3 9 0 15,2 6 0 1,4 4-1-16,1-5 2 16,-1 0-1-16,2-9-5 0,0-11 4 15,-3-12 1-15,1-9 0 16,-2-4 18-16,-2-14 32 16,2-11-14-16,-6-8-10 15,4 0-9-15,-6 0-10 0,1 4-5 16,-1 9-3-16,-2 7-23 15,5 7-30-15,-1 7-42 16,2 2-97-16</inkml:trace>
  <inkml:trace contextRef="#ctx0" brushRef="#br0" timeOffset="-114744.22">15985 7754 614 0,'-6'0'50'0,"3"0"-36"0,-2 7 12 16,5 3-10-16,0 5-10 16,0 2-5-16,8 8 0 15,3 5 0-15,-1 1-4 16,0 1-28-16,-3 1-43 16,-7-4-61-16,0-4-131 0</inkml:trace>
  <inkml:trace contextRef="#ctx0" brushRef="#br0" timeOffset="-114317.64">15021 8376 269 0,'0'5'257'16,"5"-3"-247"-16,18-2-29 16,13 0 21-16,18 0 10 0,14 0 0 15,19 0-6-15,15 0 20 16,16 0 2-16,20-2-20 16,15 2-6-16,15 0 1 15,18-2-2-15,13 0 2 16,22-1 5-16,13-2 1 0,19-4 0 15,14 2 0-15,13-2-2 16,11 0-3-16,7 0-1 16,6 4-1-16,-2-1 3 15,-7-1-1-15,-1 2-2 16,-14-1 0-16,-12-2-2 0,-19-4 0 16,-23-3-1-16,-26-1-1 15,-27-4-8-15,-30 1-11 16,-38-2-26-16,-39 2-73 15,-37 2-150-15</inkml:trace>
  <inkml:trace contextRef="#ctx0" brushRef="#br0" timeOffset="-113497.61">15839 8913 331 0,'0'-11'55'16,"0"-4"-23"-16,0-2 0 15,-7-1 5-15,-2 1-8 16,-1 2-16-16,-3 5 1 15,-3 4 7-15,-4 6-15 16,0 0-6-16,1 9 1 0,-1 7-2 16,1 7 0-16,7 4 1 15,3 1 0-15,6 2 0 16,3-6 0-16,3-4 0 16,8-6 0-16,4-9-1 15,0-5 0-15,4-1 1 16,-2-12 0-16,0-6 1 0,0-1-1 15,-2-3 2-15,-3 5 2 16,0 2 3-16,-4 5 6 16,-1 6-5-16,2 5-3 15,-1 7-5-15,1 14-1 0,3 6 1 16,3 5 1-16,-1 6-2 16,2-3 1-1,-2-6-8-15,-1-4-3 0,-2-11 9 0,-4-9 2 16,1-5 1-16,-7-8 25 15,1-12 10-15,2-7-17 0,-3-3-1 16,3-4-8-16,1 2-7 16,4 5-4-16,2 4-22 15,6 9-38-15,2 7-34 16,3 7-60-16,-3 0-182 0</inkml:trace>
  <inkml:trace contextRef="#ctx0" brushRef="#br0" timeOffset="-113253.89">16190 9022 585 0,'0'-15'29'0,"0"1"1"15,8 2-3-15,9 3-3 16,0 4-14-16,5 5-12 16,0 0 1-16,-5 15-2 15,-3 5-10-15,-7 7-5 16,-7-4 4-16,0 0 3 0,-2-5 9 15,-3-4 4 1,-2-7 12-16,6-3 2 16,1-2-8-16,13-2-6 15,8 0 4-15,14-2-5 0,4-5-19 16,5 2-64-16,-2-4-106 16</inkml:trace>
  <inkml:trace contextRef="#ctx0" brushRef="#br0" timeOffset="-112768.3">15168 9553 533 0,'0'0'14'0,"2"0"-14"0,15 0-2 16,10 0 13-16,7-3 9 15,12-1-19-15,10 1 0 0,8-1 1 16,11 4 0-16,13 0 4 16,11-2 4-16,18 0-7 15,12 0-2-15,15 1 5 16,14-1 4-16,16-2 2 15,16 0-1-15,11 1-2 16,15-2-8-16,12-2 1 0,10-2 0 16,10 0-1-16,15-2 1 15,3 1 1-15,9-3-4 16,6 1 2-16,3-1 1 16,-1-1 1-16,1 1 0 15,-4 0-2 1,-4-1 0-16,-8 1 0 15,-8-4-2-15,-13 2 2 16,-17-2 0-16,-25 3-3 16,-28-2 2-16,-26 1-22 0,-36 2-41 0,-37 0-53 15,-41 2-89-15</inkml:trace>
  <inkml:trace contextRef="#ctx0" brushRef="#br0" timeOffset="-112110.01">16800 9712 236 0,'0'0'149'16,"0"-2"-116"-16,0 2-2 15,0 0 2-15,-3 0-6 16,-2 0-16-16,2 9-6 0,1 5 8 16,-3 6 12-16,3 7-1 15,1 10-1-15,-1 9 4 16,0 12-2-16,2 6-8 15,-3 7-3-15,3 2-6 16,-2 1-3-16,0-7-4 16,2-4 0-16,0-10-1 15,0-10 1-15,0-7-3 0,0-9-12 16,0-9-29-16,0-10-55 16,-6-8-79-16</inkml:trace>
  <inkml:trace contextRef="#ctx0" brushRef="#br0" timeOffset="-111548.49">16261 10210 377 0,'0'-29'19'16,"-2"1"0"-16,-4-1 6 16,-6 2 17-16,2 4-18 15,-2 4-13-15,-3 6 5 16,1 8 2-16,1 5-12 0,0 0-6 15,3 14-2-15,-1 4 2 16,0 3-2-16,2 0 1 16,6-3 0-16,0 0 0 15,3-7-5-15,0-2-3 16,3-7 2-16,7-2-1 16,4 0 7-16,3-9 1 0,3 0 0 15,-3 0 1-15,4 7 1 16,-6 2 5-16,4 15-7 15,-6 9-1-15,1 10 1 16,-1 8 0-16,-1 0 1 16,-3 1-1-16,-1-4-1 0,-2-8-2 15,-1-8 1-15,-3-10 2 16,2-12 5-16,-1-1 32 16,1-18 31-16,5-11-50 15,4-6-9-15,4-6-2 0,1-4-6 16,3 8-2-16,5 3-27 15,1 9-29-15,-5 11-53 16,1 8-46-16,-7 6-159 16</inkml:trace>
  <inkml:trace contextRef="#ctx0" brushRef="#br0" timeOffset="-111189.42">16587 10311 377 0,'-10'-6'209'16,"1"-6"-185"-16,6 4-5 15,3-1 22 1,0 1-24-16,9 3-15 0,5 3-4 0,2 2 0 16,1 0 0-16,-3 2-6 15,1 9-6-15,-7 1-3 0,-4 7-5 16,-4-2 3-16,0 4 10 15,-2 3 7-15,-5-1 2 16,0-2 0-16,4 1 0 16,3-5 2-16,0 0-4 15,0-4 4-15,3-3-2 0,2 0 5 16,0 0 0-16,-3-3-4 16,-2 5-1-16,-8 1 0 15,-11-1 0-15,-6 2-3 16,-4-2-28-16,0 1-29 15,1-6-10-15,5-3-78 0</inkml:trace>
  <inkml:trace contextRef="#ctx0" brushRef="#br0" timeOffset="-109557.88">18708 4875 434 0,'0'-5'19'0,"0"5"2"16,1 7-19-16,4 18 0 15,1 8 12-15,1 12 6 16,-4 10-12-16,1 13 4 16,-3 7-1-16,4 10 1 15,-3 8 1-15,-1 11-8 0,3 3-3 16,-1 3-1-16,4 2 0 16,2 3 0-1,-1 1-2-15,-1 0 2 0,1 1-1 16,-1 3 1-16,1 3 0 15,-4 3-1-15,-1 3 0 16,-1 3 1-16,0-2-1 0,0 2 0 16,-1 0 0-16,4 0 0 15,2-2 0-15,-2-1 1 16,0 1 0-16,0 2 5 16,1 0 6-16,0 2-2 0,1-1 0 15,-2 3-4-15,2 2-1 16,-2 4 0-16,5 0-4 15,-5 0 0-15,-2-3 0 16,3-3-1-16,-1 0 0 16,-3-1 1-16,1-2-1 15,5-2 2-15,-5-3 10 0,4-1-2 16,0-3-2-16,-1-6 3 16,3-7-2-16,-2-8-6 15,0-7-1-15,-2-16-2 16,1-2 1-16,-5-16-1 15,-1-9-1-15,0-11-18 0,-1-16-30 16,-12-20-78-16</inkml:trace>
  <inkml:trace contextRef="#ctx0" brushRef="#br0" timeOffset="-103739.03">15063 5158 419 0,'0'-12'47'0,"0"1"-16"16,0 0 22-16,0 3 1 16,-5 2-18-16,2 2-14 0,-6 4-8 15,-6 0-11-15,1 11-5 16,-2 4 1-16,-2 7-1 15,3 3 2-15,1 4-1 16,6-2 1-16,7 1 1 16,1-3 0-16,8-5-1 0,7 0 1 15,11-2 0-15,2-3 1 16,6-2 1-16,0 1-2 16,-1 1 0-16,-8 2-1 15,-7 3-1-15,-9 3-4 16,-9 4-10-16,-9 1-7 0,-12-3 2 15,-8-1 8 1,-3-6 11-16,-1-8 2 0,3-6 12 16,4-4 10-16,6-13-4 15,12-10-8-15,8-4-6 16,7-5-5-16,18-2-9 16,11 0-29-16,7 2-49 0,3-2-104 15</inkml:trace>
  <inkml:trace contextRef="#ctx0" brushRef="#br0" timeOffset="-101185.55">17208 6382 354 0,'-11'-9'125'15,"2"-5"-118"-15,-2 1 43 16,1-3-7-16,2 2-22 15,1 1-15-15,-3 1 0 16,-2 1 6-16,0 2-4 0,0 9-4 16,-3 0-2-1,-1 0-2-15,-2 13-1 0,4 3 1 16,-1 4 0-16,6-5-1 16,6 6 0-16,3-6-1 15,0-2 0-15,7-5 1 16,7-5 3-16,6-3 0 0,3 0 0 15,3-10 0-15,-2-2 0 16,1-4-1-16,-1 2 2 16,-4-1 0-16,-6 5 10 15,-5 1-1-15,0 6-3 16,-5 3-2-16,-1 0-5 0,3 6-5 16,-1 10 2-16,0 8 2 15,5 2 0-15,-3 3 0 16,1 2-1-16,-1-5 0 15,1-1 1-15,1-7-3 0,-4-4 3 16,0-5-1 0,-1-7 0-16,2-2 1 0,-1-4 10 15,2-14 21-15,0-7-10 16,3-3 3 0,2-6-10-16,0 0-9 15,3 4-4-15,-1 3-2 0,1 11-6 0,2 6-28 16,3 4-40-16,-1 6-66 15,-4 0-85-15</inkml:trace>
  <inkml:trace contextRef="#ctx0" brushRef="#br0" timeOffset="-101004.68">17628 6473 594 0,'0'0'57'16,"0"0"-15"-16,2 4-3 15,3 3-4-15,2 5-22 16,0 6-11-16,3 8-1 16,-5 12 0-16,-5 6-2 15,0 13-36 1,-20 8-57 0,-7 2-77-16,-11 3-184 0</inkml:trace>
  <inkml:trace contextRef="#ctx0" brushRef="#br0" timeOffset="-98647.38">17323 7727 442 0,'0'-2'26'16,"2"-7"-10"-16,1-1 37 16,1-1-7-16,-1 0-15 15,-1-3-20-15,-2-2 5 0,0-2 4 16,-2-2-9-16,-8 0-6 16,-7 5-4-16,-3 0-3 15,-3 8 1-15,-2 7-2 16,-2 0 2-16,2 16-3 0,1 7 5 15,10 4-2-15,4 2-1 16,8-4 0-16,2-2 0 16,7-5 2-1,9-6-1-15,4-6 1 0,3-6 1 16,1 0 1-16,-1-11-1 16,0-3 0-16,1-3 1 15,-7 2-1-15,1-2 0 0,-4 7 2 16,1 2 0-16,-1 5-3 15,1 3-1-15,2 7 1 16,2 9 0-16,1 11 1 16,-1 5-1-16,1 4 0 0,0-1 1 15,-6-1-1-15,-3-6 0 16,-3-6-1-16,-2-9 1 16,-4-10 0-16,-2-3 5 15,0-11 31-15,0-8-3 16,0-11-23-16,0-3 1 15,5-2-4-15,4-2-6 0,4 4-4 16,5 6-26-16,5 8-19 16,6 10-41-16,0 7-32 15,-2 2-47-15,-2 9-150 16</inkml:trace>
  <inkml:trace contextRef="#ctx0" brushRef="#br0" timeOffset="-98394.29">17815 7800 503 0,'0'-8'33'0,"0"-2"10"16,2 3 0-16,8 3-20 15,4 4-14-15,3 0-9 16,-2 13 0-16,-1 5-1 16,-4 5-1-16,-5 2 1 0,-5 2 0 31,0-6-1-31,0-3 1 0,0-4 2 15,0-9 5-15,6-5 17 0,7 1 7 16,7-12-1-16,4-7-23 16,11-7-17-16,4-4-69 0,-1-3-160 15</inkml:trace>
  <inkml:trace contextRef="#ctx0" brushRef="#br0" timeOffset="-95729.69">17579 8900 384 0,'-3'0'15'0,"1"-5"25"16,1-2 28-16,1-4-25 15,-2 3-19-15,0-5-6 31,0 0 3-31,0-1-4 0,-4 2-6 16,-1 1-5-16,0 4-2 16,-6 3-4-16,-4 4-3 15,-5 0 0-15,0 11-2 0,1 7-4 16,1 1 2-16,0 5-2 0,11-1-3 16,4-2-4-16,5-5 0 15,0-3 3-15,7-8 7 16,6-5 5-16,5 0 3 15,2-3 2-15,2-8 0 16,0-3 2-16,4 3 5 0,-3 0-3 16,3 6-7-16,-4 5 0 15,0 0-2-15,-2 16-1 16,-3 7 2-16,0 9 0 0,-7 7 0 16,-4 4-1-1,-2-5 2-15,-2-6 0 0,-2-6-1 16,0-11 0-16,0-8 21 15,2-7 9-15,1-11 22 16,4-10-17-16,4-9-24 0,5-6-4 16,6-9-4-16,2 2-2 15,7 6-16-15,6 5-33 16,-7 7-36-16,2 13-33 16,-6 8-61-1</inkml:trace>
  <inkml:trace contextRef="#ctx0" brushRef="#br0" timeOffset="-95321.81">18031 9052 496 0,'0'-20'39'0,"-2"-1"7"15,2 3 2-15,2 2-17 16,6 7-27-16,4 2-6 16,3 7 0-16,-3 0-1 15,2 9-2-15,-7 9-11 16,-6 5-9-16,-1 4-3 15,0 2 8-15,-8-3 10 0,0-1 6 16,1 0 4-16,5-4-1 16,0 1 2-16,2-4-1 15,2-1 0-15,5-2 0 16,3-1 1-16,-3-4-1 16,-6-4 0-16,-1 0 0 0,-1 0 0 15,-18-2 2-15,-4-2-1 16,-3 0-1-16,-7-2-17 15,-2 0-80-15,3-4-159 16</inkml:trace>
  <inkml:trace contextRef="#ctx0" brushRef="#br0" timeOffset="-94618.78">17651 10073 411 0,'2'0'22'16,"-1"-6"27"-16,4-5 0 15,-2-3-4-15,-1-2-18 0,-2-2-10 16,0-1 1-16,-2 1 0 16,-7 2-12-16,0 3-2 15,0 4-1-15,-4 4-2 0,3 5-1 16,-2 0-3-16,0 4 1 16,2 6 0-16,-1 6-7 15,5-1-5-15,4 1-1 16,2-2 2-16,0-5 6 15,2-2 4-15,6-2 1 16,4-3 2-16,-1-2-1 0,4 0 1 16,-3 0 1-16,3 0 0 15,-3 0 0-15,1 0 6 16,1 7-4-16,-2 2-2 16,3 5 1-16,-3 4 0 15,3 4-2-15,-5 3 1 0,-1-2 0 16,-1 2-1-16,-5-6 2 15,-1-1-3-15,-2-6 2 16,0-4 2-16,0-6 9 16,0-2 9-16,2-2 10 15,3-13-10-15,6-2-18 0,2-6-4 16,6-1-25-16,6 1-43 16,4 4-67-16,3 4-157 15</inkml:trace>
  <inkml:trace contextRef="#ctx0" brushRef="#br0" timeOffset="-94291.13">18068 10146 130 0,'-2'0'350'0,"-7"-8"-321"16,9-2 29-16,0-1-7 15,8 0-19-15,5 2-27 0,8 2-7 16,-2 3 2-16,1 4-1 15,-5 0 0-15,-3 3-13 16,-9 5-3-16,-3 6 3 16,0 3 11-16,-1 1 3 15,-6 1 0-15,0 1 0 0,2 3 1 16,5-5 2-16,0 2 2 16,2-3 1-16,9 1-2 15,-2-6-3-15,1 1-1 16,-3-4 1-16,-7-2-1 15,0 0 1-15,-17 0-1 0,-10 0 3 16,-10 5-2-16,-14 0-10 16,-4-4-61-1,-3 0-146-15</inkml:trace>
  <inkml:trace contextRef="#ctx0" brushRef="#br0" timeOffset="-88787.82">19575 6328 267 0,'1'0'172'16,"-1"0"-146"-16,0 0 16 15,0 0 8-15,2-7-5 0,-2 2-24 16,2-5-10-16,0-1 2 16,1-2 0-16,-3-1-2 15,0-4 0-15,0 0 0 16,0 1-6-16,-10-3-3 16,-5 5-2-16,-4 3-3 15,-3 7 1-15,0 5 0 0,-5 0-1 16,3 14 2-16,3 4 0 15,3 3-1-15,6 1-2 16,7-1-12-16,5-3 1 16,0-4 4-16,5-5 3 15,9-6 3-15,4-3 1 0,1 0 4 16,0-5 1-16,1-5 0 16,-3-1 1-16,-2 0-2 15,-4 4 0-15,2 1 0 16,-3 5 0-16,-1 1 0 15,4 4-3-15,1 10 2 0,-1 5 1 16,-4 4 0-16,3 4 0 16,-2-2 1-16,-3-4 0 15,-1-3-1-15,-2-5 0 16,-2-6 10-16,1-5 3 16,-3-2 7-16,0 0 12 0,2-11 0 15,4-3-16-15,1-8-9 16,2 0-5-16,6-4-5 15,4 3-30-15,3 1-12 16,1 5-34-16,1 5-52 16,-2 4-54-16</inkml:trace>
  <inkml:trace contextRef="#ctx0" brushRef="#br0" timeOffset="-88345.26">19921 6303 189 0,'2'-1'56'16,"1"-5"0"-16,-3 5 23 16,0-3 0-16,0 2-16 15,0 1-13-15,0 1-2 16,0-3-5-16,0 3-12 0,0 0-8 15,0 0-8-15,0 0-9 16,0 0-3-16,0 0-1 16,2 6 1-16,-2-2 4 15,2 3 1-15,1-2 1 0,-3-2-1 16,0-1 2-16,2 0-2 16,-2 0 1-1,0-2 1-15,0 0 0 0,0 0 0 16,0 0-2-16,0 0-1 15,0 0-3-15,0 0-2 16,0 0 0-16,0 2-2 0,0 1 0 16,0 4-4-16,3 10 2 15,-2 2 1-15,5 9 0 16,-3 5 1-16,-1 6-23 16,-2 4-36-16,0-1-39 15,0-2-76-15,-9-12-255 0</inkml:trace>
  <inkml:trace contextRef="#ctx0" brushRef="#br0" timeOffset="-87521.49">19975 6312 364 0,'-8'0'24'0,"5"0"-20"15,1 8 28-15,2 0 6 16,0 7-9-16,0 1-9 15,0 3 3-15,0 3-2 16,5 1-3-16,1 2-5 16,1-2-5-16,0 0-7 0,0-3-1 15,5-2 0-15,-2-6 0 0,5-4 0 16,-1-4 1-16,6-4 0 16,-3 0 2-16,0-7 1 15,0-8 2-15,0-7-1 16,-5-5 5-16,-5-2 5 15,-2-6-4-15,-5 3-4 0,0 0-4 16,-12 3-2-16,-5 10-3 16,-3 8-19-16,-9 11-28 15,-7 0-59-15,-5 12-128 16</inkml:trace>
  <inkml:trace contextRef="#ctx0" brushRef="#br0" timeOffset="-86713.27">19614 7472 309 0,'0'0'103'15,"0"0"-76"-15,0 0 36 16,0-4-13-16,0-7-15 16,0 3-18-16,0-7-3 0,0 1 2 15,-2 0 3-15,-5-1 1 16,-1 3-16-16,-2 3-2 16,-4 2-4-16,-4 7 1 15,-1 0-2-15,2 7-1 16,-2 11-2-16,6 3 0 0,4-1-1 15,3 5-7-15,4-7-1 16,2-1-1-16,3-4 8 16,7-6 5-16,4-3 3 15,1-4-2-15,-1 0 4 16,4 0-1-16,-2-2 0 16,2-2 0-16,-4 4-1 15,1 2-1-15,-3 13-1 0,1 4 2 16,-2 6 0-16,-3 3-2 15,-2 1-2-15,0-4-1 16,-4-5 4-16,-2-6 1 16,0-7 2-16,1-7 23 0,1-3 19 15,0-11-17 1,1-8-17-16,6-3 0 0,1-6-4 16,2-1-5-16,2 4-8 15,4 3-32-15,-2 7-35 16,2 7-31-16,-3 8-63 0</inkml:trace>
  <inkml:trace contextRef="#ctx0" brushRef="#br0" timeOffset="-86494.58">19903 7606 470 0,'0'0'74'0,"0"0"-34"16,0 1 7-16,0 5-21 15,1 1-13-15,7 4-4 16,1 3 0-16,0 4-4 16,0 1-3-16,0-1-2 0,-4 0 1 15,0-5-6-15,-3 1-19 16,-2-7-19-16,0-5-30 16,-10-2-57-16,-1 0-146 15</inkml:trace>
  <inkml:trace contextRef="#ctx0" brushRef="#br0" timeOffset="-85460.36">19765 8669 116 0,'0'1'54'0,"0"-1"-52"16,0 0 6-16,0 0 17 16,0-1 23-16,0-3-12 15,0-1 0-15,0-1 8 16,0-1-7-16,0-2-1 15,0-2 4-15,0 1-6 0,2-4 2 16,-2-2 4-16,0-2-5 16,0 3 0-16,-4 1-14 15,-9 3-9-15,-1 8-11 0,-4-1-2 16,0 4 1-16,0 4-2 16,1 7-2-16,3 5-4 15,4 2 0-15,3 1 0 16,4-3-4-16,3 2 0 15,0-5 3-15,0-5 0 0,7 0 8 16,5-8 0-16,3 0 0 16,-2-2 0-16,6-6 1 15,-2 0 1-15,2 0 0 16,-2 3 7-16,0 3-2 16,1 2 0-16,-4 4-1 0,0 9 0 15,-3 4-4-15,0 3 0 16,-3 3-1-16,-3-1-2 15,0 1-3-15,-3-7 4 16,1-4 1-16,-1-3 0 16,-2-3 1-16,2-4-1 15,-2-2 1-15,1-2 4 16,3-11 6-16,3-3-7 0,3-5-4 16,0-6-6-16,7 0-22 15,0 4-40-15,5 3-59 16,-2 6-28-16,-3 5-83 15</inkml:trace>
  <inkml:trace contextRef="#ctx0" brushRef="#br0" timeOffset="-85210.42">20094 8713 357 0,'-2'6'62'0,"-1"-6"-23"15,0 0 13-15,3 1-1 16,2-1-18-16,9 2-27 0,1 0-5 15,3 5 3-15,-1 2-3 16,-4 5-1-16,-3 2-9 16,-7 2-7-16,0 4 3 0,-5-5 10 15,-5-1 3-15,3-3 8 16,3-2 19-16,4-8 2 16,4-3-2-16,19-1-6 15,8-12-9-15,10-5-8 16,9-7-16-16,5-5-61 0,-2-4-145 15</inkml:trace>
  <inkml:trace contextRef="#ctx0" brushRef="#br0" timeOffset="-84421.32">19770 9942 391 0,'0'-3'52'0,"0"-7"-18"16,0 2 18-16,0-5-11 15,7-3-13-15,-2-2-14 16,0-3-5-16,-2 1 6 16,-3 0-2-16,0 2-7 15,-5 3-4-15,-10 6-2 0,-1 3 1 16,0 6-1-16,-3 2-1 15,0 13-1-15,3 8-1 0,4 2-2 16,1 3 3-16,5 3-2 16,6-7-5-16,0-2-3 15,2-8-4-15,9-8 10 16,1-6 4-16,5 0 4 16,0-15 3-16,2-4 5 15,2-3 5-15,-1 1 1 0,0 1 0 16,-5 7-6-16,0 5-7 15,-4 8-3-15,-3 5-3 16,4 15 1-16,-2 7 0 16,3 5 0-16,-2 7-2 15,-1 2 2-15,0-2-1 0,-1 0-4 16,-4-7 5 0,0-5 3-16,0-9-2 15,-5-9 1-15,5-9 9 0,-4-10 20 16,5-14-9-16,1-8-15 0,3-6-4 15,3-4-16-15,3 2-53 16,4 5-71-16,-3 6-156 16</inkml:trace>
  <inkml:trace contextRef="#ctx0" brushRef="#br0" timeOffset="-83931.86">20279 10042 375 0,'-8'-2'121'0,"1"-9"-67"16,3-1 14-16,4 1-23 0,0-1-19 15,6 3-16-15,5 0-7 16,3 6-2-16,0 3-2 16,1 0 0-16,-3 3-7 15,-4 10-12-15,-3 3-10 16,-3 2 8-16,-2 3 6 0,0 2 5 15,0-4 6-15,0 3 5 16,0-2 5-16,0-1 0 16,3-1 1-16,4-2 2 15,0 0 0-15,1-3-2 16,-6-2-6-16,-2-3 1 0,-2-1 1 16,-15-1 2-16,-4-2 0 15,-5-1-2-15,-8 1 2 16,0-4 1-16,0 0-7 15,7-10-71-15,8-10-218 16</inkml:trace>
  <inkml:trace contextRef="#ctx0" brushRef="#br0" timeOffset="-48839.21">11644 12072 48 0,'0'-2'38'0,"0"0"-17"16,-3 0 4-16,1 0 4 0,-1-2-22 15,1-2 62-15,0 0 17 16,-3 1-31-16,2 0 9 16,-2-1 7-16,2-3-7 15,1 6-7-15,0-1-10 0,0 2-9 16,2 2-8-16,0 0-14 15,0 14-14-15,7 5 0 16,3 7 7-16,0 9-1 16,1 0-7-16,2 1-1 15,-3-3 0-15,1-2-1 0,-1-4-18 32,-2-7-16-32,1-5-4 15,-1-8-19-15,-3-7-18 16,-3 0-30-16,-2-12-44 15</inkml:trace>
  <inkml:trace contextRef="#ctx0" brushRef="#br0" timeOffset="-48556.42">11603 12088 182 0,'-5'-3'115'0,"4"-3"-109"15,-1-1-2-15,2 3 0 0,0 0-8 16,3-2-48-16,2 2-74 16</inkml:trace>
  <inkml:trace contextRef="#ctx0" brushRef="#br0" timeOffset="-46418.26">11665 12179 88 0,'-17'5'288'0,"10"-3"-272"15,3 0 2-15,4-2-6 16,4 0-5-16,9 0-2 0,3 0-3 15,0-4-1-15,0-1-4 16,-1-4-2-16,-5-6 5 16,-4 3-3-16,-6-6 0 0,0 3 4 15,-6-1-2-15,-9 4 3 16,-4 3 14-16,-3 8 5 16,-1 1-5-16,6 3-5 0,-2 10 5 15,7 4-3-15,7 1-3 16,5 2-7-16,2-3-3 15,10 0 0-15,10-8 1 0,-2-2-1 16,2-7-7-16,2 0 3 16,-4-9 2-16,-6-7 3 15,-5-4 0-15,-8 1 0 16,-1 4 3-16,-14 3 16 16,-6 8-11-16,-7 4-7 0,1 16 10 31,3 8-2-31,2 4 5 15,11 10-9-15,10-2-4 16,5-3-2-16,21-6-2 0,9-9-46 16,8-14-49-16,6-6-126 15</inkml:trace>
  <inkml:trace contextRef="#ctx0" brushRef="#br0" timeOffset="-45805.01">12006 11711 391 0,'-4'-22'122'0,"1"2"-41"15,-1 5-7-15,4 10-16 16,0 5-8-16,0 2-28 16,4 16-23-16,3 5 3 15,3 11 10-15,1 1-6 0,2 5-4 16,-1 0-1-16,1-2 0 16,-4-3-1-16,-1-6 0 15,0-2-10-15,-6-6-16 16,-2-4-23-16,0-7-16 15,-2-8-20-15,-7-2-32 0,-5-4-67 16</inkml:trace>
  <inkml:trace contextRef="#ctx0" brushRef="#br0" timeOffset="-45555.07">11521 11851 354 0,'-14'0'215'0,"12"-10"-186"16,5-5-3-16,28-3-15 0,15-4 18 15,13-8-4-15,14 0-18 16,9-4 3-16,2 0-2 16,-1 0-6-16,-8 7 0 15,-12 2-2-15,-12 7-1 16,-14 8-3-16,-11 7-41 15,-16 3-21-15,-5 0-35 0,-5 10-55 16,-3 4-161-16</inkml:trace>
  <inkml:trace contextRef="#ctx0" brushRef="#br0" timeOffset="-44783.72">12235 11814 577 0,'0'-11'44'16,"6"-4"-19"-16,5 3 10 16,7 1-4-16,3 6-5 0,2 5-24 15,3 0-3-15,-3 11 1 16,-5 8-3-16,-5 2 3 16,-8 3-10-16,-5-3-9 15,-2-3 6-15,-7-6 12 16,-3-10 3-16,-1-2 18 15,4-6 8-15,3-15-6 0,6-4-12 16,4-3-10-16,16-2-1 16,7-1-24-16,11 5-23 15,1 4-16-15,5 5-12 16,-4 7-2-16,-6 7 17 0,-6 3 12 16,-7 0 37-16,-8 0 11 15,-8 3 2-15,-5 3 41 16,0-1 41-16,-11 1-4 15,-4 1-28-15,0 1-21 16,-2 5-22-16,2 3-8 16,3 0 0-16,5 4-2 0,5-1 1 15,2 1-2-15,2-2-8 16,10-6-4-16,-5-4 1 16,3-5 7-16,1-3 7 15,2-6-1-15,-3-8 1 16,3-4 1-16,-2-1-1 15,-1-1 0-15,1 4 0 0,0 4 1 0,-4 4-1 16,-1 7 0-16,1 1 0 16,0 0-3-16,-2 9 2 15,2 3 0-15,-1 3 1 16,3-3-30-16,-4-1-18 16,2-6-2-16,0-5 12 0,3 0 25 15,-3-5 7-15,1-10 2 16,4-3 4-16,-5 1 15 15,1 1 15-15,4-2 2 16,-5 7-3-16,0 1-15 16,1 8-1-16,4 2-5 0,-3 2-8 15,3 10 0 1,1 2 0-16,-1 3 0 0,-2-7 0 16,2 1-5-16,-3-6 2 15,-2-5 3-15,0 0 2 0,0-9 2 16,-1-4-2-16,1-1-2 15,4 0 1-15,-2 5-2 16,-1 2-23-16,6 6-31 16,-2 1-33-16,2 0-115 15</inkml:trace>
  <inkml:trace contextRef="#ctx0" brushRef="#br0" timeOffset="-43725.96">13187 11576 113 0,'2'-4'186'16,"-2"3"-159"-16,0-1 17 31,0 2-9-31,-7 0-20 0,0 2-11 16,-5 5 1-16,2 2 18 15,3 1 2-15,3 2-14 16,4 0-6-16,0 0 1 16,11 1 1-16,4 1 1 15,2 0-2-15,1 1-3 0,-2 0-1 16,-4-2-2-16,-9-1 0 15,-3-3-9-15,-5-3 3 16,-12-1 9-16,-6-1 5 16,2-4 4-16,1 0 2 15,4 0-2-15,8 0-7 0,8-6-3 16,11-3-6-16,14-3-44 16,12-4-35-16,3 0-6 15,5 0-59-15</inkml:trace>
  <inkml:trace contextRef="#ctx0" brushRef="#br0" timeOffset="-43600.86">13388 11639 99 0,'18'-10'176'15,"-7"5"-39"-15,-6 2-20 16,-5 3-30-16,0 0-34 16,0 0-31-16,0 3-20 15,-3 8-2-15,-1 3 0 0,4 1 0 16,0-1 0-16,0 2-11 16,4-6-38-16,-4 0-43 15,0-10-83-15</inkml:trace>
  <inkml:trace contextRef="#ctx0" brushRef="#br0" timeOffset="-43475.92">13326 11492 499 0,'14'-9'6'0,"4"0"-6"0,5 7 6 16,2 2 5-16,5 0-11 15,-1 0-43-15,-2 4-96 16</inkml:trace>
  <inkml:trace contextRef="#ctx0" brushRef="#br0" timeOffset="-43276.43">13597 11426 477 0,'-2'-4'55'16,"-6"1"22"-16,8 3-26 0,0 7-38 15,4 9-10-15,4 6 3 16,2 10-3-16,1 2-1 15,3 1-2-15,-1-1 1 16,0-4-5-16,-3-5-25 16,-1-5 3-16,-6-9-29 0,-3-5-77 15,0-6-126-15</inkml:trace>
  <inkml:trace contextRef="#ctx0" brushRef="#br0" timeOffset="-43029.44">13658 11609 474 0,'12'-12'36'0,"5"-2"4"16,0 2 0-16,9 0-7 0,-1 0-26 0,2 6-7 16,-3-3-12-16,0 3-23 15,-6 2-14-15,-6 3 12 16,-3-1 11-16,-3 2 20 16,-6 0 6-16,0 5 12 0,0 4 13 15,0 0-4-15,-3 2-3 16,0 1-8-16,3-1-4 15,0-2-6-15,0-2 0 16,-2-2-34-16,-1-5-36 16,-6-1-35-16,2-13-213 15</inkml:trace>
  <inkml:trace contextRef="#ctx0" brushRef="#br0" timeOffset="-42524.64">13819 11439 342 0,'11'-13'17'0,"7"6"-11"16,3 3 21-16,8 4 3 15,3 0-19-15,-1 4-11 0,-1 5 0 16,-3 2-1-16,-7-1-23 16,-9 0-5-16,-6-2 16 15,-5 1 2-15,-3-2 13 16,-8 2 37-16,-3 2 17 16,1 0 1-16,4 1-25 0,4 3-12 15,5-3-14-15,0 0-5 16,12-5 1-16,0-1 0 15,5-5 0-15,-3-1-6 16,1-7-17-16,-6-5-15 16,-4-4-9-16,-5-6 20 15,0 3 28-15,0-1 33 0,-2 1 10 16,0 2-12-16,2 5-8 16,0 3-10-16,8 5-14 15,4 4-3-15,7 0 1 16,5 8 0-16,-2 6 0 15,2 4 1-15,-7 3-1 0,-4 1 0 16,-6-6 0-16,-7 0-4 16,0-7-15-1,-7-6 17 1,-3-3 24-16,3-8 11 0,2-12 2 16,5-2-1-16,0-5-5 15,12 4-2-15,10 2-5 16,2 5-6-16,8 7-11 0,0 9-4 15,2 0 0-15,0 18-3 16,-3 8 2-16,-6 7-1 16,-10 4-2-16,-8-1-66 15,-7-6-80-15,0-12-267 16</inkml:trace>
  <inkml:trace contextRef="#ctx0" brushRef="#br0" timeOffset="-41726.23">15243 11542 544 0,'-5'-12'20'16,"-12"-1"20"-16,0 6 16 16,-7 4-23-16,-3 3-15 0,-3-2-17 15,-8 11-1-15,4 9 1 16,0-1 0-16,7 6-1 16,9 1 0-16,7-5-1 15,11 1 0-15,0-8-1 16,16-5-2-16,9-7 1 0,6 0 0 15,1-13-2-15,2-13 0 16,-3-2-5-16,-4-8 3 16,-9-8 6-16,-1-6 1 15,-7-8 1-15,-3-4 0 16,-5 5 2-16,-2 3 5 16,0 9 10-16,0 13 19 15,-2 9-3-15,-1 15 0 0,-3 8-13 16,-2 3-17-16,3 19-9 15,2 11 4-15,1 14 0 16,0 8 2-16,2 4-2 16,0 5 2-16,11-3-1 0,2-4 0 15,1-7 1-15,4-9-2 16,6-9-11-16,-2-9-16 16,7-10-19-16,0-12-16 15,1-1-20-15,-2-14-51 0,-1-9-53 16</inkml:trace>
  <inkml:trace contextRef="#ctx0" brushRef="#br0" timeOffset="-41570.01">15500 11533 262 0,'0'-11'230'16,"0"8"-148"-16,0 1-5 15,0 2-38-15,0 0-24 16,0 5-14-16,0 10 1 0,6-1-2 16,1 6 1-16,0-2 0 15,1-4-18-15,-1-2-38 16,-7-3-46-16,0-9-60 15,-7 0-154-15</inkml:trace>
  <inkml:trace contextRef="#ctx0" brushRef="#br0" timeOffset="-41476.28">15446 11419 439 0,'9'-9'13'16,"7"4"-15"-16,7 3 0 15,10 2-8-15,2 0-44 16,4 4-113-16</inkml:trace>
  <inkml:trace contextRef="#ctx0" brushRef="#br0" timeOffset="-40787.03">15807 11419 481 0,'-16'-4'38'0,"-6"1"1"16,-1 3 12-16,2 0-26 0,1 10-2 15,6 7-20-15,4 1-3 16,8 1-2-1,2 1 1-15,7-4 1 0,10-2-6 16,0-5-1-16,2-7 3 16,-1-2 3-16,1-7-1 15,0-6-5-15,-1-5-1 0,-2 4 0 16,-3-2 3-16,-1 7 3 16,-3 2-3-16,-3 5 0 15,1 2-2-15,-2 4-5 16,2 5 5-16,0 7 1 15,8-4-14-15,4 1-14 16,8-6-9-16,3-4 4 16,4-3-10-16,0-3-18 0,1-10 2 15,-4-5 36-15,-10-3 31 16,-6-2 32-16,-7 1 35 16,-6 1 3-16,-2 3-16 15,-7 6-13-15,-6 5-26 16,-4 7-10-16,-3 0-5 0,6 7-2 15,-1 7 0-15,8 5 0 0,2-1-1 16,5 2-5-16,0-6-6 16,1-3 2-16,8-6 8 0,2-5 3 15,0 0 10-15,1-1-1 16,-1-6 0-16,-2-1 7 16,0 1 11-16,-4 4 6 15,1 1-5-15,-1 2-13 0,1 2-14 16,-3 14-3-16,2 9 4 15,1 9 4-15,-2 14-2 16,0 7 0-16,-1 10-3 16,-3 4-1-16,0 4-1 15,0-6 1-15,0-9-8 16,-10-13-4-16,-2-10 5 0,-3-17 6 16,-6-17-1-16,0-2 0 15,-1-23-13-15,6-9 10 16,4-13-3-16,9 1-2 15,3-8-28-15,13 1-26 16,13 0-32 0,4 4-2-16,2 5-43 15</inkml:trace>
  <inkml:trace contextRef="#ctx0" brushRef="#br0" timeOffset="-40530.52">16276 11483 260 0,'2'-19'114'0,"-2"1"-35"15,0 2-2-15,0 3-10 16,0 5-10-16,0 0-25 15,3 6-15-15,6 2-12 16,8 10-9-16,-2 7 2 0,4 8 2 16,-4 5 0-16,-2 3 0 15,-4-3-1-15,-7-7-13 16,-2-5-13-16,-2-11 6 16,-8-7 21-16,-2-3 6 15,4-15-1-15,1-7 0 0,7-6-2 16,0 1-1-1,12 2-4-15,10 1-18 16,6 7-31-16,6 7-20 16,6 7 7-16,-3 6-43 0,0 0-21 15,-5 1 10-15</inkml:trace>
  <inkml:trace contextRef="#ctx0" brushRef="#br0" timeOffset="-39866.32">16643 11414 145 0,'0'0'193'16,"0"0"-30"-16,-8 0-103 15,-3 0-21-15,-5 0-5 16,0 0-10-16,-2 8-19 15,4 9-5-15,5 3-1 0,1 1 0 16,6 2-10-16,2-2-17 16,0-4-13-16,10-7-26 15,-1-7 0-15,3-3 32 16,1-7-12-16,-1-10-27 16,-3-1 45-16,2-3 36 15,-2 2 43-15,-2 4 10 0,0 5-19 16,1 4-4-16,-1 6-16 15,1 0-17-15,1 0 0 16,4 10 3-16,-4 1 0 16,0-1-6-16,-1 1-1 15,-3-3-13-15,0-7-10 0,-3-1 15 16,-1 0 3-16,1-11 0 16,0-3-3-16,3 0 8 15,3-2 1-15,1 0 9 16,1 5 0-16,5 2 1 15,-3 5-2-15,5 4-8 0,-5 2 0 16,3 11 1-16,-6 3-2 16,-2 3 0-16,0 1 0 15,-4 0 0-15,0-8-10 16,-1-4 4-16,-2-5 5 16,1-3 2-16,1-5 12 0,3-8-3 15,4-7 12-15,4 3 4 16,3-5-1-16,4 3 3 15,-1 2-14-15,6 1-6 16,-5 8-5-16,-1 4-4 16,-2 4 1-1,-5 0 0-15,-2 7-3 0,-5 8 2 16,-5 1 0-16,0-4-2 16,0 2-5-16,0-6-6 0,0-5 10 15,0-3 5-15,0-5 30 16,5-10-1-16,9 0-7 15,1-7 6-15,7 4-2 16,-1 2 1-16,2 5-7 16,1 8-13-1,-2 3-5-15,-6 7-4 0,-3 14-1 16,-10 11 1-16,-3 8-1 16,-16 2-74-16,-10 3-111 15</inkml:trace>
  <inkml:trace contextRef="#ctx0" brushRef="#br0" timeOffset="-38666.32">13803 14063 326 0,'3'0'150'0,"-1"0"-127"15,1-2 39-15,-2-6 1 0,1 0-7 16,2-3-28-16,-1-3-14 16,1-4 6-1,1 0 0-15,-5 0-9 0,0 2-6 0,0 2-2 16,-7 3 2-16,-8 8-1 16,-4 3-5-16,-3 3-2 15,0 13 1-15,1 2-2 16,5 3-4-16,5 2-5 15,8-3-3-15,3-2 3 16,0-6 9-16,7-2-3 0,5-9 2 16,3-1 4-16,0 0 1 15,2-7 2-15,-1-3-1 16,0 0 0-16,-2 0 0 16,1 4-1-16,-4 3-1 15,0 3 3-15,-2 0-2 0,1 7-2 16,2 7 1-16,-2 6 0 15,-3 5 2-15,4 0-3 16,-4 2 2-16,-2 1-2 16,1-3-2-16,-1-1 1 15,0-7 3-15,0-3-2 0,-2-7 2 16,-1-1 0-16,1-6 1 16,1 0 13-16,-1-13 8 15,2-2-5-15,1-7-3 16,2-1-4-1,0-2-7-15,1 2-5 16,1 3-26-16,-2 7-30 16,3 3-32-16,0 6-79 0,1 4-268 15</inkml:trace>
  <inkml:trace contextRef="#ctx0" brushRef="#br0" timeOffset="-38328.89">14182 14186 353 0,'0'-4'94'0,"0"-1"-57"16,-1 3 30-16,-6 2-14 15,2 0-21-15,-4 0-21 16,3 7-11-16,0 7 3 15,0 1 3-15,4 8-2 0,1-4-3 16,1 3 0-16,0-3 0 16,5 0-1-16,3-9 0 15,4-5 1-15,5-5 1 16,-2-3 0-16,2-17 0 16,0-5 2-1,-2-7 2-15,-4-2-3 16,-6-3-2-16,-5-4-5 0,-7 1-61 15,-15-1-176-15</inkml:trace>
  <inkml:trace contextRef="#ctx0" brushRef="#br0" timeOffset="-35273.89">16385 9985 80 0,'0'-6'27'0,"0"0"14"16,0-2-6-16,-3 5-1 15,1-1 10-15,2-1-19 0,0 1 3 16,0-1-3-16,0 1 1 16,0 1-1-16,0-1 3 15,0-1-2-15,-2 1-4 16,-1 1-6-16,-1-3-2 15,-1 1-3-15,-3 2-3 0,1 1-2 16,-5-2 1-16,-1 0-4 16,1 4-2-16,-5 0 0 15,0 0 0-15,0 0 0 16,0 0 2-16,-2 4 2 16,4 2 3-16,-2 0 0 0,-1 2-3 15,2 3 3-15,1-1 0 16,-2 6 1-16,0 0-1 15,0 2-3-15,3 5-1 16,1-1-2-16,-1 2-2 0,4 1 0 16,1-1 0-16,2 1 1 15,1-2 0-15,3-2 3 16,-3 3 2-16,5-4-1 16,-1-1-3-16,2-1 0 15,0 1-1-15,0 3 0 16,3-3 0-16,4 4-1 15,1 1 1-15,-1 1-1 0,4 0 0 16,-4-4 0-16,1 4-3 16,0-3 0-16,-1-5 3 15,2-1 0-15,-1 1 0 0,-1-3 0 16,2-2-2-16,2-1 4 16,-1 1-2-16,6 0 0 15,-1-4 0-15,5 5 0 16,1-5 0-16,1 1 0 15,3-3 0-15,-4 1 0 16,2-4 0-16,1 1 1 0,-2-1-1 16,-1-2 0-16,1 2 1 15,-1-2-2-15,0 1 2 16,1 1 0 0,-3-3-1-16,1 0 1 0,-1 0 2 15,-1 0 1-15,-2 0 3 16,4 0-1-16,-4 0 0 15,2 0 0-15,-1-5 0 0,2 1-3 16,1 0-2-16,-1-1-1 16,-1 2 1-16,0-3 0 15,0 0 2-15,-3 0 4 16,-3-2 2-16,0 3-1 0,1-5-2 16,-2 2-1-16,2-1-2 15,-1 0 0-15,0-2 1 16,0 0-1-16,0 1-2 15,-5-1-1-15,1-1 1 0,-5-1 1 16,-1-1 1-16,-2 3 3 16,0-7-2-16,0 4-1 15,-2-2 0-15,-1 0 1 16,-3 0 0-16,2-4-2 16,-1 2-1-16,0 1 0 0,1-1 0 15,-1-2-1 1,-3 4 0-16,1-2 0 0,0-1-1 15,-2 1 2-15,0 0-1 16,2-1 0-16,0-1 0 16,-2 0 0-16,1 1 0 15,0 1 0-15,-1-2 1 0,2 4-2 16,-3-2 1-16,0 4 0 16,1-2-1-16,-2 3 1 15,0 1 0-15,-2-1-1 16,-3 1 1-16,0-1 0 15,-5-1 0-15,-3 2-1 0,-6-4 1 16,-4 1 0 0,-10-1-2-16,-6 3-4 0,-11 0-27 15,-15 0-28-15,-12 1-86 16</inkml:trace>
  <inkml:trace contextRef="#ctx0" brushRef="#br0" timeOffset="-32985.64">14422 6423 351 0,'-15'0'46'0,"1"0"-13"16,4-2 43-16,5-1-25 16,1 2-13-1,4 1-8-15,0 0-4 0,0 0-11 16,5 0-7-16,8 0 6 15,3 0 3-15,6 0-7 0,2 1 1 16,7-1-2-16,4 0-1 16,4 0-4-1,4-2-2-15,2-7-1 0,1 2 0 16,0-1-2-16,-5 1 3 16,-4 0-3-16,-1 2 2 15,-9 2-1-15,-5-1 0 0,-8 0 1 16,-3 4-1-16,-5-2 0 15,-5 2 0-15,-1 0 1 16,0 0 0-16,0 0 0 16,0 0 0-16,0-1-1 15,2 1-1-15,0-2-9 0,1-2-15 16,2 1-21 0,2-4-33-16,-4-6-50 0,-1-1-133 15</inkml:trace>
  <inkml:trace contextRef="#ctx0" brushRef="#br0" timeOffset="-32635.47">14868 6216 366 0,'-3'-3'50'16,"-3"-3"-40"-16,5 4 52 0,1 0-13 15,0 1-16-15,0 1-16 16,0 0-4-16,0 0-4 16,0 0-5-16,0 1-3 15,7 5 6-15,3 3 5 16,7 1 1-16,0 3-2 16,3 2-2-16,0-3-3 0,-2 0-1 15,0 1-2-15,-4-3-1 16,-4-1-1-16,-2-1 1 15,-4 2-1-15,-4 3 1 16,-4 3 3-16,-12 3 2 0,-10 6-3 16,-3 4-1-16,-3 3-2 15,3 1-21-15,3 4-39 16,4-9-65-16,6-6-302 16</inkml:trace>
  <inkml:trace contextRef="#ctx0" brushRef="#br0" timeOffset="-19972.13">14205 13770 258 0,'-4'-12'80'0,"1"-3"-72"0,-2 1 19 16,3 1 23-16,-1 0 1 15,-3 0-15-15,-2 0-7 16,-4 1-3-16,-6 3-9 16,-3 3-9-16,-8 3 1 15,-5 1-2-15,-8 2-3 16,-4 3 0-16,-1 12-1 0,-4 1 1 15,-2 3 2-15,4 5 6 16,1 1 1-16,5 1-9 16,7 3 3-16,7 3 1 15,10 2-1-15,8 1-3 16,9 5-2-16,2 1-2 0,11 4 1 16,7 5 0-16,2 0 0 15,5 5 0-15,-1 2-1 16,3-4 1-16,2-4-2 15,5-6 0-15,2-10 1 16,6-8-1-16,4-9 1 0,3-7 1 16,5-5 1-16,-1-4 2 15,1 0 1-15,0-13-4 16,-1-1 2-16,-3-2-1 16,-7-4-1-16,-2-1-1 15,-7-5 0-15,-5-5 1 16,-7-7 0-16,-8-5 0 15,-7-7 1-15,-7-6 0 0,-4-5-1 16,-15-5 0-16,-10-2 0 16,-13 6-1-16,-7 6 0 15,-9 6 1-15,-5 13 1 0,-3 10 3 16,1 15-5-16,6 6-1 16,7 6-5-16,13 9-37 15,10 4-53-15,19-2-111 16</inkml:trace>
  <inkml:trace contextRef="#ctx0" brushRef="#br0" timeOffset="-19008.86">16780 13991 237 0,'4'-7'154'16,"1"-5"-114"-16,-5-3 19 15,0 5-15-15,0-8-6 16,-2 2-12-16,-3-4-9 0,-2 2-1 16,-4-2-1-16,-3 1-4 15,-3 3-4-15,-5 5-4 16,0 4-1-16,-4 7 3 16,1 0-3-16,2 11 0 15,3 8-2-15,6 4 1 16,5 4-1-16,9 4-1 0,0-1 2 15,7-3-2-15,11-6 1 16,2-5-1-16,3-5 0 16,2-8 2-16,-1-3-2 15,-2-7 1-15,-3-9 0 0,-1-5 1 16,-6-6-1-16,-2 0 3 16,-3-1 2-16,-4 6 7 15,-1 4-2-15,0 8 0 16,1 6-3-1,-1 4-5-15,6 18-7 16,1 9 4-16,6 7 1 0,0 9 0 16,4 7 1-16,0 3-1 15,3-1 0-15,-3 1-5 16,-1-6-5-16,-6-8 6 16,1-9 4-16,-6-12 0 15,-3-10 1-15,-4-8 6 0,0-15 37 16,0-10-14-16,0-7-10 15,0-6-7-15,0 3-7 16,0-1-6-16,5 7-1 16,8 8-22-16,3 7-26 15,4 7-30-15,3 5-50 0,2 2-70 16</inkml:trace>
  <inkml:trace contextRef="#ctx0" brushRef="#br0" timeOffset="-18831.88">17230 14102 485 0,'-8'0'76'0,"3"0"-25"16,1 0 25-16,4 3-43 15,0 8-9-15,4 7-10 16,4 1-5-16,2 7-5 0,-1-2-3 16,-1 5-3-1,0-6-22-15,-3 0-24 0,-3-5-38 16,0-7-32-16,-2-9-75 15</inkml:trace>
  <inkml:trace contextRef="#ctx0" brushRef="#br0" timeOffset="-18353.29">17143 13723 273 0,'-40'-39'3'0,"-10"3"18"16,-5 6 14-16,-12 3 23 15,-2 8-2-15,-2 8-11 0,3 9-8 16,3 2 2-16,6 13 0 16,8 13-21-16,12 10-10 15,10 10-1-15,8 14 3 16,8 7-3-16,13 6-2 16,2 4 2-16,18 3-5 15,4-4 0-15,8-2 1 16,5-8-5-1,6-3 1-15,4-6 2 16,5-5 0-16,7-9-1 16,2-6 1-16,2-6 0 0,4-7 0 15,-2-8 1-15,1-6 2 16,-2-10 1-16,-1-3 0 16,-2-11-4-16,-3-13 1 15,-6-3-2-15,-7-7 1 16,-6-12 0-16,-7-4 1 15,-10-7 0-15,-10-10 1 0,-10-4 2 16,-2-6 8-16,-16 2-9 16,-16 1-3-16,-9 6 0 15,-15 8-1-15,-5 10 1 0,-3 12-3 16,1 10-17-16,7 12-11 16,12 6-16-16,17 4-46 15,15 2-102-15</inkml:trace>
  <inkml:trace contextRef="#ctx0" brushRef="#br0" timeOffset="-17528.75">19799 13857 363 0,'-2'-5'42'0,"2"-2"-9"15,0 0 31-15,0-1-27 16,4 0-2-16,3-1-12 0,-4-4-2 16,3 1 5-16,-6-6-5 15,0 1-6-15,-8-3-8 16,-7 2-4-16,-7 1-3 16,-5 7-1-16,-4 2 2 15,-3 8-2-15,-2 0 1 0,4 11-1 16,5 7 1-16,2 0-1 15,9 3 0-15,5 1 0 16,9-4-5-16,2-3-5 16,8-3 3-16,11-5-1 15,3-7 7-15,1 0 1 0,2-4 2 16,0-7-1-16,-3-1 1 16,-4 1 0-16,-4-1 3 15,-3 5 8-15,-3 5 0 16,0 2-7-16,1 0-4 15,0 16-2-15,4 7 2 16,2 7 0-16,2 10-1 0,3 1 1 16,-1 3 0-16,1 1-1 15,1 0 0-15,-4-8-1 16,1-7 1-16,-4-7 0 16,-2-8 0-16,-5-10 0 0,-2-5 3 15,-2-5 23-15,-3-15 10 16,0-3-11-16,2-7-13 15,0-2-4 1,3 1-7-16,3 2-4 16,2 6-22-16,8 7-30 0,4 11-42 15,3 1-55-15,2 4-120 0</inkml:trace>
  <inkml:trace contextRef="#ctx0" brushRef="#br0" timeOffset="-17074.32">20237 14023 483 0,'-2'-12'69'0,"-1"-4"-8"15,3 1 8-15,0-1-35 16,8 5-11-16,7 6-17 16,-3 4-5-16,0 1-1 15,0 1-2-15,-2 10-3 16,-2 5-13-16,-6 2 0 16,0 0 0-16,-2-2 5 0,0 2 8 15,-2-6 5-15,-1 0 0 16,0 1 0-16,3-4 0 15,0 3 0-15,6-2 0 16,4 0 0-16,1 3-1 16,0-3 1-16,-2 1-8 0,-6-2-18 15,-3 0 14 1,0-5 10-16,-5-1 5 0,-5-1 12 16,0-2 9-16,3 0-10 15,4 0-9-15,3-2-4 16,0-3-15-16,0-1-49 0,10-2-64 15,0 0-96-15</inkml:trace>
  <inkml:trace contextRef="#ctx0" brushRef="#br0" timeOffset="-16716.59">20269 14021 50 0,'-5'-7'374'15,"1"0"-352"-15,4-2 31 16,2 6-9-16,9-1-8 16,5 2-16-16,6 2-6 0,-1 0 3 15,2 2 5-15,-2 10-7 16,-6 3-5-16,-3 3-4 16,-11 3-2-16,-1 6 2 15,-8 0-4-15,-7 5 0 0,-7 0-1 16,0-4 1-16,5-1 0 15,0-6-1-15,8-1 6 16,6-7 4-16,3-6-1 16,10-4 9-16,10-1 6 0,8-2-6 0,6 0-9 15,1-7-8-15,4-4 0 16,0-3-7-16,-5-4-38 0,-7-3-26 16,-3-4-36-16,-9-6-52 15,-6-4-171-15</inkml:trace>
  <inkml:trace contextRef="#ctx0" brushRef="#br0" timeOffset="-16235.47">20501 13702 181 0,'-13'-37'200'16,"-4"-3"-157"-1,-9-6 6-15,-8 0-9 16,-7-1-7-16,-13 2-16 15,-12 6-6-15,-12 8-5 0,-2 10 2 16,-10 5 2-16,-1 16 0 16,2 5 1-16,5 24 4 15,11 9-2-15,5 18-3 16,12 12-2-16,9 13-3 16,9 8-2-16,14 2-1 0,11 6 0 15,13-6 0 1,5-1-1-16,17-4-1 0,12-5 1 15,12-4 1-15,10-7 5 16,8-5-2-16,8-8-2 16,5-9-1-16,8-11 1 15,0-11 3-15,5-9 5 0,-3-13-3 16,1-4-3-16,-2-11 0 16,-1-14-1-16,-7-7-4 15,-2-9 2-15,-6-12-2 16,-4-6 0-16,-8-11 1 0,-12-1 0 15,-7-4 1-15,-17-7-1 0,-16 0 1 16,-8-2-1-16,-29 2-1 16,-17 2-5-16,-18 6-8 15,-12 8-6-15,-8 14-6 16,0 12 3-16,10 9-8 16,10 12-16-16,17 7-42 15,19 0-78-15</inkml:trace>
  <inkml:trace contextRef="#ctx0" brushRef="#br0" timeOffset="-15464.58">22751 13784 373 0,'2'-19'65'16,"-2"-1"0"-16,0-3 2 15,-4 1-9-15,-4-1-17 16,-4 2-7-16,-2 5-11 15,-4-1-6-15,-6 7-10 16,-3 3-7-16,-3 7-2 0,-4 0 0 16,2 12 0-16,1 6 0 15,7 4-1-15,7 3-5 16,8 0-2-16,9-3-1 16,4 1 1-16,13-6 0 15,7-5 4-15,6-4-1 0,3-8 0 16,1 0 3-16,-2-2 3 15,-3-11 1 1,-4 1 2-16,-5-1 9 0,-6 1 7 0,-4 3-3 0,-3 3-7 16,-2 5-1-16,-3 1-1 15,3 1-6-15,-2 17-1 16,7 4 1-16,-1 10 0 0,5 9 0 16,2 5 0-16,6 4 1 15,-1 0-2-15,1 0 1 16,1-5 0-16,-2-11-2 15,-4-8-1-15,-5-8 3 16,-2-10 1-16,-5-8 0 16,0-6 7-16,-5-15 21 0,0-8-7 15,0-7-12-15,4-8-7 16,-3 1-3-16,6 0-5 31,3 5-30-31,4 8-23 0,8 10-30 16,3 10-44-16,4 5-97 15</inkml:trace>
  <inkml:trace contextRef="#ctx0" brushRef="#br0" timeOffset="-14972.78">23284 13989 445 0,'-12'-10'65'15,"-1"-5"-33"-15,4 1 37 0,7 3-12 16,2-3-30-16,7 2-21 15,10 2-6-15,2 4 0 16,5 4-1-16,-4 2 0 16,-5 0 0-16,-5 12-7 15,-8 4-11-15,-2 6 8 0,-4-3 5 16,-7 4 3-16,2-3 2 16,1 0 2-16,1-2-1 0,7-2 0 15,0 2-3-15,8-4 1 16,6 2 2-16,3 2-1 15,2 0-3-15,-4 0-4 0,-3-2-1 16,-10-2 0-16,-2 0-2 16,-16-3 9-16,-6-3 4 15,-5 0 2-15,-2-5 2 16,-1-3-4-16,6 0-1 0,7 0-2 16,8 0-23-16,5-11-46 15,4-4-103-15</inkml:trace>
  <inkml:trace contextRef="#ctx0" brushRef="#br0" timeOffset="-14458.71">23354 13527 369 0,'-14'-34'-11'0,"-8"-3"0"31,-14 3 15-31,-6 2 31 16,-11 7-6-16,-11 0 12 0,-9 11-4 0,-7 7-1 15,-1 7-4-15,-1 5-9 16,4 18-10 0,7 10-5-16,6 14-4 0,9 6-3 15,11 12 0-15,9 3 0 16,11 5 4-16,11 4-2 15,10 0-2-15,4-1-1 0,18-3 0 16,11-3-2-16,6-4-1 16,6-5 2-16,11-3 1 15,3-6-1-15,4-5 1 16,4-12 1-16,6-10 0 16,1-10 0-16,-2-8 4 15,5-7-3-15,0-4 1 16,0-14-3-16,-2-3-5 0,2-10 2 15,-5-4 2-15,-7-13 1 0,-2-4 2 16,-6-11-1-16,-11-4 6 16,-11-8 5-16,-15-6 3 15,-14-1-8-15,-17 0-6 16,-24 2-4-16,-22 7-3 16,-17 12-10-16,-12 13-2 0,-10 15-17 15,-2 13-40-15,0 15-142 16</inkml:trace>
  <inkml:trace contextRef="#ctx0" brushRef="#br0" timeOffset="-6095.69">13338 14048 344 0,'-9'-1'62'0,"4"-3"-25"16,3 2 25-16,0 2-15 0,2 0-20 16,0 0-19-16,2 0 1 15,5 0 16-15,2 0-13 16,4 7-10-16,1 0-1 15,1 4 0-15,4 2 0 16,1-1 0-16,5 0 0 16,0 1-2-16,-2 0 1 0,3-3 1 15,-3 1 0-15,-4-2-1 16,-2-4-1-16,-5 0 1 16,-4-1 1-16,-1 0-1 15,-5-4 0-15,1 2 2 16,-3-2 0-16,0 0 1 0,0 0 5 15,0 1-1-15,0-1-2 16,0 2-2-16,0 0-2 16,0 0-1-16,0 3 1 15,0 2 2-15,-7 8 4 16,-9 6 1-16,-12 8-2 0,-14 11-5 16,-14 10-2-16,-19 13-48 15,-18 8-91-15</inkml:trace>
  <inkml:trace contextRef="#ctx0" brushRef="#br0" timeOffset="1279.83">12627 14236 7 0,'-4'0'352'0,"3"0"-339"15,-1 0 21-15,0-2 22 16,2 2-22-16,0 0-12 16,0 0-15-16,2 0 2 15,7 0 4-15,-1 0 1 16,5 0 5-16,3 0 1 15,2 0-6-15,1 0 3 0,2 0 1 16,4 0-5-16,-2 0-4 16,3-2-2-16,3 2-3 15,-1-3-1-15,3 0-1 16,-3 0-2-16,5 1 1 16,-5 0-1-16,-1 1 1 0,-4 1-1 15,-1 0 1-15,-3-2 0 16,0 2 1-16,-1 0-1 15,-2 0 2-15,0 2 2 16,2-2-3-16,-2 0 1 0,2-2-1 16,4 0 1-16,-2 1 1 15,1-1-1-15,0-2-1 16,3 2 0-16,0-2-2 16,-3 3 0-16,-1-3 0 15,-2 3 1-15,-2-1-1 16,-4 0 0-16,-3 2 0 15,2-2 2-15,-4 2-2 0,1 0 0 16,-1-2 0-16,0 2 1 16,-2 0 0-16,2 0-1 15,1-1 1-15,-1 1 0 16,0-2-2-16,1 0 1 0,2-1-9 31,1-3-23-31,-3-3-60 16,2-9-153-16</inkml:trace>
  <inkml:trace contextRef="#ctx0" brushRef="#br0" timeOffset="3281.07">23615 13240 169 0,'-7'-7'66'16,"2"0"-46"-16,0 0 26 15,2 2-3-15,-1-1-9 0,2 1-15 16,-1-1 2-16,1 1-3 16,-3 0-3-16,0 0 1 15,-3-1-1-15,1-1-5 16,-2 2-2-16,-2-1-2 15,0 1-1-15,-4-1-2 0,-2 1 2 16,-3 0-2-16,3 0 3 16,-5-1 1-16,0 1 3 15,1-1 4-15,-4 3-3 16,3-2-1-16,1 1 0 16,-4 1-4-16,3 0-3 15,0 3-2-15,1 0-1 0,-2 0 2 16,1 3 0-16,-2 5 1 15,3 3 1-15,-2-2-1 16,-3 3-2-16,-1 1 1 16,-3 2 5-16,1-1 1 15,-3-2-1-15,1 4 0 16,1-4 1-16,-1 3 2 16,-1-2-3-16,1 1-3 15,3 0-2-15,0 2 4 0,1 2-1 16,0-4 0-16,0 6-4 0,1 2 0 15,1-2 0-15,0 3 1 16,-2 0 0-16,4 1 0 0,-1-3 2 16,1 4-1-16,1-5 2 15,1 1 0-15,1-1-1 16,-2 1-1-16,3 1-2 0,-3-1 1 16,5-2 0-16,-3 3 0 15,5-2-1-15,1-1 0 16,3 1 0-16,2-1-1 15,2-1 0-15,2 2 3 16,3-3 3-16,-2 3-1 16,3-2-2-16,1 4-2 0,0-1 1 15,0-2-2-15,0 5 1 16,0-1-1-16,1 2 0 16,5 0 0-16,1 0 2 15,3-2-2-15,1 2 2 16,2-3-1-16,1 1 0 15,4 2 1-15,2-2 0 0,4-2 2 16,-2 3 0-16,3-1 1 16,3 0-1-16,2 0-1 15,-1 2-2-15,1-2-1 16,1 2 1-16,-1-2-1 0,3-1 1 16,2 1 1-16,1-3-2 15,6-1 0-15,-1-1 2 16,5 0 1-16,-2-4 3 15,3-1-2-15,-6-4-2 16,0-4 2-16,3 0-1 0,-3-5 2 16,-2 0-3-16,0 0 0 15,1-2 0-15,-2-6-1 16,3 1 1-16,-4-8 0 16,-2 3-1-16,1-4 1 15,-4 0 0-15,1-2-1 16,-3-4 0-16,2 4-2 15,-3-4 2-15,0-1-1 0,0-3 1 16,-2 0-2-16,3-1 2 16,-2-2-1-16,-1 4 0 15,0-2-1-15,-3 3 1 0,-2-3-2 16,-5 2 2-16,2 1-1 16,-6 0 1-16,-1-3 0 15,-2 2 0-15,-1-4-1 16,1-1 1-16,-3-1 1 15,1-3-2-15,2 3 2 16,-3-1-2-16,2-1 2 0,-2 3-3 16,-4 0 0-16,2 3-1 15,-5 0 2-15,0 2-1 16,0 0 1-16,-8 0-1 16,1 0 2-16,0-2 0 15,0 4 0-15,1-2 2 0,0 4-2 16,3 0 0-16,-2 3 0 15,-1-4 0-15,-3 1-2 16,-5 0 2-16,-6-4-2 16,-5 0 0-16,-5-4 0 15,-7 1-8-15,-2-5-2 16,-6 3 4-16,-2-2-16 0,-1 2-32 16,-9 0-40-16,-4-2-64 15,-2-3-231-15</inkml:trace>
  <inkml:trace contextRef="#ctx0" brushRef="#br0" timeOffset="16639.64">3566 11491 215 0,'-2'0'3'16,"0"0"91"-16,2 0-43 15,-1 0-18-15,-1 0 4 0,0 0 1 16,2 0-6-16,0 0-7 16,0 0 3-16,0 0-4 15,0 0-5-15,0 0-9 16,0 0-4-16,0 0-2 15,0 1 8-15,9 3 6 0,3-1 0 16,5 1 6-16,6-4-4 16,8 0-4-16,3 0-3 15,3 2-7-15,4-8-3 16,3 3-1-16,-6-1-1 16,-1 3 0-16,-8-3-1 15,-4 4 0-15,-3 0 0 0,-6 0 0 16,-8 0 0-16,0 0 0 15,-4 0 1-15,-3 0 0 16,-1 0 0-16,0 0 3 16,0 0-1-16,0 0-1 15,0 0-2-15,4 0-9 0,3 0-35 16,3-4-41-16,5 1-49 16,1-8-197-16</inkml:trace>
  <inkml:trace contextRef="#ctx0" brushRef="#br0" timeOffset="17156.43">4686 11441 338 0,'0'0'39'0,"0"0"33"0,0 0-13 16,0 0-20-16,0 0-16 16,0 0-10-16,0 0 11 15,5 0-4-15,1 1-1 16,5-1 3-16,1 0-2 16,6 0-6-16,4 0 0 0,-1-1-4 15,6-3-7-15,2 2 1 16,0-2 1-16,1 1-2 15,-4-1 0-15,-1 2-2 16,-6-1 2-16,-1 1 4 16,-4 0 3-16,-4 1 0 0,-5-1-1 15,0 0 2 1,-3 2-3 0,0-1 0-16,-2-1-4 0,0 2-3 0,0 0-2 15,0 0-35-15,0-2-53 0,-4-6-98 16</inkml:trace>
  <inkml:trace contextRef="#ctx0" brushRef="#br0" timeOffset="21154.02">14554 14196 341 0,'0'0'6'15,"0"0"2"-15,0-3 27 16,0 1 0-16,0 2-16 16,0 0-13-16,0-2 12 15,0 2 15-15,0 0-13 0,0 0 2 16,0 0 6-16,0 0 1 15,0 0 2-15,0 0 1 16,0-2-7-16,3 2-5 16,1-1-4-16,-1 1-4 15,4-2-2 1,0 2-5-16,3-2 0 16,-1 0-1-16,4 1 1 15,-3 1 1-15,2-2-3 16,0 2 0-16,0-2-1 15,2 2 1-15,3 0 0 0,1 0 0 16,5 0 1-16,-2 0 0 16,3 0 2-16,1 0-1 0,1 0-1 15,0 0 0-15,-3 0-1 0,-1-2 0 16,2 2-2-16,-2 0-1 16,2 0 0-16,-2 0 1 15,0 0 1-15,0 0-4 16,2 0 4-16,-1 0-2 15,-2 2-2-15,1 0 2 0,2 0 2 16,-4-1-2-16,1 1 0 16,0 0 0-16,3 0 0 15,-3-1 0-15,1-1 0 16,1 2 0-16,1-2 0 16,-3 2 0-16,-1-2 0 15,2 0 0-15,-3 2 0 0,3-2 0 16,-2 2 0-1,-5-1 0-15,4-1 0 0,-4 0 0 16,2 0 0-16,-1 0 0 16,0 0 0-16,2 0 1 15,2 0-2-15,0 0 1 0,-1 0 0 16,5 0 0-16,-3 0 0 16,5 0 0-16,-4 0 0 15,4 0 0-15,-3 0 0 16,1 0 0-16,-3 0 0 15,2 0 0-15,-3 0 0 0,-2 0 0 16,0 0 0-16,-2 0 0 16,0 0 0-16,1 0 0 15,-3 0 0-15,0 0 0 16,1 0 1 0,0 0-2-16,2 0 1 15,0 0 1-15,0 0-1 16,0 0 0-16,-2 0 0 0,2 0 0 0,-3 0 0 15,-1 0 0-15,-3 0 0 16,-3 2 1-16,2-2-1 16,-3 0 0-16,1 0-1 0,-3 0 2 15,1 0-2-15,-2 0 2 16,3 0 0-16,2 0-1 16,-5 0 3-16,2 0-1 15,-1 0-2-15,1 0 0 16,0 0 0-16,0 0 0 15,-2 0 0-15,1 0 1 16,-1 0-1-16,-1 0-1 0,-2 0 1 16,1 0 0-16,-1 0-3 15,0 0-2-15,0 0-7 16,0 0-11-16,0-3-18 16,0-5-33-16,-3 0-52 0,0-3-90 15</inkml:trace>
  <inkml:trace contextRef="#ctx0" brushRef="#br0" timeOffset="21924.94">16089 13995 61 0,'-8'-8'296'0,"5"3"-277"15,1-2 48-15,-1 4-1 16,-1-1-14-16,3 2-16 0,1 0-10 16,0 2 5-1,-2 0-10-15,2 0-13 0,0 0-5 16,0 0 0-16,0 9 2 15,5-2 3-15,4 0 3 16,2 4-2-16,3-2 2 0,4 0 0 16,0 0-4-16,0 0-1 15,1 0-2-15,1-2-1 16,2 0-2-16,-4 2 1 16,2-2-2-16,-2 0 0 15,-2 2 0-15,-1-3 0 0,-5-1 0 16,2 0 0-16,0 1 0 15,-4-3 1-15,1 1-1 0,-1-1 0 16,1 1 2-16,-2 0-2 16,0-3-1-16,1 1 2 15,-2 2 0-15,3-3-1 16,-5-1 0-16,1 2 1 16,1-2 0-16,-2 0 0 15,-1 2 0-15,-3-2 4 0,2 0 5 16,-2 0 0-16,1 0 0 15,-1 0-2-15,0 0-3 16,0 0-1-16,0 0-3 16,0 0-1-16,0 2 0 15,0-2-1-15,0 2 0 0,0-1 0 16,0 3 1-16,0-1 0 16,-1 3 0-16,-4 3 0 15,-3 2 0-15,-1-1 0 16,-3 8 0-16,-5 1 0 15,-2 6 0-15,-5 2 0 0,1 2 0 16,-3-2 0-16,6-3 1 16,0-6-2-16,5-3 1 15,2-5 1 1,8-1-1 0,2-5 0-16,3-4 0 0,0 0 1 15,0 0-2-15,2 0-13 16,1-7-38-16,0-4-34 15,-3-2-82-15</inkml:trace>
  <inkml:trace contextRef="#ctx0" brushRef="#br0" timeOffset="23448.03">15392 13895 274 0,'4'0'67'0,"-1"-2"-40"0,1 0 30 15,-3-1 0-15,1 1-16 16,3-2-19-16,-2 1-3 16,1-1 6-16,-3 1-3 15,1-1-5-15,2-1 3 16,-3-5-4-16,1 2-1 0,-2-1-1 15,0-4-4-15,0-1-1 16,-5 2 0-16,-4-1 2 16,-2 1-2-16,-1 3-5 15,-3 1-3-15,3 5 0 16,-5 1 0-16,5 2-2 16,-4 3 0-16,-6 9 0 15,6 3 0-15,-2 3 0 0,0 4 0 16,2 3 0-16,3-2 0 15,4 0 0-15,2-1 0 16,6-1 2-16,1-5-2 16,0-3 1-16,3-3-2 0,8-1 2 15,3-5 2-15,2-3-1 16,6-1-1-16,-3 0 0 16,1 0 0-16,0-3-1 15,-1-4 1-15,-4 0-2 0,-1-4 2 16,-1 0 0-16,-4 0 0 15,0-3 2-15,-1 0-1 16,-5 0 0-16,2-1-1 16,-3 3 2-16,0 1 0 15,0 2 1-15,-1 2 1 16,-1 2-1-16,2 1 2 0,0 1-2 16,-2 1 3-16,0-2-1 15,2 4 0-15,-2-1 0 16,0 1 0-16,0 0-1 15,0 0-4-15,0 0 0 16,1 5 0-16,-1 4 0 16,4 3 0-16,-4 5-2 0,2 0 4 15,-1 4-2 1,2 3-2-16,0-3 2 0,1-1 0 0,1-1 0 16,2-3 0-16,-2-5 2 15,7 0-2-15,-4-7 0 16,6-1 0-16,1-3 1 15,5 0-1-15,1 0-12 16,3-11-42-16,-2-7-81 16,-3-6-289-16</inkml:trace>
  <inkml:trace contextRef="#ctx0" brushRef="#br0" timeOffset="32343.75">17683 14226 218 0,'-2'0'17'0,"-1"0"22"15,1 0-1-15,1 0-19 16,-1 0-1-16,2 0 3 15,0 0 3-15,0 0 6 16,0 0-1-16,-2 0 5 0,2 0-7 16,-3 0-4-16,1 0-3 31,-2 0-4-31,-4 0-2 0,1 0 4 16,2 0-4-16,-2 0 0 15,0 0 1-15,1 0-3 16,4 0-5-16,2 0-3 15,0 3-2-15,0-3-1 16,0 1-1-16,0 1 2 0,2 0 2 16,6 1 4-16,-1-3 2 15,3 4 1-15,-1-2-1 16,4-1 1-16,1 1 0 16,3 0-1-16,-1 0-2 15,4-2-3-15,1 0 0 0,5 0-3 16,-2 0-1-16,3 0 0 15,2 0-1-15,2 0 1 16,-3 1-1-16,-1-1 0 16,0 2 0-16,0 0 0 15,-4 0 0-15,-1 0 1 0,2 0-2 16,-6 0 1-16,1-1 1 16,1 1-1-16,-1 0 0 15,0-1 0-15,2 1 0 16,-1-2 0-16,0 2 0 15,2-2 1-15,-2 0-1 0,4 0 0 16,0 0 0-16,-1 0 0 16,4 0 0-16,-3 0 0 15,2 0 0-15,-3 0 0 16,4 0 0-16,-6 0 1 16,3 0-2-16,-2 0 2 15,1-2-1-15,-4 0 0 16,5 1 0-16,0-1 0 0,-1 0 0 15,0 1 0-15,0-1 0 16,-3 0 0-16,1-2 0 16,3 2 0-16,-2 0 0 15,0-1 0-15,-2-1 0 0,2 1 0 16,0 1 1-16,-1-1-1 16,1 1 0-16,0-2 0 15,0 3 0-15,-2-3 0 16,2 2 0-16,-2-2 0 15,-1 3-1-15,0-1 2 0,3 0-1 16,-8-1 0-16,1 3 0 0,-2-2 0 16,1 0 0-16,-1 0 1 0,0 0-1 15,0 2-1-15,-3-2 1 32,2 1 1-32,2 1-1 15,-1 0 1-15,2 0-1 0,-3 0-1 16,2 0 1-16,-4 0 0 15,2 0 0-15,0 0 1 16,-4-2-1-16,1 2 1 0,-2 0-2 16,1-2 2-16,-1 2-1 15,0 0 0-15,0 0 0 16,-1 0 0-16,1 0 0 16,-4-1 0-16,3 1 0 0,-6 0 0 0,3 0 0 15,-3-2 1-15,0 2-2 16,0 0-2-16,0 0-18 15,0 0-18-15,0-2-18 16,0-2-31-16,0-1-52 16,0-4-229-16</inkml:trace>
  <inkml:trace contextRef="#ctx0" brushRef="#br0" timeOffset="32997.87">19200 14014 361 0,'0'0'86'16,"-5"-1"-74"-16,2 1 37 15,3 0-7-15,0 0-9 16,0 0-22-16,0 5-3 15,0 2 12-15,8 2 2 16,2 2-5-16,2-4-5 0,3 4-5 16,-1-3-1-16,1 1-1 15,-1 0 0-15,1-3-3 16,-1 2 0-16,-4-2 1 16,1-1-1-16,2 0 1 15,-2 3 1-15,-1-3 3 0,3 0 0 16,0 1-2-16,-5-1-2 15,3-1 2 1,-1 1-3-16,-4-3 0 16,0 2 0-16,-3-4 2 15,-1 1 0-15,0 1 0 0,1-2-2 16,-3 0-1-16,0 0-1 16,2 2 1-16,-2-2-2 15,0 0 2-15,0 0-2 16,0 0 1-16,0 0 1 15,0 0 0 1,0 1 0-16,0-1 1 0,0 2 2 16,0 0-1-16,0 0-1 15,0 2-1-15,0 1 1 16,0 2 0-16,-5 2 1 0,-4 5-1 16,-3 1 1-16,-3 4-2 15,-2 1 1-15,-5 3-2 16,2 0 0-16,0-1 2 15,4-5-2-15,-1-1 0 0,7-7 0 16,3 0 0-16,3-5 0 16,1 1 0-16,-1-5-6 0,4 2-16 15,-1-2-16-15,1 0-26 0,-3-2-69 16,-4-11-246-16</inkml:trace>
  <inkml:trace contextRef="#ctx0" brushRef="#br0" timeOffset="44707.71">18550 13984 214 0,'7'-4'171'0,"-6"-1"-150"16,1 0 20-16,0-4 18 16,0 3-16-16,-1-1-19 15,1 2-9-15,-2-2 5 16,0-2 0-16,0 0-4 16,0 0-3-16,-2-2-1 15,-5 1-3-15,-8-1 1 0,2 2 2 16,-6 4-2-16,-3 1-4 15,0 4-2-15,-5 0 0 16,1 2-1-16,1 9-2 16,1 5 1-16,4-1 1 15,5 4-2-15,3 0-1 0,5-1 1 16,3 0-1-16,4 0 0 16,2-4 1-16,8-2-1 15,2-1 0-15,3-4 2 16,3-1-2-16,0-6 1 15,0 0 0-15,2 2 0 16,0-2-1-16,2-8 0 0,-5 1 0 16,1 0 1-16,-2-4-1 15,-1 0 0-15,0-1 0 16,-1-2 1-16,-2 1 0 16,-4-1 0-16,2 1-1 15,-3 3 1-15,-3 1 0 0,-3 0 1 16,-1 3 0-16,0 3 6 15,0 1-3-15,0 1 0 16,0 1-1-16,0 0-2 16,0 0-2-16,0 0-1 15,0 1 0-15,2 6 2 0,0 4 1 16,1 2 2-16,1 3 1 16,2-2 0-16,1 4 0 15,2-2-1-15,-1-2-1 16,9 0 0-16,-1-1-2 15,5-6 0-15,6-3-1 0,4-4 0 16,6 0-35-16,5-16-61 16,-1-15-172-16</inkml:trace>
  <inkml:trace contextRef="#ctx0" brushRef="#br0" timeOffset="55628.32">20985 14102 235 0,'0'0'161'0,"-5"0"-126"15,3 0 2-15,1 0-1 16,-1 0-10-16,0 0-7 16,0 0 3-16,1 0 2 15,1 1-4-15,-2-1-6 16,2 2 2-16,-2-2 0 0,0 2-3 16,-1-2-1-16,1 2-1 15,-1-2-2-15,-2 2-2 16,2 0-1-16,-1-2 1 15,3 0 1-15,-1 1 0 16,2-1-1-16,0 0-1 16,0 0 3-1,2 0-4-15,8 0 0 16,7 0 3-16,4 0-2 16,5 0-1-16,6 0-3 15,2 0 0-15,5 0-1 16,2 0 1-16,8 0-1 0,-4 0 0 15,0 0-1-15,1-1 1 16,-2 1-2-16,-1-2 1 16,-2 0 1-16,1 0-2 15,-2 0 1-15,4-1 0 16,-1 1 1-16,-2-3-2 0,-1 3 1 16,-4-2 0-16,-4 2 0 15,-1 1-1-15,-3-1 1 16,1 2 0-16,0 0 0 15,2 0 0-15,-4 0 0 0,4 0 0 16,-1 0 0-16,4 0 1 16,-6 0-2-16,0 0 0 15,-2 0 2-15,-5 0-1 16,0 0 0-16,-4 0 0 16,-2 0 0-16,-3 0 0 15,0 0 0-15,3 0 0 0,-6 0 0 16,-2 0 1-16,1 0-2 15,-3 0 1-15,0 0 0 16,-1 0-1-16,-1 0-4 16,-1 0-3-16,0 0-5 15,1 0-5-15,-3 0-3 0,0-2-6 16,0-1-17-16,0-3-38 16,-3-3-54-16,-4-3-121 15</inkml:trace>
  <inkml:trace contextRef="#ctx0" brushRef="#br0" timeOffset="55956.37">22133 13897 451 0,'-14'-4'50'16,"5"-1"-40"-16,7 3 41 0,2 2-2 15,7 0-23-15,11 4-9 16,2 4 2-16,1 3-3 15,6 3-5-15,4 0-7 16,-4-1-1-16,-2 1-2 16,1 2-1-16,-5-1 0 15,-3-1 0-15,-4 0 1 0,-4-1-1 16,-5 1 0-16,-4-1 2 16,-1-1 2-16,0 0 1 15,-5 1 3-15,-6 0 4 16,-7 1-3-16,-3 0-4 15,-6 4-3-15,-4 3-2 0,-6 4-14 16,-4 2-34-16,-1-4-39 16,1-3-90-16</inkml:trace>
  <inkml:trace contextRef="#ctx0" brushRef="#br0" timeOffset="57068.31">21679 13791 174 0,'2'-1'169'16,"-1"-3"-135"-16,-1-3 16 0,2 0-3 15,0-2-7-15,-2-1-23 16,0-2-4-16,0 1 5 15,-7 1 0-15,-4 3-3 16,-2-3-4-16,-4 4-4 16,-3 2-2-16,-4 4-1 0,2 0-2 15,-5 2-2-15,3 6 1 16,2 5 1-16,8 0-2 16,1 1 0-16,10 4 0 15,3-4 0-15,0 2 0 16,1 0 0-16,9 0 0 0,0-1 0 15,3-5-2-15,3 1-3 16,2-5 0-16,-2-3-3 16,3-3 2-16,0 0 4 15,-3-2 1-15,2-9 2 16,-2 1 0-16,2-5-2 16,-3 0 3-16,-3 2 2 0,-1-1 5 15,-4-1 1-15,0 3 4 16,-3 1 3-16,1 4-3 15,-5 0-3-15,2 4-1 16,-2-1 0-16,0 2-1 0,0 2-4 16,0 0-3-16,0 3-1 15,0 7 4-15,0 0 0 16,0 6 2-16,0 2 1 16,0 0-1-16,4 2 3 15,3 1-7-15,3 1-2 16,5-5 1-16,4-2-2 0,9-3-3 15,4-5-33-15,0-7-54 16,-1-5-124-16</inkml:trace>
  <inkml:trace contextRef="#ctx0" brushRef="#br0" timeOffset="66442.39">23067 13194 235 0,'0'0'241'16,"-2"0"-213"-16,-8 0 2 16,2 0 8-16,1 0-5 15,0 0-22-15,2-4-6 16,-4-1 4-16,1-4 5 15,-2-3-1 1,-1-5-2-16,-7-4-5 0,-2-5 3 16,-1-5 6-16,-6-6 2 15,-2-3-2-15,0-6-2 0,-1-2-5 16,4-2 2-16,6-2-4 16,5-1-2-16,4-1-1 15,5-3-1-15,6 2-1 16,0-3-1-16,10 0 0 15,2-3 0-15,6 0 0 16,-2 1 0-16,2 1 0 0,4 3 0 16,-3 3 0-16,1 2 1 15,-1 7-1-15,0 4 1 16,1 4-1-16,1 6 0 16,2 5 1-16,4 5-1 15,6 2 0-15,4 6 0 16,5 3 0-16,1 4-1 0,4 5 1 15,-3 0 0-15,-3 8-1 16,1 9 0-16,-6 8 1 16,0 3-1-16,-6 8 0 15,-1 5 1-15,-4 3 0 0,-4 2-1 16,-6 6 2-16,-3-4-3 16,-4 4 2-1,-4-4 0-15,-2-2 2 0,-1 1 3 16,3-4 4-16,-1-1-4 15,2-2-2-15,-1-5 0 16,-1 0 0-16,4-4-2 0,0 1-1 16,-4-5 1-16,4 0 0 15,-2-5-1-15,1-1 1 16,-2-2-1-16,-1-4 1 0,1-1 0 16,-2-1 1-16,-1-3 3 15,1 1-2-15,1-2 0 16,-3 0 0-16,2 0-1 15,0-2-1-15,-2 0-1 0,3-3 1 16,-1 1-1-16,-2-1 0 16,3 1 1-16,-3-2-1 15,2 1 2-15,-1 1-1 16,-1 1 0 0,2-2 1-16,0-1-1 15,-2 0 0-15,2-1 0 0,-1 2 0 0,1 0-1 16,-2-1 0-16,4 4 0 15,-3 0 0-15,1 2 0 16,0 0 0-16,-1 0 0 0,1-2 0 16,-2-1 0-1,2-1 1-15,-2-3-1 0,0-2 1 16,0 0 0-16,0 0 0 16,0 0 0-16,4 0-4 15,-2-4-14-15,3-5-19 0,-3 0-27 16,3-1-30-16,-5 0-28 15,0 0-61-15</inkml:trace>
  <inkml:trace contextRef="#ctx0" brushRef="#br0" timeOffset="66700.88">23410 12867 270 0,'0'2'45'0,"5"2"-1"16,8 0 29-16,4-1-3 16,4 2-30-16,-1-1-2 15,-1 2-2-15,1 0-7 0,0 0-7 0,-3 4 2 16,-2-2-9-16,3 2-7 16,0 1-6-16,-2 0 0 15,2 1-1-15,0-1-1 16,2-1-2-16,-2 0-22 0,-2-2-37 15,2-2-28-15,-6-6-40 16,0 0-109-16</inkml:trace>
  <inkml:trace contextRef="#ctx0" brushRef="#br0" timeOffset="66900.53">23897 12877 342 0,'0'-2'104'0,"0"2"-45"0,0 0-6 16,-4 3-1-16,-1 8-4 16,-5 1-21-16,0 2-6 15,-2-1-4-15,-2-1-7 0,4 1-7 16,0-2-1-16,-4-2-4 16,4 0-24-16,1-6-35 15,1-3-47-15,3 0-100 16</inkml:trace>
  <inkml:trace contextRef="#ctx0" brushRef="#br0" timeOffset="67687.07">23949 12329 231 0,'2'-6'62'16,"-2"3"-25"-16,1-5 22 0,-1 5-2 16,2-2-11-16,2-2-21 15,-1 0-3-15,-1-1 2 16,0-1-2-16,-2 2-1 16,0-2-8-16,0 2-1 0,-6 0-2 15,-4 2-1-15,-5 1-4 16,-2 4-4-16,-2 0-1 15,-3 0 0-15,2 7-1 16,-1 4 1-16,6 5 0 16,0 0 0-16,3 0 1 0,4 2 1 15,1 1 0-15,5 1-2 16,4 0 0-16,-2-3 1 16,0 3 0-16,7-5-1 15,3 0 0-15,-2-4 1 16,3-2-1-16,0-4 0 0,3-3 2 15,-1-2 0-15,1 0-1 16,1-7 1-16,-1-7-1 16,2 1 0-16,-3-5 0 15,1 1 1-15,-3-3-2 16,-2 2 2-16,-2 1 3 0,-2 2 6 16,-1 3 3-16,-2 1-1 15,0 2 0-15,-1 2 1 16,1 1-4-16,-2 3-3 15,2 1-1-15,-2 2-2 16,2 0-3-16,-1 0-3 0,1 9 1 16,2 4 2-16,-3 3-1 0,1 3 1 15,3 4-1-15,2 1 1 16,1 2-1-16,3-2 0 0,2-3 0 16,2-1 1-16,6-4-1 15,0-4 0-15,5-5-2 16,2-3-9-16,2-4-18 15,1-11-37-15,-4-14-94 0</inkml:trace>
  <inkml:trace contextRef="#ctx0" brushRef="#br0" timeOffset="83535.42">3945 14230 127 0,'3'0'24'15,"-1"-1"0"-15,-1-3 98 16,1-3-58-16,1 2-17 0,-3-1 1 15,2 2-5-15,-2 1-5 16,0 1-5-16,0 0-4 31,-2 2-5-31,-4 0-8 0,1 2-5 16,-2 5-4-16,-2 2-2 16,4 6 2-16,-3-3-1 15,3 4 3-15,-1 2 0 16,5-2-2-16,-3 2 0 15,4-2-3-15,-2-2-2 0,2 0-1 16,2-1-1-16,5-3 1 16,2-3-1-16,0 1 0 15,4-3 1-15,-3-5 1 16,3 0 0-16,-1 0 0 16,1 0-1-16,0-9 2 15,-3 0 0-15,0-1 3 0,-2-3 3 16,-2 1-4-16,-1-5 0 15,-2 2 1-15,1-2-1 16,0 3 0-16,-2-2-1 16,0 2 0-16,-2 1 2 0,0 1 2 15,0-2 1-15,-2-1 0 16,-4 3-1-16,-1 1-3 16,0 1-2-16,-3 0-1 15,-2 3-2-15,2 7-5 16,-1 0-35-16,-2 2-50 0,1 9-100 15</inkml:trace>
  <inkml:trace contextRef="#ctx0" brushRef="#br0" timeOffset="98342.03">3972 15229 241 0,'3'-6'50'16,"-3"1"10"-16,0 0-4 16,0 0-1-16,2-1-10 15,-2 1-5-15,0 1-2 0,0 0-8 16,0 4-7-16,0-1-1 15,0 1-6-15,0 0-8 16,0 0-1-16,0 0 2 16,0 0 0-16,0 0 2 15,0 0 4-15,0 0 1 0,0 0-2 16,0 3-4-16,-2 1-5 16,2 2-2-16,-3 2-2 15,3 3-1-15,-2 3 1 16,2 3 1-16,-2 3 3 15,0 2-2-15,1 1 6 16,-1 0-1-16,-2 1-2 0,1-3-1 16,0-3 1-16,1 0-2 15,2-4-1-15,0-3 0 16,0-4-1-16,0 0 0 16,0-1 0-16,0-3 1 15,0 1-2-15,0-4 0 0,0 0 0 16,0 1 0-16,0-1 0 15,0 0 0-15,0 0 0 16,0 0-7-16,0 0-34 16,0-3-71-16,-1-10-146 0</inkml:trace>
  <inkml:trace contextRef="#ctx0" brushRef="#br0" timeOffset="99218.48">4002 16230 255 0,'-3'-5'44'15,"-3"-3"-9"-15,3 3 24 16,3-1-1-16,-2 1-14 16,2 0-20-16,0-1 0 0,0-1 2 15,2 2-6-15,5 2-5 16,2 0-6-16,-1 0-3 15,2 3-3-15,0 0-2 16,1 6-1-16,-3 7 0 16,-3 1 0-16,-3 6 2 15,-2-2-2-15,0 2 2 0,-7 1 1 16,-3-2 0-16,-6-6 2 16,3 4 6-16,-1-5 5 15,4-2-5-15,-1-2-4 16,2-1-2-16,4-4 0 0,1 1-3 15,2-3 0-15,2-1-2 16,0 3 0-16,0-3 1 16,0 0 2-16,0 0 2 15,0 2 3-15,0-1 1 16,4 1 3-16,3-1 3 0,3-1-1 16,5 3-2-16,3 0-5 15,0-3-1-15,2 0-3 16,1 0-2-16,-4 0-1 15,-2 0 1-15,0 0-1 16,-1 0-2-16,-3 0-25 16,-2 0-33-16,-2 0-63 15,-5-2-139-15</inkml:trace>
  <inkml:trace contextRef="#ctx0" brushRef="#br0" timeOffset="100001.16">4144 17245 196 0,'-3'0'89'0,"-3"-2"-33"0,2 0 14 15,1-2-8-15,1 3-22 16,0-3-20-16,2 1 3 16,0-1 1-16,0 2-6 15,0-3-9-15,5-1-3 16,7-1 4-16,-3 4 3 16,-1-4 2-16,1 5-9 0,-1 2-5 15,-3 0 1-15,-1 2-4 16,-4 8 2-16,0 3 0 15,0 3-1-15,0-2-2 16,-6 0 2-16,1-4 0 16,3-2 2-16,1-2-1 0,-2-5 1 15,3 2 0-15,0-3-2 16,6 0 1-16,3 1 1 16,3 5-1-16,1-3 0 15,-2 8 0-15,-1 0 0 16,0 1 0-16,-5 2 0 0,-5 2 1 15,0-1-1-15,-10-3 1 16,-5-3-1-16,-1-4 3 16,-1-2-1-16,-1-3-8 15,2-16-25-15,6-15-58 16,2-18-160-16</inkml:trace>
  <inkml:trace contextRef="#ctx0" brushRef="#br0" timeOffset="106996.78">6651 14236 40 0,'-5'-2'9'15,"-2"2"15"-15,0 0 10 16,4-2 4-16,1 2-12 0,2-3 5 16,0 0 71-16,0-2-76 15,4 2-2-15,-3-1 10 16,4 1 4-16,-5-1-2 16,0 4-13-1,0-2-6-15,0 2-8 16,-5 0-8-16,2 0 1 15,-4 0-1-15,2 4-1 0,0-2 1 16,-2 3 2-16,-1-3 1 16,2 1 3-16,3-3 1 15,-1 2 0-15,1 0 1 16,0-2-2-16,1 0 2 16,-4 1 3-16,-1 2-3 15,0 0-6-15,1-1 0 0,-2 1 1 16,-2 4 2-16,1 0 2 15,2 3 0-15,2 0-2 16,-1 3 1-16,1 1 1 16,1 1-4-16,-1 0 0 15,0 0-1-15,1-1 4 0,3-2 1 16,-2 2-2-16,3-1 1 0,0-2-3 16,4 1-2-16,3-1 1 15,2 0-3-15,4-1 1 16,-1 1 0-16,1-2 0 0,1-4 0 15,0 2 2-15,1-3-1 16,-1 0-1-16,1-2 0 16,-3-2-1-16,0 0 1 15,0 0 1-15,-2-6-1 16,-1-1 0-16,-1-2 1 0,-1-4 2 16,-2 1 3-16,-1-4-1 15,-3 2 1-15,1-6 2 16,-2 4-2-16,0-3-1 15,-5-1 0-15,-7-3 0 16,-3 3 0-16,-3 2 1 0,-2 4-6 16,-3 7-1-16,4 7-1 15,-3 0-37-15,2 9-78 16,-3 5-173-16</inkml:trace>
  <inkml:trace contextRef="#ctx0" brushRef="#br0" timeOffset="108416.52">6712 15352 259 0,'0'-9'20'16,"0"-1"19"-16,2 0 18 16,1 0-1-16,2 1-1 15,0 2-16-15,-2-1-1 0,1 5 2 16,-3 0 0-16,1 3-5 16,-2 0-15-1,0 1-14-15,0 8 0 0,-2 7 6 16,2 4-1-16,0 5 1 15,0 2-3-15,0 1 1 16,0 2 0-16,0-1-5 0,-1-2-2 16,1-4-1-16,-2-7-1 15,2-1 0-15,0-7 1 16,0-3-1-16,0-3 2 16,0-2-1-1,0-7 11-15,0-9-1 16,0-7-9-16,-4-7 0 0,4-9-2 15,-1-5 1-15,-4 2-1 16,2-1-1-16,1 6 1 0,0 8 5 16,2 6 0-16,0 7-1 15,0 5 2-15,0 8-2 16,0 3-4 0,0 0-2-16,-1 14-2 0,1 9 1 15,0 7 2-15,0 6 0 16,0 5 0-16,0 0 0 15,0-2 0-15,0-3 0 0,0-2 0 16,0-9 1-16,0-8-2 16,0-4 2-16,0-4-1 15,0-7 0-15,0-2 3 16,0-6 2-16,0-10-2 0,-4-7-3 16,2-9 1-16,1-5 0 15,-1-6-1-15,-3 2 1 16,1-2-2-16,1 7 1 15,2 8 0-15,-3 6 0 16,3 8 2-16,1 7 1 0,-2 7 0 16,2 0-3-16,0 13-4 15,0 8 3-15,0 7 0 16,0 6 0-16,3 4 1 16,2 1 0-16,3 0 0 0,1-7 1 15,-2 0-1 1,-2-8 0-16,1-6 0 0,0-8 0 15,-5-2 0-15,1-7 0 16,-2-1 2-16,0-7 3 16,0-11-2-16,0-7-2 15,-3-7 0-15,-4-7 0 0,-3-6-1 16,3 0 1-16,-2 1 0 16,0 7-1-16,4 5 0 15,1 8-1-15,1 10 1 16,1 7 2-16,2 5 1 15,0 2-4-15,0 10-3 0,5 10 2 16,4 5 2-16,0 7 0 0,0 4 0 16,0 3 0-16,-1 1 0 15,-3 1 0-15,-3-2 1 16,-2-5-2-16,0-6 1 16,0-8 1-16,0-6-1 15,-2-9 1-15,-3-5 2 0,0-8 2 16,-2-15-1-1,0-9-4 1,0-12 2-16,4-4-3 0,-5-1 2 16,5-1-1-16,-1 8 0 0,1 7-1 15,1 10 1-15,0 8 0 16,0 11 0-16,2 6-1 16,0 1-2-16,0 21-3 15,4 8 2-15,3 13-40 16,1 9-43-16,0-4-61 15,1-2-168-15</inkml:trace>
  <inkml:trace contextRef="#ctx0" brushRef="#br0" timeOffset="109287.12">6746 16280 390 0,'-4'-2'61'16,"1"-7"-17"-16,3 0 10 16,0-1-13-16,9-3-13 0,5 1-11 15,4-1 3-15,0 3-3 16,1 4-6-16,1 2-4 16,-1 4-2-16,-5 0-3 15,-1 8 0-15,-6 5 0 16,-4 5 0-16,-3 1 2 15,0 1-2-15,-7 4 1 0,-6-5-1 16,-4 5 0-16,-5-1-1 16,-3-2 2-16,-1-3 0 15,4-2 7-15,-2-1 3 16,6-7 0-16,4-1-4 0,2-3-2 16,7-1 1-16,2-3-1 15,3 2 1-15,0-2-1 16,0 0-3-16,0 0-1 15,0 0-1-15,0 0-1 16,0 0 1-16,0 0-1 0,0 2 2 16,0 0 3-16,0 0 1 15,0 1-1-15,-2-1 2 16,6 2-2-16,1-1-1 16,4 0-2-16,5-3 2 15,8 0 2-15,7 0 1 16,5 0-4-16,7-6-1 15,-1-1 0-15,3-1-3 0,-7 1 1 16,-4 2 0-16,-5 3-2 16,-7 0 1-16,-8 2 1 15,-5-1-1-15,-3 1 1 16,-3 0 1-16,-1 0-1 0,0 0 1 16,0-3-1-16,0 2-22 15,5-5-37-15,0-2-59 16,2-6-111-16</inkml:trace>
  <inkml:trace contextRef="#ctx0" brushRef="#br0" timeOffset="110147.48">6919 17172 283 0,'-6'-5'47'0,"2"-4"3"15,0-1 3-15,1 3-7 16,3 0-14-16,0 0-4 16,0-3 0-16,2 2-6 15,7-1 2-15,5 0-1 0,3 2 2 16,-1 0-4-16,2 3-7 15,-1 1-8-15,2 3-3 16,-4 0-1-16,2 0-1 16,-7 10 0-16,2 3-1 15,-9 3 1-15,-3 4 0 16,0 3 1-16,-15 0 0 0,0 0-1 16,-7 4 1-16,-2-4 0 15,2-4-1-15,0-2 1 16,5-4 1-16,3-6 5 15,6-3 3-15,3-4-4 16,5 0-2-16,0 0-1 16,5-6-1-16,9 1-2 0,2-2 1 15,3-1 0-15,5 6 1 16,-2 2-1-16,0 0 0 16,-2 6-2-16,1 8 0 15,-6 5 0-15,0 4-1 16,-4 2 1-16,-6 0 0 0,-4 0 0 15,-1 0-1-15,0-5 3 16,-12-3-1-16,-4-4 2 16,-7-2 1-16,-2-5 6 0,-1-6 3 15,1 0-1-15,2 0-8 16,2-13-2-16,8 1-4 16,4-6-26-16,9-6-51 15,0-4-80-15,12-7-305 16</inkml:trace>
  <inkml:trace contextRef="#ctx0" brushRef="#br0" timeOffset="115777.9">13806 13641 374 0,'0'4'49'15,"-7"-2"-40"-15,4 1 39 16,-1-1-6-16,3 2-12 16,-1-4-16-16,2 0-2 0,-2 0 10 15,2 0-2-15,-3 0-1 16,-1-4 11-16,-2-5-11 15,-3-5-4-15,-3-9 3 16,-3-7-5 0,-2-8-2-16,-2-7-2 15,1-8-3-15,-1-4-4 0,1-5 0 0,5-3-1 16,2 3 4-16,6 1-1 16,5 2 0-16,0 0 0 15,3 2-2-15,7 6-1 16,2-3-1-16,5 6 0 15,-2 3 0-15,2 4 0 16,-1 4 0-16,0 6-1 0,-2 7 0 16,-1 6 2-16,1 5-1 15,-3 4-2-15,2 7 1 16,1 2 1-16,4 6 0 0,-2 10 1 16,4 7 0-16,0 9 1 15,1 6-1-15,-1 5 1 16,2 3 2-16,-3 4-3 0,1-2 2 15,0-2 2-15,-2 3-2 16,0-4 1-16,-4-1 0 16,-3 0 2-16,-2-2 2 15,-4-2-1-15,-3 2-1 16,0-5 0-16,-2-1-2 0,0-6-2 16,1 0-1-16,-1-6 0 15,2-5-1-15,0-5 0 16,0-2 1-1,0-3-2-15,0-5 2 16,-2-2 0-16,2 0-1 0,-2-1 1 16,0-1 1-16,0 0-1 15,0 0 0-15,0 0-2 16,0 0-5-16,0 0-13 0,0 0-18 16,0-1-26-16,0-5-26 15,0 0-44-15,0-6-89 16</inkml:trace>
  <inkml:trace contextRef="#ctx0" brushRef="#br0" timeOffset="116027.84">13933 13390 336 0,'-5'0'54'0,"5"0"-36"0,0 0 19 15,7 0 2-15,5 0 7 16,6 0-11-16,1 2-5 15,3 3 2-15,0 0-4 16,-3 5-9-16,3 0-6 16,-2 1-6-16,1 0-4 15,2-3-2-15,-1 2-1 0,4 0-2 16,-2-5-28-16,0-2-28 16,-3-3-12-16,-5 0-19 15,-1 0-35-15,-6-8-40 16</inkml:trace>
  <inkml:trace contextRef="#ctx0" brushRef="#br0" timeOffset="116152.82">14295 13436 20 0,'0'-10'193'0,"0"2"-71"16,-2-1-15-16,0 2-17 16,-1 6-20-16,-1 1-19 15,-3 0-29-15,-4 11-21 16,-1 10 0-16,-3 2-1 16,-1 4-1-16,-2 1-19 0,2-1-35 15,6-6-47-15,-3-8-81 16</inkml:trace>
  <inkml:trace contextRef="#ctx0" brushRef="#br0" timeOffset="117206.63">14396 12814 141 0,'0'0'38'15,"0"0"-11"-15,0 0-5 16,0 0 21-16,0 0 0 16,2 0-9-16,1 0 2 15,-1 0 9-15,-2 0-1 0,2 0-8 16,-2 0-3-16,0 0 0 15,0-4-4-15,0 1-10 16,0-3-7-16,0-1-3 16,0-2-1-16,0-1-2 0,0-1 1 15,0 2 0-15,0 0 2 16,0 2 1 0,0 3-3-16,0 2-3 0,0-1-1 15,0 3-3-15,0 0-1 16,0 0 0-16,0-2 1 15,0 2 0-15,0 0-1 0,0 0 1 16,0 0 0-16,0 0 1 16,0 0 0-16,0 0-2 15,0 0 2-15,0 0-1 16,0 0 2-16,0 0 1 16,0-1 1-16,0 1 0 0,0-4 1 15,0 0-1-15,0 1 1 16,0-4-3-16,0-1 0 15,0-2 2-15,0-1 1 16,-2-3 4-16,0-1 0 16,-1-1 1-16,-2 6-1 15,2-3 0-15,1 6 0 0,0 2 2 16,2 1-4-16,0 4-4 16,0 0-4-16,0 2-4 15,0 9-2-15,0 8 6 16,0 6 0-16,0 4 1 0,0 5 1 15,0 1-1-15,0-1 0 16,2-3 1-16,2-1-2 16,0-7 1-16,-2 1 1 15,1-9-1-15,-1-4 0 16,-2 0 1-16,0-6-1 16,0-3 0-1,2 0 1-15,-2-2 1 16,0 0 3-16,3-6 0 15,2-4-1-15,-1-3-4 0,3-1 0 0,4 0 0 0,-2 1-2 16,6 4 1-16,-3 4-1 16,0 3 0-16,3 2 0 15,-1 0-1-15,1 7 1 16,-6 6 1-16,-2 3-1 16,-7 2 1-16,0 0 0 15,-14 3-1-15,-10-2-2 0,-3 1-3 16,-4-4-6-16,1-3-8 15,5-5-8 1,9-5-21 0,11-3-72-16,5-18-144 0</inkml:trace>
  <inkml:trace contextRef="#ctx0" brushRef="#br0" timeOffset="118266.63">16602 13545 339 0,'2'0'39'0,"0"0"-25"15,-2 0 6-15,0 0 31 16,0 0-3-16,0 0-27 16,0 0-5-16,0-4 14 0,-4 1 3 15,-3-5-13-15,-5-2-13 16,-6-6-4-16,-4-8 4 15,-3 0 3-15,-3-11 6 16,-1-6 4-16,0-5 0 0,0-8-3 16,6-4 3-1,5-7-10-15,5-5 2 0,6 0-11 16,7-1-2-16,0 5 3 16,9 5-3-16,9 6 2 15,7 7-2-15,2 9 1 0,2 3 1 16,1 9-1-16,1 6-2 15,-4 5 2-15,2 5-2 16,-2 6 0-16,0 5 0 16,3 0-1-16,1 8 1 15,3 8 1-15,2 10 0 16,-2 6 1-16,-2 5 0 0,0 10-1 16,-5-1 1-16,0 6 0 15,-5-2 0-15,-5-2 0 16,0-2 0-16,-5-1 0 15,0-4 0-15,-5 1 0 16,-4 0 0-16,-1 1 4 16,-2-4 1-16,2-2-3 0,-2-3-1 15,0-4-1-15,0-6 1 16,0-2-1-16,0-11 1 16,1-4-1-16,-1-3 1 15,0-2 0-15,0-2 1 0,2 0 0 16,-2 0-1-16,0 0 0 15,0 2-2-15,0 0 1 16,2-1-1-16,1 2 1 16,-1-2-1-16,0 0 0 0,2-1-5 15,0 0-8-15,-3 0-5 0,1 0-15 16,-2-2-16-16,0-8-25 16,0-1-42-16,-11 0-110 15</inkml:trace>
  <inkml:trace contextRef="#ctx0" brushRef="#br0" timeOffset="118474.51">16904 13304 342 0,'-7'-3'74'0,"4"-1"-28"15,1 4 10-15,2 0-18 16,0 0-22-16,9 4-8 16,3 7 11-16,-1-2 9 15,1 4-5-15,5 3-4 16,-5-4-7-16,-1 3-5 0,2-2-2 15,-3-1-4-15,1 1 0 16,2-2-1-16,1-3-15 16,2-2-28-16,6-5-28 15,1-1-38-15,-1-3-36 0,1-11-124 16</inkml:trace>
  <inkml:trace contextRef="#ctx0" brushRef="#br0" timeOffset="118627.54">17231 13308 418 0,'0'-7'87'0,"0"3"-20"15,-6 3-1-15,-4 1-18 16,-1 5-29-16,-7 8-18 0,-1 3-2 0,-1 8 1 16,1-1-7-16,2 0-37 15,6-4-43-15,2-5-50 16,4-9-111-16</inkml:trace>
  <inkml:trace contextRef="#ctx0" brushRef="#br0" timeOffset="119325.78">17210 12646 136 0,'-9'-16'157'16,"1"2"-90"-16,1 1 10 15,0 4-9-15,2 0-15 0,3 6-14 16,0 0-9-16,2 3-14 16,0 0-14-16,0 3-7 15,2 9 8-15,5 3 8 0,0 4 6 16,-2 6 0-16,3 2-4 15,-4 4-4-15,-1 2-2 16,-1-2-4-16,0 2 0 16,-1-2-2-16,1-5 1 15,0-1-2-15,-2-5 0 0,0-5 0 16,2-7 1-16,-2-1 0 16,0-7 3-16,0 0 2 15,1 0 0-15,1-8 1 16,3-7-4-16,3-1-2 15,1-3-1-15,3 1 0 16,5 2-1-16,0 5-1 16,3 4 0-16,0 5-1 0,-2 2 1 15,0 4 1-15,0 9-1 16,-7 2 0-16,-6 7 1 16,-5-1-2-16,-7 3-1 15,-15-1-8-15,-5-4 0 16,-5-3-3-16,-4-3-2 0,2-4 1 15,7-9-24-15,7-2-39 16,11-16-86-16</inkml:trace>
  <inkml:trace contextRef="#ctx0" brushRef="#br0" timeOffset="120412.03">19806 13356 377 0,'0'2'39'16,"0"-2"-36"-16,0 0 10 16,-2 0 19-16,0 0 9 15,1 0-24-15,-3 0-3 0,-1-4 3 16,0-4-4-16,-5 1-3 16,-2-10 1-16,-5 3-1 15,0-10 1-15,-3-6 0 16,-4-3-2-16,-2-10 9 15,-1-5-6-15,0-10-5 16,2 0-1-16,3-6-1 16,3-3-4-16,4 1 1 0,6 6-2 15,7-1 1-15,2 8 0 16,4 4 3-16,10 1 4 16,4 6-8-16,4-1 1 15,-1 1-1-15,4 5 0 16,2 5-1-16,0 4 1 0,2 6 0 15,-2 6-2-15,2 7 0 16,3 7 1-16,0 2 0 16,2 6 1-16,2 12 0 15,0 8 0-15,-2 10 2 16,0 7 2-16,-5 5-3 0,0 6 4 16,-8 3 2-16,-2-2-2 15,-5-2-2-15,1-1-1 16,-5-4 2-16,-1-1 5 15,1-5 5-15,0 0-7 16,-3-5 0-16,0 3 1 0,0-5-4 16,-1 0 0-16,-1-2 0 15,0-3 1-15,-1-1-3 16,1-6 0-16,0-3-1 16,0-5 0-16,-2-2 1 15,-1-4 0-15,3-2-1 16,-3-3 0-1,1 1 0-15,-1-5 0 16,0 2-1-16,0 0 0 16,-1-1 1-16,-1-1 1 15,4 0 0-15,-2 0-1 0,0 0-1 16,2 0-3-16,-3-3-8 16,3-4-15-16,-1 3-24 15,-1-1-21-15,-2-1-18 16,0 1-42-16,-7-2-105 0</inkml:trace>
  <inkml:trace contextRef="#ctx0" brushRef="#br0" timeOffset="120783.26">20070 13182 180 0,'-11'0'196'0,"4"0"-171"16,3 0 17-16,4 0-4 15,0 0-10-15,11 0-11 0,4 1 9 0,5 5 0 16,2 2 1-16,2 1-5 15,0 3 0-15,-1-2-7 16,-2 2-6-16,-3-2-5 16,0 0-2-16,-3-1-2 15,-3-2-1-15,-1-4-22 0,0-2-18 16,-1-1-10 0,3-2-15-16,-1-11-21 0,2-6 12 15,-2-3-3-15,0-1 4 16,-1-2 32-16,-2 4 45 15,0 1 70-15,-6 7 31 0,0 6-7 16,-3 2-3-16,0 5-30 16,0 0-21-16,-8 5-26 15,-1 10-8-15,-3 5-4 16,-3 2-3-16,1 3-2 16,-1-1-2-16,5-5-30 15,1-1-27-15,3-8-43 0,3-10-106 16</inkml:trace>
  <inkml:trace contextRef="#ctx0" brushRef="#br0" timeOffset="121406.93">20357 12532 319 0,'7'-20'11'0,"-1"2"22"15,-2 3 20-15,-1 2 0 16,1 4-5-16,-1 2-16 16,-3 4 1-16,2 0-2 0,-2 3-11 15,2 3-13-15,-1 7-4 16,3 4 14-16,1 6 1 15,1 3-5-15,1 2-1 16,-1 3-3-16,0 1-3 16,0 0-2-1,0-1-3-15,-3 3 2 16,1-3-3-16,1 3 0 0,-1-5 1 16,-1-1-1-16,0-2 0 15,-1-3 1-15,1-6-1 16,-3-3 1-16,0-6 0 15,0-3 1-15,2-2 1 0,-1 0 3 16,-1 0 0-16,2-7 0 16,0-5-4-16,1-5-2 15,1-2 1-15,1-1-1 16,0 3 0-16,3 0 1 0,-1 5-2 16,2 3 1-16,4 3-1 15,-1 6-1-15,2 0 0 16,4 2 0-16,1 11 1 15,-2 3 0-15,-2 2 0 0,-3 1 0 16,-5 5 1-16,-5-4 0 16,-2-5-1-16,-2 2 0 0,-12-5 0 15,-4-1-1-15,-6-6-2 16,-2-2-5-16,-4-3-13 16,1 0-17-16,5-5-27 15,4-11-44-15,6-9-227 16</inkml:trace>
  <inkml:trace contextRef="#ctx0" brushRef="#br0" timeOffset="131951.18">24431 12471 410 0,'2'2'92'0,"1"0"-56"0,-1 0 9 16,3 3-6-16,2-2-7 15,-4 3-6-15,4-1-5 16,-1 3-5-16,0 2 0 16,-5-1 1-16,-1 2-2 15,-1 3-3-15,-13 0-6 0,-1 1-4 16,-9 1-6-16,4-6-28 15,1-1-20-15,2-5-37 0,7-4-59 16,6-5-187-16</inkml:trace>
  <inkml:trace contextRef="#ctx0" brushRef="#br0" timeOffset="132662.57">24643 12105 295 0,'0'-5'48'0,"0"-2"-33"15,0 2 36-15,0 3-11 16,0-1-3-16,0 2-5 16,4-2 8-16,-4 1 7 15,3 0-2-15,-3 2-6 16,0 0-8-16,0 0-6 0,0 8-9 16,0 2 0-1,0 7 1-15,0 2-4 0,0 4-6 16,0 2-3-16,0 0-3 15,0 2 1-15,0-1 0 16,1-1 0-16,3-1-2 16,-3-3 0-16,1-3 0 0,2 0 0 15,-1-4 1-15,-3-2-1 16,4-1 1-16,-3-2-1 16,1-2 0-16,-2-4-1 15,2 2 1-15,-2-4-1 0,2-1 2 16,-2 0 0-16,1-1 2 15,4-5-1-15,-3-3 0 16,3 0-2-16,-2-2 1 16,4 3-1-16,2-3 0 15,1 2 0-15,0-2 0 16,5 0-1-16,-3 3 1 0,2 1 0 16,3 1 0-16,-2 2-1 15,2 4 1-15,1 0-1 16,-2 0 0-16,0 11 0 15,-3 2 0-15,-3 3-1 16,-4 0 1-16,-6 0 0 16,0 2-1-16,-8-4-1 15,-6-1-1-15,-6-1 0 16,1-5-2 0,-3-5 3-16,1-2 0 0,5 0-5 15,-1-7-25-15,9-7-28 0,1-6-72 16,5-3-175-1</inkml:trace>
  <inkml:trace contextRef="#ctx0" brushRef="#br0" timeOffset="196300.44">16687 16412 418 0,'5'-18'176'0,"-1"-2"-155"16,-1 1-11-16,3 2 13 16,3 1 8-16,0 6-17 15,1 0-12-15,0 3 1 16,0 6 5-16,3-1-1 15,1 2 0-15,5 0 2 0,0 3-3 16,4 4 2-16,1 4-1 16,3 2 2-16,-1 1 1 15,3 4-4-15,3 2-1 16,-3-1-1-16,2 3 0 16,-1 1 0-16,-1 0 0 0,-2-1-1 15,-2-3-1-15,-3-1 1 16,-3-5-3-16,0-5 2 15,-7-2 0-15,3-5 0 16,-3-1 1-16,3-1 0 16,0-13 2-16,2-6 0 15,4-9-1-15,6-5-2 16,5-5-1-16,8-7-1 16,7-10 0-16,7-5 0 0,5-8 0 15,7-6 0-15,8-7-1 16,5-5 2-16,4-2-1 15,4 0 0-15,3 0 1 16,3-1-2-16,-1 3 2 16,-4 5-1-16,-2 5 0 15,-6 4 0-15,-9 7 1 0,-8 7 4 16,-11 10-2-16,-11 11 1 16,-12 7 0-16,-9 9 0 15,-7 7-1-15,-10 6 0 16,-3 9-1-16,-10 0-5 0,-23 3-62 15,-14 1-168-15</inkml:trace>
</inkml:ink>
</file>

<file path=ppt/ink/ink23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1T08:33:30.4130000"/>
    </inkml:context>
    <inkml:brush xml:id="br0">
      <inkml:brushProperty name="width" value="0.05292" units="cm"/>
      <inkml:brushProperty name="height" value="0.05292" units="cm"/>
      <inkml:brushProperty name="color" value="#FF0000"/>
    </inkml:brush>
  </inkml:definitions>
  <inkml:trace contextRef="#ctx0" brushRef="#br0">13251 8210 289 0,'0'0'0'0,"2"-14"68"15,-2 14-68-15,0-4 61 0,0 4-61 0,-5 5 47 16,5-5-47-16,0-12 45 0,0 12-45 0,0-2 34 16,0 2-34-16,-4-3 28 0,4 3-28 0,-1-2 27 15,1 2-27-15,-4 7 26 0,4-7-26 0,-2 0 29 16,2 0-29-16,0-2 31 0,0 2-31 0,0 0 25 0,0 0-25 0,4-11 17 16,-4 11-17-16,0 0 15 0,0 0-15 0,0 0 10 15,0 0-10-15,-4 11 4 0,4-11-4 0,0 0 4 16,0 0-4-16,4-1 4 0,-4 1-4 0,0 8 7 15,0-8-7-15,7 11 10 0,-7-11-10 0,8 14 11 16,-8-14-11-16,10 13 8 0,-10-13-8 0,12 18 8 16,-12-18-8-16,15 18 6 0,-15-18-6 0,16 19 6 0,-16-19-6 0,17 24 5 15,-17-24-5-15,14 33 0 0,-14-33 0 0,20 16 0 16,-20-16 0-16,10 36 1 0,-10-36-1 0,17 17 1 16,-19-5-1-16,14 13 1 0,-12-25-1 0,15 15 1 15,-15-15-1-15,10 24 2 0,-10-24-2 0,11 23-6 0,-11-23 6 16,10 30 0-16,-10-30 0 0,15 13 9 0,-15-13-9 0,15 21 7 15,-15-21-7-15,12 21 3 0,-12-21-3 0,11 33 4 16,-8-42-4-16,9 41 2 0,-9-41-2 0,6 41 3 16,-9-32-3-16,18 16 2 0,-23-7-2 0,21 7-2 15,-16-16 2-15,13 25 3 0,-13-25-3 0,10 34 2 0,-10-34-2 16,14 13-3-16,-17-3 3 0,16 12 1 0,-13-22-1 0,12 20 0 16,-12-20 0-16,10 19 2 0,-5-28-2 0,7 27 0 15,-12-18 0-15,12 20 3 0,-12-20-3 0,15 19 5 16,-19-12-5-16,20 4 3 0,-19-2-3 0,18 12 3 15,-12-30-3-15,11 29 1 0,-14-20-1 0,17 21 1 16,-19-10-1-16,16 11 3 0,-14-22-3 0,18 22 1 0,-18-22-1 0,19 24 1 16,-19-24-1-16,24 14 2 0,-29-3-2 0,30 1 0 15,-30-1 0-15,26 12 0 0,-21-23 0 0,18 23 0 16,-18-23 0-16,17 22 0 0,-17-22 0 0,19 21 1 16,-19-21-1-16,18 11 1 0,-20-1-1 0,14 9 1 15,-12-19-1-15,16 10 1 0,-19 0-1 0,19 1 1 0,-16-11-1 0,12 19 5 16,-12-19-5-16,12 29 2 0,-12-29-2 0,17 13 0 15,-17-13 0-15,13 32 1 0,-13-32-1 0,18 12 2 16,-18-12-2-16,15 31 2 0,-12-40-2 0,15 32 0 16,-18-23 0-16,14 34 0 0,-14-34 0 0,18 21 1 15,-18-21-1-15,20 13 0 0,-20-13 0 0,15 32 1 0,-12-40-1 0,11 38 0 16,-14-30 0-16,20 10 0 0,-23 0 0 16,22-1 2-16,-19-9-2 0,15 22 0 0,-19-11 0 0,22-3 1 15,-18-8-1-15,11 31 2 0,-11-31-2 0,12 18 0 16,-12-18 0-16,11 16 1 0,-11-16-1 0,9 16 1 15,-5-25-1-15,1 32 1 0,-5-23-1 0,9 17 1 16,-7-29-1-16,1 36 1 0,-3-24-1 0,11 2 2 0,-14 9-2 0,8-1 0 16,-5-10 0-16,5 9 0 0,-1-20 0 0,-4 29 1 15,3-27-1-15,1 15 0 0,-8 3 0 0,11-13-2 16,-7 4 2-16,5 4 1 0,-5-4-1 0,-3 17 0 16,7-27 0-16,-2 16 0 0,-5 6 0 0,6-16-42 0,-6 14 42 15,3-6-119-15,3-14 119 0,-16 20-440 0,13-10 440 0</inkml:trace>
  <inkml:trace contextRef="#ctx0" brushRef="#br0" timeOffset="996.78">13658 9350 492 0,'0'0'0'0,"5"-12"90"0,-5 12-90 0,0-6 52 15,-3 14-52-15,6-17 66 0,-6 17-66 0,3-8 54 0,0 0-54 0,-2-8 39 16,-2 16-39-16,-5-7 11 0,9-1-11 0,-11 13 4 15,11-13-4-15,-14 19 3 0,17-27-3 0,-19 32 5 16,13-18-5-16,-19 26 6 0,22-32-6 0,-19 25 5 16,19-25-5-16,-33 45 7 0,33-45-7 0,-31 37 5 15,31-37-5-15,-34 36 4 0,34-36-4 0,-27 25 3 0,27-25-3 0,-36 39 1 16,43-47-1-16,-38 41 2 0,31-33-2 0,-22 24 0 16,27-31 0-16,-20 24 1 0,15-17-1 0,-12 20-5 15,12-20 5-15,4-2-32 0,-9 9 32 0,5-7-75 16,0 0 75-16,7-9-139 0,-7 9 139 0,3-10-275 15,-3 10 275-15</inkml:trace>
  <inkml:trace contextRef="#ctx0" brushRef="#br0" timeOffset="1250.58">13331 9446 597 0,'0'0'0'0,"-20"7"32"0,20-7-32 0,-12-7 40 15,8 14-40-15,-7-3 42 0,11-4-42 0,-18 26 35 16,18-26-35-16,-13 24 13 0,13-24-13 0,-9 23 4 0,4-16-4 0,-5 25 2 15,10-32-2-15,-5 25 6 0,0-18-6 0,-2 25 4 16,12-39-4-16,-12 44 8 0,7-37-8 0,6 19 14 16,-6-19-14-16,0 19 17 0,0-19-17 0,8 27 15 15,-8-27-15-15,19 14 8 0,-19-14-8 0,32 2 21 0,-37 7-21 0,39-2 13 16,-29-16-13-16,37 15 16 0,-42-6-16 0,46 1 9 16,-49 6-9-16,55-7 4 0,-52 0-4 0,56-7 0 15,-56 7 0-15,48 7-11 0,-48-7 11 0,45 0-93 16,-41-7 93-16,30 7-315 0,-34 0 315 0</inkml:trace>
  <inkml:trace contextRef="#ctx0" brushRef="#br0" timeOffset="3305.79">11945 10324 580 0,'0'0'0'0,"-14"-6"73"0,14 6-73 0,-3-10 94 16,-6 12-94-16,4-6 60 0,5 4-60 0,4-9 55 15,-4 9-55-15,-2-1 34 0,2 1-34 0,-9 3 14 16,18-6-14-16,-18 6 7 0,18-6-7 0,-9 15 3 16,0-12-3-16,-2 23 2 0,2-23-2 0,12 27 2 15,-12-27-2-15,17 34 2 0,-17-34-2 0,17 41 1 0,-17-41-1 0,27 41 2 16,-27-41-2-16,12 46 0 0,-5-49 0 0,5 49 2 15,-12-46-2-15,18 36-2 0,-11-38 2 0,8 33-1 16,-23-29 1-16,30 20-9 0,-29-20 9 0,24 16-26 16,-24-15 26-16,14 9-39 0,1-15 39 0,-13 15-67 15,5-12 67-15,0 0-174 0,0 0 174 0,5-4-362 16,-14 8 362-16</inkml:trace>
  <inkml:trace contextRef="#ctx0" brushRef="#br0" timeOffset="3464.63">11783 10452 713 0,'0'0'0'0,"-15"-19"73"0,7 21-73 0,2-24 40 0,6 22-40 0,9-25 6 16,-18 29-6-16,36-33 19 0,-34 33-19 0,47-33 8 15,-40 29-8-15,39-25 1 0,-39 25-1 0,41-16 1 16,-41 16-1-16,51-14-13 0,-51 14 13 0,54-7-56 16,-54 7 56-16,56-3-148 0,-64 6 148 0,57-1-223 15,-49-2 223-15</inkml:trace>
  <inkml:trace contextRef="#ctx0" brushRef="#br0" timeOffset="4055.81">12272 10425 471 0,'5'-3'0'0,"-20"-14"195"0,15 17-195 0,-2-27 68 0,2 27-68 0,-17-18 58 16,17 18-58-16,0-20 20 0,0 20-20 0,-8-12 22 15,1 15-22-15,9-14 6 0,-2 11-6 0,-11 6 2 16,17-12-2-16,-19 12-5 0,13-6 5 0,-6 14-6 15,6-14 6-15,0 16-4 0,0-16 4 0,-12 29-2 0,12-29 2 0,-2 26-14 16,2-26 14-16,6 22-15 0,-13-19 15 0,14 11-19 16,-14-10 19-16,7 10-13 0,0-14 13 0,13 4-2 15,-13-4 2-15,10 0-2 0,-10 0 2 0,12 0 1 16,-12 0-1-16,19-9 6 0,-19 9-6 0,12-11 2 16,-5 8-2-16,4-10 2 0,-4 10-2 0,9-10 2 0,-16 13-2 0,23-10 1 15,-23 10-1-15,22-11 3 0,-22 11-3 0,29-11 10 16,-36 16-10-16,33-10 8 0,-33 9-8 0,34-8 2 15,-34 8-2-15,27 0 3 0,-20-4-3 0,25 3 4 16,-25-3-4-16,15 14 0 0,-15-14 0 0,17 7 0 16,-17-7 0-16,18 5 3 0,-11-8-3 0,3 10 0 15,-10-7 0-15,14 0-15 0,-14 0 15 0,18-5-30 16,-18 5 30-16,6-9-51 0,-6 9 51 0,-2-7-38 0,2 7 38 0,0-20-13 16,0 20 13-16,7-27 0 0,-7 27 0 0,0-21 14 15,0 21-14-15,-5-20 38 0,5 20-38 0,-6-17 47 16,-2 20-47-16,5-16 42 0,3 13-42 0,3-14 19 15,-3 14-19-15,-8 0 25 0,8 0-25 0,7-5 23 0,-14 10-23 16,7-5 11-16,0 0-11 0,5 17 5 0,2-23-5 0,-1 34 5 16,-1-33-5-16,9 38 9 0,-14-33-9 0,22 39 11 15,-22-39-11-15,22 48 8 0,-22-48-8 0,22 50 7 16,-22-50-7-16,24 52 3 0,-24-52-3 0,24 47 2 16,-31-41-2-16,34 34 0 0,-27-40 0 0,12 42 1 0,-12-42-1 0,20 26 0 15,-20-26 0-15,10 16 0 0,-10-16 0 0,0 18-3 16,0-18 3-16,4 7-11 0,-4-7 11 0,9-3-22 15,-9 3 22-15,0 0-33 0,0 0 33 0,0-9-40 16,0 9 40-16,-9-17-86 0,9 17 86 0,-11-26-145 16,11 26 145-16,-14-33-255 0,14 33 255 0</inkml:trace>
  <inkml:trace contextRef="#ctx0" brushRef="#br0" timeOffset="4239.09">12567 10379 478 0,'0'0'0'0,"-17"-24"131"15,17 24-131-15,-22-17 76 0,22 17-76 0,-8-18 54 16,8 18-54-16,3-19 56 0,-3 19-56 0,0-13 26 0,-7 18-26 0,12-13 14 15,-5 8-14-15,26-9 3 0,-26 9-3 0,20 0 9 16,-25 5-9-16,31-5 7 0,-26 0-7 0,27 12 4 16,-22-17-4-16,18 23 0 0,-23-18 0 0,13 30 0 15,-13-30 0-15,18 22-11 0,-24-19 11 0,10 26-10 16,-4-29 10-16,0 27-27 0,0-27 27 0,-4 21-31 0,4-21 31 0,-11 22-31 16,11-22 31-16,-12 15-30 0,17-20 30 0,-15 18-36 15,10-13 36-15,-15 9-55 0,15-9 55 0,5-2-87 16,-12 8 87-16,7-6-184 0,0 0 184 0</inkml:trace>
  <inkml:trace contextRef="#ctx0" brushRef="#br0" timeOffset="4503.78">12767 10399 462 0,'0'0'0'0,"-1"3"140"0,1-3-140 0,6-10 60 0,-6 10-60 0,0-2 71 16,-6 8-71-16,14-16 54 0,-8 10-54 0,-2-1 35 15,2 1-35-15,6-10 11 0,-6 10-11 0,8-14 3 16,-8 14-3-16,12-15-2 0,-12 15 2 0,9-18 3 0,-9 18-3 0,13-23-1 15,-18 28 1-15,17-25 0 0,-12 20 0 0,0-12 0 16,-7 17 0-16,7-12 0 0,0 7 0 0,-7-2-2 16,7 2 2-16,-5-6-4 0,5 6 4 0,-14 5 0 15,14-5 0-15,-16 17 4 0,16-17-4 0,-6 20 4 16,12-25-4-16,-12 28 1 0,12-29-1 0,-8 31-2 0,2-25 2 0,22 18 2 16,-22-18-2-16,30 16-1 0,-30-16 1 0,38 12-11 15,-38-12 11-15,49 3-32 0,-49-3 32 0,41 6-73 16,-41-6 73-16,42 0-144 0,-36-5 144 0,26 10-394 15,-32-5 394-15</inkml:trace>
  <inkml:trace contextRef="#ctx0" brushRef="#br0" timeOffset="4954.8">13261 10096 465 0,'0'0'0'0,"-5"-18"264"0,5 18-264 0,-15-9 64 16,18 3-64-16,-8-4 38 0,5 10-38 0,-8 0 36 16,8 0-36-16,-2-4 36 0,2 4-36 0,-2 0 17 15,2 0-17-15,0 4 1 0,0-4-1 0,5 8-3 0,-5-8 3 16,5 24 0-16,-5-24 0 0,7 39-1 0,-7-39 1 0,15 41 1 16,-15-41-1-16,18 43 0 0,-18-43 0 0,18 45 0 15,-11-51 0-15,3 55 0 0,-3-55 0 0,3 51 0 16,-10-45 0-16,14 32-1 0,-6-39 1 0,-3 37-4 15,-5-30 4-15,12 9-11 0,-12-9 11 0,0 16-11 0,0-16 11 16,12-5-10-16,-17 12 10 0,17-14-1 0,-12 7 1 0,3-5 1 16,-3 5-1-16,12-30 0 0,-17 40 0 0,17-37 2 15,-12 27-2-15,17-34 2 0,-22 41-2 0,25-39 0 16,-20 32 0-16,7-13 0 0,-7 13 0 0,12-13 1 16,-7 5-1-16,-1 6 0 0,-4 2 0 0,16-8-1 15,-16 8 1-15,11 0-1 0,-15 6 1 0,21-6 0 0,-17 0 0 16,7 22-1-16,-7-22 1 0,14 16-1 0,-14-16 1 0,22 12 0 15,-29-5 0-15,32 4-1 0,-25-11 1 0,12 26-16 16,-8-35 16-16,14 23-47 0,-18-14 47 0,12 19-58 16,-12-19 58-16,24 0-100 0,-24 0 100 0,16 4-103 15,-16-4 103-15,14 0-182 0,-19 7 182 0,17-7-273 0,-12 0 273 16</inkml:trace>
  <inkml:trace contextRef="#ctx0" brushRef="#br0" timeOffset="5743.36">13694 10317 412 0,'5'-9'0'0,"-8"0"95"16,3 9-95-16,-9 0 73 0,9 0-73 0,2-14 59 15,-2 14-59-15,-7 1 63 0,12-8-63 0,-10 7 45 0,5 0-45 0,5-14 12 16,-10 23-12-16,15-18 3 0,-10 9-3 0,7-7 0 16,-7 7 0-16,12-16 1 0,-12 16-1 0,8-6 0 15,-8 6 0-15,-2 2-3 0,2-2 3 0,6-12-7 16,-12 19 7-16,6-11-1 0,0 4 1 0,6-6-4 16,-12 12 4-16,-3-6-4 0,9 0 4 0,-9 2 0 0,9-2 0 0,-2 4 4 15,2-4-4-15,-10 20 0 0,10-20 0 0,0 12 1 16,0-12-1-16,3 9-2 0,-3-9 2 0,2 21 0 15,-2-21 0-15,14 9 0 0,-14-9 0 0,20 7-1 16,-20-7 1-16,31-3-2 0,-35 10 2 0,28-7-10 16,-24 0 10-16,31 0-16 0,-27-9 16 0,25-2-20 0,-35 19 20 0,33-23-19 15,-22 8 19-15,14-11-8 0,-19 18 8 0,16-16-2 16,-16 16 2-16,7-16 1 0,-7 16-1 0,-5-7 1 16,5 7-1-16,5-20 4 0,-5 20-4 0,-16 2 0 15,16-2 0-15,-7-9-1 0,3 16 1 0,-11-7 2 16,15 0-2-16,-14 2-2 0,14-2 2 0,-8 10-1 0,8-10 1 0,-4 13-2 15,4-13 2-15,5 5-8 0,-10 5 8 0,7-1-28 16,-2-9 28-16,16 0-30 16,-16 0 30-16,15 5-22 0,-15-5 22 0,12 7-13 0,-12-7 13 0,18 0-8 15,-18 0 8-15,17-7-9 0,-20 14 9 0,15-14-8 16,-7-2 8-16,0 9-17 0,-5 0 17 0,10-18-20 16,-15 27 20-16,8-18 0 0,-3 9 0 0,2-7 2 0,-2 7-2 0,0-3 16 15,0 3-16-15,0-5 25 0,0 5-25 0,4-10 35 16,-8 19-35-16,11-18 28 0,-7 9-28 0,0 9 7 15,0-9-7-15,15-9 3 0,-15 9-3 0,9 13 4 16,-9-13-4-16,20 5 3 0,-20-5-3 0,21 3 1 0,-21-3-1 16,23 0 1-16,-23 0-1 0,24 0-4 0,-24 0 4 0,25-8-16 15,-30 16 16-15,26-22-19 0,-21 14 19 0,11 0-19 16,-7-9 19-16,6-1-7 0,-10 10 7 0,5-13 0 16,-5 13 0-16,0-4 1 0,4-4-1 0,-4-2 1 15,0 10-1-15,0-6 3 0,0 6-3 0,0-4 7 16,0 4-7-16,-4 7 0 0,8-14 0 0,-8 14-3 0,4-7 3 0,-3 3-1 15,3-3 1-15,3 2-2 0,-6 8 2 0,6-9-1 16,-3-1 1-16,0 16-1 0,-3-7 1 16,3 3-3-16,0-12 3 0,11 2-3 0,-11-2 3 0,4 16 1 15,-4-16-1-15,12-3-2 0,-12 3 2 0,5 7 0 16,0-14 0-16,3 4 2 0,-8 3-2 0,6-8 3 16,-6 8-3-16,7-19 1 0,-7 19-1 0,8-33 0 0,-11 43 0 0,10-47-1 15,-7 37 1-15,-4-19 1 0,4 19-1 0,4-38 5 16,-8 48-5-16,4-38 32 0,0 28-32 0,-7-26 52 15,7 26-52-15,-8-22 68 0,8 22-68 0,-12-16 64 16,17 8-64-16,-20 4 31 0,15 4-31 0,-6-16 32 16,3 23-32-16,0-18 17 0,-1 22-17 0,4-22 9 0,0 11-9 0,-2 8 4 15,2-8-4-15,-4 26 3 0,8-35-3 0,-8 45 1 16,4-36-1-16,6 32 2 0,-6-32-2 0,16 32 0 16,-16-32 0-16,15 52 0 0,-15-52 0 0,24 39 0 15,-24-39 0-15,25 52-30 0,-25-52 30 0,24 46-88 16,-24-46 88-16,20 50-192 0,-20-50 192 0</inkml:trace>
  <inkml:trace contextRef="#ctx0" brushRef="#br0" timeOffset="6019.64">13552 10567 629 0,'0'0'0'0,"20"7"17"16,-20-7-17-16,25 0 34 0,-25 0-34 0,32-4 53 15,-32 4-53-15,36-9 63 0,-31 2-63 0,31 3 10 0,-36 4-10 0,44-10 4 16,-44 10-4-16,49-12 1 0,-49 12-1 0,56-11 1 15,-52 2-1-15,55-3-6 0,-63 20 6 0,69-29-94 16,-65 21 94-16,59-8-184 0,-59 8 184 0</inkml:trace>
</inkml:ink>
</file>

<file path=ppt/ink/ink23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1T08:39:51.149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C00000"/>
    </inkml:brush>
  </inkml:definitions>
  <inkml:trace contextRef="#ctx0" brushRef="#br0">11469 5123 338 0,'0'0'0'0,"-6"0"124"15,6 0-124-15,-9 6 45 0,9-6-45 0,2-6 57 16,-2 6-57-16,0-2 69 0,0 2-69 0,-3 5 56 0,3-5-56 0,0-2 40 15,0 2-40-15,3-7 31 0,-3 7-31 0,0 0 24 16,0 0-24-16,0 0 21 0,0 0-21 0,-3 6 12 16,3-6-12-16,3-6 11 0,-3 6-11 0,-3 6 6 15,3-6-6-15,3-6 2 0,-3 6-2 0,0 0 3 0,0 0-3 0,-2 6 6 16,2-6-6-16,9 0 9 0,-9 0-9 0,15-3 10 16,-15 3-10-16,14 1 8 0,-14-1-8 0,13 7 5 15,-13-7-5-15,24-7 12 0,-24 7-12 0,22 7 9 16,-22-7-9-16,31-7 6 0,-31 7-6 0,28 0 6 15,-28 0-6-15,26 7 5 0,-26-7-5 0,34-7 3 16,-34 7-3-16,25 7 3 0,-25-7-3 0,29 0 3 0,-29 0-3 0,30-7 2 16,-30 7-2-16,24 7 2 0,-21-14-2 0,20 14 2 15,-23-7-2-15,31-7 1 0,-35 14-1 0,36-14 1 16,-32 7-1-16,29 0 1 0,-29 0-1 0,31 0 1 16,-31 0-1-16,32 0 3 0,-32 0-3 0,32-1 0 15,-32 1 0-15,37 0 1 0,-37 0-1 0,34 0 1 16,-36 8-1-16,36-8 1 0,-34 0-1 0,38-8 0 0,-42 16 0 15,38-8-1-15,-34 0 1 0,38-8 3 0,-38 8-3 0,30 8-2 16,-30-8 2-16,38-8 1 0,-38 8-1 0,32 0 0 16,-34 8 0-16,36-8 2 0,-34 0-2 0,35 1-2 15,-33-9 2-15,32 10 2 0,-34-2-2 0,38 1-1 0,-38-1 1 0,34 8 0 16,-34-8 0-16,39-6 0 0,-39 6 0 0,37 9 0 16,-36-16 0-16,37 7 2 0,-38 0-2 0,32 9-2 15,-32-9 2-15,38-8 0 0,-38 8 0 0,30 8 0 16,-30-8 0-16,34 0 3 0,-32-9-3 0,27 18 0 15,-29-9 0-15,32-9-2 0,-32 9 2 0,27 0 1 16,-27 0-1-16,29 9 0 0,-27-18 0 0,30 9 1 0,-32 0-1 0,30 9 0 16,-30-9 0-16,33 0-2 0,-33 0 2 0,34 0 0 15,-34 0 0-15,35 2 0 0,-35-12 0 0,35 20 1 16,-35-10-1-16,36 0-1 0,-36 0 1 0,32 0 0 16,-32-10 0-16,36 10 1 0,-36 0-1 0,31 10 0 0,-31-10 0 15,28 0 1-15,-28 0-1 0,31 0-1 16,-31 0 1-16,27 0 1 0,-27 0-1 0,25 0-1 15,-25 0 1-15,25 0 1 0,-25 0-1 0,25 0 0 0,-25 0 0 0,24 0 0 16,-24-10 0-16,21 10 1 0,-21 0-1 0,21 10 0 16,-21-10 0-16,19 0-1 0,-19 0 1 0,14 0 0 15,-14 0 0-15,14 0 1 0,-14 0-1 0,11-10-1 0,-11 10 1 16,9 0 1-16,-9 0-1 0,4 0 0 0,-4 0 0 0,4 10 1 16,-4-10-1-16,0 0 0 0,0 0 0 0,0-10-1 15,0 20 1-15,-4-12-24 0,4 2 24 0,-18-11-77 16,18 11 77-16,-24-32-480 0,24 32 480 0</inkml:trace>
  <inkml:trace contextRef="#ctx0" brushRef="#br1" timeOffset="5883.5">16994 4100 615 0,'0'0'0'0,"0"-12"54"0,0 12-54 0,0-7 46 16,0 7-46-16,0-4 64 0,0 4-64 0,-15-16 48 16,15 16-48-16,15 14 31 0,-15-14-31 0,-15-14 9 15,15 14-9-15,15 27 1 0,-15-27-1 0,-12 11-2 16,12-11 2-16,2 32 8 0,-2-32-8 0,5 44 12 0,-5-44-12 15,21 66 11-15,-21-66-11 0,8 59 10 0,-8-59-10 0,8 64 8 16,-8-64-8-16,-5 52 6 0,5-52-6 0,7 63 5 16,-7-63-5-16,9 58 4 0,-9-58-4 0,8 56 0 15,-8-56 0-15,21 64 2 0,-21-64-2 0,5 40 2 16,-17-55-2-16,17 47 4 0,-5-32-4 0,18 41 2 16,-18-41-2-16,2 22 0 0,-17-39 0 0,17 34 0 0,-2-17 0 0,0 10 1 15,13 5-1-15,-26-26-12 0,13 11 12 0,0 0-49 16,0 0 49-16,0-6-121 0,0 6 121 0,-2-21-263 15,2 21 263-15</inkml:trace>
  <inkml:trace contextRef="#ctx0" brushRef="#br1" timeOffset="6768.5">17064 4146 550 0,'-14'-14'0'0,"14"14"20"0,0 0-20 0,12 14 6 15,-12-14-6-15,-14-14 25 0,14 14-25 0,14 14 20 16,-14-14-20-16,-14-14 13 0,14 14-13 0,2 0 3 16,-2 0-3-16,5 0 4 0,-5 0-4 0,22 14 6 15,-22-14-6-15,7 0 9 0,-7 0-9 0,-5-14 15 0,5 14-15 0,10 0 19 16,-10 0-19-16,29 14 16 0,-29-14-16 0,2-14 18 15,-2 14-18-15,18 2 18 0,-18-2-18 0,19 0 8 16,-19 0-8-16,22 0 7 0,-22 0-7 0,27 0 4 16,-27 0-4-16,27 0 3 0,-27 0-3 0,31 0 4 15,-31 0-4-15,51 16-1 0,-51-16 1 0,27-16 2 16,-27 16-2-16,68 16 17 0,-82-32-17 0,91 31 14 0,-77-15-14 0,69 0-1 16,-69 0 1-16,78 0-3 0,-78 0 3 0,73-15-1 15,-73 15 1-15,109 12 4 0,-109-12-4 0,81-19 1 16,-81 19-1-16,122 10 4 0,-122-10-4 0,90-20 1 15,-90 20-1-15,131 8 0 0,-131-8 0 0,93-18 2 16,-93 18-2-16,135 10-1 0,-155-25 1 0,135 12 3 0,-115 3-3 0,138 12 0 16,-138-12 0-16,117-4 1 0,-138-13-1 0,139 13-2 15,-118 4 2-15,115-2 2 0,-115 2-2 0,143 16 1 16,-143-16-1-16,95-19 3 0,-95 19-3 0,148 15 4 16,-148-15-4-16,97-17 3 0,-70 34-3 0,98-17 2 15,-152-17-2-15,153 15 2 0,-126 2-2 0,130 0 0 0,-130 0 0 0,129 2 2 16,-129-2-2-16,162 23 2 0,-162-23-2 15,106-14 0-15,-106 14 0 0,141 8 0 0,-141-8 0 0,175 26-1 16,-175-26 1-16,111-11 0 0,-111 11 0 0,149 9 2 16,-149-9-2-16,149 12 0 0,-149-12 0 0,183 32 0 15,-183-32 0-15,151 13 0 0,-151-13 0 0,151 12 2 16,-187-31-2-16,223 53 3 0,-226-56-3 0,190 36 5 0,-151-14-5 0,150 15 1 16,-150-15-1-16,149 13 3 0,-149-13-3 0,183 33 0 15,-183-33 0-15,104-8 1 0,-104 8-1 0,144 12 2 16,-103 9-2-16,101-10-1 0,-185-32 1 0,183 30 1 15,-140-9-1-15,139 8 0 0,-139-8 0 0,136 7-1 0,-136-7 1 0,179 31 2 16,-179-31-2-16,128 5 0 0,-128-5 0 0,73-21-1 16,-24 46 1-16,63-22 0 0,-112-3 0 0,53-25 0 15,-53 25 0-15,142 27 1 0,-193-52-1 0,134 23 0 16,-83 2 0-16,121 27 0 0,-121-27 0 0,7-27 0 16,-7 27 0-16,103 27 2 0,-103-27-2 0,41-4-1 15,-41 4 1-15,-17-28-3 0,17 28 3 0,30-3-21 0,-30 3 21 0,26-6-30 16,-26 6 30-16,20-4-87 0,-20 4 87 0,64 17-120 15,-64-17 120-15,-50-34-290 0,50 34 290 0</inkml:trace>
  <inkml:trace contextRef="#ctx0" brushRef="#br1" timeOffset="8056.71">17123 4870 482 0,'0'0'0'0,"-14"-17"77"16,14 17-77-16,14 13 13 0,-14-13-13 0,2 0 27 16,-2 0-27-16,-12-16 32 0,12 16-32 0,3-2 33 15,-3 2-33-15,14 16 15 0,-14-16-15 0,-10-16 11 0,10 16-11 16,20 16 17-16,-35-32-17 0,22 16 17 0,-7 0-17 0,23 16 14 15,-23-16-14-15,12 0 11 0,-12 0-11 0,19 2 10 16,-19-2-10-16,20 4 9 0,-20-4-9 0,11-11 7 16,-11 11-7-16,40 20 8 0,-53-37-8 0,43 21 9 15,-30-4-9-15,51 19 4 0,-51-19-4 0,22-12 3 16,-22 12-3-16,58 19 2 0,-58-19-2 0,49 2 1 0,-49-2-1 0,36-12 0 16,-36 12 0-16,54 3 2 0,-39 14-2 0,43-17 0 15,-58 0 0-15,49-13 1 0,-49 13-1 0,66 0 0 16,-50 16 0-16,58-16 18 0,-74 0-18 0,61-16 4 15,-61 16-4-15,80 0 2 0,-80 0-2 0,102 16 2 16,-102-16-2-16,69-16 1 0,-69 16-1 0,88 0 1 16,-88 0-1-16,108 18 0 0,-108-18 0 0,74-18 2 0,-74 18-2 0,111 18 0 15,-111-18 0-15,74-18-1 0,-74 18 1 0,112 20 2 16,-131-38-2-16,113 18 1 0,-94 0-1 0,93 1-1 16,-93-1 1-16,92 0 1 0,-92 0-1 0,118 20-2 15,-118-20 2-15,72-18 1 0,-72 18-1 0,95 2 2 0,-95-2-2 0,122 20 2 16,-147-38-2-16,147 37 3 0,-122-19-3 0,79-15 4 15,-79 15-4-15,99 0 1 0,-99 0-1 0,127 21 2 16,-127-21-2-16,108 1 4 0,-108-1-4 0,80-15 2 16,-80 15-2-16,139 21 2 0,-166-41-2 0,136 24 1 0,-109-4-1 15,117 2 2-15,-117-2-2 0,115 4 1 0,-115-4-1 16,151 24 3-16,-151-24-3 0,90-20 2 0,-90 20-2 0,126 5-1 16,-126-5 1-16,124 3 3 0,-94 18-3 0,96-17 2 15,-126-4-2-15,93-20 0 0,-93 20 0 0,158 25 1 16,-158-25-1-16,92-20 1 0,-92 20-1 0,159 25 2 15,-159-25-2-15,124 3 1 0,-124-3-1 0,124 3 1 16,-160-27-1-16,160 27 0 0,-124-3 0 0,124 1 3 16,-124-1-3-16,120 4 0 0,-120-4 0 0,123 2 1 0,-123-2-1 0,120 1 2 15,-120-1-2-15,122 4 3 0,-122-4-3 0,119 3 0 16,-80 21 0-16,80-21 1 0,-119-3-1 0,75-21-1 16,-75 21 1-16,117 3 1 0,-117-3-1 0,157 27 0 15,-157-27 0-15,70-23 4 0,-70 23-4 0,157 29 0 0,-157-29 0 0,109 1 0 16,-109-1 0-16,61-23-2 0,-61 23 2 0,107 4 2 15,-107-4-2-15,150 29 2 0,-150-29-2 0,50-26 2 16,-50 26-2-16,92 4 4 0,-92-4-4 0,92 1 1 16,-92-1-1-16,132 27 0 0,-180-51 0 0,125 25 1 15,-77-1-1-15,74 0 0 0,-74 0 0 0,67 2 1 0,-67-2-1 16,57-2 1-16,-57 2-1 0,104 26 1 0,-104-26-1 0,-9-26 0 16,9 26 0-16,90 26 4 0,-90-26-4 0,32 0 2 15,-32 0-2-15,27 0 3 0,-27 0-3 0,-30-26 2 16,30 26-2-16,71 26 1 0,-71-26-1 0,-35-26 0 15,35 26 0-15,14-1 1 0,-14 1-1 0,8 0 0 16,-8 0 0-16,5 0 2 0,-5 0-2 0,53 26-1 0,-53-26 1 0,0 0-19 16,0 0 19-16,-73-26-62 0,73 26 62 0,-36-6-171 15,36 6 171-15</inkml:trace>
  <inkml:trace contextRef="#ctx0" brushRef="#br1" timeOffset="12203.5">17962 4202 94 0,'0'0'0'0,"6"-13"104"0,-6 13-104 0,22 6 42 15,-22-6-42-15,-14-23 50 0,32 37-50 0,-16-21 61 16,-2 7-61-16,-18-23 62 0,38 37-62 0,-20-20 59 15,0 6-59-15,0-3 47 0,0 3-47 0,-18-19 37 16,18 19-37-16,0-3 38 0,0 3-38 0,18 15 34 0,-18-15-34 0,0 0 39 16,0 0-39-16,-18-17 35 0,18 17-35 0,18 15 26 15,-18-15-26-15,-18-15 21 0,18 15-21 0,18 15 5 16,-18-15-5-16,0 2 15 0,0-2-15 0,2 7 18 16,-2-7-18-16,0 11 20 0,0-11-20 0,3 12 16 15,-23-28-16-15,22 32 21 0,-2-16-21 0,0 22 17 16,0-22-17-16,4 26 13 0,-4-26-13 0,0 27 9 0,0-27-9 0,1 30 10 15,-1-30-10-15,20 52 7 0,-20-52-7 0,2 34 6 16,-20-50-6-16,22 52 2 0,-4-36-2 0,21 53 7 16,-21-53-7-16,4 38 5 0,-4-38-5 0,3 39 1 15,-3-39-1-15,5 36 9 0,-5-36-9 0,3 37 5 0,-3-37-5 0,5 37 5 16,-5-37-5-16,-13 20 2 0,13-20-2 0,5 32 3 16,10-16-3-16,-10 15 5 0,-5-31-5 0,6 30 3 15,-6-30-3-15,4 27 4 0,-4-27-4 0,-15 11 5 16,15-11-5-16,5 23 0 0,-5-23 0 0,22 35 1 15,-22-35-1-15,4 17 1 0,-4-17-1 0,1 10 1 0,-18-26-1 16,21 24 0-16,-4-8 0 0,1 3 0 0,-1-3 0 0,2 0 1 16,-2 0-1-16,19 16 0 0,-34-32 0 0,16 11-3 15,-1 5 3-15,0-15-34 0,0 15 34 0,20-7-113 16,-38-11 113-16,21-12-423 0,-3 30 423 0</inkml:trace>
  <inkml:trace contextRef="#ctx0" brushRef="#br1" timeOffset="12829.04">18905 4182 222 0,'0'0'0'0,"0"-8"168"0,0 8-168 0,-22-25 33 15,44 40-33-15,-44-37 68 0,22 22-68 0,23 10 62 16,-23-10-62-16,-21-23 54 0,21 23-54 0,1-5 42 16,-1 5-42-16,2-4 44 0,-2 4-44 0,3-2 47 0,-3 2-47 0,0-1 37 15,0 1-37-15,21 15 20 0,-21-15-20 0,-21-15 13 16,21 15-13-16,21 15 10 0,-21-15-10 0,-21-14 7 16,21 14-7-16,0 9 4 0,0-9-4 0,0 12 11 15,0-12-11-15,22 33 14 0,-22-33-14 0,4 21 13 16,-4-21-13-16,-21 7 12 0,21-7-12 0,3 27 10 0,-3-27-10 0,26 47 9 15,-26-47-9-15,5 30 9 0,-27-48-9 0,26 48 9 16,-4-30-9-16,5 30 8 0,18-12-8 0,-38-3 5 16,15-15-5-16,29 46 5 0,-29-46-5 0,-17 14 4 15,17-14-4-15,7 30 6 0,-7-30-6 0,29 47 4 16,-29-47-4-16,-16 14 5 0,16-14-5 0,5 27 3 16,17-9-3-16,-39-6 4 0,17-12-4 0,4 27 2 15,-4-27-2-15,24 45 3 0,-24-45-3 0,-21 10 2 0,21-10-2 0,4 26 2 16,-4-26-2-16,3 25 1 0,-3-25-1 0,3 19 0 15,-3-19 0-15,4 18 1 0,-4-18-1 0,22 34 0 16,-43-52 0-16,21 30 0 0,23 6 0 0,-42-27 1 16,19 9-1-16,23 26 0 0,-23-26 0 0,-21-13-2 0,21 13 2 0,23 18-20 15,-45-36 20-15,26 18-41 0,18 18 41 0,-43-40-81 16,21 22 81-16,28-1-197 0,-28 1 197 0</inkml:trace>
  <inkml:trace contextRef="#ctx0" brushRef="#br1" timeOffset="13486.79">19887 4143 217 0,'0'0'0'0,"-27"-23"318"15,27 23-318-15,27 14 26 0,-27-14-26 0,-27-20 46 16,27 20-46-16,27 18 56 0,-27-18-56 0,0 0 45 16,0 0-45-16,0 0 16 0,0 0-16 0,0 2 3 0,0-2-3 0,-27-10 13 15,27 10-13-15,27 28 32 0,-27-28-32 0,0 12 29 16,-27-27-29-16,56 48 10 0,-29-33-10 0,-26 0 21 15,26 0-21-15,2 24 21 0,-2-24-21 0,0 25 19 0,0-25-19 0,2 28 16 16,-2-28-16-16,2 30 14 0,-2-30-14 0,3 35 11 16,-3-35-11-16,2 33 8 0,-2-33-8 0,32 56 7 15,-32-56-7-15,-22 16 4 0,22-16-4 0,30 53 3 16,-30-53-3-16,7 34 4 0,-34-52-4 0,32 50 5 16,-5-32-5-16,4 31 4 0,-4-31-4 0,6 30 4 15,-6-30-4-15,32 48 5 0,-32-48-5 0,4 30 4 0,-4-30-4 16,3 28 4-16,-3-28-4 0,-25 3 3 0,25-3-3 0,3 25 3 15,-3-25-3-15,2 22 2 0,25-5-2 0,-54-17 2 16,27 0-2-16,2 20 2 0,-2-20-2 0,0 14 2 16,0-14-2-16,3 14 1 0,-3-14-1 0,0 9 0 0,0-9 0 15,2 8 1-15,-2-8-1 0,3 5 0 16,23 14 0-16,-25-15 0 0,-1-4 0 0,-26-20-3 16,26 20 3-16,28 20-20 0,-28-20 20 0,-24-25-40 0,24 25 40 0,3-16-84 15,-3 16 84-15,31-9-265 0,-31 9 265 0</inkml:trace>
  <inkml:trace contextRef="#ctx0" brushRef="#br1" timeOffset="14137.07">20829 4159 506 0,'0'0'0'0,"-2"-3"45"16,2 3-45-16,-1-4 34 0,1 4-34 0,-36-20 58 0,36 20-58 0,34 20 51 15,-34-20-51-15,-34-20 25 0,68 40-25 0,-68-38 14 16,34 18-14-16,34 29 27 0,-68-49-27 0,34 33 30 15,0-13-30-15,37 33 16 0,-71-52-16 0,40 36 29 16,-6-17-29-16,36 42 25 0,-36-42-25 0,4 23 21 16,-4-23-21-16,-29 7 18 0,29-7-18 0,34 48 13 0,-65-68-13 0,35 49 15 15,-4-29-15-15,36 52 12 0,-36-52-12 0,-31 16 11 16,31-16-11-16,4 35 7 0,-4-35-7 0,36 61 4 16,-36-61-4-16,4 39 5 0,-4-39-5 0,2 40 2 15,-33-58-2-15,33 56 3 0,-2-38-3 0,5 35 2 16,-5-35-2-16,3 34 1 0,-3-34-1 0,4 31 2 0,-4-31-2 0,3 23 2 15,-3-23-2-15,4 25 3 0,-4-25-3 0,35 43 3 16,-68-63-3-16,68 61 2 0,-35-41-2 0,-27 0 4 16,57 21-4-16,-60-23 0 0,30 2 0 0,34 38 1 15,-34-38-1-15,-31-6 0 0,31 6 0 0,4 15 2 16,-4-15-2-16,30 34 0 0,-30-34 0 0,-29-9 0 0,29 9 0 0,0 7 0 16,0-7 0-16,31 28-3 0,-31-28 3 0,-31-18-13 15,31 18 13-15,34 22-38 0,-34-22 38 0,-25-19-70 16,25 19 70-16,8-17-168 0,21 37 168 0,-46-70-498 15,17 50 498-15</inkml:trace>
  <inkml:trace contextRef="#ctx0" brushRef="#br1" timeOffset="14746.76">21792 4263 483 0,'0'0'0'0,"4"-6"87"16,-4 6-87-16,0-7 28 0,0 7-28 0,0-4 57 15,0 4-57-15,-38-22 74 0,38 22-74 0,38 17 45 0,-38-17-45 0,0 0 25 16,0 0-25-16,0 0 19 0,-38-21-19 0,76 42 10 15,-38-21-10-15,0 0 11 0,0 0-11 0,2 5 4 16,-2-5-4-16,-34-10 8 0,34 10-8 0,39 36 12 16,-39-36-12-16,2 17 15 0,-2-17-15 0,-33 0 15 0,33 0-15 0,41 47 19 15,-78-69-19-15,40 49 14 16,-3-27-14-16,40 50 12 0,-40-50-12 0,-35 11 10 0,35-11-10 0,41 57 9 16,-41-57-9-16,0 41 6 0,0-41-6 0,-36 19 6 15,36-19-6-15,0 44 3 0,0-44-3 0,0 44 1 16,0-44-1-16,37 64 2 0,-37-64-2 0,-35 18 2 15,70 5-2-15,-31 13 2 0,-4-36-2 0,-34 12 1 0,34-12-1 16,41 54 1-16,-41-54-1 0,3 25 1 0,-38-47-1 0,38 44 1 16,-3-22-1-16,42 40 1 0,-42-40-1 15,2 13 1-15,-2-13-1 0,-34-10 0 0,34 10 0 0,1 7 1 16,-1-7-1-16,4 5 0 0,-4-5 0 0,37 26 0 16,-74-50 0-16,39 26-1 0,-2-2 1 0,0 0-17 15,0 0 17-15,5 0-41 0,31 23 41 0,-69-48-88 0,33 25 88 0,46 9-224 16,-46-9 224-16</inkml:trace>
  <inkml:trace contextRef="#ctx0" brushRef="#br1" timeOffset="15256.06">22595 4337 465 0,'0'0'0'0,"43"20"134"0,-43-20-134 0,-43-26 56 15,43 26-56-15,43 19 75 0,-43-19-75 0,-43-21 67 16,43 21-67-16,0 0 21 0,0 0-21 0,43 21 20 16,-43-21-20-16,0 0 11 0,0 0-11 0,1 6 4 0,-1-6-4 0,-39-11 8 15,39 11-8-15,4 14 15 0,-4-14-15 0,45 43 15 16,-45-43-15-16,4 23 11 0,-4-23-11 0,1 28 9 16,-1-28-9-16,2 31 13 0,-44-54-13 0,42 57 10 15,0-34-10-15,42 57 7 0,-42-57-7 0,-42 12 8 16,42-12-8-16,42 61 8 0,-42-61-8 0,-40 12 8 0,40-12-8 15,0 36 9-15,0-36-9 0,0 34 7 0,0-34-7 0,42 57 3 16,-42-57-3-16,-38 11 2 0,38-11-2 0,45 54 1 16,-45-54-1-16,5 26 3 0,-5-26-3 0,5 27 0 15,-5-27 0-15,6 21 0 0,-6-21 0 0,-35-7 2 16,76 31-2-16,-34-10 0 0,-7-14 0 0,-34-14 0 16,34 14 0-16,6 7 0 0,-6-7 0 0,48 28 0 0,-48-28 0 0,-37-23-16 15,37 23 16-15,51 25-43 0,-51-25 43 0,-34-34-84 16,76 59 84-16,-74-68-220 0,32 43 220 0</inkml:trace>
  <inkml:trace contextRef="#ctx0" brushRef="#br1" timeOffset="15823.64">23583 4379 488 0,'0'0'0'0,"0"-4"60"0,0 4-60 0,0-4 49 16,0 4-49-16,0 0 71 0,0 0-71 0,-51-25 64 0,51 25-64 0,0 0 35 15,0 0-35-15,52 25 10 0,-101-50-10 0,53 35 10 16,-4-10-10-16,4 10 15 0,-4-10-15 0,6 16 26 16,-6-16-26-16,51 43 27 0,-51-43-27 0,-43-2 23 15,92 26-23-15,-45 2 19 0,-4-26-19 0,3 30 16 16,-3-30-16-16,4 36 15 0,-4-36-15 0,-45 14 12 16,45-14-12-16,51 68 12 0,-51-68-12 0,2 43 9 0,-2-43-9 0,5 45 3 15,-5-45-3-15,5 46 8 0,-5-46-8 0,3 43 4 16,-3-43-4-16,-42 18 3 0,90 7-3 0,-92-14 1 15,44-11-1-15,52 57 0 0,-52-57 0 0,2 26 0 16,-2-26 0-16,3 18 3 0,-3-18-3 0,-46-12 0 0,46 12 0 0,0 8 0 16,46 17 0-16,-46-19-5 0,0-6 5 0,-6 0-43 15,6 0 43-15,-60-28-112 0,60 28 112 0,29 7-535 16,-29-7 535-16</inkml:trace>
  <inkml:trace contextRef="#ctx0" brushRef="#br1" timeOffset="16429.82">19912 6690 306 0,'0'0'0'0,"-3"-2"164"16,25 23-164-16,-23-26 94 0,1 5-94 0,-21-25 96 0,21 25-96 0,21 24 92 15,-42-48-92-15,21 24 56 0,0 0-56 0,21 24 23 16,-21-24-23-16,-21-19 19 0,21 19-19 0,21 33 12 15,-21-33-12-15,-16 0 29 0,16 0-29 0,7 34 23 16,-7-34-23-16,9 41 22 0,-9-41-22 0,11 55 15 0,-11-55-15 0,32 84 13 16,-32-84-13-16,-9 50 9 0,9-50-9 0,11 79 10 15,-11-79-10-15,12 81 4 0,10-57-4 0,-10 58 4 16,-12-82-4-16,12 80 5 0,-12-80-5 0,-10 52 3 16,10-52-3-16,31 89 2 0,-31-89-2 0,-11 34 2 15,11-34-2-15,7 49 2 0,-7-49-2 0,27 60 0 0,-47-83 0 0,26 49 1 16,-6-26-1-16,25 40 0 0,-46-62 0 15,24 33 0-15,-3-11 0 0,4 0-2 0,-4 0 2 0,5 0-22 16,-5 0 22-16,7-19-40 0,-7 19 40 0,30-8-73 16,-30 8 73-16,-14-64-196 0,14 64 196 0,7-55-553 15,-7 55 553-15</inkml:trace>
  <inkml:trace contextRef="#ctx0" brushRef="#br1" timeOffset="17333.91">19848 6660 646 0,'0'0'0'0,"53"7"9"0,-53-7-9 0,20-35 5 15,-20 35-5-15,77 8 39 0,-77-8-39 0,69-14 60 0,-93-6-60 0,99 6 29 16,-75 14-29-16,87-14 15 0,-87 14-15 0,93-13 7 15,-93 13-7-15,105-8 12 0,-105 8-12 0,132 14 11 16,-132-14-11-16,88-29 11 0,-88 29-11 0,143 18 8 16,-143-18-8-16,116-1 6 0,-116 1-6 0,111 0 1 15,-111 0-1-15,109 0 2 0,-109 0-2 0,107-2 0 16,-107 2 0-16,68-25-1 0,-68 25 1 0,125 25 1 0,-125-25-1 0,95 0 0 16,-95 0 0-16,90-1 2 0,-90 1-2 0,56-24-1 15,-24 48 1-15,48-24 1 0,-80 0-1 0,41-24 1 16,-41 24-1-16,64-2 1 0,-64 2-1 0,55 0-1 15,-55 0 1-15,74 26 3 0,-104-52-3 0,60 26 4 16,-30 0-4-16,26-2 6 0,8 30-6 0,-18-31 10 0,-16 3-10 0,-21-25 9 16,21 25-9-16,5 0 8 0,-5 0-8 0,2 0 8 15,-2 0-8-15,34 25 4 0,-34-25-4 0,-34-25 2 16,34 25-2-16,34 31 1 0,-68-55-1 0,34 36 1 16,0-12-1-16,1 17 2 0,-1-17-2 0,36 50 2 0,-36-50-2 15,-27 7 3-15,27-7-3 0,8 38 2 0,-8-38-2 0,9 50 3 16,-9-50-3-16,47 80 5 0,-47-80-5 15,14 67 4-15,-14-67-4 0,-20 47 4 0,20-47-4 0,16 82 3 16,-16-82-3-16,16 85 3 0,-16-85-3 0,44 115 2 16,-77-142-2-16,76 139 0 0,-43-112 0 0,9 86 1 15,-9-86-1-15,8 82 1 0,-39-109-1 0,67 132 0 16,-36-105 0-16,5 73 0 0,-5-73 0 0,-27 45 0 0,27-45 0 0,30 91 2 16,-58-118-2-16,58 111 0 0,-30-84 0 0,-30 21 0 15,60 8 0-15,-60-13-2 0,60 11 2 0,-60-22 0 16,30-5 0-16,30 52 2 0,-60-81-2 0,60 74 0 15,-30-45 0-15,-30-16 0 0,30 16 0 0,30 32 0 0,-60-60 0 16,30 31 1-16,0-3-1 0,0 3 1 0,0-3-1 0,0 0 2 16,0 0-2-16,27 26 5 0,-27-26-5 0,-7 0 3 15,7 0-3-15,-15-2 0 0,-16-25 0 0,43 46 1 16,-12-19-1-16,-58-34-2 0,58 34 2 0,-37-12-1 16,37 12 1-16,-46-9-7 0,46 9 7 0,-56-10-5 0,56 10 5 0,-59-11-5 15,59 11 5-15,-71-8 0 0,71 8 0 0,-48 18-4 16,48-18 4-16,-116-38-2 0,116 38 2 15,-95-8-5-15,95 8 5 0,-74 14-4 0,74-14 4 0,-134-35-6 16,134 35 6-16,-83 17-1 0,83-17 1 0,-134-35-2 16,161 60 2-16,-163-55-4 0,136 30 4 0,-82 22-4 15,82-22 4-15,-101-3 1 0,79-22-1 0,-72 25-9 0,94 0 9 0,-88 2-3 16,88-2 3-16,-57 23-1 0,57-23 1 0,-94-23 0 16,94 23 0-16,-66 0 1 0,66 0-1 0,-36 27-1 15,36-27 1-15,-71-22 1 0,71 22-1 0,-44 1 1 16,44-1-1-16,-18 28 1 0,18-28-1 0,-33 1-1 0,33-1 1 15,-48-20 3-15,71 43-3 0,-46-23 2 0,23 0-2 0,-14 0 0 16,-6-23 0-16,9 23 1 0,31 23-1 0,-47-50-1 16,27 27 1-16,-2-9-2 0,2 9 2 0,0-14-7 15,0 14 7-15,24 3-35 0,-46-26 35 0,56 20-72 16,-34 3 72-16,-5-60-186 0,25 84 186 0,1-65-498 0,-21 41 498 0</inkml:trace>
  <inkml:trace contextRef="#ctx0" brushRef="#br1" timeOffset="17756.96">20666 6988 445 0,'0'0'0'0,"-24"-41"74"0,24 41-74 0,24 9 73 16,-24-9-73-16,-25-35 72 0,25 35-72 0,-6-13 96 16,6 13-96-16,15 16 37 0,-40-39-37 0,16 16 37 15,9 7-37-15,14 21 31 0,-14-21-31 0,-37-23 16 16,37 23-16-16,-13 2 10 0,13-2-10 0,11 35 4 0,-35-60-4 0,12 47 6 16,12-22-6-16,-9 23 6 0,32 0-6 0,-52-16 5 15,29-7-5-15,-5 36 6 0,5-36-6 0,24 63 7 16,-24-63-7-16,0 42 7 0,0-42-7 0,-24 21 5 15,24-21-5-15,9 47 5 0,-9-47-5 0,11 47 6 16,-11-47-6-16,14 42 6 0,-14-42-6 0,12 45 6 16,-12-45-6-16,35 60 5 0,-35-60-5 0,9 36 2 0,-9-36-2 0,-15 9 3 15,15-9-3-15,6 29 1 0,-6-29-1 0,2 25 0 16,-2-25 0-16,21 44 1 0,-21-44-1 0,-21-5 0 16,21 5 0-16,-2 12-1 0,2-12 1 0,14 36-11 15,-14-36 11-15,-12 3-26 0,12-3 26 0,-40-22-49 0,40 22 49 0,-21 0-87 16,21 0 87-16,-27-17-218 0,27 17 218 0</inkml:trace>
  <inkml:trace contextRef="#ctx0" brushRef="#br1" timeOffset="17912.79">20308 7325 627 0,'0'0'0'0,"20"9"76"0,-20-9-76 0,15-12 46 16,-15 12-46-16,23-15 44 0,-46-6-44 0,56 7 22 15,-33 14-22-15,37-9 17 0,-37 9-17 0,44-9 10 16,-44 9-10-16,51-7 2 0,-51 7-2 0,49-6 0 15,-49 6 0-15,73 22-16 0,-73-22 16 0,22-27-56 16,-22 27 56-16,43-3-156 0,-43 3 156 0,39-4-285 16,-39 4 285-16</inkml:trace>
  <inkml:trace contextRef="#ctx0" brushRef="#br1" timeOffset="18203.3">21002 7135 415 0,'-25'-25'0'0,"50"37"230"0,-25-12-230 0,0-12 61 15,0 12-61-15,0-11 79 0,0 11-79 0,-27-32 40 16,27 32-40-16,-5-6 36 0,5 6-36 0,-9-1 14 16,9 1-14-16,-11 0 9 0,11 0-9 0,-16 0 1 15,16 0-1-15,9 31 2 0,-9-31-2 0,-47-6 4 0,47 6-4 0,-21 19 4 16,21-19-4-16,3 50 7 0,-3-50-7 0,-44 4 8 16,44-4-8-16,-19 27 9 0,19-27-9 0,9 55 10 15,-9-55-10-15,-9 30 9 0,9-30-9 0,-30 5 8 16,30-5-8-16,-2 27 7 0,2-27-7 0,0 25 5 15,25-1-5-15,-40-26 3 0,15 2-3 0,20 19 3 16,-20-19-3-16,28 14 2 0,-28-14-2 0,35 13 1 16,-35-13-1-16,67 30 0 0,-67-30 0 0,18-21 0 0,-18 21 0 0,73 23-15 15,-73-23 15-15,49 0-46 0,-49 0 46 0,14-37-97 16,-14 37 97-16,61 5-269 0,-61-5 269 0</inkml:trace>
  <inkml:trace contextRef="#ctx0" brushRef="#br1" timeOffset="31033.89">21318 6095 304 0,'0'0'0'0,"1"-4"106"0,-1 4-106 0,2-5 81 0,-2 5-81 0,-26-27 67 16,26 27-67-16,31 18 55 0,-31-18-55 0,-27-29 40 15,27 29-40-15,32 20 36 0,-32-20-36 0,-29-30 30 16,29 30-30-16,2-5 31 0,-2 5-31 0,30 17 30 16,-30-17-30-16,-28-29 16 0,28 29-16 0,28 17 24 15,-28-17-24-15,0-7 21 0,0 7-21 0,-34-31 17 0,34 31-17 16,21 15 13-16,-21-15-13 0,-43-31 12 0,43 31-12 0,-13-7 9 15,13 7-9-15,13 16 5 0,-13-16-5 0,-15-4 4 16,15 4-4-16,-49-24 5 0,49 24-5 0,16 23 0 16,-16-23 0-16,-47-23 0 0,47 23 0 0,-16 0 1 15,16 0-1-15,16 31-1 0,-16-31 1 0,-42-12-1 16,42 12 1-16,17 37-1 0,-17-37 1 0,-10 18 1 0,10-18-1 0,-7 22-2 16,7-22 2-16,-7 20-1 0,7-20 1 0,0 21-2 15,0-21 2-15,-28-4 0 0,28 4 0 0,0 20-1 16,0-20 1-16,1 16 0 0,-1-16 0 0,8 11-2 15,-8-11 2-15,41 32 0 0,-41-32 0 0,-15-20-2 0,15 20 2 0,15 0-3 16,-15 0 3-16,15 0 0 0,-15 0 0 0,19-4 2 16,-19 4-2-16,48 13 3 0,-48-13-3 0,15-11 1 15,-15 11-1-15,-14-37 2 0,14 37-2 0,41 9 1 16,-41-9-1-16,-17-39 1 0,17 39-1 0,37 10 3 16,-37-10-3-16,-23-37 3 0,23 37-3 0,35 12 5 15,-35-12-5-15,-27-35 5 0,27 35-5 0,6-7 10 16,-6 7-10-16,2-6 4 0,-2 6-4 0,33 18 7 0,-33-18-7 15,1-2 7-15,-1 2-7 0,0-2 2 0,0 2-2 0,0-1 4 16,0 1-4-16,-28-22 3 0,28 22-3 0,0 0 0 16,30 22 0-16,-26-22-1 0,-4 0 1 0,-27-18-4 15,27 18 4-15,5 9 0 0,-5-9 0 0,35 36-2 0,-35-36 2 0,-22-13 0 16,51 38 0-16,-49-32 0 0,20 7 0 0,41 41 2 16,-41-41-2-16,-24-6-1 0,24 6 1 0,10 20 0 15,-10-20 0-15,8 20-2 0,21 3 2 0,-51-28 1 16,22 5-1-16,38 42-1 0,-38-42 1 0,-21-5 2 15,21 5-2-15,37 39 1 0,-37-39-1 0,-23-9 0 0,23 9 0 16,7 13 0-16,-7-13 0 0,40 35-1 0,-40-35 1 0,-24-12 2 16,24 12-2-16,7 9 0 0,26 14 0 0,-57-37 0 15,24 14 0-15,8 7 1 0,-8-7-1 0,37 29-1 16,-37-29 1-16,-23-18 1 0,23 18-1 0,37 26 0 16,-37-26 0-16,-22-19 1 0,22 19-1 0,37 26 0 0,-67-51 0 15,33 27 0-15,-3-2 0 0,5 2 0 16,-5-2 0-16,34 25 0 0,-34-25 0 0,-27-23 1 0,27 23-1 0,34 23 1 15,-34-23-1-15,-29-23-1 0,29 23 1 0,2 0 1 16,28 23-1-16,-30-23 0 0,0 0 0 0,2 0 2 16,-2 0-2-16,-29-23 0 0,29 23 0 0,0 0 0 0,0 0 0 0,2 0 0 15,-2 0 0-15,30 23 0 0,-30-23 0 0,-30-23 0 16,30 23 0-16,0 0 1 0,30 23-1 0,-58-46 3 16,28 23-3-16,30 23 0 0,-30-23 0 0,-30-23 1 15,30 23-1-15,32 23 0 0,-32-23 0 0,-31-23 3 16,31 23-3-16,34 19 3 0,-34-19-3 0,2-5 4 15,-2 5-4-15,-29-28 3 0,29 28-3 0,4-7 4 0,-4 7-4 0,34 14 3 16,-34-14-3-16,3-14 4 0,-3 14-4 0,5-17 4 16,-5 17-4-16,7-19 3 0,-40-6-3 0,71 29 4 15,-38-4-4-15,7-23 2 0,-7 23-2 0,7-26 2 16,-7 26-2-16,8-23 4 0,-41 0-4 0,40 1 3 0,-7 22-3 16,7-19-1-16,-7 19 1 0,38 7 5 15,-38-7-5-15,-29-38 1 0,29 38-1 0,6-10 2 16,-6 10-2-16,34 14 0 0,-34-14 0 0,-30-34 1 0,30 34-1 0,1-5 0 15,-1 5 0-15,2-7-15 0,-2 7 15 0,32 12-76 16,-32-12 76-16,-1-20-261 0,1 20 261 0</inkml:trace>
  <inkml:trace contextRef="#ctx0" brushRef="#br1" timeOffset="37373.51">20223 4962 146 0,'0'0'0'16,"30"16"125"-16,-30-16-125 0,0-2 68 0,-30-17-68 0,60 38 87 16,-30-19-87-16,-30-23 63 0,30 23-63 0,30 20 43 15,-30-20-43-15,-30-21 32 0,30 21-32 0,0 0 26 16,0 0-26-16,30 21 19 0,-30-21-19 0,-30-21 16 16,30 21-16-16,30 21 14 0,-30-21-14 0,-30-21 19 0,30 21-19 0,0 0 18 15,0 0-18-15,0 0 17 0,0 0-17 0,0 0 22 16,0 0-22-16,0 0 27 0,0 0-27 0,0 0 28 15,0 0-28-15,0 1 10 0,0-1-10 0,30 25 20 16,-30-25-20-16,-30-12 14 0,30 12-14 0,2 8 13 16,-2-8-13-16,30 31 11 0,-30-31-11 0,-25-7 10 15,25 7-10-15,3 14 10 0,-3-14-10 0,33 36 7 0,-33-36-7 0,3 18 6 16,-3-18-6-16,5 18 8 0,-5-18-8 0,5 20 7 16,-5-20-7-16,5 20 8 0,-5-20-8 0,7 18 5 15,-7-18-5-15,-22 2 5 0,22-2-5 0,8 22 5 16,18-3-5-16,-47-15 3 0,21-4-3 0,7 22 5 0,-7-22-5 15,7 25 7-15,-7-25-7 0,34 46 5 16,-34-46-5-16,7 26 5 0,-7-26-5 0,10 27 1 0,-10-27-1 0,8 25 5 16,-8-25-5-16,-18 5 1 0,18-5-1 0,10 21 6 15,-10-21-6-15,8 24 0 0,-8-24 0 0,11 22 5 16,-11-22-5-16,10 22 2 0,-10-22-2 0,8 21 3 0,-8-21-3 0,34 45 3 16,-34-45-3-16,9 25 3 0,-9-25-3 0,-21 2 2 15,21-2-2-15,7 25 2 0,-7-25-2 0,34 45 3 16,-61-67-3-16,34 49 1 0,-7-27-1 0,32 46-1 15,-32-46 1-15,8 25 2 0,-8-25-2 0,-20 6-1 16,20-6 1-16,5 24 2 0,22-2-2 0,-49-18 0 16,22-4 0-16,5 24 0 0,-5-24 0 0,32 47 1 0,-32-47-1 0,5 25-2 15,-5-25 2-15,4 23 3 0,-4-23-3 0,-22 4 1 16,22-4-1-16,5 25 0 0,22-4 0 0,-50-19 0 16,23-2 0-16,30 48-2 0,-30-48 2 0,7 23 2 15,-7-23-2-15,-22 4 1 0,22-4-1 0,3 23 0 16,-3-23 0-16,5 23-2 0,-5-23 2 0,31 45 1 0,-58-66-1 0,33 40 0 15,-6-19 0-15,32 44 0 0,-32-44 0 16,4 20 0-16,-4-20 0 0,5 22 3 0,-5-22-3 0,5 19-3 16,-5-19 3-16,5 20 1 0,-5-20-1 0,-20-4-1 15,46 26 1-15,-47-26 1 0,21 4-1 0,30 42 2 16,-30-42-2-16,6 17 0 0,-6-17 0 0,-22-5 1 0,22 5-1 0,30 41 0 16,-30-41 0-16,-20-4-2 0,20 4 2 0,33 39 0 15,-33-39 0-15,4 20 0 0,-4-20 0 0,-22-5 2 16,22 5-2-16,32 39 0 0,-32-39 0 0,5 20-1 15,-5-20 1-15,4 14 0 0,-4-14 0 0,-21-7 2 16,21 7-2-16,29 34 1 0,-54-56-1 0,26 35-2 0,-1-13 2 16,29 30 0-16,-29-30 0 0,2 8 3 0,-2-8-3 0,2 5 2 15,-2-5-2-15,-26-20-2 0,26 20 2 0,27 25 2 16,-27-25-2-16,-27-22-1 0,54 46 1 0,-54-48 2 16,27 24-2-16,0 0-3 0,0 0 3 0,0-10-12 15,0 10 12-15,0-19-36 0,0 19 36 0,20-12-81 0,-20 12 81 0,-34-66-239 16,34 66 239-16</inkml:trace>
  <inkml:trace contextRef="#ctx0" brushRef="#br1" timeOffset="37978.01">20267 4980 373 0,'0'0'0'0,"27"16"89"0,-27-16-89 0,-28-22 73 16,28 22-73-16,-2-1 67 0,2 1-67 0,0 0 50 16,0 0-50-16,27 18 41 0,-27-18-41 0,0 0 27 15,0 0-27-15,0 0 24 0,-27-18-24 0,27 18 20 16,0 0-20-16,25 21 14 0,-25-21-14 0,-27-7 11 16,27 7-11-16,-3 16 16 0,3-16-16 0,23 41 22 0,-50-61-22 0,20 44 23 15,7-24-23-15,19 46 20 0,-46-66-20 0,47 69 15 16,-20-49-15-16,-39 3 12 0,39-3-12 0,-10 26 10 15,10-26-10-15,-6 21 6 0,6-21-6 0,-6 18 5 16,6-18-5-16,-5 15 1 0,5-15-1 0,24 30 3 16,-50-50-3-16,25 28 0 0,1-8 0 0,0 5 0 15,0-5 0-15,0 3-5 0,0-3 5 0,25 21-16 0,-25-21 16 0,-24-21-33 16,24 21 33-16,4-3-49 0,-4 3 49 0,32 7-72 16,-59-26 72-16,32 4-148 0,-5 15 148 0,2-21-301 15,-2 21 301-15</inkml:trace>
  <inkml:trace contextRef="#ctx0" brushRef="#br1" timeOffset="38333.85">20248 4991 309 0,'0'0'0'0,"26"14"148"0,-52-34-148 0,26 15 82 16,0 5-82-16,0-4 73 0,0 4-73 0,0-2 64 0,0 2-64 0,2-1 56 15,-2 1-56-15,3-2 42 0,-3 2-42 0,4-1 22 16,-4 1-22-16,30 19 23 0,-30-19-23 0,-21-19 22 15,21 19-22-15,5 0 22 0,-5 0-22 0,37 19 15 16,-37-19-15-16,-19-13 13 0,19 13-13 0,11 8 8 16,-11-8-8-16,13 7 13 0,-13-7-13 0,15 11 8 0,-15-11-8 15,17 10 5-15,-17-10-5 0,17 12 5 0,-17-12-5 0,15 13 6 16,-15-13-6-16,16 11 5 0,-16-11-5 0,45 31 5 16,-45-31-5-16,-15-9 2 0,43 28-2 0,-44-30 3 15,16 11-3-15,37 28 6 0,-37-28-6 0,-20-15 3 16,20 15-3-16,36 26 4 0,-65-45-4 0,64 44 3 0,-35-25-3 15,5 3 2-15,-5-3-2 0,-25-20 1 0,25 20-1 0,2 2 1 16,-2-2-1-16,3 2-2 0,-3-2 2 0,2 0 3 16,-2 0-3-16,29 21-2 0,-58-42 2 0,31 21-3 15,-2 0 3-15,0 0-22 0,0 0 22 0,27 21-50 16,-27-21 50-16,0 0-93 0,0 0 93 0,-9-5-294 0,-20-17 294 0</inkml:trace>
  <inkml:trace contextRef="#ctx0" brushRef="#br1" timeOffset="38757.83">20289 4987 255 0,'0'0'0'0,"-32"-17"259"0,32 17-259 0,-4 0 49 16,4 0-49-16,24 19 66 0,-51-38-66 0,25 22 61 15,2-3-61-15,-4 5 36 0,4-5-36 0,25 29 28 16,-25-29-28-16,-32-8 29 0,32 8-29 0,23 38 22 15,-23-38-22-15,-37 0 22 0,37 0-22 0,16 44 8 16,-44-63-8-16,16 46 20 0,12-27-20 0,11 46 17 16,-11-46-17-16,-16 26 12 0,16-26-12 0,-42 5 8 0,42-5-8 0,-14 20 4 15,41 2-4-15,-64-24 5 0,37 2-5 0,-8 15 3 16,8-15-3-16,-4 10 2 0,4-10-2 0,-3 7-1 16,3-7 1-16,0 6-1 0,27 15 1 0,-54-40-18 15,27 19 18-15,30 21-49 0,-30-21 49 0,-15-25-94 0,15 25 94 0,36 6-163 16,-36-6 163-16,10-19-360 0,-10 19 360 0</inkml:trace>
  <inkml:trace contextRef="#ctx0" brushRef="#br1" timeOffset="39045.39">20271 4987 580 0,'0'0'0'0,"27"18"63"0,-54-39-63 0,27 21 62 16,0 0-62-16,29 19 54 0,-29-19-54 0,-23-21 21 15,51 42-21-15,-49-42 9 0,21 21-9 0,9 0 16 16,-9 0-16-16,39 23 18 0,-39-23-18 0,15 5 18 0,-15-5-18 16,-17-12 23-16,17 12-23 0,17 7 17 0,-17-7-17 0,42 27 18 15,-70-47-18-15,71 49 10 0,-43-29-10 0,-13-12 12 16,13 12-12-16,13 8 11 0,-13-8-11 0,43 29 10 16,-43-29-10-16,-16-13 7 0,16 13-7 0,14 9 6 15,-14-9-6-15,41 27 4 0,-71-46-4 0,41 23 2 0,-11-4-2 0,41 28 5 16,-41-28-5-16,11 4-1 0,-11-4 1 0,11 6 1 15,-11-6-1-15,9 4 3 0,-9-4-3 0,10 4-10 16,-10-4 10-16,-21-18-49 0,50 37 49 0,-24-19-120 16,-5 0 120-16,-25-30-400 0,25 30 400 0</inkml:trace>
  <inkml:trace contextRef="#ctx0" brushRef="#br1" timeOffset="57271.62">20370 4466 379 0,'0'0'0'0,"28"20"116"0,-28-20-116 0,0 0 24 16,0 0-24-16,0 0 46 0,0 0-46 0,-28-25 41 16,28 25-41-16,28 14 23 0,-28-14-23 0,0-6 22 15,0 6-22-15,0-8 28 0,0 8-28 0,-26-27 25 0,26 27-25 0,32 13 25 16,-32-13-25-16,-30-28 30 0,30 28-30 0,0-6 24 15,0 6-24-15,30 14 16 0,-30-14-16 0,-32-21 12 16,32 21-12-16,21 15 5 0,-21-15-5 0,-9 0 6 16,9 0-6-16,-37-17 3 0,37 17-3 0,-10 0 1 15,10 0-1-15,-9 7 2 0,38 13-2 0,-37-10-2 16,-23-30 2-16,24 35 0 0,7-15 0 0,21 35-1 16,-21-35 1-16,-34-3 0 0,34 3 0 0,-2 14 0 0,2-14 0 0,0 16-2 15,0-16 2-15,0 15 0 0,29 4 0 0,-29-6-1 16,-29-33 1-16,63 50 0 0,-34-30 0 0,10 9 0 15,-10-9 0-15,10 7 0 0,-10-7 0 0,-18-16 1 16,18 16-1-16,13 2 2 0,-13-2-2 0,43 18 0 16,-43-18 0-16,-16-18 1 0,16 18-1 0,39 11 4 15,-39-11-4-15,-18-31-10 0,18 31 10 0,11-12 3 0,-11 12-3 0,7-14 7 16,-7 14-7-16,34 5 6 0,-34-5-6 0,2-16 5 16,-32-2-5-16,28 2 6 0,34 36-6 0,-32-35 4 15,0 15-4-15,-34-32 3 0,34 32-3 0,24 8 4 0,-24-8-4 0,-41-31 4 16,41 31-4-16,-10-7 3 0,10 7-3 0,-12-7 1 15,12 7-1-15,17 16 0 0,-47-34 0 0,46 36 1 16,-16-18-1-16,-45-18 0 0,45 18 0 0,-11 0-2 16,11 0 2-16,-12 9-2 0,40 11 2 0,-67-28 0 15,39 8 0-15,20 32-1 0,-49-49 1 0,51 50 0 0,-22-33 0 16,-34-1 0-16,34 1 0 0,24 35-2 0,-24-35 2 0,-28-3 0 16,28 3 0-16,28 36-2 0,-28-36 2 0,-28-6 0 15,28 6 0-15,32 31 0 0,-32-31 0 0,11 8 0 16,-40-25 0-16,67 40 0 0,-38-23 0 0,-20-14 0 15,50 33 0-15,-47-38 1 0,17 19-1 0,41 18 1 0,-41-18-1 16,13 0 0-16,-13 0 0 0,-17-26 1 0,17 26-1 16,41 8 4-16,-41-8-4 0,-19-31 2 0,19 31-2 15,9-12 2-15,-9 12-2 0,9-16 2 0,-9 16-2 0,6-13 0 16,-6 13 0-16,5-16 2 0,-5 16-2 0,4-14 2 16,-4 14-2-16,0-12 0 0,0 12 0 0,28 6 3 0,-28-6-3 0,-28-30 0 15,28 30 0-15,0-9 3 0,0 9-3 0,-6-7 0 16,35 25 0-16,-37-24 1 0,8 6-1 0,-39-23-1 15,39 23 1-15,22 17 0 0,-22-17 0 0,-12 0-2 16,12 0 2-16,-41-20-1 0,41 20 1 0,-10 0-2 16,10 0 2-16,-13 5 0 0,13-5 0 0,20 27-2 15,-20-27 2-15,-9 12-1 0,9-12 1 0,-40-6 0 0,40 6 0 0,-7 14-2 16,7-14 2-16,-7 14-1 0,7-14 1 0,27 34 0 16,-27-34 0-16,-32-4-3 0,61 22 3 0,-29-2 1 15,0-16-1-15,0 13-1 0,-29-33 1 0,34 31-1 16,-5-11 1-16,38 28 0 0,-38-28 0 0,-19-10-1 0,19 10 1 15,41 23 0-15,-41-23 0 0,-17-16 0 0,47 33 0 0,-13-17 0 16,-17 0 0-16,14 0-1 0,-14 0 1 16,17-1 2-16,-17 1-2 0,13-9 1 0,-13 9-1 0,12-9 2 15,-12 9-2-15,-22-34 2 0,22 34-2 0,5-14 1 16,24 35-1-16,-58-55 5 0,29 34-5 0,0-16 3 16,0 16-3-16,-7-14 1 0,7 14-1 0,-13-11 0 0,13 11 0 0,12 15-1 15,-12-15 1-15,-22 0-4 0,22 0 4 0,-56-16-27 16,86 33 27-16,-55-1-70 0,25-16 70 0,-55-3-193 15,55 3 193-15</inkml:trace>
  <inkml:trace contextRef="#ctx0" brushRef="#br1" timeOffset="86161">17014 3760 482 0,'0'0'0'0,"0"-7"34"0,0 7-34 0,-3-4 43 16,3 4-43-16,14 11 70 0,-14-11-70 0,-15-15 57 16,15 15-57-16,15 15 53 0,-15-15-53 0,-15-15 28 15,15 15-28-15,0 0 11 0,0 0-11 0,0 6 11 0,0-6-11 0,4 11 21 16,-4-11-21-16,19 30 20 0,-19-30-20 0,4 21 20 15,-4-21-20-15,6 24 19 0,-6-24-19 0,5 27 16 16,-5-27-16-16,4 28 14 0,-4-28-14 0,3 26 9 16,-3-26-9-16,-10 13 8 0,10-13-8 0,5 25 5 15,-5-25-5-15,19 34 4 0,-19-34-4 0,-10 5 2 16,10-5-2-16,5 15 3 0,-5-15-3 0,16 27 1 0,-16-27-1 0,4 9 0 16,-4-9 0-16,-15-4 1 0,15 4-1 0,2 4 0 15,-2-4 0-15,0 4-2 0,0-4 2 0,15 20-15 16,-15-20 15-16,-12-14-26 0,12 14 26 0,0 0-38 15,0 0 38-15,1 0-50 0,-1 0 50 0,16 11-85 0,-16-11 85 0,-12-25-134 16,12 25 134-16,1-15-262 0,-1 15 262 0</inkml:trace>
  <inkml:trace contextRef="#ctx0" brushRef="#br1" timeOffset="87171.75">17028 3766 358 0,'0'0'0'0,"12"10"50"16,-12-10-50-16,-3 0 64 0,3 0-64 0,0-2 68 15,0 2-68-15,0-2 38 0,0 2-38 0,0-2 25 0,0 2-25 0,9-2 15 16,-23-10-15-16,27 9 21 0,-13 3-21 0,17-4 37 16,-17 4-37-16,24-4 32 0,-24 4-32 0,27-7 34 15,-27 7-34-15,30-4 26 0,-30 4-26 0,48 8 20 16,-48-8-20-16,17-19 18 0,-3 33-18 0,2-34 5 16,-16 20-5-16,47 9 10 0,-63-23-10 0,48 10 4 0,-32 4-4 0,48 9 3 15,-48-9-3-15,35-5 4 0,-35 5-4 0,36-4 2 16,-36 4-2-16,37-3 2 0,-37 3-2 0,22-18 1 15,-22 18-1-15,39-3 1 0,-39 3-1 0,58 12 0 16,-58-12 0-16,43-4 1 0,-43 4-1 0,47 0 0 16,-47 0 0-16,27-16 1 0,-27 16-1 0,44 0 1 15,-44 0-1-15,48 0 1 0,-48 0-1 0,64 14 1 0,-64-14-1 0,23-14 0 16,-23 14 0-16,59 14 1 0,-59-14-1 0,20-14 0 16,-20 14 0-16,58 14 0 0,-58-14 0 0,35 0 3 15,-35 0-3-15,14-14-1 0,-14 14 1 0,37 0 1 16,-37 0-1-16,36 0-2 0,-36 0 2 0,37 0 0 15,-37 0 0-15,36 0 1 0,-36 0-1 0,61 14 0 0,-61-14 0 0,38 0 0 16,-59-16 0-16,80 32 1 0,-59-16-1 0,16-16 0 16,-16 16 0-16,57 16 0 0,-57-16 0 0,38 0 0 15,-38 0 0-15,36-2 0 0,-36 2 0 0,36-1 0 16,-36 1 0-16,16-14 0 0,-16 14 0 0,39-4 1 16,-39 4-1-16,66 12 0 0,-66-12 0 0,19-15 0 0,-19 15 0 0,42-3-1 15,-42 3 1-15,63 13 2 0,-63-13-2 0,39-3-1 16,-39 3 1-16,41-2 1 0,-41 2-1 15,13-20-1-15,-13 20 1 0,57 15 1 0,-57-15-1 0,11-20 0 16,-11 20 0-16,34-4 1 0,-34 4-1 0,34-4 1 16,-10 21-1-16,-14-37 0 0,-10 20 0 0,37-1 0 15,-37 1 0-15,63 12 0 0,-63-12 0 0,41-2 0 0,-41 2 0 0,39-4 1 16,-39 4-1-16,15-16-1 0,-15 16 1 0,69 13 1 16,-96-27-1-16,68 12 0 0,-41 2 0 0,40-4 0 15,-40 4 0-15,65 13 0 0,-65-13 0 0,36-2-1 16,-36 2 1-16,5-20 1 0,-5 20-1 0,31-3 0 0,-31 3 0 0,54 12 1 15,-83-28-1-15,51 13-1 0,-22 3 1 0,19-4 1 16,-19 4-1-16,43 14 5 0,-70-31-5 0,67 31 8 16,-40-14-8-16,10-2 8 0,-10 2-8 0,-19-19 5 15,19 19-5-15,36 14 6 0,-65-32-6 0,36 16 3 16,-7 2-3-16,34 16 5 0,-34-16-5 0,-24-20 3 0,24 20-3 16,7 0 4-16,-7 0-4 0,3-1 2 0,-3 1-2 0,31 15 5 15,-31-15-5-15,-22-17 2 0,49 33-2 0,-51-32 3 16,51 32-3-16,-25-16 3 0,-29-18-3 0,59 36 3 15,-32-18-3-15,2 0 2 0,-2 0-2 0,0-2 4 16,0 2-4-16,-27-16 1 0,27 16-1 0,29 16 2 16,-56-32-2-16,54 32 2 0,-27-16-2 0,3 0 1 15,-3 0-1-15,2 0 0 0,-2 0 0 0,3 0 0 0,-3 0 0 0,3 7 0 16,-3-7 0-16,2 7 1 0,-2-7-1 0,5 11 1 16,-34-29-1-16,62 49 1 0,-33-31-1 0,5 14 2 15,-5-14-2-15,7 18 2 0,-7-18-2 0,-19 5 3 0,19-5-3 16,5 21 1-16,-5-21-1 0,34 47 2 0,-34-47-2 0,5 30 1 15,-32-48-1-15,59 70 0 0,-32-52 0 0,-22 21 0 16,22-21 0-16,1 37-3 0,-1-37 3 0,29 55-37 16,-29-55 37-16,-23 9-141 0,50 11 141 0</inkml:trace>
  <inkml:trace contextRef="#ctx0" brushRef="#br1" timeOffset="88290.81">18357 3043 215 0,'0'0'0'0,"-16"-22"450"0,16 22-450 0,4-1 28 16,-4 1-28-16,1 0 4 0,-1 0-4 0,0 0 23 16,0 0-23-16,0 5 24 0,0-5-24 0,0 14 12 15,0-14-12-15,26 34 11 0,-26-34-11 0,-26 10 11 16,26-10-11-16,14 42 9 0,-14-42-9 0,-36 18 8 0,36-18-8 0,6 46 8 15,-6-46-8-15,-46 20 5 0,46-20-5 0,-29 32 4 16,29-32-4-16,-34 30 1 0,34-30-1 0,-38 27 2 16,38-27-2-16,-40 23 3 0,40-23-3 0,-17 30 5 15,17-30-5-15,-56-2 2 0,56 2-2 0,-9 20 5 16,9-20-5-16,-44-12 7 0,44 12-7 0,4 14-1 16,-4-14 1-16,-11-7 2 0,11 7-2 0,-25-27 8 0,25 27-8 0,-2-18 6 15,22 33-6-15,-40-50 1 0,20 35-1 0,20-5-1 16,-20 5 1-16,7-17 2 0,-7 17-2 0,-10-31 2 15,10 31-2-15,10-12 2 0,-10 12-2 0,36 5 0 16,-36-5 0-16,-5-18 0 0,25 31 0 0,-3-13-2 16,-17 0 2-16,22 0-1 0,-22 0 1 0,26 5 1 0,-26-5-1 0,28 11 0 15,-28-11 0-15,9 1 2 0,-9-1-2 0,52 33 1 16,-52-33-1-16,13 5 1 0,9 9-1 0,12 4 1 16,-34-18-1-16,32 20-1 0,-32-20 1 0,29 20 2 15,-29-20-2-15,27 19 1 0,-27-19-1 0,0 2 0 0,0-2 0 16,39 30 0-16,-39-30 0 0,16 12-5 15,-39-25 5-15,35 23-19 0,-12-10 19 0,34 25-28 16,-34-25 28-16,10 5-54 0,-10-5 54 0,8 0-104 0,-8 0 104 0,-16-16-154 16,16 16 154-16</inkml:trace>
  <inkml:trace contextRef="#ctx0" brushRef="#br1" timeOffset="88540.57">18587 3289 706 0,'0'0'0'0,"0"-5"108"16,0 5-108-16,23 10 4 0,-23-10-4 0,-23-14 40 0,23 14-40 0,0 0 36 16,0 0-36-16,0 0 13 0,0 0-13 0,0 0-1 15,0 0 1-15,5 7-1 0,-5-7 1 0,33 27 2 16,-33-27-2-16,-14 0 3 0,14 0-3 0,15 20 3 16,-15-20-3-16,40 37 7 0,-40-37-7 0,-7 9 5 15,7-9-5-15,15 23 5 0,-15-23-5 0,17 25 4 0,5-10-4 16,-29-5 1-16,7-10-1 0,10 27 1 15,-10-27-1-15,11 26 1 0,12-9-1 0,-18 9 0 0,-5-26 0 16,-23 15-6-16,23-15 6 0,23 42-46 0,-23-42 46 0,-8 22-159 16,8-22 159-16</inkml:trace>
  <inkml:trace contextRef="#ctx0" brushRef="#br1" timeOffset="116339.26">19938 3735 476 0,'0'0'0'0,"19"5"101"15,-19-5-101-15,-7-10 31 0,7 10-31 0,-7-7 50 16,7 7-50-16,-34-24 53 0,34 24-53 0,-3-3 42 16,3 3-42-16,0-3 32 0,0 3-32 0,0 0 19 15,0 0-19-15,29 17 3 0,-29-17-3 0,-29-5-3 16,29 5 3-16,0 18 0 0,29-1 0 0,-26 9 9 16,-3-26-9-16,-26 14-2 0,55 2 2 0,-54 2 8 0,25-18-8 0,32 56 17 15,-32-56-17-15,-27 20 15 0,27-20-15 0,2 35 14 16,-2-35-14-16,5 35 6 0,-5-35-6 0,3 28 8 15,26-10-8-15,-51-11 2 0,22-7-2 0,32 37-1 16,-32-37 1-16,-24 0 1 0,24 0-1 0,4 14 3 0,-4-14-3 0,32 28 1 16,-32-28-1-16,-25-13-1 0,25 13 1 0,3 0-17 15,-3 0 17-15,31 17-30 0,-31-17 30 0,-26-26-22 16,26 26 22-16,7-18-135 0,-7 18 135 0,5-21-191 16,-5 21 191-16</inkml:trace>
  <inkml:trace contextRef="#ctx0" brushRef="#br1" timeOffset="117322.67">19984 3731 377 0,'0'0'0'0,"0"-5"88"15,0 5-88-15,0-3 32 0,0 3-32 0,0-5 33 16,0 5-33-16,-22-20 26 0,22 20-26 0,13-2 22 0,-13 2-22 0,12-3 22 16,-12 3-22-16,17-1 21 0,-17 1-21 0,48 18 16 15,-48-18-16-15,-7-18 19 0,7 18-19 0,52 18 21 16,-52-18-21-16,29-2 18 0,-59-14-18 0,91 32 13 16,-61-16-13-16,3-18 10 0,-3 18-10 0,39-2 10 15,-39 2-10-15,43-3 11 0,-43 3-11 0,49-4 10 0,-49 4-10 0,86 15 18 16,-86-15-18-16,27-22 7 0,-27 22-7 0,60-3 3 15,-60 3-3-15,95 14 3 0,-95-14-3 0,30-22 2 16,-30 22-2-16,95 15 2 0,-95-15-2 0,61-4 2 16,-61 4-2-16,29-21 2 0,-29 21-2 0,92 16 2 15,-126-36-2-15,95 19 2 0,-61 1-2 0,93 15 2 16,-93-15-2-16,26-21-7 0,-26 21 7 0,63-4 3 0,-63 4-3 0,61 0 4 16,-61 0-4-16,102 17 5 0,-102-17-5 0,27-20 4 15,7 38-4-15,-7-37 3 0,-27 19-3 0,98 15 3 16,-98-15-3-16,61 0 3 0,-61 0-3 0,24-21 2 0,-24 21-2 15,98 18 2-15,-98-18-2 0,60 0 2 16,-60 0-2-16,17-20 1 0,22 40-1 0,-24-40 0 0,-15 20 0 0,54-2 3 16,-54 2-3-16,92 18-1 0,-92-18 1 0,10-19 1 15,-10 19-1-15,53-2 1 0,-53 2-1 0,91 17 2 16,-91-17-2-16,11-19 0 0,28 38 0 0,-29-38 0 16,-10 19 0-16,53-2 0 0,-53 2 0 0,93 18 1 0,-93-18-1 0,12-19 1 15,-12 19-1-15,95 19 0 0,-95-19 0 0,7-19 0 16,-7 19 0-16,95 19 0 0,-95-19 0 0,7-19 1 15,-7 19-1-15,47-3-1 0,-47 3 1 0,93 22 0 16,-93-22 0-16,4-22 1 0,-4 22-1 0,91 22 0 16,-135-44 0-16,92 22 0 0,-48 0 0 0,93 18 0 15,-93-18 0-15,51 0 1 0,-51 0-1 0,48 0 0 16,-48 0 0-16,49-1 0 0,-49 1 0 0,44-2 0 0,-44 2 0 0,47 0 1 16,-94-23-1-16,92 23 0 0,-45 0 0 0,47-2 1 15,0 23-1-15,-3-22-1 0,-44 1 1 0,-5-24 1 16,5 24-1-16,90 22-1 0,-90-22 1 0,-9-23 0 15,9 23 0-15,90 19 1 0,-141-40-1 0,140 41 2 0,-89-20-2 0,-13-24 2 16,13 24-2-16,86 21 4 0,-86-21-4 0,32-1 2 16,-32 1-2-16,32 0 1 0,-32 0-1 0,26-2 2 15,-26 2-2-15,25-2 1 0,-25 2-1 0,-32-23 2 16,32 23-2-16,16-1 4 0,36 22-4 0,-92-42 7 16,40 21-7-16,9-3 9 0,-9 3-9 0,58 20 7 0,-111-41-7 0,58 19 7 15,-5 2-7-15,53 21 8 0,-103-44-8 0,50 23 8 16,0 0-8-16,0 0 5 0,0 0-5 0,2 0 4 15,-2 0-4-15,0-2 2 0,0 2-2 0,0 0 2 16,0 0-2-16,0 0 1 0,0 0-1 0,0 0 0 16,51 24 0-16,-51-24 0 0,0 0 0 0,0 0 0 15,0 0 0-15,2 0-1 0,-2 0 1 0,0 0 1 0,0 0-1 0,-48-24-2 16,48 24 2-16,0 0 3 0,0 0-3 0,51 24 1 16,-102-48-1-16,102 48 2 0,-51-24-2 0,0-2 5 15,0 2-5-15,0 0 6 0,0 0-6 0,-51-22 2 16,51 22-2-16,2 0 2 0,-2 0-2 0,51 22 4 0,-51-22-4 0,-51-22-2 15,51 22 2-15,0 0 0 0,0 0 0 0,52 22 0 16,-52-22 0-16,-49-22 2 0,49 22-2 0,0 0-2 16,0 0 2-16,2 2-3 0,-2-2 3 0,2 4-31 15,-2-4 31-15,0 0-93 0,52 23 93 0,-101-52-381 16,49 29 381-16</inkml:trace>
  <inkml:trace contextRef="#ctx0" brushRef="#br1" timeOffset="118616.38">23564 3616 445 0,'0'0'0'0,"0"-3"110"16,0 3-110-16,49 21 32 0,-49-21-32 0,-51-24 43 16,51 24-43-16,0 0 47 0,0 0-47 0,0 0 32 0,0 0-32 0,0 0 13 15,0 0-13-15,51 25 5 0,-51-25-5 0,0 11 6 16,0-11-6-16,-51-8 18 0,51 8-18 0,0 20 21 15,0-20-21-15,0 23 20 0,0-23-20 0,0 27 15 16,0-27-15-16,-3 30 11 0,3-30-11 0,-4 34 11 16,4-34-11-16,-3 34-4 0,3-34 4 0,44 56 7 15,-44-56-7-15,-3 30 3 0,3-30-3 0,-54 4 3 0,54-4-3 0,47 47 1 16,-47-47-1-16,-2 20 1 0,2-20-1 0,-52-9-1 16,52 9 1-16,-5 10-4 0,5-10 4 0,41 28-72 15,-91-52 72-15,35 24-157 0,15 0 157 0,-4093-6-440 16,8167 6 440-16</inkml:trace>
  <inkml:trace contextRef="#ctx0" brushRef="#br1" timeOffset="119244.76">22268 3078 424 0,'0'0'0'0,"43"7"53"15,-43-7-53-15,-43-30 18 0,43 30-18 0,0-7 64 16,0 7-64-16,0-7 66 0,0 7-66 0,0-6 62 0,0 6-62 0,43 18 44 16,-43-18-44-16,-43-20 33 0,43 20-33 0,43 20 17 15,-43-20-17-15,-43-10 4 0,43 10-4 0,37 34 4 16,-37-34-4-16,-55 5 15 0,55-5-15 0,-15 27 9 15,15-27-9-15,-20 34 4 0,20-34-4 0,17 53 6 16,-17-53-6-16,-73 15 2 0,73-15-2 0,-34 30 2 0,34-30-2 0,-37 26 2 16,37-26-2-16,-34 22 0 0,34-22 0 0,-32 16 3 15,32-16-3-15,15 27 1 0,-15-27-1 0,-26 3 4 16,26-3-4-16,-59-19 2 0,59 19-2 0,-15-4 3 16,15 4-3-16,-9-16 2 0,9 16-2 0,-3-18-4 15,3 18 4-15,39-1-7 0,-39 1 7 0,0-22-4 16,-41 4 4-16,43 0-2 0,-2 18 2 0,10-12 1 15,-10 12-1-15,54 9-1 0,-54-9 1 0,15-4 0 0,-15 4 0 0,-25-19 2 16,25 19-2-16,17 0 4 0,-17 0-4 0,63 26 6 16,-105-44-6-16,106 52 5 0,-64-34-5 0,-17-1 5 15,17 1-5-15,66 40 3 0,-66-40-3 0,-22 6 1 0,22-6-1 16,24 25 0-16,-24-25 0 0,21 25 0 0,-21-25 0 0,21 25-6 16,-21-25 6-16,67 41-28 0,-67-41 28 0,22 20-50 15,-22-20 50-15,-21-7-119 0,21 7 119 0,65 26-171 16,-65-26 171-16</inkml:trace>
  <inkml:trace contextRef="#ctx0" brushRef="#br1" timeOffset="119609.75">22431 3312 305 0,'0'0'0'0,"-14"-11"495"0,-29-8-495 0,77 28 13 16,-34-9-13-16,-5-11 26 0,5 11-26 0,-45-27 24 15,45 27-24-15,45 14 19 0,-45-14-19 0,10-3-4 16,-10 3 4-16,-28-18-2 0,28 18 2 0,18 0 1 16,27 18-1-16,-73-31-3 0,28 13 3 0,62 34-1 15,-62-34 1-15,-34 0-3 0,34 0 3 0,5 22-7 0,-5-22 7 0,45 44-5 16,-45-44 5-16,0 25 4 0,0-25-4 0,-13 23-1 16,-31-40 1-16,32 36 3 0,12-19-3 0,-12 20 0 15,12-20 0-15,34 34 8 0,-34-34-8 0,-5 11 6 16,5-11-6-16,-2 7 14 0,-42-27-14 0,88 43 14 15,-44-23-14-15,-36-18 12 0,79 36-12 0,-68-36 10 16,25 18-10-16,25 0 15 0,-25 0-15 0,76 18 14 0,-121-39-14 0,124 33 10 16,-79-12-10-16,36-11 6 0,-36 11-6 0,-13-32 4 15,13 32-4-15,30-8 0 0,-30 8 0 0,66 12-7 16,-66-12 7-16,-31-23-31 0,31 23 31 0,4-4-57 16,-4 4 57-16,0 0-97 0,0 0 97 0,34 20-185 0,-78-40 185 15,66 40-553-15,-22-20 553 0</inkml:trace>
  <inkml:trace contextRef="#ctx0" brushRef="#br1" timeOffset="158400.14">13494 4246 174 0,'0'0'0'0,"0"-3"149"16,0 3-149-16,0-7 19 0,0 7-19 0,-5-18 81 0,5 18-81 0,-4 2 53 16,4-2-53-16,-7-9 33 0,7 9-33 0,-9-9 21 15,9 9-21-15,-9-9 15 0,9 9-15 0,-11-19 13 16,11 19-13-16,-11-4 10 0,11 4-10 0,-12-13 10 16,12 13-10-16,-20-20 14 0,20 20-14 0,-18-12 7 15,18 12-7-15,-23-3 1 0,23 3-1 0,-32-18 2 0,32 18-2 0,-33 0 0 16,33 0 0-16,-37-9 1 0,37 9-1 0,-44-9 3 15,44 9-3-15,-48-16 2 0,48 16-2 0,-50 2 4 16,50-2-4-16,-50-8 3 0,50 8-3 0,-52-14 2 16,52 21-2-16,-55-10 2 0,55-6-2 0,-50 4 2 15,50 5-2-15,-52-6 1 0,52 6-1 0,-49 4 1 0,49-4-1 0,-46-14 1 16,46 14-1-16,-47-4 4 0,47 4-4 0,-50-3-1 16,50 3 1-16,-47 0 2 0,47 0-2 0,-44 0 1 15,44 0-1-15,-51 0 3 0,51 0-3 0,-52 7 4 16,52-7-4-16,-48-7 2 0,48 7-2 0,-51 0 5 15,51 0-5-15,-50 0 3 0,50 0-3 0,-53 8 5 16,54-13-5-16,-50 7 8 0,49-2-8 0,-48 10 11 16,50-17-11-16,-44 11 16 0,42-4-16 0,-39 3 13 0,39-3-13 0,-39 13 6 15,39-13-6-15,-34-2 3 0,34 2-3 0,-40 14 1 16,41-21-1-16,-38 16 1 0,37-9-1 0,-39 16 0 16,40-23 0-16,-36 16 0 0,35-9 0 0,-42 18 1 0,42-18-1 0,-38 12 0 15,38-12 0-15,-39 11 1 0,39-11-1 0,-39 13 1 16,42-19-1-16,-45 23 2 0,42-17-2 0,-43 17 2 15,43-17-2-15,-42 20 2 0,42-20-2 0,-49 27 1 16,49-27-1-16,-43 23 1 0,43-23-1 0,-40 17 1 16,40-17-1-16,-46 29 0 0,51-35 0 0,-43 30 3 0,38-24-3 0,-37 23 0 15,37-23 0-15,-35 25 3 0,35-25-3 0,-32 23 4 16,32-23-4-16,-29 22 8 0,29-22-8 0,-23 21 7 16,23-21-7-16,-27 27 7 0,31-32-7 0,-23 28 6 15,19-23-6-15,-19 30 2 0,19-30-2 0,-13 23 5 16,18-28-5-16,-19 37 3 0,14-32-3 0,-3 21 3 0,3-21-3 0,-10 34 3 15,15-39-3-15,-9 36 3 16,4-31-3-16,-6 34 2 0,6-34-2 0,6 22 1 16,-6-22-1-16,0 28 1 0,0-28-1 0,7 28 2 0,-12-23-2 0,21 18 1 15,-16-23-1-15,11 29 1 0,-11-29-1 0,12 28 1 16,-12-28-1-16,14 29 1 0,-14-29-1 0,13 32 0 16,-9-37 0-16,6 37 0 0,-10-32 0 0,24 22 2 0,-24-22-2 0,20 24 1 15,-20-24-1-15,21 26 0 0,-21-26 0 0,23 22 0 16,-23-22 0-16,20 31 2 0,-20-31-2 0,27 21 0 15,-27-21 0-15,34 15-10 0,-34-15 10 0,26 22 1 16,-26-22-1-16,43 10 1 0,-43-10-1 0,34 21 0 0,-34-21 0 16,40 12 5-16,-40-12-5 0,49 4 7 0,-49-4-7 0,41 16 4 15,-37-23-4-15,43 16 2 0,-47-9-2 0,47 7 2 16,-47-7-2-16,46 7 1 0,-46-7-1 0,51 10 0 16,-51-10 0-16,51 6 2 0,-51-6-2 0,55 6 1 15,-55-6-1-15,54 10 0 0,-54-10 0 0,52 16 3 0,-52-16-3 16,53 8 4-16,-53-8-4 0,56 8-1 0,-56-8 1 0,54 7-2 15,-54-7 2-15,59 0 1 16,-59 0-1-16,56 7 0 0,-56-7 0 0,55 8 1 0,-55-8-1 0,53 14 1 16,-53-14-1-16,57-2 0 0,-57 2 0 0,56 15 0 15,-54-25 0-15,55 17 1 0,-57-7-1 0,55 11 1 16,-55-11-1-16,58 1 0 0,-58-1 0 0,63-4 1 0,-63 4-1 0,57 8 0 16,-57-8 0-16,61-8 0 0,-61 8 0 0,56 0 1 15,-58 8-1-15,63-16 3 0,-61 8-3 0,58 8 0 16,-58-8 0-16,56 0 1 0,-56 0-1 0,58-8 1 15,-58 8-1-15,58 4 0 0,-58-4 0 0,56-12 1 16,-56 12-1-16,52 3 0 0,-52-13 0 0,51 5 1 0,-51 5-1 0,46-5-1 16,-46 5 1-16,47-7 0 0,-47 7 0 0,41 6 1 15,-41-6-1-15,41-21 0 0,-41 21 0 0,40-7-1 16,-40 7 1-16,38 2 1 0,-38-12-1 0,37 2 0 16,-37 8 0-16,39-9 1 0,-39 9-1 0,41-1 0 15,-41 1 0-15,34-22-1 0,-34 22 1 0,37-10 2 0,-37 10-2 16,34 0 1-16,-34 0-1 0,32-24 1 0,-32 24-1 15,31-11 0-15,-31 11 0 0,30-3 1 0,-31-8-1 16,26 8 0-16,-25 3 0 0,25-16 1 0,-25 16-1 0,21-17 1 16,-21 17-1-16,20-15 2 0,-20 15-2 0,16-18 1 15,-18 7-1-15,17-10 2 0,-15 21-2 0,12-22 1 16,-12 22-1-16,15-12 1 0,-15 12-1 0,7-34 3 0,-7 34-3 0,9-27 1 16,-9 27-1-16,8-27-1 0,-8 27 1 0,7-30 2 15,-4 41-2-15,2-42-1 0,-6 22 1 0,2-23-1 16,-1 32 1-16,0-30-1 0,0 30 1 0,0-32 2 15,0 32-2-15,0-31-1 0,0 31 1 0,0-19 0 16,0 19 0-16,-8-32-1 0,4 21 1 0,-7-21 1 0,11 32-1 0,-12-23-2 16,10 12 2-16,-18-23 0 0,20 34 0 0,-22-37 0 15,22 37 0-15,-24-25-1 0,24 25 1 0,-36-47-1 16,36 47 1-16,-40-35-1 0,40 35 1 0,-45-38-1 16,45 38 1-16,-50-27-2 0,50 27 2 0,-65-46-5 15,65 46 5-15,-66-25-12 0,66 25 12 0,-78-44-22 0,78 44 22 0,-84-20-47 16,84 20 47-16,-93-34-52 0,93 34 52 15,-103-13-64-15,103 13 64 0,-102-20-104 16,102 20 104-16,-110-30-458 0,110 30 458 0</inkml:trace>
  <inkml:trace contextRef="#ctx0" brushRef="#br1" timeOffset="180564.17">10969 14994 668 0,'0'0'0'0,"13"1"58"0,-13-1-58 0,-13-21 38 16,13 21-38-16,13 10 7 0,-13-10-7 0,0 0 37 16,0 0-37-16,-13-7 30 0,13 7-30 0,15 31 6 15,-15-31-6-15,2 31 1 0,-2-31-1 0,3 42 8 0,-3-42-8 0,-5 43 11 16,5-43-11-16,5 69 14 0,-5-69-14 0,7 75 13 16,-7-75-13-16,17 97 5 0,-17-97-5 0,5 80 5 15,-5-80-5-15,-7 66 1 0,7-66-1 0,16 88 1 16,-16-88-1-16,5 65 1 0,-5-65-1 0,-9 45-1 15,9-45 1-15,2 48 0 0,-2-48 0 0,15 57 2 0,-15-57-2 0,-12 16-5 16,12-16 5-16,14 36-12 0,-14-36 12 0,-10-7-37 16,10 7 37-16,15 16-51 0,-15-16 51 0,5-25-89 15,-5 25 89-15,-7-59-192 0,7 59 192 0</inkml:trace>
  <inkml:trace contextRef="#ctx0" brushRef="#br1" timeOffset="181218.47">10933 14992 589 0,'0'0'0'0,"-8"0"25"0,8 0-25 0,5 12 7 15,-5-12-7-15,-14-12 6 0,14 12-6 0,12 12 28 16,-12-12-28-16,0 5 28 0,-12-17-28 0,38 31 14 0,-26-19-14 0,24 8 12 15,-24-8-12-15,34 7 26 0,-45-22-26 0,72 33 29 16,-61-18-29-16,51-10 19 0,-51 10-19 0,89 12 11 16,-89-12-11-16,83-12 5 0,-70 24-5 0,85-24 1 15,-98 12-1-15,140 9 0 0,-140-9 0 0,142-9 1 16,-142 9-1-16,158-11 0 0,-170 2 0 0,197 6 1 0,-185 3-1 16,175-24 0-16,-175 24 0 0,202-14-1 0,-192 21 1 0,194-30 1 15,-204 23-1-15,239-13 2 16,-239 13-2-16,224-24 1 0,-224 24-1 0,258-13-2 0,-258 13 2 0,243-23 1 15,-232 28-1-15,251-22 2 0,-262 17-2 0,267-18-2 16,-267 18 2-16,275-15 1 0,-275 15-1 0,275-14-1 16,-275 14 1-16,280-14 1 0,-280 14-1 0,277-12 0 0,-277 12 0 0,280-12 1 15,-280 12-1-15,280-11-1 0,-280 11 1 0,275-8 2 16,-275 8-2-16,265-3-2 0,-265 3 2 0,275-11 0 16,-275 11 0-16,262 1 1 0,-262-1-1 0,264-9-1 15,-264 9 1-15,249 3 1 0,-249-3-1 0,252-11-2 0,-252 11 2 16,231 9 2-16,-231-9-2 0,225 0 0 0,-225 0 0 0,210 0 0 15,-210 0 0-15,190 0 0 0,-190 0 0 0,171-13 0 16,-171 13 0-16,149 0 0 0,-149 0 0 0,128-2 1 16,-128 2-1-16,103 14-1 0,-103-14 1 0,83-4 0 15,-83 4 0-15,67-4 1 0,-67 4-1 0,50-4-1 16,-51-10 1-16,38 9 2 0,-37 5-2 0,32 9 1 0,-32-9-1 16,22-20 0-16,-22 20 0 0,18 13 1 0,-18-13-1 15,13-3 1-15,-13 3-1 0,7-6 0 0,-7 6 0 0,3-1 2 16,-5-14-2-16,2 11 15 0,0 4-15 0,2 14 20 15,-4-30-20-15,1 15 10 0,1 1-10 0,-6 12 7 16,6-12-7-16,-8-1 4 0,8 1-4 0,-8 0 3 0,8 0-3 16,-9 0 2-16,9-16-2 0,-9 16 0 0,9 0 0 0,-8 0 0 15,10 16 0-15,-7-24-3 0,5 8 3 0,-7 12-7 16,7-12 7-16,-7 15-37 0,7-15 37 0,-13 10-136 16,13-10 136-16,-17 22-288 0,17-39 288 0</inkml:trace>
  <inkml:trace contextRef="#ctx0" brushRef="#br1" timeOffset="182101.53">11061 15841 536 0,'0'0'0'0,"-16"-16"43"0,16 16-43 0,-3 0 5 16,3 0-5-16,0 0 20 0,12 16-20 0,-12-14 23 0,0-2-23 0,0 3 24 15,0-3-24-15,-2-14 17 0,14 30-17 0,3-10 25 16,-15-6-25-16,7-11 28 0,-7 11-28 0,32 21 22 15,-32-21-22-15,15-7 12 0,-3 23-12 0,19-7 8 16,-31-9-8-16,25-6 6 0,-25 6-6 0,41 10 1 16,-41-10-1-16,54 10 1 0,-54-10-1 0,63 9 1 0,-63-9-1 0,87 21 0 15,-87-21 0-15,75-8 2 0,-62 22-2 0,87-10 1 16,-100-4-1-16,115 3 1 0,-115-3-1 0,114-14 0 16,-114 14 0-16,141 0 1 0,-141 0-1 0,153 0 1 15,-143 12-1-15,154-13 2 0,-164 1-2 0,163-18 4 16,-152 26-4-16,174-15 6 0,-185 7-6 0,188-19 6 15,-177 30-6-15,185-29 5 0,-196 18-5 0,212-11 4 0,-212 11-4 0,233-2 2 16,-233 2-2-16,232-11 2 0,-232 11-2 0,224-15-1 16,-213 20 1-16,229-14 1 0,-240 9-1 0,248-11 1 15,-248 11-1-15,252-13 1 0,-252 13-1 0,257-10 0 16,-257 10 0-16,247-16 1 0,-247 16-1 0,273-9-1 16,-273 9 1-16,259-12 0 0,-259 12 0 0,274-13 2 0,-274 13-2 0,260-7 0 15,-260 7 0-15,267-13 3 0,-267 13-3 0,271-12 3 16,-271 12-3-16,253-3 6 0,-248-3-6 0,239 4 6 15,-244 2-6-15,246-7 4 0,-241 2-4 0,228-4-3 16,-233 9 3-16,217-5 6 0,-217 5-6 0,207-6 1 0,-207 6-1 16,186-5 1-16,-186 5-1 0,167-5 2 0,-169 15-2 0,150-24 0 15,-148 14 0-15,125-5 0 0,-126 15 0 0,97-24-4 16,-96 14 4-16,68-6-46 0,-68 6 46 0,41 6-109 16,-41-6 109-16,8-21-143 0,-8 21 143 0,-14-13-392 15,14 13 392-15</inkml:trace>
  <inkml:trace contextRef="#ctx0" brushRef="#br1" timeOffset="183577.63">11332 15347 330 0,'0'0'0'0,"-7"-4"205"0,7 4-205 0,-9-5 59 15,9 5-59-15,-6-5 92 0,6 5-92 0,-3-2 95 16,3 2-95-16,-14-15 56 0,14 15-56 0,0 0 35 16,0 0-35-16,12 13 8 0,-12-13-8 0,0 0 9 0,0 0-9 0,11 7 11 15,-11-7-11-15,11 11 11 0,-11-11-11 0,14 19 13 16,-14-19-13-16,8 7 10 0,-8-7-10 0,32 40 10 16,-32-40-10-16,9 16 6 0,-9-16-6 0,34 46 5 15,-34-46-5-15,23 30 4 0,-23-30-4 0,24 29-1 0,-24-29 1 16,12 18 1-16,-12-18-1 0,34 37 1 0,-34-37-1 0,10 10 0 15,-10-10 0-15,34 30 2 0,-34-30-2 0,17 14-1 16,-17-14 1-16,2 0-2 0,-2 0 2 0,13 7-14 16,-13-7 14-16,12 5-25 0,-12-5 25 0,9 0-33 15,4 13 33-15,-4-13-69 0,-9 0 69 0,-5-18-136 16,15 32 136-16,-7-31-160 0,-3 17 160 0</inkml:trace>
  <inkml:trace contextRef="#ctx0" brushRef="#br1" timeOffset="183798.57">11571 15359 631 0,'0'0'0'0,"-10"-10"62"16,10 10-62-16,-10-8 47 0,10 8-47 0,7 11 72 15,-7-11-72-15,-3 0 54 0,3 0-54 0,-6 2 25 16,6-2-25-16,-5 18-2 0,5-18 2 0,-9 23 3 16,9-23-3-16,-25 20 7 0,36-8-7 0,-27 26 6 15,16-38-6-15,-20 46 2 0,20-46-2 0,-32 32 2 0,32-32-2 0,-11 57 1 16,11-57-1-16,-34 29 0 0,34-29 0 0,-6 53-1 15,6-53 1-15,-23 18-29 0,35-4 29 0,-33-3-41 16,21-11 41-16,-2 14-117 0,2-14 117 0,13 16-169 16,-13-16 169-16,10 0-404 0,-10 0 404 0</inkml:trace>
  <inkml:trace contextRef="#ctx0" brushRef="#br1" timeOffset="184182.28">11897 15094 142 0,'0'0'0'0,"0"-6"477"15,-12-3-477-15,12 4 54 0,0 5-54 16,0-4 78-16,0 4-78 0,0 0 51 0,0 0-51 0,12 11 39 15,-12-11-39-15,0 2 13 0,0-2-13 0,-8 5 2 16,8-5-2-16,3 21 12 0,-3-21-12 0,15 40 21 16,-25-51-21-16,25 61 14 0,-15-50-14 0,6 46 14 15,-19-57-14-15,27 77 11 0,-14-66-11 0,4 63 6 16,-15-74-6-16,25 90 3 0,-14-79-3 0,8 71 6 0,-21-81-6 0,18 81 2 16,-5-71-2-16,10 71 0 0,-10-71 0 0,10 66 4 15,-10-66-4-15,24 73 2 0,-24-73-2 0,10 57-2 16,-10-57 2-16,2 35 4 0,-2-35-4 0,13 39-1 15,-13-39 1-15,23 43 1 0,-35-56-1 0,33 49 0 0,-21-36 0 0,-6 0 0 16,6 0 0-16,22 19-12 0,-22-19 12 0,-3-12-35 16,3 12 35-16,18-4-80 0,-18 4 80 0,-2-44-211 15,2 44 211-15</inkml:trace>
  <inkml:trace contextRef="#ctx0" brushRef="#br1" timeOffset="184651.59">12389 15391 176 0,'0'0'0'0,"0"-10"223"15,0 10-223-15,0-11 103 0,0 11-103 0,0-11 87 16,0 11-87-16,7 2 76 0,-7-2-76 0,-22-16 78 16,22 16-78-16,-2 4 49 0,2-4-49 0,-17 0 25 15,17 0-25-15,-19 0 6 0,19 0-6 0,-22 5 6 16,22-5-6-16,-34 5 7 0,47 6-7 0,-34 10 7 0,21-21-7 16,-33 20 7-16,33-20-7 0,-4 41 4 0,4-41-4 0,-9 39 4 15,9-39-4-15,-1 36 2 0,1-36-2 0,0 34 2 16,0-34-2-16,-4 21 2 0,16-10-2 0,8 16 2 15,-20-27-2-15,17 9 2 0,-17-9-2 0,43 25 1 16,-43-25-1-16,35 8 1 0,-35-8-1 0,24-8 1 0,-24 8-1 0,43 8 1 16,-43-8-1-16,16-15-1 0,-3 25 1 0,8-24 1 15,-21 14-1-15,6-32 4 16,-6 32-4-16,8-29 4 0,-8 29-4 0,13-20 6 0,-13 20-6 0,0-33 3 16,0 33-3-16,-14-34 2 0,14 34-2 0,-33-43-3 15,33 43 3-15,-12-18 0 0,12 18 0 0,-25-21-7 16,14 12 7-16,-10-7-17 0,21 16 17 0,-19-13-31 0,19 13 31 15,2 0-71-15,-2 0 71 0,-12-17-156 0,12 17 156 0,10-2-401 16,-20-7 401-16</inkml:trace>
  <inkml:trace contextRef="#ctx0" brushRef="#br1" timeOffset="185121.46">12807 15002 565 0,'0'0'0'0,"-9"-10"62"15,9 10-62-15,9 2 64 0,-9-2-64 0,-9-8 85 16,9 8-85-16,9 8 36 0,-9-8-36 0,5 3 25 0,-5-3-25 0,5 18 4 16,-5-18-4-16,8 24 17 0,-8-24-17 0,0 30 22 15,0-30-22-15,21 51 15 0,-21-51-15 0,9 57 12 16,-9-57-12-16,-2 57 12 0,2-57-12 0,8 68 11 15,-8-68-11-15,5 75 8 0,-5-75-8 0,15 78 6 16,-15-78-6-16,-5 63 4 0,5-63-4 0,5 64 2 0,-5-64-2 16,7 55 4-16,-7-55-4 0,5 49 1 0,-5-49-1 0,16 46 2 15,-16-46-2-15,6 30 1 0,-6-30-1 0,7 22 0 16,-7-22 0-16,3 14 0 0,-3-14 0 0,-5-4-1 16,5 4 1-16,16 11-14 0,-16-11 14 0,-2-18-35 15,2 18 35-15,23-14-58 0,-33 5 58 0,33-12-167 0,-23 21 167 0,16-38-330 16,-16 38 330-16</inkml:trace>
  <inkml:trace contextRef="#ctx0" brushRef="#br1" timeOffset="185520.46">13263 15321 457 0,'0'0'0'0,"8"-5"69"15,-8 5-69-15,-1-7 72 0,1 7-72 0,-14-7 70 16,14 7-70-16,-19 0 53 0,19 0-53 0,-32-7 30 16,32 7-30-16,-13 9 19 0,13-9-19 0,-24 16 23 15,24-16-23-15,-26 23 17 0,26-23-17 0,-20 29-1 0,20-29 1 0,-25 28 11 16,25-28-11-16,4 45 7 0,-4-45-7 0,0 41 3 15,-11-50-3-15,11 48 2 0,0-39-2 0,27 41 3 16,-27-41-3-16,12 18 0 0,-12-18 0 0,31 18-1 16,-31-18 1-16,30 9 2 0,-30-9-2 0,46 7 3 15,-46-7-3-15,20-5 0 0,-20 5 0 0,28-18 1 0,-28 18-1 0,33-16 3 16,-33 16-3-16,19-31 4 0,-31 24-4 0,33-21 3 16,-21 28-3-16,-7-50 5 0,7 50-5 0,0-41 3 15,0 41-3-15,-2-40 0 0,2 40 0 0,0-28-7 16,-12 22 7-16,10-17-23 0,2 23 23 0,-20-27-39 15,20 27 39-15,3-8-127 0,-3 8 127 0,-10-18-195 0,10 18 195 16</inkml:trace>
  <inkml:trace contextRef="#ctx0" brushRef="#br1" timeOffset="185930.17">13654 14956 505 0,'0'0'0'0,"-9"-8"89"15,9 8-89-15,15 0 59 0,-15 0-59 0,1-1 83 16,-1 1-83-16,-9-5 60 0,9 5-60 0,2 0 39 15,-2 0-39-15,13 3 16 0,-13-3-16 0,3 9 8 0,-13-15-8 0,15 24 16 16,-5-18-16-16,14 31 18 0,-25-34-18 0,15 40 15 16,-4-37-15-16,5 46 13 0,-5-46-13 0,2 57 9 15,-2-57-9-15,2 67 5 0,-2-67-5 0,0 70 6 16,0-70-6-16,0 76 4 0,0-76-4 0,11 78 2 16,-22-81-2-16,24 78 2 0,-13-75-2 0,-10 60-1 0,10-60 1 0,5 59 1 15,-5-59-1-15,15 57 3 0,-15-57-3 0,7 41-1 16,-7-41 1-16,6 36 1 0,-6-36-1 0,7 29-2 15,-7-29 2-15,7 19 0 0,-7-19 0 0,7 16-1 16,-17-23 1-16,18 12-25 0,-8-5 25 0,14 0-57 16,-14 0 57-16,22-12-118 0,-32 5 118 0,37-18-317 15,-27 25 317-15</inkml:trace>
  <inkml:trace contextRef="#ctx0" brushRef="#br1" timeOffset="186413.72">13908 15245 342 0,'0'0'0'0,"-15"-11"210"15,15 11-210-15,9-3 55 0,-9 3-55 0,-2-8 86 16,2 8-86-16,-11-7 93 0,11 7-93 0,11 0 59 16,-11 0-59-16,-9-5 22 0,9 5-22 0,11 0 16 15,-11 0-16-15,14 0 15 0,-14 0-15 0,27 7 13 16,-27-7-13-16,11 8 11 0,-11-8-11 0,34 17 7 16,-34-17-7-16,16 13 6 0,-7-10-6 0,18 17 3 0,-27-20-3 0,27 18 3 15,-27-18-3-15,25 21 0 0,-25-21 0 0,26 20 1 16,-26-20-1-16,24 18-1 0,-24-18 1 0,12 14-15 15,-12-14 15-15,30 18-35 0,-30-18 35 0,19 11-84 16,-19-11 84-16,15 3-172 0,-15-3 172 0,14 0-233 0,-14 0 233 0</inkml:trace>
  <inkml:trace contextRef="#ctx0" brushRef="#br1" timeOffset="186724.97">14318 15261 637 0,'0'0'0'0,"-10"-10"81"0,10 10-81 0,10-8 75 16,-10 8-75-16,0-2 52 0,0 2-52 0,-10-2 33 15,10 2-33-15,-10 2 10 0,22 0-10 0,-24 11-1 16,12-13 1-16,-21 12-1 0,21-12 1 0,-5 23 0 16,5-23 0-16,-16 22-2 0,16-22 2 0,-17 23-14 15,17-23 14-15,-19 14-23 0,19-14 23 0,0 18-30 16,0-18 30-16,-5 9-13 0,5-9 13 0,-4 7-6 0,4-7 6 0,-3 4-1 16,-7-8 1-16,10 6 2 0,0-2-2 0,0 2 4 15,10 1-4-15,-10 1 8 0,0-4-8 0,-10 4 21 16,10-4-21-16,15 16 20 0,-15-16-20 0,5 16 23 15,-5-16-23-15,-2 19 19 0,2-19-19 0,19 34 18 0,-19-34-18 0,12 34 12 16,-12-34-12-16,10 34 6 0,-10-34-6 0,11 35 3 16,-11-35-3-16,13 33 1 0,-13-33-1 0,0 25 0 15,0-25 0-15,7 23-7 0,3-19 7 0,-2 11-23 16,-8-15 23-16,-3 2-48 0,13 2 48 0,-3-4-71 16,-7 0 71-16,7-2-162 0,-7 2 162 0,-2-23-318 15,2 23 318-15</inkml:trace>
  <inkml:trace contextRef="#ctx0" brushRef="#br1" timeOffset="187067.5">14680 14927 651 0,'0'0'0'0,"7"-7"45"0,-7 7-45 15,-7-4 64-15,7 4-64 0,7 0 44 16,-7 0-44-16,-7 0 27 0,15 0-27 0,-1 11 15 0,-7-11-15 0,2 18 20 16,9-16-20-16,0 20 20 0,-11-22-20 0,12 29 17 15,-12-29-17-15,13 36 13 0,-13-36-13 0,12 43 11 16,-12-43-11-16,0 49 12 0,10-48-12 0,-5 55 8 16,-5-56-8-16,-7 60 6 0,7-60-6 0,0 68 4 0,0-68-4 0,9 75 6 15,-9-75-6-15,-9 71 2 0,9-71-2 0,4 75 0 16,-4-75 0-16,-15 67 4 0,15-67-4 0,7 63-1 15,-7-63 1-15,-9 52 1 0,9-52-1 0,9 45-1 16,-9-45 1-16,0 34 0 0,0-34 0 0,9 29 0 16,-9-29 0-16,11 17-16 0,-11-17 16 0,17 7-38 15,-17-7 38-15,15 0-85 0,-15 0 85 0,24-12-215 16,-24 12 215-16</inkml:trace>
  <inkml:trace contextRef="#ctx0" brushRef="#br1" timeOffset="188131.68">15146 15279 163 0,'0'0'0'16,"2"-4"68"-16,-2 4-68 0,12-5 10 0,-20 5-10 0,11-4 26 15,-3 4-26-15,2-5 44 0,-2 5-44 0,1-5 69 16,-1 5-69-16,2-5 49 0,-2 5-49 0,12-8 45 15,-12 8-45-15,-7-5 61 0,7 5-61 0,0-7 52 16,7 7-52-16,-7-10 50 0,0 10-50 0,-7-6 54 16,14 6-54-16,-19-6 52 0,12 6-52 0,-7-3 38 15,7 3-38-15,0-5 27 0,0 5-27 0,-10 0 18 0,10 0-18 0,-22 1-3 16,22-1 3-16,-5 2 4 0,5-2-4 0,-15 11 3 16,15-11-3-16,-23 18 3 0,23-18-3 0,-3 18 5 15,3-18-5-15,-20 20 5 0,20-20-5 0,-7 22 8 16,7-22-8-16,-4 20 7 0,4-20-7 0,7 20 3 0,-7-20-3 0,0 14 2 15,0-14-2-15,-8 12 5 0,8-12-5 0,12 11 4 16,-12-11-4-16,-2 3 3 0,2-3-3 0,9 2 5 16,-9-2-5-16,7 0 5 0,-7 0-5 0,8 0 6 15,-8 0-6-15,7 0 5 0,-7 0-5 0,6-7 4 16,-6 7-4-16,14-7 2 0,-14 7-2 0,-5-9 1 0,5 9-1 0,2-7-1 16,-2 7 1-16,3-9-1 0,-3 9 1 0,10-7-3 15,-10 7 3-15,-7-11-6 0,7 11 6 0,9-9-3 16,-9 9 3-16,2-10-2 0,-2 10 2 0,1-11 0 15,-1 11 0-15,0-11-1 0,0 11 1 0,-8-11 1 16,16 10-1-16,-8-10 1 0,0 11-1 0,-8-9 5 16,8 9-5-16,8-9 10 0,-8 9-10 0,0-9 14 0,0 9-14 0,-8-6 18 15,8 6-18-15,7-5 14 0,-7 5-14 0,-13-1 12 16,13 1-12-16,6-2 9 0,-6 2-9 0,-6 0 4 16,-2 0-4-16,12 2 3 0,-4-2-3 0,-12 14-1 15,12-14 1-15,-2 22 0 0,2-22 0 0,-2 28 0 0,11-28 0 16,-18 36 0-16,18-36 0 0,-9 44 2 0,0-44-2 0,-9 45 1 15,9-45-1-15,0 48 2 0,9-48-2 0,-18 48 0 16,9-48 0-16,0 43 1 0,0-43-1 0,7 39 0 16,-7-39 0-16,-2 29 1 0,-8-31-1 0,15 27 1 15,-5-25-1-15,-12 11 0 0,12-11 0 0,5 5 1 16,-5-5-1-16,-13-1 3 0,13 1-3 0,5-8 7 0,-13 6-7 0,11-17 9 16,-3 19-9-16,-14-34 5 0,23 34-5 0,-21-43 2 15,12 43-2-15,5-50 1 0,-5 50-1 0,-10-54 0 16,10 54 0-16,0-51 0 0,0 51 0 0,0-47 0 15,0 47 0-15,6-37 1 0,-6 37-1 0,0-29 0 16,-6 29 0-16,6-16 1 0,0 16-1 0,6-10 0 16,-6 10 0-16,-6 0 0 0,6 0 0 0,0 0-2 0,0 0 2 0,8 7-6 15,-8-7 6-15,-2 17-4 0,2-17 4 0,20 24-1 16,-31-26 1-16,35 32-2 0,-24-30 2 0,7 33-11 16,0-33 11-16,2 31-24 0,-9-31 24 0,29 29-36 0,-29-29 36 15,21 27-56-15,-21-27 56 0,13 18-74 0,-13-18 74 0,26 10-136 16,-18-8 136-16,17-2-177 0,-25 0 177 0</inkml:trace>
  <inkml:trace contextRef="#ctx0" brushRef="#br1" timeOffset="188482.18">15536 15189 246 0,'0'0'0'0,"0"-5"31"16,0 5-31-16,0-3-5 0,0 3 5 0,0-4-8 16,0 4 8-16,0-3-38 0,0 3 38 0,7-2-87 15,-7 2 87-15</inkml:trace>
  <inkml:trace contextRef="#ctx0" brushRef="#br1" timeOffset="188983.64">15525 14901 470 0,'0'0'0'0,"-4"-14"34"0,4 14-34 0,-10-10 55 16,10 10-55-16,-2-5 66 0,9 3-66 0,-7-2 66 0,0 4-66 0,-7 3 47 16,14-6-47-16,-7 3 16 0,0 0-16 0,-2 11 8 15,9-14-8-15,-7 23 24 0,0-20-24 0,9 22 15 16,-9-22-15-16,18 31 33 0,-18-31-33 0,9 37 30 0,-9-37-30 0,10 49 27 16,-10-49-27-16,9 53 24 0,-9-53-24 0,-2 61 17 15,9-63-17-15,-4 68 9 0,-3-66-9 0,-5 72 9 16,14-74-9-16,-8 71 7 0,-1-69-7 0,0 70 4 15,0-70-4-15,-7 64 3 0,7-64-3 0,2 55 0 16,-2-55 0-16,12 47 4 0,-22-47-4 0,21 36 0 16,-11-36 0-16,-4 23-2 0,4-23 2 0,15 16 0 0,-15-16 0 0,3 9 3 15,-3-9-3-15,-3 2-1 0,3-2 1 0,14 0-11 16,-14 0 11-16,0-4-27 0,9 4 27 0,-9-14-48 16,0 14 48-16,11-22-85 0,-11 22 85 0,10-28-185 15,0 28 185-15,-5-32-343 0,-5 32 343 0</inkml:trace>
  <inkml:trace contextRef="#ctx0" brushRef="#br1" timeOffset="189226.91">15876 15208 694 0,'0'0'0'0,"-10"-9"65"16,10 9-65-16,0-11 48 0,0 11-48 0,0-4 67 15,0 4-67-15,10-3 46 0,-10 3-46 0,-10 3 22 16,10-3-22-16,10 7 3 0,-10-7-3 0,3 20 2 15,-3-20-2-15,-3 27 10 0,3-27-10 0,12 28 7 16,-12-28-7-16,-4 36 5 0,4-36-5 0,13 34 4 0,-13-34-4 0,5 37 3 16,-5-37-3-16,-5 38 1 0,12-42-1 0,-3 40 1 15,-4-36-1-15,-6 32 1 0,6-32-1 0,0 29-4 16,0-29 4-16,13 19-33 0,-13-19 33 0,2 14-68 16,-2-14 68-16,7 2-157 0,-7-2 157 0,7-3-370 15,-7 3 370-15</inkml:trace>
  <inkml:trace contextRef="#ctx0" brushRef="#br1" timeOffset="189683.93">16518 14879 548 0,'0'0'0'0,"8"-15"46"0,-8 15-46 0,-8-2 71 16,8 2-71-16,8-11 85 0,-8 11-85 0,0 0 56 15,0 0-56-15,-8 5 40 0,8-5-40 0,8 0 13 0,-8 0-13 0,-2 25 6 16,2-25-6-16,12 23 20 0,-12-23-20 0,0 47 21 16,7-53-21-16,-7 62 15 0,0-56-15 0,5 58 12 15,-5-58-12-15,5 68 11 0,-5-68-11 0,3 77 9 0,-3-77-9 0,0 79 7 16,5-85-7-16,-5 87 5 0,0-81-5 0,-5 80 6 16,10-84-6-16,-5 75 0 0,0-71 0 0,0 61 2 15,0-61-2-15,2 54 1 0,-2-54-1 0,-5 42 1 16,5-42-1-16,3 29-1 0,-3-29 1 0,4 20 0 15,-4-20 0-15,3 8 1 0,4-11-1 0,-8 6-4 16,1-3 4-16,16-5-22 0,-16 5 22 0,11-17-38 0,-18 20 38 0,21-30-90 16,-14 27 90-16,25-39-165 0,-25 39 165 0,13-39-293 15,-13 39 293-15</inkml:trace>
  <inkml:trace contextRef="#ctx0" brushRef="#br1" timeOffset="189967.65">16935 15116 688 0,'0'0'0'0,"7"-21"53"0,-7 21-53 0,-4-7 55 0,4 7-55 15,0-7 43-15,0 7-43 0,7-9 45 0,-7 9-45 0,-3 7 31 16,3-7-31-16,9-2 6 0,-9 2-6 0,4 17-1 16,-4-17 1-16,5 22 6 0,-5-22-6 0,-2 35 8 15,2-35-8-15,4 33 6 0,-4-33-6 0,7 31 8 16,-7-31-8-16,3 37 2 0,-3-37-2 0,0 36 5 15,0-36-5-15,0 33 2 0,0-33-2 0,2 35 3 0,-2-35-3 0,-5 35 2 16,5-35-2-16,0 24-3 0,0-24 3 0,5 14 2 16,-5-14-2-16,2 14-8 0,-2-14 8 0,-4 12-20 15,4-12 20-15,2 2-36 0,3-7 36 0,0 5-52 16,-5 0 52-16,-2 2-70 0,2-2 70 0,3-16-166 16,-3 16 166-16,4-23-366 0,-4 23 366 0</inkml:trace>
  <inkml:trace contextRef="#ctx0" brushRef="#br1" timeOffset="190358.1">16882 15151 576 0,'0'0'0'0,"-1"-24"42"16,1 24-42-16,-6-16 79 0,6 16-79 0,7-22 70 15,-7 22-70-15,22-20 55 0,-17 12-55 0,24-8 15 16,-29 16-15-16,32-3 10 0,-26-5-10 0,34 5 11 0,-40 3-11 0,39-2 11 15,-39 2-11-15,36 5 5 0,-36-5-5 0,29 18 7 16,-29-18-7-16,18 24 1 0,-18-24-1 0,4 32 1 16,-4-32-1-16,-6 41-2 0,6-41 2 0,-20 39-2 15,20-39 2-15,-30 35-3 0,30-35 3 0,-33 35-2 16,33-35 2-16,-27 21-5 0,27-21 5 0,-34 27 1 16,34-27-1-16,-13 10 0 0,13-10 0 0,-10 11 0 0,10-11 0 0,0 6 1 15,0-6-1-15,0 6 2 0,0-6-2 0,30-5 8 16,-30 5-8-16,36 0 8 0,-36 0-8 0,42 9 0 15,-37-16 0-15,41 18 2 0,-46-11-2 0,49 7 1 16,-49-7-1-16,41 11 0 0,-41-11 0 0,31 12-1 16,-31-12 1-16,22 14 0 0,-22-14 0 0,8 9 0 0,-8-9 0 0,-5 20-5 15,5-20 5-15,-30 25-1 0,30-25 1 0,-38 16 0 16,38-16 0-16,-45 11-4 0,45-11 4 0,-65 21-12 16,65-21 12-16,-63 12-32 0,63-12 32 0,-57-1-92 15,57 1 92-15,-60 0-193 0,60 0 193 0</inkml:trace>
  <inkml:trace contextRef="#ctx0" brushRef="#br1" timeOffset="191504.61">13317 15986 429 0,'0'0'0'0,"0"-6"87"15,0 6-87-15,-13-12 51 0,13 12-51 0,0-4 69 16,0 4-69-16,1-3 69 0,-1 3-69 0,0-2 49 16,0 2-49-16,0 0 22 0,0 0-22 0,2 0 14 15,-2 0-14-15,2 0 10 0,-2 0-10 0,13 9 15 0,-13-9-15 0,0 5 15 16,0-5-15-16,4 10 18 0,-4-10-18 0,-7 8 17 16,7-8-17-16,5 17 15 0,-5-17-15 0,5 25 12 15,-5-25-12-15,5 27 12 0,-5-27-12 0,19 40 10 16,-19-40-10-16,-4 23 12 0,4-23-12 0,18 44 9 0,-18-44-9 0,5 39 8 15,-5-39-8-15,-4 31 3 16,4-31-3-16,10 39 6 0,-10-39-6 0,19 46 1 0,-19-46-1 0,-3 30 1 16,13-20-1-16,1 29 0 0,-11-39 0 0,-1 24 3 15,1-24-3-15,12 35 1 0,-12-35-1 0,12 35-1 16,-12-35 1-16,24 47 0 0,-24-47 0 0,13 35 1 0,-13-35-1 0,0 24 5 16,12-14-5-16,-12 14 0 0,0-24 0 0,24 44 5 15,-24-44-5-15,10 28 2 0,-10-28-2 0,9 28 1 16,-9-28-1-16,-2 14 2 0,2-14-2 0,20 32 0 15,-20-32 0-15,7 18 2 0,-19-29-2 0,29 38 0 16,-17-27 0-16,5 12 0 0,-5-12 0 0,3 9 2 16,-16-20-2-16,28 29 1 0,-15-18-1 0,-12-5 0 0,12 5 0 0,14 14 2 15,-14-14-2-15,0 2 0 0,-12-13 0 0,12 11 1 16,0 0-1-16,0 0 0 0,0 0 0 0,13 11 1 16,-13-11-1-16,-13-21-5 0,13 21 5 0,0-16-23 15,13 26 23-15,-26-44-47 0,13 34 47 0,0-30-82 16,13 41 82-16,-26-60-193 0,13 49 193 0,-5-42-341 15,5 42 341-15</inkml:trace>
  <inkml:trace contextRef="#ctx0" brushRef="#br1" timeOffset="191907.57">13305 16000 442 0,'0'0'0'0,"14"5"71"16,-14-5-71-16,0-4 59 0,0 4-59 0,-2-1 76 15,2 1-76-15,-12-11 78 0,24 20-78 0,-12-11 55 0,0 2-55 0,-3 0 29 16,3 0-29-16,-12-7 16 0,12 7-16 0,3 19 3 16,-3-19-3-16,-23 10 7 0,23-10-7 0,-4 32 15 15,4-32-15-15,-28 18 12 0,41-10-12 0,-35 22 9 16,22-30-9-16,-36 24 8 0,47-16-8 0,-35 23 5 0,24-31-5 0,-34 19 2 16,34-19-2-16,-5 35 1 0,5-35-1 0,-27 10-1 15,27-10 1-15,-9 15 0 0,9-15 0 0,7 21 0 16,-7-21 0-16,-12-4-25 0,24 15 25 0,-19-22-53 15,7 11 53-15,12 0-130 0,-12 0 130 0,29-3-148 0,-29 3 148 0,10-32-452 16,-10 32 452-16</inkml:trace>
  <inkml:trace contextRef="#ctx0" brushRef="#br1" timeOffset="192139.79">13324 15973 2 0,'0'0'0'0,"0"-5"661"0,0 5-661 0,0-6 34 15,0 6-34-15,10 6 58 0,-10-6-58 0,-10-9 49 16,20 18-49-16,-4-11 31 0,-6 2-31 0,13 2 10 16,-13-2-10-16,5 0 11 0,-5 0-11 0,34 19 20 0,-34-19-20 15,12 7 19-15,-12-7-19 0,39 24 14 0,-39-24-14 0,28 16 16 16,-41-24-16-16,52 37 12 0,-39-29-12 0,29 21 5 16,-29-21-5-16,17 11 4 0,-7-2-4 0,5 5 2 15,-15-14-2-15,34 30 1 0,-34-30-1 0,21 25-1 16,-21-25 1-16,17 27-27 0,-28-36 27 0,32 39-74 15,-21-30 74-15,-9 10-223 0,9-10 223 0</inkml:trace>
  <inkml:trace contextRef="#ctx0" brushRef="#br1" timeOffset="193253.61">14091 17009 50 0,'0'0'0'0,"5"-4"83"0,-5 4-83 0,3-5 47 15,-3 5-47-15,2-5 92 0,-2 5-92 0,5-5 79 16,-5 5-79-16,15 5 78 0,-15-5-78 0,2-7 61 16,-2 7-61-16,-10-13 55 0,10 13-55 0,17 4 54 15,-17-4-54-15,2-7 47 0,-2 7-47 0,3-7 51 0,-3 7-51 0,-10-17 48 16,10 17-48-16,14 0 39 0,-14 0-39 0,-13-21 17 15,26 32-17-15,-26-34 22 0,13 23-22 0,0-13 20 16,0 13-20-16,4-4 15 0,-4 4-15 0,-15-13 14 0,15 13-14 0,-16-10 7 16,16 10-7-16,-18-10 6 0,18 10-6 0,-19-4 7 15,6-5-7-15,2 18 1 0,11-9-1 0,-21 0 1 16,21 0-1-16,-21 2 0 0,21-2 0 0,-20 12 0 16,20-12 0-16,-28 8 1 0,41 0-1 0,-38 5-1 15,25-13 1-15,4 31-2 0,-17-41 2 0,24 41-1 16,-11-31 1-16,-13 11-2 0,13-11 2 0,13 30-1 0,-13-30 1 0,-5 5 0 15,5-5 0-15,14 11 0 0,-14-11 0 0,29 17 0 16,-29-17 0-16,18 3 0 0,-31-14 0 0,45 22 0 16,-32-11 0-16,20 0 1 0,-20 0-1 0,7-16-1 15,-7 16 1-15,29-2 1 0,-29 2-1 0,5-25 0 16,-5 25 0-16,15-13 2 0,-15 13-2 0,10-14 0 16,-10 14 0-16,22-4 3 0,-22 4-3 0,9-12 9 15,-9 12-9-15,-7-18 9 0,7 18-9 0,17 2 10 0,-17-2-10 0,-8-13 6 16,8 13-6-16,3-3 7 0,-3 3-7 0,5 0-1 15,5 10 1-15,-3-10 2 0,-7 0-2 0,-5-2-2 16,5 2 2-16,8 15 0 0,-8-15 0 0,9 20 0 0,-9-20 0 16,24 35 0-16,-24-35 0 0,12 30-2 0,-12-30 2 0,11 36 1 15,-24-45-1-15,35 56 0 0,-34-56 0 0,31 55 1 16,-19-46-1-16,7 34 0 0,-19-43 0 0,30 48 0 16,-18-39 0-16,5 27 1 0,-5-27-1 0,2 22-1 15,-2-22 1-15,4 12 1 0,-17-21-1 0,29 26-2 0,-16-17 2 16,2 5 1-16,-2-5-1 0,-9-10 1 0,9 10-1 0,5 0 2 15,-5 0-2-15,7-10 4 0,-7 10-4 0,8-15 4 16,-8 15-4-16,21-12 4 0,-21 12-4 0,0-35 5 16,0 35-5-16,13-31 4 0,-13 31-4 0,23-21 1 15,-23 21-1-15,11-33 1 0,-11 33-1 0,5-28 1 0,-5 28-1 0,-5-32 1 16,5 32-1-16,12-9 0 16,-12 9 0-16,-10-19-3 0,10 19 3 0,0-6-15 15,0 6 15-15,0-2-39 0,0 2 39 0,16 9-80 0,-16-9 80 0,-6-9-193 16,6 9 193-16,9 0-385 0,-9 0 385 0</inkml:trace>
  <inkml:trace contextRef="#ctx0" brushRef="#br1" timeOffset="194276.09">14544 17168 502 0,'0'0'0'0,"-15"-13"81"0,15 13-81 0,-4-3 53 16,4 3-53-16,-2-4 85 0,2 4-85 0,0-1 64 16,0 1-64-16,11 7 31 0,-11-7-31 0,-11-11 24 15,11 11-24-15,11 9 7 0,-11-9-7 0,0 0 21 16,0 0-21-16,0 0 16 0,0 0-16 0,0 0 14 0,0 0-14 0,0 0 19 16,0 0-19-16,0 0 17 0,0 0-17 0,0 0 12 15,0 0-12-15,0 7 7 0,0-7-7 0,0 11 9 16,0-11-9-16,0 12 10 0,0-12-10 0,0 20 9 15,0-20-9-15,2 21 9 0,-2-21-9 0,3 25 5 16,-3-25-5-16,-7 16 5 0,7-16-5 0,2 27 7 16,-2-27-7-16,17 34 4 0,-17-34-4 0,-8 16 2 0,8-16-2 0,1 23 2 15,-1-23-2-15,17 30 2 16,-17-30-2-16,3 17 2 0,-15-26-2 0,16 21 4 0,-4-12-4 0,15 22 0 16,-15-22 0-16,-8-4 0 0,8 4 0 0,15 16 0 15,-27-27 0-15,27 23 0 0,-15-12 0 0,-10-9 0 16,10 9 0-16,14 9 0 0,-14-9 0 0,-8-9-14 0,8 9 14 0,0-8-52 15,0 8 52-15,13-3-109 0,-13 3 109 0,-9-31-328 16,9 31 328-16</inkml:trace>
  <inkml:trace contextRef="#ctx0" brushRef="#br1" timeOffset="202226.71">5699 15400 371 0,'0'0'0'0,"-7"-5"211"15,7 5-211-15,-5-7 58 0,5 7-58 0,-12-36 88 16,12 36-88-16,8 27 64 0,-8-27-64 0,0-2 33 0,0 2-33 0,2-4 4 15,-2 4-4-15,4-30 7 0,-4 30-7 0,19 30 10 16,-19-30-10-16,8-30 15 0,-1 60-15 0,3-53 13 16,-10 23-13-16,18 13 12 0,-18-13-12 0,27 44 7 15,-27-44-7-15,21 20 6 0,-21-20-6 0,22 22 6 0,-22-22-6 0,17-4 7 16,-17 4-7-16,24 28 3 0,-16 4-3 0,19-3 1 16,-27-29-1-16,29 32 6 15,-29-32-6-15,30 31 4 0,-30-31-4 0,26 26 3 0,-26-26-3 0,21-5 0 16,-21 5 0-16,23 19 1 0,-23-19-1 0,27 50-1 15,-27-50 1-15,12-17 0 0,-12 17 0 0,22 44 1 16,-22-44-1-16,5-25 0 0,-5 25 0 0,19 38 1 0,-19-38-1 0,3-28-1 16,-3 28 1-16,18 33 1 0,-18-33-1 0,0-30 0 15,9 60 0-15,-11-60-7 0,2 30 7 0,15 30-18 16,-15-30 18-16,0-32-36 0,0 32 36 0,8-9-69 16,-8 9 69-16,15 18-149 0,-15-18 149 0,5-18-248 15,-5 18 248-15</inkml:trace>
  <inkml:trace contextRef="#ctx0" brushRef="#br1" timeOffset="202538.27">6065 15365 491 0,'7'30'0'0,"-10"-41"57"16,3 11-57-16,-9-39 46 0,9 39-46 0,-2-7 64 15,2 7-64-15,7 25 51 0,-7-25-51 0,0 0 39 16,0 0-39-16,0 0 14 0,0 0-14 0,0 0 5 15,-7-30-5-15,11 67 1 0,-4-37-1 0,-4 14 6 16,4-14-6-16,-7 20 11 0,7-20-11 0,-11 27 13 0,11-27-13 0,-21 1 6 16,28 30-6-16,-30-24 15 0,23-7-15 0,-21 41 18 15,21-41-18-15,-17 71 16 0,17-71-16 0,-30 13 13 16,30-13-13-16,-19 69 9 0,19-69-9 0,-21 36 5 16,21-36-5-16,-20 31 8 0,20-31-8 0,-16 23 8 0,16-23-8 0,-11 18 3 15,11-18-3-15,-15-20 2 0,15 20-2 0,3 42 0 16,-3-42 0-16,-8-28 2 0,8 28-2 0,8 32-8 15,-8-32 8-15,0-32-39 0,9 64 39 0,-2-69-72 16,-7 37 72-16,18-15-178 0,-18 15 178 0,17-15-437 16,-17 15 437-16</inkml:trace>
  <inkml:trace contextRef="#ctx0" brushRef="#br1" timeOffset="203095.44">6462 15416 467 0,'0'0'0'0,"-7"-5"63"16,7 5-63-16,-8-6 44 0,8 6-44 0,-8-3 66 0,8 3-66 0,0 27 50 15,0-27-50-15,-11 0 20 0,11 0-20 16,-13 0 9-16,13 0-9 0,-21-29 7 0,21 29-7 0,-9 38 6 16,9-38-6-16,-16 11 10 0,16-11-10 0,-27-13 9 15,36 42-9-15,-28-10 9 0,19-19-9 0,-26-7 14 16,26 7-14-16,-7 55 9 0,7-55-9 0,-20-3 7 15,20 3-7-15,0 57-4 0,0-57 4 0,-10-4 1 0,10 4-1 0,0 25 0 16,0-25 0-16,7 50 1 0,-7-50-1 0,10 22-1 16,-10-22 1-16,13 14 3 0,-13-14-3 0,18 16 2 15,-18-16-2-15,20 9-2 0,-20-9 2 0,25 7 5 16,-25-7-5-16,16-26 5 0,-9 56-5 0,20-28 4 16,-27-2-4-16,25 0 3 0,-25 0-3 0,25 0 5 0,-25 0-5 0,16-34 4 15,-16 34-4-15,22-10 3 0,-13 39-3 0,11-38 3 16,-20 9-3-16,8-43 5 0,0 73-5 0,-1-74 9 15,-7 44-9-15,9-16 11 0,-9 16-11 0,15 13 16 16,-15-13-16-16,3-22 16 0,-3 22-16 0,0-25 14 16,0 25-14-16,0-23 8 0,0 23-8 0,-11-52 3 0,21 81-3 0,-22-52 0 15,12 23 0-15,-10-18-3 0,10 18 3 0,-14-14-19 16,14 14 19-16,-15-11-41 0,15 11 41 0,-24-39-67 16,24 39 67-16,-5 21-179 0,5-21 179 0</inkml:trace>
  <inkml:trace contextRef="#ctx0" brushRef="#br1" timeOffset="204144.56">6973 15531 281 0,'0'0'0'0,"-8"-31"99"0,8 31-99 0,0-7 68 0,0 7-68 0,0-5 90 16,0 5-90-16,0-7 60 0,0 7-60 0,9 18 42 15,-9-18-42-15,-9-38 40 0,9 38-40 0,9 18 34 16,-9-18-34-16,-6-9 31 0,6 9-31 0,-7-11 22 16,7 11-22-16,-10-10 20 0,10 10-20 0,-15-8 17 15,15 8-17-15,-24-34 1 0,24 34-1 0,-20-2 4 16,20 2-4-16,-11 26 4 0,11-26-4 0,-22 0 0 0,22 0 0 0,-22 0 0 15,22 0 0-15,-21 10 0 0,21-10 0 0,-18 11 0 16,10-38 0-16,0 68-2 0,8-41 2 0,-11 15-1 16,2-44 1-16,11 74 2 0,-2-45-2 0,-2 16 2 15,2-16-2-15,0 12-2 0,-9-40 2 0,20 67-1 0,-11-39 1 0,11 13-5 16,-11-13 5-16,15 6 2 0,-15-6-2 0,17 6 1 16,-17-6-1-16,10-27 1 0,-10 27-1 0,29 28 0 15,-29-28 0-15,12-28 1 0,-12 28-1 0,15-3 0 16,-15 3 0-16,17-8-3 0,-17 8 3 0,22 18 1 15,-22-18-1-15,1-37 2 0,-1 37-2 0,18 16 3 0,-18-16-3 0,7-11 7 16,-7 11-7-16,-2-37 11 0,12 64-11 0,-17-65 12 16,7 38-12-16,7-9 12 0,-7 9-12 0,10 23 13 15,-10-23-13-15,2-3 10 0,-2 3-10 0,2-2 13 16,-2 2-13-16,-7-29 5 0,7 29-5 0,1 0 1 16,6 29-1-16,-5-29 1 0,-2 0-1 0,-5-20-4 15,5 20 4-15,12 43-3 0,-12-43 3 0,3 20 0 16,-3-20 0-16,5 21 1 0,-5-21-1 0,3 28 0 0,-3-28 0 0,7 33 0 15,-7-33 0-15,6 36-1 0,-6-36 1 0,-4 6 0 16,4-6 0-16,4 42-1 0,-4-42 1 0,5 37 0 16,5-9 0-16,-18-17 2 0,8-11-2 0,13 64-2 15,-13-64 2-15,-7 4 1 0,7-4-1 0,2 27 1 0,-2-27-1 0,3 22 1 16,-3-22-1-16,3 14 0 0,-3-14 0 0,4 12-1 16,-4-12 1-16,15 34 0 0,-27-62 0 0,27 60 1 15,-15-32-1-15,4 0 1 0,-4 0-1 0,5-2 2 16,-5 2-2-16,7-4 8 0,-7 4-8 0,0-39 12 15,0 39-12-15,17 14 10 0,-17-14-10 0,1-48 11 0,-1 48-11 0,18 9 9 16,-18-9-9-16,9-23 6 0,-18-8-6 0,29 35 2 16,-20-4-2-16,8-27 6 0,-8 27-6 15,10-25 2-15,-10 25-2 0,7-21 3 0,-7 21-3 0,-3-49 2 16,3 49-2-16,14 11 3 0,-14-11-3 0,-7-41 1 16,17 68-1-16,-8-37-1 0,-2 10 1 0,0-8-1 15,0 8 1-15,-7-36-5 0,7 36 5 0,8 27-22 0,-8-27 22 0,2 0-39 16,-2 0 39-16,6 0-78 0,-6 0 78 0,7 0-172 15,-7 0 172-15,9 2-248 0,-9-2 248 0</inkml:trace>
  <inkml:trace contextRef="#ctx0" brushRef="#br1" timeOffset="204455.05">7348 15766 416 0,'0'0'0'0,"3"0"277"16,6 27-277-16,-7-27 49 0,-2 0-49 0,2 0 61 16,-2 0-61-16,-7-27 63 0,7 27-63 0,3 0 40 15,-3 0-40-15,2 0 16 0,-2 0-16 0,2 0 12 16,7 27-12-16,-15-54 10 0,6 27-10 0,13 30 13 16,-13-30-13-16,2 9 4 0,-2-9-4 0,-7-19 5 15,7 19-5-15,2 12 6 0,-2-12-6 0,10 46 7 0,-10-46-7 0,-9-10 5 16,9 10-5-16,11 46 7 0,-11-46-7 0,2 24 3 15,-2-24-3-15,0 21 3 0,0-21-3 0,3 19 1 16,-3-19-1-16,-7-10 1 0,7 10-1 0,2 17 1 0,-2-17-1 0,12 42 2 16,-12-42-2-16,4 12-3 0,-4-12 3 0,6 11-32 15,-6-11 32-15,-4-27-71 0,4 27 71 0,9 0-176 16,-9 0 176-16,7-9-660 0,-7 9 660 0</inkml:trace>
  <inkml:trace contextRef="#ctx0" brushRef="#br1" timeOffset="206770.04">7484 15423 479 0,'0'0'0'0,"9"20"51"0,-18-45-51 0,7 18 64 0,2 7-64 0,-3-4 70 16,3 4-70-16,-4-5 50 0,4 5-50 0,-3-3 37 16,3 3-37-16,-5-2 24 0,5 2-24 0,-8-2 20 15,8 2-20-15,0 25 14 0,0-25-14 0,-13 0 7 16,13 0-7-16,-14 0 6 0,14 0-6 0,-16 7 7 15,16-7-7-15,-18 11 5 0,18-11-5 0,-29-15 5 0,40 41-5 0,-36-37 5 16,25 11-5-16,-5 44 8 0,5-44-8 0,-10 18 8 16,10-18-8-16,-17-5 11 0,17 5-11 0,10 48 5 15,-10-48-5-15,0 21-4 0,0-21 4 0,-10-5 6 16,20 32-6-16,-8-31 1 0,-2 4-1 0,25 49-1 16,-25-49 1-16,20 18 2 0,-20-18-2 0,14-12 3 0,-14 12-3 15,25 13-2-15,-25-13 2 0,40 36 3 0,-40-36-3 0,27 5 1 16,-27-5-1-16,30 0 2 0,-30 0-2 0,27 0 0 15,-37-27 0-15,35 27 0 0,-25 0 0 0,19-7 1 16,-19 7-1-16,27 16 1 0,-27-16-1 0,4-41 2 16,-4 41-2-16,11-16 2 0,-11 16-2 0,16 6 3 0,-16-6-3 0,-11-49 2 15,22 75-2-15,-22-76 3 0,11 50-3 0,4-2 1 16,-4 2-1-16,-24-50 2 0,24 50-2 0,-8 2-1 16,8-2 1-16,-20-22-1 0,20 22 1 0,-22-14-4 15,22 14 4-15,-21-9-11 0,21 9 11 0,-29-27-17 16,38 50 17-16,-31-46-37 0,22 23 37 0,-9 0-84 0,9 0 84 0,4 34-138 15,-4-34 138-15,0 11-245 0,-9-38 245 16</inkml:trace>
  <inkml:trace contextRef="#ctx0" brushRef="#br1" timeOffset="207604.87">7737 15391 340 0,'0'0'0'0,"-2"0"46"0,2 0-46 0,10 25 65 16,-10-25-65-16,-10-25 60 0,10 25-60 0,10 25 21 16,-10-25-21-16,-10-25 6 0,10 25-6 0,10 25 3 15,-10-25-3-15,0 0-1 0,0 0 1 0,0 0 0 0,0 0 0 0,2 0-3 16,-2 0 3-16,-10-25-3 0,20 50 3 0,-10-25-3 15,0 0 3-15,-10-25-3 0,10 25 3 0,11 24 0 16,-11-24 0-16,0 0 1 0,0 0-1 0,-11-24-1 16,11 24 1-16,2 0 0 0,-2 0 0 0,11 24-2 15,-11-24 2-15,0 0-12 0,0 0 12 0,2 0-19 16,-2 0 19-16,-7-24-46 0,7 24 46 0,10 24-77 0,-10-24 77 0,-7-24-91 16,7 24 91-16,11 24-120 0,-11-24 120 0,-9-24-161 15,18 48 161-15</inkml:trace>
  <inkml:trace contextRef="#ctx0" brushRef="#br1" timeOffset="208333.15">7732 15400 275 0,'0'0'0'0,"-14"-27"247"0,22 53-247 0,-11-30 48 16,3 4-48-16,-13-27 79 0,24 52-79 0,-22-50 78 16,11 25-78-16,0 0 49 0,0 0-49 0,15 25 18 15,-15-25-18-15,-2-25 15 0,2 25-15 0,14 4 25 16,-14-4-25-16,25 33 17 0,-25-33-17 0,19 13 14 16,-19-13-14-16,19 14 14 0,-19-14-14 0,11-9 12 0,-11 9-12 0,31 40 6 15,-31-40-6-15,19 18 6 0,-19-18-6 0,23 16 2 16,-23-16-2-16,11-11 2 0,-11 11-2 0,33 39 3 15,-33-39-3-15,19 11 2 0,-19-11-2 0,7-14 1 16,-7 14-1-16,27 32 0 0,-27-32 0 0,15 5 1 16,-15-5-1-16,16 5-5 0,-16-5 5 0,13 4-25 15,-13-4 25-15,3-23-50 0,-3 23 50 0,12 0-124 0,-12 0 124 0,15 0-157 16,-6 25 157-16,3-34-297 0,-12 9 297 0</inkml:trace>
  <inkml:trace contextRef="#ctx0" brushRef="#br1" timeOffset="208682.02">8168 15449 562 0,'0'0'0'0,"-9"-29"76"16,9 29-76-16,0-4 103 0,0 4-103 0,9 23 70 16,-9-23-70-16,-9-23 40 0,9 23-40 0,5 23 19 15,-5-23-19-15,-10 6 2 0,10-6-2 0,-15 9-1 16,15-9 1-16,-19 14 0 0,19-14 0 0,-24 16 1 0,16-39-1 0,-7 66-2 16,15-43 2-16,-26 16 0 0,26-16 0 0,-32-7-7 15,32 7 7-15,-17 12-14 0,17-12 14 0,-4 36-9 16,4-36 9-16,-18-16-12 0,18 16 12 0,5 30-15 15,-5-30 15-15,-12-21-18 0,12 21 18 0,0 1-3 16,9 23 3-16,-9-22 0 0,0-2 0 0,3 0-2 16,-3 0 2-16,5 3-7 0,-5-3 7 0,0-18 9 15,0 18-9-15,22 34 12 0,-34-59-12 0,33 64 16 0,-21-39-16 0,0-5 21 16,11 30-21-16,0-2 20 0,-11-23-20 0,3 2 18 16,-3-2-18-16,24 55 13 0,-24-55-13 0,0 2 10 15,0-2-10-15,12 28 6 0,-12-28-6 0,13 24 2 16,-13-24-2-16,7 21 2 0,4 4-2 0,-2-10 0 0,-9-15 0 0,-5-15 1 15,5 15-1-15,14 32-5 0,-14-32 5 0,7 4-22 16,-7-4 22-16,7 0-42 0,-7 0 42 0,9 0-68 16,-9 0 68-16,9-6-148 0,-9 6 148 0,2-39-265 15,-2 39 265-15</inkml:trace>
  <inkml:trace contextRef="#ctx0" brushRef="#br1" timeOffset="208986.57">8351 15450 152 0,'0'0'0'0,"-10"-30"476"15,20 51-476-15,-12-31 44 0,2 10-44 0,-12-29 71 16,12 29-71-16,11 21 62 0,-11-21-62 0,0 0 43 16,-11-23-43-16,11 23 14 0,11 23-14 0,-10-19 5 15,-1-4-5-15,6 14 9 0,-6-14-9 0,6 16 18 0,-6-16-18 0,-5 0 13 16,17 24-13-16,-5 2 12 0,-7-26-12 0,7 29 12 15,-7-29-12-15,8 30 9 0,-8-30-9 0,-3 4 8 16,3-4-8-16,8 29 7 0,-8-29-7 0,17 48 5 16,-17-48-5-16,8 21 2 0,-19-44-2 0,29 65 1 15,-18-42-1-15,5 18-1 0,-5-18 1 0,9 14 2 0,-9-14-2 0,7 15 0 16,-7-15 0-16,-2-11-21 0,2 11 21 0,20 34-44 16,-20-34 44-16,0-18-85 0,12 41 85 0,0-21-187 15,-12-2 187-15,12 0-462 0,-12 0 462 0</inkml:trace>
  <inkml:trace contextRef="#ctx0" brushRef="#br1" timeOffset="209427.05">8673 15434 529 0,'0'0'0'0,"-13"-30"29"16,13 30-29-16,0-5 61 0,0 5-61 0,11 19 84 15,-11-19-84-15,0 0 66 0,0 0-66 0,-11-21 26 16,22 42-26-16,-11-21 5 0,0 0-5 0,0 11 7 15,-11-33-7-15,26 58 11 0,-15-36-11 0,-5-5 25 16,5 5-25-16,15 41 21 0,-15-41-21 0,-5 2 23 0,5-2-23 0,7 24 17 16,-7-24-17-16,7 27 15 0,-7-27-15 0,6 30 16 15,-6-30-16-15,17 50 12 0,-17-50-12 0,6 31 10 16,-6-31-10-16,6 29 6 0,-6-29-6 0,5 27 6 16,-5-27-6-16,-8 0 3 0,8 0-3 0,6 23 3 15,-6-23-3-15,6 17 2 0,4 5-2 0,-7-10 0 0,-13-33 0 0,22 51 1 16,-12-30-1-16,-7-18 1 0,16 41-1 0,-18-44 0 15,9 21 0-15,4 0 1 0,-4 0-1 0,1 0-18 16,-1 0 18-16,4-2-35 0,9 25 35 0,-20-58-68 16,7 35 68-16,5-20-190 0,-5 20 190 0,14-3-545 0,-14 3 545 0</inkml:trace>
  <inkml:trace contextRef="#ctx0" brushRef="#br1" timeOffset="209965.66">9036 15427 488 0,'0'0'0'0,"-11"-25"144"15,11 25-144-15,11 16 69 16,-11-16-69-16,0-5 97 0,0 5-97 0,0-2 54 0,0 2-54 0,3 0 40 16,-3 0-40-16,0 0 20 0,0 0-20 0,-11-22 9 15,11 22-9-15,17 26 6 0,-17-26-6 0,1 14 7 16,-1-14-7-16,-5-4 6 0,5 4-6 0,14 45 9 0,-14-45-9 0,-5 5 9 16,15 17-9-16,-15-12 8 0,5-10-8 0,15 50 4 15,-26-71-4-15,25 72 5 0,-14-51-5 0,4 27 2 16,-4-27-2-16,-9 2 0 0,20 19 0 0,-20-21 2 15,9 0-2-15,2 17 0 0,8 6 0 0,-19-30 1 16,9 7-1-16,2 9-1 0,-2-9 1 0,14 30-12 0,-14-30 12 0,2 7-19 16,-2-7 19-16,-9-16-30 0,9 16 30 0,17 25-54 15,-17-25 54-15,3 4-79 0,-3-4 79 0,-6-22-144 16,6 22 144-16,5 0-164 0,-5 0 164 0,13 20-406 16,-13-20 406-16</inkml:trace>
  <inkml:trace contextRef="#ctx0" brushRef="#br1" timeOffset="210439.43">9053 15500 478 0,'0'0'0'0,"0"-18"64"0,0 18-64 0,0-17 67 15,0 17-67-15,-8-40 81 0,18 62-81 0,3-40 74 16,-13 18-74-16,7-34 38 0,-7 34-38 0,33 5 15 0,-33-5-15 0,23-9 21 16,-23 9-21-16,26-5 20 0,-26 5-20 0,31 0 8 15,-31 0-8-15,27 0 6 0,-39-20-6 0,46 51 5 16,-34-31-5-16,20 18 3 0,-20-18-3 0,0 5 1 16,0-5-1-16,15 50-1 0,-15-50 1 0,0 34-4 15,0-34 4-15,-7 32-6 0,7-32 6 0,-20 32-18 16,20-32 18-16,-21 27-12 0,21-27 12 0,-36 2-22 15,36-2 22-15,-25 15-3 0,25-15 3 0,-18 10-2 0,18-10 2 0,-2 25 3 16,2-25-3-16,-20-18 1 0,20 18-1 0,0 0 2 16,0 0-2-16,13 21 7 0,-13-21-7 0,2-25-3 15,-2 25 3-15,31 16-5 0,-31-16 5 0,15-25-9 0,-15 25 9 0,39 20-12 16,-39-20 12-16,27 0-7 0,-27 0 7 0,15-18-3 16,-15 18 3-16,21 14 0 0,-21-14 0 0,13 17 2 15,-13-17-2-15,21 40 3 0,-21-40-3 0,-14 2 2 16,14-2-2-16,10 45 2 0,-10-45-2 0,-29 3 3 15,29-3-3-15,-25 18-2 0,35 4 2 0,-37-7 3 16,27-15-3-16,-29 11 1 0,29-11-1 0,-28 7 1 0,28-7-1 0,-26 0-1 16,26 0 1-16,-33-25-25 0,33 25 25 0,-1 7-98 15,1-7 98-15,-7-21-143 0,7 21 143 0</inkml:trace>
  <inkml:trace contextRef="#ctx0" brushRef="#br1" timeOffset="-212841.85">9138 15657 316 0,'0'0'0'0,"-15"-14"123"16,15 14-123-16,0 6 8 0,12 15-8 0,-24-37 26 15,12 16-26-15,0 8 33 0,0-8-33 0,12 27 23 0,-12-27-23 0,7 4 17 16,-7-4-17-16,6 1 15 0,-6-1-15 0,-1-19 21 16,1 19-21-16,8 0 19 0,6 19-19 0,-14-41 15 15,0 22-15-15,10-11 14 0,-10 11-14 0,11-12 13 16,-11 12-13-16,9-17 6 0,-9 17-6 0,16 4 5 0,-16-4-5 0,1-20 3 15,-1 20-3-15,-10-43 4 0,20 63-4 16,-20-59 1-16,10 39-1 0,4 1 3 0,-4-1-3 0,-26-37 0 16,26 37 0-16,-15-13-1 0,15 13 1 0,-4 13 6 15,-7-34-6-15,5 39 6 0,6-18-6 0,-23-22 6 16,34 44-6-16,-24-22 6 0,13 0-6 0,-9 8 3 16,9-8-3-16,-6 14 0 0,6-14 0 0,-4 18 0 0,4-18 0 0,-13-3-1 15,13 3 1-15,11 37 0 0,-11-37 0 0,-9-7-1 16,20 29 1-16,-2-14-2 0,-9-8 2 0,8 10 0 15,-8-10 0-15,12 3 3 0,-12-3-3 0,12 0 3 16,-12 0-3-16,10 0 6 0,-10 0-6 0,0-26 5 16,0 26-5-16,14-13 6 0,-4 34-6 0,-12-58 4 0,2 37-4 0,7-18 2 15,-7 18-2-15,15 0 3 0,-15 0-3 0,0-21 1 16,0 21-1-16,-11-40 2 0,11 40-2 0,11 0 2 16,-11 0-2-16,-3-14-1 0,-9-8 1 0,4 12-1 15,8 10 1-15,-7-7-4 0,7 7 4 0,0 19-8 16,0-19 8-16,-9 0-19 0,9 0 19 0,-22-8-48 15,22 8 48-15,-9 16-53 0,9-16 53 0,-9 19-64 0,18 2 64 0,-27-21-186 16,18 0 186-16</inkml:trace>
  <inkml:trace contextRef="#ctx0" brushRef="#br1" timeOffset="-212181.14">9443 15504 621 0,'0'0'0'0,"-13"-25"56"0,26 45-56 0,-26-44 34 15,13 24-34-15,0-2 71 0,0 2-71 0,13 20 30 16,-13-20-30-16,-13-20 20 0,13 20-20 0,13 27 3 16,-26-46-3-16,13 33 0 0,0-14 0 0,13 36 12 15,-26-54-12-15,25 59 14 0,-12-41-14 0,0 25 8 16,0-25-8-16,0 28 14 0,0-28-14 0,0 27 8 0,0-27-8 0,0 28 8 16,0-28-8-16,0 25 4 0,0-25-4 0,1 27 4 15,-1-27-4-15,4 22 3 0,-4-22-3 0,3 21 1 16,-3-21-1-16,4 18 1 0,-4-18-1 0,-9-7 0 15,9 7 0-15,2 11 0 0,8 8 0 0,-4-12-7 16,-6-7 7-16,4 4-24 0,-4-4 24 0,5 0-46 0,-5 0 46 0,4 0-61 16,-4 0 61-16,-6-25-129 0,6 25 129 0,6-15-183 15,-6 15 183-15,14 4-443 0,-14-4 443 0</inkml:trace>
  <inkml:trace contextRef="#ctx0" brushRef="#br1" timeOffset="-211823.78">9396 15595 516 0,'0'0'0'0,"2"5"45"0,-2-5-45 0,-16-38 66 16,16 38-66-16,0-15 82 0,0 15-82 0,11 3 59 16,-11-3-59-16,5-35 24 0,-5 35-24 0,32 5 13 0,-32-5-13 0,13-31 0 15,-13 31 0-15,27-7 10 16,-27 7-10-16,40 17 10 0,-40-17-10 0,23 0 3 0,-23 0-3 0,7-18 3 16,-7 18-3-16,26 34 1 0,-26-34-1 0,-4-2-1 15,4 2 1-15,0 21-5 0,0-21 5 0,10 43 8 16,-10-43-8-16,-23 4-3 0,32 15 3 0,-22 1-2 15,13-20 2-15,-15 19 0 0,15-19 0 0,-17 15-9 0,17-15 9 0,-23-9 3 16,23 9-3-16,5 28 7 0,-5-28-7 0,-5 6 1 16,5-6-1-16,-11-15-1 0,11 15 1 0,2 6-5 15,-2-6 5-15,25 24 0 0,-25-24 0 0,9-10 0 16,-9 10 0-16,30 32 0 0,-30-32 0 0,19 16-6 16,-19-16 6-16,15 20 4 0,-15-20-4 0,-5 3 2 15,5-3-2-15,0 24-7 0,0-24 7 0,-5 25-17 0,17-6 17 0,-48-17-21 16,36-2 21-16,-30 18-20 0,30-18 20 0,-34 12-4 15,34-12 4-15,-27 32-15 0,27-32 15 0,-51-15-37 16,64 37 37-16,-48-18-68 0,35-4 68 0,-41-23-86 16,53 46 86-16,-44-46-238 0,32 23 238 0</inkml:trace>
  <inkml:trace contextRef="#ctx0" brushRef="#br1" timeOffset="-211558.53">9218 15939 503 0,'0'0'0'0,"0"4"68"16,0-4-68-16,17 1 21 0,-17-1-21 0,10-19 64 16,-10 19-64-16,46 21 75 0,-46-21-75 0,27-21 42 0,-27 21-42 0,41 0 19 15,-41 0-19-15,57 21 8 0,-57-21-8 0,47 0 0 16,-47 0 0-16,35-21 6 0,-35 21-6 0,51 21 2 15,-51-21-2-15,23-21 1 0,-23 21-1 0,41 18 0 16,-41-18 0-16,26-2-1 0,-26 2 1 0,7-19-16 16,-7 19 16-16,20 19-86 0,-20-19 86 0,-12-23-148 15,12 23 148-15,-8-2-409 0,19 22 409 0</inkml:trace>
  <inkml:trace contextRef="#ctx0" brushRef="#br1" timeOffset="-211404.56">9310 16005 559 0,'0'0'0'0,"-9"6"54"0,9-6-54 0,0 3 26 15,0-3-26-15,4-18 68 0,-4 18-68 0,42 20 79 16,-54-40-79-16,65 40 27 0,-53-20-27 0,39-20 20 16,-39 20-20-16,68 18 15 0,-68-18-15 0,47-27 12 15,-47 27-12-15,56-7 2 0,-56 7-2 0,57 16-7 16,-57-16 7-16,38-5-44 0,-38 5 44 0,19-8-162 0,-19 8 162 0,-3-28-404 16,3 28 404-16</inkml:trace>
  <inkml:trace contextRef="#ctx0" brushRef="#br1" timeOffset="-209922.05">5821 16075 142 0,'0'0'0'0,"0"-6"406"0,0 6-406 0,-7-41 54 16,14 75-54-16,-7-40 84 0,0 6-84 0,-7-34 62 15,7 34-62-15,7 34 34 0,-7-34-34 0,0 0 5 16,0 0-5-16,0 16-7 0,0-16 7 0,-7-20 5 16,7 20-5-16,-2 24 7 0,9 10-7 0,-7-7 1 15,0-27-1-15,0 26 3 0,0-26-3 0,0 29 6 0,0-29-6 0,0 30 3 16,0-30-3-16,-7-10 5 0,14 43-5 0,-7-8 3 16,0-25-3-16,-7-15 5 0,7 15-5 0,7 51 1 15,-7-51-1-15,-1-19 3 0,1 19-3 0,8 43 3 16,-8-43-3-16,0-29 0 0,0 29 0 0,17 41 2 15,-17-41-2-15,9 2-7 0,-9-2 7 0,7-32 1 16,-7 32-1-16,14 1 4 0,-14-1-4 0,24 36 1 16,-24-36-1-16,23 2 1 0,-23-2-1 0,23 0 2 0,-23 0-2 0,22-34 3 15,-22 34-3-15,38 35 0 0,-38-35 0 0,27-33 1 16,-27 33-1-16,46 36-1 0,-46-36 1 0,37-33-1 0,-37 33 1 16,46 2 2-16,-46-2-2 0,50 4 0 0,-50-4 0 0,61 39 1 15,-61-39-1-15,56 3 0 0,-56-3 0 0,48-30-2 16,-48 30 2-16,58 5 1 0,-51 28-1 0,47-28 0 15,-54-5 0-15,44-31 2 0,-44 31-2 0,54 4 0 16,-54-4 0-16,62 36-2 0,-69-70 2 0,59 36 2 16,-52-2-2-16,61 34-2 0,-71-66 2 0,64 32 1 0,-54 0-1 15,63 32 0-15,-63-32 0 0,53 0 1 0,-53 0-1 0,41-32 0 16,-41 32 0-16,59 32 1 0,-59-32-1 0,52 0 0 16,-52 0 0-16,40-32 0 0,-40 32 0 0,55 32 0 15,-55-32 0-15,40-32 0 0,-40 32 0 0,55 32 0 16,-55-32 0-16,38-29-1 0,-38 29 1 0,45 2 2 15,-45-2-2-15,52 30 0 0,-52-30 0 0,34-28 1 16,-34 28-1-16,43 1 0 0,-43-1 0 0,50 29 0 0,-50-29 0 0,44 0 1 16,-44 0-1-16,41 0-1 0,-41 0 1 0,30-29-1 15,-21 58 1-15,31-29 2 0,-40 0-2 0,41-2 0 16,-41 2 0-16,38 0 0 0,-38 0 0 0,38 0 0 0,-38 0 0 16,28-27 0-16,-28 27 0 0,45 27-1 0,-45-27 1 0,27-27 1 15,-18 54-1-15,27-27-1 0,-36 0 1 0,22-27 0 16,-22 27 0-16,32 0 2 0,-32 0-2 0,39 27-2 15,-39-27 2-15,29 0 0 0,-29 0 0 0,27 0 1 16,-27 0-1-16,17-27 2 0,-7 54-2 0,15-27-1 16,-25 0 1-16,26 0-1 0,-26 0 1 0,26 0 2 15,-26 0-2-15,27 0 0 0,-27 0 0 0,30 0 0 0,-30 0 0 0,19-27 0 16,-19 27 0-16,32 0 0 0,-23 27 0 0,21-29-1 16,-30 2 1-16,31 0 1 0,-31 0-1 0,30 0 0 15,-40-25 0-15,41 25 0 0,-31 0 0 0,25 0 0 16,-25 0 0-16,39 25 0 0,-39-25 0 0,14-25 1 15,-3 50-1-15,2-50 0 0,-13 25 0 0,35 25 0 16,-35-25 0-16,24 0 0 0,-24 0 0 0,17-25 0 0,-17 25 0 0,35 25-1 16,-35-25 1-16,26 0 0 0,-26 0 0 0,13-25 1 15,-4 50-1-15,18-25-1 0,-27 0 1 0,24 0 1 16,-24 0-1-16,12-25 1 0,-12 25-1 0,38 24 0 0,-38-24 0 0,13-24-2 16,-13 24 2-16,34 24 2 0,-34-24-2 0,11-25 0 15,-1 50 0-15,12-27 0 0,-22 2 0 0,23-2 0 16,-23 2 0-16,11-28-2 0,-11 28 2 0,19-6 2 15,-19 6-2-15,31 19 1 0,-31-19-1 0,18-5 0 16,-18 5 0-16,2-36 2 0,-2 36-2 0,11-12 1 16,-11 12-1-16,1-14 2 0,-1 14-2 0,0-16 1 0,0 16-1 0,-1 0-11 15,1 0 11-15,-33-30-53 0,33 30 53 0,-48-37-205 16,48 37 205-16</inkml:trace>
  <inkml:trace contextRef="#ctx0" brushRef="#br1" timeOffset="-209153.36">6215 14833 403 0,'0'0'0'0,"7"-4"136"0,-7 4-136 0,8 25 40 16,-8-25-40-16,-7-28 55 0,7 28-55 0,7 28 30 16,-7-28-30-16,-7-14 26 0,7 14-26 0,0 43 25 15,0-43-25-15,-14 19 13 0,14-19-13 0,-27 0 10 16,27 0-10-16,-25 31 11 0,25-31-11 0,-22 61 5 0,22-61-5 0,-43 3 3 15,43-3-3-15,-30 59 2 0,30-59-2 0,-38 25 0 16,38-25 0-16,-47-9 2 0,47 9-2 0,-32 11 1 16,32-11-1-16,-31 3-9 0,31-3 9 0,-15 30 2 15,15-30-2-15,-19-3 5 0,19 3-5 0,-10-14 16 0,10 14-16 0,-10-47 14 16,10 47-14-16,0-18 2 0,0 18-2 0,8-19-2 16,-1 49 2-16,7-46-2 0,-14 16 2 0,22-13-3 15,-22 13 3-15,15-35-2 0,-15 35 2 0,32 30-1 16,-40-60 1-16,30 30 0 0,-22 0 0 0,32 38 3 0,-32-38-3 0,12-11 7 15,-12 11-7-15,28 50 2 0,-28-50-2 0,13-2 4 16,-13 2-4-16,17 28 2 0,-17-28-2 0,25 57 1 16,-25-57-1-16,9-2 0 0,1 33 0 0,5-10-3 15,-15-21 3-15,17 20-20 0,-17-20 20 0,17 10-39 16,-17-10 39-16,12-24-64 0,-12 24 64 0,25 30-95 16,-25-30 95-16,16-6-196 0,-16 6 196 0</inkml:trace>
  <inkml:trace contextRef="#ctx0" brushRef="#br1" timeOffset="-208968.58">6317 15027 567 0,'0'0'0'0,"1"-3"142"0,-1 3-142 0,10 24 72 0,-10-24-72 0,-10-28 63 15,10 28-63-15,12 28 37 0,-12-28-37 0,2 0 28 16,-2 0-28-16,-6-17 10 0,6 17-10 0,7 14 10 16,-7-14-10-16,14 49 14 0,-14-49-14 0,4-6 7 15,-4 6-7-15,20 55 4 0,-20-55-4 0,8 31-1 16,-8-31 1-16,15 32 0 0,-15-32 0 0,6 5-19 0,-6-5 19 0,23 55-61 15,-23-55 61-15,16 20-168 0,-16-20 168 0,22 7-538 16,-22-7 538-16</inkml:trace>
  <inkml:trace contextRef="#ctx0" brushRef="#br1" timeOffset="-208235.06">5816 15271 327 0,'0'0'0'0,"-5"0"104"15,5 0-104-15,-7 0 46 0,7 0-46 0,5 29 69 16,-5-29-69-16,-7-29 49 0,7 29-49 0,7 29 41 0,-7-29-41 0,0 0 33 16,0 0-33-16,7 0 20 0,-7 0-20 0,10-1 29 15,-10 1-29-15,17 0 30 0,-17 0-30 0,17-2 29 16,-24-27-29-16,40 58 17 0,-33-29-17 0,21-31 15 15,-21 31-15-15,34 0 20 0,-34 0-20 0,40 0 17 16,-40 0-17-16,42-1 12 0,-42 1-12 0,48 0 10 0,-48 0-10 0,50-2 8 16,-50 2-8-16,60 26 7 0,-60-26-7 0,54 0-1 15,-54 0 1-15,41-31 3 0,-41 31-3 0,42-2-4 16,-42 2 4-16,42 0 2 0,-42 0-2 0,33 0 1 16,-33 0-1-16,22 0 2 0,-22 0-2 0,25 27 3 15,-25-27-3-15,14 0-2 0,-24-27 2 0,28 54-15 16,-18-27 15-16,-1-27-42 0,1 27 42 0,15 27-91 0,-15-27 91 0,12 0-181 15,-12 0 181-15</inkml:trace>
  <inkml:trace contextRef="#ctx0" brushRef="#br1" timeOffset="-206536.47">8012 14798 573 0,'0'0'0'0,"18"12"13"0,-18-12-13 0,-2-28 43 16,2 28-43-16,6-2 46 0,4 23-46 0,-15-42 53 0,5 21-53 0,1 0 31 16,-1 0-31-16,12 32 11 0,-12-32-11 0,-12-5 11 15,12 5-11-15,-5 17 8 0,5-17-8 0,-15 23 5 16,15-23-5-16,-24 25 4 0,36-3-4 0,-42 4 10 15,30-26-10-15,-31 24 2 0,31-24-2 0,-32 21 0 0,32-21 0 0,-43-9 0 16,52 30 0-16,-48-33 3 0,39 12-3 0,-17 21 1 16,17-21-1-16,-31-21-2 0,41 42 2 0,-23-28-1 15,13 7 1-15,-17-35-3 0,17 35 3 0,0-20-1 16,0 20 1-16,8 0-4 0,-8 0 4 0,6-41-7 16,-6 41 7-16,23-19-4 0,-23 19 4 0,29-16-4 15,-19 40 4-15,23-34-3 0,-33 10 3 0,25-26 0 16,-25 26 0-16,34 0 0 0,-34 0 0 0,41 20 0 0,-41-20 0 0,29 9 1 15,-29-9-1-15,25 14 0 0,-25-14 0 0,10-2 0 16,2 22 0-16,5 3 0 0,-17-23 0 0,5 4-1 16,-5-4 1-16,12 23-3 0,-2-1 3 0,-8-21-37 15,-2-1 37-15,13 20-72 0,-13-20 72 0,9 18-71 0,-9-18 71 0,12 11-106 16,-2 9 106-16,-9-37-204 0,-1 17 204 0</inkml:trace>
  <inkml:trace contextRef="#ctx0" brushRef="#br1" timeOffset="-206285.45">8210 14902 492 0,'0'0'0'0,"5"14"117"0,-5-14-117 0,0-6 48 15,-10-16-48-15,20 40 81 0,-10-18-81 0,2-23 45 16,-2 23-45-16,20 0 22 0,-20 0-22 0,22 3 9 16,-22-3-9-16,34 30 6 0,-34-30-6 0,12-3 2 15,-12 3-2-15,16 18 0 0,-16-18 0 0,20 45-1 0,-20-45 1 0,-9 3-2 16,9-3 2-16,9 45-2 0,-9-45 2 0,-20 2 0 15,31 17 0-15,-26 1 0 0,15-20 0 0,-12 14 3 16,12-14-3-16,-12 9 14 0,12-9-14 0,-15-14 8 16,15 14-8-16,0 2 20 0,0-2-20 0,5 0 7 15,-5 0-7-15,32 23 7 0,-32-23-7 0,33-4 2 0,-33 4-2 0,42-12-32 16,-42 12 32-16,46-22-182 0,-46 22 182 0</inkml:trace>
  <inkml:trace contextRef="#ctx0" brushRef="#br1" timeOffset="-200658.75">7333 15238 251 0,'0'0'0'0,"-5"-12"145"0,5 12-145 0,-16-35 103 16,16 35-103-16,4 17 88 0,-4-17-88 0,-14-32 65 15,14 32-65-15,10 19 57 0,-10-19-57 0,-13-29 50 16,13 29-50-16,0-1 24 0,0 1-24 0,0 0 21 0,0 0-21 0,9 24 15 16,-9-24-15-16,0 4 3 0,0-4-3 0,-9-14 5 15,9 14-5-15,10 37 8 0,-10-37-8 0,3 17 5 16,-3-17-5-16,-6-12 2 0,6 12-2 0,2 17 1 15,-2-17-1-15,13 39 2 0,-13-39-2 0,-7-12-1 16,16 36 1-16,-8-11 0 0,-1-13 0 0,2 11-1 16,-11-36 1-16,11 34-12 0,-2-9 12 0,9 32-20 0,-9-32 20 0,0 5-50 15,0-5 50-15,0 4-84 0,0-4 84 0,-9-27-92 16,9 27 92-16,9 27-123 0,-9-27 123 0,-9-32-249 16,9 32 249-16</inkml:trace>
  <inkml:trace contextRef="#ctx0" brushRef="#br1" timeOffset="-199804.82">7267 15193 255 0,'0'0'0'0,"3"-4"30"0,-3 4-30 0,17 24 34 16,-17-24-34-16,-2-29 52 0,2 29-52 0,21 25 47 15,-21-25-47-15,13-1 38 0,-13 1-38 0,14-2 29 16,-14 2-29-16,15-2 25 0,-15 2-25 0,19-2 23 15,-19 2-23-15,11-25 24 0,-11 25-24 0,23-1 15 16,-13 26-15-16,4-52 12 0,-14 27-12 0,34 23 16 16,-34-23-16-16,18-25 16 0,-18 25-16 0,36 23 6 0,-36-23-6 0,16-25 5 15,-16 25-5-15,40 23 2 0,-40-23-2 0,17-25 1 16,-6 48-1-16,18-23 2 0,-29 0-2 0,19-23 1 16,-19 23-1-16,31 0 2 0,-31 0-2 0,42 21 1 15,-42-21-1-15,30 0 1 0,-30 0-1 0,31 0 1 0,-31 0-1 0,21-24 1 16,-12 47-1-16,10-48 0 0,-19 25 0 0,31 0 1 15,-21 23-1-15,20-23-1 0,-30 0 1 0,26-2 4 16,-26 2-4-16,17-23 0 0,-17 23 0 0,25 0 2 16,-25 0-2-16,36 23 0 0,-36-23 0 0,22 0-1 15,-22 0 1-15,12-23 2 0,-12 23-2 0,22 0 0 0,-12 23 0 0,14-23 0 16,-24 0 0-16,10-23 1 0,2 46-1 0,0-48 1 16,-12 25-1-16,23-1-1 0,-23 1 1 0,24-4 3 15,-24 4-3-15,32 23 1 0,-32-23-1 0,23-3 2 16,-32-20-2-16,43 44 1 0,-34-21-1 0,9-23 1 15,-9 23-1-15,24 0 1 0,-24 0-1 0,21-2 1 16,-21 2-1-16,29 19 0 0,-29-19 0 0,9-23 3 16,-9 23-3-16,20 0 2 0,-20 0-2 0,29 22 3 0,-29-22-3 0,17-2 1 15,-17 2-1-15,8-22 3 0,-8 22-3 0,17-2 3 16,-17 2-3-16,17 0 4 0,-17 0-4 0,16 0 9 16,-16 0-9-16,29 20 9 0,-29-20-9 0,6-23 5 15,-6 23-5-15,28 22 3 0,-28-22-3 0,16 0 2 0,-16 0-2 0,18-2 3 16,-18 2-3-16,16 0 3 0,-27-22-3 0,40 44 2 15,-29-22-2-15,4-22 3 0,-4 22-3 0,24 20 2 16,-24-20-2-16,7-20 0 0,-7 20 0 0,24 20 2 16,-24-20-2-16,17 0 1 0,-17 0-1 0,3-20-1 15,-3 20 1-15,27 20 2 0,-27-20-2 0,14 0-1 0,-14 0 1 0,15 0 2 16,-15 0-2-16,2-20 1 0,8 40-1 0,3-20 0 16,-13 0 0-16,2-20 3 0,-2 20-3 15,10 0 5-15,-10 0-5 0,13 0 3 0,-13 0-3 0,23 20 6 16,-23-20-6-16,15 0 7 0,-15 0-7 0,3-20 4 15,6 40-4-15,6-20 2 0,-15 0-2 0,14 0 1 16,-24-20-1-16,34 40 3 0,-24-20-3 0,3-20 2 0,-3 20-2 16,13 0 0-16,-13 0 0 0,11 0 0 0,-11 0 0 0,11 0 1 15,2 20-1-15,-5-20 0 0,-8 0 0 0,-2-20 0 16,2 20 0-16,12 0 0 0,-12 0 0 0,10 0 1 16,-10 0-1-16,20 20 0 0,-20-20 0 0,0-20 1 0,0 20-1 0,9 0 2 15,3 20-2-15,0-20 1 0,-12 0-1 0,8 0 0 16,-8 0 0-16,9 0 2 0,-9 0-2 0,0-20 0 15,0 20 0-15,22 20-3 0,-22-20 3 0,10 0-18 16,-10 0 18-16,-1-20-48 0,12 40 48 0,-13-40-52 16,13 40 52-16,-13-38-45 0,2 18 45 0,9 0-54 0,-9 0 54 15,7 2-99-15,-7-2 99 0,16 20-165 0,-16-20 165 0</inkml:trace>
  <inkml:trace contextRef="#ctx0" brushRef="#br2" timeOffset="-186422.64">7486 15384 181 0,'0'0'0'0,"0"-5"101"0,8 31-101 0,-16-56 31 15,8 30-31-15,8 22 71 0,-16-47-71 0,8 21 63 0,0 4-63 0,0-2 49 16,0 2-49-16,8 22 32 0,-8-22-32 0,-8-29 21 15,8 29-21-15,-2-1 22 0,2 1-22 0,7 19 23 16,-7-19-23-16,-2-4 16 0,-8-20-16 0,17 45 17 16,-7-21-17-16,-11-31 14 0,11 31-14 0,7 22 20 15,-7-22-20-15,-12-30 19 0,12 30-19 0,-8-6 18 0,8 6-18 0,5 22 14 16,-5-22-14-16,-17-29 12 0,27 56-12 0,-15-29 10 16,5 2-10-16,-17-28 12 0,17 28-12 0,0 24 13 15,0-24-13-15,-8 0 16 0,8 0-16 0,-18-26 5 16,18 26-5-16,-13 0 1 0,13 0-1 0,-1 26 0 15,-8-52 0-15,-5 26 0 0,14 0 0 0,-6 30 1 16,-3-55-1-16,6 56 0 0,3-31 0 0,-11 5 1 0,11-5-1 0,-20-20 4 16,20 20-4-16,-10 5 5 0,10-5-5 0,-10 10 3 15,20 14-3-15,-27-41 4 0,17 17-4 0,-9 10 2 16,9-10-2-16,-8 9 1 0,18 16-1 0,-15-14 0 16,5-11 0-16,-15-14 2 0,15 14-2 0,3 35 2 0,-3-35-2 15,-14-16 4-15,23 43-4 0,-21-43 5 0,12 16-5 0,5 38 5 16,-5-38-5-16,-5 10 2 0,5-10-2 0,-2 9-7 15,2-9 7-15,-13-16 4 0,13 16-4 0,-2 9 6 16,2-9-6-16,-1 7 3 0,1-7-3 0,8 36 4 16,-8-36-4-16,-10-18 1 0,10 18-1 0,0 5 3 15,0-5-3-15,9 32 0 0,-9-32 0 0,-9-21 5 0,9 21-5 0,9 31-1 16,-9-31 1-16,0 3 5 0,0-3-5 0,0 2 4 16,0-2-4-16,-9-27 5 15,9 27-5-15,9 28 4 0,-9-28-4 0,0 0 6 0,0 0-6 0,-9-28 4 16,9 28-4-16,0 0 3 0,0 0-3 0,0 0 3 15,0 0-3-15,0 0 1 0,0 0-1 0,0 0 3 0,0 0-3 0,0 0 3 16,0 0-3-16,9 28 3 0,-9-28-3 0,0 0 4 16,-9-28-4-16,9 28 1 0,0 0-1 0,9 28 5 15,-9-28-5-15,0 0 0 0,0 0 0 0,-9-28 2 16,9 28-2-16,9 28 3 0,-9-28-3 0,-9-28 1 16,18 56-1-16,-16-56 1 0,7 28-1 0,0 0 2 0,0 0-2 0,13 28-1 15,-13-28 1-15,2 0 0 0,-2 0 0 0,1 0 0 16,-10-28 0-16,13 28 0 0,-4 0 0 0,10 28 0 15,-10-28 0-15,-5-23-1 0,5 23 1 0,12 34 0 16,-20-61 0-16,13 33 0 0,-5-6 0 0,3 7 1 16,-3-7-1-16,17 34-1 0,-17-34 1 0,5 7 0 0,-5-7 0 0,7 7 0 15,-7-7 0-15,5 7 0 0,-5-7 0 0,-1-21 2 16,1 21-2-16,15 34 0 0,-15-34 0 0,5 5 0 16,-5-5 0-16,-2-20 0 0,2 20 0 0,16 32 0 15,-16-32 0-15,8 6 0 0,-8-6 0 0,-3-21 0 16,13 48 0-16,-3-22-1 0,-7-5 1 0,8 5 1 15,-8-5-1-15,8 5 0 0,-8-5 0 0,7 4 0 0,-7-4 0 0,7 5 0 16,-7-5 0-16,7 4 0 0,-7-4 0 0,-3-23 2 16,3 23-2-16,16 28-1 0,-16-28 1 0,-3-23 0 15,3 23 0-15,14 28-1 0,-14-28 1 0,7 2 0 16,-7-2 0-16,-2-23-1 0,2 23 1 0,7 2 1 16,-7-2-1-16,8 2 0 0,2 25 0 0,-13-52 0 0,3 25 0 0,17 28 0 15,-17-28 0-15,-3-27 0 0,3 27 0 0,9 2 0 16,-9-2 0-16,7 0 2 0,-7 0-2 0,16 27-2 15,-16-27 2-15,-2-25 0 0,14 50 0 0,-14-50 0 16,2 25 0-16,17 25 0 0,-17-25 0 0,9 0 0 16,-9 0 0-16,8 0 1 0,-8 0-1 0,9 0 1 0,-20-25-1 0,28 50 2 15,-17-25-2-15,7-2 1 0,-15-23-1 0,23 49 1 16,-15-24-1-16,7-2 1 16,-7 2-1-16,-2-29 1 0,2 29-1 0,15 23 1 0,-15-23-1 0,-3-29 0 15,3 29 0-15,5-3 2 0,-5 3-2 0,10-2 1 16,-10 2-1-16,14 22 0 0,-14-22 0 0,-5-30 1 15,5 30-1-15,5-4 4 0,6 31-4 0,-7-33-1 0,-4 6 1 0,3-4 5 16,-3 4-5-16,-7-31 1 0,7 31-1 0,12 21 6 16,-22-48-6-16,22 49 2 0,-12-22-2 0,0-8 2 15,0 8-2-15,-10-32 4 0,20 59-4 0,-20-61 3 16,22 59-3-16,-12-32-1 0,0 7 1 0,-12-34 4 0,12 34-4 0,0-7-2 16,0 7 2-16,0-9 3 0,0 9-3 0,0-9-2 15,0 9 2-15,0-7 3 0,0 7-3 0,12 14 0 16,-12-14 0-16,-2-9-2 0,-8-16 2 0,6 16 2 15,4 9-2-15,0-7 0 0,0 7 0 0,-4-9-1 16,4 9 1-16,8 18 2 0,-8-18-2 0,-4-7 0 0,4 7 0 0,-4-9-1 16,4 9 1-16,-12-34 1 0,12 34-1 0,5 18-1 15,-5-18 1-15,-5-7 0 0,5 7 0 16,-13-34 1-16,13 34-1 0,6 20 0 0,-6-20 0 0,-4-7 0 16,4 7 0-16,-6-6-1 0,6 6 1 0,-5-7 1 15,-6-18-1-15,15 43 3 0,-4-18-3 0,-7-7-2 16,7 7 2-16,-15-33-1 0,15 33 1 0,-9-6 3 0,9 6-3 0,-8-8 0 15,8 8 0-15,-7-7 0 0,7 7 0 0,3 18 0 16,-3-18 0-16,-8-5 0 0,8 5 0 0,-7-8-2 16,7 8 2-16,-10-5 2 0,10 5-2 0,-17-28 0 15,17 28 0-15,-9-6 0 0,9 6 0 0,-7-5-2 0,7 5 2 0,-8-4 2 16,8 4-2-16,2 24 0 0,-2-24 0 0,-17-29-2 16,17 29 2-16,3 25 2 0,-3-25-2 0,-15-27-1 15,15 27 1-15,-8 0 1 0,8 0-1 0,2 25-3 16,-11-50 3-16,2 25 0 0,16 25 0 0,-27-50-3 15,18 25 3-15,-11 7-1 0,11-7 1 0,-9 8-1 0,9-8 1 16,-12 10 0-16,12-10 0 0,-13 11-1 0,13-11 1 16,0 35-2-16,0-35 2 0,-7 15-14 0,-2-42 14 0,3 36-41 15,6-9 41-15,10 27-102 0,-10-27 102 0,0-2-387 16,0 2 387-16</inkml:trace>
  <inkml:trace contextRef="#ctx0" brushRef="#br2" timeOffset="-29355.09">3086 14079 170 0,'0'0'0'0,"-3"0"171"0,3 0-171 0,-4 0 81 16,8 32-81-16,-4-32 36 0,0 0-36 0,0 2 11 16,-4-35-11-16,4 35 9 0,0-2-9 0,5 2 8 15,-5-2-8-15,10 34 14 0,-10-34-14 0,12 1 13 0,-12-1-13 0,11-32 12 16,-11 32-12-16,21 32 11 0,-21-32-11 0,22 0 21 16,-22 0-21-16,23-32 18 0,-19 64-18 0,22-64 15 15,-26 32-15-15,34 0 12 0,-34 0-12 0,41 29 10 16,-41-29-10-16,39-36 9 0,-39 36-9 0,51 29 7 0,-51-29-7 15,46-34 13-15,-45 64-13 0,52-33 13 0,-53 3-13 0,50-2 3 16,-50 2-3-16,50-32 0 0,-50 32 0 0,56 32 3 16,-56-32-3-16,47-32 0 0,-47 32 0 0,52 30 1 15,-52-30-1-15,48-30 1 0,-48 30-1 0,51 0 2 16,-51 0-2-16,50 0 3 0,-50 0-3 0,52 30 5 16,-52-30-5-16,52 0 6 0,-52 0-6 0,50-2 5 0,-50 2-5 0,51-1 4 15,-51 1-4-15,49-2 6 0,-49 2-6 16,51-4 7-16,-51 4-7 0,49-3 6 0,-49 3-6 15,51-6 9-15,-51 6-9 0,51-5 11 0,-51 5-11 0,46-36 10 16,-46 36-10-16,58 24 12 0,-58-24-12 0,54-8 8 16,-54 8-8-16,49-35 9 0,-49 35-9 0,61 23 10 15,-61-23-10-15,55-9 7 0,-55 9-7 0,49-34 3 0,-49 34-3 0,61 21 2 16,-66-49-2-16,66 49 1 0,-61-21-1 0,46-35 2 16,-46 35-2-16,52-6 2 0,-52 6-2 0,56 20 5 15,-56-20-5-15,41-32 9 0,-41 32-9 0,45-6 8 16,-45 6-8-16,43-5 11 0,-43 5-11 0,36-3 7 0,-36 3-7 0,45 23 7 15,-45-23-7-15,34-4 4 0,-34 4-4 0,33-5 3 16,-33 5-3-16,23-27 3 0,-23 27-3 0,34 19 3 16,-34-19-3-16,21-28 1 0,-21 28-1 0,32 23-2 15,-32-23 2-15,26-3 0 0,-26 3 0 0,16-29 1 16,-16 29-1-16,33 23 2 0,-33-23-2 0,23-2 0 0,-23 2 0 16,21-3 0-16,-21 3 0 0,15-27 4 0,-15 27-4 0,29 25 0 15,-29-25 0-15,10-25-7 0,-3 50 7 16,4-50-24-16,-11 25 24 0,21 25-44 0,-21-25 44 0,5-25-102 15,-5 25 102-15,10 0-153 0,-10 0 153 0</inkml:trace>
  <inkml:trace contextRef="#ctx0" brushRef="#br2" timeOffset="-28554.94">5648 14132 297 0,'0'0'0'0,"0"0"193"15,0 0-193-15,-5-25 11 0,5 25-11 0,13 0 19 16,-13 0-19-16,21 25 18 0,-21-25-18 0,12-25 15 15,-12 25-15-15,28 25 5 0,-28-25-5 0,27 0 6 16,-27 0-6-16,31 0 14 0,-31 0-14 0,36 0 16 0,-36 0-16 0,28-25 7 16,-28 25-7-16,52 25 7 0,-52-25-7 0,40-25 9 15,-40 25-9-15,59 25 4 0,-59-25-4 0,43-25 2 16,-43 25-2-16,56 2 5 0,-56-2-5 0,66 28 8 16,-66-28-8-16,61 2 14 0,-61-2-14 0,63 4 15 0,-63-4-15 0,66 2 14 15,-66-2-14-15,68 1 11 0,-68-1-11 0,60-19 11 16,-60 19-11-16,79 26 9 0,-87-49-9 0,84 48 8 15,-76-25-8-15,67 4 12 0,-67-4-12 0,54-20 11 16,-54 20-11-16,61 2 8 0,-53 21-8 0,40-42 4 16,-48 19-4-16,61 24 6 0,-61-24-6 0,46 0 10 0,-46 0-10 15,47 0 13-15,-47 0-13 0,36-21 11 0,-36 21-11 0,41 0 15 16,-41 0-15-16,49 21 18 0,-58-42-18 0,53 42 13 16,-44-21-13-16,24-23 11 0,-24 23-11 0,36 18 10 15,-36-18-10-15,22-5 10 0,-22 5-10 0,8-23 5 16,-8 23-5-16,12-2 3 0,-12 2-3 0,8-4 2 15,3 26-2-15,-6-24 1 0,-15-19-1 0,22 42 0 16,-12-21 0-16,-11-23-1 0,11 23 1 0,0 0-16 0,0 0 16 0,-3 0-43 16,3 0 43-16,2 21-125 0,-2-21 125 0,-17-25-159 15,27 48 159-15,-17-26-537 0,7 3 537 0</inkml:trace>
  <inkml:trace contextRef="#ctx0" brushRef="#br2" timeOffset="-27770.39">7350 13508 195 0,'0'0'0'0,"-2"-7"110"16,-10-14-110-16,5 15 66 0,7 6-66 0,-30-41 23 0,30 41-23 0,-22-22 24 16,22 22-24-16,-12-3 33 0,12 3-33 0,-27-22 39 15,27 22-39-15,-29-17 29 0,29 17-29 0,-32-18 24 16,32 18-24-16,-39-33 13 0,39 33-13 0,-27 4 5 15,27-4-5-15,-48-28 5 0,48 28-5 0,-41-7 6 16,41 7-6-16,-34 16 2 0,34-16-2 0,-54-20 2 16,54 20-2-16,-37 21 1 0,37-21-1 0,-61-4 1 0,61 4-1 0,-54 15 0 15,54-15 0-15,-54 24 0 0,54-24 0 0,-54 26 1 16,65-8-1-16,-64 11 0 0,53-29 0 0,-56 14 2 16,56-14-2-16,-44 35 6 0,44-35-6 0,-37 40 8 15,45-19-8-15,-38 20 8 0,30-41-8 0,-34 23 7 16,41-1-7-16,-28 22 9 0,21-44-9 0,-25 25 8 15,25-25-8-15,-14 48 7 0,14-48-7 0,0 72 7 0,0-72-7 0,-14 26 5 16,14-26-5-16,0 52 1 0,0-52-1 0,9 72 1 16,-18-96-1-16,30 94 0 0,-21-70 0 0,7 20 0 15,-7-20 0-15,20 37 2 0,-20-37-2 0,35 57 1 16,-35-57-1-16,20 7 1 0,-20-7-1 0,32 27 1 0,-32-27-1 0,38 23 3 16,-29 0-3-16,28-3 4 0,-37-20-4 0,38-6 8 15,-38 6-8-15,54 38 7 0,-63-59-7 0,67 54 7 16,-58-33-7-16,48 10 13 0,-48-10-13 0,42-18 12 15,-42 18-12-15,49 5 7 0,-37 15-7 0,29-40 4 16,-32 41-4-16,39-21 3 0,-48 0-3 0,40-21 2 0,-40 21-2 0,47-7-2 16,-47 7 2-16,53 14 3 0,-62-35-3 0,60 30 2 15,-51-9-2-15,41-11 0 0,-52-10 0 0,51 6 7 16,-40 15-7-16,44 5 15 0,-44-5-15 0,37-17 19 16,-37 17-19-16,21-38 12 0,-21 38-12 0,29-21 14 15,-18 42-14-15,15-44 3 0,-26 23-3 0,25-25 6 16,-33 6-6-16,38 9 9 0,-30 10-9 0,19-32 11 15,-19 32-11-15,3-55 9 0,-3 55-9 0,17-21 7 0,-17 21-7 0,-7-61 6 16,18 81-6-16,-11-67 8 0,0 47-8 0,-16-66 11 16,25 84-11-16,-23-68 14 0,14 50-14 0,-34-67 5 15,43 84-5-15,-36-65 3 0,27 48-3 0,-34-44 0 0,34 44 0 0,-49-57-4 16,49 57 4-16,-48-33-33 0,48 33 33 0,-53-31-78 16,64 49 78-16,-83-62-165 0,72 44 165 0</inkml:trace>
  <inkml:trace contextRef="#ctx0" brushRef="#br2" timeOffset="-23150.94">9517 14198 200 0,'0'0'0'0,"-13"-14"118"0,13 14-118 0,-1 0 97 15,1 0-97-15,0 0 45 0,0 0-45 0,12 14 30 0,-12-14-30 0,0 0 20 16,0 0-20-16,0 0 13 0,0 0-13 0,3 0 15 16,-3 0-15-16,-3-14 18 0,3 14-18 0,20 14 13 15,-20-14-13-15,10 0 13 0,-10 0-13 0,13 0 8 16,-13 0-8-16,8-14 4 0,-8 14-4 0,32 19 2 15,-32-19-2-15,23 4 4 0,-23-4-4 0,26 4 5 0,-26-4-5 0,24-11 8 16,-24 11-8-16,36 1 10 0,-36-1-10 0,54 15 9 16,-54-15-9-16,43 0 16 0,-43 0-16 0,49 0 14 15,-49 0-14-15,45-15 15 0,-45 15-15 16,53 0 12-16,-42 15-12 0,46-17 10 0,-57 2-10 0,46-13 6 16,-36 26-6-16,39-26 5 0,-39 26-5 0,48-13 3 15,-69-13-3-15,69 15 4 0,-48 9-4 0,48-11 2 0,-58 0-2 0,56 0 3 16,-69-11-3-16,83 22 4 0,-70-11-4 0,47-13 6 15,-47 13-6-15,69 10 14 0,-69-10-14 0,49-13 10 16,-36 26-10-16,48-17 8 0,-61 4-8 0,59-4 7 16,-59 4-7-16,61-2 7 0,-61 2-7 0,63-5 8 15,-63 5-8-15,63-3 7 0,-74-6-7 0,84 14 4 0,-73-5-4 16,53-12 3-16,-41 19-3 0,40-18 3 0,-52 11-3 0,63-4 3 16,-63 4-3-16,61-5 2 0,-61 5-2 0,68 4 1 15,-68-4-1-15,58-4 1 0,-58 4-1 0,52-5 0 16,-52 5 0-16,36-13-1 0,-36 13 1 0,54 4 0 15,-54-4 0-15,36-4 2 0,-36 4-2 0,17-10 1 0,-17 10-1 0,26-2-1 16,-26 2 1-16,18-2 1 0,-8 9-1 16,-8-16 0-16,-2 9 0 0,8 0 1 0,2 7-1 15,-13-14 1-15,3 7-1 0,3 0 4 0,-3 0-4 0,11 7 3 16,-11-7-3-16,-11-7-28 0,11 7 28 0,-13 0-115 16,13 0 115-16,-14-11-215 0,14 11 215 0</inkml:trace>
</inkml:ink>
</file>

<file path=ppt/ink/ink23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1T08:47:14.3590000"/>
    </inkml:context>
    <inkml:brush xml:id="br0">
      <inkml:brushProperty name="width" value="0.05292" units="cm"/>
      <inkml:brushProperty name="height" value="0.05292" units="cm"/>
      <inkml:brushProperty name="color" value="#C00000"/>
    </inkml:brush>
  </inkml:definitions>
  <inkml:trace contextRef="#ctx0" brushRef="#br0">7538 5102 165 0,'0'0'0'0,"-15"-3"122"0,15 3-122 0,-3-3 76 16,3 3-76-16,8-4 75 0,-8 4-75 0,-17-1 49 16,17 1-49-16,-2-4 44 0,2 4-44 0,7-2 34 15,-7 2-34-15,-5-1 33 0,5 1-33 0,-2-3 26 16,2 3-26-16,-12-2 26 0,12 2-26 0,7 0 23 0,-7 0-23 0,-13-1 24 16,13 1-24-16,8 0 18 0,-18 0-18 0,7 0 18 15,3 0-18-15,-4 0 11 0,15 0-11 0,-15 0 10 16,4 0-10-16,-3 0 10 0,3 0-10 0,-14 0 12 15,14 0-12-15,7 0 12 0,-7 0-12 0,-4 0 13 0,-6 0-13 0,7 0 10 16,3 0-10-16,8 0 11 0,-8 0-11 0,0 0 7 16,0 0-7-16,-13 1 5 0,13-1-5 0,13 0 4 15,-13 0-4-15,0 2 3 0,0-2-3 0,0 0 0 16,-11 0 0-16,22 0-10 0,-11 0 10 0,21 3 6 16,-21-3-6-16,18 1 7 0,-18-1-7 0,19 0 7 0,-19 0-7 0,22 0 13 15,-22 0-13-15,12 0 5 0,-12 0-5 0,32 0 6 16,-42 0-6-16,32 0 6 0,-22 0-6 0,32 0 4 15,-32 0-4-15,20 0 3 0,-20 0-3 0,18 0 3 16,-18 0-3-16,16 0 2 0,-16 0-2 0,16 0 2 16,-16 0-2-16,15 0 2 0,-15 0-2 0,10-1-1 15,-10 1 1-15,12 0 4 0,-12 0-4 0,-5 0 1 0,5 0-1 0,8-3 0 16,1 3 0-16,-4 0 0 16,-5 0 0-16,-8 0 2 0,8 0-2 0,0 0 3 0,0 0-3 0,10 0 1 15,-10 0-1-15,0 0 1 0,0 0-1 0,-9 0 2 16,9 0-2-16,0 0 1 0,0 0-1 0,9-2 3 15,-9 2-3-15,-5 0 1 0,5 0-1 0,-11-1 1 0,11 1-1 0,-13-2-1 16,13 2 1-16,-27-2 2 0,27 2-2 0,-19 0-2 16,19 0 2-16,-15 0 1 0,15 0-1 0,-34 0 0 15,34 0 0-15,-14 0 2 0,14 0-2 0,-27 0 0 16,27 0 0-16,-23 0 1 0,23 0-1 0,-22 2-2 16,22-2 2-16,-19 3 3 0,19-3-3 0,-17 2 1 0,17-2-1 15,-12 4-1-15,12-4 1 0,-7 4 1 0,7-4-1 0,-8 2-1 16,8-2 1-16,-5 1 0 0,5-1 0 0,-11 2 0 15,11-2 0-15,0 2-1 0,11-4 1 0,-22 4-1 16,11-2 1-16,0 2-2 0,0-2 2 0,0 0 0 16,0 0 0-16,11 1 0 0,-20-1 0 0,14 3 0 0,-5-3 0 0,19 1 0 15,-19-1 0-15,10 1 3 0,-20 1-3 0,22 0 3 16,-12-2-3-16,18 0 2 0,-18 0-2 0,21 4 4 16,-21-4-4-16,22 0 4 0,-12 0-4 0,14 0 5 15,-24 0-5-15,27 0 2 0,-27 0-2 0,15 2 1 16,-5-4-1-16,4 4-1 0,-14-2 1 0,24 0 0 15,-24 0 0-15,34-2 3 0,-34 2-3 0,8 2-2 0,-8-2 2 0,17 0 0 16,-17 0 0-16,12 0 1 0,-12 0-1 0,8 0 0 16,4-2 0-16,-19 4-8 0,7-2 8 0,0 0-19 15,0 0 19-15,0 0-35 0,0 0 35 0,-5 0-54 16,5 0 54-16,-11 0-177 0,11 0 177 0,-14 0-446 16,14 0 446-16</inkml:trace>
  <inkml:trace contextRef="#ctx0" brushRef="#br0" timeOffset="9158.72">18406 4191 477 0,'0'0'0'0,"0"-16"138"0,0 16-138 0,-20-32 16 0,20 32-16 0,16 2 68 16,-16-2-68-16,-10-9 41 0,10 9-41 0,-13-7 32 16,-9-9-32-16,3 16 13 0,19 0-13 0,-26 0 8 15,26 0-8-15,-8 19 2 0,-11-34-2 0,4 48 3 16,15-33-3-16,-53 6 3 0,72 10-3 0,-72-6 2 15,53-10-2-15,-30 31 3 0,30-31-3 0,-26 33 3 0,26-33-3 0,2 47 0 16,-2-47 0-16,-29 18 4 0,29-18-4 0,0 28 2 16,0-28-2-16,27 45 0 0,-27-45 0 0,23 25 1 15,-23-25-1-15,33 25-1 0,-33-25 1 0,21 7 2 16,-21-7-2-16,51 22-1 0,-51-22 1 0,49 21 2 16,-49-21-2-16,53 21 1 0,-53-21-1 0,68 38 1 15,-68-38-1-15,22 4 1 0,-22-4-1 0,30 21 0 16,-30-21 0-16,20 19-1 0,-20-19 1 0,26 38-17 0,-26-38 17 0,0 20-21 15,0-20 21-15,-42-2-23 0,42 2 23 0,-14 30-8 16,14-30 8-16,-63-7 1 0,63 7-1 0,-51 7 4 16,51-7-4-16,-54 0 3 0,54 0-3 0,-30 18 6 0,30-18-6 15,-45-2 10-15,29-14-10 0,2 22 7 0,14-6-7 0,-22-13 3 16,22 13-3-16,-22-34 2 0,22 34-2 0,6-16-3 16,-6 16 3-16,50-3-53 0,-50 3 53 0,45-24-71 15,-45 24 71-15,39-41-113 0,-39 41 113 0,68-29-364 16,-68 29 364-16</inkml:trace>
  <inkml:trace contextRef="#ctx0" brushRef="#br0" timeOffset="9394.2">18903 4114 710 0,'0'0'0'0,"-9"-15"24"0,9 15-24 0,-15-18 52 15,15 18-52-15,-12-6 58 0,12 6-58 0,-36-16 28 16,36 16-28-16,4 23 2 0,-4-23-2 0,-40 10 1 15,40-10-1-15,-18 33-1 0,18-33 1 0,6 64 1 16,-28-79-1-16,8 73 1 0,14-58-1 0,10 81 3 16,-10-81-3-16,-23 51 3 0,23-51-3 0,0 68 1 0,0-68-1 0,38 81-1 15,-38-81 1-15,31 56-3 0,-31-56 3 0,41 47-1 16,-63-65 1-16,78 54-3 0,-56-36 3 0,88 41 1 16,-88-41-1-16,54-9-51 0,-54 9 51 0,80 0-165 15,-80 0 165-15</inkml:trace>
  <inkml:trace contextRef="#ctx0" brushRef="#br0" timeOffset="11045.95">19336 4296 542 0,'0'0'0'0,"-26"-32"67"16,26 32-67-16,17-1 16 0,-17 1-16 0,-11-14 68 0,11 14-68 0,-38-35 47 15,38 35-47-15,9 6 19 0,-9-6-19 0,-43-24 19 16,43 24-19-16,0 15 9 0,0-15-9 0,-27 0 2 15,27 0-2-15,-31 7-1 0,31-7 1 0,-28 18 1 16,28-18-1-16,-33 21-2 0,33-21 2 0,-23 24 2 16,23-24-2-16,-46 6-2 0,46-6 2 0,10 42-3 15,-10-42 3-15,-27 3 0 0,27-3 0 0,22 34-4 0,-22-34 4 0,-19-5-3 16,19 5 3-16,19 7 0 0,-19-7 0 0,47 23 0 16,-47-23 0-16,24 0 0 0,-24 0 0 0,27-4 2 15,-27 4-2-15,26-14 7 0,-26 14-7 0,25-16 8 16,-25 16-8-16,-3-38 9 0,3 38-9 0,39-5 19 15,-39 5-19-15,-9-39 22 0,9 39-22 0,9-21 24 0,-9 21-24 0,32-2 23 16,-32 2-23-16,-17-32 19 0,17 32-19 0,26 7 14 16,-51-25-14-16,31 15 12 0,-6 3-12 0,28 16 5 15,-28-16-5-15,-16-16-1 0,16 16 1 0,8 14-7 16,-8-14 7-16,42 39-2 0,-42-39 2 0,-3 10-1 16,3-10 1-16,48 52 2 0,-73-69-2 0,52 54 0 0,-27-37 0 0,50 59-2 15,-50-59 2-15,26 39 0 0,-50-59 0 0,73 76-2 16,-49-56 2-16,-6 11 0 0,6-11 0 0,15 21-2 15,-15-21 2-15,10 16-1 0,-10-16 1 0,10 4 0 16,-10-4 0-16,3 0 3 0,-3 0-3 0,2-9 8 16,25 28-8-16,-52-58 18 0,25 39-18 0,28-11 19 0,-28 11-19 0,4-35 12 15,-4 35-12-15,5-39 9 0,-5 39-9 0,5-40 3 16,-5 40-3-16,7-36 2 0,-7 36-2 0,-17-51 0 16,17 51 0-16,36-9-2 0,-36 9 2 0,-17-34-19 15,17 34 19-15,17-11-42 0,-17 11 42 0,39 18-84 16,-39-18 84-16,-7-19-199 0,7 19 199 0,43 21-314 15,-43-21 314-15</inkml:trace>
  <inkml:trace contextRef="#ctx0" brushRef="#br0" timeOffset="11202.61">19892 4413 624 0,'0'0'0'0,"31"21"151"16,-31-21-151-16,-27-16 50 0,27 16-50 0,1 5 48 15,-1-5-48-15,2 11 25 0,-2-11-25 0,2 18 3 16,-2-18-3-16,32 45 0 0,-62-65 0 0,36 52 0 15,-6-32 0-15,30 52-21 0,-57-70 21 0,31 48-76 16,-4-30 76-16,27 43-207 0,-27-43 207 0,-27-6-546 0,27 6 546 0</inkml:trace>
  <inkml:trace contextRef="#ctx0" brushRef="#br0" timeOffset="11466.05">20011 4109 818 0,'0'0'0'0,"3"-21"17"16,-3 21-17-16,-23-34 27 0,23 34-27 0,15-9 40 15,-15 9-40-15,21-2 19 0,-21 2-19 0,55 18 5 16,-55-18-5-16,34 11 0 0,-61-29 0 0,64 38 0 0,-37-20 0 0,43 28 4 16,-43-28-4-16,42 30 0 0,-11-12 0 0,-18-1 0 15,-13-17 0-15,39 32-2 0,-39-32 2 0,36 33 0 16,-36-33 0-16,66 47-1 0,-96-65 1 0,60 41-3 15,-30-23 3-15,56 40-10 0,-56-40 10 0,24 13-22 16,-24-13 22-16,18 9-39 0,-18-9 39 0,-20-12-66 0,20 12 66 16,5 0-127-16,-5 0 127 0,0-5-197 0,0 5 197 0</inkml:trace>
  <inkml:trace contextRef="#ctx0" brushRef="#br0" timeOffset="11652.45">20438 4074 528 0,'0'0'0'0,"-7"-6"179"0,7 6-179 0,-40-22 28 16,40 22-28-16,-12 0 52 0,12 0-52 0,-9 4 49 16,9-4-49-16,14 36 24 0,-14-36-24 0,-49 6 5 15,49-6-5-15,-22 30 4 0,22-30-4 0,-22 39 1 0,22-39-1 0,-22 45-2 16,22-45 2-16,10 62 1 0,-10-62-1 0,-44 23-30 16,44-23 30-16,-12 41-76 0,12-41 76 0,25 49-128 15,-25-49 128-15,-4 19-206 0,-24-37 206 0</inkml:trace>
  <inkml:trace contextRef="#ctx0" brushRef="#br0" timeOffset="11931.27">20637 4218 483 0,'0'0'0'0,"0"-5"323"0,0 5-323 0,32 14 9 0,-64-32-9 0,64 34 13 15,-64-34-13-15,32 18 26 0,0 0-26 0,34 25 7 16,-34-25-7-16,-29-3-3 0,29 3 3 0,8 17 1 16,-8-17-1-16,4 23 0 0,-4-23 0 0,7 26 0 0,-7-26 0 0,5 24 1 15,-5-24-1-15,5 26 1 0,-5-26-1 0,37 42-1 16,-68-61 1-16,35 38 0 0,-4-19 0 0,39 36 0 16,-39-36 0-16,-25-5-1 0,25 5 1 0,41 30-18 15,-41-30 18-15,-18-14-16 0,18 14 16 0,47 19-40 16,-47-19 40-16,-14-21-46 0,14 21 46 0,15-14-108 15,-15 14 108-15,47-5-193 0,-47 5 193 0</inkml:trace>
  <inkml:trace contextRef="#ctx0" brushRef="#br0" timeOffset="12094.9">20583 4029 237 0,'0'0'0'0,"-34"-23"402"0,34 23-402 0,32 14 24 15,-64-34-24-15,34 16 37 0,-2 4-37 0,45 18 23 16,-45-18-23-16,-13-19 0 0,13 19 0 0,18 0-1 16,-18 0 1-16,51 18-107 0,-51-18 107 0,-13-18-265 15,13 18 265-15</inkml:trace>
  <inkml:trace contextRef="#ctx0" brushRef="#br0" timeOffset="12343.74">20875 3834 789 0,'0'0'0'0,"-31"-26"10"15,65 44-10-15,-59-39 30 0,25 21-30 0,11 0 30 16,-11 0-30-16,14 12 12 0,-14-12-12 0,51 43 8 16,-84-63-8-16,49 54 13 0,-16-34-13 0,54 60 7 15,-54-60-7-15,-15 30 6 0,15-30-6 0,17 54 2 0,-17-54-2 0,12 57 1 16,-12-57-1-16,44 79 1 0,-44-79-1 0,-31 35 1 15,31-35-1-15,0 54-2 0,0-54 2 0,-8 50-1 16,8-50 1-16,-26 44-14 0,26-44 14 0,-34 34-58 16,34-34 58-16,-42 27-168 0,42-27 168 0,-12 33-570 0,12-33 570 0</inkml:trace>
  <inkml:trace contextRef="#ctx0" brushRef="#br0" timeOffset="12859.93">21327 3995 601 0,'0'0'0'0,"-8"0"76"15,-27-21-76-15,29 21 32 0,6 0-32 0,36 21 80 16,-36-21-80-16,5-5 34 0,-5 5-34 0,-19-23 10 15,19 23-10-15,24-7 3 0,-24 7-3 0,28-6 2 16,-28 6-2-16,35-5-3 0,-35 5 3 0,37-4 1 0,-37 4-1 0,72 18-10 16,-110-38 10-16,104 40-94 0,-66-20 94 0,22 0-162 15,-22 0 162-15,-27-20-398 0,27 20 398 0</inkml:trace>
  <inkml:trace contextRef="#ctx0" brushRef="#br0" timeOffset="12983.61">21340 4100 549 0,'0'0'0'0,"35"24"127"0,-35-24-127 0,-29-20 18 16,29 20-18-16,28 0 30 0,-28 0-30 0,71 10 49 16,-71-10-49-16,47-7 16 0,-47 7-16 0,54-7 1 15,-54 7-1-15,21-33-4 0,-21 33 4 0,54-15-176 16,-16 37 176-16</inkml:trace>
  <inkml:trace contextRef="#ctx0" brushRef="#br0" timeOffset="75396.07">8123 4962 271 0,'0'0'0'0,"-13"2"120"0,13-2-120 0,8 0 33 16,-8 0-33-16,0 0 57 0,0 0-57 0,2 0 41 16,-2 0-41-16,14-4 21 0,-25 6-21 0,44-9 21 15,-33 7-21-15,27-6 26 0,-27 6-26 0,23-5 27 16,-23 5-27-16,48-9 17 0,-48 9-17 0,39-8 14 15,-39 8-14-15,29-4 7 0,-17 2-7 0,23-5 0 0,-35 7 0 0,31-5 1 16,-31 5-1-16,16-2 0 0,-16 2 0 0,27-4-1 16,-27 4 1-16,11-1-7 0,-11 1 7 0,0 0-15 15,0 0 15-15,-2 0-20 0,2 0 20 0,-27 1-9 16,36-2 9-16,-33 2-7 0,24-1 7 0,-39 9-8 16,39-9 8-16,-34 8-3 0,34-8 3 0,-34 7 0 15,34-7 0-15,-27 7 0 0,27-7 0 0,-44 10 1 0,44-10-1 0,-26 5 3 16,26-5-3-16,-13 6 4 0,13-6-4 0,-25 7 7 15,25-7-7-15,-9 4 6 0,9-4-6 0,7 1 8 16,-7-1-8-16,-9 3 3 0,9-3-3 0,0 0 9 16,0 0-9-16,22-3 10 0,-33 6-10 0,38-6 17 15,-27 3-17-15,10 3 10 0,-10-3-10 0,22 0 5 0,-12-3-5 0,12 2 1 16,-22 1-1-16,15 1 0 0,-15-1 0 0,29-3-13 16,-29 3 13-16,7 2-74 0,2-4 74 0,6-2-202 15,-15 4 202-15</inkml:trace>
  <inkml:trace contextRef="#ctx0" brushRef="#br0" timeOffset="82253.28">8231 3949 14 0,'0'0'0'0,"-11"5"134"0,11-5-134 0,0 4 76 16,11-6-76-16,-11 4 69 0,0-2-69 0,0 2 42 15,0-2-42-15,0 0 81 0,0 0-81 0,-11 2 56 0,11-2-56 0,11-2 41 16,-11 2-41-16,-11 2 26 0,11-2-26 0,0 0 23 15,0 0-23-15,0 0 24 0,0 0-24 0,0 0 30 16,11-2-30-16,-22 4 19 0,11-2-19 0,0 0 20 16,0 0-20-16,0 0 14 0,0 0-14 0,11 0 11 15,-11 0-11-15,0 1 8 0,0-1-8 0,0 1 8 0,0-1-8 0,-2 0 10 16,2 0-10-16,-2 3 20 0,2-3-20 0,-10 0 26 16,10 0-26-16,10 0 26 0,-10 0-26 0,-12 0 25 15,12 0-25-15,0 0 22 0,0 0-22 0,0-4 21 16,0 4-21-16,9-11 14 0,-9 11-14 0,-9-9 9 15,9 9-9-15,9-18 7 0,-9 18-7 0,-7-19 3 0,7 19-3 0,8-29 4 16,-8 29-4-16,14-34-4 0,-14 34 4 0,28-44-1 16,-28 44 1-16,20-46 3 0,-20 46-3 0,11-52 1 15,-11 52-1-15,34-55 2 0,-34 55-2 0,23-55 0 16,-23 55 0-16,14-47 2 0,-14 47-2 0,18-45 1 16,-18 45-1-16,27-38 0 0,-27 38 0 0,6-30 1 15,-6 30-1-15,12-24 1 0,-12 24-1 0,7-18 2 0,-7 18-2 0,15-15 3 16,-15 15-3-16,-6-8 2 0,6 8-2 0,4-7 1 15,5 3-1-15,-16 0 1 0,7 4-1 0,2-3 0 16,8 1 0-16,-20 0-1 0,10 2 1 0,2 0-2 16,-2 0 2-16,0-1-4 0,0 1 4 0,8-2-11 0,-8 2 11 0,-8 2-39 15,8-2 39-15,0 0-68 0,0 0 68 0,1-2-111 16,-1 2 111-16,-20 2-127 0,20-2 127 0,-17 3-288 16,26-5 288-16</inkml:trace>
  <inkml:trace contextRef="#ctx0" brushRef="#br0" timeOffset="82510.07">8290 3384 291 0,'0'0'0'0,"-14"3"97"16,14-3-97-16,-3 0 72 0,3 0-72 0,10-2 75 16,-10 2-75-16,-10 2 39 0,10-2-39 0,17-5 29 15,-17 5-29-15,3-8 30 0,-3 8-30 0,21-10 41 16,-21 10-41-16,30-15 41 0,-30 15-41 0,27-12 35 16,-27 12-35-16,27-11 19 0,-27 11-19 0,27-10 9 15,-27 10-9-15,23-9 6 0,-23 9-6 0,13-2 4 0,-13 2-4 0,19-2 4 16,-19 2-4-16,24-2 2 0,-24 2-2 0,1 2 1 15,9-4-1-15,-1 8 4 0,-9-6-4 0,5 12 7 16,-5-12-7-16,5 18 7 0,-5-18-7 0,-5 24 10 16,5-24-10-16,12 21 11 0,-12-21-11 0,5 27 4 0,-5-27-4 0,-7 32 2 15,17-34-2-15,-6 36 0 0,-4-34 0 0,3 35-1 16,-3-35 1-16,-5 36-38 0,5-36 38 0,12 29-144 16,-12-29 144-16,-7 25-268 0,7-25 268 0</inkml:trace>
  <inkml:trace contextRef="#ctx0" brushRef="#br0" timeOffset="94561.77">17506 5636 531 0,'0'0'0'0,"-4"-7"88"0,4 7-88 0,-2-6 42 16,2 6-42-16,-14-15 54 0,14 15-54 0,0 0 40 15,0 0-40-15,2 9 19 0,-2-9-19 0,20 37-2 16,-20-37 2-16,7 32 20 0,-7-32-20 0,-5 25 21 15,5-25-21-15,22 71 15 0,-22-71-15 0,-7 47 14 16,7-47-14-16,20 91 9 0,-33-109-9 0,32 114 4 16,-19-96-4-16,-9 61 1 0,9-61-1 0,5 75 2 0,-5-75-2 0,16 82 1 15,-16-82-1-15,2 57 1 0,-2-57-1 0,-9 29 0 16,9-29 0-16,0 30 1 0,0-30-1 0,3 24 2 16,-3-24-2-16,0 15 0 0,0-15 0 0,14 25 1 15,-14-25-1-15,-14-18 1 0,14 18-1 0,2 0-4 0,-2 0 4 0,18 0-22 16,-18 0 22-16,4-26-65 0,-4 26 65 0,5-40-196 15,-19 24 196-15,32-14-409 0,-18 30 409 0</inkml:trace>
  <inkml:trace contextRef="#ctx0" brushRef="#br0" timeOffset="95116.62">17483 5599 618 0,'0'0'0'0,"8"11"28"16,-20-28-28-16,23 29 8 0,-11-12-8 0,-13-15 18 15,-4061 15-18-15,8148 0 22 0,-4074 0-22 0,4 0 9 16,-4 0-9-16,12 0 5 0,-12 0-5 0,34 18 5 16,-34-18-5-16,25 3 9 0,-25-3-9 0,21-12 6 15,-21 12-6-15,42 0 10 0,-29 16-10 0,28-32 5 0,-41 16-5 0,81 16 3 16,-81-16-3-16,75-4 1 0,-75 4-1 0,87-11 2 15,-102-4-2-15,112 2 2 0,-97 13-2 0,108-14 3 16,-108 14-3-16,119-16 0 0,-119 16 0 0,139 1 1 16,-139-1-1-16,119-35 2 0,-119 35-2 0,142-18 2 15,-142 18-2-15,168-2 0 0,-168 2 0 0,141-39 1 0,-141 39-1 16,165-20 0-16,-165 20 0 0,167-21 2 0,-167 21-2 0,176-22 1 16,-176 22-1-16,181-21 0 0,-181 21 0 0,207-4 0 15,-207 4 0-15,158-40 1 0,-158 40-1 0,187-23 0 16,-187 23 0-16,188-20 1 0,-159 40-1 0,130-60-1 15,-159 40 1-15,189-20 0 0,-189 20 0 0,217 2 1 0,-217-2-1 16,188-14 0-16,-188 14 0 0,183-16-1 16,-183 16 1-16,146-39 1 0,-146 39-1 0,182-15 2 15,-182 15-2-15,212 10 0 0,-212-10 0 0,139-35 1 0,-139 35-1 0,170-11 4 16,-170 11-4-16,163-14 4 0,-163 14-4 0,200 14 2 16,-200-14-2-16,113-35 1 0,-113 35-1 0,187 17 0 15,-187-17 0-15,138-11 1 0,-138 11-1 0,86-35 0 0,-86 35 0 0,120-8 1 16,-77 34-1-16,23-59 0 0,-66 33 0 0,100-12-1 15,-100 12 1-15,85-8 1 0,-85 8-1 0,117 18 1 16,-117-18-1-16,56-10 0 0,-56 10 0 0,-9-31 0 16,9 31 0-16,68 19-1 0,-115-45 1 0,55 19-9 0,-8 7 9 15,0-6-48-15,0 6 48 0,21 20-114 0,-21-20 114 0,-39-7-305 16,39 7 305-16</inkml:trace>
  <inkml:trace contextRef="#ctx0" brushRef="#br0" timeOffset="95969.19">17668 6418 429 0,'0'0'0'0,"-24"-20"59"0,24 20-59 0,-7-3 45 16,7 3-45-16,7 15 44 0,-7-15-44 0,-14-19 45 16,14 19-45-16,12 12 39 0,-12-12-39 0,-10-19 19 0,10 19-19 0,12-4 5 15,-12 4-5-15,32 12 6 0,-32-12-6 0,9-22 7 16,-9 22-7-16,42 12 5 0,-55-28-5 0,58 30 2 16,-45-14-2-16,39-3 1 0,-52-15-1 0,57 15 1 15,-44 3-1-15,66 14 1 0,-66-14-1 0,42-22 1 16,-42 22-1-16,80 14 2 0,-80-14-2 0,76-5 3 0,-91-13-3 15,98 11 2-15,-83 7-2 0,108 13 4 0,-108-13-4 16,104-10 4-16,-124-5-4 0,134 5 2 16,-114 10-2-16,136 11 4 0,-136-11-4 0,110-26 3 0,-110 26-3 0,152 8 3 15,-152-8-3-15,124-28 2 0,-124 28-2 0,150-9 2 16,-150 9-2-16,171 9 2 0,-171-9-2 0,160-7 0 16,-160 7 0-16,144-30 1 0,-144 30-1 0,165-8-1 0,-165 8 1 0,193 11 1 15,-193-11-1-15,148-28 1 0,-148 28-1 0,176-8 0 16,-151 30 0-16,157-29 0 0,-182 7 0 0,153-31 2 15,-153 31-2-15,208 18 1 0,-208-18-1 0,155-30 1 16,-155 30-1-16,180-6 0 0,-180 6 0 0,180-8 4 0,-180 8-4 0,210 17 2 16,-210-17-2-16,182-7 3 0,-215-16-3 0,247 39 2 15,-214-16-2-15,142-32 3 0,-142 32-3 0,174-7 2 16,-174 7-2-16,210 16 4 0,-210-16-4 0,131-34 4 16,-131 34-4-16,200 18 1 0,-200-18-1 0,156-9 2 15,-156 9-2-15,104-35 2 0,-62 61-2 0,94-35 1 0,-136 9-1 0,84-35 3 16,-84 35-3-16,153 18 0 0,-153-18 0 0,93-10 2 15,-93 10-2-15,77-8 0 16,-77 8 0-16,11-38 0 0,-11 38 0 0,28-9-20 0,-28 9 20 0,44 15-80 16,-44-15 80-16,-70-42-116 0,70 42 116 0,-69-18-294 15,113 45 294-15</inkml:trace>
  <inkml:trace contextRef="#ctx0" brushRef="#br0" timeOffset="96615.06">17748 5834 612 0,'0'0'0'0,"-5"-3"67"16,5 3-67-16,-6-2 50 0,6 2-50 0,0 0 73 15,0 0-73-15,0 0 35 0,0 0-35 0,9 0 8 0,-9 0-8 0,31 20 5 16,-31-20-5-16,25 10 17 0,-25-10-17 0,17-5 11 16,-5 23-11-16,6-20 9 0,-18 2-9 0,34 14 8 15,-34-14-8-15,48 36 5 0,-48-36-5 0,34 18 7 16,-34-18-7-16,15 1 1 0,-15-1-1 0,41 38 0 15,-41-38 0-15,22 19 1 0,-22-19-1 0,18 19 0 0,-18-19 0 0,0 0-1 16,0 0 1-16,26 31-9 0,-26-31 9 0,10 15-20 16,-10-15 20-16,-10-9-54 0,10 9 54 0,3 7-111 15,-3-7 111-15,0 0-138 0,14 18 138 0,-28-38-226 16,14 20 226-16</inkml:trace>
  <inkml:trace contextRef="#ctx0" brushRef="#br0" timeOffset="96813.75">18031 5845 679 0,'0'0'0'0,"-7"-4"52"0,7 4-52 0,-5-7 46 16,5 7-46-16,-19-16 56 0,19 16-56 0,-4 0 22 15,4 0-22-15,11 31 7 0,-11-31-7 0,-5 21-1 0,-12-39 1 0,10 47 1 16,7-29-1-16,-13 37 0 0,13-37 0 0,4 63 0 16,-4-63 0-16,-28 32-2 0,28-32 2 0,1 68 0 15,-1-68 0-15,-27 28-11 0,27-28 11 0,7 61-50 16,-7-61 50-16,-3 33-81 0,3-33 81 0,-15 8-81 15,15-8 81-15,15 27-145 0,-30-45 145 0,26 19-464 0,-11-1 464 0</inkml:trace>
  <inkml:trace contextRef="#ctx0" brushRef="#br0" timeOffset="97038.5">18277 5993 752 0,'0'0'0'0,"0"-7"48"0,0 7-48 0,-19-23 29 15,19 23-29-15,0 0 41 0,0 0-41 0,19 18 30 16,-19-18-30-16,0 5 6 0,0-5-6 0,0 14-2 16,-17-33 2-16,35 56 1 0,-18-37-1 0,6 21 2 15,-6-21-2-15,-12 9 1 0,12-9-1 0,24 47 1 0,-24-47-1 0,-9 10 1 16,25 10-1-16,-23-12 1 0,7-8-1 0,23 44-6 16,-23-44 6-16,-7 1-27 0,7-1 27 0,7 17-53 15,-7-17 53-15,22 28-96 0,-22-28 96 0,-13-16-172 16,13 16 172-16,18 16-476 0,-18-16 476 0</inkml:trace>
  <inkml:trace contextRef="#ctx0" brushRef="#br0" timeOffset="97401.7">18524 5590 38 0,'0'0'0'16,"0"-2"505"-16,0 2-505 0,-18-21 38 0,18 21-38 0,18 18 47 15,-18-18-47-15,-18-18 50 0,18 18-50 0,0 1 31 16,0-1-31-16,18 29 15 0,-18-29-15 0,6 16 29 16,-6-16-29-16,-14 5 31 0,14-5-31 0,7 32 19 15,-7-32-19-15,24 59 9 0,-24-59-9 0,-11 27 23 0,11-27-23 0,26 68 23 16,-45-86-23-16,45 91 9 0,-26-73-9 0,-11 40 8 15,11-40-8-15,7 55 8 0,-7-55-8 0,7 55 5 16,-7-55-5-16,27 72 7 0,-27-72-7 0,-7 30 1 16,7-30-1-16,11 46 4 0,7-26-4 0,-25 1-1 15,7-21 1-15,9 34 2 0,-9-34-2 0,7 28 1 16,-7-28-1-16,3 25-1 0,-3-25 1 0,4 17 1 0,-4-17-1 0,0 12-15 16,0-12 15-16,16 20-46 0,-32-38 46 0,9 16-87 15,7 2 87-15,9-5-199 0,-9 5 199 0</inkml:trace>
  <inkml:trace contextRef="#ctx0" brushRef="#br0" timeOffset="100031.12">18813 5781 423 0,'0'0'0'0,"-24"-27"216"0,24 27-216 0,15 11 54 15,-15-11-54-15,-1-4 66 0,1 4-66 0,0 0 58 16,0 0-58-16,-20-19 15 0,20 19-15 0,6 3 5 15,-6-3-5-15,36 34 5 0,-36-34-5 0,20 18 6 16,-20-18-6-16,27 25 7 0,-27-25-7 0,31 27 4 0,-31-27-4 0,34 30 2 16,-34-30-2-16,36 34 0 0,-36-34 0 0,37 32 1 15,-37-32-1-15,37 32 0 0,-37-32 0 0,14 9-12 16,-14-9 12-16,52 43-27 0,-52-43 27 0,29 16-61 16,-29-16 61-16,23 7-89 0,-23-7 89 0,0-19-104 15,0 19 104-15,13-6-143 0,-13 6 143 0,27 2-238 0,-27-2 238 16</inkml:trace>
  <inkml:trace contextRef="#ctx0" brushRef="#br0" timeOffset="100199.62">19095 5797 506 0,'20'21'0'0,"-38"-42"83"0,18 21-83 0,-40-30 82 15,40 30-82-15,6 12 72 0,-6-12-72 0,-14 0 54 16,14 0-54-16,-33-16 23 0,33 16-23 0,-15 16 6 0,37 4-6 0,-56-17 2 16,34-3-2-16,7 50 0 0,-7-50 0 0,-35 23 1 15,35-23-1-15,6 63 0 0,-6-63 0 0,-28 30 0 16,28-30 0-16,10 66-25 0,-27-84 25 0,15 63-78 15,18-28 78-15,-32 1-111 0,16-18 111 0,0 25-149 16,0-25 149-16,10 15-295 0,-10-15 295 0</inkml:trace>
  <inkml:trace contextRef="#ctx0" brushRef="#br0" timeOffset="100482.23">19343 5889 693 0,'0'0'0'0,"-26"-28"66"0,26 28-66 0,-5-9 18 16,5 9-18-16,18 16 38 0,-38-37-38 0,20 21 18 16,0 0-18-16,20 19 12 0,-20-19-12 0,-13-17-3 15,13 17 3-15,31 35-2 0,-31-35 2 0,8 21-2 0,-8-21 2 0,3 27-4 16,-3-27 4-16,-20 11-6 0,20-11 6 0,0 34-26 16,0-34 26-16,-10 28-27 0,10-28 27 0,-13 24-10 15,13-24 10-15,11 41 0 0,-11-41 0 0,-10 13 2 16,10-13-2-16,-3 8 9 0,3-8-9 0,-21-18 20 15,42 38-20-15,-42-40 22 0,21 20-22 0,37 18 1 16,-37-18-1-16,6-32 7 0,-6 32-7 0,32-18 4 0,-32 18-4 0,59-2-1 16,-59 2 1-16,22-44-26 0,-22 44 26 0,65-12-110 15,-87-10 110-15,61-14-190 0,-39 36 190 0</inkml:trace>
  <inkml:trace contextRef="#ctx0" brushRef="#br0" timeOffset="100735.92">19600 5504 630 0,'21'20'0'0,"-23"-26"54"16,2 6-54-16,0-5 35 0,0 5-35 0,0 0 50 0,-23-21-50 0,55 42 34 15,-32-21-34-15,15 7 19 0,-39-28-19 0,41 40 0 16,-17-19 0-16,17 31 10 0,-17-31-10 16,19 39 7-16,-19-39-7 0,37 73 4 0,-37-73-4 0,12 59 5 15,-12-59-5-15,-10 41 2 0,10-41-2 0,7 64 1 16,-7-64-1-16,30 82 1 0,-30-82-1 0,8 58 0 15,-8-58 0-15,-16 31 3 0,16-31-3 0,30 67 0 0,-30-67 0 16,9 40-2-16,-9-40 2 0,6 35-1 0,-6-35 1 0,-17 7-11 16,41 14 11-16,-39-21-22 0,15 0 22 0,8 16-83 15,-8-16 83-15,9 4-141 0,-9-4 141 0,12 0-236 16,-12 0 236-16</inkml:trace>
  <inkml:trace contextRef="#ctx0" brushRef="#br0" timeOffset="100894.14">20081 5907 321 0,'0'0'0'0,"0"-5"286"15,-26-16-286-15,28 15 10 0,-2 6-10 0,6-3 3 0,19 24-3 0,-39-42-1 16,14 21 1-16,39 17-2 0,-39-17 2 0,-4-23-46 16,4 23 46-16,26-1-114 0,-26 1 114 0,54 16-307 15,-54-16 307-15</inkml:trace>
  <inkml:trace contextRef="#ctx0" brushRef="#br0" timeOffset="101020.9">20357 5866 522 0,'0'0'0'0,"2"0"66"0,-2 0-66 0,-22-21 8 16,22 21-8-16,10 0 6 0,-10 0-6 0,42 20 2 16,-42-20-2-16,22-6-6 0,-49-14 6 0,54 13-59 0,-27 7 59 0,29-7-176 15,-29 7 176-15</inkml:trace>
  <inkml:trace contextRef="#ctx0" brushRef="#br0" timeOffset="101171.7">20773 5807 536 0,'0'0'0'0,"-24"-23"25"16,24 23-25-16,10-2-4 0,-10 2 4 0,19-5-2 15,-19 5 2-15,21-4 1 0,-21 4-1 0,57 19-26 16,-86-41 26-16,60 17-126 0,-31 5 126 0,61 17-393 15,-90-38 393-15</inkml:trace>
  <inkml:trace contextRef="#ctx0" brushRef="#br0" timeOffset="101305.9">21100 5772 563 0,'29'23'0'0,"-52"-46"14"0,23 23-14 0,9-4 4 15,-9 4-4-15,16-3 4 0,-16 3-4 0,20-4 0 16,-20 4 0-16,25-4-26 0,-25 4 26 0,27-5-108 15,-27 5 108-15,29-3-323 0,-29 3 323 0</inkml:trace>
  <inkml:trace contextRef="#ctx0" brushRef="#br0" timeOffset="104352.7">18206 6634 433 0,'0'0'0'0,"-2"-4"84"16,2 4-84-16,-17-20 39 0,17 20-39 0,14 18 54 15,-14-18-54-15,-2-2 46 0,2 2-46 0,0 0 37 16,0 0-37-16,0 0 17 0,-14-17-17 0,14 17 16 16,0 0-16-16,0 0 15 0,0 0-15 0,0 0 13 0,0 0-13 15,14 17 15-15,-14-17-15 0,-12-17 19 0,26 34-19 0,-25-29 18 16,11 12-18-16,7 7 16 0,7 11-16 0,-21-27 16 15,7 9-16-15,11 12 3 0,-11-12-3 0,11 17 10 16,-11-17-10-16,29 37 11 0,-29-37-11 0,0 3 11 16,0-3-11-16,15 23 7 0,-15-23-7 0,33 49 5 0,-47-69-5 0,36 48 4 15,-22-28-4-15,34 50 4 16,-34-50-4-16,5 13 4 0,-5-13-4 0,37 50 4 0,-37-50-4 0,5 11 4 16,-5-11-4-16,37 48 5 0,-37-48-5 0,7 10 3 15,9 10-3-15,-8-11 3 0,-8-9-3 0,37 50 2 16,-37-50-2-16,26 30 4 0,-26-30-4 0,20 29 3 0,-20-29-3 0,22 32 2 15,-22-32-2-15,7 9 0 0,-7-9 0 0,36 50 0 16,-36-50 0-16,18 27 1 0,-18-27-1 0,20 26 0 16,-20-26 0-16,-1 4 0 0,16 17 0 0,-15-21 1 15,0 0-1-15,14 18 0 0,-14-18 0 0,27 38 2 16,-27-38-2-16,-3-7-1 0,3 7 1 0,11 10 0 16,-11-10 0-16,25 30 0 0,-25-30 0 0,9 10 0 0,-9-10 0 0,-3-15 1 15,3 15-1-15,8 7 0 0,6 13 0 0,-21-34 0 16,7 14 0-16,6 3 0 0,10 17 0 0,-10-17-1 15,-6-3 1-15,3 2-5 0,-19-21 5 0,32 40-14 16,-16-21 14-16,0 0-27 0,0 0 27 0,-16-20-32 0,16 20 32 16,14 20-60-16,-29-40 60 0,20 31-152 0,-5-11 152 15,-20-18-234-15,6-1 234 0</inkml:trace>
  <inkml:trace contextRef="#ctx0" brushRef="#br0" timeOffset="104806.19">18156 6612 364 0,'0'0'0'0,"0"-6"86"0,0 6-86 0,-16-28 56 15,16 28-56-15,0-6 62 0,0 6-62 0,0-5 60 0,0 5-60 0,14 17 53 16,-14-17-53-16,0-2 42 0,0 2-42 0,0 0 37 15,-14-18-37-15,14 19 24 0,0-1-24 0,0 13 16 16,0-13-16-16,-6 19 18 0,6-19-18 0,-7 25 13 16,7-25-13-16,-9 35 6 0,9-35-6 0,-12 37 4 15,12-37-4-15,1 59 5 0,-13-77-5 0,1 55 2 0,11-37-2 0,3 56 1 16,-3-56-1-16,-7 32 1 0,7-32-1 0,-15 8 0 16,15-8 0-16,10 38 0 0,-24-58 0 0,14 37-10 15,0-17 10-15,14 26-28 0,-14-26 28 0,9 4-64 16,-9-4 64-16,11 0-104 0,-26-20 104 0,39 36-119 15,-36-35 119-15,20 3-287 0,-8 16 287 0</inkml:trace>
  <inkml:trace contextRef="#ctx0" brushRef="#br0" timeOffset="105047.64">18146 6622 288 0,'0'0'0'0,"15"12"306"0,-15-12-306 0,-11-27 39 16,11 27-39-16,4-8 54 0,-4 8-54 0,25 13 58 15,-41-31-58-15,28 13 33 0,-12 5-33 0,33 18 20 16,-33-18-20-16,18 0 14 0,-33-19-14 0,35 19 13 16,-20 0-13-16,39 18 14 0,-53-36-14 0,40 20 11 15,-26-2-11-15,22 7 8 0,-5 13-8 0,-7-31 6 0,-10 11-6 0,41 24 4 16,-41-24-4-16,22 8 2 0,-22-8-2 0,8-16 2 16,-8 16-2-16,18 8 1 0,-18-8-1 0,18 4 0 15,-18-4 0-15,16 6-1 0,-16-6 1 0,16 4-29 16,-16-4 29-16,27 21-62 0,-27-21 62 0,-8-18-181 15,8 18 181-15</inkml:trace>
  <inkml:trace contextRef="#ctx0" brushRef="#br0" timeOffset="106412.95">19258 7291 271 0,'0'0'0'0,"4"-3"84"0,-4 3-84 0,0-5 79 0,0 5-79 0,2-8 77 16,-2 8-77-16,23 15 59 0,-23-15-59 0,1-7 44 15,-1 7-44-15,7-11 37 0,-7 11-37 0,-17-29 42 16,17 29-42-16,22 11 39 0,-22-11-39 0,2-11 29 16,-2 11-29-16,0-10 19 0,0 10-19 0,0-13 16 15,0 13-16-15,-20-32 18 0,20 32-18 0,-7-11 14 0,7 11-14 0,5 11 9 16,-5-11-9-16,-12-7 8 0,12 7-8 0,-21-6 3 16,21 6-3-16,-20 0 1 0,20 0-1 0,-35-21-1 15,53 42 1-15,-57-40 2 0,39 19-2 0,-2 34-2 16,2-34 2-16,-35-5-1 0,35 5 1 0,5 39 0 15,-5-39 0-15,-28 0 0 0,46 21 0 0,-23 1-2 0,5-22 2 0,-21 0-1 16,21 0 1-16,0 18-3 0,0-18 3 0,5 14-1 16,-5-14 1-16,10 10-2 0,-10-10 2 0,33 29-1 15,-33-29 1-15,-2-16-1 0,2 16 1 0,36 19-1 16,-36-19 1-16,20 0-2 0,-20 0 2 0,-2-23-2 16,2 23 2-16,14-11 1 0,-14 11-1 0,30 13 0 0,-30-13 0 0,11-13 0 15,-11 13 0-15,-11-32 0 0,30 54 0 0,-32-54 1 16,13 32-1-16,22 10 5 0,-22-10-5 0,0-8 9 15,0 8-9-15,3-8 9 0,-3 8-9 0,2-5 8 16,-2 5-8-16,0-5 7 0,0 5-7 0,-16-24 3 16,34 46-3-16,-15-22 2 0,-3 0-2 0,2 0 0 15,-2 0 0-15,3 0 0 0,-3 0 0 0,-12-20 0 0,12 20 0 16,4 11-1-16,-4-11 1 0,8 11 0 0,-8-11 0 0,10 16 2 16,-10-16-2-16,9 18 0 0,9 1 0 0,-26-20 1 15,28 24-1-15,-9-2 1 0,-11-21-1 0,13 22 0 16,-13-22 0-16,12 23 0 0,-12-23 0 0,15 23 0 15,-15-23 0-15,-4 0 0 0,22 21 0 0,-24-23 0 0,6 2 0 0,31 40 0 16,-31-40 0-16,-7-8 1 0,7 8-1 0,10 11 0 16,-10-11 0-16,11 6 2 0,-11-6-2 0,8 5-2 15,-8-5 2-15,5 2 3 0,15 17-3 0,-33-38 2 16,13 19-2-16,3 0 6 0,-3 0-6 0,6 0 10 0,-6 0-10 0,4 0 11 16,-4 0-11-16,21 16 10 0,-21-16-10 0,3-9 10 15,-3 9-10-15,-13-32 8 0,30 53-8 0,-33-54 9 16,16 33-9-16,4-20 6 0,-4 20-6 0,5-18 6 15,-5 18-6-15,2-22 4 0,-2 22-4 0,22-1 4 16,-22 1-4-16,3-25 3 0,-3 25-3 0,-14-47 2 16,32 69-2-16,-34-69 1 0,16 47-1 0,22 0 1 15,-22 0-1-15,5-21 1 0,-5 21-1 0,-18-37 1 0,18 37-1 0,21 6 0 16,-21-6 0-16,-18-30 0 0,18 30 0 0,0-7-1 16,20 28 1-16,-40-47-14 0,20 26 14 0,2-2-35 15,-2 2 35-15,20 23-65 0,-40-46 65 0,20 23-144 16,0 0 144-16,0 0-330 0,0 0 330 0</inkml:trace>
  <inkml:trace contextRef="#ctx0" brushRef="#br0" timeOffset="174752.1">5834 5094 109 0,'0'0'0'0,"-15"-13"202"0,15 13-202 0,9-8 114 16,-9 8-114-16,-14-13 70 0,14 13-70 0,11-8 66 15,-11 8-66-15,-2-8 51 0,2 8-51 0,-12-10 42 16,12 10-42-16,0-6 32 0,0 6-32 0,0-2 14 0,0 2-14 0,10 0 14 16,-10 0-14-16,-10-2 8 0,10 2-8 0,10 5 0 15,-10-5 0-15,0 15-5 0,0-15 5 0,-9 18 0 16,9-18 0-16,14 27 3 0,-14-27-3 0,-7 31 1 15,7-31-1-15,15 36 1 0,-15-36-1 0,0 40 1 0,0-40-1 0,0 36 3 16,0-36-3-16,0 41 0 0,0-41 0 0,-11 30 1 16,11-30-1-16,11 33 2 0,-11-33-2 0,-11 24 0 15,11-24 0-15,0 16 1 0,0-16-1 0,11 17-1 16,-11-17 1-16,-11 6 0 0,22-5 0 0,-11 3 3 16,0-4-3-16,-9 0 2 0,22 2-2 0,-10-2 2 0,-3 0-2 15,-5-2 5-15,5 2-5 0,21 2 2 0,-21-2-2 0,13 0 3 16,-13 0-3-16,3-2 2 0,-3 2-2 0,29 2 1 15,-29-2-1-15,12-6-1 0,0 9 1 0,3-9 0 16,-15 6 0-16,29-2 1 0,-29 2-1 0,46 0-1 16,-46 0 1-16,41-2 0 0,-41 2 0 0,30-3 0 15,-19 5 0-15,39-4-4 0,-50 2 4 0,40-2 2 16,-40 2-2-16,66 2 0 0,-66-2 0 0,57-2 0 0,-57 2 0 16,53-2 0-16,-43 4 0 0,55-4-1 0,-65 2 1 0,63 0-1 15,-63 0 1-15,54-1 2 0,-54 1-2 0,75 0 0 16,-75 0 0-16,61 0-2 0,-61 0 2 0,47-3 1 15,-47 3-1-15,56 0-4 0,-56 0 4 0,63 0 0 0,-63 0 0 0,39 0 1 16,-39 0-1-16,57 0 0 0,-57 0 0 0,45 0 1 16,-45 0-1-16,37-3 0 0,-37 3 0 0,56 0-3 15,-56 0 3-15,39-3 1 0,-39 3-1 0,59-2 0 16,-59 2 0-16,37-1 0 0,-26 1 0 0,40-3-1 16,-51 3 1-16,54-2 2 0,-54 2-2 0,41-1 0 0,-31 1 0 0,42-2 0 15,-52 2 0-15,53-2 0 0,-53 2 0 0,55-2 0 16,-55 2 0-16,45-3 2 0,-34 3-2 0,46-2-2 15,-57 2 2-15,56-2 0 0,-56 2 0 0,48-1 1 16,-37 1-1-16,47-3 0 0,-58 3 0 0,55 0-1 16,-55 0 1-16,54 0 1 0,-54 0-1 0,54 0 0 15,-66 0 0-15,76 0 0 0,-64 0 0 0,38 0 0 16,-38 0 0-16,46 0 0 0,-46 0 0 0,52-1 1 0,-52 1-1 0,31 1-1 16,-31-1 1-16,52-1 0 0,-52 1 0 0,38 0 0 15,-38 0 0-15,27 1 0 0,-27-1 0 0,44-1-1 16,-44 1 1-16,34 0 1 0,-34 0-1 0,31 0 0 0,-31 0 0 0,25 0 0 15,-25 0 0-15,17 1 1 0,-17-1-1 0,19 0 1 16,-19 0-1-16,27-1-1 0,-27 1 1 0,15 0 1 16,-15 0-1-16,3-1 0 0,-3 1 0 0,9-2 2 15,-9 2-2-15,11-4 1 0,-2 2-1 0,-2 0 4 16,-7 2-4-16,5-6 5 0,-5 6-5 0,-5-3 8 0,16 2-8 16,-7-4 12-16,-4 5-12 0,2-8 15 0,-2 8-15 0,3-7 17 15,-3 7-17-15,-8-9 14 0,8 9-14 0,10-17 12 16,-10 17-12-16,0-17 14 0,-10 19-14 0,20-25 11 15,-10 23-11-15,-10-21 14 0,10 21-14 0,10-27 15 16,-10 27-15-16,-10-23 13 0,10 23-13 0,5-27 4 16,-5 27-4-16,-6-22 2 0,6 22-2 0,-6-20-1 15,-4 22 1-15,10-24-1 0,0 22 1 0,-24-14-17 0,24 14 17 16,-17-21-60-16,17 21 60 0,-22-23-158 0,22 23 158 0,-15-28-449 16,15 28 449-16</inkml:trace>
  <inkml:trace contextRef="#ctx0" brushRef="#br0" timeOffset="188590.43">9770 6972 305 0,'0'0'0'0,"-2"0"96"15,2 0-96-15,-11 6 47 0,11-6-47 0,9-6 54 0,-9 6-54 0,0 0 46 16,0 0-46-16,0 0 39 0,0 0-39 0,0 0 25 15,0 0-25-15,2 2 10 0,-2-2-10 0,11-6 8 16,-11 6-8-16,18-5 10 0,-18 5-10 0,20-7 12 16,-20 7-12-16,30-9 11 0,-30 9-11 0,14-3 9 15,-14 3-9-15,32-8 8 0,-40 10-8 0,31-7 8 16,-23 5-8-16,19-4 1 0,-19 4-1 0,28-8 4 0,-28 8-4 0,13-4 0 16,-13 4 0-16,8-2-2 0,-8 2 2 0,6-2 2 15,-6 2-2-15,-6 4 0 0,6-4 0 0,0 0 0 16,0 0 0-16,6-4 0 0,-6 4 0 0,-13 0-2 15,13 0 2-15,-27 4-12 0,27-4 12 0,-18 1-21 16,18-1 21-16,-16 4-17 0,16-4 17 0,-32 7-2 0,41-10 2 0,-29 6-1 16,20-3 1-16,-26 7 2 0,26-7-2 0,-12 4 0 15,12-4 0-15,-2-2 0 0,2 2 0 0,-5 2 1 16,5-2-1-16,0 0 0 0,0 0 0 0,0 1 2 16,-8 4-2-16,16-10-2 0,-8 5 2 0,11 0 5 15,-11 0-5-15,16 0 14 0,-16 0-14 0,19 0 14 0,-19 0-14 0,19 3 13 16,-19-3-13-16,39-9 10 0,-39 9-10 0,18 0-8 15,-18 0 8-15,40-7 6 0,-40 7-6 0,16-2 2 16,-16 2-2-16,31-8 1 0,-31 8-1 0,15-3 2 16,-15 3-2-16,4 2-1 0,-4-2 1 0,17-4 1 15,-17 4-1-15,-6 2 0 0,6-2 0 0,9-4 2 0,-9 4-2 0,0 0 13 16,0 0-13-16,-7 4 12 0,7-4-12 0,0 0 5 16,0 0-5-16,7-4 0 0,-7 4 0 0,0 0 1 15,0 0-1-15,0-1 1 0,0 1-1 0,0 0 0 16,0 0 0-16,-7 3 1 0,7-3-1 0,7-3 0 15,-7 3 0-15,0 0 0 0,0 0 0 0,0 0 0 0,0 0 0 0,0 0-6 16,0 0 6-16,-3 0-69 0,3 0 69 0,-11 0-93 16,11 0 93-16,-20 3-223 0,20-3 223 0</inkml:trace>
  <inkml:trace contextRef="#ctx0" brushRef="#br0" timeOffset="-174978.38">13022 16180 273 0,'0'0'0'0,"-10"-11"101"0,10 11-101 0,10 11 55 15,-10-11-55-15,0 0 55 0,0 0-55 0,5 0 41 16,-5 0-41-16,5 0 34 0,-5 0-34 0,8-2 22 16,-8 2-22-16,-2-15 22 0,2 15-22 0,21 9 20 0,-33-19-20 0,23 6 24 15,-1 15-24-15,-10-25 13 0,0 14-13 0,24 7 12 16,-24-7-12-16,13-4 14 0,-13 4-14 0,12-3 20 16,-12 3-20-16,12-5 17 0,-12 5-17 0,13-4 13 15,-23-5-13-15,20 5 9 0,-10 4-9 0,24 5 3 16,-24-5-3-16,-3-12 2 0,3 12-2 0,6-1 3 0,-6 1-3 0,6 0-1 15,-6 0 1-15,12 8 3 0,-12-8-3 0,2 0 4 16,-15-10-4-16,13 10 8 0,0 0-8 0,0 0 8 16,0 0-8-16,11 10 8 0,-11-10-8 0,-11 0 4 15,11 0-4-15,-21-10 1 0,21 10-1 0,-14 0 2 0,14 0-2 0,-2 10 2 16,2-10-2-16,-15 0 0 0,15 0 0 0,-12 0 1 16,12 0-1-16,-9 0 2 0,9 0-2 0,-18-10 3 15,18 10-3-15,-5 2 4 0,5-2-4 0,0 0 1 16,0 0-1-16,0 0 1 0,0 0-1 0,10 12-2 15,-10-12 2-15,0 0-2 0,0 0 2 0,9 0 1 16,-9 0-1-16,11 1 4 0,-11-1-4 0,14 0 5 0,-14 0-5 0,5-8 11 16,-5 8-11-16,31 8 4 0,-31-8-4 0,8-8 8 15,-8 8-8-15,30 8 7 0,-30-8-7 0,16 0 2 16,-16 0-2-16,13 0 1 0,-13 0-1 0,7 0 3 16,-7 0-3-16,7 0 0 0,-7 0 0 0,2-1 0 15,-2 1 0-15,-11-11 3 0,11 11-3 0,11 11 5 0,-11-11-5 0,-11-11 11 16,11 11-11-16,-1 0 7 0,1 0-7 0,-10 0 4 15,10 0-4-15,-11 0 1 0,11 0-1 0,0 11 0 16,0-11 0-16,-27-11 2 0,27 11-2 0,-15 4 0 16,15-4 0-16,-13 3 0 0,13-3 0 0,0 11 1 15,0-11-1-15,-21-6 0 0,21 6 0 0,5 13 0 0,-5-13 0 0,-15-7 0 16,15 7 0-16,11 14-2 0,-11-14 2 0,0 4-23 16,0-4 23-16,-3-10-142 0,3 10 142 0,16-1-372 15,-16 1 372-15</inkml:trace>
  <inkml:trace contextRef="#ctx0" brushRef="#br0" timeOffset="-172330.15">13586 17254 545 0,'0'0'0'0,"-14"-7"135"16,14 7-135-16,-24-18 19 0,24 18-19 0,-5 0 3 15,5 0-3-15,12 14-2 0,-12-14 2 0,-5-11-102 16,5 11 102-16,32 15-557 0,-32-15 557 0</inkml:trace>
</inkml:ink>
</file>

<file path=ppt/ink/ink23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1T08:52:08.2130000"/>
    </inkml:context>
    <inkml:brush xml:id="br0">
      <inkml:brushProperty name="width" value="0.05292" units="cm"/>
      <inkml:brushProperty name="height" value="0.05292" units="cm"/>
      <inkml:brushProperty name="color" value="#C00000"/>
    </inkml:brush>
  </inkml:definitions>
  <inkml:trace contextRef="#ctx0" brushRef="#br0">8206 4929 215 0,'0'0'0'0,"-11"-2"259"0,11 2-259 0,-19-3 54 16,19 3-54-16,2-3 60 0,-2 3-60 0,-17 0 70 16,17 0-70-16,-2 0 57 0,2 0-57 0,5 0 36 15,-5 0-36-15,-10 0 24 0,20 0-24 0,-10 0 25 16,0 0-25-16,-10 0 21 0,10 0-21 0,0 0 16 16,0 0-16-16,0 0 18 0,0 0-18 0,3 0 15 0,-3 0-15 0,6 2 13 15,-6-2-13-15,20 0 16 0,-20 0-16 0,12 4 11 16,-12-4-11-16,18 3 8 0,-18-3-8 0,14 4 7 15,-14-4-7-15,29 3 7 0,-18-5-7 0,14 6 5 16,-25-4-5-16,52 0 7 0,-52 0-7 0,51 0 3 16,-51 0-3-16,46 2 5 0,-46-2-5 0,72-2 5 15,-72 2-5-15,57 0 0 0,-57 0 0 0,59 0 0 16,-59 0 0-16,51 0 2 0,-51 0-2 0,34 2-2 0,-34-2 2 0,36-2 1 16,-36 2-1-16,25 0 0 0,-25 0 0 0,27-4 1 15,-36 8-1-15,30-8 0 0,-21 4 0 0,7 0 1 16,-7 0-1-16,-8 4 1 0,8-4-1 0,9-4 4 0,-9 4-4 15,0 0 6-15,0 0-6 0,0 0 5 0,0 0-5 0,0 0 2 16,0 0-2-16,0 0 0 0,0 0 0 0,-9 4-10 16,9-4 10-16,11-4-49 0,-11 4 49 0,-6 0-129 15,15-1 129-15,-10-6-382 0,1 7 382 0</inkml:trace>
  <inkml:trace contextRef="#ctx0" brushRef="#br0" timeOffset="875.91">9518 5002 321 0,'0'0'0'0,"-3"0"40"0,3 0-40 0,-5 0 68 16,5 0-68-16,-9 1 83 0,9-1-83 0,-2 0 49 16,2 0-49-16,0 0 35 0,0 0-35 0,9-1 18 15,-9 1-18-15,2 0 17 0,-2 0-17 0,7 0 15 0,-7 0-15 0,13 0 20 16,-13 0-20-16,15 0 21 0,-15 0-21 0,15 5 19 15,-8-9-19-15,17 11 17 0,-24-7-17 0,37 0 24 16,-37 0-24-16,53-3 17 0,-53 3-17 0,48 3 18 16,-48-3-18-16,71-3 17 0,-71 3-17 0,73-5 17 15,-73 5-17-15,73-4 10 0,-66 0-10 0,69 1-1 0,-76 3 1 0,88-9 8 16,-81 5-8-16,81-4 4 0,-88 8-4 0,75 0 2 16,-75 0-2-16,79-8 1 0,-79 8-1 0,79-10 1 15,-79 10-1-15,64-6 2 0,-69 9-2 0,61-8 1 16,-56 5-1-16,56-10 1 0,-56 10-1 0,36 1 1 15,-36-1-1-15,34-3-2 0,-34 3 2 0,23-2 2 16,-23 2-2-16,22-6-3 0,-22 6 3 0,9 0-5 0,-16 6 5 0,12-6-11 16,2-7 11-16,-5 7-46 0,-2 0 46 15,0 0-107-15,0 0 107 0,3 0-149 0,-3 0 149 0</inkml:trace>
  <inkml:trace contextRef="#ctx0" brushRef="#br0" timeOffset="1641.84">11999 4978 298 0,'0'0'0'0,"-12"7"172"16,12-7-172-16,-3-7 45 0,3 7-45 0,-7 0 79 16,7 0-79-16,-4 0 72 0,4 0-72 0,-7 7 54 15,7-7-54-15,0 0 40 0,0 0-40 0,2-7 32 16,-4 14-32-16,2-7 16 0,0 0-16 0,2-7 9 16,-2 7-9-16,4 7 6 0,-4-7-6 0,14-7 8 0,-14 7-8 0,13 6 2 15,-13-6-2-15,27-8 9 0,-27 8-9 0,29-2 7 16,-29 2-7-16,35-1 10 0,-35 1-10 0,41 0 8 15,-41 0-8-15,51-2 10 0,-51 2-10 0,51 5 8 16,-51-5-8-16,63-2 4 0,-63 2-4 0,66 0 4 16,-66 0-4-16,64-1 5 0,-62-8-5 0,66 9 1 0,-68 0-1 0,63 9 1 15,-60-18-1-15,58 9 1 0,-61 0-1 0,58 0 2 16,-58 0-2-16,52 9 3 0,-52-9-3 0,46-9-1 16,-46 9 1-16,38 0 0 0,-42 9 0 0,37-9 0 15,-33 0 0-15,23 0 1 0,-23 0-1 0,19 0 1 16,-18-9-1-16,12 9 1 0,-13 0-1 0,7 7 2 0,-7-7-2 0,6 0 2 15,-6 0-2-15,5-9 4 0,-5 18-4 0,2-18 2 16,-2 9-2-16,1 0 1 0,-1 0-1 16,0 9 0-16,0-9 0 0,0 0 0 0,0 0 0 0,2-9-19 15,-2 9 19-15,4 0-52 0,-4 0 52 0,1 5-135 16,-1-13 135-16,7-2-251 0,-7 10 251 0</inkml:trace>
  <inkml:trace contextRef="#ctx0" brushRef="#br0" timeOffset="2600.32">14654 4989 546 0,'0'0'0'0,"-1"0"61"16,1 0-61-16,-2 0 5 0,-2-11-5 0,4 11 20 15,0 0-20-15,6 11 14 0,-10-22-14 0,16 11 6 16,-12 0-6-16,26 13 20 0,-26-13-20 0,21-9 35 16,-21 9-35-16,34 2 34 0,-34-2-34 0,47 14 28 15,-53-27-28-15,55 15 19 0,-49-2-19 0,56 15 14 16,-56-15-14-16,52-11 8 0,-52 11-8 0,57 3 2 0,-57-3-2 0,66 13 1 16,-66-13-1-16,56-9-2 0,-56 9 2 0,67 14 4 15,-67-14-4-15,57-9 8 0,-57 9-8 0,68 14 5 16,-68-14-5-16,61 3 2 0,-61-3-2 0,61 1 3 15,-61-1-3-15,60 0 2 0,-60 0-2 0,52-14 1 16,-52 14-1-16,65 14 4 0,-72-28-4 0,62 14 8 0,-55 0-8 0,55 0 7 16,-55 0-7-16,65 14 8 0,-65-14-8 0,54 0 5 15,-54 0-5-15,51 0 3 0,-51 0-3 0,52-4 4 16,-52 4-4-16,50-1 1 0,-59-13-1 0,63 11 2 16,-54 3-2-16,50-3 3 0,-50 3-3 0,63 13 1 0,-63-13-1 15,54-2 0-15,-54 2 0 0,42-16-1 0,-42 16 1 0,56 0 3 16,-56 0-3-16,63 14-2 0,-73-28 2 0,71 28 0 15,-61-14 0-15,46-2 3 0,-46 2-3 16,35-12-2-16,-25 24 2 0,23-24 2 0,-33 12-2 0,50 12-1 16,-50-12 1-16,23-12 1 0,-23 12-1 0,47 12 0 15,-57-24 0-15,56 24 1 0,-46-12-1 0,34 0-1 16,-34 0 1-16,22-14 2 0,-22 14-2 0,34 0-2 0,-34 0 2 0,32 0 2 16,-32 0-2-16,32 0 1 0,-32 0-1 0,29-2 4 15,-17 17-4-15,17-15 0 0,-29 0 0 0,29-3 2 16,-29 3-2-16,28-1 2 0,-28 1-2 0,26-2 4 15,-26 2-4-15,25-2 5 0,-25 2-5 0,11-16 3 0,-11 16-3 16,23 0 3-16,-9 14-3 0,8-15 3 0,-22 1-3 0,7-17 5 16,-7 17-5-16,32 15 0 0,-32-15 0 0,6-15 1 15,-6 15-1-15,16 0 2 0,-16 0-2 0,15-1 2 16,-15 1-2-16,26 14 0 0,-26-14 0 0,-4-14 4 16,4 14-4-16,22 14 0 0,-22-14 0 0,6-2 4 0,-6 2-4 0,-9-14 2 15,9 14-2-15,14 14 2 0,-25-28-2 0,25 27 1 16,-14-13-1-16,0 0 1 0,-12-14-1 0,12 14 0 15,0 0 0-15,12 14-2 0,-12-14 2 0,-12-20-27 16,12 20 27-16,-2-11-81 0,2 11 81 0,2-1-262 16,-2 1 262-16</inkml:trace>
  <inkml:trace contextRef="#ctx0" brushRef="#br0" timeOffset="11654.08">21738 5102 501 0,'0'0'0'0,"-5"-4"14"16,5 4-14-16,-39-25 17 0,39 25-17 0,32 21 58 16,-32-21-58-16,0-2 47 0,0 2-47 0,-37-22 27 15,37 22-27-15,0 0 8 0,0 0-8 0,37 21 2 16,-74-42-2-16,76 42 1 0,-39-21-1 0,8 0 10 16,-8 0-10-16,11 0 23 0,-11 0-23 0,15 0 18 0,-15 0-18 0,-19-20 17 15,19 20-17-15,22 3 19 0,-22-3-19 0,26 2 13 16,9 21-13-16,-4-19 11 0,-31-4-11 0,-4-24 13 15,40 49-13-15,-34-48 13 0,-2 23-13 0,43 0 10 16,-43 0-10-16,47 0 9 0,-47 0-9 0,88 23 8 0,-88-23-8 0,50 0 1 16,-50 0-1-16,16-25 1 0,-16 25-1 0,90 25 3 15,-90-25-3-15,12-25 1 0,-12 25-1 0,90 24-2 16,-90-24 2-16,11-27 2 0,-11 27-2 0,88 22 0 16,-88-22 0-16,11-27-1 0,-11 27 1 0,45 0 1 15,-6 23-1-15,-31-47 2 0,-8 24-2 0,44-3 0 0,-44 3 0 16,46-1 3-16,-46 1-3 0,85 23 3 0,-126-46-3 0,85 23 5 15,-44 0-5-15,46 0 5 0,-46 0-5 0,88 23 5 16,-88-23-5-16,46 0 4 0,-46 0-4 0,2-23 3 16,-2 23-3-16,86 23 1 0,-86-23-1 0,2-25 2 15,-2 25-2-15,44 0 0 0,-44 0 0 0,87 25 2 16,-87-25-2-16,40 0 0 0,-40 0 0 0,-2-25-1 0,2 25 1 0,77 25 3 16,-77-25-3-16,-9-25 0 0,9 25 0 0,34 0-1 15,9 25 1-15,-11-25-1 0,-32 0 1 0,-15-25 3 16,15 25-3-16,73 25-1 0,-73-25 1 0,-14-25 0 0,14 25 0 15,73 25 3-15,-73-25-3 0,31 0 2 0,-31 0-2 0,-14-25 4 16,58 50-4-16,-10-27 4 0,-34 2-4 0,-12-25 3 16,12 25-3-16,81 25 2 0,-81-25-2 0,-11-25 1 15,11 25-1-15,81 25 0 0,-81-25 0 0,-13-25 2 16,13 25-2-16,35 0 0 0,13 25 0 0,-62-50 1 16,14 25-1-16,34 0 1 0,-34 0-1 0,80 25-1 15,-80-25 1-15,32-2 1 0,-32 2-1 0,31 0 1 0,-31 0-1 0,-17-26 2 16,17 26-2-16,76 22 2 0,-124-49-2 0,77 26 1 15,-29 1-1-15,29-1 6 0,19 27-6 0,-70-56 2 16,22 30-2-16,29-4 3 0,-29 4-3 0,27-3 3 16,-27 3-3-16,78 23 2 0,-78-23-2 0,-24-30 1 15,75 56-1-15,-77-54 1 0,77 52-1 0,-75-51 1 16,74 52-1-16,-25-26 2 0,-25 1-2 0,26-1 2 0,-26 1-2 0,22-3 2 16,-22 3-2-16,-31-28 3 0,31 28-3 0,73 25 3 15,-125-51-3-15,72 23 0 0,-20 3 0 0,68 25 2 16,-118-51-2-16,66 24 2 0,-16 2-2 0,17-2 0 15,-17 2 0-15,12-2 3 0,-12 2-3 0,15-3 4 0,-15 3-4 16,8-4 2-16,47 30-2 0,-47-27 3 0,-8 1-3 0,9-4 2 16,-9 4-2-16,5-3 2 0,-5 3-2 0,-44-30 1 15,44 30-1-15,1-4 2 0,52 31-2 0,-106-57-2 16,53 30 2-16,0-6-16 0,53 33 16 0,-70-36-68 16,17 9 68-16,-22-14-235 0,-29-11 235 0</inkml:trace>
  <inkml:trace contextRef="#ctx0" brushRef="#br0" timeOffset="26698.27">1720 8178 321 0,'0'0'0'0,"-2"0"165"0,2 0-165 0,-2 0 32 16,2 0-32-16,0 0 51 0,0 0-51 0,6 16 45 16,-12-32-45-16,6 16 38 0,0 0-38 0,6 16 24 0,-12-32-24 0,10 16 17 15,-4 0-17-15,12 16 16 0,-12-16-16 0,2-16 13 16,-2 16-13-16,16 16 11 0,-16-16-11 0,6-16 13 15,-6 16-13-15,20 16 13 0,-20-16-13 0,17 0 9 16,-22-16-9-16,32 32 12 0,-27-16-12 0,25 0 12 16,-25 0-12-16,26 0 8 0,-26 0-8 0,32 0 8 0,-32 0-8 0,32 0 6 15,-32 0-6-15,29-16-3 0,-29 16 3 0,36 0 10 16,-29 16-10-16,30-20 10 0,-37 4-10 0,32-19 5 16,-32 19-5-16,41-2 6 0,-41 2-6 0,46 13 6 15,-46-13-6-15,42-4 4 0,-42 4-4 0,32-16 3 16,-32 16-3-16,41-2 3 0,-34 14-3 0,35-13 4 15,-42 1-4-15,39 0 2 0,-39 0-2 0,36-14 3 0,-36 14-3 0,49 12 2 16,-49-12-2-16,44 0 2 0,-44 0-2 0,41-2 2 16,-41 2-2-16,51 0 2 0,-58-10-2 0,65 20 2 15,-58-10-2-15,47 0 2 0,-47 0-2 0,44-10 2 16,-44 10-2-16,50 0 2 0,-50 0-2 0,59 10 0 0,-59-10 0 0,41-13 4 16,-41 13-4-16,47 0 0 0,-47 0 0 15,46 0 4-15,-46 0-4 0,51 13 0 16,-51-13 0-16,44 0 3 0,-44 0-3 0,41 0 3 0,-41 0-3 0,39 0 0 15,-39 0 0-15,30-13 1 0,-30 13-1 0,40 0 3 16,-32 13-3-16,33-13 2 0,-41 0-2 0,41 0 2 16,-41 0-2-16,32-14 1 0,-32 14-1 0,52 7-1 0,-52-7 1 0,43-2 1 15,-43 2-1-15,45-1 3 0,-45 1-3 0,47-4 1 16,-47 4-1-16,40-13-2 0,-40 13 2 0,57 7 1 16,-57-7-1-16,40-14 1 0,-32 27-1 0,39-17 1 15,-47 4-1-15,40-12 0 0,-40 12 0 0,59 6 0 16,-59-6 0-16,37-10 1 0,-28 20-1 0,37-11-1 0,-46 1 1 0,32-10 1 15,-32 10-1-15,50 10 0 0,-50-10 0 0,41 0 0 16,-41 0 0-16,40 0-2 0,-40 0 2 0,27-10 0 16,-27 10 0-16,39 0 0 0,-29 10 0 0,29-10 1 15,-39 0-1-15,30-10 0 0,-30 10 0 0,53 10 0 16,-53-10 0-16,39 0 0 0,-39 0 0 0,32-9 0 16,-23 19 0-16,35-10 1 0,-44 0-1 0,41 0 0 15,-52-8 0-15,61 16 1 0,-50-8-1 0,42 0-2 0,-42 0 2 0,29-8 2 16,-29 8-2-16,44 8-1 0,-44-8 1 0,36 0-1 15,-47-8 1-15,47 5 0 0,-36 3 0 0,32-3 2 16,-21 13-2-16,19-14 0 0,-30 4 0 0,33-6-1 16,-33 6 1-16,28-3-3 0,-28 3 3 0,29-2 4 0,-29 2-4 0,26-3-2 15,-26 3 2-15,16-13 1 0,-16 13-1 0,32 6 0 16,-32-6 0-16,18-4 1 0,-18 4-1 0,5-11 0 16,-5 11 0-16,22 6 0 0,-22-6 0 0,10-2 0 15,-10 2 0-15,3-4 0 0,-3 4 0 0,2-2-2 0,-2 2 2 0,0-4-23 16,0 4 23-16,-19-8-63 0,19 8 63 0,-35-24-273 15,35 24 273-15</inkml:trace>
  <inkml:trace contextRef="#ctx0" brushRef="#br0" timeOffset="39973.93">4688 10085 354 0,'0'0'0'0,"-7"1"126"15,7-1-126-15,2 13 8 0,-2-13-8 0,-11-13 32 16,11 13-32-16,5 15 47 0,-5-15-47 0,-8-15 32 16,15 30-32-16,-7-15 14 0,0 0-14 0,0 2 8 15,-7-16-8-15,12 15 16 0,-5-1-16 0,20 15 30 0,-20-15-30 0,16 3 42 16,-16-3-42-16,16-12 35 0,-16 12-35 0,26 0 24 15,-16 12-24-15,14-24 25 0,-24 12-25 0,37 0 26 16,-37 0-26-16,50 12 24 0,-50-12-24 0,43 0 13 16,-43 0-13-16,40-12 5 0,-40 12-5 0,52-4 4 15,-52 4-4-15,63 9-3 0,-70-21 3 0,65 8 4 0,-58 4-4 0,74 9 4 16,-74-9-4-16,67-4 4 0,-67 4-4 0,61-14 4 16,-61 14-4-16,71 0 4 0,-61 13-4 0,55-26 1 15,-65 13-1-15,75 0 1 0,-67 10-1 0,68-10 1 16,-76 0-1-16,68-10 6 0,-68 10-6 0,76 0 4 0,-76 0-4 0,86 10 7 15,-86-10-7-15,72 0 3 0,-72 0-3 0,58-10 3 16,-58 10-3-16,73 10-1 0,-82-20 1 0,75 20 2 16,-66-10-2-16,53-1 0 0,-53 1 0 0,48-2 0 15,-48 2 0-15,34-12-1 0,-34 12 1 0,47 8 3 16,-47-8-3-16,34 0 1 0,-34 0-1 0,29-3 0 16,-41-6 0-16,46 16-2 0,-34-7 2 0,19-3 3 15,-19 3-3-15,3-11-1 0,9 18 1 0,-2-9 1 0,-10 2-1 0,-3-12 1 16,3 12-1-16,7-2 0 0,-7 2 0 0,5-2 0 15,3 11 0-15,-1-11-7 0,-7 2 7 0,0-1-29 16,0 1 29-16,-12-16-105 0,12 16 105 0,0-10-280 16,0 10 280-16</inkml:trace>
  <inkml:trace contextRef="#ctx0" brushRef="#br0" timeOffset="71732.27">18549 8126 624 0,'0'0'0'0,"-2"-1"78"0,2 1-78 0,-2-4 30 0,2 4-30 0,-2-2 50 16,-10-17-50-16,12 19 26 0,0 0-26 0,0 1 11 15,0-1-11-15,5 13-1 0,-5-13 1 0,9 19 5 16,-9-19-5-16,24 50 11 0,-24-50-11 0,1 24 7 16,-1-24-7-16,14 51 17 0,-14-51-17 0,22 82 11 15,-22-82-11-15,0 49 7 0,0-49-7 0,20 92 4 0,-20-92-4 0,9 70 4 16,-9-70-4-16,-5 42 3 0,5-42-3 0,9 56 2 16,-9-56-2-16,3 48 2 0,-3-48-2 0,6 34 0 15,-6-34 0-15,18 44 0 0,-31-63 0 0,27 56 1 16,-14-37-1-16,4 9 0 0,-16-28 0 0,26 44 3 15,-14-25-3-15,1 0-7 0,-1 0 7 0,0-4-22 0,-10-17 22 0,12 1-37 16,-2 20 37-16,1-26-133 0,-1 26 133 16,4-38-236-16,-4 38 236 0</inkml:trace>
  <inkml:trace contextRef="#ctx0" brushRef="#br0" timeOffset="72426.53">18579 8157 555 0,'0'0'0'0,"-3"-4"23"0,3 4-23 0,9 16 23 15,-9-16-23-15,-15-23 47 0,15 23-47 0,14 19 46 16,-28-40-46-16,28 41 26 0,-14-20-26 0,0 0 10 15,0 0-10-15,0 0 5 0,0 0-5 0,5 0 9 0,-5 0-9 0,9 0 8 16,-9 0-8-16,10 0 10 0,-22-22-10 0,39 44 11 16,-27-22-11-16,3-22 7 0,-3 22-7 0,22 0 5 15,-22 0-5-15,39 22 5 0,-39-22-5 0,14-22 5 16,-14 22-5-16,31 0 3 0,-31 0-3 0,37 0 2 16,-37 0-2-16,39 0 4 0,-39 0-4 0,61 22 2 0,-61-22-2 0,50 0-2 15,-50 0 2-15,61 0-1 0,-61 0 1 0,52-24 2 16,-37 48-2-16,62-24 2 0,-77 0-2 0,68-24-1 15,-68 24 1-15,104 24 0 0,-104-24 0 0,95-2 0 16,-95 2 0-16,99-2 1 0,-99 2-1 0,106-3 3 16,-106 3-3-16,89-25-2 0,-70 47 2 0,71-46 1 0,-90 24-1 0,112-4 0 15,-112 4 0-15,119-4-1 0,-119 4 1 0,139 20 0 16,-139-20 0-16,123-3 2 0,-123 3-2 0,108-29-1 16,-108 29 1-16,152 20 2 0,-172-43-2 0,150 17 0 15,-130 6 0-15,136-3 0 0,-136 3 0 0,158 21 0 16,-158-21 0-16,136-2 2 0,-160-23-2 0,160 22-2 0,-136 3 2 0,135 0 2 15,-135 0-2-15,162 23-2 0,-188-49 2 0,165 26 1 16,-139 0-1-16,140-1 1 0,-140 1-1 0,138 0 1 16,-138 0-1-16,138-2 0 0,-138 2 0 0,168 27 0 15,-168-27 0-15,105-28-1 0,-105 28 1 0,137 0 1 16,-106 26-1-16,103-26 3 0,-134 0-3 0,97-28 0 16,-97 28 0-16,163 27 2 0,-163-27-2 0,92-31 0 0,-92 31 0 0,122 0 6 15,-122 0-6-15,117-1 1 0,-117 1-1 0,117-1 3 16,-82 30-3-16,41-61 5 0,-76 32-5 0,145 29 1 15,-145-29-1-15,65-35 2 0,-27 68-2 0,23-66 2 16,-61 33-2-16,95-3 1 0,-95 3-1 0,84 0 3 0,-84 0-3 0,120 28 1 16,-120-28-1-16,33-30 0 0,-33 30 0 0,104 30 3 15,-146-62-3-15,97 32 1 0,-55 0-1 0,84 32 1 16,-84-32-1-16,-7-32-2 0,7 32 2 0,19 0-3 16,-19 0 3-16,48 32-23 0,-48-32 23 0,0 0-62 15,-42-32 62-15,17 32-146 0,25 0 146 0,-1 32-250 16,-41-62 250-16</inkml:trace>
  <inkml:trace contextRef="#ctx0" brushRef="#br0" timeOffset="73534.35">18691 8854 401 0,'0'0'0'0,"-5"0"133"0,5 0-133 0,-4 0 24 16,4 0-24-16,-15-21 50 0,15 21-50 0,0 2 32 15,0-2-32-15,0 0 24 0,0 0-24 0,2 2 3 16,-2-2-3-16,22 23 3 0,-34-43-3 0,22 23 11 16,-10-3-11-16,27 24 12 0,-37-44-12 0,27 23 9 0,-17-3-9 0,24 4 10 15,-24-4-10-15,23 2 10 0,-23-2-10 0,40 23 6 16,-40-23-6-16,34 2 4 0,-47-23-4 0,46 21 7 15,-33 0-7-15,35 0 4 0,-35 0-4 0,36 0-8 16,-36 0 8-16,51 21 5 0,-51-21-5 0,24-21-1 16,-11 42 1-16,27-21 1 0,-40 0-1 0,30-23-2 15,-15 46 2-15,29-23 3 0,-44 0-3 0,34-23 7 16,-34 23-7-16,68 17 5 0,-68-17-5 0,48-25 4 0,-48 25-4 0,75 19 5 16,-75-19-5-16,50-26 3 0,-50 26-3 0,85 18 4 15,-85-18-4-15,53-26 7 0,-53 26-7 0,71-2 0 16,-71 2 0-16,85 17 2 0,-85-17-2 0,71-1-1 15,-71 1 1-15,73-4 1 0,-73 4-1 0,54-26 1 0,-54 26-1 0,92 19 1 16,-92-19-1-16,56-27 2 0,-56 27-2 0,73-3 0 16,-73 3 0-16,95 19 4 0,-114-42-4 0,96 19 4 15,-77 4-4-15,81-3 5 0,-81 3-5 0,78-4 9 16,-78 4-9-16,103 20 4 0,-103-20-4 0,65-28 5 0,-65 28-5 16,85-4 3-16,-85 4-3 0,88-4 2 0,-88 4-2 15,109 23 0-15,-109-23 0 0,66-26 3 0,-66 26-3 0,90-2 0 16,-90 2 0-16,90 0 1 0,-90 0-1 0,90-2 0 15,-90 2 0-15,114 27 1 0,-114-27-1 0,96 0 0 16,-96 0 0-16,90 0 2 0,-90 0-2 0,95 0 3 16,-95 0-3-16,71-28 6 0,-71 28-6 0,95 0 6 15,-95 0-6-15,99 0 3 0,-99 0-3 0,124 30 3 0,-124-30-3 16,100 0 0-16,-100 0 0 0,73-27 1 0,-73 27-1 0,100 2 3 16,-71 26-3-16,44-56 0 0,-73 28 0 0,103 0 4 15,-103 0-4-15,131 28 1 0,-131-28-1 0,102 2 3 16,-102-2-3-16,69-29 2 0,-69 29-2 0,102-1 1 0,-102 1-1 0,131 30 4 15,-162-60-4-15,128 30 1 0,-97 0-1 0,95 0 4 16,-95 0-4-16,130 30 1 0,-130-30-1 0,60-30 0 16,-60 30 0-16,94 0 0 0,-94 0 0 0,92-2 3 15,-92 2-3-15,87-3 2 0,-87 3-2 0,126 28 1 16,-126-28-1-16,83-5 3 0,-119-26-3 0,115 26 3 16,-43 36-3-16,37-35 1 0,-73 4-1 0,33-38 4 0,-33 38-4 0,103 27 3 15,-103-27-3-15,24-39 1 0,16 71-1 0,21-37 1 16,-61 5-1-16,18-38 1 0,-18 38-1 0,91 27 2 15,-91-27-2-15,9-39 2 0,-9 39-2 0,83 28 3 16,-83-28-3-16,-2-37 0 0,2 37 0 0,73 30 1 16,-73-30-1-16,-12-36 1 0,12 36-1 0,65 31-1 15,-65-31 1-15,-24-34-1 0,24 34 1 0,54 34-2 0,-54-34 2 16,7 0-14-16,-7 0 14 0,-39-34-49 0,39 34 49 0,0 0-118 16,41 34 118-16,-99-68-255 0,58 34 255 0</inkml:trace>
  <inkml:trace contextRef="#ctx0" brushRef="#br0" timeOffset="87201.77">19750 9532 303 0,'0'0'0'0,"4"0"143"16,-4 0-143-16,2 0 20 0,12 21-20 0,-26-44 11 16,12 23-11-16,16 21 13 0,-16-21-13 0,3-1 28 15,-3 1-28-15,0 0 14 0,0 0-14 0,2 0 7 0,-2 0-7 0,0 0 14 16,0 0-14-16,-14-24 24 0,29 48-24 0,-30-48 33 16,15 24-33-16,0-1 45 0,0 1-45 0,15 21 29 15,-15-21-29-15,0-3 47 0,0 3-47 0,-15-29 40 16,15 29-40-16,15 16 22 0,-15-16-22 0,0-9 18 15,-15-14-18-15,29 35 14 0,-14-12-14 0,-5-10 11 16,5 10-11-16,-9-12 8 0,-6-12-8 0,17 35 6 0,-2-11-6 0,-12-9 4 16,12 9-4-16,-16-9 2 0,16 9-2 0,-20-6 0 15,5-17 0-15,-6 20 0 0,21 3 0 0,-11 23-1 16,11-23 1-16,-23 0-1 0,8-23 1 0,-10 30 0 16,40 16 0-16,-37-10-2 0,22-13 2 0,-34-4-1 0,34 4 1 0,-2 44-1 15,-13-64 1-15,3 45 0 0,12-25 0 0,7 44-4 16,-21-66 4-16,12 45-2 0,16-1 2 0,-28-22-3 15,14 0 3-15,14 39-1 0,-14-39 1 0,-5-7 0 16,5 7 0-16,12 10 0 0,-12-10 0 0,13 8 0 16,-13-8 0-16,16 2-1 0,-16-2 1 0,32 21 1 0,-32-21-1 15,6-21 2-15,-6 21-2 0,23-7 2 0,-23 7-2 0,39 10 1 16,-39-10-1-16,24-16 3 0,-38-7-3 0,53 30 1 16,-39-7-1-16,24-18 1 0,-24 18-1 0,7-39 1 15,-7 39-1-15,20-18 1 0,-20 18-1 0,15-15 0 16,-15 15 0-16,26 8 1 0,-26-8-1 0,-5-33 3 15,20 53-3-15,-27-50 2 0,12 30-2 0,20 18 8 16,-20-18-8-16,0-3 9 0,0 3-9 0,2-3 9 0,-2 3-9 0,-17-22 8 16,17 22-8-16,2 0-1 0,-2 0 1 0,2 10-3 15,14 12 3-15,-28-32-2 0,12 10 2 0,21 42 1 16,-21-42-1-16,-10 0 1 0,10 0-1 0,5 25 0 0,-5-25 0 0,3 30 0 16,-3-30 0-16,19 55 0 0,-34-78 0 0,18 59-1 15,-3-36 1-15,17 60 0 0,-31-83 0 0,14 63 0 16,0-40 0-16,2 37 0 0,-2-37 0 0,2 34 0 15,-2-34 0-15,3 32 0 0,-3-32 0 0,2 28-1 16,-2-28 1-16,5 26 1 0,-5-26-1 0,18 43-1 16,-18-43 1-16,4 15 1 0,-4-15-1 0,-8-10 0 0,8 10 0 15,6 12 0-15,-6-12 0 0,5 9-1 0,-5-9 1 0,4 7 0 16,-4-7 0-16,5 6-1 0,-5-6 1 0,5 5 0 16,-5-5 0-16,20 25 1 0,-20-25-1 0,-10-22 0 15,10 22 0-15,17 26 1 0,-17-26-1 0,2 0 0 16,-2 0 0-16,2 0 2 0,-2 0-2 0,-11-26 5 15,11 26-5-15,0-3 4 0,16 28-4 0,-30-57 8 0,14 32-8 16,17 14 8-16,-17-14-8 0,-14-36 7 0,14 36-7 0,2-12 5 16,-2 12-5-16,19 5 5 0,-19-5-5 0,3-19 3 15,-3 19-3-15,5-20 5 0,-5 20-5 0,7-23 2 16,-7 23-2-16,7-21 0 0,-7 21 0 0,-5-44 1 0,5 44-1 16,25 4-1-16,-40-29 1 0,23 9-1 0,-8 16 1 0,7-13 0 15,-7 13 0-15,20 13-9 0,-20-13 9 0,4-7-24 16,-4 7 24-16,-13-29-57 0,13 29 57 0,0-1-127 15,0 1 127-15,0-2-216 0,18 27 216 0</inkml:trace>
  <inkml:trace contextRef="#ctx0" brushRef="#br0" timeOffset="87751.61">20208 9901 157 0,'0'0'0'0,"-2"0"334"16,2 0-334-16,0 0 39 0,0 0-39 0,-17-27 45 0,17 27-45 0,14 23 54 16,-14-23-54-16,-2 0 43 0,2 0-43 0,-3 0 24 15,3 0-24-15,-6 0 10 0,-10-24-10 0,9 24 4 16,7 0-4-16,8 26 4 0,-8-26-4 0,-25-16 7 16,25 16-7-16,6 34 11 0,-22-57-11 0,24 61 13 15,-8-38-13-15,-8 12 12 0,8-12-12 0,-22-7 5 16,22 7-5-16,-4 19 6 0,4-19-6 0,-3 17 5 15,3-17-5-15,0 19 2 0,0-19-2 0,0 18 0 0,0-18 0 0,5 16 0 16,-5-16 0-16,27 37 0 0,-27-37 0 0,15 13 2 16,-15-13-2-16,4-15-1 0,-4 15 1 0,35 33-1 15,-35-33 1-15,4-21-2 0,-4 21 2 0,36 23-2 0,-36-23 2 0,21 0 1 16,-21 0-1-16,19-2 0 0,-19 2 0 0,1-34 3 16,-1 34-3-16,33 11 3 0,-33-11-3 0,14-15 4 15,-14 15-4-15,-4-43 5 0,4 43-5 0,24 4 10 16,-24-4-10-16,-13-44 24 0,13 44-24 0,-2-24 22 15,2 24-22-15,18 4 18 0,-18-4-18 0,-13-20 10 16,13 20-10-16,-17-20 4 0,17 20-4 0,-22-14 0 0,22 14 0 0,-41-34-2 16,41 34 2-16,-29-7-35 0,29 7 35 0,-12 18-87 15,12-18 87-15,-27-5-208 0,27 5 208 0</inkml:trace>
  <inkml:trace contextRef="#ctx0" brushRef="#br0" timeOffset="91667.36">20311 9519 412 0,'0'0'0'0,"0"-5"75"0,17 30-75 0,-17-31 50 16,0 6-50-16,0-7 69 0,0 7-69 0,0-1 55 15,-17-24-55-15,17 23 32 0,0 2-32 0,0-2 33 16,17 27-33-16,-17-25 23 0,0 0-23 0,-17-25 19 0,17 25-19 0,0 2 5 16,0-2-5-16,0 10 2 0,0-10-2 0,17 36 6 15,-34-59-6-15,17 41 13 0,0-18-13 0,0 18 12 16,17 7-12-16,-17-2 9 0,0-23-9 0,-17-2 4 0,17 2-4 0,5 23 4 15,-5-23-4-15,5 22 2 0,-5-22-2 0,26 44 1 16,-26-44-1-16,-5-9 1 0,5 9-1 0,12 13 1 16,6 10-1-16,-21-41 0 0,3 18 0 0,32 27 0 15,-32-27 0-15,0-23 2 0,0 23-2 0,17 0 3 16,-17 0-3-16,33 12 4 0,-33-12-4 0,-2-39 1 0,2 39-1 0,13-18 2 16,-13 18-2-16,10-20 1 0,-10 20-1 0,7-18 3 15,-7 18-3-15,6-14 1 0,-6 14-1 0,21 11 1 16,-21-11-1-16,-15-34 4 0,15 34-4 0,0-5 11 15,0 5-11-15,19 23 7 0,-19-23-7 0,2 0 3 16,-2 0-3-16,-13-25 0 0,13 25 0 0,24 34-5 16,-24-34 5-16,10 13-1 0,-10-13 1 0,-5-7 0 15,21 29 0-15,-18-27 1 0,2 5-1 0,36 47 0 0,-36-47 0 16,5-6 0-16,-5 6 0 0,40 43 1 0,-40-43-1 0,21 16-1 16,-21-16 1-16,6-13-1 0,-6 13 1 0,40 36 0 15,-40-36 0-15,21 5-1 0,-39-29 1 0,38 24 0 16,-20 0 0-16,36 24 0 0,-36-24 0 0,-2-28 2 0,2 28-2 0,14-13 3 15,-14 13-3-15,13-15 2 0,-13 15-2 0,9-20 2 16,-9 20-2-16,5-24 2 0,-5 24-2 0,20-1 7 16,-20 1-7-16,-20-54 9 0,20 54-9 0,-5-30 7 15,5 30-7-15,3-3 3 0,-21-22-3 0,-1 0 2 16,19 25-2-16,-22-20-1 0,22 20 1 0,-5 9-2 16,5-9 2-16,-43-36-20 0,43 36 20 0,-22-7-57 0,22 7 57 0,-16-7-195 15,16 7 195-15</inkml:trace>
  <inkml:trace contextRef="#ctx0" brushRef="#br0" timeOffset="95220.1">21360 9329 14 0,'0'0'0'0,"1"-10"514"0,-1 10-514 0,0-8 48 15,0 8-48-15,0-5 55 0,0 5-55 0,2-5 55 16,-2 5-55-16,4 0 34 0,-4 0-34 0,0 0 35 0,0 0-35 16,23 33 9-16,-23-33-9 0,-20-13 9 0,20 13-9 0,5 19 20 15,-5-19-20-15,26 53 17 0,-26-53-17 0,3 35 13 16,-3-35-13-16,-16 12 14 0,16-12-14 0,21 68 12 15,-21-68-12-15,-19 20 11 0,42 7-11 0,-23 21 8 16,0-48-8-16,2 47 6 0,-2-47-6 0,-20 19 3 16,20-19-3-16,26 70 5 0,-26-70-5 0,-19 12 4 0,19-12-4 0,27 62 1 15,-27-62-1-15,-20 4 4 0,20-4-4 0,8 25 3 16,-8-25-3-16,7 20 2 0,12 8-2 0,-12-13 1 16,-7-15-1-16,3 12 0 0,-3-12 0 0,-17-20-1 15,17 20 1-15,0 6 2 0,0-6-2 0,2 2-4 16,-2-2 4-16,0 2-17 0,0-2 17 0,24 26-34 15,-46-52 34-15,22 26-49 0,0 0 49 0,0-4-94 16,0 4 94-16,22 18-139 0,-44-45 139 0,44 40-339 0,-22-13 339 0</inkml:trace>
  <inkml:trace contextRef="#ctx0" brushRef="#br0" timeOffset="102468">21514 9626 234 0,'0'0'0'0,"-22"-26"72"0,22 26-72 0,20 26 57 16,-20-26-57-16,0 0 92 0,0 0-92 0,-23-26 56 0,23 26-56 0,0 0 37 16,0 0-37-16,22 25 31 0,-22-25-31 0,-22-27 27 15,22 27-27-15,22 24 21 0,-44-50-21 0,44 52 26 16,-22-26-26-16,0 0 27 0,0 0-27 0,-22-26 28 15,22 26-28-15,0 0 26 0,0 0-26 0,22 26 22 16,-22-26-22-16,-22-26 5 0,22 26-5 0,0 0 17 16,22 26-17-16,-22-26 17 0,0 0-17 0,-22-26 13 15,44 52-13-15,-43-52 10 0,21 26-10 0,33 25 14 0,-33-25-14 0,10-2 13 16,-10 2-13-16,19-1 10 0,-19 1-10 0,20-3 6 16,-42-23-6-16,65 50 4 0,-43-24-4 0,27-1 2 15,-27 1-2-15,1-29 0 0,-1 29 0 0,27 0 2 0,-27 0-2 0,49 25-1 16,-49-25 1-16,2-28 1 0,-2 28-1 0,44 28 1 15,-44-28-1-15,-1-28 1 0,1 28-1 0,42 28-1 16,-42-28 1-16,-7-28 0 0,7 28 0 0,17 0 0 16,-17 0 0-16,16 0 1 0,-16 0-1 0,16 0 0 15,-16 0 0-15,41 28 1 0,-64-56-1 0,65 56 0 0,-42-28 0 16,17-1 0-16,-17 1 0 0,18 0 2 0,-18 0-2 0,-6-31-1 16,6 31 1-16,37 27 0 0,-37-27 0 0,14-2 0 15,-14 2 0-15,10-1 1 0,-34-28-1 0,34 27-1 16,-10 2 1-16,33 29 1 0,-33-29-1 0,5-2 0 15,-5 2 0-15,6-2 1 0,-6 2-1 0,-20-28 0 0,20 28 0 16,3-3 1-16,-3 3-1 0,28 27 0 0,-28-27 0 16,5-1 1-16,-5 1-1 0,3-2-2 0,-3 2 2 0,-21-27 3 15,21 27-3-15,4-2-2 0,-4 2 2 0,2-1 1 16,25 29-1-16,-26-30 0 0,-1 2 0 0,-23-26 0 16,46 52 0-16,-46-52 0 0,23 26 0 0,0-2 0 15,0 2 0-15,2 0 0 0,-2 0 0 0,0 0 1 0,0 0-1 0,25 28-5 16,-25-28 5-16,0 0-18 0,0 0 18 0,-25-28-41 15,25 28 41-15,0 0-99 0,0 0 99 0,25 27-154 16,-25-27 154-16,0-6-420 0,0 6 420 0</inkml:trace>
  <inkml:trace contextRef="#ctx0" brushRef="#br0" timeOffset="103775.18">21758 9196 269 0,'0'0'0'0,"-3"-2"213"0,3 2-213 0,-27-30 37 15,27 30-37-15,21 25 54 0,-21-25-54 0,0-1 33 16,0 1-33-16,0 0 30 0,0 0-30 0,-26-27 19 16,26 27-19-16,27 27 8 0,-49-54-8 0,27 27 15 15,-5 0-15-15,32 27 20 0,-32-27-20 0,12 5 21 16,-12-5-21-16,-12-21 22 0,12 21-22 0,16 7 8 0,-16-7-8 0,17 7 14 15,-17-7-14-15,20 8 14 0,-20-8-14 0,46 33 11 16,-46-33-11-16,22 7 12 0,-22-7-12 0,-2-21 8 16,2 21-8-16,50 31 5 0,-50-31-5 0,20 6 4 15,-20-6-4-15,-2-25 1 0,2 25-1 0,17 2 2 16,-17-2-2-16,17 2 1 0,-17-2-1 0,14 0 1 16,-14 0-1-16,37 27-1 0,-37-27 1 0,8 0-6 0,-8 0 6 0,-20-27-11 15,20 27 11-15,4 0-19 0,-4 0 19 0,28 23-23 16,-55-50 23-16,27 21-8 0,0 6 8 0,0-6-13 15,0 6 13-15,0-6-10 0,27 35 10 0,-54-63-4 16,27 34 4-16,24 23-1 0,-24-23 1 0,-34-26-4 0,34 26 4 0,15 26-7 16,-15-26 7-16,-17 0-17 0,17 0 17 0,-20 4-16 15,-4-31 16-15,26 64-18 0,-2-37 18 0,-27 13-13 16,27-13 13-16,-28 16-8 0,28-16 8 0,-28 16-13 16,28-16 13-16,-54-12-3 0,79 40 3 0,-76-40 0 15,51 12 0-15,2 38 0 0,-2-38 0 0,-17 12 0 0,17-12 0 0,-14 6 1 16,14-6-1-16,-7 6 1 0,7-6-1 0,-27-24 1 15,27 24-1-15,22 30 3 0,-22-30-3 16,-23-30 1-16,46 60-1 0,-45-60 0 0,22 30 0 0,10-1 2 16,-10 1-2-16,36 19 3 0,-36-19-3 0,12-10 5 15,-36-17-5-15,38 14 3 0,-14 13-3 0,12-12 5 16,-12 12-5-16,38 11 8 0,-38-11-8 0,-15-43 5 0,41 72-5 0,-45-72 10 16,19 43-10-16,10-18 10 0,-10 18-10 0,3-14 10 15,-3 14-10-15,31 12 6 0,-56-40-6 0,52 42 7 16,-27-14-7-16,1-13 5 0,-26-13-5 0,27 15 5 15,-2 11-5-15,0-9 6 0,0 9-6 0,2-7 4 0,-2 7-4 0,28 21 7 16,-55-47-7-16,56 47 6 0,-29-21-6 0,-25-30 6 16,25 30-6-16,0-2 3 0,0 2-3 0,2-2 2 15,-2 2-2-15,27 27-1 0,-27-27 1 0,-27-29 3 16,27 29-3-16,27 27-1 0,-54-54 1 0,54 54 2 16,-27-27-2-16,-27-27-1 0,27 27 1 0,27 27 0 0,-27-27 0 15,-27-27-1-15,27 27 1 0,0 0 1 0,0 0-1 0,27 27 0 16,-27-27 0-16,0 0 2 0,-27-27-2 0,54 54 1 15,-27-27-1-15,0 0 2 0,0 0-2 0,0 0-2 16,0 0 2-16,-27-27 3 0,27 27-3 0,27 29 1 16,-27-29-1-16,-26-27-2 0,26 27 2 0,0 2 2 15,27 25-2-15,-49-52 6 0,22 25-6 0,26 30 3 16,-26-30-3-16,-25-23 3 0,25 23-3 0,2 5 5 0,-2-5-5 0,2 4 0 16,-2-4 0-16,27 31 1 0,-27-31-1 0,-24-19 2 15,52 46-2-15,-25-16 1 0,-3-11-1 0,3 11 3 16,-3-11-3-16,-21-15 3 0,21 15-3 0,7 15 4 0,-7-15-4 0,28 45 7 15,-28-45-7-15,8 19 4 0,-8-19-4 0,-20-6 3 16,44 35-3-16,-19-5 1 0,-5-24-1 0,3 21 2 16,-3-21-2-16,4 25 1 0,-4-25-1 0,-25-6 0 15,25 6 0-15,0 22 0 0,0-22 0 0,25 46-21 16,-25-46 21-16,0 10-111 0,0-10 111 0,-4 0-237 16,4 0 237-16</inkml:trace>
  <inkml:trace contextRef="#ctx0" brushRef="#br0" timeOffset="111766.66">22731 9390 138 0,'0'0'0'0,"42"24"127"16,-42-24-127-16,-22-38 55 0,22 38-55 0,31 24 86 16,-31-24-86-16,-24-36 83 0,53 65-83 0,-26-34 78 15,-3 5-78-15,4-6 61 0,-4 6-61 0,0-2 56 0,0 2-56 0,-29-34 43 16,29 34-43-16,31 30 19 0,-31-30-19 0,-29-30 23 15,29 30-23-15,29 30 8 0,-58-60-8 0,58 70 2 16,-29-40-2-16,-7 15 4 0,-20-41-4 0,16 45 6 16,11-19-6-16,9 59 5 0,-9-59-5 0,-50 2 4 15,50-2-4-15,-29 34 3 0,29-34-3 0,-4 64 0 16,-22-92 0-16,-9 61 1 0,35-33-1 0,-5 61 2 16,5-61-2-16,-36 25 0 0,36-25 0 0,-61-7 0 0,61 7 0 0,-32 18 0 15,32-18 0-15,-33 12 2 0,33-12-2 0,-1 34 0 16,-27-63 0-16,3 32 2 0,25-3-2 0,4 28 1 15,-4-28-1-15,-18-2 0 0,18 2 0 0,-10-9 1 16,10 9-1-16,-8-14 2 0,8 14-2 0,-27-45 1 0,27 45-1 0,0-15 1 16,27 43-1-16,-16-46 0 0,-11 18 0 0,-8-43 2 15,8 43-2-15,24-13-2 0,-24 13 2 0,27-10 0 16,-27 10 0-16,56 21-1 0,-83-49 1 0,56 24 1 16,-29 4-1-16,30 0-1 0,-30 0 1 0,29 0-2 0,-29 0 2 15,56 32 0-15,-56-32 0 0,26 11 0 0,-26-11 0 16,22 14 1-16,-22-14-1 0,20 14 0 0,-20-14 0 0,17 18 0 15,-17-18 0-15,15 18 1 0,-15-18-1 0,-17-12 0 16,17 12 0-16,37 46-1 0,-37-46 1 0,7 16-1 16,-7-16 1-16,-22-14-6 0,22 14 6 0,33 43-28 15,-33-43 28-15,-22-18-45 0,22 18 45 0,35 39-81 16,-35-39 81-16,-20-25-103 0,20 25 103 0,8 2-182 0,-8-2 182 0</inkml:trace>
  <inkml:trace contextRef="#ctx0" brushRef="#br0" timeOffset="112025.38">22889 9653 598 0,'0'0'0'0,"29"25"67"15,-58-55-67-15,29 26 74 0,0 4-74 0,0-4 56 16,0 4-56-16,29 31 30 0,-58-62-30 0,32 31 19 16,-3 0-19-16,5 0 10 0,-5 0-10 0,5 8 8 15,-5-8-8-15,7 12 12 0,-7-12-12 0,7 12 10 0,-7-12-10 0,37 49 10 16,-37-49-10-16,10 18 9 0,-39-49-9 0,38 53 7 15,-9-22-7-15,36 52 6 0,-36-52-6 0,-19-6 5 16,19 6-5-16,37 54 3 0,-37-54-3 0,-23-9 2 16,51 39-2-16,-51-39 0 0,23 9 0 0,3 20 0 15,-3-20 0-15,2 20 0 0,-2-20 0 0,31 46-15 16,-59-77 15-16,28 42-58 0,0-11 58 0,0 2-127 0,0-2 127 0,28 30-267 16,-56-60 267-16</inkml:trace>
  <inkml:trace contextRef="#ctx0" brushRef="#br0" timeOffset="113915.02">23376 9514 474 0,'0'0'0'0,"1"-11"42"0,-33-21-42 0,64 51 39 15,-32-19-39-15,0-10 50 0,0 10-50 0,0-11 35 16,0 11-35-16,0-11 26 0,0 11-26 0,0-8 19 16,0 8-19-16,-5-10 13 0,5 10-13 0,-41-35 9 0,41 35-9 0,-15-4 6 15,46 35-6-15,-82-63 3 0,51 32-3 0,-24 0 1 16,24 0-1-16,-27 1 1 0,27-1-1 0,-31 10 0 16,31-10 0-16,-30 14-1 0,30-14 1 0,-29 15 2 0,29-15-2 0,-25 17 1 15,25-17-1-15,13 44 1 0,-13-44-1 0,-13 18 3 16,-18-49-3-16,26 44 2 0,5-13-2 0,0 13-2 15,0-13 2-15,36 39 7 0,-36-39-7 0,18 7 2 16,-18-7-2-16,19 6 5 0,-19-6-5 0,24 3 3 16,-24-3-3-16,-4-30 4 0,4 30-4 0,24 0 0 15,-24 0 0-15,56 30 2 0,-56-30-2 0,-12-36-1 0,12 36 1 0,51 22 2 16,-51-22-2-16,-17-41 0 0,50 71 0 0,-54-71 2 16,21 41-2-16,12-10 2 0,-12 10-2 0,5-11 5 15,-5 11-5-15,5-11 17 0,-5 11-17 0,5-8 5 16,-5 8-5-16,32 25 15 0,-32-25-15 0,-30-38 10 15,30 38-10-15,30 26 8 0,-30-26-8 0,0-1 5 0,-29-30-5 0,60 59 1 16,-31-28-1-16,-31-29 1 16,31 29-1-16,0 0-1 0,31 29 1 0,-28-29-2 0,-3 0 2 0,0 0-1 15,0 0 1-15,0 0-1 0,0 0 1 0,-30-29-1 16,30 29 1-16,0 0 0 0,30 29 0 0,-28-29 1 16,-2 0-1-16,-32-29 0 0,64 58 0 0,-32-29 0 0,0 0 0 0,-32-29 1 15,32 29-1-15,32 29 0 0,-32-29 0 0,-32-29 0 16,32 29 0-16,32 29 1 0,-32-29-1 0,-32-29 2 15,64 58-2-15,-64-58 3 0,32 29-3 0,2 0 4 16,-2 0-4-16,30 29 2 0,-30-29-2 0,0 0 2 16,0 0-2-16,-30-29 1 0,30 29-1 0,0 0 1 15,0 0-1-15,0 0 1 0,0 0-1 0,30 29 0 0,-30-29 0 0,0 0 0 16,0 0 0-16,-30-29 1 0,30 29-1 0,0 0 1 16,0 0-1-16,0 0 2 0,30 29-2 0,-60-58 4 15,30 29-4-15,0 0 4 0,0 0-4 0,0 0 5 16,0 0-5-16,32 29 4 0,-32-29-4 0,0 0 5 0,0 0-5 0,0 0 4 15,0 0-4-15,2 0 5 0,-33-29-5 0,31 29 2 16,0 0-2-16,32 29 3 0,-32-29-3 0,-32-29 2 16,32 29-2-16,2 0-1 0,-2 0 1 0,0 0 2 15,0 0-2-15,30 29 0 0,-30-29 0 0,0 0 0 16,-30-29 0-16,62 58 1 0,-32-29-1 0,0 0 0 16,0 0 0-16,0 0 0 0,0 0 0 0,-31-29 1 0,31 29-1 0,33 29 1 15,-33-29-1-15,-31-29 1 0,31 29-1 0,0 0 0 16,31 29 0-16,-31-29 2 0,0 0-2 0,-31-29-1 15,31 29 1-15,0 0 3 0,0 0-3 0,32 29 1 16,-32-29-1-16,0 0 3 0,0 0-3 0,-30-29 2 0,30 29-2 0,32 29 2 16,-32-29-2-16,-30-29 1 0,30 29-1 0,32 29 1 15,-32-29-1-15,0 0 2 0,0 0-2 0,-31-29 1 16,31 29-1-16,0 0-1 0,0 0 1 0,0 0 2 16,0 0-2-16,34 29 0 0,-34-29 0 0,-32-29 1 15,32 29-1-15,32 29 0 0,-32-29 0 0,-32-29 1 0,32 29-1 16,34 29-1-16,-34-29 1 0,-32-29 2 0,32 29-2 0,0 0 1 15,0 0-1-15,32 29 0 0,-64-58 0 0,32 29 2 16,0 0-2-16,32 29 0 0,-32-29 0 0,-32-32 0 16,32 32 0-16,35 31 2 0,-35-31-2 0,0 0 1 15,0 0-1-15,0 0 0 0,0 0 0 0,0 0-2 16,-32-31 2-16,33 31 3 0,-1 0-3 0,31 31 0 0,-31-31 0 0,0 0 2 16,0 0-2-16,2 0 0 0,-2 0 0 0,-33-31 2 15,33 31-2-15,0 0 0 0,0 0 0 0,2 0 0 16,30 31 0-16,-32-31 0 0,0 0 0 0,0 0 0 15,0 0 0-15,0-2 1 0,0 2-1 0,2 0 0 0,-2 0 0 0,-32-30 0 16,32 30 0-16,0 0-1 0,0 0 1 0,0 0 1 16,0 0-1-16,0 0-2 0,0 0 2 0,0 0-4 15,0 0 4-15,32 30-53 0,-32-30 53 0,-37-30-136 16,66 60 136-16,-68-71-398 0,39 41 398 0</inkml:trace>
  <inkml:trace contextRef="#ctx0" brushRef="#br0" timeOffset="118214.76">8005 12182 124 0,'0'0'0'0,"-16"-10"200"16,16 10-200-16,-6 0 46 0,6 0-46 0,8 10 89 15,-8-10-89-15,-2 0 62 0,2 0-62 0,0-2 38 16,0 2-38-16,0 0 28 0,0 0-28 0,-11-12 20 0,11 12-20 0,0 0 28 16,0 0-28-16,11 11 34 0,-11-11-34 0,-11-13 30 15,22 26-30-15,-11-13 32 0,0 0-32 0,-11-13 31 16,11 13-31-16,0 0 17 0,0 0-17 0,3 0 13 16,-3 0-13-16,5 0 12 0,-5 0-12 0,24 13 13 15,-24-13-13-15,3-13 14 0,-3 13-14 0,29 13 4 16,-29-13-4-16,13-13 11 0,-13 13-11 0,23 0 12 0,-23 0-12 0,38 11 7 15,-38-11-7-15,16-12 9 0,-16 12-9 0,36 8 4 16,-36-8-4-16,25-1 2 0,-25 1-2 0,12-12 4 16,-12 12-4-16,17 0 0 0,-17 0 0 0,27 8 2 15,-27-8-2-15,0-13 1 0,0 13-1 0,18 11 2 16,-18-11-2-16,-6-14 4 0,6 14-4 0,13 13 3 16,-24-26-3-16,15 13 7 0,-4 0-7 0,0 0 6 15,0 0-6-15,0 0 7 0,0 0-7 0,0 0 3 0,9 9-3 0,-9-9-1 16,0 0 1-16,0 0-1 0,0 0 1 0,-9-9-18 15,18 18 18-15,-9-9-46 0,0 0 46 0,-7-11-109 16,7 11 109-16,2-6-272 0,-2 6 272 0</inkml:trace>
  <inkml:trace contextRef="#ctx0" brushRef="#br0" timeOffset="118992.62">8887 12154 224 0,'0'0'0'0,"0"0"74"0,0 0-74 0,0 0 56 16,0 0-56-16,0 0 69 0,0 0-69 0,0 0 54 15,0 0-54-15,0 0 35 0,0 0-35 0,2 0 26 0,-2 0-26 0,-6-10 34 16,18 20-34-16,-17-20 39 0,5 10-39 0,18 10 30 16,-29-20-30-16,18 10 29 0,-7 0-29 0,10 0 30 15,-10 0-30-15,10 0 26 0,-1 10-26 0,-6-20 17 16,7 20-17-16,-5-20 13 0,6 20-13 0,-8-20 11 16,-3 10-11-16,27 10 8 0,-27-10-8 0,20 0 8 15,-20 0-8-15,20 0 7 0,-20 0-7 0,11-10 6 0,-11 10-6 0,32 10 2 16,-32-10-2-16,24 0 3 0,-24 0-3 0,14-10 5 15,-14 10-5-15,34 10 4 0,-45-20-4 0,45 20 3 16,-34-10-3-16,14-10 5 0,-14 10-5 0,22 0 12 16,-22 0-12-16,20 0 11 0,-9 8-11 0,10-8 11 15,-21 0-11-15,9-8 6 0,-9 8-6 0,19 0 8 0,-11 8-8 16,11-8 6-16,-19 0-6 0,15-4 6 0,-15 4-6 16,14-1 4-16,-14 1-4 0,3-11 3 0,7 19-3 0,-10-17 4 15,0 9-4-15,20 5 2 0,-20-5-2 0,7-2 3 16,-7 2-3-16,7-3 2 0,-7 3-2 0,-5-10 3 15,5 10-3-15,2 0 1 0,-2 0-1 0,2-2 1 0,-2 2-1 0,0 0 0 16,0 0 0-16,0 0-4 0,0 0 4 0,10 7-29 16,-20-14 29-16,3 4-67 0,7 3 67 0,-4 0-213 15,-7-9 213-15</inkml:trace>
  <inkml:trace contextRef="#ctx0" brushRef="#br0" timeOffset="140562.51">20157 10303 264 0,'0'0'0'0,"12"23"166"16,-12-23-166-16,-4 0 33 0,4 0-33 0,0 0 42 15,0 0-42-15,0 0 29 0,0 0-29 0,-15-23 18 16,15 23-18-16,22 23 6 0,-22-23-6 0,-3-23 4 16,3 23-4-16,32 25 11 0,-46-48-11 0,38 24 24 15,-24-1-24-15,49 25 22 0,-49-25-22 0,24-21 27 0,-24 21-27 0,46 0 28 16,-46 0-28-16,56 0 19 0,-56 0-19 0,79 25 16 15,-79-25-16-15,70 0 9 0,-85-25-9 0,91 25 9 16,-76 0-9-16,101 25 5 0,-119-50-5 0,124 51 3 16,-106-26-3-16,73-23 1 0,-73 23-1 0,108 27 2 15,-124-52-2-15,107 25 1 0,-91 0-1 0,93 2 2 16,-93-2-2-16,114 29 1 0,-114-29-1 0,93 0 0 16,-93 0 0-16,94 1 3 0,-94-1-3 0,71-27 3 0,-71 27-3 0,112 27 4 15,-112-27-4-15,68-25 2 0,-68 25-2 0,90 2 5 16,-90-2-5-16,88 2 3 0,-88-2-3 0,88 2 2 15,-88-2-2-15,86 1 3 0,-86-1-3 0,89 4 2 0,-89-4-2 0,83 2 2 16,-83-2-2-16,83 1 2 0,-83-1-2 0,78 2 2 16,-78-2-2-16,73 2 1 0,-73-2-1 0,92 28 2 15,-92-28-2-15,34-30 6 0,-34 30-6 0,54 0 6 16,-54 0-6-16,71 29-3 0,-71-29 3 0,12-34 7 16,-12 34-7-16,58 23 1 0,-58-23-1 0,24-5 3 0,-24 5-3 0,16-5 4 15,-16 5-4-15,-20-36-1 0,20 36 1 0,25 18-74 16,-25-18 74-16,-5-15-204 0,5 15 204 0</inkml:trace>
  <inkml:trace contextRef="#ctx0" brushRef="#br0" timeOffset="150981.06">21203 11081 679 0,'0'0'0'0,"14"24"47"15,-14-24-47-15,-3 0 16 0,3 0-16 0,-20-25 28 16,20 25-28-16,18 43 27 0,-36-68-27 0,18 55 15 16,0-30-15-16,0 43 8 0,18-18-8 0,-18 34 5 15,0-59-5-15,-16 44 6 0,32-18-6 0,-18 58 4 0,2-84-4 0,-1 87 2 16,1-87-2-16,-19 64 2 0,19-64-2 0,-1 86 2 16,1-86-2-16,14 103 1 0,-14-103-1 0,0 72 1 15,0-72-1-15,-4 61 0 0,-10-87 0 0,12 74 1 16,2-48-1-16,16 64-4 0,-16-64 4 0,-14 4-11 15,14-4 11-15,0 19-26 0,0-19 26 0,5 7-44 0,-5-7 44 0,9 0-99 16,-9 0 99-16,10-22-102 0,4 46 102 0,-20-91-249 16,6 67 249-16</inkml:trace>
  <inkml:trace contextRef="#ctx0" brushRef="#br0" timeOffset="151498.23">21232 11166 550 0,'-16'-25'0'0,"44"39"27"0,-28-14-27 0,29-9 8 16,-29 9-8-16,45-13 13 0,-45 13-13 0,61-8 47 0,-61 8-47 0,57-34 40 15,-57 34-40-15,87-10 27 0,-87 10-27 0,118 20 27 16,-118-20-27-16,90-30 20 0,-90 30-20 0,113-5 12 16,-113 5-12-16,139 25 4 0,-160-54-4 0,140 24 3 15,-119 5-3-15,139 23 0 0,-139-23 0 0,105-4 1 0,-105 4-1 0,72-33 0 16,-72 33 0-16,103 26 0 0,-125-56 0 15,83 30-3-15,-61 0 3 0,68 29-5 0,-68-29 5 0,4-29-9 16,-4 29 9-16,16 7-3 0,-16-7 3 0,2 16-7 16,-2-16 7-16,0 19-5 0,0-19 5 0,10 54 0 15,-10-54 0-15,-41 4 8 0,41-4-8 0,-21 42 8 16,21-42-8-16,-16 52 8 0,16-52-8 0,-17 58 5 16,17-58-5-16,-8 66 7 0,8-66-7 0,-2 69 9 0,2-69-9 0,22 104 7 15,-22-104-7-15,-13 48 13 0,13-48-13 0,39 101 10 16,-39-101-10-16,27 72 8 0,-27-72-8 0,30 65 1 15,-30-65-1-15,31 63 4 0,-52-93-4 0,49 84 3 16,-28-54-3-16,23 46 0 0,-23-46 0 0,17 41 1 0,-17-41-1 0,29 68 1 16,-29-68-1-16,0 33-2 0,0-33 2 0,-24 34 4 15,24-34-4-15,-41 30-1 0,41-30 1 0,-59 27-11 16,59-27 11-16,-100 0-12 0,100 0 12 0,-95 23-7 16,95-23 7-16,-110 18-1 0,110-18 1 0,-119 13 4 15,119-13-4-15,-108 34 3 0,108-34-3 0,-145-29 9 16,145 29-9-16,-110 21 15 0,110-21-15 0,-134-44 7 0,134 44-7 0,-112-27 2 15,127 54-2-15,-129-88 0 0,128 86 0 0,-114-89-5 16,100 64 5-16,-52-20-12 0,52 20 12 0,-52-51-30 16,37 26 30-16,-15-31-82 0,30 56 82 0,-14-65-138 15,14 65 138-15,14-45-269 0,-14 45 269 0</inkml:trace>
  <inkml:trace contextRef="#ctx0" brushRef="#br0" timeOffset="153000.04">18915 9002 253 0,'0'0'0'0,"2"5"249"15,-2-5-249-15,2 4 21 0,-2-4-21 0,-9-12 21 16,9 12-21-16,15 33 43 0,-15-33-43 0,5 13 38 16,-5-13-38-16,7 18 21 0,-7-18-21 0,9 19 14 15,-9-19-14-15,9 22 20 0,-9-22-20 0,14 23 16 16,-14-23-16-16,17 23 13 0,-17-23-13 0,19 27 10 0,-19-27-10 0,10 5 10 16,-10-5-10-16,34 49 6 0,-34-49-6 0,12 7 9 15,-12-7-9-15,27 26 7 0,-27-26-7 0,29 30 12 0,-29-30-12 16,39 52 10-16,-39-52-10 0,15 11 4 0,-15-11-4 0,39 54 4 15,-39-54-4-15,14 14 2 0,-14-14-2 0,38 57 1 16,-38-57-1-16,26 37 3 0,-26-37-3 0,28 36 0 16,-28-36 0-16,27 38 1 0,-27-38-1 0,14 15 0 15,-14-15 0-15,31 36 1 0,-31-36-1 0,41 57-1 16,-41-57 1-16,29 38 1 0,-29-38-1 0,29 37 0 0,-29-37 0 0,17 13 1 16,-17-13-1-16,40 58 2 0,-40-58-2 0,29 36 0 15,-29-36 0-15,12 14 1 0,-12-14-1 0,27 38 3 16,-27-38-3-16,29 34 6 0,-29-34-6 0,41 59 2 15,-41-59-2-15,18 12-3 0,-18-12 3 0,31 36 6 16,-31-36-6-16,46 57 5 0,-46-57-5 0,18 13 7 16,-5 10-7-16,5-14 4 0,-18-9-4 0,43 55 3 15,-43-55-3-15,28 28 3 0,-40-49-3 0,55 71 3 0,-43-50-3 0,27 28 3 16,-27-28-3-16,27 28 3 0,-27-28-3 0,29 24 5 16,-44-47-5-16,46 50 9 0,-31-27-9 0,28 25 6 15,-28-25-6-15,31 25 6 0,-18-2-6 0,18 2 8 0,-31-25-8 16,30 27 6-16,-30-27-6 0,12 1 4 0,-12-1-4 0,39 49 1 15,-51-73-1-15,34 49 0 0,-22-25 0 0,23 24 2 16,-23-24-2-16,18 23 1 0,-18-23-1 0,32 45-1 16,-32-45 1-16,4 0 2 0,-4 0-2 0,15 20-2 15,-15-20 2-15,32 46 1 0,-32-46-1 0,12 21 1 0,-12-21-1 0,-2 0 0 16,2 0 0-16,14 21 0 0,0 4 0 0,-4-3 0 16,-10-22 0-16,13 19 1 0,-13-19-1 0,11 18 1 15,-11-18-1-15,-4-4 0 0,18 28 0 0,-18-34 0 16,4 10 0-16,24 38 2 0,-24-38-2 0,-7-13-2 15,21 38 2-15,-9-17-2 0,-19-34 2 0,18 32-5 16,-4-6 5-16,3 4-10 0,-3-4 10 0,15 22-20 16,-28-44 20-16,26 43-34 0,-13-21 34 0,0-16-82 0,0 16 82 15,-16-50-169-15,16 50 169 0,0-17-533 0,0 17 533 0</inkml:trace>
  <inkml:trace contextRef="#ctx0" brushRef="#br0" timeOffset="153437.37">18915 8986 561 0,'0'0'0'0,"-2"-11"37"16,2 11-37-16,7 13 50 0,-7-13-50 0,-3-9 60 15,3 9-60-15,0 0 48 0,0 0-48 0,0 0 28 16,0 0-28-16,-12-11 6 0,12 11-6 0,1 24 0 16,-1-24 0-16,0 35 11 0,0-35-11 0,4 43 13 15,-4-43-13-15,2 48 4 0,-2-48-4 0,3 51 2 0,-3-51-2 0,17 70 1 16,-17-70-1-16,5 43 0 0,-17-64 0 0,15 56-7 16,-3-35 7-16,16 43-32 0,-28-63 32 0,15 32-52 15,-3-12 52-15,12 19-91 0,-12-19 91 0,-10-36-123 16,10 36 123-16,10-10-375 0,-10 10 375 0</inkml:trace>
  <inkml:trace contextRef="#ctx0" brushRef="#br0" timeOffset="153583.62">18932 8999 312 0,'0'0'0'0,"14"-4"313"16,-14 4-313-16,3-25 35 0,-3 25-35 0,37 22 30 16,-37-22-30-16,15-22 59 0,-15 22-59 0,49 29 33 0,-49-29-33 0,27-6 10 15,-27 6-10-15,48 43 2 0,-48-43-2 0,22 7 0 16,-22-7 0-16,31 29-23 0,-31-29 23 0,39 44-128 15,-39-44 128-15,17 18-268 0,-17-18 268 0</inkml:trace>
  <inkml:trace contextRef="#ctx0" brushRef="#br0" timeOffset="154584.4">19377 8208 533 0,'0'0'0'0,"18"18"79"15,-18-18-79-15,-18-25 36 0,18 25-36 0,18 23 74 0,-18-23-74 0,-18-23 38 16,18 23-38-16,0 6 15 0,0-6-15 0,3 15 7 15,-3-15-7-15,20 47 8 0,-20-47-8 0,-10 8 22 16,10-8-22-16,7 42 19 0,-7-42-19 0,3 45 18 16,14-24-18-16,-30 9 13 0,13-30-13 0,3 56 9 15,-3-56-9-15,4 53 5 0,-4-53-5 0,4 55 4 0,-4-55-4 0,2 50 4 16,-2-50-4-16,2 47 7 0,-2-47-7 0,17 66 1 16,-31-89-1-16,17 60 1 0,-3-37-1 0,18 52 1 15,-32-75-1-15,17 46-1 0,-3-23 1 0,24 37-4 16,-24-37 4-16,10 9-31 0,-10-9 31 0,17 0-62 0,-32-21 62 15,49 40-160-15,-34-19 160 0,8-46-306 16,-8 46 306-16</inkml:trace>
  <inkml:trace contextRef="#ctx0" brushRef="#br0" timeOffset="154973.44">20242 8160 627 0,'0'0'0'0,"0"-10"66"16,0 10-66-16,-2-10 38 0,2 10-38 0,0-4 52 15,0 4-52-15,22 24 25 0,-22-24-25 0,4 0 35 0,-4 0-35 0,3 0 7 16,-3 0-7-16,4 14 1 0,-4-14-1 0,7 20 4 16,-7-20-4-16,-11 3 5 0,11-3-5 0,27 57 11 15,-27-57-11-15,-9 20 7 0,9-20-7 0,29 72 9 16,-29-72-9-16,7 51 5 0,-7-51-5 0,-9 29 5 16,9-29-5-16,31 77 3 0,-31-77-3 0,10 48 1 0,-10-48-1 0,-8 18 1 15,8-18-1-15,30 58 0 0,-50-81 0 0,35 50 0 16,-15-27 0-16,12 20 0 0,-12-20 0 15,14 12-6-15,-14-12 6 0,17 4-32 0,-17-4 32 0,18 0-70 16,-18 0 70-16,39 7-165 0,-39-7 165 0,19-27-368 16,-19 27 368-16</inkml:trace>
  <inkml:trace contextRef="#ctx0" brushRef="#br0" timeOffset="155318.12">21022 8169 386 0,'0'0'0'0,"-24"-23"226"16,24 23-226-16,2 0 11 0,22 23-11 0,-46-46 2 15,22 23-2-15,3 5 29 0,21 20-29 0,-42-36 58 16,18 11-58-16,28 45 43 0,-28-45-43 0,8 25 32 15,-8-25-32-15,-16 7 17 0,16-7-17 0,32 62 25 16,-32-62-25-16,-18 20 24 0,18-20-24 0,28 70 17 16,-50-95-17-16,49 100 10 0,-27-75-10 0,3 50 6 15,-3-50-6-15,-21 21 5 0,21-21-5 0,1 46 3 0,-1-46-3 0,2 42 2 16,-2-42-2-16,5 35 1 0,-5-35-1 0,5 31 0 16,-5-31 0-16,8 19 0 0,-8-19 0 0,33 39-1 15,-33-39 1-15,14 6-23 0,-14-6 23 0,-6-25-64 0,6 25 64 16,20-18-141-16,-20 18 141 0,21-32-327 0,-21 32 327 0</inkml:trace>
  <inkml:trace contextRef="#ctx0" brushRef="#br0" timeOffset="155784.77">21891 8098 539 0,'0'0'0'0,"34"19"44"0,-34-19-44 0,2-5 41 0,-2 5-41 0,0-4 81 16,0 4-81-16,-26-25 70 0,26 25-70 0,6 0 30 15,-6 0-30-15,35 36 10 0,-35-36-10 0,7 20 10 16,-7-20-10-16,-19 1 24 0,19-1-24 0,12 42 22 15,-12-42-22-15,10 48 15 0,-10-48-15 0,36 84 11 16,-65-111-11-16,38 87 7 0,-9-60-7 0,32 90 4 16,-32-90-4-16,4 57 1 0,-4-57-1 0,-25 25 1 0,25-25-1 0,2 46 0 15,-2-46 0-15,27 64-1 0,-27-64 1 0,-27 0-10 16,27 0 10-16,-15 18-39 0,15-18 39 0,-24 9-73 16,24-9 73-16,-10 25-181 0,10-25 181 0,-79-43-449 15,79 43 449-15</inkml:trace>
  <inkml:trace contextRef="#ctx0" brushRef="#br0" timeOffset="156391.69">19165 7602 599 0,'0'0'0'0,"0"-4"39"15,0 4-39-15,6 22 34 0,-6-22-34 0,-20 5 34 16,3-26-34-16,-6 41 12 0,23-20-12 0,-30 24 11 15,44-2-11-15,-68-8 1 0,54-14-1 0,-25 59 2 16,25-59-2-16,-40 39 0 0,40-39 0 0,-51 18 1 0,51-18-1 0,-19 53 1 16,19-53-1-16,-27 25 0 0,27-25 0 0,-34-1 2 15,49 22-2-15,-26-11 11 0,11-10-11 0,-5 6 15 16,5-6-15-16,0 0 5 0,0 0-5 0,-14-19 7 16,14 19-7-16,22 19 13 0,-22-19-13 0,4-19 2 0,-4 19-2 0,20-2 3 15,-20 2-3-15,27 0 6 0,-27 0-6 0,44 21 6 16,-58-42-6-16,61 42 6 0,-47-21-6 0,35 10 6 15,-35-10-6-15,19-12 3 0,-19 12-3 0,34 18 2 16,-34-18-2-16,49 38 0 0,-49-38 0 0,15-4 0 0,-15 4 0 16,46 39-9-16,-46-39 9 0,25 14-37 0,-25-14 37 0,7-9-72 15,-7 9 72-15,34 25-94 0,-34-25 94 0,0-23-171 16,0 23 171-16,27 22-429 0,-27-22 429 0</inkml:trace>
  <inkml:trace contextRef="#ctx0" brushRef="#br0" timeOffset="157089.81">19264 7858 536 0,'0'0'0'0,"2"-5"29"15,-2 5-29-15,-5-25 23 0,5 25-23 0,15 0 23 16,-15 0-23-16,41 24 30 0,-56-48-30 0,47 24 24 0,-32 0-24 0,36 0 16 16,-36 0-16-16,41 0 14 0,-41 0-14 0,65 24 7 15,-65-24-7-15,34-24 3 0,-34 24-3 0,55 0 2 16,-55 0-2-16,76 24 12 0,-76-24-12 0,46-22 5 15,-46 22-5-15,65 0 2 0,-65 0-2 0,72 0 2 16,-72 0-2-16,72 0 1 0,-72 0-1 0,95 23 1 16,-95-23-1-16,57-23 0 0,-57 23 0 0,97 23 1 0,-97-23-1 0,58-23 0 15,-58 23 0-15,79 0 0 0,-79 0 0 0,99 23 2 16,-99-23-2-16,75-1 0 0,-75 1 0 0,52-27 1 16,-52 27-1-16,90 21 1 0,-90-21-1 0,46-28 1 15,-46 28-1-15,88 21 2 0,-88-21-2 0,63-3 2 16,-84-22-2-16,82 18 2 0,-61 7-2 0,60-2 5 15,-60 2-5-15,58-4 1 0,-58 4-1 0,59-5 1 0,-59 5-1 0,85 18 2 16,-85-18-2-16,61-7 1 0,-61 7-1 0,65-2-1 16,-65 2 1-16,37-31 1 0,-37 31-1 0,92 22 0 15,-92-22 0-15,69-4 1 0,-69 4-1 0,37-30 0 0,-37 30 0 16,61-5 2-16,-61 5-2 0,61-2 0 0,-61 2 0 0,58-4 2 16,-29 31-2-16,26-31 5 0,-55 4-5 0,54 0 9 15,-54 0-9-15,50-1 6 0,-50 1-6 0,19-28 7 16,-19 28-7-16,80 24 5 0,-80-24-5 0,22-27 5 15,-22 27-5-15,80 25 4 0,-80-25-4 0,22-26 0 16,-22 26 0-16,50-2 0 0,-50 2 0 0,82 25 1 0,-82-25-1 16,20-27 1-16,-20 27-1 0,80 25-1 0,-80-25 1 0,46-2-1 15,-46 2 1-15,11-30 3 0,-11 30-3 0,74 25 5 16,-74-25-5-16,5-31 3 0,-5 31-3 0,36-1 5 16,-36 1-5-16,35-2 2 0,-35 2-2 0,31-4 5 15,-31 4-5-15,31-1 2 0,-31 1-2 0,61 25 6 16,-95-52-6-16,61 23 4 0,-27 4-4 0,59 25 2 0,-59-25-2 15,24-1 0-15,-57-28 0 0,54 27 3 0,-21 2-3 0,54 25 1 16,-54-25-1-16,-14-29 1 0,14 29-1 0,50 25 0 16,-84-51 0-16,49 24 1 0,-15 2-1 0,9-2 0 15,-9 2 0-15,41 27 1 0,-41-27-1 0,8 0 1 0,-8 0-1 0,3-2 1 16,-3 2-1-16,5-2 1 0,-5 2-1 0,-32-30 0 16,32 30 0-16,5 0 0 0,-5 0 0 0,38 27 0 15,-38-27 0-15,7-4-4 0,-7 4 4 0,9-4-22 16,-9 4 22-16,9-5-33 0,-9 5 33 0,-29-35-75 15,29 35 75-15,43 19-101 0,-79-49 101 0,78 44-161 16,-42-14 161-16,4-14-413 0,-4 14 413 0</inkml:trace>
  <inkml:trace contextRef="#ctx0" brushRef="#br0" timeOffset="157338.94">22836 7499 528 0,'0'0'0'0,"-6"-13"48"0,6 13-48 0,30 16 64 0,-67-43-64 0,69 47 69 15,-32-20-69-15,-2-7 54 16,2 7-54-16,-37-31 44 0,37 31-44 0,35 27 24 15,-35-27-24-15,0 0 9 0,0 0-9 0,0 2 1 0,0-2-1 0,9 9-1 16,-46-36 1-16,84 68 4 0,-47-41-4 0,14 20-3 16,-14-20 3-16,18 23 5 0,-54-51-5 0,54 55 5 15,-18-27-5-15,18 24 4 0,-18-24-4 0,50 59 6 0,-50-59-6 0,-19 0 5 16,19 0-5-16,46 57 3 0,-46-57-3 0,-27 0 4 16,27 0-4-16,4 27 3 0,-4-27-3 0,0 27 2 15,0-27-2-15,-11 26 2 0,11-26-2 0,13 56 1 16,-13-56-1-16,-35 27-1 0,1-54 1 0,23 83-9 15,11-56 9-15,-91-1-28 0,91 1 28 0,-59 20-109 0,91 8 109 0,-129-48-244 16,97 20 244-16</inkml:trace>
  <inkml:trace contextRef="#ctx0" brushRef="#br0" timeOffset="162009.71">20354 11369 397 0,'0'0'0'0,"-5"-14"271"0,5 14-271 0,-4-18 53 16,16 40-53-16,-26-67 57 0,14 45-57 0,12 0 34 16,-12 0-34-16,0-23 35 0,0 23-35 0,0-23 16 0,0 23-16 15,0-22 8-15,-12-1-8 0,24 28 5 0,-12-5-5 0,0-12 9 16,-12-11-9-16,4 17 6 0,8 6-6 0,0 23 1 15,-14-46-1-15,-2 23-1 0,16 0 1 0,-9 34 0 16,9-34 0-16,-22 22-2 0,22-22 2 0,-35 1-1 16,35-1 1-16,-9 52-1 0,-2-75 1 0,5 75 0 0,6-52 0 0,-21 6 1 15,21-6-1-15,7 49-3 0,-7-49 3 0,-12-4-3 16,12 4 3-16,16 34-10 0,-16-34 10 0,5-19-7 16,-5 19 7-16,18 0-6 0,-18 0 6 0,36 14-1 15,-36-14 1-15,25-18-2 0,-25 18 2 0,22-20-1 0,-22 20 1 16,21-18 0-16,-21 18 0 0,5-40 3 0,-5 40-3 0,29 12 0 15,-29-12 0-15,13-4 0 0,-13 4 0 0,-3-23 0 16,3 23 0-16,10 5-2 0,-10-5 2 0,9 15-2 16,-9-15 2-16,11 23 1 0,-11-23-1 0,23 48 3 15,-23-48-3-15,-2 6 0 0,2-6 0 0,26 51 1 16,-39-74-1-16,27 50 1 0,-14-27-1 0,13 23 0 16,-13-23 0-16,26 41 0 0,-38-64 0 0,24 33 1 0,-12-10-1 0,26 25 1 15,-26-25-1-15,-2-23 2 0,2 23-2 0,12-8 8 16,-12 8-8-16,20 5 12 0,-20-5-12 0,-5-47 8 15,5 47-8-15,4-23 5 0,-4 23-5 0,18-2 1 16,-18 2-1-16,-13-48-2 0,13 48 2 0,18 4-19 0,-18-4 19 0,-12-39-39 16,12 39 39-16,7-11-67 0,-7 11 67 0,19 19-130 15,-19-19 130-15,12 0-134 0,-26-24 134 0,28 24-221 16,-14 0 221-16</inkml:trace>
  <inkml:trace contextRef="#ctx0" brushRef="#br0" timeOffset="162230.23">20724 11391 264 0,'0'0'0'0,"-13"-24"264"15,13 24-264-15,0 2 99 0,0-2-99 0,0 6 74 16,0-6-74-16,0 8 38 0,0-8-38 0,14 36 48 16,-14-36-48-16,0 16 15 0,0-16-15 0,-14-5 4 15,14 5-4-15,0 19 3 0,0-19-3 0,20 42 2 16,-34-68-2-16,24 42 1 0,-10-16-1 0,12 10 0 16,-12-10 0-16,26 26-1 0,-26-26 1 0,-4-25 3 0,4 25-3 0,25 18 2 15,-25-18-2-15,7-19 9 0,-7 19-9 0,2-27 18 16,-16 4-18-16,14-6 18 0,0 29-18 0,12-3 15 15,-12 3-15-15,-25-50 2 0,25 50-2 0,-19-18-5 0,19 18 5 0,-22-11-51 16,22 11 51-16,-27-4-189 0,27 4 189 0,-25 0-623 16,38 25 623-16</inkml:trace>
  <inkml:trace contextRef="#ctx0" brushRef="#br0" timeOffset="164112.94">12971 8247 444 0,'0'0'0'0,"0"-5"81"0,-3 12-81 0,3-16 51 16,0 9-51-16,3-18 57 0,-3 18-57 0,-1-10 62 15,-3 19-62-15,8-34 55 0,-4 25-55 0,-2-16 27 16,2 16-27-16,-9-9 9 0,13 2-9 0,-11-11 18 0,7 18-18 0,-12-16 13 16,7 25-13-16,-11-23 10 0,16 14-10 0,-18-11 8 15,22 1-8-15,-25 4 6 0,21 6-6 0,-33 5 4 16,39-12-4-16,-35 7 2 0,29 0-2 0,-27 0 1 15,27 0-1-15,-29 19 2 0,29-19-2 0,-20 11 2 16,20-11-2-16,-24 31 0 0,24-31 0 0,-12 28 0 0,12-28 0 0,-2 19-1 16,2-19 1-16,0 29-1 0,-3-22 1 0,8 13-4 15,-5-20 4-15,12 30 0 0,-12-30 0 0,20 17-5 16,-20-17 5-16,31 1-1 0,-31-1 1 0,27 4-1 16,-27-4 1-16,22 7-1 0,-22-7 1 0,27-2 0 15,-27 2 0-15,27-21 0 0,-27 21 0 0,16-7 2 0,-16 7-2 16,12-17 3-16,-12 17-3 0,15-19 5 0,-12 12-5 0,1-4 3 15,-4 11-3-15,5-14 7 0,-5 14-7 0,9-24 17 16,-12 34-17-16,8-31 16 0,-5 21-16 0,-3 3 13 16,3-3-13-16,0-6 10 0,0 6-10 0,1-1 7 15,3-10-7-15,-8 22 3 0,4-11-3 0,9-11-3 16,-9 11 3-16,4 19-2 0,-4-19 2 0,10 17-1 0,-10-17 1 0,20 14 0 16,-23-7 0-16,25 14-1 0,-22-21 1 0,17 38-1 15,-22-29 1-15,25 32-2 0,-20-41 2 0,14 46-2 16,-14-46 2-16,20 39 1 0,-20-39-1 0,9 47-1 15,-9-47 1-15,6 52-2 0,-6-52 2 0,10 37 0 16,-10-37 0-16,11 21-1 0,-11-21 1 0,5 22 1 0,-5-22-1 0,3 14 2 16,-3-14-2-16,0 16-2 0,0-16 2 0,10-9 1 15,-10 9-1-15,3 0 2 0,-3 0-2 0,6-12 8 16,-6 12-8-16,5-14 7 0,-3 6-7 0,5-9 12 16,-7 17-12-16,11-34 10 0,-11 34-10 0,10-38 7 15,-10 38-7-15,19-46 6 0,-19 46-6 0,12-38 3 0,-12 38-3 0,10-34 1 16,-10 34-1-16,10-21 1 0,-10 21-1 0,7-23-1 15,-7 23 1-15,10-27-2 0,-10 27 2 0,7-11-8 16,-7 11 8-16,2 4-37 0,-2-4 37 0,10-7-60 16,-10 7 60-16,7 0-156 0,-7 0 156 0,7 1-239 15,-7-1 239-15</inkml:trace>
  <inkml:trace contextRef="#ctx0" brushRef="#br0" timeOffset="164499.24">13538 8417 334 0,'0'0'0'0,"0"-9"211"16,-2 18-211-16,2-18 35 0,0 9-35 0,2-18 53 16,-2 18-53-16,-6-3 63 0,6 3-63 0,-13 5 48 0,13-5-48 0,-8-9 21 15,8 9-21-15,-19 9 10 0,19-9-10 0,-12-7-2 16,12 7 2-16,-18 11 7 0,18-11-7 0,-14 16 4 15,14-16-4-15,-15 17 2 0,15-17-2 0,-11 22 2 16,6-12-2-16,2 5 2 0,3-15-2 0,-2 27 2 16,-1-19-2-16,6 10-2 0,-3-18 2 0,-3 34 0 15,3-34 0-15,6 24-1 0,-6-24 1 0,16 19-1 0,-16-19 1 0,17 14 0 16,-17-14 0-16,19 11 1 0,-19-11-1 0,18 4 0 16,-14-15 0-16,16 11 3 0,-20 0-3 0,21-2 5 15,-21 2-5-15,18-14 12 0,-18 14-12 0,12-20 10 16,-12 20-10-16,8-14 19 0,-8 14-19 0,4-25 18 0,-4 25-18 0,0-30 15 15,3 21-15-15,-6-18 12 0,3 27-12 0,-15-29 4 16,15 29-4-16,-21-23 4 0,21 23-4 0,-29-10-5 16,29 10 5-16,-30-18-28 0,30 18 28 0,-33-14-84 15,33 14 84-15,-32-15-278 0,32 15 278 0</inkml:trace>
  <inkml:trace contextRef="#ctx0" brushRef="#br0" timeOffset="165666.65">13674 8164 511 0,'0'0'0'0,"-2"3"76"0,2-3-76 0,0-14 63 16,0 14-63-16,-2-2 82 0,2 2-82 0,0-1 54 16,0 1-54-16,0 0 34 0,0 0-34 0,0 0 9 15,0 0-9-15,0 3 0 0,0-3 0 0,5 23 1 16,-5-23-1-16,9 18 3 0,-9-18-3 0,13 25 2 0,-13-25-2 0,14 28-1 15,-14-28 1-15,15 32 3 0,-15-32-3 0,16 33-2 16,-16-33 2-16,18 19 0 0,-18-19 0 0,12 38 1 16,-12-38-1-16,17 8 0 0,-17-8 0 0,10 24-1 15,-10-24 1-15,15-4-3 0,-15 4 3 0,12 0-2 0,-12 0 2 16,9 7-3-16,-9-7 3 0,15-27 1 0,-15 27-1 0,9-8 2 16,-9 8-2-16,13-34 2 0,-13 34-2 0,7-18 1 15,-7 18-1-15,8-40 2 0,-8 40-2 0,4-17 2 16,-4 17-2-16,3-24 2 0,-3 24-2 0,6-28 2 15,-6 28-2-15,4-14 2 0,-4 14-2 0,0-8 2 16,0 8-2-16,2 8 2 0,-2-8-2 0,3 0-2 0,-3 0 2 0,9-8-5 16,-9 8 5-16,12 11-4 0,-12-11 4 0,15 24-1 15,-15-24 1-15,22 9 0 0,-22-9 0 0,21 32 0 16,-21-32 0-16,30 10 0 0,-30-10 0 0,33 18 0 16,-35-7 0-16,34 5 0 0,-32-16 0 0,29 10-2 15,-29-10 2-15,32 4 1 0,-32-4-1 0,24 0-2 16,-24 0 2-16,25-10 2 0,-25 10-2 0,14-4 3 15,-14 4-3-15,13-30 4 0,-13 30-4 0,5-11 4 0,-5 11-4 16,0-29 13-16,0 29-13 0,2-39 17 0,-2 39-17 0,-9-32 11 16,8 45-11-16,-14-55 6 0,15 42-6 0,-21-26 1 15,21 26-1-15,-24-21-1 0,24 21 1 0,-23-8-5 16,23 8 5-16,-24-9-23 0,24 9 23 0,-17-14-44 0,17 14 44 0,-12 0-84 16,12 0 84-16,-8 11-147 0,8-11 147 0,1-9-330 15,-1 9 330-15</inkml:trace>
  <inkml:trace contextRef="#ctx0" brushRef="#br0" timeOffset="166320.21">14629 7968 440 0,'0'-14'0'15,"0"24"139"-15,0-10-139 0,0-21 56 0,0 21-56 0,0 9 79 16,0-9-79-16,0-13 59 0,0 13-59 0,3 13 44 16,-3-26-44-16,2 17 9 0,-2-4-9 0,5 27 0 15,-5-27 0-15,8 12 5 0,-8-1-5 0,7 6 9 16,-7-17-9-16,9 40 12 0,-9-40-12 0,10 57 9 15,-10-57-9-15,8 39 8 0,-8-39-8 0,7 57 3 0,-7-57-3 0,5 55 3 16,-5-55-3-16,6 68 1 0,-5-80-1 0,4 65 1 16,-5-53-1-16,7 47 1 0,-7-47-1 0,5 47 0 15,-5-47 0-15,7 31 2 0,-7-44-2 0,7 33-1 16,-7-20 1-16,8 12 1 0,-8-12-1 0,5 18-2 0,-5-18 2 16,7-10 1-16,-7 10-1 0,7 10-10 0,-7-20 10 0,10 1-25 15,-10 9 25-15,8-14-57 16,-8 26 57-16,13-44-118 0,-13 32 118 0,11-23-135 0,-11 23 135 0,10-27-342 15,-10 27 342-15</inkml:trace>
  <inkml:trace contextRef="#ctx0" brushRef="#br0" timeOffset="166683.15">14776 8258 504 0,'0'0'0'0,"-3"-4"70"0,3 4-70 0,-2-15 30 16,2 15-30-16,0 10 58 0,0-10-58 0,2-2 54 16,-2 2-54-16,12-12 46 0,-12 23-46 0,18-11 24 15,-18 0-24-15,21-2 24 0,-21 2-24 0,29-14 19 16,-29 14-19-16,32 10 10 0,-32-10-10 0,35-12 12 0,-35 12-12 0,38 8 11 16,-38-8-11-16,37-14 7 0,-37 14-7 0,45 10 3 15,-45-10-3-15,45-2 1 0,-45 2-1 0,45-16 2 16,-45 16-2-16,45-4-2 0,-45 4 2 0,46 11 2 15,-46-11-2-15,46-17-1 0,-46 17 1 0,42-3 1 16,-42 3-1-16,44 11 1 0,-44-11-1 0,38-16 0 16,-38 16 0-16,32-2 1 0,-32 2-1 0,30-4 0 0,-30 4 0 0,21-1 1 15,-21 1-1-15,13-3 0 0,-13 3 0 0,11-1 1 16,-11 1-1-16,6-2 0 0,-6 2 0 0,2 0 1 16,-2 0-1-16,0 0-2 0,2 13 2 0,-4-26-18 15,2 13 18-15,-8 0-46 0,8 0 46 0,-12-1-156 0,12 1 156 16,-15-6-356-16,18 20 356 0</inkml:trace>
  <inkml:trace contextRef="#ctx0" brushRef="#br0" timeOffset="-114359.44">9375 11307 272 0,'0'0'0'0,"6"-13"9"0,-6 13-9 0,17-5 33 15,-17 5-33-15,-2-16 7 0,2 16-7 0,5-11 23 16,-5 11-23-16,19-5 19 0,-19 5-19 0,3-8 17 0,-3 8-17 0,4-8 26 15,-4 8-26-15,-9-15 36 0,9 15-36 0,9-3 39 16,-9 3-39-16,-9-15 35 0,9 15-35 0,7-3 33 16,-7 3-33-16,-9-9 25 0,9 9-25 0,-13-11 20 15,13 11-20-15,-14-9 15 0,14 9-15 0,-20-10 7 16,20 10-7-16,-34-17 5 0,34 17-5 0,-17-5 7 0,17 5-7 0,-31-14 10 16,31 14-10-16,-37-11 9 0,37 11-9 0,-39-11 10 15,29 4-10-15,-21 2 8 0,31 5-8 0,-42-13 3 16,42 13-3-16,-46-12 3 0,46 12-3 0,-57-18 2 15,57 18-2-15,-48-10 2 0,58 15-2 0,-71-23 5 0,61 18-5 16,-52-12 6-16,61 17-6 0,-74-20 4 0,65 15-4 16,-57-10 6-16,57 10-6 0,-61-7 2 0,61 7-2 0,-51-2 0 15,51 2 0-15,-62-5 1 0,62 5-1 0,-65-4 1 16,65 4-1-16,-68-4 0 0,58-3 0 0,-47 13 1 16,57-6-1-16,-68-2 1 0,68 2-1 0,-79-7 4 15,79 7-4-15,-69 0 4 0,69 0-4 0,-58 7 4 16,58-7-4-16,-73 5 5 0,73-5-5 0,-69 8 5 0,60-18-5 15,-60 20 6-15,69-10-6 0,-63 10 6 0,63-10-6 0,-49 18 4 16,49-18-4-16,-60 9 4 0,60-9-4 0,-54 11 4 16,54-11-4-16,-57 3 1 0,57-3-1 0,-36 24 2 15,25-36-2-15,-21 36 1 0,32-24-1 0,-40 18 1 16,40-18-1-16,-36 17 1 0,26-27-1 0,-17 40 1 0,27-30-1 16,-36 25 0-16,36-25 0 0,-36 25-2 0,36-25 2 0,-37 30 1 15,37-30-1-15,-44 22 1 0,44-22-1 0,-32 34-1 16,32-34 1-16,-20 46 1 0,20-46-1 0,-40 25 0 15,40-25 0-15,-15 46 2 0,15-46-2 0,-34 26 3 0,34-26-3 16,-13 44 7-16,4-54-7 0,-11 41 7 0,20-31-7 16,-19 37 5-16,19-37-5 0,-5 44 9 0,5-44-9 0,-10 36 11 15,10-36-11-15,-9 39 8 0,9-39-8 0,-17 30 5 16,17-30-5-16,7 57 4 0,-15-69-4 0,16 69 2 16,-8-57-2-16,0 44 2 0,0-44-2 0,0 43 0 15,0-43 0-15,8 39 1 0,-8-39-1 0,2 24 1 0,-2-24-1 0,24 46 1 16,-24-46-1-16,12 22 2 0,-12-22-2 0,32 44 0 15,-32-44 0-15,17 19 1 0,-17-19-1 16,41 44 1-16,-41-44-1 0,25 17 1 0,-25-17-1 0,39 31 1 16,-39-31-1-16,41 28 1 0,-41-28-1 0,47 27 0 15,-47-27 0-15,48 28 0 0,-48-28 0 0,63 38-1 16,-63-38 1-16,44 8 1 0,-44-8-1 0,59 22 0 0,-59-22 0 0,73 30 1 16,-73-30-1-16,65 15 0 0,-65-15 0 0,56-2 0 15,-44 16 0-15,59-7 0 0,-71-7 0 0,71 6-2 16,-81-19 2-16,93 29-1 0,-83-16 1 0,80 2 0 15,-80-2 0-15,78 0 0 0,-88-12 0 0,103 24 2 0,-93-12-2 0,74-12 0 16,-74 12 0-16,81 0 0 0,-81 0 0 0,93 10-1 16,-93-10 1-16,81 0-1 0,-81 0 1 0,79 0 0 15,-79 0 0-15,67-10 0 0,-57 20 0 0,63-12-1 16,-73 2 1-16,75-5-2 0,-75 5 2 0,69-6 1 16,-69 6-1-16,69-7-1 0,-69 7 1 0,64-7-3 15,-64 7 3-15,54-18 1 0,-54 18-1 0,65-8-1 0,-65 8 1 16,63-10 1-16,-63 10-1 0,72-3 0 0,-72 3 0 0,50-19-1 15,-50 19 1-15,64-4 0 0,-64 4 0 0,42-20 0 16,-42 20 0-16,57-7 0 0,-57 7 0 0,32-21 0 16,-22 28 0-16,27-23-1 0,-37 16 1 0,24-27 0 15,-24 27 0-15,39-14 0 0,-39 14 0 0,27-26 1 0,-27 26-1 16,20-26 0-16,-20 26 0 0,16-32 3 0,-16 32-3 0,3-39-2 16,-3 39 2-16,7-36 3 0,-7 36-3 0,17-32-1 15,-28 25 1-15,11-33 2 0,0 40-2 0,11-41 0 16,-11 41 0-16,-18-53-1 0,18 53 1 0,-14-53 3 15,14 53-3-15,-9-50 3 0,-2 44-3 0,-18-54 2 0,29 60-2 0,-34-65 4 16,34 65-4-16,-41-60 1 0,41 60-1 0,-54-61 1 16,54 61-1-16,-53-53-2 0,53 53 2 0,-83-55-6 15,83 55 6-15,-71-42-27 0,71 42 27 0,-95-35-71 16,95 35 71-16,-107-33-173 0,107 33 173 0</inkml:trace>
</inkml:ink>
</file>

<file path=ppt/ink/ink23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1T08:35:14.154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2060"/>
    </inkml:brush>
  </inkml:definitions>
  <inkml:trace contextRef="#ctx0" brushRef="#br0">22830 9168 58 0,'0'0'0'0,"-14"-2"210"15,14 2-210-15,18 28 46 0,-18-28-46 0,-45-31 27 16,45 31-27-16,-11-2 18 0,11 2-18 0,-8-1 66 15,8 1-66-15,22 28 55 0,-22-28-55 0,-34-34 42 0,34 34-42 0,24 28 41 16,-24-28-41-16,-33-32 37 0,33 32-37 0,-3 0 29 16,3 0-29-16,-5 0 25 0,5 0-25 0,24 31 15 15,-53-62-15-15,24 31 14 0,5 0-14 0,25 31 21 16,-25-31-21-16,-30-31 19 0,30 31-19 0,27 31 18 16,-56-62-18-16,58 62 19 0,-29-31-19 0,0 0 16 15,0 0-16-15,0 0 12 0,0 0-12 0,9 0 8 0,-9 0-8 0,-14-29 11 16,14 29-11-16,19 2 8 0,-19-2-8 0,57 30 8 15,-57-30-8-15,33 2 11 0,-33-2-11 0,8-30 14 16,-8 30-14-16,39 1 5 0,-39-1-5 0,41-1 2 16,-41 1-2-16,74 32 0 0,-74-32 0 0,43 0 3 0,-43 0-3 0,46 0 1 15,-46 0-1-15,45 0 3 0,-45 0-3 0,12-32-4 16,-12 32 4-16,78 28 4 0,-78-28-4 0,11-35 6 16,-11 35-6-16,77 28 3 0,-77-28-3 0,11-32 2 15,-11 32-2-15,77 29 2 0,-77-29-2 0,11-31 0 16,-11 31 0-16,43 0 1 0,-43 0-1 0,45 0 0 0,-45 0 0 0,80 29 1 15,-80-29-1-15,51 0 1 0,-51 0-1 0,12-30 0 16,-12 30 0-16,88 30 0 0,-88-30 0 0,17-30 1 16,-17 30-1-16,49 0 0 0,-49 0 0 0,49 0 1 15,-49 0-1-15,49-3 0 0,-49 3 0 0,80 33 0 16,-80-33 0-16,48 0 0 0,-48 0 0 0,44 0 1 16,-81-33-1-16,79 33-1 0,-42 0 1 0,80 33 0 0,-80-33 0 0,5-34 1 15,-5 34-1-15,81 31 0 0,-81-31 0 0,41 0 1 16,-78-31-1-16,76 29 1 0,-39 2-1 0,37 0 2 15,-37 0-2-15,74 30 3 0,-74-30-3 0,34-2 3 16,-34 2-3-16,33 0 1 0,-33 0-1 0,-13-33 1 0,13 33-1 16,65 30 1-16,-103-64-1 0,61 32 1 0,-23 2-1 0,60 32 1 15,-60-32-1-15,-21-35 1 0,21 35-1 0,56 30 0 16,-56-30 0-16,-27-36 0 0,27 36 0 0,12-2 0 16,-12 2 0-16,44 33 2 0,-44-33-2 0,-37-34 0 15,37 34 0-15,41 34-2 0,-41-34 2 0,-47-34-24 16,47 34 24-16,20 34-130 0,-61-68 130 0,49 68-424 0,-47-68 424 0</inkml:trace>
  <inkml:trace contextRef="#ctx0" brushRef="#br0" timeOffset="142098.96">9033 9202 369 0,'0'0'0'0,"-15"-12"50"0,15 12-50 0,1-8 55 16,-1 8-55-16,-20-13 48 0,32 13-48 0,-22-8 40 15,10 8-40-15,-9-11 23 0,1 10-23 0,-6-9 16 16,14 10-16-16,-1-8 11 0,1 8-11 0,-25-11 15 15,25 11-15-15,-8-6 13 0,8 6-13 0,-30-4 16 0,40 5-16 0,-34-5 19 16,24 4-19-16,-25-3 14 0,14 3-14 0,-5 0 14 16,16 0-14-16,-27 0 11 0,27 0-11 0,-41-2 12 15,41 2-12-15,-22 2 10 0,22-2-10 0,-43 0 5 16,43 0-5-16,-24 7 3 0,24-7-3 0,-40 7 3 16,40-7-3-16,-22 14 1 0,22-14-1 0,-33 15 2 15,33-15-2-15,-41 14 0 0,41-14 0 0,-20 23-2 0,20-23 2 0,-39 22 8 16,50-21-8-16,-44 24 1 0,33-25-1 0,-27 25 0 15,27-25 0-15,-36 24 2 0,36-24-2 0,-13 29 0 16,13-29 0-16,-31 22 4 0,31-22-4 0,-20 28 11 16,20-28-11-16,-17 24 7 0,27-20-7 0,-34 18 5 15,24-22-5-15,-1 30 4 0,1-30-4 0,-7 28 5 0,7-28-5 0,-7 26 3 16,7-26-3-16,-10 25 3 0,10-25-3 0,0 27 4 16,0-27-4-16,10 30 2 0,-20-34-2 0,25 35 4 15,-15-31-4-15,0 23 1 0,0-23-1 0,23 32 2 16,-23-32-2-16,3 24 0 0,8-21 0 0,-7 17 1 15,-4-20-1-15,17 25 0 0,-17-25 0 0,17 21-1 0,-17-21 1 16,32 24-1-16,-32-24 1 0,22 15 0 16,-22-15 0-16,14 13 1 0,-14-13-1 0,37 14-1 0,-37-14 1 0,19 7 1 15,-19-7-1-15,29 9 2 0,-29-9-2 0,28 6 0 16,-17-3 0-16,9-3-4 0,-20 0 4 0,41 7 4 16,-50-11-4-16,50 10-4 0,-41-6 4 0,24-4 1 0,-24 4-1 0,35 0 0 15,-35 0 0-15,34 0 1 0,-34 0-1 0,35-2 0 16,-26 6 0-16,25-9 1 0,-34 5-1 0,24-11 0 15,-24 11 0-15,42-3 1 0,-42 3-1 0,35-9 1 16,-35 9-1-16,20-14 0 0,-20 14 0 0,28-13 1 16,-28 13-1-16,38-11 1 0,-49 10-1 0,47-10 0 0,-36 11 0 0,26-16 3 15,-26 16-3-15,22-16 4 0,-22 16-4 0,24-18 4 16,-24 18-4-16,22-18 1 0,-22 18-1 0,17-18 3 16,-17 18-3-16,20-20 5 0,-30 18-5 0,38-17 4 15,-28 19-4-15,13-23 5 0,-13 23-5 0,10-21 7 16,-19 19-7-16,16-25 11 0,-7 27-11 0,5-28 8 0,-5 28-8 15,8-30 6-15,-8 30-6 0,-8-38 5 0,16 39-5 0,-9-38 6 16,1 37-6-16,-15-41 2 0,15 41-2 16,-31-37 3-16,31 37-3 0,-17-39 1 0,17 39-1 0,-42-34 0 15,42 34 0-15,-32-31-2 0,32 31 2 0,-60-26-6 16,70 27 6-16,-76-19-14 0,66 18 14 0,-66-8-14 16,66 8 14-16,-77 0-48 0,77 0 48 0,-79 4-145 0,79-4 145 0,-99 12-468 15,99-12 468-15</inkml:trace>
  <inkml:trace contextRef="#ctx0" brushRef="#br1" timeOffset="80343.08">8970 9152 204 0,'0'0'0'0,"-1"-5"85"15,1 5-85-15,-2-5 36 0,2 5-36 0,-2-8 51 16,2 8-51-16,0-7 26 0,0 7-26 0,-8-9 23 16,8 9-23-16,7-4 17 0,-18 3-17 0,18-5 13 15,-7 6-13-15,-12-7 16 0,12 7-16 0,-4-3 16 0,4 3-16 0,6-4 12 16,-6 4-12-16,-6-5 16 0,6 5-16 0,-14-7 13 16,14 7-13-16,-7-6 10 0,7 6-10 0,-7-5 12 15,7 5-12-15,0-2 9 0,0 2-9 0,-21-5 10 16,21 5-10-16,-12-2 8 0,12 2-8 0,-13-4 8 0,13 4-8 0,-14-1 7 15,14 1-7-15,-18 0 3 0,18 0-3 0,-17-2 2 16,17 2-2-16,-22 0 2 0,22 0-2 0,-13 2 0 16,13-2 0-16,-23 0 4 0,23 0-4 0,-22 0 4 15,22 0-4-15,-24 0 6 0,24 0-6 0,-20 4 4 16,20-4-4-16,-24 3 6 0,14-5-6 0,-12 8 4 16,22-6-4-16,-24 7 4 0,24-7-4 0,-25 10 2 0,25-10-2 15,-24 9 3-15,24-9-3 0,-14 14 4 0,14-14-4 0,-23 13 7 16,23-13-7-16,-32 11 4 0,40-8-4 0,-29 10 4 15,21-13-4-15,-35 13 2 0,35-13-2 0,-12 17 4 16,12-17-4-16,-32 16 2 0,32-16-2 0,-9 18 2 16,9-18-2-16,-20 18 1 0,20-18-1 0,-27 17 2 0,37-15-2 0,-36 16 2 15,26-18-2-15,-5 23 2 16,5-23-2-16,-15 21 2 0,15-21-2 0,-22 19 6 0,22-19-6 0,-12 21 8 16,12-21-8-16,-10 22 5 0,10-22-5 0,-12 22 10 15,24-18-10-15,-22 23 8 0,10-27-8 0,-7 23 7 16,7-23-7-16,-17 23 6 0,17-23-6 0,-6 25 5 0,6-25-5 0,-2 26 4 15,2-26-4-15,-2 24 1 0,2-24-1 0,0 23 4 16,10-20-4-16,-10 21 2 0,0-24-2 0,0 22 3 16,0-22-3-16,-5 14 4 0,5-14-4 0,8 19 3 15,-8-19-3-15,19 25 1 0,-19-25-1 0,8 22 5 16,-8-22-5-16,0 15 3 0,11-11-3 0,-2 18-3 0,-9-22 3 0,11 19 1 16,-11-19-1-16,12 22 0 0,-12-22 0 0,4 14-3 15,-4-14 3-15,25 23 2 0,-25-23-2 0,7 15 3 16,-7-15-3-16,30 21 2 0,-40-25-2 0,42 24 3 15,-32-20-3-15,24 13 5 0,-24-13-5 0,15 10 4 16,-15-10-4-16,36 15 3 0,-36-15-3 0,20 5 1 0,-20-5-1 16,29 9 2-16,-29-9-2 0,27 7 2 0,-16-3-2 0,7-4 2 15,-9 3-2-15,19-1 1 16,-28-2-1-16,21-2 2 0,-21 2-2 0,41 4 2 0,-41-4-2 0,21-4 1 16,-21 4-1-16,41 4 3 0,-41-4-3 0,22-6 2 15,-22 6-2-15,32-7 3 0,-21 10-3 0,11-11 3 16,-22 8-3-16,29-8 2 0,-29 8-2 0,40-3 0 0,-40 3 0 0,21-11 2 15,-21 11-2-15,41-5 0 0,-41 5 0 0,20-12 0 16,-20 12 0-16,24-9 1 0,-24 9-1 0,38-10 3 16,-38 10-3-16,14-12-1 0,-14 12 1 0,34-9 1 15,-34 9-1-15,21-12 1 0,-21 12-1 0,20-13 1 0,-20 13-1 0,17-12-2 16,-17 12 2-16,18-13 2 0,-29 10-2 0,29-10 1 16,-18 13-1-16,14-14 0 0,-14 14 0 0,24-11 1 15,-24 11-1-15,15-16 3 0,-15 16-3 0,8-14 5 16,-8 14-5-16,-1-16 6 0,1 16-6 0,7-16 7 15,1 17-7-15,-3-16 7 0,-5 15-7 0,-5-20 6 16,5 20-6-16,4-16 4 0,-4 16-4 0,13-17 5 0,-13 17-5 0,-7-19 5 16,7 19-5-16,12-18 1 0,-12 18-1 15,4-19 2-15,-4 19-2 0,1-20 2 0,-1 20-2 0,-8-24 0 16,8 24 0-16,12-21 3 0,-12 21-3 0,-11-21 1 16,22 23-1-16,-11-23 5 0,0 21-5 0,-11-23 1 15,11 23-1-15,-5-24 4 0,5 24-4 0,4-21 4 16,-4 21-4-16,-11-22 3 0,11 22-3 0,-15-23 2 0,15 23-2 0,-23-26 3 15,32 29-3-15,-25-27 1 0,16 24-1 0,-20-20 0 16,20 20 0-16,-34-21 1 0,34 21-1 0,-23-21 1 16,23 21-1-16,-17-14-1 0,17 14 1 0,-32-14 0 15,32 14 0-15,-50-15-1 0,61 15 1 0,-60-6-1 0,49 6 1 0,-71-2-18 16,71 2 18-16,-80-2-66 0,80 2 66 0,-88-2-218 16,88 2 218-16</inkml:trace>
  <inkml:trace contextRef="#ctx0" brushRef="#br1">7769 10197 450 0,'0'0'0'0,"-26"8"73"15,15-16-73-15,2 19 44 0,9-11-44 0,-13 2 54 16,13-2-54-16,-7 1 64 0,7-1-64 0,-12-6 57 0,12 6-57 15,10 6 42-15,-10-6-42 0,2 0 28 0,-2 0-28 0,3-6 28 16,-3 6-28-16,31-2 29 0,-31 2-29 0,15-18 17 16,-15 18-17-16,32-14 11 0,-32 14-11 0,38-15 14 15,-38 15-14-15,50-10 13 0,-50 10-13 0,41-17 9 16,-41 17-9-16,41-18 9 0,-41 18-9 0,39-15 4 0,-39 15-4 0,37-15 4 16,-37 15-4-16,22-21 1 0,-22 21-1 0,26-13 1 15,-26 13-1-15,32-7 1 0,-32 7-1 0,17-11-7 16,-17 11 7-16,10-6-27 0,-10 6 27 0,-5-13-41 15,5 13 41-15,0-4-86 0,0 4 86 0,-2-7-145 16,2 7 145-16,-3 0-116 0,3 0 116 0,-25-10-163 16,25 10 163-16,-16-6-100 0,16 6 100 0,-17-5 0 15,17 5 0-15,-1 1 85 0,-8-6-85 0,9 5 125 0,0 0-125 0,-4-3 95 16,4 3-95-16,0-4 89 0,0 4-89 0,-11-7 87 16,22 12-87-16,-4-7 45 0,-7 2-45 0,2-5 21 15,-2 5-21-15,27 5 21 0,-27-5-21 0,22 2 24 0,-22-2-24 16</inkml:trace>
  <inkml:trace contextRef="#ctx0" brushRef="#br1" timeOffset="82693.08">7913 10440 104 0,'0'0'0'0,"22"-15"502"0,-22 15-502 0,9-20 21 15,-9 20-21-15,10-22 37 0,-10 22-37 0,10-22 54 0,-10 22-54 0,7-18 52 16,-7 18-52-16,-5-19 13 0,5 19-13 0,10-2 11 15,-10 2-11-15,0-4 23 0,0 4-23 0,-14-7 18 16,14 7-18-16,-3 9 5 0,3-9-5 0,-17 13 3 16,17-13-3-16,-17 20 5 0,17-20-5 0,-30 21 4 15,30-21-4-15,-7 39 6 0,-2-46-6 0,6 51 10 0,3-44-10 0,-19 38 6 16,19-38-6-16,7 52 5 0,-7-52-5 0,-10 38 9 16,10-38-9-16,0 46 4 0,0-46-4 0,8 38-1 15,-8-38 1-15,14 38 3 0,-6-31-3 0,6 25 1 16,-14-32-1-16,-3 18 1 0,3-18-1 0,8 22 1 15,2-15-1-15,-6 12 0 0,-4-19 0 0,0 14 0 16,0-14 0-16,-2 13-11 0,2-13 11 0,-14 11-36 16,14-11 36-16,-22 7-80 0,22-7 80 0,-27 4-189 15,27-4 189-15,-29 0-407 0,19-8 407 0</inkml:trace>
  <inkml:trace contextRef="#ctx0" brushRef="#br1" timeOffset="82833.07">7674 10802 603 0,'0'0'0'0,"18"-15"71"15,-18 15-71-15,29-17 37 0,-29 17-37 0,27-27 56 16,-27 27-56-16,56-11 28 0,-56 11-28 0,38-24 23 16,-38 24-23-16,48-12 4 0,-37 18-4 0,35-19-9 0,-46 13 9 0,31-15-52 15,-31 15 52-15,45-2-143 0,-45 2 143 0,24-8-200 16,-24 8 200-16</inkml:trace>
  <inkml:trace contextRef="#ctx0" brushRef="#br1" timeOffset="82983.08">8071 10650 260 0,'0'0'0'0,"-3"0"287"0,-6-4-287 0,5 4 70 15,4 0-70-15,9 6 74 0,-9-6-74 0,0 6 64 16,0-6-64-16,2 10 43 0,-2-10-43 0,2 6 21 0,-2-6-21 0,23 22 8 16,-23-22-8-16,12 11 5 0,-12-11-5 0,4 7 1 15,-4-7-1-15,11 12-5 0,-11-12 5 0,4 11-48 16,4-2 48-16,-16-9-137 0,8 0 137 0,7 8-156 16,-7-8 156-16,-14 0-272 0,14 0 272 0</inkml:trace>
  <inkml:trace contextRef="#ctx0" brushRef="#br1" timeOffset="83093.08">8003 10617 219 0,'0'0'0'0,"-10"-29"184"16,20 37-184-16,-10-24 71 0,0 16-71 0,12-12 46 16,-12 12-46-16,10-14 13 0,0 21-13 0,14-11 2 15,-24 4-2-15,27-2 0 0,-27 2 0 0,16-6-30 0,-5 12 30 16,10-6-131-16,-21 0 131 0,10-3-244 0,-10 3 244 0</inkml:trace>
  <inkml:trace contextRef="#ctx0" brushRef="#br1" timeOffset="83403.07">8164 10574 360 0,'0'0'0'0,"7"6"206"15,-7-6-206-15,-3 0 86 0,3 0-86 0,-9-6 113 16,9 6-113-16,0 0 51 0,0 0-51 0,7 4 22 16,-7-4-22-16,13 8 16 0,-13-8-16 0,27 19 21 0,-27-19-21 0,19 17 19 15,-19-17-19-15,17 18 11 0,-17-18-11 0,16 18 4 16,-16-18-4-16,0 16 1 0,0-16-1 0,3 18 1 16,-3-18-1-16,13 19-1 0,-13-19 1 0,-13 5 0 0,13-5 0 0,6 13 1 15,-17-20-1-15,13 14 3 0,-2-7-3 0,-19-5 6 16,29 10-6-16,-17-9 5 0,7 4-5 0,-13-20 6 15,13 20-6-15,10-9 7 0,-10 9-7 0,0-21 9 16,0 21-9-16,12-21 2 0,-12 21-2 0,16-20 0 16,-16 20 0-16,11-19-2 0,-1 24 2 0,5-25-1 0,-15 20 1 0,38 2 0 15,-38-2 0-15,27 0 1 0,-27 0-1 0,17-5 2 16,-17 5-2-16,37 11 2 0,-37-11-2 0,24 17-1 16,-24-17 1-16,24 21 0 0,-24-21 0 0,25 21-2 15,-25-21 2-15,20 25-7 0,-20-25 7 0,9 19-28 16,-9-19 28-16,17 23-55 0,-17-23 55 0,29 28-87 15,-29-28 87-15,18 17-164 0,-18-17 164 0,4 3-227 16,-4-3 227-16</inkml:trace>
  <inkml:trace contextRef="#ctx0" brushRef="#br1" timeOffset="83923.08">8687 10637 573 0,'0'0'0'0,"-9"-30"113"0,9 30-113 0,9-11 100 0,-18 5-100 0,4-9 63 15,5 15-63-15,4-3 38 0,-4 3-38 0,-21-9 19 16,33 14-19-16,-22-5 3 0,10 0-3 0,-12 2-1 15,12-2 1-15,-20 8-1 0,31-4 1 0,-31 7-3 16,20-11 3-16,5 25-5 0,-5-25 5 0,-3 19-10 16,3-19 10-16,-9 12-17 0,9-12 17 0,9 19-22 0,-9-19 22 0,7 8-18 15,-7-8 18-15,0-1-13 0,0 1 13 0,25 5-8 16,-25-5 8-16,12 0-2 0,-12 0 2 0,7-13 1 16,-7 13-1-16,20-10 1 0,-20 10-1 0,4-20 2 15,-4 20-2-15,20-8 2 0,-20 8-2 0,9-11 6 16,-9 11-6-16,6-7 5 0,-6 7-5 0,-8-7 3 0,8 7-3 0,3 0 0 15,-3 0 0-15,15 11-2 16,-15-11 2-16,4 14-2 0,-4-14 2 0,7 20 0 0,-7-20 0 0,0 15 0 16,0-15 0-16,11 22 0 0,-11-22 0 0,12 21 0 15,1-16 0-15,-9 7-2 0,-4-12 2 0,24 15-8 16,-24-15 8-16,7 2-6 0,-7-2 6 0,10 0-1 0,-10 0 1 0,10-2 2 16,-10 2-2-16,7-14 2 0,-7 14-2 0,15-14 3 15,-23 8-3-15,9-20 0 0,-1 26 0 0,9-27-1 16,-18 24 1-16,8-33 2 0,1 36-2 0,10-34 0 15,-10 34 0-15,-14-41 0 0,14 41 0 0,-4-36 1 16,4 36-1-16,-4-28 1 0,4 28-1 0,5-18 0 0,-5 18 0 0,-10-20 5 16,10 20-5-16,-2-8 6 0,2 8-6 0,11 1 4 15,-11-1-4-15,-11-4 2 0,22 8-2 0,-11 0 0 16,0-4 0-16,0 13-1 0,-11-19 1 0,16 26 2 16,-5-20-2-16,17 30 4 0,-17-30-4 0,-3 25 3 15,3-25-3-15,5 34 2 0,-5-34-2 0,3 31 0 16,-3-31 0-16,11 40 0 0,-11-40 0 0,0 29-2 15,-11-32 2-15,11 29-13 0,0-26 13 0,-2 27-28 16,-8-33 28-16,-8 18-88 0,18-12 88 0,-15 13-141 0,15-13 141 0,-31 0-309 16,31 0 309-16</inkml:trace>
  <inkml:trace contextRef="#ctx0" brushRef="#br1" timeOffset="84113.08">8152 10343 568 0,'0'0'0'0,"4"6"158"0,-4-6-158 0,0 0-10 16,0 0 10-16,8-6-89 0,-8 6 89 0,38 6-255 15,-38-6 255-15</inkml:trace>
  <inkml:trace contextRef="#ctx0" brushRef="#br1" timeOffset="86593.08">1140 10053 120 0,'0'0'0'0,"-11"-24"538"0,15 48-538 0,-16-65 60 16,12 41-60-16,-3 7 74 0,3-7-74 0,0-9 45 16,0 9-45-16,0-4 37 0,0 4-37 0,3 0 14 15,-3 0-14-15,5-17 4 0,-3 40-4 0,5-25 4 0,-7 2-4 0,10 29 6 16,-10-29-6-16,15 62 4 0,-15-62-4 0,10 23 3 15,-10-23-3-15,17 75 1 0,-17-75-1 0,14 50 1 16,-14-50-1-16,15 44-1 0,-17-67 1 0,14 61-2 16,-12-38 2-16,12 28 2 0,-12-28-2 0,17 39-2 15,-17-39 2-15,14 6-4 0,-14-6 4 0,13 0-4 0,-15-23 4 0,16 32 2 16,-14-9-2-16,12-50 3 0,-11 73-3 0,10-57 1 16,-11 34-1-16,10-38 0 0,-10 38 0 0,7-37 0 15,-7 37 0-15,3-55 1 0,-3 55-1 0,2-25-2 16,1 47 2-16,-3-62-1 0,0 40 1 0,4 13 0 15,-6-35 0-15,4 22-1 0,-2 0 1 0,6 22-5 16,-6-22 5-16,9-10-7 0,-9 10 7 0,17 40-2 0,-17-40 2 0,17 2-2 16,-17-2 2-16,31 48 0 0,-31-48 0 0,33 23-7 15,-33-23 7-15,37 18-15 0,-37-18 15 0,40 12-10 16,-40-12 10-16,41 2-4 0,-41-2 4 0,40 0-1 16,-40 0 1-16,37-14 1 0,-37 14-1 0,31-25 0 0,-31 25 0 0,23-52 1 15,-23 52-1-15,16-35 6 0,-16 35-6 0,9-17 11 16,-9 17-11-16,-2-64 13 0,4 86-13 0,-13-85 10 15,11 63-10-15,-17-16 6 0,17 16-6 0,-37-52-2 16,37 52 2-16,-34-26-5 0,34 26 5 0,-37-18-9 16,37 18 9-16,-34-9-11 0,34 9 11 0,-22 20-19 0,22-20 19 0,-19-22-42 15,19 22 42-15,0 9-110 0,0-9 110 0,5 32-158 16,-5-32 158-16,21-9-326 0,-21 9 326 0</inkml:trace>
  <inkml:trace contextRef="#ctx0" brushRef="#br1" timeOffset="86773.08">1874 10026 732 0,'0'0'0'0,"-5"0"60"0,10 21-60 0,-5-22 43 0,0 1-43 0,14-7 28 16,-14 7-28-16,31-8 6 0,-31 8-6 0,38-7 1 15,-38 7-1-15,48-7-1 0,-48 7 1 0,49-22-28 16,-49 22 28-16,51 18-91 0,-51-18 91 0,34-19-211 15,-34 19 211-15</inkml:trace>
  <inkml:trace contextRef="#ctx0" brushRef="#br1" timeOffset="86893.08">1971 10215 633 0,'0'0'0'0,"-3"-18"53"0,3 18-53 0,12 21 24 0,-12-21-24 0,30-21 21 15,-30 21-21-15,51-9 10 0,-51 9-10 0,63-12 3 16,-58 32-3-16,69-35-28 0,-74 15 28 0,74-37-84 15,-74 37 84-15,74-21-145 0,-69 40 145 0</inkml:trace>
  <inkml:trace contextRef="#ctx0" brushRef="#br1" timeOffset="87213.08">2695 9889 679 0,'6'18'0'0,"-27"-51"64"0,27 51-64 0,-29-50 61 16,23 32-61-16,-11 9 48 0,11-9-48 0,-21-24 28 15,21 24-28-15,-10 18 9 0,5-36-9 0,-4 36 2 16,9-18-2-16,-20-12 0 0,20 12 0 0,-2 34-6 0,2-34 6 0,-10 5-5 16,10-5 5-16,0 25-4 0,0-25 4 0,5 47-4 15,-5-47 4-15,0 9 0 0,0-9 0 0,20 44-3 16,-20-44 3-16,12 6-6 0,-12-6 6 0,26 35-7 16,-26-35 7-16,23 15-4 0,-23-15 4 0,25 7 0 15,-31-25 0-15,37 37 2 0,-31-19-2 0,25-1 2 16,-25 1-2-16,24-7 4 0,-24 7-4 0,12-34 3 0,-12 34-3 0,22 0 4 15,-22 0-4-15,10-24 8 0,-10 24-8 0,-5-42 5 16,5 42-5-16,7-9 5 0,-7 9-5 0,-10-41 1 16,10 41-1-16,-11-4-5 0,11 4 5 0,-20-18-26 15,20 18 26-15,-27-34-56 0,27 34 56 0,-17 2-166 16,17-2 166-16,-17-14-467 0,17 14 467 0</inkml:trace>
  <inkml:trace contextRef="#ctx0" brushRef="#br1" timeOffset="87983.07">3097 9780 440 0,'0'0'0'0,"-5"-4"88"15,5 4-88-15,-8-7 88 0,8 7-88 0,-8-4 86 16,8 4-86-16,-13-2 60 0,20 19-60 0,-27-34 25 0,20 17-25 0,-10 17 5 15,10-17-5-15,-24-15 4 0,24 15-4 0,-8 29 3 16,8-29-3-16,-22-2 3 0,29 20-3 0,-26-16 3 16,19-2-3-16,-8 21 0 0,16-3 0 0,-16-9 0 15,8-9 0-15,8 47 3 0,-8-47-3 0,8 28 0 16,-8-28 0-16,11 10-2 0,-11-10 2 0,30 40-1 16,-30-40 1-16,22 0 3 0,-22 0-3 0,38 27 3 15,-38-27-3-15,27-11 2 0,-27 11-2 0,37 16-3 16,-37-16 3-16,24-16-4 0,-24 16 4 0,32 5 0 0,-32-5 0 0,18-17 0 15,-23 1 0-15,23 8 6 0,-18 8-6 0,3-26 16 16,-3 26-16-16,0-29 21 0,0 29-21 0,-9-30 9 16,9 30-9-16,-16-29 0 0,16 29 0 0,-25-25 0 0,25 25 0 15,-23-19-16-15,14 2 16 0,-16 5-4 0,25 12 4 0,-19 11-33 16,19-11 33-16,-15 1-74 0,15-1 74 0,-19-15-110 16,19 15 110-16,-5 5-162 0,5-5 162 0,11 23-392 15,-11-23 392-15</inkml:trace>
  <inkml:trace contextRef="#ctx0" brushRef="#br1" timeOffset="88283.08">3379 9708 531 0,'0'0'0'0,"0"-12"107"0,0 12-107 0,0-9 88 15,-7-7-88-15,6 8 88 0,1 8-88 0,5 12 57 16,-5-12-57-16,-7-17 42 0,7 17-42 0,7 17 19 0,-7-17-19 0,-7-17 9 16,7 17-9-16,0 9 1 0,0-9-1 0,3 15 0 15,4 1 0-15,-7-13 3 0,0-3-3 0,18 43 4 16,-18-43-4-16,6 16 2 0,-6-16-2 0,12 32 1 16,-12-32-1-16,24 52 1 0,-24-52-1 0,7 18 1 15,-7-18-1-15,13 33 0 0,-5-16 0 0,6 13-2 16,-14-30 2-16,7 9-21 0,-7-9 21 0,22 36-44 0,-22-36 44 0,7-6-77 15,-7 6 77-15,11 4-137 0,-11-4 137 0,13 0-206 16,-13 0 206-16</inkml:trace>
  <inkml:trace contextRef="#ctx0" brushRef="#br1" timeOffset="88503.08">3641 9675 610 0,'0'0'0'0,"0"3"186"16,0-3-186-16,-12-27 36 0,12 27-36 0,-5-7 67 15,11 21-67-15,-7-19 38 0,1 5-38 0,0-2 27 16,0 2-27-16,0 0 12 0,0 0-12 0,0 0 2 0,0 0-2 0,1 11-1 16,-7-27 1-16,19 48 0 0,-13-32 0 0,14 22 1 15,-14-22-1-15,12 26 0 0,-12-26 0 0,16 32 1 16,-16-32-1-16,9 22 0 0,0-8 0 0,7 25 1 16,-16-39-1-16,11 27-9 0,-11-27 9 0,23 57-44 15,-23-57 44-15,14 39-92 0,-14-39 92 0,12 33-217 0,-12-33 217 0</inkml:trace>
  <inkml:trace contextRef="#ctx0" brushRef="#br1" timeOffset="89013.08">2823 10385 514 0,'0'0'0'0,"-15"20"70"0,15-20-70 0,-18-19 60 16,18 19-60-16,-5 2 69 0,5-2-69 0,7 20 40 16,-7-20-40-16,11-20 27 0,-11 20-27 0,34 0 25 15,-34 0-25-15,50 18 33 0,-50-18-33 0,48-28 17 16,-48 28-17-16,69-11 12 0,-69 11-12 0,75-12 14 15,-68 29-14-15,69-49 10 0,-76 32-10 0,85-16 5 0,-85 16-5 0,90 0 1 16,-90 0-1-16,87-18 2 0,-87 18-2 0,83-16 1 16,-83 16-1-16,76-17 0 0,-76 17 0 0,60-33 2 15,-60 33-2-15,65 2 0 0,-73-18 0 0,62 19 0 16,-54-3 0-16,31-26 1 0,-31 26-1 0,30 8-10 16,-30-8 10-16,6-19-17 0,-6 19 17 0,13 16-18 0,-13-16 18 0,-5 0-46 15,5 0 46-15,-24 3-85 0,24-3 85 0,-47-5-125 16,47 5 125-16,-53 12-246 0,53-12 246 0</inkml:trace>
  <inkml:trace contextRef="#ctx0" brushRef="#br1" timeOffset="89223.08">3050 10425 504 0,'7'21'0'0,"-33"-13"66"16,26-8-66-16,-18-16 42 0,18 16-42 0,3 23 59 0,-3-23-59 0,6 0 56 15,-6 0-56-15,20-19 48 0,-20 19-48 0,42 0 44 16,-42 0-44-16,60 10 39 0,-60-10-39 0,68-9 21 15,-68 9-21-15,76-12 14 0,-76 12-14 0,75-31 11 0,-75 31-11 0,84-12 10 16,-77 32-10-16,78-35 5 0,-85 15-5 0,75-10 1 16,-75 10-1-16,67-13 2 0,-67 13-2 0,55-9 0 15,-55 9 0-15,38-25 2 0,-38 25-2 0,38 13-16 16,-38-13 16-16,16-7-34 0,-16 7 34 0,6-7-102 16,-6 7 102-16,-5-13-315 0,5 13 315 0</inkml:trace>
  <inkml:trace contextRef="#ctx0" brushRef="#br1" timeOffset="107133.07">1462 11956 254 0,'0'0'0'0,"0"0"148"0,0 0-148 0,3 0 64 15,-3 0-64-15,2-30 71 0,-2 30-71 0,3 0 60 16,-3 0-60-16,6 0 51 0,-6 0-51 0,5 0 51 16,-5 0-51-16,5 30 51 0,-5-30-51 0,5 0 22 0,-5 0-22 0,1-30 14 15,-1 30-14-15,4 0 19 0,-4 0-19 0,0 30 23 16,0-30-23-16,3-2 19 0,-3 2-19 0,0-30 18 16,0 30-18-16,0-4 17 0,0 4-17 0,2 21 16 15,-2-21-16-15,0-35 12 0,0 35-12 0,0 16 8 16,0-16-8-16,0-11 6 0,0 11-6 0,-9-14 3 0,9 14-3 0,-13-12 1 15,13 12-1-15,-17-11 0 0,17 11 0 0,-22-38 0 16,22 38 0-16,-25 24-2 0,25-24 2 0,-26 1 0 16,26-1 0-16,-29 0-4 0,29 0 4 0,-25-23 0 15,25 23 0-15,-24 44-1 0,24-44 1 0,-22-11 1 16,22 11-1-16,-14 20-2 0,14-20 2 0,-13 53-2 16,13-53 2-16,-4-4-2 0,4 32 2 0,0-3-4 0,0-25 4 0,0 23-5 15,0-23 5-15,13 20-5 0,-13-20 5 0,18 14-4 16,-18-14 4-16,22 11-1 0,-22-11 1 0,22-23-2 15,-22 23 2-15,26 2-2 0,-26 26 2 0,27-28 0 16,-27 0 0-16,25-7 0 0,-25 7 0 0,22-41 1 16,-22 69-1-16,17-70 2 0,-17 42-2 0,17-16 4 0,-17 16-4 0,14 13 4 15,-14-13-4-15,10-43 10 0,-10 71-10 0,6-43 14 16,-6 15-14-16,6-40 12 0,-6 40-12 0,7 18 6 16,-7-18-6-16,3-35 8 0,-3 35-8 0,4 24 7 15,-4-24-7-15,1 0 4 0,-1 0-4 0,2 0 2 16,-2-29-2-16,3 29-3 0,-3 0 3 0,2 13-5 15,-2-13 5-15,5 16-2 0,-5-16 2 0,7 24 0 0,-7-24 0 0,7 56 0 16,-7-85 0-16,9 94 1 0,-9-65-1 0,9 10 0 16,-9 21 0-16,9 15 1 0,-9-46-1 0,10 21-1 15,-10-21 1-15,10 77 0 0,-10-77 0 0,12 50-1 16,-12-50 1-16,7 16 0 0,-5 14 0 0,7 12 1 0,-9-42-1 0,9 3-1 16,-9-3 1-16,9 59 1 0,-9-59-1 0,8 18-1 15,-8-18 1-15,5 14 0 0,-5-14 0 0,3-23 0 16,-3 23 0-16,6 32 1 0,-6-32-1 0,3 0 2 15,-3 0-2-15,7-35 4 0,-7 63-4 0,8-74 7 16,-8 74-7-16,10-83 10 0,-10 55-10 0,17-4 9 0,-17 4-9 0,12-68 4 16,-12 68-4-16,20-12 3 0,-20 12-3 0,18-41 3 15,-18 41-3-15,16-68 1 0,-16 68-1 0,16-5 1 16,-18-24-1-16,17 29-1 0,-15 0 1 0,9-23-2 16,-11-6 2-16,11 41-15 0,-9-12 15 0,3-41-31 15,-3 41 31-15,0-8-48 0,0 8 48 0,2 24-93 16,-2-24 93-16,0-2-218 0,0 2 218 0</inkml:trace>
  <inkml:trace contextRef="#ctx0" brushRef="#br1" timeOffset="107733.07">2010 12352 89 0,'0'0'0'0,"0"25"319"16,0-25-319-16,-3-34 68 0,3 34-68 0,-2 21 77 15,2-21-77-15,-5-34 72 0,5 34-72 0,-5 24 69 16,5-24-69-16,-5-6 56 0,3-22-56 0,-6 26 42 15,8 2-42-15,-7-4 22 0,7 4-22 0,-9 30 1 0,9-30-1 0,-10 0 5 16,10 0-5-16,-12-22 0 0,14 50 0 0,-16-17 1 16,14-11-1-16,-11-14 0 0,14 42 0 0,-13-10 0 15,10-18 0-15,-7-7-2 0,9 37 2 0,-8-39 0 16,6 9 0-16,2 50 0 0,-2-50 0 0,-2-7-1 16,4 37 1-16,2-10 0 0,-4-20 0 0,10 17-1 15,-12-47 1-15,17 75 2 0,-15-45-2 0,14-20 0 16,-14 20 0-16,15 5-1 0,-15-5 1 0,19 31 1 0,-19-31-1 0,13 0 4 15,-13 0-4-15,16 0 10 0,-16 0-10 0,11-39 15 16,-11 39-15-16,11 12 17 0,-11-12-17 0,5-19 18 16,-5 19-18-16,-2-52 19 0,2 52-19 0,2 7 11 0,-2-7-11 0,-10-52 6 15,10 52-6-15,-19-21 0 0,19 21 0 0,-21-16-5 16,21 45 5-16,-27-74-29 0,27 45 29 0,-25 14-70 16,25-14 70-16,-24-14-231 0,24 14 231 0</inkml:trace>
  <inkml:trace contextRef="#ctx0" brushRef="#br1" timeOffset="108783.08">2239 11806 507 0,'0'0'0'0,"-2"-35"71"15,4 60-71-15,-4-36 72 0,2 11-72 0,-7-7 96 16,7 7-96-16,-11-34 53 0,14 61-53 0,-15-33 26 15,12 6-26-15,-13-1 13 0,13 1-13 0,-17 0 6 16,17 0-6-16,-22-23 5 0,22 23-5 0,-22 10 3 0,22-10-3 0,-19 43 4 16,19-43-4-16,-22-8 2 0,24 36-2 0,-16-7 4 15,14-21-4-15,-12 21 3 0,12-21-3 0,-5 23 1 16,5-23-1-16,-2 22 2 0,2-22-2 0,0 23 0 16,-1-50 0-16,9 77 1 0,-8-50-1 0,15 21 1 15,-18-48-1-15,25 74 2 0,-22-47-2 0,24 16 0 16,-24-16 0-16,24-14-1 0,-24 14 1 0,32 35 1 0,-32-35-1 0,27-22 2 15,-27 22-2-15,34 26 1 0,-34-26-1 0,29 0 1 16,-31-26-1-16,29 17 2 0,-27 9-2 0,25 17 2 16,-25-17-2-16,16-18 2 0,-16 18-2 0,15-23 3 15,-15 23-3-15,7-26 4 0,-7 26-4 0,2-24 8 0,-2 24-8 0,0-26 4 16,-4 0-4-16,2 29 2 0,2-3-2 0,-14-24 5 16,14 24-5-16,-26-43 0 0,26 43 0 0,-19 15-3 15,19-15 3-15,-25-34-5 0,25 34 5 0,-17 25-26 16,17-25 26-16,-16-27-47 0,16 27 47 0,-5 3-107 15,5-3 107-15,2 35-164 0,-2-35 164 0,0-20-374 0,0 20 374 0</inkml:trace>
  <inkml:trace contextRef="#ctx0" brushRef="#br1" timeOffset="109223.08">2657 11782 330 0,'0'0'0'0,"4"19"122"0,-4-19-122 0,-2-34 65 16,4 59-65-16,-2-34 69 0,0 9-69 0,-8-30 59 16,8 30-59-16,-8-7 62 0,8 7-62 0,-9 21 39 15,9-21-39-15,-18-26 28 0,18 26-28 0,-16 24 12 16,16-24-12-16,-24-24 17 0,30 48-17 0,-27-22 12 0,21-2-12 0,-19 11 11 15,14-36-11-15,-10 41 4 0,17 9-4 0,-11-5 2 16,9-20-2-16,-7 21 0 0,7-21 0 0,0 23 0 16,0-23 0-16,-6-2 0 0,6 2 0 0,15 48-1 15,-15-48 1-15,17 24-2 0,-17-24 2 0,26 21-1 16,-26-21 1-16,29 19 3 0,-29-19-3 0,28-12-3 16,-24 39 3-16,26-44 3 0,-30 17-3 0,29 4 0 15,-25 19 0-15,21-46 2 0,-22 46-2 0,18-46 0 0,-21 23 0 0,21 15 2 16,-21-15-2-16,9-44 4 0,-9 44-4 0,10 6 6 15,-13-31-6-15,6 27 18 0,-3-2-18 0,0-25 19 16,0 25-19-16,-12-50 14 0,12 50-14 0,-10 0 5 0,10 0-5 16,-18-21 1-16,18 21-1 0,-21-18-2 0,21 18 2 0,-19-36-3 15,19 36 3-15,-9 18-18 0,9-18 18 0,-13-25-41 16,13 25 41-16,4 25-77 0,-4-25 77 0,0 0-183 16,0 0 183-16,7-20-367 0,-7 20 367 0</inkml:trace>
  <inkml:trace contextRef="#ctx0" brushRef="#br1" timeOffset="109493.08">2933 11729 636 0,'0'0'0'0,"-7"-35"178"16,11 58-178-16,-8-34 27 0,4 11-27 0,-3-7 67 15,3 7-67-15,-4-27 30 0,4 27-30 0,4 24 24 0,-4-24-24 0,-4-24 5 16,4 24-5-16,4 34-2 0,-4-34 2 0,0 16 0 15,0-16 0-15,3 22 2 0,-3-22-2 0,6 28 2 16,-6-28-2-16,0 6 2 0,0-6-2 0,9 54 2 0,-9-54-2 0,2 4 1 16,-2-4-1-16,5 30 1 0,-5-30-1 0,7 28-1 15,-7-28 1-15,7 24 0 0,-7-24 0 0,15 50 0 16,-15-50 0-16,5-4-27 0,-5 4 27 0,14 40-49 16,-14-40 49-16,15 12-79 0,-15-12 79 0,9-23-165 15,-9 23 165-15,13 0-270 0,-13 0 270 0</inkml:trace>
  <inkml:trace contextRef="#ctx0" brushRef="#br1" timeOffset="109703.07">3125 11733 726 0,'0'0'0'0,"-5"-12"67"16,5 12-67-16,-2 15 67 0,2-15-67 0,0-4 61 0,0 4-61 0,0-3 34 16,0 3-34-16,0 0 21 15,0 0-21-15,0 0 8 0,0 0-8 0,-5-19 1 0,5 19-1 0,5 37 1 16,-5-37-1-16,5 20 1 0,-5-20-1 0,2-2-1 15,-2 2 1-15,12 49 4 0,-12-49-4 0,1 7 1 16,5 13-1-16,-1 13-1 0,-5-33 1 0,6 30-2 0,-6-30 2 0,-3 7-13 16,10 17 13-16,-7 7-50 0,0-31 50 0,-7 2-108 15,7-2 108-15,7 43-248 0,-7-43 248 0</inkml:trace>
  <inkml:trace contextRef="#ctx0" brushRef="#br1" timeOffset="110233.08">3790 11658 282 0,'0'0'0'0,"0"-9"287"0,0 9-287 0,-5-28 78 16,5 28-78-16,5 14 99 0,-5-14-99 0,-5-25 70 15,5 25-70-15,5 22 51 0,-5-22-51 0,-5-22 28 16,10 44-28-16,0-19 10 0,-5-3-10 0,7 16 9 16,-14-35-9-16,20 65 10 0,-13-46-10 0,9 36 12 0,-9-36-12 0,7 46 11 15,-7-46-11-15,2 28 5 0,-2-28-5 0,3 52 7 16,7-31-7-16,-10 11 0 0,0-32 0 0,5 50 3 15,-5-50-3-15,12 68 1 0,-12-68-1 0,8 39 2 0,-8-39-2 0,6 36 0 16,-6-36 0-16,0 5 0 0,0-5 0 0,5 24 2 16,0-1-2-16,-5-28-1 0,0 5 1 0,5 11 0 15,-5-11 0-15,12 31-7 0,-12-31 7 0,3-18-26 16,-3 18 26-16,16 25-45 0,-16-25 45 0,11 0-77 16,-11 0 77-16,14-2-151 0,-14 2 151 0,7-32-182 0,-7 32 182 15</inkml:trace>
  <inkml:trace contextRef="#ctx0" brushRef="#br1" timeOffset="110593.08">3938 11941 324 0,'0'0'0'0,"-9"-6"287"0,4-15-287 0,-3 15 50 16,8 6-50-16,1 16 85 0,-1-16-85 0,0-2 81 15,0 2-81-15,0 0 40 0,0 0-40 0,-3-21 11 16,3 21-11-16,15 19 5 0,-15-19-5 0,14 0 15 0,-14 0-15 0,13-19 19 15,-13 19-19-15,29 19 12 0,-29-19-12 0,22-21 16 16,-22 21-16-16,36-5 12 0,-36 5-12 0,46 20 8 16,-46-20-8-16,40-3 8 0,-40 3-8 0,48-5 5 15,-48 5-5-15,48-3 3 0,-48 3-3 0,45-24 2 16,-45 24-2-16,54 15 0 0,-54-15 0 0,48-3 0 16,-48 3 0-16,38-23 3 0,-38 23-3 0,41-3-1 0,-41 3 1 0,40-4 0 15,-40 4 0-15,39 18 0 0,-39-18 0 0,20-23 1 16,-20 23-1-16,29 16 2 0,-36-35-2 0,29 37 2 15,-22-18-2-15,12-3-2 0,-12 3 2 0,2-21 4 16,-2 21-4-16,10 19-1 0,-10-19 1 0,4-1 2 16,-4 1-2-16,1 0 2 0,-1 0-2 0,-8-19 2 0,16 38-2 0,-8-19-2 15,0 0 2-15,-8-19-7 16,8 19 7-16,8 18-40 0,-8-18 40 0,-5-3-85 0,5 3 85 0,-16-25-252 16,16 25 252-16</inkml:trace>
  <inkml:trace contextRef="#ctx0" brushRef="#br1" timeOffset="128053.08">5207 11751 510 0,'0'0'0'0,"-4"-4"93"0,11 22-93 0,-8-22 43 15,1 4-43-15,0-1 77 0,0 1-77 0,0-2 52 16,0 2-52-16,0 0 35 0,0 0-35 0,-6-16 12 16,13 32-12-16,3-16 6 0,-10 0-6 0,10 2 13 0,-10-2-13 15,14 7 13-15,-14-7-13 0,17 9 20 0,-17-9-20 0,12-7 15 16,-12 7-15-16,29 30 15 0,-36-47-15 0,39 50 10 15,-40-51-10-15,33 36 11 0,-25-18-11 0,34 36 8 16,-34-36-8-16,21 5 5 0,-21-5-5 0,30 23 6 16,-30-23-6-16,31 24 2 0,-31-24-2 0,32 25 2 0,-24-9-2 0,24 10 2 15,-32-26-2-15,27 21 0 0,-36-36 0 0,44 53 2 16,-35-38-2-16,21 15 0 0,-21-15 0 0,8-6 0 16,2 24 0-16,-3-24 0 0,2 21 0 0,-8-24 1 15,9 26-1-15,-3-11 0 0,-7-6 0 0,-2-17 0 0,2 17 0 16,11 19-14-16,-11-19 14 0,1 0-26 0,-9-18 26 15,8 18-40-15,0 0 40 0,0 0-36 0,0 0 36 0,8 12-94 16,-8-12 94-16,-13-31-166 0,19 49 166 0,-12-36-326 16,6 18 326-16</inkml:trace>
  <inkml:trace contextRef="#ctx0" brushRef="#br1" timeOffset="128373.08">5550 11701 281 0,'0'0'0'0,"6"9"327"16,-6-9-327-16,-11-19 60 0,11 19-60 0,6 13 58 15,-6-13-58-15,-10-15 57 0,10 15-57 0,-2 0 35 16,2 0-35-16,-5 7 7 0,5-7-7 0,0 33 0 16,0-33 0-16,-20 4 8 0,20-4-8 0,-16 27 7 15,16-27-7-15,-11 48 18 0,11-48-18 0,-27 16 16 16,27-16-16-16,-11 50 17 0,11-50-17 0,-30 14 13 0,40 4-13 0,-31 16 10 15,21-34-10-15,-27 14 7 0,27-14-7 0,-13 46 6 16,13-46-6-16,-24 14 4 0,24-14-4 0,-15 26 3 16,15-26-3-16,-3 42 3 0,3-42-3 0,-9 18 2 15,9-18-2-15,-15-2-1 0,15 2 1 0,5 29 3 16,-5-29-3-16,-2 8-2 0,2-8 2 0,-8-15-3 16,8 15 3-16,8 21-17 0,-8-21 17 0,-8-19-44 15,8 19 44-15,5 0-64 0,-5 0 64 0,15 16-197 0,-15-16 197 0,10-15-548 16,-10 15 548-16</inkml:trace>
  <inkml:trace contextRef="#ctx0" brushRef="#br1" timeOffset="129733.07">6579 12079 479 0,'0'0'0'0,"-9"-14"172"0,9 14-172 0,9 17 53 15,-9-17-53-15,0 0 76 0,0 0-76 0,0 0 43 16,0 0-43-16,0 0 47 0,0 0-47 0,0 3 21 16,0-3-21-16,0 3 11 0,0-3-11 0,-9-6 16 15,18 18-16-15,-9-1 16 0,0-11-16 0,0 13 11 16,-9-29-11-16,20 47 12 0,-11-31-12 0,-7 2 11 0,7-2-11 0,10 33 7 15,-18-47-7-15,11 33 7 0,-3-19-7 0,2 20 6 16,-2-20-6-16,14 37 4 0,-14-37-4 0,2 24 4 16,-2-24-4-16,1 23 2 0,-1-23-2 0,5 20 1 15,-5-20-1-15,2 19 0 0,-2-19 0 0,0 16 0 0,0-16 0 0,-10-2-19 16,20 19 19-16,-20-25-59 0,10 8 59 0,10 16-133 16,-20-32 133-16,13 29-488 0,-3-13 488 0</inkml:trace>
  <inkml:trace contextRef="#ctx0" brushRef="#br1" timeOffset="135013.07">6223 11828 269 0,'0'0'0'0,"9"4"226"16,-9-4-226-16,-9-29 35 0,9 29-35 0,9 1 49 15,-18-17-49-15,6 0 49 0,3 16-49 0,2 0 45 16,-2 0-45-16,-7-18 24 0,7 18-24 0,-19-26 30 16,19 26-30-16,-2 1 28 0,2-1-28 0,-13-8 21 15,13 8-21-15,-27-20 12 0,27 20-12 0,-9 14 8 0,9-14-8 0,-32-14 5 16,32 14-5-16,-14 18 0 0,14-18 0 0,-23 14 1 16,23-14-1-16,-31 2 1 0,31-2-1 0,-8 34-1 15,8-34 1-15,-14 19 1 0,14-19-1 0,-19 6-2 16,19-6 2-16,-1 17 0 0,1-17 0 0,8 30-1 15,-8-30 1-15,0 13-2 0,0-13 2 0,5-5 0 0,-5 5 0 0,19 7 1 16,-19-7-1-16,22 2 2 0,-22-2-2 0,30 18 1 16,-30-18-1-16,21 0 1 0,-30-16-1 0,33 14 1 15,-24 2-1-15,20-11 2 0,-20 11-2 0,17-12 2 16,-17 12-2-16,26-2 2 0,-26 2-2 0,8-19 2 0,-8 19-2 16,10-20 3-16,-10 20-3 0,-4-38 5 0,13 56-5 0,-3-38 18 15,-6 20-18-15,1-13 23 0,-1 13-23 0,0-12 22 16,0 12-22-16,2-8 16 0,-2 8-16 0,-9-18 13 15,9 18-13-15,0-2 7 0,0 2-7 0,13 14 5 16,-24-28-5-16,23 28 0 0,-12-14 0 0,-3-5-4 16,3 5 4-16,7 16-1 0,-7-16 1 0,8 21 0 15,-8-21 0-15,17 41 0 0,-17-41 0 0,0 16 0 0,0-16 0 0,18 50 1 16,-18-50-1-16,6 39-1 0,-6-39 1 0,-4 23 0 16,4-23 0-16,12 57-2 0,-20-72 2 0,18 68 1 15,-10-53-1-15,2 36 1 0,-2-36-1 0,0 30 0 16,0-30 0-16,0 27 0 0,-9-43 0 0,18 50 1 0,-9-34-1 0,0 11 0 15,0-11 0-15,0 7 1 0,0-7-1 0,-9-15 3 16,9 15-3-16,9 16 2 0,-9-16-2 0,3-8 7 16,-3 8-7-16,-3-33 16 0,13 49-16 0,-4-41 8 15,-6 25-8-15,0-44 4 0,0 44-4 0,22-18 2 0,-22 18-2 16,6-51 4-16,-6 51-4 0,15-37 1 0,-15 37-1 0,19-33 0 16,-19 33 0-16,27-14-4 0,-37-1 4 0,39 7-23 15,-29 8 23-15,15-24-56 0,-15 24 56 16,15-21-156-16,-23 6 156 0,31 10-498 0,-23 5 498 0</inkml:trace>
  <inkml:trace contextRef="#ctx0" brushRef="#br1" timeOffset="136063.07">6868 11840 544 0,'0'0'0'0,"-16"-8"40"0,16 8-40 0,-18-8 34 15,18 8-34-15,-22-3 64 0,22 3-64 0,-22-2 56 16,22 2-56-16,-22 0 37 0,22 0-37 0,-24 2 14 16,24-2-14-16,-22 11 14 0,22-11-14 0,-17 15 14 0,17-15-14 0,-17 19 8 15,17-19-8-15,-8 25 2 0,8-25-2 0,-6 24 2 16,6-24-2-16,0 28 2 0,0-28-2 0,6 30-1 15,-6-30 1-15,13 25-1 0,-13-25 1 0,34 40-1 16,-46-55 1-16,41 33 1 0,-29-18-1 0,39 29-2 16,-39-29 2-16,24-9-10 0,-15 23 10 0,27-14 0 0,-36 0 0 0,33 0-1 15,-33 0 1-15,20-27 1 0,-20 27-1 0,28-16-5 16,-28 16 5-16,30-12 2 0,-30 12-2 0,17-30 6 16,-17 30-6-16,10-30 2 0,-10 30-2 0,4-34 3 15,-4 34-3-15,0-32 1 0,0 32-1 0,-7-26 1 16,7 26-1-16,-17-27-1 0,17 27 1 0,-19-17-3 15,19 17 3-15,-25-10-4 0,25 10 4 0,-29-18-12 16,29 18 12-16,-19 0-37 0,31 12 37 0,-24-12-68 0,12 0 68 0,-1 8-116 16,1-8 116-16,0 12-223 0,0-12 223 0</inkml:trace>
  <inkml:trace contextRef="#ctx0" brushRef="#br1" timeOffset="136333.07">7231 11729 695 0,'0'0'0'0,"3"4"60"15,-3-4-60-15,-13-22 53 0,13 22-53 0,-5-1 45 16,5 1-45-16,10 12 42 0,-10-12-42 0,0 4 22 16,0-4-22-16,-12 3 0 0,12-3 0 0,13 31 2 15,-13-31-2-15,-1 12 7 0,1-12-7 0,19 42 6 16,-28-55-6-16,24 44 4 0,-15-31-4 0,12 29 1 15,-3-14-1-15,6 17 1 0,-15-32-1 0,3 20 0 16,8-8 0-16,-10 9 1 0,-1-21-1 0,24 43-3 0,-24-43 3 0,10 31-25 16,-10-31 25-16,10 23-49 0,-10-23 49 0,-2 3-75 15,2-3 75-15,9 7-177 0,-9-7 177 0,9 0-331 0,2 14 331 0</inkml:trace>
  <inkml:trace contextRef="#ctx0" brushRef="#br1" timeOffset="136553.07">7518 11751 714 0,'11'13'0'0,"-11"-30"63"16,-11 6-63-16,11-3 57 0,0 14-57 0,0-8 63 15,0 8-63-15,0-4 39 0,10 16-39 0,-20-26 24 16,10 14-24-16,10 13 8 0,-10-13-8 0,0 7 3 16,0-7-3-16,-5 5-2 0,5-5 2 0,8 23 3 15,-8-23-3-15,12 29 2 0,-12-29-2 0,12 31 2 16,0-18-2-16,0 22 0 0,-12-35 0 0,15 37 1 15,-15-37-1-15,10 39 1 0,-10-39-1 0,9 43-1 0,-9-43 1 0,-5 35-18 16,5-35 18-16,0 46-59 0,0-46 59 0,0 44-115 16,11-32 115-16,-26 28-458 0,15-40 458 0</inkml:trace>
  <inkml:trace contextRef="#ctx0" brushRef="#br1" timeOffset="147573.07">8164 11596 633 0,'0'0'0'0,"14"-4"60"0,-14 4-60 0,-10-20 66 16,10 20-66-16,13 2 50 0,-13-2-50 0,2-2 41 16,-2 2-41-16,-7-8 32 0,7 8-32 0,14 10 9 0,-14-10-9 0,3 18 2 15,-3-18-2-15,5 27 7 0,-5-27-7 0,8 35 10 16,-8-35-10-16,-6 38 11 0,6-38-11 0,6 55 10 16,-6-55-10-16,16 69 10 0,-16-69-10 0,-5 52 7 15,5-52-7-15,15 70 3 0,-15-70-3 0,7 55 1 0,-7-55-1 0,3 50 1 16,-3-50-1-16,-5 32 0 0,5-32 0 0,16 47 1 15,-16-47-1-15,3 26-1 0,-3-26 1 0,-3 9 0 16,3-9 0-16,6 11-16 0,-6-11 16 0,12 2-29 16,-12-2 29-16,24 10-45 0,-24-10 45 0,15-15-75 15,-15 15 75-15,5-35-177 0,-5 35 177 0,26-19-329 16,-26 19 329-16</inkml:trace>
  <inkml:trace contextRef="#ctx0" brushRef="#br1" timeOffset="154243.07">8295 11879 429 0,'0'0'0'0,"-2"0"75"16,2 0-75-16,-13-11 64 0,13 11-64 0,8 11 77 15,-8-11-77-15,-10-11 75 0,10 11-75 0,0 0 57 16,0 0-57-16,0 0 28 0,0 0-28 0,10 10 24 16,-10-10-24-16,0 0 12 0,0 0-12 0,0 0 14 0,0 0-14 0,-10-10 11 15,10 10-11-15,0 0 11 0,0 0-11 0,3 0 9 16,-3 0-9-16,20 10 9 0,-20-10-9 0,6-10 15 16,-6 10-15-16,23 0 15 0,-23 0-15 0,32-3 12 0,-32 3-12 15,38-4 10-15,-28 14-10 0,24-25 7 0,-34 15-7 0,63 4 6 16,-73-13-6-16,74 11 3 0,-64-2-3 0,56-7 2 15,-56 7-2-15,56-8 0 0,-56 8 0 0,53-5 2 16,-53 5-2-16,49-5-1 0,-49 5 1 0,39-6 1 16,-39 6-1-16,20-12 0 0,-20 12 0 0,22-4-1 15,-22 4 1-15,23 5 0 0,-23-5 0 0,-4-8-7 16,4 8 7-16,14 7-11 0,-14-7 11 0,1 0-19 0,-1 0 19 0,0 0-33 16,0 0 33-16,-8-9-55 0,18 16 55 0,-8-14-153 15,-2 7 153-15,5-15-325 0,-5 15 325 0</inkml:trace>
  <inkml:trace contextRef="#ctx0" brushRef="#br1" timeOffset="155513.07">9192 11599 537 0,'0'0'0'0,"-6"-7"46"0,6 7-46 16,10-1 77-16,-10 1-77 0,-4-4 81 0,4 4-81 0,0-4 66 16,0 4-66-16,-13-9 37 0,13 9-37 0,13 8 16 15,-13-8-16-15,4 0 7 0,-4 0-7 0,-2 0 8 16,2 0-8-16,16 15 7 0,-16-15-7 0,28 25 9 15,-28-25-9-15,26 24 4 0,-26-24-4 0,28 28 9 16,-28-28-9-16,24 25 8 0,-24-25-8 0,32 34 9 16,-20-26-9-16,21 25 4 0,-33-33-4 0,25 25 1 0,-25-25-1 0,41 36 3 15,-41-36-3-15,18 19 0 0,-18-19 0 0,34 31 1 16,-34-31-1-16,21 18-1 0,-21-18 1 0,17 15 3 16,-17-15-3-16,9 14-8 0,-9-14 8 0,-2 3-27 15,12 3 27-15,-4 0-39 0,-6-6 39 0,4 2-84 0,-4-2 84 16,2 0-156-16,-2 0 156 0,0-6-187 0,0 6 187 15</inkml:trace>
  <inkml:trace contextRef="#ctx0" brushRef="#br1" timeOffset="155793.07">9532 11589 559 0,'0'0'0'0,"-8"-17"40"16,8 17-40-16,1-7 74 0,-1 7-74 0,-3-11 72 15,3 11-72-15,-12-10 59 0,22 15-59 0,-12-8 25 16,2 3-25-16,-12-5 19 0,12 5-19 0,-5 0 17 0,5 0-17 0,2 18 10 16,-2-18-10-16,-26 13 5 0,26-13-5 0,-21 27 11 15,21-27-11-15,-16 45 8 0,4-52-8 0,-13 57 8 16,25-50-8-16,-48 42 8 0,59-36-8 0,-51 44 11 16,40-50-11-16,-54 44 5 0,54-44-5 0,-37 47 0 0,37-47 0 0,-31 40 2 15,31-40-2-15,-28 35 0 0,40-26 0 0,-43 9 0 16,31-18 0-16,6 26-1 0,-6-26 1 0,-9 4-20 15,18 3 20-15,5-6-50 0,-14-1 50 0,19-6-84 16,-19 6 84-16,42-13-201 0,-42 13 201 0</inkml:trace>
  <inkml:trace contextRef="#ctx0" brushRef="#br1" timeOffset="156363.07">9927 11649 360 0,'0'0'0'0,"12"-5"146"16,-12 5-146-16,0-12 53 0,0 12-53 0,0-10 80 16,0 10-80-16,-18-13 74 0,18 13-74 0,-7-10 57 15,17 15-57-15,-22-10 28 0,1 2-28 0,5 4 19 16,6-1-19-16,-32-3 5 0,43 6-5 0,-34-3 9 0,23 0-9 0,-34 7 7 15,34-7-7-15,-19 25 9 0,19-25-9 0,-35 20 7 16,35-20-7-16,-24 30 4 0,24-30-4 0,-7 42 3 16,7-42-3-16,-12 35 3 0,12-35-3 0,-13 32-1 15,13-32 1-15,9 41 0 0,-9-41 0 0,11 32 0 16,-11-32 0-16,9 22 2 0,-9-22-2 0,42 27 1 16,-42-27-1-16,24 10 1 0,-24-10-1 0,38 13 0 0,-25-8 0 0,29-2 1 15,-42-3-1-15,44 0 1 0,-44 0-1 16,43 0 1-16,-43 0-1 0,35-9 0 0,-35 9 0 15,24-22 1-15,-15 27-1 0,16-26 2 0,-25 21-2 0,17-22 2 16,-26 16-2-16,18-20 3 0,-9 26-3 0,0-32 2 16,0 32-2-16,0-32 3 0,0 32-3 0,-15-32 1 0,24 35-1 0,-30-29 0 15,21 26 0-15,-28-24-3 0,28 24 3 0,-25-15-22 16,25 15 22-16,-23-8-38 0,23 8 38 0,-20-2-95 16,20 2 95-16,-20-5-138 0,20 5 138 0,0 0-317 15,0 0 317-15</inkml:trace>
  <inkml:trace contextRef="#ctx0" brushRef="#br1" timeOffset="157033.07">10538 11697 247 0,'0'0'0'0,"0"-12"210"0,0 12-210 0,12-7 5 15,-12 7-5-15,3-11 26 0,-3 11-26 0,-5-11 23 16,14 13-23-16,-6-9 31 0,-3 7-31 0,-7-12 15 16,7 12-15-16,7-7 18 0,-7 7-18 0,-2-10 37 0,2 10-37 0,-23-13 24 15,23 13-24-15,-19-10 16 0,19 10-16 0,-27-7 14 16,27 7-14-16,-24-3 27 0,24 3-27 0,-47-7 25 16,47 7-25-16,-36 0 23 0,36 0-23 0,-27 3 18 15,27-3-18-15,-41-2 19 0,41 2-19 0,-12 14 9 16,12-14-9-16,-27 9 3 0,35-3-3 0,-26 6-1 0,18-12 1 0,12 23-2 15,-24-28 2-15,17 25 0 0,-5-20 0 0,26 21 0 16,-26-21 0-16,18 14 1 0,-18-14-1 0,29 13-1 16,-29-13 1-16,36 11-4 0,-36-11 4 0,41 8-9 15,-41-8 9-15,23 0-13 0,-23 0 13 0,29 0-9 16,-29 0 9-16,30 0-5 0,-30 0 5 0,6-14 1 0,-6 14-1 0,13-12 2 16,-13 12-2-16,5-16 9 0,4 20-9 0,-6-19 18 15,-3 15-18-15,2-16 22 0,-2 16-22 0,-9-16 26 16,9 16-26-16,9-9 18 0,-9 9-18 0,-9-11 27 15,9 11-27-15,9-2 22 0,-9 2-22 0,0-3 16 16,0 3-16-16,0 0 10 0,0 0-10 0,-5-4 0 16,5 4 0-16,18 11-2 0,-18-11 2 0,9 16 0 0,-9-16 0 0,0 18 1 15,10-14-1-15,5 24 1 0,-15-28-1 0,4 30-1 16,-4-30 1-16,16 36-1 0,-16-36 1 0,12 39 0 16,-12-39 0-16,13 41 1 0,-13-41-1 0,11 41-1 15,-11-41 1-15,9 37 1 0,-9-37-1 0,10 31 0 0,-10-31 0 0,17 32 0 16,-17-32 0-16,7 19 0 0,-7-19 0 0,-7 13 0 15,17-9 0-15,-6 4 1 0,-4-8-1 0,6 2 0 16,-6-2 0-16,5 0 1 0,-5 0-1 0,7-5 10 16,-7 5-10-16,7-17 18 0,-7 17-18 0,0-25 15 15,9 29-15-15,6-35 12 0,-15 31-12 0,5-37 8 0,-5 37-8 16,15-36 3-16,-15 36-3 0,24-35 3 0,-34 32-3 0,26-29 2 16,-16 32-2-16,23-26 2 0,-23 26-2 15,3-29 1-15,-3 29-1 0,19-15 0 0,-19 15 0 0,8-10-2 16,-8 10 2-16,-5-11-3 0,5 11 3 0,5 0-31 15,5 4 31-15,-5-4-64 0,-5 0 64 0,4 3-142 16,-4-3 142-16,-4 5-243 0,4-5 243 0</inkml:trace>
  <inkml:trace contextRef="#ctx0" brushRef="#br1" timeOffset="157283.07">10991 11856 757 0,'0'0'0'0,"9"0"31"16,-9 0-31-16,-9-3 52 0,18 4-52 0,-18-2 40 16,9 1-40-16,9 1 30 0,-9-1-30 0,0 11 10 15,0-11-10-15,3 18 1 0,-3-18-1 0,-7 21 15 0,7-21-15 0,4 29 6 16,7-26-6-16,-17 27 15 0,6-30-15 0,18 38 5 16,-18-38-5-16,7 37 5 0,-7-37-5 0,5 36 1 15,-5-36-1-15,8 34 1 0,-8-34-1 0,-3 24 0 16,3-24 0-16,5 22-11 0,4-19 11 0,-4 12-43 15,-5-15 43-15,-5 0-88 0,5 0 88 0,5-2-202 16,-5 2 202-16</inkml:trace>
  <inkml:trace contextRef="#ctx0" brushRef="#br1" timeOffset="157753.07">11329 11592 511 0,'0'0'0'0,"0"-16"89"16,0 16-89-16,8-14 67 0,-18 14-67 0,15-11 96 0,-5 11-96 0,-10-9 69 15,10 9-69-15,8-5 59 0,-8 5-59 0,-10-2 33 16,19 2-33-16,-18 0 19 0,9 0-19 0,9 6 8 15,-9-6-8-15,0 12 2 0,0-12-2 0,1 19 8 16,-1-19-8-16,-3 22 8 0,3-22-8 0,9 27 3 16,-9-27-3-16,8 30 2 0,-8-30-2 0,10 32 2 0,-1-30-2 0,1 34 0 15,-10-36 0-15,2 30 0 0,9-28 0 0,0 31 1 16,-11-33-1-16,11 33 0 0,-11-33 0 0,9 27-19 16,-9-27 19-16,0 22-39 0,0-22 39 0,8 17-68 15,-8-17 68-15,9 6-140 0,-9-6 140 0,20 2-262 16,-30-4 262-16</inkml:trace>
  <inkml:trace contextRef="#ctx0" brushRef="#br1" timeOffset="158023.07">11610 11576 615 0,'0'0'0'0,"4"-9"136"15,-13 9-136-15,16-8 41 0,-16 8-41 0,15-6 55 16,-6 6-55-16,-9 0 48 0,9 0-48 0,9 0 31 15,-9 0-31-15,-9 6 6 0,18-6-6 0,-6 12-2 16,-3-12 2-16,0 18 6 0,0-18-6 0,19 21 11 16,-19-21-11-16,1 25 7 0,-1-25-7 0,11 27 7 0,-3-27-7 0,-5 29 11 15,-3-29-11-15,11 28 6 0,-3-28-6 0,5 28 0 16,-13-28 0-16,0 27 4 0,0-27-4 0,9 27 1 16,-9-27-1-16,7 27-2 0,-7-27 2 0,15 25 0 15,-15-25 0-15,3 26 1 0,-3-26-1 0,0 29-15 16,0-29 15-16,-11 25-50 0,11-25 50 0,10 20-113 15,-10-20 113-15,-7 11-450 0,7-11 450 0</inkml:trace>
  <inkml:trace contextRef="#ctx0" brushRef="#br1" timeOffset="160833.07">12562 11489 464 0,'0'0'0'0,"-8"0"126"16,8 0-126-16,-7 0 58 0,7 0-58 0,-3 0 92 16,3 0-92-16,4-4 69 0,-4 4-69 0,-8 4 36 0,16-8-36 0,-8 4 18 15,0 0-18-15,-8 14 7 16,8-14-7-16,4 16 16 0,-4-16-16 0,11 26 18 0,-11-26-18 0,5 33 18 16,-5-33-18-16,4 41 10 0,-4-41-10 0,-5 54 8 15,12-58-8-15,-6 56 4 0,-1-52-4 0,-7 57 5 16,7-57-5-16,2 52 3 0,-2-52-3 0,11 45 1 0,-11-45-1 0,1 43 2 15,-1-43-2-15,7 30 0 0,-7-30 0 0,5 28-1 16,-12-24 1-16,21 11-1 0,-14-15 1 0,8 13-7 16,-8-13 7-16,12 10-28 0,-12-10 28 0,9-3-47 15,-9 3 47-15,5 3-92 0,2-6 92 0,4-11-180 16,-11 14 180-16,2-18-351 0,-2 18 351 0</inkml:trace>
  <inkml:trace contextRef="#ctx0" brushRef="#br1" timeOffset="161193.07">12622 11767 617 0,'0'0'0'0,"-21"0"61"0,21 0-61 0,-5-3 64 16,12-1-64-16,-7 0 64 0,0 4-64 0,19-2 20 15,-28 4-20-15,38-5 14 0,-29 3-14 0,37-4 14 0,-37 4-14 0,59-7 16 16,-59 7-16-16,60-7 21 0,-60 7-21 0,64-6 15 15,-64 6-15-15,61-1 8 0,-61 1-8 0,72-7 10 16,-72 7-10-16,78-10 3 0,-78 10-3 0,69-5 2 16,-69 5-2-16,60-2 1 0,-60 2-1 0,63-1 2 15,-63 1-2-15,66-9 0 0,-66 9 0 0,49 0-1 16,-49 0 1-16,48-2 0 0,-48 2 0 0,41-3 2 0,-41 3-2 0,35-4-2 16,-35 4 2-16,37-7 1 0,-37 7-1 0,22-2 0 15,-22 2 0-15,10 0 1 0,-10 0-1 0,22-7 4 16,-22 7-4-16,11-4 2 0,-11 4-2 0,5 4 2 15,-5-4-2-15,9-2 0 0,-9 2 0 0,11-2 0 16,-11 2 0-16,16-7-4 0,-16 7 4 0,7 4-24 0,-1-8 24 0,4 0-55 16,-10 4 55-16,7-5-176 0,-7 5 176 15,5-10-412-15,-5 10 412 0</inkml:trace>
  <inkml:trace contextRef="#ctx0" brushRef="#br1" timeOffset="177763.07">14142 11492 79 0,'0'0'0'0,"-2"-5"112"16,2 5-112-16,0-13 50 0,0 13-50 0,-3-5 54 15,3 5-54-15,-7 2 60 0,12-9-60 0,-12 8 14 16,7-1-14-16,4-8 84 0,-4 8-84 0,-9 2 51 15,9-2-51-15,0-6 51 0,0 6-51 0,5-9 48 0,-5 9-48 0,0-2 53 16,0 2-53-16,-7 5 62 0,7-5-62 0,7-6 53 16,-7 6-53-16,0 0 34 0,0 0-34 0,0 0 21 15,0 0-21-15,0 0 11 0,0 0-11 0,-2 8 3 16,2-8-3-16,11 10 8 0,-11-10-8 0,20 5 14 16,-20-5-14-16,22 16 7 0,-22-16-7 0,24 19 9 0,-24-19-9 0,22 27 8 15,-22-27-8-15,34 16 6 0,-34-16-6 0,29 23 3 16,-29-23-3-16,30 26 2 0,-30-26-2 0,24 33 3 15,-19-42-3-15,19 45 0 0,-19-43 0 0,17 42 2 16,-22-35-2-16,30 25 3 0,-30-25-3 0,18 38 3 0,-18-38-3 16,20 27 0-16,-20-27 0 0,25 17 0 0,-25-17 0 0,18 22 1 15,-18-22-1-15,14 20 2 0,-19-13-2 0,24-1-2 16,-19-6 2-16,15 12 3 0,-15-12-3 0,11 7-1 16,-11-7 1-16,8 1-5 0,-8-1 5 0,10 3-21 15,-10-3 21-15,5 0-40 0,-5 0 40 0,2-4-67 16,-5 10 67-16,6-26-150 0,-3 20 150 0,-3-13-277 15,3 13 277-15</inkml:trace>
  <inkml:trace contextRef="#ctx0" brushRef="#br1" timeOffset="178093.07">14512 11421 268 0,'0'0'0'0,"-3"0"228"16,3 0-228-16,3-12 24 0,-3 12-24 0,-3 5 49 15,3-5-49-15,-2 0 55 0,2 0-55 0,3-7 47 16,-3 7-47-16,-10 12 12 0,10-12-12 0,-4 7 3 16,4-7-3-16,-13 20 23 0,13-20-23 0,-15 28 12 15,15-28-12-15,-22 36 15 0,22-36-15 0,-27 37 26 16,27-37-26-16,-31 45 23 0,31-45-23 0,-32 45 16 0,32-45-16 0,-31 45 10 15,31-45-10-15,-35 50 10 0,35-50-10 0,-29 39 10 16,29-39-10-16,-16 26 8 0,16-26-8 0,-18 29 6 16,18-29-6-16,-19 28 1 0,26-35-1 0,-21 28 1 0,14-21-1 15,0 14 0-15,0-14 0 0,0 4-5 16,0-4 5-16,14 2-37 0,-14-2 37 0,17 0-101 0,-17 0 101 0,29-16-168 16,-29 16 168-16</inkml:trace>
  <inkml:trace contextRef="#ctx0" brushRef="#br1" timeOffset="181113.07">15475 11471 399 0,'0'0'0'0,"-6"-6"111"15,6 6-111-15,-5-5 46 0,5 5-46 0,-4-5 69 16,4 5-69-16,0-14 68 0,0 14-68 0,-1 8 57 16,1-8-57-16,0-3 33 0,1-6-33 0,-2 18 21 15,1-9-21-15,1-11 25 0,-1 11-25 0,4 0 10 16,-4 0-10-16,2 11 14 0,-2-11-14 0,8 0 14 16,-8 0-14-16,13-5 14 0,-13 5-14 0,11 19 14 0,-11-19-14 0,16 9 12 15,-16-9-12-15,22 3 10 0,-22-3-10 0,21 15 10 16,-21-15-10-16,22 16 5 0,-22-16-5 0,22 29 5 15,-22-29-5-15,22 15 4 0,-22-15-4 0,26 20 2 16,-26-20-2-16,27 5 0 0,-27-5 0 0,22 27 2 16,-22-27-2-16,25 15-1 0,-25-15 1 0,23 12 0 0,-23-12 0 0,21-2-2 15,-21 2 2-15,21 11-5 0,-21-11 5 0,15 18-19 16,-15-18 19-16,19-6-27 0,-19 6 27 0,12 6-55 16,-12-6 55-16,9 14-107 0,-9-14 107 0,11-13-154 15,-11 13 154-15,3 0-241 0,-3 0 241 0</inkml:trace>
  <inkml:trace contextRef="#ctx0" brushRef="#br1" timeOffset="181603.07">15945 11435 501 0,'0'0'0'0,"2"4"47"0,-2-4-47 0,4-8 47 0,-4 8-47 0,5-17 44 15,-5 17-44-15,2-2 39 0,-2 2-39 0,3-2 19 16,-5 14-19-16,6-24 4 0,-4 12-4 0,3 0 1 15,-3 0-1-15,1 0 2 0,-1 0-2 0,0 0 0 16,-1 12 0-16,2-20 4 0,-2 20-4 0,1-7 9 16,0-5-9-16,0-5 14 0,-3 18-14 0,-4-5 1 0,7-8-1 0,-11 0 20 15,11 0-20-15,-10 15 9 0,10-15-9 0,-17 29 6 16,19-42-6-16,-20 45 0 0,18-32 0 0,-16 9 1 16,16-9-1-16,-20 32 0 0,22-42 0 0,-20 41-1 15,18-31 1-15,-13 10-4 0,13-10 4 0,-14 30-10 16,18-43 10-16,-16 40-11 0,12-27 11 0,-2 2-2 0,-3 9 2 0,4-3-20 15,1-8 20-15,-2 6-26 0,2-6 26 0,0 3-25 16,2-13 25-16,-2 11-31 0,0-1 31 0,0 0-16 16,0 0 16-16,0 11-5 0,0-11 5 0,8-11 0 15,-8 11 0-15,3 0 3 0,-3 0-3 0,2 11 16 16,-2-11-16-16,7-11 37 0,-7 11-37 0,3 0 35 16,-3 0-35-16,5 7 12 0,-5-7-12 0,8 11 28 0,-8-11-28 0,6 14 29 15,-8-2-29-15,12-4 22 0,-10-8-22 0,7 22 19 16,-7-22-19-16,7 33 17 0,-7-33-17 0,10 24 12 15,-10-24-12-15,9 10 9 0,-9-10-9 0,7 22 4 16,-7-22-4-16,7 18 1 0,-7-18-1 0,7 13 4 0,-7-13-4 0,4 25 1 16,-4-25-1-16,7 13 0 0,-7-13 0 0,9-1-2 15,-9 1 2-15,7 16-15 0,-7-16 15 0,11-6-38 16,-11 6 38-16,12 3-85 0,-12-3 85 0,13-1-141 16,-13 1 141-16,14-2-286 0,-14 2 286 0</inkml:trace>
  <inkml:trace contextRef="#ctx0" brushRef="#br1" timeOffset="182163.07">16290 11465 486 0,'0'0'0'0,"0"-6"64"15,0 6-64-15,0-10 61 0,0 10-61 0,0-5 76 16,0 5-76-16,0-5 67 0,0 15-67 0,0-26 40 15,0 16-40-15,0-3 5 0,0 3-5 0,0 9 19 16,0-9-19-16,0-17 24 0,0 17-24 0,0 13 14 16,0-13-14-16,2-13 8 0,-2 13-8 0,-2 13 8 15,4-26-8-15,-2 13 5 0,0 0-5 0,0 0 3 16,0 0-3-16,0 2 5 0,0-2-5 0,1 9 8 0,-1-9-8 0,2 11 10 16,-2-11-10-16,2 25 8 0,-2-25-8 0,3 18 6 15,-3-31-6-15,7 33 7 0,-7-20-7 0,5 36 5 16,-5-36-5-16,7 14 2 0,-7-14-2 0,5 28 0 15,-5-28 0-15,7 31 1 0,-7-31-1 0,8 44 0 0,-8-44 0 0,5 20 0 16,-5-20 0-16,5 43 1 0,-5-54-1 0,4 53 3 16,-4-42-3-16,3 26-3 0,-3-26 3 0,6 12 1 15,-6-12-1-15,4 18 0 0,-4-18 0 0,0 27 1 16,0-27-1-16,3 9 0 0,-3-9 0 0,4 7 0 0,-4-7 0 0,3 3 0 16,-3-3 0-16,4 3 1 0,-4-3-1 0,2-11 1 15,-2 11-1-15,5 12 5 0,-5-12-5 0,5-12 1 16,-5 12-1-16,5 0 1 0,-5 0-1 0,3 11-12 15,-3-11 12-15,3-14-38 0,-3 14 38 0,0-6-75 16,0 6 75-16,0-7-208 0,0 7 208 0</inkml:trace>
  <inkml:trace contextRef="#ctx0" brushRef="#br1" timeOffset="195273.07">14927 11594 237 0,'0'0'0'0,"0"-3"113"16,0 3-113-16,2-4 41 0,-2 4-41 0,2-5 68 16,-2 5-68-16,0 5 60 0,0-5-60 0,5-13 57 0,-5 13-57 0,4-2 44 15,-4 2-44-15,3-3 34 0,-3 3-34 0,3-2 42 16,-3 2-42-16,3-3 40 0,-3 3-40 0,4-4 31 16,-4 4-31-16,1-6 25 0,-1 6-25 0,-1 6 7 15,1-6-7-15,3-16 14 0,-3 16-14 0,0-7 13 16,0 7-13-16,-2 0 13 0,2 0-13 0,0-11 12 0,0 11-12 0,-5-11 8 15,5 11-8-15,-6-18 5 0,6 18-5 0,-17-1 2 16,17 1-2-16,-14-16 0 0,14 16 0 0,-20-4 0 16,20 4 0-16,-31 7 1 0,31-7-1 0,-22-9 0 15,22 9 0-15,-34 13-2 0,34-13 2 0,-23 2 0 16,19 5 0-16,-12 0 0 0,16-7 0 0,-20 16-1 0,20-16 1 0,-16 28-2 16,19-34 2-16,-10 24-2 0,7-18 2 0,-5 26-2 15,5-26 2-15,4 11 0 0,-4-11 0 0,1 13 0 16,-1-13 0-16,7 20 0 0,-7-20 0 0,20 3-2 15,-20-3 2-15,17 3 2 0,-21 6-2 0,24-16 0 16,-20 7 0-16,18 0 2 0,-18 0-2 0,17-2 1 0,-17 2-1 0,19-11-1 16,-19 11 1-16,15-12 1 0,-20 21-1 0,24-33 1 15,-19 24-1-15,12-15 3 0,-16 22-3 0,15-24 1 16,-11 17-1-16,11-23 8 0,-11 23-8 0,7-12 9 16,-7 12-9-16,0-4 9 0,0 4-9 0,9-16 10 15,-9 16-10-15,1-5 7 0,-1 5-7 0,7-2 5 0,-7 2-5 16,-3 7 4-16,3-7-4 0,6 0 3 0,-6 0-3 15,11-2-1-15,-11 2 1 0,5 15 2 0,-5-15-2 16,5 29-2-16,-5-29 2 0,11 23 2 0,-11-23-2 0,7 30 2 16,-7-30-2-16,9 34 0 0,-9-34 0 0,7 37 0 15,-7-37 0-15,13 32 0 0,-13-32 0 0,7 39-3 0,-7-39 3 16,4 50 1-16,-4-50-1 0,8 28 0 0,-8-28 0 0,6 29-1 16,-6-29 1-16,6 27 1 0,-6-27-1 0,0 28 0 15,0-28 0-15,7 10 0 0,-7-10 0 0,1 10 0 16,-1-10 0-16,2 7 0 0,-2-7 0 0,4 4 0 15,-4-4 0-15,0 0 2 0,0 0-2 0,3 0 1 16,-3 0-1-16,-2 7 4 0,2-7-4 0,7-13 7 0,-7 13-7 0,3-12 5 16,-3 12-5-16,5-19 8 0,-5 19-8 0,11-27 6 15,-11 27-6-15,3-22 7 0,-6 29-7 0,11-37 3 16,-8 30-3-16,8-19 2 0,-8 19-2 0,2-11 1 16,-2 11-1-16,10-23 0 0,-10 23 0 0,7-14-2 15,-7 14 2-15,10-7-13 0,-10 7 13 0,7 5-33 0,-7-5 33 0,17-11-68 16,-17 11 68-16,14 9-158 15,-14-9 158-15,15-9-261 0,-15 9 261 0</inkml:trace>
  <inkml:trace contextRef="#ctx0" brushRef="#br1" timeOffset="195613.07">15192 11918 598 0,'0'0'0'0,"0"0"29"16,0 0-29-16,0 0 55 0,0 0-55 0,7 0 32 15,-7 0-32-15,12 0 29 0,-12 0-29 0,10 15 22 16,-10-15-22-16,15 8 7 0,-15-8-7 0,14 6 6 16,-14-6-6-16,5 26 1 0,-5-26-1 0,5 20 0 15,-5-20 0-15,3 11 2 0,-3-11-2 0,-3 19-2 0,3-19 2 0,-17 29 1 16,17-29-1-16,-10 18 0 0,10-18 0 0,-15 15 9 15,15-15-9-15,-5 1 21 0,5-1-21 0,-6 11 12 16,6-11-12-16,-8 14 28 0,8-14-28 0,0 3 21 16,0-3-21-16,1 0 13 0,-1 0-13 0,16 0 15 15,-16 0-15-15,27-14 12 0,-27 14-12 0,25-2 1 0,-25 2-1 0,36-13 0 16,-32 3 0-16,38-5-4 0,-42 15 4 0,41-19-25 16,-45 28 25-16,49-39-64 0,-45 30 64 0,37-23-123 15,-37 23 123-15,31-12-218 0,-31 12 218 0</inkml:trace>
  <inkml:trace contextRef="#ctx0" brushRef="#br1" timeOffset="196143.07">15376 11541 382 0,'0'0'0'0,"-11"-22"127"0,11 22-127 0,-14-7 52 0,14 7-52 0,-16 3 73 16,19-11-73-16,-20 4 68 0,17 4-68 0,-17 0 57 15,17 0-57-15,-20 11 28 0,20-11-28 0,-16 3 18 16,16-3-18-16,-16 13 16 0,16-13-16 0,-11 9 9 16,11-9-9-16,-12 21 6 0,9-10-6 0,-7 5 5 15,10-16-5-15,-5 28 7 0,5-28-7 0,-2 32 3 16,2-32-3-16,-3 40 1 0,3-40-1 0,0 30 0 0,0-30 0 0,10 18 2 16,-10-18-2-16,17 21-2 0,-17-21 2 0,17 22-3 15,-17-22 3-15,20 23 3 0,-20-23-3 0,29 0 2 16,-29 0-2-16,24 14 4 0,-24-14-4 0,24 1 0 15,-24-1 0-15,29-10 2 0,-29 10-2 0,23-5 1 16,-26 15-1-16,21-24 2 0,-18 14-2 0,16-18 1 16,-16 18-1-16,10-25 3 0,-10 25-3 0,10-37 3 0,-14 48-3 0,6-43 2 15,-2 32-2-15,0-34 5 0,0 34-5 0,-2-34 3 16,4 23-3-16,-22-9 1 0,20 20-1 0,-20-37 1 16,20 37-1-16,-31-14-1 0,36 5 1 0,-37 4-6 15,33-6 6-15,-29 2-15 0,28 9 15 0,-31 5-44 16,31-5 44-16,-17-14-164 0,17 14 164 0,-12 4-500 0,12-4 500 0</inkml:trace>
  <inkml:trace contextRef="#ctx0" brushRef="#br1" timeOffset="196893.07">17145 11299 683 0,'0'0'0'0,"0"-23"62"16,0 38-62-16,0-21 52 0,0 6-52 0,0 0 48 15,0 0-48-15,0 0 30 0,0 0-30 0,2 13 16 16,-2-13-16-16,1 9 3 0,-1-9-3 0,6 48 16 15,-8-62-16-15,5 56 11 0,-3-42-11 0,7 70 11 16,-7-70-11-16,2 46 10 0,-2-46-10 0,6 65 2 0,-6-65-2 0,7 62 4 16,-7-62-4-16,11 61 1 0,-11-47-1 0,11 39-1 15,-13-66 1-15,13 55 0 0,-11-42 0 0,10 52 2 16,-10-52-2-16,7 11-1 0,-7-11 1 0,8 33 0 0,-8-33 0 0,5-3-7 16,-5 3 7-16,6 23-15 15,-6-23 15-15,3 0-26 0,-3-14 26 0,5 28-40 0,-5-14 40 0,4-16-55 16,-4 16 55-16,6 0-128 0,-6 0 128 0,5-18-191 15,-5 18 191-15</inkml:trace>
  <inkml:trace contextRef="#ctx0" brushRef="#br1" timeOffset="197243.07">17206 11660 521 0,'0'-14'0'0,"-7"10"86"0,7 4-86 0,0-5 53 16,0 5-53-16,2 9 94 0,-2-9-94 0,17-18 35 0,-17 18-35 0,31 9 24 16,-33-24-24-16,41 8 25 0,-39 7-25 0,49-5 18 15,-49 5-18-15,58 9 18 0,-58-9-18 0,64-7 11 16,-64 7-11-16,72-9 8 0,-72 9-8 0,69-21 4 16,-69 21-4-16,78 9 3 0,-78-9-3 0,72-22 2 0,-72 22-2 0,74-7 3 15,-74 7-3-15,73 10 0 0,-73-10 0 0,60-19-1 16,-60 19 1-16,57-6 1 0,-52 24-1 0,41-37 1 15,-46 19-1-15,48 14-2 0,-48-14 2 0,30-19 1 16,-30 19-1-16,33 13 1 0,-33-13-1 0,21-1 0 16,-21 1 0-16,16-2 1 0,-16 2-1 0,4-18 1 0,-4 18-1 0,13 14 0 15,-13-14 0-15,0-17 2 0,3 34-2 0,-3-36 0 16,0 19 0-16,0 0 0 0,5 18 0 0,-8-36-6 16,3 18 6-16,3 18-40 0,-3-18 40 0,-5-18-104 15,10 36 104-15,-19-38-288 0,14 20 288 0</inkml:trace>
  <inkml:trace contextRef="#ctx0" brushRef="#br2" timeOffset="-213013.65">2079 12144 373 0,'0'0'0'0,"0"22"63"16,-3-48-63-16,3 21 63 0,0 5-63 0,2 20 53 0,-2-20-53 0,0-3 47 16,0 3-47-16,-2-30 34 15,2 30-34-15,0-4 35 0,2 33-35 0,-4-58 33 0,2 29-33 0,0-2 33 16,0 2-33-16,0 0 22 0,2 28-22 0,-2-28 11 15,0 0-11-15,-2-28 7 0,2 28-7 0,9 28 8 16,-9-28-8-16,7-28 10 0,-7 28-10 0,10-1 4 16,-10 1-4-16,18 25 19 0,-18-25-19 0,16-30 16 0,-16 30-16 0,25 23 10 15,-25-23-10-15,22-33 11 0,-22 33-11 0,25-3 4 16,-25 3-4-16,26 21 4 0,-28-48-4 0,28 50 3 16,-26-23-3-16,19-32 2 0,-16 60-2 0,12-61 1 15,-15 33-1-15,17 23-1 0,-17-23 1 0,5-30 1 16,-5 30-1-16,8-2 1 0,-8 2-1 0,4 25 1 15,-4-25-1-15,-4-28 3 0,4 28-3 0,0 0 7 16,0 0-7-16,-11 26 4 0,11-26-4 0,-16 0 0 0,16 0 0 0,-21 0 0 16,21 0 0-16,-28-25-1 0,28 25 1 0,-25 6 1 15,25-6-1-15,-22 32 2 0,22-32-2 0,-28-22 1 16,28 22-1-16,-21 3-1 0,21-3 1 0,-17 30 4 16,17-30-4-16,-17-24 0 0,17 24 0 0,-9 31 5 0,9-31-5 0,-13-25 0 15,15 51 0-15,-11-51 2 0,9 25-2 0,-7 2 1 16,10 25-1-16,-8-52 1 0,5 25-1 0,0 27 1 15,0-27-1-15,-2-25 0 0,2 25 0 0,2 26 1 16,-2-26-1-16,0 0 1 0,-2-26-1 0,11 52 3 0,-9-26-3 16,9-26 3-16,-9 26-3 0,18 0 5 0,-18 0-5 0,24 0 3 15,-24 0-3-15,29 0 3 0,-29 0-3 0,32 26 2 16,-32-26-2-16,32 0 0 0,-34-26 0 0,36 52-8 16,-34-26 8-16,26-26-60 0,-26 26 60 0,27-7-224 15,-27 7 224-15</inkml:trace>
  <inkml:trace contextRef="#ctx0" brushRef="#br2" timeOffset="-211683.66">6809 12241 255 0,'0'0'0'0,"0"16"205"0,0-16-205 0,-9 0 56 16,9 0-56-16,-7 0 57 0,7 0-57 15,-5 0 52-15,5 0-52 0,-5-2 41 0,5 2-41 0,-1-1 32 16,1 1-32-16,-2-2 41 0,2 2-41 0,-11-16 38 15,22 30-38-15,-11-16 27 0,0 2-27 0,-11-18 16 16,11 18-16-16,13 13 11 0,-13-13-11 0,9-2 6 0,-9 2-6 0,4-18 11 16,-4 18-11-16,25 13 13 0,-25-13-13 0,12-18 15 15,-1 32-15-15,4-34 15 0,-15 20-15 0,27-3 8 16,-27 3-8-16,39 11 4 0,-39-11-4 0,29-4 3 16,-29 4-3-16,27-4 2 0,-27 4-2 0,25-3 1 15,-25 3-1-15,10-18 0 0,-10 18 0 0,19-1 1 0,-19 1-1 0,12-2 0 16,-12 2 0-16,16 14 0 0,-25-30 0 0,18 30 0 15,-9-14 0-15,-9-14 2 0,9 14-2 0,2 14-2 16,-2-14 2-16,-29-14 1 0,39 28-1 0,-45-28 1 16,35 14-1-16,-20 19 0 0,20-19 0 0,-43-8 1 15,43 8-1-15,-25 21 0 0,25-21 0 0,-32 5 1 0,32-5-1 16,-29 7 1-16,29-7-1 0,-36-10 1 0,45 26-1 16,-36-25 3-16,27 9-3 0,-15 3-2 0,27 11 2 15,-32-26 2-15,20 12-2 0,5 16 1 0,-5-16-1 0,0 2 1 16,0-2-1-16,0 0-1 0,0 0 1 0,0-16-1 15,10 32 1-15,-4-32-1 0,-6 16 1 0,20 0 3 16,-20 0-3-16,38 16-1 0,-38-16 1 0,24-16 0 0,-24 16 0 0,42 0-43 16,-42 0 43-16,54 2-143 0,-54-2 143 0,41-32-503 15,-41 32 503-15</inkml:trace>
  <inkml:trace contextRef="#ctx0" brushRef="#br2" timeOffset="-210483.66">11368 12065 440 0,'0'0'0'0,"-7"0"70"0,7 0-70 0,-17-4 71 15,29 7-71-15,-16-6 76 0,4 3-76 0,-2-3 64 0,-9 1-64 0,11 0 55 16,0 2-55-16,10 2 29 0,-10-2-29 0,0 0 21 16,0 0-21-16,0-2 14 0,0 2-14 0,-8-2 6 15,8 2-6-15,11 0 8 0,-11 0-8 0,12-2 10 16,-3 6-10-16,8-6 7 0,-17 2-7 0,18-2 8 15,-18 2-8-15,19 0 6 0,-19 0-6 0,12-3 6 0,-12 3-6 0,24 1 0 16,-24-1 0-16,6-1 1 0,-6 1-1 0,11 0 0 16,-3 1 0-16,-11-2 1 0,3 1-1 0,2 0-1 15,-2 0 1-15,8 1 0 0,-8-1 0 0,0 0-1 16,0 0 1-16,-14 0-2 0,14 0 2 0,-18 0 4 0,18 0-4 0,-31 2 1 16,31-2-1-16,-15 6 1 0,15-6-1 0,-36 2 1 15,36-2-1-15,-15 3 3 0,15-3-3 0,-23 4 1 16,23-4-1-16,-18 3 1 0,18-3-1 0,-25 0 2 15,25 0-2-15,2 5 3 0,-2-5-3 0,-6 0 2 16,6 0-2-16,-12-1 5 0,12 1-5 0,9 1 0 16,-9-1 0-16,0 0-1 0,0 0 1 0,-7-1 1 0,7 1-1 0,12 0 2 15,-12 0-2-15,27 1 7 0,-36-2-7 0,29 1 9 16,-20 0-9-16,32 1 8 0,-32-1-8 0,25 0 5 16,-25 0-5-16,27-1 0 0,-27 1 0 0,16 0-1 15,-5 0 1-15,16 0-19 0,-27 0 19 0,16-6-72 16,-16 6 72-16,36-5-239 0,-36 5 239 0</inkml:trace>
  <inkml:trace contextRef="#ctx0" brushRef="#br2" timeOffset="-209303.65">15453 11894 181 0,'0'0'0'0,"-5"10"149"16,5-10-149-16,2-10 57 0,-2 10-57 0,-2 0 78 0,2 0-78 0,-2 0 48 15,2 0-48-15,-1 10 40 0,1-10-40 0,1-10 34 16,-1 10-34-16,-1 10 29 0,1-10-29 0,1-10 25 16,-1 10-25-16,6 10 27 0,-6-10-27 0,8-3 22 15,-2-7-22-15,5 18 33 0,-11-8-33 0,21-14 25 0,-25 23-25 0,24-12 16 16,-20 3-16-16,28-12 12 16,-32 21-12-16,27-21 5 0,-23 12-5 0,21-2 4 15,-21 2-4-15,19-3 0 0,-19 3 0 0,14-3 0 0,-14 3 0 0,8 10 1 16,-8-10-1-16,8-12 1 0,-8 12-1 0,4 0 2 15,-4 0-2-15,-4 10 3 0,4-10-3 0,-1 0 3 0,1 0-3 0,-10-10 3 16,10 10-3-16,-17 10 0 0,17-10 0 0,-19 0-1 16,19 0 1-16,-17-10 3 0,17 10-3 0,-25 0 0 15,25 0 0-15,-22 5 2 0,22-5-2 0,-20 1 2 16,20-1-2-16,-20 4 7 0,20-4-7 0,-13 0 10 16,13 0-10-16,-12 12 11 0,12-12-11 0,-2-9 7 15,2 9-7-15,-1 0 8 0,1 0-8 0,0 0 5 0,0 0-5 0,-2 9 2 16,2-9-2-16,10 0 5 0,-10 0-5 0,22-9 10 15,-22 9-10-15,19 9 5 0,-14-18-5 0,16 18 2 16,-21-9-2-16,30-9 1 0,-30 9-1 0,32 4-1 16,-32-4 1-16,29 10-27 0,-29-10 27 0,33-10-87 15,-33 10 87-15,28 0-299 0,-28 0 299 0</inkml:trace>
  <inkml:trace contextRef="#ctx0" brushRef="#br1" timeOffset="-187623.66">19329 11389 569 0,'0'0'0'0,"1"-11"85"16,-9-10-85-16,16 26 39 0,-8-5-39 0,-8-37 48 15,8 37-48-15,0-18 47 0,0 18-47 0,0-18 31 16,0 18-31-16,0-21 13 0,0 21-13 0,5-3 8 15,-5 3-8-15,-20-42 10 0,20 42-10 0,-7 2 6 16,7-2-6-16,-34-36 4 0,34 36-4 0,-31-11 4 0,40 32-4 0,-45-26 5 16,36 5-5-16,-43 0 3 0,43 0-3 0,-52-18 1 15,52 18-1-15,-45 17 2 0,45-17-2 0,-41 19 5 16,41-19-5-16,-34 27 3 0,34-27-3 0,-29 29 2 16,29-29-2-16,-20 33 2 0,20-33-2 0,0 54 0 15,0-54 0-15,0 36-2 0,0-36 2 0,2 12-1 0,-2-12 1 0,25 28-1 16,-25-28 1-16,32 22 0 0,-32-22 0 0,38 11 0 15,-30 10 0-15,27-37-4 0,-35 16 4 0,40 0-6 16,-40 0 6-16,47 16-5 0,-47-16 5 0,22-36-2 16,-22 36 2-16,29-23 0 0,-29 23 0 0,31-5 1 15,-31 5-1-15,9-50 3 0,0 71-3 0,-5-69 5 0,6 68-5 16,-10-67 14-16,0 47-14 0,17-3 16 0,-17 3-16 0,5-20 16 16,-5 20-16-16,-5-34 13 0,5 34-13 0,1-9 9 15,-1 9-9-15,4-5 5 0,-4 5-5 0,5 0 4 16,-5 0-4-16,17 22 1 0,-17-22-1 0,0-10-2 15,0 10 2-15,12 22 0 0,-12-22 0 0,18 29 0 16,-18-29 0-16,18 39-2 0,-18-39 2 0,28 66 0 0,-36-88 0 0,35 97 0 16,-36-95 0-16,26 83 0 15,-17-63 0-15,17 64 0 0,-17-64 0 0,14 68 0 0,-14-68 0 0,15 66-1 16,-15-66 1-16,12 63 0 0,-12-63 0 0,14 55 1 16,-6-35-1-16,-3 6 0 0,-5-26 0 0,19 54-1 15,-19-54 1-15,3 3 0 0,-3-3 0 0,14 35 0 0,-14-35 0 0,9 4 1 16,-9-4-1-16,-2-21 0 0,2 21 0 0,3-12 5 15,-3 12-5-15,8-25 1 0,-8 25-1 0,9-34 7 16,-9 34-7-16,10-47 7 0,-10 47-7 0,22-30 6 16,-22 30-6-16,5-73 3 0,-5 73-3 0,19-50 0 0,-19 50 0 0,17-48 2 15,-7 69-2-15,0-79-2 0,-10 58 2 0,22-27-4 16,-22 27 4-16,31 3-19 0,-41-26 19 0,30 14-41 16,-20 9 41-16,20-5-75 0,-20 5 75 0,31 21-158 15,-31-21 158-15,7-21-337 0,3 42 337 0</inkml:trace>
  <inkml:trace contextRef="#ctx0" brushRef="#br1" timeOffset="-187303.65">19860 11783 158 0,'0'0'0'0,"-20"-39"614"0,20 39-614 0,6 3 54 16,-6-3-54-16,-10-39 20 0,10 39-20 0,19 9 32 15,-19-9-32-15,12-28 27 0,-12 28-27 0,32 19 12 16,-32-19-12-16,29 0 5 0,-39-21-5 0,37 28 2 16,-27-7-2-16,20 17 0 0,-20-17 0 0,26 45-2 0,-26-45 2 0,-7 9-3 15,7-9 3-15,0 36-12 0,0-36 12 0,-24 37-19 16,24-37 19-16,-34 41-12 0,34-41 12 0,-41 39-5 16,41-39 5-16,-45 38 0 0,45-38 0 0,-29 54 2 15,29-54-2-15,-41 4 18 0,41-4-18 0,-20 19 24 16,20-19-24-16,4 32 17 0,-4-32-17 0,0 3 10 0,0-3-10 0,18-21 6 15,-18 21-6-15,39 0 9 0,-29 19-9 0,34-53 3 16,-44 34-3-16,73 3-1 0,-73-3 1 0,68-24-27 16,-68 24 27-16,61-47-69 0,-61 47 69 0,71-10-192 15,-71 10 192-15,56-32-454 0,-56 32 454 0</inkml:trace>
  <inkml:trace contextRef="#ctx0" brushRef="#br1" timeOffset="-186893.66">20181 11337 672 0,'0'0'0'0,"-12"-30"74"16,12 30-74-16,12 14 71 0,-12-14-71 0,2-23 34 16,-2 23-34-16,36 23 45 0,-36-23-45 0,33 0 23 0,-33 0-23 0,22-11 18 15,-22 11-18-15,58 43 12 0,-58-43-12 0,51 23 10 16,-51-23-10-16,48 29 6 0,-48-29-6 0,52 34 3 15,-52-34-3-15,37 8 2 0,-37-8-2 0,49 34 1 16,-49-34-1-16,45 33 0 0,-30-10 0 0,10-16 1 0,-25-7-1 0,50 48-5 16,-50-48 5-16,30 23-16 0,-30-23 16 0,25 17-20 15,-25-17 20-15,6-10-29 0,-6 10 29 0,14 7-49 16,-14-7 49-16,7 3-71 0,8 19 71 0,-28-44-139 16,13 22 139-16,0-13-178 0,0 13 178 0</inkml:trace>
  <inkml:trace contextRef="#ctx0" brushRef="#br1" timeOffset="-186703.65">20666 11303 189 0,'0'0'0'0,"2"12"471"15,-2-12-471-15,-11-8 72 0,11 8-72 0,-15-4 77 16,15 4-77-16,-26-23 51 0,26 23-51 0,0 29 40 0,0-29-40 0,-33-2 20 16,33 2-20-16,-22 30 12 0,22-30-12 0,-19 66 12 15,19-66-12-15,-48 25 7 0,48-25-7 0,-29 79 4 16,29-79-4-16,-55 34-1 0,55-34 1 0,-33 78-2 15,33-78 2-15,-56 30-21 0,56-30 21 0,-37 42-58 16,37-42 58-16,-29 28-128 0,29-28 128 0,-11 35-326 0,11-35 326 0</inkml:trace>
  <inkml:trace contextRef="#ctx0" brushRef="#br1" timeOffset="-185923.66">21302 11251 521 0,'0'0'0'0,"0"-8"51"16,0 8-51-16,-17-33 58 0,17 33-58 0,-7-5 75 16,7 5-75-16,7 21 58 0,-7-21-58 0,-12-1 35 15,-4-25-35-15,14 52 10 0,-14-52-10 0,-7 26 13 16,23 0-13-16,-11 32 12 0,11-32-12 0,-50-10 9 16,50 10-9-16,-33 22 9 0,33-22-9 0,-15 51 7 0,15-51-7 0,-42 7 8 15,42-7-8-15,-5 59 4 0,5-59-4 0,-28 13 4 16,28-13-4-16,11 64 1 0,-11-64-1 0,-14 12 0 15,14-12 0-15,29 58 0 0,-29-58 0 0,25 30 2 16,-42-55-2-16,51 50 0 0,-34-25 0 0,55 45 0 16,-55-45 0-16,47 12 0 0,-47-12 0 0,48 5 0 15,-48-5 0-15,34-25 2 0,-34 25-2 0,45 0 0 0,-45 0 0 16,59 17 1-16,-59-17-1 0,16-44-1 0,-16 44 1 0,47 4 1 16,-47-4-1-16,18-29 1 0,-18 29-1 0,-9-58 2 15,9 58-2-15,0-34 3 0,0 34-3 0,10-9 0 16,-10 9 0-16,-35-59 1 0,35 59-1 0,-31-27-1 0,31 27 1 0,-30-21-2 15,46 48 2-15,-66-69-4 0,50 42 4 0,-33-7-13 16,33 7 13-16,-23-1-29 0,23 1 29 0,1 24-49 16,-1-24 49-16,-19-24-119 0,19 24 119 0,16 28-162 15,-16-28 162-15,0-21-461 0,17 48 461 0</inkml:trace>
  <inkml:trace contextRef="#ctx0" brushRef="#br1" timeOffset="-185623.66">21584 11187 732 0,'0'0'0'0,"-5"-12"61"16,5 12-61-16,0-9 33 0,0 9-33 0,0-4 54 16,-19-23-54-16,48 54 25 0,-29-27-25 0,22 0 13 15,-22 0-13-15,10-19 4 0,-10 19-4 0,34 12 4 16,-34-12-4-16,41 18 3 0,-41-18-3 0,62 50 2 0,-82-77-2 0,65 50 0 15,-45-23 0-15,45 27 2 0,-45-27-2 0,63 52 0 16,-63-52 0-16,41 23-1 0,-41-23 1 0,37 21-1 16,-37-21 1-16,34 17-4 0,-34-17 4 0,32 16-8 15,-32-16 8-15,26 10-18 0,-45-36 18 0,42 32-27 0,-23-6 27 0,20 6-42 16,-20-6 42-16,18 0-45 0,-18 0 45 0,14 0-93 16,-14 0 93-16,34 23-115 0,-55-50 115 0,52 40-163 15,-31-13 163-15,-10-45-201 0,30 74 201 0</inkml:trace>
  <inkml:trace contextRef="#ctx0" brushRef="#br1" timeOffset="-185343.65">22200 11291 268 0,'0'0'0'0,"-22"-40"200"16,22 40-200-16,22 18 124 0,-22-18-124 0,-5-5 111 0,-16-24-111 0,33 54 68 16,-12-25-68-16,-39-27 48 0,39 27-48 0,-1 27 25 15,1-27-25-15,-45-21 15 0,45 21-15 0,-3 39 9 16,3-39-9-16,-44-14 4 0,44 14-4 0,-3 45 2 16,3-45-2-16,-40-11 0 0,40 11 0 0,-11 19-1 15,11-19 1-15,-7 16-2 0,7-16 2 0,0 20-9 0,0-20 9 0,18 43-11 16,-18-43 11-16,-16-13-8 0,16 13 8 0,9 16-1 15,-9-16 1-15,14 16 0 0,-14-16 0 0,36 45 0 16,-36-45 0-16,18 23 3 0,-38-49-3 0,39 49 15 16,-19-23-15-16,35 52 14 0,-53-79-14 0,52 82 21 15,-34-55-21-15,-5 0 14 0,5 0-14 0,15 31 9 16,-15-31-9-16,30 58 3 0,-30-58-3 0,9 30 1 0,-9-30-1 0,7 32 2 16,-24-58-2-16,37 82-2 0,-37-83 2 0,17 54-4 15,0-27 4-15,19 51-26 0,-19-51 26 0,-19-9-51 16,19 9 51-16,22 39-110 0,-22-39 110 0,5 7-168 15,-25-35 168-15,30 28-359 0,-10 0 359 0</inkml:trace>
  <inkml:trace contextRef="#ctx0" brushRef="#br1" timeOffset="-184963.66">22658 11121 55 0,'0'0'0'0,"0"-3"514"16,0 3-514-16,0-6 48 0,23 35-48 0,-46-59 86 16,23 30-86-16,0 0 76 0,23 28-76 0,-46-56 30 15,23 28-30-15,0 3 16 0,0-3-16 0,25 43 16 16,-25-43-16-16,-23-13 31 0,23 13-31 0,27 54 22 15,-51-84-22-15,26 58 18 0,-2-28-18 0,25 64 13 16,-25-64-13-16,-22 11 14 0,22-11-14 0,24 71 7 16,-24-71-7-16,-22 15 6 0,22-15-6 0,2 44 3 0,-2-44-3 0,5 45 2 15,-5-45-2-15,27 68 0 0,-27-68 0 0,-17 5 2 16,40 25-2-16,-39-28 0 0,16-2 0 0,30 55 0 16,-30-55 0-16,7 22 1 0,-7-22-1 0,7 16 0 0,-7-16 0 15,-14-18 0-15,14 18 0 0,4 7 0 0,-4-7 0 0,27 34-1 16,-51-62 1-16,51 60-14 0,-27-32 14 0,-20-30-34 15,42 60 34-15,-38-60-82 0,16 30 82 0,0-9-225 16,0 9 225-16</inkml:trace>
  <inkml:trace contextRef="#ctx0" brushRef="#br2" timeOffset="-177803.66">20483 11824 232 0,'0'0'0'0,"-7"0"324"16,7 0-324-16,-17-23 53 0,17 23-53 0,13 20 77 15,-13-20-77-15,-15-25 50 0,15 25-50 0,12 20 35 16,-12-20-35-16,-12-22 19 0,12 22-19 0,15 22 13 16,-15-22-13-16,7 0 12 0,-7 0-12 0,0-22 16 0,0 22-16 0,19 0 7 15,-19 0-7-15,32 27 15 0,-32-27-15 0,16-20 15 16,-3 43-15-16,6-43 12 0,-19 20-12 0,51 28 11 15,-51-28-11-15,28-24 8 0,-28 24-8 0,41 0 4 0,-41 0-4 0,42 0 2 16,-42 0-2-16,50 25 0 0,-50-25 0 0,22-25 2 16,-10 50-2-16,3-50 0 0,-15 25 0 0,21 0 0 15,-21 0 0-15,15 0 0 0,-15 0 0 0,8 0 0 16,-8 0 0-16,5-2 0 0,9 28 0 0,-28-52 0 16,14 26 0-16,-3 0-7 0,3 0 7 0,-14 2-12 15,14-2 12-15,-22 0-14 0,22 0 14 0,-15 27-12 0,15-27 12 0,-53-21-16 16,53 21 16-16,-42 5-11 0,42-5 11 0,-48 5-9 15,48-5 9-15,-34 29-5 0,34-29 5 0,-47 5 0 16,47-5 0-16,-53-22 1 0,53 22-1 0,-25 28 1 16,12-52-1-16,-16 25 5 0,29-1-5 0,-23 5 8 15,35 17-8-15,-24-19 12 0,12-3-12 0,-8 1 12 16,8-1-12-16,0 0 4 0,0 0-4 0,-12-23 6 0,12 23-6 0,15 0 5 16,-15 0-5-16,23 0 9 0,-23 0-9 0,42 23 7 15,-42-23-7-15,19-23 6 0,-19 23-6 0,35 0 3 16,-35 0-3-16,49 23 3 0,-49-23-3 0,24-23 0 15,-24 23 0-15,34-2 1 0,-34 2-1 0,43 25 0 0,-43-25 0 16,27 0 0-16,-27 0 0 0,8-25-11 0,-8 25 11 0,29 25-25 16,-29-25 25-16,17 2-47 0,-17-2 47 0,-5-23-122 15,5 23 122-15,20 23-179 0,-20-23 179 0</inkml:trace>
  <inkml:trace contextRef="#ctx0" brushRef="#br1" timeOffset="-171663.66">2831 13713 326 0,'0'0'0'0,"-7"16"244"0,7-16-244 0,-11-43 52 16,15 73-52-16,-11-38 79 0,3-25-79 0,1 28 81 16,3 5-81-16,0 0 34 0,0 0-34 0,0 0 25 15,0 0-25-15,1 41 8 0,-1-41-8 0,0-9 5 0,0 9-5 0,12 64 16 16,-12-64-16-16,5 14 17 0,-3 19-17 0,5-6 12 16,-7-27-12-16,7 65 9 0,-7-65-9 0,7 108 6 15,-7-108-6-15,4 76 6 0,-4-76-6 0,2 74 2 16,-2-74-2-16,0 32 2 0,0-32-2 0,0 58 1 15,0-58-1-15,3 88 1 0,-3-88-1 0,4 41-2 16,-4-41 2-16,1 32 2 0,-1-32-2 0,6 23 0 0,-6-23 0 0,1-16-4 16,-1 16 4-16,9 45-27 0,-9-45 27 0,11 3-44 15,-11-3 44-15,13 0-67 0,-13 0 67 0,15-5-119 16,-15 5 119-16,10-56-161 0,-10 56 161 0</inkml:trace>
  <inkml:trace contextRef="#ctx0" brushRef="#br1" timeOffset="-171313.65">2891 14057 551 0,'0'0'0'0,"-9"-39"27"15,9 39-27-15,0 30 46 0,0-30-46 0,-2-35 65 16,2 35-65-16,2-2 47 0,-2 2-47 0,16 32 18 15,-16-32-18-15,18-36 8 0,-18 36-8 0,34 32 21 16,-34-32-21-16,36-36 20 0,-36 36-20 0,49 31 17 0,-49-31-17 0,55-2 6 16,-55 2-6-16,59-5 10 0,-59 5-10 0,63-36 8 15,-63 36-8-15,67-5 4 0,-67 5-4 0,71-6 3 16,-71 6-3-16,77 27 2 0,-77-27-2 0,74-7 3 16,-74 7-3-16,72-5 2 0,-76-27-2 0,72 58 0 0,-68-26 0 0,63-5 0 15,-63 5 0-15,53-7 2 0,-59-23-2 0,53 26 0 16,-47 4 0-16,34-6-1 0,-34 6 1 0,28 27 1 15,-28-27-1-15,19-3 0 0,-19 3 0 0,8-2 0 16,-8 2 0-16,6 0-7 0,-6 0 7 0,-4-30-31 16,4 30 31-16,4 23-129 0,-4-23 129 0,-7-13-312 15,7 13 312-15</inkml:trace>
  <inkml:trace contextRef="#ctx0" brushRef="#br1" timeOffset="-165093.66">4652 13648 567 0,'0'0'0'0,"-16"-12"51"0,16 12-51 0,-13-11 60 16,13 11-60-16,-15-37 81 0,15 37-81 0,3 20 64 16,-10-48-64-16,14 52 38 0,-7-24-38 0,-7-28 21 15,7 28-21-15,7 0 4 0,-7 0-4 0,24 26 8 16,-24-26-8-16,26 7 9 0,-26-7-9 0,29-11 11 0,-29 11-11 0,50 49 10 15,-50-49-10-15,49 26 8 0,-49-26-8 0,48 10 6 16,-48-10-6-16,65 67 8 0,-65-67-8 0,50 18 5 16,-50-18-5-16,63 75 3 0,-63-75-3 0,54 52 1 15,-54-52-1-15,43 27 0 0,-43-27 0 0,45 50 2 16,-45-50-2-16,50 73 0 0,-50-73 0 0,36 42 0 0,-36-42 0 0,34 36-2 16,-34-36 2-16,30 30-1 0,-30-30 1 0,29 24-4 15,-29-24 4-15,27 16-17 0,-27-16 17 0,27 12-32 16,-27-12 32-16,17-25-47 0,-17 25 47 0,22 0-80 15,-22 0 80-15,22 16-145 0,-22-16 145 0,2-50-202 16,-2 50 202-16</inkml:trace>
  <inkml:trace contextRef="#ctx0" brushRef="#br1" timeOffset="-164843.65">5327 13697 603 0,'0'0'0'0,"-12"-20"43"0,12 20-43 0,-18-39 39 16,18 39-39-16,-5-11 59 0,5 11-59 0,-4-5 68 15,4 5-68-15,5 23 33 0,-5-23-33 0,-10-23 17 16,10 23-17-16,-4 12 0 0,4-12 0 0,0 50 2 16,0-50-2-16,-21 9 3 0,21-9-3 0,-14 70 6 15,14-70-6-15,-30 52 2 0,30-52-2 0,-38 62 2 16,38-62-2-16,-44 66 3 0,44-66-3 0,-49 62 0 0,49-62 0 0,-46 63 0 16,46-63 0-16,-54 28 0 0,61 1 0 0,-47 21 1 15,40-50-1-15,-32 39 1 0,32-39-1 0,-27 0-2 16,27 0 2-16,-5 50-18 0,5-50 18 0,-5-14-39 15,5 14 39-15,12 30-125 0,-12-30 125 0,18-29-194 16,-13 58 194-16</inkml:trace>
  <inkml:trace contextRef="#ctx0" brushRef="#br1" timeOffset="-164143.66">6031 13798 502 0,'0'0'0'0,"0"-18"77"15,0 18-77-15,-10-46 46 0,10 46-46 0,-5 0 68 16,5 0-68-16,-17-25 52 0,17 25-52 0,-22-23 54 15,22 23-54-15,-36-45 26 0,36 45-26 0,-34-18 15 16,43 40-15-16,-55-58 13 0,46 36-13 0,-37-7 6 16,37 7-6-16,-34 23 0 0,34-23 0 0,-36 0 1 0,36 0-1 0,-37 15 0 15,37-15 0-15,-29 23 0 0,29-23 0 0,-30 5-2 16,38 20 2-16,-25 7 0 0,17-32 0 0,-15 13-2 16,15-13 2-16,10 59-1 0,-20-83 1 0,25 80-1 0,-15-56 1 0,12 3-2 15,-5 20 2-15,13-26-1 0,-20 3 1 0,41 36-1 16,-41-36 1-16,39 5-1 0,-39-5 1 0,37 0-2 15,-37 0 2-15,29-34 1 0,-20 59-1 0,18-68 1 16,-27 43-1-16,30-25 4 0,-30 25-4 0,26-25 3 16,-26 25-3-16,21-26 4 0,-21 26-4 0,14-27 4 0,-14 27-4 0,20-2 10 15,-20 2-10-15,0-43 12 0,7 66-12 0,-8-62 12 16,1 39-12-16,3-12 8 0,-3 12-8 0,4-6 8 16,-4 6-8-16,10 21 6 0,-10-21-6 0,-3-22 2 15,3 22-2-15,5 10-2 0,-5-10 2 0,16 45-1 16,-16-45 1-16,4 5-1 0,-4-5 1 0,15 35 1 0,-15-35-1 15,15 44 1-15,-15-44-1 0,19 50 0 16,-19-50 0-16,24 76 0 0,-24-76 0 0,18 56-1 0,-18-56 1 16,19 55-1-16,-19-55 1 0,15 52 0 0,-15-52 0 0,17 46-2 15,-17-46 2-15,16 45 3 0,-16-45-3 0,15 36-2 16,-15-36 2-16,3 6 0 0,-3-6 0 0,21 47 0 16,-21-47 0-16,11 16 0 0,-11-16 0 0,7 9 1 0,-7-9-1 0,11 0 0 15,-20-25 0-15,27 48 4 0,-18-23-4 0,11-21 12 16,-11 21-12-16,12-29 16 0,-12 29-16 0,15-36 12 15,-15 36-12-15,18-44 11 0,-18 44-11 0,19-50 8 16,-19 50-8-16,22-48 3 0,-22 48-3 0,22-47 0 0,-22 47 0 16,12-62-2-16,-12 62 2 0,17-30-13 15,-8 53 13-15,-2-68-26 0,-7 45 26 0,21 15-39 0,-21-15 39 0,11 0-73 16,-11 0 73-16,0-24-160 0,7 48 160 0,1-17-202 16,-8-7 202-16</inkml:trace>
  <inkml:trace contextRef="#ctx0" brushRef="#br1" timeOffset="-163773.66">6712 14132 500 0,'0'0'0'0,"-9"-32"125"15,18 53-125-15,-20-29 52 0,11 8-52 0,-21-27 76 16,21 27-76-16,-13-4 44 0,13 4-44 0,-8 23 28 15,8-23-28-15,-15 0 11 0,15 0-11 0,-29-16 7 16,29 16-7-16,-18 13 8 0,27 8-8 0,-29-1 8 16,20-20-8-16,-14 23 4 0,14-23-4 0,-11 29 4 0,11-29-4 0,-9 30 3 15,9-30-3-15,-2 30 1 0,-6-53-1 0,16 77 0 16,-8-54 0-16,-6 5-1 0,6-5 1 0,20 50 0 16,-20-50 0-16,8-4 1 0,-8 4-1 0,33 36-1 15,-33-36 1-15,24 9 0 0,-24-9 0 0,25 4-1 16,-32-27 1-16,41 46 2 0,-34-23-2 0,19-29 1 15,-19 29-1-15,24-16 2 0,-24 16-2 0,20-20 5 16,-20 20-5-16,25-2 3 0,-25 2-3 0,13-28 5 0,-13 28-5 0,-6-54 12 16,6 54-12-16,12-11 8 0,-12 11-8 0,-12-53 5 15,12 53-5-15,4-7 1 0,-4 7-1 0,-14-29-4 16,14 29 4-16,-20-24-23 0,20 24 23 0,-31-47-64 0,31 47 64 0,-25-23-187 16,25 23 187-16</inkml:trace>
  <inkml:trace contextRef="#ctx0" brushRef="#br1" timeOffset="-162683.65">7221 13658 293 0,'8'19'0'0,"-4"-28"77"0,-13-9-77 0,21 27 78 16,-12-9-78-16,2-7 77 0,-2 7-77 0,0-9 54 15,0 9-54-15,0-9 45 0,0 9-45 0,0-9 43 0,0 9-43 0,-2-7 42 16,2 7-42-16,-9-7 37 0,9 7-37 0,-11-5 27 16,11 5-27-16,-16-2 13 0,16 2-13 0,-27-18 13 15,27 18-13-15,-22 0 8 0,22 0-8 0,-10 29 7 16,10-29-7-16,-27 15 6 0,27-15-6 0,-25 20 5 16,25-20-5-16,-21 27 3 0,21-27-3 0,-20 29 5 0,11-49-5 0,-4 52 1 15,13-32-1-15,-7 34 0 0,7-34 0 0,0 34 2 16,0-34-2-16,10 54 1 15,-10-54-1-15,10 12 1 0,-10-12-1 0,27 28 1 0,-27-28-1 0,43 45 1 16,-52-65-1-16,55 62-1 0,-46-42 1 0,44 14 0 16,-44-14 0-16,44 9 1 0,-44-9-1 0,33-17 2 15,-33 17-2-15,54 20 1 0,-54-20-1 0,37-1 2 0,-37 1-2 0,24-35 2 16,-15 53-2-16,9-53 1 0,-18 35-1 0,21-25 4 16,-21 25-4-16,22-9 4 0,-22 9-4 0,5-34 9 15,-5 34-9-15,0-37 10 0,0 37-10 0,-5-38 4 16,5 38-4-16,-29-55 2 0,38 74-2 0,-34-52-1 0,25 33 1 0,-42-49 0 15,42 49 0-15,-22-3-9 0,22 3 9 0,-39-33-20 16,39 33 20-16,-12 10-42 0,12-10 42 0,-13-3-87 16,13 3 87-16,0 0-130 0,-7-19 130 0,18 38-257 15,-11-19 257-15</inkml:trace>
  <inkml:trace contextRef="#ctx0" brushRef="#br1" timeOffset="-162353.66">7908 13509 43 0,'0'0'0'0,"10"3"628"0,-10-3-628 0,0-11 42 15,0 11-42-15,-8-25 65 0,8 25-65 0,10 12 47 0,-10-12-47 0,2 0 50 16,-2 0-50-16,2 0 23 0,-2 0-23 0,1 5 0 15,-1-5 0-15,5 16 1 0,-5-16-1 0,5 24 5 16,-5-24-5-16,7 30 7 0,-7-30-7 0,10 38 7 16,-10-38-7-16,0 24 6 0,0-24-6 0,22 61 3 15,-22-61-3-15,2 27 4 0,-2-27-4 0,13 48 2 16,-13-48-2-16,14 44 1 0,-14-44-1 0,14 43-2 0,-14-43 2 0,23 54 0 16,-23-54 0-16,17 34-4 0,-17-34 4 0,5 7-20 15,-5-7 20-15,29 34-43 0,-29-34 43 0,19 7-82 16,-19-7 82-16,17 0-170 0,-17 0 170 0,9-23-285 15,-9 23 285-15</inkml:trace>
  <inkml:trace contextRef="#ctx0" brushRef="#br1" timeOffset="-162083.66">8373 13522 166 0,'0'0'0'0,"0"-18"536"16,0 18-536-16,-2-18 45 0,2 18-45 0,-3-14 57 0,3 14-57 0,10 7 45 15,-10-7-45-15,-10-20 42 0,10 20-42 0,10 15 22 16,-10-15-22-16,0 0 5 0,-10-15-5 0,20 35-2 16,-10-20 2-16,2 17 3 0,-2-17-3 0,7 19 2 15,-7-19-2-15,9 28 7 0,-20-44-7 0,22 50 3 16,0-18-3-16,-1 22 5 0,-10-38-5 0,14 39 4 0,-14-39-4 0,1 26 2 16,-1-26-2-16,12 47 2 0,-12-47-2 0,22 61 1 15,-22-61-1-15,2 30 0 0,-2-30 0 0,24 64-1 16,-24-64 1-16,10 52 0 0,-10-52 0 0,0 30-13 15,0-30 13-15,20 65-49 0,-20-65 49 0,11 37-108 16,-11-37 108-16,11 27-279 0,-11-27 279 0</inkml:trace>
  <inkml:trace contextRef="#ctx0" brushRef="#br1" timeOffset="-161483.65">9619 13466 603 0,'0'0'0'0,"2"-10"43"0,-2 10-43 0,11 2 51 16,-11-2-51-16,2-4 62 0,-2 4-62 0,-6-10 41 16,6 10-41-16,18 12 27 0,-18-12-27 0,9 18 4 15,-9-18-4-15,13 27 9 0,-13-27-9 0,5 26 22 16,6-13-22-16,-4 26 16 0,-7-39-16 0,18 61 13 15,-18-61-13-15,32 82 9 0,-32-82-9 0,11 66 5 16,-11-66-5-16,21 80 3 0,-21-80-3 0,33 93 1 0,-33-93-1 0,11 64 0 16,1-52 0-16,-4 47 1 0,-8-59-1 0,28 79 0 15,-28-79 0-15,8 43-1 0,-8-43 1 0,27 57 3 16,-27-57-3-16,0 25-3 0,0-25 3 0,21 44 3 16,-21-44-3-16,9 22-4 0,-20-37 4 0,16 28-17 15,-5-13 17-15,3 4-36 0,9 8 36 0,-9-12-65 0,-3 0 65 0,-10-23-115 16,10 23 115-16,10-11-185 0,-10 11 185 0</inkml:trace>
  <inkml:trace contextRef="#ctx0" brushRef="#br1" timeOffset="-161173.65">9750 13920 451 0,'0'0'0'0,"9"3"211"0,-9-3-211 0,-10-23 43 15,10 23-43-15,15 3 55 0,-15-3-55 0,12-19 45 0,-12 19-45 16,32-7 35-16,-32 7-35 0,51 5 27 0,-51-5-27 0,48-16 13 16,-48 16-13-16,66-5 13 0,-66 5-13 0,81 7 14 15,-81-7-14-15,68-16 8 0,-68 16-8 0,93 5 4 16,-93-5-4-16,85-7 3 0,-85 7-3 0,70-16 0 16,-70 16 0-16,78-7 2 0,-78 7-2 0,87 3 0 0,-87-3 0 0,72-8 2 15,-72 8-2-15,53-15 0 0,-53 15 0 0,58-5 0 16,-58 5 0-16,51-7-2 0,-51 7 2 0,44-5 1 15,-44 5-1-15,45 3 1 0,-45-3-1 0,26-3 0 16,-26 3 0-16,7-13 0 0,-7 13 0 0,10-2-1 16,-10 2 1-16,17 7-3 0,-17-7 3 0,-12-9-28 0,12 9 28 0,10 4-73 15,-10-4 73-15,-13-7-241 0,4-2 241 0</inkml:trace>
  <inkml:trace contextRef="#ctx0" brushRef="#br1" timeOffset="-158043.66">7647 13500 349 0,'10'15'0'0,"-16"-21"75"0,6 6-75 0,-6-5 71 16,6 5-71-16,-17-20 67 0,17 20-67 0,5 16 56 15,-5-16-56-15,-14-23 55 0,14 23-55 0,4 16 46 16,-4-16-46-16,-2 0 49 0,2 0-49 0,0-2 39 0,0 2-39 0,0 0 18 15,0 0-18-15,-10-17 21 0,10 17-21 0,10 17 16 16,-10-17-16-16,-8-17 12 0,19 34-12 0,-12-29 14 16,1 12-14-16,10 11 17 0,-10-11-17 0,24 28 12 15,-24-28-12-15,14 16 10 0,-14-16-10 0,8 0 9 16,-8 0-9-16,17 20 6 0,-17-20-6 0,22 22 6 16,-14-7-6-16,13 9 2 0,-21-24-2 0,10 3 3 15,-10-3-3-15,22 20 2 0,-22-20-2 0,29 35 2 0,-29-35-2 0,10-1 0 16,-10 1 0-16,29 31 2 0,-29-31-2 0,14 10 0 15,-23-26 0-15,34 41 0 0,-25-25 0 0,2-9 0 16,-2 9 0-16,9 5-2 0,-9-5 2 0,18 20-22 0,-18-20 22 16,-3-15-38-16,3 15 38 0,15 18-82 0,-15-18 82 0,-5-18-170 15,5 18 170-15,5-5-268 0,-5 5 268 0</inkml:trace>
  <inkml:trace contextRef="#ctx0" brushRef="#br1" timeOffset="-157503.66">8105 13552 549 0,'0'0'0'0,"0"-5"28"0,0 5-28 0,0-7 57 16,11 23-57-16,-11-20 65 0,0 4-65 0,-11-18 48 16,11 18-48-16,11 17 25 0,-11-17-25 0,-11-18 8 0,22 36-8 0,-17-18 3 15,6 0-3-15,-17-18 9 0,17 18-9 0,-2 21 5 16,2-21-5-16,-16 7 4 0,16-7-4 0,-20 11 4 15,20-11-4-15,-32-2 1 0,32 2-1 0,-27 14 1 16,39 4-1-16,-41-2-4 0,29-16 4 0,-35 2 4 0,35-2-4 0,-24 16 0 16,34 0 0-16,-41-14-6 0,31-2 6 0,-8 32-5 15,-4-50 5-15,9 50-17 0,3-32 17 0,-9 9-31 16,9-9 31-16,-3 7-33 0,3-7 33 0,-2 4-28 16,2-4 28-16,-10-17-29 0,20 34 29 0,-10-17-15 15,0 0 15-15,-3-17-3 0,3 17 3 0,8 0 1 0,-8 0-1 0,17 17 5 16,-17-17-5-16,-5-17 24 0,5 17-24 0,5 0 38 15,-5 0-38-15,17 17 40 0,-28-34-40 0,25 34 37 16,-14-17-37-16,6 0 23 0,-6 0-23 0,8 3 29 16,-8-3-29-16,-1-5 25 0,1 5-25 0,11 15 20 15,-1 2-20-15,-10-15 16 0,0-2-16 0,24 41 14 16,-34-57-14-16,24 44 12 0,-14-28-12 0,23 50 7 16,-23-50-7-16,2 20 7 0,-2-20-7 0,24 54 5 0,-24-54-5 0,12 39 4 15,-12-39-4-15,10 35 5 0,-10-35-5 0,9 36 3 16,-20-54-3-16,31 68 0 0,-20-50 0 0,4 29 4 15,-4-29-4-15,-5 7 3 0,5-7-3 0,12 38 3 16,-12-38-3-16,-7 0 3 0,7 0-3 0,12 32 2 0,-12-32-2 0,4 7 1 16,-4-7-1-16,1 5 1 0,-1-5-1 0,2 4 1 15,-2-4-1-15,-7-16 1 0,7 16-1 0,10 18 1 16,-10-18-1-16,1 0-2 0,-1 0 2 0,2 0-18 16,-2 0 18-16,-11-27-48 0,11 27 48 0,11 5-121 15,-11-5 121-15,-11-37-350 0,11 37 350 0</inkml:trace>
  <inkml:trace contextRef="#ctx0" brushRef="#br1" timeOffset="-149753.66">11343 13511 590 0,'0'0'0'0,"9"-3"114"15,-9 3-114-15,-2-8 58 0,-9 1-58 0,11-2 65 16,0 9-65-16,11 6 37 0,-11-6-37 0,11 0 30 16,-11 0-30-16,7-6 13 0,4 13-13 0,10 6 7 15,-21-13-7-15,31 22 12 0,-31-22-12 0,40 28 11 0,-52-32-11 0,68 42 7 16,-56-38-7-16,43 34 6 0,-43-34-6 0,69 46 7 15,-69-46-7-15,65 45-2 0,-65-45 2 0,55 39 3 16,-55-39-3-16,77 48 1 0,-77-48-1 0,65 41-1 16,-65-41 1-16,56 38 1 0,-56-38-1 0,41 28 0 15,-41-28 0-15,52 36 2 0,-52-36-2 0,23 18-6 16,-23-18 6-16,35 25-8 0,-35-25 8 0,20 14-21 16,-32-19 21-16,25 12-34 0,-13-7 34 0,6 3-57 0,-6-3 57 0,8 6-116 15,-8-6 116-15,-1-9-175 0,1 9 175 0</inkml:trace>
  <inkml:trace contextRef="#ctx0" brushRef="#br1" timeOffset="-149483.65">11846 13554 656 0,'0'0'0'0,"-10"-16"73"15,10 16-73-15,-7-11 45 0,7 11-45 0,6-1 46 0,-6 1-46 0,-16-4 50 16,16 4-50-16,0 8 26 0,0-8-26 0,3 29 0 15,-3-29 0-15,-21 29 2 0,21-29-2 0,-6 50 5 16,6-50-5-16,-25 57 6 0,25-57-6 0,-30 63 4 16,30-63-4-16,-35 65 4 0,35-65-4 0,-47 61 1 15,57-54-1-15,-49 55 1 0,39-62-1 0,-47 52 0 0,58-44 0 0,-41 42 0 16,30-50 0-16,-29 40 0 0,29-40 0 0,-31 24-1 16,40-17 1-16,-18 14-11 0,9-21 11 0,-15 6-41 15,15-6 41-15,15 12-88 0,-15-12 88 0,21 0-199 16,-31-9 199-16,57-3-576 0,-47 12 576 0</inkml:trace>
  <inkml:trace contextRef="#ctx0" brushRef="#br1" timeOffset="-149113.65">12420 13524 378 0,'0'0'0'0,"11"-2"309"15,-11 2-309-15,-9-7 64 0,9 7-64 0,2 0 55 16,-2 0-55-16,18 3 41 0,-18-3-41 0,10 8 27 16,-10-8-27-16,19 15 18 0,-19-15-18 0,16 20 17 15,-16-20-17-15,41 32 15 0,-41-32-15 0,31 30 11 16,-23-28-11-16,26 31 7 0,-34-33-7 0,56 42 3 15,-56-42-3-15,49 38 0 0,-49-38 0 0,41 35 1 0,-41-35-1 0,58 42 3 16,-69-44-3-16,70 42-2 0,-59-40 2 0,35 37 1 16,-35-37-1-16,49 35 0 0,-49-35 0 0,27 28-7 15,-27-28 7-15,34 27-10 0,-34-27 10 0,27 23-13 16,-27-23 13-16,33 20-21 0,-33-20 21 0,8 11-31 16,-8-11 31-16,26 11-44 0,-26-11 44 0,11 0-69 0,-11 0 69 0,-4-4-114 15,4 4 114-15,11-12-116 0,-11 12 116 0,-2-24-316 16,2 24 316-16</inkml:trace>
  <inkml:trace contextRef="#ctx0" brushRef="#br1" timeOffset="-148883.65">12978 13618 289 0,'0'0'0'0,"-14"-20"320"0,21 20-320 0,-17-19 51 16,10 19-51-16,-22-14 73 0,22 14-73 0,2-6 70 15,-13 6-70-15,15 0 35 0,-4 0-35 0,-19 2 29 16,19-2-29-16,0 22 3 0,0-22-3 0,-19 26 5 15,19-26-5-15,-7 39 16 0,7-39-16 0,-21 50 10 0,21-50-10 0,-34 54 6 16,34-54-6-16,-22 63 4 0,22-63-4 0,-41 65 1 16,41-65-1-16,-27 70 3 0,27-70-3 0,-49 63-2 15,49-63 2-15,-36 62-1 0,36-62 1 0,-24 61-3 16,24-61 3-16,-39 46-25 0,50-42 25 0,-32 36-47 0,21-40 47 0,-20 25-127 16,20-25 127-16,-9 13-286 0,9-13 286 15</inkml:trace>
  <inkml:trace contextRef="#ctx0" brushRef="#br1" timeOffset="-145173.65">13757 13604 558 0,'0'0'0'0,"3"-16"49"0,-3 16-49 0,2-18 50 16,-2 18-50-16,12-19 63 0,-12 19-63 0,-7-22 67 15,7 22-67-15,9-23 29 0,-16 25-29 0,14-27 9 16,-7 25-9-16,-7-21 14 0,7 21-14 0,0-21 16 16,0 21-16-16,-14-15 9 0,14 15-9 0,-27-14 7 0,35 14-7 0,-33-6 8 15,25 6-8-15,-41-2 3 0,50 0-3 0,-45 2 2 16,36 0-2-16,-37 9 2 0,37-9-2 0,-48 18 0 15,48-18 0-15,-35 23 1 0,35-23-1 0,-21 27 1 16,21-27-1-16,-29 33 3 0,29-33-3 0,-15 38-4 16,15-38 4-16,-5 33-1 0,5-33 1 0,0 33-2 15,0-33 2-15,7 29-1 0,-7-29 1 0,27 25-1 0,-27-25 1 0,17 16 0 16,-17-16 0-16,39 11-3 0,-39-11 3 0,34 3 0 16,-43-3 0-16,40 0-2 0,-31 0 2 0,41-3 0 15,-41 3 0-15,30-14 3 0,-30 14-3 0,19-18 0 16,-19 18 0-16,20-22 3 0,-20 22-3 0,19-25 2 0,-19 25-2 0,22-27 4 15,-30 29-4-15,30-27 5 0,-22 25-5 0,1-18 9 16,-1 18-9-16,5-20 11 0,5 20-11 0,-14-10 7 16,4 10-7-16,11-9 9 0,-11 9-9 0,4-3 6 15,-4 3-6-15,3 0 3 0,-13 1-3 0,15 2-1 16,-5-3 1-16,7 17-3 0,-7-17 3 0,10 25-3 0,-2-27 3 0,-6 34 1 16,-2-32-1-16,21 41 0 0,-21-41 0 0,4 48 0 15,-4-48 0-15,18 54 0 0,-25-52 0 0,24 57 0 16,-17-59 0-16,11 62 0 0,-11-62 0 0,11 63 0 15,-20-61 0-15,29 55 0 0,-20-57 0 0,12 49 0 16,-12-49 0-16,11 40-3 0,-11-40 3 0,13 28 2 16,-24-28-2-16,24 18 0 0,-13-18 0 0,19 9 0 15,-19-9 0-15,10 0 1 0,-10 0-1 0,10 0 2 0,-10 0-2 0,5-11 13 16,-5 11-13-16,13-23 18 0,-13 23-18 0,25-34 11 16,-34 34-11-16,26-39 9 0,-17 39-9 0,19-45 5 15,-19 45-5-15,29-44 3 0,-29 44-3 0,18-43 1 0,-18 43-1 16,9-37 2-16,-9 37-2 0,13-31-1 0,-13 31 1 0,14-23 0 15,-14 23 0-15,7-16-1 0,-7 16 1 0,11-11-13 16,-11 11 13-16,4-1-31 0,-4 1 31 0,-6 1-53 16,6-1 53-16,9 2-117 0,-9-2 117 0,3 12-217 15,-3-12 217-15,4 15-480 0,-4-15 480 0</inkml:trace>
  <inkml:trace contextRef="#ctx0" brushRef="#br1" timeOffset="-144943.66">14333 13900 709 0,'0'0'0'0,"-6"0"86"16,6 0-86-16,4-10 61 0,-4 10-61 0,9-2 54 0,-9 2-54 0,2 0 27 15,-2 0-27-15,3 3 18 0,-3-3-18 0,4 16 0 16,-11-14 0-16,21 18 3 0,-14-20-3 0,2 30 8 16,7-32-8-16,0 36 6 0,-9-34-6 0,3 38 3 15,-3-38-3-15,13 37 1 0,-5-39-1 0,5 38 2 0,-13-36-2 0,4 34 1 16,6-36-1-16,-9 34 1 0,-1-32-1 0,19 23-5 15,-19-23 5-15,10 20-34 0,-10-20 34 0,5 14-68 16,-5-14 68-16,6 4-161 0,-6-4 161 0,-7 0-367 16,7 0 367-16</inkml:trace>
  <inkml:trace contextRef="#ctx0" brushRef="#br1" timeOffset="-144483.65">14551 13446 596 0,'0'0'0'0,"-7"-10"48"0,15 7-48 0,-9-1 77 15,1 4-77-15,0-3 77 0,0 3-77 0,3 0 37 16,-3 0-37-16,16 0 28 0,-16 0-28 0,15 12 18 15,-15-12-18-15,35 9 31 0,-35-9-31 0,29 19 23 16,-29-19-23-16,44 14 14 0,-44-14-14 0,42 24 15 0,-42-24-15 16,43 22 8-16,-43-22-8 0,41 25 7 0,-41-25-7 0,39 28 3 15,-32-31-3-15,30 28 0 0,-37-25 0 0,38 22 1 16,-38-22-1-16,32 20 0 0,-32-20 0 0,29 16 0 16,-29-16 0-16,25 14-9 0,-25-14 9 0,23 11-29 15,-23-11 29-15,18 4-42 0,-25 1 42 0,29-10-72 0,-22 5 72 0,7 3-134 16,-7-3 134-16,10-16-146 0,-10 16 146 0,15-27-237 15,-15 27 237-15</inkml:trace>
  <inkml:trace contextRef="#ctx0" brushRef="#br1" timeOffset="-144163.65">15152 13504 279 0,'5'-3'0'0,"-5"-14"231"0,0 17-231 0,1-13 107 15,-1 13-107-15,0-12 116 0,0 12-116 0,0-3 79 16,0 3-79-16,0 0 51 0,0 0-51 0,-3 0 31 16,3 0-31-16,-3 3 10 0,3-3-10 0,-22 25 7 15,22-25-7-15,-18 24 5 0,18-24-5 0,-16 26 2 16,16-26-2-16,-26 34 1 0,26-34-1 0,-30 40 2 15,38-44-2-15,-32 38 0 0,24-34 0 0,-25 35-1 16,25-35 1-16,-11 22-6 0,11-22 6 0,-11 20-8 0,11-20 8 0,-14 18-13 16,14-18 13-16,4 5-11 0,-4-5 11 0,0 3-7 15,-7 1 7-15,7-2-3 0,0-2 3 0,5 0-1 16,-5 0 1-16,16-4 0 0,-16 4 0 0,6 10 4 16,-6-10-4-16,21 5 5 0,-21-5-5 0,18 14 8 0,-18-14-8 0,9 25 12 15,-9-25-12-15,27 21 12 0,-27-21-12 0,22 34 10 16,-22-34-10-16,20 38 9 0,-20-38-9 0,14 42 6 15,-14-42-6-15,20 40 8 0,-20-40-8 0,15 35 1 16,-15-35-1-16,19 34-1 0,-19-34 1 0,19 25 0 16,-19-25 0-16,15 23-9 0,-15-23 9 0,8 16-27 0,-8-16 27 0,12 11-63 15,-12-11 63-15,1 3-141 0,-1-3 141 0,11 0-250 16,-11 0 250-16</inkml:trace>
  <inkml:trace contextRef="#ctx0" brushRef="#br1" timeOffset="-143873.65">15562 13540 56 0,'0'0'0'0,"5"-22"639"16,-5 22-639-16,2-17 56 0,-2 17-56 0,0-11 62 0,0 11-62 0,7-14 57 16,-7 14-57-16,3 0 46 0,-3 0-46 0,-2 7 19 15,2-7-19-15,11 0 4 0,-11 0-4 0,0 25 4 16,0-25-4-16,15 18 9 0,-15-18-9 0,7 32 9 15,-7-32-9-15,3 40 8 0,2-47-8 0,7 46 6 16,-12-39-6-16,5 47 6 0,-2-54-6 0,8 48 5 0,-11-41-5 0,9 39 4 16,-9-39-4-16,11 38 1 0,-11-38-1 0,2 42 1 15,-2-42-1-15,12 29 1 0,-12-29-1 0,8 32 1 16,-8-32-1-16,3 31-2 0,-3-31 2 0,2 28 0 16,-2-28 0-16,0 29-20 0,0-29 20 0,0 21-54 15,0-21 54-15,-2 16-126 0,2-16 126 0,-9 7-423 16,2-1 423-16</inkml:trace>
  <inkml:trace contextRef="#ctx0" brushRef="#br1" timeOffset="-135083.66">21686 7595 379 0,'0'0'0'0,"22"23"169"0,-22-23-169 0,-33-34 31 16,33 34-31-16,-3-9 48 0,3 9-48 0,29 21 31 15,-29-21-31-15,-29-30 22 0,29 30-22 0,0-5 14 0,0 5-14 0,0-2 8 16,0 2-8-16,7-3 9 0,-7 3-9 0,7-4 5 16,-7 4-5-16,11-3 8 0,-11 3-8 0,12-4 6 15,-12 4-6-15,17-4 9 0,-17 4-9 0,45 22 6 16,-45-22-6-16,-13-31 5 0,13 31-5 0,16-5 2 16,-16 5-2-16,41 24 2 0,-41-24-2 0,-17-31 1 0,17 31-1 0,5-2 0 15,-5 2 0-15,3-2 1 0,-3 2-1 0,0 0 1 16,0 0-1-16,26 29 6 0,-26-29-6 0,-14 0 4 15,14 0-4-15,-49-23 1 0,49 23-1 0,-27 7-1 16,27-7 1-16,-33 9 0 0,33-9 0 0,-30 11 0 16,30-11 0-16,0 35 0 0,0-35 0 0,-27 9 1 0,27-9-1 0,-50-18 4 15,50 18-4-15,14 32 8 0,-14-32-8 0,-9 4 7 16,9-4-7-16,-27-23 5 0,27 23-5 0,0 0 1 16,0 0-1-16,40 26 1 0,-40-26-1 0,-7-26 4 15,7 26-4-15,55 26 7 0,-55-26-7 0,31-5 5 16,-31 5-5-16,5-35 2 0,-5 35-2 0,65 19-2 0,-65-19 2 0,7-34-2 15,-7 34 2-15,57 18-53 0,-57-18 53 0,-3-36-149 16,3 36 149-16,15-12-361 0,-15 12 361 0</inkml:trace>
  <inkml:trace contextRef="#ctx0" brushRef="#br1" timeOffset="-129093.65">16553 13334 726 0,'0'0'0'0,"0"-6"29"16,0 6-29-16,5-13 48 15,-5 13-48-15,10-15 42 0,-10 15-42 0,13 0 32 0,-13 0-32 0,11 8 23 16,-9-16-23-16,16 23 5 0,-18-15-5 0,16 27 6 15,-16-27-6-15,18 42 9 0,-18-42-9 0,16 60 9 16,-16-60-9-16,10 80 4 0,-10-80-4 0,17 74 6 0,-17-74-6 0,7 102 4 16,-7-102-4-16,11 88 1 0,-11-88-1 0,9 94 1 15,-9-94-1-15,7 88 2 0,-7-88-2 0,5 85-1 16,-5-85 1-16,13 54 1 0,-13-54-1 0,7 52 0 16,-7-52 0-16,2 42-1 0,-2-42 1 0,10 18-4 15,-10-18 4-15,0 20-14 0,0-20 14 0,8 5-29 0,-8-5 29 16,7 0-50-16,-7 0 50 0,14-25-90 0,-14 25 90 0,11-25-177 15,-11 25 177-15,13-33-510 0,-13 33 510 0</inkml:trace>
  <inkml:trace contextRef="#ctx0" brushRef="#br1" timeOffset="-128803.66">16768 13845 686 0,'0'0'0'0,"-16"-5"61"0,16 5-61 0,-9-8 43 15,9 8-43-15,0-5 62 0,0 5-62 0,7 5 30 0,-7-5-30 0,30-14 20 16,-30 14-20-16,34 4 10 0,-34-4-10 0,51-7 10 16,-49-3-10-16,57 14 10 0,-59-4-10 0,77-16 6 15,-77 16-6-15,77-5 2 0,-77 5-2 0,79 2 1 16,-79-2-1-16,85-8 1 0,-84-2-1 0,80 13 0 16,-81-3 0-16,82-20-3 0,-85 31 3 0,79-30-2 15,-76 19 2-15,63-13 0 0,-63 13 0 0,51 4 0 0,-51-4 0 0,44-22-1 16,-44 22 1-16,32-10 0 0,-32 10 0 0,20 3-3 15,-20-3 3-15,16-23-4 0,-18 37 4 0,11-37-8 16,-9 23 8-16,3 2-19 0,-3-2 19 0,8-23-42 16,-8 23 42-16,2-4-76 0,-2 4 76 0,5-19-181 15,-5 6 181-15,7-16-496 0,-7 29 496 0</inkml:trace>
  <inkml:trace contextRef="#ctx0" brushRef="#br1" timeOffset="-128303.65">18100 13491 640 0,'0'0'0'0,"-8"-12"64"15,8 12-64-15,-7-21 66 0,7 21-66 0,0-6 59 16,0 6-59-16,15 0 26 0,-15 0-26 0,26 0 12 16,-26 0-12-16,34 9 13 0,-34-9-13 0,44 30 17 15,-44-30-17-15,52 20 16 0,-52-31-16 0,55 51 11 16,-55-40-11-16,54 18 6 0,-54-18-6 0,55 50 5 16,-55-50-5-16,50 25 2 0,-50-25-2 0,50 37 2 0,-50-37-2 0,42 38-1 15,-42-38 1-15,41 47 1 0,-41-47-1 0,37 29 0 16,-37-29 0-16,31 7 1 0,-31-7-1 0,30 20 0 15,-30-20 0-15,27 14-1 0,-27-14 1 0,26 9-9 16,-26-9 9-16,23 4-24 0,-23-4 24 0,19 0-50 16,-19 0 50-16,21 14-97 0,-21-14 97 0,14-18-193 0,-15 2 193 0,9-7-482 15,-8 23 482-15</inkml:trace>
  <inkml:trace contextRef="#ctx0" brushRef="#br1" timeOffset="-128063.66">18774 13477 675 0,'0'0'0'0,"-19"-11"58"0,19 11-58 0,-12-8 59 16,12 8-59-16,-11-2 52 0,11 2-52 0,-9 0 36 16,9 0-36-16,-9 15 15 0,9-15-15 0,-16 8 2 15,16-8-2-15,-18 51-2 0,17-65 2 0,-25 77 2 16,26-63-2-16,-37 43 0 0,39-29 0 0,-44 33 0 0,42-47 0 0,-43 78-1 16,43-78 1-16,-45 46 1 0,45-46-1 0,-45 68 1 15,45-68-1-15,-39 30 0 0,41-15 0 0,-35 8 0 16,33-23 0-16,-27 41 1 0,27-55-1 0,-15 31-1 15,15-17 1-15,-5 11 0 0,5-11 0 0,0 4-27 16,0-4 27-16,19 0-71 0,-19 0 71 0,30-13-146 0,-30 13 146 0,41-25-260 16,-41 25 260-16</inkml:trace>
  <inkml:trace contextRef="#ctx0" brushRef="#br1" timeOffset="-127753.65">19049 13461 765 0,'0'0'0'0,"-2"-10"42"16,2 10-42-16,0-7 33 0,0 7-33 0,3 0 33 15,-3 0-33-15,23 17 22 0,-23-17-22 0,24-2 13 16,-24 2-13-16,39 38 8 0,-39-38-8 0,42 11 11 15,-42-11-11-15,52 33 9 0,-52-33-9 0,57 36 5 16,-57-36-5-16,59 38 4 0,-59-38-4 0,58 37 3 0,-58-37-3 0,59 38 1 16,-59-38-1-16,58 33 0 0,-58-33 0 0,55 35 2 15,-55-35-2-15,50 30 0 0,-50-30 0 0,52 44-2 16,-55-63 2-16,46 42-13 0,-43-23 13 0,40 39-30 16,-40-39 30-16,29-5-58 0,-29 5 58 0,21 5-97 15,-21-5 97-15,16 0-193 0,-16 0 193 0</inkml:trace>
  <inkml:trace contextRef="#ctx0" brushRef="#br1" timeOffset="-127543.66">19684 13480 736 0,'0'0'0'0,"-18"-9"47"16,13-11-47-16,-6 34 35 0,7-33-35 0,-11 19 46 15,15 0-46-15,-10 28 27 0,5-44-27 0,-11 42 16 16,16-26-16-16,-22 40 9 0,22-40-9 0,-27 52 5 15,27-52-5-15,-30 60 3 0,30-60-3 0,-31 82 0 16,31-82 0-16,-36 70 0 0,36-70 0 0,-39 53 1 0,43-37-1 0,-41 32-4 16,37-48 4-16,-31 59-25 0,31-59 25 0,-24 66-52 15,24-66 52-15,-22 20-129 0,22-20 129 0,-12 19-262 16,12-19 262-16</inkml:trace>
  <inkml:trace contextRef="#ctx0" brushRef="#br1" timeOffset="-126373.65">20031 13434 465 0,'0'0'0'0,"-8"-7"96"0,8 7-96 0,-12-26 82 16,12 26-82-16,-5-5 93 0,5 5-93 0,0-4 64 15,0 4-64-15,0-2 35 0,0 2-35 0,5 0 23 16,-5 0-23-16,16 0 9 0,-16 0-9 0,28 28 17 15,-28-28-17-15,22-10 16 0,-22 10-16 0,34 14 13 16,-34-14-13-16,41 18 8 0,-41-18-8 0,49 37 4 0,-49-37-4 0,38 0 2 16,-38 0-2-16,43 24 2 0,-43-24-2 0,41 19 2 15,-41-19-2-15,47 39-1 0,-47-39 1 0,26-1 0 16,-26 1 0-16,27 14-6 0,-27-14 6 0,26 12-27 16,-26-12 27-16,18 7-49 0,-18-7 49 0,16 2-88 15,-16-2 88-15,8 0-150 0,-8 0 150 0,12 15-212 16,-12-15 212-16</inkml:trace>
  <inkml:trace contextRef="#ctx0" brushRef="#br1" timeOffset="-126043.66">20512 13424 155 0,'0'0'0'0,"1"-9"401"15,-1 9-401-15,2-7 74 0,-2 7-74 0,8 16 84 0,-8-16-84 0,0 0 84 16,0 0-84-16,0 0 49 0,0 0-49 0,-11-22 26 16,11 22-26-16,-4 34 5 0,4-34-5 0,-17 15 4 15,9-37-4-15,-3 64 5 0,11-42-5 0,-27 22 4 16,27-22-4-16,-34 7 0 0,34-7 0 0,-22 22 0 15,22-22 0-15,-19 21 0 0,19-21 0 0,-16 18 0 16,16-18 0-16,-4 36 0 0,-3-57 0 0,4 29-2 0,3-8 2 0,7 27-4 16,-7-27 4-16,2 4-6 0,-2-4 6 0,1-17-4 15,-1 17 4-15,14 6 0 0,-14-6 0 0,15 9 2 16,-15-9-2-16,27 35 1 0,-35-54-1 0,28 38 1 16,-20-19-1-16,27 47 7 0,-27-47-7 0,12 13 7 15,-12-13-7-15,29 57 10 0,-29-57-10 0,12 19 7 0,-12-19-7 0,17 45 2 16,-17-45-2-16,22 66 3 0,-29-86-3 0,19 65 1 15,-12-45-1-15,19 60-1 0,-19-60 1 0,1 15 0 16,-1-15 0-16,7 25 0 0,-7-25 0 0,14 39-13 16,-21-59 13-16,14 29-29 0,-7-9 29 0,15 25-52 15,-20-46 52-15,15 21-105 0,-10 0 105 0,19 11-148 16,-19-11 148-16,7-43-372 0,-7 43 372 0</inkml:trace>
  <inkml:trace contextRef="#ctx0" brushRef="#br1" timeOffset="-125273.66">21251 13524 528 0,'0'0'0'0,"6"-12"35"16,-17-10-35-16,28 33 48 0,-17-11-48 0,5-11 57 15,-5 11-57-15,-8-34 55 0,8 34-55 0,5-12 25 0,-5 12-25 0,0-11 30 16,0 11-30-16,0-11 23 0,0 11-23 0,0 14 20 16,0-14-20-16,-31-28 8 0,31 28-8 0,-27-4 6 15,27 4-6-15,-25 23 3 0,25-23-3 0,-41 0 1 16,41 0-1-16,-44 11 0 0,44-11 0 0,-43 18 1 16,43-18-1-16,-50-4 1 0,50 4-1 0,-36 24 0 0,36-24 0 0,-15 46-2 15,15-46 2-15,-26 0 1 0,26 0-1 0,-6 19-2 16,6-19 2-16,9 38-2 0,-9-38 2 0,7 11-2 15,-7-11 2-15,22 5-1 0,-22-5 1 0,18-23-1 16,-18 23 1-16,30 0 0 0,-30 0 0 0,34-7-2 16,-22 30 2-16,15-59 0 0,-27 36 0 0,42 7 2 15,-42-7-2-15,34-16 0 0,-34 16 0 0,29-16 2 0,-29 16-2 0,27-15 5 16,-27 15-5-16,22-10 15 0,-22 10-15 0,16-6 20 16,-27-18-20-16,23 21 18 0,-12 3-18 0,21 22 13 15,-21-22-13-15,8 0 6 0,-8 0-6 0,-2-8 2 16,2 8-2-16,9 25 1 0,-9-25-1 0,10 32 1 0,-10-32-1 0,10 39 1 15,1-14-1-15,-11-4 1 0,0-21-1 0,9 48 0 16,-9-48 0-16,21 75 0 0,-21-75 0 0,12 47 1 16,-12-47-1-16,1 18 1 0,-1-18-1 0,26 59 0 15,-26-59 0-15,12 25 1 0,-23-47-1 0,25 40-1 16,-14-18 1-16,24 32 0 0,-24-32 0 0,12 0 1 0,-12 0-1 0,13-2 2 16,-13 2-2-16,12-18 4 0,-12 18-4 0,2-50 7 15,-2 50-7-15,24-10 13 0,-35-15-13 0,36 7 9 16,-25 18-9-16,15-44 8 0,-15 44-8 0,1-72 4 15,-1 72-4-15,26-20 2 0,-26 20-2 0,12-37 2 16,-12 37-2-16,8-31 1 0,-8 31-1 0,-7-44-1 16,21 67 1-16,-22-62 0 0,8 39 0 0,1-4-5 15,-1 4 5-15,4 0-28 0,-4 0 28 0,4 4-65 0,-4-4 65 0,16 38-121 16,-16-38 121-16,-3-8-180 0,3 8 180 0,16 45-548 16,-27-70 548-16</inkml:trace>
  <inkml:trace contextRef="#ctx0" brushRef="#br1" timeOffset="-125043.66">21704 13750 94 0,'0'0'0'0,"2"0"607"16,-2 0-607-16,0 0 71 0,0 0-71 0,2 0 58 0,-2 0-58 0,14 30 42 16,-14-30-42-16,0 13 28 0,0-13-28 0,-9-5 27 15,9 5-27-15,2 25 16 0,-2-25-16 0,5 30 10 16,-5-30-10-16,16 59 9 0,-16-59-9 0,-8 13 6 15,8-13-6-15,15 60 4 0,-15-60-4 0,6 36 1 16,-17-60-1-16,20 57 1 0,-9-33-1 0,18 55 0 16,-18-55 0-16,-1 0-3 0,1 0 3 0,17 43-31 0,-17-43 31 0,-4-13-63 15,4 13 63-15,19 27-150 0,-19-27 150 0,-7-23-331 16,7 23 331-16</inkml:trace>
  <inkml:trace contextRef="#ctx0" brushRef="#br1" timeOffset="-124543.66">22295 13359 257 0,'0'0'0'0,"-4"-9"201"0,4 9-201 0,9 12 67 0,-9-12-67 0,-17-34 89 16,31 60-89-16,-28-58 80 0,14 32-80 0,0-3 70 15,0 3-70-15,14 27 45 0,-14-27-45 0,-14-27 22 16,14 27-22-16,7 7 18 0,-7-7-18 0,10 14 23 16,-10-14-23-16,11 19 27 0,5 8-27 0,-19-27 20 15,3 0-20-15,28 58 15 0,-28-58-15 0,-3 12 10 0,3-12-10 0,9 44 10 16,-9-44-10-16,25 72 9 0,-25-72-9 0,7 50 7 16,-7-50-7-16,-9 25 4 0,9-25-4 0,22 75 2 15,-22-75-2-15,-11 21 2 0,11-21-2 0,5 45 0 16,-5-45 0-16,20 64 1 0,-20-64-1 0,-12 7 0 15,12-7 0-15,3 23 0 0,-3-23 0 0,16 43 0 16,-30-68 0-16,16 34 1 0,-2-9-1 0,0 6 0 16,0-6 0-16,14 26-4 0,-14-26 4 0,-14-26-19 0,14 26 19 0,14 19-42 15,-14-19 42-15,-14-43-105 0,14 43 105 0,8 4-334 16,-21-31 334-16</inkml:trace>
  <inkml:trace contextRef="#ctx0" brushRef="#br1" timeOffset="-118643.66">4963 15691 561 0,'0'0'0'0,"-11"-41"113"0,11 41-113 0,-7-7 33 0,7 7-33 0,2 34 68 16,-9-72-68-16,7 38 50 0,0 0-50 0,7 42 17 15,-7-42-17-15,5 18 5 0,-5-18-5 0,9 28 17 16,-9-28-17-16,13 41 20 0,-13-41-20 0,16 57 15 16,-16-57-15-16,13 32 14 0,-8 5-14 0,12 41 8 15,-17-78-8-15,15 46 5 0,-15-46-5 0,24 125 5 0,-24-125-5 0,10 41 1 16,-10-41-1-16,22 113 1 0,-22-113-1 0,16 63 0 15,-16-63 0-15,15 53 1 0,-15-53-1 0,12 41-3 16,-12-41 3-16,9 30 3 0,-9-30-3 0,8 22 0 16,-8-22 0-16,1-25-1 0,-1 25 1 0,9 44-8 15,-9-44 8-15,5 0-27 0,-5 0 27 0,4-3-42 16,-10-36 42-16,12 21-46 0,-6 18 46 0,3-23-128 16,-3 23 128-16,2-30-141 0,-2 30 141 0,10 5-305 0,-10-5 305 0</inkml:trace>
  <inkml:trace contextRef="#ctx0" brushRef="#br1" timeOffset="-118353.65">5047 16108 398 0,'0'0'0'0,"-10"-42"108"0,10 42-108 0,-4-6 59 16,4 6-59-16,4 33 83 0,-8-70-83 0,4 33 79 0,0 4-79 0,14 32 48 15,-14-32-48-15,22-3 28 0,-22 3-28 0,23-38 28 16,-23 38-28-16,36-6 24 0,-30 44-24 0,38-44 24 15,-44 6-24-15,46-39 14 0,-46 39-14 0,59 34 14 16,-59-34-14-16,57-4 8 0,-57 4-8 0,54-38 2 16,-54 38-2-16,68 30 2 0,-68-30-2 0,55-40 0 0,-55 40 0 15,68 31 1-15,-68-31-1 0,58-9 2 16,-58 9-2-16,52-8 0 0,-52 8 0 0,38-40 0 0,-38 40 0 16,36-6 2-16,-28 40-2 0,19-40 0 0,-27 6 0 0,17-3 0 15,-17 3 0-15,4-33-3 0,-4 33 3 0,14 32-18 16,-14-32 18-16,-6-32-44 0,6 32 44 0,6 32-87 15,-6-32 87-15,-5 0-219 0,-3-32 219 0</inkml:trace>
  <inkml:trace contextRef="#ctx0" brushRef="#br1" timeOffset="-114053.65">13611 7682 509 0,'0'0'0'0,"0"4"71"0,0-4-71 0,0 2 16 16,0-2-16-16,3 1 26 0,-1-11-26 0,11 12 52 15,-13-2-52-15,14 12 44 0,-12-21-44 0,23 9 28 16,-25 0-28-16,31 0 21 0,-31 0-21 0,39 11 23 16,-39-11-23-16,49-11 21 0,-49 11-21 0,54 11 14 0,-54-11-14 15,63-2 12-15,-63 2-12 0,68-4 9 0,-68 4-9 0,77-15 5 16,-77 15-5-16,77 7 4 0,-77-7-4 0,75-15 4 15,-75 26-4-15,76-11 1 0,-76 0-1 0,73-14 2 16,-73 25-2-16,68-22 0 0,-68 11 0 0,61 11 0 16,-61-22 0-16,55 11 1 0,-55 0-1 0,47 0 0 15,-47 0 0-15,39 11 1 0,-39-11-1 0,32 0 0 0,-32 0 0 0,26 0 1 16,-26 0-1-16,19-13 0 0,-19 13 0 0,18 10 1 16,-18-22-1-16,12 10 3 0,-12 2-3 0,13 9 7 15,-13-9-7-15,9-2 6 0,-11-12-6 0,11 25 7 16,-9-11-7-16,8-16 2 0,-8 16-2 0,5-4 2 0,-5 4-2 0,5-2 1 15,-5 2-1-15,6-1 1 0,-6 1-1 0,3 8-2 16,-3-8 2-16,2-1-20 0,-4-12 20 0,2 10-46 16,0 3 46-16,0-9-143 0,0 9 143 0,-9 0-371 15,9 0 371-15</inkml:trace>
  <inkml:trace contextRef="#ctx0" brushRef="#br1" timeOffset="-111133.66">6415 15681 636 0,'0'0'0'0,"-9"-17"67"16,9 17-67-16,-13-44 66 0,21 74-66 0,-16-71 68 0,8 41-68 0,12 22 40 15,-12-22-40-15,10-32 25 0,0 62-25 0,15-30 11 16,-25 0-11-16,26-29 9 0,-26 29-9 0,53 45 9 16,-53-45-9-16,39-8 10 0,-29 39-10 0,41-2 10 15,-51-29-10-15,52 35 6 0,-52-35-6 0,54 40 2 16,-54-40-2-16,53 46 3 0,-53-46-3 0,49 44-1 15,-49-44 1-15,41 16 0 0,-41-16 0 0,56 77 1 0,-56-77-1 0,47 45 0 16,-47-45 0-16,45 43 1 0,-45-43-1 0,34 8-1 16,-34-8 1-16,42 33 0 0,-42-33 0 0,39 32-8 15,-39-32 8-15,36 24-16 0,-36-24 16 0,47 50-19 16,-47-50 19-16,23-14-35 0,-23 14 35 0,43 37-63 0,-43-37 63 0,19-30-117 16,-9 60 117-16,11-31-171 0,-21 1 171 0,4-50-440 15,-4 50 440-15</inkml:trace>
  <inkml:trace contextRef="#ctx0" brushRef="#br1" timeOffset="-110883.66">7136 15744 650 0,'0'0'0'0,"-22"-19"19"0,12-9-19 0,0 40 49 16,10-12-49-16,-21-39 76 0,21 39-76 0,2 24 46 15,-2-24-46-15,-9 0 19 0,9 0-19 0,-18-17 1 16,18 17-1-16,-2 52-1 0,2-52 1 0,-18 35 3 15,18-35-3-15,-27 48 2 0,27-48-2 0,-41 31 0 0,41-31 0 0,-40 68 2 16,40-68-2-16,-37 103 1 0,37-103-1 0,-59 48 1 16,59-48-1-16,-44 105-1 0,44-105 1 0,-58 39 1 15,58-39-1-15,-34 89 0 0,34-89 0 0,-34 47-2 0,34-47 2 0,-34 2-8 16,34-2 8-16,-2 53-31 0,2-53 31 0,-8-27-92 16,16 58 92-16,-1-31-193 0,-7 0 193 0</inkml:trace>
  <inkml:trace contextRef="#ctx0" brushRef="#br1" timeOffset="-110453.65">7460 15597 656 0,'0'0'0'0,"12"17"57"16,-12-17-57-16,3-9 37 0,-3 9-37 0,2-28 59 15,-2 28-59-15,16 0 31 0,-16 0-31 0,35 27 20 16,-35-27-20-16,32 8 10 0,-32-8-10 0,30-8 15 0,-30 8-15 0,57 46 14 16,-57-46-14-16,40 0 9 0,-29 27-9 0,34-23 5 15,-45-4-5-15,66 60 4 0,-66-60-4 0,53 39 1 16,-53-39-1-16,41 14 1 0,-41-14-1 0,57 67 0 16,-57-67 0-16,43 43 0 0,-43-43 0 0,36 40-1 15,-36-40 1-15,22 11-2 0,-22-11 2 0,27 34-6 16,-27-34 6-16,22 29-13 0,-22-29 13 0,20 23-21 0,-11 4 21 0,9-12-32 15,-28-42 32-15,34 58-60 0,-24-31 60 0,12 0-117 16,-21-25 117-16,25 41-163 0,-16-16 163 0</inkml:trace>
  <inkml:trace contextRef="#ctx0" brushRef="#br1" timeOffset="-110223.66">8095 15632 617 0,'0'0'0'0,"-24"-41"49"0,24 41-49 0,0 13 30 0,-9-38-30 0,13 41 71 15,-4-16-71-15,-17-27 64 0,17 27-64 0,8 25 28 16,-8-25-28-16,-5 6 7 0,5-6-7 0,-6 17-2 16,6-17 2-16,-18 4 7 0,29 19-7 0,-35-9 9 15,24-14-9-15,-19 45 8 0,19-45-8 0,-22 55 3 16,22-55-3-16,-18 86 3 0,18-86-3 0,-41 35 2 16,41-35-2-16,-24 91 0 0,24-91 0 0,-44 35 0 0,54-9 0 15,-51 2-1-15,41-28 1 0,-18 79 0 16,18-79 0-16,-32 15-15 0,43 14 15 0,-28 3-36 0,17-32 36 0,-6 21-108 15,6-21 108-15,0 6-230 0,0-6 230 0</inkml:trace>
  <inkml:trace contextRef="#ctx0" brushRef="#br1" timeOffset="-102843.66">8799 15729 558 0,'0'0'0'0,"-2"-11"47"0,12 32-47 0,-13-31 41 0,3 10-41 0,-14-38 73 15,14 38-73-15,-4-14 46 16,4 14-46-16,6 7 27 0,-6-7-27 0,-20-39 10 15,20 39-10-15,-9-14 16 0,19 35-16 0,-32-59 12 0,22 38-12 0,-13-10 17 16,13 10-17-16,-12 10 14 0,12-10-14 0,-32-28 12 16,32 28-12-16,-14 18 4 0,14-18-4 0,-37-23 1 15,37 23-1-15,-31 0 1 0,31 0-1 0,-20 24 1 0,20-24-1 0,-27 11 2 16,27-11-2-16,-34-7 2 0,34 7-2 0,-7 41 0 16,-4-64 0-16,-2 43 0 0,13-20 0 0,5 44-2 15,-15-67 2-15,20 67-1 0,-10-44 1 0,-10-1-1 16,10 1 1-16,14 18-1 0,-3 5 1 0,8-7-2 15,-19-16 2-15,24 12 0 0,-34-35 0 0,47 55-1 0,-37-32 1 0,20-20-1 16,-20 20 1-16,41 25-4 0,-41-25 4 0,17-22-2 16,-17 22 2-16,26-4-1 0,-26 4 1 0,23-9 3 15,-23 9-3-15,31 10 2 0,-41-33-2 0,35 32 2 16,-25-9-2-16,3-37 2 0,-3 37-2 0,21 7 4 16,-21-7-4-16,8-13 10 0,-8 13-10 0,5-12 10 0,-5 12-10 0,6-11 12 15,-6 11-12-15,1-5 11 16,-11-17-11-16,26 41 5 0,-16-19-5 0,-11-24 5 15,11 24-5-15,14 22 2 0,-14-22-2 0,6 0-1 0,-6 0 1 0,-6-13-1 16,6 13 1-16,8 15-1 0,-8-15 1 0,9 19 0 16,-9-19 0-16,23 49-1 0,-23-49 1 0,0 12 0 15,0-12 0-15,26 62 1 0,-26-62-1 0,13 43-1 0,-13-43 1 0,13 48 0 16,-13-48 0-16,11 48 0 0,-11-48 0 0,4 25-1 16,-4-25 1-16,23 69 1 0,-23-69-1 0,0 19-1 15,12 4 1-15,-1 12 0 0,-22-58 0 0,33 75-1 16,-22-52 1-16,-2-6-1 0,13 31 1 0,-13-34-1 0,2 9 1 0,16 33 1 15,-16-33-1-15,-5-24-1 0,5 24 1 0,18 24 1 16,-18-24-1-16,3-13 4 0,-3 13-4 0,7-20 4 16,-7 20-4-16,7-29 8 0,-7 29-8 0,10-38 12 15,-10 38-12-15,10-41 9 0,-10 41-9 0,11-45 6 16,-11 45-6-16,15-41 2 0,-27 18-2 0,25-18 1 0,-13 41-1 0,16-38 4 16,-16 38-4-16,17-28-3 0,-17 28 3 0,23-2 1 15,-23 2-1-15,2-39-11 0,-2 39 11 0,19 11-26 16,-19-11 26-16,-3-27-47 0,3 27 47 0,18 23-95 15,-18-23 95-15,4 0-211 0,-4 0 211 0,-11-20-447 16,22 42 447-16</inkml:trace>
  <inkml:trace contextRef="#ctx0" brushRef="#br1" timeOffset="-102483.65">9318 16110 601 0,'0'0'0'0,"-10"-8"107"0,10 8-107 0,-17-30 38 15,17 30-38-15,-2-8 73 0,2 8-73 0,10 14 41 16,-10-14-41-16,-5-27 25 0,5 27-25 0,24 21 9 0,-24-21-9 0,5-24 4 16,-5 24-4-16,19 0 8 0,-7 24-8 0,-4-46 5 15,-8 22-5-15,17 10 1 0,-17-10-1 0,24 38 0 16,-24-38 0-16,10 20-1 0,-10-20 1 0,-13 1-2 15,26 23 2-15,-17 2-3 0,4-26 3 0,-30 9 1 16,42 14-1-16,-36 7-1 0,24-30 1 0,-25 31 0 16,25-31 0-16,-37 3 0 0,48 20 0 0,-33-1 2 0,22-22-2 0,-27-9 3 15,27 9-3-15,4 33 8 0,-4-33-8 0,-14-17 10 16,14 17-10-16,10 23 4 0,-10-23-4 0,20 0 0 16,-20 0 0-16,19-27 0 0,-19 27 0 0,46-13 3 0,-46 13-3 15,59-17-19-15,-59 17 19 0,84 1-63 0,-84-1 63 0,63-47-128 16,-63 47 128-16,79-31-261 0,-79 31 261 0</inkml:trace>
  <inkml:trace contextRef="#ctx0" brushRef="#br1" timeOffset="-100873.66">9511 15668 458 0,'-10'-19'0'0,"13"32"140"15,-3-13-140-15,-5-5 25 0,5 5-25 0,-15-21 76 16,29 40-76-16,-14-20 63 0,0 1-63 0,8 0 24 15,-8 0-24-15,16 0 0 0,-16 0 0 0,18 0 12 0,-18 0-12 0,12-18 27 16,0 37-27-16,3-31 8 0,-15 12-8 0,40 29 0 16,-51-49 0-16,52 52 9 0,-41-32-9 0,31 15 11 15,-31-15-11-15,32 15 19 0,-32-15-19 0,22-5 9 16,-11 25-9-16,14-26 3 0,-25 6-3 0,47 34 0 0,-47-34 0 0,23-7 2 16,-12 25-2-16,12-27-1 0,-23 9 1 0,48 27 0 15,-48-27 0-15,34 3-8 0,-34-3 8 0,37 2-25 16,-37-2 25-16,23-19-37 0,-12 38 37 0,20-21-86 15,-31 2 86-15,17-28-120 0,-17 28 120 0,27-15-132 16,-27 15 132-16,25-17-175 0,-14 34 175 0,-2-56-144 0,-9 39 144 0,31-7-70 16,-31 7 70-16,12-23 29 0,-12 23-29 0,11-22 114 15,-11 22-114-15,6-19 157 0,-19 1-157 0,16 4 134 16,-3 14-134-16,2-9 95 0,-2 9-95 0,11 10 82 16,-11-10-82-16,0-3 65 0,0 3-65 0,0 0 43 15,0 0-43-15,-3 0 16 0,3 0-16 0,-20-16 7 16,32 34-7-16,-37-25 4 0,25 7-4 0,-4 32 3 15,4-32-3-15,-31 0 2 0,31 0-2 0,-10 37 2 0,10-37-2 0,-24 21-1 16,24-21 1-16,-34 4 1 0,34-4-1 0,-21 21-1 16,34-2 1-16,-32-1-5 0,19-18 5 0,-27-5-8 15,27 5 8-15,2 29-1 0,-2-29 1 0,-5 6-3 0,5-6 3 16,-4 3-1-16,4-3 1 0,0 0 0 0,0 0 0 0,-10-20-1 16,10 20 1-16,10 20-5 0,-10-20 5 0,4 0-1 15,-4 0 1-15,8 0 2 0,-8 0-2 0,0-14 8 16,0 14-8-16,14 12 7 0,-4 6-7 0,7 3 9 15,-17-21-9-15,15 31 17 0,-15-31-17 0,8 19 15 0,-8-19-15 16,23 50 16-16,-23-50-16 0,37 74 15 0,-37-74-15 0,21 57 11 16,-21-57-11-16,21 58 5 0,-21-58-5 0,9 35 2 15,-9-35-2-15,17 47 2 0,-17-47-2 0,14 41 0 16,-14-41 0-16,11 32 1 0,-11-32-1 0,17 45-6 16,-17-45 6-16,-8-3-28 0,8 3 28 0,0 7-66 0,10 12 66 15,-10-19-151-15,0 0 151 0,-3-9-294 16,-9-8 294-16</inkml:trace>
  <inkml:trace contextRef="#ctx0" brushRef="#br1" timeOffset="-100423.65">10406 15627 103 0,'12'16'0'0,"-16"-23"489"0,-8-9-489 0,21 27 41 16,-9-11-41-16,0-4 82 0,0 4-82 0,0-2 74 0,0 2-74 0,-9-16 37 15,9 16-37-15,11 0 9 0,-11 0-9 0,20 5 8 16,-20-5-8-16,37 29 25 0,-37-29-25 0,31 14 23 16,-31-14-23-16,37 20 6 0,-37-20-6 0,42 17 10 15,-42-17-10-15,34 5 5 0,-34-5-5 0,56 38 5 16,-56-38-5-16,36 6-2 0,-24 10 2 0,18-9 2 0,-30-7-2 0,44 20 0 15,-44-20 0-15,53 37 0 0,-53-37 0 0,33 20-16 16,-33-20 16-16,18 0-34 0,-18 0 34 0,27 8-56 16,-27-8 56-16,19 6-122 0,-6 10 122 0,3-16-133 15,-16 0 133-15,2-18-253 0,-2 18 253 0</inkml:trace>
  <inkml:trace contextRef="#ctx0" brushRef="#br1" timeOffset="-100053.65">11069 15654 540 0,'0'0'0'0,"15"1"67"15,-15-1-67-15,0-8 83 0,0 8-83 0,-12-22 83 16,12 22-83-16,0-2 59 0,0 2-59 0,12 14 40 0,-12-14-40 0,-12 0 19 16,12 0-19-16,-27-6 5 0,27 6-5 0,-20 12 3 15,20-12-3-15,-12 36 1 0,12-36-1 0,-44 8 0 16,44-8 0-16,-34 27 0 0,34-27 0 0,-19 43 0 16,19-43 0-16,-45 11-3 0,58 5 3 0,-42 9-10 15,29-25 10-15,-37 5-10 0,49 11 10 0,-41-17-7 16,29 1 7-16,2 28-8 0,-13-44 8 0,20 37-14 0,-9-21 14 0,-13-11-12 15,13 11 12-15,4 0-9 0,-4 0 9 0,12 3-4 16,-12-3 4-16,14 0 2 0,-14 0-2 0,32 18 0 16,-32-18 0-16,8-10 0 0,-8 10 0 0,20 11 1 15,-20-11-1-15,32 38 7 0,-32-38-7 0,6 11 12 16,-6-11-12-16,31 50 17 0,-31-50-17 0,15 40 13 16,-15-40-13-16,15 46 14 0,-15-46-14 0,0 35 8 15,0-35-8-15,23 62 11 0,-23-62-11 0,11 47 6 0,-11-47-6 0,9 40 8 16,-9-40-8-16,-4 16 5 0,4-16-5 0,22 44 5 15,-35-59-5-15,33 50 4 0,-20-35-4 0,-7-3 2 16,7 3-2-16,5 9 1 0,-5-9-1 0,4 6-4 0,-4-6 4 16,5 4-28-16,-5-4 28 0,7 0-102 0,-7 0 102 0,11-4-313 15,3 22 313-15</inkml:trace>
  <inkml:trace contextRef="#ctx0" brushRef="#br1" timeOffset="-87763.65">12130 15520 580 0,'0'0'0'0,"-6"-13"78"16,6 13-78-16,-20-21 51 0,20 21-51 0,-3-7 73 0,3 7-73 0,0 0 38 15,12 10-38-15,-12-10 32 0,0 0-32 0,4 15 6 16,-4-15-6-16,13 25 5 0,-13-25-5 0,13 33 13 16,-13-33-13-16,7 42 11 0,-7-42-11 0,30 75 10 15,-30-75-10-15,5 64 6 0,-5-64-6 0,19 87 2 16,-19-87-2-16,28 106 3 0,-28-106-3 0,16 103 1 15,-16-103-1-15,14 98 2 0,-14-98-2 0,13 93 1 0,-13-93-1 0,0 70 1 16,0-70-1-16,11 72 0 0,-11-72 0 0,10 58-2 16,-10-58 2-16,22 57 1 0,-22-57-1 0,-5 17 0 15,5-17 0-15,20 36-5 0,-20-36 5 0,7 12-20 16,-20-26 20-16,21 16-38 0,-8-2 38 0,8 0-53 16,-8 0 53-16,11-21-116 0,-11 21 116 0,23-20-181 15,-23 20 181-15</inkml:trace>
  <inkml:trace contextRef="#ctx0" brushRef="#br1" timeOffset="-87433.65">12287 15989 605 0,'0'0'0'0,"-20"-17"39"0,32 26-39 0,-24-28 69 0,12 19-69 0,13 6 70 15,-13-6-70-15,11-18 28 0,0 29-28 0,22-18 20 16,-33 7-20-16,30-20 15 0,-30 20-15 0,51-8 25 16,-51 8-25-16,62-7 18 0,-62 7-18 0,70-7 8 15,-70 7-8-15,72-7 8 0,-72 7-8 0,84 4 7 16,-84-4-7-16,63-15 2 0,-63 15-2 0,72-7 3 16,-72 7-3-16,76 4-1 0,-76-4 1 0,63-5 1 0,-63 5-1 0,42-14 0 15,-42 14 0-15,58 3 1 0,-58-3-1 0,29-14 0 16,-17 21 0-16,22-11 0 0,-34 4 0 0,16-14 1 15,-16 14-1-15,33 5-3 0,-33-5 3 0,3-11-12 16,-3 11 12-16,9 0-29 0,4 7 29 0,-9-8-53 16,-4 1 53-16,0-4-157 0,0 4 157 0,0-9-378 0,0 9 378 0</inkml:trace>
  <inkml:trace contextRef="#ctx0" brushRef="#br1" timeOffset="-80203.66">21630 14289 444 0,'0'0'0'0,"-5"2"61"0,5-2-61 0,2 25 69 15,-2-25-69-15,0 0 71 0,-9-25-71 0,9 25 44 16,0 0-44-16,0 0 32 0,0 0-32 0,10 25 26 15,-10-25-26-15,12 0 27 0,-12 0-27 0,14 0 28 16,-14 0-28-16,16-2 11 0,-16 2-11 0,26-3 17 0,-26 3-17 0,26-2 18 16,-26 2-18-16,30-4 10 0,-30 4-10 0,25-30 6 15,-25 30-6-15,49 21 7 0,-49-21-7 0,43-3 5 16,-43 3-5-16,32-29 6 0,-32 29-6 0,48-3 2 16,-48 3-2-16,57 21 3 0,-57-21-3 0,32-27 0 15,-32 27 0-15,56 21 4 0,-56-21-4 0,43-1-2 16,-43 1 2-16,24-27 4 0,-24 27-4 0,35 0-2 0,-35 0 2 0,31-2 3 15,-31 2-3-15,43 25 0 0,-43-25 0 0,11-27-2 16,-11 27 2-16,36 25 2 0,-51-50-2 0,37 25 1 16,-22 0-1-16,14 0 0 0,-1 25 0 0,1-26 1 15,-28-24-1-15,37 50-1 0,-23-25 1 0,-8-27 2 16,8 27-2-16,17 25 0 0,-17-25 0 0,2 0 1 0,-2 0-1 0,-12-29 3 16,12 29-3-16,0 0 2 15,0 0-2-15,13 24 1 0,-26-49-1 0,18 48 0 0,-18-48 0 16,-5 23-1-16,18 2 1 0,-11 23-8 0,11-23 8 0,-46-25-12 15,58 48 12-15,-65-47-13 0,53 24 13 0,-51 0-6 16,51 0 6-16,-58 0-4 0,58 0 4 0,-61 0-1 0,61 0 1 0,-50 24 1 16,50-24-1-16,-75-23 0 0,75 23 0 0,-47 29 3 15,34-54-3-15,-29 55 2 0,42-30-2 0,-60-18 5 16,60 18-5-16,-37 7 5 0,37-7-5 0,-20 31 4 16,20-31-4-16,-29-18 2 0,29 18-2 0,-10 5 2 15,10-5-2-15,-5 7 1 0,16 16-1 0,-22-40 0 16,11 17 0-16,18 29-1 0,-18-29 1 0,7-20 1 0,-7 20-1 0,27 1 2 15,-27-1-2-15,33 0 2 0,-33 0-2 0,49 25 3 16,-49-25-3-16,42 0 3 0,-52-25-3 0,56 25 5 16,-46 0-5-16,51-5 4 0,-51 5-4 0,49-7 5 15,-49 7-5-15,48-6 4 0,-48 6-4 0,47-5 4 16,-47 5-4-16,46-7 5 0,-46 7-5 0,54 20 3 0,-54-20-3 0,37-4 1 16,-37 4-1-16,24-30 1 15,-24 30-1-15,45 21 4 0,-45-21-4 0,18-28 1 0,-18 28-1 0,41 21 0 16,-41-21 0-16,23-1 0 0,-23 1 0 0,22-4 1 15,-35-21-1-15,31 23-1 0,-18 2 1 0,16-3 0 16,-16 3 0-16,12-3 1 0,-12 3-1 0,10-1 0 0,-10 1 0 0,22 23 0 16,-22-23 0-16,3-2 0 0,-18-23 0 0,34 48 1 15,-33-49-1-15,16 26 0 0,-2 0 0 0,14 23 1 16,-14-23-1-16,1 0 1 0,-1 0-1 0,-14-27 0 16,14 27 0-16,14 23-1 0,-14-23 1 0,-12-26 0 15,12 26 0-15,0 0 0 0,12 25 0 0,-12-27-1 0,0 2 1 0,0 0-5 16,0 0 5-16,-12-27-8 0,12 27 8 0,12 25-24 15,-12-25 24-15,-17-27-54 0,17 27 54 0,0 24-167 16,0-24 167-16,-29-34-637 0,29 34 637 0</inkml:trace>
  <inkml:trace contextRef="#ctx0" brushRef="#br1" timeOffset="-75493.66">20462 14241 398 0,'0'0'0'0,"0"-2"59"15,0 2-59-15,5 16 74 0,-5-16-74 0,-8-19 73 16,8 19-73-16,8 15 44 0,-16-32-44 0,8 15 33 16,0 2-33-16,0-3 24 0,0 3-24 0,8 17 14 0,-8-17-14 0,7-3 16 15,-7 3-16-15,5-22 16 0,-5 22-16 0,12-2 2 16,-12 2-2-16,22 17 6 0,-27-37-6 0,24 18 3 15,-19 2-3-15,24 18 5 0,-24-18-5 0,15-25 4 16,-15 25-4-16,20-4 1 0,-20 4-1 0,26 18 3 16,-26-18-3-16,18-3-1 0,-18 3 1 0,14-5 0 15,-19-17 0-15,25 40 1 0,-20-18-1 0,7-2 1 16,-7 2-1-16,0-23 1 0,0 23-1 0,9 17 1 0,-9-17-1 0,0 0 2 16,0 0-2-16,0-1 4 0,0 1-4 0,-4 0-1 15,-3-20 1-15,-3 20 2 0,10 0-2 0,-13 0 4 16,21 20-4-16,-32-40 0 0,24 20 0 0,-7 23 0 15,7-23 0-15,-17 4 3 0,17-4-3 0,-23-16-2 0,23 16 2 0,-12 4 2 16,12-4-2-16,-11 1 0 0,11-1 0 0,-4 23 0 16,4-23 0-16,-11-18 0 0,11 18 0 0,-1 2 0 15,1-2 0-15,5 22 0 0,-5-22 0 0,-7-22 0 16,7 22 0-16,7 22-6 0,-14-44 6 0,17 44-4 16,-10-22 4-16,8 0-5 0,-8 0 5 0,4-20-38 15,1 40 38-15,5-20-89 0,-10 0 89 0,12 0-128 0,-12 0 128 0,5-25-511 16,-5 25 511-16</inkml:trace>
  <inkml:trace contextRef="#ctx0" brushRef="#br1" timeOffset="-73183.66">10224 16401 307 0,'0'0'0'0,"-5"0"50"15,5 0-50-15,-7 0 73 0,7 0-73 0,-3 0 60 0,3 0-60 0,10 21 39 16,-10-21-39-16,-4 0 27 0,4 0-27 0,0 0 19 16,0 0-19-16,0 0 15 0,0 0-15 0,-11-21 10 0,11 21-10 0,0 0 7 15,0 0-7-15,11 21 12 0,-11-21-12 0,4 0 14 16,-4 0-14-16,-5-21 6 0,5 21-6 0,19 24 8 16,-19-24-8-16,13 2 11 0,-13-2-11 0,0-22 8 15,0 22-8-15,27 22 6 0,-27-22-6 0,2-21 2 16,-2 21-2-16,25 21 1 0,-25-21-1 0,0-19-1 0,0 19 1 0,9 0 1 15,-9 0-1-15,14 23 0 0,-14-23 0 0,-11-19-4 16,11 19 4-16,0 1-9 0,0-1 9 0,-12 4-1 16,12-4 1-16,-18 2 0 0,18-2 0 0,-24 1 3 15,24-1-3-15,-23 2 1 0,23-2-1 0,-13 23 3 16,3-44-3-16,-14 22 16 0,37 19-16 0,-42-40 23 0,29 20-23 0,0 20 31 16,0-20-31-16,-9 0 32 0,9 0-32 0,-3 0 24 15,3 0-24-15,-13-20 18 0,13 20-18 0,7 0 8 16,-7 0-8-16,31 20 1 0,-31-20-1 0,24 0 4 15,-24 0-4-15,20-21 0 0,-20 21 0 0,51 20 0 16,-63-40 0-16,55 20-2 0,-43 0 2 0,46 0-60 16,-46 0 60-16,45-4-144 0,-33 24 144 0,21-50-429 0,-33 30 429 0</inkml:trace>
  <inkml:trace contextRef="#ctx0" brushRef="#br2" timeOffset="-61183.65">19736 8376 106 0,'0'0'0'0,"-22"-25"19"16,22 25-19-16,13 18 43 0,-13-18-43 0,-23-27 53 15,23 27-53-15,14 18 44 0,-14-18-44 0,-21-25 39 16,21 25-39-16,-4-4 44 0,4 4-44 0,-4-2 45 15,4 2-45-15,13 20 39 0,-13-20-39 0,-2 0 33 16,2 0-33-16,-1-2 40 0,1 2-40 0,-19-23 34 0,19 23-34 0,0 0 28 16,0 0-28-16,0-2 19 0,0 2-19 0,19 24 9 15,-19-24-9-15,0 0 6 0,0 0-6 0,-19-24 3 16,19 24-3-16,19 24 2 0,-19-24-2 0,0 0 4 16,0 0-4-16,1 0 5 0,-1 0-5 0,7 0 20 15,-7 0-20-15,11 0 18 0,-11 0-18 0,13 3 18 0,-13-3-18 0,0-22 18 16,0 22-18-16,23 4 10 0,-23-4-10 0,43 23 7 15,-43-23-7-15,11-19 3 0,-11 19-3 0,48 25 4 16,-48-25-4-16,36 2 1 0,-56-24-1 0,59 24 5 16,-39-2-5-16,37 2 2 0,-37-2-2 0,58 25-1 15,-77-48 1-15,77 48 2 0,-58-25-2 0,22-20 1 0,-5 41-1 0,3-40 1 16,-20 19-1-16,36 0 0 0,-36 0 0 0,34 1-1 16,-34-1 1-16,34 2 0 0,-34-2 0 15,52 23 1-15,-72-46-1 0,51 23 2 0,-31 0-2 0,32 0-2 16,-32 0 2-16,54 23 2 0,-54-23-2 0,13-23 1 15,6 46-1-15,12-23 0 0,-31 0 0 0,32 0 1 16,-32 0-1-16,10-23 1 0,11 46-1 0,-10-46 0 0,-11 23 0 0,29 0 0 16,-29 0 0-16,51 23 0 0,-51-23 0 0,31 0 1 15,-53-23-1-15,73 46 0 0,-51-23 0 0,5-23 1 16,-5 23-1-16,52 21 0 0,-52-21 0 0,4-24 1 16,-4 24-1-16,25-2 1 0,-25 2-1 0,27-2 1 0,-27 2-1 15,26-2 2-15,-26 2-2 0,44 22 2 0,-44-22-2 0,27-2 4 16,-27 2-4-16,3-27 4 0,-3 27-4 0,49 22 4 15,-49-22-4-15,23-2 3 0,-23 2-3 0,27-4 4 16,-27 4-4-16,22-3 3 0,-44-21-3 0,42 21 4 16,-20 3-4-16,22-2 6 0,1 27-6 0,-27-53 5 0,28 53-5 0,-4-27 6 15,-20 2-6-15,19-4 7 0,-19 4-7 0,-4-26 6 16,4 26-6-16,41 23 5 0,-63-48-5 0,39 23 3 16,-17 2-3-16,20-2 0 0,-20 2 0 0,19-1 1 15,-19 1-1-15,17 0 1 0,-17 0-1 0,20 0 1 16,-20 0-1-16,21 0 1 0,-21 0-1 0,42 26 1 15,-66-52-1-15,67 52 0 0,-65-52 0 0,62 52 0 16,-40-26 0-16,17 0 2 0,-17 0-2 0,17 0 2 0,-17 0-2 0,-8-26 4 16,8 26-4-16,15 0 5 0,-15 0-5 0,15-3 6 15,-15 3-6-15,12-1 6 0,-12 1-6 0,15-2 6 16,-15 2-6-16,36 25 1 0,-36-25-1 0,-15-27 4 16,15 27-4-16,37 25 3 0,-37-25-3 0,-17-28 2 0,17 28-2 0,33 26 3 15,-33-26-3-15,-20-28 2 0,20 28-2 0,7-2 2 16,-7 2-2-16,29 27-1 0,-29-27 1 0,2 0 2 15,-2 0-2-15,3 0-1 0,-30-27 1 0,54 52 1 16,-27-25-1-16,0 0-7 0,0 0 7 0,-25-27-27 0,25 27 27 16,24 27-96-16,-50-54 96 0,40 54-171 0,-14-27 171 0</inkml:trace>
  <inkml:trace contextRef="#ctx0" brushRef="#br2" timeOffset="-57943.65">13913 15604 573 0,'0'0'0'0,"-11"-9"56"16,11 9-56-16,-18-14 76 0,18 14-76 0,7 0 82 15,-7 0-82-15,-9-11 43 0,9 11-43 0,4-4 28 16,-4 4-28-16,27 6 6 0,-27-6-6 0,20 0 10 15,-20 0-10-15,12-6 12 0,-12 6-12 0,36 15 6 0,-36-15-6 0,30 12 4 16,-30-12-4-16,19 14 2 0,-19-14-2 0,44 25 5 16,-44-25-5-16,34 23 2 0,-34-23-2 0,40 29 8 15,-40-29-8-15,38 30 4 0,-38-30-4 0,29 29 7 16,-29-29-7-16,48 39 4 0,-48-39-4 0,27 34 3 16,-27-34-3-16,35 35 0 0,-35-35 0 0,44 38 1 0,-44-38-1 0,17 29 1 15,-17-29-1-15,29 30-1 0,-29-30 1 16,26 24 1-16,-26-24-1 0,21 17-7 0,-21-17 7 0,19 16-21 15,-19-16 21-15,17 14-38 0,-17-14 38 0,12 9-61 16,-12-9 61-16,12 5-117 0,-12-5 117 0,15 6-136 16,-15-6 136-16,2 0-244 0,-2 0 244 0</inkml:trace>
  <inkml:trace contextRef="#ctx0" brushRef="#br2" timeOffset="-57643.66">14342 15573 482 0,'0'0'0'0,"-15"-14"21"15,26 17-21-15,-14-11 52 0,-7 4-52 0,18 3 55 16,-8 1-55-16,-11-8 53 0,22 12-53 0,-13-4 45 16,2 0-45-16,-13-4 23 0,24 8-23 0,-15 0 10 0,4-4-10 0,-7 13 10 15,7-13-10-15,-18 17 23 0,18-17-23 0,-3 30 25 16,3-30-25-16,-18 34 23 0,7-40-23 0,-3 53 10 15,14-47-10-15,-31 52 22 0,21-57-22 0,-14 67 15 16,24-62-15-16,-49 57 12 0,59-52-12 0,-50 63 4 16,40-68-4-16,-43 60 2 0,43-60-2 0,-29 60 1 15,29-60-1-15,-10 59-1 0,10-59 1 0,-24 36 0 16,35-30 0-16,-22 19-13 0,11-25 13 0,11 27-34 0,-11-27 34 0,20 4-78 16,-20-4 78-16,29-2-193 0,-29 2 193 0</inkml:trace>
  <inkml:trace contextRef="#ctx0" brushRef="#br2" timeOffset="-56203.66">15173 15657 291 0,'0'0'0'0,"11"-2"95"0,-20 2-95 0,21-5 88 15,-20 4-88-15,8-5 89 0,0 6-89 0,1-6 62 16,-1 6-62-16,9-6 58 0,-9 6-58 0,-2-8 46 0,2 8-46 0,-7-12 41 16,7 12-41-16,0-11 26 0,7 13-26 0,-8-15 22 15,1 13-22-15,-13-14 18 0,13 14-18 0,-16-16 13 16,16 16-13-16,-31-14 9 0,31 14-9 0,-29-13 0 16,29 13 0-16,-39-9 1 0,39 9-1 0,-29-3-1 0,29 3 1 0,-54 0 0 15,54 0 0-15,-32 0-2 0,32 0 2 0,-48 11 0 16,48-11 0-16,-32 18 0 0,32-18 0 0,-27 21 0 15,27-21 0-15,-20 25-1 0,20-25 1 0,-9 27-2 16,18-26 2-16,-9 26-2 0,0-27 2 0,-11 23-2 16,11-23 2-16,18 21-3 0,-7-16 3 0,13 10-3 0,-24-15 3 0,17 11-1 15,-17-11 1-15,44 11 0 0,-44-11 0 0,22-2-2 16,-10 4 2-16,10-4 0 0,-22 2 0 0,40-5 0 16,-40 5 0-16,28-13 2 0,-28 13-2 0,12-19 2 15,-12 19-2-15,22-18 3 0,-22 18-3 0,24-20 4 16,-33 20-4-16,24-22 7 0,-6 24-7 0,-6-21 13 0,-3 19-13 15,20-13 13-15,-20 13-13 0,0-14 13 0,0 14-13 0,18-7 12 16,-18 7-12-16,9-4 6 0,-18 3-6 0,18 1 3 16,-9 0-3-16,13 3 0 0,-13-3 0 0,23 16-1 15,-23-16 1-15,18 23-1 0,-18-23 1 0,11 31 1 16,-11-31-1-16,21 39 0 0,-21-39 0 0,22 46 0 16,-22-46 0-16,20 54-2 0,-20-54 2 0,17 53 0 0,-17-53 0 0,19 55 0 15,-19-55 0-15,13 50-1 0,-13-50 1 0,10 43-1 16,1-41 1-16,1 32-2 0,-12-34 2 0,0 22-2 15,0-22 2-15,6 16 0 0,-6-16 0 0,5 8 0 16,-5-8 0-16,14 2 1 0,-14-2-1 0,5 0 3 16,-5 0-3-16,-5-12 7 0,5 12-7 0,5-20 4 0,-5 20-4 0,19-28 7 15,-19 28-7-15,0-37 7 0,0 37-7 0,10-40 5 16,-10 40-5-16,22-43 1 0,-22 43-1 0,3-44 3 16,-3 44-3-16,26-38 0 0,-26 38 0 0,5-36-2 15,-5 36 2-15,17-28 2 0,-17 28-2 0,13-20-3 16,-13 20 3-16,27-13-9 0,-27 13 9 0,19-5-25 0,-19 5 25 15,9 0-54-15,-9 0 54 0,32 0-133 0,-32 0 133 0,22 0-201 16,-22 0 201-16</inkml:trace>
  <inkml:trace contextRef="#ctx0" brushRef="#br2" timeOffset="-55893.65">15686 15914 690 0,'0'0'0'0,"8"-7"36"0,-8 7-36 0,-9-7 33 0,9 7-33 0,9-2 58 16,-9 2-58-16,16 0 14 0,-16 0-14 0,20 2 3 15,-20-2-3-15,14 14 2 0,-14-14-2 0,34 20-1 16,-34-20 1-16,15 28 2 0,-7-28-2 0,6 32-1 16,-14-32 1-16,-5 36 0 0,15-36 0 0,-10 39 6 15,0-39-6-15,-12 36-2 0,12-36 2 0,-30 32-1 16,40-32 1-16,-38 30 1 0,28-30-1 0,-34 21 4 0,34-21-4 0,-9 20 33 15,9-20-33-15,-25 11 32 0,34-11-32 0,-27 7 20 16,18-7-20-16,0 2 10 0,0-2-10 0,9 0 4 16,-9 0-4-16,40 2 7 0,-40-2-7 0,34-8 3 15,-34 8-3-15,68-12 1 0,-68 12-1 0,72-16-26 16,-81 14 26-16,97-18-69 0,-88 20 69 0,84-28-190 16,-92 28 190-16,93-34-534 0,-85 34 534 0</inkml:trace>
  <inkml:trace contextRef="#ctx0" brushRef="#br2" timeOffset="-55453.66">16103 15505 651 0,'0'0'0'0,"-1"-8"42"16,-8 10-42-16,5-8 56 0,4 6-56 0,7-2 68 15,-7 2-68-15,7 0 24 0,-7 0-24 0,12 8 13 16,-12-8-13-16,39 10 23 0,-47-6-23 0,53 10 20 0,-45-14-20 0,47 20 17 16,-47-20-17-16,52 23 11 0,-52-23-11 0,51 30 5 15,-46-31-5-15,46 31 7 0,-51-30-7 0,62 28 1 16,-62-28-1-16,53 30 1 0,-53-30-1 0,42 36 0 16,-42-36 0-16,50 29-1 0,-50-29 1 0,29 34-1 15,-29-34 1-15,36 25-1 0,-36-25 1 0,25 23-11 0,-25-23 11 0,11 23-22 16,-11-23 22-16,13 16-37 0,-7-20 37 15,1 13-48-15,-14-5 48 0,16-8-103 0,-9 4 103 0,-7 2-147 16,14-6 147-16,-10-15-255 0,3 19 255 0</inkml:trace>
  <inkml:trace contextRef="#ctx0" brushRef="#br2" timeOffset="-55263.66">16588 15532 559 0,'0'0'0'0,"-11"-12"93"16,11 12-93-16,-12-7 44 0,12 7-44 0,-17 2 67 0,17-2-67 0,-10 0 62 15,10 0-62-15,-5 1 27 0,-2 3-27 0,-7 12 19 16,20-20-19-16,-32 34 12 0,26-30-12 0,-15 31 17 16,15-31-17-16,-29 43 6 0,29-43-6 0,-32 48 4 15,32-48-4-15,-41 55 0 0,41-55 0 0,-26 50-2 16,26-50 2-16,-30 52-16 0,23-50 16 0,-20 42-46 16,27-44 46-16,-22 38-111 0,22-38 111 0,-7 19-190 0,7-19 190 0</inkml:trace>
  <inkml:trace contextRef="#ctx0" brushRef="#br2" timeOffset="-54803.66">16987 15436 551 0,'0'0'0'0,"-5"-5"61"16,12-1-61-16,-17 8 54 15,10-2-54-15,6-7 85 0,-6 7-85 0,4 0 45 0,-4 0-45 0,14 2 24 16,-14-2-24-16,22 9 20 0,-22-9-20 0,21 18 29 16,-15-24-29-16,28 20 22 0,-34-14-22 0,37 18 15 15,-37-18-15-15,34 24 9 0,-29-30-9 0,37 24 6 16,-42-18-6-16,34 21 3 0,-34-21-3 0,41 18 0 15,-41-18 0-15,40 14 0 0,-36-19 0 0,32 19 1 0,-36-14-1 0,34 11-6 16,-34-11 6-16,25 16-36 0,-25-16 36 0,34 2-57 16,-34-2 57-16,25 3-130 0,-25-3 130 0,16 7-145 15,-16-7 145-15,24-7-254 0,-30 14 254 0</inkml:trace>
  <inkml:trace contextRef="#ctx0" brushRef="#br2" timeOffset="-54503.66">17601 15455 288 0,'0'0'0'0,"-6"-6"264"16,6 6-264-16,6-22 79 0,-6 22-79 0,-9 2 96 15,9-2-96-15,-9-11 69 0,9 11-69 0,-24 7 35 0,24-7-35 0,-19-2 11 16,19 2-11-16,-27 15 3 0,27-15-3 0,-30 17 0 16,30-17 0-16,-36 31 1 0,36-31-1 0,-31 25-2 15,31-25 2-15,-20 18 1 0,20-18-1 0,-25 26 0 16,25-26 0-16,-14 18-1 0,14-18 1 0,-5 14-1 16,10-20 1-16,-13 24-2 0,8-18 2 0,8 1-7 15,-8-1 7-15,2 12-4 0,-2-12 4 0,23 2 2 16,-23-2-2-16,13 18 1 0,-13-18-1 0,25 7 1 0,-25-7-1 0,17 25 2 15,-17-25-2-15,20 23 8 0,-20-23-8 0,24 22 14 16,-24-22-14-16,12 35 15 0,-12-35-15 0,20 28 13 16,-20-28-13-16,12 35 8 0,-12-35-8 0,4 39 4 15,-4-39-4-15,8 32 3 0,-8-32-3 0,5 29-1 0,-5-29 1 0,5 23-3 16,-5-23 3-16,12 11-20 0,-12-11 20 16,2 14-50-16,-2-14 50 0,18-7-118 0,-18 7 118 0,6 6-196 15,-6-6 196-15</inkml:trace>
  <inkml:trace contextRef="#ctx0" brushRef="#br2" timeOffset="-54203.65">17841 15427 487 0,'0'0'0'0,"-12"4"218"0,15-13-218 0,-10 12 23 15,7-3-23-15,0 0 64 0,0 0-64 0,7-9 30 16,-7 9-30-16,19 11 23 0,-19-11-23 0,25 14 24 16,-25-14-24-16,32 20 22 0,-36-11-22 0,42 14 19 15,-38-23-19-15,43 18 12 0,-43-18-12 0,41 23 8 0,-41-23-8 0,42 25 8 16,-42-25-8-16,38 30 5 0,-38-30-5 0,39 20-1 16,-39-20 1-16,38 7 1 0,-41 4-1 0,40-6 1 15,-37-5-1-15,31 22-1 0,-31-22 1 0,32 0-7 16,-32 0 7-16,24 14-27 0,-24-14 27 0,34-7-55 15,-34 7 55-15,26 0-98 0,-26 0 98 0,16 9-171 16,-10-20 171-16,14-1-343 0,-20 12 343 0</inkml:trace>
  <inkml:trace contextRef="#ctx0" brushRef="#br2" timeOffset="-53863.65">18520 15475 632 0,'0'0'0'0,"-12"-21"57"0,12 21-57 0,-22 7 56 16,22-7-56-16,-19 0 60 0,19 0-60 0,-24-11 29 15,24 11-29-15,-27 7 14 0,27-7-14 0,-30 25 5 16,30-25-5-16,-29 9 1 0,29-9-1 0,-26 22 0 16,26-22 0-16,-27 30 1 0,30-41-1 0,-20 33 0 15,17-22 0-15,-15 27-1 0,15-27 1 0,-3 3-2 0,3-3 2 0,-5 20-5 16,5-20 5-16,0 7-4 0,0-7 4 0,3-4-5 16,-3 4 5-16,2 11 0 0,-2-11 0 0,13-7 1 15,-13 7-1-15,7 12 2 0,-7-12-2 0,12-5 4 16,-12 5-4-16,7 18 8 0,-7-18-8 0,8 11 11 15,-8-11-11-15,7 17 19 0,-7-17-19 0,13 13 16 16,-13-13-16-16,6 37 15 0,-6-37-15 0,7 30 10 16,-7-30-10-16,13 29 9 0,-13-29-9 0,10 41 6 0,-13-32-6 0,11 30 5 15,-4-47-5-15,6 48 2 0,-10-40-2 0,12 36 0 16,-12-36 0-16,5 39 1 0,-5-39-1 0,9 25 0 16,-9-25 0-16,9 11-7 0,-9-11 7 0,5 13-25 15,-5-13 25-15,2 13-78 0,-2-13 78 0,5 0-191 0,-5 0 191 0,9-19-446 16,-9 19 446-16</inkml:trace>
  <inkml:trace contextRef="#ctx0" brushRef="#br2" timeOffset="-52993.65">19395 15293 682 0,'0'0'0'0,"0"11"47"16,0-26-47-16,0 15 47 0,0 0-47 0,0 6 24 16,0-6-24-16,9 18 29 0,-9-18-29 0,13 26 29 15,-13-13-29-15,14 24 19 0,-14-37-19 0,18 33 17 16,-18-33-17-16,16 51 14 0,-16-51-14 0,16 61 8 15,-16-61-8-15,16 78 5 0,-16-90-5 0,13 80 4 16,-13-68-4-16,11 81 2 0,-11-81-2 0,10 63 0 0,-10-63 0 0,8 43 0 16,-8-43 0-16,7 52 1 0,-9-40-1 0,9 15 0 15,-7-27 0-15,4 30 1 0,-4-17-1 0,7-2-1 16,-7-11 1-16,5 14-1 0,-5-14 1 0,6 9-7 16,-6-9 7-16,7 18-22 0,-7-18 22 0,10 0-40 15,-10 0 40-15,13-16-62 0,-13 16 62 0,14-14-136 16,-14 14 136-16,19-20-215 0,-19 20 215 0</inkml:trace>
  <inkml:trace contextRef="#ctx0" brushRef="#br2" timeOffset="-52663.65">19612 15723 629 0,'0'0'0'0,"-3"-16"61"15,3 16-61-15,0-5 36 0,0 19-36 0,1-31 64 16,-1 17-64-16,16 12 29 0,-16-12-29 0,22-18 19 0,-22 18-19 0,30-2 9 16,-30 2-9-16,38 11 17 0,-38-11-17 0,42-18 18 15,-42 18-18-15,50 10 15 0,-50-10-15 0,54-17 10 16,-54 17-10-16,57 9 5 0,-57-9-5 0,58-20 7 16,-58 20-7-16,59-5 1 0,-59 5-1 0,60-6-1 0,-60 6 1 0,56-5 5 15,-56 5-5-15,54 11 0 0,-55-27 0 0,53 26-3 16,-52-10 3-16,44-5 8 15,-44 5-8-15,36-19-5 0,-36 19 5 0,37-4 0 0,-37 4 0 0,30-5-2 16,-30 5 2-16,29 14 2 0,-29-14-2 0,21-4-5 16,-21 4 5-16,18-1-11 0,-18 1 11 0,11-17-29 15,-11 17 29-15,13 0-45 0,-13 0 45 0,10 15-131 0,-10-15 131 0,0-4-236 16,0 4 236-16</inkml:trace>
  <inkml:trace contextRef="#ctx0" brushRef="#br2" timeOffset="-48983.65">16563 8403 14 0,'0'0'0'0,"-15"-14"345"0,15 14-345 0,-7 0 46 15,11 15-46-15,-13-30 61 0,9 15-61 0,-3 0 59 16,3 0-59-16,-2 0 48 0,2 0-48 0,5 15 35 15,-5-15-35-15,0 0 13 0,0 0-13 0,-5-15 14 0,5 15-14 0,5 17 16 16,-5-17-16-16,-2-14 24 0,2 14-24 0,9 2 25 16,-9-2-25-16,11 3 14 0,-11-3-14 0,13 2 12 15,-13-2-12-15,18 5 12 0,-18-5-12 0,21 4 13 16,-21-4-13-16,27 4 13 0,-27-4-13 0,29 2 12 16,-29-2-12-16,37 3 11 0,-31 11-11 0,32-28 12 0,-38 14-12 0,54 16 10 15,-54-16-10-15,48 0 9 0,-48 0-9 0,52 0 7 16,-52 0-7-16,45-16 1 0,-45 16-1 0,56 16 5 15,-56-16-5-15,42 0 2 0,-42 0-2 0,29-16 0 16,-21 32 0-16,15-32 2 0,-23 16-2 0,23 0 1 16,-23 0-1-16,17 0 0 0,-17 0 0 0,17 16 3 0,-17-16-3 0,0-16 6 15,0 16-6-15,10 16 6 0,-10-16-6 16,-6-16 10-16,12 32-10 0,-6-16 13 0,0 0-13 0,-6-16 9 16,6 16-9-16,0 0 3 0,0 0-3 0,9 16 1 15,-17-32-1-15,10 14-3 0,-2 2 3 0,15 16-26 16,-15-16 26-16,4-23-78 0,-4 23 78 0,18 9-224 15,-18-9 224-15</inkml:trace>
  <inkml:trace contextRef="#ctx0" brushRef="#br2" timeOffset="-43923.65">20964 15418 271 0,'0'0'0'0,"-5"-2"60"15,5 2-60-15,-11-27 46 0,11 27-46 0,-2-3 65 16,2 3-65-16,-2-3 47 0,2 3-47 0,0-4 43 15,0 4-43-15,-1-2 43 0,1 2-43 0,3 16 45 16,-3-16-45-16,0-2 57 0,0 2-57 0,0-2 51 0,0 2-51 0,0-1 44 16,0 1-44-16,0 0 33 0,0 0-33 0,-3-20 22 15,3 20-22-15,3 20 16 0,-3-20-16 0,-3-20 13 16,3 20-13-16,3 20 12 0,-3-20-12 0,0 0 4 16,0 0-4-16,0 0 3 0,0 0-3 0,0 0 4 15,0 0-4-15,-7-20 2 0,7 20-2 0,7 20 1 0,-7-20-1 0,-7-20 0 16,7 20 0-16,0 0 0 0,0 0 0 0,0 0 1 15,0 0-1-15,7 20 0 0,-7-20 0 0,-7-20 0 16,7 20 0-16,0 0 3 0,0 0-3 0,7 20 5 16,-14-40-5-16,7 20 7 0,0 0-7 0,0 0 8 15,0 0-8-15,0 0 7 0,0 0-7 0,7 20 6 0,-7-20-6 0,-7-20 5 16,7 20-5-16,0 0 3 0,0 0-3 0,0 0 3 16,0 0-3-16,0 0 2 0,0 0-2 0,0 0 2 15,0 0-2-15,0 0 1 0,0 0-1 0,4 0-1 16,-4 0 1-16,7 4-1 0,-7-4 1 0,11 7 0 15,-11-7 0-15,25 30 0 0,-25-30 0 0,21-4 1 0,-21 4-1 0,34 24 2 16,-34-24-2-16,40 26 0 0,-40-26 0 0,50 54 3 16,-50-54-3-16,44 20 3 0,-44-20-3 0,49 41 3 15,-49-41-3-15,54 64 1 0,-54-64-1 0,48 50 1 16,-48-50-1-16,39 27 1 0,-39-27-1 0,41 46 0 16,-41-46 0-16,44 65-1 0,-44-65 1 0,26 21-1 0,-26-21 1 15,35 55 2-15,-42-75-2 0,33 51 0 0,-26-31 0 0,25 45-2 16,-25-45 2-16,17 21-2 0,-24-42 2 0,28 54-2 15,-21-33 2-15,5-9-10 0,-5 9 10 0,5 5-19 16,-5-5 19-16,3 3-24 0,-3-3 24 0,10 19-26 16,-10-19 26-16,-5-22-36 0,10 43 36 0,-10-57-84 15,5 36 84-15,-2-24-164 0,2 24 164 0,-6-12-430 0,6 12 430 0</inkml:trace>
  <inkml:trace contextRef="#ctx0" brushRef="#br2" timeOffset="-43683.65">21462 15479 572 0,'0'0'0'0,"-14"-30"30"15,14 30-30-15,-6-6 73 0,6 6-73 0,0 20 89 16,0-20-89-16,-7 2 43 0,7-2-43 0,-11 19 11 16,11-19-11-16,-16 25 9 0,16-25-9 0,-28 11 10 0,28-11-10 0,-19 59 23 15,14-79-23-15,-18 88 7 0,23-68-7 0,-40 34 9 16,46-16-9-16,-45 19 5 0,39-37-5 0,-28 78 2 15,28-78-2-15,-30 61 0 0,30-61 0 0,-34 59-2 16,34-59 2-16,-22 58-26 0,18-76 26 0,-12 82-40 16,16-64 40-16,-12 38-118 0,12-38 118 0,-12 6-184 0,12-6 184 0</inkml:trace>
  <inkml:trace contextRef="#ctx0" brushRef="#br2" timeOffset="-43243.65">21758 15532 390 0,'0'0'0'0,"-3"-7"190"16,10 29-190-16,-27-51 55 0,20 29-55 0,1 14 99 16,-1-14-99-16,-7-23 72 0,7 23-72 0,0 0 36 15,0 0-36-15,13 0 9 0,-13 0-9 0,18 2 10 0,-18-2-10 0,32 32 18 16,-32-32-18-16,33 16 17 15,-33-16-17-15,28-4 13 0,-28 4-13 0,41 22 11 0,-41-22-11 0,51 45 6 16,-51-45-6-16,31 1 4 0,-31-1-4 0,47 49 2 16,-47-49-2-16,42 25 1 0,-42-25-1 0,40 28-1 15,-40-28 1-15,39 30 0 0,-39-30 0 0,35 31 0 16,-35-31 0-16,32 30 0 0,-42-53 0 0,39 49 0 0,-29-26 0 0,33 45-8 16,-40-65 8-16,25 37-27 0,-18-17 27 0,14 14-50 15,-5 9 50-15,2-17-72 0,-11-6 72 0,-5-24-141 16,5 24 141-16,8 16-188 0,-8-16 188 0</inkml:trace>
  <inkml:trace contextRef="#ctx0" brushRef="#br2" timeOffset="-43003.65">22218 15479 583 0,'0'0'0'0,"7"10"32"15,-7-10-32-15,-11-32 60 0,11 32-60 0,0-3 94 0,0 3-94 0,0 0 45 16,0 0-45-16,0 3 24 0,0-3-24 0,8 40 7 15,-8-40-7-15,-12 2 16 0,22 19-16 0,-29-12 20 16,19-9-20-16,-13 35 12 0,13-35-12 0,-15 67 7 16,6-89-7-16,-20 70 4 0,29-48-4 0,-37 52 3 15,45-30-3-15,-53 8-2 0,45-30 2 0,-39 53-1 0,39-53 1 0,-29 66 2 16,29-66-2-16,-38 21-11 0,38-21 11 0,-15 55-30 16,7-75 30-16,3 64-34 0,5-44 34 0,-2 13-112 15,2-13 112-15,0 0-235 0,0 0 235 0</inkml:trace>
  <inkml:trace contextRef="#ctx0" brushRef="#br2" timeOffset="-42273.65">22767 15616 318 0,'0'0'0'0,"8"-9"124"15,-8 9-124-15,3-14 53 0,-3 14-53 0,-8-38 66 0,8 38-66 0,13 7 56 16,-13-7-56-16,-10-40 45 0,20 65-45 0,-10-45 34 16,0 20-34-16,0-20 30 0,0 20-30 0,-10-19 19 15,10 19-19-15,-17-20 17 0,7-3-17 0,-3 30 14 16,13-7-14-16,-38-34 10 0,38 34-10 0,-32-5 8 16,42 30-8-16,-56-50 3 0,46 25-3 0,-37 2 3 0,37-2-3 0,-27 37 1 15,27-37-1-15,-34 23 0 0,22-48 0 0,-15 50 4 16,27-25-4-16,-17 27-3 0,17-27 3 0,0 50 0 15,0-50 0-15,0 23-1 0,0-23 1 0,2 22-1 16,-13-46 1-16,29 38-1 0,-18-14 1 0,35 35 0 16,-35-35 0-16,29 5 1 0,-29-5-1 0,22-23-1 15,-22 23 1-15,34-2 2 0,-34 2-2 0,41 20 1 0,-41-20-1 0,18-36 1 16,-7 59-1-16,4-62 3 0,-15 39-3 0,32 7 2 16,-32-7-2-16,5-41 10 0,-5 41-10 0,10-14 15 15,-10 14-15-15,10-13 23 0,-10 13-23 0,16 14 20 16,-16-14-20-16,5-3 15 0,-5 3-15 0,2 0 9 0,-2 0-9 0,-5-25 1 15,5 25-1-15,5 16 1 0,-5-16-1 0,18 44-2 16,-18-44 2-16,-2 6 0 0,2-6 0 0,11 38 0 16,-11-38 0-16,25 69-1 0,-25-69 1 0,2 26 1 15,-2-26-1-15,25 81 0 0,-25-81 0 0,11 54-1 16,-20-78 1-16,21 74 0 0,-12-50 0 0,24 68-1 16,-24-68 1-16,0 9-1 0,0-9 1 0,11 22 0 0,-11-22 0 0,9 14 0 15,-9-14 0-15,10 1-1 0,-10-1 1 0,12 0 2 16,-12 0-2-16,12-15 2 0,-12 15-2 0,12-26 7 15,-12 26-7-15,25-6 6 0,-25 6-6 0,7-63 6 16,-7 63-6-16,29-16 6 0,-29 16-6 0,20-43 1 16,-20 43-1-16,9-63 0 0,-9 63 0 0,30-6 0 0,-30 6 0 0,4-50-4 15,-4 50 4-15,25 8-16 0,-25-8 16 0,-3-32-36 16,15 57 36-16,-19-50-70 0,7 25 70 0,2 0-157 16,-2 0 157-16,1 13-213 0,-1-13 213 0</inkml:trace>
  <inkml:trace contextRef="#ctx0" brushRef="#br2" timeOffset="-41943.65">23255 15839 597 0,'0'0'0'0,"13"15"69"16,-13-15-69-16,0-11 64 0,0 11-64 0,-1-9 82 15,1 9-82-15,-8 0 38 0,8 0-38 0,-21-25 17 16,21 25-17-16,-13 7 2 0,13-7-2 0,0 43 2 15,0-43-2-15,-24 2 0 0,24-2 0 0,-8 33-2 16,8-33 2-16,-6 38 1 0,6-38-1 0,-1 43 1 16,1-43-1-16,0 37-1 0,0-37 1 0,20 60-1 0,-20-60 1 0,8 4-1 15,-8-4 1-15,33 43-1 0,-33-43 1 0,27 11-1 16,-27-11 1-16,14-24 2 0,-14 24-2 0,28-1-1 16,-28 1 1-16,34 8 2 0,-34-8-2 0,10-51 4 15,-10 51-4-15,24-6 3 0,-24 6-3 0,-8-62 4 0,8 62-4 16,0-39 3-16,13 64-3 0,-23-64 2 0,10 39-2 0,-17-34 0 15,17 34 0-15,-24-34-4 0,24 34 4 0,-22-27-19 16,22 27 19-16,-27-20-43 0,17-6 43 0,5 37-107 16,5-11 107-16,-7-17-201 0,7 17 201 0</inkml:trace>
  <inkml:trace contextRef="#ctx0" brushRef="#br2" timeOffset="-41203.65">23386 15356 459 0,'0'0'0'0,"-7"-7"168"16,7 7-168-16,0-6 56 0,15 33-56 0,-30-58 81 15,15 31-81-15,13 0 46 0,-13 0-46 0,21 0 23 16,-21 0-23-16,44 38 19 0,-44-38-19 0,30 18 15 15,-30-18-15-15,21-9 14 0,-21 9-14 0,51 48 7 16,-51-48-7-16,36 23 5 0,-36-23-5 0,32 24 4 0,-32-24-4 0,32 23 2 16,-32-23-2-16,12-7 1 0,-12 7-1 0,39 46 0 15,-39-46 0-15,25 16 0 0,-25-16 0 0,22 14-13 16,-22-14 13-16,4-18-28 0,-4 18 28 0,20 6-42 16,-20-6 42-16,24 1-89 0,-9 26 89 0,-6-54-89 15,-9 27 89-15,23-5-75 0,-23 5 75 0,24-14-72 0,-24 14 72 0,22-18-53 16,-22 18 53-16,24-21-6 0,-24 21 6 0,36 7 7 15,-36-7-7-15,15-23 39 0,-15 23-39 0,-7-47 70 16,7 47-70-16,22 11 76 0,-22-11-76 0,0-11 83 16,0 11-83-16,-14-37 79 0,14 37-79 0,-13-5 38 15,13 5-38-15,-7 28 16 0,7-28-16 0,-29 0 6 0,29 0-6 0,-49-22 2 16,49 22-2-16,-20 44 1 0,20-44-1 0,-53-13-1 16,53 13 1-16,-29 18 1 0,29-18-1 0,-12 46 0 15,12-46 0-15,-34-11 0 0,34 11 0 0,-11 16 0 16,11-16 0-16,-2 15 0 0,2-15 0 0,17 42-1 15,-34-70 1-15,24 43-5 0,-7-15 5 0,18 15 0 16,-18-15 0-16,19 20 5 0,-19-20-5 0,24 23 9 0,-24-23-9 0,22 29 11 16,-22-29-11-16,25 32 8 0,-25-32-8 0,40 66 12 15,-56-93-12-15,35 69 11 0,-19-42-11 0,20 44 11 16,-20-44-11-16,12 46 7 0,5-19-7 0,-7 18 6 16,-10-45-6-16,7 37 2 0,-7-37-2 0,-10 3 0 0,10-3 0 0,3 25 3 15,-3-25-3-15,2 17-2 0,-2-17 2 0,4 8-3 16,-4-8 3-16,6 4-24 0,-6-4 24 0,7 0-45 15,-7 0 45-15,25 18-67 0,-40-45 67 0,28 6-161 16,-13 21 161-16,14-27-288 0,-14 27 288 0</inkml:trace>
  <inkml:trace contextRef="#ctx0" brushRef="#br2" timeOffset="-40933.65">24163 15520 602 0,'0'0'0'0,"-4"-11"82"0,4 11-82 0,-16-39 57 16,16 39-57-16,3-5 80 0,-3 5-80 0,32 30 35 15,-32-30-35-15,6-30 25 0,-6 30-25 0,27 10 15 16,-27-10-15-16,50 45 11 0,-50-45-11 0,18-7 7 16,-18 7-7-16,35 21 6 0,-35-21-6 0,35 25 4 0,-35-25-4 0,34 27 4 15,-34-27-4-15,33 25 0 0,-33-25 0 0,27 23-2 16,-27-23 2-16,27 23-1 0,-27-23 1 0,22 20-16 15,-22-20 16-15,20 14-37 0,-3 14 37 0,-17-47-43 16,0 19 43-16,14 5-106 0,-14-5 106 0,32 31-136 0,-32-31 136 0,-3-32-181 16,3 32 181-16,34 14-294 0,-53-45 294 0</inkml:trace>
  <inkml:trace contextRef="#ctx0" brushRef="#br2" timeOffset="-40643.66">24746 15557 444 0,'-20'-32'0'0,"47"44"90"0,-27-12-90 0,0-14 85 16,0 14-85-16,-20-44 98 0,20 44-98 0,-10-7 62 0,10 7-62 0,-22-4 14 15,22 4-14-15,-29 0 7 0,29 0-7 0,-12 32 7 16,12-32-7-16,-52-19 6 0,52 19-6 0,-34 16 3 16,34-16-3-16,-27 18 0 0,27-18 0 0,-6 47 1 15,6-47-1-15,-32-10 0 0,32 10 0 0,9 47-2 16,-9-47 2-16,-19-15 1 0,19 15-1 0,17 47-2 0,-17-47 2 0,-16-15-2 16,16 15 2-16,9 18 1 0,-9-18-1 0,29 48 0 15,-29-48 0-15,-9-10 3 0,27 40-3 0,-24-39 4 16,6 9-4-16,11 23 21 0,-11-23-21 0,11 25 23 15,-11-25-23-15,31 59 22 0,-31-59-22 0,-7 0 16 16,7 0-16-16,14 30 16 0,-14-30-16 0,28 61 10 0,-44-91-10 16,27 63 10-16,-11-33-10 0,31 60 3 0,-31-60-3 0,-8-4 4 15,8 4-4-15,27 55-2 0,-45-85 2 16,44 81-1-16,-26-51 1 0,-15-12-30 0,15 12 30 0,2 11-103 16,14 19 103-16,-32-59-314 0,16 29 314 0</inkml:trace>
  <inkml:trace contextRef="#ctx0" brushRef="#br2" timeOffset="-30713.65">6727 17165 409 0,'0'0'0'0,"5"33"377"0,-15-69-377 0,7 32 22 16,3 4-22-16,-4-3 15 0,4 3-15 0,7 36 40 15,-7-36-40-15,-7-32 21 0,14 68-21 0,-7-22 12 16,0-14-12-16,6 23 12 0,-6-23-12 0,2-7 13 16,-2 7-13-16,19 79 11 0,-19-79-11 0,6 13 10 0,-6-13-10 0,23 95 8 15,-23-95-8-15,10 25 4 0,-3 12-4 0,8 27 3 16,-15-64-3-16,19 60 1 0,-19-60-1 0,17 55 1 16,-17-55-1-16,17 46-1 0,-17-46 1 0,7-1-1 15,-7 1 1-15,22 67-12 0,-22-67 12 0,12 22-23 16,-12-22 23-16,1-29-36 0,-1 29 36 0,8 5-60 15,1 35 60-15,-2-40-108 0,-7 0 108 0,7-15-152 0,-7 15 152 0,-5-65-257 16,5 65 257-16</inkml:trace>
  <inkml:trace contextRef="#ctx0" brushRef="#br2" timeOffset="-30433.65">6851 17490 553 0,'0'0'0'0,"-20"-4"74"15,20 4-74-15,-14-4 44 0,14 4-44 0,-10-3 64 16,10 3-64-16,-2-3 66 0,2 3-66 0,0-2 34 15,0 2-34-15,15-4 14 0,-15 4-14 0,26-4 10 16,-26 4-10-16,37-4 19 0,-28 41-19 0,37-44 13 0,-46 7-13 0,49-44 9 16,-49 44-9-16,66-8 9 0,-66 8-9 0,79 26 6 15,-79-26-6-15,68-46 0 0,-68 46 0 0,79-9 1 16,-79 9-1-16,81-9-1 0,-81 9 1 0,78-10 0 16,-78 10 0-16,82 27 3 0,-82-27-3 0,66-7 0 15,-66 7 0-15,45-42 0 0,-45 42 0 0,40-1 1 16,-40 1-1-16,37 33-2 0,-37-33 2 0,13 0-14 15,-13 0 14-15,-5-38-26 0,5 38 26 0,9 36-32 0,-9-36 32 0,-22-36-39 16,22 36 39-16,-12-2-113 0,12 2 113 0,-4 32-148 16,4-32 148-16,-13-8-390 0,13 8 390 0</inkml:trace>
  <inkml:trace contextRef="#ctx0" brushRef="#br2" timeOffset="-29733.65">7915 17384 579 0,'0'0'0'0,"-20"-40"112"0,20 40-112 0,-4-7 45 16,4 7-45-16,12 30 63 0,-12-30-63 0,7 0 34 15,-7 0-34-15,23 0 5 0,-23 0-5 0,33 13 11 16,-33-13-11-16,40 18 14 0,-40-18-14 0,38-11 12 0,-38 11-12 0,63 61 7 16,-63-61-7-16,47 0 1 0,-38 34-1 0,48 0 1 15,-57-34-1-15,47 4 3 0,-47-4-3 0,63 74-2 16,-63-74 2-16,39 7 1 0,-39-7-1 0,48 37 0 16,-48-37 0-16,44 35-5 0,-44-35 5 0,52 65-21 15,-63-98 21-15,53 88-28 0,-42-55 28 0,26 16-61 16,-26-16 61-16,18 4-128 0,-18-4 128 0,-1-34-174 0,1 34 174 0</inkml:trace>
  <inkml:trace contextRef="#ctx0" brushRef="#br2" timeOffset="-29533.65">8483 17411 595 0,'0'0'0'0,"-24"-15"65"16,24 15-65-16,-34-42 48 0,34 42-48 0,-20-2 81 15,20 2-81-15,-22 0 49 0,22 0-49 0,-22 12 29 16,22-12-29-16,-15 53 11 0,15-53-11 0,-27 32 6 15,27-32-6-15,-31 42 7 0,31-42-7 0,-46 17 0 0,46-17 0 0,-34 56-2 16,34-56 2-16,-32 60-1 0,42-28 1 0,-39 32-6 16,29-64 6-16,-25 61-30 0,25-61 30 0,-14 56-44 15,14-56 44-15,-9 43-106 0,9-43 106 0,-2 25-157 16,2-25 157-16,0 3-432 0,0-3 432 0</inkml:trace>
  <inkml:trace contextRef="#ctx0" brushRef="#br2" timeOffset="-29163.65">8705 17398 631 0,'0'0'0'0,"0"-11"74"0,0 11-74 0,6-5 59 16,-19-25-59-16,36 60 50 0,-23-30-50 0,5-30 27 16,-5 30-27-16,37 40 19 0,-37-40-19 0,19-12 12 15,-19 12-12-15,52 54 11 0,-52-54-11 0,45 28 8 0,-45-28-8 0,52 30 1 16,-52-30-1-16,41 0 3 0,-41 0-3 0,56 34 0 15,-56-34 0-15,58 35 1 0,-58-35-1 0,64 59-1 16,-64-59 1-16,38 4-11 0,-27 27 11 0,18-31-31 0,-29 0 31 16,32 26-54-16,-32-26 54 0,32 52-112 0,-32-52 112 0,0-16-132 15,0 16 132-15,13 34-357 0,-13-34 357 0</inkml:trace>
  <inkml:trace contextRef="#ctx0" brushRef="#br2" timeOffset="-28953.65">9165 17398 587 0,'0'0'0'0,"9"6"59"0,-9-6-59 0,-4-20 77 16,4 20-77-16,-1-14 61 0,1 14-61 0,-14-33 48 15,14 33-48-15,0 0 34 0,14 29-34 0,-33-51 11 16,19 22-11-16,4 56 2 0,-4-56-2 0,-12 32 3 0,12-32-3 0,-33 16 3 16,33-16-3-16,-23 51-1 0,23-51 1 0,-29 60 0 15,40-31 0-15,-38 36 0 0,27-65 0 0,-27 66-13 16,27-66 13-16,-23 64-28 0,23-64 28 0,-29 27-35 15,42 5 35-15,-33-14-86 0,20-18 86 0,10 68-126 16,-10-68 126-16,2 17-224 0,-2-17 224 0</inkml:trace>
  <inkml:trace contextRef="#ctx0" brushRef="#br2" timeOffset="-28083.66">9517 17379 571 0,'0'0'0'0,"-19"-42"59"15,31 71-59-15,-29-68 90 0,17 39-90 0,13 25 83 0,-13-25-83 0,0 0 27 16,0 0-27-16,-7-29 16 0,7 29-16 0,12 7 8 16,1 21-8-16,3-11 5 0,-16-17-5 0,26 23 4 15,-26-23-4-15,27 25 2 0,-27-25-2 0,32 31 4 16,-32-31-4-16,36 28 3 0,-36-28-3 0,37 27 2 16,-37-27-2-16,24-1-1 0,-24 1 1 0,49 50 2 0,-49-50-2 0,39 16-5 15,-39-16 5-15,19-13-25 0,-19 13 25 0,30 6-35 16,-30-6 35-16,31 6-94 0,-18 22 94 0,14-28-116 15,-27 0 116-15,23-3-143 0,-23 3 143 0,22-14-242 16,-22 14 242-16</inkml:trace>
  <inkml:trace contextRef="#ctx0" brushRef="#br2" timeOffset="-27823.66">10036 17476 342 0,'0'0'0'0,"-9"-44"139"0,19 71-139 0,-10-44 126 16,0 17-126-16,-3-10 102 0,-9-17-102 0,-3 24 72 16,15 3-72-16,-22 0 36 0,22 0-36 0,-23 0 12 15,23 0-12-15,-14 30 2 0,14-30-2 0,-41-16 3 16,41 16-3-16,-27 13 0 0,27-13 0 0,-24 12 0 0,24-12 0 0,-16 11 2 15,16-11-2-15,-11 7-1 0,11-7 1 0,-5 7 1 16,5-7-1-16,8 32-3 0,-8-32 3 0,0 1-3 16,0-1 3-16,-3-23-1 0,3 23 1 0,24 33 0 15,-24-33 0-15,3-18 6 0,-3 18-6 0,31 41 1 16,-31-41-1-16,8-6 6 0,-8 6-6 0,32 58 14 16,-32-58-14-16,21 36 11 0,-21-36-11 0,5 21 14 0,-5-21-14 0,29 83 11 15,-29-83-11-15,18 59 5 0,-18-59-5 0,14 59 2 16,-14-59-2-16,0 28 0 0,0-28 0 0,23 81-2 15,-23-81 2-15,13 41-20 0,-13-41 20 0,11 27-63 16,-11-27 63-16,-7-16-142 0,7 16 142 0,19 30-344 16,-19-30 344-16</inkml:trace>
  <inkml:trace contextRef="#ctx0" brushRef="#br2" timeOffset="-27183.65">10684 17570 521 0,'0'0'0'0,"0"-19"40"16,0 19-40-16,12-21 57 15,3 46-57-15,-30-75 75 0,15 50-75 0,-5-25 40 16,5 25-40-16,-21-25 39 0,35 49-39 0,-41-45 13 0,27 21-13 0,-45-46 7 16,45 46-7-16,-27 8 6 0,27-8-6 0,-43-6 0 15,31-17 0-15,-23 46 3 0,35-23-3 0,-42 0 1 16,42 0-1-16,-53-9-1 0,53 9 1 0,-34 19 1 0,34-19-1 0,-11 50 2 15,11-50-2-15,-10 25 4 0,10-25-4 0,0 25 3 16,0-25-3-16,5 24 0 0,-5-24 0 0,25 18-1 16,-25-18 1-16,31 12 1 0,-31-12-1 0,39 8 0 15,-39-8 0-15,29-25-4 0,-29 25 4 0,56 26 1 16,-56-26-1-16,42-7 2 0,-42 7-2 0,39-13 1 0,-39 13-1 0,32-16-1 16,-32 16 1-16,14-39 0 0,-14 39 0 0,32 11 3 15,-32-11-3-15,2-37 3 0,-2 37-3 0,10-10 5 16,-10 10-5-16,17 20 17 0,-17-20-17 0,2 0 17 15,-2 0-17-15,-7-27 6 0,7 27-6 0,5 10-1 16,-5-10 1-16,18 41-1 0,-18-41 1 0,-3 6 2 0,3-6-2 0,24 62 2 16,-24-62-2-16,13 50-1 15,-13-50 1-15,0 31 0 0,0-31 0 0,27 87 2 0,-27-87-2 0,14 63-3 16,-14-63 3-16,13 55 1 0,-13-55-1 0,13 46-1 16,-26-71 1-16,39 86 1 0,-26-61-1 0,12 22-2 15,-12-22 2-15,14 7 1 0,-14-7-1 0,15 0 1 0,-15 0-1 0,0-36 6 16,12 63-6-16,3-52 9 0,-15 25-9 0,15-36 10 15,-15 36-10-15,21-42 8 0,-21 42-8 0,17-50 1 16,-17 50-1-16,22-50 1 0,-22 50-1 0,20-53-19 16,-20 53 19-16,3-72-91 0,-3 72 91 0,29-20-218 15,-29 20 218-15</inkml:trace>
  <inkml:trace contextRef="#ctx0" brushRef="#br2" timeOffset="-26513.65">11242 17880 416 0,'0'0'0'0,"13"12"84"16,-13-12-84-16,-13-34 61 0,13 34-61 0,13 12 75 16,-13-12-75-16,0-14 62 0,0 14-62 0,0-13 48 15,-13-10-48-15,26 31 36 0,-13-8-36 0,-13-40 35 16,13 40-35-16,5-15 22 0,-5 15-22 0,12-15 19 16,0 38-19-16,-10-56 17 0,-2 33-17 0,34 12 8 15,-34-12-8-15,9-27 4 0,-9 27-4 0,34 23 4 0,-34-23-4 0,6-23 0 16,-6 23 0-16,15 13 0 0,-15-13 0 0,10 17-3 15,-10-17 3-15,3 24-5 0,-3-24 5 0,0 26-10 16,0-26 10-16,9 50-8 0,-9-50 8 0,-12 29-7 16,12-29 7-16,-29 1-5 0,41 23 5 0,-39-30-2 15,27 6 2-15,-10 15 2 0,10-15-2 0,-7 11 2 0,7-11-2 0,12 32 3 16,-12-32-3-16,0 5 0 0,0-5 0 0,9 6-3 16,-9-6 3-16,18 5 1 0,-18-5-1 0,22 7 0 15,-35-30 0-15,50 57-3 0,-37-34 3 0,26 12-5 16,-38-37 5-16,33 40-3 0,-21-15 3 0,26 38-3 15,-38-61 3-15,32 64-13 0,-20-41 13 0,0 16-20 0,0-16 20 0,-21-8-15 16,21 8 15-16,-9 37-4 0,9-37 4 0,-29 9 2 16,29-9-2-16,-44-16 0 0,44 16 0 0,-17 25 1 15,17-25-1-15,-39-23 1 0,39 23-1 0,-24-2 3 16,24 2-3-16,0 11-10 0,0-11 10 0,0-22-58 16,0 22 58-16,-15-55-131 0,15 55 131 0,34-18-309 0,-34 18 309 0</inkml:trace>
  <inkml:trace contextRef="#ctx0" brushRef="#br2" timeOffset="-25883.65">11542 17373 653 0,'0'0'0'0,"14"17"41"0,-14-17-41 0,0-3 54 15,0 3-54-15,7 0 44 0,-7 0-44 0,3-21 25 16,9 42-25-16,-1-29 18 0,-11 8-18 0,42 33 15 16,-42-33-15-16,20-1 10 0,-20 1-10 0,41 21 5 0,-41-21-5 0,39 23 2 15,-39-23-2-15,39 21 1 0,-39-21-1 0,40 25 0 16,-26-6 0-16,20 5 1 0,-34-24-1 0,32 23-1 15,-32-23 1-15,28 24-18 0,-28-24 18 0,20 21-38 16,-20-21 38-16,15 18-57 0,-15-18 57 0,0-6-86 16,0 6 86-16,27 29-95 0,-41-49 95 0,37 42-101 0,-23-22 101 0,13 0-79 15,-13 0 79-15,14-11-71 0,-14 11 71 0,17-20-50 16,-17 20 50-16,14-26 1 0,-14 26-1 0,16-28 37 16,-16 28-37-16,5-46 77 0,-5 46-77 0,26-7 69 15,-26 7-69-15,-4-41 75 0,4 41-75 0,19 4 86 16,-19-4-86-16,2-13 87 0,-2 13-87 0,0-5 71 0,0 5-71 0,-19-21 36 15,19 21-36-15,-2 20 10 0,-11-40-10 0,4 41 0 16,9-21 0-16,-25 11 3 0,25-11-3 0,-29 17-2 16,29-17 2-16,-28 18 0 0,28-18 0 0,-28 18-1 15,28-18 1-15,-37-3 0 0,37 3 0 0,-16 19-4 16,16-19 4-16,0 34-2 0,0-34 2 0,-5 12 0 16,5-12 0-16,-15-8 0 0,15 8 0 0,12 26 0 0,-12-26 0 0,3 10-3 15,-3-10 3-15,-3-13 1 0,3 13-1 0,12 13-1 16,0 7 1-16,-10-28 0 0,-2 8 0 0,30 39 0 15,-30-39 0-15,5 3 1 0,-5-3-1 0,17 33 3 16,-17-33-3-16,32 55 13 0,-46-75-13 0,45 83 11 0,-31-63-11 0,-3 23 17 16,3-23-17-16,12 46 7 0,0-24-7 0,-21 3 4 15,9-25-4-15,16 63 3 0,-28-85-3 0,24 83 0 16,-12-61 0-16,0 30 1 0,0-30-1 0,0 28-8 16,0-28 8-16,-2 24-32 0,2-24 32 0,-12-11-79 15,12 11 79-15,0 3-225 0,0-3 225 0</inkml:trace>
  <inkml:trace contextRef="#ctx0" brushRef="#br2" timeOffset="-21293.65">13004 17261 640 0,'0'0'0'0,"1"-11"30"0,-1 11-30 16,-7-23 40-16,7 23-40 0,-15-29 57 0,15 29-57 0,0-5 47 16,0 5-47-16,0 0 31 0,12 15-31 0,-10-12 8 15,-2-3-8-15,-2 6 5 0,12 7-5 0,4 18 6 16,-14-31-6-16,1 30 7 0,-1-30-7 0,12 57 6 16,-12-57-6-16,27 84 4 0,-27-84-4 0,14 77 2 0,-14-77-2 0,10 85 1 15,-10-85-1-15,-3 70 0 0,3-70 0 0,7 82 1 16,-7-82-1-16,12 73 0 0,-12-73 0 15,9 64 0-15,5-46 0 0,-2 34 0 0,-12-52 0 0,12 42-4 16,-26-59 4-16,37 63-12 0,-23-46 12 0,9 16-27 16,-9-16 27-16,9 9-43 0,-9-9 43 0,-5-16-106 15,5 16 106-15,22 2-115 0,-36-20 115 0,38 4-259 0,-24 14 259 0</inkml:trace>
  <inkml:trace contextRef="#ctx0" brushRef="#br2" timeOffset="-20993.65">13139 17631 631 0,'0'0'0'0,"-5"0"30"0,5 0-30 0,0 17 45 0,0-17-45 16,-13-17 65-16,13 17-65 0,16 17 22 0,-31-34-22 0,48 34 8 15,-33-17-8-15,13-11 24 0,-13 11-24 0,44 19 18 16,-44-19-18-16,44 4 13 0,-44-4-13 0,34-12 7 15,-34 12-7-15,68 16 6 0,-68-16-6 0,44-15 6 16,-31 30-6-16,41-30 0 0,-54 15 0 0,67 0 1 16,-67 0-1-16,70 0 0 0,-70 0 0 0,66-1 2 0,-66 1-2 0,78 8-6 15,-78-8 6-15,58-3-2 0,-58 3 2 0,37-17-6 16,-37 17 6-16,41-3-6 0,-41 3 6 0,44 13-15 16,-44-13 15-16,8-15-30 0,-8 15 30 0,23 13-69 15,-23-13 69-15,-9-16-115 0,9 16 115 0,15 8-169 16,-15-8 169-16</inkml:trace>
  <inkml:trace contextRef="#ctx0" brushRef="#br2" timeOffset="-20533.65">14254 17466 458 0,'0'0'0'0,"10"0"231"0,-10 0-231 0,-1-8 66 16,1 8-66-16,0-9 58 0,0 9-58 0,-13-13 48 0,26 23-48 0,-15-20 20 16,2 10-20-16,30 10 10 15,-30-10-10-15,24 12 6 0,-24-12-6 0,18 4 5 0,-18-4-5 0,50 34 3 16,-62-44-3-16,54 36 4 0,-42-26-4 0,58 43 1 15,-70-54-1-15,60 45 0 0,-48-34 0 0,47 36 0 16,-35-26 0-16,37 26 1 0,-49-36-1 0,31 25-1 16,-31-25 1-16,35 34-15 0,-35-34 15 0,43 37-23 0,-43-37 23 0,22 24-54 15,-34-34 54-15,27 27-92 0,-15-17 92 0,6 9-139 16,-6-9 139-16,14 10-227 0,-14-10 227 0</inkml:trace>
  <inkml:trace contextRef="#ctx0" brushRef="#br2" timeOffset="-20323.65">14705 17473 571 0,'0'0'0'0,"-17"-27"56"0,17 27-56 0,-5-16 66 15,5 16-66-15,-3-10 90 0,3 10-90 0,7 9 48 0,-7-9-48 0,-7 0 33 16,7 0-33-16,-27 0 10 0,27 0-10 0,-21 17-1 16,21-17 1-16,-15 38-1 0,15-38 1 0,-49 24 3 15,49-24-3-15,-38 41 1 0,38-41-1 0,-28 56 1 16,28-56-1-16,-40 51-2 0,40-51 2 0,-38 56-1 15,24-67 1-15,-18 66-20 0,32-55 20 0,-14 68-34 16,14-68 34-16,-22 54-69 0,22-54 69 0,-25 27-136 0,25-27 136 0,8 40-268 16,-8-40 268-16</inkml:trace>
  <inkml:trace contextRef="#ctx0" brushRef="#br2" timeOffset="-19923.65">14907 17476 711 0,'0'0'0'0,"-7"-3"32"15,19 14-32-15,-24-28 50 0,12 17-50 0,11 0 32 16,-11 0-32-16,35 13 8 0,-35-13-8 0,31 12 15 16,-31-12-15-16,27 7 10 0,-27-7-10 0,59 29 6 15,-59-29-6-15,41 13 4 0,-41-13-4 0,49 23 1 0,-49-23-1 0,61 30 1 16,-61-30-1-16,36 12-1 0,-36-12 1 0,46 20-1 15,-46-20 1-15,39 15-6 0,-39-15 6 0,39 21-23 16,-39-21 23-16,10 2-47 0,2 4 47 0,3 0-87 16,-15-6 87-16,7 0-107 0,-7 0 107 0,1-3-155 15,-1 3 155-15,0-17-342 0,0 17 342 0</inkml:trace>
  <inkml:trace contextRef="#ctx0" brushRef="#br2" timeOffset="-19713.65">15462 17437 520 0,'0'0'0'15,"0"-5"63"-15,0 5-63 0,-12-9 42 0,22 16-42 0,-30-14 80 16,20 7-80-16,3 11 62 0,-3-11-62 0,-29 6 15 16,29-6-15-16,-22 19 2 0,22-19-2 0,-28 25 2 15,28-25-2-15,-22 36 1 0,22-36-1 0,-50 31 0 16,50-31 0-16,-38 37 2 0,38-37-2 0,-25 50 0 16,25-50 0-16,-35 43 1 0,35-43-1 0,-41 35 0 0,41-35 0 0,-27 39 0 15,40-31 0-15,-45 25-17 0,32-33 17 0,-2 46-44 16,2-46 44-16,-21 25-64 0,21-25 64 0,6 38-67 15,-6-38 67-15,-13 12-101 0,13-12 101 0,13 21-270 16,-13-21 270-16</inkml:trace>
  <inkml:trace contextRef="#ctx0" brushRef="#br2" timeOffset="-19183.65">15343 17691 411 0,'0'0'0'0,"-5"-8"56"0,5 8-56 0,-12-9 68 16,12 9-68-16,-5-7 68 0,5 7-68 0,-17-11 50 15,17 11-50-15,12 6 45 0,-12-6-45 0,0-2 43 16,0 2-43-16,-12-7 37 0,12 7-37 0,17 7 20 0,-17-7-20 0,10 2 12 16,-10-2-12-16,16 8 15 0,-16-8-15 0,22 13 10 15,-22-13-10-15,25 16 15 0,-25-16-15 0,31 18 12 16,-31-18-12-16,30 18 8 0,-30-18-8 0,20 13 6 15,-20-13-6-15,45 28 0 0,-56-35 0 0,56 36 1 16,-45-29-1-16,28 19-21 0,-28-19 21 0,29 14-74 16,-29-14 74-16,24 9-187 0,-24-9 187 0,21 0-456 0,-21 0 456 0</inkml:trace>
  <inkml:trace contextRef="#ctx0" brushRef="#br2" timeOffset="-18063.65">20649 9038 490 0,'0'0'0'0,"17"25"52"15,-36-50-52-15,19 25 59 0,0 0-59 0,32 25 40 16,-32-25-40-16,2-29 39 0,17 55-39 0,-8-54 37 15,-11 28-37-15,38 0 31 0,-38 0-31 0,44-1 26 16,-44 1-26-16,51-2 18 0,-51 2-18 0,73 25 15 16,-73-25-15-16,56 0 11 0,-78-25-11 0,76 25 7 0,-34 25-7 0,11-50 3 15,-9 50-3-15,2-50 3 0,-2 50-3 0,2-50 1 16,-24 25-1-16,37 0-3 0,-37 0 3 0,38 0 3 16,-38 0-3-16,30 0 2 0,-30 0-2 0,49 25 3 15,-49-25-3-15,19-4 3 0,-19 4-3 0,-7-32 2 16,7 32-2-16,36 21 4 0,-36-21-4 0,10-3 2 0,-10 3-2 0,3-4 1 15,-3 4-1-15,5-3 0 0,-5 3 0 0,2-2-2 16,-26-25 2-16,48 54-18 0,-48-54 18 0,48 51-80 16,-24-24 80-16,0-7-194 0,0 7 194 0</inkml:trace>
  <inkml:trace contextRef="#ctx0" brushRef="#br2" timeOffset="-16073.65">15642 17487 359 0,'0'0'0'0,"5"-3"186"16,-5 3-186-16,-16-11 62 0,16 11-62 0,-14-14 75 15,14 14-75-15,11 2 70 0,-11-2-70 0,9-3 35 16,-9 3-35-16,19 0 13 0,-19 0-13 0,15-6 15 0,-15 6-15 0,44 6 18 16,-44-6-18-16,25 1 6 0,-25-1-6 0,41 10 9 15,-41-10-9-15,49 21 7 0,-49-21-7 0,39 15 6 16,-39-15-6-16,41 15 2 0,-41-15-2 0,34 18 0 16,-34-18 0-16,32 21 1 0,-32-21-1 0,17 14 0 0,-3-11 0 0,13 15 0 15,-27-18 0-15,15 11 0 0,-15-11 0 0,26 12-14 16,-26-12 14-16,34 16-19 0,-34-16 19 0,23 5-57 15,-23-5 57-15,11-2-97 0,-11 2 97 0,18 0-111 16,-18 0 111-16,20-8-170 0,-20 8 170 0,24-11-299 16,-24 11 299-16</inkml:trace>
  <inkml:trace contextRef="#ctx0" brushRef="#br2" timeOffset="-15763.65">16254 17476 376 0,'0'0'0'0,"0"-9"139"0,0 9-139 0,-7-3 67 15,7 3-67-15,-23-3 76 0,23 3-76 0,-15 0 62 16,15 0-62-16,-7 8 24 0,7-8-24 0,-21 15 1 0,21-15-1 0,-22 14 11 15,22-14-11-15,-32 13 6 0,32-13-6 0,-12 23 2 16,12-23-2-16,-19 15 3 0,19-15-3 0,-25 10 2 16,25-10-2-16,-12 11 0 0,12-11 0 0,-8 8-1 15,8-8 1-15,-2 6 1 0,2-6-1 0,12 4-4 16,-12-4 4-16,5 0 3 0,-5 0-3 0,10 0 2 16,-20-4-2-16,24 4 0 0,-14 0 0 0,27 2 1 0,-38-8-1 0,38 12 0 15,-27-6 0-15,18 0 3 0,-18 0-3 0,15 10 8 16,-25-15-8-16,35 30 13 0,-25-25-13 0,19 25 16 15,-19-25-16-15,15 33 14 0,-15-33-14 0,20 42 11 16,-20-42-11-16,19 42 6 0,-19-42-6 0,7 40 3 16,-7-40-3-16,19 39 1 0,-9-33-1 0,5 31 0 0,-15-37 0 0,2 21 0 15,-2-21 0-15,25 29-9 0,-25-29 9 0,13 10-35 16,-13-10 35-16,2-5-91 0,-2 5 91 0,25 3-148 16,-25-3 148-16,16-25-462 0,-26 20 462 0</inkml:trace>
  <inkml:trace contextRef="#ctx0" brushRef="#br2" timeOffset="-15273.66">16509 17498 34 0,'0'0'0'0,"0"-2"500"0,0 2-500 0,-17-9 40 16,17 9-40-16,10 3 65 0,-10-3-65 0,-12-4 62 15,12 4-62-15,14 4 25 0,-14-4-25 0,10 0 18 16,-18-4-18-16,31 5 32 0,-23-1-32 0,9 0 28 16,-9 0-28-16,32 11 22 0,-32-11-22 0,25 11 9 0,-25-11-9 0,27 15 17 15,-27-15-17-15,21 14 12 0,-21-14-12 0,29 21 6 16,-17-18-6-16,20 19 4 0,-32-22-4 0,22 17 3 15,-22-17-3-15,42 23 2 0,-42-23-2 0,29 22 3 16,-29-22-3-16,27 16-1 0,-27-16 1 0,11 12 1 16,-11-12-1-16,21 13-8 0,-21-13 8 0,26 11-24 0,-26-11 24 0,3 3-40 15,-3-3 40-15,11 2-105 0,-11-2 105 0,20 2-116 16,-20-2 116-16,0-6-157 0,0 6 157 0,19-14-359 16,-19 14 359-16</inkml:trace>
  <inkml:trace contextRef="#ctx0" brushRef="#br2" timeOffset="-14953.65">17016 17526 391 0,'-10'0'0'0,"20"-7"175"16,-10 7-175-16,-10-8 61 0,10 8-61 0,0-3 85 16,0 3-85-16,0 0 69 0,0 0-69 0,0 0 35 15,0 0-35-15,2 6 9 0,-2-6-9 0,-10 12 1 16,10-12-1-16,-26 15 0 0,38-14 0 0,-31 19 1 0,19-20-1 0,-27 24 0 16,27-24 0-16,-23 22 0 0,23-22 0 0,-33 22 0 15,43-21 0-15,-30 19 1 0,20-20-1 0,-29 15-2 16,29-15 2-16,-3 15-6 0,3-15 6 0,-17 4-5 15,17-4 5-15,-2 3-4 0,2-3 4 0,12 3-5 16,-12-3 5-16,-8-3-5 0,19 6 5 0,3-3-1 0,-14 0 1 0,4-3 0 16,-4 3 0-16,27 3 0 0,-27-3 0 0,9 1 0 15,-9-1 0-15,25 16 3 0,-25-16-3 0,9 18 9 16,-9-18-9-16,23 23 14 0,-34-24-14 0,30 29 17 16,-19-28-17-16,17 35 16 0,-17-35-16 0,24 40 12 15,-24-40-12-15,12 36 6 0,-12-36-6 0,11 33 1 0,-11-33-1 16,-1 31 0-16,1-31 0 0,5 27-1 0,5-25 1 0,-6 17-23 15,-4-19 23-15,-4 11-49 0,4-11 49 0,17 7-125 16,-17-7 125-16,7 0-249 0,-7 0 249 0</inkml:trace>
  <inkml:trace contextRef="#ctx0" brushRef="#br2" timeOffset="-14053.65">17702 17588 268 0,'-9'3'0'0,"21"-6"217"0,-12 3-217 0,4 0 53 15,-4 0-53-15,0-7 64 0,-9 10-64 0,18-14 70 16,-9 11-70-16,-9-9 43 0,9 9-43 0,10-11 27 16,-10 11-27-16,-8-12 25 0,8 12-25 0,0-15 15 0,0 15-15 0,1-15 15 15,-1 15-15-15,-22-15 8 0,32 15-8 0,-37-16 7 16,27 16-7-16,-27-16 3 0,27 16-3 0,-24-12 1 15,24 12-1-15,-46-10 1 0,46 10-1 0,-35-2 1 16,35 2-1-16,-49 1 0 0,49-1 0 0,-36 1 1 16,28-1-1-16,-23 16 3 0,31-16-3 0,-44 16 3 15,44-16-3-15,-18 22 4 0,18-22-4 0,-25 21 2 16,25-21-2-16,-11 21 2 0,20-18-2 0,-18 18-1 0,9-21 1 0,9 19 1 16,-18-19-1-16,34 17 2 0,-25-17-2 0,12 10 0 15,-12-10 0-15,27 9-1 0,-17-9 1 0,9 3 0 16,-19-3 0-16,42 0-1 0,-42 0 1 0,28 0 0 15,-28 0 0-15,20-6 1 0,-11 6-1 0,7-13 1 0,-16 13-1 0,21-14 1 16,-21 14-1-16,17-14 2 0,-17 14-2 0,23-15 3 16,-23 15-3-16,11-14 9 0,-11 14-9 0,8-12 17 15,-8 12-17-15,0-8 16 0,9 7-16 0,-13-3 14 16,4 4-14-16,14-5 9 0,-14 5-9 0,7 0 4 16,-14 2-4-16,25-4 1 0,-18 2-1 0,4 12 0 0,-4-12 0 0,23 18 0 15,-23-18 0-15,9 23 1 0,-9-23-1 0,20 31 1 16,-20-31-1-16,26 33 1 0,-26-33-1 15,12 42 0-15,-12-42 0 0,25 47 0 0,-25-47 0 0,17 47-1 16,-25-47 1-16,23 46 0 0,-15-46 0 0,13 45 0 16,-13-45 0-16,16 40 0 0,-16-40 0 0,18 30-1 15,-18-30 1-15,0 21 0 0,9-21 0 0,-2 12 0 0,-7-12 0 0,-2 6 1 16,12-6-1-16,-3 0-1 0,-7 0 1 0,-2-9 4 16,11 9-4-16,1-20 3 0,-10 20-3 0,3-30 3 15,-3 30-3-15,26-38 4 0,-26 38-4 0,19-44 4 16,-19 44-4-16,21-46 2 0,-21 46-2 0,23-49 1 0,-23 49-1 0,24-40 1 15,-35 41-1-15,43-38-2 0,-32 37 2 0,11-24-8 16,-11 24 8-16,23-19-23 0,-23 19 23 0,7-9-54 16,-7 9 54-16,14-4-96 0,-14 4 96 0,8-1-179 15,-8 1 179-15,14-4-384 0,-23 8 384 0</inkml:trace>
  <inkml:trace contextRef="#ctx0" brushRef="#br2" timeOffset="-13293.65">18208 17885 102 0,'0'0'0'0,"-4"0"327"0,4 0-327 0,-3-4 66 0,3 4-66 0,-13-5 77 15,13 5-77-15,6-13 78 0,-6 13-78 0,0-10 57 16,0 10-57-16,0-13 47 0,0 13-47 0,0-16 39 16,0 16-39-16,1-14 26 0,6 14-26 0,8-16 18 15,-15 16-18-15,11-14 3 0,-11 14-3 0,30-15 5 16,-30 15-5-16,24-9 4 0,-24 9-4 0,17-1 4 0,-17 1-4 0,22 0 1 16,-22 0-1-16,25-2-1 0,-25 2 1 0,4 14 0 15,-4-14 0-15,14 16-4 0,-14-16 4 0,0 23-2 16,0-23 2-16,1 27-3 0,-1-27 3 0,-20 28-9 15,20-28 9-15,-6 24-6 0,6-24 6 0,-15 23-1 16,9-21 1-16,0 14 0 0,6-16 0 0,-18 12 0 16,18-12 0-16,2 7 1 0,-2-7-1 0,-11 8 1 0,11-8-1 0,9-4 4 15,-9 4-4-15,3 0 3 0,-3 0-3 0,10 4 1 16,-10-4-1-16,31-4-1 0,-31 4 1 0,19 4 0 16,-19-4 0-16,39-2-1 0,-39 2 1 0,24 9 0 0,-24-9 0 15,35 10 0-15,-35-10 0 0,20 15-1 0,-20-15 1 0,13 18-8 16,-19-15 8-16,18 17-23 0,-12-20 23 0,0 17-12 15,0-17 12-15,-24 20-5 0,24-20 5 0,-39 18-4 16,39-18 4-16,-39 14-5 0,39-14 5 0,-34 11 0 16,34-11 0-16,-47 5-6 0,47-5 6 0,-26 0-40 0,26 0 40 15,-16-12-128-15,16 12 128 0,-7-30-468 16,7 30 468-16</inkml:trace>
  <inkml:trace contextRef="#ctx0" brushRef="#br2" timeOffset="-3183.65">24804 8409 313 0,'0'0'0'0,"-44"-47"59"15,44 47-59-15,0-20 59 0,0 20-59 0,39 14 75 16,-39-14-75-16,-49-53 57 0,49 53-57 0,-13-18 40 16,13 18-40-16,-12-18 27 0,12 18-27 0,27 15 27 15,-27-15-27-15,-67-52 22 0,67 52-22 0,-22-16 18 16,22 16-18-16,16 14 18 0,-16-14-18 0,-73-46 15 0,73 46-15 0,-34-17 10 15,77 51-10-15,-83-48 6 0,-1-20-6 0,43 54 1 16,-2-20-1-16,-44-11 3 0,44 11-3 0,-87-45 3 16,87 45-3-16,-8 21 2 0,8-21-2 0,-53-6-1 15,53 6 1-15,-98-40 0 0,98 40 0 0,-61-4 2 16,61 4-2-16,-21 28-2 0,21-28 2 0,-106-34 0 0,106 34 0 0,-70 0-3 16,70 0 3-16,-68 2-1 0,68-2 1 0,-30 30-2 15,30-30 2-15,-109-29 0 0,148 60 0 0,-149-56 1 16,110 25-1-16,-31 39-1 0,31-39 1 0,-68 8 0 15,68-8 0-15,-106-19 1 0,106 19-1 0,-31 43-2 16,31-43 2-16,-66 14 1 0,66-14-1 0,-66 16 0 16,30-46 0-16,7 74 2 0,29-44-2 0,-97-10 0 15,97 10 0-15,-25 48 1 0,25-48-1 0,-90-10-1 0,90 10 1 0,-56 21 1 16,56-21-1-16,-17 54 0 0,-15-84 0 0,-19 56-1 16,51-26 1-16,-17 57 2 0,-15-88-2 0,18 89 0 15,14-58 0-15,-79 0 1 0,79 0-1 0,-9 59 2 16,9-59-2-16,-39 28 5 0,39-28-5 0,-68 2 5 0,68-2-5 0,0 59 13 15,0-59-13-15,-60 3 8 0,60-3-8 0,7 65 6 16,-7-65-6-16,-18 35-3 0,-12-63 3 0,16 67-1 16,14-39 1-16,-9 41 5 0,39-12-5 0,-65-17 6 15,35-12-6-15,0 43 5 0,0-43-5 0,0 39 3 16,0-39-3-16,37 68 0 0,-37-68 0 0,-15 9-1 0,15-9 1 16,51 62 1-16,-51-62-1 0,29 30 0 0,-60-58 0 0,96 87 2 15,-65-59-2-15,41 29 6 0,-41-29-6 0,20-3 1 16,-20 3-1-16,51 28 3 0,-51-28-3 0,54 25 1 15,-54-25-1-15,88 51 1 0,-88-51-1 0,58 21 0 16,-58-21 0-16,56 25 1 0,-56-25-1 0,27-8-1 16,-27 8 1-16,55 21 0 0,-55-21 0 0,86 48-2 0,-86-48 2 0,56 19 3 15,-56-19-3-15,58 17 0 0,-58-17 0 0,57 15-1 16,-89-45 1-16,122 73-3 0,-124-73 3 0,95 40-1 16,-61-10 1-16,95 40 0 0,-95-40 0 0,31-27-1 0,-31 27 1 15,98 36 0-15,-98-36 0 0,68 0 0 0,-68 0 0 0,70 0 0 16,-104-33 0-16,100 33 0 0,-66 0 0 0,105 26 0 15,-105-26 0-15,71-5 2 0,-108-28-2 0,107 24-1 16,-70 9 1-16,103 25-2 0,-103-25 2 0,70-8-4 16,-70 8 4-16,27-43-6 0,-27 43 6 0,98 23-9 15,-98-23 9-15,22-43-4 0,-22 43 4 0,53-11 0 16,-53 11 0-16,54-11-3 0,-54 11 3 0,47-14 3 0,-47 14-3 0,43-13 0 16,-43 13 0-16,41-12 0 0,-1 46 0 0,-2-50-2 15,-38 16 2-15,36-14 2 0,-36 14-2 0,-9-52-2 16,9 52 2-16,30-20 3 0,-30 20-3 0,31-17 2 15,-31 17-2-15,68 13 3 0,-68-13-3 0,-12-56 2 16,53 90-2-16,-54-91 4 0,13 57-4 0,27-24 3 16,-27 24-3-16,68 10 3 0,-68-10-3 0,-18-57 2 0,18 57-2 0,65 8 3 15,-65-8-3-15,20-26 1 0,-20 26-1 0,-29-61 5 16,72 95-5-16,-75-95 2 0,32 61-2 0,6-32 5 16,-6 32-5-16,46 0 4 0,-46 0-4 0,-44-69 5 15,44 69-5-15,-2-42 0 0,2 42 0 0,29-10 3 0,-29 10-3 0,-17-47 4 16,-30 13-4-16,21-14-2 0,26 48 2 0,14-19 3 15,-14 19-3-15,-82-86-4 0,82 86 4 0,7-16-1 16,-7 16 1-16,-41-47-6 0,0 14 6 0,-2-11-31 16,43 44 31-16,-2-5-82 0,-41-28 82 0,36 31-200 15,7 2 200-15</inkml:trace>
  <inkml:trace contextRef="#ctx0" brushRef="#br2" timeOffset="7946.35">18844 17214 534 0,'5'-5'0'0,"-5"-22"99"16,0 27-99-16,-5-10 63 0,5 10-63 0,5-20 76 15,-5 20-76-15,2-7 50 0,-2 7-50 0,0-4 40 16,0 4-40-16,5 0 24 0,-5 0-24 0,6 0 12 16,-6 0-12-16,7 18 5 0,-7-18-5 0,3 31 8 0,-3-31-8 0,19 32 8 15,-19-32-8-15,8 60 9 0,-8-60-9 0,13 68 9 16,-8-74-9-16,3 92 5 0,-8-86-5 0,15 79 3 16,-15-79-3-16,14 90 3 0,-14-90-3 0,12 93 1 15,-12-93-1-15,8 84 1 0,-8-84-1 0,7 82 0 0,-7-82 0 0,12 68 1 16,-12-68-1-16,19 52-1 0,-19-52 1 0,13 44 1 15,-13-44-1-15,10 33-2 0,-15-28 2 0,24 14-12 16,-19-19 12-16,5 20-22 0,2-26 22 0,9 14-38 16,-16-8 38-16,7 3-58 0,-7-3 58 0,14-14-112 15,-7 11 112-15,10-24-196 0,-17 27 196 0</inkml:trace>
  <inkml:trace contextRef="#ctx0" brushRef="#br2" timeOffset="8286.34">19042 17708 91 0,'0'0'0'0,"5"-7"577"0,-5 7-577 0,-20 0 61 16,20 0-61-16,-12 7 55 0,12-7-55 0,0 0 55 0,0 0-55 0,0 0 33 15,7-7-33-15,5 7 11 0,-12 0-11 0,20 0 10 16,-20 0-10-16,34 0 16 0,-34 0-16 0,37 0 18 15,-37 0-18-15,49 0 14 0,-49 0-14 0,50 4 9 16,-50-4-9-16,71-11 7 0,-78 16-7 0,75-12 2 16,-68 7-2-16,66-9 3 0,-66 9-3 0,72-16 0 15,-72 16 0-15,59-1-2 0,-59 1 2 0,54-10-3 0,-54 10 3 0,44-10-15 16,-44 10 15-16,36-9-13 0,-31 2 13 0,14 7-7 16,-19 0 7-16,20-14-4 0,-20 14 4 0,9-5-8 15,-13 11 8-15,11-20-5 0,-7 14 5 0,0-2-16 16,0 2 16-16,-3 4-42 0,3-4 42 0,0-7-77 15,3 0 77-15,-1-4-192 0,-2 11 192 0,5-16-552 16,-5 16 552-16</inkml:trace>
  <inkml:trace contextRef="#ctx0" brushRef="#br2" timeOffset="9066.34">18364 17272 495 0,'0'0'0'0,"-11"-8"66"15,11 8-66-15,-3-9 61 0,8 6-61 0,-7-2 90 16,2 5-90-16,-7-2 58 0,7 2-58 0,7-9 33 15,-7 9-33-15,-7 4 26 0,14-10-26 0,-7 4 18 16,0 2-18-16,-3 5 25 0,3-5-25 0,3 0 17 0,-3 0-17 0,5 6 12 16,-5-6-12-16,6 9 12 0,0-13-12 0,-8 23 12 15,2-19-12-15,5 19 11 0,2-25-11 0,-8 34 11 16,1-28-11-16,13 15 8 0,-19-11-8 0,19 15 8 16,-13-19-8-16,5 21 6 0,-5-21-6 0,-2 27 3 15,2-27-3-15,11 15 2 0,-11-15-2 0,5 18 0 16,-14-15 0-16,20 9 1 0,-11-12-1 0,3 16 0 15,-3-16 0-15,6 9-10 0,-6-9 10 0,-6 15-24 0,6-15 24 0,11 5-43 16,-11-5 43-16,2 5-62 0,-2-5 62 0,4 4-132 16,-10-1 132-16,15-6-169 0,-9 3 169 0,-5 3-348 15,5-3 348-15</inkml:trace>
  <inkml:trace contextRef="#ctx0" brushRef="#br2" timeOffset="9566.34">18411 17302 28 0,'0'0'0'0,"-15"-4"442"0,15 4-442 0,-19-3 62 16,19 3-62-16,-4-15 70 0,4 15-70 0,-9-10 74 0,9 10-74 0,-7-11 51 15,7 11-51-15,0-12 41 0,0 12-41 0,-7-13 21 16,7 13-21-16,7-22 17 0,-7 22-17 0,15-19 13 16,-15 19-13-16,17-16 8 0,-22 19-8 0,27-16 6 15,-22 13-6-15,23-15 8 0,-18 10-8 0,23-4 5 16,-28 9-5-16,19 0 5 0,-19 0-5 0,30-6 0 0,-30 6 0 0,19 0 4 16,-19 0-4-16,12 13 3 0,-12-13-3 0,1 27 0 15,-1-27 0-15,0 28 0 0,0-28 0 0,6 25 0 16,-6-25 0-16,-14 39-5 0,14-39 5 0,-12 33-5 15,12-33 5-15,-10 20-3 0,10-20 3 0,-12 23 1 0,12-23-1 16,-13 15 1-16,13-15-1 0,-6 9 1 0,-1-4-1 0,6 1 1 16,1-6-1-16,0 0 2 0,5-6-2 0,-3 6 0 15,-2 0 0-15,8 1 2 0,-8-1-2 0,27-9 2 16,-27 9-2-16,22-6-1 0,-22 6 1 0,20 3 0 16,-20-3 0-16,26 0 0 0,-26 0 0 0,21 4-1 0,-16-8 1 15,8 19 0-15,-13-15 0 0,2 25-2 16,-2-25 2-16,-6 32-3 0,6-32 3 0,-8 28 1 0,8-28-1 0,-27 33-1 15,27-33 1-15,-22 25 0 0,22-25 0 0,-32 30 0 16,32-30 0-16,-19 15 0 0,19-15 0 0,-25 12-8 16,25-12 8-16,-9 0-53 0,16-6 53 0,-7-12-165 0,0 18 165 0</inkml:trace>
  <inkml:trace contextRef="#ctx0" brushRef="#br2" timeOffset="10766.34">20036 17322 641 0,'0'0'0'0,"-9"-10"79"0,9 10-79 0,-6-8 93 15,6 8-93-15,0-13 62 0,0 13-62 0,0 0 25 0,0 0-25 0,7 0 7 16,-7 0-7-16,15 20 5 0,-15-20-5 0,24 18 12 15,-24-18-12-15,30 25 13 0,-30-25-13 0,39 21 9 16,-39-21-9-16,40 36 5 0,-40-36-5 0,43 37 4 16,-43-37-4-16,45 48 0 0,-45-48 0 0,41 40 2 15,-41-40-2-15,47 25 1 0,-47-25-1 0,37 31-1 0,-37-31 1 0,29 39 0 16,-29-39 0-16,29 25-10 0,-29-25 10 0,22 11-19 16,-22-11 19-16,12 29-28 0,-12-29 28 0,10 5-42 15,-10-5 42-15,5 15-68 0,-5-15 68 0,-2 15-116 16,2-15 116-16,0 0-128 0,0 0 128 0,-3-11-265 15,3 11 265-15</inkml:trace>
  <inkml:trace contextRef="#ctx0" brushRef="#br2" timeOffset="10976.34">20423 17344 576 0,'0'0'0'0,"-10"-30"65"0,10 30-65 0,-10-14 85 15,10 14-85-15,-10-8 79 0,8 20-79 0,-5-24 57 0,7 12-57 0,-12 16 26 16,12-16-26-16,-11 6 6 0,11-6-6 0,-18 44 0 15,18-44 0-15,-18 29 2 0,18-29-2 0,-25 62 2 16,25-62-2-16,-23 49 2 0,23-49-2 0,-27 66 0 16,27-66 0-16,-27 67-1 0,27-67 1 0,-25 67 0 15,21-57 0-15,-14 44-8 0,18-54 8 0,-24 68-36 0,29-78 36 0,-19 57-69 16,14-47 69-16,-10 43-161 0,10-43 161 0,3 5-327 16,-3-5 327-16</inkml:trace>
  <inkml:trace contextRef="#ctx0" brushRef="#br2" timeOffset="11436.34">20754 17469 483 0,'0'0'0'0,"-12"-14"75"0,12 14-75 0,-10-14 77 0,10 14-77 0,-1-24 95 16,1 24-95-16,0 3 65 0,0-3-65 0,1-15 20 16,-1 15-20-16,13 12 20 0,-13-12-20 0,23-12 18 15,-23 12-18-15,27 7 19 0,-27-7-19 0,37 29 17 16,-37-29-17-16,39 7 14 0,-39-7-14 0,41 21 9 16,-41-21-9-16,45 42 9 0,-45-42-9 0,40 13 3 0,-40-13-3 0,37 43 2 15,-37-43-2-15,38 17 1 0,-38-17-1 0,30 27-1 16,-30-27 1-16,29 27 0 0,-29-27 0 0,27 26 1 15,-27-26-1-15,24 39-10 0,-24-39 10 0,15 7-26 16,-15-7 26-16,15 18-49 0,-15-18 49 0,5 25-71 16,-5-25 71-16,6-9-152 0,-6 9 152 0,0 0-203 0,0 0 203 0</inkml:trace>
  <inkml:trace contextRef="#ctx0" brushRef="#br2" timeOffset="11636.34">21114 17391 455 0,'0'0'0'0,"-17"-12"202"15,17 12-202-15,-14-12 69 0,14 12-69 0,-11 12 74 16,11-12-74-16,-12-15 49 0,12 15-49 0,-13 27 32 16,13-27-32-16,-13 11 11 0,13-11-11 0,-15 44 7 15,15-44-7-15,-19 40 4 0,19-40-4 0,-20 44 0 16,20-44 0-16,-16 39 0 0,16-39 0 0,-18 67 1 0,18-67-1 0,-12 40 0 16,12-40 0-16,-12 54-6 0,12-54 6 0,-5 60-44 15,5-60 44-15,0 30-69 0,-1-19 69 0,2 6-181 16,-1-17 181-16,4 28-417 0,-3-41 417 0</inkml:trace>
  <inkml:trace contextRef="#ctx0" brushRef="#br2" timeOffset="12286.34">21382 17419 189 0,'0'0'0'0,"0"11"126"16,0-11-126-16,0-3 30 0,0 3-30 0,0-19 30 15,0 19-30-15,0-4 11 0,0 4-11 0,0 12 1 16,0-26-1-16,0 14-2 0,0 0 2 0,0-2-12 16,0 2 12-16,0 12-23 0,0-12 23 0,0 0-44 15,0 0 44-15,0-1-36 0,0-14 36 0,0 13-22 16,0 2 22-16,0-3-2 0,0 3 2 0,-2-4 3 0,2 4-3 0,-1-5 33 16,1 5-33-16,-5-3 53 0,5 3-53 0,-4-6 74 15,4 6-74-15,-2-6 79 0,2 6-79 0,0 13 70 16,0-13-70-16,-3-18 67 0,3 18-67 0,2 13 69 15,-2-13-69-15,0 0 65 0,0 0-65 0,0 0 40 0,0 0-40 0,7-16 22 16,-7 16-22-16,14 3 21 0,-14-3-21 0,18 8 14 16,-18-8-14-16,29 16 17 0,-29-16-17 0,30 30 12 15,-30-30-12-15,32 3 9 0,-32-3-9 0,36 39 5 16,-36-39-5-16,34 18 2 0,-34-18-2 0,32 23 1 16,-32-38-1-16,29 36 0 0,-29-21 0 0,29 21-4 15,-29-21 4-15,22 23-18 0,-22-23 18 0,20 18-29 0,-20-18 29 16,16 31-50-16,-18-45 50 0,19 41-88 0,-17-27 88 0,8-12-114 15,-4 29 114-15,4-17-154 0,-8 0 154 0,8-18-224 16,-8 18 224-16</inkml:trace>
  <inkml:trace contextRef="#ctx0" brushRef="#br2" timeOffset="12596.34">21815 17430 274 0,'0'0'0'0,"3"6"236"16,-3-6-236-16,0-7 86 0,0 7-86 0,-3-24 87 15,3 24-87-15,0 0 80 0,0 0-80 0,-4 0 36 16,4 0-36-16,-6 19 13 0,6-19-13 0,-13 13 2 0,13-13-2 0,-16-1 3 15,16 1-3-15,-19 33 0 0,19-33 0 0,-26 23 1 16,26-23-1-16,-29 6 0 0,31 8 0 0,-25 8-1 16,23-22 1-16,-26 2-9 15,26-2 9-15,-15 13-18 0,15-13 18 0,-10 27-16 0,10-27 16 0,-5-10-22 16,5 10 22-16,0 18-16 0,0-18 16 0,0-17-10 16,0 34 10-16,9-17 0 0,-9 0 0 0,11 0 0 15,-11 0 0-15,10-17 1 0,-10 17-1 0,17 6 11 0,-17-6-11 0,16 14 21 16,-16-14-21-16,16 33 25 0,-16-33-25 0,18 28 10 15,-20-45-10-15,20 66 14 0,-18-49-14 0,17 37 15 16,-17-37-15-16,14 24 12 0,-14-24-12 0,14 40 8 16,-14-40-8-16,15 42 5 0,-15-42-5 0,12 37 3 0,-12-37-3 0,13 50 1 15,-13-65-1-15,10 58-13 0,-10-43 13 0,9 23-43 16,-9-23 43-16,8-5-98 0,-8 5 98 0,10 16-206 16,-11-30 206-16</inkml:trace>
  <inkml:trace contextRef="#ctx0" brushRef="#br2" timeOffset="13506.34">22025 17432 385 0,'0'0'0'0,"-3"-3"94"0,3 3-94 0,-4-9 88 16,4 9-88-16,2 16 91 0,-5-35-91 0,3 16 68 15,0 3-68-15,3 18 49 0,-3-18-49 0,3-18 26 16,-3 18-26-16,15 18 24 0,-15-18-24 0,18 4 17 0,-18-4-17 0,18-6 16 15,-18 6-16-15,25 12 6 0,-25-12-6 0,34 32 10 16,-34-32-10-16,31 18 4 0,-31-18-4 0,31 0 3 16,-31 0-3-16,37 36 1 0,-37-36-1 0,32 20 1 15,-32-20-1-15,27 3 0 0,-27-3 0 0,27 18 2 16,-27-18-2-16,27 18-17 0,-27-18 17 0,23 12-36 16,-23-12 36-16,17 12-78 0,-17-12 78 0,20 25-118 0,-20-25 118 0,12 0-111 15,-12 0 111-15,10 0-195 0,-10 0 195 0,7-28-270 16,-7 28 270-16</inkml:trace>
  <inkml:trace contextRef="#ctx0" brushRef="#br2" timeOffset="13836.34">22536 17424 455 0,'-6'-19'0'0,"15"28"94"0,-9-9-94 0,4-12 89 16,-4 12-89-16,0 0 103 0,0 0-103 0,0 0 51 16,0 0-51-16,-9-15 20 0,9 15-20 0,-12 15 10 0,12-15-10 0,-8 35 3 15,8-35-3-15,-19 22 2 0,19-22-2 0,-31 5 2 16,31-5-2-16,-23 45 1 0,23-45-1 0,-31 5 0 15,31-5 0-15,-24 44 0 0,24-44 0 0,-27 0-5 16,27 0 5-16,-14 30-9 0,14-30 9 0,-13 11-7 16,13-11 7-16,-10-12-4 0,10 12 4 0,-5 1-9 15,5-1 9-15,0 0-4 0,0 0 4 0,3 17 0 16,-3-17 0-16,0 0 0 0,0 0 0 0,2 0 1 0,-2 0-1 16,3-17 2-16,-3 17-2 0,13 26 8 0,-13-26-8 0,11 17 14 15,-11-17-14-15,7 7 14 0,-7-7-14 0,17 32 18 16,-17-32-18-16,12 44 14 0,-12-44-14 0,20 62 8 15,-20-62-8-15,12 32 4 0,-12-32-4 0,17 68 3 0,-17-68-3 16,14 44 2-16,-18-59-2 0,20 71 0 0,-16-56 0 0,11 34 0 16,-11-34 0-16,7 11-1 0,-7-11 1 0,10 37-16 15,-10-37 16-15,7 13-43 0,-7-13 43 0,7 2-105 16,-7-2 105-16,3-21-219 0,-3 21 219 0</inkml:trace>
  <inkml:trace contextRef="#ctx0" brushRef="#br2" timeOffset="15096.34">23050 17626 264 0,'0'0'0'0,"-7"-21"113"16,7 21-113-16,0 0 41 0,0 0-41 0,10 18 58 15,-10-18-58-15,-2-27 39 0,2 27-39 0,4-5 18 16,-4 5-18-16,5-5 19 0,-5 5-19 0,3-6 31 0,-3 6-31 0,11 14 37 16,-11-14-37-16,-5-28 33 0,5 28-33 0,8 14 37 15,-15-35-37-15,7 10 38 0,0 11-38 0,7 10 31 16,-7-10-31-16,0-14 21 0,-7-7-21 0,6 7 18 15,1 14-18-15,-7-17 15 0,7 17-15 0,-11-16 13 0,11 16-13 0,-13-17 7 16,13 17-7-16,-10 3 5 0,10-3-5 0,-22-13 3 16,22 13-3-16,-24-13 1 0,24 13-1 0,-34-27 1 15,34 27-1-15,-29 0 1 0,29 0-1 0,-22 21-2 16,22-21 2-16,-35-16 1 0,35 16-1 0,-21 10 0 0,21-10 0 0,-13 37 0 16,13-37 0-16,-11 13-1 0,6-32 1 0,0 33 0 15,5-14 0-15,5 36-2 0,-10-55 2 0,7 32-1 16,-2-13 1-16,8 13-2 0,-8-13 2 0,17 11 2 15,-17-11-2-15,17 30 1 0,-17-30-1 0,14 6 0 16,-14-6 0-16,5-17 1 0,-5 17-1 0,14 22 1 16,-20-42-1-16,13 20-1 0,-7 0 1 0,4 0 0 15,2 20 0-15,-10-40-5 0,4 20 5 0,0 0 8 16,0 0-8-16,6 18-2 0,-6-18 2 0,0-4-2 0,0 4 2 0,-6-28-4 16,12 47 4-16,-6-24-4 0,0 5 4 0,0-6-5 15,0 6 5-15,-8-22-2 0,8 22 2 0,0-5-6 16,0 5 6-16,8 17-3 0,-16-36 3 0,10 13-1 0,-2 6 1 0,4-2-1 15,1 24 1-15,-10-46-1 0,5 24 1 0,2-1 1 16,-2 1-1-16,3 0 0 0,-3 0 0 0,2-2-1 16,-2 2 1-16,7 20 1 0,-7-20-1 0,0 0 1 15,0 0-1-15,-3-20 2 0,8 40-2 0,-10-40 2 16,5 20-2-16,5 18 7 0,-5-18-7 0,-5-20 4 0,5 20-4 0,0-2 8 16,0 2-8-16,5 19 1 0,-10-39-1 0,5 19 5 15,5 20-5-15,-5-20 4 0,0 1-4 0,0-5 2 16,0 5-2-16,-7-23-3 0,7 23 3 0,0-6 5 15,0 6-5-15,7 18 6 0,-7-18-6 0,0-2 8 0,0 2-8 0,0-3 9 16,0 3-9-16,-7-23 8 0,7 23-8 16,0-2 5-16,0 2-5 0,7 22 5 15,-7-22-5-15,0 0 4 0,0 0-4 0,-7-22 0 0,14 44 0 0,-7-22 2 16,0 0-2-16,0 0 0 0,0 0 0 0,-7-22 0 16,7 22 0-16,7 22 0 0,-7-22 0 0,-7-22-1 15,7 22 1-15,7 22 0 0,-7-22 0 0,-7-22 0 0,14 44 0 0,-7-22-2 16,0 0 2-16,0 0 1 0,0 0-1 0,-7-22-2 15,14 44 2-15,-7-20 0 0,0-2 0 0,0 0 2 16,0 0-2-16,0 1 1 0,0-1-1 0,0 0-3 16,0 0 3-16,-7-21 3 0,7 21-3 0,0 0 0 15,0 0 0-15,0 0-1 0,0 0 1 0,0 0 2 0,0 0-2 0,7 24-1 16,-7-24 1-16,-7-23 0 0,7 23 0 0,0 0 0 16,0 0 0-16,0 0 3 0,0 0-3 0,7 23-3 15,-7-23 3-15,0 0 3 0,-7-23-3 0,7 23-3 16,0 0 3-16,7 23 0 0,-7-23 0 0,-7-23 2 15,7 23-2-15,0 0-1 0,0 0 1 0,7 23-2 16,-7-23 2-16,0 0 2 0,0 0-2 0,0 0-2 16,-7-23 2-16,7 25 0 0,0-2 0 0,0 0 0 15,7 22 0-15,-7-22 0 0,0 0 0 0,0 1 0 0,0-1 0 0,0 0 2 16,0 0-2-16,0 2 0 0,0-2 0 0,0 0 0 16,0 0 0-16,-5-21-2 0,5 21 2 0,5 21 2 15,-5-21-2-15,0 0 0 0,0 0 0 0,0 0-2 0,0 0 2 0,-5-20 2 16,5 20-2-16,0 0-1 0,0 0 1 0,5 22 1 15,-10-44-1-15,5 22 0 0,0 0 0 0,1 2-7 16,-1-2 7-16,5 22-22 0,-5-22 22 0,-5-18-30 16,5 18 30-16,0 4-59 0,0-4 59 0,5 19-120 15,-5-19 120-15,0 5-111 0,-5-27 111 0,10 44-195 0,-5-22 195 16</inkml:trace>
  <inkml:trace contextRef="#ctx0" brushRef="#br2" timeOffset="15396.34">22897 17491 333 0,'0'0'0'0,"-12"-4"162"16,12 4-162-16,-15-25 44 0,15 25-44 0,-8-1 66 16,8 1-66-16,-2-2 61 0,2 2-61 0,2 15 38 15,-2-15-38-15,-7-19 34 0,7 19-34 0,0 0 31 16,0 0-31-16,0 0 15 0,0 0-15 0,5 18 12 16,-5-18-12-16,-5-18 13 0,5 18-13 0,0 0 13 15,0 0-13-15,2 6 9 0,-2-6-9 0,8 30 9 0,-8-30-9 0,1 12 16 16,-1-12-16-16,4 16 18 0,-4-16-18 0,-4 1 14 15,4-1-14-15,4 28 11 0,-4-28-11 0,12 48 9 16,-12-48-9-16,2 10 8 0,-2-10-8 0,16 52 6 16,-16-52-6-16,9 30 4 0,-14-49-4 0,15 49 0 15,-10-30 0-15,17 47 1 0,-17-47-1 0,9 23 0 0,-9-23 0 0,6 23-1 16,-6-23 1-16,0 0-14 0,0 0 14 0,10 38-34 16,-10-38 34-16,2 18-43 0,-10-40 43 0,8 36-80 15,0-14 80-15,8 30-98 0,-8-30 98 0,-6-15-86 16,6 15 86-16,6 19-133 0,-6-19 133 0,-8-19-233 15,8 19 233-15</inkml:trace>
  <inkml:trace contextRef="#ctx0" brushRef="#br2" timeOffset="15956.34">22999 17638 326 0,'0'0'0'0,"-12"-12"87"0,12 12-87 0,-17-35 75 16,17 35-75-16,-7 5 75 0,2-25-75 0,-7 5 57 15,12 15-57-15,-8-20 46 0,8 20-46 0,0 1 51 16,0-1-51-16,-7-39 42 0,7 39-42 0,7 0 29 15,-14-19-29-15,24 19 22 0,-17 0-22 0,20-18 13 16,-20 18-13-16,22-36 2 0,-22 36-2 0,32-13 12 16,-25 36-12-16,29-31 8 0,-36 8-8 0,31-23 13 0,-31 23-13 0,37 0 5 15,-37 0-5-15,36 28 9 0,-36-28-9 0,24 15 6 16,-31-37-6-16,22 41 1 0,-15-19-1 0,15 45-1 16,-15-45 1-16,0 26-1 0,0-26 1 0,-15 10 0 0,15-10 0 0,-19 29-1 15,19-29 1-15,-18 47-3 0,18-47 3 0,-31 6-1 16,31-6 1-16,-27 19 0 0,27-19 0 0,-14 35 1 15,14-35-1-15,-25-10 1 0,25 10-1 0,-5 25 1 16,5-25-1-16,-6 4-1 0,1-25 1 0,10 42 1 16,-5-21-1-16,7 2 2 0,-12-23-2 0,32 43-1 0,-27-22 1 15,21-18 2-15,-21 18-2 0,40 29 1 0,-40-29-1 0,36 13 0 16,-36-13 0-16,31-7-1 0,-31 7 1 0,32 18 1 16,-32-18-1-16,32 42-1 0,-32-42 1 0,16 25-1 15,-16-25 1-15,11 25 2 0,-11-25-2 0,0 27-2 16,-7-49 2-16,3 69-1 0,4-47 1 0,-23 25-1 0,18-43 1 15,-22 57-2-15,27-39 2 0,-44-5-3 16,44 5 3-16,-41 9-1 0,41-9 1 0,-37 3 0 0,42 17 0 0,-34-20-6 16,29 0 6-16,-27-32-22 0,27 32 22 0,0-7-98 15,-5-13 98-15,5-21-242 0,0 41 242 0</inkml:trace>
  <inkml:trace contextRef="#ctx0" brushRef="#br2" timeOffset="17046.34">23769 17586 159 0,'0'0'0'0,"-8"-25"105"16,16 48-105-16,-16-49 42 0,8 26-42 0,8 18 76 16,-8-18-76-16,4-6 66 0,-4 6-66 0,3-4 57 15,-3 4-57-15,5-5 42 0,-5 5-42 0,4-6 47 16,-4 6-47-16,4-7 47 0,-4 7-47 0,-8-32 55 16,8 32-55-16,10 14 53 0,-10-14-53 0,-10-32 36 15,10 32-36-15,0-11 25 0,0 11-25 0,2 11 15 0,-11-36-15 0,-3 13 9 16,12 12-9-16,-16-13 6 0,16 13-6 0,-13 10 4 15,13-10-4-15,-25-12 2 0,25 12-2 0,-36-32-1 16,36 32 1-16,-20 23 0 0,20-23 0 0,-32 0 2 16,25-23-2-16,-25 26 0 0,32-3 0 0,-27 15-2 15,27-15 2-15,-26 17 2 0,26-17-2 0,-10 42-1 0,10-42 1 0,-20-1-1 16,20 1 1-16,0 21 2 0,0-21-2 0,0 21-2 16,0-21 2-16,7 19-4 0,-7-19 4 0,29 40-1 15,-29-40 1-15,18-11-2 0,-18 11 2 0,37 31 0 16,-37-31 0-16,29 3 0 0,-37-26 0 0,38 23-1 15,-30 0 1-15,29 0 1 0,-22 23-1 0,10-56-2 0,-17 33 2 0,20-12 3 16,-20 12-3-16,20-11 1 0,-20 11-1 0,11-16 2 16,-11 16-2-16,20 7 2 0,-30-30-2 0,27 33 11 15,-17-10-11-15,7-12 17 0,-7 12-17 0,-7-32 16 16,7 32-16-16,12 17 14 0,-12-17-14 0,-7-25 15 16,7 25-15-16,13 24 7 0,-13-24-7 0,-4-24 0 0,14 48 0 15,-4-16 1-15,-6-8-1 0,9 18-3 0,-18-43 3 0,18 50 0 16,-9-25 0-16,22 53 2 0,-22-53-2 0,10 36-2 15,-10-36 2-15,2 18 0 0,-2-18 0 0,20 64 0 16,-20-64 0-16,9 41 2 0,-9-41-2 0,0 12-2 16,8 11 2-16,-8-14-4 0,0-9 4 0,5 25 0 15,-5-25 0-15,7 20-2 0,-7-20 2 0,4 11-3 0,-4-11 3 0,14 27 1 16,-21-51-1-16,20 48 2 0,-13-24-2 0,7-8 3 16,-16-15-3-16,26 24 2 0,-17-1-2 0,6-51 5 15,-6 51-5-15,23-12 2 0,-23 12-2 0,7-63 2 16,-7 63-2-16,27-21 0 0,-36-5 0 0,30-13 0 0,-21 39 0 15,27-12-12-15,-27 12 12 0,14-28-46 0,-14 28 46 0,1-49-94 16,-1 49 94-16,20 9-216 0,-20-9 216 0</inkml:trace>
  <inkml:trace contextRef="#ctx0" brushRef="#br2" timeOffset="17536.34">24168 17813 690 0,'0'0'0'0,"-5"2"60"0,5-2-60 0,-17-17 5 16,17 17-5-16,10 33 43 0,-10-33-43 0,-10-8 23 16,10 8-23-16,5 19 4 0,-5-19-4 0,20 43 1 15,-20-43-1-15,13 20 1 0,-13-20-1 0,4-6 1 16,5 29-1-16,-6-32-2 0,-3 9 2 0,26 36-8 16,-26-36 8-16,13 9-16 0,-13-9 16 0,7-21-16 0,-7 21 16 0,26 23-21 15,-26-23 21-15,7-25-12 0,-7 25 12 0,15-9-17 16,-15 9 17-16,23 9-13 0,-23-9 13 0,4-43-2 15,-4 43 2-15,10-18 2 0,-10 18-2 0,18 6 7 16,-27-31-7-16,17 8 23 0,-8 17-23 0,1-12 36 16,-1 12-36-16,2-9 27 0,-2 9-27 0,4-2 25 0,-4 2-25 0,12 25 33 15,-12-25-33-15,-11-23 13 0,11 23-13 0,6 13 4 16,-6-13-4-16,5 19 7 0,-5-19-7 0,16 46 8 16,-16-46-8-16,-1 4 5 0,1-4-5 0,17 50 2 15,-17-50-2-15,10 29-1 0,-10-29 1 0,-2 2 1 16,2-2-1-16,9 26-10 0,-9-26 10 0,15 47-50 0,-15-47 50 0,7 17-110 15,-7-17 110-15,-7-10-264 0,7 10 264 0</inkml:trace>
</inkml:ink>
</file>

<file path=ppt/ink/ink23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3T08:39:13.9310000"/>
    </inkml:context>
    <inkml:brush xml:id="br0">
      <inkml:brushProperty name="width" value="0.05292" units="cm"/>
      <inkml:brushProperty name="height" value="0.05292" units="cm"/>
      <inkml:brushProperty name="color" value="#FF0000"/>
    </inkml:brush>
  </inkml:definitions>
  <inkml:trace contextRef="#ctx0" brushRef="#br0">5614 8162 64 0,'0'0'0'0,"-44"-5"40"0,44 5-40 0,-24 7 20 15,24-7-20-15,-34 0 8 0,34 0-8 0,-42-7 1 16,42 7-1-16,-21 7 2 0,21-7-2 0,-28 0 4 0,28 0-4 0,-26-4 26 16,26 4-26-16,-34-7 59 0,34 7-59 0,-21-3 49 15,21 3-49-15,-20 0 38 0,20 0-38 0,-7 4 76 16,7-4-76-16,-23-8 49 0,23 8-49 0,0 7 37 16,0-7-37-16,-7-2 33 0,7 2-33 0,-15-7 22 15,15 7-22-15,0 0 9 0,0 0-9 0,0 0 6 16,0 0-6-16,11 7 2 0,-11-7-2 0,-2-7 7 0,2 7-7 0,11 0 9 15,-11 0-9-15,17 0 9 0,-17 0-9 0,24 0 8 16,-13 7-8-16,7-14 9 0,-18 7-9 0,34 0 13 16,-34 0-13-16,45 2 16 0,-45-2-16 0,61 7 9 15,-61-7-9-15,50-7 11 0,-50 7-11 0,79 7 15 0,-79-7-15 0,77 0 17 16,-77 0-17-16,76-7 15 0,-76 7-15 0,93 0 12 16,-93 0-12-16,109 7 8 0,-109-7-8 0,94-7 10 15,-94 7-10-15,120 5 7 0,-120-5-7 0,117 0 6 16,-117 0-6-16,122 0 3 0,-132-5-3 0,146 10 3 15,-136-5-3-15,129-1 4 0,-129 1-4 0,137 0 0 0,-137 0 0 16,129-4 3-16,-129 4-3 0,156 4 1 0,-156-4-1 0,136-4-1 16,-136 4 1-16,153 0 0 0,-143 4 0 0,134-8 3 15,-144 4-3-15,168 1 1 0,-168-1-1 0,160 0-2 16,-160 0 2-16,159-1 1 0,-159 1-1 0,163 0 0 16,-163 0 0-16,154 0 0 0,-154 0 0 0,174 0-1 15,-174 0 1-15,152-2 1 0,-152 2-1 0,163 0 0 16,-163 0 0-16,173 0 1 0,-173 0-1 0,149 2 1 0,-149-2-1 0,170 1 1 15,-170-1-1-15,150 6 1 0,-150-6-1 0,156 4-1 16,-147-7 1-16,138 11 2 0,-147-8-2 0,154 5 0 16,-154-5 0-16,155 4 2 0,-155-4-2 0,152 7 2 0,-152-7-2 0,161 2 2 15,-161-2-2-15,143 9 4 0,-143-9-4 0,158 3 2 16,-158-3-2-16,140 11 2 0,-140-11-2 0,151 1 3 16,-151-1-3-16,148 10 3 0,-148-10-3 0,136 12 5 15,-136-12-5-15,146 7 2 0,-146-7-2 0,152 3 3 16,-152-3-3-16,142 13 4 0,-142-13-4 0,156 2 0 15,-156-2 0-15,145 13 4 0,-145-13-4 0,157-2 2 0,-157 2-2 16,150 12-1-16,-150-12 1 0,155 3 3 0,-155-3-3 0,158 2 0 16,-158-2 0-16,159 3 5 0,-152-11-5 0,154 8 3 15,-161 0-3-15,160 9 3 0,-160-9-3 0,164 0-6 16,-164 0 6-16,173-9 5 0,-173 9-5 0,173 0 4 0,-173 0-4 16,174-2 6-16,-174 2-6 0,174 7 3 15,-172-17-3-15,178 6 4 0,-182 13-4 0,185-25 2 16,-183 16-2-16,183 6 0 0,-183-6 0 0,183-18 1 0,-183 18-1 0,184-7 1 15,-184 7-1-15,182-6 1 0,-182 6-1 0,180-5 0 16,-180 5 0-16,179-7 1 0,-179 7-1 0,182-6 0 16,-182 6 0-16,181 9 1 0,-181-9-1 0,178-5-1 15,-178 5 1-15,174-22 0 0,-174 22 0 0,183 10 1 0,-183-10-1 0,175-4 2 16,-179-13-2-16,174 13-2 0,-170 4 2 0,178 12 2 16,-178-12-2-16,160-23 0 0,-160 23 0 0,173 14 0 15,-173-14 0-15,161-5 0 0,-161 5 0 0,161-6-2 16,-161 6 2-16,156-3 2 0,-166-15-2 0,161 12 0 0,-151 6 0 0,149-5 1 15,-149 5-1-15,158 16 0 0,-158-16 0 0,133-25 1 16,-133 25-1-16,138-3 2 0,-138 3-2 0,150 16 0 16,-150-16 0-16,137-6 4 0,-137 6-4 0,116-21 2 15,-116 21-2-15,129-5 3 0,-129 5-3 0,138 18 4 16,-138-18-4-16,102-28 3 0,-102 28-3 0,116-4 5 16,-116 4-5-16,109-6 6 0,-109 6-6 0,120 16 9 15,-120-16-9-15,99-7 6 0,-99 7-6 0,76-29 7 0,-76 29-7 16,102 12 5-16,-102-12-5 0,61-29 6 0,-61 29-6 0,73-7 4 15,-73 7-4-15,86 14 4 0,-86-14-4 0,58-6-1 16,-58 6 1-16,23-28 0 0,-23 28 0 0,33-6 0 16,-33 6 0-16,30 11-16 0,-30-11 16 0,-25-45-99 0,25 45 99 0,-36-37-461 15,56 61 461-15</inkml:trace>
  <inkml:trace contextRef="#ctx0" brushRef="#br0" timeOffset="19580.95">13889 13157 220 0,'0'0'0'0,"-5"0"327"16,5 0-327-16,-5 0 40 0,5 0-40 0,0 0 58 16,7-2-58-16,-7 2 49 0,0 0-49 0,1 0 37 0,-1 0-37 0,2 2 28 15,-2-2-28-15,25-2 11 0,-33 4-11 0,29-2 15 16,-21 0-15-16,38-4 18 0,-38 4-18 0,38 0 14 16,-38 0-14-16,39 4 6 0,-39-4-6 0,57-2 5 15,-57 2-5-15,74-5 10 0,-74 5-10 0,66 1 9 16,-58-5-9-16,63 7 8 0,-71-3-8 0,95-8 4 15,-95 8-4-15,85-2 3 0,-85 2-3 0,83-1 0 0,-83 1 0 0,78 0 1 16,-78 0-1-16,67 3 0 0,-67-3 0 0,69-3 1 16,-69 3-1-16,46 3 1 0,-39-6-1 0,35 3-1 15,-42 0 1-15,22 3 0 0,-15-6 0 0,7 6 3 16,-14-3-3-16,20-3-2 0,-28 6 2 0,16-3 1 0,-8 0-1 0,7-3 2 16,-7 3-2-16,-6 3 9 0,6-3-9 0,6-3 8 15,-6 3-8-15,-6 3 3 0,6-3-3 0,0 0 0 16,6-3 0-16,-6-3-14 0,0 6 14 0,5-11-49 15,-5 11 49-15,9-21-202 0,-9 21 202 0</inkml:trace>
  <inkml:trace contextRef="#ctx0" brushRef="#br0" timeOffset="20413.26">19938 12382 653 0,'0'0'0'0,"0"0"76"15,0 0-76-15,0-5 55 0,0 5-55 0,5-4 31 16,-5 4-31-16,3-21 20 0,-3 21-20 0,26 21 5 0,-26-21-5 0,17 2 1 15,-17-2-1-15,11-7 3 0,-2 26-3 0,10 1 3 16,-27-41-3-16,40 64 0 0,-41-65 0 0,38 67 1 16,-29-45-1-16,22 25 2 0,-22-25-2 0,8 2 1 15,1 19-1-15,8 0 0 0,-17-21 0 0,7-5 1 16,-7 5-1-16,22 34 0 0,-22-34 0 0,10 9 0 0,-10-9 0 0,2-16-2 16,-2 16 2-16,22 23-2 15,-22-23 2-15,12 0 3 0,-12 0-3 0,13-2 14 0,-13 2-14 0,17-14 12 16,-17 14-12-16,9-38 14 0,-9 38-14 0,31 0 10 15,-40-21-10-15,32-6 12 0,-23 27-12 0,34-7 11 16,-34 7-11-16,29-35 11 0,-29 35-11 0,31-38 11 0,-31 38-11 0,32-41 9 16,-32 41-9-16,34-43 7 0,-34 43-7 0,25-66 5 15,-14 89-5-15,14-90 5 0,-25 67-5 0,47-18 4 16,-47 18-4-16,34-39 4 0,-47 16-4 0,57 10 3 16,-44 13-3-16,29-32 3 0,-41 8-3 0,50 21 4 15,-38 3-4-15,25-23 2 0,-25 23-2 0,20-21 4 0,-20 21-4 0,7-34 2 16,6 57-2-16,-11-62 2 0,10 65-2 0,0-35 3 15,-12 9-3-15,-5-32 1 0,5 32-1 0,22 18 1 16,-22-18-1-16,3-4 0 0,-3 4 0 0,4-2 1 16,-4 2-1-16,-9-26 0 0,9 26 0 0,0 0-2 15,0 0 2-15,0 0-3 0,0 0 3 0,0 0-9 16,0 0 9-16,0 0-30 0,0 0 30 0,0 1-54 16,0-1 54-16,5 28-83 0,-5-28 83 0,-12 0-239 15,12 0 239-15</inkml:trace>
  <inkml:trace contextRef="#ctx0" brushRef="#br0" timeOffset="48721.99">22982 13055 483 0,'0'0'0'0,"6"-8"87"15,-6 8-87-15,4-10 35 0,-4 10-35 0,-15-37 11 16,15 37-11-16,24 22 3 0,-43-50-3 0,24 21 6 0,-5 7-6 16,5-2 4-16,-5 2-4 0,3 0 7 0,-3 0-7 0,24 29 4 15,-24-29-4-15,7 1 10 0,-7-1-10 0,-13-17 15 16,13 17-15-16,30 44 13 0,-30-44-13 0,15 18 7 15,-15-18-7-15,-5-7 4 0,5 7-4 0,37 52 1 16,-37-52-1-16,-1-9 1 0,1 9-1 0,22 22 2 16,-22-22-2-16,19 19 3 0,-19-19-3 0,20 16 5 0,-1 13-5 15,3-17 6-15,-22-12-6 0,-2-22 8 0,2 22-8 0,39 34 9 16,-39-34-9-16,17 2 10 0,-17-2-10 0,14 0 11 16,-14 0-11-16,-9-29 10 0,9 29-10 0,32 27 12 15,-32-27-12-15,11-10 12 0,-11 10-12 0,-9-41 10 16,9 41-10-16,34 16 1 0,-34-16-1 0,-10-47 3 15,10 47-3-15,34 11 6 0,-34-11-6 0,-5-53 3 0,5 53-3 16,37 5 6-16,-37-5-6 0,22-27 5 0,-22 27-5 0,0-59 3 16,0 59-3-16,46 0 4 0,-46 0-4 0,3-62 3 15,-3 62-3-15,24-31 2 0,-24 31-2 0,49 0 2 16,-49 0-2-16,2-58 1 0,21 88-1 0,-2-57-1 16,-21 27 1-16,-5-53 3 0,5 53-3 0,15-20-1 0,-15 20 1 0,10-16 3 15,-10 16-3-15,7-13 1 0,-7 13-1 0,4-10-1 16,-4 10 1-16,3-8 0 0,-3 8 0 0,24 27-1 15,-24-27 1-15,-24-33-26 0,48 64 26 0,-50-62-154 16,26 31 154-16,10 31-406 0,-10-31 406 0</inkml:trace>
  <inkml:trace contextRef="#ctx0" brushRef="#br0" timeOffset="52723.89">10892 15199 299 0,'0'0'0'0,"-5"-4"70"16,5 4-70-16,-3-6 73 0,3 6-73 0,-5-3 64 15,5 3-64-15,0-2 49 0,-12-12-49 0,23 25 42 0,-11-11-42 0,0 0 33 16,-11-15-33-16,22 30 32 0,-22-30-32 0,11 15 28 16,0 0-28-16,17 15 16 0,-17-15-16 0,12 0 12 15,-12 0-12-15,14 0 18 0,-26-15-18 0,35 23 18 16,-23-8-18-16,27 7 10 0,-27-7-10 0,36 7 6 15,-36-7-6-15,41 5 5 0,-41-5-5 0,61 18 6 0,-61-18-6 0,46-9 6 16,-46 9-6-16,62 2 6 0,-62-2-6 0,70 0 4 16,-70 0-4-16,85 11 5 0,-85-11-5 0,64-11 7 15,-64 11-7-15,77 0 5 0,-77 0-5 0,79 0 5 16,-79 0-5-16,89 9 6 0,-89-9-6 0,76-2-4 16,-76 2 4-16,65-14 0 0,-65 14 0 0,78-4 4 15,-78 4-4-15,71-2 3 0,-71 2-3 0,73-2 4 0,-73 2-4 0,85 6 5 16,-85-6-5-16,61-12 2 0,-61 12-2 0,85 6 7 15,-85-6-7-15,64-12 5 0,-64 12-5 0,87 6 7 16,-87-6-7-16,76-2 3 0,-86-7-3 0,89 7 3 16,-79 2-3-16,86 9 2 0,-86-9-2 0,59-9 2 0,-59 9-2 0,81 9 1 15,-81-9-1-15,63 0 3 0,-63 0-3 0,56-2 0 16,-56 2 0-16,46 0 0 0,-46 0 0 0,29-5 1 16,-29 5-1-16,30 0 0 0,-30 0 0 0,24 0 1 15,-24 0-1-15,24 5 0 0,-38-10 0 0,24 5 1 16,-10 0-1-16,14 5 1 0,-14-5-1 0,0 0 1 0,0 0-1 0,-10-3-1 15,10 3 1-15,-4 0-20 0,4 0 20 0,0 7-75 16,0-7 75-16,-22-9-229 0,22 9 229 0</inkml:trace>
  <inkml:trace contextRef="#ctx0" brushRef="#br0" timeOffset="58567.66">18920 15300 277 0,'0'0'0'0,"-5"0"94"0,5 0-94 0,-5 9 52 16,5-9-52-16,0-14 81 0,0 14-81 0,-4 9 43 15,4-9-43-15,0-2 33 0,0 2-33 0,2-13 23 16,-2 13-23-16,2 0 10 0,-2 0-10 0,9 0 14 0,-9 0-14 0,13-3 25 16,-13 3-25-16,14 0 29 0,-14 0-29 0,20 13 25 15,-20-13-25-15,22-13 20 0,-22 13-20 0,24 11 14 16,-24-11-14-16,23-13 8 0,-23 13-8 0,31 0 6 15,-31 0-6-15,31 0 1 0,-31 0-1 0,34-1 4 16,-34 1-4-16,40 12-3 0,-40-12 3 0,41-12 3 0,-41 12-3 0,46 12 0 16,-46-12 0-16,54 0 0 0,-54 0 0 0,56 0 0 15,-56 0 0-15,56-12 0 0,-56 12 0 0,61 16 0 16,-61-16 0-16,63 3 0 0,-63-3 0 0,61-9 0 16,-61 9 0-16,63 18 0 0,-63-18 0 0,62-11 2 15,-62 11-2-15,67 4 6 0,-67-4-6 0,66 5 5 0,-66-5-5 16,71 4 3-16,-71-4-3 0,76 21 1 0,-76-21-1 0,70-13 0 15,-70 13 0-15,74 8 1 0,-74-8-1 0,81 21 0 16,-81-21 0-16,79 8 2 0,-83-27-2 0,88 45 0 16,-84-26 0-16,83 7-1 0,-83-7 1 0,85 9 0 15,-89-27 0-15,91 27 1 0,-87-9-1 0,91 9 1 0,-91-9-1 0,89 5 0 16,-89-5 0-16,96 27 1 0,-100-45-1 0,102 23 1 16,-98-5-1-16,102 25 3 15,-102-25-3-15,96-16-2 0,-96 16 2 0,109 23 1 0,-109-23-1 0,100-16 1 16,-100 16-1-16,107 2-1 0,-107-2 1 0,112 4 8 15,-105 17-8-15,98-41 0 0,-105 20 0 0,117 24 1 16,-117-24-1-16,103-20 0 0,-103 20 0 0,108 2 0 0,-108-2 0 0,108 2 1 16,-108-2-1-16,111 23 1 0,-111-23-1 0,99 0 1 15,-109-23-1-15,102 23 2 0,-92 0-2 0,90 0 3 16,-90 0-3-16,81 0 2 0,-81 0-2 0,70 0 2 16,-70 0-2-16,61 0 0 0,-61 0 0 0,63 19 0 15,-63-19 0-15,39-3-11 0,-51-22 11 0,51 42-68 0,-39-17 68 0,15-12-159 16,-15 12 159-16,7-14-400 0,-7 14 400 0</inkml:trace>
  <inkml:trace contextRef="#ctx0" brushRef="#br0" timeOffset="62903.73">5799 16319 431 0,'0'0'0'0,"-12"-35"24"0,12 35-24 0,4 33 58 16,-4-33-58-16,-4-5 74 0,4 5-74 0,-9-42 65 16,9 42-65-16,0-5 50 0,0 5-50 0,0-7 38 15,0 7-38-15,7 29 22 0,-7-29-22 0,0-7 19 16,0 7-19-16,7-7 11 0,-7 7-11 0,10-8 5 16,-10 8-5-16,5-43 3 0,-5 43-3 0,26 26 0 0,-26-26 0 0,20-11 3 15,-20 11-3-15,27-11 1 0,-27 11-1 0,36-14 1 16,-43-20-1-16,54 54 0 0,-47-20 0 0,43-15 1 15,-43 15-1-15,43-50 0 0,-43 50 0 0,61 19 0 16,-61-19 0-16,59-15 1 0,-66-17-1 0,68 18 0 0,-54 48 0 0,51-79 1 16,-49 77-1-16,48-75 0 0,-57 43 0 0,71-9 0 15,-71 9 0-15,77 24 1 0,-77-24-1 0,62-36 0 16,-62 36 0-16,82 27 0 0,-82-27 0 0,62-36-1 16,-62 36 1-16,82 29 0 0,-82-29 0 0,78-2 1 15,-87-31-1-15,86 33 0 0,-77 0 0 0,78 0-2 0,-78 0 2 16,82 0 0-16,-82 0 0 0,91 29 1 0,-91-29-1 0,88 0 0 15,-88 0 0-15,89 0 0 0,-89 0 0 0,84-25 0 16,-84 25 0-16,106 35 0 0,-106-35 0 0,90-24-1 16,-90 24 1-16,102 4 0 0,-102-4 0 0,113 32 1 15,-113-32-1-15,97-20 0 0,-97 20 0 0,120 32 0 16,-130-59 0-16,130 60 0 0,-120-33 0 0,104-21 0 16,-104 21 0-16,113 6-1 0,-113-6 1 0,119 9-2 0,-119-9 2 0,118 6 0 15,-118-6 0-15,122 8 0 0,-122-8 0 0,134 33 0 16,-146-58 0-16,149 58 1 0,-137-33-1 0,126 9 1 15,-126-9-1-15,117-14-1 0,-107 37 1 0,119-12-1 0,-129-11 1 0,119-13 0 16,-119 13 0-16,126 13 0 0,-126-13 0 0,143 33 0 16,-143-33 0-16,130 15 1 0,-130-15-1 0,129 14-1 15,-129-14 1-15,133 13 0 0,-146-34 0 0,144 37 0 16,-131-16 0-16,132 15 1 0,-132-15-1 0,143 35-1 16,-143-35 1-16,120-5 1 0,-108 23-1 0,103-23 1 15,-115 5-1-15,124 12-1 0,-124-12 1 0,134 29 0 0,-134-29 0 0,114 9 1 16,-114-9-1-16,108 9 0 0,-120-27 0 0,114 27 5 15,-102-9-5-15,107 25 1 0,-107-25-1 0,87 4 5 16,-87-4-5-16,66-9 4 0,-66 9-4 0,71 3 3 16,-71-3-3-16,73 16 2 0,-73-16-2 0,39-13 0 15,-39 13 0-15,42 0 1 0,-42 0-1 0,45 15-2 16,-56-30 2-16,32 15-39 0,-21 0 39 0,26 3-155 0,-26-3 155 16,-13-42-429-16,13 42 429 0</inkml:trace>
  <inkml:trace contextRef="#ctx0" brushRef="#br0" timeOffset="63914.78">2239 9701 615 0,'0'0'0'0,"7"-1"5"0,-7 1-5 0,0-15 1 0,0 15-1 0,0-13 1 16,0 13-1-16,0-24 1 0,0 24-1 0,7-2 4 16,-7 2-4-16,10 0 0 0,-10 0 0 0,14 17-2 15,-14-17 2-15,21 47 2 0,-26-65-2 0,24 61 6 16,-19-43-6-16,31 72 7 0,-31-72-7 0,20 35 7 0,-20-35-7 0,36 71 1 15,-36-71-1-15,23 27 1 0,-16-9-1 0,22 13 2 16,-29-31-2-16,27-10 17 0,-27 10-17 0,34-6 36 16,-34 6-36-16,48-24 68 0,-48 24-68 0,51-91 40 15,-51 91-40-15,77-93 38 0,-77 93-38 0,94-155 14 16,-101 138-14-16,124-180 4 0,-117 197-4 0,137-217 2 16,-137 217-2-16,123-269-77 0,-123 269 77 0,115-267-514 0,-115 267 514 0</inkml:trace>
</inkml:ink>
</file>

<file path=ppt/ink/ink23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3T08:40:47.664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3548 10390 327 0,'0'0'0'0,"-21"-18"223"0,26 36-223 0,-25-36 60 15,27 36-60-15,-18-18 61 0,11 0-61 0,-12-18 50 0,12 18-50 0,5 18 50 16,-5-18-50-16,-7-18 31 0,7 18-31 0,7 18 17 16,-7-18-17-16,7-18 14 0,-7 18-14 0,20-2 10 15,-20 2-10-15,28 0 9 0,-28 0-9 0,32 0 7 16,-32 0-7-16,41-3-1 0,-41 3 1 0,54 18 0 16,-54-18 0-16,53-4 5 0,-53 4-5 0,63-6 4 0,-63 6-4 15,71-5 5-15,-71 5-5 0,68-21 2 0,-68 21-2 0,83-6 3 16,-77 23-3-16,76-39 1 0,-82 22-1 0,96 11 2 15,-96-11-2-15,84-20 0 0,-84 20 0 0,90-5 0 16,-90 5 0-16,92 9 1 0,-92-9-1 0,77-4 0 16,-77 4 0-16,70-5 2 0,-70 5-2 0,52-19 0 15,-52 19 0-15,52-6-2 0,-52 6 2 0,42-6 1 0,-42 6-1 0,39 8 1 16,-39-8-1-16,15-18 0 0,-15 18 0 0,17-4 1 16,-17 4-1-16,9-5 1 0,1 19-1 0,-12-29 2 15,2 15-2-15,3-5 2 0,-3 5-2 0,9 11 4 16,-9-11-4-16,2-1 3 0,-2 1-3 0,-9-18 1 0,9 18-1 15,9 10-1-15,-9-10 1 0,-9-15-9 0,18 27 9 0,-18-30-20 16,9 18 20-16,0-13-69 0,0 13 69 0,-3-13-190 16,3 13 190-16</inkml:trace>
  <inkml:trace contextRef="#ctx0" brushRef="#br0" timeOffset="247.16">4642 9995 685 0,'-9'-14'0'0,"-9"22"44"0,18-8-44 0,-26-24 22 16,26 24-22-16,-3 13 44 0,3-13-44 0,0 0 36 16,0 0-36-16,5 3 23 0,-5-3-23 0,11 2-2 0,-11-2 2 0,40 36 6 15,-40-36-6-15,32 16 8 0,-32-16-8 0,46 38 7 16,-46-38-7-16,47 44 2 0,-47-44-2 0,45 46 1 16,-45-46-1-16,52 63 0 0,-52-63 0 0,24 32 1 15,-24-32-1-15,30 59 1 0,-30-59-1 0,12 43-2 16,-12-43 2-16,-8 25 0 0,8-25 0 0,-2 50 0 0,2-50 0 0,-36 17 1 15,36-17-1-15,-45 31-5 0,45-31 5 0,-46 39-28 16,46-39 28-16,-71 3-70 0,71-3 70 0,-61 18-177 16,61-18 177-16</inkml:trace>
  <inkml:trace contextRef="#ctx0" brushRef="#br0" timeOffset="1020.56">6015 10205 381 0,'0'0'0'0,"15"-15"56"16,-15 15-56-16,20-5 74 0,-20 5-74 0,-5-24 66 0,5 24-66 0,15-3 68 15,-24-8-68-15,11-5 59 0,-2 16-59 0,11-5 48 16,-11 5-48-16,-11-27 36 0,11 27-36 0,-9-16 24 15,9 16-24-15,-18-16 15 0,18 16-15 0,-23-14 8 16,23 14-8-16,-22 0 4 0,11-11-4 0,-26 6 0 0,37 5 0 0,-36 12 0 16,36-12 0-16,-58-10 0 0,58 10 0 0,-41 26-1 15,41-26 1-15,-47 21 1 0,39-31-1 0,-36 37-1 16,44-27 1-16,-24 41 0 0,16-52 0 0,-18 43-1 16,26-32 1-16,-3 45-2 0,3-45 2 0,-2 30-2 15,2-30 2-15,-7 15-4 0,7-15 4 0,32 31-3 0,-32-31 3 16,22 2-5-16,-22-2 5 0,36 5-2 0,-36-5 2 0,50 13-2 15,-50-13 2-15,30-18-3 0,-30 18 3 0,49-5 0 16,-49 5 0-16,34-23-1 0,-34 23 1 0,27-25 1 16,-27 25-1-16,12-39-11 0,-12 39 11 0,17-27 2 15,-8 37-2-15,-8-43 10 0,-1 33-10 0,15-11 19 16,-15 11-19-16,4-14 22 0,-4 14-22 0,2-13 19 0,-2 13-19 0,-9-18 16 16,9 18-16-16,10 11 6 0,-10-11-6 0,6 0 3 15,-15-11-3-15,18 26-4 0,-9-15 4 0,23 37-3 16,-23-37 3-16,9 31 0 0,-9-31 0 0,23 50 0 15,-23-50 0-15,36 70-1 0,-36-70 1 0,27 72 0 0,-27-72 0 0,20 70 0 16,-20-70 0-16,38 90 1 0,-38-90-1 0,15 65-1 16,-15-65 1-16,26 71 0 0,-26-71 0 0,18 63 0 15,-18-63 0-15,16 48 1 0,-16-48-1 0,11 32 0 16,-11-32 0-16,7 20 1 0,2-10-1 0,-13-15 0 16,4 5 0-16,11 12 2 0,-11-12-2 0,-11-37 19 0,11 37-19 15,11-28 26-15,-11 28-26 0,-11-64 6 0,11 64-6 0,0-63 3 16,0 63-3-16,11-59 2 0,-11 59-2 0,-11-77 0 15,11 77 0-15,12-50 0 0,-12 50 0 0,0-61-1 16,10 72 1-16,-10-59-5 0,0 48 5 0,11-23-18 16,-3 34 18-16,-8-33-44 0,0 22 44 0,12-2-81 15,-4 13 81-15,3-11-235 0,-11 0 235 0</inkml:trace>
  <inkml:trace contextRef="#ctx0" brushRef="#br0" timeOffset="1429.62">6578 10654 253 0,'0'0'0'0,"-4"-7"364"0,-6-4-364 0,7 15 63 16,3-4-63-16,-29-16 80 0,29 16-80 0,-10 10 50 16,-1-20-50-16,-16 10 17 0,27 0-17 0,-15 22 3 15,15-22-3-15,-35 6 1 0,35-6-1 0,-22 27 0 16,22-27 0-16,-14 32 0 0,14-32 0 0,-7 36-1 0,7-36 1 0,9 52-1 16,-18-65 1-16,9 52 1 0,0-39-1 0,24 46 0 15,-24-46 0-15,13 20 0 0,-13-20 0 0,26 21-1 0,-26-21 1 0,30 13 1 16,-30-13-1-16,32 0 1 15,-32 0-1-15,36 0 3 0,-27 11-3 0,14-43 3 0,-23 32-3 0,41-20 4 16,-41 20-4-16,24-38 3 0,-24 38-3 0,14-41-6 16,-14 41 6-16,-5-56 8 0,5 56-8 0,9-35 8 15,-9 35-8-15,-13-42 1 0,3 31-1 0,-16-25 1 16,26 36-1-16,-35-28-35 0,35 28 35 0,-38-23-90 16,38 23 90-16,-42-16-149 0,42 16 149 0,-39-9-290 0,39 9 290 0</inkml:trace>
  <inkml:trace contextRef="#ctx0" brushRef="#br0" timeOffset="2477.23">6227 9813 104 0,'0'0'0'0,"-27"-28"72"0,27 28-72 0,-18-16 24 16,18 16-24-16,-20-18 21 0,20 18-21 0,-15-16 33 15,15 16-33-15,-8-7 39 0,-5-2-39 0,-7-5 40 16,20 14-40-16,-8-4 39 0,8 4-39 0,-22-9 34 15,22 9-34-15,-26-10 35 0,26 10-35 0,-34-4 30 16,34 4-30-16,-46-11 19 0,46 11-19 0,-41 0 17 16,50 11-17-16,-56-7 12 0,47-4-12 0,-50 16 10 15,50-16-10-15,-61 10 8 0,61-10-8 0,-49 31 5 0,49-31-5 0,-41 48 9 16,41-48-9-16,-47 46 11 0,47-46-11 0,-43 50 15 16,35-60-15-16,-33 66 17 0,41-56-17 0,-32 60 11 15,32-60-11-15,-17 72 9 0,7-84-9 0,-5 74 13 0,15-62-13 0,-9 63 10 16,19-51-10-16,-10 51 6 0,0-63-6 0,-5 52 7 15,5-52-7-15,27 77 6 0,-27-77-6 0,17 51 15 16,-17-51-15-16,42 79 3 0,-42-79-3 0,31 50 3 16,-31-50-3-16,41 64 3 0,-32-52-3 0,40 50 13 15,-49-62-13-15,39 41 12 0,-39-41-12 0,50 54 13 0,-50-54-13 16,61 61 12-16,-61-61-12 0,45 27 12 0,-45-27-12 0,54 39 13 16,-54-39-13-16,52 30 10 0,-43-16-10 0,43 11 8 15,-52-25-8-15,41 6 13 0,-41-6-13 0,51 14 13 16,-51-14-13-16,57 19 13 0,-57-19-13 0,40-8 7 15,-40 8-7-15,58 16 6 0,-58-16-6 0,35-15 2 16,-26 30-2-16,38-17 2 0,-47 2-2 0,36-13 0 16,-36 13 0-16,51 13 3 0,-51-13-3 0,33-14 1 0,-33 14-1 0,52 5-1 15,-52-5 1-15,42-9 2 0,-42 9-2 0,29-23 0 16,-21 35 0-16,32-26 1 0,-40 14-1 0,25-27 1 16,-25 27-1-16,43-5 0 0,-43 5 0 0,20-31 1 0,-20 31-1 15,27-19 0-15,-19 30 0 0,6-45 1 0,-14 34-1 0,24-23 0 16,-14 33 0-16,-3-47 3 0,3 47-3 0,-5-47 0 15,-5 37 0-15,13-31 2 0,-13 31-2 0,7-35 2 16,-7 35-2-16,14-27 2 0,-14 27-2 0,5-42 2 16,-5 42-2-16,0-42 3 0,0 42-3 0,-12-55 4 15,12 55-4-15,0-43 3 0,0 43-3 0,12-33 4 0,-12 33-4 0,-13-50 2 16,13 50-2-16,-4-36 1 0,14 45-1 0,-23-53 0 16,13 44 0-16,7-23 1 0,-7 23-1 0,-6-33 0 15,6 33 0-15,-15-39 1 0,15 39-1 0,-7-32 1 16,7 32-1-16,-6-30 0 0,6 30 0 0,0-22 0 15,0 22 0-15,-21-41 0 0,21 41 0 0,0-20 0 16,-10 11 0-16,10-12 0 0,0 21 0 0,-14-25-1 16,14 25 1-16,-11-25 0 0,11 25 0 0,-11-25 0 0,11 25 0 0,-13-21-1 15,13 21 1-15,-10-20 2 0,10 20-2 0,-13-18-2 16,4 9 2-16,-2-7 0 0,11 16 0 0,-1-7 0 16,1 7 0-16,-20-25 0 0,20 25 0 0,-11-14 0 0,11 14 0 15,-2-8-1-15,2 8 1 0,-21-22-1 0,21 22 1 0,-2-8 0 16,-9 0 0-16,-2-9-1 0,25 26 1 0,-27-25 0 15,15 16 0-15,-26-23 0 0,38 32 0 0,-39-34 1 16,27 25-1-16,-5-7 0 0,5 7 0 0,-19-12 0 16,19 12 0-16,-25-24 0 0,36 33 0 0,-29-21 1 0,18 12-1 15,-17-13-2-15,17 13 2 0,-21-10-1 0,21 10 1 0,-32-18-3 16,32 18 3-16,-23-9 0 0,23 9 0 0,-18 0-1 16,18 0 1-16,-30-6-1 0,30 6 1 0,-44-12 0 15,44 12 0-15,-38-4-2 0,38 4 2 0,-30 6-7 16,30-6 7-16,-52-7-18 0,52 7 18 0,-48 0-41 15,56 8 41-15,-70-16-125 0,62 8 125 0,-56-8-286 16,56 8 286-16</inkml:trace>
  <inkml:trace contextRef="#ctx0" brushRef="#br0" timeOffset="3949.59">15342 4346 235 0,'0'0'0'0,"-4"0"302"15,4 0-302-15,-8-10 11 0,8 10-11 0,8 10 8 16,-8-10-8-16,-8-9 9 0,8 9-9 0,5 2 12 16,-5-2-12-16,15 17 18 0,-15-17-18 0,12 3 5 0,-12-3-5 0,5-7 6 15,-5 7-6-15,24 17 13 0,-24-17-13 0,15 6 17 16,-22-17-17-16,34 29 17 0,-27-18-17 0,22 5 9 16,-22-5-9-16,27 8 6 0,-27-8-6 0,36 3 2 15,-36-3-2-15,36-5 9 0,-36 5-9 0,63 14 47 0,-63-14-47 0,55-9 20 16,-46 22-20-16,61-24 8 0,-62 24-8 0,82-13 9 15,-90 0-9-15,89-11 9 0,-89 11-9 0,115-2 2 16,-115 2-2-16,122 0 2 0,-122 0-2 0,144 13 2 16,-144-13-2-16,141 0 2 0,-151-13-2 0,175 26 0 15,-165-13 0-15,147-15 0 0,-147 15 0 0,166 0 0 0,-166 0 0 0,188 15 1 16,-188-15-1-16,179 0 0 0,-193-15 0 0,217 28 0 16,-203-13 0-16,172-18-1 0,-172 18 1 0,209 14 1 15,-209-14-1-15,199-1 1 0,-199 1-1 0,201-2 1 16,-201 2-1-16,204-2 1 0,-204 2-1 0,184-20 3 15,-184 20-3-15,232 14 3 0,-232-14-3 0,210-1 2 16,-235-17-2-16,235 16 2 0,-210 2-2 0,239 16 3 16,-239-16-3-16,212-2 2 0,-237-18-2 0,261 38 1 0,-236-18-1 0,215-1 3 15,-245-19-3-15,276 38 1 0,-246-18-1 0,185-20 1 16,-185 20-1-16,222 0 1 0,-222 0-1 0,220-1 1 16,-220 1-1-16,224 0 2 0,-224 0-2 0,226 0-1 0,-191 19 1 15,195-14 1-15,-230-5-1 0,229 6 0 0,-229-6 0 0,225 5-1 16,-225-5 1-16,180-16 2 0,-180 16-2 0,256 31-1 15,-256-31 1-15,162-17 1 0,-162 17-1 0,239 31-1 16,-239-31 1-16,183 9 1 0,-228-32-1 0,266 55 2 16,-221-32-2-16,160 8-2 0,-160-8 2 0,99-14 3 15,-99 14-3-15,178 32 4 0,-178-32-4 0,61-18 0 0,-61 18 0 16,137 33 0-16,-137-33 0 0,15-22 0 0,37 47 0 0,-12-21-9 16,-40-4 9-16,-39-24-31 0,39 24 31 0,-7 0-77 15,7 0 77-15,-49 0-113 0,98 26 113 0,-185-58-158 16,136 32 158-16</inkml:trace>
  <inkml:trace contextRef="#ctx0" brushRef="#br0" timeOffset="5346.81">15302 4371 447 0,'0'0'0'0,"0"-3"101"16,0 3-101-16,-1-4 39 0,1 4-39 0,0-1 58 0,0 1-58 0,0 0 50 15,0 0-50-15,0 0 21 16,0 0-21-16,8 16 6 0,-8-16-6 0,10 12 7 0,-10-12-7 0,2 7 25 16,-2-7-25-16,17 41 20 0,-17-41-20 0,5 24 18 15,-5-24-18-15,8 44 11 0,-8-44-11 0,19 61 7 16,-19-61-7-16,2 41 4 0,-2-41-4 0,19 68 1 0,-19-68-1 0,0 39 1 16,0-39-1-16,13 61 1 0,-13-61-1 0,12 40 1 15,-12-40-1-15,7 35-1 0,-7-35 1 0,-2 12 1 16,2-12-1-16,12 30 1 0,-12-30-1 0,-1 0 1 15,1 0-1-15,1 8 1 0,6 4-1 0,-4-9 1 16,-3-3-1-16,2 3 3 0,-2-3-3 0,0 0 2 0,0 0-2 0,-8-15 5 16,8 15-5-16,2 0 6 0,-2 0-6 0,9 15 8 15,-9-15-8-15,-3-15 8 0,3 15-8 0,5 0 4 16,-5 0-4-16,14 11 1 0,-14-11-1 0,0-18 0 16,0 18 0-16,10-4-1 0,-10 4 1 0,10-2 1 15,-10 2-1-15,14-1-1 0,-14 1 1 0,23 12 0 16,-23-12 0-16,11-12 0 0,-11 12 0 0,18 0-2 15,-18 0 2-15,24-2-2 0,-24 2 2 0,30 14-1 0,-30-14 1 0,21-11-3 16,-21 11 3-16,31 4-3 0,-31-4 3 0,35 3-4 16,-28 12 4-16,28-12-2 0,-35-3 2 0,33-8-3 15,-33 8 3-15,44 3-2 0,-44-3 2 0,54 20 1 0,-61-35-1 16,68 35-1-16,-61-20 1 0,60 5 0 0,-60-5 0 0,64 7 0 16,-72-21 0-16,88 36 0 0,-80-22 0 0,64-8 1 15,-64 8-1-15,81 6 0 0,-70 9 0 0,72-11 0 16,-94-18 0-16,106 34 0 0,-95-20 0 0,94 5 0 15,-94-5 0-15,81-9 1 0,-69 24-1 0,83-10-2 16,-95-5 2-16,87-11 1 0,-87 11-1 0,102 6 0 16,-102-6 0-16,103 5 0 0,-103-5 0 0,117 20 0 0,-117-20 0 0,105 5 0 15,-105-5 0-15,92-11 2 0,-78 27-2 0,94-10-2 16,-108-6 2-16,92-11 1 0,-92 11-1 0,107 5 0 16,-107-5 0-16,125 23 0 0,-125-23 0 0,112 5 1 15,-112-5-1-15,95-10 1 0,-95 10-1 0,133 23-1 0,-151-41 1 16,153 40 2-16,-135-22-2 0,102-12-2 15,-102 12 2-15,138 20 0 0,-156-35 0 0,140 17 1 0,-122-2-1 0,144 21 0 16,-144-21 0-16,102-14 0 0,-102 14 0 0,126 3 1 16,-104 15-1-16,105-14-1 0,-127-4 1 0,126 4 1 15,-126-4-1-15,108-17 0 0,-108 17 0 0,154 23 0 0,-154-23 0 0,109-16 1 16,-109 16-1-16,158 22-1 0,-158-22 1 0,137 2 0 16,-162-22 0-16,188 41 1 0,-163-21-1 0,113-19 0 15,-113 19 0-15,169 22 1 0,-169-22-1 0,146 0 0 16,-146 0 0-16,116-21 0 0,-116 21 0 0,144-1 1 15,-144 1-1-15,176 22 0 0,-207-44 0 0,177 22 2 16,-146 0-2-16,142 0-2 0,-110 22 2 0,83-46 0 0,-82 48 0 0,110-30 1 16,-143 6-1-16,146-6 0 0,-146 6 0 0,109-27 0 15,-109 27 0-15,144-7 3 0,-144 7-3 0,144-7-3 16,-144 7 3-16,181 17 1 0,-181-17-1 0,102-32 1 16,-64 54-1-16,104-30 0 0,-142 8 0 0,139-10 2 0,-139 10-2 15,136-8-1-15,-136 8 1 0,91-34 2 16,-91 34-2-16,128-11 3 0,-128 11-3 0,125-11 3 0,-125 11-3 0,121-8 2 15,-77 33-2-15,75-35 1 0,-119 10-1 0,117-7 0 16,-117 7 0-16,66-32 2 0,-66 32-2 0,160 16 0 16,-160-16 0-16,59-30 0 0,-59 30 0 0,106-7 1 0,-106 7-1 15,101-7-7-15,-101 7 7 0,98-3-1 0,-98 3 1 0,94-6 1 16,-44 32-1-16,40-27 3 0,-90 1-3 0,32-28 1 16,-32 28-1-16,74 0 1 0,-74 0-1 0,66-3 0 15,-66 3 0-15,54 0 2 0,0 29-2 0,-11-29-1 16,-43 0 1-16,-27-29-7 0,27 29 7 0,61 25-91 15,-61-25 91-15,-58-40-268 0,58 40 268 0</inkml:trace>
  <inkml:trace contextRef="#ctx0" brushRef="#br0" timeOffset="6310.25">16141 4456 342 0,'0'0'0'0,"0"-11"122"15,0 11-122-15,0-9 66 0,0 9-66 0,-11-22 79 16,11 22-79-16,0-5 78 0,0 5-78 0,11 9 66 0,-11-9-66 0,0-2 48 16,0 2-48-16,0-3 13 0,-11-10-13 0,11 13 19 15,0 0-19-15,0 0 12 0,11 13-12 0,-22-24 4 16,22 23-4-16,-11-3 1 0,0-9-1 0,2 14 4 16,-2-14-4-16,-6 8 9 0,6-8-9 0,17 41 10 15,-28-54-10-15,19 42 11 0,-8-29-11 0,5 35 9 16,3-20-9-16,-11 10 11 0,3-25-11 0,5 41 7 0,-5-41-7 0,5 42 6 15,7-29-6-15,-7 28 4 0,-5-41-4 0,7 39 6 16,-16-51-6-16,27 62 2 0,-18-50-2 0,-4 19 1 16,4-19-1-16,9 29 1 0,1-16-1 0,-12-3 0 15,2-10 0-15,15 34 0 0,-15-34 0 0,9 14-1 0,-9-14 1 0,-2-3-13 16,14 17 13-16,-4-11-42 0,-8-3 42 0,9 0-81 16,-9 0 81-16,-2-26-173 0,2 26 173 0,21-13-542 15,-21 13 542-15</inkml:trace>
  <inkml:trace contextRef="#ctx0" brushRef="#br0" timeOffset="6844.74">15895 4559 534 0,'0'0'0'0,"-5"-9"60"16,5 9-60-16,-6-9 34 0,-2-5-34 0,0 12 58 15,8 2-58-15,-7 0 47 0,7 0-47 0,0 12 15 16,-11-24-15-16,13 37 2 0,-2-25-2 0,-10 19 0 16,10-19 0-16,-8 26 3 0,8-26-3 0,-5 30 4 0,-2-45-4 0,5 46 3 15,2-31-3-15,0 30 3 0,0-30-3 0,3 26 4 16,-3-26-4-16,26 37 2 0,-26-37-2 0,8 1 4 15,1 14-4-15,16-6 5 0,-25-9-5 0,29 1 5 16,-38-13-5-16,50 24 4 0,-41-12-4 0,21-21 5 16,-21 21-5-16,40-4 3 0,-40 4-3 0,19-35 1 0,-19 35-1 0,15-25 4 15,-15 25-4-15,21-15 5 0,-21 15-5 0,-9-42 9 16,9 42-9-16,0-27 6 0,0 27-6 0,-17-22-2 16,17 22 2-16,-8-5-5 0,-2-7 5 0,-2 13-19 15,12-1 19-15,-20 0-42 0,11-12 42 0,-7 12-77 16,16 0 77-16,2 23-99 0,-2-23 99 0,-10 2-149 0,10-2 149 0,12 29-398 15,-12-29 398-15</inkml:trace>
  <inkml:trace contextRef="#ctx0" brushRef="#br0" timeOffset="7261.16">16638 4613 387 0,'0'0'0'0,"-5"-11"58"16,5 11-58-16,0 7 36 0,0-7-36 0,-9-6 63 16,9 6-63-16,-10-1 50 0,-3-14-50 0,2 14 31 15,11 1-31-15,-2 14 25 0,2-14-25 0,-27-14 30 16,27 14-30-16,-1 24 22 0,1-24-22 0,-26-1 12 0,26 1-12 0,2 28 12 15,-2-28-12-15,-7 20 5 0,-4-34-5 0,22 48 1 16,-11-34-1-16,-11 7 0 0,11-7 0 0,18 34 0 16,-18-34 0-16,20 17 3 0,-20-17-3 0,11 4 5 15,-11-4-5-15,28 11 3 0,-28-11-3 0,33 7 4 16,-21 7-4-16,20-12 1 0,-32-2-1 0,18-16 2 16,-18 16-2-16,40 7 1 0,-40-7-1 0,11-30 4 15,-11 30-4-15,23-5 4 0,-23 5-4 0,-9-40 3 0,9 40-3 0,13-10 7 16,-13 10-7-16,-23-44 6 0,23 44-6 0,-7-10 1 15,7 10-1-15,-24-23-3 0,24 23 3 0,-37-34-17 16,37 34 17-16,-10 3-44 0,10-3 44 0,-16-3-73 0,16 3 73 0,-20-15-80 16,20 15 80-16,12 15-200 0,-12-15 200 0</inkml:trace>
  <inkml:trace contextRef="#ctx0" brushRef="#br0" timeOffset="7549.82">17087 4469 718 0,'0'0'0'0,"7"0"45"0,-21-13-45 0,21 16 36 16,-20-17-36-16,8 8 49 0,5 6-49 0,13 13 30 16,-13-13-30-16,0 0 11 0,0 0-11 0,-15-5-1 0,15 5 1 0,17 35-5 15,-17-35 5-15,10 29 0 0,-10-29 0 0,12 41 4 16,-12-41-4-16,12 46 4 0,-12-46-4 0,16 54 2 15,-16-54-2-15,16 55 1 0,-16-55-1 0,12 55 3 16,-12-55-3-16,0 40-1 0,0-40 1 0,12 51-1 0,-12-51 1 0,12 46 1 16,-12-46-1-16,22 56 1 0,-22-56-1 0,-5 19 1 15,5-19-1-15,5 28 1 0,-5-28-1 0,5 19-14 16,-5-19 14-16,22 27-60 0,-22-27 60 0,-7-14-139 16,7 14 139-16,21 10-213 0,-21-10 213 0</inkml:trace>
  <inkml:trace contextRef="#ctx0" brushRef="#br0" timeOffset="7878.23">17574 4627 660 0,'0'0'0'0,"5"3"42"0,-5-3-42 0,-18-11 9 15,18 11-9-15,-21-3 35 0,21 3-35 0,-20 0 23 16,6-16-23-16,6 34 7 0,8-18-7 0,-22 16 4 15,22-16-4-15,-37 7 3 0,37-7-3 0,-14 27 2 0,14-27-2 0,10 46 0 16,-10-46 0-16,-15 18 1 0,15-18-1 0,5 32 2 16,11-14-2-16,2 14 1 0,-18-32-1 0,10 11 0 15,-10-11 0-15,28 21 0 0,-28-21 0 0,30 16-4 16,-30-16 4-16,32 8-6 0,-32-8 6 0,48 14-4 16,-48-14 4-16,10-20-1 0,5 36 1 0,9-34-3 15,-24 18 3-15,3-41 3 0,-3 41-3 0,24-11 2 0,-24 11-2 0,2-33 3 16,-2 33-3-16,-14-50 3 0,14 50-3 0,4-20-2 15,-4 20 2-15,-24-30-16 0,24 30 16 0,-39-42-46 16,39 42 46-16,-24-16-83 0,39 31 83 0,-51-40-78 16,36 25 78-16,-15-2-164 0,15 2 164 0</inkml:trace>
  <inkml:trace contextRef="#ctx0" brushRef="#br0" timeOffset="8195.33">17982 4441 652 0,'0'0'0'0,"-22"-25"46"16,22 25-46-16,16 9 15 0,-16-9-15 0,-1 0 58 0,1 0-58 0,0 0 27 15,0 0-27-15,0 16 2 0,0-16-2 0,1 23 7 16,-1-23-7-16,-11 15 20 0,11-15-20 0,29 55 17 15,-29-55-17-15,-5 29 15 0,5-29-15 0,11 47 12 16,-11-47-12-16,14 50 2 0,-14-50-2 0,30 69 3 16,-30-69-3-16,-7 31 3 0,7-31-3 0,29 61 3 0,-47-75-3 0,27 51 0 15,-9-37 0-15,9 33-1 0,-9-33 1 0,27 44 1 16,-27-44-1-16,9 20-2 0,-9-20 2 0,-7-4-28 16,7 4 28-16,27 22-66 0,-27-22 66 0,14 0-141 15,-14 0 141-15,-3-30-239 0,3 30 239 0</inkml:trace>
  <inkml:trace contextRef="#ctx0" brushRef="#br0" timeOffset="8512.72">18436 4630 641 0,'0'0'0'0,"-13"-14"73"15,-4-4-73-15,17 23 16 0,0-5-16 0,-41-23 38 16,41 23-38-16,-20-1 26 0,39 19-26 0,-42-18 14 15,23 0-14-15,-38-8 8 0,38 8-8 0,-19 20 7 16,19-20-7-16,6 43 0 0,-6-43 0 0,-5 30 0 16,-15-48 0-16,20 51 2 0,0-33-2 0,0 32 0 15,0-32 0-15,31 48-3 0,-31-48 3 0,16 26-1 0,-16-26 1 0,21 22-6 16,-21-22 6-16,24 14-6 0,-24-14 6 0,27 5-5 16,-27-5 5-16,7-15-1 0,-7 15 1 0,23 0-1 15,-4 15 1-15,2-27 2 0,-21 12-2 0,16-22 1 16,-16 22-1-16,11-26 3 0,-11 26-3 0,1-32 3 0,-1 32-3 0,-19-50 3 15,19 50-3-15,-15-34-4 0,15 34 4 0,-21-33-15 16,21 33 15-16,-25-28-27 0,25 28 27 0,-8-9-54 16,8 9 54-16,-44-37-91 0,44 37 91 0,-19-16-234 15,19 16 234-15</inkml:trace>
  <inkml:trace contextRef="#ctx0" brushRef="#br0" timeOffset="8947.19">18857 4463 556 0,'0'0'0'0,"-20"-27"95"0,20 27-95 0,0-11 53 16,0 11-53-16,20 12 82 0,-20-12-82 0,0-1 48 15,0 1-48-15,-20-17 14 0,20 17-14 0,0 2 11 16,0-2-11-16,0 18 1 0,0-18-1 0,20 47 4 15,-20-47-4-15,-13 17 13 0,13-17-13 0,7 47 12 16,-7-47-12-16,32 71 8 0,-32-71-8 0,11 59 9 0,-11-59-9 0,-9 43 3 16,9-43-3-16,32 77 3 0,-32-77-3 0,-11 37 1 15,11-37-1-15,33 68-1 0,-33-68 1 0,8 43 1 16,-8-43-1-16,10 34 1 0,-10-34-1 0,9 25-14 16,-9-25 14-16,8 17-42 0,-8-17 42 0,12 5-66 15,-12-5 66-15,-12-17-162 0,12 17 162 0,38 2-279 16,-38-2 279-16</inkml:trace>
  <inkml:trace contextRef="#ctx0" brushRef="#br0" timeOffset="9281.42">19336 4610 675 0,'0'0'0'0,"0"-12"51"15,0 12-51-15,-9-11 48 0,32 29-48 0,-39-25 49 16,16 7-49-16,-44-19 14 0,70 38-14 0,-76-37 4 15,72 36-4-15,-73-30 1 0,51 12-1 0,-5 35 1 16,5-35-1-16,-27 24 2 0,27-24-2 0,-24 28-1 0,1-44 1 0,34 64 2 16,-11-48-2-16,-6 36-2 0,6-36 2 0,-21 18-7 15,42 2 7-15,-32-5-8 0,11-15 8 0,48 48-2 16,-48-48 2-16,32 28 0 0,-32-28 0 0,12 0-5 16,12 17 5-16,15-6-11 0,-39-11 11 0,16-18-10 15,-16 18 10-15,36 0-2 0,-36 0 2 0,32-14 2 0,-32 14-2 0,24-24-1 16,-24 24 1-16,12-28 1 0,-12 28-1 0,26-17 3 15,-26 17-3-15,-24-58 4 0,24 58-4 0,5-18-1 16,-5 18 1-16,-27-36-7 0,27 36 7 0,-30-30-11 16,30 30 11-16,-54-39-25 0,54 39 25 0,-4 3-42 15,4-3 42-15,-41-22-55 0,66 39 55 0,-55-34-82 0,30 17 82 0,23 19-171 16,-23-19 171-16</inkml:trace>
  <inkml:trace contextRef="#ctx0" brushRef="#br0" timeOffset="9595.22">19706 4381 247 0,'0'0'0'0,"-2"-6"283"15,29 26-283-15,-34-33 23 0,-20-6-23 0,27 15 68 0,0 4-68 0,0 0 73 16,24 18-73-16,-24-18 42 0,0 0-42 0,3 9 19 15,-3-9-19-15,-20-2 16 0,20 2-16 0,10 23 38 16,-10-23-38-16,36 50 30 0,-36-50-30 0,13 40 23 16,-13-40-23-16,-15 26 17 0,15-26-17 0,37 68 12 15,-37-68-12-15,9 56-2 0,-35-74 2 0,62 92 2 0,-36-74-2 0,7 57 3 16,-7-57-3-16,10 57 2 0,-10-57-2 0,8 53 0 16,-8-53 0-16,9 46 1 0,-9-46-1 0,10 41 0 15,-10-41 0-15,12 34-4 0,-39-52 4 0,63 61-11 16,-36-43 11-16,-11-4-59 0,11 4 59 0,39 25-132 15,-64-45 132-15,67 40-201 0,-42-20 201 0</inkml:trace>
  <inkml:trace contextRef="#ctx0" brushRef="#br0" timeOffset="9922.32">20201 4652 604 0,'0'0'0'0,"-37"-38"59"0,37 38-59 0,13 4 36 15,-13-4-36-15,-17-13 56 0,17 13-56 0,-49-25 30 16,49 25-30-16,-25 0 11 0,25 0-11 0,0 22 7 0,0-22-7 16,-27 16 6-16,1-36-6 0,29 63 2 0,-3-43-2 0,-47 11 0 15,47-11 0-15,13 51 2 0,-13-51-2 0,-6 38 0 16,6-38 0-16,0 38 0 0,0-38 0 0,6 35 0 16,-6-35 0-16,-8 11 0 0,8-11 0 0,53 42-4 15,-53-42 4-15,30 18-5 0,-30-18 5 0,32 9-7 16,-32-9 7-16,7-19-5 0,-7 19 5 0,58 19-6 15,-58-19 6-15,-2-35-5 0,2 35 5 0,20-25 1 0,7 44-1 0,-13-51 1 16,-14 32-1-16,2-34 3 0,-2 34-3 0,-29-58 2 16,29 58-2-16,10-20-1 0,-10 20 1 0,-52-57-7 15,52 57 7-15,-2-11-17 0,2 11 17 0,-31-23-47 16,4 3 47-16,29 24-73 0,-2-4 73 0,-47-27-92 16,47 27 92-16,22 16-244 0,-22-16 244 0</inkml:trace>
  <inkml:trace contextRef="#ctx0" brushRef="#br0" timeOffset="10200.64">20349 4413 638 0,'30'18'0'0,"-62"-43"73"0,32 25-73 0,23 0 61 15,-23 0-61-15,-4-8 64 0,4 8-64 0,-31-19 38 16,31 19-38-16,31 19 18 0,-31-19-18 0,4 11 1 0,-4-11-1 0,9 22-1 15,-9-22 1-15,14 28 3 0,-43-46-3 0,76 77 4 16,-47-59-4-16,18 47-5 0,-18-47 5 0,18 51 1 16,-18-51-1-16,15 55 6 0,-15-55-6 0,12 56 1 15,-12-56-1-15,-20 36 1 0,20-36-1 0,34 72 0 16,-34-72 0-16,-26 31 2 0,26-31-2 0,0 44 0 16,0-44 0-16,3 42 0 0,-3-42 0 0,31 55-6 0,-31-55 6 0,-29 7-21 15,29-7 21-15,36 38-94 0,-36-38 94 0,-22-20-228 16,22 20 228-16</inkml:trace>
  <inkml:trace contextRef="#ctx0" brushRef="#br0" timeOffset="12429.71">20793 4655 514 0,'0'0'0'0,"-32"-34"45"0,32 34-45 0,0-12 49 16,0 12-49-16,32 9 73 0,-32-9-73 0,-32-29 62 15,32 29-62-15,0-5 45 0,0 5-45 0,0 0 28 0,0 0-28 0,24 19 13 16,-55-38-13-16,22 19 5 0,9 0-5 0,20 32 2 16,-20-32-2-16,-11 16-1 0,-21-38 1 0,21 42 3 15,11-20-3-15,-9 23 0 0,9-23 0 0,-4 26 1 16,4-26-1-16,31 44-14 0,-62-65 14 0,62 66 0 16,-31-45 0-16,11 20 0 0,-11-20 0 0,21 18 2 15,-21-18-2-15,25 13 3 0,-25-13-3 0,31 9 2 0,-62-31-2 0,94 44 2 16,-63-22-2-16,2-23 3 0,-2 23-3 0,27-9 2 15,5 28-2-15,-10-36 2 0,-22 17-2 0,16-25 2 16,-16 25-2-16,-29-49 4 0,29 49-4 0,0-28 2 16,34 50-2-16,-41-51 1 0,7 29-1 0,-56-47-3 15,56 47 3-15,-26-21-10 0,26 21 10 0,0 5-9 0,-30-26 9 0,33 34-43 16,-3-13 43-16,-56-20-78 0,56 20 78 0,-13 0-109 16,13 0 109-16,31 21-176 0,-31-21 176 0</inkml:trace>
  <inkml:trace contextRef="#ctx0" brushRef="#br0" timeOffset="12715.96">21112 4432 726 0,'0'0'0'0,"34"16"39"0,-34-16-39 0,-4-19 39 15,4 19-39-15,-36-23 49 0,71 42-49 0,-70-38 21 16,35 19-21-16,0 3 5 0,0-3-5 0,0 16-4 15,0-16 4-15,1 27-1 0,-1-27 1 0,44 53 4 16,-78-72-4-16,79 83 5 0,-45-64-5 0,-20 29 0 16,54-10 0-16,-54 13 1 0,20-32-1 0,15 52 3 15,-15-52-3-15,52 71 4 0,-52-71-4 0,15 52 2 0,-15-52-2 0,-21 24 1 16,21-24-1-16,13 41-1 0,-13-41 1 0,43 57 0 16,-43-57 0-16,7 28 3 0,-7-28-3 0,-27 2 0 15,27-2 0-15,38 39-11 0,-38-39 11 0,2 11-44 16,-2-11 44-16,-28-20-134 0,28 20 134 0,1-2-214 15,-1 2 214-15</inkml:trace>
  <inkml:trace contextRef="#ctx0" brushRef="#br0" timeOffset="13147.37">21661 4669 247 0,'0'0'0'0,"41"13"135"16,-41-13-135-16,-35-32 58 0,35 32-58 0,35 10 85 16,-35-10-85-16,-35-28 72 0,35 28-72 0,-4-7 52 15,4 7-52-15,25 14 46 0,-25-14-46 0,-14-2 29 16,14 2-29-16,-54-21 18 0,89 42-18 0,-56-21 13 0,21 0-13 0,-20 4 14 15,-15-26-14-15,49 56 11 0,-14-34-11 0,-52-5 12 16,52 5-12-16,23 41 5 0,-23-41-5 0,-7 23 6 16,7-23-6-16,0 27 3 0,0-27-3 0,0 27 3 15,0-27-3-15,10 28 3 0,-10-28-3 0,-15 6 0 16,15-6 0-16,57 44-15 0,-57-44 15 0,31 18 0 0,-31-18 0 0,-7-10 2 16,7 10-2-16,68 27-1 0,-104-49 1 0,102 44 3 15,-66-22-3-15,26-4 2 0,-26 4-2 0,19-16 2 16,-19 16-2-16,15-24 3 0,-51 3-3 0,79 14 5 15,-79-15-5-15,72 12 4 0,-36 10-4 0,-41-54 0 16,76 76 0-16,-55-53 1 0,20 31-1 0,-25-27 9 16,25 27-9-16,-32-21-11 0,32 21 11 0,-34-14-47 0,34 14 47 0,-29-11-134 15,29 11 134-15,-25-7-241 0,25 7 241 0</inkml:trace>
  <inkml:trace contextRef="#ctx0" brushRef="#br0" timeOffset="48534.77">7098 10351 407 0,'0'0'0'0,"-6"0"78"16,6 0-78-16,-15-9 20 0,15 9-20 0,6 9 40 15,-6-9-40-15,-12-9 34 0,12 9-34 0,-1 0 29 16,11 9-29-16,-10-9 13 0,0 0-13 0,0 0 15 16,0 0-15-16,0 0 28 0,0 0-28 0,0 0 25 15,0 0-25-15,-10-9 23 0,10 9-23 0,10 9 21 0,-10-9-21 0,0 0 22 16,0 0-22-16,-10-9 20 0,10 9-20 0,10 9 21 15,-10-9-21-15,-10-9 15 0,10 9-15 0,10 9 12 16,-10-9-12-16,3 0 10 0,-3 0-10 0,7 0 9 16,-7 0-9-16,4-11 6 0,-4 11-6 0,23 7 4 15,-23-7-4-15,19-1 3 0,-19 1-3 0,12-10 1 16,-12 10-1-16,25-1 4 0,-25 1-4 0,29-2 2 0,-29 2-2 0,31 0 3 16,-31 0-3-16,42 7 1 0,-42-7-1 0,26-7 1 15,-26 7-1-15,47 7 1 0,-47-7-1 0,36 0 0 16,-36 0 0-16,30-9 1 0,-30 9-1 0,51 7 2 15,-51-7-2-15,32-7 2 0,-32 7-2 0,55 5-4 0,-55-5 4 16,34-5 0-16,-23 10 0 0,23-10 0 0,-34 5 0 0,45-2 3 16,-45 2-3-16,45 0 1 0,-45 0-1 0,56 7 3 15,-56-7-3-15,41 0 0 0,-51-7 0 0,63 14 1 16,-53-7-1-16,45 0 0 0,-45 0 0 0,36-7-2 16,-36 7 2-16,56 7 3 0,-56-7-3 0,41-7-2 0,-41 7 2 15,61 7 2-15,-72-14-2 0,71 14 1 0,-70-14-1 16,59 7 0-16,-49 0 0 0,59 2 1 0,-59-2-1 0,38-7-1 15,-38 7 1-15,47-6 0 0,-37 12 0 0,26-15 1 16,-36 9-1-16,47-4 0 0,-47 4 0 0,58 2 0 16,-58-2 0-16,44-5 0 0,-44 5 0 0,36-9 1 15,-36 9-1-15,54 0 0 0,-54 0 0 0,34-9 0 16,-25 15 0-16,23-16 0 0,-32 10 0 0,42-3 0 0,-42 3 0 16,41-4-1-16,-41 4 1 0,39-1 2 0,-39 1-2 0,47 0 0 15,-47 0 0-15,38-2 0 0,-38 2 0 0,27-8 0 16,-27 8 0-16,38-3 0 0,-38 3 0 0,35-2 0 15,-35 2 0-15,37-2 0 0,-37 2 0 0,37-1 0 0,-37 1 0 16,48 0-1-16,-48 0 1 0,36 0 0 0,-36 0 0 0,40-4 1 16,-49 3-1-16,54 2 0 0,-45-1 0 0,38-1 1 15,-38 1-1-15,37-2-1 0,-37 2 1 0,39 0 1 16,-39 0-1-16,28-2 0 0,-28 2 0 0,40 0 0 16,-40 0 0-16,39 0 0 0,-39 0 0 0,37 0 1 0,-37 0-1 15,39 0 2-15,-39 0-2 0,36-2 3 0,-36 2-3 0,46 2 2 16,-46-2-2-16,35 0 0 0,-35 0 0 0,37-2 1 15,-37 2-1-15,25-3 1 0,-14 6-1 0,14-6 2 16,-25 3-2-16,48 0 0 0,-48 0 0 0,27-3 0 16,-27 3 0-16,34-1 1 0,-34 1-1 0,36 0 1 15,-36 0-1-15,42 1 0 0,-42-1 0 0,26-1 2 16,-26 1-2-16,27 0 1 0,-27 0-1 0,22 0 1 16,-22 0-1-16,20-2 2 0,-20 2-2 0,14 0 0 0,-14 0 0 0,3-2 0 15,-3 2 0-15,21 0 3 0,-21 0-3 0,-2-2 0 16,2 2 0-16,7 0 3 0,-7 0-3 0,15 0 2 15,-15 0-2-15,-7-1 1 0,7 1-1 0,5 0 0 0,-5 0 0 0,12 0 0 16,-12 0 0-16,-5-2 0 0,5 2 0 0,2-4 0 16,-2 4 0-16,0-3-11 0,0 3 11 0,10-3-20 15,-10 3 20-15,-10-12-44 0,10 12 44 0,-2-14-122 16,2 14 122-16,0-19-228 0,0 19 228 0</inkml:trace>
  <inkml:trace contextRef="#ctx0" brushRef="#br0" timeOffset="48997.15">9949 9989 441 0,'0'0'0'15,"-7"-10"103"-15,7 10-103 0,-15-8 8 16,15 8-8-16,-3-6 55 0,3 6-55 0,0-2 67 0,0 2-67 0,0-1 52 16,0 1-52-16,10 0 29 0,-10 0-29 0,0 0 6 15,-10 0-6-15,20 0 11 0,-10 0-11 0,5 3 11 16,-5-3-11-16,7 8 12 0,-7-8-12 0,10 10 18 0,-10-10-18 0,15 12 13 15,-15-12-13-15,5 13 4 0,-5-13-4 0,19 13 13 16,-9-11-13-16,2 12 11 0,-12-14-11 0,22 16 12 16,-22-16-12-16,34 14 10 0,-34-14-10 0,26 16 6 15,-26-16-6-15,20 16 4 0,-20-16-4 0,35 18 3 16,-35-18-3-16,27 14 4 0,-38-16-4 0,45 19-2 0,-34-17 2 0,15 12 2 16,-15-12-2-16,20 11 0 0,-20-11 0 0,26 12 0 15,-26-12 0-15,5 9 0 0,-5-9 0 0,19 9 2 16,-19-9-2-16,0 9-2 0,0-9 2 0,18 7 0 15,-18-7 0-15,-5 8 1 0,5-8-1 0,12 5 0 16,-12-5 0-16,-5 7 0 0,5-7 0 0,2 5 1 0,-2-5-1 16,3 7 4-16,-3-7-4 0,9 6 2 0,-18-6-2 15,9 8 7-15,0-8-7 0,9 9 1 0,-9-9-1 16,0 11 4-16,0-11-4 0,-9 15 1 0,9-15-1 0,-7 14 4 16,7-14-4-16,-3 19 4 0,3-19-4 0,-15 22 4 15,6-22-4-15,-1 23 4 0,10-23-4 0,-31 22 2 16,31-22-2-16,-25 22 1 0,25-22-1 0,-17 24 1 0,17-24-1 0,-32 19-1 15,32-19 1-15,-34 18-12 0,34-18 12 0,-48 9-49 16,48-9 49-16,-33 2-97 0,33-2 97 0,-43 0-269 16,43 0 269-16</inkml:trace>
  <inkml:trace contextRef="#ctx0" brushRef="#br0" timeOffset="50076.98">7570 9842 255 0,'0'0'0'0,"7"3"28"0,-7-3-28 0,-1-3 28 16,1 3-28-16,-4-2 70 0,4 2-70 0,-10-7 65 15,10 7-65-15,8 2 43 0,-8-2-43 0,-10-9 29 16,19 16-29-16,-11-10 34 0,2 3-34 0,-2-2 35 16,2 2-35-16,-15-11 27 0,15 11-27 0,4 6 26 0,-4-6-26 0,-7 0 27 15,7 0-27-15,-12 0 21 0,12 0-21 0,-22-8 17 16,22 8-17-16,-14 0 15 0,14 0-15 0,-6 15 15 16,6-15-15-16,-14 9 16 0,14-9-16 0,-14 10 14 15,14-10-14-15,-13 14 12 0,13-14-12 0,-9 15 9 16,9-15-9-16,-7 17 6 0,7-17-6 0,-13 13 4 0,13-13-4 0,9 25 5 15,-9-25-5-15,0 18 4 0,0-18-4 0,-7 12 3 16,7-12-3-16,13 22 5 0,-13-22-5 0,10 18 3 16,-10-18-3-16,17 18 4 0,-17-18-4 0,14 18 5 15,-14-18-5-15,27 22 2 0,-27-22-2 0,7 8 2 16,5-3-2-16,-6 2 2 0,-6-7-2 0,31 16 1 16,-31-16-1-16,7-1 2 0,-7 1-2 0,20 3 4 15,-20-3-4-15,19 0 4 0,-19 0-4 0,18-2 1 0,-18 2-1 0,16-1 0 16,-5 8 0-16,5-18 8 0,-16 11-8 0,16-13 9 15,-27 8-9-15,35-6 12 0,-24 11-12 0,12-16 11 16,-12 16-11-16,-2-28 16 0,2 28-16 0,5-22 9 16,-5 22-9-16,10-18 8 0,-10 18-8 0,-9-32 8 0,9 32-8 0,-4-26 5 15,4 26-5-15,-2-20 4 0,2 20-4 0,-16-23 2 16,16 23-2-16,-21-21 1 0,21 21-1 0,-34-20 0 16,34 20 0-16,-36-5-6 0,46 10 6 0,-61-12-45 15,51 7 45-15,-44 0-126 0,44 0 126 0,-48 0-524 16,48 0 524-16</inkml:trace>
  <inkml:trace contextRef="#ctx0" brushRef="#br0" timeOffset="53787.85">7986 9953 355 0,'0'0'0'16,"-1"0"127"-16,1 0-127 0,-2 0 48 0,2 0-48 0,-11-8 64 15,11 8-64-15,11 8 42 0,-11-8-42 0,-11-8 41 16,11 8-41-16,0 0 24 0,0 0-24 0,0 0 22 16,0 0-22-16,-1 0 32 0,1 0-32 0,12 8 20 15,-12-8-20-15,-12-8 14 0,12 8-14 0,12 8 14 0,-12-8-14 0,0 0 8 16,0 0-8-16,0 0 7 0,0 0-7 0,-12-8 12 15,12 8-12-15,12 8 12 0,-12-8-12 0,-12-8 14 16,24 16-14-16,-12-8 12 0,0 0-12 0,-4-8-6 16,4 8 6-16,22 8 9 0,-22-8-9 0,4-8 5 15,-4 8-5-15,16 0 5 0,-16 0-5 0,28 8 2 16,-28-8-2-16,15-8 3 0,-6 16-3 0,16-8 2 0,-25 0-2 0,17-8 0 16,-17 8 0-16,37 6 0 0,-37-6 0 0,16-6 1 15,-16 6-1-15,29 0 2 0,-29 0-2 0,25 0 1 16,-25 0-1-16,24 0-1 0,-24 0 1 0,23 0 2 15,-23 0-2-15,19 0-1 0,-19 0 1 0,27 6 0 16,-37-12 0-16,27 6 0 0,-17 0 0 0,22 6 1 16,-22-6-1-16,2-6 0 0,-2 6 0 0,9 0 2 0,-9 0-2 0,18 6 0 15,-29-12 0-15,27 12 1 0,-16-6-1 0,-7-6 1 16,7 6-1-16,14 6 0 0,-14-6 0 0,-7-6 2 16,7 6-2-16,2 0 0 0,-2 0 0 0,13 6 1 15,-13-6-1-15,-8-6 1 0,19 10-1 0,-9-6 0 0,-2 2 0 0,-5-5 0 16,14 8 0-16,-16-8-1 0,7 5 1 0,1-1-1 15,10 4 1-15,-11-3 0 0,0 0 0 0,2 0-1 16,-2 0 1-16,0-2 1 0,0 2-1 0,-11-3-2 16,11 3 2-16,0 0-6 0,0 0 6 0,0-2-12 15,0 2 12-15,11 0-41 0,-11 0 41 0,0-3-97 0,0 3 97 0,-11-15-169 16,11 15 169-16,7-7-492 0,-7 7 492 0</inkml:trace>
  <inkml:trace contextRef="#ctx0" brushRef="#br0" timeOffset="54547.35">8339 9748 481 0,'0'0'0'0,"-11"-8"58"16,11 8-58-16,-4-1 59 0,4 1-59 0,10 1 62 15,-10-1-62-15,-10-5 56 0,10 5-56 0,0 0 30 16,0 0-30-16,6 0 14 0,-6 0-14 0,16 4 15 15,-25-8-15-15,18 4 15 0,-9 0-15 0,15 2 13 16,-15-2-13-16,15 7 11 0,-15-7-11 0,20 9 11 0,-9-5-11 0,2 1 8 16,-13-5-8-16,36 16 0 0,-36-16 0 0,15 7 7 15,-1-3-7-15,14 10 5 0,-28-14-5 0,20 9 4 16,-20-9-4-16,25 12 1 0,-25-12-1 0,34 15 0 16,-34-15 0-16,20 10 2 0,-30-15-2 0,27 16 0 0,-17-11 0 0,24 10 1 15,-36-13-1-15,22 8 1 0,-10-5-1 0,12 7 0 16,-12-7 0-16,-5-1 1 0,5 1-1 0,10 5 3 15,-10-5-3-15,-9-2 0 0,9 2 0 0,2 0 0 16,-2 0 0-16,0 0 3 0,9 4-3 0,-18-8 5 16,9 4-5-16,0 0 3 0,9 4-3 0,-18-8 3 0,9 4-3 0,0 0 2 15,0 0-2-15,9 4 2 0,-9-4-2 0,0 0 1 16,0 0-1-16,-9-4-1 0,9 4 1 0,9 4 1 16,-18-8-1-16,9 6 0 0,9 2 0 0,-18-8 0 15,9 4 0-15,0 4 0 0,0-4 0 0,7 8 0 16,-16-13 0-16,3 14 2 0,6-9-2 0,-2 14 1 15,2-14-1-15,-15 13-2 0,15-13 2 0,-19 18 2 16,19-18-2-16,-22 21 0 0,22-21 0 0,-36 18 0 0,36-18 0 0,-16 28 0 16,16-28 0-16,-26 22 0 0,26-22 0 0,-24 21 0 15,24-21 0-15,-35 14 1 0,35-14-1 0,-17 16 0 16,17-16 0-16,-17 13-1 0,17-13 1 0,-11 9 2 0,11-9-2 16,-10 7-1-16,10-7 1 0,5 9 0 0,-5-9 0 0,-15 0 0 15,15 0 0-15,10 7 1 0,-10-7-1 0,-2 0 2 16,2 0-2-16,-11-3-2 0,11 3 2 0,11 5 0 15,-11-5 0-15,0 0 0 0,0 0 0 0,-11-5 0 16,11 5 0-16,0 2 1 0,0-2-1 0,11 5 0 0,-11-5 0 0,-11-5 3 16,11 5-3-16,10 5-2 0,-10-5 2 0,-3 0 0 15,3 0 0-15,-11-4-6 0,20 9 6 0,-11-3-34 16,2-2 34-16,-7 0-100 0,7 0 100 0,-15-10-240 16,25 15 240-16</inkml:trace>
  <inkml:trace contextRef="#ctx0" brushRef="#br0" timeOffset="60743.27">9206 9745 440 0,'0'0'0'0,"0"-5"75"0,0 5-75 0,9-1 60 0,-9 1-60 0,-11-4 71 16,11 4-71-16,0-2 69 0,0 2-69 0,11 2 48 15,-11-2-48-15,-11-3 25 0,11 3-25 0,0 0 20 16,0 0-20-16,11 1 17 0,-11-1-17 0,0 0 10 16,0 0-10-16,-11 4 5 0,11-4-5 0,2 13 9 15,-2-13-9-15,4 12 7 0,-4-12-7 0,16 18 0 16,-16-18 0-16,-3 19 8 0,3-19-8 0,7 22 13 0,-7-22-13 0,7 21 11 15,-7-21-11-15,5 25 9 0,-5-25-9 0,16 25 6 16,-16-25-6-16,-5 20 6 0,5-20-6 0,14 23 3 16,-14-23-3-16,-5 14 4 0,5-14-4 0,10 18 2 15,-10-18-2-15,-7 11 4 0,7-11-4 0,2 11-1 16,-2-11 1-16,11 12 3 0,-11-12-3 0,1 7 1 0,-9-10-1 16,8 8-1-16,0-5 1 0,11 5 2 0,-11-5-2 0,2 4-1 15,-2-4 1-15,0 0-3 0,-10-2 3 0,20 6-14 16,-10-4 14-16,-8-2-21 0,8 2 21 0,10 2-22 15,-10-2 22-15,1 0-47 0,-1 0 47 0,-9-2-95 16,20 4 95-16,-11-8-133 0,0 6 133 0,-10-9-232 0,20 13 232 0</inkml:trace>
  <inkml:trace contextRef="#ctx0" brushRef="#br0" timeOffset="61447.91">9197 9771 542 0,'0'0'0'0,"0"-9"32"15,0 9-32-15,-11-11 42 0,11 11-42 0,6-11 41 16,5 13-41-16,-4-14 38 0,-7 12-38 0,28-9 23 16,-28 9-23-16,15-13 13 0,-15 13-13 0,29-10 24 15,-29 10-24-15,38-8 20 0,-38 8-20 0,17-8 13 0,-17 8-13 0,32-4 10 16,-32 4-10-16,22-2 7 0,-22 2-7 0,9-1 7 15,-9 1-7-15,15 0 6 0,-15 0-6 0,21 1 1 16,-21-1-1-16,-2 7 3 0,2-7-3 0,16 9 3 16,-16-9-3-16,4 13 0 0,-4-13 0 0,-7 10 2 15,7-10-2-15,9 15 1 0,-9-15-1 0,-9 12 2 0,9-12-2 0,2 16 2 16,-2-16-2-16,-22 15 3 0,22-15-3 0,-14 12-2 16,14-12 2-16,-20 12 1 0,20-12-1 0,-11 15 1 15,11-15-1-15,-30 7 0 0,30-7 0 0,-22 11 1 16,22-11-1-16,-12 7 0 0,12-7 0 0,-20 5-1 15,20-5 1-15,-19 3 0 0,19-3 0 0,-14 2 1 0,14-2-1 0,-20 0 2 16,20 0-2-16,5 4 0 16,-5-4 0-16,-13-2 1 0,13 2-1 0,8 2 3 0,-8-2-3 15,0 0 2-15,0 0-2 0,-8 0 2 0,8 0-2 0,16 4 1 16,-27-6-1-16,22 4 3 0,-11-2-3 0,18 3-2 16,-18-3 2-16,28 7 8 0,-28-7-8 0,24 6 10 0,-24-6-10 15,25 9 11-15,-25-9-11 0,16 7 4 0,-16-7-4 0,25 10 5 16,-14-8-5-16,5 9 5 0,-16-11-5 0,33 16 2 15,-33-16-2-15,14 13 2 0,-14-13-2 0,28 19 2 16,-28-19-2-16,10 13 2 0,-1-11-2 0,-4 14 6 16,-5-16-6-16,20 14 5 0,-20-14-5 0,5 10-1 15,-5-10 1-15,-5 10 3 0,5-10-3 0,0 6 1 0,0-6-1 0,9 8 1 16,-9-8-1-16,-9 0 1 0,9 0-1 0,0 2 1 16,0-2-1-16,9 1-2 0,-9-1 2 0,-12-1-30 15,12 1 30-15,1-6-72 0,-1 6 72 0,-8-16-283 16,8 16 283-16</inkml:trace>
  <inkml:trace contextRef="#ctx0" brushRef="#br0" timeOffset="71120.84">8799 9812 157 0,'0'0'0'0,"-9"-7"122"0,9 7-122 0,9 0 51 16,-9 0-51-16,-9-6 61 0,9 6-61 0,0-4 48 15,0 4-48-15,0-1 42 0,0 1-42 0,-3-2 30 16,3 2-30-16,-1-2 21 0,1 2-21 0,9 2 25 15,-9-2-25-15,-2-2 27 0,2 2-27 0,-3 0 20 16,3 0-20-16,-3-1 23 0,3 1-23 0,-5 0 25 16,5 0-25-16,-5 0 26 0,5 0-26 0,-5 0 21 0,5 0-21 0,-9 0 19 15,9 0-19-15,-18-4 17 0,18 4-17 0,-7 0 16 16,7 0-16-16,3 9 14 0,-3-9-14 0,-7 7 12 16,7-7-12-16,-18 4 12 0,18-4-12 0,-5 10 7 15,5-10-7-15,3 17 6 0,-3-17-6 0,-16 8 5 16,16-8-5-16,-8 18 4 0,8-18-4 0,8 20 5 0,-8-20-5 0,0 19 5 15,0-19-5-15,-11 13 5 0,11-13-5 0,0 18 3 16,0-18-3-16,7 12 3 0,-7-12-3 0,8 15 4 16,-8-15-4-16,10 12 5 0,-10-12-5 0,9 9 4 15,2-6-4-15,-11 3 4 0,0-6-4 0,11 5 6 16,-11-5-6-16,22 5-6 0,-22-5 6 0,1-1 7 0,-1 1-7 16,21 3 9-16,-21-3-9 0,3-3 6 0,-3 3-6 0,23 1 5 15,-23-1-5-15,1-6 5 0,-1 6-5 0,12-10 8 16,-12 10-8-16,10-8 4 0,-10 8-4 0,20-9 5 15,-20 9-5-15,0-17 5 0,0 17-5 0,9-13 5 16,-9 13-5-16,20-11 5 0,-31 7-5 0,27-8 4 0,-16 12-4 0,-3-20 7 16,3 20-7-16,2-14 5 0,-2 14-5 0,1-16 3 15,-1 16-3-15,11-13 3 0,-11 13-3 0,-11-16 3 16,11 16-3-16,0-18 2 0,9 22-2 0,-26-24 1 16,17 20-1-16,0-12 1 0,0 12-1 0,-14-11 0 15,14 11 0-15,-13-12 0 0,13 12 0 0,-12-9 0 0,3 5 0 0,-3-1 0 16,12 5 0-16,-13 0-4 0,25 1 4 0,-33-2-5 15,21 1 5-15,4 3-19 0,-4-3 19 16,-5 13-50-16,5-13 50 0,-2 12-105 0,2-12 105 0,-11 11-244 16,11-11 244-16</inkml:trace>
  <inkml:trace contextRef="#ctx0" brushRef="#br0" timeOffset="71646.31">9023 9990 456 0,'0'0'0'0,"2"-1"61"0,-2 1-61 0,8-2 53 15,-8 2-53-15,-7-8 53 0,7 8-53 0,2-1 52 16,-2 1-52-16,4-2 38 0,7 5-38 0,-9-3 23 16,-2 0-23-16,1 0 19 0,-1 0-19 0,-5-3 34 0,5 3-34 0,2 0 21 15,-2 0-21-15,10 5 23 0,-10-5-23 0,-7 6 17 16,7-6-17-16,9 12 13 0,-9-12-13 0,0 13 14 15,0-13-14-15,0 14 10 0,0-14-10 0,-9 18 6 16,9-18-6-16,-27 19 2 0,27-19-2 0,-12 29 2 16,-1-32-2-16,-3 31-8 0,16-28 8 0,-36 18-92 15,25-22 92-15,-25 17-307 0,36-13 307 0</inkml:trace>
  <inkml:trace contextRef="#ctx0" brushRef="#br0" timeOffset="81765.23">11005 10079 535 0,'0'0'0'0,"-9"2"66"0,9-2-66 0,9-2 43 16,-9 2-43-16,-9 2 55 0,9-2-55 0,12-2 56 15,-12 2-56-15,0 0 33 0,0 0-33 0,1-3 7 16,-1 3-7-16,-9-3 8 0,9 3-8 0,1-6 14 16,-1 6-14-16,10-6 13 0,-10 6-13 0,-8-5 8 15,8 5-8-15,8-12 7 0,-8 12-7 0,-8-9 4 0,8 9-4 0,6-14 9 16,-6 14-9-16,-11-15 1 0,11 15-1 0,-14-12 4 16,14 12-4-16,-18-13-1 0,18 13 1 0,-31-8 2 15,31 8-2-15,-25-8-2 0,25 8 2 0,-24-3 0 16,24 3 0-16,-29 0 0 0,29 0 0 0,-27 0 0 15,27 0 0-15,-29 3 0 0,29-3 0 0,-22 11-1 0,22-11 1 0,-10 14 0 16,10-14 0-16,-22 18-1 0,22-18 1 0,-7 18-2 16,7-18 2-16,8 21-2 0,-16-19 2 0,16 18-1 15,-16-20 1-15,18 21-3 0,-3-21 3 0,3 18 0 16,-10-18 0-16,19 13-3 0,-19-13 3 0,32 8-1 0,-39-6 1 0,31 2-1 16,-15-4 1-16,14 0 0 0,-23 0 0 0,14 0 0 15,-14 0 0-15,29-6 0 0,-29 6 0 0,18-12 0 16,-18 12 0-16,7-18-1 0,-7 18 1 0,15-20 1 15,-6 19-1-15,-6-19 2 0,6 18-2 0,2-21 5 16,-11 23-5-16,2-20 9 0,-2 20-9 0,7-19 12 0,-7 19-12 16,18-18 12-16,-18 18-12 0,-1-11 11 15,1 11-11-15,5-10 5 0,-5 10-5 0,7-6 4 0,-7 6-4 0,14-4 2 16,-14 4-2-16,0 4 0 0,0-4 0 0,9 6-4 16,-2-8 4-16,-5 22-2 0,-2-20 2 0,20 24 0 15,-29-22 0-15,27 32 4 0,-18-34-4 0,7 48-1 16,-7-48 1-16,7 55 2 0,-7-55-2 0,-4 61 1 0,4-61-1 0,4 59 0 15,-4-59 0-15,16 54 1 0,-16-54-1 0,7 51 0 16,-7-51 0-16,7 41 1 0,-14-38-1 0,14 25-2 16,-7-28 2-16,17 21 2 0,-17-21-2 0,-2 14 0 15,2-14 0-15,14 4 0 0,-21-2 0 0,14-2 0 16,-7 0 0-16,18-11 3 0,-18 11-3 0,4-21 3 0,3 21-3 0,-2-29 3 16,-5 29-3-16,17-38 4 0,-17 38-4 0,18-42 3 15,-18 42-3-15,18-43 2 0,-10 41-2 0,0-37 0 16,-8 39 0-16,12-38 2 0,-12 38-2 0,9-32 1 15,-9 32-1-15,8-23-1 0,-8 23 1 0,3-14-1 16,-3 14 1-16,2-7-8 0,-2 7 8 0,0 0-30 16,0 0 30-16,7 0-61 0,-7 0 61 0,-3 14-184 15,3-14 184-15,-17 22-308 0,17-22 308 0</inkml:trace>
  <inkml:trace contextRef="#ctx0" brushRef="#br0" timeOffset="82044.23">11384 10408 685 0,'0'0'0'0,"9"-6"66"0,-9 6-66 0,-9 3 55 16,9-3-55-16,0 0 27 0,9-5-27 0,-16 10 34 15,7-5-34-15,2 8 16 0,7-10-16 0,-15 20 6 16,6-18-6-16,4 18 10 0,-4-18-10 0,5 21 13 15,-5-21-13-15,8 25 8 0,-8-25-8 0,5 25 5 16,-5-25-5-16,4 25 5 0,-4-25-5 0,5 25 5 0,-5-25-5 0,5 20 0 16,-5-20 0-16,2 17-1 15,-2-17 1-15,5 17-2 0,-5-17 2 0,2 7-20 0,-2-7 20 0,13 0-52 16,-22 1 52-16,13-1-98 0,-4 0 98 0,10-23-201 16,-10 23 201-16</inkml:trace>
  <inkml:trace contextRef="#ctx0" brushRef="#br0" timeOffset="82785.25">11316 9812 331 0,'0'0'0'0,"-9"-20"108"0,9 20-108 0,-27-14 45 15,27 14-45-15,-21-16 47 0,21 16-47 0,-17-18 45 16,10 22-45-16,-20-19 42 0,27 15-42 0,-22-14 19 16,22 14-19-16,-32-9 11 0,32 9-11 0,-43-3 12 0,50 1-12 0,-51 0 11 15,44 2-11-15,-42-2 11 0,42 2-11 0,-44 0 14 16,52-1-14-16,-60 2 12 0,52-1-12 0,-45 11 7 15,45-11-7-15,-44 14 9 0,53-15-9 0,-65 26 16 16,56-25-16-16,-32 26 11 0,32-26-11 0,-49 34 8 16,49-34-8-16,-36 41 5 0,36-41-5 0,-21 46 8 15,21-46-8-15,-25 56 6 0,25-56-6 0,-19 59 4 0,19-59-4 0,-17 64 4 16,17-64-4-16,-5 66 0 0,5-66 0 0,0 66 3 16,0-66-3-16,7 66 1 0,-7-66-1 0,14 62 4 15,-14-62-4-15,20 61 4 0,-20-61-4 0,25 57 3 16,-25-57-3-16,29 56 4 0,-29-56-4 0,41 55 9 15,-41-55-9-15,36 50 8 0,-36-50-8 0,32 47 5 16,-32-47-5-16,56 46 1 0,-56-46-1 0,37 39 3 16,-37-39-3-16,58 33 4 0,-58-33-4 0,52 25 4 0,-52-25-4 0,41 19 6 15,-32-19-6-15,36 10 8 0,-45-10-8 0,60 3 5 16,-60-3-5-16,40 0-2 0,-33 0 2 0,42 0-4 16,-57 0 4-16,61-7 2 0,-64 7-2 0,64-12 0 0,-53 12 0 0,39-16 1 15,-39 16-1-15,27-16 0 0,-27 16 0 0,38-20 3 16,-38 20-3-16,42-25 6 0,-42 25-6 0,26-25 4 15,-26 25-4-15,30-27 4 0,-20 25-4 0,11-28 5 16,-21 30-5-16,35-37 3 0,-35 37-3 0,24-40 1 16,-24 40-1-16,17-34 3 0,-17 34-3 0,24-44 4 15,-24 44-4-15,15-37 5 0,-15 37-5 0,0-37 7 0,8 34-7 0,-11-34 9 16,3 37-9-16,-2-39 5 0,2 39-5 0,9-44 2 16,-9 44-2-16,-7-44 6 0,7 44-6 0,-10-46-1 15,10 46 1-15,-17-48 3 0,17 48-3 0,-27-46 0 16,27 46 0-16,-21-50 1 0,21 50-1 0,-24-50-1 15,31 46 1-15,-34-44 2 0,27 48-2 0,-34-43 0 16,34 43 0-16,-25-46-2 0,25 46 2 0,-43-36 0 0,43 36 0 0,-30-37 0 16,30 37 0-16,-51-29 0 0,51 29 0 0,-46-23-5 15,53 21 5-15,-58-18-20 0,51 20 20 0,-55-14-50 16,55 14 50-16,-59-11-201 0,59 11 201 0</inkml:trace>
  <inkml:trace contextRef="#ctx0" brushRef="#br0" timeOffset="100547.08">11225 11049 452 0,'0'0'0'0,"-2"-5"98"16,2 5-98-16,-4-7 52 0,4 7-52 0,-2-3 58 16,2 3-58-16,-2-2 54 0,2 2-54 0,0-2 48 0,0 2-48 0,10 0 24 15,-10 0-24-15,-10 0 6 0,10 0-6 0,0 0 4 16,0 0-4-16,5 7 9 0,-5-7-9 0,15 11 13 16,-15-11-13-16,4 16 13 0,-4-16-13 0,5 19 10 15,-5-19-10-15,-5 25 10 0,5-25-10 0,3 29 11 16,-3-29-11-16,0 32 10 0,0-32-10 0,9 41 9 15,-9-41-9-15,-9 47 8 0,9-47-8 0,0 50 8 0,0-50-8 0,9 53 3 16,-9-53-3-16,0 59-8 0,-9-59 8 0,18 62 3 16,-9-62-3-16,6 63 1 0,-6-63-1 0,-6 60 1 15,6-60-1-15,8 63 1 0,-8-63-1 0,14 62 0 16,-14-62 0-16,-2 57 0 0,2-57 0 0,5 60-1 16,-5-60 1-16,15 57 1 0,-15-57-1 0,-5 57 0 0,5-57 0 0,12 58 2 15,-12-58-2-15,4 57 1 0,-4-57-1 0,-7 54 0 16,17-50 0-16,-17 49 0 0,7-53 0 0,18 58 1 15,-18-58-1-15,-4 53 1 0,4-53-1 0,8 51 0 16,-8-51 0-16,17 54 1 0,-17-54-1 0,0 45 1 0,0-45-1 16,19 46 1-16,-31-48-1 0,22 41 2 0,-10-39-2 0,19 43 2 15,-29-47-2-15,28 42 1 0,-18-38-1 0,-3 30 1 16,3-30-1-16,6 29 3 0,-6-29-3 0,6 28 1 16,-6-28-1-16,5 25 2 0,5-21-2 0,-15 16 2 15,5-20-2-15,13 21-1 0,-13-21 1 0,2 14 2 16,-2-14-2-16,0 11 0 0,0-11 0 0,2 7 3 0,-2-7-3 0,0 5-2 15,0-5 2-15,2 0 3 0,-2 0-3 0,-11-3-1 16,11 3 1-16,0 0 1 0,0 0-1 0,11-4 4 16,-11 4-4-16,0-9 4 0,0 9-4 0,0-12-5 15,0 12 5-15,-17-16-19 0,17 16 19 0,3-9-23 16,-3 9 23-16,-22-15-76 0,22 15 76 0,-15-12-175 16,15 12 175-16,-4-7-363 0,4 7 363 0</inkml:trace>
  <inkml:trace contextRef="#ctx0" brushRef="#br0" timeOffset="101005.73">11215 12711 546 0,'0'0'0'0,"-14"-8"90"0,23 12-90 0,-11-4 53 16,2 0-53-16,-10-6 73 0,10 6-73 0,0 0 54 15,0 0-54-15,19 4 32 0,-28-8-32 0,36 14 16 16,-27-10-16-16,24 8 22 0,-36-11-22 0,41 15 8 16,-29-12-8-16,42 20 11 0,-42-20-11 0,21 14 7 0,-21-14-7 0,42 23 4 15,-42-23-4-15,29 23 4 0,-39-28-4 0,37 29-2 16,-27-24 2-16,29 21 1 0,-29-21-1 0,25 17-9 15,-25-17 9-15,34 20-19 0,-34-20 19 0,11 4-59 16,-11-4 59-16,29 4-119 0,-29-4 119 0,8-3-171 16,2 6 171-16,4-18-333 0,-14 15 333 0</inkml:trace>
  <inkml:trace contextRef="#ctx0" brushRef="#br0" timeOffset="101124.58">11648 12719 583 0,'0'0'0'0,"0"-7"104"15,-7 4-104-15,7-1 73 0,0 4-73 0,-4 0 66 16,4 0-66-16,-12 4 41 0,23-2-41 0,-23 14 14 15,12-16-14-15,-27 21 1 0,35-18-1 0,-35 23-1 0,27-26 1 0,-20 31-19 16,20-31 19-16,-19 31-94 0,19-31 94 0,-15 19-219 16,15-19 219-16</inkml:trace>
  <inkml:trace contextRef="#ctx0" brushRef="#br0" timeOffset="101620.34">11465 11746 574 0,'0'0'0'0,"4"-8"93"0,-4 8-93 0,-8-9 72 15,8 9-72-15,13-3 44 0,-13 3-44 0,4-4 47 16,-4 4-47-16,-2 0 36 0,2 0-36 0,5 4 12 16,4-2-12-16,-4 11 7 0,-5-13-7 0,-2 15 12 15,2-15-12-15,8 26 11 0,-8-26-11 0,7 22 8 0,-7-22-8 0,16 28 8 16,-16-28-8-16,-3 26 2 0,3-26-2 0,14 25 0 16,-14-25 0-16,2 23 3 0,-2-23-3 0,-8 20 0 15,8-20 0-15,13 18 0 0,-13-18 0 0,-8 20 0 0,16-20 0 0,-6 14-7 16,-2-14 7-16,-7 8-26 0,7-8 26 0,11 7-48 15,-20-7 48-15,9 1-64 0,0-1 64 0,2 0-144 16,-2 0 144-16,0-1-177 0,0 1 177 0</inkml:trace>
  <inkml:trace contextRef="#ctx0" brushRef="#br0" timeOffset="102072.73">11459 11832 25 0,'0'0'0'0,"-5"-17"491"0,5 17-491 0,-12-21 56 16,12 21-56-16,11-22 65 0,-11 22-65 0,0-25 80 16,-11 25-80-16,35-21 60 0,-24 21-60 0,10-22 33 15,-10 22-33-15,34-15 24 0,-34 15-24 0,29-13 20 0,-29 13-20 0,30-7 18 16,-41 7-18-16,42 0 10 0,-31 0-10 0,25 2 3 15,-25-2-3-15,30 14 3 0,-30-14-3 0,17 23 3 16,-17-23-3-16,5 28-3 0,-5-28 3 0,0 35 0 16,0-35 0-16,-15 33-7 0,15-33 7 0,-17 32-16 15,17-32 16-15,-13 30-23 0,13-30 23 0,-32 25-10 16,32-25 10-16,-11 20-1 0,11-20 1 0,-15 15 1 0,3-17-1 0,0 11 2 16,12-9-2-16,-4 3 1 0,4-3-1 0,0 0 2 15,0 0-2-15,16 2 6 0,-16-2-6 0,25-3 1 16,-25 3-1-16,24-6 0 0,-24 6 0 0,39-3 0 15,-30 3 0-15,35-2-3 0,-44 2 3 0,37-2 1 16,-37 2-1-16,24 0 1 0,-24 0-1 0,32 11 0 16,-32-11 0-16,9 14-4 0,-9-14 4 0,0 18-6 15,0-18 6-15,-27 20-4 0,35-20 4 0,-37 19-2 0,29-19 2 0,-47 18-6 16,47-18 6-16,-33 18-1 0,33-18 1 0,-41 10-1 16,41-10 1-16,-45 8-2 0,45-8 2 0,-24 0-40 15,24 0 40-15,-12-2-122 0,12 2 122 0,0-16-222 0,0 16 222 0</inkml:trace>
  <inkml:trace contextRef="#ctx0" brushRef="#br0" timeOffset="102654.9">11892 11858 509 0,'0'0'0'0,"4"0"88"16,-15 0-88-16,6 0 20 0,5 0-20 0,0 0 55 16,0 0-55-16,0 0 47 0,9 0-47 0,-2 0 41 0,-7 0-41 0,11 0 13 15,-18 0-13-15,23 0 15 0,-16 0-15 0,32 0 27 16,-32 0-27-16,17 0 22 0,-17 0-22 0,37 0 17 16,-37 0-17-16,24 0 19 0,-24 0-19 0,42 0 10 15,-42 0-10-15,34-4-3 0,-34 4 3 0,31-1 4 16,-31 1-4-16,49-6 8 0,-49 6-8 0,39-4 3 15,-39 4-3-15,31-3 3 0,-31 3-3 0,35-4 3 0,-28 3-3 0,17 1 0 16,-24 0 0-16,32-3 0 16,-32 3 0-16,13 0 1 0,-13 0-1 0,13 0 0 0,-13 0 0 0,8-3-1 15,-8 3 1-15,4 0 3 0,-4 0-3 0,9-1 0 16,-17 2 0-16,8-1 4 0,0 0-4 0,8-1 7 16,-8 1-7-16,-8 1 0 0,8-1 0 0,8-1 2 0,-8 1-2 0,0 0 0 15,0 0 0-15,0 0-1 0,0 0 1 0,0 0 0 16,0 0 0-16,0 0-1 0,0 0 1 0,-8 1-10 15,8-1 10-15,0 0 2 0,0 0-2 0,2-1-10 16,-2 1 10-16,0 0-9 0,0 0 9 0,8-4-13 16,-8 4 13-16,-8 0-31 0,8 0 31 0,10-8-59 15,-10 8 59-15,-10-5-120 0,10 5 120 0,-2-10-145 0,2 10 145 0,0-13-408 16,0 13 408-16</inkml:trace>
  <inkml:trace contextRef="#ctx0" brushRef="#br0" timeOffset="102888.2">12352 11721 505 0,'0'0'0'0,"0"-2"164"0,0 2-164 0,-9-2 50 15,9 2-50-15,0-2 76 0,0 2-76 0,0 0 27 16,0 0-27-16,2 0 31 0,-2 0-31 0,17 2 13 0,-17-2-13 0,3 12 2 16,-3-12-2-16,16 13 5 0,-16-13-5 0,16 19 5 15,-16-19-5-15,18 22 3 0,-18-22-3 0,16 25 1 16,-16-25-1-16,18 24 4 0,-18-24-4 0,3 22-2 15,-3-22 2-15,0 28-1 0,0-28 1 0,-24 24-9 16,24-24 9-16,-27 23-24 0,27-23 24 0,-25 20-41 16,25-20 41-16,-40 16-144 0,40-16 144 0,-49 7-288 0,49-7 288 0</inkml:trace>
  <inkml:trace contextRef="#ctx0" brushRef="#br0" timeOffset="103611.24">12724 11714 360 0,'0'0'0'0,"0"-4"198"16,0 4-198-16,0-4 61 0,0 4-61 0,0-3 97 15,0 3-97-15,0-2 79 0,0 2-79 0,0-2 33 16,0 2-33-16,-7 2 27 0,7-2-27 0,7-2 15 0,-7 2-15 0,0 0 7 15,0 0-7-15,1 5 7 0,-1-5-7 0,4 13 1 16,-11-9-1-16,9 13 6 0,-2-17-6 0,13 18 4 16,-13-18-4-16,-5 30 5 0,5-30-5 0,10 24 4 15,-10-24-4-15,-5 26 2 0,12-27-2 0,-2 22 4 0,-5-21-4 0,2 20 0 16,-11-18 0-16,12 11 0 0,-3-13 0 0,4 15 0 16,3-18 0-16,-5 14 1 0,-2-11-1 0,-6 8-1 15,6-8 1-15,12 2-7 0,-12-2 7 0,2 4-17 16,-2-4 17-16,1 1-31 0,-1-1 31 0,-8 3-45 15,8-3 45-15,0 0-105 0,10-3 105 0,-20 3-106 16,10 0 106-16,0-7-222 0,0 7 222 0</inkml:trace>
  <inkml:trace contextRef="#ctx0" brushRef="#br0" timeOffset="104066.16">12701 11754 474 0,'0'0'0'0,"-3"-16"70"0,3 16-70 0,-14-12 61 16,23 8-61-16,-18-7 69 0,9 11-69 0,7-15 65 15,-7 15-65-15,2-13 41 0,6 12-41 0,11-10 10 0,-19 11-10 0,15-9 6 16,-15 9-6-16,24-8 15 0,-24 8-15 0,39-7 14 16,-47 11-14-16,45-8 5 0,-37 4-5 0,17 4 6 15,-17-4-6-15,22 7 5 0,-15-11-5 0,8 22 3 16,-15-18-3-16,0 24 2 0,7-28-2 0,-7 31-1 15,0-27 1-15,-7 27-4 0,-1-24 4 0,-4 20-6 0,12-23 6 0,-22 25-13 16,22-25 13-16,-34 24-11 0,34-24 11 0,-24 15-6 16,24-15 6-16,-10 7 1 0,10-7-1 0,-20 8 2 15,20-8-2-15,-7 3 1 0,14-6-1 0,-14 6 3 16,7-3-3-16,10-3 2 0,-10 3-2 0,18-4 1 16,-18 4-1-16,26-6-3 0,-26 6 3 0,25-3-2 0,-25 3 2 0,34-3-1 15,-34 3 1-15,43-3-1 16,-43 3 1-16,30 0-2 0,-30 0 2 0,26 6 2 15,-26-6-2-15,12 16-1 0,-12-16 1 0,-4 22-1 0,4-22 1 0,-1 23-4 16,1-23 4-16,-20 23-6 0,20-23 6 0,-30 22-7 16,30-22 7-16,-27 22-28 0,27-22 28 0,-49 20-13 15,49-20 13-15,-41 14 0 0,48-17 0 0,-50 16 2 0,43-13-2 0,-22 0-1 16,22 0 1-16,-28 1 4 0,28-1-4 0,-13-5-10 16,13 5 10-16,0-16-46 0,0 16 46 0,7-20-109 15,-7 20 109-15,26-27-223 0,-26 27 223 0</inkml:trace>
  <inkml:trace contextRef="#ctx0" brushRef="#br0" timeOffset="104244.98">13158 11804 628 0,'8'-3'0'0,"-14"6"79"16,6-3-79-16,0 4 36 0,0-4-36 0,0 6 40 0,0-6-40 0,8 7 49 16,-8-7-49-16,-8 15 26 0,16-16-26 0,-16 19 9 15,8-18-9-15,0 18 3 0,8-23-3 0,-16 27 1 16,8-22-1-16,8 15 0 0,-8-15 0 0,0 19-6 15,0-19 6-15,0 18-37 0,0-18 37 0,-8 16-66 16,8-16 66-16,8 8-158 0,-8-8 158 0,-2 0-271 16,-6 2 271-16</inkml:trace>
  <inkml:trace contextRef="#ctx0" brushRef="#br0" timeOffset="104489.16">13346 11606 719 0,'0'0'0'0,"0"-3"51"16,0 3-51-16,10-4 20 0,-20 8-20 0,13-4 13 15,-3 0-13-15,2 16 9 0,-2-16-9 0,3 23 11 16,-3-23-11-16,9 27 14 0,-9-27-14 0,4 35 5 0,-4-35-5 0,-6 43 3 16,6-43-3-16,9 36-1 0,-9-36 1 0,-7 39 1 15,7-39-1-15,0 32 0 0,0-32 0 0,0 25-8 16,0-25 8-16,0 20-11 0,0-20 11 0,0 15-34 15,0-15 34-15,0 6-76 0,0-6 76 0,-3 0-108 16,10-4 108-16,-14 2-170 0,7 2 170 0</inkml:trace>
  <inkml:trace contextRef="#ctx0" brushRef="#br0" timeOffset="104791.82">13343 11592 629 0,'0'0'0'16,"13"-13"57"-16,-20 19-57 0,28-22 28 0,-21 16-28 0,22-7 50 15,-22 7-50-15,20 3 44 0,-20-3-44 0,31 0 20 16,-31 0-20-16,34 2 7 0,-34-2-7 0,25 15 4 16,-25-15-4-16,17 19 0 0,-24-16 0 0,18 22 2 15,-11-25-2-15,0 27-1 0,0-27 1 0,-5 26-8 16,5-26 8-16,-14 19-6 0,14-19 6 0,-33 25-24 0,39-30 24 0,-42 26-6 16,36-21 6-16,-32 9 0 0,38-13 0 0,-31 10 4 15,25-6-4-15,-25 7 3 0,25-7-3 0,-14 1 15 16,14-1-15-16,-6 0 19 0,6 0-19 0,0 3 10 15,0-3-10-15,1 5 13 0,-1-5-13 0,17 7 8 16,-17-7-8-16,24 10 5 0,-24-10-5 0,28 15 5 0,-28-15-5 16,45 14 5-16,-45-14-5 0,36 21 0 0,-36-21 0 0,34 24 3 15,-34-24-3-15,28 26-1 0,-28-26 1 0,21 32-22 16,-21-32 22-16,0 38-87 0,0-38 87 0,0 32-271 16,0-32 271-16</inkml:trace>
  <inkml:trace contextRef="#ctx0" brushRef="#br0" timeOffset="106417.52">11393 13384 501 0,'0'0'0'0,"2"-1"73"16,-2 1-73-16,3-11 14 0,-3 11-14 0,4-7 53 16,-4 7-53-16,15-9 59 0,-15 9-59 0,-5-20 45 15,5 20-45-15,3-18 18 0,-3 18-18 0,2-21 10 16,-2 21-10-16,0-21 21 0,0 21-21 0,10-18 15 0,-10 18-15 0,-5-19 8 16,5 19-8-16,-24-21 9 0,24 21-9 0,-17-12 10 15,17 12-10-15,-17 2 3 0,17-2-3 0,-30 0 2 16,30 0-2-16,-34 10 0 0,34-10 0 0,-36 17 2 15,36-17-2-15,-41 19-1 0,41-19 1 0,-29 30 0 16,29-30 0-16,-11 38 0 0,11-38 0 0,-24 28-1 0,24-28 1 0,8 33-1 16,-8-33 1-16,-11 19-2 0,11-19 2 0,11 20-8 15,-11-20 8-15,29 19-9 0,-29-19 9 0,14-1-5 16,-14 1 5-16,37 7-5 0,-37-7 5 0,19-7-5 16,-19 7 5-16,30-14-3 0,-30 14 3 0,29-18 1 15,-18 22-1-15,14-24 1 0,-25 20-1 0,25-20 1 16,-25 20-1-16,19-18 4 0,-19 18-4 0,15-18 4 0,-15 18-4 15,11-12 17-15,-20 7-17 0,16-2 22 0,-7 7-22 0,5-4 12 16,-5 4-12-16,17 6 7 0,-17-6-7 0,-5 0 1 16,5 0-1-16,13 25 2 0,-13-25-2 0,6 29 1 15,-6-29-1-15,6 34 1 0,-6-34-1 0,-5 39 1 0,5-39-1 16,7 49 0-16,1-42 0 0,-11 34 0 0,3-41 0 0,17 53 1 16,-17-53-1-16,10 42-2 0,-10-42 2 0,7 32-4 15,-7-32 4-15,-2 14-1 0,2-14 1 0,11 11 0 16,-11-11 0-16,21 5 1 0,-31-10-1 0,20-5 2 15,-10 10-2-15,13-24 1 0,-13 24-1 0,25-29 2 16,-25 29-2-16,7-51 3 0,-7 51-3 0,18-50 7 0,-18 50-7 0,20-52 7 16,-20 52-7-16,31-47 2 0,-43 42-2 0,33-40 0 15,-21 45 0-15,28-31-10 0,-28 31 10 0,7-34-44 16,-7 34 44-16,9-23-141 0,-9 23 141 0,6-13-405 16,5 16 405-16</inkml:trace>
  <inkml:trace contextRef="#ctx0" brushRef="#br0" timeOffset="107360.32">11846 13822 269 0,'0'0'0'0,"-7"-13"156"16,7 13-156-16,4-11 47 0,-4 11-47 0,1-8 73 0,-1 8-73 0,12-6 71 15,-12 6-71-15,-7-16 64 0,7 16-64 0,11-5 41 16,-11 5-41-16,-11-16 38 0,22 21-38 0,-11-14 33 16,0 9-33-16,-4-5 20 0,4 5-20 0,-13-4 4 15,13 4-4-15,-19 0 11 0,19 0-11 0,-23 2 0 16,23-2 0-16,-38 7 2 0,38-7-2 0,-29 20 1 16,41-15-1-16,-51 13 0 0,39-18 0 0,-14 32 0 15,14-32 0-15,-20 30 0 0,20-30 0 0,-22 20-3 0,22-20 3 0,-7 25 1 16,7-25-1-16,14 27-3 0,-14-27 3 0,-14 7-7 15,28 0 7-15,-14-7-5 0,0 0 5 0,28 5-6 16,-28-5 6-16,23-2 0 0,-23 2 0 0,17-21-1 0,-17 21 1 0,27-18-1 16,-27 18 1-16,39-14-1 0,-39 14 1 0,14-25 0 15,-3 32 0-15,-2-28 2 0,-9 21-2 0,25-7 2 16,-25 7-2-16,0-11 8 0,0 11-8 0,7 0 10 16,-7 0-10-16,19 5 2 0,-19-5-2 0,3 8 1 15,-3-8-1-15,-2 8 0 0,11-1 0 0,0 10-3 0,-9-17 3 16,11 21-8-16,-11-21 8 0,12 20-51 0,-22-28 51 0,37 30-105 15,-27-22 105-15,7 3-117 0,-7-3 117 0,20 4-252 16,-20-4 252-16</inkml:trace>
  <inkml:trace contextRef="#ctx0" brushRef="#br0" timeOffset="107565.04">12136 13738 489 0,'0'0'0'0,"12"-11"121"0,-12 11-121 0,-3-7 58 0,3 7-58 0,-21-7 79 16,32 12-79-16,-37-10 45 0,26 5-45 0,-15 7 9 15,15-7-9-15,-19 16 5 0,19-16-5 0,-12 23 2 16,12-23-2-16,-11 27 1 0,11-27-1 0,-5 29 0 0,5-29 0 0,9 33 0 16,-9-33 0-16,-9 22 0 0,9-22 0 0,8 23-1 15,2-18 1-15,-7 10-7 0,-3-15 7 0,31 17-4 16,-31-17 4-16,12 4-28 0,-12-4 28 0,27 3-62 16,-27-3 62-16,40 6-78 0,-49-12 78 0,38 3-101 15,-29 3 101-15,41-9-213 0,-41 9 213 0</inkml:trace>
  <inkml:trace contextRef="#ctx0" brushRef="#br0" timeOffset="107748.88">12391 13723 497 0,'-9'-3'0'0,"8"-1"99"15,1 4-99-15,-19 0 53 0,19 0-53 0,-22 0 67 0,22 0-67 16,-31 2 49-16,31-2-49 0,-20 16 25 16,20-16-25-16,-7 25 8 0,7-25-8 0,-10 25 1 0,10-25-1 15,-15 23 1-15,24-19-1 0,-18 21 2 0,9-25-2 0,2 27-2 16,6-22 2-16,0 15-12 0,-8-20 12 0,21 21-37 15,-21-21 37-15,39 20-61 0,-39-20 61 0,20 5-60 16,-20-5 60-16,34 5-82 0,-34-5 82 0,33 0-140 0,-33 0 140 0,33-5-284 16,-24 10 284-16</inkml:trace>
  <inkml:trace contextRef="#ctx0" brushRef="#br0" timeOffset="108248.79">12512 13818 553 0,'0'0'0'0,"-18"-5"43"0,18 5-43 0,5 3 41 15,-5-3-41-15,0 0 39 0,-8-3-39 0,20 6 25 16,-12-3-25-16,3-3 21 0,-3 3-21 0,19-4 4 16,-19 4-4-16,29-2 2 0,-29 2-2 0,17-5 0 15,-26 1 0-15,21-4-14 0,-12 8 14 0,10-6-21 0,-10 6 21 16,2-7-18-16,-2 7 18 0,8-4-23 16,-16 3 23-16,6 1-8 0,2 0 8 0,-25-4 0 0,25 4 0 0,-19 0 3 15,19 0-3-15,-5 11 13 0,5-11-13 0,-25 9 20 16,36-6-20-16,-29 11 15 0,18-14-15 0,0 22 10 15,0-22-10-15,10 25 4 0,-10-25-4 0,5 16 3 0,-5-16-3 0,34 22 1 16,-34-22-1-16,29 10-13 0,-29-10 13 0,30 9-28 16,-40-13 28-16,43 6-27 0,-33-2 27 0,40 4-25 15,-40-4 25-15,29-2-35 0,-29 2 35 0,14-16-57 16,-14 16 57-16,15-16-109 0,-15 16 109 0,10-18-163 16,-10 18 163-16,5-19-152 0,4 20 152 0,-18-24-90 0,9 23 90 15,0-16 96-15,0 16-96 0,0-16 151 0,0 16-151 0,-3-11 152 16,3 11-152-16,5-5 115 0,-5 5-115 0,-12-9 73 15,12 9-73-15,0-2 70 0,10 6-70 0,-10-4 62 16,0 0-62-16,-10-4 35 0,10 4-35 0,0 0 12 16,10 4-12-16,-15 1 17 0,5-5-17 0,7 12 7 15,-7-12-7-15,9 17 11 0,-9-17-11 0,8 21 8 0,2-17-8 0,-3 24 11 16,-7-28-11-16,3 34 8 16,-3-34-8-16,7 39 4 0,-7-39-4 0,1 41 1 0,-1-41-1 0,-9 41 1 15,9-41-1-15,0 42 1 0,0-42-1 0,13 40 0 16,-13-40 0-16,-10 27-7 0,10-27 7 0,13 29-14 15,-13-29 14-15,6 16-14 0,-6-16 14 0,-2 9-50 0,2-9 50 0,20 7-100 16,-20-7 100-16,2-4-116 0,-2 4 116 0,20 0-249 16,-20 0 249-16</inkml:trace>
  <inkml:trace contextRef="#ctx0" brushRef="#br0" timeOffset="108494.87">12783 13838 519 0,'-11'-4'0'0,"3"-17"145"0,8 21-145 0,-5-22 29 16,5 22-29-16,0-12 62 0,0 12-62 0,15-7 58 0,-15 7-58 16,5-6 32-16,-5 6-32 0,21 0 6 0,-11 2-6 0,0-2 1 15,-10 0-1-15,31 16 3 0,-31-16-3 0,4 14 1 16,-4-14-1-16,7 22 2 0,4-20-2 16,-22 21-4-16,11-23 4 0,6 28-17 0,-6-28 17 0,-27 22-28 15,35-20 28-15,-38 17-38 0,30-19 38 0,-14 23-36 16,14-23 36-16,-31 9-24 0,31-9 24 0,-7 13-21 15,7-13 21-15,-11 7-38 0,11-7 38 0,-12-5-77 0,12 5 77 0,8 5-144 16,-16-10 144-16,22-10-381 0,-14 15 381 0</inkml:trace>
  <inkml:trace contextRef="#ctx0" brushRef="#br0" timeOffset="108704.2">13024 13680 693 0,'0'0'0'0,"-20"-10"46"16,20 10-46-16,-11-4 41 0,20 6-41 0,-16-2 51 15,7 0-51-15,-14 0 16 0,14 0-16 0,-3 16 18 16,3-16-18-16,10 22 3 0,-10-22-3 0,-10 23 3 16,10-23-3-16,10 29 5 0,-10-29-5 0,10 30 2 0,-1-28-2 0,6 30 1 15,-15-32-1-15,10 30 1 16,-10-30-1-16,2 28 0 0,-2-28 0 0,10 27-1 0,-10-27 1 0,12 27-7 16,-12-27 7-16,0 21-25 0,-9-23 25 0,9 22-22 15,9-18 22-15,-25 10-83 0,16-12 83 0,-15 8-148 16,15-8 148-16,-15 2-324 0,25-1 324 0</inkml:trace>
  <inkml:trace contextRef="#ctx0" brushRef="#br0" timeOffset="108832.99">12968 13877 152 0,'0'0'0'0,"15"-11"502"16,-15 11-502-16,7-13 16 0,-7 13-16 0,32-6 4 16,-42 4-4-16,49-3 20 0,-39 5-20 0,25-10 13 15,-25 10-13-15,36-5-9 0,-36 5 9 0,44-7-120 16,-44 7 120-16,36-7-350 0,-46 5 350 0</inkml:trace>
  <inkml:trace contextRef="#ctx0" brushRef="#br0" timeOffset="110160.14">13183 13359 268 0,'0'0'0'0,"-23"-15"83"15,23 15-83-15,-14-18 19 0,23 20-19 0,-27-21 26 16,18 19-26-16,-18-20 34 0,18 20-34 0,-20-21 33 15,20 21-33-15,-33-26 22 0,33 26-22 0,-13-23 18 0,13 23-18 0,-38-27 25 16,38 27-25-16,-22-24 20 0,14 24-20 0,-27-28 17 16,35 28-17-16,-30-25 12 0,30 25-12 0,-39-25 11 15,39 25-11-15,-42-25 6 0,42 25-6 0,-54-23 0 16,54 23 0-16,-43-23 2 0,43 23-2 0,-51-23 2 16,61 25-2-16,-69-23 0 0,59 21 0 0,-42-20 1 15,42 20-1-15,-53-18-1 0,53 18 1 0,-69-18 1 0,69 18-1 0,-60-14-1 16,60 14 1-16,-64-12 1 0,64 12-1 0,-67-13-2 15,76 16 2-15,-79-13 2 0,70 10-2 0,-71-10-1 16,71 10 1-16,-74-3 1 0,74 3-1 0,-86-5-1 16,86 5 1-16,-64 1 0 0,54-2 0 0,-67 1 0 0,77 0 0 0,-64 3 0 15,64-3 0-15,-75 9 1 0,75-9-1 0,-86 13 1 16,86-13-1-16,-61 19 4 0,61-19-4 0,-82 18 5 16,82-18-5-16,-71 25 5 0,81-21-5 0,-88 21 6 15,78-25-6-15,-56 35 7 0,46-40-7 0,-44 42 5 16,54-37-5-16,-58 37 3 0,58-37-3 0,-66 31 10 15,76-24-10-15,-73 28 11 0,63-35-11 0,-39 46 7 0,39-46-7 16,-44 41 8-16,44-41-8 0,-52 34 3 0,63-27-3 16,-58 29 4-16,47-36-4 0,-32 40 4 0,42-33-4 0,-37 36 4 15,27-43-4-15,-21 47 5 0,21-47-5 0,-25 42 7 16,35-34-7-16,-29 38 10 0,19-46-10 0,-2 57 11 16,13-50-11-16,-22 45 10 0,22-43-10 0,-4 53 6 15,-7-62-6-15,13 56 11 0,-13-56-11 0,29 63 10 0,-29-63-10 0,41 65 7 16,-41-65-7-16,52 59 7 0,-52-59-7 0,58 59 8 15,-46-50-8-15,44 35 11 0,-56-44-11 0,73 52 13 16,-73-52-13-16,88 55 4 0,-88-55-4 0,70 36 11 16,-70-36-11-16,84 43 8 0,-84-43-8 0,85 41 9 0,-85-41-9 0,95 47 12 15,-106-57-12-15,106 50 5 0,-95-40-5 0,84 28 4 16,-84-28-4-16,80 23-1 0,-80-23 1 0,78 16 4 16,-78-16-4-16,75 11 0 0,-75-11 0 0,61 0 1 15,-61 0-1-15,69 2 0 0,-69-2 0 0,77 5-1 16,-77-5 1-16,66 0 0 0,-66 0 0 0,63-7 2 0,-63 7-2 15,53-20 0-15,-53 20 0 0,74-3-5 0,-74 3 5 0,64-15 0 16,-64 15 0-16,63-12-2 0,-63 12 2 0,61-11-2 16,-61 11 2-16,48-19-3 0,-48 19 3 0,58-13-2 15,-58 13 2-15,66-7-2 0,-66 7 2 0,40-18-2 16,-29 22 2-16,38-18-4 0,-49 14 4 0,46-17-5 16,-46 17 5-16,47-19-5 0,-60 15 5 0,58-17-6 0,-45 21 6 0,39-23-4 15,-39 23 4-15,51-20-8 0,-51 20 8 0,25-26-1 16,-14 29 1-16,14-32-1 0,-25 29 1 0,41-19 2 15,-41 19-2-15,29-23 1 0,-29 23-1 0,14-29-1 16,-14 29 1-16,23-25 1 0,-23 25-1 0,22-28 2 0,-22 28-2 0,18-34 4 16,-18 34-4-16,16-34 2 0,-16 34-2 0,26-38 2 15,-26 38-2-15,14-39 2 0,-14 39-2 0,3-43 2 16,7 43-2-16,-7-43 2 0,-3 43-2 0,9-39 3 16,-9 39-3-16,18-35 4 0,-27 35-4 0,25-36 5 15,-16 36-5-15,-5-34 7 0,5 34-7 0,2-32 6 0,-2 32-6 0,0-33 7 16,0 33-7-16,8-35 8 0,-8 35-8 0,-12-36 6 15,12 36-6-15,-3-41 5 0,-7 41-5 0,-9-42 2 16,19 42-2-16,-31-50 3 0,31 50-3 0,-32-51-1 16,32 51 1-16,-51-60 0 0,51 60 0 0,-68-61-2 15,68 61 2-15,-88-58-12 0,88 58 12 0,-93-63-54 16,102 63 54-16,-115-61-185 0,106 61 185 0</inkml:trace>
  <inkml:trace contextRef="#ctx0" brushRef="#br0" timeOffset="113698.49">12257 12841 332 0,'0'0'0'0,"-20"-6"64"0,20 6-64 0,-2-7 66 16,2 7-66-16,-10-5 59 0,10 5-59 0,-19-7 28 16,19 7-28-16,-7-6 16 0,7 6-16 0,2-2 7 15,-2 2-7-15,-9-3 7 0,9 3-7 0,-20-4 10 0,20 4-10 0,0 2 5 16,0-2-5-16,-14 0 2 0,14 0-2 0,-27-2 4 16,27 2-4-16,-20 0 4 0,20 0-4 0,-12 4 5 15,12-4-5-15,-25 3 9 0,25-3-9 0,-29 6 10 16,29-6-10-16,-32 5 12 0,32-5-12 0,-45 4 15 15,45-4-15-15,-23 5 9 0,23-5-9 0,-36 5 9 0,36-5-9 0,-36 4 9 16,36-4-9-16,-49-2 9 0,49 2-9 0,-27 6 7 16,27-6-7-16,-50-2 6 0,50 2-6 0,-38 2 6 15,38-2-6-15,-41 0 2 0,41 0-2 0,-31 5 4 16,31-5-4-16,-39 2-1 0,39-2 1 0,-49 2 0 0,49-2 0 16,-28 7 1-16,17-11-1 0,-18 13 1 0,29-9-1 0,-37 5-1 15,37-5 1-15,-46 6 0 0,46-6 0 0,-35 9 2 16,35-9-2-16,-33 8 0 0,33-8 0 0,-25 15 1 15,25-15-1-15,-46 7 0 0,46-7 0 0,-25 18-1 16,25-18 1-16,-46 9 0 0,58-4 0 0,-60 6 0 16,58-6 0-16,-48 15 0 0,38-20 0 0,-38 21 0 0,38-21 0 0,-39 24 0 15,39-24 0-15,-38 26-1 0,38-26 1 0,-50 26 1 16,50-26-1-16,-38 31-1 0,49-24 1 0,-49 28-1 16,38-35 1-16,-36 33 2 0,36-33-2 0,-45 29-2 15,45-29 2-15,-19 39 1 0,19-39-1 0,-29 33 1 16,29-33-1-16,-27 31 2 0,27-31-2 0,-36 24 2 0,47-17-2 0,-35 23 0 15,24-30 0-15,-34 24 1 0,45-18-1 0,-32 24 1 16,21-30-1-16,-20 30 4 0,20-30-4 0,-27 22 4 16,27-22-4-16,-2 39 6 0,2-39-6 0,-22 27 3 15,33-20-3-15,-29 22 4 0,18-29-4 0,7 44 1 16,-7-44-1-16,-2 38 1 0,2-38-1 0,-3 36 0 0,3-36 0 16,0 33 1-16,0-33-1 0,0 34 0 0,0-34 0 0,0 30 1 15,0-30-1-15,3 31 4 0,-3-31-4 0,10 29 7 16,-10-29-7-16,9 26 13 0,-9-26-13 0,18 29 11 15,-18-29-11-15,5 17 5 0,-5-17-5 0,31 36 4 16,-31-36-4-16,15 18 4 0,-3-9-4 0,7 9 3 0,-19-18-3 0,44 35 4 16,-44-35-4-16,39 27 3 0,-39-27-3 0,30 15 3 15,-30-15-3-15,45 24 2 0,-45-24-2 0,45 26 1 16,-45-26-1-16,45 26 0 0,-45-26 0 0,45 24 1 16,-45-24-1-16,54 34-1 0,-54-34 1 0,41 22-1 15,-41-22 1-15,27 13-1 0,-27-13 1 0,46 32-1 0,-46-32 1 16,26 11 1-16,-26-11-1 0,45 29-2 0,-45-29 2 15,34 14-1-15,-34-14 1 0,36 18-1 0,-36-18 1 0,29 1-1 16,-29-1 1-16,51 22 1 0,-61-31-1 0,66 27 0 16,-56-18 0-16,47 10 1 0,-47-10-1 0,39 0 1 15,-39 0-1-15,61 15 0 0,-61-15 0 0,51 7-1 16,-51-7 1-16,53 5 0 0,-53-5 0 0,41-1-2 0,-41 1 2 0,54 5 0 16,-54-5 0-16,64 14 2 0,-64-14-2 0,54 7 1 15,-54-7-1-15,51 6-2 0,-51-6 2 0,48 5 1 16,-48-5-1-16,38-4 0 0,-38 4 0 0,45 4-4 15,-45-4 4-15,46 2-4 0,-46-2 4 0,59 7 0 16,-59-7 0-16,41-7 1 0,-41 7-1 0,63 5 0 0,-63-5 0 0,42-5-1 16,-42 5 1-16,63 5 1 0,-63-5-1 0,39-5 0 15,-39 5 0-15,61 3-1 0,-61-3 1 0,41-7 0 16,-41 7 0-16,47-2 2 0,-47 2-2 0,48-1 0 16,-48 1 0-16,46-2 0 0,-37 7 0 0,29-14 0 15,-38 9 0-15,58 2-1 0,-58-2 1 0,32-9 0 0,-32 9 0 0,43-5-1 16,-43 5 1-16,40-6 0 0,-40 6 0 0,41-5 0 15,-41 5 0-15,48-2 0 0,-48 2 0 0,40-7 0 16,-40 7 0-16,36-7 0 0,-36 7 0 0,34-9 0 16,-34 9 0-16,25-14 0 0,-25 14 0 0,44-4-1 15,-44 4 1-15,24-13 0 0,-14 16 0 0,16-16 1 0,-26 13-1 16,34-12 2-16,-34 12-2 0,34-13 1 0,-34 13-1 0,43-12-1 16,-43 12 1-16,21-22 2 0,-21 22-2 0,33-21 2 15,-33 21-2-15,30-25 2 0,-30 25-2 0,42-24 2 16,-42 24-2-16,27-26 4 0,-27 26-4 0,16-34 4 0,-16 34-4 15,25-32 1-15,-16 33-1 0,6-36 0 0,-15 35 0 0,30-32 1 16,-30 32-1-16,9-36 0 0,-9 36 0 0,18-32 0 16,-18 32 0-16,21-32 0 0,-21 32 0 0,4-34 1 15,-4 34-1-15,11-29 2 0,-11 29-2 0,16-28 0 16,-16 28 0-16,-4-30 0 0,4 30 0 0,17-27 2 16,-17 27-2-16,3-31 0 0,-3 31 0 0,2-27 1 0,-2 27-1 0,0-30 1 15,0 30-1-15,-11-30 1 0,11 30-1 0,9-32 2 16,-9 32-2-16,-16-32 0 0,16 32 0 0,-9-31 2 15,9 31-2-15,-2-35 1 0,2 35-1 0,-22-31 0 16,31 30 0-16,-28-30 0 0,19 31 0 0,-7-30 0 16,-1 30 0-16,3-28 1 0,5 28-1 0,-26-28-1 15,36 28 1-15,-28-26 1 0,18 26-1 0,-27-25-1 0,27 25 1 0,-21-22-1 16,21 22 1-16,-15-26-1 0,15 26 1 0,-34-23 0 16,34 23 0-16,-20-22 1 0,20 22-1 0,-36-23-2 15,36 23 2-15,-29-24 1 0,29 24-1 0,-27-22 0 16,27 22 0-16,-17-22 0 0,17 22 0 0,-25-19 0 0,25 19 0 0,-31-18 0 15,40 18 0-15,-43-18-1 0,34 18 1 0,-24-19-3 16,24 19 3-16,-17-17-1 0,17 17 1 0,-27-18-1 16,27 18 1-16,-27-15-3 0,27 15 3 0,-40-17-1 15,40 17 1-15,-25-14-1 0,25 14 1 0,-30-14 1 16,30 14-1-16,-29-15-3 0,29 15 3 0,-29-14-4 16,29 14 4-16,-31-14-4 0,31 14 4 0,-23-11-3 0,23 11 3 15,-39-12-1-15,39 12 1 0,-24-9-1 0,24 9 1 16,-32-12-1-16,32 12 1 0,-41-10 0 0,41 10 0 0,-22-10-2 15,22 10 2-15,-39-11 0 0,39 11 0 0,-29-11 0 16,29 11 0-16,-22-10 0 0,22 10 0 0,-27-9 0 16,27 9 0-16,-37-9-1 0,45 11 1 0,-47-11 1 15,39 9-1-15,-32-6 0 0,32 6 0 0,-40-2-1 0,40 2 1 0,-35 0-9 16,35 0 9-16,-53 0-22 0,53 0 22 0,-68 0-18 16,68 0 18-16,-66 0-22 0,66 0 22 0,-76 10-42 15,76-10 42-15,-70 7-69 0,70-7 69 0,-93 0-130 0,93 0 130 16</inkml:trace>
  <inkml:trace contextRef="#ctx0" brushRef="#br0" timeOffset="132369.87">11778 10310 420 0,'0'0'0'0,"-3"0"87"16,3 0-87-16,8-4 52 0,-8 4-52 0,-8 4 30 0,8-4-30 0,0 0 18 15,0 0-18-15,10-4 18 0,-10 4-18 0,9 0 12 16,-9 0-12-16,0 4 17 0,0-4-17 0,18-4 22 16,-18 4-22-16,5 4 23 0,-5-4-23 0,22-4 27 15,-22 4-27-15,14 0 24 0,-14 0-24 0,17 0 15 16,-17 0-15-16,8 4 14 0,-8-4-14 0,19 0 13 0,-19 0-13 0,21 0 13 16,-21 0-13-16,25 0 14 0,-25 0-14 0,25 0 10 15,-25 0-10-15,27 0 7 0,-27 0-7 0,39-4 8 16,-39 4-8-16,33 0 4 0,-33 0-4 0,34-1 2 15,-34 1-2-15,30 0 2 0,-30 0-2 0,53-8 2 0,-53 8-2 0,37 0 1 16,-37 0-1-16,59-7 5 0,-59 7-5 16,43 0 3-16,-43 0-3 0,61-9-1 0,-61 9 1 0,53-3 0 15,-53 3 0-15,55-4 5 0,-55 4-5 0,47 0 0 16,-47 0 0-16,62-7 2 0,-69 13-2 0,70-16 0 16,-63 10 0-16,53 2-1 0,-53-2 1 0,64-2 3 15,-64 2-3-15,68-8 4 0,-68 8-4 0,65-2 4 0,-65 2-4 16,63-4 4-16,-63 4-4 0,61 4 3 0,-56-8-3 0,58 2 1 15,-63 2-1-15,61-1-1 0,-61 1 1 0,64 0 2 16,-64 0-2-16,56-3-1 0,-56 3 1 0,58-1 0 16,-58 1 0-16,49 7 0 0,-49-7 0 0,59-7 1 15,-59 7-1-15,43 7 3 0,-43-7-3 0,47 0 0 16,-47 0 0-16,51-7 0 0,-54 14 0 0,45-7 0 0,-42 0 0 0,48-7 0 16,-48 7 0-16,39 7 0 0,-39-7 0 0,47-9 0 15,-47 9 0-15,43-2 0 0,-43 2 0 0,38 8 0 16,-38-8 0-16,43-3 0 0,-43 3 0 0,44-1 2 15,-44 1-2-15,48-11 0 0,-48 11 0 0,39 5-2 16,-39-5 2-16,49-8 1 0,-53 16-1 0,50-18 0 0,-46 10 0 0,44 0 1 16,-44 0-1-16,38 7 3 0,-38-7-3 0,42 0-1 15,-42 0 1-15,44 0 1 0,-44 0-1 0,41 0-1 16,-41 0 1-16,44 0 0 0,-39-9 0 0,34 18 1 16,-39-9-1-16,46 0 0 0,-46 0 0 0,44 0-1 15,-44 0 1-15,46-9 2 0,-46 9-2 0,42 9 1 0,-42-9-1 0,43 0 2 16,-43 0-2-16,39 0-1 0,-39 0 1 15,37 0 2-15,-37 0-2 0,39-10 2 0,-39 10-2 0,34 0-2 16,-34 0 2-16,30 10 1 0,-30-10-1 0,31 0 1 16,-31 0-1-16,31 0 2 0,-31 0-2 0,30-10-1 15,-30 10 1-15,27 8 2 0,-27-8-2 0,27-2 1 0,-27 2-1 16,26-11 1-16,-26 11-1 0,24 10 0 0,-24-10 0 0,25-13 1 16,-25 13-1-16,22 0 1 0,-22 0-1 0,21-2 0 15,-21 2 0-15,17 11 1 0,-17-11-1 0,15-14 2 16,-15 14-2-16,13-2 1 0,-13 2-1 0,9 9 1 15,-9-9-1-15,10-14 1 0,-10 14-1 0,8 0 2 0,-8 0-2 0,6-2 1 16,-6 2-1-16,3 10 0 0,-3-10 0 0,4 0 0 16,-4 0 0-16,3-1 2 0,-3 1-2 0,2 0 0 15,-2 0 0-15,3-11-1 0,-3 11 1 0,2 0 1 16,-2 0-1-16,0 11-2 0,3-22 2 0,-3 22 2 16,0-11-2-16,0-2 1 0,0 2-1 0,1 0 0 0,-1 0 0 0,0 0 0 15,0 0 0-15,2-12-1 0,-2 12 1 0,0 9-4 16,0-9 4-16,2-17-13 0,-2 17 13 0,-2 8-20 15,2-8 20-15,0-8-43 0,0 8 43 0,0-10-109 16,0 10 109-16,2-23-163 0,-2 23 163 0,0-13-363 16,-2 24 363-16</inkml:trace>
  <inkml:trace contextRef="#ctx0" brushRef="#br0" timeOffset="132768.07">15038 10001 523 0,'0'0'0'0,"-14"-25"26"15,12 36-26-15,-8-35 33 0,10 24-33 0,-11 4 47 0,11-4-47 0,-6-18 68 16,6 31-68-16,-5-17 47 0,5 4-47 0,0-13 21 16,0 13-21-16,-2 11 20 0,2-11-20 0,2-11 17 15,-2 11-17-15,0 0 8 0,0 0-8 0,2 17 9 16,-2-17-9-16,9-2 12 0,-9 13-12 0,11-11 13 0,-11 0-13 0,14 12 14 16,-14-12-14-16,17 16 11 0,-17-16-11 0,13 27 8 15,-13-27-8-15,21 16 4 0,-20-27-4 0,20 29 2 16,-21-18-2-16,20 29-1 0,-20-40 1 0,22 27 1 15,-24-5-1-15,21 5 0 0,-19-16 0 0,22 14 0 16,-22-14 0-16,19 14 0 0,-19-14 0 0,17 2 3 16,-17 11-3-16,18-13-1 0,-18 0 1 0,14 21 0 15,-14-32 0-15,15 31 1 0,-15-20-1 0,11-5 0 0,-11 5 0 0,10 7 0 16,-10-7 0-16,6 18 1 0,-6-18-1 0,6 3 1 16,-6-3-1-16,5-7 3 0,-5 7-3 0,0 14 4 15,1-24-4-15,-1 12 4 0,0-2-4 0,0 3 4 16,0-3-4-16,0 5 5 0,0-5-5 0,-6 18 3 0,6-18-3 0,-14 9 5 15,16-20-5-15,-23 35 2 0,21-24-2 0,-29 3 1 16,29-3-1-16,-45 29 1 0,45-29-1 0,-51 12 0 16,51-12 0-16,-71 38-10 0,71-38 10 0,-79 26-56 15,79-26 56-15,-81 18-205 0,81-18 205 0</inkml:trace>
  <inkml:trace contextRef="#ctx0" brushRef="#br0" timeOffset="136416.85">16745 5091 319 0,'0'0'0'0,"12"11"90"0,-12-11-90 0,-12-21 23 16,12 21-23-16,0-3 63 0,0 3-63 0,12 11 45 15,-24-26-45-15,12 12 35 0,0 3-35 0,12 13 29 0,-12-13-29 0,0-3 28 16,0 3-28-16,0-2 36 0,0 2-36 0,0 0 36 16,0 0-36-16,0-1 31 0,0 1-31 0,1 0 24 15,-1 0-24-15,-10-14 17 0,10 14-17 0,12 14 13 16,-12-14-13-16,2 0 11 0,-2 0-11 0,-9-11 1 15,9 11-1-15,17 22 17 0,-17-22-17 0,-10-4 15 0,10 4-15 0,17 31 13 16,-17-31-13-16,5 16 10 0,-5-16-10 0,5 22 6 16,-5-22-6-16,-5 12 8 0,5-12-8 0,5 28 7 15,-5-28-7-15,7 29 4 0,-7-29-4 0,19 47 4 16,-19-47-4-16,5 28 3 0,-5-28-3 0,7 26 1 16,-7-26-1-16,6 24 2 0,-6-24-2 0,5 20-2 0,-16-34 2 15,29 45 2-15,-18-31-2 0,4 14 2 16,-4-14-2-16,-7-6 1 0,7 6-1 0,15 22-1 0,-15-22 1 0,-8-12 0 15,8 12 0-15,0 3 1 0,0-3-1 0,15 16 3 16,-15-16-3-16,-12-14-2 0,12 14 2 0,0 0 2 16,0 0-2-16,0 0-5 0,0 0 5 0,12 16-20 15,-12-16 20-15,-12-16-44 0,12 16 44 0,-7-9-83 0,7 9 83 0,2 4-175 16,-13-19 175-16,11 13-389 0,0 2 389 0</inkml:trace>
  <inkml:trace contextRef="#ctx0" brushRef="#br0" timeOffset="136771.54">16750 5062 370 0,'0'0'0'0,"-5"-6"96"0,5 6-96 0,-4-3 39 0,4 3-39 0,-3-4 60 15,3 4-60-15,-2 0 60 0,2 0-60 0,-3 0 39 16,3 0-39-16,-3 0 23 0,3 0-23 0,-18-8 9 16,18 8-9-16,4 26 9 0,-4-26-9 0,-9 17 18 15,9-17-18-15,-23 3 17 0,23-3-17 0,-15 21 8 16,15-21-8-16,-4 36 4 0,4-36-4 0,-25 5 2 15,25-5-2-15,-2 36 2 0,2-36-2 0,-12 19 0 0,0-34 0 0,15 47-1 16,-3-32 1-16,-5 14-23 0,5-14 23 0,-11-3-56 16,11 3 56-16,11 22-78 0,-22-38 78 0,22 16-130 15,-11 0 130-15,14 0-254 0,-14 0 254 0</inkml:trace>
  <inkml:trace contextRef="#ctx0" brushRef="#br0" timeOffset="137000.29">16768 5092 509 0,'0'0'0'0,"-11"-21"68"0,11 21-68 0,3-5 44 0,-3 5-44 0,8-6 61 15,3 22-61-15,-1-19 57 0,-10 3-57 0,13-2 30 16,-13 2-30-16,2-15 12 0,-2 15-12 0,12 0 14 16,-12 0-14-16,25 17 9 0,-35-31-9 0,33 34 13 15,-23-20-13-15,13 10 10 0,-25-25-10 0,27 22 7 16,-15-7-7-16,26 25-3 0,-26-25 3 0,15 10 9 0,-27-24-9 0,41 38 1 15,-29-24-1-15,17 11 1 0,-17-11-1 0,12-5 1 16,-12 5-1-16,19 12-37 0,-6 2 37 0,6-6-178 16,-19-8 178-16</inkml:trace>
  <inkml:trace contextRef="#ctx0" brushRef="#br0" timeOffset="141181.14">12321 9907 382 0,'0'0'0'0,"7"-13"58"0,-7 13-58 0,-7 0 76 15,7 0-76-15,7-12 45 0,-7 12-45 0,0-8 40 16,0 8-40-16,-1-3 29 0,1 3-29 0,-7-4 20 0,7 4-20 0,-7 0 19 16,7 0-19-16,-19 6 16 0,19-6-16 0,-14 0 16 15,14 0-16-15,-8-2 16 0,8 2-16 0,-26 14 17 16,26-14-17-16,-13 9 19 0,13-9-19 0,-24 23 18 16,24-23-18-16,-18 20 13 0,18-20-13 0,-17 25 11 15,17-25-11-15,-14 25 9 0,14-25-9 0,-9 26 5 0,9-26-5 0,-6 29-10 16,6-29 10-16,6 25 3 0,-6-25-3 0,-8 32 1 15,16-35-1-15,-11 31 2 0,3-28-2 0,17 22-1 16,-17-22 1-16,7 23 2 0,-7-23-2 0,19 19 0 16,-19-19 0-16,20 13 2 0,-20-13-2 0,17 10 0 15,-10-13 0-15,18 10 1 0,-25-7-1 0,22 3 1 16,-22-3-1-16,24 0 5 0,-24 0-5 0,15 5 5 0,-15-5-5 16,26-5 5-16,-26 5-5 0,22-10 5 0,-22 10-5 0,20-12 7 15,-12 6-7-15,3-5 7 0,-4 6-7 0,4-8 6 16,-11 13-6-16,14-17 6 0,-14 17-6 0,11-23 8 15,-11 23-8-15,14-27 8 0,-14 27-8 0,-1-20 8 16,1 20-8-16,0-25 7 0,7 20-7 0,-14-16 6 0,7 21-6 0,-4-26 5 16,4 26-5-16,-11-23 3 0,11 23-3 0,-16-18 1 15,16 18-1-15,-11-21-1 0,11 21 1 0,-18-9-4 16,18 9 4-16,-16-3-23 0,9 8 23 0,0-10-53 16,7 5 53-16,-12 0-92 0,12 0 92 0,-8 0-207 0,8 0 207 15</inkml:trace>
  <inkml:trace contextRef="#ctx0" brushRef="#br0" timeOffset="142022.37">12661 10033 334 0,'0'0'0'0,"-16"7"98"16,16-7-98-16,0-7 54 0,0 7-54 0,-11 7 71 15,11-7-71-15,1-7 47 0,-1 7-47 0,0 0 33 16,0 0-33-16,-6 7 23 0,6-7-23 0,0 0 20 16,5-7-20-16,-10 14 26 0,5-7-26 0,0 0 17 15,0 0-17-15,0 0 19 0,0 0-19 0,5-7 30 0,-5 7-30 0,1 0 30 16,-1 0-30-16,8 0 26 0,-8 0-26 0,4 7 12 16,3-14-12-16,0 14 14 0,-7-7-14 0,18 0 12 15,-18 0-12-15,29-9 8 0,-29 9-8 0,19 4 7 0,-19-4-7 0,29-4 5 16,-24-1-5-16,19 7 3 0,-24-2-3 0,34-2 4 15,-28-5-4-15,22 11 1 0,-22-12-1 0,28 6-1 16,-34 2 1-16,30-3 1 0,-30 3-1 0,26 5 1 16,-26-5-1-16,30-9 0 0,-30 9 0 0,14 4 1 15,-14-4-1-15,17 0 2 0,-12-7-2 0,4 7-1 16,-9 0 1-16,0 5 0 0,0-5 0 0,8-7 2 0,-8 7-2 0,0 0 2 16,0 0-2-16,-3 5 3 0,3-5-3 0,3-5 4 15,-3 5-4-15,-3 5 4 0,6-10-4 0,-6 10 1 16,3-5-1-16,0 0 0 0,0 0 0 0,9-7-2 15,-9 7 2-15,-6 6-3 0,6-6 3 0,6-2-9 16,-6 2 9-16,4 0-16 0,-4 0 16 0,11-8-24 16,-17 16 24-16,10-10-31 0,-4 2 31 0,8-9-85 15,-8 9 85-15,6-3-121 0,-6 3 121 0,1-8-156 0,-1 8 156 0</inkml:trace>
  <inkml:trace contextRef="#ctx0" brushRef="#br0" timeOffset="142327.81">12991 9871 609 0,'0'0'0'0,"2"-11"62"0,-2 11-62 0,-2-3 48 16,2 3-48-16,0-2 59 0,0 2-59 0,0 0 37 16,0 0-37-16,2 0 18 0,-7 7-18 0,14-7 2 15,-9 0-2-15,8 0-3 0,0-7 3 0,4 15 9 16,-12-8-9-16,15 11 6 0,-15-11-6 0,11 23 5 15,-11-23-5-15,17 15 6 0,-17-15-6 0,24 12 1 16,-24-12-1-16,13 27 2 0,-13-27-2 0,21 14 1 16,-21-14-1-16,8 29 1 0,-8-29-1 0,15 16 0 15,-15-16 0-15,6 21 0 0,-12-13 0 0,6 14 0 0,0-22 0 0,-1 22 1 16,8-29-1-16,-28 36 0 0,21-29 0 0,-22 19-1 16,22-19 1-16,-25 18-16 0,25-18 16 0,-24 11-42 15,24-11 42-15,-32 20-85 0,32-20 85 0,-19 0-117 0,19 0 117 0,-19 0-201 16,14 5 201-16</inkml:trace>
  <inkml:trace contextRef="#ctx0" brushRef="#br0" timeOffset="142798.16">13300 9832 599 0,'0'0'0'0,"-3"-4"47"0,3 4-47 0,-7 2 82 15,7-2-82-15,7-9 64 0,-7 9-64 0,-7 9 35 16,7-9-35-16,5 0 10 0,-5 0-10 0,9 0-2 16,-9 0 2-16,16 0 6 0,-16 0-6 0,9 17 8 15,-9-17-8-15,16 16 9 0,-16-16-9 0,25 11 7 0,-25-11-7 0,15 27 8 16,-15-27-8-16,19 22 5 0,-19-22-5 0,24 22 7 16,-24-22-7-16,27 15 6 0,-33-8-6 0,30 15 3 15,-24-22-3-15,16 21 2 0,-16-21-2 0,25 13 1 16,-25-13-1-16,12 26 3 0,-12-26-3 0,17 16 1 0,-17-16-1 0,15 14 0 15,-15-14 0-15,21 6 2 16,-25 1-2-16,24-5 0 0,-20-2 0 0,11 7 1 16,-11-7-1-16,7 16 0 0,-7-16 0 0,8 4 0 0,-8-4 0 0,13-4-4 15,-16 11 4-15,8-3-12 0,-5-4 12 0,2 0-36 16,-2 0 36-16,0 0-47 0,0 0 47 0,0 0-112 16,0 0 112-16,-2-11-142 0,-1 18 142 0</inkml:trace>
  <inkml:trace contextRef="#ctx0" brushRef="#br0" timeOffset="143105.35">13568 9878 559 0,'0'0'0'0,"4"-16"44"15,-4 16-44-15,0-5 76 0,0 5-76 0,0-2 61 16,0 2-61-16,0-2 50 0,0 2-50 0,-6 7 22 0,12-14-22 0,-6 7 2 15,0 0-2-15,0 0 11 0,0 0-11 0,-6 10 7 16,6-10-7-16,0 8 5 0,0-8-5 0,-1 5-4 16,1-5 4-16,-10 14 11 0,10-14-11 0,-17 27 10 15,22-34-10-15,-27 36 11 0,22-29-11 0,-17 21 5 16,17-21-5-16,-22 21 6 0,22-21-6 0,-15 16 2 0,15-16-2 0,-26 31 1 16,31-38-1-16,-29 37-1 0,24-30 1 0,-16 20 0 15,16-20 0-15,-5 12 0 0,5-12 0 0,-4 18-9 16,4-18 9-16,0 14-32 0,-5-6 32 0,5 0-106 15,0-8 106-15,7 4-170 0,-7-4 170 0,16 0-446 16,-16 0 446-16</inkml:trace>
  <inkml:trace contextRef="#ctx0" brushRef="#br0" timeOffset="143322.38">13787 10097 628 0,'0'0'0'0,"7"-7"95"16,-12 14-95-16,7-5 29 0,3-9-29 0,-3 11 28 16,-2-4-28-16,5 7 18 0,-5-7-18 0,-2 16 30 15,7-24-30-15,-7 26 6 0,2-18-6 0,10 6 4 16,-10-6-4-16,-3 21 3 0,3-21-3 0,3 9 3 0,-3-9-3 0,-3 23-5 16,6-30 5-16,-14 22-33 0,11-15 33 0,-21 17-163 15,26-24 163-15,-30 19-441 0,25-12 441 0</inkml:trace>
  <inkml:trace contextRef="#ctx0" brushRef="#br0" timeOffset="143991.47">14085 9783 359 0,'0'0'0'0,"6"-7"273"15,-6 7-273-15,0 0 44 0,0 0-44 0,-2 7 54 16,2-7-54-16,5-7 39 0,-8 14-39 0,4-7 20 15,-1 0-20-15,4 7 17 0,-1-17-17 0,-4 31 7 0,1-21-7 0,8 6 16 16,-8-6-16-16,0 26 15 0,0-26-15 0,4 22 12 16,-4-22-12-16,8 16 10 0,-8-16-10 0,3 34 9 15,-3-34-9-15,9 16 6 0,-14-8-6 0,12 18 5 16,-7-26-5-16,8 10 5 0,-8-10-5 0,6 22 2 16,-6-22-2-16,2 23 1 0,-2-23-1 0,9 3 0 0,-9-3 0 0,3 10 2 15,-3-10-2-15,0 16-1 0,4-26 1 0,-6 23-1 16,2-13 1-16,0 4-16 0,0-4 16 0,0 1-48 15,0-1 48-15,4-10-75 0,-4 10 75 0,-4 10-153 16,6-20 153-16,-9 10-318 0,7 0 318 0</inkml:trace>
  <inkml:trace contextRef="#ctx0" brushRef="#br0" timeOffset="144678.69">14091 9826 447 0,'0'0'0'0,"-4"-11"121"16,4 11-121-16,4-21 42 0,-4 21-42 0,-4-2 54 16,4 2-54-16,9-12 39 0,-9 12-39 0,25-18 25 15,-25 18-25-15,25-11 13 0,-25 11-13 0,27 2 8 0,-27-2-8 0,32-8 16 16,-32 8-16-16,34-6 14 0,-34 6-14 0,33-2 11 16,-33 2-11-16,31-12 13 0,-31 12-13 0,22 10 6 15,-22-10-6-15,24-10 4 0,-24 10-4 0,18 10 3 16,-18-10-3-16,12 7 2 0,-12-7-2 0,11 0-1 0,-11 0 1 0,3 21-1 15,-3-21 1-15,3 2-1 0,-3-2 1 0,0 15 0 16,0-15 0-16,-8 25 2 0,12-35-2 0,-20 36 2 16,16-26-2-16,-15 5 0 0,12 4 0 0,-20 7-1 15,23-16 1-15,-24 12-6 0,24-12 6 0,-23 0-3 16,23 0 3-16,-25 10-3 0,25-10 3 0,-24 5-2 0,24-5 2 0,-19 5 2 16,19-5-2-16,-22 11-1 0,27-20 1 0,-20 19 1 15,15-10-1-15,-6-8 2 0,6 8-2 0,-11 10 6 16,11-10-6-16,0-8 5 0,0 8-5 0,-7 10 1 15,7-10-1-15,5-9 0 0,-5 9 0 0,-5 13 0 16,10-22 0-16,-10 23-1 0,5-14 1 0,5-7-1 16,-5 7 1-16,4 7 0 0,-4-7 0 0,6 15 1 0,-6-15-1 0,14-4 3 15,-14 4-3-15,15 5 5 0,-15-5-5 0,19 8 9 16,-23 0-9-16,24 1 4 0,-20-9-4 0,26-2 13 16,-26 2-13-16,24 11 10 0,-24-11-10 0,27 11 8 15,-27-11-8-15,24 21 8 0,-24-21-8 0,29 15 5 16,-29-15-5-16,28 5 4 0,-31 4-4 0,29 5 3 0,-26-14-3 0,23 6 3 15,-23-6-3-15,17 14-1 0,-17-14 1 0,12 10 0 16,-12-10 0-16,5 16 1 0,-5-16-1 0,8-3 0 16,-8 3 0-16,0 14-1 0,2-23 1 0,-4 22 1 15,2-13-1-15,0 3 0 0,0-3 0 0,0 4 1 16,0-4-1-16,2-7-8 0,-2 7 8 0,-3 11-49 0,3-11 49 0,-3-11-156 16,3 11 156-16,-7 7-447 0,9-16 447 15</inkml:trace>
  <inkml:trace contextRef="#ctx0" brushRef="#br0" timeOffset="149060.18">16129 10101 394 0,'0'0'0'0,"0"-15"167"0,0 15-167 0,0 0 28 16,0 0-28-16,1 13 34 0,-1-13-34 0,4-16 40 16,-4 16-40-16,7 7 46 0,-7-7-46 0,3-5 29 15,-4-9-29-15,6 21 24 0,-5-7-24 0,0-22 34 16,0 22-34-16,0 5 24 0,0-5-24 0,0-24 15 15,0 24-15-15,0-9 14 0,0 9-14 0,-9 3 6 16,9-3-6-16,-16-21 3 0,18 35-3 0,-20-19 1 0,18 5-1 0,-26-16 5 16,26 16-5-16,-25 12-1 0,25-12 1 0,-28 0 2 15,28 0-2-15,-28 11-1 0,28-11 1 0,-27 16-1 16,27-16 1-16,-22 18-1 0,22-18 1 0,-19 19-1 16,19-19 1-16,-10 20-1 0,10-20 1 0,-5 22-2 15,5-22 2-15,0 3-4 0,0-3 4 0,0 29-3 16,0-29 3-16,8 12-5 0,-8-12 5 0,15-5-3 0,-15 5 3 0,16 3-3 15,-16-3 3-15,17 0-3 0,-17 0 3 0,17 0-1 16,-15 13 1-16,16-33 1 0,-18 20-1 0,17 2 3 16,-17-2-3-16,14-12 1 0,-14 12-1 0,13-15 3 15,-13 15-3-15,14-28 4 0,-14 28-4 0,12-13 10 0,-12 13-10 0,11-14 7 16,-11 14-7-16,11 3-2 0,-11-3 2 0,7-19 2 16,-7 19-2-16,6-4 2 0,-6 4-2 0,8-1 2 15,-8 1-2-15,4 0-1 0,-4 0 1 0,7 16-2 16,-7-16 2-16,3 12 0 0,-3-12 0 0,6 3 2 0,-6-3-2 15,9 38 2-15,-10-52-2 0,7 57-1 16,-6-43 1-16,9 35 2 0,-9-35-2 0,9 38 1 0,-9-38-1 0,10 25 3 16,-10-25-3-16,12 52-1 0,-12-52 1 0,15 35-2 15,-15-35 2-15,10 20 1 0,-10-20-1 0,12 25 2 16,-12-25-2-16,13 22 0 0,-13-22 0 0,9 13 0 16,-7 2 0-16,3-19-1 0,-5 4 1 0,3 7-2 15,-3-7 2-15,2 0 0 0,-2 0 0 0,2 0 2 0,-2 0-2 0,3-1-2 16,-3 1 2-16,3 1 0 0,-3-1 0 0,2-30 2 15,-2 30-2-15,7-9 4 0,-7 9-4 0,5-27 5 16,-5 27-5-16,7-41 3 0,-7 41-3 0,10-30 3 16,-10 30-3-16,10-29 2 0,-10 29-2 0,11-10 1 0,-11 10-1 15,11-20 0-15,-11 20 0 0,10-16-1 0,-10 16 1 0,9-13-6 16,-9 13 6-16,10-19-20 0,-10 19 20 0,12 13-72 16,-12-13 72-16,7-15-191 0,-7 15 191 0,13 15-431 15,-13-15 431-15</inkml:trace>
  <inkml:trace contextRef="#ctx0" brushRef="#br0" timeOffset="149478.04">16490 10406 522 0,'0'0'0'0,"0"-9"76"15,0 9-76-15,2 3 54 0,-2-3-54 0,0-10 77 16,0 10-77-16,10-9 54 0,-10 9-54 0,14-23 32 16,-14 23-32-16,18 10 10 0,-18-10-10 0,19-1 0 15,-19 1 0-15,17-14 12 0,-17 14-12 0,20 14 7 16,-20-14-7-16,11-9 2 0,-11 9-2 0,11 30 0 0,-11-44 0 0,2 48-2 15,-2-34 2-15,0 25-1 0,-2-41 1 0,-9 42 1 16,11-26-1-16,-18 43 3 0,18-57-3 0,-22 57 0 16,22-43 0-16,-23 10 3 0,23-10-3 0,-20 36 2 15,20-36-2-15,-16 4 0 0,16-4 0 0,-7 23 1 16,7-23-1-16,-5 8-1 0,5-8 1 0,-3-14 0 16,3 14 0-16,8 15 1 0,-8-15-1 0,19-4 3 15,-19 4-3-15,27-25 0 0,-27 25 0 0,34-16-1 0,-34 16 1 0,42-5-14 16,-42 5 14-16,38-37-26 0,-38 37 26 0,41-27-116 15,-41 27 116-15,37-15-203 0,-37 15 203 0</inkml:trace>
  <inkml:trace contextRef="#ctx0" brushRef="#br0" timeOffset="150177.84">16509 9862 269 0,'0'0'0'0,"-14"-23"97"0,11 8-97 0,-12-10 63 15,18 39-63-15,-20-37 62 0,17 23-62 0,-19-19 46 16,19 19-46-16,-23-36 33 0,23 36-33 0,-23-16 20 15,23 16-20-15,-25-12 17 0,25 12-17 0,-29-11 10 16,29 11-10-16,-30-9 10 0,30 9-10 0,-36 9 8 0,36-9-8 0,-44-14 3 16,48 26-3-16,-52-24 1 0,48 12-1 0,-47 14 1 15,47-14-1-15,-56-2 5 0,56 2-5 0,-53 21 7 16,53-21-7-16,-55 27 11 0,55-27-11 0,-50 50 14 16,50-50-14-16,-48 29 20 0,48-17-20 0,-46 38 17 15,46-50-17-15,-37 57 14 0,37-57-14 0,-32 63 10 16,32-63-10-16,-22 53 6 0,22-53-6 0,-14 72 7 0,14-72-7 0,-5 82 3 15,5-82-3-15,0 69 3 0,0-83-3 0,5 95 2 16,-5-81-2-16,17 64 2 0,-17-64-2 0,29 50 1 16,-29-38-1-16,31 48 2 0,-31-60-2 0,36 60 5 15,-36-60-5-15,41 57 2 0,-41-57-2 0,47 40 3 16,-47-40-3-16,50 63 3 0,-50-63-3 0,53 32 4 16,-53-32-4-16,55 50 7 0,-55-50-7 0,59 18 5 0,-59-18-5 0,57 23 3 15,-57-11-3-15,61 8 5 0,-61-20-5 0,60 11 2 16,-60-25-2-16,63 18-2 0,-63-4 2 0,59 0 6 15,-59 0-6-15,61-1 2 0,-61 1-2 0,59 11 1 16,-59-11-1-16,58-13 1 0,-58 13-1 0,54-16 0 0,-54 16 0 0,53-18-1 16,-53 4 1-16,51 3-2 0,-51 11 2 0,47-27 1 15,-47 27-1-15,41-32-1 0,-41 32 1 0,34-51 2 16,-34 51-2-16,34-22 1 0,-34 22-1 0,25-59 3 16,-25 59-3-16,22-47 3 0,-20 64-3 0,15-67 6 15,-17 50-6-15,10-65 8 0,-10 65-8 0,5-56 4 0,-5 56-4 0,5-39 3 16,-5 39-3-16,-3-75 5 0,3 75-5 0,0-44 3 15,0 44-3-15,-22-81 2 0,22 81-2 0,-22-50 2 16,22 50-2-16,-36-66-1 0,36 66 1 0,-42-68 1 16,42 68-1-16,-51-62 0 0,51 62 0 0,-58-56 0 15,58 56 0-15,-68-64 0 0,68 64 0 0,-69-37-2 16,69 37 2-16,-68-13-12 0,68 13 12 0,-75-19-55 16,75 19 55-16,-76-23-150 0,76 23 150 0,-74 10-474 0,74-10 474 0</inkml:trace>
  <inkml:trace contextRef="#ctx0" brushRef="#br0" timeOffset="156843.56">17651 5153 361 0,'0'0'0'0,"-14"-21"65"0,14 21-65 0,14 16 60 16,-14-16-60-16,-2-2 70 0,2 2-70 0,0 0 52 15,0 0-52-15,-14-17 40 0,14 17-40 0,14 15 34 0,-14-15-34 0,0 0 38 16,0 0-38-16,0 0 42 0,0 0-42 0,-14-15 34 16,14 15-34-16,0 0 21 0,0 0-21 0,14 15 12 15,-14-15-12-15,0 0 9 0,0 0-9 0,0 5 3 16,0-5-3-16,-14-7 4 0,14 7-4 0,14 31 5 0,-14-31-5 0,4 16 10 16,-18-32-10-16,17 35 7 0,-3-19-7 0,4 21 8 15,-4-21-8-15,3 25 6 0,-3-25-6 0,5 29 5 16,-5-29-5-16,7 27 5 0,-7-27-5 0,3 27 4 15,-3-27-4-15,19 44 4 0,-33-61-4 0,33 59 4 16,-19-42-4-16,5 23 5 0,-5-23-5 0,-12 4 5 0,29 11-5 0,-15 6 5 16,-2-21-5-16,3 15 3 0,-3-15-3 0,-10-1 3 15,10 1-3-15,16 30 2 0,-16-30-2 0,1 9 2 16,-15-25-2-16,16 23 0 0,-2-7 0 0,0 5 2 16,14 13-2-16,-26-34 0 0,12 16 0 0,14 20-1 15,-14-20 1-15,-14-18-3 0,14 18 3 0,0 0-15 16,0 0 15-16,12 7-30 0,-24-23 30 0,5 0-68 0,21 32 68 0,-25-38-214 15,11 22 214-15</inkml:trace>
  <inkml:trace contextRef="#ctx0" brushRef="#br0" timeOffset="157301.56">17646 5098 424 0,'0'0'0'0,"-16"-19"94"16,16 19-94-16,0-3 48 0,0 3-48 0,0-2 73 16,0 2-73-16,16 17 56 0,-16-17-56 0,-16-17 38 15,16 17-38-15,16 17 20 0,-32-34-20 0,28 34 7 16,-12-17-7-16,-7 8 3 0,-9-23-3 0,5 27 9 15,11-12-9-15,0 32 10 0,0-32-10 0,-20 18 7 0,20-18-7 0,-34 6 6 16,34-6-6-16,-22 21 5 0,22-21-5 0,-19 21 3 16,19-21-3-16,-18 17 0 0,34 0 0 0,-29 1 0 15,13-18 0-15,-10 14-10 0,10-14 10 0,0 10-53 16,0-10 53-16,0 3-96 0,0-3 96 0,-7-17-132 16,7 17 132-16,29 14-346 0,-29-14 346 0</inkml:trace>
  <inkml:trace contextRef="#ctx0" brushRef="#br0" timeOffset="157475.7">17624 5117 150 0,'0'0'0'0,"0"-1"536"0,0 1-536 0,0-4 48 0,0 4-48 0,-7-16 54 16,7 16-54-16,27 16 23 0,-27-16-23 0,3-14 11 16,-3 14-11-16,36 28 7 0,-36-28-7 0,12-3-2 15,-12 3 2-15,30 19 2 0,-30-19-2 0,46 37 0 16,-46-37 0-16,14 10 0 0,1 7 0 0,-4-10-24 0,-11-7 24 15,21 23-138-15,-21-23 138 0,27 35-208 0,-27-35 208 0</inkml:trace>
  <inkml:trace contextRef="#ctx0" brushRef="#br0" timeOffset="158190.04">16448 4487 511 0,'0'0'0'0,"-2"-7"90"0,2 7-90 0,-23-21 63 16,23 21-63-16,-4-3 85 0,16 18-85 0,-12-18 51 15,0 3-51-15,-12-16 27 0,12 16-27 0,12 14 11 0,-12-14-11 0,-10-14 5 16,10 14-5-16,10 0 5 0,0 14-5 0,0-7 8 15,-10-7-8-15,14 11 2 0,-14-11-2 0,5 2 10 16,-5-2-10-16,29 32 5 0,-29-32-5 0,19 23 11 16,-19-23-11-16,13 12 7 0,-13-12-7 0,25 29 7 15,-25-29-7-15,41 45 8 0,-41-45-8 0,32 30 7 16,-32-30-7-16,36 32 2 0,-36-32-2 0,38 31 4 0,-38-31-4 0,27 12 5 16,-27-12-5-16,40 27 0 0,-40-27 0 0,37 23 3 15,-37-23-3-15,47 35 3 0,-47-35-3 0,30 20 1 16,-30-20-1-16,27 15 0 0,-27-15 0 0,13 0 1 15,-13 0-1-15,34 27 1 0,-34-27-1 0,2-8 0 16,-2 8 0-16,14 8 0 0,-14-8 0 0,13 6 0 0,-13-6 0 0,9 6 1 16,-9-6-1-16,18 18 1 0,-18-18-1 0,5 3-1 15,-5-3 1-15,-11-14-5 0,11 14 5 0,15 16-12 16,-15-16 12-16,0 0-29 0,0 0 29 0,-2 0-33 16,2 0 33-16,-23-22-46 0,35 37 46 0,-38-45-182 15,26 30 182-15,-19-20-501 0,19 20 501 0</inkml:trace>
  <inkml:trace contextRef="#ctx0" brushRef="#br0" timeOffset="158673.84">16958 4459 426 0,'0'0'0'0,"0"-6"75"15,-15-8-75-15,10 11 51 0,5 3-51 0,7 12 61 16,-7-12-61-16,-7 0 36 0,7 0-36 0,-23-14 19 16,23 14-19-16,-11 0 13 0,11 0-13 0,0 22 14 0,0-22-14 0,-30-4 16 15,30 4-16-15,-4 27 19 0,4-27-19 0,-22 14 23 16,22-14-23-16,-35 4 24 0,35-4-24 0,-13 32 20 15,2-47-20-15,-6 49 18 0,5-48-18 0,-18 33 2 16,30-19-2-16,-19 38 12 0,19-38-12 0,-33 22 10 16,33-22-10-16,-32 22 9 0,32-22-9 0,-32 22 11 15,32-22-11-15,-31 22 9 0,31-22-9 0,-27 18 7 16,14-33-7-16,-1 47 9 0,3-46-9 0,-1 44 11 0,12-30-11 16,-19 15 7-16,19-15-7 0,-17 10 3 0,17-10-3 0,-24-3 4 15,24 3-4-15,0 23 4 0,0-23-4 0,-22-8 1 16,22 8-1-16,-5 6 2 0,5-6-2 0,8 18 0 15,-8-18 0-15,-4 3 0 0,4-3 0 0,0 3 1 0,0-3-1 0,-2 1 1 16,2-1-1-16,-12-13-2 0,12 13 2 0,10 15 2 16,-20-30-2-16,20 30 0 0,-10-15 0 0,-10-13 0 15,10 13 0-15,0 2-5 0,0-2 5 0,10 18-17 16,-10-18 17-16,0 3-37 0,0-3 37 0,-10-12-69 16,10 12 69-16,0 0-192 0,0 0 192 0</inkml:trace>
  <inkml:trace contextRef="#ctx0" brushRef="#br0" timeOffset="196203.96">16538 11078 307 0,'0'0'0'0,"0"-16"75"0,0 16-75 0,0-1 132 16,0 1-132-16,0-4 38 0,0 4-38 0,0 12 32 16,0-12-32-16,0-1 37 0,0 1-37 0,0 0 29 0,0 0-29 0,0-15 25 15,0 15-25-15,0 15 23 0,0-15-23 0,0 0 19 16,0 0-19-16,0-15 22 0,0 15-22 0,2 15 10 15,-2-15-10-15,0 0 10 0,0 0-10 0,3 0 12 16,-3 0-12-16,2-15 15 0,-2 15-15 0,6 16 20 16,-6-16-20-16,2-8 16 0,-2 8-16 0,7 17 14 0,-7-17-14 0,3-7 8 15,-3 7-8-15,4 23 5 0,-4-23-5 0,5-5 6 16,-5 5-6-16,5 12 3 0,-5-12-3 0,6 15 4 16,-6-15-4-16,5 32 3 0,-5-32-3 0,4 5 5 15,-4-5-5-15,7 23 1 0,-7-23-1 0,7 27 2 16,-7-27-2-16,8 27 0 0,-8-27 0 0,7 30 3 0,-7-30-3 0,10 31 1 15,-10-31-1-15,12 30 0 0,-12-30 0 0,10 46 4 16,-10-46-4-16,10 20 5 0,-10-20-5 0,12 35 5 16,-12-35-5-16,10 37 2 0,-10-37-2 0,11 53 4 15,-11-53-4-15,11 29 2 0,-11-29-2 0,9 58 2 16,-9-58-2-16,8 52 2 0,-8-52-2 0,9 38 3 0,-9-38-3 16,8 64 3-16,-8-64-3 0,7 37 0 15,-7-37 0-15,7 61 1 0,-7-61-1 0,7 48 1 0,-7-48-1 16,8 41 0-16,-8-41 0 0,7 43 0 0,-7-43 0 0,3 40 0 15,-3-40 0-15,4 41 2 0,-4-41-2 0,5 38 1 16,-5-38-1-16,5 39 0 0,-5-39 0 0,5 38 2 16,-5-38-2-16,3 23 2 0,-3-23-2 0,5 48 0 0,-5-48 0 0,6 25 2 15,-6-13-2-15,7 13 4 0,-7-25-4 0,5 40 1 16,-5-40-1-16,11 39 1 0,-11-39-1 0,9 41 3 16,-9-41-3-16,7 39-1 0,-7-39 1 0,10 54 1 15,-10-54-1-15,10 27 0 0,-10-27 0 0,7 51 2 16,-7-51-2-16,10 25 0 0,-10-25 0 0,7 38 1 0,-7-38-1 0,5 51 1 15,-5-51-1-15,7 27 1 0,-7-27-1 0,5 49 1 16,-5-49-1-16,8 28 1 0,-8-28-1 0,5 36 1 16,-5-36-1-16,4 46 1 0,-4-46-1 0,5 32-1 15,-5-32 1-15,5 32 1 0,-5-32-1 0,7 16 1 16,-7-16-1-16,4 36 0 0,-4-36 0 0,4 21 0 0,-4-21 0 16,3 17 1-16,-3-17-1 0,6 3-1 15,-6-3 1-15,1 11 2 0,-1-11-2 0,4 21 1 0,-4-21-1 0,1 9 2 16,-1-9-2-16,2 7 3 0,-2-7-3 0,4 7 3 15,-4-7-3-15,3-5 2 0,-3 5-2 0,3 16 2 16,-3-16-2-16,3-8 0 0,-3 8 0 0,2 3 3 16,-2-3-3-16,0 12 0 0,0-12 0 0,2 2 1 0,-2-2-1 0,0 0 0 15,0 0 0-15,0 0 1 0,0 0-1 0,2-13 0 16,-2 13 0-16,-2 13 0 0,2-13 0 0,2-13 1 16,-2 13-1-16,0-8 2 0,0 8-2 0,0-14-16 15,0 14 16-15,0-22-42 0,-2 33 42 0,4-53-91 16,-2 42 91-16,-2-26-292 0,4 13 292 0</inkml:trace>
  <inkml:trace contextRef="#ctx0" brushRef="#br0" timeOffset="196809.84">16775 13215 622 0,'0'0'0'0,"0"-9"78"0,0 9-78 0,-3 0 60 16,3 0-60-16,7-17 52 0,-7 17-52 0,10 5 20 15,-10-5-20-15,18-2 29 0,-18 2-29 0,24-10 10 0,-24 10-10 0,19 12 11 16,-17-24-11-16,23 34 9 0,-25-22-9 0,27 17 5 15,-27-17-5-15,29 19 4 0,-29-19-4 0,31 20 2 16,-31-20-2-16,35 11 1 0,-35-11-1 0,33 23 2 16,-33-23-2-16,34 32 1 0,-34-32-1 0,35 18-1 0,-35-18 1 0,39 3-2 15,-39-3 2-15,32 24-21 0,-32-24 21 0,32 6-40 16,-32-6 40-16,29 2-64 0,-29-2 64 16,29-11-128-16,-29 11 128 0,21-7-122 0,-21 7 122 0,16-19-231 15,-17 33 231-15</inkml:trace>
  <inkml:trace contextRef="#ctx0" brushRef="#br0" timeOffset="196954.77">17326 13206 518 0,'0'0'0'0,"0"-27"122"0,0 27-122 0,-7-10 100 0,5 23-100 0,-5-30 80 16,7 17-80-16,-12 13 34 0,12-13-34 0,-12-13 34 15,12 13-34-15,-14 17 15 0,14-17-15 0,-16 22 5 16,16-22-5-16,-18 31 2 0,18-31-2 0,-21 39 1 16,21-39-1-16,-24 56-1 0,24-67 1 0,-24 71-9 0,24-60 9 0,-19 33-67 15,19-33 67-15,-22 53-172 0,22-53 172 0,-15 18-443 16,15-18 443-16</inkml:trace>
  <inkml:trace contextRef="#ctx0" brushRef="#br0" timeOffset="197757.39">17237 13841 470 0,'0'0'0'0,"0"6"114"0,0-6-114 0,1-13 46 16,-1 13-46-16,0-12 87 0,0 12-87 0,0-15 57 15,0 15-57-15,0-16 25 0,0 16-25 0,0-16 23 0,0 16-23 0,0-16 13 16,0 16-13-16,-7-14 13 0,7 14-13 0,-14-11 4 16,14 11-4-16,-18-9 3 0,18 9-3 0,-27-2 1 15,27 2-1-15,-29 0 2 0,29 0-2 0,-37 7-3 16,37-7 3-16,-37 15 0 0,37-15 0 0,-37 21 0 0,37-21 0 0,-31 16 0 16,31-16 0-16,-31 36 0 0,31-36 0 0,-23 32-1 15,23-32 1-15,-7 20-1 0,7-20 1 0,-5 37-2 16,5-37 2-16,1 15-2 0,-1-15 2 0,9 28-3 15,-9-28 3-15,24 13-3 0,-21-23 3 0,28 16 0 16,-35 3 0-16,38-9-2 0,-32-11 2 0,37 11-3 16,-39 0 3-16,32 0-2 0,-32 0 2 0,37-21-2 0,-40 32 2 0,30-31 0 15,-27 20 0-15,24-14 2 0,-24 14-2 16,22-27 0-16,-24 36 0 0,16-34 7 0,-14 25-7 0,10-13 17 16,-10 13-17-16,3-9 20 0,-3 9-20 0,0 4 15 15,4-15-15-15,-4 10 9 0,0 1-9 0,2 0 6 16,-2 0-6-16,1 0 4 0,-1 0-4 0,0 21-4 15,0-21 4-15,7 9-1 0,-7-9 1 0,5 28 0 0,-5-28 0 0,8 49 1 16,-8-49-1-16,9 39-1 0,-9-39 1 0,17 34 1 16,-17-34-1-16,15 43-1 0,-15-43 1 0,15 42 1 15,-15-42-1-15,16 36-1 0,-20-25 1 0,18 17 1 16,-14-28-1-16,15 23-3 0,-11-35 3 0,8 28 0 0,-12-16 0 0,11 14 3 16,-11-14-3-16,9 0-1 0,-6-10 1 0,9 4 5 15,-12 6-5-15,7-10 10 0,-7 10-10 0,10-29 15 16,-10 29-15-16,15-47 9 0,-18 58-9 0,15-48 1 15,-12 37-1-15,12-48 1 0,-12 48-1 0,5-24 1 0,-5 24-1 16,10-41-15-16,-10 41 15 0,3-12-33 0,-3 12 33 0,4-29-83 16,-4 29 83-16,2-14-236 0,-4 26 236 0</inkml:trace>
  <inkml:trace contextRef="#ctx0" brushRef="#br0" timeOffset="198589.94">17592 14250 439 0,'0'0'0'0,"-13"0"89"15,13 0-89-15,-10-7 59 0,10 7-59 0,-8-7 89 0,8 7-89 0,-5-11 75 16,5 11-75-16,-2-11 55 0,2 11-55 0,0-13 28 15,0 13-28-15,2-1 18 0,-2 1-18 0,17-23 11 16,-17 23-11-16,17 0 7 0,-14-11-7 0,19 14 5 0,-20-15-5 0,25 8 5 16,-27 4-5-16,25 13 4 0,-25-13-4 0,24-13 1 15,-26 26-1-15,21-18 0 0,-19 5 0 0,9 26-2 16,-9-26 2-16,6 11 0 0,-6-11 0 0,0 36-6 16,0-36 6-16,0 14-13 0,-2-3 13 0,-9 16-17 15,15-38 17-15,-17 49-8 0,13-38 8 0,-7 6-2 16,7-6 2-16,-11 25 0 0,11-25 0 0,-2 11 0 0,2-11 0 0,2-4 0 15,-2 4 0-15,3 4-2 0,-3-4 2 0,14 14-4 16,-14-14 4-16,17 4-2 0,-14-14 2 0,18 25-2 16,-21-15 2-16,25-5 1 0,-25 5-1 0,18 9-1 15,-18-9 1-15,11 19-1 0,-11-19 1 0,5 2-3 16,-5-2 3-16,-2 23-17 0,2-23 17 0,-15 11-9 16,15-11 9-16,-28 11-2 0,28-11 2 0,-30-4-5 15,30 4 5-15,-39 16-12 0,39-16 12 0,-37 0-33 0,37 0 33 0,-31-10-65 16,31 10 65-16,-32-2-86 0,32 2 86 0,-23-22-162 15,23 22 162-15</inkml:trace>
  <inkml:trace contextRef="#ctx0" brushRef="#br0" timeOffset="199268.9">17571 13697 213 0,'0'0'0'0,"-22"-14"163"15,22 14-163-15,-24-4 36 0,24 4-36 0,-25-14 43 16,27 3-43-16,-27-2 40 0,25 13-40 0,-27-12 39 15,27 12-39-15,-30 0 19 0,30 0-19 0,-29-11 17 0,31-1-17 0,-33 15 14 16,31-14-14-16,-32 19 17 0,32-8-17 0,-31-13 10 16,31 13-10-16,-37 11 6 0,37-11-6 0,-40 2 6 15,40-2-6-15,-45 10 7 0,45-10-7 0,-43 6 9 16,43-6-9-16,-48 21 12 0,48-21-12 0,-49 37 15 16,49-37-15-16,-41 23 19 0,41-23-19 0,-43 49 23 15,43-49-23-15,-35 45 18 0,35-45-18 0,-24 51 14 0,24-51-14 16,-17 49 11-16,17-49-11 0,-10 71 12 0,10-71-12 0,3 55 7 15,-3-55-7-15,0 66 4 0,0-66-4 0,12 80 3 16,-12-80-3-16,29 60 3 0,-29-60-3 0,32 65 1 16,-32-65-1-16,36 75 1 0,-36-75-1 0,44 61 2 15,-44-61-2-15,46 61 3 0,-46-61-3 0,51 55 1 16,-46-64-1-16,47 61 4 0,-52-52-4 0,48 55 0 16,-48-55 0-16,54 42 2 0,-54-42-2 0,54 34 0 0,-54-34 0 0,53 28 3 15,-53-28-3-15,56 24 7 0,-56-24-7 0,56 15 11 16,-54-25-11-16,54 22 8 0,-56-12-8 0,57 5 5 15,-57-5-5-15,56 1 4 0,-56-1-4 0,53 12 3 0,-50-24-3 16,50 12 3-16,-53 0-3 0,51 6 2 0,-51-6-2 0,52-21 3 16,-53 30-3-16,47-33-5 0,-46 24 5 0,37-7-2 15,-37 7 2-15,37-22 1 0,-37 22-1 0,32-28 4 16,-30 17-4-16,25-11 4 0,-27 22-4 0,24-38 7 16,-24 38-7-16,21-48 11 0,-21 48-11 0,20-53 9 15,-20 53-9-15,10-63 7 0,-10 63-7 0,9-84 4 0,-9 84-4 0,-2-63 3 16,2 63-3-16,-3-76 2 0,3 76-2 0,-21-75 3 15,21 75-3-15,-26-86 0 0,25 97 0 0,-38-90 0 16,39 79 0-16,-46-48-3 0,46 48 3 0,-52-62-9 16,52 62 9-16,-56-34-32 0,56 34 32 0,-60-59-101 15,60 59 101-15,-66-34-316 0,66 34 316 0</inkml:trace>
  <inkml:trace contextRef="#ctx0" brushRef="#br0" timeOffset="200720.2">17108 11744 279 0,'0'0'0'0,"0"-3"60"15,0 3-60-15,-2-19 88 0,2 19-88 0,2 11 64 16,-2-11-64-16,0-4 48 0,0 4-48 0,-2-18 38 16,2 18-38-16,2 13 39 0,-2-13-39 0,0-3 35 15,0 3-35-15,0 0 45 0,0 0-45 0,-2-17 46 0,2 17-46 0,2 15 31 16,-2-15-31-16,-5 0 19 0,5 0-19 0,-7 0 4 16,7 0-4-16,-10 3-1 0,10-3 1 0,-12 11 2 15,12-11-2-15,-15 11 1 0,15-11-1 0,-19 0 3 16,19 0-3-16,-14 32 10 0,14-32-10 0,-10 16 7 15,10-16-7-15,-11 18 8 0,11-18-8 0,-6 4 7 0,6-4-7 0,-3 18 5 16,3-18-5-16,0 29 1 0,0-29-1 0,0 18 3 16,0-18-3-16,3 18 3 0,-3-18-3 0,9 17 1 15,-9-17-1-15,15 14 0 0,-15-14 0 0,16-2-4 16,-15 16 4-16,16-3-6 0,-17-11 6 0,20 9-1 16,-20-9 1-16,21-9 1 0,-21 9-1 0,22 17 1 15,-22-17-1-15,22 0 0 0,-22 0 0 0,20 0 2 0,-20 0-2 0,21-3 1 16,-21 3-1-16,18-24 2 0,-18 24-2 0,14 3 1 15,-14-3-1-15,13-12 1 0,-13 12-1 0,10-17 2 16,-10 17-2-16,6-32 2 0,-6 32-2 0,5-4 7 16,-5 4-7-16,0-23 9 0,0 23-9 0,0-23 7 0,0 23-7 15,0-36 4-15,0 36-4 0,-11-21 4 0,11 21-4 0,-15-20 2 16,15 20-2-16,-17-14-1 0,17 14 1 0,-22-9-1 16,22 9 1-16,-22 8-2 0,22-8 2 0,-19 0-3 15,19 0 3-15,-18-13-21 0,18 13 21 0,-14 4-28 16,14-4 28-16,-3 22-114 0,3-22 114 0,-2 13-178 15,2-13 178-15,0 9-518 0,0-24 518 0</inkml:trace>
  <inkml:trace contextRef="#ctx0" brushRef="#br0" timeOffset="209194.37">18044 11692 477 0,'0'0'0'0,"-3"-3"45"0,-1-14-45 0,1 16 39 15,3 1-39-15,-2 0 52 0,2 0-52 0,5 16 27 16,-5-16-27-16,0 0 22 0,0 0-22 0,2 0 12 15,-5-16-12-15,13 34 32 0,-10-18-32 0,7 3 36 16,-7-3-36-16,8-10 23 0,-8 10-23 0,12 7 14 0,-12-7-14 0,19 22 17 16,-19-22-17-16,12-7 13 0,-12 7-13 0,25 25 13 15,-25-25-13-15,24 12 6 0,-24-12-6 0,21-8 6 16,-21 8-6-16,30 28 2 0,-30-28-2 0,24-5 3 16,-24 5-3-16,28 30 2 0,-33-47-2 0,26 30 1 15,-21-13-1-15,22 28-1 0,-26-46 1 0,15 29 2 16,-11-11-2-16,11 25-1 0,-11-25 1 0,-1-9 0 0,1 9 0 0,5 22 2 15,-5-22-2-15,0 6 1 0,-5-24-1 0,6 42 4 16,-1-24-4-16,-8 5 7 0,8-5-7 0,-14-12 9 16,14 12-9-16,-12 7-1 0,12-7 1 0,-15 11 5 15,15-11-5-15,-13 30 3 0,13-30-3 0,-21 21 1 16,21-21-1-16,-25 26 0 0,25-26 0 0,-27 38 0 16,27-38 0-16,-36 29 0 0,36-29 0 0,-30 65-1 0,30-65 1 15,-36 54-36-15,33-70 36 0,-35 80-220 0,38-64 220 0</inkml:trace>
  <inkml:trace contextRef="#ctx0" brushRef="#br0" timeOffset="214631.97">17483 11854 331 0,'1'17'0'0,"-4"-17"75"16,3 0-75-16,-15-17 52 0,15 17-52 0,-2 17 60 15,1-32-60-15,1 15 31 0,0 0-31 0,1 15 38 16,-1-15-38-16,-1-15 19 0,1 15-19 0,3-2 13 16,-3 2-13-16,13 17 26 0,-15-34-26 0,13 34 29 0,-11-17-29 0,12-17 31 15,-10 34-31-15,13-17 35 0,-15 0-35 0,15 0 27 16,-15 0-27-16,22 0 17 0,-22 0-17 0,20-17 17 16,-18 34-17-16,20-34 15 0,-22 17-15 0,32 14 12 0,-32-14-12 0,34-2 9 15,-37-13-9-15,37 10 9 0,-34 5-9 0,34-5 5 16,-34 5-5-16,37-1 4 0,-37 1-4 0,41 13 1 15,-41-13-1-15,34-18 0 0,-29 34 0 0,30-18 2 16,-35 2-2-16,31-17 0 0,-31 17 0 0,32 14 1 16,-32-14-1-16,29 0-1 0,-29 0 1 0,25 0 0 0,-25 0 0 15,18-14 1-15,-18 14-1 0,16-3-1 0,-16 3 1 0,14 0 1 16,-14 0-1-16,17 17 1 0,-22-34-1 0,19 34 0 16,-14-17 0-16,1-17 0 0,-1 17 0 0,9 17 0 15,-9-17 0-15,0-17 1 0,0 17-1 0,8 17 0 16,-8-17 0-16,-3-17 0 0,3 17 0 0,8 17 0 15,-8-17 0-15,4-3 0 0,-4 3 0 0,1-2-9 16,-1 2 9-16,4-1-27 0,-4 1 27 0,3-4-63 0,-3 4 63 0,-3-22-143 16,3 22 143-16,5 2-322 0,-5-2 322 0</inkml:trace>
  <inkml:trace contextRef="#ctx0" brushRef="#br0" timeOffset="-212329.63">18621 11801 430 0,'0'0'0'0,"-3"-9"70"0,-4-9-70 0,6 8 52 16,5 28-52-16,-7-28 66 0,3 10-66 0,-1-7 53 15,-4-11-53-15,10 29 51 0,-5-11-51 0,-11-20 32 16,11 20-32-16,0 16 24 0,0-16-24 0,-12-18 20 16,12 18-20-16,-10 5 10 0,10-5-10 0,-5 28 4 15,5-28-4-15,-12 16 5 0,7-34-5 0,-1 55 5 0,6-37-5 0,-18 6 5 16,18-6-5-16,-8 23 4 0,8-23-4 0,0 43 3 15,0-43-3-15,-8 3 3 0,8-3-3 0,0 22 2 16,0-22-2-16,8 34 4 0,-15-53-4 0,24 52 2 16,-17-33-2-16,14 12-7 0,-14-12 7 0,13-12-2 15,-13 12 2-15,27 19 0 0,-27-19 0 0,19-17 1 0,-19 17-1 0,33 17 2 16,-33-17-2-16,27-8 1 0,-33-12-1 0,39 23 0 16,-33-3 0-16,23-15 1 0,-23 15-1 15,18-18 2-15,-18 18-2 0,8-39 1 0,-8 39-1 0,12-6 0 16,-12 6 0-16,0-27 3 0,0 27-3 0,-4-24 5 15,-1 6-5-15,-13-7 6 0,18 25-6 0,-26-22 1 16,26 22-1-16,-22 2 1 0,22-2-1 0,-31-10-1 0,31 10 1 0,-29-6 0 16,24-12 0-16,-15 36-1 0,20-18 1 0,-18 1-6 15,18-1 6-15,-7 13-22 0,7-13 22 0,0 16-74 16,0-16 74-16,-5 0-141 0,5 0 141 0,21 36-229 16,-21-36 229-16</inkml:trace>
  <inkml:trace contextRef="#ctx0" brushRef="#br0" timeOffset="-212128.02">18898 11897 562 0,'0'0'0'0,"3"0"65"16,-3 0-65-16,-5-18 57 0,5 18-57 0,9 24 67 16,-9-24-67-16,-7-12 38 0,7 12-38 0,7 29 22 15,-13-48-22-15,12 53 10 0,-6-34-10 0,0 16 4 16,0-16-4-16,-11 0 1 0,11 0-1 0,-3 37-3 15,3-37 3-15,-6 18-18 0,6-18 18 0,-14-3-71 0,14 3 71 0,0 29-121 16,0-29 121-16,-2 3-224 0,2-3 224 0</inkml:trace>
  <inkml:trace contextRef="#ctx0" brushRef="#br0" timeOffset="-211852.73">19158 11704 691 0,'0'0'0'0,"-7"-25"40"0,14 45-40 0,-14-41 44 15,7 21-44-15,7 19 31 0,-7-19-31 0,0 7 16 0,0-7-16 0,5 17 14 16,-5-17-14-16,-4 1 13 0,4-1-13 0,7 24 9 16,3-3-9-16,-10-16 13 0,0-5-13 0,14 49 7 15,-14-49-7-15,10 25 4 0,-10-25-4 0,7 25 3 16,-17-45-3-16,18 41 4 0,-8-21-4 0,8 39-2 15,-8-39 2-15,4 17 4 0,-11-37-4 0,14 53 0 0,-7-33 0 0,0 15-6 16,0-15 6-16,0 9-23 0,0-9 23 0,0 5-41 16,-7-24 41-16,14 40-110 0,-7-21 110 0,-5 0-155 15,5 0 155-15,-5-4-334 0,5 4 334 0</inkml:trace>
  <inkml:trace contextRef="#ctx0" brushRef="#br0" timeOffset="-211329.78">19159 11714 504 0,'0'0'0'0,"-3"-40"40"16,3 40-40-16,22 0 40 0,-22 0-40 0,19-18 53 15,-19 18-53-15,20-35 48 0,-20 35-48 0,30-15 31 0,-30 15-31 0,33-9 23 16,-25 29-23-16,31-25 22 0,-39 5-22 0,27-21 19 16,-20 40-19-16,27-19 8 0,-34 0-8 0,16-14 6 15,-16 14-6-15,32 36 4 0,-32-36-4 0,6-4 1 16,-6 4-1-16,4 23 1 0,4-3-1 0,-8 3 0 0,0-23 0 0,-8 25-1 16,8-25 1-16,-29 5-1 0,29-5 1 0,-22 41-5 15,22-41 5-15,-32 20-8 0,32-20 8 0,-43-3-13 16,43 3 13-16,-29 29-9 0,29-29 9 0,-30 8 0 15,30-8 0-15,-29 3 0 0,29-3 0 0,-27-19 0 16,27 19 0-16,-15 0 2 0,15 0-2 0,-9 0 2 16,9 0-2-16,4 16 1 0,-4-16-1 0,-6-27 2 0,6 27-2 0,7 14 0 15,-7-14 0-15,7-24 0 0,-7 24 0 0,13-4 3 16,-13 4-3-16,29 18 3 0,-29-18-3 0,16-20 7 16,-16 20-7-16,24 0 9 0,-24 0-9 0,28 7 10 15,-21 14-10-15,20-9 12 0,-27-12-12 0,19-5 12 16,-19 5-12-16,27 17 10 0,-27-17-10 0,25 18 7 0,-25-18-7 15,21 20 7-15,-21-20-7 0,30 42-6 0,-30-42 6 0,21 21 5 16,-30-40-5-16,35 58 4 0,-26-39-4 0,15 19 2 16,-15-19-2-16,3-2 3 0,-3 2-3 0,9 17 0 15,-9-17 0-15,3 14-8 0,-3-14 8 0,0 13-34 16,0-13 34-16,10 25-150 0,-10-25 150 0,-11 0-404 0,11 0 404 0</inkml:trace>
  <inkml:trace contextRef="#ctx0" brushRef="#br0" timeOffset="-150993.87">16908 14364 29 0,'0'0'0'0,"5"-9"368"16,-5 9-368-16,-5 9 79 0,5-9-79 0,5-9 45 15,-5 9-45-15,-5 9 41 0,5-9-41 0,0 0 35 16,0 0-35-16,0 0 22 0,0 0-22 0,5-9 10 0,-5 9-10 0,-5 11 10 15,5-11-10-15,5-3 21 0,-5 3-21 0,0 5 21 16,0-5-21-16,-2 7 23 0,2-7-23 0,-7 16 19 16,7-16-19-16,-5 9 9 0,5-9-9 0,-3 1 7 15,3-1-7-15,-14 20 4 0,14-20-4 0,-8 0 7 16,8 0-7-16,-19 16 9 0,19-16-9 0,-15 11 9 0,15-11-9 0,-19 7 12 16,19-7-12-16,-17 0 6 0,17 0-6 0,-27 14 3 15,27-14-3-15,-25 6 3 0,25-6-3 0,-24 1 0 16,24-1 0-16,-21-5 1 0,21 5-1 0,-30 7 1 15,30-7-1-15,-22-7 1 0,22 7-1 0,-27 0 1 16,27 0-1-16,-27-9 1 0,27 9-1 0,-31-5 1 0,31 5-1 0,-25-20 3 16,25 20-3-16,-38-11 3 0,38 11-3 0,-30-26 0 15,30 26 0-15,-40-20 1 0,40 20-1 0,-40-22 2 16,40 22-2-16,-51-17-1 0,51 17 1 0,-46-27 0 16,46 27 0-16,-41-34 1 0,41 34-1 0,-54-21 0 0,54 21 0 15,-41-36 2-15,41 36-2 0,-54-23 1 0,54 23-1 16,-49-32 1-16,49 32-1 0,-42-39 1 0,42 39-1 0,-56-29 0 15,56 29 0-15,-41-45 1 0,41 45-1 0,-54-32 0 16,54 32 0-16,-46-43 1 0,46 43-1 0,-49-43-1 16,49 43 1-16,-48-44 2 0,48 44-2 0,-49-48 0 15,49 48 0-15,-45-50 0 0,45 50 0 0,-47-48 0 0,47 48 0 16,-41-56-2-16,41 56 2 0,-37-55 0 0,37 55 0 16,-35-59 2-16,35 59-2 0,-25-66-2 0,25 66 2 15,-34-52 0-15,34 52 0 0,-27-63 0 0,27 63 0 0,-21-62 1 16,21 62-1-16,-19-70 0 0,19 70 0 0,-21-67 0 15,21 67 0-15,-22-65 1 0,22 65-1 0,-18-70 0 16,18 70 0-16,-16-70 0 0,16 70 0 0,-21-65-1 0,21 65 1 0,-9-76-1 16,9 76 1-16,-9-71-2 0,9 71 2 0,-9-69 0 15,9 69 0-15,-6-72 0 0,6 72 0 0,-7-62-1 16,7 62 1-16,-1-70 0 0,4 61 0 0,-3-60-2 16,0 69 2-16,0-72-2 0,0 72 2 0,0-71 1 15,0 71-1-15,-5-63-1 0,5 63 1 0,5-68 0 0,-5 68 0 16,11-67 0-16,-11 67 0 0,14-66-1 0,-14 66 1 0,18-73 0 15,-18 73 0-15,15-55-1 0,-15 55 1 0,17-62 0 16,-17 62 0-16,27-71 0 0,-27 71 0 0,20-58 0 16,-20 58 0-16,24-57 0 0,-24 57 0 0,22-57 0 15,-22 57 0-15,26-54-1 0,-26 54 1 0,22-41 1 0,-21 30-1 0,23-26 0 16,-24 37 0-16,25-47 1 16,-25 47-1-16,25-44 0 0,-25 44 0 0,30-52 0 0,-30 52 0 15,29-39 1-15,-31 50-1 0,33-60 2 0,-31 49-2 0,29-23 4 16,-28 13-4-16,26-10 6 0,-27 20-6 0,31-40 5 15,-31 40-5-15,29-22 7 0,-29 22-7 0,23-24 7 16,-23 24-7-16,24-19 4 0,-24 19-4 0,19-19 3 0,-19 19-3 0,13-1 5 16,-13 1-5-16,12-23-3 0,-12 23 3 0,9-9 1 15,-9 9-1-15,3 3 4 0,-3-3-4 0,5-3 2 16,-5 3-2-16,2-4 6 0,-2 4-6 0,1-4 4 16,-1 4-4-16,2-1 4 0,0-12-4 0,-2 24 2 15,0-11-2-15,0 0-1 0,0 0 1 0,2-14 0 0,-2 14 0 0,0 0 0 16,0 0 0-16,1 0-1 0,-1 0 1 0,0-2-13 15,0 2 13-15,0 10-18 0,0-10 18 0,4-10-55 16,-4 10 55-16,2-2-120 0,-2 2 120 0,1-3-140 16,-1 3 140-16,0 7-342 0,0-7 342 0</inkml:trace>
  <inkml:trace contextRef="#ctx0" brushRef="#br0" timeOffset="-150502.54">15530 10962 501 0,'0'0'0'0,"12"11"45"0,-12-11-45 0,15-15 5 15,-15 15-5-15,19-7 25 0,-19 7-25 0,25 6 22 16,-25-6-22-16,29-18 27 0,-29 18-27 0,32-9 22 15,-32 9-22-15,34 4 15 0,-34-4-15 0,37-9 31 16,-37 9-31-16,40-20 24 0,-40 20-24 0,35-7 16 16,-35 7-16-16,35 6 6 0,-35-6-6 0,34-6 2 0,-34 6-2 0,29-7 2 15,-29 7-2-15,25-16 2 16,-25 16-2-16,20-4 3 0,-20 4-3 0,16 8 9 0,-16-8-9 0,9-3 13 16,-7-9-13-16,3 23 10 0,-5-11-10 0,3 0 10 15,-3 0-10-15,2-13-4 0,-2 13 4 0,0 0 14 16,-2 13-14-16,2-13 11 0,0 0-11 0,2-13 8 15,-2 13-8-15,-2 13 7 0,2-13-7 0,0 0 6 0,0 0-6 0,2-13 3 16,-2 13-3-16,2 13 2 0,-2-13-2 0,3-13 2 16,-4 26-2-16,2-13 3 0,-1 0-3 0,5 4 1 15,-5-4-1-15,2-8 2 0,-2 8-2 0,0 20 2 16,0-20-2-16,1 14 1 0,-1-14-1 0,0 13 0 0,0-13 0 0,0 8 2 16,0-8-2-16,0 38 1 0,0-38-1 0,0 22 2 15,0-22-2-15,-5 37 1 0,5-37-1 0,-11 53 2 16,11-53-2-16,-9 32 0 0,7-19 0 0,-6 19-1 15,8-32 1-15,-10 43-17 0,10-43 17 0,-7 41-23 16,5-29 23-16,-1 7-101 0,3-19 101 0,-2 23-195 16,0-13 195-16</inkml:trace>
  <inkml:trace contextRef="#ctx0" brushRef="#br0" timeOffset="-146281.75">15543 13947 363 0,'0'0'0'0,"7"-13"106"16,-7 13-106-16,5-14 53 0,-5 14-53 0,-1-5 93 15,1 5-93-15,1-10 82 0,-1 10-82 0,2-5 73 0,-2 5-73 0,8-9 22 16,-8 9-22-16,-8 4 31 0,8-4-31 0,0 0 19 16,0 0-19-16,0 5 4 0,0-5-4 0,2 11-3 15,-2-11 3-15,-9 25 3 0,9-25-3 0,-18 36 2 16,18-36-2-16,-18 37 5 0,18-37-5 0,-18 43 9 0,18-43-9 0,-22 48 10 15,22-48-10-15,-26 50 9 0,26-50-9 0,-20 46 7 16,20-46-7-16,-32 54 7 0,39-58-7 0,-40 54 3 16,33-50-3-16,-13 41 1 0,13-41-1 0,-22 39 0 15,22-39 0-15,-12 31 1 0,12-31-1 0,0 19 0 0,0-19 0 16,-12 22 0-16,12-22 0 0,8 7-1 0,-18-4 1 0,10 5-3 16,0-8 3-16,10 0-12 0,-10 0 12 0,-3 3-28 15,3-3 28-15,15-3-51 0,-15 3 51 0,5-8-89 16,-5 8 89-16,-6-8-159 0,6 8 159 0,6-20-506 15,-6 20 506-15</inkml:trace>
  <inkml:trace contextRef="#ctx0" brushRef="#br0" timeOffset="-146091.56">15087 14364 556 0,'0'0'0'0,"-5"2"140"0,5-2-140 0,0 0 9 15,0 0-9-15,0 3 19 0,0-3-19 0,19 6 31 16,-19-6-31-16,22 12 45 0,-22-12-45 0,27 16 19 15,-27-16-19-15,23 22 6 0,-23-22-6 0,40 23 1 16,-40-23-1-16,47 20 1 0,-47-20-1 0,32 23-12 16,-32-23 12-16,50 14-59 0,-57-11 59 0,54 4-123 15,-47-7 123-15,30 11-159 0,-30-11 159 0,38 0-342 16,-38 0 342-16</inkml:trace>
  <inkml:trace contextRef="#ctx0" brushRef="#br0" timeOffset="-145988.12">15588 14471 425 0,'0'0'0'0,"0"-3"232"0,0 3-232 0,-23 1 55 15,23-1-55-15,-22 0 74 0,22 0-74 0,-16-1 12 0,16 1-12 0,-34 21 5 16,34-21-5-16,-34 25-2 0,34-25 2 0,-34 28-62 16,34-28 62-16,-31 29-205 0,31-29 205 0</inkml:trace>
  <inkml:trace contextRef="#ctx0" brushRef="#br0" timeOffset="-145419.18">14719 15038 388 0,'0'0'0'0,"-22"-4"95"15,22 4-95-15,-16-3 47 0,16 3-47 0,-18 0 59 16,18 0-59-16,-17 0 54 0,17 0-54 0,-19 0 40 15,19 0-40-15,-17 5 23 0,17-5-23 0,-20 9 24 16,20-9-24-16,-17 14 27 0,17-14-27 0,-2 17 18 16,2-17-18-16,-17 18 12 0,17-18-12 0,-5 19 10 0,5-19-10 0,7 25 8 15,-7-25-8-15,-10 25 7 0,10-25-7 0,13 26 5 16,-13-26-5-16,4 24 2 0,-4-24-2 0,18 25 3 16,-18-25-3-16,24 21 3 0,-14-19-3 0,7 14 0 15,-17-16 0-15,41 14 0 0,-41-14 0 0,22 8 3 16,-12-7-3-16,14 1 0 0,-24-2 0 0,44 2 1 15,-44-2-1-15,32 0 1 0,-32 0-1 0,31-11 1 16,-31 11-1-16,15-18 1 0,-5 20-1 0,9-23 2 0,-19 21-2 16,5-25 5-16,-5 25-5 0,8-29 17 0,-8 29-17 0,7-32 6 15,-7 32-6-15,-8-34 9 0,8 34-9 0,-17-32 7 16,17 32-7-16,-10-32 3 0,10 32-3 0,-38-25 0 16,38 25 0-16,-29-18-1 0,29 18 1 0,-22-13-19 0,22 13 19 0,-28-5-56 15,19 5 56-15,-15-3-159 0,24 3 159 0,-10 0-362 16,10 0 362-16</inkml:trace>
  <inkml:trace contextRef="#ctx0" brushRef="#br0" timeOffset="-144129.96">15988 15099 453 0,'0'0'0'0,"0"-8"88"0,8 5-88 0,-8-2 57 16,0 5-57-16,0-4 83 15,0 4-83-15,0-3 75 0,0 3-75 0,-3 0 51 0,3 0-51 0,12-4 31 16,-12 4-31-16,7 0 5 0,-7 0-5 0,0 5 17 16,0-5-17-16,12 11 10 0,-12-11-10 0,15 16 11 15,-15-16-11-15,25 16 10 0,-33-12-10 0,37 15 9 0,-29-19-9 0,24 27 7 16,-24-27-7-16,18 32 5 0,-18-32-5 0,27 29 5 16,-27-29-5-16,23 30 1 0,-15-33-1 0,5 33 1 15,-13-30-1-15,26 21-1 0,-26-21 1 0,10 27-2 16,-10-27 2-16,15 20-9 0,-8-24 9 0,-2 22-20 0,-5-18 20 0,9 11-36 15,-1-15 36-15,-1 10-58 0,-7-6 58 0,5 0-161 16,-5 0 161-16,-3 3-253 0,3-3 253 0</inkml:trace>
  <inkml:trace contextRef="#ctx0" brushRef="#br0" timeOffset="-143922.01">16287 15102 629 0,'0'0'0'0,"-9"-3"64"0,9 3-64 0,-12-2 9 16,12 2-9-16,-3-6 52 0,3 6-52 0,-9 8 49 16,9-8-49-16,-13 16 30 0,13-16-30 0,-19 26 13 0,19-26-13 15,-13 27 7-15,6-23-7 0,-14 30 8 0,21-34-8 0,-22 33 3 16,17-29-3-16,-20 32 1 0,25-36-1 0,-34 41-1 16,34-41 1-16,-34 36-23 0,34-36 23 0,-27 32-60 15,27-32 60-15,-27 23-133 0,27-23 133 0,-24 12-246 16,24-12 246-16</inkml:trace>
  <inkml:trace contextRef="#ctx0" brushRef="#br0" timeOffset="-143550.95">16635 15336 668 0,'0'0'0'0,"0"0"65"0,0 0-65 0,8-5 40 16,-8 5-40-16,0 2 52 0,-8 1-52 0,8 0 38 15,0-3-38-15,0 6 12 0,0-6-12 0,3 5 6 16,-3-5-6-16,-14 16 4 0,14-16-4 0,-3 7 2 0,3-7-2 0,-7 15-1 16,7-15 1-16,-17 17-31 0,17-17 31 0,-9 10-98 15,9-10 98-15,-9 1-218 0,9-1 218 0</inkml:trace>
  <inkml:trace contextRef="#ctx0" brushRef="#br0" timeOffset="-143289.16">16862 15106 728 0,'0'0'0'0,"1"-9"32"0,-1 9-32 0,0-9 14 0,0 9-14 0,0 0 55 15,0 0-55-15,0 0 13 0,0 0-13 0,4 9 10 16,-4-9-10-16,0 18-2 0,0-18 2 0,3 23 3 16,-3-23-3-16,0 30 6 0,0-30-6 0,0 40 5 15,0-40-5-15,7 26 2 0,-7-26-2 0,0 32 2 16,-5-27-2-16,7 26 0 0,-2-31 0 0,0 29 1 0,5-37-1 0,-3 32-1 16,-2-24 1-16,0 19-7 0,0-19 7 15,0 13-25-15,0-13 25 0,-4 16-35 0,4-16 35 0,7-2-116 16,-7 2 116-16,2 0-178 0,-2 0 178 0</inkml:trace>
  <inkml:trace contextRef="#ctx0" brushRef="#br0" timeOffset="-142903.74">16881 15151 630 0,'0'0'0'0,"-6"-6"31"0,6 6-31 0,6-18 50 16,-6 18-50-16,11-7 67 0,-11 7-67 0,12 0 35 15,-12 0-35-15,31-12 19 0,-31 12-19 0,25 3 5 16,-25-3-5-16,34 0 3 0,-29-5-3 0,29 5 4 16,-34 0-4-16,26 9 2 0,-26-9-2 0,28 9 0 15,-28-9 0-15,29 5 0 0,-29-5 0 0,9 23 0 16,-9-23 0-16,3 16-4 0,-3-16 4 0,0 20-13 0,6-27 13 0,-24 25-29 16,18-18 29-16,-27 14-49 0,27-14 49 0,-36 21-38 15,36-21 38-15,-30 9-13 0,30-9 13 0,-31 8-1 16,37-14 1-16,-39 15 1 0,33-9-1 0,-18 2 7 15,26-7-7-15,-27 12 19 0,19-7-19 0,-5 0 27 16,5 0-27-16,5-7 30 0,-5 7-30 0,4 1 21 0,-4-1-21 0,20 6 6 16,-20-6-6-16,22 7 9 0,-22-7-9 0,28 8 8 15,-33-2-8-15,35 6 3 0,-30-12-3 0,32 17 4 16,-32-17-4-16,31 19 7 0,-31-19-7 0,29 20 5 16,-29-20-5-16,23 25 3 0,-23-25-3 0,22 17 2 0,-22-17-2 0,9 33-1 15,-9-33 1-15,5 28-2 0,-5-28 2 0,5 22-32 16,-5-22 32-16,-2 23-150 0,2-23 150 0,-22 25-378 15,22-25 378-15</inkml:trace>
  <inkml:trace contextRef="#ctx0" brushRef="#br0" timeOffset="-137099.94">15104 15197 258 0,'0'0'0'0,"-7"0"72"0,7 0-72 0,-5 0 76 16,5 0-76-16,-8 0 76 0,8 0-76 0,6-2 57 0,-6 2-57 0,0-2 45 15,0 2-45-15,-6-4 35 0,6 4-35 0,1 0 20 16,8 0-20-16,-4 0 21 0,-5 0-21 0,6 0 24 16,-6 0-24-16,9 0 21 0,-9 0-21 0,4 0 17 15,-4 0-17-15,12 0 20 0,-4 0-20 0,-1 0 15 16,-7 0-15-16,20 0 13 0,-20 0-13 0,22 2 8 0,-22-2-8 0,27 0 9 15,-27 0-9-15,41 0 10 0,-41 0-10 0,39 0 8 16,-39 0-8-16,32 0 8 0,-23 0-8 0,23 0 8 16,-32 0-8-16,44 0 4 0,-44 0-4 0,48 0 3 15,-48 0-3-15,30-2 2 0,-30 2-2 0,46 0 1 16,-46 0-1-16,24 0 1 0,-14 0-1 0,12 0 0 16,-22 0 0-16,34 0 0 0,-34 0 0 0,20 0 1 0,-20 0-1 0,26 0 0 15,-26 0 0-15,32-1 0 0,-32 1 0 0,14 1 0 16,-6-2 0-16,4 2 0 0,-12-1 0 0,18 0 0 15,-18 0 0-15,26-1 1 0,-26 1-1 0,10 3 0 0,-10-3 0 16,14 0 0-16,-14 0 0 0,24-3 2 0,-24 3-2 0,14 0 0 16,-14 0 0-16,16 0-1 0,-16 0 1 0,17 0 2 15,-17 0-2-15,10 3 2 0,-10-3-2 0,20 0-1 16,-20 0 1-16,18 0 1 0,-10-3-1 0,4 6 1 16,-12-3-1-16,15-2 1 0,-15 2-1 0,26-5 2 15,-26 5-2-15,5 2 0 0,-5-2 0 0,13-2 0 16,-6 1 0-16,5-1 1 0,-12 2-1 0,2 0 1 0,-2 0-1 0,8-2 2 15,-8 2-2-15,9-5 1 0,-9 5-1 16,-2 2 1-16,2-2-1 0,0 0 2 0,7-4-2 0,-14 8 1 16,7-4-1-16,0 0-1 0,0 0 1 0,-5-2-52 15,5 2 52-15,-7-8-194 0,7 8 194 0</inkml:trace>
  <inkml:trace contextRef="#ctx0" brushRef="#br0" timeOffset="-136397.06">15791 15022 276 0,'0'0'0'0,"-2"2"148"15,9-6-148-15,-15 8 40 0,8-4-40 0,7-4 71 16,-7 4-71-16,-7 4 50 0,14-6-50 0,-14 9 42 0,7-7-42 0,8 0 38 16,-8 0-38-16,7 5 46 0,-7-5-46 0,0 11 37 15,7-14-37-15,-2 15 22 0,-5-12-22 0,10 11 12 16,-10-11-12-16,14 14 13 0,-14-14-13 0,15 15 11 15,-15-15-11-15,23 12 7 0,-23-12-7 0,7 16 4 0,-7-16-4 0,20 11 4 16,-20-11-4-16,6 14 2 0,-6-14-2 0,14 9 2 16,-14-9-2-16,-4 16 2 0,13-20-2 0,-9 17 2 15,0-13-2-15,-9 14 6 0,9-14-6 0,2 11 9 16,-2-11-9-16,-12 14 12 0,12-14-12 0,-20 16 12 16,20-16-12-16,-24 18 5 0,24-18-5 0,-24 19 3 0,16-17-3 0,-19 20 1 15,27-22-1-15,-19 21 0 0,19-21 0 0,-36 29-1 16,36-29 1-16,-22 25-9 0,22-25 9 0,-7 16-64 15,7-16 64-15,-6 9-199 0,6-9 199 0</inkml:trace>
  <inkml:trace contextRef="#ctx0" brushRef="#br0" timeOffset="-134932.08">18180 4552 482 0,'0'0'0'0,"7"14"35"0,-7-14-35 0,-31-16 69 15,31 16-69-15,-8 0 65 0,8 0-65 0,-2 0 51 16,2 0-51-16,21 16 28 0,-21-16-28 0,1 0 13 0,-1 0-13 0,12 2 29 16,-12-2-29-16,17 7 39 0,-17-7-39 0,24 7 30 15,-43-23-30-15,61 43 22 0,-42-27-22 0,25 16 11 16,-25-16-11-16,23 20 7 0,-23-20-7 0,26 21 4 0,-26-21-4 0,1 9 3 16,-1-9-3-16,41 44 3 0,-41-44-3 0,24 29 1 15,-44-45-1-15,43 43 1 0,-23-27-1 0,26 28 1 16,-26-28-1-16,27 23 3 0,-27-23-3 0,46 41 1 15,-46-41-1-15,29 20 3 0,-29-20-3 0,9-2 5 16,-9 2-5-16,25 14 1 0,-5 4-1 0,5-7 2 16,-25-11-2-16,0-9 1 0,20 27-1 0,-4-11 0 0,-38-25 0 0,54 44 1 15,-32-26-1-15,-10-15-1 0,10 15 1 0,23 24-17 16,-23-24 17-16,-20-15-29 0,20 15 29 0,0 3-55 16,0-3 55-16,0 3-98 0,0-3 98 0,7 15-117 15,-24-30 117-15,0 11-278 0,17 4 278 0</inkml:trace>
  <inkml:trace contextRef="#ctx0" brushRef="#br0" timeOffset="-134559.15">18592 4507 490 0,'0'0'0'0,"0"-4"68"16,0 4-68-16,-22-14 56 0,22 14-56 0,-1 0 60 0,1 0-60 0,-9 4 34 16,9-4-34-16,7 30 18 0,-7-30-18 0,-17 18 26 15,17-18-26-15,-39 9 30 0,39-9-30 0,-23 30 7 16,23-30-7-16,-26 39 20 0,26-39-20 0,-10 61 11 16,10-61-11-16,-50 29 10 0,50-29-10 0,-15 66 8 15,15-66-8-15,-32 48 6 0,32-48-6 0,-51 29 3 0,51-29-3 0,-32 40 3 16,32-40-3-16,-24 37 8 15,24-37-8-15,-4 45 9 0,4-45-9 0,-35 4 8 0,35-4-8 0,-12 14 6 16,12-14-6-16,12 25 6 0,-12-25-6 0,-3 6 4 16,-15-22-4-16,34 33 0 0,-16-17 0 0,0 0 2 15,0 0-2-15,-16-17 2 0,16 17-2 0,20 9 6 0,-20-9-6 16,7-9-2-16,-7 9 2 0,9-13-8 0,-9 13 8 0,-7-24-38 16,26 39 38-16,-26-41-77 0,7 26 77 0,13-13-165 15,-13 13 165-15</inkml:trace>
  <inkml:trace contextRef="#ctx0" brushRef="#br0" timeOffset="-126765.57">19912 4516 182 0,'0'0'0'0,"23"14"105"15,-52-33-105-15,26 11 43 0,3 8-43 0,25 15 89 16,-25-15-89-16,-29-21 65 0,56 38-65 0,-30-20 46 16,3 3-46-16,0-4 31 0,0 4-31 0,-29-20 27 15,56 38-27-15,-54-37 30 0,27 19-30 0,-2 0 23 0,2 0-23 16,27 16 29-16,-27-16-29 0,0 0 25 0,0 0-25 0,-27-18 14 15,54 36-14-15,-27-18 4 0,0 0-4 0,-27-15 1 16,54 33-1-16,-54-26 3 0,27 8-3 0,27 30 9 16,-27-30-9-16,0 12 13 0,0-12-13 0,-20-5 17 15,47 24-17-15,-44-20 18 0,17 1-18 0,14 17 16 16,-14-17-16-16,15 20 15 0,-15-20-15 0,44 40 14 0,-44-40-14 0,22 23 14 16,-22-23-14-16,23 21 14 0,-23-21-14 0,-6 6 9 15,33 13-9-15,-30-14 6 0,3-5-6 0,49 49 3 16,-49-49-3-16,-2 8 2 0,28 14-2 0,-2 10 1 15,-24-32-1-15,-6 7 0 0,6-7 0 0,53 49 1 16,-53-49-1-16,-8 5-1 0,37 14 1 0,-36-17-2 0,7-2 2 0,45 39-4 16,-45-39 4-16,16 14 1 0,-43-34-1 0,40 32 2 15,-13-12-2-15,9 7 0 0,-9-7 0 0,35 26 2 16,-35-26-2-16,-21-17 1 0,21 17-1 0,4 2 2 16,-4-2-2-16,31 19 1 0,-31-19-1 0,-26-19 1 15,26 19-1-15,31 19 0 0,-31-19 0 0,1 0-2 0,-1 0 2 0,-25-21-14 16,25 21 14-16,27 14-42 0,-27-14 42 0,0-12-113 15,0 12 113-15,0-17-173 0,0 17 173 0,-3-21-479 16,3 21 479-16</inkml:trace>
  <inkml:trace contextRef="#ctx0" brushRef="#br0" timeOffset="-126242.41">20284 4423 349 0,'0'0'0'0,"2"-10"29"0,-2 10-29 0,0-6 51 15,0 6-51-15,28 14 71 0,-28-14-71 0,-28-19 53 16,28 19-53-16,28 19 41 0,-28-19-41 0,-28-19 20 16,28 19-20-16,-4 4 6 0,4-4-6 0,23 30 7 0,-23-30-7 0,-5 12 14 15,5-12-14-15,-7 20 26 0,7-20-26 0,-9 19 23 16,9-19-23-16,-38 6 24 0,38-6-24 0,-13 28 28 15,13-28-28-15,13 47 30 0,-13-47-30 0,-47 14 7 16,47-14-7-16,-23 36 14 0,23-36-14 0,-24 39 9 16,51-19-9-16,-82 0 8 0,55-20-8 0,-30 42 3 15,30-42-3-15,-29 43 3 0,29-43-3 0,2 60 1 0,-2-60-1 0,-26 38 0 16,26-38 0-16,-20 34 2 0,20-34-2 0,-15 30 1 16,-12-51-1-16,42 68 1 0,-15-47-1 0,-36 0 4 15,36 0-4-15,21 35 0 0,-47-55 0 0,23 33 7 16,3-13-7-16,-2 11 4 0,2-11-4 0,25 28 2 0,-25-28-2 0,-1 7 4 15,-25-27-4-15,52 45 4 0,-26-25-4 0,-26-15 2 16,26 15-2-16,26 20 0 0,-26-20 0 0,-26-15 1 16,26 15-1-16,26 21 0 0,-26-21 0 0,-26-19 1 15,26 19-1-15,0 0 1 0,26 19-1 0,-26-19 1 16,0 0-1-16,0 0 1 0,0 0-1 0,0 0 1 0,0 0-1 0,0 0 0 16,0 0 0-16,-26-19 1 0,26 19-1 0,26 19 0 15,-26-19 0-15,-26-19 1 0,52 38-1 0,-52-38 2 16,26 19-2-16,0 0 0 0,0 0 0 0,0 0 0 15,0 0 0-15,0 0-7 0,0 0 7 0,26 19-23 16,-52-38 23-16,52 32-48 0,-26-13 48 0,0-6-139 0,0 6 139 16,-26-32-343-16,26 32 343 0</inkml:trace>
  <inkml:trace contextRef="#ctx0" brushRef="#br0" timeOffset="-122936.79">22159 4413 500 0,'0'0'0'0,"-5"-6"33"0,5 6-33 0,-42-26 32 16,42 26-32-16,39 17 51 0,-39-17-51 0,0 0 30 16,0 0-30-16,-41-23 29 0,41 23-29 0,0 0 14 15,0 0-14-15,0 11 2 0,0-11-2 0,41 33 9 16,-41-33-9-16,-41 0 23 0,41 0-23 0,2 26 26 16,-2-26-26-16,5 32 24 0,35-9-24 0,-36 14 21 0,-46-60-21 0,48 66 13 15,-6-43-13-15,3 46 10 0,-3-46-10 0,39 74-5 16,-39-74 5-16,-34 28 6 0,34-28-6 0,6 52 7 15,-6-52-7-15,41 70 8 0,-41-70-8 0,8 44 4 16,-8-44-4-16,5 41 2 0,-5-41-2 0,7 37 3 16,-7-37-3-16,7 31 2 0,-7-31-2 0,7 25 1 0,-7-25-1 0,-33-3 0 15,33 3 0-15,44 39 0 0,-44-39 0 0,-34-15 0 16,34 15 0-16,41 28-23 0,-41-28 23 0,-34-22-34 16,34 22 34-16,3 0-113 0,-3 0 113 0,41 5-163 15,-41-5 163-15</inkml:trace>
  <inkml:trace contextRef="#ctx0" brushRef="#br0" timeOffset="-122655.35">22532 4629 715 0,'0'0'0'0,"41"19"25"16,-41-19-25-16,-41-29 32 0,82 53-32 0,-41-24 31 0,-41-24-31 0,82 55 6 15,-41-31-6-15,-41-9 1 0,41 9-1 0,0 18 6 16,41 5-6-16,-39-2-5 0,-2-21 5 0,5 24 14 16,-5-24-14-16,-36 2 10 0,36-2-10 0,47 44 8 0,-88-67-8 0,86 70 5 15,-87-71-5-15,46 45 1 0,-4-21-1 0,2 22 2 16,39-1-2-16,-41-1 1 0,0-20-1 0,0 18 1 16,0-18-1-16,-39-8-2 0,39 8 2 0,39 38-19 15,-39-38 19-15,0 15-28 0,0-15 28 0,-39-17-106 16,39 17 106-16,39 26-153 0,-39-26 153 0,0 0-396 0,0 0 396 0</inkml:trace>
  <inkml:trace contextRef="#ctx0" brushRef="#br0" timeOffset="-122288.44">22536 4660 477 0,'0'0'0'0,"41"6"106"0,-82-27-106 0,41 1 38 15,0 20-38-15,46 4 59 0,-46-4-59 0,15-16 54 16,-15 16-54-16,-24-38 33 0,24 38-33 0,18-12 13 16,-18 12-13-16,63 16 12 0,-63-16-12 0,-23-26 6 0,23 26-6 0,20 0 3 15,21 26-3-15,-70-41 1 0,29 15-1 0,51 45 1 16,-51-45-1-16,0 25-3 0,0-25 3 0,0 28-2 16,0-28 2-16,-42 7-4 0,84 17 4 0,-52 4-2 15,10-28 2-15,-7 24-2 0,-36-46 2 0,35 40 2 0,8-18-2 0,-5 14 0 16,5-14 0-16,0 9-2 0,40 16 2 0,-40-17 2 15,0-8-2-15,2 5-2 0,-2-5 2 0,11 5-1 16,-11-5 1-16,13 7 1 0,-13-7-1 0,14 7 0 16,-14-7 0-16,15 11 0 0,-15-11 0 0,10 12 0 15,-10-12 0-15,-39-7 0 0,39 7 0 0,44 42-1 0,-44-42 1 16,-52-8-4-16,52 8 4 0,-24 18-12 0,24-18 12 0,10 40-17 16,-10-40 17-16,-34 17-22 15,34-17 22-15,-80-14-40 0,80 14 40 0,4 30-67 0,-4-30 67 0,-75-23-118 16,75 23 118-16,10 23-415 0,-10-23 415 0</inkml:trace>
  <inkml:trace contextRef="#ctx0" brushRef="#br0" timeOffset="-121536.97">21387 4584 551 0,'0'0'0'0,"35"18"39"0,-35-18-39 0,0-4 51 16,0 4-51-16,0-1 58 0,0 1-58 0,-28-22 25 0,28 22-25 0,42 22 15 16,-77-44-15-16,42 24 10 0,-7-2-10 0,50 28 16 15,-50-28-16-15,12 13 16 0,-12-13-16 0,-17-8 16 16,17 8-16-16,17 19-1 0,-17-19 1 0,20 18 12 16,-20-18-12-16,60 42 14 0,-60-42-14 0,-9 6 13 15,9-6-13-15,65 48 8 0,-65-48-8 0,30 30 4 0,-30-30-4 0,32 32 3 16,-32-32-3-16,31 29 1 0,-67-51-1 0,103 72 0 15,-67-50 0-15,27 23 2 0,-27-23-2 0,-14-1 2 16,14 1-2-16,22 15-2 0,-22-15 2 0,53 35 2 16,-53-35-2-16,-22-14 0 0,22 14 0 0,44 28 0 0,-44-28 0 0,5 1 3 15,-5-1-3-15,-32-20 0 0,69 43 0 0,-72-46-4 16,35 23 4-16,38 23-13 0,-76-46 13 16,76 46-16-16,-38-23 16 0,0 0-12 0,0 0 12 0,-38-23-39 15,38 23 39-15,38 20-81 0,-38-20 81 0,-38-29-95 16,76 51 95-16,-76-54-156 0,38 32 156 0</inkml:trace>
  <inkml:trace contextRef="#ctx0" brushRef="#br0" timeOffset="-120788.09">21835 4518 345 0,'0'0'0'0,"-44"-18"76"16,44 18-76-16,28 23 34 0,-28-23-34 0,-42-20 57 16,42 20-57-16,29 31 40 0,-29-31-40 0,-41-13 26 15,41 13-26-15,31 32 22 0,-31-32-22 0,-7 16 19 16,7-16-19-16,-10 22 21 0,10-22-21 0,-48 2 29 0,48-2-29 0,-16 30 32 15,16-30-32-15,-19 34 22 0,19-34-22 0,10 59 16 16,-10-59-16-16,-29 39 14 0,29-39-14 0,-32 39 14 16,32-39-14-16,-66 20 6 0,66-20-6 0,-33 36 4 15,71-15-4-15,-103-10 5 0,65-11-5 0,12 48 20 16,-12-48-20-16,-19 23 19 0,-15-44-19 0,21 37 11 0,13-16-11 0,-10 14 8 16,10-14-8-16,-7 11 8 0,7-11-8 0,-5 5 4 15,5-5-4-15,-1 2 2 0,1-2-2 0,-2 4 2 16,2-4-2-16,0 0 2 0,0 0-2 0,32 23 1 15,-32-23-1-15,-32-23 1 0,32 23-1 0,32 23 2 16,-32-23-2-16,0 0 2 0,0 0-2 0,-32-22 1 0,64 44-1 0,-32-22 0 16,0 0 0-16,0 0 0 0,-34-22 0 0,34 22-2 15,0 0 2-15,34 22-3 0,-34-22 3 16,-34-22-8-16,34 22 8 0,0 0-13 0,0 0 13 0,0 0-19 16,0 0 19-16,0 0-26 0,0 0 26 0,0 0-44 15,34 22 44-15,-34-22-81 0,0 0 81 0,2-4-124 16,-2 4 124-16,-26-30-370 0,26 30 370 0</inkml:trace>
  <inkml:trace contextRef="#ctx0" brushRef="#br0" timeOffset="-118393.21">22697 5202 553 0,'0'0'0'0,"41"19"30"0,-41-19-30 0,0-4 36 16,0 4-36-16,-41-26 46 0,41 26-46 0,2-2 39 16,-2 2-39-16,42 24 26 0,-42-24-26 0,0 0 15 0,0 0-15 0,-42-24 7 15,84 48-7-15,-84-48 4 0,42 24-4 0,0 5 7 16,42 18-7-16,-42-12 9 0,0-11-9 0,3 12 9 16,-3-12-9-16,2 20 9 0,-2-20-9 0,-40 0 12 15,82 25-12-15,-83-22 17 0,41-3-17 0,3 36 18 0,-3-36-18 0,41 68 18 16,-41-68-18-16,0 43 4 0,0-43-4 0,0 46 8 15,-41-73-8-15,41 73 7 0,0-46-7 0,41 68 6 16,-41-68-6-16,0 40 9 0,-39-67-9 0,39 61 8 16,0-34-8-16,5 28 4 0,-5-28-4 0,2 24 6 15,-2-24-6-15,43 42 4 0,-43-42-4 0,-34-12 0 16,34 12 0-16,42 35 3 0,-42-35-3 0,3 8-1 0,-3-8 1 0,2 3 2 16,-2-3-2-16,-39-21 1 0,39 21-1 0,40 25-2 15,-40-25 2-15,-40-25-8 0,40 25 8 0,40 25-15 16,-40-25 15-16,0-7-22 0,0 7 22 0,-9-15-43 15,9 15 43-15,-48-44-157 0,48 44 157 0,-13-26-277 0,53 52 277 0</inkml:trace>
  <inkml:trace contextRef="#ctx0" brushRef="#br0" timeOffset="-118034.14">22760 5179 292 0,'0'0'0'0,"-41"-27"171"0,41 27-171 0,37 22 26 16,-37-22-26-16,-44-26 56 0,44 26-56 0,37 25 44 15,-37-25-44-15,-3 0 20 0,3 0-20 0,-49-24 5 16,49 24-5-16,31 32 8 0,-31-32-8 0,-11 11 14 0,-31-33-14 0,69 58 20 16,-27-36-20-16,-56-10 23 0,56 10-23 0,22 40 18 15,-22-40-18-15,-15 17 12 0,15-17-12 0,-17 14 7 16,17-14-7-16,-14 15 4 0,14-15-4 0,-56-8 2 16,97 32-2-16,-92-36 0 0,51 12 0 0,34 35-2 15,-34-35 2-15,-44-17-20 0,44 17 20 0,42 31-67 0,-42-31 67 0,2 0-123 16,-44-25 123-16,55 25-238 0,-13 0 238 0</inkml:trace>
  <inkml:trace contextRef="#ctx0" brushRef="#br0" timeOffset="-117808.91">22742 5178 547 0,'0'0'0'0,"0"-5"53"0,0 5-53 0,-42-31 57 16,42 31-57-16,42 24 66 0,-42-24-66 0,4-2 39 15,-4 2-39-15,-32-23 19 0,32 23-19 0,51 23 11 0,-51-23-11 0,-29-23-3 16,29 23 3-16,19 1 16 0,20 23-16 0,-60-41 20 16,21 17-20-16,17 9 10 0,-17-9-10 0,19 12 10 15,-19-12-10-15,61 38 1 0,-61-38-1 0,-22-9 2 16,22 9-2-16,63 39 2 0,-63-39-2 0,-22-2 1 16,64 27-1-16,-21-4-21 0,-21-21 21 0,18 22-77 0,-18-22 77 0,14 20-258 15,-14-20 258-15</inkml:trace>
  <inkml:trace contextRef="#ctx0" brushRef="#br0" timeOffset="-74031.25">16081 9633 412 0,'0'0'0'0,"0"6"101"0,0-6-101 0,0 3 42 16,0-3-42-16,-1 2 29 0,1-2-29 0,1 14 37 0,-1-14-37 0,0 0 37 15,0 0-37-15,0 0 24 0,0 0-24 0,0 0 23 16,0 0-23-16,2-14 25 0,0 28-25 0,0-30 29 16,-2 16-29-16,4 8 21 0,-4-8-21 0,2-6 15 15,-2 6-15-15,0-25 10 0,0 25-10 0,0 0 6 16,0 0-6-16,0-30 5 0,0 30-5 0,0-7 4 0,-4-7-4 0,-2-10 3 15,6 24-3-15,-7-28 2 16,7 28-2-16,-8-16 3 0,8 16-3 0,-14-34 3 0,14 34-3 0,-13-52 1 16,13 52-1-16,-14-25 1 0,14 25-1 0,-20-41 0 15,18 27 0-15,-18-32-3 0,20 46 3 0,-16-36 0 16,16 36 0-16,-20-66 1 0,20 66-1 0,-18-43 1 0,18 43-1 0,-21-73-1 16,21 73 1-16,-17-46 1 0,17 46-1 0,-17-64 0 15,17 64 0-15,-19-63 0 0,19 63 0 0,-18-68-1 16,18 68 1-16,-19-66 1 0,19 66-1 0,-20-70 0 15,20 70 0-15,-24-82-1 0,24 82 1 0,-21-58 0 16,21 58 0-16,-25-84 0 0,25 84 0 0,-24-57 0 0,24 57 0 16,-25-83 1-16,25 83-1 0,-23-65 1 0,23 65-1 0,-18-52 0 15,18 52 0-15,-20-79 1 0,20 79-1 0,-12-48-1 16,12 48 1-16,-17-60 1 0,17 60-1 0,-14-73 2 16,14 73-2-16,-10-59 2 0,10 59-2 0,-12-57 2 15,12 57-2-15,-7-41 0 0,7 41 0 0,-8-52 2 16,4 37-2-16,-5-36 0 0,9 51 0 0,-7-32 2 15,7 32-2-15,-7-41-1 0,7 41 1 0,-13-52 2 0,13 52-2 16,-6-20-1-16,6 20 1 0,-5-25 2 0,5 25-2 0,-9-33 5 16,13 45-5-16,-13-41 7 0,9 29-7 0,-4-10 4 15,4 10-4-15,3 7 4 0,-8-23-4 0,3 12 5 16,2 4-5-16,0-3 6 0,0 3-6 0,0 14 6 0,0-14-6 0,-1-14 2 16,2 28-2-16,-2-28 2 0,1 14-2 0,0 0-2 15,0 0 2-15,-2 0-1 0,2 0 1 0,0 0 0 16,0 0 0-16,0 0 1 0,0 0-1 0,0 21 0 15,0-21 0-15,0 9 1 0,-4-21-1 0,3 40 0 0,1-28 0 16,-7 7 1-16,7-7-1 0,-4 45-1 0,4-45 1 0,-9 39 5 16,9-39-5-16,-13 50-3 0,13-50 3 0,-12 56 3 15,12-56-3-15,-15 60 0 0,12-74 0 0,-8 86 0 16,11-72 0-16,-13 47 0 0,13-47 0 0,-7 38 0 16,7-38 0-16,-7 26 0 0,7-26 0 0,-3 0 1 15,3 0-1-15,2 13 0 0,-2-13 0 0,0-6 1 16,-4-6-1-16,8-3 1 0,-4 15-1 0,-2-51 4 15,2 51-4-15,9-34 1 0,-9 34-1 0,3-73 1 0,-3 73-1 0,10-51-1 16,-10 51 1-16,8-78 1 0,-8 78-1 0,16-44 2 16,-16 44-2-16,15-50 0 0,-15 50 0 0,14-53 0 15,-14 53 0-15,25-15 0 0,-25 15 0 0,24-28 1 0,-24 28-1 0,37 11 1 16,-37-11-1-16,41 0 0 0,-41 0 0 0,47 8 0 16,-41 5 0-16,46 10 2 0,-52-23-2 0,64 48 0 15,-64-48 0-15,81 73 0 0,-81-73 0 0,83 66-6 16,-83-66 6-16,89 66-55 0,-89-66 55 0,96 61-253 15,-96-61 253-15</inkml:trace>
  <inkml:trace contextRef="#ctx0" brushRef="#br0" timeOffset="-73123.75">15521 6772 514 0,'0'0'0'0,"-7"-16"81"16,7 16-81-16,-13-32 45 0,13 32-45 0,-5-7 67 15,0-6-67-15,0 6 69 0,5 7-69 0,-17-32 26 16,17 32-26-16,-14-12 13 0,14 12-13 0,-10 4 3 15,10-4-3-15,-20-8 21 0,20 8-21 0,-21 0 9 16,21 0-9-16,-19 0 8 0,14-11-8 0,-13 23 3 0,18-12-3 0,-17 39 1 16,17-39-1-16,-12 25-2 0,12-25 2 0,-12 17-2 15,12-17 2-15,2 43 0 0,-2-43 0 0,-4 16 2 16,4-16-2-16,9 25 0 0,-9-25 0 0,15 20-4 0,-15-20 4 0,26 25-3 16,-26-25 3-16,22 8-1 0,-22-8 1 0,17-15 1 15,-17 15-1-15,25 15-2 0,-25-15 2 0,17-14 1 16,-17 14-1-16,9-32 0 0,-4 46 0 0,5-39 1 15,-10 25-1-15,6-26 2 0,-11 12-2 0,10-13 6 16,-5 27-6-16,7-13 4 0,-7 13-4 0,-5-37 4 0,10 52-4 0,-10-48 8 16,5 33-8-16,4 3 11 0,-4-3-11 0,0-8 12 15,0 8-12-15,-2-14 7 0,7 28-7 0,0-14-1 16,-10-14 1-16,16 24-9 0,-11-10 9 0,20 32-7 16,-20-32 7-16,15 11 3 0,-15-11-3 0,27 48 0 15,-27-48 0-15,24 20 1 0,-24-20-1 0,31 39 0 16,-26-25 0-16,20 8 1 0,-25-22-1 0,32 48-1 15,-32-48 1-15,24 16-28 0,-24-16 28 0,23 21-39 0,-23-21 39 0,26 29-41 16,-26-29 41-16,14 4-108 0,-14-4 108 0,7-15-167 16,-4 30 167-16</inkml:trace>
  <inkml:trace contextRef="#ctx0" brushRef="#br0" timeOffset="-72776.09">15810 6697 610 0,'0'0'0'0,"6"13"126"15,-6-13-126-15,0 0 61 0,0 0-61 0,-3-14 19 16,3 14-19-16,10 16 20 0,-10-16-20 0,11 12 5 0,-11-12-5 0,13 16 4 16,-13-16-4-16,10 4 3 0,-10-4-3 0,19 18 0 15,-19-18 0-15,21 21 1 0,-16-7-1 0,15 6 0 16,-20-20 0-16,15-2 0 0,-15 2 0 0,21 25-3 16,-21-25 3-16,13 6-12 0,-13-6 12 0,8 0-16 15,-13-15 16-15,17 28-5 0,-12-13 5 0,-1-33 5 16,1 33-5-16,1-19 1 0,-1 19-1 0,2-24 2 15,-2 24-2-15,2-24 4 0,-2 24-4 0,6-4 2 0,-6 4-2 0,2-19 12 16,-2 19-12-16,0-11 16 0,0 11-16 0,2-6 17 16,-9-8-17-16,7 12 14 0,0 2-14 0,5 0 6 15,-5 0-6-15,14 12-3 0,-21-24 3 0,26 34-7 0,-19-22 7 0,11 14-2 16,-11-14 2-16,11 4 2 0,-11-4-2 0,27 34 1 16,-27-34-1-16,12 5-1 0,-12-5 1 0,17 21 1 15,-17-21-1-15,23 33-13 0,-23-33 13 0,7 0-45 16,-7 0 45-16,9 10-82 0,-9-10 82 0,11 20-149 15,-11-20 149-15,-6-15-225 0,6 15 225 0</inkml:trace>
  <inkml:trace contextRef="#ctx0" brushRef="#br0" timeOffset="-72274.74">15781 6765 552 0,'0'0'0'0,"-3"-1"65"0,3 1-65 0,-4 0 61 15,4 0-61-15,7 14 51 0,-7-14-51 0,-7-4 12 16,7 4-12-16,7 32 4 0,-7-32-4 0,0 22 4 16,0-22-4-16,5 26 2 0,-10-38-2 0,13 53 1 15,-8-41-1-15,0 11 0 0,0-11 0 0,11 39-8 16,-11-39 8-16,0 3-64 0,3 12 64 0,1-5-111 0,-4-10 111 0,-2-10-231 15,2 10 231-15</inkml:trace>
  <inkml:trace contextRef="#ctx0" brushRef="#br0" timeOffset="-71478.56">15847 6277 364 0,'0'0'0'0,"-5"-6"73"16,5 6-73-16,-3 6 47 0,-2-21-47 0,-6 6 50 0,11 9-50 0,-10-8 38 16,10 8-38-16,-18-7 18 0,18 7-18 0,-21-6 9 15,29 19-9-15,-35-15 7 0,27 2-7 0,-38-13 6 16,38 13-6-16,-38 13 8 0,38-13-8 0,-54-2 7 16,54 2-7-16,-51 19 3 0,51-19-3 0,-58 40 2 15,58-40-2-15,-63 35 6 0,60-49-6 0,-56 70 11 16,59-56-11-16,-67 35 9 0,67-35-9 0,-59 52 10 0,59-52-10 0,-51 68 14 15,51-68-14-15,-49 46 12 0,49-46-12 0,-34 69 9 16,34-69-9-16,-24 57 7 0,24-57-7 0,-17 40 13 16,19-26-13-16,-4 36 9 0,2-50-9 0,0 50 3 15,0-50-3-15,19 45 8 0,-19-45-8 0,30 43 5 0,-30-43-5 16,34 25 4-16,-34-25-4 0,48 51 4 0,-49-63-4 16,58 58 4-16,-57-46-4 0,61 32 0 0,-61-32 0 0,63 30 2 15,-63-30-2-15,68 25-1 0,-68-25 1 0,71 13-2 16,-71-13 2-16,73 34 8 0,-73-34-8 0,72 18 1 15,-78-33-1-15,74 30 0 0,-68-15 0 0,68 9-1 16,-68-9 1-16,62 21 0 0,-62-21 0 0,48-14-2 0,-48 14 2 0,60 14-1 16,-60-14 1-16,43-29-1 0,-43 29 1 0,48-21 1 15,-43 35-1-15,43-42 4 0,-48 28-4 0,35-54 1 16,-35 54-1-16,41-44 4 0,-41 44-4 0,46-35 2 16,-46 35-2-16,27-69 2 0,-20 85-2 0,23-73 4 15,-30 57-4-15,26-57 14 0,-34 41-14 0,35-25 13 0,-27 41-13 0,13-55 11 16,-13 55-11-16,-2-70 16 0,2 70-16 0,7-35 16 15,-7 35-16-15,-16-60 4 0,23 75-4 0,-35-59 5 16,28 44-5-16,-48-54 9 0,54 68-9 0,-73-62 1 16,67 48-1-16,-75-27-9 0,75 27 9 0,-82-3-68 15,82 3 68-15,-108-34-206 0,108 34 206 0</inkml:trace>
  <inkml:trace contextRef="#ctx0" brushRef="#br0" timeOffset="-69610.97">16087 8340 298 0,'0'0'0'0,"2"13"215"0,-2-13-215 0,-2-4 26 16,2 4-26-16,-6-18 46 0,6 18-46 0,0-2 45 15,0 2-45-15,0 0 51 0,0 0-51 0,0 0 36 16,0 0-36-16,0 0 22 0,0 0-22 0,4 15 25 0,-4-15-25 0,0 0 28 15,0 0-28-15,0 0 19 0,0 0-19 0,-4-15 11 16,4 15-11-16,0 0 7 0,0 0-7 0,4 22 0 16,-4-22 0-16,0 11 4 0,0-11-4 0,0 15 0 15,0-15 0-15,8 20 19 0,-8-20-19 0,3 7 10 16,-3-7-10-16,16 40 11 0,-16-40-11 0,10 27 9 0,-10-27-9 0,7 10 3 16,-7-10-3-16,12 40-1 0,-12-40 1 0,10 21 2 15,-10-21-2-15,6 21 1 0,-6-21-1 0,7 18 0 16,-10-34 0-16,12 44 0 0,-9-28 0 0,1-3-8 15,-1 3 8-15,4 7-21 0,-4-7 21 0,3 6-33 16,-3-6 33-16,3 0-99 0,-3 0 99 0,0 0-121 0,0 0 121 0,0 0-143 16,4 14 143-16,-8-38-333 0,4 24 333 0</inkml:trace>
  <inkml:trace contextRef="#ctx0" brushRef="#br0" timeOffset="-69107.74">16078 8406 313 0,'0'0'0'0,"-10"-9"207"0,10 9-207 0,-7 2 51 16,7-2-51-16,-8-28 58 0,8 28-58 0,3-2 47 15,-3 2-47-15,5-18 33 0,-5 18-33 0,14-20 10 0,-14 20-10 0,23-21 2 16,-23 21-2-16,27-33 9 0,-27 33-9 0,38-1 4 16,-38 1-4-16,34-12 11 0,-34 12-11 0,28-24 17 15,-28 24-17-15,36 14 10 0,-39-29-10 0,26 15 2 16,-23 0-2-16,14 14-2 0,-14-14 2 0,4 24-3 16,-4-24 3-16,6 45 0 0,-6-45 0 0,-13 34-4 0,13-34 4 0,-22 34-10 15,22-34 10-15,-24 34-13 0,24-34 13 0,-26 27 0 16,26-27 0-16,-23 23 0 0,23-23 0 0,-20-2 3 15,24 17-3-15,-15-8 4 0,7-22-4 0,1 17 5 16,3-2-5-16,3 15 7 0,-3-15-7 0,9-4 7 16,-9 4-7-16,22-11-6 0,-22 11 6 0,25-27-3 0,-25 27 3 15,39 4-4-15,-39-4 4 0,39-9-10 16,-42-5 10-16,39 10 0 0,-30 20 0 0,24-32-1 0,-30 16 1 16,28 6 0-16,-28-6 0 0,19 34-18 0,-19-34 18 0,7 21-47 15,-7-21 47-15,0 27-15 0,0-27 15 0,-16 30-4 16,16-30 4-16,-25 27-5 0,25-27 5 0,-29 27 1 15,29-27-1-15,-36 5 1 0,36-5-1 0,-30 12 4 0,30-12-4 0,-28 7 8 16,32 9-8-16,-28-16 3 0,24 0-3 0,-14-1-5 16,14 1 5-16,-8-34-68 0,8 34 68 0,2-9-245 15,-2 9 245-15</inkml:trace>
  <inkml:trace contextRef="#ctx0" brushRef="#br0" timeOffset="-68942.88">16592 8424 589 0,'0'0'0'0,"20"29"138"0,-20-29-138 16,0-6 28-16,0 6-28 0,2 11 32 0,-2-11-32 0,7 30 22 15,-7-30-22-15,0 22 13 0,0-22-13 0,0 27 3 16,0-27-3-16,-7 12-5 0,7-12 5 0,-13 28-115 16,13-28 115-16,-9 38-290 0,9-38 290 0</inkml:trace>
  <inkml:trace contextRef="#ctx0" brushRef="#br0" timeOffset="-68167.89">16643 8515 254 0,'0'0'0'0,"3"18"123"16,-3-18-123-16,-3-16 35 0,3 16-35 0,3 16 57 15,-3-16-57-15,0-4 38 0,0 4-38 0,-3-21 26 0,3 21-26 0,3-11 7 16,-3 11-7-16,4-10 1 0,-4 10-1 0,3-11-1 15,-3 11 1-15,2-11 3 0,-2 11-3 0,5 6 4 16,-5-6-4-16,-5-24 8 0,5 24-8 0,0-5 4 16,0 5-4-16,-5-2 11 0,5 2-11 0,-4 16 13 15,4-16-13-15,-10 0 6 0,10 0-6 0,-10 5 5 16,10-5-5-16,-18-5 1 0,18 5-1 0,-9 15 1 0,9-15-1 0,-7 14 1 16,7-14-1-16,-4 14-1 0,4-14 1 0,0 12-1 15,0-12 1-15,6 26-1 0,-12-42 1 0,8 22 0 16,-2-6 0-16,7 2 0 0,-7-2 0 0,17 17 0 15,-17-17 0-15,12-4 1 0,-19-11-1 0,19 3 6 16,-12 12-6-16,7-12 17 0,-7 12-17 0,10 1 11 0,-10-1-11 0,-5-30 19 16,5 30-19-16,0-15 33 0,0 15-33 0,-7 8 30 15,7-8-30-15,-12-6 13 0,12 6-13 0,-20-21 4 16,20 21-4-16,-10 14 2 0,10-14-2 0,-17-15-1 16,23 30 1-16,-15-15-2 0,9 0 2 0,-2 5-34 15,2-5 34-15,-5-10-78 0,5 10 78 0,5 22-103 0,-10-39 103 0,17 17-196 16,-12 0 196-16</inkml:trace>
  <inkml:trace contextRef="#ctx0" brushRef="#br0" timeOffset="-67819.38">16738 8337 264 0,'0'0'0'0,"-8"-16"366"0,8 16-366 0,8 16 41 0,-8-16-41 15,-2-16 22-15,9 32-22 0,3-34 9 16,-10 18-9-16,24-7 18 0,-24 7-18 0,30-5 25 16,-30 5-25-16,43 8 14 0,-43-8-14 0,44-8 5 0,-44 8-5 0,44-10 6 15,-44 10-6-15,49-8 4 0,-49 8-4 0,48-13 4 16,-48 13-4-16,51-12 3 0,-51 12-3 0,50-15 0 16,-58-1 0-16,64 19 4 0,-56-3-4 0,38-28 1 15,-38 28-1-15,50 6 1 0,-50-6-1 0,36-11 2 0,-36 11-2 0,25-27-1 16,-25 27 1-16,34 10 4 0,-34-10-4 0,22-4 2 15,-31-14-2-15,32 32 1 0,-23-14-1 0,2-21 2 16,-2 21-2-16,5-3 3 0,-5 3-3 0,3-1 1 16,-3 1-1-16,0 0 2 0,0 0-2 0,10 18 2 0,-10-18-2 0,-10-18 0 15,10 18 0-15,10 18 0 0,-20-36 0 0,10 18-15 16,0 0 15-16,0 0-55 0,10 18 55 0,-10-22-85 16,0 4 85-16,-3-3-135 0,3 3 135 0</inkml:trace>
  <inkml:trace contextRef="#ctx0" brushRef="#br0" timeOffset="-67604.88">17410 8083 571 0,'0'0'0'0,"6"0"90"15,-6 0-90-15,9 0 29 0,-9 0-29 0,5-19 24 16,-5 19-24-16,27 21 25 0,-27-21-25 0,22 11 39 0,-22-11-39 0,21 19 18 16,-21-19-18-16,22 25-7 0,-22-25 7 0,17 29 4 15,-17-29-4-15,-2 17 3 0,2-17-3 0,0 35 6 16,8-20-6-16,-8 18 4 0,0-33-4 0,-23 8-9 15,23-8 9-15,-22 24-8 0,32-6 8 0,-36-2-6 16,26-16 6-16,-25 9-18 0,25-9 18 0,-20 2-64 16,20-2 64-16,-17 0-92 0,8-19 92 0,1 4-122 0,8 15 122 0,8-8-369 15,-8 8 369-15</inkml:trace>
  <inkml:trace contextRef="#ctx0" brushRef="#br0" timeOffset="-67384.13">17739 8003 540 0,'0'0'0'0,"4"-7"186"16,-4 7-186-16,-11-22 28 0,11 22-28 0,11 16 52 16,-11-16-52-16,0 0 23 0,0 0-23 0,3 3 13 15,-3-3-13-15,8 11 2 0,-19-29-2 0,31 56 3 16,-29-59-3-16,19 44 6 0,-10-23-6 0,14 25 5 16,-14-25-5-16,26 45 1 0,-37-61-1 0,37 61 2 0,-38-63-2 0,34 62 1 15,-22-44-1-15,10 23 0 0,-10-23 0 0,10 23 0 16,-21-42 0-16,19 38-9 0,-8-19 9 0,1 17-31 15,-1-17 31-15,0 10-65 0,9 8 65 0,-18-30-137 16,9 12 137-16,7 17-204 0,-7-17 204 0</inkml:trace>
  <inkml:trace contextRef="#ctx0" brushRef="#br0" timeOffset="-66971.03">17775 8035 602 0,'0'0'0'0,"-11"-39"93"16,11 39-93-16,11-1 43 0,-11 1-43 0,-9-38 60 16,9 38-60-16,14-18 23 0,-4 36-23 0,11-33 20 15,-32-3-20-15,43 24 4 0,-32-6-4 0,17-27 0 16,-17 27 0-16,41 15 2 0,-41-15-2 0,14-18 0 16,-14 18 0-16,35 21-2 0,-35-21 2 0,17 15-2 0,-17-15 2 0,7 22-7 15,-17-38 7-15,20 60-7 0,-10-44 7 0,-17 12-35 16,17-12 35-16,-7 48-70 0,7-48 70 0,-35 8-44 15,35-8 44-15,-12 42-4 0,12-42 4 0,-24 14 3 16,24-14-3-16,-14 11 4 0,14-11-4 0,-18-13 6 0,18 13-6 0,10 20 9 16,-10-20-9-16,0 0 8 0,0 0-8 0,3-18 6 15,-3 18-6-15,21 0-2 0,-10 18 2 0,10-38 1 16,-21 20-1-16,46 18-1 0,-57-37 1 0,59 38 1 16,-48-19-1-16,36 0 4 0,-36 0-4 0,27 10 5 15,-27-10-5-15,9-3 4 0,-9 3-4 0,9 20-3 0,-9-20 3 0,0 23-7 16,0-23 7-16,6 43-5 0,-6-43 5 0,-22 21-7 15,22-21 7-15,-26 20-7 0,26-20 7 0,-41-2-1 16,41 2 1-16,-28 14 3 0,28-14-3 0,-16 25 2 16,16-25-2-16,-22 2-3 0,22-2 3 0,-22-20-59 15,31 40 59-15,-9-30-99 0,-9-8 99 0,11-4-397 16,-2 22 397-16</inkml:trace>
  <inkml:trace contextRef="#ctx0" brushRef="#br0" timeOffset="-66825.77">18290 8103 685 0,'0'0'0'0,"9"7"66"16,-9-7-66-16,13 26 14 0,-13-26-14 0,0 10 27 16,0-10-27-16,0 14 27 0,0-14-27 0,-3 18 13 15,3-18-13-15,-19 4 1 0,19-4-1 0,-5 22-10 16,5-22 10-16,-1 20-71 0,13 0 71 0,-26-25-205 16,14 5 205-16</inkml:trace>
  <inkml:trace contextRef="#ctx0" brushRef="#br0" timeOffset="-55700.05">18511 7711 540 0,'0'0'0'0,"0"-5"63"16,0 5-63-16,2-8 24 0,-2 8-24 0,3-2 52 15,-17-19-52-15,35 41 49 0,-21-20-49 0,-10-20 33 16,10 20-33-16,18 21 10 0,-33-40-10 0,22 30 6 15,-7-11-6-15,17 37 10 0,-17-37-10 0,5 20 14 16,-5-20-14-16,5 26 15 0,-5-26-15 0,8 29 15 0,-8-29-15 0,-9 11 16 16,9-11-16-16,20 55 8 0,-20-55-8 0,8 34 6 15,-8-34-6-15,-7 10 8 0,7-10-8 0,22 54 4 16,-22-54-4-16,9 29 3 0,-23-48-3 0,23 45 2 16,-9-26-2-16,22 42 1 0,-22-42-1 0,-8-2 3 15,8 2-3-15,6 13 0 0,-6-13 0 0,3 9 1 16,-3-9-1-16,4 7 1 0,-4-7-1 0,3 5 2 0,11 13-2 0,-12-16 3 15,-2-2-3-15,4 0 6 0,-4 0-6 0,-11-20 6 16,11 20-6-16,18 20 7 0,-18-20-7 0,-11-20 9 16,11 20-9-16,17 20 7 0,-17-20-7 0,-9-20 6 15,23 40-6-15,-12-20 6 0,-2 0-6 0,-9-20 3 16,9 20-3-16,5-3 2 0,-5 3-2 0,22 18 2 0,-22-18-2 0,10-3 2 16,-10 3-2-16,0-22 0 0,0 22 0 0,33 16 1 15,-33-16-1-15,23-5 1 0,-38-16-1 0,59 36 0 16,-44-15 0-16,16-27-1 0,-16 27 1 0,49 15 3 15,-49-15-3-15,34-7 0 0,-34 7 0 0,32-8 0 16,-32 8 0-16,30-6 1 0,-45-13-1 0,56 35 0 0,-41-16 0 0,7-25 1 16,-7 25-1-16,13-4 0 0,-13 4 0 0,10 0 0 15,-10 0 0-15,20 22-1 0,-20-22 1 0,-13-23-18 16,13 23 18-16,0-1-62 0,17 23 62 0,-21-36-182 16,4 14 182-16</inkml:trace>
  <inkml:trace contextRef="#ctx0" brushRef="#br0" timeOffset="-52213.64">22509 4074 547 0,'0'0'0'0,"-2"0"58"16,2 0-58-16,41 16 9 0,-41-16-9 0,-2-6 51 15,2 6-51-15,-2-5 52 0,-40-17-52 0,42 15 33 16,0 7-33-16,41 11 19 0,-41-11-19 0,-43-34 15 0,43 34-15 16,43 5 17-16,-43-5-17 0,-43-40 17 0,86 61-17 0,-86-67 17 15,43 46-17-15,0-29 16 0,0 29-16 16,0-30 8-16,43 49-8 0,-45-54 7 0,2 35-7 0,-49-57 5 15,49 57-5-15,37-18 4 0,-37 18-4 0,-54-57 3 16,54 57-3-16,-11-37 2 0,11 37-2 0,26-15 1 16,-26 15-1-16,-19-30 2 0,19 30-2 0,-68-50 2 0,68 50-2 0,14-7 0 15,-14 7 0-15,-75-45 1 0,75 45-1 0,7-3 1 16,-51-17-1-16,7-2-1 0,37 22 1 0,-39-19 0 16,39 19 0-16,-40-18 3 0,40 18-3 0,-42-18-1 15,42 18 1-15,0 5 0 0,0-5 0 0,-41-10 1 16,41 10-1-16,-79-30-2 0,121 47 2 0,-81-22 0 0,39 5 0 0,-34-5 0 15,34 5 0-15,-30 0 1 0,30 0-1 0,-68-20 0 16,68 20 0-16,-25 0 1 0,25 0-1 0,18 28 0 16,-18-28 0-16,-22 15 0 0,22-15 0 0,-19 16-1 15,19-16 1-15,-18 21-1 0,18-21 1 0,-56 6-1 16,56-6 1-16,23 44-1 0,-23-44 1 0,-8 29-1 0,8-29 1 16,-10 34 1-16,10-34-1 0,-48 10 2 0,48-10-2 0,-7 36 1 15,7-36-1-15,36 53 3 16,-36-53-3-16,-5 36 1 0,5-36-1 0,-2 32 3 0,2-32-3 0,-40 13 4 15,40-13-4-15,40 52 4 0,-40-52-4 0,0 28 4 16,0-28-4-16,-40 6-5 0,40-6 5 0,3 25 2 0,-3-25-2 16,8 22 2-16,-8-22-2 0,5 18 5 0,-5-18-5 0,45 40 5 15,-45-40-5-15,-33-5 6 0,33 5-6 0,4 13 5 16,-4-13-5-16,3 13 5 0,-3-13-5 0,41 29 3 16,-41-29-3-16,1 7 3 0,-1-7-3 0,0 3 2 15,0-3-2-15,0 2 2 0,0-2-2 0,0 2 2 16,0-2-2-16,2 0 1 0,-2 0-1 0,-37-19 3 0,37 19-3 0,0 0 2 15,0 0-2-15,0 0 2 0,0 0-2 0,37 19 2 16,-37-19-2-16,0 0 0 0,0 0 0 0,0 0-2 16,0 0 2-16,2 0-15 0,-2 0 15 0,-39-25-41 15,39 25 41-15,0-7-57 0,0 7 57 0,0-7-151 16,0 7 151-16,35 10-281 0,-35-10 281 0</inkml:trace>
  <inkml:trace contextRef="#ctx0" brushRef="#br0" timeOffset="-51895.86">21564 4002 564 0,'35'22'0'0,"-36"-22"58"0,1 0-58 0,-2-4 51 16,2 4-51-16,0 0 77 0,0 0-77 0,-38-24 40 15,38 24-40-15,40 21 17 0,-40-21-17 0,9 0 13 16,-9 0-13-16,14 0 15 0,-14 0-15 0,-25-21 15 16,25 21-15-16,18 8 10 0,-18-8-10 0,56 28 10 0,-56-28-10 0,-18-10 6 15,18 10-6-15,57 32 6 0,-57-32-6 0,-15-9 1 16,15 9-1-16,58 32 1 0,-95-53-1 0,98 53 1 16,-61-32-1-16,-18-11-1 0,18 11 1 0,60 30-15 15,-60-30 15-15,22 6-30 0,-22-6 30 0,20 5-70 16,-20-5 70-16,20 0-141 0,-20 0 141 0,16 0-170 15,-16 0 170-15,13-4-352 0,-13 4 352 0</inkml:trace>
  <inkml:trace contextRef="#ctx0" brushRef="#br0" timeOffset="-51721.3">21957 3984 265 0,'0'0'0'0,"4"-7"315"16,-4 7-315-16,0-5 70 0,0 5-70 0,39 18 70 0,-39-18-70 0,3-3 66 15,-3 3-66-15,0 0 23 0,0 0-23 0,0 0 23 16,0 0-23-16,-41-20 13 0,41 20-13 0,41 20 10 15,-41-20-10-15,0 5 7 0,0-5-7 0,-5 10 3 16,5-10-3-16,-12 18 1 0,-27-39-1 0,20 42 1 16,19-21-1-16,-21 29 0 0,21-29 0 0,13 51-30 15,-13-51 30-15,-33 31-63 0,33-31 63 0,-32 26-200 0,32-26 200 0</inkml:trace>
  <inkml:trace contextRef="#ctx0" brushRef="#br0" timeOffset="11625.28">15710 6220 174 0,'0'0'0'0,"-9"-15"184"16,9 15-184-16,-5 0 52 0,5 0-52 0,-4 0 53 15,4 0-53-15,6 15 46 0,-6-15-46 0,0 0 30 16,0 0-30-16,0 0 18 0,0 0-18 0,0 0 5 15,0 0-5-15,-4-15 6 0,4 15-6 0,14 15 14 16,-14-15-14-16,12 0 20 0,-12 0-20 0,6-11 23 0,-6 11-23 0,14 6 21 16,-14-6-21-16,15 6 11 0,-15-6-11 0,18 9 8 15,-18-9-8-15,23 23 11 0,-23-23-11 0,19 12 22 16,-19-12-22-16,17 12 20 0,-17-12-20 0,18 12 25 16,-18-12-25-16,13-1 22 0,-13 1-22 0,25 28 15 15,-25-28-15-15,10 0 6 0,-10 0-6 0,19 14 3 0,-19-14-3 0,23 30 3 16,-23-30-3-16,16 15 0 0,-16-15 0 0,7 0 0 15,-7 0 0-15,15 16 1 0,-15-16-1 0,23 27-8 16,-23-27 8-16,12 14-76 0,-18-29 76 0,26 36-165 16,-20-21 165-16</inkml:trace>
  <inkml:trace contextRef="#ctx0" brushRef="#br0" timeOffset="16576.8">14983 6630 283 0,'0'0'0'0,"4"12"114"0,-4-12-114 0,0 0 26 16,0 0-26-16,0 0 35 0,0 0-35 0,-4-12 49 0,4 12-49 0,4 12 29 15,-4-12-29-15,-4-12 12 0,4 12-12 0,4 12 7 16,-4-12-7-16,-4-12 15 0,4 12-15 0,0 0 22 16,0 0-22-16,4 12 18 0,-4-12-18 0,-4-12 22 15,4 12-22-15,0 12 26 0,0-12-26 0,-8 0 26 16,8 0-26-16,-8 2 18 0,8-2-18 0,-18-12 10 0,18 12-10 0,-20 0 12 15,20 0-12-15,-23 0 14 0,23 0-14 0,-24 12 17 16,24-12-17-16,-32-12 20 0,32 12-20 0,-33 6 17 16,33-6-17-16,-37-26 19 0,37 26-19 0,-38-16 18 15,38 16-18-15,-39-11 8 0,36-2-8 0,-41-12 2 16,44 25-2-16,-43-30 3 0,43 30-3 0,-47-17 2 0,47 17-2 16,-48-44 0-16,48 44 0 0,-45-38 1 0,45 38-1 0,-43-20 1 15,43 20-1-15,-42-34 0 0,42 34 0 0,-43-32 0 16,43 32 0-16,-39-43 1 0,39 43-1 0,-40-32 0 15,40 32 0-15,-36-30 0 0,36 30 0 0,-34-20 1 16,33 8-1-16,-32-8-1 0,33 20 1 0,-32-32 0 16,32 32 0-16,-32-34 1 0,32 34-1 0,-26-32 0 0,26 32 0 0,-23-34 1 15,23 34-1-15,-21-41 1 0,21 41-1 0,-17-32 1 16,17 43-1-16,-12-40 2 0,12 29-2 0,-13-37 1 16,13 47-1-16,-7-47 1 0,7 37-1 0,-3-11 3 15,3 11-3-15,-2-32 0 0,2 32 0 0,0-20 1 16,0 20-1-16,3-7 0 0,-3-4 0 0,11-4 0 0,-11 15 0 0,16-17-1 15,-16 17 1-15,18-12 0 0,-18 12 0 0,22-9 1 16,-22 9-1-16,25-7 0 0,-25 7 0 0,29 8-1 16,-29-8 1-16,34-12 0 0,-34 12 0 0,37 12 0 15,-37-12 0-15,36-5 0 0,-36 5 0 0,40 11 0 16,-40-11 0-16,43 23 0 0,-43-23 0 0,41 15 1 0,-41-15-1 16,42 16 1-16,-42-16-1 0,39 16 1 0,-39-16-1 0,37 16 1 15,-37-16-1-15,31 7 1 0,-31-7-1 0,32 30 2 16,-32-30-2-16,27 9 1 0,-27-9-1 0,24 20 1 15,-24-20-1-15,24 23 2 0,-24-23-2 0,22 34 0 16,-25-49 0-16,24 51 2 0,-21-36-2 0,11 9 2 16,-11-9-2-16,18 20 2 0,-18-20-2 0,16 32 2 0,-16-32-2 0,17 19 3 15,-21-33-3-15,21 45 3 0,-17-31-3 0,17 17 4 16,-19-29-4-16,16 28 4 0,-14-16-4 0,15 16 3 16,-15-16-3-16,14 11 3 0,-14-11-3 0,13 14 2 15,-13-14-2-15,14 23 1 0,-14-23-1 0,13 11 2 0,-13-11-2 0,11 12 1 16,-11-12-1-16,7-3 1 0,-7 3-1 0,15 25 1 15,-15-25-1-15,6-2-1 0,-2 13 1 0,6 0 0 16,-10-11 0-16,7-4 1 0,-7 4-1 0,8 23 0 16,-8-23 0-16,9 8 1 0,-9-8-1 0,2-6 0 15,-2 6 0-15,7 18 0 0,-7-18 0 0,4 5 1 0,-8-17-1 16,12 30-1-16,-8-18 1 0,1 1-5 0,-1-1 5 0,0-11 1 16,0 11-1-16,7 17 2 0,-7-17-2 0,-1-13-2 15,1 13 2-15,1 2 2 0,-1-2-2 0,2 1-1 16,-2-1 1-16,5 15 0 0,-5-15 0 0,-1-12 0 15,1 12 0-15,3 14 0 0,-3-14 0 0,-2-11-2 16,2 11 2-16,2 0 0 0,-2 0 0 0,2 12 1 0,-2-12-1 0,1 0 0 16,-1 0 0-16,-3-12-1 0,3 12 1 0,3 12 1 15,-3-12-1-15,-3-12 0 0,3 12 0 0,3 12 2 16,-6-24-2-16,3 12-2 0,0 0 2 0,3 12 5 16,-3-12-5-16,-3 0-15 0,3 0 15 0,-9 0-50 0,9 0 50 0,-16-10-130 15,17 20 130-15,-21-20-197 0,20 10 197 0</inkml:trace>
  <inkml:trace contextRef="#ctx0" brushRef="#br0" timeOffset="16852.82">14646 6343 514 0,'0'0'0'0,"0"0"67"16,0 0-67-16,1 13 23 0,-1-13-23 0,2 0 34 15,-4-13-34-15,11 23 55 0,-9-10-55 0,9-15 42 16,-9 15-42-16,11 0 25 0,-11 0-25 0,16 0 19 0,-16 0-19 0,18 12 19 16,-20-24-19-16,20 12 13 0,-18 0-13 0,22 12 14 15,-26-24-14-15,28 26 9 0,-24-14-9 0,21 1 6 16,-21-1-6-16,18-10 6 0,-16 23-6 0,18-26 4 16,-20 13-4-16,22 2 1 0,-18 10-1 0,21-12 0 0,-25 0 0 0,22 0-1 15,-24-12 1-15,29 24-19 0,-27-12 19 0,19-12-55 16,-19 12 55-16,26 11-107 0,-26-11 107 0,15-22-118 15,-15 22 118-15,14-9-241 0,-14 9 241 0</inkml:trace>
  <inkml:trace contextRef="#ctx0" brushRef="#br0" timeOffset="17046.97">15058 6180 59 0,'0'0'0'0,"2"-3"522"0,-2 3-522 0,0-6 46 0,0 6-46 16,-4-14 61-16,4 14-61 0,0 0 76 15,0 0-76-15,4 13 33 0,-4-13-33 0,0 1 17 0,0-1-17 0,-4-1 3 16,4 1-3-16,4 28 4 0,-4-28-4 0,0 20 5 16,0-20-5-16,-5 10 2 0,5-10-2 0,-4 25 0 15,4-25 0-15,0 42 0 0,0-42 0 0,-7 11-27 16,7-11 27-16,0 32-104 0,0-32 104 0,-9-3-214 0,9 3 214 0</inkml:trace>
  <inkml:trace contextRef="#ctx0" brushRef="#br0" timeOffset="22364.82">12968 6362 42 0,'0'0'0'0,"-2"9"94"0,2-9-94 0,2-9 67 0,-2 9-67 0,-2 9 65 16,2-9-65-16,-2-1 46 0,2 1-46 0,0-4 68 16,0 4-68-16,-1-4 54 0,1 4-54 0,1-14 51 15,-1 14-51-15,-3 5 41 0,3-5-41 0,-2-3 40 16,2 3-40-16,0-15 41 0,0 15-41 0,-3-3 41 16,3 3-41-16,-6-2 38 0,6 2-38 0,-9 8 29 0,9-8-29 0,-7-3 17 15,7 3-17-15,-7-8 11 0,7 8-11 0,-13 8 5 16,13-8-5-16,-11 8 2 0,11-8-2 0,-14 9 2 15,14-9-2-15,-9 5 3 0,9-5-3 0,-14 25 4 16,14-25-4-16,-9 10 6 0,9-10-6 0,-10 20 3 16,10-20-3-16,-3 22 3 0,3-22-3 0,-7 30 4 15,11-37-4-15,-8 38 3 0,4-31-3 0,0 19 3 0,0-19-3 0,10 10 3 16,-10-10-3-16,14 18 2 0,-14-18-2 0,15 24 2 16,-15-24-2-16,24 9 2 0,-24-9-2 0,25 10 1 15,-23-21-1-15,25 26 1 0,-27-15-1 0,29 0 2 16,-29 0-2-16,27-10 0 0,-27 10 0 0,26 0 2 0,-26 0-2 0,20 2 2 15,-20-2-2-15,18-9 1 0,-18 9-1 0,16-12 2 16,-16 12-2-16,13-23 3 0,-13 23-3 0,7-8 8 16,-7 8-8-16,5-19 13 0,-5 19-13 0,4-30 1 15,-4 30-1-15,-2-13 9 0,2 13-9 0,2-33 9 16,-2 33-9-16,-12-13 6 0,12 13-6 0,-12-29 4 0,12 29-4 0,-14-19 3 16,14 19-3-16,-22-4 1 0,26-5-1 0,-27 1 0 15,23 8 0-15,-20-6-1 0,20 6 1 0,-18 0-20 16,18 0 20-16,-17 0-38 0,17 0 38 0,-15 6-80 15,15-6 80-15,-7 8-114 0,7-8 114 0,-2 11-160 16,2-11 160-16,-4 18-363 0,4-18 363 0</inkml:trace>
  <inkml:trace contextRef="#ctx0" brushRef="#br0" timeOffset="23865.53">13482 6328 103 0,'0'0'0'0,"-5"-12"422"15,5 21-422-15,-4-24 58 0,4 15-58 0,0 8 67 16,0-8-67-16,0-2 65 0,0 2-65 0,2 0 35 0,-2 0-35 0,14-10 9 16,-14 10-9-16,16 0 3 0,-16 0-3 0,19 17 9 15,-17-26-9-15,18 30 7 0,-20-21-7 0,24 6 4 16,-24-6-4-16,19 19 4 0,-19-19-4 0,15 31 0 16,-15-31 0-16,12 12 3 0,-12-12-3 0,2 32 1 15,-2-32-1-15,0 24 2 0,0-24-2 0,-5 23-2 0,5-23 2 0,-16 8-2 16,16-8 2-16,-25 28-21 0,28-36 21 0,-33 19-81 15,30-11 81-15,-31 17-127 0,31-17 127 0,-27 0-401 16,27 0 401-16</inkml:trace>
  <inkml:trace contextRef="#ctx0" brushRef="#br0" timeOffset="24687.98">13837 6395 332 0,'0'0'0'0,"0"-6"78"16,0 6-78-16,0-16 11 0,0 16-11 0,0 7 58 16,0-7-58-16,0-2 40 0,0 2-40 0,0-12 25 15,0 12-25-15,0 9 11 0,0-9-11 0,-4 0 8 16,4 0-8-16,-7 0 14 0,7-9-14 0,-5 18 15 0,5-9-15 0,-7-9 8 16,7 9-8-16,-11 14 12 0,11-14-12 0,-9-2 15 15,9 13-15-15,-12-2 13 0,12-9-13 0,-10 11 16 16,10-11-16-16,-10 14 13 0,10-14-13 0,-7 4 7 15,7-4-7-15,-5 14 5 0,5-14-5 0,-7 26 10 16,7-26-10-16,-1 18 4 0,1-18-4 0,0 18 2 0,0-18-2 0,0 15 0 16,0-15 0-16,9 4 1 0,-9-4-1 0,14 16-1 15,-14-16 1-15,12 9 1 0,-12 3-1 0,19-6 1 16,-19-6-1-16,18-3 1 0,-18 13-1 0,19-18 1 16,-19 8-1-16,19 0 2 0,-19 0-2 0,17 0 2 0,-17 0-2 0,17 8 1 15,-17-8-1-15,16-19 2 0,-16 19-2 0,11 0 2 16,-11 0-2-16,10-13 3 0,-10 13-3 0,7-18 6 15,-7 18-6-15,5-16 13 0,-5 16-13 0,0-21 20 16,0 21-20-16,0-21 15 0,0 21-15 0,0-30 11 16,0 42-11-16,-10-33 11 0,10 21-11 0,-11-27 8 15,11 27-8-15,-12-14 3 0,12 14-3 0,-15 1 1 16,15-1-1-16,-12-5-7 0,12 5 7 0,-11-2-41 0,11 2 41 0,-5 0-66 16,5 0 66-16,-2-10-101 0,2 10 101 0,0 3-250 15,0-3 250-15</inkml:trace>
  <inkml:trace contextRef="#ctx0" brushRef="#br0" timeOffset="24918.62">14085 6514 33 0,'0'0'0'0,"2"14"467"0,-2-14-467 0,0-10 15 16,0 10-15-16,0 7 5 0,0-7-5 0,0 19 23 15,0-19-23-15,0 0 34 0,0 0-34 0,0 12 17 16,0-12-17-16,0 24 5 0,0-24-5 0,0 16 7 16,0-28-7-16,-2 27 5 0,2-15-5 0,-4 15 2 15,4-15-2-15,-5 25 0 0,5-25 0 0,-5 0-13 0,5 0 13 0,-6 21-72 16,5-34 72-16,-3 19-189 0,4-6 189 0</inkml:trace>
  <inkml:trace contextRef="#ctx0" brushRef="#br0" timeOffset="25400.48">14227 6423 295 0,'0'-11'0'0,"0"8"172"16,0 3-172-16,2-2 32 0,-1 12-32 0,-1-11 49 15,0-9-49-15,0 20 49 0,0-10-49 0,2 0 33 16,-2 0-33-16,0-10 13 0,0 10-13 0,0 0 7 16,0 0-7-16,2 3 22 0,-2-3-22 0,1 8 24 15,-1-8-24-15,2 22 18 0,-2-22-18 0,0 14 14 0,0-14-14 0,0 6 10 16,0-6-10-16,0 29 6 0,0-29-6 0,0 8 4 16,0 3-4-16,0 10 2 0,0-21-2 0,-3 10 2 15,3-10-2-15,-4 27 2 0,4-27-2 0,-5 17 1 16,5-17-1-16,-2 0 0 0,2 10 0 0,-3 1 2 0,3-11-2 0,0-6 2 15,0 6-2-15,0 15 3 0,0-15-3 0,-2-9 7 16,2 9-7-16,0 4 4 0,2 6-4 0,-4-18 4 16,2 8-4-16,5 12 6 0,-5-23-6 0,6 23 5 15,-6-12-5-15,5-10 5 0,-5 10-5 0,9 14 6 16,-9-14-6-16,7-12 6 0,-5 24-6 0,7-12 2 0,-11-12-2 16,15 24 2-16,-13-12-2 0,11-12 5 0,-11 12-5 0,12 0 9 15,-12 0-9-15,16 0 4 0,-16 0-4 0,14 0 5 16,-14 0-5-16,20 12 5 0,-20-12-5 0,19 0 3 15,-19 0-3-15,15 0 3 0,-15 0-3 0,17 0 0 16,-20-12 0-16,18 24 0 0,-15-12 0 0,11 0 1 16,-11-12-1-16,9 24-1 0,-9-12 1 0,2-12-15 15,-2 12 15-15,0 0-50 0,0 0 50 0,0 12-206 0,0-12 206 0</inkml:trace>
  <inkml:trace contextRef="#ctx0" brushRef="#br0" timeOffset="33666.18">13340 6478 49 0,'0'0'0'0,"0"-5"-24"0,0 5 24 0</inkml:trace>
  <inkml:trace contextRef="#ctx0" brushRef="#br0" timeOffset="34039.68">13340 6478 35 0,'0'0'0'0,"-16"-37"72"16,16 37-72-16,-4-3 52 0,4 3-52 0,-3-4 70 16,3 4-70-16,-5-11 43 0,5 20-43 0,-1-20 27 15,1 11-27-15,-6 9 41 0,6-9-41 0,-1-12 41 16,1 12-41-16,-5 12 39 0,5-12-39 0,-2 0 33 16,2 0-33-16,-2 0 29 0,2 0-29 0,-2 0 27 0,2 0-27 0,-1 0 14 15,1 0-14-15,-2 0 13 0,2 0-13 0,-2 0 12 16,2 0-12-16,0-12 11 0,0 12-11 0,-2 12 10 15,2-12-10-15,2-5 10 0,-2 5-10 0,0 2 16 16,0-2-16-16,-2 12 18 0,2-12-18 0,2-7 17 16,-2 7-17-16,4 2 16 0,-6 8-16 0,12-8 16 0,-8-13-16 0,10 24 24 15,-12-13-24-15,19 0 25 0,-19-10-25 0,23 10 28 16,-23 0-28-16,24 0 18 0,-26 12-18 0,28-24 12 16,-26 12-12-16,27 12 6 0,-27-12-6 0,27 0 5 15,-27 0-5-15,24 0 2 0,-24 0-2 0,22-9 1 0,-22 9-1 16,17 0 1-16,-17 0-1 0,15 0 0 0,-15 0 0 15,7 11 0-15,-7-11 0 0,7-11 3 0,-7 11-3 0,5 0 0 16,-5 0 0-16,2 0 2 0,-2 0-2 0,0 11 3 16,0-11-3-16,0 0 0 0,0 0 0 0,0 0-7 15,0 0 7-15,0 0-74 0,0 0 74 0,0-11-146 16,0 11 146-16,0 9-505 0,0-9 505 0</inkml:trace>
  <inkml:trace contextRef="#ctx0" brushRef="#br0" timeOffset="34948.22">12961 6854 396 0,'0'0'0'0,"-5"-8"61"16,5 8-61-16,-2-10 87 0,2 10-87 0,-5 2 63 15,5-2-63-15,-2-7 47 0,2 7-47 0,3-16 53 0,-3 16-53 0,-1-4 39 16,1 4-39-16,0-3 26 0,-2 13-26 0,4-20 14 16,-2 10-14-16,-2 10 8 0,2-10-8 0,0 0 6 15,0 0-6-15,7-7 6 0,-7 7-6 0,7 18 6 16,-7-18-6-16,9 13 5 0,-9-13-5 0,16 5 9 15,-16-5-9-15,16 18 7 0,-20-9-7 0,23 11 8 0,-19-20-8 0,21 10 5 16,-21-10-5-16,18 32 2 0,-18-32-2 0,22 13 1 16,-22-13-1-16,19 22 1 0,-23-14-1 0,23 14 0 15,-19-22 0-15,17 7 0 0,-17-7 0 0,17 18-1 16,-17-18 1-16,12 12-14 0,-15-3 14 0,14 4-26 16,-11-13 26-16,9 10-58 0,-9-10 58 0,8-2-102 0,-8 2 102 0,0 13-114 15,0-13 114-15,0 0-217 0,0 0 217 0</inkml:trace>
  <inkml:trace contextRef="#ctx0" brushRef="#br0" timeOffset="35176.37">13168 6858 325 0,'0'0'0'0,"-2"-2"144"0,2 2-144 0,0-9 43 15,0 9-43-15,-6-3 54 0,6 3-54 0,-5-11 39 16,5 11-39-16,-13 0 13 0,13 0-13 0,-20 21 3 0,20-21-3 0,-17 14 1 15,17-14-1-15,-20 22 1 0,20-22-1 0,-24 23 0 16,24-23 0-16,-23 23 1 0,23-23-1 0,-19 24 1 16,19-24-1-16,-17 14 0 0,17-14 0 0,-17 30-1 15,17-30 1-15,-12 7-5 0,9 0 5 0,-3 10-41 16,6-17 41-16,-1 8-60 0,1-8 60 0,1-3-100 0,-1 3 100 0,0 1-173 16,0-1 173-16</inkml:trace>
  <inkml:trace contextRef="#ctx0" brushRef="#br0" timeOffset="35517.74">13305 6978 361 0,'4'-11'0'0,"-8"11"160"0,4 0-160 0,-5 11 18 16,7-22-18-16,-2 11 61 0,0 0-61 0,0 0 37 16,0 0-37-16,3 7 24 0,-3-7-24 0,19-13 9 15,-19 13-9-15,17-1 9 0,-17 1-9 0,22 8 24 0,-22-8-24 0,27-1 17 16,-25-8-17-16,27 9 8 0,-29 0-8 0,27 9 6 16,-27-9-6-16,27 0 4 0,-27 0-4 0,30-11 1 15,-30 11-1-15,27 0 1 0,-27 0-1 0,25 11-1 16,-25-11 1-16,22 4 3 0,-22-4-3 0,23 1-1 15,-23-1 1-15,19 2-7 0,-19-2 7 0,19 0-32 16,-18-11 32-16,16 11-42 0,-17 0 42 0,12 11-61 16,-12-11 61-16,12-2-81 0,-12 2 81 0,8-18-130 0,-8 18 130 0,2 0-180 15,-2 0 180-15</inkml:trace>
  <inkml:trace contextRef="#ctx0" brushRef="#br0" timeOffset="35712.78">13652 6872 407 0,'0'0'0'0,"-9"4"93"0,9-4-93 0,-5-4 62 16,5 4-62-16,-2-1 52 0,2 1-52 0,0 0 30 15,0 0-30-15,0-11 10 0,0 11-10 0,4 8 0 16,-4-8 0-16,10 26 4 0,-10-26-4 0,10 17 7 16,-10-17-7-16,7 24 5 0,-7-24-5 0,7 14 4 0,-7-14-4 0,3 34 3 15,-3-34-3-15,0 14 3 0,0-14-3 0,0 21 1 16,0-21-1-16,-3 27 0 0,3-27 0 0,-9 15-4 16,9-15 4-16,-13 12-24 0,13-12 24 0,-12 11-37 15,12-11 37-15,-14 3-63 0,14-3 63 0,-10 0-120 16,10 0 120-16,-7-10-278 0,7 10 278 0</inkml:trace>
  <inkml:trace contextRef="#ctx0" brushRef="#br0" timeOffset="36037.04">13823 6897 485 0,'0'0'0'0,"-2"-3"38"0,0 12-38 0,2-20 51 0,-1 22-51 0,1-11 44 16,0 0-44-16,0 0 20 0,0 0-20 0,8 0 6 16,-8 0-6-16,11 7 7 0,-11-7-7 0,15 7 17 15,-15-7-17-15,17 1 20 0,-17 10-20 0,17-9 19 16,-17-2-19-16,16 25 17 0,-16-25-17 0,16 4 7 0,-16-4-7 15,15 26 2-15,-15-26-2 0,14 4 2 16,-14-4-2-16,14 14 3 0,-16-3-3 0,17-9 0 16,-15-2 0-16,12 12 2 0,-12-12-2 0,13 24-4 0,-13-24 4 0,12 12-39 15,-12-12 39-15,11 11-64 0,-11-11 64 0,11 0-91 16,-11 0 91-16,5 7-172 0,-5-7 172 0</inkml:trace>
  <inkml:trace contextRef="#ctx0" brushRef="#br0" timeOffset="36182.37">13988 6953 162 0,'0'0'0'0,"-4"-17"13"16,4 17-13-16,-3-5-56 0,3 5 56 0</inkml:trace>
  <inkml:trace contextRef="#ctx0" brushRef="#br0" timeOffset="36410.21">13988 6940 315 0,'0'0'0'0,"32"-22"158"0,-32 22-158 0,0-1 40 16,0 1-40-16,-7 0 52 0,7-11-52 0,-9 11 29 15,9 11-29-15,-15 0 10 0,15-11-10 0,-17 16 5 16,17-16-5-16,-20 7 2 0,20-7-2 0,-24 34 2 15,24-34-2-15,-22 12 2 0,22-12-2 0,-26 32 1 16,26-32-1-16,-20 9 1 0,20-9-1 0,-15 18 1 16,15-18-1-16,-15 27 0 0,15-27 0 0,-7 2-1 0,7-2 1 0,-2 19-30 15,2-19 30-15,0 6-94 0,0-6 94 0,2 0-240 16,-2 0 240-16</inkml:trace>
  <inkml:trace contextRef="#ctx0" brushRef="#br0" timeOffset="36601.71">14218 7004 474 0,'0'0'0'0,"2"4"97"16,-2-4-97-16,0 3 6 0,0-3-6 0,0 11 9 0,0-11-9 0,0 16 28 16,0-16-28-16,-5 30 19 0,5-30-19 0,-10 13 4 15,10-13-4-15,-7 37 1 0,7-37-1 0,-10 15 0 16,10-15 0-16,-7 37-33 0,7-48 33 0,-8 40-77 15,8-29 77-15,-6-2-130 0,6 2 130 0</inkml:trace>
  <inkml:trace contextRef="#ctx0" brushRef="#br0" timeOffset="37043.92">14379 6863 68 0,'0'0'0'0,"7"-14"501"16,-7 14-501-16,6-7 28 0,-6 7-28 0,1 7 25 16,-1-7-25-16,0 0 10 0,0 0-10 0,3 4 11 15,-3-4-11-15,4 12 17 0,-4-12-17 0,3 3 15 16,-3-3-15-16,7 29 15 0,-7-29-15 0,5 18 14 0,-5-18-14 0,2 9 14 16,-2-9-14-16,0 20 8 0,0-20-8 0,2 34 2 15,-2-34-2-15,0 21 4 0,0-21-4 0,-2 7 2 16,2-7-2-16,0 20 2 0,2-10-2 0,-6 5 2 15,4-15-2-15,-2 0 1 0,2 0-1 0,-3 9 3 16,3-9-3-16,0 18 7 0,0-18-7 0,0-10 13 0,0 10-13 0,0 4 10 16,0-4-10-16,0 2 9 0,0-2-9 0,0 2 8 15,0-2-8-15,0 15 8 0,0-27-8 0,5 26 5 16,-5-14-5-16,9 4-10 0,-9-4 10 0,11-9 5 16,-11 9-5-16,14 3 6 0,-12 10-6 0,13-22 6 0,-15 9-6 15,19 2 6-15,-19-2-6 0,22 0 6 0,-20 13-6 16,19-26 5-16,-21 13-5 0,24 0 4 0,-24 0-4 15,23 13 2-15,-23-13-2 0,18-13 3 0,-16 26-3 0,20-13 0 16,-22 0 0-16,15 0 1 0,-15 0-1 0,13 0 1 16,-14-13-1-16,9 26 0 0,-8-13 0 0,2-13 1 15,-2 13-1-15,3 14-8 0,-3-14 8 0,0 7-27 0,-3-21 27 0,3 32-107 16,0-18 107-16,-12 0-170 0,12 0 170 0</inkml:trace>
  <inkml:trace contextRef="#ctx0" brushRef="#br0" timeOffset="124989">15891 4610 123 0,'0'0'0'0,"7"15"130"15,-7-15-130-15,0 0 60 0,0 0-60 0,0 0-25 16,0 0 25-16,0-2 157 0,0 2-157 0,-7-13 63 0,7 13-63 0,0 0 27 15,0 0-27-15,7 13 27 0,-7-13-27 0,0 0 28 16,0 0-28-16,0-2 26 0,0 2-26 0,0 0 16 16,0 0-16-16,-7-14 17 0,7 14-17 0,0 0 27 15,0 0-27-15,0-2 27 0,0 2-27 0,7 11 23 16,-7-11-23-16,-7-16 24 0,7 16-24 0,7 10 21 0,-7-10-21 0,-7-19 18 16,7 19-18-16,7 7 16 0,-7-7-16 0,-1-9 10 15,1 9-10-15,-2-10 6 0,2 10-6 0,-12-29 9 16,12 29-9-16,5-5 10 0,-5 5-10 0,-4-24 7 15,4 24-7-15,-1-26 4 0,1 26-4 0,-14-43 3 16,14 43-3-16,10-21 2 0,-10 21-2 0,0-33 0 0,0 33 0 0,-10-46 2 16,10 46-2-16,10-18 0 0,-10 18 0 0,-11-45-2 15,22 58 2-15,-22-52 3 0,11 39-3 0,9-13 3 16,-9 13-3-16,-14-37 2 0,25 51-2 0,-24-48 1 16,13 34-1-16,7-7 1 0,-7 7-1 0,-11-29 1 15,11 29-1-15,-3-14 0 0,3 14 0 0,7-1 0 0,-7 1 0 16,-11-24 1-16,11 24-1 0,-1-5 0 0,9 16 0 0,-9-18 1 15,1 7-1-15,0-4 1 0,0 4-1 0,-2-4 1 16,2 4-1-16,-11-16 1 0,11 16-1 0,0-1 0 16,11 13 0-16,-13-14 0 0,2 2 0 0,-10-16 1 15,18 30-1-15,-8-15 0 0,0 1 0 0,-1 0 1 16,1 0-1-16,-10-15 1 0,10 15-1 0,8 12 0 0,-8-12 0 0,-12-14 1 16,12 14-1-16,8 14 0 0,-8-14 0 0,-4 0 0 15,4 0 0-15,-16-14 0 0,16 14 0 0,4 22-1 16,-4-22 1-16,-20 2-2 0,29 9 2 0,-22 6 0 15,13-17 0-15,-22 9-1 0,22-9 1 0,-7 34-1 16,7-34 1-16,-15 25-1 0,15-25 1 0,-24 9 1 0,24-9-1 0,-3 35-1 16,3-35 1-16,-15 18 0 0,15-18 0 0,-11 17 1 15,11-17-1-15,-15 0 1 0,15 0-1 0,1 19 0 16,-1-19 0-16,-3 7-1 0,-7-19 1 0,9 13 0 16,9 12 0-16,-16-23 0 0,8 10 0 0,8 12 2 15,-8-12-2-15,0 0 2 0,0 0-2 0,0-4 2 0,0 4-2 0,8-8 4 16,-8 8-4-16,0-24-1 0,9 36 1 0,1-25 1 15,-10 13-1-15,13-18 1 0,-13 18-1 0,7-32 1 16,-7 32-1-16,24-8 2 0,-24 8-2 0,17-17-2 16,-17 17 2-16,8-29 1 0,-8 29-1 0,25-3 0 15,-25 3 0-15,6-25 0 0,3 37 0 0,8-23 0 16,-17 11 0-16,4-19 0 0,-4 19 0 0,25 10 2 0,-25-10-2 0,15 0 0 16,-24-14 0-16,23 14 2 0,-14 0-2 0,23 22 1 15,-32-35-1-15,32 41 0 0,-23-28 0 0,15 22 0 16,-15-22 0-16,4 14 0 0,-4-14 0 0,8 32-3 0,-8-32 3 15,19 49-27-15,-19-49 27 0,5 30-113 0,-5-30 113 16,2 28-254-16,-2-28 254 0</inkml:trace>
  <inkml:trace contextRef="#ctx0" brushRef="#br0" timeOffset="125692.59">16225 3843 34 0,'0'0'0'0,"0"-6"426"16,-10-7-426-16,4 6 23 0,6 7-23 0,8 7 45 16,-21-18-45-16,21 18 50 0,-8-7-50 0,-17-12 31 15,27 22-31-15,-18-10 13 0,-3-10-13 0,2 10 5 16,9 0-5-16,-13 5 0 0,13-5 0 0,-3 22 0 0,3-22 0 0,-15 15 3 15,5-27-3-15,-6 29 3 0,16-17-3 0,-17 15 7 16,17-15-7-16,-1 29 13 0,1-29-13 0,-22 3 19 16,22-3-19-16,5 27 17 0,-5-27-17 0,-2 14 13 15,2-14-13-15,0 13 14 0,0-13-14 0,2 12 12 16,-2-12-12-16,2 2 11 0,-2-2-11 0,28 26 9 0,-28-26-9 0,12 3 7 16,-12-3-7-16,34 26 10 0,-44-38-10 0,45 42 10 15,-35-30-10-15,26 18 3 0,-26-18-3 0,10 6 1 16,-10-6-1-16,31 32 0 0,-31-32 0 0,13 15 0 15,-13-15 0-15,8 20 0 0,-8-20 0 0,0 18 0 16,-11-31 0-16,9 31-3 0,2-18 3 0,-8 29-5 16,8-29 5-16,-36 3-8 0,36-3 8 0,-22 25-11 0,22-25 11 15,-38 11-5-15,38-11 5 0,-35 6 0 0,35-6 0 0,-47-11 1 16,47 11-1-16,-29 0-1 0,29 0 1 0,-14 11-13 16,14-11 13-16,-27-24-37 0,27 24 37 0,0-5-77 15,0 5 77-15,-12-34-175 0,12 34 175 0</inkml:trace>
  <inkml:trace contextRef="#ctx0" brushRef="#br0" timeOffset="126269.93">16168 3718 436 0,'0'0'0'0,"0"0"32"0,10 13-32 0,-11-10 31 0,1-3-31 0,0 3 39 16,0-3-39-16,-13-7 36 0,13 7-36 0,9 19 22 16,-9-19-22-16,-2 11 17 0,-8-26-17 0,17 40 18 15,-7-25-18-15,-2 17 26 0,-8-30-26 0,18 42 30 16,-8-29-30-16,-12 7 32 0,12-7-32 0,9 33 28 15,-9-33-28-15,0 24 25 0,0-24-25 0,0 26 21 16,-10-35-21-16,20 49 18 0,-10-40-18 0,-2 32 12 16,-9-45-12-16,22 57 11 0,-11-44-11 0,0 33 6 0,0-33-6 0,0 32 4 15,0-32-4-15,0 34 4 0,0-34-4 0,-11 20 10 16,11-20-10-16,0 30 6 0,0-30-6 0,11 45 5 16,-22-58-5-16,22 54 3 0,-11-41-3 0,-2 30 3 0,2-30-3 0,-14 15 3 15,27-3-3-15,-30-1 1 0,17-11-1 0,-3 23 0 16,3-23 0-16,-4 18 0 0,4-18 0 0,-3 18 1 15,3-18-1-15,0 10 1 0,0-10-1 0,7 23-1 16,-7-23 1-16,0 10-2 0,0-10 2 0,-9-10-16 16,9 10 16-16,9 18-48 0,-9-18 48 0,0 0-116 0,0 0 116 0,0 0-192 15,0 0 192-15</inkml:trace>
  <inkml:trace contextRef="#ctx0" brushRef="#br0" timeOffset="144450.32">8840 9926 54 0,'0'0'0'0,"-11"-3"486"0,11 3-486 0,0 0 17 16,0 0-17-16,0-4 23 0,0 4-23 0,0-9 25 15,0 9-25-15,14-7 16 0,-14 7-16 0,-5-16 10 16,5 16-10-16,3-13 4 0,7 17-4 0,-6-15 9 0,-16 7-9 0,16-8 17 16,-4 12-17-16,0-11 8 0,8 15-8 0,-8-13 11 15,0 9-11-15,0-5 11 0,-8 1-11 0,1-1 8 16,7 5-8-16,-2 0 13 0,2 0-13 0,-11 0 10 15,0-4-10-15,-3 4 4 0,14 0-4 0,-3 7 0 16,3-7 0-16,-13 9-2 0,13-9 2 0,-21 7 3 16,29-3-3-16,-26 7 0 0,18-11 0 0,-4 10-1 15,4-10 1-15,10 17 0 0,-21-21 0 0,11 15-2 0,0-11 2 0,11 12-2 16,-11-12 2-16,9 6 0 0,-9-6 0 0,12 1 1 16,-22-4-1-16,24 3 1 0,-14 0-1 0,14 0 2 15,-14 0-2-15,16-8 3 0,-16 8-3 0,17-14 3 0,-17 14-3 0,12-16 7 16,-12 16-7-16,18-16 7 0,-18 16-7 0,-7-25 10 15,7 25-10-15,11-18 9 0,-11 18-9 0,-11-23 6 16,11 23-6-16,2-12 4 0,-12 8-4 0,9-7 1 16,1 11-1-16,-14-8 0 0,14 8 0 0,-15-2 2 15,15 2-2-15,-23-4 1 0,23 4-1 0,-15 1-2 0,15-1 2 0,-8 15 0 16,8-15 0-16,1 20-2 0,-1-20 2 0,-7 25-1 16,7-25 1-16,-13 23-2 0,13-23 2 0,13 29 0 15,-13-29 0-15,-13 19-2 0,13-19 2 0,2 23 1 16,-2-23-1-16,18 18-1 0,-18-18 1 0,9 9-1 15,-9-9 1-15,-2-2-1 0,2 2 1 0,20 4 1 0,-20-4-1 0,13-4 13 16,-13 4-13-16,11-14 16 16,-11 14-16-16,-2-18 11 0,2 18-11 0,5-16 9 0,4 20-9 0,-4-21 7 15,-5 17-7-15,0-10 3 0,0 10-3 0,-10-11 1 16,20 14-1-16,-25-8-1 0,15 5 1 0,1 4-3 16,-1-4 3-16,-11 0-30 0,11 0 30 0,-7 5-63 0,-2-9 63 0,15 14-99 15,-6-10 99-15,-11 2-154 0,11-2 154 0</inkml:trace>
  <inkml:trace contextRef="#ctx0" brushRef="#br0" timeOffset="157752.43">8806 9169 277 0,'0'0'0'0,"-6"-15"67"0,6 15-67 0,14-11 61 16,-14 11-61-16,2-14 85 0,-2 14-85 0,5-15 60 15,-5 15-60-15,0-12 55 0,0 12-55 0,0-13 45 16,-12 12-45-16,24-10 47 0,-12 11-47 0,-12-13 45 15,24 16-45-15,-17-13 36 0,5 10-36 0,-17-8 27 16,17 8-27-16,-13-6 15 0,13 6-15 0,-14 0 9 0,14 0-9 0,-21 0 4 16,21 0-4-16,-12 4 0 0,12-4 0 0,-34 10 2 15,43-7-2-15,-45 11 0 0,36-14 0 0,-13 21 0 16,13-21 0-16,-19 19-1 0,9-22 1 0,-7 24 0 16,17-21 0-16,-9 18 0 0,9-18 0 0,-5 18-2 0,5-18 2 0,10 20-2 15,-10-20 2-15,0 14-1 0,0-14 1 0,11 14-1 16,-11-14 1-16,20 15 2 0,-20-15-2 0,25 13-11 15,-25-13 11-15,19 12 3 0,-9-8-3 0,24 11 0 16,-34-15 0-16,21 18 1 0,-21-18-1 0,32 20 2 16,-32-20-2-16,37 21 0 0,-37-21 0 0,10 22 0 0,-10-22 0 0,17 19 0 15,-17-19 0-15,10 18 0 0,-10-18 0 0,13 20 10 16,-13-20-10-16,-11 12-1 0,22-9 1 0,-30 7 2 16,19-10-2-16,-12 13 2 0,12-13-2 0,-27 10 2 15,27-10-2-15,-39 5 0 0,39-5 0 0,-34 3 1 16,34-3-1-16,-32 0 1 0,32 0-1 0,-22 2 0 15,13-4 0-15,-16-3 0 0,25 5 0 0,-9-11-17 16,9 11 17-16,-10-15-54 0,10 15 54 0,-19-22-105 0,19 22 105 0,9-18-154 16,-9 18 154-16</inkml:trace>
  <inkml:trace contextRef="#ctx0" brushRef="#br0" timeOffset="158216.21">8745 8918 376 0,'0'0'0'0,"-4"-3"71"16,4 3-71-16,-12 0 52 0,12 0-52 0,9 0 41 16,-21 0-41-16,12 0 21 0,0 0-21 0,12 12 27 15,-12-12-27-15,-14 13 24 0,14-13-24 0,14 20 32 0,-14-20-32 0,0 22 36 16,0-22-36-16,-12 29 30 16,12-29-30-16,12 38 26 0,-12-38-26 0,-12 37 37 0,12-37-37 0,12 45 17 15,-12-45-17-15,0 46 18 0,0-46-18 0,-4 48 13 16,4-48-13-16,-2 53 7 0,-7-56-7 0,18 54 10 15,-9-51-10-15,-9 46 7 0,9-46-7 0,0 46 5 16,0-46-5-16,9 46 3 0,-9-46-3 0,6 37 2 0,-6-37-2 16,5 32 3-16,-5-32-3 0,5 24 1 0,-5-24-1 0,-5 12 5 15,5-12-5-15,2 14 2 0,-2-14-2 0,3 6 4 16,-3-6-4-16,2 4 2 0,-2-4-2 0,11 3 2 16,-11-3-2-16,0 0 3 0,0 0-3 0,0 0 2 15,0 0-2-15,-11-2-1 0,11 2 1 0,11 2-30 0,-22-4 30 16,6 2-95-16,5 0 95 0,0-4-214 15,0 4 214-15</inkml:trace>
  <inkml:trace contextRef="#ctx0" brushRef="#br0" timeOffset="183648.73">15024 7208 442 0,'0'0'0'0,"4"-13"98"16,-4 13-98-16,7 13 18 0,-7-13-18 0,0-4 23 15,0 4-23-15,0-16 30 0,0 16-30 0,3 11 28 16,-3-11-28-16,-2-14 16 0,2 14-16 0,0 0 6 15,0 0-6-15,2 12 11 0,-2-12-11 0,-2-12 14 16,2 12-14-16,2 12 13 0,-2-12-13 0,-9-12 9 16,9 12-9-16,-8 3 4 0,8-3-4 0,-15 7 0 0,15-7 0 0,-18 11 0 15,18-11 0-15,-21 11 1 0,21-11-1 0,-26 16 0 16,26-16 0-16,-22 26 0 0,22-26 0 0,-31 16 2 16,31-16-2-16,-29 20-1 0,29-20 1 0,-32 20 1 15,32-20-1-15,-35 18 0 0,35-18 0 0,-34 21 1 0,34-21-1 16,-37 13 0-16,37-13 0 0,-38 37 0 0,38-37 0 0,-39 27 0 15,37-38 0-15,-42 52 0 0,44-41 0 0,-46 32 1 16,46-32-1-16,-50 21-1 0,50-21 1 0,-51 38-1 16,51-38 1-16,-53 36 2 0,53-36-2 0,-56 41 0 15,56-41 0-15,-58 52 0 0,58-63 0 0,-61 62-1 16,61-51 1-16,-66 45 2 0,66-45-2 0,-68 34-2 0,68-34 2 0,-76 48 0 16,76-48 0-16,-78 50-25 0,78-50 25 0,-83 52-8 15,83-52 8-15,-85 62 1 0,87-72-1 0,-87 61 0 16,85-51 0-16,-87 64 0 0,87-64 0 0,-88 45-6 15,88-45 6-15,-88 57-7 0,88-57 7 0,-92 58-2 16,92-58 2-16,-93 60 1 0,93-60-1 0,-97 69 0 16,100-78 0-16,-96 79 0 0,93-70 0 0,-92 60 0 15,92-60 0-15,-86 52 1 0,86-52-1 0,-93 68 0 0,93-68 0 0,-90 61 0 16,90-61 0-16,-87 57 0 0,93-64 0 0,-88 62 0 16,77-48 0-16,-73 42 1 0,78-49-1 0,-75 55 0 15,75-55 0-15,-80 55-1 0,80-55 1 0,-68 50 0 0,68-50 0 16,-55 41 0-16,55-41 0 0,-67 50 0 0,67-50 0 0,-49 36 0 15,49-36 0-15,-53 38 0 0,53-38 0 0,-57 42 2 16,57-42-2-16,-48 32-1 0,48-32 1 0,-46 33 1 16,46-33-1-16,-35 28 1 0,35-28-1 0,-49 34 2 15,49-34-2-15,-40 27 2 0,47-29-2 0,-52 32 0 0,45-30 0 16,-24 21 1-16,24-21-1 0,-41 29 0 0,41-29 0 0,-20 15 0 16,20-15 0-16,-24 17 1 0,24-17-1 0,-29 18 5 15,29-18-5-15,-17 8 11 0,27-12-11 0,-23 12 10 16,13-8-10-16,-5 3 9 0,5-3-9 0,-11 6 13 15,11-6-13-15,4-4 13 0,-4 4-13 0,-7 4 3 0,7-4-3 16,0 0 1-16,0 0-1 0,7-4-15 16,-14 8 15-16,7-4-39 0,0 0 39 0,0 0-66 15,0 0 66-15,7-9-135 0,-7 9 135 0,-7-8-357 0,7 8 357 0</inkml:trace>
  <inkml:trace contextRef="#ctx0" brushRef="#br0" timeOffset="184938.59">11461 8406 99 0,'0'0'0'0,"-5"-10"424"0,5 10-424 0,-17-4 32 0,17 4-32 0,-14-5 48 16,14 5-48-16,-10-4 47 0,10 4-47 0,-13-2 52 16,13 2-52-16,-7-5 29 0,7 5-29 0,-16 3 11 15,16-3-11-15,-16 13 15 0,16-13-15 0,-19 22 6 16,19-22-6-16,-14 23 0 0,14-23 0 0,-25 30 0 15,25-30 0-15,-7 23 2 0,7-23-2 0,-18 31 3 16,18-31-3-16,0 17 1 0,0-17-1 0,-2 20 5 0,2-20-5 0,-7 21 7 16,7-21-7-16,7 9 4 0,-7-9-4 0,15 8 3 15,-15-8-3-15,17 10 4 0,-17-10-4 0,29 2 3 16,-29-2-3-16,39 0 2 0,-39 0-2 0,49-5 3 16,-49 5-3-16,49 0 1 0,-49 0-1 0,46 0 0 15,-46 0 0-15,46 0 2 0,-46 0-2 0,30 10-1 0,-30-10 1 16,31 11 0-16,-26-15 0 0,15 24-1 0,-20-20 1 15,7 23-3-15,-7-23 3 0,0 27-6 0,0-27 6 0,-17 34 0 16,17-34 0-16,-20 30 0 0,20-30 0 0,-35 29 0 16,35-29 0-16,-26 19 0 0,26-19 0 0,-42 22 1 15,42-22-1-15,-47 18 1 0,47-18-1 0,-38 7 1 16,38-7-1-16,-34 0-3 0,34 0 3 0,-29 0-35 0,29 0 35 0,-21-11-70 16,21 11 70-16,-15-18-118 0,15 18 118 0,-5-27-272 15,5 27 272-15</inkml:trace>
  <inkml:trace contextRef="#ctx0" brushRef="#br0" timeOffset="185317.92">11318 8271 497 0,'0'0'0'0,"-13"-2"61"15,20-2-61-15,-19 4 44 0,12 0-44 0,-4-1 63 16,4 1-63-16,0 0 62 0,0 0-62 0,0 0 36 0,0 0-36 0,0 8 4 16,7-11-4-16,-5 24 2 0,-2-21-2 0,13 25 17 15,-13-25-17-15,23 29 15 0,-23-29-15 0,11 43 16 16,-11-43-16-16,27 37 9 0,-27-37-9 0,23 45-4 15,-23-45 4-15,18 52 15 0,-13-58-15 0,23 54 11 0,-28-48-11 0,16 50 7 16,-16-50-7-16,28 40 3 0,-35-35-3 0,38 30 2 16,-31-35-2-16,13 44 1 0,-13-44-1 0,24 26 1 15,-24-26-1-15,11 30 0 0,-11-30 0 0,13 18 1 16,-13-18-1-16,11 13 0 0,-11-13 0 0,12 9-5 16,-12-9 5-16,7 4-28 0,-7-4 28 0,5 0-95 0,-5 0 95 0,8-10-180 15,-8 10 180-15</inkml:trace>
  <inkml:trace contextRef="#ctx0" brushRef="#br0" timeOffset="185892.87">11741 8447 486 0,'0'0'0'0,"-14"6"76"0,14-6-76 0,-3 0 18 15,8-6-18-15,-7 6 43 0,2 0-43 0,-5 6 33 0,5-6-33 0,0 0 28 16,0 0-28-16,7 0 4 0,-7 0-4 0,12 0 8 16,-12 0-8-16,20-7 30 0,-20 7-30 0,22-9 28 15,-22 9-28-15,34-18 24 0,-34 18-24 0,31-16 19 0,-31 16-19 0,29-13 16 16,-29 13-16-16,34-18 8 0,-34 18-8 0,35-19 5 15,-29 13-5-15,22-6 2 0,-28 12-2 0,40-23 3 16,-40 23-3-16,23-9 1 0,-23 9-1 0,32-18 0 16,-32 18 0-16,15-2 0 0,-9-4 0 0,0 6 0 15,-6 0 0-15,17-12 1 0,-17 12-1 0,5-1 1 16,-5 1-1-16,6-2 2 0,-6 2-2 0,-6 7 3 0,6-7-3 0,6-7 1 16,-6 7-1-16,0 0 7 0,-6 7-7 0,6-7 4 15,0 0-4-15,6-7 2 0,-6 7-2 0,0 0 1 16,0 0-1-16,-6 7-1 0,6-7 1 0,0-2-3 15,0 2 3-15,2-2-1 0,-2 2 1 0,9-8-19 0,-9 8 19 16,-4 1-40-16,4-1 40 0,0-4-78 16,0 4 78-16,5-12-115 0,-5 12 115 0,-5-2-160 0,10-5 160 0,-13 4-351 15,15-3 351-15</inkml:trace>
  <inkml:trace contextRef="#ctx0" brushRef="#br0" timeOffset="186085.37">12085 8153 243 0,'0'0'0'0,"-13"1"300"0,13-1-300 0,-5-4 75 16,5 4-75-16,1-11 86 0,-1 11-86 0,-5 1 61 15,5-1-61-15,5-7 43 0,-5 7-43 0,4 0 14 16,-4 0-14-16,13 0 1 0,-13 0-1 0,11 9 4 16,-11-9-4-16,27 8 2 0,-27-8-2 0,22 19-3 0,-22-19 3 0,17 32 4 15,-17-32-4-15,20 29 6 0,-20-29-6 0,22 24 3 16,-22-24-3-16,5 42-1 0,0-48 1 0,-8 49 1 16,3-43-1-16,0 34-2 0,3-39 2 0,-23 44-2 15,20-39 2-15,-24 32-23 0,24-32 23 0,-32 25-90 16,32-25 90-16,-30 11-179 0,30-11 179 0</inkml:trace>
  <inkml:trace contextRef="#ctx0" brushRef="#br0" timeOffset="196686.94">12581 7912 416 0,'3'-8'0'0,"-5"7"46"0,2 1-46 0,0-11 28 16,0 11-28-16,6-17 48 0,-6 17-48 0,-2-9 49 16,2 9-49-16,-12 2 40 0,12-2-40 0,-8-5 23 15,8 5-23-15,-11-3 21 0,11 3-21 0,-13 0 16 16,13 0-16-16,-16 0 11 0,16 0-11 0,-16 10 3 15,16-10-3-15,-19 12 2 0,19-12-2 0,-20 18 2 0,20-18-2 0,-19 18 6 16,19-18-6-16,-15 18 8 0,15-18-8 0,-6 16 5 16,6-16-5-16,-13 28 2 0,13-28-2 0,6 15 0 15,-6-15 0-15,-6 29-2 0,6-29 2 0,15 9-2 16,-15-9 2-16,22 17 1 0,-22-17-1 0,24 17-1 16,-24-17 1-16,33 16-1 0,-33-16 1 0,28 20-2 15,-28-20 2-15,34 11-4 0,-34-11 4 0,37 1-5 0,-37-1 5 0,26 10 2 16,-26-10-2-16,20 7-1 0,-23 0 1 0,13 0 0 15,-10-7 0-15,4 7 0 0,-4-7 0 0,6 0-4 16,-6 0 4-16,-20 19-5 0,23-26 5 0,-30 22 2 16,27-15-2-16,-36 24 0 0,36-24 0 0,-30 11-11 0,30-11 11 15,-36 20-17-15,36-20 17 0,-34 16-6 0,34-16 6 0,-32 23 2 16,32-23-2-16,-18 9-32 0,23-16 32 0,-21 18-52 16,16-11 52-16,-2 0-93 0,2 0 93 0,6-11-186 15,-6 11 186-15</inkml:trace>
  <inkml:trace contextRef="#ctx0" brushRef="#br0" timeOffset="196993.84">12471 7804 546 0,'0'0'0'0,"-9"-6"48"0,9 6-48 0,-7-5 22 16,7 5-22-16,-10 3 34 0,10-3-34 0,4-8 35 15,-4 8-35-15,-4 8 14 0,4-8-14 0,0 6-3 16,0-6 3-16,0 18-3 0,4-27 3 0,-2 41 0 16,-2-32 0-16,7 31 1 0,-7-31-1 0,14 30 1 0,-14-30-1 0,4 53 10 15,-4-53-10-15,7 50 16 0,-1-57-16 0,-4 67 18 16,3-67-18-16,2 61 13 0,-7-54-13 0,7 53-2 16,-7-53 2-16,2 57 10 0,-2-57-10 0,11 36 9 15,-11-36-9-15,3 46 4 0,-3-46-4 0,9 32 0 16,-9-32 0-16,9 23 1 0,-9-23-1 0,15 10 0 0,-19-3 0 15,13-2-13-15,-9-5 13 0,15-7-58 16,-15 7 58-16,7-7-121 0,-7 7 121 0,2-15-234 0,-2 15 234 0</inkml:trace>
  <inkml:trace contextRef="#ctx0" brushRef="#br0" timeOffset="197301.25">12803 8083 47 0,'0'0'0'0,"9"-3"524"15,-9 3-524-15,13-15 68 0,-13 15-68 0,0 9 38 0,0-9-38 0,7-9 25 16,-7 9-25-16,3 0 41 0,-3 0-41 0,6 9 21 16,-6-9-21-16,3 12 7 0,-3-12-7 0,0 17 3 15,0-17-3-15,0 19 2 0,0-19-2 0,0 20-2 0,0-20 2 0,-12 27-48 16,17-34 48-16,-22 34-132 0,17-27 132 0,-10 3-291 16,10-3 291-16</inkml:trace>
  <inkml:trace contextRef="#ctx0" brushRef="#br0" timeOffset="198000.81">12952 7714 495 0,'0'0'0'0,"-3"7"87"0,6-15-87 0,-6 13 29 0,3-5-29 0,3-9 44 16,-6 18-44-16,3-9 36 0,0 0-36 0,3-9 13 15,-3 9-13-15,2 9 2 0,-2-9-2 0,5 13 9 16,-5-13-9-16,4 26 4 0,-3-35-4 0,6 32 22 15,-7-23-22-15,7 25 18 0,-10-18-18 0,13 14 14 0,-10-21-14 0,5 29 9 16,-5-29-9-16,0 40 8 0,0-40-8 0,3 32 5 16,-3-32-5-16,5 21 3 0,-5-21-3 0,-1 37 2 15,1-37-2-15,5 19 2 0,-9-13-2 0,4 16 0 16,0-22 0-16,4 15 1 0,-4-15-1 0,0 8 1 16,3-15-1-16,-4 21 1 0,1-14-1 0,1 2 0 0,-1-2 0 15,7-8 1-15,-7 8-1 0,0 0 2 0,-7 10-2 16,9-10 4-16,-2 0-4 0,5-10 5 15,-5 10-5-15,-2 10 8 0,2-10-8 0,0 0 6 0,0 0-6 0,0 0 3 16,0 0-3-16,2 0 5 0,-2 0-5 0,0 0 2 16,0 0-2-16,0 0 1 0,0 0-1 0,3-10 0 15,-3 10 0-15,-3 10 0 0,3-10 0 0,0 0-1 0,0 0 1 0,3-10 1 16,-3 10-1-16,0 0 2 0,0 0-2 0,0 0 1 16,-3 10-1-16,3-10 0 0,0 0 0 0,0 0-1 15,0 0 1-15,3-10 2 0,-3 10-2 0,-3 10 0 16,3-10 0-16,1 0 0 0,-1 0 0 0,0 0 1 0,0 0-1 0,4-10-1 15,-4 10 1-15,0 0-1 0,0 0 1 0,0 0 2 16,-4 10-2-16,10-21-1 0,-6 11 1 0,-4 9 2 16,4-9-2-16,4-11 0 0,-4 11 0 0,0 0-2 15,0 0 2-15,0-1 3 0,0 1-3 0,-2 8-1 16,2-8 1-16,3-8-1 0,-3 8 1 0,-3 8-1 0,6-16 1 0,-6 16 1 16,3-8-1-16,3-8-1 0,-3 8 1 0,0 0 0 15,0 0 0-15,-3 4 0 0,3-4 0 0,0-1 0 16,0 1 0-16,0-3 2 0,0 3-2 0,3-11-3 15,-3 11 3-15,-3 1-15 0,6-8 15 0,-3-2-44 16,-3 17 44-16,6-32-98 0,-3 24 98 0,-3-13-160 16,3 13 160-16</inkml:trace>
  <inkml:trace contextRef="#ctx0" brushRef="#br0" timeOffset="198512.04">12975 7739 431 0,'0'0'0'0,"0"-14"65"0,0 14-65 0,0-14 42 0,0 14-42 0,6-22 44 15,-6 22-44-15,9-12 45 0,-9 12-45 0,7-3 33 16,-7 3-33-16,15-10 13 0,-15 10-13 0,17-18 10 15,-17 18-10-15,18-5 14 0,-18 5-14 0,19-3 9 16,-22 11-9-16,25-16 5 0,-22 8-5 0,20 0 5 16,-20 0-5-16,16 7 0 0,-16-7 0 0,21-2 0 0,-21 2 0 0,13 20-1 15,-12-29 1-15,7 30-1 0,-8-21 1 0,9 9 1 16,-13 0-1-16,8 0 3 0,-4-9-3 0,-7 29 0 16,7-29 0-16,-11 11-1 0,11-11 1 0,-21 19-9 15,21-19 9-15,-26 19-14 0,26-19 14 0,-28 24-10 0,28-24 10 0,-27 16-14 16,32-25 14-16,-32 28-3 0,27-19 3 0,-19 9-1 15,19-9 1-15,-12-6 3 0,12 6-3 0,-10 13 1 16,10-13-1-16,-2-8 1 0,2 8-1 0,-2 0 4 16,2 0-4-16,0 0 6 0,0 0-6 0,4 0 8 15,-4 0-8-15,7 8 4 0,-7-8-4 0,16 0 8 16,-16 0-8-16,23-8 14 0,-23 8-14 0,18 15-3 0,-18-15 3 0,24 10 19 16,-24-10-19-16,27 0 22 0,-27 0-22 0,21 20 18 15,-21-20-18-15,23 13 12 0,-23-13-12 16,20 12 10-16,-20-12-10 0,26 6 4 0,-26-6-4 0,17 13 6 15,-17-13-6-15,15 23-1 0,-15-23 1 0,16 4 0 16,-20 6 0-16,21 1-1 0,-17-11 1 0,10 18-50 0,-10-18 50 0,4 28-124 16,-4-28 124-16,5 18-373 0,-5-18 373 0</inkml:trace>
  <inkml:trace contextRef="#ctx0" brushRef="#br0" timeOffset="205050">11537 9218 419 0,'0'0'0'0,"0"-4"43"0,0 4-43 0,0-1 42 15,0 1-42-15,-8 3 38 0,8-3-38 0,8-3 31 0,-8 3-31 0,2 0 28 16,-2 0-28-16,-7 3 10 15,7-3-10-15,0 9 11 0,7-13-11 0,-14 21 22 0,7-17-22 0,0 16 22 16,0-16-22-16,-3 24 14 0,3-24-14 0,-7 23 16 16,7-23-16-16,0 24 8 0,-7-20-8 0,6 23 5 15,1-27-5-15,-17 32 4 0,25-36-4 0,-25 36 7 16,17-32-7-16,-5 24 7 0,5-24-7 0,-5 24 5 16,5-24-5-16,-4 22 3 0,4-22-3 0,-3 14 6 0,10-18-6 0,-9 16 5 15,2-12-5-15,-7 13 7 0,14-16-7 0,-7 7 10 16,0-4-10-16,-7 10 12 0,7-10-12 0,0 1 9 15,0-1-9-15,7-1 8 0,-7 1-8 0,-7 3 5 16,7-3-5-16,0 2 7 0,0-2-7 0,7-2 7 0,-14 6-7 0,11-4 10 16,-4 0-10-16,14-2-6 15,-14 2 6-15,6 2 2 0,-6-2-2 0,12 0 5 0,-12 0-5 0,12 0 8 16,-12 0-8-16,9 4 8 0,-9-4-8 0,18 1 6 16,-9-5-6-16,4 8 4 0,-13-4-4 0,27-1 3 15,-27 1-3-15,16 5 1 0,-16-5-1 0,28-2-1 16,-28 2 1-16,21 5 4 0,-21-5-4 0,19 4 0 0,-19-4 0 0,18 5 0 15,-25-2 0-15,24 3-1 0,-17-6 1 0,15 3 2 16,-8-7-2-16,2 11 0 0,-2-11 0 0,3 9 0 16,-10-5 0-16,21-4 0 0,-21 4 0 0,6 6 0 15,-6-6 0-15,19-6-21 0,-19 6 21 0,11 0-38 16,-11 0 38-16,2 6-99 0,5-12 99 0,-2 3-132 0,-5 3 132 0,-7-9-429 16,7 9 429-16</inkml:trace>
  <inkml:trace contextRef="#ctx0" brushRef="#br1" timeOffset="-117786.29">16572 4086 508 0,'0'0'0'0,"-2"-2"91"16,2 2-91-16,-2-2 33 0,2 2-33 0,-1-1 62 16,1 1-62-16,12 12 58 0,-12-12-58 0,-12-12 34 15,12 12-34-15,12 12 15 0,-12-12-15 0,0 0 9 16,0 0-9-16,-12-12 10 0,12 12-10 0,12 12 12 0,-12-12-12 0,0 0 10 15,-12-12-10-15,17 12 9 0,-5 0-9 0,7 7 9 16,-7-7-9-16,20 21-1 0,-20-21 1 0,13 8 7 16,-13-8-7-16,9 8 3 0,-22-20-3 0,38 35 2 15,-25-23-2-15,13 9 3 0,-13-9-3 0,10 7 4 16,-22-20-4-16,23 19 3 0,3 8-3 0,-3-9 2 0,-11-5-2 0,-5-8 4 16,5 8-4-16,21 16 2 0,-21-16-2 0,-7-11 5 15,7 11-5-15,20 14 7 0,-20-14-7 0,-10-14 8 16,10 14-8-16,4 0 6 0,9 14-6 0,-8-14 6 15,-5 0-6-15,3 0 7 0,-3 0-7 0,-10-14 5 16,10 14-5-16,16 9 9 0,-16-9-9 0,-7-20 7 0,7 20-7 0,3-7 6 16,-3 7-6-16,7-9 6 0,-7 9-6 0,20 2 5 15,-20-2-5-15,-7-25 5 16,21 38-5-16,-21-41 4 0,7 28-4 0,24-1 5 0,-24 1-5 0,-5-31 4 16,5 31-4-16,25-3 3 0,-25 3-3 0,0-32 3 15,0 32-3-15,24-4 1 0,-24 4-1 0,0-30 1 16,0 30-1-16,13-16 0 0,-13 16 0 0,11-16 5 0,-11 16-5 15,25 0-1-15,-38-13 1 0,21 3 2 0,-8 10-2 0,21 3 5 16,-35-17-5-16,34 20-1 0,-20-6 1 0,-10-22 3 16,10 22-3-16,4-5 2 0,-4 5-2 0,18 6 5 15,-18-6-5-15,2-2-1 0,-2 2 1 0,-12-19 5 16,12 19-5-16,14 12 0 0,-14-12 0 0,-14-17 1 0,14 17-1 0,2-1 1 16,-2 1-1-16,1 0-1 0,-1 0 1 0,0 0-15 15,0 0 15-15,2-2-40 0,-2 2 40 0,14 10-91 16,-14-10 91-16,-14-15-270 0,14 15 270 0</inkml:trace>
  <inkml:trace contextRef="#ctx0" brushRef="#br1" timeOffset="-101189.06">10623 9892 269 0,'0'0'0'0,"-12"0"115"0,12 0-115 0,7-3 81 16,-7 3-81-16,-9 1 58 0,9-1-58 0,7-1 40 15,-7 1-40-15,0-2 36 0,0 2-36 0,-9 2 29 16,9-2-29-16,0 0 33 0,0 0-33 0,0 0 27 16,0 0-27-16,0 0 17 0,0 0-17 0,9-2 15 15,-9 2-15-15,0 0 14 0,0 0-14 0,-2 0 17 0,2 0-17 0,-10 2 16 16,10-2-16-16,-1 0 17 0,1 0-17 0,8-2 19 16,-8 2-19-16,-13 2 16 0,13-2-16 0,-9 0 17 15,19-2-17-15,-20 2 12 0,10 0-12 0,-12 2 8 16,12-2-8-16,-24-2 5 0,24 2-5 0,-13-5 3 0,13 5-3 15,-36-8 3-15,36 8-3 0,-23-12 8 0,23 12-8 0,-38-15 6 16,38 15-6-16,-43-17 6 0,43 17-6 0,-57-23 8 16,57 23-8-16,-41-29 6 0,41 29-6 0,-61-28 2 15,61 28-2-15,-44-35-1 0,44 35 1 0,-66-32 0 16,66 32 0-16,-48-37 1 0,48 37-1 0,-66-38-3 0,66 38 3 16,-51-42-13-16,51 42 13 0,-45-45-13 0,45 45 13 0,-58-49 1 15,58 49-1-15,-46-51-1 0,46 51 1 16,-47-53-3-16,47 53 3 0,-41-58 0 0,41 58 0 0,-27-62 3 15,27 62-3-15,-45-62-3 0,45 62 3 0,-22-62 2 16,22 62-2-16,-29-61 2 0,29 61-2 0,-32-59 1 16,32 59-1-16,-22-55 2 0,22 55-2 0,-15-52 0 0,15 52 0 15,-10-54 3-15,10 54-3 0,-7-46 0 0,7 46 0 0,-2-48 0 16,11 48 0-16,-18-46-1 0,9 46 1 0,12-42-4 16,-12 42 4-16,2-39 3 0,4 39-3 0,7-32 0 15,-13 32 0-15,15-27 0 0,-15 27 0 0,8-21 0 16,-8 21 0-16,31-15 1 0,-42 17-1 0,45-10 2 0,-34 8-2 0,29-2-1 15,-29 2 1-15,23 2 0 0,-23-2 0 0,45 8 0 16,-45-8 0-16,32 20 0 0,-32-20 0 0,53 20 1 16,-53-20-1-16,34 30 0 0,-25-32 0 0,30 34 1 15,-39-32-1-15,45 34 0 0,-45-34 0 0,48 38-1 16,-48-38 1-16,56 36 1 0,-56-36-1 0,47 37 1 0,-47-37-1 16,38 39 0-16,-38-39 0 0,44 39 1 0,-34-41-1 0,22 42 1 15,-32-40-1-15,50 34 2 0,-50-34-2 0,32 39 5 16,-32-39-5-16,42 39 3 0,-42-39-3 0,48 36 3 15,-48-36-3-15,25 39 3 0,-25-39-3 0,36 34 1 16,-36-34-1-16,42 32-4 0,-42-32 4 0,29 31 0 16,-29-31 0-16,20 36 4 0,-20-36-4 0,31 29 7 0,-31-29-7 0,29 30 4 15,-29-30-4-15,39 31 2 0,-39-31-2 0,22 34 4 16,-22-34-4-16,39 34 4 0,-39-34-4 0,22 33 2 16,-22-33-2-16,34 33 2 0,-34-33-2 0,18 34 2 15,-9-36-2-15,8 32 1 0,-17-30-1 0,20 26 2 0,-20-26-2 0,28 21 1 16,-37-20-1-16,23 15 3 0,-14-16-3 0,18 11 2 15,-18-11-2-15,9 11 4 0,-9-11-4 0,-5 7 6 16,5-7-6-16,5 4 3 0,-5-4-3 0,2 3 0 16,-2-3 0-16,9-2 3 0,-9 2-3 0,-8 2 2 15,8-2-2-15,10-2 0 0,-10 2 0 0,0-1 0 16,0 1 0-16,-3-10-11 0,3 10 11 0,-17-14-27 0,17 14 27 0,-12-19-61 16,12 19 61-16,-20-31-203 0,20 31 203 0</inkml:trace>
  <inkml:trace contextRef="#ctx0" brushRef="#br1" timeOffset="-100528.49">10686 9580 260 0,'0'0'0'0,"-6"-2"429"0,6 2-429 0,-10 0 71 0,10 0-71 0,-18 0 59 16,18 0-59-16,-2-6 46 0,11 6-46 0,-18-3 32 15,9 3-32-15,10-7 5 0,-10 7-5 0,4-2 9 16,-4 2-9-16,15-3 13 0,-15 3-13 0,30-4 14 15,-40 6-14-15,31-2 8 0,-21 0-8 0,25 0 6 16,-18-2-6-16,13 4 6 0,-20-2-6 0,29 8 2 16,-29-8-2-16,27 9 3 0,-27-9-3 0,29 11 4 0,-22-14-4 0,13 16-1 15,-20-13 1-15,26 8 1 0,-26-8-1 0,23 9 1 16,-14-11-1-16,6 12-1 0,-15-10 1 0,29 1-10 16,-29-1 10-16,19 2-31 0,-19-2 31 0,17 0-35 15,-17 0 35-15,5 0-75 0,-5 0 75 0,16-14-163 16,-16 14 163-16,-5-17-177 0,14 14 177 0,-9-21-359 0,0 24 359 0</inkml:trace>
  <inkml:trace contextRef="#ctx0" brushRef="#br1" timeOffset="-100359.38">11000 9458 582 0,'11'-1'0'0,"-28"2"136"15,17-1-136-15,2-3 107 0,-10 6-107 0,4-3 54 16,4 0-54-16,-2 5 36 0,9-7-36 0,-7 12 23 0,0-10-23 0,-7 19 15 16,7-19-15-16,0 24 4 0,0-24-4 0,0 26 4 15,0-26-4-15,6 32-1 0,-6-32 1 0,5 36-3 16,-5-36 3-16,12 31-33 0,-12-31 33 0,0 24-91 15,0-24 91-15,-7 22-304 0,7-22 304 0</inkml:trace>
  <inkml:trace contextRef="#ctx0" brushRef="#br1" timeOffset="-99855.11">9287 8262 521 0,'0'0'0'0,"-5"-8"94"15,5 8-94-15,-24-8 72 0,33 6-72 0,-18-7 82 16,9 9-82-16,-14-11 54 0,25 11-54 0,-11-10 36 16,0 10-36-16,-11-10 19 0,11 10-19 0,11-10 8 15,-11 10-8-15,10-4 16 0,-10 4-16 0,2-4 12 0,9 4-12 0,5 0 6 16,-16 0-6-16,20 0 5 0,-29 0-5 0,32 8 7 16,-23-8-7-16,27 10 7 0,-27-10-7 0,38 15 3 15,-38-15-3-15,27 14 2 0,-27-14-2 0,27 14 3 16,-27-14-3-16,27 18-1 0,-27-18 1 0,25 12 2 15,-25-12-2-15,19 12 0 0,-19-12 0 0,22 10-14 16,-22-10 14-16,9 9-31 0,-9-9 31 0,23 6-44 0,-23-6 44 0,11 1-89 16,-11-1 89-16,3 0-162 0,-3 0 162 0,-8-5-243 15,8 5 243-15</inkml:trace>
  <inkml:trace contextRef="#ctx0" brushRef="#br1" timeOffset="-99659.77">9461 8085 333 0,'0'0'0'0,"-12"-9"340"0,12 9-340 0,-9-5 83 16,9 5-83-16,-10-4 69 0,10 4-69 0,-3 0 42 16,3 0-42-16,-12 7 27 0,12-7-27 0,5 16 2 0,-5-16-2 0,-2 31-3 15,2-31 3-15,-2 39 0 0,2-39 0 0,-13 52 0 16,13-52 0-16,0 55-1 0,0-55 1 0,12 54-10 16,-12-54 10-16,-12 50-31 0,12-50 31 0,12 38-58 15,-12-38 58-15,-12 28-124 0,12-28 124 0,17 10-125 16,-17-10 125-16,-4 0-352 0,4 0 352 0</inkml:trace>
  <inkml:trace contextRef="#ctx0" brushRef="#br1" timeOffset="-99305.5">9623 8103 576 0,'0'0'0'16,"9"0"76"-16,-9 0-76 0,2 0 60 0,-2 0-60 0,-6 0 60 15,6 0-60-15,6 0 46 0,-6 0-46 0,10-5 20 16,-10 5-20-16,24-12 21 0,-24 12-21 0,20-12 24 16,-20 12-24-16,12-17 16 0,-12 17-16 0,34-22 8 15,-34 22-8-15,30-23 8 0,-30 23-8 0,33-27 3 16,-40 28-3-16,48-27-1 0,-41 26 1 0,32-28 2 15,-32 28-2-15,35-25 1 0,-35 25-1 0,29-25 0 0,-29 25 0 0,19-19 0 16,-19 19 0-16,30-24 0 0,-30 24 0 0,13-14-6 16,-13 14 6-16,21-16-5 0,-21 16 5 0,9-9-8 15,-9 9 8-15,-2-4-13 0,2 4 13 0,2-3-28 16,-2 3 28-16,0-4-29 0,0 4 29 0,10-3-77 0,-10 3 77 0,-2 0-131 16,-8 3 131-16,2-6-161 0,8 3 161 0,-9-2-281 15,9 2 281-15</inkml:trace>
  <inkml:trace contextRef="#ctx0" brushRef="#br1" timeOffset="-99124.07">9949 7746 436 0,'-7'2'0'0,"7"-8"125"16,0 6-125-16,-15-3 116 0,25 0-116 0,-21 1 107 16,11 2-107-16,8-6 58 0,-16 10-58 0,16-9 25 0,-8 5-25 0,-7 4 12 15,7-4-12-15,14 0 7 0,-14 0-7 0,17 0 5 16,-17 0-5-16,22 8 6 0,-22-8-6 0,30 13 5 16,-30-13-5-16,15 25 2 0,-15-25-2 0,19 26-1 15,-19-26 1-15,24 29-1 0,-24-29 1 0,-2 39-11 0,2-39 11 0,9 32-26 16,-9-32 26-16,-9 33-28 0,9-33 28 0,-1 30-57 15,1-30 57-15,-24 27-86 0,24-27 86 0,-10 10-104 16,10-10 104-16,-19 5-171 0,19-5 171 0</inkml:trace>
  <inkml:trace contextRef="#ctx0" brushRef="#br1" timeOffset="-98876.74">10092 7511 729 0,'0'0'0'0,"-4"-7"59"16,4 7-59-16,-5-3 30 0,5 3-30 0,-8 1 44 0,8-1-44 0,10-1 19 16,-10 1-19-16,14-2 2 0,-14 2-2 0,12 12 0 15,-12-12 0-15,36 7 2 0,-36-7-2 0,23 16 1 16,-23-16-1-16,37 13-1 0,-37-13 1 0,34 12 2 16,-34-12-2-16,44 7-1 0,-44-7 1 0,32 8 1 15,-32-8-1-15,33 7 0 0,-33-7 0 0,29 5-1 16,-29-5 1-16,25 2-8 0,-25-2 8 0,22 1-25 15,-22-1 25-15,7 6-38 0,-7-6 38 0,7 0-100 0,-7 0 100 0,0 0-137 16,0 0 137-16,-4-7-238 0,4 7 238 0</inkml:trace>
  <inkml:trace contextRef="#ctx0" brushRef="#br1" timeOffset="-98700.2">10307 7431 564 0,'0'0'0'0,"-7"-2"145"0,7 2-145 0,-8 0 59 16,8 0-59-16,-12 2 62 0,12-2-62 0,-3 5 47 15,3-5-47-15,-2 18 21 0,2-18-21 0,7 21 4 0,-7-21-4 0,-2 32 2 16,2-32-2-16,0 44 1 0,0-44-1 0,-10 45 1 16,10-45-1-16,0 45-1 0,0-45 1 0,0 45-12 15,0-45 12-15,10 34-46 0,-20-30 46 0,20 20-94 16,-10-24 94-16,-3 20-159 0,3-20 159 0,3 3-316 16,-3-3 316-16</inkml:trace>
  <inkml:trace contextRef="#ctx0" brushRef="#br1" timeOffset="-98504.83">10431 7425 747 0,'0'0'0'0,"2"-1"67"0,-2 1-67 0,-7 3 19 16,7-3-19-16,12-3 1 0,-12 3-1 0,2 10 24 16,-2-10-24-16,15 17 16 0,-15-17-16 0,22 13 3 15,-22-13-3-15,12 27 2 0,-12-27-2 0,19 27 0 16,-19-27 0-16,18 27-1 0,-18-27 1 0,12 25-26 15,-12-25 26-15,19 18-62 0,-26-13 62 0,14 11-167 0,-7-16 167 0,10 5-244 16,-10-5 244-16</inkml:trace>
  <inkml:trace contextRef="#ctx0" brushRef="#br1" timeOffset="-98286.64">10601 7274 718 0,'0'0'0'0,"-10"-4"62"15,10 4-62-15,10-9 30 0,-10 9-30 0,0 0 22 16,0 0-22-16,-5 6 24 0,5-6-24 0,8 12 4 16,-8-12-4-16,21 12 0 0,-30-8 0 0,23 19 3 0,-14-23-3 0,18 23 1 15,-18-23-1-15,18 26 1 0,-18-26-1 0,25 21-1 16,-25-21 1-16,18 23 1 0,-18-23-1 0,14 20-10 16,-14-20 10-16,13 18-34 0,-13-18 34 0,2 17-38 15,-2-17 38-15,5 8-109 0,-5-8 109 0,0 0-128 16,0 0 128-16,7-6-299 0,-7 6 299 0</inkml:trace>
  <inkml:trace contextRef="#ctx0" brushRef="#br1" timeOffset="-97952.32">10601 7288 568 0,'0'0'0'0,"-21"-21"80"0,21 21-80 0,-2-29 68 16,2 29-68-16,-1-23 64 0,-7 26-64 0,16-30 48 16,-8 27-48-16,7-19 14 0,-7 19-14 0,17-18 7 0,-17 18-7 0,15-11 6 15,-15 11-6-15,27-10 4 0,-27 10-4 0,32-11 4 16,-32 11-4-16,18 6 1 0,-10-12-1 0,12 12 0 15,-20-6 0-15,10 24-2 0,-10-24 2 0,9 25-2 16,-9-25 2-16,7 27-4 0,-7-27 4 0,0 32-5 0,0-32 5 0,-12 31-10 16,12-31 10-16,-15 24-4 0,15-24 4 0,-21 26 0 15,21-26 0-15,-6 8 2 0,6-8-2 0,-16 9 2 16,16-9-2-16,-5 0 2 0,5 0-2 0,7-3 7 16,-7 3-7-16,-7 0 5 0,14-4-5 0,-11-1 0 15,4 5 0-15,11-15-6 0,-3 10 6 0,2-2 4 16,-10 7-4-16,27-14 10 0,-27 14-10 0,14-2 9 15,-14 2-9-15,31-7 10 0,-31 7-10 0,23 0 6 0,-23 0-6 0,16 3 6 16,-16-3-6-16,23 10 2 0,-16-16-2 0,15 18 3 16,-22-12-3-16,22 15 2 0,-22-15-2 0,21 18 1 15,-21-18-1-15,22 17-1 0,-22-17 1 0,23 18-28 16,-23-18 28-16,16 16-79 0,-16-16 79 0,13 18-303 16,-8-23 303-16</inkml:trace>
  <inkml:trace contextRef="#ctx0" brushRef="#br1" timeOffset="-80524.26">16855 9987 343 0,'0'0'0'0,"-12"-25"20"16,12 25-20-16,-5 9 61 0,5-9-61 0,-5-11 67 15,5 11-67-15,-5-16 45 0,0 0-45 0,3-2 28 16,2 18-28-16,0-23 19 0,0 23-19 0,2-13 20 16,-2 13-20-16,5-32 19 0,-5 32-19 0,12-35 18 0,-12 35-18 15,12-40 20-15,-12 40-20 0,13-59 20 0,-8 76-20 0,11-59 13 16,-16 42-13-16,22-43 16 15,-22 43-16-15,18-57 20 0,-18 57-20 0,23-39 19 0,-23 39-19 0,33-23 15 16,-33 23-15-16,26-53 12 0,-26 53-12 0,42-24 11 16,-47 8-11-16,51-5 6 0,-46 21-6 0,47-32 6 15,-47 32-6-15,45-50 6 0,-45 50-6 0,57-14 6 0,-57 14-6 0,56-29 5 16,-56 29-5-16,53-22 4 0,-53 22-4 0,49-38 1 16,-49 38-1-16,56-12 2 0,-56 12-2 0,57 4 3 15,-57-4-3-15,43-21 1 0,-43 21-1 0,46 0 1 16,-46 0-1-16,49 18 0 0,-56-36 0 0,46 29 0 0,-39-11 0 0,33 17-1 15,-33-17 1-15,40 36-1 0,-40-36 1 0,17 6 0 16,-17-6 0-16,33 47 0 0,-33-47 0 0,11 9-2 16,-11-9 2-16,14 34 0 0,-14-34 0 0,18 54-3 15,-18-54 3-15,6 41 1 0,-6-41-1 0,0 42 2 16,0-42-2-16,0 45 2 0,0-45-2 0,-6 45-2 0,-2-63 2 16,3 81 2-16,5-63-2 0,-17 46 2 0,17-46-2 15,-31 21 1-15,31-21-1 0,-18 61 1 0,18-61-1 16,-31 39-1-16,31-39 1 0,-32 41 0 0,32-41 0 0,-43 22 1 15,43-22-1-15,-45 39 2 0,45-39-2 0,-44 38 1 16,44-38-1-16,-41 49 1 0,41-49-1 0,-51 14 0 16,51-14 0-16,-42 45 0 0,42-45 0 0,-46 9 1 0,46-9-1 0,-38 22-1 15,38-22 1-15,-27 34 2 0,27-34-2 0,-32-4 0 16,35 20 0-16,-26-7 0 0,23-9 0 0,-20 7-3 16,20-7 3-16,-21-12-13 0,26 27 13 0,-20-13-31 15,12-17 31-15,-6 15-56 0,9 0 56 0,-3 15-81 16,3-15 81-16,-9-15-87 0,9 15 87 0,0 8-146 0,0-8 146 0,-4-26-296 15,4 26 296-15</inkml:trace>
  <inkml:trace contextRef="#ctx0" brushRef="#br1" timeOffset="-80253.83">17276 9910 481 0,'0'0'0'0,"5"-9"92"0,-5 9-92 0,2-7 43 15,-2 7-43-15,0-4 59 0,0 4-59 0,0 0 49 16,0 0-49-16,5 23 40 0,-5-23-40 0,-7 20 7 15,7-20-7-15,-12 25 3 0,12-25-3 0,-13 31 4 16,13-31-4-16,-14 34 3 0,14-34-3 0,-14 33-1 0,14-33 1 0,-18 13 1 16,18-13-1-16,-6 42-1 0,6-42 1 0,-13 2-4 15,13-2 4-15,0 33 1 0,0-33-1 0,0 9 7 16,0-9-7-16,0 6 9 0,0-6-9 0,15 8 4 16,-15-8-4-16,17 4 9 0,-17-4-9 0,29 5 13 15,-29-5-13-15,40 3 9 0,-44-19-9 0,55 34 4 0,-51-18-4 0,52 2 3 16,-57-18-3-16,61 16 3 0,-56 0-3 0,58 2 0 15,-58-2 0-15,61 17-8 0,-68-34 8 0,66 34-69 16,-59-17 69-16,41-32-228 0,-41 32 228 0</inkml:trace>
  <inkml:trace contextRef="#ctx0" brushRef="#br1" timeOffset="-79825.72">18158 9514 555 0,'0'0'0'0,"-13"-11"63"16,13 11-63-16,-14-10 57 0,14 10-57 0,-19-24 76 15,19 24-76-15,2 17 53 0,-2-17-53 0,-10-22 42 0,18 41-42 0,-8-19 23 16,0 0-23-16,-8-19 6 0,16 38-6 0,-11-30 1 16,3 11-1-16,13 14 9 0,-13-14-9 0,26 35 8 15,-34-55-8-15,38 58 1 0,-30-38-1 0,27 19 7 16,-27-19-7-16,18 2 6 0,-18-2-6 0,38 40 1 15,-38-40-1-15,29 22 2 0,-29-22-2 0,19 3 2 16,-19-3-2-16,37 42 0 0,-37-42 0 0,20 22 1 0,-20-22-1 0,15 0 0 16,-4 18 0-16,-3-20-1 0,-8 2 1 0,22 32-15 15,-29-52 15-15,27 53-39 0,-20-33 39 0,7 8-80 16,-7-8 80-16,0 2-159 0,0-2 159 0,0 0-218 16,0 0 218-16</inkml:trace>
  <inkml:trace contextRef="#ctx0" brushRef="#br1" timeOffset="-79608.44">18394 9540 583 0,'0'0'0'15,"6"8"30"-15,-6-8-30 0,-14-30 59 0,14 30-59 0,-2-8 67 16,2 8-67-16,5 18 53 0,-5-18-53 0,-5 0 28 16,5 0-28-16,-11 5 11 0,11-5-11 0,-15 15 1 15,15-15-1-15,-27 2 2 0,27-2-2 0,-20 26 2 16,20-26-2-16,-26 32 0 0,35-14 0 0,-45-4 1 15,45 6-1-15,-41-8-1 0,32-12 1 0,-14 50-7 16,14-50 7-16,-26 10-29 0,26-10 29 0,-5 43-77 0,-2-63 77 0,-1 36-105 16,8-16 105-16,10 23-180 0,-10-23 180 0</inkml:trace>
  <inkml:trace contextRef="#ctx0" brushRef="#br1" timeOffset="-79149.08">18682 9600 493 0,'0'0'0'0,"0"0"58"0,0 0-58 0,-11-20 27 0,22 40-27 0,-7-20 35 16,-4 0-35-16,-2-20 24 0,12 40-24 0,4-20 42 15,-14 0-42-15,13 0 29 0,-21-20-29 0,38 40 23 16,-30-20-23-16,27 0 28 0,-27 0-28 0,33 1 21 16,-47-20-21-16,62 40 13 0,-48-21-13 0,28-21 11 0,-28 21-11 0,52 21 5 15,-52-21-5-15,32-21 1 0,-20 42-1 0,34-21 2 16,-46 0-2-16,43-7 1 0,-43 7-1 0,43-6 0 16,-43 6 0-16,29-28-1 0,-29 28 1 0,43 13-23 15,-43-13 23-15,14-29-67 0,-14 29 67 0,16-7-93 16,-3 26 93-16,-18-47-100 0,5 28 100 0,12 13-172 15,-12-13 172-15,-5-10-214 0,5 10 214 0</inkml:trace>
  <inkml:trace contextRef="#ctx0" brushRef="#br1" timeOffset="-78969.53">19147 9486 103 0,'0'0'0'0,"-16"-8"290"16,16 8-290-16,-2 12 138 0,2-12-138 0,-9-4 109 15,-3-18-109-15,19 38 112 0,-7-16-112 0,0-5 75 16,0 5-75-16,-13-24 39 0,13 24-39 0,1-1 7 0,-1 1-7 0,12 0 9 16,-12 0-9-16,16 0 10 0,-16 0-10 0,28 30 9 15,-28-30-9-15,6-8 9 0,-6 8-9 0,28 42 8 16,-28-42-8-16,14 25 3 0,-14-25-3 0,5 29 1 15,-5-29-1-15,0 28 2 0,0-28-2 0,-12 7-2 16,12-7 2-16,-17 27-3 0,17-27 3 0,-7 45-17 0,7-45 17 0,-37 0-22 16,37 0 22-16,-14 33-53 0,14-33 53 0,-34-14-159 15,34 14 159-15,-15 0-297 0,27 21 297 0</inkml:trace>
  <inkml:trace contextRef="#ctx0" brushRef="#br1" timeOffset="-78796.8">19754 9563 277 0,'0'0'0'0</inkml:trace>
  <inkml:trace contextRef="#ctx0" brushRef="#br1" timeOffset="-78557.64">19603 9413 569 0,'0'0'0'0,"-3"-6"48"15,3 6-48-15,-15-23 59 0,15 23-59 0,0 0 64 0,0 0-64 0,0 0 33 16,0 0-33-16,24 32 26 0,-24-32-26 0,14 12 26 15,-14-12-26-15,3-3 18 0,-3 3-18 0,37 43 15 16,-37-43-15-16,21 22 6 0,-21-22-6 0,22 24 0 16,-22-24 0-16,21 25 1 0,-21-25-1 0,9 0 2 15,-9 0-2-15,20 21 1 0,-20-21-1 0,19 20-1 0,-19-20 1 0,31 39 1 16,-45-62-1-16,44 60-31 0,-30-37 31 0,13 11-72 16,-13-11 72-16,-6-16-134 0,6 16 134 0,6 0-178 15,-6 0 178-15</inkml:trace>
  <inkml:trace contextRef="#ctx0" brushRef="#br1" timeOffset="-78361">19867 9466 641 0,'0'0'0'0,"-27"-30"61"0,27 30-61 0,-12-4 53 16,12 4-53-16,-15 0 53 0,15 0-53 0,-2 29 28 0,2-29-28 0,-19 15 12 15,19-15-12-15,-38 0 7 0,38 0-7 0,-11 50 1 16,11-50-1-16,-25 34 0 0,25-34 0 0,-41 12-1 15,41-12 1-15,-5 60-4 0,5-60 4 0,-31 8-33 16,31-8 33-16,5 52-97 0,-5-52 97 0,-2 21-121 16,2-21 121-16,-13-12-181 0,26 33 181 0</inkml:trace>
  <inkml:trace contextRef="#ctx0" brushRef="#br1" timeOffset="-78165.99">20145 9551 548 0,'0'0'0'0,"22"24"121"16,-22-24-121-16,-17-24 42 0,17 24-42 0,17 24 32 16,-17-24-32-16,-2 8 46 0,2-8-46 0,-7 11 24 15,7-11-24-15,-3 16 16 0,3-16-16 0,-22-7 5 16,22 7-5-16,-2 18 2 0,2-18-2 0,0 19 0 16,16 6 0-16,-16-7-4 0,0-18 4 0,-12-7-20 0,12 7 20 0,10 13-88 15,7 10 88-15,-5-20-153 16,-12-3 153-16,17 0-360 0,-17 0 360 0</inkml:trace>
  <inkml:trace contextRef="#ctx0" brushRef="#br1" timeOffset="-77942.08">20427 9396 690 0,'0'0'0'0,"0"-6"36"15,0 6-36-15,18 26 34 0,-18-26-34 0,-3 0 29 16,3 0-29-16,-17-6 14 0,17 6-14 0,0 24 17 0,0-24-17 0,17 52 7 15,-17-52-7-15,-11 8 3 0,11-8-3 0,26 57 1 16,-26-57-1-16,10 32 1 0,-10-32-1 0,9 29 0 16,-9-29 0-16,10 21 0 0,-10-21 0 0,-12-7-1 15,12 7 1-15,9 16-18 0,-9-16 18 0,20 34-50 16,-20-34 50-16,3 6-86 0,-3-6 86 0,-18-25-109 0,18 25 109 0,18 25-199 16,-18-25 199-16</inkml:trace>
  <inkml:trace contextRef="#ctx0" brushRef="#br1" timeOffset="-77568.03">20476 9471 516 0,'0'0'0'0,"-2"-20"65"0,-15-5-65 0,17 6 53 0,0 19-53 0,0-14 59 15,0 14-59-15,12-13 48 0,-12 13-48 0,37 13 29 16,-37-13-29-16,2-32 10 0,-2 32-10 0,25-4 6 16,-25 4-6-16,24 0 6 0,-24 0-6 0,24 0 1 15,-24 0-1-15,20 9 2 0,-20-9-2 0,31 37 0 0,-31-37 0 0,-10-7 0 16,10 7 0-16,0 22-1 0,17 3 1 0,-38-29-4 15,21 4 4-15,-18 22-23 0,18-22 23 0,-4 44-49 16,4-44 49-16,-41-9-35 0,57 34 35 0,-40-11-15 16,24-14 15-16,-37-16 2 0,55 40-2 0,-34-17 1 15,16-7-1-15,-11 1 1 0,11-1-1 0,-7 0 6 16,7 0-6-16,-3 0 15 0,3 0-15 0,-17-23 27 16,34 46-27-16,-17-23 34 0,0 0-34 0,14 0 11 15,-14 0-11-15,-4-25 3 0,4 25-3 0,39 25 2 0,-39-25-2 0,22 2 7 16,-22-2-7-16,7-14 5 0,-7 14-5 0,22 11 7 15,-22-11-7-15,41 35 8 0,-41-35-8 0,22 13 10 16,-22-13-10-16,-2-9 8 0,2 9-8 0,34 37 10 0,-34-37-10 0,-5-13 8 16,24 39-8-16,-6-14 6 0,-13-12-6 0,11 11-1 15,-11-11 1-15,8 9 1 0,-8-9-1 0,-5-16 1 16,5 16-1-16,27 34 1 0,-45-60-1 0,27 28-10 16,-9-2 10-16,28 25-171 0,-28-25 171 0</inkml:trace>
  <inkml:trace contextRef="#ctx0" brushRef="#br1" timeOffset="-72820.69">18217 14550 311 0,'0'0'0'0,"-3"-2"112"15,3 2-112-15,-6-4 81 0,6 4-81 0,-4 7 75 16,4-7-75-16,0-5 53 0,0 5-53 0,0-18 53 16,0 18-53-16,0-3 41 0,0 3-41 0,10-4 30 15,-10 4-30-15,12 9 21 0,-10-21-21 0,14 22 15 16,-16-10-15-16,21-10 9 0,-21 10-9 0,27 10 5 0,-27-10-5 0,29 11 5 16,-29-11-5-16,31 16 4 0,-31-16-4 0,35 20 4 15,-35-20-4-15,38 12 3 0,-38-12-3 0,37 32 3 16,-37-19-3-16,39 12 2 0,-39-25-2 0,34 51 1 15,-34-51-1-15,37 46 3 0,-37-46-3 0,34 44 0 0,-34-44 0 16,34 35 1-16,-34-35-1 0,29 50 1 0,-29-50-1 0,24 62 1 16,-24-62-1-16,20 49 1 0,-20-49-1 0,14 50 1 15,-14-50-1-15,15 37 1 0,-15-37-1 0,5 58 0 16,-5-58 0-16,7 35 1 0,-7-35-1 0,0 55 2 16,0-55-2-16,0 41 1 0,0-41-1 0,-2 29-3 0,2-29 3 15,-14 35 2-15,14-35-2 0,-22 34 2 0,22-34-2 16,-29 29-3-16,29-29 3 0,-35 25 2 0,35-25-2 0,-46 19 1 15,46-19-1-15,-48 25 1 0,48-25-1 16,-49-3 2-16,49 3-2 0,-55 12 3 0,55-12-3 0,-54 0 2 16,54 0-2-16,-54-7 3 0,54 7-3 0,-49-27 3 15,48 36-3-15,-47-25 2 0,48 16-2 0,-46-19 0 16,46 19 0-16,-35-31 2 0,35 31-2 0,-38-11 0 0,38 11 0 0,-29-17 1 16,29 17-1-16,-25-20 0 0,25 20 0 0,-18-30-1 15,18 30 1-15,-18-20-1 0,18 20 1 0,-16-21-3 16,16 21 3-16,-16-26-3 0,16 26 3 0,-17-16-3 15,17 16 3-15,-7-35-2 0,7 35 2 0,-10-27-2 0,10 27 2 16,-11-16 0-16,11 16 0 0,-6-32 0 0,6 32 0 0,-7-19 2 16,7 19-2-16,-3-17 4 0,3 17-4 0,-7-1 6 15,7 1-6-15,-5-7 4 0,5 7-4 0,0-17 4 16,0 17-4-16,-5 7 4 0,5-7-4 0,0-8 2 16,0 8-2-16,-5 8-1 0,5-8 1 0,0 0-2 0,0 0 2 0,-3 27-2 15,3-27 2-15,-4 23 0 0,4-23 0 0,-2 29-1 16,2-29 1-16,0 23 0 0,0-23 0 0,0 32-1 15,0-32 1-15,-1 41 1 0,1-41-1 0,1 18-1 16,-1-18 1-16,-1 31 0 0,1-31 0 0,0 16 0 16,0-16 0-16,0 12 1 0,0-12-1 0,0 7 0 15,0-7 0-15,1-5 0 0,-1 5 0 0,0 0 3 0,0 0-3 0,-1 2 8 16,1-2-8-16,0-18 14 0,0 18-14 0,1-32 0 16,-1 32 0-16,0-32 0 0,0 32 0 0,-1-29 0 15,1 29 0-15,0-38 2 0,0 38-2 0,0-35 1 16,0 35-1-16,0-32 2 0,0 32-2 0,0-27 6 0,0 27-6 15,0-20 8-15,0 20-8 0,7-23 4 0,-7 23-4 0,7-10 3 16,-7 10-3-16,13-3 2 0,-13 3-2 0,15 0 2 16,-15 0-2-16,22 4 0 0,-22-4 0 0,24 27 0 15,-24-27 0-15,34 9-1 0,-34-9 1 0,36 38-4 16,-36-38 4-16,42 14-25 0,-42-14 25 0,51 21-92 16,-51-21 92-16,52 10-234 0,-52-10 234 0</inkml:trace>
  <inkml:trace contextRef="#ctx0" brushRef="#br1" timeOffset="-72312.73">18993 15020 512 0,'0'0'0'0,"-4"-4"105"16,4 4-105-16,-1 10 73 0,1-10-73 0,0-4 83 15,0 4-83-15,0 0 49 0,0-14-49 0,3 28 26 16,-3-14-26-16,9 0 7 0,-9 0-7 0,12-11 5 0,-12 11-5 0,15 25 1 15,-15-25-1-15,20 15 7 0,-20-15-7 0,19 15 5 16,-19-15-5-16,24 20 3 0,-24-32-3 0,21 32 2 16,-21-20-2-16,25 35 0 0,-25-35 0 0,22 22 0 15,-22-22 0-15,23 7-3 0,-23-7 3 0,20 33-17 16,-20-33 17-16,16 4-51 0,-16-4 51 0,17 14-123 16,-17-14 123-16,12 7-145 0,-12-7 145 0,7 4-285 0,-7-4 285 0</inkml:trace>
  <inkml:trace contextRef="#ctx0" brushRef="#br1" timeOffset="-72119.24">19213 15042 298 0,'0'0'0'0,"-5"-11"327"15,5 11-327-15,-8-9 57 0,8 23-57 0,-8-34 69 16,8 20-69-16,-6 15 67 0,6-15-67 0,-8-15 28 16,8 15-28-16,-12 29 4 0,12-29-4 0,-14 24-1 15,14-24 1-15,-18 15 0 0,18-15 0 0,-17 34 0 0,17-21 0 0,-17 12-3 16,17-25 3-16,-12 37-15 0,12-37 15 0,-7 33-36 15,7-33 36-15,-2 40-82 0,2-40 82 0,2 5-102 16,-2-5 102-16,7 22-134 0,-7-22 134 0,17-10-351 16,-17 10 351-16</inkml:trace>
  <inkml:trace contextRef="#ctx0" brushRef="#br1" timeOffset="-71651.19">19517 15127 552 0,'0'0'0'0,"0"2"123"16,0-2-123-16,-2-14 51 0,2 14-51 0,2 14 49 15,-2-14-49-15,0 0 41 0,0 0-41 0,-2-14 29 0,2 14-29 0,4 14 13 16,-6-28-13-16,9 14 2 0,-7 0-2 0,4 0-2 15,-4 0 2-15,5 12 1 0,-5-12-1 0,3 0 1 16,-3 0-1-16,3-16 2 0,-3 16-2 0,0 15 3 16,0-15-3-16,0-17 1 0,0 32-1 0,0-30 3 15,0 15-3-15,0 15 3 0,0-15-3 0,0 0 2 0,0-15-2 0,0 15 3 16,0 0-3-16,0 0 2 0,0 15-2 0,0-15 0 16,0-15 0-16,0 30 0 0,0-15 0 0,0-15 0 15,0 15 0-15,2 15-1 0,-2-15 1 0,0 0 1 16,0 0-1-16,-2-15-1 0,2 15 1 0,2 15 1 15,-4-30-1-15,2 15 0 0,0 0 0 0,0 0 0 16,0 0 0-16,2 0 0 0,-2 0 0 0,1 0-1 16,-1 0 1-16,2 15-1 0,-2-15 1 0,2-11-2 0,-2 11 2 0,7 25 0 15,-7-39 0-15,3 26-1 0,-3-12 1 0,6 34 1 16,-6-34-1-16,1 23 0 0,-1-23 0 0,-1 13 1 0,1-13-1 0,0 32-2 16,0-32 2-16,-14 28-15 0,14-28 15 0,-17 47-50 15,17-47 50-15,-24 10-107 0,24-10 107 0,-24 36-131 16,24-36 131-16,-25-1-158 0,25 1 158 0,-20 0-367 15,20 0 367-15</inkml:trace>
  <inkml:trace contextRef="#ctx0" brushRef="#br1" timeOffset="-71017.11">19560 15172 382 0,'0'0'0'0,"-16"16"205"16,16-16-205-16,-13-14 29 0,13 14-29 0,-9 14 69 16,9-14-69-16,-1 0 72 0,1 0-72 0,0 0 48 15,-2-14-48-15,16 28 17 0,-14-14-17 0,22-4 7 16,-22 4-7-16,30-21 7 0,-30 21-7 0,36-5 17 15,-34 21-17-15,43-24 7 0,-45 8-7 0,46-21 5 16,-46 21-5-16,53 9 1 0,-55-25-1 0,56 25 4 0,-54-9-4 0,43-21 0 16,-43 21 0-16,42 10 2 0,-42-10-2 0,35-7 0 15,-36-9 0-15,27 12 0 0,-26 4 0 0,18-3 0 16,-18 3 0-16,7-2 2 0,-7 2-2 0,0-2 0 0,0 2 0 0,-7 0-5 16,7 0 5-16,-27 0 0 0,27 0 0 0,-39 0-5 15,42 14 5-15,-57-21-10 0,54 7 10 0,-59 9-3 16,61 7 3-16,-67-19 0 0,65 3 0 0,-58 27 3 15,58-27-3-15,-54-4 1 0,54 4-1 0,-42 27 3 16,42-27-3-16,-31 7 3 0,31-7-3 0,-22-7 4 16,22 7-4-16,-8 5 2 0,8-5-2 0,0 2 1 0,0-2-1 0,13 0-2 15,-13 0 2-15,30 0 2 0,-30 0-2 0,39-4 3 16,-39 4-3-16,53-8 3 0,-53 8-3 0,58 5 1 16,-58-23-1-16,64 21 2 0,-64-3-2 0,57-27-2 15,-56 44 2-15,52-44 2 0,-53 27-2 0,50-9-3 0,-48 25 3 16,34-39-28-16,-36 23 28 0,34 11-79 15,-34-11 79-15,22-6-190 0,-22 6 190 0,15-5-399 16,-15 5 399-16</inkml:trace>
  <inkml:trace contextRef="#ctx0" brushRef="#br1" timeOffset="-70737.47">20106 14910 684 0,'0'0'0'0,"-12"14"38"16,12-14-38-16,-12-22 18 0,12 22-18 0,0 18 69 15,0-18-69-15,0 4 37 0,0-4-37 0,15 14 19 16,-15-14-19-16,16 2 14 0,-16-2-14 0,29 39 8 16,-29-39-8-16,29 29 4 0,-29-29-4 0,25 16 6 15,-25-16-6-15,23 32 2 0,-23-32-2 0,21 53 3 16,-24-68-3-16,16 64 2 0,-13-49-2 0,-2 15 2 15,2-15-2-15,-8 48-1 0,8-48 1 0,-34 10-5 0,34-10 5 0,-39 42-35 16,39-42 35-16,-51 19-62 0,51-19 62 0,-57-6-151 16,60 23 151-16,-59-17-279 0,56 0 279 0</inkml:trace>
  <inkml:trace contextRef="#ctx0" brushRef="#br1" timeOffset="-70301.47">20530 14958 647 0,'0'0'0'0,"0"14"54"0,-3-34-54 0,-1 15 44 15,4 5-44-15,5 16 72 0,-5-16-72 0,-1-18 39 16,1 18-39-16,17 18 21 0,-17-18-21 0,22 6 10 15,-22-6-10-15,20-4 4 0,-20 4-4 0,36 33 9 0,-36-33-9 0,30 22 8 16,-30-22-8-16,34 25 5 0,-34-25-5 0,32 27 4 16,-32-27-4-16,24 9 1 0,-19 11-1 0,19-12 1 15,-24-8-1-15,26 49-1 0,-31-69 1 0,23 47-6 16,-18-27 6-16,19 46-21 0,-19-46 21 0,8 20-53 16,-8-20 53-16,2 16-114 0,-2-16 114 0,-5-11-169 15,5 11 169-15,3 18-367 0,-3-18 367 0</inkml:trace>
  <inkml:trace contextRef="#ctx0" brushRef="#br1" timeOffset="-70102">20793 15015 641 0,'0'0'0'0,"-7"-31"74"0,7 31-74 0,2 11 57 16,-2-11-57-16,-5-25 58 0,5 25-58 0,-2 0 32 16,2 0-32-16,-3 0 29 0,3 0-29 0,-10 13 2 15,10-13-2-15,-14 21-1 0,14-21 1 0,-14 50 0 16,14-50 0-16,-32 18 0 0,32-18 0 0,-27 39-4 15,27-39 4-15,-24 40-14 0,24-40 14 0,-16 53-28 0,16-53 28 0,-14 29-27 16,14-29 27-16,-5 21-78 0,5-21 78 0,0 12-121 16,0-12 121-16,8 4-152 0,-8-4 152 0,22 0-342 15,-22 0 342-15</inkml:trace>
  <inkml:trace contextRef="#ctx0" brushRef="#br1" timeOffset="-69902.5">21124 15020 645 0,'0'0'0'0,"24"13"64"16,-24-13-64-16,1-32 52 0,-1 32-52 0,0 0 48 0,0 0-48 0,0 0 39 16,0 0-39-16,0 8 19 0,0-8-19 0,0 17 7 15,0-17-7-15,0 19 8 0,6 2-8 0,-6 4 6 16,0-25-6-16,1 27 3 0,-1-27-3 0,-1 9 0 16,1-9 0-16,13 45 0 0,-13-45 0 0,7 4-4 15,-7-4 4-15,17 39-28 0,-17-39 28 0,10-6-46 16,-10 6 46-16,14 7-125 0,-7 15 125 0,0-44-171 15,-7 22 171-15</inkml:trace>
  <inkml:trace contextRef="#ctx0" brushRef="#br1" timeOffset="-69378.83">21422 14947 646 0,'0'0'0'0,"-9"-23"34"0,9 23-34 0,9 23 13 15,-9-23-13-15,-7-21 22 0,7 21-22 0,13 37 45 16,-13-37-45-16,3 18 24 0,-3-18-24 0,-2 2 8 0,2-2-8 0,13 48 1 16,-13-48-1-16,-4 7 1 0,4-7-1 0,12 46 0 15,-12-46 0-15,0 24-2 0,0-24 2 0,-8-2-35 16,8 2 35-16,0 10-59 0,0-10 59 0,6 29-59 16,-6-29 59-16,-8 0-32 0,1-21 32 0,5 40-40 15,2-19 40-15,-16-37-86 0,16 37 86 0,-4-4-87 16,4 4 87-16,-16-51-10 0,16 51 10 0,0-17 17 0,0 17-17 0,-5-37 40 15,5 37-40-15,-2-38 40 0,2 38-40 0,0-35 40 16,0 35-40-16,-6-52 62 0,6 52-62 0,15-27 53 16,-15 27-53-16,18-21 44 0,-18 21-44 0,36 5 32 15,-45-26-32-15,47 32 23 0,-38-11-23 0,23-27 24 16,-23 27-24-16,42 23 17 0,-42-23-17 0,22-23 12 0,-22 23-12 16,26 5 7-16,-26-5-7 0,20 17 2 0,-20-17-2 15,12 18 1-15,-12-18-1 0,0 20-1 0,0-20 1 16,0 22-2-16,0-22 2 0,-7 42-7 0,7-42 7 0,-31-3-14 15,38 24 14-15,-28-7-6 0,21-14 6 0,-23 11 0 16,23-11 0-16,-27-15 4 0,27 15-4 0,-17 3 2 0,17-3-2 16,-9 0 7-16,9 0-7 0,-5 0 12 0,5 0-12 0,0 0 14 15,0 0-14-15,0 0 12 0,0 0-12 0,20 25 6 16,-20-25-6-16,16 4-2 0,-25-26 2 0,31 31 2 16,-22-9-2-16,26 13 10 0,-26-13-10 0,39 37 5 15,-39-37-5-15,30 20 6 0,-38-42-6 0,41 45 3 0,-33-23-3 0,30 24 1 16,-30-24-1-16,27 30 0 0,-27-30 0 0,22 30-4 15,-22-30 4-15,17 31-43 0,-17-31 43 0,19 52-171 16,-19-52 171-16,-4 1-569 0,13 20 569 0</inkml:trace>
</inkml:ink>
</file>

<file path=ppt/ink/ink23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3T08:56:03.516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000000"/>
    </inkml:brush>
  </inkml:definitions>
  <inkml:trace contextRef="#ctx0" brushRef="#br0">8431 4953 422 0,'0'0'0'0,"3"-1"91"0,-3 1-91 0,-10 1 19 16,10-1-19-16,8-1 51 0,-8 1-51 0,0 0 44 15,-8 1-44-15,11-1 22 0,-3 0-22 0,12 0 18 16,0-1-18-16,2 1 33 0,-14 0-33 0,8 1 34 16,-8-1-34-16,36-4 21 0,-36 4-21 0,25-1 15 0,-25 1-15 0,19 0 12 15,-11-2-12-15,23 0 10 0,-31 2-10 0,25 0 10 16,-25 0-10-16,45-7 10 0,-45 7-10 0,28 0 8 16,-28 0-8-16,55-7 7 0,-55 7-7 0,35-3 5 15,-35 3-5-15,47-4 4 0,-47 4-4 0,47-3 6 16,-47 3-6-16,45-3 4 0,-45 3-4 0,46-1 4 0,-46 1-4 0,42-2 3 15,-42 2-3-15,38 0 5 0,-30-4-5 0,30 4 3 16,-38 0-3-16,25 4 4 0,-16-8-4 16,14 6 6-16,-23-2-6 0,29 0 1 0,-29 0-1 0,33 0-1 15,-33 0 1-15,35-2 3 0,-35 2-3 0,20 2 0 16,-20-2 0-16,40-2 5 0,-40 2-5 0,28-1 1 16,-28 1-1-16,29-2 3 0,-29 2-3 0,27-2 1 0,-27 2-1 0,17 4 1 15,-17-4-1-15,30-6 1 0,-30 6-1 0,7 2 2 16,-7-2-2-16,21-3 1 0,-21 3-1 0,12 0 2 15,-12 0-2-15,0 1 3 0,0-1-3 0,5 0 4 16,-5 0-4-16,10-4 7 0,-10 4-7 0,-7 3 6 0,7-3-6 0,2 0 9 16,-2 0-9-16,2 0 9 0,-2 0-9 15,10-4 6-15,-10 4-6 0,0-2 6 0,-10 5-6 0,12-3 4 16,-2 0-4-16,9-5 3 0,-9 5-3 0,-9 4 1 16,9-4-1-16,9-6 2 0,-9 6-2 0,-8 4 2 0,8-4-2 15,8-4 0-15,-8 4 0 0,-8 2-2 0,8-2 2 0,8-2-10 16,-8 2 10-16,-15 2-37 0,15-2 37 0,-8-3-85 15,8 3 85-15,-31-2-287 0,31 2 287 16</inkml:trace>
  <inkml:trace contextRef="#ctx0" brushRef="#br0" timeOffset="20983.29">12656 5032 291 0,'0'0'0'0,"-2"9"114"0,2-9-114 0,0-9 74 0,0 9-74 0,0 0 69 16,0 0-69-16,-2 9 60 0,2-9-60 0,0-2 48 16,0 2-48-16,2-10 42 0,-2 10-42 0,-4 10 38 15,4-10-38-15,4-10 33 0,-4 10-33 0,-4 10 20 16,4-10-20-16,0 0 15 0,0 0-15 0,0 0 8 16,0 0-8-16,4-10 5 0,-4 10-5 0,0 0 2 15,0 0-2-15,2 10 2 0,-2-10-2 0,8 2 4 0,-8-2-4 0,15 3 5 16,-15-3-5-16,19-5 8 0,-19 5-8 0,26 3 10 15,-26-3-10-15,27 4 8 0,-27-4-8 0,32 2 7 16,-32-2-7-16,34 8 7 0,-34-8-7 0,38-8 6 16,-38 8-6-16,38 0 6 0,-38 0-6 0,37 8-4 15,-37-8 4-15,41-8 0 0,-41 8 0 0,42 6 4 0,-42-6-4 0,40-1 3 16,-40 1-3-16,39-1 4 0,-39 1-4 0,37-4 3 16,-37 4-3-16,40-2 1 0,-40 2-1 0,40-2 1 15,-40 2-1-15,35-2 2 0,-35 2-2 0,34-13 1 16,-34 13-1-16,36 0 1 0,-36 12-1 0,37-14 0 0,-37 2 0 0,34 0 1 15,-34 0-1-15,34-10 1 0,-34 10-1 16,34 10 0-16,-34-10 0 0,30-10 0 0,-30 10 0 0,33 0 3 16,-33 0-3-16,32 10 1 0,-32-10-1 0,34 0 1 15,-34 0-1-15,31 0 2 0,-31-11-2 0,32 22 0 16,-32-11 0-16,34 0 1 0,-34 0-1 0,30-11 0 16,-28 20 0-16,29-20-1 0,-31 11 1 0,30 11 1 0,-30-11-1 0,27 0 0 15,-27 0 0-15,29 0 1 0,-31-11-1 0,31 20 0 16,-29-9 0-16,24-11 0 0,-24 11 0 0,25 0 0 15,-25 0 0-15,23 10 1 0,-23-10-1 0,23-2 0 16,-23 2 0-16,20-3 1 0,-20 3-1 0,18-9 0 16,-17 18 0-16,18-22 2 0,-19 13-2 0,20 8 1 15,-20-8-1-15,19-1 2 0,-19 1-2 0,17-14 3 0,-17 14-3 0,19 8 3 16,-19-8-3-16,18-1 4 0,-18 1-4 0,20-2 2 16,-23-9-2-16,25 20 1 0,-22-9-1 0,15-10 1 15,-15 10-1-15,18 8 1 0,-20-19-1 0,19 10 0 16,-17 1 0-16,17 11 0 0,-17-11 0 0,13-2 2 0,-13 2-2 15,12 0 0-15,-15-13 0 0,15 24 0 0,-12-11 0 0,11 0 0 16,-11 0 0-16,4-2 1 0,-4 2-1 0,3-11 2 16,-3 11-2-16,6 11 1 0,-6-11-1 0,-2-12 1 15,2 12-1-15,3 11 2 0,-4-22-2 0,4 22 1 16,-3-11-1-16,0 0 2 0,0 0-2 0,0 0 1 0,0 0-1 16,0-3 0-16,0 3 0 0,0 0 1 0,-3-10-1 0,1 10-6 15,5 10 6-15,-17-10-32 0,11-10 32 0,-14 17-84 16,17-7 84-16,-30-20-256 0,30 20 256 0</inkml:trace>
  <inkml:trace contextRef="#ctx0" brushRef="#br0" timeOffset="38626.87">12187 6280 589 0,'0'0'0'0,"9"-9"91"15,-9 9-91-15,-4 13 1 0,4-13-1 0,2 19-4 16,-2-19 4-16,2 29 7 0,-2-29-7 0,3 43 21 16,-3-43-21-16,2 52 21 0,-2-52-21 0,8 48 13 15,-8-48-13-15,0 69 13 0,0-69-13 0,5 53 9 0,-5-53-9 0,0 67 4 16,0-67-4-16,7 46 3 0,-7-46-3 0,2 48 2 16,-2-48-2-16,2 39 1 0,-2-39-1 0,-4 38 1 15,4-38-1-15,0 23 0 0,0-23 0 0,5 7-3 16,-5-7 3-16,0 6-30 0,0-6 30 0,0 0-58 15,0 0 58-15,-3-8-81 0,3 8 81 0,3-37-189 0,-3 37 189 0</inkml:trace>
  <inkml:trace contextRef="#ctx0" brushRef="#br0" timeOffset="39181.55">12212 6382 596 0,'0'0'0'0,"-6"-5"23"0,6 5-23 0,-7 3 15 16,7-3-15-16,4-10 21 0,-4 10-21 0,0 0 21 16,0 0-21-16,1 7 5 0,-1-7-5 0,10 0 1 15,-5-9-1-15,8 18 1 0,-13-9-1 0,21-2 2 16,-21 2-2-16,27-9 4 0,-27 9-4 0,31 0 1 0,-31 0-1 0,29 4 3 16,-26-12-3-16,30 12 5 0,-33-4-5 0,42-13-2 15,-42 13 2-15,44 3 3 0,-44-3-3 0,54-6 0 16,-54 6 0-16,63-16 19 0,-63 16-19 0,66 0 6 0,-66 0-6 0,84-16 2 15,-84 16-2-15,90-11 1 0,-90 11-1 0,103-11 3 16,-105 21-3-16,122-32 2 0,-120 22-2 0,128-4 0 16,-127-5 0-16,141-5 0 0,-142 14 0 0,154-7 1 15,-154 7-1-15,166-27-1 0,-166 27 1 0,172-7-4 16,-172 7 4-16,183-28-2 0,-183 38 2 0,190-42 0 16,-190 32 0-16,200-18 0 0,-198 29 0 0,205-31 0 0,-207 20 0 0,207-30 0 15,-207 30 0-15,220-20-6 0,-220 20 6 0,224-18 3 16,-224 18-3-16,239-1 6 0,-239 1-6 0,242-16 9 15,-242 16-9-15,250-13 9 0,-256-1-9 0,264 3 6 16,-258 11-6-16,263-11 4 0,-263 11-4 0,280 8 2 16,-280-8-2-16,273-6 0 0,-273 6 0 0,263-23 0 15,-251 41 0-15,249-39 0 0,-261 21 0 0,285 14 0 16,-285-14 0-16,270 0 0 0,-270 0 0 0,270-2 0 0,-270 2 0 0,270 0 0 16,-270 0 0-16,247-20 1 0,-247 20-1 0,287 20 0 15,-287-20 0-15,263 0 1 0,-263 0-1 0,263 2 1 16,-263-2-1-16,232-18-1 0,-232 18 1 0,272 25 2 0,-272-25-2 15,242 3 0-15,-242-3 0 0,226 2 1 0,-226-2-1 0,180-19 7 16,-180 19-7-16,188 3 1 0,-188-3-1 0,191 24 0 16,-191-24 0-16,131 1 0 0,-131-1 0 0,67-25-15 15,-67 25 15-15,61 0-83 0,-61 0 83 0,56 25-125 16,-56-25 125-16,-41-25-333 0,41 25 333 0</inkml:trace>
  <inkml:trace contextRef="#ctx0" brushRef="#br0" timeOffset="40150.92">12266 6888 491 0,'0'0'0'0,"0"-7"64"15,0 7-64-15,-7 7 25 0,7-7-25 0,0 0 39 0,0 0-39 0,8-7 20 16,-8 7-20-16,12 7 17 0,-9-16-17 0,21 9 19 16,-24 0-19-16,25-1 18 0,-29 9-18 0,42-16 19 15,-38 8-19-15,34 8 11 0,-30-16-11 0,37 16 5 16,-41-8-5-16,54-8 3 0,-54 8-3 0,50 8 1 15,-50-8-1-15,63-8 0 0,-63 8 0 0,65 0 0 0,-65 0 0 0,69 1-1 16,-69-1 1-16,72 9 1 0,-72-9-1 0,83-9-1 16,-83 9 1-16,91 0-3 0,-91 0 3 15,99 0 3-15,-99 0-3 0,110 9 5 0,-110-9-5 0,119-12 13 16,-119 12-13-16,130-8 6 0,-130 8-6 0,138-7 4 16,-138 7-4-16,148-8 2 0,-148 8-2 0,152-11 2 15,-152 11-2-15,160-11 0 0,-160 11 0 0,169 0 0 0,-169 0 0 0,172-23 2 16,-172 23-2-16,178-11-1 0,-178 11 1 0,180-9 1 15,-180 9-1-15,187-10 0 0,-187 10 0 0,186-10 2 16,-186 10-2-16,197 4 0 0,-197-4 0 0,193-5 1 16,-193 5-1-16,197-7 2 0,-197 7-2 0,204-7 4 0,-204 7-4 0,204-7 5 15,-204 7-5-15,208-6 3 0,-208 6-3 0,209-5 5 16,-209 5-5-16,205-21 2 0,-205 21-2 0,209-5 3 16,-209 5-3-16,212-5 0 0,-212 5 0 0,212-4 3 15,-212 4-3-15,224 14-1 0,-224-14 1 0,212-2 0 16,-212 2 0-16,197-22 0 0,-197 22 0 0,207-1 4 15,-207 1-4-15,205-1-2 0,-205 1 2 0,219 16 0 16,-234-35 0-16,235 38 1 0,-220-19-1 0,201-1 0 16,-201 1 0-16,180-19 3 0,-180 19-3 0,198-3 3 0,-198 3-3 0,192 0 3 15,-192 0-3-15,212 22 2 0,-212-22-2 0,183 0 3 16,-205-24-3-16,221 48 3 0,-199-24-3 0,174 0 1 16,-174 0-1-16,139-24 0 0,-139 24 0 0,179 24 0 0,-179-24 0 0,122-24 3 15,-122 24-3-15,162 24 0 0,-162-24 0 0,124 0 1 16,-124 0-1-16,111-3-1 0,-111 3 1 0,95-3 1 15,-95 3-1-15,80-3-2 0,-80 3 2 0,59-2 1 16,-59 2-1-16,37-3-18 0,-37 3 18 0,9-10-81 16,-9 10 81-16,-10-15-191 0,-21-9 191 0</inkml:trace>
  <inkml:trace contextRef="#ctx0" brushRef="#br0" timeOffset="44450.68">12548 6507 277 0,'4'-10'0'0,"-8"16"42"16,4-6-42-16,4-13 31 0,-4 13-31 0,-4 6 58 15,4-6-58-15,4-11 44 0,-4 11-44 0,-4 7 28 16,4-7-28-16,4-8 15 0,-4 8-15 0,-4 6 16 16,8-14-16-16,-8 8 20 0,4 0-20 0,-4 8 21 15,4-8-21-15,-5 0 16 0,5 0-16 0,-4 0 12 0,4 0-12 0,-2-8 8 16,2 8-8-16,-12 14 9 0,12-14-9 0,-9 10 8 15,9-10-8-15,-11 9 8 0,11-9-8 0,-10 13 7 16,10-13-7-16,-13 14 7 0,13-14-7 0,-9 14 9 16,9-14-9-16,-9 12 12 0,9-12-12 0,-8 17 12 15,8-17-12-15,-3 14 9 0,3-14-9 0,2 8 6 0,-2-8-6 0,-4 23 5 16,4-23-5-16,0 12 5 0,0-12-5 0,4 5 4 16,-4-5-4-16,4 20 2 0,-1-27-2 0,8 15 4 15,-11-8-4-15,9 20 8 0,-6-29-8 0,14 15 14 16,-21 1-14-16,23-9 15 0,-19 2-15 0,15 10 16 15,-15-10-16-15,26-6 12 0,-26 6-12 0,17 9 10 16,-17-9-10-16,25-9 4 0,-25 9-4 0,19 9 3 0,-19-9-3 0,20 0-1 16,-20 0 1-16,22-7 0 0,-22 7 0 0,17-6 4 15,-17 6-4-15,21-14-1 0,-21 14 1 0,15-8 2 16,-15 8-2-16,12-4 1 0,-12 4-1 0,7 0 2 16,-3-10-2-16,5 3 2 0,-13 17-2 0,15-28 4 15,-11 18-4-15,3-9 8 0,-4 18-8 0,4-18 7 0,-3 9-7 0,5-20 7 16,-5 20-7-16,-3-1 5 0,3 1-5 0,0-13 4 15,3 2-4-15,-6 6 4 0,6-4-4 0,-11 2 2 16,8 7-2-16,-6-25 3 0,6 25-3 0,-13-17-1 16,13 17 1-16,-21-5 0 0,21 5 0 0,-18-21 0 15,18 21 0-15,-27 0 3 0,31-8-3 0,-32 12-1 0,33-12 1 0,-36 16-3 16,31-8 3-16,-23-8-21 0,19 16 21 0,-19-4-57 16,23-4 57-16,-22 4-156 0,22-4 156 0</inkml:trace>
  <inkml:trace contextRef="#ctx0" brushRef="#br0" timeOffset="46943.68">19933 6033 576 0,'0'0'0'0,"-2"-10"55"0,2 10-55 0,0-7 80 0,0 7-80 0,0-5 73 16,-25-17-73-16,50 40 36 0,-50-39-36 0,50 40 16 16,-25-19-16-16,-22-21 17 0,22 21-17 0,29 27 9 15,-29-27-9-15,7 14 7 0,-7-14-7 0,7 23 8 16,-7-23-8-16,8 35 14 0,-8-35-14 0,-14 19 10 0,38 4-10 16,-15 27 9-16,-9-50-9 0,5 59 7 0,-5-59-7 0,7 64 8 15,-7-64-8-15,2 66 4 0,-2-66-4 0,1 63 2 16,-1-63-2-16,2 61 2 0,-2-61-2 0,2 51 0 15,-2-51 0-15,-18 20 1 0,18-20-1 0,26 55 0 16,-26-55 0-16,-17 3 1 0,17-3-1 0,4 17-1 16,-4-17 1-16,27 33 2 0,-27-33-2 0,-20-17-5 15,20 17 5-15,27 22-22 0,-27-22 22 0,-20-22-41 16,20 22 41-16,4-12-50 0,-4 12 50 0,5-26-165 0,-5 26 165 0,31-12-290 16,-31 12 290-16</inkml:trace>
  <inkml:trace contextRef="#ctx0" brushRef="#br0" timeOffset="47187.78">20260 6215 608 0,'0'0'0'0,"4"-13"111"15,-29-9-111-15,26 12 43 0,-1 10-43 0,2-7 32 16,-2 7-32-16,27 21 36 0,-27-21-36 0,-23-21 30 16,48 42-30-16,-23-16 6 0,-27-28-6 0,30 39 0 0,-5-16 0 0,29 45 4 15,-29-45-4-15,-20 3 6 0,20-3-6 0,7 29 5 16,-7-29-5-16,8 30 3 0,-8-30-3 0,7 27 3 15,-7-27-3-15,32 50 0 0,-32-50 0 0,5 25-1 16,-5-25 1-16,6 21 0 0,-6-21 0 0,-22-3 2 16,22 3-2-16,25 37-9 0,-25-37 9 0,2 11-37 0,-2-11 37 0,0 7-50 15,0-7 50-15,0 0-113 0,-24-23 113 0,21 23-121 16,3 0 121-16,18 12-174 0,-18-12 174 0</inkml:trace>
  <inkml:trace contextRef="#ctx0" brushRef="#br0" timeOffset="47535.66">20216 6213 568 0,'0'0'0'0,"26"3"64"16,-26-3-64-16,-26-43 63 0,50 65-63 0,-38-60 78 15,14 38-78-15,20-18 46 0,-20 18-46 0,25-14 17 16,-25 14-17-16,32-12 14 0,-32 12-14 0,61 15 12 0,-61-15-12 0,34 0 9 16,-34 0-9-16,5-23 5 0,-5 23-5 0,48 36 1 15,-48-36-1-15,11 22 0 0,-11-22 0 0,5 23-3 16,-5-23 3-16,0 25-6 0,-27-47 6 0,12 48-16 15,15-26 16-15,6 45-4 0,-6-45 4 0,-20 18-3 16,20-18 3-16,-22 17 1 0,22-17-1 0,-15 8 1 0,15-8-1 16,-10 7 2-16,10-7-2 0,-5 6 5 0,-20-27-5 0,25 26 4 15,0-5-4-15,28 28-7 0,-28-28 7 0,-10-10 3 16,10 10-3-16,46 38 4 0,-46-38-4 0,0-4 5 16,0 4-5-16,51 40 3 0,-51-40-3 0,-2 0 2 15,27 22-2-15,-9-2 1 0,-16-20-1 0,8 22-1 16,-33-46 1-16,50 63-1 0,-25-39 1 0,-15 17-3 0,15-17 3 0,-27 9-4 15,27-9 4-15,-63-13 1 0,63 13-1 0,-21 28-6 16,21-28 6-16,-83-22-23 0,83 22 23 0,-64 0-82 16,64 0 82-16,-42 17-144 0,42-17 144 0,-68-17-242 15,68 17 242-15</inkml:trace>
  <inkml:trace contextRef="#ctx0" brushRef="#br0" timeOffset="48083.56">19186 6036 399 0,'0'0'0'0,"-23"-31"54"15,23 31-54-15,18 11 77 0,-38-31-77 0,18 12 54 16,2 8-54-16,0-7 49 0,0 7-49 0,0-8 44 15,0 8-44-15,0-5 35 0,0 5-35 0,20 16 40 0,-20-16-40 0,-20-21 36 16,20 21-36-16,20 20 26 0,-20-20-26 0,-20-20 13 16,20 20-13-16,4 12 3 0,-4-12-3 0,6 16 5 15,-6-16-5-15,23 45 15 0,-23-45-15 0,-14 10 8 16,14-10-8-16,27 59 11 0,-27-59-11 0,5 43 12 16,-5-43-12-16,5 45 11 0,-5-45-11 0,-12 28 11 15,12-28-11-15,29 68 6 0,-29-68-6 0,-13 29 4 0,13-29-4 16,27 67 3-16,-27-67-3 0,8 45 5 0,-8-45-5 0,14 43 4 15,-36-63-4-15,52 77 2 0,-30-57-2 0,9 34 2 16,-9-34-2-16,-12 8 1 0,12-8-1 0,7 19 0 16,-7-19 0-16,25 35 1 0,-25-35-1 0,-17-12 0 15,17 12 0-15,22 24 1 0,-44-43-1 0,46 38 0 0,-46-38 0 0,44 38 1 16,-22-19-1-16,-22-28-13 0,22 28 13 0,0-16-50 16,0 16 50-16,17 0-125 0,-17 0 125 0,-5-27-323 15,5 27 323-15</inkml:trace>
  <inkml:trace contextRef="#ctx0" brushRef="#br0" timeOffset="48936.34">12929 6306 613 0,'0'0'0'0,"0"-15"47"16,0 15-47-16,-6 4 53 0,6-4-53 0,2-13 63 15,-2 13-63-15,0-4 39 0,0 4-39 0,-3 10 25 0,3-10-25 0,0-3 11 16,0 3-11-16,0 0 5 0,0 0-5 0,0 0 8 15,3-8-8-15,-6 16 3 0,3-8-3 0,0 10 2 16,0-10-2-16,3 0 4 0,-3 0-4 0,-3 26 4 16,3-26-4-16,3 11 10 0,-3-11-10 0,0 27 7 15,0-27-7-15,-2 37 8 0,2-37-8 0,6 36 8 0,-6-36-8 0,5 30 7 16,-5-30-7-16,5 41 4 0,-5-41-4 0,5 53 5 16,-5-53-5-16,12 32 5 0,-14-24-5 0,9 34 4 15,-7-42-4-15,9 24 1 0,-9-24-1 0,5 41 1 16,-5-41-1-16,8 26 2 0,-8-26-2 0,10 15-2 15,-10-15 2-15,2 27 3 0,-2-27-3 0,9 5-1 0,-9-5 1 16,0 20 0-16,0-20 0 0,1 8 1 0,-1-8-1 0,2 6 0 16,-2-6 0-16,3 1 1 0,-3-1-1 0,2 0-20 15,-2 0 20-15,7-10-59 0,-7 10 59 0,5-22-156 16,-5 22 156-16,8-32-516 0,-8 32 516 0</inkml:trace>
  <inkml:trace contextRef="#ctx0" brushRef="#br0" timeOffset="49887.25">19585 6159 315 0,'0'0'0'0,"22"19"74"15,-44-38-74-15,22 19 60 0,0 0-60 0,0 0 65 16,0 0-65-16,22 19 49 0,-22-19-49 0,0 0 36 16,0 0-36-16,0 0 35 0,0 0-35 0,0 0 40 15,0 0-40-15,-20-19 35 0,20 19-35 0,20 19 34 0,-20-19-34 0,0 0 26 16,0 0-26-16,0 0 18 0,-20-19-18 0,36 40 10 15,-16-21-10-15,-9 8 6 0,-12-30-6 0,35 52 7 16,-14-30-7-16,-32-10 6 0,53 31-6 0,-32-8 6 16,11-13-6-16,-5 12 6 0,5-12-6 0,-7 13 4 15,7-13-4-15,-24-6 3 0,24 6-3 0,-1 18-1 16,1-18 1-16,23 36 1 0,-46-58-1 0,24 42 0 0,-1-20 0 0,4 16 1 16,16 4-1-16,-11-1 0 0,-9-19 0 0,-11-5 0 15,33 26 0-15,-10-6 0 0,-12-15 0 0,12 14 1 16,-12-14-1-16,15 11 0 0,-35-33 0 0,35 31 2 15,-15-9-2-15,37 25 0 0,-37-25 0 0,19 2 0 16,-19-2 0-16,19 0-10 0,-40-20 10 0,62 40 3 0,-41-20-3 0,0-21 1 16,0 21-1-16,19-7 2 0,-19 7-2 0,19-10 1 15,-19 10-1-15,16-12 2 0,-16 12-2 0,14-16 3 16,-14 16-3-16,31 3 9 0,-53-24-9 0,28-1 11 16,-6 22-11-16,23-3 12 0,-23 3-12 0,-23-48 8 15,23 48-8-15,-6-29 6 0,6 29-6 0,-19-27 5 0,19 27-5 16,0-5 0-16,0 5 0 0,-53-41-1 0,53 41 1 0,-37-12-6 15,37 12 6-15,-22 14-38 0,22-14 38 0,-46-6-125 16,46 6 125-16,-68-23-423 0,68 23 423 0</inkml:trace>
  <inkml:trace contextRef="#ctx0" brushRef="#br0" timeOffset="52416.88">12214 8517 630 0,'0'0'0'0,"-3"4"80"0,3-4-80 0,0-2 25 0,0 2-25 0,3-6 46 16,-3 6-46-16,-3 8 29 0,3-8-29 0,1 12 18 16,-1-12-18-16,11 16 9 0,-11-16-9 0,5 30 13 15,-5-30-13-15,7 41 10 0,-7-41-10 0,6 50 9 16,-6-50-9-16,0 63 11 0,0-63-11 0,12 54 9 16,-12-54-9-16,-1 65 7 0,1-65-7 0,12 52 7 0,-12-52-7 0,3 52 4 15,-3-52-4-15,0 54 2 0,0-54-2 0,12 35 3 16,-12-35-3-16,3 32 1 0,-3-32-1 0,5 27 3 15,-5-27-3-15,6 18 0 0,-6-18 0 0,-4 20 1 16,4-20-1-16,12 0 0 0,-12 0 0 0,-5 5-17 16,5-5 17-16,6 0-48 0,-6 0 48 0,11-22-102 15,-11 22 102-15,-5-19-224 0,5 19 224 0</inkml:trace>
  <inkml:trace contextRef="#ctx0" brushRef="#br0" timeOffset="53112.62">12212 8546 561 0,'0'0'0'0,"0"-2"22"15,0 2-22-15,-1 7 5 0,1-7-5 16,10-7 24-16,-10 7-24 0,11-2 50 0,-11 2-50 0,7 9 42 15,-7-9-42-15,18 0 13 0,-18 0-13 0,25-9 19 16,-30 18-19-16,30-7 19 0,-25-2-19 0,34-7 8 16,-34 7-8-16,34 0 6 0,-34 0-6 0,40 0 3 0,-40 0-3 0,35 7 2 15,-35-7-2-15,46 0 0 0,-46 0 0 0,46-4 1 16,-41-3-1-16,44 3-1 0,-49 4 1 0,49 2 0 16,-49-2 0-16,58-3-4 0,-58 3 4 0,76-13-3 15,-76 13 3-15,73 3 1 0,-73-3-1 0,90-5 0 16,-90 5 0-16,103-7 1 0,-97 2-1 0,106-2 0 0,-112 7 0 0,119 1 1 15,-119-1-1-15,132-5-2 0,-132 5 2 0,143-18 1 16,-143 18-1-16,144 2 2 0,-144-2-2 0,154-18 3 16,-154 18-3-16,156-7 1 0,-158 18-1 0,167-31 3 15,-165 20-3-15,168 2 3 0,-168-2-3 0,173-18 0 0,-173 18 0 16,177 6 1-16,-177-6-1 0,179-18 1 0,-179 18-1 0,183-7 0 16,-183 7 0-16,187 8 0 0,-189-22 0 0,191 23 1 15,-189-9-1-15,188-5 1 0,-188 5-1 0,194-6 3 16,-194 6-3-16,196-5 5 0,-196 5-5 0,194-20-8 15,-194 20 8-15,205 11 4 0,-205-11-4 0,197-20 3 16,-192 37-3-16,200-21 0 0,-205 4 0 0,207-6 1 16,-207 6-1-16,208-2 1 0,-208 2-1 0,215-1 0 0,-215 1 0 0,204-18 0 15,-204 18 0-15,222 18 0 0,-222-18 0 0,209-18 0 16,-201 36 0-16,211-18 1 0,-229-20-1 0,237 41 1 16,-239-40-1-16,242 42 1 0,-230-23-1 0,217 6 0 15,-217-6 0-15,218 5 0 0,-218-5 0 0,208 5 0 0,-208-5 0 0,192-18 4 16,-192 18-4-16,216 29 3 0,-216-29-3 0,173-18 9 15,-173 18-9-15,204 27 6 0,-204-27-6 0,173 4 9 16,-173-4-9-16,168 1 6 0,-168-1-6 0,154 2 9 16,-154-2-9-16,121-23 9 0,-121 23-9 0,127 0 8 15,-127 0-8-15,117 0 8 0,-117 0-8 0,120 25 4 0,-120-25-4 0,82 0 5 16,-82 0-5-16,63 0 2 0,-63 0-2 0,49 0 2 16,-49 0-2-16,31-2-1 0,-31 2 1 0,13-3 1 15,-37-24-1-15,48 52-4 0,-24-25 4 0,-19-2-45 16,19 2 45-16,-70-32-143 0,70 32 143 0,-74-9-377 15,74 9 377-15</inkml:trace>
  <inkml:trace contextRef="#ctx0" brushRef="#br0" timeOffset="54075.92">12323 9232 529 0,'0'0'0'0,"0"-7"15"0,0 7-15 0,-7 0 40 16,7 0-40-16,5-9 53 0,-5 9-53 0,-5 3 49 15,5-3-49-15,11-1 34 0,-11 1-34 0,15-2 12 16,-15 2-12-16,20 0 14 0,-20 0-14 0,22 0 19 0,-22 0-19 0,32-6 15 16,-32 6-15-16,28 6 10 0,-28-6-10 0,35 2 12 15,-28-7-12-15,33 10 6 0,-40-5-6 0,41 4 3 16,-41-4-3-16,42 14 1 0,-42-14-1 0,54 2 1 16,-54-2-1-16,54 5 0 0,-54-5 0 0,50 14 0 0,-50-14 0 0,68-1 1 15,-73 8-1-15,75-1 0 0,-70-6 0 0,85-3 0 16,-89 9 0-16,94 0 0 0,-90-6 0 0,104 1 0 15,-104-1 0-15,117-10 5 0,-117 10-5 0,123 0 2 16,-123 0-2-16,135 0 4 0,-135 0-4 0,144-1 1 0,-144 1-1 16,143 11 0-16,-143-11 0 0,152-4-1 15,-152 4 1-15,159-3 0 0,-159 3 0 0,165-3 1 0,-165 3-1 0,170-13 1 16,-170 13-1-16,171-4 2 0,-171 4-2 0,169 11 0 16,-168-22 0-16,176 22-1 0,-177-11 1 0,179-2 2 15,-179 2-2-15,184-1-1 0,-184 1 1 0,184 0 1 16,-184 0-1-16,191-14 1 0,-191 14-1 0,198 11 0 15,-198-11 0-15,197 0 3 0,-197 0-3 0,199-14 4 0,-199 14-4 16,205 0 4-16,-205 0-4 0,210 14-1 0,-210-14 1 0,209 3 1 16,-209-3-1-16,200-14 1 0,-200 14-1 0,219 20 2 15,-219-20-2-15,207-12-1 0,-207 12 1 0,219 24 2 16,-219-24-2-16,215 4 0 0,-215-4 0 0,214 6 4 0,-214-6-4 0,205-16-2 16,-194 37 2-16,192-35-3 0,-203 14 3 0,228 27-2 15,-228-27 2-15,213 7 1 0,-223-30-1 0,234 51 2 16,-224-28-2-16,195-17 2 0,-195 17-2 0,207 6 4 15,-207-6-4-15,197 6 0 0,-180 15 0 0,173-16 2 16,-190-5-2-16,180 4 1 0,-180-4-1 0,171 3-1 16,-171-3 1-16,134-24 2 0,-134 24-2 0,138 0 0 0,-138 0 0 0,137 24-1 15,-137-24 1-15,72-25-8 0,-72 25 8 0,82 22-40 16,-82-22 40-16,28-11-120 0,-28 11 120 0,0-18-164 16,0 18 164-16,-68-46-400 0,68 46 400 0</inkml:trace>
  <inkml:trace contextRef="#ctx0" brushRef="#br0" timeOffset="54823.53">13108 8510 512 0,'0'0'0'0,"-1"1"66"16,1-1-66-16,3-15 58 0,-3 15-58 0,0-4 69 15,0 4-69-15,0-4 60 0,0 4-60 0,-3 9 44 0,6-18-44 0,-6 18 2 16,3-9-2-16,0 4 7 0,0-4-7 0,-2 12 7 15,2-12-7-15,2 11 17 0,-2-11-17 0,-6 34 16 16,10-43-16-16,-10 48 15 0,6-39-15 0,2 27 12 16,-2-27-12-16,0 41 11 0,0-41-11 0,0 45 7 15,0-45-7-15,0 44 5 0,0-44-5 0,-4 55 4 0,4-55-4 0,10 37 4 16,-10-37-4-16,8 44 4 0,-8-44-4 0,6 46 2 16,-3-53-2-16,2 52 2 0,-5-45-2 0,13 25 1 15,-13-25-1-15,11 27 3 0,-11-27-3 0,3 32 1 16,-3-32-1-16,10 19 1 0,-7-27-1 0,-1 30 1 15,-2-22-1-15,4 11 0 0,-4-11 0 0,3 7 2 0,1-15-2 0,-6 20 2 16,2-12-2-16,0 3 0 0,0-3 0 0,0 4 0 16,0-4 0-16,3-7-1 0,-3 7 1 0,-7 3-8 15,7-3 8-15,-12 4-20 0,12-4 20 0,-22 14-43 16,22-14 43-16,-20 6-57 0,20-6 57 0,-17-9-135 16,17 9 135-16,-32 9-187 0,32-9 187 0</inkml:trace>
  <inkml:trace contextRef="#ctx0" brushRef="#br0" timeOffset="55129.2">12593 8800 606 0,'0'0'0'0,"-2"-5"49"0,2 5-49 0,7-18 40 16,-7 18-40-16,-4 2 67 0,4-2-67 0,4-2 33 16,-4 2-33-16,11-7 30 0,-11 7-30 0,4 11 11 15,-4-11-11-15,10 12 10 0,-10-12-10 0,11 17 20 16,-11-17-20-16,13 21 15 0,-13-21-15 0,10 23 10 16,-10-23-10-16,11 25 11 0,-11-25-11 0,13 27 7 15,-13-27-7-15,10 26 0 0,-10-26 0 0,17 20 1 16,-17-20-1-16,16 25 0 0,-16-25 0 0,13 33-1 0,-13-33 1 0,22 19-28 15,-22-19 28-15,27 10-76 0,-27-10 76 0,41-7-193 16,-48 14 193-16</inkml:trace>
  <inkml:trace contextRef="#ctx0" brushRef="#br0" timeOffset="55834.06">19190 8477 542 0,'0'0'0'0,"-4"-10"47"0,4 10-47 0,-1-13 59 16,1 13-59-16,0-7 82 0,0 7-82 0,15 18 62 15,-30-39-62-15,30 38 44 0,-15-17-44 0,-14-21 22 16,14 21-22-16,21 21 10 0,-21-21-10 0,8 8 1 0,-8-8-1 0,-5-8 13 16,5 8-13-16,25 45 15 0,-25-45-15 0,11 27 13 15,-25-49-13-15,23 60 10 0,-9-38-10 0,23 64 10 16,-23-64-10-16,-10 27 7 0,10-27-7 0,7 52 5 16,-7-52-5-16,3 57 3 0,-3-57-3 0,4 53 3 15,-4-53-3-15,19 75 2 0,-33-96-2 0,31 92 2 0,-17-71-2 0,-8 23 2 16,8-23-2-16,21 61 0 0,-21-61 0 0,6 36 1 15,-6-36-1-15,7 28 2 0,-21-49-2 0,31 66 0 16,-17-45 0-16,6 17 1 0,-21-38-1 0,32 55 0 16,-17-34 0-16,-13-15 0 0,13 15 0 0,0 6 1 15,0-6-1-15,15 22 0 0,-15-22 0 0,-13-22 0 0,13 22 0 0,13 22-11 16,-13-22 11-16,1-8-30 0,-1 8 30 0,-14-30-63 16,14 30 63-16,0-11-151 0,0 11 151 0,1-12-222 15,-1 12 222-15</inkml:trace>
  <inkml:trace contextRef="#ctx0" brushRef="#br0" timeOffset="56297.37">19634 8713 332 0,'0'0'0'0,"0"-2"36"0,-17-21-36 0,34 45 29 16,-17-22-29-16,-17-23 48 0,17 23-48 0,17 21 44 16,-17-21-44-16,-17-23 39 0,34 46-39 0,-17-23 21 15,0 0-21-15,2 0 20 0,-2 0-20 0,0 0 25 16,-17-23-25-16,34 46 37 0,-17-23-37 0,0-2 48 15,0 2-48-15,-17-23 53 0,17 23-53 0,0 0 44 0,0 0-44 0,0 0 32 16,0 0-32-16,17 23 15 0,-17-23-15 0,-17-23 23 16,17 23-23-16,17 23 21 0,-17-23-21 0,-17-23 15 15,17 23-15-15,0 0 11 0,0 0-11 0,0 0 9 16,0 0-9-16,19 25 2 0,-19-25-2 0,1 11 0 16,-1-11 0-16,2 14 5 0,-19-37-5 0,36 66 5 0,-19-43-5 0,1 19 1 15,-1-19-1-15,4 23 4 0,-4-23-4 0,2 22 5 16,-2-22-5-16,-12-2 2 0,12 2-2 0,17 43 3 15,-17-43-3-15,-12-8 0 0,26 32 0 0,-8-11 0 16,-6-13 0-16,5 12-1 0,-5-12 1 0,7 8-2 16,-7-8 2-16,7 6-21 0,-7-6 21 0,10 0-59 15,-10 0 59-15,12 0-118 0,-12 0 118 0,14-7-232 0,-30-17 232 0</inkml:trace>
  <inkml:trace contextRef="#ctx0" brushRef="#br0" timeOffset="56667.98">19939 8429 481 0,'0'0'0'0,"4"-7"71"0,-4 7-71 0,19 17 44 0,-19-17-44 0,-14-30 65 15,14 30-65-15,24 22 54 0,-24-22-54 0,-14-23 52 16,14 23-52-16,24 23 22 0,-24-23-22 0,-10-23 17 15,10 23-17-15,24 32 17 0,-24-32-17 0,-14-9 10 16,14 9-10-16,5 20 16 0,-5-20-16 0,22 48 15 16,-42-70-15-16,42 74 13 0,-42-73-13 0,22 57 10 0,16-11-10 0,-18 17 9 15,0-42-9-15,0 52 7 0,-18-75-7 0,18 76 6 16,0-53-6-16,-2 60 3 0,2-60-3 0,-4 60 2 16,4-60-2-16,11 84 1 0,-11-84-1 0,-2 59 1 15,2-59-1-15,-3 57 1 0,3-57-1 0,-16 30 0 16,16-30 0-16,0 46 1 0,0-46-1 0,16 61-1 15,-16-61 1-15,5 32-1 0,-5-32 1 0,8 22 2 0,-8-22-2 0,10 14-1 16,-28-38 1-16,45 55-1 0,-27-31 1 0,13 0-13 16,-13 0 13-16,10 0-36 0,-10 0 36 0,-3-41-75 15,3 41 75-15,14-28-219 0,-14 28 219 0</inkml:trace>
  <inkml:trace contextRef="#ctx0" brushRef="#br0" timeOffset="56974.55">20386 8737 574 0,'0'0'0'0,"27"6"123"16,-27-6-123-16,10-19 34 0,-29-6-34 0,21 11 48 16,-2 14-48-16,23 18 24 0,-23-18-24 0,6-4 46 15,-6 4-46-15,-13-25 16 0,13 25-16 0,25 25 4 16,-25-25-4-16,5 12 3 0,-24-35-3 0,45 64 6 0,-45-66-6 0,24 50 9 15,-5-25-9-15,4 27 6 0,-4-27-6 0,23 57 7 16,-43-82-7-16,40 82 4 0,-20-57-4 0,0 36 3 16,0-36-3-16,0 36 3 0,0-36-3 0,0 35 1 15,-18-60-1-15,33 82 0 0,-15-57 0 0,-22 4 0 0,22-4 0 0,-2 25-1 16,19 0 1-16,-20-7-13 0,3-18 13 0,0 12-28 16,0-12 28-16,-17-18-51 0,17 18 51 0,17 24-73 15,-17-24 73-15,0-4-137 0,0 4 137 0,-12-43-274 16,12 43 274-16</inkml:trace>
  <inkml:trace contextRef="#ctx0" brushRef="#br0" timeOffset="57429.18">20447 8753 165 0,'0'0'0'0,"12"7"331"0,-12-7-331 0,-22-41 47 16,41 65-47-16,-21-41 66 0,2 17-66 0,0-16 67 16,0 16-67-16,0-15 60 0,0 15-60 0,-10-39 38 15,10 39-38-15,35 11 19 0,-57-36-19 0,43 14 12 0,-21 11-12 0,23-7 11 16,-1 30-11-16,4-27 9 0,-26 4-9 0,8-24 9 16,-8 24-9-16,26 0 4 0,-26 0-4 0,46 32 3 15,-46-32-3-15,15 18 2 0,-15-18-2 0,-9-4 1 16,9 4-1-16,22 50 1 0,-22-50-1 0,0 30-2 15,0-30 2-15,-13 29-1 0,13-29 1 0,-36 3-2 16,36-3 2-16,2 50-4 0,-2-50 4 0,-17 18-5 0,-2-43 5 0,26 63-1 16,-7-38 1-16,-8 7 0 0,-11-30 0 0,36 51 0 15,-37-53 0-15,40 50 0 0,-20-25 0 0,-7-23-3 16,7 23 3-16,41 23 1 0,-41-23-1 0,11-23 0 16,8 46 0-16,-7-46 1 0,-12 23-1 0,51 23-1 15,-51-23 1-15,33 7 0 0,-33-7 0 0,23 10 0 0,-23-10 0 0,-7-13 0 16,7 13 0-16,26 41 0 0,-26-41 0 0,0 19 0 15,0-19 0-15,-24 22 1 0,24-22-1 0,-54 0-1 16,54 0 1-16,-20 46-5 0,20-46 5 0,-63-3-19 16,63 3 19-16,-43 14-20 0,43-14 20 0,-39 9-13 15,39-9 13-15,-15 27-12 0,-4-51 12 0,17 48-52 0,2-24 52 0,-32-36-126 16,32 36 126-16</inkml:trace>
  <inkml:trace contextRef="#ctx0" brushRef="#br0" timeOffset="77860.89">12418 6423 165 0,'0'0'0'0,"-5"-2"57"16,5 2-57-16,-2-11 19 0,2 11-19 0,-7-1 9 15,7 1-9-15,-8 8 22 0,8-8-22 0,-5-8 10 16,5 8-10-16,-7 8 2 0,7-8-2 0,-3 0 2 16,3 0-2-16,0-8 3 0,0 8-3 0,-7 8 16 15,7-8-16-15,-4-1 22 0,4 1-22 0,2-7 28 0,-2 7-28 0,-2 0 34 16,2 0-34-16,-5 0 8 0,5 0-8 0,-3 0 5 15,3 0-5-15,-8 7 13 0,8-7-13 0,0-7 22 16,0 7-22-16,-4 0 19 0,1 7-19 0,1-5 15 16,2-2-15-16,2-6 21 0,-2 6-21 0,0 2 20 15,0-2-20-15,0 2 16 0,0-2-16 0,0 1 22 0,0-1-22 0,1 4 18 16,-1-4-18-16,4 4 9 0,-4-4-9 0,-2 13 10 16,2-13-10-16,7-3 18 0,-7 3-18 0,0 17 12 15,0-17-12-15,5 8 10 0,-5-8-10 0,3 7 7 16,-3-7-7-16,9 4 7 0,-9-4-7 0,7 11 9 15,-7-11-9-15,3 20 10 0,-3-20-10 0,12 12 10 0,-12-12-10 0,12 13 12 16,-12-13-12-16,20 5 13 0,-20-5-13 0,12 21 12 16,-12-21-12-16,18 12 11 0,-18-12-11 0,18 13 10 15,-18-13-10-15,20 14 11 0,-20-14-11 0,17 14 5 16,-17-14-5-16,20 12 3 0,-20-12-3 0,22 14 2 16,-22-14-2-16,26 6 2 0,-28 0-2 0,23 7 2 0,-21-13-2 0,23 11 3 15,-23-11-3-15,24 11 4 0,-24-11-4 0,25 11 5 16,-25-11-5-16,26 0 5 0,-26 0-5 0,24 7 3 15,-24-7-3-15,15 17 1 0,-15-17-1 0,15 4 1 16,-11-12-1-16,11 15 1 0,-15-7-1 0,10 4 0 16,-10-4 0-16,5 12 0 0,-5-12 0 0,12-5 1 15,-12 5-1-15,3 12 1 0,-3-12-1 0,4 0 0 16,-2-9 0-16,1 11 1 0,-6 7-1 0,8-16-2 0,-5 7 2 0,-2 9-1 16,2-9 1-16,2-6-8 0,-2 6 8 0,-2 8-37 15,2-8 37-15,0 0-57 0,0 0 57 0,2 0-67 16,-1-8 67-16,-1 5-78 0,-1 12 78 0,1-22-216 0,0 13 216 0</inkml:trace>
  <inkml:trace contextRef="#ctx0" brushRef="#br0" timeOffset="78379.8">12973 6346 310 0,'0'0'0'0,"-7"2"40"15,7-2-40-15,-10 0 29 0,10 0-29 0,-15 14 40 16,15-14-40-16,-12-3 32 0,12 3-32 0,-20 18 18 0,20-18-18 0,-16 1 14 15,16-1-14-15,-24 24 13 0,24-24-13 0,-22 14 15 16,24-23-15-16,-26 34 17 0,24-25-17 0,-27 20 15 16,27-20-15-16,-26 10 12 0,23-4-12 0,-24 8 12 15,27-14-12-15,-38 32 15 0,38-32-15 0,-32 14 20 16,32-14-20-16,-38 31 16 0,41-38-16 0,-40 39 16 0,37-32-16 0,-33 22 21 16,33-22-21-16,-28 15 20 0,28-15-20 0,-29 19 19 15,29-19-19-15,-29 28 11 0,29-28-11 0,-23 21 7 16,23-21-7-16,-20 17 6 0,24-26-6 0,-26 33 5 15,22-24-5-15,-16 17 3 0,16-17-3 0,-7 2 2 16,7-2-2-16,-9 9 3 0,9-9-3 0,-11 9 2 0,8-2-2 16,-6-1 5-16,9-6-5 0,-8 5 7 15,13-13-7-15,-13 12 5 0,2 5-5 0,3-12 4 16,3 3-4-16,-14 12 2 0,14-12-2 0,-8 6 1 0,8-6-1 0,-7 3 2 16,7-3-2-16,-7 5 0 0,7-5 0 0,-3 4 0 15,3-4 0-15,0-5-2 0,0 5 2 0,-2 5-10 16,-1 2 10-16,6-11-37 0,-3 4 37 0,0 3-53 0,0-3 53 0,-2 8-65 15,2-8 65-15,6 0-119 0,-6 0 119 0,12-18-382 16,-12 18 382-16</inkml:trace>
  <inkml:trace contextRef="#ctx0" brushRef="#br0" timeOffset="80253.47">19878 5370 223 0,'0'0'0'0,"4"-7"116"0,-4 7-116 0,27 10 54 0,-27-10-54 0,-22-31 71 15,22 31-71-15,27 7 56 0,-27-7-56 0,2-13 36 16,-2 13-36-16,-22-33 20 0,22 33-20 0,29 5 20 16,-29-5-20-16,3-14 23 0,-3 14-23 0,0-15 21 15,0 15-21-15,0-12 23 0,0 12-23 0,-25-35 19 16,25 35-19-16,25 8 14 0,-25-8-14 0,-5-9 11 0,5 9-11 0,-12-7 9 16,12 7-9-16,-15-4 4 0,15 4-4 0,-20-3 2 15,20 3-2-15,-19 0 0 0,-8-19 0 0,30 38 1 16,-3-19-1-16,-49-14 5 0,49 14-5 0,-24 10 5 15,24-10-5-15,-20 15 9 0,20-15-9 0,5 42 9 16,-5-42-9-16,-16 24 13 0,16-24-13 0,-35 8 13 16,57 11-13-16,-32 13 12 0,10-32-12 0,-4 33 8 15,4-33-8-15,-1 36 5 0,1-36-5 0,-24 18 8 0,24-18-8 0,0 39 8 16,0-39-8-16,24 57 11 0,-24-57-11 0,5 38 8 16,-29-58-8-16,31 54 6 0,-7-34-6 0,29 52 5 15,-50-74-5-15,47 72 6 0,-26-50-6 0,6 25 7 16,-6-25-7-16,-20 0 5 0,20 0-5 0,4 20 6 0,-4-20-6 0,27 34 5 15,-49-54-5-15,22 31 4 0,0-11-4 0,24 27 3 16,-46-49-3-16,45 47 2 0,-23-25-2 0,2 2 5 16,-2-2-5-16,-24-20 5 0,24 20-5 0,24 20 10 15,-24-20-10-15,0 0 6 0,0 0-6 0,0 0 5 0,0 0-5 0,0 0 2 16,0 0-2-16,-22-20 5 0,22 20-5 0,0 0-2 16,24 20 2-16,-24-22 2 0,0 2-2 0,1-3-2 15,-1 3 2-15,0-4-6 0,-22-17 6 0,44 40-25 16,-22-19 25-16,0-4-46 0,0 4 46 0,-6-3-96 15,6 3 96-15,-31-25-193 0,31 25 193 0,-10-7-493 0,10 7 493 16</inkml:trace>
  <inkml:trace contextRef="#ctx0" brushRef="#br0" timeOffset="80496.52">19544 5709 620 0,'0'0'0'0,"2"0"47"16,-2 0-47-16,-17-21 26 0,17 21-26 0,34 21 58 0,-34-21-58 0,17 0 38 15,-17 0-38-15,17 6 19 0,-17-6-19 0,20 10 8 16,-43-31-8-16,46 34 14 0,-23-13-14 0,24 12 11 16,-24-12-11-16,20 13 4 0,-20-13-4 0,43 33 1 15,-43-33-1-15,17 17 1 0,-17-17-1 0,17 12-8 16,-17-12 8-16,14 12-33 0,-14-12 33 0,11 9-132 15,-11-9 132-15,14 2-202 0,-14-2 202 0</inkml:trace>
  <inkml:trace contextRef="#ctx0" brushRef="#br0" timeOffset="80652.34">19975 5675 716 0,'0'0'0'0,"0"-7"80"0,0 7-80 0,-5-5 41 0,5 5-41 0,-15 0 39 16,15 0-39-16,-20 2 15 0,20-2-15 0,-53-2 0 15,53 2 0-15,-39 30-2 0,39-30 2 0,-42 43-2 16,42-43 2-16,-27 68-44 0,27-68 44 0,-75 30-142 16,75-30 142-16,-29 70-548 0,5-90 548 0</inkml:trace>
  <inkml:trace contextRef="#ctx0" brushRef="#br1" timeOffset="90038.95">8977 11446 408 0,'0'0'0'0,"-12"9"40"16,12-9-40-16,-10 5 52 0,10-5-52 0,-7 5 28 0,7-5-28 0,-13-1 33 15,13 1-33-15,0 1 23 0,11 6-23 0,-22-12 24 16,22 12-24-16,-13-14 32 0,2 7-32 0,25 4 35 16,-25-4-35-16,18-14 26 0,-18 14-26 0,12-31 18 0,-12 31-18 0,37-27 9 15,-37 27-9-15,17-48 3 0,-17 48-3 0,41-44 2 16,-49 38-2-16,35-47 0 0,-27 53 0 0,23-49 3 16,-23 49-3-16,27-33 0 0,-36 27 0 0,17-23 0 15,0 37 0-15,-16-26 0 0,8 18 0 0,1 4-1 16,-1-4 1-16,-25 19-4 0,15-26 4 0,-22 39-3 15,32-32 3-15,-34 41 0 0,34-41 0 0,-17 55 0 0,17-55 0 0,-33 49-1 16,44-44 1-16,-18 51 0 0,7-56 0 0,-11 44 0 16,11-44 0-16,27 55-1 0,-38-60 1 0,57 55 0 15,-46-50 0-15,34 32 0 0,-34-32 0 0,53 34-2 16,-53-34 2-16,57 30 0 0,-57-30 0 0,54 27 2 16,-54-27-2-16,56 30 0 0,-56-30 0 0,36 25 0 0,-36-25 0 15,5 20 0-15,-5-20 0 0,0 29 0 0,0-29 0 16,-20 33 0-16,20-33 0 0,-41 35-3 0,41-35 3 0,-39 40-8 15,39-40 8-15,-54 31-18 0,54-31 18 0,-53 21-18 16,45-28 18-16,-35 18-28 0,43-11 28 0,-25 0-55 16,25 0 55-16,-9-11-105 0,9 11 105 0,5-34-267 0,-5 34 267 0</inkml:trace>
  <inkml:trace contextRef="#ctx0" brushRef="#br1" timeOffset="90281.6">9901 11012 468 0,'0'0'0'0,"-28"0"5"0,28 0-5 0,-41 7 5 16,41-7-5-16,-49 25 3 0,49-25-3 0,-36 45 32 15,36-45-32-15,-51 44 53 0,51-44-53 0,-34 56 28 16,34-56-28-16,-23 60 26 0,23-60-26 0,-7 60 20 0,7-60-20 0,10 60 12 16,-10-60-12-16,19 52 8 0,-19-52-8 0,20 39 6 15,-20-39-6-15,41 36 4 0,-41-36-4 16,61 30 1-16,-61-30-1 0,46 13 2 0,-46-13-2 0,74 8 3 15,-74-8-3-15,63 0 0 0,-63 0 0 0,53-10 1 16,-53 10-1-16,58-23-25 0,-58 23 25 0,59-31-106 0,-59 31 106 16,22-44-229-16,-22 44 229 0</inkml:trace>
  <inkml:trace contextRef="#ctx0" brushRef="#br1" timeOffset="90431.58">9709 11441 624 0,'0'0'0'0,"-2"-11"-3"0,2 11 3 0,34-29-8 16,-34 29 8-16,69-32 2 0,-69 32-2 0,61-46 6 16,-61 46-6-16,78-47 1 0,-78 47-1 0,88-48-17 15,-88 48 17-15,65-52-145 0,-65 52 145 0,78-45-432 0,-78 45 432 0</inkml:trace>
  <inkml:trace contextRef="#ctx0" brushRef="#br1" timeOffset="90754.05">10314 11019 583 0,'0'0'0'0,"-9"25"32"0,-2-26-32 0,19 34 22 16,-8-33-22-16,0 42 23 0,-12-46-23 0,12 48 18 0,0-44-18 0,14 52 6 16,-14-52-6-16,8 50 1 0,-8-50-1 0,7 43 2 15,-17-45-2-15,24 42 0 0,-14-40 0 0,-4 23 0 16,4-23 0-16,0 14-15 0,0-14 15 0,0 0-20 16,0 0 20-16,-2-14-12 0,2 14 12 0,-8-38-21 15,8 38 21-15,0-48-29 0,-9 46 29 0,6-60-12 0,3 62 12 0,-7-71 0 16,7 71 0-16,-15-75 9 0,15 75-9 0,0-61 17 15,0 61-17-15,8-46 23 0,-8 46-23 0,0-36 18 16,0 36-18-16,2-21 30 0,7 22-30 0,8-2 19 16,-17 1-19-16,12 1 7 0,-12-1-7 0,34 27 9 15,-43-29-9-15,43 36 16 0,-34-34-16 0,36 43 10 0,-36-43-10 16,49 46 5-16,-49-46-5 0,34 48 1 0,-24-46-1 0,25 44 2 16,-35-46-2-16,43 45 0 0,-43-45 0 0,54 45 0 15,-64-49 0-15,50 42-8 0,-40-38 8 0,43 32-37 16,-43-32 37-16,24 21-69 0,-24-21 69 0,7 13-119 15,-16-15 119-15,7 6-321 0,2-4 321 0</inkml:trace>
  <inkml:trace contextRef="#ctx0" brushRef="#br1" timeOffset="90866.11">10307 11305 609 0,'0'0'0'0,"-15"0"4"16,15 0-4-16,0-14 14 0,0 14-14 0,31-16-2 0,-31 16 2 0,66-18 0 15,-66 18 0-15,64-31-1 0,-56 33 1 0,69-39-32 16,-77 37 32-16,105-38-181 0,-105 38 181 0</inkml:trace>
  <inkml:trace contextRef="#ctx0" brushRef="#br1" timeOffset="91088.67">11619 11315 590 0,'10'0'0'0,"0"2"8"0,-10-2-8 0,9 4 36 15,-9-4-36-15,6 9 16 0,-6-9-16 0,0 19 19 16,0-19-19-16,-8 26 11 0,8-26-11 0,-19 32 3 16,19-32-3-16,-15 30-60 0,8-30 60 0,-20 25-153 0,27-25 153 0</inkml:trace>
  <inkml:trace contextRef="#ctx0" brushRef="#br1" timeOffset="91408.38">12145 10700 647 0,'0'0'0'0,"10"-1"55"0,-10 1-55 0,15-3 1 15,-15 3-1-15,7 4-1 0,-7-4 1 0,0 29 0 16,7-32 0-16,-7 47 4 0,0-44-4 0,14 46 3 0,-14-46-3 0,1 59-5 16,-9-58 5-16,18 62 6 0,-10-63-6 0,3 64 2 15,-3-64-2-15,7 65 1 0,-7-65-1 0,7 60 2 16,-7-60-2-16,12 57 0 0,-12-57 0 0,11 54-1 15,-11-54 1-15,31 41-4 0,-41-40 4 0,35 35-19 16,-25-36 19-16,31 27-74 0,-31-27 74 0,29 7-139 0,-29-7 139 0,37-5-356 16,-37 5 356-16</inkml:trace>
  <inkml:trace contextRef="#ctx0" brushRef="#br1" timeOffset="91783.93">12589 11208 639 0,'0'0'0'15,"-10"0"8"-15,10 0-8 0,-13 0 7 0,13 0-7 0,-7-9 2 16,7 9-2-16,-2-14 18 0,2 14-18 0,0-21 27 16,7 17-27-16,10-31 5 0,-17 35-5 0,22-45-2 15,-22 45 2-15,37-61-2 0,-37 61 2 0,34-61-13 16,-34 61 13-16,43-62-26 0,-36 57 26 0,28-52-18 0,-35 57 18 0,27-43-24 16,-27 43 24-16,8-25-13 0,-8 25 13 0,7-16 0 15,-7 16 0-15,-3 0 3 0,3 0-3 0,-26 18 0 16,26-18 0-16,-34 36 0 0,34-36 0 0,-28 39 3 15,28-39-3-15,-19 44 10 0,19-44-10 0,-19 54 9 16,19-54-9-16,-8 55 5 0,8-55-5 0,-7 57 2 0,7-57-2 16,11 50 3-16,-11-50-3 0,23 46 1 0,-16-47-1 0,27 38 1 15,-34-37-1-15,32 40 0 0,-32-40 0 16,37 28 1-16,-37-28-1 0,36 23 1 0,-29-26-1 0,22 19 2 16,-29-16-2-16,13 18 1 0,-13-18-1 0,14 7-1 15,-21-4 1-15,3 8 1 0,4-11-1 0,-14 5 6 16,14-5-6-16,-41 11 2 0,49-14-2 0,-56 13 0 0,48-10 0 0,-35-2-7 15,35 2 7-15,-44 4-15 0,44-4 15 0,-27-11-18 16,34 8 18-16,-28-19-21 0,21 22 21 0,0-36-66 16,0 36 66-16,19-53-197 0,-26 56 197 0</inkml:trace>
  <inkml:trace contextRef="#ctx0" brushRef="#br1" timeOffset="91988.34">12991 10657 207 0,'0'0'0'0,"-1"-11"429"0,-6 14-429 0,2-18 13 15,5 15-13-15,-15 3 21 0,15-3-21 0,-6 3 1 0,6-3-1 0,6 15 11 16,-6-15-11-16,-6 41 20 0,6-41-20 0,9 40 18 16,-9-40-18-16,19 58 4 0,-13-63-4 0,22 70 12 15,-28-65-12-15,27 72 6 0,-27-72-6 0,39 65 2 16,-39-65-2-16,32 64 2 0,-32-64-2 0,22 64 0 16,-15-67 0-16,10 60 0 0,-17-57 0 0,24 45-18 15,-31-40 18-15,24 32-47 0,-17-37 47 0,6 34-111 16,-12-29 111-16,16 10-259 0,-10-15 259 0</inkml:trace>
  <inkml:trace contextRef="#ctx0" brushRef="#br1" timeOffset="92312.83">13467 10989 558 0,'0'0'0'0,"-9"-7"28"0,9 7-28 0,-9 0 64 16,15-6-64-16,-12 6 26 0,6 0-26 0,2-5 8 15,-2 5-8-15,14-5 16 0,-14 5-16 0,24-9 18 16,-24 9-18-16,27-8 4 0,-27 8-4 0,27-5 4 16,-27 5-4-16,32-1 0 0,-32 1 0 0,24 5-3 0,-24-5 3 0,27 0-44 15,-27 0 44-15,21 0-107 0,-21 0 107 0,18-4-214 16,-18 4 214-16</inkml:trace>
  <inkml:trace contextRef="#ctx0" brushRef="#br1" timeOffset="92425.52">13536 11141 439 0,'0'0'0'0,"-2"8"25"0,2-8-25 0,-2 8 31 0,2-8-31 0,-4 9 8 16,4-9-8-16,32-8 15 0,-39 16-15 0,51-17 12 16,-44 9-12-16,48-13 0 0,-48 13 0 0,54-21-26 15,-59 26 26-15,61-35-186 0,-51 25 186 0</inkml:trace>
  <inkml:trace contextRef="#ctx0" brushRef="#br1" timeOffset="92740.82">13933 10858 533 0,'0'0'0'0,"-10"0"41"16,10 0-41-16,2-6 20 0,-2 6-20 0,0 0 12 16,0 0-12-16,5 0 1 0,-5 0-1 0,12 21 13 0,-12-21-13 0,17 16 17 15,-11-23-17-15,6 36 8 0,-12-29-8 0,20 23 2 16,-20-23-2-16,20 14 0 0,-20-14 0 0,5 25 2 16,-5-25-2-16,9 9-1 0,-9-9 1 0,-5 14-9 15,5-14 9-15,5-7 0 0,-10 14 0 0,1-9 6 16,4 2-6-16,-7-18 5 0,7 18-5 0,3-33 16 0,-3 33-16 0,-5-25 22 15,5 25-22-15,2-38 11 0,-2 38-11 0,16-37 2 16,-16 37-2-16,21-32 3 0,-21 32-3 0,27-25 4 16,-27 25-4-16,36-20 5 0,-36 20-5 0,33-2 7 15,-37 12-7-15,34-8-8 0,-30-2 8 0,34 15 11 16,-34-15-11-16,22 41 18 0,-22-41-18 0,20 43 8 16,-16-50-8-16,8 57 3 0,-12-50-3 0,11 51 4 15,-11-51-4-15,-3 63 0 0,3-63 0 0,5 41-23 0,-5-41 23 0,-3 38-119 16,3-38 119-16,-13 24-503 0,13-24 503 0</inkml:trace>
  <inkml:trace contextRef="#ctx0" brushRef="#br1" timeOffset="95385.83">13049 13509 238 0,'0'0'0'0,"0"-9"76"0,0 9-76 0,-9-16 65 0,9 16-65 0,9-10 72 15,-9 10-72-15,0-13 71 0,0 13-71 0,-9-14 60 16,9 14-60-16,-2-13 48 0,11 15-48 0,-18-12 49 15,9 10-49-15,-18-8 41 0,18 8-41 0,-3-6 34 16,3 6-34-16,-26 0 20 0,26 0-20 0,-16 3-1 16,16-3 1-16,-9 18 5 0,9-18-5 0,-29 25 2 15,41-24-2-15,-34 37 4 0,22-38-4 0,-20 50-1 16,20-50 1-16,-24 55 1 0,24-55-1 0,0 66 1 0,0-66-1 0,-10 66 0 16,18-64 0-16,-8 64 0 0,0-66 0 0,0 55 0 15,12-53 0-15,-2 42-1 0,-10-44 1 0,44 42 0 16,-44-42 0-16,36 25-1 0,-36-25 1 0,41 10 1 15,-41-10-1-15,49 0 0 0,-49 0 0 0,48-1 1 16,-48 1-1-16,52-24 1 0,-62 22-1 0,71-28 1 0,-61 30-1 0,35-43 0 16,-35 43 0-16,38-50 1 0,-38 50-1 0,29-55 4 15,-29 55-4-15,15-57-5 0,-5 57 5 0,-10-55 2 16,0 55-2-16,-13-54-5 0,21 54 5 0,-43-44-14 16,35 44 14-16,-41-35-43 0,41 35 43 0,-41-21-44 0,41 21 44 15,-66-9-36-15,66 9 36 0,-44-3-38 0,44 3 38 0,-53 0-28 16,53 0 28-16,-22 3-25 0,22-3 25 0,-24 6-24 15,24-6 24-15,0 5-70 0,0-5 70 0,29 1-183 16,-29-1 183-16</inkml:trace>
  <inkml:trace contextRef="#ctx0" brushRef="#br1" timeOffset="95624.7">13697 13284 502 0,'0'0'0'0,"-29"-1"33"15,29 1-33-15,-25-11 41 0,25 11-41 0,-17-1 42 0,17 1-42 0,-24 12 47 16,24-12-47-16,-20 23 43 0,20-23-43 0,-17 33 23 16,17-33-23-16,-19 44 18 0,19-44-18 0,-3 55 22 15,3-55-22-15,0 63 9 0,0-63-9 0,5 65 5 16,-5-65-5-16,31 68 3 0,-40-68-3 0,36 64-6 16,-27-64 6-16,44 60 3 0,-44-60-3 0,46 45 2 0,-46-45-2 0,53 38-13 15,-53-38 13-15,44 25-55 0,-44-25 55 0,53 13-72 16,-53-13 72-16,49 0-121 0,-39-2 121 0,24-9-387 15,-34 11 387-15</inkml:trace>
  <inkml:trace contextRef="#ctx0" brushRef="#br1" timeOffset="95992.58">13877 13588 578 0,'-8'2'0'0,"6"-20"30"16,10 16-30-16,-8-16 37 0,0 18-37 0,9-14 33 0,-9 14-33 0,34-12 30 15,-34 12-30-15,24-4 25 0,-24 4-25 0,34 0 9 16,-26-2-9-16,18 4 8 0,-26-2-8 0,30 18 4 16,-23-20-4-16,10 27 2 0,-17-25-2 0,27 27 0 15,-27-27 0-15,7 30 0 0,-14-28 0 0,7 24-2 16,0-26 2-16,8 24-2 0,-8-24 2 0,-12 21-3 0,12-21 3 0,-6 9-3 16,6-9 3-16,-21 4 4 0,21-4-4 0,-6-3 3 15,6 3-3-15,-9-10 4 0,2 10-4 0,2-23 14 16,5 23-14-16,0-32 9 0,0 32-9 0,0-37 5 15,0 37-5-15,19-43 1 0,-19 43-1 0,15-40-1 16,-15 40 1-16,34-35 1 0,-34 35-1 0,32-25-2 0,-40 26 2 16,40-16-1-16,-32 15 1 0,36-8-1 15,-36 8 1-15,20 4 1 0,-20-4-1 0,21 19 0 0,-21-19 0 16,16 32 2-16,-16-32-2 0,11 42 4 0,-11-42-4 0,8 46 3 16,0-48-3-16,-8 58 1 0,0-56-1 0,4 51-1 15,-4-51 1-15,12 45-16 0,-12-45 16 0,5 37-77 16,-5-37 77-16,-3 24-138 0,3-24 138 0,5 5-426 0,-5-5 426 0</inkml:trace>
  <inkml:trace contextRef="#ctx0" brushRef="#br1" timeOffset="96547.9">14213 13001 516 0,'0'0'0'0,"-2"-14"36"0,-6 17-36 0,8-20 53 15,0 17-53-15,20-22 47 0,-20 22-47 0,22-18 42 16,-22 18-42-16,29-12 33 0,-29 12-33 0,21-6 23 16,-21 6-23-16,29-5 14 0,-29 5-14 0,23 0 7 15,-23 0-7-15,24 5 1 0,-24-5-1 0,2 25 0 0,-2-25 0 0,0 31-2 16,6-37 2-16,-12 42-26 0,6-36 26 0,-6 31-29 16,-2-28 29-16,-7 27-14 0,15-30 14 0,-15 27 0 15,15-27 0-15,-5 16 4 0,5-16-4 0,-13 18 15 0,13-18-15 0,0 6 19 16,7-8-19-16,-12 7 13 0,5-5-13 0,27-3 17 15,-27 3-17-15,24-4 13 0,-24 4-13 0,48-20 4 16,-48 20-4-16,49-19 1 0,-49 19-1 0,44-18-9 16,-44 18 9-16,54-25-85 0,-49 19 85 0,38-17-156 15,-43 23 156-15,47-34-370 0,-47 34 370 0</inkml:trace>
  <inkml:trace contextRef="#ctx0" brushRef="#br1" timeOffset="96743.06">14722 12898 307 0,'0'0'0'0,"-1"5"282"0,1-5-282 0,0 9 28 15,0-9-28-15,3 13 39 0,-3-13-39 0,20 15 58 16,-27-9-58-16,41 13 54 0,-34-19-54 0,31 33 30 16,-31-33-30-16,35 37 15 0,-35-37-15 0,24 54 12 0,-24-54-12 0,24 55 3 15,-24-55-3-15,22 53 3 0,-22-53-3 0,-1 63 1 16,6-69-1-16,-7 64 0 0,2-58 0 0,-24 49-2 16,24-49 2-16,-41 48-5 0,41-48 5 0,-39 37-9 0,39-37 9 0,-49 34-34 15,49-34 34-15,-53 31-95 0,53-31 95 0,-57 27-140 16,57-27 140-16,-46 13-481 0,46-13 481 0</inkml:trace>
  <inkml:trace contextRef="#ctx0" brushRef="#br1" timeOffset="97131.98">13925 14286 418 0,'0'0'0'0,"0"0"218"16,0 0-218-16,2-8 36 0,-2 8-36 0,27-9 22 15,-27 9-22-15,25-10 51 0,-25 10-51 0,36-15 45 16,-36 15-45-16,37-14 23 0,-37 14-23 0,63-16 9 16,-63 16-9-16,56-18 9 0,-56 18-9 0,81-19 13 15,-81 19-13-15,72-20 5 0,-72 20-5 0,88-20 1 0,-80 19-1 0,74-21 1 16,-82 22-1-16,98-23 1 0,-98 23-1 0,93-22-1 16,-93 22 1-16,78-21-5 0,-71 20 5 0,65-19-9 15,-72 20 9-15,72-22-10 0,-72 22 10 0,45-12-15 16,-38 8 15-16,27-8-31 0,-34 12 31 0,13-4-74 0,-6 1 74 0,-6-1-109 15,-1 4 109-15,-8 0-179 16,8 0 179-16</inkml:trace>
  <inkml:trace contextRef="#ctx0" brushRef="#br1" timeOffset="97327.7">14269 14239 575 0,'0'0'0'0,"-39"25"24"15,31-25-24-15,-7 18 9 0,15-18-9 0,-9 14 4 16,9-14-4-16,5 9 15 0,-5-9-15 0,24 2 34 15,-24-2-34-15,50 0 40 0,-43-2-40 0,51-10 31 16,-58 12-31-16,80-20 32 0,-70 18-32 0,72-21 18 16,-82 23-18-16,101-27 5 0,-101 27-5 0,99-28 2 0,-99 28-2 0,95-27 0 15,-95 27 0-15,90-27-28 0,-90 27 28 0,75-25-93 16,-75 25 93-16,62-23-135 0,-62 23 135 0,54-30-318 16,-54 30 318-16</inkml:trace>
</inkml:ink>
</file>

<file path=ppt/ink/ink23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3T08:58:45.9700000"/>
    </inkml:context>
    <inkml:brush xml:id="br0">
      <inkml:brushProperty name="width" value="0.05292" units="cm"/>
      <inkml:brushProperty name="height" value="0.05292" units="cm"/>
      <inkml:brushProperty name="color" value="#002060"/>
    </inkml:brush>
  </inkml:definitions>
  <inkml:trace contextRef="#ctx0" brushRef="#br0">20822 4220 295 0,'0'0'0'0,"-21"-33"110"0,21 33-110 0,41 8 74 16,-41-8-74-16,7-9 70 0,-7 9-70 0,-25-27 66 15,25 27-66-15,38 13 58 0,-38-13-58 0,-30-22 48 0,30 22-48 0,34 18 27 16,-34-18-27-16,0 0 27 0,0 0-27 0,0 0 18 16,0 0-18-16,-12 13 9 0,12-13-9 0,-15 15 4 15,15-15-4-15,-24 22 2 0,24-22-2 0,-64 9 2 16,64-9-2-16,-40 30 2 0,40-30-2 0,-47 34 3 15,47-34-3-15,-15 52 4 0,-16-71-4 0,-18 51 6 0,49-32-6 0,-44 28 10 16,44-28-10-16,-42 25 10 0,42-25-10 0,-34 18 6 16,34-18-6-16,-26 16 3 0,26-16-3 0,12 30 0 15,-12-30 0-15,-39-12 0 0,39 12 0 0,-7 3-3 16,7-3 3-16,0 2-26 0,0-2 26 0,29 20-79 0,-58-40 79 16,31 15-139-16,-2 5 139 0,34 5-162 0,-34-5 162 15</inkml:trace>
  <inkml:trace contextRef="#ctx0" brushRef="#br0" timeOffset="248.62">20437 4209 590 0,'-31'-20'0'0,"31"13"98"0,0 7-98 0,0-3 68 0,0 3-68 0,-3 0 34 16,3 0-34-16,24 20 24 0,-24-20-24 0,-9 19 3 16,-20-37-3-16,48 67 2 0,-19-49-2 0,-42 15 0 15,42-15 0-15,17 60 1 0,-17-60-1 0,-46 24-1 16,46-24 1-16,-9 39 0 0,9-39 0 0,22 50 1 0,-22-50-1 0,-36 6 0 15,67 14 0-15,-33-1 0 0,2-19 0 0,0 11 0 16,0-11 0-16,2 7 0 0,-2-7 0 0,14 0 0 16,-14 0 0-16,-2-18 2 0,2 18-2 0,36 0 3 15,-36 0-3-15,45-2-8 0,-45 2 8 0,53-5-1 16,-21 25 1-16,-4-46 0 0,-28 26 0 0,93 13-35 16,-93-13 35-16,60-9-148 0,-60 9 148 0,25-34-268 0,-25 34 268 0</inkml:trace>
  <inkml:trace contextRef="#ctx0" brushRef="#br0" timeOffset="578.81">21246 3628 478 0,'0'0'0'15,"-20"-15"203"-15,-17-4-203 0,53 28 29 0,-16-9-29 0,-20-4 35 16,20 4-35-16,-10 0 43 0,10 0-43 0,-10 0 23 16,10 0-23-16,-37-5 6 0,37 5-6 0,0 23 0 15,0-23 0-15,3 25 2 0,-3-25-2 0,52 56 3 16,-52-56-3-16,-15 20 3 0,15-20-3 0,64 66 4 0,-100-87-4 0,64 66 2 16,-28-45-2-16,63 62-4 0,-97-79 4 0,95 76 4 15,-61-59-4-15,26 37 1 0,-26-37-1 0,20 32 1 16,-56-50-1-16,87 65 0 0,-51-47 0 0,12 24 1 15,-51-44-1-15,83 62 0 0,-44-42 0 0,2 21-1 16,-2-21 1-16,0 19-8 0,0-19 8 0,-49-3-77 16,49 3 77-16,-21 11-158 0,21-11 158 0,-31 7-306 0,31-7 306 15</inkml:trace>
  <inkml:trace contextRef="#ctx0" brushRef="#br0" timeOffset="849.56">21128 4054 622 0,'0'0'0'0,"16"-23"58"0,-16 23-58 0,31-29 21 15,-31 29-21-15,37-28 60 0,-37 28-60 0,46-29 45 16,-46 29-45-16,53-28 12 0,-53 28-12 0,50-27 0 16,-50 27 0-16,52-22-17 0,-52 22 17 0,11-37-94 15,-11 37 94-15,38-14-123 0,-38 14 123 0,68 11-138 16,-68-11 138-16,22-10-196 0,-22 10 196 0,12-5-166 0,-12 5 166 0,-34-23 18 16,34 23-18-16,37 18 221 0,-74-39-221 0,74 40 181 15,-37-19-181-15,0 0 90 0,0 0-90 0,-41-19 81 16,41 19-81-16,39 19 78 0,-39-19-78 0,0 0 37 15,0 0-37-15,7 4 12 0,-7-4-12 0,14 10 18 16,-52-29-18-16,89 52 12 0,-51-33-12 0,19 15 2 16,-57-34-2-16,56 38-1 0,-18-19 1 0,50 39-17 0,-50-39 17 0,6 20-82 15,-6-20 82-15,0 12-127 0,0-12 127 0,-41-12-201 16,80 31 201-16</inkml:trace>
  <inkml:trace contextRef="#ctx0" brushRef="#br0" timeOffset="977.37">21512 3723 482 0,'0'0'0'0,"-22"-42"32"0,22 42-32 0,62 0 29 16,-62 0-29-16,23-12 23 0,-23 12-23 0,-11-29 1 15,11 29-1-15,23-2-39 0,-23 2 39 0,61 20-139 0,-61-20 139 0,19 0-278 16,-19 0 278-16</inkml:trace>
  <inkml:trace contextRef="#ctx0" brushRef="#br0" timeOffset="1261.77">21723 3713 416 0,'0'0'0'0,"-34"-17"118"15,34 17-118-15,47 22 58 0,-86-41-58 0,50 23 85 16,-11-4-85-16,50 23 78 0,-50-23-78 0,-23-13 37 0,23 13-37 16,14 10 11-16,-14-10-11 0,50 30 2 0,-50-30-2 0,-28-5 1 15,67 24-1-15,-31-6-1 0,-8-13 1 0,5 8-1 16,-45-28 1-16,41 28-14 0,40 11 14 0,-82-34-8 16,41 15 8-16,0 0 4 0,0 0-4 0,41 10 9 15,-82-30-9-15,41 3 5 0,0 17-5 0,0-22 2 0,0 22-2 0,42-3 4 16,-42 3-4-16,7-23 11 0,-7 23-11 0,12-20 0 15,-12 20 0-15,15-16 2 0,-54-5-2 0,97 29 4 16,-98-27-4-16,101 31 5 0,-101-31-5 0,105 35 5 16,-65-16-5-16,27 0 4 0,-27 0-4 0,25 0 2 15,-25 0-2-15,-13-8 1 0,13 8-1 0,71 35-1 0,-71-35 1 0,-13-4-1 16,13 4 1-16,27 15-17 0,12 4 17 0,-55-26-36 16,16 7 36-16,63 27-94 0,-63-27 94 0,-29-20-117 15,29 20 117-15,11 0-241 0,-11 0 241 0</inkml:trace>
  <inkml:trace contextRef="#ctx0" brushRef="#br0" timeOffset="1417.61">22186 3585 520 0,'0'0'0'0,"0"-11"107"0,0 11-107 0,0-7 72 15,-42-12-72-15,42 15 73 0,0 4-73 0,44 20 42 16,-44-20-42-16,3 0 23 0,-3 0-23 0,7 10 1 0,-7-10-1 16,-34 0 2-16,34 0-2 0,50 45 1 15,-50-45-1-15,11 29 0 0,-55-49 0 0,54 50-1 0,-10-30 1 0,48 50-22 16,-48-50 22-16,2 26-73 0,-2-26 73 0,0 15-118 15,-41-34 118-15,37 23-182 0,4-4 182 0</inkml:trace>
  <inkml:trace contextRef="#ctx0" brushRef="#br0" timeOffset="1567.31">22096 3435 676 0,'0'0'0'0,"2"-12"65"16,-2 12-65-16,42 11 35 0,-42-11-35 0,-35-23 25 15,77 42-25-15,-30-19 12 0,-12 0-12 0,-31-9 0 16,31 9 0-16,16 22-27 0,-16-22 27 0,17 23-130 0,23-5 130 0,-63-18-190 16,23 0 190-16</inkml:trace>
  <inkml:trace contextRef="#ctx0" brushRef="#br0" timeOffset="1803.35">22305 3346 647 0,'0'0'0'0,"2"-22"76"0,-2 22-76 0,4-21 52 16,-4 21-52-16,6-14 30 0,-6 14-30 0,54 9 35 0,-54-9-35 0,-35-25 20 16,35 25-20-16,59 20 3 0,-59-20-3 0,-30-19-2 15,30 19 2-15,61 37-3 0,-61-37 3 0,16 21-4 16,-16-21 4-16,16 25 0 0,-16-25 0 0,15 32 0 16,-15-32 0-16,-32 10 0 0,32-10 0 0,12 32 0 15,33-12 0-15,-36 13 0 0,-9-33 0 0,-34 9-11 16,34-9 11-16,9 28-27 0,-9-28 27 0,52 45-36 15,-52-45 36-15,5 21-93 0,-5-21 93 0,4 16-128 0,-4-16 128 0,-45-11-267 16,90 32 267-16</inkml:trace>
  <inkml:trace contextRef="#ctx0" brushRef="#br0" timeOffset="1953.55">22476 3553 647 0,'0'0'0'0,"0"-10"25"0,0 10-25 0,-37-35 18 16,37 35-18-16,63 6 15 0,-63-6-15 0,25-15 16 15,-25 15-16-15,26-14 2 0,-70-5-2 0,119 26 1 16,-75-7-1-16,-16-34-42 0,16 34 42 0,71 9-88 0,-71-9 88 0,19-11-114 16,-19 11 114-16,14-9-215 0,-14 9 215 0</inkml:trace>
  <inkml:trace contextRef="#ctx0" brushRef="#br0" timeOffset="2186.99">22680 3399 289 0,'0'0'0'0,"-3"-1"159"15,3 1-159-15,-43-25 54 0,43 25-54 0,46 14 33 0,-90-34-33 16,54 14 29-16,-10 6-29 0,61 8 36 15,-61-8-36-15,-30-30 27 0,30 30-27 0,65 7 16 0,-65-7-16 0,16-12 7 16,-16 12-7-16,-34-31 2 0,34 31-2 0,7-9 6 16,40 29-6-16,-45-25 13 0,-2 5-13 0,-47-25 26 15,47 25-26-15,0 0 29 0,0 0-29 0,35 23 17 0,-35-23-17 0,-13 12 3 16,13-12-3-16,-58 0 6 0,58 0-6 0,32 43 8 16,-78-62-8-16,38 43 7 0,8-24-7 0,-3 27 4 15,3-27-4-15,47 45-1 0,-94-65 1 0,63 40 0 16,-16-20 0-16,72 35 1 0,-72-35-1 0,32 11-2 15,-32-11 2-15,-7-16-13 0,56 36 13 0,-6-20-68 16,-43 0 68-16,0-27-125 0,0 27 125 0,95 0-368 0,-141-21 368 0</inkml:trace>
  <inkml:trace contextRef="#ctx0" brushRef="#br0" timeOffset="3095.41">23952 2878 644 0,'0'0'0'0,"0"-3"51"0,0 3-51 0,0-15 57 16,0 15-57-16,-3-9 57 0,59 31-57 0,-112-44 22 15,56 22-22-15,56 24 11 0,-56-24-11 0,0 13-5 16,0-13 5-16,3 19-3 0,-3-19 3 0,12 25 2 15,-12-25-2-15,9 29 0 0,-9-29 0 0,12 32-1 16,-70-54 1-16,128 74-3 0,-70-52 3 0,-46 12-22 16,46-12 22-16,62 52-53 0,-62-52 53 0,-50 6-92 0,50-6 92 0,1 21-102 15,-1-21 102-15,55 37-173 0,-55-37 173 0</inkml:trace>
  <inkml:trace contextRef="#ctx0" brushRef="#br0" timeOffset="3259.76">23931 3083 222 0,'0'0'0'0,"-53"-35"366"0,53 35-366 0,71 3 1 16,-71-3-1-16,-32-37-2 0,32 37 2 0,85 9 7 15,-85-9-7-15,-21-30 0 0,21 30 0 0,34-10-2 16,22 30 2-16,-22-23-2 0,-34 3 2 0,32-2-37 0,-87-19 37 16,137 42-82-16,-82-21 82 0,16 0-124 0,-74-21 124 15,124 42-268-15,-66-21 268 0</inkml:trace>
  <inkml:trace contextRef="#ctx0" brushRef="#br0" timeOffset="3879.03">24117 2953 478 0,'0'0'0'0,"0"-8"75"0,0 8-75 0,58 8 60 16,-58-8-60-16,-51-28 41 0,51 28-41 0,13-5 26 0,-13 5-26 0,72 19 24 15,-130-40-24-15,77 21 18 0,-19 0-18 0,71 21 5 16,-71-21-5-16,15 9 2 0,-15-9-2 0,12 15-1 16,-12-15 1-16,5 15-1 0,-5-15 1 0,0 20-1 15,0-20 1-15,-57-5-5 0,57 5 5 0,52 30-28 16,-52-30 28-16,-70-14-10 0,70 14 10 0,-10 2 3 0,10-2-3 0,48 21 4 15,-48-21-4-15,-63-25 5 0,63 25-5 0,59 7 9 16,-59-7-9-16,0-16 7 0,-55-5-7 0,131 22-2 16,-76-1 2-16,26-23-3 0,-26 23 3 0,30-22-10 15,-30 22 10-15,39-17-32 0,-39 17 32 0,35-18-31 16,-35 18 31-16,-27-34-13 0,27 34 13 0,26-9-22 16,33 31 22-16,-42-28-41 0,-17 6 41 0,8-1-25 15,-8 1 25-15,0 0-7 0,0 0 7 0,-57-20-11 0,57 20 11 0,55 30 5 16,-55-30-5-16,-7 11 6 0,7-11-6 0,-6 14 10 15,-53-33-10-15,118 54 17 0,-59-35-17 0,-59-7 12 16,59 7-12-16,61 34 11 0,-61-34-11 0,13 13 15 0,-13-13-15 0,-42-13 11 16,102 33-11-16,-100-37 8 0,100 39-8 0,-43-22 5 15,-74-22-5-15,133 44 1 0,-76-22-1 0,-46-23 3 16,46 23-3-16,5-9 4 0,-5 9-4 0,0-16-16 16,0 16 16-16,-8-15-69 0,8 15 69 0,-21-19-103 15,21 19 103-15,-26-18-156 0,86 38 156 0,-147-60-113 0,87 40 113 0,-27-17-3 16,27 17 3-16,-23-15 60 0,23 15-60 0,-18-12 63 15,18 12-63-15,48 11 70 0,-48-11-70 0,-61-29 91 16,61 29-91-16,0-7 85 0,60 29-85 0,-114-51 38 16,54 29-38-16,18-7 25 0,-18 7-25 0,84 8 33 15,-84-8-33-15,28-12 34 0,-28 12-34 0,28-14 28 0,-28 14-28 16,-34-42 21-16,34 42-21 0,25-22 21 16,-25 22-21-16,76-7 28 0,-76 7-28 0,7-32 23 15,-7 32-23-15,3-31 27 0,-3 31-27 0,-61-54 11 0,61 54-11 0,-5-28 19 16,64 46-19-16,-69-44 21 0,10 26-21 0,-73-34 17 15,73 34-17-15,53 7 18 0,-53-7-18 0,-68-25 14 16,68 25-14-16,57 19 7 0,-118-38-7 0,122 49 0 0,-61-30 0 0,-61 7-6 16,61-7 6-16,10 39-4 0,-10-39 4 0,75 75-1 15,-75-75 1-15,-39 50 0 0,39-50 0 0,87 105 1 16,-87-105-1-16,28 102-1 0,-28-102 1 0,29 111-53 16,-29-111 53-16,26 112-134 0,-84-132 134 0,79 140-298 15,-21-120 298-15</inkml:trace>
  <inkml:trace contextRef="#ctx0" brushRef="#br0" timeOffset="12586.77">23471 2970 616 0,'52'21'0'0,"-116"-46"49"15,64 25-49-15,34 19 22 0,-34-19-22 0,-72-12 39 16,72 12-39-16,29 41 14 0,-29-41-14 0,-74 11 4 0,74-11-4 16,-22 37 2-16,22-37-2 0,35 59 7 0,-86-79-7 0,39 60 7 15,12-40-7-15,-6 37 5 0,6-37-5 0,0 33 3 16,0-33-3-16,54 46 2 0,-54-46-2 0,17 21 2 15,-68-42-2-15,124 57 1 0,-73-36-1 0,32 10 2 16,-81-31-2-16,86 23 0 0,-37-2 0 0,41 0-14 16,-41 0 14-16,98 17-50 0,-98-17 50 0,46-12-79 0,-46 12 79 0,41-15-93 15,-41 15 93-15,37-15-116 0,-37 15 116 0,26-13-135 16,-26 13 135-16,18-14-123 0,-18 14 123 0,-48-32-59 16,48 32 59-16,54 9 23 0,-54-9-23 0,-60-29 132 15,60 29-132-15,-17-7 126 0,17 7-126 0,-18-6 94 16,18 6-94-16,-19-3 75 0,19 3-75 0,-17 0 58 0,17 0-58 0,-12 0 39 15,12 0-39-15,44 20 20 0,-44-20-20 0,-3 5 9 16,3-5-9-16,0 9 0 0,-53-30 0 0,111 49 1 16,-58-28-1-16,12 7 0 0,-12-7 0 0,-34-11 3 15,34 11-3-15,22 8 2 0,-22-8-2 0,20 5 3 16,33 16-3-16,-87-39 2 0,34 18-2 0,15 2-23 0,39 20 23 0,-44-20-23 16,-10-2 23-16,7 0-4 0,-7 0 4 0,-54-22 3 15,54 22-3-15,54 13 10 0,-54-13-10 16,-55-33 22-16,55 33-22 0,-9-17 24 0,9 17-24 0,-7-18 33 15,63 37-33-15,-64-37 27 0,8 18-27 0,-55-39 19 16,55 39-19-16,0-17 13 0,0 17-13 0,53 6 12 0,-53-6-12 16,-41-30 6-16,95 50-6 0,-35-24 1 0,-19 4-1 0,22 0-2 15,-22 0 2-15,26 0 0 0,-26 0 0 0,23 8-1 16,-23-8 1-16,-29-8-1 0,29 8 1 0,18 20-1 16,-18-20 1-16,68 41-9 0,-68-41 9 0,8 18-20 15,-8-18 20-15,-51-4-23 0,105 24 23 0,-54-7-18 0,0-13 18 16,-54-13-11-16,54 13 11 0,-5 3 1 0,5-3-1 0,50 22 7 15,-50-22-7-15,-55-25 13 0,55 25-13 0,0-18 9 16,0 18-9-16,51 2 3 0,-102-23-3 0,54-3-10 16,-3 24 10-16,66 0-53 0,-66 0 53 0,-39-42-107 15,39 42 107-15,12-18-170 0,-12 18 170 0</inkml:trace>
  <inkml:trace contextRef="#ctx0" brushRef="#br0" timeOffset="22828.54">13087 4916 539 0,'0'0'0'0,"-2"0"42"0,2 0-42 0,0 8 5 15,0-8-5-15,0 0 26 0,0 0-26 0,0 0 20 0,0 0-20 0,3-8 5 16,-3 8-5-16,11 8 4 0,-11-8-4 0,15 3 15 16,-15-3-15-16,21-6 20 0,-21 6-20 0,28 11 24 15,-28-11-24-15,32-9 26 0,-32 9-26 0,36 0 20 16,-36 0-20-16,40 0 14 0,-40 0-14 0,43 9 13 0,-43-9-13 0,51 0 12 16,-51 0-12-16,50 0 10 0,-50 0-10 0,54-9 8 15,-54 9-8-15,54 9 6 0,-54-9-6 0,54-9 6 16,-54 9-6-16,56 9 3 0,-56-9-3 0,54-11 0 15,-54 22 0-15,55-11 2 0,-55 0-2 0,54 0 1 16,-56-9-1-16,56 9 2 0,-52 9-2 0,50-18 2 16,-52 9-2-16,55 9 7 0,-55-9-7 0,54 0 6 0,-54 0-6 0,51 0 5 15,-51 0-5-15,53 0 5 0,-53 0-5 0,47-11 6 16,-47 11-6-16,49-1 6 0,-49 1-6 0,43-3 5 16,-43 3-5-16,41-1 5 0,-38 12-5 0,36-11-2 15,-39 0 2-15,34-11 2 0,-34 11-2 0,32 0-1 16,-32 0 1-16,36 11 3 0,-36-11-3 0,30 0 2 0,-30 0-2 0,31 0-7 15,-31 0 7-15,27-11 6 0,-27 11-6 0,36 8 3 16,-36-8-3-16,30-1 6 0,-30 1-6 0,36-2 3 16,-36 2-3-16,27-14 3 0,-27 14-3 0,36 9 3 15,-36-9-3-15,27-17 2 0,-27 17-2 0,32 10 1 16,-32-10-1-16,27-2 2 0,-27 2-2 0,20-15 2 0,-20 15-2 0,26 10 3 16,-26-10-3-16,17-15 2 0,-17 15-2 15,18-2 3-15,-18 2-3 0,19 7 3 0,-19-7-3 0,7-13 2 16,-7 13-2-16,12-2-2 0,-12 2 2 0,7-2 1 15,-7 2-1-15,8 10 1 0,-8-10-1 0,4-1 1 16,-4 1-1-16,-5-14 2 0,5 14-2 0,1 12-14 0,-1-12 14 16,-20-16-39-16,20 16 39 0,-29-7-200 0,29 7 200 0</inkml:trace>
  <inkml:trace contextRef="#ctx0" brushRef="#br0" timeOffset="45301.14">21087 6717 61 0,'0'0'0'0,"-29"-23"42"0,29 23-42 0,27 23 7 15,-27-23-7-15,0 0 14 0,-27-23-14 0,54 46 24 16,-27-23-24-16,0 0 17 0,0 0-17 0,-27-23 26 16,54 46-26-16,-27-23 32 0,0 0-32 0,0 0 38 0,0 0-38 0,0 0 27 15,0 0-27-15,0 0 37 0,0 0-37 0,0 0 33 16,0 0-33-16,-27-23 28 0,27 23-28 0,27 23 37 16,-27-23-37-16,-27-23 41 0,27 23-41 0,27 23 37 15,-27-23-37-15,-29-23 29 0,29 23-29 0,29 23 28 16,-58-46-28-16,29 23 26 0,0 0-26 0,25 23 22 15,-25-23-22-15,-27-23 15 0,27 23-15 0,-1-2 19 0,1 2-19 0,-2-2 16 16,2 2-16-16,24 22 11 0,-24-22-11 0,-30-24 9 16,58 46-9-16,-60-47 10 0,32 25-10 0,-3-1 8 15,3 1-8-15,-7 0 6 0,7 0-6 0,-6 0 5 16,6 0-5-16,20 22 3 0,-20-22-3 0,-34-22 0 0,34 22 0 0,20 22 1 16,-47-44-1-16,45 48 0 0,-18-26 0 0,-8 7 0 15,8-7 0-15,-34-14 0 0,61 35 0 0,-57-33 0 16,30 12 0-16,21 34 0 0,-46-59 0 0,22 35 1 15,3-10-1-15,-2 13 1 0,2-13-1 0,27 32 1 16,-27-32-1-16,0 12 1 0,0-12-1 0,0 8 2 16,-27-33-2-16,29 35 2 0,-2-10-2 0,7 8 2 0,20 14-2 0,-45-39 0 15,18 17 0-15,7 5 1 0,-7-5-1 0,36 27 1 16,-61-52-1-16,62 52 1 0,-64-52-1 16,38 25 1-16,-11 0-1 0,9 0 5 0,-9 0-5 0,11 0 4 15,-11 0-4-15,8-6 4 0,-8 6-4 0,35 17 9 16,-35-17-9-16,-23-35 11 0,23 35-11 0,32 15 12 0,-32-15-12 0,-24-34 15 15,24 34-15-15,0-11 15 0,0 11-15 0,27 13 17 16,-27-13-17-16,0-11 12 0,0 11-12 0,0-9 4 16,0 9-4-16,0-7 5 0,0 7-5 0,-27-32 3 15,27 32-3-15,0-7 1 0,0 7-1 0,-1-6 0 16,1 6 0-16,25 22 0 0,-25-22 0 0,-3-3 1 0,3 3-1 0,-31-25-1 16,31 25 1-16,25 22 0 0,-25-22 0 0,-3 0-2 15,3 0 2-15,-5 0-1 0,5 0 1 0,-5 0-1 16,5 0 1-16,-34-21 0 0,34 21 0 0,-5 5-1 15,5-5 1-15,22 28 0 0,-22-28 0 0,-33-15 0 16,33 15 0-16,-5 7 1 0,5-7-1 0,25 32-1 0,-25-32 1 0,-4 9-1 16,4-9 1-16,-27-16 0 0,54 39 0 0,-27-16-1 15,0-7 1-15,-27-14 0 0,27 14 0 0,0 5-1 16,0-5 1-16,29 29-1 0,-29-29 1 0,6 4 0 16,-6-4 0-16,5 3-1 0,-5-3 1 0,6 0 1 15,-34-24-1-15,61 48 0 0,-33-24 0 0,-24-24 0 16,24 24 0-16,4 0 2 0,-4 0-2 0,27 24-5 0,-27-24 5 0,0-9-60 15,0 9 60-15,-40-36-185 0,40 36 185 0</inkml:trace>
  <inkml:trace contextRef="#ctx0" brushRef="#br0" timeOffset="47958.87">20449 8274 208 0,'0'0'0'0,"-20"-28"118"16,20 28-118-16,20 21 40 0,-20-21-40 0,-22-31 72 15,22 31-72-15,20 21 64 0,-20-21-64 0,-22-29 50 16,22 29-50-16,20 18 37 0,-20-18-37 0,0-7 28 0,0 7-28 15,-3-6 35-15,3 6-35 0,-20-29 34 0,20 29-34 0,-2-5 32 16,22 30-32-16,-23-28 29 0,3 3-29 0,-4-4 25 16,4 4-25-16,-27-25 17 0,27 25-17 0,-5 0 10 15,5 0-10-15,-10 0 4 0,10 0-4 0,12 25-1 16,-12-25 1-16,-12 7 1 0,-7-30-1 0,30 54 3 16,-11-31-3-16,-28-13 2 0,50 36-2 0,-27-12 1 0,5-11-1 0,-2 11 0 15,2-11 0-15,-21-17 0 0,21 17 0 0,21 32 1 16,-21-32-1-16,0 8-1 0,-21-31 1 0,29 28 0 15,-8-5 0-15,9 3 0 0,-9-3 0 0,35 25-2 16,-35-25 2-16,12 0 0 0,-12 0 0 0,12 0 1 16,-12 0-1-16,-8-23 2 0,8 23-2 0,10-5 0 15,-10 5 0-15,10-7 3 0,-10 7-3 0,25 14 2 16,-25-14-2-16,-17-34 2 0,17 34-2 0,2-9 0 0,20 34 0 0,-22-36 3 16,0 11-3-16,0-8 3 0,-22-16-3 0,42 41 3 15,-42-41-3-15,36 40 0 0,-14-16 0 0,-7-3 3 16,7 3-3-16,-10-2 2 0,10 2-2 0,-29-25-1 0,29 25 1 0,-9 0 5 15,9 0-5-15,11 25 1 0,-11-25-1 0,-27-20 0 16,47 43 0-16,-49-37 1 0,29 14-1 0,-5 11 1 16,5-11-1-16,-4 11 0 0,4-11 0 0,0 12-1 15,0-12 1-15,0 11 0 0,0-11 0 0,19 36 0 16,-19-36 0-16,0 7-1 0,0-7 1 0,4 7-1 16,-23-31 1-16,46 53-8 0,-49-52 8 0,29 27 1 0,-7-4-1 0,25 23-1 15,-25-23 1-15,-13-25-2 0,13 25 2 0,8-2-3 16,-8 2 3-16,25 14 3 0,-25-14-3 0,-16-34 2 15,16 34-2-15,3-12 1 0,19 36-1 0,-22-34 2 16,0 10-2-16,2-9 1 0,-2 9-1 0,0-4-4 16,0 4 4-16,0-1-14 0,0 1 14 0,-4 0-127 0,4 0 127 0,-9 0-312 15,9 0 312-15</inkml:trace>
  <inkml:trace contextRef="#ctx0" brushRef="#br0" timeOffset="49419.8">22044 9439 350 0,'0'0'0'0,"-4"-1"65"15,4 1-65-15,21 28 41 0,-21-28-41 0,-5 0 51 0,5 0-51 0,-4 0 33 16,-23-28-33-16,24 28 23 0,3 0-23 0,-5 0 19 16,5 0-19-16,-4 1 15 0,4-1-15 0,24 32 12 15,-24-32-12-15,-2 5 11 0,2-5-11 0,-25-23 12 16,25 23-12-16,25 35 11 0,-25-35-11 0,-25-22 8 16,25 22-8-16,25 34 4 0,-25-34-4 0,-22-24 3 0,22 24-3 0,32 37 3 15,-32-37-3-15,7 3 3 0,-7-3-3 0,-15-23 1 16,15 23-1-16,35 28 1 0,-58-56-1 0,31 28 2 15,-8 0-2-15,14 0 4 0,-14 0-4 0,8 0 5 16,-8 0-5-16,36 26 3 0,-36-26-3 0,10-6 3 16,-10 6-3-16,-22-37 3 0,22 37-3 0,30 18 4 15,-57-44-4-15,27 16 7 0,0 10-7 0,0-10 15 16,0 10-15-16,0-9 24 0,0 9-24 0,-7-7 28 0,7 7-28 0,-9-7 30 16,9 7-30-16,18 21 13 0,-18-21-13 0,-9-3 10 15,-16-26-10-15,15 29 5 0,10 0-5 0,17 26 3 16,-17-26-3-16,-36-26 0 0,36 26 0 0,-7 0 1 0,7 0-1 0,-9 4 0 15,36 24 0-15,-60-49 0 0,33 21 0 0,21 36-1 16,-21-36 1-16,-33-18 0 0,33 18 0 0,24 35 0 16,-24-35 0-16,-5 10 0 0,5-10 0 0,-24-19-3 15,24 19 3-15,0 7 1 0,0-7-1 0,24 37 0 16,-24-37 0-16,-24-24-1 0,24 24 1 0,4 4-1 16,21 24 1-16,-45-53 0 0,20 25 0 0,32 30-1 0,-32-30 1 0,-18-28-1 15,18 28 1-15,9 0-7 0,-9 0 7 0,7 0-1 16,-7 0 1-16,31 27-18 0,-31-27 18 0,-22-37-74 15,22 37 74-15,24 15-243 0,-24-15 243 0</inkml:trace>
  <inkml:trace contextRef="#ctx0" brushRef="#br0" timeOffset="75654.03">3131 9027 162 0,'0'0'0'0,"6"12"168"16,-6-12-168-16,-11 0 155 0,11 0-155 0,-9-12 54 0,9 12-54 0,0 0 31 15,0 0-31-15,0 0 27 0,0 0-27 0,1 0 27 16,-1 0-27-16,12 0 40 0,-5 12-40 0,3-12 39 16,-10 0-39-16,5-14 38 0,-5 14-38 0,19-1 23 15,-12 15-23-15,13-16 20 0,-20 2-20 0,18-2 15 16,-26-14-15-16,28 16 13 0,-20 0-13 0,33 14 8 16,-40-28-8-16,39 28 5 0,-32-14-5 0,29 0 2 0,-29 0-2 15,29 0 2-15,-29 0-2 0,28-14 2 0,-28 14-2 0,45 14 2 16,-45-14-2-16,35-14 3 0,-35 14-3 0,46 0 3 15,-37 14-3-15,32-29 2 0,-33 29-2 0,39-18 0 16,-47 4 0-16,53-2 3 0,-53 2-3 0,43-15 3 0,-43 15-3 0,59 12 5 16,-59-12-5-16,50-2 1 0,-50 2-1 0,43-14 0 15,-34 26 0-15,40-12 1 0,-49 0-1 0,41-14 1 16,-33 27-1-16,33-28 0 0,-41 15 0 0,61 11 0 16,-61-11 0-16,42-13 1 0,-42 13-1 0,65 11 0 0,-65-11 0 15,49-12 2-15,-49 12-2 0,61 0 4 16,-61 0-4-16,63 0 3 0,-63 0-3 0,73 11 2 0,-73-11-2 0,58-11-1 15,-58 11 1-15,69 0 2 0,-69 0-2 0,71 0 1 16,-71 0-1-16,83 12-1 0,-83-12 1 0,78 2 0 16,-78-2 0-16,74-9 1 0,-74 9-1 0,84 2-1 15,-84-2 1-15,90 1 0 0,-90-1 0 0,90 3 2 0,-90-3-2 16,93 1-2-16,-93-1 2 0,92 4 2 16,-92-4-2-16,102 10 0 0,-111-18 0 0,113 18 0 0,-104-10 0 0,93 4 0 15,-93-4 0-15,97 1 0 0,-97-1 0 0,81-7-1 16,-81 7 1-16,105 11 0 0,-105-11 0 0,94 2 1 15,-94-2-1-15,82-6 1 0,-82 6-1 0,99 0 0 0,-90 6 0 0,88-5 0 16,-97-1 0-16,98 0-2 0,-98 0 2 0,103-1 2 16,-114-5-2-16,114 6 1 0,-103 0-1 0,98 0-2 15,-98 0 2-15,101 2 2 0,-101-2-2 0,110 8 1 16,-122-14-1-16,119 13-1 0,-107-7 1 0,83-4 0 16,-83 4 0-16,105 10 1 0,-115-17-1 0,102 10-1 15,-81 2 1-15,70-8 2 0,-81 3-2 0,96 9-2 0,-96-9 2 0,78-2 2 16,-78 2-2-16,97 9 0 0,-97-9 0 0,85 4-1 15,-85-4 1-15,73 0 1 0,-62 3-1 0,71 1 0 16,-82-4 0-16,73 3-2 0,-73-3 2 0,86 9 2 16,-86-9-2-16,77 6 3 0,-77-6-3 0,68 5 1 15,-68-5-1-15,54 0 1 0,-54 0-1 0,71 9 2 16,-81-13-2-16,66 6 1 0,-56-2-1 0,56 6-2 16,-56-6 2-16,39 1 2 0,-39-1-2 0,24-4 0 0,-24 4 0 0,34 4 2 15,-34-4-2-15,7-4-21 0,-7 4 21 0,8-7-76 16,5 11 76-16,-21-20-226 0,8 16 226 0</inkml:trace>
  <inkml:trace contextRef="#ctx0" brushRef="#br0" timeOffset="76498.67">10523 9034 289 0,'0'0'0'0,"7"-5"354"0,-7 5-354 0,0-4 19 0,0 4-19 15,-6-1 4-15,6 1-4 0,6-2 1 0,-6 2-1 0,10-2 6 16,-10 2-6-16,24-2 5 0,-24 2-5 0,8 2-1 16,-8-2 1-16,32-2 0 0,-40 4 0 0,47-5 4 15,-48 6-4-15,43-3-1 0,-34 0 1 0,44 0 6 16,-44 0-6-16,46 0 13 0,-46 0-13 0,56 0 6 0,-56 0-6 0,59-2 7 15,-59 2-7-15,65-3 9 0,-65 3-9 0,79-5 7 16,-88 8-7-16,88-6 7 0,-79 3-7 0,80-4 19 16,-80 4-19-16,85-4 14 0,-85 4-14 0,103-9 8 15,-103 9-8-15,99-3 3 0,-99 3-3 0,98 2 5 16,-98-2-5-16,115-10 2 0,-123 14-2 0,131-13 2 0,-130 14-2 16,132-15 4-16,-132 15-4 0,128-10 0 0,-121 5 0 0,130-11 1 15,-130 11-1-15,128-5 0 0,-128 5 0 0,124 0 1 16,-124 0-1-16,140-13 0 0,-147 20 0 0,145-14 3 15,-138 7-3-15,141-6 6 0,-141 6-6 0,147-15 8 16,-147 15-8-16,140-7 11 0,-140 7-11 0,142-8 6 16,-142 8-6-16,136 3 3 0,-136-3-3 0,137-6 0 0,-135-3 0 15,128 13 4-15,-130-4-4 0,135-6 1 0,-135 6-1 16,133-16-4-16,-133 16 4 0,128-3 1 0,-130 11-1 0,131-20 3 16,-129 12-3-16,127-1 2 0,-127 1-2 0,124 8 1 15,-122-18-1-15,124 10-1 0,-126 0 1 0,127 0 1 16,-127 0-1-16,124 0-2 0,-124 0 2 0,124 0 1 0,-124 0-1 0,120 0 3 15,-120 0-3-15,115 3-1 0,-115-3 1 0,109 17 1 16,-109-32-1-16,102 17 0 0,-102-2 0 0,91 3 2 16,-91-3-2-16,79 2 0 0,-79-2 0 0,66 14 0 15,-66-14 0-15,49 0-1 0,-49 0 1 0,32 0-7 16,-32 0 7-16,12-14-28 0,-9 28 28 0,-7-30-66 0,4 16 66 0,-36-8-125 16,36 8 125-16,-60 3-243 0,60-3 243 0</inkml:trace>
  <inkml:trace contextRef="#ctx0" brushRef="#br0" timeOffset="77804.7">2358 9882 231 0,'0'0'0'0,"-7"-17"324"0,12 35-324 0,-10-34 16 15,5 16-16-15,0 0 10 0,0 0-10 0,0 0 22 16,0 0-22-16,5 0 43 0,-5 0-43 0,10 2 19 16,-3 18-19-16,2-17 4 0,-9-3-4 0,15 2 2 15,-15-2-2-15,14 3 5 0,-14-3-5 0,15-15 13 0,-15 15-13 0,29 23 21 16,-29-23-21-16,17-16 18 0,-17 16-18 0,35 21 14 15,-35-21-14-15,26-15 8 0,-26 15-8 0,37 4 5 16,-37-4-5-16,44 22 4 0,-44-22-4 0,39 3 1 16,-39-3-1-16,44 5 1 0,-44-5-1 0,43 4 3 0,-43-4-3 0,49 2 1 15,-49-2-1-15,48 5 3 0,-48-5-3 0,43-16 1 16,-43 16-1-16,55 20 1 0,-55-20-1 0,47-16 1 16,-47 16-1-16,54 1 1 0,-54-1-1 0,63 16 0 15,-63-16 0-15,52-16 2 0,-52 16-2 0,61 0 2 16,-61 0-2-16,72 16 6 0,-72-16-6 0,68 0 3 15,-68 0-3-15,65-16 5 0,-65 16-5 0,79 16 8 0,-79-16-8 0,77 0 5 16,-77 0-5-16,68-16 6 0,-68 16-6 16,74-1 6-16,-74 1-6 0,84 14 5 0,-84-14-5 0,78-3 3 15,-78 3-3-15,76 0-3 0,-76 0 3 0,80-4 1 16,-80 4-1-16,69-16 2 0,-59 30-2 0,65-30 2 16,-75 16-2-16,83-2 0 0,-83 2 0 0,82-2 2 0,-82 2-2 15,81-1 0-15,-72 15 0 0,67-28 0 0,-76 14 0 0,83-2 2 16,-83 2-2-16,83 0 0 0,-83 0 0 0,85 0 0 15,-85 0 0-15,88 0-2 0,-88 0 2 0,87 0 0 16,-87 0 0-16,89 0 3 0,-80 13-3 0,79-13-2 16,-88 0 2-16,90 0-2 0,-100-13 2 0,97 13 2 15,-87 0-2-15,98 11 2 0,-98-11-2 0,90 0 1 0,-90 0-1 0,83-9 1 16,-74 21-1-16,82-10-2 0,-91-2 2 0,83-7 3 16,-83 7-3-16,102 13-1 0,-112-22 1 0,103 12 1 15,-93-3-1-15,94 3 2 0,-94-3-2 0,102 15 0 16,-102-15 0-16,91 5 0 0,-91-5 0 0,94 4 1 0,-94-4-1 15,86-6-1-15,-86 6 1 0,95 4 0 0,-95-4 0 0,107 12 2 16,-107-12-2-16,96 2 0 0,-107-11 0 16,121 20 0-16,-110-11 0 0,102 2 5 0,-112-11-5 0,125 18 2 15,-115-9-2-15,104 2 4 0,-104-2-4 0,110 0 2 16,-122-8-2-16,131 18 1 0,-119-10-1 0,95-6 2 16,-95 6-2-16,115 9 0 0,-125-14 0 0,122 13 1 0,-112-8-1 0,100 4 0 15,-100-4 0-15,88-4 0 0,-88 4 0 0,100 4-2 16,-100-4 2-16,95 4 3 0,-95-4-3 0,104 7 0 15,-113-12 0-15,101 6 1 0,-92-1-1 0,91 2 2 0,-91-2-2 16,90 2 2-16,-90-2-2 0,87 1 2 16,-87-1-2-16,92 8 2 0,-101-12-2 0,91 8 1 0,-82-4-1 0,74 2 2 15,-62 1-2-15,49-3-2 0,-61 0 2 0,65 2 2 16,-65-2-2-16,69 5 3 0,-69-5-3 0,45 2-1 16,-45-2 1-16,56 6 3 0,-65-8-3 0,46 5 0 15,-37-3 0-15,34 4 1 0,-25-3-1 0,16 5 1 0,-25-6-1 0,10 0-1 16,-10 0 1-16,9 4-1 0,-9-4 1 0,0 3-29 15,0-3 29-15,-11 0-70 0,11 0 70 0,-21 4-156 16,21-4 156-16</inkml:trace>
  <inkml:trace contextRef="#ctx0" brushRef="#br0" timeOffset="81408.3">19343 5613 154 0,'0'0'0'0,"-24"-20"205"0,24 20-205 0,0 0 65 15,22 20-65-15,-44-40 69 0,22 20-69 0,22 18 52 16,-22-18-52-16,-22-23 47 0,22 23-47 0,0-6 28 16,0 6-28-16,22 17 14 0,-22-17-14 0,2-7 18 0,-2 7-18 0,-20-25 20 15,20 25-20-15,0-6 21 0,21 26-21 0,-21-27 17 16,0 7-17-16,-21-25 18 0,42 43-18 0,-42-45 19 16,21 27-19-16,16 12 15 0,-16-12-15 0,-34-28 16 15,34 28-16-15,-17-6 15 0,41 26-15 0,-63-45 11 16,61 44-11-16,-63-38 10 0,41 19-10 0,-19 0 7 0,19 0-7 0,2 18 4 15,-2-18-4-15,-37-7 1 16,37 7-1-16,5 30-1 0,-25-48 1 0,27 54 0 0,-26-56 0 0,9 36 0 16,10-16 0-16,-2 17-2 0,2-17 2 0,0 15-1 15,22 5 1-15,-42-27-2 0,20 7 2 0,11 10-2 16,-11-10 2-16,14 6-1 0,-14-6 1 0,19 2 1 0,-19-2-1 0,39 19 0 16,-39-19 0-16,0-19 1 0,0 19-1 0,41 9 1 15,-62-29-1-15,40 5 0 0,-19 15 0 0,38 5 1 16,-59-23-1-16,56 19 1 0,-35-1-1 0,-10-37 1 15,10 37-1-15,30 2 3 0,-51-22-3 0,49 25 7 16,-28-5-7-16,-18-30 12 0,40 48-12 0,-42-45 13 0,20 27-13 0,25 16 9 16,-25-16-9-16,-22-21 9 0,22 21-9 0,3 0 5 15,-3 0-5-15,26 21 1 0,-26-21-1 0,5 11 0 16,-27-29 0-16,29 34 1 0,14 5-1 0,-14-1 0 16,-7-20 0-16,-13 7 0 0,13-7 0 0,32 50 1 15,-32-50-1-15,-13 11 0 0,13-11 0 0,8 34 0 0,-8-34 0 0,10 28 0 16,-10-28 0-16,31 47 0 15,-31-47 0-15,7 21-2 0,-7-21 2 0,5 16-3 16,-5-16 3-16,1 11-2 0,-1-11 2 0,-15-18 0 0,15 18 0 0,3 0 0 16,-3 0 0-16,6-7 5 0,-6 7-5 0,5-20 4 15,-5 20-4-15,29-3 5 0,-29 3-5 0,10-30 3 16,-10 30-3-16,-10-54-2 0,10 54 2 0,35-11 1 0,-35 11-1 0,-10-48 4 16,10 48-4-16,12-23-8 0,-12 23 8 0,11-14-31 15,-11 14 31-15,9-9-65 0,-9 9 65 0,7 0-114 16,-7 0 114-16,4 0-146 0,-4 0 146 0,25 23-312 15,-25-23 312-15</inkml:trace>
  <inkml:trace contextRef="#ctx0" brushRef="#br0" timeOffset="81651.65">19673 5684 118 0,'0'0'0'0,"-5"-5"590"16,5 5-590-16,-5-6 75 0,5 6-75 0,-5-3 60 16,-17-18-60-16,20 21 38 0,2 0-38 0,0 0 31 15,0 0-31-15,0 0 12 0,23 19-12 0,-42-33 3 0,19 14-3 0,32 32 3 16,-32-32-3-16,-13-2 6 0,13 2-6 0,11 20 5 16,13 1-5-16,-34-15 1 0,10-6-1 0,15 32 0 15,-15-32 0-15,14 36-23 0,-14-36 23 0,32 64-67 16,-32-64 67-16,7 42-245 0,-7-42 245 0</inkml:trace>
  <inkml:trace contextRef="#ctx0" brushRef="#br0" timeOffset="82761.14">18942 11965 446 0,'0'0'0'0,"0"-16"67"15,0 16-67-15,0-16 55 0,0 16-55 0,7-1 55 16,-7 1-55-16,0-22 59 0,0 22-59 0,0-22 38 0,0 22-38 0,-7-41 18 16,7 41-18-16,2 0 18 0,-2 0-18 0,-12-15 22 15,5-6-22-15,-3 29 17 0,10-8-17 0,-24-25 12 16,24 25-12-16,-24-2 7 0,24 2-7 0,-18 18 4 16,11-36-4-16,-12 42 1 0,19-24-1 0,-30-1 1 0,30 1-1 0,-23 23 0 15,29-5 0-15,-28-10 0 0,22-8 0 0,-11 27 0 16,11-27 0-16,0 29-1 0,0-29 1 0,5 46 0 15,-5-46 0-15,11 6-1 0,-8 12 1 0,18-17-1 16,-21-1 1-16,27 17 0 0,-22 3 0 0,20-32 2 16,-25 12-2-16,31 4-4 0,-31-4 4 0,27 0-9 15,-20 18 9-15,16-21-7 0,-23 3 7 0,19-15-4 0,-19 15 4 0,12-35 0 16,-12 35 0-16,15-2 1 0,-20-17-1 0,20 15 2 16,-15 4-2-16,-3-42 11 0,3 42-11 0,12 0 14 15,-12 0-14-15,2-17 18 0,-2 17-18 0,0-13 15 16,0 13-15-16,-6-24 16 0,6 24-16 0,7 15 9 15,-14-34-9-15,16 38 3 0,-9-19-3 0,3 0 0 16,-3 0 0-16,7 12 3 0,-7-12-3 0,4 0 0 0,4 20 0 0,-3-11 1 16,-5-9-1-16,14 38 0 0,-14-38 0 0,15 42 0 15,-8-22 0-15,13 28 0 0,-20-48 0 0,7 36 1 16,-7-36-1-16,22 73-1 0,-22-73 1 0,12 50 0 16,-12-50 0-16,7 25-3 0,-2-5 3 0,5 13-3 0,-10-33 3 0,8 24 0 15,-8-24 0-15,11 12 0 0,-11-12 0 0,2-18 0 16,-2 18 0-16,11 0 2 0,-11 0-2 0,14-1 2 15,-19-19-2-15,15-9 2 0,-10 29-2 0,13-39 14 16,-13 39-14-16,18-23 9 0,-18 23-9 0,6-67 6 0,-6 67-6 16,19-26 4-16,-19 26-4 0,10-41 1 15,-10 41-1-15,10-36 0 0,-19 17 0 0,18-10 0 0,-9 29 0 0,14 0-4 16,-14 0 4-16,-3-29-18 0,3 29 18 0,5-3-23 16,-5 3 23-16,13 21-66 0,-13-21 66 0,-4-14-163 15,4 14 163-15,13 32-229 0,-13-32 229 0</inkml:trace>
  <inkml:trace contextRef="#ctx0" brushRef="#br0" timeOffset="83003.2">19569 12125 789 0,'0'0'0'0,"9"16"47"15,-9-16-47-15,-5-12 38 0,5 12-38 0,-10-21 41 16,10 21-41-16,8 19 27 0,-8-19-27 0,0 3 8 15,0-3-8-15,-8-5 4 0,16 24-4 0,-4 1 5 16,-4-20-5-16,-2 4 3 0,2-4-3 0,16 48 5 16,-16-48-5-16,0 11 1 0,0-11-1 0,5 32 3 0,-5-32-3 0,15 52-2 15,-15-52 2-15,5 26-3 0,-14-45 3 0,21 63-20 16,-12-44 20-16,4 22-41 0,-4-22 41 0,7 14-73 16,-7-14 73-16,8 7-137 0,-16-26 137 0,24 38-257 15,-16-19 257-15</inkml:trace>
  <inkml:trace contextRef="#ctx0" brushRef="#br0" timeOffset="83165.73">19994 12186 764 0,'0'0'0'0,"20"19"68"16,-20-19-68-16,7-1 33 0,-17-21-33 0,24 44 37 0,-14-22-37 0,-9-18 33 16,9 18-33-16,9 39 22 0,-9-39-22 0,-11 2 11 15,11-2-11-15,-18 30 3 0,18-30-3 0,-16 61 0 16,16-61 0-16,-50 23-12 0,50-23 12 0,-52 45-80 15,52-45 80-15,-61 64-283 0,53-82 283 0</inkml:trace>
  <inkml:trace contextRef="#ctx0" brushRef="#br0" timeOffset="87273.74">20327 12190 537 0,'0'0'0'0,"-4"-6"71"0,4 6-71 0,9 20 63 16,-9-20-63-16,0-4 80 0,-11-17-80 0,11 19 45 16,11 22-45-16,-15-42 22 0,4 22-22 0,12 0 17 0,-12 0-17 0,26 22 18 15,-26-22-18-15,18 0 19 0,-18 0-19 0,22 0 11 16,-22 0-11-16,25 0 8 0,-36-22-8 0,48 44 14 15,-37-22-14-15,21-22 7 0,-21 22-7 0,45 22 6 16,-45-22-6-16,24-22 6 0,-24 22-6 0,36 0 5 0,-36 0-5 0,47 18 0 16,-47-18 0-16,34-7 4 15,-46-14-4-15,53 36-2 0,-41-15 2 0,29-5 3 16,-29 5-3-16,5-31-1 0,-5 31 1 0,15-3 0 0,-15 3 0 0,10-3-4 16,-10 3 4-16,7-2-18 0,-7 2 18 0,2 0-32 15,13 24 32-15,-26-48-63 0,11 24 63 0,3 2-143 16,-3-2 143-16,6 3-191 0,-6-3 191 0</inkml:trace>
  <inkml:trace contextRef="#ctx0" brushRef="#br0" timeOffset="87464.32">21053 12148 750 0,'0'0'0'0,"5"0"76"16,-5 0-76-16,15 25 46 0,-15-25-46 0,-12-25 29 15,12 25-29-15,14 27 21 0,-14-27-21 0,-14-11 8 16,14 11-8-16,0 15 4 0,0-15-4 0,14 46-1 15,-14-46 1-15,-9 27 1 0,9-27-1 0,-27 3-4 16,27-3 4-16,-1 52-20 0,1-52 20 0,-18 25-42 16,18-25 42-16,-18 22-65 0,18-22 65 0,-27-10-171 15,27 10 171-15,-9 6-260 0,9-6 260 0</inkml:trace>
  <inkml:trace contextRef="#ctx0" brushRef="#br0" timeOffset="87807.67">21348 12186 485 0,'0'0'0'0,"-3"-25"88"0,3 25-88 0,11-1 54 15,-11 1-54-15,26 20 89 0,-40-45-89 0,28 20 76 16,-14 5-76-16,31 20 28 0,-31-20-28 0,2-29 29 15,-2 29-29-15,20-3 21 0,-20 3-21 0,20-3 22 16,-20 3-22-16,35 20 12 0,-35-20-12 0,7-26 9 16,10 51-9-16,7-27 11 0,-24 2-11 0,10-29 3 15,-10 29-3-15,27-1 0 0,-27 1 0 0,43 22 1 0,-43-22-1 0,9-28 1 16,-9 28-1-16,27-2 0 0,-27 2 0 0,40 24 0 16,-59-51 0-16,53 52 1 0,-34-25-1 0,0-26-1 15,0 26 1-15,27 25-3 0,-27-25 3 0,9-2-12 0,-9 2 12 16,4 0-23-16,-4 0 23 0,3 0-43 0,-3 0 43 0,5 0-55 15,-24-25 55-15,41 50-133 0,-22-25 133 0,-11-25-170 16,11 25 170-16,23 25-401 0,-23-25 401 0</inkml:trace>
  <inkml:trace contextRef="#ctx0" brushRef="#br0" timeOffset="87966.89">21911 12105 568 0,'0'0'0'0,"5"0"95"15,-5 0-95-15,19 28 80 0,-19-28-80 0,-14-28 61 16,14 28-61-16,2 6 52 0,-2-6-52 0,20 37 29 15,-38-65-29-15,38 68 17 0,-20-40-17 0,-18-13 8 16,18 13-8-16,18 41 5 0,-18-41-5 0,0 17 0 0,-18-43 0 0,34 70-3 16,-16-44 3-16,-9 18-37 0,9-18 37 15,-27-11-93-15,27 11 93 0,-9 10-238 0,9-10 238 0</inkml:trace>
  <inkml:trace contextRef="#ctx0" brushRef="#br0" timeOffset="88365.34">22263 12100 177 0,'0'0'0'0,"3"0"390"15,-3 0-390-15,5 0 74 0,-5 0-74 0,24 27 62 16,-24-27-62-16,9-2 74 0,-9 2-74 0,14 0 41 16,-14 0-41-16,18 0 33 0,-18 0-33 0,22 0 21 0,-22 0-21 0,5-27 14 15,-5 27-14-15,27 0 12 0,-27 0-12 0,27 0 9 16,-27 0-9-16,47 27 5 0,-47-27-5 0,28-2 3 16,-28 2-3-16,27-1 1 0,-27 1-1 0,3-31 1 0,-3 31-1 15,24-1 3-15,-24 1-3 0,42 26 1 0,-42-26-1 0,17-1 1 16,-38-28-1-16,57 58-1 0,-36-29 1 0,-11-30 3 15,31 59-3-15,-13-32 2 0,-27-25-2 0,24 28 3 16,-4 0-3-16,2 0 3 0,-2 0-3 0,21 28 1 16,-21-28-1-16,-21-29 1 0,42 58-1 0,-21-30 1 0,0 1-1 0,0 0-2 15,0 0 2-15,0-2-14 0,0 2 14 0,-5-3-50 16,5 3 50-16,-11-7-136 0,11 7 136 0,-34-38-392 16,34 38 392-16</inkml:trace>
  <inkml:trace contextRef="#ctx0" brushRef="#br0" timeOffset="98844.99">10133 10056 436 0,'0'0'0'0,"-7"-3"85"16,7 3-85-16,-15-4 37 0,15 4-37 0,6-2 46 15,-6 2-46-15,0-1 40 0,0 1-40 0,-12-4 35 16,12 4-35-16,12 0 15 0,-12 0-15 0,0 0 8 16,0 0-8-16,-12-2 14 0,12 2-14 0,17 0 17 0,-17 0-17 0,11 0 23 15,-11 0-23-15,3 0 20 0,-3 0-20 0,24 0 13 16,-24 0-13-16,18 0 3 0,-18 0-3 0,9 0 2 16,-9 0-2-16,22 0 1 0,-22 0-1 0,24 2 0 15,-24-2 0-15,29 4 1 0,-29-4-1 0,32 3 0 16,-32-3 0-16,47 2-1 0,-47-2 1 0,41 2 3 0,-41-2-3 0,34 2 1 15,-34-2-1-15,58 1 1 0,-67-1-1 0,70 2 2 16,-61-2-2-16,56 2 1 16,-56-2-1-16,63 1-1 0,-63-1 1 0,56 2 1 0,-56-2-1 0,76 0-1 15,-76 0 1-15,68 2-1 0,-68-2 1 0,76 2 1 16,-76-2-1-16,82 0-1 0,-82 0 1 0,85 2 0 16,-85-2 0-16,86 0 0 0,-86 0 0 0,95-2 2 0,-95 2-2 0,90 0 0 15,-90 0 0-15,94 0-1 0,-94 0 1 0,89 2 1 16,-89-2-1-16,106-2-1 0,-106 2 1 0,105 0 2 15,-105 0-2-15,107 0-1 0,-107 0 1 0,106 2 2 16,-106-2-2-16,124-4 4 0,-132 8-4 0,127-6 6 0,-119 2-6 16,126-4 7-16,-126 4-7 0,131-8 6 0,-137 13-6 0,142-14 2 15,-136 9-2-15,122 2 1 0,-122-2-1 0,134-11 2 16,-134 11-2-16,120 2-1 0,-120-2 1 0,129-4 2 16,-129 4-2-16,131-5 0 0,-131 5 0 0,127-4 3 15,-127 4-3-15,132-12 2 0,-132 12-2 0,128-4 1 0,-128 4-1 0,122-3 0 16,-122 3 0-16,115 5 0 0,-115-5 0 0,119-11 1 15,-119 11-1-15,104 7 0 0,-104-7 0 16,98 0-4-16,-98 0 4 0,87 0-4 0,-84-8 4 0,67 16-15 16,-70-8 15-16,61 0-33 0,-61 0 33 0,45-8-81 15,-45 8 81-15,19 8-105 0,-19-8 105 0,0 0-170 16,0 0 170-16</inkml:trace>
  <inkml:trace contextRef="#ctx0" brushRef="#br0" timeOffset="102656.17">7781 10572 323 0,'0'0'0'0,"10"6"272"16,-10-6-272-16,0 0 35 0,0 0-35 0,-9-10 53 0,9 10-53 0,0-1 40 16,0 1-40-16,0 0 36 0,0 0-36 0,0 0 15 15,0 0-15-15,14 5 1 0,-14-5-1 0,8 2 0 16,-8-2 0-16,9 6 4 0,-9-6-4 0,0 2 5 15,0-2-5-15,25 18 3 0,-25-18-3 0,4 7 5 16,-4-7-5-16,17 15 9 0,-17-15-9 0,20 14 5 16,-20-14-5-16,31 21 3 0,-31-21-3 0,23 18 0 0,-23-18 0 0,21 14 0 15,-21-14 0-15,12 10 2 0,-12-10-2 0,23 12 0 16,-23-12 0-16,31 18 1 0,-31-18-1 0,17 8 0 16,-17-8 0-16,18 9 0 0,-18-9 0 0,2-5 1 15,-2 5-1-15,21 9 2 0,-21-9-2 0,8 0 7 0,-8 0-7 0,-2-7 21 16,2 7-21-16,16-2 24 0,-25-5-24 0,14-5 18 15,4 19-18-15,1-22 6 0,-10 15-6 0,-2-22 11 16,2 22-11-16,21-13 7 0,-21 13-7 0,5-29 7 16,-5 29-7-16,25-14 4 0,-25 14-4 0,20-25 4 15,-20 25-4-15,11-32 1 0,-11 32-1 0,34-18 1 0,-34 18-1 16,25-25 1-16,-25 25-1 0,24-25 0 0,-35 19 0 0,45-9 1 16,-34 15-1-16,13-27 3 0,-13 27-3 0,28-13 1 15,-36 9-1-15,25-13 2 0,-17 17-2 0,17-14 2 16,-7 19-2-16,5-15 1 0,-15 10-1 0,12-11 0 15,-12 11 0-15,2-14 1 0,-2 14-1 0,9-7 1 16,-9 7-1-16,18-3 0 0,-18 3 0 0,9-5 0 16,-9 5 0-16,8-5 0 0,-18 0 0 0,28 5 1 0,-29-5-1 0,29 5-1 15,-18 0 1-15,7-4-1 0,-7 4 1 0,10-4-1 16,-10 4 1-16,5-4-1 0,-5 4 1 0,-8-7-5 16,8 7 5-16,13 6-9 0,-23-12 9 0,10 5-15 15,10 6 15-15,-10-5-18 0,0 0 18 0,-1 0-47 0,1 0 47 0,-12-2-138 16,12 2 138-16,-19-9-361 0,19 9 361 0</inkml:trace>
  <inkml:trace contextRef="#ctx0" brushRef="#br0" timeOffset="117211.89">5593 12020 175 0,'0'0'0'0,"-8"0"46"0,8 0-46 0,-8-4 36 16,8 4-36-16,-7-2 67 0,7 2-67 0,3 11 42 0,-3-11-42 0,-14-21 72 15,14 21-72-15,-3-4 44 0,10 24-44 0,-9-22 43 16,-8-18-43-16,18 38 40 0,-16-36-40 0,16 36 23 15,-8-18-23-15,0 0 14 0,0 0-14 0,0 0 4 16,0 0-4-16,-9-19-2 0,9 19 2 0,9 19 0 16,-9-19 0-16,-9-19 0 0,9 19 0 0,9 19 2 15,-18-37-2-15,25 40 6 0,-16-22-6 0,0-16 13 16,9 34-13-16,-5-32 15 0,5 31-15 0,5-14 12 16,-14-3-12-16,11-14 6 0,-11 14-6 0,25 1 2 0,-25-1-2 0,29 1 3 15,-29-1-3-15,45 20 0 0,-45-20 0 0,32-16-3 16,-32 16 3-16,47 2 5 0,-47-2-5 0,61 18 0 15,-61-18 0-15,57 1 1 0,-57-1-1 0,63 0-1 0,-63 0 1 0,68 0 1 16,-68 0-1-16,61-16-4 0,-61 16 4 0,85 16-2 16,-85-16 2-16,68-16 7 0,-68 16-7 0,84 0 3 15,-84 0-3-15,102 16 3 0,-102-16-3 0,83-16 4 16,-83 16-4-16,95 0 6 0,-95 0-6 0,99 0 0 16,-99 0 0-16,112 15 1 0,-124-30-1 0,119 15 0 0,-107 0 0 15,113 15 2-15,-113-15-2 0,99-15-2 0,-99 15 2 0,119 15 1 16,-119-15-1-16,96-12 0 0,-96 12 0 0,108 4 0 15,-108-4 0-15,108 3 1 0,-108-3-1 0,107 0-1 16,-107 0 1-16,120 12 0 0,-120-12 0 0,112 0 1 16,-123-11-1-16,128 11 0 0,-117 0 0 0,127 11-1 0,-127-11 1 15,110-15 0-15,-110 15 0 0,124-4 1 16,-114 12-1-16,106-22-1 0,-108 25 1 0,116-16 1 0,-124 5-1 16,114-14 0-16,-114 14 0 0,130 4 0 0,-130-4 0 0,123-3 1 15,-134-8-1-15,130 7-1 0,-119 4 1 0,127 4-1 16,-136-11 1-16,124 3 1 0,-115 4-1 0,125 4 1 15,-125-4-1-15,110-4 0 0,-110 4 0 0,114-3 0 0,-114 3 0 0,105-4 0 16,-105 4 0-16,107-3 0 0,-107 3 0 0,100-1 0 16,-100 1 0-16,86-10 1 0,-86 10-1 0,99-2 0 15,-99 2 0-15,93-2 0 0,-93 2 0 0,101 2 0 16,-101-2 0-16,74-5 7 0,-74 5-7 0,90 1 5 0,-90-1-5 0,71-2 4 16,-62 4-4-16,62-2 3 0,-71 0-3 0,56-2 1 15,-56 2-1-15,63 0 1 0,-63 0-1 0,59 0 1 16,-59 0-1-16,53 2-1 0,-43 0 1 0,41 2 1 15,-51-4-1-15,46 4 2 0,-55-8-2 0,55 8 0 16,-46-4 0-16,56 7 2 0,-56-7-2 0,37 0 1 16,-37 0-1-16,44 3 5 0,-4117-3-5 0,8201 4 4 0,-4138-6-4 15,66 7 4-15,-56-5-4 0,47 1 6 16,-57-2-6-16,61 5 2 0,-51-4-2 0,59 1 6 0,-59-1-6 0,47 2 4 16,-47-2-4-16,60 3 3 0,-60-3-3 0,60 1 2 15,-50-1-2-15,45 4 0 0,-55-4 0 0,65 2 0 16,-55-1 0-16,50 2 0 0,-52-2 0 0,55 0-1 0,-53-1 1 0,63 2 0 15,-73-2 0-15,73 2 2 0,-73-2-2 0,78 2 2 16,-87-2-2-16,96 1-2 0,-87-1 2 0,73 2 1 16,-64-2-1-16,70 3 0 0,-79-3 0 0,79 0 1 15,-79 0-1-15,74 4-1 0,-74-4 1 0,83 0-1 16,-83 0 1-16,82 1 2 0,-91 1-2 0,91-1-1 0,-82-1 1 0,85 2 1 16,-79-4-1-16,70 6-1 0,-76-4 1 0,96 0 1 15,-96 0-1-15,78 3 1 0,-78-3-1 0,88 4-1 16,-88-4 1-16,97-3-1 0,-97 3 1 0,86 3 2 15,-86-3-2-15,88 0 0 0,-88 0 0 0,80 5 0 0,-80-5 0 16,87 2-1-16,-87-2 1 0,96-4 1 16,-96 4-1-16,80 6 0 0,-80-6 0 0,97-4 1 15,-104 10-1-15,104-12 1 0,-97 6-1 0,88 2-1 0,-93 4 1 16,98-12 1-16,-93 6-1 0,77 7-1 0,-77-7 1 0,88-7 3 16,-88 7-3-16,81 0-2 0,-81 0 2 0,72 7 0 15,-67-14 0-15,66 14 2 0,-71-7-2 0,78-7-2 16,-78 7 2-16,71-2 2 0,-71 2-2 0,61 6 0 0,-61-6 0 0,65-11 0 15,-65 11 0-15,53-6 0 0,-53 6 0 0,38 2 2 16,-33-9-2-16,24 9 0 0,-29-2 0 0,21-5-1 16,-21 5 1-16,10-11-26 0,-10 11 26 0,0-18-124 15,0 18 124-15,-20-22-513 0,20 22 513 0</inkml:trace>
  <inkml:trace contextRef="#ctx0" brushRef="#br0" timeOffset="134052.57">3123 14157 355 0,'0'0'0'0,"2"-4"25"15,-7-30-25-15,10 67 26 0,-5-33-26 0,1-4 45 16,-1 4-45-16,2-2 42 0,-2 2-42 0,3 0 27 15,-3 0-27-15,2-1 18 0,-2 1-18 0,4-2 23 0,-4 2-23 0,1-34 33 16,-1 34-33-16,6-2 35 0,-6 2-35 0,8 34 18 16,-8-34-18-16,7-34 22 0,-6 66-22 0,8-64 24 15,-9 32-24-15,10 0 21 0,-10 0-21 0,21 32 16 16,-21-32-16-16,18 0 15 0,-18 0-15 0,21 0 8 16,-21 0-8-16,23 0 8 0,-23 0-8 0,27 0 9 0,-30-32-9 15,32 32 4-15,-29 0-4 0,34 32 4 16,-34-32-4-16,29-32 5 0,-29 32-5 0,35 32 3 0,-35-32-3 0,33 0 4 15,-33 0-4-15,32-32 2 0,-32 32-2 0,36 0 2 16,-35 32-2-16,40-32 2 0,-41 0-2 0,37-32 2 16,-37 32-2-16,48 32 0 0,-48-32 0 0,44-32 1 0,-44 32-1 0,48 0 2 15,-48 0-2-15,57 30 0 0,-57-30 0 0,51-30 0 16,-46 60 0-16,47-60 0 0,-52 30 0 0,61 0 1 16,-61 0-1-16,72 30-2 0,-72-30 2 0,66 0 1 15,-66 0-1-15,68-30 0 0,-62 60 0 0,68-60 0 16,-74 30 0-16,86 29 0 0,-91-60 0 0,94 60 2 15,-89-29-2-15,86-2-2 0,-86 2 2 0,87-30 3 0,-87 30-3 0,91-2-1 16,-91 2 1-16,100 27 0 0,-100-27 0 0,97-2-1 16,-97 2 1-16,98-2 0 0,-106-25 0 0,111 54 0 15,-103-27 0-15,97 0 2 0,-97 0-2 0,97 0 0 16,-97 0 0-16,97 0 0 0,-97 0 0 0,89-25-1 0,-82 50 1 16,90-21 0-16,-97-4 0 0,90-22 1 15,-80 47-1-15,81-46 0 0,-91 21 0 0,97 5-1 16,-97-5 1-16,107 29 0 0,-107-29 0 0,102 5 2 0,-102-5-2 0,102 4-1 15,-102-4 1-15,95-20-1 0,-95 20 1 0,104 4 1 16,-104-4-1-16,115 28 0 0,-115-28 0 0,97-19-1 16,-97 19 1-16,115 28 2 0,-115-28-2 0,104 4 0 0,-104-4 0 0,108 3 0 15,-108-3 0-15,104 4-1 0,-104-4 1 0,103-18 0 16,-103 18 0-16,109 5 1 0,-109-5-1 0,120 24-2 16,-120-24 2-16,112 1 2 0,-112-1-2 0,112 4 0 15,-112-4 0-15,103-16-1 0,-103 16 1 0,111 2 0 16,-111-2 0-16,112 3 0 0,-102 17 0 0,100-16-1 0,-110-4 1 0,109 5 0 15,-109-5 0-15,107 3 0 0,-107-3 0 0,103 4 2 16,-103-4-2-16,92-14-1 0,-82 33 1 0,82-31 0 16,-92 12 0-16,100 5 1 0,-100-5-1 0,110 23 0 15,-110-23 0-15,88-10 0 0,-88 10 0 0,109 23-1 16,-109-23 1-16,98 5 1 0,-98-5-1 0,95 7 0 0,-95-7 0 16,88-8 0-16,-88 8 0 0,109 19 0 15,-109-19 0-15,90-11 0 0,-90 11 0 0,112 20 1 0,-112-20-1 16,90-7 0-16,-90 7 0 0,111 17 0 0,-111-17 0 0,103 6 0 15,-115-20 0-15,126 34-1 0,-114-20 1 0,93-10 1 16,-93 10-1-16,113 16 1 0,-113-16-1 0,108 4 0 16,-108-4 0-16,106 3-1 0,-106-3 1 0,104 2 2 0,-104-2-2 0,92-9 0 15,-82 20 0-15,82-22 0 0,-92 11 0 0,110 13 0 16,-110-13 0-16,95 0 1 0,-106-11-1 0,113 22 4 16,-102-11-4-16,72-11-5 0,-72 11 5 0,81 0 4 15,-81 0-4-15,78 11 1 0,-88-22-1 0,69 11 2 16,-59 0-2-16,49 0 2 0,-49 0-2 0,46 11-1 0,-46-11 1 0,20-6-28 15,-20 6 28-15,-3-17-133 0,3 17 133 0,10-4-259 16,-10 4 259-16</inkml:trace>
  <inkml:trace contextRef="#ctx0" brushRef="#br0" timeOffset="145769.6">14457 13486 330 0,'0'0'0'0,"5"-12"116"0,-5 12-116 0,-8-8 66 16,8 8-66-16,0-10 60 0,0 10-60 0,0-10 55 16,0 10-55-16,0-10 50 0,0 10-50 0,0-10 32 15,0 10-32-15,0-7 24 0,0 7-24 0,-5-7 28 16,5 7-28-16,-8-4 15 0,8 4-15 0,-24 0 5 16,24 0-5-16,-27 0 4 0,27 0-4 0,-41 14 4 0,41-14-4 0,-25 14 5 15,25-14-5-15,-33 20 9 0,33-20-9 0,-35 24 7 16,35-24-7-16,-22 28 11 0,22-28-11 0,-14 25 11 15,14-25-11-15,3 25 6 0,-3-25-6 0,0 25 6 16,0-25-6-16,16 26 3 0,-16-26-3 0,24 27 6 0,-24-27-6 0,48 20 3 16,-48-20-3-16,50 23 4 0,-50-23-4 0,51 27 0 15,-44-31 0-15,47 29 0 0,-54-25 0 0,61 25 0 16,-61-25 0-16,64 23 1 0,-64-23-1 0,49 27 0 16,-49-27 0-16,40 27 1 0,-40-27-1 0,23 26-1 15,-23-26 1-15,4 31 0 0,1-35 0 0,-3 31-11 16,-2-27 11-16,-21 25-18 0,21-25 18 0,-44 23-14 15,44-23 14-15,-49 20-16 0,49-20 16 0,-53 14-10 0,53-14 10 0,-65 7 0 16,65-7 0-16,-67 2 0 0,67-2 0 0,-63 0 1 16,63 0-1-16,-61-14 5 0,61 14-5 0,-41-25 12 15,41 25-12-15,-25-29 10 0,25 29-10 0,2-37 3 16,-2 37-3-16,1-36-2 0,-1 36 2 0,31-39-3 16,-31 39 3-16,49-36-13 0,-49 36 13 0,61-32-26 15,-61 32 26-15,78-37-66 0,-70 33 66 0,67-34-113 0,-75 38 113 0,85-46-406 16,-85 46 406-16</inkml:trace>
  <inkml:trace contextRef="#ctx0" brushRef="#br0" timeOffset="146614.12">15029 13347 561 0,'0'0'0'0,"2"-21"34"15,-5 25-34-15,-11-16 63 0,14 12-63 0,-10-6 63 0,10 6-63 0,-2-8 59 16,2 8-59-16,-17 5 31 16,17-5-31-16,-15 17 5 0,20-22-5 0,-27 42 3 0,22-37-3 0,-24 43 6 15,29-47-6-15,-33 68 7 0,28-64-7 0,-14 65 9 16,6-61-9-16,-1 68 10 0,9-72-10 0,-16 84 3 15,16-84-3-15,0 79 2 0,7-83-2 0,-10 83 0 0,3-79 0 0,29 58-4 16,-29-58 4-16,28 55 0 0,-36-51 0 0,45 41 1 16,-37-45-1-16,50 32-1 0,-50-32 1 0,39 29-1 15,-39-29 1-15,52 14-6 0,-52-14 6 0,55 3-41 16,-55-3 41-16,47 0-133 0,-47 0 133 0,46-16-235 16,-46 16 235-16</inkml:trace>
  <inkml:trace contextRef="#ctx0" brushRef="#br0" timeOffset="147153.07">15498 13666 468 0,'0'0'0'0,"-9"-16"49"0,9 16-49 0,-5-28 40 15,5 28-40-15,-18-20 44 0,18 20-44 0,-21-18 46 16,21 18-46-16,-37-8 28 0,37 8-28 0,-32-8 13 15,32 8-13-15,-29-9 11 0,29 9-11 0,-43 6 20 0,50-12-20 0,-44 19 21 16,42-17-21-16,-41 26 19 0,36-22-19 0,-23 21 18 16,23-21-18-16,-9 19 8 0,9-19-8 0,-7 26 3 15,7-26-3-15,0 21 1 0,0-21-1 0,3 23 1 16,-3-23-1-16,14 20 0 0,-6-24 0 0,13 18 2 16,-13-19-2-16,26 10 0 0,-34-5 0 0,39 0 1 0,-42 6-1 0,47-12 0 15,-44 6 0-15,34-12-1 0,-34 12 1 0,27-10-6 16,-27 10 6-16,27-18-2 0,-20 11 2 0,6-6 0 15,-13 13 0-15,20-25 0 0,-20 25 0 0,8-18 0 16,-8 18 0-16,5-14 2 0,-5 14-2 0,-4-4 6 16,4 4-6-16,5-12 10 0,-5 12-10 0,-1 5 1 0,4-10-1 0,1 5 9 15,-4 0-9-15,-2 16-2 16,2-16 2-16,12 12 1 0,-12-12-1 0,6 31 5 0,-6-31-5 0,19 28 4 16,-19-28-4-16,15 38 2 0,-15-38-2 0,18 41 1 15,-24-36-1-15,21 34 0 0,-8-44 0 0,0 50 2 16,-7-45-2-16,12 30-2 0,-5-35 2 0,-2 33 0 0,-5-28 0 0,7 16 0 15,-7-16 0-15,10 0 2 0,-10 0-2 0,6 0 0 16,-12 4 0-16,12-19 11 0,-6 15-11 0,6-25 18 16,-6 25-18-16,12-40 11 0,-12 40-11 0,5-35 13 15,-5 35-13-15,11-42 8 0,-11 42-8 0,13-43 5 16,-13 43-5-16,20-45 0 0,-24 50 0 0,22-42 1 16,-18 37-1-16,15-21-6 0,-15 21 6 0,13-13-19 0,-20 19 19 0,28-15-51 15,-28 16 51-15,17-7-111 0,-10 0 111 0,4 7-164 16,-4-7 164-16,3 16-444 0,2-23 444 0</inkml:trace>
  <inkml:trace contextRef="#ctx0" brushRef="#br0" timeOffset="147474.59">15961 13805 607 0,'0'0'0'0,"6"-14"57"0,-6 14-57 0,-6 2 72 0,6-2-72 0,0-2 58 16,0 2-58-16,5 0 34 0,-5 0-34 0,5 0 21 15,-5 0-21-15,8 2 5 0,-8-2-5 0,2 22 9 16,-2-22-9-16,12 10 11 0,-12-10-11 0,3 28 8 15,-3-28-8-15,11 17 2 0,-11-17-2 0,5 23 3 16,-5-23-3-16,3 25 0 0,-3-25 0 0,-2 30 0 0,9-37 0 0,-12 34-2 16,5-27 2-16,9 12-30 15,-9-12 30-15,3 15-54 0,-3-15 54 0,1 12-147 0,-1-12 147 0,7 0-211 16,-7 0 211-16</inkml:trace>
  <inkml:trace contextRef="#ctx0" brushRef="#br0" timeOffset="147616.56">16310 13852 620 0,'0'0'0'0,"7"9"84"0,-7-9-84 0,7 0 53 16,-7 0-53-16,5 4 38 0,-5-4-38 0,0 19 47 15,0-19-47-15,-3 25 28 0,-1-16-28 0,-13 21 7 16,17-30-7-16,-25 29 0 0,25-29 0 0,-39 30-35 0,39-30 35 0,-50 34-219 16,50-34 219-16</inkml:trace>
  <inkml:trace contextRef="#ctx0" brushRef="#br0" timeOffset="148697.35">16617 13825 335 0,'0'0'0'0,"-9"9"59"16,9-9-59-16,4-9 64 0,-4 9-64 0,0 0 54 16,0 0-54-16,0-2 17 0,0 2-17 0,-6 9 13 15,6-9-13-15,8-9 5 0,-10 18-5 0,5-9 11 16,-3 0-11-16,7-9 9 0,-7 9-9 0,-1 9 6 0,1-9-6 0,7-9 12 16,-7 9-12-16,-4 9 31 0,4-9-31 0,4-9 29 15,-4 9-29-15,0 0 43 0,-4 9-43 0,8-18 50 16,-4 9-50-16,0 0 36 0,0 0-36 0,0 0 22 15,0 0-22-15,0 0 13 0,0 0-13 0,-4 9 8 0,8-18-8 0,-4 9 6 16,0 0-6-16,0 0 5 0,-4 9-5 0,8-18 2 16,-6 18-2-16,4-18 2 15,-2 9-2-15,0 0 2 0,0 0-2 0,-2 9 1 0,2-9-1 0,2-9 2 16,-2 9-2-16,-2 9 4 0,2-9-4 0,0 0 5 16,0 0-5-16,3-9 6 0,-3 9-6 0,-1 9 7 15,1-9-7-15,7-9 7 0,-7 9-7 0,3 9 7 0,-3-9-7 0,13 0 7 16,-13 0-7-16,19 0 2 0,-19 0-2 0,26 0 6 15,-23-9-6-15,31 6 6 0,-34 3-6 0,37 7 3 16,-37-7-3-16,41-4 4 0,-41 4-4 0,44-3 2 16,-44 3-2-16,47-13 3 0,-47 13-3 0,40-4 0 15,-40 4 0-15,32 6 0 0,-32-6 0 0,25-2 1 16,-25 2-1-16,17-2 0 0,-17 2 0 0,10-14 0 0,-10 14 0 0,0 11 0 16,0-11 0-16,2-14 4 0,-2 14-4 0,-2 9 1 15,2-9-1-15,-5-2-1 0,7-7 1 0,-11 14 0 16,9-5 0-16,-6 0-1 0,6 0 1 0,0-11-9 15,0 11 9-15,-2 10-15 0,2-10 15 0,8-11-43 0,-8 11 43 16,9 9-87-16,-9-9 87 0,22-2-146 0,-21-9 146 0,22 8-189 16,-23 3 189-16</inkml:trace>
  <inkml:trace contextRef="#ctx0" brushRef="#br0" timeOffset="148887.77">17303 13763 250 0,'0'0'0'0,"14"-10"317"0,-14 10-317 0,9 0 57 15,-10 10-57-15,11-10 64 0,-10 0-64 0,9 5 73 16,-9-5-73-16,15-2 31 0,-15 2-31 0,8 24 27 16,-8-24-27-16,9 5 18 0,-9-5-18 0,6 18 13 15,-6-18-13-15,-2 30 8 0,2-30-8 0,2 9 2 0,-2-9-2 0,-13 30 1 16,13-30-1-16,-14 6-1 0,14-6 1 0,-20 25-21 16,20-25 21-16,-18 9-51 0,18-9 51 0,-14-6-139 15,14 6 139-15,-9 0-227 0,9 0 227 0</inkml:trace>
  <inkml:trace contextRef="#ctx0" brushRef="#br0" timeOffset="149215">17565 13780 502 0,'2'-12'0'0,"2"21"54"0,-4-9-54 0,8-4 40 15,-8 4-40-15,11-1 64 0,-11-10-64 0,15 20 67 16,-13-21-67-16,13 9 49 0,-15 3-49 0,15 10 22 16,-15-10-22-16,22-2 19 0,-22-9-19 0,19 22 30 0,-19-11-30 0,25-15 22 15,-25 15-22-15,22-1 15 0,-22 1-15 0,25-2 13 16,-25 2-13-16,23-4 10 0,-23 4-10 0,22 11 6 16,-22-11-6-16,25-4 5 0,-25-8-5 0,21 21 3 15,-21-9-3-15,22-16 3 0,-22 16-3 0,18-4 0 16,-18 4 0-16,16 9 0 0,-16-9 0 0,13-4 1 15,-13 4-1-15,9-14 0 0,-9 14 0 0,3 11-1 16,-3-23 1-16,4 12-4 0,-4 0 4 0,0 12-15 16,0-12 15-16,0 0-37 0,0 0 37 0,0 0-58 0,0 0 58 0,0 0-143 15,0 0 143-15,0 0-204 0,0 0 204 0</inkml:trace>
  <inkml:trace contextRef="#ctx0" brushRef="#br0" timeOffset="149485.4">18118 13738 581 0,'0'0'0'0,"1"-15"50"0,-1 15-50 0,5 10 53 16,-5-10-53-16,5-3 68 0,-5-9-68 0,7 10 40 15,-7 2-40-15,5 0 25 0,-5 0-25 0,12 14 15 0,-12-14-15 0,10 0 14 16,-10 0-14-16,12-14 14 0,-12 14-14 0,13 0 11 15,-13 0-11-15,20 11 5 16,-20-11-5-16,18-14 2 0,-18 14-2 0,22-4 1 0,-22 4-1 16,21 9 1-16,-21-9-1 0,23-3-1 0,-23 3 1 0,26-6-17 15,-26 6 17-15,21-21-50 0,-21 21 50 0,26 5-80 16,-26-5 80-16,22-9-147 0,-22 9 147 0,20-25-267 16,-20 25 267-16</inkml:trace>
  <inkml:trace contextRef="#ctx0" brushRef="#br0" timeOffset="150230.09">18019 13805 588 0,'0'0'0'0,"10"-14"109"0,-10 14-109 0,8 12 45 0,-8-12-45 15,11-13 44-15,-11 13-44 0,10 0 31 0,-10 0-31 16,14 17 34-16,-14-17-34 0,6-4 13 0,-6 4-13 0,7 13 10 15,-7-13-10-15,2 16 4 0,-2-16-4 0,0 31 5 16,0-46-5-16,-5 47-1 0,5-32 1 0,-17 4 0 16,17-4 0-16,-26 29-15 0,26-29 15 0,-27 0-51 15,27 0 51-15,-29 21-89 0,29-21 89 0,-30 2-170 16,30-2 170-16,-25-13-535 0,25 13 535 0</inkml:trace>
  <inkml:trace contextRef="#ctx0" brushRef="#br0" timeOffset="150639.85">18506 13441 207 0,'0'0'0'0,"5"-3"76"0,-5 3-76 0,4-19-6 16,-4 19 6-16,1-1-21 0,-1 1 21 15,4 15-56-15,-4-15 56 0,-4-15-77 0,4 15 77 0</inkml:trace>
  <inkml:trace contextRef="#ctx0" brushRef="#br0" timeOffset="150917.54">18462 13372 80 0,'0'0'0'0,"6"-3"487"0,-6 3-487 0,9-18 54 0,-9 18-54 0,17 17 49 16,-17-17-49-16,17 0 70 0,-19-17-70 0,28 37 50 16,-26-20-50-16,29 15 20 0,-31-30-20 0,32 36 25 15,-30-21-25-15,33 29 19 0,-33-29-19 0,34 50 13 16,-34-50-13-16,25 38 8 0,-25-38-8 0,22 42 4 16,-22-42-4-16,12 44 3 0,-12-44-3 0,3 43 1 0,-3-43-1 0,0 42 0 15,0-42 0-15,-20 29-1 0,22-15 1 16,-36 13-10-16,34-27 10 0,-44 38-47 0,44-38 47 0,-55 34-97 15,55-34 97-15,-61 26-182 0,61-26 182 0</inkml:trace>
  <inkml:trace contextRef="#ctx0" brushRef="#br0" timeOffset="151498.12">16581 13426 458 0,'0'0'0'0,"-4"0"39"0,4 0-39 0,-16 21 35 16,20-32-35-16,-11 34 46 0,7-23-46 0,-7 31 54 15,1-21-54-15,1 30 51 0,5-40-51 0,-6 51 40 16,10-62-40-16,-9 79 36 0,5-68-36 0,0 61 29 16,0-61-29-16,3 56 13 0,-3-56-13 0,7 69 11 0,-7-69-11 0,20 56 5 15,-20-56-5-15,29 47 2 0,-29-47-2 0,43 35-2 16,-47-27 2-16,58 15-29 0,-54-23 29 0,58 27-99 16,-58-27 99-16,70 4-239 0,-70-4 239 0</inkml:trace>
  <inkml:trace contextRef="#ctx0" brushRef="#br0" timeOffset="152141.62">18910 13119 466 0,'0'0'0'0,"23"23"63"0,-23-23-63 0,21 9 40 16,-21-9-40-16,17-1 51 0,-17 1-51 0,24 19 36 0,-24-19-36 0,25 25 29 15,-22-7-29-15,21 16 23 0,-24-34-23 0,21 23 23 16,-16-5-23-16,17 10 21 0,-22-28-21 0,23 54 18 15,-23-54-18-15,26 57 12 0,-21-39-12 0,17 42 10 16,-22-60-10-16,17 47 5 0,-13-32-5 0,14 48 4 16,-18-63-4-16,10 59-2 0,-10-59 2 0,12 57 1 0,-12-57-1 0,5 50-2 15,-5-50 2-15,0 46 2 0,0-46-2 0,-3 25 2 16,3-25-2-16,-7 52 1 0,7-52-1 0,-22 16 9 16,22-16-9-16,-29 25 1 0,29-25-1 0,-32 39-36 15,32-39 36-15,-41 15-114 0,41-15 114 0,-42 5-203 16,42-5 203-16</inkml:trace>
  <inkml:trace contextRef="#ctx0" brushRef="#br0" timeOffset="155799.65">15455 15124 634 0,'0'0'0'0,"-7"2"113"0,7-2-113 0,18-2 13 15,-18 2-13-15,16-4 16 0,-16 4-16 0,24-2 44 16,-24 2-44-16,21-2 22 0,-21 2-22 0,34-1 7 0,-34 1-7 0,35-2 2 16,-35 2-2-16,37-2 1 0,-37 2-1 0,36-2 1 15,-36 2-1-15,37-1 1 0,-37 1-1 0,33-2-11 16,-33 2 11-16,28-2-54 0,-28 2 54 0,29-3-125 15,-29 3 125-15,11 0-136 0,-11 0 136 0,-7 3-380 16,7-3 380-16</inkml:trace>
  <inkml:trace contextRef="#ctx0" brushRef="#br0" timeOffset="155927.85">15527 15258 601 0,'0'0'0'0,"-11"8"66"0,11-8-66 0,-7 4 41 15,14-6-41-15,5 4 51 0,-12-2-51 0,33 0 35 16,-33 0-35-16,47-2 13 0,-47 2-13 0,43-2 1 0,-43 2-1 0,69-14-4 15,-79 18 4-15,69-19-96 0,-59 15 96 0,58-18-373 16,-53 16 373-16</inkml:trace>
  <inkml:trace contextRef="#ctx0" brushRef="#br0" timeOffset="157289.73">16527 15048 473 0,'0'0'0'0,"7"-12"41"0,-7 12-41 0,2-7 15 16,-2 7-15-16,2-9 46 0,-2 9-46 0,-2-1 37 15,2 1-37-15,4-6 21 0,2 1-21 0,-1-2 6 16,-5 7-6-16,5-7 8 0,-5 7-8 0,0 1 11 15,0-1-11-15,7-11 9 0,-7 11-9 0,-3 0 7 0,3 0-7 0,7-8 19 16,-7 8-19-16,0-2 23 0,-6 5-23 0,6-4 26 16,0 1-26-16,0-2 23 0,0 2-23 0,6-5 17 15,-6 5-17-15,0 0 11 0,0 0-11 0,0-3 6 16,0 3-6-16,0 0 5 0,0 0-5 0,-6 6 3 16,6-6-3-16,0 0 4 0,0 0-4 0,6-6 0 15,-6 6 0-15,-6 6 1 0,6-6-1 0,6-6 1 0,-6 6-1 0,0 0 2 16,0 0-2-16,0 0 3 0,0 0-3 0,-6 6 5 15,12-12-5-15,-12 12 7 0,6-6-7 0,6-6-4 16,-6 6 4-16,0-1 8 0,0 1-8 0,0 0 7 16,0 0-7-16,0 0 4 0,0 0-4 0,-6 7 2 0,6-7-2 0,0 0 3 15,6-7-3-15,-12 14 0 0,6-7 0 0,0 0 2 16,0 0-2-16,6-7 0 0,-6 7 0 0,0 0 1 16,0 0-1-16,0 0 1 0,0 0-1 0,-6 4 1 15,6-4-1-15,0 0 4 0,0 0-4 0,6-10 3 16,-6 10-3-16,-7 4 1 0,12-9-1 0,-7 1 1 0,2 4-1 0,-10 2 1 15,10-2-1-15,-5-4 1 0,5 4-1 0,0-8 0 16,0 8 0-16,-8-2 1 0,2 7-1 0,-2-8 1 16,8 3-1-16,-8-7-1 0,8 7 1 0,-23 5 1 15,23-5-1-15,-13-5-3 0,13 5 3 0,-21 0 0 16,21 0 0-16,-20 3 0 0,20-3 0 0,-20 7 0 16,20-7 0-16,-23 14-1 0,23-14 1 0,-13 11 2 15,13-11-2-15,-3 5-2 0,3-5 2 0,-4 15 0 0,4-15 0 0,-7 19-2 16,7-19 2-16,7 9 0 0,-7-9 0 0,-5 22 0 15,5-22 0-15,16 6 0 0,-16-6 0 0,14 13-1 16,-14-13 1-16,13 15 2 0,-8-21-2 0,10 19 0 16,-15-13 0-16,27-2-3 0,-27 2 3 0,21-2 0 0,-21 2 0 0,22 0 0 15,-29 5 0-15,34-17-6 0,-27 12 6 0,10-3-3 16,-10 3 3-16,22-21-4 0,-22 21 4 0,7-6 0 16,-2 2 0-16,-1-5 2 0,-4 9-2 0,13-18 0 15,-13 18 0-15,5-10-1 0,-10 15 1 0,8-14 4 16,-3 9-4-16,7-11 9 0,-7 11-9 0,-5 2 8 0,5-2-8 0,5-9 10 15,-5 9-10-15,-5 5 12 0,5-5-12 0,2 0 2 16,3-5-2-16,-3 5 0 0,-8 5 0 0,10-1-1 16,3-9 1-16,-9 23 1 0,2-18-1 0,5 15 0 15,-5-15 0-15,8 26 0 0,-8-26 0 0,11 23 0 0,-11-23 0 0,0 43 1 16,0-43-1-16,10 33-1 16,-17-27 1-16,11 38 0 0,-4-44 0 0,1 43 0 15,-1-43 0-15,4 41-1 0,-4-41 1 0,4 36 0 0,-4-36 0 0,11 25 1 16,-16-20-1-16,15 12 0 0,-10-17 0 0,-2 19 0 15,2-19 0-15,7 11 0 0,-7-11 0 0,13 0 0 16,-13 0 0-16,0 5 1 0,0-5-1 0,9 0 2 16,-9 0-2-16,9-10 1 0,-9 10-1 0,11-17 1 0,-11 17-1 0,12-21 3 15,-5 15-3-15,0-15 1 0,-7 21-1 0,22-34 2 16,-22 34-2-16,17-32 1 0,-17 32-1 0,10-25 1 16,-10 25-1-16,15-32 0 0,-10 26 0 0,2-17-3 15,-7 23 3-15,14-28-17 0,-14 28 17 0,8-16-38 0,-8 16 38 16,3-11-62-16,-3 11 62 0,-5 2-164 0,5-2 164 0,5-7-325 15,-5 7 325-15</inkml:trace>
  <inkml:trace contextRef="#ctx0" brushRef="#br0" timeOffset="158958.04">16921 15341 564 0,'0'0'0'0,"3"-16"90"0,-3 16-90 0,-6-5 51 16,6 5-51-16,0-11 62 0,0 11-62 0,8-7 43 0,-8 7-43 0,21-13 30 16,-21 13-30-16,18 2 13 0,-18-2-13 0,31-7 7 15,-31 7-7-15,20 5 5 0,-20-5-5 0,32-5 5 16,-32 5-5-16,14 13 4 0,-14-13-4 0,22 5 1 15,-22-5-1-15,5 25-1 0,-5-25 1 0,9 14 1 16,-9-14-1-16,0 24-2 0,0-24 2 0,-14 26-2 0,14-26 2 0,-22 27-2 16,22-27 2-16,-29 31-2 0,29-31 2 0,-17 16 2 15,17-16-2-15,-24 19 0 0,24-19 0 0,-25 21 2 16,25-21-2-16,-12 11 8 0,12-11-8 0,-8 6 8 16,8-6-8-16,0 3 5 0,0-3-5 0,8-5 4 15,-8 5-4-15,10 5 5 0,-10-5-5 0,26 0 5 0,-26 0-5 0,37-7 4 16,-37 7-4-16,39-7 1 0,-39 7-1 0,36-4 0 15,-36 4 0-15,44-8 1 0,-44 8-1 0,42-11-16 16,-42 11 16-16,39-9-29 0,-39 9 29 0,37-11-74 16,-37 11 74-16,31-13-149 0,-31 13 149 0,25-10-203 15,-25 10 203-15</inkml:trace>
  <inkml:trace contextRef="#ctx0" brushRef="#br0" timeOffset="159198.66">17612 15306 633 0,'0'0'0'0,"-2"10"128"0,2-10-128 0,7-3 43 0,-7 3-43 0,-2 16 40 16,6-25-40-16,-1 22 47 0,-3-13-47 0,2 12 25 15,-2-12-25-15,0 18 9 0,0-18-9 0,0 26 0 16,0-26 0-16,-17 36 0 0,17-36 0 0,-22 24-73 16,22-24 73-16,-43 37-407 0,43-37 407 0</inkml:trace>
  <inkml:trace contextRef="#ctx0" brushRef="#br0" timeOffset="163859.62">16321 14620 264 0,'0'0'0'0,"-2"-1"22"0,-3 7-22 0,3-8 9 15,2 2-9-15,3-8 32 0,-3 8-32 0,-1-1 46 16,1 1-46-16,-9 5 30 0,16-10-30 0,-19 10 23 16,12-5-23-16,-3 0 32 0,3 0-32 0,-4 0 35 15,4 0-35-15,-3 0 28 0,3 0-28 0,2-5 26 16,-2 5-26-16,-4 0 23 0,-1 5-23 0,0-5 20 0,5 0-20 15,0-4 18-15,0 4-18 0,-12 13 15 0,12-13-15 0,0 2 20 16,0-2-20-16,-13 18 22 0,13-18-22 0,-2 9 26 16,2-9-26-16,-17 23 25 0,17-23-25 0,-10 25 16 15,10-25-16-15,-7 23 16 0,7-23-16 0,-20 38 17 16,20-38-17-16,-9 36 16 0,9-36-16 0,-15 42 11 16,15-42-11-16,-17 51 11 0,17-51-11 0,0 47 12 0,0-47-12 15,-12 56 12-15,12-56-12 0,0 58 15 0,0-58-15 16,0 59 16-16,0-59-16 0,19 61 7 0,-25-58-7 0,24 63 8 15,-10-70-8-15,7 76 5 0,-15-72-5 0,27 68 4 16,-27-68-4-16,41 64 5 0,-41-64-5 0,29 64-1 16,-29-64 1-16,36 53 3 0,-36-53-3 0,38 50-1 0,-38-50 1 0,38 42-4 15,-31-46 4-15,22 38-41 0,-29-34 41 0,41 18-123 16,-41-18 123-16,32 10-296 0,-32-10 296 0</inkml:trace>
  <inkml:trace contextRef="#ctx0" brushRef="#br0" timeOffset="167597.47">18032 14984 189 0,'0'0'0'0,"-1"0"45"16,1 0-45-16,1-10 19 0,-1 10-19 0,0 0 26 15,0 0-26-15,-1 9 18 0,1-9-18 0,1-9 28 0,-1 9-28 0,-3 7 34 16,3-7-34-16,-3-2 39 0,3 2-39 0,0-2 64 15,0 2-64-15,0-8 47 0,0 8-47 0,-3 8 44 16,3-8-44-16,0-11 48 0,0 11-48 0,-4 0 40 16,4 0-40-16,-3 0 38 0,3 0-38 0,-9 11 29 0,9-11-29 15,-7 7 34-15,7-7-34 0,-4 4 28 0,4-4-28 0,-11 16 26 16,11-16-26-16,-10 25 23 0,10-25-23 0,-12 27 16 16,12-27-16-16,-12 35 15 0,12-35-15 0,-12 47 11 15,12-47-11-15,-10 39 5 0,10-39-5 0,-3 39 6 16,3-39-6-16,0 40 4 0,0-40-4 0,3 25 4 0,-3-25-4 15,8 40 2-15,-6-48-2 0,15 40 3 0,-17-32-3 0,19 36 0 16,-16-45 0-16,24 34 0 0,-27-25 0 0,29 28 0 16,-29-28 0-16,36 16-25 0,-36-16 25 0,37 11-65 15,-37-11 65-15,39 5-135 0,-39-5 135 0,41-8-204 16,-41 8 204-16</inkml:trace>
  <inkml:trace contextRef="#ctx0" brushRef="#br0" timeOffset="167981.72">18486 15347 16 0,'0'0'0'0,"-2"12"417"16,2-12-417-16,2-12 33 0,-4 24-33 0,2-13 45 0,0 1-45 0,2-13 62 15,-2 13-62-15,0-2 50 0,0 2-50 0,2 7 37 16,-1-18-37-16,6 10 31 0,-7 1-31 0,1 7 48 16,-1-7-48-16,7-12 42 0,-7 12-42 0,7-2 21 15,-7 2-21-15,4 8 30 0,-4-8-30 0,8-1 27 16,-8 1-27-16,5-2 17 0,-5 2-17 0,7 0 15 0,-7 0-15 0,8-3 10 16,-8 3-10-16,14-15 10 0,-14 15-10 0,10 7 10 15,-10-7-10-15,18-4 6 0,-18 4-6 0,25-15 4 16,-25 15-4-16,20 5 1 0,-20-5-1 0,29-16 0 15,-29 16 0-15,28-4 1 0,-28 4-1 0,27-2 0 16,-27 2 0-16,21 10-5 0,-21-10 5 0,26 0-20 0,-26 0 20 16,23-11-33-16,-23 11 33 0,17 11-63 15,-17-11 63-15,14 0-82 0,-14 0 82 0,15-11-131 16,-15 11 131-16,8 14-165 0,-8-14 165 0,11-11-307 0,-11 11 307 0</inkml:trace>
  <inkml:trace contextRef="#ctx0" brushRef="#br0" timeOffset="168149.13">18892 15291 128 0,'0'0'0'0,"6"-3"327"0,-6 3-327 0,5-4 101 15,-5 4-101-15,7 9 87 0,-7-9-87 0,5-14 100 16,-5 14-100-16,10 12 43 0,-10-12-43 0,8-12 40 16,-8 12-40-16,11 12 24 0,-11-12-24 0,7 8 16 15,-7-8-16-15,10 10 10 0,-10-10-10 0,5 12 4 16,-5-12-4-16,0 18 2 0,0-18-2 0,0 6-1 0,0-6 1 0,-11 18-7 16,11-18 7-16,-16 32-38 0,16-32 38 0,-20 16-48 15,20-16 48-15,-16 11-137 0,16-22 137 0,-17 16-240 16,17-5 240-16</inkml:trace>
  <inkml:trace contextRef="#ctx0" brushRef="#br0" timeOffset="168466.43">19296 15256 68 0,'0'0'0'0,"9"-4"480"0,-9 4-480 0,7-3 66 16,-7 3-66-16,5-18 61 0,-5 18-61 0,6 10 82 16,-6-10-82-16,9-15 32 0,-9 15-32 0,11 10 27 15,-11-10-27-15,8-2 16 0,-9-14-16 0,14 29 12 16,-13-13-12-16,14-4 11 0,-14 4-11 0,14-4 4 15,-14 4-4-15,13-15 1 0,-13 15-1 0,15-4 0 16,-15 4 0-16,13 11-4 0,-13-11 4 0,14-14-26 16,-13 28 26-16,12-16-48 0,-13 2 48 0,6-16-131 0,-6 16 131 15,12-4-168-15,-12 4 168 0,7-2-382 0,-7 2 382 0</inkml:trace>
  <inkml:trace contextRef="#ctx0" brushRef="#br0" timeOffset="168768.07">19680 15170 359 0,'0'0'0'0,"2"0"173"16,-2 0-173-16,0 0 66 0,2 14-66 0,-2-28 63 15,0 14-63-15,3 16 65 0,-3-16-65 0,2 3 42 0,-2-3-42 0,3-8 24 16,-3 8-24-16,5 7 3 16,-5-7-3-16,5 25 17 0,-5-25-17 0,2-2 15 0,-2 2-15 0,2 27 13 15,-2-27-13-15,0 16 6 0,0-16-6 0,-2-2 6 16,2 2-6-16,-5 16 1 0,5-16-1 0,-12 15 2 16,12-15-2-16,-12 28-12 0,12-28 12 0,-14 10-40 0,14-10 40 0,-13-6-132 15,13 6 132-15,-5 19-220 0,5-19 220 0</inkml:trace>
  <inkml:trace contextRef="#ctx0" brushRef="#br0" timeOffset="169186.01">20002 15234 566 0,'0'0'0'0,"-4"-16"53"16,4 16-53-16,0 0 27 0,0 0-27 0,4-3 70 15,-4 3-70-15,9 0 56 0,-9 0-56 0,14 14 25 16,-14-14-25-16,9-18 11 0,-5 34-11 0,8-34 11 16,-12 18-11-16,20 14 18 0,-22-29-18 0,23 28 13 0,-21-13-13 0,19-1 5 15,-19 1-5-15,18-19 6 0,-18 19-6 0,19-2 8 16,-19 2-8-16,19-2 4 0,-18 18-4 0,19-18 5 16,-20 2-5-16,14-20 2 0,-14 20-2 0,19 15 1 15,-19-15-1-15,12-18 0 0,-12 18 0 0,20 16-1 16,-20-16 1-16,14-3-7 0,-14 3 7 0,5-17-19 0,-5 17 19 0,11 17-44 15,-11-17 44-15,2-18-99 16,2 36 99-16,-6-38-150 0,2 20 150 0,0-7-383 0,0 7 383 16</inkml:trace>
  <inkml:trace contextRef="#ctx0" brushRef="#br0" timeOffset="169590.84">20328 14860 534 0,'0'0'0'0,"7"-4"21"15,-7 4-21-15,14 14 21 16,-14-14-21-16,12 0 58 0,-12 0-58 0,13-18 70 0,-13 18-70 0,17 2 48 16,-17-2-48-16,19 10 21 0,-19-10-21 0,17 12 19 15,-17-12-19-15,22 32 16 0,-22-32-16 0,10-2 17 16,-10 2-17-16,17 39 9 0,-17-39-9 0,10 24 11 0,-10-24-11 0,2 8 9 16,-2-8-9-16,13 49 7 0,-13-49-7 0,0 18 3 15,0-18-3-15,9 55 11 0,-9-55-11 0,3 37 8 16,-3-37-8-16,0 20 4 0,6 0-4 0,-2 15 2 15,-4-35-2-15,0 16 2 0,0-16-2 0,10 46 0 16,-10-46 0-16,4 22-3 0,-8-38 3 0,10 34-18 16,-6-18 18-16,7 12-39 0,-7-12 39 0,5 6-83 0,1 12 83 0,-4-36-161 15,-2 18 161-15,3-2-378 0,-3 2 378 0</inkml:trace>
  <inkml:trace contextRef="#ctx0" brushRef="#br0" timeOffset="169886.54">20944 15279 592 0,'0'0'0'0,"0"0"48"0,0 0-48 0,0 4 30 16,0-4-30-16,2 6 61 0,-9-25-61 0,14 48 64 0,-7-29-64 0,-3-6 18 16,3 6-18-16,0 15 25 0,5 4-25 0,-3 1 21 15,-2-20-21-15,0 21 18 0,-6-39-18 0,6 41 14 16,0-23-14-16,-8 45 3 0,8-45-3 0,-26 13 1 16,26-13-1-16,-27 50-9 0,27-50 9 0,-42 28-80 15,42-28 80-15,-58 23-373 0,58-23 373 0</inkml:trace>
  <inkml:trace contextRef="#ctx0" brushRef="#br0" timeOffset="174879.45">21553 14697 459 0,'0'0'0'0,"9"17"83"15,-9-17-83-15,0-6 41 0,-9-16-41 0,14 41 68 16,-5-19-68-16,-17-22 75 0,17 22-75 0,2 22 47 16,-2-22-47-16,-19-22 24 0,19 22-24 0,-1 36 18 0,1-36-18 0,-20-4 7 15,20 4-7-15,-4 50 16 0,4-50-16 0,-21 11 16 16,21-11-16-16,-15 40 15 0,15-40-15 0,-13 48 13 15,13-48-13-15,-15 51 7 0,23-29-7 0,-20 33 7 16,12-55-7-16,-18 37 7 0,18-37-7 0,2 80 5 16,-2-80-5-16,0 56 4 0,0-56-4 0,2 50 2 15,-2-50-2-15,12 26-1 0,-12-26 1 0,27 38 0 0,-20-18 0 0,24-10-2 16,-31-10 2-16,56 47-9 0,-56-47 9 0,48-6-38 16,-48 6 38-16,61 6-94 0,-61-6 94 0,57-2-259 15,-57 2 259-15</inkml:trace>
  <inkml:trace contextRef="#ctx0" brushRef="#br0" timeOffset="175303.2">21947 15220 623 0,'0'0'0'0,"-4"0"86"0,4 0-86 0,0 0 41 16,-9-23-41-16,20 42 70 0,-11-19-70 0,14-1 38 15,-14 1-38-15,18-4 24 0,-18 4-24 0,18-25 18 16,-18 25-18-16,28-2 12 0,-18 24-12 0,24-24 8 16,-34 2-8-16,23-25 5 0,-14 48-5 0,29-24 3 0,-38 1-3 0,32 0 1 15,-32 0-1-15,32-2-1 0,-32 2 1 0,22-25-14 16,-22 25 14-16,27 0-38 0,-16 25 38 0,3-50-78 15,-14 25 78-15,32 23-190 0,-32-23 190 0,17-2-324 16,-17 2 324-16</inkml:trace>
  <inkml:trace contextRef="#ctx0" brushRef="#br0" timeOffset="175488.08">22521 15161 582 0,'0'0'0'0,"18"0"111"0,-7 25-111 16,-4-27 53-16,-7 2-53 0,9 0 48 15,-19-25-48-15,17 25 41 0,-7 0-41 0,5 9 27 0,-5-9-27 0,14 36 18 16,-25-61-18-16,11 39 8 0,0-14-8 0,9 43 8 16,-21-68-8-16,0 45 0 0,12-20 0 0,-19 18 1 15,19-18-1-15,-23 17-16 0,23-17 16 0,-14 42-52 16,14-42 52-16,-25 12-103 0,16-37 103 0,-3 55-211 0,12-30 211 0</inkml:trace>
  <inkml:trace contextRef="#ctx0" brushRef="#br0" timeOffset="175997.45">22940 15136 297 0,'0'0'0'0,"-2"0"288"16,-13-25-288-16,30 50 54 0,-15-25-54 0,-15-25 73 0,15 25-73 0,8 0 67 15,4 25-67-15,5-25 48 0,-17 0-48 0,21-3 33 16,-21 3-33-16,25-4 12 0,-25 4-12 0,34-5 11 16,-34 5-11-16,34-4 6 0,-34 4-6 0,34-4 2 15,-34 4-2-15,22-27 2 0,-22 27-2 0,50 24-5 0,-50-24 5 0,16-27-25 16,-16 27 25-16,44 25-63 0,-59-52 63 0,42 27-140 16,-27 0 140-16,34 24-193 0,-34-24 193 0</inkml:trace>
  <inkml:trace contextRef="#ctx0" brushRef="#br0" timeOffset="176187.37">23523 15101 608 0,'-16'-29'0'0,"34"59"110"16,-18-30-110-16,2 0 37 0,-2 0-37 0,0 6 40 16,0-6-40-16,-14-22 30 0,14 22-30 0,-2 11 21 15,2-11-21-15,5 39 6 0,-5-39-6 0,-27-12 1 16,27 12-1-16,4 41-2 0,-21-68 2 0,21 70-19 0,-4-43 19 0,-30-15-32 15,44 44 32-15,-23-18-98 0,9-11 98 0,-5 7-153 16,5-7 153-16,-5 3-419 0,5-3 419 0</inkml:trace>
  <inkml:trace contextRef="#ctx0" brushRef="#br0" timeOffset="176539.89">23795 15097 555 0,'0'0'0'0,"3"0"95"15,-3 0-95-15,5 0 37 0,-5 0-37 0,-5-31 59 0,5 31-59 0,14 0 60 16,-14 0-60-16,34 31 31 0,-34-31-31 0,24 0 6 15,-40-31-6-15,59 62 15 0,-43-31-15 0,10-32 12 16,-10 32-12-16,27-4 10 0,-9 34-10 0,9-32 7 16,-27 2-7-16,9-33 4 0,-9 33-4 0,46 25 1 0,-46-25-1 0,20-5 2 15,-37-24-2-15,56 54 1 0,-39-25-1 0,-1-34 1 16,1 34-1-16,30 25-2 0,-30-25 2 0,11-4 1 16,-11 4-1-16,-11-30 0 0,11 30 0 0,4-2-6 15,-4 2 6-15,3 0-21 0,15 29 21 0,-36-61-34 16,18 32 34-16,18 30-89 0,-18-30 89 0,0-2-167 15,0 2 167-15,0-4-416 0,0 4 416 0</inkml:trace>
  <inkml:trace contextRef="#ctx0" brushRef="#br0" timeOffset="176919.98">24405 14650 671 0,'0'0'0'0,"9"4"40"0,-9-4-40 0,-9-26 10 0,28 58-10 0,-5-22 63 16,-14-10-63-16,13 17 35 0,-34-46-35 0,35 49 27 16,-14-20-27-16,36 59 16 0,-36-59-16 0,11 28 11 15,-11-28-11-15,9 30 9 0,-9-30-9 0,6 32 7 16,-6-32-7-16,1 33 4 0,-1-33-4 0,0 30 4 16,-20-60-4-16,40 89 1 0,-20-59-1 0,-23-4 2 15,23 4-2-15,5 59 0 0,-5-59 0 0,-19 24 1 0,19-24-1 0,-53-4-10 16,53 4 10-16,-42 22-43 0,42-22 43 0,-39 54-112 15,22-85 112-15,-48 51-296 0,65-20 296 0</inkml:trace>
  <inkml:trace contextRef="#ctx0" brushRef="#br0" timeOffset="177708.19">24689 14363 557 0,'0'0'0'0,"42"33"60"0,-65-66-60 0,67 66 14 16,-44-33-14-16,-4-23 26 0,4 23-26 0,45 52 49 15,-69-86-49-15,48 64 30 0,-24-30-30 0,27 36 13 16,-6-4-13-16,-19-18 13 0,-2-14-13 0,24 57 10 16,-24-57-10-16,22 63 10 0,4-29-10 0,-6 33 3 0,-20-67-3 0,19 68 3 15,-19-68-3-15,15 68 1 0,-15-68-1 0,8 64 3 16,-31-96-3-16,50 123 2 0,-27-91-2 0,-23 19 1 0,23-19-1 15,18 81 1-15,-18-81-1 0,-22 41 1 0,22-41-1 0,-34 37-5 16,34-37 5-16,-61 2-38 0,61-2 38 0,-31 60-86 16,12-92 86-16,-37 56-131 0,56-24 131 0,-35 48-463 15,35-48 463-15</inkml:trace>
  <inkml:trace contextRef="#ctx0" brushRef="#br0" timeOffset="187914.15">21996 15500 64 0,'0'0'0'0,"8"18"365"0,-8-18-365 0,-8-29 43 15,8 29-43-15,0-5 68 0,0 5-68 0,12 21 67 0,-12-21-67 0,5-3 53 16,-5 3-53-16,-3-23 41 0,11 44-41 0,-3-21 30 16,-5 0-30-16,6 0 24 0,-6 0-24 0,8 7 21 15,-8-7-21-15,7 15 13 0,-7-15-13 0,-2-4 14 16,9 25-14-16,-2-1-3 0,-5-20 3 0,5 27 6 16,-13-49-6-16,11 47 6 0,-3-25-6 0,11 50 7 15,-11-50-7-15,4 29 7 0,-4-29-7 0,2 25 2 0,-2-25-2 0,-7 1 1 16,7-1-1-16,10 42 1 0,-10-42-1 0,4 19 1 15,-4-19-1-15,5 13 0 0,-5-13 0 0,0-9 1 16,7 30-1-16,-7-35 3 0,0 14-3 0,13 6 9 16,-13-6-9-16,12 3 10 0,-12-3-10 0,18 0 7 0,-18 0-7 0,18 0 5 15,-18 0-5-15,16 0 4 0,-16 0-4 0,19 0-1 16,-19 0 1-16,26 21 3 0,-26-21-3 0,10-21 1 16,-10 21-1-16,17 0 0 0,-17 0 0 0,24 19-3 15,-24-19 3-15,8-25-21 0,-8 25 21 0,24 22-38 16,-24-22 38-16,7-25-83 0,-7 25 83 0,22 18-129 0,-22-18 129 15,12-7-203-15,-12 7 203 0</inkml:trace>
  <inkml:trace contextRef="#ctx0" brushRef="#br0" timeOffset="188164.57">22410 15597 274 0,'0'0'0'0,"9"12"278"0,-9-12-278 0,0-7 43 16,-9-16-43-16,18 41 60 0,-9-18-60 0,0-2 75 15,0 2-75-15,0 0 50 0,0 0-50 0,0 4 3 16,0-4-3-16,0 15 1 0,0-15-1 0,0 22 5 16,0-22-5-16,0 28 14 0,-9-49-14 0,9 57 12 0,0-36-12 0,-3 37 13 15,3-37-13-15,3 64 10 0,-3-64-10 0,-7 43 6 16,7-43-6-16,-17 20 4 0,17-20-4 0,4 58 0 16,-4-58 0-16,-5 35 1 0,5-35-1 0,-4 30 0 15,4-30 0-15,-2 23 0 0,2-23 0 0,0 17-19 0,0-17 19 0,-8-8-42 16,8 8 42-16,14 27-128 15,-14-27 128-15,15 0-171 0,-15 0 171 0</inkml:trace>
  <inkml:trace contextRef="#ctx0" brushRef="#br0" timeOffset="188399.51">22614 15819 686 0,'0'0'0'0,"-10"-25"48"16,10 25-48-16,10 22 44 0,-10-22-44 0,0 0 34 15,0 0-34-15,-5-11 20 0,5 11-20 0,15 41 16 16,-15-41-16-16,-2 0-2 0,2 0 2 0,9 27 6 0,-9-27-6 0,8 31 6 16,-8-31-6-16,7 30 4 0,-7-30-4 0,7 30 2 15,-7-30-2-15,12 50 0 0,-12-50 0 0,1 23 1 16,-1-23-1-16,0 21-2 0,0-21 2 0,0 15-11 16,0-15 11-16,-8-13-22 0,8 13 22 0,-2 6-68 15,2-6 68-15,5 21-119 0,-5-21 119 0,-1 0-127 0,1 0 127 0,-11-37-324 16,11 37 324-16</inkml:trace>
  <inkml:trace contextRef="#ctx0" brushRef="#br0" timeOffset="188670.59">22651 15822 588 0,'0'0'0'0,"2"-18"66"0,-2 18-66 0,7-18 58 0,-7 18-58 0,15-11 67 16,-15 11-67-16,20-9 41 0,-20 9-41 0,24-4 7 15,-24 4-7-15,36 24 9 0,-36-24-9 0,10-24 6 16,-10 24-6-16,29 34 5 0,-29-34-5 0,10 20 2 15,-10-20-2-15,-12-5-1 0,12 5 1 0,-3 21-3 16,3-21 3-16,-9 44-13 0,-1-66 13 0,-4 62 1 0,14-40-1 0,-25 17-5 16,25-17 5-16,-27 14 1 0,27-14-1 0,-19 9 2 15,19-9-2-15,-25-15 5 0,25 15-5 0,-4 7-3 16,4-7 3-16,0 8 8 0,0-8-8 0,21 34 5 16,-21-34-5-16,27 7 4 0,-27-7-4 0,37 6 1 15,-37-6-1-15,42 8 2 0,-42-8-2 0,38-17-1 0,-25 39 1 16,21-43-18-16,-34 21 18 0,46 0-59 0,-37 23 59 0,31-23-195 15,-51-23 195-15,51 37-397 0,-50-39 397 0</inkml:trace>
  <inkml:trace contextRef="#ctx0" brushRef="#br0" timeOffset="189131.9">23218 15295 200 0,'0'0'0'0,"0"-6"387"0,0 6-387 0,12 22 29 15,-12-22-29-15,-12-28 69 0,12 28-69 0,12 25 68 16,-12-25-68-16,0 0 37 0,-12-27-37 0,26 55 11 15,-14-28-11-15,-11-12 7 0,11 12-7 0,2 18 13 16,-2-18-13-16,15 50 16 0,-15-50-16 0,0 28 2 16,0-28-2-16,0 30 10 0,0-30-10 0,-13 8 11 15,13-8-11-15,13 58 8 0,-13-58-8 0,-15 6 5 16,15-6-5-16,0 30 3 0,0-30-3 0,13 52 3 0,-13-52-3 0,-15-4 2 16,30 30-2-16,-15-9 2 0,0-17-2 0,0 15 2 15,0-15-2-15,0 12 1 0,0-12-1 0,-6-16 2 16,6 16-2-16,8 9 0 0,-8-9 0 0,21 32 1 15,-21-32-1-15,-2-19 2 0,2 19-2 0,11 3 0 0,-11-3 0 0,25 30 5 16,-25-30-5-16,18 4 2 0,-18-4-2 0,4-24 0 16,-4 24 0-16,18 4 1 0,-18-4-1 0,32 27 1 15,-32-27-1-15,19 4 0 0,-31-29 0 0,43 52-6 16,-31-27 6-16,18 3-25 0,-18-3 25 0,11 3-44 0,-11-3 44 16,8 0-113-16,-8 0 113 0,2 0-143 0,-2 0 143 15,-12-26-281-15,12 26 281 0</inkml:trace>
  <inkml:trace contextRef="#ctx0" brushRef="#br0" timeOffset="190249.81">23584 15450 615 0,'0'0'0'0,"19"23"36"15,-19-23-36-15,0-5 49 0,0 5-49 0,-14-29 71 0,14 29-71 0,17 29 40 16,-17-29-40-16,-11-29-2 0,11 29 2 0,1 11 2 16,-1-11-2-16,2 16 1 0,-2-16-1 0,2 22 9 15,-2-22-9-15,17 51 14 0,-17-51-14 0,0 31 14 16,-14-58-14-16,24 88 15 0,-10-61-15 0,-10 35 11 15,10-35-11-15,-17 42 7 0,17-42-7 0,-34 13 4 0,34-13-4 16,-5 70 5-16,5-70-5 0,-32 15-3 0,32-15 3 16,-17 39 3-16,17-39-3 0,2 57 0 0,-2-57 0 0,-20 0 0 15,20 0 0-15,-2 21-9 0,2-21 9 0,13 40-24 16,-13-40 24-16,-11-17-35 0,11 17 35 0,23 27-95 16,-23-27 95-16,2-27-125 0,-2 27 125 0,18-15-221 0,-18 15 221 0</inkml:trace>
  <inkml:trace contextRef="#ctx0" brushRef="#br0" timeOffset="190467.14">23685 15686 573 0,'0'0'0'0,"16"21"46"0,-16-21-46 0,0-3 53 15,0 3-53-15,-13-27 81 0,13 27-81 0,17 28 41 16,-17-28-41-16,3 13 16 0,-18-40-16 0,18 47 15 16,-3-20-15-16,17 51 1 0,-31-77-1 0,30 81 8 15,-16-55-8-15,2 34 6 0,-2-34-6 0,2 34 5 16,-18-61-5-16,16 59 3 0,0-32-3 0,2 34 0 15,-2-34 0-15,14 53 2 0,-14-53-2 0,-14-3-2 0,14 3 2 0,14 41-18 16,-14-41 18-16,0 11-24 0,0-11 24 0,0 5-62 16,0-5 62-16,-6 0-97 0,6 0 97 0,-17-27-127 15,31 53 127-15,-32-68-352 0,18 42 352 0</inkml:trace>
  <inkml:trace contextRef="#ctx0" brushRef="#br0" timeOffset="190715.52">23719 15789 205 0,'-14'-27'0'0,"19"8"354"0,-5 19-354 0,9-16 52 15,-9 16-52-15,23 14 52 0,-23-14-52 0,0-34 72 16,0 34-72-16,32 22 57 0,-32-22-57 0,19-2 20 0,-19 2-20 0,3-27 1 16,-3 27-1-16,19 2 8 0,-19-2-8 0,15 14 4 15,-15-14-4-15,7 16 1 0,8 13-1 0,-11-8 2 16,-4-21-2-16,-17-5 0 0,34 33 0 0,-43-33-5 16,26 5 5-16,-18 23 0 0,18-23 0 0,-23 21 2 15,23-21-2-15,-11 43 1 0,-3-69-1 0,-6 41 2 0,20-15-2 0,-4 42 14 16,4-42-14-16,-12 12 21 0,12-12-21 15,-16-12 15-15,16 12-15 0,0 10 10 0,0-10-10 16,35 44 3-16,-35-44-3 0,22-13 1 0,-22 13-1 0,46 16 0 16,-31 9 0-16,23-36-9 0,-38 11 9 0,74 37-50 15,-74-37 50-15,44-21-157 0,-44 21 157 0</inkml:trace>
  <inkml:trace contextRef="#ctx0" brushRef="#br0" timeOffset="191490.17">24078 15259 238 0,'-18'-28'0'0,"34"53"265"0,-34-55-265 0,35 53 50 15,-17-23-50-15,0-2 74 0,-19-27-74 0,19 27 73 16,0 2-73-16,22 29 45 0,-22-29-45 0,-9-29 32 0,27 58-32 0,-7-18 29 16,-11-11-29-16,-2-17 22 0,18 48-22 0,-4-12 16 15,-12-19-16-15,12 24 7 0,-12-24-7 0,-9-4 2 16,9 4-2-16,3 30 3 0,-3-30-3 0,2 27 2 16,-2-27-2-16,2 27 0 0,-2-27 0 0,17 50 1 0,-17-50-1 15,-17-11 0-15,17 11 0 0,0 15 1 0,0-15-1 0,17 37 0 16,-17-37 0-16,-14-23 0 0,14 23 0 0,6 4 2 15,-6-4-2-15,8 0 2 0,-8 0-2 0,29 30 4 16,-29-30-4-16,17 0 3 0,-17 0-3 0,17 0 1 16,-34-30-1-16,54 60 1 0,-37-30-1 0,5-30-2 15,-5 30 2-15,40 30-24 0,-40-30 24 0,23-2-51 0,-23 2 51 0,5-39-107 16,-5 39 107-16,42 19-132 0,-42-19 132 0,19-16-238 16,-38-14 238-16</inkml:trace>
  <inkml:trace contextRef="#ctx0" brushRef="#br0" timeOffset="191719.3">24423 15281 433 0,'18'30'0'0,"-36"-68"165"16,18 38-165-16,18 22 58 0,-18-22-58 0,0-4 78 15,0 4-78-15,0 0 58 0,0 0-58 0,-13-28 26 16,13 28-26-16,29 32 9 0,-29-32-9 0,9 14 8 16,-29-44-8-16,31 50 6 0,-11-20-6 0,7 24 4 0,-7-24-4 0,25 63 4 15,-25-63-4-15,3 36 5 0,-3-36-5 0,-15 7 4 16,15-7-4-16,0 36 1 0,0-36-1 0,0 37 1 15,0-37-1-15,0 32 0 0,0-32 0 0,17 59-1 16,-17-59 1-16,-17-7-14 0,17 7 14 0,17 50-20 16,-34-81 20-16,18 46-57 0,-1-15 57 0,0 9-119 15,0-9 119-15,26 32-131 0,-26-32 131 0,-10-30-300 0,10 30 300 0</inkml:trace>
  <inkml:trace contextRef="#ctx0" brushRef="#br0" timeOffset="191950.3">24697 15438 595 0,'0'0'0'0,"2"-6"102"0,-2 6-102 0,22 27 52 16,-22-27-52-16,-18-30 55 0,18 30-55 0,5 2 21 15,-5-2-21-15,8 14 3 0,-8-14-3 0,27 50 9 16,-27-50-9-16,-12-7 8 0,12 7-8 0,26 59 5 0,-26-59-5 0,-12-4 2 16,12 4-2-16,20 59 1 0,-37-91-1 0,36 89 0 15,-19-57 0-15,4 22 1 0,-4-22-1 0,0 19-3 16,0-19 3-16,0 14-12 0,-19-44 12 15,19 40-6-15,0-10 6 0,19 40-33 0,-38-70 33 0,19 33-73 16,19 27 73-16,-19-30-102 0,0 0 102 0,-19-30-124 16,19 30 124-16,17 25-326 0,-17-25 326 0</inkml:trace>
  <inkml:trace contextRef="#ctx0" brushRef="#br0" timeOffset="192287.97">24696 15477 582 0,'0'0'0'0,"-2"-20"49"0,2 20-49 0,32 15 42 16,-32-15-42-16,17-13 58 0,-17 13-58 0,3-41 50 16,16 72-50-16,9-35 23 0,-48-26-23 0,68 58 10 15,-48-28-10-15,31 0 2 0,-31 0-2 0,29 0 5 16,-29 0-5-16,23 11 0 0,-23-11 0 0,-1-18 1 0,1 18-1 16,12 14 0-16,-12-14 0 0,27 50 1 0,-49-82-1 15,44 82-1-15,-22-50 1 0,-12 18-6 0,12-18 6 0,-22 16-17 16,22-16 17-16,-26 12-14 0,26-12 14 0,-49-21-4 15,49 21 4-15,-8 38-3 0,8-38 3 0,-24 5 9 16,5-36-9-16,21 63 15 0,-2-32-15 0,-13 2 16 16,13-2-16-16,-7 4 14 0,-12-35-14 0,36 66 14 0,-17-35-14 0,-17-24 7 15,17 24-7-15,26 39-1 0,-26-39 1 0,16 15 9 16,-36-47-9-16,60 76 10 0,-40-44-10 0,6-14 8 16,-6 14-8-16,46 52 1 0,-65-84-1 0,43 51 1 15,-24-19-1-15,24 22 1 0,-24-22-1 0,18 25-10 16,-18-25 10-16,31 55-51 0,-31-55 51 0,3 20-130 0,-3-20 130 0,-20-11-283 15,20 11 283-15</inkml:trace>
  <inkml:trace contextRef="#ctx0" brushRef="#br0" timeOffset="201276.5">3841 14947 345 0,'0'0'0'0,"2"-5"88"16,-2 5-88-16,1-9 53 0,-1 9-53 0,2-9 75 16,-2 9-75-16,0-9 62 0,0 9-62 0,0-11 56 0,0 11-56 0,3 23 42 15,-3-23-42-15,-1-8 33 0,1 8-33 0,-14-45 24 16,14 45-24-16,-12 28 16 0,11-64-16 0,-21 32 9 16,26 39-9-16,-33-72 15 0,29 37-15 0,-27 0 7 15,27 0-7-15,-25 37 3 0,25-37-3 0,-30 11 3 16,30-11-3-16,-33-20 3 0,33 20-3 0,-23 18 2 0,24 18-2 0,-20-17 1 15,19-19-1-15,-13-14 0 0,13 14 0 0,0 57 3 16,0-57-3-16,0 25 1 0,0-25-1 0,5-14 2 16,-1 51-2-16,14-47-5 0,-18 10 5 0,33 59-7 15,-37-97 7-15,40 101 4 0,-36-63-4 0,34-13 0 16,-31 49 0-16,36-9 2 0,-39-27-2 0,34-11 1 0,-34 11-1 0,34 28-2 16,-34-28 2-16,27 28 1 0,-27-28-1 0,22 68 0 15,-25-105 0-15,20 105 0 0,-17-68 0 0,3 27 1 16,-3-27-1-16,0 26-6 0,0-26 6 0,-12-14-9 15,12 14 9-15,-25 18-4 0,25-18 4 0,-26 50-1 16,26-50 1-16,-37-30 1 0,37 30-1 0,-34 37 1 0,34-37-1 16,-40-37 5-16,43 74-5 0,-34-48 4 0,31 11-4 0,-24-21 8 15,24 21-8-15,-20-25 5 0,18-13-5 0,-3 46 2 16,5-8-2-16,-3-66-1 0,6 103 1 0,4-66-8 16,-7 29 8-16,24-62-17 0,-24 62 17 0,34 14-30 15,-34-14 30-15,41-20-64 0,-41 20 64 0,45-17-118 0,-48-21 118 16,47 23-227-16,-44 15 227 0</inkml:trace>
  <inkml:trace contextRef="#ctx0" brushRef="#br0" timeOffset="201481.25">4209 15074 462 0,'0'0'0'0,"-5"-38"299"0,5 38-299 0,5 29 6 16,-5-29-6-16,-5-39 38 0,5 39-38 0,0 0 14 0,0 0-14 0,5 33 8 16,-5-33-8-16,0-33-4 0,5 66 4 0,-3-61-28 15,-2 28 28-15,12 48-66 0,-12-48 66 0,11 12-121 16,-11-12 121-16,7-19-296 0,-7 19 296 0</inkml:trace>
  <inkml:trace contextRef="#ctx0" brushRef="#br0" timeOffset="201594.4">4273 15338 535 0,'0'0'0'0,"-6"-29"90"0,6 29-90 0,-2 0 32 16,2 0-32-16,5 36 47 0,-5-36-47 0,9 0 2 15,-9 0-2-15,15-43-92 0,-15 43 92 0,30-18-424 0,-30 18 424 0</inkml:trace>
  <inkml:trace contextRef="#ctx0" brushRef="#br0" timeOffset="203026.9">5024 14977 323 0,'0'0'0'0,"-6"-46"86"0,6 46-86 0,0-16 86 16,0 16-86-16,0-17 83 0,0 17-83 0,-3-12 73 16,3 12-73-16,-7-16 57 0,7 16-57 0,-10-12 61 0,10 12-61 0,-12-10 39 15,12 10-39-15,-14-4 13 0,21 34-13 0,-25-32-1 16,18 2 1-16,-29-32 2 0,29 32-2 0,-22 4 4 16,22-4-4-16,-22 48 0 0,22-48 0 0,-27 23 0 15,27-23 0-15,-34-2 1 0,34 2-1 0,-26 38-1 16,26-38 1-16,-18 44-1 0,18-44 1 0,-14 49 0 0,14-49 0 0,-5 50 0 15,5-50 0-15,5 83-4 0,-5-83 4 0,2 46-1 16,-2-46 1-16,10 11 1 0,-10-11-1 0,22 37-1 16,-22-37 1-16,27 29-1 0,-27-29 1 0,38 59 0 15,-38-59 0-15,30-18-1 0,-30 18 1 0,38 9 0 16,-38-9 0-16,50 34 2 0,-50-34-2 0,43 0 3 0,-43 0-3 0,47-9 4 16,-47 9-4-16,41-50 1 0,-41 50-1 0,42-23 1 15,-42 23-1-15,39-27 1 0,-39 27-1 0,39 0 2 16,-39 0-2-16,24-37 2 0,-24 37-2 0,10-77 2 15,-10 77-2-15,6-46 2 0,-6 46-2 0,8-13 1 16,-8 13-1-16,-6-46-1 0,6 46 1 0,-30-68-2 0,30 68 2 16,-35-30 0-16,35 30 0 0,-38 8-4 0,38-8 4 0,-57-42-2 15,63 72 2-15,-67-68-2 0,61 38 2 0,-51 32 3 16,51-32-3-16,-61-32 0 0,61 32 0 0,-42 40-1 16,42-40 1-16,-44 16 0 0,44-16 0 0,-38-13 0 15,38 13 0-15,-16 56 0 0,16-56 0 0,-11 27 5 16,11-27-5-16,-5-8-3 0,5 8 3 0,0 27-4 0,0-27 4 0,19 27-5 15,-19-27 5-15,37 57-8 0,-37-57 8 0,32-9-1 16,-32 9 1-16,48 57-2 0,-53-91 2 0,56 58 1 16,-51-24-1-16,49 21-1 0,-43 11 1 0,39-10 1 15,-50-54-1-15,47 55-1 0,-42-23 1 0,44 53 0 0,-44-53 0 16,31 27 2-16,-31-27-2 0,15-9 4 0,-8 43-4 0,10-7 2 16,-17-27-2-16,10 28-1 0,-10-28 1 0,-2-5-2 15,2 5 2-15,2 23-62 0,-2-23 62 0,5 50-135 16,-5-50 135-16,-5-28-296 0,5 28 296 0</inkml:trace>
  <inkml:trace contextRef="#ctx0" brushRef="#br0" timeOffset="203527.67">5546 15039 278 0,'0'0'0'0,"0"-5"251"0,0 5-251 0,0-5 46 0,0 5-46 0,4-7 71 15,-4 7-71-15,16 26 65 0,-16-26-65 0,7-29 63 16,-7 29-63-16,24 29 30 0,-24-29-30 0,16-28 18 15,-16 28-18-15,25 16 9 0,-25-16-9 0,32 20 5 16,-32-20-5-16,42 57 9 0,-42-57-9 0,31 0 4 16,-31 0-4-16,39 34 2 0,-39-34-2 0,46 66 0 15,-46-66 0-15,32 5 1 0,-32-5-1 0,37 31 0 0,-37-31 0 0,32 30 0 16,-25 0 0-16,20-3-1 0,-34-57 1 0,27 53-12 16,-20-23 12-16,21 48-25 0,-21-48 25 0,9 18-46 15,-9-18 46-15,-5-22-103 0,5 22 103 0,0 2-124 16,0-2 124-16,-4 0-236 0,4 0 236 0</inkml:trace>
  <inkml:trace contextRef="#ctx0" brushRef="#br0" timeOffset="203712.42">5977 15038 597 0,'0'0'0'0,"4"-7"48"0,-4 7-48 0,-9-33 72 15,9 33-72-15,9 29 59 0,-9-29-59 0,-5 7 31 16,5-7-31-16,-16 18 11 0,16-18-11 0,-31-1 3 15,31 1-3-15,-23 64 1 0,14-93-1 0,-28 70 0 16,37-41 0-16,-34 75 0 0,34-75 0 0,-46 16-19 16,46-16 19-16,-36 43-58 0,36-43 58 0,-34 34-111 0,34-34 111 0,-18 57-160 15,18-57 160-15</inkml:trace>
  <inkml:trace contextRef="#ctx0" brushRef="#br0" timeOffset="204253.28">6809 14915 495 0,'0'0'0'0,"3"-11"62"0,-3 11-62 0,4-9 59 0,-4 9-59 0,9 20 85 16,-18-45-85-16,18 45 67 0,-9-20-67 0,-8-27 30 15,8 27-30-15,10 25 25 0,-20-50-25 0,13 25 8 16,-3 0-8-16,9 33 2 0,-9-33-2 0,2 15 3 15,-2-15-3-15,-7-7 4 0,7 7-4 0,10 50 5 16,-10-50-5-16,2 24 1 0,-2-24-1 0,3 28 2 0,-3-28-2 0,4 25 0 16,-4-25 0-16,1 25 1 0,-1-25-1 0,-3-6 0 15,3 6 0-15,3 19-3 0,-3-19 3 0,7 19-15 16,-7-19 15-16,7 12-29 0,-7-12 29 0,3 7-80 16,-3-7 80-16,4 0-128 0,-4 0 128 0,8 27-229 15,-8-27 229-15</inkml:trace>
  <inkml:trace contextRef="#ctx0" brushRef="#br0" timeOffset="204810.44">6810 14910 335 0,'0'0'0'0,"6"-6"154"16,-6 6-154-16,11 20 27 0,-11-20-27 0,2-2 49 15,-2 2-49-15,-9-27 40 0,9 27-40 0,9 25 41 16,-9-25-41-16,-9-25 24 0,18 50-24 0,-18-50 6 15,9 25-6-15,-6 0 5 0,6 0-5 0,-11 2 7 16,11-2-7-16,-13 1 2 0,13-1-2 0,-8 31 6 0,8-31-6 0,-29-23 6 16,29 23-6-16,-16 28 3 0,7-54-3 0,-18 30 3 15,27-4-3-15,-30 1-1 0,30-1 1 0,-22 27 1 16,22-27-1-16,-31 0 0 0,31 0 0 0,-32 0 2 16,32 0-2-16,-25 0 0 0,25 0 0 0,-24 0 2 15,17-27-2-15,-8 27 3 0,15 0-3 0,-6 27 8 16,6-27-8-16,-7 0 5 0,0-27-5 0,1 27 4 0,6 0-4 15,6 27 3-15,-6-27-3 0,0 4 6 0,0-4-6 0,0 3 5 16,-11-30-5-16,11 33 6 0,0-6-6 0,0 8 9 16,0-8-9-16,0 11 7 0,0-11-7 0,0 13 6 15,0-13-6-15,0 16 9 0,0-16-9 0,0 18 7 0,0-18-7 16,0 19 8-16,11 9-8 0,-18-33 10 0,7 5-10 0,5 25-3 16,-5-25 3-16,5 27 9 0,-5-27-9 0,5 27 9 15,-5-27-9-15,17 59 12 0,-17-59-12 0,-2 2 6 16,2-2-6-16,16 60 5 0,-16-60-5 0,5 34 4 15,-5-34-4-15,-3 7 4 0,3-7-4 0,14 66 5 16,-14-66-5-16,6 36 2 0,-6-36-2 0,-6 11 4 0,6-11-4 0,6 35 1 16,-6-35-1-16,12 65 2 0,-12-65-2 0,-4 3 2 15,4-3-2-15,15 59 5 0,-15-59-5 0,4 27 4 16,-4-27-4-16,-4-9 5 0,4 9-5 0,4 18 3 16,-4-18-3-16,1 14 4 0,-1-14-4 0,11 37 2 15,-11-37-2-15,-7-21 0 0,7 21 0 0,0 6 1 16,0-6-1-16,2 1 1 0,-2-1-1 0,3 0-2 0,-3 0 2 0,4 0-20 15,-4 0 20-15,13 24-52 0,-13-24 52 0,0-56-128 16,8 87 128-16,-6-98-380 0,-2 67 380 0</inkml:trace>
  <inkml:trace contextRef="#ctx0" brushRef="#br0" timeOffset="205360.37">7028 14664 458 0,'0'0'0'0,"0"-7"56"16,0 7-56-16,9 12 73 0,-9-12-73 0,-9-29 77 15,9 29-77-15,0-4 67 0,0 4-67 0,0-3 55 16,0 3-55-16,0 0 24 0,0 0-24 0,9 24 9 16,-9-24-9-16,-8-13 6 0,8 13-6 0,5 14 12 15,-5-14-12-15,12 43 15 0,-12-43-15 0,3 23 3 0,-3-23-3 0,-3 0 5 16,3 0-5-16,7 24 6 0,-7-24-6 0,17 49 4 15,-27-72-4-15,18 46 2 0,-8-23-2 0,7 22 1 16,-7-22-1-16,7 21 0 0,-7-21 0 0,5 18 0 16,-5-18 0-16,11 39-6 0,-11-39 6 0,2 16-20 0,-2-16 20 0,0 13-52 15,0-13 52-15,0 8-110 0,0-8 110 0,0 3-135 16,0-3 135-16,0 0-290 0,0 0 290 0</inkml:trace>
  <inkml:trace contextRef="#ctx0" brushRef="#br0" timeOffset="205768.87">7275 14670 291 0,'10'24'0'0,"-10"-31"64"0,0 7-64 0,-10-25 38 0,10 25-38 15,-3-2 66-15,3 2-66 0,3 23 52 0,-3-23-52 0,-8 0 32 16,8 0-32-16,-9 0 22 0,9 0-22 0,-24-19 17 15,24 19-17-15,-3 30 18 0,3-30-18 0,-25-14 15 16,25 14-15-16,-16 10 12 0,16-10-12 0,-20 11 7 0,20-11-7 0,-17 9 5 16,17-9-5-16,-12 9 6 0,12-9-6 0,-12 7 10 15,12-7-10-15,2 29 12 0,-2-29-12 0,-15-19 13 16,15 19-13-16,8 28 11 0,-8-28-11 0,-8-22 9 16,8 22-9-16,8 27 14 0,-8-27-14 0,8 5 18 15,-8-5-18-15,4-17 20 0,-4 17-20 0,14 8 18 16,-14-8-18-16,16 9 13 0,-16-9-13 0,29 36 13 0,-29-36-13 0,12-13 1 15,-12 13-1-15,20 15 14 0,-9 6-14 0,9-7 16 16,-20-14-16-16,19 15 11 0,-19-15-11 0,10-10 8 16,-10 10-8-16,19 14 4 0,-19-14-4 0,13 15 8 15,-13-15-8-15,19 38 3 0,-19-38-3 0,8 12 2 0,-19-35-2 16,14 35 1-16,-3-12-1 0,2 11-1 16,-2-11 1-16,0 14-4 0,0-14 4 0,0 11-26 15,0-11 26-15,-4 7-44 0,4-7 44 0,-1 0-149 0,1 0 149 0,0 0-370 16,0 0 370-16</inkml:trace>
  <inkml:trace contextRef="#ctx0" brushRef="#br0" timeOffset="208830.64">7369 15323 278 0,'0'0'0'0,"-5"-3"247"15,-4-22-247-15,2 21 47 0,7 4-47 0,-2-2 66 16,2 2-66-16,-2-1 72 0,2 1-72 0,9 25 49 16,-9-25-49-16,0 0 19 0,0 0-19 0,0-25 6 15,0 25-6-15,20 27 11 0,-20-27-11 0,7-20 13 16,-7 20-13-16,18 7 7 0,-18-7-7 0,25 9 4 0,-25-9-4 0,29 9 8 15,-29-9-8-15,34 5 5 0,-23 22-5 0,20-46 6 16,-31 19-6-16,48 5 7 0,-48-5-7 0,52 3 5 16,-52-3-5-16,56 4 1 0,-56-4-1 0,56 2 2 15,-56-2-2-15,66 25 2 0,-66-25-2 0,50 0 1 16,-50 0-1-16,45 0 2 0,-45 0-2 0,27-23-2 16,-27 23 2-16,39 23 2 0,-39-23-2 0,26 0 0 0,-26 0 0 0,22 0 2 15,-22 0-2-15,6-27-2 0,-6 27 2 0,14-6 1 16,-14 6-1-16,11-3 0 0,-11 3 0 0,11-3-1 15,0 26 1-15,-11-52-13 0,0 29 13 0,18 20-30 16,-18-20 30-16,-4-29-46 0,4 29 46 0,7-5-92 0,-7 5 92 0,11 16-103 16,-11-16 103-16,0-9-184 0,0 9 184 0</inkml:trace>
  <inkml:trace contextRef="#ctx0" brushRef="#br0" timeOffset="209026.74">8027 15202 502 0,'0'0'0'0,"-7"-9"88"0,7 9-88 0,-7-5 72 16,7 5-72-16,8 20 89 0,-8-20-89 0,-11-24 60 15,11 24-60-15,0 0 26 0,0 0-26 0,18 29 5 16,-18-29-5-16,4-7 4 0,-4 7-4 0,30 43 14 16,-30-43-14-16,13 3 12 0,-13-3-12 0,35 54 4 15,-35-54-4-15,27 35 1 0,-27-35-1 0,20 38 1 16,-20-38-1-16,13 39 2 0,-13-39-2 0,4 37 1 0,-4-37-1 0,-3 40 3 16,3-40-3-16,-22 34-14 0,22-34 14 0,-40 32-32 15,40-32 32-15,-57 0-77 0,57 0 77 0,-56 14-167 16,56-14 167-16,-54 2-403 0,54-2 403 0</inkml:trace>
  <inkml:trace contextRef="#ctx0" brushRef="#br0" timeOffset="210148.08">8897 15077 298 0,'0'0'0'0,"2"-18"90"0,8 38-90 0,-10-38 61 16,0 18-61-16,0-17 67 0,0 17-67 0,-1-13 73 16,1 13-73-16,-19-33 57 0,19 33-57 0,-2 11 40 15,2-11-40-15,-26-23 26 0,37 43-26 0,-40-40 19 0,29 20-19 0,-21 0 13 16,21 0-13-16,-25 15 11 0,25-15-11 0,-17 43 13 16,17-43-13-16,-27 32 11 0,27-32-11 0,-27 37 11 15,27-37-11-15,-24 46 8 0,12-66-8 0,-8 70 5 16,20-50-5-16,-14 54 2 0,14-54-2 0,-5 50 1 0,5-50-1 0,9 70 0 15,-18-90 0-15,28 81 0 0,-19-61 0 0,10 14 1 16,-10-14-1-16,44 47 0 0,-54-69 0 0,47 40 2 16,-37-18-2-16,55 32 1 0,-55-32-1 0,37-18 1 15,-37 18-1-15,49 0 1 0,-37 22-1 0,41-22 2 16,-53 0-2-16,34-32 1 0,-34 32-1 0,55 7 1 0,-68-29-1 0,53 4 1 16,-29 38-1-16,19-41-1 0,-30 21 1 0,24-29 0 15,-24 29 0-15,16-30 0 0,-16 30 0 0,-4-56-1 16,4 56 1-16,13-19 0 0,-13 19 0 0,0-36 0 15,0 36 0-15,-28-55-2 0,38 72 2 0,-37-49-3 16,27 32 3-16,-38-28-1 0,38 28 1 0,-44-20 0 16,33 1 0-16,-36 3-1 0,58 35 1 0,-76-47-2 15,65 28 2-15,-49-4 0 0,49 4 0 0,-44 0 0 0,54 20 0 0,-45-20 1 16,35 0-1-16,-29 9 1 0,29-9-1 0,-16 10 1 16,16-10-1-16,-16-5 0 0,16 5 0 0,10 36-1 15,-10-36 1-15,-2-2-1 0,2 2 1 0,24 20 1 16,-24-20-1-16,30 23 1 0,-30-23-1 0,48 43 2 0,-48-43-2 0,28 5 4 15,-16 16-4-15,19-13 4 0,-31-8-4 0,41 30 6 16,-41-30-6-16,38 32-2 0,-38-32 2 0,34 32 13 16,-34-32-13-16,41 54 9 0,-51-74-9 0,44 70 5 15,-34-50-5-15,24 30 2 0,-36-51-2 0,31 46 2 16,-19-25-2-16,20 41-2 0,-20-41 2 0,10 19 3 0,-10-19-3 16,7 15-9-16,-7-15 9 0,-9-8-21 0,9 8 21 0,2 10-75 15,-2-10 75-15,12 25-143 0,-22-45 143 0,12 20-222 16,-2 0 222-16</inkml:trace>
  <inkml:trace contextRef="#ctx0" brushRef="#br0" timeOffset="210583.84">9382 15176 386 0,'0'0'0'0,"-1"-6"113"0,1 6-113 16,0-5 36-16,0 5-36 0,0-2 71 16,0 2-71-16,5 0 46 0,-5 0-46 0,12 0 50 0,-12 0-50 0,17 2 44 15,-17-2-44-15,21 12 31 0,-21-12-31 0,34 34 27 16,-45-52-27-16,38 36 21 0,-27-18-21 0,39 45 12 16,-39-45-12-16,19 10 9 0,-19-10-9 0,39 49 3 0,-39-49-3 0,32 35 1 15,-42-52-1-15,40 52 0 0,-30-35 0 0,31 34 1 16,-21-14-1-16,7-8 0 0,-17-12 0 0,36 43-5 15,-36-43 5-15,10 2-15 0,-10-2 15 0,18 12-24 16,-18-12 24-16,27 27-36 0,-27-27 36 0,-1-18-76 16,1 18 76-16,7 0-88 0,3 18 88 0,-19-45-157 15,9 27 157-15</inkml:trace>
  <inkml:trace contextRef="#ctx0" brushRef="#br0" timeOffset="210793.34">9729 15206 586 0,'0'0'0'0,"-2"-7"37"0,2 7-37 0,-15-22 67 15,15 22-67-15,-2 0 78 0,2 0-78 0,-3 4 43 16,12 12-43-16,-27-18 9 0,18 2-9 0,-2 39 9 16,2-39-9-16,-18 29 12 0,8-47-12 0,-17 52 2 0,27-34-2 0,-20 59 4 15,20-59-4-15,-43 25 1 0,43-25-1 0,-34 44-10 16,44-26 10-16,-46 27-36 0,36-45 36 0,-34 37-91 15,34-37 91-15,-30 29-164 0,30-29 164 0</inkml:trace>
  <inkml:trace contextRef="#ctx0" brushRef="#br0" timeOffset="211671.43">10519 15081 466 0,'0'0'0'0,"11"10"53"0,-11-10-53 0,0-3 65 15,0 3-65-15,1 0 69 0,-1 0-69 0,2 0 48 16,-2 0-48-16,3 11 38 0,-13-26-38 0,14 30 40 16,-4-15-40-16,16 32 25 0,-16-32-25 0,-6 7 19 0,6-7-19 0,6 23 15 15,-6-23-15-15,18 40 11 0,-29-53-11 0,15 36 5 16,-4-23-5-16,15 38 2 0,-15-38-2 0,-8 5 2 16,8-5-2-16,3 17-2 0,-3-17 2 0,13 33 2 15,-13-33-2-15,-11-4-6 0,11 4 6 0,11 27-27 16,-11-27 27-16,-11-9-61 0,11 9 61 0,0 2-113 0,0-2 113 0,-7 0-118 15,7 0 118-15,2 11-277 0,-2-11 277 0</inkml:trace>
  <inkml:trace contextRef="#ctx0" brushRef="#br0" timeOffset="212200.69">10524 15044 462 0,'0'0'0'0,"11"4"48"15,-11-4-48-15,-11-19 45 0,11 19-45 0,0-3 63 16,0 3-63-16,0-2 47 0,0 2-47 0,7 14 28 0,-7-14-28 16,-8 0 6-16,8 0-6 0,-12 6 1 0,12-6-1 0,-17 8 1 15,17-8-1-15,-19 7 2 0,9-21-2 0,-14 23 1 16,24-9-1-16,-25 7 3 0,25-7-3 0,-14 22 8 16,14-22-8-16,-45-11 3 0,45 11-3 0,-21 17 3 15,21-17-3-15,-51-12-2 0,51 12 2 0,-27 17 2 0,17-32-2 0,-28 15 0 16,38 0 0-16,-23 16 0 15,23-16 0-15,-33 0 1 0,33 0-1 0,-37-14 1 0,37 14-1 0,-12 18 0 16,12-18 0-16,-27-13 0 0,27 13 0 0,-8 5 1 16,8-5-1-16,5 22 2 0,-5-22-2 0,-14-7 0 15,14 7 0-15,10 23 4 0,-10-23-4 0,0 10 5 0,0-10-5 0,0 17 10 16,-10-34-10-16,10 34 15 0,0-17-15 0,17 37 12 16,-29-53-12-16,19 36 12 0,-7-20-12 0,7 24 16 15,-7-24-16-15,19 44-1 0,-19-44 1 0,6 30 12 16,-6-30-12-16,10 32 6 0,-10-32-6 0,9 36 10 15,-9-36-10-15,7 41 5 0,-19-59-5 0,19 61 6 0,-7-43-6 16,17 60 7-16,-17-60-7 0,-5 27 4 0,5-27-4 0,5 41 5 16,-5-41-5-16,15 61 2 0,-15-61-2 0,-7 23 3 15,7-23-3-15,3 40 2 0,10-22-2 0,-20-3 3 16,7-15-3-16,5 36 4 0,-5-36-4 0,16 50 4 16,-16-50-4-16,-5 12 1 0,5-12-1 0,5 27-1 15,-5-27 1-15,16 37 2 0,-16-37-2 0,4 18 1 0,-17-36-1 16,17 29 1-16,-4-11-1 0,2 9 0 15,-2-9 0-15,15 22-1 0,-15-22 1 0,-10-20-8 0,10 20 8 0,2 0-24 16,-2 0 24-16,6-18-36 0,-6 18 36 0,19-7-124 16,-31-11 124-16,24-18-225 0,-12 36 225 0</inkml:trace>
  <inkml:trace contextRef="#ctx0" brushRef="#br0" timeOffset="212759.99">10648 14840 291 0,'0'0'0'0,"0"0"60"0,11 12-60 0,-22-25 53 15,11 13-53-15,0-3 86 0,0 3-86 0,2-4 42 16,-2 4-42-16,7-5 37 0,-7 5-37 0,5-1 38 16,-5 1-38-16,6-2 31 0,-6 2-31 0,5-2 42 0,6 16-42 0,-4-14 38 15,-7 0-38-15,-7-14 32 0,7 14-32 0,17 14 22 16,-17-14-22-16,5 4 14 0,-5-4-14 0,-2-1 15 15,2 1-15-15,21 25 15 0,-21-25-15 0,15 15 13 16,-28-28-13-16,33 34 12 0,-20-21-12 0,32 32 7 16,-32-32-7-16,24 21 5 0,-24-21-5 0,10 7 2 0,-10-7-2 0,20 22 1 15,-20-22-1-15,29 29 0 0,-29-29 0 0,10 17-4 16,-22-30 4-16,21 30-27 0,-9-17 27 0,0 12-61 16,0-12 61-16,0 8-110 0,0-8 110 0,-2 5-113 15,2-5 113-15,2 12-244 0,-2-12 244 0</inkml:trace>
  <inkml:trace contextRef="#ctx0" brushRef="#br0" timeOffset="213243.98">10977 14815 446 0,'0'0'0'0,"-11"-20"12"16,11 20-12-16,11 6 49 0,-22-17-49 0,9 10 46 16,2 1-46-16,-7 0 30 0,7 0-30 0,-10 0 11 15,10 0-11-15,-5 13 2 0,5-13-2 0,-29-4 3 16,29 4-3-16,-10 24 7 0,10-24-7 0,-32-2 5 0,32 2-5 0,-22 12 12 15,22-12-12-15,-19 10 21 0,19-10-21 0,-19 6 22 16,19-6-22-16,-15 10 25 0,15-10-25 0,0 18 17 16,0-18-17-16,-8 7 10 0,8-7-10 0,-16-9 6 15,16 9-6-15,10 18 3 0,-10-18-3 0,-10-6 1 16,10 6-1-16,2 4 1 0,-2-4-1 0,10 7 1 0,-10-7-1 0,15 9 2 16,-15-9-2-16,31 21 1 0,-31-21-1 0,19 13 0 15,-19-13 0-15,22 12 1 0,-22-12-1 0,23 14 2 16,-23-14-2-16,11 4 5 0,-11-4-5 0,34 28 8 15,-45-40-8-15,31 30 8 0,-20-18-8 0,14 18 7 16,-2-4-7-16,-9-8 5 0,-3-6-5 0,9 14 2 0,-9-14-2 0,17 30 0 16,-27-44 0-16,13 26-7 0,-3-12 7 0,0 11-23 15,12 2 23-15,-24-17-30 0,12 4 30 0,-3 5-43 16,3-5 43-16,-11 0-62 0,11 0 62 0,0 13-98 16,0-13 98-16,-27-13-197 0,27 13 197 0</inkml:trace>
  <inkml:trace contextRef="#ctx0" brushRef="#br0" timeOffset="213587.53">10750 14832 411 0,'-10'-13'0'0,"18"21"41"0,-8-8-41 0,-3-3 68 0,3 3-68 0,-2 0 62 16,2 0-62-16,0 0 37 0,0 0-37 0,0 2 16 15,-10-14-16-15,20 31 22 0,-10-19-22 0,-10 3 45 16,10-3-45-16,0 12 44 0,0-12-44 0,0 21 31 16,0-21-31-16,10 33 24 0,-20-45-24 0,20 46 16 15,-10-34-16-15,2 27 14 0,-14-40-14 0,24 52 10 0,-12-39-10 0,-17 15 5 16,17-15-5-16,-3 28 4 0,3-28-4 0,-2 27 1 15,2-27-1-15,13 39 1 0,-13-39-1 0,-13 8 0 16,13-8 0-16,0 17-1 0,0-17 1 0,10 15-8 16,-10-15 8-16,21 23-45 0,-21-23 45 0,-2-13-148 15,2 13 148-15,11 0-337 0,-11 0 337 0</inkml:trace>
  <inkml:trace contextRef="#ctx0" brushRef="#br0" timeOffset="214043.29">11133 15420 50 0,'0'0'0'0,"5"2"441"15,6 12-441-15,-16-28 38 0,5 14-38 0,14 12 58 16,-14-12-58-16,-9-12 76 0,9 12-76 0,15 14 69 16,-15-14-69-16,-12-11 36 0,24 25-36 0,-12-8 16 0,0-6-16 0,-12-6 15 15,12 6-15-15,-3 11 8 0,3-11-8 0,-2 34 1 16,2-34-1-16,-20 21-14 0,20-21 14 0,-32 11-95 15,32-11 95-15,-11 34-195 0,-3-48 195 0</inkml:trace>
  <inkml:trace contextRef="#ctx0" brushRef="#br0" timeOffset="-214700.47">11057 15295 390 0,'0'0'0'0,"0"-9"53"15,0 9-53-15,-3-9 80 0,3 9-80 0,0-6 59 16,0 6-59-16,-11-17 48 0,11 17-48 0,11 11 50 0,-11-11-50 0,-11-13 43 15,11 13-43-15,11 13 26 0,-11-13-26 0,0-4 15 16,12 16-15-16,-9-10 29 0,-3-2-29 0,34 33 22 16,-34-33-22-16,27 25 3 0,-27-25-3 0,29 28 14 15,-29-28-14-15,35 28 12 0,-35-28-12 0,34 34 10 0,-34-34-10 0,21 22 5 16,-21-22-5-16,35 34 1 0,-35-34-1 0,43 48 1 16,-43-48-1-16,25 32 0 0,-25-32 0 0,21 30-10 15,-21-30 10-15,8 11-25 0,-8-11 25 0,24 34-34 16,-24-34 34-16,-5 2-84 0,18 12 84 0,-7-7-104 15,-20-21 104-15,17 14-139 0,-3 0 139 0,0 0-313 0,0 0 313 0</inkml:trace>
  <inkml:trace contextRef="#ctx0" brushRef="#br0" timeOffset="-214505.12">11357 15339 577 0,'0'0'0'0,"2"8"44"0,-2-8-44 0,-25-11 48 16,25 11-48-16,-2 11 48 0,2-11-48 0,-17 18 13 15,17-18-13-15,-34 12 10 0,34-12-10 0,-24 32 9 16,24-32-9-16,-15 50 3 0,15-50-3 0,-37 25 2 16,37-25-2-16,-11 52 2 0,11-52-2 0,-32 21-1 0,32-21 1 0,-15 29 1 15,15-29-1-15,-9 23-4 0,9-23 4 0,-1 16-41 16,1-16 41-16,0 7-82 0,0-7 82 0,12 0-174 16,-12 0 174-16</inkml:trace>
  <inkml:trace contextRef="#ctx0" brushRef="#br0" timeOffset="-213751.97">11999 15039 109 0,'0'0'0'0,"5"-12"304"16,-5 12-304-16,5-12 58 0,-5 12-58 0,2-13 79 16,8 22-79-16,-18-30 61 0,8 21-61 0,11-2 49 15,-11 2-49-15,0-7 33 0,0 7-33 0,-22-15 14 0,22 15-14 0,-3 4 6 16,3-4-6-16,-33-11-1 0,33 11 1 0,-14 10 1 15,14-10-1-15,-41-10 2 0,41 10-2 0,-28 2 5 16,28-2-5-16,-28 11 9 0,28-11-9 0,-24 9 13 0,24-9-13 0,-5 23 12 16,5-23-12-16,-11 16 14 0,11-16-14 0,-14 9 9 15,14-9-9-15,0 19 6 0,0-19-6 0,23 35 4 16,-23-35-4-16,9 16 5 0,-9-16-5 0,42 37 2 16,-42-37-2-16,30 32 1 0,-30-32-1 0,34 33 0 15,-34-33 0-15,16 22 0 0,-3-11 0 0,8 23-1 16,-21-34 1-16,13 34-1 0,-13-34 1 0,4 34-11 0,-4-34 11 0,-15 22-27 15,15-22 27-15,-7 37-21 0,7-37 21 0,-38 9-11 16,38-9 11-16,-18 23-4 0,8-35 4 0,-19 17 1 16,29-5-1-16,-11 11 2 0,11-11-2 0,-16 0 14 15,16 0-14-15,-23-15 16 0,23 15-16 0,0-7 19 16,0 7-19-16,12 7 10 0,-12-7-10 0,16-1 0 16,-28-10 0-16,35 11-2 0,-23 0 2 0,27 0-2 15,-27 0 2-15,41 23-2 0,-41-23 2 0,14 7 0 0,-14-7 0 0,22 20-11 16,-22-20 11-16,17 27-23 0,-17-27 23 0,5 28-10 15,7-15 10-15,-22 2-3 0,10-15 3 0,10 38 0 16,-20-49 0-16,20 47 1 0,-10-36-1 0,-10 9 7 0,10-9-7 0,0 16 16 16,0-16-16-16,14 25 17 0,-14-25-17 0,20 11 6 15,-33-23-6-15,38 18 2 0,-25-6-2 0,35 7 1 16,-35-7-1-16,48 13-21 0,-48-13 21 0,30-11-109 16,-30 11 109-16,51 11-219 0,-51-11 219 0</inkml:trace>
  <inkml:trace contextRef="#ctx0" brushRef="#br0" timeOffset="-213288.87">12355 15241 530 0,'0'0'0'0,"-13"-18"99"16,13 18-99-16,10 3 35 0,-20-13-35 0,18 15 75 15,-8-5-75-15,-10-8 53 0,10 8-53 0,0 0 19 0,0 0-19 0,14 21 2 16,-14-21-2-16,-6 5 2 0,17 5-2 0,-5 9 2 15,-6-19-2-15,5 23 3 0,-18-30-3 0,30 41 2 16,-17-34-2-16,-9 18 5 0,9-18-5 0,12 36 4 16,-12-36-4-16,0 25 2 0,0-25-2 0,0 23 1 15,0-23-1-15,-10 9 2 0,10-9-2 0,0 16 2 16,10-7-2-16,-20-9 1 0,10 0-1 0,10 18 1 16,-10-18-1-16,4 5 2 0,-4-5-2 0,-7-7 4 0,7 7-4 0,17 9 6 15,-17-9-6-15,0-9 0 0,0 9 0 0,17 0 9 16,-7 9-9-16,10-9 7 0,-20 0-7 0,22-2 2 15,-22 2-2-15,16-12 0 0,-16 12 0 0,42 10 0 0,-42-10 0 0,30 0-8 16,-30 0 8-16,33-2-32 0,-33 2 32 0,32 0-97 16,-44-8 97-16,53 16-170 0,-41-8 170 0,15-12-428 15,-15 12 428-15</inkml:trace>
  <inkml:trace contextRef="#ctx0" brushRef="#br0" timeOffset="-213116.14">12794 15436 562 0,'0'0'0'0,"-11"-11"131"0,11 11-131 0,11 6 45 16,-11-6-45-16,0 0 74 0,0 0-74 0,2 0 22 16,-2 0-22-16,5 5 3 0,-5-5-3 0,-3 2 13 15,15 7-13-15,-5 5 2 0,-7-14-2 0,-4 11 0 16,16-2 0-16,-20 1-8 0,8-10 8 0,2 24-19 16,-2-24 19-16,11 26-77 0,-11-26 77 0,-11 8-152 0,11-8 152 0,11 17-248 15,-22-26 248-15</inkml:trace>
  <inkml:trace contextRef="#ctx0" brushRef="#br0" timeOffset="-212843.05">13017 15239 627 0,'0'0'0'0,"0"-8"46"0,0 8-46 0,8 0 50 16,-8 0-50-16,0-2 73 0,0 2-73 0,-6-8 29 15,6 8-29-15,3 6-3 0,-3-6 3 0,14 22 3 16,-25-30-3-16,17 28-2 0,-6-20 2 0,5 23 4 16,-5-23-4-16,2 25 1 0,-2-25-1 0,2 27 2 0,-2-27-2 15,13 36 1-15,-13-36-1 0,-11 21 0 16,22-15 0-16,-11 18 0 0,0-24 0 0,0 24-1 0,0-24 1 16,0 18-4-16,-11-26 4 0,7 23-40 0,4-15 40 0,0 10-60 15,11-3 60-15,-11-1-79 0,0-6 79 0,-11-7-105 16,22 14 105-16,-22-16-208 0,11 9 208 0</inkml:trace>
  <inkml:trace contextRef="#ctx0" brushRef="#br0" timeOffset="-212518.47">13044 15263 550 0,'0'0'0'0,"-4"-20"32"16,4 20-32-16,13-12 64 0,-13 12-64 0,-13-20 72 15,26 25-72-15,-20-24 45 0,7 19-45 0,22-2 23 16,-22 2-23-16,5-12 6 0,-5 12-6 0,17-4 6 15,-17 4-6-15,29 7 5 0,-29-7-5 0,18 0 1 16,-18 0-1-16,4-5 0 0,6 12 0 0,-10-7 0 0,0 0 0 0,15 18-3 16,-15-18 3-16,0 12-2 0,-11-17 2 0,16 26-7 15,-5-21 7-15,-23 7-19 0,23-7 19 0,-16 15-25 16,16-15 25-16,-7 21-5 0,-4-28 5 0,-5 20 0 16,16-13 0-16,0 17 1 0,-9-24-1 0,14 25 1 15,-5-18-1-15,-12 4 5 0,12-4-5 0,0 10 15 16,9-2-15-16,-4 4 15 0,-5-12-15 0,2 7 15 0,10-1-15 0,-6 1 14 15,-6-7-14-15,29 21 9 0,-29-21-9 0,10 9 7 16,1-4-7-16,9 10 2 0,-20-15-2 0,3 8 4 16,8 0-4-16,2 6-2 0,-13-14 2 0,-5 9 0 15,5-9 0-15,12 23-36 0,-12-23 36 0,-12 4-120 16,12-4 120-16,0 3-210 0,12 4 210 0</inkml:trace>
  <inkml:trace contextRef="#ctx0" brushRef="#br0" timeOffset="-211525.14">13467 15122 203 0,'0'0'0'0,"-19"-21"254"15,29 26-254-15,-27-32 52 0,25 32-52 0,-13-30 74 16,5 25-74-16,-13-23 67 0,13 23-67 0,0-20 54 16,10 26-54-16,-20-27 46 0,10 21-46 0,12-13 31 15,-4 19-31-15,8-14 19 0,-25 3-19 0,38 8 14 0,-29-3-14 0,22 0 5 16,-22 0-5-16,25 6 3 0,-25-6-3 0,9 12 1 15,1-6-1-15,7 17 2 0,-17-23-2 0,7 28 0 16,-7-28 0-16,-11 27-3 0,22-22 3 0,-11 28-5 16,0-33 5-16,-27 27-8 0,27-27 8 0,-7 37-6 15,7-37 6-15,-29 20 2 0,39-17-2 0,-37 13-1 0,27-16 1 0,-1 22 1 16,1-22-1-16,-9 16 3 0,9-16-3 0,-12 5 2 16,12-5-2-16,10 16 1 0,-10-16-1 0,-2 3 0 15,2-3 0-15,21 6 1 0,-11-1-1 0,6-1 0 16,-16-4 0-16,40 14-1 0,-40-14 1 0,27 11 0 15,-27-11 0-15,14 7-8 0,-14-7 8 0,29 16-21 16,-29-16 21-16,0 7-44 0,0-7 44 0,3 14-9 0,-3-14 9 16,0 16 0-16,0-16 0 0,-2 16 2 0,2-16-2 0,-7 20 13 15,7-20-13-15,6 25 30 0,-6-25-30 0,-6 25 22 16,6-25-22-16,0 24 15 0,0-24-15 0,0 23 11 16,-11-29-11-16,26 35 7 0,-15-29-7 0,7 23 3 15,-7-23-3-15,9 18 2 0,-9-18-2 0,6 18 0 0,-6-18 0 0,0 12 0 16,-13-17 0-16,13 14-11 0,0-9 11 0,-4 11-17 15,4-11 17-15,-25 1-14 0,25-1 14 0,-27 0-31 16,27 0 31-16,-33 0-32 0,33 0 32 0,-32-9-26 16,32 9 26-16,-30-12-34 0,30 12 34 0,-36-24-58 0,36 24 58 0,-14-21-93 15,23 28 93-15,-16-33-170 0,7 26 170 0</inkml:trace>
  <inkml:trace contextRef="#ctx0" brushRef="#br0" timeOffset="-211090.72">13692 14633 500 0,'0'0'0'0,"-10"-5"39"0,10 5-39 0,10 0 77 16,-10 0-77-16,0 0 63 0,0 0-63 0,-8-2 48 0,18 4-48 0,-15 3 32 15,5-5-32-15,7 12 22 0,3-7-22 0,-3 9 22 16,-7-14-22-16,-2 18 16 0,2-18-16 0,17 26 12 16,-17-26-12-16,5 25 11 0,-5-25-11 0,-3 22 10 15,13-19-10-15,-8 22 3 0,-2-25-3 0,-7 19-1 16,17-14 1-16,-5 15 2 0,-5-20-2 0,-10 20 0 16,10-20 0-16,13 22-5 0,-13-22 5 0,-5 14-23 0,14-10 23 0,-15 6-43 15,17-6 43-15,-8 5-95 0,-3-9 95 0,4 3-137 16,-13-6 137-16,21 6-327 0,-12-3 327 0</inkml:trace>
  <inkml:trace contextRef="#ctx0" brushRef="#br0" timeOffset="-210724.03">13918 14712 452 0,'0'0'0'0,"9"-7"24"0,-9 7-24 0,-9-10 17 0,9 10-17 0,-5-5 36 15,5 5-36-15,1 0 27 0,-1 0-27 0,-20-3 30 16,20 3-30-16,-10 0 10 0,19 2-10 0,-22-2 2 16,5-2-2-16,-7 2 4 0,15 0-4 0,-12 3 6 15,22-1-6-15,-32 1 6 0,22-3-6 0,0 10 16 16,-10-14-16-16,3 11 20 0,7-7-20 0,-5 6 15 16,15-4-15-16,-13 6 12 0,3-8-12 0,-12 4 12 0,12-4-12 0,10 12 13 15,-10-12-13-15,-10 8 12 0,10-8-12 0,0 14 15 16,10-11-15-16,-3 9 15 0,-7-12-15 0,0 15 15 15,10-13-15-15,2 16 9 0,-12-18-9 0,5 12 9 16,-5-12-9-16,14 16 13 0,-14-16-13 0,29 20 2 0,-29-20-2 0,11 12 13 16,-2-8-13-16,11 10 6 0,-20-14-6 0,10 12 5 15,-1-8-5-15,9 9 6 0,-18-13-6 0,16 12 1 16,-16-12-1-16,0 9 2 0,0-9-2 0,17 11 0 16,-17-11 0-16,1 7-13 0,-1-7 13 0,-8 5-41 15,8-5 41-15,-7 6-116 0,17-5 116 0,-21-1-142 0,0-1 142 0,8 2-476 16,-6-2 476-16</inkml:trace>
</inkml:ink>
</file>

<file path=ppt/ink/ink23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3T09:06:53.827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0000"/>
    </inkml:brush>
  </inkml:definitions>
  <inkml:trace contextRef="#ctx0" brushRef="#br0">11896 8312 731 0,'0'0'0'0,"0"0"30"0,0 0-30 0,-6 7 3 16,12-14-3-16,-13 26 6 0,7-19-6 0,-2 27 5 0,2-27-5 0,0 38 11 15,0-38-11-15,5 43 7 0,-5-43-7 0,-7 64 5 16,14-70-5-16,-14 74 5 0,7-68-5 0,7 55 2 15,-7-55-2-15,-7 65 1 0,7-65-1 0,7 46 1 0,-7-46-1 16,-7 48-2-16,7-48 2 0,7 29 3 0,-7-29-3 0,-5 29 0 16,5-29 0-16,10 10-9 0,-10-10 9 0,5 7-24 15,-5-7 24-15,5 0-69 0,-5 0 69 0,-2 6-111 16,2-6 111-16,9-15-191 0,-9 15 191 0</inkml:trace>
  <inkml:trace contextRef="#ctx0" brushRef="#br0" timeOffset="2763.79">11801 10670 557 0,'0'0'0'0,"11"-9"66"0,-11 9-66 0,2-3 24 0,-2 3-24 0,0 0 25 16,0 0-25-16,-10 9 8 0,10-9-8 0,10 15 33 15,-10-15-33-15,0 25 34 0,0-25-34 0,0 36 15 16,0-36-15-16,-8 50 15 0,8-50-15 0,9 53 13 15,-9-53-13-15,2 59 9 0,-2-59-9 0,2 61 5 16,-2-61-5-16,-5 60 3 0,5-60-3 0,3 55 2 0,-3-55-2 0,14 45-1 16,-14-45 1-16,-2 40 0 0,2-40 0 0,17 27-1 15,-17-27 1-15,0 23-15 0,0-23 15 0,10 14-48 16,-10-14 48-16,14 1-92 0,-7-2 92 0,-6 1-118 16,-1 0 118-16,7-22-290 0,-7 22 290 0</inkml:trace>
  <inkml:trace contextRef="#ctx0" brushRef="#br0" timeOffset="3457.56">11870 10702 518 0,'0'0'0'0,"-17"-2"10"0,17 2-10 0,-4-4 5 15,4 4-5-15,9-9 34 0,-9 9-34 0,0-1 44 16,0 1-44-16,0 1 20 0,0-1-20 0,25-3 2 15,-25 3-2-15,13 2 10 0,-13-2-10 0,23 0 14 16,-23 0-14-16,36-2 8 0,-45 4-8 0,49-4 1 0,-40 2-1 0,32 0 1 16,-32 0-1-16,37 0 0 0,-37 0 0 0,27 2 0 15,-27-2 0-15,48-2-3 0,-48 2 3 0,35 2 1 16,-35-2-1-16,54-4-10 0,-61 8 10 0,70-8-5 16,-63 4 5-16,61 0-1 0,-61 0 1 0,60 4-1 15,-60-4 1-15,75 0 3 0,-75 0-3 0,88 0 4 0,-88 0-4 0,98-4 0 16,-98 4 0-16,107-2 0 0,-115 8 0 0,120-8 0 15,-112 2 0-15,127-8-1 0,-127 8 1 16,120 4 0-16,-120-4 0 0,138-6 1 0,-138 6-1 0,128 2 0 16,-128-2 0-16,137-1-1 0,-137 1 1 0,142-1 0 15,-137-6 0-15,129 14-3 0,-134-7 3 0,151-10 1 16,-156 18-1-16,156-18 1 0,-151 10-1 0,154 0 3 0,-154 0-3 0,157-1 4 16,-157 1-4-16,159 0 6 0,-159 0-6 0,156 9 14 15,-156-9-14-15,166 0 10 0,-166 0-10 0,167-13 7 16,-167 13-7-16,165 11 5 0,-165-11-5 0,174-16 1 15,-174 16-1-15,173 0 2 0,-173 0-2 0,177 9 0 0,-177-9 0 0,181 0 2 16,-181-12-2-16,189 21 0 0,-189-9 0 0,191-11 1 16,-191 11-1-16,194 10 0 0,-194-10 0 0,198-2 0 15,-198 2 0-15,200-15 0 0,-200 15 0 0,209 12 1 16,-209-12-1-16,202-16 1 0,-200 30-1 0,208-15-2 16,-210 1 2-16,205-19 1 0,-205 19-1 0,214 17 0 0,-214-17 0 15,211-1 1-15,-211 1-1 0,203-22-1 0,-203 22 1 0,217 18 1 16,-217-18-1-16,-3857-2 0 0,7930 2 0 0,-3864-25-1 15,-209 25 1-15,225 15 0 0,-225-15 0 0,221-2 2 16,-221 2-2-16,227-4-1 0,-227 4 1 0,224-6-1 16,-224 6 1-16,210-28 1 0,-210 28-1 0,223-4 1 15,-208 26-1-15,189-48 0 0,-204 26 0 0,235 23 3 0,-235-23-3 16,196-25 5-16,-178 50-5 0,188-25 8 0,-206 0-8 0,180-26 9 16,-180 26-9-16,208 26 12 0,-208-26-12 0,182 0 11 15,-182 0-11-15,165-1 6 0,-165 1-6 0,127-26 5 16,-127 26-5-16,153 26 1 0,-153-26-1 0,108 0 1 0,-108 0-1 0,86 0-17 15,-109-29 17-15,104 58-66 0,-81-29 66 0,2-29-121 16,-2 29 121-16,24 18-271 0,-24-18 271 0</inkml:trace>
  <inkml:trace contextRef="#ctx0" brushRef="#br0" timeOffset="4510.53">11952 11367 123 0,'0'0'0'0,"0"0"327"16,-9 2-327-16,9-4 30 0,0 2-30 0,-2 0 53 16,2 0-53-16,0 0 50 0,0 0-50 0,0 0 42 15,0 0-42-15,7 0 21 0,-14 0-21 0,14 0 4 16,-7 0-4-16,24 0 17 0,-24 0-17 0,14 0 18 0,-14 0-18 0,11 2 8 16,-11-2-8-16,23 2 3 0,-23-2-3 0,27 4-1 15,-27-4 1-15,35 3 1 0,-42-1-1 0,40 1 0 16,-33-3 0-16,49 2 1 0,-49-2-1 0,44 4 1 15,-44-4-1-15,47 7 1 0,-47-7-1 0,63 3 0 16,-63-3 0-16,71 4 0 0,-71-4 0 0,85 2 2 16,-85-2-2-16,85 5 2 0,-85-5-2 0,104 2 1 0,-104-2-1 15,102 7 0-15,-94-11 0 0,101 11 0 0,-109-7 0 0,130 0 1 16,-137 6-1-16,141-3-9 0,-134-3 9 0,138 4 8 16,-138-4-8-16,142 4 0 0,-142-4 0 0,154-2 1 15,-154 2-1-15,153 4-2 0,-161 1 2 0,164 0 2 0,-156-5-2 0,168-2 0 16,-173 10 0-16,171-5 0 0,-166-3 0 0,173 4 1 15,-173-4-1-15,183-4 1 0,-183 4-1 0,179 12 9 16,-179-12-9-16,189 8 16 0,-185-19-16 0,188 16 15 16,-192-5-15-16,192 15 6 0,-189-26-6 0,194 16 3 15,-197-5-3-15,195 14 1 0,-195-14-1 0,203 6 0 0,-203-6 0 16,206-9 0-16,-206 9 0 0,203 16 0 0,-203-29 0 0,207 31 2 16,-207-18-2-16,208 4 0 0,-208-16 0 0,208 17-2 15,-208-5 2-15,212 5 2 0,-212-5-2 0,212 4 1 16,-212-4-1-16,217 23-1 0,-217-23 1 0,212-11 1 15,-212 11-1-15,214 6 1 0,-214-6-1 0,217 7 0 16,-217-7 0-16,219 25 0 0,-219-25 0 0,214 7 1 16,-214-7-1-16,214 7 0 0,-214-7 0 0,204-11-1 0,-204 11 1 0,207 5 1 15,-207-5-1-15,205 8 1 0,-205-8-1 0,214 27-1 16,-224-49 1-16,208 27-3 0,-198-5 3 0,207 27-5 16,-207-27 5-16,179-18-4 0,-179 18 4 0,199 29-5 0,-199-29 5 0,167-21-3 15,-167 21 3-15,176 1-2 0,-176-1 2 0,170 4-1 16,-157 21 1-16,133-48 0 0,-146 23 0 0,155 0 0 15,-155 0 0-15,143 0 1 0,-143 0-1 0,135-2 0 16,-135 2 0-16,145 27 14 0,-145-27-14 0,118-2 15 16,-118 2-15-16,109-5 16 0,-128-22-16 0,112 19 15 15,-93 8-15-15,105 24 8 0,-105-24-8 0,65-6 3 0,-65 6-3 16,44-8-1-16,-44 8 1 0,4-42-60 0,-4 42 60 0,23 10-198 16,-23-10 198-16</inkml:trace>
  <inkml:trace contextRef="#ctx0" brushRef="#br0" timeOffset="14817.77">11960 8265 355 0,'0'0'0'0,"0"-1"67"0,6-5-67 0,-19 8 34 15,13-2-34-15,2-9 53 0,-2 9-53 0,-3 7 43 16,3-7-43-16,0-4 42 0,3-3-42 0,-3 11 16 0,0-4-16 0,11-4 7 16,-11 4-7-16,21-12 16 0,-21 12-16 0,12 0 23 15,-12 0-23-15,27-13 18 0,-27 13-18 0,14 2 19 16,-14-2-19-16,27-9 7 0,-27 9-7 0,14 4 1 16,-14-4-1-16,20 0 0 0,-20 0 0 0,22 0 0 15,-22 0 0-15,27 0-1 0,-27 0 1 0,32 0-7 0,-32 0 7 0,46-7-11 16,-46 7 11-16,54 0-1 15,-59 7 1-15,75-14 0 0,-70 7 0 0,77-2 0 16,-77 2 0-16,86 4 2 0,-86-4-2 0,99-4 1 0,-99 4-1 0,111-3 4 16,-111 3-4-16,122-11 1 0,-122 11-1 0,126-2 2 15,-130 9-2-15,135-11 2 0,-131 4-2 0,142-3 1 16,-142 3-1-16,144-4 1 0,-144 4-1 0,155-4 1 0,-155 4-1 0,163-15 0 16,-163 15 0-16,161 5 0 0,-161-5 0 0,173-5 1 15,-173 5-1-15,182-17 1 0,-182 17-1 0,183-4-1 16,-183 4 1-16,188 4 0 0,-188-4 0 0,194-18 4 15,-194 18-4-15,200 4 12 0,-200-4-12 0,202-19 13 16,-202 19-13-16,210-7 5 0,-210 7-5 0,219 1 2 0,-219-1-2 0,221-8 1 16,-221 8-1-16,227-11 0 0,-227 11 0 0,229-13 2 15,-229 13-2-15,228-30 0 0,-228 30 0 0,242 4 0 16,-242-4 0-16,234-29 0 0,-234 29 0 0,243-16 2 16,-243 16-2-16,256 3 0 0,-256-3 0 0,246-11-2 15,-246 11 2-15,252-9-1 0,-252 9 1 0,239-31-2 0,-239 31 2 16,251-11-4-16,-251 11 4 0,268 11-1 15,-268-11 1-15,254-7-1 0,-254 7 1 0,241-30-1 0,-241 30 1 16,270 15 1-16,-270-15-1 0,248-9 1 0,-248 9-1 0,229-29-1 16,-229 29 1-16,241-4 1 0,-241 4-1 0,235-5 8 15,-235 5-8-15,253 17 10 0,-253-17-10 0,198-27 15 0,-198 27-15 16,240 22 11-16,-240-22-11 0,204-3 3 0,-204 3-3 0,166-26 2 16,-139 51-2-16,155-25 2 0,-182 0-2 0,138-26 0 15,-138 26 0-15,181 26 0 0,-181-26 0 0,105-26-3 16,-105 26 3-16,116 0-25 0,-116 0 25 0,124 26-58 15,-124-26 58-15,69 0-90 0,-100-26 90 0,74 20-158 0,-43 6 158 0</inkml:trace>
  <inkml:trace contextRef="#ctx0" brushRef="#br0" timeOffset="15940.62">11986 8765 359 0,'0'0'0'0,"-14"7"96"15,14-7-96-15,1-7 35 0,-1 7-35 0,-1 0 58 16,1 0-58-16,-7 7 46 0,7-7-46 0,5-7 28 0,-5 7-28 0,0 0 9 16,0 0-9-16,0 0-1 0,0 0 1 0,2 0 4 15,-2 0-4-15,7 5 1 0,-7-5-1 0,1 11 0 16,-1-11 0-16,15 2 1 0,-15-2-1 0,5 12 0 15,-5-12 0-15,13 9-1 0,-13-9 1 0,13 7 0 16,-6-12 0-16,1 18 1 0,-8-13-1 0,22 5-1 16,-17-10 1-16,16 15-1 0,-21-10 1 0,37-2-1 0,-37 2 1 0,36 10 7 15,-36-10-7-15,50 1 5 0,-50-1-5 0,67-5 3 16,-67 5-3-16,64 7 9 0,-64-7-9 0,87-7 10 16,-87 7-10-16,83 7 8 0,-83-7-8 0,100-5 5 15,-100 5-5-15,112-15 3 0,-112 15-3 0,109 2 1 16,-109-2-1-16,127-16 0 0,-127 16 0 0,122 0 2 0,-122 0-2 0,138-19 0 15,-138 19 0-15,135-12 0 0,-135 12 0 0,140-8 0 16,-140 8 0-16,145-11 0 0,-145 11 0 0,151-11 0 16,-151 11 0-16,151 0 1 0,-151 0-1 0,156-8-1 15,-156 8 1-15,165-10 4 0,-165 10-4 0,171-19 5 16,-174 30-5-16,178-31 6 0,-175 20-6 0,173-9 3 16,-173 9-3-16,180 5 3 0,-180-5-3 0,183-7 1 0,-183-7-1 0,187 19 0 15,-187-5 0-15,186-9 1 0,-186 9-1 0,189-19 1 16,-189 19-1-16,197-8 0 0,-197 8 0 0,200 8 0 15,-200-8 0-15,195-22 0 0,-195 22 0 0,202-5 1 16,-202 5-1-16,210 11 0 0,-210-11 0 0,199-22-1 16,-199 22 1-16,206-3 1 0,-199 19-1 0,205-20 1 0,-212 4-1 0,209-5-2 15,-209 5 2-15,202-20 1 0,-202 20-1 0,219 16 1 16,-227-36-1-16,227 40 0 0,-219-20 0 0,210-2 0 16,-210 2 0-16,193-21 3 0,-193 21-3 0,224 20 9 15,-224-20-9-15,207 0 14 0,-207 0-14 0,197-22 12 0,-197 22-12 0,206 0 7 16,-190 22-7-16,178-45 5 0,-194 23-5 0,225 23 3 15,-225-23-3-15,190-23 6 0,-190 23-6 0,206 0 3 16,-206 0-3-16,225 23 1 0,-225-23-1 0,204 0 1 16,-204 0-1-16,180-25 0 0,-180 25 0 0,219 21 1 15,-219-21-1-15,190-2-1 0,-190 2 1 0,183-3 2 0,-183 3-2 16,178-4 0-16,-178 4 0 0,170-5 0 0,-170 5 0 0,130-31-1 16,-130 31 1-16,173 22 2 0,-173-22-2 0,104-32 0 15,-104 32 0-15,117-5 1 0,-117 5-1 0,126 23-6 16,-126-23 6-16,76-6-52 0,-76 6 52 0,51-7-95 15,-51 7 95-15,23-14-154 0,-23 14 154 0,0-16-426 16,0 16 426-16</inkml:trace>
  <inkml:trace contextRef="#ctx0" brushRef="#br0" timeOffset="16576.6">12674 8272 267 0,'0'0'0'0,"-6"4"199"15,6-4-199-15,0-4 42 0,0 4-42 0,0-3 53 16,0 3-53-16,0-4 42 0,0 4-42 0,8-11 54 15,-8 11-54-15,0 6 47 0,0-6-47 0,7-9 31 16,-7 9-31-16,0 9 33 0,0-9-33 0,7-3 20 0,-7 3-20 0,-2 22 17 16,2-22-17-16,5 13 18 0,-5-13-18 0,-3 35 15 15,3-35-15-15,3 26 13 0,-3-26-13 0,-3 44 13 16,3-44-13-16,-2 38 10 0,2-38-10 0,-4 37 6 16,4-37-6-16,4 29 3 0,-4-29-3 0,0 34-3 0,0-34 3 0,-5 37 3 15,10-44-3-15,-10 45 1 0,5-38-1 0,7 21 0 16,-7-21 0-16,1 34-4 0,-1-34 4 0,10 23-34 15,-10-23 34-15,17 16-65 0,-24-7 65 0,20 7-160 16,-13-16 160-16,13 9-342 0,-13-9 342 0</inkml:trace>
  <inkml:trace contextRef="#ctx0" brushRef="#br0" timeOffset="16969.53">13514 8236 460 0,'-3'10'0'0,"3"-21"85"0,0 11-85 0,0-7 17 16,0 7-17-16,0-6 43 0,0 6-43 0,-4-1 49 0,4 1-49 0,-5 0 39 16,5 0-39-16,-5 0 18 0,5 0-18 0,0 3 8 15,0-3-8-15,-3 25 16 0,3-25-16 0,0 22 17 16,0-22-17-16,3 12 1 0,-3-12-1 0,2 36 21 16,-2-36-21-16,8 28 18 0,-8-28-18 0,7 27 13 15,-7-27-13-15,7 30 12 0,-7-30-12 0,7 33 9 16,-5-43-9-16,6 41 6 0,-8-31-6 0,3 32 3 15,-3-32-3-15,5 32 1 0,-5-32-1 0,4 36 1 0,-4-36-1 0,2 32-4 16,-2-32 4-16,3 30-35 0,-3-30 35 0,3 25-97 16,-6-14 97-16,8 2-179 0,-5-13 179 0</inkml:trace>
  <inkml:trace contextRef="#ctx0" brushRef="#br0" timeOffset="17465.94">14413 8190 544 0,'0'0'0'0,"6"-16"45"0,-8 28-45 0,4-15 8 15,-2 3-8-15,0-12 36 0,0 24-36 0,1-24 58 16,-1 12-58-16,-1 12 44 0,1-12-44 0,1-5 10 0,-1 5-10 0,2 23 2 16,-2-34-2-16,5 31 28 0,-8-9-28 0,9 3 23 15,-6-14-23-15,5 42 22 0,-5-42-22 0,9 22 3 16,-9-22-3-16,9 38 14 0,-9-38-14 0,9 44 6 16,-9-44-6-16,9 36 11 0,-9-36-11 0,9 30 7 15,-9-40-7-15,5 49 5 0,-5-39-5 0,8 27 3 16,-8-27-3-16,7 12 2 0,-7-12-2 0,5 23 0 15,-5-23 0-15,0 36 1 0,0-36-1 0,0 25-4 0,0-25 4 0,0 14-34 16,0-14 34-16,0 25-75 0,0-25 75 0,0 34-129 16,0-34 129-16,-2 16-166 0,2-16 166 0</inkml:trace>
  <inkml:trace contextRef="#ctx0" brushRef="#br0" timeOffset="17842.97">15105 8167 382 0,'0'0'0'0,"4"-3"153"15,-6-11-153-15,6 6 22 0,-4 8-22 0,1 11 46 16,-2-24-46-16,2 26 54 0,-1-13-54 0,0 0 60 16,0 0-60-16,0 0 24 0,0 0-24 0,0 9-1 0,0-9 1 15,-1 2 1-15,1-2-1 0,1 33 13 0,-1-33-13 0,0 29 14 16,0-29-14-16,0 21 15 0,0-21-15 0,0 40 13 16,0-40-13-16,2 42 13 0,-2-42-13 0,4 56 8 15,-4-56-8-15,1 32-4 0,-1-32 4 0,5 57-2 16,-5-57 2-16,4 30 3 0,-4-30-3 0,10 54 0 15,-10-54 0-15,8 35 1 0,-8-35-1 0,11 20-1 0,-11-20 1 0,13 29 1 16,-13-29-1-16,14 35-39 0,-14-35 39 0,15 0-109 16,-15 0 109-16,14 18-177 0,-14-18 177 0</inkml:trace>
  <inkml:trace contextRef="#ctx0" brushRef="#br0" timeOffset="18313.37">15938 8164 198 0,'0'0'0'16,"6"-4"141"-16,-1 18-141 0,-5-34 60 15,0 20-60-15,5-1 63 0,-5 1-63 0,7-2 58 0,-7 2-58 0,8 0 51 16,-8 0-51-16,7-1 45 0,-7 1-45 0,12 15 37 15,-12-15-37-15,5-8 43 0,-5 8-43 0,17 28 39 16,-17-28-39-16,10 16 36 0,-10-16-36 0,12 23 26 0,-12-23-26 0,7 12 22 16,-7-12-22-16,12 51 18 0,-12-51-18 0,10 40 16 15,-15-55-16-15,15 59-1 0,-10-44 1 0,12 63 10 16,-12-63-10-16,5 32 5 0,-5-32-5 0,13 62 3 16,-13-62-3-16,9 29 1 0,-9-29-1 0,15 57 0 15,-15-57 0-15,10 34 1 0,-13-50-1 0,13 44-8 0,-10-28 8 0,14 24-17 16,-14-24 17-16,12 10-53 0,-12-10 53 0,18 16-138 15,-22-32 138-15,17 9-199 0,-13 7 199 0</inkml:trace>
  <inkml:trace contextRef="#ctx0" brushRef="#br0" timeOffset="18776.86">17193 8076 11 0,'0'0'0'0,"0"0"566"0,0 0-566 0,2 0 36 16,-2 0-36-16,11 18 25 0,-11-18-25 0,-5-18 45 16,5 18-45-16,12 16 62 0,-12-16-62 15,-5-16 39-15,5 16-39 0,10 25 10 0,-10-25-10 0,-3-1 13 16,10 18-13-16,-11-12 23 0,4-5-23 0,4 32 19 15,-4-32-19-15,3 40 16 0,-3-40-16 0,13 60 12 0,-13-60-12 0,4 45 8 16,-4-45-8-16,-2 30 2 0,2-30-2 0,12 63 0 16,-12-63 0-16,5 43-2 0,-5-43 2 0,-1 18 1 15,1-18-1-15,13 46 0 0,-13-46 0 0,-2 7 0 16,2-7 0-16,12 36 0 0,-12-36 0 0,4 16-9 16,-4-16 9-16,-2-9-60 0,2 9 60 0,5 0-174 15,-5 0 174-15,12 0-365 0,-12 0 365 0</inkml:trace>
  <inkml:trace contextRef="#ctx0" brushRef="#br0" timeOffset="19055.94">17827 8104 581 0,'0'0'0'0,"0"-10"24"15,0 10-24-15,-8-27 39 0,8 27-39 0,8 18 68 16,-8-18-68-16,-7-20 41 0,7 20-41 0,5 9 12 16,4 7-12-16,-4 2 0 0,-5-18 0 0,-1 6 12 15,1-6-12-15,9 32 25 0,-9-32-25 0,19 61 18 16,-19-61-18-16,-1 28 13 0,1-28-13 0,18 69 10 16,-18-69-10-16,11 56 2 0,-22-74-2 0,18 73 2 0,-7-55-2 0,12 74 1 15,-12-74-1-15,0 53 1 0,0-53-1 0,-8 30-9 16,8-30 9-16,-6 42-65 0,6-42 65 0,-18 28-193 15,18-28 193-15</inkml:trace>
  <inkml:trace contextRef="#ctx0" brushRef="#br0" timeOffset="34301.18">12544 10750 68 0,'0'0'0'16,"13"-9"99"-16,-13 9-99 0,5-5 83 0,-5 5-83 0,-3-2 81 16,10-3-81-16,-13 5 47 0,6 0-47 0,2-4 165 15,-2 4-165-15,2-5 59 0,-2 5-59 0,5-8 52 16,-5 8-52-16,-5 0 47 0,5 0-47 0,0-1 44 16,0 1-44-16,7-6 35 0,-7 6-35 0,-7 6 12 0,7-6-12 0,2 0 4 15,-2 0-4-15,3 5-2 0,-3-5 2 0,5 16 0 16,-5-16 0-16,8 22 5 0,-8-22-5 0,16 22 3 15,-16-22-3-15,3 36 5 0,5-40-5 0,3 46 16 16,-11-42-16-16,10 44 14 0,-10-44-14 0,12 49 11 16,-12-49-11-16,8 50 15 0,-8-50-15 0,4 55 7 15,3-59-7-15,2 58 4 0,-9-54-4 0,11 53 5 0,-20-49-5 0,20 46 0 16,-11-50 0-16,7 52 2 0,-7-52-2 0,14 44 0 16,-21-40 0-16,11 40 1 0,-4-44-1 0,3 40-1 15,-3-40 1-15,7 28-10 0,-7-28 10 0,-7 25-43 0,7-25 43 16,7 4-99-16,-7-4 99 0,-5-2-248 15,5 2 248-15</inkml:trace>
  <inkml:trace contextRef="#ctx0" brushRef="#br0" timeOffset="35361.57">12293 8446 327 0,'0'0'0'0,"0"1"39"16,0-1-39-16,-6 7 43 0,6-7-43 0,-1 0 44 15,1 0-44-15,0 2 42 0,0-2-42 0,-2 0 33 16,2 0-33-16,7-7 28 0,-7 7-28 0,0 0 39 16,0 0-39-16,-7 7 37 0,7-7-37 0,7-7 39 15,-7 7-39-15,0 0 43 0,0 0-43 0,0-2 30 16,0 2-30-16,0-7 13 0,0 7-13 0,-7 0 12 0,7 0-12 0,0-9 10 15,0 9-10-15,5-17 9 0,-5 17-9 0,-10-6 7 16,10 6-7-16,-7-14 6 0,7 14-6 0,-10-13 5 16,10 13-5-16,-9-10 3 0,9 10-3 0,-8-15 2 15,8 15-2-15,-19-3 1 0,19 3-1 0,-15 0-1 0,15 0 1 0,-19 0-2 16,19 0 2-16,-20 12-2 0,20-12 2 0,-27 25-1 16,27-25 1-16,-10 16 1 0,10-16-1 0,-22 31-2 15,22-31 2-15,-9 24-2 0,9-24 2 0,-5 24-1 16,5-24 1-16,5 12-2 0,-5-12 2 0,0 16-2 15,0-16 2-15,-2 18-2 0,2-18 2 0,19 2-1 16,-19-2 1-16,14 4 0 0,-14-4 0 0,8 5 2 16,-8-5-2-16,24-5 1 0,-24 5-1 0,17-8 2 0,-17 8-2 0,17-10 1 15,-17 10-1-15,11-8 1 0,-11 8-1 0,20-17 1 16,-20 17-1-16,14-13 2 0,-14 13-2 0,11-10 4 16,-11 10-4-16,0 0 8 0,0 0-8 0,9-12 13 15,-9 12-13-15,4 0 14 0,-4 0-14 0,2 0 8 0,-2 0-8 0,-6 12 1 16,6-12-1-16,6 10 1 0,-6-10-1 0,10 6 1 15,-10-6-1-15,9 14 0 0,-14-7 0 0,17 7 0 16,-12-14 0-16,23 11 0 0,-23-11 0 0,19 18-11 16,-19-18 11-16,17 23-43 0,-17-23 43 0,24 16-100 15,-24-16 100-15,22 9-146 0,-22-9 146 0,27 0-368 0,-27 0 368 0</inkml:trace>
  <inkml:trace contextRef="#ctx0" brushRef="#br0" timeOffset="35751.3">12449 8597 445 0,'0'0'0'0,"0"0"69"16,0 0-69-16,-5 6 70 0,5-6-70 0,5-10 78 15,-5 10-78-15,2-1 82 0,-2 1-82 0,0 0 33 16,0 0-33-16,-6 7 16 0,6-7-16 0,7-7 12 15,-14 14-12-15,17-7 8 0,-10 0-8 0,3 9 10 16,-3-9-10-16,6 12 16 0,-12-5-16 0,19 1 5 0,-13-8-5 0,5 23 2 16,-5-23-2-16,11 16 0 0,-11-16 0 0,12 21-7 15,-6-28 7-15,7 25-49 0,-13-18 49 0,7 21-143 16,-7-21 143-16,15 4-303 0,-15-4 303 0</inkml:trace>
  <inkml:trace contextRef="#ctx0" brushRef="#br0" timeOffset="36337.78">13175 8494 324 0,'0'0'0'0,"-2"-2"206"0,2 2-206 0,0-15 28 15,0 15-28-15,0-14 52 0,2 5-52 0,-8 4 46 16,6 5-46-16,0-25 47 0,0 25-47 0,-6-5 23 0,6 5-23 0,-8-13 10 16,8 13-10-16,-6-19 17 0,6 19-17 0,-17 5 9 15,17-5-9-15,-18 0 0 0,23-9 0 0,-29 18-2 16,24-9 2-16,-21 11-1 0,21-11 1 0,-16 11-2 16,16-11 2-16,-20 19-1 0,20-19 1 0,-16 21-1 15,11-14 1-15,-7 17-2 0,12-24 2 0,-5 18-2 16,9-25 2-16,-8 30-3 0,4-23 3 0,0 12-7 15,4-21 7-15,-1 16-9 0,-3-7 9 0,12 11-5 0,-12-11 5 0,15 0 1 16,-15 0-1-16,25-7 2 0,-25 7-2 0,22-11 2 16,-22 11-2-16,20-5 2 0,-20 5-2 0,25-21 2 15,-25 21-2-15,16-6 2 0,-16 6-2 0,16-11 3 0,-16 11-3 16,11-7 8-16,-11 7-8 0,7-5 16 0,-7 5-16 0,4 0 18 16,-1-9-18-16,-6 18 12 0,3-9-12 0,2 2 1 15,-2-2-1-15,0 12 0 0,0-12 0 0,5 4 1 16,-5-4-1-16,5 19 0 0,-5-19 0 0,3 29-1 15,-3-29 1-15,12 13-21 0,-12-13 21 0,10 19-68 16,-10-19 68-16,14 18-100 0,-14-18 100 0,13 9-148 0,-13-9 148 0,12 16-393 16,-12-16 393-16</inkml:trace>
  <inkml:trace contextRef="#ctx0" brushRef="#br0" timeOffset="36579.6">13311 8549 470 0,'0'0'0'0,"1"-16"137"15,-1 16-137-15,-1 2 28 0,1-2-28 0,1-14 68 0,-1 14-68 0,0 8 38 16,0-8-38-16,14 0 19 0,-14 0-19 0,10 0 4 16,-10 0-4-16,15 9-1 0,-15-9 1 0,14 6-2 15,-14-6 2-15,7 19-10 0,-7-19 10 0,6 18-23 0,-6-18 23 0,-6 27-29 16,6-27 29-16,6 7-32 0,-6-7 32 0,-11 23-6 16,16-32 6-16,-19 27 1 0,14-18-1 0,-12 9 13 15,12-9-13-15,-3-7 28 0,3 7-28 0,-5 11 37 16,5-11-37-16,3-9 31 0,-3 9-31 0,8 9 16 15,-8-9-16-15,23-6 1 0,-23 6-1 0,34-11-31 0,-34 11 31 0,49-24-112 16,-49 24 112-16,44-11-317 0,-44 11 317 0</inkml:trace>
  <inkml:trace contextRef="#ctx0" brushRef="#br0" timeOffset="37022.46">13948 8533 204 0,'0'0'0'0,"19"-23"147"0,-19 23-147 0,7-6 69 0,-7 6-69 0,10-27 97 16,-13 38-97-16,8-25 71 0,-5 14-71 0,0-18 61 16,0 18-61-16,0-16 60 0,0 16-60 0,-5-14 38 15,5 14-38-15,-11-12 29 0,13 1-29 0,-17 12 16 16,15-1-16-16,-17-5 8 0,19-5-8 0,-21 10 2 15,19 0-2-15,-23 10 0 0,23-10 0 0,-21 7 0 0,21-7 0 0,-17 3-1 16,17-3 1-16,-17 28-2 0,20-39 2 0,-14 29-2 16,11-18 2-16,-4 19-3 0,1-8 3 0,3 7-7 15,0-18 7-15,0 16-22 0,0-16 22 0,8 11-24 16,-8-11 24-16,15 8-22 0,-15-8 22 0,19 4-23 16,-19-4 23-16,21 0-15 0,-21 0 15 0,25-10-8 15,-27 20 8-15,24-17-5 0,-22 7 5 0,19-11-2 16,-19 11 2-16,17-10 0 0,-17 10 0 0,15-7 3 0,-15 7-3 0,12-17 15 15,-12 17-15-15,7-5 28 0,-7 5-28 0,3 0 35 16,-4 11-35-16,2-11 25 0,-1 0-25 0,4-9 5 16,-4 9-5-16,3 11 2 0,-4-2-2 0,4 6 2 0,-3-15-2 0,8 18-1 15,-8-18 1-15,7 22 1 0,-7-22-1 0,12 21-1 16,-10-32 1-16,6 42-46 0,-8-31 46 0,12 18-93 16,-12-18 93-16,12 0-139 0,-14 9 139 0,14-15-324 15,-12 6 324-15</inkml:trace>
  <inkml:trace contextRef="#ctx0" brushRef="#br0" timeOffset="37407.51">14150 8535 426 0,'0'0'0'0,"2"-9"93"16,-2 9-93-16,0-9 34 0,0 9-34 0,2-7 54 0,-1-6-54 0,-2 15 49 15,1-2-49-15,3-18 38 0,-3 18-38 0,0-7 17 16,0 7-17-16,3-9 12 0,-3 9-12 0,4-7 9 15,-6 20-9-15,6-19 3 0,-4 6-3 0,8-2-1 16,-8 2 1-16,8 0-2 0,-6-10 2 0,5 10-4 16,-7 0 4-16,10 1-4 0,-10-1 4 0,10 7-10 0,-13 6 10 0,13-4-19 15,-10-9 19-15,7 11-22 0,-7-11 22 0,7 0-23 16,-7 0 23-16,2 12-22 0,-2-12 22 0,0 21-19 16,0-21 19-16,0-1-13 0,0 1 13 0,0 20-2 15,0-20 2-15,0 7-2 0,0-7 2 0,0 7 0 16,0-7 0-16,0 3 2 0,0-3-2 0,0 6 5 0,0-6-5 0,0-6 9 15,0 6-9-15,0 14 8 0,0-14-8 0,0-5 7 16,0 5-7-16,0 16 6 0,0-28-6 0,1 28 5 16,-1-16-5-16,4 5 4 0,-4-15-4 0,3 26 5 15,-3-16-5-15,1-6 3 0,-1 6-3 0,-1 16 2 16,1-16-2-16,-7 7 2 0,7-7-2 0,-13-3 1 0,13 3-1 0,-22 10-7 16,22-10 7-16,-27 16-57 0,27-16 57 0,-27-6-125 15,27 6 125-15,-28 0-451 0,28 0 451 16</inkml:trace>
  <inkml:trace contextRef="#ctx0" brushRef="#br0" timeOffset="38071.44">14735 8477 464 0,'0'0'0'0,"4"-12"58"0,-4 12-58 0,5-16 62 16,-5 16-62-16,5-18 64 0,-5 18-64 0,6-28 51 15,-6 28-51-15,1-18 40 0,-1 30-40 0,0-26 22 16,0 14-22-16,0-12 20 0,0 12-20 0,0-7 16 16,0 7-16-16,-8-4 9 0,8 4-9 0,-13 0 3 15,13 0-3-15,-14 0 0 0,14 0 0 0,-18 9-2 0,18-9 2 0,-16 12-1 16,16-12 1-16,-14 6-2 0,14-6 2 0,-12 30-3 16,12-30 3-16,-7 16-16 0,7-28 16 0,0 28-26 15,0-16 26-15,0 22-30 0,0-22 30 0,5 8-20 16,-5-8 20-16,17-9-12 0,-17 9 12 0,21 13-8 15,-21-26 8-15,25 13-8 0,-25 0 8 0,29 5-3 16,-29-5 3-16,31-9-1 0,-31-3 1 0,27 14 0 0,-27-2 0 0,28-7 3 16,-28-6-3-16,22 8 17 0,-22 5-17 0,16-4 25 15,-16 4-25-15,10-1 29 0,-10 1-29 0,8 0 19 16,-8 0-19-16,6 13 7 0,-6-13-7 0,0-3 4 0,0 3-4 16,1 23-1-16,-1-35 1 0,0 26 0 0,0-14 0 0,4 16-5 15,-4-16 5-15,5 27-36 0,-5-27 36 0,5 16-53 16,-5-16 53-16,12 7-59 0,-12-7 59 0,10-5-70 15,-10 5 70-15,13 14-117 0,-13-14 117 0,12-13-202 16,-12 13 202-16</inkml:trace>
  <inkml:trace contextRef="#ctx0" brushRef="#br0" timeOffset="38323.86">14997 8435 165 0,'0'0'0'0,"0"-11"259"16,0 11-259-16,2 7 80 0,-2-7-80 0,-7-12 42 16,7 12-42-16,-5 12 20 0,5-12-20 0,-4-10 8 15,4 20-8-15,-2 3 5 0,2-13-5 0,0 14 3 16,0-26-3-16,0 27 0 0,0-15 0 0,6 29 1 15,-6-29-1-15,8 2 2 0,-8-2-2 0,13 11 0 0,-13-11 0 0,14 16-1 16,-14-16 1-16,14 2 1 0,-14-2-1 0,15 0 2 16,-15-13-2-16,14 11 2 0,-14 2-2 0,13-10 5 15,-13 10-5-15,11-11 23 0,-11 11-23 0,8-8 51 16,-8 8-51-16,8 4 54 0,-8-4-54 0,6-4 51 0,-6 4-51 0,3-3 8 16,-3-10-8-16,4 26 9 0,-4-13-9 0,5 0 4 15,-5 0-4-15,3-7 1 0,-3 7-1 0,12 12-1 16,-12-12 1-16,10 29-2 0,-10-43 2 0,17 46-13 15,-20-47 13-15,23 33-71 0,-20-5 71 0,20-9-105 16,-20-4 105-16,24 23-205 0,-24-23 205 0</inkml:trace>
  <inkml:trace contextRef="#ctx0" brushRef="#br0" timeOffset="38670.95">15513 8456 601 0,'0'0'0'0,"0"0"29"16,0 0-29-16,7-3 30 0,-7 3-30 0,12-16 10 16,-12 16-10-16,18-4 8 0,-18 4-8 0,27 11-2 15,-30-24 2-15,28 11-51 0,-25 2 51 0,26 11-100 16,-26-11 100-16,24-16-303 0,-24 16 303 0</inkml:trace>
  <inkml:trace contextRef="#ctx0" brushRef="#br0" timeOffset="38809.92">15776 8458 539 0,'0'0'0'0,"5"0"59"0,-5 0-59 0,7 0 19 15,-9-14-19-15,12 14 14 0,-10 0-14 0,20-2 0 16,-20 2 0-16,27 12-14 0,-27-12 14 0,23-17-118 15,-23 17 118-15,31-4-371 0,-31 4 371 0</inkml:trace>
  <inkml:trace contextRef="#ctx0" brushRef="#br0" timeOffset="38943.43">16157 8465 547 0,'0'0'0'0,"7"0"23"16,-10-16-23-16,19 26 5 0,-22-25-5 0,25 11 5 0,-19 4-5 0,27 14-1 15,-27-14 1-15,30-3-38 0,-30 3 38 0,33-2-167 16,-37-12 167-16</inkml:trace>
  <inkml:trace contextRef="#ctx0" brushRef="#br0" timeOffset="39055.98">16536 8474 448 0,'0'0'0'0,"9"-11"-35"0,-13-5 35 0,26 16-324 15,-22 0 324-15</inkml:trace>
  <inkml:trace contextRef="#ctx0" brushRef="#br0" timeOffset="39805.75">17576 8347 478 0,'0'0'0'0,"-3"-30"31"15,3 30-31-15,10 5 20 0,-10-5-20 0,-4-30 49 16,4 30-49-16,13 5 49 0,-22-23-49 0,14 6 30 16,-5 12-30-16,4-13 17 0,-4 13-17 0,3-14 22 15,-3 14-22-15,3-12 25 0,6 30-25 0,-9-31 19 16,0 13-19-16,0-9 17 0,0 9-17 0,-12-27 13 0,12 27-13 0,0 13 7 15,0-13-7-15,-12-3 3 0,12 3-3 0,-18 0-1 16,18 0 1-16,-21 0 0 0,21 0 0 0,-31-10-1 16,31 10 1-16,-13 31-1 0,13-31 1 0,-19 16-1 15,9-34 1-15,0 56-2 0,10-38 2 0,-12 18-2 16,12-18 2-16,-19 1-1 0,19-1 1 0,7 36-15 16,-15-54 15-16,16 52-13 0,-8-34 13 0,0 12-10 15,0-12 10-15,5-10-7 0,-5 10 7 0,27 23-8 0,-27-23 8 0,15-18-7 16,-15 18 7-16,33 18-7 0,-33-18 7 0,25-6-5 15,-33-11 5-15,41 26-6 0,-33-9 6 0,21-13-4 16,-21 13 4-16,10-29 0 0,-10 29 0 0,22 10 1 16,-22-10-1-16,8-7 8 0,-8 7-8 0,6-4 16 0,-6 4-16 0,1-4 20 15,-1 4-20-15,-7-17 16 0,7 17-16 0,0 0 6 16,0 0-6-16,0 7-2 0,0-7 2 0,0 10-1 16,0-10 1-16,9 34-1 0,-9-34 1 0,-9-4 0 15,9 4 0-15,13 35-6 0,-13-35 6 0,1-4-42 0,-1 4 42 0,24 32-65 16,-24-32 65-16,15 12-86 0,-15-12 86 0,15 8-169 15,-15-8 169-15</inkml:trace>
  <inkml:trace contextRef="#ctx0" brushRef="#br0" timeOffset="40149.96">17750 8389 538 0,'0'0'0'0,"-11"-24"56"0,11 24-56 0,0-5 26 16,0 5-26-16,11 14 59 0,-22-32-59 0,15 18 38 15,-4 0-38-15,9 0 22 0,-9 0-22 0,7 2 2 0,-7-2-2 0,9 9 0 16,-9-9 0-16,18 30 0 0,-18-30 0 0,5 15-3 16,-16-35 3-16,16 36-10 0,-5-16 10 0,0 14-20 15,0-14 20-15,8 31-21 0,-8-31 21 0,-8-7-22 16,8 7 22-16,8 25-12 0,-16-43 12 0,3 19-2 16,5-1 2-16,-2 0 1 0,2 0-1 0,0 0 8 15,10 20-8-15,-10-29 15 0,0 9-15 0,3-14 10 0,-3 14-10 0,0-34 16 16,0 34-16-16,14-16 14 0,-14 16-14 0,26 2 11 15,-26-2-11-15,5-31 10 0,6 49-10 0,-5-43 8 16,-6 25-8-16,23 14 7 0,-23-14-7 0,5-17 5 16,-5 17-5-16,13 3 8 0,-13-3-8 0,18 31 10 15,-18-31-10-15,-4-2 6 0,4 2-6 0,14 39 6 0,-22-57-6 16,11 42 4-16,-3-24-4 0,11 44 0 16,-11-44 0-16,0 25 0 0,-11-45 0 0,15 63-47 0,-4-43 47 0,-26 0-148 15,26 0 148-15</inkml:trace>
  <inkml:trace contextRef="#ctx0" brushRef="#br0" timeOffset="42061.87">18167 8199 604 0,'0'0'0'0,"10"20"66"16,-10-20-66-16,-10-20 68 0,10 20-68 0,0 0 66 15,10 20-66-15,-20-40 33 0,10 20-33 0,0 0 15 16,0 0-15-16,10 23 1 0,-20-42-1 0,20 49-1 16,-10-30 1-16,-9-3 4 0,9 3-4 0,4 17 5 0,-4-17-5 0,15 43 5 15,-15-43-5-15,-8 6 4 0,19 13-4 0,-7 5 2 16,-4-24-2-16,0 23 0 0,0-23 0 0,-9 0 0 16,9 0 0-16,10 35 0 0,-10-35 0 0,-10-5-12 15,10 5 12-15,10 30-24 0,-10-30 24 0,-10-13-55 16,10 13 55-16,0 0-121 0,0 0 121 0,0 0-124 15,0 0 124-15,10 12-243 0,-10-12 243 0</inkml:trace>
  <inkml:trace contextRef="#ctx0" brushRef="#br0" timeOffset="42423.91">18174 8246 553 0,'-11'-18'0'0,"18"20"69"0,-7-2-69 0,-12-36 56 0,12 36-56 0,10 3 71 15,-10-3-71-15,-3-32 43 0,3 32-43 0,18-12 20 16,-7 30-20-16,10-27 7 0,-21 9-7 0,27-9 2 15,-27 9-2-15,30-3 6 0,-30 3-6 0,31-3 3 16,-44-16-3-16,41 19 0 0,-28 0 0 0,17 5 0 16,-17-5 0-16,11 13-2 0,1 6 2 0,-24-20-13 15,12 1 13-15,12 39-22 0,-12-39 22 0,-28 0-17 0,28 0 17 0,-11 37-17 16,11-37 17-16,-34-4-7 0,34 4 7 0,-10 33 2 16,10-33-2-16,-17 7 2 0,7-29-2 0,-2 28 3 15,12-6-3-15,-1 5 6 0,1-5-6 0,13 20 10 16,-13-20-10-16,2-16 7 0,-2 16-7 0,35 23 3 0,-35-23-3 0,31 9 2 15,-31-9-2-15,17-4 1 0,-4 24-1 0,5-20-1 16,-18 0 1-16,22 25 2 0,-22-25-2 16,13 29-4-16,-13-29 4 0,1 28-21 0,-1-28 21 0,-1 28-33 15,1-28 33-15,-10 47-12 0,10-47 12 0,-31 18-6 16,21-36 6-16,-12 52 1 0,22-34-1 0,-34 7 4 16,34-7-4-16,-42-16 4 0,42 16-4 0,-17 20 4 0,17-20-4 0,-31-20 0 15,31 20 0-15,4 11-10 0,-4-11 10 0,-11-36-75 16,22 56 75-16,4-43-179 0,-15 23 179 0</inkml:trace>
  <inkml:trace contextRef="#ctx0" brushRef="#br0" timeOffset="43430.45">18795 8032 220 0,'0'0'0'0,"0"-12"23"0,0 12-23 0,-14-35 10 15,14 35-10-15,0-8 7 0,0 8-7 0,0-9 4 16,0 9-4-16,3-6 22 0,-3 6-22 0,4-5 37 16,-4 5-37-16,16 20 67 0,-16-20-67 0,0-2 75 15,0 2-75-15,2 0 54 0,-15-21-54 0,13 21 46 0,0 0-46 0,13 21 44 16,-13-21-44-16,0 0 36 0,-13-21-36 0,13 21 32 16,0 0-32-16,13 26 35 0,-13-26-35 0,0 9 24 15,0-9-24-15,0 13 20 0,-13-35-20 0,26 59 19 16,-13-37-19-16,0 19 17 0,0-19-17 0,0 26 18 15,-13-46-18-15,26 67 13 0,-13-47-13 0,-11 11 14 0,26 8-14 16,-14 15 11-16,-1-34-11 0,6 37 8 16,-6-37-8-16,1 38 6 0,-13-58-6 0,16 58 4 0,-4-38-4 0,20 58 2 15,-20-58-2-15,-13 17 2 0,13-17-2 0,16 53 0 16,-16-53 0-16,-10 9 1 0,10-9-1 0,4 23 0 16,-4-23 0-16,4 21 1 0,-4-21-1 0,18 34 0 0,-18-34 0 0,-7-10 0 15,7 10 0-15,3 7-10 0,-3-7 10 0,24 23-39 16,-39-45 39-16,25 22-111 0,-10 0 111 0,12-8-236 15,-12 8 236-15</inkml:trace>
  <inkml:trace contextRef="#ctx0" brushRef="#br0" timeOffset="45067.4">12219 11036 60 0,'0'0'0'0,"-7"-2"298"15,7 2-298-15,7-8 64 0,-7 8-64 0,-7-5 74 16,7 5-74-16,0-5 60 0,0 5-60 0,0-8 53 16,0 8-53-16,9-10 34 0,-9 10-34 0,-7-5 23 0,7 5-23 0,0-9 29 15,0 9-29-15,0-9 22 0,0 9-22 0,7-11 16 16,-7 11-16-16,-9-7 21 0,9 7-21 0,-18-2 10 15,18 2-10-15,-14-1 5 0,14 1-5 0,-16 0 0 16,16 0 0-16,-22 3-1 0,22-3 1 0,-23 14-1 0,23-14 1 16,-17 16-2-16,17-16 2 0,-28 25 0 0,35-26 0 0,-27 22-1 15,20-21 1-15,-14 21-1 0,14-21 1 0,-18 22-1 16,18-22 1-16,-3 18 1 0,3-18-1 0,0 12 0 16,0-12 0-16,7 7-3 0,-14-5 3 0,22 2 0 15,-15-4 0-15,15 1 2 0,-15-1-2 0,19 0 1 16,-19 0-1-16,15 2 4 0,-15-2-4 0,33-13 1 0,-33 13-1 0,15-10 1 15,-15 10-1-15,22-12 1 0,-22 12-1 0,20-13 1 16,-20 13-1-16,12-11 1 0,-12 11-1 0,20-13 1 16,-20 13-1-16,7-5 7 0,-7 5-7 0,-5-1 15 15,5 1-15-15,11-2 15 0,-11 2-15 0,-7 2 8 16,7-2-8-16,10-2 2 0,-10 2-2 0,-3 8 1 0,3-8-1 0,5 9 1 16,-5-9-1-16,11 13 0 0,-11-13 0 0,11 12 1 15,-11-12-1-15,22 11-1 0,-22-11 1 0,12 13-5 16,-12-13 5-16,5 16-36 0,-5-16 36 0,17 12-83 15,-17-12 83-15,20 8-121 0,-20-8 121 0,8 8-209 16,-1-10 209-16</inkml:trace>
  <inkml:trace contextRef="#ctx0" brushRef="#br0" timeOffset="45248.28">12410 11118 564 0,'0'0'0'0,"0"-4"71"0,0 4-71 0,1-3 74 0,-1 3-74 0,9-6 63 16,-9 6-63-16,6 0 20 0,-6 0-20 0,-2 2 13 15,2-2-13-15,6 7 6 0,-6-7-6 0,5 11 2 16,-5-11-2-16,7 18 3 0,-7-18-3 0,3 17 1 16,-3-17-1-16,4 21-2 0,4-24 2 0,-16 30-11 15,8-27 11-15,9 21-53 0,-9-21 53 0,-7 22-118 16,14-24 118-16,-14 16-183 0,14-16 183 0</inkml:trace>
  <inkml:trace contextRef="#ctx0" brushRef="#br0" timeOffset="45817.82">9057 8499 456 0,'0'0'0'0,"11"-14"-305"16,-11 14 305-16</inkml:trace>
  <inkml:trace contextRef="#ctx0" brushRef="#br0" timeOffset="45986.09">9057 8499 112 0,'0'0'0'0,"-9"-62"70"0,9 62-70 0,-5-15 71 0,5 15-71 0,-4-13 146 15,4 13-146-15,6-8 153 0,-6 8-153 0,-13-4 104 16,24 4-104-16,-11 0 93 0,0 0-93 0,-11 0 45 16,11 0-45-16,11 7-2 0,-22-7 2 0,12 17 10 0,-1-17-10 0,15 23 27 15,-24-23-27-15,25 28 18 0,-16-28-18 0,5 31 11 16,-5-31-11-16,-1 34 2 0,1-34-2 0,9 34 0 15,-9-34 0-15,16 32 2 0,-16-32-2 0,9 28 1 16,-9-28-1-16,-2 25 1 0,12-23-1 0,-2 16-8 16,-8-18 8-16,-5 19-29 0,5-19 29 0,14 15-45 15,-14-15 45-15,-9 9-128 0,9-9 128 0,9 3-167 0,-9-3 167 0</inkml:trace>
  <inkml:trace contextRef="#ctx0" brushRef="#br0" timeOffset="46150.68">8773 8599 652 0,'0'0'0'0,"-10"-20"82"0,10 20-82 0,0-26 33 16,0 26-33-16,9-27 28 0,-9 27-28 0,21-30 12 15,-21 30-12-15,58-31 7 0,-58 31-7 0,57-30 3 16,-57 30-3-16,56-27 2 0,-56 27-2 0,68-23-2 0,-68 23 2 0,77-13-56 16,-77 13 56-16,51-5-162 0,-51 5 162 0,61 0-251 15,-71 0 251-15</inkml:trace>
  <inkml:trace contextRef="#ctx0" brushRef="#br0" timeOffset="46494.78">9362 8537 478 0,'0'0'0'0,"-14"-13"233"16,14 13-233-16,4-16 29 0,-4 16-29 0,-15-14 55 16,15 14-55-16,-5-13 37 0,5 13-37 0,-6-7 17 15,6 7-17-15,-6-5 5 0,6 5-5 0,-12 0-1 16,22 0 1-16,-32 5-7 0,22-5 7 0,-4 14-6 15,4-14 6-15,-13 23-11 0,13-23 11 0,-8 26-11 16,8-26 11-16,-7 24-22 0,7-24 22 0,-9 22-37 0,9-22 37 0,9 16-38 16,-9-16 38-16,-4 9-24 0,4-9 24 0,24 2-11 15,-24-2 11-15,14 0 0 0,-14 0 0 0,7-6 7 0,-7 6-7 0,21-14 5 16,-21 14-5-16,29-18 11 0,-29 18-11 0,26-14 17 16,-26 14-17-16,12-16 6 0,-12 16-6 0,23-9 12 15,-23 9-12-15,22-6 11 0,-22 6-11 0,31-1 13 16,-31 1-13-16,8 0 10 0,-8 0-10 0,18 3 4 15,-18-3-4-15,27 9 1 0,-27-9-1 0,8 18-1 16,-8-18 1-16,24 15-13 0,-24-15 13 0,17 12-63 0,-17-12 63 16,3 13-81-16,-3-13 81 0,26 3-84 0,-26-3 84 0,1 2-92 15,-1-2 92-15,20-4-118 0,-20 4 118 0,7-14-163 16,-7 14 163-16</inkml:trace>
  <inkml:trace contextRef="#ctx0" brushRef="#br0" timeOffset="46670.25">9628 8538 39 0,'0'0'0'0,"9"-28"203"0,-18 28-203 0,9-25 179 15,9 25-179-15,-9-27 117 0,0 27-117 0,-9-19 81 0,9 19-81 0,4-18 89 16,-4 18-89-16,2-12 71 15,-2 12-71-15,3-6 25 0,6 4-25 0,-14 4 27 0,5-2-27 0,6 0 11 16,6-2-11-16,-14 16 1 0,2-14-1 0,11 22 1 16,-11-22-1-16,13 28 3 0,-13-28-3 0,26 34 2 15,-26-34-2-15,5 39 1 0,-5-39-1 0,17 41 0 0,-17-41 0 0,27 38 0 16,-27-38 0-16,7 37 0 0,-7-37 0 0,23 27-9 16,-23-27 9-16,4 23-23 0,-4-23 23 0,18 16-26 15,-18-16 26-15,-4 13-80 0,4-13 80 0,2 2-115 16,-2-2 115-16,11 0-178 0,-11 0 178 0</inkml:trace>
  <inkml:trace contextRef="#ctx0" brushRef="#br0" timeOffset="46864.47">9702 8433 634 0,'0'0'0'0,"-9"-18"52"16,9 18-52-16,0-18 62 0,0 18-62 0,14-14 46 15,-14 14-46-15,13-9 35 0,-13 9-35 0,17-3 1 16,-25 4-1-16,36-2 3 0,-28 1-3 0,16 3 0 15,-16-3 0-15,6 16 0 0,-6-16 0 0,7 22 4 0,-7-22-4 0,9 23-30 16,-9-23 30-16,0 24-54 0,0-24 54 0,-24 29-92 16,36-30 92-16,-32 24-82 0,20-23 82 0,-33 17-98 15,33-17 98-15,-8 11-157 0,8-11 157 0,-26 8-288 0,26-8 288 0</inkml:trace>
  <inkml:trace contextRef="#ctx0" brushRef="#br0" timeOffset="47139.84">9926 8481 575 0,'0'0'0'0,"-5"0"39"16,5 0-39-16,3-7 41 0,-3 7-41 0,10-7 51 15,-10 7-51-15,-7-6 46 0,7 6-46 0,7-7 18 16,-7 7-18-16,7-8 0 0,-7 8 0 0,10-9 1 16,-10 9-1-16,11-13-1 0,-11 13 1 0,18-15-6 15,-18 15 6-15,-4-10-8 0,4 10 8 0,13-12-8 16,-13 12 8-16,-9-8-2 0,9 8 2 0,0-7-1 0,0 7 1 0,3-3-6 15,-3 3 6-15,-10 0-5 0,10 0 5 0,-15 0-1 16,15 0 1-16,-19 12 2 0,19-12-2 0,-12 16 1 16,12-16-1-16,-6 20 2 0,6-20-2 0,6 20-2 0,-6-20 2 15,-8 21-3-15,8-21 3 0,8 21-3 0,-8-21 3 0,28 17-41 16,-28-17 41-16,21 14-59 0,-21-14 59 0,27 5-97 16,-27-5 97-16,19 2-254 0,-19-2 254 0</inkml:trace>
  <inkml:trace contextRef="#ctx0" brushRef="#br0" timeOffset="47454.91">10255 8362 330 0,'0'0'0'0,"10"-9"220"0,-10 9-220 0,-9-2 62 16,9 2-62-16,0-4 81 0,0 4-81 0,0-3 67 0,0 3-67 0,12-4 29 15,-12 4-29-15,-10 4 19 0,10-4-19 0,12-4 2 16,-22 8-2-16,13 5 2 0,-3-9-2 0,15 9 7 16,-15-9-7-16,9 15 9 0,-9-15-9 0,2 19 8 15,-2-19-8-15,13 18 11 0,-4-20-11 0,-4 21 4 16,-5-19-4-16,15 20 2 0,-7-24-2 0,5 26 0 15,-13-22 0-15,16 25-4 0,-16-25 4 0,0 28-50 0,0-28 50 0,0 27-125 16,0-27 125-16,0 23-244 0,7-24 244 0</inkml:trace>
  <inkml:trace contextRef="#ctx0" brushRef="#br0" timeOffset="48137.68">9790 11023 520 0,'0'0'0'0,"7"-4"91"0,-7 4-91 0,16 0 79 16,-16 0-79-16,9 0 85 0,-9 0-85 0,10 0 33 15,-10 0-33-15,5 0 33 0,-5 0-33 0,10 13 17 16,-10-13-17-16,26 17 11 0,-26-17-11 0,1 19 7 0,-1-19-7 0,26 28 3 16,-26-28-3-16,0 25 0 0,0-25 0 0,8 28 1 15,3-24-1-15,-15 21-7 0,4-25 7 0,9 30-39 16,-9-30 39-16,13 29-66 0,-13-29 66 0,0 18-155 16,0-18 155-16,-11 5-212 0,11-5 212 0</inkml:trace>
  <inkml:trace contextRef="#ctx0" brushRef="#br0" timeOffset="48311.14">9652 11098 547 0,'0'0'0'0,"-3"-18"115"0,3 18-115 0,0-19 40 0,0 19-40 16,0-25 43-16,0 25-43 0,26-20 35 0,-26 20-35 0,43-20 27 16,-43 20-27-16,29-21 13 0,-29 21-13 0,53-14 1 15,-53 14-1-15,37-17-1 0,-37 17 1 0,55-5-38 16,-55 5 38-16,32-7-122 0,-32 7 122 0,45 2-146 15,-45-2 146-15,24-4-348 0,-24 4 348 0</inkml:trace>
  <inkml:trace contextRef="#ctx0" brushRef="#br0" timeOffset="48815.37">10111 10991 509 0,'0'0'0'0,"-11"-2"96"0,22 4-96 0,-22-11 58 0,11 9-58 0,-3-6 63 15,3 6-63-15,-9-1 42 0,9 1-42 0,-13 0 16 16,13 0-16-16,-14 0 3 0,14 0-3 0,-15 11 1 15,15-11-1-15,-3 15 0 0,-6-18 0 0,6 23-1 16,3-20 1-16,-7 16 0 0,7-16 0 0,-14 12-1 16,14-12 1-16,12 16-1 0,-12-16 1 0,0 11-1 15,0-11 1-15,10 7-3 0,-10-7 3 0,14 3-4 0,-14-3 4 0,6-2-5 16,-6 2 5-16,31 5-5 0,-31-5 5 0,10-10-6 16,-10 10 6-16,33-7-7 0,-33 7 7 0,10-14-7 15,-10 14 7-15,20-12-15 0,-20 12 15 0,27-7-9 16,-27 7 9-16,14-8-4 0,-14 8 4 0,7-2-6 15,-7 2 6-15,-2-3-14 0,2 3 14 0,8 0-5 0,-8 0 5 0,18 7-1 16,-18-7 1-16,11 11 0 0,-11-11 0 0,2 5 0 16,-2-5 0-16,14 12 0 0,-14-12 0 0,16 8 0 15,-16-8 0-15,18 5 0 0,-18-5 0 0,28 4 0 16,-28-4 0-16,17 0-2 0,-17 0 2 0,16-2-16 0,-16 2 16 0,15-11-25 16,-25 10 25-16,32-14-23 0,-22 15 23 0,-2-18-8 15,2 18 8-15,17-14 0 0,-29 12 0 0,16-16 16 16,-4 18-16-16,11-10 33 0,-11 10-33 0,-9-13 43 15,9 13-43-15,0-7 38 0,11 9-38 0,-22-6 28 16,11 4-28-16,3 0 17 0,-3 0-17 0,15 4 12 16,-15-4-12-16,0 14 2 0,0-14-2 0,10 21-7 0,-10-21 7 15,24 29 12-15,-24-29-12 0,7 31 12 0,3-31-12 0,7 37 7 16,-17-37-7-16,5 33 4 0,-5-33-4 0,24 40 3 16,-24-40-3-16,10 32 1 0,-10-32-1 0,10 27 0 15,-10-27 0-15,-2 21-4 0,11-19 4 0,-6 13-17 16,-11-19 17-16,11 13-22 0,-3-9 22 0,0 0-76 15,0 0 76-15,0 0-108 0,0 0 108 0,-12-15-180 0,12 15 180 0</inkml:trace>
  <inkml:trace contextRef="#ctx0" brushRef="#br0" timeOffset="49030.3">10375 10978 291 0,'11'2'0'0,"-22"-21"334"0,11 19-334 0,11-17 60 15,-11 17-60-15,3-14 61 0,-3 14-61 0,15-11 46 16,-15 11-46-16,12-7 35 0,-12 7-35 0,24 0 9 15,-24 0-9-15,25 0 4 0,-16 2-4 0,2 3 2 16,-11-5-2-16,26 20 1 0,-26-20-1 0,0 19-11 0,12-16 11 0,-9 22-11 16,-3-25 11-16,0 25-31 0,0-25 31 0,-7 21-59 15,7-21 59-15,0 21-56 0,-11-25 56 0,4 23-35 16,7-19 35-16,-7 10-39 0,7-10 39 0,-5 8-63 16,5-8 63-16,0 5-102 0,0-5 102 0,3 0-154 15,-3 0 154-15,16 0-194 0,-16 0 194 0</inkml:trace>
  <inkml:trace contextRef="#ctx0" brushRef="#br0" timeOffset="49270.37">10657 11041 377 0,'0'0'0'0,"5"-7"89"16,-14 5-89-16,11-5 78 0,-2 7-78 0,2-7 67 15,-2 7-67-15,2-7 57 0,7 8-57 0,-5-6 49 16,-4 5-49-16,-6-11 25 0,17 13-25 0,-11-11 7 0,0 9-7 0,9-13 4 16,-9 13-4-16,15-10 1 0,-15 10-1 0,22-11 1 15,-22 11-1-15,12-12-1 0,-12 12 1 0,-2-11-3 16,2 11 3-16,12-11-3 0,-21 11 3 0,9-7-1 15,0 7 1-15,6-2-1 0,-6 2 1 0,-24-1-3 0,24 1 3 16,-14 0 0-16,14 0 0 0,-18 10 3 0,18-10-3 0,-6 16 7 16,6-16-7-16,-20 18 8 0,30-18-8 0,-21 20 9 15,11-20-9-15,0 21 2 0,0-21-2 16,11 22 2-16,-11-22-2 0,36 19 1 0,-36-19-1 0,34 12-5 16,-34-12 5-16,32 8-60 0,-32-8 60 0,51 0-137 15,-41 0 137-15</inkml:trace>
  <inkml:trace contextRef="#ctx0" brushRef="#br0" timeOffset="49953.83">11232 10873 553 0,'0'0'0'0,"-24"-2"64"15,24 2-64-15,-14-7 61 0,14 7-61 16,0-6 83-16,-9 6-83 0,7-3 58 0,2 3-58 0,0-5 23 15,0 5-23-15,17-1 13 0,-17 1-13 0,6 0 6 16,-6 0-6-16,17 0 6 0,-8 0-6 0,10 6 6 16,-19-6-6-16,18 18-1 0,-18-18 1 0,2 25 1 15,-2-25-1-15,5 28-4 0,3-29 4 0,-16 34-9 0,8-33 9 0,-7 33-14 16,7-33 14-16,-14 28-5 0,14-28 5 0,-20 27 4 16,20-27-4-16,-15 22 2 0,25-22-2 0,-32 12-5 15,22-12 5-15,5 11 8 0,-13-11-8 0,8 5 8 16,0-5-8-16,18 0 1 0,-18 0-1 0,36 0 4 15,-36 0-4-15,57-3 2 0,-57 3-2 0,82-17-14 0,-89 19 14 0,109-25-61 16,-102 23 61-16,97-30-191 0,-97 30 191 0</inkml:trace>
  <inkml:trace contextRef="#ctx0" brushRef="#br0" timeOffset="50766.4">13180 11044 445 0,'0'0'0'0,"0"0"36"16,0 0-36-16,-7 5 50 0,7-5-50 0,7-8 63 15,-7 8-63-15,-7-2 55 0,7 2-55 0,0-7 32 16,7 1-32-16,-14-1 15 0,7 7-15 0,2-12 19 0,-2 12-19 16,0-16 26-16,0 16-26 0,7-22 13 0,-7 22-13 0,-18-11 13 15,18 11-13-15,-16-14 9 0,16 14-9 0,-16-15 4 16,16 15-4-16,-27-8 2 0,27 8-2 0,-34 4 2 15,41-10-2-15,-41 12 0 0,34-6 0 0,-25 5 4 0,25-5-4 0,-15 9 4 16,15-9-4-16,-13 19 0 0,13-19 0 0,-6 18 0 16,6-18 0-16,-7 25-2 0,7-25 2 0,0 17-1 15,7-21 1-15,5 16-2 0,-12-12 2 0,20 8 0 16,-20-8 0-16,21 3 2 0,-21-3-2 0,20 4 1 16,-20-4-1-16,23 0 0 0,-23 0 0 0,29-15 0 15,-29 15 0-15,11-7 2 0,-5 2-2 0,4-2 0 0,-10 7 0 0,16-16 2 16,-16 16-2-16,5-7 0 0,-12 12 0 0,19-18 4 15,-12 13-4-15,-7 6 9 0,14-12-9 0,-7 6 11 16,-7 6-11-16,7-2 0 0,7-10 0 0,-12 22 1 16,13-21-1-16,-5 21 0 0,-3-16 0 0,7 19-1 15,-7-19 1-15,9 22-1 0,-9-22 1 0,12 27-2 16,-19-22 2-16,19 23-23 0,-12-28 23 0,14 25-74 16,-14-25 74-16,16 24-140 0,-16-24 140 0,21 12-213 0,-21-12 213 0</inkml:trace>
  <inkml:trace contextRef="#ctx0" brushRef="#br0" timeOffset="51043.91">13409 11087 614 0,'0'0'0'0,"-3"-12"91"16,3 12-91-16,-2-11 54 0,2 11-54 0,0-9 51 16,0 9-51-16,8-12 22 0,-8 12-22 0,-3 3 9 0,3-3-9 15,17-5 0-15,-17 5 0 0,3 7-2 0,-3-7 2 0,19 5-3 16,-19-5 3-16,7 15-13 0,-7-15 13 0,0 23-23 15,0-23 23-15,3 16-25 0,1-22 25 0,-8 30-40 16,4-24 40-16,-3 14-23 0,3-14 23 0,-7 12-3 16,7-12 3-16,-12 11 1 0,12-11-1 0,-7 7 5 15,7-7-5-15,4 0 21 0,-4 0-21 0,0 0 24 16,0 0-24-16,2 0 19 0,-2 0-19 0,18 0 11 16,-18 0-11-16,24 0 6 0,-24 0-6 0,28-3 1 0,-28 3-1 0,33-8-5 15,-39 14 5-15,46-21-87 0,-40 15 87 0,34-16-143 16,-41 24 143-16,37-26-302 0,-30 18 302 0</inkml:trace>
  <inkml:trace contextRef="#ctx0" brushRef="#br0" timeOffset="51357.73">13785 10782 517 0,'0'0'0'0,"-8"0"44"0,15-7-44 0,-9 2 42 16,2 5-42-16,-2-4 63 0,2 4-63 0,0 0 57 0,-6 8-57 0,6-8 44 15,0 0-44-15,8-2 12 16,-8 2-12-16,7 15 6 0,-7-15-6 0,9 24 25 0,-15-17-25 0,17 24 19 16,-6-39-19-16,5 47 4 0,-10-39-4 0,5 52 8 15,-2-59-8-15,1 62 8 0,-4-55-8 0,7 50 5 16,-7-50-5-16,8 50 1 0,-8-50-1 0,7 48 1 0,-2-53-1 0,-3 57 0 15,-2-52 0-15,13 35 2 0,-13-35-2 0,0 43 0 16,0-43 0-16,12 27-5 0,-12-27 5 0,0 29-20 16,5-35 20-16,-5 29-61 0,0-23 61 0,7 7-134 15,-1-14 134-15,1 7-199 0,-7 0 199 0</inkml:trace>
  <inkml:trace contextRef="#ctx0" brushRef="#br0" timeOffset="51785.6">14264 11026 517 0,'0'0'0'0,"-3"-7"44"16,6 0-44-16,-6 0 49 0,3 7-49 0,0-23 35 0,0 23-35 0,-14-4 48 15,14 4-48-15,-13-9 43 0,13 9-43 0,-11-12 10 16,6 19-10-16,-17-7 0 0,22 0 0 0,-22 0 0 16,22 0 0-16,-26 9 2 0,32-16-2 0,-30 23 2 15,24-16-2-15,-22 17 1 0,22-17-1 0,-19 27-1 16,19-27 1-16,0 11 0 0,-6-4 0 0,4 10-1 0,2-17 1 0,6 5-1 16,-6-5 1-16,9 9 2 0,-9-9-2 0,17 1 2 15,-17-1-2-15,19 7 1 0,-19-7-1 0,23 0 2 16,-23 0-2-16,27-10 1 0,-27 10-1 0,33-22 0 15,-33 22 0-15,20-7 1 0,-20 7-1 0,24-12 3 16,-20 3-3-16,14-2 0 0,-18 11 0 0,12-7 0 0,-12 7 0 0,7 6 7 16,-7-6-7-16,6 0 2 15,-1-8-2-15,-3 12 2 0,-2-4-2 0,0 21 1 16,4-30-1-16,-6 34 0 0,2-25 0 0,7 17-1 0,-7-17 1 0,3 26-3 16,-3-26 3-16,4 27-48 0,-4-27 48 0,4 30-92 15,-4-30 92-15,12 11-152 0,-12-11 152 0,4 18-349 0,-4-18 349 0</inkml:trace>
  <inkml:trace contextRef="#ctx0" brushRef="#br0" timeOffset="52115.89">14446 11080 542 0,'0'0'0'0,"0"-12"85"0,0 12-85 0,3-24 47 16,-3 24-47-16,0-10 72 0,0 10-72 0,-3-2 46 15,3 2-46-15,8-9 25 0,-3 2-25 0,7 2 8 16,-17 13-8-16,20-19 0 0,-15 11 0 0,10 10 0 15,-10-10 0-15,16-10-3 0,-16 10 3 0,7 8-11 16,-7-8 11-16,6 10-19 0,-6-10 19 0,2 15-36 0,-6-8 36 0,4 9-35 16,0-16 35-16,0 14-14 15,4-21 14-15,-14 30-7 0,10-23 7 0,-2 4-2 0,2-4 2 0,-7 20 1 16,7-20-1-16,4 1 0 0,-4-1 0 0,0 9 3 16,-4 0-3-16,6 2 3 0,-2-11-3 0,17 1 8 15,-17-1-8-15,7 19 5 0,-7-19-5 0,12 10 3 0,-9-19-3 0,5 29-1 16,-8-20 1-16,9 0-1 0,-9 0 1 0,0 10-1 15,-4-2 1-15,8-8-3 0,-4 0 3 0,-17 5 0 16,17-5 0-16,-19 6 1 0,19-6-1 0,-23 3 0 16,23-3 0-16,-31 12-1 0,31-12 1 0,-18-8-17 15,18 8 17-15,-18 0-79 0,13 8 79 0,2-20-160 0,3 12 160 0</inkml:trace>
  <inkml:trace contextRef="#ctx0" brushRef="#br0" timeOffset="52782.93">15015 10741 406 0,'0'0'0'0,"7"-12"82"0,-7 12-82 0,-1 0 62 15,1 0-62-15,3-13 61 0,-3 13-61 0,4 0 55 16,-4 0-55-16,1 0 49 0,-1 0-49 0,6 0 26 16,-6 0-26-16,1 23 23 0,1-33-23 0,3 38 14 15,-5-28-14-15,6 17 21 0,-6-17-21 0,6 33 14 16,-6-33-14-16,1 50 16 0,-1-50-16 0,9 37 11 0,-9-37-11 0,5 54 7 15,-5-54-7-15,8 55 4 0,-11-46-4 0,13 47 3 16,-10-56-3-16,11 53 0 0,-11-53 0 0,16 41 0 16,-16-41 0-16,16 46 4 0,-16-46-4 0,17 43 0 15,-17-43 0-15,7 47 0 0,-7-47 0 0,10 27-4 16,-6-37 4-16,3 32-7 0,-7-22 7 0,2 27-31 16,-2-27 31-16,5 12-51 0,-3-23 51 0,0 27-114 0,-2-16 114 0,7 0-147 15,-7 0 147-15,13-10-339 0,-13 10 339 0</inkml:trace>
  <inkml:trace contextRef="#ctx0" brushRef="#br0" timeOffset="53187.73">15567 11144 449 0,'0'0'0'0,"9"-30"50"15,-9 30-50-15,1-9 36 0,3-2-36 0,-3 3 41 16,-1 8-41-16,6-31 38 0,-6 31-38 0,-2-6 27 16,4-6-27-16,-2-2 19 0,0 14-19 0,-9-9 20 15,9 9-20-15,-20 7 15 0,20-7-15 0,-19 0 11 16,19 0-11-16,-26-10 9 0,26 10-9 0,-27 19 6 16,27-19-6-16,-21 14 5 0,21-14-5 0,-20 17 0 0,20-17 0 0,-14 17 0 15,14-17 0-15,-6 16 1 0,6-16-1 0,0 4-1 16,0-4 1-16,0 10 0 0,0-10 0 0,9 17 0 15,-9-17 0-15,20-6 0 0,-20 6 0 0,20 9 0 16,-20-9 0-16,26 0-2 0,-26 0 2 0,29 0 0 0,-29 0 0 0,29-3 0 16,-29 3 0-16,25-2 2 0,-25 2-2 0,24-11 3 15,-24 11-3-15,17 0 10 0,-17 0-10 0,15 0 6 16,-15 0-6-16,9 14 7 0,-9-14-7 0,9 9 5 16,-9-9-5-16,7-4 2 0,-7 4-2 0,6 13 0 15,-6-13 0-15,5 11-6 0,-5-11 6 0,3 9-33 0,-4 3 33 16,6-3-66-16,-5-9 66 0,8-5-88 0,-8 5 88 0,3 14-152 15,-3-14 152-15,9-13-298 16,-9 13 298-16</inkml:trace>
  <inkml:trace contextRef="#ctx0" brushRef="#br0" timeOffset="53459.66">15747 11114 480 0,'0'0'0'0,"3"-9"71"0,-3 9-71 0,0-6 63 0,0 6-63 0,0-1 64 16,0 1-64-16,0 0 48 0,0 0-48 0,2 13 19 15,0-26-19-15,1 23 0 0,-3-10 0 0,5 13 3 16,-5-13-3-16,11 12 3 0,-11-12-3 0,9 15 0 15,-9-15 0-15,11 12-18 0,-15-1 18 0,15-2-35 16,-11-9 35-16,13 5-48 0,-13-17 48 0,9 12-43 0,-9 0 43 0,8 12-22 16,-8-12 22-16,9-7-3 0,-9-3 3 0,10-3 0 15,-10 13 0-15,7-11 8 0,-7 11-8 0,5-14 31 16,-5 14-31-16,7-7 55 0,-9 17-55 0,5-27 54 16,-3 17-54-16,5 7 41 0,-5-7-41 0,3-11 27 15,-3 11-27-15,4 11 2 0,-4-11-2 0,7 5 5 16,-7-5-5-16,7 16 4 0,-7-16-4 0,7 18 0 0,-7-18 0 0,9 23 3 15,-9-23-3-15,11 14-1 0,-11-14 1 0,7 38-31 16,-7-50 31-16,6 44-135 0,-6-32 135 0,7 3-282 16,-7-3 282-16</inkml:trace>
  <inkml:trace contextRef="#ctx0" brushRef="#br0" timeOffset="54051.65">16290 10758 376 0,'0'0'0'0,"0"-3"145"16,0 3-145-16,0-1 43 0,0 1-43 0,5-17 60 0,-5 17-60 0,5 0 60 15,-5 0-60-15,14 17 69 0,-16-34-69 0,14 46 37 16,-12-29-37-16,9 8 23 0,-9-8-23 0,13 28 26 15,-13-28-26-15,10 52 19 0,-10-52-19 0,12 48 11 16,-12-48-11-16,7 53 5 0,-7-53-5 0,7 59 6 16,-7-74-6-16,5 77 4 0,-5-62-4 0,5 62 1 15,-5-62-1-15,6 58 0 0,-6-58 0 0,5 68 1 0,-5-68-1 0,9 49 0 16,-9-62 0-16,7 67 2 0,-7-54-2 0,10 32-2 16,-10-44 2-16,7 34-3 0,-7-22 3 0,8 15-15 15,-8-15 15-15,9 5-30 0,-9-5 30 0,10 13-53 16,-10-13 53-16,8-23-123 0,-8 23 123 0,11-24-193 15,-11 24 193-15</inkml:trace>
  <inkml:trace contextRef="#ctx0" brushRef="#br0" timeOffset="54222.95">16736 11194 639 0,'0'0'0'0,"2"-19"72"16,-2 19-72-16,3 5 25 0,-3-5-25 0,4-5 26 15,-4 5-26-15,8-4 17 0,-8 4-17 0,13-3 2 16,-13 3-2-16,16-2-22 0,-16 2 22 0,24-2-89 16,-24 2 89-16,25-15-94 0,-25 15 94 0,26-3-231 15,-26 3 231-15</inkml:trace>
  <inkml:trace contextRef="#ctx0" brushRef="#br0" timeOffset="54366.06">17021 11162 466 0,'2'16'0'0,"1"-16"156"0,-3 0-156 0,4-16 24 16,-4 16-24-16,13 9 5 0,-13-9-5 0,14-20 1 16,-14 20-1-16,23-2 1 0,-23 2-1 0,29-1-46 15,-29 1 46-15,29-5-120 0,-29 5 120 0,32-6-255 16,-32 6 255-16</inkml:trace>
  <inkml:trace contextRef="#ctx0" brushRef="#br0" timeOffset="54491.86">17352 11149 466 0,'0'0'0'0,"5"0"95"0,-5 0-95 0,10 17 28 16,-10-17-28-16,11-17 5 0,-7 34-5 0,15-17 0 0,-19 0 0 0,24-17 3 15,-24 17-3-15,34 17-41 0,-34-17 41 0,39 0-205 16,-42-17 205-16</inkml:trace>
  <inkml:trace contextRef="#ctx0" brushRef="#br0" timeOffset="54621.31">17746 11196 596 0,'0'0'0'0,"0"0"51"0,0 0-51 0,4 0 27 16,-4 0-27-16,7-18 22 0,-3 34-22 0,15-17 5 15,-19 1-5-15,22-18-12 0,-22 18 12 0,34-6-112 0,-31 22 112 0,31-39-409 16,-34 23 409-16</inkml:trace>
  <inkml:trace contextRef="#ctx0" brushRef="#br0" timeOffset="55210.78">18845 10750 531 0,'0'0'0'0,"9"5"33"15,-9-5-33-15,-5-33 37 0,5 33-37 0,15 8 40 0,-15-8-40 0,8-8 42 16,-8 8-42-16,13-6 30 0,-13 6-30 0,6-17 21 15,-6 17-21-15,21 17 22 0,-21-17-22 0,18 9 24 16,-18-9-24-16,14 18 20 0,-14-18-20 0,7 7 17 16,-7-7-17-16,23 54 16 0,-23-54-16 0,15 42 10 15,-15-42-10-15,4 30 10 0,-4-30-10 0,15 78 8 0,-15-78-8 0,4 40 0 16,-4-40 0-16,18 86 3 0,-26-105-3 0,20 83 2 16,-12-64-2-16,8 66 0 0,2-47 0 0,-6 24 1 15,-4-43-1-15,13 54 1 0,-13-54-1 0,14 48 0 16,-14-48 0-16,19 60-2 0,-19-60 2 0,1 11-10 15,7 10 10-15,-1-1-28 0,-7-20 28 0,7 14-45 16,-15-35 45-16,13 25-90 0,4 17 90 0,-13-42-135 0,4 21 135 16,5-15-309-16,-5 15 309 0</inkml:trace>
  <inkml:trace contextRef="#ctx0" brushRef="#br0" timeOffset="55903.63">19485 11131 453 0,'10'22'0'0,"-20"-61"31"0,10 39-31 0,0-21 41 15,0 21-41-15,10 1 47 0,-10-1-47 0,-1-19 52 16,1 19-52-16,-14-38 37 0,14 38-37 0,-10-11 26 16,10 11-26-16,-10-7 22 0,10 7-22 0,-17-1 23 15,17 1-23-15,-9 19 9 0,-1-38-9 0,-3 42 2 16,13-23-2-16,-23 12 1 0,23-12-1 0,-37-4 0 15,37 4 0-15,-22 19 0 0,22-19 0 0,-10 40 0 16,10-40 0-16,-23-3-1 0,23 3 1 0,-8 16-3 0,8-16 3 0,0 12-14 16,0-12 14-16,0 10-18 0,0-10 18 0,19 26-18 15,-30-46 18-15,40 40-15 0,-29-20 15 0,23 0-11 16,-23 0 11-16,29 0-6 0,-29 0 6 0,20-25-3 0,-20 25 3 0,37 14-2 16,-47-35 2-16,47 39 0 0,-37-18 0 0,15-24 10 15,-15 24-10-15,31 22 16 0,-31-22-16 0,5-22 22 16,-5 22-22-16,22 29 17 0,-22-29-17 0,2-11 8 15,-2 11-8-15,19 32 2 0,-19-32-2 0,5 12 1 16,-5-12-1-16,-7-12-1 0,7 12 1 0,2 12-14 16,-2-12 14-16,12 28-30 0,-12-28 30 0,-9-16-41 0,9 16 41 0,11 26-73 15,-11-26 73-15,-7-21-114 0,7 21 114 0,3 0-150 16,-3 0 150-16,4 0-84 0,-4 0 84 0,13 13-46 16,-13-13 46-16,-4-34 50 0,4 34-50 0,5-13 90 15,-5 13-90-15,7-12 107 0,-7 12-107 0,6-11 91 16,-6 11-91-16,18 13 66 0,-18-13-66 0,9-4 55 15,-20-17-55-15,33 42 47 0,-22-21-47 0,9 0 35 16,-9 0-35-16,10 4 30 0,-10-4-30 0,10 10 20 0,-10-10-20 0,7 13 2 16,-7-13-2-16,2 14 0 0,-2-14 0 0,-9-7-9 15,19 29 9-15,-20-32-21 0,10 10 21 0,10 31-28 16,-10-31 28-16,0 7-17 0,0-7 17 0,0 0-15 0,0 0 15 0,0 0-1 16,0 0 1-16,0-3 4 0,0 3-4 0,4-15 3 15,-4 15-3-15,10-14 1 0,-10 14-1 0,5-39 7 16,-5 39-7-16,29 5 11 0,-29-5-11 0,8-36 20 15,-8 36-20-15,31 13 20 0,-43-37-20 0,43 42 16 16,-31-18-16-16,18 0 13 0,-18 0-13 0,16 0 9 0,-16 0-9 0,3-10 10 16,-3 10-10-16,22 37 1 0,-22-37-1 0,13 20 0 15,-13-20 0-15,11 21 2 0,-22-42-2 0,30 66 8 16,-19-45-8-16,10 17-15 0,-10-17 15 0,7 16-53 16,-17-37 53-16,17 30-82 0,-7-9 82 0,15 25-100 15,-15-25 100-15,7 0-203 0,-7 0 203 0</inkml:trace>
  <inkml:trace contextRef="#ctx0" brushRef="#br0" timeOffset="56179.6">19975 10755 194 0,'0'0'0'0,"0"-6"376"15,0 6-376-15,0-6 44 0,0 6-44 0,-13-23 63 16,13 23-63-16,13 23 42 0,-13-23-42 0,-2-11 33 15,2 11-33-15,25 44 36 0,-39-66-36 0,32 48 23 16,-18-26-23-16,18 34 20 0,-18-34-20 0,30 62 2 0,-30-62-2 0,2 24 9 16,-2-24-9-16,13 48 9 0,-1-27-9 0,-5 31 5 15,-7-52-5-15,5 54 2 0,-17-78-2 0,24 101 1 16,-12-77-1-16,-12 32 2 0,12-32-2 0,0 52 0 16,0-52 0-16,9 77 0 0,-9-77 0 0,0 48-1 15,-12-71 1-15,24 90-7 0,-12-67 7 0,-11 16-15 0,22 6 15 16,-8 3-56-16,-3-25 56 0,10 13-168 15,-10-13 168-15,2-22-405 0,-2 22 405 0</inkml:trace>
  <inkml:trace contextRef="#ctx0" brushRef="#br0" timeOffset="56669.27">20452 10998 513 0,'0'0'0'0,"-14"-32"70"0,14 32-70 0,14 18 77 16,-14-18-77-16,0-2 88 0,0 2-88 0,-14-24 56 15,14 24-56-15,21 28 33 0,-21-28-33 0,-5-13 24 0,5 13-24 0,8 18 17 16,6 7-17-16,-18-27 11 0,4 2-11 0,7 23 8 16,-7-23-8-16,24 54-1 0,-39-77 1 0,37 73-1 15,-22-50 1-15,-7 3 7 0,7-3-7 0,20 48 0 16,-20-48 0-16,7 24-3 0,-7-24 3 0,5 19-14 0,-20-44 14 0,23 41-31 16,-8-16 31-16,16 36-57 0,-27-59 57 0,15 30-113 15,-4-7 113-15,3 0-132 16,-3 0 132-16,4 0-238 0,-4 0 238 0</inkml:trace>
  <inkml:trace contextRef="#ctx0" brushRef="#br0" timeOffset="57099.06">20483 11053 431 0,'0'0'0'0,"-14"-41"84"0,14 41-84 0,14 2 66 15,-14-2-66-15,8-21 60 0,-8 21-60 0,19-20 52 0,-33-4-52 16,53 33 37-16,-39-9-37 0,12-37 32 0,3 62-32 16,16-32 24-16,-31 7-24 0,12-25 18 15,3 50-18-15,-6-48 10 0,-9 23-10 0,15 14 1 0,-15-14-1 0,6 21 0 16,-6-21 0-16,14 48-4 0,-14-48 4 0,-1 27-14 15,1-27 14-15,-31 0-18 0,31 0 18 0,-2 49-27 16,2-49 27-16,-30-7-16 0,30 7 16 0,-12 13-4 16,25 11 4-16,-36-38 1 0,23 14-1 0,-4 5 0 0,4-5 0 0,15 25 1 15,-15-25-1-15,-8-23 1 0,8 23-1 0,35 23 4 16,-35-23-4-16,13-23 1 0,0 46-1 0,20-21 0 16,-33-2 0-16,18-20-2 0,-18 20 2 0,46 32-4 15,-46-32 4-15,3-12 0 0,-3 12 0 0,26 41-1 0,-26-41 1 0,0 19-3 16,0-19 3-16,-10 20-10 0,10-20 10 0,-26 23-4 15,26-23 4-15,-34 20-1 0,20-47 1 0,-6 68-15 16,20-41 15-16,-46-11-18 0,46 11 18 0,-17 31-25 16,17-31 25-16,-34-23-56 0,34 23 56 0,-12 0-167 15,26 23 167-15</inkml:trace>
  <inkml:trace contextRef="#ctx0" brushRef="#br0" timeOffset="64708.92">16253 4652 439 0,'0'0'0'0,"0"-38"160"0,0 38-160 0,3-21 55 16,7 33-55-16,-17-40 72 0,7 28-72 0,6-9 54 15,-6 9-54-15,20 11 14 0,-20-11-14 0,10 0 12 16,-20-15-12-16,35 40 3 0,-25-25-3 0,5 14 2 16,-5-14-2-16,18 42 6 0,-18-42-6 0,29 69 10 0,-29-69-10 0,7 59 9 15,-7-59-9-15,18 87 6 0,-18-87-6 0,25 113 3 16,-35-127-3-16,32 134 4 0,-22-120-4 0,5 97-1 16,-5-97 1-16,22 126 3 0,-32-142-3 0,24 125-1 0,-14-109 1 0,13 100 2 15,-3-85-2-15,7 77 0 0,-17-92 0 0,12 82 0 16,-12-82 0-16,4 58-1 0,-4-58 1 0,20 80-22 15,-20-80 22-15,7 55-20 0,-7-55 20 0,7 41-75 16,-7-41 75-16,-5 11-139 0,13 3 139 0,-3-5-234 16,-5-9 234-16</inkml:trace>
  <inkml:trace contextRef="#ctx0" brushRef="#br0" timeOffset="65761.42">16292 4559 658 0,'0'0'0'0,"0"-9"7"0,0 9-7 0,1-9 4 15,-11-5-4-15,27 24 0 0,-27-22 0 0,25 12 0 16,-15 0 0-16,28 12-1 0,-39-24 1 0,51 24-1 16,-40-12 1-16,25-7 0 0,-25 7 0 0,44 7 0 0,-44-7 0 0,66 20 1 15,-78-34-1-15,80 19 0 0,-68-5 0 0,90 16 1 16,-90-16-1-16,90 4 1 0,-100-19-1 0,116 15 2 16,-106 0-2-16,118 0 3 0,-118 0-3 0,133 0 10 15,-133 0-10-15,157 13 10 0,-172-27-10 0,182 28 6 16,-167-14-6-16,162-2 1 0,-162 2-1 0,149-16 1 15,-149 16-1-15,188 11 2 0,-188-11-2 0,173-6 0 16,-173 6 0-16,160-21-1 0,-160 21 1 0,193 11 1 0,-193-11-1 0,151-24 1 16,-129 41-1-16,146-23 0 0,-168 6 0 0,143-23-1 15,-124 41 1-15,111-41 0 0,-130 23 0 0,138-2 1 16,-138 2-1-16,145 16 0 0,-145-16 0 0,108-2 1 0,-108 2-1 0,95 0 0 16,-121-17 0-16,126 34-1 0,-100-17 1 0,61 0 1 15,-86-17-1-15,96 34 0 0,-71-17 0 0,34 0 1 16,-34 0-1-16,-3-17 0 0,3 17 0 0,43 17 0 15,-43-17 0-15,-16-14-1 0,16 14 1 0,5 3 2 16,-5-3-2-16,29 24-1 0,-56-44 1 0,54 47-1 0,-27-27 1 0,0 9 0 16,0-9 0-16,-27-6 0 0,27 6 0 0,0 16 0 15,0-16 0-15,-7 22 1 0,7-22-1 0,-5 27 1 16,5-27-1-16,-7 35-1 0,34-15 1 0,-34 21 1 16,7-41-1-16,-32 32-1 0,32-32 1 0,20 80 0 15,-20-80 0-15,-3 67 1 0,3-67-1 0,-27 53-1 16,27-53 1-16,23 99 1 0,-23-99-1 0,0 87 0 0,0-87 0 15,0 87-1-15,0-87 1 0,-23 71 0 16,23-71 0-16,32 108 0 0,-57-127 0 0,60 130-1 0,-35-111 1 0,-13 71-6 16,13-71 6-16,13 84-3 0,11-63 3 0,-36 38-1 15,12-59 1-15,32 91-1 0,-32-91 1 0,-16 43 1 16,16-43-1-16,27 77 0 0,-27-77 0 0,3 46 0 0,-3-46 0 0,4 39 1 16,-4-39-1-16,-21 15 1 0,21-15-1 0,25 51-4 15,-47-74 4-15,22 48 3 0,0-25-3 0,24 42 1 16,-24-42-1-16,-22-4 0 0,44 26 0 0,-22-9 2 15,0-13-2-15,-31-10 2 0,31 10-2 0,-18 9-3 16,18-9 3-16,-2 28 2 0,2-28-2 0,-34 4 3 0,34-4-3 0,-66-18-2 16,66 18 2-16,-29 21-3 0,29-21 3 0,-83-19-3 15,83 19 3-15,-51 19-6 0,51-19 6 0,-81-7-9 16,81 7 9-16,-110-30-6 0,110 30 6 0,-79 10-5 16,79-10 5-16,-125-33 0 0,144 52 0 0,-150-49 0 15,131 30 0-15,-101 7-3 0,101-7 3 0,-140-30 3 0,140 30-3 16,-107 9 0-16,107-9 0 0,-148-30-2 15,148 30 2-15,-113 8 2 0,113-8-2 0,-134-8 0 0,134 8 0 0,-138-11-2 16,138 11 2-16,-130-9-9 0,130 9 9 0,-133-9-8 16,133 9 8-16,-129-7-7 0,129 7 7 0,-122-9-1 15,122 9 1-15,-117-7 0 0,117 7 0 0,-120-25 2 0,120 25-2 0,-89 8-1 16,89-8 1-16,-91-8 6 0,91 8-6 0,-85-7 20 16,73-11-20-16,-61 10 13 0,73 8-13 0,-58 10 12 15,58-10-12-15,-72-22 16 0,72 22-16 0,-45 7 7 16,45-7-7-16,-59-21 3 0,59 21-3 0,-41-6 2 15,41 6-2-15,-40-5-1 0,40 5 1 0,-34-5 3 16,34 5-3-16,-31-6-2 0,41 22 2 0,-37-21 2 0,27 5-2 0,-24-5 0 16,14-11 0-16,-12 12 1 0,22 4-1 0,-18-4 0 15,18 4 0-15,-7 13-1 0,7-13 1 0,-22-16-7 16,22 16 7-16,-12-2-63 0,12 2 63 0,-2 11-116 16,2-11 116-16,-13-9-415 0,4-5 415 0</inkml:trace>
  <inkml:trace contextRef="#ctx0" brushRef="#br1" timeOffset="108836.81">12397 8082 507 0,'-3'7'0'0,"6"-21"62"0,-3 14-62 16,2-6 37-16,-2 6-37 0,-2 5 46 0,2-5-46 0,4-3 43 15,-4 3-43-15,10-7 11 0,-13 14-11 0,11-14 4 16,-8 7-4-16,2 10 1 0,-2-10-1 0,12 6 7 16,-12-6-7-16,8 6 8 0,-8-6-8 0,13 10 8 15,-7-17-8-15,2 21 7 0,-8-14-7 0,21 1 6 16,-28 7-6-16,27-8 0 0,-20 0 0 0,13 13 3 15,-13-13-3-15,20 7-2 0,-20-7 2 0,20 3-39 0,-20-3 39 0,24-5-70 16,-24 5 70-16,15 6-101 0,-15-6 101 0,24-6-245 16,-24 6 245-16</inkml:trace>
  <inkml:trace contextRef="#ctx0" brushRef="#br1" timeOffset="109014.95">12751 8033 574 0,'0'0'0'0,"-4"3"95"0,4-3-95 0,4-12 43 16,-8 20-43-16,8-19 59 0,-4 11-59 0,0-1 25 16,-4 9-25-16,4-8 25 0,0 0-25 0,-2 2 6 0,2-2-6 0,-8 15-4 15,8-15 4-15,-10 12-2 0,7-4 2 16,-17 13 1-16,20-21-1 0,-32 46-23 0,32-46 23 0,-42 37-150 16,42-37 150-16,-49 34-496 0,49-34 496 0</inkml:trace>
  <inkml:trace contextRef="#ctx0" brushRef="#br1" timeOffset="115824.9">18000 6103 678 0,'0'0'0'0,"-15"-20"36"16,15 20-36-16,5-8 33 0,10 26-33 0,-15-20 41 15,0 2-41-15,-13-20 25 0,13 20-25 0,2 0 22 16,-2 0-22-16,15 18 7 0,-15-18-7 0,-15-18 3 16,15 18-3-16,0 10 2 0,0-10-2 0,0 10 1 0,0-10-1 0,0 16 6 15,0-16-6-15,0 20 4 0,0-20-4 0,15 38 3 16,-15-38-3-16,-2 24 2 0,2-24-2 0,-2 27 9 16,2-27-9-16,0 30 5 0,0-30-5 0,-15 19 4 15,15-19-4-15,0 33 7 0,0-33-7 0,0 36 3 0,0-36-3 0,13 57 3 16,-13-57-3-16,-13 18 5 0,13-18-5 0,13 53 2 15,-13-53-2-15,-13 13 3 0,13-13-3 0,4 28 2 16,-4-28-2-16,2 27 4 0,12-10-4 0,-10 7-1 16,-4-24 1-16,2 19 2 0,-16-37-2 0,28 55-1 15,-14-37 1-15,-14-6 3 0,14 6-3 0,0 12 0 16,0-12 0-16,0 9-1 0,0-9 1 0,14 25 1 0,-14-25-1 0,-13-14 1 16,13 14-1-16,13 22 2 0,-26-41-2 0,12 20 2 15,1-1-2-15,-6 0 2 0,6 0-2 0,11 18 4 16,-11-18-4-16,-20-18 2 0,20 18-2 0,-9 0 2 15,9 0-2-15,4 15 4 0,-4-15-4 0,-26-22 0 16,39 39 0-16,-43-40-2 0,30 23 2 0,-18-4 3 16,18 4-3-16,-22-4-3 0,22 4 3 0,-26-6 1 0,26 6-1 0,-26-2 0 15,26 2 0-15,-28-3-1 0,28 3 1 0,-24 15 0 16,14-30 0-16,-18 30 0 0,28-15 0 0,-41 0-1 16,41 0 1-16,-65-16-1 0,65 16 1 0,-53 1-1 15,53-1 1-15,-59 0-2 0,59 0 2 0,-68 3-1 0,68-3 1 0,-61 24-2 16,49-43 2-16,-56 43-1 0,68-24 1 0,-83 7-1 15,83-7 1-15,-90 7-5 0,90-7 5 0,-104-11-1 16,104 11 1-16,-89 25-2 0,89-25 2 0,-119-8 0 16,119 8 0-16,-107 8-2 0,114 9 2 0,-131-25-2 0,124 8 2 15,-112 23-1-15,112-23 1 0,-124 10-5 0,124-10 5 16,-127 8-5-16,127-8 5 0,-136-3-2 0,136 3 2 0,-129 26-6 16,129-26 6-16,-136-2-1 0,142 13 1 0,-137 0-1 15,131-11 1-15,-135-6-1 0,135 6 1 0,-128 10 0 16,128-10 0-16,-119 21-3 0,119-21 3 0,-129-7 2 0,129 7-2 15,-116 7-2-15,116-7 2 0,-117 7 1 16,117-7-1-16,-115 5 1 0,115-5-1 0,-115 7-1 16,115-7 1-16,-109 18 2 0,109-18-2 0,-110 6-2 0,110-6 2 0,-107 7-1 15,107-7 1-15,-108 5-3 0,108-5 3 0,-102 6-3 16,102-6 3-16,-101 7-3 0,101-7 3 0,-98 7-5 16,98-7 5-16,-96 8-10 0,96-20 10 0,-94 32-5 15,94-20 5-15,-90-2-3 0,90 13 3 0,-87 1-4 0,87-12 4 0,-84 9-3 16,84-9 3-16,-83 2 1 0,83-2-1 0,-80 25 0 15,80-25 0-15,-71 2 0 0,71-2 0 0,-70 12-1 16,70-12 1-16,-65 13-1 0,65-13 1 0,-59 21 2 16,59-21-2-16,-51 2-1 0,51-2 1 0,-44 10 1 15,44-10-1-15,-37 10 0 0,37-10 0 0,-31 8 0 0,31-8 0 0,-31 17 0 16,31-17 0-16,-20-2 0 0,20 2 0 0,-20 14 1 16,20-14-1-16,-12 5 1 0,12-5-1 0,-9-4 2 15,9 4-2-15,-8 6 1 0,8-6-1 0,-10 16 0 16,14-25 0-16,-17 25 0 0,13-16 0 0,-1-2 0 15,1 2 0-15,-8 11 1 0,8-11-1 0,-9 18-1 16,9-18 1-16,-9 9 0 0,9-9 0 0,-5 4 0 0,5-4 0 16,-5 10 0-16,5-10 0 0,-13 20 1 0,13-20-1 0,-7 12 0 15,9-21 0-15,-11 29 1 0,9-20-1 0,-8 11 1 16,8-11-1-16,-2 0 1 0,2 0-1 0,-7 17 2 16,7-17-2-16,-2 2 2 0,2-2-2 0,-3 13 4 0,3-13-4 0,-5 16 1 15,1-7-1-15,-4 11 3 0,8-20-3 0,-8 21 1 16,8-21-1-16,-4 19 2 0,4-19-2 0,-9 31 2 15,9-31-2-15,-13 41 1 0,13-41-1 0,-3 25 1 16,3-25-1-16,-5 36 0 0,-1-29 0 0,5 21 5 16,1-28-5-16,-6 36 5 0,6-36-5 0,-9 46 6 0,9-46-6 0,-4 36 8 15,4-36-8-15,-3 36 7 0,3-36-7 0,2 26 7 16,-2-26-7-16,-6 36 0 0,6-36 0 0,-1 36 2 16,1-36-2-16,-7 41 2 0,7-41-2 0,-4 32 0 15,4-32 0-15,4 23 1 0,-4-23-1 0,-8 39 2 16,8-39-2-16,4 24 1 0,-4-24-1 0,-8 37 1 15,14-44-1-15,-13 40 1 0,7-33-1 0,0 27 3 16,0-27-3-16,-2 25 0 0,2-25 0 0,-2 22 0 0,2-22 0 0,4 10 2 16,-4-10-2-16,-6 23 2 0,6-23-2 0,0 11 2 15,6-17-2-15,-12 21 4 0,6-15-4 0,6-2 3 16,-6 2-3-16,-6 11 2 0,6-11-2 0,0 5 2 0,0-5-2 0,6-9 2 16,-6 9-2-16,-6 9 2 0,6-9-2 0,6-9 1 15,-6 9-1-15,-6 9 0 0,6-9 0 0,6-9 2 16,-6 9-2-16,0 0 2 0,0 0-2 0,1 0-4 15,-1 0 4-15,6 0-33 0,-6 0 33 0,7-12-96 16,-7 12 96-16,13-23-357 0,-19 29 357 0</inkml:trace>
  <inkml:trace contextRef="#ctx0" brushRef="#br1" timeOffset="118538.71">15959 10488 577 0,'0'0'0'0,"-3"9"69"0,3-21-69 0,-2 20 88 0,2-8-88 0,-2 0 69 16,2 0-69-16,0 0 22 15,0 0-22-15,0-13 9 0,0 13-9 0,0 0 2 16,0 0-2-16,9 19 7 0,-9-32-7 0,10 32 15 0,-10-19-15 0,12 12 9 15,-12-12-9-15,13 12 7 0,-13-12-7 0,14 11 10 16,-14-11-10-16,14 10 7 0,-14-10-7 0,13-1 5 0,-13 1-5 0,14 25 3 16,-14-25-3-16,15 8 2 0,-15-8-2 0,14-3 0 15,-14 3 0-15,15 23 1 0,-15-23-1 0,14-5 0 16,-14 5 0-16,14 23-7 0,-14-23 7 0,13 5-25 16,-13-5 25-16,16 5-48 0,-16-5 48 0,14 4-93 15,-14-4 93-15,17 0-141 0,-17-14 141 0,14 14-230 16,-14 0 230-16</inkml:trace>
  <inkml:trace contextRef="#ctx0" brushRef="#br1" timeOffset="118712.37">16335 10456 540 0,'0'0'0'0,"0"-7"105"16,0 7-105-16,2 5 75 0,-2-5-75 0,-2-16 72 15,2 16-72-15,-2 0 29 0,2 0-29 0,-5 12 22 0,5-12-22 0,-11 15 6 16,11-15-6-16,-12 18 1 0,12-18-1 0,-20 25 4 15,20-40-4-15,-24 46-1 0,24-31 1 0,-25 51-3 16,25-51 3-16,-31 38-28 0,31-38 28 0,-34 36-152 0,34-49 152 0,-34 47-469 16,34-34 469-16</inkml:trace>
  <inkml:trace contextRef="#ctx0" brushRef="#br1" timeOffset="125976.52">19215 6165 140 0,'0'0'0'0,"32"12"341"16,-32-12-341-16,-15-27 24 0,15 27-24 0,21 13 56 0,-40-33-56 0,39 40 45 15,-20-20-45-15,-13-20 32 0,33 40-32 0,-15-20 22 16,-5 0-22-16,7 10 15 0,-7-10-15 15,-11-3 15-15,11 3-15 0,33 41 10 0,-33-41-10 0,-8 4 9 16,8-4-9-16,35 51 10 0,-35-51-10 0,-6 14 15 16,26 8-15-16,-5 15 8 0,-15-37-8 0,17 39 4 15,-17-39-4-15,0 22 5 0,0-22-5 0,18 42 2 0,1-20-2 0,-19-1 3 16,0-21-3-16,41 64 7 0,-41-64-7 0,17 45-8 16,-37-67 8-16,37 68 2 0,-17-46-2 0,34 72 3 15,-34-72-3-15,-9 28 7 0,9-28-7 0,30 76 4 16,-30-76-4-16,-13 34 4 0,13-34-4 0,26 78 4 0,-26-78-4 0,-13 38 7 15,13-38-7-15,29 80 6 0,-29-80-6 0,7 55 5 16,-7-55-5-16,-12 36 1 0,12-36-1 0,26 76 4 16,-26-76-4-16,10 52 9 0,-10-52-9 0,7 52 3 15,-7-52-3-15,7 50 0 0,-7-50 0 0,-13 29 2 16,13-29-2-16,21 73 4 0,-21-73-4 0,-14 30 2 16,14-30-2-16,20 79 3 0,-20-79-3 0,2 57 0 0,-2-57 0 0,0 61 0 15,0-61 0-15,-18 42 0 0,36-19 0 0,-34 20 0 16,16-43 0-16,0 64 1 0,0-64-1 0,18 86 0 15,-18-86 0-15,0 61 0 0,0-61 0 0,2 60 0 16,-2-60 0-16,0 55 0 0,0-55 0 0,3 54 0 16,-3-54 0-16,4 52 2 0,-4-52-2 0,-14 28 0 15,14-28 0-15,1 52 1 0,17-29-1 0,-16 27 0 0,-2-50 0 0,0 54 1 16,0-54-1-16,0 51 1 0,0-51-1 0,0 54 0 16,0-54 0-16,-6 51 1 0,6-51-1 0,-23 31 0 15,23-31 0-15,8 75 1 0,-8-75-1 0,-8 52 0 16,8-52 0-16,-25 28 0 0,41-6 0 0,-26 28 0 0,10-50 0 15,-10 47 0-15,10-47 0 0,-26 25 0 0,26-25 0 0,5 68 1 16,-5-68-1-16,-13 47 0 0,13-47 0 0,-14 45 0 16,14-45 0-16,-32 22 1 0,32-22-1 0,-2 67-1 15,2-67 1-15,-20 43 0 0,20-43 0 0,-20 40 0 16,20-40 0-16,-36 17 0 0,36-17 0 0,-22 37 0 0,35-16 0 16,-36 16 1-16,23-37-1 0,-21 37 1 0,6-59-1 0,-8 56-1 15,23-34 1-15,-21 34 1 0,21-34-1 0,-8 55 1 16,8-55-1-16,-19 30 0 0,19-30 0 0,-27 7 0 15,27-7 0-15,-17 27 0 0,17-27 0 0,2 47 1 16,-15-67-1-16,3 43-1 0,10-23 1 0,4 47 1 16,-4-47-1-16,-10 25 0 0,10-25 0 0,-5 26-1 15,5-26 1-15,-6 27 1 0,-4-48-1 0,17 71 0 0,-7-50 0 0,-2 30-1 16,-8-52 1-16,18 76 3 0,-8-54-3 0,2 34 4 16,-2-34-4-16,-12 14 3 0,12-14-3 0,0 36 2 15,0-36-2-15,2 36 2 0,-2-36-2 0,12 56 1 16,-12-56-1-16,3 34 1 0,-13-55-1 0,12 52 1 0,-2-31-1 0,12 50 4 15,-12-50-4-15,2 22 4 0,-2-22-4 0,1 22 5 16,-1-22-5-16,4 14 8 0,-4-14-8 0,-9-7 6 16,9 7-6-16,4 11 3 0,7 11-3 0,-9-16 4 15,-2-6-4-15,0 6 3 0,0-6-3 0,-12-16 1 16,12 16-1-16,15 27 1 0,-15-27-1 0,0 1 2 0,0-1-2 0,-11-19 2 16,11 19-2-16,13 23 1 0,-23-45-1 0,10 26 4 15,0-4-4-15,0 5 0 0,0-5 0 0,1 8 2 16,-1-8-2-16,11 30 0 0,-11-30 0 0,-9-13 1 15,9 13-1-15,10 36 0 0,-10-36 0 0,-8-9 0 16,18 30 0-16,-18-27 0 0,8 6 0 0,0 15 2 16,0-15-2-16,0 15-1 0,0-15 1 0,10 39-1 0,-10-39 1 0,-7-7 2 15,7 7-2-15,0 18-1 0,0-18 1 0,12 35 1 16,-22-54-1-16,11 35 0 0,-1-16 0 0,4 18 0 16,-4-18 0-16,2 14 0 0,-2-14 0 0,15 37 0 15,-15-37 0-15,-8-7 0 0,8 7 0 0,15 36 0 0,-15-36 0 0,1 10 0 16,-11-31 0-16,22 50 0 0,-12-29 0 0,-7-18-2 15,7 18 2-15,0 3-4 0,0-3 4 0,2 0-10 16,-2 0 10-16,3 0-25 0,-3 0 25 0,16 18-56 16,-16-18 56-16,-4-36-153 0,16 58 153 0,-10-63-389 15,-2 41 389-15</inkml:trace>
  <inkml:trace contextRef="#ctx0" brushRef="#br1" timeOffset="126712.25">19016 10454 283 0,'0'0'0'0,"-9"-5"237"15,9 5-237-15,-7-3 42 0,7 3-42 0,-4-3 65 16,4 3-65-16,-1-1 57 0,1 1-57 0,0-2 45 15,0 2-45-15,-7-22 24 0,7 22-24 0,10 0 14 16,-10 0-14-16,22 22 23 0,-22-22-23 0,14 0 29 0,-14 0-29 0,5-16 23 16,-5 16-23-16,17 12 21 0,-17-12-21 0,27 36 20 15,-37-56-20-15,25 36 11 0,-15-16-11 0,22 42 1 16,-22-42-1-16,12 19 4 0,-12-19-4 0,3-1 5 16,-3 1-5-16,14 15 6 0,-14-15-6 0,22 35 2 0,-22-35-2 0,17 10 1 15,-29-30-1-15,38 49 1 0,-26-29-1 0,11-17-2 16,-11 17 2-16,29 22-5 0,-29-22 5 0,21 0-16 15,-21 0 16-15,15-20-47 0,-15 20 47 0,20-2-108 16,-20 2 108-16,31 13-169 0,-40-34 169 0,36 31-266 16,-27-10 266-16</inkml:trace>
  <inkml:trace contextRef="#ctx0" brushRef="#br1" timeOffset="126902.54">19407 10478 507 0,'0'0'0'0,"-5"-32"64"0,18 54-64 0,-6-32 57 15,-7 10-57-15,-3-29 73 0,3 29-73 0,17 17 55 16,-17-17-55-16,-4-24 28 0,4 24-28 0,15 21 12 0,-15-21-12 0,-11-21-3 16,11 21 3-16,0 7 9 0,0-7-9 0,7 34 9 15,-19-55-9-15,-2 39 10 0,14-18-10 0,-22 23 2 16,22-23-2-16,-25 28 2 0,25-28-2 0,-31 35-5 16,31-35 5-16,-36 29-49 0,36-29 49 0,-28 53-167 15,28-53 167-15,-38 21-589 0,28-42 589 0</inkml:trace>
  <inkml:trace contextRef="#ctx0" brushRef="#br1" timeOffset="174022.54">2171 9958 275 0,'0'0'0'0,"-10"-34"466"16,14 54-466-16,-20-51 59 0,16 31-59 0,-5-8 58 15,5 8-58-15,0 16 38 0,-5-36-38 0,2 18 31 16,3 2-31-16,6 20 17 0,-6-20-17 0,-6-18 3 15,6 18-3-15,0 11 0 0,0-11 0 0,13 33-1 16,-13-33 1-16,9 20 2 0,-9-20-2 0,11 24 1 16,-17-44-1-16,19 45 0 0,-13-25 0 0,16 45 1 15,-16-45-1-15,8 3 0 0,-8-3 0 0,10 25-4 0,-10-25 4 0,9 39-30 16,-9-39 30-16,-2-1-39 0,2 1 39 0,5 28-88 16,-5-28 88-16,-1 0-158 0,1 0 158 0,-18-23-218 15,18 23 218-15</inkml:trace>
  <inkml:trace contextRef="#ctx0" brushRef="#br1" timeOffset="174142.24">2086 9783 594 0,'0'0'0'0,"0"-7"81"15,0 7-81-15,-5-23 22 0,5 23-22 0,9 0 3 16,-9 0-3-16,18 2-7 0,-18-2 7 0,23 12-65 0,-23-12 65 16,25 13-142-16,-25-13 142 0,31 10-474 0,-31-10 474 0</inkml:trace>
  <inkml:trace contextRef="#ctx0" brushRef="#br1" timeOffset="174540.98">2331 9660 749 0,'0'0'0'0,"-7"-23"44"0,7 23-44 0,-13-18 32 16,13 18-32-16,-4-6 42 0,4 6-42 0,5 19 22 16,-5-19-22-16,-1-11 2 0,1 11-2 0,14 23-8 15,-14-23 8-15,25 50 0 0,-25-50 0 0,22 25 1 0,-22-25-1 0,32 54 1 16,-32-54-1-16,32 57-1 0,-32-57 1 0,36 64 0 15,-32-46 0-15,24 28 1 0,-28-46-1 0,32 65 1 16,-32-65-1-16,29 66 2 0,-21-49-2 0,16 46 1 16,-24-63-1-16,19 41 2 0,-14-22-2 0,15 37 0 15,-20-56 0-15,20 51 2 0,-20-51-2 0,19 47 0 16,-19-47 0-16,15 19 1 0,-15-19-1 0,16 29 0 0,-16-29 0 0,24 39-1 16,-24-39 1-16,6-10-4 0,0 30 4 0,2-40-9 15,-8 20 9-15,12 5-5 0,-12-5 5 0,-4-54-1 16,4 54 1-16,0-51-14 0,0 51 14 0,-13-63-35 15,13 63 35-15,-21-71-54 0,21 71 54 0,-25-55-48 16,25 55 48-16,-43-85-21 0,43 85 21 0,-35-37-2 16,35 37 2-16,-44-60 18 0,44 60-18 0,-36-31 37 0,36 31-37 0,-23-2 37 15,23 2-37-15,-29-32 29 0,29 32-29 0,-14-11 15 16,19 31-15-16,-14-46 11 0,9 26-11 0,4-10 3 16,-4 10-3-16,29-14-5 0,-22 34 5 0,32-56-20 0,-34 54 20 15,56-40-44-15,-61 22 44 0,68-28-90 0,-68 28 90 16,73-30-199-16,-73 30 199 0</inkml:trace>
  <inkml:trace contextRef="#ctx0" brushRef="#br1" timeOffset="175075">3505 9773 221 0,'0'0'0'0,"10"3"246"0,-10-3-246 0,4-14 36 16,-4 14-36-16,0-14 53 0,0 14-53 0,0-18 50 15,0 18-50-15,-7-32 40 0,7 32-40 0,-11-15 29 16,11 15-29-16,-5 2 18 0,5-2-18 0,-16-10 17 16,16 10-17-16,-29-24 26 0,36 42-26 0,-38-36 25 15,31 18-25-15,-17 18 14 0,17-18-14 0,-32-7 6 0,38 23-6 0,-29 2 2 16,23-18-2-16,-19 21 4 0,19-21-4 0,-20 11 3 16,20-11-3-16,0 45 2 0,-7-61-2 0,14 60 0 15,-7-44 0-15,-7 7 0 0,7-7 0 0,14 22 1 16,-14-22-1-16,27 28 1 0,-27-28-1 0,16-11 4 15,-16 11-4-15,33 16 4 0,-33-16-4 0,24-1 2 16,-31-14-2-16,32 1-8 0,-25 14 8 0,22-18 2 16,-22 18-2-16,16-20 2 0,-16 20-2 0,15-15 3 0,-15 15-3 0,14 0 4 15,-14 0-4-15,5-7 23 0,-12-9-23 0,16 26 18 16,-16-26-18-16,14 32 13 0,-7-16-13 0,-7-12 4 16,7 12-4-16,9 32-5 0,-9-32 5 0,4 21-2 0,-4-21 2 0,7 27 0 15,-7-27 0-15,5 18 0 0,-5-18 0 0,23 52-2 16,-23-52 2-16,18 35-31 0,-18-35 31 0,11 18-43 15,-11-18 43-15,23 27-130 0,-23-27 130 0,22 18-133 16,-22-18 133-16,29 21-357 0,-36-35 357 0</inkml:trace>
  <inkml:trace contextRef="#ctx0" brushRef="#br1" timeOffset="175239.41">3749 9883 640 0,'0'0'0'0,"-15"-16"64"0,15 16-64 0,2 16 32 16,-2-16-32-16,-10-10 39 0,10 10-39 0,0 16 24 0,0-16-24 0,1 21 19 15,-1-21-19-15,17 45 7 16,-17-45-7-16,10 30 6 0,-10-30-6 0,14 30 1 0,-21-44-1 0,29 60 1 16,-22-46-1-16,5 13-5 0,-5-13 5 0,9 23-48 15,-9-23 48-15,8 14-124 0,-8-14 124 0,2 4-192 16,-2-4 192-16</inkml:trace>
  <inkml:trace contextRef="#ctx0" brushRef="#br1" timeOffset="175774.41">4013 9696 226 0,'0'0'0'16,"0"0"236"-16,0 0-236 0,8 14 68 15,-8-14-68-15,0-2 71 0,0 2-71 0,-10-16 69 0,10 16-69 16,10 13 66-16,-20-26-66 0,10 11 40 0,0 2-40 0,8-1 14 16,-8 1-14-16,17 9 9 0,-17-9-9 0,9-16 6 15,-9 16-6-15,27 10 2 0,-27-10-2 0,23-2 1 0,-23 2-1 0,26-1 1 16,-26 1-1-16,20-14-21 0,-20 14 21 0,22 0-79 16,-22 0 79-16,28 12-103 0,-28-12 103 0,5-12-160 15,-5 12 160-15</inkml:trace>
  <inkml:trace contextRef="#ctx0" brushRef="#br1" timeOffset="175929.64">4063 9799 552 0,'-8'-14'0'0,"16"28"59"16,-8-14-59-16,-7-14 30 0,7 14-30 0,22 12 26 16,-22-12-26-16,21-7 26 0,-21 7-26 0,27-8 11 15,-27 8-11-15,24-22 1 0,-24 22-1 0,44 5-19 0,-51-19 19 0,43 3-92 16,-36 11 92-16,36-10-148 0,-36 10 148 0,30-11-356 15,-30 11 356-15</inkml:trace>
  <inkml:trace contextRef="#ctx0" brushRef="#br1" timeOffset="177027.49">3822 9598 154 0,'0'0'0'0,"-3"-8"367"0,3 8-367 0,3 10 37 15,-3-10-37-15,-1-6 38 0,1 6-38 0,-4-4 51 16,4 4-51-16,-9-15 39 0,9 15-39 0,7 12 19 15,-14-27-19-15,14 30 12 0,-7-15-12 0,0 2 1 16,0-2-1-16,-7-4 0 0,7 4 0 0,9 30 6 0,-9-30-6 0,5 18 14 16,-5-18-14-16,0 7 10 0,0-7-10 0,7 25 3 15,3-10-3-15,-8-6 1 0,-2-9-1 0,10 23 1 16,-10-23-1-16,19 38-1 0,-26-55 1 0,19 41-6 16,-12-24 6-16,14 19-51 0,-14-19 51 0,18 32-93 0,-18-32 93 0,4-1-173 15,2 15 173-15</inkml:trace>
  <inkml:trace contextRef="#ctx0" brushRef="#br1" timeOffset="177160.64">3929 9915 467 0,'-8'-14'0'0,"12"28"198"0,-4-14-198 0,-4 0 4 0,4 0-4 0,0-2-14 15,-7-12 14-15,14 25-51 0,-7-11 51 0,4-5-121 16,-4 5 121-16</inkml:trace>
  <inkml:trace contextRef="#ctx0" brushRef="#br1" timeOffset="178022.73">4579 9600 190 0,'0'0'0'0,"-2"-6"107"15,2 6-107-15,7 6 88 0,-7-6-88 0,-12-22 100 0,12 22-100 0,-6-9 66 16,15 22-66-16,-15-23 55 0,6 10-55 0,-17-22 32 16,25 34-32-16,-25-31 30 0,17 19-30 0,-13-8 25 15,13 8-25-15,-16-2 9 0,16 2-9 0,-18 0 1 16,18 0-1-16,-11 13-1 0,11-13 1 0,-30-2-3 15,30 2 3-15,-20 14-2 0,27-1 2 0,-26 6-1 16,19-19 1-16,-24 10-2 0,24-10 2 0,-10 21-1 16,10-21 1-16,-8 21-4 0,8-21 4 0,8 30-7 0,-18-42 7 0,10 27-13 15,0-15 13-15,5 10-9 0,-5-10 9 0,15 4-8 16,-15-4 8-16,20 0-3 0,-11 12 3 0,16-12-2 16,-25 0 2-16,18-18-6 0,-18 18 6 0,27-12-3 15,-27 12 3-15,25-16-3 0,-25 16 3 0,31-4 0 16,-40-8 0-16,33 8 3 0,-34-9-3 0,23 1 1 15,-13 12-1-15,7-10 15 0,-7 10-15 0,2-7 22 0,-2 7-22 0,10 7 13 16,-10-7-13-16,-9-11 15 0,9 11-15 0,2 0 10 16,7 11-10-16,-16-18-7 0,7 7 7 0,3 12-4 15,-3-12 4-15,7 16 0 0,-7-16 0 0,19 32-1 16,-19-32 1-16,3 10-2 0,6 2 2 0,-6-2-40 0,-3-10 40 0,24 32-60 16,-33-44 60-16,21 28-134 0,-12-16 134 0,10 11-367 15,-10-11 367-15</inkml:trace>
  <inkml:trace contextRef="#ctx0" brushRef="#br1" timeOffset="178323.97">4708 9644 550 0,'0'0'0'0,"9"2"58"15,-9-2-58-15,-11-20 38 0,11 20-38 0,0-1 47 16,0 1-47-16,0 0 24 0,0 0-24 0,7 0 4 16,-7 0-4-16,22 17-2 0,-22-17 2 0,12 13-2 15,-12-13 2-15,4 0 0 0,-4 0 0 0,20 28 0 16,-20-28 0-16,7 13-17 0,-7-13 17 0,5 9-27 0,-5-9 27 15,-7-5-18-15,7 5 18 0,10 15-3 0,-10-15 3 0,0 0 5 16,-10-12-5-16,10 7 29 0,0 5-29 0,0-11 27 16,0 11-27-16,2-16 23 0,-2 16-23 0,5-21 35 15,-5 21-35-15,17-6 27 0,-17 6-27 0,0-31 18 0,0 31-18 0,20-1 6 16,-30-11-6-16,23 2 0 0,-13 10 0 0,14-3-1 16,-14 3 1-16,27 11-2 0,-27-11 2 0,7-8-2 15,-7 8 2-15,27 29-2 0,-37-40 2 0,27 33-2 16,-17-22 2-16,27 41-1 0,-27-41 1 0,8 21-5 15,-8-21 5-15,24 48-29 0,-24-48 29 0,10 36-112 0,-10-36 112 0,9 27-166 16,-9-27 166-16</inkml:trace>
  <inkml:trace contextRef="#ctx0" brushRef="#br1" timeOffset="178953.73">4301 10472 260 0,'0'0'0'0,"0"0"7"16,0 0-7-16,0-22-10 0,0 22 10 0,10-8-10 0,-10 8 10 0,13-7 1 15,-13 7-1-15,12-10-25 0,-12 10 25 0,19 10-51 16,-19-10 51-16,0-22-4 0,0 22 4 0,7-2 2 15,0 16-2-15,-7-17 0 0,0 3 0 0,0 0-38 16,0 0 38-16,-7-14-132 0,7 14 132 0</inkml:trace>
  <inkml:trace contextRef="#ctx0" brushRef="#br1" timeOffset="179212.73">4355 10422 157 0,'0'0'0'0,"-8"0"140"0,8 0-140 0,-7 0 125 16,7 0-125-16,-5-7 113 0,5 7-113 0,-14-23 92 16,14 23-92-16,7 5 95 0,-7-5-95 0,0-11 76 15,0 11-76-15,0-12 37 0,0 12-37 0,7-13 28 16,-7 13-28-16,17-6 13 0,-17 6-13 0,17-22 7 0,-17 22-7 0,30 0 1 15,-30 0-1-15,31 0 1 0,-31 0-1 0,42 30-1 16,-42-30 1-16,26 7-1 0,-19 9 1 0,14-5-2 16,-21-11 2-16,29 43-8 0,-29-43 8 0,14 28-18 15,-14-28 18-15,0 11-18 0,0-11 18 0,10 36-8 16,-10-36 8-16,-7-2-4 0,7 2 4 0,-5 7 0 16,15 9 0-16,-21-16 5 0,11 0-5 0,-18-18 7 15,18 18-7-15,-8-18 15 0,8 18-15 0,-8-25 14 0,8 25-14 0,0-32 6 16,0 32-6-16,0-32-1 0,0 32 1 0,20-19-13 15,-29 5 13-15,30-15-40 0,-21 29 40 0,27-20-101 16,-27 20 101-16,29-12-129 0,-29 12 129 0,34 12-128 0,-34-12 128 16,20 0-254-16,-20 0 254 0</inkml:trace>
  <inkml:trace contextRef="#ctx0" brushRef="#br1" timeOffset="179691.11">4679 10463 508 0,'0'0'0'0,"0"0"63"16,0 0-63-16,0-14 61 0,0 14-61 0,18 0 39 15,-18 0-39-15,6-34 35 0,-6 34-35 0,19-19 30 16,-19 19-30-16,18-21 13 0,-11 36-13 0,1-47 4 16,-8 32-4-16,9-12 2 0,-9 12-2 0,5-10 1 15,-5 10-1-15,9 7 3 0,-9-7-3 0,0 0 4 16,0 0-4-16,-14-14-4 0,14 14 4 0,-13 6-11 0,24 8 11 0,-33-16-2 16,22 2 2-16,-5 32 0 0,5-32 0 0,-15 7-1 15,15-7 1-15,6 36-3 0,-6-36 3 0,-8 7-3 16,8-7 3-16,20 32-3 0,-20-32 3 0,17 2-3 15,-8 13 3-15,18-7-7 0,-27-8 7 0,37 4-17 16,-37-4 17-16,29-15-30 0,-29 15 30 0,39-7-44 0,-39 7 44 0,36-14-60 16,-36 14 60-16,32-19-87 0,-32 19 87 0,36-10-89 15,-45-2 89-15,28-11-3 0,-19 23 3 0,19-7 2 16,-19 7-2-16,-4-34 24 0,14 46-24 0,-20-40 88 16,10 28-88-16,0-13 91 0,10 28-91 0,-10-22 69 15,0 7-69-15,0-2 56 0,0 2-56 0,-13-15 31 0,13 15-31 0,0 2 8 16,0-2-8-16,11 27-1 0,-11-27 1 0,0 6-1 15,0-6 1-15,14 24 1 0,-14-24-1 0,19 29 5 16,-19-29-5-16,30 44 1 0,-30-44-1 0,12 20 1 16,-12-20-1-16,27 47 0 0,-27-47 0 0,13 30 0 15,-13-30 0-15,5 25 0 0,-5-25 0 0,0 19 0 0,-7-33 0 16,14 43 0-16,-7-29 0 0,-21-6 0 16,21 6 0-16,-22 4 5 0,31 12-5 0,-36-16 4 0,27 0-4 0,-36-16 3 15,36 16-3-15,-21 5 1 0,21-5-1 0,-35-30-7 16,45 44 7-16,-32-33-51 0,22 19 51 0,-12-27-83 15,12 27 83-15,-4-30-84 0,4 30 84 0,-8-47-267 0,8 47 267 0</inkml:trace>
  <inkml:trace contextRef="#ctx0" brushRef="#br1" timeOffset="179826.79">4964 10233 564 0,'0'0'0'15,"-7"-7"55"-15,7 7-55 0,-5-9 22 0,5 9-22 0,-10-18 50 16,10 18-50-16,0 0 17 0,10 12-17 0,9-12-9 15,-19 0 9-15,22 0-92 0,-31-12 92 0,35 12-141 16,-26 0 141-16,39 18-336 0,-39-18 336 0</inkml:trace>
  <inkml:trace contextRef="#ctx0" brushRef="#br1" timeOffset="180105.1">5229 10338 446 0,'0'0'0'0,"0"0"142"0,0 0-142 0,1 0 23 15,-1 0-23-15,-3-23 39 0,3 23-39 0,10-12 27 0,-10 12-27 0,22-2 25 16,-22 2-25-16,4-31 4 0,-4 31-4 0,14-17 1 16,-14 17-1-16,22-2 0 0,-22 2 0 0,8-13 0 15,-8 13 0-15,5-10 1 0,-15-3-1 0,20 22-1 16,-10-9 1-16,0 0 0 0,0 0 0 0,-22-14-9 16,22 14 9-16,-15 7-1 0,23 5 1 0,-32-10-2 0,24-2 2 0,-18 18-1 15,18-18 1-15,-14 19-1 0,14-19 1 0,-7 20 0 16,7-20 0-16,-2 22-4 0,2-22 4 0,9 30-4 15,-9-30 4-15,7 15-4 0,-14-28 4 0,24 24-7 16,-17-11 7-16,22 5-19 0,-22-5 19 0,29 3-42 16,-29-3 42-16,32 0-65 0,-32 0 65 0,31 0-121 0,-31 0 121 0,34-6-264 15,-34 6 264-15</inkml:trace>
  <inkml:trace contextRef="#ctx0" brushRef="#br1" timeOffset="180466.74">5559 10206 503 0,'0'0'0'0,"9"5"62"15,-9-5-62-15,-10-1 53 0,0-10-53 0,-4 11 33 16,14 0-33-16,-5 14 5 0,5-14-5 0,-17 16 4 16,17-16-4-16,-14 20-3 0,14-20 3 0,-20 11-2 15,20-11 2-15,5 37-3 0,-5-37 3 0,0 25-5 16,0-25 5-16,-6 11-14 0,14 3 14 0,7 7-20 0,-15-21 20 0,11 7-21 16,-11-7 21-16,32 27-15 0,-32-27 15 0,16-3-16 15,-16 3 16-15,38 16-17 0,-38-16 17 0,19-10-16 16,-19 10 16-16,42 10-10 0,-51-23 10 0,37-1-7 15,-28 14 7-15,25-20-21 0,-25 20 21 0,22-25-25 16,-22 25 25-16,17-32-27 0,-17 32 27 0,19-26-2 0,-19 26 2 0,-3-54 7 16,3 54-7-16,0-43 31 0,8 54-31 0,-8-54 40 15,0 43-40-15,-7-35 41 0,7 35-41 16,-22-42 65-16,22 42-65 0,-13-23 67 0,13 23-67 0,-15-14 58 16,15 14-58-16,-13-5 33 0,13 5-33 0,-3 10 15 15,-6-20-15-15,1 10 3 0,8 0-3 0,7 23-2 16,-7-23 2-16,0 19-4 0,0-19 4 0,0 26-2 0,0-26 2 0,-7 19-2 15,7-19 2-15,24 47-2 0,-24-47 2 0,20 37-25 16,-29-48 25-16,37 61-75 0,-28-50 75 0,19 36-98 16,-19-36 98-16,3 18-161 0,-3-18 161 0</inkml:trace>
  <inkml:trace contextRef="#ctx0" brushRef="#br1" timeOffset="180576.03">5717 10306 635 0,'0'0'0'0,"12"-14"11"15,-12 14-11-15,15-27-18 0,-15 27 18 0,31-14-32 0,-31 14 32 0,36-16-78 16,-28 27 78-16</inkml:trace>
  <inkml:trace contextRef="#ctx0" brushRef="#br1" timeOffset="181607.49">2553 11622 534 0,'0'0'0'16,"-10"-21"62"-16,10 21-62 0,0 25 11 0,0-25-11 0,-7-25 25 16,7 25-25-16,0 0 40 0,0 0-40 0,12 23 49 15,-12-23-49-15,12-9 26 0,-15-14-26 0,23 34 15 16,-20-11-15-16,14-39 9 0,-14 39-9 0,18-17 1 15,-18 17-1-15,14-15 0 0,-14 15 0 0,11 9 3 0,-11-9-3 0,0-15 1 16,0 15-1-16,-8-32-2 0,13 55 2 0,-27-51-12 16,22 28 12-16,-18 23-12 0,18-23 12 0,-26 0-6 15,26 0 6-15,-24 10-1 0,24-10 1 0,-24-5 0 16,24 5 0-16,-13 27-4 0,13-27 4 0,-2 53-5 16,-1-78 5-16,3 56-5 0,0-31 5 0,17 55-3 15,-17-55 3-15,23 2-9 0,-23-2 9 0,39 46-23 0,-39-46 23 0,41-10-28 16,-41 10 28-16,53 28-11 0,-53-28 11 0,48 0-12 15,-52-25 12-15,50 18-41 0,-46 7 41 0,41-20-43 16,-41 20 43-16,35 0-38 0,-35 0 38 0,22-30-12 0,-22 30 12 16,5-57 4-16,-5 57-4 0,4-14 10 0,-4 14-10 0,-5-64 38 15,5 64-38-15,-11-20 42 0,11 20-42 0,-20-41 43 16,20 41-43-16,-20-36 48 0,20 36-48 0,-21-51 54 16,21 51-54-16,-15-24 45 0,15 24-45 0,-5 9 34 15,5-9-34-15,-5-7 19 0,5 7-19 0,-5-23 12 16,5 23-12-16,3 27-2 0,-3-27 2 0,4 18-10 0,-4-18 10 0,6 1-4 15,-6-1 4-15,22 55 0 0,-22-55 0 0,16 18-1 16,-16-18 1-16,33 63-1 0,-33-63 1 0,28 41-1 16,-28-41 1-16,27 14-18 0,-27-14 18 0,32 31-36 15,-32-31 36-15,37 46-64 0,-37-46 64 0,32 16-66 16,-32-16 66-16,26-20-63 0,-26 20 63 0,29 0-81 16,-29 0 81-16,31 9-104 0,-31-9 104 0,16-46-110 0,-16 46 110 15,21-9-101-15,-21 9 101 0,8-31-30 0,-8 31 30 0,0-32 69 16,0 32-69-16,-5-50 110 0,5 50-110 0,-8 0 134 15,8 0-134-15,-23-37 94 0,23 37-94 0,-18-11 61 16,18 11-61-16,-12 18 45 0,12-18-45 0,-15 0 26 16,15 0-26-16,-10 0 23 0,10 0-23 0,-4 6 12 0,4-6-12 0,-5-6-2 15,5 6 2-15,7 20 1 0,-7-20-1 0,25 50 0 16,-25-50 0-16,23 7 2 0,-23-7-2 0,37 55 4 16,-37-55-4-16,26 11-1 0,-20 12 1 0,23 8-17 15,-29-31 17-15,19 30-39 0,-19-30 39 0,11 23-8 0,-11-23 8 16,0 19-7-16,0-19 7 0,0 17-3 0,0-17 3 0,-20-11 5 15,20 11-5-15,-17 31 5 0,12-55-5 0,-17 49 2 16,22-25-2-16,-22 0 2 0,22 0-2 0,-24 0-14 16,24 0 14-16,-20-39-56 0,20 39 56 0,0 1-70 15,0-1 70-15,0-22-252 0,0 22 252 0</inkml:trace>
  <inkml:trace contextRef="#ctx0" brushRef="#br1" timeOffset="181841.81">3296 11582 495 0,'0'0'0'0,"-1"-22"118"15,1 22-118-15,0-1 54 0,0 1-54 0,7 15 46 16,-7-15-46-16,3-3 37 0,-3 3-37 0,0-32 33 0,0 32-33 0,10-15 10 16,-5 38-10-16,0-60 2 0,-5 37-2 0,11-19 0 15,-11 19 0-15,9-22-3 0,-9 22 3 0,12 3-9 16,-12-3 9-16,2-13-6 0,-2 13 6 0,0-10-1 16,0 10 1-16,-7 0 1 0,4-21-1 0,-9 42-4 0,12-21 4 0,-21-5-4 15,21 5 4-15,-8 47 2 0,8-47-2 0,-17 12 10 16,17-12-10-16,0 39 12 0,0-39-12 0,7 45 4 15,-7-45-4-15,29 45 1 0,-29-45-1 0,42 40 3 16,-42-40-3-16,58 56-37 0,-58-56 37 0,63 16-127 16,-63-16 127-16,67-22-454 0,-67 22 454 0</inkml:trace>
  <inkml:trace contextRef="#ctx0" brushRef="#br1" timeOffset="200539.24">13448 7939 538 0,'0'0'0'0,"0"-6"149"0,0 6-149 0,0-3 34 0,0 3-34 0,1-12 58 16,-1 12-58-16,-3-2 32 0,3 2-32 0,-5 9 23 16,5-9-23-16,0-9 8 0,0 9-8 0,-8 9 3 15,8-9-3-15,-4 5 2 0,6-14-2 0,-9 18 0 16,7-9 0-16,-15 15 4 0,15-15-4 0,-17 25 0 0,17-25 0 0,-22 19-1 16,22-19 1-16,-21 14 3 0,21-14-3 0,-30 33-17 15,30-33 17-15,-27 15-40 0,27-15 40 0,-31 24-192 16,31-24 192-16</inkml:trace>
  <inkml:trace contextRef="#ctx0" brushRef="#br1" timeOffset="206694.8">12727 8024 182 0,'0'0'0'0,"-2"1"131"16,2-1-131-16,-7 8 53 0,7-8-53 0,2-7 80 15,-2 7-80-15,-2 0 55 0,2 0-55 0,-3 7 33 16,3-7-33-16,3-7 21 0,-3 7-21 0,-1-1 18 16,1 1-18-16,0-8 19 0,0 8-19 0,0-7 15 15,0 7-15-15,0-8 14 0,0 8-14 0,0-12 14 0,0 12-14 0,-6-7 13 16,6 7-13-16,6-15 13 0,-6 15-13 0,12-29 15 15,-12 29-15-15,4-14 13 0,-4 14-13 0,12-22 11 16,-12 22-11-16,14-25 9 0,-14 25-9 0,20-25 8 16,-20 25-8-16,24-29 9 0,-24 29-9 0,24-21 9 15,-24 21-9-15,22-10 11 0,-22 10-11 0,31-18 6 0,-31 18-6 0,30-12 8 16,-30 12-8-16,31-15 7 0,-31 15-7 0,34-9 4 16,-34 9-4-16,35-15 2 0,-35 15-2 0,22 4 2 15,-22-4-2-15,27-10 1 0,-27 10-1 0,15 9 2 16,-11-18-2-16,8 18-1 0,-12-9 1 0,11 4 2 15,-11-4-2-15,11 3 1 0,-11-3-1 0,2 23-2 16,-2-23 2-16,3 18 3 0,-3-18-3 0,4 11 0 0,-4-11 0 0,0 18 1 16,0-18-1-16,0 23 3 0,0-23-3 0,1 21 0 15,-4-12 0-15,8 2 1 0,-5-11-1 0,0 25 1 16,0-25-1-16,5 15 2 0,-5-15-2 0,10 6 1 16,-10-6-1-16,3 13 2 0,-3-13-2 0,4 21 0 15,-4-21 0-15,3 12 0 0,1-20 0 0,-4 27 0 0,0-19 0 0,2 14-4 16,-2-14 4-16,0 17-47 0,0-17 47 0,0 12-91 15,0-12 91-15,-7 12-103 0,7-12 103 0,-6 0-263 16,6 0 263-16</inkml:trace>
  <inkml:trace contextRef="#ctx0" brushRef="#br1" timeOffset="207051.91">13000 8028 347 0,'0'0'0'0,"0"0"167"0,0 0-167 0,0-2 35 16,0 2-35-16,-3 6 53 0,3-6-53 0,10 0 28 16,-10 0-28-16,15 0 34 0,-15 0-34 0,24-11 29 15,-24 11-29-15,15 11 24 0,-15-11-24 0,24-11 21 0,-24 11-21 0,20 15 9 16,-20-15-9-16,22-1 4 0,-25 11-4 0,28-13 1 16,-25 3-1-16,20 8-4 0,-20-8 4 0,16 17-30 15,-16-17 30-15,22 8-46 0,-22-8 46 0,27-6-68 16,-30 17 68-16,28-11-116 0,-25 0 116 0,22 0-243 15,-22 0 243-15</inkml:trace>
  <inkml:trace contextRef="#ctx0" brushRef="#br1" timeOffset="207185.71">13485 7950 396 0,'0'0'0'0,"0"-5"207"0,0 5-207 0,0-2 31 0,0 2-31 0,2-10 39 15,-2 10-39-15,-7 3 13 0,7-3-13 0,-11 21-2 16,11-21 2-16,-18 26-4 0,18-26 4 0,-27 43-52 15,27-43 52-15,-32 36-145 0,32-36 145 0</inkml:trace>
  <inkml:trace contextRef="#ctx0" brushRef="#br1" timeOffset="208653.27">18906 10502 493 0,'0'0'0'0,"0"-12"48"16,0 12-48-16,-15-32 32 0,15 32-32 0,-3-16 45 0,3 16-45 0,8 4 40 15,-8-4-40-15,-11-38 27 0,11 38-27 0,0-23 14 16,0 23-14-16,6-4 13 0,-16-17-13 0,8-6 24 15,2 27-24-15,6-13 16 0,-6 13-16 0,-7-34 12 16,7 34-12-16,-21-55 12 0,21 55-12 0,-1-18 10 0,1 18-10 0,-18-39 4 16,18 39-4-16,-34-53 2 15,45 72-2-15,-40-53 4 0,29 34-4 0,-32-28 4 0,32 28-4 0,-45-47 4 16,45 47-4-16,-27 0 7 0,27 0-7 0,-36-14 7 16,27-6-7-16,-18 31 10 0,27-11-10 0,-41-25 7 15,41 25-7-15,-20 20 5 0,20-20-5 0,-21 0 3 16,21 0-3-16,-20 7 0 0,9-25 0 0,-5 32 0 15,16-14 0-15,-7 36 0 0,-4-54 0 0,8 59 0 0,3-41 0 0,-17 27-2 16,17-27 2-16,-10 29 1 0,10-29-1 0,-20 10 1 16,20-10-1-16,-4 52 1 0,-3-70-1 0,5 71 5 15,-6-72-5-15,8 75 7 0,0-56-7 0,-6 35 9 16,6-35-9-16,-6 36 10 0,6-36-10 0,-10 14 1 0,10-14-1 16,0 34 10-16,0-34-10 0,0 32 7 15,7-14-7-15,-14-7 6 0,14 6-6 0,-14-8 4 16,7-9-4-16,7 43 3 0,-7-43-3 0,0 24 2 0,0-24-2 0,0 19 2 15,0-19-2-15,2 18 1 0,-2-18-1 0,0 10 1 16,-6-28-1-16,12 47 1 0,-6-29-1 0,-6-11 0 16,6 11 0-16,0 4 0 0,0-4 0 0,0 1 0 0,0-1 0 0,2 0-1 15,3 19 1-15,-3-19-6 0,-2 0 6 0,0 0-17 16,0 0 17-16,0-2-24 0,0 2 24 0,0-9-50 16,0 9 50-16,0-8-118 0,0 8 118 0,-7-6-169 15,7 6 169-15,-20-27-429 0,29 47 429 0</inkml:trace>
  <inkml:trace contextRef="#ctx0" brushRef="#br1" timeOffset="208813.87">18179 10554 545 0,'0'0'0'0,"-9"-18"87"16,9 18-87-16,13 18 54 0,-13-18-54 0,18 0 45 0,-25-18-45 0,30 18 44 16,-23 0-44-16,31 0 30 0,-31 0-30 0,41 25 3 15,-41-25-3-15,34 9 0 0,-34-9 0 0,34 10-16 16,-34-10 16-16,34 13-75 0,-34-13 75 0,18-9-130 15,-11 27 130-15,13-13-200 0,-20-5 200 0</inkml:trace>
  <inkml:trace contextRef="#ctx0" brushRef="#br1" timeOffset="208946.74">18511 10580 436 0,'0'0'0'0,"-5"-19"180"16,12 38-180-16,-7-19 59 0,0 0-59 0,0 6 45 15,0-6-45-15,2 14 9 0,-2-14-9 0,1 22 9 16,-1-22-9-16,0 27 3 0,0-27-3 0,-7 13 0 0,14 7 0 0,-10 18-47 15,3-38 47-15,-19 19-114 0,19-19 114 0,-17 40-279 16,17-40 279-16</inkml:trace>
  <inkml:trace contextRef="#ctx0" brushRef="#br1" timeOffset="209387.18">18194 10793 535 0,'0'0'0'0,"-6"7"54"0,6-7-54 0,-18-28 38 16,25 45-38-16,-16-22 68 0,2-13-68 0,2 14 46 16,5 4-46-16,4 18 26 0,-4-18-26 0,-4 0 8 15,4 0-8-15,0 4-1 0,0-4 1 0,-8-4 0 0,16 23 0 0,-16-18 4 16,8-1-4-16,0 24 7 0,0-24-7 0,0 28 11 15,0-28-11-15,5 32 13 0,-5-32-13 0,7 57 16 16,-7-57-16-16,-4 23 15 0,9-5-15 0,-8 7 0 16,3-25 0-16,2 46 5 0,-2-46-5 0,0 52 7 15,0-52-7-15,7 70 6 0,-7-70-6 0,0 55 2 0,0-55-2 0,-4 41 2 16,4-41-2-16,4 57 1 0,-1-39-1 16,2 41 0-16,-5-59 0 0,-1 37-1 15,1-37 1-15,3 50 1 0,-3-50-1 0,8 62 1 0,-8-62-1 0,-2 22 0 16,2-22 0-16,5 52 4 0,-5-52-4 0,2 30 8 15,-2-30-8-15,-2 6 7 0,2-6-7 0,0 19 8 16,0-19-8-16,7 31 4 0,-7-31-4 0,2 10 1 0,-2-10-1 0,5 5 1 16,-5-5-1-16,6 0-1 0,-6 0 1 0,3-18-1 15,-3 18 1-15,15 17-10 0,-15-17 10 0,12-14-25 16,-12 14 25-16,13-35-30 0,-13 35 30 0,19-5-112 16,-19 5 112-16,20-27-180 0,-20 27 180 0</inkml:trace>
  <inkml:trace contextRef="#ctx0" brushRef="#br1" timeOffset="-180089.25">18833 2657 660 0,'0'0'0'0,"4"-12"38"16,-4 12-38-16,0-11 19 0,0 11-19 0,5-3 22 0,-5 3-22 0,32 14 14 15,-57-28-14-15,59 37 7 0,-34-23-7 0,-16 9 3 16,16-9-3-16,38 47 11 0,-38-47-11 0,-11 31 18 15,11-31-18-15,16 54 15 0,-16-54-15 0,39 78 12 16,-39-78-12-16,17 72 9 0,-17-72-9 0,-11 58 5 0,11-58-5 0,43 88 3 16,-43-88-3-16,17 73 2 0,-17-73-2 0,-10 52 1 15,10-52-1-15,17 61 2 0,-17-61-2 0,13 53 0 16,-13-53 0-16,19 46 0 0,-19-46 0 0,44 55 0 16,-44-55 0-16,19 35-11 0,-19-35 11 0,19 23-51 0,-19-23 51 0,-5-5-115 15,5 5 115-15,43 15-171 0,-43-15 171 0</inkml:trace>
  <inkml:trace contextRef="#ctx0" brushRef="#br1" timeOffset="-179666.08">19273 3234 649 0,'0'0'0'0,"0"0"38"0,27 14-38 0,-27-23 16 15,0 9-16-15,0-12 21 0,0 12-21 0,-15-33 27 16,44 48-27-16,-9-37 12 0,-20 22-12 0,-4-42 4 15,4 42-4-15,31-34 0 0,-31 34 0 0,32-40 0 0,-32 40 0 0,61-28-2 16,-61 28 2-16,34-50 5 0,-34 50-5 0,29-50 0 16,-58 34 0-16,53-33 2 0,-24 49-2 0,17-42-1 15,-17 42 1-15,10-36 1 0,-10 36-1 0,0-25-1 16,0 25 1-16,26 0 1 0,-26 0-1 0,-14-5 0 16,14 5 0-16,-25 0-3 0,-4-14 3 0,4 21-4 0,25-7 4 0,6 33 2 15,-6-33-2-15,-51 13 3 0,51-13-3 0,-15 32-1 16,15-32 1-16,24 52-2 0,-24-52 2 0,0 40 0 15,0-40 0-15,-17 30 1 0,44-16-1 0,-3 29 0 16,-24-43 0-16,6 28 0 0,-6-28 0 0,41 35-1 16,-41-35 1-16,46 33 1 0,-46-33-1 0,75 45-1 0,-75-45 1 15,40 24 2-15,-40-24-2 0,6 8 2 0,-6-8-2 0,54 37 0 16,-54-37 0-16,12 21 0 0,-12-21 0 0,0 22-3 16,0-22 3-16,-2 21 1 0,2-21-1 0,-46 5 3 15,46-5-3-15,4 35 4 0,-4-35-4 0,-56 1 2 16,84 15-2-16,-55-3 2 0,27-13-2 0,-20 10 1 15,20-10-1-15,-17 4 1 0,17-4-1 0,-36-17-14 0,36 17 14 0,25 6-70 16,-25-6 70-16,2-23-151 0,-2 23 151 0</inkml:trace>
  <inkml:trace contextRef="#ctx0" brushRef="#br1" timeOffset="-179403.22">19673 2657 744 0,'0'0'0'0,"0"-14"37"0,0 14-37 0,31 5 16 16,-31-5-16-16,5-3 28 0,-5 3-28 0,12 0 17 16,-12 0-17-16,17 14 3 0,-17-14-3 0,-7 15-1 0,7-15 1 0,59 53 2 15,-59-53-2-15,-3 39 3 0,3-39-3 0,61 77 1 16,-61-77-1-16,29 71 4 0,-29-71-4 0,-5 57-1 16,34-40 1-16,-33 38 3 0,4-55-3 0,55 82 2 15,-55-82-2-15,21 60 1 0,-21-60-1 0,21 56-1 16,-51-72 1-16,50 60 1 0,-20-44-1 0,18 40 0 15,-18-40 0-15,46 48 1 0,-46-48-1 0,17 27 1 0,-17-27-1 0,16 15-13 16,-16-15 13-16,-16-14-65 0,16 14 65 0,12-7-135 16,-12 7 135-16,41-14-284 0,-41 14 284 0</inkml:trace>
  <inkml:trace contextRef="#ctx0" brushRef="#br1" timeOffset="-179126.01">20361 3011 743 0,'0'0'0'0,"-2"0"43"16,2 0-43-16,0-2 6 0,0 2-6 0,-34-21 21 0,34 21-21 0,15-8 18 15,-15 8-18-15,53 9 13 0,-53-9-13 0,-7-25 0 16,39 41 0-16,4-25 0 0,-36 9 0 0,8-23 0 16,-8 23 0-16,80 7 0 0,-80-7 0 0,46-4-1 15,-46 4 1-15,5-18-22 0,-5 18 22 0,61 15-112 0,-61-15 112 0,-19-16-201 16,53 32 201-16</inkml:trace>
  <inkml:trace contextRef="#ctx0" brushRef="#br1" timeOffset="-178975.04">20444 3173 509 0,'0'0'0'0,"0"4"190"16,0-4-190-16,-17-18-4 0,49 36 4 0,-3-20-2 15,-29 2 2-15,39-8 27 0,-39 8-27 0,13-28 16 16,-13 28-16-16,89 4 2 0,-89-4-2 0,61-18-41 16,-61 18 41-16,62-20-150 0,-62 20 150 0,60-22-441 15,-96 7 441-15</inkml:trace>
  <inkml:trace contextRef="#ctx0" brushRef="#br1" timeOffset="-178419.17">21032 2884 652 0,'0'0'0'0,"36"2"41"16,-36-2-41-16,0-16 26 0,0 16-26 0,-37-31 56 0,37 31-56 0,44 6 31 16,-44-6-31-16,13-9 16 0,-48-7-16 0,50 9 7 15,-15 7-7-15,56 12 3 0,-56-12-3 0,-17-16 3 16,17 16-3-16,61 16 3 0,-61-16-3 0,-15-11 2 16,15 11-2-16,61 32 0 0,-61-32 0 0,-20 2 0 15,20-2 0-15,52 41-2 0,-52-41 2 0,-29 9-2 0,29-9 2 0,48 45 0 16,-48-45 0-16,-39 8 0 0,39-8 0 0,40 44 1 15,-40-44-1-15,-40 0-5 0,40 0 5 0,0 14-6 16,0-14 6-16,0 7-1 0,0-7 1 0,-2 0 1 16,2 0-1-16,0 0 3 0,0 0-3 0,39 4 9 15,-39-4-9-15,0-22 4 0,0 22-4 0,2-28 3 0,-2 28-3 0,7-34 4 16,-7 34-4-16,10-38 3 0,-10 38-3 0,15-35 0 16,-15 35 0-16,17-36 1 0,-54 19-1 0,53-15 0 15,-16 32 0-15,16-22 1 0,-16 22-1 0,17-24 4 16,-17 24-4-16,15-12-6 0,-15 12 6 0,53 8 1 15,-53-8-1-15,-27-15 2 0,27 15-2 0,13 0 3 0,-13 0-3 0,55 25-2 16,-55-25 2-16,-29 0-1 0,71 18 1 0,-69-15 0 16,27-3 0-16,49 41 1 0,-49-41-1 15,-27 13 2-15,27-13-2 0,49 47 3 0,-49-47-3 0,-27 13 3 16,27-13-3-16,51 52 2 0,-51-52-2 0,10 34 4 16,-51-52-4-16,93 72 3 0,-92-74-3 0,93 72 3 15,-53-52-3-15,-31 16 1 0,31-16-1 0,53 46 1 0,-53-46-1 16,-31 7 1-16,31-7-1 0,50 39 0 0,-50-39 0 0,-31-3-1 15,70 21 1-15,-27-13-25 0,-12-5 25 0,7-2-112 16,-7 2 112-16,7-26-411 0,-7 26 411 0</inkml:trace>
  <inkml:trace contextRef="#ctx0" brushRef="#br1" timeOffset="-148511.26">18865 13112 350 0,'0'0'0'0,"-3"-23"66"15,3 23-66-15,-6 3 47 0,6-3-47 0,-16-7 33 16,16 7-33-16,-20 0 24 0,20 0-24 0,-24 2 25 0,24-2-25 0,-27 16 18 16,27-16-18-16,-35 5 20 0,35-5-20 0,-34 31 23 15,35-15-23-15,-36 23 18 0,35-39-18 0,-40 27 16 16,40-27-16-16,-34 47 12 0,34-47-12 0,-27 65 9 16,27-65-9-16,-23 51 7 0,23-51-7 0,-14 50 4 15,14-50-4-15,-8 49 4 0,4-63-4 0,8 75 3 16,-4-61-3-16,0 44 3 0,0-44-3 0,18 27 2 0,-16-13-2 0,28 19 1 15,-30-33-1-15,41 10 2 0,-41 5-2 0,55 3 1 16,-55-18-1-16,61 9 2 0,-61-9-2 0,68 0 3 16,-70-16-3-16,73 12 0 0,-71 4 0 0,73-1 0 15,-73 1 0-15,64-23 0 0,-64 23 0 0,56-31 1 16,-56 31-1-16,53-37 0 0,-53 37 0 0,39-59 1 0,-39 59-1 16,30-45 0-16,-30 45 0 0,21-50 1 15,-21 50-1-15,17-34 0 0,-22 14 0 0,8-32 0 0,-3 52 0 0,0-54 0 16,0 54 0-16,-10-34 0 0,10 34 0 0,-32-61 0 15,32 61 0-15,-37-21-1 0,37 21 1 0,-48-26 0 16,48 26 0-16,-65-38-1 0,65 38 1 0,-59 11-3 0,59-11 3 0,-66 0-1 16,62-16 1-16,-55 17-25 0,59-1 25 0,-47 28-66 15,47-28 66-15,-34-10-140 0,34 10 140 0</inkml:trace>
  <inkml:trace contextRef="#ctx0" brushRef="#br1" timeOffset="-148074.4">19648 12835 570 0,'0'0'0'0,"-22"16"6"16,22-16-6-16,-26 26 1 0,26-26-1 0,-37 19 0 15,37-19 0-15,-29 75 2 0,24-96-2 0,-30 85 8 16,35-64-8-16,-29 89 11 0,29-89-11 0,-29 73 12 16,29-73-12-16,-27 71 22 0,22-89-22 0,-9 90 18 15,14-72-18-15,0 85 10 0,0-85-10 0,-5 44 6 16,10-24-6-16,10 34 3 0,-15-54-3 0,26 30 2 0,-26-30-2 16,47 61 2-16,-47-61-2 0,50 30 0 0,-50-30 0 0,61 18 1 15,-61-18-1-15,66 4-11 0,-66-4 11 0,69-4-61 16,-69 4 61-16,66-28-164 0,-66 28 164 0</inkml:trace>
  <inkml:trace contextRef="#ctx0" brushRef="#br1" timeOffset="-147639.74">19899 13190 559 0,'0'0'0'0,"-2"-5"6"15,2 5-6-15,-5-48 19 0,5 48-19 0,-2-22 21 16,2 22-21-16,19-14 25 0,-19 14-25 0,24-7 22 16,-24 7-22-16,29 0 14 0,-29 0-14 0,29 2 7 15,-29-2-7-15,37 41 3 0,-37-41-3 0,27 27 2 16,-27-27-2-16,15 12 0 0,-15-12 0 0,22 54 1 16,-22-54-1-16,9 34 1 0,-9-34-1 0,1 30-2 0,-1-30 2 0,0 24-1 15,-6-45 1-15,6 38-1 0,0-17 1 0,-8 7 1 16,8-7-1-16,-2 19 2 0,2-19-2 0,-14-19 4 0,14 19-4 0,-2-20 3 15,2 20-3-15,7-9 4 0,-7 9-4 0,-2-59 3 16,9 79-3-16,12-67 0 0,-19 47 0 0,29-51 0 16,-36 31 0-16,41-32-2 0,-34 52 2 0,39-43 0 15,-39 43 0-15,41-33 0 0,-41 33 0 0,40-24-1 16,-40 24 1-16,36-5 1 0,-36 5-1 0,37 20 0 16,-37-20 0-16,16 0 3 0,-16 0-3 0,18 32 6 0,-9-11-6 0,4 20 9 15,-13-41-9-15,-2 26 11 0,2-26-11 0,6 50 8 16,-6-50-8-16,10 67 5 0,-10-67-5 0,3 43 1 15,-3-43-1-15,6 37-1 0,-6-37 1 0,-4 9 1 16,4-9-1-16,8 23 0 0,-8-23 0 0,9 18-8 16,-9-18 8-16,20 25-51 0,-20-25 51 0,14 0-117 0,-14 0 117 15,15-16-289-15,-15 16 289 0</inkml:trace>
  <inkml:trace contextRef="#ctx0" brushRef="#br1" timeOffset="-147406.18">20783 12865 614 0,'0'0'0'0,"7"-10"6"0,-7 10-6 0,13-12 34 15,-26-10-34-15,40 42 14 0,-27-20-14 0,7-20 6 16,-7 20-6-16,34 44 19 0,-45-66-19 0,46 75 15 0,-35-53-15 0,25 43 10 16,-25-43-10-16,14 30 8 0,-14-30-8 0,36 84-4 15,-36-84 4-15,21 69 2 0,-21-69-2 0,20 72 7 16,-20-72-7-16,7 50 8 0,2-26-8 0,2 47 2 15,-22-95-2-15,22 118 3 0,-11-94-3 0,-13 49 1 16,13-49-1-16,-19 87-1 0,19-87 1 0,-49 63-42 0,49-63 42 16,-76 32-162-16,76-32 162 0</inkml:trace>
</inkml:ink>
</file>

<file path=ppt/ink/ink2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8:48:50.469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1438 7696 369 0,'0'-5'27'16,"0"-2"1"-16,0-2 13 0,0 2 1 16,0 0-15-16,0 0-12 15,-9 3 1-15,-4 4 0 16,-7 0-5-16,-4 4-5 15,-3 10-3-15,-2 7-1 16,-2 1 0-16,6 5 5 16,5-2 0-16,10 1-4 0,10-2-3 15,0-4 1-15,20 0-1 16,9 1 1-16,5-7 2 16,5 0-3-16,2-2 1 15,1 1 0-15,-10 2-1 16,-7-3-2-16,-9 4-17 0,-16 0-3 15,0 1 14-15,-24 0 6 16,-8-4 3-16,-5-1 3 16,-4-6 0-16,2 0 5 15,7-6-5-15,8 0-3 16,9-9-13-16,15-7-41 0,7-8-94 16</inkml:trace>
  <inkml:trace contextRef="#ctx0" brushRef="#br0" timeOffset="246.57">1608 7641 598 0,'-7'-7'32'16,"0"0"-6"-16,4 4 15 0,1 3 2 16,2 1-26-16,5 12-22 15,7 6 4-15,3 6 1 16,3 7 0-16,2 2 1 0,0 2-1 15,-1 0-1 1,-2-3 2-16,-5-3-2 16,-1-3-14-16,-4-4-15 0,-5-4-20 15,-2-5-20-15,-7-5-35 16,-8-9-63-16</inkml:trace>
  <inkml:trace contextRef="#ctx0" brushRef="#br0" timeOffset="402.65">1569 7903 13 0,'0'-7'533'16,"0"-1"-513"-16,12-3-5 15,8-3-12-15,9 3 8 16,7-5-11-16,6 5-1 0,-1-1-45 16,-2 2-86-16,-5 0-158 15</inkml:trace>
  <inkml:trace contextRef="#ctx0" brushRef="#br0" timeOffset="683.81">1883 7786 506 0,'0'-11'31'0,"0"0"16"16,8 0-12-16,6 3-3 0,6-1-17 15,1 5-13-15,1 4-1 16,1 0 0-16,-4 14-1 15,-2 4 0-15,-7 6-1 16,0 1 1-16,-5 0 1 16,-3 0-6-16,-2-10 2 15,0 0 1-15,-2-6 2 16,-3-8 1-16,-3-1 5 0,5-8 5 16,3-12-1-16,0-3-10 15,3-5-2-15,14-1-22 16,3 2-26-16,4 1-28 15,-2 4-27-15,2 8-23 0,-7 1-30 16</inkml:trace>
  <inkml:trace contextRef="#ctx0" brushRef="#br0" timeOffset="841.83">2195 7684 127 0,'0'0'131'16,"0"0"-32"-16,0 0-30 0,5 5-12 16,-2 2-24-16,6 4-8 15,1 2-4-15,5 1-12 16,-1 2-7-16,1 0-1 15,-4 0-9-15,-6 0-63 16,-5-7-67-16,0-3-147 16</inkml:trace>
  <inkml:trace contextRef="#ctx0" brushRef="#br0" timeOffset="969.07">2174 7602 366 0,'16'-11'-1'15,"2"6"1"-15,4 1 0 16,-1 4-1-16,1 0-75 16,-5 6-196-1</inkml:trace>
  <inkml:trace contextRef="#ctx0" brushRef="#br0" timeOffset="1440.55">2331 7625 439 0,'0'0'52'16,"0"0"-15"-16,1 0-7 15,6 2-19-15,4 5-6 16,2 2-1-16,4 5 0 0,0 3-2 16,-3-2-2-16,-3-1 1 15,-2-1-2-15,-2-5-10 16,-7-7-1-16,0-1 12 16,0-5 3-16,0-8-2 15,0-6-2-15,0-1 2 16,0 2-1-16,3 2 0 15,7 2 0-15,2 7 0 0,1 3-3 16,1 4 0-16,3 0-7 16,0 7-1-16,5 4-5 15,2 0 0-15,0-4-10 16,1-2 3-16,-3-5 0 0,2 0 9 16,-7-7 3-16,-2-7 6 15,-5-4 5-15,-6 0 1 16,-2-1 16-16,-2 4 29 15,0 5-2-15,-7 0-23 0,-2 9-11 16,1 1-3-16,5 5-2 16,1 13-5-16,2 3 0 15,0 10 0-15,13 4 0 16,3 3 0-16,2 0-2 16,-2-1-7-1,0-5-2 1,-9-4 0-16,-7-3 7 0,0-5-5 0,-22-3-11 15,-8-2-24-15,-9-3-60 0,-12 2-123 16</inkml:trace>
  <inkml:trace contextRef="#ctx0" brushRef="#br0" timeOffset="1737.34">1307 8233 218 0,'-18'2'343'15,"9"-2"-340"-15,11 0-4 16,25 0 3-16,19-5 36 16,19-1-3-16,16-3-9 15,16-2-5-15,14 1-6 16,5-1-8-16,3-3-6 15,-4 3 0-15,-1 0-1 0,-16 0 0 16,-11 1-5-16,-14-1-8 16,-14 4-9-16,-16 0-10 15,-9 0-17-15,-10-1-44 16,-11 0-71-16</inkml:trace>
  <inkml:trace contextRef="#ctx0" brushRef="#br0" timeOffset="2936.43">3425 7914 433 0,'0'0'38'16,"0"0"-30"-16,0 0 17 0,10-7 23 15,1-4-25-15,5-5-18 16,2-4-2-16,3-8 2 16,3-4-1-16,-1-7-1 15,-3-6 0-15,0-7-3 16,-8 1 0-16,-3-3 1 0,-4 4 0 16,-5 7 0-16,0 6 2 15,0 7 12-15,-5 6 3 16,-2 10-4-16,0 4-5 15,2 4-5-15,-2 6-3 0,4 0-1 16,-1 7-5-16,4 9 1 16,0 7 3-16,0 8 0 15,4 4 0-15,4 3 1 16,0 6-1-16,1 3 2 16,3 1-1-16,-5 2 0 15,-1 2 0-15,0-2 0 0,1-4 0 16,-6-1 0-16,4-8 0 15,-3-6 0-15,-1-6 0 16,1-10 0 0,-2-4 0-16,2-5 1 15,-2-4-1-15,0-2 2 0,0 0 3 16,0 0 3-16,0-6 6 16,2-7-11-16,3-4 0 0,3-3-1 15,7-1 1-15,4-2-2 16,5 4 0-16,5 4-1 15,1 2 0-15,4 6 0 16,-1 7-2-16,-5 0 1 16,0 4 1-16,-7 16-4 15,-5-1 3-15,-13 6-1 0,-3 0-5 16,-10 0-3-16,-15-3-2 16,-9-4 0-16,-4-1-1 15,-4-7 10-15,1-6-1 16,7-7-23-16,7-1-26 15,13-20-48-15,11-4-227 0</inkml:trace>
  <inkml:trace contextRef="#ctx0" brushRef="#br0" timeOffset="3658.53">4336 7863 277 0,'5'1'29'0,"1"-1"5"16,-3 0 37-16,3 0 0 0,0 0-20 15,-5 0-15-15,3-1-2 16,-2-8-10-16,1 3-6 16,-1-4 0-16,0-3-5 15,-2-3-4-15,0 2-1 16,0-3-2-16,-4 2-2 16,-8 0-3-16,-3 5-1 0,-2 3-2 15,-5 7-2-15,-2 0-1 16,1 5 1-16,2 9 0 15,1 7 1-15,6 4-1 16,4 3-4-16,3 2 3 16,7 4-4-16,0-4-15 15,7-5-1-15,10-6 12 0,5-6 8 16,4-10-1-16,1-3-1 16,0-3 5-16,0-12 1 15,0-2 0-15,-5-5 0 0,-7 1 1 16,0-2 4-16,-4 4 15 15,-6 6 2-15,0 1-3 16,-1 7 4-16,-4 4 3 16,0 1-11-16,0 6-15 15,0 9-2-15,1 3 3 16,7 1 0-16,3 3 0 16,5-1 0-16,5-4-9 0,6-8-51 15,0-5-50-15,0-4-106 16</inkml:trace>
  <inkml:trace contextRef="#ctx0" brushRef="#br0" timeOffset="4444.89">4957 7802 299 0,'0'0'27'15,"0"0"-2"-15,0 0 28 16,0 0-10-16,0 0-20 16,0-4-9-16,0-1-3 15,0-2 5-15,0-1 7 0,-3-2 2 16,-9-5-7-16,-3 4-8 15,-1-4 0-15,-4 2-7 16,-5 5 6-16,3 2-5 16,-4 4-4-16,2 2-1 15,1 5 1-15,3 10-1 0,2 5 0 16,3 5-1-16,7 1 2 16,6-1-1-16,2-1-1 15,5-4-14-15,12-4 7 16,2-8 1-16,6-5-3 0,4-3 5 15,3-3 3-15,-1-8 2 16,-1-6-5-16,-6 1 7 16,-2 2-1-16,-5-1 2 15,-4 4 13-15,-9 5 9 16,1 2-2-16,-5 4-2 16,0 0-9-16,0 7-12 0,0 5 0 15,3 6 1-15,3 3-1 16,2 3 1-16,6-2-16 15,3-7-33-15,1-2-39 16,4-9-66-16</inkml:trace>
  <inkml:trace contextRef="#ctx0" brushRef="#br0" timeOffset="5617.8">5502 7763 330 0,'0'0'21'16,"0"0"1"-16,0-4 36 0,0 2-8 15,-4-2-31-15,3-1-7 16,-4 2 5-16,2-3-6 16,-3 1-3-16,0-2 5 15,-5 0-2-15,-2 3-5 16,-3 2-3-16,-6 2-3 0,-3-1 0 16,-4 8-1-16,1 7 0 15,-1 2 1-15,6 5-1 16,1 0-1-16,9 0 1 15,6-2-1-15,7-1-2 0,0-4-12 16,15-3 4-16,4-6-1 16,5-5-2-16,3 0-3 15,3-6-1-15,-1-10-1 16,-5 3 7-16,-2-2 9 16,-5 1 5-16,-5 2 4 0,-4 6 26 15,-1 1 5 1,-5 1-6-16,0 4-10 15,1 0-12-15,2 3-9 16,2 5 1-16,5 3 2 0,3 3-2 16,4 3 0-16,2-5-1 15,2 2-26-15,2-5-34 16,1-8-40-16,-3-1-98 16</inkml:trace>
  <inkml:trace contextRef="#ctx0" brushRef="#br0" timeOffset="6780.67">5812 7693 429 0,'0'0'35'0,"0"0"-35"15,0 0 8-15,7 0 31 16,0-5-14-16,3-4-19 16,4-4-1-16,3-3 10 0,-2-3-7 15,2-10-4-15,-3-5-1 16,-1-9-2-16,-4-5 0 16,-6-5 2-16,-1-6-2 15,-1 3-1-15,-2 4 0 0,-6 6 2 16,-3 10 16-16,1 8-1 15,-1 9-6-15,3 6-6 16,-1 6-2-16,1 7-2 16,2 0-3-16,1 16-4 15,1 7 3-15,1 9 1 0,2 7 2 16,2 8-2-16,7 6 1 16,1 1 1-16,5 3 1 15,-3 2-1-15,3-2 0 16,-3-4 0-16,-1-6 0 15,-2-10 0-15,-2-6 0 16,-1-12 0-16,-5-5 0 0,-1-8-2 16,0-6 3-16,0 0 3 15,0-7 3-15,0-7-7 16,0-6 1-16,2-3-1 16,3-1 2-16,10 3 1 15,2 3-4-15,7 6 0 16,3 3-1-16,2 7-1 0,1 2 1 15,-1 7 1-15,-2 8 0 16,-8 2 0-16,-5 3-3 16,-9 3-20-16,-5-1-6 15,-9-3 1-15,-9-2 5 0,-8-7 2 16,0-3 7-16,1-5 11 16,7-2-8-16,7-8-20 15,8-6-51-15,3-7-178 16</inkml:trace>
  <inkml:trace contextRef="#ctx0" brushRef="#br0" timeOffset="7268.85">6608 7611 234 0,'7'0'16'0,"-2"-2"8"15,4-3 38-15,-3-3-7 16,-2-2-25-16,-4 1-10 16,0-2 15-16,0 1-2 15,-7-3-13-15,-7 4-11 0,-6 4-6 16,0 5-4-1,-4 0 1-15,0 3 0 0,3 12-1 16,1 2 0-16,4 3-1 16,5 3 0-16,6-1 1 15,5-3-7-15,0-1-14 0,5-7-3 16,8-2 10-16,8-6 11 16,1-3-3-16,2-3-1 15,-2-9 5-15,0-1 3 16,0 2 0-16,-10 0 10 15,0 4 21-15,-5 2-7 0,-4 5-9 16,-1 0-8-16,-2 0-7 16,2 9 5-16,-1 1 1 15,5 5-5-15,2-1-2 16,9-3-29-16,5-6-46 0,0-5-89 16</inkml:trace>
  <inkml:trace contextRef="#ctx0" brushRef="#br0" timeOffset="7880.95">7177 7579 264 0,'0'0'99'15,"0"0"-94"-15,2-2 32 16,-1-4 17-16,1-1-18 16,0-1-22-16,-2-3 2 15,0-5 3-15,0 0-2 16,0-2-2-16,-7 4-1 16,-5-3-9-16,-5 4-3 0,-4 5-2 15,-4 4-1-15,-2 4-1 16,0 10 2-16,0 9-2 15,5 4-1-15,4 8 2 16,5-1-1-16,10-1 2 0,3-3-1 16,9-4-7-16,11-10-3 15,8-7 4-15,5-5-5 16,2 0 1-16,2-12 5 16,-5-6 4-16,1-2 2 15,-6 1-2-15,-8 1 4 0,-2 4-1 16,-9 1 8-16,-4 6 9 15,-3 7-2-15,-1 0-9 16,0 9-9-16,0 8-2 16,0 2 0-16,6 4-19 15,3 0-12-15,5-3-21 16,1-4-19-16,2-7-60 16</inkml:trace>
  <inkml:trace contextRef="#ctx0" brushRef="#br0" timeOffset="8536.17">7462 7541 328 0,'0'4'49'0,"0"-4"-28"16,0 0 31-16,0-7 16 15,5-6-45-15,5-5-21 16,4-5 1-16,1-5-1 16,-1-6 0-16,-1-6 1 0,-1-2-1 15,-3-10-2-15,-3-1 0 16,-4-5-2-16,-2 5 2 15,0 3 2-15,0 9 1 16,-2 9 16-16,-6 7-7 0,3 9-4 16,1 9-1-16,-4 7-3 15,4 0-5-15,1 18-5 16,0 8 4-16,1 12 1 16,2 6 1-16,0 8 0 0,2 2 0 15,4 2 0 1,1 0 0-16,0-2 0 0,0-1 0 15,-5-5-1-15,2-7-11 16,-2-7-1-16,-2-7 4 16,2-10 2-16,-2-6 3 15,1-9 1-15,3-2 3 16,1-5 8-16,4-10-1 0,4-2-6 16,4-5-1-16,5 3 0 15,2-1 0-15,3 8 0 16,-1 2 0-16,1 7-2 15,-4 3 1-15,-1 5 0 0,-10 10-1 16,-2 5 1-16,-10 3-2 16,0 2-5-16,-18 1-7 15,-8-3-24-15,-2-1-31 16,-6-4 8-16,3-10 7 16,4-2 26-16,2-8-56 15,11-2-107 1</inkml:trace>
  <inkml:trace contextRef="#ctx0" brushRef="#br0" timeOffset="8965.04">8008 7004 572 0,'-5'-5'1'15,"-4"3"-1"-15,4 2-2 16,1 13 5-16,2 10 1 0,2 11 0 16,0 9 0-1,0 6 0-15,8 1 1 0,2 4-4 16,-1-2 0-16,-2-8-1 16,1-2 0-16,-3-11 0 15,-1-6-1-15,-3-7 1 0,1-5 0 16,-2-8 0-16,0-3 1 15,0-2 4-15,2 0 4 16,1-11 4-16,4 1-9 16,5-5 0-16,0 1-3 15,4 1-1-15,0 5-1 16,4 4 0-16,2 4-2 0,-3 0 2 16,-1 7-1-16,0 7 1 15,-2 4 0-15,-3 2 0 16,-5 0 0-16,-7-1 0 15,-1 1-5-15,-15-4-6 16,-8-2-9-16,-11-3 2 0,-5-6-22 16,-6-5-32-16,-2-7-137 15</inkml:trace>
  <inkml:trace contextRef="#ctx0" brushRef="#br0" timeOffset="42462.35">10492 7434 231 0,'-15'0'92'0,"3"0"-50"15,2 0 7-15,3 0 10 16,4 0-13-1,1 0-15-15,2 0-11 0,0 0-10 16,0 0-4-16,5 0-3 16,7 0 9-16,2 4 4 15,6 1-1-15,3 3-1 16,3-3 0-16,8 2-2 16,5-2-3-16,5-1 0 15,5-1 1-15,1-3-2 0,6 0-3 16,3 0-3-16,-1 0-1 15,-1-5 0-15,-3-1 0 16,-4 3-1-16,-6-2 0 16,-3 3 0-16,-9-1 0 15,-5 1 0-15,-5 0 0 0,-8 0 0 16,-1 0 0-16,-8 2 0 16,0 0 0-16,-3 0 1 15,-2 0 0-15,0 0-2 16,0 0-1-16,0-2-7 15,0 2-9-15,0 0-8 0,2-2-17 16,1-1-27-16,-3-2-28 16,2-2-30-16,-2-3-151 15</inkml:trace>
  <inkml:trace contextRef="#ctx0" brushRef="#br0" timeOffset="42729.54">11239 7320 358 0,'0'0'36'0,"0"0"-7"15,0 0 5-15,3 0 8 16,4 0-22-16,3 5-3 16,0 3 6-16,-1 2-2 15,2-1-2-15,2 2-2 16,-3 1-2-16,-2 1-2 0,1 1-4 15,-6 2-2-15,-3 0-5 16,0 7-1-16,-20 1 2 16,-8 4 0-16,-15 4-15 15,-10 4-28-15,-8 0-39 16,-3-1-136-16</inkml:trace>
  <inkml:trace contextRef="#ctx0" brushRef="#br0" timeOffset="48295.25">3528 8204 132 0,'0'0'222'0,"0"0"-116"15,6 0-70-15,2 0 8 0,4 0-7 16,2 0-20-16,0 0-10 15,4 0 8-15,4 0 5 16,0 0-4-16,4 0-2 0,1 0-4 16,2 0-4-16,-1-1-1 15,3-1 1-15,-1 0-3 16,-1 0 0-16,0-1-1 16,-2 1-1-16,-2 0-1 15,-4-2 0-15,-2 3 1 0,-4-1-1 16,-3-1 0-16,-5 1-1 15,-2 2-5-15,-5 0-9 16,0-2-3-16,0 2-6 16,0 0-8-16,-12 0-12 15,-1 0-16-15,-7 4-9 0,-3 2 25 16,-4 0 1-16,-4 1-7 16,-1 1 4-16,0-1 17 15,-4 0 25-15,4 0 6 16,3-2 22-16,2 2 16 15,2-1 10-15,4-1-2 0,7-2-8 16,1 1-6-16,5-2-5 16,2 0-13-16,6 0-5 15,0-1 3-15,0-1 0 16,6 2 9-16,9-2 4 16,2 0 4-16,7 0 0 15,4 0-4-15,5 0-6 0,2-3-4 16,3-3-3-16,4-1-4 15,-5 3-7-15,-1-1-2 16,-2-2-1-16,-3 4 1 16,-6-1-1-16,-5 2 0 0,-8 0-1 15,0 0 2-15,-7 2-1 16,-3 0 0-16,-2 0-2 16,0 0-8-16,-4 0-6 15,-7 0-25-15,-3 0-73 16,-3 0-167-16</inkml:trace>
  <inkml:trace contextRef="#ctx0" brushRef="#br1" timeOffset="87687.32">12243 6644 328 0,'0'-6'40'0,"0"-2"-19"16,0 0 32-16,0 4 0 15,0-2-20-15,0 1-17 16,-2-2 3-16,-4 3 0 16,-1-2-5-16,0 1-3 15,-2 0-2-15,-4-1-2 16,-2 0 2-16,-9 3 2 0,-1 3-1 15,-2 0 4-15,-4 0 4 16,-1 0-5-16,-4 7-5 16,0 5-1-16,1 0 0 15,-3 4-1-15,0 2-3 16,-2 1 0-16,5 3-1 0,-1 1 0 16,5 0 4-16,3 4-3 15,1-3-2-15,1 7 0 16,1 1 1-16,4 2-1 15,1 4-1-15,3 5 1 16,3 2-1-16,-1 2 0 16,5 3 3-16,1-2 2 0,2 1-1 15,3-7 2-15,2-1 2 16,2-5-3-16,0-4 0 16,8-5 0-16,6-2-3 15,6-2 4-15,6-3 1 0,4 1-3 16,4-5 0-16,7 0 0 15,2-1 0-15,6-1-1 16,0-2-2-16,0-3 0 16,2-2 0-16,-2 1-1 15,0-6 0-15,0-2-1 0,-3 0 0 16,2-2-1-16,-4-6 2 16,1-4-2-16,-2-3 0 15,-2 0-1-15,1-7 0 16,-4-3 2-16,-3-5-2 15,1-4 2-15,0-3 1 16,-7-5 0-16,-1-2 1 0,-2-4-1 16,-4-2 0-16,-5-4 0 15,-2 1 0-15,-5 3 0 16,-4-2-1-16,-6 4 1 16,-4 3 0-16,-10 2 1 15,-8 4 0-15,-1 2-1 16,-3 3 0-16,-1 3 0 15,-7 0-1-15,0 7 0 16,-1 1 1-16,-5 4 0 16,1 3-2-16,-10 7 0 0,0 2 1 0,-6 7 0 15,0 0 0-15,0 4 1 0,0 7-1 16,3 6 1-16,5 6-2 16,4 8 2-16,1 5-2 15,3 7 1-15,2 11 0 16,-3 8 0-16,0 4 2 15,1 6-1-15,3-2 0 0,2 0 0 16,7-2-1-16,7-4 1 16,6-5 2-16,6-2-3 15,8-5 1-15,5-4 0 16,10-1 2-16,9-1-6 16,6-9 11-16,4 3-4 15,6-8 0-15,2-5-2 0,0-6 1 16,6-5-1-16,-1-7 0 15,6-9 1-15,1 0 0 16,1-7 0-16,1-9 0 16,-2-4 1-16,-2-5-6 15,-4-2 4-15,3-1 0 16,-7-4-1-16,2-2 1 0,-5-4 1 16,0 1-2-16,0-4 0 15,-5 2 0-15,-2-2 1 16,-2-1 1-16,-4 0 0 15,-3-1 0-15,-4 0 1 0,-5-3 1 16,-5 1 1-16,-5 0-1 16,-4 1 0-16,-2-2-2 15,-2 1 0-15,-9 4-2 16,-5 0 0-16,-4 0-1 16,-7 5-1-16,-7 2 0 0,-5 7 0 15,-12-1 0-15,-5 6 0 16,-3 1 1-16,-9 7 0 15,0 0 1-15,1 3 1 16,5 4-2-16,0 3 1 16,3 4-1-16,9 0 0 0,0 9 0 15,3 7 0-15,1 9-1 16,4 7 0-16,1 9 1 16,1 11 0-16,4 5-1 15,3 9 0-15,9 4 1 16,4 3-1-16,5 2 1 0,6 0 1 15,6-8 0-15,3 1 0 16,3-5 0-16,11-2 0 16,6-4 0-16,7-4 0 15,7 1 1-15,7-4 0 16,3-7 0-16,7-3-1 16,-2-9 2-16,5-5-2 15,-3-11 1-15,1-8 0 0,-2-7 0 31,3 0-1-31,-4-18-2 16,0-4 1-16,-1-3 0 0,3-3-2 0,-4-4 2 16,-3 2-1-16,-3-2 1 15,-1-3 2-15,-4 3-1 16,-4-1 2-16,-1-1-2 16,-2-2 0-16,-4 2 1 0,-1-5 0 15,2 0 0-15,-6-4 1 16,-4 2 1-16,-2-2-1 15,-3-2 0-15,-6 3 1 16,-5-1 0-16,0 0-1 16,-3 0-1-16,-10 2 0 0,-1-2 0 15,-2 2-1-15,-4 0 0 16,-4 0 0-16,0 6-1 16,-3-1 0-16,-4 4-1 15,-4 5 0-15,-11 5-1 16,-10 7-1-16,-14 8-16 0,-14 6-38 15,-20 1-103-15,-15 15-357 16</inkml:trace>
  <inkml:trace contextRef="#ctx0" brushRef="#br1" timeOffset="97612.78">3485 7074 267 0,'-11'-13'25'0,"4"3"18"16,-2 0 7-16,3 2-6 16,0-3-9-16,4 6 1 0,-2-2-4 15,3 3-3-15,1 1-7 16,0-1-4-16,0 2-12 16,1 2-5-16,6 0-2 0,4 0 1 15,2 4 0-15,1 5 0 16,1 3 0-16,0 1 3 15,2 1 0-15,0 2 1 0,2-2 0 16,-4 2-2-16,0-3 0 16,4-1 0-16,-6-1-2 15,0-4 0-15,0 0 2 0,-3-3-1 16,2-1 0-16,-5-3 3 16,0 0 11-16,1-1 7 15,0-10 0-15,3-1-7 0,1-8-4 16,3-2-4-16,0-6-2 15,9-1-2-15,-1-5 1 16,5-5-4-16,0 1 1 16,5-1-1-16,-5-2 0 15,3 2 1-15,-2 2-1 16,-3 6 0-16,-3 3 0 0,-6 4 0 16,-3 7 2-16,-7 5 2 15,-1 4 4-15,-4 4 1 16,-2 0 1-16,0 2-4 15,0 0-2-15,0 0-2 16,0 2-2-16,2-2 1 0,-2 2-1 16,0 0-7-16,0 0-57 15,-17 0-107-15</inkml:trace>
  <inkml:trace contextRef="#ctx0" brushRef="#br1" timeOffset="139750.57">4171 7391 141 0,'-1'-5'57'15,"-2"0"93"-15,-1-2-105 16,4 1 12-16,-1 1 3 16,1-2-13-16,0 2-8 0,0 1-8 15,0 0-9-15,1 2-7 16,7 1-7-16,3 1-6 15,3 0-1-15,1 3 0 0,2 3-1 16,3 4 0-16,-1 3 0 16,-2-1 0-16,0 5 0 15,-4-5 0-15,1 2 0 16,-2-3 0-16,-4 2 0 0,0-3 1 16,-1-5-1-16,-1 1 0 15,-1-3 1-15,0-3 2 16,3 0 7-16,-1-3 15 15,2-8 4-15,3-7-5 16,3 0-9-16,3-5-2 0,-1-4 0 16,5 1-3-16,0-1-2 15,1-4-2-15,0 1-2 16,3 0-1-16,-3 0-1 16,0 3 0-16,-1 0-2 15,-2 5 1-15,-6 3-1 16,-1 6 1-16,-6 5 1 15,-2 1 3-15,-3 3 1 0,-1 2 0 16,-1 0-2-16,0 2-4 16,0 0-1-16,0 0-28 15,0 0-39-15,0 0-57 16,-8-2-135-16</inkml:trace>
  <inkml:trace contextRef="#ctx0" brushRef="#br1" timeOffset="144859.59">15827 6817 194 0,'2'-16'49'15,"1"3"-24"-15,0-3 26 0,1 2 11 16,-1 0-11-16,-3-1-4 15,0 1-7-15,0 2-6 16,0-1-1-16,-8 2-1 16,-4 3-7-16,-5 1-7 15,-2 2-7-15,-12 3-2 0,-1 2 0 16,-8 0 0-16,-5 8 1 16,-2 11-1-16,-1 1 2 15,-2 5 3-15,3 6-4 16,2 3-2-16,6 3 1 15,5 3-2-15,2 0-3 0,10 3-1 16,8 4-1-16,2-1 1 16,7 4 0-16,3 2 1 15,2 0-1-15,7-4-1 16,10 0-1-16,2 0 1 16,3-5-2-16,7 0 2 15,-2 0-1-15,2-3 1 0,-1 2-1 16,5-7 0-16,-1-2-1 15,4-7 1-15,5-6 0 16,6-6 1-16,1-7 0 16,4-7 0-16,2 0-1 15,4-7 0-15,-7-9-1 0,2-2-1 16,-4-3 1-16,0-6 0 0,-3-1-1 16,-4-5 3-16,-1-2-3 15,-4-3 1 1,-6-3 1-16,-1-2-1 0,-6-1 1 15,-7-1-1-15,-2-3 0 16,-8 2 3-16,-5-3-3 0,-2 1 3 16,-2 2-2-16,-15-1 1 15,-2 3-1-15,-6 1 0 16,-4-2 0-16,-3 4-1 16,1 2-1-16,1 2 3 15,-4 3-2-15,3 3 0 0,1 2 1 16,-3 8-1-1,-1 0 0-15,-1 7 0 0,-2-1-1 16,-2 7 0-16,-9 1 1 16,-1 3 0-16,-4 4-1 15,-1 2-1-15,3 10 1 16,-2 6 0-16,-1 10 0 16,6 6 0-16,1 8 0 15,1 8 1-15,6 4-1 16,2 4 1-16,6 2 0 15,7 1 0-15,6-4 0 0,6 0 0 16,6-1 0-16,3-6 1 16,2-2 1-16,8 0-1 15,7-2 1-15,6-1 0 16,6 2 0-16,4-3-1 16,3 0 0-16,7-1 0 0,-1-7 0 15,4-4 0-15,2-7 0 16,0-7-1-16,2-5 1 15,1-10 2-15,0-3-1 16,0-2-1-16,-1-9 0 16,1-8 2-16,-2-2-2 0,-3-4-1 15,2-4 1-15,0-3-1 0,0-4 0 16,0 1 0-16,-2-5 1 16,-2 1-1-16,-8 0 0 15,-2 1 0-15,-4-4 1 16,-9 0 1-16,0 0-2 15,-10-1 1 1,-4-3-1-16,-3 1 1 16,0 0 0-16,-8 0-2 0,-9 3 1 0,0 1 0 15,-5 2 1-15,0-3-2 16,-2 5 0-16,-4 1 1 0,0 1 1 16,-1 4-2-16,2 3 1 15,-2 5 3-15,4 2-2 16,-1 6 1-16,4 1-1 15,-7 7 0-15,-3 3-2 16,-10 4-1-16,-10 6 1 16,-13 17-3-16,-10 14-35 15,-13 9-45-15,-16 6-112 0</inkml:trace>
  <inkml:trace contextRef="#ctx0" brushRef="#br1" timeOffset="147837.37">4794 7331 228 0,'0'-4'136'15,"0"1"-68"-15,0 1-7 16,0-2-9-16,0 1-7 0,0 1-13 31,0 0-13-31,0 0 3 16,2 0-3-16,5 2-5 0,2 0-5 16,0 0-2-16,5 4-1 15,3 5 2-15,0 0-2 16,0 2 2-16,2 0-4 15,-2-3-2-15,-2 3-1 16,0-6 0-16,-3 1 0 0,-2-3 1 16,-3-3 2-16,2 0 13 15,-1 0 3-15,0-9 2 16,3-5-1-16,1-4-6 16,3-5-5-16,0-6-2 15,4-1-2-15,1-4-2 16,-1 0-4-16,1 0 1 0,0 0-1 15,-4 4 1-15,-1 3-1 16,-3 4-1-16,-3 9-10 16,-4 1-20-16,-1 8-50 15,-4 3-105-15</inkml:trace>
  <inkml:trace contextRef="#ctx0" brushRef="#br1" timeOffset="152631.91">5344 7390 341 0,'-4'-2'149'15,"0"-2"-127"-15,2-1 21 0,2 1-2 16,0 1-18-16,0-1-20 16,0 1-3-16,2 1 3 15,2-2 1-15,0 4 4 16,1 0 8-16,2 0 0 16,2 0-4-16,2 2 1 0,1 4-4 15,3 1 4-15,-1 0-2 16,6 0-5-16,-6 0 0 15,3-1-3-15,-3-1-1 16,-1-4 2-16,-4 1 1 16,-1-2 3-16,-1 0 8 0,-1-2 3 15,0-6 5-15,-1-7-1 16,2-2-7-16,0-3-5 31,1-2-3-31,0-2-1 0,1-3-1 0,0 0-5 0,0 0 1 16,0 0 0-16,2-1-2 15,0 1 0-15,-1 0 1 16,-1 4-1-16,1 3 0 16,-5 6-1-16,0 3-4 15,-3 8-19-15,-2 3-24 16,0 3-67-16,-9 14-99 0</inkml:trace>
  <inkml:trace contextRef="#ctx0" brushRef="#br1" timeOffset="157600.41">19539 6781 332 0,'-8'-5'27'15,"1"-4"5"-15,0 0 13 16,-2-2-1-16,1 2-20 16,-2-7-9-16,-2 6 9 15,-3-2 1-15,-2 2-4 16,-5-1-2-16,-7 8-7 0,-3-1-4 16,-9 4 0-16,-3 2 2 15,-8 14 4-15,-1 6 3 16,-3 10 0-16,-5 7-2 15,8 7-2-15,5 6-2 16,6 3 0-16,12 6-3 16,9 2-1-16,8-1-4 0,9 1 0 15,4-5 1-15,17 1-1 16,9-5 0-16,6-8 0 16,14-3-2-16,3-6 1 15,5-6 0-15,8-5 0 0,-1-6-2 16,5-8 2-16,-1-6-1 15,2-6 0-15,-4-3 2 16,-2-14 4-16,-2-8 0 16,-6-5-2-16,-2-4 0 15,-4-7-1-15,-6-4-1 0,-5-4 0 16,-6-7 0-16,-8-1-1 16,-8-2 0-16,-7 1 0 15,-7 0-2-15,0 8 2 16,-16 2 0-16,-11 7 0 15,-10 3-2-15,-9 6 0 16,-5 0 0-16,-5 6 0 16,-3 4 1-16,-4 4-2 0,0 1 4 15,0 8-6-15,-1 3 1 16,1 6 2-16,0 0-1 16,-4 9 0-16,7 14-1 15,-1 3 2-15,5 9 0 0,7 8 0 31,8 5-2-31,9 6 0 16,8 5 0-16,12 1 2 0,6 2 0 16,6 1 1-16,6-2-1 15,11-4 1-15,12-2 0 16,7-3 0-16,4-4-1 0,8-5 2 16,6-6-2-16,5-4 1 15,4-6 0-15,3-10 0 16,6-8 0-16,-1-7 0 15,0-2-1-15,-1-15 1 16,0-10 0-16,-6-5 0 16,-3-11-1-16,-8-5 1 0,-4-8 0 0,-7-8 1 15,-8-4 0-15,-8-6-1 16,-10 1 1-16,-10 2-1 16,-6 2 1-1,-22 9 1-15,-14 8-3 0,-15 10 0 0,-13 10-3 16,-15 7 0-16,-9 10 1 15,-10 10-1-15,4 3-8 0,3 10-8 16,4 15-27-16,10 6-48 16,3-1-82-16</inkml:trace>
  <inkml:trace contextRef="#ctx0" brushRef="#br1" timeOffset="161212.22">7964 6665 126 0,'-4'0'75'15,"0"0"-54"-15,2 0 1 0,0 0-1 16,2 0-15-16,0-1 70 16,0-1-54-16,0-1-2 15,0 1 16-15,0-2 17 16,0 4-12-16,0-3-12 15,0 3-13-15,0 0-6 16,0 0-2-16,0 0-5 0,0 0-2 16,0 0-1-16,0 0 0 15,0 0 3-15,4 4 7 16,0 1 5-16,0 1 2 16,1-3 1-16,0 5 0 15,-1-5-3-15,3 3-6 0,-1-1-3 16,1-1-2-16,1-1-3 15,-1 0-1-15,1 1 0 16,-1 1 1-16,0-4 0 16,0 1 0-16,-2 0 1 0,2-2 0 15,-4 1 0-15,-1-1-1 16,3 0 1-16,-3 0 1 16,0 0 0-16,-1 0 4 15,3 0 0-15,-1 0 0 16,-1 0-3-16,1 0 0 15,2 0-2-15,-2-3 1 0,1 1 0 16,-1-2-1-16,-1 1 0 16,2 0-1-16,-1 0 0 15,-1-2 0-15,4 1-1 16,1-5 0-16,0 2-1 16,3-3 2-16,2-2-2 15,-2 1 1-15,5-2 1 0,-1-1-1 16,3-1 3-16,-4 0 1 15,1-2 3-15,1 5-4 16,-3-1-2-16,0 1 0 16,-3 2-1-16,-2 2 0 0,-1 4 0 15,-1-2 1-15,0 0 0 16,-3 2 0-16,1 2 0 16,-1-1 0-16,0 2-1 15,0-1 0-15,-1 0 0 0,1 2 0 16,-2 0 0-16,0-2 0 15,0 2-1-15,0 0-21 16,0 0-38-16,-3 0-53 16,-8-3-137-16</inkml:trace>
  <inkml:trace contextRef="#ctx0" brushRef="#br1" timeOffset="170085">7698 6438 103 0,'-7'-15'60'0,"0"-1"-44"0,5 4-6 15,2-1 17-15,5 1-23 16,7-1-3-16,7 2-2 31,-2 0 1-31,0 1 0 16,-3 5 0-16,-1-1 2 16,-8 1 25-16,-1 3 27 0,-3 1 8 0,-1 1-9 0,0 0-16 15,0 3-22-15,-7 8-4 16,2-1 3-16,2 8 1 15,-4 4-6-15,6 3 3 16,-1 5-2-16,2 2 0 0,0 5 0 16,0 4 0-16,3 6 1 15,7 6 3-15,1 6 0 16,2 9-4-16,6 3-3 16,1 7-2-16,-1 8-1 15,6 0-3-15,-1 1 1 16,1 2-1-16,-4 3 0 0,-4 2 2 15,-3 2-2-15,-5 6 1 32,-5 0-1-32,-4 1 0 0,0-3 0 0,0-3 0 15,0-7-1-15,0-6 1 16,0-9-1-16,0-5 0 0,3-10 1 16,1-10-1-16,-1-9 1 15,1-9-1-15,-1-10 0 16,-1-8-1-16,1-14-15 15,-2-4-19-15,-1-24-17 16,0-19-95-16</inkml:trace>
  <inkml:trace contextRef="#ctx0" brushRef="#br1" timeOffset="170760.3">7243 6452 42 0,'0'-11'398'16,"0"0"-371"-16,4 8-17 15,4-1 3-15,2 4 13 16,7 0-11-16,0 7-9 16,3 9-4-16,1 0 1 0,1 4-1 15,0 0 0 1,-1-1-2-16,-1-1 1 0,0-4 0 15,0-3 0-15,-3-3 1 16,-2-4 5-16,-1-4 5 16,3 0 6-16,-3-8 5 15,2-3-6-15,-2-7-2 0,3-7-1 16,-2-5-2-16,4-2-2 16,-2-4-3-16,0-2-2 15,0 3-2-15,-2 1-2 16,-1 3 0-16,-4 6 0 0,0 4 0 15,-5 5 0-15,0 3 0 16,-1 1-1-16,-2 5 0 16,-1 3-1-16,2 2-13 15,-1 2-25 1,-2 0-38-16,0 0-76 16,-6 0-112-16</inkml:trace>
  <inkml:trace contextRef="#ctx0" brushRef="#br1" timeOffset="172889.15">8229 6565 56 0,'-2'3'300'0,"2"-3"-250"0,0 0-42 16,0-3 23-16,0-3-9 16,4-6-15-16,2 3-7 15,1-2 0-15,-2-1 2 16,-3 4 3-16,-2 3 9 0,-7 5 1 15,-10 0-8-15,-2 0-5 16,-6 10-1-16,1 3 7 16,1 2 7-16,5 2 7 15,3-3-8-15,10-1-7 16,5-3-5-16,-2-1-4 0,19-6 2 16,4-3 2-16,8 0 4 15,3-14-4-15,0 0 1 16,-3-2-1-16,-9 0-1 15,-8 2 0-15,-7 3 2 16,-5 4 4-16,-10 3 3 0,-6 3-1 16,-7 1-5-16,3 3-4 15,2 10 0-15,7 6-2 16,9 2-21-16,2 3-48 16,17-6-83-16</inkml:trace>
  <inkml:trace contextRef="#ctx0" brushRef="#br1" timeOffset="173883.49">8178 7854 335 0,'0'0'53'0,"0"0"-39"0,0 0 11 16,8-4-1-16,4-7-7 15,3-4-11-15,4-6 6 16,3-4 4-16,2-5-7 16,-1-2 1-16,0-5 6 0,-3-3-5 15,-3-1 6-15,-2-1 2 16,-6-5 2-16,1 1-1 16,-7 0-2-1,-3-1-4-15,2 4-4 16,-2 4 8-16,-7 0 7 15,-3 3-7-15,-2 4-7 16,2 0-5-16,-5 0-3 0,3 3-2 16,-1-1-1-16,2 3 0 15,-4 2 0-15,5 0 0 16,-1 4 0-16,0 2-1 16,2 6 0-16,-3 0 0 15,-1 2 0-15,-1 4-1 0,-1 4 2 16,-1-1-3-16,-2 4-3 15,1 0 1-15,-2 0 2 16,2 7 1-16,-3 6 0 16,2 5 1-16,0 3-2 15,-4 6 3-15,2 3-1 16,1 2-1-16,-1 6 1 0,0-3-2 16,4 3 1-16,1-2 2 15,3-3-1-15,2 3 0 16,2-2 0-16,4 0 0 15,4-4-1-15,0 4 1 0,-1 2 0 16,2 1 0-16,7 1 1 16,-1-1 0-16,0 0 0 15,2-1 0-15,-1-2 1 16,-3 0-1-16,2-2 0 16,2-3 0-16,0-2 0 0,0-2-1 15,3-4-2-15,3-2 2 16,4 1 0-16,-2-4 1 15,6-3 1-15,-3-1 2 16,1-1 0-16,1-4 0 16,-1-2-1-16,1-3 0 15,1-2-1-15,1 0 0 16,3-11 0-16,-1-9-3 0,0-6-30 16,-3-7-67-16,-5-13-219 15</inkml:trace>
  <inkml:trace contextRef="#ctx0" brushRef="#br1" timeOffset="-179320.86">8267 7374 353 0,'-25'5'43'15,"5"-5"11"-15,6 3-15 16,8-1 3-16,6 2-9 16,0-2-18-16,4-1-7 15,10-1 8-15,1 0-4 16,4 0-5-16,-2-12-2 0,-1-4-1 16,-2-9-2-16,-3-7 1 15,-8-6 0-15,-1-3-4 16,-2-1-1-16,-5 2 2 0,-9 5-1 15,-1 8 0-15,-5 7 1 16,1 11 0-16,-1 9 0 16,1 4-2-16,0 19-1 15,1 7 1-15,7 13 0 16,3 0 1-16,6 1-1 16,2-2 1-16,0-7-1 0,9-10-3 15,1-9 3-15,2-5 1 16,-2-9 0-16,0-2 0 15,0-5 4-15,-3-13 1 16,-2-4 2-16,-3-4-1 16,-2-3-4-16,0 2 0 15,-9 2-1-15,-2 6 0 16,-3 4-4-16,2 12 0 0,-5 3 1 16,3 10-2-16,-1 17 0 15,1 10 2-15,3 8 1 16,6 7 1-16,3 0 0 15,2-6 1-15,4-9-1 0,4-8 0 16,2-9 0-16,0-13 0 16,4-7 4-16,-1-14 12 15,4-15-2-15,-1-10-2 16,0-10-5-16,-5-4-4 0,-6-2 0 16,-2 3-2-16,-3 7 1 15,-3 10-8-15,-9 8-1 16,-3 13 8-16,-1 10-4 15,-4 4-5-15,2 18 0 16,0 12 4-16,0 6 3 0,4 5 0 16,5 4 1-1,5-4 0-15,4-6 0 0,0-4-1 16,6-8 0-16,5-9 1 16,1-8 1-16,4-6 0 15,5-13 2-15,-1-10 3 16,4-15 0-16,-2-3-3 0,-3-7-1 15,-6 0 2-15,-6 3-2 16,-7 8-1-16,0 6-7 16,-17 12 6-16,-5 12-3 15,-5 7-4-15,-4 14-12 16,-1 14 12-16,3 10 6 0,4 5 0 16,8 7 1-16,10 3 0 15,7 1-1-15,4-6 1 16,14-3 0-16,7-11 0 15,4-13 0-15,3-14-1 16,1-7 8-16,1-14 1 16,-2-15 6-16,-3-10 2 15,-6-6-4-15,-7-3-2 0,-5-2-3 16,-9 4-5-16,-2 5 0 16,-13 7-3-16,-6 9-5 15,-6 7-3-15,-6 14 6 0,-1 4-3 16,-2 24 1-16,3 4 2 15,4 14 2-15,5 8 0 16,10 6 1-16,6 4-1 16,6-4 1-16,6-2 1 15,6-6-1-15,7-12 0 0,0-11 0 16,4-13 1-16,-1-10 2 16,5-5 9-16,-1-21 4 15,1-12-4-15,-1-8-1 16,-4-8-1-16,-7-3-2 15,-3 0-4-15,-11 1-1 16,-1 4-2-16,-7 9 0 0,-13 12-3 16,-5 8-3-16,-4 14 2 15,-3 7-2-15,0 16 1 16,1 13 2-16,9 8 1 16,3 9 0-16,11 3 0 0,7 4 0 15,1-1 1-15,11-6 0 16,6-5 0-16,0-9 0 15,5-10 0-15,-3-15 1 16,3-7 1-16,-2-19 7 16,-1-17 7-1,1-14-4-15,-6-11-3 16,-1-9-3-16,-8 1-2 0,-5 6-2 16,-3 15 0-16,-14 11 1 0,-8 25-3 0,-9 22-4 15,-2 42-27-15,-5 26-49 16,-6 26-60-16</inkml:trace>
  <inkml:trace contextRef="#ctx0" brushRef="#br0" timeOffset="81910.25">3011 10705 328 0,'-9'0'64'16,"0"-6"-5"-16,4-6 6 15,5 0-18-15,0-6-16 16,6 1-15-16,15-1 2 16,2 0-2-16,8 7-2 0,3 4-4 15,-4 7-6-15,1 0-4 32,-8 18 0-32,-5 8-1 0,-10 5 1 0,-8 7-5 15,0 0-5-15,-12 4-6 16,-3-7 3-16,-4-6 9 15,1-6 4 1,6-10 4-16,1-8 10 16,3-5 12-16,8-9 2 15,0-14-18-15,7-5-9 16,5-10-1-16,3 1 0 16,4-4 0-16,-1 8 0 15,-1 4 1-15,-2 3 2 16,-6 10 4-16,-4 8 6 0,0 4 7 15,-5 4-5-15,0 8-12 16,0 12-4-16,0 6 6 16,0 7-1-16,4 6-4 15,2 7 1-15,5 1-1 0,2-3-1 16,4-5-27-16,3-7-18 16,1-9-1-16,3-14-10 15,-1-9-37-15,3-7-63 0</inkml:trace>
  <inkml:trace contextRef="#ctx0" brushRef="#br0" timeOffset="82103.34">3644 10584 587 0,'-3'0'60'0,"-2"-4"-52"15,5 3 20-15,1 0-13 16,20 1-6-16,6-3-10 15,3 2 0-15,9 2-25 0,1-1-43 16,-8 0-55-16,-10 7-70 16</inkml:trace>
  <inkml:trace contextRef="#ctx0" brushRef="#br0" timeOffset="82219.02">3665 10784 14 0,'-9'9'548'16,"9"-9"-520"-16,15 0-24 15,26-11-2-15,8-3-4 0,19-7-53 16,10-1-48 0,1-1-26-16</inkml:trace>
  <inkml:trace contextRef="#ctx0" brushRef="#br0" timeOffset="82755.81">4823 10630 425 0,'0'-12'38'0,"0"-2"-2"16,-2 0 23 0,-7-1-2-16,0 1-20 0,-5 0-18 15,-6-1-2-15,-5 3-6 16,-6 3-8-16,-3 6-3 16,-5 3-1-16,1 0 0 15,2 10 2 1,3 8-1-16,9 3 3 15,6 4 2-15,9 0-5 0,9 4 0 16,9-7-1-16,14-1-2 0,10-7-8 16,4-8 1-16,6-6-1 15,-1-2-5-15,-1-15 4 16,-7-1 1-16,-7-2 4 16,-7-5 7-16,-8 1 3 15,-5 5 18-15,-5 0 3 16,-2 7-1-16,0 4-1 0,0 5 0 15,-2 3-12-15,0 8-10 16,2 10-2-16,0 6 1 16,7 5 1-16,13 3-4 15,6 0-34-15,6-2-33 16,5-6-40-16,7-6-74 16</inkml:trace>
  <inkml:trace contextRef="#ctx0" brushRef="#br0" timeOffset="83325.57">5241 10293 313 0,'-4'-25'86'0,"-6"6"-3"16,0-1-8 0,0 6-1-16,3 4-7 0,0 4-23 0,5 6-14 15,2 0-21-15,0 16-11 16,0 5 0-16,12 8 3 0,3 7 0 15,1 3-1-15,2 4 1 16,-2 2-2-16,1-1 2 16,-7-3-1-16,-1-5 0 15,-6-6-2-15,0-7-5 16,-3-7 3-16,0-6 4 16,0-10 1-16,0 0 3 0,5-17 1 15,4-4-4-15,3-1-1 16,6-3 0-16,4 2-1 15,4 5 0-15,-2 12-1 16,1 3 1-16,-5 3-2 16,-6 12 1-16,-4 8 1 0,-10 5-2 15,0 3-18 1,-17-1-3-16,-6 0-1 0,-6-7-2 16,-3 0 6-16,-2-10 15 15,3-8 3-15,9-2-10 16,7-9-6-16,9-12-5 15,6-5-32-15,19-12-48 0,12-5-68 16</inkml:trace>
  <inkml:trace contextRef="#ctx0" brushRef="#br0" timeOffset="83718.53">5704 10128 502 0,'-7'-7'47'16,"-5"7"3"-16,-1 0 6 15,4 10-22-15,4 12-19 16,2 3-12-16,3 8 1 16,0 5 0-16,10 3-1 15,2 4-1-15,6 3-2 16,-1-3 1-16,-3-1-1 0,1-6-1 16,-5-5-3-16,-3-8-5 15,-2-11 1-15,-3-4 2 16,-2-10 6-16,0 0 3 0,2-13 3 15,1-5-5-15,5-3 2 16,5-4 3-16,3 2-2 16,3 6-4-16,3 3 0 15,3 9-1-15,-1 5 0 16,-1 0 0-16,-2 9 0 0,-6 11 0 16,-8 3 0-1,-7 4 0 1,-1-1 1-16,-20 1-12 15,-7-4 2-15,-10-2-3 16,-4-7 3-16,-9-10-3 0,-5-4-44 16,-3-8-101-16</inkml:trace>
  <inkml:trace contextRef="#ctx0" brushRef="#br0" timeOffset="89926.27">3104 12215 289 0,'14'-11'35'0,"-7"-2"-2"15,-4 2 30-15,0 1 5 16,-1 0-21-16,-2 0-13 0,0 0 7 16,0 0 0-16,-2 3-9 15,-4 2-11-15,-9 3-9 0,-3 2-6 16,-5 0-1-16,-3 9-1 16,-2 7 3-16,-3 7-3 15,0-3 0-15,6 8-1 16,6 0 0-16,4 0-1 15,12-2-2 1,3 2 0-16,8-3 0 0,14-4 1 16,9 2 1-16,6-2 0 15,2 1-2-15,5-4 0 16,-3-1 0-16,-2 1 0 16,-2 2 0-16,-10-4-2 15,-8 4-10-15,-6-2-2 16,-11 1 0-16,-2 2 3 0,-18-5 0 15,-9 2 0-15,-9-2 7 16,-3-3 4-16,-1-6 2 16,-1-5 4-16,7-2 14 15,5-4-1-15,5-10-6 16,9-4-7-16,8-2-4 16,5-1-4-16,2-4-6 15,17 4-15-15,10 0-10 0,7-1-19 16,2 0-39-16,6-1-85 15</inkml:trace>
  <inkml:trace contextRef="#ctx0" brushRef="#br0" timeOffset="90432.76">3042 11751 405 0,'0'-7'120'0,"0"4"-73"0,0 3 13 15,0 0-19-15,0 1-18 16,0 13-12-16,0 6 6 16,-4 3-1-16,-1 2-8 0,-1 2-7 15,-1 1-1 1,0-4-1-16,0-3-20 0,2-2-10 16,0-2-21-16,3-9-36 15,2-6-47-15,0-2-78 16</inkml:trace>
  <inkml:trace contextRef="#ctx0" brushRef="#br0" timeOffset="90608.13">3033 11790 149 0,'2'-16'333'0,"-2"7"-282"0,0 2 10 16,0 3-2-16,7 4-17 15,3 0-35-15,7 13-6 16,0 2 6-16,7 2 1 15,-1 5-3-15,4-2-5 0,-1 7 1 16,-4-1-2-16,2 2-23 16,-4 1-41-16,-4-2-41 15,-5-7-97-15</inkml:trace>
  <inkml:trace contextRef="#ctx0" brushRef="#br0" timeOffset="91024.08">3665 11860 486 0,'-7'-11'52'16,"-2"3"-9"-16,-3 8 8 0,4 2-8 15,-3 15-20-15,0 11-18 16,-1 10 5-1,0 15 3-15,2 9 4 0,-2 13-3 16,0 7-8-16,5 6 0 16,4-4-4-16,1-7-2 0,2-10-14 15,17-10-23-15,5-17 15 16,11-12 4-16,10-14-62 0,2-12-79 16,0-7-145-16</inkml:trace>
  <inkml:trace contextRef="#ctx0" brushRef="#br0" timeOffset="93498.01">4024 12209 398 0,'5'-5'39'0,"-1"-5"-8"16,-3 6 27-16,5-4-11 16,-3 5-15-16,-1-3-19 15,1 1 3-15,-3-2 4 16,0 0-5-16,0 0-2 16,-7-2 0-16,-8 1-4 0,-5 3-4 15,-6 2-2-15,-3 3 0 16,2 0-1-16,-2 0 2 15,2 8-1-15,5 5 0 16,4-1-1-16,7 5-1 16,8-3-2-16,3 2 0 0,1-3-1 15,16-3-4-15,4-3-4 16,4-3-1-16,2-4-1 16,0 0 1-16,-3-4 2 15,-5-3 5-15,-2-3 4 16,-5-1 1-16,-5-3 2 15,-1 3 14-15,-2-3 5 0,-4 3 2 16,1 1 3-16,1 4-2 16,-2 1-6-16,2 2-5 15,-1 3-6-15,5 0-8 16,-3 5 0-16,6 7-1 0,1 2 1 16,0 5 0-16,-1 6 0 15,2 2-1-15,-2 6 1 16,-1-1-1-16,4 0 0 15,-3 0-1-15,-3-4 0 16,6-1-1-16,-7-6 2 0,2-8-2 16,0-2 3-16,3-8 0 15,-2-3 1-15,3 0 2 16,2-10 0-16,1-5 1 16,-2-7 2-16,3-1-2 15,-3-1 4-15,-2-5 0 16,-2 2-1-16,1 3 1 0,-5 0-5 15,-1 2-2-15,-1 5-1 16,1 8 0-16,-3 2-6 16,0 3-16-16,3 4-29 15,1 0-52-15,4 5-50 16,3 3-72-16</inkml:trace>
  <inkml:trace contextRef="#ctx0" brushRef="#br0" timeOffset="93862.07">4567 12320 415 0,'-1'-9'77'16,"-6"2"-51"-16,0-3 43 16,-2 6-12-16,-2 1-12 15,0 3-29-15,-4 0-7 0,1 6-2 16,1 8-4-16,-1 1-1 15,4 6 1-15,5 0-3 16,5 4-1-16,0 0 1 16,0-2 0-16,14-3-2 0,2-6-8 15,5-5-4-15,-1-5 3 16,4-4 4-16,-5 0 0 16,-2-13 4-16,-5-3 3 0,-9-2 2 15,-3-5 3-15,0-2 10 16,-10 4-1-16,-4-3-6 15,-6 5-5-15,0 3-3 16,4 1-1-16,1 8-6 16,10 4-26-16,5 3-51 15,2 0-80-15,13 0-190 0</inkml:trace>
  <inkml:trace contextRef="#ctx0" brushRef="#br0" timeOffset="94033.9">4846 12300 509 0,'0'4'170'0,"0"1"-137"0,0 0 5 15,0 6-8-15,4 3 8 16,0 6-25-16,-1 1-11 16,-3 4-2-16,0-1-25 0,-3-5-66 15,-12-3-94-15</inkml:trace>
  <inkml:trace contextRef="#ctx0" brushRef="#br0" timeOffset="94817.56">5256 12016 399 0,'0'-2'92'0,"0"-9"-66"16,5-1 33-16,11 4-13 15,4-3-2-15,7 5-23 16,3 1-4-16,1 4 1 0,-4 1-8 16,-2 4-6-16,-6 8 0 15,-7 5-3-15,-9 8-1 16,-3 4 0-16,-13-1-2 15,-6 5-5-15,-8-6-1 16,3-5-1-16,-1-2 8 0,6-9 2 16,6-6 0-16,6-5 4 15,5 0 5-15,2-11-2 16,7-7-4-16,11-3-3 16,2-4 1-16,3-2-1 15,-1 4 1-15,3 2 0 0,-6 2 8 16,-5 5 6-1,-4 3 0-15,-3 5 0 0,-4 6 0 16,-3 0-6-16,0 7-5 16,0 9 2-16,0 2-2 15,-1 5-3-15,1 4-1 16,8 3 0-16,2 0 1 0,4-1-4 16,4-2-12-16,-1-6-12 15,2-3-15-15,-1-6-17 16,2-8-18-16,-4-4-19 0,0-7-24 15,-3-13-66-15</inkml:trace>
  <inkml:trace contextRef="#ctx0" brushRef="#br0" timeOffset="95066.56">5677 11804 440 0,'5'-19'82'15,"-2"5"-32"-15,4 3 6 16,7 7-14-16,8 4-4 15,7 5-20-15,1 13 5 16,8 7 0-16,-1 7-13 0,2 10-4 16,-7 6-2-1,-3 8-2-15,-10 2 1 0,-10 4-3 16,-7 1 0-16,-2-6 0 16,-8-6-5-16,-7-6-12 15,-7-11-11-15,-4-9-5 16,0-15-19-16,4-10-54 15,4-5-86-15</inkml:trace>
  <inkml:trace contextRef="#ctx0" brushRef="#br0" timeOffset="95528.02">6481 11970 389 0,'-8'3'150'0,"4"-3"-127"16,4 0 37-16,0 0-10 15,13 0-2-15,7 0-19 0,5 0-14 16,4 0 1-16,3 0-9 16,2 0-6-16,-2 0 0 15,-5 0-1-15,-3 0-20 16,-8 3-23-16,-7 4-28 16,-9 0-62-16,0 0-61 0</inkml:trace>
  <inkml:trace contextRef="#ctx0" brushRef="#br0" timeOffset="95684.23">6498 12148 332 0,'0'7'187'0,"2"-2"-158"0,13-4 41 16,7 2-4-16,11-3-17 16,3 0-27-16,4 0-17 15,-1 0-2-15,3 0-9 16,-7 0-56-16,-1-4-69 15,-5-4-202-15</inkml:trace>
  <inkml:trace contextRef="#ctx0" brushRef="#br0" timeOffset="99319">7949 11706 332 0,'0'0'88'0,"0"-2"-71"0,0-6 49 16,3 1-19-16,1-4-2 16,0 2-24-16,0 0-2 15,-4 0 11-15,0 2-7 16,-2 4-6-16,-15 1-2 16,-4 2-7-16,-10 0-1 0,-5 10 4 15,-3 6 2-15,0 2 0 16,3 2-2-16,7 1-1 15,11-1-3-15,9 0-4 0,9-1-3 16,2 1 0-16,17-1 1 16,10 0 0-16,8 0-1 15,5 0-1-15,3-1 1 16,7-1-2-16,-5 1 1 16,-2-1 1-16,-8 0-2 0,-3 3 0 15,-12-3-1-15,-5 2-3 16,-12 0-1-16,-5 1-1 15,-5 1 0-15,-15-3 5 16,-11-2 0-16,-5 1 0 16,-7-6 2-16,-2-3 0 0,-2-5 1 15,1-3 0-15,5 0 3 16,6-12 7-16,9-6 0 16,7-5 3-16,13-4-6 15,6-1-4-15,10 1-4 16,15 0-2-1,11 6-12-15,5 2-23 16,8 1-34-16,3-2-90 0</inkml:trace>
  <inkml:trace contextRef="#ctx0" brushRef="#br0" timeOffset="99902.6">8668 11364 194 0,'0'-11'291'0,"0"0"-262"16,-3 2 14-16,-2 6 13 0,0 3-1 15,-1 0-29 1,-2 11-20-16,-5 7 13 0,-3 8 6 16,-4 6-9-16,0 11 3 15,-5 11-4-15,-2 6-3 16,0 8-3-16,-1 1-2 15,2 5-1-15,4-3-2 0,10-5-1 16,7-5-2-16,5-8-1 16,14-7 1-16,15-12 0 15,14-7-1-15,7-10 0 16,13-7-19-16,3-10-45 0,1-2-62 16,-4-16-149-16</inkml:trace>
  <inkml:trace contextRef="#ctx0" brushRef="#br0" timeOffset="101683.08">7895 11281 153 0,'0'-6'359'0,"0"-1"-323"16,0 1 26-16,0 6-7 0,0 0-6 15,0 6-31-15,-4 7-15 16,-8 7 10-16,2 4-4 16,-7 4-6-16,3 0-1 15,-4 1-2-15,2 0 0 16,3-6-10-16,3-2-13 0,3-7-3 16,4-4-19-16,3-8-27 15,6-2-24-15,10-12-31 16,2-7-90-16</inkml:trace>
  <inkml:trace contextRef="#ctx0" brushRef="#br0" timeOffset="101852.86">7949 11226 140 0,'3'-10'373'16,"-3"2"-312"0,0 5 3-16,2 3-16 0,4 0-22 0,1 3-12 15,4 8-6-15,4 7 7 16,4 2-3-16,3 3-4 15,3 0-6 1,2 4 0-16,0 2-1 16,-1-1-15-16,1 0-37 0,-3-4-48 15,-6-6-97-15</inkml:trace>
  <inkml:trace contextRef="#ctx0" brushRef="#br0" timeOffset="103006.42">9087 11764 271 0,'0'0'140'0,"0"0"-107"16,0-8 44-16,0 3-23 31,0-2-7-31,-1-4-22 0,-3-1-8 16,2-3 1-16,-5 1-7 15,-2 0-4-15,-3 0 0 16,-8 3 0-16,-7 4-7 16,-6 7 0-16,-3 0 0 0,-3 5-1 15,5 8 1-15,4 2 0 16,6 5 0-16,10-2 1 16,9 1-2-16,5-4-1 15,7-2 1-15,14-5 0 16,6-2-1-16,5-6-5 15,0 0-2-15,3 0 1 0,-2-6 5 16,-9-1 2-16,0-4 1 16,-4 1 0-16,-6-1 3 15,-3-1 12-15,-2 1 3 16,-2 2-3-16,-4 0 6 0,1 4-4 16,-1 3-4-16,0 2-6 15,-1 2-7-15,1 8-1 16,2 7 0-16,0 5 2 0,2 3-1 15,3 4 0-15,1 3 0 16,-3 2-1-16,2-2 1 16,0 2 1-16,1-2-3 15,0-4-7-15,-2-10 3 0,0 0-5 16,-1-8 4-16,0-6 7 16,3-4 1-16,-4-4 2 15,-1-9 1-15,2-9 8 16,-1-5-1-16,-1-3-4 15,-1-3-2-15,3 2-4 0,-3 2 0 16,2 5-1-16,2 6 0 16,2 5-3-16,1 7-20 15,0 3-30-15,2 3-27 16,1 0-61-16,-2 4-141 16</inkml:trace>
  <inkml:trace contextRef="#ctx0" brushRef="#br0" timeOffset="103415.36">9594 11899 357 0,'4'-11'117'15,"-4"2"-102"-15,0 1 48 16,0-2-2-16,0 5-2 15,-2 2-33-15,-9 1-15 0,-3 2 3 16,-5 0-2-16,4 7-7 16,-2 7-1-16,3 2-1 15,6 10-3-15,1-2-1 16,7 4 2-16,4-1-1 0,9 0 0 16,4-9-8-16,3-6 0 15,2-6 3-15,2-6 2 16,-3-4 2-16,-3-10 0 15,-6-6 1-15,0-5 1 0,-11-2 3 16,-1-3 4-16,-1 2-1 16,-12 3-5-16,-3 2-3 15,-3 4 1-15,6 11-3 16,-1 1-22-16,7 7-37 16,7 0-49-16,6 2-54 0,14 3-195 15</inkml:trace>
  <inkml:trace contextRef="#ctx0" brushRef="#br0" timeOffset="103557.59">9946 11886 634 0,'2'4'41'32,"-2"0"-2"-32,0 8-4 0,0 0 10 0,0 6-27 15,-6 4-16-15,-1 3-2 0,4-4-35 16,-3-3-64-16,1-8-113 15</inkml:trace>
  <inkml:trace contextRef="#ctx0" brushRef="#br0" timeOffset="104214.13">10596 11786 387 0,'0'-10'55'0,"0"-6"-7"0,-7 0 21 16,-2 0-14-16,-6-2-23 15,-2 0-16-15,-5 4 0 16,-2 5-4-16,-3 5-3 15,-3 4 3-15,1 0-4 0,-1 13-5 16,2 6-4 0,9 3 1-16,4 3-1 0,10 2 0 15,5-4 0-15,9-1 0 16,11-3-3-16,9-7-1 16,0-5-3-16,3-7-1 0,0 2 3 15,-5-5 2-15,-1-10 4 16,-7-3 0-16,-1-2 1 15,-4 0 1-15,-4-1 10 16,-3 1 2-16,-2 5 3 16,-3 3 9-16,-2 4-1 15,0 6-7-15,0 0-12 0,0 10-6 16,3 4-1-16,5 5 0 16,1 2 1-16,8 3 0 15,3-2-4-15,2-3-25 16,2-2-18-16,0-6-13 0,-1-5-30 15,-2-6-50 1,-2-2-154-16</inkml:trace>
  <inkml:trace contextRef="#ctx0" brushRef="#br0" timeOffset="104631.13">10849 11437 588 0,'-9'-16'37'15,"2"5"33"-15,4 6-18 16,3 5-12-16,0 7-29 16,8 12-13-16,7 9 7 0,-1 7 3 15,3 8 0 1,0 2-6-16,0 2 1 0,-3-2-2 16,-4-4 1-16,0-7-2 15,-5-5 0-15,-3-11 0 16,-1-6-3-16,1-6 0 0,-2-6 3 15,2 0 4 1,3-10 0-16,3-4-4 0,4-2 0 16,2-4 0-16,6 7 0 15,0-2 0-15,3 4-2 16,1 7 2-16,-3 4-2 0,-5 3-1 16,-3 11 3-16,-6-1-2 15,-7 6 0-15,-5 0-7 16,-13-1-3-16,-8-1-6 15,-3-5-2-15,-2-2 9 16,1-6 6-16,4-3-8 16,6-1 1-16,6-3-1 15,10-7-24 1,4-7-40-16,13-2-60 0,11-6-94 16</inkml:trace>
  <inkml:trace contextRef="#ctx0" brushRef="#br0" timeOffset="105055.72">11336 11407 536 0,'-9'-15'76'15,"2"4"-47"-15,2 6 36 16,0 5-20-16,5 0-13 16,0 16-32-16,8 6-1 0,1 6 5 15,3 6 2-15,1 5-4 16,-1 0-2-16,-3 4 1 15,-3-3 0-15,-1-5-1 16,-3-3 1-16,-2-7-1 16,0-8-1-16,0-7 1 15,0-1-1-15,0-7 2 0,0-2 0 16,0 0 5-16,0-11-3 16,4 1-3-16,8-3-1 15,3-3 1-15,2 5 0 16,5 1-2-16,2 6 0 15,-3 3 1-15,-3 1 0 0,-2 5 0 16,-5 5 0-16,-4 5-1 16,-7 0 1-16,0 2-1 15,-14 1-5-15,-8-4-4 16,-2 0-8-16,-4-5-6 16,-3-2-5-16,7-3-12 15,2-4-12-15,5-3-25 0,12-9-40 16,5-6-146-16</inkml:trace>
  <inkml:trace contextRef="#ctx0" brushRef="#br0" timeOffset="105342.63">11926 11118 463 0,'13'-11'133'0,"0"2"-118"16,3 9 21-16,7 0-2 16,2 20 11-16,2 6-12 15,2 8-18-15,-2 11 4 16,0 8 0-16,-3 1-8 0,-5 5-2 31,-1 1 0-31,-6 0-6 16,-5-2-1-16,-4-1-1 0,-3-3 2 15,-11-3-2-15,-18-2 0 16,-17-5-11-16,-21-8-54 16,-19-8-108-16</inkml:trace>
  <inkml:trace contextRef="#ctx0" brushRef="#br0" timeOffset="109169.62">10321 11944 247 0,'0'-3'45'0,"-2"0"24"16,2 1-3-16,0-1 2 15,0 2-20-15,0-2-9 16,0 2-1-16,0 1-6 16,4 0-9-16,-3 0 0 15,6 0-7-15,-2 7-2 0,-2 2 0 16,1 7 1-16,1 0-3 15,-3 1-4-15,1 6-3 16,1-1-2-16,-3 1 0 16,2-1-2-16,-1-3 0 15,0-1 1-15,-2-5-2 0,0-3 1 16,0-3-1-16,0-3 1 0,0-1 1 0,0-3 1 31,3 0 4-31,-1 0 3 0,3 0-1 0,2-2-6 16,0-1 0-16,3-1-2 31,2-1 1-31,1 0-1 16,3 2-1-16,2-2 0 0,1 2 0 0,3-1 0 0,0 1 0 31,-1 1 1-31,4-1-1 0,0-1-1 0,2 3 2 16,0-1-1-16,-1-1 0 0,1 2-1 15,-5 1 1-15,4-2 0 31,-4 2 1-31,-2 0-2 16,2 0 1-16,0 0 0 0,-2 2 0 0,1-2 0 16,1 0 1-16,-2 0-1 0,-1 0 0 15,1 0 0-15,-2 0 0 16,-2 0 0-16,0 0 0 16,1 0 0-16,-5 0 0 15,3 0 0-15,-3 0 0 16,4 0 0-16,-5 0 0 15,2 0 0-15,-3-4 1 16,1 2-1-16,-3 1 0 0,-1 1 0 16,1-3 0-16,-2 2 0 15,-1-1 0-15,1 2 0 16,-1-1 0-16,-1-1 0 16,1 2 0-16,0-2 0 15,0 2 0-15,-1-1 0 0,0 1 0 16,0-2 0-16,1 1 0 15,-2 1 0-15,1-3 0 16,1 1 0-16,0 2 0 16,0-2 0-16,0 0 0 0,-1 2 0 15,-3 0 0-15,1-1 0 16,2 1 1-16,-4 0-1 16,1 0-1-16,-1 0 2 15,2-2-1-15,-2 2 0 0,0 0 0 16,0 0 0-1,3-2 0-15,-3 2 0 0,2 0 0 16,-2-2 0-16,2 2 1 16,2-1 0-16,-4 0 0 15,2-3 1-15,0 2 2 16,0 0 0-16,-2-2 1 16,1 0 1-16,-1 3-1 0,2-5-1 15,-2 3 0-15,0 0 1 16,0-3 1-16,0-1-1 15,0 1 1-15,0-2 1 16,0-3-2-16,-2 0 1 16,-1 1 0-16,-1-2-2 0,3-1-2 15,-4 2 0-15,3 0-2 16,1 4 1-16,-1 0-2 16,0 3-20-16,-3-3-70 15,0-3-171-15</inkml:trace>
  <inkml:trace contextRef="#ctx0" brushRef="#br0" timeOffset="114092.09">7329 13484 548 0,'-3'0'98'0,"-2"0"-79"15,3 0 38-15,2-1-4 16,0-3-14-16,10 2-23 16,7-1-12-16,2 1 2 0,10 1 1 15,5-4-5-15,3 5-1 16,2-1 0-16,0 1-12 15,-3 0-26-15,-5 0-23 16,-11 0-21-16,-8 7-28 16,-12 1-37-16,-2 5-60 0</inkml:trace>
  <inkml:trace contextRef="#ctx0" brushRef="#br0" timeOffset="114217.3">7493 13552 195 0,'-43'14'165'16,"4"-3"-69"-16,6 0-8 15,12-4-29-15,12-1-15 16,9-3-24-16,16-3-19 0,12 0 3 15,13 0-2-15,8 0-10 16,4-6-54-16,6-4-73 16,-6-2-99-16</inkml:trace>
  <inkml:trace contextRef="#ctx0" brushRef="#br0" timeOffset="114920.25">8448 13394 328 0,'10'-14'23'15,"-3"3"23"-15,-2-2 16 16,3 1 0-16,-6 1-17 0,-2 0-10 16,0 3 8-16,-12 3-11 15,-5 4-14-15,-7 1-8 16,-5 0-5-16,-7 6-2 16,-2 9-1-16,-3 6-1 15,0 1 1-15,4 6 2 16,3-2 5-16,12-1 3 0,7 1-5 15,11 1-5-15,4-5-1 16,17 2 0-16,12-6 0 0,10-2 0 0,7 2-1 16,8-4 1-16,-1 3-1 15,-1-3 0-15,-6 0 0 16,-5 2-2-16,-9 0 1 16,-8 2-1-16,-11-2-1 15,-11 0-5-15,-4 0-6 16,-20 0 3-16,-10-3 4 0,-7-4-4 15,-7-3 3-15,2-6 8 16,0 0 1-16,10-5 7 16,6-13 1-16,10-3 1 15,10-5-5-15,8-4-4 0,8 0-4 16,15 2-10-16,9 1-5 16,3 2-19-16,4 2-29 15,0 4-47 1,-5-5-128-16</inkml:trace>
  <inkml:trace contextRef="#ctx0" brushRef="#br0" timeOffset="115420.14">8420 12848 451 0,'0'-2'95'0,"0"2"-61"15,-4 0 23-15,-2 9-17 0,-4 5 4 16,0 7-16-16,-4 4-21 16,0 2-2-16,-2 2-3 15,2 0-1-15,-1-4-1 16,6-3-15-16,2-5-18 16,1-9 0-16,6-6-21 15,0-2-39-15,8-12-16 0,6-10-45 16,3-4-64-16</inkml:trace>
  <inkml:trace contextRef="#ctx0" brushRef="#br0" timeOffset="115574.78">8414 12846 347 0,'6'-14'102'15,"-1"7"-16"-15,1 3-18 0,0 4-25 16,5 6-14-16,0 10-8 0,1 3-1 0,7 9-6 16,-2 5-4-16,3 1-7 15,-1 3-2-15,-2 1-18 16,1-1-47-16,2-10-49 0,-6-4-71 15</inkml:trace>
  <inkml:trace contextRef="#ctx0" brushRef="#br0" timeOffset="115939.07">9125 12915 76 0,'-12'-12'358'15,"-2"5"-310"-15,-3 7 9 16,3 0-9-16,-6 12 1 15,0 10-16-15,1 12-12 0,-5 9-3 16,1 12 0-16,-4 11 0 16,1 9-7-16,0 11-3 15,4 4-4-15,6 2 1 16,5-5-1 0,11-2-6-16,2-10 2 15,18-9 5-15,11-12-4 16,6-8 0-16,9-10-8 0,7-11-45 15,-1-18-62-15,1-7-129 16</inkml:trace>
  <inkml:trace contextRef="#ctx0" brushRef="#br0" timeOffset="118222.25">8407 13096 254 0,'-2'14'154'0,"2"-5"-133"0,2-4 8 15,13-3 28-15,2-2-5 31,3-5-22-31,7-8-20 16,-4-5-3-16,2-3-4 16,-5-1-3-16,-4-3-2 15,-5 1-7-15,-7-1-3 0,-4 2 1 0,-7 5 6 16,-13 5 2-16,-5 4 3 0,-6 6-1 16,-5 3 6-16,2-2 8 15,0 12 3-15,7 2 4 16,7 1 1-16,8 2-10 15,8 1-7-15,4-4-3 16,7 3 0-16,13-6 0 0,3-2 0 16,9-2 0-16,2-3-1 15,0-2-1-15,-4-2-5 16,-6-7-6-16,-5-3-2 16,-7-3 9-16,-6 1 5 15,-6-4 0-15,-2 4 1 16,-12-2 0-16,-5 3 1 15,0 5 4-15,-4 3 3 0,-5 5-1 16,8 0 1-16,0 3 0 16,3 9-3-16,6 1-2 15,6-1-3-15,5 4-1 16,2-2-1-16,12-2 1 0,6-2 1 16,2-5 0-1,5-3-1-15,-3-2 0 0,-2 0-1 31,2-11-3-31,-9-1 0 16,-2-6 2-16,-6 2 2 16,-7-2 1-16,0 2 0 0,-14 3 0 15,-6 3-2-15,-3 1 1 16,-4 7-1-16,1 2 2 16,0 4 4-16,3 8 1 15,6 4 0-15,7 4-3 0,6 1-3 16,4 2-1-16,5-3 1 15,9-4-1-15,8-3 2 16,0-6-1-16,7-7 0 16,-4 0 0-16,-4-4-1 15,-3-6-2-15,-7-5 2 0,-8 1 1 16,-3 1 0-16,-10-1 0 16,-9 3 0-16,0 1 0 15,-6 7 0-15,-2 3 2 16,5 0 2-16,1 5 2 0,6 9-2 15,5 4-3 1,6 1 0-16,4-1-3 0,6 2 2 16,9-6 0-16,7-3 0 15,4-7-1-15,4-4-2 16,-3-3-1-16,-5-11-2 16,-5-2 1-16,-8-3 5 15,-9-1 1-15,0 0 1 0,-16 6 0 16,-5 3 0-16,-5 6-1 15,-1 5 0-15,3 7-2 16,7 13-8-16,14 5-58 0,3-4-72 16,23 5-304-16</inkml:trace>
  <inkml:trace contextRef="#ctx0" brushRef="#br0" timeOffset="119169.78">9695 13268 307 0,'5'-10'56'15,"-2"3"6"-15,3 0 10 16,-6 0-16-16,0-1-13 16,0 0-23-16,0 1-1 15,-9 3 4-15,-3 2-6 16,-7 2-6-16,-3-2-3 0,-6 11-1 16,0 4 2-16,-3 1 2 15,4 4 3-15,4 0 3 16,4 0 1-16,9-2-6 15,6-2-6-15,4 2-2 16,13 0-4-16,8-2 1 0,8-2-1 16,9 4 1-16,1-4-1 15,-1 5 0-15,2 0-1 16,-6 3 0-16,-6-2-2 16,-6 6 1-16,-8-5-5 15,-9 4-4-15,-5-7 2 16,-14 1 3-16,-9-5 0 0,-15-3 1 15,1-5 2-15,-8-3 3 16,4-1 1-16,3-3 0 16,8-10 2-16,9-4 2 15,11-3 0-15,10-3-3 16,2-2-4-16,19 1-9 16,11 2-15-16,12 1-20 15,5 2-32-15,2-1-44 16,-6 4-141-16</inkml:trace>
  <inkml:trace contextRef="#ctx0" brushRef="#br0" timeOffset="119786.03">9632 12862 508 0,'2'-9'48'16,"-2"1"5"-16,0 4 13 16,0 4-15-16,-2 5-16 0,-7 9-28 15,-2 8 0-15,-3 1 3 16,-1 4-5-16,-1 1-3 15,0 1-2-15,3-3 0 16,0-4-12-16,5-2-9 16,2-8-17-16,5-3-6 0,1-7-24 15,3-2-13-15,9-8-13 16,5-7-5-16,-1-9-45 16,4-4 12-16,0 0 113 15,-6-3 84-15,2 2 25 16,-3 2 31-16,-2 6-23 15,-1 5 0-15,-3 2-21 0,0 7-14 16,5 5-22-16,-4 2-19 16,6 2-8-16,5 12-1 15,-1 5-4-15,3 9-5 16,1 4-2-16,1 5-2 16,1 4-11-16,-2 0-47 0,0-5-71 15,0-6-123-15</inkml:trace>
  <inkml:trace contextRef="#ctx0" brushRef="#br0" timeOffset="120207.95">10436 12908 504 0,'-10'-12'39'0,"-5"3"18"16,-3 9 5-16,-2 2-23 0,-1 19-11 16,0 11-12-1,-1 16 0-15,-5 15 6 0,1 14-3 16,3 7-9-16,5 10 3 16,5 0-10-16,8 0-2 15,5-13 0-15,12-6 0 16,8-11-9-16,7-15-17 0,11-16-31 15,2-13-34-15,1-16-60 16,-3-8-177-16</inkml:trace>
  <inkml:trace contextRef="#ctx0" brushRef="#br0" timeOffset="120796.8">10655 13400 303 0,'9'-17'57'16,"-3"2"26"-16,-6-3 0 15,0-2-15-15,-6 5-23 16,-6 4-17-16,-5-1-2 15,-4 7-12-15,-4 2-9 0,-2 3-4 16,0 6 2-16,3 10-3 16,3 0-1-1,3 6 1-15,7 2-2 0,11-4 1 0,0 1 0 16,9-4 0-16,8-5-1 16,2-3-3-16,5-9-2 0,1 0 1 15,-3-3 5-15,2-11 1 16,-4-4 0-16,-2 2 1 15,-5-1 4-15,-3 6 8 16,-2-3 1-16,-1 6 4 0,-2 4-5 16,-3 4-6-16,3 4-6 15,2 11-1-15,1 7 1 16,1 6 0-16,-2 7-1 16,-2 3 0-16,1 4 0 15,-4-3-1-15,-2-3-6 16,0-8 0-1,2-10 1-15,-2-7 4 16,3-10 3-16,4-1 2 16,0-12 12-16,6-8 1 0,1-9 1 15,4-6-3-15,5-1-7 16,-1 2-4-16,3 0-3 16,-1 5-11-16,1 8-22 15,-4 9-26-15,1 7-34 16,-4 5-44-16,-4 0-72 0</inkml:trace>
  <inkml:trace contextRef="#ctx0" brushRef="#br0" timeOffset="121109.46">11130 13501 365 0,'5'-4'78'16,"-3"-7"4"-16,-2 1 8 15,0 5-16-15,-2-4-30 16,-8 8-15-16,-4 1-13 15,-4 1-9-15,2 11-5 16,0 10-1-16,4-3 0 0,5 4-2 0,3 0 1 16,4-1-2-16,4-4-3 15,10-8-3-15,4-3-4 16,3-7 1-16,2 0 5 16,-1-10 0-1,-3-7-1-15,0-2 5 16,-9-2 2-16,-4-4 0 0,-6 3 0 15,0-2 0-15,-15 6-1 16,-2 6-9-16,2 2-20 16,1 6-26-16,5 4-17 15,7 0-33-15,2 4-52 0</inkml:trace>
  <inkml:trace contextRef="#ctx0" brushRef="#br0" timeOffset="121269.99">11375 13456 532 0,'9'0'70'16,"-5"0"3"-16,-4 0-21 16,0 6-3-16,-4 8-19 0,-1 7-18 15,-1-2-9-15,3 6-2 16,-3 0-3-16,1-3-49 16,-2-4-66-16,-1-11-130 15</inkml:trace>
  <inkml:trace contextRef="#ctx0" brushRef="#br0" timeOffset="121942.79">11912 13352 145 0,'0'-2'216'0,"2"-8"-188"16,2 0 38-16,-3 1 5 15,4 0-16-15,-3-3-20 0,-2-1-13 16,0 4 4-16,-2-1-10 16,-11-2-8-16,-6 7-3 15,-6 1-3-15,-6 4-1 16,-4 0 0-16,-5 11-1 15,5 5 5-15,-1 2 2 16,5 4 1-16,9 0-2 0,10 3-5 16,11-3 1-16,1-1-4 15,13-3 1-15,11-4 0 16,7-4-2-16,3-6-7 16,0-4-6-16,1 0 4 15,-4-10 1-15,-4-4 4 0,-3-6 8 16,-5-2-1-16,-4-1 7 15,-3 1 8-15,-1-2 3 16,-4 6 1-16,0 1 5 16,0 8 1-16,-4 3-3 15,2 6-6-15,-2 0-10 0,1 6-3 16,1 7-2-16,6 7 0 16,0 2 0-16,3 2-2 15,1-2 0-15,0 2-16 16,2-2-27-16,-3-7-21 15,-1-2-25-15,-1-8-24 0,-5-5-67 16</inkml:trace>
  <inkml:trace contextRef="#ctx0" brushRef="#br0" timeOffset="122380.2">12162 13174 479 0,'0'-21'46'16,"0"3"29"-16,0 9-1 15,2 7-21-15,3 2-21 16,3 6-24-16,-1 14 6 16,1 4 0-16,1 6-5 15,1 3-4-15,-3 4-1 0,-4 3-2 16,1-4-1-16,-4-3 0 16,0-4 0-16,0-1-2 15,0-7-1-15,-6-8-2 16,-1-7 0-16,1-6 2 15,4 0 2-15,2-8 1 0,0-8-2 16,7-6 1-16,8 0 0 16,11 2-1-16,-1 4 1 15,4 5-1-15,1 4 0 16,-3 5 0-16,-6 2 0 0,-1 6-1 16,-9 8 1-16,-8 2 0 15,-3 4-2-15,-10 1-7 16,-10-3 0-16,-6 2-4 15,-3-11-3-15,0 2-1 16,-1-9-3-16,8-2-5 16,3 0-13-16,12-13-12 0,7-5-17 15,4-4-44-15,19-6-105 16</inkml:trace>
  <inkml:trace contextRef="#ctx0" brushRef="#br0" timeOffset="122630.18">12560 12980 495 0,'-5'-11'92'15,"4"4"-48"-15,1 3 16 16,1 4-27-16,13 17 0 16,6 6-5-16,6 9-15 15,1 9 3-15,1 6-7 0,-3 3-3 16,-3 0-4-16,-10 1 0 15,-6-1-1-15,-6 0 0 16,-10-1 1-16,-17-2 0 0,-5-4-1 16,-9-1 0-16,-5-13-31 15,-10-6-47-15,-7-16-37 16,0-7-234-16</inkml:trace>
  <inkml:trace contextRef="#ctx0" brushRef="#br0" timeOffset="125617.07">13169 13465 528 0,'7'0'144'0,"-5"7"-134"15,-2 1-3-15,0 9 34 0,-5 2-4 16,-5 6-28-16,-5 2-8 15,-4-2 1-15,4 0-11 16,-4-3-27-16,4-8-9 16,1-5-40-16,6-9-74 15,4-4-201-15</inkml:trace>
  <inkml:trace contextRef="#ctx0" brushRef="#br0" timeOffset="126211.9">13502 13037 490 0,'-5'-15'57'16,"0"1"7"-16,3 6 11 16,2 6-27-16,0 2-10 15,4 0-30-15,4 16-8 16,1 5 6-16,-1 8 2 0,-1 7 0 15,-1 4-1-15,-6 3-3 16,0 0-3-16,0-1 0 16,-2-6 0-16,-2-4 0 15,-1-7-1-15,3-9 0 16,1-3 1-16,1-7-2 16,0-6 0-16,8 0 1 0,4-13 1 15,2-2 0-15,6-3 0 16,3-3-1-16,0 6 0 15,2 1-1-15,2 3 1 16,2 6-1-16,-5 5 0 16,-5 3-1-16,-1 13 1 0,-9 0-2 15,-6 7-9-15,-3 4 6 16,-10-2-4-16,-10 0-3 16,-7-4-6-16,-4-5 10 15,-3-6 6-15,0-7-1 16,4-3-2-16,1-4-10 15,8-11-8-15,6-5-29 0,8-2-27 16,7-6-37-16,4 0-54 16</inkml:trace>
  <inkml:trace contextRef="#ctx0" brushRef="#br0" timeOffset="126478.12">13898 12848 531 0,'13'-18'32'0,"-1"2"-7"0,1 10 27 16,1 6-1-16,3 0-11 15,2 20-25-15,1 5-4 16,4 15 6-16,-2 4-2 16,2 13-3-16,-4 7-4 15,-6 8-4-15,-3 4-1 16,-11 2 0-16,-3 7-1 0,-21-7-2 15,-13-1-15-15,-14-6-35 16,-15-7-37-16,-15-10-65 16,-13-14-198-16</inkml:trace>
  <inkml:trace contextRef="#ctx0" brushRef="#br0" timeOffset="127981.8">9627 13738 374 0,'-2'-4'60'16,"-4"0"-9"-16,4 3 11 16,2 1-31-16,0 1-9 15,2 10 5-15,4 7-1 16,3 3 2-16,-4 4-6 16,0 8-5-1,-3 1-4-15,-2 3-5 16,0 1-6-16,0-6 0 15,-2-2-1-15,0-5 0 16,1-7-1-16,1-6 1 0,1-1-1 16,9-7 1-16,2-3 1 15,4-1 1-15,0 0 3 16,3 0 2-16,2 0 0 16,4-1 1-16,2-5-2 15,5 1-3-15,6 1 0 16,5 1-2-16,4-1 1 0,2 0-2 15,0 3 0-15,2-1 0 16,-1 0-1-16,2 1 0 16,-3-1 1-16,3 2-1 15,-2 2 5-15,6-2-3 0,-2 0 0 16,2 0 1-16,0 0-3 16,2 0 1-16,-2 0 0 15,-2 0 1-15,0 0-2 16,-1 0 0-16,-2 0 2 15,1-2-1-15,-2 0 1 0,0 0-1 16,1-2 0-16,-3 3 0 16,-1-1 0-16,-2-2 1 15,-2 3-1-15,0-1 0 16,-2 2 0-16,-1-2 0 16,1 2-2-16,-2-2 2 0,0 2-2 0,0-2 1 15,-2 2 0-15,-1 0 1 16,0 0-1-16,1-1 0 15,-2-1 0-15,3 2 0 16,-1-2 1-16,1 0-2 0,-1 2 2 16,-2-1-2-16,-1-1 1 15,2 2 0-15,-2-2 1 16,-2 0-1-16,-1 0-1 16,0 0 2-16,-3-1-1 0,1 1 1 15,2-1-1-15,-3 1-1 16,0 2 1-16,-1-2 0 15,-1 0 0-15,1 0 1 16,-4 1-1-16,3-1 0 16,-1-2 0-16,-2 1 0 15,0 1 0-15,-1-1 0 0,-5-1 1 16,2-1 0-16,-3 1-1 16,2 2-1-16,-3-2 2 15,0 3-1-15,4-1 0 16,0 2-1-16,-1 0 1 15,4-2 0-15,-3 2 0 0,5 2 0 16,-3-2 0-16,-1-2 1 16,1 2-2-16,-6 0 1 15,1 0 0-15,-4-1 0 16,-2 1 1-16,-3-2-1 16,-2 0 0-16,-2 2-1 15,1 0 1-15,-2-2 0 0,-2 2 0 16,2 0 1-16,-2 0-2 31,2-2 1-31,0 2 1 0,0-2-1 0,-1 1 1 16,1-1 0-16,0-3 4 15,0 1 4-15,-2-1-1 16,0 0 0-16,0-5-1 16,0 0 1-16,0-3-3 0,-6-1 2 31,1-2 0-31,1 2 0 0,-2-6 0 15,3 5-2-15,1 0 0 16,-1 2-3-16,1 3 0 16,2 0 0-16,-2 5-2 0,1-4 1 0,1-2-44 15,-2-6-141-15</inkml:trace>
  <inkml:trace contextRef="#ctx0" brushRef="#br0" timeOffset="135294.93">16640 12070 175 0,'4'-10'414'0,"-4"-3"-399"16,0 1 18-16,-1 2 17 31,-7 3-3-31,-3 4-29 16,-5 3-17-16,-4 0 2 0,-3 5 3 15,-6 8-3-15,-3 2 1 16,-1 5 0-16,6 2-1 15,4-1 0-15,7-3 3 16,9 3-2-16,7-3-1 16,14 0-2-16,13 0 1 0,11-2 0 15,5 2-1-15,2 1 0 16,2 1-1-16,-8 1-1 16,-5 1-7-16,-12-1-5 15,-8 2 3-15,-12-1-1 16,-9-3 4-16,-17-2 5 15,-10-5 3-15,-5-5 0 0,-3-5 1 16,1-2 6-16,4-9 10 16,9-9-3-16,10-7-6 15,13-2-2-15,5-3-9 16,17 1-12-16,10 1-11 0,7 1-8 16,1 6-5-16,1 3-26 15,-5 1-47-15,-8 5-47 16,-7-2-130-16</inkml:trace>
  <inkml:trace contextRef="#ctx0" brushRef="#br0" timeOffset="135739.41">16560 11701 429 0,'-4'-7'156'0,"-1"2"-114"0,0 5 11 0,2 0-24 16,0 14-8-16,-3 2 0 15,-2 7-7-15,-6 6-7 16,2-3-5-16,2-2-1 15,-2-4-1-15,5-3-6 16,2-7-17-16,5-6 1 0,0-4-7 16,5-7-13-16,8-9 5 15,0-7 1-15,1-6 24 16,1-1 9-16,-1-1 4 16,-3 1 7-16,-1 6 12 15,-1 6 13-15,-2 7 8 16,3 9-13-16,0 2-19 0,7 14-6 15,2 10 6-15,4 6-5 16,10 4-2-16,1 7-1 16,-2 0-3-16,5 0-44 15,2-3-57-15,-7-8-89 16</inkml:trace>
  <inkml:trace contextRef="#ctx0" brushRef="#br0" timeOffset="136211.34">17283 11760 545 0,'0'-4'67'0,"0"-8"-35"16,-9 12 10-16,0 10-29 16,-4 15 4-16,-1 12 10 15,-6 18-9-15,1 10 9 0,-4 15-4 16,2 8-8-16,6 5-3 16,2 1-7-16,9-8-4 15,4-11-1-15,13-11 0 16,12-14-28-16,9-16-27 15,11-20-17-15,7-14-46 16,8-11-218-16</inkml:trace>
  <inkml:trace contextRef="#ctx0" brushRef="#br0" timeOffset="136946.44">17793 12141 407 0,'4'-11'55'0,"-3"3"0"15,1 0 6-15,-2-6-4 16,0 2-15-16,0-3-20 15,-5 2-3-15,-5 0-6 16,-9 2-5-16,-3 4-4 0,-3 7 0 16,-1 0-3-16,-3 6-2 15,2 7 1-15,5 5-1 16,5 2 0-16,9-1-3 16,8-1-2-16,0-3-5 15,17-5 3-15,4-6 5 16,4-1 1-16,2-3-1 0,-2-1 1 15,-3-9 2-15,-5 1 1 16,-2-4 0-16,-6 2 5 16,0 2 16-16,-3 0 4 15,-4 6 1-15,1 1-10 16,0 2-9-16,4 2-10 16,2 13-1-16,4 5 2 15,1 7 0-15,3 3 2 0,-2 8-1 16,2-1 2-16,-5-1-2 15,-3-4 0-15,1-5-2 16,-3-9-2-16,-4-8-1 16,2-8 1-16,0-2 5 0,0-16 9 15,-2-7-3 1,4-9 1-16,2-4 2 0,4-3-3 16,-1 0-7-16,5 7-1 15,-1 5-10-15,0 9-33 0,3 8-36 16,2 5-27-16,0 5-42 15,0 0-84-15</inkml:trace>
  <inkml:trace contextRef="#ctx0" brushRef="#br0" timeOffset="137239.04">18341 12212 519 0,'0'0'54'16,"-3"0"-8"-16,-11 0-2 15,1 0-24-15,-4 3-12 16,1 9-8-16,5 5-1 0,4 5 1 31,5 3-1-31,2-2 1 16,4-1 0-16,9-4-2 0,2-10-3 0,6-4 4 16,-2-4 0-16,1-7 2 15,0-11 0-15,-6-5 1 16,-4-2 8-16,-4-3 15 15,-6-3-9-15,0 2-8 16,-6 4-8-16,-8 6-3 16,2 5-25-16,1 5-30 0,4 7-45 15,7 2-61-15,7 0-223 16</inkml:trace>
  <inkml:trace contextRef="#ctx0" brushRef="#br0" timeOffset="137386.74">18666 12244 581 0,'0'6'67'0,"0"1"-18"16,-7 4-5-16,-4 1-22 0,2 2-17 15,0 6-16-15,2-5-51 0,3-3-77 16,4-9-201-16</inkml:trace>
  <inkml:trace contextRef="#ctx0" brushRef="#br0" timeOffset="137995.97">19207 12129 470 0,'6'-18'40'15,"0"-5"-15"-15,-5 0 42 0,3-1-8 16,-4 3-20-16,0 1-19 16,-7 6 0-16,-7 6-1 15,-8 2-8-15,-5 6-8 16,-3 1-2-16,-3 14-1 16,-1 5 1-16,6 5-2 0,4 3 0 15,8-1 0-15,8 0 0 16,8-4-2-16,8-6-9 15,11-2 4-15,8-8-1 16,9-5-4-16,-2-2 1 16,3-11 5-16,-3-5 3 15,-3-6 4-15,-8 0 0 0,-4-1 2 16,-4-1 7-16,-4 6 10 16,-6 7 8-16,-2 1 3 15,-1 8-6-15,-2 2-13 16,0 3-11-16,3 14-2 15,5 1 4-15,3 6-4 0,4 2 4 16,2-1-8 0,5-3-24-16,-3-2-36 0,-1-7-33 15,-1-7-52-15,-7-6-132 16</inkml:trace>
  <inkml:trace contextRef="#ctx0" brushRef="#br0" timeOffset="138402.44">19454 11868 555 0,'-1'-14'62'0,"-1"3"-23"0,0 4 32 15,2 7-31-15,2 0-12 16,8 10-26-16,2 8-1 16,5 6 1-16,1 8 3 15,0 4-4-15,-2-1 1 16,-3 2-2-16,-1-7 1 15,-3-3-2-15,-3-10-7 0,-3-4 0 16,-3-10 3-16,2-3 5 16,-2 0 7-16,2-10-4 15,3-5-2-15,4 1-1 16,4 1 0-16,2 5 0 16,2 4-1-16,0 4-2 0,-2 0 1 15,-3 12 0-15,-7 4 0 16,-5 0 0-16,0 1-8 15,-13-2-7-15,-6-1-1 16,-5-3-10-16,-1-2 1 16,1-7 12-16,1-2-3 0,7 0-21 15,7-5-11-15,6-6-1 16,3-3-60-16,12-2-108 16</inkml:trace>
  <inkml:trace contextRef="#ctx0" brushRef="#br0" timeOffset="138839.84">19906 11710 473 0,'17'0'33'0,"-1"0"12"16,2 4 12-16,5 11 6 16,3 5-28-16,-4 9-5 15,-2 7-2-15,-3 6-10 16,-5 8-6-16,-7 9-4 16,-5 1-4-16,-3 3-2 0,-11 1-1 15,-8-7 0-15,-5-9-14 16,-7-11-14-16,0-9-15 15,0-16-11-15,2-12-54 16,5-5-98-16</inkml:trace>
  <inkml:trace contextRef="#ctx0" brushRef="#br0" timeOffset="139262.57">20513 11978 488 0,'0'0'90'15,"6"0"-80"-15,12-5 41 16,9 2-17-16,5-1 1 16,9 3-23-16,3 1-8 0,0 1-2 15,-3-1-2-15,-6 7-36 16,-16 3-73-16,-12 0-102 16</inkml:trace>
  <inkml:trace contextRef="#ctx0" brushRef="#br0" timeOffset="139396.68">20546 12136 568 0,'-6'5'44'0,"13"-5"-26"16,26 0 21-16,17 0-21 15,17 2-12-15,10-4-8 16,3-6-45-16,0-7-140 16</inkml:trace>
  <inkml:trace contextRef="#ctx0" brushRef="#br0" timeOffset="140349.03">21654 11747 260 0,'9'-11'100'16,"-2"-3"-56"-16,-3 2 45 15,-3 1-30-15,-1 3-4 0,-3 0-23 16,-10 7-4-16,-6 1-7 15,-7 0-3-15,-2 9-2 16,-5 3-5-16,1 4-4 16,1 1 1-16,6 0 1 0,8 1 1 15,5-3-5-15,11 0-3 0,1 0 0 16,18 2 1-16,7-3-1 16,6 5 0-16,5 0-2 15,-1 2 1-15,3 1-2 16,-4 3 2-16,-5-2-2 15,-6-1-8-15,-7 2-5 16,-13-5 0-16,-3-2 6 0,-10-5 2 16,-15-3 5-16,-11-2 1 15,-3-5-1-15,-2-2 2 16,0 0-1-16,7-5 1 16,7-5 7-16,8-2 4 15,10-1-5-15,9 1-5 16,3-4-2-16,17 0-4 0,11 2-4 15,8 0-15-15,5 2-9 16,2 1-13-16,-1-2-14 16,-6 1-36-16,-5-1-171 15</inkml:trace>
  <inkml:trace contextRef="#ctx0" brushRef="#br0" timeOffset="140784.59">22259 11219 482 0,'-5'-3'66'16,"0"-1"-36"-16,-5 4 28 15,1 2-20-15,-1 15-8 16,-5 12-15-16,-2 9-2 15,-4 10 5-15,1 15 5 0,1 11 0 16,-4 12-4-16,3 5-1 16,4 3-7-16,4 6 3 15,11-1-13-15,2-12-1 16,21-7 0-16,9-12-1 16,12-13-5-1,2-16-12-15,11-17-27 0,-5-15-77 0,2-11-118 16</inkml:trace>
  <inkml:trace contextRef="#ctx0" brushRef="#br0" timeOffset="141456.54">22631 11665 381 0,'0'-11'40'0,"0"1"30"16,-2 3-5-16,-7 2-12 15,-4 5-28-15,-4 0-7 0,-2 3 3 16,-2 11 0-16,-2 2-2 16,-1 4-1-16,4 1-2 15,5 2-2-15,5-3-4 16,6 2-5-16,4-3-2 16,7 1 0-16,10-2-2 0,5 3 1 15,3-2-1 1,1 3-1-16,3-1-1 0,-5 4 1 15,-2-1-5-15,-10-1-7 16,-5-3-13-16,-7-1 1 16,-7-5 12-16,-12-6 9 15,-9-5 3-15,0-3 0 0,-5 0 1 16,3-11 0-16,3-5 5 16,5-1 1-16,8-1-4 15,11-2-2-15,3-1-3 16,14 6-14-16,11 1-15 0,7 2-29 15,2-3-22-15,4 6-37 16,-4-5-85-16</inkml:trace>
  <inkml:trace contextRef="#ctx0" brushRef="#br0" timeOffset="141926.53">22672 11331 299 0,'-6'-6'273'0,"1"0"-251"15,0 6 19-15,2 0-18 16,-4 14-10-16,2 6-7 16,-2 5-3-16,-3 2-2 15,-3 3 0-15,2-6 0 16,2-2 0-16,0-4-1 0,2-5-6 16,3-8-1-16,4-5-4 15,0 0-2-15,0-7 3 16,9-11-20-16,6-3 13 15,1-4 15-15,0-2 2 16,2 4 0-16,-5 0 7 0,1 7 15 16,-1 3 11-1,-1 8 1-15,-3 5-15 0,4 0-10 16,-1 12-3-16,3 6-3 16,1 10-2-16,2 5-1 15,-4 4-1-15,4 8-24 16,-4 0-42-16,-1-5-55 0,-2-5-163 15</inkml:trace>
  <inkml:trace contextRef="#ctx0" brushRef="#br0" timeOffset="142536.53">23243 11496 399 0,'0'-4'45'0,"0"-1"6"16,-3 1 22-16,1 1-24 0,-4 1-8 15,2 2-14-15,-6 0-12 16,-2 11-8-16,-7 7 2 15,-4 10 8-15,-4 9 7 16,-6 10 1-16,1 6-8 0,-4 4-5 16,6 0-2-16,6 3-4 15,9-5-3-15,8-5-1 16,7-4-2-16,12-5 0 16,11-7-7-16,10-8-20 15,6-6-35-15,5-11-50 0,-2-9-87 16</inkml:trace>
  <inkml:trace contextRef="#ctx0" brushRef="#br0" timeOffset="143226.53">23471 11803 358 0,'0'-7'95'16,"0"-3"-63"-16,0 2 26 15,-2-3-16-15,-3 0-11 16,-2 2-18-16,-3 3 4 16,-2-2-9-16,-2 8-6 0,-6 0-2 15,-2 0-1-15,1 8 2 16,-2 2-1-16,4 6 1 0,0 0-1 0,10 0 0 16,3-1-1-16,5-1 1 15,1-2-1-15,5-3 0 16,11-4 2-16,4-5-1 15,0 0-1-15,0 0-3 16,1-8 0-16,-5-3 3 16,0-2 1-16,-3-1 1 15,-4 0 3-15,-1 3 11 0,0 0 5 16,-4 4 3-16,-1 3-5 16,1 3-5-16,-2 1-10 15,1 4-4-15,2 6 1 16,3 4 0-16,-1 4 0 15,0 4 0-15,2 1-1 16,1 0 1-16,-4 2 1 0,1-2-1 16,-3-1 0-16,3 0-2 15,-3-5-1-15,0-7 2 16,-1-3 1-16,-1-7 0 0,5 0 4 16,-2-7 7-16,3-7 10 15,1-9-3-15,3-1-4 16,3-5-5-16,0 2-9 15,4 0 1-15,-4 6-22 16,2 3-37-16,-3 5-37 16,-3 6-77-16,-2 2-188 15</inkml:trace>
  <inkml:trace contextRef="#ctx0" brushRef="#br0" timeOffset="143626.53">23920 11879 443 0,'0'-5'61'16,"0"-1"-35"-16,0 2 42 15,0 1-22-15,0 3-9 16,0 0-19-16,0 0-11 0,-5 0-6 15,-3 11 0-15,-1 2 3 16,-3 3 0-16,2 1-3 16,2 3-1-16,4 2 1 15,3-3-1-15,1-1 0 16,0-4 0-16,8-5-1 16,7-4 2-16,-1-5 0 15,4 0 1-15,-2-5-1 0,2-7 0 0,-5-5 2 16,-2-1 0-16,-8-4 8 15,-3 0-2-15,0 3-6 16,0-1-4-16,-11 6-6 0,1 2-20 16,-3 4-19-16,6 6-33 15,3 2-35-15,4 0-92 16</inkml:trace>
  <inkml:trace contextRef="#ctx0" brushRef="#br0" timeOffset="143906.53">24171 11872 238 0,'7'0'19'0,"3"-4"36"16,-1 2 4-16,-2 1 2 0,0-3 0 15,1 4-7-15,-5-1 6 16,1-1-2-16,-3 0-13 15,3 2-10-15,-1 0-6 16,1 0-11-16,-3 0-7 16,3 8-4-16,-2 4-2 0,-1 3-2 15,-1 5-1-15,0 2-1 16,-14 5-6-16,-6-4-44 16,-8-8-63-16,-6-3-119 15</inkml:trace>
  <inkml:trace contextRef="#ctx0" brushRef="#br0" timeOffset="145346.54">24595 11790 278 0,'0'0'81'0,"0"-4"-33"15,2 1 38-15,0-4-38 16,0 0-13-16,-1-2-8 15,5-2-5-15,-6 3-4 0,1-4-1 16,-1 4-7-16,0 1 3 0,-8 3-5 16,-7 4-8-16,-3 0 0 31,-3 1 0-31,-1 10-1 0,1 3 1 0,-1 1 0 16,4 3-1-16,5-1 0 15,6 0 0 1,2-4-1-16,7 3-3 0,0-8 0 15,8-2 2-15,9-5 1 16,0 1 0-16,4-2 0 16,-3-11 0-16,1 1 1 15,-2-3 2-15,-3 2-1 16,-5 1 4-16,-3 1 14 0,-2 3 1 16,-2 5-2-16,-1 1-8 15,-1 0-11-15,0 4 0 16,3 4 1-16,0 5 1 15,2-1-13-15,5-1-11 16,-2-1-22-16,2-5-33 0,0-3-47 16,0-2-70-16</inkml:trace>
  <inkml:trace contextRef="#ctx0" brushRef="#br0" timeOffset="146036.53">24746 11460 488 0,'6'-11'41'15,"-1"3"3"-15,2-2 14 16,2 5-16-16,2 5-20 0,1 0-15 16,3 4-2-16,-1 13 1 15,2 5 2-15,-2 8-1 16,1 8 3-16,-3 3-3 15,-5 5-2-15,-3 4-1 16,-4 2 1-16,-2-4-2 16,-10 2-1-16,-6-3-1 0,-3-4 2 15,-1-6-6-15,-2-5-11 16,7-7-9-16,-1-11 5 16,9-4-13-16,4-10-29 15,5-3-38-15,5-10-82 16</inkml:trace>
  <inkml:trace contextRef="#ctx0" brushRef="#br0" timeOffset="146256.54">25045 11833 474 0,'0'-1'59'16,"4"-2"-48"-16,0 3 32 15,0 0-19-15,-1 6-4 16,1 0-4-16,-1 7-3 0,-3-1-9 16,0 4-2-16,0-5-1 15,0 2-16-15,-7-4-34 16,0-2-45-16,-2-5-73 16</inkml:trace>
  <inkml:trace contextRef="#ctx0" brushRef="#br0" timeOffset="146746.53">25186 11480 205 0,'-3'-9'330'0,"3"2"-323"0,0 7 32 15,0 0-17-15,0 5-22 0,0 13 1 16,5 2 7-16,-2 3 2 16,1 6 1-16,-3-1 2 15,3 0-1-15,-4 3-6 16,0-5-4-16,0-1 0 16,0-1-1-16,0-7 0 15,-4-4 0-15,3 0 0 0,-1-8 0 16,0-2 1-16,2-3 0 0,0 0 0 15,0 0 3-15,0-7-2 16,4-4-4-16,4-1 1 16,4-1 0-16,-2-1 1 15,3 3-1-15,0 4 2 16,-1 4 2-16,1 3-6 16,-4 0 4-16,1 5-2 15,-2 6 0-15,-5 5 1 0,-1-1-1 16,-2-2 0-16,0 4 0 15,-9-5-5-15,-7-1-11 16,0-2-21-16,-4-6-4 0,0-1-5 16,3-2-19-16,0 0-44 15,7-9-116-15</inkml:trace>
  <inkml:trace contextRef="#ctx0" brushRef="#br0" timeOffset="147246.54">25315 11214 54 0,'9'5'137'0,"0"2"-75"15,2 6 20-15,1 1-23 16,5 4-6-16,-1 5 1 16,2 4-12-16,-3 7-10 15,0 7-10-15,-4 4-6 16,-5 6-5-16,-6 6-5 15,-6 6-3-15,-8 3-1 0,-10 0-5 16,-5 0-7-16,1-2-12 16,-6-6 0-16,-4-4-17 15,-1-7-32-15,-3-10-128 16</inkml:trace>
  <inkml:trace contextRef="#ctx0" brushRef="#br0" timeOffset="164996.53">19407 13752 596 0,'-12'6'21'16,"2"-5"7"-16,10-1 17 16,17 0-11-16,10 0 11 15,7-4-21-15,10-3-9 16,-2 0-8-16,5-1-5 15,0 0-1-15,-3 1-1 16,-2 0 0-16,-6 4-21 16,-2-2-17-16,-12 5-18 0,-8 0-23 15,-13 0-28-15,-1 12-39 16,-19-2-122-16</inkml:trace>
  <inkml:trace contextRef="#ctx0" brushRef="#br0" timeOffset="165126.53">19565 13863 307 0,'-21'16'167'15,"8"-7"-118"-15,13-4 0 16,2-3-27-16,25-2 3 16,13 0-11-16,8-2-10 0,11-7-2 15,6-3-33-15,1-1-71 16,-1-1-69-16</inkml:trace>
  <inkml:trace contextRef="#ctx0" brushRef="#br0" timeOffset="165616.54">20578 13559 574 0,'-4'-16'34'0,"-9"0"-9"0,-6 5 23 16,-3 6-18-16,-2 5-15 15,-3 0-13-15,0 9-1 16,0 7 3-16,3 6-1 16,3 0 4-16,6 6 2 15,7 0-2-15,8-1-7 16,0 0 3-16,17 1-2 0,8-1 4 15,9 0-1-15,5-4 0 16,2 0-2-16,-2 0 0 16,-3-1-1-16,-11-1 0 15,-10-2-7-15,-11 1-14 0,-8 2 9 16,-21-8 2-16,-11 0 3 16,-9-3 3-16,-5-4 3 15,1-7 1-15,8 0 5 16,4 0 12-16,15-11 6 15,12-1-10-15,10-8-12 16,15 2-11 0,17-3-13-16,11-4-18 0,6 0-32 15,3-2-75-15,-2-2-294 16</inkml:trace>
  <inkml:trace contextRef="#ctx0" brushRef="#br0" timeOffset="166056.54">21167 13228 356 0,'-11'-4'136'0,"-4"1"-93"15,-7 3 28-15,-2 3-20 0,1 15-11 16,-11 12-21-16,1 13-7 16,-2 18 14-16,2 10 4 15,1 15 3-15,5 10-12 16,11 5-6-16,8-1-12 16,8-3-1-16,2-6-1 0,22-9-7 15,8-7-21-15,13-13-25 16,7-10-61-16,5-15-108 15</inkml:trace>
  <inkml:trace contextRef="#ctx0" brushRef="#br0" timeOffset="167056.54">21485 13604 443 0,'7'-20'38'0,"-2"1"4"15,1 1 18-15,0-2 3 16,-3 2-22-16,-3 9-17 16,0-1-1-16,-11 6 2 0,-6 4-15 15,-9 10-4-15,-4 6 3 16,-6 10 1-16,0 1 0 15,1 5-5-15,11-2 0 16,5-1 2-16,13 1-1 16,6 0-5-16,5 2 0 0,15-1 0 15,9 1 0-15,3 2-1 16,4-2 0-16,-1 0 0 16,-1-4-6-16,-7-1-3 15,-8-4-6-15,-9-3-6 16,-10-2-5-16,-7-6 11 15,-18-2 14-15,-11-5-1 0,-9-5 0 16,-3 0 3-16,1 0 3 16,4-13 6-16,7-1 6 15,14-6 1 1,14-1-6-16,8-2-9 16,22-1-3-16,17 0-7 0,9 1-10 15,11-1-20-15,2 3-13 0,-3-1-66 16,-6 1-124-16</inkml:trace>
  <inkml:trace contextRef="#ctx0" brushRef="#br0" timeOffset="167316.54">21894 13392 612 0,'4'-4'38'15,"-4"-13"-8"-15,-12 17 20 0,-5 1-13 16,-2 19-22 0,-5 12-13-16,-4 15 2 0,1 8 8 15,-1 10-1-15,1 3-3 16,7 6-2-16,5-5-1 16,11-6-5-16,4-8 2 15,9-11-2-15,13-5 1 0,6-13-3 16,7-7-35-16,2-12-45 15,0-7-34-15,2-10-112 16</inkml:trace>
  <inkml:trace contextRef="#ctx0" brushRef="#br0" timeOffset="167896.53">22180 13718 344 0,'1'-16'124'16,"-1"-3"-70"-16,0-1 23 0,0 4-19 16,-7 2-17-1,-5 3-27-15,-3 4-5 0,-5 7 0 16,-2 0-5-16,-2 8-2 15,-1 9-2-15,6 2 2 16,-1 8-4-16,7-2 1 0,5 0 1 16,5-2-1-16,5-3 0 15,-1-8-2-15,13-5 0 16,5-7 2-16,3 0 1 16,3-8-2-16,-2-7 2 15,0-2 2-15,-1-1-2 16,-7 1 2-16,-3 7 10 0,-3 0 10 15,-1 9 1-15,-3 1-12 16,0 6-8-16,2 9-3 16,2 9 2-16,-1 6 0 15,2 4 0-15,0 3 0 0,4 1-2 16,0-4 0-16,-1-6 1 16,2-4-1-16,2-9 1 15,-3-5-1-15,2-10 2 16,0 0 2-16,-1-17 2 15,-1-10 1-15,1-4 6 0,-3-5-4 16,-2-2-3-16,0 3-4 16,-1 4-4-1,-2 7-10-15,1 7-19 0,4 10-36 16,0 7-25-16,1 0-55 16,3 6-63-16</inkml:trace>
  <inkml:trace contextRef="#ctx0" brushRef="#br0" timeOffset="168176.53">22726 13841 486 0,'0'-11'93'15,"0"-1"-22"-15,-5 3 6 16,1 5-24-16,-3 4-26 0,-3 0-21 16,4 8-7-16,2 9 0 15,-1 5 0-15,5 3 0 16,0 1 1-16,0-2 0 15,7-3-3-15,3-5-4 16,2-7 4-16,2-9 2 0,2 0 2 16,-4-10 1-16,-1-6 0 15,0-9 0-15,-6-2 0 16,-3 0 0-16,-2 0-2 16,-3 1-1-16,-6 6-22 15,-4 5-31-15,4 5-21 0,0 5-38 16,5 5-67-16</inkml:trace>
  <inkml:trace contextRef="#ctx0" brushRef="#br0" timeOffset="168356.54">23001 13807 581 0,'5'0'76'0,"0"2"-27"15,-3 5 4-15,1 4-17 16,0 2-29-16,-3 6-6 15,0 1-9-15,0 1-42 0,0-3-42 16,0-6-73 0,0-6-205-16</inkml:trace>
  <inkml:trace contextRef="#ctx0" brushRef="#br0" timeOffset="168696.53">23320 13720 594 0,'2'-18'33'0,"-2"2"22"16,-11 2-13-16,-9 8-12 15,-1 5-22-15,-4 1-7 0,-2 5-2 16,3 11 2-16,5 1 0 16,6 3-2-16,6 0 0 15,7 0 1-15,0-4-1 16,9-5-1-16,4-3-7 15,4-4 3-15,3-4 0 16,2-2 2-16,-3-8 3 0,3-5 1 16,-6 3 0-16,0 1 0 15,-3 2 0-15,-4 6 1 16,0 3 4-16,-2 0-3 16,-2 8 0-16,3 7 1 15,-1 1-2-15,2 2-1 0,1-2 0 16,3 0-18-16,-4-5-38 15,2-8-48-15,-2-3-56 16</inkml:trace>
  <inkml:trace contextRef="#ctx0" brushRef="#br0" timeOffset="168946.53">23444 13422 588 0,'9'-7'50'15,"4"7"-7"-15,7 0-1 0,2 21 4 16,2 9-16-16,1 13-16 16,-5 11-6-16,-6 12-2 15,-5 3-3-15,-5 3-1 16,-4-1-1-16,0-7-3 16,-11-8-4-16,-3-12-7 0,-3-12-11 15,-3-14-17-15,-1-9 1 16,3-9-27-16,6-1-41 15,10-15-31-15,2-10-91 16</inkml:trace>
  <inkml:trace contextRef="#ctx0" brushRef="#br0" timeOffset="169116.54">23898 13820 578 0,'7'0'72'16,"-3"0"-53"-16,-2 0 16 15,-2 12 5-15,0 4-11 0,0 4-25 16,0 3-2-16,0 1-7 16,0-3-42-16,0-9-47 15,0-7-89-15</inkml:trace>
  <inkml:trace contextRef="#ctx0" brushRef="#br0" timeOffset="169536.54">24205 13400 691 0,'-3'-12'14'0,"-1"1"-13"16,4 10 35-16,0 1-10 15,4 14-14-15,5 8-10 0,0 10 8 16,5 4-2-16,-2 8-5 15,-2 0-2-15,0-1 0 16,-4-6 0-16,-6-2-1 16,0-9-4-16,0-6-6 15,-6-9 2-15,-4-8 4 0,7-3 4 16,1-5 3-16,2-10 1 0,5 0-2 16,12-5-2-16,5 2 1 15,5 4 1-15,-1 6-4 16,1 7 0-16,-6 1 0 15,-1 5 0-15,-10 9 0 0,-3 10 0 16,-7-3 1-16,0 2 0 16,-14 1 0-16,-8-7-1 15,-2-4-16-15,-3-3 1 16,-2-6 0-16,2-4-9 16,3-2-19-16,6-12-33 0,9-7-59 15,9-4-141-15</inkml:trace>
  <inkml:trace contextRef="#ctx0" brushRef="#br0" timeOffset="169746.54">24629 13319 687 0,'7'-7'36'16,"-1"1"-6"-16,2 6 13 15,2 8-14-15,6 12-4 16,5 14-7-16,3 6-5 0,1 13-5 15,0 6-4-15,-5 9-2 16,-12 3-2-16,-8 6 1 16,-19 2-13-16,-30-4-49 15,-27-13-80-15,-27-3-167 0</inkml:trace>
  <inkml:trace contextRef="#ctx0" brushRef="#br0" timeOffset="170196.53">19441 15413 636 0,'0'0'52'0,"0"0"-1"16,15-4-5-16,9-3-15 16,11 2-15-16,5-1-14 15,5 3-1-15,1 1-1 0,-3 2-43 16,-8 0-49-16,-13 0-58 15,-12 7-176-15</inkml:trace>
  <inkml:trace contextRef="#ctx0" brushRef="#br0" timeOffset="170306.53">19504 15520 514 0,'-10'3'109'0,"10"-3"-96"16,25 0 16-16,29-5-14 15,16-8-6-15,18-4-10 16,17-6-23-16,9-10-67 0,1-10-215 15</inkml:trace>
  <inkml:trace contextRef="#ctx0" brushRef="#br0" timeOffset="172726.53">14890 7860 468 0,'-22'4'87'0,"5"-4"-38"0,10 0 9 16,7 0-18-16,22 0-24 15,14-4 4-15,15-4 14 0,8-5-11 16,14-1-12-16,8-4-7 16,1 3-2-16,8-3-1 15,-2 1-1-15,-1 3 0 16,-4 2-5-16,-12 1-14 15,-13 2-13-15,-17 4-20 0,-18 2-25 16,-23 3-36-16,-16 0-45 16,-27 8-124-16</inkml:trace>
  <inkml:trace contextRef="#ctx0" brushRef="#br0" timeOffset="172906.53">15067 7868 430 0,'-65'12'85'0,"17"-3"-14"16,20-2-6-16,21-3-20 15,14-4-23-15,28 0-16 16,19-2 19-16,20-8 13 16,16-1-18-16,13-3-7 15,4-3-4 1,-2-1-5-16,-3 4-2 0,-20 2-2 0,-16-1-27 31,-17 4-35-31,-26 0-34 0,-23-1-101 16</inkml:trace>
  <inkml:trace contextRef="#ctx0" brushRef="#br0" timeOffset="175156.54">20583 14958 541 0,'0'-14'55'0,"-9"-3"-14"15,-4 9 30-15,-8-1-20 16,0 5-26-16,-7 4-17 16,-4 4-5-16,0 10 3 15,-2 7 1-15,2 6-2 16,1-1 0-16,10 7 0 0,8-3-3 15,11 4-1-15,2-3-1 16,19-1 0-16,10 0 1 16,6-1 0-16,10 1-1 15,5 0 2-15,3-1-2 16,-4 1 0-16,-1 1 0 0,-11 1 0 16,-5 0 0-16,-13 0-3 15,-11-4-6-15,-8-1-6 16,-20-6 4-16,-14-3 6 15,-8-9 3-15,-11-5 1 16,-6-4 4-16,1-4 13 0,9-13 8 16,5-3-1-16,10-7-2 15,17-1-10-15,12-5-6 16,11 1-5-16,22 4-5 16,19-1-12-16,14 2-18 15,9 3-32-15,4 0-56 16,1-2-90-16</inkml:trace>
  <inkml:trace contextRef="#ctx0" brushRef="#br0" timeOffset="175426.53">21102 14883 540 0,'2'-2'108'0,"-2"-9"-69"16,0 10 5-16,-2 1-12 0,-6 14-11 15,-6 13-18-15,-3 10-1 16,-5 10 2-16,0 10 4 0,-4 7-1 16,6 4-2-16,4 1-1 15,7-1-4-15,9 0 1 16,8-7 0-16,14-5-2 16,19-11 2-16,6-9-24 15,11-10-27-15,10-13-28 16,0-11-64-16,-1-6-157 0</inkml:trace>
  <inkml:trace contextRef="#ctx0" brushRef="#br0" timeOffset="176026.53">21625 15179 389 0,'0'-14'75'0,"0"-2"-1"15,-5-2 0 1,-8 0-19-16,-3 2-18 16,-3 2-11-16,-7 5-2 15,-1 5-7-15,-2 4-6 0,-1 6-7 0,1 15 0 16,-1 4-2-16,8 5-4 15,6 6 2-15,9-4-1 16,7-1 0-16,5-7-3 16,16-6 0-1,5-9-3-15,4-5-2 0,2-4 4 16,-1-11 0-16,-2-9 5 16,-6-3 0-16,-3-3 2 0,-4-3 1 15,-3 4 7-15,-6 4 9 16,0 3-4-16,-2 7 5 15,-3 5-5-15,0 6-6 0,0 0-7 16,4 17-3-16,1 8 1 16,1 8 0-16,3 7 0 15,4 4 0-15,-1 1 0 16,-1 3 0-16,1-7 0 0,-1-1 0 16,-5-12-1-16,-1-6-1 15,-1-8 0-15,-3-11 2 16,3-3 1-16,0-12 3 15,2-15 0-15,7-9 6 16,1-8 9 0,4-8-3-16,2 0-7 0,4 2-8 0,3 8-1 15,-4 4-10-15,0 13-29 16,-1 11-34-16,-2 6-54 16,-1 8-86-16,-1 0-226 15</inkml:trace>
  <inkml:trace contextRef="#ctx0" brushRef="#br0" timeOffset="176196.53">22166 15325 611 0,'1'4'65'0,"-1"1"-15"16,4 2 31-16,-1 4-33 0,1 3-24 16,-1 4-18-16,4 2-4 15,-6 3-3-15,1 0-32 16,0-1-47-16,3-8-48 15,-2-9-93-15</inkml:trace>
  <inkml:trace contextRef="#ctx0" brushRef="#br0" timeOffset="176396.53">22634 15247 577 0,'11'-4'63'0,"-2"-8"-21"0,-7 8 10 15,0 4-4-15,-2 0-30 16,0 4-18-16,2 4 1 16,-2 2 5-16,0 2-3 15,0-2-2-15,-6 5 0 16,-3-1-17 0,0 2-29-16,0 1-27 15,1-3-64-15,0 0-63 0</inkml:trace>
  <inkml:trace contextRef="#ctx0" brushRef="#br0" timeOffset="177456.54">23008 14886 517 0,'-2'-14'20'0,"2"4"20"0,0 6 27 16,0 4-18-16,0 4-31 15,0 15-17-15,0 10 4 16,0 8 10-16,-2 4-4 15,-3 5-4-15,0 1-1 32,1-2-3-32,-4-6-2 0,3-3-1 15,0-10 1-15,-2-6 0 16,3-6 0-16,1-7 1 16,3-7 3-16,0 0 3 15,0-7 1-15,14-9-3 0,6-2-3 16,7-5 5-16,5 2-3 15,4 1-3-15,3 6-2 16,-5 6-1-16,0 6 1 16,-5 2-2-16,-4 8 1 15,-8 10-1-15,-7 3 0 16,-8 1 0-16,-2 3 2 0,-12-2-1 16,-10-4-7-16,-5-3-10 15,-5-5-4-15,0-5 6 16,3-6 2-16,5 0-18 15,7-11-18-15,12-5-2 16,5-7-41-16,19-6-105 0</inkml:trace>
  <inkml:trace contextRef="#ctx0" brushRef="#br0" timeOffset="177696.53">23654 14728 594 0,'11'-2'64'16,"0"-8"-37"-16,1 10 5 16,5 12 10-16,2 15-8 15,1 8-15-15,5 11-9 16,-3 6-3-16,-5 8-3 0,-2 3 0 16,-6 3-1-16,-9-2-1 15,-9 3-1-15,-26-5 0 16,-25-3-9-16,-26-4-47 15,-26-8-80-15,-24-10-163 16</inkml:trace>
  <inkml:trace contextRef="#ctx0" brushRef="#br0" timeOffset="178126.53">19811 16661 586 0,'-7'2'43'0,"7"-2"1"16,5 0 7-16,24-7-8 15,11-2-6-15,5-3-19 16,12 1-9-16,6 0-5 16,-4 4-3-16,-4 2-1 15,-13 5-42-15,-13 0-63 16,-20 0-61-16,-13 10-142 16</inkml:trace>
  <inkml:trace contextRef="#ctx0" brushRef="#br0" timeOffset="178236.53">19863 16754 489 0,'-28'14'119'0,"21"-10"-75"16,14-2-11-16,32-2 3 0,20 0-9 16,22-7-23-16,9-6-4 15,9-5-51-15,-1-7-115 16</inkml:trace>
  <inkml:trace contextRef="#ctx0" brushRef="#br0" timeOffset="182736.53">21346 16579 201 0,'10'-17'101'0,"2"-1"-42"16,0-4 31-16,3-3-9 15,-6 0-11-15,2-2-12 0,-4-1-13 16,-7-1-7-16,0 3-1 15,-14 2-11-15,-7 5-12 16,-14 6-9-16,-3 7-4 16,-6 6-1-16,-5 2 0 15,1 16 1-15,1 6 0 16,8 7 2-16,5 6-1 0,10 0-2 16,15 1 0-16,9-3 0 15,9-3-1-15,16-7 0 16,8-10-2-16,4-8 0 0,6-7-6 15,0 0 5-15,-5-15 2 16,-4-8 3-16,-4-3 0 16,-6-5 0-16,-4 0 6 15,-2 5 7-15,-8 2 1 16,1 7 3-16,-4 6-2 16,0 8-5-16,5 3-6 15,-4 8-6-15,5 15 3 0,-2 8 0 16,3 10-1-16,1 9 0 15,-5 9-2-15,2 5 1 16,2 1 1-16,-4-3-1 16,0-2 1-16,-2-11-1 15,-1-10-3-15,0-14 2 0,-2-12 0 16,3-11 1-16,3-4 4 16,-1-22 3-16,9-10 0 15,-2-6 4-15,8-9 1 16,2-8-6-16,2 3-4 0,2 4-2 15,-2 6-1-15,-2 8-20 16,0 10-20-16,-2 13-30 16,-4 6-46-16,-5 7-37 15,0 2-103-15</inkml:trace>
  <inkml:trace contextRef="#ctx0" brushRef="#br0" timeOffset="183016.54">22049 16704 620 0,'0'-9'60'0,"0"-1"-11"15,0 4 20-15,0 6-27 0,12 0-30 16,1 11-13-16,1 8 0 16,3 8 1-16,-7 7 0 15,-6 2-1-15,-4 3-5 16,-7-3-1-16,-9-2 5 0,-2-8 2 15,4-4 10-15,2-10 18 16,9-4 2-16,3-5-2 16,23-3 0-16,20-3-6 15,22-8-17-15,18 0-2 16,17-2-20-16,10 3-52 0,-1-5-106 16,-6-4-186-16</inkml:trace>
  <inkml:trace contextRef="#ctx0" brushRef="#br0" timeOffset="183616.54">7830 15154 505 0,'-12'7'85'16,"2"-5"-50"-16,6-2 47 16,4 0-18-16,5 0-20 0,13-2-24 15,4-3-10-15,10 0-1 16,7-1-7-16,3 0 0 15,1 6-2-15,-1 0-28 16,-3 0-35-16,-15 6-19 0,-9 7-37 16,-15 1-60-16,-12 3-123 15</inkml:trace>
  <inkml:trace contextRef="#ctx0" brushRef="#br0" timeOffset="183726.53">7827 15333 439 0,'-36'16'130'0,"11"-7"-72"16,23-8 11-16,17-1-35 0,29-5-16 15,21-13-13-15,23-3-5 16,17-6-29-16,12-5-62 16,4-4-137-16</inkml:trace>
  <inkml:trace contextRef="#ctx0" brushRef="#br0" timeOffset="184276.53">9215 14869 474 0,'0'-22'48'0,"-7"1"1"15,-13 7 14-15,-11 0-6 16,-1 6-22-16,-7 8-16 16,-4 0 0-16,-1 12 1 15,5 6-7-15,3 7 1 16,11 6-3-16,13 3-5 0,12 3-3 15,3 2-2-15,24 2-1 16,9 1 1-16,7-2-1 16,6 2 1-16,2-4-3 15,-2 2-2-15,-6-4-2 0,-10-1 0 16,-12 1-1-16,-16-6-3 16,-7 1-2-16,-19-5 11 15,-13-4 0-15,-13-8-4 16,-2-1 4-16,1-10 1 15,3-3 8-15,9-7 7 16,7-12 6-16,12-7-6 0,15-6-7 16,2-3-8-16,27-6-4 15,14 1-15-15,10 1-16 16,12 2-26-16,7-1-37 16,-2 3-87-16</inkml:trace>
  <inkml:trace contextRef="#ctx0" brushRef="#br0" timeOffset="184526.53">9771 14660 640 0,'0'-9'28'15,"0"2"17"-15,-7 7 15 16,-3 7-20-16,-7 14-28 15,-2 12-12-15,-3 13 3 0,-1 17 5 16,-3 11 1-16,6 12 1 16,5 6-3-16,8 7-7 15,7-1 1-15,14-9 0 16,14-10-1-16,16-15-13 16,10-12-27-16,13-18-53 15,6-16-82-15,6-17-274 16</inkml:trace>
  <inkml:trace contextRef="#ctx0" brushRef="#br0" timeOffset="185226.53">10363 15101 489 0,'0'-12'28'15,"0"0"8"-15,0-6 23 16,0 3-11-16,-6-7-23 16,-3 2-14-16,-3-3 6 0,-3 3 4 15,-6 3-11-15,-4-1-7 16,-1 10-2-16,-2 5 1 16,-1 3-1-16,2 7-1 0,1 15-1 15,4 5 1-15,7 2-2 16,6 7-1-16,9-1 1 15,2-3 2 1,14-7-1-16,9-8 0 0,2-6 0 0,4-9 1 16,-3-2-2-16,5-5 0 15,-6-12 2-15,-2-1 2 0,-4 3-1 16,-4-5 4-16,-5 4 12 16,1 3 2-16,-6 5-2 15,-2 6-3-15,-1 2-8 16,3 5-6-16,-1 14-1 15,1 10 1-15,3 7 0 0,-2 12 0 16,-1 7 0-16,-2 6 1 16,-3 0-1-16,-2-4-8 15,0-11-4-15,2-8 4 16,-2-15 5-16,0-12 4 16,3-11 1-16,2-9 24 0,3-14 0 15,3-11-9 1,7-9-3-1,3-7-4-15,6-4-7 0,4 4-2 0,6 5-2 16,0 10-16-16,0 5-26 16,-3 11-50-16,-8 9-42 0,-2 5-130 15</inkml:trace>
  <inkml:trace contextRef="#ctx0" brushRef="#br0" timeOffset="185636.54">10844 15349 570 0,'-2'-10'60'16,"2"-2"-6"-16,0 0 19 15,11 3-27-15,5 3-24 0,4 5-17 16,1 1 0 0,1 3 1-16,-2 13-3 0,-6 5-3 15,-9 3 0-15,-5 4-6 32,0 1-11-32,-17 0 4 0,-7-3 7 15,-1-2 4-15,-1-5 3 16,7-6 1-16,4-5 20 15,7-4 0-15,8-4 5 16,5 0-6-16,17 0-14 0,13-4-5 16,10-3-2-16,9-2 0 15,7 2-25-15,2-2-19 16,-6 1-31-16,-4-5-37 16,-7 0-33-16,-6-3-45 15</inkml:trace>
  <inkml:trace contextRef="#ctx0" brushRef="#br0" timeOffset="185766.53">11412 15389 101 0,'5'-5'388'0,"-2"2"-281"16,-1 3-15-16,1 0-29 16,4 5-25-16,1 9-12 15,1 4-11-15,-2 5-9 0,0 1-5 16,-1 2-30-16,-6-2-92 16,0-10-150-16</inkml:trace>
  <inkml:trace contextRef="#ctx0" brushRef="#br0" timeOffset="186326.53">11892 14870 469 0,'4'-10'49'15,"-4"-2"35"-15,1 8 2 16,4 4-19-16,0 0-25 15,0 8-36-15,4 12 3 16,4 10 9-16,-1 15-5 16,0 6-3-16,-4 7-5 15,-1 6-4-15,-3-3 0 0,-4-6-7 16,0-8-7-16,0-14 1 16,-2-10 4-16,-1-12 6 15,3-9 3-15,0-2 4 16,1-19 1-16,15-5 0 15,8-2 0-15,4-1 1 0,8 4-4 16,6 5-3-16,3 9-1 16,-5 7 0-16,-3 2 0 15,-11 11 0-15,-9 7-1 16,-15 3-5-16,-6 0-3 0,-19 3 3 16,-15-3-1-16,-3-2-3 15,-3-6 2 1,0-6 6-16,8-7-9 15,7 0-9-15,15-16-14 0,14-9-29 16,13-7-59-16,22-7-69 0</inkml:trace>
  <inkml:trace contextRef="#ctx0" brushRef="#br0" timeOffset="186516.53">12562 14874 639 0,'19'-14'73'15,"-11"5"-14"-15,1 6-8 0,2 6-22 16,3 15-11-16,5 11-5 15,3 17 0-15,9 5-3 16,3 13-8-16,-7 8-1 16,-5 10-1-16,-15 0-23 15,-9 2-22-15,-36-4-42 0,-23-3-36 16,-23-9-118-16</inkml:trace>
  <inkml:trace contextRef="#ctx0" brushRef="#br0" timeOffset="186926.53">8424 16749 627 0,'-21'2'53'16,"8"-2"-38"-16,3-2 32 16,10 4 1-16,16-1-35 15,10 1-10-15,11 1-2 16,11-1 0-16,6 2-1 0,0 0-3 16,-1-1-24-16,-10 1-40 15,-11 3-35-15,-20 0-60 16,-12 0-128-16</inkml:trace>
  <inkml:trace contextRef="#ctx0" brushRef="#br0" timeOffset="187076.54">8351 16979 572 0,'-7'9'62'16,"12"-9"-66"-16,31 0 2 16,18-2 6-16,22-9-3 0,10-1-26 15,11-3-18-15,11 2 13 16,2-2-27-16,-5 3-213 15</inkml:trace>
  <inkml:trace contextRef="#ctx0" brushRef="#br0" timeOffset="187656.54">9652 16793 321 0,'16'-7'131'0,"0"-4"-119"0,-5-1 52 0,1-4 11 0,-4 0-26 16,-3-4-19-16,-5-1-3 16,0-4 4-16,-4-2-10 15,-10 2-7 1,-8 4-10-16,-6 4-4 15,-7 9 0-15,-4 8-2 16,-2 2-3-16,2 15 5 0,4 6-1 16,8 8 0-16,11 4 0 15,9 1-1-15,7-2 0 16,14-2 0-16,15-7 1 16,5-7-2-16,8-11-2 15,0-7-1-15,3-7 1 16,-3-16 1-16,-7-2 0 0,-4-7 7 15,-9-1-2-15,-7 3 9 16,-3 4 6-16,-5 4-2 16,-6 6 1-16,3 10 1 15,-2 6-5-15,3 13-9 16,2 14-3-16,3 14 1 0,2 11-2 16,3 10 3-1,2 9-1-15,0 1-3 0,-3 0-11 16,2-7 0-16,-4-7 5 15,0-16 3-15,2-10 6 16,-2-12 0-16,-3-18 7 0,2-2 8 16,-1-25 4-16,4-11-10 15,-1-9-5-15,8-10-4 16,2 0-1-16,6 0-24 16,0 7-37-16,6 8-26 15,-1 12-10-15,-3 6-52 0</inkml:trace>
  <inkml:trace contextRef="#ctx0" brushRef="#br0" timeOffset="188116.54">10294 17097 556 0,'-7'-17'44'16,"7"-4"-9"-16,5-3 28 15,20-2-23 1,8 0-19-16,10 4-13 0,2 6-1 0,-4 9 3 0,-1 7-2 16,-11 3-8-1,-13 17 0-15,-11 5-6 16,-5 7-18-16,-14 0-2 0,-13 2 6 15,0-3 15-15,0-3 5 16,1-4 0-16,11-7 4 16,8-1 5-16,7-2-6 15,7-1-3-15,18 3 0 0,4 0 1 16,5 2-6-16,0 3-13 16,-4 3-8-16,-8-4 16 15,-15 2-2-15,-7 1-6 16,-16-5 13-16,-18 1 6 15,-4-2 15-15,-7-4 4 0,0-5 7 16,4-3-4-16,4-3-8 16,17-4-10-16,10-3-22 15,10-11-79-15,18-11-162 16</inkml:trace>
  <inkml:trace contextRef="#ctx0" brushRef="#br0" timeOffset="-206420.19">2850 13289 357 0,'-10'0'143'0,"1"0"-109"16,1 0 13-16,2 0 15 31,2 0-22-31,2 0-26 16,2-2-8-16,0 2-2 15,0 0-2-15,0 0-3 0,10 0 1 0,6 0 2 0,4 0 2 16,5 0 3-16,7 0-2 15,7 0 1-15,10 0 5 16,1-3-1-16,11-3-6 16,4-3-1-16,7-2-3 0,7 0 3 15,4-1-1-15,5-2 0 16,7-1-4-16,2-1 4 16,6-2 0-16,6 1-3 15,6-1 1-15,7 0 3 16,2-4-5-16,3 3 1 15,0-1 1-15,3 2 1 0,-3 0-1 16,-1 1 1-16,-4 1-2 31,-2 0 1-31,-5 1 2 0,-11 3 0 0,-9 1 2 16,-7 1 3-16,-15 0-3 16,-15 3-3-16,-14 2-1 15,-17 0 1-15,-17 3-6 0,-11 2-20 16,-32 0-35-16,-14 0-100 15,-21-3-297-15</inkml:trace>
  <inkml:trace contextRef="#ctx0" brushRef="#br0" timeOffset="-187540.19">5982 11549 87 0,'-3'-12'226'0,"-11"-3"-228"16,-4 5 19-16,-6-3 21 16,2 3 11-16,-4-3-14 15,-3 1-19-15,1 1 2 16,-3-1-10-16,1-1 12 15,-4 0-6-15,-2 1-3 0,-3-2 1 16,-5 3 0-16,-4-2-4 16,-4 5-4-16,-4-1 2 15,-9 2-3-15,-5-1 0 16,-4 3 0-16,-6 0-1 0,-6-1 2 16,-4 3 2-16,-2 1 0 15,-3-1-2-15,-2 3-1 16,-4 0-1-16,2 0-3 15,-1 1 3-15,-2 6-1 16,-1 4-1-16,1 2 3 16,2-1-6-16,-2 2 2 0,2 4 5 15,2 2-3-15,-1-3 0 16,0 7 0-16,3-1 0 16,6 7-1-16,-2 4 0 15,4 4 3-15,2 3-5 0,4 5 4 16,4 2-2-16,0 2 0 15,9 2 1-15,4 1-1 16,6 1 0-16,3 1 1 16,8 4 1-16,2 0 0 0,5 5 3 15,1 0-2-15,6 0 3 16,5 4-4-16,2-2 0 16,7 2-2-16,6-2 1 15,7 0-1-15,6 0 0 16,1 0 2-16,10 0-1 0,9 0 0 15,1 0 3-15,2 0-4 16,5-4 0-16,4 1 1 16,-1-4-1-16,6-2 0 15,4 0 0-15,3-6 0 16,6-4 1-16,4-3-1 16,6-6-1-16,7-4 3 0,4-5 0 15,6-4 4-15,4-8 0 16,3-2-2-16,4-5-2 15,3-3-1-15,1-3-1 16,6-4 1-16,3 0 0 16,2 1 2-16,0-9-2 15,6-3-3-15,-4-2 3 0,4-5-4 16,-4 1 2 0,4-5-3-16,-2-1 2 15,-3-4 0-15,-1-5 2 16,-4 0-3-16,-1-3 6 15,-4 1-5-15,-1-3-2 0,-7-1 3 16,-3-1 3-16,-5-2-2 16,-4-2 1-16,-6-2-1 15,-2-1-2-15,-4-4 1 16,0 0 1-16,-2-2 0 16,-2-3 0-16,-1-2 0 15,0 2-3-15,-4-6 5 16,-4 4-2-16,3-4 0 0,-5-1 0 0,-6 0-1 15,0-6 1-15,-6 1 1 0,-6-4-2 16,-4 0 0 0,-3-2 1-16,-6-2 0 0,-8-3 0 15,-6 0 0-15,-1-5 1 16,-12-4-1-16,-18 0 1 16,-10-3 4-16,-15 2-3 15,-20 5-2-15,-18 4-2 0,-12 11-38 16,-23 10-44-16,-16 6-65 15,-15 9-186 1</inkml:trace>
  <inkml:trace contextRef="#ctx0" brushRef="#br0" timeOffset="-171230.19">1372 16661 345 0,'9'-16'37'15,"-2"-2"-23"-15,1-2 52 16,0 1-11-16,-4 1-20 0,-4 4-5 16,0 2 2-16,-6 5 0 15,-8 3-8-15,-4 4-9 16,-7 0-9-16,-4 12-2 16,-5 12 1-16,-2 4 3 15,4 6-2-15,-1 2 6 0,12 4 2 16,6-4-6-16,10 2-2 15,5-6-4-15,7 0-1 16,13-4 1-16,5-3-1 16,4 0 0-16,5-3-1 15,0-2 1-15,2-2-1 0,-4 1 1 16,-1-3-2-16,-8 1 2 16,-1 2-2-16,-13-1-2 15,-6 1-1-15,-3 5-1 16,-12-1 0-16,-12 0 0 15,-3-4 0-15,-2-1 3 16,1-7 4-16,-1-6 2 0,8-5 8 16,1-3-2-16,7-15-8 15,6-7-2-15,7-7-14 16,5-6-17-16,15-6-13 16,9-2-38-16,1-8-106 15</inkml:trace>
  <inkml:trace contextRef="#ctx0" brushRef="#br0" timeOffset="-170750.19">1264 15973 518 0,'0'-5'26'0,"0"1"-9"16,0 4 22-16,0 4-3 16,0 15-24-16,0 10-8 15,-4 10 8-15,-3 8-8 0,0 6 0 16,-2-2-5-16,0-5 2 15,4-4 0-15,-1-16-7 16,5-4-13-16,1-9-12 16,0-10-22-16,1-3-29 15,10-18-14-15,-2-10-67 0</inkml:trace>
  <inkml:trace contextRef="#ctx0" brushRef="#br0" timeOffset="-170610.19">1359 15986 447 0,'7'0'46'15,"4"0"-22"-15,3 10 18 16,8 13 3-16,0 6-21 16,5 6-9-16,3 8-10 0,1 7-3 15,1 7-5-15,-1 2-66 16,-9 0-101-16</inkml:trace>
  <inkml:trace contextRef="#ctx0" brushRef="#br0" timeOffset="-170230.19">1880 16160 549 0,'0'-8'33'16,"-6"6"10"-16,-4 2 9 31,-2 17-31-31,-3 14-20 16,-2 11 1-16,2 13 4 0,-2 13 3 15,3 7-4-15,4 11-3 16,5-1-1-16,5 0 1 16,2-7-4-16,11-10-1 15,8-13-11-15,4-9-13 0,6-15-22 16,-1-17-33-16,-1-12-52 16,-4-7-169-16</inkml:trace>
  <inkml:trace contextRef="#ctx0" brushRef="#br0" timeOffset="-168880.19">2370 16472 336 0,'2'-5'27'16,"-2"-2"20"-16,0 1 31 15,0-4-28-15,-6 0-20 16,-1 0-4-16,-1-2-3 16,-4 2-6-16,0 3-3 15,-4 0-2-15,-2 6-3 0,-5 1-6 16,-1 5-4-16,-1 11 0 16,-1 7 0-16,5 2 0 15,1 2 0-15,8 0 0 16,4-8-2-16,8-3-3 15,0-5 0-15,6-5 3 0,8-6 1 16,3 0 2-16,2-6 3 16,3-8-1-16,0-3 0 15,-1-2 1-15,-1 1 4 16,-5 2 2-16,-3 2 1 16,-3 5 1-16,-3 4-4 0,1 5-5 15,-2 0-3-15,4 10 0 16,1 10 1-16,1 5 2 15,7 5-2-15,0 0 1 16,0 5-1-16,0-4 0 16,2 0 0-16,-3-4 0 15,-2-8-1-15,-3-2-2 16,-3-7 2-16,-3-4 1 0,-4-5 0 16,0-1 1-16,-2-7 7 15,0-9 23-15,0-11-10 16,0-5-8-16,2-5-4 15,1-1-7-15,4 3-2 0,3 3-2 16,4 4-8-16,1 9-42 16,4 6-45-16,-3 8-84 15,-4 3-208-15</inkml:trace>
  <inkml:trace contextRef="#ctx0" brushRef="#br0" timeOffset="-168500.2">2858 16463 457 0,'0'-9'48'0,"-1"6"-37"16,-5-1 53-16,1 4 6 15,-4 2-39 1,-5 12-27-16,-3 7-4 15,3 10 1-15,-3 3 0 16,4 3 0-16,6 2-1 16,0-3 0-16,7-5-2 0,0-4 0 15,14-10 1-15,-1-8 0 16,8-7 0-16,2-2 2 16,2-12 0-16,-2-8 0 15,1-7 0-15,-8-4 1 16,-4 1 0-16,-8 0 3 0,-4 0 5 15,0 5-5 1,-10 3-3-16,-5 4-2 0,-1 8-7 16,-1 2-15-16,5 7-30 15,7 1-28-15,5 0-71 16,0-2-163-16</inkml:trace>
  <inkml:trace contextRef="#ctx0" brushRef="#br0" timeOffset="-168340.19">3171 16434 588 0,'7'8'98'16,"-7"-1"-83"-16,0 2 29 0,-6 5 19 15,1 2-41-15,0 9-19 16,2 6-6-16,-1 0-43 16,4 1-91-16,-4-4-201 15</inkml:trace>
  <inkml:trace contextRef="#ctx0" brushRef="#br0" timeOffset="-167180.19">3344 16205 470 0,'-10'0'25'15,"5"-9"24"-15,5-3 3 16,7 0-27-16,11-2-19 0,6 0-2 16,8 3 3-16,-2 3-1 15,4 8-2-15,-3 0-4 16,-9 15 1-16,-3 7-2 0,-9 8-8 15,-10 3-2-15,0-2-5 16,-8 0 4-16,-5-5 11 16,-3-6 2-16,2-6 2 15,2-5 12-15,0-5 6 16,4-4 3-16,4-5-4 0,4-12-12 16,0-6-4-16,4-5-3 15,8-9-2-15,3-3 1 16,0 2 0-16,2 3 0 15,-3 4 1-15,-3 9-1 16,0 14 4-16,-6 8 4 0,0 2 2 16,-1 20 0-16,2 3 8 15,-3 8-5-15,8 3-9 16,1 3-3-16,4-3-1 16,3-5 1-16,2-5-9 15,2-7-14-15,3-4-9 16,-1-12-22-16,-2-3-23 0,-3-5-49 15,-8-15-109-15</inkml:trace>
  <inkml:trace contextRef="#ctx0" brushRef="#br0" timeOffset="-166930.19">3733 15793 604 0,'6'-11'23'0,"9"6"-5"15,11 7 19-15,8 8-4 16,5 17-18-16,3 8-6 16,-3 14-6-16,-1 10-2 0,-6 8 0 15,-9 3 0-15,-10-1-2 16,-12-1-7-16,-4-6-7 16,-21-10 4-16,-11-5-2 15,-6-7-12-15,-2-7-23 16,-4-10-21-16,7-14-55 15,6-9-172-15</inkml:trace>
  <inkml:trace contextRef="#ctx0" brushRef="#br0" timeOffset="-166470.19">4828 15641 374 0,'0'-16'160'0,"-8"2"-142"16,-9 7 26-16,-3 5 9 15,-3 2-18-15,-2 10-21 0,-4 14-9 16,-3 8 2-16,0 7 2 16,3 8-2-1,2 4 2-15,7-1 4 0,6 4 0 16,7-7-2-16,7 1-3 15,2-9-5-15,17-4 1 16,8-8-2-16,7-7-1 0,11-8-1 16,8-9-6-16,0-3-18 15,8-7-15-15,-2-14-7 16,-1-4-27-16,-8-4-34 16,-12-4-67-16</inkml:trace>
  <inkml:trace contextRef="#ctx0" brushRef="#br0" timeOffset="-166300.19">4496 15989 565 0,'-25'7'14'0,"16"-7"-12"16,14-2 9-16,29-11 14 0,19-6-13 15,15-6-11-15,13-5-4 16,9-2-21-16,-7 0-48 15,-3-6-78-15</inkml:trace>
  <inkml:trace contextRef="#ctx0" brushRef="#br0" timeOffset="-165930.19">5297 15543 165 0,'-14'-7'142'0,"2"0"-43"16,7-2 1-16,4 2-25 16,1 1-16-16,0 3-16 15,6 3-10-15,4 0 1 16,2 1-7-16,-1 14-8 15,4 6 0-15,0 11-6 0,0 11-2 16,-1 9-5-16,1 7-2 16,-1 1-3-16,2 1 1 15,0-5-2-15,3-9-3 16,-4-11 0-16,5-9-2 16,-3-8-6-16,-3-4-8 0,0-11-14 15,-5-4-18-15,-2-4-12 16,-3-16-40-16,-4-8-76 15,2-10-149-15</inkml:trace>
  <inkml:trace contextRef="#ctx0" brushRef="#br0" timeOffset="-165670.19">5331 15507 297 0,'0'-7'185'0,"0"-7"-157"16,16 0-8-16,8-4 23 15,10 0 7-15,7 0-16 16,3-1-14-16,5 1-6 0,2 5-5 16,-5 4-7-16,0 2-1 15,-11 7-7-15,-6 0-35 16,-12 7-26-16,-10 7-12 15,-7 6-53 1,-17 2-150-16</inkml:trace>
  <inkml:trace contextRef="#ctx0" brushRef="#br0" timeOffset="-165490.19">5403 15766 512 0,'0'2'33'16,"14"-2"14"-16,10 0 42 15,6-9-21-15,6-4-32 16,5-1-20-16,1 0-8 0,4 1-7 16,1 1-12-16,-4 0-50 15,-2-1-47 1,-4-6-162-16</inkml:trace>
</inkml:ink>
</file>

<file path=ppt/ink/ink24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3T09:13:41.2210000"/>
    </inkml:context>
    <inkml:brush xml:id="br0">
      <inkml:brushProperty name="width" value="0.05292" units="cm"/>
      <inkml:brushProperty name="height" value="0.05292" units="cm"/>
      <inkml:brushProperty name="color" value="#000000"/>
    </inkml:brush>
  </inkml:definitions>
  <inkml:trace contextRef="#ctx0" brushRef="#br0">19648 2678 42 0,'0'0'0'0,"5"-4"550"15,-5 4-550-15,0-4 14 0,-29-10-14 0,58 28 10 16,-29-14-10-16,-29-11 11 0,29 11-11 0,29 32 30 16,-29-32-30-16,-32 11 33 0,32-11-33 0,27 44 24 15,-27-44-24-15,0 36 13 0,0-36-13 0,-29 25 14 0,58-9-14 0,-29 25 22 16,0-41-22-16,9 43 23 15,-9-43-23-15,-16 29 16 0,16-29-16 0,12 39-2 0,-12-39 2 0,15 37 6 16,-15-37-6-16,41 52 6 0,-41-52-6 0,-17 16 8 16,46 0-8-16,-19 11 3 0,-10-27-3 0,9 23 2 15,-9-23-2-15,8 18 1 0,-8-18-1 0,-19 0 0 0,19 0 0 0,7 14-3 16,-7-14 3-16,36 23-28 0,-36-23 28 0,8 2-111 16,-38-20 111-16,67 36-181 0,-37-18 181 0</inkml:trace>
  <inkml:trace contextRef="#ctx0" brushRef="#br0" timeOffset="723.89">19675 3001 396 0,'0'0'0'0,"-2"0"171"0,2 0-171 0,-29-24 23 16,29 24-23-16,13-11 30 0,17 25-30 0,-35-41 38 16,5 27-38-16,63 6 47 0,-63-6-47 0,40-8 39 15,-40 8-39-15,16-18 23 0,-16 18-23 0,79 15 8 16,-79-15-8-16,14-9 6 0,-14 9-6 0,76 36 6 0,-76-36-6 16,36 30 1-16,-36-30-1 0,0 23 0 0,32-5 0 0,-42 11 1 15,10-29-1-15,15 42 3 0,-15-42-3 0,36 61-2 16,-36-61 2-16,0 41 2 0,0-41-2 0,-39 18 0 15,39-18 0-15,-20 29 0 0,20-29 0 0,5 39 2 16,-36-55-2-16,1 32 3 0,30-16-3 0,0 27 1 16,0-27-1-16,-58-16-2 0,87 34 2 0,-80-36-15 0,51 18 15 0,12-4-54 15,-41-12 54-15,49 0-94 0,-20 16 94 0,-5-41-204 16,-24 25 204-16</inkml:trace>
  <inkml:trace contextRef="#ctx0" brushRef="#br0" timeOffset="959.35">19721 2720 338 0,'0'0'0'0,"0"-2"268"0,29 16-268 0,-50-39-1 15,21 25 1-15,16-9-3 0,-16 9 3 0,56 8 16 16,-56-8-16-16,30-10 25 0,-30 10-25 0,32-8 12 15,-32 8-12-15,38-10 5 0,-38 10-5 0,10-22 0 16,22 37 0-16,-22-37 1 0,-10 22-1 0,43-6-1 16,-43 6 1-16,76 9-39 0,-76-9 39 0,9-20-131 0,-9 20 131 0,66 11-336 15,-66-11 336-15</inkml:trace>
  <inkml:trace contextRef="#ctx0" brushRef="#br0" timeOffset="1203.61">20372 2936 643 0,'0'0'0'0,"0"0"27"0,0 0-27 0,0 0-1 0,0 0 1 0,12 0 9 16,-12 0-9-16,20-3 39 0,-54-12-39 0,60 10 24 15,-26 5-24-15,66 10 3 0,-66-10-3 0,39-7 1 16,-39 7-1-16,43-3 1 0,-43 3-1 0,13-24 1 15,21 42-1-15,12-24 0 0,-46 6 0 0,42-3-12 16,-42 3 12-16,41-7-63 0,-41 7 63 0,-2-21-74 16,2 21 74-16,58 10-103 0,-58-10 103 0,12-9-234 0,-12 9 234 0</inkml:trace>
  <inkml:trace contextRef="#ctx0" brushRef="#br0" timeOffset="1417.92">20569 2768 587 0,'0'0'0'0,"-8"-8"40"15,-26-7-40-15,26 8 27 0,8 7-27 0,30 10 57 16,-30-10-57-16,0 0 62 0,-34-16-62 0,34 16 27 16,0 0-27-16,39 22-1 0,-39-22 1 0,-26-2 3 0,26 2-3 15,46 36 5-15,-46-36-5 0,14 28 8 0,-48-44-8 0,81 66 6 16,-47-50-6-16,11 39 2 0,-45-55-2 0,79 71 2 16,-45-55-2-16,12 40 1 0,-12-40-1 0,12 37-1 15,-12-37 1-15,-24 16-11 0,24-16 11 0,14 27-35 16,-14-27 35-16,17 18-81 0,-17-18 81 0,17 7-117 15,17 7 117-15,-14-14-238 0,-20 0 238 0</inkml:trace>
  <inkml:trace contextRef="#ctx0" brushRef="#br0" timeOffset="1877.6">21350 2542 558 0,'0'0'0'0,"0"-6"12"15,-39-10-12-15,76 28 25 0,-37-12-25 0,-5 0 42 16,5 0-42-16,-46-12 33 0,46 12-33 0,-12 16 3 15,12-16-3-15,-8 20 2 0,8-20-2 0,29 46 4 16,-29-46-4-16,-11 36 9 0,11-36-9 0,-8 39 9 0,8-39-9 0,-3 43 7 16,3-43-7-16,-40 28 6 0,40-28-6 0,41 61 7 15,-41-61-7-15,14 42 9 0,-14-42-9 0,19 44 6 16,-19-44-6-16,-19 21 3 0,19-21-3 0,62 52 0 16,-62-52 0-16,-15 14 1 0,15-14-1 0,28 27 0 0,-28-27 0 0,27 21 0 15,-27-21 0-15,68 34-2 0,-68-34 2 0,-13-5 0 16,13 5 0-16,28 3-1 0,-28-3 1 0,62 18 0 15,-62-18 0-15,-18-18 2 0,18 18-2 0,18-9 3 16,-18 9-3-16,50-2 2 0,-88-16-2 0,82 15 5 16,-44 3-5-16,0-25 4 0,0 25-4 0,-47-42 10 0,47 42-10 15,17-10 9-15,-17 10-9 0,-76-37 8 0,76 37-8 0,-4 2 2 16,4-2-2-16,-50-8-5 0,50 8 5 0,-92-17-22 16,92 17 22-16,-12 20-73 0,12-20 73 0,-81-8-172 15,81 8 172-15</inkml:trace>
  <inkml:trace contextRef="#ctx0" brushRef="#br0" timeOffset="2592.4">22092 2720 449 0,'0'0'0'16,"0"0"217"-16,-41-18-217 0,39 14 31 0,2 4-31 0,43 12 38 15,-43-12-38-15,0-3 52 0,0 3-52 0,6-3 20 16,-6 3-20-16,-34-22 1 0,34 22-1 0,58 14-1 15,-58-14 1-15,18-3-1 0,-62-15 1 0,112 31-1 16,-68-13 1-16,-17-22-1 0,17 22 1 0,31-3-15 16,-31 3 15-16,76 15-63 0,-76-15 63 0,29 0-94 0,-29 0 94 0,-24-18-131 15,24 18 131-15,12 0-353 0,34 18 353 0</inkml:trace>
  <inkml:trace contextRef="#ctx0" brushRef="#br0" timeOffset="2735.17">22180 2832 548 0,'0'0'0'0,"-47"-14"79"0,47 14-79 0,0 0 42 16,0 0-42-16,48 18 49 0,-48-18-49 0,20-2 58 16,-62-16-58-16,71 11 40 0,-29 7-40 0,78 11 17 15,-78-11-17-15,-2-27 1 0,2 27-1 0,46-7-26 0,-46 7 26 16,42-13-159-16,-42 13 159 0,89 4-373 0,-89-4 373 0</inkml:trace>
  <inkml:trace contextRef="#ctx0" brushRef="#br0" timeOffset="36485.87">18674 4635 436 0,'0'0'0'0,"-28"-17"89"0,28 17-89 0,-6 0 31 15,6 0-31-15,20 17 22 0,-41-34-22 0,21 17 23 0,0 0-23 0,21 17 13 16,-21-17-13-16,4 0 8 0,-26-17-8 0,33 17 6 16,-11 0-6-16,33 17 11 0,-33-17-11 15,-6-17 14-15,6 17-14 0,40 19 12 0,-60-35-12 0,40 24 7 16,-20-8-7-16,27 8 2 0,-27-8-2 0,49 29 1 16,-49-29-1-16,39 13-1 0,-39-13 1 0,46 10 1 15,-46-10-1-15,58 11 0 0,-58-11 0 0,69 9-1 0,-89-27 1 0,129 45 1 16,-109-27-1-16,100 7 6 0,-100-7-6 0,117 7 12 15,-117-7-12-15,129 7 9 0,-129-7-9 0,146 4 6 16,-146-4-6-16,135-13 0 0,-135 13 0 0,195 22 1 16,-195-22-1-16,183 3 1 0,-183-3-1 0,196 2 1 15,-196-2-1-15,207 0-2 0,-207 0 2 0,183-18 2 0,-183 18-2 0,221 0 0 16,-221 0 0-16,230-2 0 0,-230 2 0 0,272 22 0 16,-272-22 0-16,210-22 1 0,-172 44-1 0,212-21 1 15,-250-1-1-15,210-23 1 0,-168 45-1 0,207-21 12 16,-249-1-12-16,246 0 15 0,-246 0-15 0,192-25 12 15,-149 50-12-15,178-25 10 0,-221 0-10 0,208 0 7 0,-254-25-7 0,234 25 2 16,-188 0-2-16,212 25 1 16,-261-50-1-16,191 24 3 0,-142 1-3 0,164 26 0 0,-164-26 0 0,89-1-3 15,-89 1 3-15,58 0-56 0,-58 0 56 0,27 0-99 16,-78-25 99-16,102 48-147 0,-51-23 147 0,-81-30-356 16,81 30 356-16</inkml:trace>
  <inkml:trace contextRef="#ctx0" brushRef="#br0" timeOffset="37179.92">18742 5363 460 0,'0'0'0'0,"17"19"45"0,-17-19-45 0,-19-17 14 15,19 17-14-15,3 3 2 0,16 15-2 0,2-12 10 16,-21-6-10-16,6-14 15 0,-6 14-15 0,41 7 16 16,-41-7-16-16,69 25 14 0,-89-43-14 0,83 23 10 15,-63-5-10-15,97 25 8 0,-97-25-8 0,71-16 5 16,-50 34-5-16,82-14 4 0,-103-4-4 0,95-18 2 16,-95 18-2-16,149 19 1 0,-149-19-1 0,139-1 4 0,-139 1-4 0,155 0 2 15,-155 0-2-15,166 0 3 0,-166 0-3 0,154-20 15 16,-154 20-15-16,221 20 32 0,-221-20-32 0,207 0 22 15,-207 0-22-15,188-22 10 0,-188 22-10 0,256 22 3 16,-256-22-3-16,201-17 2 0,-169 38-2 0,206-13-1 16,-238-8 1-16,240 9 1 0,-240-9-1 0,205-17 1 0,-205 17-1 0,235 8 0 15,-235-8 0-15,229 5 0 0,-229-5 0 0,260 30 0 16,-260-30 0-16,169-22 0 0,-169 22 0 0,233 25 1 16,-233-25-1-16,132-25 3 0,-132 25-3 0,197 25 1 15,-197-25-1-15,125-3 1 0,-125 3-1 0,51-33-1 0,-51 33 1 16,61-10-1-16,-61 10 1 0,24-10-23 0,-24 10 23 0,42 10-63 15,-42-10 63-15,-54-19-112 0,54 19 112 0,-134-50-326 16,134 50 326-16</inkml:trace>
  <inkml:trace contextRef="#ctx0" brushRef="#br0" timeOffset="37832.41">18766 4653 327 0,'0'0'0'0,"0"-6"45"0,0 6-45 0,0-6 59 15,0 6-59-15,22 14 56 0,-22-14-56 0,-19-20 42 16,19 20-42-16,1 0 32 0,20 18-32 0,-19-18 17 15,-2 0-17-15,-17-18 8 0,17 18-8 0,7 13 13 16,-7-13-13-16,27 34 22 0,-27-34-22 0,-11 3 27 16,11-3-27-16,32 45 29 0,-32-45-29 0,11 34 23 15,-35-50-23-15,58 75 26 0,-34-59-26 0,-8 27 21 16,8-27-21-16,12 50 14 0,-12-50-14 0,36 69 15 0,-36-69-15 0,-6 34 11 16,26-14-11-16,-6 32 6 0,-14-52-6 0,-5 33 5 15,27-13-5-15,-27 10 2 0,5-30-2 0,12 49 3 16,-12-49-3-16,11 44 0 0,10-26 0 0,-11 21 1 15,-10-39-1-15,-15 18 0 0,15-18 0 0,3 30 1 0,-3-30-1 0,24 41 0 16,-24-41 0-16,0 18-23 0,0-18 23 0,0 11-66 16,0-11 66-16,0 0-112 0,0 0 112 0,-27-29-217 15,27 29 217-15</inkml:trace>
  <inkml:trace contextRef="#ctx0" brushRef="#br0" timeOffset="41875.18">19375 5020 608 0,'0'0'0'0,"-27"-31"57"0,27 31-57 0,-7-9 9 16,7 9-9-16,-7-7 19 0,7 7-19 0,-9-3 48 15,9 3-48-15,14 17 26 0,-14-17-26 0,-12 0 6 16,12 0-6-16,-39-11 3 0,39 11-3 0,12 33 3 16,-12-33-3-16,-34 1 1 0,34-1-1 0,14 42 1 15,-14-42-1-15,-7 22 1 0,7-22-1 0,0 28 1 0,0-28-1 0,0 24 0 16,0-24 0-16,3 23 1 0,-3-23-1 0,-7 4 0 16,7-4 0-16,43 39 0 0,-43-39 0 0,2-6 1 15,-2 6-1-15,29 12 1 0,-6 6-1 0,-12-32 1 16,-11 14-1-16,54 18 2 0,-54-18-2 0,30-4 3 15,-30 4-3-15,26-13 0 0,-26 13 0 0,-7-42 2 0,31 62-2 0,-14-45 3 16,-10 25-3-16,0-25 4 0,0 25-4 0,0-28 5 16,0 28-5-16,-14-29 3 0,-8 9-3 0,-3 0-2 15,25 20 2-15,-2 0-6 0,2 0 6 0,-54-31-17 16,54 31 17-16,-2 14-62 0,2-14 62 0,-18 0-97 16,-5-19 97-16,39 38-129 0,-16-19 129 0,-24-19-411 0,48 38 411 0</inkml:trace>
  <inkml:trace contextRef="#ctx0" brushRef="#br0" timeOffset="42250.1">19760 4870 462 0,'0'0'0'0,"-22"-20"126"0,22 20-126 0,2 0 46 16,-2 0-46-16,27 20 54 0,-27-20-54 0,1 5 56 16,-1-5-56-16,4 10 35 0,-4-10-35 0,5 17 9 15,-5-17-9-15,5 25 15 0,-5-25-15 0,-19 12 19 16,19-12-19-16,5 37 14 0,-5-37-14 0,33 63 11 0,-33-63-11 0,8 45 9 15,-8-45-9-15,10 48 6 0,-10-48-6 0,-17 28 2 16,17-28-2-16,34 66 1 0,-34-66-1 0,-12 23 2 16,12-23-2-16,34 57 0 0,-59-77 0 0,61 72 0 0,-36-52 0 0,11 25 0 15,-36-45 0-15,35 38-9 0,-10-18 9 0,34 31-28 16,-34-31 28-16,10 1-37 0,-10-1 37 0,5 0-107 16,-5 0 107-16,-22-37-172 0,22 37 172 0</inkml:trace>
  <inkml:trace contextRef="#ctx0" brushRef="#br0" timeOffset="42601.86">20203 5007 592 0,'0'0'0'0,"-4"-16"13"16,4 16-13-16,17 7 10 0,-17-7-10 0,-13-7 48 15,-14-11-48-15,42 36 40 0,-15-18-40 0,-41-20 8 16,67 40-8-16,-67-33-1 0,41 13 1 0,15 38 0 16,-15-38 0-16,-39 1 0 0,39-1 0 0,20 47 2 0,-20-47-2 0,-3 25 2 15,-24-43-2-15,52 63 1 0,-25-45-1 0,-25 5 2 16,50 13-2-16,-25 4 1 0,0-22-1 0,10 18 0 16,-10-18 0-16,-12-5 1 0,38 27-1 0,-9-14-2 15,-17-8 2-15,-3-18 2 0,30 40-2 0,-31-44 4 16,4 22-4-16,24-1 1 0,-24 1-1 0,53 6 0 0,-80-27 0 0,74 21-5 15,-47 0 5-15,17-28 0 0,-17 28 0 0,13-28 0 16,-13 28 0-16,6-33 2 0,-35 14-2 0,58 10 1 16,-29 9-1-16,-4-27-8 0,4 27 8 0,-15-21-32 15,15 21 32-15,-17-16-90 0,17 16 90 0,-18-11-149 16,18 11 149-16,-41-25-247 0,41 25 247 0</inkml:trace>
  <inkml:trace contextRef="#ctx0" brushRef="#br0" timeOffset="42879.39">20496 4835 675 0,'0'0'0'0,"0"-6"30"0,0 6-30 0,-31-26 35 16,31 26-35-16,0 0 54 0,0 0-54 0,0 4 21 15,0-4-21-15,4 13 2 0,26 8-2 0,-23 0 2 16,-7-21-2-16,7 30-1 0,-7-30 1 0,10 37 3 0,-10-37-3 0,-22 20 10 15,22-20-10-15,9 45 7 0,-9-45-7 0,37 66 3 16,-37-66-3-16,-20 25 4 0,48-4-4 0,-21 22 0 16,-7-43 0-16,-22 18 1 0,22-18-1 0,6 37 1 15,-6-37-1-15,35 56 1 0,-35-56-1 0,5 28 0 0,-5-28 0 16,7 22-2-16,-7-22 2 0,5 16-16 0,-32-38 16 16,63 54-51-16,-36-32 51 0,9 0-132 0,-9 0 132 0,-20-23-201 15,20 23 201-15</inkml:trace>
  <inkml:trace contextRef="#ctx0" brushRef="#br0" timeOffset="43206.56">20890 5067 283 0,'0'0'0'0,"0"-19"334"0,0 19-334 0,0-16 6 0,-32-6-6 0,32 10 20 16,0 12-20-16,-2-7 50 0,2 7-50 0,-7-4 34 15,7 4-34-15,22 22 3 0,-52-44-3 0,51 47-4 16,-21-25 4-16,-42-7-2 0,71 28 2 0,-37-1-1 16,8-20 1-16,-12 24 0 0,12-24 0 0,-7 26 0 0,7-26 0 15,-5 28 1-15,5-28-1 0,-2 25 0 0,-27-45 0 0,58 67 2 16,-29-47-2-16,2 22 0 0,-2-22 0 0,15 15-2 16,-15-15 2-16,-15-7-1 0,15 7 1 15,20 5-1-15,-20-5 1 0,23 0-1 0,-23 0 1 0,23-1-2 16,8 23 2-16,-6-37-3 0,-25 15 3 0,-9-43-9 15,9 43 9-15,20-26-9 0,-20 26 9 0,11-32-3 0,-11 32 3 0,34-14-11 16,-34 14 11-16,-31-58-47 0,31 58 47 0,-18-34-74 16,18 34 74-16,4-7-133 0,-4 7 133 0,-36-23-203 15,36 23 203-15</inkml:trace>
  <inkml:trace contextRef="#ctx0" brushRef="#br0" timeOffset="43506.86">21080 4791 11 0,'0'0'0'0,"0"-11"690"16,0 11-690-16,32 11 9 0,-32-11-9 0,-32-27 30 16,32 27-30-16,32 23 58 0,-64-46-58 0,32 23 24 15,0 0-24-15,0 16 1 0,0-16-1 0,37 43-3 16,-69-64 3-16,71 72 3 0,-39-51-3 0,9 39 6 15,-42-60-6-15,43 67 4 0,-10-46-4 0,39 68 4 0,-39-68-4 0,-25 29 2 16,57-8-2-16,-59 4 1 0,27-25-1 0,38 69 1 16,-71-92-1-16,40 66 0 0,-7-43 0 0,3 40 1 15,29-19-1-15,-59-7 0 0,27-14 0 0,36 54 0 16,-36-54 0-16,5 25-8 0,-5-25 8 0,-27-5-25 16,27 5 25-16,42 26-78 0,-76-47 78 0,77 42-136 0,-43-21 136 0,9-22-357 15,-9 22 357-15</inkml:trace>
  <inkml:trace contextRef="#ctx0" brushRef="#br0" timeOffset="44069.7">21503 4991 531 0,'0'0'0'0,"-50"-15"112"0,50 15-112 0,-18 8 7 16,18-8-7-16,-16 15 4 0,16-15-4 0,17 42 11 0,-17-42-11 0,-8 23 16 15,8-23-16-15,-6 23 8 0,6-23-8 0,-34 0 1 16,68 21-1-16,-61-21-1 0,27 0 1 0,18 16 2 16,-18-16-2-16,59 32 3 0,-59-32-3 0,-2-15 2 15,2 15-2-15,68 20 4 0,-68-20-4 0,35 0 2 16,-35 0-2-16,34-12 2 0,-34 12-2 0,29-17 2 0,-29 17-2 0,23-26 3 16,-61 4-3-16,87 16 5 0,-49 6-5 0,4-26 15 15,-4 26-15-15,0-28 10 0,0 28-10 0,-15-22 0 16,-21-2 0-16,49 28-6 0,-13-4 6 0,-27-9-13 15,27 9 13-15,-27-2-53 0,-9-21 53 0,48 46-65 16,-12-23 65-16,-49-22-67 0,49 22 67 0,28 29-124 0,-28-29 124 16,0 7-299-16,0-7 299 0</inkml:trace>
  <inkml:trace contextRef="#ctx0" brushRef="#br0" timeOffset="44320.52">21852 4820 678 0,'0'0'0'0,"-33"-40"62"16,33 40-62-16,38 18 30 0,-38-18-30 0,0 0 27 16,-38-23-27-16,38 28 12 0,0-5-12 0,41 41-1 15,-41-41 1-15,6 31 3 0,-6-31-3 0,7 39 5 0,-7-39-5 16,-23 25 9-16,23-25-9 0,50 76 7 0,-88-97-7 0,92 98 13 16,-54-77-13-16,18 58 6 0,-18-58-6 0,18 52 3 15,-18-52-3-15,-22 27 1 0,22-27-1 0,13 43 1 16,-13-43-1-16,9 37 2 0,-9-37-2 0,5 31 0 15,-5-31 0-15,39 46-5 0,-39-46 5 0,-34-7-31 0,34 7 31 0,38 28-48 16,-38-28 48-16,-32-23-138 0,68 46 138 0,-30-37-166 16,-6 14 166-16</inkml:trace>
  <inkml:trace contextRef="#ctx0" brushRef="#br0" timeOffset="44654.78">22311 5078 507 0,'0'0'0'0,"-40"-37"186"16,79 60-186-16,-51-35 2 0,12 12-2 0,-14-11 5 0,14 11-5 15,-16-6 20-15,-23-17-20 0,60 46 15 0,-21-23-15 0,-16 0 1 16,16 0-1-16,-54-15-1 0,54 15 1 0,-16 14-2 16,16-14 2-16,-10 19-1 0,10-19 1 0,32 45 1 15,-32-45-1-15,-5 25 5 0,5-25-5 0,0 23 4 16,0-23-4-16,-34 2 0 0,34-2 0 0,53 46 2 15,-53-46-2-15,-20-2 4 0,20 2-4 0,21 16 4 0,-21-16-4 0,62 36 3 16,-62-36-3-16,-9-18 2 0,9 18-2 0,64 26 3 16,-64-26-3-16,-13-24 2 0,13 24-2 0,66 14 3 15,-106-39-3-15,97 31 3 0,-57-6-3 0,12-24 2 16,-12 24-2-16,7-28 0 0,-7 28 0 0,0-29-17 16,0 29 17-16,-12-26-45 0,12 26 45 0,-63-49-72 15,63 49 72-15,13 6-68 0,-13-6 68 0,-62-38-108 0,62 38 108 0,19 17-176 16,-19-17 176-16,-50-31-284 0,50 31 284 0</inkml:trace>
  <inkml:trace contextRef="#ctx0" brushRef="#br0" timeOffset="45073.38">22564 4785 465 0,'0'0'0'0,"43"17"124"16,-43-17-124-16,0-8 28 0,0 8-28 0,-41-28 67 15,82 51-67-15,-82-48 66 0,41 25-66 0,43 25 36 16,-43-25-36-16,2 0 12 0,-2 0-12 0,3 11 2 16,-3-11-2-16,5 17-7 0,-5-17 7 0,5 24 21 0,-5-24-21 0,-36 5 19 15,36-5-19-15,5 36 14 0,-5-36-14 0,7 41 8 16,-7-41-8-16,5 50 6 0,35-29-6 0,-76 8 5 16,36-29-5-16,42 79 2 0,-42-79-2 0,2 52 1 15,-2-52-1-15,0 54 1 0,-41-80-1 0,83 100 0 16,-42-74 0-16,2 40-1 0,-2-40 1 0,4 33-8 0,-4-33 8 0,6 24-8 15,-6-24 8-15,7 15-16 0,-7-15 16 0,-28-18-39 16,28 18 39-16,13 0-52 0,-13 0 52 0,52 17-101 16,-52-17 101-16,16-24-128 0,-16 24 128 0</inkml:trace>
  <inkml:trace contextRef="#ctx0" brushRef="#br0" timeOffset="45330.36">22931 4982 639 0,'0'0'0'0,"44"16"25"0,-44-16-25 0,0-7 42 0,0 7-42 0,-41-25 66 15,41 25-66-15,45 23 22 0,-45-23-22 0,-41-19 6 16,41 19-6-16,2 12 0 0,-2-12 0 0,44 42 1 16,-44-42-1-16,3 24 3 0,-3-24-3 0,-39 0 3 15,39 0-3-15,46 50 5 0,-88-74-5 0,46 48 4 0,-4-24-4 16,4 25 4-16,-4-25-4 0,44 44-1 0,-44-44 1 0,4 22 2 15,-4-22-2-15,1 15 1 0,-42-40-1 0,84 66-1 16,-43-41 1-16,-41-14-10 0,41 14 10 0,41 32-72 16,-41-32 72-16,-41-22-144 0,41 22 144 0,0 0-292 15,41 24 292-15</inkml:trace>
  <inkml:trace contextRef="#ctx0" brushRef="#br0" timeOffset="45704.03">22912 5024 521 0,'0'0'0'0,"40"2"106"15,-81-26-106-15,41 2 23 0,0 22-23 0,5-20 43 16,-5 20-43-16,56 11 47 0,-56-11-47 0,-20-36 21 16,20 36-21-16,69 20 7 0,-69-20-7 0,-17-25 3 0,17 25-3 15,29 0 4-15,14 25-4 0,-64-36 0 0,21 11 0 0,14 20 0 16,-14-20 0-16,7 23 1 0,-7-23-1 0,43 52-3 15,-43-52 3-15,-50 2-14 0,95 21 14 0,-65 2-38 16,20-25 38-16,-63-2-27 0,106 27 27 0,-108-33-5 16,65 8 5-16,24 38 1 0,-24-38-1 0,-56-14 0 15,56 14 0-15,39 30 3 0,-39-30-3 0,0 8 6 16,0-8-6-16,5 5 5 0,-5-5-5 0,19 5 11 16,-62-28-11-16,68 30 7 0,-25-7-7 0,31 11 4 0,-31-11-4 0,32 11 0 15,-32-11 0-15,70 39 0 0,-70-39 0 0,22 14 0 16,-64-39 0-16,98 67 0 0,-56-42 0 0,3 13 0 15,-45-40 0-15,84 67 0 0,-42-40 0 0,-21 12-2 0,21-12 2 0,-35 12-3 16,35-12 3-16,-88-21-15 0,88 21 15 0,-15 27-77 16,15-27 77-16,-106-23-151 0,106 23 151 0</inkml:trace>
  <inkml:trace contextRef="#ctx0" brushRef="#br0" timeOffset="46330.61">18659 6559 644 0,'0'0'0'0,"8"-13"51"0,11 31-51 0,-12-25 29 16,-23-12-29-16,25 15 39 0,-9 4-39 0,27 19 30 15,-27-19-30-15,8 9 1 0,-8-9-1 0,9 26 8 16,-9-26-8-16,-7 15 12 0,7-15-12 0,27 65 20 16,-27-65-20-16,12 60 15 0,-12-60-15 0,15 68 10 15,-15-68-10-15,16 71 4 0,-16-71-4 0,0 50 1 16,0-50-1-16,37 89-1 0,-37-89 1 0,0 37-1 0,15-17 1 0,-15 8 0 15,0-28 0-15,33 56-11 0,-33-56 11 0,-6 5-22 16,6-5 22-16,13 9-28 0,-13-9 28 0,6 0-90 16,-6 0 90-16,22-2-145 0,-22 2 145 0,-14-64-405 15,14 64 405-15</inkml:trace>
  <inkml:trace contextRef="#ctx0" brushRef="#br0" timeOffset="46814.2">18801 6594 641 0,'0'0'0'0,"0"-5"25"16,-18-16-25-16,19 15 4 0,-1 6-4 0,33 18 4 16,-33-18-4-16,6-23 6 0,-6 23-6 0,49 15 13 15,-49-15-13-15,26-23 2 0,-26 23-2 0,68 13 2 0,-68-13-2 0,61-3 1 16,-61 3-1-16,68-7 1 0,-86-13-1 0,110 32 0 15,-92-12 0-15,57-27 0 0,-57 27 0 0,99 13 1 16,-99-13-1-16,60-28 0 0,-60 28 0 0,75-8 0 16,-75 8 0-16,79-6 2 0,-79 6-2 0,102 12-2 15,-102-12 2-15,88-11 1 0,-88 11-1 0,79-30-1 16,-79 30 1-16,111-9 12 0,-111 9-12 0,153 9 14 0,-177-30-14 0,165 10 5 16,-141 11-5-16,177 12 2 0,-177-12-2 0,167-7 0 15,-167 7 0-15,171-5 1 0,-171 5-1 0,178-9 1 16,-178 9-1-16,156-27-2 0,-156 27 2 0,215 19 1 15,-215-19-1-15,162-28 1 0,-162 28-1 0,223 21-2 16,-223-21 2-16,195 0 3 0,-195 0-3 0,197 0-1 0,-197 0 1 0,161-25 0 16,-161 25 0-16,188 0-1 0,-188 0 1 0,223 29 1 15,-223-29-1-15,178 5 1 0,-178-5-1 0,172 5-1 16,-172-5 1-16,164 6 3 0,-204-33-3 0,232 59 5 16,-192-32-5-16,145 6 3 0,-186-34-3 0,170 32 4 0,-87 24-4 15,74-25 3-15,-116-3-3 0,54-27 2 0,-54 27-2 0,78 0 2 16,-78 0-2-16,102 28-2 0,-147-56 2 0,83 28-4 15,-38 0 4-15,18-7-27 0,-18 7 27 0,1-9-46 16,-1 9 46-16,-7-10-97 0,7 10 97 0,-32-13-316 16,32 13 316-16</inkml:trace>
  <inkml:trace contextRef="#ctx0" brushRef="#br0" timeOffset="47058.15">19317 7299 320 0,'0'0'0'0,"-35"-18"26"15,35 18-26-15,8 21-60 0,-25-42 60 0,12 21-78 16,5 0 78-16,17 21-181 0,-17-21 181 0</inkml:trace>
  <inkml:trace contextRef="#ctx0" brushRef="#br0" timeOffset="47725.96">18879 7324 543 0,'0'0'0'0,"-27"-22"22"0,27 22-22 0,12 22 17 15,-12-22-17-15,-2 0 42 0,-15-22-42 0,17 22 41 16,0 0-41-16,7 0 20 0,-7 0-20 0,34 22 8 15,-34-22-8-15,27 0 13 0,-42-22-13 0,68 44 22 16,-53-22-22-16,49 0 20 0,-49 0-20 0,57-2 12 16,-57 2-12-16,54-25 9 0,-54 25-9 0,79-7 3 15,-79 7-3-15,103 12 1 0,-103-12-1 0,89-7 0 0,-107-14 0 0,108 14 1 16,-90 7-1-16,113 14 1 0,-113-14-1 0,71-29 0 16,-71 29 0-16,88-7 0 0,-88 7 0 0,90-5 0 15,-90 5 0-15,90-5-1 0,-90 5 1 0,121 14 2 0,-121-14-2 0,79-27-1 16,-57 48 1-16,87-24 2 0,-109 3-2 0,117-5 0 15,-141-19 0-15,168 44 4 0,-144-20-4 0,102-27 6 16,-102 27-6-16,126 0 5 0,-126 0-5 0,152 23 0 16,-152-23 0-16,124 0 1 0,-124 0-1 0,122 0 1 15,-122 0-1-15,97-19 0 0,-70 42 0 0,68-41 1 16,-95 18-1-16,124 7-1 0,-124-7 1 0,126 7 0 0,-126-7 0 0,157 34 1 16,-157-34-1-16,97-20 2 0,-97 20-2 0,126 8-1 15,-126-8 1-15,123 8-1 0,-92 20 1 0,93-23 1 16,-124-5-1-16,84-22 0 0,-84 22 0 0,116 6 0 15,-83 21 0-15,80-22 2 0,-113-5-2 0,108 5 0 16,-108-5 0-16,102 4 0 0,-102-4 0 0,102 3-1 16,-137-31 1-16,164 60 2 0,-129-32-2 0,56-27-2 0,-56 27 2 15,88 0 2-15,-88 0-2 0,120 30 1 0,-120-30-1 0,41-28 0 16,-41 28 0-16,117 28 0 0,-117-28 0 0,73 0 1 16,-110-30-1-16,147 60-1 0,-110-30 1 0,29-28 2 15,-29 28-2-15,102 30-1 0,-102-30 1 0,21-30 1 0,-21 30-1 0,99 32 1 16,-99-32-1-16,12-28 0 0,-12 28 0 0,47 1 1 15,-6 30-1-15,-42-62 0 0,1 31 0 0,77 31 1 16,-77-31-1-16,26 0 0 0,-26 0 0 0,-21-31-1 16,21 31 1-16,56 31-6 0,-56-31 6 0,4 0-15 15,-4 0 15-15,-44-43-51 0,44 43 51 0,20 11-95 0,-20-11 95 16,-84-60-260-16,84 60 260 0</inkml:trace>
  <inkml:trace contextRef="#ctx0" brushRef="#br0" timeOffset="48366.37">19576 6521 602 0,'0'0'0'0,"24"23"23"16,-24-23-23-16,0 0 3 0,-22-22-3 0,44 49 9 0,-22-27-9 0,0 8 29 15,0-8-29-15,-4 11 33 0,4-11-33 0,-4 21 27 16,4-21-27-16,-2 20 21 0,2-20-21 0,-1 29 28 16,1-29-28-16,0 30 25 0,0-30-25 0,-20 21 19 15,20-21-19-15,23 65 6 0,-23-65-6 0,-10 27 5 16,10-27-5-16,32 75 7 0,-52-95-7 0,52 95 5 15,-32-75-5-15,15 56 3 0,-15-56-3 0,-7 30 1 0,26-9-1 0,-28 4 0 16,9-25 0-16,29 65 2 16,-29-65-2-16,5 37 0 0,-5-37 0 0,4 34 1 0,-4-34-1 0,0 27 1 15,0-27-1-15,-2 25-2 0,2-25 2 0,-12 23-10 16,-8-44 10-16,23 58-51 0,-3-37 51 0,-19 9-150 16,19-9 150-16,-40-22-364 0,40 22 364 0</inkml:trace>
  <inkml:trace contextRef="#ctx0" brushRef="#br0" timeOffset="50109.33">19165 6774 519 0,'0'0'0'0,"20"7"90"0,-20-7-90 0,-20-30 36 16,20 30-36-16,-13-2 42 0,32 21-42 0,-36-19 32 0,17 0-32 0,-18 11 14 15,18-11-14-15,-19 22 6 0,19-22-6 0,-20 30 3 16,20-30-3-16,-18 34 3 0,18-34-3 0,-16 38 1 16,16-38-1-16,-26 23 4 0,45-3-4 0,-19 19 1 15,0-39-1-15,-19 16-1 0,19-16 1 0,32 48 2 16,-32-48-2-16,22 23 1 0,-22-23-1 0,27 14-1 0,-45-35 1 0,69 47 1 16,-51-26-1-16,34 0 3 0,-53-21-3 0,73 34 3 15,-54-13-3-15,33-23 1 0,-33 23-1 0,11-50 1 16,-11 50-1-16,41-15 1 0,-41 15-1 0,-9-59 1 15,9 59-1-15,4-37-1 0,-4 37 1 0,16-14-2 16,-34-6 2-16,0-10-12 0,38 51 12 0,-62-63-20 16,42 42 20-16,-26-13-15 0,26 13 15 0,-6 17-15 0,6-17 15 0,-36-21-32 15,36 21 32-15,7 27-54 0,-7-27 54 0,0 14-94 16,-18-35 94-16,24 33-253 0,-6-12 253 0</inkml:trace>
  <inkml:trace contextRef="#ctx0" brushRef="#br0" timeOffset="50468.28">20018 6779 579 0,'0'0'0'0,"20"20"52"15,-20-20-52-15,-36-21 35 0,36 21-35 0,7 21 35 16,-7-21-35-16,-39-10 26 0,39 10-26 0,5 39 13 0,-5-39-13 0,-36-2 4 16,36 2-4-16,14 46 4 0,-14-46-4 0,-3 25 3 15,3-25-3-15,0 27 1 0,0-27-1 0,12 20 1 16,-35-42-1-16,44 40 2 0,-21-18-2 0,27 11 1 16,-27-11-1-16,31 7 1 0,-31-7-1 0,30 0-1 15,-30 0 1-15,51 23-10 0,-51-23 10 0,24-10-11 0,-24 10 11 0,15-18-8 16,-15 18 8-16,-14-45-1 0,14 45 1 0,21-2 3 15,-21 2-3-15,-5-23 0 0,5 23 0 0,-41-43-6 16,41 43 6-16,-22-18-18 0,22 18 18 0,-2 9-30 16,2-9 30-16,-20-9-38 0,20 9 38 0,-14-5-49 15,14 5 49-15,-25-27-77 0,25 27 77 0,22 16-197 0,-22-16 197 0</inkml:trace>
  <inkml:trace contextRef="#ctx0" brushRef="#br0" timeOffset="50725.56">20359 6507 714 0,'0'0'0'0,"-2"-5"34"0,2 5-34 0,-27-22 31 16,27 22-31-16,0 8 15 0,0-8-15 0,2 21 11 16,-2-21-11-16,13 30 17 0,-13-30-17 0,34 60 11 0,-34-60-11 0,-9 23 7 15,32 1-7-15,-5 26 5 0,-18-50-5 0,-7 32-3 16,7-32 3-16,18 57 4 0,-18-57-4 0,18 55 1 15,-18-55-1-15,16 54 2 0,-16-54-2 0,16 47 0 16,-16-47 0-16,11 44 1 0,-11-44-1 0,8 35 0 16,-8-35 0-16,10 29 1 0,-10-29-1 0,29 44-11 15,-29-44 11-15,7 10-58 0,-7-10 58 0,7 0-148 0,-7 0 148 0,-14-35-248 16,14 35 248-16</inkml:trace>
  <inkml:trace contextRef="#ctx0" brushRef="#br0" timeOffset="51051.68">20739 6706 632 0,'0'0'0'0,"-46"-38"25"0,46 38-25 0,4 17 4 16,-4-17-4-16,-28-1 6 0,28 1-6 0,-51-24 15 16,51 24-15-16,-22 8 12 0,22-8-12 0,-18 21 3 0,18-21-3 0,-14 25-1 15,14-25 1-15,-3 28 1 0,3-28-1 0,0 30-1 16,0-30 1-16,5 31 2 0,-5-31-2 0,15 28 0 15,-15-28 0-15,24 25 0 0,-24-25 0 0,29 18 1 16,-29-18-1-16,32 12 0 0,-32-12 0 0,31 6 0 16,-31-6 0-16,32 0-1 0,-32 0 1 0,29-4 0 0,-29 4 0 0,25-16-4 15,-25 16 4-15,41 0-1 0,-41 0 1 0,-14-54 1 16,14 54-1-16,5-33 2 0,-5 33-2 0,0-36 2 16,0 36-2-16,17-9-1 0,-17 9 1 0,-47-52-8 15,47 52 8-15,1 1-20 0,-1-1 20 0,-23-17-18 16,23 17 18-16,-48-30-19 0,48 30 19 0,12 23-26 15,-12-23 26-15,-32-23-45 0,32 23 45 0,27 25-131 0,-27-25 131 16,-14-14-243-16,14 14 243 0</inkml:trace>
  <inkml:trace contextRef="#ctx0" brushRef="#br0" timeOffset="51358.78">21095 6452 583 0,'0'0'0'0,"0"-11"30"16,0 11-30-16,2-7 49 0,-2 7-49 0,2-4 57 15,-2 4-57-15,3 0 46 0,-3 0-46 0,34 32 11 16,-34-32-11-16,-21-5 5 0,21 5-5 0,40 49 11 16,-40-49-11-16,-19 8 18 0,19-8-18 0,13 38 15 15,-13-38-15-15,43 69 3 0,-43-69-3 0,13 47 0 16,-42-71 0-16,70 101 5 0,-41-77-5 0,13 55 4 15,-13-55-4-15,9 57 2 0,-9-57-2 0,11 57 2 0,-11-57-2 0,-18 28 1 16,18-28-1-16,40 73 0 0,-40-73 0 0,13 42 2 16,-40-67-2-16,46 57 0 0,-19-32 0 0,22 25-11 15,-22-25 11-15,49 36-13 0,-49-36 13 0,26 2-57 0,-26-2 57 0,-9-27-163 16,9 27 163-16,44 3-394 0,-44-3 394 0</inkml:trace>
  <inkml:trace contextRef="#ctx0" brushRef="#br0" timeOffset="51700.5">21528 6742 503 0,'0'0'0'0,"5"-21"81"0,-5 21-81 0,32 8 26 16,-32-8-26-16,0-14 30 0,0 14-30 0,-35-31 37 15,65 53-37-15,-42-25 20 0,12 3-20 0,-15 0 0 16,-15-24 0-16,41 49-2 0,-11-25 2 0,-18 13-1 15,-13-38 1-15,16 45-1 0,15-20 1 0,13 50-3 0,-13-50 3 0,-39 3 0 16,39-3 0-16,24 56-1 0,-24-56 1 0,0 30-1 16,0-30 1-16,0 30-1 0,0-30 1 0,-20 2-2 15,48 21 2-15,-41-26-3 0,13 3 3 0,22 14-7 0,-22-14 7 0,53 32-6 16,-82-57 6-16,54 27-6 0,-25-2 6 0,53 25-3 16,-53-25 3-16,-7-40-7 0,7 40 7 0,46 4-6 15,-46-4 6-15,7-27-2 0,-36 2 2 0,58 18 0 16,-29 7 0-16,-34-59-5 0,34 59 5 0,10-5-26 15,-10 5 26-15,-54-52-36 0,54 52 36 0,-23-25-36 0,23 25 36 16,7 13-30-16,-7-13 30 0,-13-10-31 0,13 10 31 0,-3-3-90 16,3 3 90-16,0 0-220 0,-31-23 220 0</inkml:trace>
  <inkml:trace contextRef="#ctx0" brushRef="#br0" timeOffset="51999.89">21828 6490 347 0,'0'0'0'0,"4"-10"236"0,-4 10-236 0,3-9 29 16,-33-14-29-16,64 42 46 0,-34-19-46 0,-26-25 44 16,26 25-44-16,40 29 38 0,-40-29-38 0,-21-9 9 15,21 9-9-15,8 22 10 0,-8-22-10 0,46 56 13 16,-46-56-13-16,10 34 9 0,-10-34-9 0,-25 15 8 15,25-15-8-15,5 45 7 0,-5-45-7 0,4 45 5 0,-4-45-5 0,36 72 3 16,-36-72-3-16,-29 23 1 0,29-23-1 0,34 73 1 16,-34-73-1-16,-25 18 1 0,25-18-1 0,5 41 0 15,-5-41 0-15,12 38 0 0,-12-38 0 0,8 32 1 16,-8-32-1-16,45 55 0 0,-45-55 0 0,-19-7-32 16,49 32 32-16,-48-41-106 0,18 16 106 0,9 0-256 0,21 27 256 15</inkml:trace>
  <inkml:trace contextRef="#ctx0" brushRef="#br0" timeOffset="52554.63">22336 6671 537 0,'0'0'0'0,"-9"-6"59"0,9 6-59 0,-46-26 15 16,46 26-15-16,16 25 16 0,-16-25-16 0,-53-25 17 15,53 25-17-15,15 33 14 0,-49-59-14 0,46 69 9 16,-12-43-9-16,-51-8 10 0,85 36-10 0,-81-34 7 0,47 6-7 0,27 50 2 15,-27-50-2-15,0 21 0 0,-34-46 0 0,68 72 1 16,-34-47-1-16,-14-7 2 0,14 7-2 0,58 37 5 16,-58-37-5-16,-2-20 5 0,2 20-5 0,73 27 5 15,-73-27-5-15,5-27 2 0,-5 27-2 0,41-16 3 16,-41 16-3-16,34-19 0 0,-34 19 0 0,61 0 3 16,-95-27-3-16,87 25 3 0,-53 2-3 0,5-30 1 0,-5 30-1 0,0-28-8 15,-34 1 8-15,56 30-15 0,-22-3 15 0,-24-18-30 16,24 18 30-16,-31-12-45 0,31 12 45 0,-30-4-57 15,30 4 57-15,-27 0-69 0,27 0 69 0,-56-26-90 16,56 26 90-16,-12 9-138 0,12-9 138 0</inkml:trace>
  <inkml:trace contextRef="#ctx0" brushRef="#br0" timeOffset="52883.28">22622 6412 640 0,'0'0'0'0,"4"0"54"0,33 26-54 0,-71-52 29 16,34 26-29-16,43 36 26 0,-43-36-26 15,9 19 28-15,-9-19-28 0,-25 1 23 0,25-1-23 0,14 41 22 16,22-15-22-16,-57-4 3 0,21-22-3 0,53 82 10 15,-89-109-10-15,92 118 8 0,-56-91-8 0,-20 37 6 16,20-37-6-16,56 91 3 0,-56-91-3 0,18 63 1 0,-18-63-1 0,18 57 1 16,-18-57-1-16,-21 23 0 0,21-23 0 0,12 41 0 15,-12-41 0-15,45 63 0 0,-45-63 0 0,-28 0-4 16,28 0 4-16,1 19-15 0,-1-19 15 0,38 41-48 16,-38-41 48-16,-34-23-104 0,68 49 104 0,-31-26-158 15,-3 0 158-15,-30-38-524 0,30 38 524 0</inkml:trace>
  <inkml:trace contextRef="#ctx0" brushRef="#br0" timeOffset="53195.12">23126 6818 618 0,'-39'-26'0'16,"78"30"19"-16,-39-4-19 0,-42-47 16 0,42 47-16 0,20 13 27 15,-20-13-27-15,-19-8 31 0,19 8-31 0,-63-26 12 16,63 26-12-16,-25 0 3 0,25 0-3 0,-27 14 0 15,27-14 0-15,14 50 0 0,-14-50 0 0,-55 0 0 16,55 0 0-16,-11 32 1 0,11-32-1 0,-2 34 0 0,2-34 0 0,36 59 1 16,-72-86-1-16,81 84 0 0,-45-57 0 0,-18-3 1 15,18 3-1-15,63 46-2 0,-63-46 2 0,-9-19 1 16,9 19-1-16,70 32-1 0,-70-32 1 0,-7-29 0 16,7 29 0-16,29-13-3 0,-29 13 3 0,25-21-10 15,-25 21 10-15,53-2-8 0,-53 2 8 0,-26-62-11 0,26 62 11 0,0-38-19 16,0 38 19-16,0-41-22 0,0 41 22 0,24-8-36 15,-24 8 36-15,-54-61-56 0,54 61 56 0,19 1-59 16,-19-1 59-16,-56-45-79 0,56 45 79 0,-12-16-117 16,12 16 117-16,35 20-137 0,-35-20 137 0</inkml:trace>
  <inkml:trace contextRef="#ctx0" brushRef="#br0" timeOffset="53487.48">23384 6497 624 0,'0'0'0'0,"0"-8"50"16,0 8-50-16,0-5 46 0,0 5-46 0,-41-27 54 15,41 27-54-15,41 33 13 0,-41-33-13 0,2 20 5 16,-43-46-5-16,46 54 13 0,-5-28-13 0,51 62 12 0,-51-62-12 0,12 44 8 16,-12-44-8-16,15 47 4 0,-15-47-4 0,-25 25-1 15,25-25 1-15,16 54-3 0,-16-54 3 0,14 55 0 16,-14-55 0-16,54 84 1 0,-54-84-1 0,11 53 1 15,-11-53-1-15,-31 24 1 0,71 6-1 0,-73-12 0 16,33-18 0-16,44 75 2 0,-44-75-2 0,0 41 2 16,0-41-2-16,0 35 4 0,0-35-4 0,-38 2 4 0,38-2-4 15,0 22-8-15,0-22 8 0,0 14-29 0,0-14 29 16,0 5-62-16,0-5 62 0,7 0-129 0,-7 0 129 0,13-14-210 16,-13 14 210-16</inkml:trace>
  <inkml:trace contextRef="#ctx0" brushRef="#br0" timeOffset="53752.99">23764 6735 616 0,'0'0'0'0,"43"12"28"0,-43-12-28 0,-43-38 53 16,43 38-53-16,43 22 57 0,-43-22-57 0,-43-28 40 15,43 28-40-15,0 0 2 0,43 28-2 0,-83-41 2 16,40 13-2-16,45 50 2 0,-45-50-2 0,3 31 4 15,-3-31-4-15,-39 7 4 0,39-7-4 0,47 68 4 16,-47-68-4-16,0 39 2 0,0-39-2 0,-42 9 0 0,42-9 0 0,0 34 1 16,0-34-1-16,42 61 1 0,-42-61-1 0,-42-4 0 15,42 4 0-15,0 20-2 0,0-20 2 0,42 46-7 16,-42-46 7-16,-43-19-47 0,43 19 47 0,42 33-104 16,-42-33 104-16,0 0-145 0,0 0 145 0,0-10-421 15,0 10 421-15</inkml:trace>
  <inkml:trace contextRef="#ctx0" brushRef="#br0" timeOffset="54129.71">23793 6751 549 0,'0'0'0'0,"3"-20"28"16,-3 20-28-16,-27-47 29 0,70 75-29 0,-20-43 34 15,-23 15-34-15,31-7 50 0,-31 7-50 0,36-5 34 16,-36 5-34-16,36 0 23 0,-36 0-23 0,35 0 12 0,-35 0-12 0,-15-14 12 16,15 14-12-16,62 47 4 0,-106-75-4 0,51 55 3 15,-7-27-3-15,2 32 0 0,-2-32 0 0,-6 34-4 16,6-34 4-16,-18 34-20 0,18-34 20 0,-22 30-27 16,22-30 27-16,-21 27-20 0,21-27 20 0,-20 22-1 15,64 6 1-15,-98-44 0 0,54 16 0 0,-4 9 1 16,4-9-1-16,41 34 4 0,-41-34-4 0,9 3 10 0,-9-3-10 0,-21-25 17 15,64 54-17-15,-18-24 11 0,-25-5-11 0,34 9 4 16,-76-40-4-16,71 43 0 0,-29-12 0 0,74 42 1 16,-74-42-1-16,22 18 0 0,-66-48 0 0,58 50 1 15,-14-20-1-15,1 19-4 0,-1-19 4 0,-6 19-7 0,6-19 7 0,-26 20-5 16,69 10 5-16,-124-42-13 0,124 41 13 0,-93-17-42 16,50-12 42-16,-60 5-78 0,60-5 78 0,-107-30-119 15,107 30 119-15</inkml:trace>
  <inkml:trace contextRef="#ctx0" brushRef="#br0" timeOffset="54713.32">18849 8307 569 0,'0'0'0'0,"15"20"132"0,-15-20-132 0,-13-20 58 16,13 20-58-16,21 35 13 0,-21-35-13 0,14 25 28 16,-14-25-28-16,19 36 32 0,-19-36-32 0,3 26 16 0,-3-26-16 0,15 56 5 15,-15-56-5-15,31 78 3 0,-31-78-3 0,13 59 0 16,-13-59 0-16,14 57 2 0,-26-76-2 0,24 70 0 15,-12-51 0-15,17 43 0 0,-17-43 0 0,27 56 0 16,-27-56 0-16,0 5-20 0,0-5 20 0,10 20-38 0,-10-20 38 0,12 8-88 16,-12-8 88-16,21 22-131 0,-21-22 131 0,5-11-245 15,-5 11 245-15</inkml:trace>
  <inkml:trace contextRef="#ctx0" brushRef="#br0" timeOffset="55271.27">18840 8364 313 0,'12'19'0'0,"-24"-26"199"0,12 7-199 0,-22-29 25 16,22 29-25-16,15 9 36 0,-30-30-36 0,22 12 42 0,-7 9-42 0,24-11 26 16,-24 11-26-16,30-11 22 0,-30 11-22 0,40-8 22 15,-40 8-22-15,62 11 24 0,-62-11-24 0,58-8 17 16,-58 8-17-16,49-27 6 0,-49 27-6 0,63-5 3 15,-63 5-3-15,66-2 1 0,-66 2-1 0,85 18 2 16,-85-18-2-16,49-19 0 0,-49 19 0 0,66-2-2 0,-51 23 2 0,33-42-2 16,-48 21 2-16,66 0-8 0,-50 21 8 15,54-21-12-15,-70 0 12 0,61-21-7 0,-61 21 7 16,106 21-1-16,-106-21 1 0,100 0 6 0,-100 0-6 0,92-25 6 16,-92 25-6-16,142 21 3 0,-142-21-3 0,111-26 0 15,-111 26 0-15,159 23 0 0,-159-23 0 0,124-27 0 16,-124 27 0-16,148-2 1 0,-148 2-1 0,181 25 1 0,-181-25-1 0,142-26 0 15,-142 26 0-15,194 25 0 0,-194-25 0 0,176-2 1 16,-199-25-1-16,231 54 0 0,-208-27 0 0,163-27 4 16,-163 27-4-16,197 0 4 0,-197 0-4 0,192 4 7 15,-192-4-7-15,192 8 6 0,-192-8-6 0,219 40 4 16,-219-40-4-16,183 13 1 0,-214-43-1 0,206 42 1 0,-143 18-1 0,104-50-1 16,-136 20 1-16,200 41 2 0,-200-41-2 0,165 13 0 15,-165-13 0-15,125-22 0 0,-89 53 0 0,86-51-1 16,-122 20 1-16,158 11 1 0,-158-11-1 0,151 9 0 15,-151-9 0-15,144 9 4 0,-144-9-4 0,134 8-3 16,-92 25 3-16,80-24-1 0,-122-9 1 0,115 3 2 0,-158-35-2 0,183 69 0 16,-140-37 0-16,82 2 1 0,-82-2-1 15,73 2 2-15,-73-2-2 0,9-32 6 0,-9 32-6 0,35 0 9 16,-35 0-9-16,68 34 5 0,-68-34-5 0,-27-34 3 16,27 34-3-16,5-4 3 0,-5 4-3 0,0-5-2 15,44 39 2-15,-54-41-53 0,10 7 53 0,-26-11-120 0,26 11 120 16,-77-46-313-16,77 46 313 0</inkml:trace>
  <inkml:trace contextRef="#ctx0" brushRef="#br0" timeOffset="56239.86">19251 8842 232 0,'0'0'0'0,"-4"25"184"0,4-25-184 0,-13 0 56 0,13 0-56 0,-27-18 54 16,27 18-54-16,3 23 37 0,-3-23-37 0,-17-18 40 16,17 18-40-16,15 23 20 0,-15-23-20 0,-11-17 13 15,11 17-13-15,27 25 25 0,-27-25-25 0,11-20 33 16,-11 20-33-16,45 25 25 0,-45-25-25 0,27-20 23 16,-27 20-23-16,47 0 13 0,-47 0-13 0,51 0 7 15,-51 0-7-15,75 22 6 0,-75-22-6 0,66 0 2 0,-66 0-2 0,68 0 3 16,-68 0-3-16,58-23 1 0,-58 23-1 0,80-2-1 15,-62 25 1-15,74-23 1 0,-92 0-1 0,100-3 2 16,-100 3-2-16,110 0 10 0,-110 0-10 0,119-2 12 0,-119 2-12 16,127-3 4-16,-127 3-4 0,131 0 0 0,-131 0 0 0,137 0 1 15,-137 0-1-15,136 0 1 0,-136 0-1 0,134 6 1 16,-134-6-1-16,112-18 0 0,-112 18 0 0,151 37 0 16,-151-37 0-16,129 11 0 0,-153-36 0 0,148 36 0 15,-124-11 0-15,148 38 1 0,-148-38-1 0,97-15-2 16,-97 15 2-16,142 36 2 0,-142-36-2 0,88-18 0 0,-88 18 0 0,132 36-1 15,-132-36 1-15,102 7-1 0,-129-35 1 0,129 33 0 16,-102-5 0-16,95 5 0 0,-95-5 0 0,95 5 1 16,-95-5-1-16,95 4 1 0,-95-4-1 0,126 32 0 15,-126-32 0-15,68-27-1 0,-68 27 1 0,96 4 1 16,-65 25-1-16,67-26 0 0,-98-3 0 0,97 2-1 16,-97-2 1-16,93 3 0 0,-93-3 0 0,88 2 0 15,-88-2 0-15,53-27 1 0,-53 27-1 0,81 4-1 0,-81-4 1 0,80 6 0 16,-48 23 0-16,43-21-1 0,-75-8 1 0,41-23-6 15,-41 23 6-15,110 39-4 0,-144-70 4 0,105 38-7 16,-71-7 7-16,73 10-10 0,-73-10 10 0,71 8-14 0,-71-8 14 16,65 7-8-16,-29 24 8 0,-7-58-4 0,-29 27 4 0,95 36-1 15,-95-36 1-15,18-29 1 0,20 61-1 0,-23-62-1 16,-15 30 1-16,49 2 1 0,-49-2-1 0,85 32 0 16,-85-32 0-16,39 0-1 0,-77-30 1 0,115 62 1 15,-77-32-1-15,34 0 0 0,-34 0 0 0,35 0 1 0,-35 0-1 16,29 0 2-16,-29 0-2 0,-11-32 7 0,11 32-7 0,64 32 8 15,-64-32-8-15,-14-32 7 0,14 32-7 0,65 30 6 16,-65-30-6-16,22-1 5 0,-22 1-5 0,19-3 3 16,-19 3-3-16,-19-37 2 0,19 37-2 0,56 32 0 15,-56-32 0-15,20-2 0 0,-20 2 0 0,-23-37-2 16,63 71 2-16,-65-74-26 0,25 40 26 0,52 22-88 16,-52-22 88-16,-33-50-168 0,33 50 168 0</inkml:trace>
  <inkml:trace contextRef="#ctx0" brushRef="#br0" timeOffset="60332.32">19494 8365 67 0,'0'0'0'0,"0"-5"464"16,0 5-464-16,18 14 30 0,-18-14-30 0,-18-27 35 15,18 27-35-15,-4-5 54 0,4 5-54 0,17 22 52 16,-34-46-52-16,14 24 27 0,3 0-27 0,17 24 13 16,-17-24-13-16,0 7 3 0,0-7-3 0,-10-7 16 0,10 7-16 0,10 15 22 15,-10-15-22-15,29 45 22 0,-29-45-22 0,-2 3 16 16,17 19-16-16,-1 6 4 0,-14-28-4 0,15 33 11 16,-32-55-11-16,28 60 10 0,-11-38-10 0,28 61 8 15,-28-61-8-15,12 40 6 0,-12-40-6 0,-6 20 3 0,6-20-3 0,28 64 1 16,-45-85-1-16,29 60 1 0,-12-39-1 0,27 59 0 15,-27-59 0-15,-5 14 0 0,22 8 0 0,-25-15-9 16,8-7 9-16,11 27-26 0,-11-27 26 0,27 42-58 16,-27-42 58-16,-3-13-138 0,3 13 138 0,26 23-192 15,-26-23 192-15</inkml:trace>
  <inkml:trace contextRef="#ctx0" brushRef="#br0" timeOffset="60742.67">20350 8387 525 0,'0'0'0'0,"0"-10"51"0,0 10-51 0,0-8 35 0,0 8-35 0,0-5 43 16,-20-20-43-16,20 23 57 0,0 2-57 0,25 23 43 16,-25-23-43-16,-18-23 11 0,18 23-11 0,27 32 6 15,-27-32-6-15,-12-7 12 0,12 7-12 0,7 19 17 16,-7-19-17-16,30 52-3 0,-30-52 3 0,-10 7 11 15,10-7-11-15,10 36 14 0,-10-36-14 0,29 62 9 16,-29-62-9-16,11 43 10 0,-11-43-10 0,-11 18 6 0,11-18-6 0,29 70 3 16,-29-70-3-16,10 41 2 0,-10-41-2 0,8 40 1 15,-8-40-1-15,-13 11-1 0,13-11 1 0,26 54-22 16,-26-54 22-16,7 22-27 0,-7-22 27 0,-13-13-92 16,13 13 92-16,27 25-163 0,-27-25 163 0</inkml:trace>
  <inkml:trace contextRef="#ctx0" brushRef="#br0" timeOffset="61270.64">21095 8303 544 0,'0'0'0'0,"5"1"54"0,-5-1-54 0,6 6 16 15,-6-6-16-15,6 9 26 0,-6-9-26 0,7 12 49 16,-7-12-49-16,30 46 44 0,-30-46-44 0,-16 0 38 15,16 0-38-15,32 60 23 0,-32-60-23 0,-14 14 21 16,14-14-21-16,34 68-1 0,-34-68 1 0,-14 19 14 0,14-19-14 0,34 77 9 16,-34-77-9-16,11 48 6 0,-11-48-6 0,14 47 2 15,-14-47-2-15,14 43 1 0,-37-69-1 0,40 64 0 16,-17-38 0-16,15 35-1 0,-15-35 1 0,42 52 1 16,-42-52-1-16,-2-3-15 0,2 3 15 0,18 16-25 0,-18-16 25 0,41 35-91 15,-41-35 91-15,22 0-137 0,-22 0 137 0,16-7-271 16,-16 7 271-16</inkml:trace>
  <inkml:trace contextRef="#ctx0" brushRef="#br0" timeOffset="61754.34">21891 8329 361 0,'0'0'0'0,"34"20"129"0,-34-20-129 0,-20-37 23 16,20 37-23-16,37 19 48 0,-37-19-48 0,-19-34 56 16,19 34-56-16,36 25 60 0,-36-25-60 0,-19-26 49 15,19 26-49-15,34 26 35 0,-34-26-35 0,5 11 21 16,-5-11-21-16,-24-7 21 0,24 7-21 0,33 53 19 15,-33-53-19-15,-22 10 10 0,22-10-10 0,32 69 18 0,-32-69-18 0,10 48 11 16,-10-48-11-16,-19 21 9 0,19-21-9 0,11 50 4 16,16-21-4-16,-41-8 3 0,14-21-3 0,43 74 1 15,-43-74-1-15,16 41-3 0,-16-41 3 0,18 33 1 16,-18-33-1-16,-9 0-7 0,34 29 7 0,-3-9-30 0,-22-20 30 0,16 14-45 16,-16-14 45-16,17 2-127 0,-17-2 127 0,-12-30-229 15,12 30 229-15</inkml:trace>
  <inkml:trace contextRef="#ctx0" brushRef="#br0" timeOffset="62225.47">22731 8326 605 0,'0'0'0'0,"2"-2"34"0,-2 2-34 0,37 29 34 15,-37-29-34-15,6 3 18 0,-38-33-18 0,73 76 38 16,-41-46-38-16,11 24 40 0,-11-24-40 0,-18 3 26 16,50 27-26-16,-18 10 19 0,-14-40-19 0,-17 16 18 15,17-16-18-15,46 80 7 0,-46-80-7 0,-17 25 8 16,17-25-8-16,12 52 7 0,-12-52-7 0,12 51 4 0,-12-51-4 0,13 50 2 15,-13-50-2-15,45 70 0 0,-45-70 0 0,-18 9 1 16,49 19-1-16,-50-28 0 0,19 0 0 0,44 54-8 16,-74-84 8-16,71 78-13 0,-41-48 13 0,-22-20-43 15,22 20 43-15,11 0-92 0,17 29 92 0,-20-31-144 0,-8 2 144 0,7-22-418 16,-7 22 418-16</inkml:trace>
  <inkml:trace contextRef="#ctx0" brushRef="#br0" timeOffset="62708.37">23440 8377 413 0,'34'32'0'0,"-68"-67"35"0,34 35-35 0,34 25 62 16,-34-25-62-16,2 0 58 0,-2 0-58 0,-29-30 48 16,29 30-48-16,13 2 28 0,-13-2-28 0,11 10 38 15,-11-10-38-15,18 18 45 0,-18-18-45 0,19 23 43 16,-19-23-43-16,54 59 26 0,-54-59-26 0,-19 4 24 0,19-4-24 16,14 41 20-16,-14-41-20 0,15 46 11 15,21-15-11-15,-26 17 11 0,-10-48-11 0,-25 18 4 0,25-18-4 16,45 80 1-16,-79-110-1 0,41 78 1 0,-7-48-1 0,7 43 0 15,27-11 0-15,-29 7 1 0,-5-39-1 0,6 37-7 16,-42-67 7-16,78 91-21 0,-42-61 21 0,-29-6-41 16,29 6 41-16,43 49-88 0,-43-49 88 0,10 5-135 0,-10-5 135 0,13 0-285 15,-47-30 285-15</inkml:trace>
  <inkml:trace contextRef="#ctx0" brushRef="#br0" timeOffset="63129.44">24144 8499 465 0,'0'0'0'0,"0"-11"31"16,0 11-31-16,-37-41 30 0,37 41-30 0,37 29 46 15,-74-63-46-15,37 32 45 0,0 2-45 0,2 0 34 16,-2 0-34-16,3 2 16 0,36 30-16 0,-34-19 3 16,-5-13-3-16,7 19 21 0,-7-19-21 0,10 25 32 15,-10-25-32-15,11 34 29 0,-51-66-29 0,52 71 21 16,-12-39-21-16,12 45 13 0,-12-45-13 0,48 82 10 0,-48-82-10 0,-31 18 11 15,31-18-11-15,46 83 6 0,-46-83-6 0,7 49 3 16,-7-49-3-16,3 46 2 0,-40-80-2 0,40 77 2 16,-3-43-2-16,41 70 0 0,-41-70 0 0,5 32 1 15,-44-64-1-15,79 92 1 0,-40-60-1 0,-34-12-2 0,34 12 2 16,45 46-22-16,-45-46 22 0,-36-29-42 0,75 62 42 0,-73-66-92 16,34 33 92-16,45 21-117 0,-45-21 117 15,4-26-406-15,-4 26 406 0</inkml:trace>
  <inkml:trace contextRef="#ctx0" brushRef="#br0" timeOffset="68674.25">19241 8553 526 0,'0'0'0'0,"-2"-4"61"0,2 4-61 0,0-5 53 15,0 5-53-15,0-4 63 0,-15-17-63 0,30 39 52 16,-15-18-52-16,-15-24 31 0,15 24-31 0,0 0 18 0,0 0-18 0,20 22 11 15,-20-22-11-15,3 0 14 0,-3 0-14 0,4 3-3 16,-4-3 3-16,-9-11 10 0,9 11-10 0,7 15 10 16,-7-15-10-16,7 16 5 0,-7-16-5 0,22 39 5 15,-22-39-5-15,-7-4 7 0,7 4-7 0,24 42 1 16,-24-42-1-16,-7-6 3 0,7 6-3 0,10 16 1 0,-10-16-1 0,25 38 0 16,-25-38 0-16,11 12 0 0,-11-12 0 0,-7-10 0 15,7 10 0-15,23 32-17 0,-23-32 17 0,9 7-19 16,-9-7 19-16,5 3-53 0,-5-3 53 0,4 4-128 15,-4-4 128-15,-14-21-184 0,14 21 184 0,14 21-392 16,-14-21 392-16</inkml:trace>
  <inkml:trace contextRef="#ctx0" brushRef="#br0" timeOffset="69064.33">19254 8572 271 0,'0'0'0'0,"-13"-39"201"15,26 62-201-15,-26-64 58 16,13 41-58-16,3-16 40 0,-3 16-40 0,31 5 39 0,-31-5-39 0,7-37 36 16,-7 37-36-16,45 10 27 0,-45-10-27 0,27-12 28 15,-42-9-28-15,58 35 21 0,-43-14-21 0,9-25 13 16,-9 25-13-16,34 21 2 0,-50-42-2 0,29 21-1 0,-13 0 1 0,2 9-4 16,-2-9 4-16,15 37-13 0,-15-37 13 0,-22-5-14 15,22 5 14-15,-13 16-16 0,13-16 16 0,0 37-10 16,0-37 10-16,-16 15 2 0,16-15-2 0,-11 14 2 15,11-14-2-15,-23-14 1 0,23 14-1 0,-3 7 2 16,3-7-2-16,0 7 2 0,0-7-2 0,22 25 1 0,-22-25-1 0,4-16 5 16,-4 16-5-16,40 27 1 0,-55-48-1 0,56 51 1 15,-41-30-1-15,23 9 2 0,-23-9-2 0,24 10 1 16,-24-10-1-16,18 17 0 0,-18-17 0 0,6 17-11 16,-6-17 11-16,-15-5-40 0,15 5 40 0,-9 18-20 15,9-18 20-15,-3 37-10 0,3-37 10 0,-40-9-4 0,40 9 4 0,-11 32 0 16,11-32 0-16,-41-16 1 0,41 16-1 0,-22 4 2 15,22-4-2-15,4 23-7 0,-4-23 7 0,-2-1-57 16,2 1 57-16,-12-34-129 0,12 34 129 0,23-15-353 16,-23 15 353-16</inkml:trace>
  <inkml:trace contextRef="#ctx0" brushRef="#br0" timeOffset="69408.23">19874 8474 624 0,'0'0'0'0,"0"-3"71"15,0 3-71-15,18 19 45 0,-18-19-45 0,-18-23 46 16,18 23-46-16,18 23 10 0,-18-23-10 0,4 6 3 16,-22-28-3-16,25 35 3 0,-7-13-3 0,27 39 4 15,-27-39-4-15,-9-4 2 0,9 4-2 0,13 22 3 0,-13-22-3 0,27 46 0 16,-27-46 0-16,5 23 0 0,-5-23 0 0,5 20 0 16,-5-20 0-16,0 20-2 0,0-20 2 0,0 16-33 15,0-16 33-15,0 10-73 0,0-10 73 0,-15-16-90 16,15 16 90-16,10 22-118 0,-10-22 118 0,-9-2-236 15,9 2 236-15</inkml:trace>
  <inkml:trace contextRef="#ctx0" brushRef="#br0" timeOffset="69678.81">19863 8465 552 0,'0'0'0'0,"19"11"57"16,-19-11-57-16,-13-34 39 0,13 34-39 0,30 16 45 15,-45-39-45-15,52 42 53 0,-37-19-53 0,7-23 29 0,11 46-29 0,8-23 11 16,-26 0-11-16,3-17 2 0,-3 17-2 0,16 10 0 15,-16-10 0-15,29 38-6 0,-29-38 6 0,-20-4-22 16,20 4 22-16,18 40-27 0,-18-40 27 0,-16 16-14 16,-2-40 14-16,-2 40-2 0,20-16 2 0,-18 15 2 15,18-15-2-15,-16 12 7 0,16-12-7 0,5 34 17 0,-5-34-17 0,-23-13 14 16,23 13-14-16,0 11 7 0,0-11-7 0,18 34 3 16,-18-34-3-16,-4-11 0 0,4 11 0 0,34 36 1 15,-34-36-1-15,17 13 2 0,-34-36-2 0,48 56 0 16,-31-33 0-16,-11-9-37 0,11 9 37 0,16 36-82 0,-16-36 82 0,-34-9-90 15,52 31 90-15,-52-10-152 0,34-12 152 0,-43 7-357 16,43-7 357-16</inkml:trace>
  <inkml:trace contextRef="#ctx0" brushRef="#br0" timeOffset="70157.83">18360 9067 567 0,'0'0'0'0,"-12"0"58"0,12 0-58 0,10 19 51 16,-10-19-51-16,14-9 29 0,-14 9-29 0,14-34 34 15,-14 34-34-15,41 4 40 0,-41-4-40 0,36-20 21 16,-47 0-21-16,53-1 11 0,-42 21-11 0,51 0 8 16,-51 0-8-16,32-39 1 0,-32 39-1 0,53 0 1 15,-53 0-1-15,37-20 2 0,-37 20-2 0,19-37-19 16,-19 37 19-16,23-20-44 0,-23 20 44 0,31 5-67 0,-31-5 67 0,0-35-86 16,0 35 86-16,3-15-92 0,9 35 92 0,-24-52-100 15,12 32 100-15,0-9-29 0,0 9 29 0,7 11 12 16,-7-11-12-16,-23-28 54 0,23 28-54 0,3 15 71 15,-3-15-71-15,-7-3 66 0,7 3-66 0,-2-6 59 16,-10-15-59-16,12 21 54 0,0 0-54 0,11 0 31 16,-11 0-31-16,30 21 15 0,-30-21-15 0,16-19 28 0,-16 19-28 0,44 30 26 15,-44-30-26-15,20-5 17 0,-20 5-17 0,26 16 6 16,-26-16-6-16,32 41 0 0,-32-41 0 0,-3 5 0 16,3-5 0-16,13 49-9 0,-13-49 9 0,-27 8-33 15,27-8 33-15,-17 52-66 0,17-52 66 0,-41 30-95 16,41-30 95-16,-51 27-116 0,41-48 116 0,-31 62-213 0,41-41 213 0</inkml:trace>
  <inkml:trace contextRef="#ctx0" brushRef="#br0" timeOffset="71230.08">18531 9300 577 0,'0'0'0'0,"2"-14"72"0,-2 14-72 0,0-15 63 15,0 15-63-15,-10-28 49 0,10 28-49 0,0 18 21 16,0-18-21-16,-22-18 13 0,22 18-13 0,-17 9 3 16,17-9-3-16,-7 37-1 0,7-37 1 0,-14 24 0 15,14-24 0-15,-13 26 2 0,13-26-2 0,-16 7-2 0,16-7 2 0,-3 29 0 16,13-11 0-16,-10 5-1 0,0-23 1 0,-1 2 0 15,1-2 0-15,27 33 0 0,-27-33 0 0,22 7 0 16,-22-7 0-16,22-19 0 0,-22 19 0 0,32 0-1 16,-32 0 1-16,34-14 2 0,-22 33-2 0,25-42-2 15,-37 23 2-15,31-25 4 0,-31 25-4 0,10-48 0 16,-10 48 0-16,13-29-7 0,-13 29 7 0,13-8-25 0,-13 8 25 0,-2-22-28 16,2 22 28-16,-36-39-35 0,36 39 35 0,-29-16-72 15,29 16 72-15,-28-9-57 0,28 9 57 0,-33-3-29 16,33 3 29-16,-23 0-12 0,23 0 12 0,-14 3-18 15,14-3 18-15,3 27-23 0,-3-27 23 0,-8-12-52 16,8 12 52-16,15 26-78 0,-15-26 78 0,7-16-17 0,-7 16 17 16,25 2-4-16,-25-2 4 0,28 0 4 0,-28 0-4 0,25 0 35 15,-25 0-35-15,25 0 72 0,-25 0-72 0,29 19 87 16,-29-19-87-16,16 0 75 0,-16 0-75 0,1-15 36 16,-1 15-36-16,9 10 15 0,-9-10-15 0,10 15 20 0,-10-15-20 0,17 38 21 15,-17-38-21-15,-2-1 9 0,2 1-9 0,14 20 3 16,-14-20-3-16,22 38 2 0,-32-58-2 0,35 54-1 15,-25-34 1-15,2-10-19 0,-2 10 19 0,14 6-28 16,-14-6 28-16,13 2-20 0,-13-2 20 0,22 19-8 16,-22-19 8-16,5-9-1 0,-5 9 1 0,3-16 1 15,-3 16-1-15,-7-43 0 0,7 43 0 0,0-23 2 0,0 23-2 0,13-2 3 16,-13 2-3-16,-13-39 10 0,26 60-10 0,-24-56 24 16,11 35-24-16,2-9 12 0,-2 9-12 0,14 20 3 15,-14-20-3-15,8 0 0 0,-8 0 0 0,-1-12-3 16,14 34 3-16,1-8 0 0,-14-14 0 0,20 17 0 15,-32-37 0-15,46 58 0 0,-34-38 0 0,12-5 0 16,-12 5 0-16,25 12 1 0,-25-12-1 0,36 26-4 0,-36-26 4 16,24 0-11-16,-24 0 11 0,17 0-11 0,-17 0 11 0,15-16-3 15,-28-6 3-15,33 22 3 0,-20 0-3 0,-11-48 4 16,11 48-4-16,11-12 4 0,-11 12-4 0,-22-55 2 16,22 55-2-16,-17-37 4 0,17 37-4 0,-10-13 8 0,10 13-8 0,-38-48 7 15,52 69-7-15,-38-44 5 0,24 23-5 0,-38-36-4 16,38 36 4-16,-20-3-11 0,20 3 11 0,-3 20-44 15,3-20 44-15,-11 10-60 0,11-10 60 0,-16-3-68 16,16 3 68-16,0 19-86 0,0-19 86 0,15 42-99 16,-15-42 99-16,14 17-125 0,-14-17 125 0,5-9-119 15,5 30 119-15,9-11-67 0,-19-10 67 0,18 3 62 0,-18-3-62 0,5-20 96 16,-5 20-96-16,27 20 119 0,-27-20-119 0,18-8 120 16,-18 8-120-16,5-33 103 0,-5 33-103 0,15-11 82 15,-15 11-82-15,29 11 56 0,-29-11-56 0,20-7 24 0,-20 7-24 16,19-5 1-16,-19 5-1 0,2-24-3 15,11 46 3-15,2-22-24 0,-15 0 24 0,14 0-48 16,-14 0 48-16,12 0-66 0,-12 0 66 0,-6-16-78 0,6 16 78 0,7 5-79 16,-7-5 79-16,17 24-42 0,-17-24 42 0,-11-21-2 15,11 21 2-15,15 22 6 0,-15-22-6 0,-15-18 58 16,15 18-58-16,15 21 77 0,-15-21-77 0,5 4 64 16,-5-4-64-16,3 7 53 0,-15-28-53 0,31 53 49 0,-19-32-49 0,9 14 43 15,-21-35-43-15,20 41 34 0,-8-20-34 0,24 44 19 16,-24-44-19-16,0 7 5 0,0-7-5 0,25 51 2 15,-25-51-2-15,11 35 1 0,-11-35-1 0,1 12 0 16,-1-12 0-16,12 32 1 0,-12-32-1 0,12 33-1 0,-12-33 1 16,10 27-18-16,-10-27 18 0,8 24-43 0,-8-24 43 15,20 37-66-15,-20-37 66 0,-9-12-90 0,9 12 90 0,12 24-155 16,-12-24 155-16,-12-25-244 0,12 25 244 0</inkml:trace>
  <inkml:trace contextRef="#ctx0" brushRef="#br0" timeOffset="71726.25">19205 9204 462 0,'0'0'0'0,"-8"-27"108"0,8 27-108 0,-7-21 70 16,7 21-70-16,15 7 62 0,-15-7-62 0,-15-31 55 16,15 31-55-16,15-8 25 0,-15 8-25 0,32 21 10 15,-45-42-10-15,51 42 3 0,-38-21-3 0,14-20 2 16,-14 20-2-16,27 14-1 0,-27-14 1 0,22 18-14 0,-22-18 14 0,16 22-54 16,-16-22 54-16,20 46-66 0,-20-46 66 0,0 23-58 15,-15-46 58-15,30 64-54 0,-15-41 54 0,-25-6-66 16,25 6 66-16,-13 11-29 0,13-11 29 0,-9 4-7 15,9-4 7-15,9 21 1 0,-23-42-1 0,14 17-6 16,0 4 6-16,14 10-41 0,-14-10 41 0,9-17-30 16,-9 17 30-16,2-37-11 0,-2 37 11 0,29 5 8 0,-29-5-8 0,3-33 57 15,-3 33-57-15,16-10 61 0,-16 10-61 0,27 18 47 16,-27-18-47-16,-5-21 44 0,5 21-44 0,5 2 24 16,-5-2-24-16,20 33 8 0,-20-33-8 0,3 17 10 15,-3-17-10-15,4 18 7 0,-4-18-7 0,-9 0 3 16,23 22-3-16,-6-4 0 0,-8-18 0 0,-10-7 0 15,10 7 0-15,21 33-7 0,-21-33 7 0,8 9-22 0,-8-9 22 0,-5-24-20 16,5 24 20-16,9 0-8 0,-9 0 8 0,9-9-3 16,-9 9 3-16,26 6 0 0,-26-6 0 0,-3-41 1 15,3 41-1-15,27 1 3 0,-27-1-3 0,11-16 8 0,-11 16-8 0,11-14 22 16,-11 14-22-16,-4-30 26 0,4 30-26 0,26 21 13 16,-41-44-13-16,42 46 4 0,-27-23-4 0,15 7 1 15,-30-28-1-15,44 56-1 0,-29-35 1 0,18 17 2 16,-18-17-2-16,2-9 1 0,-2 9-1 0,29 35 1 15,-29-35-1-15,10 9-1 0,-24-32 1 0,37 48 2 16,-23-25-2-16,8 0 0 0,-8 0 0 0,-10-31 4 0,10 31-4 0,20 6 2 16,-20-6-2-16,-10-44-1 0,10 44 1 0,22-2-19 15,-22 2 19-15,-12-50-80 0,28 73 80 0,-13-51-391 16,-3 28 391-16</inkml:trace>
  <inkml:trace contextRef="#ctx0" brushRef="#br0" timeOffset="74652.36">19811 3656 363 0,'0'0'0'0,"0"-5"85"0,0 5-85 0,0-9 43 15,0 9-43-15,27 11 61 0,-27-11-61 0,-5-9 51 16,5 9-51-16,-9-9 32 0,9 9-32 0,-11-7 32 16,11 7-32-16,-12-4 26 0,12 4-26 0,-16 0 23 15,16 0-23-15,-20 0 26 0,20 0-26 0,-49-14 13 0,49 14-13 0,-19 14 4 16,19-14-4-16,5 36 3 0,-5-36-3 0,-18 21-1 16,18-21 1-16,-43 9-1 0,43-9 1 0,-10 28-1 15,10-28 1-15,22 44-4 0,-22-44 4 0,0 25-6 16,0-25 6-16,-27 3-21 0,27-3 21 0,35 30-28 15,-35-30 28-15,14 6-27 0,-14-6 27 0,18 0-13 0,-18 0 13 0,19-8-5 16,-19 8 5-16,-5-33-4 0,5 33 4 0,49-5-1 16,-49 5 1-16,21-24 0 0,-21 24 0 0,20-22 1 15,-20 22-1-15,16-18 3 0,-16 18-3 0,15-15 9 16,-15 15-9-16,-17-23 10 0,17 23-10 0,13-2 8 16,-13 2-8-16,39 16 2 0,-67-32-2 0,39 21 1 0,-11-5-1 0,41 29 1 15,-41-29-1-15,-15-4 0 0,15 4 0 0,13 17-5 16,-13-17 5-16,39 32-28 0,-39-32 28 0,9 12-44 15,-9-12 44-15,-27-11-57 0,59 29 57 0,-61-32-89 16,29 14 89-16,0 0-108 0,0 0 108 0,29 14-43 16,-29-14 43-16,-8-14 2 0,8 14-2 0,-7-20 47 0,7 20-47 0,-5-22 98 15,5 22-98-15,-33-38 88 16,33 38-88-16,29-4 61 0,-29 4-61 0,0-18 47 16,0 18-47-16,9-14 45 0,-9 14-45 0,15-9 21 0,-15 9-21 0,19-1 8 15,-19 1-8-15,-4-17 4 0,4 17-4 0,56 18 7 16,-86-34-7-16,87 45 4 0,-57-29-4 0,-8-2 0 15,8 2 0-15,20 17-10 0,-20-17 10 0,44 35-22 0,-44-35 22 0,7 14-21 16,-36-30 21-16,60 46-19 0,-31-30 19 0,-29-9-11 16,29 9 11-16,29 20-3 0,-29-20 3 0,-29-19 9 15,29 19-9-15,-5-2 24 0,5 2-24 0,0-17 13 16,0 17-13-16,0-19 4 0,0 19-4 0,34-4 1 16,-34 4-1-16,-17-39-2 0,46 57 2 0,-40-54-25 0,11 36 25 0,22-16-53 15,-22 16 53-15,23-12-95 0,-23 12 95 0,54 10-156 16,-54-10 156-16,-9-23-146 0,9 23 146 0</inkml:trace>
  <inkml:trace contextRef="#ctx0" brushRef="#br0" timeOffset="74911.85">20269 3585 188 0,'0'0'0'0,"-30"-21"257"0,30 21-257 0,0-2 99 0,0 2-99 0,28 16 68 15,-28-16-68-15,-7 0 51 0,7 0-51 0,-5 0 13 16,5 0-13-16,-36-18 0 0,36 18 0 0,-3 6-2 16,3-6 2-16,0 8-5 0,0-8 5 0,0 10-3 15,30 5 3-15,-60-23-3 0,30 8 3 0,39 26-2 16,-39-26 2-16,9 7-3 0,-9-7 3 0,10 7-1 0,-10-7 1 0,13 7-1 15,-13-7 1-15,9 11-1 0,-9-11 1 0,-22-7 2 16,53 25-2-16,-54-23-1 0,23 5 1 0,34 32 0 16,-34-32 0-16,-32-2 4 0,32 2-4 0,32 35 2 15,-32-35-2-15,-3 18 2 0,3-18-2 0,-10 18 2 16,10-18-2-16,-9 12 2 0,-21-29-2 0,53 46 2 0,-23-29-2 0,-5 5-1 16,5-5 1-16,0 0-13 0,0 0 13 0,0 0-23 15,0 0 23-15,-25-30-63 0,25 30 63 0,14-20-100 16,-14 20 100-16,47-7-157 0,-78-11 157 0,81 6-177 15,-50 12 177-15</inkml:trace>
  <inkml:trace contextRef="#ctx0" brushRef="#br0" timeOffset="75046.75">20357 3585 114 0,'0'0'0'0,"12"-25"246"16,-12 25-246-16,37-4 184 0,-67-13-184 0,33 2 128 0,-3 15-128 0,2-8 107 15,30 23-107-15,-62-36 46 0,60 39-46 0,-59-38 36 16,29 20-36-16,5 0 17 0,-5 0-17 0,40 22 7 16,-40-22-7-16,11 9 3 0,-11-9-3 0,-17 0 3 15,50 17-3-15,-47-15 1 0,14-2-1 0,20 26 0 16,12-9 0-16,-13 12 1 0,-51-47-1 0,50 48-28 0,-18-30 28 0,11 32-68 15,-11-32 68-15,39 49-199 0,-39-49 199 0</inkml:trace>
  <inkml:trace contextRef="#ctx0" brushRef="#br0" timeOffset="75944.81">21390 3412 592 0,'0'0'0'0,"2"-16"84"15,-2 16-84-15,39 2 12 0,-78-20-12 0,37 4 9 16,2 14-9-16,29 10 45 0,-29-10-45 0,-52-23 19 0,52 23-19 0,20 18 0 16,-20-18 0-16,-61-18-2 0,61 18 2 0,14 27 0 15,-14-27 0-15,-22 18-2 0,-16-36 2 0,21 37 0 16,17-19 0-16,-13 22-1 0,13-22 1 0,27 41-3 15,-27-41 3-15,0 18-1 0,0-18 1 0,0 14-5 0,-36-32 5 0,82 43-9 16,-46-25 9-16,19 5-7 0,-19-5 7 0,21 0-1 16,-21 0 1-16,29-3-1 0,-29 3 1 0,31-10-2 15,-31 10 2-15,-8-31-4 0,8 31 4 0,64 5-19 16,-64-5 19-16,26-11-22 0,-26 11 22 0,20-7-7 16,-58-11 7-16,91 33-5 0,-53-15 5 0,12 0-7 15,-12 0 7-15,-32-18-15 0,32 18 15 0,42 20-19 0,-42-20 19 0,4 7-23 16,-4-7 23-16,0 7-34 0,0-7 34 0,-40-14-30 15,80 33 30-15,-40-15-24 0,0-4 24 0,0 2-17 16,0-2 17-16,-40-20 2 0,40 20-2 0,43 18 20 16,-43-18-20-16,-32-28 15 0,32 28-15 0,11-15 6 15,-11 15-6-15,48 3 23 0,-85-20-23 0,49 1 27 0,-12 16-27 0,54 7 21 16,-54-7-21-16,13-11 18 0,-13 11-18 0,-22-21 17 16,22 21-17-16,56 18 5 0,-56-18-5 0,-23-18 3 15,23 18-3-15,54 25 3 0,-54-25-3 0,12 18 0 16,-51-38 0-16,87 55 0 0,-48-35 0 0,8 20-8 0,-8-20 8 15,-37-3-17-15,37 3 17 0,42 32-17 0,-42-32 17 0,0 11-11 16,0-11 11-16,0 5 0 0,-40-25 0 0,80 40-1 16,-40-20 1-16,5-3 11 0,-5 3-11 0,7-15 12 15,-7 15-12-15,9-16 2 0,-9 16-2 0,-25-43 1 16,25 43-1-16,60-3 1 0,-101-17-1 0,102 15-2 16,-102-13 2-16,63-4-11 0,-4096 22 11 0,8171-17-15 15,-4097 17 15-15,59 5-17 0,-59-5 17 0,17-11-14 0,-17 11 14 0,-25-27-9 16,25 27 9-16,48 13-4 0,-48-13 4 0,6-2 0 15,-48-17 0-15,87 37 1 0,-45-18-1 0,-39-22 14 16,39 22-14-16,39 20 35 0,-39-20-35 0,-39-20 25 16,39 20-25-16,0 0 17 0,0 0-17 0,37 20 7 0,-37-20-7 0,-45-13 9 15,45 13-9-15,-3 11 10 0,44 6-10 0,-82-20 10 16,41 3-10-16,41 36 9 0,-41-36-9 0,-40 4 13 16,40-4-13-16,12 23 11 0,-12-23-11 0,10 27 11 15,-10-27-11-15,54 47 9 0,-54-47-9 0,-32 9 6 16,32-9-6-16,7 29 4 0,-7-29-4 0,2 27 2 15,-2-27-2-15,41 41 1 0,-41-41-1 0,-9 21-3 0,9-21 3 0,-65-1-26 16,65 1 26-16,11 33-67 0,-50-52 67 16,-1 24-142-16,40-5 142 0</inkml:trace>
  <inkml:trace contextRef="#ctx0" brushRef="#br0" timeOffset="76348.34">22015 3339 684 0,'0'0'0'0,"2"-5"78"0,40 22-78 0,-81-42 2 15,39 25-2-15,7-3 6 0,-7 3-6 0,11 0 15 16,-11 0-15-16,54 18 5 0,-54-18-5 0,16 7 0 16,-16-7 0-16,17 14 0 0,-17-14 0 0,-27 0-1 0,27 0 1 0,53 41-1 15,-53-41 1-15,6 21-2 0,-6-21 2 0,-42 6-7 16,86 13 7-16,-44 3-11 0,0-22 11 0,0 14-3 15,0-14 3-15,0 11 2 0,0-11-2 0,-44-11 10 0,44 11-10 16,44 23 16-16,-44-23-16 0,8 2 13 16,-8-2-13-16,28 0 12 0,-70-19-12 0,80 15 5 0,-38 4-5 0,50-18-10 15,-50 18 10-15,103-11-150 0,-147-8 150 0,112-26-591 16,-68 45 591-16</inkml:trace>
  <inkml:trace contextRef="#ctx0" brushRef="#br0" timeOffset="77662.75">17542 5248 563 0,'0'0'0'0,"-13"-12"40"0,26 29-40 0,-44-42 13 16,31 25-13-16,-20-4 20 0,20 4-20 0,-20 0 24 15,35 16-24-15,-37-10 9 0,22-6-9 0,-22 15 2 16,22-15-2-16,-19 24-1 0,19-24 1 0,-30 11 0 0,30-11 0 0,-13 28 1 16,26-12-1-16,-18 12-1 0,-9-43 1 0,28 54 0 15,-14-39 0-15,0 18-2 0,0-18 2 0,-4-4 1 16,4 4-1-16,14 4 2 0,-14-4-2 0,20 0 4 15,-20 0-4-15,36 12 7 0,-51-28-7 0,49 16 7 0,-34 0-7 0,24-21 2 16,-38 4-2-16,48 12 2 0,-34 5-2 0,17-21 3 16,-17 21-3-16,18-21 3 0,-18 21-3 0,-1-31 2 15,1 31-2-15,27 8 0 0,-27-8 0 0,-4-19 3 16,4 19-3-16,11 0-1 0,2 17 1 0,-18-31-3 16,5 14 3-16,10 14-3 0,-10-14 3 0,21 32-4 0,-21-32 4 0,11 15-17 15,-11-15 17-15,-7-1-19 0,21 17 19 0,-7-4-14 16,-7-12 14-16,7 9-13 0,-7-9 13 0,8 2-3 15,-8-2 3-15,5 0-2 0,-5 0 2 0,6-2-2 16,-6 2 2-16,-9-30 1 0,9 30-1 0,9-21 3 16,4 36-3-16,-3-40 1 0,-10 25-1 0,9-24 3 15,-9 24-3-15,-5-42-1 0,5 42 1 0,25-8 7 16,-25 8-7-16,9-16 8 0,-9 16-8 0,8-11 6 0,-8 11-6 0,-8-18 5 16,8 18-5-16,7 0-4 0,-7 0 4 0,20 22-1 15,-20-22 1-15,5 15-1 0,-5-15 1 0,-12 0 0 16,12 0 0-16,5 18-2 0,-5-18 2 0,17 31-7 15,-17-31 7-15,5 11-1 0,-5-11 1 0,-15-11 1 0,15 11-1 0,18 18 0 16,-33-35 0-16,34 34 6 0,-36-34-6 0,24 12 19 16,8 22-19-16,-22-50 22 0,7 33-22 0,14-17 5 15,-14 17-5-15,18-22 1 0,-18 22-1 0,19-22-1 16,-19 22 1-16,24-22-6 0,-6 39 6 0,-5-50-35 0,-13 33 35 16,45 4-50-16,-45-4 50 0,14-28-69 0,-14 28 69 0,30-7-77 15,-30 7 77-15,43 11-72 0,-43-11 72 0,24-5-71 16,-24 5 71-16,1-20-36 0,-1 20 36 0,14-5-9 15,-14 5 9-15,22 13 4 0,-22-13-4 0,-14-21 49 16,14 21-49-16,0-5 119 0,0 5-119 0,14 13 88 16,-14-13-88-16,-29-20 50 0,29 20-50 0,8 16 36 15,-8-16-36-15,-29-18 27 0,29 18-27 0,-11 0 25 0,11 0-25 16,-9 4 11-16,9-4-11 0,-5 8 1 0,5-8-1 0,19 26-2 16,-38-41 2-16,38 44-4 0,-19-29 4 0,1 12-2 15,-17-28 2-15,26 27-3 0,-10-11 3 0,13 13-4 16,-13-13 4-16,12 8-7 0,-12-8 7 0,14 7-11 0,-14-7 11 0,27 25-9 15,-27-25 9-15,-12-12-5 0,12 12 5 0,24 22 2 16,-41-39-2-16,23 26-1 0,-6-9 1 0,19 27 4 16,-19-27-4-16,-10-3 17 0,27 23-17 0,-30-19 17 15,13-1-17-15,5 25 18 0,-5-25-18 0,20 43 8 16,-20-43-8-16,3 28 3 0,-3-28-3 0,-16 11 0 16,16-11 0-16,20 39 1 0,-20-39-1 0,3 19-10 0,-3-19 10 0,5 10-27 15,-5-10 27-15,-6-18-40 0,22 36 40 0,-4-20-90 16,-12 2 90-16,2-38-128 0,-2 38 128 0,20-32-291 15,-20 32 291-15</inkml:trace>
  <inkml:trace contextRef="#ctx0" brushRef="#br0" timeOffset="77819.03">18330 5044 539 0,'0'0'0'0,"22"4"125"16,-22-4-125-16,1-9 74 0,-1 9-74 0,0-5 47 16,0 5-47-16,-15-17 41 0,15 17-41 0,3 0 24 15,14 17-24-15,-29-27 5 0,12 10-5 0,7 15 3 0,-7-15-3 0,15 21 3 16,3-5-3-16,-24-7 3 0,6-9-3 0,34 52 1 15,-52-69-1-15,35 55 0 0,-17-38 0 0,30 62-19 16,-30-62 19-16,-10 28-85 0,10-28 85 0,19 62-223 16,-19-62 223-16</inkml:trace>
  <inkml:trace contextRef="#ctx0" brushRef="#br0" timeOffset="79049.56">17791 6949 561 0,'0'0'0'0,"-20"-27"43"0,20 27-43 0,-7-12 6 15,7 12-6-15,-8-11 33 0,8 11-33 0,5 7 47 0,-5-7-47 0,-18-30 27 16,18 30-27-16,-11-11 9 0,11 11-9 0,2 11 6 16,-2-11-6-16,-24-23 9 0,37 42-9 0,-26-19 6 15,13 0-6-15,-14 2 2 0,14-2-2 0,-13 12-2 16,1-27 2-16,10 48-1 0,2-33 1 0,-22 4-2 15,22-4 2-15,2 43-1 0,-2-43 1 0,-3 23-1 0,-8-43 1 0,20 59-3 16,-9-39 3-16,-12 0-9 16,12 0 9-16,12 29-13 0,-12-29 13 0,5 7-19 0,-5-7 19 0,13 0-13 15,-13 0 13-15,4-18-2 0,-4 18 2 0,30 11 1 16,-43-29-1-16,33 5 2 0,-20 13-2 0,34 4 1 16,-34-4-1-16,9-34-1 0,-9 34 1 0,20-10 0 0,-20 10 0 0,29 12 3 15,-29-12-3-15,14-2 2 0,-14 2-2 0,13 0 0 16,-24-17 0-16,19 22-1 0,-8-5 1 0,6 11-1 15,-6-11 1-15,7 16-1 0,-7-16 1 0,17 30-22 16,-17-30 22-16,-8-7-25 0,8 7 25 0,15 27-16 16,-15-27 16-16,-7-15-7 0,17 33 7 0,-18-36-2 0,8 18 2 15,15 18-1-15,-15-18 1 0,6-12 1 0,-6 12-1 0,8-16 2 16,-8 16-2-16,10-22 9 0,-10 22-9 0,10-25 16 16,-10 25-16-16,15-23 14 0,-28 5-14 0,39 16 12 15,-26 2-12-15,14-14 13 0,-14 14-13 0,0-29 6 16,0 29-6-16,23 17 1 0,-23-17-1 0,-2-18-2 0,2 18 2 15,20 21-2-15,-20-21 2 0,-5-5-4 0,5 5 4 16,20 34-3-16,-20-34 3 0,5 16-6 16,-5-16 6-16,-9-4-9 0,9 4 9 0,16 29-6 0,-16-29 6 0,2 7-2 15,-2-7 2-15,-9-16 1 0,9 16-1 0,16 18 4 16,-30-36-4-16,19 10 15 0,-5 8-15 0,22 3 11 16,-22-3-11-16,9-22 3 0,-9 22-3 0,12-25 1 0,-12 25-1 0,15-25-1 15,-15 25 1-15,14-23-14 0,-14 23 14 0,2-39-46 16,-2 39 46-16,16-13-68 0,-16 13 68 0,18-8-70 15,-18 8 70-15,28 12-57 0,-41-30 57 0,25 16-40 16,-12 2 40-16,13 0-15 0,-1 18 15 0,-15-38-1 0,3 20 1 16,7 0 1-16,-7 0-1 0,3-1 34 0,12 20-34 0,-13-20 63 15,-2 1-63-15,-15-22 64 0,15 22-64 0,15 16 58 16,-15-16-58-16,0-1 42 0,0 1-42 0,-15-21 25 16,15 21-25-16,-4-1 13 0,4 1-13 0,-5 0 8 15,5 0-8-15,15 18 2 0,-15-18-2 0,0 4-3 16,0-4 3-16,0 8-3 0,0-8 3 0,-15-8-1 0,15 8 1 0,24 29-1 15,-24-29 1-15,-4-7 1 0,4 7-1 16,25 33 0-16,-25-33 0 0,13 12 0 0,-13-12 0 0,10 16 1 16,-10-16-1-16,-3-4 1 0,3 4-1 0,21 36 2 15,-35-54-2-15,34 56 6 0,-20-38-6 0,-12 0 5 16,12 0-5-16,15 36 3 0,-15-36-3 0,0 16 3 0,-14-36-3 0,14 35 2 16,0-15-2-16,0 8 3 0,0-8-3 0,16 25 3 15,-28-44-3-15,13 19 2 0,-1 0-2 0,22 19-2 16,-22-19 2-16,-3-28-25 0,3 28 25 0,28 2-71 15,-42-22 71-15,44 18-112 0,-30 2 112 0,16-23-237 16,-16 23 237-16</inkml:trace>
  <inkml:trace contextRef="#ctx0" brushRef="#br0" timeOffset="79298.53">18391 6817 370 0,'0'0'0'0,"-14"-25"86"0,14 25-86 16,0-9 48-16,0 9-48 0,3-7 61 0,11 27-61 0,-8-28 62 15,-6 8-62-15,6-9 51 0,-6 9-51 0,7-5 38 16,-7 5-38-16,7-3 37 0,-7 3-37 0,-7-18 31 16,21 36-31-16,-21-38 15 0,7 20-15 0,23 23 2 15,-37-41-2-15,19 33 3 0,-5-15-3 0,26 37 1 16,-26-37-1-16,5 21 2 0,-5-21-2 0,5 22 1 0,-5-22-1 0,-10 0 3 16,10 0-3-16,3 17 0 0,-3-17 0 0,5 11-1 15,11 9 1-15,-11-15 4 0,-5-5-4 0,17 0 4 16,-17 0-4-16,25-5 7 0,-25 5-7 0,26-45 0 15,-26 45 0-15,68-25-87 0,-68 25 87 0,69-67-613 16,-69 67 613-16</inkml:trace>
  <inkml:trace contextRef="#ctx0" brushRef="#br0" timeOffset="99783.09">19268 4241 306 0,'0'0'0'0,"-29"-25"284"0,29 25-284 0,-5-7 31 16,5 7-31-16,-7-2 69 0,7 2-69 0,24 17 44 0,-24-17-44 0,-27-17 18 16,27 17-18-16,0 2 2 0,0-2-2 0,23 30 1 15,-23-30-1-15,-23-2 7 0,23 2-7 0,23 37 18 16,-23-37-18-16,-23 3 24 0,23-3-24 0,0 22 21 16,0-22-21-16,27 42 14 0,-27-42-14 0,-17 7 4 15,17-7-4-15,34 45 13 0,-34-45-13 0,8 25 11 0,-8-25-11 0,9 27 7 16,-9-27-7-16,8 28 6 0,-32-48-6 0,31 47 3 15,-7-27-3-15,29 43 3 0,-29-43-3 0,-20 4 1 16,20-4-1-16,27 37 2 0,-27-37-2 0,2 16 0 16,-28-35 0-16,28 31 2 0,-2-12-2 0,27 27 0 15,-27-27 0-15,2 3 0 0,-2-3 0 0,-24-14 2 16,24 14-2-16,24 20-1 0,-24-20 1 0,0 1 1 0,0-1-1 0,-23-19-2 16,49 38 2-16,-26-19-14 0,0 0 14 0,-26-19-28 15,26 19 28-15,26 19-48 0,-26-19 48 0,0 0-119 16,0 0 119-16,-3-5-143 0,3 5 143 0,-10-3-367 15,10 3 367-15</inkml:trace>
  <inkml:trace contextRef="#ctx0" brushRef="#br0" timeOffset="100001.19">19095 4587 325 0,'0'0'0'0,"-4"0"251"15,4 0-251-15,0 0 37 0,0 0-37 0,0 0 42 0,-23-18-42 0,34 18 30 16,-11 0-30-16,16 0 26 0,-16 0-26 0,44 18 25 16,-66-36-25-16,68 36 17 0,-46-18-17 0,6-18 7 15,-6 18-7-15,28 4 2 0,-28-4-2 0,50 25 0 0,-71-43 0 0,49 25-11 16,-28-7 11-16,53 23-82 0,-53-23 82 0,0-15-106 16,0 15 106-16,47 19-216 0,-47-19 216 0</inkml:trace>
  <inkml:trace contextRef="#ctx0" brushRef="#br0" timeOffset="100134.48">19500 4457 689 0,'0'0'0'0,"0"0"82"0,0 0-82 0,26 18 25 16,-26-18-25-16,-5 5 2 0,5-5-2 0,-11 23 1 16,-16-39-1-16,32 74 1 0,-5-58-1 0,-52 30-26 0,52-30 26 15,-9 73-188-15,9-73 188 0</inkml:trace>
  <inkml:trace contextRef="#ctx0" brushRef="#br0" timeOffset="100917.7">19041 6139 529 0,'0'0'0'0,"20"6"71"15,-20-6-71-15,0-12 79 0,0 12-79 0,3-13 39 16,-20-7-39-16,41 31 49 0,-24-11-49 0,5-6 31 16,-5 6-31-16,1-3 20 0,-1 3-20 0,2 0 14 15,-25-19-14-15,46 38 8 0,-23-19-8 0,-23-16 2 16,23 16-2-16,0 12 1 0,23 10-1 0,-23-6 7 0,0-16-7 0,-23 0 6 15,23 0-6-15,23 42 7 0,-23-42-7 0,-22 4 9 16,22-4-9-16,24 46 5 0,-24-46-5 0,-18 6 3 16,18-6-3-16,3 28 2 0,19-8-2 0,-41-13 0 15,19-7 0-15,22 46 1 0,-22-46-1 0,6 27 0 16,-24-46 0-16,37 61 0 0,-19-42 0 0,4 22-3 0,-4-22 3 0,-18-5-9 16,18 5 9-16,4 12-20 0,13 8 20 0,-14-12-37 15,-3-8 37-15,3 8-49 0,-3-8 49 0,-14-22-59 16,14 22 59-16,21 22-86 0,-21-22 86 0,0 0-157 15,0 0 157-15,0-8-366 0,0 8 366 0</inkml:trace>
  <inkml:trace contextRef="#ctx0" brushRef="#br0" timeOffset="101122.99">18874 6378 528 0,'0'0'0'0,"17"14"53"16,-37-33-53-16,40 31 50 0,-20-12-50 0,0-3 62 0,0 3-62 0,12 0 42 15,-12 0-42-15,-4-20 27 0,4 20-27 0,34 20 9 16,-34-20-9-16,0-16 4 0,0 16-4 0,40 29 0 16,-40-29 0-16,23 12 1 0,-41-34-1 0,40 37 0 15,-22-15 0-15,42 30-5 0,-42-30 5 0,8-7-49 0,13 25 49 0,6-9-64 16,-27-9 64-16,27 3-81 0,-44-24 81 0,43 21-133 16,-26 0 133-16,44 20-307 0,-44-20 307 0</inkml:trace>
  <inkml:trace contextRef="#ctx0" brushRef="#br0" timeOffset="101257.54">19268 6339 534 0,'0'0'0'16,"0"-7"159"-16,0 7-159 0,-6-4 84 0,6 4-84 0,-25-19 54 15,25 19-54-15,10 19 15 0,-10-19-15 0,-10 11 3 16,10-11-3-16,-34 0-2 0,34 0 2 0,-18 34-3 16,18-34 3-16,-24 45-18 0,24-45 18 0,-7 70-71 15,7-70 71-15,-25 46-172 0,6-66 172 0</inkml:trace>
  <inkml:trace contextRef="#ctx0" brushRef="#br0" timeOffset="176254.76">19166 6350 159 0,'0'0'0'0,"-17"-22"95"16,17 22-95-16,20 22 48 0,-20-22-48 0,-18-22 145 15,18 22-145-15,0 0 86 0,0 0-86 0,20 22 56 16,-40-44-56-16,40 44 38 0,-20-22-38 0,-20-22 30 16,40 44-30-16,-40-44 26 0,20 22-26 0,0 0 16 0,0 0-16 0,0 0 12 15,0 0-12-15,20 22 11 0,-20-22-11 0,-20-22 14 16,20 22-14-16,20 20 9 0,-20-20-9 0,-20-27 27 15,20 27-27-15,0-7 12 0,0 7-12 0,20 9 9 16,-40-26-9-16,40 25 8 0,-20-8-8 0,0-8 8 16,0 8-8-16,-26-31 6 0,26 31-6 0,13 13 5 0,-13-13-5 0,-9-8 7 15,9 8-7-15,-27-23 3 0,27 23-3 0,7 18 2 16,-7-18-2-16,-12 0 1 0,12 0-1 0,-34-19 0 16,34 19 0-16,-14 9-1 0,14-9 1 0,8 31-1 15,-8-31 1-15,-32-5-1 0,32 5 1 0,-8 15-1 16,8-15 1-16,-3 14 0 0,3-14 0 0,20 33-1 0,-40-52 1 0,40 53-2 15,-20-34 2-15,-20-8 0 0,20 8 0 0,29 32 0 16,-29-32 0-16,-9-8-1 0,9 8 1 0,34 26 0 16,-34-26 0-16,12 6 1 0,-12-6-1 0,-5-16 0 15,5 16 0-15,34 18 0 0,-34-18 0 0,-7-18 3 0,7 18-3 0,32 16 1 16,-32-16-1-16,11-13 3 16,-11 13-3-16,-9-33 4 0,9 33-4 0,27 3 2 0,-27-3-2 0,5-21 3 15,-5 21-3-15,4-20 2 0,-4 20-2 0,-19-39 1 16,38 58-1-16,-19-36 2 0,0 17-2 0,-19-35 0 15,19 35 0-15,0-12 1 0,0 12-1 0,-8-7 1 0,29 28-1 0,-29-24 1 16,8 3-1-16,-13-2 1 0,13 2-1 0,-31-19-2 16,51 38 2-16,-50-38-1 0,30 19 1 0,7 32 0 15,-7-32 0-15,-29-4-1 0,29 4 1 0,9 36-2 16,-9-36 2-16,-23 0 0 0,23 0 0 0,14 39-1 16,-14-39 1-16,1 18 0 0,-20-38 0 0,38 56-1 0,-19-36 1 15,-19-5 0-15,19 5 0 0,29 30 0 0,-29-30 0 0,-10-11 0 16,10 11 0-16,33 27 1 0,-33-27-1 0,-5-20 2 15,5 20-2-15,32 20 2 0,-51-40-2 0,51 38 5 16,-32-18-5-16,-10-32 5 0,10 32-5 0,27 7 2 16,-27-7-2-16,-14-33 2 0,14 33-2 0,21 3 3 0,-42-23-3 0,42 27 2 15,-21-7-2-15,0-12-1 0,-21-8 1 16,32 31 0-16,-11-11 0 0,-11 0-3 16,-9-19 3-16,10 19-34 0,30 19 34 0,-37-19-125 0,17 0 125 0,-30-13-293 15,30 13 293-15</inkml:trace>
  <inkml:trace contextRef="#ctx0" brushRef="#br0" timeOffset="-59836.38">7207 6525 297 0,'0'0'0'0,"6"-4"140"15,-6 4-140-15,-16-4 33 0,16 4-33 0,5-2 55 0,-5 2-55 0,-12-5 67 16,12 5-67-16,-2 0 63 0,2 0-63 0,11 0 44 16,-11 0-44-16,0-1 29 0,-11-1-29 0,11 2 28 15,0 0-28-15,11 2 21 0,-11-2-21 0,8 0 10 16,-8 0-10-16,12 0 8 0,-12 0-8 0,15 0 9 16,-15 0-9-16,11-2 6 0,-11 2-6 0,37 2 10 0,-37-2-10 0,34 0 8 15,-34 0-8-15,39 1 8 0,-39-1-8 0,34 2 8 16,-34-2-8-16,54 2 8 0,-54-2-8 0,70 0 6 15,-70 0-6-15,66 0 2 0,-66 0-2 0,61 0 2 16,-61 0-2-16,83 0 4 0,-83 0-4 0,75 0 3 0,-75 0-3 0,76-2 2 16,-76 2-2-16,64-2 1 0,-64 2-1 0,83 0 1 15,-92 0-1-15,78 0 1 0,-69 0-1 0,76 0 0 16,-76 0 0-16,51 0 1 0,-51 0-1 0,59 0 0 16,-59 0 0-16,52 0 0 0,-52 0 0 0,59 0 1 15,-59 0-1-15,46 0 1 0,-58 2-1 0,65-2 0 16,-53 0 0-16,37-2 1 0,-37 2-1 0,32 0 1 0,-32 0-1 0,17 2 3 15,-17-2-3-15,23 0 2 0,-23 0-2 0,28-2 3 16,-28 2-3-16,15 0 2 0,-15 0-2 16,2 2 2-16,-2-2-2 0,7 0 0 0,-7 0 0 0,7 0 0 15,-7 0 0-15,13-2 0 0,-13 2 0 0,-7 2 0 16,7-2 0-16,0 0-9 0,0 0 9 0,0 0-21 16,0 0 21-16,-2-6-56 0,2 6 56 0,-15-14-164 0,15 14 164 0,-17-21-372 15,17 21 372-15</inkml:trace>
  <inkml:trace contextRef="#ctx0" brushRef="#br0" timeOffset="-58759.63">7816 5747 161 0,'0'0'0'0,"7"-4"243"0,-7 4-243 0,0-3 43 16,0 3-43-16,-10-2 63 0,10 2-63 0,0 0 46 16,0 0-46-16,0 0 36 0,0 0-36 0,10-4 21 15,-10 4-21-15,-1 0 14 0,1 0-14 0,23-3 33 16,-23 3-33-16,7-4 42 0,-7 4-42 0,34-7 38 15,-34 7-38-15,25-5 20 0,-25 5-20 0,29-6 10 0,-29 6-10 0,29-5 3 16,-29 5-3-16,29-4 3 0,-29 4-3 0,22-3 0 16,-22 3 0-16,39-4 0 0,-39 4 0 0,27-3-13 15,-27 3 13-15,12 2-55 0,-12-2 55 0,29-2-90 16,-29 2 90-16,9 0-117 0,-9 0 117 0,0 0-236 16,0 0 236-16</inkml:trace>
  <inkml:trace contextRef="#ctx0" brushRef="#br0" timeOffset="-58015.24">7940 5642 426 0,'0'0'0'0,"-3"-7"44"0,3 7-44 0,7-10 61 16,-7 10-61-16,-12-7 52 0,12 7-52 0,6-5 45 0,-6 5-45 0,-1-5 35 15,1 5-35-15,-13-3 15 0,24 2-15 0,-13-1 12 16,2 2-12-16,-13 0 12 0,13 0-12 0,12 0 9 16,-12 0-9-16,-14 0 6 0,14 0-6 0,12 2 1 15,-12-2-1-15,0 9 0 0,0-9 0 0,-12 12 8 16,12-12-8-16,12 18 17 0,-12-18-17 0,3 22 24 0,-3-22-24 0,-3 28 14 15,3-28-14-15,8 36 5 0,-8-36-5 0,9 43 3 16,-9-43-3-16,22 48 1 0,-22-48-1 0,0 52-14 16,0-52 14-16,9 44-163 0,-9-44 163 0</inkml:trace>
</inkml:ink>
</file>

<file path=ppt/ink/ink24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3T08:58:45.9700000"/>
    </inkml:context>
    <inkml:brush xml:id="br0">
      <inkml:brushProperty name="width" value="0.05292" units="cm"/>
      <inkml:brushProperty name="height" value="0.05292" units="cm"/>
      <inkml:brushProperty name="color" value="#002060"/>
    </inkml:brush>
  </inkml:definitions>
  <inkml:trace contextRef="#ctx0" brushRef="#br0">20822 4220 295 0,'0'0'0'0,"-21"-33"110"0,21 33-110 0,41 8 74 16,-41-8-74-16,7-9 70 0,-7 9-70 0,-25-27 66 15,25 27-66-15,38 13 58 0,-38-13-58 0,-30-22 48 0,30 22-48 0,34 18 27 16,-34-18-27-16,0 0 27 0,0 0-27 0,0 0 18 16,0 0-18-16,-12 13 9 0,12-13-9 0,-15 15 4 15,15-15-4-15,-24 22 2 0,24-22-2 0,-64 9 2 16,64-9-2-16,-40 30 2 0,40-30-2 0,-47 34 3 15,47-34-3-15,-15 52 4 0,-16-71-4 0,-18 51 6 0,49-32-6 0,-44 28 10 16,44-28-10-16,-42 25 10 0,42-25-10 0,-34 18 6 16,34-18-6-16,-26 16 3 0,26-16-3 0,12 30 0 15,-12-30 0-15,-39-12 0 0,39 12 0 0,-7 3-3 16,7-3 3-16,0 2-26 0,0-2 26 0,29 20-79 0,-58-40 79 16,31 15-139-16,-2 5 139 0,34 5-162 0,-34-5 162 15</inkml:trace>
  <inkml:trace contextRef="#ctx0" brushRef="#br0" timeOffset="248.62">20437 4209 590 0,'-31'-20'0'0,"31"13"98"0,0 7-98 0,0-3 68 0,0 3-68 0,-3 0 34 16,3 0-34-16,24 20 24 0,-24-20-24 0,-9 19 3 16,-20-37-3-16,48 67 2 0,-19-49-2 0,-42 15 0 15,42-15 0-15,17 60 1 0,-17-60-1 0,-46 24-1 16,46-24 1-16,-9 39 0 0,9-39 0 0,22 50 1 0,-22-50-1 0,-36 6 0 15,67 14 0-15,-33-1 0 0,2-19 0 0,0 11 0 16,0-11 0-16,2 7 0 0,-2-7 0 0,14 0 0 16,-14 0 0-16,-2-18 2 0,2 18-2 0,36 0 3 15,-36 0-3-15,45-2-8 0,-45 2 8 0,53-5-1 16,-21 25 1-16,-4-46 0 0,-28 26 0 0,93 13-35 16,-93-13 35-16,60-9-148 0,-60 9 148 0,25-34-268 0,-25 34 268 0</inkml:trace>
  <inkml:trace contextRef="#ctx0" brushRef="#br0" timeOffset="578.79">21246 3628 478 0,'0'0'0'15,"-20"-15"203"-15,-17-4-203 0,53 28 29 0,-16-9-29 0,-20-4 35 16,20 4-35-16,-10 0 43 0,10 0-43 0,-10 0 23 16,10 0-23-16,-37-5 6 0,37 5-6 0,0 23 0 15,0-23 0-15,3 25 2 0,-3-25-2 0,52 56 3 16,-52-56-3-16,-15 20 3 0,15-20-3 0,64 66 4 0,-100-87-4 0,64 66 2 16,-28-45-2-16,63 62-4 0,-97-79 4 0,95 76 4 15,-61-59-4-15,26 37 1 0,-26-37-1 0,20 32 1 16,-56-50-1-16,87 65 0 0,-51-47 0 0,12 24 1 15,-51-44-1-15,83 62 0 0,-44-42 0 0,2 21-1 16,-2-21 1-16,0 19-8 0,0-19 8 0,-49-3-77 16,49 3 77-16,-21 11-158 0,21-11 158 0,-31 7-306 0,31-7 306 15</inkml:trace>
  <inkml:trace contextRef="#ctx0" brushRef="#br0" timeOffset="849.56">21128 4054 622 0,'0'0'0'0,"16"-23"58"0,-16 23-58 0,31-29 21 15,-31 29-21-15,37-28 60 0,-37 28-60 0,46-29 45 16,-46 29-45-16,53-28 12 0,-53 28-12 0,50-27 0 16,-50 27 0-16,52-22-17 0,-52 22 17 0,11-37-94 15,-11 37 94-15,38-14-123 0,-38 14 123 0,68 11-138 16,-68-11 138-16,22-10-196 0,-22 10 196 0,12-5-166 0,-12 5 166 0,-34-23 18 16,34 23-18-16,37 18 221 0,-74-39-221 0,74 40 181 15,-37-19-181-15,0 0 90 0,0 0-90 0,-41-19 81 16,41 19-81-16,39 19 78 0,-39-19-78 0,0 0 37 15,0 0-37-15,7 4 12 0,-7-4-12 0,14 10 18 16,-52-29-18-16,89 52 12 0,-51-33-12 0,19 15 2 16,-57-34-2-16,56 38-1 0,-18-19 1 0,50 39-17 0,-50-39 17 0,6 20-82 15,-6-20 82-15,0 12-127 0,0-12 127 0,-41-12-201 16,80 31 201-16</inkml:trace>
  <inkml:trace contextRef="#ctx0" brushRef="#br0" timeOffset="977.37">21512 3723 482 0,'0'0'0'0,"-22"-42"32"0,22 42-32 0,62 0 29 16,-62 0-29-16,23-12 23 0,-23 12-23 0,-11-29 1 15,11 29-1-15,23-2-39 0,-23 2 39 0,61 20-139 0,-61-20 139 0,19 0-278 16,-19 0 278-16</inkml:trace>
  <inkml:trace contextRef="#ctx0" brushRef="#br0" timeOffset="1261.77">21723 3713 416 0,'0'0'0'0,"-34"-17"118"15,34 17-118-15,47 22 58 0,-86-41-58 0,50 23 85 16,-11-4-85-16,50 23 78 0,-50-23-78 0,-23-13 37 0,23 13-37 16,14 10 11-16,-14-10-11 0,50 30 2 0,-50-30-2 0,-28-5 1 15,67 24-1-15,-31-6-1 0,-8-13 1 0,5 8-1 16,-45-28 1-16,41 28-14 0,40 11 14 0,-82-34-8 16,41 15 8-16,0 0 4 0,0 0-4 0,41 10 9 15,-82-30-9-15,41 3 5 0,0 17-5 0,0-22 2 0,0 22-2 0,42-3 4 16,-42 3-4-16,7-23 11 0,-7 23-11 0,12-20 0 15,-12 20 0-15,15-16 2 0,-54-5-2 0,97 29 4 16,-98-27-4-16,101 31 5 0,-101-31-5 0,105 35 5 16,-65-16-5-16,27 0 4 0,-27 0-4 0,25 0 2 15,-25 0-2-15,-13-8 1 0,13 8-1 0,71 35-1 0,-71-35 1 0,-13-4-1 16,13 4 1-16,27 15-17 0,12 4 17 0,-55-26-36 16,16 7 36-16,63 27-94 0,-63-27 94 0,-29-20-117 15,29 20 117-15,11 0-241 0,-11 0 241 0</inkml:trace>
  <inkml:trace contextRef="#ctx0" brushRef="#br0" timeOffset="1417.6">22186 3585 520 0,'0'0'0'0,"0"-11"107"0,0 11-107 0,0-7 72 15,-42-12-72-15,42 15 73 0,0 4-73 0,44 20 42 16,-44-20-42-16,3 0 23 0,-3 0-23 0,7 10 1 0,-7-10-1 16,-34 0 2-16,34 0-2 0,50 45 1 15,-50-45-1-15,11 29 0 0,-55-49 0 0,54 50-1 0,-10-30 1 0,48 50-22 16,-48-50 22-16,2 26-73 0,-2-26 73 0,0 15-118 15,-41-34 118-15,37 23-182 0,4-4 182 0</inkml:trace>
  <inkml:trace contextRef="#ctx0" brushRef="#br0" timeOffset="1567.31">22096 3435 676 0,'0'0'0'0,"2"-12"65"16,-2 12-65-16,42 11 35 0,-42-11-35 0,-35-23 25 15,77 42-25-15,-30-19 12 0,-12 0-12 0,-31-9 0 16,31 9 0-16,16 22-27 0,-16-22 27 0,17 23-130 0,23-5 130 0,-63-18-190 16,23 0 190-16</inkml:trace>
  <inkml:trace contextRef="#ctx0" brushRef="#br0" timeOffset="1803.35">22305 3346 647 0,'0'0'0'0,"2"-22"76"0,-2 22-76 0,4-21 52 16,-4 21-52-16,6-14 30 0,-6 14-30 0,54 9 35 0,-54-9-35 0,-35-25 20 16,35 25-20-16,59 20 3 0,-59-20-3 0,-30-19-2 15,30 19 2-15,61 37-3 0,-61-37 3 0,16 21-4 16,-16-21 4-16,16 25 0 0,-16-25 0 0,15 32 0 16,-15-32 0-16,-32 10 0 0,32-10 0 0,12 32 0 15,33-12 0-15,-36 13 0 0,-9-33 0 0,-34 9-11 16,34-9 11-16,9 28-27 0,-9-28 27 0,52 45-36 15,-52-45 36-15,5 21-93 0,-5-21 93 0,4 16-128 0,-4-16 128 0,-45-11-267 16,90 32 267-16</inkml:trace>
  <inkml:trace contextRef="#ctx0" brushRef="#br0" timeOffset="1953.55">22476 3553 647 0,'0'0'0'0,"0"-10"25"0,0 10-25 0,-37-35 18 16,37 35-18-16,63 6 15 0,-63-6-15 0,25-15 16 15,-25 15-16-15,26-14 2 0,-70-5-2 0,119 26 1 16,-75-7-1-16,-16-34-42 0,16 34 42 0,71 9-88 0,-71-9 88 0,19-11-114 16,-19 11 114-16,14-9-215 0,-14 9 215 0</inkml:trace>
  <inkml:trace contextRef="#ctx0" brushRef="#br0" timeOffset="2186.99">22680 3399 289 0,'0'0'0'0,"-3"-1"159"15,3 1-159-15,-43-25 54 0,43 25-54 0,46 14 33 0,-90-34-33 16,54 14 29-16,-10 6-29 0,61 8 36 15,-61-8-36-15,-30-30 27 0,30 30-27 0,65 7 16 0,-65-7-16 0,16-12 7 16,-16 12-7-16,-34-31 2 0,34 31-2 0,7-9 6 16,40 29-6-16,-45-25 13 0,-2 5-13 0,-47-25 26 15,47 25-26-15,0 0 29 0,0 0-29 0,35 23 17 0,-35-23-17 0,-13 12 3 16,13-12-3-16,-58 0 6 0,58 0-6 0,32 43 8 16,-78-62-8-16,38 43 7 0,8-24-7 0,-3 27 4 15,3-27-4-15,47 45-1 0,-94-65 1 0,63 40 0 16,-16-20 0-16,72 35 1 0,-72-35-1 0,32 11-2 15,-32-11 2-15,-7-16-13 0,56 36 13 0,-6-20-68 16,-43 0 68-16,0-27-125 0,0 27 125 0,95 0-368 0,-141-21 368 0</inkml:trace>
  <inkml:trace contextRef="#ctx0" brushRef="#br0" timeOffset="3095.41">23952 2878 644 0,'0'0'0'0,"0"-3"51"0,0 3-51 0,0-15 57 16,0 15-57-16,-3-9 57 0,59 31-57 0,-112-44 22 15,56 22-22-15,56 24 11 0,-56-24-11 0,0 13-5 16,0-13 5-16,3 19-3 0,-3-19 3 0,12 25 2 15,-12-25-2-15,9 29 0 0,-9-29 0 0,12 32-1 16,-70-54 1-16,128 74-3 0,-70-52 3 0,-46 12-22 16,46-12 22-16,62 52-53 0,-62-52 53 0,-50 6-92 0,50-6 92 0,1 21-102 15,-1-21 102-15,55 37-173 0,-55-37 173 0</inkml:trace>
  <inkml:trace contextRef="#ctx0" brushRef="#br0" timeOffset="3259.75">23931 3083 222 0,'0'0'0'0,"-53"-35"366"0,53 35-366 0,71 3 1 16,-71-3-1-16,-32-37-2 0,32 37 2 0,85 9 7 15,-85-9-7-15,-21-30 0 0,21 30 0 0,34-10-2 16,22 30 2-16,-22-23-2 0,-34 3 2 0,32-2-37 0,-87-19 37 16,137 42-82-16,-82-21 82 0,16 0-124 0,-74-21 124 15,124 42-268-15,-66-21 268 0</inkml:trace>
  <inkml:trace contextRef="#ctx0" brushRef="#br0" timeOffset="3879.03">24117 2953 478 0,'0'0'0'0,"0"-8"75"0,0 8-75 0,58 8 60 16,-58-8-60-16,-51-28 41 0,51 28-41 0,13-5 26 0,-13 5-26 0,72 19 24 15,-130-40-24-15,77 21 18 0,-19 0-18 0,71 21 5 16,-71-21-5-16,15 9 2 0,-15-9-2 0,12 15-1 16,-12-15 1-16,5 15-1 0,-5-15 1 0,0 20-1 15,0-20 1-15,-57-5-5 0,57 5 5 0,52 30-28 16,-52-30 28-16,-70-14-10 0,70 14 10 0,-10 2 3 0,10-2-3 0,48 21 4 15,-48-21-4-15,-63-25 5 0,63 25-5 0,59 7 9 16,-59-7-9-16,0-16 7 0,-55-5-7 0,131 22-2 16,-76-1 2-16,26-23-3 0,-26 23 3 0,30-22-10 15,-30 22 10-15,39-17-32 0,-39 17 32 0,35-18-31 16,-35 18 31-16,-27-34-13 0,27 34 13 0,26-9-22 16,33 31 22-16,-42-28-41 0,-17 6 41 0,8-1-25 15,-8 1 25-15,0 0-7 0,0 0 7 0,-57-20-11 0,57 20 11 0,55 30 5 16,-55-30-5-16,-7 11 6 0,7-11-6 0,-6 14 10 15,-53-33-10-15,118 54 17 0,-59-35-17 0,-59-7 12 16,59 7-12-16,61 34 11 0,-61-34-11 0,13 13 15 0,-13-13-15 0,-42-13 11 16,102 33-11-16,-100-37 8 0,100 39-8 0,-43-22 5 15,-74-22-5-15,133 44 1 0,-76-22-1 0,-46-23 3 16,46 23-3-16,5-9 4 0,-5 9-4 0,0-16-16 16,0 16 16-16,-8-15-69 0,8 15 69 0,-21-19-103 15,21 19 103-15,-26-18-156 0,86 38 156 0,-147-60-113 0,87 40 113 0,-27-17-3 16,27 17 3-16,-23-15 60 0,23 15-60 0,-18-12 63 15,18 12-63-15,48 11 70 0,-48-11-70 0,-61-29 91 16,61 29-91-16,0-7 85 0,60 29-85 0,-114-51 38 16,54 29-38-16,18-7 25 0,-18 7-25 0,84 8 33 15,-84-8-33-15,28-12 34 0,-28 12-34 0,28-14 28 0,-28 14-28 16,-34-42 21-16,34 42-21 0,25-22 21 16,-25 22-21-16,76-7 28 0,-76 7-28 0,7-32 23 15,-7 32-23-15,3-31 27 0,-3 31-27 0,-61-54 11 0,61 54-11 0,-5-28 19 16,64 46-19-16,-69-44 21 0,10 26-21 0,-73-34 17 15,73 34-17-15,53 7 18 0,-53-7-18 0,-68-25 14 16,68 25-14-16,57 19 7 0,-118-38-7 0,122 49 0 0,-61-30 0 0,-61 7-6 16,61-7 6-16,10 39-4 0,-10-39 4 0,75 75-1 15,-75-75 1-15,-39 50 0 0,39-50 0 0,87 105 1 16,-87-105-1-16,28 102-1 0,-28-102 1 0,29 111-53 16,-29-111 53-16,26 112-134 0,-84-132 134 0,79 140-298 15,-21-120 298-15</inkml:trace>
  <inkml:trace contextRef="#ctx0" brushRef="#br0" timeOffset="12586.77">23471 2970 616 0,'52'21'0'0,"-116"-46"49"15,64 25-49-15,34 19 22 0,-34-19-22 0,-72-12 39 16,72 12-39-16,29 41 14 0,-29-41-14 0,-74 11 4 0,74-11-4 16,-22 37 2-16,22-37-2 0,35 59 7 0,-86-79-7 0,39 60 7 15,12-40-7-15,-6 37 5 0,6-37-5 0,0 33 3 16,0-33-3-16,54 46 2 0,-54-46-2 0,17 21 2 15,-68-42-2-15,124 57 1 0,-73-36-1 0,32 10 2 16,-81-31-2-16,86 23 0 0,-37-2 0 0,41 0-14 16,-41 0 14-16,98 17-50 0,-98-17 50 0,46-12-79 0,-46 12 79 0,41-15-93 15,-41 15 93-15,37-15-116 0,-37 15 116 0,26-13-135 16,-26 13 135-16,18-14-123 0,-18 14 123 0,-48-32-59 16,48 32 59-16,54 9 23 0,-54-9-23 0,-60-29 132 15,60 29-132-15,-17-7 126 0,17 7-126 0,-18-6 94 16,18 6-94-16,-19-3 75 0,19 3-75 0,-17 0 58 0,17 0-58 0,-12 0 39 15,12 0-39-15,44 20 20 0,-44-20-20 0,-3 5 9 16,3-5-9-16,0 9 0 0,-53-30 0 0,111 49 1 16,-58-28-1-16,12 7 0 0,-12-7 0 0,-34-11 3 15,34 11-3-15,22 8 2 0,-22-8-2 0,20 5 3 16,33 16-3-16,-87-39 2 0,34 18-2 0,15 2-23 0,39 20 23 0,-44-20-23 16,-10-2 23-16,7 0-4 0,-7 0 4 0,-54-22 3 15,54 22-3-15,54 13 10 0,-54-13-10 16,-55-33 22-16,55 33-22 0,-9-17 24 0,9 17-24 0,-7-18 33 15,63 37-33-15,-64-37 27 0,8 18-27 0,-55-39 19 16,55 39-19-16,0-17 13 0,0 17-13 0,53 6 12 0,-53-6-12 16,-41-30 6-16,95 50-6 0,-35-24 1 0,-19 4-1 0,22 0-2 15,-22 0 2-15,26 0 0 0,-26 0 0 0,23 8-1 16,-23-8 1-16,-29-8-1 0,29 8 1 0,18 20-1 16,-18-20 1-16,68 41-9 0,-68-41 9 0,8 18-20 15,-8-18 20-15,-51-4-23 0,105 24 23 0,-54-7-18 0,0-13 18 16,-54-13-11-16,54 13 11 0,-5 3 1 0,5-3-1 0,50 22 7 15,-50-22-7-15,-55-25 13 0,55 25-13 0,0-18 9 16,0 18-9-16,51 2 3 0,-102-23-3 0,54-3-10 16,-3 24 10-16,66 0-53 0,-66 0 53 0,-39-42-107 15,39 42 107-15,12-18-170 0,-12 18 170 0</inkml:trace>
  <inkml:trace contextRef="#ctx0" brushRef="#br0" timeOffset="22828.54">13087 4916 539 0,'0'0'0'0,"-2"0"42"0,2 0-42 0,0 8 5 15,0-8-5-15,0 0 26 0,0 0-26 0,0 0 20 0,0 0-20 0,3-8 5 16,-3 8-5-16,11 8 4 0,-11-8-4 0,15 3 15 16,-15-3-15-16,21-6 20 0,-21 6-20 0,28 11 24 15,-28-11-24-15,32-9 26 0,-32 9-26 0,36 0 20 16,-36 0-20-16,40 0 14 0,-40 0-14 0,43 9 13 0,-43-9-13 0,51 0 12 16,-51 0-12-16,50 0 10 0,-50 0-10 0,54-9 8 15,-54 9-8-15,54 9 6 0,-54-9-6 0,54-9 6 16,-54 9-6-16,56 9 3 0,-56-9-3 0,54-11 0 15,-54 22 0-15,55-11 2 0,-55 0-2 0,54 0 1 16,-56-9-1-16,56 9 2 0,-52 9-2 0,50-18 2 16,-52 9-2-16,55 9 7 0,-55-9-7 0,54 0 6 0,-54 0-6 0,51 0 5 15,-51 0-5-15,53 0 5 0,-53 0-5 0,47-11 6 16,-47 11-6-16,49-1 6 0,-49 1-6 0,43-3 5 16,-43 3-5-16,41-1 5 0,-38 12-5 0,36-11-2 15,-39 0 2-15,34-11 2 0,-34 11-2 0,32 0-1 16,-32 0 1-16,36 11 3 0,-36-11-3 0,30 0 2 0,-30 0-2 0,31 0-7 15,-31 0 7-15,27-11 6 0,-27 11-6 0,36 8 3 16,-36-8-3-16,30-1 6 0,-30 1-6 0,36-2 3 16,-36 2-3-16,27-14 3 0,-27 14-3 0,36 9 3 15,-36-9-3-15,27-17 2 0,-27 17-2 0,32 10 1 16,-32-10-1-16,27-2 2 0,-27 2-2 0,20-15 2 0,-20 15-2 0,26 10 3 16,-26-10-3-16,17-15 2 0,-17 15-2 15,18-2 3-15,-18 2-3 0,19 7 3 0,-19-7-3 0,7-13 2 16,-7 13-2-16,12-2-2 0,-12 2 2 0,7-2 1 15,-7 2-1-15,8 10 1 0,-8-10-1 0,4-1 1 16,-4 1-1-16,-5-14 2 0,5 14-2 0,1 12-14 0,-1-12 14 16,-20-16-39-16,20 16 39 0,-29-7-200 0,29 7 200 0</inkml:trace>
  <inkml:trace contextRef="#ctx0" brushRef="#br0" timeOffset="45301.14">21087 6717 61 0,'0'0'0'0,"-29"-23"42"0,29 23-42 0,27 23 7 15,-27-23-7-15,0 0 14 0,-27-23-14 0,54 46 24 16,-27-23-24-16,0 0 17 0,0 0-17 0,-27-23 26 16,54 46-26-16,-27-23 32 0,0 0-32 0,0 0 38 0,0 0-38 0,0 0 27 15,0 0-27-15,0 0 37 0,0 0-37 0,0 0 33 16,0 0-33-16,-27-23 28 0,27 23-28 0,27 23 37 16,-27-23-37-16,-27-23 41 0,27 23-41 0,27 23 37 15,-27-23-37-15,-29-23 29 0,29 23-29 0,29 23 28 16,-58-46-28-16,29 23 26 0,0 0-26 0,25 23 22 15,-25-23-22-15,-27-23 15 0,27 23-15 0,-1-2 19 0,1 2-19 0,-2-2 16 16,2 2-16-16,24 22 11 0,-24-22-11 0,-30-24 9 16,58 46-9-16,-60-47 10 0,32 25-10 0,-3-1 8 15,3 1-8-15,-7 0 6 0,7 0-6 0,-6 0 5 16,6 0-5-16,20 22 3 0,-20-22-3 0,-34-22 0 0,34 22 0 0,20 22 1 16,-47-44-1-16,45 48 0 0,-18-26 0 0,-8 7 0 15,8-7 0-15,-34-14 0 0,61 35 0 0,-57-33 0 16,30 12 0-16,21 34 0 0,-46-59 0 0,22 35 1 15,3-10-1-15,-2 13 1 0,2-13-1 0,27 32 1 16,-27-32-1-16,0 12 1 0,0-12-1 0,0 8 2 16,-27-33-2-16,29 35 2 0,-2-10-2 0,7 8 2 0,20 14-2 0,-45-39 0 15,18 17 0-15,7 5 1 0,-7-5-1 0,36 27 1 16,-61-52-1-16,62 52 1 0,-64-52-1 16,38 25 1-16,-11 0-1 0,9 0 5 0,-9 0-5 0,11 0 4 15,-11 0-4-15,8-6 4 0,-8 6-4 0,35 17 9 16,-35-17-9-16,-23-35 11 0,23 35-11 0,32 15 12 0,-32-15-12 0,-24-34 15 15,24 34-15-15,0-11 15 0,0 11-15 0,27 13 17 16,-27-13-17-16,0-11 12 0,0 11-12 0,0-9 4 16,0 9-4-16,0-7 5 0,0 7-5 0,-27-32 3 15,27 32-3-15,0-7 1 0,0 7-1 0,-1-6 0 16,1 6 0-16,25 22 0 0,-25-22 0 0,-3-3 1 0,3 3-1 0,-31-25-1 16,31 25 1-16,25 22 0 0,-25-22 0 0,-3 0-2 15,3 0 2-15,-5 0-1 0,5 0 1 0,-5 0-1 16,5 0 1-16,-34-21 0 0,34 21 0 0,-5 5-1 15,5-5 1-15,22 28 0 0,-22-28 0 0,-33-15 0 16,33 15 0-16,-5 7 1 0,5-7-1 0,25 32-1 0,-25-32 1 0,-4 9-1 16,4-9 1-16,-27-16 0 0,54 39 0 0,-27-16-1 15,0-7 1-15,-27-14 0 0,27 14 0 0,0 5-1 16,0-5 1-16,29 29-1 0,-29-29 1 0,6 4 0 16,-6-4 0-16,5 3-1 0,-5-3 1 0,6 0 1 15,-34-24-1-15,61 48 0 0,-33-24 0 0,-24-24 0 16,24 24 0-16,4 0 2 0,-4 0-2 0,27 24-5 0,-27-24 5 0,0-9-60 15,0 9 60-15,-40-36-185 0,40 36 185 0</inkml:trace>
  <inkml:trace contextRef="#ctx0" brushRef="#br0" timeOffset="47958.87">20449 8274 208 0,'0'0'0'0,"-20"-28"118"16,20 28-118-16,20 21 40 0,-20-21-40 0,-22-31 72 15,22 31-72-15,20 21 64 0,-20-21-64 0,-22-29 50 16,22 29-50-16,20 18 37 0,-20-18-37 0,0-7 28 0,0 7-28 15,-3-6 35-15,3 6-35 0,-20-29 34 0,20 29-34 0,-2-5 32 16,22 30-32-16,-23-28 29 0,3 3-29 0,-4-4 25 16,4 4-25-16,-27-25 17 0,27 25-17 0,-5 0 10 15,5 0-10-15,-10 0 4 0,10 0-4 0,12 25-1 16,-12-25 1-16,-12 7 1 0,-7-30-1 0,30 54 3 16,-11-31-3-16,-28-13 2 0,50 36-2 0,-27-12 1 0,5-11-1 0,-2 11 0 15,2-11 0-15,-21-17 0 0,21 17 0 0,21 32 1 16,-21-32-1-16,0 8-1 0,-21-31 1 0,29 28 0 15,-8-5 0-15,9 3 0 0,-9-3 0 0,35 25-2 16,-35-25 2-16,12 0 0 0,-12 0 0 0,12 0 1 16,-12 0-1-16,-8-23 2 0,8 23-2 0,10-5 0 15,-10 5 0-15,10-7 3 0,-10 7-3 0,25 14 2 16,-25-14-2-16,-17-34 2 0,17 34-2 0,2-9 0 0,20 34 0 0,-22-36 3 16,0 11-3-16,0-8 3 0,-22-16-3 0,42 41 3 15,-42-41-3-15,36 40 0 0,-14-16 0 0,-7-3 3 16,7 3-3-16,-10-2 2 0,10 2-2 0,-29-25-1 0,29 25 1 0,-9 0 5 15,9 0-5-15,11 25 1 0,-11-25-1 0,-27-20 0 16,47 43 0-16,-49-37 1 0,29 14-1 0,-5 11 1 16,5-11-1-16,-4 11 0 0,4-11 0 0,0 12-1 15,0-12 1-15,0 11 0 0,0-11 0 0,19 36 0 16,-19-36 0-16,0 7-1 0,0-7 1 0,4 7-1 16,-23-31 1-16,46 53-8 0,-49-52 8 0,29 27 1 0,-7-4-1 0,25 23-1 15,-25-23 1-15,-13-25-2 0,13 25 2 0,8-2-3 16,-8 2 3-16,25 14 3 0,-25-14-3 0,-16-34 2 15,16 34-2-15,3-12 1 0,19 36-1 0,-22-34 2 16,0 10-2-16,2-9 1 0,-2 9-1 0,0-4-4 16,0 4 4-16,0-1-14 0,0 1 14 0,-4 0-127 0,4 0 127 0,-9 0-312 15,9 0 312-15</inkml:trace>
  <inkml:trace contextRef="#ctx0" brushRef="#br0" timeOffset="49419.8">22044 9439 350 0,'0'0'0'0,"-4"-1"65"15,4 1-65-15,21 28 41 0,-21-28-41 0,-5 0 51 0,5 0-51 0,-4 0 33 16,-23-28-33-16,24 28 23 0,3 0-23 0,-5 0 19 16,5 0-19-16,-4 1 15 0,4-1-15 0,24 32 12 15,-24-32-12-15,-2 5 11 0,2-5-11 0,-25-23 12 16,25 23-12-16,25 35 11 0,-25-35-11 0,-25-22 8 16,25 22-8-16,25 34 4 0,-25-34-4 0,-22-24 3 0,22 24-3 0,32 37 3 15,-32-37-3-15,7 3 3 0,-7-3-3 0,-15-23 1 16,15 23-1-16,35 28 1 0,-58-56-1 0,31 28 2 15,-8 0-2-15,14 0 4 0,-14 0-4 0,8 0 5 16,-8 0-5-16,36 26 3 0,-36-26-3 0,10-6 3 16,-10 6-3-16,-22-37 3 0,22 37-3 0,30 18 4 15,-57-44-4-15,27 16 7 0,0 10-7 0,0-10 15 16,0 10-15-16,0-9 24 0,0 9-24 0,-7-7 28 0,7 7-28 0,-9-7 30 16,9 7-30-16,18 21 13 0,-18-21-13 0,-9-3 10 15,-16-26-10-15,15 29 5 0,10 0-5 0,17 26 3 16,-17-26-3-16,-36-26 0 0,36 26 0 0,-7 0 1 0,7 0-1 0,-9 4 0 15,36 24 0-15,-60-49 0 0,33 21 0 0,21 36-1 16,-21-36 1-16,-33-18 0 0,33 18 0 0,24 35 0 16,-24-35 0-16,-5 10 0 0,5-10 0 0,-24-19-3 15,24 19 3-15,0 7 1 0,0-7-1 0,24 37 0 16,-24-37 0-16,-24-24-1 0,24 24 1 0,4 4-1 16,21 24 1-16,-45-53 0 0,20 25 0 0,32 30-1 0,-32-30 1 0,-18-28-1 15,18 28 1-15,9 0-7 0,-9 0 7 0,7 0-1 16,-7 0 1-16,31 27-18 0,-31-27 18 0,-22-37-74 15,22 37 74-15,24 15-243 0,-24-15 243 0</inkml:trace>
  <inkml:trace contextRef="#ctx0" brushRef="#br0" timeOffset="75654.03">3131 9027 162 0,'0'0'0'0,"6"12"168"16,-6-12-168-16,-11 0 155 0,11 0-155 0,-9-12 54 0,9 12-54 0,0 0 31 15,0 0-31-15,0 0 27 0,0 0-27 0,1 0 27 16,-1 0-27-16,12 0 40 0,-5 12-40 0,3-12 39 16,-10 0-39-16,5-14 38 0,-5 14-38 0,19-1 23 15,-12 15-23-15,13-16 20 0,-20 2-20 0,18-2 15 16,-26-14-15-16,28 16 13 0,-20 0-13 0,33 14 8 16,-40-28-8-16,39 28 5 0,-32-14-5 0,29 0 2 0,-29 0-2 15,29 0 2-15,-29 0-2 0,28-14 2 0,-28 14-2 0,45 14 2 16,-45-14-2-16,35-14 3 0,-35 14-3 0,46 0 3 15,-37 14-3-15,32-29 2 0,-33 29-2 0,39-18 0 16,-47 4 0-16,53-2 3 0,-53 2-3 0,43-15 3 0,-43 15-3 0,59 12 5 16,-59-12-5-16,50-2 1 0,-50 2-1 0,43-14 0 15,-34 26 0-15,40-12 1 0,-49 0-1 0,41-14 1 16,-33 27-1-16,33-28 0 0,-41 15 0 0,61 11 0 16,-61-11 0-16,42-13 1 0,-42 13-1 0,65 11 0 0,-65-11 0 15,49-12 2-15,-49 12-2 0,61 0 4 16,-61 0-4-16,63 0 3 0,-63 0-3 0,73 11 2 0,-73-11-2 0,58-11-1 15,-58 11 1-15,69 0 2 0,-69 0-2 0,71 0 1 16,-71 0-1-16,83 12-1 0,-83-12 1 0,78 2 0 16,-78-2 0-16,74-9 1 0,-74 9-1 0,84 2-1 15,-84-2 1-15,90 1 0 0,-90-1 0 0,90 3 2 0,-90-3-2 16,93 1-2-16,-93-1 2 0,92 4 2 16,-92-4-2-16,102 10 0 0,-111-18 0 0,113 18 0 0,-104-10 0 0,93 4 0 15,-93-4 0-15,97 1 0 0,-97-1 0 0,81-7-1 16,-81 7 1-16,105 11 0 0,-105-11 0 0,94 2 1 15,-94-2-1-15,82-6 1 0,-82 6-1 0,99 0 0 0,-90 6 0 0,88-5 0 16,-97-1 0-16,98 0-2 0,-98 0 2 0,103-1 2 16,-114-5-2-16,114 6 1 0,-103 0-1 0,98 0-2 15,-98 0 2-15,101 2 2 0,-101-2-2 0,110 8 1 16,-122-14-1-16,119 13-1 0,-107-7 1 0,83-4 0 16,-83 4 0-16,105 10 1 0,-115-17-1 0,102 10-1 15,-81 2 1-15,70-8 2 0,-81 3-2 0,96 9-2 0,-96-9 2 0,78-2 2 16,-78 2-2-16,97 9 0 0,-97-9 0 0,85 4-1 15,-85-4 1-15,73 0 1 0,-62 3-1 0,71 1 0 16,-82-4 0-16,73 3-2 0,-73-3 2 0,86 9 2 16,-86-9-2-16,77 6 3 0,-77-6-3 0,68 5 1 15,-68-5-1-15,54 0 1 0,-54 0-1 0,71 9 2 16,-81-13-2-16,66 6 1 0,-56-2-1 0,56 6-2 16,-56-6 2-16,39 1 2 0,-39-1-2 0,24-4 0 0,-24 4 0 0,34 4 2 15,-34-4-2-15,7-4-21 0,-7 4 21 0,8-7-76 16,5 11 76-16,-21-20-226 0,8 16 226 0</inkml:trace>
  <inkml:trace contextRef="#ctx0" brushRef="#br0" timeOffset="76498.67">10523 9034 289 0,'0'0'0'0,"7"-5"354"0,-7 5-354 0,0-4 19 0,0 4-19 15,-6-1 4-15,6 1-4 0,6-2 1 0,-6 2-1 0,10-2 6 16,-10 2-6-16,24-2 5 0,-24 2-5 0,8 2-1 16,-8-2 1-16,32-2 0 0,-40 4 0 0,47-5 4 15,-48 6-4-15,43-3-1 0,-34 0 1 0,44 0 6 16,-44 0-6-16,46 0 13 0,-46 0-13 0,56 0 6 0,-56 0-6 0,59-2 7 15,-59 2-7-15,65-3 9 0,-65 3-9 0,79-5 7 16,-88 8-7-16,88-6 7 0,-79 3-7 0,80-4 19 16,-80 4-19-16,85-4 14 0,-85 4-14 0,103-9 8 15,-103 9-8-15,99-3 3 0,-99 3-3 0,98 2 5 16,-98-2-5-16,115-10 2 0,-123 14-2 0,131-13 2 0,-130 14-2 16,132-15 4-16,-132 15-4 0,128-10 0 0,-121 5 0 0,130-11 1 15,-130 11-1-15,128-5 0 0,-128 5 0 0,124 0 1 16,-124 0-1-16,140-13 0 0,-147 20 0 0,145-14 3 15,-138 7-3-15,141-6 6 0,-141 6-6 0,147-15 8 16,-147 15-8-16,140-7 11 0,-140 7-11 0,142-8 6 16,-142 8-6-16,136 3 3 0,-136-3-3 0,137-6 0 0,-135-3 0 15,128 13 4-15,-130-4-4 0,135-6 1 0,-135 6-1 16,133-16-4-16,-133 16 4 0,128-3 1 0,-130 11-1 0,131-20 3 16,-129 12-3-16,127-1 2 0,-127 1-2 0,124 8 1 15,-122-18-1-15,124 10-1 0,-126 0 1 0,127 0 1 16,-127 0-1-16,124 0-2 0,-124 0 2 0,124 0 1 0,-124 0-1 0,120 0 3 15,-120 0-3-15,115 3-1 0,-115-3 1 0,109 17 1 16,-109-32-1-16,102 17 0 0,-102-2 0 0,91 3 2 16,-91-3-2-16,79 2 0 0,-79-2 0 0,66 14 0 15,-66-14 0-15,49 0-1 0,-49 0 1 0,32 0-7 16,-32 0 7-16,12-14-28 0,-9 28 28 0,-7-30-66 0,4 16 66 0,-36-8-125 16,36 8 125-16,-60 3-243 0,60-3 243 0</inkml:trace>
  <inkml:trace contextRef="#ctx0" brushRef="#br0" timeOffset="77804.7">2358 9882 231 0,'0'0'0'0,"-7"-17"324"0,12 35-324 0,-10-34 16 15,5 16-16-15,0 0 10 0,0 0-10 0,0 0 22 16,0 0-22-16,5 0 43 0,-5 0-43 0,10 2 19 16,-3 18-19-16,2-17 4 0,-9-3-4 0,15 2 2 15,-15-2-2-15,14 3 5 0,-14-3-5 0,15-15 13 0,-15 15-13 0,29 23 21 16,-29-23-21-16,17-16 18 0,-17 16-18 0,35 21 14 15,-35-21-14-15,26-15 8 0,-26 15-8 0,37 4 5 16,-37-4-5-16,44 22 4 0,-44-22-4 0,39 3 1 16,-39-3-1-16,44 5 1 0,-44-5-1 0,43 4 3 0,-43-4-3 0,49 2 1 15,-49-2-1-15,48 5 3 0,-48-5-3 0,43-16 1 16,-43 16-1-16,55 20 1 0,-55-20-1 0,47-16 1 16,-47 16-1-16,54 1 1 0,-54-1-1 0,63 16 0 15,-63-16 0-15,52-16 2 0,-52 16-2 0,61 0 2 16,-61 0-2-16,72 16 6 0,-72-16-6 0,68 0 3 15,-68 0-3-15,65-16 5 0,-65 16-5 0,79 16 8 0,-79-16-8 0,77 0 5 16,-77 0-5-16,68-16 6 0,-68 16-6 16,74-1 6-16,-74 1-6 0,84 14 5 0,-84-14-5 0,78-3 3 15,-78 3-3-15,76 0-3 0,-76 0 3 0,80-4 1 16,-80 4-1-16,69-16 2 0,-59 30-2 0,65-30 2 16,-75 16-2-16,83-2 0 0,-83 2 0 0,82-2 2 0,-82 2-2 15,81-1 0-15,-72 15 0 0,67-28 0 0,-76 14 0 0,83-2 2 16,-83 2-2-16,83 0 0 0,-83 0 0 0,85 0 0 15,-85 0 0-15,88 0-2 0,-88 0 2 0,87 0 0 16,-87 0 0-16,89 0 3 0,-80 13-3 0,79-13-2 16,-88 0 2-16,90 0-2 0,-100-13 2 0,97 13 2 15,-87 0-2-15,98 11 2 0,-98-11-2 0,90 0 1 0,-90 0-1 0,83-9 1 16,-74 21-1-16,82-10-2 0,-91-2 2 0,83-7 3 16,-83 7-3-16,102 13-1 0,-112-22 1 0,103 12 1 15,-93-3-1-15,94 3 2 0,-94-3-2 0,102 15 0 16,-102-15 0-16,91 5 0 0,-91-5 0 0,94 4 1 0,-94-4-1 15,86-6-1-15,-86 6 1 0,95 4 0 0,-95-4 0 0,107 12 2 16,-107-12-2-16,96 2 0 0,-107-11 0 16,121 20 0-16,-110-11 0 0,102 2 5 0,-112-11-5 0,125 18 2 15,-115-9-2-15,104 2 4 0,-104-2-4 0,110 0 2 16,-122-8-2-16,131 18 1 0,-119-10-1 0,95-6 2 16,-95 6-2-16,115 9 0 0,-125-14 0 0,122 13 1 0,-112-8-1 0,100 4 0 15,-100-4 0-15,88-4 0 0,-88 4 0 0,100 4-2 16,-100-4 2-16,95 4 3 0,-95-4-3 0,104 7 0 15,-113-12 0-15,101 6 1 0,-92-1-1 0,91 2 2 0,-91-2-2 16,90 2 2-16,-90-2-2 0,87 1 2 16,-87-1-2-16,92 8 2 0,-101-12-2 0,91 8 1 0,-82-4-1 0,74 2 2 15,-62 1-2-15,49-3-2 0,-61 0 2 0,65 2 2 16,-65-2-2-16,69 5 3 0,-69-5-3 0,45 2-1 16,-45-2 1-16,56 6 3 0,-65-8-3 0,46 5 0 15,-37-3 0-15,34 4 1 0,-25-3-1 0,16 5 1 0,-25-6-1 0,10 0-1 16,-10 0 1-16,9 4-1 0,-9-4 1 0,0 3-29 15,0-3 29-15,-11 0-70 0,11 0 70 0,-21 4-156 16,21-4 156-16</inkml:trace>
  <inkml:trace contextRef="#ctx0" brushRef="#br0" timeOffset="81408.3">19343 5613 154 0,'0'0'0'0,"-24"-20"205"0,24 20-205 0,0 0 65 15,22 20-65-15,-44-40 69 0,22 20-69 0,22 18 52 16,-22-18-52-16,-22-23 47 0,22 23-47 0,0-6 28 16,0 6-28-16,22 17 14 0,-22-17-14 0,2-7 18 0,-2 7-18 0,-20-25 20 15,20 25-20-15,0-6 21 0,21 26-21 0,-21-27 17 16,0 7-17-16,-21-25 18 0,42 43-18 0,-42-45 19 16,21 27-19-16,16 12 15 0,-16-12-15 0,-34-28 16 15,34 28-16-15,-17-6 15 0,41 26-15 0,-63-45 11 16,61 44-11-16,-63-38 10 0,41 19-10 0,-19 0 7 0,19 0-7 0,2 18 4 15,-2-18-4-15,-37-7 1 16,37 7-1-16,5 30-1 0,-25-48 1 0,27 54 0 0,-26-56 0 0,9 36 0 16,10-16 0-16,-2 17-2 0,2-17 2 0,0 15-1 15,22 5 1-15,-42-27-2 0,20 7 2 0,11 10-2 16,-11-10 2-16,14 6-1 0,-14-6 1 0,19 2 1 0,-19-2-1 0,39 19 0 16,-39-19 0-16,0-19 1 0,0 19-1 0,41 9 1 15,-62-29-1-15,40 5 0 0,-19 15 0 0,38 5 1 16,-59-23-1-16,56 19 1 0,-35-1-1 0,-10-37 1 15,10 37-1-15,30 2 3 0,-51-22-3 0,49 25 7 16,-28-5-7-16,-18-30 12 0,40 48-12 0,-42-45 13 0,20 27-13 0,25 16 9 16,-25-16-9-16,-22-21 9 0,22 21-9 0,3 0 5 15,-3 0-5-15,26 21 1 0,-26-21-1 0,5 11 0 16,-27-29 0-16,29 34 1 0,14 5-1 0,-14-1 0 16,-7-20 0-16,-13 7 0 0,13-7 0 0,32 50 1 15,-32-50-1-15,-13 11 0 0,13-11 0 0,8 34 0 0,-8-34 0 0,10 28 0 16,-10-28 0-16,31 47 0 15,-31-47 0-15,7 21-2 0,-7-21 2 0,5 16-3 16,-5-16 3-16,1 11-2 0,-1-11 2 0,-15-18 0 0,15 18 0 0,3 0 0 16,-3 0 0-16,6-7 5 0,-6 7-5 0,5-20 4 15,-5 20-4-15,29-3 5 0,-29 3-5 0,10-30 3 16,-10 30-3-16,-10-54-2 0,10 54 2 0,35-11 1 0,-35 11-1 0,-10-48 4 16,10 48-4-16,12-23-8 0,-12 23 8 0,11-14-31 15,-11 14 31-15,9-9-65 0,-9 9 65 0,7 0-114 16,-7 0 114-16,4 0-146 0,-4 0 146 0,25 23-312 15,-25-23 312-15</inkml:trace>
  <inkml:trace contextRef="#ctx0" brushRef="#br0" timeOffset="81651.65">19673 5684 118 0,'0'0'0'0,"-5"-5"590"16,5 5-590-16,-5-6 75 0,5 6-75 0,-5-3 60 16,-17-18-60-16,20 21 38 0,2 0-38 0,0 0 31 15,0 0-31-15,0 0 12 0,23 19-12 0,-42-33 3 0,19 14-3 0,32 32 3 16,-32-32-3-16,-13-2 6 0,13 2-6 0,11 20 5 16,13 1-5-16,-34-15 1 0,10-6-1 0,15 32 0 15,-15-32 0-15,14 36-23 0,-14-36 23 0,32 64-67 16,-32-64 67-16,7 42-245 0,-7-42 245 0</inkml:trace>
  <inkml:trace contextRef="#ctx0" brushRef="#br0" timeOffset="82761.14">18942 11965 446 0,'0'0'0'0,"0"-16"67"15,0 16-67-15,0-16 55 0,0 16-55 0,7-1 55 16,-7 1-55-16,0-22 59 0,0 22-59 0,0-22 38 0,0 22-38 0,-7-41 18 16,7 41-18-16,2 0 18 0,-2 0-18 0,-12-15 22 15,5-6-22-15,-3 29 17 0,10-8-17 0,-24-25 12 16,24 25-12-16,-24-2 7 0,24 2-7 0,-18 18 4 16,11-36-4-16,-12 42 1 0,19-24-1 0,-30-1 1 0,30 1-1 0,-23 23 0 15,29-5 0-15,-28-10 0 0,22-8 0 0,-11 27 0 16,11-27 0-16,0 29-1 0,0-29 1 0,5 46 0 15,-5-46 0-15,11 6-1 0,-8 12 1 0,18-17-1 16,-21-1 1-16,27 17 0 0,-22 3 0 0,20-32 2 16,-25 12-2-16,31 4-4 0,-31-4 4 0,27 0-9 15,-20 18 9-15,16-21-7 0,-23 3 7 0,19-15-4 0,-19 15 4 0,12-35 0 16,-12 35 0-16,15-2 1 0,-20-17-1 0,20 15 2 16,-15 4-2-16,-3-42 11 0,3 42-11 0,12 0 14 15,-12 0-14-15,2-17 18 0,-2 17-18 0,0-13 15 16,0 13-15-16,-6-24 16 0,6 24-16 0,7 15 9 15,-14-34-9-15,16 38 3 0,-9-19-3 0,3 0 0 16,-3 0 0-16,7 12 3 0,-7-12-3 0,4 0 0 0,4 20 0 0,-3-11 1 16,-5-9-1-16,14 38 0 0,-14-38 0 0,15 42 0 15,-8-22 0-15,13 28 0 0,-20-48 0 0,7 36 1 16,-7-36-1-16,22 73-1 0,-22-73 1 0,12 50 0 16,-12-50 0-16,7 25-3 0,-2-5 3 0,5 13-3 0,-10-33 3 0,8 24 0 15,-8-24 0-15,11 12 0 0,-11-12 0 0,2-18 0 16,-2 18 0-16,11 0 2 0,-11 0-2 0,14-1 2 15,-19-19-2-15,15-9 2 0,-10 29-2 0,13-39 14 16,-13 39-14-16,18-23 9 0,-18 23-9 0,6-67 6 0,-6 67-6 16,19-26 4-16,-19 26-4 0,10-41 1 15,-10 41-1-15,10-36 0 0,-19 17 0 0,18-10 0 0,-9 29 0 0,14 0-4 16,-14 0 4-16,-3-29-18 0,3 29 18 0,5-3-23 16,-5 3 23-16,13 21-66 0,-13-21 66 0,-4-14-163 15,4 14 163-15,13 32-229 0,-13-32 229 0</inkml:trace>
  <inkml:trace contextRef="#ctx0" brushRef="#br0" timeOffset="83003.2">19569 12125 789 0,'0'0'0'0,"9"16"47"15,-9-16-47-15,-5-12 38 0,5 12-38 0,-10-21 41 16,10 21-41-16,8 19 27 0,-8-19-27 0,0 3 8 15,0-3-8-15,-8-5 4 0,16 24-4 0,-4 1 5 16,-4-20-5-16,-2 4 3 0,2-4-3 0,16 48 5 16,-16-48-5-16,0 11 1 0,0-11-1 0,5 32 3 0,-5-32-3 0,15 52-2 15,-15-52 2-15,5 26-3 0,-14-45 3 0,21 63-20 16,-12-44 20-16,4 22-41 0,-4-22 41 0,7 14-73 16,-7-14 73-16,8 7-137 0,-16-26 137 0,24 38-257 15,-16-19 257-15</inkml:trace>
  <inkml:trace contextRef="#ctx0" brushRef="#br0" timeOffset="83165.73">19994 12186 764 0,'0'0'0'0,"20"19"68"16,-20-19-68-16,7-1 33 0,-17-21-33 0,24 44 37 0,-14-22-37 0,-9-18 33 16,9 18-33-16,9 39 22 0,-9-39-22 0,-11 2 11 15,11-2-11-15,-18 30 3 0,18-30-3 0,-16 61 0 16,16-61 0-16,-50 23-12 0,50-23 12 0,-52 45-80 15,52-45 80-15,-61 64-283 0,53-82 283 0</inkml:trace>
  <inkml:trace contextRef="#ctx0" brushRef="#br0" timeOffset="87273.73">20327 12190 537 0,'0'0'0'0,"-4"-6"71"0,4 6-71 0,9 20 63 16,-9-20-63-16,0-4 80 0,-11-17-80 0,11 19 45 16,11 22-45-16,-15-42 22 0,4 22-22 0,12 0 17 0,-12 0-17 0,26 22 18 15,-26-22-18-15,18 0 19 0,-18 0-19 0,22 0 11 16,-22 0-11-16,25 0 8 0,-36-22-8 0,48 44 14 15,-37-22-14-15,21-22 7 0,-21 22-7 0,45 22 6 16,-45-22-6-16,24-22 6 0,-24 22-6 0,36 0 5 0,-36 0-5 0,47 18 0 16,-47-18 0-16,34-7 4 15,-46-14-4-15,53 36-2 0,-41-15 2 0,29-5 3 16,-29 5-3-16,5-31-1 0,-5 31 1 0,15-3 0 0,-15 3 0 0,10-3-4 16,-10 3 4-16,7-2-18 0,-7 2 18 0,2 0-32 15,13 24 32-15,-26-48-63 0,11 24 63 0,3 2-143 16,-3-2 143-16,6 3-191 0,-6-3 191 0</inkml:trace>
  <inkml:trace contextRef="#ctx0" brushRef="#br0" timeOffset="87464.32">21053 12148 750 0,'0'0'0'0,"5"0"76"16,-5 0-76-16,15 25 46 0,-15-25-46 0,-12-25 29 15,12 25-29-15,14 27 21 0,-14-27-21 0,-14-11 8 16,14 11-8-16,0 15 4 0,0-15-4 0,14 46-1 15,-14-46 1-15,-9 27 1 0,9-27-1 0,-27 3-4 16,27-3 4-16,-1 52-20 0,1-52 20 0,-18 25-42 16,18-25 42-16,-18 22-65 0,18-22 65 0,-27-10-171 15,27 10 171-15,-9 6-260 0,9-6 260 0</inkml:trace>
  <inkml:trace contextRef="#ctx0" brushRef="#br0" timeOffset="87807.67">21348 12186 485 0,'0'0'0'0,"-3"-25"88"0,3 25-88 0,11-1 54 15,-11 1-54-15,26 20 89 0,-40-45-89 0,28 20 76 16,-14 5-76-16,31 20 28 0,-31-20-28 0,2-29 29 15,-2 29-29-15,20-3 21 0,-20 3-21 0,20-3 22 16,-20 3-22-16,35 20 12 0,-35-20-12 0,7-26 9 16,10 51-9-16,7-27 11 0,-24 2-11 0,10-29 3 15,-10 29-3-15,27-1 0 0,-27 1 0 0,43 22 1 0,-43-22-1 0,9-28 1 16,-9 28-1-16,27-2 0 0,-27 2 0 0,40 24 0 16,-59-51 0-16,53 52 1 0,-34-25-1 0,0-26-1 15,0 26 1-15,27 25-3 0,-27-25 3 0,9-2-12 0,-9 2 12 16,4 0-23-16,-4 0 23 0,3 0-43 0,-3 0 43 0,5 0-55 15,-24-25 55-15,41 50-133 0,-22-25 133 0,-11-25-170 16,11 25 170-16,23 25-401 0,-23-25 401 0</inkml:trace>
  <inkml:trace contextRef="#ctx0" brushRef="#br0" timeOffset="87966.89">21911 12105 568 0,'0'0'0'0,"5"0"95"15,-5 0-95-15,19 28 80 0,-19-28-80 0,-14-28 61 16,14 28-61-16,2 6 52 0,-2-6-52 0,20 37 29 15,-38-65-29-15,38 68 17 0,-20-40-17 0,-18-13 8 16,18 13-8-16,18 41 5 0,-18-41-5 0,0 17 0 0,-18-43 0 0,34 70-3 16,-16-44 3-16,-9 18-37 0,9-18 37 15,-27-11-93-15,27 11 93 0,-9 10-238 0,9-10 238 0</inkml:trace>
  <inkml:trace contextRef="#ctx0" brushRef="#br0" timeOffset="88365.34">22263 12100 177 0,'0'0'0'0,"3"0"390"15,-3 0-390-15,5 0 74 0,-5 0-74 0,24 27 62 16,-24-27-62-16,9-2 74 0,-9 2-74 0,14 0 41 16,-14 0-41-16,18 0 33 0,-18 0-33 0,22 0 21 0,-22 0-21 0,5-27 14 15,-5 27-14-15,27 0 12 0,-27 0-12 0,27 0 9 16,-27 0-9-16,47 27 5 0,-47-27-5 0,28-2 3 16,-28 2-3-16,27-1 1 0,-27 1-1 0,3-31 1 0,-3 31-1 15,24-1 3-15,-24 1-3 0,42 26 1 0,-42-26-1 0,17-1 1 16,-38-28-1-16,57 58-1 0,-36-29 1 0,-11-30 3 15,31 59-3-15,-13-32 2 0,-27-25-2 0,24 28 3 16,-4 0-3-16,2 0 3 0,-2 0-3 0,21 28 1 16,-21-28-1-16,-21-29 1 0,42 58-1 0,-21-30 1 0,0 1-1 0,0 0-2 15,0 0 2-15,0-2-14 0,0 2 14 0,-5-3-50 16,5 3 50-16,-11-7-136 0,11 7 136 0,-34-38-392 16,34 38 392-16</inkml:trace>
  <inkml:trace contextRef="#ctx0" brushRef="#br0" timeOffset="98844.98">10133 10056 436 0,'0'0'0'0,"-7"-3"85"16,7 3-85-16,-15-4 37 0,15 4-37 0,6-2 46 15,-6 2-46-15,0-1 40 0,0 1-40 0,-12-4 35 16,12 4-35-16,12 0 15 0,-12 0-15 0,0 0 8 16,0 0-8-16,-12-2 14 0,12 2-14 0,17 0 17 0,-17 0-17 0,11 0 23 15,-11 0-23-15,3 0 20 0,-3 0-20 0,24 0 13 16,-24 0-13-16,18 0 3 0,-18 0-3 0,9 0 2 16,-9 0-2-16,22 0 1 0,-22 0-1 0,24 2 0 15,-24-2 0-15,29 4 1 0,-29-4-1 0,32 3 0 16,-32-3 0-16,47 2-1 0,-47-2 1 0,41 2 3 0,-41-2-3 0,34 2 1 15,-34-2-1-15,58 1 1 0,-67-1-1 0,70 2 2 16,-61-2-2-16,56 2 1 16,-56-2-1-16,63 1-1 0,-63-1 1 0,56 2 1 0,-56-2-1 0,76 0-1 15,-76 0 1-15,68 2-1 0,-68-2 1 0,76 2 1 16,-76-2-1-16,82 0-1 0,-82 0 1 0,85 2 0 16,-85-2 0-16,86 0 0 0,-86 0 0 0,95-2 2 0,-95 2-2 0,90 0 0 15,-90 0 0-15,94 0-1 0,-94 0 1 0,89 2 1 16,-89-2-1-16,106-2-1 0,-106 2 1 0,105 0 2 15,-105 0-2-15,107 0-1 0,-107 0 1 0,106 2 2 16,-106-2-2-16,124-4 4 0,-132 8-4 0,127-6 6 0,-119 2-6 16,126-4 7-16,-126 4-7 0,131-8 6 0,-137 13-6 0,142-14 2 15,-136 9-2-15,122 2 1 0,-122-2-1 0,134-11 2 16,-134 11-2-16,120 2-1 0,-120-2 1 0,129-4 2 16,-129 4-2-16,131-5 0 0,-131 5 0 0,127-4 3 15,-127 4-3-15,132-12 2 0,-132 12-2 0,128-4 1 0,-128 4-1 0,122-3 0 16,-122 3 0-16,115 5 0 0,-115-5 0 0,119-11 1 15,-119 11-1-15,104 7 0 0,-104-7 0 16,98 0-4-16,-98 0 4 0,87 0-4 0,-84-8 4 0,67 16-15 16,-70-8 15-16,61 0-33 0,-61 0 33 0,45-8-81 15,-45 8 81-15,19 8-105 0,-19-8 105 0,0 0-170 16,0 0 170-16</inkml:trace>
  <inkml:trace contextRef="#ctx0" brushRef="#br0" timeOffset="102656.17">7781 10572 323 0,'0'0'0'0,"10"6"272"16,-10-6-272-16,0 0 35 0,0 0-35 0,-9-10 53 0,9 10-53 0,0-1 40 16,0 1-40-16,0 0 36 0,0 0-36 0,0 0 15 15,0 0-15-15,14 5 1 0,-14-5-1 0,8 2 0 16,-8-2 0-16,9 6 4 0,-9-6-4 0,0 2 5 15,0-2-5-15,25 18 3 0,-25-18-3 0,4 7 5 16,-4-7-5-16,17 15 9 0,-17-15-9 0,20 14 5 16,-20-14-5-16,31 21 3 0,-31-21-3 0,23 18 0 0,-23-18 0 0,21 14 0 15,-21-14 0-15,12 10 2 0,-12-10-2 0,23 12 0 16,-23-12 0-16,31 18 1 0,-31-18-1 0,17 8 0 16,-17-8 0-16,18 9 0 0,-18-9 0 0,2-5 1 15,-2 5-1-15,21 9 2 0,-21-9-2 0,8 0 7 0,-8 0-7 0,-2-7 21 16,2 7-21-16,16-2 24 0,-25-5-24 0,14-5 18 15,4 19-18-15,1-22 6 0,-10 15-6 0,-2-22 11 16,2 22-11-16,21-13 7 0,-21 13-7 0,5-29 7 16,-5 29-7-16,25-14 4 0,-25 14-4 0,20-25 4 15,-20 25-4-15,11-32 1 0,-11 32-1 0,34-18 1 0,-34 18-1 16,25-25 1-16,-25 25-1 0,24-25 0 0,-35 19 0 0,45-9 1 16,-34 15-1-16,13-27 3 0,-13 27-3 0,28-13 1 15,-36 9-1-15,25-13 2 0,-17 17-2 0,17-14 2 16,-7 19-2-16,5-15 1 0,-15 10-1 0,12-11 0 15,-12 11 0-15,2-14 1 0,-2 14-1 0,9-7 1 16,-9 7-1-16,18-3 0 0,-18 3 0 0,9-5 0 16,-9 5 0-16,8-5 0 0,-18 0 0 0,28 5 1 0,-29-5-1 0,29 5-1 15,-18 0 1-15,7-4-1 0,-7 4 1 0,10-4-1 16,-10 4 1-16,5-4-1 0,-5 4 1 0,-8-7-5 16,8 7 5-16,13 6-9 0,-23-12 9 0,10 5-15 15,10 6 15-15,-10-5-18 0,0 0 18 0,-1 0-47 0,1 0 47 0,-12-2-138 16,12 2 138-16,-19-9-361 0,19 9 361 0</inkml:trace>
  <inkml:trace contextRef="#ctx0" brushRef="#br0" timeOffset="117211.89">5593 12020 175 0,'0'0'0'0,"-8"0"46"0,8 0-46 0,-8-4 36 16,8 4-36-16,-7-2 67 0,7 2-67 0,3 11 42 0,-3-11-42 0,-14-21 72 15,14 21-72-15,-3-4 44 0,10 24-44 0,-9-22 43 16,-8-18-43-16,18 38 40 0,-16-36-40 0,16 36 23 15,-8-18-23-15,0 0 14 0,0 0-14 0,0 0 4 16,0 0-4-16,-9-19-2 0,9 19 2 0,9 19 0 16,-9-19 0-16,-9-19 0 0,9 19 0 0,9 19 2 15,-18-37-2-15,25 40 6 0,-16-22-6 0,0-16 13 16,9 34-13-16,-5-32 15 0,5 31-15 0,5-14 12 16,-14-3-12-16,11-14 6 0,-11 14-6 0,25 1 2 0,-25-1-2 0,29 1 3 15,-29-1-3-15,45 20 0 0,-45-20 0 0,32-16-3 16,-32 16 3-16,47 2 5 0,-47-2-5 0,61 18 0 15,-61-18 0-15,57 1 1 0,-57-1-1 0,63 0-1 0,-63 0 1 0,68 0 1 16,-68 0-1-16,61-16-4 0,-61 16 4 0,85 16-2 16,-85-16 2-16,68-16 7 0,-68 16-7 0,84 0 3 15,-84 0-3-15,102 16 3 0,-102-16-3 0,83-16 4 16,-83 16-4-16,95 0 6 0,-95 0-6 0,99 0 0 16,-99 0 0-16,112 15 1 0,-124-30-1 0,119 15 0 0,-107 0 0 15,113 15 2-15,-113-15-2 0,99-15-2 0,-99 15 2 0,119 15 1 16,-119-15-1-16,96-12 0 0,-96 12 0 0,108 4 0 15,-108-4 0-15,108 3 1 0,-108-3-1 0,107 0-1 16,-107 0 1-16,120 12 0 0,-120-12 0 0,112 0 1 16,-123-11-1-16,128 11 0 0,-117 0 0 0,127 11-1 0,-127-11 1 15,110-15 0-15,-110 15 0 0,124-4 1 16,-114 12-1-16,106-22-1 0,-108 25 1 0,116-16 1 0,-124 5-1 16,114-14 0-16,-114 14 0 0,130 4 0 0,-130-4 0 0,123-3 1 15,-134-8-1-15,130 7-1 0,-119 4 1 0,127 4-1 16,-136-11 1-16,124 3 1 0,-115 4-1 0,125 4 1 15,-125-4-1-15,110-4 0 0,-110 4 0 0,114-3 0 0,-114 3 0 0,105-4 0 16,-105 4 0-16,107-3 0 0,-107 3 0 0,100-1 0 16,-100 1 0-16,86-10 1 0,-86 10-1 0,99-2 0 15,-99 2 0-15,93-2 0 0,-93 2 0 0,101 2 0 16,-101-2 0-16,74-5 7 0,-74 5-7 0,90 1 5 0,-90-1-5 0,71-2 4 16,-62 4-4-16,62-2 3 0,-71 0-3 0,56-2 1 15,-56 2-1-15,63 0 1 0,-63 0-1 0,59 0 1 16,-59 0-1-16,53 2-1 0,-43 0 1 0,41 2 1 15,-51-4-1-15,46 4 2 0,-55-8-2 0,55 8 0 16,-46-4 0-16,56 7 2 0,-56-7-2 0,37 0 1 16,-37 0-1-16,44 3 5 0,-4117-3-5 0,8201 4 4 0,-4138-6-4 15,66 7 4-15,-56-5-4 0,47 1 6 16,-57-2-6-16,61 5 2 0,-51-4-2 0,59 1 6 0,-59-1-6 0,47 2 4 16,-47-2-4-16,60 3 3 0,-60-3-3 0,60 1 2 15,-50-1-2-15,45 4 0 0,-55-4 0 0,65 2 0 16,-55-1 0-16,50 2 0 0,-52-2 0 0,55 0-1 0,-53-1 1 0,63 2 0 15,-73-2 0-15,73 2 2 0,-73-2-2 0,78 2 2 16,-87-2-2-16,96 1-2 0,-87-1 2 0,73 2 1 16,-64-2-1-16,70 3 0 0,-79-3 0 0,79 0 1 15,-79 0-1-15,74 4-1 0,-74-4 1 0,83 0-1 16,-83 0 1-16,82 1 2 0,-91 1-2 0,91-1-1 0,-82-1 1 0,85 2 1 16,-79-4-1-16,70 6-1 0,-76-4 1 0,96 0 1 15,-96 0-1-15,78 3 1 0,-78-3-1 0,88 4-1 16,-88-4 1-16,97-3-1 0,-97 3 1 0,86 3 2 15,-86-3-2-15,88 0 0 0,-88 0 0 0,80 5 0 0,-80-5 0 16,87 2-1-16,-87-2 1 0,96-4 1 16,-96 4-1-16,80 6 0 0,-80-6 0 0,97-4 1 15,-104 10-1-15,104-12 1 0,-97 6-1 0,88 2-1 0,-93 4 1 16,98-12 1-16,-93 6-1 0,77 7-1 0,-77-7 1 0,88-7 3 16,-88 7-3-16,81 0-2 0,-81 0 2 0,72 7 0 15,-67-14 0-15,66 14 2 0,-71-7-2 0,78-7-2 16,-78 7 2-16,71-2 2 0,-71 2-2 0,61 6 0 0,-61-6 0 0,65-11 0 15,-65 11 0-15,53-6 0 0,-53 6 0 0,38 2 2 16,-33-9-2-16,24 9 0 0,-29-2 0 0,21-5-1 16,-21 5 1-16,10-11-26 0,-10 11 26 0,0-18-124 15,0 18 124-15,-20-22-513 0,20 22 513 0</inkml:trace>
  <inkml:trace contextRef="#ctx0" brushRef="#br0" timeOffset="134052.57">3123 14157 355 0,'0'0'0'0,"2"-4"25"15,-7-30-25-15,10 67 26 0,-5-33-26 0,1-4 45 16,-1 4-45-16,2-2 42 0,-2 2-42 0,3 0 27 15,-3 0-27-15,2-1 18 0,-2 1-18 0,4-2 23 0,-4 2-23 0,1-34 33 16,-1 34-33-16,6-2 35 0,-6 2-35 0,8 34 18 16,-8-34-18-16,7-34 22 0,-6 66-22 0,8-64 24 15,-9 32-24-15,10 0 21 0,-10 0-21 0,21 32 16 16,-21-32-16-16,18 0 15 0,-18 0-15 0,21 0 8 16,-21 0-8-16,23 0 8 0,-23 0-8 0,27 0 9 0,-30-32-9 15,32 32 4-15,-29 0-4 0,34 32 4 16,-34-32-4-16,29-32 5 0,-29 32-5 0,35 32 3 0,-35-32-3 0,33 0 4 15,-33 0-4-15,32-32 2 0,-32 32-2 0,36 0 2 16,-35 32-2-16,40-32 2 0,-41 0-2 0,37-32 2 16,-37 32-2-16,48 32 0 0,-48-32 0 0,44-32 1 0,-44 32-1 0,48 0 2 15,-48 0-2-15,57 30 0 0,-57-30 0 0,51-30 0 16,-46 60 0-16,47-60 0 0,-52 30 0 0,61 0 1 16,-61 0-1-16,72 30-2 0,-72-30 2 0,66 0 1 15,-66 0-1-15,68-30 0 0,-62 60 0 0,68-60 0 16,-74 30 0-16,86 29 0 0,-91-60 0 0,94 60 2 15,-89-29-2-15,86-2-2 0,-86 2 2 0,87-30 3 0,-87 30-3 0,91-2-1 16,-91 2 1-16,100 27 0 0,-100-27 0 0,97-2-1 16,-97 2 1-16,98-2 0 0,-106-25 0 0,111 54 0 15,-103-27 0-15,97 0 2 0,-97 0-2 0,97 0 0 16,-97 0 0-16,97 0 0 0,-97 0 0 0,89-25-1 0,-82 50 1 16,90-21 0-16,-97-4 0 0,90-22 1 15,-80 47-1-15,81-46 0 0,-91 21 0 0,97 5-1 16,-97-5 1-16,107 29 0 0,-107-29 0 0,102 5 2 0,-102-5-2 0,102 4-1 15,-102-4 1-15,95-20-1 0,-95 20 1 0,104 4 1 16,-104-4-1-16,115 28 0 0,-115-28 0 0,97-19-1 16,-97 19 1-16,115 28 2 0,-115-28-2 0,104 4 0 0,-104-4 0 0,108 3 0 15,-108-3 0-15,104 4-1 0,-104-4 1 0,103-18 0 16,-103 18 0-16,109 5 1 0,-109-5-1 0,120 24-2 16,-120-24 2-16,112 1 2 0,-112-1-2 0,112 4 0 15,-112-4 0-15,103-16-1 0,-103 16 1 0,111 2 0 16,-111-2 0-16,112 3 0 0,-102 17 0 0,100-16-1 0,-110-4 1 0,109 5 0 15,-109-5 0-15,107 3 0 0,-107-3 0 0,103 4 2 16,-103-4-2-16,92-14-1 0,-82 33 1 0,82-31 0 16,-92 12 0-16,100 5 1 0,-100-5-1 0,110 23 0 15,-110-23 0-15,88-10 0 0,-88 10 0 0,109 23-1 16,-109-23 1-16,98 5 1 0,-98-5-1 0,95 7 0 0,-95-7 0 16,88-8 0-16,-88 8 0 0,109 19 0 15,-109-19 0-15,90-11 0 0,-90 11 0 0,112 20 1 0,-112-20-1 16,90-7 0-16,-90 7 0 0,111 17 0 0,-111-17 0 0,103 6 0 15,-115-20 0-15,126 34-1 0,-114-20 1 0,93-10 1 16,-93 10-1-16,113 16 1 0,-113-16-1 0,108 4 0 16,-108-4 0-16,106 3-1 0,-106-3 1 0,104 2 2 0,-104-2-2 0,92-9 0 15,-82 20 0-15,82-22 0 0,-92 11 0 0,110 13 0 16,-110-13 0-16,95 0 1 0,-106-11-1 0,113 22 4 16,-102-11-4-16,72-11-5 0,-72 11 5 0,81 0 4 15,-81 0-4-15,78 11 1 0,-88-22-1 0,69 11 2 16,-59 0-2-16,49 0 2 0,-49 0-2 0,46 11-1 0,-46-11 1 0,20-6-28 15,-20 6 28-15,-3-17-133 0,3 17 133 0,10-4-259 16,-10 4 259-16</inkml:trace>
  <inkml:trace contextRef="#ctx0" brushRef="#br0" timeOffset="145769.6">14457 13486 330 0,'0'0'0'0,"5"-12"116"0,-5 12-116 0,-8-8 66 16,8 8-66-16,0-10 60 0,0 10-60 0,0-10 55 16,0 10-55-16,0-10 50 0,0 10-50 0,0-10 32 15,0 10-32-15,0-7 24 0,0 7-24 0,-5-7 28 16,5 7-28-16,-8-4 15 0,8 4-15 0,-24 0 5 16,24 0-5-16,-27 0 4 0,27 0-4 0,-41 14 4 0,41-14-4 0,-25 14 5 15,25-14-5-15,-33 20 9 0,33-20-9 0,-35 24 7 16,35-24-7-16,-22 28 11 0,22-28-11 0,-14 25 11 15,14-25-11-15,3 25 6 0,-3-25-6 0,0 25 6 16,0-25-6-16,16 26 3 0,-16-26-3 0,24 27 6 0,-24-27-6 0,48 20 3 16,-48-20-3-16,50 23 4 0,-50-23-4 0,51 27 0 15,-44-31 0-15,47 29 0 0,-54-25 0 0,61 25 0 16,-61-25 0-16,64 23 1 0,-64-23-1 0,49 27 0 16,-49-27 0-16,40 27 1 0,-40-27-1 0,23 26-1 15,-23-26 1-15,4 31 0 0,1-35 0 0,-3 31-11 16,-2-27 11-16,-21 25-18 0,21-25 18 0,-44 23-14 15,44-23 14-15,-49 20-16 0,49-20 16 0,-53 14-10 0,53-14 10 0,-65 7 0 16,65-7 0-16,-67 2 0 0,67-2 0 0,-63 0 1 16,63 0-1-16,-61-14 5 0,61 14-5 0,-41-25 12 15,41 25-12-15,-25-29 10 0,25 29-10 0,2-37 3 16,-2 37-3-16,1-36-2 0,-1 36 2 0,31-39-3 16,-31 39 3-16,49-36-13 0,-49 36 13 0,61-32-26 15,-61 32 26-15,78-37-66 0,-70 33 66 0,67-34-113 0,-75 38 113 0,85-46-406 16,-85 46 406-16</inkml:trace>
  <inkml:trace contextRef="#ctx0" brushRef="#br0" timeOffset="146614.12">15029 13347 561 0,'0'0'0'0,"2"-21"34"15,-5 25-34-15,-11-16 63 0,14 12-63 0,-10-6 63 0,10 6-63 0,-2-8 59 16,2 8-59-16,-17 5 31 16,17-5-31-16,-15 17 5 0,20-22-5 0,-27 42 3 0,22-37-3 0,-24 43 6 15,29-47-6-15,-33 68 7 0,28-64-7 0,-14 65 9 16,6-61-9-16,-1 68 10 0,9-72-10 0,-16 84 3 15,16-84-3-15,0 79 2 0,7-83-2 0,-10 83 0 0,3-79 0 0,29 58-4 16,-29-58 4-16,28 55 0 0,-36-51 0 0,45 41 1 16,-37-45-1-16,50 32-1 0,-50-32 1 0,39 29-1 15,-39-29 1-15,52 14-6 0,-52-14 6 0,55 3-41 16,-55-3 41-16,47 0-133 0,-47 0 133 0,46-16-235 16,-46 16 235-16</inkml:trace>
  <inkml:trace contextRef="#ctx0" brushRef="#br0" timeOffset="147153.07">15498 13666 468 0,'0'0'0'0,"-9"-16"49"0,9 16-49 0,-5-28 40 15,5 28-40-15,-18-20 44 0,18 20-44 0,-21-18 46 16,21 18-46-16,-37-8 28 0,37 8-28 0,-32-8 13 15,32 8-13-15,-29-9 11 0,29 9-11 0,-43 6 20 0,50-12-20 0,-44 19 21 16,42-17-21-16,-41 26 19 0,36-22-19 0,-23 21 18 16,23-21-18-16,-9 19 8 0,9-19-8 0,-7 26 3 15,7-26-3-15,0 21 1 0,0-21-1 0,3 23 1 16,-3-23-1-16,14 20 0 0,-6-24 0 0,13 18 2 16,-13-19-2-16,26 10 0 0,-34-5 0 0,39 0 1 0,-42 6-1 0,47-12 0 15,-44 6 0-15,34-12-1 0,-34 12 1 0,27-10-6 16,-27 10 6-16,27-18-2 0,-20 11 2 0,6-6 0 15,-13 13 0-15,20-25 0 0,-20 25 0 0,8-18 0 16,-8 18 0-16,5-14 2 0,-5 14-2 0,-4-4 6 16,4 4-6-16,5-12 10 0,-5 12-10 0,-1 5 1 0,4-10-1 0,1 5 9 15,-4 0-9-15,-2 16-2 16,2-16 2-16,12 12 1 0,-12-12-1 0,6 31 5 0,-6-31-5 0,19 28 4 16,-19-28-4-16,15 38 2 0,-15-38-2 0,18 41 1 15,-24-36-1-15,21 34 0 0,-8-44 0 0,0 50 2 16,-7-45-2-16,12 30-2 0,-5-35 2 0,-2 33 0 0,-5-28 0 0,7 16 0 15,-7-16 0-15,10 0 2 0,-10 0-2 0,6 0 0 16,-12 4 0-16,12-19 11 0,-6 15-11 0,6-25 18 16,-6 25-18-16,12-40 11 0,-12 40-11 0,5-35 13 15,-5 35-13-15,11-42 8 0,-11 42-8 0,13-43 5 16,-13 43-5-16,20-45 0 0,-24 50 0 0,22-42 1 16,-18 37-1-16,15-21-6 0,-15 21 6 0,13-13-19 0,-20 19 19 0,28-15-51 15,-28 16 51-15,17-7-111 0,-10 0 111 0,4 7-164 16,-4-7 164-16,3 16-444 0,2-23 444 0</inkml:trace>
  <inkml:trace contextRef="#ctx0" brushRef="#br0" timeOffset="147474.59">15961 13805 607 0,'0'0'0'0,"6"-14"57"0,-6 14-57 0,-6 2 72 0,6-2-72 0,0-2 58 16,0 2-58-16,5 0 34 0,-5 0-34 0,5 0 21 15,-5 0-21-15,8 2 5 0,-8-2-5 0,2 22 9 16,-2-22-9-16,12 10 11 0,-12-10-11 0,3 28 8 15,-3-28-8-15,11 17 2 0,-11-17-2 0,5 23 3 16,-5-23-3-16,3 25 0 0,-3-25 0 0,-2 30 0 0,9-37 0 0,-12 34-2 16,5-27 2-16,9 12-30 15,-9-12 30-15,3 15-54 0,-3-15 54 0,1 12-147 0,-1-12 147 0,7 0-211 16,-7 0 211-16</inkml:trace>
  <inkml:trace contextRef="#ctx0" brushRef="#br0" timeOffset="147616.56">16310 13852 620 0,'0'0'0'0,"7"9"84"0,-7-9-84 0,7 0 53 16,-7 0-53-16,5 4 38 0,-5-4-38 0,0 19 47 15,0-19-47-15,-3 25 28 0,-1-16-28 0,-13 21 7 16,17-30-7-16,-25 29 0 0,25-29 0 0,-39 30-35 0,39-30 35 0,-50 34-219 16,50-34 219-16</inkml:trace>
  <inkml:trace contextRef="#ctx0" brushRef="#br0" timeOffset="148697.34">16617 13825 335 0,'0'0'0'0,"-9"9"59"16,9-9-59-16,4-9 64 0,-4 9-64 0,0 0 54 16,0 0-54-16,0-2 17 0,0 2-17 0,-6 9 13 15,6-9-13-15,8-9 5 0,-10 18-5 0,5-9 11 16,-3 0-11-16,7-9 9 0,-7 9-9 0,-1 9 6 0,1-9-6 0,7-9 12 16,-7 9-12-16,-4 9 31 0,4-9-31 0,4-9 29 15,-4 9-29-15,0 0 43 0,-4 9-43 0,8-18 50 16,-4 9-50-16,0 0 36 0,0 0-36 0,0 0 22 15,0 0-22-15,0 0 13 0,0 0-13 0,-4 9 8 0,8-18-8 0,-4 9 6 16,0 0-6-16,0 0 5 0,-4 9-5 0,8-18 2 16,-6 18-2-16,4-18 2 15,-2 9-2-15,0 0 2 0,0 0-2 0,-2 9 1 0,2-9-1 0,2-9 2 16,-2 9-2-16,-2 9 4 0,2-9-4 0,0 0 5 16,0 0-5-16,3-9 6 0,-3 9-6 0,-1 9 7 15,1-9-7-15,7-9 7 0,-7 9-7 0,3 9 7 0,-3-9-7 0,13 0 7 16,-13 0-7-16,19 0 2 0,-19 0-2 0,26 0 6 15,-23-9-6-15,31 6 6 0,-34 3-6 0,37 7 3 16,-37-7-3-16,41-4 4 0,-41 4-4 0,44-3 2 16,-44 3-2-16,47-13 3 0,-47 13-3 0,40-4 0 15,-40 4 0-15,32 6 0 0,-32-6 0 0,25-2 1 16,-25 2-1-16,17-2 0 0,-17 2 0 0,10-14 0 0,-10 14 0 0,0 11 0 16,0-11 0-16,2-14 4 0,-2 14-4 0,-2 9 1 15,2-9-1-15,-5-2-1 0,7-7 1 0,-11 14 0 16,9-5 0-16,-6 0-1 0,6 0 1 0,0-11-9 15,0 11 9-15,-2 10-15 0,2-10 15 0,8-11-43 0,-8 11 43 16,9 9-87-16,-9-9 87 0,22-2-146 0,-21-9 146 0,22 8-189 16,-23 3 189-16</inkml:trace>
  <inkml:trace contextRef="#ctx0" brushRef="#br0" timeOffset="148887.77">17303 13763 250 0,'0'0'0'0,"14"-10"317"0,-14 10-317 0,9 0 57 15,-10 10-57-15,11-10 64 0,-10 0-64 0,9 5 73 16,-9-5-73-16,15-2 31 0,-15 2-31 0,8 24 27 16,-8-24-27-16,9 5 18 0,-9-5-18 0,6 18 13 15,-6-18-13-15,-2 30 8 0,2-30-8 0,2 9 2 0,-2-9-2 0,-13 30 1 16,13-30-1-16,-14 6-1 0,14-6 1 0,-20 25-21 16,20-25 21-16,-18 9-51 0,18-9 51 0,-14-6-139 15,14 6 139-15,-9 0-227 0,9 0 227 0</inkml:trace>
  <inkml:trace contextRef="#ctx0" brushRef="#br0" timeOffset="149215">17565 13780 502 0,'2'-12'0'0,"2"21"54"0,-4-9-54 0,8-4 40 15,-8 4-40-15,11-1 64 0,-11-10-64 0,15 20 67 16,-13-21-67-16,13 9 49 0,-15 3-49 0,15 10 22 16,-15-10-22-16,22-2 19 0,-22-9-19 0,19 22 30 0,-19-11-30 0,25-15 22 15,-25 15-22-15,22-1 15 0,-22 1-15 0,25-2 13 16,-25 2-13-16,23-4 10 0,-23 4-10 0,22 11 6 16,-22-11-6-16,25-4 5 0,-25-8-5 0,21 21 3 15,-21-9-3-15,22-16 3 0,-22 16-3 0,18-4 0 16,-18 4 0-16,16 9 0 0,-16-9 0 0,13-4 1 15,-13 4-1-15,9-14 0 0,-9 14 0 0,3 11-1 16,-3-23 1-16,4 12-4 0,-4 0 4 0,0 12-15 16,0-12 15-16,0 0-37 0,0 0 37 0,0 0-58 0,0 0 58 0,0 0-143 15,0 0 143-15,0 0-204 0,0 0 204 0</inkml:trace>
  <inkml:trace contextRef="#ctx0" brushRef="#br0" timeOffset="149485.4">18118 13738 581 0,'0'0'0'0,"1"-15"50"0,-1 15-50 0,5 10 53 16,-5-10-53-16,5-3 68 0,-5-9-68 0,7 10 40 15,-7 2-40-15,5 0 25 0,-5 0-25 0,12 14 15 0,-12-14-15 0,10 0 14 16,-10 0-14-16,12-14 14 0,-12 14-14 0,13 0 11 15,-13 0-11-15,20 11 5 16,-20-11-5-16,18-14 2 0,-18 14-2 0,22-4 1 0,-22 4-1 16,21 9 1-16,-21-9-1 0,23-3-1 0,-23 3 1 0,26-6-17 15,-26 6 17-15,21-21-50 0,-21 21 50 0,26 5-80 16,-26-5 80-16,22-9-147 0,-22 9 147 0,20-25-267 16,-20 25 267-16</inkml:trace>
  <inkml:trace contextRef="#ctx0" brushRef="#br0" timeOffset="150230.09">18019 13805 588 0,'0'0'0'0,"10"-14"109"0,-10 14-109 0,8 12 45 0,-8-12-45 15,11-13 44-15,-11 13-44 0,10 0 31 0,-10 0-31 16,14 17 34-16,-14-17-34 0,6-4 13 0,-6 4-13 0,7 13 10 15,-7-13-10-15,2 16 4 0,-2-16-4 0,0 31 5 16,0-46-5-16,-5 47-1 0,5-32 1 0,-17 4 0 16,17-4 0-16,-26 29-15 0,26-29 15 0,-27 0-51 15,27 0 51-15,-29 21-89 0,29-21 89 0,-30 2-170 16,30-2 170-16,-25-13-535 0,25 13 535 0</inkml:trace>
  <inkml:trace contextRef="#ctx0" brushRef="#br0" timeOffset="150639.84">18506 13441 207 0,'0'0'0'0,"5"-3"76"0,-5 3-76 0,4-19-6 16,-4 19 6-16,1-1-21 0,-1 1 21 15,4 15-56-15,-4-15 56 0,-4-15-77 0,4 15 77 0</inkml:trace>
  <inkml:trace contextRef="#ctx0" brushRef="#br0" timeOffset="150917.54">18462 13372 80 0,'0'0'0'0,"6"-3"487"0,-6 3-487 0,9-18 54 0,-9 18-54 0,17 17 49 16,-17-17-49-16,17 0 70 0,-19-17-70 0,28 37 50 16,-26-20-50-16,29 15 20 0,-31-30-20 0,32 36 25 15,-30-21-25-15,33 29 19 0,-33-29-19 0,34 50 13 16,-34-50-13-16,25 38 8 0,-25-38-8 0,22 42 4 16,-22-42-4-16,12 44 3 0,-12-44-3 0,3 43 1 0,-3-43-1 0,0 42 0 15,0-42 0-15,-20 29-1 0,22-15 1 16,-36 13-10-16,34-27 10 0,-44 38-47 0,44-38 47 0,-55 34-97 15,55-34 97-15,-61 26-182 0,61-26 182 0</inkml:trace>
  <inkml:trace contextRef="#ctx0" brushRef="#br0" timeOffset="151498.12">16581 13426 458 0,'0'0'0'0,"-4"0"39"0,4 0-39 0,-16 21 35 16,20-32-35-16,-11 34 46 0,7-23-46 0,-7 31 54 15,1-21-54-15,1 30 51 0,5-40-51 0,-6 51 40 16,10-62-40-16,-9 79 36 0,5-68-36 0,0 61 29 16,0-61-29-16,3 56 13 0,-3-56-13 0,7 69 11 0,-7-69-11 0,20 56 5 15,-20-56-5-15,29 47 2 0,-29-47-2 0,43 35-2 16,-47-27 2-16,58 15-29 0,-54-23 29 0,58 27-99 16,-58-27 99-16,70 4-239 0,-70-4 239 0</inkml:trace>
  <inkml:trace contextRef="#ctx0" brushRef="#br0" timeOffset="152141.62">18910 13119 466 0,'0'0'0'0,"23"23"63"0,-23-23-63 0,21 9 40 16,-21-9-40-16,17-1 51 0,-17 1-51 0,24 19 36 0,-24-19-36 0,25 25 29 15,-22-7-29-15,21 16 23 0,-24-34-23 0,21 23 23 16,-16-5-23-16,17 10 21 0,-22-28-21 0,23 54 18 15,-23-54-18-15,26 57 12 0,-21-39-12 0,17 42 10 16,-22-60-10-16,17 47 5 0,-13-32-5 0,14 48 4 16,-18-63-4-16,10 59-2 0,-10-59 2 0,12 57 1 0,-12-57-1 0,5 50-2 15,-5-50 2-15,0 46 2 0,0-46-2 0,-3 25 2 16,3-25-2-16,-7 52 1 0,7-52-1 0,-22 16 9 16,22-16-9-16,-29 25 1 0,29-25-1 0,-32 39-36 15,32-39 36-15,-41 15-114 0,41-15 114 0,-42 5-203 16,42-5 203-16</inkml:trace>
  <inkml:trace contextRef="#ctx0" brushRef="#br0" timeOffset="155799.65">15455 15124 634 0,'0'0'0'0,"-7"2"113"0,7-2-113 0,18-2 13 15,-18 2-13-15,16-4 16 0,-16 4-16 0,24-2 44 16,-24 2-44-16,21-2 22 0,-21 2-22 0,34-1 7 0,-34 1-7 0,35-2 2 16,-35 2-2-16,37-2 1 0,-37 2-1 0,36-2 1 15,-36 2-1-15,37-1 1 0,-37 1-1 0,33-2-11 16,-33 2 11-16,28-2-54 0,-28 2 54 0,29-3-125 15,-29 3 125-15,11 0-136 0,-11 0 136 0,-7 3-380 16,7-3 380-16</inkml:trace>
  <inkml:trace contextRef="#ctx0" brushRef="#br0" timeOffset="155927.84">15527 15258 601 0,'0'0'0'0,"-11"8"66"0,11-8-66 0,-7 4 41 15,14-6-41-15,5 4 51 0,-12-2-51 0,33 0 35 16,-33 0-35-16,47-2 13 0,-47 2-13 0,43-2 1 0,-43 2-1 0,69-14-4 15,-79 18 4-15,69-19-96 0,-59 15 96 0,58-18-373 16,-53 16 373-16</inkml:trace>
  <inkml:trace contextRef="#ctx0" brushRef="#br0" timeOffset="157289.73">16527 15048 473 0,'0'0'0'0,"7"-12"41"0,-7 12-41 0,2-7 15 16,-2 7-15-16,2-9 46 0,-2 9-46 0,-2-1 37 15,2 1-37-15,4-6 21 0,2 1-21 0,-1-2 6 16,-5 7-6-16,5-7 8 0,-5 7-8 0,0 1 11 15,0-1-11-15,7-11 9 0,-7 11-9 0,-3 0 7 0,3 0-7 0,7-8 19 16,-7 8-19-16,0-2 23 0,-6 5-23 0,6-4 26 16,0 1-26-16,0-2 23 0,0 2-23 0,6-5 17 15,-6 5-17-15,0 0 11 0,0 0-11 0,0-3 6 16,0 3-6-16,0 0 5 0,0 0-5 0,-6 6 3 16,6-6-3-16,0 0 4 0,0 0-4 0,6-6 0 15,-6 6 0-15,-6 6 1 0,6-6-1 0,6-6 1 0,-6 6-1 0,0 0 2 16,0 0-2-16,0 0 3 0,0 0-3 0,-6 6 5 15,12-12-5-15,-12 12 7 0,6-6-7 0,6-6-4 16,-6 6 4-16,0-1 8 0,0 1-8 0,0 0 7 16,0 0-7-16,0 0 4 0,0 0-4 0,-6 7 2 0,6-7-2 0,0 0 3 15,6-7-3-15,-12 14 0 0,6-7 0 0,0 0 2 16,0 0-2-16,6-7 0 0,-6 7 0 0,0 0 1 16,0 0-1-16,0 0 1 0,0 0-1 0,-6 4 1 15,6-4-1-15,0 0 4 0,0 0-4 0,6-10 3 16,-6 10-3-16,-7 4 1 0,12-9-1 0,-7 1 1 0,2 4-1 0,-10 2 1 15,10-2-1-15,-5-4 1 0,5 4-1 0,0-8 0 16,0 8 0-16,-8-2 1 0,2 7-1 0,-2-8 1 16,8 3-1-16,-8-7-1 0,8 7 1 0,-23 5 1 15,23-5-1-15,-13-5-3 0,13 5 3 0,-21 0 0 16,21 0 0-16,-20 3 0 0,20-3 0 0,-20 7 0 16,20-7 0-16,-23 14-1 0,23-14 1 0,-13 11 2 15,13-11-2-15,-3 5-2 0,3-5 2 0,-4 15 0 0,4-15 0 0,-7 19-2 16,7-19 2-16,7 9 0 0,-7-9 0 0,-5 22 0 15,5-22 0-15,16 6 0 0,-16-6 0 0,14 13-1 16,-14-13 1-16,13 15 2 0,-8-21-2 0,10 19 0 16,-15-13 0-16,27-2-3 0,-27 2 3 0,21-2 0 0,-21 2 0 0,22 0 0 15,-29 5 0-15,34-17-6 0,-27 12 6 0,10-3-3 16,-10 3 3-16,22-21-4 0,-22 21 4 0,7-6 0 16,-2 2 0-16,-1-5 2 0,-4 9-2 0,13-18 0 15,-13 18 0-15,5-10-1 0,-10 15 1 0,8-14 4 16,-3 9-4-16,7-11 9 0,-7 11-9 0,-5 2 8 0,5-2-8 0,5-9 10 15,-5 9-10-15,-5 5 12 0,5-5-12 0,2 0 2 16,3-5-2-16,-3 5 0 0,-8 5 0 0,10-1-1 16,3-9 1-16,-9 23 1 0,2-18-1 0,5 15 0 15,-5-15 0-15,8 26 0 0,-8-26 0 0,11 23 0 0,-11-23 0 0,0 43 1 16,0-43-1-16,10 33-1 16,-17-27 1-16,11 38 0 0,-4-44 0 0,1 43 0 15,-1-43 0-15,4 41-1 0,-4-41 1 0,4 36 0 0,-4-36 0 0,11 25 1 16,-16-20-1-16,15 12 0 0,-10-17 0 0,-2 19 0 15,2-19 0-15,7 11 0 0,-7-11 0 0,13 0 0 16,-13 0 0-16,0 5 1 0,0-5-1 0,9 0 2 16,-9 0-2-16,9-10 1 0,-9 10-1 0,11-17 1 0,-11 17-1 0,12-21 3 15,-5 15-3-15,0-15 1 0,-7 21-1 0,22-34 2 16,-22 34-2-16,17-32 1 0,-17 32-1 0,10-25 1 16,-10 25-1-16,15-32 0 0,-10 26 0 0,2-17-3 15,-7 23 3-15,14-28-17 0,-14 28 17 0,8-16-38 0,-8 16 38 16,3-11-62-16,-3 11 62 0,-5 2-164 0,5-2 164 0,5-7-325 15,-5 7 325-15</inkml:trace>
  <inkml:trace contextRef="#ctx0" brushRef="#br0" timeOffset="158958.04">16921 15341 564 0,'0'0'0'0,"3"-16"90"0,-3 16-90 0,-6-5 51 16,6 5-51-16,0-11 62 0,0 11-62 0,8-7 43 0,-8 7-43 0,21-13 30 16,-21 13-30-16,18 2 13 0,-18-2-13 0,31-7 7 15,-31 7-7-15,20 5 5 0,-20-5-5 0,32-5 5 16,-32 5-5-16,14 13 4 0,-14-13-4 0,22 5 1 15,-22-5-1-15,5 25-1 0,-5-25 1 0,9 14 1 16,-9-14-1-16,0 24-2 0,0-24 2 0,-14 26-2 0,14-26 2 0,-22 27-2 16,22-27 2-16,-29 31-2 0,29-31 2 0,-17 16 2 15,17-16-2-15,-24 19 0 0,24-19 0 0,-25 21 2 16,25-21-2-16,-12 11 8 0,12-11-8 0,-8 6 8 16,8-6-8-16,0 3 5 0,0-3-5 0,8-5 4 15,-8 5-4-15,10 5 5 0,-10-5-5 0,26 0 5 0,-26 0-5 0,37-7 4 16,-37 7-4-16,39-7 1 0,-39 7-1 0,36-4 0 15,-36 4 0-15,44-8 1 0,-44 8-1 0,42-11-16 16,-42 11 16-16,39-9-29 0,-39 9 29 0,37-11-74 16,-37 11 74-16,31-13-149 0,-31 13 149 0,25-10-203 15,-25 10 203-15</inkml:trace>
  <inkml:trace contextRef="#ctx0" brushRef="#br0" timeOffset="159198.66">17612 15306 633 0,'0'0'0'0,"-2"10"128"0,2-10-128 0,7-3 43 0,-7 3-43 0,-2 16 40 16,6-25-40-16,-1 22 47 0,-3-13-47 0,2 12 25 15,-2-12-25-15,0 18 9 0,0-18-9 0,0 26 0 16,0-26 0-16,-17 36 0 0,17-36 0 0,-22 24-73 16,22-24 73-16,-43 37-407 0,43-37 407 0</inkml:trace>
  <inkml:trace contextRef="#ctx0" brushRef="#br0" timeOffset="163859.62">16321 14620 264 0,'0'0'0'0,"-2"-1"22"0,-3 7-22 0,3-8 9 15,2 2-9-15,3-8 32 0,-3 8-32 0,-1-1 46 16,1 1-46-16,-9 5 30 0,16-10-30 0,-19 10 23 16,12-5-23-16,-3 0 32 0,3 0-32 0,-4 0 35 15,4 0-35-15,-3 0 28 0,3 0-28 0,2-5 26 16,-2 5-26-16,-4 0 23 0,-1 5-23 0,0-5 20 0,5 0-20 15,0-4 18-15,0 4-18 0,-12 13 15 0,12-13-15 0,0 2 20 16,0-2-20-16,-13 18 22 0,13-18-22 0,-2 9 26 16,2-9-26-16,-17 23 25 0,17-23-25 0,-10 25 16 15,10-25-16-15,-7 23 16 0,7-23-16 0,-20 38 17 16,20-38-17-16,-9 36 16 0,9-36-16 0,-15 42 11 16,15-42-11-16,-17 51 11 0,17-51-11 0,0 47 12 0,0-47-12 15,-12 56 12-15,12-56-12 0,0 58 15 0,0-58-15 16,0 59 16-16,0-59-16 0,19 61 7 0,-25-58-7 0,24 63 8 15,-10-70-8-15,7 76 5 0,-15-72-5 0,27 68 4 16,-27-68-4-16,41 64 5 0,-41-64-5 0,29 64-1 16,-29-64 1-16,36 53 3 0,-36-53-3 0,38 50-1 0,-38-50 1 0,38 42-4 15,-31-46 4-15,22 38-41 0,-29-34 41 0,41 18-123 16,-41-18 123-16,32 10-296 0,-32-10 296 0</inkml:trace>
  <inkml:trace contextRef="#ctx0" brushRef="#br0" timeOffset="167597.47">18032 14984 189 0,'0'0'0'0,"-1"0"45"16,1 0-45-16,1-10 19 0,-1 10-19 0,0 0 26 15,0 0-26-15,-1 9 18 0,1-9-18 0,1-9 28 0,-1 9-28 0,-3 7 34 16,3-7-34-16,-3-2 39 0,3 2-39 0,0-2 64 15,0 2-64-15,0-8 47 0,0 8-47 0,-3 8 44 16,3-8-44-16,0-11 48 0,0 11-48 0,-4 0 40 16,4 0-40-16,-3 0 38 0,3 0-38 0,-9 11 29 0,9-11-29 15,-7 7 34-15,7-7-34 0,-4 4 28 0,4-4-28 0,-11 16 26 16,11-16-26-16,-10 25 23 0,10-25-23 0,-12 27 16 16,12-27-16-16,-12 35 15 0,12-35-15 0,-12 47 11 15,12-47-11-15,-10 39 5 0,10-39-5 0,-3 39 6 16,3-39-6-16,0 40 4 0,0-40-4 0,3 25 4 0,-3-25-4 15,8 40 2-15,-6-48-2 0,15 40 3 0,-17-32-3 0,19 36 0 16,-16-45 0-16,24 34 0 0,-27-25 0 0,29 28 0 16,-29-28 0-16,36 16-25 0,-36-16 25 0,37 11-65 15,-37-11 65-15,39 5-135 0,-39-5 135 0,41-8-204 16,-41 8 204-16</inkml:trace>
  <inkml:trace contextRef="#ctx0" brushRef="#br0" timeOffset="167981.72">18486 15347 16 0,'0'0'0'0,"-2"12"417"16,2-12-417-16,2-12 33 0,-4 24-33 0,2-13 45 0,0 1-45 0,2-13 62 15,-2 13-62-15,0-2 50 0,0 2-50 0,2 7 37 16,-1-18-37-16,6 10 31 0,-7 1-31 0,1 7 48 16,-1-7-48-16,7-12 42 0,-7 12-42 0,7-2 21 15,-7 2-21-15,4 8 30 0,-4-8-30 0,8-1 27 16,-8 1-27-16,5-2 17 0,-5 2-17 0,7 0 15 0,-7 0-15 0,8-3 10 16,-8 3-10-16,14-15 10 0,-14 15-10 0,10 7 10 15,-10-7-10-15,18-4 6 0,-18 4-6 0,25-15 4 16,-25 15-4-16,20 5 1 0,-20-5-1 0,29-16 0 15,-29 16 0-15,28-4 1 0,-28 4-1 0,27-2 0 16,-27 2 0-16,21 10-5 0,-21-10 5 0,26 0-20 0,-26 0 20 16,23-11-33-16,-23 11 33 0,17 11-63 15,-17-11 63-15,14 0-82 0,-14 0 82 0,15-11-131 16,-15 11 131-16,8 14-165 0,-8-14 165 0,11-11-307 0,-11 11 307 0</inkml:trace>
  <inkml:trace contextRef="#ctx0" brushRef="#br0" timeOffset="168149.13">18892 15291 128 0,'0'0'0'0,"6"-3"327"0,-6 3-327 0,5-4 101 15,-5 4-101-15,7 9 87 0,-7-9-87 0,5-14 100 16,-5 14-100-16,10 12 43 0,-10-12-43 0,8-12 40 16,-8 12-40-16,11 12 24 0,-11-12-24 0,7 8 16 15,-7-8-16-15,10 10 10 0,-10-10-10 0,5 12 4 16,-5-12-4-16,0 18 2 0,0-18-2 0,0 6-1 0,0-6 1 0,-11 18-7 16,11-18 7-16,-16 32-38 0,16-32 38 0,-20 16-48 15,20-16 48-15,-16 11-137 0,16-22 137 0,-17 16-240 16,17-5 240-16</inkml:trace>
  <inkml:trace contextRef="#ctx0" brushRef="#br0" timeOffset="168466.43">19296 15256 68 0,'0'0'0'0,"9"-4"480"0,-9 4-480 0,7-3 66 16,-7 3-66-16,5-18 61 0,-5 18-61 0,6 10 82 16,-6-10-82-16,9-15 32 0,-9 15-32 0,11 10 27 15,-11-10-27-15,8-2 16 0,-9-14-16 0,14 29 12 16,-13-13-12-16,14-4 11 0,-14 4-11 0,14-4 4 15,-14 4-4-15,13-15 1 0,-13 15-1 0,15-4 0 16,-15 4 0-16,13 11-4 0,-13-11 4 0,14-14-26 16,-13 28 26-16,12-16-48 0,-13 2 48 0,6-16-131 0,-6 16 131 15,12-4-168-15,-12 4 168 0,7-2-382 0,-7 2 382 0</inkml:trace>
  <inkml:trace contextRef="#ctx0" brushRef="#br0" timeOffset="168768.07">19680 15170 359 0,'0'0'0'0,"2"0"173"16,-2 0-173-16,0 0 66 0,2 14-66 0,-2-28 63 15,0 14-63-15,3 16 65 0,-3-16-65 0,2 3 42 0,-2-3-42 0,3-8 24 16,-3 8-24-16,5 7 3 16,-5-7-3-16,5 25 17 0,-5-25-17 0,2-2 15 0,-2 2-15 0,2 27 13 15,-2-27-13-15,0 16 6 0,0-16-6 0,-2-2 6 16,2 2-6-16,-5 16 1 0,5-16-1 0,-12 15 2 16,12-15-2-16,-12 28-12 0,12-28 12 0,-14 10-40 0,14-10 40 0,-13-6-132 15,13 6 132-15,-5 19-220 0,5-19 220 0</inkml:trace>
  <inkml:trace contextRef="#ctx0" brushRef="#br0" timeOffset="169186.01">20002 15234 566 0,'0'0'0'0,"-4"-16"53"16,4 16-53-16,0 0 27 0,0 0-27 0,4-3 70 15,-4 3-70-15,9 0 56 0,-9 0-56 0,14 14 25 16,-14-14-25-16,9-18 11 0,-5 34-11 0,8-34 11 16,-12 18-11-16,20 14 18 0,-22-29-18 0,23 28 13 0,-21-13-13 0,19-1 5 15,-19 1-5-15,18-19 6 0,-18 19-6 0,19-2 8 16,-19 2-8-16,19-2 4 0,-18 18-4 0,19-18 5 16,-20 2-5-16,14-20 2 0,-14 20-2 0,19 15 1 15,-19-15-1-15,12-18 0 0,-12 18 0 0,20 16-1 16,-20-16 1-16,14-3-7 0,-14 3 7 0,5-17-19 0,-5 17 19 0,11 17-44 15,-11-17 44-15,2-18-99 16,2 36 99-16,-6-38-150 0,2 20 150 0,0-7-383 0,0 7 383 16</inkml:trace>
  <inkml:trace contextRef="#ctx0" brushRef="#br0" timeOffset="169590.84">20328 14860 534 0,'0'0'0'0,"7"-4"21"15,-7 4-21-15,14 14 21 16,-14-14-21-16,12 0 58 0,-12 0-58 0,13-18 70 0,-13 18-70 0,17 2 48 16,-17-2-48-16,19 10 21 0,-19-10-21 0,17 12 19 15,-17-12-19-15,22 32 16 0,-22-32-16 0,10-2 17 16,-10 2-17-16,17 39 9 0,-17-39-9 0,10 24 11 0,-10-24-11 0,2 8 9 16,-2-8-9-16,13 49 7 0,-13-49-7 0,0 18 3 15,0-18-3-15,9 55 11 0,-9-55-11 0,3 37 8 16,-3-37-8-16,0 20 4 0,6 0-4 0,-2 15 2 15,-4-35-2-15,0 16 2 0,0-16-2 0,10 46 0 16,-10-46 0-16,4 22-3 0,-8-38 3 0,10 34-18 16,-6-18 18-16,7 12-39 0,-7-12 39 0,5 6-83 0,1 12 83 0,-4-36-161 15,-2 18 161-15,3-2-378 0,-3 2 378 0</inkml:trace>
  <inkml:trace contextRef="#ctx0" brushRef="#br0" timeOffset="169886.54">20944 15279 592 0,'0'0'0'0,"0"0"48"0,0 0-48 0,0 4 30 16,0-4-30-16,2 6 61 0,-9-25-61 0,14 48 64 0,-7-29-64 0,-3-6 18 16,3 6-18-16,0 15 25 0,5 4-25 0,-3 1 21 15,-2-20-21-15,0 21 18 0,-6-39-18 0,6 41 14 16,0-23-14-16,-8 45 3 0,8-45-3 0,-26 13 1 16,26-13-1-16,-27 50-9 0,27-50 9 0,-42 28-80 15,42-28 80-15,-58 23-373 0,58-23 373 0</inkml:trace>
  <inkml:trace contextRef="#ctx0" brushRef="#br0" timeOffset="174879.44">21553 14697 459 0,'0'0'0'0,"9"17"83"15,-9-17-83-15,0-6 41 0,-9-16-41 0,14 41 68 16,-5-19-68-16,-17-22 75 0,17 22-75 0,2 22 47 16,-2-22-47-16,-19-22 24 0,19 22-24 0,-1 36 18 0,1-36-18 0,-20-4 7 15,20 4-7-15,-4 50 16 0,4-50-16 0,-21 11 16 16,21-11-16-16,-15 40 15 0,15-40-15 0,-13 48 13 15,13-48-13-15,-15 51 7 0,23-29-7 0,-20 33 7 16,12-55-7-16,-18 37 7 0,18-37-7 0,2 80 5 16,-2-80-5-16,0 56 4 0,0-56-4 0,2 50 2 15,-2-50-2-15,12 26-1 0,-12-26 1 0,27 38 0 0,-20-18 0 0,24-10-2 16,-31-10 2-16,56 47-9 0,-56-47 9 0,48-6-38 16,-48 6 38-16,61 6-94 0,-61-6 94 0,57-2-259 15,-57 2 259-15</inkml:trace>
  <inkml:trace contextRef="#ctx0" brushRef="#br0" timeOffset="175303.2">21947 15220 623 0,'0'0'0'0,"-4"0"86"0,4 0-86 0,0 0 41 16,-9-23-41-16,20 42 70 0,-11-19-70 0,14-1 38 15,-14 1-38-15,18-4 24 0,-18 4-24 0,18-25 18 16,-18 25-18-16,28-2 12 0,-18 24-12 0,24-24 8 16,-34 2-8-16,23-25 5 0,-14 48-5 0,29-24 3 0,-38 1-3 0,32 0 1 15,-32 0-1-15,32-2-1 0,-32 2 1 0,22-25-14 16,-22 25 14-16,27 0-38 0,-16 25 38 0,3-50-78 15,-14 25 78-15,32 23-190 0,-32-23 190 0,17-2-324 16,-17 2 324-16</inkml:trace>
  <inkml:trace contextRef="#ctx0" brushRef="#br0" timeOffset="175488.07">22521 15161 582 0,'0'0'0'0,"18"0"111"0,-7 25-111 16,-4-27 53-16,-7 2-53 0,9 0 48 15,-19-25-48-15,17 25 41 0,-7 0-41 0,5 9 27 0,-5-9-27 0,14 36 18 16,-25-61-18-16,11 39 8 0,0-14-8 0,9 43 8 16,-21-68-8-16,0 45 0 0,12-20 0 0,-19 18 1 15,19-18-1-15,-23 17-16 0,23-17 16 0,-14 42-52 16,14-42 52-16,-25 12-103 0,16-37 103 0,-3 55-211 0,12-30 211 0</inkml:trace>
  <inkml:trace contextRef="#ctx0" brushRef="#br0" timeOffset="175997.44">22940 15136 297 0,'0'0'0'0,"-2"0"288"16,-13-25-288-16,30 50 54 0,-15-25-54 0,-15-25 73 0,15 25-73 0,8 0 67 15,4 25-67-15,5-25 48 0,-17 0-48 0,21-3 33 16,-21 3-33-16,25-4 12 0,-25 4-12 0,34-5 11 16,-34 5-11-16,34-4 6 0,-34 4-6 0,34-4 2 15,-34 4-2-15,22-27 2 0,-22 27-2 0,50 24-5 0,-50-24 5 0,16-27-25 16,-16 27 25-16,44 25-63 0,-59-52 63 0,42 27-140 16,-27 0 140-16,34 24-193 0,-34-24 193 0</inkml:trace>
  <inkml:trace contextRef="#ctx0" brushRef="#br0" timeOffset="176187.37">23523 15101 608 0,'-16'-29'0'0,"34"59"110"16,-18-30-110-16,2 0 37 0,-2 0-37 0,0 6 40 16,0-6-40-16,-14-22 30 0,14 22-30 0,-2 11 21 15,2-11-21-15,5 39 6 0,-5-39-6 0,-27-12 1 16,27 12-1-16,4 41-2 0,-21-68 2 0,21 70-19 0,-4-43 19 0,-30-15-32 15,44 44 32-15,-23-18-98 0,9-11 98 0,-5 7-153 16,5-7 153-16,-5 3-419 0,5-3 419 0</inkml:trace>
  <inkml:trace contextRef="#ctx0" brushRef="#br0" timeOffset="176539.87">23795 15097 555 0,'0'0'0'0,"3"0"95"15,-3 0-95-15,5 0 37 0,-5 0-37 0,-5-31 59 0,5 31-59 0,14 0 60 16,-14 0-60-16,34 31 31 0,-34-31-31 0,24 0 6 15,-40-31-6-15,59 62 15 0,-43-31-15 0,10-32 12 16,-10 32-12-16,27-4 10 0,-9 34-10 0,9-32 7 16,-27 2-7-16,9-33 4 0,-9 33-4 0,46 25 1 0,-46-25-1 0,20-5 2 15,-37-24-2-15,56 54 1 0,-39-25-1 0,-1-34 1 16,1 34-1-16,30 25-2 0,-30-25 2 0,11-4 1 16,-11 4-1-16,-11-30 0 0,11 30 0 0,4-2-6 15,-4 2 6-15,3 0-21 0,15 29 21 0,-36-61-34 16,18 32 34-16,18 30-89 0,-18-30 89 0,0-2-167 15,0 2 167-15,0-4-416 0,0 4 416 0</inkml:trace>
  <inkml:trace contextRef="#ctx0" brushRef="#br0" timeOffset="176919.97">24405 14650 671 0,'0'0'0'0,"9"4"40"0,-9-4-40 0,-9-26 10 0,28 58-10 0,-5-22 63 16,-14-10-63-16,13 17 35 0,-34-46-35 0,35 49 27 16,-14-20-27-16,36 59 16 0,-36-59-16 0,11 28 11 15,-11-28-11-15,9 30 9 0,-9-30-9 0,6 32 7 16,-6-32-7-16,1 33 4 0,-1-33-4 0,0 30 4 16,-20-60-4-16,40 89 1 0,-20-59-1 0,-23-4 2 15,23 4-2-15,5 59 0 0,-5-59 0 0,-19 24 1 0,19-24-1 0,-53-4-10 16,53 4 10-16,-42 22-43 0,42-22 43 0,-39 54-112 15,22-85 112-15,-48 51-296 0,65-20 296 0</inkml:trace>
  <inkml:trace contextRef="#ctx0" brushRef="#br0" timeOffset="177708.19">24689 14363 557 0,'0'0'0'0,"42"33"60"0,-65-66-60 0,67 66 14 16,-44-33-14-16,-4-23 26 0,4 23-26 0,45 52 49 15,-69-86-49-15,48 64 30 0,-24-30-30 0,27 36 13 16,-6-4-13-16,-19-18 13 0,-2-14-13 0,24 57 10 16,-24-57-10-16,22 63 10 0,4-29-10 0,-6 33 3 0,-20-67-3 0,19 68 3 15,-19-68-3-15,15 68 1 0,-15-68-1 0,8 64 3 16,-31-96-3-16,50 123 2 0,-27-91-2 0,-23 19 1 0,23-19-1 15,18 81 1-15,-18-81-1 0,-22 41 1 0,22-41-1 0,-34 37-5 16,34-37 5-16,-61 2-38 0,61-2 38 0,-31 60-86 16,12-92 86-16,-37 56-131 0,56-24 131 0,-35 48-463 15,35-48 463-15</inkml:trace>
  <inkml:trace contextRef="#ctx0" brushRef="#br0" timeOffset="187914.15">21996 15500 64 0,'0'0'0'0,"8"18"365"0,-8-18-365 0,-8-29 43 15,8 29-43-15,0-5 68 0,0 5-68 0,12 21 67 0,-12-21-67 0,5-3 53 16,-5 3-53-16,-3-23 41 0,11 44-41 0,-3-21 30 16,-5 0-30-16,6 0 24 0,-6 0-24 0,8 7 21 15,-8-7-21-15,7 15 13 0,-7-15-13 0,-2-4 14 16,9 25-14-16,-2-1-3 0,-5-20 3 0,5 27 6 16,-13-49-6-16,11 47 6 0,-3-25-6 0,11 50 7 15,-11-50-7-15,4 29 7 0,-4-29-7 0,2 25 2 0,-2-25-2 0,-7 1 1 16,7-1-1-16,10 42 1 0,-10-42-1 0,4 19 1 15,-4-19-1-15,5 13 0 0,-5-13 0 0,0-9 1 16,7 30-1-16,-7-35 3 0,0 14-3 0,13 6 9 16,-13-6-9-16,12 3 10 0,-12-3-10 0,18 0 7 0,-18 0-7 0,18 0 5 15,-18 0-5-15,16 0 4 0,-16 0-4 0,19 0-1 16,-19 0 1-16,26 21 3 0,-26-21-3 0,10-21 1 16,-10 21-1-16,17 0 0 0,-17 0 0 0,24 19-3 15,-24-19 3-15,8-25-21 0,-8 25 21 0,24 22-38 16,-24-22 38-16,7-25-83 0,-7 25 83 0,22 18-129 0,-22-18 129 15,12-7-203-15,-12 7 203 0</inkml:trace>
  <inkml:trace contextRef="#ctx0" brushRef="#br0" timeOffset="188164.57">22410 15597 274 0,'0'0'0'0,"9"12"278"0,-9-12-278 0,0-7 43 16,-9-16-43-16,18 41 60 0,-9-18-60 0,0-2 75 15,0 2-75-15,0 0 50 0,0 0-50 0,0 4 3 16,0-4-3-16,0 15 1 0,0-15-1 0,0 22 5 16,0-22-5-16,0 28 14 0,-9-49-14 0,9 57 12 0,0-36-12 0,-3 37 13 15,3-37-13-15,3 64 10 0,-3-64-10 0,-7 43 6 16,7-43-6-16,-17 20 4 0,17-20-4 0,4 58 0 16,-4-58 0-16,-5 35 1 0,5-35-1 0,-4 30 0 15,4-30 0-15,-2 23 0 0,2-23 0 0,0 17-19 0,0-17 19 0,-8-8-42 16,8 8 42-16,14 27-128 15,-14-27 128-15,15 0-171 0,-15 0 171 0</inkml:trace>
  <inkml:trace contextRef="#ctx0" brushRef="#br0" timeOffset="188399.51">22614 15819 686 0,'0'0'0'0,"-10"-25"48"16,10 25-48-16,10 22 44 0,-10-22-44 0,0 0 34 15,0 0-34-15,-5-11 20 0,5 11-20 0,15 41 16 16,-15-41-16-16,-2 0-2 0,2 0 2 0,9 27 6 0,-9-27-6 0,8 31 6 16,-8-31-6-16,7 30 4 0,-7-30-4 0,7 30 2 15,-7-30-2-15,12 50 0 0,-12-50 0 0,1 23 1 16,-1-23-1-16,0 21-2 0,0-21 2 0,0 15-11 16,0-15 11-16,-8-13-22 0,8 13 22 0,-2 6-68 15,2-6 68-15,5 21-119 0,-5-21 119 0,-1 0-127 0,1 0 127 0,-11-37-324 16,11 37 324-16</inkml:trace>
  <inkml:trace contextRef="#ctx0" brushRef="#br0" timeOffset="188670.59">22651 15822 588 0,'0'0'0'0,"2"-18"66"0,-2 18-66 0,7-18 58 0,-7 18-58 0,15-11 67 16,-15 11-67-16,20-9 41 0,-20 9-41 0,24-4 7 15,-24 4-7-15,36 24 9 0,-36-24-9 0,10-24 6 16,-10 24-6-16,29 34 5 0,-29-34-5 0,10 20 2 15,-10-20-2-15,-12-5-1 0,12 5 1 0,-3 21-3 16,3-21 3-16,-9 44-13 0,-1-66 13 0,-4 62 1 0,14-40-1 0,-25 17-5 16,25-17 5-16,-27 14 1 0,27-14-1 0,-19 9 2 15,19-9-2-15,-25-15 5 0,25 15-5 0,-4 7-3 16,4-7 3-16,0 8 8 0,0-8-8 0,21 34 5 16,-21-34-5-16,27 7 4 0,-27-7-4 0,37 6 1 15,-37-6-1-15,42 8 2 0,-42-8-2 0,38-17-1 0,-25 39 1 16,21-43-18-16,-34 21 18 0,46 0-59 0,-37 23 59 0,31-23-195 15,-51-23 195-15,51 37-397 0,-50-39 397 0</inkml:trace>
  <inkml:trace contextRef="#ctx0" brushRef="#br0" timeOffset="189131.9">23218 15295 200 0,'0'0'0'0,"0"-6"387"0,0 6-387 0,12 22 29 15,-12-22-29-15,-12-28 69 0,12 28-69 0,12 25 68 16,-12-25-68-16,0 0 37 0,-12-27-37 0,26 55 11 15,-14-28-11-15,-11-12 7 0,11 12-7 0,2 18 13 16,-2-18-13-16,15 50 16 0,-15-50-16 0,0 28 2 16,0-28-2-16,0 30 10 0,0-30-10 0,-13 8 11 15,13-8-11-15,13 58 8 0,-13-58-8 0,-15 6 5 16,15-6-5-16,0 30 3 0,0-30-3 0,13 52 3 0,-13-52-3 0,-15-4 2 16,30 30-2-16,-15-9 2 0,0-17-2 0,0 15 2 15,0-15-2-15,0 12 1 0,0-12-1 0,-6-16 2 16,6 16-2-16,8 9 0 0,-8-9 0 0,21 32 1 15,-21-32-1-15,-2-19 2 0,2 19-2 0,11 3 0 0,-11-3 0 0,25 30 5 16,-25-30-5-16,18 4 2 0,-18-4-2 0,4-24 0 16,-4 24 0-16,18 4 1 0,-18-4-1 0,32 27 1 15,-32-27-1-15,19 4 0 0,-31-29 0 0,43 52-6 16,-31-27 6-16,18 3-25 0,-18-3 25 0,11 3-44 0,-11-3 44 16,8 0-113-16,-8 0 113 0,2 0-143 0,-2 0 143 15,-12-26-281-15,12 26 281 0</inkml:trace>
  <inkml:trace contextRef="#ctx0" brushRef="#br0" timeOffset="190249.81">23584 15450 615 0,'0'0'0'0,"19"23"36"15,-19-23-36-15,0-5 49 0,0 5-49 0,-14-29 71 0,14 29-71 0,17 29 40 16,-17-29-40-16,-11-29-2 0,11 29 2 0,1 11 2 16,-1-11-2-16,2 16 1 0,-2-16-1 0,2 22 9 15,-2-22-9-15,17 51 14 0,-17-51-14 0,0 31 14 16,-14-58-14-16,24 88 15 0,-10-61-15 0,-10 35 11 15,10-35-11-15,-17 42 7 0,17-42-7 0,-34 13 4 0,34-13-4 16,-5 70 5-16,5-70-5 0,-32 15-3 0,32-15 3 16,-17 39 3-16,17-39-3 0,2 57 0 0,-2-57 0 0,-20 0 0 15,20 0 0-15,-2 21-9 0,2-21 9 0,13 40-24 16,-13-40 24-16,-11-17-35 0,11 17 35 0,23 27-95 16,-23-27 95-16,2-27-125 0,-2 27 125 0,18-15-221 0,-18 15 221 0</inkml:trace>
  <inkml:trace contextRef="#ctx0" brushRef="#br0" timeOffset="190467.14">23685 15686 573 0,'0'0'0'0,"16"21"46"0,-16-21-46 0,0-3 53 15,0 3-53-15,-13-27 81 0,13 27-81 0,17 28 41 16,-17-28-41-16,3 13 16 0,-18-40-16 0,18 47 15 16,-3-20-15-16,17 51 1 0,-31-77-1 0,30 81 8 15,-16-55-8-15,2 34 6 0,-2-34-6 0,2 34 5 16,-18-61-5-16,16 59 3 0,0-32-3 0,2 34 0 15,-2-34 0-15,14 53 2 0,-14-53-2 0,-14-3-2 0,14 3 2 0,14 41-18 16,-14-41 18-16,0 11-24 0,0-11 24 0,0 5-62 16,0-5 62-16,-6 0-97 0,6 0 97 0,-17-27-127 15,31 53 127-15,-32-68-352 0,18 42 352 0</inkml:trace>
  <inkml:trace contextRef="#ctx0" brushRef="#br0" timeOffset="190715.52">23719 15789 205 0,'-14'-27'0'0,"19"8"354"0,-5 19-354 0,9-16 52 15,-9 16-52-15,23 14 52 0,-23-14-52 0,0-34 72 16,0 34-72-16,32 22 57 0,-32-22-57 0,19-2 20 0,-19 2-20 0,3-27 1 16,-3 27-1-16,19 2 8 0,-19-2-8 0,15 14 4 15,-15-14-4-15,7 16 1 0,8 13-1 0,-11-8 2 16,-4-21-2-16,-17-5 0 0,34 33 0 0,-43-33-5 16,26 5 5-16,-18 23 0 0,18-23 0 0,-23 21 2 15,23-21-2-15,-11 43 1 0,-3-69-1 0,-6 41 2 0,20-15-2 0,-4 42 14 16,4-42-14-16,-12 12 21 0,12-12-21 15,-16-12 15-15,16 12-15 0,0 10 10 0,0-10-10 16,35 44 3-16,-35-44-3 0,22-13 1 0,-22 13-1 0,46 16 0 16,-31 9 0-16,23-36-9 0,-38 11 9 0,74 37-50 15,-74-37 50-15,44-21-157 0,-44 21 157 0</inkml:trace>
  <inkml:trace contextRef="#ctx0" brushRef="#br0" timeOffset="191490.17">24078 15259 238 0,'-18'-28'0'0,"34"53"265"0,-34-55-265 0,35 53 50 15,-17-23-50-15,0-2 74 0,-19-27-74 0,19 27 73 16,0 2-73-16,22 29 45 0,-22-29-45 0,-9-29 32 0,27 58-32 0,-7-18 29 16,-11-11-29-16,-2-17 22 0,18 48-22 0,-4-12 16 15,-12-19-16-15,12 24 7 0,-12-24-7 0,-9-4 2 16,9 4-2-16,3 30 3 0,-3-30-3 0,2 27 2 16,-2-27-2-16,2 27 0 0,-2-27 0 0,17 50 1 0,-17-50-1 15,-17-11 0-15,17 11 0 0,0 15 1 0,0-15-1 0,17 37 0 16,-17-37 0-16,-14-23 0 0,14 23 0 0,6 4 2 15,-6-4-2-15,8 0 2 0,-8 0-2 0,29 30 4 16,-29-30-4-16,17 0 3 0,-17 0-3 0,17 0 1 16,-34-30-1-16,54 60 1 0,-37-30-1 0,5-30-2 15,-5 30 2-15,40 30-24 0,-40-30 24 0,23-2-51 0,-23 2 51 0,5-39-107 16,-5 39 107-16,42 19-132 0,-42-19 132 0,19-16-238 16,-38-14 238-16</inkml:trace>
  <inkml:trace contextRef="#ctx0" brushRef="#br0" timeOffset="191719.3">24423 15281 433 0,'18'30'0'0,"-36"-68"165"16,18 38-165-16,18 22 58 0,-18-22-58 0,0-4 78 15,0 4-78-15,0 0 58 0,0 0-58 0,-13-28 26 16,13 28-26-16,29 32 9 0,-29-32-9 0,9 14 8 16,-29-44-8-16,31 50 6 0,-11-20-6 0,7 24 4 0,-7-24-4 0,25 63 4 15,-25-63-4-15,3 36 5 0,-3-36-5 0,-15 7 4 16,15-7-4-16,0 36 1 0,0-36-1 0,0 37 1 15,0-37-1-15,0 32 0 0,0-32 0 0,17 59-1 16,-17-59 1-16,-17-7-14 0,17 7 14 0,17 50-20 16,-34-81 20-16,18 46-57 0,-1-15 57 0,0 9-119 15,0-9 119-15,26 32-131 0,-26-32 131 0,-10-30-300 0,10 30 300 0</inkml:trace>
  <inkml:trace contextRef="#ctx0" brushRef="#br0" timeOffset="191950.3">24697 15438 595 0,'0'0'0'0,"2"-6"102"0,-2 6-102 0,22 27 52 16,-22-27-52-16,-18-30 55 0,18 30-55 0,5 2 21 15,-5-2-21-15,8 14 3 0,-8-14-3 0,27 50 9 16,-27-50-9-16,-12-7 8 0,12 7-8 0,26 59 5 0,-26-59-5 0,-12-4 2 16,12 4-2-16,20 59 1 0,-37-91-1 0,36 89 0 15,-19-57 0-15,4 22 1 0,-4-22-1 0,0 19-3 16,0-19 3-16,0 14-12 0,-19-44 12 15,19 40-6-15,0-10 6 0,19 40-33 0,-38-70 33 0,19 33-73 16,19 27 73-16,-19-30-102 0,0 0 102 0,-19-30-124 16,19 30 124-16,17 25-326 0,-17-25 326 0</inkml:trace>
  <inkml:trace contextRef="#ctx0" brushRef="#br0" timeOffset="192287.97">24696 15477 582 0,'0'0'0'0,"-2"-20"49"0,2 20-49 0,32 15 42 16,-32-15-42-16,17-13 58 0,-17 13-58 0,3-41 50 16,16 72-50-16,9-35 23 0,-48-26-23 0,68 58 10 15,-48-28-10-15,31 0 2 0,-31 0-2 0,29 0 5 16,-29 0-5-16,23 11 0 0,-23-11 0 0,-1-18 1 0,1 18-1 16,12 14 0-16,-12-14 0 0,27 50 1 0,-49-82-1 15,44 82-1-15,-22-50 1 0,-12 18-6 0,12-18 6 0,-22 16-17 16,22-16 17-16,-26 12-14 0,26-12 14 0,-49-21-4 15,49 21 4-15,-8 38-3 0,8-38 3 0,-24 5 9 16,5-36-9-16,21 63 15 0,-2-32-15 0,-13 2 16 16,13-2-16-16,-7 4 14 0,-12-35-14 0,36 66 14 0,-17-35-14 0,-17-24 7 15,17 24-7-15,26 39-1 0,-26-39 1 0,16 15 9 16,-36-47-9-16,60 76 10 0,-40-44-10 0,6-14 8 16,-6 14-8-16,46 52 1 0,-65-84-1 0,43 51 1 15,-24-19-1-15,24 22 1 0,-24-22-1 0,18 25-10 16,-18-25 10-16,31 55-51 0,-31-55 51 0,3 20-130 0,-3-20 130 0,-20-11-283 15,20 11 283-15</inkml:trace>
  <inkml:trace contextRef="#ctx0" brushRef="#br0" timeOffset="201276.5">3841 14947 345 0,'0'0'0'0,"2"-5"88"16,-2 5-88-16,1-9 53 0,-1 9-53 0,2-9 75 16,-2 9-75-16,0-9 62 0,0 9-62 0,0-11 56 0,0 11-56 0,3 23 42 15,-3-23-42-15,-1-8 33 0,1 8-33 0,-14-45 24 16,14 45-24-16,-12 28 16 0,11-64-16 0,-21 32 9 16,26 39-9-16,-33-72 15 0,29 37-15 0,-27 0 7 15,27 0-7-15,-25 37 3 0,25-37-3 0,-30 11 3 16,30-11-3-16,-33-20 3 0,33 20-3 0,-23 18 2 0,24 18-2 0,-20-17 1 15,19-19-1-15,-13-14 0 0,13 14 0 0,0 57 3 16,0-57-3-16,0 25 1 0,0-25-1 0,5-14 2 16,-1 51-2-16,14-47-5 0,-18 10 5 0,33 59-7 15,-37-97 7-15,40 101 4 0,-36-63-4 0,34-13 0 16,-31 49 0-16,36-9 2 0,-39-27-2 0,34-11 1 0,-34 11-1 0,34 28-2 16,-34-28 2-16,27 28 1 0,-27-28-1 0,22 68 0 15,-25-105 0-15,20 105 0 0,-17-68 0 0,3 27 1 16,-3-27-1-16,0 26-6 0,0-26 6 0,-12-14-9 15,12 14 9-15,-25 18-4 0,25-18 4 0,-26 50-1 16,26-50 1-16,-37-30 1 0,37 30-1 0,-34 37 1 0,34-37-1 16,-40-37 5-16,43 74-5 0,-34-48 4 0,31 11-4 0,-24-21 8 15,24 21-8-15,-20-25 5 0,18-13-5 0,-3 46 2 16,5-8-2-16,-3-66-1 0,6 103 1 0,4-66-8 16,-7 29 8-16,24-62-17 0,-24 62 17 0,34 14-30 15,-34-14 30-15,41-20-64 0,-41 20 64 0,45-17-118 0,-48-21 118 16,47 23-227-16,-44 15 227 0</inkml:trace>
  <inkml:trace contextRef="#ctx0" brushRef="#br0" timeOffset="201481.25">4209 15074 462 0,'0'0'0'0,"-5"-38"299"0,5 38-299 0,5 29 6 16,-5-29-6-16,-5-39 38 0,5 39-38 0,0 0 14 0,0 0-14 0,5 33 8 16,-5-33-8-16,0-33-4 0,5 66 4 0,-3-61-28 15,-2 28 28-15,12 48-66 0,-12-48 66 0,11 12-121 16,-11-12 121-16,7-19-296 0,-7 19 296 0</inkml:trace>
  <inkml:trace contextRef="#ctx0" brushRef="#br0" timeOffset="201594.4">4273 15338 535 0,'0'0'0'0,"-6"-29"90"0,6 29-90 0,-2 0 32 16,2 0-32-16,5 36 47 0,-5-36-47 0,9 0 2 15,-9 0-2-15,15-43-92 0,-15 43 92 0,30-18-424 0,-30 18 424 0</inkml:trace>
  <inkml:trace contextRef="#ctx0" brushRef="#br0" timeOffset="203026.9">5024 14977 323 0,'0'0'0'0,"-6"-46"86"0,6 46-86 0,0-16 86 16,0 16-86-16,0-17 83 0,0 17-83 0,-3-12 73 16,3 12-73-16,-7-16 57 0,7 16-57 0,-10-12 61 0,10 12-61 0,-12-10 39 15,12 10-39-15,-14-4 13 0,21 34-13 0,-25-32-1 16,18 2 1-16,-29-32 2 0,29 32-2 0,-22 4 4 16,22-4-4-16,-22 48 0 0,22-48 0 0,-27 23 0 15,27-23 0-15,-34-2 1 0,34 2-1 0,-26 38-1 16,26-38 1-16,-18 44-1 0,18-44 1 0,-14 49 0 0,14-49 0 0,-5 50 0 15,5-50 0-15,5 83-4 0,-5-83 4 0,2 46-1 16,-2-46 1-16,10 11 1 0,-10-11-1 0,22 37-1 16,-22-37 1-16,27 29-1 0,-27-29 1 0,38 59 0 15,-38-59 0-15,30-18-1 0,-30 18 1 0,38 9 0 16,-38-9 0-16,50 34 2 0,-50-34-2 0,43 0 3 0,-43 0-3 0,47-9 4 16,-47 9-4-16,41-50 1 0,-41 50-1 0,42-23 1 15,-42 23-1-15,39-27 1 0,-39 27-1 0,39 0 2 16,-39 0-2-16,24-37 2 0,-24 37-2 0,10-77 2 15,-10 77-2-15,6-46 2 0,-6 46-2 0,8-13 1 16,-8 13-1-16,-6-46-1 0,6 46 1 0,-30-68-2 0,30 68 2 16,-35-30 0-16,35 30 0 0,-38 8-4 0,38-8 4 0,-57-42-2 15,63 72 2-15,-67-68-2 0,61 38 2 0,-51 32 3 16,51-32-3-16,-61-32 0 0,61 32 0 0,-42 40-1 16,42-40 1-16,-44 16 0 0,44-16 0 0,-38-13 0 15,38 13 0-15,-16 56 0 0,16-56 0 0,-11 27 5 16,11-27-5-16,-5-8-3 0,5 8 3 0,0 27-4 0,0-27 4 0,19 27-5 15,-19-27 5-15,37 57-8 0,-37-57 8 0,32-9-1 16,-32 9 1-16,48 57-2 0,-53-91 2 0,56 58 1 16,-51-24-1-16,49 21-1 0,-43 11 1 0,39-10 1 15,-50-54-1-15,47 55-1 0,-42-23 1 0,44 53 0 0,-44-53 0 16,31 27 2-16,-31-27-2 0,15-9 4 0,-8 43-4 0,10-7 2 16,-17-27-2-16,10 28-1 0,-10-28 1 0,-2-5-2 15,2 5 2-15,2 23-62 0,-2-23 62 0,5 50-135 16,-5-50 135-16,-5-28-296 0,5 28 296 0</inkml:trace>
  <inkml:trace contextRef="#ctx0" brushRef="#br0" timeOffset="203527.67">5546 15039 278 0,'0'0'0'0,"0"-5"251"0,0 5-251 0,0-5 46 0,0 5-46 0,4-7 71 15,-4 7-71-15,16 26 65 0,-16-26-65 0,7-29 63 16,-7 29-63-16,24 29 30 0,-24-29-30 0,16-28 18 15,-16 28-18-15,25 16 9 0,-25-16-9 0,32 20 5 16,-32-20-5-16,42 57 9 0,-42-57-9 0,31 0 4 16,-31 0-4-16,39 34 2 0,-39-34-2 0,46 66 0 15,-46-66 0-15,32 5 1 0,-32-5-1 0,37 31 0 0,-37-31 0 0,32 30 0 16,-25 0 0-16,20-3-1 0,-34-57 1 0,27 53-12 16,-20-23 12-16,21 48-25 0,-21-48 25 0,9 18-46 15,-9-18 46-15,-5-22-103 0,5 22 103 0,0 2-124 16,0-2 124-16,-4 0-236 0,4 0 236 0</inkml:trace>
  <inkml:trace contextRef="#ctx0" brushRef="#br0" timeOffset="203712.41">5977 15038 597 0,'0'0'0'0,"4"-7"48"0,-4 7-48 0,-9-33 72 15,9 33-72-15,9 29 59 0,-9-29-59 0,-5 7 31 16,5-7-31-16,-16 18 11 0,16-18-11 0,-31-1 3 15,31 1-3-15,-23 64 1 0,14-93-1 0,-28 70 0 16,37-41 0-16,-34 75 0 0,34-75 0 0,-46 16-19 16,46-16 19-16,-36 43-58 0,36-43 58 0,-34 34-111 0,34-34 111 0,-18 57-160 15,18-57 160-15</inkml:trace>
  <inkml:trace contextRef="#ctx0" brushRef="#br0" timeOffset="204253.28">6809 14915 495 0,'0'0'0'0,"3"-11"62"0,-3 11-62 0,4-9 59 0,-4 9-59 0,9 20 85 16,-18-45-85-16,18 45 67 0,-9-20-67 0,-8-27 30 15,8 27-30-15,10 25 25 0,-20-50-25 0,13 25 8 16,-3 0-8-16,9 33 2 0,-9-33-2 0,2 15 3 15,-2-15-3-15,-7-7 4 0,7 7-4 0,10 50 5 16,-10-50-5-16,2 24 1 0,-2-24-1 0,3 28 2 0,-3-28-2 0,4 25 0 16,-4-25 0-16,1 25 1 0,-1-25-1 0,-3-6 0 15,3 6 0-15,3 19-3 0,-3-19 3 0,7 19-15 16,-7-19 15-16,7 12-29 0,-7-12 29 0,3 7-80 16,-3-7 80-16,4 0-128 0,-4 0 128 0,8 27-229 15,-8-27 229-15</inkml:trace>
  <inkml:trace contextRef="#ctx0" brushRef="#br0" timeOffset="204810.44">6810 14910 335 0,'0'0'0'0,"6"-6"154"16,-6 6-154-16,11 20 27 0,-11-20-27 0,2-2 49 15,-2 2-49-15,-9-27 40 0,9 27-40 0,9 25 41 16,-9-25-41-16,-9-25 24 0,18 50-24 0,-18-50 6 15,9 25-6-15,-6 0 5 0,6 0-5 0,-11 2 7 16,11-2-7-16,-13 1 2 0,13-1-2 0,-8 31 6 0,8-31-6 0,-29-23 6 16,29 23-6-16,-16 28 3 0,7-54-3 0,-18 30 3 15,27-4-3-15,-30 1-1 0,30-1 1 0,-22 27 1 16,22-27-1-16,-31 0 0 0,31 0 0 0,-32 0 2 16,32 0-2-16,-25 0 0 0,25 0 0 0,-24 0 2 15,17-27-2-15,-8 27 3 0,15 0-3 0,-6 27 8 16,6-27-8-16,-7 0 5 0,0-27-5 0,1 27 4 0,6 0-4 15,6 27 3-15,-6-27-3 0,0 4 6 0,0-4-6 0,0 3 5 16,-11-30-5-16,11 33 6 0,0-6-6 0,0 8 9 16,0-8-9-16,0 11 7 0,0-11-7 0,0 13 6 15,0-13-6-15,0 16 9 0,0-16-9 0,0 18 7 0,0-18-7 16,0 19 8-16,11 9-8 0,-18-33 10 0,7 5-10 0,5 25-3 16,-5-25 3-16,5 27 9 0,-5-27-9 0,5 27 9 15,-5-27-9-15,17 59 12 0,-17-59-12 0,-2 2 6 16,2-2-6-16,16 60 5 0,-16-60-5 0,5 34 4 15,-5-34-4-15,-3 7 4 0,3-7-4 0,14 66 5 16,-14-66-5-16,6 36 2 0,-6-36-2 0,-6 11 4 0,6-11-4 0,6 35 1 16,-6-35-1-16,12 65 2 0,-12-65-2 0,-4 3 2 15,4-3-2-15,15 59 5 0,-15-59-5 0,4 27 4 16,-4-27-4-16,-4-9 5 0,4 9-5 0,4 18 3 16,-4-18-3-16,1 14 4 0,-1-14-4 0,11 37 2 15,-11-37-2-15,-7-21 0 0,7 21 0 0,0 6 1 16,0-6-1-16,2 1 1 0,-2-1-1 0,3 0-2 0,-3 0 2 0,4 0-20 15,-4 0 20-15,13 24-52 0,-13-24 52 0,0-56-128 16,8 87 128-16,-6-98-380 0,-2 67 380 0</inkml:trace>
  <inkml:trace contextRef="#ctx0" brushRef="#br0" timeOffset="205360.37">7028 14664 458 0,'0'0'0'0,"0"-7"56"16,0 7-56-16,9 12 73 0,-9-12-73 0,-9-29 77 15,9 29-77-15,0-4 67 0,0 4-67 0,0-3 55 16,0 3-55-16,0 0 24 0,0 0-24 0,9 24 9 16,-9-24-9-16,-8-13 6 0,8 13-6 0,5 14 12 15,-5-14-12-15,12 43 15 0,-12-43-15 0,3 23 3 0,-3-23-3 0,-3 0 5 16,3 0-5-16,7 24 6 0,-7-24-6 0,17 49 4 15,-27-72-4-15,18 46 2 0,-8-23-2 0,7 22 1 16,-7-22-1-16,7 21 0 0,-7-21 0 0,5 18 0 16,-5-18 0-16,11 39-6 0,-11-39 6 0,2 16-20 0,-2-16 20 0,0 13-52 15,0-13 52-15,0 8-110 0,0-8 110 0,0 3-135 16,0-3 135-16,0 0-290 0,0 0 290 0</inkml:trace>
  <inkml:trace contextRef="#ctx0" brushRef="#br0" timeOffset="205768.87">7275 14670 291 0,'10'24'0'0,"-10"-31"64"0,0 7-64 0,-10-25 38 0,10 25-38 15,-3-2 66-15,3 2-66 0,3 23 52 0,-3-23-52 0,-8 0 32 16,8 0-32-16,-9 0 22 0,9 0-22 0,-24-19 17 15,24 19-17-15,-3 30 18 0,3-30-18 0,-25-14 15 16,25 14-15-16,-16 10 12 0,16-10-12 0,-20 11 7 0,20-11-7 0,-17 9 5 16,17-9-5-16,-12 9 6 0,12-9-6 0,-12 7 10 15,12-7-10-15,2 29 12 0,-2-29-12 0,-15-19 13 16,15 19-13-16,8 28 11 0,-8-28-11 0,-8-22 9 16,8 22-9-16,8 27 14 0,-8-27-14 0,8 5 18 15,-8-5-18-15,4-17 20 0,-4 17-20 0,14 8 18 16,-14-8-18-16,16 9 13 0,-16-9-13 0,29 36 13 0,-29-36-13 0,12-13 1 15,-12 13-1-15,20 15 14 0,-9 6-14 0,9-7 16 16,-20-14-16-16,19 15 11 0,-19-15-11 0,10-10 8 16,-10 10-8-16,19 14 4 0,-19-14-4 0,13 15 8 15,-13-15-8-15,19 38 3 0,-19-38-3 0,8 12 2 0,-19-35-2 16,14 35 1-16,-3-12-1 0,2 11-1 16,-2-11 1-16,0 14-4 0,0-14 4 0,0 11-26 15,0-11 26-15,-4 7-44 0,4-7 44 0,-1 0-149 0,1 0 149 0,0 0-370 16,0 0 370-16</inkml:trace>
  <inkml:trace contextRef="#ctx0" brushRef="#br0" timeOffset="208830.64">7369 15323 278 0,'0'0'0'0,"-5"-3"247"15,-4-22-247-15,2 21 47 0,7 4-47 0,-2-2 66 16,2 2-66-16,-2-1 72 0,2 1-72 0,9 25 49 16,-9-25-49-16,0 0 19 0,0 0-19 0,0-25 6 15,0 25-6-15,20 27 11 0,-20-27-11 0,7-20 13 16,-7 20-13-16,18 7 7 0,-18-7-7 0,25 9 4 0,-25-9-4 0,29 9 8 15,-29-9-8-15,34 5 5 0,-23 22-5 0,20-46 6 16,-31 19-6-16,48 5 7 0,-48-5-7 0,52 3 5 16,-52-3-5-16,56 4 1 0,-56-4-1 0,56 2 2 15,-56-2-2-15,66 25 2 0,-66-25-2 0,50 0 1 16,-50 0-1-16,45 0 2 0,-45 0-2 0,27-23-2 16,-27 23 2-16,39 23 2 0,-39-23-2 0,26 0 0 0,-26 0 0 0,22 0 2 15,-22 0-2-15,6-27-2 0,-6 27 2 0,14-6 1 16,-14 6-1-16,11-3 0 0,-11 3 0 0,11-3-1 15,0 26 1-15,-11-52-13 0,0 29 13 0,18 20-30 16,-18-20 30-16,-4-29-46 0,4 29 46 0,7-5-92 0,-7 5 92 0,11 16-103 16,-11-16 103-16,0-9-184 0,0 9 184 0</inkml:trace>
  <inkml:trace contextRef="#ctx0" brushRef="#br0" timeOffset="209026.74">8027 15202 502 0,'0'0'0'0,"-7"-9"88"0,7 9-88 0,-7-5 72 16,7 5-72-16,8 20 89 0,-8-20-89 0,-11-24 60 15,11 24-60-15,0 0 26 0,0 0-26 0,18 29 5 16,-18-29-5-16,4-7 4 0,-4 7-4 0,30 43 14 16,-30-43-14-16,13 3 12 0,-13-3-12 0,35 54 4 15,-35-54-4-15,27 35 1 0,-27-35-1 0,20 38 1 16,-20-38-1-16,13 39 2 0,-13-39-2 0,4 37 1 0,-4-37-1 0,-3 40 3 16,3-40-3-16,-22 34-14 0,22-34 14 0,-40 32-32 15,40-32 32-15,-57 0-77 0,57 0 77 0,-56 14-167 16,56-14 167-16,-54 2-403 0,54-2 403 0</inkml:trace>
  <inkml:trace contextRef="#ctx0" brushRef="#br0" timeOffset="210148.07">8897 15077 298 0,'0'0'0'0,"2"-18"90"0,8 38-90 0,-10-38 61 16,0 18-61-16,0-17 67 0,0 17-67 0,-1-13 73 16,1 13-73-16,-19-33 57 0,19 33-57 0,-2 11 40 15,2-11-40-15,-26-23 26 0,37 43-26 0,-40-40 19 0,29 20-19 0,-21 0 13 16,21 0-13-16,-25 15 11 0,25-15-11 0,-17 43 13 16,17-43-13-16,-27 32 11 0,27-32-11 0,-27 37 11 15,27-37-11-15,-24 46 8 0,12-66-8 0,-8 70 5 16,20-50-5-16,-14 54 2 0,14-54-2 0,-5 50 1 0,5-50-1 0,9 70 0 15,-18-90 0-15,28 81 0 0,-19-61 0 0,10 14 1 16,-10-14-1-16,44 47 0 0,-54-69 0 0,47 40 2 16,-37-18-2-16,55 32 1 0,-55-32-1 0,37-18 1 15,-37 18-1-15,49 0 1 0,-37 22-1 0,41-22 2 16,-53 0-2-16,34-32 1 0,-34 32-1 0,55 7 1 0,-68-29-1 0,53 4 1 16,-29 38-1-16,19-41-1 0,-30 21 1 0,24-29 0 15,-24 29 0-15,16-30 0 0,-16 30 0 0,-4-56-1 16,4 56 1-16,13-19 0 0,-13 19 0 0,0-36 0 15,0 36 0-15,-28-55-2 0,38 72 2 0,-37-49-3 16,27 32 3-16,-38-28-1 0,38 28 1 0,-44-20 0 16,33 1 0-16,-36 3-1 0,58 35 1 0,-76-47-2 15,65 28 2-15,-49-4 0 0,49 4 0 0,-44 0 0 0,54 20 0 0,-45-20 1 16,35 0-1-16,-29 9 1 0,29-9-1 0,-16 10 1 16,16-10-1-16,-16-5 0 0,16 5 0 0,10 36-1 15,-10-36 1-15,-2-2-1 0,2 2 1 0,24 20 1 16,-24-20-1-16,30 23 1 0,-30-23-1 0,48 43 2 0,-48-43-2 0,28 5 4 15,-16 16-4-15,19-13 4 0,-31-8-4 0,41 30 6 16,-41-30-6-16,38 32-2 0,-38-32 2 0,34 32 13 16,-34-32-13-16,41 54 9 0,-51-74-9 0,44 70 5 15,-34-50-5-15,24 30 2 0,-36-51-2 0,31 46 2 16,-19-25-2-16,20 41-2 0,-20-41 2 0,10 19 3 0,-10-19-3 16,7 15-9-16,-7-15 9 0,-9-8-21 0,9 8 21 0,2 10-75 15,-2-10 75-15,12 25-143 0,-22-45 143 0,12 20-222 16,-2 0 222-16</inkml:trace>
  <inkml:trace contextRef="#ctx0" brushRef="#br0" timeOffset="210583.84">9382 15176 386 0,'0'0'0'0,"-1"-6"113"0,1 6-113 16,0-5 36-16,0 5-36 0,0-2 71 16,0 2-71-16,5 0 46 0,-5 0-46 0,12 0 50 0,-12 0-50 0,17 2 44 15,-17-2-44-15,21 12 31 0,-21-12-31 0,34 34 27 16,-45-52-27-16,38 36 21 0,-27-18-21 0,39 45 12 16,-39-45-12-16,19 10 9 0,-19-10-9 0,39 49 3 0,-39-49-3 0,32 35 1 15,-42-52-1-15,40 52 0 0,-30-35 0 0,31 34 1 16,-21-14-1-16,7-8 0 0,-17-12 0 0,36 43-5 15,-36-43 5-15,10 2-15 0,-10-2 15 0,18 12-24 16,-18-12 24-16,27 27-36 0,-27-27 36 0,-1-18-76 16,1 18 76-16,7 0-88 0,3 18 88 0,-19-45-157 15,9 27 157-15</inkml:trace>
  <inkml:trace contextRef="#ctx0" brushRef="#br0" timeOffset="210793.34">9729 15206 586 0,'0'0'0'0,"-2"-7"37"0,2 7-37 0,-15-22 67 15,15 22-67-15,-2 0 78 0,2 0-78 0,-3 4 43 16,12 12-43-16,-27-18 9 0,18 2-9 0,-2 39 9 16,2-39-9-16,-18 29 12 0,8-47-12 0,-17 52 2 0,27-34-2 0,-20 59 4 15,20-59-4-15,-43 25 1 0,43-25-1 0,-34 44-10 16,44-26 10-16,-46 27-36 0,36-45 36 0,-34 37-91 15,34-37 91-15,-30 29-164 0,30-29 164 0</inkml:trace>
  <inkml:trace contextRef="#ctx0" brushRef="#br0" timeOffset="211671.43">10519 15081 466 0,'0'0'0'0,"11"10"53"0,-11-10-53 0,0-3 65 15,0 3-65-15,1 0 69 0,-1 0-69 0,2 0 48 16,-2 0-48-16,3 11 38 0,-13-26-38 0,14 30 40 16,-4-15-40-16,16 32 25 0,-16-32-25 0,-6 7 19 0,6-7-19 0,6 23 15 15,-6-23-15-15,18 40 11 0,-29-53-11 0,15 36 5 16,-4-23-5-16,15 38 2 0,-15-38-2 0,-8 5 2 16,8-5-2-16,3 17-2 0,-3-17 2 0,13 33 2 15,-13-33-2-15,-11-4-6 0,11 4 6 0,11 27-27 16,-11-27 27-16,-11-9-61 0,11 9 61 0,0 2-113 0,0-2 113 0,-7 0-118 15,7 0 118-15,2 11-277 0,-2-11 277 0</inkml:trace>
  <inkml:trace contextRef="#ctx0" brushRef="#br0" timeOffset="212200.69">10524 15044 462 0,'0'0'0'0,"11"4"48"15,-11-4-48-15,-11-19 45 0,11 19-45 0,0-3 63 16,0 3-63-16,0-2 47 0,0 2-47 0,7 14 28 0,-7-14-28 16,-8 0 6-16,8 0-6 0,-12 6 1 0,12-6-1 0,-17 8 1 15,17-8-1-15,-19 7 2 0,9-21-2 0,-14 23 1 16,24-9-1-16,-25 7 3 0,25-7-3 0,-14 22 8 16,14-22-8-16,-45-11 3 0,45 11-3 0,-21 17 3 15,21-17-3-15,-51-12-2 0,51 12 2 0,-27 17 2 0,17-32-2 0,-28 15 0 16,38 0 0-16,-23 16 0 15,23-16 0-15,-33 0 1 0,33 0-1 0,-37-14 1 0,37 14-1 0,-12 18 0 16,12-18 0-16,-27-13 0 0,27 13 0 0,-8 5 1 16,8-5-1-16,5 22 2 0,-5-22-2 0,-14-7 0 15,14 7 0-15,10 23 4 0,-10-23-4 0,0 10 5 0,0-10-5 0,0 17 10 16,-10-34-10-16,10 34 15 0,0-17-15 0,17 37 12 16,-29-53-12-16,19 36 12 0,-7-20-12 0,7 24 16 15,-7-24-16-15,19 44-1 0,-19-44 1 0,6 30 12 16,-6-30-12-16,10 32 6 0,-10-32-6 0,9 36 10 15,-9-36-10-15,7 41 5 0,-19-59-5 0,19 61 6 0,-7-43-6 16,17 60 7-16,-17-60-7 0,-5 27 4 0,5-27-4 0,5 41 5 16,-5-41-5-16,15 61 2 0,-15-61-2 0,-7 23 3 15,7-23-3-15,3 40 2 0,10-22-2 0,-20-3 3 16,7-15-3-16,5 36 4 0,-5-36-4 0,16 50 4 16,-16-50-4-16,-5 12 1 0,5-12-1 0,5 27-1 15,-5-27 1-15,16 37 2 0,-16-37-2 0,4 18 1 0,-17-36-1 16,17 29 1-16,-4-11-1 0,2 9 0 15,-2-9 0-15,15 22-1 0,-15-22 1 0,-10-20-8 0,10 20 8 0,2 0-24 16,-2 0 24-16,6-18-36 0,-6 18 36 0,19-7-124 16,-31-11 124-16,24-18-225 0,-12 36 225 0</inkml:trace>
  <inkml:trace contextRef="#ctx0" brushRef="#br0" timeOffset="212759.99">10648 14840 291 0,'0'0'0'0,"0"0"60"0,11 12-60 0,-22-25 53 15,11 13-53-15,0-3 86 0,0 3-86 0,2-4 42 16,-2 4-42-16,7-5 37 0,-7 5-37 0,5-1 38 16,-5 1-38-16,6-2 31 0,-6 2-31 0,5-2 42 0,6 16-42 0,-4-14 38 15,-7 0-38-15,-7-14 32 0,7 14-32 0,17 14 22 16,-17-14-22-16,5 4 14 0,-5-4-14 0,-2-1 15 15,2 1-15-15,21 25 15 0,-21-25-15 0,15 15 13 16,-28-28-13-16,33 34 12 0,-20-21-12 0,32 32 7 16,-32-32-7-16,24 21 5 0,-24-21-5 0,10 7 2 0,-10-7-2 0,20 22 1 15,-20-22-1-15,29 29 0 0,-29-29 0 0,10 17-4 16,-22-30 4-16,21 30-27 0,-9-17 27 0,0 12-61 16,0-12 61-16,0 8-110 0,0-8 110 0,-2 5-113 15,2-5 113-15,2 12-244 0,-2-12 244 0</inkml:trace>
  <inkml:trace contextRef="#ctx0" brushRef="#br0" timeOffset="213243.97">10977 14815 446 0,'0'0'0'0,"-11"-20"12"16,11 20-12-16,11 6 49 0,-22-17-49 0,9 10 46 16,2 1-46-16,-7 0 30 0,7 0-30 0,-10 0 11 15,10 0-11-15,-5 13 2 0,5-13-2 0,-29-4 3 16,29 4-3-16,-10 24 7 0,10-24-7 0,-32-2 5 0,32 2-5 0,-22 12 12 15,22-12-12-15,-19 10 21 0,19-10-21 0,-19 6 22 16,19-6-22-16,-15 10 25 0,15-10-25 0,0 18 17 16,0-18-17-16,-8 7 10 0,8-7-10 0,-16-9 6 15,16 9-6-15,10 18 3 0,-10-18-3 0,-10-6 1 16,10 6-1-16,2 4 1 0,-2-4-1 0,10 7 1 0,-10-7-1 0,15 9 2 16,-15-9-2-16,31 21 1 0,-31-21-1 0,19 13 0 15,-19-13 0-15,22 12 1 0,-22-12-1 0,23 14 2 16,-23-14-2-16,11 4 5 0,-11-4-5 0,34 28 8 15,-45-40-8-15,31 30 8 0,-20-18-8 0,14 18 7 16,-2-4-7-16,-9-8 5 0,-3-6-5 0,9 14 2 0,-9-14-2 0,17 30 0 16,-27-44 0-16,13 26-7 0,-3-12 7 0,0 11-23 15,12 2 23-15,-24-17-30 0,12 4 30 0,-3 5-43 16,3-5 43-16,-11 0-62 0,11 0 62 0,0 13-98 16,0-13 98-16,-27-13-197 0,27 13 197 0</inkml:trace>
  <inkml:trace contextRef="#ctx0" brushRef="#br0" timeOffset="213587.53">10750 14832 411 0,'-10'-13'0'0,"18"21"41"0,-8-8-41 0,-3-3 68 0,3 3-68 0,-2 0 62 16,2 0-62-16,0 0 37 0,0 0-37 0,0 2 16 15,-10-14-16-15,20 31 22 0,-10-19-22 0,-10 3 45 16,10-3-45-16,0 12 44 0,0-12-44 0,0 21 31 16,0-21-31-16,10 33 24 0,-20-45-24 0,20 46 16 15,-10-34-16-15,2 27 14 0,-14-40-14 0,24 52 10 0,-12-39-10 0,-17 15 5 16,17-15-5-16,-3 28 4 0,3-28-4 0,-2 27 1 15,2-27-1-15,13 39 1 0,-13-39-1 0,-13 8 0 16,13-8 0-16,0 17-1 0,0-17 1 0,10 15-8 16,-10-15 8-16,21 23-45 0,-21-23 45 0,-2-13-148 15,2 13 148-15,11 0-337 0,-11 0 337 0</inkml:trace>
  <inkml:trace contextRef="#ctx0" brushRef="#br0" timeOffset="214043.29">11133 15420 50 0,'0'0'0'0,"5"2"441"15,6 12-441-15,-16-28 38 0,5 14-38 0,14 12 58 16,-14-12-58-16,-9-12 76 0,9 12-76 0,15 14 69 16,-15-14-69-16,-12-11 36 0,24 25-36 0,-12-8 16 0,0-6-16 0,-12-6 15 15,12 6-15-15,-3 11 8 0,3-11-8 0,-2 34 1 16,2-34-1-16,-20 21-14 0,20-21 14 0,-32 11-95 15,32-11 95-15,-11 34-195 0,-3-48 195 0</inkml:trace>
  <inkml:trace contextRef="#ctx0" brushRef="#br0" timeOffset="-214700.47">11057 15295 390 0,'0'0'0'0,"0"-9"53"15,0 9-53-15,-3-9 80 0,3 9-80 0,0-6 59 16,0 6-59-16,-11-17 48 0,11 17-48 0,11 11 50 0,-11-11-50 0,-11-13 43 15,11 13-43-15,11 13 26 0,-11-13-26 0,0-4 15 16,12 16-15-16,-9-10 29 0,-3-2-29 0,34 33 22 16,-34-33-22-16,27 25 3 0,-27-25-3 0,29 28 14 15,-29-28-14-15,35 28 12 0,-35-28-12 0,34 34 10 0,-34-34-10 0,21 22 5 16,-21-22-5-16,35 34 1 0,-35-34-1 0,43 48 1 16,-43-48-1-16,25 32 0 0,-25-32 0 0,21 30-10 15,-21-30 10-15,8 11-25 0,-8-11 25 0,24 34-34 16,-24-34 34-16,-5 2-84 0,18 12 84 0,-7-7-104 15,-20-21 104-15,17 14-139 0,-3 0 139 0,0 0-313 0,0 0 313 0</inkml:trace>
  <inkml:trace contextRef="#ctx0" brushRef="#br0" timeOffset="-214505.12">11357 15339 577 0,'0'0'0'0,"2"8"44"0,-2-8-44 0,-25-11 48 16,25 11-48-16,-2 11 48 0,2-11-48 0,-17 18 13 15,17-18-13-15,-34 12 10 0,34-12-10 0,-24 32 9 16,24-32-9-16,-15 50 3 0,15-50-3 0,-37 25 2 16,37-25-2-16,-11 52 2 0,11-52-2 0,-32 21-1 0,32-21 1 0,-15 29 1 15,15-29-1-15,-9 23-4 0,9-23 4 0,-1 16-41 16,1-16 41-16,0 7-82 0,0-7 82 0,12 0-174 16,-12 0 174-16</inkml:trace>
  <inkml:trace contextRef="#ctx0" brushRef="#br0" timeOffset="-213751.97">11999 15039 109 0,'0'0'0'0,"5"-12"304"16,-5 12-304-16,5-12 58 0,-5 12-58 0,2-13 79 16,8 22-79-16,-18-30 61 0,8 21-61 0,11-2 49 15,-11 2-49-15,0-7 33 0,0 7-33 0,-22-15 14 0,22 15-14 0,-3 4 6 16,3-4-6-16,-33-11-1 0,33 11 1 0,-14 10 1 15,14-10-1-15,-41-10 2 0,41 10-2 0,-28 2 5 16,28-2-5-16,-28 11 9 0,28-11-9 0,-24 9 13 0,24-9-13 0,-5 23 12 16,5-23-12-16,-11 16 14 0,11-16-14 0,-14 9 9 15,14-9-9-15,0 19 6 0,0-19-6 0,23 35 4 16,-23-35-4-16,9 16 5 0,-9-16-5 0,42 37 2 16,-42-37-2-16,30 32 1 0,-30-32-1 0,34 33 0 15,-34-33 0-15,16 22 0 0,-3-11 0 0,8 23-1 16,-21-34 1-16,13 34-1 0,-13-34 1 0,4 34-11 0,-4-34 11 0,-15 22-27 15,15-22 27-15,-7 37-21 0,7-37 21 0,-38 9-11 16,38-9 11-16,-18 23-4 0,8-35 4 0,-19 17 1 16,29-5-1-16,-11 11 2 0,11-11-2 0,-16 0 14 15,16 0-14-15,-23-15 16 0,23 15-16 0,0-7 19 16,0 7-19-16,12 7 10 0,-12-7-10 0,16-1 0 16,-28-10 0-16,35 11-2 0,-23 0 2 0,27 0-2 15,-27 0 2-15,41 23-2 0,-41-23 2 0,14 7 0 0,-14-7 0 0,22 20-11 16,-22-20 11-16,17 27-23 0,-17-27 23 0,5 28-10 15,7-15 10-15,-22 2-3 0,10-15 3 0,10 38 0 16,-20-49 0-16,20 47 1 0,-10-36-1 0,-10 9 7 0,10-9-7 0,0 16 16 16,0-16-16-16,14 25 17 0,-14-25-17 0,20 11 6 15,-33-23-6-15,38 18 2 0,-25-6-2 0,35 7 1 16,-35-7-1-16,48 13-21 0,-48-13 21 0,30-11-109 16,-30 11 109-16,51 11-219 0,-51-11 219 0</inkml:trace>
  <inkml:trace contextRef="#ctx0" brushRef="#br0" timeOffset="-213288.87">12355 15241 530 0,'0'0'0'0,"-13"-18"99"16,13 18-99-16,10 3 35 0,-20-13-35 0,18 15 75 15,-8-5-75-15,-10-8 53 0,10 8-53 0,0 0 19 0,0 0-19 0,14 21 2 16,-14-21-2-16,-6 5 2 0,17 5-2 0,-5 9 2 15,-6-19-2-15,5 23 3 0,-18-30-3 0,30 41 2 16,-17-34-2-16,-9 18 5 0,9-18-5 0,12 36 4 16,-12-36-4-16,0 25 2 0,0-25-2 0,0 23 1 15,0-23-1-15,-10 9 2 0,10-9-2 0,0 16 2 16,10-7-2-16,-20-9 1 0,10 0-1 0,10 18 1 16,-10-18-1-16,4 5 2 0,-4-5-2 0,-7-7 4 0,7 7-4 0,17 9 6 15,-17-9-6-15,0-9 0 0,0 9 0 0,17 0 9 16,-7 9-9-16,10-9 7 0,-20 0-7 0,22-2 2 15,-22 2-2-15,16-12 0 0,-16 12 0 0,42 10 0 0,-42-10 0 0,30 0-8 16,-30 0 8-16,33-2-32 0,-33 2 32 0,32 0-97 16,-44-8 97-16,53 16-170 0,-41-8 170 0,15-12-428 15,-15 12 428-15</inkml:trace>
  <inkml:trace contextRef="#ctx0" brushRef="#br0" timeOffset="-213116.14">12794 15436 562 0,'0'0'0'0,"-11"-11"131"0,11 11-131 0,11 6 45 16,-11-6-45-16,0 0 74 0,0 0-74 0,2 0 22 16,-2 0-22-16,5 5 3 0,-5-5-3 0,-3 2 13 15,15 7-13-15,-5 5 2 0,-7-14-2 0,-4 11 0 16,16-2 0-16,-20 1-8 0,8-10 8 0,2 24-19 16,-2-24 19-16,11 26-77 0,-11-26 77 0,-11 8-152 0,11-8 152 0,11 17-248 15,-22-26 248-15</inkml:trace>
  <inkml:trace contextRef="#ctx0" brushRef="#br0" timeOffset="-212843.05">13017 15239 627 0,'0'0'0'0,"0"-8"46"0,0 8-46 0,8 0 50 16,-8 0-50-16,0-2 73 0,0 2-73 0,-6-8 29 15,6 8-29-15,3 6-3 0,-3-6 3 0,14 22 3 16,-25-30-3-16,17 28-2 0,-6-20 2 0,5 23 4 16,-5-23-4-16,2 25 1 0,-2-25-1 0,2 27 2 0,-2-27-2 15,13 36 1-15,-13-36-1 0,-11 21 0 16,22-15 0-16,-11 18 0 0,0-24 0 0,0 24-1 0,0-24 1 16,0 18-4-16,-11-26 4 0,7 23-40 0,4-15 40 0,0 10-60 15,11-3 60-15,-11-1-79 0,0-6 79 0,-11-7-105 16,22 14 105-16,-22-16-208 0,11 9 208 0</inkml:trace>
  <inkml:trace contextRef="#ctx0" brushRef="#br0" timeOffset="-212518.47">13044 15263 550 0,'0'0'0'0,"-4"-20"32"16,4 20-32-16,13-12 64 0,-13 12-64 0,-13-20 72 15,26 25-72-15,-20-24 45 0,7 19-45 0,22-2 23 16,-22 2-23-16,5-12 6 0,-5 12-6 0,17-4 6 15,-17 4-6-15,29 7 5 0,-29-7-5 0,18 0 1 16,-18 0-1-16,4-5 0 0,6 12 0 0,-10-7 0 0,0 0 0 0,15 18-3 16,-15-18 3-16,0 12-2 0,-11-17 2 0,16 26-7 15,-5-21 7-15,-23 7-19 0,23-7 19 0,-16 15-25 16,16-15 25-16,-7 21-5 0,-4-28 5 0,-5 20 0 16,16-13 0-16,0 17 1 0,-9-24-1 0,14 25 1 15,-5-18-1-15,-12 4 5 0,12-4-5 0,0 10 15 16,9-2-15-16,-4 4 15 0,-5-12-15 0,2 7 15 0,10-1-15 0,-6 1 14 15,-6-7-14-15,29 21 9 0,-29-21-9 0,10 9 7 16,1-4-7-16,9 10 2 0,-20-15-2 0,3 8 4 16,8 0-4-16,2 6-2 0,-13-14 2 0,-5 9 0 15,5-9 0-15,12 23-36 0,-12-23 36 0,-12 4-120 16,12-4 120-16,0 3-210 0,12 4 210 0</inkml:trace>
  <inkml:trace contextRef="#ctx0" brushRef="#br0" timeOffset="-211525.14">13467 15122 203 0,'0'0'0'0,"-19"-21"254"15,29 26-254-15,-27-32 52 0,25 32-52 0,-13-30 74 16,5 25-74-16,-13-23 67 0,13 23-67 0,0-20 54 16,10 26-54-16,-20-27 46 0,10 21-46 0,12-13 31 15,-4 19-31-15,8-14 19 0,-25 3-19 0,38 8 14 0,-29-3-14 0,22 0 5 16,-22 0-5-16,25 6 3 0,-25-6-3 0,9 12 1 15,1-6-1-15,7 17 2 0,-17-23-2 0,7 28 0 16,-7-28 0-16,-11 27-3 0,22-22 3 0,-11 28-5 16,0-33 5-16,-27 27-8 0,27-27 8 0,-7 37-6 15,7-37 6-15,-29 20 2 0,39-17-2 0,-37 13-1 0,27-16 1 0,-1 22 1 16,1-22-1-16,-9 16 3 0,9-16-3 0,-12 5 2 16,12-5-2-16,10 16 1 0,-10-16-1 0,-2 3 0 15,2-3 0-15,21 6 1 0,-11-1-1 0,6-1 0 16,-16-4 0-16,40 14-1 0,-40-14 1 0,27 11 0 15,-27-11 0-15,14 7-8 0,-14-7 8 0,29 16-21 16,-29-16 21-16,0 7-44 0,0-7 44 0,3 14-9 0,-3-14 9 16,0 16 0-16,0-16 0 0,-2 16 2 0,2-16-2 0,-7 20 13 15,7-20-13-15,6 25 30 0,-6-25-30 0,-6 25 22 16,6-25-22-16,0 24 15 0,0-24-15 0,0 23 11 16,-11-29-11-16,26 35 7 0,-15-29-7 0,7 23 3 15,-7-23-3-15,9 18 2 0,-9-18-2 0,6 18 0 0,-6-18 0 0,0 12 0 16,-13-17 0-16,13 14-11 0,0-9 11 0,-4 11-17 15,4-11 17-15,-25 1-14 0,25-1 14 0,-27 0-31 16,27 0 31-16,-33 0-32 0,33 0 32 0,-32-9-26 16,32 9 26-16,-30-12-34 0,30 12 34 0,-36-24-58 0,36 24 58 0,-14-21-93 15,23 28 93-15,-16-33-170 0,7 26 170 0</inkml:trace>
  <inkml:trace contextRef="#ctx0" brushRef="#br0" timeOffset="-211090.72">13692 14633 500 0,'0'0'0'0,"-10"-5"39"0,10 5-39 0,10 0 77 16,-10 0-77-16,0 0 63 0,0 0-63 0,-8-2 48 0,18 4-48 0,-15 3 32 15,5-5-32-15,7 12 22 0,3-7-22 0,-3 9 22 16,-7-14-22-16,-2 18 16 0,2-18-16 0,17 26 12 16,-17-26-12-16,5 25 11 0,-5-25-11 0,-3 22 10 15,13-19-10-15,-8 22 3 0,-2-25-3 0,-7 19-1 16,17-14 1-16,-5 15 2 0,-5-20-2 0,-10 20 0 16,10-20 0-16,13 22-5 0,-13-22 5 0,-5 14-23 0,14-10 23 0,-15 6-43 15,17-6 43-15,-8 5-95 0,-3-9 95 0,4 3-137 16,-13-6 137-16,21 6-327 0,-12-3 327 0</inkml:trace>
  <inkml:trace contextRef="#ctx0" brushRef="#br0" timeOffset="-210724.03">13918 14712 452 0,'0'0'0'0,"9"-7"24"0,-9 7-24 0,-9-10 17 0,9 10-17 0,-5-5 36 15,5 5-36-15,1 0 27 0,-1 0-27 0,-20-3 30 16,20 3-30-16,-10 0 10 0,19 2-10 0,-22-2 2 16,5-2-2-16,-7 2 4 0,15 0-4 0,-12 3 6 15,22-1-6-15,-32 1 6 0,22-3-6 0,0 10 16 16,-10-14-16-16,3 11 20 0,7-7-20 0,-5 6 15 16,15-4-15-16,-13 6 12 0,3-8-12 0,-12 4 12 0,12-4-12 0,10 12 13 15,-10-12-13-15,-10 8 12 0,10-8-12 0,0 14 15 16,10-11-15-16,-3 9 15 0,-7-12-15 0,0 15 15 15,10-13-15-15,2 16 9 0,-12-18-9 0,5 12 9 16,-5-12-9-16,14 16 13 0,-14-16-13 0,29 20 2 0,-29-20-2 0,11 12 13 16,-2-8-13-16,11 10 6 0,-20-14-6 0,10 12 5 15,-1-8-5-15,9 9 6 0,-18-13-6 0,16 12 1 16,-16-12-1-16,0 9 2 0,0-9-2 0,17 11 0 16,-17-11 0-16,1 7-13 0,-1-7 13 0,-8 5-41 15,8-5 41-15,-7 6-116 0,17-5 116 0,-21-1-142 0,0-1 142 0,8 2-476 16,-6-2 476-16</inkml:trace>
</inkml:ink>
</file>

<file path=ppt/ink/ink24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30T08:42:03.2660000"/>
    </inkml:context>
    <inkml:brush xml:id="br0">
      <inkml:brushProperty name="width" value="0.05292" units="cm"/>
      <inkml:brushProperty name="height" value="0.05292" units="cm"/>
      <inkml:brushProperty name="color" value="#002060"/>
    </inkml:brush>
  </inkml:definitions>
  <inkml:trace contextRef="#ctx0" brushRef="#br0">14544 14337 215 0,'-14'6'199'16,"2"-6"-161"-16,1 1 3 16,4-1 16-16,2 2-12 0,3-2-15 15,0 2-16 1,2-2-5-16,0 2-3 0,0 1 2 15,7-1 6-15,2 0 0 16,2-1 0-16,3 2 0 16,5-1-3-16,1-2-5 15,7 0-3-15,7 0 0 0,7 0-1 16,3 0 3-16,10 0-1 16,2 0 0-16,5 0-4 15,0-2 1-15,2 2-1 16,2 0-1-16,-3 0 2 15,3-3-1-15,1 2 2 0,2-1-4 16,-2-2 4-16,4-1-4 16,-1 2 4-16,3-4-2 15,-1-1 0-15,3 3 2 16,1-2 1-16,0 2 1 16,-4-1-2-16,1-1-1 15,4 2 0-15,-5-1-1 0,5 3 0 16,-3-1 1-16,1 2 0 15,2-1-1-15,-3 3 0 16,3-2-1-16,-3 2 3 16,5 0-1-16,0 0 1 0,3 0 4 15,0 0-4-15,3 0-1 16,4 2 0-16,2 1 0 16,5 3 0-16,2 1-1 15,0 0 0-15,8 0 2 16,-3 2-4-16,3-2 4 0,0 2-2 15,-3-2 0-15,3 0-3 16,-7-1 4-16,1-3 1 16,-6-1-2-16,-3 0 2 15,-2-2 1-15,-6 0-2 16,-1-2 3-16,-6-3-2 0,1-2-2 16,-4-6 3-16,-4-1-4 15,-1-1 3-15,-8-4-2 16,1 0-1-16,-5-7 3 15,-3 0-1-15,0-5 0 16,0-1-2-16,-2-5-3 0,-2-1 2 16,-2-5-2-16,-5-1 5 15,-1-5-1-15,-6-2 0 16,-5 1 2-16,-7-2 2 16,-5-3-2-16,-8 1-2 15,-6-1 0-15,-3 0-4 16,-7-1-7-16,-10 5-1 0,-10-3 5 15,-2 6 4-15,-9 0 2 16,-5-2 1-16,-5 6-1 16,-6-2 1-16,-9 0 0 15,-5 4 0-15,-6 1 3 16,-5 0-3-16,-7 1 0 0,-2 3 0 16,-7-1 0-1,0 3-2-15,-2 1 1 0,-1 2-4 16,-1 5 1-16,-3 0 3 15,4 4-2-15,-4 2 2 16,2 1-2-16,0 2 4 0,-4 0-5 16,1 2 3-16,-2 2 3 15,-2-4-3-15,0 2 1 16,0 0 3-16,2 2-4 16,-1-1 2-16,2 1-2 15,-2 2 0-15,0 1 2 0,-3 0 0 16,0 2-3-16,0 1 2 15,-1 2 1-15,0 1-2 16,-2 3 0-16,2 0 3 16,3 2-3-16,-2 0 2 15,6 0-2-15,1 2 2 0,2 4-3 16,3 2 2-16,-1 4 1 16,4 0-2-16,3 2 2 15,-3 4-2-15,8 0 1 16,1 3 0-16,3 4 0 15,5 0 0-15,3 2-2 16,1 1 3-16,4 4-2 0,5 2 2 16,1 5-1-16,4 1 0 15,4 5 0-15,4 3-1 16,0 1 1-16,5 5 0 16,4 1 2-16,3 2 0 15,3 4-1-15,4-2 0 0,7-3 4 16,3 6-2-16,8-2 3 15,5 0-4-15,5 4 2 16,6 1-2-16,2 1 0 16,13 2 0-16,9-2-1 0,6 2-1 15,9-2 1-15,6 0-4 16,9-6-27-16,9-2-35 16,4-5-131-16</inkml:trace>
  <inkml:trace contextRef="#ctx0" brushRef="#br0" timeOffset="898.83">15567 14113 86 0,'-13'-6'233'15,"1"4"-155"-15,-2-1-9 16,7 1 0-16,2 0 2 16,2 2-14-16,3 0-31 15,0 0-13-15,0 0-5 16,8 0 9-16,7 5 1 0,3-3-2 15,4 0 0-15,3-2-1 16,4 0-1-16,-1 0-3 16,5 0-7-16,-4-2 0 15,-3 0-4-15,-3-1 1 16,-4-1-1-16,-6 3-1 16,-4-1-9-16,-4 2-5 0,-5 0-7 15,-7 0 3-15,-10 0 12 16,-10 7-6-16,-7-2 0 15,-5 1 7-15,-7 1 7 16,0 2-1-16,2-2 1 0,7-2 7 16,8 1 4-16,9-1 1 15,10-2 0-15,8-1-2 16,4 0-6-16,16-2-3 16,11 0 12-16,12 0-1 15,8 0-1-15,4-5-7 16,3-1 2-16,-2-1 1 0,-3 2-8 15,-7 0 1-15,-10-1 0 16,-7 2 1-16,-10 1-3 16,-7 3 3-16,-7-2-1 15,-3 1 3-15,0 1 0 16,-1 0-5-16,-3-2-1 0,1 2-9 16,-2-2-21-16,5-2-24 15,5-5-49-15,12-5-262 16</inkml:trace>
</inkml:ink>
</file>

<file path=ppt/ink/ink24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23T09:06:53.827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0000"/>
    </inkml:brush>
  </inkml:definitions>
  <inkml:trace contextRef="#ctx0" brushRef="#br0">11896 8312 731 0,'0'0'0'0,"0"0"30"0,0 0-30 0,-6 7 3 16,12-14-3-16,-13 26 6 0,7-19-6 0,-2 27 5 0,2-27-5 0,0 38 11 15,0-38-11-15,5 43 7 0,-5-43-7 0,-7 64 5 16,14-70-5-16,-14 74 5 0,7-68-5 0,7 55 2 15,-7-55-2-15,-7 65 1 0,7-65-1 0,7 46 1 0,-7-46-1 16,-7 48-2-16,7-48 2 0,7 29 3 0,-7-29-3 0,-5 29 0 16,5-29 0-16,10 10-9 0,-10-10 9 0,5 7-24 15,-5-7 24-15,5 0-69 0,-5 0 69 0,-2 6-111 16,2-6 111-16,9-15-191 0,-9 15 191 0</inkml:trace>
  <inkml:trace contextRef="#ctx0" brushRef="#br0" timeOffset="2763.79">11801 10670 557 0,'0'0'0'0,"11"-9"66"0,-11 9-66 0,2-3 24 0,-2 3-24 0,0 0 25 16,0 0-25-16,-10 9 8 0,10-9-8 0,10 15 33 15,-10-15-33-15,0 25 34 0,0-25-34 0,0 36 15 16,0-36-15-16,-8 50 15 0,8-50-15 0,9 53 13 15,-9-53-13-15,2 59 9 0,-2-59-9 0,2 61 5 16,-2-61-5-16,-5 60 3 0,5-60-3 0,3 55 2 0,-3-55-2 0,14 45-1 16,-14-45 1-16,-2 40 0 0,2-40 0 0,17 27-1 15,-17-27 1-15,0 23-15 0,0-23 15 0,10 14-48 16,-10-14 48-16,14 1-92 0,-7-2 92 0,-6 1-118 16,-1 0 118-16,7-22-290 0,-7 22 290 0</inkml:trace>
  <inkml:trace contextRef="#ctx0" brushRef="#br0" timeOffset="3457.56">11870 10702 518 0,'0'0'0'0,"-17"-2"10"0,17 2-10 0,-4-4 5 15,4 4-5-15,9-9 34 0,-9 9-34 0,0-1 44 16,0 1-44-16,0 1 20 0,0-1-20 0,25-3 2 15,-25 3-2-15,13 2 10 0,-13-2-10 0,23 0 14 16,-23 0-14-16,36-2 8 0,-45 4-8 0,49-4 1 0,-40 2-1 0,32 0 1 16,-32 0-1-16,37 0 0 0,-37 0 0 0,27 2 0 15,-27-2 0-15,48-2-3 0,-48 2 3 0,35 2 1 16,-35-2-1-16,54-4-10 0,-61 8 10 0,70-8-5 16,-63 4 5-16,61 0-1 0,-61 0 1 0,60 4-1 15,-60-4 1-15,75 0 3 0,-75 0-3 0,88 0 4 0,-88 0-4 0,98-4 0 16,-98 4 0-16,107-2 0 0,-115 8 0 0,120-8 0 15,-112 2 0-15,127-8-1 0,-127 8 1 16,120 4 0-16,-120-4 0 0,138-6 1 0,-138 6-1 0,128 2 0 16,-128-2 0-16,137-1-1 0,-137 1 1 0,142-1 0 15,-137-6 0-15,129 14-3 0,-134-7 3 0,151-10 1 16,-156 18-1-16,156-18 1 0,-151 10-1 0,154 0 3 0,-154 0-3 0,157-1 4 16,-157 1-4-16,159 0 6 0,-159 0-6 0,156 9 14 15,-156-9-14-15,166 0 10 0,-166 0-10 0,167-13 7 16,-167 13-7-16,165 11 5 0,-165-11-5 0,174-16 1 15,-174 16-1-15,173 0 2 0,-173 0-2 0,177 9 0 0,-177-9 0 0,181 0 2 16,-181-12-2-16,189 21 0 0,-189-9 0 0,191-11 1 16,-191 11-1-16,194 10 0 0,-194-10 0 0,198-2 0 15,-198 2 0-15,200-15 0 0,-200 15 0 0,209 12 1 16,-209-12-1-16,202-16 1 0,-200 30-1 0,208-15-2 16,-210 1 2-16,205-19 1 0,-205 19-1 0,214 17 0 0,-214-17 0 15,211-1 1-15,-211 1-1 0,203-22-1 0,-203 22 1 0,217 18 1 16,-217-18-1-16,-3857-2 0 0,7930 2 0 0,-3864-25-1 15,-209 25 1-15,225 15 0 0,-225-15 0 0,221-2 2 16,-221 2-2-16,227-4-1 0,-227 4 1 0,224-6-1 16,-224 6 1-16,210-28 1 0,-210 28-1 0,223-4 1 15,-208 26-1-15,189-48 0 0,-204 26 0 0,235 23 3 0,-235-23-3 16,196-25 5-16,-178 50-5 0,188-25 8 0,-206 0-8 0,180-26 9 16,-180 26-9-16,208 26 12 0,-208-26-12 0,182 0 11 15,-182 0-11-15,165-1 6 0,-165 1-6 0,127-26 5 16,-127 26-5-16,153 26 1 0,-153-26-1 0,108 0 1 0,-108 0-1 0,86 0-17 15,-109-29 17-15,104 58-66 0,-81-29 66 0,2-29-121 16,-2 29 121-16,24 18-271 0,-24-18 271 0</inkml:trace>
  <inkml:trace contextRef="#ctx0" brushRef="#br0" timeOffset="4510.53">11952 11367 123 0,'0'0'0'0,"0"0"327"16,-9 2-327-16,9-4 30 0,0 2-30 0,-2 0 53 16,2 0-53-16,0 0 50 0,0 0-50 0,0 0 42 15,0 0-42-15,7 0 21 0,-14 0-21 0,14 0 4 16,-7 0-4-16,24 0 17 0,-24 0-17 0,14 0 18 0,-14 0-18 0,11 2 8 16,-11-2-8-16,23 2 3 0,-23-2-3 0,27 4-1 15,-27-4 1-15,35 3 1 0,-42-1-1 0,40 1 0 16,-33-3 0-16,49 2 1 0,-49-2-1 0,44 4 1 15,-44-4-1-15,47 7 1 0,-47-7-1 0,63 3 0 16,-63-3 0-16,71 4 0 0,-71-4 0 0,85 2 2 16,-85-2-2-16,85 5 2 0,-85-5-2 0,104 2 1 0,-104-2-1 15,102 7 0-15,-94-11 0 0,101 11 0 0,-109-7 0 0,130 0 1 16,-137 6-1-16,141-3-9 0,-134-3 9 0,138 4 8 16,-138-4-8-16,142 4 0 0,-142-4 0 0,154-2 1 15,-154 2-1-15,153 4-2 0,-161 1 2 0,164 0 2 0,-156-5-2 0,168-2 0 16,-173 10 0-16,171-5 0 0,-166-3 0 0,173 4 1 15,-173-4-1-15,183-4 1 0,-183 4-1 0,179 12 9 16,-179-12-9-16,189 8 16 0,-185-19-16 0,188 16 15 16,-192-5-15-16,192 15 6 0,-189-26-6 0,194 16 3 15,-197-5-3-15,195 14 1 0,-195-14-1 0,203 6 0 0,-203-6 0 16,206-9 0-16,-206 9 0 0,203 16 0 0,-203-29 0 0,207 31 2 16,-207-18-2-16,208 4 0 0,-208-16 0 0,208 17-2 15,-208-5 2-15,212 5 2 0,-212-5-2 0,212 4 1 16,-212-4-1-16,217 23-1 0,-217-23 1 0,212-11 1 15,-212 11-1-15,214 6 1 0,-214-6-1 0,217 7 0 16,-217-7 0-16,219 25 0 0,-219-25 0 0,214 7 1 16,-214-7-1-16,214 7 0 0,-214-7 0 0,204-11-1 0,-204 11 1 0,207 5 1 15,-207-5-1-15,205 8 1 0,-205-8-1 0,214 27-1 16,-224-49 1-16,208 27-3 0,-198-5 3 0,207 27-5 16,-207-27 5-16,179-18-4 0,-179 18 4 0,199 29-5 0,-199-29 5 0,167-21-3 15,-167 21 3-15,176 1-2 0,-176-1 2 0,170 4-1 16,-157 21 1-16,133-48 0 0,-146 23 0 0,155 0 0 15,-155 0 0-15,143 0 1 0,-143 0-1 0,135-2 0 16,-135 2 0-16,145 27 14 0,-145-27-14 0,118-2 15 16,-118 2-15-16,109-5 16 0,-128-22-16 0,112 19 15 15,-93 8-15-15,105 24 8 0,-105-24-8 0,65-6 3 0,-65 6-3 16,44-8-1-16,-44 8 1 0,4-42-60 0,-4 42 60 0,23 10-198 16,-23-10 198-16</inkml:trace>
  <inkml:trace contextRef="#ctx0" brushRef="#br0" timeOffset="14817.77">11960 8265 355 0,'0'0'0'0,"0"-1"67"0,6-5-67 0,-19 8 34 15,13-2-34-15,2-9 53 0,-2 9-53 0,-3 7 43 16,3-7-43-16,0-4 42 0,3-3-42 0,-3 11 16 0,0-4-16 0,11-4 7 16,-11 4-7-16,21-12 16 0,-21 12-16 0,12 0 23 15,-12 0-23-15,27-13 18 0,-27 13-18 0,14 2 19 16,-14-2-19-16,27-9 7 0,-27 9-7 0,14 4 1 16,-14-4-1-16,20 0 0 0,-20 0 0 0,22 0 0 15,-22 0 0-15,27 0-1 0,-27 0 1 0,32 0-7 0,-32 0 7 0,46-7-11 16,-46 7 11-16,54 0-1 15,-59 7 1-15,75-14 0 0,-70 7 0 0,77-2 0 16,-77 2 0-16,86 4 2 0,-86-4-2 0,99-4 1 0,-99 4-1 0,111-3 4 16,-111 3-4-16,122-11 1 0,-122 11-1 0,126-2 2 15,-130 9-2-15,135-11 2 0,-131 4-2 0,142-3 1 16,-142 3-1-16,144-4 1 0,-144 4-1 0,155-4 1 0,-155 4-1 0,163-15 0 16,-163 15 0-16,161 5 0 0,-161-5 0 0,173-5 1 15,-173 5-1-15,182-17 1 0,-182 17-1 0,183-4-1 16,-183 4 1-16,188 4 0 0,-188-4 0 0,194-18 4 15,-194 18-4-15,200 4 12 0,-200-4-12 0,202-19 13 16,-202 19-13-16,210-7 5 0,-210 7-5 0,219 1 2 0,-219-1-2 0,221-8 1 16,-221 8-1-16,227-11 0 0,-227 11 0 0,229-13 2 15,-229 13-2-15,228-30 0 0,-228 30 0 0,242 4 0 16,-242-4 0-16,234-29 0 0,-234 29 0 0,243-16 2 16,-243 16-2-16,256 3 0 0,-256-3 0 0,246-11-2 15,-246 11 2-15,252-9-1 0,-252 9 1 0,239-31-2 0,-239 31 2 16,251-11-4-16,-251 11 4 0,268 11-1 15,-268-11 1-15,254-7-1 0,-254 7 1 0,241-30-1 0,-241 30 1 16,270 15 1-16,-270-15-1 0,248-9 1 0,-248 9-1 0,229-29-1 16,-229 29 1-16,241-4 1 0,-241 4-1 0,235-5 8 15,-235 5-8-15,253 17 10 0,-253-17-10 0,198-27 15 0,-198 27-15 16,240 22 11-16,-240-22-11 0,204-3 3 0,-204 3-3 0,166-26 2 16,-139 51-2-16,155-25 2 0,-182 0-2 0,138-26 0 15,-138 26 0-15,181 26 0 0,-181-26 0 0,105-26-3 16,-105 26 3-16,116 0-25 0,-116 0 25 0,124 26-58 15,-124-26 58-15,69 0-90 0,-100-26 90 0,74 20-158 0,-43 6 158 0</inkml:trace>
  <inkml:trace contextRef="#ctx0" brushRef="#br0" timeOffset="15940.62">11986 8765 359 0,'0'0'0'0,"-14"7"96"15,14-7-96-15,1-7 35 0,-1 7-35 0,-1 0 58 16,1 0-58-16,-7 7 46 0,7-7-46 0,5-7 28 0,-5 7-28 0,0 0 9 16,0 0-9-16,0 0-1 0,0 0 1 0,2 0 4 15,-2 0-4-15,7 5 1 0,-7-5-1 0,1 11 0 16,-1-11 0-16,15 2 1 0,-15-2-1 0,5 12 0 15,-5-12 0-15,13 9-1 0,-13-9 1 0,13 7 0 16,-6-12 0-16,1 18 1 0,-8-13-1 0,22 5-1 16,-17-10 1-16,16 15-1 0,-21-10 1 0,37-2-1 0,-37 2 1 0,36 10 7 15,-36-10-7-15,50 1 5 0,-50-1-5 0,67-5 3 16,-67 5-3-16,64 7 9 0,-64-7-9 0,87-7 10 16,-87 7-10-16,83 7 8 0,-83-7-8 0,100-5 5 15,-100 5-5-15,112-15 3 0,-112 15-3 0,109 2 1 16,-109-2-1-16,127-16 0 0,-127 16 0 0,122 0 2 0,-122 0-2 0,138-19 0 15,-138 19 0-15,135-12 0 0,-135 12 0 0,140-8 0 16,-140 8 0-16,145-11 0 0,-145 11 0 0,151-11 0 16,-151 11 0-16,151 0 1 0,-151 0-1 0,156-8-1 15,-156 8 1-15,165-10 4 0,-165 10-4 0,171-19 5 16,-174 30-5-16,178-31 6 0,-175 20-6 0,173-9 3 16,-173 9-3-16,180 5 3 0,-180-5-3 0,183-7 1 0,-183-7-1 0,187 19 0 15,-187-5 0-15,186-9 1 0,-186 9-1 0,189-19 1 16,-189 19-1-16,197-8 0 0,-197 8 0 0,200 8 0 15,-200-8 0-15,195-22 0 0,-195 22 0 0,202-5 1 16,-202 5-1-16,210 11 0 0,-210-11 0 0,199-22-1 16,-199 22 1-16,206-3 1 0,-199 19-1 0,205-20 1 0,-212 4-1 0,209-5-2 15,-209 5 2-15,202-20 1 0,-202 20-1 0,219 16 1 16,-227-36-1-16,227 40 0 0,-219-20 0 0,210-2 0 16,-210 2 0-16,193-21 3 0,-193 21-3 0,224 20 9 15,-224-20-9-15,207 0 14 0,-207 0-14 0,197-22 12 0,-197 22-12 0,206 0 7 16,-190 22-7-16,178-45 5 0,-194 23-5 0,225 23 3 15,-225-23-3-15,190-23 6 0,-190 23-6 0,206 0 3 16,-206 0-3-16,225 23 1 0,-225-23-1 0,204 0 1 16,-204 0-1-16,180-25 0 0,-180 25 0 0,219 21 1 15,-219-21-1-15,190-2-1 0,-190 2 1 0,183-3 2 0,-183 3-2 16,178-4 0-16,-178 4 0 0,170-5 0 0,-170 5 0 0,130-31-1 16,-130 31 1-16,173 22 2 0,-173-22-2 0,104-32 0 15,-104 32 0-15,117-5 1 0,-117 5-1 0,126 23-6 16,-126-23 6-16,76-6-52 0,-76 6 52 0,51-7-95 15,-51 7 95-15,23-14-154 0,-23 14 154 0,0-16-426 16,0 16 426-16</inkml:trace>
  <inkml:trace contextRef="#ctx0" brushRef="#br0" timeOffset="16576.59">12674 8272 267 0,'0'0'0'0,"-6"4"199"15,6-4-199-15,0-4 42 0,0 4-42 0,0-3 53 16,0 3-53-16,0-4 42 0,0 4-42 0,8-11 54 15,-8 11-54-15,0 6 47 0,0-6-47 0,7-9 31 16,-7 9-31-16,0 9 33 0,0-9-33 0,7-3 20 0,-7 3-20 0,-2 22 17 16,2-22-17-16,5 13 18 0,-5-13-18 0,-3 35 15 15,3-35-15-15,3 26 13 0,-3-26-13 0,-3 44 13 16,3-44-13-16,-2 38 10 0,2-38-10 0,-4 37 6 16,4-37-6-16,4 29 3 0,-4-29-3 0,0 34-3 0,0-34 3 0,-5 37 3 15,10-44-3-15,-10 45 1 0,5-38-1 0,7 21 0 16,-7-21 0-16,1 34-4 0,-1-34 4 0,10 23-34 15,-10-23 34-15,17 16-65 0,-24-7 65 0,20 7-160 16,-13-16 160-16,13 9-342 0,-13-9 342 0</inkml:trace>
  <inkml:trace contextRef="#ctx0" brushRef="#br0" timeOffset="16969.53">13514 8236 460 0,'-3'10'0'0,"3"-21"85"0,0 11-85 0,0-7 17 16,0 7-17-16,0-6 43 0,0 6-43 0,-4-1 49 0,4 1-49 0,-5 0 39 16,5 0-39-16,-5 0 18 0,5 0-18 0,0 3 8 15,0-3-8-15,-3 25 16 0,3-25-16 0,0 22 17 16,0-22-17-16,3 12 1 0,-3-12-1 0,2 36 21 16,-2-36-21-16,8 28 18 0,-8-28-18 0,7 27 13 15,-7-27-13-15,7 30 12 0,-7-30-12 0,7 33 9 16,-5-43-9-16,6 41 6 0,-8-31-6 0,3 32 3 15,-3-32-3-15,5 32 1 0,-5-32-1 0,4 36 1 0,-4-36-1 0,2 32-4 16,-2-32 4-16,3 30-35 0,-3-30 35 0,3 25-97 16,-6-14 97-16,8 2-179 0,-5-13 179 0</inkml:trace>
  <inkml:trace contextRef="#ctx0" brushRef="#br0" timeOffset="17465.94">14413 8190 544 0,'0'0'0'0,"6"-16"45"0,-8 28-45 0,4-15 8 15,-2 3-8-15,0-12 36 0,0 24-36 0,1-24 58 16,-1 12-58-16,-1 12 44 0,1-12-44 0,1-5 10 0,-1 5-10 0,2 23 2 16,-2-34-2-16,5 31 28 0,-8-9-28 0,9 3 23 15,-6-14-23-15,5 42 22 0,-5-42-22 0,9 22 3 16,-9-22-3-16,9 38 14 0,-9-38-14 0,9 44 6 16,-9-44-6-16,9 36 11 0,-9-36-11 0,9 30 7 15,-9-40-7-15,5 49 5 0,-5-39-5 0,8 27 3 16,-8-27-3-16,7 12 2 0,-7-12-2 0,5 23 0 15,-5-23 0-15,0 36 1 0,0-36-1 0,0 25-4 0,0-25 4 0,0 14-34 16,0-14 34-16,0 25-75 0,0-25 75 0,0 34-129 16,0-34 129-16,-2 16-166 0,2-16 166 0</inkml:trace>
  <inkml:trace contextRef="#ctx0" brushRef="#br0" timeOffset="17842.97">15105 8167 382 0,'0'0'0'0,"4"-3"153"15,-6-11-153-15,6 6 22 0,-4 8-22 0,1 11 46 16,-2-24-46-16,2 26 54 0,-1-13-54 0,0 0 60 16,0 0-60-16,0 0 24 0,0 0-24 0,0 9-1 0,0-9 1 15,-1 2 1-15,1-2-1 0,1 33 13 0,-1-33-13 0,0 29 14 16,0-29-14-16,0 21 15 0,0-21-15 0,0 40 13 16,0-40-13-16,2 42 13 0,-2-42-13 0,4 56 8 15,-4-56-8-15,1 32-4 0,-1-32 4 0,5 57-2 16,-5-57 2-16,4 30 3 0,-4-30-3 0,10 54 0 15,-10-54 0-15,8 35 1 0,-8-35-1 0,11 20-1 0,-11-20 1 0,13 29 1 16,-13-29-1-16,14 35-39 0,-14-35 39 0,15 0-109 16,-15 0 109-16,14 18-177 0,-14-18 177 0</inkml:trace>
  <inkml:trace contextRef="#ctx0" brushRef="#br0" timeOffset="18313.37">15938 8164 198 0,'0'0'0'16,"6"-4"141"-16,-1 18-141 0,-5-34 60 15,0 20-60-15,5-1 63 0,-5 1-63 0,7-2 58 0,-7 2-58 0,8 0 51 16,-8 0-51-16,7-1 45 0,-7 1-45 0,12 15 37 15,-12-15-37-15,5-8 43 0,-5 8-43 0,17 28 39 16,-17-28-39-16,10 16 36 0,-10-16-36 0,12 23 26 0,-12-23-26 0,7 12 22 16,-7-12-22-16,12 51 18 0,-12-51-18 0,10 40 16 15,-15-55-16-15,15 59-1 0,-10-44 1 0,12 63 10 16,-12-63-10-16,5 32 5 0,-5-32-5 0,13 62 3 16,-13-62-3-16,9 29 1 0,-9-29-1 0,15 57 0 15,-15-57 0-15,10 34 1 0,-13-50-1 0,13 44-8 0,-10-28 8 0,14 24-17 16,-14-24 17-16,12 10-53 0,-12-10 53 0,18 16-138 15,-22-32 138-15,17 9-199 0,-13 7 199 0</inkml:trace>
  <inkml:trace contextRef="#ctx0" brushRef="#br0" timeOffset="18776.86">17193 8076 11 0,'0'0'0'0,"0"0"566"0,0 0-566 0,2 0 36 16,-2 0-36-16,11 18 25 0,-11-18-25 0,-5-18 45 16,5 18-45-16,12 16 62 0,-12-16-62 15,-5-16 39-15,5 16-39 0,10 25 10 0,-10-25-10 0,-3-1 13 16,10 18-13-16,-11-12 23 0,4-5-23 0,4 32 19 15,-4-32-19-15,3 40 16 0,-3-40-16 0,13 60 12 0,-13-60-12 0,4 45 8 16,-4-45-8-16,-2 30 2 0,2-30-2 0,12 63 0 16,-12-63 0-16,5 43-2 0,-5-43 2 0,-1 18 1 15,1-18-1-15,13 46 0 0,-13-46 0 0,-2 7 0 16,2-7 0-16,12 36 0 0,-12-36 0 0,4 16-9 16,-4-16 9-16,-2-9-60 0,2 9 60 0,5 0-174 15,-5 0 174-15,12 0-365 0,-12 0 365 0</inkml:trace>
  <inkml:trace contextRef="#ctx0" brushRef="#br0" timeOffset="19055.94">17827 8104 581 0,'0'0'0'0,"0"-10"24"15,0 10-24-15,-8-27 39 0,8 27-39 0,8 18 68 16,-8-18-68-16,-7-20 41 0,7 20-41 0,5 9 12 16,4 7-12-16,-4 2 0 0,-5-18 0 0,-1 6 12 15,1-6-12-15,9 32 25 0,-9-32-25 0,19 61 18 16,-19-61-18-16,-1 28 13 0,1-28-13 0,18 69 10 16,-18-69-10-16,11 56 2 0,-22-74-2 0,18 73 2 0,-7-55-2 0,12 74 1 15,-12-74-1-15,0 53 1 0,0-53-1 0,-8 30-9 16,8-30 9-16,-6 42-65 0,6-42 65 0,-18 28-193 15,18-28 193-15</inkml:trace>
  <inkml:trace contextRef="#ctx0" brushRef="#br0" timeOffset="34301.18">12544 10750 68 0,'0'0'0'16,"13"-9"99"-16,-13 9-99 0,5-5 83 0,-5 5-83 0,-3-2 81 16,10-3-81-16,-13 5 47 0,6 0-47 0,2-4 165 15,-2 4-165-15,2-5 59 0,-2 5-59 0,5-8 52 16,-5 8-52-16,-5 0 47 0,5 0-47 0,0-1 44 16,0 1-44-16,7-6 35 0,-7 6-35 0,-7 6 12 0,7-6-12 0,2 0 4 15,-2 0-4-15,3 5-2 0,-3-5 2 0,5 16 0 16,-5-16 0-16,8 22 5 0,-8-22-5 0,16 22 3 15,-16-22-3-15,3 36 5 0,5-40-5 0,3 46 16 16,-11-42-16-16,10 44 14 0,-10-44-14 0,12 49 11 16,-12-49-11-16,8 50 15 0,-8-50-15 0,4 55 7 15,3-59-7-15,2 58 4 0,-9-54-4 0,11 53 5 0,-20-49-5 0,20 46 0 16,-11-50 0-16,7 52 2 0,-7-52-2 0,14 44 0 16,-21-40 0-16,11 40 1 0,-4-44-1 0,3 40-1 15,-3-40 1-15,7 28-10 0,-7-28 10 0,-7 25-43 0,7-25 43 16,7 4-99-16,-7-4 99 0,-5-2-248 15,5 2 248-15</inkml:trace>
  <inkml:trace contextRef="#ctx0" brushRef="#br0" timeOffset="35361.57">12293 8446 327 0,'0'0'0'0,"0"1"39"16,0-1-39-16,-6 7 43 0,6-7-43 0,-1 0 44 15,1 0-44-15,0 2 42 0,0-2-42 0,-2 0 33 16,2 0-33-16,7-7 28 0,-7 7-28 0,0 0 39 16,0 0-39-16,-7 7 37 0,7-7-37 0,7-7 39 15,-7 7-39-15,0 0 43 0,0 0-43 0,0-2 30 16,0 2-30-16,0-7 13 0,0 7-13 0,-7 0 12 0,7 0-12 0,0-9 10 15,0 9-10-15,5-17 9 0,-5 17-9 0,-10-6 7 16,10 6-7-16,-7-14 6 0,7 14-6 0,-10-13 5 16,10 13-5-16,-9-10 3 0,9 10-3 0,-8-15 2 15,8 15-2-15,-19-3 1 0,19 3-1 0,-15 0-1 0,15 0 1 0,-19 0-2 16,19 0 2-16,-20 12-2 0,20-12 2 0,-27 25-1 16,27-25 1-16,-10 16 1 0,10-16-1 0,-22 31-2 15,22-31 2-15,-9 24-2 0,9-24 2 0,-5 24-1 16,5-24 1-16,5 12-2 0,-5-12 2 0,0 16-2 15,0-16 2-15,-2 18-2 0,2-18 2 0,19 2-1 16,-19-2 1-16,14 4 0 0,-14-4 0 0,8 5 2 16,-8-5-2-16,24-5 1 0,-24 5-1 0,17-8 2 0,-17 8-2 0,17-10 1 15,-17 10-1-15,11-8 1 0,-11 8-1 0,20-17 1 16,-20 17-1-16,14-13 2 0,-14 13-2 0,11-10 4 16,-11 10-4-16,0 0 8 0,0 0-8 0,9-12 13 15,-9 12-13-15,4 0 14 0,-4 0-14 0,2 0 8 0,-2 0-8 0,-6 12 1 16,6-12-1-16,6 10 1 0,-6-10-1 0,10 6 1 15,-10-6-1-15,9 14 0 0,-14-7 0 0,17 7 0 16,-12-14 0-16,23 11 0 0,-23-11 0 0,19 18-11 16,-19-18 11-16,17 23-43 0,-17-23 43 0,24 16-100 15,-24-16 100-15,22 9-146 0,-22-9 146 0,27 0-368 0,-27 0 368 0</inkml:trace>
  <inkml:trace contextRef="#ctx0" brushRef="#br0" timeOffset="35751.3">12449 8597 445 0,'0'0'0'0,"0"0"69"16,0 0-69-16,-5 6 70 0,5-6-70 0,5-10 78 15,-5 10-78-15,2-1 82 0,-2 1-82 0,0 0 33 16,0 0-33-16,-6 7 16 0,6-7-16 0,7-7 12 15,-14 14-12-15,17-7 8 0,-10 0-8 0,3 9 10 16,-3-9-10-16,6 12 16 0,-12-5-16 0,19 1 5 0,-13-8-5 0,5 23 2 16,-5-23-2-16,11 16 0 0,-11-16 0 0,12 21-7 15,-6-28 7-15,7 25-49 0,-13-18 49 0,7 21-143 16,-7-21 143-16,15 4-303 0,-15-4 303 0</inkml:trace>
  <inkml:trace contextRef="#ctx0" brushRef="#br0" timeOffset="36337.78">13175 8494 324 0,'0'0'0'0,"-2"-2"206"0,2 2-206 0,0-15 28 15,0 15-28-15,0-14 52 0,2 5-52 0,-8 4 46 16,6 5-46-16,0-25 47 0,0 25-47 0,-6-5 23 0,6 5-23 0,-8-13 10 16,8 13-10-16,-6-19 17 0,6 19-17 0,-17 5 9 15,17-5-9-15,-18 0 0 0,23-9 0 0,-29 18-2 16,24-9 2-16,-21 11-1 0,21-11 1 0,-16 11-2 16,16-11 2-16,-20 19-1 0,20-19 1 0,-16 21-1 15,11-14 1-15,-7 17-2 0,12-24 2 0,-5 18-2 16,9-25 2-16,-8 30-3 0,4-23 3 0,0 12-7 15,4-21 7-15,-1 16-9 0,-3-7 9 0,12 11-5 0,-12-11 5 0,15 0 1 16,-15 0-1-16,25-7 2 0,-25 7-2 0,22-11 2 16,-22 11-2-16,20-5 2 0,-20 5-2 0,25-21 2 15,-25 21-2-15,16-6 2 0,-16 6-2 0,16-11 3 0,-16 11-3 16,11-7 8-16,-11 7-8 0,7-5 16 0,-7 5-16 0,4 0 18 16,-1-9-18-16,-6 18 12 0,3-9-12 0,2 2 1 15,-2-2-1-15,0 12 0 0,0-12 0 0,5 4 1 16,-5-4-1-16,5 19 0 0,-5-19 0 0,3 29-1 15,-3-29 1-15,12 13-21 0,-12-13 21 0,10 19-68 16,-10-19 68-16,14 18-100 0,-14-18 100 0,13 9-148 0,-13-9 148 0,12 16-393 16,-12-16 393-16</inkml:trace>
  <inkml:trace contextRef="#ctx0" brushRef="#br0" timeOffset="36579.6">13311 8549 470 0,'0'0'0'0,"1"-16"137"15,-1 16-137-15,-1 2 28 0,1-2-28 0,1-14 68 0,-1 14-68 0,0 8 38 16,0-8-38-16,14 0 19 0,-14 0-19 0,10 0 4 16,-10 0-4-16,15 9-1 0,-15-9 1 0,14 6-2 15,-14-6 2-15,7 19-10 0,-7-19 10 0,6 18-23 0,-6-18 23 0,-6 27-29 16,6-27 29-16,6 7-32 0,-6-7 32 0,-11 23-6 16,16-32 6-16,-19 27 1 0,14-18-1 0,-12 9 13 15,12-9-13-15,-3-7 28 0,3 7-28 0,-5 11 37 16,5-11-37-16,3-9 31 0,-3 9-31 0,8 9 16 15,-8-9-16-15,23-6 1 0,-23 6-1 0,34-11-31 0,-34 11 31 0,49-24-112 16,-49 24 112-16,44-11-317 0,-44 11 317 0</inkml:trace>
  <inkml:trace contextRef="#ctx0" brushRef="#br0" timeOffset="37022.46">13948 8533 204 0,'0'0'0'0,"19"-23"147"0,-19 23-147 0,7-6 69 0,-7 6-69 0,10-27 97 16,-13 38-97-16,8-25 71 0,-5 14-71 0,0-18 61 16,0 18-61-16,0-16 60 0,0 16-60 0,-5-14 38 15,5 14-38-15,-11-12 29 0,13 1-29 0,-17 12 16 16,15-1-16-16,-17-5 8 0,19-5-8 0,-21 10 2 15,19 0-2-15,-23 10 0 0,23-10 0 0,-21 7 0 0,21-7 0 0,-17 3-1 16,17-3 1-16,-17 28-2 0,20-39 2 0,-14 29-2 16,11-18 2-16,-4 19-3 0,1-8 3 0,3 7-7 15,0-18 7-15,0 16-22 0,0-16 22 0,8 11-24 16,-8-11 24-16,15 8-22 0,-15-8 22 0,19 4-23 16,-19-4 23-16,21 0-15 0,-21 0 15 0,25-10-8 15,-27 20 8-15,24-17-5 0,-22 7 5 0,19-11-2 16,-19 11 2-16,17-10 0 0,-17 10 0 0,15-7 3 0,-15 7-3 0,12-17 15 15,-12 17-15-15,7-5 28 0,-7 5-28 0,3 0 35 16,-4 11-35-16,2-11 25 0,-1 0-25 0,4-9 5 16,-4 9-5-16,3 11 2 0,-4-2-2 0,4 6 2 0,-3-15-2 0,8 18-1 15,-8-18 1-15,7 22 1 0,-7-22-1 0,12 21-1 16,-10-32 1-16,6 42-46 0,-8-31 46 0,12 18-93 16,-12-18 93-16,12 0-139 0,-14 9 139 0,14-15-324 15,-12 6 324-15</inkml:trace>
  <inkml:trace contextRef="#ctx0" brushRef="#br0" timeOffset="37407.51">14150 8535 426 0,'0'0'0'0,"2"-9"93"16,-2 9-93-16,0-9 34 0,0 9-34 0,2-7 54 0,-1-6-54 0,-2 15 49 15,1-2-49-15,3-18 38 0,-3 18-38 0,0-7 17 16,0 7-17-16,3-9 12 0,-3 9-12 0,4-7 9 15,-6 20-9-15,6-19 3 0,-4 6-3 0,8-2-1 16,-8 2 1-16,8 0-2 0,-6-10 2 0,5 10-4 16,-7 0 4-16,10 1-4 0,-10-1 4 0,10 7-10 0,-13 6 10 0,13-4-19 15,-10-9 19-15,7 11-22 0,-7-11 22 0,7 0-23 16,-7 0 23-16,2 12-22 0,-2-12 22 0,0 21-19 16,0-21 19-16,0-1-13 0,0 1 13 0,0 20-2 15,0-20 2-15,0 7-2 0,0-7 2 0,0 7 0 16,0-7 0-16,0 3 2 0,0-3-2 0,0 6 5 0,0-6-5 0,0-6 9 15,0 6-9-15,0 14 8 0,0-14-8 0,0-5 7 16,0 5-7-16,0 16 6 0,0-28-6 0,1 28 5 16,-1-16-5-16,4 5 4 0,-4-15-4 0,3 26 5 15,-3-16-5-15,1-6 3 0,-1 6-3 0,-1 16 2 16,1-16-2-16,-7 7 2 0,7-7-2 0,-13-3 1 0,13 3-1 0,-22 10-7 16,22-10 7-16,-27 16-57 0,27-16 57 0,-27-6-125 15,27 6 125-15,-28 0-451 0,28 0 451 16</inkml:trace>
  <inkml:trace contextRef="#ctx0" brushRef="#br0" timeOffset="38071.44">14735 8477 464 0,'0'0'0'0,"4"-12"58"0,-4 12-58 0,5-16 62 16,-5 16-62-16,5-18 64 0,-5 18-64 0,6-28 51 15,-6 28-51-15,1-18 40 0,-1 30-40 0,0-26 22 16,0 14-22-16,0-12 20 0,0 12-20 0,0-7 16 16,0 7-16-16,-8-4 9 0,8 4-9 0,-13 0 3 15,13 0-3-15,-14 0 0 0,14 0 0 0,-18 9-2 0,18-9 2 0,-16 12-1 16,16-12 1-16,-14 6-2 0,14-6 2 0,-12 30-3 16,12-30 3-16,-7 16-16 0,7-28 16 0,0 28-26 15,0-16 26-15,0 22-30 0,0-22 30 0,5 8-20 16,-5-8 20-16,17-9-12 0,-17 9 12 0,21 13-8 15,-21-26 8-15,25 13-8 0,-25 0 8 0,29 5-3 16,-29-5 3-16,31-9-1 0,-31-3 1 0,27 14 0 0,-27-2 0 0,28-7 3 16,-28-6-3-16,22 8 17 0,-22 5-17 0,16-4 25 15,-16 4-25-15,10-1 29 0,-10 1-29 0,8 0 19 16,-8 0-19-16,6 13 7 0,-6-13-7 0,0-3 4 0,0 3-4 16,1 23-1-16,-1-35 1 0,0 26 0 0,0-14 0 0,4 16-5 15,-4-16 5-15,5 27-36 0,-5-27 36 0,5 16-53 16,-5-16 53-16,12 7-59 0,-12-7 59 0,10-5-70 15,-10 5 70-15,13 14-117 0,-13-14 117 0,12-13-202 16,-12 13 202-16</inkml:trace>
  <inkml:trace contextRef="#ctx0" brushRef="#br0" timeOffset="38323.86">14997 8435 165 0,'0'0'0'0,"0"-11"259"16,0 11-259-16,2 7 80 0,-2-7-80 0,-7-12 42 16,7 12-42-16,-5 12 20 0,5-12-20 0,-4-10 8 15,4 20-8-15,-2 3 5 0,2-13-5 0,0 14 3 16,0-26-3-16,0 27 0 0,0-15 0 0,6 29 1 15,-6-29-1-15,8 2 2 0,-8-2-2 0,13 11 0 0,-13-11 0 0,14 16-1 16,-14-16 1-16,14 2 1 0,-14-2-1 0,15 0 2 16,-15-13-2-16,14 11 2 0,-14 2-2 0,13-10 5 15,-13 10-5-15,11-11 23 0,-11 11-23 0,8-8 51 16,-8 8-51-16,8 4 54 0,-8-4-54 0,6-4 51 0,-6 4-51 0,3-3 8 16,-3-10-8-16,4 26 9 0,-4-13-9 0,5 0 4 15,-5 0-4-15,3-7 1 0,-3 7-1 0,12 12-1 16,-12-12 1-16,10 29-2 0,-10-43 2 0,17 46-13 15,-20-47 13-15,23 33-71 0,-20-5 71 0,20-9-105 16,-20-4 105-16,24 23-205 0,-24-23 205 0</inkml:trace>
  <inkml:trace contextRef="#ctx0" brushRef="#br0" timeOffset="38670.95">15513 8456 601 0,'0'0'0'0,"0"0"29"16,0 0-29-16,7-3 30 0,-7 3-30 0,12-16 10 16,-12 16-10-16,18-4 8 0,-18 4-8 0,27 11-2 15,-30-24 2-15,28 11-51 0,-25 2 51 0,26 11-100 16,-26-11 100-16,24-16-303 0,-24 16 303 0</inkml:trace>
  <inkml:trace contextRef="#ctx0" brushRef="#br0" timeOffset="38809.92">15776 8458 539 0,'0'0'0'0,"5"0"59"0,-5 0-59 0,7 0 19 15,-9-14-19-15,12 14 14 0,-10 0-14 0,20-2 0 16,-20 2 0-16,27 12-14 0,-27-12 14 0,23-17-118 15,-23 17 118-15,31-4-371 0,-31 4 371 0</inkml:trace>
  <inkml:trace contextRef="#ctx0" brushRef="#br0" timeOffset="38943.43">16157 8465 547 0,'0'0'0'0,"7"0"23"16,-10-16-23-16,19 26 5 0,-22-25-5 0,25 11 5 0,-19 4-5 0,27 14-1 15,-27-14 1-15,30-3-38 0,-30 3 38 0,33-2-167 16,-37-12 167-16</inkml:trace>
  <inkml:trace contextRef="#ctx0" brushRef="#br0" timeOffset="39055.98">16536 8474 448 0,'0'0'0'0,"9"-11"-35"0,-13-5 35 0,26 16-324 15,-22 0 324-15</inkml:trace>
  <inkml:trace contextRef="#ctx0" brushRef="#br0" timeOffset="39805.75">17576 8347 478 0,'0'0'0'0,"-3"-30"31"15,3 30-31-15,10 5 20 0,-10-5-20 0,-4-30 49 16,4 30-49-16,13 5 49 0,-22-23-49 0,14 6 30 16,-5 12-30-16,4-13 17 0,-4 13-17 0,3-14 22 15,-3 14-22-15,3-12 25 0,6 30-25 0,-9-31 19 16,0 13-19-16,0-9 17 0,0 9-17 0,-12-27 13 0,12 27-13 0,0 13 7 15,0-13-7-15,-12-3 3 0,12 3-3 0,-18 0-1 16,18 0 1-16,-21 0 0 0,21 0 0 0,-31-10-1 16,31 10 1-16,-13 31-1 0,13-31 1 0,-19 16-1 15,9-34 1-15,0 56-2 0,10-38 2 0,-12 18-2 16,12-18 2-16,-19 1-1 0,19-1 1 0,7 36-15 16,-15-54 15-16,16 52-13 0,-8-34 13 0,0 12-10 15,0-12 10-15,5-10-7 0,-5 10 7 0,27 23-8 0,-27-23 8 0,15-18-7 16,-15 18 7-16,33 18-7 0,-33-18 7 0,25-6-5 15,-33-11 5-15,41 26-6 0,-33-9 6 0,21-13-4 16,-21 13 4-16,10-29 0 0,-10 29 0 0,22 10 1 16,-22-10-1-16,8-7 8 0,-8 7-8 0,6-4 16 0,-6 4-16 0,1-4 20 15,-1 4-20-15,-7-17 16 0,7 17-16 0,0 0 6 16,0 0-6-16,0 7-2 0,0-7 2 0,0 10-1 16,0-10 1-16,9 34-1 0,-9-34 1 0,-9-4 0 15,9 4 0-15,13 35-6 0,-13-35 6 0,1-4-42 0,-1 4 42 0,24 32-65 16,-24-32 65-16,15 12-86 0,-15-12 86 0,15 8-169 15,-15-8 169-15</inkml:trace>
  <inkml:trace contextRef="#ctx0" brushRef="#br0" timeOffset="40149.96">17750 8389 538 0,'0'0'0'0,"-11"-24"56"0,11 24-56 0,0-5 26 16,0 5-26-16,11 14 59 0,-22-32-59 0,15 18 38 15,-4 0-38-15,9 0 22 0,-9 0-22 0,7 2 2 0,-7-2-2 0,9 9 0 16,-9-9 0-16,18 30 0 0,-18-30 0 0,5 15-3 16,-16-35 3-16,16 36-10 0,-5-16 10 0,0 14-20 15,0-14 20-15,8 31-21 0,-8-31 21 0,-8-7-22 16,8 7 22-16,8 25-12 0,-16-43 12 0,3 19-2 16,5-1 2-16,-2 0 1 0,2 0-1 0,0 0 8 15,10 20-8-15,-10-29 15 0,0 9-15 0,3-14 10 0,-3 14-10 0,0-34 16 16,0 34-16-16,14-16 14 0,-14 16-14 0,26 2 11 15,-26-2-11-15,5-31 10 0,6 49-10 0,-5-43 8 16,-6 25-8-16,23 14 7 0,-23-14-7 0,5-17 5 16,-5 17-5-16,13 3 8 0,-13-3-8 0,18 31 10 15,-18-31-10-15,-4-2 6 0,4 2-6 0,14 39 6 0,-22-57-6 16,11 42 4-16,-3-24-4 0,11 44 0 16,-11-44 0-16,0 25 0 0,-11-45 0 0,15 63-47 0,-4-43 47 0,-26 0-148 15,26 0 148-15</inkml:trace>
  <inkml:trace contextRef="#ctx0" brushRef="#br0" timeOffset="42061.87">18167 8199 604 0,'0'0'0'0,"10"20"66"16,-10-20-66-16,-10-20 68 0,10 20-68 0,0 0 66 15,10 20-66-15,-20-40 33 0,10 20-33 0,0 0 15 16,0 0-15-16,10 23 1 0,-20-42-1 0,20 49-1 16,-10-30 1-16,-9-3 4 0,9 3-4 0,4 17 5 0,-4-17-5 0,15 43 5 15,-15-43-5-15,-8 6 4 0,19 13-4 0,-7 5 2 16,-4-24-2-16,0 23 0 0,0-23 0 0,-9 0 0 16,9 0 0-16,10 35 0 0,-10-35 0 0,-10-5-12 15,10 5 12-15,10 30-24 0,-10-30 24 0,-10-13-55 16,10 13 55-16,0 0-121 0,0 0 121 0,0 0-124 15,0 0 124-15,10 12-243 0,-10-12 243 0</inkml:trace>
  <inkml:trace contextRef="#ctx0" brushRef="#br0" timeOffset="42423.91">18174 8246 553 0,'-11'-18'0'0,"18"20"69"0,-7-2-69 0,-12-36 56 0,12 36-56 0,10 3 71 15,-10-3-71-15,-3-32 43 0,3 32-43 0,18-12 20 16,-7 30-20-16,10-27 7 0,-21 9-7 0,27-9 2 15,-27 9-2-15,30-3 6 0,-30 3-6 0,31-3 3 16,-44-16-3-16,41 19 0 0,-28 0 0 0,17 5 0 16,-17-5 0-16,11 13-2 0,1 6 2 0,-24-20-13 15,12 1 13-15,12 39-22 0,-12-39 22 0,-28 0-17 0,28 0 17 0,-11 37-17 16,11-37 17-16,-34-4-7 0,34 4 7 0,-10 33 2 16,10-33-2-16,-17 7 2 0,7-29-2 0,-2 28 3 15,12-6-3-15,-1 5 6 0,1-5-6 0,13 20 10 16,-13-20-10-16,2-16 7 0,-2 16-7 0,35 23 3 0,-35-23-3 0,31 9 2 15,-31-9-2-15,17-4 1 0,-4 24-1 0,5-20-1 16,-18 0 1-16,22 25 2 0,-22-25-2 16,13 29-4-16,-13-29 4 0,1 28-21 0,-1-28 21 0,-1 28-33 15,1-28 33-15,-10 47-12 0,10-47 12 0,-31 18-6 16,21-36 6-16,-12 52 1 0,22-34-1 0,-34 7 4 16,34-7-4-16,-42-16 4 0,42 16-4 0,-17 20 4 0,17-20-4 0,-31-20 0 15,31 20 0-15,4 11-10 0,-4-11 10 0,-11-36-75 16,22 56 75-16,4-43-179 0,-15 23 179 0</inkml:trace>
  <inkml:trace contextRef="#ctx0" brushRef="#br0" timeOffset="43430.45">18795 8032 220 0,'0'0'0'0,"0"-12"23"0,0 12-23 0,-14-35 10 15,14 35-10-15,0-8 7 0,0 8-7 0,0-9 4 16,0 9-4-16,3-6 22 0,-3 6-22 0,4-5 37 16,-4 5-37-16,16 20 67 0,-16-20-67 0,0-2 75 15,0 2-75-15,2 0 54 0,-15-21-54 0,13 21 46 0,0 0-46 0,13 21 44 16,-13-21-44-16,0 0 36 0,-13-21-36 0,13 21 32 16,0 0-32-16,13 26 35 0,-13-26-35 0,0 9 24 15,0-9-24-15,0 13 20 0,-13-35-20 0,26 59 19 16,-13-37-19-16,0 19 17 0,0-19-17 0,0 26 18 15,-13-46-18-15,26 67 13 0,-13-47-13 0,-11 11 14 0,26 8-14 16,-14 15 11-16,-1-34-11 0,6 37 8 16,-6-37-8-16,1 38 6 0,-13-58-6 0,16 58 4 0,-4-38-4 0,20 58 2 15,-20-58-2-15,-13 17 2 0,13-17-2 0,16 53 0 16,-16-53 0-16,-10 9 1 0,10-9-1 0,4 23 0 16,-4-23 0-16,4 21 1 0,-4-21-1 0,18 34 0 0,-18-34 0 0,-7-10 0 15,7 10 0-15,3 7-10 0,-3-7 10 0,24 23-39 16,-39-45 39-16,25 22-111 0,-10 0 111 0,12-8-236 15,-12 8 236-15</inkml:trace>
  <inkml:trace contextRef="#ctx0" brushRef="#br0" timeOffset="45067.4">12219 11036 60 0,'0'0'0'0,"-7"-2"298"15,7 2-298-15,7-8 64 0,-7 8-64 0,-7-5 74 16,7 5-74-16,0-5 60 0,0 5-60 0,0-8 53 16,0 8-53-16,9-10 34 0,-9 10-34 0,-7-5 23 0,7 5-23 0,0-9 29 15,0 9-29-15,0-9 22 0,0 9-22 0,7-11 16 16,-7 11-16-16,-9-7 21 0,9 7-21 0,-18-2 10 15,18 2-10-15,-14-1 5 0,14 1-5 0,-16 0 0 16,16 0 0-16,-22 3-1 0,22-3 1 0,-23 14-1 0,23-14 1 16,-17 16-2-16,17-16 2 0,-28 25 0 0,35-26 0 0,-27 22-1 15,20-21 1-15,-14 21-1 0,14-21 1 0,-18 22-1 16,18-22 1-16,-3 18 1 0,3-18-1 0,0 12 0 16,0-12 0-16,7 7-3 0,-14-5 3 0,22 2 0 15,-15-4 0-15,15 1 2 0,-15-1-2 0,19 0 1 16,-19 0-1-16,15 2 4 0,-15-2-4 0,33-13 1 0,-33 13-1 0,15-10 1 15,-15 10-1-15,22-12 1 0,-22 12-1 0,20-13 1 16,-20 13-1-16,12-11 1 0,-12 11-1 0,20-13 1 16,-20 13-1-16,7-5 7 0,-7 5-7 0,-5-1 15 15,5 1-15-15,11-2 15 0,-11 2-15 0,-7 2 8 16,7-2-8-16,10-2 2 0,-10 2-2 0,-3 8 1 0,3-8-1 0,5 9 1 16,-5-9-1-16,11 13 0 0,-11-13 0 0,11 12 1 15,-11-12-1-15,22 11-1 0,-22-11 1 0,12 13-5 16,-12-13 5-16,5 16-36 0,-5-16 36 0,17 12-83 15,-17-12 83-15,20 8-121 0,-20-8 121 0,8 8-209 16,-1-10 209-16</inkml:trace>
  <inkml:trace contextRef="#ctx0" brushRef="#br0" timeOffset="45248.28">12410 11118 564 0,'0'0'0'0,"0"-4"71"0,0 4-71 0,1-3 74 0,-1 3-74 0,9-6 63 16,-9 6-63-16,6 0 20 0,-6 0-20 0,-2 2 13 15,2-2-13-15,6 7 6 0,-6-7-6 0,5 11 2 16,-5-11-2-16,7 18 3 0,-7-18-3 0,3 17 1 16,-3-17-1-16,4 21-2 0,4-24 2 0,-16 30-11 15,8-27 11-15,9 21-53 0,-9-21 53 0,-7 22-118 16,14-24 118-16,-14 16-183 0,14-16 183 0</inkml:trace>
  <inkml:trace contextRef="#ctx0" brushRef="#br0" timeOffset="45817.82">9057 8499 456 0,'0'0'0'0,"11"-14"-305"16,-11 14 305-16</inkml:trace>
  <inkml:trace contextRef="#ctx0" brushRef="#br0" timeOffset="45986.08">9057 8499 112 0,'0'0'0'0,"-9"-62"70"0,9 62-70 0,-5-15 71 0,5 15-71 0,-4-13 146 15,4 13-146-15,6-8 153 0,-6 8-153 0,-13-4 104 16,24 4-104-16,-11 0 93 0,0 0-93 0,-11 0 45 16,11 0-45-16,11 7-2 0,-22-7 2 0,12 17 10 0,-1-17-10 0,15 23 27 15,-24-23-27-15,25 28 18 0,-16-28-18 0,5 31 11 16,-5-31-11-16,-1 34 2 0,1-34-2 0,9 34 0 15,-9-34 0-15,16 32 2 0,-16-32-2 0,9 28 1 16,-9-28-1-16,-2 25 1 0,12-23-1 0,-2 16-8 16,-8-18 8-16,-5 19-29 0,5-19 29 0,14 15-45 15,-14-15 45-15,-9 9-128 0,9-9 128 0,9 3-167 0,-9-3 167 0</inkml:trace>
  <inkml:trace contextRef="#ctx0" brushRef="#br0" timeOffset="46150.68">8773 8599 652 0,'0'0'0'0,"-10"-20"82"0,10 20-82 0,0-26 33 16,0 26-33-16,9-27 28 0,-9 27-28 0,21-30 12 15,-21 30-12-15,58-31 7 0,-58 31-7 0,57-30 3 16,-57 30-3-16,56-27 2 0,-56 27-2 0,68-23-2 0,-68 23 2 0,77-13-56 16,-77 13 56-16,51-5-162 0,-51 5 162 0,61 0-251 15,-71 0 251-15</inkml:trace>
  <inkml:trace contextRef="#ctx0" brushRef="#br0" timeOffset="46494.78">9362 8537 478 0,'0'0'0'0,"-14"-13"233"16,14 13-233-16,4-16 29 0,-4 16-29 0,-15-14 55 16,15 14-55-16,-5-13 37 0,5 13-37 0,-6-7 17 15,6 7-17-15,-6-5 5 0,6 5-5 0,-12 0-1 16,22 0 1-16,-32 5-7 0,22-5 7 0,-4 14-6 15,4-14 6-15,-13 23-11 0,13-23 11 0,-8 26-11 16,8-26 11-16,-7 24-22 0,7-24 22 0,-9 22-37 0,9-22 37 0,9 16-38 16,-9-16 38-16,-4 9-24 0,4-9 24 0,24 2-11 15,-24-2 11-15,14 0 0 0,-14 0 0 0,7-6 7 0,-7 6-7 0,21-14 5 16,-21 14-5-16,29-18 11 0,-29 18-11 0,26-14 17 16,-26 14-17-16,12-16 6 0,-12 16-6 0,23-9 12 15,-23 9-12-15,22-6 11 0,-22 6-11 0,31-1 13 16,-31 1-13-16,8 0 10 0,-8 0-10 0,18 3 4 15,-18-3-4-15,27 9 1 0,-27-9-1 0,8 18-1 16,-8-18 1-16,24 15-13 0,-24-15 13 0,17 12-63 0,-17-12 63 16,3 13-81-16,-3-13 81 0,26 3-84 0,-26-3 84 0,1 2-92 15,-1-2 92-15,20-4-118 0,-20 4 118 0,7-14-163 16,-7 14 163-16</inkml:trace>
  <inkml:trace contextRef="#ctx0" brushRef="#br0" timeOffset="46670.25">9628 8538 39 0,'0'0'0'0,"9"-28"203"0,-18 28-203 0,9-25 179 15,9 25-179-15,-9-27 117 0,0 27-117 0,-9-19 81 0,9 19-81 0,4-18 89 16,-4 18-89-16,2-12 71 15,-2 12-71-15,3-6 25 0,6 4-25 0,-14 4 27 0,5-2-27 0,6 0 11 16,6-2-11-16,-14 16 1 0,2-14-1 0,11 22 1 16,-11-22-1-16,13 28 3 0,-13-28-3 0,26 34 2 15,-26-34-2-15,5 39 1 0,-5-39-1 0,17 41 0 0,-17-41 0 0,27 38 0 16,-27-38 0-16,7 37 0 0,-7-37 0 0,23 27-9 16,-23-27 9-16,4 23-23 0,-4-23 23 0,18 16-26 15,-18-16 26-15,-4 13-80 0,4-13 80 0,2 2-115 16,-2-2 115-16,11 0-178 0,-11 0 178 0</inkml:trace>
  <inkml:trace contextRef="#ctx0" brushRef="#br0" timeOffset="46864.47">9702 8433 634 0,'0'0'0'0,"-9"-18"52"16,9 18-52-16,0-18 62 0,0 18-62 0,14-14 46 15,-14 14-46-15,13-9 35 0,-13 9-35 0,17-3 1 16,-25 4-1-16,36-2 3 0,-28 1-3 0,16 3 0 15,-16-3 0-15,6 16 0 0,-6-16 0 0,7 22 4 0,-7-22-4 0,9 23-30 16,-9-23 30-16,0 24-54 0,0-24 54 0,-24 29-92 16,36-30 92-16,-32 24-82 0,20-23 82 0,-33 17-98 15,33-17 98-15,-8 11-157 0,8-11 157 0,-26 8-288 0,26-8 288 0</inkml:trace>
  <inkml:trace contextRef="#ctx0" brushRef="#br0" timeOffset="47139.84">9926 8481 575 0,'0'0'0'0,"-5"0"39"16,5 0-39-16,3-7 41 0,-3 7-41 0,10-7 51 15,-10 7-51-15,-7-6 46 0,7 6-46 0,7-7 18 16,-7 7-18-16,7-8 0 0,-7 8 0 0,10-9 1 16,-10 9-1-16,11-13-1 0,-11 13 1 0,18-15-6 15,-18 15 6-15,-4-10-8 0,4 10 8 0,13-12-8 16,-13 12 8-16,-9-8-2 0,9 8 2 0,0-7-1 0,0 7 1 0,3-3-6 15,-3 3 6-15,-10 0-5 0,10 0 5 0,-15 0-1 16,15 0 1-16,-19 12 2 0,19-12-2 0,-12 16 1 16,12-16-1-16,-6 20 2 0,6-20-2 0,6 20-2 0,-6-20 2 15,-8 21-3-15,8-21 3 0,8 21-3 0,-8-21 3 0,28 17-41 16,-28-17 41-16,21 14-59 0,-21-14 59 0,27 5-97 16,-27-5 97-16,19 2-254 0,-19-2 254 0</inkml:trace>
  <inkml:trace contextRef="#ctx0" brushRef="#br0" timeOffset="47454.91">10255 8362 330 0,'0'0'0'0,"10"-9"220"0,-10 9-220 0,-9-2 62 16,9 2-62-16,0-4 81 0,0 4-81 0,0-3 67 0,0 3-67 0,12-4 29 15,-12 4-29-15,-10 4 19 0,10-4-19 0,12-4 2 16,-22 8-2-16,13 5 2 0,-3-9-2 0,15 9 7 16,-15-9-7-16,9 15 9 0,-9-15-9 0,2 19 8 15,-2-19-8-15,13 18 11 0,-4-20-11 0,-4 21 4 16,-5-19-4-16,15 20 2 0,-7-24-2 0,5 26 0 15,-13-22 0-15,16 25-4 0,-16-25 4 0,0 28-50 0,0-28 50 0,0 27-125 16,0-27 125-16,0 23-244 0,7-24 244 0</inkml:trace>
  <inkml:trace contextRef="#ctx0" brushRef="#br0" timeOffset="48137.68">9790 11023 520 0,'0'0'0'0,"7"-4"91"0,-7 4-91 0,16 0 79 16,-16 0-79-16,9 0 85 0,-9 0-85 0,10 0 33 15,-10 0-33-15,5 0 33 0,-5 0-33 0,10 13 17 16,-10-13-17-16,26 17 11 0,-26-17-11 0,1 19 7 0,-1-19-7 0,26 28 3 16,-26-28-3-16,0 25 0 0,0-25 0 0,8 28 1 15,3-24-1-15,-15 21-7 0,4-25 7 0,9 30-39 16,-9-30 39-16,13 29-66 0,-13-29 66 0,0 18-155 16,0-18 155-16,-11 5-212 0,11-5 212 0</inkml:trace>
  <inkml:trace contextRef="#ctx0" brushRef="#br0" timeOffset="48311.14">9652 11098 547 0,'0'0'0'0,"-3"-18"115"0,3 18-115 0,0-19 40 0,0 19-40 16,0-25 43-16,0 25-43 0,26-20 35 0,-26 20-35 0,43-20 27 16,-43 20-27-16,29-21 13 0,-29 21-13 0,53-14 1 15,-53 14-1-15,37-17-1 0,-37 17 1 0,55-5-38 16,-55 5 38-16,32-7-122 0,-32 7 122 0,45 2-146 15,-45-2 146-15,24-4-348 0,-24 4 348 0</inkml:trace>
  <inkml:trace contextRef="#ctx0" brushRef="#br0" timeOffset="48815.37">10111 10991 509 0,'0'0'0'0,"-11"-2"96"0,22 4-96 0,-22-11 58 0,11 9-58 0,-3-6 63 15,3 6-63-15,-9-1 42 0,9 1-42 0,-13 0 16 16,13 0-16-16,-14 0 3 0,14 0-3 0,-15 11 1 15,15-11-1-15,-3 15 0 0,-6-18 0 0,6 23-1 16,3-20 1-16,-7 16 0 0,7-16 0 0,-14 12-1 16,14-12 1-16,12 16-1 0,-12-16 1 0,0 11-1 15,0-11 1-15,10 7-3 0,-10-7 3 0,14 3-4 0,-14-3 4 0,6-2-5 16,-6 2 5-16,31 5-5 0,-31-5 5 0,10-10-6 16,-10 10 6-16,33-7-7 0,-33 7 7 0,10-14-7 15,-10 14 7-15,20-12-15 0,-20 12 15 0,27-7-9 16,-27 7 9-16,14-8-4 0,-14 8 4 0,7-2-6 15,-7 2 6-15,-2-3-14 0,2 3 14 0,8 0-5 0,-8 0 5 0,18 7-1 16,-18-7 1-16,11 11 0 0,-11-11 0 0,2 5 0 16,-2-5 0-16,14 12 0 0,-14-12 0 0,16 8 0 15,-16-8 0-15,18 5 0 0,-18-5 0 0,28 4 0 16,-28-4 0-16,17 0-2 0,-17 0 2 0,16-2-16 0,-16 2 16 0,15-11-25 16,-25 10 25-16,32-14-23 0,-22 15 23 0,-2-18-8 15,2 18 8-15,17-14 0 0,-29 12 0 0,16-16 16 16,-4 18-16-16,11-10 33 0,-11 10-33 0,-9-13 43 15,9 13-43-15,0-7 38 0,11 9-38 0,-22-6 28 16,11 4-28-16,3 0 17 0,-3 0-17 0,15 4 12 16,-15-4-12-16,0 14 2 0,0-14-2 0,10 21-7 0,-10-21 7 15,24 29 12-15,-24-29-12 0,7 31 12 0,3-31-12 0,7 37 7 16,-17-37-7-16,5 33 4 0,-5-33-4 0,24 40 3 16,-24-40-3-16,10 32 1 0,-10-32-1 0,10 27 0 15,-10-27 0-15,-2 21-4 0,11-19 4 0,-6 13-17 16,-11-19 17-16,11 13-22 0,-3-9 22 0,0 0-76 15,0 0 76-15,0 0-108 0,0 0 108 0,-12-15-180 0,12 15 180 0</inkml:trace>
  <inkml:trace contextRef="#ctx0" brushRef="#br0" timeOffset="49030.3">10375 10978 291 0,'11'2'0'0,"-22"-21"334"0,11 19-334 0,11-17 60 15,-11 17-60-15,3-14 61 0,-3 14-61 0,15-11 46 16,-15 11-46-16,12-7 35 0,-12 7-35 0,24 0 9 15,-24 0-9-15,25 0 4 0,-16 2-4 0,2 3 2 16,-11-5-2-16,26 20 1 0,-26-20-1 0,0 19-11 0,12-16 11 0,-9 22-11 16,-3-25 11-16,0 25-31 0,0-25 31 0,-7 21-59 15,7-21 59-15,0 21-56 0,-11-25 56 0,4 23-35 16,7-19 35-16,-7 10-39 0,7-10 39 0,-5 8-63 16,5-8 63-16,0 5-102 0,0-5 102 0,3 0-154 15,-3 0 154-15,16 0-194 0,-16 0 194 0</inkml:trace>
  <inkml:trace contextRef="#ctx0" brushRef="#br0" timeOffset="49270.37">10657 11041 377 0,'0'0'0'0,"5"-7"89"16,-14 5-89-16,11-5 78 0,-2 7-78 0,2-7 67 15,-2 7-67-15,2-7 57 0,7 8-57 0,-5-6 49 16,-4 5-49-16,-6-11 25 0,17 13-25 0,-11-11 7 0,0 9-7 0,9-13 4 16,-9 13-4-16,15-10 1 0,-15 10-1 0,22-11 1 15,-22 11-1-15,12-12-1 0,-12 12 1 0,-2-11-3 16,2 11 3-16,12-11-3 0,-21 11 3 0,9-7-1 15,0 7 1-15,6-2-1 0,-6 2 1 0,-24-1-3 0,24 1 3 16,-14 0 0-16,14 0 0 0,-18 10 3 0,18-10-3 0,-6 16 7 16,6-16-7-16,-20 18 8 0,30-18-8 0,-21 20 9 15,11-20-9-15,0 21 2 0,0-21-2 16,11 22 2-16,-11-22-2 0,36 19 1 0,-36-19-1 0,34 12-5 16,-34-12 5-16,32 8-60 0,-32-8 60 0,51 0-137 15,-41 0 137-15</inkml:trace>
  <inkml:trace contextRef="#ctx0" brushRef="#br0" timeOffset="49953.83">11232 10873 553 0,'0'0'0'0,"-24"-2"64"15,24 2-64-15,-14-7 61 0,14 7-61 16,0-6 83-16,-9 6-83 0,7-3 58 0,2 3-58 0,0-5 23 15,0 5-23-15,17-1 13 0,-17 1-13 0,6 0 6 16,-6 0-6-16,17 0 6 0,-8 0-6 0,10 6 6 16,-19-6-6-16,18 18-1 0,-18-18 1 0,2 25 1 15,-2-25-1-15,5 28-4 0,3-29 4 0,-16 34-9 0,8-33 9 0,-7 33-14 16,7-33 14-16,-14 28-5 0,14-28 5 0,-20 27 4 16,20-27-4-16,-15 22 2 0,25-22-2 0,-32 12-5 15,22-12 5-15,5 11 8 0,-13-11-8 0,8 5 8 16,0-5-8-16,18 0 1 0,-18 0-1 0,36 0 4 15,-36 0-4-15,57-3 2 0,-57 3-2 0,82-17-14 0,-89 19 14 0,109-25-61 16,-102 23 61-16,97-30-191 0,-97 30 191 0</inkml:trace>
  <inkml:trace contextRef="#ctx0" brushRef="#br0" timeOffset="50766.4">13180 11044 445 0,'0'0'0'0,"0"0"36"16,0 0-36-16,-7 5 50 0,7-5-50 0,7-8 63 15,-7 8-63-15,-7-2 55 0,7 2-55 0,0-7 32 16,7 1-32-16,-14-1 15 0,7 7-15 0,2-12 19 0,-2 12-19 16,0-16 26-16,0 16-26 0,7-22 13 0,-7 22-13 0,-18-11 13 15,18 11-13-15,-16-14 9 0,16 14-9 0,-16-15 4 16,16 15-4-16,-27-8 2 0,27 8-2 0,-34 4 2 15,41-10-2-15,-41 12 0 0,34-6 0 0,-25 5 4 0,25-5-4 0,-15 9 4 16,15-9-4-16,-13 19 0 0,13-19 0 0,-6 18 0 16,6-18 0-16,-7 25-2 0,7-25 2 0,0 17-1 15,7-21 1-15,5 16-2 0,-12-12 2 0,20 8 0 16,-20-8 0-16,21 3 2 0,-21-3-2 0,20 4 1 16,-20-4-1-16,23 0 0 0,-23 0 0 0,29-15 0 15,-29 15 0-15,11-7 2 0,-5 2-2 0,4-2 0 0,-10 7 0 0,16-16 2 16,-16 16-2-16,5-7 0 0,-12 12 0 0,19-18 4 15,-12 13-4-15,-7 6 9 0,14-12-9 0,-7 6 11 16,-7 6-11-16,7-2 0 0,7-10 0 0,-12 22 1 16,13-21-1-16,-5 21 0 0,-3-16 0 0,7 19-1 15,-7-19 1-15,9 22-1 0,-9-22 1 0,12 27-2 16,-19-22 2-16,19 23-23 0,-12-28 23 0,14 25-74 16,-14-25 74-16,16 24-140 0,-16-24 140 0,21 12-213 0,-21-12 213 0</inkml:trace>
  <inkml:trace contextRef="#ctx0" brushRef="#br0" timeOffset="51043.91">13409 11087 614 0,'0'0'0'0,"-3"-12"91"16,3 12-91-16,-2-11 54 0,2 11-54 0,0-9 51 16,0 9-51-16,8-12 22 0,-8 12-22 0,-3 3 9 0,3-3-9 15,17-5 0-15,-17 5 0 0,3 7-2 0,-3-7 2 0,19 5-3 16,-19-5 3-16,7 15-13 0,-7-15 13 0,0 23-23 15,0-23 23-15,3 16-25 0,1-22 25 0,-8 30-40 16,4-24 40-16,-3 14-23 0,3-14 23 0,-7 12-3 16,7-12 3-16,-12 11 1 0,12-11-1 0,-7 7 5 15,7-7-5-15,4 0 21 0,-4 0-21 0,0 0 24 16,0 0-24-16,2 0 19 0,-2 0-19 0,18 0 11 16,-18 0-11-16,24 0 6 0,-24 0-6 0,28-3 1 0,-28 3-1 0,33-8-5 15,-39 14 5-15,46-21-87 0,-40 15 87 0,34-16-143 16,-41 24 143-16,37-26-302 0,-30 18 302 0</inkml:trace>
  <inkml:trace contextRef="#ctx0" brushRef="#br0" timeOffset="51357.71">13785 10782 517 0,'0'0'0'0,"-8"0"44"0,15-7-44 0,-9 2 42 16,2 5-42-16,-2-4 63 0,2 4-63 0,0 0 57 0,-6 8-57 0,6-8 44 15,0 0-44-15,8-2 12 16,-8 2-12-16,7 15 6 0,-7-15-6 0,9 24 25 0,-15-17-25 0,17 24 19 16,-6-39-19-16,5 47 4 0,-10-39-4 0,5 52 8 15,-2-59-8-15,1 62 8 0,-4-55-8 0,7 50 5 16,-7-50-5-16,8 50 1 0,-8-50-1 0,7 48 1 0,-2-53-1 0,-3 57 0 15,-2-52 0-15,13 35 2 0,-13-35-2 0,0 43 0 16,0-43 0-16,12 27-5 0,-12-27 5 0,0 29-20 16,5-35 20-16,-5 29-61 0,0-23 61 0,7 7-134 15,-1-14 134-15,1 7-199 0,-7 0 199 0</inkml:trace>
  <inkml:trace contextRef="#ctx0" brushRef="#br0" timeOffset="51785.6">14264 11026 517 0,'0'0'0'0,"-3"-7"44"16,6 0-44-16,-6 0 49 0,3 7-49 0,0-23 35 0,0 23-35 0,-14-4 48 15,14 4-48-15,-13-9 43 0,13 9-43 0,-11-12 10 16,6 19-10-16,-17-7 0 0,22 0 0 0,-22 0 0 16,22 0 0-16,-26 9 2 0,32-16-2 0,-30 23 2 15,24-16-2-15,-22 17 1 0,22-17-1 0,-19 27-1 16,19-27 1-16,0 11 0 0,-6-4 0 0,4 10-1 0,2-17 1 0,6 5-1 16,-6-5 1-16,9 9 2 0,-9-9-2 0,17 1 2 15,-17-1-2-15,19 7 1 0,-19-7-1 0,23 0 2 16,-23 0-2-16,27-10 1 0,-27 10-1 0,33-22 0 15,-33 22 0-15,20-7 1 0,-20 7-1 0,24-12 3 16,-20 3-3-16,14-2 0 0,-18 11 0 0,12-7 0 0,-12 7 0 0,7 6 7 16,-7-6-7-16,6 0 2 15,-1-8-2-15,-3 12 2 0,-2-4-2 0,0 21 1 16,4-30-1-16,-6 34 0 0,2-25 0 0,7 17-1 0,-7-17 1 0,3 26-3 16,-3-26 3-16,4 27-48 0,-4-27 48 0,4 30-92 15,-4-30 92-15,12 11-152 0,-12-11 152 0,4 18-349 0,-4-18 349 0</inkml:trace>
  <inkml:trace contextRef="#ctx0" brushRef="#br0" timeOffset="52115.89">14446 11080 542 0,'0'0'0'0,"0"-12"85"0,0 12-85 0,3-24 47 16,-3 24-47-16,0-10 72 0,0 10-72 0,-3-2 46 15,3 2-46-15,8-9 25 0,-3 2-25 0,7 2 8 16,-17 13-8-16,20-19 0 0,-15 11 0 0,10 10 0 15,-10-10 0-15,16-10-3 0,-16 10 3 0,7 8-11 16,-7-8 11-16,6 10-19 0,-6-10 19 0,2 15-36 0,-6-8 36 0,4 9-35 16,0-16 35-16,0 14-14 15,4-21 14-15,-14 30-7 0,10-23 7 0,-2 4-2 0,2-4 2 0,-7 20 1 16,7-20-1-16,4 1 0 0,-4-1 0 0,0 9 3 16,-4 0-3-16,6 2 3 0,-2-11-3 0,17 1 8 15,-17-1-8-15,7 19 5 0,-7-19-5 0,12 10 3 0,-9-19-3 0,5 29-1 16,-8-20 1-16,9 0-1 0,-9 0 1 0,0 10-1 15,-4-2 1-15,8-8-3 0,-4 0 3 0,-17 5 0 16,17-5 0-16,-19 6 1 0,19-6-1 0,-23 3 0 16,23-3 0-16,-31 12-1 0,31-12 1 0,-18-8-17 15,18 8 17-15,-18 0-79 0,13 8 79 0,2-20-160 0,3 12 160 0</inkml:trace>
  <inkml:trace contextRef="#ctx0" brushRef="#br0" timeOffset="52782.93">15015 10741 406 0,'0'0'0'0,"7"-12"82"0,-7 12-82 0,-1 0 62 15,1 0-62-15,3-13 61 0,-3 13-61 0,4 0 55 16,-4 0-55-16,1 0 49 0,-1 0-49 0,6 0 26 16,-6 0-26-16,1 23 23 0,1-33-23 0,3 38 14 15,-5-28-14-15,6 17 21 0,-6-17-21 0,6 33 14 16,-6-33-14-16,1 50 16 0,-1-50-16 0,9 37 11 0,-9-37-11 0,5 54 7 15,-5-54-7-15,8 55 4 0,-11-46-4 0,13 47 3 16,-10-56-3-16,11 53 0 0,-11-53 0 0,16 41 0 16,-16-41 0-16,16 46 4 0,-16-46-4 0,17 43 0 15,-17-43 0-15,7 47 0 0,-7-47 0 0,10 27-4 16,-6-37 4-16,3 32-7 0,-7-22 7 0,2 27-31 16,-2-27 31-16,5 12-51 0,-3-23 51 0,0 27-114 0,-2-16 114 0,7 0-147 15,-7 0 147-15,13-10-339 0,-13 10 339 0</inkml:trace>
  <inkml:trace contextRef="#ctx0" brushRef="#br0" timeOffset="53187.71">15567 11144 449 0,'0'0'0'0,"9"-30"50"15,-9 30-50-15,1-9 36 0,3-2-36 0,-3 3 41 16,-1 8-41-16,6-31 38 0,-6 31-38 0,-2-6 27 16,4-6-27-16,-2-2 19 0,0 14-19 0,-9-9 20 15,9 9-20-15,-20 7 15 0,20-7-15 0,-19 0 11 16,19 0-11-16,-26-10 9 0,26 10-9 0,-27 19 6 16,27-19-6-16,-21 14 5 0,21-14-5 0,-20 17 0 0,20-17 0 0,-14 17 0 15,14-17 0-15,-6 16 1 0,6-16-1 0,0 4-1 16,0-4 1-16,0 10 0 0,0-10 0 0,9 17 0 15,-9-17 0-15,20-6 0 0,-20 6 0 0,20 9 0 16,-20-9 0-16,26 0-2 0,-26 0 2 0,29 0 0 0,-29 0 0 0,29-3 0 16,-29 3 0-16,25-2 2 0,-25 2-2 0,24-11 3 15,-24 11-3-15,17 0 10 0,-17 0-10 0,15 0 6 16,-15 0-6-16,9 14 7 0,-9-14-7 0,9 9 5 16,-9-9-5-16,7-4 2 0,-7 4-2 0,6 13 0 15,-6-13 0-15,5 11-6 0,-5-11 6 0,3 9-33 0,-4 3 33 16,6-3-66-16,-5-9 66 0,8-5-88 0,-8 5 88 0,3 14-152 15,-3-14 152-15,9-13-298 16,-9 13 298-16</inkml:trace>
  <inkml:trace contextRef="#ctx0" brushRef="#br0" timeOffset="53459.65">15747 11114 480 0,'0'0'0'0,"3"-9"71"0,-3 9-71 0,0-6 63 0,0 6-63 0,0-1 64 16,0 1-64-16,0 0 48 0,0 0-48 0,2 13 19 15,0-26-19-15,1 23 0 0,-3-10 0 0,5 13 3 16,-5-13-3-16,11 12 3 0,-11-12-3 0,9 15 0 15,-9-15 0-15,11 12-18 0,-15-1 18 0,15-2-35 16,-11-9 35-16,13 5-48 0,-13-17 48 0,9 12-43 0,-9 0 43 0,8 12-22 16,-8-12 22-16,9-7-3 0,-9-3 3 0,10-3 0 15,-10 13 0-15,7-11 8 0,-7 11-8 0,5-14 31 16,-5 14-31-16,7-7 55 0,-9 17-55 0,5-27 54 16,-3 17-54-16,5 7 41 0,-5-7-41 0,3-11 27 15,-3 11-27-15,4 11 2 0,-4-11-2 0,7 5 5 16,-7-5-5-16,7 16 4 0,-7-16-4 0,7 18 0 0,-7-18 0 0,9 23 3 15,-9-23-3-15,11 14-1 0,-11-14 1 0,7 38-31 16,-7-50 31-16,6 44-135 0,-6-32 135 0,7 3-282 16,-7-3 282-16</inkml:trace>
  <inkml:trace contextRef="#ctx0" brushRef="#br0" timeOffset="54051.65">16290 10758 376 0,'0'0'0'0,"0"-3"145"16,0 3-145-16,0-1 43 0,0 1-43 0,5-17 60 0,-5 17-60 0,5 0 60 15,-5 0-60-15,14 17 69 0,-16-34-69 0,14 46 37 16,-12-29-37-16,9 8 23 0,-9-8-23 0,13 28 26 15,-13-28-26-15,10 52 19 0,-10-52-19 0,12 48 11 16,-12-48-11-16,7 53 5 0,-7-53-5 0,7 59 6 16,-7-74-6-16,5 77 4 0,-5-62-4 0,5 62 1 15,-5-62-1-15,6 58 0 0,-6-58 0 0,5 68 1 0,-5-68-1 0,9 49 0 16,-9-62 0-16,7 67 2 0,-7-54-2 0,10 32-2 16,-10-44 2-16,7 34-3 0,-7-22 3 0,8 15-15 15,-8-15 15-15,9 5-30 0,-9-5 30 0,10 13-53 16,-10-13 53-16,8-23-123 0,-8 23 123 0,11-24-193 15,-11 24 193-15</inkml:trace>
  <inkml:trace contextRef="#ctx0" brushRef="#br0" timeOffset="54222.95">16736 11194 639 0,'0'0'0'0,"2"-19"72"16,-2 19-72-16,3 5 25 0,-3-5-25 0,4-5 26 15,-4 5-26-15,8-4 17 0,-8 4-17 0,13-3 2 16,-13 3-2-16,16-2-22 0,-16 2 22 0,24-2-89 16,-24 2 89-16,25-15-94 0,-25 15 94 0,26-3-231 15,-26 3 231-15</inkml:trace>
  <inkml:trace contextRef="#ctx0" brushRef="#br0" timeOffset="54366.06">17021 11162 466 0,'2'16'0'0,"1"-16"156"0,-3 0-156 0,4-16 24 16,-4 16-24-16,13 9 5 0,-13-9-5 0,14-20 1 16,-14 20-1-16,23-2 1 0,-23 2-1 0,29-1-46 15,-29 1 46-15,29-5-120 0,-29 5 120 0,32-6-255 16,-32 6 255-16</inkml:trace>
  <inkml:trace contextRef="#ctx0" brushRef="#br0" timeOffset="54491.86">17352 11149 466 0,'0'0'0'0,"5"0"95"0,-5 0-95 0,10 17 28 16,-10-17-28-16,11-17 5 0,-7 34-5 0,15-17 0 0,-19 0 0 0,24-17 3 15,-24 17-3-15,34 17-41 0,-34-17 41 0,39 0-205 16,-42-17 205-16</inkml:trace>
  <inkml:trace contextRef="#ctx0" brushRef="#br0" timeOffset="54621.31">17746 11196 596 0,'0'0'0'0,"0"0"51"0,0 0-51 0,4 0 27 16,-4 0-27-16,7-18 22 0,-3 34-22 0,15-17 5 15,-19 1-5-15,22-18-12 0,-22 18 12 0,34-6-112 0,-31 22 112 0,31-39-409 16,-34 23 409-16</inkml:trace>
  <inkml:trace contextRef="#ctx0" brushRef="#br0" timeOffset="55210.78">18845 10750 531 0,'0'0'0'0,"9"5"33"15,-9-5-33-15,-5-33 37 0,5 33-37 0,15 8 40 0,-15-8-40 0,8-8 42 16,-8 8-42-16,13-6 30 0,-13 6-30 0,6-17 21 15,-6 17-21-15,21 17 22 0,-21-17-22 0,18 9 24 16,-18-9-24-16,14 18 20 0,-14-18-20 0,7 7 17 16,-7-7-17-16,23 54 16 0,-23-54-16 0,15 42 10 15,-15-42-10-15,4 30 10 0,-4-30-10 0,15 78 8 0,-15-78-8 0,4 40 0 16,-4-40 0-16,18 86 3 0,-26-105-3 0,20 83 2 16,-12-64-2-16,8 66 0 0,2-47 0 0,-6 24 1 15,-4-43-1-15,13 54 1 0,-13-54-1 0,14 48 0 16,-14-48 0-16,19 60-2 0,-19-60 2 0,1 11-10 15,7 10 10-15,-1-1-28 0,-7-20 28 0,7 14-45 16,-15-35 45-16,13 25-90 0,4 17 90 0,-13-42-135 0,4 21 135 16,5-15-309-16,-5 15 309 0</inkml:trace>
  <inkml:trace contextRef="#ctx0" brushRef="#br0" timeOffset="55903.63">19485 11131 453 0,'10'22'0'0,"-20"-61"31"0,10 39-31 0,0-21 41 15,0 21-41-15,10 1 47 0,-10-1-47 0,-1-19 52 16,1 19-52-16,-14-38 37 0,14 38-37 0,-10-11 26 16,10 11-26-16,-10-7 22 0,10 7-22 0,-17-1 23 15,17 1-23-15,-9 19 9 0,-1-38-9 0,-3 42 2 16,13-23-2-16,-23 12 1 0,23-12-1 0,-37-4 0 15,37 4 0-15,-22 19 0 0,22-19 0 0,-10 40 0 16,10-40 0-16,-23-3-1 0,23 3 1 0,-8 16-3 0,8-16 3 0,0 12-14 16,0-12 14-16,0 10-18 0,0-10 18 0,19 26-18 15,-30-46 18-15,40 40-15 0,-29-20 15 0,23 0-11 16,-23 0 11-16,29 0-6 0,-29 0 6 0,20-25-3 0,-20 25 3 0,37 14-2 16,-47-35 2-16,47 39 0 0,-37-18 0 0,15-24 10 15,-15 24-10-15,31 22 16 0,-31-22-16 0,5-22 22 16,-5 22-22-16,22 29 17 0,-22-29-17 0,2-11 8 15,-2 11-8-15,19 32 2 0,-19-32-2 0,5 12 1 16,-5-12-1-16,-7-12-1 0,7 12 1 0,2 12-14 16,-2-12 14-16,12 28-30 0,-12-28 30 0,-9-16-41 0,9 16 41 0,11 26-73 15,-11-26 73-15,-7-21-114 0,7 21 114 0,3 0-150 16,-3 0 150-16,4 0-84 0,-4 0 84 0,13 13-46 16,-13-13 46-16,-4-34 50 0,4 34-50 0,5-13 90 15,-5 13-90-15,7-12 107 0,-7 12-107 0,6-11 91 16,-6 11-91-16,18 13 66 0,-18-13-66 0,9-4 55 15,-20-17-55-15,33 42 47 0,-22-21-47 0,9 0 35 16,-9 0-35-16,10 4 30 0,-10-4-30 0,10 10 20 0,-10-10-20 0,7 13 2 16,-7-13-2-16,2 14 0 0,-2-14 0 0,-9-7-9 15,19 29 9-15,-20-32-21 0,10 10 21 0,10 31-28 16,-10-31 28-16,0 7-17 0,0-7 17 0,0 0-15 0,0 0 15 0,0 0-1 16,0 0 1-16,0-3 4 0,0 3-4 0,4-15 3 15,-4 15-3-15,10-14 1 0,-10 14-1 0,5-39 7 16,-5 39-7-16,29 5 11 0,-29-5-11 0,8-36 20 15,-8 36-20-15,31 13 20 0,-43-37-20 0,43 42 16 16,-31-18-16-16,18 0 13 0,-18 0-13 0,16 0 9 0,-16 0-9 0,3-10 10 16,-3 10-10-16,22 37 1 0,-22-37-1 0,13 20 0 15,-13-20 0-15,11 21 2 0,-22-42-2 0,30 66 8 16,-19-45-8-16,10 17-15 0,-10-17 15 0,7 16-53 16,-17-37 53-16,17 30-82 0,-7-9 82 0,15 25-100 15,-15-25 100-15,7 0-203 0,-7 0 203 0</inkml:trace>
  <inkml:trace contextRef="#ctx0" brushRef="#br0" timeOffset="56179.6">19975 10755 194 0,'0'0'0'0,"0"-6"376"15,0 6-376-15,0-6 44 0,0 6-44 0,-13-23 63 16,13 23-63-16,13 23 42 0,-13-23-42 0,-2-11 33 15,2 11-33-15,25 44 36 0,-39-66-36 0,32 48 23 16,-18-26-23-16,18 34 20 0,-18-34-20 0,30 62 2 0,-30-62-2 0,2 24 9 16,-2-24-9-16,13 48 9 0,-1-27-9 0,-5 31 5 15,-7-52-5-15,5 54 2 0,-17-78-2 0,24 101 1 16,-12-77-1-16,-12 32 2 0,12-32-2 0,0 52 0 16,0-52 0-16,9 77 0 0,-9-77 0 0,0 48-1 15,-12-71 1-15,24 90-7 0,-12-67 7 0,-11 16-15 0,22 6 15 16,-8 3-56-16,-3-25 56 0,10 13-168 15,-10-13 168-15,2-22-405 0,-2 22 405 0</inkml:trace>
  <inkml:trace contextRef="#ctx0" brushRef="#br0" timeOffset="56669.27">20452 10998 513 0,'0'0'0'0,"-14"-32"70"0,14 32-70 0,14 18 77 16,-14-18-77-16,0-2 88 0,0 2-88 0,-14-24 56 15,14 24-56-15,21 28 33 0,-21-28-33 0,-5-13 24 0,5 13-24 0,8 18 17 16,6 7-17-16,-18-27 11 0,4 2-11 0,7 23 8 16,-7-23-8-16,24 54-1 0,-39-77 1 0,37 73-1 15,-22-50 1-15,-7 3 7 0,7-3-7 0,20 48 0 16,-20-48 0-16,7 24-3 0,-7-24 3 0,5 19-14 0,-20-44 14 0,23 41-31 16,-8-16 31-16,16 36-57 0,-27-59 57 0,15 30-113 15,-4-7 113-15,3 0-132 16,-3 0 132-16,4 0-238 0,-4 0 238 0</inkml:trace>
  <inkml:trace contextRef="#ctx0" brushRef="#br0" timeOffset="57099.06">20483 11053 431 0,'0'0'0'0,"-14"-41"84"0,14 41-84 0,14 2 66 15,-14-2-66-15,8-21 60 0,-8 21-60 0,19-20 52 0,-33-4-52 16,53 33 37-16,-39-9-37 0,12-37 32 0,3 62-32 16,16-32 24-16,-31 7-24 0,12-25 18 15,3 50-18-15,-6-48 10 0,-9 23-10 0,15 14 1 0,-15-14-1 0,6 21 0 16,-6-21 0-16,14 48-4 0,-14-48 4 0,-1 27-14 15,1-27 14-15,-31 0-18 0,31 0 18 0,-2 49-27 16,2-49 27-16,-30-7-16 0,30 7 16 0,-12 13-4 16,25 11 4-16,-36-38 1 0,23 14-1 0,-4 5 0 0,4-5 0 0,15 25 1 15,-15-25-1-15,-8-23 1 0,8 23-1 0,35 23 4 16,-35-23-4-16,13-23 1 0,0 46-1 0,20-21 0 16,-33-2 0-16,18-20-2 0,-18 20 2 0,46 32-4 15,-46-32 4-15,3-12 0 0,-3 12 0 0,26 41-1 0,-26-41 1 0,0 19-3 16,0-19 3-16,-10 20-10 0,10-20 10 0,-26 23-4 15,26-23 4-15,-34 20-1 0,20-47 1 0,-6 68-15 16,20-41 15-16,-46-11-18 0,46 11 18 0,-17 31-25 16,17-31 25-16,-34-23-56 0,34 23 56 0,-12 0-167 15,26 23 167-15</inkml:trace>
  <inkml:trace contextRef="#ctx0" brushRef="#br0" timeOffset="64708.92">16253 4652 439 0,'0'0'0'0,"0"-38"160"0,0 38-160 0,3-21 55 16,7 33-55-16,-17-40 72 0,7 28-72 0,6-9 54 15,-6 9-54-15,20 11 14 0,-20-11-14 0,10 0 12 16,-20-15-12-16,35 40 3 0,-25-25-3 0,5 14 2 16,-5-14-2-16,18 42 6 0,-18-42-6 0,29 69 10 0,-29-69-10 0,7 59 9 15,-7-59-9-15,18 87 6 0,-18-87-6 0,25 113 3 16,-35-127-3-16,32 134 4 0,-22-120-4 0,5 97-1 16,-5-97 1-16,22 126 3 0,-32-142-3 0,24 125-1 0,-14-109 1 0,13 100 2 15,-3-85-2-15,7 77 0 0,-17-92 0 0,12 82 0 16,-12-82 0-16,4 58-1 0,-4-58 1 0,20 80-22 15,-20-80 22-15,7 55-20 0,-7-55 20 0,7 41-75 16,-7-41 75-16,-5 11-139 0,13 3 139 0,-3-5-234 16,-5-9 234-16</inkml:trace>
  <inkml:trace contextRef="#ctx0" brushRef="#br0" timeOffset="65761.42">16292 4559 658 0,'0'0'0'0,"0"-9"7"0,0 9-7 0,1-9 4 15,-11-5-4-15,27 24 0 0,-27-22 0 0,25 12 0 16,-15 0 0-16,28 12-1 0,-39-24 1 0,51 24-1 16,-40-12 1-16,25-7 0 0,-25 7 0 0,44 7 0 0,-44-7 0 0,66 20 1 15,-78-34-1-15,80 19 0 0,-68-5 0 0,90 16 1 16,-90-16-1-16,90 4 1 0,-100-19-1 0,116 15 2 16,-106 0-2-16,118 0 3 0,-118 0-3 0,133 0 10 15,-133 0-10-15,157 13 10 0,-172-27-10 0,182 28 6 16,-167-14-6-16,162-2 1 0,-162 2-1 0,149-16 1 15,-149 16-1-15,188 11 2 0,-188-11-2 0,173-6 0 16,-173 6 0-16,160-21-1 0,-160 21 1 0,193 11 1 0,-193-11-1 0,151-24 1 16,-129 41-1-16,146-23 0 0,-168 6 0 0,143-23-1 15,-124 41 1-15,111-41 0 0,-130 23 0 0,138-2 1 16,-138 2-1-16,145 16 0 0,-145-16 0 0,108-2 1 0,-108 2-1 0,95 0 0 16,-121-17 0-16,126 34-1 0,-100-17 1 0,61 0 1 15,-86-17-1-15,96 34 0 0,-71-17 0 0,34 0 1 16,-34 0-1-16,-3-17 0 0,3 17 0 0,43 17 0 15,-43-17 0-15,-16-14-1 0,16 14 1 0,5 3 2 16,-5-3-2-16,29 24-1 0,-56-44 1 0,54 47-1 0,-27-27 1 0,0 9 0 16,0-9 0-16,-27-6 0 0,27 6 0 0,0 16 0 15,0-16 0-15,-7 22 1 0,7-22-1 0,-5 27 1 16,5-27-1-16,-7 35-1 0,34-15 1 0,-34 21 1 16,7-41-1-16,-32 32-1 0,32-32 1 0,20 80 0 15,-20-80 0-15,-3 67 1 0,3-67-1 0,-27 53-1 16,27-53 1-16,23 99 1 0,-23-99-1 0,0 87 0 0,0-87 0 15,0 87-1-15,0-87 1 0,-23 71 0 16,23-71 0-16,32 108 0 0,-57-127 0 0,60 130-1 0,-35-111 1 0,-13 71-6 16,13-71 6-16,13 84-3 0,11-63 3 0,-36 38-1 15,12-59 1-15,32 91-1 0,-32-91 1 0,-16 43 1 16,16-43-1-16,27 77 0 0,-27-77 0 0,3 46 0 0,-3-46 0 0,4 39 1 16,-4-39-1-16,-21 15 1 0,21-15-1 0,25 51-4 15,-47-74 4-15,22 48 3 0,0-25-3 0,24 42 1 16,-24-42-1-16,-22-4 0 0,44 26 0 0,-22-9 2 15,0-13-2-15,-31-10 2 0,31 10-2 0,-18 9-3 16,18-9 3-16,-2 28 2 0,2-28-2 0,-34 4 3 0,34-4-3 0,-66-18-2 16,66 18 2-16,-29 21-3 0,29-21 3 0,-83-19-3 15,83 19 3-15,-51 19-6 0,51-19 6 0,-81-7-9 16,81 7 9-16,-110-30-6 0,110 30 6 0,-79 10-5 16,79-10 5-16,-125-33 0 0,144 52 0 0,-150-49 0 15,131 30 0-15,-101 7-3 0,101-7 3 0,-140-30 3 0,140 30-3 16,-107 9 0-16,107-9 0 0,-148-30-2 15,148 30 2-15,-113 8 2 0,113-8-2 0,-134-8 0 0,134 8 0 0,-138-11-2 16,138 11 2-16,-130-9-9 0,130 9 9 0,-133-9-8 16,133 9 8-16,-129-7-7 0,129 7 7 0,-122-9-1 15,122 9 1-15,-117-7 0 0,117 7 0 0,-120-25 2 0,120 25-2 0,-89 8-1 16,89-8 1-16,-91-8 6 0,91 8-6 0,-85-7 20 16,73-11-20-16,-61 10 13 0,73 8-13 0,-58 10 12 15,58-10-12-15,-72-22 16 0,72 22-16 0,-45 7 7 16,45-7-7-16,-59-21 3 0,59 21-3 0,-41-6 2 15,41 6-2-15,-40-5-1 0,40 5 1 0,-34-5 3 16,34 5-3-16,-31-6-2 0,41 22 2 0,-37-21 2 0,27 5-2 0,-24-5 0 16,14-11 0-16,-12 12 1 0,22 4-1 0,-18-4 0 15,18 4 0-15,-7 13-1 0,7-13 1 0,-22-16-7 16,22 16 7-16,-12-2-63 0,12 2 63 0,-2 11-116 16,2-11 116-16,-13-9-415 0,4-5 415 0</inkml:trace>
  <inkml:trace contextRef="#ctx0" brushRef="#br1" timeOffset="108836.81">12397 8082 507 0,'-3'7'0'0,"6"-21"62"0,-3 14-62 16,2-6 37-16,-2 6-37 0,-2 5 46 0,2-5-46 0,4-3 43 15,-4 3-43-15,10-7 11 0,-13 14-11 0,11-14 4 16,-8 7-4-16,2 10 1 0,-2-10-1 0,12 6 7 16,-12-6-7-16,8 6 8 0,-8-6-8 0,13 10 8 15,-7-17-8-15,2 21 7 0,-8-14-7 0,21 1 6 16,-28 7-6-16,27-8 0 0,-20 0 0 0,13 13 3 15,-13-13-3-15,20 7-2 0,-20-7 2 0,20 3-39 0,-20-3 39 0,24-5-70 16,-24 5 70-16,15 6-101 0,-15-6 101 0,24-6-245 16,-24 6 245-16</inkml:trace>
  <inkml:trace contextRef="#ctx0" brushRef="#br1" timeOffset="109014.95">12751 8033 574 0,'0'0'0'0,"-4"3"95"0,4-3-95 0,4-12 43 16,-8 20-43-16,8-19 59 0,-4 11-59 0,0-1 25 16,-4 9-25-16,4-8 25 0,0 0-25 0,-2 2 6 0,2-2-6 0,-8 15-4 15,8-15 4-15,-10 12-2 0,7-4 2 16,-17 13 1-16,20-21-1 0,-32 46-23 0,32-46 23 0,-42 37-150 16,42-37 150-16,-49 34-496 0,49-34 496 0</inkml:trace>
  <inkml:trace contextRef="#ctx0" brushRef="#br1" timeOffset="115824.9">18000 6103 678 0,'0'0'0'0,"-15"-20"36"16,15 20-36-16,5-8 33 0,10 26-33 0,-15-20 41 15,0 2-41-15,-13-20 25 0,13 20-25 0,2 0 22 16,-2 0-22-16,15 18 7 0,-15-18-7 0,-15-18 3 16,15 18-3-16,0 10 2 0,0-10-2 0,0 10 1 0,0-10-1 0,0 16 6 15,0-16-6-15,0 20 4 0,0-20-4 0,15 38 3 16,-15-38-3-16,-2 24 2 0,2-24-2 0,-2 27 9 16,2-27-9-16,0 30 5 0,0-30-5 0,-15 19 4 15,15-19-4-15,0 33 7 0,0-33-7 0,0 36 3 0,0-36-3 0,13 57 3 16,-13-57-3-16,-13 18 5 0,13-18-5 0,13 53 2 15,-13-53-2-15,-13 13 3 0,13-13-3 0,4 28 2 16,-4-28-2-16,2 27 4 0,12-10-4 0,-10 7-1 16,-4-24 1-16,2 19 2 0,-16-37-2 0,28 55-1 15,-14-37 1-15,-14-6 3 0,14 6-3 0,0 12 0 16,0-12 0-16,0 9-1 0,0-9 1 0,14 25 1 0,-14-25-1 0,-13-14 1 16,13 14-1-16,13 22 2 0,-26-41-2 0,12 20 2 15,1-1-2-15,-6 0 2 0,6 0-2 0,11 18 4 16,-11-18-4-16,-20-18 2 0,20 18-2 0,-9 0 2 15,9 0-2-15,4 15 4 0,-4-15-4 0,-26-22 0 16,39 39 0-16,-43-40-2 0,30 23 2 0,-18-4 3 16,18 4-3-16,-22-4-3 0,22 4 3 0,-26-6 1 0,26 6-1 0,-26-2 0 15,26 2 0-15,-28-3-1 0,28 3 1 0,-24 15 0 16,14-30 0-16,-18 30 0 0,28-15 0 0,-41 0-1 16,41 0 1-16,-65-16-1 0,65 16 1 0,-53 1-1 15,53-1 1-15,-59 0-2 0,59 0 2 0,-68 3-1 0,68-3 1 0,-61 24-2 16,49-43 2-16,-56 43-1 0,68-24 1 0,-83 7-1 15,83-7 1-15,-90 7-5 0,90-7 5 0,-104-11-1 16,104 11 1-16,-89 25-2 0,89-25 2 0,-119-8 0 16,119 8 0-16,-107 8-2 0,114 9 2 0,-131-25-2 0,124 8 2 15,-112 23-1-15,112-23 1 0,-124 10-5 0,124-10 5 16,-127 8-5-16,127-8 5 0,-136-3-2 0,136 3 2 0,-129 26-6 16,129-26 6-16,-136-2-1 0,142 13 1 0,-137 0-1 15,131-11 1-15,-135-6-1 0,135 6 1 0,-128 10 0 16,128-10 0-16,-119 21-3 0,119-21 3 0,-129-7 2 0,129 7-2 15,-116 7-2-15,116-7 2 0,-117 7 1 16,117-7-1-16,-115 5 1 0,115-5-1 0,-115 7-1 16,115-7 1-16,-109 18 2 0,109-18-2 0,-110 6-2 0,110-6 2 0,-107 7-1 15,107-7 1-15,-108 5-3 0,108-5 3 0,-102 6-3 16,102-6 3-16,-101 7-3 0,101-7 3 0,-98 7-5 16,98-7 5-16,-96 8-10 0,96-20 10 0,-94 32-5 15,94-20 5-15,-90-2-3 0,90 13 3 0,-87 1-4 0,87-12 4 0,-84 9-3 16,84-9 3-16,-83 2 1 0,83-2-1 0,-80 25 0 15,80-25 0-15,-71 2 0 0,71-2 0 0,-70 12-1 16,70-12 1-16,-65 13-1 0,65-13 1 0,-59 21 2 16,59-21-2-16,-51 2-1 0,51-2 1 0,-44 10 1 15,44-10-1-15,-37 10 0 0,37-10 0 0,-31 8 0 0,31-8 0 0,-31 17 0 16,31-17 0-16,-20-2 0 0,20 2 0 0,-20 14 1 16,20-14-1-16,-12 5 1 0,12-5-1 0,-9-4 2 15,9 4-2-15,-8 6 1 0,8-6-1 0,-10 16 0 16,14-25 0-16,-17 25 0 0,13-16 0 0,-1-2 0 15,1 2 0-15,-8 11 1 0,8-11-1 0,-9 18-1 16,9-18 1-16,-9 9 0 0,9-9 0 0,-5 4 0 0,5-4 0 16,-5 10 0-16,5-10 0 0,-13 20 1 0,13-20-1 0,-7 12 0 15,9-21 0-15,-11 29 1 0,9-20-1 0,-8 11 1 16,8-11-1-16,-2 0 1 0,2 0-1 0,-7 17 2 16,7-17-2-16,-2 2 2 0,2-2-2 0,-3 13 4 0,3-13-4 0,-5 16 1 15,1-7-1-15,-4 11 3 0,8-20-3 0,-8 21 1 16,8-21-1-16,-4 19 2 0,4-19-2 0,-9 31 2 15,9-31-2-15,-13 41 1 0,13-41-1 0,-3 25 1 16,3-25-1-16,-5 36 0 0,-1-29 0 0,5 21 5 16,1-28-5-16,-6 36 5 0,6-36-5 0,-9 46 6 0,9-46-6 0,-4 36 8 15,4-36-8-15,-3 36 7 0,3-36-7 0,2 26 7 16,-2-26-7-16,-6 36 0 0,6-36 0 0,-1 36 2 16,1-36-2-16,-7 41 2 0,7-41-2 0,-4 32 0 15,4-32 0-15,4 23 1 0,-4-23-1 0,-8 39 2 16,8-39-2-16,4 24 1 0,-4-24-1 0,-8 37 1 15,14-44-1-15,-13 40 1 0,7-33-1 0,0 27 3 16,0-27-3-16,-2 25 0 0,2-25 0 0,-2 22 0 0,2-22 0 0,4 10 2 16,-4-10-2-16,-6 23 2 0,6-23-2 0,0 11 2 15,6-17-2-15,-12 21 4 0,6-15-4 0,6-2 3 16,-6 2-3-16,-6 11 2 0,6-11-2 0,0 5 2 0,0-5-2 0,6-9 2 16,-6 9-2-16,-6 9 2 0,6-9-2 0,6-9 1 15,-6 9-1-15,-6 9 0 0,6-9 0 0,6-9 2 16,-6 9-2-16,0 0 2 0,0 0-2 0,1 0-4 15,-1 0 4-15,6 0-33 0,-6 0 33 0,7-12-96 16,-7 12 96-16,13-23-357 0,-19 29 357 0</inkml:trace>
  <inkml:trace contextRef="#ctx0" brushRef="#br1" timeOffset="118538.71">15959 10488 577 0,'0'0'0'0,"-3"9"69"0,3-21-69 0,-2 20 88 0,2-8-88 0,-2 0 69 16,2 0-69-16,0 0 22 15,0 0-22-15,0-13 9 0,0 13-9 0,0 0 2 16,0 0-2-16,9 19 7 0,-9-32-7 0,10 32 15 0,-10-19-15 0,12 12 9 15,-12-12-9-15,13 12 7 0,-13-12-7 0,14 11 10 16,-14-11-10-16,14 10 7 0,-14-10-7 0,13-1 5 0,-13 1-5 0,14 25 3 16,-14-25-3-16,15 8 2 0,-15-8-2 0,14-3 0 15,-14 3 0-15,15 23 1 0,-15-23-1 0,14-5 0 16,-14 5 0-16,14 23-7 0,-14-23 7 0,13 5-25 16,-13-5 25-16,16 5-48 0,-16-5 48 0,14 4-93 15,-14-4 93-15,17 0-141 0,-17-14 141 0,14 14-230 16,-14 0 230-16</inkml:trace>
  <inkml:trace contextRef="#ctx0" brushRef="#br1" timeOffset="118712.37">16335 10456 540 0,'0'0'0'0,"0"-7"105"16,0 7-105-16,2 5 75 0,-2-5-75 0,-2-16 72 15,2 16-72-15,-2 0 29 0,2 0-29 0,-5 12 22 0,5-12-22 0,-11 15 6 16,11-15-6-16,-12 18 1 0,12-18-1 0,-20 25 4 15,20-40-4-15,-24 46-1 0,24-31 1 0,-25 51-3 16,25-51 3-16,-31 38-28 0,31-38 28 0,-34 36-152 0,34-49 152 0,-34 47-469 16,34-34 469-16</inkml:trace>
  <inkml:trace contextRef="#ctx0" brushRef="#br1" timeOffset="125976.52">19215 6165 140 0,'0'0'0'0,"32"12"341"16,-32-12-341-16,-15-27 24 0,15 27-24 0,21 13 56 0,-40-33-56 0,39 40 45 15,-20-20-45-15,-13-20 32 0,33 40-32 0,-15-20 22 16,-5 0-22-16,7 10 15 0,-7-10-15 15,-11-3 15-15,11 3-15 0,33 41 10 0,-33-41-10 0,-8 4 9 16,8-4-9-16,35 51 10 0,-35-51-10 0,-6 14 15 16,26 8-15-16,-5 15 8 0,-15-37-8 0,17 39 4 15,-17-39-4-15,0 22 5 0,0-22-5 0,18 42 2 0,1-20-2 0,-19-1 3 16,0-21-3-16,41 64 7 0,-41-64-7 0,17 45-8 16,-37-67 8-16,37 68 2 0,-17-46-2 0,34 72 3 15,-34-72-3-15,-9 28 7 0,9-28-7 0,30 76 4 16,-30-76-4-16,-13 34 4 0,13-34-4 0,26 78 4 0,-26-78-4 0,-13 38 7 15,13-38-7-15,29 80 6 0,-29-80-6 0,7 55 5 16,-7-55-5-16,-12 36 1 0,12-36-1 0,26 76 4 16,-26-76-4-16,10 52 9 0,-10-52-9 0,7 52 3 15,-7-52-3-15,7 50 0 0,-7-50 0 0,-13 29 2 16,13-29-2-16,21 73 4 0,-21-73-4 0,-14 30 2 16,14-30-2-16,20 79 3 0,-20-79-3 0,2 57 0 0,-2-57 0 0,0 61 0 15,0-61 0-15,-18 42 0 0,36-19 0 0,-34 20 0 16,16-43 0-16,0 64 1 0,0-64-1 0,18 86 0 15,-18-86 0-15,0 61 0 0,0-61 0 0,2 60 0 16,-2-60 0-16,0 55 0 0,0-55 0 0,3 54 0 16,-3-54 0-16,4 52 2 0,-4-52-2 0,-14 28 0 15,14-28 0-15,1 52 1 0,17-29-1 0,-16 27 0 0,-2-50 0 0,0 54 1 16,0-54-1-16,0 51 1 0,0-51-1 0,0 54 0 16,0-54 0-16,-6 51 1 0,6-51-1 0,-23 31 0 15,23-31 0-15,8 75 1 0,-8-75-1 0,-8 52 0 16,8-52 0-16,-25 28 0 0,41-6 0 0,-26 28 0 0,10-50 0 15,-10 47 0-15,10-47 0 0,-26 25 0 0,26-25 0 0,5 68 1 16,-5-68-1-16,-13 47 0 0,13-47 0 0,-14 45 0 16,14-45 0-16,-32 22 1 0,32-22-1 0,-2 67-1 15,2-67 1-15,-20 43 0 0,20-43 0 0,-20 40 0 16,20-40 0-16,-36 17 0 0,36-17 0 0,-22 37 0 0,35-16 0 16,-36 16 1-16,23-37-1 0,-21 37 1 0,6-59-1 0,-8 56-1 15,23-34 1-15,-21 34 1 0,21-34-1 0,-8 55 1 16,8-55-1-16,-19 30 0 0,19-30 0 0,-27 7 0 15,27-7 0-15,-17 27 0 0,17-27 0 0,2 47 1 16,-15-67-1-16,3 43-1 0,10-23 1 0,4 47 1 16,-4-47-1-16,-10 25 0 0,10-25 0 0,-5 26-1 15,5-26 1-15,-6 27 1 0,-4-48-1 0,17 71 0 0,-7-50 0 0,-2 30-1 16,-8-52 1-16,18 76 3 0,-8-54-3 0,2 34 4 16,-2-34-4-16,-12 14 3 0,12-14-3 0,0 36 2 15,0-36-2-15,2 36 2 0,-2-36-2 0,12 56 1 16,-12-56-1-16,3 34 1 0,-13-55-1 0,12 52 1 0,-2-31-1 0,12 50 4 15,-12-50-4-15,2 22 4 0,-2-22-4 0,1 22 5 16,-1-22-5-16,4 14 8 0,-4-14-8 0,-9-7 6 16,9 7-6-16,4 11 3 0,7 11-3 0,-9-16 4 15,-2-6-4-15,0 6 3 0,0-6-3 0,-12-16 1 16,12 16-1-16,15 27 1 0,-15-27-1 0,0 1 2 0,0-1-2 0,-11-19 2 16,11 19-2-16,13 23 1 0,-23-45-1 0,10 26 4 15,0-4-4-15,0 5 0 0,0-5 0 0,1 8 2 16,-1-8-2-16,11 30 0 0,-11-30 0 0,-9-13 1 15,9 13-1-15,10 36 0 0,-10-36 0 0,-8-9 0 16,18 30 0-16,-18-27 0 0,8 6 0 0,0 15 2 16,0-15-2-16,0 15-1 0,0-15 1 0,10 39-1 0,-10-39 1 0,-7-7 2 15,7 7-2-15,0 18-1 0,0-18 1 0,12 35 1 16,-22-54-1-16,11 35 0 0,-1-16 0 0,4 18 0 16,-4-18 0-16,2 14 0 0,-2-14 0 0,15 37 0 15,-15-37 0-15,-8-7 0 0,8 7 0 0,15 36 0 0,-15-36 0 0,1 10 0 16,-11-31 0-16,22 50 0 0,-12-29 0 0,-7-18-2 15,7 18 2-15,0 3-4 0,0-3 4 0,2 0-10 16,-2 0 10-16,3 0-25 0,-3 0 25 0,16 18-56 16,-16-18 56-16,-4-36-153 0,16 58 153 0,-10-63-389 15,-2 41 389-15</inkml:trace>
  <inkml:trace contextRef="#ctx0" brushRef="#br1" timeOffset="126712.25">19016 10454 283 0,'0'0'0'0,"-9"-5"237"15,9 5-237-15,-7-3 42 0,7 3-42 0,-4-3 65 16,4 3-65-16,-1-1 57 0,1 1-57 0,0-2 45 15,0 2-45-15,-7-22 24 0,7 22-24 0,10 0 14 16,-10 0-14-16,22 22 23 0,-22-22-23 0,14 0 29 0,-14 0-29 0,5-16 23 16,-5 16-23-16,17 12 21 0,-17-12-21 0,27 36 20 15,-37-56-20-15,25 36 11 0,-15-16-11 0,22 42 1 16,-22-42-1-16,12 19 4 0,-12-19-4 0,3-1 5 16,-3 1-5-16,14 15 6 0,-14-15-6 0,22 35 2 0,-22-35-2 0,17 10 1 15,-29-30-1-15,38 49 1 0,-26-29-1 0,11-17-2 16,-11 17 2-16,29 22-5 0,-29-22 5 0,21 0-16 15,-21 0 16-15,15-20-47 0,-15 20 47 0,20-2-108 16,-20 2 108-16,31 13-169 0,-40-34 169 0,36 31-266 16,-27-10 266-16</inkml:trace>
  <inkml:trace contextRef="#ctx0" brushRef="#br1" timeOffset="126902.54">19407 10478 507 0,'0'0'0'0,"-5"-32"64"0,18 54-64 0,-6-32 57 15,-7 10-57-15,-3-29 73 0,3 29-73 0,17 17 55 16,-17-17-55-16,-4-24 28 0,4 24-28 0,15 21 12 0,-15-21-12 0,-11-21-3 16,11 21 3-16,0 7 9 0,0-7-9 0,7 34 9 15,-19-55-9-15,-2 39 10 0,14-18-10 0,-22 23 2 16,22-23-2-16,-25 28 2 0,25-28-2 0,-31 35-5 16,31-35 5-16,-36 29-49 0,36-29 49 0,-28 53-167 15,28-53 167-15,-38 21-589 0,28-42 589 0</inkml:trace>
  <inkml:trace contextRef="#ctx0" brushRef="#br1" timeOffset="174022.54">2171 9958 275 0,'0'0'0'0,"-10"-34"466"16,14 54-466-16,-20-51 59 0,16 31-59 0,-5-8 58 15,5 8-58-15,0 16 38 0,-5-36-38 0,2 18 31 16,3 2-31-16,6 20 17 0,-6-20-17 0,-6-18 3 15,6 18-3-15,0 11 0 0,0-11 0 0,13 33-1 16,-13-33 1-16,9 20 2 0,-9-20-2 0,11 24 1 16,-17-44-1-16,19 45 0 0,-13-25 0 0,16 45 1 15,-16-45-1-15,8 3 0 0,-8-3 0 0,10 25-4 0,-10-25 4 0,9 39-30 16,-9-39 30-16,-2-1-39 0,2 1 39 0,5 28-88 16,-5-28 88-16,-1 0-158 0,1 0 158 0,-18-23-218 15,18 23 218-15</inkml:trace>
  <inkml:trace contextRef="#ctx0" brushRef="#br1" timeOffset="174142.24">2086 9783 594 0,'0'0'0'0,"0"-7"81"15,0 7-81-15,-5-23 22 0,5 23-22 0,9 0 3 16,-9 0-3-16,18 2-7 0,-18-2 7 0,23 12-65 0,-23-12 65 16,25 13-142-16,-25-13 142 0,31 10-474 0,-31-10 474 0</inkml:trace>
  <inkml:trace contextRef="#ctx0" brushRef="#br1" timeOffset="174540.97">2331 9660 749 0,'0'0'0'0,"-7"-23"44"0,7 23-44 0,-13-18 32 16,13 18-32-16,-4-6 42 0,4 6-42 0,5 19 22 16,-5-19-22-16,-1-11 2 0,1 11-2 0,14 23-8 15,-14-23 8-15,25 50 0 0,-25-50 0 0,22 25 1 0,-22-25-1 0,32 54 1 16,-32-54-1-16,32 57-1 0,-32-57 1 0,36 64 0 15,-32-46 0-15,24 28 1 0,-28-46-1 0,32 65 1 16,-32-65-1-16,29 66 2 0,-21-49-2 0,16 46 1 16,-24-63-1-16,19 41 2 0,-14-22-2 0,15 37 0 15,-20-56 0-15,20 51 2 0,-20-51-2 0,19 47 0 16,-19-47 0-16,15 19 1 0,-15-19-1 0,16 29 0 0,-16-29 0 0,24 39-1 16,-24-39 1-16,6-10-4 0,0 30 4 0,2-40-9 15,-8 20 9-15,12 5-5 0,-12-5 5 0,-4-54-1 16,4 54 1-16,0-51-14 0,0 51 14 0,-13-63-35 15,13 63 35-15,-21-71-54 0,21 71 54 0,-25-55-48 16,25 55 48-16,-43-85-21 0,43 85 21 0,-35-37-2 16,35 37 2-16,-44-60 18 0,44 60-18 0,-36-31 37 0,36 31-37 0,-23-2 37 15,23 2-37-15,-29-32 29 0,29 32-29 0,-14-11 15 16,19 31-15-16,-14-46 11 0,9 26-11 0,4-10 3 16,-4 10-3-16,29-14-5 0,-22 34 5 0,32-56-20 0,-34 54 20 15,56-40-44-15,-61 22 44 0,68-28-90 0,-68 28 90 16,73-30-199-16,-73 30 199 0</inkml:trace>
  <inkml:trace contextRef="#ctx0" brushRef="#br1" timeOffset="175075">3505 9773 221 0,'0'0'0'0,"10"3"246"0,-10-3-246 0,4-14 36 16,-4 14-36-16,0-14 53 0,0 14-53 0,0-18 50 15,0 18-50-15,-7-32 40 0,7 32-40 0,-11-15 29 16,11 15-29-16,-5 2 18 0,5-2-18 0,-16-10 17 16,16 10-17-16,-29-24 26 0,36 42-26 0,-38-36 25 15,31 18-25-15,-17 18 14 0,17-18-14 0,-32-7 6 0,38 23-6 0,-29 2 2 16,23-18-2-16,-19 21 4 0,19-21-4 0,-20 11 3 16,20-11-3-16,0 45 2 0,-7-61-2 0,14 60 0 15,-7-44 0-15,-7 7 0 0,7-7 0 0,14 22 1 16,-14-22-1-16,27 28 1 0,-27-28-1 0,16-11 4 15,-16 11-4-15,33 16 4 0,-33-16-4 0,24-1 2 16,-31-14-2-16,32 1-8 0,-25 14 8 0,22-18 2 16,-22 18-2-16,16-20 2 0,-16 20-2 0,15-15 3 0,-15 15-3 0,14 0 4 15,-14 0-4-15,5-7 23 0,-12-9-23 0,16 26 18 16,-16-26-18-16,14 32 13 0,-7-16-13 0,-7-12 4 16,7 12-4-16,9 32-5 0,-9-32 5 0,4 21-2 0,-4-21 2 0,7 27 0 15,-7-27 0-15,5 18 0 0,-5-18 0 0,23 52-2 16,-23-52 2-16,18 35-31 0,-18-35 31 0,11 18-43 15,-11-18 43-15,23 27-130 0,-23-27 130 0,22 18-133 16,-22-18 133-16,29 21-357 0,-36-35 357 0</inkml:trace>
  <inkml:trace contextRef="#ctx0" brushRef="#br1" timeOffset="175239.41">3749 9883 640 0,'0'0'0'0,"-15"-16"64"0,15 16-64 0,2 16 32 16,-2-16-32-16,-10-10 39 0,10 10-39 0,0 16 24 0,0-16-24 0,1 21 19 15,-1-21-19-15,17 45 7 16,-17-45-7-16,10 30 6 0,-10-30-6 0,14 30 1 0,-21-44-1 0,29 60 1 16,-22-46-1-16,5 13-5 0,-5-13 5 0,9 23-48 15,-9-23 48-15,8 14-124 0,-8-14 124 0,2 4-192 16,-2-4 192-16</inkml:trace>
  <inkml:trace contextRef="#ctx0" brushRef="#br1" timeOffset="175774.41">4013 9696 226 0,'0'0'0'16,"0"0"236"-16,0 0-236 0,8 14 68 15,-8-14-68-15,0-2 71 0,0 2-71 0,-10-16 69 0,10 16-69 16,10 13 66-16,-20-26-66 0,10 11 40 0,0 2-40 0,8-1 14 16,-8 1-14-16,17 9 9 0,-17-9-9 0,9-16 6 15,-9 16-6-15,27 10 2 0,-27-10-2 0,23-2 1 0,-23 2-1 0,26-1 1 16,-26 1-1-16,20-14-21 0,-20 14 21 0,22 0-79 16,-22 0 79-16,28 12-103 0,-28-12 103 0,5-12-160 15,-5 12 160-15</inkml:trace>
  <inkml:trace contextRef="#ctx0" brushRef="#br1" timeOffset="175929.64">4063 9799 552 0,'-8'-14'0'0,"16"28"59"16,-8-14-59-16,-7-14 30 0,7 14-30 0,22 12 26 16,-22-12-26-16,21-7 26 0,-21 7-26 0,27-8 11 15,-27 8-11-15,24-22 1 0,-24 22-1 0,44 5-19 0,-51-19 19 0,43 3-92 16,-36 11 92-16,36-10-148 0,-36 10 148 0,30-11-356 15,-30 11 356-15</inkml:trace>
  <inkml:trace contextRef="#ctx0" brushRef="#br1" timeOffset="177027.49">3822 9598 154 0,'0'0'0'0,"-3"-8"367"0,3 8-367 0,3 10 37 15,-3-10-37-15,-1-6 38 0,1 6-38 0,-4-4 51 16,4 4-51-16,-9-15 39 0,9 15-39 0,7 12 19 15,-14-27-19-15,14 30 12 0,-7-15-12 0,0 2 1 16,0-2-1-16,-7-4 0 0,7 4 0 0,9 30 6 0,-9-30-6 0,5 18 14 16,-5-18-14-16,0 7 10 0,0-7-10 0,7 25 3 15,3-10-3-15,-8-6 1 0,-2-9-1 0,10 23 1 16,-10-23-1-16,19 38-1 0,-26-55 1 0,19 41-6 16,-12-24 6-16,14 19-51 0,-14-19 51 0,18 32-93 0,-18-32 93 0,4-1-173 15,2 15 173-15</inkml:trace>
  <inkml:trace contextRef="#ctx0" brushRef="#br1" timeOffset="177160.64">3929 9915 467 0,'-8'-14'0'0,"12"28"198"0,-4-14-198 0,-4 0 4 0,4 0-4 0,0-2-14 15,-7-12 14-15,14 25-51 0,-7-11 51 0,4-5-121 16,-4 5 121-16</inkml:trace>
  <inkml:trace contextRef="#ctx0" brushRef="#br1" timeOffset="178022.73">4579 9600 190 0,'0'0'0'0,"-2"-6"107"15,2 6-107-15,7 6 88 0,-7-6-88 0,-12-22 100 0,12 22-100 0,-6-9 66 16,15 22-66-16,-15-23 55 0,6 10-55 0,-17-22 32 16,25 34-32-16,-25-31 30 0,17 19-30 0,-13-8 25 15,13 8-25-15,-16-2 9 0,16 2-9 0,-18 0 1 16,18 0-1-16,-11 13-1 0,11-13 1 0,-30-2-3 15,30 2 3-15,-20 14-2 0,27-1 2 0,-26 6-1 16,19-19 1-16,-24 10-2 0,24-10 2 0,-10 21-1 16,10-21 1-16,-8 21-4 0,8-21 4 0,8 30-7 0,-18-42 7 0,10 27-13 15,0-15 13-15,5 10-9 0,-5-10 9 0,15 4-8 16,-15-4 8-16,20 0-3 0,-11 12 3 0,16-12-2 16,-25 0 2-16,18-18-6 0,-18 18 6 0,27-12-3 15,-27 12 3-15,25-16-3 0,-25 16 3 0,31-4 0 16,-40-8 0-16,33 8 3 0,-34-9-3 0,23 1 1 15,-13 12-1-15,7-10 15 0,-7 10-15 0,2-7 22 0,-2 7-22 0,10 7 13 16,-10-7-13-16,-9-11 15 0,9 11-15 0,2 0 10 16,7 11-10-16,-16-18-7 0,7 7 7 0,3 12-4 15,-3-12 4-15,7 16 0 0,-7-16 0 0,19 32-1 16,-19-32 1-16,3 10-2 0,6 2 2 0,-6-2-40 0,-3-10 40 0,24 32-60 16,-33-44 60-16,21 28-134 0,-12-16 134 0,10 11-367 15,-10-11 367-15</inkml:trace>
  <inkml:trace contextRef="#ctx0" brushRef="#br1" timeOffset="178323.97">4708 9644 550 0,'0'0'0'0,"9"2"58"15,-9-2-58-15,-11-20 38 0,11 20-38 0,0-1 47 16,0 1-47-16,0 0 24 0,0 0-24 0,7 0 4 16,-7 0-4-16,22 17-2 0,-22-17 2 0,12 13-2 15,-12-13 2-15,4 0 0 0,-4 0 0 0,20 28 0 16,-20-28 0-16,7 13-17 0,-7-13 17 0,5 9-27 0,-5-9 27 15,-7-5-18-15,7 5 18 0,10 15-3 0,-10-15 3 0,0 0 5 16,-10-12-5-16,10 7 29 0,0 5-29 0,0-11 27 16,0 11-27-16,2-16 23 0,-2 16-23 0,5-21 35 15,-5 21-35-15,17-6 27 0,-17 6-27 0,0-31 18 0,0 31-18 0,20-1 6 16,-30-11-6-16,23 2 0 0,-13 10 0 0,14-3-1 16,-14 3 1-16,27 11-2 0,-27-11 2 0,7-8-2 15,-7 8 2-15,27 29-2 0,-37-40 2 0,27 33-2 16,-17-22 2-16,27 41-1 0,-27-41 1 0,8 21-5 15,-8-21 5-15,24 48-29 0,-24-48 29 0,10 36-112 0,-10-36 112 0,9 27-166 16,-9-27 166-16</inkml:trace>
  <inkml:trace contextRef="#ctx0" brushRef="#br1" timeOffset="178953.73">4301 10472 260 0,'0'0'0'0,"0"0"7"16,0 0-7-16,0-22-10 0,0 22 10 0,10-8-10 0,-10 8 10 0,13-7 1 15,-13 7-1-15,12-10-25 0,-12 10 25 0,19 10-51 16,-19-10 51-16,0-22-4 0,0 22 4 0,7-2 2 15,0 16-2-15,-7-17 0 0,0 3 0 0,0 0-38 16,0 0 38-16,-7-14-132 0,7 14 132 0</inkml:trace>
  <inkml:trace contextRef="#ctx0" brushRef="#br1" timeOffset="179212.73">4355 10422 157 0,'0'0'0'0,"-8"0"140"0,8 0-140 0,-7 0 125 16,7 0-125-16,-5-7 113 0,5 7-113 0,-14-23 92 16,14 23-92-16,7 5 95 0,-7-5-95 0,0-11 76 15,0 11-76-15,0-12 37 0,0 12-37 0,7-13 28 16,-7 13-28-16,17-6 13 0,-17 6-13 0,17-22 7 0,-17 22-7 0,30 0 1 15,-30 0-1-15,31 0 1 0,-31 0-1 0,42 30-1 16,-42-30 1-16,26 7-1 0,-19 9 1 0,14-5-2 16,-21-11 2-16,29 43-8 0,-29-43 8 0,14 28-18 15,-14-28 18-15,0 11-18 0,0-11 18 0,10 36-8 16,-10-36 8-16,-7-2-4 0,7 2 4 0,-5 7 0 16,15 9 0-16,-21-16 5 0,11 0-5 0,-18-18 7 15,18 18-7-15,-8-18 15 0,8 18-15 0,-8-25 14 0,8 25-14 0,0-32 6 16,0 32-6-16,0-32-1 0,0 32 1 0,20-19-13 15,-29 5 13-15,30-15-40 0,-21 29 40 0,27-20-101 16,-27 20 101-16,29-12-129 0,-29 12 129 0,34 12-128 0,-34-12 128 16,20 0-254-16,-20 0 254 0</inkml:trace>
  <inkml:trace contextRef="#ctx0" brushRef="#br1" timeOffset="179691.11">4679 10463 508 0,'0'0'0'0,"0"0"63"16,0 0-63-16,0-14 61 0,0 14-61 0,18 0 39 15,-18 0-39-15,6-34 35 0,-6 34-35 0,19-19 30 16,-19 19-30-16,18-21 13 0,-11 36-13 0,1-47 4 16,-8 32-4-16,9-12 2 0,-9 12-2 0,5-10 1 15,-5 10-1-15,9 7 3 0,-9-7-3 0,0 0 4 16,0 0-4-16,-14-14-4 0,14 14 4 0,-13 6-11 0,24 8 11 0,-33-16-2 16,22 2 2-16,-5 32 0 0,5-32 0 0,-15 7-1 15,15-7 1-15,6 36-3 0,-6-36 3 0,-8 7-3 16,8-7 3-16,20 32-3 0,-20-32 3 0,17 2-3 15,-8 13 3-15,18-7-7 0,-27-8 7 0,37 4-17 16,-37-4 17-16,29-15-30 0,-29 15 30 0,39-7-44 0,-39 7 44 0,36-14-60 16,-36 14 60-16,32-19-87 0,-32 19 87 0,36-10-89 15,-45-2 89-15,28-11-3 0,-19 23 3 0,19-7 2 16,-19 7-2-16,-4-34 24 0,14 46-24 0,-20-40 88 16,10 28-88-16,0-13 91 0,10 28-91 0,-10-22 69 15,0 7-69-15,0-2 56 0,0 2-56 0,-13-15 31 0,13 15-31 0,0 2 8 16,0-2-8-16,11 27-1 0,-11-27 1 0,0 6-1 15,0-6 1-15,14 24 1 0,-14-24-1 0,19 29 5 16,-19-29-5-16,30 44 1 0,-30-44-1 0,12 20 1 16,-12-20-1-16,27 47 0 0,-27-47 0 0,13 30 0 15,-13-30 0-15,5 25 0 0,-5-25 0 0,0 19 0 0,-7-33 0 16,14 43 0-16,-7-29 0 0,-21-6 0 16,21 6 0-16,-22 4 5 0,31 12-5 0,-36-16 4 0,27 0-4 0,-36-16 3 15,36 16-3-15,-21 5 1 0,21-5-1 0,-35-30-7 16,45 44 7-16,-32-33-51 0,22 19 51 0,-12-27-83 15,12 27 83-15,-4-30-84 0,4 30 84 0,-8-47-267 0,8 47 267 0</inkml:trace>
  <inkml:trace contextRef="#ctx0" brushRef="#br1" timeOffset="179826.79">4964 10233 564 0,'0'0'0'15,"-7"-7"55"-15,7 7-55 0,-5-9 22 0,5 9-22 0,-10-18 50 16,10 18-50-16,0 0 17 0,10 12-17 0,9-12-9 15,-19 0 9-15,22 0-92 0,-31-12 92 0,35 12-141 16,-26 0 141-16,39 18-336 0,-39-18 336 0</inkml:trace>
  <inkml:trace contextRef="#ctx0" brushRef="#br1" timeOffset="180105.1">5229 10338 446 0,'0'0'0'0,"0"0"142"0,0 0-142 0,1 0 23 15,-1 0-23-15,-3-23 39 0,3 23-39 0,10-12 27 0,-10 12-27 0,22-2 25 16,-22 2-25-16,4-31 4 0,-4 31-4 0,14-17 1 16,-14 17-1-16,22-2 0 0,-22 2 0 0,8-13 0 15,-8 13 0-15,5-10 1 0,-15-3-1 0,20 22-1 16,-10-9 1-16,0 0 0 0,0 0 0 0,-22-14-9 16,22 14 9-16,-15 7-1 0,23 5 1 0,-32-10-2 0,24-2 2 0,-18 18-1 15,18-18 1-15,-14 19-1 0,14-19 1 0,-7 20 0 16,7-20 0-16,-2 22-4 0,2-22 4 0,9 30-4 15,-9-30 4-15,7 15-4 0,-14-28 4 0,24 24-7 16,-17-11 7-16,22 5-19 0,-22-5 19 0,29 3-42 16,-29-3 42-16,32 0-65 0,-32 0 65 0,31 0-121 0,-31 0 121 0,34-6-264 15,-34 6 264-15</inkml:trace>
  <inkml:trace contextRef="#ctx0" brushRef="#br1" timeOffset="180466.74">5559 10206 503 0,'0'0'0'0,"9"5"62"15,-9-5-62-15,-10-1 53 0,0-10-53 0,-4 11 33 16,14 0-33-16,-5 14 5 0,5-14-5 0,-17 16 4 16,17-16-4-16,-14 20-3 0,14-20 3 0,-20 11-2 15,20-11 2-15,5 37-3 0,-5-37 3 0,0 25-5 16,0-25 5-16,-6 11-14 0,14 3 14 0,7 7-20 0,-15-21 20 0,11 7-21 16,-11-7 21-16,32 27-15 0,-32-27 15 0,16-3-16 15,-16 3 16-15,38 16-17 0,-38-16 17 0,19-10-16 16,-19 10 16-16,42 10-10 0,-51-23 10 0,37-1-7 15,-28 14 7-15,25-20-21 0,-25 20 21 0,22-25-25 16,-22 25 25-16,17-32-27 0,-17 32 27 0,19-26-2 0,-19 26 2 0,-3-54 7 16,3 54-7-16,0-43 31 0,8 54-31 0,-8-54 40 15,0 43-40-15,-7-35 41 0,7 35-41 16,-22-42 65-16,22 42-65 0,-13-23 67 0,13 23-67 0,-15-14 58 16,15 14-58-16,-13-5 33 0,13 5-33 0,-3 10 15 15,-6-20-15-15,1 10 3 0,8 0-3 0,7 23-2 16,-7-23 2-16,0 19-4 0,0-19 4 0,0 26-2 0,0-26 2 0,-7 19-2 15,7-19 2-15,24 47-2 0,-24-47 2 0,20 37-25 16,-29-48 25-16,37 61-75 0,-28-50 75 0,19 36-98 16,-19-36 98-16,3 18-161 0,-3-18 161 0</inkml:trace>
  <inkml:trace contextRef="#ctx0" brushRef="#br1" timeOffset="180576.03">5717 10306 635 0,'0'0'0'0,"12"-14"11"15,-12 14-11-15,15-27-18 0,-15 27 18 0,31-14-32 0,-31 14 32 0,36-16-78 16,-28 27 78-16</inkml:trace>
  <inkml:trace contextRef="#ctx0" brushRef="#br1" timeOffset="181607.49">2553 11622 534 0,'0'0'0'16,"-10"-21"62"-16,10 21-62 0,0 25 11 0,0-25-11 0,-7-25 25 16,7 25-25-16,0 0 40 0,0 0-40 0,12 23 49 15,-12-23-49-15,12-9 26 0,-15-14-26 0,23 34 15 16,-20-11-15-16,14-39 9 0,-14 39-9 0,18-17 1 15,-18 17-1-15,14-15 0 0,-14 15 0 0,11 9 3 0,-11-9-3 0,0-15 1 16,0 15-1-16,-8-32-2 0,13 55 2 0,-27-51-12 16,22 28 12-16,-18 23-12 0,18-23 12 0,-26 0-6 15,26 0 6-15,-24 10-1 0,24-10 1 0,-24-5 0 16,24 5 0-16,-13 27-4 0,13-27 4 0,-2 53-5 16,-1-78 5-16,3 56-5 0,0-31 5 0,17 55-3 15,-17-55 3-15,23 2-9 0,-23-2 9 0,39 46-23 0,-39-46 23 0,41-10-28 16,-41 10 28-16,53 28-11 0,-53-28 11 0,48 0-12 15,-52-25 12-15,50 18-41 0,-46 7 41 0,41-20-43 16,-41 20 43-16,35 0-38 0,-35 0 38 0,22-30-12 0,-22 30 12 16,5-57 4-16,-5 57-4 0,4-14 10 0,-4 14-10 0,-5-64 38 15,5 64-38-15,-11-20 42 0,11 20-42 0,-20-41 43 16,20 41-43-16,-20-36 48 0,20 36-48 0,-21-51 54 16,21 51-54-16,-15-24 45 0,15 24-45 0,-5 9 34 15,5-9-34-15,-5-7 19 0,5 7-19 0,-5-23 12 16,5 23-12-16,3 27-2 0,-3-27 2 0,4 18-10 0,-4-18 10 0,6 1-4 15,-6-1 4-15,22 55 0 0,-22-55 0 0,16 18-1 16,-16-18 1-16,33 63-1 0,-33-63 1 0,28 41-1 16,-28-41 1-16,27 14-18 0,-27-14 18 0,32 31-36 15,-32-31 36-15,37 46-64 0,-37-46 64 0,32 16-66 16,-32-16 66-16,26-20-63 0,-26 20 63 0,29 0-81 16,-29 0 81-16,31 9-104 0,-31-9 104 0,16-46-110 0,-16 46 110 15,21-9-101-15,-21 9 101 0,8-31-30 0,-8 31 30 0,0-32 69 16,0 32-69-16,-5-50 110 0,5 50-110 0,-8 0 134 15,8 0-134-15,-23-37 94 0,23 37-94 0,-18-11 61 16,18 11-61-16,-12 18 45 0,12-18-45 0,-15 0 26 16,15 0-26-16,-10 0 23 0,10 0-23 0,-4 6 12 0,4-6-12 0,-5-6-2 15,5 6 2-15,7 20 1 0,-7-20-1 0,25 50 0 16,-25-50 0-16,23 7 2 0,-23-7-2 0,37 55 4 16,-37-55-4-16,26 11-1 0,-20 12 1 0,23 8-17 15,-29-31 17-15,19 30-39 0,-19-30 39 0,11 23-8 0,-11-23 8 16,0 19-7-16,0-19 7 0,0 17-3 0,0-17 3 0,-20-11 5 15,20 11-5-15,-17 31 5 0,12-55-5 0,-17 49 2 16,22-25-2-16,-22 0 2 0,22 0-2 0,-24 0-14 16,24 0 14-16,-20-39-56 0,20 39 56 0,0 1-70 15,0-1 70-15,0-22-252 0,0 22 252 0</inkml:trace>
  <inkml:trace contextRef="#ctx0" brushRef="#br1" timeOffset="181841.81">3296 11582 495 0,'0'0'0'0,"-1"-22"118"15,1 22-118-15,0-1 54 0,0 1-54 0,7 15 46 16,-7-15-46-16,3-3 37 0,-3 3-37 0,0-32 33 0,0 32-33 0,10-15 10 16,-5 38-10-16,0-60 2 0,-5 37-2 0,11-19 0 15,-11 19 0-15,9-22-3 0,-9 22 3 0,12 3-9 16,-12-3 9-16,2-13-6 0,-2 13 6 0,0-10-1 16,0 10 1-16,-7 0 1 0,4-21-1 0,-9 42-4 0,12-21 4 0,-21-5-4 15,21 5 4-15,-8 47 2 0,8-47-2 0,-17 12 10 16,17-12-10-16,0 39 12 0,0-39-12 0,7 45 4 15,-7-45-4-15,29 45 1 0,-29-45-1 0,42 40 3 16,-42-40-3-16,58 56-37 0,-58-56 37 0,63 16-127 16,-63-16 127-16,67-22-454 0,-67 22 454 0</inkml:trace>
  <inkml:trace contextRef="#ctx0" brushRef="#br1" timeOffset="200539.24">13448 7939 538 0,'0'0'0'0,"0"-6"149"0,0 6-149 0,0-3 34 0,0 3-34 0,1-12 58 16,-1 12-58-16,-3-2 32 0,3 2-32 0,-5 9 23 16,5-9-23-16,0-9 8 0,0 9-8 0,-8 9 3 15,8-9-3-15,-4 5 2 0,6-14-2 0,-9 18 0 16,7-9 0-16,-15 15 4 0,15-15-4 0,-17 25 0 0,17-25 0 0,-22 19-1 16,22-19 1-16,-21 14 3 0,21-14-3 0,-30 33-17 15,30-33 17-15,-27 15-40 0,27-15 40 0,-31 24-192 16,31-24 192-16</inkml:trace>
  <inkml:trace contextRef="#ctx0" brushRef="#br1" timeOffset="206694.8">12727 8024 182 0,'0'0'0'0,"-2"1"131"16,2-1-131-16,-7 8 53 0,7-8-53 0,2-7 80 15,-2 7-80-15,-2 0 55 0,2 0-55 0,-3 7 33 16,3-7-33-16,3-7 21 0,-3 7-21 0,-1-1 18 16,1 1-18-16,0-8 19 0,0 8-19 0,0-7 15 15,0 7-15-15,0-8 14 0,0 8-14 0,0-12 14 0,0 12-14 0,-6-7 13 16,6 7-13-16,6-15 13 0,-6 15-13 0,12-29 15 15,-12 29-15-15,4-14 13 0,-4 14-13 0,12-22 11 16,-12 22-11-16,14-25 9 0,-14 25-9 0,20-25 8 16,-20 25-8-16,24-29 9 0,-24 29-9 0,24-21 9 15,-24 21-9-15,22-10 11 0,-22 10-11 0,31-18 6 0,-31 18-6 0,30-12 8 16,-30 12-8-16,31-15 7 0,-31 15-7 0,34-9 4 16,-34 9-4-16,35-15 2 0,-35 15-2 0,22 4 2 15,-22-4-2-15,27-10 1 0,-27 10-1 0,15 9 2 16,-11-18-2-16,8 18-1 0,-12-9 1 0,11 4 2 15,-11-4-2-15,11 3 1 0,-11-3-1 0,2 23-2 16,-2-23 2-16,3 18 3 0,-3-18-3 0,4 11 0 0,-4-11 0 0,0 18 1 16,0-18-1-16,0 23 3 0,0-23-3 0,1 21 0 15,-4-12 0-15,8 2 1 0,-5-11-1 0,0 25 1 16,0-25-1-16,5 15 2 0,-5-15-2 0,10 6 1 16,-10-6-1-16,3 13 2 0,-3-13-2 0,4 21 0 15,-4-21 0-15,3 12 0 0,1-20 0 0,-4 27 0 0,0-19 0 0,2 14-4 16,-2-14 4-16,0 17-47 0,0-17 47 0,0 12-91 15,0-12 91-15,-7 12-103 0,7-12 103 0,-6 0-263 16,6 0 263-16</inkml:trace>
  <inkml:trace contextRef="#ctx0" brushRef="#br1" timeOffset="207051.91">13000 8028 347 0,'0'0'0'0,"0"0"167"0,0 0-167 0,0-2 35 16,0 2-35-16,-3 6 53 0,3-6-53 0,10 0 28 16,-10 0-28-16,15 0 34 0,-15 0-34 0,24-11 29 15,-24 11-29-15,15 11 24 0,-15-11-24 0,24-11 21 0,-24 11-21 0,20 15 9 16,-20-15-9-16,22-1 4 0,-25 11-4 0,28-13 1 16,-25 3-1-16,20 8-4 0,-20-8 4 0,16 17-30 15,-16-17 30-15,22 8-46 0,-22-8 46 0,27-6-68 16,-30 17 68-16,28-11-116 0,-25 0 116 0,22 0-243 15,-22 0 243-15</inkml:trace>
  <inkml:trace contextRef="#ctx0" brushRef="#br1" timeOffset="207185.71">13485 7950 396 0,'0'0'0'0,"0"-5"207"0,0 5-207 0,0-2 31 0,0 2-31 0,2-10 39 15,-2 10-39-15,-7 3 13 0,7-3-13 0,-11 21-2 16,11-21 2-16,-18 26-4 0,18-26 4 0,-27 43-52 15,27-43 52-15,-32 36-145 0,32-36 145 0</inkml:trace>
  <inkml:trace contextRef="#ctx0" brushRef="#br1" timeOffset="208653.27">18906 10502 493 0,'0'0'0'0,"0"-12"48"16,0 12-48-16,-15-32 32 0,15 32-32 0,-3-16 45 0,3 16-45 0,8 4 40 15,-8-4-40-15,-11-38 27 0,11 38-27 0,0-23 14 16,0 23-14-16,6-4 13 0,-16-17-13 0,8-6 24 15,2 27-24-15,6-13 16 0,-6 13-16 0,-7-34 12 16,7 34-12-16,-21-55 12 0,21 55-12 0,-1-18 10 0,1 18-10 0,-18-39 4 16,18 39-4-16,-34-53 2 15,45 72-2-15,-40-53 4 0,29 34-4 0,-32-28 4 0,32 28-4 0,-45-47 4 16,45 47-4-16,-27 0 7 0,27 0-7 0,-36-14 7 16,27-6-7-16,-18 31 10 0,27-11-10 0,-41-25 7 15,41 25-7-15,-20 20 5 0,20-20-5 0,-21 0 3 16,21 0-3-16,-20 7 0 0,9-25 0 0,-5 32 0 15,16-14 0-15,-7 36 0 0,-4-54 0 0,8 59 0 0,3-41 0 0,-17 27-2 16,17-27 2-16,-10 29 1 0,10-29-1 0,-20 10 1 16,20-10-1-16,-4 52 1 0,-3-70-1 0,5 71 5 15,-6-72-5-15,8 75 7 0,0-56-7 0,-6 35 9 16,6-35-9-16,-6 36 10 0,6-36-10 0,-10 14 1 0,10-14-1 16,0 34 10-16,0-34-10 0,0 32 7 15,7-14-7-15,-14-7 6 0,14 6-6 0,-14-8 4 16,7-9-4-16,7 43 3 0,-7-43-3 0,0 24 2 0,0-24-2 0,0 19 2 15,0-19-2-15,2 18 1 0,-2-18-1 0,0 10 1 16,-6-28-1-16,12 47 1 0,-6-29-1 0,-6-11 0 16,6 11 0-16,0 4 0 0,0-4 0 0,0 1 0 0,0-1 0 0,2 0-1 15,3 19 1-15,-3-19-6 0,-2 0 6 0,0 0-17 16,0 0 17-16,0-2-24 0,0 2 24 0,0-9-50 16,0 9 50-16,0-8-118 0,0 8 118 0,-7-6-169 15,7 6 169-15,-20-27-429 0,29 47 429 0</inkml:trace>
  <inkml:trace contextRef="#ctx0" brushRef="#br1" timeOffset="208813.87">18179 10554 545 0,'0'0'0'0,"-9"-18"87"16,9 18-87-16,13 18 54 0,-13-18-54 0,18 0 45 0,-25-18-45 0,30 18 44 16,-23 0-44-16,31 0 30 0,-31 0-30 0,41 25 3 15,-41-25-3-15,34 9 0 0,-34-9 0 0,34 10-16 16,-34-10 16-16,34 13-75 0,-34-13 75 0,18-9-130 15,-11 27 130-15,13-13-200 0,-20-5 200 0</inkml:trace>
  <inkml:trace contextRef="#ctx0" brushRef="#br1" timeOffset="208946.74">18511 10580 436 0,'0'0'0'0,"-5"-19"180"16,12 38-180-16,-7-19 59 0,0 0-59 0,0 6 45 15,0-6-45-15,2 14 9 0,-2-14-9 0,1 22 9 16,-1-22-9-16,0 27 3 0,0-27-3 0,-7 13 0 0,14 7 0 0,-10 18-47 15,3-38 47-15,-19 19-114 0,19-19 114 0,-17 40-279 16,17-40 279-16</inkml:trace>
  <inkml:trace contextRef="#ctx0" brushRef="#br1" timeOffset="209387.18">18194 10793 535 0,'0'0'0'0,"-6"7"54"0,6-7-54 0,-18-28 38 16,25 45-38-16,-16-22 68 0,2-13-68 0,2 14 46 16,5 4-46-16,4 18 26 0,-4-18-26 0,-4 0 8 15,4 0-8-15,0 4-1 0,0-4 1 0,-8-4 0 0,16 23 0 0,-16-18 4 16,8-1-4-16,0 24 7 0,0-24-7 0,0 28 11 15,0-28-11-15,5 32 13 0,-5-32-13 0,7 57 16 16,-7-57-16-16,-4 23 15 0,9-5-15 0,-8 7 0 16,3-25 0-16,2 46 5 0,-2-46-5 0,0 52 7 15,0-52-7-15,7 70 6 0,-7-70-6 0,0 55 2 0,0-55-2 0,-4 41 2 16,4-41-2-16,4 57 1 0,-1-39-1 16,2 41 0-16,-5-59 0 0,-1 37-1 15,1-37 1-15,3 50 1 0,-3-50-1 0,8 62 1 0,-8-62-1 0,-2 22 0 16,2-22 0-16,5 52 4 0,-5-52-4 0,2 30 8 15,-2-30-8-15,-2 6 7 0,2-6-7 0,0 19 8 16,0-19-8-16,7 31 4 0,-7-31-4 0,2 10 1 0,-2-10-1 0,5 5 1 16,-5-5-1-16,6 0-1 0,-6 0 1 0,3-18-1 15,-3 18 1-15,15 17-10 0,-15-17 10 0,12-14-25 16,-12 14 25-16,13-35-30 0,-13 35 30 0,19-5-112 16,-19 5 112-16,20-27-180 0,-20 27 180 0</inkml:trace>
  <inkml:trace contextRef="#ctx0" brushRef="#br1" timeOffset="-180089.25">18833 2657 660 0,'0'0'0'0,"4"-12"38"16,-4 12-38-16,0-11 19 0,0 11-19 0,5-3 22 0,-5 3-22 0,32 14 14 15,-57-28-14-15,59 37 7 0,-34-23-7 0,-16 9 3 16,16-9-3-16,38 47 11 0,-38-47-11 0,-11 31 18 15,11-31-18-15,16 54 15 0,-16-54-15 0,39 78 12 16,-39-78-12-16,17 72 9 0,-17-72-9 0,-11 58 5 0,11-58-5 0,43 88 3 16,-43-88-3-16,17 73 2 0,-17-73-2 0,-10 52 1 15,10-52-1-15,17 61 2 0,-17-61-2 0,13 53 0 16,-13-53 0-16,19 46 0 0,-19-46 0 0,44 55 0 16,-44-55 0-16,19 35-11 0,-19-35 11 0,19 23-51 0,-19-23 51 0,-5-5-115 15,5 5 115-15,43 15-171 0,-43-15 171 0</inkml:trace>
  <inkml:trace contextRef="#ctx0" brushRef="#br1" timeOffset="-179666.08">19273 3234 649 0,'0'0'0'0,"0"0"38"0,27 14-38 0,-27-23 16 15,0 9-16-15,0-12 21 0,0 12-21 0,-15-33 27 16,44 48-27-16,-9-37 12 0,-20 22-12 0,-4-42 4 15,4 42-4-15,31-34 0 0,-31 34 0 0,32-40 0 0,-32 40 0 0,61-28-2 16,-61 28 2-16,34-50 5 0,-34 50-5 0,29-50 0 16,-58 34 0-16,53-33 2 0,-24 49-2 0,17-42-1 15,-17 42 1-15,10-36 1 0,-10 36-1 0,0-25-1 16,0 25 1-16,26 0 1 0,-26 0-1 0,-14-5 0 16,14 5 0-16,-25 0-3 0,-4-14 3 0,4 21-4 0,25-7 4 0,6 33 2 15,-6-33-2-15,-51 13 3 0,51-13-3 0,-15 32-1 16,15-32 1-16,24 52-2 0,-24-52 2 0,0 40 0 15,0-40 0-15,-17 30 1 0,44-16-1 0,-3 29 0 16,-24-43 0-16,6 28 0 0,-6-28 0 0,41 35-1 16,-41-35 1-16,46 33 1 0,-46-33-1 0,75 45-1 0,-75-45 1 15,40 24 2-15,-40-24-2 0,6 8 2 0,-6-8-2 0,54 37 0 16,-54-37 0-16,12 21 0 0,-12-21 0 0,0 22-3 16,0-22 3-16,-2 21 1 0,2-21-1 0,-46 5 3 15,46-5-3-15,4 35 4 0,-4-35-4 0,-56 1 2 16,84 15-2-16,-55-3 2 0,27-13-2 0,-20 10 1 15,20-10-1-15,-17 4 1 0,17-4-1 0,-36-17-14 0,36 17 14 0,25 6-70 16,-25-6 70-16,2-23-151 0,-2 23 151 0</inkml:trace>
  <inkml:trace contextRef="#ctx0" brushRef="#br1" timeOffset="-179403.22">19673 2657 744 0,'0'0'0'0,"0"-14"37"0,0 14-37 0,31 5 16 16,-31-5-16-16,5-3 28 0,-5 3-28 0,12 0 17 16,-12 0-17-16,17 14 3 0,-17-14-3 0,-7 15-1 0,7-15 1 0,59 53 2 15,-59-53-2-15,-3 39 3 0,3-39-3 0,61 77 1 16,-61-77-1-16,29 71 4 0,-29-71-4 0,-5 57-1 16,34-40 1-16,-33 38 3 0,4-55-3 0,55 82 2 15,-55-82-2-15,21 60 1 0,-21-60-1 0,21 56-1 16,-51-72 1-16,50 60 1 0,-20-44-1 0,18 40 0 15,-18-40 0-15,46 48 1 0,-46-48-1 0,17 27 1 0,-17-27-1 0,16 15-13 16,-16-15 13-16,-16-14-65 0,16 14 65 0,12-7-135 16,-12 7 135-16,41-14-284 0,-41 14 284 0</inkml:trace>
  <inkml:trace contextRef="#ctx0" brushRef="#br1" timeOffset="-179126.01">20361 3011 743 0,'0'0'0'0,"-2"0"43"16,2 0-43-16,0-2 6 0,0 2-6 0,-34-21 21 0,34 21-21 0,15-8 18 15,-15 8-18-15,53 9 13 0,-53-9-13 0,-7-25 0 16,39 41 0-16,4-25 0 0,-36 9 0 0,8-23 0 16,-8 23 0-16,80 7 0 0,-80-7 0 0,46-4-1 15,-46 4 1-15,5-18-22 0,-5 18 22 0,61 15-112 0,-61-15 112 0,-19-16-201 16,53 32 201-16</inkml:trace>
  <inkml:trace contextRef="#ctx0" brushRef="#br1" timeOffset="-178975.04">20444 3173 509 0,'0'0'0'0,"0"4"190"16,0-4-190-16,-17-18-4 0,49 36 4 0,-3-20-2 15,-29 2 2-15,39-8 27 0,-39 8-27 0,13-28 16 16,-13 28-16-16,89 4 2 0,-89-4-2 0,61-18-41 16,-61 18 41-16,62-20-150 0,-62 20 150 0,60-22-441 15,-96 7 441-15</inkml:trace>
  <inkml:trace contextRef="#ctx0" brushRef="#br1" timeOffset="-178419.17">21032 2884 652 0,'0'0'0'0,"36"2"41"16,-36-2-41-16,0-16 26 0,0 16-26 0,-37-31 56 0,37 31-56 0,44 6 31 16,-44-6-31-16,13-9 16 0,-48-7-16 0,50 9 7 15,-15 7-7-15,56 12 3 0,-56-12-3 0,-17-16 3 16,17 16-3-16,61 16 3 0,-61-16-3 0,-15-11 2 16,15 11-2-16,61 32 0 0,-61-32 0 0,-20 2 0 15,20-2 0-15,52 41-2 0,-52-41 2 0,-29 9-2 0,29-9 2 0,48 45 0 16,-48-45 0-16,-39 8 0 0,39-8 0 0,40 44 1 15,-40-44-1-15,-40 0-5 0,40 0 5 0,0 14-6 16,0-14 6-16,0 7-1 0,0-7 1 0,-2 0 1 16,2 0-1-16,0 0 3 0,0 0-3 0,39 4 9 15,-39-4-9-15,0-22 4 0,0 22-4 0,2-28 3 0,-2 28-3 0,7-34 4 16,-7 34-4-16,10-38 3 0,-10 38-3 0,15-35 0 16,-15 35 0-16,17-36 1 0,-54 19-1 0,53-15 0 15,-16 32 0-15,16-22 1 0,-16 22-1 0,17-24 4 16,-17 24-4-16,15-12-6 0,-15 12 6 0,53 8 1 15,-53-8-1-15,-27-15 2 0,27 15-2 0,13 0 3 0,-13 0-3 0,55 25-2 16,-55-25 2-16,-29 0-1 0,71 18 1 0,-69-15 0 16,27-3 0-16,49 41 1 0,-49-41-1 15,-27 13 2-15,27-13-2 0,49 47 3 0,-49-47-3 0,-27 13 3 16,27-13-3-16,51 52 2 0,-51-52-2 0,10 34 4 16,-51-52-4-16,93 72 3 0,-92-74-3 0,93 72 3 15,-53-52-3-15,-31 16 1 0,31-16-1 0,53 46 1 0,-53-46-1 16,-31 7 1-16,31-7-1 0,50 39 0 0,-50-39 0 0,-31-3-1 15,70 21 1-15,-27-13-25 0,-12-5 25 0,7-2-112 16,-7 2 112-16,7-26-411 0,-7 26 411 0</inkml:trace>
  <inkml:trace contextRef="#ctx0" brushRef="#br1" timeOffset="-148511.26">18865 13112 350 0,'0'0'0'0,"-3"-23"66"15,3 23-66-15,-6 3 47 0,6-3-47 0,-16-7 33 16,16 7-33-16,-20 0 24 0,20 0-24 0,-24 2 25 0,24-2-25 0,-27 16 18 16,27-16-18-16,-35 5 20 0,35-5-20 0,-34 31 23 15,35-15-23-15,-36 23 18 0,35-39-18 0,-40 27 16 16,40-27-16-16,-34 47 12 0,34-47-12 0,-27 65 9 16,27-65-9-16,-23 51 7 0,23-51-7 0,-14 50 4 15,14-50-4-15,-8 49 4 0,4-63-4 0,8 75 3 16,-4-61-3-16,0 44 3 0,0-44-3 0,18 27 2 0,-16-13-2 0,28 19 1 15,-30-33-1-15,41 10 2 0,-41 5-2 0,55 3 1 16,-55-18-1-16,61 9 2 0,-61-9-2 0,68 0 3 16,-70-16-3-16,73 12 0 0,-71 4 0 0,73-1 0 15,-73 1 0-15,64-23 0 0,-64 23 0 0,56-31 1 16,-56 31-1-16,53-37 0 0,-53 37 0 0,39-59 1 0,-39 59-1 16,30-45 0-16,-30 45 0 0,21-50 1 15,-21 50-1-15,17-34 0 0,-22 14 0 0,8-32 0 0,-3 52 0 0,0-54 0 16,0 54 0-16,-10-34 0 0,10 34 0 0,-32-61 0 15,32 61 0-15,-37-21-1 0,37 21 1 0,-48-26 0 16,48 26 0-16,-65-38-1 0,65 38 1 0,-59 11-3 0,59-11 3 0,-66 0-1 16,62-16 1-16,-55 17-25 0,59-1 25 0,-47 28-66 15,47-28 66-15,-34-10-140 0,34 10 140 0</inkml:trace>
  <inkml:trace contextRef="#ctx0" brushRef="#br1" timeOffset="-148074.4">19648 12835 570 0,'0'0'0'0,"-22"16"6"16,22-16-6-16,-26 26 1 0,26-26-1 0,-37 19 0 15,37-19 0-15,-29 75 2 0,24-96-2 0,-30 85 8 16,35-64-8-16,-29 89 11 0,29-89-11 0,-29 73 12 16,29-73-12-16,-27 71 22 0,22-89-22 0,-9 90 18 15,14-72-18-15,0 85 10 0,0-85-10 0,-5 44 6 16,10-24-6-16,10 34 3 0,-15-54-3 0,26 30 2 0,-26-30-2 16,47 61 2-16,-47-61-2 0,50 30 0 0,-50-30 0 0,61 18 1 15,-61-18-1-15,66 4-11 0,-66-4 11 0,69-4-61 16,-69 4 61-16,66-28-164 0,-66 28 164 0</inkml:trace>
  <inkml:trace contextRef="#ctx0" brushRef="#br1" timeOffset="-147639.75">19899 13190 559 0,'0'0'0'0,"-2"-5"6"15,2 5-6-15,-5-48 19 0,5 48-19 0,-2-22 21 16,2 22-21-16,19-14 25 0,-19 14-25 0,24-7 22 16,-24 7-22-16,29 0 14 0,-29 0-14 0,29 2 7 15,-29-2-7-15,37 41 3 0,-37-41-3 0,27 27 2 16,-27-27-2-16,15 12 0 0,-15-12 0 0,22 54 1 16,-22-54-1-16,9 34 1 0,-9-34-1 0,1 30-2 0,-1-30 2 0,0 24-1 15,-6-45 1-15,6 38-1 0,0-17 1 0,-8 7 1 16,8-7-1-16,-2 19 2 0,2-19-2 0,-14-19 4 0,14 19-4 0,-2-20 3 15,2 20-3-15,7-9 4 0,-7 9-4 0,-2-59 3 16,9 79-3-16,12-67 0 0,-19 47 0 0,29-51 0 16,-36 31 0-16,41-32-2 0,-34 52 2 0,39-43 0 15,-39 43 0-15,41-33 0 0,-41 33 0 0,40-24-1 16,-40 24 1-16,36-5 1 0,-36 5-1 0,37 20 0 16,-37-20 0-16,16 0 3 0,-16 0-3 0,18 32 6 0,-9-11-6 0,4 20 9 15,-13-41-9-15,-2 26 11 0,2-26-11 0,6 50 8 16,-6-50-8-16,10 67 5 0,-10-67-5 0,3 43 1 15,-3-43-1-15,6 37-1 0,-6-37 1 0,-4 9 1 16,4-9-1-16,8 23 0 0,-8-23 0 0,9 18-8 16,-9-18 8-16,20 25-51 0,-20-25 51 0,14 0-117 0,-14 0 117 15,15-16-289-15,-15 16 289 0</inkml:trace>
  <inkml:trace contextRef="#ctx0" brushRef="#br1" timeOffset="-147406.18">20783 12865 614 0,'0'0'0'0,"7"-10"6"0,-7 10-6 0,13-12 34 15,-26-10-34-15,40 42 14 0,-27-20-14 0,7-20 6 16,-7 20-6-16,34 44 19 0,-45-66-19 0,46 75 15 0,-35-53-15 0,25 43 10 16,-25-43-10-16,14 30 8 0,-14-30-8 0,36 84-4 15,-36-84 4-15,21 69 2 0,-21-69-2 0,20 72 7 16,-20-72-7-16,7 50 8 0,2-26-8 0,2 47 2 15,-22-95-2-15,22 118 3 0,-11-94-3 0,-13 49 1 16,13-49-1-16,-19 87-1 0,19-87 1 0,-49 63-42 0,49-63 42 16,-76 32-162-16,76-32 162 0</inkml:trace>
</inkml:ink>
</file>

<file path=ppt/ink/ink24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30T08:30:36.633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definitions>
  <inkml:trace contextRef="#ctx0" brushRef="#br0">8064 5311 165 0,'-10'0'-4'0,"-2"-1"99"0,7-5-56 16,0 0 9-16,1 0 5 16,1 0-13-16,1 1-2 15,0 0 1-15,2 2 3 16,-1 0-10-16,1 0-1 0,-3 3-8 16,3 0-7-16,0 0-10 15,0 0-2-15,0 0 0 16,0 0-2-16,0 0 0 15,6 4 1-15,1-1 3 16,7 1 4-16,4-1 0 0,4-3 1 16,3 1-4-16,7 2-3 15,5-3 0-15,5 0-1 16,9 0-2-16,2 0 1 16,8-3 0-16,6 3 1 15,7 0 1-15,5 0 0 16,3-1 0-16,4 1-1 15,6 0-3-15,3 0 1 0,4 0 1 16,4 0-2-16,2 0 1 16,9 0 0-16,6 0 2 15,4 0-2-15,3-2 1 0,4-1-1 16,8 0-1-16,2-3 3 16,7 2-4-16,1-3 4 15,7 3-2-15,-2-4-5 16,6 2 5-16,1 0 0 15,2 2-3-15,0-1 6 0,3 2-7 16,0-4 2-16,3 2 3 16,2 1-2-16,-1-2 0 15,-1-1 0-15,3-2 0 16,0 3 3-16,3 0-4 16,-5-3 1-16,-1 1 2 15,-2 1 5-15,-6-2-11 0,-5 1 4 16,-6 0 1-1,-10-1 0-15,-9-1-2 0,-11-1 4 16,-14-2-5-16,-16 2 3 16,-20 0-4-16,-20-1-14 15,-21 2-21-15,-24-3-53 0,-10-3-168 16</inkml:trace>
  <inkml:trace contextRef="#ctx0" brushRef="#br1" timeOffset="15312.89">20985 12664 287 0,'-17'-5'86'16,"-1"-3"-51"-16,-2 0 19 16,0-1-14-16,0-2-12 15,1-1-10-15,-3-1 1 16,2-3 1-16,1 1-5 0,-1-2-7 16,1-1-4-16,-3 0-3 15,-3 0 0-15,-1 1-2 16,-4 0 2-16,-3-1-2 15,-4 3 2-15,-4-2-2 16,-4 5 2-16,-5-1 0 16,-1 3-2-16,-5 3 1 0,-6 1 0 15,-6 4 0-15,-2 1-6 16,-4 1-3-16,-5 0 2 16,0 0 1-16,-1 7 6 15,0 2-1-15,1 5 1 16,-3 2 0-16,-3 2 0 0,-3 4 1 15,2 0-2-15,-3 3 2 16,4 2-1-16,-1 0 1 16,-1 2-2-16,4-1 2 0,3 4-2 15,-1 2 1 1,6 2 2-16,-1 5-4 0,5 2 1 16,4 3 1-16,4 2-1 15,4 0 0-15,5 8 2 16,5-1-2-16,3 2 0 15,7 4 2-15,0-2-2 16,7 3 1-16,5-1 0 0,4 1 1 16,7 1-1-16,0-3 1 15,5 2 0-15,4 3-1 16,3-1-1-16,4 0 1 16,0-3-1-16,12-4-1 15,3-4 1-15,4-3-3 0,5-3 0 16,3-6 2-16,4-4 0 15,3-1 1-15,3-2 0 16,3 0 0-16,5-4 1 16,4-1-1-16,0-3-1 15,7-2 3-15,5-3 0 0,4-3 0 16,4-4-1-16,6-2 5 16,0-2-5-16,6-3 2 15,2-4 0-15,-1 1-1 16,6-3-1-16,-2-1 2 15,2 0-3-15,0 0 1 0,-2 0-3 16,2 0 0-16,-3-7 1 16,-1-1 2-16,-4-3 1 15,2-2 1-15,-3-1-1 16,1-3 4-16,-2-2-1 16,-3 0-2-16,1-3 0 15,-3-3-1-15,2 0-1 0,-4-2-3 16,-1-1-6-16,-6-1-2 15,-1-1-2-15,-2-2 6 16,-5 0 11-16,-2-6-5 16,-4-1 1-16,-5-2 11 15,1 0-6-15,-4-2 3 0,-6-1-2 16,-2-1-2-16,-3-3-2 16,-3 0 0-16,-1 0 0 15,0-4-2-15,-7 2 1 16,0 2-1-16,-5-2-1 0,0 0 2 15,-6 0-2-15,-2-1 0 16,-3 1 0-16,-4-2 1 16,0 0 1-16,-2 2 4 15,-9 0-2-15,-1 2 3 16,-6-2-1-16,-6 2 5 16,-3 0-8-16,-5 0-1 15,-6 3-1-15,-4 2 1 0,-13 2 0 16,-7 5-2-16,-12 6-9 15,-15 1-41-15,-20 4-120 16</inkml:trace>
  <inkml:trace contextRef="#ctx0" brushRef="#br1" timeOffset="18199.82">19644 3743 366 0,'-10'0'50'0,"4"0"-10"15,4 0 22-15,2-3-17 0,8 0-32 16,8 0-10-16,9-1 3 15,6 2 3-15,8 0 3 16,8-1-5-16,4 0-3 16,7 1-1-16,8 0-1 15,7-4-2-15,3 1 3 16,9-4-3-16,7-2 4 0,8-1 10 16,5-3-2-16,0-1-3 15,7 0-1-15,-3 0-3 16,-3-2-1-16,-2 0 2 15,-4-1-3-15,0 1 0 16,-7 0-2-16,-3-2 0 0,-3 5 0 16,-4 0 2-16,-7 1-4 15,-6 2 2-15,-7-1 0 16,-7 4-2-16,-10-1 2 16,-7 2 0-16,-8 1 0 0,-11 2 0 15,-5 3 1-15,-7-2 2 16,-4 3-1-16,-4-1-1 15,0 0 0-15,-5-2-25 16,-7-3-73-16,-3-1-245 16</inkml:trace>
  <inkml:trace contextRef="#ctx0" brushRef="#br1" timeOffset="95890.24">3189 13875 208 0,'0'-12'240'15,"-2"-1"-173"-15,2 3 17 16,0 2-14-16,0 1-28 16,0 4-12-16,0 3-11 15,0 0-10-15,0 5-7 16,0 13-3-16,6 9 6 16,2 10 4-16,-3 11-1 0,5 8-1 15,-3 8 0-15,2 4-3 16,-1 5 1-16,2-2-5 15,-1-2 2-15,1-2 2 16,2-5-5-16,-4-10 0 0,1-11 2 16,1-9 0-16,-5-11-1 15,-2-4-2-15,-1-10-3 16,0-7-25-16,-2-2-25 16,0-17-6-16,0-13-156 15</inkml:trace>
  <inkml:trace contextRef="#ctx0" brushRef="#br1" timeOffset="96644.43">3194 13866 273 0,'0'0'130'0,"0"-3"-88"15,4 1-20-15,6 0 6 16,3-2 14-16,3 4-17 15,6-3-15-15,3 3-7 16,4-2 0-16,3 0-1 16,7 2-1-16,4-1-1 15,10 1 1-15,8 0-1 16,5 0 1-16,10 0-2 0,8 0 7 16,13 0 0-16,5-2-4 15,15 2-1-15,9-4 3 16,6 3-3-16,9-1 6 15,7-2-1-15,9 2-3 0,3 0 6 16,5 1-8-16,8 1 3 16,6-2-4-16,2 0-1 15,8 2 3-15,5 0-4 16,3-2 5-16,5 1-2 0,0 1-2 16,6-2 8-16,4 0-7 15,6 0 4-15,-1 1 1 16,9 1-2-16,4-2 4 15,6-2-5-15,0 2 0 16,5 0 1-16,3 0-2 16,4 1-3-16,0-1 5 15,3 2-5-15,5 0 6 16,-2 0-7-16,1 0 4 0,0 0 1 16,-1 3-1-16,-1 1-1 15,-2 2 2-15,-5-1 1 16,-3 6 0-16,-6-2 0 0,-8 0-2 15,-12 3 2-15,-6-1-2 16,-19 3-1-16,-16-1-1 16,-23-1 1-16,-19 1-1 15,-26-1-13-15,-26 1-25 16,-26-3-42-16,-27 1-51 0,-29-2-103 16</inkml:trace>
  <inkml:trace contextRef="#ctx0" brushRef="#br1" timeOffset="97782.93">3259 14687 154 0,'0'0'217'15,"0"0"-167"-15,0 0-16 16,0 0 4-16,2 0-6 0,1 0-20 16,2 0-6-1,3 3 7-15,3 2 3 0,3 1-2 16,4 0 4-16,4-1-5 16,5-2-6-16,5 1-1 15,6-1 1-15,6-1 2 0,10 0-7 16,5 0 7-16,10 0 1 15,8-2-6-15,9 0-4 16,10 0 1-16,4 0 1 16,9 0-4-16,10 0 4 15,5 0-2-15,5 0 1 16,8 0 0-16,10-2-1 0,0-2 4 16,5 0-1-16,9 3-5 15,-2-2 7-15,6 2-4 16,-2 0 2-16,3-1 1 15,3 0 0-15,-2 0 2 0,1 1-4 16,4-1-2-16,-4 1 0 16,5-2 1-16,-2 0 0 15,4 2-2-15,1 1 1 16,2-2 3-16,1 1-5 16,-1-1 4-16,5 0-3 0,0 1 3 15,4-1 5-15,-4 1-5 16,0-2-6-16,4 3 1 15,2-1 11-15,1-1-13 16,1 0 6-16,3 2 1 16,1 0-3-16,3 0 1 15,-1 0-1-15,-1 0 1 0,-2 0 4 16,-2 2-5-16,-2 0 1 16,-3-1 1-16,1 2-1 15,-4-2-1-15,-1 1 1 16,-5-2 0-16,0 1 0 15,-12-1 3-15,-3 0-5 0,-8 0 4 16,-6 0-5 0,-8-1 4-16,-11-2-2 0,-11-5 2 15,-13 2-1-15,-15-2 1 16,-13-1-2-16,-14-2 1 16,-13 3 0-16,-12-3-9 0,-8 1-25 15,-9-1-68-15,-10-7-139 16</inkml:trace>
  <inkml:trace contextRef="#ctx0" brushRef="#br1" timeOffset="113922.39">4372 13973 326 0,'0'-5'162'0,"0"-2"-115"15,0-1 27-15,0 3-21 0,0 2-20 16,0-3-12-16,0 3-4 15,2-1 2-15,-2 2-1 16,2 1-5-16,-2 1-1 16,0 0-4-16,0 0-6 0,3 3-3 15,0 8 0-15,4 3 4 16,-2 9 1-16,0 6 1 16,-1 7 0-16,-1 3 0 15,1 6 1-15,-1 1-4 16,1 2 0-16,0 0-2 15,1 2 2-15,0-2 1 0,1 1 2 16,-1-5-1-16,1-1-2 16,-1-2-1-16,-1-5 0 15,1-3 0-15,-2-4-1 16,3-8 1-16,-3-4 0 16,-1-5-2-16,1-5 0 0,0-3-17 15,-3-4-20-15,2-4-24 16,3-14-57-16,-2-8-392 15</inkml:trace>
  <inkml:trace contextRef="#ctx0" brushRef="#br1" timeOffset="114526.93">5741 13937 403 0,'0'-8'93'0,"0"-1"-34"15,0-2 15-15,0 5-23 16,0 1-19-16,0 4-10 16,0-1-6-16,0 2-4 15,0 0-6-15,0 10-10 0,3 8 4 16,4 7 5-16,0 6 3 16,2 4 2-16,-1 6 0 15,1 6-1-15,-2 1-1 16,1 3-1-16,0 5-5 15,-3 3 0-15,2 3-2 16,-3-1 2-16,-1-2 1 0,4-6-1 16,-1-8-3-16,-2-5 2 15,1-12-2-15,-1-9 2 16,-1-8-2-16,1-8-7 16,-3-3-15-16,6-14-8 15,-4-12-54-15,4-17-243 0</inkml:trace>
  <inkml:trace contextRef="#ctx0" brushRef="#br1" timeOffset="115031.87">7017 13898 141 0,'0'-1'370'16,"0"-3"-316"-16,0 1 14 0,0 3-20 15,2 0-21-15,0 3-17 16,3 7-5-16,-2 9 14 16,5 4-2-16,1 5 0 15,0 6-1-15,4 4-1 16,-1 6-3-16,0 1-1 0,3 3-2 15,-5 2-4-15,2 2 0 16,-3 0-2-16,-2-1 1 16,-2-1-4-16,0-4 2 15,-2-1-2-15,2-8 1 16,-3-6-2-16,-1-7-10 16,3-7-11-16,-2-4-16 15,1-9-23-15,1-4-108 0,3-14-341 16</inkml:trace>
  <inkml:trace contextRef="#ctx0" brushRef="#br1" timeOffset="115490.35">8424 13900 573 0,'0'-5'37'16,"0"0"14"-16,0 3-5 0,0 2-13 16,0 0-13-16,1 5-19 15,5 11-2-15,-1 11 8 16,2 7 4-16,2 10 3 16,0 8-2-16,1 5 0 15,4 4-1-15,-4 1-5 16,-1-3-1-16,0-6 1 0,-2-8-2 15,-1-7-2-15,-1-4-1 16,-2-13 0-16,4-3 0 16,-1-4-3-16,-2-9-22 15,1-5-23-15,2 0-39 0,2-14-141 16</inkml:trace>
  <inkml:trace contextRef="#ctx0" brushRef="#br1" timeOffset="115925.23">9861 13825 394 0,'-5'0'217'16,"0"0"-181"-16,5 4-12 15,0 8 5-15,0 6 4 16,2 9-7-16,6 7-6 15,4 5 1-15,0 9-1 0,6 4-7 16,-6 0-5-16,0 6 1 16,2-4-6-16,-2-1 0 15,-4-1-1-15,-1-4-2 16,-4-6 1-16,1-7 1 16,-3-6-1-16,-1-8-1 15,0-6-4-15,0-8-24 0,4-7-27 16,-1-4-36-16,9-17-124 15</inkml:trace>
  <inkml:trace contextRef="#ctx0" brushRef="#br1" timeOffset="116349.38">11386 13882 316 0,'0'-3'157'16,"0"-3"-87"-16,0 3 8 15,0 1-22-15,2 2-18 16,5 0-11-16,-2 4-14 16,3 12 3-16,-3 7-1 15,4 11 1-15,-2 7 1 16,0 7-1-16,1 5-6 0,1 6-2 16,-6 2-3-16,2-4-5 15,0 4 0-15,0-8 1 16,-2-5 0-16,1-6 0 0,1-9-1 15,-1-13-6-15,-1-8-10 16,4-6-12-16,4-6-19 16,3-14-12-16,8-11-104 15,3-13-230-15</inkml:trace>
  <inkml:trace contextRef="#ctx0" brushRef="#br1" timeOffset="116670.21">12284 13915 576 0,'2'-10'45'0,"-1"3"-6"16,-1 4 6-16,2 3-4 15,2 0-13-15,-1 3-17 0,7 12-4 16,-2 4 10-16,5 10-1 15,0 5-3-15,-3 5 1 16,3 6-3-16,1 3-7 16,-2 4 2-16,0-2 0 15,2 5 2-15,-1 0-2 16,-3 0-3-16,3-3-3 0,-4 0 2 16,-2-8-2-16,-3 0 0 15,-4-7-37-15,0-9-39 16,-11-13-82-16,-4-9-455 15</inkml:trace>
</inkml:ink>
</file>

<file path=ppt/ink/ink24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30T08:31:24.820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6208 6667 75 0,'-2'0'42'0,"0"0"111"16,2 0-98-16,0 0 4 16,0 0-17-16,0-2-4 15,0 1 7-15,0-1-7 16,0 0-8-16,2 2-8 0,-2 0-3 15,0 0-5-15,0 0-2 16,0 0-1-16,0 0-1 16,0 0-3-16,0 0 1 15,0 0 1-15,0 0 1 16,0 0-1-16,0 0-1 0,2 0 2 16,1 0 0-16,1 0 1 15,3 0-1-15,-1 0 0 16,4 0-3-16,1 0-4 15,1 0 0-15,3 0 0 0,0 0 0 16,5 0-1-16,2 0 2 16,4 0-1-16,0 0-1 15,1-1 1-15,1-1 0 16,1-1-1-16,2 2 0 16,-1-2 0-16,3 2 0 15,1 1-2-15,0-2 1 0,1 1 1 16,-3 1-1-16,-2-2 1 15,-1 2-2-15,-1 0 2 16,-3-2-1-16,2 2-2 16,-1 0 2-16,-3 0 0 15,3 0 1-15,-2 0 1 16,0 0-2-16,4 0 0 0,1 0 0 16,0 0 3-16,0 0-1 15,1 0 1-15,1 0-4 16,-4 0 1-16,0 0 1 15,-1 0-1-15,1 0-1 0,-2 0 1 16,2 0 1-16,-1 0-1 16,1 2-1-16,0-2 1 15,-1 2-1-15,3-2 1 16,-2 0-1-16,0 1 0 16,0-1 0-16,-3 2 0 0,1-2 1 15,-3 0-2-15,0 1 2 16,0-1-2-16,-3 0 2 15,-2 0-1-15,0 0 1 16,-2 0-2-16,-1 3 1 16,-1-3 1-16,-4 0-1 0,-2 0 1 15,1 0 0-15,-5 0-1 16,-1 0 1-16,0 0-1 16,-2 0-3-16,0 0-28 15,0-3-47-15,-2-7-149 16</inkml:trace>
  <inkml:trace contextRef="#ctx0" brushRef="#br0" timeOffset="2707.42">7728 5911 81 0,'0'-2'250'0,"0"-2"-176"16,0 3-5-16,0-3-8 15,0 3-15-15,0 1-10 16,0 0-8-16,0 0-4 16,0-2-7-16,0 2-5 15,0-2 0-15,7 0-4 0,-2-2 1 16,7-1-1-16,5-2 1 16,5 0-5-16,2-4 1 15,1 1-2-15,4 0 0 16,1 0-3-16,-4-1 0 15,0 4 0-15,-5 0 0 0,0 2-3 16,-6 1-7-16,-6 4-10 16,-3 0-11-16,-6 2-33 15,0 6-37-15,-6 3-8 16,-8-2-118-16</inkml:trace>
  <inkml:trace contextRef="#ctx0" brushRef="#br0" timeOffset="2984.82">7747 5996 78 0,'-8'6'315'0,"8"-4"-260"15,0-2-3-15,0 0-20 16,13 0 6-16,2 0 14 16,7-4-19-16,2-1-13 15,1-2 0-15,1 0-4 16,1 1-9-16,-1 1-6 15,-3-2 1-15,-1 1-2 16,-3 1 0-16,-2-1 1 0,-3 3-1 16,-5 1 0-16,0 0-3 15,-5-1-1-15,-1 3 1 16,0-2 0-16,-1 0 0 16,0 1-5-16,1-1-10 0,2 0-13 15,0-2-14-15,-3-1-33 16,1 0-28-16,-1-4-82 15</inkml:trace>
  <inkml:trace contextRef="#ctx0" brushRef="#br0" timeOffset="3341.23">7986 5690 215 0,'-7'-4'240'16,"4"-1"-192"-16,1 1 23 16,2-1-17-16,0 3-16 15,0-1-20-15,0 1-5 16,4 2 4-16,1 0-4 0,6 2-2 16,3 6-2-16,-1 3 1 15,3 5 0-15,4 5 2 16,-2 5-4-16,-2 2-1 15,-2 4-3-15,-1 2-1 16,-8-2-2-16,-3 2-1 0,-2 2-2 16,-12 0-29-16,-12-2-32 15,-6-4-58-15,-8-5-177 16</inkml:trace>
  <inkml:trace contextRef="#ctx0" brushRef="#br0" timeOffset="8676.06">8826 5618 53 0,'0'4'-12'15,"0"-3"-26"-15,0-1 50 0,5 0-27 16</inkml:trace>
  <inkml:trace contextRef="#ctx0" brushRef="#br0" timeOffset="9677.04">8651 5652 271 0,'-3'-16'312'15,"3"-2"-256"-15,0 0-15 16,8 3 5-16,7 0-16 0,-1 8-13 16,5 5-9-16,-4 2-3 15,0 7-5-15,-1 10-1 16,-1 3 2-16,-2 6-1 15,-3 0 0-15,-2 3-1 16,-2-6 2-16,-1-1-1 16,1-6 0-16,-4-6 0 0,3-4-1 15,-1-6 2-15,3 0 1 16,2-13-1-16,3-1 2 16,0-5-3-16,3 2 0 15,-4 3 0-15,0 5 0 16,0 7-5-16,-4 2-3 0,5 6 1 15,-2 6 3-15,4 8 1 16,2-2 3-16,1 0 2 16,5-2-8-16,-1-8 1 15,0-4 1-15,-1-4 0 16,0-2 3-16,-5-12 3 0,-5-7 0 16,-1-2 4-16,-7-6 6 15,0 2-2-15,-5-2-1 16,-7 2-5-16,-5 3-4 15,3 8-2-15,0 5-6 0,0 7-18 16,2 4-15-16,5 2-38 16,7 9-91-16,0 3-61 15</inkml:trace>
  <inkml:trace contextRef="#ctx0" brushRef="#br0" timeOffset="9895.27">9194 5704 468 0,'2'1'171'0,"-2"-1"-130"15,0 2-1-15,0 2-1 16,1 2-11-16,1 2-11 0,3 3 0 16,1 3-2-16,0 4-7 15,1 6-6-15,1 0 0 16,-1 5-10-16,-1 3-43 15,-3-5-53-15,0-2-191 0</inkml:trace>
  <inkml:trace contextRef="#ctx0" brushRef="#br0" timeOffset="10356.4">9647 5677 298 0,'7'-4'353'15,"-7"1"-314"-15,0 0-16 0,0 3 15 16,0 0-18-16,0 8-22 16,0 5-3-16,-10 6 6 15,-2 5-3-15,-3 2-31 16,-2-4-44-16,-4-4-134 0</inkml:trace>
  <inkml:trace contextRef="#ctx0" brushRef="#br0" timeOffset="10894.5">9771 5522 515 0,'0'-5'107'15,"0"-2"-94"-15,0 1 35 0,0 6-7 16,12 0-23-16,-2 0-14 16,1 7-1-16,4 7-1 15,-2 3 0-15,1 4-1 16,-2 1 1-16,-1-3-2 0,-4 0 0 15,0-4 0-15,2-4-1 16,-3-6-2-16,-3-5-1 16,4 0 4-16,4-11 2 15,-3-3 1-15,6-4-2 16,0 2 2-16,-1 2-4 16,-1 3 2-16,-1 6-1 0,1 5 0 15,1 0-1-15,2 3 0 16,2 8 1-16,1 2-1 15,2-1 2-15,-1-1 0 16,2-4 0-16,-8-4-1 16,2-3 2-16,-6 0-1 0,-5-14 12 15,-1-2 2-15,-3-4-5 16,0-1-3-16,-5-4-2 16,-4 4-3-16,-1 1-3 15,-3 2-11-15,4 4-25 0,4 7-28 16,3 3-73-16,2 4-131 15</inkml:trace>
  <inkml:trace contextRef="#ctx0" brushRef="#br0" timeOffset="11113.88">10268 5575 237 0,'5'0'324'15,"-1"0"-289"-15,2 0-10 16,1 0 21-16,5 4-19 15,-3 3-19-15,-1 4-7 16,-3 5-4-16,-1 0 1 16,-4 0 1-16,0-2-1 0,0 0 1 15,-4-5 1-15,3-3 4 16,1-2 8-16,0-3 4 16,1-1 1-16,16 0-5 15,8-7-8-15,9-4-4 0,9-5-39 16,6-1-92-16,1-7-347 15</inkml:trace>
  <inkml:trace contextRef="#ctx0" brushRef="#br0" timeOffset="12305.59">11061 5495 167 0,'5'-2'231'0,"3"-3"-156"16,-3-1-27-16,-1-2 32 16,-1-3-20-16,1 1-27 0,-4-3-13 15,0 2-3-15,0-1-3 16,-9 1-8-16,-6 4-3 15,-6 5-5-15,-4 2-2 16,-2 3 2-16,-4 12 3 16,4 2-1-16,5 1 2 15,5 2-4-15,8 0 1 0,6-4-6 16,3-2-4-16,3-5 3 16,11-6 0-16,8-3 4 15,3 0 5-15,1-3-3 16,0-8 1-16,1-1-4 15,-5 1 4-15,-5 2 0 0,-2 2 1 16,-6 3 0-16,-2 3 0 16,0 1-2-16,0 1-2 15,-1 9 0-15,-1 2 2 16,3-1-1-16,-1 1-11 16,-2-3-16-16,0-3-1 0,0-6 8 15,-1 0 16-15,-1-4 11 16,2-9 0-16,2-5 8 15,0-1 12-15,1-2 5 16,2 3-5-16,0 2-12 0,4 3-6 16,1 3-2-16,1 6-4 15,2 4-1-15,2 0-1 16,1 12 0-16,-1 3 0 16,-3 2 1-16,-3 1-1 15,-4-1-1-15,-3-3-5 16,-6-4-2-16,-1-4 8 0,0-4 2 15,0-2 17-15,0-6 16 16,-4-5-15-16,4-3-11 16,0-4-5-16,4 0-3 15,5 1-5-15,3 4-27 16,1 3-34-16,1 2-42 0,-1 6-5 16,0 2-15-16,-5 2 1 15,-3 3 62-15,-2 3 56 16,-1-3 58-16,0 0 43 15,-1-3-10-15,1-2-1 16,2 0-2-16,-1 0 6 16,4-7-27-16,0-2-35 0,1 0-10 15,-3 2 4-15,0-2-1 16,-5 6-1-16,0 3 0 16,0 0-6-16,-5 5-12 15,-2 9 5-15,-3 6 6 0,4 1 2 16,2 4-4-1,4 0-4-15,12-1 0 0,10-7-2 16,10-6-19-16,4-11-79 16,6 0-306-16</inkml:trace>
  <inkml:trace contextRef="#ctx0" brushRef="#br0" timeOffset="12686.11">12191 5213 679 0,'1'-2'52'16,"-1"1"-31"-16,0 1 11 15,0 0-14-15,2 6-12 16,0 6-8-16,1 6 7 15,4 3 2-15,-1 6-2 16,3-3-3-16,3 6-2 0,0-8 1 16,-4 3-7-16,-1-7-30 15,-7-3-26-15,0-7-32 16,-10-8-96-16,-14 0-135 16</inkml:trace>
  <inkml:trace contextRef="#ctx0" brushRef="#br0" timeOffset="13134.98">11873 5292 467 0,'0'-6'139'16,"5"-2"-142"-16,21 4 5 15,11 0 28-15,11-3-3 0,10 4-10 16,4-4-8-16,1 2 5 16,-3-5-5-16,-6 1-4 15,-9-3-4-15,-11 1 0 16,-10-3 0-16,-10-2 2 15,-13-2-1-15,-1 1-5 0,-5 2 1 16,-10 3-1-16,0 4 2 16,-4 5 3-16,4 3 3 15,0 0-1-15,4 13-3 16,8 2-1-16,1 7-1 16,2 4-1-16,4 6 4 0,8 3-2 15,-1 0 3 1,1-1-2-16,-1-1 0 0,-2-8 0 15,-2-6-4-15,-3-7-7 16,-2-5 3-16,-1-7 4 16,-1 0 8-16,0 0 3 0,0-7-9 15,2 0 1-15,0 2 1 16,-1 1-3-16,6 2-1 16,0 2-2-16,1 2 0 15,4 5 5-15,5 6-1 16,2-1-20-16,1 0-26 15,0 1-30-15,0-4-33 0,0-3-23 16,-4-6-88-16</inkml:trace>
  <inkml:trace contextRef="#ctx0" brushRef="#br0" timeOffset="13349.49">12588 5418 332 0,'0'-8'119'0,"0"-2"-80"0,1 5 32 15,6-2-13 1,0-2-33-16,3 3-21 0,-1-4-3 15,-1 3 4-15,-1-1-2 16,-4 2 3-16,-3 0 2 16,0 2 4-16,0 4-1 0,-10 0-7 15,3 0 3-15,0 6 0 16,2 6-3-16,5 3-3 16,0 1-4-16,11 2 0 15,10-4-28-15,8-5-49 16,7-3-143-16</inkml:trace>
  <inkml:trace contextRef="#ctx0" brushRef="#br0" timeOffset="13818.68">13029 5238 546 0,'0'-10'74'16,"0"-2"-24"-16,0 4 1 16,9 3-13-16,6 5-20 15,0 0-13-15,5 3-1 16,0 12 0-16,4 4-2 0,-5 4-1 16,-2 0-1-16,-5-3 0 15,-3-2-7-15,-1-4-3 16,-7-6 2-16,-1-6 8 15,0-2 5-15,0-12 5 16,-1-6-5-16,-1-2-4 0,2-4 2 16,0-2-3-16,7 2-5 15,5 6-21-15,8 6-29 16,4 4-87-16,-4 8-74 16,4 0-95-16</inkml:trace>
  <inkml:trace contextRef="#ctx0" brushRef="#br0" timeOffset="14296">13383 5328 327 0,'2'1'141'0,"0"-1"-26"16,3-5-30-16,0-6-46 15,2-3-19-15,3-3-9 0,-2-2-5 16,1 0-1-16,-2 1-2 16,-4 2-2-16,-3 4-2 15,0 0-1-15,-8 8-4 16,-4 4-3-16,-5 0 3 15,3 7 4-15,2 7-3 16,2 3-2-16,7-1-5 0,3 2-5 16,2-2-2-16,12-4-2 15,4-2-6-15,4-4-17 16,3-6-18-16,-4 0 7 16,1-4 2-16,-2-9-4 15,-3-3 40-15,-5-3 27 0,-2-3 39 16,-1 2 25-16,-1 1 15 15,-3 5-14-15,0 1-25 16,-1 7-20-16,1 3-12 16,0 3-11-16,5 0-8 15,0 11 1-15,4 3-1 0,1 4 1 16,1 1 0-16,-2 1 1 16,-1-3 0-16,-4-5-1 15,-2-5 1-15,-3-3 0 16,-1-4 4-16,-1-1 9 15,0-13 0-15,-1-2-12 0,1-1-1 16,2-2-2-16,2 1-10 16,3 3-28-16,1 2-53 15,5 7-111-15,0 0-188 16</inkml:trace>
  <inkml:trace contextRef="#ctx0" brushRef="#br0" timeOffset="15136.7">13833 5236 364 0,'0'2'132'0,"0"-2"-43"16,2 0-9-16,6-6-33 16,1-2-32-16,3-3-14 0,3 1-1 15,-1-4 1-15,-1 1 0 16,-3 1 0-16,-3 2-6 16,-5 4-9-16,-2 0-1 15,-2 3 6-15,-8 3-1 16,-1 0 9-16,-2 7 1 15,4 3 0-15,4 0-1 0,4 0-1 16,1 0-1-16,3 2 1 16,9-7 2-16,7 0 3 15,1-3 3-15,4-2-3 16,1 0 1-16,-1-4-2 16,-2-4 0-16,-3-8 2 0,-7 4-3 15,-2-5 0-15,-7-1-2 16,-3 0 1-16,0 4 1 15,-3 0 2-15,-1 4 5 16,-2 5 0-16,4 4-3 16,2 1-2-16,0 0-5 0,0 5-3 15,10 6 3-15,2 4 3 16,5 4 0 0,-2-1 0-16,7 1 0 0,-6 0 0 15,-3 1 0-15,-4-6-1 16,-1 1 0-16,-6-3 0 15,-2-3 0-15,0-2 1 0,0-3-1 16,0-3 1-16,0 1 1 16,0-2 2-16,0 0-2 15,8-3-1-15,3-5-5 16,2-6-9-16,4-1-7 0,1-2-10 16,-2-3-12-16,-6 4 6 15,0-2 30-15,-6 3 9 16,-3 4 15-16,-1 1 17 15,0 2-2-15,0 4-8 16,0 3-10-16,0 1-5 0,0 0-8 16,0 0-7-16,4 1 4 15,6 5 4-15,3 0 1 16,1-1-2-16,-1 0 1 16,-2-3-3-16,-1-2 1 15,-3 0-1-15,-6 0 0 16,-1-2-1-16,0-4-4 0,-1 0 2 15,-6 0 4-15,0 2 0 16,2-1 1-16,3 4 0 16,-1 1 1-16,1 0-1 15,2 0-2-15,0 0-2 16,-3 6 2-16,1 2 0 0,2 3 1 16,0-2 2-16,0 1 0 15,0 1-2-15,0 0 3 16,10-2 0-16,4 0-3 15,6 1-2-15,4-3-8 0,8-3-35 16,-1-5-131-16</inkml:trace>
  <inkml:trace contextRef="#ctx0" brushRef="#br0" timeOffset="15935.06">14868 5026 176 0,'14'0'336'16,"-3"0"-272"-16,-4 0 7 16,2 0-18-16,1 0-30 0,-3 0-17 15,0 8-4-15,0-1-2 16,-1 0 0-16,2-2 1 16,-2 1-1-16,-5-5-1 15,-1-1-4-15,0 0 2 16,-1-11-2-16,-8-3 3 15,-2-7 1-15,-2-1 3 0,2 1 2 16,2-1 4-16,4 7 3 16,3 2-1-16,2 6 0 15,2 7-5-15,16 0-6 16,3 9 0-16,3 14 1 16,3 5-2-16,-2 10 2 15,-6 6-1-15,-7 12 0 0,-5-1 1 16,-6 4 0-16,-1-4 0 15,0-1 1-15,0-11 1 16,0-6 4-16,0-10 3 16,4-9-1-16,5-8-1 15,0-6 0-15,9-4 4 0,0-9-4 16,2-9-3-16,-1-9-3 16,-4-5-9-16,-10-6-12 15,-5-2-11-15,-5 1 9 16,-11 0 12-16,-8 10 9 0,0 2 17 15,0 5 8-15,2 7 0 16,7 5-5-16,5 1-2 16,8-1-6-16,7-1-8 15,21 1-22-15,11-5-47 16,10-5-78-16,7-2-424 16</inkml:trace>
  <inkml:trace contextRef="#ctx0" brushRef="#br0" timeOffset="16496.3">15774 5064 110 0,'2'-8'419'15,"0"1"-354"-15,-2-3 3 16,0 3-7-16,0-1-28 0,-9 1-13 16,-6 6-12-16,-9 1-5 15,-5 5-1-15,-3 8-3 16,1 5 3-16,3 1-2 16,2 4 0-16,12-3-1 15,9-3-1-15,5-2-2 16,0-7-6-16,14-4 0 0,8-4 9 15,5 0 1-15,1-12 2 16,2-3-4-16,-3 1 3 16,-3 0-1-16,-6 2 1 15,-7 5 0-15,-3 2-1 16,-4 5 2-16,-1 0-6 16,0 5-2-16,1 5 4 0,4 4 0 15,4 1-16-15,3-3-20 16,7-1-22-16,4-4-43 15,5-7-33-15,4 0-83 16</inkml:trace>
  <inkml:trace contextRef="#ctx0" brushRef="#br0" timeOffset="16695.02">16093 5020 389 0,'0'-18'152'0,"0"3"-71"16,-15 8-15-16,-1 7-46 15,-4 0-12-15,2 7-3 0,1 13 0 16,3 2-4-16,6 3-2 15,4 2 1-15,4 2 0 16,5-4-3-16,12-4-8 16,7-4-2-16,0-8-1 0,6 0-7 15,3-9-10 1,-1 0-32-16,-1-12-57 0,-6-3-73 16</inkml:trace>
  <inkml:trace contextRef="#ctx0" brushRef="#br0" timeOffset="16868">16244 4910 394 0,'-13'-11'211'0,"4"4"-149"16,4 4-7-16,3 3-22 15,2 0-20-15,0 3-19 16,4 12 3-16,6 5 3 16,0 5 0-16,7 3 1 15,-7 4 2-15,4 2-5 0,-6-2-35 16,-4-4-34-16,-4-5-50 15,0-10-71-15</inkml:trace>
  <inkml:trace contextRef="#ctx0" brushRef="#br0" timeOffset="17708">16175 5104 588 0,'0'-12'66'16,"6"-2"-31"-16,13 0-2 15,8 2-25-15,5-3-5 16,8 2-3-16,-4 3 1 15,2 3-1-15,-9 2-6 0,-7 1-24 16,-7 4 0-16,-8 0 13 16,-7 0 17-16,0 1-2 15,0 9 8-15,-3 1 10 16,-3-2-3-16,6 4-2 16,0-1-7-16,0 1 0 0,11-2-3 15,2-2 2-15,1-4-3 16,1-1 2-16,-1-4-1 15,-4 0-2-15,2-2 2 16,-5-7 2-16,-2 0 1 16,-2 0 0-16,-1 1 8 0,-2 1 4 15,0-1-4 1,0 6-1-16,2 2-6 0,1 0-9 16,2 2-7-16,3 7 8 15,5-2-3-15,5 4-11 16,4-3-12-16,2-2-12 15,1-2-7-15,2-2-9 0,1-2 7 16,-3-2 25-16,0-8 15 16,-9-2 16-16,-3-3 7 15,-6 0 24-15,-5 1 10 16,-2 1-12-16,-6 6-15 0,-7 2-21 16,-2 5-1-16,-4 0 5 15,4 4-1-15,3 6-3 16,2 2-2-16,8 1-11 15,2-1-8-15,0-2-2 16,7-3-4-16,5-6 9 16,3-1 12-16,-1 0 7 0,4-5 3 15,1-5 4-15,0-1-9 16,-1-1-3-16,0 6 3 16,0-3 2-16,0 5 9 15,0 1 11-15,-2 3 12 16,2 0-4-16,2 0-6 0,-5 0 0 15,2 0-6-15,-1 2-5 16,-3-2-7-16,-1 0 0 16,-2 0-1-16,-3-10 1 15,-2-4-1-15,-5-4-6 16,-2-5-5-16,0-5 4 0,-8-3 5 16,-3-2 3-16,1 1 13 15,-3 1 9-15,4 4-2 16,3 4-3-16,1 9 4 15,4 3 0-15,1 6-8 16,2 5-9-16,0 3-11 0,0 14-7 16,4 4 10-1,7 9-1-15,1 6 1 0,8 3 1 16,1 2-2-16,3 0-24 16,1-5-27-16,-1-11-54 15,1-11-222-15</inkml:trace>
  <inkml:trace contextRef="#ctx0" brushRef="#br0" timeOffset="18350.08">17506 4597 297 0,'-6'-10'302'0,"3"3"-248"16,1 2 0-16,2 3-7 15,0 2-22-15,5 6-18 16,3 8-5-16,1 7 3 15,-1 6-1-15,1 5-1 0,1 0 0 16,-2 2-2-16,-1-6 0 16,-1-3 0-16,0-7-1 15,-3-7-1-15,-1-3-2 16,3-8 2-16,2 0 3 16,3-9 2-16,4-4-4 15,4-3 0-15,5 4 0 0,4 0 0 16,-2 7-2-16,-1 5 1 15,-5 0-1-15,-3 8-1 16,-7 4-4-16,-7 4-5 16,-2 2 0-16,-12 0-1 15,-8-2 5-15,-6 0 3 0,-3-5 1 16,3-3 1-16,-1-4-3 16,7-2-11-16,8-2-20 15,10-2-43-15,2-8-53 16,16-3-64-16</inkml:trace>
  <inkml:trace contextRef="#ctx0" brushRef="#br0" timeOffset="18530.5">17939 4741 535 0,'9'-4'135'16,"-8"1"-90"-16,-1 1 9 16,0 2-23-16,0 0-21 0,0 3-10 15,0 9-2-15,2 1 3 16,-2 4 0-16,0-2-1 15,0 5 0-15,5-5-15 16,-3-1-29-16,-2-7-18 16,0-5-88-16,-7-2-85 0</inkml:trace>
  <inkml:trace contextRef="#ctx0" brushRef="#br0" timeOffset="18648.9">17798 4635 513 0,'0'-8'85'15,"0"0"-82"-15,9 7 10 0,11 1-11 16,6 7-6-16,1 5-78 16,3 4-101-16</inkml:trace>
  <inkml:trace contextRef="#ctx0" brushRef="#br0" timeOffset="18983.84">18017 4727 613 0,'0'0'72'16,"0"-6"-55"-16,7 6 14 16,8 0-14-16,1 4-11 0,2 5-3 15,1 4-3-15,-5 2 1 16,-6 0-1-16,0-5-7 16,-6-3-8-16,-2 1-2 15,0-8 9-15,-5 0 10 16,0-4 5-16,2-9-2 0,3-2 3 15,0-5 7-15,1 2-4 16,13 0 1-16,1 2-5 16,4 5-6-16,1 3-3 15,4 8 2-15,1 0-2 16,1 3 0-16,-4 12 0 16,-2 2 0-16,1 3-18 0,-8 3-14 15,1 0-16-15,-2-5-65 16,1 0-38-16,-3-9-56 15</inkml:trace>
  <inkml:trace contextRef="#ctx0" brushRef="#br0" timeOffset="19909.82">18506 4709 301 0,'0'-20'194'16,"0"2"-118"-16,-10 6-8 15,-5 5-40-15,-4 7-21 0,0 0-1 16,-1 5 0-16,4 7-4 15,3 6-4-15,6 0 0 16,6 0-3-16,1-2-14 16,5-2-10-16,6-5 6 15,7-5-8-15,3-3-7 16,3-1 10-16,-3-3 8 0,1-6 11 16,-2-1 8-16,-5-1-1 15,-1 4 3-15,-6 0 2 16,-3 1 24-16,1 4 27 15,-5 2-10-15,1 0-27 16,3 0-11-16,2 2 4 0,1 4 5 16,4-1-6-16,2 0 0 15,0-3-5-15,4-2 0 16,-2 0-2-16,-3-2 0 16,-1-10-1-16,-4-3-3 15,-5-3-3-15,-4-3-4 0,1 0 5 16,-7-3 2-16,-1 3 2 15,-1 5 6-15,4 5 0 16,-1 4-6-16,2 6 0 16,4 1-1-16,0 8-3 15,0 5-2-15,0 6 0 16,5 3-2-16,0 1 3 0,-4-2 5 16,3-1-3-16,-4-4-7 15,0-1 7-15,0-5 3 16,0-1 0-16,2-5 0 15,3 0-1-15,4-4-1 16,4-2 4-16,1 2-13 0,2-10-30 16,0 0-16-16,1-3 14 15,-9-2 15-15,1 0 26 16,-6 1 16-16,-3 1 33 16,0 5 9-16,0 2-22 0,0 4-11 15,0 2-4-15,0 0-13 16,0 4-8-16,0 5 1 15,10 1 2-15,2 1-1 16,7 1 2-16,-4-2 1 16,5-5-1-16,2-3-3 15,-4-2-3-15,-4 0 3 16,0-5 1-16,-5-7 1 0,-4-2 0 16,0 0 7-16,-5 2 19 15,0-1 6-15,0 2-1 16,0 6-8-16,0 2-9 15,0 3-6-15,0 0-10 0,0 10-6 16,7 8 4-16,1 5 2 16,7 10 0-16,3 2 1 15,-2 10 2-15,0 3 1 16,-5 6-3-16,-7-1 1 16,-4-5-2-16,-5-5-22 15,-12-13-12-15,-7-10 22 0,4-17 10 16,-4-3 11-16,0-22 4 15,9-3-1-15,3-8 5 16,11-6-7-16,1-2-9 16,23 0-24-16,9-2-61 15,11 2-246-15</inkml:trace>
  <inkml:trace contextRef="#ctx0" brushRef="#br0" timeOffset="20398.89">19470 4593 349 0,'0'0'239'15,"0"0"-177"-15,2 0 3 16,7-4-16-16,7-1-15 0,4-2-11 16,7-1-4-16,4 3-9 15,3-2-4-15,3 3-2 16,1 1-3-16,2 1-3 15,-4 2-10-15,-8 0-33 0,-7 0-35 16,-11 2-91 0,-10 1-163-16</inkml:trace>
  <inkml:trace contextRef="#ctx0" brushRef="#br0" timeOffset="20559.12">19478 4697 456 0,'0'3'108'0,"5"-3"-110"15,20 0 48-15,8-2-1 16,6-3-27-16,4-4-9 16,4-2-8-16,-5 0-2 15,-4 1-36-15,-9-5-68 16,-9-1-27-16,-11-5-98 0</inkml:trace>
  <inkml:trace contextRef="#ctx0" brushRef="#br0" timeOffset="20752">19726 4439 241 0,'-15'-10'282'0,"3"4"-219"16,5 4 4-16,2 2-19 16,5 0-31-16,0 8-16 0,0 6 6 15,0 6 9-15,5 6 1 16,2 4-2-16,-4 4-6 16,2 2-4-16,-1 2-3 15,1-3 0-15,0-4-7 0,0-4-17 16,2-8-17-16,0-5-35 15,-1-10-76-15,0-4-114 16</inkml:trace>
  <inkml:trace contextRef="#ctx0" brushRef="#br0" timeOffset="20951.62">19826 4457 630 0,'0'-5'58'16,"0"1"-35"-16,0 4 13 15,2 0-22-15,1 11-15 16,1 7 4-16,1 5 4 16,1 6-4-16,1-1-1 0,2 4 0 15,-2-2-2-15,4-4-20 16,-4-5-18-16,2-5-38 16,1-11-84-16,0-5-108 15</inkml:trace>
  <inkml:trace contextRef="#ctx0" brushRef="#br0" timeOffset="21149.87">20196 4309 685 0,'-13'-2'21'16,"6"1"-23"-16,3 1 2 15,1 5-3-15,3 5-16 16,0 6-39-16,10-3-44 16,5 1-33-16,1-5-89 0</inkml:trace>
  <inkml:trace contextRef="#ctx0" brushRef="#br0" timeOffset="21371.65">20318 4445 415 0,'-10'8'140'0,"-2"0"-97"15,2 4 17-15,3 1-18 16,1 3-22-16,4 3-9 16,2 1 1-16,8 3-4 0,7 0 0 15,2 0-4-15,2-1 1 16,-2-6-3-16,-7-2 0 16,-6-7-1-16,-4-1-2 15,-14-4-2-15,-12-2 5 16,-4 0-18-16,-1 0-20 15,-4 0-35-15,9 0-157 16</inkml:trace>
  <inkml:trace contextRef="#ctx0" brushRef="#br0" timeOffset="87960.82">16868 5338 392 0,'-3'-3'94'0,"1"-3"-37"16,1 5 17-16,1 1-29 16,0 0-27-16,0 7-15 15,0 6-1-15,0 6 9 16,0 7 3-16,0 7-1 0,0 6 3 16,0 6-3-16,1 3-6 15,-1 5-1-15,0-1 1 16,0-2-3-16,2-4-3 15,-2-8-1-15,0-8 1 0,0-10 0 16,0-8-3-16,0-6-13 16,0-6-14-16,5-4-13 15,-1-16-45-15,1-6-167 16</inkml:trace>
  <inkml:trace contextRef="#ctx0" brushRef="#br0" timeOffset="88542.08">16879 5310 62 0,'-4'0'393'0,"1"0"-366"15,3-2-8-15,0 2 17 16,0 0-24-16,0 0-11 0,5 3 5 16,7 1 4-16,1 2 2 15,8-3 4-15,1 1 0 16,10-4-7-16,7 0-5 16,4 0-3-16,9 0-1 0,6 0 3 15,8-4 5-15,11 1 0 16,9-3-5-16,9 2-1 15,7-1 1-15,13 2-2 16,4-2-2-16,10-3 2 16,8 4-1-16,6-1-1 15,10-2 2-15,1 3-1 16,14-3 1-16,0 2 0 0,5-1-4 16,3 0 4-16,1-2 1 15,3 2-1-15,-2 0-3 16,3 1 3-16,-1 0 0 15,3 0-5-15,4 4 7 0,-4-3-3 16,6 2 1-16,1 2-2 16,-2 0 1-16,2 0 1 15,-1 0-1-15,4-1 0 16,-5 4 0-16,-3 2-4 16,-8 1 7-16,-4 0-1 15,-10 0-3-15,-5 1 1 0,-14 1 0 16,-7-3 1-16,-13 2-1 15,-14-2-3-15,-18-1 5 16,-16 1-9-16,-21-4 12 16,-23 1-38-16,-22-2-75 15,-17 0-61-15,-32 0-174 16</inkml:trace>
  <inkml:trace contextRef="#ctx0" brushRef="#br0" timeOffset="89418.87">16894 5866 196 0,'-10'0'142'15,"5"-1"-103"-15,3 1 13 16,2-2-8-16,0 2-12 15,2 0-28-15,9 0 1 16,5 0 22-16,4 0-1 0,7 0-14 16,2 2-7-16,3 1-3 15,4 1-2-15,5-1 0 16,6 1 0-16,4-2-1 16,7 1-1-16,10-1 4 15,6-2-2-15,8 0 0 0,8 2 5 16,8-2 7-16,4 0-4 15,7 0-2-15,6 0 0 16,4 0-4-16,6 0-2 16,6-2 1-16,5-2-1 15,5-1 2-15,3-2-1 0,8 0-2 16,3-2 2-16,1 0 2 16,7 2-6-16,8 0 8 15,-1-1 1-15,3 1 2 16,5 2-3-16,5-1-1 15,4 5-2-15,1 1 0 0,2 0 0 16,1 0 0-16,3 1 0 16,-2 9-1-1,-2-5-1-15,2 4 1 0,0 0-2 16,-4-2 1-16,-9 0 1 16,-1 2-3-16,-11-2 5 15,-7 0-3-15,-17-1 0 0,-10-3 1 16,-20 1-1-16,-15-4-1 15,-27 0-2-15,-21 0-25 16,-23-6-44-16,-24-4-49 16,-15-5-93-16</inkml:trace>
  <inkml:trace contextRef="#ctx0" brushRef="#br0" timeOffset="90500.9">17125 5527 123 0,'-2'-3'332'0,"2"-1"-272"0,0 2 19 15,0 2-23-15,0 0-35 16,0 2-20-16,0 7 1 16,0 5 4-16,4 3-2 15,-3 0-2-15,1 1-1 0,2-2 0 16,-2-4 0-16,0 0 0 15,0-7 0-15,0-3-1 16,1-2 2-16,-1-2-2 16,3-9 3-16,0 0-2 15,2-3 0-15,3 2 0 16,-1 1-2-16,-3 4 0 0,4 3-1 16,-1 4 1-16,-2 0 0 15,3 7-1-15,3 4 1 16,-2 1 2-16,4-1-1 15,-3 0 0-15,6-6 0 16,-4-3 2-16,1-2-4 0,1-2-1 16,-3-10 6-16,-3-3-1 15,-5 0 1-15,-3-3 2 16,-2 1 2-16,-2-1-3 16,-11 6-3-16,-6 2-4 15,-3 6-12-15,-3 4-28 0,2 0-38 16,3 7-28-16,6 4-12 15,3 0-121-15</inkml:trace>
  <inkml:trace contextRef="#ctx0" brushRef="#br0" timeOffset="90842.29">17502 5625 456 0,'0'-3'64'0,"0"-1"-15"15,0 3 27-15,0-1-33 16,0 2-23-16,0 0-15 16,1 0-5-16,2 7 0 15,-1 3 2-15,0 3 1 0,1 3-1 16,-1 5-1-16,1-3 0 16,-3 5-4-16,0-1-28 15,0-2-59-15,0-4-111 16</inkml:trace>
  <inkml:trace contextRef="#ctx0" brushRef="#br0" timeOffset="91633.28">17382 5565 68 0,'-2'-7'289'0,"-4"-2"-248"0,-1-2-5 15,-1 2 32-15,3 0-14 16,-3 2-24-16,1 2-7 16,-4-1-4-16,0 6-6 15,-5 0-9-15,-2 2-1 16,-3 9-1-16,-1 3-2 0,-1 6 3 16,1-1 0-16,3 3 1 15,2 1-2-15,8 0 1 16,6-2 1-16,3-1-3 15,0-5 1-15,15-3-1 16,6-3 2-16,2-7 2 16,4-2 2-16,0 0-2 0,-1-11-2 15,-2-3 1-15,-6-4 0 16,-4-2-2-16,-7-1 2 16,-7 0 0-16,0-1-4 15,-7 4-3-15,-7 4-19 0,-6 5-24 16,-2 7-26-16,1 2-22 15,1 2-17-15,6 5-37 16,1 4-70-16</inkml:trace>
  <inkml:trace contextRef="#ctx0" brushRef="#br0" timeOffset="92145.7">17349 5661 401 0,'-14'-4'69'0,"0"1"-63"16,3 1 36-16,2 2 6 0,4 0-28 15,3 0-18-15,2 0-10 16,2 3 1-16,8 1 3 16,1 0 5-16,5-4 0 0,-2 0 1 15,5 0-1-15,-3-2 2 16,-5-7-1-16,-3-1 2 15,-6-3 2-15,-2-1 1 16,-7-1-6-16,-11 3 3 16,-6-1-5-16,-5 8-3 0,-2 2-15 15,-3 3 16-15,2 0 4 16,5 10 0-16,3 3 1 16,9 1 2-16,8 4-1 15,7-2-4-15,12-2-3 16,10-1 3-16,9-6-1 0,9-4 3 15,3-3 1 1,-2-5-1-16,-1-10 4 0,-6 0-1 16,-13 0 10-16,-6-2 2 15,-15 4-4-15,-2 0-8 16,-15 8 0-16,-8 3-5 16,-1 2-7-16,-3 4-15 0,7 10-12 15,4 3-4-15,11 0-26 16,7-2-30-16,2-2-83 15</inkml:trace>
  <inkml:trace contextRef="#ctx0" brushRef="#br0" timeOffset="92859.99">17985 5349 319 0,'0'-7'192'16,"-2"0"-129"-16,1 0 17 16,1 5-36-16,-2 2-21 15,2 0-14-15,0 10-12 16,0 8 0-16,5 6 8 0,2 9 4 15,1 6-1-15,-1 8-3 16,0 5-3-16,-2-1 1 16,0 4-2-16,2-5 1 15,-4-3-2-15,0-4 1 0,1-7-4 16,1-8-22-16,0-6-30 16,1-10-96-16,3-10-156 15</inkml:trace>
  <inkml:trace contextRef="#ctx0" brushRef="#br0" timeOffset="93158.43">18572 5348 427 0,'4'-5'110'16,"-4"0"-64"-16,0 5 20 15,1 0-33-15,1 8-22 0,4 9-14 16,-2 5 15-16,5 10 3 16,-1 5-4-16,4 6 0 15,0 5-3-15,-2 2-1 16,2 4-4-16,-2-1-1 15,-1-1-1-15,0-6 0 0,4-3-11 16,-5-7-23-16,4-13-23 16,0-9-68-16,-2-14-114 15</inkml:trace>
  <inkml:trace contextRef="#ctx0" brushRef="#br0" timeOffset="93495.17">19103 5306 330 0,'2'-4'237'16,"1"-2"-212"-16,-1 4 30 15,-1 2-19-15,5 2-24 16,-1 10-13-16,2 8 6 15,0 6 5-15,2 8-9 0,0 6 7 16,-2 2 15-16,1 8-16 16,-4 2-5-16,-1-1 0 15,2-1-1-15,0-3 0 16,1-4-1-16,2-7-2 0,0-6-17 16,3-10-19-16,-3-6-60 15,4-14-114 1</inkml:trace>
  <inkml:trace contextRef="#ctx0" brushRef="#br0" timeOffset="93712.76">19526 5292 673 0,'-2'-2'11'0,"0"2"-9"0,2 6 0 15,0 15 8-15,6 8 2 16,2 7 6-16,4 8-11 16,0 5 0-16,1 5-6 15,-3 2 1-15,-1-1-2 16,-1 0 2-16,-1 0-2 0,-5-5-6 16,1-3-23-16,-3-12-49 15,0-8-127-15</inkml:trace>
  <inkml:trace contextRef="#ctx0" brushRef="#br0" timeOffset="94304.55">19975 5506 194 0,'-8'0'283'0,"5"0"-240"16,3 0 40-16,0 0-24 16,8-2-41-16,7 0-7 15,4-1 4-15,8 1 2 16,3-2-2-16,4 1-4 15,2-1-4-15,2 3-2 16,-1-2-4-16,3 3 0 0,-8 0-2 16,-3 0-9-16,-6 0-28 15,-10 3-41-15,-11 2-90 16,-4-2-106-16</inkml:trace>
  <inkml:trace contextRef="#ctx0" brushRef="#br0" timeOffset="94496.23">19972 5618 485 0,'0'0'58'0,"12"0"-34"15,15-7 5-15,7-2 5 0,10-1-9 16,2-1-11-16,0 2-7 16,-1-2-3-16,-7 4-1 15,-9-2-13-15,-9 0-54 16,-10-2-68-16,-10-1-41 15</inkml:trace>
  <inkml:trace contextRef="#ctx0" brushRef="#br0" timeOffset="94702.45">20138 5363 309 0,'-2'-2'214'0,"2"2"-185"15,0 0 8-15,2 0-19 16,7 12 13-16,2 5 7 15,2 4-9-15,-1 4-12 16,-1 6-5-16,-4 2-6 16,2 2-3-16,-3-2-1 0,-1-1-1 15,0-1 0-15,-1-5-10 16,1-4-19-16,-3-4-25 16,0-8-99-16,-2-6-74 15</inkml:trace>
  <inkml:trace contextRef="#ctx0" brushRef="#br0" timeOffset="95094.45">20291 5378 287 0,'0'0'170'0,"0"0"-111"15,0 0 23-15,0 0-41 0,0 4-30 16,3 7-5-16,3 2 10 16,2 7-1-16,0 1-5 15,-3 6-2-15,4-1-4 16,-4 1-2-16,5 0-1 0,-5-4 1 16,4-1-11-16,1-6-21 15,-2-9-74-15,-1-7-93 16</inkml:trace>
  <inkml:trace contextRef="#ctx0" brushRef="#br0" timeOffset="95446.68">20618 5206 171 0,'0'-3'328'0,"0"3"-279"16,0 0-5-16,0 3-35 15,2 12 0-15,1 6 18 16,4 10-3-16,0 6-6 0,0 7-1 16,1 8-5-16,-3 2 0 15,2 6-3-15,0-3-4 16,-1 1 0-16,1-7-4 15,2-5 0-15,0-6-1 0,0-8 1 16,2-5-1-16,-2-9 0 16,2-2-19-16,-2-9-18 15,-1-7-60-15,1-4-93 16</inkml:trace>
  <inkml:trace contextRef="#ctx0" brushRef="#br0" timeOffset="96198.84">20995 5298 267 0,'0'-8'196'16,"0"0"-185"-16,0 5-1 15,3 2-7-15,3 1-10 16,-3 0-49-16,2 0-28 16,5 1-38-16,-3 1-93 15</inkml:trace>
  <inkml:trace contextRef="#ctx0" brushRef="#br0" timeOffset="96499.53">21192 5231 459 0,'0'-3'88'0,"0"1"-22"15,2 2-9-15,0 0-37 16,1 6-20-16,3 14 1 0,-1 2 7 15,1 10 3-15,1 8 3 16,2 4-3-16,-2 2-2 16,-2 4-4-16,2-1-2 15,0-5-1-15,1-1 0 0,-2-6-1 16,-1-3-1-16,2-5 0 16,-4-8-5-16,7-1-19 15,-5-10-18-15,4-6-54 16,-2-4-86-16</inkml:trace>
  <inkml:trace contextRef="#ctx0" brushRef="#br0" timeOffset="96822.49">21623 5232 370 0,'4'-8'191'16,"-3"0"-140"-16,-1 3 0 16,6 5-18-16,-2 0-17 15,1 9-16-15,0 7 0 0,2 9 5 16,3 6 4-16,-3 8 1 16,0 4 1-16,0 7-2 15,-4 1-2-15,2 1 0 16,-2-2-3-16,2-2 1 15,2-3-2-15,-1-6-3 0,2-5 1 16,4-5 0-16,-4-8-5 16,1-5-23-16,1-9-22 15,0-7-80-15,1-11-160 16</inkml:trace>
  <inkml:trace contextRef="#ctx0" brushRef="#br0" timeOffset="97331.53">22283 5204 204 0,'5'-5'351'16,"-2"4"-312"-16,4 1 2 0,2 0-16 15,1 6-8-15,0 11 3 16,1 6 3-16,3 7-1 16,-1 4-10-16,0 7-2 15,-1 3 1-15,-2 1-5 16,0 3-2-16,-1 1-2 15,-2-2-1-15,-2 0 0 0,1-3 0 16,-2-4-2-16,1-8-16 16,0-5-9-16,4-11-15 15,2-12-55-15,0-4-131 16</inkml:trace>
  <inkml:trace contextRef="#ctx0" brushRef="#br0" timeOffset="97779.37">22782 5450 427 0,'-2'-7'146'16,"0"0"-82"-16,2 3 4 0,0 4-33 15,0 0-20-15,2 4-15 16,1 7 2-16,3 5 3 16,-1 6 3-16,0 3-1 15,0 3-2-15,-2 1-1 16,-1 1-3-16,-1-2 1 0,3-1-2 15,-2-4 0-15,3-5-14 16,0 0-18-16,3-7-23 16,-3-8-52-16,-1-3-93 15</inkml:trace>
  <inkml:trace contextRef="#ctx0" brushRef="#br0" timeOffset="98200.81">22770 5486 213 0,'-5'-11'250'16,"5"-3"-205"-16,0 0 34 15,5-1-17-15,10 1-37 16,7 2-13-16,5 3 0 0,-1 4 1 15,5 5-1-15,-6 0-4 16,-1 5-3-16,-8 11-3 16,-7 3-5-16,-9 5 2 15,2 5-5-15,-17-3-5 0,-1 1-3 16,-4-4-1-16,1-3 9 16,2-4 7-16,7-5-1 15,5-4 1-15,5-4 0 16,0 2-3-16,12 3 0 15,6 3 8-15,-1-1 0 0,4 6-4 16,-4-2-1-16,-2-1 0 16,-13 3-1-1,-2-5-4-15,-17-1-8 0,-15-2 5 16,-11-3-35-16,-11-5-77 16,-7 0-108-16</inkml:trace>
  <inkml:trace contextRef="#ctx0" brushRef="#br0" timeOffset="99070.85">20961 5500 422 0,'0'-3'85'0,"0"-1"-23"0,-2 1 18 15,2 3-36-15,0-2-19 16,0 2-11-16,0 0-12 15,0 0 0-15,0 0 0 16,0 0-2-16,0 0-3 16,0 0 1-16,0-3 3 0,0 0 0 15,4-4 3-15,-3 2-1 16,-1 2-1-16,0-3-1 16,0 3-2-16,-1 1-1 15,-6 0-1-15,-3 2 0 16,-2 0 5-16,3 4-2 0,1 5 0 15,1-1-2-15,6 2 0 16,1-2 0-16,0-1 0 16,0-3 0-16,8 0 0 15,2-4 0-15,2 0 2 16,0 0 2-16,-4-6-1 16,-1-1 2-16,-3 0 0 0,-3-2-2 15,-1 4-2-15,0-1 1 16,-5 3-1-16,-2 3 1 15,-1 0-2-15,3 0 2 16,-2 5-3-16,5 4 2 16,2 2-2-16,0-2-1 0,0-2-1 15,11 0-8-15,0-2-14 16,7-3-43-16,0-2-105 16,6 0-188-16</inkml:trace>
  <inkml:trace contextRef="#ctx0" brushRef="#br0" timeOffset="99561.77">21421 5518 166 0,'0'0'280'0,"0"0"-225"16,0 0 14-16,0 0-12 0,0 0-29 16,0 0-16-16,0 0-3 15,0 0-2-15,0 0-4 16,0 2 0-16,0-2-1 16,1 0 0-16,1 0-2 15,3 0 2-15,-1 0 1 0,-1 0-2 16,3-3 1-16,-5-3-2 15,-1 3-1-15,0-3-3 16,0 4-1-16,-5-1-1 16,-5 3 5-16,1 0 1 15,-2 2 2-15,2-1-1 16,4 3 1-16,1 5-1 0,2-4-2 16,2 2 0-16,2-3 0 15,5-2 0-15,4-1 2 16,5-1 3-16,-4 0-1 15,2-1-1-15,-6-6 1 0,-1 0 0 16,-3 0-1-16,-4-1 0 16,0 1-2-16,-4 2-9 15,-1 5-13-15,1 0-39 16,4 0-72-16,0 0-73 16</inkml:trace>
  <inkml:trace contextRef="#ctx0" brushRef="#br0" timeOffset="99897.79">22038 5500 370 0,'0'-3'188'16,"0"1"-151"-16,0 0 20 15,0 2-31-15,0 0-19 0,0 4-10 16,0 3 3-16,0 2 2 16,0 2 0-16,0 0 0 15,0-3 1-15,4 1-1 16,-1-3-1-16,3-3 2 16,0-3 4-16,1 0 6 0,0 0 0 15,-4-9-5-15,-1-1-3 16,-2-3-1-16,-7-1-3 15,-13 3-9-15,-9 2-17 16,-5 2-42-16,-3 1-122 16,-3 3-264-16</inkml:trace>
  <inkml:trace contextRef="#ctx0" brushRef="#br0" timeOffset="100835.78">19368 5579 370 0,'-5'0'92'16,"-1"0"-32"-16,6 0 19 16,0 0-36-16,0 0-26 15,0 0-14-15,0 0-3 16,0-4-2-16,0 1 5 15,4 1 1-15,-4-1-1 0,0-1-1 16,0 2-1-16,0 1 1 16,-5-1 0-16,-3 2-3 15,1 0-1-15,-5 0 1 16,0 2 1-16,4 3 1 16,-1 4 0-16,4-2 1 15,3 2-2-15,2 0-1 0,2-3-1 16,10-1 0-16,0 0 0 15,3-5 3-15,-3 0 0 16,3 0 3-16,-6-5 1 16,-4-3 0-16,-5-1 4 0,0-2 0 15,-5 1-5-15,-9 1-4 16,-5 2-4-16,-1 3-20 16,-2 2-51-16,2-1-83 15,-1 3-203-15</inkml:trace>
  <inkml:trace contextRef="#ctx0" brushRef="#br0" timeOffset="101341.87">18752 5625 457 0,'0'0'116'16,"0"0"-76"-16,0 0 12 16,0 0-23-16,0 0-16 15,5 0-10-15,2 0-1 16,3 0 0-16,0 0 2 15,1 0 0-15,2-2 0 0,-4-3-4 16,1-2 2-16,-2 0 0 16,-3-2-1-16,-3 0 1 15,-2 2 0-15,0 3-1 16,0-1 2-16,-4 3-3 0,-1 1 0 16,-1 1-3-16,-1 0 3 15,4 3 2-15,-1 6-5 16,2 0 2-16,2 0 0 15,0-1 1-15,0 0-2 16,6-3 2-16,0-3 0 0,2-2 2 16,-2 0 0-16,2 0 6 15,-2-5-3-15,-3-2 0 16,-1-2-2-16,-2 0-2 16,-4 0-16-16,-11 2-31 15,-7 0-108-15,-7 0-233 0</inkml:trace>
  <inkml:trace contextRef="#ctx0" brushRef="#br0" timeOffset="101832.43">18190 5615 243 0,'0'0'250'0,"0"-5"-211"16,0 3 15-16,0-1 0 15,0 2-22-15,0 1-23 16,0 0-9-16,0 0-1 16,0 0 0-16,0 0 1 15,0 0 1-15,0 0-1 0,0-2 2 16,0-1 0-16,0-4 1 15,0 1-1-15,0-1-1 16,0 0 0-16,0 0 1 16,-2 3-4-16,1 3-1 15,-6 1 0-15,4 0 2 16,0 0-1-16,-1 1 2 0,2 6-2 16,2 0 1-16,0 3-1 15,0-5 2-15,7 0-1 16,1-1 1-16,1-3 0 15,1-1 2-15,-1 0 5 16,1-1 4-16,-3-6 1 0,-6-3-1 16,-1 2-1-16,0-1-5 15,-3 0-4-15,-9 3-2 16,-1 3-7-16,-5 1-23 16,0 2-28-16,-6 0-91 15,2 0-194-15</inkml:trace>
  <inkml:trace contextRef="#ctx0" brushRef="#br0" timeOffset="102409.69">17403 5611 169 0,'-12'2'318'0,"5"0"-272"16,1-2 15-16,4 0-27 15,2 2-22-15,0 1-15 16,4 0 3-16,7-1 3 16,-1 0 3-16,2-2 1 15,0 0 0-15,-2 0-3 0,0-7-1 16,-5-2 2-16,-3 0-1 16,-2-1 0-16,0-1-1 15,-13 2-1-15,-1 2-1 16,-3 3 0-16,-2 4-1 0,-1 0 0 15,0 0 1-15,6 11 4 16,2 2-3-16,4 2 1 16,6 3-3-16,2 0 1 15,0 0-1-15,10-2 0 16,4-4 1-16,4-6-2 16,1-4 2-16,0-2 8 0,1-4 6 15,-4-9 1-15,-4-5-1 16,-6 1-2-16,-6-3-2 15,0 2-5-15,-8 4-3 16,-6 3-4-16,-3 8-7 16,2 3-20-16,0 5-30 0,3 6-144 15</inkml:trace>
  <inkml:trace contextRef="#ctx0" brushRef="#br0" timeOffset="111001.04">22283 5331 175 0,'-8'-7'173'0,"1"0"-155"16,-2-2-2-16,-1-1-4 15,-2 0 8-15,0 0-3 16,-3-3-4-16,0 1-2 15,-2-3 5-15,-2 5 4 0,-5-5 1 16,-5 6-11-16,-1-1-3 16,-6-2-4-16,-4 6-2 15,-3-3 1-15,-1 3 2 16,-3 1 2-16,0 2-3 16,-1 2 1-16,-5 1 0 0,2 0-2 15,-7 0-1-15,2 4-3 16,-3 6 6-16,0 2-4 15,-1 2 0-15,-1 2-2 16,4 2 2-16,-3 4 2 16,5-3-5-16,3 4 4 15,3 0-1-15,3 4 0 0,4 1 2 16,1 3-6-16,7 1 5 16,5 2 0-16,7 1-2 15,8 1 1-15,8 0-3 16,6 2 1-16,3-1 0 0,13 0 1 15,7-1 1-15,8-4 2 16,5-3-1-16,7-3 1 16,0-1-1-16,6-5-1 15,0 0 1-15,6-4 0 16,-1 0-22-16,2 0 0 16,-3-5 5-16,3-3-1 0,3-2 7 15,4-5 6-15,3-1 4 16,2 0-1-16,4-7 7 15,2-3 17-15,-6-1 1 16,3-2 4-16,-7 1-4 16,-1 0-11-16,-4 1-7 15,-6-4-2-15,-6 5-1 0,-4-3-2 16,-6-3-5-16,-8-1 10 16,-3-3-3-16,-6-5 3 15,-3-4 7-15,-9-4 2 16,-6-7-6-16,-2-1-9 0,-18-3-2 15,-9-1-4-15,-11-2-1 16,-6 4 5-16,-9 6 0 16,-6 2 0-16,-4 4 3 15,-3 10-2-15,1 7-2 16,2 2-6-16,8 11-12 0,4 1-18 16,5 5-42-16,8 5-83 15</inkml:trace>
  <inkml:trace contextRef="#ctx0" brushRef="#br0" timeOffset="111840.21">16821 6430 315 0,'-1'-7'264'16,"1"2"-216"-16,0 5-11 0,0 0-13 15,0 20-19-15,8 9 4 16,-3 11 2-16,2 9-5 15,0 4-1-15,0 3-2 16,-1 1-1-16,-3-1-1 16,1-6 0-16,-1-6-1 15,-1-8-1-15,-2-8 0 0,0-11-8 16,0-9-13-16,0-8-16 16,0-5-11-16,-2-18-73 15,-6-9-205-15</inkml:trace>
  <inkml:trace contextRef="#ctx0" brushRef="#br0" timeOffset="112378.39">16692 6507 232 0,'-5'-7'239'16,"0"-1"-193"-16,5 1 0 0,0 2-5 15,8 0-21-15,13-3-16 16,9 5-1-16,6-2 4 15,8-1 0-15,7 3-2 16,3-3-5-16,7 3 0 16,4 0-1-16,1-3 2 15,5 2-1-15,7-1 0 0,2-2 1 16,10 3-2-16,5-5 1 16,10 4-9-16,8-2 7 15,10 1 6-15,9-1 0 16,11 0 0-16,6 2-4 0,6-1 2 15,7 3-1-15,7-2 2 16,7 1-3-16,1 2 0 16,4 2 4-16,9 0-7 15,2-1 5-15,-1 1-2 16,5 3 0-16,5 5 0 0,-2 0 0 16,3 1 1-16,3 3 0 15,-3 1 0-15,2-2 0 16,-4 1-1-16,3 1 1 15,-2-3 0-15,-5 3-2 16,-4-3 2-16,-3 1 2 16,-11 1 0-16,-10-2-3 0,-12-1 1 15,-10-1 1-15,-17 0-3 16,-17-1 1-16,-21-1 1 16,-23-4-13-16,-20 2-20 15,-28-4-33-15,-20 0-43 16,-30-5-51-16</inkml:trace>
  <inkml:trace contextRef="#ctx0" brushRef="#br0" timeOffset="113290.84">17021 6947 148 0,'-7'4'125'0,"1"-1"-83"15,6-3-11-15,0 2 12 16,0-2-22-16,6 0-8 16,6 0 21-16,7 0 10 15,5 0-1-15,10 2-13 0,6-2-5 16,6 2-8-16,7-2-8 15,8 1-4-15,5 1 2 16,7 0-3-16,7 4-2 16,6-3 1-16,8 2-4 15,6-1 1-15,5 3-4 0,5-2 6 16,7 1-2-16,11-1 0 16,2 2-4-16,6 2 9 15,7-2 5-15,3 0-4 16,4 2-1-16,5-1 2 15,-1 0-3-15,6-1 2 16,6 1-5-16,-1-1 0 0,3-2 1 16,3 0-1-16,2-1 0 15,4 2 1-15,-1-3 2 16,5 1-2-16,-3-3-1 16,2 1 2-16,1 2-2 0,-5-3 1 15,4 1-2-15,-4 0 1 16,1 0-1-16,-4-1 0 15,-4 2 6-15,1-2-10 16,-5 3 4-16,-1-1 3 16,-8 1-3-16,0-1 3 0,-5 1-1 15,-5 1-2-15,-8-1 0 16,-9 1 1-16,-12-1 0 16,-12-1-1-16,-9 1 2 15,-19-2-1-15,-12-1-1 16,-16-1-1-16,-19 0 0 0,-14 0-8 15,-16 0-14 1,-29-7-29-16,-27-5-96 0,-26-9-226 16</inkml:trace>
  <inkml:trace contextRef="#ctx0" brushRef="#br0" timeOffset="113963.37">17854 6421 254 0,'0'-9'253'16,"0"4"-188"-16,0 1-7 15,-1 3-7-15,1 1-23 16,0 1-18-16,0 12-12 0,0 6 5 16,3 10 8-16,4 7 2 15,0 8-4-15,4 2 1 16,2 6-2-16,-5 2-5 15,0-1-2-15,3-3 1 16,-3-2-2-16,2-5 0 0,0-9 1 16,-1-5-2-16,2-6-13 15,2-8-8-15,1-5-15 16,2-10-35-16,3-2-84 16,0-18-182-16</inkml:trace>
  <inkml:trace contextRef="#ctx0" brushRef="#br0" timeOffset="114347.29">18978 6416 528 0,'0'-6'68'15,"0"3"-32"-15,0 3 5 16,0 0-15-16,0 5-18 16,0 10-7-16,2 10 5 15,-2 3 6-15,6 6 2 0,-1 9-2 16,2-1-2-16,2 3-2 15,-1 1-5-15,0-1-2 16,-1-2 1-16,0 1-1 16,3-3-1-16,-1-3 2 15,-2-4-2-15,6-6-3 0,-1-1-17 16,-2-9-18-16,2-8-37 16,-2-10-98-16,2-1-173 15</inkml:trace>
  <inkml:trace contextRef="#ctx0" brushRef="#br0" timeOffset="114642.77">19872 6434 271 0,'8'0'205'0,"-4"0"-161"16,-1 0-22-16,-1 4 11 16,3 10 7-16,2 5-9 0,1 7-3 15,1 9-3-15,-1 1-7 16,4 10 1-16,-4 2-5 16,1 2-5-16,3 0-3 15,0 2-1-15,0-3-3 16,1-2-2-16,1-3 3 0,-1-3-3 15,3-7-15-15,0-9-28 16,-4-11-47-16,-1-14-139 16</inkml:trace>
  <inkml:trace contextRef="#ctx0" brushRef="#br0" timeOffset="115471.28">20876 5731 318 0,'6'0'134'0,"-6"3"-124"15,0 8-16-15,-4 5 34 16,-3 2 10-16,-8 5-13 16,-4 0-10-16,-5 1-7 15,-6-1 0-15,-6-6-4 0,-11 1 1 16,-6-4-2-16,-11 1 1 15,-11-5-4-15,-15-2 1 16,-10 1 0-16,-12-4-25 16,-10-2-5-16,-9-1 12 15,-9-2 1-15,-5 0-3 0,-4 0-6 16,-6-3 11-16,1-4 6 16,-2 1 6-16,0-1 2 15,3 3-1-15,4 1 3 16,5-1-5-16,6 3-4 15,7 1 6-15,6 0 2 16,11 0 0-16,11 7-2 0,8 2 4 16,11 2-3-16,8 1 4 15,10 4 5-15,10 2 6 16,7 2 5-16,8 6 5 16,9 3-1-16,7 5-9 15,7-1-4-15,5 3-6 0,5 2-3 16,2-5-1-16,5-2-1 15,1-6 1-15,0-7-3 16,0-4 2-16,0-5 2 16,1-6-8-16,-1-1-23 15,2-2-20-15,0-5-23 0,-2-11-76 16</inkml:trace>
  <inkml:trace contextRef="#ctx0" brushRef="#br0" timeOffset="115664.03">17128 6200 300 0,'-5'15'170'0,"2"2"-162"15,3 1 3-15,3 5 8 16,10-1-2-16,3-1-4 16,9-9-7-16,8-5-5 0,4-7 15 15,10 0 4-15,6-10-7 16,8-5-13-16,2-4-80 15,3-4-127-15</inkml:trace>
  <inkml:trace contextRef="#ctx0" brushRef="#br0" timeOffset="116506.29">21460 5672 156 0,'3'-4'210'15,"-1"1"-146"-15,-2 1-2 16,0 0-7-16,0 2-20 0,0 0-22 16,0 9-11-16,-7 3 2 15,-1 8 7-15,-6 7-1 16,-1 1-2-16,-11 7-3 15,-1-2-4-15,-5-1 0 16,-5-3 0-16,-5-2-1 16,-6-6-3-16,-12-3 6 0,-6 0-5 15,-10-5 6-15,-9-1-21 16,-8-3-2-16,-7 0-4 16,-6-2-12-16,-2-2-10 15,-1 1 4-15,-1-3 18 16,3-1 4-16,2-2-5 0,7 0 5 15,-1 0 13-15,6-2 7 16,3-1-2-16,2-3 10 16,0 2-10-16,1-1 2 15,5 2-1-15,1-3 1 16,4 3 0-16,1-1 0 0,3 0-1 16,5 3 3-16,3 1-1 15,2 0 8-15,2 0 8 16,1 9 0-16,5 2-3 15,1 3-3-15,0 3-2 16,6 5-1-16,-1 1 3 0,5 4 2 16,2 1 1-16,3 1-1 15,7-1 0-15,3-3 3 16,5-3-6-16,7-2-7 16,5-8-1-16,5-1-1 15,7-6-5-15,0-3-6 16,6-2-19-16,7-2-9 0,2-12-34 15,-1-4-75-15</inkml:trace>
  <inkml:trace contextRef="#ctx0" brushRef="#br0" timeOffset="116684.38">18228 6109 366 0,'-13'14'79'0,"4"-1"-71"16,4 6 26-16,5 4-10 15,0 4-9-15,14 2-11 0,13 3-2 16,13-3-2-16,13-6-1 16,18-9 0-16,15-8-23 15,11-6-52-15,8-18-81 16</inkml:trace>
  <inkml:trace contextRef="#ctx0" brushRef="#br0" timeOffset="117471.31">21874 5704 63 0,'0'5'303'0,"0"1"-297"16,0 2 12-16,2 1 22 0,-2 4-2 15,0 3-11-15,0 2-2 16,-2 3 0-16,-6 4-6 16,-5-1-6-16,-5 4-6 15,-6-3-2-15,-4 2-4 16,-12-6-2-16,-4 4 0 15,-12-5 0-15,-7-2 2 0,-5-4-8 16,-9 0-3-16,-10-1-8 16,4-2 4-16,-11-5 1 15,4 0 15-15,0-2-2 16,2-4 3-16,2 0-4 16,1 2 2-16,5-2 0 15,2-5-1-15,5 0-2 0,3 0-10 16,3 0 7-16,3-1 5 15,1 3-4-15,2-1 1 16,1 2 1-16,1 0 1 16,0 1-16-16,4 1 11 0,1 0 8 15,0 0-2-15,-1 1-1 16,4 8 6-16,2 2-8 16,1 1 4-16,3 3 1 15,2 3 9-15,3-1 1 16,6 1 0-16,2 1-2 15,9 0-3-15,-1 0-2 0,10-1-4 16,1 0 0-16,6-1-1 16,4-3-2-16,0-2 1 15,3-1 0-15,0-4-3 16,3-4-24-16,4 0-8 16,0-3-14-16,-2-10-52 0,-1-6-174 15</inkml:trace>
  <inkml:trace contextRef="#ctx0" brushRef="#br0" timeOffset="117660.51">19341 6116 219 0,'-2'5'263'0,"-1"7"-252"16,3 3-11-16,0 7 29 16,3 3-6-16,8 5-2 15,9-2-5-15,10-3 0 16,8-1-5-16,14-10-3 0,13-9-8 15,11-5 1-15,9-18-56 16,5-17-178-16</inkml:trace>
  <inkml:trace contextRef="#ctx0" brushRef="#br0" timeOffset="123819.77">20328 6696 130 0,'0'-12'308'16,"0"-4"-227"-16,0 5 7 16,0 0-18-16,0 3-20 15,0 0-14-15,0 4-7 0,0 4-6 16,0 0-5-16,0 0-12 16,0 12-9-16,4 0 3 15,-1 9 5-15,4 0-1 16,-2 4 0-16,2 0-2 15,-2 0 0-15,0 0-2 0,3-2 1 16,-3 0-1-16,-1-3 0 16,-1-2-13-16,2-4-20 15,-3-5-16-15,0-5-22 16,-2-4-58-16,0-2-91 16</inkml:trace>
  <inkml:trace contextRef="#ctx0" brushRef="#br0" timeOffset="124273.63">20296 6709 392 0,'-2'-15'85'0,"2"0"-13"16,0 0-3-16,11-3-24 15,7 2-19-15,6 1-8 0,3 3-1 16,0 3-3-16,1 5-2 16,-3 4-7-16,-3 2-1 15,-4 15-4-15,-9 2-2 16,-7 7 0-16,-2 1-8 0,-6 1-9 16,-8-4 1-16,-2-3 11 15,3-7 6-15,2-4 3 16,6-5 0-16,5-3 2 15,0-2-3-15,14 0-8 16,4 0 5-16,9-2 2 16,2 2 0-16,0 0 1 0,-3 11 0 15,-8 3 2-15,-7 6-4 16,-11 1-2-16,0 1-4 16,-19-3 2-16,-7-3 1 15,-2-5 2-15,-3-4 3 16,4-5 3-16,3-2-6 0,9-5-24 15,8-12-50-15,7-6-62 16,5-5-143-16</inkml:trace>
  <inkml:trace contextRef="#ctx0" brushRef="#br0" timeOffset="124665.71">20822 6478 465 0,'0'-3'97'0,"0"-1"-47"0,0 1 7 15,0 3-22-15,0 0-13 16,0 0-17-16,5 3 2 16,2 4 5-16,-2 5 6 15,3 7-2-15,-1 0-1 0,3 10 0 16,-1 3-1-16,0 5-1 15,-1 8-3-15,0 5-2 16,3 3-4-16,-4 1-2 16,2-3-2-16,2-6 2 15,-3-6-2-15,-1-9 0 16,-1-8 1-16,-4-6-1 0,0-7 1 16,0-6 0-1,-2-3 1-15,0 0-1 0,0-8-11 16,0-10-37-16,-2-6-67 15,-2-9-219-15</inkml:trace>
  <inkml:trace contextRef="#ctx0" brushRef="#br0" timeOffset="160523.14">6764 8677 117 0,'-11'0'140'16,"0"0"-111"-16,-1 0 15 0,1 0-6 16,2 0-5-16,0 0 3 15,4 0 3-15,1 0-4 16,0 0-5-16,3 0 0 16,1 0-5-16,0 0-8 0,0 0-9 15,0 0-4-15,0 0-1 16,3 0 5-16,5 0 7 15,2 2-2-15,3 0 0 16,5 2-2-16,4-2-5 16,0 1-1-16,5-1-2 15,6-1-3-15,1 1 2 16,1-2-2-16,4 2 1 0,0-2 0 16,0 0 1-16,7 0 0 15,-5 0 4-15,1 0 0 16,-1-2-1-16,-2 0 2 15,0 1 1-15,1 1-4 0,-4 0-2 16,2 0 0-16,-1 0-1 16,0 0 1-16,0 0-1 15,1 0 0-15,1 0 0 16,-3 0 2-16,4 0-3 16,-4 0 1-16,1 0 0 0,-3 0 0 15,2 0-1-15,-2 0 0 16,1 0-1-16,-3 0 3 15,-1 0-1-15,-1 0 2 16,-1 1-2-16,2-1 2 16,-4 2 0-16,2-2-2 15,0 2 0-15,0-2 2 16,1 2-3-16,-1 0 1 0,3 0 0 16,1-1 0-16,-1 1 1 15,2 0-1-15,1-2 1 16,-1 2-1-16,0-2-1 0,0 1 4 15,4-1-2-15,-6 0-1 16,0 0 0-16,-1 0 2 16,-3 0-1-16,-1 0 1 15,-3 0-1-15,1 0 1 16,-2 0-1-16,1 0 1 16,-1 0 1-16,-4 0 0 0,3 0 1 15,0 0-1-15,-2 0 2 16,3 0-2-16,-5 0 0 15,6 0-1-15,-4 0 2 16,1 0-3-16,-6 0 1 16,2 0-3-16,-3 0 2 0,-3 0 0 15,-2 0-1-15,-4 0 0 16,0 0 0-16,-2 0 0 16,0-1 0-16,-3 1-2 15,0-2-17-15,-1-3-25 16,-12-6-42-16,-1-7-230 0</inkml:trace>
  <inkml:trace contextRef="#ctx0" brushRef="#br0" timeOffset="200552.64">16999 7451 429 0,'-5'-15'108'16,"2"3"-45"-16,1 1-5 15,0 4-15-15,2 0-11 16,-2 3-11-16,2 4-5 0,0 0-5 15,0 7-9-15,2 13-5 16,5 12 7-16,0 9 4 16,0 13-2-16,3 3 0 15,-2 1-4-15,1 2 0 16,2-9-2-16,0-6 1 0,-1-12 0 16,0-6 0-16,-3-4-1 15,0-10 1-15,-4-4-1 16,-1-4 0-16,0-2-28 15,-2 0-17-15,0-3-26 16,0-4-79-16,0-10-114 0</inkml:trace>
  <inkml:trace contextRef="#ctx0" brushRef="#br0" timeOffset="201325.91">16976 7445 423 0,'-2'2'32'0,"2"-2"-32"16,0 0-3-16,5 2 9 0,5 0 7 15,6-1-5-15,2 1 1 16,7 0-6-16,4-1 1 15,3-1-4-15,6 2 1 16,6-2-5-16,3 2 8 16,9-2-3-16,5 0 9 0,9 0 9 15,8 0-8 1,9 0-5-16,6-4-1 0,7 3-3 16,2 1 1-16,5-2-3 15,3 2 2-15,2 0-2 16,0 0-2-16,2 0 4 15,-1 0-2-15,3 2 0 0,-2 1 1 16,2 1-1-16,1 1-1 16,3 1 2-16,0-3-1 15,4 2 1-15,-4-1-2 16,4 1 2-16,-3 1-2 16,1-1 0-16,0 0 2 0,0 2-2 15,4 1 3-15,1-1-1 16,3-2-1-16,3 6 0 15,1-2 1-15,1 0 2 16,3 2-1-16,1-3-1 16,-1 5-2-16,1-2 2 15,-3-1-2-15,-2-1 3 0,-1 0-1 16,-3 0 1-16,-3-2 6 16,0 0 7-16,-1 0 2 15,-2-1-3-15,0-2-2 16,-4 1-8-16,-1 0 3 0,-4-1-3 15,-6-1 0-15,-4 2 2 16,-7-1-6-16,-6-1 1 16,-6 3 0-16,-11-1 0 15,-10-1-3-15,-13 2-19 16,-20-5-36-16,-15 1-55 16,-17-2-46-16,-22 0-138 0</inkml:trace>
  <inkml:trace contextRef="#ctx0" brushRef="#br0" timeOffset="202335.66">17157 7960 358 0,'-10'2'65'16,"6"-2"-44"-16,4 0 15 15,2 0-17-15,8 0-6 16,5 0 6-16,6 0 5 0,1 0-8 16,3 0-8-16,2 2-4 15,2-2-2-15,2 2 0 16,5 0-1-16,4-2-1 15,6 0 1-15,5 0 4 16,3 0-4-16,4 0 0 16,7 0 1-16,-1 0-2 0,8 0 1 15,-2 3-1-15,5 0-1 16,5 0 2-16,2 2 1 16,4-1-3-16,4 3 1 15,7 0 1-15,0-3-1 16,4 4-1-16,4 0 0 0,4-2 1 15,0 1 2-15,4 0-2 16,4 3 2-16,-3-2-3 16,3 3 2-16,0 0 0 15,0-1 1-15,0 0-2 0,-1 0 1 16,4 2 1-16,1-2-2 16,1-2 0-16,0 3-1 15,4 0 2-15,1-2-2 16,-1 3 2-16,2-1-2 15,-1-1 1-15,2 1 0 16,-1 2 0-16,2-2 0 16,-2-1-3-16,4 1 1 0,-2 0 1 15,0 0 2-15,-1-1-3 16,3-3 3-16,-3 6-1 16,0-4 2-16,0 1 4 0,-2-1-1 15,-3 0-4-15,-2-2 0 16,-5-1 0-16,0 1 0 15,-8-4-2-15,-4 1 3 16,-7-3-4-16,-8-1 4 16,-9 0-3-16,-7 0 1 15,-12 0-4-15,-11-1-1 0,-12-6-16 16,-13-2-23-16,-16-5-81 16,-10-6-270-16</inkml:trace>
  <inkml:trace contextRef="#ctx0" brushRef="#br1" timeOffset="-211861.03">17503 5558 150 0,'-1'3'258'0,"-1"-3"-171"0,2 0-23 16,0 0-4-16,0 0-19 15,0 0-24-15,0 0-9 16,0 0 2-16,0 0 1 16,0 0 0-16,0 0-1 15,0 0 5-15,0-1-4 0,-2-3 0 16,-1 0 0-16,-2-1-4 15,-2 3-2-15,-3 2-2 16,0 0-3-16,-1 0 0 16,0 7 2-16,2 2-4 15,2 2 2-15,2-1-1 16,5 1 0-16,0 0-1 0,0-2 1 16,5 0-1-16,5-4 1 15,2-1-1-15,0-4 2 16,0 0-1-16,0 0 1 15,-2-9 2-15,-1-2-1 0,-3 0 2 16,-4-1 0-16,-2-1-1 16,0 1 1-16,-10 1 2 15,0 1-1-15,-3 3 0 16,-5 3 0-16,1 4-2 16,2 0 0-16,1 0-3 0,-1 7 1 15,6 5 0-15,4-1-2 16,3 2 1-16,2-1-2 15,0-1 2-15,9-3-1 16,1 0 1-16,5-3 1 16,1-3-1-16,-1-2 2 15,2 0 0-15,-2-5 0 0,-3-5 0 16,-1-2 0-16,-2 0 1 16,-7-1 0-16,-2-1 0 15,0 2-1-15,-7 2 0 16,-8 3-1-16,1 4-2 15,-6 3 2-15,2 0-2 0,4 5 1 16,-1 4 0-16,6 5 0 16,4 1 1-16,5-1-4 15,0-1 3-15,5-3-3 16,9-1 3-16,0-2 0 0,-1-5 1 16,1-2 1-16,-1 0-2 15,-3-2-3-15,-3-8-18 16,-2-3-23-16,-3-5-29 15,-2-5-128-15</inkml:trace>
  <inkml:trace contextRef="#ctx0" brushRef="#br1" timeOffset="-210641.34">17447 5204 126 0,'-5'2'314'16,"0"0"-246"-16,5-2-19 16,-2 0 3-16,2 2-27 15,0-1-21-15,0-1-3 16,0 0 1-16,0 0 6 0,4 0-1 15,-1 0 3-15,2 0 1 16,-2-1 0-16,-1-6-1 16,0 0-1-16,-2 0 0 15,0 0-1-15,0 1-1 0,0 3 2 16,-5 0-5-16,-2 3 0 16,0 0-2-16,1 0-2 15,-1 1-1-15,0 6 0 16,2 0 1-16,0 4 0 15,5-4 0-15,0 0-2 16,0-4 1-16,3 1-2 0,2-1 3 16,5-3-2-16,-1 0 2 15,1-3 0-15,-2-4 2 16,-1-1 0-16,-1-5-1 16,-5 2 1-16,-1-1 1 15,0 2 0-15,0 3-2 0,-7 0-2 16,-3 6 2-16,-2 1 0 15,0 0-2-15,2 1 1 16,0 6-1-16,3 5 0 16,2 1 0-16,3-1 0 15,2 4 0-15,0-7 0 16,0 3 0-16,4-6-1 0,4-3 1 16,1 0 0-16,4-3 1 15,-4 0 1-15,4-9 1 16,-6 0 1-16,0-2-1 15,-5-3 1-15,-2 3-1 0,0 1-4 16,0 0-5-16,-4 5-5 16,-3 1-4-16,-4 1-4 15,4 2-6-15,0 1-8 16,0 0 4-16,2 0 13 16,0 0 12-16,2 0 6 15,-1 0 7-15,3 0 24 0,-1-2 7 16,0-2-4-16,-1 3-4 15,3-3-3-15,0 2-3 16,0-1-1-16,0 3-4 16,0 0-7-16,0 0-7 15,5 0-6-15,5 5 0 0,5 2 1 16,-1 3 2-16,5 3-2 16,-2-1 1-16,1 1 0 15,-1-1-2-15,-3-3 0 16,-2 1 0-16,-1-5 1 15,-4-1-1-15,0 0 1 0,-5-4 0 16,0 0 2-16,0 0 1 16,-2 0 8-16,2 0 8 15,0-1-1-15,0-6-7 16,1 0-4-16,-1-3 1 16,3 2 0-16,2-4-6 15,0-1-1-15,5-1 0 0,-2-1-1 16,5-3 0-16,0-1 0 15,4-4-1-15,-4 4 1 16,4-3-1-16,-7 0 1 16,1 3-1-16,-4 4 0 0,0 1 1 15,-4 6-1-15,-1-2 1 16,0 3-1-16,-3 2 0 16,1 3-1-16,-2 0-18 15,0 2-27-15,0 0-34 16,0 0-37-16,-3 2-168 0</inkml:trace>
  <inkml:trace contextRef="#ctx0" brushRef="#br1" timeOffset="-209452.61">17066 6238 179 0,'-2'0'290'16,"-2"-3"-198"-16,4 3-26 16,-1-1-11-16,1 1-28 15,0 0-14-15,0 0-9 16,0 0-3-16,0 5 4 15,3 2 2-15,4 3 0 0,3 0 1 16,0-1-3-16,2 1 0 16,3 0 2-16,-3 1-1 15,3-3-1-15,-4-2 0 16,2-1 0-16,-4-2 0 16,-1-1 3-16,-3-2 3 0,3 0 3 15,-4 0 2-15,1-2 2 16,2-5-2-16,0-4-3 15,1-1-2-15,2-4-3 16,-1 0-2-16,4 0 1 16,-1-2-1-16,2 1 0 0,-1-2 0 15,0 1 1-15,0-1 0 16,1 1-1-16,1 0-2 16,-3 0-1-16,0 2-4 15,1 2 3-15,-3 4-3 16,-1-1 0-16,1 3-5 0,-3 3-25 15,-2 2-34-15,-2 3-43 16,-3 0-149-16</inkml:trace>
  <inkml:trace contextRef="#ctx0" brushRef="#br1" timeOffset="-207979.31">17425 7354 116 0,'0'-2'238'15,"-2"1"-168"-15,2-1-6 16,-1 0 5-16,-1 0-16 15,2 2-11-15,0 0-21 16,0 0-6-16,0 0-5 16,0 0-5-16,0 0-4 15,5 0 2-15,2 6 6 0,3 0 1 16,0 2-2-16,2 1-2 16,1-1-2-16,-2 0 0 15,1 3 0-15,-1-6-2 16,0 2 0-16,-1-3 2 15,-2 1 3-15,-1-3 0 0,2-2 4 16,0 0 2-16,2-4 4 16,-2-7 2-16,-1 1-1 15,4-7 1-15,-2 0-2 16,-1-1-6-16,2 0-6 0,0 2-4 16,-1-2 0-16,3 6-2 15,1 1-18-15,1 4-41 16,1 1-38-16,0 4-116 15</inkml:trace>
  <inkml:trace contextRef="#ctx0" brushRef="#br1" timeOffset="-207244.27">18003 7486 148 0,'0'2'293'0,"0"-2"-225"16,0 0 1-16,0 0-2 0,0 0-32 16,0 0-22-16,0 1-8 15,0 1 4-15,0 0 5 16,2 2 1-16,0 1-1 16,3 4-3-16,-1 2 2 15,-1 1-1-15,2 5-2 16,0 0 0-16,-2 4 1 15,2 3-3-15,-3-1-1 0,3-2-2 16,-3 4-1-16,2 0-1 16,-3-4 0-16,5 1 1 15,-5-2-2-15,6-1 1 16,-4-4-1-16,1 5 1 0,-3-5-1 16,4-1-1-16,-3-1 1 15,2-2 0-15,-3-5-1 16,-1 4 0-16,2-5 0 15,3 0-1-15,-4-1 1 0,-1-1-1 16,2 3 0-16,2-1 0 16,-4 1 1-16,1-1-1 15,-1-1 0-15,2 5 0 16,-2-2 0-16,0-1 0 16,0 4 0-16,2-1 0 15,-2-1 0-15,0 2-1 0,0-3 0 16,0-1 1-16,0 0 0 15,0 1 0-15,0-4 0 16,0-1 0-16,0 0 0 16,0 2-1-16,0-4-1 15,0 1-1-15,0-1-1 0,0 0-3 16,0 0-5-16,0 0-9 16,0 0-11-16,0-5-12 15,-4-11-31-15,-3-3-132 16</inkml:trace>
  <inkml:trace contextRef="#ctx0" brushRef="#br1" timeOffset="-206472.82">17388 6679 306 0,'-4'2'177'0,"0"1"-132"16,0-3 21-16,4 0-12 16,0 0-29-16,0 0-17 15,0 0-3-15,0 0 4 16,0 0-1-16,2 0 1 0,2 0 0 15,-2 0 0-15,3-5-1 16,-3-2-1-16,-2 0 0 16,2 2 0-16,-2-1-3 15,0 1 2-15,0 2-1 16,-7 3-4-16,1 0 0 16,-3 0 0-16,2 0-2 0,2 3-1 15,0 5 2-15,3 0-2 16,2 1 1-16,0 1 0 15,0-4-1-15,5 1-1 16,2-1 2-16,0-3 0 16,2-3 1-16,-1 0 0 0,-3 0 0 15,0 0 4-15,-2-7-1 16,-1-2 0-16,-2 3 2 16,0-4-1-16,0 1-2 15,-7 1 1-15,0 0 0 16,0 5 0-16,1-1-1 0,1 4-3 15,1 0-1-15,3 0-7 16,1 7-33-16,0 1-44 16,1-1-206-16</inkml:trace>
  <inkml:trace contextRef="#ctx0" brushRef="#br1" timeOffset="-205711.16">17552 7700 56 0,'0'-2'8'0,"0"2"186"15,0-2-114-15,0 1-11 16,0 1-9-16,0-2-20 16,0 2-6-16,0 0-1 15,0 0-13-15,0 0-13 0,0 0-8 16,0 0 1-16,0 0 0 16,0 0 0-16,0 0 2 15,0 0 3-15,0 0 6 16,0 0 8-16,0 0 5 15,0 0-6-15,-3 0-6 0,1 0-3 16,0 0-3-16,-1 0-2 16,1 0-2-16,1 0 1 15,1 2-1-15,-2-1-1 16,2 1 0-16,0 0 0 16,0-2 0-16,0 0-1 0,0 0 0 15,0 2-1-15,0-2 0 16,0 0 0-16,0 0 1 15,0 0 0-15,0 0 0 16,0 0 1-16,0 0-6 16,0 0-20-16,0 0-45 15,-5-7-133-15</inkml:trace>
  <inkml:trace contextRef="#ctx0" brushRef="#br1" timeOffset="-204448.68">17466 5590 70 0,'0'-4'245'0,"0"3"-203"16,-2-3 4-16,-1 2-7 15,1 2-7-15,2 0-7 0,0 0-6 16,0-2 0-16,0 2 0 16,0 0-8-16,0 0-6 15,0 0 2-15,0 0 1 16,2 0 3-16,3 0 3 16,2 0 3-16,1-2-2 0,-3-3-9 15,0 0 0-15,-1-2-2 16,-1 1-2-16,-3 1 4 15,0 0-1-15,0 1-1 16,-3 4 0-16,-2 0-2 16,-2 0-1-16,0 4-1 15,-3 6 1-15,3 3 1 0,2-1-2 16,1 3 1-16,4-3-1 16,0-1 0-16,0-4 0 15,2-2 3-15,7-3 1 16,1-2 3-16,0 0 3 15,-3-9 2-15,0 0-6 0,-2-2-4 16,-5 1-1-16,0-1-1 16,-5 4-7-16,-9 0-36 15,-4 2-112-15,-6-3-360 16</inkml:trace>
  <inkml:trace contextRef="#ctx0" brushRef="#br1" timeOffset="-202111.9">4216 10105 364 0,'5'0'50'16,"-1"0"-26"-16,1 0 25 15,3 0-6-15,0-2-20 16,1 2-10-16,3 0 13 15,-2 0 1-15,4 0-6 0,4 0-1 16,4 0-1-16,2 0-7 16,0 0-1-16,5 0-1 15,0 0 0-15,3 0-3 16,-3 0-1-16,-2 0 1 16,-2 0-5-16,-3 0-2 15,-5 0 1-15,-4-4-2 0,-2-1-28 16,-6-8-91-16,0-1-415 15</inkml:trace>
  <inkml:trace contextRef="#ctx0" brushRef="#br1" timeOffset="-199291.89">12199 10008 183 0,'-8'4'233'15,"-1"-3"-190"-15,4 1 23 16,0 0-22-16,3 0-14 16,2 0-8-16,0 0-5 15,0-1 6-15,0 3-5 0,0-1-8 16,8 3 0-16,3-1 2 15,6 2 0-15,7 0-1 16,12 0 0-16,6-3-3 16,7-4 1-16,12 0 0 15,12 0-4-15,3 0 0 16,6-9 0-16,2 0-4 0,-4 0 1 16,-4 2-1-16,-4-2 1 15,-11 4-2-15,-5-1 0 16,-8 3 0-16,-8-1 0 15,-9 3 1-15,-12 1-1 16,-3-2 0-16,-9 2 1 0,-3 0 0 16,-3 0-1-16,-1 0-2 15,4 0-32-15,1-2-57 16,0-7-252-16</inkml:trace>
  <inkml:trace contextRef="#ctx0" brushRef="#br1" timeOffset="-194570.53">17127 5572 216 0,'7'-11'276'0,"-3"2"-233"0,-2 4 16 16,1 0 7-16,-3 5-28 15,0 0-23-15,-3 1-14 16,-10 12-3-16,-8 5 5 16,-10 3 2-16,-9 7-2 0,-10 3-2 15,-11 1-1-15,-9 2 2 16,-4-4-2-16,-3 1 4 16,3-5-6-16,5-4 7 15,8-6-3-15,10-2 4 16,10-3-7-16,12-6 5 0,13-1-6 15,7-4-14-15,9 0-39 16,0-9-78-16,9-9-161 16</inkml:trace>
  <inkml:trace contextRef="#ctx0" brushRef="#br1" timeOffset="-194332.13">16416 5684 270 0,'-14'0'330'0,"-5"8"-316"15,-1 5-4-15,1 7 11 16,-3 5-11-16,-1 6-4 16,4 1-5-16,2-2 0 0,3 0 2 15,4-3-3-15,9-6 1 16,1-3-1-16,11-7-2 16,13-6 11-16,10-3 13 15,8-2-6-15,9 0-11 16,2 0-5-16,1-3 1 0,-3-2-26 15,-12-5-81-15,-10-2-169 16</inkml:trace>
  <inkml:trace contextRef="#ctx0" brushRef="#br1" timeOffset="-193781.12">15187 5652 615 0,'-1'-7'63'15,"-1"0"-28"-15,2 4 13 0,0 0-14 16,0 3-17-16,8 6-19 16,2 11-2-16,4 9 4 15,1 4 0-15,-3 6 2 16,5 3-2-16,-7-2 2 15,1-1-1-15,-3-9-3 16,-3-6-5-16,-2-8 4 0,1-4 2 16,-3-9 2-16,-1 0 2 15,6-6 2-15,-1-6-2 16,5-2-4-16,2-2 1 16,3 1-2-16,5 4 1 15,2 5-2-15,0 6 1 0,-3 0-1 16,0 6-1-16,-11 11-6 15,-8-1-3-15,0 5 4 16,-12-1 6-16,-6 0-2 16,-6-4 4-16,2-4 2 15,2-5 0-15,6-7 0 0,4 0-13 16,10-7-25-16,3-9-56 16,16-4-127-16,6-3-128 15</inkml:trace>
  <inkml:trace contextRef="#ctx0" brushRef="#br1" timeOffset="-193587.64">15596 5799 597 0,'1'-2'120'16,"-1"0"-66"-16,0 2-9 15,0 2-19-15,0 8-13 16,0 5-8-16,6 4 1 16,1 5-3-16,3 4-2 0,5 4-1 15,-3 4-24-15,-1-1-57 16,-2-2-100-16</inkml:trace>
  <inkml:trace contextRef="#ctx0" brushRef="#br1" timeOffset="-192925.56">17123 6714 486 0,'0'0'78'16,"-2"0"-61"-16,-3 0 36 16,-5 0-18-16,-5 4-21 0,-5 6-8 15,-11 0 0-15,-8-1 5 16,-9 6-6-16,-11-3 0 16,-6 3 1-16,-9-1-2 15,3 0-1-15,1-2 4 16,2-1 0-16,9-2-6 15,9-2 2-15,13-2-4 0,10-1-5 16,12-4-31-16,10 0-47 16,5-11-88-16,7-7-263 15</inkml:trace>
  <inkml:trace contextRef="#ctx0" brushRef="#br1" timeOffset="-192730.47">16424 6671 614 0,'-21'0'50'0,"-2"1"-43"16,-4 12 9-16,2 5-1 16,2 3-6-16,1 6-9 0,2 1 0 15,6-1 0-15,4 0 0 16,5-2-1-16,7-4-2 16,6-3-1-16,9-5 4 15,9 1 4-15,8-2 4 16,1-1-3-16,3 0 1 0,2-1-6 15,-4 1-2-15,-6-5-29 16,-6-1-68-16,-14-5-91 16</inkml:trace>
  <inkml:trace contextRef="#ctx0" brushRef="#br1" timeOffset="-192180.32">15584 6742 491 0,'-7'-11'122'16,"6"1"-73"-16,1 3-3 15,0 5-15-15,6 2-21 16,3 3-8-16,8 13-3 0,-3 11 1 16,-1 5 1-16,-3 6-1 15,3 2 2-15,-6-2-1 16,-3-4 0-16,1-6-1 15,-3-6 0-15,0-8-1 0,-2-8 1 16,0-5 2-16,1-1 3 16,-1-7 3-16,6-9-6 15,0-4-3-15,2-2 2 16,6 0-3-16,3 2 0 16,5 4-2-16,0 7 3 15,0 4-1-15,0 5-1 16,-5 4-6-16,-3 10-10 0,-7 4 3 15,-7 7 0-15,-2-2 3 16,-10 0 5-16,-7-3 5 16,1-3 0-16,-5-2 5 15,3-7-1-15,4-4-12 0,3-4-49 16,6 0-41-16,7-4-61 16</inkml:trace>
  <inkml:trace contextRef="#ctx0" brushRef="#br1" timeOffset="-191876.25">15925 6946 516 0,'-5'0'111'16,"2"0"-63"-16,3 0-3 15,0 0-19-15,8 0-20 0,9 5-6 16,-3 4 0-16,1 3 1 15,-3 6-2-15,-2 3-4 16,-3 3-11-16,-7-3-3 16,0 2 10-16,-10-3 8 0,-2-4 1 15,1-3 3-15,2-5 15 16,3-4 2-16,5-1 0 16,1-3-3-16,10 0-9 15,14 0-4-15,8-3-1 16,5-4-2-16,12-4-8 0,0-3-60 15,-3-4-162-15</inkml:trace>
  <inkml:trace contextRef="#ctx0" brushRef="#br1" timeOffset="-157921.76">7015 12130 153 0,'-3'0'189'0,"3"-1"-130"15,0-1 10-15,0 2-16 16,0 0-20-16,0 0-14 15,0-2 1-15,0 2 2 0,0 0 0 16,0 0-1-16,0 0-3 16,3 0-7-16,3 0-1 15,1 0 1-15,4 0-2 16,-1 0 0-16,7 4 1 16,0-3-2-16,7 2-2 0,0-3-3 15,4 2-2-15,5-1 0 16,1-1 1-16,1 0-2 15,3 0 0-15,-2 0 2 16,-2 0-2-16,1 0 0 16,-3 0 2-16,-3 0-2 0,-3 0 1 15,3-1 0-15,3-1 4 16,-3 2-2-16,3-3-1 16,2 2 2-16,1-1 2 15,-1 2-2-15,0 0-1 16,0-2-2-16,2 2 1 0,-4 0 0 15,6 0 1-15,0 0 0 16,-2 0-1 0,5 0 1-16,-4 0-2 0,3 0 1 15,0 4 1-15,-3-3 0 16,-1 2-2-16,-2-1 2 16,4-1-1-16,-4 1 0 0,0 0 0 15,2-2 1-15,3 1-1 16,-1-1 1-16,4 0 2 15,1 0 0-15,-2 0-2 16,-1 0 0-16,-1 0 0 16,2 0-2-16,-3 0 2 0,2 0-3 15,-5 2 1-15,1-2-1 16,-2 0 1-16,0 1-1 16,-1 2 1-16,0-2 0 15,-5 1-1-15,-1 0 1 16,0-2 0-16,-4 2 0 15,3-1-2-15,-3-1 2 0,0 0-1 16,2 0 1-16,0 0-1 16,-3 0 0-16,-1 0 0 15,-1 0 0-15,-3 0-6 16,-2 0-23-16,-4-3-22 16,-3-8-47-16,-8-5-218 0</inkml:trace>
  <inkml:trace contextRef="#ctx0" brushRef="#br1" timeOffset="-157086.36">9242 12091 93 0,'0'3'285'0,"0"0"-253"16,2-3-15-16,7 0 30 16,3 1 7-16,2-1-17 15,5 2-15-15,3-2 7 16,-2 2 2-16,6-2-12 0,1 2-1 16,3-2-7-16,1 0-2 15,3 0-1-15,2 0 0 16,2 0 0-16,1 0-2 15,6 0 2-15,2-2-3 16,1 0 1-16,4 0 0 0,1 1 3 16,2-2-8-16,0 0 3 15,3 2-2-15,-1-1 1 16,5 0-3-16,-1-1 2 16,1 2 0-16,1-4-4 15,2 5 5-15,-4-2-5 0,0 0 6 16,0 2 4-16,-3 0-1 15,-4 0-1-15,-5 0-1 16,2 0-2-16,0 0 0 16,-3 0 1-16,2 0 1 15,1 2-1-15,0 2-2 0,3 0 0 16,-1-1 1-16,0 2-3 16,1 1 4-16,0-3-4 15,0 2-1-15,-6 0 2 16,1-1 0-16,-8-2-3 15,-4 0-11-15,-1 0-10 16,-9-2-25-16,-3 0-39 0,-4-6-162 16</inkml:trace>
  <inkml:trace contextRef="#ctx0" brushRef="#br1" timeOffset="-155534.9">12627 12155 77 0,'3'-3'342'0,"2"-1"-298"0,3-1-4 15,5 2-4-15,3-1-1 16,5 1-6-16,4-1-13 16,6 4 0-16,3 0 3 15,5 0-13-15,5 0-5 16,-1 1-1-16,5 5 1 0,0-1-1 16,3-2 1-16,-2 1 0 15,1 0-1-15,-2-1 0 16,-3 2 0-16,-1-1 2 15,-3-2-1-15,-4 0-1 16,-1 0 2-16,1 0 1 16,-3-1 2-16,1 1-1 0,-1-2 3 15,2 2 1-15,0 0-4 16,0-2 3-16,2 0 0 16,-4 0-2-16,-2 1-3 15,2-1-1-15,-1 0 1 16,-1 0 0-16,-3 2 0 0,3-2 0 15,-3 0 0-15,-2 0 2 16,0 0 1-16,0 2-3 16,-3-2 2-16,2 0-1 15,-3 0 1-15,4 0 1 16,-1 0 1-16,-4 0-1 0,3 0-2 16,-1 0 2-16,1 0-4 15,-3 0 0-15,1 0-1 16,2 0 1-16,0 0-1 15,1 0 2-15,-1 0 1 16,-1 0 3-16,0 0-2 16,-2 0 2-16,3 0-1 0,-2 0 0 15,2 0-1-15,0 0-2 16,4 0 0-16,0 0 0 16,2 0-2-16,-3-2 3 15,5 2-3-15,-5-2 0 16,3 1 0-16,-1 1 1 0,1-4-1 15,0 4-1-15,-3-3 1 16,1 1 2-16,0 2-3 16,-5-2 2-16,5 0-1 15,-2 2-1-15,4 0 1 0,-3 0 1 16,1 0-2-16,0 0 2 16,3 0-2-16,-3 0 3 15,2 0-4-15,-3 0 2 16,1 0 1-16,4 0-1 15,-6 0-1-15,0 0 1 16,1 0 1-16,-3 0-1 16,2 0 0-16,-2 0 0 0,0 0 0 15,3 0 0-15,0 0 0 16,-1 0 0-16,-1 0 0 16,2 0 0-16,-3 0 0 15,0 0 0-15,-3 0 0 0,-1 2 1 16,-1-2-2-16,0 2 1 15,-3-2 0-15,2 2 0 16,0-2 0-16,-1 1 0 16,1 1 0-16,0 0 0 15,1 0 0-15,-3-1 0 0,2-1 0 16,-3 2 0-16,0-2 1 16,1 2-1-16,0-2-1 15,-2 2 2-15,-1-2-1 16,1 0 0-16,-1 0 0 15,0 0 0-15,0 0 1 16,3 0-2-16,-1 0 2 0,0 0-1 16,0 0 0-16,1 0 0 15,-2 0 0-15,2 0 0 16,-3 0 0-16,-1 0 0 16,-1 0 0-16,-3 0 1 15,0 0-1-15,-2 0 0 0,-1-4-1 16,0 2 1-16,-2 1 0 15,-1-1-2-15,4-2-5 16,-4 1-8-16,-1-1-14 16,-2-5-25-16,0-4-72 15,0-6-288-15</inkml:trace>
  <inkml:trace contextRef="#ctx0" brushRef="#br1" timeOffset="-137984.57">16828 12064 178 0,'-5'0'167'16,"3"0"-121"-16,-1 0 12 16,3 0-1-16,0 0-13 15,0 0-9-15,10 0-16 16,2 0 0-16,3 0 4 0,5 0-6 16,6 0-7-16,3 1-5 15,3 2 0-15,2-1-1 16,3 0 2-16,4-1-3 15,1-1 0-15,3 0 2 16,0 0 0-16,-2 0 0 0,2 2-2 16,1-2-4-16,-2 2 3 15,2-2-2-15,1 2 4 16,1 1 0-16,0 0 1 16,-1 0 0-16,4 0 0 0,0 0-2 15,0 1 0-15,5-2-1 16,-2 2-2-16,4-4 1 15,1 1 1-15,-2-1-2 16,4 3 0-16,-2-3 0 16,2 0 1-16,-2 0-1 15,1 0 2-15,-3 0-3 0,-3 0 2 16,-2 2 0-16,-3-1-3 16,-4-1 1-16,-4 3-10 15,-3-3-16-15,-6 0-30 16,-3-4-114-16,-2-8-283 15</inkml:trace>
  <inkml:trace contextRef="#ctx0" brushRef="#br1" timeOffset="-136379.99">20174 12073 126 0,'0'0'283'0,"0"0"-251"16,2-1 10-16,13-1-15 15,4 2 5-15,10 0-2 16,3 0-5-16,8 0-2 0,1 0-6 16,5 0-6-16,0 0-6 15,1 2-3-15,-1-1-1 16,-2 3-1-16,0-2 1 15,-3 1 0-15,-2-3 1 16,1 1-2-16,-2 1 1 0,-4-1 0 16,2 1 2-16,-2 0 0 15,-2-1 2-15,2 1-1 16,-2 2-2-16,2-1-1 16,-2-1 1-16,0 1-3 15,0 2 0-15,4-4 1 16,-2 3 2-16,2-4-3 0,0 1 2 15,-4 1 0-15,0-2 0 16,-3 2 0-16,0-2 2 16,-4 2-2-16,0-2 0 15,-1 0-1-15,-3 0 1 16,1 0-1-16,-2 0 2 0,2 0-2 16,0 0 0-16,2 0 0 15,-4 0 0-15,3 0 2 16,0 0 0-16,-3 0-1 15,1 0 0-15,-1 0 1 16,-1 0 0-16,-2 0-1 0,1 0 1 16,-2 0 3-16,1-2-1 15,-2 0 2-15,2 2 0 16,-2 0-2-16,0-2 1 16,-1 2 0-16,3 0-3 15,-1 0-1-15,-2 0-1 0,2-1 3 16,1 1-1-16,-3 0 0 15,4 0 1 1,0-1 0-16,1 1 2 0,2 0 1 16,0 0-3-16,0-3-1 15,3 3 0-15,-1 0-2 16,3 0 1-16,-5 0-2 0,2 0 3 16,1 0-2-16,-2 0 1 15,2 0-2-15,-4 0 2 16,4 0-1-16,-3 0-1 15,2 0 3-15,-3 0-2 16,2 3-1-16,-1-2 0 0,-1-1 3 16,2 1-2-16,-3-1 0 15,1 0 0-15,2 0 0 16,-3 0 1-16,3 0-1 16,0 0 0-16,-1 0-1 15,-1 0 2-15,2 0-1 0,-3 0-1 16,1 0 1-16,-2 0 1 15,1 0-2-15,0 0 2 16,0 2 0-16,-1-2-2 16,2 0 1-16,-2 2 1 15,3-2-1-15,0 2 0 0,1-2 0 16,0 1 1-16,2 1-2 16,1-2 2-16,-1 4-1 15,0-3 1-15,1 2-2 16,-1-3 1-16,-2 2 0 15,0-2 1-15,-5 1-1 0,2-1 0 16,-2 0 0-16,-2 0 0 16,2 0 0-16,0 0 0 15,0 2 1-15,1-2-1 16,1 2-1-16,0-1 2 0,-2 1 0 16,3-1-2-16,-1-1 1 15,-2 3 1-15,1-2-2 16,0 1 2-16,-2 0-1 15,0-2 0-15,-1 0 0 16,-3 0 0-16,1 0 1 16,-4 0-1-16,-2 0 0 15,2 0 0-15,-3 0 1 0,-1 0-2 16,0 0 1-16,-3 0-2 16,1-4-6-16,-3 3-8 15,0-2-9-15,0-1-14 16,-1-3-46-16,-8-3-97 0</inkml:trace>
  <inkml:trace contextRef="#ctx0" brushRef="#br1" timeOffset="-127883.99">4450 12758 68 0,'-6'2'4'0,"2"-2"128"16,1 0-88-16,3 0 11 0,0 0-5 15,0 0-22-15,0 0 1 16,0 0-5-16,5 0-5 16,-2 2-1-16,5 0-1 15,1 0 2-15,0-2 0 16,4 3-2-16,4-1 5 0,1-2-6 16,6 0-3-16,-1 0 4 15,4 0-1-15,3 0-3 16,4 0-3-16,-1-4-3 15,3 1 0-15,-2 1-5 16,0 0 0-16,2 0-2 16,0 1 3-16,0-1-2 15,-1 0 0-15,4 2 0 0,-3 0 0 16,1-2 0-16,-1 2 3 16,4 0-1-16,-1 0-1 15,0 0 0-15,2 0 0 16,1 0-1-16,1 0 2 0,1 0-3 15,-2 0 0-15,5 0 0 16,2 2 0-16,-1 0 1 16,4 0-2-16,0-1 2 15,4-1 0-15,2 0-1 16,-1 0 1-16,4 0 2 0,2 0-2 16,-2 0 0-16,4 0 0 15,-2 0-1-15,-1 0 0 16,1 0 1-16,2 0-1 15,-1 0 2-15,-1 0-1 16,0 0-2-16,-4 2 2 0,1 0-1 16,-1 2 0-16,-2-3 1 15,-2 3-1-15,3 0-1 16,-2-1 2-16,0 1-1 16,0-1 0-16,3 1 1 15,-3 0-1-15,2-1 0 16,1-1 0-16,2 0 0 0,-3-1-1 15,0 1 2-15,1 0 0 16,-1-2-1-16,-1 2 1 16,-1-1-2-16,-1 1 1 15,1 0 1-15,-2 0-1 16,2-2 0-16,0 2 0 0,0-1 0 16,0-1 0-16,2 0 1 15,-3 0-2-15,1 0 2 16,-1 0-1-16,-1 0 1 15,2 2 0-15,-2-2-1 0,4 2 1 16,-5-2-1-16,3 2 0 16,0-2 0-1,1 2 0-15,-1-2 1 0,0 0-2 16,1 0 5-16,0 0-2 16,1 0-5-16,-1 0 6 15,-1 0-4-15,4 0 2 0,-3 0 0 16,3 0-1-16,-2 0 0 15,-1 0 2-15,5 0-6 16,-3 0 7-16,-2 0-2 16,3 0 0-16,-3 0 1 15,3-2-2-15,-4 0 2 0,3-2 0 16,-4 1-1-16,1 1 1 16,0-2 3-16,-1 1-4 15,1-1 0-15,-4 1 1 16,2-1-2-16,0 3 0 15,-4-1 3-15,0-2-4 0,-1 2 1 16,-1 0 3 0,1 1-3-16,-1 1 2 0,-1-2-2 15,-1 0 3-15,1 2 0 16,1 0-2-16,-2-1 2 16,-2 1-1-16,0 0-1 0,-2-2 2 15,-1 2-1-15,0 0-2 16,-6 0 1-16,1 0-1 15,-4 0 1-15,-3 0-2 16,-2 0 2-16,-1 0-1 16,-1 0 0-16,-2 2 2 0,0-1-4 15,-3 1 2-15,-1 1 0 16,0-3-10-16,-7 0-60 16,-1-12-230-16</inkml:trace>
  <inkml:trace contextRef="#ctx0" brushRef="#br1" timeOffset="-126616.63">11463 12930 150 0,'-5'0'203'0,"1"0"-164"16,3 0 5-16,-1 0 10 15,2 0-23-15,0 0-21 0,5 0-16 16,8 0 24-16,1 0 9 15,8 0-15-15,0 0-2 16,6 2-4-16,2-1-4 16,4 3-1-16,8-2-1 15,1-1 2-15,6 1 3 16,7 0 4-16,5-2 5 0,1 0-2 16,6 0-4-16,4 0-1 15,-1 0-3-15,5 0-4 16,1 2 2-16,4-2 0 15,2 0-1-15,1 2-1 16,1-2 2-16,-3 2-3 0,3 1 2 16,-3 1 0-16,-1-3 0 15,-2 3 2-15,2-1 0 16,2-1 2-16,-1-2 1 16,2 0-3-16,1 0-1 0,0 0 1 15,-2 0-1-15,2 0-1 16,-2 0 0-16,2-3-1 15,0-1 1-15,-2 1 1 16,1-1 0-16,-2 1-1 16,1-3 0-16,2 1 0 0,1-1-2 15,3-2 2-15,-1 2 2 16,4-3-1-16,0 2 2 16,-1-3-4-16,-1 2 2 15,2 0-3-15,-6-2 1 16,2 3 1-16,0 0 0 0,-1 0-3 15,-2 0 4-15,0 0-4 16,-1 0 2-16,3-1-1 16,-4 1 4-16,0 0-4 15,0 0 3-15,2 0-2 16,-7 1 0-16,2 0 1 0,-7 0-2 16,-1-1 2-16,-3 1-2 15,-3-1 1-15,-3 0-1 16,-6 2 3-16,1-1-2 15,-5 1 2-15,-2-2-2 16,-5 2 3-16,1 0-2 16,-3 1 2-16,-2-2 0 0,-2 1 3 15,-3 2-2-15,-1-3-2 16,-1 1 0-16,-3 1-2 16,-6 1 2-16,1 1-2 15,-7-2 0-15,-1 2 0 16,-7 1-5-16,-5-3-27 0,-7-3-73 15,0-9-363-15</inkml:trace>
  <inkml:trace contextRef="#ctx0" brushRef="#br1" timeOffset="-115554.51">19215 12971 36 0,'-5'0'283'0,"2"0"-230"0,3 0 11 16,0 0-16-16,0 0-16 16,3 0-10-16,6 0-1 15,6 0 5-15,4 0 2 16,3 0-9-16,3 0-10 0,2 0-2 15,7 0-5-15,0 4 1 16,3 1-2-16,9-2 0 16,4 3 1-16,7-1-1 15,4-1 1-15,9-1 3 16,8 3 0-16,8-3 3 0,9 1-1 16,5-1 1-16,6 1-5 15,7-3-1-15,6 4-4 16,3-2 4-16,6 0 1 15,2 3-6-15,4-1 5 16,7 1-3-16,1-1 1 16,4 4 0-16,2-1-2 0,3 2 5 15,4-2-3-15,1 5 0 16,5-4-1-16,-7 0 3 16,-1 2-1-16,-3-3-1 15,-1 3-1-15,-7-2 1 16,-8 2 0-16,-10 0-1 0,-9-3 2 15,-9 2 0-15,-10 0-3 16,-16-1 3-16,-10 1-9 16,-13 1-18-16,-16 0-42 15,-17-4-67-15,-19-1-69 16</inkml:trace>
  <inkml:trace contextRef="#ctx0" brushRef="#br1" timeOffset="-113630.78">4433 13476 63 0,'-2'0'75'16,"1"0"60"-16,-1 1-118 16,2 1 2-16,0-1 5 0,0 3-2 15,3-4-6-15,6 2 5 16,4-2 2-16,-2 2 1 16,4-2-3-16,2 2-10 15,1 1-5-15,0 0-4 0,2 1-2 16,2-2 6-16,-2 0-3 15,6 2 1-15,1-4-1 16,2 1 3-16,5-1 4 16,1 0-2-16,3 0 2 15,2 0-2-15,1 0-3 16,0 0-4-16,1 0 1 0,-1 2 0 16,0-1 1-16,4 2 3 15,2-3 0-15,0 1-2 16,-1-1 1-16,3 0 0 15,-2 0 2-15,1 0-3 16,-1 0 1-16,1 0-1 16,1 0-4-16,0 2 1 0,-1-2 0 15,2 2 0-15,-2 0-1 16,-1-2 0-16,1 0 0 16,-1 2 1-16,0-2-1 15,2 2 0-15,-2-2 0 0,1 0 1 16,0 0-1-16,0 0 0 15,5 0 1-15,-2 0 0 16,2 0 0-16,-1-2 2 16,4 0 0-16,-7 2-1 15,6-2 0-15,-5 0-1 16,2 0 0-16,2 1 1 0,-4 1-3 16,-2-3 3-16,5 2-3 15,-1-2 1-15,-1 1 1 16,0 0 0-16,2-1-1 15,0-1 0-15,1 3 0 16,-4 1 1-16,5-3-1 0,-4 3 0 16,0 0-2-16,-1 0 4 15,0 0-2-15,-1 0 0 16,-3 0 1-16,3 0-2 16,-5 0 2-16,2 0-2 15,-4 0 1-15,4 0 1 0,-2 3-2 16,-3 1 2-16,-1-3-1 15,0 4 0-15,-1-2 0 16,-2 3 0-16,5-3 0 16,-2 1 0-16,-1 1 1 15,3-2-2-15,-5 3 2 0,4 1 1 16,-1 0-2-16,-4-3 0 16,0 1 2-16,0 2-2 15,1-1 0-15,-1 1-2 16,2 0 4-16,-2-2-4 15,2 2 4-15,-1-1-2 16,2-1 0-16,-2-1 0 0,4 3 0 16,0-4 0-16,1 3 0 15,1-2 0-15,-1-1 1 16,-1 2-2-16,0 1 1 16,2-1 1-16,-2-1-1 0,5 1 0 15,2 0-1-15,0-1 2 16,2-1-1-16,1-1 0 15,3 2 1-15,-3-3-1 16,7-1 0-16,-2 3 0 16,-2-3 1-16,3 0-1 0,2 0 0 15,-3 0 0-15,3 0 0 16,-1 0 0-16,1 0 1 16,-2-3 2-16,5 0-1 15,-1-1-2-15,-2-1 3 16,2 2-1-16,0-3 0 15,0 1-2-15,-6-2 2 16,1 0-2-16,0 0-1 0,-4-1 1 16,-4-1 0-16,-1 1 3 15,-6 1 0-15,-3-1-1 16,-6 3-2-16,-10-3-3 16,-9-2-78-16,-13-2-196 0</inkml:trace>
  <inkml:trace contextRef="#ctx0" brushRef="#br1" timeOffset="-78572.8">4423 14860 76 0,'-2'0'174'0,"0"0"-137"0,2 0 8 15,0 0-6-15,0 0-12 16,0 0-4-16,0 0 3 16,0 0-5-16,0 0-8 15,0 2-10-15,0 0 6 16,7-1 9-16,2 3-6 0,4-3-1 16,3 1 0-16,4 2 0 15,7-4-4-15,2 0 1 16,3 0-4-16,7 0 6 15,2 0-1-15,8 0-11 16,1-4 9-16,4-2-2 0,5 2 1 16,-1-2 2-16,4 1-2 15,1-1-7-15,0 3 2 16,0 0 2-16,1 0-2 16,-2 0 0-16,0 2-1 15,1 1 1-15,0 0 2 0,1 0-1 16,-2 0-1-16,2 0-2 15,2 0 3-15,-2 0 0 16,-1 1 0-16,3 3 6 16,-3-2 3-16,-2 1-1 15,0-1-2-15,-1 1-3 16,-3-2-2-16,-4 3 0 0,1 0-2 16,1-2 3-16,-5 0 2 15,-4-2-2-15,0 2 3 16,-5 0-4-16,-4-2 0 15,-3 0-2-15,-3 0-1 16,-9 0-1-16,-8 0-27 0,-7 0-63 16,-7-4-237-16</inkml:trace>
  <inkml:trace contextRef="#ctx0" brushRef="#br1" timeOffset="-74559.69">2848 14592 386 0,'-8'-10'77'16,"-1"1"-52"-16,-5-2 18 15,-2 7-12-15,-3 1-16 16,-5 3-15-16,-10 0-2 16,-4 5 3-16,-14 8-14 0,-7 0-25 15,-6 5-13-15,-11-3 13 16,-7-1 21-16,-5 3 12 16,-6-7 7-16,-9-4 5 15,-2-2 12-15,-5-2 2 0,3-2-1 16,-3-2 0-1,1-8-2-15,4-8-5 16,4-5-12-16,8-7 1 0,7-6-1 16,7-9 0-16,9-6 1 15,7-10 0-15,7-7-5 16,8-7-4-16,7-7 5 0,3-9 5 16,7-7-1-16,4-7 1 15,10-9-3-15,3-6 1 16,7-3 0-16,4-5-3 15,3-8 1-15,0 1 2 16,3-4 1-16,11-6 0 0,-1-1-4 16,6-1 2-16,0-4-6 15,3 2-3-15,-2-1-8 16,1-1 0-16,-5 4 14 16,-2 0 4-16,-1 3 2 15,-4 6-1-15,-5 6 8 16,-3 5 3-16,-1 8-3 0,-1 9-3 15,-10 5-4-15,-4 6-2 16,1 8-1-16,-4 11 0 16,1 5-2-16,-2 7 0 15,4 8-2-15,-2 5 1 16,5 5 0-16,2 5 1 0,5 5 4 16,1 8-2-16,4 8 3 15,0 2-3-15,4 2-7 16,7 6 3-16,10 2 3 15,5-4 4-15,6 0 7 16,12 0 2-16,5-4 3 0,11-2-1 16,8 1 3-16,4-2 1 15,6 0-4-15,2 0-4 16,0-1 0-16,-4 3-5 16,-4-1-1-16,-11 4 0 15,-7 3-4-15,-13 0 0 0,-12 5 2 16,-11-1-16-16,-11 3-4 15,-7 0-10-15,-5 1-20 16,-17 1-25-16,-7-1 4 16,-5-2 11-16,-4 2 36 15,1-2 29-15,3-3 21 0,1 1 24 16,7 0 6-16,9 1-2 16,5 1-2-16,6 2-8 15,6 0-15-15,2 4-18 16,16 3-15-16,5 0 2 15,11 11 5-15,2 7-1 0,2 7 1 16,-2 9 1-16,-8 9-2 16,-11 11-2-16,-17 13-2 15,-14 15-7-15,-33 15-32 16,-27 6-103-16,-27 6-269 16</inkml:trace>
  <inkml:trace contextRef="#ctx0" brushRef="#br1" timeOffset="-72380.47">3329 15554 105 0,'-2'1'150'16,"0"-1"-116"-16,2 0 8 15,0 0 13-15,0 0-23 16,0 0-8-16,0 0-11 15,5 0 0-15,2-3 3 0,5 1 2 16,-4-1-3-16,6 3-3 16,-2-2-6-16,2 2-5 15,1 0 1-15,5-2 0 16,0 2 2-16,6-2 2 0,3 0 2 16,6-1-3-16,3-1 1 15,4 3-2 1,-1-3 0-16,4 0-1 0,0 1 0 15,1 1-3-15,1 0 0 16,-3 2 0-16,0 0 2 16,-1 0-3-16,2 0 1 0,-2 0 1 15,1 0 0-15,-2 4-1 16,3-2-2-16,-3 3 3 16,2-1 1-16,-2-1-1 15,-1 2-1-15,2-1 0 16,2 2 1-16,0-1 2 0,2-2-3 15,1 1 2-15,-1-1-1 16,3-1 0-16,2 2 0 16,-1-2 0-16,0-1 2 15,1 3-1-15,1-2 0 16,-2 0 2-16,1 1-3 0,-1-1 6 16,-1 1-5-16,2-1-1 15,-1 0 0-15,-2-2-1 16,4 2 1-16,-1-2 0 15,2 0-2-15,1 0 2 16,-1 2 1-16,0-2-2 0,1 0-1 16,-4 2 1-16,-4-1 1 15,1-1-1-15,-1 2 2 16,1-2-2-16,-2 2 0 16,-2-2 0-16,1 0 1 15,2 0 1-15,0 0-1 0,-1 0 0 16,1 0 1-16,-1 0-2 15,1-2 0-15,4 2 0 16,-5-2 1-16,3 1 0 16,1-1-2-16,0 0 2 15,3 0-1-15,-2 0-2 16,3 0 4-16,0-1-2 0,1-1 0 16,-1 3 0-16,2-3 1 15,2 0-1-15,3 3-1 16,0-5 2-16,-2 2-1 15,6 1 1-15,-1-1-1 16,1 1-1-16,0-2 3 0,1-1-6 16,3 1 5-16,1 0 1 15,1-1-3-15,2 3 2 16,2-1 0-16,-2 1-2 16,3-1 2-16,-1 2-1 0,-3 0 0 15,3 0 0-15,-1 1 1 16,-2 1-2-16,-1-2 1 15,7 0 4-15,-6 1-3 16,1 1 1-16,-1-2-1 16,-2 0-2-16,0 2 6 15,-1 0-6-15,-3-2 2 0,2 2-1 16,2 0-1-16,0 0 2 16,1 0 0-16,2 0 0 15,-2 0 0-15,3 0-1 16,-4 0 2-16,3 0-3 15,-4 0 2-15,0 0-1 0,-3 0 0 16,-2 0 0-16,-1 0 1 16,-5 0 2-16,-2 0-3 15,-6 0 1-15,-5 0-1 16,-6 0 1-16,-5 2-1 16,-5-2-4-16,-7 0-48 15,-10 0-97-15,-6-16-304 0</inkml:trace>
  <inkml:trace contextRef="#ctx0" brushRef="#br1" timeOffset="-41472.32">16484 11464 66 0,'-13'-5'64'16,"1"-3"-33"-16,1 1 39 0,-1 0-17 15,0 0-10-15,2-1 6 16,-4-2 4-16,1 1-3 16,-1 0-10-16,-6-2-22 15,-2 1-11-15,-10 1-4 16,-4-2-1-16,-10 2-3 0,-8-2 3 16,-7 3 0-16,-4-2-3 15,-6 4 0-15,-7-2 2 16,-5 1 3-16,-5 0-8 15,-7 3 11-15,-4-1-10 0,-5 0 4 16,-4 0 0-16,-4 1-2 16,-7 0 2-16,-1 1-13 15,-9-1 6-15,-3 4 2 16,-3-4-3-16,-7 4 2 16,-1-1 0-16,-6-1 6 15,-2 2-3-15,-3-3 2 16,-1 1-1-16,-1 0 2 0,0 0 1 15,5-2-3-15,-5 2 2 16,0-1-4-16,-1 3 6 16,1-2-11-16,-4 2-12 15,0 0 7-15,-1 0-1 0,1 0 3 16,2 0 3-16,0 0 6 16,-1 2 3-16,5 1 0 15,-4 3-1-15,4 1 2 16,-1 0 0-16,-3 0-1 15,1 4 0-15,4 0-2 0,2 0 2 16,3-1-2-16,9 3 2 16,2-1-1-16,6 1 0 15,5-1-1-15,4-1 2 16,7-2-2-16,4 0 2 16,5-4-1-16,6 1 0 15,-1-1 4-15,8-4 1 16,-4 3 9-16,7-4-10 0,4 2 3 15,-4 0-3-15,7-2-2 16,5 2-1-16,-2-2-1 16,5 0-1-16,-1 0 1 0,5 2-3 15,1-2-1-15,-1 3 0 16,3 2 4-16,0 0 1 16,0 4-2-16,0 2 1 15,-3 4 0-15,5-3 0 16,0 4 0-16,-2 0 0 0,5 2 0 15,0 2-1-15,4 0 3 16,1-1-2-16,6 2 0 16,4 2 0-16,1-1 2 15,4 1 1-15,5-1-1 16,2 0-2-16,5 0 3 0,4-2-1 16,6-1 0-1,5-3-1-15,2 0 0 0,2-1-1 16,6-1-1-16,-1-1 0 15,5-1-1-15,2 2 0 16,0-1-1-16,0-4-1 0,9 3 2 16,4 0 0-16,1 2 3 15,6-5 0-15,1 3 1 16,7-1 0-16,3-2 1 16,5 0-2-16,6-3 2 15,0-1 0-15,9 0 1 16,-1 1-3-16,5-2-1 0,3 2 4 15,3-4-3-15,0 2 0 16,4 1-1-16,-1 2-1 16,3-3 2-16,-2 1 0 15,3-2-2-15,0 3 4 16,-3 0 2-16,3-1 1 16,1 2-2-16,-1 0-1 15,3 3-2-15,1-2 0 0,4-1-1 16,-3 3 2-16,6-2-3 15,-2-1 2-15,4 3 0 16,4-4-1-16,-1 1 0 0,2 0 0 16,4 2 0-16,-4-3 1 15,4 1-2-15,-2-2 1 16,0 1 1-16,1 0-2 16,-1 2 3-16,4-1-3 15,1 0 2-15,1 0-1 16,2 0 2-16,4-1-3 0,0-2 2 15,4-1-1-15,1 1-3 16,4-1 3-16,-3 1-1 16,0-1 4-16,2-1-4 15,1 1 1-15,-2 1 1 0,-2 0-1 16,3-2 1-16,-4-1-1 16,2 3 0-1,-5-2 0-15,1-1 1 0,-4 1 0 16,1 0 0-16,-3 1 1 15,-3 1-2-15,4 2 0 16,-7-3 4-16,2 1-2 0,-2-1-1 16,-2 1-1-16,1-4 0 15,0 3-1-15,1-1 4 16,0 0-4-16,-2 2 0 16,0-3 3-16,-1 3-1 15,-5-1-4-15,2 1 3 0,-1-1 6 16,1 1 0-16,-1-1-3 15,0-3-2-15,-5 4 0 16,5-4-2-16,-3 2 2 16,0 0-1-16,1-2 1 15,-4 0-1-15,4 2-1 0,-3-1 2 16,0 1-3-16,-5 0 1 16,2 1 1-16,-4-3 2 15,-1 2-2-15,1 0 0 16,-5 0 0-16,0-2 1 15,-3 0-2-15,-2 2 0 16,0-2 0-16,-2 0 1 0,-1 0 1 16,-2 0-2-16,-3 0 2 15,1 0-1-15,0 0 0 16,2 2 0-16,-5-2 0 16,2 0 0-16,-1 0 0 15,-2 0 1-15,-5 0-1 0,0-2 0 16,-2-2 1-16,-2-3 0 15,-3 0 0-15,2 2 1 16,-1-3-2-16,-1 1 1 16,-1 0-1-16,5 0-1 15,-3 0 2-15,1 0 0 0,-1-3-2 16,3 3 1-16,-1-3 0 16,0-1 1-16,3 0-1 15,0-1 3-15,0-2 0 16,2 0 7-16,-2-3-7 15,-5 1 1-15,3-2 1 16,-1-5 2-16,-6 0 1 0,1-1-2 16,-5-2-3-16,-3 1 0 15,0-2-2-15,-6-3 1 16,-3-2 1-16,-3-4 3 16,-4 0 9-16,-3-10-2 0,1-2 0 15,-5-4-7-15,-5-6-3 16,0-3-2-16,-5-2 1 15,-15 1-9-15,-13-4-21 16,-16-1-68-16,-17-5-184 16</inkml:trace>
  <inkml:trace contextRef="#ctx0" brushRef="#br1" timeOffset="-26861.81">18352 8012 370 0,'0'-4'67'0,"1"-1"-19"16,-1 0 7-16,0 0-8 16,0-2-24-16,0 3-19 15,0 0-3-15,-5-3-8 0,-4 2-5 16,-7-3-1-16,-4 2 0 16,-3-1 2-16,-6-3 4 15,-5 0 8-15,-4-3 3 16,-5 1 0-16,-6-5 6 15,-2 4 4-15,-5-5-1 0,-7-1-3 16,-1 4-5-16,-9-3-3 16,2 2-2-1,-10-2 1-15,-2 0-1 0,-3 2-2 16,-9-2-2-16,-2 0-5 16,-6 1-4-16,-2-1 1 15,-7 2-1-15,1-2 3 0,-2 2 0 16,-4 0 2-16,-2 0-2 15,-2 1 1-15,-4 2 8 16,1-2-1-16,-5 1 3 16,2 1 0-16,-4 3-2 15,-6-1 7-15,-1 4-6 0,-4-2 2 16,-5 1 1-16,-2 1-2 16,-3 4-4-16,-5-2 3 15,0 3 0-15,-8 0 2 16,2 0-2-16,-3 2 0 15,2 0 0-15,-3 0 1 0,-1 0-1 16,4 0 5-16,4 0 1 16,0 2-3-16,0 2-2 15,5-1-1-15,5-1 1 16,-1 1-4-16,2 1 3 16,0-1-3-16,5 1-2 0,1 0 2 15,-3-1 3-15,4 1-3 16,3-1 4-16,0 1-1 15,1 1 0-15,-1-1 2 16,1 2-2-16,0-1 1 16,5 0-1-16,-3 0 0 0,3 3-1 15,2 0 1-15,2 1-2 16,1 2-10-16,-2 0-7 16,3 0 8-16,-1 3 3 15,3-1 6-15,-1 0 2 16,4 4 0-16,0-3 2 15,3 2-1-15,1 0-1 0,3 2-1 16,0-2-1-16,2 1-1 16,0 0 3-16,3 2-3 15,0 1 4-15,3-1-3 16,-1 3-1-16,2 3-3 16,3-1-7-16,-2 2-3 0,-1-1-2 15,6 2 6-15,-1 3-2 16,2-4 10-16,6 2 7 15,6-2-2-15,11 1 3 16,3-1 8-16,9-1-5 16,3 0-4-16,7 4 0 15,7-2-2-15,5-2 0 0,8 5 1 16,5-3-2-16,5 5 0 16,9-3 0-16,7 1-4 15,4 2 0-15,4-4-10 16,2 3-10-16,10-5 9 0,6 1 8 15,8-2 6-15,4 2 2 16,4-4 12 0,7-3 1-16,5 1 7 0,3-5-5 15,11 2-1-15,4-3 1 16,7-3-4-16,7-3-5 0,9 0-4 16,3 0-3-16,6-4 1 15,3-2 1-15,6 1-3 16,2-2 1-16,3-2-2 15,1 0-7-15,4 0-4 16,4 0-2-16,-1 0 11 16,4 0 0-16,-1-2 3 0,4 1 1 15,-1-2 5-15,0 2-2 16,2 1-3-16,-2 0 2 16,3 0 3-16,0-2-2 15,1 2-1-15,4 0-1 0,-2 0 0 16,5 0 0-16,2 0-2 15,1 0 3-15,-1 2-2 16,2-1 1-16,0 3-1 16,4 0 1-16,-1-1 1 15,-1 1 5-15,7 0 1 16,-4-1-2-16,7-1-2 0,1-1 6 16,-4 3-2-16,5-2-3 15,-5 2 1-15,-1-1-3 16,2-1-2-16,-5 1 0 15,3-1 0-15,-1 0-1 16,-1-2 0-16,1 0-2 0,-3 0 3 16,-1 0-2-16,0 0 1 15,-2 0 0-15,-1 0-2 16,-3-2 2-16,-2 0 0 16,5-1 2-16,-5 0-3 15,5-1 2-15,-3-2-1 0,1 3 0 16,-1-1 1-16,0-1-2 15,3 1 1-15,-5-1 1 16,3-1-2-16,-6 1 2 16,4 0-2-16,-4 0 0 15,-2-3-1-15,-1 3 1 16,-3-2-1-16,3 0 1 0,-4 0-4 16,-2-2 5-16,-2-2 1 15,1 0-2-15,-6 2 1 16,1-3-3-16,-5-2 1 15,-2-2 2-15,-6-2 1 0,-4-2-1 16,-6-1 1-16,-8-2 0 16,-2-4-1-16,-8 0 2 15,-4-5 0-15,-8-2 4 16,-3-4-4-16,-12 1 1 16,-7-6-1-16,-7-2 3 15,-8-1 1-15,-11-4 1 0,-14-5-6 16,-6-3-8-16,-30-10-29 15,-21-6-70-15,-27-9-274 16</inkml:trace>
</inkml:ink>
</file>

<file path=ppt/ink/ink24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30T08:40:15.8860000"/>
    </inkml:context>
    <inkml:brush xml:id="br0">
      <inkml:brushProperty name="width" value="0.05292" units="cm"/>
      <inkml:brushProperty name="height" value="0.05292" units="cm"/>
      <inkml:brushProperty name="color" value="#002060"/>
    </inkml:brush>
  </inkml:definitions>
  <inkml:trace contextRef="#ctx0" brushRef="#br0">1642 9748 690 0,'-7'-6'26'0,"4"6"-29"16,3 0 7-16,0 18-1 16,3 5 1-16,10 11-1 0,3 4-1 15,4 1-1-15,-1 0-1 16,-2-3 0-16,0-8 0 16,-7-4 1-16,-3-8-2 15,-5-6 1-15,-2-8-1 16,-7-2 8-16,-8-12 3 15,-6-10-5-15,-6-4-3 0,-2-12 1 16,2-1 3-16,2-2 2 16,4 3-5-16,6 6-4 15,8 4 3-15,7 5 4 16,7 5-1-16,17 11-8 16,8 4 2-16,9 3 0 0,8 15-2 15,-3 8 3-15,1 6-2 16,-3 5-1-16,-3-2-8 15,-9 2 1-15,-11-6 4 16,-5-5 2-16,-7-5-1 16,-9-7 2-16,0-9 2 0,-12-2 10 15,-8-20 2-15,-2-8 0 16,-1-12-3-16,-2-8-2 16,5-4-2-16,8 1-4 15,5 6-4-15,7 4 5 16,5 13-3-16,14 8 2 0,8 15-1 15,7 5-1-15,2 10-3 16,1 17 4-16,2 10-2 16,-2 8-2-16,1 3-21 15,2 2-19-15,-6-5-27 16,-2-10-25-16,-6-10-18 16,-7-14-49-16</inkml:trace>
  <inkml:trace contextRef="#ctx0" brushRef="#br0" timeOffset="512.58">2202 9682 448 0,'-14'-19'103'0,"7"7"-40"16,4 11-7-16,3 1-38 15,10 13-30-15,9 6 11 16,6 4-2-16,7 4 2 16,-1-1-1-16,1-2-20 15,-5-9-2-15,-6-4 4 0,-4-9 4 16,-7-2 10-16,-8-13 9 15,1-8 11-15,-3-5-5 16,0-5 0-16,0 4 3 16,0 4-10-16,0 4-4 15,2 9-3-15,11 9 7 16,6 1-5-16,8 3 1 0,7 8 2 16,5 5 1-16,4-3 1 15,-1-3-3-15,0-2-19 16,-6-7-21-16,-11-1-1 15,-6-9 19-15,-12-8 5 16,-7-12 7-16,-14-7 2 0,-11-6-4 16,-11-7 10-16,-8-6 16 15,-7-4 22-15,-1 0 4 16,2-1 0-16,1 8-6 16,10 8-6-16,7 11 5 15,10 10-3-15,12 11-5 0,10 10-4 16,1 2-20-16,21 19-15 15,10 6 18-15,8 13 2 16,8 6 0-16,6 6-3 16,2 4 0-16,-2-1-1 15,-5-1 1-15,-5-7-4 16,-6-8-8-16,-8-11-14 0,-6-9-9 16,-14-10-53-16,-10-7-95 15</inkml:trace>
  <inkml:trace contextRef="#ctx0" brushRef="#br0" timeOffset="977.37">2657 9075 142 0,'2'-1'362'16,"0"1"-288"-16,0 0-45 15,3 7-9-15,4 5 5 16,6 6 10-16,4 7-12 16,5 3-5-16,4 7-4 0,5 2-2 15,2 5-7-15,1-2-3 16,0 3 0-16,1-6-1 15,-3-5-6-15,-6-7-13 16,-2-9-6-16,-4-12-5 16,-5-4-14-16,-8-18-22 15,-9-9-39-15,-13-5-123 0</inkml:trace>
  <inkml:trace contextRef="#ctx0" brushRef="#br0" timeOffset="1112.27">2748 9301 287 0,'-7'3'284'0,"7"-3"-263"0,12-8-37 16,14-9 15-16,14-5 5 16,6-3-3-16,5-5-15 15,3 2-35-15,-8 3-79 16,-6 5-237-16</inkml:trace>
  <inkml:trace contextRef="#ctx0" brushRef="#br0" timeOffset="1258.9">3142 9172 489 0,'0'18'109'15,"0"-2"-50"-15,2-3-13 16,5 2-21-16,6-1-14 16,-1-2-10-16,1-3-1 15,1 1-9-15,-4-5-44 0,-5-5-94 16,-5 0-169-16</inkml:trace>
  <inkml:trace contextRef="#ctx0" brushRef="#br0" timeOffset="1360.99">3009 9036 46 0,'0'-9'460'16,"6"-1"-453"-16,12 0-34 15,6 0 6-15,9 1-50 16,-3 2-223-16</inkml:trace>
  <inkml:trace contextRef="#ctx0" brushRef="#br0" timeOffset="1625.64">3284 8934 332 0,'-7'-2'325'16,"3"-1"-282"-16,-1-1 0 0,5 3-3 15,0 1-20-15,11 0-20 16,5 7-3-16,7 7 4 16,4 9 1-16,6 8-1 15,-1 8-1-15,-3 4 1 0,-2 7-1 16,-8-4-2-16,1-1-6 15,-8-1-2-15,-2-9-1 16,-3-2-8-16,-2-6-8 16,-3-8-16-16,-1-6-32 15,-1-8-52-15,0-5-71 0</inkml:trace>
  <inkml:trace contextRef="#ctx0" brushRef="#br0" timeOffset="3276.76">3354 9120 267 0,'-20'0'261'16,"2"-2"-178"-16,4-6-24 15,7-2-11-15,3-2-16 16,4-2-25-16,14-4-10 0,8-4 0 16,8-1 1-16,8-2-4 15,6-1-19-15,-3 0-18 16,4 2-15-16,-2-1-18 15,-8 1 8-15,-4 1 36 16,-9 5 27-16,-8 4 7 0,-9 3 24 16,-5 6 48-16,0 5 7 15,-12 0-43-15,-8 16-28 16,1 7-7-16,-3 6 11 16,2 6-3-16,4 1-6 15,6-2 0-15,5-5-4 0,5-6-1 16,0-7-4-16,11-9-1 15,3-7 1-15,5-9-2 16,0-13 3-16,3-6 0 16,0-2 1-16,-1-4-2 15,0 6 4-15,-2 4 1 16,-2 6 1-16,0 8 3 0,-2 6-1 16,2 4 0-16,-3 0-4 15,2 6 0-15,3 0 0 16,-2 1 2-16,2-5-7 15,-2-2-12-15,0-2-11 16,-5-13-9-16,-1-9-10 0,-6-4 7 16,-5-2 29-16,0-4 13 15,0 2 22-15,-5 3 22 16,-1 8 3-16,1 3 0 16,3 7-11-16,2 9-9 0,0 2-14 15,7 11-16-15,10 14-1 16,4 9 7-16,8 12 3 15,4 7-3-15,2 7-2 16,-1-2-2-16,0-1 1 16,-1-7-2-16,-5-7-6 15,-4-11-2-15,-7-10-6 0,-4-8-13 16,-6-11-17-16,-7-3-33 16,-1-10-36-16,-19-15-175 15</inkml:trace>
  <inkml:trace contextRef="#ctx0" brushRef="#br0" timeOffset="3469.49">3953 8687 26 0,'-8'-18'636'15,"1"3"-608"-15,7 3-11 16,0 1 2-16,18 4 2 0,3 2-13 16,2 5-4-16,4 1-3 15,-1 17-2-15,-9 5-1 16,-5 4-7-16,-7 4-10 15,-3-1-5-15,-2-5-3 16,0-4-4-16,-2-6-14 16,2-10-29-16,0-5-67 15,5-5-124-15</inkml:trace>
  <inkml:trace contextRef="#ctx0" brushRef="#br0" timeOffset="3744.03">4207 8681 303 0,'7'-4'225'0,"-7"3"-135"0,0-1-47 15,4 0-11-15,-1-1-8 16,4-3-13-16,8-4-5 16,-1-6-2-16,2-6-3 15,-3-3-1-15,0 0-6 16,-6 0-5-16,-7 6 0 16,0 4 5-16,-9 8-2 0,-6 7 6 15,0 2 8-15,0 16-2 16,6 9 4-16,5 6 5 15,8 7-5-15,23 2-4 16,14-2-3-16,20-3-2 16,12-6-43-16,14-8-114 0,4-5-150 15</inkml:trace>
  <inkml:trace contextRef="#ctx0" brushRef="#br0" timeOffset="4481.53">1995 14747 309 0,'7'-58'229'0,"-7"5"-164"15,-2 3-3-15,-14 12-10 16,-11 13-24-16,-8 10-13 16,-11 15-13-16,-5 10-4 15,0 14 1-15,-1 17 2 0,11 9-2 16,7 4-1-16,17 3 6 15,17-3-1-15,9-4-2 16,31-8-2-16,13-8 2 16,20-10 1-16,5-6-5 15,7-7 4-15,-2-2-10 0,-10 0 1 16,-16 2 2-16,-19 2-3 16,-20 6-5-16,-18 4-1 15,-18 4 10-15,-20 1 6 16,-12-1 1-16,-8 0 0 15,3-11 3-15,5-5-3 16,9-9-1-16,12-2-4 0,17-13-16 16,12-10-54-16,22-4-59 15,14-5-13-15,8-6-91 16</inkml:trace>
  <inkml:trace contextRef="#ctx0" brushRef="#br0" timeOffset="4631.07">2278 14886 510 0,'12'-12'101'0,"-4"2"-36"15,-1 10-26-15,2 0-15 16,1 0-9-16,-2 8-9 16,5 3-4-16,0 3-1 15,-1-3-2-15,-3 0-22 0,-3-4-32 16,-6-4-66-16,-3-3-43 16,-13-5-150-16</inkml:trace>
  <inkml:trace contextRef="#ctx0" brushRef="#br0" timeOffset="4741.14">2173 14762 517 0,'-2'-15'8'0,"2"1"-5"16,17 5 4-16,10 5-3 15,6 0-35-15,2 4-100 16,1 0-191-16</inkml:trace>
  <inkml:trace contextRef="#ctx0" brushRef="#br0" timeOffset="5495.8">2429 14769 79 0,'-5'0'505'0,"3"0"-476"0,2-3 15 15,4 2-19-15,10-2-14 16,4 3 0-16,0 0-3 16,1 0-3-16,-4 7-5 15,-4 4 1-15,-6-2-3 16,-5-6-3-16,0 0 4 15,0-3 7-15,-2-3 0 0,-1-12-4 16,1-4 0-16,2-3-4 16,0-2-2-16,10-1 2 15,7 4 0-15,0 9 0 16,4 0-1-16,0 9 2 16,2 3 1-16,-1 1-1 0,1 10 0 15,-1-2 1-15,-1 0 0 16,-1-6-2-16,-1-3-2 15,-4 0-9-15,-3-8 15 16,-2-5-4-16,-5-5 1 16,-5 0 2-16,0 3 1 0,0 1 0 15,-5 4 1-15,-2 5 0 16,1 3 1-16,2 2-2 16,4 6-4-16,0 9 2 15,12 7-1-15,5 6 0 0,10 7 0 16,0 5 0-1,2 2 2-15,-5-4-1 0,-9-1-22 16,-8-7-10-16,-7-6 18 16,-7-8 12-16,-14-6 9 15,-5-6 10-15,-3-4-1 16,2 0-3-16,1-8 2 16,8-10-5-16,11-6-6 0,7-9-9 15,5-6 0-15,14-10-11 16,4-6-6-16,2-2-8 15,-5-7 5-15,-5 2 17 16,-12 3 11-16,-3 4 4 16,-3 8 19-16,-12 8 7 0,-3 7 4 15,2 12-8-15,3 8-11 16,2 6 6-16,8 6-8 16,3 7-13-16,3 13-7 15,14 7 1-15,6 7 3 16,5 7-1-16,3 3 4 15,4 1-3-15,-3 0-6 0,-2-8-23 16,-1-3-7-16,-3-11-19 16,1-10-25-16,-5-13-53 15,-2-3-38-15</inkml:trace>
  <inkml:trace contextRef="#ctx0" brushRef="#br0" timeOffset="5729.23">3174 14421 484 0,'0'-11'97'16,"-2"1"-40"-16,2 1-9 15,0-2-8-15,0 0-12 0,7-5-17 16,3 2-9-16,-1-2-2 16,-2 2 0-16,-4-1-2 15,-3 7 2-15,0 4-5 16,-10 4-7-16,-2 2 3 16,-3 14 9-16,4 7 2 15,3 7-3-15,7 6-1 16,1 0 0-16,16-4 1 0,10-2-5 15,4-9-12-15,6-4-14 16,1-10-55-16,-3-7-96 16</inkml:trace>
  <inkml:trace contextRef="#ctx0" brushRef="#br0" timeOffset="6044.77">2607 15363 583 0,'-7'-29'83'0,"-1"8"-44"16,3 7 10-16,3 8-11 16,2 6-13-16,6 6-22 15,5 15-10-15,6 9 6 0,5 9 0 16,5 4 0-16,2 2 1 16,2-2-22-16,-4-8-12 15,-3-6-4-15,-4-6-31 16,-9-10-71-16,-11-8-96 15</inkml:trace>
  <inkml:trace contextRef="#ctx0" brushRef="#br0" timeOffset="6696.37">2485 15662 564 0,'0'0'28'0,"0"-15"-43"0,17-7 18 16,12-8 14-16,13-6-8 15,4-3-7-15,7-2 0 16,3 1-13-16,1 5-52 16,-4 6-32-16,-6 8 7 15,-6 6-21-15,-8 5 65 0,-8 8 49 16,-11 2 37-16,-8 4 17 16,-6 8 27-16,-2 6 2 15,-12 2-12-15,-4 1-35 16,-2 2-11-16,0-3-19 15,6-2-6-15,3-6-4 0,5-3 1 16,6-5-4-16,0-4-10 16,10 0-3-16,6-9 14 15,2-2-2-15,3-3-5 16,1 3 4-16,-2 0 6 16,-3 4-3-16,-2 2 3 15,-3 3-2-15,1 2 1 0,1 0 0 16,1 0-1-16,-3 4 1 15,4-3 0-15,1-1 0 16,-2 0-2-16,4-5 1 16,-3-11-1-16,0 0-12 0,-3-5-34 15,-1-3 6-15,-1-2 18 16,-3 0 22-16,-3 5 2 16,-3 0 15-16,1 5 13 15,-3 3 5-15,0 4 1 0,2 6 2 16,0 3-7-16,5 0-20 15,2 9-13-15,9 10 12 16,3 3 5-16,8 8-2 16,4 5 0-16,4 9-3 15,-1 2-5-15,-2 2-2 16,-2-2-1-16,-3-2-1 0,-6-9-4 16,-4-3-7-1,-9-11-1-15,-5-4-8 0,-5-10-26 16,0-6-27-16,-5-1-22 15,-7-12-43-15</inkml:trace>
  <inkml:trace contextRef="#ctx0" brushRef="#br0" timeOffset="6903.92">3330 15252 544 0,'-8'-21'19'0,"2"1"-9"16,6 4 3-16,7 4 34 0,10 5-20 15,4 5-19-15,2 2 0 16,-1 12-2-16,-3 8-7 16,-5 5-2-16,-7 3-2 15,-7 1-7-15,0-2-3 0,0-3 2 16,-6-7-1-16,3-5-11 16,-1-8-23-16,4-4-21 15,2-11-27-15,7-11-175 16</inkml:trace>
  <inkml:trace contextRef="#ctx0" brushRef="#br0" timeOffset="7196.86">3571 15193 376 0,'4'0'93'0,"-4"0"-82"16,1 0 13-16,3 0 33 16,-1 0-11-16,5-7-14 15,1-5-14-15,0-8-11 0,0-3-1 16,-2-2-5-16,-5 0 1 15,-2 0-1-15,0 7-3 16,-9 9-5-16,-2 7 2 16,-3 2-3-16,4 18 4 15,3 9 4-15,7 7 0 0,0 3-1 16,7 4 0-16,13-4 3 16,7-4-2-16,6-8-1 15,4-9-7-15,7-12-29 16,-1-4-91-16,-2-16-102 15</inkml:trace>
  <inkml:trace contextRef="#ctx0" brushRef="#br0" timeOffset="7512.27">3079 16068 290 0,'0'0'256'16,"5"0"-218"-16,19-17-38 15,12-8 22-15,14-5 32 16,10-7-19-16,13-4-10 15,6-4-4-15,1 2-6 0,3 2-3 16,-3 4-3-16,-9 3-1 16,-4 5-4-16,-10 6-1 15,-6 4-6-15,-17 8-13 16,-10 6-26-16,-14 5-37 16,-10 0-109-16,-18 14-104 0</inkml:trace>
  <inkml:trace contextRef="#ctx0" brushRef="#br0" timeOffset="7696.94">3279 16106 533 0,'-6'12'98'15,"7"-12"-90"1,30-16-13-16,16-11 39 0,16-14 9 16,15-7-22-16,7-8-6 15,3-2-8-15,4 2-2 16,-6 2-5-16,-9 8 0 0,-10 7-31 15,-12 7-56-15,-13 5-73 16,-15 6-153-16</inkml:trace>
  <inkml:trace contextRef="#ctx0" brushRef="#br0" timeOffset="29935.88">13126 12896 195 0,'0'-6'246'0,"0"1"-180"16,0-2 14-16,3 4-14 16,2-1-23-16,0 2-15 15,-3 2-13-15,3 0-6 0,-3 0-1 16,1 11-2-16,2 4 3 16,2 4 2-16,-2 4 1 15,2 5 3-15,0 5-2 16,0 2-5-16,-1 3 3 15,1 1-4-15,-4-2 0 16,2-5-1-16,-1 1 3 0,1-5-2 16,0-3-1-16,0-3-3 15,0-1 2-15,-2-5-3 16,3 0 0-16,-1-4-2 16,0-3 2-16,0-1-2 15,-2-3-4-15,4-3-18 0,0-2-18 16,2 0-8-16,2-5-9 15,-1-10-44-15,4-7-145 16</inkml:trace>
  <inkml:trace contextRef="#ctx0" brushRef="#br0" timeOffset="30346.48">13368 12964 77 0,'-3'-7'363'0,"1"3"-296"15,2 1 16-15,-2 3-17 16,2 0-28-16,0 0-24 16,0 10-2-16,2 5 11 0,0 4-3 15,0 4-2-15,1 6-2 16,-1 2 0-16,-2 0 2 15,0 5-2-15,0-1-4 16,0 0-3-16,2-3 3 16,2 0-4-16,-2-6 0 0,3-4-3 15,-2 2-2-15,3-6-1 16,-3-6-1-16,2 2 1 16,-1-2-2-16,2-6 0 15,-4 1-1-15,-1-4 0 16,-1-1-3-16,2 0-3 0,-2-2-2 15,0 0-3-15,0 0-9 16,0 0-16-16,0 0-18 16,0 0-17-16,-3 0-67 15,-7 0-111-15</inkml:trace>
  <inkml:trace contextRef="#ctx0" brushRef="#br0" timeOffset="30766.72">13038 13440 168 0,'0'-4'229'0,"0"-2"-131"16,4 3 3-16,1 0-31 16,1 1-23-16,6 2-15 15,3 0-12-15,4 0 1 16,1 2-3-16,3 7-4 16,4 2-5-16,-1 3-2 0,-2 0-3 15,1-2-3-15,-1 5 0 16,-2-3 0-16,-1-2-1 15,-1-1 0-15,2 1 1 16,-5-4-1-16,0-1-4 0,-2-2-16 16,4-1-15-16,-5-2-8 15,0-2-36-15,0 0-115 16,0-10-245-16</inkml:trace>
  <inkml:trace contextRef="#ctx0" brushRef="#br0" timeOffset="30966.81">13663 13408 547 0,'0'-2'77'16,"0"2"-30"-16,0 0-4 0,-2 0-12 16,1 3-9-16,-1 7-15 15,-2 0 2-15,-3 5 6 16,1-3 0-16,-4 4-6 15,-7 0-4-15,2 0-1 0,-5 2-3 16,-1 1-1-16,-1 1-22 16,2-2-40-16,1 0-97 15</inkml:trace>
  <inkml:trace contextRef="#ctx0" brushRef="#br0" timeOffset="40574.98">9464 15323 198 0,'-3'-7'174'0,"1"2"-125"15,0 0 15-15,1 1 8 16,1 2-22-16,0 2-21 16,0 0-17-16,0 9 2 15,0 3 8-15,1 10-6 0,-1 1-3 16,0 6-3-16,0-1-7 16,0 1 0-16,0 0 2 15,0-5 1-15,-1-4 4 16,1-4 1-16,0-3 1 15,0-6-5-15,5-2-5 0,-2-3 2 16,7 0 0-16,-3-2 0 16,0 0 0-16,3 0 0 15,-2 0 0-15,3 0-1 16,4 0-1-16,0 0-1 16,4 0 1-16,6 0 1 15,-3 0-1-15,9 0-1 0,0 0 1 16,3 0-1-16,1-2 2 15,4 0-4-15,-3 2 2 16,3 0-2-16,4 0 2 16,-3 0-1-16,2 0 0 15,2 0 0-15,-3 0 0 0,2 0 0 16,4 0 1-16,2 0-1 16,-3 2 3-16,1 0-2 15,1-2-1-15,3 2 0 16,-2-2 1-16,2 0 0 0,-2 1 0 15,2-1-2-15,0 0 2 16,-2 0-1-16,0 0 0 16,2 0-1-16,-1 0 2 15,-1 0-1-15,0 0 0 16,-2 0 1-16,2 0 1 16,-1 0-4-16,-2 0 3 15,-4 0-2-15,-1 0 2 0,1 0-1 16,-4 0-1-16,-1 0 2 15,-1 0-1-15,1 0-1 16,-1 0 1-16,-1 0 1 16,3 0-1-16,-1 0 0 0,4 0 1 15,-2 0 1-15,2 0 1 16,2 0 1-16,0 0 1 16,3 0-3-16,0 0 0 15,3 0 1-15,-3 0-3 16,3 0 1-16,0 0-1 0,-1 0 0 15,-1 2 1-15,-1 0-3 16,-2-2 4-16,-2 2-2 16,-1-2 0-16,-3 0 0 15,-3 0 1-15,2 0 0 16,-5 0 1-16,2 0-2 16,0 2 0-16,-3-2 1 0,1 0 1 15,-1 0-3-15,-1 1 1 16,-1-1 0-16,0 0 1 15,0 2-2-15,-2-2 1 16,-5 0 1-16,2 0-1 16,-2 0 0-16,-1 0 0 0,1 0 1 15,-4 0-2-15,-2 0 2 16,4 0-1-16,-2 0-1 16,-2 0 1-16,2 0 0 15,-1 2 0-15,4-2 0 16,-2 1 1-16,1 1-2 0,-2 0 1 15,1 2 0-15,0-2 0 16,-1-2 0-16,-2 3 0 16,0-3 1-16,-2 2-1 15,0-2 1-15,1 0-1 16,-1 0 1-16,1 0-1 16,-1 0 0-16,1 0 1 0,-2 0-2 15,4 0 2-15,-5-2-1 16,3 1 0-16,-1-1 0 15,-4-2 1-15,4 4-1 16,-4-2 1-16,1 0-2 0,-2 0 1 16,-2 1 0-16,0-1 0 15,-1 2 1-15,-1-2-1 16,-1 2 0-16,1-1 1 16,-3 1-1-16,-2-4 1 15,3 4-1-15,-1-4 2 0,-2 1 1 16,2-3 3-16,0-3 3 15,-2-1-2-15,0-4 0 16,0-1 1-16,0-2-1 16,0-5-1-16,0 4 1 15,-2-2-1-15,-2 4-1 16,1-2 0-16,-1 4-3 0,-1-2-2 16,0 4 2-16,-1 1-4 15,1-2 0-15,-4 5-4 16,-5-3-27-16,-3-3-31 15,-1-1-50-15,1-5-210 0</inkml:trace>
  <inkml:trace contextRef="#ctx0" brushRef="#br0" timeOffset="41306">10831 15950 453 0,'0'-9'163'16,"0"0"-104"-16,0 3-2 0,2 2-3 15,-2 1-15-15,0 3-18 16,2 0-11-16,-2 3-4 15,2 5-4-15,3 8 4 16,0 4 3-16,1 5 0 16,1 2-3-16,2 1 1 15,0 2-4-15,0-4 0 0,0 2-2 16,0-6 1-16,-1-2-1 16,2-5-1-16,-3-4-2 15,-4-3-15-15,1-2-21 16,-1-3-17-16,-3-1-22 0,0-2-70 15,0 0-129-15</inkml:trace>
  <inkml:trace contextRef="#ctx0" brushRef="#br0" timeOffset="42317.46">11117 16083 198 0,'-9'1'310'16,"2"2"-254"-16,3-3 38 15,4 0-37-15,1 0-33 16,14 0-10-16,2-4 4 16,2 1-2-16,6-4-6 0,2 2-6 15,-1-3-3-15,-2 4-1 16,5-2-19-16,-2 0-22 15,-2-4-30-15,0-1-90 16,-7-1-133-16</inkml:trace>
  <inkml:trace contextRef="#ctx0" brushRef="#br0" timeOffset="42601.64">11488 15878 552 0,'0'-2'108'0,"0"1"-75"16,0 1 13-16,0 0-18 0,2 5-20 16,3 6-5-16,5 7 6 15,-3 1 5-15,3 7-1 16,0 1-6-16,-3 3-2 16,0 2 0-16,0 0-4 0,1-1 1 15,-3 0 0-15,4-5-1 16,-1 1-1-16,6-5 0 15,1-4 1-15,7-4-1 16,3-3-2-16,2-8-14 16,2-3-12-16,-3 0-23 15,-4-10-30-15,-4-10-131 0</inkml:trace>
  <inkml:trace contextRef="#ctx0" brushRef="#br0" timeOffset="43258.68">11529 16055 350 0,'-19'-4'249'0,"12"-1"-234"0,7 2 26 16,23 1-24-16,15-2-16 15,10 1 1-15,13 3-13 16,2-1-13-16,5 1-22 0,-7 0-29 16,-8 0 12-16,-11-2 23 15,-13 1 22-15,-9-1 23 16,-11 0 34-16,-9-1 52 15,-5 2 11-15,-17 1-56 16,-4 0-23-16,-5 6-1 16,1 9-5-16,-1 0-10 0,4 8-3 15,10 1-1-15,7 1-1 16,10-3-4-16,0-1-1 16,10-4 2-16,10-6-2 15,8-7-6-15,0-4-2 16,5-4 2-16,1-10 2 0,0-6 3 15,-2 1 1 1,-3 1 2-16,-6 1 1 0,-4 6 2 16,-2 5 2-16,-5 6 2 15,1 0-1-15,-2 4-4 16,1 9 2-16,5 4-1 0,1-1-2 16,-1 1 0-16,5 0 0 15,2-7-7-15,-7-4-6 16,2-6-7-16,-6 0-5 15,-1-13 6-15,-5-7 13 16,-4-3 7-16,-3-1 15 0,0-1 13 16,0 2 2-16,-1 3 4 15,-3 5-2-15,2 5-18 16,2 6 4-16,0 4-2 16,0 6-13-16,0 12-9 15,6 11 7-15,0 7-2 0,5 11 5 16,4 0-3-16,-1 6 1 15,1-2 0-15,0-5-3 16,4-6 0-16,-4-7 1 16,0-9-1-16,-1-8-1 15,-3-4-11-15,-4-8-21 16,-3-4-17-16,-2-4-13 0,-2-11-61 16,-4-9-148-16</inkml:trace>
  <inkml:trace contextRef="#ctx0" brushRef="#br0" timeOffset="43478.44">12357 16118 218 0,'-10'-31'262'16,"6"4"-184"-16,4 6-12 15,0 4-17-15,11 7-16 16,9 9-11-16,3 1-14 16,-4 5 3-16,2 13-2 0,-6 4-5 15,-7 3-3-15,-8 2 0 16,0-1-2-16,-11 0-6 15,-3-3-5-15,-3-5-4 16,3-2-6-16,6-5-12 16,3-5-25-16,5-3-57 15,6-3-51-15,12-6-144 0</inkml:trace>
  <inkml:trace contextRef="#ctx0" brushRef="#br0" timeOffset="43708.17">12582 16148 17 0,'4'-2'448'15,"-2"0"-355"-15,1-2-36 0,2-2 4 16,6 2-34-16,0-4-21 16,1-4-7-16,5-2 3 15,-1 1-2-15,-5-1-1 16,-4 1 3-16,-7 1 0 16,0 7 6-16,-15 5-2 15,-6 0-2-15,-1 9 6 0,0 11 6 16,7 5-8-1,8 5-1-15,7 2-6 0,17-3-15 16,24-5-25-16,19-6-71 16,22-11-335-16</inkml:trace>
  <inkml:trace contextRef="#ctx0" brushRef="#br0" timeOffset="44861.78">14837 15349 302 0,'-3'-10'139'0,"-2"-2"-54"16,3 1 2-16,2 3-25 15,0 0-22-15,4 3-12 16,2 3-8-16,1 2-8 16,0 6-10-16,0 10-2 0,-2 7 0 15,0 4 0-15,-2 5 2 16,1-2 0-16,-1 2-1 16,-1-3-1-16,2-8 2 15,-3-5-3-15,2-5 3 0,-1-4-3 16,1-3 2-16,-1-2-1 15,5-2 1-15,0 0 1 16,4 0 0-16,5 0-2 16,4 0 2-16,7 0-2 15,5 0 0-15,6 0 0 0,6 0 0 16,4 0 0-16,1 0 0 16,5 0-3-16,0-2 0 15,1 2 1-15,-4-2 1 16,0 2 1-16,-1 0 1 15,-2-2-1-15,3 2 0 16,-3 0 0-16,1 0 1 16,0 0-1-16,0 2-1 0,0-2 2 15,1 2-2-15,0 1 2 16,5 1-1-16,-1-1-1 16,0-1 0-16,1 1 4 15,-3 1-4-15,2-2 1 0,-8 0 0 16,1 0 0-16,-4-1 1 15,-4-1 0-15,0 0-3 16,-3 0 4-16,-2 0-1 16,-4 0 1-16,1 0-2 15,-1 0 2-15,-3 0-1 0,2 0 1 16,-3 0-2-16,-2 0 1 16,1 0 0-16,-3 2 0 15,-5-2-1-15,0 2 0 16,-3-2 1-16,-3 0 1 15,0 0-3-15,-4 0 5 16,2 0-3-16,-2-2 4 0,-3-3 0 16,1-1 1-16,-3-1-2 15,-2-3 2-15,0-3 1 16,0-1 1-16,0-6 0 16,-2-1 3-16,-3-6 0 0,-2 0 0 15,3-3-1-15,0 1-5 16,2 1-2-16,0 1-3 15,1 5-1-15,-1 6 0 16,-5 8-14-16,-3 2-35 16,-7 5-38-16,0 1-97 15,-7 0-376-15</inkml:trace>
  <inkml:trace contextRef="#ctx0" brushRef="#br0" timeOffset="45436.8">15671 15976 87 0,'-13'0'474'15,"6"-8"-406"-15,7-5-16 16,0 2-10-16,18 1-18 16,5 2-12-16,5 4-3 0,-4 1-2 15,3 3-2-15,-9 4-5 16,-4 9-1-16,-10 6-4 15,-4 4-7-15,-11 5 6 16,-11 0 2-16,-6 4 5 16,-1-4-1-16,-2-3 0 0,9-6 3 15,5-2 2-15,7-10 5 16,8 0-3-16,2-4-5 16,12-2-2-16,10-1 3 15,5 0-1-15,5 0-1 16,2-1-5-16,4-8-30 15,-8 2-36-15,1-5-80 0,-8-4-91 16</inkml:trace>
  <inkml:trace contextRef="#ctx0" brushRef="#br0" timeOffset="45758.61">16010 16034 165 0,'0'0'307'15,"0"0"-239"-15,2 0-1 16,10 0-14-16,5-4-27 16,3 0-13-16,0 1-5 15,6 2-4-15,-3-3-5 16,1 0-28-16,-1 1-47 0,-3-3-71 16,0-3-75-16</inkml:trace>
  <inkml:trace contextRef="#ctx0" brushRef="#br0" timeOffset="46011.23">16287 15889 373 0,'0'-3'155'0,"0"-1"-74"15,0 4-7-15,3 0-36 16,0 2-23-16,1 8-6 16,-2 8 6-16,4 2-2 15,-4 7-3-15,1 3-3 16,-1 3-3-16,0 0-2 0,1-4 0 15,1 3 1-15,1-8-2 16,2-2 0-16,4-3 1 16,1-6-1-16,3-2-1 15,3-4 0-15,-2-6-12 0,0-1-21 16,-1-3-25-16,-5-11-77 16,-6-6-198-16</inkml:trace>
  <inkml:trace contextRef="#ctx0" brushRef="#br0" timeOffset="46148.73">16290 16031 536 0,'-3'-5'86'15,"3"1"-72"-15,15 0 5 16,14 2-14-16,9 0-1 16,3 2-2-16,2 0-35 0,-3 0-104 15,-7 0-229 1</inkml:trace>
  <inkml:trace contextRef="#ctx0" brushRef="#br0" timeOffset="46254.91">16543 16081 60 0,'15'0'-60'0</inkml:trace>
  <inkml:trace contextRef="#ctx0" brushRef="#br0" timeOffset="46789.18">16680 16026 421 0,'0'-7'124'15,"-8"2"-54"-15,-2-1-4 16,-4 4-33-16,-3 2-19 16,-2 0-14-16,-1 2 2 15,-2 9-1-15,3 3 0 0,4 1-1 16,5-1-2-16,2 4 0 15,8-5 1-15,0 0-5 16,4-6-2-16,7 2-2 0,7-8 7 16,1-1 1-16,3 0-3 15,1-10-1-15,2 2-4 16,-5-3-7-16,2 1 2 16,-7 4 13-16,-1 1-1 15,-2 4 2-15,-5 1 1 16,2 0-2-16,2 3 2 15,-1 5 1-15,5 2 0 0,1-3-1 16,2-1 0-16,1-2-11 16,-4-4-33-16,-1 0 4 15,-3-8 13-15,-4-3 5 16,-1-4 22-16,-6-1 12 0,0 2 29 16,0-1 20-1,0 6-5-15,0 1-12 0,0 5-13 16,0 3-10-16,1 0-10 15,3 5-9-15,2 12-1 16,4 6 3-16,1 5-2 16,2 7 4-16,1 4 2 0,1 3 1 15,-1-2-3-15,-4-2-5 16,2-6 0-16,-4-5 0 16,-2-9-13-16,-3-4-19 15,-1-9-19-15,-2-5-24 16,-2 0-60-16,-7-14-54 0</inkml:trace>
  <inkml:trace contextRef="#ctx0" brushRef="#br0" timeOffset="47003.64">16926 16023 489 0,'2'-12'91'16,"8"5"-44"-16,5 3 0 15,4 4-10-15,1 0-12 0,-2 8-11 16,-2 9-5-16,-7 2-8 15,-7 3-1-15,-2 1-6 16,-2-2-4-16,-8-3-8 0,-4-2-5 16,4-5 0-16,1-6-9 15,4-3-27-15,5-2-28 16,0 0-3-16,12-4-60 16,5-6-85-16</inkml:trace>
  <inkml:trace contextRef="#ctx0" brushRef="#br0" timeOffset="47211.46">17096 16101 327 0,'10'-5'83'15,"-3"2"-8"-15,-2-1 29 16,-2 4-28-16,3-2-43 16,1 2-14-16,4-3-8 15,-1 2-3-15,5-4-4 0,-1 0-3 16,-1-2 0-16,-4-3-7 16,-4 4 1-16,-5-1 4 15,0 3-1-15,-5 4 1 16,-6 0 0-16,-1 2 5 15,1 9 0-15,6 5-3 16,5 0-2-16,12 1-20 0,17-5-65 16,12-6-167-16</inkml:trace>
  <inkml:trace contextRef="#ctx0" brushRef="#br0" timeOffset="48119.16">18341 15395 126 0,'-6'0'332'16,"2"0"-265"-16,4 0 4 16,0 2-34-16,0 8-30 0,7 5 13 15,1 4 2-15,4 6-8 16,0 0-9 0,-2 0-3-16,1-5-1 0,-3-2 0 15,-3-6-1-15,0-3-1 16,0-3-1-16,-1-5-2 15,-1-1 5-15,3 0 4 0,1 0 0 16,4-1-3-16,6-7 1 16,2 3-2-16,6-1-1 15,5 1 2-15,10 2-1 16,3 1-1-16,4 0 0 0,1 2 1 16,0 0 0-16,3 0 1 15,-4 0 0-15,-1 2-2 16,-5 1 0-16,0-3 2 15,-2 0-2-15,-2 0 0 16,2 0 0-16,-3 0 0 16,1 0 2-16,-1 2-2 0,-2-2 4 15,0 2 0-15,0 0 1 16,-2-1-4-16,-1 3 2 16,-3-2-1-16,-2 0 0 15,-3 0-1-15,-1-1 0 16,-4-1-1-16,0 0 1 0,-6 0 0 15,-2 0 0-15,0 0 4 16,-3 0 3-16,0-3-1 16,-2-1-4-16,1 0 0 15,-2 1 2-15,3 1-4 16,-4-3 1-16,1 2-1 0,-1-3 0 16,1 2 1-16,-2 1-1 15,-1-4 3-15,-1 0 1 16,0-4 1-16,0-1 0 15,0-5-1-15,-3-2 1 16,-2-1-4-16,-4-1 1 0,0-2-5 16,0 1-13-16,-2 4-21 15,1 2-15-15,-2 2-87 16,4 5-340-16</inkml:trace>
  <inkml:trace contextRef="#ctx0" brushRef="#br0" timeOffset="48778.93">18708 15989 66 0,'-10'-3'337'16,"5"-7"-264"-16,-1-4 20 16,6-4-21-16,0 0-38 15,11-1-18-15,5-1-6 16,4 5 7-16,3 4 4 15,1 5-8-15,-6 6-4 16,-4 0-7-16,-5 9-3 0,-8 9-2 16,-1 4-5-16,-6-1-2 15,-7 2-3-15,-3-3 11 16,4-2 3-16,0-6-1 16,7-2 1-16,5 0-1 15,0-3-1-15,10-1 0 0,5 6 1 16,5 0 0-16,3 2 1 15,-5 1-1-15,-1 1 1 16,-8 0-2-16,-9-2-10 16,1-4 3-16,-17 1 7 15,-5-6 3-15,-4-3 1 0,-2-2-2 16,3 0 0-16,5 0 1 16,2-8-8-16,12-2-22 15,5-2-64-15,5-3-114 16</inkml:trace>
  <inkml:trace contextRef="#ctx0" brushRef="#br0" timeOffset="48980.38">18966 16058 624 0,'0'0'62'0,"5"0"-33"16,8 0 5-16,4 0-12 15,7 0-12-15,3 0-8 16,5 0-2-16,-1 0-10 16,-4 0-34-16,-3-3-39 15,-4-4-82-15,-1-7-158 0</inkml:trace>
  <inkml:trace contextRef="#ctx0" brushRef="#br0" timeOffset="49225.21">19258 15912 539 0,'0'-1'89'0,"0"-1"-35"16,0 2-5-16,0 0-28 15,4 3-13-15,3 8 3 16,-1 5 2-16,1 4-1 16,1 2-7-16,-2 2-4 15,0 1-1-15,1 0 2 0,-4-2-1 16,1 0-1-16,-1-2 0 15,3-6 0-15,-1 0-7 16,6-5-7-16,4-5-3 16,-1-3-7-16,1-2-17 0,-2-6-40 15,-4-6-118-15</inkml:trace>
  <inkml:trace contextRef="#ctx0" brushRef="#br0" timeOffset="49846.93">19253 16028 407 0,'0'-3'121'0,"13"0"-140"16,14-1 20-16,10 0 5 15,8 2-5-15,4 1-45 16,3-2-6-16,-4 1-27 16,-7 0-56-16,-9-2 16 0,-10 0 108 15,-3-1 90-15,-13 0 35 16,-6 0 21-16,0 2-21 15,-10 1-52-15,-7 2-20 16,0 0-12-16,-1 5-13 0,-2 7-10 16,6 0-5-16,2 5-5 15,5 0 0-15,4-1-1 16,3-3-3-16,0-1-10 16,5-5 1-16,5-3 6 15,2-4 5-15,2 0 3 0,4-4 2 16,-1-3 0-16,2-1-3 15,1 0 1-15,2 2-1 16,-3 4-1-16,1 2 7 16,-3 0 0-16,0 2-1 15,-1 8-2-15,-1-2-2 16,0 0 0-16,-3 1-7 16,-2-6-14-16,-1 1-25 0,-1-4-3 15,-1 0 16-15,-4-7 4 16,1-6 17-16,-3-3 13 15,1 0 26-15,-2-2 31 16,0 4 0-16,2 3-6 0,0 0-15 16,-1 6-5-16,4 5-8 15,0 0-12-15,2 4-7 16,0 11-1-16,4 7 0 16,1 8 0-16,-1 6-2 15,0 5 1-15,-2 3 2 0,0 0-2 16,-1-4-2-16,-3-8-1 15,0-7-3-15,-3-5-11 16,1-10-18-16,-1-6-15 16,-2-4-19-16,0-9-50 15,-2-10-199-15</inkml:trace>
  <inkml:trace contextRef="#ctx0" brushRef="#br0" timeOffset="50017.44">19901 16019 209 0,'-2'-15'299'0,"2"0"-232"0,0 4-5 16,0 6 0-16,7 5-28 16,3 0-21-16,0 3-8 15,-1 8 1-15,1 2-4 16,-5 3-2-16,-5 1-7 16,-2-4-30-16,-18-7-63 15,-7-6-171-15</inkml:trace>
  <inkml:trace contextRef="#ctx0" brushRef="#br0" timeOffset="51260.17">13114 8427 152 0,'0'-3'165'0,"0"-2"-85"16,-2 0-8-16,0 0 20 16,2 2-21-16,0 1-22 15,0 1-22-15,0 1-3 0,0 0-4 16,0 1-5-16,2 9-2 16,3 3 1-16,-3 7 0 15,1 5-3-15,-1 2 1 16,-2 1 1-16,2 5-4 15,-1-5-6-15,4-3 1 0,-3-1-2 16,3-5-2-16,-2-5 0 16,3-3 0-16,-3 0-9 15,1-8-17-15,1 1-15 16,1-4-15-16,-3 0-41 16,3-11-97-16,-1-3-230 0</inkml:trace>
  <inkml:trace contextRef="#ctx0" brushRef="#br0" timeOffset="51717.56">13139 8503 166 0,'-10'-13'271'0,"3"-3"-213"16,2-4 3-16,5 3 0 0,0-3-13 15,2 0-24-15,11 4-9 16,6 2 2-16,5 3 2 16,4 6-5-16,3 3 0 15,0 2-2-15,-6 0-6 16,-4 11-2-16,-6 5-5 0,-7 2 0 16,-8 5 0-16,-7-1-1 15,-11 2-1-15,-7-2-6 16,0-1 3-16,2-6 2 15,3-3 3-15,4-5 2 16,8-1 3-16,5-5-4 16,3 1 0-16,8-2-12 15,9 0 9-15,3 4 4 0,4 1-2 16,0 4 1-16,-6 1 1 16,-6 3-2-16,-5 3 0 15,-7 0-1-15,-10 2 1 0,-11 0 3 16,-6-6-3-16,-5-1 2 15,3-2 0-15,-2-7-6 16,8-2-25-16,3-13-73 16,9-8-252-16</inkml:trace>
  <inkml:trace contextRef="#ctx0" brushRef="#br0" timeOffset="52521.31">11232 10303 302 0,'2'-7'288'16,"-1"-3"-224"-16,1 3-3 15,-2 4-13-15,2 1-7 16,1 2-18-16,-1 0-18 16,3 9-4-16,1 9 6 15,1 5 6-15,0 6 1 0,2 4 0 16,-1-1-1-16,-1 4-5 15,0-2-4-15,0-5-2 16,-2-4-1-16,-1-9 2 16,0-2-3-16,-1-6 1 15,-1-2-1-15,0-6-15 16,1 0-15-16,1-2-16 0,-1-10-12 16,-3-5-36-16,2-2-102 15,-2-4-143-15</inkml:trace>
  <inkml:trace contextRef="#ctx0" brushRef="#br0" timeOffset="52901.83">11281 10386 174 0,'-3'-14'299'15,"1"0"-223"-15,2-8-10 16,8 1-21-16,6-2-7 16,10 1-19-16,4 3-2 0,5 1 1 15,1 6-3-15,-2 4-4 16,-1 8-4-16,-8 0-5 15,-7 10-3-15,-11 7-2 16,-5 4 0-16,-9 4 1 16,-11 2-8-16,-2-4 2 15,-4-1 7-15,4-6 1 0,5-2 0 16,4-6 2-16,6-5 0 16,7-2 0-16,0-1-2 15,10 0-6-15,9 0 4 16,4 5 1-16,8 1 1 15,-2 1 1-15,-2 8-1 0,-5-1 0 16,-8 4-1 0,-13 2-4-16,-1-1-2 0,-20-1 2 15,-7 0 4-15,-3-6 1 16,-4-6 2-16,1-1 0 0,3-5-1 16,6-5-20-16,5-10-73 15,8-8-243-15</inkml:trace>
  <inkml:trace contextRef="#ctx0" brushRef="#br0" timeOffset="53553.11">10355 12286 109 0,'-2'-16'140'0,"1"1"-40"16,-1 0-9-16,2 4 19 15,-2 4-15-15,2 1-31 16,0 2-20-16,0 4-10 15,0 0-7-15,0 0-19 16,4 13-5-16,7 5 10 0,-1 5 2 16,1 5-5-16,2 7-4 15,-6 2-3-15,2 1-1 16,-2-1 0-16,-3-3-2 16,-1-5-1-16,-1-4-11 15,-2-6-16-15,0-6-7 16,0-10-10-16,0-3-27 0,0-7-69 15,0-15-139-15</inkml:trace>
  <inkml:trace contextRef="#ctx0" brushRef="#br0" timeOffset="54018.54">10393 12320 330 0,'-7'-9'134'0,"5"-2"-68"16,2-2 12-16,0-2-29 15,15-3-17-15,6 0-11 16,7 2-4-16,5 1 1 16,2 4-1-16,-3 8-1 15,-6 3-12-15,-9 2-3 0,-7 14-4 16,-10 7 0-16,-5 4 1 15,-17 1-5-15,1 1 0 16,-6-2 5-16,2-6 3 16,5-6-1-16,9-5 2 15,1-5 1-15,10-1 0 0,5-4-7 16,11 0 1-16,11 0 1 16,3 0 2-16,6 0 0 15,-3 4 0-15,-5 6 0 16,-10 7 0-16,-11 2-7 15,-7 4-9-15,-15 2 13 0,-12-2 6 16,-11-1-5-16,-6-4 3 16,2-8 3-16,4-4-5 15,8-6-2-15,10-4-47 16,14-19-124-16</inkml:trace>
  <inkml:trace contextRef="#ctx0" brushRef="#br0" timeOffset="55029.33">21068 14774 514 0,'-5'-12'70'0,"3"-2"-2"0,2 6-4 16,0 5-20-16,2 3-12 15,7 0-13-15,-1 2-2 16,0 10 2-16,1 3-2 16,0 9-2-16,-1 1 1 15,-5 4-7-15,1 3-3 0,-3-2-1 16,-1 2-1-16,0-4-1 15,0-2-1-15,0-7-2 16,0-3 1-16,0-5-1 16,0-5 1-16,0-5-1 15,2-1-6-15,2 0-7 16,-1 0-7-16,-1-3-12 0,1-6-14 16,2-2-9-16,-5 2-16 15,0-2-61-15,0 3-72 16</inkml:trace>
  <inkml:trace contextRef="#ctx0" brushRef="#br0" timeOffset="55437.41">21060 14870 92 0,'-19'-18'370'16,"7"-1"-281"-16,3-4-25 15,3 0 3-15,6 1-28 16,6 1-10-16,12 5-18 0,9 2-4 15,7 5 4-15,1 8 2 16,6 1-3-16,-7 3 1 16,-5 9-4-16,-14 6-7 15,-5 3-2-15,-10 3-1 0,-5-4-1 16,-12 4-3-16,-7-5 0 16,3 0 4-16,0-9 4 15,6-1 0-15,6-2 0 16,7-5 2-16,2-2 1 15,14 0-3-15,12 0 0 16,1 0-3-16,7 0 2 0,0 5-1 16,-4 6 1-16,-4 1-1 15,-13 2-1-15,-5 0-6 16,-8 3-1-16,-15-3 8 16,-10 1 3-16,-7-5 0 15,-4-1 0-15,0-2-2 0,4-7-4 16,9 0-33-16,14-7-95 15</inkml:trace>
  <inkml:trace contextRef="#ctx0" brushRef="#br0" timeOffset="77006.03">8690 15195 78 0,'0'-6'263'0,"0"3"-213"15,0-2 8-15,0 0 8 16,0-1-10-16,0 1-13 15,0 3-13-15,0 0-8 16,0 2-8-16,0 0-9 0,0 13-7 16,0 2 8-16,2 11 9 15,0 10 0-15,-2 2-2 16,0 11-2-16,0-1 3 16,0 4-4-16,-2-4-6 15,0-3 2-15,1-8-3 0,-1-6-2 16,2-7 0-16,0-6 0 15,0-5-1-15,0-6 0 16,2-4-1-16,3-3-4 16,-1 0-13-16,2-2-8 15,-1-11-11-15,-2-4-37 0,-3-6-76 16,0-4-66-16</inkml:trace>
  <inkml:trace contextRef="#ctx0" brushRef="#br0" timeOffset="77249.45">8707 15227 206 0,'-2'-6'183'0,"-3"3"-126"15,-5 1-6-15,2 2 2 16,-4 0-7-16,-2 7-33 15,-1 6-12-15,-4 2 3 16,4 0-6-16,-2 2 5 16,7-3-2-16,0 0-13 0,8-5-41 15,2-4-33-15,2-5-3 16,11 0-30-16,3-10-92 16</inkml:trace>
  <inkml:trace contextRef="#ctx0" brushRef="#br0" timeOffset="77405.34">8677 15218 123 0,'6'-12'226'15,"-2"3"-113"-15,-1 3-3 0,1 6-22 16,2 0-45-16,5 10-20 16,1 5 0-16,6 10-12 15,9 9-1-15,4 9-8 16,10 7-9-16,4 2-107 0,12 0-313 16</inkml:trace>
  <inkml:trace contextRef="#ctx0" brushRef="#br0" timeOffset="124428.07">10621 14350 81 0,'0'-4'204'15,"0"2"-163"-15,0-1 9 16,0-2-8-16,-5 1-14 0,0 2-12 15,-2-2-9-15,1 1 8 16,-3 1 8-16,2-1-1 16,-3 1-1-16,0 0-3 15,1 2-1-15,-4 0-3 16,1 0-2-16,-5 0-1 0,0 2-2 16,-2 5 0-16,2 2-1 15,-3 2-4-15,0 1 0 16,4 2-2-16,-2-1 2 15,4 1 0-15,-4 0 0 16,7 1 0-16,1-1 1 16,0 0 0-16,0 4-2 0,3 0-1 15,-1 1-1-15,-1 3 2 16,2 3-1-16,0 3 0 16,-1 3 0-16,1 0 0 15,2 2 0-15,1 4 0 0,1-1 0 16,0-1 3-16,3-5 1 15,0 2-3-15,0-4 2 16,3-2-1-16,4-2 0 16,0-2-2-16,6 2 1 15,-1-4-1-15,3-1-2 0,-1-1 1 16,0 0-1-16,4 0 0 16,-1-2 0-16,-1-3 1 15,2 1-2-15,-2-6 2 16,0 2-2-16,2-3 2 15,0-4 0-15,-4 0 0 16,4 1 0-16,1-4 0 0,-4 0-1 16,4 0 2-16,3 0-1 15,-2 0-1-15,2-4 1 16,-1-1 0-16,1-2 0 16,-2 0-1-16,-1-2 0 0,-1 2 2 15,-1-3 0-15,-1 2 0 16,-1-2 0-16,0-1 1 15,0 0 2-15,-1 1-3 16,0-1 1-16,1-2-1 16,-3 1 1-16,-1-1-2 0,0-1 1 15,-1 2 2-15,0-5 0 16,-3 3-2-16,2-4 0 16,-1 4 2-16,0-2-3 15,-4 2 1-15,3-2-1 16,-4 1 2-16,1-1-3 15,-3 1 0-15,-1-2 2 16,0 2-2-16,0-3 2 0,0-1-1 16,0 4 0-16,0-1-1 15,0-3 1-15,0 4 0 16,0 0 0-16,-1 1-1 0,-3-4 1 16,1 4-1-16,1-1 2 15,0-3 0-15,-3 1-2 16,0-1 1-16,-1-1-1 15,-1-1 2-15,-2-1-3 16,0-1 1-16,-2-1 1 16,-1 0-1-16,-2 0 0 0,1 3-2 15,-6 3 0-15,2-2 1 16,-2 7-4-16,-1 1-7 16,-2 6-12-16,0 0-29 15,-5 1-90-15,0 2-353 16</inkml:trace>
  <inkml:trace contextRef="#ctx0" brushRef="#br0" timeOffset="132198.99">10499 14169 245 0,'-10'0'78'16,"2"-6"-30"-16,4-2-3 16,-1-1 4-16,1 2 6 0,1-2-2 15,3-2-4-15,0 6-8 16,0 0-13-16,0 3-9 16,2 2-5-16,5 0-10 15,0 0-3-15,6 11 2 16,1 1 3-16,2 3-1 0,0 1-3 15,2 0 1-15,1-2 3 16,-5-2-1-16,6-4-2 16,-8-1 2-16,0-7 1 15,-2 0 4-15,2-11 7 16,-3-9 4-16,2-3-5 0,-2-5-8 16,-2-5-6-16,4-1-1 15,1-1-7-15,3-4-33 16,4-6-38-16,3-2-178 15</inkml:trace>
  <inkml:trace contextRef="#ctx0" brushRef="#br0" timeOffset="132984.97">16601 14052 429 0,'0'-7'114'15,"0"-1"-45"-15,0 3-24 16,3 2-11-16,5 3-12 16,-1 0-16-16,3 5-2 15,4 9 6-15,-2 1 3 0,2 4-5 16,2-1-2-16,-4-2-3 16,2 0-1-16,-1-3 2 15,-1-5 2-15,-3-2 1 16,-2-6 3-16,1 0 4 15,0-13 6-15,3-10 5 0,1-11-11 16,4-10-9-16,6-12-3 16,1-6-20-16,6-6-62 15,3 0-129-15</inkml:trace>
  <inkml:trace contextRef="#ctx0" brushRef="#br0" timeOffset="134016.26">18333 14043 311 0,'-2'0'223'16,"1"-2"-163"-16,1-3-27 0,1 1-21 16,9 2 2-16,2 2-6 15,7 0-7-15,-2 9 3 16,0 4-1-16,0-2 2 16,1 5-2-16,-2-2 6 15,-3-2-1-15,3-4 2 0,-5 0-1 16,0-2-3-16,-4-6 7 15,2 0 4-15,2-2 7 16,-3-12 1-16,4-4-3 16,-2-6-5-16,4-4-8 15,3-4-7-15,1-4 1 0,1 2-8 16,5-2-25-16,-1 3-30 16,-2-1-52-16,-2 0-230 15</inkml:trace>
  <inkml:trace contextRef="#ctx0" brushRef="#br0" timeOffset="144044.24">10601 14389 83 0,'-3'2'298'0,"-4"-2"-239"0,3 0-8 15,1 0 1-15,3 0-11 16,-2 0-9-16,2-2-9 15,0-4-2-15,0 1-2 16,0 0-5-16,2 0-3 16,5-5-6-16,5 0-3 0,-1-2 0 15,5-3 0-15,2-3-1 16,9-5 0-16,4-4 0 16,6-3-1-16,12-7 2 0,9-3 0 15,10-6 0-15,10-4-2 16,12-5 0-16,10-4-4 15,10-7-2-15,11-2 0 16,11-4-4-16,5-2-5 16,6-5-2-16,10 2 6 15,1-8 9-15,4 0-2 0,0-1 7 16,-1 2 0-16,1 1 8 16,-5 0 1-16,0 4-2 15,-7 9 1-15,-7 2-3 16,-8 8-4-16,-11 7-3 15,-10 6 0-15,-18 7-1 16,-14 6-1-16,-12 5 0 0,-15 4 3 16,-13 5-1-16,-11 1-2 15,-11 6 0-15,-7 1-2 16,-6 1-3-16,-3 1-14 16,0-3-31-16,-10 1-99 0,-8 1-161 15</inkml:trace>
  <inkml:trace contextRef="#ctx0" brushRef="#br0" timeOffset="144195.43">13760 12337 579 0,'-5'4'68'0,"5"-4"-44"0,19 6-23 16,15 1 20-16,11 3-1 16,8 8-5-16,0 5 2 15,-2 8-12-15,-10 0-4 16,-14 6-12-16,-16 0-13 15,-11-1-16-15,-17-4-40 16,-15-9-53-16,-9-7-80 0</inkml:trace>
  <inkml:trace contextRef="#ctx0" brushRef="#br0" timeOffset="144679.01">14356 12108 372 0,'0'-18'272'15,"-5"1"-210"-15,5 8-20 16,3 3-13-16,14 6-12 0,5 2-9 16,9 13-5-16,2 10-1 15,6 4 1-15,-1 3-2 16,-1 0 0-16,-1 0 0 15,-7-7 0-15,-6-5-2 16,-8-8 1-16,-6-10 0 0,-5-4 2 16,-4-18 6-16,0-10 10 15,-4-9-5-15,-5-6-5 16,1-3-5-16,1 2-2 16,2 8-6-16,5 7-27 15,0 10-11-15,2 6-33 16,12 7-67-16,3 8-109 15</inkml:trace>
  <inkml:trace contextRef="#ctx0" brushRef="#br0" timeOffset="145671.81">14861 12061 459 0,'-6'4'92'0,"2"-1"-28"16,3 4-8-16,1 3-26 15,1 2-5-15,9 1-10 16,2-1-9-16,3 4-4 16,-1-4 0-16,0-2-5 15,-4 0-19-15,-5-5-22 0,-3-3-34 16,-2-2-54-16,-6-11-53 15</inkml:trace>
  <inkml:trace contextRef="#ctx0" brushRef="#br0" timeOffset="145798.04">14782 11890 136 0,'0'-8'248'16,"0"0"-211"-16,8 6-33 15,7 2 3-15,4 0-6 16,7 11-15-16,-6 0-98 0</inkml:trace>
  <inkml:trace contextRef="#ctx0" brushRef="#br0" timeOffset="145921.11">14972 11904 248 0,'-11'-5'128'15,"-1"-1"-127"1,4 4 1-16,7 2-24 0,1 0-98 15</inkml:trace>
  <inkml:trace contextRef="#ctx0" brushRef="#br0" timeOffset="146412.74">14990 11961 487 0,'-13'4'83'16,"11"-4"-17"-16,2 0-11 0,13 1-34 15,7 3 5-15,3 4-11 16,2 4-11-16,3 6-1 16,-7 3-4-16,-2 0-1 15,-9 1-14-15,-3-4-12 16,-7-4-1-16,0-7 16 16,-13-7 15-16,-3-3 0 0,1-15 9 15,0-7 4-15,3-4-1 16,7-3-2-16,3 0-5 15,2 1-5-15,10 4-4 16,7 3 2-16,4 5-8 16,4 2-21-16,-3 6-30 0,0 3-54 15,-3 2-5-15,-11 1-6 16,-2 2 11-16,-6 3 108 16,-4-2 91-16,-6-1 26 15,-3 3-9-15,2 0-2 0,2 0-29 16,8 5-29-16,1 3-25 15,5 3-6-15,11 3 5 16,5 6-2-16,3 3-6 16,0 4-5-16,2 5-2 15,-6-2-5-15,-2 4-20 16,-7-7-17-16,-6-2-35 0,-5-11-65 16,0-6-14-16,-11-8-153 15</inkml:trace>
  <inkml:trace contextRef="#ctx0" brushRef="#br0" timeOffset="147229.7">15231 11968 394 0,'0'-15'73'16,"9"-3"-12"-16,9 3 6 15,1 1-19-15,6 2-17 16,4 3-17-16,-2 0-12 16,-1 1-2-16,-6 5-10 15,-3 2-13-15,-6 1-16 0,-4 0-9 16,-7 0 11-16,0 8 25 15,0 3 25-15,-2-1 15 16,-2 3 9-16,4-1-11 16,0-1-10-16,13 0-3 15,1-4-6-15,5-1-3 0,0-3-1 16,-1-3-2-16,2 0-2 16,-8-9 0-16,-3-2 0 15,-7-1 3-15,-2-1-1 16,0 3 1-16,-2-3 0 15,-3 8 2-15,1 0 5 16,4 3-1-16,0 2-7 0,9 0-6 16,15 2 3-16,5 3-1 15,5-2-15-15,5-1-19 16,4-2-30-16,-2 0 0 16,-3 0-5-16,-4-12 11 15,-9-3 41-15,-6-3 21 0,-9-1 27 16,-6-4 34-16,-4 4 9 15,-7 2-14-15,-7 5-25 16,-6 6-9-16,-2 6-7 16,1 2-12-16,3 13-2 15,1 0-2-15,8 3-1 0,6 0-4 16,3-1-12-16,5-8-10 16,10-1-4-16,0-6 1 15,6-2 3-15,-4-5 5 16,3-9 16-16,-2-4 7 15,-5-2 1-15,-1 0 3 16,-1 2 24-16,-4 6 19 0,0 3-17 16,3 6-5-16,-3 3-11 15,7 0-6-15,-1 6 4 16,8 3-4-16,4 4-4 16,-1-4-3-16,1-2-1 0,-2-7-1 15,-3 0-2-15,-7-12-7 16,-10-10 2-16,-3-6-11 15,-5-8 0-15,-19-3 16 16,-3-4 11-16,-3 1 21 16,-4 3 2-16,5 9-5 15,2 4 1-15,3 8-5 0,10 10-3 16,7 8-8-16,5 0-7 16,2 16-5-16,15 7 0 15,6 10 1-15,7 6-2 16,4 4 1-16,4 5-4 15,3-4-21-15,0-1-26 0,0-11-40 16,0-10-70-16,-2-15-192 16</inkml:trace>
  <inkml:trace contextRef="#ctx0" brushRef="#br0" timeOffset="147796.41">16606 11181 506 0,'-2'0'116'0,"-1"0"-82"15,3 2-23-15,3 14-1 16,10 8 17-16,3 10-5 15,4 5-10-15,-1 6-3 16,5 1-5-16,-2 0-2 16,-2-5-2-16,-5-5 0 0,-2-9-2 15,-4-10-4-15,-4-7 0 16,-1-10 5-16,-4-7 5 16,0-15-3-16,3-4-1 15,-1-7 1-15,3 1-1 16,5 2 2-16,-1 7 1 15,6 5 3-15,0 7 0 0,4 9-2 16,0 2-2-16,2 9-1 16,3 11 0-16,-3 1-2 15,4 2 3-15,-1 3-4 16,-2-4-7-16,-5 0-10 0,0-6-9 16,-7-2-15-16,-5-6-53 15,-1-7-59-15,-4-1-67 16</inkml:trace>
  <inkml:trace contextRef="#ctx0" brushRef="#br0" timeOffset="148864.43">17053 11462 419 0,'0'-9'91'0,"0"0"-27"15,0 2-17-15,14-2-18 16,8-2 0-16,2 3-11 16,3-5-7-16,2-2-3 15,-1 3-6-15,-8-2 1 16,-9 1-1-16,-8 1-1 0,-3 3 1 15,-16 3-4-15,-8 6 4 16,-5 0-4-16,-1 8 4 16,4 8 0-16,4 2 2 15,9 1-3-15,9 4-1 0,4-3-1 16,15-2-1-16,12-6-2 16,9-1-10-16,3-7-13 15,7-4-21-15,0 0-36 16,-1-11-7-16,-2-5 20 15,-6-6 31-15,-1-2 37 0,-9-2 12 16,-7 2 33-16,-9 0 25 16,-6 6 17-16,-5 6-18 15,-9 5-29-15,-11 7-19 16,-4 0-2-16,-3 7-6 16,0 7-6-16,3 8-1 15,4 1-4-15,11-2 0 16,6 1 0-16,3-4-7 0,5-6-3 15,12-5 2-15,8-5 0 16,-1-2 1-16,5-9-3 16,0-5 1-16,-2-4 4 15,-2 0 4-15,-3 2 2 0,-8 2 1 16,-3 5 2-16,-2 2 10 16,-4 5-4-16,2 2-7 15,0 0-4-15,7 4 2 16,-1 2-1-16,9 4-4 15,2-5-14-15,1 0-26 0,3-3-21 16,3-2 6-16,-1 0 4 16,-1-11 5-16,-6-3 32 15,-6 0 19-15,-7-1 27 16,-8 1 27-16,-2 2-1 16,-12 3-30-16,-8 3-6 15,-5 6 3-15,-2 0-6 0,2 6-3 16,7 8 2-16,3 0-9 15,8 1-6-15,7 1-1 16,0-2-1-16,15-5-2 16,2-4 1-16,5-5-3 0,0 0-1 15,1-7 1-15,-5-11 9 16,-1-5 1-16,-10-4-2 16,-6-5-2-16,-1-4 4 15,-7-3 2-15,-9-2 12 16,-4-1 1-16,-5 2 10 15,2 6 15-15,3 4-7 0,2 10-7 16,5 7-9-16,6 12-9 16,5 1-6-16,2 16-5 15,4 6 1-15,8 10 2 16,6-1-1-16,4 9 0 16,7-1-2-16,0-1 0 15,1-5-7-15,3-2-6 0,-1-8-12 16,0-11-2-16,-3-6-11 15,1-6-7-15,-4-7-21 16,-4-11-6-16,-3-5-6 0,-9-2 2 16,-5-2 25-16,-5 2 68 15,-1 2 75-15,-11 1 25 16,-7 10-14-16,3 3-26 16,0 5-31-16,5 4-15 15,4 2-12-15,7 14-11 16,6 6 0-16,11 5 4 0,10 1-1 15,5 6-4-15,2 2 5 16,0-1-5-16,-13-2-4 16,-16-1-1-16,-14-6-11 15,-34-6-28-15,-26-6-68 16,-27-6-396-16</inkml:trace>
  <inkml:trace contextRef="#ctx0" brushRef="#br0" timeOffset="150283.31">7876 7188 429 0,'-12'-47'90'16,"0"5"-23"-16,2 6 1 0,0 8-6 15,5 8-15-15,3 13-10 16,2 7-15-16,0 7-15 15,11 16-11-15,3 11 4 16,6 11 3-16,3 8-3 16,2 2-1-16,-1 3 3 0,0-7-2 15,-4-6 1-15,-1-11-6 16,-7-11-6-16,-2-8 7 16,-5-15 1-16,-2-4 6 15,1-19 5-15,-1-8-7 16,1-6-1-16,5-1 1 0,-2 3-1 15,2 8 1-15,4 9-2 16,1 9-1-16,4 9-3 16,2 2 2-16,3 14 0 15,2 5 1-15,3 2-15 16,-3 1-11-16,1-3-2 0,1-3-15 16,-3-4-29-16,-3-7-52 15,-5-5-41-15</inkml:trace>
  <inkml:trace contextRef="#ctx0" brushRef="#br0" timeOffset="151333.34">8382 7281 451 0,'-4'-9'118'15,"2"4"-76"1,1-3 12-16,1 1-32 0,1-2-16 16,8 1-10-16,2-5 5 15,3 2-1-15,-4 1-5 16,-5 0-6-16,-3 5 10 0,-2 5 0 15,-5 0-4-15,-10 5 2 16,1 10 5-16,-1 4 3 16,3 3 6-16,5 1-6 15,7-2-4-15,0-3-4 16,14-3-2-16,11-6 0 0,2-9-15 16,6 0-13-16,4-13-22 15,1-8-6-15,-3-6 17 16,-2-2 14-16,-8 1 19 15,-7-1 10-15,-7 6 19 16,-8 5 24-16,-3 6 22 16,-2 8-8-16,-6 4-35 15,-4 2-12-15,-5 10-4 0,7 6 0 16,-2 4-4-16,7-4-2 16,5-1-2-16,0-4-11 15,10-8-12-15,5-5-3 0,4 0 6 16,-2-9 15-16,3-7 2 15,1-4-2-15,-1 1-2 16,0-4-11-16,-3 3 13 16,-2 2 4-16,-1 6 3 15,-4 4 1-15,-1 3 10 0,-2 4 6 16,1 1-5-16,0 0 7 16,4 0-8-16,2 1-7 15,5 1-2-15,3-2 0 16,0 0 0-16,3-7-3 15,1-6-11-15,-3-2-3 16,-3 0 2-16,-7 1 8 0,-6 0 9 16,-7 5 2-16,0 1 2 15,-4 6-4-15,-6 2-3 16,-5 2 3-16,3 9 5 16,-2 5-5-16,6 2-2 15,4-2-4-15,4 0 0 0,0-3-3 16,6-5-4-16,7-4 0 15,1-4 5-15,-2-2 7 16,3-10 7-16,-3-6 1 16,-1-4-4-16,-2-2 0 15,-4-3-5-15,-3-5 4 16,-4 0 3-16,0-2 11 0,-10-2 3 16,-3 1 6-16,0 3-10 15,-5 5-6-15,6 5 0 16,1 6 0-16,4 9 0 15,4 7-8-15,5 0-4 0,0 11-7 16,7 7 3-16,3 4 3 16,7 7 0-1,4 5-2-15,0-5-11 0,6 1-1 16,2-9 4-16,2-4 6 16,1-10-2-16,-3-7-1 15,1-2 5-15,-8-10-1 0,-4-3-9 16,-5 1 9-16,-6 0 5 15,-6 4 2-15,-1 3 18 16,0 6 0-16,0 1-12 16,-1 3-10-16,1 10 9 0,0 5 0 15,0 1 3-15,0 6 3 16,8 0-5-16,6 2-1 16,-2-2-1-16,0-2-2 15,-1-1-3-15,-4-3 0 16,-3-3-2-16,-4-1 0 0,-11-3-7 15,-9 2-20-15,-7-3-77 16,-5 0-151-16</inkml:trace>
  <inkml:trace contextRef="#ctx0" brushRef="#br0" timeOffset="188956.63">17140 6395 343 0,'5'-11'232'16,"-3"0"-179"-16,1 0-19 15,1 6-6-15,3 4-5 0,-1 1-15 16,4 0-6-16,-1 10-1 16,2 8 4-16,0 7 4 15,-4 7-2-15,0 4 1 16,-4-1-2-16,0 0-3 16,-3-2 2-16,0-6-2 15,0-4 1-15,0-6-1 0,0-2-3 16,0-3 1-16,0-5 0 15,2 0-12-15,-1-7-24 16,1 0-19-16,-2-3-51 16,0-8-93-16</inkml:trace>
  <inkml:trace contextRef="#ctx0" brushRef="#br0" timeOffset="189714.43">17128 6385 243 0,'0'-3'90'15,"0"-2"-26"-15,0 3 2 16,0 0-9-16,0 2-15 15,0-2-14-15,0 2-9 16,0 0-6-16,0-1-2 16,-1 1 3-16,-1 0 0 0,-3 0-4 15,-2 0-3-15,-5 0-3 16,-3 0 0-16,-5 0-1 16,-6 1-1-16,-4 3 0 15,-4 5-1-15,-2-4-2 16,-3 2 3-16,3 0 3 0,2 2 3 15,2-4 0-15,5 1-3 16,3 1 5-16,4-3-6 16,6 1 0-16,3 2 0 15,5-1-3-15,3 1 0 16,-1 0-2-16,3 5 2 16,-1 2-1-16,-1 3 1 0,1 4-2 15,0-2 3-15,0 3-1 16,1-1 0-16,1 2 0 15,0 1 3-15,0 1 1 16,5 5 1-16,0 0-1 0,2 6 0 16,0 1-1-16,1 4 0 15,-1 2-3-15,0 0 1 16,0 0-1-16,1 0 2 16,2-4-1-16,-3 0 4 15,2 1-2-15,-1-3-1 0,0-1 0 16,1-1 1-16,-1-1 0 15,1 0-1-15,-2-2-1 16,0-3-1-16,-2-4 2 16,3-1-3-16,-3-2 1 15,0-2 0-15,-3-6 0 0,3-3-1 16,-1-3 2 0,-1-2 1-16,0-2 1 0,-1-2 1 15,-1-1 0-15,1-1 2 16,0 0 1-16,-2 0-2 15,1 0-3-15,1-3-2 0,-2-1-7 16,0-3-34-16,0 0-50 16,0-8-184-16</inkml:trace>
  <inkml:trace contextRef="#ctx0" brushRef="#br0" timeOffset="-213511.65">11524 7372 480 0,'-9'2'57'0,"4"-2"-13"16,2 0 27-16,3 0-29 0,3-4-24 16,9-7-11-16,8 1 7 15,7-6 6-15,2-2-5 16,5-6-6-16,0 3-1 15,0 0-6-15,-1 3-1 16,-5 0-2-16,-6 6-6 0,-3 2-18 16,-6 9-17-16,-9 1-37 15,-4 0-82-15,-9 5-35 16</inkml:trace>
  <inkml:trace contextRef="#ctx0" brushRef="#br0" timeOffset="-213359.36">11612 7402 449 0,'0'5'79'16,"0"-5"-66"-16,19 0 19 16,1-10 22-16,11-5-21 15,6-2-23-15,0-5-9 16,4-3-1-16,-2 0-42 0,-2-3-51 16,-3 1-90-16</inkml:trace>
  <inkml:trace contextRef="#ctx0" brushRef="#br0" timeOffset="-212843.29">12287 6330 584 0,'0'-2'64'0,"0"1"-41"16,0 1 4-16,6 1-20 15,2 12 0-15,-1 2 8 0,3 0-3 16,0 5 1-16,5-2-2 16,-4 1-5-16,0-1-2 15,0-2-2-15,-3 0 0 16,-1-5-2-16,-1 0 1 0,-2-4-11 16,-2-4-17-16,-2-3-19 15,0 0-67-15,-7-10-92 16</inkml:trace>
  <inkml:trace contextRef="#ctx0" brushRef="#br0" timeOffset="-212343.26">12293 6289 171 0,'-2'-7'384'15,"-2"0"-365"-15,-1 3 37 16,2 1-16-16,-2 3-20 0,-5 0-20 15,-1 0-2-15,-1 5 4 16,-4 4-1-16,-3 0-1 16,0 0-1-16,1 0 2 15,-3 2 1-15,1-3-1 0,0 3 1 16,6 0 2-16,1-2 1 16,4 3 1-16,4-1-1 15,3 2-2-15,2-1-1 16,0 2 3-16,0 3-2 15,5 2 1-15,2 2 2 0,1 3 0 16,3 2 0-16,-3 2 0 16,4 0 0-16,-2 0 3 15,2 2-2-15,1 4 1 16,0 0-1-16,1 3 2 16,-1 4-2-16,-1-3 0 15,3-1 1-15,-5-1-2 16,3-4 0-16,-1-3 0 0,-3-4 1 15,3-2-1-15,-6-5 0 16,1-4 1-16,-1-3-5 16,-1-2-1-16,-1-4-1 0,0-2 0 15,-2 1 1-15,-1-4 2 16,-1 2-2-16,0-2 1 16,0 0-15-16,0-2-31 15,0-10-31-15,-1-10-142 16</inkml:trace>
  <inkml:trace contextRef="#ctx0" brushRef="#br0" timeOffset="-211860.35">12581 6646 206 0,'0'3'333'0,"0"-3"-272"16,0 0 20-16,1 0-34 0,8-5-20 16,3-1-18-16,5-2-6 15,5-4-2-15,0 4 0 16,5 1-8-16,-1 1-35 16,-5 1-38-16,-7 3-113 15</inkml:trace>
  <inkml:trace contextRef="#ctx0" brushRef="#br0" timeOffset="-211727.92">12656 6714 462 0,'0'0'95'0,"14"-4"-105"16,9-10 19-16,11-4-3 0,5-7-11 16,-2-2-100-1,2-3-124-15</inkml:trace>
  <inkml:trace contextRef="#ctx0" brushRef="#br0" timeOffset="-211240.76">13200 6089 536 0,'0'-18'58'15,"-10"1"-12"-15,-4 4-6 0,2 5-14 16,-4 4-16-16,-6 4-10 15,3 0-1-15,-1 7 1 16,1 5 0-16,2 8 0 16,4 0 0-16,7 1 2 15,6 0-1-15,0 1-1 0,8-1-2 16,8-1 2-16,6 0 0 16,-1-1 1-16,1 2-1 15,-2 1 0-15,-6 1 1 16,-3-1-4-16,-11-1-8 15,0-3 0-15,-8 0 2 0,-8-6 7 16,-2-5 2-16,1-1 2 16,3-2 2-16,6-3 1 15,4-1 1-15,4 2-1 16,6-1-8-16,12 5 0 16,4 5 4-16,4 3-1 15,-3 9-1-15,-1 7 1 0,-8 6 1 16,-5-1 0-16,-5 3 2 15,-2-3 1-15,-2-8 8 16,2-3-2-16,3-7-5 16,4-6-1-16,9-4-3 15,3-5 0-15,8-2-1 0,3-5-23 16,6-10-36 0,0-6-84-16,-4-5-131 0</inkml:trace>
  <inkml:trace contextRef="#ctx0" brushRef="#br0" timeOffset="-210883.95">13604 6241 381 0,'-7'-13'60'16,"-1"1"-20"-16,1 3 41 0,0 4-14 15,0 1-32-15,-3 4-22 16,2 0-5-16,-3 7-3 15,2 8-1-15,2 4-1 16,0 4-2-16,5 3-1 16,2-2 0-16,0-1 0 15,2 1 0-15,10-6-2 0,3-6 1 16,2-6 2 0,5-6 0-16,-2-3 2 0,1-11 0 15,-1-5 2-15,-3-5 1 16,-7-1 3-16,-6 0 0 15,-4 0-3-15,-2 4-2 0,-12 3-4 16,-4 6-2-16,-4 3-8 16,1 7-13-16,3 2-28 15,4 4-57-15,6 5-42 16,6 0-128-16</inkml:trace>
  <inkml:trace contextRef="#ctx0" brushRef="#br0" timeOffset="-210684.6">13948 6227 543 0,'6'-2'162'0,"-6"0"-143"15,0 0 30-15,0 2-16 16,3 2-14-16,1 9-22 16,2 3 2-16,1 6 2 15,5 3-1-15,1 0 1 16,3-2-25-16,2-3-15 0,-2-3-19 15,-1-12-63-15,-3-3-103 16</inkml:trace>
  <inkml:trace contextRef="#ctx0" brushRef="#br0" timeOffset="-210462.2">14132 5991 588 0,'0'-5'36'0,"0"2"21"16,0 3-17-16,3 0-23 16,4 8-23-16,3 6 6 0,2 2 8 15,3 6-2-15,-1 1-1 16,1 2-2-16,2-1-1 16,-5 0-2-16,3 0-15 15,-3-3-27-15,3-5-58 16,-6-5-100-16</inkml:trace>
  <inkml:trace contextRef="#ctx0" brushRef="#br0" timeOffset="-210307.38">14444 6150 471 0,'5'-2'223'0,"-5"2"-198"16,0 0-5-16,2 2 5 15,0 11-5-15,-1 4-12 16,-1 6-7-16,0 8 1 15,0 3-34-15,-12-2-82 16,-10-4-451-16</inkml:trace>
  <inkml:trace contextRef="#ctx0" brushRef="#br0" timeOffset="-209280.94">14853 5915 36 0,'5'0'367'0,"-2"0"-293"16,-1-6-44-16,0 2 34 15,1-2-10-15,0-2-26 16,-3-1-12-16,2 2 0 15,-2-2-1-15,0-3-2 0,0 1 0 16,-7-1-5-16,-4 3-4 16,-3 0-6-16,-4 3 4 15,-2 6-5-15,-1 0 1 16,3 6 2-16,-2 6 0 16,4 6-1-16,5 2 0 15,2-1 0-15,9 1 0 0,0-1-6 16,2-4 0-16,12-2-3 15,3-7 6-15,0-4 0 16,5-2 3-16,-2 0-2 16,-1-8 0-16,-1-5 4 15,-4-3-1-15,0-2 2 0,-8 4-1 16,1-1 12-16,-1 5 4 16,-2 2-1-16,0 5-1 15,-1 3-6-15,4 0-8 16,0 3-3-16,4 8 3 15,3 4-1-15,5 3 0 0,-2-1-1 16,3 3-20-16,-2-2-19 16,0-2-47-1,-1-5-117-15</inkml:trace>
  <inkml:trace contextRef="#ctx0" brushRef="#br0" timeOffset="-209138.25">15207 5900 564 0,'0'0'120'16,"0"0"-94"-16,0 0-1 16,0 9-19-16,-1 9-4 0,-5 4-5 15,-3 0-49-15,-2-4-189 16</inkml:trace>
  <inkml:trace contextRef="#ctx0" brushRef="#br0" timeOffset="-208324.79">15330 5520 265 0,'-2'-7'207'16,"-2"0"-140"-16,3 3 15 16,1 1-28-16,0 3-20 15,0 0-21-15,7 1-11 0,1 14 0 16,4 2 4-16,0 9 1 15,-2 2-1-15,3 6-4 16,0 1 1-16,-5 0-3 16,4-2 2-16,-7-6-1 15,2-4-1-15,-4-8 1 16,-1-4-1-16,2-10 2 16,-3-1 1-16,5-7 2 0,3-9 0 15,2-6-3-15,3-1-3 16,4 0 1-16,5 0 0 15,-1 9-1-15,4 3 0 16,-4 5 1-16,2 6-4 0,-8 4 2 16,-3 12-3-16,-6 4-4 15,-7 7-4-15,-4-2 4 16,-13 1 2-16,-5 0 0 16,-4-7 0-16,1-3 2 15,3-9-4-15,3-7-8 16,7 0-33-16,6-9-54 0,6-8-38 15</inkml:trace>
  <inkml:trace contextRef="#ctx0" brushRef="#br0" timeOffset="-208131.86">15769 5702 358 0,'5'7'106'15,"2"-1"-63"-15,-2 2 44 16,0 0-26-16,2 1-40 0,0 3-17 16,-2 4-2-16,0 0-7 15,0 0-53-15,-2-1-97 16,-3-8-116-16</inkml:trace>
  <inkml:trace contextRef="#ctx0" brushRef="#br0" timeOffset="-207348.97">15924 5535 429 0,'-2'-4'141'0,"-2"0"-78"15,3 1 7-15,1 3-24 16,0 0-16-16,0 0-17 0,0 0-11 15,0 3-1-15,5 8 1 16,2 3 5-16,6 4-2 16,-3 2-4-16,4 1 1 15,-4 3-2-15,2-2 0 16,0 0-22-16,-4-6-21 0,1-2-22 16,-6-5-59-16,-1-5-59 15,-2-4-192-15</inkml:trace>
  <inkml:trace contextRef="#ctx0" brushRef="#br0" timeOffset="-206950.72">15927 5567 355 0,'-9'-9'146'0,"2"-4"-92"15,6-3 24-15,1 0-30 16,5 0-28-16,9-2-14 0,4 0-2 15,6 2 5-15,-2 6-1 16,5 4-4-16,-8 5 2 16,-4 1-6-16,-5 8-3 15,-6 10 0-15,-4 6-7 16,-4 0-5-16,-7-1-3 0,0 1 12 16,3-8 4-16,1-2 2 15,2-7 1-15,5-1-2 16,2-6-2-16,9 0-5 15,7 0 5-15,5 0 2 16,3 0 2-16,2 5 1 16,-6 2 0-16,-8 7 0 0,-7 3-3 15,-7 0-4-15,-5 6 0 16,-17-3 0-16,-2-2-12 16,-5 0 9-16,2-7 3 15,0-4-9-15,8-6-23 0,6-1-38 16,11-8-46-16,2-12-231 15</inkml:trace>
  <inkml:trace contextRef="#ctx0" brushRef="#br0" timeOffset="-206406.41">16204 5270 353 0,'-7'-16'200'16,"1"0"-138"-16,6 1 2 0,4 2-31 15,13 2-15-15,2 1-15 16,6 3-1-16,2 7-1 15,0 0 1-15,-6 12-4 16,-6 7 0-16,-6 6-13 16,-6 7-6-16,-3 0 8 0,0-2 9 15,-9 3 6-15,2-6-1 16,2-6-1-16,3-2 2 16,2-6 0-16,0-4-1 15,11-5-4-15,3-2 3 16,4-2 0-16,-2 0 0 15,-1 0 0-15,-7-2 1 0,-2 2 3 16,-6 0-1-16,0 0 2 16,-6 7 5-16,1 3-2 15,0 5 1-15,3 5-3 16,2-1-3-16,4 6 0 16,14-2-2-16,3 4 0 0,2-2 0 15,5 0 0-15,-5 0 1 16,-9-4-4-16,-14 4-10 15,-5-3-7-15,-24 1 5 16,-15-1-20-16,-12-3-47 16,-9-5-49-16,-4-3-283 0</inkml:trace>
  <inkml:trace contextRef="#ctx0" brushRef="#br0" timeOffset="-200930.45">17549 6979 235 0,'-2'2'348'0,"2"-2"-312"16,0 0-19-16,7 0 14 16,8-3-5-16,4-3-14 0,3-3-9 15,3 2-1-15,2 0-2 16,-1-1 0-16,-4 5-17 15,-5 1-32-15,-7 1-99 16,-10 1-73-16</inkml:trace>
  <inkml:trace contextRef="#ctx0" brushRef="#br0" timeOffset="-200800.65">17601 7036 423 0,'-8'9'88'0,"7"-7"-46"15,1 0-7-15,18-2-11 16,7 0-13-16,8-8-13 15,1 0-25-15,1-5-112 0,1-3-231 16</inkml:trace>
  <inkml:trace contextRef="#ctx0" brushRef="#br0" timeOffset="-199965.22">18477 6466 489 0,'0'-13'46'16,"0"1"-20"-16,0-2 20 15,-3 1-21-15,-8-1-11 16,-4 3-10-16,-2 2-5 0,-7 2 2 15,3 4 5-15,-5 3 5 16,4 0 1-16,0 7-4 16,3 8-2-16,7 5-4 15,5 7 0-15,7 5-2 0,0 6 0 16,9 2-1-16,7 5 1 16,0 1 1-16,0 4 0 15,-5 2-1-15,-4-2 1 16,-5 0-7-16,-2-4-9 15,-5-6 3-15,-12-10-6 16,0-7 9-16,-5-5 6 0,3-11 4 16,2-3 2-16,1-3 4 15,7-1 4-15,4 0-6 16,5 0-5-16,3 0-8 16,12 2-6-16,4 11 4 15,1 4 0-15,2 14-13 16,-5 8-23-16,-6 13-5 0,-7 3-13 15,-4 4 25-15,-4 2 37 16,-7-4 15-16,1-7 58 16,3-9 10-16,7-4-32 15,0-8-28-15,11-9-13 0,12-8-6 16,13-12-16-16,7 0-107 16,5-20-257-16</inkml:trace>
  <inkml:trace contextRef="#ctx0" brushRef="#br0" timeOffset="-199397.94">19005 6744 152 0,'-7'-6'353'0,"-3"-1"-308"15,-4 0-22-15,1 7 24 16,-4 0-10-16,-1 0-24 16,0 14-2-16,1 1-3 15,-2 4-2-15,7 8-1 0,1 5-4 16,6-2 0-16,5 3 0 15,0-5-3-15,7-3 1 16,9-4 0-16,3-6-1 16,5-7 2-16,-1-6-1 0,5-2 2 15,-1-2 2-15,-5-10 1 16,-2-4 2-16,-1-1 0 16,-11-3 4-16,-1-3-1 15,-7-1 2-15,0 1-4 16,-10 2-7-16,-9 1-1 15,2 8-2-15,-6 5-6 0,2 5-14 16,4 2-19-16,4 3-53 16,8 8-71-16,3 3-135 15</inkml:trace>
  <inkml:trace contextRef="#ctx0" brushRef="#br0" timeOffset="-199231.12">19242 6935 573 0,'5'5'87'16,"-3"-1"-59"-16,0 5 10 0,-2 5-5 16,0 4-16-16,0 3-12 15,-5 4-4-15,0-2-11 16,-2-1-42-16,0-7-81 16,0-9-214-16</inkml:trace>
  <inkml:trace contextRef="#ctx0" brushRef="#br0" timeOffset="-198968.32">19534 6715 409 0,'7'-6'289'15,"-2"-3"-264"-15,-5 5-7 16,2 2 18-16,1 2-8 15,-1 2-24-15,5 11-7 16,-2 2 2-16,3 10 4 0,-1 5 2 16,-2 5-2-16,-1 0-2 15,-1 2 1-15,1 1-3 16,-3-6-11-16,4-5-18 16,2-4-20-16,1-11-29 0,3-6-105 15,4-6-144-15</inkml:trace>
  <inkml:trace contextRef="#ctx0" brushRef="#br0" timeOffset="-198812.75">19833 6915 157 0,'7'-2'441'0,"-1"2"-379"16,-4 0-37-16,1 4 4 0,1 10-1 16,-3 2-9-16,1 8-8 15,-2 0-6-15,0 1-2 16,0 0-3-16,-5-3-30 15,-5-10-56-15,2-6-218 0</inkml:trace>
  <inkml:trace contextRef="#ctx0" brushRef="#br0" timeOffset="-198124.97">20374 6797 154 0,'3'0'197'0,"-1"0"-110"0,2-1-29 16,-3-3 25-16,1-3-17 15,1 0-29-15,-1-3-15 16,0 4-6-16,-2-5-2 16,0 0-3-16,0 0-3 15,-7-1-2-15,-5 4-6 16,-3-2-3-16,-2 5 1 0,-5 3-2 16,0 2 2-16,-2 2 3 15,3 10-3-15,-2 3 0 16,6 4 0-16,5 1-2 15,3-1-3-15,6 1-1 0,3-2-1 16,3-6-1-16,11-3 4 16,3-7 5-16,4-2 0 15,1-2 3-15,-1-8-2 16,1-3 1-16,-4-1 1 16,-2 3 4-16,-4-1 7 0,-1 5 4 15,-3 3 1-15,-3 2 0 16,0 2-7-16,0 0-4 15,1 6-7-15,3 4 2 16,0 5 0-16,3 3-1 16,0-1-1-16,3 1 0 15,0 1-23-15,3-4-25 16,3-4-40-16,-2-4-103 0,3-7-167 16</inkml:trace>
  <inkml:trace contextRef="#ctx0" brushRef="#br0" timeOffset="-197981.78">20695 6881 288 0,'5'0'320'16,"-3"0"-251"-16,-2 0-37 16,0 7-8-16,0 2-1 15,2 5-9-15,-2 3-10 16,1 1-4-16,-1-1-3 0,5-1-40 16,-2-5-61-16,-1-8-166 15</inkml:trace>
  <inkml:trace contextRef="#ctx0" brushRef="#br0" timeOffset="-197554.65">20937 6565 684 0,'0'-12'30'0,"2"3"-8"16,0 4 12-16,3 5-7 15,0 0-20-15,3 8-11 16,-1 7 2-16,2 8 2 16,2 4 2-16,-4 3-2 15,-2 4 1-15,1 0-2 16,-6-2 2-16,0-3-1 0,1-8-3 16,-1-3 0-16,0-7-3 15,0-8 3-15,0-3 5 16,6-2 4-16,5-9-3 15,3-3-4-15,6 0 1 16,2-1 0-16,2 5-3 16,2 5 3-16,-3 3-1 15,-3 2-1-15,-6 3-1 0,-3 8 1 16,-10 5-2-16,-1 2 0 16,-12 0 1-16,-6 0-3 15,-5-4-2-15,0-2 1 0,-1-2 3 16,5-7-10-16,7-1-11 15,7-2-35-15,5 0-86 16,11-11-87-16</inkml:trace>
  <inkml:trace contextRef="#ctx0" brushRef="#br0" timeOffset="-197404.41">21380 6804 525 0,'4'7'140'0,"-1"0"-114"16,-3 3 17-16,-5 2-6 15,-2 4-15-15,2 2-16 16,0 2-3-16,1-3-4 16,3 1-35-16,-1-7-39 15,-3-7-139-15</inkml:trace>
  <inkml:trace contextRef="#ctx0" brushRef="#br0" timeOffset="-197031.63">21645 6632 262 0,'3'0'348'16,"-3"0"-298"-16,2-2-7 0,-2 0 3 15,0 2-7-15,4 0-18 16,-3 0-15-16,3 11-7 16,4 0 4-16,2 6 3 0,-1 6-1 15,2 1-2-15,1 0-2 16,1 0 1-16,-2-5-2 15,-2 1-8-15,-1-4-24 16,-3-4-20-16,-3-5-16 16,-2-5-78-16,0-2-96 15</inkml:trace>
  <inkml:trace contextRef="#ctx0" brushRef="#br0" timeOffset="-196571.41">21672 6659 103 0,'3'-10'155'16,"-1"1"-89"-16,0-1-10 15,0-2 13-15,-2 1-2 16,1-4 0-16,-1 3-10 16,6-3-14-16,0 3-11 0,1 1-12 15,5 4-6-15,5 2-6 16,2 5-3-16,1 0-2 15,0 5 0-15,-3 9-2 16,-4 5-3-16,-4 3-1 16,-5 3-6-16,-4-1-16 0,-7-1-11 15,-7-1-8-15,1-7 18 16,2-2 19-16,0-4 8 16,4-6 4-16,3-1 24 15,4-2-3-15,0 0 0 16,14 0-12-16,5 0-14 0,2 0 0 15,10 5-1-15,-2 4 0 16,-3 4 1-16,-3 1 1 16,-6 0-2-16,-8 2-1 15,-9-2-1-15,-4 1-4 16,-14-3 1-16,-7-3 7 0,-2-3-2 16,0-1 4-16,4-3-3 15,3-1 1-15,11-1-23 16,9 0-64-16,4-3-93 15,16-6-236-15</inkml:trace>
  <inkml:trace contextRef="#ctx0" brushRef="#br0" timeOffset="-196413.88">22256 6851 670 0,'3'5'66'0,"-3"-1"-38"16,0 1 5-16,-5 6 5 0,-5 7-18 15,-2 6-15 1,-6 9-4-16,-8 4-4 0,-9 3-84 16,-10-3-222-16</inkml:trace>
  <inkml:trace contextRef="#ctx0" brushRef="#br0" timeOffset="-191457.05">22857 6665 151 0,'3'0'240'16,"-3"0"-200"-16,0 0-6 0,0 0 16 15,2 0-17-15,1 0-15 16,-2 0-5-16,3-1 8 15,1-3 3-15,-3-2 1 16,1 1-4-16,-3-2-4 16,0-1-2-16,0 0 2 15,-3 0-3-15,-6 0-4 0,-4 1-2 16,-1 0-4-16,-4 3-3 16,0 2 3-16,-4 2-3 15,1 2 0-15,0 6 1 16,-1 6 1-16,2 4-2 0,4-1 0 15,1 6-2-15,5 2 2 16,5-1-1-16,3 2-1 16,2-5 1-16,0 0-3 15,7-6 3-15,3-1-1 16,2-4 1-16,2-3 1 16,4-6 1-16,-1-1-1 0,3 0 0 15,1 0 1-15,-2-8-2 16,2-2 1-16,-3-2-1 15,-2 2 1-15,-3-5-2 16,0 1 3-16,-6 1-2 16,0-2 1-16,-4 0 0 0,-3 1-1 15,0 1-1-15,0 4-2 16,-2-5 0-16,-3 4-3 16,-2 3-5-16,-1-1-9 15,1 3-17-15,2 0-47 16,2 0-88-16,1-3-255 15</inkml:trace>
  <inkml:trace contextRef="#ctx0" brushRef="#br0" timeOffset="-190821.94">22719 6334 153 0,'0'1'188'0,"-2"2"-105"16,2-3-55-16,0 0 8 15,0 0 5-15,0 0-8 16,0 0-12-16,4 0 2 15,-1 0-6-15,2 0-4 16,2 0 0-16,-2-4-2 0,0-2-5 16,0 3 4-16,-1-1-1 15,-4 3 2-15,0-3 1 16,0 4-4-16,0 0-3 16,-2 0-3-16,-3 0-2 15,-2 2 0-15,-1 5 3 16,4 2-2-16,1 2-1 0,1-3 1 15,2 1-2-15,0 0 1 16,2-3-1-16,5-3 2 16,4-1 1-16,0-2 0 15,-3 0 1-15,2 0 3 16,-3-7 0-16,-4-2-1 0,-1 2 3 16,-2-2 0-16,0 2-4 15,-10-1-2-15,-5 8-5 16,-4 0-19-16,-1 0-66 15,3 0-265-15</inkml:trace>
  <inkml:trace contextRef="#ctx0" brushRef="#br0" timeOffset="-188074.61">23173 6818 255 0,'7'4'250'0,"-5"-4"-190"0,0 0-13 16,1 0 14-16,-1 2-21 15,0 2-19-15,-2 3-10 16,0 0-4-16,0 5-2 16,-11 6-1-16,-5 0-2 15,-2 5-2-15,-2 0-24 0,-2-3-34 16,5-5-67-16,6-8-100 15</inkml:trace>
  <inkml:trace contextRef="#ctx0" brushRef="#br0" timeOffset="-187669.58">23471 6565 579 0,'3'-5'94'0,"-1"1"-63"16,-2 1 12-16,2 3-18 15,2 0-15-15,-2 9-10 16,1 7 6-16,3 3 3 0,-3 5 2 16,-1 1 0-16,1 3-5 15,-1 1-2-15,-2-1-2 16,0-3-1-16,0-2 1 15,0-3-6-15,0-4-26 0,0-5-23 16,0-8-34-16,0-3-158 16</inkml:trace>
  <inkml:trace contextRef="#ctx0" brushRef="#br0" timeOffset="-187099.05">23625 6291 215 0,'-5'-6'298'0,"0"3"-258"16,1 1 30-16,1 0-31 0,3 2-20 16,0 0-14-16,0 0-4 15,0 0 0-15,0 0 1 16,2 0 3-16,3 0 2 15,2 0 2-15,0 0-3 16,1-1 1-16,-1-5-2 0,-2 1 0 16,-2-2 2-1,-3 1-2-15,0 1 3 0,0 3-3 16,-1 1-3-16,-6 1-2 16,-5 0-1-16,2 1 0 15,1 6 1-15,0 0-2 16,3-1 2-16,4-1 0 0,2-1-3 15,0-4 1-15,0 0 0 16,7 0 3-16,-2 0 2 16,0-2 0-16,0-3 1 15,-3 2 0-15,-2-3 0 16,0 4-4-16,-2 2-14 0,-3 0-17 16,0 11-41-16,3 3-97 15,2 4-99-15</inkml:trace>
  <inkml:trace contextRef="#ctx0" brushRef="#br0" timeOffset="-186855.81">23904 6794 316 0,'3'5'290'16,"-3"2"-250"-16,0 1 2 15,-2 4-4-15,-6 0-18 0,-5 4-15 16,-1 4-5-16,-2-4-32 16,3-3-68-16,2-5-138 15</inkml:trace>
  <inkml:trace contextRef="#ctx0" brushRef="#br0" timeOffset="-186351.33">24198 6657 85 0,'7'-4'340'15,"-1"-2"-264"-15,-5-1 12 0,1 1-17 16,0-2-31-16,-2 3-17 16,0-2-6-16,0 2-6 15,0-1-5-15,-9 2-3 16,-3 4-3-16,-5 0-4 15,-2 0 4-15,-3 10-2 0,2 2-5 16,1 6 2 0,3 0-2-16,5 1-2 0,8-3-3 15,1 1-1-15,2-5-1 16,3-4 6-16,10 1 1 16,3-9 3-16,0 0 2 0,2 0 3 15,1-10 0-15,0-1-1 16,-5 3 3-16,-3-4 8 15,-1 5 9-15,-4 5-1 16,-3-2 0-16,2 4-8 16,0 0-8-16,0 1-3 15,4 6-1-15,-1 4 1 0,7-2 0 16,-1 0-10-16,1 1-17 16,2-6-21-16,-2-4-58 15,-4 0-140-15</inkml:trace>
  <inkml:trace contextRef="#ctx0" brushRef="#br0" timeOffset="-185945.45">24202 6332 481 0,'-11'0'53'0,"4"3"-26"16,1 5 15-16,1-3-18 0,2 3-17 15,3-2-5 1,0 0 0-16,0-1 0 0,1-3 2 16,6-2 3-16,-1 0 6 15,0 0 1-15,-3-5 6 16,1-3-2-16,-4-1-5 0,0 2-4 16,0 0-4-16,-4 2-5 15,-4 5-2-15,1 0-22 16,0 9-36-16,6 0-66 15,1 5-99-15</inkml:trace>
  <inkml:trace contextRef="#ctx0" brushRef="#br0" timeOffset="-185716.73">24553 6774 625 0,'2'0'56'16,"-2"0"-28"-16,0 0 6 15,0 0-7-15,3 4-18 16,-3 3-10-16,0 4-1 0,0 1 0 16,0 2-16-16,-6-1-27 15,-3-2-59-15,2-6-126 16</inkml:trace>
  <inkml:trace contextRef="#ctx0" brushRef="#br0" timeOffset="-185274.33">24696 6490 513 0,'1'-6'56'0,"1"0"-4"16,2 5 4-16,-3 1-19 15,1 0-23-15,0 5-11 16,-2 7-3-16,2 6 4 0,0 2 1 16,-2 4-3-16,0-2-1 15,0-1 0-15,0-2 0 16,0-3 0-16,0-4-1 15,0-1 0-15,0-6-3 16,4-3 2-16,-1-2 1 0,4 0 2 16,4-2 0-16,4-6-2 15,-2 3 1-15,6 0-2 16,-2 3 1-16,0 2 0 16,-2 0-1-16,-3 11-1 15,-5 1 0-15,-7 4 0 0,0 0-6 16,-9 1-12-16,-9-3-6 15,-8 0-3-15,4-7-17 16,-5-3-3-16,2-4-9 16,3 0-26-16,8-7-23 15,4-8-117-15</inkml:trace>
  <inkml:trace contextRef="#ctx0" brushRef="#br0" timeOffset="-184934.06">24787 6332 249 0,'0'-4'238'0,"-3"3"-199"16,1 1 19-16,2 0-22 15,0 0-15-15,0 0-8 16,0 1 0-16,0 3-6 16,0-1-1-16,0 0-2 15,4-2 2-15,-1-1 2 0,-1 0 5 16,1 0 4-16,-3-7 0 16,0 2-7-16,0-1-5 15,0 3-4-15,-5 3-3 16,-2 0-9-16,-2 0-21 15,1 9-24-15,3 3-79 0,2 2-104 16</inkml:trace>
  <inkml:trace contextRef="#ctx0" brushRef="#br0" timeOffset="-183936.64">25073 6271 401 0,'-9'-15'72'16,"2"0"6"-16,2 4 1 16,5 2-32-16,0 3-22 0,0 4-18 15,12 2-10-15,0 0-1 16,5 7 3-16,0 8 1 16,0 6 0-16,-5 1-1 15,-6 7-2-15,-6 3-7 16,-4 0-4-16,-12 3 6 0,-6-3 3 15,0-2 5-15,-2-1 0 16,4-4 1-16,6-3 0 16,2-7 2-16,11-2 1 15,1-1-3-15,1-2-3 16,14-5-1-16,3-1 0 0,4 0 3 16,-2-2 1-16,-1-1 1 15,-6-1 1-15,-4 0 0 16,-8 2 1-16,-1 3 2 15,0 0-1-15,-8 7 8 16,-2 1-1-16,1 5 1 16,1 5-4-16,4-1-2 0,4 6 0 15,0-1 0-15,0 4-2 16,9-1 0-16,0-2-2 16,2-1-1-16,-8-4-1 15,-3-1 1-15,-1-4-2 0,-21-4 0 16,-10-1-2-16,-9-3-25 15,-12-5-75-15,-6-5-382 16</inkml:trace>
  <inkml:trace contextRef="#ctx0" brushRef="#br0" timeOffset="-156495.35">9418 15363 447 0,'-9'-5'48'16,"3"-1"-4"-16,3-1 30 15,3 3-26-15,0 2-16 16,0 2-21-16,3 0-2 16,7 4 1-16,0 11-4 15,3 6 1-15,0 7-2 16,-5 6-2-16,4 2-2 0,-5 2 1 16,-2-4-2-16,-3-4 0 15,1-7-2-15,1-7 4 16,-1-3-2-16,2-7 0 15,0 0 0-15,3-2-1 0,5-2 1 16,1-1 1-16,4-1 1 16,4 0-7-16,6 0 6 15,5-1-4-15,4-3 2 16,9-2 11-16,3 3-8 16,7-2 0-16,0-1-3 15,5 3 0-15,4-3 1 0,-3 4 2 16,10-1-2-16,-1 1 0 15,2 2 0-15,-2-2 0 16,4 2-2-16,-7 0 2 16,-2 0-2-16,-1 0-1 15,-4 0 1-15,-4 0-1 16,-1 0 2-16,0 0 0 0,-6 0 3 16,-2 0-4-16,1 0 2 15,-4 0-1-15,2 0 1 16,-1 0-2-16,1 0-2 0,-2 0 2 15,4 4-2-15,2-3 5 16,1 3-3-16,4-2 1 16,2 0 1-16,3-2 0 15,4 3-2-15,-1-3 4 16,4 2-2-16,2 0 0 16,2 0 0-16,-2 0 0 0,2-2 0 15,0 3 0-15,1-1 0 16,1-2 0-16,2 1 0 15,-2 3 0-15,1-2 0 16,0-2 0-16,-1 2-2 16,1-2 4-16,-5 0-2 15,0 0 0-15,-3 0 0 0,-4 0 1 16,-2 0 1-16,-6 0 1 16,-1-2-2-16,-4 0 1 15,-5 0-1-15,-3 0 1 16,-3 1 0-16,-5-1 0 0,-2 2-1 15,-3-3-1-15,-6 1-1 16,-3 0 3-16,-7-2-3 16,-3 1 0-16,-6-1 1 15,-4-5 0-15,-2-5-11 16,-12-6-23-16,-6-8-76 0,-7-8-146 16</inkml:trace>
  <inkml:trace contextRef="#ctx0" brushRef="#br0" timeOffset="-148805.68">9617 8877 142 0,'-4'4'131'16,"4"-3"-102"-16,0-1 8 16,0 0 4-16,0 0 8 15,12 0-9-15,0 0-16 0,6 0-3 16,2-1-2-16,1-1-7 16,1-2-4-16,-1 3-3 15,3 1-4-15,-6-2 1 16,-2 0-2-16,-3 2 0 15,-6 0 0-15,-2-1 0 16,-5 1-5-16,-5 0-5 0,-12 0-3 16,-5 0-3-16,-6 5-1 15,-7 0 3-15,1 3 11 16,-1-3 3-16,2 0 2 16,8-2-1-16,8 3 2 0,2-2 3 15,8-1 0-15,7-1-5 16,0 1-2-16,9-3 2 15,12 0 16-15,6 0 12 16,9 0-12-16,8-3-2 16,-3-2 2-16,3-3-6 15,-2 3-6-15,-6-2-2 16,-4 2-3-16,-8-1 2 16,-8 2-2-16,-7 1 2 0,-4 0 1 15,-5 1 3-15,0 0 1 16,0 0-2-16,0 0-2 15,-5 1-1-15,2 1 0 0,2 0 0 16,1 0 1-16,0-2 0 16,0 2 1-16,0 0-2 15,0 0-1-15,0-2 0 16,0 2-1-16,0 0 0 16,0 0 0-16,0 0-1 0,0 0 1 15,0 0 0-15,0 0 0 16,0 0 0-16,0 0 0 15,0 0 1-15,0 0 0 16,0 0 0-16,0 0 0 16,0 0 1-16,0 0 0 0,0-2 1 15,0 2-1 1,0 0-1-16,0-2 1 0,0 0 0 16,0 2 0-16,0 0 1 15,0-1 1-15,0-1 0 16,0 2 0-16,0-2 1 15,0 0-1-15,0 1-1 0,-2-1-2 16,2 0 1-16,0 1-1 16,0 1-1-16,0-2 0 15,0 0 0-15,0 2 0 16,0 0 0-16,0 0 0 0,0-2 0 16,0 2 0-16,-3 0-1 15,-1 0-5-15,-3 0-24 16,-8 0-63-16,-4-7-95 15</inkml:trace>
  <inkml:trace contextRef="#ctx0" brushRef="#br0" timeOffset="-119132.13">21336 14127 166 0,'0'-4'242'0,"0"0"-195"16,2 1-12-16,3 3 4 15,0 0-16-15,8 0 4 0,0 3 2 16,1 8-2-16,4 2-9 16,2 3-7-16,-3 4-6 15,2-3-3-15,-3 5-1 16,-2-3-1-16,3-3 1 16,-2-1 0-16,2-7 0 15,0-2 1-15,0-6 2 0,6 0 3 16,0-7 7-16,4-11 0 15,2-3-4-15,2-6 3 16,-1-3 1-16,4-6-3 16,0-2-1-16,2-1-4 15,1-2-1-15,0 0-3 0,-1 4 3 16,-2-3-2-16,-2 6 1 16,-1 2 0-16,-8 6-1 15,-1 1-1-15,-6 7 1 16,-1 4-2-16,-7 1 0 0,-4 4 0 15,-1 2 0-15,-3 3-1 16,0 2 0-16,0 2-1 16,0 0-7-16,0 0-28 15,0 2-33-15,0 0-92 16,-5-2-279-16</inkml:trace>
  <inkml:trace contextRef="#ctx0" brushRef="#br0" timeOffset="-95577.31">4492 8282 415 0,'-20'-15'59'16,"1"-1"-32"-16,-6 0-16 15,0 2 5-15,-2 0-11 16,-2 1-2-16,-5 2-9 0,-4 0-6 16,-9 4 6-16,1 4-1 15,-10 1 3-15,-5 2-6 16,-12 0-12-16,-5 5-1 16,-14 8 7-16,-6 3 15 0,-9 4 2 15,-10 6 3-15,-5 8 3 16,-8 4 4-16,-5 10 1 15,-1 4-6-15,-3 7-2 16,3 3-4-16,-1 9 2 16,5 2-2-16,3 6 0 0,3 3-6 15,4 5-4-15,5 5 1 16,5 1 6-16,7 1 4 16,8 3 6-16,5 0 3 15,11-1 1-15,8 0-4 16,13-4 0-16,16-3-1 15,11-9 5-15,19-2 1 16,14-8 1-16,10-6-11 0,23-4-3 16,14-9 1-16,10-4 1 15,15-8-2-15,7-6 1 16,15-8-1-16,6-7 0 16,7-7 0-16,12-11 0 0,3 0 2 15,7-12-3-15,3-12-1 16,4-8 3-16,8-7 2 15,-3-7-5-15,7-8 6 16,-1-3-8-16,2-5 10 16,-1-3-5-16,-4-2 1 0,2-5-2 15,-4-3-4-15,-2 0 11 16,-3-7-9-16,-8 2 0 16,-5-4 8-16,-9-3 3 15,-6 1-2-15,-12-1 0 16,-12 1-7-16,-12 1 6 0,-10 2-2 15,-13 3 1-15,-16 2 2 16,-12-2 7-16,-15 4 7 16,-7 2 1-16,-22 4-3 15,-17 2 5-15,-17 6-12 16,-19 7-3-16,-18 8-2 0,-19 12-2 16,-20 13 1-16,-16 15-37 15,-18 11-75-15,-14 22-157 16</inkml:trace>
  <inkml:trace contextRef="#ctx0" brushRef="#br0" timeOffset="-93995.03">3834 14244 284 0,'-6'-10'152'0,"2"-1"-114"16,1-5 16-16,-1 0-2 16,4-2-9-16,0 0-15 0,0-1-7 15,4-1-2-15,3 2-7 16,8 0-1-16,2-1-2 16,6 1-3-16,5 2-2 15,6 0 1-15,1 3 0 16,6 4-2-16,-1 2 0 0,1 5-1 15,3 2-1-15,-6 0-1 16,1 13 0-16,-3 1 0 16,-4 4 1-16,-5 2-1 15,-2-1 1-15,-1 3 0 16,-4-3-2-16,-4-3 2 0,-2 0 1 16,-1-3 0-16,-3 0-2 15,1-7 1-15,0 2-1 16,-2-5 1-16,2 1-1 15,1-2-2-15,-1-1-8 16,2-1-8-16,-3 2-16 16,-1 0-48-16,-6-2-91 0,-3 0-113 15</inkml:trace>
  <inkml:trace contextRef="#ctx0" brushRef="#br0" timeOffset="-93771.95">4307 14253 437 0,'0'0'58'0,"9"0"-44"0,6-5 25 16,1 1 19-16,4-1-27 15,5 3-17-15,-2-1-7 16,0-1 3-16,3 3-6 15,-1-2-3-15,-3 2-1 16,-1-3 1-16,-1 1-13 0,-3-2-23 16,0-3-34-16,-5-2-67 15,-1-1-97-15</inkml:trace>
  <inkml:trace contextRef="#ctx0" brushRef="#br0" timeOffset="-93627.28">4633 14059 583 0,'-6'0'46'16,"-3"9"-15"-16,0 9-4 16,-2 5-1-16,-1 14-15 15,-5 12-8-15,0 9-11 16,-5 5-44-16,3-3-169 0</inkml:trace>
  <inkml:trace contextRef="#ctx0" brushRef="#br0" timeOffset="-199619.33">14191 10063 77 0,'0'0'10'0,"0"0"-8"0,0 0-2 16,0 0 0-16,-2 0-25 16</inkml:trace>
  <inkml:trace contextRef="#ctx0" brushRef="#br0" timeOffset="-199000.38">13767 9725 96 0,'0'-6'496'0,"-2"0"-419"15,2 0-17-15,0 0-11 16,0 3-5-16,0 3-14 0,0 0-14 16,0 0-3-16,0 0-3 15,0 7-7-15,2 7 1 16,1 2 2-16,3 6-2 16,-2-1-2-16,3 4-1 15,-2-2 0-15,2-5-1 0,-2 1 1 16,2-2-1-16,-2-5-1 15,0 1-8-15,-1-6-11 16,-3 2-8-16,1-6-7 16,0 1-9-16,0-4-12 15,-2 0-15-15,0-4-42 16,0-5-39-16,0-3-89 0</inkml:trace>
  <inkml:trace contextRef="#ctx0" brushRef="#br0" timeOffset="-198487.44">13787 9762 174 0,'-2'-11'108'16,"2"-3"-27"-16,0 2-11 15,0-1-10-15,2 1 0 16,5-1-8-16,0 1-13 16,6-1-9-16,1 1-6 15,3 1-4-15,2 0-3 16,3 4-4-16,1 4-6 0,-2 3-3 15,-3 0-1-15,1 0-4 16,-9 3 0-16,1 6-2 16,-8 5-2-16,-3 0-3 15,0 3-1-15,-5 0 0 16,-11-1 0-16,-2-2 1 0,-4-3 3 16,0-2 4-16,-4 0 3 15,3-5-1-15,5-2 2 16,2-2 5-16,5 0 2 15,3 0 2-15,5 0-3 16,3 1-4-16,1 1-7 0,13 3 3 16,3 1 2-16,5 3 1 15,3 3 0-15,4 3 1 16,0 2 0-16,-2-1 2 16,2 4-3-16,-5-2 0 15,-2 1 2-15,-4-3-1 0,-4 0 1 16,-5-1 1-16,-1-4 3 15,-1-1-2-15,-4-2-2 16,1-3-1-16,-3 0-2 16,1 1-2-16,0-5-3 15,1 1-24-15,-1-2-39 0,1 0-79 16,2-11-417-16</inkml:trace>
  <inkml:trace contextRef="#ctx0" brushRef="#br0" timeOffset="-185732.11">9666 10055 99 0,'0'1'169'0,"2"-1"-78"16,-2 0-58-16,1 0 1 16,1 0 4-16,2-1 3 15,-3-3-2-15,1 2-5 0,1-1 1 16,-3-1-9-16,0 1-5 16,0 1-9-16,0-2-4 15,0 4 1-15,0 0 2 16,-5 0-5-16,-2 0-2 15,0 0-3-15,-1 4 0 16,1 3 1-16,2 2-3 0,4-2 3 16,1 0-2-16,0 0 1 15,0 0-1-15,6-3 0 16,6-3 1-16,-3-1 1 16,3 0 1-16,-1 0 1 15,-2-7 0-15,-2-1 0 0,-4-3-2 16,-1 0 2-16,-2-1 0 15,0 3 1-15,-5 0 0 16,-6 2 0-16,1 5-3 16,-3-2-1-16,4 4 0 15,-3 0-1-15,2 4-1 0,3 5 1 16,4 1 1-16,-1 1-3 16,4 0 1-16,0-1 0 15,4-2 1-15,3-1 0 16,1-4 0-16,4 1 1 15,-2-4 1-15,-1 0 0 0,1 0 5 16,-5-4 0-16,-3-4 3 16,-2 0-3-16,0 1-3 15,-2 0-1-15,-5 0-3 16,-4 4-2-16,0 1-19 16,1 0-32-16,2-2-160 0</inkml:trace>
  <inkml:trace contextRef="#ctx0" brushRef="#br0" timeOffset="-178338.38">10666 9889 87 0,'-7'0'345'15,"1"0"-310"-15,3-4 28 16,1-5-8-16,2-4-15 15,0-1-19-15,2-5-6 0,7-4 7 16,2-4-4-16,1-3-1 16,0-5-4-16,5 0 0 15,-3-5-8-15,3 0 1 16,0-3 1-16,5 4 7 16,0-3-11-16,5 4 1 15,3 1 0-15,4 7-2 0,2-1 4 16,3 5-2-16,3 5-2 15,4 3 1-15,1 3-1 16,-2 5-1-16,-1 4 1 16,-3 5-2-16,-4 1-1 0,-3 1 2 15,-5 11-3-15,-4 3 1 16,-5 7 0-16,-6 1 1 16,1 9 0-16,-8 0 0 15,0 2 3-15,-2 3 0 16,2-2 2-16,1-2 0 0,-1-4-1 15,0-2 2 1,0-2 2-16,1-6-1 0,-1-1-2 16,-2-2-1-16,2-2 1 15,-4-3-1-15,1-2-2 16,2-2-1-16,-4-1 1 16,1-1-2-16,-1 0 1 15,0-2 0-15,1 1-1 0,-3-2 0 16,2 1 0-16,2 0-1 15,-4 0-3-15,0 1-2 16,0-1-1-16,1 1-1 16,-1-1-1-16,2 3 1 0,-2-3-2 15,0 1-4-15,2-1-4 16,-2 1-5-16,0-1-9 16,0 1-18-16,-4 0-47 15,-6-4-84-15</inkml:trace>
  <inkml:trace contextRef="#ctx0" brushRef="#br0" timeOffset="-178086">11312 9726 489 0,'-3'-4'63'0,"1"3"-10"0,2 1 5 16,2 0-26-16,9 0-17 15,1 5-6-15,5 6 7 16,0 2 1-16,3-1-5 0,-1 2-2 16,-2-1-3-16,3-1-2 15,-3 0-3-15,2-1-2 16,-2-3 1-16,0-1-5 16,3-2-20-16,-3-4-24 15,3-1-50-15,-4 0-88 16,1-12-192-16</inkml:trace>
  <inkml:trace contextRef="#ctx0" brushRef="#br0" timeOffset="-177904.43">11724 9715 561 0,'0'0'87'0,"-5"0"-26"0,-5 0-20 16,1 7-11-16,1 8-10 15,-9 6-11-15,0 10-3 16,-7 4-4-16,2 4 0 15,-5-1-35-15,0-4-89 0,-2-7-489 16</inkml:trace>
  <inkml:trace contextRef="#ctx0" brushRef="#br0" timeOffset="-164226.52">11616 10171 370 0,'-9'-18'59'15,"-1"-2"-6"-15,-4 2-1 0,-3 2 8 16,0 6-34-16,-6 0-13 16,0 5-1-16,-6 5 3 15,-3 5-5-15,-5 17-6 16,0 5 0-16,-6 12 1 15,-1 5 2-15,4 8 2 16,2 2 0-16,4 3-5 0,9-2 0 16,6 1-3-16,14-5 1 15,5-7-3-15,12-2 1 16,12-12 0-16,10-7 1 16,8-9-2-16,6-10 4 0,6-4-3 15,2-17 3-15,1-9-4 16,-3-7 4-16,-2-12-5 15,-7-3 4-15,-6-4 0 16,-6-2-2-16,-11 3 0 16,-12 1 2-16,-8 1-1 0,-4 7 1 15,-18 2-1-15,-11 7 0 16,-4 8 2-16,-8 3-1 16,-3 10 1-16,0 3-2 15,1 7 0-15,4 2 1 16,0 11-2-16,5 8-1 15,4 8 1-15,7 7 0 0,3 7-1 16,6 5 0 0,6 6 0-16,5 3 1 0,5 6 0 15,0 0 0-15,12-1 1 16,5-3-2-16,5-6-2 16,7-7-4-16,1-16 0 0,9-11 0 15,2-15 6-15,5-8 0 16,2-25 1-16,2-11 1 15,-2-11 0-15,-4-10-1 16,-12-1 0-16,-10 2 0 16,-15 4-2-16,-10 14-6 0,-24 11-16 15,-21 14-31-15,-6 10-120 16,-16 9-239-16</inkml:trace>
  <inkml:trace contextRef="#ctx0" brushRef="#br0" timeOffset="-130765.16">20330 14300 331 0,'-7'-4'79'16,"0"-3"-33"-16,-1 0 26 15,1-4-13-15,2-3-21 16,3-4-17-16,1-3-3 0,1-6 1 15,0-5-2-15,1-6-3 16,6-4-2-16,1-5-3 16,3-5-2-16,1-3-3 15,6 0-1-15,2 0 2 16,5 5 1-16,3 0 1 16,3 5-2-16,9 4-1 0,1 3-2 15,4 8 0-15,2 5 1 16,3 7-3-16,4 8 1 15,-2 6 1-15,0 4-1 16,-2 4 0-16,1 15 3 0,-9 6-4 16,0 9 1-16,-6 7 0 15,-7 5 0-15,-7 6 5 16,0 3 1-16,-2 1 2 16,-2-2 0-16,-3-7-4 15,-1-4-1-15,-1-9 4 0,-5-7-3 16,-1-9-2-1,1-4-1-15,-1-7-2 0,0-1 0 16,-2-5-14-16,1-1-29 16,-5 0-38-16,-1-12-117 15</inkml:trace>
  <inkml:trace contextRef="#ctx0" brushRef="#br0" timeOffset="-130529.42">21139 14068 551 0,'0'12'58'0,"5"1"-32"16,13-1 25-16,10-3-10 16,6 2-19-16,10-6-17 15,0-3-5-15,5-2 0 16,-1-5-13-16,1-9-14 16,-10-3-3-16,-6 0 2 15,-10 1 21-15,-4 5 13 16,-12 4 15-16,-6 7 1 15,-1 0-6-15,0 12-11 0,-7 10-3 16,-4 6-1-16,-6 6-32 16,-9 4-85-16,-9-6-147 15</inkml:trace>
  <inkml:trace contextRef="#ctx0" brushRef="#br0" timeOffset="-130014.34">19310 14171 91 0,'-8'2'322'16,"-4"-2"-255"-16,7 0 15 0,0-5-12 15,5-10-23-15,0-4-21 16,7-8-7-16,6-9-4 16,3-8-3-16,7-10-4 15,1-4-5-15,4-9-1 16,3 3 1-16,3 3-7 15,4 6 6-15,1 10-3 0,3 12 0 16,-1 9 5-16,4 16-2 16,1 8 3-16,5 3 2 15,0 20 4-15,0 15-6 16,-2 8-1-16,-5 13-2 0,-4 9-1 16,-5 5 1-16,-1-2 0 15,-8-3-1-15,-3-6-1 16,-6-10-8-16,-7-7-12 15,-8-15-22-15,-2-8-32 16,-10-11-101-16,-14-11-149 16</inkml:trace>
  <inkml:trace contextRef="#ctx0" brushRef="#br0" timeOffset="-129799.1">19953 14086 577 0,'14'0'43'16,"6"0"-34"-16,9 7 34 0,5 3-3 15,5 0-18-15,2 2-13 16,-2-1-8-16,2-4-5 16,-3-5-23-16,-9-2-20 15,-3-8-36-15,-6-8-32 16,-6-2 22-16,-4 1 66 0,-8-1 58 16,-2 5 60-1,0 6 12-15,-6 7-43 0,-5 0-28 16,0 9-24-16,-1 13-8 15,-8 2-18-15,-7 7-89 16,-14 3-154-16</inkml:trace>
  <inkml:trace contextRef="#ctx0" brushRef="#br0" timeOffset="-129280.66">18194 14209 154 0,'-9'2'323'0,"1"-2"-282"0,1-10 13 15,4-7-1-15,3-4-11 16,0-12-18-16,0-8-8 16,10-11-3-16,8-8-1 15,8-4-4-15,8-6-4 0,1-1-3 16,6-1 0-16,1 8-3 15,-1 7-2-15,5 11 4 16,-5 13 1-16,-4 10-2 16,2 18 2-16,0 7-3 15,-3 24 2-15,-4 12 1 0,0 15 0 16,-1 12 0-16,-2 8 0 16,-1 5 2-16,3 3-1 15,-2-8-1-15,-2-5 0 16,-3-11-7-16,-4-14-21 15,-8-15-20-15,-5-12-55 16,-7-12-111-16</inkml:trace>
  <inkml:trace contextRef="#ctx0" brushRef="#br0" timeOffset="-129061.09">18784 13968 566 0,'5'0'26'0,"14"4"-31"16,10 10 33-16,6 3 14 15,6 5-27-15,5 0-13 16,-4-5-7-16,4-2-20 16,-2-12-39-16,-4-3-2 15,-6-9 17-15,-2-14 3 0,-9-2 37 16,-4 0 31-16,-9 4 51 16,-8 5 28-16,-2 10-28 15,-14 6-51-15,-11 20-19 16,-6 10-7-16,-5 10-10 15,-4 2-102-15,-8 6-175 16</inkml:trace>
  <inkml:trace contextRef="#ctx0" brushRef="#br0" timeOffset="-128529.56">17267 14241 231 0,'-10'-20'237'0,"2"-8"-171"16,3-8-10-16,1-10-10 15,4-6-12-15,0-9-15 16,5-7-7-16,6 1-4 15,4-5-2-15,-3 8-2 16,3 7 0-16,-3 12-4 0,-1 8 0 16,1 10-1-16,1 16 0 15,3 11-1-15,4 4 0 16,3 19 2-16,4 16 1 16,4 11 0-16,-1 9 0 15,-1 9 1-15,-2 5-1 16,-2 2 2-16,-4-7-2 15,-1-2-12-15,-3-14-19 0,-5-10-13 16,-5-15-15-16,-4-12-65 16,-3-12-105-16</inkml:trace>
  <inkml:trace contextRef="#ctx0" brushRef="#br0" timeOffset="-128412.98">17630 14079 601 0,'9'-2'62'16,"-1"2"-43"-16,9 0-16 15,2 3 13-15,5 13-13 16,-4 4-16-16,-6 9-122 16,-5 5-305-16</inkml:trace>
  <inkml:trace contextRef="#ctx0" brushRef="#br0" timeOffset="-73659.83">16718 14195 97 0,'0'-2'222'0,"0"-4"-168"0,0 3 2 16,0 1-6-16,0-1-1 16,0 1-11-16,0 2-8 15,0-2 2-15,0 2-5 16,0 0-6-16,0-2-4 15,0 2-5-15,0-4-4 0,-2 1-2 16,0-2-2-16,-1-4 0 16,-1-2 1-16,-2-3 2 15,-1-6 1-15,-2-7 2 16,-6-6-4-16,3-9 1 16,-2-8-3-16,-2-5-3 15,2-2 0-15,1-2-1 0,4-2 1 16,4 3 0-16,5 4 0 15,0 2 1-15,10 4 0 16,7 6-2-16,4 2 1 16,4 7-1-16,4 2 0 15,3 6-1-15,2 3 1 16,0 5-1-16,2 0 1 0,1 7 0 16,-2 5-2-16,-2 1 1 15,-1 4 1-15,-2 0 0 16,-1 6-2-16,-2 7 1 0,-4 6 0 15,2 0 0-15,-3 5-1 16,2 6 2-16,-4 0 0 16,2 4 0-16,0 5 3 15,-3 4-2-15,1 0 2 16,-3 1 2-16,-3 3-1 16,1-1 0-16,-5-1 2 0,-1-2-2 15,0-3 2-15,0-2-3 16,-4-3 2-16,2-1 0 15,-1-5 0-15,2-2-2 16,-5-4-2-16,4-3 0 16,-2-4 0-16,-3-5 0 15,3-1-1-15,-3-4 1 16,2 1 0-16,-2-2-1 0,-2-1 1 16,2-1-1-16,1 1 0 15,-1-1 0-15,0-1 0 16,1 0-1-16,-1 0-9 15,1 0-7-15,-1-2-11 0,0 0-14 16,1 0-15-16,-3 0-95 16,0 0-223-16</inkml:trace>
  <inkml:trace contextRef="#ctx0" brushRef="#br0" timeOffset="-73385.36">17271 14119 443 0,'0'2'100'16,"10"0"-69"-16,5 0 25 16,2 3-7-16,5 1-22 15,0 1-6-15,3 3-7 16,0 3 5-16,0 0-4 0,-1-1-11 15,-4 2-3-15,-3-3 0 16,0-1-2-16,-2 0-18 16,2-7-15-16,0-3-22 15,0 0-71-15,0-13-92 16</inkml:trace>
  <inkml:trace contextRef="#ctx0" brushRef="#br0" timeOffset="-73267.04">17647 14105 356 0,'-8'0'205'15,"-7"0"-125"-15,-2 8-36 16,-5 11-15-16,-2 10-13 16,-3 10-12-16,1 9-4 15,2 5-41-15,6-1-155 0</inkml:trace>
  <inkml:trace contextRef="#ctx0" brushRef="#br0" timeOffset="-72433.44">17637 14733 189 0,'0'-17'367'0,"0"-2"-329"15,0-6-10-15,0 3 15 0,0-3-12 16,-2 0-21-16,-3 5-6 15,-6 4 0-15,0 5 4 16,-7 8-4-16,-1 3-4 16,-5 1 0-16,-1 14 0 15,-4 9 0-15,4 6 1 0,-1 8 3 16,4 5 1-16,5 1 4 16,5 5 1-16,3-1-2 15,7-2-1-15,2-3-2 16,11-5 0-16,8-6-2 15,10-6 0-15,8-6-1 16,2-11 2-16,5-4 0 16,0-5-2-16,0-5 1 0,-3-12-2 15,-2-6 2-15,-9-5-2 16,-4-4 1-16,-9-5-2 16,-8-5 1-16,-7 2-1 0,-2 0 1 15,-16 3-2-15,-8 5 2 16,-4 8-3-16,-5 6 2 15,-4 4-2-15,-4 12 1 16,2 2 2-16,2 5-1 16,5 12-2-16,-1 7 2 15,6 5 0-15,4 8-2 0,2 0 2 16,6 0 0-16,6 4 0 16,4-5 0-16,5-3 0 15,2-4 0-15,15-8 0 16,8-4 3-16,8-12 1 15,5-5-1-15,5-2 1 0,8-15-1 16,-2-7 1-16,4-2 1 16,-7-5-4-16,-3-5 1 15,-7 0 1-15,-14-1-1 16,-12 0-2-16,-10 2 1 16,-13 2-3-16,-20 6-7 0,-14 8-4 15,-9 10 3-15,-7 9-14 16,-1 0-26-16,6 14-38 15,4 7-209-15</inkml:trace>
</inkml:ink>
</file>

<file path=ppt/ink/ink24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30T08:46:54.3560000"/>
    </inkml:context>
    <inkml:brush xml:id="br0">
      <inkml:brushProperty name="width" value="0.05292" units="cm"/>
      <inkml:brushProperty name="height" value="0.05292" units="cm"/>
      <inkml:brushProperty name="color" value="#002060"/>
    </inkml:brush>
  </inkml:definitions>
  <inkml:trace contextRef="#ctx0" brushRef="#br0">7253 5102 119 0,'-6'0'208'0,"2"0"-156"16,-1 0-7-16,3 0 14 16,0 0 0-16,2-3-16 15,0 3-14-15,0 0-10 0,0 0-4 16,6 0-3-16,5 0 0 15,-2 0-1-15,6 0 0 16,2 0 0-16,5 3-2 16,4-2 0-16,1 0-2 0,7-1 1 15,3 0-1-15,0 0-1 16,1 0 2-16,3 0-3 16,-3 2 0-16,1-2-3 15,-3 2-1-15,2 0 0 16,2 0 1-16,-1 2 0 0,2-3 3 15,3 2 1-15,2 0-1 16,3-2 1-16,2 1 2 16,0 0-4-16,1 1-1 15,-2-3 1-15,2 1-1 16,-3-1 1-16,-1 3-2 16,1-3-1-16,-5 0 0 15,2 0-1-15,0 0 1 0,-1 0-1 16,-4 2 1-16,2-2-1 15,-1 2 0-15,-1-2 0 16,0 2 0-16,-1-1 0 0,-2-1 1 16,-1 2-2-16,2 0 1 15,2-2 3-15,-2 0-5 16,-2 0 3-16,5 2-1 16,-2-2-1-16,0 0 2 15,2 0-1-15,-1 0 1 0,2 0-2 16,-1 1 1-16,1-1 1 15,-2 0-2-15,2 3 1 16,-2-3 1-16,0 1-2 16,1-1 1-16,-1 0 0 15,0 1 1-15,1-1-1 16,-1 0 1-16,0 0-1 0,-1 0 2 16,1 0-4-1,0 0 2-15,1 0 0 0,-3 0 0 16,2 0 0-16,0 0 0 15,-2 2 0-15,2 0 0 16,-3-2 0-16,-2 3 0 0,-2-3 1 16,-2 0-2-16,-1 0 1 15,-4 0 2-15,0 0-3 16,-1 0 1-16,-4 0 1 16,0 0 0-16,0 0-1 15,-3 0 0-15,-1 0 1 0,-2 0-1 16,-1 0 0-16,-3 0 0 15,3-3 0-15,-5 1 0 16,-1-1-5-16,-6-4-12 16,-3-2-26-16,-3-8-63 15,-13-7-526-15</inkml:trace>
  <inkml:trace contextRef="#ctx0" brushRef="#br0" timeOffset="22623.45">11027 7745 127 0,'-2'0'193'0,"0"0"-145"0,1 0 7 15,-1 0-11-15,2 0-6 16,0 0-17-16,0 0-11 16,0 0 11-16,3 0 4 15,2 0 7-15,2 0-2 16,3 0-10-16,2 0 0 15,5 0-1-15,-1 0-5 0,2 0-3 16,7 0 3-16,1 0-1 16,3-2 1-16,0 1-4 15,5-3-4-15,-1 0-1 16,-1 2-3-16,-4-2-1 16,-1 1 0-16,-1 2 0 0,-6-2 0 15,-3 2 0-15,-2-1 0 16,-6 0 1-16,-4 2-2 15,-2-2 1-15,0 2-1 16,-1-1 0-16,-2 1-14 16,5-2-27-16,0-3-35 0,4-6-132 15</inkml:trace>
  <inkml:trace contextRef="#ctx0" brushRef="#br0" timeOffset="48691.9">11090 7777 178 0,'-2'0'284'15,"2"0"-264"-15,0 0-5 16,7 0 25-16,4 0 6 16,7-2-17-16,2-2-14 15,3 1 7-15,4-1-5 0,-1 1-6 16,3-1-2-16,0 1-2 16,3 1 0-16,-1 0 2 15,1 0 0-15,3 0-1 16,4 2 0-16,1-1 1 15,5 1-4-15,1-2 0 16,5 1-4-16,0 1 2 0,5-3 1 16,0 2 0-16,1-1 1 15,-1 0-2-15,2 0 1 16,-1-2-2-16,-3 1 2 16,2 2-3-16,-2-3 0 15,-3 2 2-15,5 0-2 16,-2 0 2-16,-2-1-2 15,2 1 1-15,1 0 0 0,1-2 0 16,0 3 0-16,-2-3-3 16,3 2 4-16,-1 2-3 15,-2-1 1-15,0-1-2 0,0 2 3 16,-1 0-2-16,1 0 1 16,0 0-2-16,-2 0 2 15,2 0-2-15,0 0 2 16,-5 0-1-16,1 0 0 15,-3 0 0-15,-1 0 0 0,-1 0 0 16,-2 0 1-16,1 2-3 16,0-1 4-16,1-1-3 15,0 0 1-15,1 0 0 16,0 0 0-16,0 2 1 16,-1-2-2-16,-2 2 1 0,1-2 0 15,-5 0 1 1,0 0-2-16,-3 0 3 0,2 2-2 15,-4-2-1-15,2 0 1 16,-2 1 0-16,0-1 1 16,0 4-2-16,2-2 1 15,-2 0 0-15,4 1 0 0,-2 1 1 16,-4-2-2-16,2-1 0 16,-5 2 1-16,0-2 0 15,0 2 1-15,-4 0-1 16,-2-2 0-16,0 1 1 15,1 0-2-15,-1 0 2 0,0 2-1 16,2-3 0-16,1 1 0 16,2-2 0-16,0 1 0 15,0 1 0-15,-1-2 0 16,-1 0 0-16,-4 0 1 0,0 0-1 16,-3 0 0-16,0 0-14 15,-3-3-33 1,-2-10-35-16,3-5-183 0</inkml:trace>
  <inkml:trace contextRef="#ctx0" brushRef="#br0" timeOffset="49475.68">16344 7674 149 0,'-2'1'259'0,"2"-1"-226"16,0 0 25-16,0 0 4 15,0 0-16-15,0 0-19 0,0 0-9 16,0 0-1-16,0 0-2 15,7 2-1-15,2-2 0 16,6 2 0-16,4-2-1 16,5 0 1-16,3 0-2 15,7 0 0-15,0 0-6 0,0-4-1 16,0 0-4-16,-5 1 2 16,-4-1-5-16,-3 1 4 15,-7-1-2-15,-3 4-2 16,-2-1-7-16,-6 1-16 15,-1 0-17-15,1 0-26 16,4 0-73-16,0-2-73 0</inkml:trace>
  <inkml:trace contextRef="#ctx0" brushRef="#br0" timeOffset="49952.45">17335 7657 58 0,'-12'0'432'16,"2"0"-403"-16,3 0 7 15,2 0 17-15,3-1-17 16,1 1-24-16,1 0-13 16,0 0-2-16,1 0 3 0,6 0 5 15,2 0 6-15,6 0 0 16,2 0-1-16,5 0 6 15,4 0-2-15,2 0-1 16,3 0 3-16,-1 0-4 16,1 0 1-16,-2 0-7 0,-4 0-2 15,-2 0-3-15,-5-2-1 16,-4 2 1 0,-3-2 0-16,-4 2-2 0,-3-2-11 15,-3 2-8-15,1-4-13 16,0 1-25-16,1-2-93 15,2-4-158-15</inkml:trace>
  <inkml:trace contextRef="#ctx0" brushRef="#br0" timeOffset="59740.05">20656 2756 277 0,'0'-15'196'0,"0"1"-122"16,0 3 28-16,0 1-38 0,0 6-23 15,1-2-14-15,1 6-7 16,3 0-8-16,-1 6-11 16,1 6-1-16,1 6 2 15,1 7-1-15,2 2 0 16,-4 2-1-16,5-1 1 15,-2 2 0-15,1-1 0 0,-2-1 0 16,3-3-1-16,-3-1 0 16,0-3 1-16,0-5 1 15,-1-3-1-15,-1-3-1 16,0-1 0-16,-1-5 1 0,-1-3 1 16,4 1 0-16,1-2 2 15,1 0 3-15,3 0 0 16,6 0-2-16,4 0-1 15,4-2-2-15,3-1-2 16,8 0 2-16,-2 1-3 16,3-2 3-16,1 2-3 0,-3 0 2 15,1 2-1-15,-3-2-1 16,-4 2 1-16,-5 0-1 16,-4 0 1-16,-2 0 0 15,-5 0-1-15,-3 0 1 16,-6 0 0-16,1 0 0 0,-3 0 0 15,-1 0 1-15,-1-1 3 16,-1-4 0-16,0-2 3 16,0-6 2-16,0-3 2 15,-6-4-3-15,-3-3-1 16,-3-5 1-16,2-1-2 0,0-2 0 16,-5 2 4-16,4 2 0 15,2 0 1-15,2 6-5 16,1 1-2-16,5 5-4 15,1 4-1-15,0 5-9 16,0 4-32-16,7 0-46 0,4 0-75 16,1-1-311-16</inkml:trace>
  <inkml:trace contextRef="#ctx0" brushRef="#br0" timeOffset="60232.77">21654 2789 245 0,'-9'0'354'15,"4"0"-329"-15,1 0 28 16,4 0 3-16,0 0-24 16,14 0-18-16,6-3-5 15,7-2 7-15,9 1-1 16,5-2 0-16,4 3-4 0,5-1-2 15,2 0-5-15,-1 1-3 16,-1 2 1-16,-5 1-3 16,-7-2 2-16,-4 0 0 15,-9 2-2-15,-9-2 3 0,-7 2-2 16,-5 0 2-16,-2-2 1 16,-2 2 2-16,0 0-2 15,0 0-3-15,0 0-2 16,0 0-9-16,0-2-11 15,0-1-10-15,0-2-18 0,0-6-33 16,0-2-76-16,0-1-96 16</inkml:trace>
  <inkml:trace contextRef="#ctx0" brushRef="#br0" timeOffset="60404.18">22181 2616 306 0,'0'-7'281'0,"0"2"-215"15,0 2-6-15,7 3-20 0,5 0-17 16,6 3-15-16,3 9 0 15,4 8 0-15,1 4 1 16,-1 5-1-16,-8 3-3 16,-5 4-2-16,-12-2-3 0,-2 2-12 15,-22-3-25-15,-10-4-8 16,-6-8-30-16,-3-8-126 16</inkml:trace>
  <inkml:trace contextRef="#ctx0" brushRef="#br0" timeOffset="60894.35">22783 2574 466 0,'2'-4'188'0,"-2"-2"-156"16,0 2 22-16,0 3-11 15,2 1-17-15,0 0-13 16,1 0-9-16,1 10-4 0,5 2 7 16,-2 5 3-16,2 1-1 15,-2 4-3-15,4-3-2 16,-2 2-2-16,-2-3 0 15,-2-4-2-15,1-1 0 16,1-2 1-16,-5-2-4 0,0-4-16 16,-2-1-16-16,0 0-18 15,0-4-9-15,-4 0-67 16,-4-2-144-16</inkml:trace>
  <inkml:trace contextRef="#ctx0" brushRef="#br0" timeOffset="61342.64">22770 2577 429 0,'-2'-17'147'15,"2"2"-108"-15,8-2 16 16,12 3-21-16,7 2-15 0,10 0-7 16,2 4 1-16,2 4-2 15,-2 4-3-15,-7 3-1 16,-5 11-9-16,-10 4 1 16,-12 5-5-16,-5 4-6 15,-5-2-2-15,-12-3 1 0,0 0 4 16,2-5 9-16,1-6 3 15,6-3-2-15,5-5 1 16,3-3 3-16,6 3-3 16,11-2-2-16,8 2 2 15,2 3-1-15,2 5 0 0,-2 3 0 16,-8 2-1 0,-7 5-1-16,-12-1-2 0,-5-2-2 15,-14 2 1-15,-11-6 2 16,-6-1-2-16,-8-5-11 15,2-2-29-15,-4-6-97 0,2 0-201 16</inkml:trace>
  <inkml:trace contextRef="#ctx0" brushRef="#br0" timeOffset="96589.19">6960 9194 236 0,'-11'0'167'16,"0"0"-108"-16,2 0 8 15,4-4-12-15,1 3-11 0,4 0-14 16,0-1-15-16,0 2-9 15,6 0-7-15,6 0 1 16,8 0 3-16,7 0 0 16,7 2-1-16,7 0-2 15,8 1 1-15,8-3-2 0,13 0 8 16,13 0 2-16,5-5 0 16,14-1 0-16,10-1 3 15,10 0-1-15,9 2-5 16,8 2 0-16,5 0-4 15,2 2 3-15,-3 1-5 0,-1-2 1 16,-6 2-4-16,-4 0 10 16,-3 0-6-16,-6 0-4 15,-5-2 3-15,-7 0 0 16,-6-3 0-16,-12 2 2 16,-16-5-4-16,-13 1 2 0,-15 0-1 15,-13 3 0-15,-18 2-3 16,-11 1-10-16,-7 1-12 15,-16 0-31-15,-18-3-128 16</inkml:trace>
  <inkml:trace contextRef="#ctx0" brushRef="#br0" timeOffset="97279.76">9880 8517 507 0,'1'2'120'15,"-1"-2"-103"-15,0 0 1 16,0 0 23-16,0-8-10 16,0-4-21-16,0-4-5 0,0-8 6 15,0-4 0-15,-1-7-9 16,-14-5-1-16,-3 1 1 16,-7-4-1-16,-9 4-5 15,-7 5 3-15,-6 4 2 16,-1 10-2-16,1 5 1 0,2 7 3 15,9 5 1-15,3 3-3 16,12 0-1-16,5 8-2 16,7 5-1-16,4 1-17 15,5 4-18-15,0-4-24 0,3-5-62 16,4-6-10-16,0-3-114 16</inkml:trace>
  <inkml:trace contextRef="#ctx0" brushRef="#br0" timeOffset="97530.35">9464 8035 513 0,'-3'-15'72'0,"-2"2"-2"16,1 6-17-16,1 7-19 0,-3 0-26 15,-3 10-13-15,-2 10 3 16,-4 4 5-16,-5 8-4 16,-2 1 2-16,1-2 0 15,2-5 0-15,1-5-1 0,8-4 1 16,3-7 0-16,7-4 3 15,0 0 2-15,7 4-1 16,15-5 2-16,6 6 3 16,10 1-2-16,3 3-5 15,6 0-2-15,-3 3-8 0,-4-1-41 16,-5-3-47-16,-11-7-146 16</inkml:trace>
  <inkml:trace contextRef="#ctx0" brushRef="#br0" timeOffset="98477.71">7603 7960 507 0,'-19'-6'29'16,"-3"5"-10"-16,-4 1 26 0,1 11 8 15,1 7-28-15,5 4-14 16,3 6-2-16,7 2-1 15,7-2-5-15,2-1-4 16,9-4 1-16,11-3 0 16,-1-9-2-16,8-6 4 0,0-5 0 15,-1-4 1-15,-3-10-1 16,-4-5 1-16,-7-5 0 16,-7-1-4-16,-5-1 1 15,-5 1-5-15,-14-2-5 16,-1 1-2-16,-1 6-1 15,3-1 4-15,1 1 2 16,7 2 1-16,8 0-5 0,2 3 4 16,0-5-1-16,12 4 4 15,2 2 5-15,-4-1-1 16,3 4 5-16,-4 5 16 0,-1 0 7 16,4 6-4-16,0 0-10 15,3 6-3-15,2 9 1 16,7 10-4-16,3 13 0 15,2 8 0-15,3 12-5 16,2 3 0-16,-2 8-1 16,-1 3-1-16,-2-2 0 0,-2-8-1 15,-5-5 0-15,0-10 0 16,-2-12 1-16,-2-8 0 16,0-9-2-16,0-9 2 15,-2-9 0-15,2 0 0 16,-2-18 2-16,2-9-1 15,-2-8-5-15,-3-9-9 0,-6-4-7 16,-7-2-12-16,-10 1-13 16,-16 5-28-16,-16 8 4 15,-9 7 37-15,-7 11 29 16,-4 7 28-16,2 5 24 16,6 5-6-16,15 1-1 0,8 0-12 15,18-2-13-15,13-5-12 16,19-4-21-16,18-1 0 15,12-8-5-15,12-5-26 16,0-1-63-16,-3-2-92 0</inkml:trace>
  <inkml:trace contextRef="#ctx0" brushRef="#br0" timeOffset="99033.06">8123 7854 550 0,'0'0'111'16,"0"0"-84"-16,2 3-6 16,10 3 0-16,5 2-3 15,0 4-9-15,5 3-4 16,-2 3-3-16,-2-2 2 0,-5 0-4 16,-3-4 0-16,-6-1-1 15,-4-2-5-15,-2-6 1 16,-10-3 4-16,-5 0 5 15,0-12-1-15,-2-6-1 16,-1-5 1-16,3-4 0 0,4-2 3 16,6 1-3-16,5 2-3 15,2 4 5-15,4 4-4 16,12 6-2-16,8 3 0 16,5 4-1-16,1 5 2 15,6 0 0-15,-4 12 0 16,-1 2-1-16,-6 6 2 15,-2-2-2-15,-7 2 0 0,-7-4-1 16,-4 0-1-16,-5-8-1 16,0-4 2-16,-5-4 6 15,-6-2 3-15,-2-10-3 16,-1-10 0-16,1-8-2 0,6 0 6 16,2-4-1-16,5 0-2 15,0 2 1-15,9 5-3 16,7 7-3-16,6 8 0 15,-1 5 0-15,6 7-1 16,2 4 0-16,2 11 1 0,-1 7 1 16,-1 8 0-16,0 3 2 15,-4 4-1-15,2 4 0 16,-8 3-8-16,0 3-46 16,-9-7-111-16</inkml:trace>
  <inkml:trace contextRef="#ctx0" brushRef="#br0" timeOffset="104426.76">13058 9225 37 0,'-5'-4'25'0,"3"1"-23"0,0-1 0 16,2 1-2-16,0-1-3 15,0-1-20-15</inkml:trace>
  <inkml:trace contextRef="#ctx0" brushRef="#br0" timeOffset="105137.67">13058 9225 58 0,'-29'-36'77'0,"24"36"-12"0,0 0-1 15,1 0-4-15,1 0-4 16,1-1-17-16,2 1-9 16,-3 0-6-16,3 0-2 15,-2 0 3-15,2 0 1 0,0 0-3 16,0 0-8-16,0 0-4 15,-1 0-9-15,1 0 0 16,0 0 2-16,0 1 2 16,0 0 5-16,0 2 3 0,6-2 2 15,3 1-2-15,1 1-2 16,5-2-2-16,0 1-3 16,7-2-1-16,2 2-2 15,5-2 2-15,3 0 0 16,2 0-1-16,3 0-2 15,3 0-2-15,2 0 1 0,2 0-2 16,2 0 1-16,0 0 0 16,1 0 0-16,-1 2-1 15,1-2 1-15,-4 1-1 16,1-1 0-16,4 0 2 16,-4 0-2-16,3 0 1 0,-4 3-2 15,4-3 2-15,-6 0 0 16,1 0-2-16,-6 0 2 15,1 0-1-15,-3 0 1 16,4 0 0-16,-3 0 2 16,-2-3-2-16,3 3-1 0,0-1 1 15,-2 1-1-15,2 0 0 16,1 0 0-16,-1 0 1 16,-1 0 0-16,-1 0-2 15,-3 0 2-15,-2 0-1 16,-3-2 0-16,-1 2 1 15,0 0 0-15,1 0 1 0,-5 0 2 16,0-2 0 0,1 2 0-16,0 0 0 0,-3 0 4 15,1 0-5-15,-1 0-1 16,-2 0-1-16,0 0-1 16,-2 0 1-16,0 0-1 0,-1 0 1 15,1 0-2-15,-5 0 2 16,2 0 0-16,0 0-2 15,-3 0 2-15,-2 0-1 16,-1 0-3-16,1 0 0 16,-6-3-2-16,1-3-7 0,-2-3-25 15,0-6-55-15,-7-2-247 16</inkml:trace>
  <inkml:trace contextRef="#ctx0" brushRef="#br0" timeOffset="106720.49">18489 9236 105 0,'0'2'239'15,"0"-2"-169"-15,0 0-13 16,5 0 4-16,-2 0-22 15,4-2-14-15,4 2-8 16,5 0 8-16,6 0-1 16,2 0-5-16,9-2-1 0,-1 0-4 15,6 1-3-15,2-1 0 16,2 2-2-16,6-4-1 16,-2 4-1-16,3-3 2 15,0 3-3-15,2 0 3 16,0-1 2-16,1 1-2 0,-2 0-1 15,0 0 3-15,-4 0-3 16,0 0-4-16,-3 0-1 16,-4 0-1-16,-4 0-1 15,-5 0-1-15,-5 0 0 16,-5 1 2-16,-4-1-3 16,-5 0 2-16,-1 0 0 0,-5 0 0 15,0 0-1-15,-2 0 1 16,-3 0 0-16,0 0-10 15,0-1-23-15,0-7-43 16,-8-6-138-16</inkml:trace>
  <inkml:trace contextRef="#ctx0" brushRef="#br0" timeOffset="109993.84">21907 9378 59 0,'-9'0'46'0,"-2"0"59"16,8 0-64-16,-1 0 14 16,3 0-5-16,1 0-21 15,0-2-11-15,0 1-6 16,7-2 6-16,1 3 0 0,3 0-3 16,0 0-2-16,1 0 0 15,7 0-2-15,-2 0-6 16,7 0 1-16,3 0 3 15,3 0 4-15,8 0-1 16,4 0 1-16,0 0 0 0,5-1-3 16,0-2-4-16,-1-1-1 15,3 3 1-15,-2-1-2 16,-2 2-2-16,-1-1 0 16,1 1-1-16,-2 0 0 15,3 0-1-15,-2 0 1 16,3 0-1-16,3 0 0 0,2 0 1 15,6 0 0-15,1 0 0 16,2-3 3-16,2 3 2 16,0 0 0-16,-2 0-1 15,-4 0-4-15,1 0 1 16,0-1-2-16,-7 1 0 0,1 0 1 16,-4 0-1-16,3 0 0 15,-6 0 1-15,-2 0-1 16,-2 0 2-16,-1 1 2 15,1 2 1-15,-3-2 3 16,-1 1 0-16,0-1 0 0,-3-1-2 16,0 2-4-16,-2 0 0 15,0-2-1-15,-4 1-1 16,0 1 0-16,-1-2 1 16,-1 0-1-16,-4 0 1 15,-2 0-1-15,-4 0 0 16,-1 0 1-16,-5 0-1 0,-1 0 1 15,-3-3-1-15,-4 3 0 16,0-4-1-16,-2 3-7 16,0-2-46-16,-2-6-102 15</inkml:trace>
  <inkml:trace contextRef="#ctx0" brushRef="#br0" timeOffset="171367.26">10560 10206 265 0,'-2'0'283'15,"1"0"-259"-15,1 0 29 16,0 0-17-16,0-1-10 16,0-1-20-16,3 0-6 15,6 0 3-15,2 0 6 0,0 1-2 16,5 1 5-16,-2 0-3 16,3 0-4-16,-3 0 0 15,0 0-2-15,4 0-1 16,-3 0 1-16,2 0 2 15,0 0 0-15,0 0-2 16,5 0 0-16,0 0-1 0,2-2 1 16,3 0 1-16,2-2 0 15,0 1-2-15,1 1-1 16,1 0 0-16,-1 0-1 16,3 2 0-16,-1 0 1 15,0 0-1-15,2 0 0 0,0 0 2 16,3 0-2-16,1 0 5 15,1 0-3-15,6 0 0 16,0 0 0-16,2 0 0 16,4 0-1-16,2 0 1 15,2 0-2-15,3 0 0 16,1 0-1-16,2 0 2 0,4 0-1 16,1 4 0-1,1-2 1-15,1-1-1 0,0 1 1 16,2 0 0-16,-2-2 1 15,6 2-1-15,2-2 0 16,-1 0 0-16,1 0 0 0,0 0 0 16,4 0-2-16,0 0 2 15,-1 0-2-15,4 0 2 16,1 0-1-16,1 0-1 16,3 0 1-16,2 0 1 15,-4 0-1-15,1 2-1 0,1-2 4 16,-3 2-3-16,1-2-2 15,-3 1 3-15,1 1-2 16,0-2 1-16,-2 2 1 16,-2 0-2-16,1 0 0 15,-4-2 3-15,2 1-1 0,1 1-3 16,-2-2 2-16,-2 2 1 16,1-1-1-16,0-1 1 15,-3 2-1-15,1-2 0 16,-3 0 1-16,0 2 0 15,1-2-1-15,-2 0 1 0,0 0-2 16,5 0 2-16,-4 0-1 16,1 0 1-16,-1 0-1 15,2 0 3-15,-5 0-4 16,6 0 3-16,-2 0 0 16,-2 0-1-16,4 0 2 15,-1 0-4-15,4 0 2 0,-5 0-1 16,7 0 0-16,-5 0 1 15,1 0-1-15,-1-2 0 16,0 2 0-16,-1-2 0 16,-1 1 1-16,0 1-2 0,0-2 2 15,-2 0-1-15,2 2 0 16,-3-1 0-16,-2 1 0 16,0 0-1-16,1 0 3 15,-1 0-5-15,0 0 8 16,-2 0-8-16,0 0 3 15,-1 0 2-15,-1 0-3 0,-4 0 2 16,1 0-1-16,-4 0 1 16,-1 0-1-16,-2-2 0 15,-4 0 3-15,1 0-3 16,-6 2 1-16,1-2-1 16,0 1 2-16,-9 1-1 0,2-2 1 15,-3 2-1-15,-4 0 0 16,1 0-2-16,-4 0 2 15,-4 0-1-15,-2 0-2 16,-3 3-11-16,-4-1-28 16,-7-2-48-16,-7 0-197 0</inkml:trace>
  <inkml:trace contextRef="#ctx0" brushRef="#br0" timeOffset="178214.18">21538 6721 240 0,'3'-6'267'15,"-3"1"-198"-15,0-1 1 16,0 2-21-16,0 1-16 0,0 3-10 15,0 0-6-15,-8 0-10 16,-1 3-7-16,-3 11 1 16,-4 3 5-16,-2 6 4 15,2 4-1-15,-1 6 2 16,5 0-3-16,5-1 0 0,5-1-4 16,2-3-2-16,11-3-2 15,10-3 0-15,7-4 0 16,6-4-16-16,6-3-30 15,1-8-43-15,1-3-151 16</inkml:trace>
  <inkml:trace contextRef="#ctx0" brushRef="#br0" timeOffset="178590.16">21860 6997 236 0,'-7'0'347'16,"2"0"-281"-16,1-2-6 15,4-2-4-15,0 1-22 0,6 1-17 16,8-1-6-16,2 1 4 16,9-1 3-16,-2-1-4 15,6 1-1-15,0-1-3 16,-2 0-3-16,2 1-3 16,-6-1-2-16,2 1-2 0,-5-1 1 15,-2-1-5-15,-2 2-21 16,-3 2-26-16,-4-1-35 15,-2-1-52-15,0 1-162 16</inkml:trace>
  <inkml:trace contextRef="#ctx0" brushRef="#br0" timeOffset="178775.44">22363 6924 605 0,'2'0'103'16,"1"0"-69"-16,0 2 8 0,-1 3-11 15,1 2-15-15,0 6-5 16,-1 3 2-16,0 5-5 16,-2 1-5-16,0 3-2 15,-9-4-13-15,-4 2-41 16,-4-11-31-16,-7-6-160 0</inkml:trace>
  <inkml:trace contextRef="#ctx0" brushRef="#br0" timeOffset="179259.81">22672 6890 287 0,'0'0'238'0,"0"0"-164"15,1 0-1-15,7 0-27 16,3 0-12-16,3 0-8 16,6 0-2-16,2 0-4 15,3 0-2-15,-1 0-6 0,2 0-3 16,1 0-6-16,-4 0-1 15,-4 0-3-15,0 0-2 16,-4 0-22-16,-5 0-17 16,-1 0-14-16,-4 0-43 15,1 0-94-15,-2-2-113 16</inkml:trace>
  <inkml:trace contextRef="#ctx0" brushRef="#br0" timeOffset="179431.6">23146 6879 248 0,'9'0'351'16,"0"0"-278"-16,-8 2-27 0,1 3-5 16,3 3-15-16,-5 4-10 15,0 4-6-15,0 0-5 16,-5 6-2-16,-5-1-3 16,-4-1-14-16,-1-3-34 15,1-4-32-15,3-8-140 16</inkml:trace>
  <inkml:trace contextRef="#ctx0" brushRef="#br0" timeOffset="179782.65">23354 6918 265 0,'4'0'307'15,"-2"0"-231"-15,5 0-31 16,3 0-5-16,5-1-4 16,1-3-15-16,6-1-1 15,3 1-5-15,2 3-3 0,2-1-2 16,-3-2-2-16,-2 1-4 15,-6 1-2-15,-2 0-1 16,-7 2 0-16,-5-2 1 16,-4 2-4-16,0 0-3 15,0 0-19-15,-4 0-25 0,-2 0-29 16,4 2-88-16,2-2-204 16</inkml:trace>
  <inkml:trace contextRef="#ctx0" brushRef="#br0" timeOffset="179977.54">23791 6865 596 0,'4'-2'103'0,"-4"0"-63"16,0 2 4-16,0 4-24 16,0 7-2-16,-4 5-1 0,-4 2-4 15,1 5-5-15,-2-3-7 16,-4 3 0-16,1-2-10 15,-2-3-36-15,5-4-21 16,0-5-55-16,7-7-146 16</inkml:trace>
  <inkml:trace contextRef="#ctx0" brushRef="#br0" timeOffset="180292.58">23974 6903 260 0,'5'-4'211'0,"2"2"-143"16,0-1 23-16,0-3-22 15,3 4-25-15,2-1-13 16,-3-1-5-16,2 3-5 15,1-3-3-15,3 2-5 16,-2 1-4-16,1-2-5 0,-1 0-3 16,-1 1 0-16,-1 0 0 15,0 1-2-15,-4-1-17 16,-2 0-21-16,3 0-25 16,-3 1-39-16,2-1-131 15</inkml:trace>
  <inkml:trace contextRef="#ctx0" brushRef="#br0" timeOffset="180533.8">24351 6818 334 0,'2'-1'207'0,"0"-2"-147"16,-2 3 3-16,1 0-24 15,3 3-23-15,-1 8-1 16,1 3 3-16,-1 2-5 15,2 2 7-15,-4-2-7 16,-1 0-3-16,0 0-5 16,0-4-2-16,-8-1-1 0,2-4-3 15,0 0-19-15,1-3-24 16,3-2-26-16,2-2-71 16,0-4-126-16</inkml:trace>
  <inkml:trace contextRef="#ctx0" brushRef="#br0" timeOffset="180750.37">24504 6861 306 0,'8'-3'233'0,"-1"-2"-203"15,3 1 29-15,2 1-11 16,2-1-24-16,1 2-16 15,-3-2-6-15,3 3-3 16,-1-1 0-16,-3 0-24 0,-2 2-50 16,2-3-82-16,-2 1-133 15</inkml:trace>
  <inkml:trace contextRef="#ctx0" brushRef="#br0" timeOffset="180882.55">24712 6824 190 0,'0'0'288'0,"4"0"-243"0,3-3 7 16,0-3-20-16,1 1-28 16,6 1-7-16,-1-1-38 15,4 1-74-15,-1 1-92 16</inkml:trace>
  <inkml:trace contextRef="#ctx0" brushRef="#br0" timeOffset="181018.66">24848 6792 347 0,'0'0'169'0,"0"0"-99"0,4 0 4 16,3-2-37-16,1 0-25 16,4-1-12-16,0-1-8 15,3 1-54-15,-1-1-74 16,-1-2-129-16</inkml:trace>
  <inkml:trace contextRef="#ctx0" brushRef="#br0" timeOffset="181388.37">25052 6518 386 0,'5'0'109'16,"2"0"-84"-16,7 0 47 15,-1 3-18-15,3 6-15 16,2 3-12-16,-4 3-8 16,1-1 0-16,-3 5-2 15,-1 0-2-15,0 0-5 0,-4 2-2 16,-2 4-2-16,-2-2 2 15,2 1-3-15,-3 2-1 16,-2-2-2-16,0 1-2 16,0 0 1-16,-10-4-18 0,-2-2-40 15,-7-4-77-15,2-8-240 16</inkml:trace>
  <inkml:trace contextRef="#ctx0" brushRef="#br0" timeOffset="181837.29">24864 6846 320 0,'0'0'272'15,"0"0"-241"-15,0-6 24 16,6 4-6-16,3 0-17 16,1 1-15-16,5-1 0 15,4 2-1-15,1-2 1 16,1 0-7-16,-2 1 0 16,1 1-3-16,-5-4-2 0,-1 2-4 15,-6 1 0-15,-1-2 1 16,-2 2-2-16,-5-2-29 15,0-3-43-15,0-3-107 16</inkml:trace>
  <inkml:trace contextRef="#ctx0" brushRef="#br0" timeOffset="201109.01">5907 10896 369 0,'-10'2'60'0,"6"-2"-15"16,0 0 11-16,4 0 1 16,0-2-17-16,4 0-24 15,7-1-4-15,-1 3 4 16,7-2-6-16,2 0-2 0,7 2 1 16,1 0-3-16,3-1-3 15,4 1-1-15,4-2 0 16,4-2 2-16,0 3-1 15,5-3 1-15,3 2-2 16,4 0 1-16,0-1-1 0,2 1-1 16,-1 0 1-16,-1 0-1 15,2 1 0-15,-4 1 1 16,3-3 3-16,-1 2-1 16,4 1-3-16,-2-3 0 15,0 3 0-15,-1-2 0 16,4 2-1-16,-2-2 0 0,-1 2 2 15,0-1 0-15,-3 1-2 16,0-3 0-16,-4 3 1 16,-1-2-1-16,-3 1 1 15,-2 1-1-15,-1-2-1 16,0 0 0-16,-2 0 3 0,-2 1-3 16,1-1 3-1,-3 2-1-15,-2 0-1 0,-2 0 2 16,-3 0-2-16,-2 0 0 15,-2 0 0-15,-1 0-4 16,-5 0-24-16,1 0-41 0,-2 0-129 16</inkml:trace>
  <inkml:trace contextRef="#ctx0" brushRef="#br0" timeOffset="202292.07">9425 10973 72 0,'-2'-4'294'0,"1"3"-262"16,1-1 9-16,0-2-13 16,0 3 2-16,1-2-10 0,4 2-16 15,5-1-3-15,-1 2 2 16,1 0 0-16,7 0-3 15,0 0 2-15,3 2 1 16,6 2 4-16,1-3 3 16,5-1 10-16,7 0 4 0,6 0-7 15,4 0-3-15,6 0-5 16,7-1-4 0,2-5-6-16,2 2 10 0,2 1-9 15,3-1 2-15,1 3-1 16,-3-1 0-16,3 0-1 15,-1 0 1-15,-5 1 0 0,0-1-2 16,2 0 0-16,-3-1 2 16,-2-1 0-16,4-2 1 15,1 1 6-15,-2-1 5 16,2 0-4-16,2-2-1 16,-1 1-4-16,-3 2-1 0,-5-1-1 15,0 3 0-15,-5-2 0 16,-4 1-1-16,-2 2 0 15,-4 1 2-15,-4 1 0 16,-6-3-4-16,-2 3 4 16,-7 0-3-16,-5-1 2 0,-5 1-1 15,-3 0-1-15,-7 0 0 16,0 0-2-16,-6 0-27 16,-1 0-53-16,0-5-122 15</inkml:trace>
  <inkml:trace contextRef="#ctx0" brushRef="#br0" timeOffset="204008.93">13538 11044 62 0,'3'-1'262'16,"-3"-3"-211"-16,2 2-4 0,-2 1-3 16,3-1-7-16,1 2-7 15,1-2-10-15,3 0 1 16,4 2 3-16,-1-2-6 16,2 0-2-16,4 2 1 15,3-1-8-15,0-1 1 16,3 2 1-16,2-2-2 0,4 0-2 15,3 1-5-15,2-3 4 16,8 1-2-16,1-1-1 16,6 0-2-16,4 0 2 15,3-1-1-15,3 2-2 0,4-2 2 16,3-1-2-16,2 1 1 16,5-1-1-16,-2 1 0 15,2-1 2-15,2-1 0 16,0 4 1-16,-1-2-2 15,-3 1 1-15,4 2 1 0,-4-1 1 16,-1 1-2-16,0 0-1 16,-4 1 0-16,-1 1 0 15,0 0-1-15,0 0 1 16,-4 0-2-16,0 0 1 16,0 0 2-16,-2 0-2 15,0 0 0-15,-2 0 1 0,1 0-1 16,1 0 1-16,-1 3 0 15,3-1 0-15,-2 0-1 16,4-1 0-16,0 1 0 16,-1 2 1-16,3-3-1 0,-2 3 3 15,0-3-3-15,1 1 0 16,-1 1 1-16,0-2-3 16,1 1 2-16,0-1 1 15,4-1-1-15,0 3 0 16,0-2 0-16,3 1 0 15,-1 2 1-15,-2-3 0 0,3 5-2 16,-5-3 1-16,2 3-1 16,-4-1 2-16,3 0-1 15,1 0-4-15,-2 1 8 16,0 0-4-16,3-3 0 16,1 1 1-16,-2 1-1 15,-2 0-1-15,1 1 3 0,-2-3-3 16,0 1 1-16,-3 1-1 15,1-2 3-15,0 1-4 16,0 0 4-16,-2-3-3 16,2 2 0-16,-4 0 3 15,4 1-4-15,-2-3 3 0,-2 3-1 16,4-1 1-16,0-1-1 16,-2 1-1-16,-2-1 2 15,2 4-2-15,4-4 2 16,-7 1-1-16,3-3 0 15,-5 2 3-15,2-2-4 0,-4 0 4 16,0 0-2-16,0 0 0 16,-1 0 5-16,0 0-12 15,-1 0 8-15,-1 0-3 16,0-2 2-16,0-1-2 16,-5-1 2-16,5 0-1 0,-5 2 0 15,3 1 1-15,-3-3-3 16,-1 1 3-16,0 1-1 15,-2 0 1-15,0 1-1 16,-1-3-1-16,2 4 2 16,-1-2-1-16,1 1-1 0,2 1 2 15,1 0-1-15,1 0 0 16,1 0-1-16,3 0 2 16,-2 0-1-16,2 0 0 15,3 1 0-15,-2 1 0 16,1-2 0-16,3 0 1 0,3 0-1 15,3 0 0-15,-1 0 2 16,6-2-2-16,1 1 2 16,1-3 1-16,3 0-2 15,3-1 2-15,-1 1-4 16,3 1 3-16,-1 1-2 16,4-1 0-16,1 1 0 0,1-2-1 15,5 4 2-15,-2-2-1 16,2 0 0-16,0 2 0 15,1 0-1-15,0 0 2 16,0 0 2-16,-2 0-6 16,3 0 4-16,3 0-1 0,-1 0 1 15,-1 0 0-15,-1 4 0 16,-4 0-2-16,-2-2 4 16,-3-1-4-16,-6-1 2 15,0 2-2-15,-6-2 2 16,-4 0-2-16,-1 0 0 0,-8 0 3 15,-7 0-3-15,-6 0-1 16,-9 0-6-16,-5-2-7 16,-11 2-10-16,-8-1-17 15,-10-3-49-15,-3-2-102 16</inkml:trace>
  <inkml:trace contextRef="#ctx0" brushRef="#br0" timeOffset="205765.51">4204 11854 302 0,'0'2'58'0,"0"0"-39"16,0-2 21-16,8 0 8 15,3 0-6-15,2 0-14 0,4 0-4 16,2 0-6-16,-2 0-3 15,1 0-2-15,4 0-1 16,-1 0-6-16,3 0-1 16,3-2-2-16,3 0 2 0,3 1 3 15,6-1-4-15,3-2-1 16,2 0-3-16,5 2 3 16,4-1-3-16,5 1 1 15,1 1 2-15,4-2 1 16,3-1-1-16,5 2-1 15,-1-2-2-15,1 1 4 0,4-2-3 16,-2 1-1-16,1-2 1 16,1 1 1-16,0 0-1 15,1-3 0-15,-3 4 3 16,5-2 0-16,-1-1-2 16,0 2 3-16,-2-3-2 0,3 3 2 15,-1 0-2-15,0 1-1 16,0 0-1-16,3 1-1 15,-2 1 3-15,1-2-3 16,1 1 4-16,-3-1-2 16,0 3 0-16,3-3-1 15,0 2 0-15,0 1 0 0,3 1 0 16,0-3-1-16,5 2 0 16,-4 1 0-16,-1 0 1 15,0 0-1-15,2 0-1 16,0 0 2-16,1 0-1 15,-1 0 0-15,3 0 2 0,-3 4-2 16,2-3 0 0,-3 3 1-16,4-1 0 0,-1 3-3 15,0-2 3-15,-1-1-1 16,2 3 1-16,1-3-2 16,-3 0 2-16,-1 3-1 0,0-3 0 15,0 1-1-15,1 0 2 16,4-3-2-16,0 3 2 15,1-2-1-15,6 1 2 16,-7-1 0-16,3 0-3 16,-3-2 2-16,2 1-2 0,-1-1 2 15,-3 0-1-15,1 0 0 16,3 0 1-16,-2 0-3 16,2 0 4-16,1-3-2 15,2-1 1-15,-2-1-3 16,1-1 5-16,4 1-3 0,-5 0-1 15,4 0 2-15,-2 1-2 16,-2-2 2 0,4-1 0-16,-2 4-2 0,4-4 5 15,0 2-4-15,1-1 1 16,-1 2-2-16,3-1 3 16,-1 2-1-16,-2 1 0 0,1-1-3 15,0 1 4-15,-3 2-4 16,5-2 3-16,-9 2-2 15,2 0 2-15,-5 0-1 16,-7 0 0-16,4 0 0 16,-8 0 0-16,-2 0-2 0,-1 0 4 15,-6 0 0-15,-4 2-2 16,-1 1 2-16,-6 1-3 16,-1-1 2-16,-4 1-2 15,-2-1 0-15,-1 2 2 16,0 1 0-16,-3-1-3 0,1 2 2 15,0-3 2-15,-1 4-3 16,-1-5 1-16,1 2 0 16,-5 0-7-16,2-1-11 15,-8-4-23-15,-8 0-79 16,-7-17-276-16</inkml:trace>
  <inkml:trace contextRef="#ctx0" brushRef="#br0" timeOffset="-59090.52">6920 13493 155 0,'-8'3'176'15,"-2"-3"-138"-15,5 0 1 16,1 0 2-16,4 0 3 16,0 0-9-16,0 0-14 15,0 0 2-15,0 0-3 16,0 0-9-16,0 0-3 15,6 1 4-15,0 2 2 0,6-2 4 16,2 0 2-16,2-1-4 16,5 0-2-16,5 0-3 15,2 0-3-15,5 0-2 16,2-1-2-16,2 0-3 16,1-2 0-16,1-1 1 0,4 2-2 15,2-3-4 1,3 2 10-16,1-1-4 0,3-1 0 15,0 3 2-15,0-4 1 16,-1 2 1-16,-2 1-5 16,-3 0 3-16,-2-2-3 0,3 1 1 15,-6 3-1-15,3-4 2 16,-5 2 0-16,-1 1 0 16,-3 0 0-16,-1 1 1 15,-3-2-1-15,0 3-1 16,-3-1-1-16,1 1 1 0,0-2 0 15,-2 1-1-15,-2-1 2 16,-3 0 0-16,-1 1 1 16,-3-1-3-16,-7 1 1 15,-3 1-1-15,-3 0-2 16,-5 0-24-16,0-3-50 0,-15-3-160 16</inkml:trace>
  <inkml:trace contextRef="#ctx0" brushRef="#br0" timeOffset="-56186">10331 13565 80 0,'0'0'365'0,"0"0"-334"16,0 0 0-16,3-4-2 16,6 1 3-16,3-1-12 0,6 1-8 15,1-3 6-15,0 1 1 16,6 1-4-16,-1 1-4 15,1-1-7-15,-2 2-3 16,4 1 0-16,-2-1-1 0,0 2 1 16,4-2 1-16,-2 2 1 15,2 0-1-15,0 0 3 16,-1 0 3-16,7-2-2 16,-1 0-3-16,1 0 3 15,3 1-1-15,-2-2-1 16,3 2-2-16,3-1-1 0,-3 1 0 15,2-1-1-15,1 0 0 16,2 2 0-16,0-2 0 16,-3 2 0-16,3 0 0 15,5 0 2-15,-1 0-3 16,1 0 2-16,5 0-1 0,2 0 1 16,4-1 1-1,2 0 1-15,3-2-1 0,1 2 0 16,2-2-2-16,5 0 3 15,2 1-4-15,-4-2 1 16,5 4 2-16,-3-4-2 0,3 3 1 16,-4-1-1-16,-1 2 4 15,4-1-3-15,-6-1-1 16,3 0 2-16,-1 1-2 16,-3-1 1-16,-2-1-2 15,-2 3 1-15,4 0-1 0,-1 0 2 16,-5 0-1-16,8 0-1 15,-6 0 6-15,1 0-2 16,1 0 1-16,-2 0 2 16,1 3-4-16,1 0-1 15,1 1 1-15,2-1-1 16,0 1-1-16,3 1 4 16,0 0-4-16,2-1 2 0,-3 0-1 15,3 1-1-15,-4-3 3 16,-2 2-3-16,6-1 3 15,-4-2-1-15,2 1 0 16,0 0-1-16,1-2-1 0,4 0 1 16,-1 0 0-16,1 0-1 15,2 0 1-15,-4 0-1 16,6 0 2-16,-1 0-3 16,-4 0 1-16,6 0-1 15,-2 0 1-15,-3 0 0 16,2 0 1-16,-1-2-1 0,-2 2-1 15,2 0 2-15,-5 0-1 16,0 0-1-16,-2 0 2 16,-1 0-1-16,-4 0 0 15,2 0 0-15,-7 0 0 0,-2 0 1 16,-2 2-1 0,-2-2 0-16,0 0 1 0,-3 0-2 15,-4 0 3-15,1 0-3 16,-3 0 1-16,1 0 3 15,-1 0-3-15,-4 0 0 0,3 0 1 16,-4 0 1-16,2-2 0 16,-5 0 0-16,1-2 0 15,-2 3-1-15,-1-2 0 16,-6 1 0-16,-1-2-2 16,-5 2-3-16,-2-2-16 15,-5-6-26-15,-5 1-62 0,-2-2-230 16</inkml:trace>
  <inkml:trace contextRef="#ctx0" brushRef="#br0" timeOffset="-54967.73">17445 13458 116 0,'-3'0'361'0,"0"0"-343"0,3-2 22 16,0-2-17-16,2 3-3 16,7 1-9-16,0-1-5 15,5 1 6-15,4 0 8 16,1 0-11-16,2 0-4 16,2 0-1-16,4 0-3 0,2 0 0 15,5 0-1-15,5 0 3 16,3 0-1-16,1 0 0 15,8 0-1-15,-5 0 5 16,3 0 3-16,-1 0-2 16,-3 0-3-16,-1 0-3 0,0 0 0 15,1-3 1 1,2 3-1-16,-3-3 0 0,5 0 1 16,-3 2 3-16,3-1 0 15,-1-2 0-15,3 0 0 16,-2 3-2-16,0-2 1 0,2-1 0 15,0 1 5-15,-2-1-5 16,4 0 1-16,-2 1-1 16,3 1-2-16,0-2 1 15,2 2-2-15,2-2 0 16,3 0 0-16,0 2-2 16,0-2 2-16,5 1 0 0,2 0 0 15,-2 2 0-15,2-1 2 16,3 1 0-16,-3-1-2 15,0 0 3-15,2 2-1 16,-4 0-3-16,2-1-2 0,0 1 2 16,-2 0 2-16,-2 0-2 15,1 0 0 1,0 0 1-16,-3 0-2 0,3 0 1 16,-2 1-2-16,-1 3 4 15,2-1-4-15,-3 1 4 0,0 1-4 16,1-1 2-16,-6 1 0 15,-2 0 0-15,-1 1-1 16,-2-2-1-16,0 5-1 16,-4-4 5-16,-1 2-2 15,5 0 0-15,-3-1 1 16,0 0-1-16,1 1 0 0,-1 0 0 16,1-1 0-16,1 1 0 15,-1 2 0-15,-1-1 1 16,-1-3-1-16,-3 2 1 15,3-3-1-15,-7 2-1 16,2 0 1-16,-7-3 1 0,5 0-2 16,-5 1-3-16,5 0 7 15,-2-2-4-15,0 1 1 16,1 1 1-16,0 0-1 16,-1-3 0-16,3 3 1 15,-1-1 0-15,0-1-1 0,-1 3 0 16,-1-3 1-16,-1 2 1 15,3 0-2-15,-4-3-2 16,-5 1 2-16,-4-2 3 16,-3 1-2-16,-4-1-3 15,-5 0 3-15,-5 0-1 0,-4 0-5 16,-6-6-30-16,0-9-103 16</inkml:trace>
  <inkml:trace contextRef="#ctx0" brushRef="#br0" timeOffset="-24074.32">8861 14328 67 0,'-14'-5'1'16,"-2"-2"2"-16,1 2-4 16,5-5 3-16,-1 3-1 15,0 2 16-15,0-2 31 16,3 0 15-16,-2 0-8 0,1 3-7 15,1 1-6-15,-6-1-15 16,6 2 1-16,-1 0 4 16,2 2 3-16,-1 0 4 15,3 0 3-15,3 0 1 16,0 0-8-16,1 0-5 0,1 0-11 16,0 0-9-16,0 0-5 15,0 0-2-15,1 0 4 16,6 0-2-16,3 0-2 15,6 0 0-15,0 2-1 16,2 2 0-16,4 0-2 0,3-3 0 16,5-1-1-16,6 0-1 15,5 0 5-15,6 0-3 16,5 0 1-16,0 0 0 16,2 0-1-16,0 0 0 15,1 2 0-15,-1 0 1 0,0 1-1 16,2 2 1-16,2 1-2 15,1-1 2-15,6 1-1 16,-1-1-2-16,8 0 2 16,1 1 1-16,5-1-1 15,-2-1-1-15,6 3 1 0,-5-4 0 16,2 5 0-16,-1-1-1 16,-2-4 3-16,0 4 0 15,1 1 1-15,-1-3-1 16,2-2 0-16,2-1-1 15,-2 0 0-15,2-2-3 16,0 0 1-16,3 0 4 0,-2 0 3 16,-1 0-6-16,1 0 7 15,0 0-8-15,-2 0 3 16,2 0-3-16,-1-2 3 16,0 0-2-16,-1-1 1 15,0 0-1-15,-2 1 0 0,-3-1 2 16,-3 2-3-16,2-1 2 15,-5 0-2-15,0 0 1 16,-4 1 1-16,4-1-2 16,-2-2 1-16,-2 1 0 15,3 1-1-15,-1-1 1 0,0-3 1 16,-1 2-1-16,-3-1 1 16,1 2-3-16,-2 1 2 15,4-1 2-15,-6-1-3 16,1 2 0-16,-1 0 2 15,-3 2-2-15,-2 0 0 0,0 0 2 16,-1 0 0-16,-4 0-1 16,1 0 0-16,-1 0 2 15,-2 0-3-15,-1 0 0 16,3 0 1-16,-3 0 1 16,1 0-1-16,-2 2 1 0,2-2-2 15,-1 0 2-15,-1 0-1 16,0 0 1-16,2 0 0 15,-1 0 0-15,1 0-2 16,1 0 4-16,3 2-4 16,-3 0 2-16,6 0-2 0,2-1 1 15,-2 1 1-15,2 1-1 16,-1-1-1-16,-1 2 3 16,-2-3-2-16,2 1 2 15,-2 2 4-15,3 0-2 16,0-1-4-16,-6 1 0 0,7-1 1 15,-2 1 0-15,0-1-2 16,-1 2 1-16,2 1 0 16,0-2 1-16,1 1 0 15,0-2-2-15,-1 3 1 16,3-1 0-16,1-1 1 16,0-1-1-16,1 1 0 0,1-1 0 15,2 1 2-15,-2 1-3 16,1-1 0-16,1-2 1 15,0 0 1-15,0-1-1 16,0 1 1-16,-1 0-3 16,3-2 4-16,-4 2-2 0,0-1-1 15,0-1 3-15,-1 2-2 16,1 0-2-16,-2 0 4 16,0-1-4-16,1 2 3 15,-3-2 0-15,3 3-1 0,-3-2-1 16,-1-2-3-16,-3 1 8 15,1-1-4-15,-3 2 1 16,-3-2-1-16,2 2 1 16,-2-2-3-16,1 0 3 15,-3 0-1-15,0 0 1 16,-2 0-1-16,-2 0 0 16,-3 0-1-16,-1 0 2 0,-1 0-2 15,-3 0 1-15,-2 0 1 16,-3 0-1-16,-3 0 0 15,-3-4 1-15,1 1-1 16,-7-1 1-16,5 0 1 0,-5 1-1 16,-1-1 0-16,-2 1 0 15,0-1-1-15,-1 1 0 16,-4 0-2-16,-2-3-14 16,-2-1-25-16,-3-4-78 15,-2-5-329-15</inkml:trace>
  <inkml:trace contextRef="#ctx0" brushRef="#br0" timeOffset="-22956.21">18639 14311 381 0,'-18'-6'127'0,"3"-1"-90"0,7 2 22 15,6 1-19-15,2 2-15 16,0 1-16-16,3 1-8 16,14 0 7-16,2 0 5 15,6 0-2-15,4 0-2 16,2 0-3-16,3 0-6 0,1 0 4 16,7 0-1-16,-1 0 3 15,6 0-3-15,0 0 3 16,3 0-3-16,3 0 2 15,3 0-10-15,2 0 13 16,0 0-8-16,3 0 1 16,-2 0 0-16,-3 0-1 15,-7 0-2-15,-1 0 3 0,-7 0-4 16,-7 0-12-16,-6 0-23 16,-2 0-54-16,-4-4-109 15</inkml:trace>
  <inkml:trace contextRef="#ctx0" brushRef="#br0" timeOffset="-22186.41">21367 14371 237 0,'-7'-7'122'15,"3"-2"-84"-15,1 0 1 16,3 2-9-16,0 0 5 16,10 0-1-16,4 1 1 0,4 3-3 15,8 0-5-15,1 1-4 16,3 0-10-16,6 2-4 15,7 0-3-15,-1 0-3 16,11 0-1-16,3 2-1 16,1 0 1-16,6 1-1 0,3-1 1 15,2 1 2-15,3 1-2 16,1-3 2-16,1 3-1 16,-2-2 0-16,-2 0 1 15,1 0 0-15,2 1 0 16,-3-3-2-16,4 4 8 15,0-4-6-15,1 1 0 16,0 3-2-16,2-2-1 16,-3 1 1-16,0 1 0 0,-2 0-3 15,-5-1 1-15,-3-1 0 16,-4 0 0-16,-1-1-5 16,-7-1-9-16,-2 2-9 0,-8-2-14 15,-2 0-45-15,-12 0-105 16</inkml:trace>
  <inkml:trace contextRef="#ctx0" brushRef="#br0" timeOffset="-20881.27">2877 15215 143 0,'0'0'205'0,"0"0"-165"16,0 0 13-16,0 0-11 15,3 0-13-15,8-2-6 0,1-3 6 16,6 1-1-16,2-3-3 16,5-1-9-16,-2 0 2 15,4 1-7-15,-1-4-3 16,1 4 3-16,0-2-8 15,0 1 6-15,1 3-5 0,0 0-1 16,1 0-1-16,-2-1-2 16,0 1 2-16,0 1 0 15,-1 1-1-15,-4 1 4 16,0 0 1-16,0 1 0 0,-5-1-3 16,2 2-1-16,1 0 0 15,-5 0 0-15,4 0-1 16,-2 0-1-16,2 0 1 15,1 0-3-15,-1 0 2 16,1 0 2-16,2 0 3 16,-1 0-3-16,2 0-1 0,1 0 0 15,-2 0-1-15,-1 0 1 16,0 0 1-16,-1 0-1 16,0 0 0-16,-4 0-1 15,2 2 0-15,-4-1 1 16,2 1-1-16,1 0 1 0,-2-2-1 15,6 0-1 1,-1 2 2-16,0-2 0 0,6 0 0 16,-3 0 1-16,8 0-4 15,-1 0 5-15,4 0 1 16,0 0-3-16,4 0 0 0,0 0 0 16,3 0 0-16,2 0-2 15,1 0 1-15,-2 0 1 16,6 0-2-16,-4 0 1 15,-1 0-1-15,4 0-6 16,-4 0-12-16,4 0-21 0,-4 0-51 16,0 0-110-16</inkml:trace>
  <inkml:trace contextRef="#ctx0" brushRef="#br0" timeOffset="-19513.29">5283 15220 275 0,'-2'0'172'16,"2"0"-167"-16,0 0 19 15,9-2 10-15,5-1 2 16,4 1-14-16,7 0-7 16,2 2 4-16,4-2-4 15,5 2-4-15,0 0 0 0,1 0-4 16,5 0-5-16,1-1 2 16,3 1-1-16,4-4-1 15,3 2-2-15,1-1 3 16,1-1 4-16,1-2-3 15,0 3-1-15,-2 0 2 16,-3-1 0-16,0-1-1 0,1 1 2 16,-2-1 1-16,0 1-2 15,-1 1-3-15,-1-3 2 16,3 3-4-16,-7-1 3 16,0-2-1-16,-1 3 0 15,-2 0-2-15,2-3 3 0,-2 3 1 16,0-1-4-16,5 0 0 15,-4 3 1-15,4-1-1 16,-2-2 1-16,2 1 0 16,0-1-1-16,1 3 0 15,1-3 2-15,1 1-2 0,-1-2 0 16,4 4 0-16,-1-1 0 16,2 2 1-16,-1-2-2 15,2 2 2-15,1 0-1 16,-2 0 1-16,3 0-2 15,-2 0 1-15,0 0 0 0,2 0 2 16,-3 0-2-16,-1 0 0 16,2 0-1-16,-2 2 2 15,0 0-1-15,0-1 0 16,-2 1 1-16,-1 1-2 16,0 0 2-16,2-1-2 0,-2 1 2 15,-1-1-2-15,3 0 0 16,-1 0 2-16,-2-1-1 15,3 1 2-15,0-2-4 16,-4 2 4-16,6 0 0 16,-3-1-2-16,4 3 1 15,-4-2-1-15,0 2-1 0,2-1 1 16,-3-1 0-16,3 1 0 16,-2 1-2-16,3-1 1 15,0 1 1-15,-3 0 1 16,6-2 1-16,-2 1-5 15,1 1 4-15,3-4-1 0,-2 1 3 16,0-1-4-16,3 0 1 16,2 0 0-16,2 0 0 15,0 0 1-15,3 0-2 16,4 0 1-16,0 0 0 16,4-1 0-16,-1-1 1 0,3-2-1 15,-3 1 2-15,0-1-7 16,-2-2 7-16,1 3-1 15,-4-2 0-15,1 1-2 16,-1 1 2-16,-2-3-2 16,-5 3 1-16,2 1 1 0,-4-2-1 15,0 3 0-15,-6-1 0 16,-2 0-1-16,0 0 2 16,-1 2-1-16,-3 0-1 15,-2 0 2-15,1 0-1 16,-3 0 0-16,2 0 1 0,-2 0-1 15,3 0 0-15,-4 0 0 16,2 0 0-16,0 0 1 16,1 0-2-16,-2 0 3 15,0 0 0-15,1 0 1 16,-1-1-2-16,-2-1 1 16,0 0-1-16,0 0 0 0,0 1-1 15,3-4 1-15,-1 5-1 16,2-1 0-16,1-1 0 15,-2 2 0-15,1 0-2 16,-3 0-24-16,0-5-75 16,-4-7-310-16</inkml:trace>
</inkml:ink>
</file>

<file path=ppt/ink/ink24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30T08:59:24.711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FFC000"/>
    </inkml:brush>
  </inkml:definitions>
  <inkml:trace contextRef="#ctx0" brushRef="#br0">4471 6717 76 0,'-2'0'202'16,"2"0"-107"-16,0 0-41 16,-2 0 7-16,2 0-4 15,0 0-13-15,0 0-16 16,0 0-8-16,4-2-2 0,4 1-2 15,2-3-1-15,0 0-1 16,5 2-5-16,1 1 0 16,4-3 0-16,2 1-2 15,-1-1-2-15,6 1-1 16,0-1-1-16,5-2 2 16,-1-1-2-16,-1 2-2 0,1 0 3 15,-2 0-4-15,-4-2 0 16,-4 3 1-16,-3 0 0 15,-3 2-2-15,-6 1 3 16,-4 1-1-16,0-1 0 16,-5 1 0-16,0 0 1 0,0 0-2 15,0 0 3-15,-3 0-2 16,-8 0-1-16,-5 0-2 16,-8 0-3-16,-2 1 1 15,-6 4-2-15,-3 1 1 16,-3 3 4-16,2-3 1 0,1 3 0 15,4-2 1 1,4 2-1-16,5-3 3 0,5-2-1 16,4 2 0-16,4-3 1 15,5 0-2-15,3-1 1 16,1-1-3-16,0-1 0 0,8 0 3 16,3 0 3-16,4 0 1 15,2 0-2-15,3 0-1 16,-1 0 0-16,0 0-3 15,4 0 1-15,3-3-7 16,-5-5-39-16,0-4-120 16</inkml:trace>
  <inkml:trace contextRef="#ctx0" brushRef="#br0" timeOffset="1609.89">6590 6542 100 0,'0'0'236'0,"0"-2"-175"16,-2 2-22-16,0-1 27 15,0 1-10-15,2-1-13 16,0 1-9-16,-1 0-4 15,1 0-8-15,0 0-6 16,0 0-6-16,1 0-4 0,6 0 2 16,7 0 3-16,1 0-2 15,5 0 0-15,3 0-1 16,2 0-2-16,4 0-3 16,2-3-1-16,-1 0 0 15,-1-2-1-15,-2-1-1 0,-3 0 2 16,-7 0-2-1,-4 3 1-15,-4-1 0 0,-7-1-1 16,-2 5 3-16,0-1-5 16,-13 1-5-16,-2 0-1 15,-5 0 2-15,-6 1 6 0,1 4-1 16,-4 0 0-16,2 2 3 16,2 0-2-16,2-1 1 15,1-1-1-15,2 1 2 16,6-2 1-16,3-2-1 15,2 3 0-15,6-2 0 0,1-3 1 16,2 0 0-16,0 0-1 16,2 0-1-16,6 0 3 15,6 0 1-15,0-3 0 16,4-2-2-16,-1 1-1 16,2-1-2-16,1 2 0 0,-5-1 0 15,0 1-1-15,1 0-12 16,-6 3-14-16,2-1-23 15,-5-2-62-15,-6-1-155 16</inkml:trace>
  <inkml:trace contextRef="#ctx0" brushRef="#br0" timeOffset="20225.39">15895 4225 15 0,'3'-5'46'0,"3"-2"199"15,0 0-175-15,-1-6-1 16,0 2 4-16,-1 1-6 16,-1-1-18-16,-1 0-15 15,-2 0-11-15,0 4-1 16,-5 0-6-16,-8 2-6 0,-3 3-9 16,-5 2-2-16,-3 0 1 15,-3 11 2-15,2 3 0 16,1 4 1-16,0 0 0 15,6 3 0-15,7-1 0 16,3 3-1-16,8-3 0 16,0 1-1-16,13-1 0 0,11 0 0 15,4 1 0-15,7 0 0 16,-1 2-1-16,3 1 1 16,1 2 1-16,-4 1-2 15,-5 2 1-15,-7-3-1 16,-5 0-1-16,-7-5-2 0,-10-2-2 15,0-1-5 1,-14-4 3-16,-13-1 3 0,-5-6-1 16,-5-1-2-16,-4-4 7 15,3-2 0-15,3-4 5 0,7-9-2 16,6-4 8-16,9-1-7 16,12-2-6-16,1-2-5 15,8 3-2-15,12 1-8 16,9 2-29-16,2-2-55 15,3 0-93-15</inkml:trace>
  <inkml:trace contextRef="#ctx0" brushRef="#br0" timeOffset="20538.29">16346 4086 356 0,'-2'-4'239'0,"-9"3"-221"16,2 1 17-16,-5 11-4 16,-1 8-19-16,0 9-7 15,0 8 1-15,1 5 3 16,1 7 2-16,7 2-4 15,6 0-1-15,0 2 2 0,17-4-3 16,10-3 2-16,9-2-2 16,7-8-1-16,11-1-3 15,7-12-17-15,7-12-73 16,2-10-222-16</inkml:trace>
  <inkml:trace contextRef="#ctx0" brushRef="#br0" timeOffset="22069.75">16845 4216 281 0,'2'0'145'16,"-2"-3"-114"-16,0-4 7 15,0-3 22-15,0 0-20 16,0-1-15-16,-2 0-9 0,-5-1 0 16,-6 2-5-16,1 0-4 15,-4 5-4-15,-4 5-5 16,-2 0 2-16,-2 2 4 16,2 11-2-16,3 4 1 15,4 1 1-15,5 0-2 0,5 1-2 16,5-1-1-16,0 0-1 15,7-5-1-15,6-4 1 16,3-2 1-16,2-5 0 16,-2-2 1-16,2 0 1 15,-4-12 2-15,1-1-1 16,-3-2 1-16,-1-2-1 0,0 0 2 16,-2 3 8-16,-1 2 1 15,-2 3 1-15,0 4-1 16,-1 1-4-16,-3 4-2 15,3 0-6-15,0 1-2 0,1 10 1 16,1 3 2-16,2 6-1 16,2 3 0-16,0 2-1 15,-1 4 1-15,0-1-1 16,0 1-1-16,-1-1 0 16,-2 1 0-16,1-4-1 15,-3-3-2-15,-1-8 3 0,-3-2 1 16,1-6 0-16,0-5 0 15,-1-1 3-15,3-7 3 16,1-7 7-16,0-8-7 16,3-2 4-16,3-7-4 15,0 1-4-15,-2 2-2 0,1 3-1 16,0 3-11-16,-3 9-15 16,0 3-31-16,-2 2-81 15,0 5-203-15</inkml:trace>
  <inkml:trace contextRef="#ctx0" brushRef="#br0" timeOffset="22476.83">17256 4356 396 0,'-11'1'81'0,"-1"5"-68"0,-3-1 40 15,5 8 0-15,1-1-37 16,3 4-12-16,4 0-1 16,2 2 5-16,0 0-3 15,10-2-4-15,0 0-2 16,4-6 1-16,3 0 2 15,1-7-2-15,-2-1 1 0,2-2 0 16,-2-2 2-16,-1-11 2 16,-3 1 1-16,-7-6 5 15,-1-2 9-15,-4 3-5 16,0-3-4-16,-4 6-5 16,-5-1-3-16,-1 3-3 0,2 5-3 15,1 2-11-15,2 3-16 16,5 2-45-16,0 0-90 15,2 0-159-15</inkml:trace>
  <inkml:trace contextRef="#ctx0" brushRef="#br0" timeOffset="22660.64">17583 4375 174 0,'12'7'367'0,"-2"-3"-325"15,-5 5 29-15,0 2-15 0,-1 1-24 16,-3 4-14-16,-1 2-7 16,-1 5-8-16,-11 0-2 15,-7 0-7-15,-8-3-50 16,-3-8-137-16</inkml:trace>
  <inkml:trace contextRef="#ctx0" brushRef="#br0" timeOffset="24479.69">15694 745 501 0,'2'-6'178'15,"-2"-4"-161"-15,0 8 14 16,0 2 6-16,3 0-26 0,4 10-14 16,0 2 4-16,3 6 5 15,0 4-2-15,1-2 0 16,0 4-5-16,-2-3 3 16,0 1-2-16,-4-4 1 15,-2-4-13-15,-2 2-21 16,-1-7-15-16,0-6-51 0,-9-3-76 15,0 0-138-15</inkml:trace>
  <inkml:trace contextRef="#ctx0" brushRef="#br0" timeOffset="24928.32">15703 690 495 0,'0'-5'33'15,"0"1"5"-15,-5 4 26 16,-4 0-49-16,-4 0-17 0,-1 8 2 16,-4 0 0-16,-4 1 1 15,-1 4 0-15,-2-5-2 16,1 4 4-16,1-2 0 16,4-1 5-16,-2 0-2 15,8 1 3-15,-1 2 1 16,6-4-3-16,1 1-3 0,2 2-2 15,5 3-2-15,0-1 0 16,6 5 1-16,3 3 1 16,2 0 2-16,-2 6-1 15,2 4-1-15,1 2-1 16,-4 3 1-16,-3 1 1 16,2 1 0-16,-2 1 0 0,0-1-1 15,3-1 2-15,-1-4 1 16,0 0-1-16,0-1 2 15,3-8-3-15,-3 0 1 16,1-5-2-16,-1-1-2 0,1-7 1 16,-1-2 0-16,-1-2-1 15,1-5-10-15,-2-2-21 16,3 0-34-16,-1-11-64 16,1-10-203-16</inkml:trace>
  <inkml:trace contextRef="#ctx0" brushRef="#br0" timeOffset="25163.54">16054 1040 599 0,'0'0'71'16,"8"-2"-81"-16,8-3 12 16,2 2 9-16,8 0-10 15,-4 2-22-15,-2 1-71 16,-1 0-85-16</inkml:trace>
  <inkml:trace contextRef="#ctx0" brushRef="#br0" timeOffset="25291.1">16085 1173 370 0,'0'0'286'16,"10"0"-294"-16,12-5-6 15,9-7 25-15,9-3-16 16,3-3-80-16,2-1-81 0</inkml:trace>
  <inkml:trace contextRef="#ctx0" brushRef="#br0" timeOffset="25797.23">16631 840 326 0,'2'-14'302'16,"-2"0"-284"-16,0 1-3 0,-2 3 18 15,-5-2-19-15,-5 4-15 16,-3 4-2-16,1 1 0 15,-4 3 1-15,-2 0 2 16,1 5-6-16,4 7 11 16,3 3-5-16,0 0-2 0,9 3-6 15,3 2-2-15,8 3 4 16,6-1 1-16,6 1 2 16,-1 3 2-16,-1 3 1 15,-4 0 0-15,-6 3-1 16,-8-4-14-16,0 1-14 0,-11-8 15 15,-5 0 10-15,1-10 5 16,1-2 5-16,3-5 18 16,4 0-4-16,5-4-11 15,2 0-3-15,7 0-12 16,13 0-9-16,4 0 4 16,3 0-7-16,1 0-15 0,-5 10 13 15,-3 3 10-15,-8 2 5 16,-2 3 0-16,-6 2-2 15,-3 1 14-15,-1-2 21 16,0-2 2-16,4-1-12 16,3-3-9-16,6-3-4 0,4-1-3 15,5-3-4 1,5-5-43-16,0-1-67 0,2-1-166 16</inkml:trace>
  <inkml:trace contextRef="#ctx0" brushRef="#br0" timeOffset="26145.84">17025 1027 569 0,'-17'-15'106'0,"-2"2"-106"16,-1 4 26-16,-2 3-7 0,3 6-15 16,0 0-1-16,2 7-1 15,2 10-3-15,5 5-1 16,5-3-4-16,5 3 4 15,0-1-17-15,1-1-6 16,11-11 6-16,7-3 9 0,-2-6 5 16,5 0 5-16,0-6 3 15,-3-7 0-15,-1-3-1 16,-2 4 5-16,-3-3 5 16,-6 4 15-16,-2 2 5 15,-3 5-3-15,-2 4-6 0,2 0-9 16,-2 0-13-16,3 4-9 15,2 7 5-15,2 4 3 16,3 4-11-16,-1-1-27 16,4-3-23-16,-3 0-86 15,2-8-119-15</inkml:trace>
  <inkml:trace contextRef="#ctx0" brushRef="#br0" timeOffset="26296.97">17217 1096 89 0,'0'0'505'16,"0"0"-499"-16,1 10-21 0,1 2 27 16,3 4-9-16,3 2-5 15,-1 1-7-15,5-1-65 16,0-5-45-16,0-3-90 16</inkml:trace>
  <inkml:trace contextRef="#ctx0" brushRef="#br0" timeOffset="26675.54">17386 862 432 0,'-4'-13'239'0,"0"4"-228"16,4 3 33-16,0 6-9 15,2 2-32-15,6 11-13 16,2 5 10-16,0 3-1 15,2 7 2-15,-2 0 0 0,-3-4 0 16,1-1-1-16,-3-5-10 16,-3-5 4-16,0-5 5 15,0-5 1-15,1-3 3 16,2 0-2-16,4 0-1 16,4-3 2-16,1 0-3 15,4 2 2-15,-4 1 0 0,1 0-1 16,-3 7-2-16,-4 1-2 15,-8 2-5-15,0 2-7 16,-4-2-6-16,-12 0 10 16,0-3 7-16,-2-2-2 15,2-2-2-15,3-3-21 0,10 0-29 16,3-2-46-16,7-6-124 16</inkml:trace>
  <inkml:trace contextRef="#ctx0" brushRef="#br0" timeOffset="26822.74">17819 1024 455 0,'1'3'212'0,"-1"3"-211"15,0 1 5-15,0-1 17 16,0 10-16-16,-1-2-5 16,1 2-6-16,0 0-38 15,0-4-86-15,1-8-93 0</inkml:trace>
  <inkml:trace contextRef="#ctx0" brushRef="#br0" timeOffset="27073.95">17890 812 670 0,'-3'-6'31'0,"3"2"-19"16,1 4 30-16,13 0-26 15,5 11-20-15,6 5 2 0,4 4 7 16,3 5-4-16,0-2 0 16,-1 2 0-16,-1 0 0 15,-3-2-1-15,-1-3-4 16,-5-2-9-16,-7-4-10 16,-1-3-12-16,-5-8-50 0,-3-1-87 15,-5-2-119-15</inkml:trace>
  <inkml:trace contextRef="#ctx0" brushRef="#br0" timeOffset="27259.12">18161 849 628 0,'-1'-5'9'0,"-5"3"9"16,0 2 27-16,-1 2-34 15,-5 10-10-15,1 6-1 16,-3 5 1-16,-3 4-2 0,5 3 1 15,2 0-12-15,3 1-38 16,4-6-59-16,3-7-38 16,0-8-115-16</inkml:trace>
  <inkml:trace contextRef="#ctx0" brushRef="#br0" timeOffset="27443.16">18339 954 76 0,'2'0'565'16,"-2"0"-551"-16,0 4-14 16,0 6 36-16,0 6-16 0,0 6-15 15,4 3-3-15,1-4 0 16,2 3-3-16,1-5-28 16,0-6-43-16,-4-8-102 15,1-5-186-15</inkml:trace>
  <inkml:trace contextRef="#ctx0" brushRef="#br0" timeOffset="27935.12">18467 820 559 0,'-2'-1'65'16,"2"1"-62"-16,3 0 30 15,11 3-10-15,0 8-13 16,5 1-7-16,6 2-1 0,0 1 0 16,1-3-1-16,-3-1-2 15,2-4-9-15,-2-2-31 16,-5-5-20-16,0 0-7 16,-2 0-1-16,-3-8 16 15,0-3 42-15,-5 2 22 16,-2-2 20-16,-1 3 27 0,-3 2 23 15,-2 1-18-15,0 1-23 16,-9 4-24-16,-3 0-15 16,-3 0 0-16,-2 4 0 15,3 3 0-15,0 2-2 16,5 0 1-16,4-2 0 0,3-2 0 16,2 2 1-16,0 0 3 15,0 4 4-15,0 2 3 16,3 2 4-16,1 6-2 15,-1 0-4-15,2 2 1 16,-2 4-1-16,2-2-5 0,1 0-1 16,-1-4-2-16,3-4 1 15,-5 0-2-15,4-7-10 16,-2-6-24-16,2-4-13 16,3 0-45-16,-1-10-116 15</inkml:trace>
  <inkml:trace contextRef="#ctx0" brushRef="#br0" timeOffset="28448.05">18988 713 207 0,'-2'-18'359'0,"2"0"-344"16,0 4 29-16,12 3-7 16,6 4-28-16,1 6-10 15,7 1 4-15,1 0 0 16,-10 8 0-16,0 7-3 16,-10 5-2-16,-7 3-3 0,-5 2-4 15,-9 2 0-15,-6 0 9 16,1-1 1-16,2-3-1 15,4-3 1-15,7-2-2 16,5-6-2-16,1-3-2 16,8-2-2-16,6-3 1 15,6-4 4-15,-8 0 3 16,2 0 2-16,-5 0 4 0,-3 0 10 16,-5-4 7-16,-1 4-2 15,0 0-9-15,-3 0-6 16,-2 9-6-16,3 5 3 15,2 3-2-15,0 4-1 0,16 5 3 16,5 3-1-16,5 0 1 16,0-2 0-16,-4-3-2 15,-4-3 1-15,-9-2-2 16,-9-3-1-16,-11-2 1 16,-16-1 2-16,-12 0-14 15,-12 3-62-15,-3-7-201 0</inkml:trace>
  <inkml:trace contextRef="#ctx0" brushRef="#br0" timeOffset="33188.01">10239 819 86 0,'5'-4'489'0,"-1"-2"-453"15,-4 3-16-15,0-1 37 16,0 3-28-16,0-1-12 16,0 2-4-16,-11 0-7 15,-5 2-9-15,-11 9-2 0,-9 6 3 16,-11 6 0-16,-3 4 2 16,-4-2 0-16,3 4 1 15,10-4 0-15,7-2 0 16,12-3-1-16,16-3 1 15,6-2-2-15,6-7-2 16,20 2 0-16,11-2 1 0,7-1 2 16,0-2-1-16,4 4-5 15,-11-1-11-15,-10 4-6 16,-16 8-13-16,-11 2-21 16,-22 9 28-16,-16 4 25 15,-8-2 6-15,-8 4 16 0,2-6 30 16,5-5-5-16,12-2-13 15,9-9-10-15,17-2-8 16,9-4-9-16,15-9-9 16,19 0 6-16,14 0 1 15,15-12 0-15,9-4-9 16,7-4-4-16,3 0-12 0,-6-3-39 16,-8-4-96-16,-7-1-225 15</inkml:trace>
  <inkml:trace contextRef="#ctx0" brushRef="#br0" timeOffset="33378.84">10639 1015 722 0,'0'0'37'0,"4"-9"-56"0,17-2 20 16,9 2 7-16,11 0-8 15,3 0-17-15,0 4-43 16,-3 0-75-16,-14 5-84 16</inkml:trace>
  <inkml:trace contextRef="#ctx0" brushRef="#br0" timeOffset="33502.08">10699 1098 470 0,'-3'4'101'16,"8"-4"-142"-16,21-6 18 15,16-6 21-15,9-6-55 16,13-6-40-16,4 0-8 0,3-6-66 16</inkml:trace>
  <inkml:trace contextRef="#ctx0" brushRef="#br0" timeOffset="33911.01">11373 637 421 0,'-21'-22'76'0,"-8"6"-15"16,-10 9 3-16,-1 4-25 15,4 3-18-15,4 0-5 16,8 3-8-16,9 8-3 16,10 3-5-16,5 2-5 0,8 3 0 15,16 1 4-15,8 3 0 16,2-1 1-16,0 1-6 16,-2 0-5-16,-5 1-2 15,-16-2-15-15,-11 2 6 16,-4-3 13-16,-19-1 3 15,-8-4 10-15,-1 0 9 0,1-3 11 16,8-5-2-16,7-1-8 16,6-1-8-16,10 1-10 15,10 2-8-15,12 0 9 16,7 9 5-16,5 1-3 0,0 10-16 16,-4 6-26-16,-12 11 6 15,-5 0 20-15,-10-1 11 16,-3 0 4-16,0-7 4 15,0-8 17-15,0-11 14 16,11-4-11-16,11-10-8 16,12-5 6-16,13-2-12 0,8-13-17 15,8-10-86-15,2-10-180 16</inkml:trace>
  <inkml:trace contextRef="#ctx0" brushRef="#br0" timeOffset="34356.14">11877 920 347 0,'8'-16'65'0,"-1"-4"-8"15,-3 3 37-15,-4-1-19 16,-6 2-32-16,-11 2-23 15,-7 4-18-15,-6 7-3 16,-4 3-1-16,-4 2 3 16,3 10 0-16,3 8 3 0,6-1-2 15,8 6-4-15,7-1-1 16,13-2-2-16,0-5-4 16,15-1-7-16,8-9 10 15,8-5 5-15,-1-2-2 16,2-6 0-16,-2-6-2 0,-5-6 6 15,-5 2 1-15,-8 0 3 16,-4 2 22-16,-7 5 5 16,-1 2 2-16,-2 3-4 15,0 3-10-15,0 1-12 16,3 1-12-16,4 10-6 0,3 5 10 16,2 3-1-16,8 6-1 15,0 0-3-15,1-1-27 16,1-5-25-16,-1-2-30 15,-1-10-87-15,2-7-182 16</inkml:trace>
  <inkml:trace contextRef="#ctx0" brushRef="#br0" timeOffset="34500.56">12212 927 477 0,'2'-3'169'0,"-2"3"-148"15,0 0-2-15,0 3-14 16,0 10-3-16,4 3-2 0,-3 4 0 15,1 3-5-15,3-2-47 16,-1-3-106-16,5-7-116 16</inkml:trace>
  <inkml:trace contextRef="#ctx0" brushRef="#br0" timeOffset="34912.78">12416 626 646 0,'0'-14'23'16,"0"5"13"-16,0 5 12 15,0 4-20-15,0 0-24 16,2 9-15-16,10 7 7 16,0 4 4-16,3 5 0 15,0 3-1-15,2-1 2 16,-3 0-1-16,-4-4 1 0,-2-3-1 15,-3-6-2-15,-3-5 0 16,0-4-1-16,-2-3 6 16,2-2 4-16,1-2 3 0,6-5 5 15,1-2-14-15,2 0-3 16,4 1 3-16,2 3-3 16,-2 2 0-16,0 3-1 15,-1 0-1-15,-5 9 1 16,-3 3-6-16,-5 1-5 15,-2 3 1-15,-5-2-4 16,-13 0 8-16,-3 1 1 0,-5-6-7 16,6-2-8-16,3-3-37 15,6-4-54-15,10-2-12 16,1-9-218-16</inkml:trace>
  <inkml:trace contextRef="#ctx0" brushRef="#br0" timeOffset="35396.93">12844 471 653 0,'-10'-15'22'0,"4"1"3"16,6 7 21-16,0 3-21 15,13 4-31-15,7 0 0 16,7 2 3-16,0 9 2 15,8 7-1-15,-7 1-17 0,-9 6-10 16,-6 2-14-16,-13 0-16 16,0 0 20-16,-19-1 31 15,-2-2 8-15,1-4 1 16,-3-3 8-16,10-2 12 16,6-5-3-16,7-1-11 15,3-5-12-15,19-1-1 0,9-3 9 16,-1 0 0-16,6 0-1 15,-6 0-3-15,-6 0-2 16,-10-2 2-16,-6 4 2 16,-6 3-6-16,-2 4 8 0,-2 2 22 15,-4 1 3-15,2 6-9 16,4 4-5-16,2-2-7 16,15 1 0-16,4 4 0 15,7-2 2-15,1-2-2 16,-5-1-1-16,-3-2 1 0,-8 0-5 15,-12-2 0-15,-2 0 0 16,-20 0 0-16,-11 5 0 16,-12 1-10-16,-4 0-40 15,-4-1-149-15</inkml:trace>
  <inkml:trace contextRef="#ctx0" brushRef="#br0" timeOffset="41576.25">18075 4263 210 0,'0'0'217'0,"0"0"-182"16,0 0 22-16,0-4 3 16,2-1-25-16,-2 0-14 0,1-3-4 15,-1 1-1-15,0-2-1 16,0 0-5-16,0-1-1 15,0 0-5-15,-5 1 1 16,-2 3-1-16,-4-1-1 16,-1 3-2-16,-2 4-2 0,-1 0 0 15,-3 2 0-15,2 8 2 16,1 4-2-16,1 4 0 16,4 2 0-16,2 0 0 15,4 3-2-15,4-4 1 16,0-1-2-16,5 2 0 15,5-9-1-15,2 0 0 16,3-6-1-16,1-3 3 0,0-2 1 16,0 0 2-16,-1-7 1 15,-3-4 0-15,0-3 4 16,-2-3-2-16,-3-1 1 16,-2 1 6-16,-3 2 1 0,0 1 2 15,-2 5 4-15,0 2-2 16,0 2 0-16,0 3-6 15,0 2-4-15,0 0-7 16,1 4-5-16,6 6 3 16,1 3 3-16,3 2 1 0,4 0 0 15,-1 1-1-15,0 0 2 16,0-1-6-16,1-3-19 16,1-3-13-16,0-4-26 15,0-3-104-15,1-2-101 16</inkml:trace>
  <inkml:trace contextRef="#ctx0" brushRef="#br0" timeOffset="41867.54">18265 4045 325 0,'-3'-7'303'16,"3"-2"-274"-16,3 4-2 15,14 3-1-15,4 2-7 16,2 0-6-16,6 12-5 16,3 6 1-16,-1 7-5 0,-2 9 3 15,-6 4-5-15,1 8 0 16,-5 5 0-16,-4 5 1 16,-5 3-2-16,-3-2 0 15,-2-2 0-15,-2-5 0 16,-3-7-4-16,0-6-15 15,-6-8-12-15,-3-8-26 0,-1-12-94 16,2-9-223-16</inkml:trace>
  <inkml:trace contextRef="#ctx0" brushRef="#br0" timeOffset="42219.53">18930 4334 512 0,'0'0'117'0,"0"-5"-88"16,0 1 23-16,2 0-13 16,5 2-19-16,5 1-15 15,1-1-1-15,7 2-1 16,1-2 0-16,4 2-1 0,2 0-4 16,2 0 3-16,-4 0-15 15,-4 5-24-15,-4 0-18 16,-12-2-88-16,-5-1-165 15</inkml:trace>
  <inkml:trace contextRef="#ctx0" brushRef="#br0" timeOffset="42370.32">18942 4431 358 0,'0'5'262'0,"4"-2"-252"15,16-1 18-15,9 0 14 16,5 0-21-16,13 0-15 0,2-1-5 15,12-1-22-15,-1 0-120 16,8 0-411-16</inkml:trace>
  <inkml:trace contextRef="#ctx0" brushRef="#br0" timeOffset="45649.65">19668 3914 396 0,'5'-19'78'16,"-1"-1"-33"-16,-4 0 18 16,0-1-12-16,0 1-10 15,-5 7-13-15,-6 0-9 16,-4 6-4-16,-3 4-6 16,-1 3-6-16,-5 6-4 15,-3 6 3-15,-2 10-2 0,-1 3-1 16,3 9 3-16,6 2-1 15,6 1 0-15,6 6-1 16,9 1 2-16,5 0-3 16,12 4 3-16,6 2-3 0,9-2 2 15,0 0 0-15,3 2-2 16,-4-6-1-16,-5 3-5 16,-10-4-5-16,-7-2-2 15,-9-4-7-15,-10-5-4 16,-14-3 7-16,-3-9 12 0,-5-4 6 15,0-7 3-15,3-4 6 16,6-1 5-16,7-3-5 16,10 3-5-16,6 3-6 15,12 4-10-15,16 7 11 16,6 5-3-16,3 9-12 16,0 11-18-16,-5 7-30 0,-9 8-9 15,-10 2 36-15,-10-2 30 16,-3-2 24-16,0-6 62 15,-1-9 11-15,1-6-26 16,12-5-31-16,20-5-19 16,17-5-9-16,19-9-5 0,17-8-55 15,15-3-281-15</inkml:trace>
  <inkml:trace contextRef="#ctx0" brushRef="#br0" timeOffset="48207.32">20094 3660 365 0,'0'-12'160'0,"0"-1"-91"16,0 6 5-16,-5 0-24 15,-2 3-20-15,2 4-14 16,-4 0-6-16,-2 7-6 15,1 7 0-15,-3 11 2 0,0 4 1 16,1 5-1-16,1 0-1 16,4 2-1-16,5-1-3 15,2-2 1-15,2-4-2 16,13-2 0-16,4-2 0 16,8-3-9-16,5-5-17 0,4-6-22 15,4-6-41-15,-4-5-137 16</inkml:trace>
  <inkml:trace contextRef="#ctx0" brushRef="#br0" timeOffset="49160.16">20431 3730 92 0,'0'-4'-29'15,"0"2"169"-15,0 1-134 16,0 1-5-16,0-3-3 16,0 3-10-16,0 0-17 15,0 0 17-15,0 0 24 0,0 0 39 16,0-2 15-16,0 2 10 16,0-1-11-16,0 0-10 15,0-2-3-15,0 2-9 16,0 1-12-16,0-4-9 0,0 2-9 15,0 2-2-15,0-3-3 16,0 1-1-16,0 0 0 16,0 1-2-16,0-1 2 15,0-2-2-15,-4 0-2 16,-3 1-1-16,0-1 1 0,-3 1-1 16,-4 1 0-16,2 0-2 15,-6 2 2-15,2 0-1 16,0 0 2-16,0 10-2 15,3-1 0-15,4 3-1 16,2 0-2-16,5 2 0 16,2-2-1-16,0 0 1 15,9-4-1-15,3 1 2 0,1-5 0 16,1 0 0-16,5-4 2 16,-4 0-2-16,0 0 0 15,-1-2 0-15,-1-4 1 16,-4 1 2-16,-4-2-2 0,0 2 3 15,-1-1 6-15,-2 0 6 16,0 3 0-16,0 0 0 16,-2 0-4-16,2 3-2 15,-2-3-3-15,2 3-3 16,-1 0-4-16,1 0 1 0,0 4-2 16,3 6-1-16,-3 3 2 15,3 3 1-15,0 3 0 16,1 5 0-16,-2 1 0 15,1 1 0-15,0-1 1 16,-1 0 0-16,1-1 0 16,1-6-2-16,-1-6 1 0,1 0 1 15,-3-6-2-15,2-3 2 16,-3-3 1-16,6 0 1 16,-3-5 4-16,4-8 4 15,-2-2 2-15,4-7-2 0,-2-4-5 16,0-1-3-16,-1 2-1 15,-1 0-1-15,-2 4-1 16,-3 8 0-16,-1 2-6 16,-1 6-15-16,0 4-17 15,0 1-24-15,2 0-83 0,1 3-121 16</inkml:trace>
  <inkml:trace contextRef="#ctx0" brushRef="#br0" timeOffset="49475.4">20754 3892 171 0,'2'-2'373'0,"-2"0"-311"15,0-1-5-15,0 2-5 16,0 1-22-16,2 0-22 15,-1 3-8-15,-1 3 1 16,2 7 4-16,0 1 5 16,1 1-1-16,-1 0-1 0,3 2-2 15,-4-5-3-15,4 5-1 16,-3-3 0-16,2-4-1 16,-1 1-1-16,1-2-7 15,1-3-23-15,-1-2-17 16,2-4-32-16,0 0-91 0,0-4-145 15</inkml:trace>
  <inkml:trace contextRef="#ctx0" brushRef="#br0" timeOffset="49664.38">21012 3937 175 0,'8'0'378'0,"1"0"-322"16,-7 0-16-16,1 1 4 15,1 6-18-15,-1 4-5 16,1 1-6-16,-4 4-5 0,0-1-3 16,0 3-5-1,-11-1-3-15,-4-1-33 0,-7 1-78 16,-5-7-239-16</inkml:trace>
  <inkml:trace contextRef="#ctx0" brushRef="#br0" timeOffset="58606.71">21219 3660 73 0,'-2'0'324'0,"1"0"-266"0,1 0 15 16,0 0-3-16,0 0-27 15,0-2-14-15,0 2-10 16,0 0-4-16,0 0-4 16,5 0 0-16,4 4 1 15,2 5-3-15,5 1-1 16,2 2-1-16,2 5 1 0,3-1-2 15,4 3 1-15,-2-1 0 16,-1 0-2-16,-1-3-3 16,-4 2-1-16,1-2-1 15,-6-3 1-15,0 1 0 16,-6-4-1-16,-1-3-1 0,-2 0-8 16,2 0-6-16,-6-5-8 15,1 3-11-15,-2-4-12 16,0 0-14-16,0 0-47 15,0-1-21-15,-8-11-235 16</inkml:trace>
  <inkml:trace contextRef="#ctx0" brushRef="#br0" timeOffset="58865.91">21458 3671 455 0,'-5'-2'53'16,"0"0"-18"-16,-3 2 26 16,1 0-42-16,0 6-13 15,-6 5 0-15,2 1 2 16,1 4-3-16,-3 0 0 0,-3 1-3 16,-1 0 3-16,4 1-7 15,-4-3 4-15,1 3-2 16,5-1-10-16,0-2-15 15,6 2-39-15,4-5-40 0,1-5-60 16</inkml:trace>
  <inkml:trace contextRef="#ctx0" brushRef="#br0" timeOffset="59106.38">21781 3803 405 0,'2'0'246'0,"6"0"-243"15,-8 0 5-15,1 2 5 0,-1 3-6 16,4 2-4-16,-4 0 1 16,2 4 0-16,3-1-3 15,-5 3-1-15,2-3 0 16,-2 3-10-16,0-2-36 15,0-4-72-15,0-1-63 0</inkml:trace>
  <inkml:trace contextRef="#ctx0" brushRef="#br0" timeOffset="59382.3">22072 3649 653 0,'0'-5'15'16,"0"3"10"-16,0 2 4 0,0 0-18 15,4 0-15-15,3 13 4 16,-2 1 1-16,3 1 2 16,1 4 2-16,-2 1-1 15,-2 5-2-15,-3-5-2 16,1 2 1-16,0 1-1 15,-3-5-10-15,2-4-10 16,-2-1-12-16,1-7-36 0,1-3-75 16,-2-3-73-16</inkml:trace>
  <inkml:trace contextRef="#ctx0" brushRef="#br0" timeOffset="59810.57">22069 3644 309 0,'0'-10'201'0,"0"0"-192"0,3-1 31 15,13 3 4-15,2 2-20 16,8 5-18-16,-1-1 7 16,-1 2-7-16,0 2 0 15,-4 6-2-15,-8 5-3 16,-5-1-2-16,-7 3-4 0,-2-1-2 15,-11 0-5 1,-8-1 3-16,2-1 0 0,-4-3 4 16,3-4 4-16,2 0 4 15,2-5 1-15,7 2-2 16,2-2 2-16,1 0-1 0,6 0 0 16,0 3-2-16,2 0-8 15,11 1-2-15,1 3 13 16,4 1 5-16,4 5-2 15,-3-3 1-15,1 6 0 16,-3-4-2-16,2 5-2 0,-3-2-1 16,0-3-2-16,-1 1 0 15,-5-2-1-15,1-1-6 16,-2-4-24-16,-2-1-46 16,-5-5-56-16,0 0-187 15</inkml:trace>
  <inkml:trace contextRef="#ctx0" brushRef="#br0" timeOffset="60150.3">22435 3543 191 0,'4'0'315'0,"-2"0"-293"16,5 0-3-16,-1 0 26 0,6 8-15 16,0 5-6-16,0 3-1 15,5 2-3-15,-2 1-5 16,0 2-2-16,-1 1-2 16,-1 2-6-16,-2 0 1 15,-4 2-2-15,1 0 3 0,-7 1-1 16,-1-2-2-16,0-3-1 15,-3 0-2-15,-10-4-1 16,-5 0-1-16,-5-2-10 16,-11-6-38-16,-10-3-107 15,-7-7-356-15</inkml:trace>
  <inkml:trace contextRef="#ctx0" brushRef="#br0" timeOffset="62826.13">20221 4302 388 0,'0'0'163'15,"0"-2"-149"-15,-2-2 45 16,-4 3-3-16,3-1-29 0,-1 2-12 16,-1 0-4-16,-2 0 1 15,-2 3-7-15,-4 12-1 16,-1 1 1-16,-2 5-2 15,0 6 3-15,-1 5 1 16,5 2 1-16,1 2 1 16,7 0-7-16,4-1 0 0,2-4-2 15,15-5 0-15,6-1 1 16,5-7-1-16,7-6-8 16,6-3-19-16,4-5-28 15,0-4-66-15,-1-4-144 16</inkml:trace>
  <inkml:trace contextRef="#ctx0" brushRef="#br0" timeOffset="63519.2">20598 4469 185 0,'-7'-12'333'0,"-3"2"-293"15,-4-5 16 1,2 2 0-16,-3 7-29 0,-2-1-12 15,-3 3-6-15,0 2-4 16,-1 2 0-16,-1 2 2 16,4 9-5-16,0 3-1 15,5 0-1-15,3 2-3 16,6 0 3-16,4-2-4 0,0-3 0 16,6 0 0-16,4-4-1 15,8 0 2-15,-2-5 1 16,6-2-4-16,-2 0 2 15,-1-2 3-15,1-7-1 0,-3-2 2 16,-5 3 2-16,-2-1 1 16,0 0 3-16,-6 1 8 15,-3 2 4-15,1 2-2 16,-2 1 0-16,0 3-4 16,2 0-6-16,-1 0-7 15,1 1-4-15,3 8-1 16,2 5 5-16,3 4 1 0,0 3 0 15,1 3 0-15,0 1-1 16,-2-2-4-16,-2-1 0 16,3-3-2-16,-7-6 4 15,2-5 3-15,-3-2 1 0,3-6-2 16,-3 0 2-16,1 0 7 16,3-11 4-16,0-3-1 15,-1-4 1-15,2-3 0 16,0-1-4-16,-2 1-4 15,3 3-2-15,-3 0-5 16,-1 5-13-16,1 5-18 0,-1 2-22 16,-1 1-66-16,3 1-162 15</inkml:trace>
  <inkml:trace contextRef="#ctx0" brushRef="#br0" timeOffset="63808.39">20907 4534 499 0,'0'0'95'0,"0"0"-74"16,2 0 26-16,-2 3-10 15,1 1-18-15,1 2-8 16,0 0 3-16,1 5 3 15,-1 2 0-15,4 1-2 0,-4 2-6 16,3 2-2-16,-1-4-4 16,-1 0 0-16,1 1-2 15,-1-3-1-15,2-1-15 16,-3-4-21-16,4 0-27 16,1-5-89-16,2-2-111 15</inkml:trace>
  <inkml:trace contextRef="#ctx0" brushRef="#br0" timeOffset="63987.06">21133 4605 412 0,'0'0'222'16,"6"0"-196"-16,-4 5 7 16,5 4 8-16,-4 1-11 15,2 4-10-15,1 2-10 16,-6 4-7-16,0-1-1 0,-4 3-20 15,-12-3-48-15,-11-6-157 16</inkml:trace>
  <inkml:trace contextRef="#ctx0" brushRef="#br0" timeOffset="67405.7">21331 4393 311 0,'-2'0'177'0,"2"0"-135"16,0 0 31-16,0 0-24 15,0 0-30-15,5 0-12 16,6 2 0-16,0 3 7 0,7 2 1 16,2 2-2-16,-1 4-1 15,6 3-5-15,-1 0-2 16,-1 5 0-16,3-3-2 16,-4 5-1-16,2-5-3 15,-6 0 3-15,0-2-1 0,-4-2-1 16,0-1 1-16,-2-5-2 15,-4 0-1-15,-1-3-7 16,-1-1-7-16,-5-1-6 16,-1-1-18-16,0-2-56 15,0 0-46-15,-5-2-129 16</inkml:trace>
  <inkml:trace contextRef="#ctx0" brushRef="#br0" timeOffset="67696.64">21596 4432 345 0,'0'-3'151'16,"0"1"-110"-16,0 0 16 16,0 2-5-16,0 0-29 15,0 0-22-15,-2 7-4 0,-5 6 8 16,-3 1 3-16,-2 6 0 15,-3 1-2-15,-4 0-3 16,4-1-2-16,-2 0 0 16,3-1-2-16,1-1 3 15,4-6-1-15,4 1-1 16,3-4-6-16,2 0-20 0,0-2-32 16,0-3-50-16,2-4-44 15,9 0-179-15</inkml:trace>
  <inkml:trace contextRef="#ctx0" brushRef="#br0" timeOffset="67974.47">22064 4589 241 0,'3'-2'349'16,"-1"1"-325"-16,-2 1 5 16,0 0 12-16,2 0-23 15,-1 1-16-15,-1 10-1 0,4 0 4 16,-4 3-1-16,0 2-1 16,0 0-1-16,0 2-1 15,0-2-5-15,0 2-24 16,-5-5-49-16,-1-3-83 0,2-3-116 15</inkml:trace>
  <inkml:trace contextRef="#ctx0" brushRef="#br0" timeOffset="68473.65">22212 4469 169 0,'0'-1'310'0,"0"1"-251"0,0-2-19 15,0 2 21-15,2 0-27 16,-1 0-24-16,4 3-7 16,-2 5 5-16,1 4 3 15,1 1-3-15,-2 3-3 16,3 0-2-16,-5 2-2 15,3-4 0-15,-1 0-1 0,-3-3 1 16,1 0-1 0,-1-4 2-16,2-3-2 0,-2-1 1 15,2 0 0-15,0-3-1 16,-1 2 1-16,3-2 2 16,-2 0 6-16,3 2-2 0,2-2 0 15,2 2-1-15,5-2-3 16,3 2 0-16,4 0-1 15,2-2-1-15,3 1 0 16,1 1 0-16,-2-2-1 16,-2 0 1-16,-5 0 0 0,-4 0-1 15,-4 0-1-15,-3 2-3 16,-4-2-5-16,-3 0-4 16,0 1-2-16,0 1-3 15,0 0-12-15,0 0-14 16,0 0-38-16,0-2-45 0,4 0-98 15</inkml:trace>
  <inkml:trace contextRef="#ctx0" brushRef="#br0" timeOffset="68806.64">22681 4345 228 0,'6'-4'291'0,"1"0"-255"15,-1 1 4-15,4 3 22 16,1 0-28-16,-1-2-20 16,1 11-7-16,0 4 3 15,1 1-2-15,1 7 4 0,-2 1-4 16,-1 1-1-16,0 2 0 15,-5 3 0-15,0 1-2 16,-3 2 1-16,-2-3-4 16,0 0 0-16,-9 1 0 15,-1-4-2-15,-7-2 0 16,2-3-12-16,-4 0-30 0,-1-8-62 16,3-3-213-16</inkml:trace>
  <inkml:trace contextRef="#ctx0" brushRef="#br0" timeOffset="74191.48">20396 5052 311 0,'5'-15'82'16,"-5"2"-67"-16,0 1 59 15,0 2 3-15,0 0-17 0,0 3-15 16,-5 2-11-16,-2 3-10 16,-3 2-10-16,-3 0-7 15,-3 9-3-15,-2 7 0 16,-3 5 1-16,1 7 4 15,-2 1 0-15,3 6-3 0,1 1 0 16,5-2-2-16,7 3-2 16,6-4 0-16,0-1-3 15,15-3 1-15,10-4-1 16,1-6-17-16,6-4-13 16,4-5-32-16,0-6-88 15,-1-4-119-15</inkml:trace>
  <inkml:trace contextRef="#ctx0" brushRef="#br0" timeOffset="74778.15">20713 5189 203 0,'0'-7'222'0,"0"1"-181"15,0 0 3-15,0-6 20 16,-5 3-15-16,-3 1-17 16,-1-1-13-16,-3 3-6 15,-1 3-4-15,-3 0-5 16,0 3-1-16,0 0-2 16,-1 6 0-16,4 5-2 15,1 1 1-15,5 5-1 0,4-5-2 16,3 1 1-16,0-1-2 15,8-7 1-15,7-2 1 16,-1-1 0-16,3-2-1 16,0 0 0-16,-2-2 0 0,-1-5 4 15,-3-1 0-15,-2-2 1 16,-2 3 3-16,-2 1 6 16,-1 0 1-16,-1 3-1 15,0 0-1-15,2 3-5 0,0 0-5 16,-1 10-2-16,3 1 3 15,3 9 0-15,-2 1-1 16,1 0 2-16,-4 2-1 16,2 0-1-16,-1-2-1 15,-1-1 1-15,-3-5 0 16,2-5 0-16,-3-3 1 16,1-5 0-16,2-2 1 0,3 0 7 15,-1-11 12-15,1-3-7 16,3-5-2-16,0-3-1 15,0 1-5-15,1 1-3 16,-2-2-3-16,-2 7-5 0,0 2-16 16,2 4-30-16,-4 2-62 15,0 1-179-15</inkml:trace>
  <inkml:trace contextRef="#ctx0" brushRef="#br0" timeOffset="75163.03">21056 5294 466 0,'-3'-4'113'16,"-1"0"-106"-16,0 3 39 15,-3 1-12-15,0 0-28 16,-2 11-7-16,-1 3 0 15,2 2 2-15,-1 4-3 0,5-1 0 16,3 1 2-16,1-5 1 16,0 0 1-16,1-2-2 15,8-5 0-15,2-4 2 16,0-2 2-16,5-2 1 16,-1 0-3-16,-2-6 1 15,1-4 2-15,-6-3-1 0,-2-5 1 16,-6-1 0-16,0-1 0 15,-4 0-4-15,-6 2-4 16,-7 4 0-16,5 4 2 16,-1 4-15-16,0 4-21 15,8 2-55-15,4 0-66 0,1 2-170 16</inkml:trace>
  <inkml:trace contextRef="#ctx0" brushRef="#br0" timeOffset="75345.64">21250 5321 194 0,'7'2'390'15,"-6"1"-346"-15,4 3-15 16,-2 4 17-16,3 4-16 16,-5 0-11-16,3 6-8 0,-4 0-6 15,0 2-4-15,-17 2-6 16,-5-2-49-16,-13-3-183 15</inkml:trace>
  <inkml:trace contextRef="#ctx0" brushRef="#br0" timeOffset="77553.14">21487 5141 53 0,'-3'-2'376'0,"1"0"-290"15,0 0-21-15,2 2 8 0,0-3-33 16,0 3-21-16,0 0-9 16,5 0 1-16,4 3 5 15,3 3-3-15,5 1-1 16,1 1-1-16,-1 2-4 15,0 0-6-15,-1-1 1 0,-1 4-1 16,-1-3 0-16,-4 2-1 16,1-1-2-16,-2 2-12 15,-4-3-12-15,3 1-14 16,-1-5-38-16,0-3-87 16,0-3-60-16</inkml:trace>
  <inkml:trace contextRef="#ctx0" brushRef="#br0" timeOffset="77871.75">21771 5166 474 0,'0'-5'112'0,"0"2"-70"15,-4 3 5-15,-3 0-28 16,-4 0-18-16,-3 3 1 16,-3 7-3-16,0 1 0 15,-2 3 2-15,4-2-2 16,2 0-1-16,4-3-2 0,4-2-1 15,1 1 2-15,4 0-2 16,0-2 1-16,0 3 1 16,5 2 3-16,6 5 2 15,-4 0 7-15,2 5 1 16,2 2 2-16,-4-1-3 16,-2-1-2-16,0 0-2 0,-2-3-2 15,-1-5-2-15,1-2 0 16,-3-3-1-16,4-1-1 15,-1-1-24-15,2-5-37 16,5-1-83-16,0-3-76 0</inkml:trace>
  <inkml:trace contextRef="#ctx0" brushRef="#br0" timeOffset="78051.2">21979 5358 571 0,'4'0'105'15,"-4"0"-90"-15,0 2 4 16,3 5 9-16,-3 4-12 16,0 3-11-16,0 2-3 15,0 0-1-15,0 2-10 16,0-4-30-16,2-2-58 0,-2-6-149 16</inkml:trace>
  <inkml:trace contextRef="#ctx0" brushRef="#br0" timeOffset="78392.12">22358 5142 291 0,'1'-1'305'16,"-1"-3"-253"-16,0 4 0 15,0 0-12-15,0 0-19 0,0 0-17 16,0 5-4-16,2 6 5 16,0 2 1-16,-2 2 1 15,2 6-1-15,1-3-2 16,-3 2-2-16,0 1-2 15,0-1 0-15,0-2-11 0,0 0-13 16,0-3-10 0,0-1-32-16,0-10-87 0,0-1-61 15</inkml:trace>
  <inkml:trace contextRef="#ctx0" brushRef="#br0" timeOffset="78814.92">22334 5164 258 0,'0'-12'258'0,"0"-1"-219"15,4 0 7-15,10 3-2 0,10 0-16 16,0 3-20-16,5 2 4 16,2 3-3-16,-4 2 1 15,-2 0-3-15,-5 0 0 16,-9 7-7-16,-4 2 0 15,-7 4-2-15,0 1-1 0,-9-1-2 16,-5-1-1-16,-6 1 1 16,1-7 5-16,6 1-1 15,-2-2 4-15,6-4 0 16,2-1 1-16,4 0 3 16,1 0 3-16,2 0-1 0,0 0-4 15,0 0-8-15,7 4 0 16,1 3 5-16,4 0 1 15,0 4 0-15,0 3-1 16,3 0 2-16,-3 2-2 16,1 0 0-16,0-1 0 0,0-3-2 15,-1 1-4-15,2-3-9 16,-1-1-26-16,-1-6-34 16,0-3-93-16,0 0-133 15</inkml:trace>
  <inkml:trace contextRef="#ctx0" brushRef="#br0" timeOffset="79075.28">22751 5085 286 0,'4'-6'249'0,"1"3"-219"15,2 1 11-15,6 2 10 16,1 0-22-16,4 4-15 15,4 7-2-15,-3 4-1 16,1 2 1-16,-1 4-3 0,1 3-2 16,-3 2 1-16,-5-1-6 15,-3 6 0-15,-7-3-1 16,-2 2 0-16,-9 2-3 16,-18 0-4-16,-7-2-32 15,-7-4-65-15,-6-9-209 16</inkml:trace>
  <inkml:trace contextRef="#ctx0" brushRef="#br0" timeOffset="82159.55">21758 5823 312 0,'2'-3'233'16,"-2"1"-180"-16,0-1-10 15,2-1-16-15,-2 4-19 16,0 0-7-16,0 0-4 16,2 4-26-16,-2 3-18 0,3 5-19 15,1-1-30-15,-3 1-57 16</inkml:trace>
  <inkml:trace contextRef="#ctx0" brushRef="#br0" timeOffset="82280.15">21779 6018 120 0,'-3'15'224'0,"-1"-3"-188"16,4 0-6-16,0 1-4 16,0 0-20-16,5-1-6 15,7-4-67-15,-2-4-149 16</inkml:trace>
  <inkml:trace contextRef="#ctx0" brushRef="#br0" timeOffset="83128.05">23372 3299 543 0,'-10'-21'37'15,"5"0"-14"-15,5 5 11 16,3 7-9-16,16 4-22 16,10 5-2-16,5 8 0 15,8 16-1-15,1 10-1 16,-1 10 0-16,-7 12 0 0,-9 9-9 16,-9 7-7-16,-13 8 3 15,-4 2 5-15,-16 2 4 16,-6-4 3-16,0-2 4 15,0-6-1-15,8-4 4 16,8-10 3-16,6-1-2 0,0-5-5 16,13-6-1-16,11-1-2 15,7-8 1-15,4-2 1 16,5-7-10-16,-2-1-15 16,-7-2-25-16,-11-4 7 15,-12 4 28-15,-8 2 15 0,-15 3 0 16,-15 4 35-16,-4 7 14 15,-2 4-9-15,9 5-11 16,5 7-8-16,17 4-14 16,5 5-6-16,25 2 0 15,16 7-1-15,12 2 1 16,6 8 1-16,0-2 0 0,-7 5-10 16,-12-3-11-16,-21 1 10 15,-17-4 8-15,-13-5 4 16,-26-4 8-16,-17-2 1 15,-9 1-3-15,-7-4-10 16,-4-1-11-16,9 0-94 0,6-7-277 16</inkml:trace>
  <inkml:trace contextRef="#ctx0" brushRef="#br0" timeOffset="95964.87">17043 4710 110 0,'-3'0'131'0,"-9"-5"-34"0,9 0-16 16,1 2-20-16,-2-1-7 16,3 2-9-16,1 0-13 15,0 2-12-15,0 0-5 16,0 0-5-16,0 0-8 16,5 0 0-16,5 0 1 0,5 0 0 15,6 0 2-15,4-2 3 16,4-1-1-16,3-1 0 15,2 1-5-15,-3-3 0 16,-2 3 0-16,-2-1-2 16,-9 0 1-16,-4 3 0 0,-7-1 0 15,-3 2-1 1,-4 0-4-16,0 0-10 0,-2 0-9 16,-5 0-10-16,3 0-15 15,1 3-17-15,3-1-18 16,0-2-57-16,14 0-84 0</inkml:trace>
  <inkml:trace contextRef="#ctx0" brushRef="#br0" timeOffset="96592.08">18019 4618 148 0,'-2'0'29'0,"1"0"8"16,-3 0 24-16,2 0-11 15,1 0-22-15,-1 0-16 16,2 0-2-16,0 0 2 15,0 0 0-15,0 0 0 16,0 0-1-16,0 0-7 0,10 0 7 16,2 0 0-16,3 0 0 15,2-2 0-15,6 0-1 16,-1 1 2-16,1-3 3 16,2 0-3-16,-4 2 1 15,-1 1-4-15,-1-1 0 16,-7 0-2-16,-2 1 1 0,-4-1 6 15,-4 2 5-15,2 0-2 16,-4 0-5-16,0-2-3 16,0 2-2-16,0 0-3 15,2 0-2-15,-2 0 0 0,0 0-3 16,0 0 2-16,0 0 0 16,0 0-2-16,0 0 1 15,0 0 0-15,0 0-18 16,-8 0-67-16,-1 0-66 15</inkml:trace>
  <inkml:trace contextRef="#ctx0" brushRef="#br0" timeOffset="-171328.86">8400 7570 365 0,'-10'-11'183'0,"0"1"-117"15,5 2-7-15,3 5-17 16,2 3-10-16,0 5-27 16,0 11-9-16,5 7 7 15,0 9 3-15,5 8-4 0,-3 2-1 16,0 4 1-16,-2-6-1 15,0 2-2-15,0-8 2 16,-3-3-5-16,-1-6-5 16,-1-9-7-16,0-3-12 15,0-8-35-15,0-5-68 16,0-12 20-16,-3-10-172 0</inkml:trace>
  <inkml:trace contextRef="#ctx0" brushRef="#br0" timeOffset="-170674.7">8342 7634 282 0,'-1'-10'214'0,"1"2"-169"16,0 1-15-16,3 2-9 15,12 2-7-15,4-2-3 16,8 4-5-16,5 1-1 16,11 0-3-16,4 0 0 0,6 0-2 15,8-2 1-15,5 0 0 16,9-1-1-16,4-1 1 15,8-3-2-15,6 1 3 16,4-4-3-16,9 1 3 16,5-4-2-16,11 1 0 15,6-2 1-15,8-2-2 16,4 1 1-16,10-3 1 0,4 3-4 16,0-3 6-16,4 4-2 15,4-1 0-15,-3 3-3 16,2-1 3-16,2 3 0 15,0-1-2-15,3 4 0 0,-1-1 2 16,1 1-1-16,4 0 2 16,-4 4-2-16,5-3 0 15,-4 1-1-15,0-1 4 16,3 3-6-16,2 0 4 16,-4-1-1-16,3 0 3 0,-1 1-1 15,3 1-3-15,-3 0 3 16,1 1-2-16,0-3 2 15,-3 2 0-15,3 2-5 16,-8-2 4-16,-3 2 0 16,-2 0 1-16,-9 0 0 15,-7-2 1-15,-7 2 0 0,-13 0 1 16,-11 0-1-16,-14 4 0 16,-13 0 1-16,-12 1 2 15,-16-2 1-15,-10 5-1 0,-8-1 1 16,-11 2-1-16,-3 1-3 15,-11 5-1-15,-1 6 1 16,-9 8 0-16,-3 5 3 16,0 10 0-16,-7 8 0 15,-7 5-2-15,-2 4-3 0,-6 1 0 16,-2-1-3-16,-6-9-26 16,-8-11-42-16,-1-12-106 15,-10-16-240-15</inkml:trace>
  <inkml:trace contextRef="#ctx0" brushRef="#br0" timeOffset="-169877.06">14144 6728 143 0,'0'-11'234'0,"0"3"-161"15,0-4-8-15,-4 5 10 0,-4 2-21 16,-6 4-32 0,-3 1-12-16,-3 0-4 0,-1 12 3 15,-2 9 1-15,-1 9 0 16,5 8-3-16,2 6-3 16,7 3 0-16,8 3-3 0,2-2 1 15,12-5-3-15,10-7 1 16,9-8 2-16,6-10-2 15,4-7 1-15,5-10 1 16,0-1-1-16,-1-10 0 16,-4-12 0-16,-7-4 2 15,-5-5-3-15,-7-5 3 0,-12-4-3 16,-10-3 1-16,0 0-2 16,-20 1-5-16,-4 5 0 15,-9 10-1-15,-3 6 0 16,0 6-2-16,2 12-13 15,7 3-17-15,8 0-54 0,15 0-53 16,4 0-159 0</inkml:trace>
  <inkml:trace contextRef="#ctx0" brushRef="#br0" timeOffset="-169613.54">14690 6527 447 0,'-14'-13'153'0,"-6"5"-122"16,-2 4 9-16,0 4-13 0,-4 13-12 15,6 12-9-15,0 9-2 16,6 10-1-16,2 12 0 16,6 5 1-16,6 3-2 15,1 2 1-15,16-5-2 16,5-9-1-16,9-8-3 0,4-13-3 15,4-8-3-15,1-13-19 16,-2-8-43-16,-2-5-92 16,-7-17-225-16</inkml:trace>
  <inkml:trace contextRef="#ctx0" brushRef="#br0" timeOffset="-169128.8">14790 6785 440 0,'0'-13'110'0,"0"-1"-70"15,0 3 9-15,7 2-14 16,3 2-13-16,6 4-12 0,2 3-8 15,0 3 2-15,1 12-1 16,0 3-2-16,-5 3-1 16,-3 5 0-16,-4-2 1 15,-5 1-2-15,-2-7-2 16,0-2-1-16,-4-7-1 0,-4-6 5 16,-2-3 4-16,3-5 0 15,0-13 0-15,4-5-2 16,3-4 0-16,0-3 4 15,5 1-3-15,7 1-1 16,6 4 2-16,0 8-5 0,4 4 5 16,-2 7-6-16,1 5 4 15,0 0-4-15,-2 11 4 16,0 7-2-16,-1 10 0 16,-6-2-2-16,2 6 5 15,-6 0-3-15,-1-1 0 16,-2-4-11-16,-2-6-7 0,-1-3-13 15,0-11-47-15,-2-7-92 16,1 0-187-16</inkml:trace>
  <inkml:trace contextRef="#ctx0" brushRef="#br0" timeOffset="-168879.32">15221 6530 440 0,'5'-8'127'0,"-2"3"-90"16,2 3 12-16,4 2-19 16,8 6-14-16,-2 11-7 15,4 4 1-15,3 5 1 16,0 7-4-16,-2 2 1 16,-1 4-3-16,0 0-2 15,-7 1-2-15,-4-1 1 0,-6 0-2 16,-2 0 0-16,-19 1 0 15,-11-7-36-15,-16-1-82 16,-14-10-389-16</inkml:trace>
  <inkml:trace contextRef="#ctx0" brushRef="#br0" timeOffset="-77435.46">5559 9580 259 0,'0'0'198'0,"0"-2"-178"0,0 2-14 15,0 0 0 1,-1 9 15-16,-1 0-3 0,-3 7-3 16,4-2 3-16,-1 4-3 15,2-2-7-15,-2 0 2 16,2 0 1-16,0-5-2 0,0-1-5 16,0-1-1-16,0-5 3 15,0-2 1-15,0 0 3 16,0-2-2-16,0 0 0 15,0 0-2-15,0 0-2 16,0 0-1-16,0 0 1 0,5 0-1 16,3 0-4-16,3 0 3 15,7 0-3-15,1-2 2 16,5-1-1-16,8 0 2 16,2 0-1-16,7-3 0 15,1 3 1-15,4 0-2 0,5-1 1 16,0 2-2-16,-2 1 1 15,4 1 0-15,1 0-1 16,3 0 1-16,0 0 0 16,7 0 0-16,4 0-1 15,3 0 1-15,4 0 1 0,5 0-1 16,1 0 0-16,-1 1-1 16,5 3 2-16,-1-1 0 15,4 2-3-15,0-1-2 16,5 1 7-16,3 1-4 15,1-1-8-15,1 1 10 0,3-3-3 16,2 3 2-16,-1-3-2 16,0 1 3-16,4 1-2 15,0-2 2-15,-1-1 0 16,5 0-1-16,2 0 1 16,0-2-2-16,0 0 2 15,3 0-2-15,0 0 0 0,-2 0 2 16,2 0 0-16,0-2-4 15,0-2 4-15,2 1-1 16,-2 0 0-16,2-1 0 16,0-1 2-16,-1-1-3 15,4 1 3-15,-3 0-4 0,3-1 2 16,-1 1 0-16,-1-1 1 16,0 3-2-16,1-1 0 15,-4-1 4-15,-4 2-4 16,2 1 1-16,-1-2 0 15,-5 2-1-15,3 2 2 0,-4-2-1 16,0 1 1-16,1 1-2 16,-2-2 3-16,-3 2-1 15,2 0-1-15,-1-2-2 16,-4 2 2-16,1 0 1 16,-2 0-2-16,2-2 0 0,-3 1 4 15,-2 1-4-15,-2-2 1 16,1 0-1-16,-4 2 0 15,-1 0 2-15,0 0-1 16,-4 0 0-16,-2 0 0 16,-4 0 0-16,0 0 1 15,-2 0-2-15,-3 0 0 0,-3 0 1 16,0 0 1-16,0 0-1 16,-1 0-1-16,-5 0 1 15,-1 0 1-15,-4 2-2 16,-3 0 2-16,-6 1-1 15,-5 1-1-15,-1-3 1 0,-7 1-1 16,1 0 1-16,3 2 0 16,-4-2 1-16,1-1 0 15,0 3-1-15,1-2-1 16,3-1 2-16,-4 3-2 16,3-3 1-16,-3 1 0 0,1 0 0 15,-2-2 2-15,0 2-2 16,-3-2-1-16,-6 0 4 15,-2 0-1-15,-8 0 3 16,0 0-1-16,-7 0 1 16,-1 0 1-16,-6 0-2 0,1-4-1 15,-3 2-1-15,1 1-1 16,-1-3-1-16,3-1-14 16,-2-6-66-16,3-12-265 15</inkml:trace>
  <inkml:trace contextRef="#ctx0" brushRef="#br0" timeOffset="-20520.1">15843 12593 105 0,'-1'-22'236'0,"-12"6"-186"16,-1 2 9-16,-5 7 7 15,-3 7-3-15,-5 7-29 16,0 13-12-16,-10 15 5 0,-1 12-5 15,-3 19-4-15,2 12 2 16,-3 13-7-16,6 11-9 16,11 0 0-16,8-2-1 15,5-11-3-15,12-8 2 16,10-11-2-16,14-13-1 0,10-9 0 16,15-10 0-16,9-10-10 15,5-15-45-15,6-13-103 16,6-5-299-16</inkml:trace>
  <inkml:trace contextRef="#ctx0" brushRef="#br0" timeOffset="-19705.69">15942 13060 216 0,'-7'-10'257'0,"4"-1"-186"0,3 0-21 16,12 5-8-16,3 5-7 16,9 1-13-16,1 0-13 15,1 12-2-15,-7 6-6 16,-6 2-2-16,-4 1 0 16,-9 2 1-16,0-3-2 15,-4-5 2-15,-8-5 1 0,-1-5 1 16,-1-5 2-16,1-5-1 15,2-11 5-15,6-4 3 16,5-8 1-16,0 1-4 16,14 0 0-16,8 4-3 0,5 2-3 15,3 8-2-15,4 5 1 16,-3 6 2-16,-1 2 0 16,-4 8 0-16,-7 9-2 15,-2 5-2-15,-7 3-1 16,-5 5 2-16,0-4-2 15,-4 1-2-15,1-2-9 0,-2-8-17 16,7-2-16-16,0-8-48 16,8-7-73-16,4-5-154 15</inkml:trace>
  <inkml:trace contextRef="#ctx0" brushRef="#br0" timeOffset="-19455.5">16531 12965 278 0,'-5'-1'255'15,"-12"-10"-199"-15,-5 11-26 16,0 2 0-16,0 16-6 0,3 5-12 16,5 6-7-16,7 3-4 15,7 0 1-15,6 0-2 16,14-7 0-16,6-6 0 16,4-8 0-16,1-9 1 15,-2-2 1-15,-4-14-1 16,-7-6 4-16,-7-3-2 0,-9-4 0 15,-2 2-3-15,-9 2-2 16,-9 4-2-16,-3 2-3 16,-1 7-11-16,0 4-16 15,8 1-48-15,4-1-82 16</inkml:trace>
  <inkml:trace contextRef="#ctx0" brushRef="#br0" timeOffset="-17513.47">17159 12933 118 0,'5'-14'224'0,"1"-2"-175"15,-4-2 5-15,-2 0 10 16,0 6 4-16,-5 2-32 0,-8 4-27 16,-5 6-2-16,-2 0 9 15,-2 9-1-15,-1 7-6 16,4 7-1-16,4 2-1 16,6 2-3-16,6 3-1 0,3-1-1 15,8-2-2-15,11-5 0 16,6-4 1-16,7-3-1 15,2-6-1-15,2-8-12 16,2-1-7-16,-3-7-13 16,-1-7-16-16,-7-8-20 15,-5-4-1-15,-8-8 10 16,-4-5-8-16,-7 1 28 0,-3-3 33 16,0 4 36-16,-10 3 53 15,-3 3-8-15,-1 10 12 16,2 5-9-16,0 5-26 15,5 6-19-15,4 5-10 0,3 0-9 16,0 14-10-16,10 6 5 16,6 5 0-16,2 7-3 15,4 6-2-15,-3 1-1 16,0-2-1-16,-9 1-1 16,1-3-1-16,-4-6 1 0,-5-10-2 15,0-4 0-15,-2-10 3 16,0-5-2-16,0-3 6 15,0-14-3-15,3-4-1 16,4-4 0-16,5 0-1 16,0 2 1-16,4 4-2 15,0 7 0-15,6 5 2 16,-3 7-2-16,3 0 1 0,-2 11-1 16,-1 3 0-16,3 8 1 15,-4 0 0-15,1 1-11 16,0-1-23-16,-1-4-12 15,1-3-13-15,1-6-31 0,0-8-2 16,1-1 24-16,-1-5 6 16,0-11 40-16,-2-6 26 15,-6-2 39-15,0-1 12 16,-7-2 2-16,-4 4 0 16,-1 0 14-16,-5 8-16 15,-8 3-39-15,-8 4 0 0,-1 8-12 16,-3 2 4-16,4 13-3 15,3 4-4-15,3 5 0 16,10 1 0-16,5 0-2 16,0-2 0-16,9-4-1 15,5-6-5-15,3-4-14 0,2-8-2 16,-1-1 1-16,2-5 4 16,-4-11 12-16,-2-3 5 15,-2-3 1-15,-2 1 2 16,-3 1 13-16,-1 4 9 0,1 5 1 15,0 2 1-15,-2 8-8 16,4 1-9-16,-1 3-7 16,2 11 2-16,1 2-2 15,0 2-1-15,0 4-1 16,-4-5-2-16,-1-2-7 0,-5-3-13 16,-1-4-3-16,0-8 2 15,0 0 20-15,0-8 7 16,-1-8-2-16,1-2 2 15,0-5 4-15,3 0 10 16,9 5-7-16,3 2-1 16,4 6-5-16,1 6-2 15,1 4 0-15,3 0-2 0,-4 7 2 16,0 5 1-16,-8 7 0 16,-1-4-6-16,-8 5 2 15,-1-5 0-15,-2-3 0 0,0-5-1 16,-2-5 0-16,-1-2 5 15,1-4 1-15,2-12-2 16,0-4-1-16,2-1 3 16,11 1-1-16,3-1 0 15,-2 5-3-15,4 1-2 16,0 10 0-16,0 3 0 16,2 2 0-16,-2 6 0 0,1 8-2 15,1 1-5-15,2 4-10 16,2-3-14-16,2 0-24 15,1-3-28-15,2-3 17 16,-2-8-5-16,-2-2-11 16,-1-4 35-16,-5-11 36 0,-4-3 14 15,-5-2 23-15,-5-3 18 16,-5-1 5-16,0 7-25 16,-8 2-5-16,-11 5-10 15,-2 8 1-15,1 2-4 16,0 4-1-16,3 12 3 0,5 1-5 15,5 5-3-15,6-1 0 16,1 1-23-16,7-6-17 16,7-5-23-16,4-4 19 15,0-7 8-15,1 0 30 16,-4-11 24-16,2-3 23 0,-7-1 34 16,1-2-9-16,-3 2 8 15,-5-1 8-15,-1 5-16 16,0 4-20-16,-1 2-14 15,1 5-11-15,0 0-8 0,0 4-11 16,-1 8 1-16,5 8 1 16,-1 3 0-16,3 9 1 15,-1 8-1-15,1 5 2 16,1 10 0-16,2 3-1 16,0 3-1-16,-4-1-3 15,1-1 0-15,-1-3 0 0,-6-8 0 16,-1-8 0-16,-1-6-3 15,-11-12 1-15,-3-8 0 16,-7-10-2-16,-1-4 1 16,3-18 0-16,-2-9 1 15,8-10 0-15,6-8-1 0,7-3 2 16,1-7-2-16,9-1-12 16,10 3-10-16,3 5-8 15,2 7-13-15,1 7-13 16,-2 7-30-16,0 10-41 15,-3 4-171-15</inkml:trace>
  <inkml:trace contextRef="#ctx0" brushRef="#br0" timeOffset="-17213.59">18784 12992 363 0,'-1'-7'66'16,"-8"-1"-7"-16,7 0 11 0,2-1-19 15,0-1-21-15,5 0-19 16,7-2-10-16,3 1 0 15,-1-3 0-15,-1 0 0 16,-6 2 0-16,-5 0-1 16,-2 5-2-16,-9 6-1 0,-11 1 1 15,0 7 3-15,-1 11 0 16,1 3 0-16,4 6 1 16,7 3 1-16,9 2-1 15,0-2 0-15,15-2-2 16,7-6 1-16,11-4-1 15,3-5-3-15,2-8 5 16,3-5-8-16,-7 0-17 0,2-16-37 16,-6-4-39-16,-5-8-40 15,-3-8-154-15</inkml:trace>
  <inkml:trace contextRef="#ctx0" brushRef="#br0" timeOffset="-16986.6">19100 12644 204 0,'-3'-14'162'16,"3"1"-106"-16,0 5 6 16,0 0 12-16,8 5-5 0,5 3-28 15,8 0-15-15,1 7-7 16,7 9-1-16,0 7-4 16,-1 8-3-16,5 5-2 15,-6 10-2-15,-4 2-4 16,-5 9 0-16,-5 4-2 0,-11 5 0 15,-4 2-2 1,-25 1 0-16,-19-1-8 0,-15-8-50 16,-12-6-137-16</inkml:trace>
  <inkml:trace contextRef="#ctx0" brushRef="#br0" timeOffset="45264.39">23145 9184 80 0,'0'-5'330'0,"0"-2"-295"0,0 3 7 16,0-3 6-16,0 2-3 16,0-1-13-16,0 3-11 15,0-2 2-15,0 1-3 16,-7 0-5-16,-1 1-2 15,-3 3-5-15,-2 0-4 0,-6 0 0 16,-1 0 0-16,-4 8 2 16,0 3 3-16,0 2-1 15,1 3-1-15,1 1 1 16,3 3-2-16,2 0 0 16,5 0-1-16,1 2-1 0,4-2 0 15,5 0-1 1,2 0 0-16,0-1-1 0,2-1-1 15,9-3 2-15,1 2-1 16,2-5 1-16,3 1 0 16,3-5-1-16,-3 2 1 0,5-5 1 15,0-2-1-15,-3 2-1 16,5-5 2-16,1 0-4 16,-1 0 1-16,-4 0 0 15,6-2 0-15,-3-4 0 16,-4-1-1-16,3-1 1 0,-3 0 0 15,-2-2 0-15,-2 1 2 16,-3-3 0-16,0 1 2 16,-2 1 0-16,0-2-1 15,-4-3 0-15,2 1 0 16,-5-3 0-16,-1 2 0 0,-2-2-1 16,0-1-2-16,0 0 0 15,-2 0 0-15,-8 0 0 16,-2 0-1-16,-10 2-1 15,0 1-1-15,-9 6-4 16,-6-1-19-16,-3 3-27 0,-3 0-54 16,-4-2-303-16</inkml:trace>
  <inkml:trace contextRef="#ctx0" brushRef="#br0" timeOffset="74728.75">22936 9582 378 0,'2'-6'79'16,"-2"-1"-37"-16,0 4 14 16,3-1-5-16,-1 2-11 15,-2 0-21-15,0 2-13 0,0 0-4 16,-5 4-3-16,-10 6 4 16,-4 7 2-16,-10 6-1 15,-7 2-2-15,-13 7 0 16,-3 4 3-16,-3 3 1 15,-4 4 4-15,1 0-6 16,2 0 4-16,6-3-3 0,9-2-1 16,7-6 2-16,10-5-2 15,7-8-2-15,5-6-2 16,7-2 0-16,5-6-2 16,0-3 2-16,0-2-1 0,0 0 2 15,0 0 1-15,0-7 1 16,0-2 1-16,0-2-4 15,0-3 1-15,0 1 0 16,0 1 0-16,0 1 0 16,-2 4-1-16,-6 0 0 0,-5 7-2 15,-3 0 0-15,-4 5 0 16,-2 10 1-16,1 6 1 16,-3 2-1-16,4 5 1 15,5 3 0-15,6-2 1 16,3-1-2-16,6-3 1 15,0-2-2-15,15-9 2 0,8-4-1 16,8-10 0-16,5 0 2 16,5-16 0-16,0-8 0 15,-1-4-1-15,-6-4 2 16,-11 0 0-16,-9-1-2 16,-12 3 2-16,-2 5-5 0,-10 3-4 15,-5 8-9-15,2 4-13 16,5 0-23-16,8 5-60 15,2 0-64-15</inkml:trace>
  <inkml:trace contextRef="#ctx0" brushRef="#br0" timeOffset="75377.08">23104 9594 90 0,'2'-5'356'15,"-2"-1"-286"-15,0 1 4 16,0 2-13-16,2 3-19 15,2 0-25-15,0 8-15 16,3 9 4-16,0 5 5 0,4 14 1 16,-2 7-1-16,0 11-2 15,-1 6-5-15,2 5 0 16,-1 0-1-16,-2-2-2 16,-1-6-1-16,4-9 0 15,-5-8 0-15,4-12 1 16,-4-6-1-16,-1-12-1 0,-2-5 2 15,2-5-1-15,-2 0 4 16,3-12-1-16,-2-2 0 16,1-2-4-16,-1 1 1 15,-1 0-3-15,-2 5-2 0,0 5-3 16,-9 3-4-16,-7 2 2 16,-2 4 1-16,-3 10 2 15,-3 6 6-15,3 3 0 16,4 5 1-16,7 3 1 15,1-1-1-15,8-1 1 16,1-2-2-16,5-4 1 0,9-7 0 16,6-4-1-16,3-5 2 15,3-7-1-15,2 0 2 16,0-5-1-16,-2-13-1 16,-6-1 0-16,-3-8 1 15,-7-1 0-15,-8-5-4 16,-2 5-6-16,-10-2-17 0,-9 3-5 15,0 4-15-15,2 4-44 16,0 4-18-16,7-3-40 16</inkml:trace>
  <inkml:trace contextRef="#ctx0" brushRef="#br0" timeOffset="75960.47">23087 9630 125 0,'0'-5'276'16,"14"-1"-248"-16,11 0 8 0,9 5 22 15,10 1-2 1,4 0-18-16,8 7-12 0,-2 7-8 15,2 8-5-15,0 10-5 16,2 7-2-16,5 11 1 16,-1 4 2-16,1 6-4 0,5-1-4 15,-4 0 1-15,-3-7-2 16,-1-7 0-16,-6-10 2 16,-6-8-2-16,-7-9-1 15,-7-7-1-15,-9-10 3 16,-7-1 1-16,-6 0-1 15,-5-11 1-15,-5-1 4 0,-2-1 9 16,0 3-4-16,-3 1-4 16,-4 0-2-16,0 5-2 15,-5 4-2-15,0 0-2 16,0 9 0-16,-3 9 0 0,1 4 1 16,-1 8 0-16,3 4 0 15,3 0-3-15,0 0 3 16,9-4-4-16,0-3-1 15,0-8 0-15,9-6 3 16,4-7 0-16,2-6 1 16,4-5 4-16,-1-10-2 0,-4-5 1 15,-5-7-1-15,-5-1 1 16,-4-4-1-16,-10 1-7 16,-9 1-24-16,-8 1-23 15,-3 2-39-15,-4 2-52 0,-5 2-196 16</inkml:trace>
  <inkml:trace contextRef="#ctx0" brushRef="#br0" timeOffset="77023.25">23323 9566 355 0,'0'0'93'0,"0"-3"-51"16,0 0 16-16,8 1-18 16,8 1-12-16,11 1-5 15,9 0-2-15,11 9-5 16,9 3-6-16,10 4-3 16,12 3-3-16,11 5 1 15,6 2-5-15,9 3 6 0,2 1-4 16,4 3 2-16,-1 1 0 15,-3 0-5-15,-4-2 3 16,-8-2-4-16,-11 0 7 16,-7-3-9-16,-13-6 3 15,-10-1 2-15,-12-6-2 0,-11-1 1 16,-10-8 0-16,-6 1-2 16,-8-3 3-16,-2-3-2 15,-4 0 2-15,0 0 2 16,0 0 0-16,-6 0-2 15,4 0 2-15,-3 0-2 0,-1 0-1 16,1 9-1-16,2 4 1 16,-4 4-2-16,1 6 2 15,0 6 0-15,3 2 0 16,-1-1 0-16,4 0-1 16,0-3-1-16,7-7 0 0,7-8 0 15,-1-7 3-15,2-5 0 16,-2-9 4-16,-3-9 3 15,-7-7 1-15,-3-3-5 16,-8-1-3-16,-14 3-15 16,-12 2-32-16,-11 2-101 0,-9 2-280 15</inkml:trace>
  <inkml:trace contextRef="#ctx0" brushRef="#br0" timeOffset="77741.59">23259 10528 261 0,'0'0'210'0,"0"0"-173"0,-12 2-10 15,-5 17 12-15,-4 10 5 16,-8 10-22-16,-3 8-9 16,-5 11 1-16,-5 9-5 15,1 2-5-15,0 5 0 0,-1-7-4 16,1 0 2-16,5-10-4 16,7-9 4-16,2-14-3 15,7-6 2-15,10-10-1 16,3-11 2-16,2-7 1 15,5-3 10-15,0-13-10 16,5-7-3-16,0 0-1 0,0-2 2 16,-1 5-2-16,-4 3 1 15,0 9-3-15,-9 8-2 16,-9 0 0-16,-3 5 0 16,-3 15 4-16,1 5 1 15,-1 3 0-15,8 4 0 16,5 3 0-16,9-4 0 0,2 1-1 15,2-6 0-15,15-5-1 16,6-8-2-16,6-10 1 16,3-3 1-16,4-7 4 15,-2-9 0-15,0-7-3 0,-7-8 2 16,-7 3 1-16,-8-6-3 16,-8 4-4-16,-4-1-5 15,0 5-5-15,-5 2-17 16,-4 5-20-16,3 5-18 15,4-3 0-15,2 3-34 0,10-2-147 16</inkml:trace>
  <inkml:trace contextRef="#ctx0" brushRef="#br0" timeOffset="78241.25">23245 10716 378 0,'0'-9'203'15,"0"2"-141"-15,0 4-22 16,5 2-13-16,6 7-16 16,5 14-3-16,4 7 2 15,6 10 0-15,3 7-3 0,2 8-2 16,1 3-3-16,3 1-3 16,-3-3 3-16,2-1-2 15,-1-2 0-15,-5-11 0 16,-2-3 0-16,-7-6-4 15,-4-8-2-15,-7-8-1 0,-2-7 3 16,-5-5 3-16,-1-2 2 16,-1-4 2-16,-8-5-3 15,-1 0-1-15,-4-2 2 16,0 4-2-16,-2 6 0 16,-3 1 0-16,0 3 1 15,1 13 0-15,2 4 0 0,3 3-1 16,6 6 1-16,5-2 0 15,2-1-1-15,0-1-2 16,9-2-4-16,6-8 3 16,4-7-2-16,3-2 0 15,-2-6 4-15,-1-2 1 0,-2-12 1 16,-7-6 1-16,-6-3 0 16,-4-5 0-16,-6-3 0 15,-11 2-1-15,-5 5-6 16,0 4-25-16,-1 6-9 15,5 5-17-15,2 7-55 0,9 2-63 16</inkml:trace>
  <inkml:trace contextRef="#ctx0" brushRef="#br0" timeOffset="79230.47">22200 10308 379 0,'1'-2'76'15,"-1"1"-29"-15,0 1 3 16,-8 10-29-16,-14 13 10 15,-9 9-12-15,-10 11-12 16,-7 9-4-16,-10 8 1 0,-1 7-1 16,-4-2-2-16,5 0 1 15,7-5 2-15,4-8 11 16,7-6-6-16,10-8 5 16,10-10-6-16,4-6-3 15,9-8-4-15,7-7-2 0,0-7-3 16,11 0 5-16,-1-13 1 15,3-2 0-15,-1-7-4 16,-1 2-1-16,-7 3-3 16,-4 1 2-16,-4 5 2 15,-10 7 0-15,-4 4-5 0,-5 4 4 16,-1 10 3 0,1 9 1-16,-1 2-2 0,9 6 2 15,3-1 3-15,10 0-2 16,2-3 0-16,12-4-3 15,9-5 0-15,7-11-1 16,5-7 3-16,5 0-2 0,1-16 2 16,-5-9-1-16,-5-5-1 15,-5-4 0-15,-12-3 0 16,-9-3-6-16,-3 5-18 16,-5 3-11-16,-5 4 5 15,-3 4 12-15,6 8-17 0,1 0-7 16,6 4 1-16,7 1-23 15,14 0-81-15</inkml:trace>
  <inkml:trace contextRef="#ctx0" brushRef="#br0" timeOffset="79793.62">22188 10388 403 0,'0'-10'56'15,"0"-1"-9"-15,-7 5 12 0,4 5 0 16,3 1-17-16,0 5-33 16,0 13-5-16,0 7 6 15,0 7 3-15,2 11-3 16,6 6 0-16,-3 7-1 16,2 5-4-16,-2 1-2 15,0 3-1-15,-1 2-1 0,-3-5-1 16,2-3 1-16,-3-4-1 15,2-6 0-15,-2-10 1 16,0-7-1-16,0-7 0 16,0-8 0-16,0-5 1 0,0-7-1 15,0-5 0 1,0 0 3-16,0-7 1 0,0-8-5 16,-2-3 0-16,-2-1 0 15,-2 1-1-15,-2 2 0 16,-4 5-4-16,-5 8 0 15,-5 3 2-15,0 3 1 0,-2 17 1 16,0 1 2-16,6 10-1 16,4 2 1-16,9 3-1 15,5 0 1-15,0-4 1 16,15-2-2-16,7-8-5 16,5-10-3-16,4-8-2 0,-2-4 6 15,0-12 3-15,-2-10 3 16,-8-8-1-16,-6-4 0 15,-8-4 3-15,-5 2-1 16,-5 5-3-16,-12 4-2 16,-2 7-7-16,-1 10-18 15,-2 6-36-15,5 4-39 0,-2 4-30 16,6 8-129-16</inkml:trace>
  <inkml:trace contextRef="#ctx0" brushRef="#br0" timeOffset="80377.83">22167 11258 495 0,'-1'0'94'15,"-8"10"-64"-15,-8 5-24 16,-1 14 14-16,-5 10 1 15,-5 7-11-15,-3 8-6 16,-5 5-1-16,-2 3-3 0,-1 5 1 16,-2-3 3-1,0-3 1-15,4-6-2 0,5-6 3 16,-1-3 4-16,8-9-4 16,4-5-3-16,5-4-2 15,5-6-1-15,4-8 0 0,5-5 0 16,2-5-2-16,2-4-3 15,9-6 3-15,-3-7 0 16,4-3-3-16,-5-1 2 16,-6-3 2-16,-1 4 2 15,0 4-2-15,-14 5 0 0,0 5 1 16,-6 2 0-16,-1 7-1 16,-3 11 2-16,4-1-2 15,3 10 4-15,5 0-1 16,5 3-1-16,7-2 0 15,0 0-1-15,7-6 1 16,8-4-3-16,6-5 2 0,3-9-2 16,1-4 0-1,0 0-1-15,-1-15 2 0,-5-5 0 16,-9 0 1-16,-2-4 0 16,-8-4 0-16,0 3-4 15,-9 2-5-15,-4 2-5 0,3 0-8 16,5 7-10-16,0 1-14 15,5 0-20-15,13-4-26 16,7 1-49-16,5-3-109 16</inkml:trace>
  <inkml:trace contextRef="#ctx0" brushRef="#br0" timeOffset="81388.86">22064 11510 251 0,'1'-11'211'15,"-1"3"-142"-15,0 4-8 0,4 4-8 16,3 0-23-16,2 12-20 16,5 10 8-16,4 10-1 15,5 7-1-15,1 11-1 16,-2 7-9-16,2 0-4 16,0 2-1-16,1-2-1 15,-1-3 0-15,-5-7-1 0,3-4-3 16,-4-5 1-16,-6-7 2 15,-1-11-1-15,-5-3 1 16,-4-10 0-16,-2-6 1 16,0-1 2-16,0-3 0 0,0-6-3 15,-5-1 2-15,0 2-1 16,-2 2 0-16,0 3 0 16,-4 3-3-16,0 7 2 15,1 6 1-15,-5 5 0 16,4 7 0-16,3 0 0 0,0 3-1 15,6-3 2-15,2 0-2 16,0-3-2-16,10-7 0 16,2-2-1-16,3-8 2 15,2-5 0-15,1 0 1 16,2-3 0-16,-2-12 1 16,-2-2 0-16,-5-1 1 0,-4-1-2 15,-5 2 2-15,-2 1-1 16,0 3 0-16,-9 5 0 15,-2 1-2-15,0 5 1 16,2 0-1-16,3 2-3 0,-1 0 3 16,4 0-2-16,3 0-1 15,0 0 0-15,0 0 3 16,0 0 1-16,0 0 2 16,0 0 0-16,2 0 0 15,-1 0 4-15,-1 0 2 16,0 0-1-16,-1 5-3 0,-12 8 0 15,-5 10 1-15,-5 8-1 16,-5 12 1-16,-6 6-2 16,-5 10 1-16,2 0-1 15,-3 5 3-15,3 2 3 16,-2 0 2-16,7-2-5 16,2-3-4-16,4 2-1 0,6-8 1 15,5-5 0-15,2-6-1 16,5-9 0-16,2-10-1 15,4-7-3-15,-2-8-2 16,4-8-2-16,-1-2 1 0,1-2 5 16,0-7-3-16,-2-2 4 15,-2 0 1-15,1 4 1 16,-1 2 1-16,-3 3-2 16,1 2 0-16,3 0-1 15,-1 11 1-15,1 2 0 0,3 4 0 16,0 1 0-16,0 2-1 15,9 0 1-15,4-5-1 16,2-4 0-16,2-4-2 16,-1-3-2-16,-1-4 3 15,-2-1-1-15,1-12-1 16,-7-3-2-16,-4-5 0 16,-3-5 1-16,0 3 4 0,-10-4 1 15,-2 2 0-15,2 0-4 16,3 2-9-16,3 2-18 15,4 1-27-15,16 0-67 16,6-1-109-16</inkml:trace>
  <inkml:trace contextRef="#ctx0" brushRef="#br0" timeOffset="81860.6">22426 12373 462 0,'-6'-5'116'0,"3"-1"-70"16,3 3-9-16,2 3-9 15,10 7-4-15,5 13-5 16,1 8-6-16,3 8-6 0,1 8 0 16,1 6-4-16,-4 4-1 15,3-2-2-15,0-2-1 16,-1-2-3-16,-3-5-3 15,-1-2 1-15,-5-11-1 16,-3-5 1-16,-1-7 5 0,-5-8 1 16,-1-8 0-16,-2-2 1 15,0-3 2-15,0-10-1 16,-2 1-1-16,-4 0 2 16,1 2 0-16,-2 7 5 0,0 3-5 15,-2 5-2-15,-2 15-1 16,2 3 2-16,-1 5-1 15,3 5-1-15,6-3-1 16,1 0-2-16,0-3 0 16,8-4 0-16,4-6 0 15,0-5 2-15,1-5-3 16,-1-7 3-16,0 0 0 0,-2-12 3 16,-1-8-3-16,-6-5 1 15,-1-5-6-15,-2-8-6 16,3-6-21-16,2-8-43 15,5-7-96-15,9-11-180 0</inkml:trace>
  <inkml:trace contextRef="#ctx0" brushRef="#br0" timeOffset="82564.6">23543 11562 247 0,'0'0'168'0,"0"0"-104"16,0-2 10-16,0 2-4 16,-4 4-24-16,2 14-34 0,-5 12 3 15,-2 12 3-15,-5 14-5 16,-4 12-5-16,-4 3-2 15,2 6-4-15,-1 1-1 16,1-3 1-16,3-2-2 16,4-5-1-16,1-4 3 15,5-7-3-15,0-9 2 0,6-8-1 16,1-8 0-16,1-9 0 16,-1-11 0-16,7-8-2 15,-2-4 0-15,4-6 3 0,-3-11-2 16,1-3-1-1,-5-1-3-15,-2 1 1 0,0 6 2 16,-7 5 0-16,-7 9 0 16,-4 4 0-16,2 15 4 15,-4 8-2-15,0 1 2 16,8 6 4-16,3 2-4 0,7-4-2 16,2-2-1-16,2-5 1 15,12-5-1-15,-1-7-1 16,6-7-3-16,-2-6-3 15,0 0 2-15,0-10 2 16,-5-10 2-16,-2-1-1 16,-5-10-3-16,-5 3 3 15,-2-2-1-15,-4 3-10 0,-1 2-23 16,2 2-15-16,3 5-21 16,2-2-28-16,0 0-132 15</inkml:trace>
  <inkml:trace contextRef="#ctx0" brushRef="#br0" timeOffset="83094.85">23583 11609 338 0,'-6'-5'139'0,"6"5"-100"15,6 0-20-15,15 2 29 16,10 11 10-16,8 9-23 16,6 2-12-16,3 8-6 0,0 7-5 15,1 7-2-15,-2 4-4 16,-6 3-4-16,-5 5 1 16,0 5-1-16,-9 1-2 15,-2 1 0-15,-5-7-5 16,0-4-5-16,-7-8 0 0,-3-12 6 15,-3-7 2-15,-2-11 2 16,-3-9 0-16,-2-7 2 16,2-2 8-16,-2-11-6 15,0-2 0-15,0-2 0 0,0 5 3 16,0 3-1-16,-4 5-2 16,-3 4-2-16,2 13-3 15,-2 8 3-15,4 10-1 16,-2 4 2-16,5 4-3 15,0-1-1-15,6-3 1 16,5-8-2-16,1-4 2 16,3-6-3-16,1-8 0 0,-3-9 3 15,1 0 0-15,-1-18 1 16,-5-7 1-16,-1-9-4 16,-3-9-3-16,-4-8-8 15,0-7-15-15,0-2-33 0,0-6-88 16,0-2-101-16</inkml:trace>
  <inkml:trace contextRef="#ctx0" brushRef="#br0" timeOffset="83862.47">25057 10283 29 0,'0'-13'266'15,"0"1"-192"-15,0 1-9 16,-4 2-4-16,4 4 10 15,-1 3-17-15,1 2-14 16,-7 4-25-16,2 14-18 0,-5 8 20 16,-10 12 3-16,-6 15-8 15,-6 13-6-15,-5 8-1 16,-3 4-2-16,1 4-4 16,1-3 5-16,5-4-6 0,6-17 2 15,7-8 2-15,5-13-2 16,6-13 0-16,5-9-2 15,4-11 2-15,0-4-2 16,7-14 7-16,2-6-6 16,3-4-6-16,-4 0 4 0,-4 1-2 15,-4 7-6-15,0 7 5 16,-14 9-2-16,-6 0 0 16,-2 14 6-16,-1 6 1 15,3 5 2-15,2 2-1 16,6-1-2-16,6 1 2 15,6-4 0-15,0 1-4 16,13-9 4-16,7-4 0 0,3-7-1 16,8-4-4-16,-1-2 3 15,3-16 1-15,-5-3 0 16,-7-10 1-16,-6-2 0 0,-6-3-1 16,-9-2-14-16,0 1-20 15,-7 4-4-15,-3 3-9 16,2 5-24-16,2 5 6 15,6 1-33-15,0 1-59 16</inkml:trace>
  <inkml:trace contextRef="#ctx0" brushRef="#br0" timeOffset="84373.54">25116 10367 297 0,'0'-9'236'0,"-1"4"-191"0,-4 3-6 16,5 2-2-16,3 4-23 16,-1 13-9-16,6 10 5 15,4 10 0-15,2 12-2 0,1 6-2 16,5 9 1-16,-2 7-1 16,2 3 0-16,0 2-4 15,-1-1 1-15,-2-6-1 16,0-2-2-16,-2-7 0 15,-1-8 0-15,-5-13 1 16,-2-7-2-16,-3-8 1 0,-1-10 0 16,-3-7-1-16,0-7 2 15,0 0 4-15,0-9-1 16,0-5-2-16,-1-1-3 16,-1-1 1-16,-2 4 0 15,3 1 0-15,-1 4 0 0,-3 3-1 16,1 4-2-1,-5 0-2-15,0 0-3 0,-3 11 1 16,-5 3 4-16,0 8 2 16,5 3 0-16,0 3 1 15,2 1 1-15,3-1-2 0,7 1 0 16,0-6 1-16,2-5-2 16,10-7 0-16,2-8 0 15,4-3 0-15,1-5 3 16,-4-15-1-16,-6-5-2 15,-8-3-11-15,-1-4-14 16,-15 1-31-16,-14 1-119 0</inkml:trace>
  <inkml:trace contextRef="#ctx0" brushRef="#br0" timeOffset="85329.52">24692 11148 193 0,'0'-13'192'0,"0"8"-135"15,0 0 4-15,0 5 4 16,0 0-27-16,-2 16-24 15,-1 5 18-15,-2 13-7 16,-5 9-4-16,-2 7-12 0,-3 7-7 16,-4 6-1-16,-3-3 1 15,-1 3-2-15,-3-8 0 16,5-7 1-16,1-7-2 16,5-11 2-16,1-8-2 15,7-14 1-15,6-8 1 0,1 0 1 16,0-17-5-16,5-5-8 15,0 1-2-15,0-4 10 16,0 7 0-16,-5 6-8 16,0 6 2-16,-12 6-3 15,-5 9 8-15,-1 11 4 0,-1 7 0 16,0 3 0-16,6 4 0 16,4-2 0-16,8-3 1 15,1-4-2-15,0-6-1 16,12-5 1-16,3-7-2 15,5-7-2-15,1 0-2 16,2-8 4-16,-3-12 1 0,-2-3 2 16,-9-4-2-16,-3-3 4 15,-6 3-2-15,0-3-10 16,-4 6-22-16,-4 1-7 16,3 6-2-16,3 0-17 15,2 3-38-15,4-2-68 0</inkml:trace>
  <inkml:trace contextRef="#ctx0" brushRef="#br0" timeOffset="85840.61">24745 11244 214 0,'1'-14'254'0,"-1"3"-181"16,0 4-17-16,4 7 0 15,-1 0-24-15,3 9-27 16,2 11 2-16,5 8 4 15,1 10-1-15,3 6-4 16,0 10-1-16,2 0-3 0,-2 4-1 16,1 3-1-16,-1 0 0 15,-1-4 1-15,-1-2-1 16,-2-9 0-16,-2-5-1 16,0-7-3-16,-4-9 2 0,-2-8-2 15,-1-5 2-15,-2-9 2 16,-2-3 1-16,1 0 1 15,-1-3 2-15,0-5-5 16,0 0 1-16,0-1 0 16,0 2 2-16,0 4-3 15,0 0 1-15,0 3-3 0,0 0-1 16,-3 6 2-16,-6 10 1 16,1 6 2-16,-2 4-1 15,3 2 1-15,2 6-2 16,1-4 0-16,4-3-1 15,0-2 1-15,5-7-2 0,8-8-2 16,0-5 4-16,2-5 2 16,4-10 0-16,-5-7 0 15,-1-6 0-15,-6-4-2 16,-5 1 0-16,-2 0-7 16,-7 6-24-16,-10 6-50 0,-6 7-38 15,3 6 16-15,0 1-43 16,3 0-48-16</inkml:trace>
  <inkml:trace contextRef="#ctx0" brushRef="#br0" timeOffset="86381.01">24977 12050 396 0,'0'0'157'0,"0"0"-92"16,0 0-12-16,-6 15-26 15,-7 8-15-15,-5 11-5 0,-6 8-3 16,-3 10-5-16,-3 9 4 16,-2-1-4-16,-1 7 0 15,1-4-2-15,1-3 0 16,1-8 1-16,3-4 2 0,6-9 0 16,3-7 1-16,4-7-1 15,6-7 0-15,4-8 0 16,4-6-3-16,4-4-2 15,11-2 8-15,2-7-6 16,3-3 0-16,2-3-4 16,-1 3-1-16,-4 3-4 0,-5 0-8 15,-4 4 1-15,-5 5 9 16,-3 0 7-16,0 0-4 16,0 14 9-16,0 1 0 15,-3 7 0-15,1 2 2 16,2-1-2-16,0 2-2 15,0-5 0-15,2 0-1 0,6-10 0 16,-1-3-1-16,2-4-1 16,2-3 1-16,-4 0 1 15,-1-8-5-15,-5-4-6 16,-1-3-10-16,-1-1 0 0,-12 3 14 16,-2 5-3-16,-2 2 3 15,-3 6 7-15,2 0 8 16,4 2-4-16,3 10-2 15,8-3-2-15,5 0-17 16,1-3-58-16,11-4-56 0,6-2-152 16</inkml:trace>
  <inkml:trace contextRef="#ctx0" brushRef="#br0" timeOffset="86901.22">25053 12229 244 0,'2'-2'214'0,"0"0"-185"16,1 2-5-16,3 0 10 16,1 11 21-16,1 8-17 15,0 8-22-15,3 3-9 16,-1 8-4-16,0 1-1 15,2 4-1-15,-3-2 0 16,0-3-4-16,0-3 3 0,-4-4-2 16,2-3-3-16,-1-8 1 15,0-6 3-15,-1-3 1 16,-2-2 0-16,1-7-2 16,1-2 2-16,-2 0 4 15,4-2 1-15,-4-7-1 0,1 2-1 16,-3-1 2-16,1 5 0 15,-2-1-1-15,0 4-5 16,0 0-1-16,-5 0 1 16,-7 7 3-16,4 8-2 0,-4 1 0 15,0 3-1-15,2 3 1 16,4 3-1-16,1-4 0 16,4-3-3-16,1-2 1 15,0-2-3-15,6-5 1 16,3-5 2-16,4-4-1 15,1 0 5-15,-3-6 1 0,-2-4-1 16,-5-6 0-16,-4 0 0 16,-5 1-11-16,-16-1-42 15,-7 2-125-15</inkml:trace>
  <inkml:trace contextRef="#ctx0" brushRef="#br1" timeOffset="109900.2">23326 9239 85 0,'0'-1'0'16,"0"-1"69"-16,0 2-29 16,0-2-25-16,0 0-3 0,0 2-9 15,0-1-1-15,0-3-4 16,0 2 2-16,0-1 8 16,2 2-3-16,-2-1-2 15,0 1 1-15,0-1 13 16,0 0 15-16,0 1 18 15,0-1 1-15,0 1-8 0,0-2-10 16,0 2-4-16,0-1-14 16,0 0-6-16,0 0 3 15,0 1 3-15,0 1 2 16,0-3-3-16,0 3 2 0,0-2 0 16,-2-2-2-16,-1 3-1 15,0-2 0-15,-1-2-2 16,-1 1 1-16,0-1-3 15,0 1-1-15,-3 0 1 16,1 1-3-16,0-1-2 0,-2 1-1 16,-2 3 1-16,0-4 0 15,-1 4 0-15,-1-1-1 16,1 1 2-16,-3 0 1 16,1 0-1-16,-3 0-1 15,2 0-1-15,0 0 1 16,1 3-2-16,-1 2 0 0,1 1 0 15,-1-1-1-15,3 2 3 16,-2 2 0-16,1-4-1 16,1 2 1-16,1 1 0 15,-2 1 0-15,5 0-1 16,-4 1 1-16,4 1 0 16,-1 0 0-16,2-1-1 0,1 1 1 15,-1 2 0-15,3-1 1 16,-1-1-1-16,0 3-1 15,3-3-1-15,-1 1 0 16,0 3-1-16,3-6 1 0,0 3 0 16,0-2 0-16,0 1 0 15,0-2 0-15,4-1 0 16,2 2 0-16,2-4 0 16,3 0 1-16,0 1-1 15,0-1-1-15,2 0 0 0,1-1 0 16,1-1-1-16,0 2 1 15,1-2-1-15,2-3 1 16,-1 4-1-16,2-5 2 16,-1 0-2-16,0 0 0 15,-2 0 0-15,3 0 0 16,-4 0 1-16,2 0-1 16,-1 0 1-16,0-5-1 0,-2 2 1 15,3-1 0-15,-3-1-1 16,-2 0 2-16,6 0-3 15,-3-1 2-15,-3 1 0 16,2-2 0-16,-1 0-1 0,-1-1 1 16,0 2 0-16,-2 0 0 15,-1-3 0-15,1 3 0 16,-2-2 0-16,-2 3 1 16,-3-5 0-16,1 1 2 15,-3-3 2-15,-1-2-1 0,0-3 0 16,-3-2-1-16,-8 0-1 15,-5-1-2-15,-5 4 0 16,-3 2-1-16,-3 3-3 16,-7 2-30-16,-3 1-54 15,-7-8-200-15</inkml:trace>
  <inkml:trace contextRef="#ctx0" brushRef="#br1" timeOffset="111970.89">23304 9448 168 0,'0'-4'195'16,"0"0"-155"-16,0 2 1 15,0 2-15-15,-2-2-3 0,-1 2-8 16,0 0-10 0,-2 0-3-16,2 4 5 0,-3 6 5 15,1 1 3-15,0 0 3 16,-2 5 0-16,-1 1 5 16,-1 3 0-16,1 1-3 0,-2 1-3 15,1 3-3-15,2 3-3 16,2-1-3-16,-3 5 3 15,1 0-1-15,2 6-4 16,2-5-2-16,-1 3 0 16,2-4-1-16,1 0 2 0,1-3 0 15,0-4 0-15,0 0-2 16,0-4 3-16,0-1-2 16,3 0 0-16,2-3 1 15,1 1-1-15,-1-3-2 16,1 1 1-16,-1-4-3 15,-1-2 1-15,-1 0 1 0,-1-2-2 16,0-1 1 0,-1-1 0-16,-1-1 1 0,0 1-1 15,0 1 3-15,0-2 0 16,0-1 1-16,0 3-4 16,0-2 1-16,0 2-1 0,0-1 0 15,0-1-1-15,0-1 1 16,0-2 0-16,2 1 0 15,-2-3 0-15,0 0 1 16,0 0-1-16,0 0 2 16,0 0 1-16,0 0-3 0,0 0 2 15,0 0-3-15,0 0 0 16,0 0 1-16,2 0-1 16,0 0 0-16,-2 0 0 15,1-3-1-15,1-3-5 16,-2 4-4-16,2-3-3 15,-2 1-2-15,4-1 0 0,-4 0 4 16,0 1 4-16,2 3 5 16,-2-5 1-16,0 2 0 15,0-1 3-15,0 0-3 16,-8 3 3-16,1-2 1 0,-3 4 2 16,-4 0-4-16,2 4 1 15,0 6 0-15,-3 2 1 16,1 5-2-16,1 3-1 15,1 3 0-15,3 0 3 16,1 0 0-16,5 3 0 0,3-7-1 16,0 0 0-16,2-1 1 15,9-4 0-15,5-3 0 16,2-1 1-16,1-6-2 16,5-2 1-16,-1-2-1 15,3 0 0-15,-4-3 2 0,0-6-2 16,-2-2 2-16,-2-1-3 15,-5-4 3-15,-5-4 0 16,-1 0 1-16,-3-3 1 16,-4-2 2-16,0 0-1 15,-5 0 1-15,-6 2-4 16,-4 4-1-16,0 4-2 0,-4 6 0 16,2 6-4-16,0 3-9 15,2 0-19-15,3 7-19 16,4 3-41-16,6 0-154 15</inkml:trace>
  <inkml:trace contextRef="#ctx0" brushRef="#br1" timeOffset="113169.8">23347 10411 80 0,'-5'-1'260'0,"-2"-1"-210"16,2 0 6-16,-2 2-11 15,4 0-10-15,-1 0-3 16,4 0-9-16,0 5-8 16,0 2 6-16,2 4 1 0,3 2 2 15,3 3-5-15,1 4-7 16,-2 1 1-16,0 5-2 15,3 4-1-15,-2 3-2 16,4 3 0-16,0 4-5 16,0 1-1-16,3 1-2 15,-1-2 1-15,4 2 0 0,-4-5 1 16,3-1 1-16,-2-2 2 16,0-6 3-16,-1 1-1 15,1-4-2-15,-3 0-3 16,-3 0 1-16,2-2 0 15,-4 0-2-15,0-2-1 0,0 2 0 16,-1-1 2-16,3-1-2 16,-2-1 0-16,0 2 0 15,4-7 0-15,-2 3 0 16,1-2 0-16,0 1 1 16,2 0-1-16,-1 1 3 0,2 0-1 15,-3 0-1-15,-1-1 1 16,1-2-1-16,-5-3-1 15,2-3 1-15,-4-1-1 16,-1-5 0-16,0-1 0 16,0-1 1-16,-2-1 2 15,0 0 3-15,0 0 3 0,0-1-2 16,0-4-4-16,-2-5-2 16,-2 3 1-16,-1-3-1 15,-2 1 0-15,-1-4-1 16,-4 2 1-16,0 1 0 15,-5 1-1-15,0 0 0 0,0 4 1 16,-5 1 0-16,0 4-1 16,2 0-2-16,-2 0 2 15,5 7-1-15,-4 4 1 16,6 2 0-16,0 1 0 16,4 2 1-16,2-2-3 0,5 2 1 15,4-2 1-15,0 1-1 16,2-1 0-16,9-1 1 15,0-1 1-15,6-3 0 16,-2 0-1-16,5-4-1 16,-1 2 2-16,3-5-1 0,-2-2 1 15,1 0-1-15,1-2 1 16,0-5 0-16,-2-4 0 16,-3 1 2-16,2-3 0 15,-5 1 2-15,1-3-1 16,-5 1 3-16,0-2-3 0,0 0 2 15,-3-2-1-15,-4 2 1 16,-1 0 0-16,-2 2 0 16,0 0-1-16,-2 1 1 15,-4-1 1-15,-6 3-3 16,0 2 1-16,-5-2-3 0,3 4-2 16,-6 0 1-16,1 2-1 15,-1 3 1-15,0 2-1 16,-1 0 0-16,1 2-1 15,-2 9 0-15,7-1 1 16,-4 4 0-16,5 2-2 16,1 2 0-16,4 2-6 0,6 0-13 15,3 3-16-15,0-4-36 16,5-4-116-16</inkml:trace>
  <inkml:trace contextRef="#ctx0" brushRef="#br1" timeOffset="114681.63">23722 11364 115 0,'0'-7'254'16,"0"-2"-198"-1,-2 0 7-15,1 0 0 0,-3 0-18 16,2 3-11-16,-1 0-9 16,1 2-6-16,0 0-4 15,-5 1-5-15,0 3-2 0,-4 0-5 16,-1 0 0-16,-5 0 0 16,-3 7 4-16,1 5 4 15,-3 2 1-15,5 6-1 16,0-2 0-16,5 4-2 15,4-3-3-15,3-1-1 0,5 0-1 16,0-4-1-16,11-3-1 16,3-2 0-16,1-2 0 15,4-3-1-15,1-4 1 16,1 0-2-16,-1 0 1 16,-3-8-1-16,0-4 1 0,-2 1 0 15,-3-5 1-15,-5 2-2 16,0-4 1-16,-7 0 3 15,0-1 2-15,-3 3 3 16,-6-2 0-16,-5 3 0 16,-2 4-3-16,0 3-1 0,-1 2 0 15,-3 4-2-15,3 2-1 16,-2 2 0-16,2 9-2 16,2 2 0-16,3 4 0 15,3 0 0-15,1 2 1 16,5-3-2-16,5 2 1 15,-2-2 0-15,8-2 0 0,0 1 0 16,4-5 1-16,5 3-2 16,-3-6 2-16,4-2-1 15,0-1 1-15,0-4-1 16,0 0 1-16,-2-5-1 16,-1-6 1-16,-1-4 1 0,-4-1-2 15,0 0 1-15,-5-3 1 16,-5-1 0-16,0 1-2 15,0 3 4-15,-11-2 2 16,-1 5-3-16,-1 2 1 16,-1 3 0-16,-2 2 0 0,1 4-2 15,1 2-2-15,-3 2 0 16,4 7 0-16,-2 4 0 16,3 1-1-16,1 2 1 15,1 4 1-15,5-1-2 16,2 1-1-16,3-1 2 0,0-1 0 15,1-2 0-15,8 0 0 16,4-5 0-16,3-2 1 16,2-5-1-16,1-4 0 15,3 0 1-15,0-6 0 16,2-6 0-16,-2-5 0 16,-2 0-1-16,-3-3 1 0,-5-1 0 15,-3-2 1-15,-6-1 3 16,-3 5 0-16,-1-1 2 15,-10 2 0-15,-9 6-3 16,-1 1-1-16,-4 5-2 16,-2 6-1-16,0 0-2 0,1 6-1 15,3 8-18-15,6 8-24 16,2 3-29-16,4-4-34 16,1 1-158-16</inkml:trace>
  <inkml:trace contextRef="#ctx0" brushRef="#br1" timeOffset="115237.78">22961 11836 347 0,'-1'2'97'0,"1"-2"-40"15,0 0 3-15,3-6-21 16,9-4 0-16,5-1-9 16,2-1-5-16,5-4-3 15,3 2 1-15,0-4-3 0,2 0 2 16,1 0-3-16,-1 2-5 16,1-4-2-16,-3 3-4 15,1 1-2-15,-6-1-3 16,2 2 0-16,-6 2-3 15,-4 3 1-15,-2-2 0 16,-2 5 0-16,-3 0-1 0,-4 2 2 16,-1-1-1-16,0 3 1 15,-2-1-2-15,1 3 1 16,1-4-1-16,0 3-5 16,0-4-10-16,-1 3-6 15,4-1-10-15,-3-1-11 0,-1 1-6 16,-1-1-21-16,0 2-55 15,-8-3-22-15,0 2-99 16</inkml:trace>
  <inkml:trace contextRef="#ctx0" brushRef="#br1" timeOffset="115588.02">23293 11487 76 0,'-9'-2'133'16,"4"2"-17"-16,-2-2-33 15,2 2-10-15,0-2-10 16,4 2-2-16,-1 0-15 15,2 0-15-15,0 0-16 0,2 0-4 16,5 0 11-16,0 2 0 16,4 2-6-16,2-2-7 15,4 1 0-15,0 1-1 16,0-3-1-16,4 1-3 16,-6 0 1-16,2 0-2 0,-7 0 0 15,0 2-3-15,-5-1 2 16,-3 0 0-16,-2 3 1 15,0-1 4-15,0 2 0 16,0-1-2-16,0 1 0 16,0-2-2-16,0 6 0 0,0-1 2 15,-2 1-2-15,0 7 0 16,-1 3-1-16,-1 6-1 16,-4 7 0-16,-2 9-1 15,-5 2-16-15,-4 0-55 0,-6-3-137 16</inkml:trace>
  <inkml:trace contextRef="#ctx0" brushRef="#br1" timeOffset="168889.68">610 16770 392 0,'-2'5'105'0,"2"-5"-96"15,0 0 43-15,0 0-12 0,4-5-11 16,6-8-7 0,2-3-7-16,3-5-2 0,0-4-5 15,1-5-2-15,-1 0 3 16,-6-6-3-16,-2-1 0 15,-7-3-3-15,0 1 3 0,-6 1-1 16,-6 6 1-16,-3 3 3 16,0 8 7-16,1 5-2 15,-1 7-3-15,3 2-1 16,4 4-5-16,1 1-3 16,2 2 1-16,5 2-4 0,0 10-1 15,0 4-1-15,5 6 3 16,3 6-4-16,6 6 5 15,-1 5 1-15,1 1-2 16,1 4 0-16,1-1-1 16,1 2 2-16,-4-2-1 15,2-4 0-15,-4-4-1 16,0-4 1-16,-4-6 2 0,-2-8-3 16,-1-4 1-16,-2-6 1 15,-1-5 0-15,-1-2 1 16,2-2 1-16,2-8 4 15,0-5-1-15,1-3-6 0,4-3-1 16,5-1 2-16,2 3-3 16,3 1 2-16,5 4-3 15,1 5 2-15,3 5 0 16,-3 2-1-16,-3 2 1 0,-5 6-1 16,-4 4-1-16,-6 6-1 15,-5 0 1-15,-2 2 2 16,-7 0-1-16,-8 0 2 15,-2-4-1-15,-2-3-8 16,4-7-15-16,0-4-19 0,3-4-52 16,4-14-148-16</inkml:trace>
  <inkml:trace contextRef="#ctx0" brushRef="#br1" timeOffset="169433.84">1584 16401 324 0,'3'-2'198'16,"-1"0"-171"-16,-2 2 52 0,0 0-21 16,0 0-35-16,-8 0-11 15,-2 0-5-15,-6 8 0 16,-4 4 0-16,-7 4 0 15,-5 0-2-15,-4 4 0 16,0-1-4-16,4-1-1 0,5-2 0 16,5-1 0-16,2-7-6 15,11-1-14-15,4-7-16 16,3 0-37-16,2-8-68 16,0-9-162-16</inkml:trace>
  <inkml:trace contextRef="#ctx0" brushRef="#br1" timeOffset="169682.98">1285 16372 611 0,'-6'0'27'0,"-6"0"12"15,5 3-8-15,-3 9-18 0,2 2-8 16,-1 4-4-16,0 5-1 16,2 0-1-16,0 4 3 15,3-2-3-15,-1-4 1 16,1-3-1-16,3-4 2 15,1-5-1-15,0-2-3 16,5-3-2-16,10 0 4 0,2-1 0 16,10 1 1-16,7-1-1 15,4 4-7-15,2-1-30 16,3-3-58-16,-2-3-90 16,-3 0-188-16</inkml:trace>
  <inkml:trace contextRef="#ctx0" brushRef="#br1" timeOffset="170122.9">1610 16196 290 0,'-5'-18'350'0,"-7"2"-318"15,6 5 6-15,3 4 5 16,3 3-4-16,0 4-22 15,2 0-14-15,10 6-10 0,6 10 5 16,5 6 2-16,7 9 1 16,-1 4 0-16,2-1-1 15,-4 2 1-15,-2 0-2 16,-7-8 0-16,-4-6-1 16,-7-4-3-16,0-8 2 15,-7-6 3-15,0-4 3 0,0 0 7 16,0-14-1-16,0-2-8 15,3-4-1-15,6 1 1 16,1-1 1-16,8 8-8 16,1 1 2-16,3 7-4 0,0 4 1 15,-6 0-2-15,-1 11-10 16,-7 3 4-16,-6 6 3 16,-2-3-2-16,-5 4 6 15,-10-4 2-15,-2-2 1 16,0-7-2-16,0-4-11 15,5-4-28-15,4-4-49 0,6-11-43 16,2-9-240-16</inkml:trace>
  <inkml:trace contextRef="#ctx0" brushRef="#br1" timeOffset="171026.25">1976 16250 437 0,'0'-2'218'0,"0"-1"-195"16,0 2 20-16,8 1-8 15,6 0-24-15,3 0-13 16,5 0 2-16,5 7 2 16,1 4-1-16,-3 2-1 0,-3 0-1 15,-10 1-1-15,-5-1-3 16,-4 0-3-16,-3-4 6 16,-5-4 2-16,-5-5 4 15,-2 0 2-15,0-5 1 16,5-12-1-16,4-3-1 0,3-5-12 15,3-2-19-15,11-2-17 16,8 4-15-16,5 0-51 16,2 7 0-16,-2 1 79 15,0 6 24-15,-5 1 4 16,-5 5 4-16,-5 2 4 16,-5 0 24-16,-4 3 26 0,-3 0 31 15,0 0-10-15,-10 4-40 16,-4 6-24-16,-1 5-5 15,0 2-6-15,3 4-1 16,5 4-1-16,7 0 0 0,0 0-3 16,9 0-2-16,10-6 3 15,2-5-6-15,3-4 0 16,0-10 0-16,3 0 2 16,-7-12 2-16,-6-7 1 15,-2-6 3-15,-7-3 0 16,-5-2 3-16,0-1 13 0,-4 4 10 15,-3 6-7-15,1 4-15 16,3 8 3-16,3 3 2 16,0 6-9-16,7 0-6 15,9 6 3-15,3 6 2 16,2 2 0-16,2 4-8 0,-1 0 1 16,-5-1-5-16,-2-5-7 15,-6-2-3-15,-4-3 0 16,-5-7 6-16,0 0 17 15,-5-14 11-15,-4-6 2 0,-2 1 13 16,2-4 5-16,4 0-18 16,3 2-9-16,2 6-3 15,0 1-1-15,11 8-2 16,7 4-1-16,1 2 2 16,5 2 1-16,-1 10-1 15,1 5 1-15,-5 1 0 0,-6-1-1 16,-4 1 0-16,-4-6-1 15,-3 0-3-15,-2-8 8 16,0-4 6-16,-4-1 26 16,-1-14 2-16,0-3-24 15,2-6 6-15,3-1 1 16,0 3-14-16,1 1-3 0,8 7-3 16,1 4-3-16,7 8 1 15,0 2-3-15,0 0 3 16,7 7-3-16,-4 5-8 0,4 4-2 15,3 1-7 1,-2 3-20-16,-1-5-11 0,-1-5-36 16,-2-5-59-16,-2-5-28 15</inkml:trace>
  <inkml:trace contextRef="#ctx0" brushRef="#br1" timeOffset="171693.27">3004 15976 99 0,'0'-30'359'15,"-10"3"-269"-15,-2 2-20 16,0 6-20-16,-1 6-30 15,3 6-5-15,1 7-10 16,3 0-5-16,0 13-3 16,6 3-4-16,0 9-4 15,0 0-12-15,9 2-14 0,8-1-4 16,5-2-8-16,-2-5 7 16,4-5 37-16,3-7 2 15,0-7-25-15,-2 0 10 16,-2-8 2-16,-3-12-6 0,-8-5 8 15,-4-1 16-15,-4-7 14 16,-4-1 19-16,-9-2 18 16,-6 3 7-16,-5 1-6 15,3 3-5-15,0 8-13 16,1 4-22-16,5 9-12 16,4 8-1-16,5 0-2 0,2 12-6 15,2 9 3-15,11 6 4 16,5 7 0-16,2 0-3 15,2 3-5-15,0-5 2 16,-2-2 2-16,-1-6 3 16,-7-8 1-16,-2-4 0 15,-5-8 0-15,-2-4 2 0,1-6 18 16,-3-7-4-16,3-5-11 16,1-3-6-16,0-1 2 15,7 6 0-15,-5 4-4 16,5 4-3-16,1 8-2 0,1 0 1 15,2 4 3-15,-2 10 1 16,0-2 2-16,1 1 0 16,-4-2 0-16,-2-5-3 15,-2-1 0-15,-2-5 4 16,1-2 4-16,-1-9 1 0,3-7 4 16,-1 0-4-16,1 0-1 15,3 0-3-15,2 4-1 16,-1 6-1-16,3 2 1 15,2 6-2-15,-2 0 1 16,5 0 0-16,0 7 1 0,0 2-1 16,-5-1 2-1,0-4-1-15,-4 0-1 0,-8 0-18 16,-3-4-34-16,-9 0-60 16,-12-11-103-16</inkml:trace>
  <inkml:trace contextRef="#ctx0" brushRef="#br1" timeOffset="171818.18">3336 15786 195 0,'-28'-14'300'0,"8"3"-283"16,6-1-17-16,14 0 17 16,5 4 15-16,18 1-37 15,7 1 15-15,9 2-13 0,2 1-21 16,-1 1-16-16,2 0-21 16,-8 1-70-16,-1-3-83 15</inkml:trace>
  <inkml:trace contextRef="#ctx0" brushRef="#br1" timeOffset="172003.08">3607 15689 56 0,'3'-5'216'15,"-3"2"-43"-15,0 1-37 16,-3 2-48-16,-2 0-41 0,1 0-20 16,4 7-16-16,5 6-9 15,10 2 5-15,8 3 8 16,4 2-1-16,2 1-5 16,-2-1-4-16,-7-1-3 15,-6 1-2-15,-12 2-2 0,-6-1-22 16,-19 4-17-16,-13 0-40 15,-10 1-154-15,-14 3-179 16</inkml:trace>
  <inkml:trace contextRef="#ctx0" brushRef="#br1" timeOffset="172452.81">2012 16818 565 0,'-5'-7'120'15,"0"2"-96"-15,1 1 18 16,4 4-1-16,0 0-30 15,9 15-18-15,6 4 8 16,2 8 2-16,5 5 1 16,3 6-1-16,1 1-2 0,-2-2 0 15,-2-1 0-15,1-6-2 16,-4-3-13-16,-7-6-10 16,-3-6-17-16,-4-5-24 0,-5-6-88 15,0-4-122-15</inkml:trace>
  <inkml:trace contextRef="#ctx0" brushRef="#br1" timeOffset="172822.81">2140 16801 132 0,'-11'-36'333'0,"-1"2"-291"15,-6 5 24-15,2 10 24 16,-3 6-50-16,2 8-28 16,2 5-1-16,1 7-2 0,8 13 0 15,4 7-3-15,2 6-3 16,10 12-1-16,7 5 0 15,7 3 0-15,0 6 0 16,1-1-1-16,1-5-2 16,-1-5 3-16,-3-4-2 0,-5-9-1 15,-5-7-7-15,-3-3-8 16,-6-5-9-16,-3-6-19 16,-7-3-29-16,-13-8-70 15,-6-3-87-15</inkml:trace>
  <inkml:trace contextRef="#ctx0" brushRef="#br1" timeOffset="172972.39">1871 17177 255 0,'-9'-7'364'15,"9"-4"-350"-15,4-5-6 16,18-4 6-16,17-1-4 16,9-6-6-16,11-1-2 0,4-1 0 15,5 1-9-15,-7 3-53 16,-5 1-84-16,-9 3-58 15</inkml:trace>
  <inkml:trace contextRef="#ctx0" brushRef="#br1" timeOffset="173244.79">2436 16836 433 0,'-14'0'135'0,"-4"0"-78"16,-4 0 5-16,-1 13-29 16,2 3-20-16,0 4-8 15,6 4-5-15,6 2 3 0,3 0-5 16,6-4-2-16,0-1 2 15,8-5 0-15,2-7-3 16,2-3-3-16,3-6 1 16,-2 0 5-16,1-12 3 15,2 2-1-15,2-3 1 16,-4-1 0-16,3 5 0 0,0 0-1 16,3 6-1-16,1 1 0 15,-1 2 0-15,4 0-12 16,0 0-22-16,-1 0-17 15,1 0-26-15,-2 0-25 16,0-9-77-16</inkml:trace>
  <inkml:trace contextRef="#ctx0" brushRef="#br1" timeOffset="173464.81">2697 16802 286 0,'-3'-23'161'16,"-9"3"-66"-16,0 6 1 15,3 5-41-15,0 6-32 0,-4 3-13 16,2 3-4-16,4 12-5 15,4 6 0-15,3 6-1 16,0 5-1-16,7 2-2 16,7-4-4-16,8 2-4 15,1-7-1-15,2-4 0 16,1-8 6-16,1-9-16 0,1-4-23 16,-5-5-19-16,1-15-25 15,-4-5-42-15,-10-9-71 16</inkml:trace>
  <inkml:trace contextRef="#ctx0" brushRef="#br1" timeOffset="173636.86">2874 16781 130 0,'-7'-43'138'0,"-3"4"-22"16,-5 5-1-16,3 11 17 16,1 5-53-16,3 9-41 15,5 5-11-15,1 4-10 16,2 0-15-16,7 8-10 16,8 8 8-16,5 6 0 15,1 9 0-15,4 3 0 0,2 7-12 16,-1 0-9-16,-6 2-15 15,-1-7-41 1,-11-8-71-16,-8-8-71 0</inkml:trace>
  <inkml:trace contextRef="#ctx0" brushRef="#br1" timeOffset="174207.72">2794 16840 143 0,'-2'-16'508'0,"2"-2"-509"16,14 0-12-16,13-2 27 15,5 3 8-15,4-1-8 0,3 4-3 16,-4 4-4-16,-6 3-3 16,-6 6-4-16,-7 1-9 15,-3 3-8-15,-6 10 2 16,0 1 11-16,0 2 6 16,0 4 1-16,3-4-3 0,0 0 1 15,-1-4-1-15,3-1 5 16,0-6-3-16,-5-1-2 15,0-4 2-15,-3 0 1 16,-2-4 3-16,-2-8-4 16,-5-2-8-16,-7-1-5 15,-5-3 6-15,-5 1 5 0,-2 1 10 16,1 0 7-16,4 3 4 16,2 2-4-16,7 4-3 15,4 0-4-15,6 1-5 16,0 0-4-16,9-2-7 0,5 3 6 15,4-4-1-15,1 2 1 16,-2-4-5-16,-4 2 1 16,-4 2-2-16,-4-2 7 15,-5 4 0-15,0 0 0 16,0 3-2-16,0 0 3 16,0 2 4-16,0 0-3 0,2 2-8 15,8 7 2-15,5 1 2 16,1 6 0-16,4 2 1 15,-2 2-1-15,-4 3 0 16,-2-2-1-16,-5 1 0 16,-4-4 2-16,1-2-2 15,1-6 2-15,2 0-4 0,6-9-29 16,4-1-12-16,9 0-13 16,2-11-75-16,5-5-46 15,1-7-99-15</inkml:trace>
  <inkml:trace contextRef="#ctx0" brushRef="#br1" timeOffset="174728.81">3527 16547 486 0,'0'-18'108'16,"0"1"-31"-16,0 4-22 15,-4 6-21-15,0 3-11 16,4 4-9-16,0 0-12 0,4 7-9 16,8 8 5-16,7 2 1 15,-2 1 2-15,3 2-12 16,3-6 8-16,-5-3-8 15,-6-6-3-15,-2-5-3 16,-10 0 10-16,0-11 3 16,-10-4-18-16,-7-9 7 0,-3-1 14 15,1-3 20-15,-3-1 6 16,5 4-7-16,7 2-8 16,6 5-5-16,4 4-3 15,4 5-3-15,13 9-3 16,5 0-1-16,2 4-1 0,4 10 0 15,-2 11 3-15,-1 7 0 16,-6 7 3-16,-2 10-1 16,-3 8 1-16,-3 3 3 15,-2 5 3-15,0-5-2 16,-1-3 3-16,5-5-1 0,1-9-4 16,3-7 0-16,-1-12-2 15,2-7 5-15,-4-10-2 16,3-7-1-16,-7 0 0 15,-2-13-3-15,-8-8-10 16,0-4-4-16,-15-6-6 16,-9-1 8-16,-4 0-1 0,-5 2 12 15,3 0 7-15,4 4 19 16,6 3 7-16,11 4-3 16,9-1-13-16,14-1-14 15,20 1-13-15,10-3-16 0,7-2-28 16,3-2-137-16</inkml:trace>
  <inkml:trace contextRef="#ctx0" brushRef="#br1" timeOffset="175131.75">2495 17592 602 0,'-10'-5'34'0,"-7"4"-16"15,-2 1 25-15,-1 6-11 0,-3 13-14 16,3 6-5-16,4 5-1 16,7 3-4-16,9 6-1 15,2-1-4-15,21-3-1 16,11-3-2-16,7-8 0 15,8-10-7-15,4-10-24 16,0-4-29-16,-4-18-89 0,-7-11-261 16</inkml:trace>
  <inkml:trace contextRef="#ctx0" brushRef="#br1" timeOffset="175779.23">2853 17494 76 0,'0'0'320'16,"0"0"-242"-16,-3-2 20 0,1 2-2 15,2-1-48 1,0 1-12-16,0 0-12 0,0 0-10 16,0 1-8-16,7 8-6 15,3 7 9-15,5 5 3 16,1 7-2-16,1 4-4 16,2 1-2-16,-3 0-2 0,-2-3-1 15,1-1-1-15,-4-8 1 16,-3-7 0-16,-2-5-3 15,-4-3-7-15,0-5-8 16,-2-1-16-16,0-1 5 16,-4-10-16-16,-5-3-59 0,-7-6-87 15,-2-2-193-15</inkml:trace>
  <inkml:trace contextRef="#ctx0" brushRef="#br1" timeOffset="176017.27">2673 17544 66 0,'-5'4'510'16,"0"-4"-469"-16,3 0-1 0,2 0 14 16,0 0-29-16,12 0-15 15,2-6 9-15,10-4 8 16,5-6-11-16,5-2-7 15,5-4-7-15,5 1 0 16,-2-4-17-16,0-1-40 16,-1-3-65-16,-7-4-280 0</inkml:trace>
  <inkml:trace contextRef="#ctx0" brushRef="#br1" timeOffset="176794.01">3410 17309 162 0,'-12'0'513'0,"4"5"-498"16,-3 4-9-16,4 5 10 15,6 4-2-15,1 6-11 16,0 1-4-16,13-5 1 16,6 5 0-16,-2-8-2 15,3-1 3-15,-6-8-16 0,-1-8-7 16,-7 0 10-16,-6-11 10 16,0-7 8-16,-14-6-6 15,-3-4 1-15,-3-2 3 16,1-5 6-16,0 3 11 15,6 2-13-15,5 7 9 0,8 4-5 16,1 2-8-16,18 8-3 16,3 9-4-16,6 0 2 15,5 16-1-15,1 15 1 16,1 12-1-16,-2 11 2 16,-5 5 0-16,0 8-1 15,-3-5 1-15,-8-5 3 16,3-7-4-16,-6-12-1 0,1-10 6 15,-3-10-1-15,1-7 1 16,-2-11 3-16,-1 0 3 16,-3-10 0-16,-1-8-4 0,-6-6-4 15,0-5 0-15,-16 0-8 16,-11-3-10-16,-7 4 0 16,-5 1-1-16,-2 4 17 15,4 6 5-15,6 4 12 16,12 5 2-16,12 0-8 15,7-1-5-15,16-2-11 0,20-2-6 16,11-2-11-16,9-5-20 16,6-3-31-16,1 1-86 15,-10-3-147-15</inkml:trace>
  <inkml:trace contextRef="#ctx0" brushRef="#br1" timeOffset="177090.39">3977 17248 356 0,'-11'0'344'0,"4"0"-328"16,7 0 2-16,0 6-4 16,14 4-9-16,3 5-1 15,4 4-1-15,1 5 0 0,-4-5-2 16,-4 1-16-16,-7-2-15 16,-7-6-10-16,0-5 4 15,-12-7 20-15,-7 0 0 16,-1-11-1-16,-2-7 18 0,2-3 21 15,4-2 7-15,4 2-5 16,11 1-9-16,1 2-11 16,9 4-6-16,14 3 3 15,8 2-2-15,7 4 2 16,6 5-1-16,7 0-2 16,-3 2-4-16,1 10 0 15,-5 1-25-15,-5-1-95 16,-10-5-77-16</inkml:trace>
  <inkml:trace contextRef="#ctx0" brushRef="#br1" timeOffset="177285.07">4155 17140 612 0,'-22'-20'37'0,"6"2"12"16,8 4 8-16,1 6-20 15,7 3-12-15,0 5-16 16,15 0-8-16,4 11 0 0,3 7 1 15,5 7-3-15,4 5 3 16,3 4-4-16,-4 7-8 16,3-3-37-16,-1-2-48 15,-3-7-110-15,-4-11-53 16</inkml:trace>
  <inkml:trace contextRef="#ctx0" brushRef="#br1" timeOffset="177562.4">4428 17043 514 0,'0'-7'88'0,"0"6"-17"16,0 1-1-16,0 0-27 0,0 1-25 15,2 13-13-15,5 3 0 16,6 4 0-16,1 4-3 16,4 0-1-16,3 2 0 15,-1-8-14-15,-3 1-14 16,-5-6-16-16,-5-7-30 16,-7-3-73-16,0-4-84 0</inkml:trace>
  <inkml:trace contextRef="#ctx0" brushRef="#br1" timeOffset="177789.99">4355 17097 499 0,'-12'-20'71'0,"10"2"-34"16,6 2 8-16,20 8-34 15,13 2-6-15,10 6-2 16,5 0 9-16,5 11-11 16,-8 10 1-16,-6 4 0 15,-14 6-3-15,-13 0 0 0,-14 1 0 16,-4 0 0-16,-20-4 0 15,-8-7 7-15,-1-5 3 16,4-6 3-16,0-7-7 16,10-3-3-16,7-10-12 15,10-11-41-15,10-8-119 0,11-8-131 16</inkml:trace>
  <inkml:trace contextRef="#ctx0" brushRef="#br1" timeOffset="177995.54">4776 16898 363 0,'0'-7'350'0,"-2"4"-333"0,-3 0 30 16,3 3-9-16,2 1-23 15,0 13-15-15,5 4 0 16,9 5 3-16,3 8-2 16,3-1 0-16,-1 4 0 15,-2-3-1-15,-2-3-9 0,-3-5-14 16,-5-3-10-16,-5-8-19 15,-2-7-23-15,-11-5-98 16,-9-1-184-16</inkml:trace>
  <inkml:trace contextRef="#ctx0" brushRef="#br1" timeOffset="178166.03">4593 16977 517 0,'-5'-10'136'0,"5"-3"-111"16,5-1 1-16,20 1-7 15,7-1-9-15,8-1-4 0,7 3-5 16,2 3-1-16,0 4-29 16,-3-2-64-16,-7 3-82 15,-3 0-129-15</inkml:trace>
  <inkml:trace contextRef="#ctx0" brushRef="#br1" timeOffset="178609.12">4993 16875 422 0,'-3'6'182'16,"1"3"-163"-16,2 1 9 15,2 3-6-15,11 1-7 16,2 4-7-16,2-2-4 16,-1 4-4-16,0-4 2 0,-7-4 0 15,-5-1-4-15,-4-6-10 16,0-1 3-16,-13-4 12 16,0 0-1-16,-2-9 1 15,0-6 1-15,3-5 11 16,3-2 6-16,1 0-3 15,8 1-6-15,0 1-10 0,5 5-3 16,10 5-2-16,7 5 0 16,-1 3 1-16,6 2 0 15,0 2-6-15,-2 9-1 16,-3 5 4-16,-5 2 0 16,-3-2-1-16,-8 1-6 0,-4-4-8 15,-2-4-1-15,-3-6 15 16,-4-3 10-16,-3-5 15 15,5-13 0-15,0-3-1 16,5-4 2-16,0-2 4 16,1 1-4-16,10 2-6 0,7 4-8 15,2 8-6-15,-1 8 0 16,3 4 0 0,0 2-2-16,-1 16 0 0,1 7 2 15,-2 6 3-15,-3 4-3 16,-2 8 0-16,-3-2-15 15,-5-2-86-15,-3-5-335 0</inkml:trace>
  <inkml:trace contextRef="#ctx0" brushRef="#br1" timeOffset="179663.02">5674 16738 241 0,'-9'-13'321'15,"2"3"-258"-15,2-4 8 16,0 5-14-16,0 2-12 16,5 1-15-16,-2 2-10 15,2 4-10-15,0 4-14 0,7 9-2 16,0 2 7-16,-1 9 0 16,3-1-1-16,-2 2 0 15,1-3-2-15,-3-3-6 16,-1-4-13-16,-3-7-8 15,-1-4-2-15,0-4 0 0,-6 0 19 16,-6-12-8-16,-2-5-23 16,-1-2 30-16,-4-5 14 15,4 0 3-15,7 0 1 16,4 3 2-16,4 3 6 16,0 4-7-16,12 3-6 15,10 5 4-15,7 5 3 0,3 1-3 16,4 0-2-16,4 9-2 15,-2 3 0-15,-1 3 0 16,-5-5-2-16,-3 3-13 16,-7-6-21-16,-6-2-30 15,-7-5-48-15,-9 0-14 0,0-3-72 16</inkml:trace>
  <inkml:trace contextRef="#ctx0" brushRef="#br1" timeOffset="179822.31">5833 16574 85 0,'-15'-29'295'0,"2"4"-237"15,4 4 46-15,4 6-3 16,1 8-44-16,4 5-22 16,0 2-18-16,4 6-18 15,7 12 4-15,5 8 4 16,5 6-3-16,2 10-1 16,4 6-4-16,0 2-46 15,-2-2-151-15</inkml:trace>
  <inkml:trace contextRef="#ctx0" brushRef="#br1" timeOffset="189844.28">18633 15581 372 0,'2'-9'267'16,"-2"-2"-226"-16,0 2 10 0,0 0-2 15,0 5-11-15,0 4-16 16,2 0-13-16,0 15-7 15,-1 1 6-15,5 7 0 16,-2 6-1-16,-1 1-3 16,1 0-1-16,-2 2-1 15,-2-5-1-15,0-2-1 0,0-4-1 16,0-4-2-16,0-7-18 16,0-5-13-16,0-5-12 15,0 0 3-15,0-12-5 16,0-8-104-16,0-5-54 0</inkml:trace>
  <inkml:trace contextRef="#ctx0" brushRef="#br1" timeOffset="190335.37">18605 15532 251 0,'0'-5'164'0,"0"0"-108"15,0-1 25-15,0 5-14 16,0-3-22-16,0 2-18 15,0 2-5-15,0 0-1 16,-4 0-7-16,-1 0-9 0,-7 6-2 16,-7 1 2-16,-6 2-1 15,-6-1 0-15,-4 2-3 16,-6-4 0-16,2 1 1 16,3-3 4-16,4-2 2 15,5 0 3-15,6-2-8 0,8 0 6 16,4 2-5-16,4-2 0 15,4 3-3-15,1 1-2 16,0 1 2-16,1 4-1 16,6 5 0-16,-2 2 1 15,-1 8 2-15,-1 4-1 16,-1 2 0-16,3 6-1 16,-4 2 1-16,5 2-1 0,-3 2 1 15,2 2 1-15,0 1 2 16,2-2 1-16,1 1-2 15,-2-1-1-15,-1-1 5 16,0-4-2-16,-2-2-4 0,4-4 1 16,-4-8-2-16,1-3 0 15,-3-7 0-15,1-4 0 16,0-6 0-16,0-3-5 16,1-1-18-16,0 0-21 15,-1-14-23-15,6-11-104 0</inkml:trace>
  <inkml:trace contextRef="#ctx0" brushRef="#br1" timeOffset="191952.44">18618 16175 441 0,'-2'-10'188'16,"0"1"-142"-16,-2 1 8 16,4 3-10-16,0 0-16 15,0 4-13-15,0 1-6 0,0 0-6 16,0 9-3-16,0 7-1 16,0 3 6-16,4 8-1 15,-2 2 0-15,1 1-2 16,-1-2-1-16,0-1 0 15,0-4 1-15,-1-3-2 0,3-7 1 16,-4-4-1-16,2-4 1 16,-2-3 0-16,3-2 2 15,2 0 3-15,3-7 0 16,3-2-3-16,1-4-3 16,4 0 0-16,6 5-4 0,-1 1 5 15,1 3-2-15,0 2-1 16,-3 2 1-16,-6 2-1 15,-4 9-3-15,-7 0 1 16,-2 3-1-16,0 0 2 16,-14-2 3-16,-5 1 0 15,-1-4 1-15,-1-2-1 0,3-7-1 16,2 0-15-16,5 0-16 16,7-14-18-16,4-2-46 15,4-9-209-15</inkml:trace>
  <inkml:trace contextRef="#ctx0" brushRef="#br1" timeOffset="192226.76">19113 15857 695 0,'-3'0'32'16,"3"0"-23"-16,0 0 27 16,7 0-22-16,8 0-14 15,5-2-2-15,7 2-14 16,1 0-25-16,-5 0-54 0,-6 0-145 15</inkml:trace>
  <inkml:trace contextRef="#ctx0" brushRef="#br1" timeOffset="192355.81">19136 15968 374 0,'-5'4'199'0,"5"-4"-184"16,13 0-7-16,17-4 7 15,9-9-14-15,6-1-43 16,11-5-101-16,-4-5-196 15</inkml:trace>
  <inkml:trace contextRef="#ctx0" brushRef="#br1" timeOffset="192835.54">19772 15575 584 0,'0'-20'57'0,"0"-3"-35"0,0 6 15 15,-5-1-7-15,-4 5-12 16,-4 2-16-16,-3 6-3 16,-2 5 0-16,-1 0 1 15,-3 4 1-15,2 8 0 16,6 4 0-16,4 2 0 0,8 3-2 16,2 1 0-16,12 1 0 15,9 2 0-15,6 2 1 16,0-1-1-16,0-1 0 15,-5 2-2-15,-7 0-2 16,-8-4-5-16,-7-1 1 16,-5-3-1-16,-12-5 7 15,-5-4 0-15,-2-5 6 0,3-3-2 16,3-2 7-16,6 0 1 16,4 0-3-16,6 0-3 15,2 0-5-15,10 5-3 0,2 4 0 16,0 5 1-16,3 8-1 15,-6 4 4-15,-2 3 0 16,-4 5 0-16,-3-4 2 16,0-1-1-16,3-1 0 15,2-6 1-15,9-4-1 0,8-7-1 16,12-8-32-16,5-3-97 16,10-16-308-16</inkml:trace>
  <inkml:trace contextRef="#ctx0" brushRef="#br1" timeOffset="193530.58">20050 15691 237 0,'0'-4'296'0,"0"1"-216"15,0 0-8-15,0 3-18 16,0 0-16-16,2 0-18 16,1 1-9-16,1 8 6 15,4 2 0-15,-1 3-3 0,-2 4-5 16,0 0-2-16,0 5-5 15,0 0-2-15,-2 2 0 16,1 0-14-16,-1-1-25 16,4-3-20-16,0-5-23 15,3-7-111-15,0-5-136 0</inkml:trace>
  <inkml:trace contextRef="#ctx0" brushRef="#br1" timeOffset="193694.43">20366 15830 551 0,'4'-1'94'0,"7"1"-44"0,-8 0-5 16,2 5-15-16,-5 7-12 15,0 1-9-15,0 4-8 16,0 5 0-16,-5-1-15 0,-2-3-38 16,-1-1-48-16,-2-10-147 15</inkml:trace>
  <inkml:trace contextRef="#ctx0" brushRef="#br1" timeOffset="194231.16">20657 15686 192 0,'-15'-5'270'0,"2"-4"-216"16,0-1 30-16,5 0 0 0,5 1-37 16,3 0-17-16,11 2-14 15,10 3-9-15,5 3 1 16,2 1 0-16,3 1-4 16,-2 10-1-16,-4 4-2 15,-11 4-2-15,-5 2 0 0,-9 4 0 16,-7 2-4-1,-11 1 0-15,-9-3-2 0,-2-3 7 16,2-4-1-16,2-6 4 16,9-4 1-16,3-3 6 15,10-3 0-15,3-1-4 0,7-1-3 16,15 0-3-16,8 0-1 16,8 0 0-16,10-1-12 15,2-3-13-15,-1 2-21 16,-5-3-31-16,0 1-97 15,-12-3-45-15</inkml:trace>
  <inkml:trace contextRef="#ctx0" brushRef="#br1" timeOffset="194375.66">21068 15816 136 0,'4'0'338'15,"-4"0"-223"-15,0 0-34 16,-2 0-25-16,0 3-18 16,-3 7-16-16,5 0-12 0,-2 2-8 15,1 5-1-15,-3-1-8 16,2 0-42-16,1-4-76 15,-3-5-229-15</inkml:trace>
  <inkml:trace contextRef="#ctx0" brushRef="#br1" timeOffset="194986.49">21316 15636 285 0,'-9'-4'136'0,"4"-1"-74"16,3-4 39-16,2 2-27 15,4-2-39-15,11 0-20 16,7 2-2-16,2 0 1 15,1 3-2-15,0 2-4 0,-4 2-4 16,-6 4-4-16,-8 6-2 16,-7 7-5-16,-3-1-4 15,-14 1-2-15,0 3 0 16,-5-5 11-16,3-1 3 0,7-6 0 16,5 0-1-16,6-3 1 15,1 2-2-15,10-2-2 16,10 7 2-16,5 0 2 15,3 4-1-15,-1 2 0 16,-5 1 1-16,-8 4-3 16,-8-3 1-16,-6 2-4 0,-15-5 3 15,-6-1 3-15,-5-3 1 16,-5-2 0-16,2-6 0 16,9-3-1-16,10-2-1 15,10-2-31-15,3-10-85 16,21-5-151-16</inkml:trace>
  <inkml:trace contextRef="#ctx0" brushRef="#br1" timeOffset="195111.66">21747 15812 323 0,'2'10'340'0,"-2"-3"-323"0,-2 1 12 16,-7 3 6-16,4 2-20 15,0-1-13-15,3 4-3 16,2-4-18-16,0-2-33 15,7-5-89-15,5-5-116 16</inkml:trace>
  <inkml:trace contextRef="#ctx0" brushRef="#br1" timeOffset="195275.29">21909 15812 532 0,'4'-1'113'0,"-1"-1"-106"0,6 0 22 15,6 2-20-15,-3 0-15 16,5 0-43-16,9 0-84 16,-1 0-78-16</inkml:trace>
  <inkml:trace contextRef="#ctx0" brushRef="#br1" timeOffset="195392.13">22153 15800 200 0,'1'2'279'0,"2"-2"-233"15,1 0-10-15,2 0-1 16,8 0-29-16,0 0-28 0,5 0-85 16,2-2-62-16</inkml:trace>
  <inkml:trace contextRef="#ctx0" brushRef="#br1" timeOffset="195512.56">22358 15772 413 0,'5'-4'73'0,"5"0"-44"15,2 1-10-15,3-1-20 16,5 1-60-16,4-1-111 16</inkml:trace>
  <inkml:trace contextRef="#ctx0" brushRef="#br1" timeOffset="195662.77">22582 15716 218 0,'6'0'326'0,"-1"0"-251"16,-3 0-12-16,3 0-31 15,-1 7-17-15,3 6-8 16,-2 1-4-16,1 4-3 0,-4-2-28 16,-2-4-96-16,0-4-297 15</inkml:trace>
  <inkml:trace contextRef="#ctx0" brushRef="#br1" timeOffset="196272.46">22933 15415 277 0,'3'-13'220'16,"-1"2"-130"-16,-2 3-5 15,2 2-30-15,-1 4-17 16,3 2-15-16,-1 2-16 16,5 12-5-16,-1 6 5 15,0 7 1-15,2 3-2 0,2 6-2 16,-4-1-1-16,-2 3-3 16,-1-1 2-16,-2-4-2 15,-2-3 0-15,1-8 0 16,-1-7-1-16,0-4 0 15,0-7 1-15,0-2 1 0,4-2 2 16,5-6 4-16,2-3-7 16,7-2-1-16,3-1 1 15,4 5-1-15,1 2 1 16,-1 5-2-16,-6 0 0 16,-2 0-1-16,-8 10-1 0,-8 4-9 15,-1 0 1-15,-10 3 3 16,-10-1 1-16,-3-2 2 15,0-3-2-15,1-2-2 16,6-6-1-16,8-3-9 16,8 0-31-16,5-7-53 15,21-11-166-15</inkml:trace>
  <inkml:trace contextRef="#ctx0" brushRef="#br1" timeOffset="196863.79">23399 15256 528 0,'-10'-18'66'0,"5"1"-17"0,5 7 7 15,10 5-27-15,9 5-17 16,8 0-11-16,0 7-1 16,4 11 0-16,-6 3 2 15,-5 4-3-15,-11 4 2 16,-6 1-3-16,-3 4-3 0,-10-4 2 15,-5 1 3-15,0-5 0 16,1 1 1-16,4-4-1 16,6-3 0-16,4-4 0 15,0-4 0-15,14-1-2 0,3-7 1 16,4-1-2-16,-3-3 2 16,1 0 0-16,-6 0 1 15,-6 0 2-15,-3-3 0 16,-4 3 9-16,0 0 1 15,-4 0-5-15,-1 2-2 16,0 7 1-16,3 3-3 0,2 7 0 16,2 3-3-16,10 1 3 15,7 2-3-15,-1 2 2 16,-1-2-1-16,-4-2 0 16,-7-1-2-16,-6-3 0 15,-6 2 2-15,-14-3 1 16,-10 0 1-16,-8 2-3 0,-9-1-23 15,1-2-65-15,-3-6-349 16</inkml:trace>
  <inkml:trace contextRef="#ctx0" brushRef="#br1" timeOffset="210416.26">23338 9199 163 0,'-7'-5'219'0,"-2"1"-200"15,0 0-4-15,4-1 16 16,-1-1-1-16,5 0-12 15,-1 1-7-15,0 1-1 16,-2-2 0-16,2 2 2 16,-3 1 7-16,-2 1 0 15,-4 2-6-15,-5 0-1 0,-4 0-1 16,-1 0 2-16,-4 4 3 16,-1 3 0-16,1 0 2 15,2 2-4-15,0 1-3 16,-1 2-5-16,2 1-1 0,0 2 0 15,3 2-1-15,1 1 2 16,4 3-1-16,0 1 3 16,4 0-2-16,4 2-1 15,2 5-1-15,1-4-2 16,3 3 1-16,0-1-1 16,3 0 1-16,7-4 0 15,4-3 1-15,1-2 0 0,9-8 0 16,-1-3-2-16,8-1 0 15,3-6-1-15,3 0 1 16,3 0-3-16,0-6 1 16,-1-4 1-16,-3-3 0 15,1 1-2-15,-8-5 2 0,-2 2 0 16,-5 0 0-16,-3-2 0 16,-4 0 1-16,-6-1-1 15,-2-3 1-15,-4 0 1 16,-3 0-1-16,0-4 1 0,-5 0 3 15,-7 0-2-15,-7 0-1 16,-3 6-2-16,-5 7-1 16,-2 5-2-16,-5 7-6 15,-3 0-35-15,-4 15-44 16,2 5-181-16</inkml:trace>
  <inkml:trace contextRef="#ctx0" brushRef="#br1" timeOffset="211291.47">23182 9721 295 0,'0'-4'126'15,"0"2"-95"-15,0 2 13 16,0 0-2-16,0 4-15 0,0 9 0 15,0 6 0-15,0 8-6 16,0 8-1-16,0 5-4 16,0 6 1-16,-2 4-6 15,2-2-3-15,0 2 0 16,0-3 0-16,0-6-1 16,4-5 1-16,3-6-1 0,1-5-2 15,2-8-1-15,-1-4-3 16,1-2-1-16,0-8-1 15,-1 0 2-15,-2-3 1 16,1 0-1-16,0-6 1 0,-3-3-2 16,-3 0 0-16,0-2 0 15,-2 1-1-15,0-1 2 16,-4 2-2-16,-9 2 0 16,-1 3-2-16,-6 4 3 15,-2 0 1-15,-4 8-1 0,-1 5-1 16,2 7 2-16,0 0 0 15,7 3-1-15,5 1 0 16,8-1 1-16,5-2-2 16,2-2 1-16,14-2-1 15,3-3 1-15,5-5-1 16,3-6 2-16,2-3-1 0,1 0 1 16,-1-12-1-16,-2-4 1 15,-6-6 0-15,1-3 0 16,-9-1-1-16,-6-3 2 15,-3-1 0-15,-4 2-2 0,0 2 0 16,-14 7 1-16,-1 10-6 16,-5 5-1-16,-3 4-17 15,-1 6-18-15,3 6-60 16,2 2-135-16</inkml:trace>
  <inkml:trace contextRef="#ctx0" brushRef="#br1" timeOffset="212609.07">23347 10584 410 0,'0'-2'61'0,"0"2"-31"0,0 0 19 16,0 2-23-16,3 10-6 15,7 3 7-15,2 4-1 16,2 6-9-16,6 4-6 16,0 3-3-16,-1 6-4 15,-2 2-4-15,-3 2-1 0,-3 2 1 16,-2 5 1-16,-2-5-1 16,1 1 0-16,-1-5 4 15,0 0-4-15,0-7 0 16,4 2 1-16,0-7 0 15,1-3 2-15,1-1 2 0,3-9-2 16,0 0-2-16,-2-7 0 16,1-2 0-16,-3-1 0 15,-1-1-1-15,-2-2 0 16,-2-2 0-16,-3 0 0 16,-1 0 1-16,-1 0-1 0,-2 0 1 15,2-4 2-15,-2-3-2 16,0 1 3-16,0 0 2 15,0-1 0-15,-2-1 0 16,-1 5-2-16,-4-1-2 16,-4 4-1-16,-2 0-2 15,-3 0 1-15,-2 11 0 0,-4 5 0 16,1 2 1-16,1 3 0 16,2 2-1-16,2-1 2 15,6 3 0-15,5 0 1 16,4-4-2-16,1 3 1 15,6-3-1-15,6-4 1 0,8 0-1 16,-1-5-1-16,6-3 1 16,1-5-1-16,1-4 0 15,0 0 1-15,0-13-1 16,-1 1 1-16,-2-6 0 0,-3 0-1 16,-5-1 3-16,-3-3-2 15,-4-1 1-15,-6 0 3 16,-3-1 0-16,0 3-2 15,-7 1 0-15,-5 4 1 16,-3 4-1-16,-8 3 1 16,0 3-3-16,-4 6 0 15,-2 0 0-15,-1 4 0 0,-1 5-1 16,4 4 1-16,5 3 1 16,3 0 0-16,8 0-1 15,7 2-1-15,4-1-2 16,6 1 0-16,10-2 1 0,3-3-1 15,3-5 0-15,0-2-1 16,2-6-2-16,-2 0 0 16,-2-4 4-16,2-8 1 15,-4-4 1-15,-4 0 0 16,-3 0 2-16,-2-2 1 0,-8 6 2 16,-1-1 1-16,0-2-2 15,-7 7-1-15,-7 0-1 16,-4 5-2-16,-1 3-1 15,-3 0-1-15,0 9 2 16,-3 3-1-16,4 6-1 16,1 2 2-16,6 0-1 0,4-2 0 15,5 1 0-15,5-1 0 16,2-2-1-16,11-2 0 16,4-1 0-16,5-6 1 15,5-6 1-15,-2-1-2 0,4-1 1 16,-1-14 0-16,1-2 1 15,-7-3 0-15,-2-2 0 16,-8-1 1-16,-5-1 0 16,-7 0 0-16,0 3-2 15,-7 3 0-15,-11 5 1 0,-3 8-1 16,-4 5 0-16,-4 2 2 16,0 12-1-16,7 4-1 15,3 5 0-15,4 2-2 16,12 2 0-16,3-4-10 15,13-7-41-15,6-5-117 0</inkml:trace>
  <inkml:trace contextRef="#ctx0" brushRef="#br1" timeOffset="-174031.3">22921 9897 21 0,'-2'0'35'15,"-1"-3"136"-15,-1 1-86 16,-1-1-22-16,0-3-2 16,-2 5-16-16,1-5-3 15,1 3-2-15,1 1-4 16,1-2-6-16,1 0-2 0,2 1-9 16,0-2-6-16,0 1-6 15,9 0-3-15,-2-1 1 16,4 2 4-16,1 1-3 15,1 0 2-15,0 2-1 16,-1 0-3-16,3 0 1 0,-5 5-3 16,0 4 0-16,-2 2-1 15,-1 3 0-15,-5 1 0 16,-2 3-1-16,0-2 2 16,-3 1-1-16,-8 1 2 15,-4 0-1-15,0-4 1 0,-2 2 0 16,-3-1 1-16,4-3-1 15,-2 1 1-15,1-3-1 16,2-3 2-16,6-1-1 16,2-1 3-16,2-3-2 15,3 0-1-15,2-1 2 0,0-1 0 16,0 0-1-16,0 0-1 16,0 0 0-16,7 0 1 15,2 0 3-15,6 0 1 16,4-1 1-16,1-3-3 15,5-1 2-15,2 1-3 16,-1-1 0-16,3 1-3 0,0-1 0 16,0 1-3-16,-4-1 0 15,-5 2 1-15,-4-1-2 16,-3 2 4-16,-8 0-3 16,-1 2 1-16,-3 0-2 0,-1 0-15 15,0 0-30-15,-3 0-50 16,-4-7-189-16</inkml:trace>
  <inkml:trace contextRef="#ctx0" brushRef="#br1" timeOffset="-163071.46">23913 11378 47 0,'0'3'26'16,"0"-3"0"-16,0 4-3 15,0-2 1-15,0 0-19 16,0-2 44-16,0 2-28 16,4-2 26-16,-1 0-2 15,2 0 0-15,1 0-9 0,-3 0-17 16,1 0-7-16,-3 0-7 16,-1 0-3-16,3 1-1 15,-3 3 0-15,0 1 1 16,-3 3-1-16,-7 0 0 15,-4 3-1-15,-3 3 2 0,-5 4-1 16,2 0 0-16,-6 1 6 16,4 1 11-16,3 2 2 15,4-7-5-15,3 2-3 16,11-9-4-16,1-2-1 16,0-4-3-16,15-2 4 15,4 0 0-15,3-9-4 0,5-2 1 16,2-3-2-16,2 2 0 15,-8-3 3-15,-3 4 4 16,-6 5 2-16,-7 0-7 16,-7 4-3-16,0 2 3 15,-14 0-1-15,-8 4-4 0,-3 3 1 16,-6 3 1-16,3 1-1 16,2 0 0-16,4-1-1 15,5 0 3-15,5-3 2 16,7-4-2-16,5 2 0 15,1-5-5-15,13 0 4 0,6 0 0 16,4-3 0-16,7-6 0 16,-1-4 1-16,1 3 4 15,-1-2 1-15,-9-1 1 16,-1 6-6-16,-9 4-3 16,-5-1 0-16,-6 4 2 0,-6 0-4 15,-12 0 2-15,-4 5-1 16,-3 2 3-16,-2 2-1 15,4-2-1-15,3 1 2 16,6-3-2-16,8-4 1 0,6 3-2 16,6-4-1-1,14 0 1-15,8 0 2 0,8-7-21 16,6-11-107-16,8-7-314 16</inkml:trace>
  <inkml:trace contextRef="#ctx0" brushRef="#br1" timeOffset="-157995.66">23728 11023 270 0,'-8'0'324'15,"3"-7"-270"-15,5-4-9 16,0-1-8-16,13 1-13 16,6-2-9-16,5 6-4 15,3-1-5-15,2 2 0 16,0 4-6-16,-7 2 2 0,-2 2-2 15,-3 11-2-15,-10 2-1 16,-7 5-1-16,0 3 2 16,-9 2 1-16,-7-1 2 15,-3-3 1-15,5-5 2 0,2-2 8 16,2-5 5-16,10-2 1 16,0-5-7-16,15-2-3 15,9 0-1-15,6-9-1 16,10-1-3-16,2-5-2 15,4-1-3-15,0 0-25 16,-2-2-54-16,-10 4-124 0</inkml:trace>
  <inkml:trace contextRef="#ctx0" brushRef="#br1" timeOffset="-157007.87">23753 11589 264 0,'-2'-4'114'0,"2"1"-70"15,-2-1 1-15,2 4 0 0,0 0-1 16,0 0-23-16,0 5-9 16,0 9 14-16,0 4-5 15,0 9-6-15,0 7-6 16,0 4-9-16,0 4 2 16,0 5-1-16,0 1 1 0,0 2-2 15,0 0 1-15,-5 2 5 16,1 1 2-16,1 2-5 15,-1 0-3-15,-1 2 2 16,1 2 3-16,0 0-4 16,3 0 1-16,-1-2 2 15,0 0 0-15,2-4 0 0,0 3 0 16,0-4-2-16,0 0 0 16,0 1-2-16,5 0 2 15,-1-1-1-15,2-2 1 16,-1 2-1-16,2-4 1 0,0-1 0 15,1-3 1-15,-1 1 1 16,0-2-2-16,0-4 1 16,-2 2 0-16,1-5 0 15,0 3-1-15,-3-2 1 16,2-2 0-16,-1 1 0 0,-1-1 0 16,-1 4-1-16,1-6 2 15,-1 3-2-15,1-4 2 16,-1-1 0-16,-2-3-1 15,1-1 0-15,1-4-1 16,-2 0 2-16,4-5 0 0,-4-2 1 16,1-2 0-1,-1-3-1-15,0-2-1 0,0-4 2 16,2-1-4-16,-2-2 0 16,0-2 0-16,0 0 0 15,0 0-3-15,0 0-13 16,-3-4-20-16,-4-3-13 0,-5-2-43 15,-3-2-98-15,-4 1-209 16</inkml:trace>
  <inkml:trace contextRef="#ctx0" brushRef="#br1" timeOffset="-156821.76">23583 13775 420 0,'-11'0'113'0,"11"0"-74"15,0 4-22-15,14 5 24 16,11 3-3-16,9 3-13 15,6 0-8-15,3 3-3 16,5 0-4-16,-1-2-8 16,-4-1 0-16,-4-3-14 15,-5-5-27-15,-3-3-18 0,-4-4-43 16,-4-4-54-16,-2-10-122 16</inkml:trace>
  <inkml:trace contextRef="#ctx0" brushRef="#br1" timeOffset="-156695.22">24083 13803 385 0,'0'-5'108'15,"-5"2"-20"-15,-5 3-9 16,-7 10-39-16,-5 8-24 16,-2 9-11-16,-3 7-5 15,0 4-20-15,-2 1-45 16,4 0-92-16,1-3-263 0</inkml:trace>
  <inkml:trace contextRef="#ctx0" brushRef="#br1" timeOffset="-156223.5">23577 14336 425 0,'-3'-13'83'0,"-2"3"-28"15,5-3 5-15,0 2-8 0,8 0-20 16,6 4-13-16,3 0 1 16,2 6-1-16,1 1-3 15,0 3-8-15,-6 13-5 16,-2 9-5-16,-7 5-1 15,-5 6-5-15,-5 4-1 0,-12-3-2 16,-5 0 4 0,-3-3 7-16,0-7 0 0,2-4 4 15,4-8 9-15,6-5 3 16,1-1 2-16,7-6-1 16,5-3-4-16,2 0-6 0,14 0-3 15,6 0 0-15,6-1 2 16,4-6-2-16,5-1-4 15,0-1 0-15,-1 1-20 16,2-5-21-16,-3-1-12 16,0-2-26-16,-1-6-84 0,-3-1-139 15</inkml:trace>
  <inkml:trace contextRef="#ctx0" brushRef="#br1" timeOffset="-155853.01">24076 14289 516 0,'-1'-9'129'0,"-11"0"-89"16,12 1 2-16,0 0-2 15,6 3-15-15,8 1-12 16,6 2-5-16,-1 2 1 0,3 0-4 16,0 11-3-16,-6 5-3 15,-3 4 0-15,-8 5-3 16,-5 3-5-16,0 3 0 15,-10-3 3-15,-9 1 5 16,-1-3 1-16,3-2 0 16,-1-5 3-16,2-2 6 0,3-5 1 15,4-5 0-15,7-2 1 16,2 1-2-16,0-4-4 16,6-2 0-16,8 0-2 15,7 0 0-15,5 0-1 16,6-2-1-16,4-4 0 0,4 1 0 15,-1 0-2 1,0 1-9-16,-3-1-31 0,-4-4-31 16,-5 0-63-16,-7-2-370 15</inkml:trace>
  <inkml:trace contextRef="#ctx0" brushRef="#br1" timeOffset="-150767.18">22721 13165 177 0,'0'0'149'16,"0"0"-143"-16,0 0 25 15,0 0 3-15,0-1-13 0,0 1-9 16,0 0 0-16,0 0 10 16,0 0 2-16,0 0-1 15,0 0-3-15,-2 7-2 16,0 4 7-16,-5 4 6 16,-3 9-3-16,-3 2-8 15,-6 10-7-15,-4 5-3 0,-6 7-2 16,-2 6-3-16,-1 3 0 15,-2 3 0-15,0-1 1 16,2-3 0-16,3-3-4 16,4-6 6-16,4-7-3 0,4-6 0 15,3-5 6-15,5-4-5 16,2-4-2-16,3-3 0 16,1-2-3-16,-1-4 1 15,2-1-2-15,1-2 0 16,1-3 0-16,-2-3 1 0,2-1 0 15,0 0 0-15,0-2 0 16,0 0 3-16,0 0-2 16,0 0-1-16,-2 0 1 15,0 0 0-15,2 0-1 16,-1 0-2-16,-2 0 0 0,3 0 1 16,-3 0-4-16,1 0-15 15,0 0-19-15,-1-4-39 16,3-5-92-16,-4-1-170 15</inkml:trace>
  <inkml:trace contextRef="#ctx0" brushRef="#br1" timeOffset="-150447.22">22195 13818 359 0,'-7'-3'72'0,"5"3"-22"0,-1 0 11 15,3 3-51-15,0 11-7 16,5 6 11-16,2 3 5 16,3 4 1-16,-1 3-5 15,-1-1-1-15,2-3 4 16,0-2-8-16,2-5 1 0,-3-2 2 16,1-7 2-16,1-3-3 15,3-5 3-15,3-2 4 16,4-3-2-16,6-10-2 15,5-5-4-15,2-1-5 0,5-1-2 16,0 0-4-16,0 4-9 16,-3 2-38-16,-2-4-72 15,-7-2-408-15</inkml:trace>
  <inkml:trace contextRef="#ctx0" brushRef="#br1" timeOffset="-144196.36">20715 14421 318 0,'-7'-7'287'0,"3"1"-246"16,-2 1 2-16,6 5 2 0,0 0-15 16,0 7-20-16,0 8-3 15,6 4 9-15,1 5 3 16,2 2-4-16,2 5-2 15,0-1-3-15,-2 1-6 16,-1-1-2-16,-1-1-2 0,0-4 1 16,-4-1-4-16,2-6-23 15,0-6-16-15,2-6-22 16,1-6-64-16,4-6-136 16</inkml:trace>
  <inkml:trace contextRef="#ctx0" brushRef="#br1" timeOffset="-143711.49">21029 14526 123 0,'-10'-11'378'0,"-2"1"-305"0,9-4 7 16,3-2-26 0,0 3-20-16,10 1-15 0,10 3-4 15,4 4 3-15,1 5-5 16,-1 0-4-16,0 7-7 16,-6 7-1-16,-5 7-1 0,-7 4 0 15,-3 0 0-15,-3 2 0 16,-9 0 0-16,-4-2 0 15,-3-2 2-15,0-5 0 16,3-4 0-16,3-4 3 16,3 0 6-16,1-5-1 0,6-2-3 15,0-1-2-15,0-2 0 16,11 0 1-16,3 0 1 16,2 0-1-16,4 0-2 15,1-5-2-15,5-2 0 16,-3-1 0-16,-1 1-1 15,-1 0-1-15,1 3-1 16,-4-5-1-16,-1 4-15 0,-2 1-21 16,-1 0-15-16,-3-2-20 15,-2-4-59-15,0 1-140 16</inkml:trace>
  <inkml:trace contextRef="#ctx0" brushRef="#br1" timeOffset="-141575.78">21587 14473 241 0,'-7'-7'242'0,"7"-6"-183"15,0-3 3-15,6 2-12 16,10-2-14-16,9 0-16 0,2 5-2 15,1 4 0-15,-1 5-8 16,0 2-6-16,-8 7-4 16,-5 11 0-16,-9 5 0 15,-3 2-1-15,-2 6 1 0,-7-5 0 16,-5 1 0-16,-3-4 0 16,1-1 0-16,1-8 3 15,2-1 6-15,4-5 4 16,4-2-1-16,3-5-5 15,2-1-4-15,11 0 0 0,6 0-2 16,2-7 1-16,6-1-5 16,2-3-25-16,3 2-18 15,-2-7-21-15,1 0-90 16,-1-4-112-16</inkml:trace>
  <inkml:trace contextRef="#ctx0" brushRef="#br1" timeOffset="-141272.63">22015 14358 537 0,'-7'-10'65'0,"7"-1"-20"0,0 2 4 16,9 0-21-16,9 6-7 16,1 3-10-16,1 0-3 15,-2 5-1-15,0 11-6 16,-6 4-2-16,-2 3 1 15,-7 4 1-15,-1 2-1 0,-2-1 0 16,-5-3 1-16,-5 0 0 16,1-7 0-16,4 0 2 15,2-8 11-15,3-1-1 16,0-5-1-16,14-4-4 16,13 0 0-16,8-7-5 15,16-4-4-15,10-8-32 0,7-5-58 16,5-2-226-16</inkml:trace>
  <inkml:trace contextRef="#ctx0" brushRef="#br1" timeOffset="22582.8">23333 9272 166 0,'0'0'125'16,"-3"0"-103"-16,-4 0 6 15,2 0 6-15,0 0-7 16,-4 0-13-16,2 9-8 0,-4-1-4 16,-3 4 3-16,-3 3 0 15,-6 5 5-15,-8 5-6 16,-5 4-2-16,-6 9-1 16,-7 3-1-16,-6 4 0 15,-4 3 0-15,-4 3 0 16,0-1 1-16,2 0-1 0,0 2 0 15,5-2 4-15,2-2 4 16,2-1 1-16,5-6 1 16,2-3-1-16,2-4 0 15,2-4 4-15,5-4 2 16,3 0-5-16,7-3-6 0,4-2 0 16,4-1-1-16,4-1-3 15,1-4 1-15,4 0-1 16,1-2 1-16,2-2 0 15,-2 0-1-15,5-1 2 16,-4 1-1-16,0-4 0 0,0 2-2 16,-3-2 6-16,3-1 3 15,0-3 6-15,1 1 5 16,-2-1-8-16,1 1-6 16,1-1 0-16,-2 3-1 0,-2-1-2 15,1 0 0 1,-1 5-1-16,-3-1 2 0,1 3 0 15,-3 0-1-15,1 5-1 16,-3-2 1-16,2 7-2 16,-4-1 0-16,2 4 0 15,-3-2 0-15,-2 4 1 0,1-1-1 16,1-1 0-16,-2 2 0 16,3-4 0-16,1 1 1 15,2-3-2-15,-1 1 2 16,3-3-1-16,-1-3 0 15,2 2 0-15,-1-4 0 0,2 2 0 16,2-2 1-16,-2 0-1 16,0 3-1-16,1-5 2 15,0 3-1-15,-3-1-1 16,3 0 2-16,-1 0-2 16,-1 0 1-16,2-1 2 15,3 2 1-15,-2-3 1 0,1 1-1 16,2-1 1-16,2 1 2 15,2-3 0-15,-4 5-2 16,6-5 0-16,-1 1-1 16,0 0 1-16,2-1-2 0,-2 1-1 15,4-2 1-15,-2-1 1 16,-2 0-1-16,2-3 0 16,0-1 2-16,0-1-3 15,0-1 1-15,0 2-2 16,0-3 0-16,0-1-1 15,0 3-1-15,2-3 2 0,6 0 0 16,-3 0 0-16,6 0-1 16,-3-8 1-16,6-2 0 15,1-7-1-15,4-2 1 16,-4-2 0-16,4-1-1 16,-5-3 0-16,-3 4 2 15,-4 2-2-15,-5 7 0 0,-2 1 1 16,0 4 1-16,-9 4 0 15,-2 3-1-15,-5 0-1 16,-1 5 2-16,3 8-1 16,-1-1 0-16,5 4 0 15,1 2 0-15,4-2 0 0,5 2 1 16,0-4-1-16,5 1 0 16,8-5 1-16,3-2-2 15,5-7 2-15,4-1-1 16,1-1 0-16,-1-12 1 0,-1-5 0 15,-5 0 2-15,-3-3 1 16,-7-1-3-16,-7 4 1 16,-2 3 0-16,-7 4 0 15,-10 2 0-15,-4 5 0 16,-4 4 1-16,0 2-3 16,1 9 1-16,1 3-1 15,5 4 0-15,8 0 0 0,2-2 0 16,8 0-1-16,0-4 1 15,9-1-4-15,4-4 1 16,0-1 0-16,-1-3-3 16,-3-3 3-16,-2 0 1 0,-1 0 3 15,-5 0-2-15,-1 0 2 16,0 0 1-16,0 0 1 16,0-2 1-16,-1-1-1 15,-3 1-1-15,0 0-1 16,0-1 0-16,3 1-1 0,1 0 1 15,-2 0 0-15,2 0-1 16,0 2 0-16,0 0 0 16,-2 0 0-16,2-1 0 15,0 1 0-15,-2-2 0 16,2 2 0-16,0-2 0 16,0 0 2-16,0 1-4 0,0-5 2 15,0-1 0-15,0-2 0 16,0 0 0-16,0-3 0 15,6-5-1-15,1 0 1 16,0-5 1-16,2-3-2 16,0-3 0-16,1-2 1 0,0-2 0 15,0-2-1-15,2 0 1 16,-2-2 1-16,1-2-2 16,2 4 1-16,-3-4 3 15,5 0-4-15,-3 1 4 16,4 2-2-16,1 1-1 0,-1 3-1 15,0 2 2-15,0 1 1 16,2 1-2-16,-1 2-2 16,-2 0 2-16,4 0 2 15,-2 2-1-15,0 1-1 0,0 3-1 16,3 0 2 0,-3 2-1-16,0 3 0 0,0 0 1 15,-5 3 0-15,1 2-1 16,-3 2-2-16,-1 3 2 15,1 1 1-15,-2 3-1 16,-2 0-1-16,1 0 0 0,0 0 2 16,1 0-2-16,-3 5 1 15,2 2 0-15,0 4-1 16,1 0 1-16,-3 5-1 16,2 0 3-16,-2 5-2 15,0 3 0-15,0 2 1 0,2 1-1 16,-2 0 0-16,0-1 1 15,0 3 0-15,0-4-1 16,2 0 0-16,0-2 0 16,-2 0 0-16,2 1 0 15,-4-1 0-15,1-1 1 0,2 2-1 16,-4 1 0 0,-1-1 0-16,3 2 1 0,-4 0-1 15,2-1 0-15,-1 0 0 16,1 0 0-16,0 0 0 15,0 2 0-15,1-2 0 16,-1 0 1-16,0 0-2 0,1 0 2 16,0-3-1-16,-3 1 0 15,1-2 0-15,-1 0 0 16,0-3 0-16,0 2 0 16,0-4 1-16,0 2-2 15,0-6 1-15,0 1 1 0,0-1-1 16,0-3 2-16,-1 0-4 15,-2 0 2-15,1 0 0 16,1-2 0-16,-1-2 2 16,0 5-2-16,0-5 0 15,1 0 0-15,1-1 0 0,-2-1 0 16,2-1 0-16,-2-1 0 16,2 1 0-16,0-2 0 15,0 0 1-15,0 0-2 16,0 0 2-16,-2 0 1 15,-1 0-2-15,-2-3 0 0,-2-2 1 16,-1 1-2-16,-1 2 2 16,-4 1-2-16,2 1 2 15,-2 0-1-15,-2 1 0 16,1 6 0-16,1 6 0 16,0 3 2-16,3 0-4 0,-3 6 3 15,4 1-2-15,2 0 1 16,1 2 1-16,6-2-2 15,0-1 2-15,0-5-2 16,6-1 1-16,5-5 0 16,1-7 0-16,3-4-1 0,0 0 1 15,5-9 0-15,4-8 1 16,-5-2 0-16,-2-2 0 16,-5 3-2-16,-2-2 4 15,-10 4-4-15,0 2 2 16,-12 1 0-16,-9 6-1 0,0 3 0 15,-5 4 1-15,1 0-2 16,4 4 2-16,1 7 0 16,5 0 1-16,6 1-1 15,6-1-2-15,3-1 0 16,5 0 1-16,10-5-3 0,2 2-5 16,0-6-12-16,0 1-5 15,0 0-5-15,-5 0 3 16,-2-2-3-16,-3 0-9 15,-5 0 29-15,-2 0-10 16,0 0 10-16,0 0 10 0,-4 0 1 16,-6 0 0-16,3-2 6 15,4 2 0-15,-2-2 1 16,5 2-3-16,0-2-7 16,0-1-2-16,0-2 8 15,7 0-7-15,-2-3 1 16,1 1 1-16,-1 0 3 0,-1 2-1 15,-2-3 8-15,-2 3 9 16,0 2 9-16,0-1-2 16,0 2-1-16,-4 2-10 15,1 0-5-15,-5 0-2 0,1 7-4 16,-2 6-1-16,-1 1-2 16,-4 8 1-16,-1 2-1 15,-4 7 0-15,-4 3 2 16,-2 7-2-16,-3-2 0 15,-6 6 2-15,-1-1 3 16,1 1 1-16,-2-1-1 0,0-1-2 16,0-2 6-16,6-3 0 15,1 0-2-15,6-9-3 16,-1 1-1-16,5-5-1 16,4-3-2-16,-1 0 1 15,7-4-1-15,-2-2 0 0,2 0 0 16,0 0-1-16,-2-4 2 15,3 0 0-15,-5 3 0 16,2-1-3-16,-1 1 4 16,-1 2-3-16,1 1 2 0,-2 1-1 15,2 1 1-15,2-3 1 16,0 0-1-16,7-4 3 16,-3-1-6-16,5-1 4 15,1-2-1-15,0-2-2 16,0-2 1-16,0 2 0 15,3-5 0-15,1 0 2 0,-3-2 0 16,1 0 2-16,-2 2-3 16,2-2 0-16,-2 0 0 15,2 0 1-15,-2 0 0 16,0 0-1-16,1 0 1 16,2 0-1-16,-1 0 0 15,1-4 0-15,3-2 0 0,-1-1 1 16,-2 2 1-16,2-1 3 15,-1 2-2-15,0 0 1 16,-2 2-4-16,0 0-1 16,0 2 0-16,-1 0 1 15,-1 0-2-15,4 0 2 0,-2 0-1 16,-1 0 0-16,1 0 0 16,0 0 0-16,1 0 0 15,1 6 0-15,0-3 0 16,1 3 1-16,1-1-1 15,-1-2 0-15,0 3 0 0,0-1 0 16,1-1 0-16,1-1 0 16,-3-1 0-16,3 0 0 15,-4-2 0-15,1 0 0 16,2 0-1-16,-3 0 2 16,4-9 0-16,-3-2-1 15,3-2 0-15,-4-1-3 0,2 0-2 16,-3 0-2-16,-2 2 1 15,0 1-1-15,0 4 4 16,-10 3 1-16,-1 4 0 16,-3 0-1-16,1 4 0 0,-1 7 3 15,1 0 0-15,1 2 0 16,5 0 1-16,4-3-1 16,3-2 2-16,0-3-4 15,10-5 1-15,4 0 0 16,1 0 1-16,1 0-1 0,-2-7-1 15,-3 0-2-15,-4 1-1 16,-4-1 1-16,-3 5 4 16,0-2 2-16,-8 1-2 15,-3 3 3-15,-2 0 2 16,4 0-1-16,1 0-1 16,2 0 1-16,5 0-2 0,1 0-2 15,0-2-3-15,1-1 1 16,6-1 2-16,4-3-1 15,-4 4-1-15,1-2-1 16,-3 1 1-16,-2 4 0 0,-1-2 1 16,0 2 1-16,-2-2 1 15,0 2-1-15,0 0-4 16,2-3-16-16,3-4-25 16,3-6-40-16,2-4-79 15,2-8-209-15</inkml:trace>
  <inkml:trace contextRef="#ctx0" brushRef="#br1" timeOffset="25549.91">21560 12193 61 0,'0'1'239'16,"0"2"-189"-16,-3-3-1 15,1 3-6-15,0-1-14 16,1 1-10-16,-5 1-2 15,1 2-6-15,-1-1-4 16,-3 2-4-16,-1 4 3 0,-7 3 4 16,-2 4-6-16,-5 5-2 15,-10 4-3-15,-8 7 3 16,-4 5-1-16,-4 7 0 16,-4 0 7-16,-1 4 5 15,1-1 10-15,5-1-1 0,4-5-4 16,9-6-1-16,6-5-5 15,6-9-4-15,9-5-4 16,9-7-2-16,2-4-2 16,4-5-4-16,0-2-1 15,5 0 2-15,5 0 4 0,-1-7 1 16,-1-2 1-16,-1 0-4 16,-2-2 3-16,-4 2 0 15,-1 2 0-15,0-3-1 16,0 0 1-16,0 4 0 0,-7 0-1 15,0 2 0-15,-2 4 1 16,0 0-2-16,-2 2 2 16,2 11-3-16,0 3 2 15,3 2-3-15,1 3 3 16,3 4-1-16,2 0 0 16,0-4 0-16,7-1 1 0,5-5-3 15,-2-7 2-15,5-4-2 16,-1-4 2-16,1-4 0 15,-5-8 1-15,-5-4 3 16,-3 0-2-16,-2-2 2 16,-5 4-3-16,-12-1 1 15,0 6-3-15,-1 2 2 0,2 4-1 16,3 3 0-16,8 0-1 16,5 0-2-16,0 3-14 15,5 1-4-15,10-1-4 16,0 1-7-16,4-1-12 0,-4-3 3 15,-2 0 16-15,-4 0 18 16,-2 0 6-16,-2 0 2 16,-5 0 4-16,0 0 37 15,0 0-15-15,-5 0-2 16,0 0 3-16,1-1-6 0,1 1-3 16,-4 0-7-16,2 0-4 15,-5 5-6-15,-2 11-1 16,-6 4 0-16,-5 9-1 15,-8 6 2-15,-9 6-2 16,-3 9 2-16,-9 5 4 16,-6 2 3-16,-1 4 7 15,-2-4 0-15,2-1 3 0,2-6-6 16,8-6 4-16,8-8-3 16,9-5-6-16,10-10-4 15,7-8 0-15,7-1-3 16,6-7-3-16,2-5 0 0,0 0-3 15,7 0 5-15,1-5-1 16,2-7 2-16,-1 2-2 16,-2 2-1-16,1-2 1 15,-7 1 0-15,-1 2 0 0,0 1 3 16,0 2-2-16,-3 3 0 16,-5 1 0-16,1 0-1 15,-2 0 0-15,-1 11 1 16,0 5-2-16,2 0 4 15,-3 5-4-15,3-2 4 0,5 3-2 16,1 0-2 0,2-6 1-16,0-4 2 0,5-1-2 15,5-8-1-15,0-3 0 16,1-5 2-16,0-11 0 16,1-3 0-16,-5-5 0 15,-3 2 0-15,-4 6 1 0,0-3-3 16,-9 8 0-16,-3 3 0 15,-3 4 1-15,1 2 1 16,-1 2-1-16,3 0 1 16,3 6 0-16,6-2 0 15,0 3-3-15,3-4-3 0,0 2-4 16,5-2 0-16,2 1 3 16,1 0 1-16,-1-2 1 15,1 1-2-15,-3-3 3 16,-3 0 2-16,0 3 3 15,-2-3-1-15,0 1 1 0,0-1 1 16,0 0 2 0,0 0-2-16,0 3 4 0,-2-3-2 15,-3 1-1-15,1 2 0 16,-3 4-1-16,-4 4 0 16,-1 3-2-16,-8 8 1 0,-2 4-2 15,-7 10 3-15,-5 3 0 16,-3 8 2-16,-6 2-1 15,-1 3 2-15,-5 4 7 16,-2-3-2-16,0-1-4 16,5-4-4-16,-1-5 2 15,8-4 8-15,7-7-3 0,6-9-3 16,11-5-5-16,5-7 0 16,8-4-1-16,2-3-2 15,0-4-4-15,7 0 6 16,3-2 0-16,-2-5-1 15,1 0 2-15,-1-1 0 0,-4 0-1 16,-3 0 3 0,-1 1-1-16,0 2-2 0,0 0 1 15,0 1 0-15,-1 1 0 16,-3 1 0-16,-2 2-1 16,4 0-1-16,-3 0-1 15,3 9 1-15,-1 1-2 0,3 3 2 16,0 1 1-16,0 0 0 15,0 2 0-15,0-5 0 16,0 0-2-16,5-6 1 16,0-1-1-16,-1-4 0 15,2-2 1-15,-1-9 2 0,-3-3 0 16,-2 0-1-16,0 0 2 16,-5-1-2-16,-7 6 2 15,-2 2-3-15,-1 5-1 16,1 2 2-16,0 0-2 15,3 4 1-15,2 5 0 0,2 0 1 16,5 0-2 0,2-2 1-16,0-2-2 0,0 1-1 15,2-3 0-15,4-3 2 16,-1 0 0-16,0 0 2 16,0 0 0-16,-3 0 0 0,2-2 0 15,-3-1 1-15,2 1 1 16,-3-2-2-16,0 1 0 15,-3 3 2-15,3 0-1 16,-5 0-1-16,-2 0 0 16,-3 9-1-16,-3 5 1 0,-1 5-2 15,-6 6 3-15,-4 6-1 16,-7 8-1-16,-1 6 0 16,-2 3-1-16,-2 2 4 15,-1 0-2-15,3-2-1 16,2-5 3-16,5-8-1 0,5-9-1 15,8-3 1-15,2-11 0 16,9-5-1-16,1-3 1 16,2-4-2-16,0 0 0 15,0 0 1-15,0 0 1 16,0 0-1-16,0 0 1 0,0 0 0 16,0 0 1-16,0 0 0 15,0 0 1-15,0-2-1 16,-2 0 0-16,2 2 0 15,-1 0-1-15,-3-1 0 16,4 1-1-16,-2 0 0 0,2 0 0 16,0 0 0-16,0 0-1 15,0 0 1-15,-1 1-1 16,1 3 0-16,0 0 1 16,0 2 0-16,0-4 0 15,0 2 0-15,0-2 0 16,0-2-2-16,0 0 2 0,0 0-1 15,0 0 0-15,0-2 2 16,0-4-1-16,0-1 0 16,0 4 0-16,0-2 0 15,-5 3-1-15,-2 2 0 16,0 0 1-16,2 0-2 0,0 2 1 16,0 5 1-16,1 1-1 15,3 0 0-15,1-1 0 16,0-2 0-16,0 0-1 15,0-4 2-15,0 2-2 16,5-3 0-16,-2 0 1 0,2 0-2 16,-1-3-7-16,3-3-13 15,-1-3-24-15,1-4-43 16,-4 0-131-16</inkml:trace>
  <inkml:trace contextRef="#ctx0" brushRef="#br1" timeOffset="32020.59">24338 12318 58 0,'0'0'-7'0,"0"0"194"16,0 0-157-16,0-4-11 16,-2 2-8-16,2 2-8 0,-2 0-3 15,-1 0 2-15,0 0-8 16,-1 0 2-16,1 0 3 15,-3 0 4-15,0 0-6 16,1 4-7-16,0 0-5 16,0-1-38-16,-2-1-87 15</inkml:trace>
  <inkml:trace contextRef="#ctx0" brushRef="#br2" timeOffset="36984.61">23365 9622 68 0,'-7'-3'77'0,"-4"2"-34"16,4-5 18-16,-2 2-11 0,1 1-6 15,3-1 1-15,2 1-3 16,-1 1-1-16,4 0-1 16,-2 2-4-16,2 0-4 15,0 0-16-15,0 2-14 0,4 9 11 16,5 0 9-16,6 1-3 15,5 2 0-15,2 2-3 16,10 0-2-16,4-2 1 16,4 3-4-16,5-2-4 15,2 5-1-15,-1 0-2 0,1 3-2 16,-4 2-1-16,3 2 0 16,-4-1 1-16,-3 3-1 15,-3-2 0-15,1-2 0 16,-7-4-1-16,-5 1 2 15,-2-4-1-15,-1-4 3 16,-3 0-4-16,-5-3 2 0,-1-2 0 16,2-1 0-16,-3-2 1 15,2 0-2-15,-4-3 0 16,0 0 0-16,-2 1 0 16,-1-4-1-16,-3 2 0 0,-2-2 1 15,-1 0 1-15,-1 0 0 16,2 0 2-16,-2 0-4 15,0-2 0-15,4 0 0 16,-4-1 1-16,0-1-1 16,0 4 0-16,1-1 0 15,-1-1 0-15,0 2 1 0,0 0-1 16,0 0 0-16,2 0-1 16,-2 0-1-16,2 0 1 15,-1 0 0-15,2 3 1 16,-1 2-1-16,1 2 2 15,-1 1-1-15,3 3 0 16,-1-1-1-16,-1 6 1 0,4 4 0 16,-1 2 1-16,0 4-3 15,1 3 3-15,-2-1-1 16,0-1 1-16,1-5-1 0,0-3 0 16,-3-7 0-16,0-2 0 15,1-5 1-15,-2-3-1 16,-1-2 2-16,1 0 4 15,-2 0 7-15,0-7-8 16,0-1-3-16,-3 1 0 16,-4 0 0-16,-4 3-2 0,-4 1-1 15,0 3 0-15,-2 0-1 16,-1 9 1-16,0 3 2 16,0 6-3-16,8 0 2 15,-1 4-1-15,7-3 1 16,4 1-2-16,0-3 2 15,4-1-1-15,8-1 0 16,5-8 0-16,-1-4 1 0,4-3 0 16,2-1 1-16,0-11-1 15,-2-3 2-15,-1-7-1 16,-4-3 2-16,-6 3-2 16,-6-4 1-16,-3 2 0 0,0 2 0 15,-8 3 0-15,-9 2-2 16,-4 8 0-16,-1 4-1 15,1 5-1-15,-4 2 2 16,2 12 0-16,3 2-2 0,6 7 1 16,0 1 1-16,6 1-1 15,6-1 0-15,2-1 0 16,0-2 1-16,7-4-1 16,6-1 0-16,3-7 2 15,2-7-1-15,3-2 1 16,3 0 0-16,-1-11 2 15,3-7-1-15,-6-3 1 0,0-2 1 16,-5-2 2-16,-6 0-3 16,-5 0 2-16,-6 3-3 15,-3 5 0-15,-12 2-2 16,-2 6-1-16,-6 8 0 0,-1 1 1 16,-1 3-2-16,4 12 2 15,3 2-1-15,6 3 0 16,5 2 0-16,7-3 0 15,2 3 0-15,2-3 0 16,8 1 0-16,7-6 1 16,0-3-1-16,7-6 2 0,-2-5-1 15,1 0 1-15,2-11 0 16,-2-5 0-16,-1-5 1 16,-6 0 1-16,-3-5 2 15,-8 2 2-15,-5 0-4 0,0 1 1 16,-7 3-4-1,-10 4 1-15,-4 6-2 0,-2 6 0 16,-2 4-1-16,-2 0 1 16,1 12 0-16,4 5 1 15,3 2-1-15,4 1 0 0,7-1-1 16,3 3 1-16,5-1 0 16,0-1 0-16,3-2 0 15,9 0 0-15,3-6 1 16,2-3 0-16,4-4 0 15,0-5 1-15,1 0 0 16,1-11 1-16,-1-4-1 0,-4-5 1 16,-2-3-1-16,-6-2 2 15,-5 0 1-15,-5 1 0 16,-5 3-1-16,-14 5-2 16,-5 5-3-16,-4 11 1 15,-3 0 0-15,1 18-1 0,3 11-5 16,6 1-42-1,6 2-79-15,10-1-515 0</inkml:trace>
</inkml:ink>
</file>

<file path=ppt/ink/ink24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30T09:15:16.304000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FFFF00"/>
    </inkml:brush>
    <inkml:brush xml:id="br3">
      <inkml:brushProperty name="width" value="0.05292" units="cm"/>
      <inkml:brushProperty name="height" value="0.05292" units="cm"/>
      <inkml:brushProperty name="color" value="#002060"/>
    </inkml:brush>
  </inkml:definitions>
  <inkml:trace contextRef="#ctx0" brushRef="#br0">22139 3096 211 0,'0'-7'183'16,"-7"1"-156"-16,-3-2 1 16,1 1 20-16,2 1-5 15,0 1-17-15,0 3-8 16,0 0-4-16,0 2-4 15,-4 0 0-15,-2 4-4 0,1 5-3 16,-5 3-1-16,3 1 2 16,-1 3 3-16,2 4 1 15,-1-1-2-15,6-1 1 16,1 2 4-16,2 1-5 16,3-3 0-16,2 3 0 0,0-3-2 15,0 2-1-15,8-4-1 16,3 0-1-16,4-2 0 15,2-1 0-15,5-3 0 16,2-2 2-16,1-5 0 16,2-1-1-16,-4-2-1 0,5 0 0 15,-4-3 1-15,-2-5 1 16,-1-1-2-16,-1 0 3 16,-4-2 1-16,2-1 0 15,-5 1 1-15,-1-1-3 16,-1 0 2-16,-2 1 1 0,0-2 0 15,-4 1 0-15,-1 1-1 16,-3-3-2-16,-1-1 1 16,0 1-2-16,0 0 0 15,-5-4-1-15,-4 4 0 16,1-2 0-16,-7 2-1 16,-5-1 0-16,-1 4-1 0,-11 4-1 15,-4 4 0-15,-11 3-31 16,-4-2-77-16,-7 0-515 15</inkml:trace>
  <inkml:trace contextRef="#ctx0" brushRef="#br1" timeOffset="18716.52">22188 3384 19 0,'0'0'10'15,"0"0"1"-15,-2 0-5 0,2 0-3 16,0 0 0-16,0 0-3 16,-3 0 1-16,1 0 0 15,2 0-1-15,-1 0-4 16,1 0 1-16,0 0 3 15,-2 0 3-15,2 0 3 0,0 0-2 16,0 0-3-16,0 0 0 16,0 0-2-16,0 1 0 15,0-1-1-15,-2 2-2 16,0 0-1-16,2 0-9 16,-1 1 3-16,-1 1-13 0</inkml:trace>
  <inkml:trace contextRef="#ctx0" brushRef="#br1" timeOffset="24820.5">22042 3391 118 0,'2'-6'198'16,"-2"-1"-170"-16,1-2 9 16,3 4 11-16,-2 2-7 0,-2-1-7 15,0 2 3-15,0 0-9 16,0 2-3-16,0 0 1 16,0 0-14-16,-11 0-10 15,-6 8-3-15,-2 2 1 16,-8 6 3-16,-7 0-2 0,-8 5 0 15,-6 3-2-15,-7 4 2 16,-8 2 1-16,-5 5 1 16,-6 0-1-16,-1 2-1 15,0 1-1-15,2-1 2 16,3 5 2-16,9-2 2 0,0 0 0 16,11-5 2-16,9-3-6 15,5-1 2-15,7-5 1 16,4-8-2-16,5 0-2 15,4-7-1-15,5 0 1 16,0-4-1-16,4-4 2 16,5-1-1-16,-1 0 1 0,3-2 0 15,0 0 7-15,-2 0 0 16,2 0-4-16,-3 0-2 16,2 0-2-16,-1 0-1 15,-1 0 1-15,-1 0-1 0,-3 0-1 16,0 4-1-1,-3 4 0-15,0 6 2 0,1 3-1 16,0 1 0-16,3 1 0 16,5 2 0-16,1-3-1 15,1 0 0-15,11-5 0 0,5-6-1 16,3-6 5-16,4-1 0 16,2-7-1-16,-1-13 1 15,-1-3 1-15,-6-3-2 16,-6-3 0-16,-6 1 1 15,-6 3 0-15,-7 3-1 16,-12 5-3-16,-5 6-1 0,-5 4-2 16,2 7-2-16,4 0-5 15,10 7-19-15,7 1-63 16,9-4-111-16</inkml:trace>
  <inkml:trace contextRef="#ctx0" brushRef="#br1" timeOffset="25698.97">22135 3417 328 0,'0'4'71'16,"0"-1"-64"-16,0 4 12 16,-2 5 20-16,-1 3 1 15,-5 11-7-15,-2 6-3 16,-3 7-1-16,-1 5-8 15,-2 8-4-15,-4 3-4 0,-2 2-7 16,5 2-4-16,0-4 3 16,3 2 1-16,1-6 2 15,2-4-2-15,3-2-1 16,3-9-3-16,-3-3 0 16,2-5-1-16,5-7 0 0,-1-5 1 15,2-3-2 1,0-6 0-16,0-2 0 0,0-4-2 15,0 1 4-15,0-2-2 16,0 0 0-16,0 0 2 16,0 0 0-16,0 0 0 0,0 0 1 15,0 0 0-15,0 0 1 16,0 0 0-16,0-2 0 16,0-1-2-16,0-2-1 15,0-2 1-15,0 3 0 16,-4 2 0-16,-4 2-2 0,-5 0 0 15,-3 11-3-15,-2 3 2 16,0 6 0-16,3 0 0 16,3 5 0-16,4 0 0 15,5-2-1-15,3-2 0 16,3-1-4-16,10-6-2 16,5-5 1-16,2-6-1 0,3-3 3 15,3-5 2-15,-4-9 2 16,0-7-1-16,-5-6 4 15,-7 0 0-15,-5-5 0 16,-5 3 0-16,0 0-11 0,-8 5-11 16,-4 6-5-16,4 2-35 15,1 1-48-15,5 3-35 16,2-4-146-16</inkml:trace>
  <inkml:trace contextRef="#ctx0" brushRef="#br1" timeOffset="26383.52">22222 3455 492 0,'0'-6'42'0,"0"3"-15"15,0 3 24-15,5 0-18 16,3 2-30-16,7 8-5 16,3 10-1-16,5 3 4 15,4 7 0-15,4 6-1 0,1 7 1 16,0 5 0-16,6 2 0 15,-2 8-1-15,4 0-1 16,-3 3 1-16,6 0-3 16,-4 3-2-16,2-4-3 15,-2-6-3-15,-3-1 0 16,-4-6-2-16,-3-7-5 0,-4-8 10 16,-5-9 3-16,-3-5-3 15,-5-9 3-15,-5-5 3 16,-2-4 14-16,-3 0 38 15,-1-4-8-15,-1-5-24 16,0-1-6-16,0-3-3 0,0 3-3 16,0 1-2-16,0 0-2 15,0 4 0-15,0 1-2 16,-1 2-2-16,-8 2-3 16,-2 0 2-16,-3 9 0 15,-1 7 3-15,1 5-1 0,4 4 1 16,0 4-2-16,5 2 1 15,5-3 1-15,0-1-1 16,7-4 1-16,6-5-2 16,2-6 0-16,5-7 0 15,2-5 1-15,1 0 1 0,-1-16 2 16,-4-1-1-16,-6-8-1 16,-3-4 1-16,-6-1 0 15,-3-4-11-15,-10 0-21 16,-9-4-59-16,-6 5-77 15,-6-1-181-15</inkml:trace>
  <inkml:trace contextRef="#ctx0" brushRef="#br1" timeOffset="27142">22220 3461 231 0,'5'-5'207'15,"4"2"-196"-15,6 1-10 16,6 2 13-16,7 0 13 16,6 0-4-16,10 5 0 0,0 8-8 15,7 2-2-15,3 4-3 16,5 6-4-16,2 2-5 15,1 5 0-15,6 4 0 16,1 1-1-16,1 2 1 16,-2 2-1-16,0 3 0 0,-4-2-1 15,-1-1 3-15,-4 0-2 16,-4-3 0-16,1 1 0 16,-4-4 1-16,-4-5-2 15,-2 1 3-15,-5-5-3 16,-3-4 1-16,-6-2 0 15,-4-8 0-15,-6-1 1 0,-4-4-1 16,-4-2 1-16,-4-3 4 16,-3-2 12-16,-4 0 12 15,-1 0 1-15,0 0-10 16,-2 0-7-16,0 0-5 0,0-2-3 16,0 0-3-16,0 2-3 15,-2 0-1-15,-3 2 0 16,0 9 1-16,-1 3-1 15,0 9-2-15,3-1-1 16,1 3 0-16,2 0 2 0,0-2-3 16,5-7 1-16,5-2 3 15,2-5 0-15,2-7 1 16,1-2 1-16,2 0 2 16,-2-16 0-16,-6-4 3 15,-4-6 4-15,-5-5-7 16,0-1-5-16,-16-2-12 0,-9 0-35 15,-7-2-86-15,-2 4-175 16</inkml:trace>
  <inkml:trace contextRef="#ctx0" brushRef="#br1" timeOffset="28153.35">22171 3335 269 0,'0'-3'94'0,"0"1"-81"16,7-2-1-16,8 4-6 16,7 0 11-16,12 0 8 15,7 4 1-15,9 3 0 16,9 4 0-16,6 2-2 15,8 2-5-15,6 2-10 0,2 1-7 16,4 1 5-16,3 0-4 16,3 5 3-16,-2-3-2 15,-2 4-2-15,-1-1-2 16,-1 0 2-16,-1 1 0 16,-9 0-2-16,1 0 0 15,-4 0 0-15,-6-2 0 16,2 3 0-16,-7-5-2 0,-3 2-3 15,-4 1 3-15,-6-3 1 16,1 0 0-16,-7-2 2 16,2 0-1-16,-5 2 0 15,2-1-1-15,1-3 1 0,-1 1 0 16,0 0-2-16,1-2 1 16,1 3 0-16,1-2 2 15,0-3-5-15,-3 4 0 16,-1-4 0-16,-1 0 3 15,-5-2-1-15,-1 1 2 16,-5-4-2-16,-2 0 3 0,-4-2 0 16,-7 0-2-16,4 0 2 15,-5 1 1-15,0-4 0 16,2 2-2-16,-1-1 2 16,-1 1-1-16,-2-2 1 15,-1-1-2-15,0-1 6 0,-4 0 3 16,1-1 4-16,-5-1 4 15,2 0 2-15,-1 0-2 16,-2 0-7-16,-1 0 2 16,1 0-1-16,-2-1-2 0,0-3-1 15,0 1-1-15,0 0 0 16,0 0-2-16,0 3-2 16,0 0-2-16,0 0-2 15,-5 0-2-15,0 0 3 16,-6 7-1-16,2 7 0 15,-2 6 0-15,1 2 0 0,0 4 0 16,5 1 0-16,0 0-1 16,5-2-4-16,0-6-2 15,5-3 3-15,5-7 3 16,7-3 1-16,1-4 4 16,0-2 0-16,0-6 6 15,-1-8 1-15,-2-8-2 0,-6-3 4 16,-2-5-2-16,-7-4-5 15,-2 2-5-15,-13 0-24 16,-9 2-40-16,-3-2-156 16</inkml:trace>
  <inkml:trace contextRef="#ctx0" brushRef="#br1" timeOffset="34474.25">20498 4184 195 0,'0'-2'252'16,"0"1"-210"-16,0-1-1 15,0-2 18-15,0 3-25 16,1-3-22-16,1 2-4 16,2-2 7-16,-1 3 6 0,1-1 1 15,-1 2-3-15,2 0-4 16,2 0-4-16,-1 0-4 16,0 0-1-16,2 6-1 15,4 1 0-15,-2 0-3 16,2-1-1-16,2 3-1 0,-4-1 1 15,3-3-1-15,-1 0 1 16,-1 1-1-16,-2-4 1 16,0 0 0-16,-4-2 1 15,2 0 4-15,-1 0 6 16,-2 0 2-16,3-4 1 0,0-5-2 16,0-2-2-16,4-3-2 15,-2-2-3-15,1-2-1 16,5-3-1-16,-3 1-1 15,2-3 0-15,-4 5 0 16,0-2 0-16,0 7 1 16,-5 0-1-16,0 2-1 0,1 4-1 15,-3 0-1-15,-1 3 0 16,0 2-1-16,-1-1-14 16,-1 1-34-16,0-2-45 15,0-5-161-15</inkml:trace>
  <inkml:trace contextRef="#ctx0" brushRef="#br1" timeOffset="56771.02">22049 3323 35 0,'0'1'213'0,"0"1"-107"16,0-2-92-16,0 0 14 16,0 0 14-16,0 2-9 15,0-2-7-15,0 2 0 16,0 0 2-16,0 0 1 16,0-1-6-16,-4 1-7 15,1 0 2-15,-2 2 0 0,-3-1-3 16,-1 2-1-16,-1-1-5 15,-2 2 0-15,0 0-3 16,-5 1 0-16,2 3-1 16,-4-3 2-16,2 3-6 0,-3 0 3 15,1 0-2-15,0 0 0 16,1 2-1-16,2 0 2 16,-2-1-1-16,1-1-1 15,-2 5 0-15,2-3 0 16,-5 1-1-16,-2-1 2 15,3 1 2-15,-4-3 2 0,2 3-1 16,1-4 1-16,0 2 0 16,5-3-2-16,0 1 2 15,1-2-2-15,3 2-2 16,-1-2 1-16,-1-1-1 16,3 1 0-16,-2-2 0 15,1 2-1-15,1 0 1 16,-3-1 0-16,3 1 0 0,-1 0 0 15,1-2 0-15,-1 2-1 16,2-2 0-16,-3 3 1 16,3-1 1-16,-5-2-1 0,4 2 0 15,-5 1-1-15,3-2 1 16,1 3 0-16,-1-1-2 16,1-1 2-16,1-2 0 15,3 2-1-15,-2 1 0 16,2-2 1-16,2-3 0 15,-2 2 0-15,3-2 1 0,-2 3 0 16,2-2-1-16,-2 1 0 16,3-2-2-16,0 1 1 15,-2-1-1-15,4 1 1 16,-3-2 0-16,3 0-1 16,-2 1 1-16,0-3-1 15,4 3 0-15,-3-2 1 0,4-1-1 16,-2 2 0-16,1-1 0 15,-1-1-1-15,0 2 1 16,2-2 0-16,0 2-1 16,-2-2-1-16,2 1-1 0,0-1 2 15,-1 0 0-15,1 0 2 16,-2 0-1-16,2 2 1 16,-2-2-1-16,-1 0 1 15,3 0-1-15,0 0 1 16,0 1-2-16,-1-1 1 0,-1 4-1 15,0-1 0-15,-3 2 0 16,2 0 1-16,-3 0-1 16,1 2 1-16,0 3 0 15,-3-3 0-15,1-3 0 16,2 5 1-16,0-4-1 0,1-1 0 16,2 0 0-1,0-2 1-15,-2 0-2 0,4-2 0 16,0 2-15-16,0-2-18 15,0 0-26-15,0-10-58 16,4-9-197-16</inkml:trace>
  <inkml:trace contextRef="#ctx0" brushRef="#br1" timeOffset="59927.73">20465 4161 76 0,'0'0'317'0,"0"-4"-248"16,0 1 3-16,0-1 2 0,0 0-27 15,0 1-16-15,0 2-8 16,2 1-10-16,3 0-6 16,2 0-6-16,0 0-2 15,1 8 0-15,4 1 0 16,-1 4 3-16,2-3-1 15,-1-1 1-15,0 2-1 0,-2-6 0 16,0 1 3-16,-1-5 0 16,-1 1 5-16,-3-2 4 15,0 0 4-15,1 0 2 16,-1-5 0-16,3-4-1 16,-3-4-2-16,4-1-6 0,1-2-3 15,-2-1 1-15,3-5-2 16,-3 2-3-16,4-3 1 15,-2-2-3-15,1 2 0 16,3-2-3-16,-1 5-24 16,-4-4-43-16,-4 2-73 0,-3 2-512 15</inkml:trace>
  <inkml:trace contextRef="#ctx0" brushRef="#br1" timeOffset="64359.93">16037 6427 443 0,'2'0'106'16,"-2"-2"-94"-16,0 2 15 15,2 0-6-15,1 10-11 0,-1 7 7 16,-1 6 4-16,3 5 3 15,-1 3-7-15,4 0-5 16,-2 3-4-16,-3-3-6 16,-1-1-1-16,1-2 1 15,0-7-1-15,-2-2-1 16,0-3 0-16,0-6 2 0,0-2-5 16,2-8-22-16,-1 0-37 15,1-8-67-15,-2-8-86 16</inkml:trace>
  <inkml:trace contextRef="#ctx0" brushRef="#br1" timeOffset="64972.08">16073 6370 340 0,'-2'-2'63'0,"2"0"-41"15,0 2 3-15,2 0-11 16,5 0 5-16,4 0 2 16,1 0 0-16,5 0-1 15,-1 0 0-15,5 0-2 0,3 0-3 16,2 0-7-16,6 0-3 16,2-4-2-16,0 1-1 15,3 0 0-15,-1-1-2 16,5 2 0-16,-1 0 0 15,3 0 0-15,4 1 0 16,3-1 1-16,7 0-1 0,8 0-2 16,6 2 4-16,12-1-3 15,7-2 2-15,7 2-2 16,8 1 3-16,7 0-1 16,5-2 5-16,7 2-5 15,5-2 3-15,6 2-1 0,7-2-2 16,2 1 3-16,6 1-5 15,7 0 3-15,-1 0 1 16,10 0-3-16,4 0 1 16,6-2-2-16,1 2 3 15,4 0-1-15,6 0-1 0,3 3-2 16,0 1 1-16,0-1 4 16,3 3-4-16,1-1 2 15,4 1-2-15,-4 1 3 16,-1 0-3-16,2 2 0 15,-3 1 3-15,-4 1-2 16,-3 0 1-16,-7 0-2 0,-9 1 2 16,-11-1-2-16,-16-2 1 15,-20-2-5-15,-23-4 8 16,-23-1-1-16,-30-2-19 16,-30 0-39-16,-21 0-52 0,-40-5-70 15</inkml:trace>
  <inkml:trace contextRef="#ctx0" brushRef="#br1" timeOffset="65969.34">16159 6817 157 0,'9'0'265'16,"0"0"-254"-16,2 0-5 15,3 0 17-15,3 0 0 16,3 0-13-16,7 0-5 15,4 0-1-15,3 0 0 16,6 0-1-16,3-2 0 16,2 2 0-16,3-1 3 0,5-3 13 15,1 0 9-15,-1-1-8 16,8 1-1-16,2-1-5 16,3 1 0-16,1-3-1 15,5 4-10-15,-1-1 0 16,2 1-1-16,0-1-2 15,0-1 2-15,2 3-2 0,1-2 0 16,0 1 0-16,-1 1 0 16,-1 0 0-16,0 0 1 15,1-1 0-15,-3 1 0 0,1 0 1 16,3 1 5-16,3 0-4 16,0-2 0-16,8 1-1 15,1 2 1-15,7 0-1 16,2 0 0-16,5-2-3 15,5 2 2-15,5 0 0 16,5 0-3-16,5 0 4 0,0 7-3 16,7-5 4-16,2 2-6 15,4 1 5-15,-1 0-3 16,4 3 1-16,4-5 1 16,1 3-1-16,-2 1 0 15,1-4-1-15,0 4 3 16,-2-3-4-16,-3 0 3 15,-3 1-1-15,-5 0 1 0,-1-1-1 16,-8 3 1-16,-5-3 1 16,-7-1-2-16,-9 1 0 0,-14-3 0 15,-7-1 0-15,-17 0-4 16,-16 0-12-16,-20-1-40 16,-22-10-75-16,-11-5-114 15</inkml:trace>
  <inkml:trace contextRef="#ctx0" brushRef="#br1" timeOffset="66867.33">16536 6398 75 0,'2'0'315'16,"-2"0"-273"-16,0 0 11 15,2 0 11-15,-2 0-16 16,1-2-21-16,-1 2-12 15,0 0 3-15,0 0-4 0,0 0-5 16,0-1-2-16,2 1-4 16,-2-3-2-16,2 0-1 15,-2 2 0-15,0-2-3 16,3 0-3-16,-3 1 1 16,3 0-1-16,-1 1 4 15,1-3 1-15,-3 4 1 0,2-2 0 16,-2 2 2-16,2-1 3 15,-2 1 3-15,0 0-1 16,0 0 1-16,1 0-5 0,-1 0-2 16,2 8 0-16,0-1 8 15,1 6-1-15,1 5-1 16,-2 1 4-16,-1 6-5 16,1 3 7-16,0-2-6 15,-2 4-1-15,4-3-2 16,-2-2 1-16,0-3 0 0,1-1-1 15,-1-3 1-15,3-3 1 16,-3 1 0-16,-2-7-3 16,2 0-1-16,1-1-1 15,-3-1 0-15,0 0-1 16,0-4 1-16,0 1 0 0,0 0-4 16,0-1-15-1,0-3-16-15,-7 0-17 0,-5 0-65 16,-3-3-156-16</inkml:trace>
  <inkml:trace contextRef="#ctx0" brushRef="#br1" timeOffset="67302.75">16292 6517 392 0,'0'0'97'16,"0"-2"-55"-16,0 2 26 0,0 0-20 16,0 0-26-16,1 0-17 15,3 6 6-15,-1 1 12 16,2 4-2-16,0-1-1 16,-1 3-4-16,1-1-1 15,0 3-1-15,-1-1-2 0,-1-2-3 16,1 3-1-16,0-3-1 15,-1-1-3-15,-1 1-2 16,0-1-1-16,-2 1 0 16,0-8-40-16,0-4-71 15,-2-3-389-15</inkml:trace>
  <inkml:trace contextRef="#ctx0" brushRef="#br1" timeOffset="69983.42">16714 6480 144 0,'-2'-5'225'0,"1"1"-155"15,1 0-2-15,0 1 20 16,0 1-30-16,0 2-29 16,0 0-17-16,0 0-5 0,0 4-4 15,0 7-2-15,3 4 10 16,2 3 2-16,0 4 0 15,2 2-3-15,0-2 0 16,0 0-2-16,0-1-3 16,-2-3-3-16,0-4 0 0,1-3-2 15,-2-1-1-15,-1-5 1 16,1 0-8-16,-3-1-15 16,-1-4-19-16,0 0-36 15,0 0-86-15,0-9-131 16</inkml:trace>
  <inkml:trace contextRef="#ctx0" brushRef="#br1" timeOffset="70381.08">16719 6494 293 0,'0'-14'172'15,"0"0"-126"-15,4 0 15 16,6 0-9-16,9 1-25 16,1 2-10-16,0 3-5 0,2 2 5 15,-2 6-5-15,-6 0-10 16,-5 7-1-16,-3 9-3 16,-6 3-1-16,-3 3-5 15,-10 2 3-15,0-3 4 16,0-2 1-16,1-3 2 0,7-4 1 15,1-6-3-15,4-1 1 16,2-1-4-16,9 3 0 16,7-1 0-16,-2 2 6 15,2 7-3-15,-4-1 1 16,-3 5-2-16,-9 3-6 16,-2 1-5-16,-13-2 0 0,-9 1-1 15,-4-6 4-15,-6-2 0 16,3-10-15-16,0-4-66 15,4-16-106-15</inkml:trace>
  <inkml:trace contextRef="#ctx0" brushRef="#br1" timeOffset="70966.05">15535 4234 307 0,'0'-5'189'16,"0"0"-157"-16,0 1 24 16,0 4 1-16,0 0-27 15,0 0-25-15,0 12-6 16,3 5 12-16,2 3 8 15,2 4-5-15,0 7-7 0,-2-1-3 16,3 0-1-16,-2-1-2 16,-1-6 1-16,-2-2-3 15,1-3 2-15,-1-4-7 16,2-6-17-16,-4-5-31 16,-1-3-57-16,0-5-78 0</inkml:trace>
  <inkml:trace contextRef="#ctx0" brushRef="#br1" timeOffset="71464.12">15521 4182 431 0,'0'-3'54'0,"0"1"-43"15,0 0 18-15,11 2-15 16,2 0-1-16,4 0-4 15,5 0-4-15,2 0 0 0,5 0 4 16,-1 0-2-16,6 0-2 16,2 0-3-16,3 0-1 15,3 0-1-15,3 0 2 16,7 0-4-16,6 0 2 16,6 0-1-16,10-1 18 0,12-1-4 15,6-2-8-15,6 3-1 16,12-3 0-16,4 0 3 15,8-1-3-15,7 1-2 16,2-1 1-16,3 2-1 16,6-5-1-16,2 3 1 15,2 1-3-15,0-3 1 0,0 3 3 16,2 1-3-16,-4 1 8 16,0-1-3-16,-2 1-1 15,-4 2-1-15,1 0-2 16,-8-2 2-16,-1 0-4 0,-6 2 1 15,-5-1 3-15,-13 1-4 16,-6-3 1-16,-13 3-1 16,-14 0 3-16,-15 0-3 15,-16 0 0-15,-17 0-8 16,-15 0-34-16,-10 0-67 16,-25 3-38-16,-20-2-177 0</inkml:trace>
  <inkml:trace contextRef="#ctx0" brushRef="#br1" timeOffset="72171.97">15540 4541 409 0,'-4'0'59'0,"4"0"-57"15,0 2 4-15,12-2 3 0,7 0 21 16,5 2 0-16,7-2-10 15,3 2-7-15,4-1-7 16,5 3-3-16,2-3-2 16,3 1 0-16,5 2 2 15,6 0-3-15,4-1 2 0,8 0-2 16,9-1 5-16,5 2 11 16,9 0-3-16,5-3-10 15,5 3 0-15,9-2-1 16,0-1-1-16,7 1 0 15,6 0 1-15,4 2-3 16,4-4 3-16,7 3-2 16,3-1 2-16,2 0-1 0,3-1 0 15,0-1-1-15,1 2 2 16,-6-2-3-16,-1 0 1 16,-7 0 0-16,-1 0 7 0,-6 0 0 15,-10 0 1-15,-9 0-1 16,-8 0-3-16,-19 2-3 15,-15-2 1-15,-24 2-15 16,-22-1-40-16,-22-1-66 16,-24 3-23-16,-26-3-160 15</inkml:trace>
  <inkml:trace contextRef="#ctx0" brushRef="#br1" timeOffset="72656.39">15786 5053 514 0,'2'-7'71'16,"-2"0"-19"-16,0 5 2 15,0 2-23-15,1 2-23 0,3 11-11 16,1 8 7 0,4 8 10-16,-1 8-5 0,2 9-1 15,0 11 1-15,2 7-4 16,-3 3-2-16,1 0 1 0,0-3-4 16,-2-8 0-16,-2-14 0 15,-1-8-1-15,0-11 1 16,-1-9-9-16,-2-8-13 15,-2-6-20-15,0-7-29 16,0-16-52-16,0-9-278 16</inkml:trace>
  <inkml:trace contextRef="#ctx0" brushRef="#br1" timeOffset="73224.23">15766 5146 10 0,'0'-2'464'16,"0"-3"-438"-16,1 1-29 15,10 0 11-15,4 1 12 16,7-1-5-16,0 1-8 0,7-1-2 16,2 1 5-16,7-1 1 15,3-2-3-15,7 0-1 16,6 0 0-16,5-1 10 15,9-2-5-15,10 0-6 16,1-4-2-16,7 5-1 16,7-4-1-16,6 1 2 0,4-2 1 15,4 5-2-15,8-3 3 16,2 0-3-16,5 1-1 16,2-1 0-16,4 1-2 15,4 0 2-15,-1 1 0 16,4 0 2-16,1 2-2 0,1 0 1 15,-1-1-2 1,1 1-1-16,-1 0 3 0,5 2-4 16,-3 0 0-16,1-3 3 15,2 3-3-15,-2 2 3 16,0-1-2-16,5 1-1 0,-3 3 5 16,3 0-5-16,0 0 1 15,-4 0 1-15,2 0-2 16,-1 7 5-16,-7-2-6 15,-2 1 3-15,-6-1-4 16,-5 2 5-16,-8-2-1 0,-11 0-2 16,-7 1 0-16,-15-2 0 15,-12-1 2-15,-16-1-1 16,-15 0-4-16,-13-2-13 16,-21 0-26-16,-4 0-53 15,-28 0-73-15</inkml:trace>
  <inkml:trace contextRef="#ctx0" brushRef="#br1" timeOffset="74285.22">15881 5752 62 0,'2'2'66'0,"1"-1"22"0,-3-1-44 15,0 0 19-15,0 0 2 16,0 0-16-16,2 0-12 15,1 0-4-15,3 0-8 16,1 0-4-16,6 0-3 16,1 0-6-16,6 0-5 0,3-1 1 15,8 1-2-15,3-2-3 16,5 0 1-16,6 1 1 16,7 1 2-16,4-2-1 15,6 2 1-15,3 0 1 16,4-2-1-16,4 0-1 15,2 1 0-15,3-1-2 0,-1 0 0 16,6 2 1-16,1-2-2 16,6 0 1-16,-2 2-3 15,1 0 1-15,3 0 0 16,4-2 1-16,4 2-1 0,-1 0-4 16,4 0 4-16,4 0-2 15,-2-1 0-15,4-1 1 16,-6 0-2-16,6 0 3 15,-4 0-3-15,3 1 1 16,1-1 2-16,1 2-2 16,1 0-2-16,1 0 5 0,1 0-2 15,0 0-2-15,4 0 0 16,-6 0 3-16,4 0-2 16,-2 0 1-16,-1 0-2 15,-3 0 0-15,-1 0 3 16,-1 0-2-16,0 0 0 0,-2-2-1 15,0 2 3-15,-1 0-3 16,0-1 2-16,-1-3-2 16,-1 0 2-16,-2 0 0 15,-5-2-2-15,0 0 1 16,-3-1 0-16,-4 0 0 0,-4-2 1 16,-2-2-2-16,-7 1 1 15,-6-1 0-15,-6 2-1 16,-7-3 3-16,-9 3-5 15,-8 0-7-15,-8 0-13 16,-14-2-48-16,-9 0-83 16,-8-3-279-16</inkml:trace>
  <inkml:trace contextRef="#ctx0" brushRef="#br1" timeOffset="90794.21">15971 7003 469 0,'2'-4'84'0,"-2"-2"-45"16,3 1 12-16,-1 3-12 0,3 2-20 15,-3 0-15-15,3 0-4 16,1 7 1-16,-2 6 2 16,1-1 1-16,-2 6 0 15,-1-1 0-15,0 2 1 0,-1-3-2 16,-1-1 2-16,0 0 0 16,4-4-2-16,-4-2 0 15,2-4-2-15,1-1 0 16,-1 1 1-16,2-3 0 15,2 0 2-15,-1-2 2 16,2 0 2-16,1 0-3 0,6 0 0 16,-2 0-3-16,3 0 0 15,2-2-1-15,1-1 0 16,4-1 0-16,1 2-1 16,0 0 1-16,8 0-2 0,-1 1 2 15,1 1-1-15,0-2 0 16,-3 2 0-16,1 0 0 15,-2 0 0-15,0 0 0 16,-4 0 0-16,-1 0 0 16,-2 0 0-16,-1 0 1 15,-2 0-2-15,1 0 1 16,-2 0 0-16,2 0 2 0,-4 0-3 16,1 0 1-16,0 0 1 15,0 0-1-15,-4 0 0 16,1 0-1-16,-2-2 1 15,0 2 0-15,-3 0 0 0,0 0 0 16,1 0 1-16,-3 0-1 16,-1 0 0-16,-1 0 0 15,-1 0 1-15,-1 0 2 16,-1-1 3-16,0-1 3 16,0-2 3-16,0-1-1 0,0-2-1 15,0-4 0-15,0 0-1 16,-3-5 1-16,0 0-5 15,-1-2-2-15,1 1-2 16,-3-3-2-16,-3 0-26 16,-3-5-68-16,-3-3-287 15</inkml:trace>
  <inkml:trace contextRef="#ctx0" brushRef="#br1" timeOffset="111071.2">20801 4177 406 0,'6'-14'47'0,"-3"3"1"16,0 4 14-16,-3 1-4 16,0 3-13-16,0 3-25 15,-1 1-13-15,-12 16-12 16,-10 8 7-16,-8 5 1 0,-10 15-1 16,-13 3-2-16,-7 7 0 15,-9 6 1-15,-4 1 2 16,-2-1-2-16,1 0 0 15,9-8 7-15,10-8 6 16,12-8-5-16,12-8 1 16,10-8-5-16,11-8-1 15,3-3-5-15,8-6-1 0,0-4 1 16,2 0-1-16,6 0 3 16,-3-7 1-16,0-2 1 15,-1 0 0-15,-4 0-1 16,0 4 1-16,-2 3-3 0,-7 2-4 15,-4 2 0-15,1 12 2 16,-3 6 2-16,5 1-1 16,3 6 0-16,2 0 1 15,5-4-1-15,1-3 1 16,13-6-1-16,5-7 0 16,8-7-1-16,0-2 5 0,5-17-3 15,-3-6 2-15,-5-2 1 16,-5-4-3-16,-9 3 3 15,-8-3-3-15,-2 6 3 16,-5 4-5-16,-6 5-8 0,0 3-7 16,7 5-8-1,4 3-20-15,10-7-54 0,11 0-82 16,11-4-104-16</inkml:trace>
  <inkml:trace contextRef="#ctx0" brushRef="#br1" timeOffset="111591.14">20847 4150 531 0,'0'-7'97'0,"0"1"-55"0,2 6-14 16,2 2-20-16,5 13-11 15,4 6 5-15,0 10 5 16,4 6-1-16,3 7-1 15,1 6 1-15,-1 2-2 16,2 2-1-16,-1 3-1 0,1-5-2 16,-4-4 0-1,-1-3 1-15,-2-8-1 0,-1-7 0 16,-7-7 0-16,-2-8 0 16,0-6 0-16,-5-6 2 15,0-3 1-15,-2 0 5 0,-8-7-3 16,0-1-5-16,-2 0 2 15,-3 1-4-15,-1 5 1 16,-4 2-2-16,-2 4 1 16,-3 14 0-16,-2 7 0 15,1 8 2-15,4 3-1 0,4 3 0 16,9 0 0-16,7 1 1 16,2-8-4-16,7-7-5 15,8-5 4-15,4-12 3 16,7-8 2-16,-3 0 2 15,4-15-2-15,-3-9 0 0,-3-2 0 16,-8-5 2 0,-4-1-1-16,-6 0-1 0,-5 2-2 15,1 3-9-15,-10 7-7 16,3 2-8-16,3 8-36 16,5 1-78-16,3 1-62 15</inkml:trace>
  <inkml:trace contextRef="#ctx0" brushRef="#br1" timeOffset="112131.64">21844 4519 529 0,'0'-3'35'0,"-2"-2"-4"0,2 5 22 16,-2 0-25-16,-1 10-25 16,-1 14-6-16,-4 8 8 15,-6 12 7-15,-5 14-2 16,-4 4-3-16,-10 11-3 16,-2-2-3-16,-7-1-1 0,3-5 3 15,-1-11-4-15,8-8 1 16,3-13 3-16,9-12-1 15,6-6 3-15,7-8 3 16,1-7-1-16,6 0 1 16,0-11-4-16,0-4-8 15,0-6-5-15,6 3-1 0,-4 1 3 16,-4 2 3-16,2 8 0 16,0 4 2-16,-8 3-4 15,-4 3 4-15,2 11 2 16,-3 8-2-16,4 2 1 0,5 3 1 15,4 2 0-15,0-1 1 16,13-1 0 0,7-8-2-16,3-3 0 0,2-11-1 15,3-5 2-15,-1-5 2 16,2-14 2-16,-3-8 0 16,-6-8-2-16,-5-1 2 0,-4-6-2 15,-5-1-15-15,-4 0-27 16,-1 0-59-16,3 3-50 15,3 0-103-15</inkml:trace>
  <inkml:trace contextRef="#ctx0" brushRef="#br1" timeOffset="112580.77">21930 4536 377 0,'0'-4'250'0,"0"2"-211"0,0 2-27 15,4 11-10-15,9 9 2 16,2 12 7-16,7 9-4 16,5 7-4-16,7 2-2 15,4 3 0-15,-2 1-1 16,2-4 1-16,-4-4 0 0,-3-7-1 16,-4-4 1-16,-6-10-1 15,-7-6 0-15,-1-8 0 16,-8-5 0-16,-3-6 2 15,-2 0 4-15,0-3 19 16,0-4-12-16,-2 0-9 0,-3 3-1 16,-4 4-1-16,0 0-3 15,-2 11-3-15,-1 10 3 16,-2 8-1-16,6 3 1 16,3 5 0-16,1 0 0 15,4-1-3-15,0-7-2 0,2-6 3 16,5-9-2-16,1-6 3 15,4-8 1-15,0-11 6 16,3-10 6-16,1-8-1 16,-2-7-4-16,2-1 1 15,-3-1-6-15,-1 1-15 16,1 1-28-16,3 3-51 0,0 1-124 16</inkml:trace>
  <inkml:trace contextRef="#ctx0" brushRef="#br1" timeOffset="113088.71">22931 4571 325 0,'2'-10'278'0,"-2"1"-228"15,1 2-25-15,1 7 3 16,2 0-12-16,-3 14-17 15,3 11 0-15,-4 10 5 16,0 10 3-16,0 12 0 16,0 7-3-16,-7 8-2 15,-4 1-1-15,0-1 0 16,-1-7 1-16,-1-6-2 0,-1-9 1 16,3-10-1-16,0-10 0 15,0-9 0-15,3-9-1 16,-2-9 3-16,3-3 3 15,0-4 1-15,0-11-5 0,1 0-7 16,1-1 1-16,1 5 2 16,-1 3 1-16,0 8-2 15,-2 0-5-15,-4 18 6 16,2 7 1-16,-2 7 2 16,5 3 0-16,3 3-1 15,3-2 0-15,5-7-1 0,8-5 1 16,3-7-2-16,2-6 1 15,4-11 1-15,-3-3 3 16,3-18 0-16,-2-4 0 16,-4-9-2-16,-3-3 3 15,-6-6-5-15,-4 2-12 0,-1-1-28 16,0 4-37-16,3 0-48 16,2 2-40-16</inkml:trace>
  <inkml:trace contextRef="#ctx0" brushRef="#br1" timeOffset="113572.69">23045 4614 465 0,'-12'-11'76'0,"3"5"-33"16,7 4 12-16,2 2-20 0,7 14-40 15,14 9 2-15,3 9 17 16,8 7-1-16,3 10-7 15,1 6-1-15,1 0-2 16,-4 4-1-16,-3-2-1 16,-1-3 0-16,-2-5-1 15,-3-4 1-15,-4-10-1 0,2-7 2 16,-6-7-5-16,1-8 3 16,-4-7-2-16,1-6 0 15,-4 0 5-15,1-6 13 16,-2-7 0-16,-2 5-7 15,-2-5 2-15,-3 6-3 0,0 4-5 16,-2 3-3-16,-2 3-4 16,-5 11-2-16,-3 6 7 15,-2 4-1-15,0 9-1 16,5-2-2-16,-1 5-2 16,6-6-3-16,2-1-3 0,0-6 2 15,0-7 2-15,8-7 3 16,-1-3-5-16,0-6 7 15,2-4 3-15,-1-13 9 16,-5-5 5-16,-1-9-3 16,-2 0-6-16,0-9-6 15,-5 5-6-15,-8-3-21 0,4 1-69 16,-3 0-169-16</inkml:trace>
  <inkml:trace contextRef="#ctx0" brushRef="#br1" timeOffset="114248.43">23082 4555 355 0,'24'4'61'0,"7"0"-19"16,5 4 21-16,9 7-10 0,2 2-21 15,4 10-15-15,-2 2-8 16,-1 9-7-16,1 2 0 16,-4 8-2-16,0 2 0 15,-2 0 0-15,-6 0 1 16,3-3-1-16,-4-6-3 0,0-5 1 16,-4-6 1-16,0-2 2 15,-1-4-2-15,-4-5 1 16,0-1-2-16,-5-4 0 15,-3-3 0-15,-2-6 2 16,-7-3 2-16,2-1-2 16,-9-1 8-16,0 0 13 0,-3 0 11 15,0 0-10-15,0 0-6 16,0-1-6-16,0 1-3 16,0 0-6-16,0 11-5 15,-3 6 2-15,0 6 3 16,-2 6-2-16,3 2 2 0,2 1-1 15,0-6 0-15,0-1 0 16,0-7 0-16,8-5 0 16,-1-6 1-16,4-7 3 15,2 0 6-15,-1-13 4 16,0-8-3-16,-6-6-1 0,0-4-1 16,-6-2-5-16,-6 2-4 15,-9 1-16-15,-6 3-30 16,1 4-71-16,6 2-251 15</inkml:trace>
  <inkml:trace contextRef="#ctx0" brushRef="#br1" timeOffset="115046.42">23842 4421 178 0,'10'-3'207'0,"-1"-1"-174"16,0 3 19-16,-1 1 8 15,0 0-24-15,3 0-15 16,3 6-4-16,0 7-2 16,6 5 2-16,3 7 3 0,8 9-6 15,7 9-1-15,7 5-5 16,3 11-4-16,7 3-1 16,1 6 0-16,0-2 0 15,-4-1-3-15,-5-7 1 16,-5-10 0-16,-5-8-2 15,-8-10-1-15,-8-10-2 16,-5-8-1-16,-7-5 4 0,-4-5 1 16,-2-2 3-16,-3 0 6 15,0 0 4-15,0-5-8 16,0 2-2-16,0-2 0 16,0 1 0-16,0 0-1 0,0 2-2 15,0 0 0-15,0 2-1 16,-6 0-4-16,-3 9-8 15,-1 7 11-15,-4 3 2 16,2 6 0-16,-1 4-1 16,4-1-1-16,6 1 1 0,3-6-1 15,0-2-2-15,7-6 1 16,8-6 1-16,2-8 3 16,3-1 1-16,2-8 1 15,-1-9-2-15,-3-4 1 16,-7-6 1-16,-5-1 3 15,-6 1-4-15,-4 1-4 0,-12 4-5 16,-4 4-9-16,-7 5-33 16,4 1-70-16,1 1-64 15</inkml:trace>
  <inkml:trace contextRef="#ctx0" brushRef="#br1" timeOffset="115645.29">23947 4404 430 0,'0'-8'39'0,"0"3"-12"15,11 3-12-15,9 2 12 0,10 0 16 16,11 9-9-16,10 9-12 16,5 9-7-16,8 7-7 15,4 8-5-15,2 5 0 16,0 3 0-16,1 2-2 0,-3 0 1 16,-4-2-2-16,-5-4 1 15,-1-3 0-15,-8-4 0 16,-7-3-1-16,-7-4-1 15,-5-7 1-15,-8-6 0 16,-5-6 0-16,-3-2 1 0,-8-8 0 16,-2-1 6-16,0-2 13 15,-2 0 3-15,2-5-7 16,-3 0-11-16,-1 0-3 16,1 2-2-16,-2 3-1 15,0 0-1-15,0 3-6 16,0 12-2-16,-3 2 10 15,1 6 1-15,-4 4-6 0,6-2 0 16,0-2 2-16,0-3 2 16,0-3 0-16,6-6 0 15,3-9 1-15,-1-2 0 0,3-2 5 16,-2-15 5-16,-3-7-4 16,-1-2 0-16,-5-7-4 15,0-3-4-15,-12-1-12 16,-3 6-14-16,-3 0-29 15,2 3-40-15,4 5-5 0,2-1-72 16</inkml:trace>
  <inkml:trace contextRef="#ctx0" brushRef="#br1" timeOffset="117409.31">21484 5321 169 0,'1'0'233'0,"-1"0"-191"16,0 0 9-16,0 0 19 15,0 0-19-15,0 2-34 16,0 6-17-16,-5 4 3 16,-5 10 11-16,-5 8-1 15,-9 7-3-15,-8 13-3 0,-7 10 1 16,-9 9-3-16,-4 6-5 16,2 0 3-16,-4 0-3 15,10-7 0-15,5-7 3 16,9-10 7-16,7-10 1 15,7-10-3-15,7-8-5 0,5-9-2 16,4-5 0-16,0-9-5 16,9-4 6-16,3-11 0 15,5-5 0-15,-1-4-5 16,-5-4 1-16,-4 5-2 16,-4 3 0-16,-3 4-1 15,0 5 3-15,-13 11-4 0,-4 0-2 16,-5 11 6-16,3 10 2 15,1 5 1-15,5 4 0 16,6 2-3-16,6-2 3 16,1-3-3-16,12-4 2 0,8-8-1 15,1-8 0-15,4-7 0 16,1-4 0-16,-3-14 4 16,-4-9 0-16,-4-4 0 15,-4-6 0-15,-8-2 0 16,-1 2-1-16,-2 0-6 15,0 3-16-15,0 3-30 0,8 6-38 16,2 0-48-16,10 4-89 16</inkml:trace>
  <inkml:trace contextRef="#ctx0" brushRef="#br1" timeOffset="118099.25">21667 5294 450 0,'-12'-8'50'16,"5"1"-3"-16,4 4 11 0,1 3-18 16,2 0-28-1,4 10-28-15,8 8 14 0,3 9 10 16,5 9 1-16,-1 10 0 15,4 8-2-15,-1 8 0 16,1 4-3-16,1 4-3 0,1-1 2 16,-2-6-3-16,3-5 0 15,0-8-1-15,-3-9 2 16,-2-10-2-16,-6-10 0 16,-3-6 0-16,-5-10-1 15,-2-5 3-15,-5 0 9 0,0-11-1 16,0-3-8-16,-2-2 1 15,-8 0-1-15,0 4 1 16,-1 2-2-16,-1 7-1 16,-4 3-1-16,0 5-1 15,-1 11 3-15,2 8-1 16,2 4 0-16,4 4-1 16,7 2-1-16,4 2 2 0,1-4-2 15,8-5-7-15,7-8-1 16,2-5 6-16,-1-10 2 15,2-4 1-15,-4-4 4 16,0-11 4-16,-7-7 9 0,-7-1-1 16,-3-7-1-16,0 1-7 15,-5 0-8-15,-3-1-4 16,-1 5-16-16,3 2-12 16,6 0-28-16,1 1-75 15,16 3-95-15</inkml:trace>
  <inkml:trace contextRef="#ctx0" brushRef="#br1" timeOffset="118777.02">22363 5395 273 0,'0'-10'27'0,"0"1"14"0,0 1 8 16,2 5-1-16,-2-2-5 16,0-1-4-16,1 5-9 15,1-2-4-15,-2 2-2 16,0 0 1-16,0 1-4 16,0 0-10-16,0 0-5 15,0 0 1-15,0 0 0 0,0 0 0 16,0 0-3-16,0 0-1 15,0 0-1-15,0 6-2 16,0 5 1-16,0 6 0 16,0 11 0-16,0 9 0 15,0 15 1-15,-5 10-2 0,0 12 3 16,-1 6-1-16,1 4-1 16,3-2-1-16,2-4-1 15,0-8 1-15,2-10-1 16,-2-10 0-16,0-11 1 15,0-12 1-15,2-9-1 0,-2-9 1 16,0-9 1-16,0 0 5 16,2-12 3-16,1-8-13 15,-1-2 2-15,3-3 4 16,-3 2-3-16,0 4-1 16,-2 6 1-16,0 3-1 0,0 5-2 15,-4 5-3-15,-8 5-7 16,-1 12 5-16,-1 6 6 15,2 4 0-15,0 6-3 16,7 0-5-16,5 2 1 16,0-3 2-16,9-4 0 0,6-9-3 15,6-2 2-15,4-10 5 16,2-7 1-16,-2 0 2 16,1-13 3-16,-7-6-1 15,-6-5 4-15,-8-2-1 16,-5-3-1-16,0 2-6 15,-12-1-23-15,-3 0-54 0,1 1-56 16,4-2-188-16</inkml:trace>
  <inkml:trace contextRef="#ctx0" brushRef="#br1" timeOffset="119410.96">22458 5338 136 0,'0'-7'293'0,"-2"2"-270"0,2 2 8 15,0 1 6-15,0 2-6 16,0 0-21-16,10 2-7 16,2 10 1-16,5 3 4 15,2 5 6-15,6 10 5 16,6 6-7-16,3 7-3 0,1 9-2 16,3 7-4-16,4 3 2 15,-1 3-3-15,1 0-1 16,2-2 2-16,-5-3-2 15,-1-2-1-15,-3-6 1 16,-6-8 0-16,0-5-1 16,-5-7 0-16,-2-7 0 0,-2-7-1 15,-6-7 0-15,-2-6 1 16,-1-5 2-16,-4 0 1 16,0-5 6-16,-2-8 6 15,0-5-5-15,-2 1-2 16,-3 1-4-16,0 1-2 0,0 5 1 15,-1 8-2-15,-11 2-4 16,0 10 0-16,-3 12 4 16,1 3 0-16,2 5-1 15,-1 5-1-15,8-5-1 0,3 0-1 16,2-7-1-16,0-5 0 16,2-7 1-16,10-10 1 15,-1-1 2-15,3-8 2 16,-2-14 6-16,-4-5-2 15,-3-3-4-15,-5-6 0 16,0 1-6-16,-10-1-35 0,-5-2-132 16</inkml:trace>
  <inkml:trace contextRef="#ctx0" brushRef="#br1" timeOffset="120186.87">23236 6189 193 0,'0'-9'178'0,"-6"2"-120"0,-1-1 6 15,4 2 4-15,-3 4-18 16,1 0-22-16,-5 2-7 15,4 0-10-15,-3 11-3 16,0 3 0-16,1 6-1 16,1 3-1-16,4 2-1 0,1 0-2 15,2-2-2-15,2-1 0 16,10-5 2-16,8-4-1 16,2-4 4-16,3-6 0 15,-2-3 0-15,2-3 3 16,-1-11-3-16,-6-6 0 15,-6-5 2-15,-8-2 5 0,-4-3-5 16,-4 2-5-16,-18 1-4 16,-12 6-19-16,-8 6-24 15,-7 6-72-15,-5 4-340 16</inkml:trace>
  <inkml:trace contextRef="#ctx0" brushRef="#br1" timeOffset="126294.96">25023 3770 251 0,'5'0'134'16,"-1"0"-120"-16,-3 0 30 15,-1 0 14-15,0-3-8 16,0-1-15-16,0-1-8 15,-7 0-12-15,-4 0-8 0,-5-3-5 16,-4 3-2-16,-7-2-2 16,-7-1 1-16,-3 1 2 15,-4 0-1-15,-6-1 0 16,-3-3 3-16,-8 2-2 16,2 0 0-16,-5-2-3 15,-1 1 5-15,-5 0-1 0,3 3-1 16,-4 2-2-16,0 0 1 15,-1 1 0-15,1 0 1 16,0 3-2-16,-5-3-2 16,3 4-1-16,1 0 3 15,-6 0 2-15,2 0-2 0,3 0 1 16,-2 0-1-16,4 0 1 16,3 0-1-16,-1 0 3 15,0 0-5-15,3 0 4 16,2 0 0-16,0 0-2 15,0 0 0-15,0 0 2 16,3 0 0-16,-3 4-3 0,0 0 0 16,0-3-1-16,0 3-1 15,0-1 3-15,0 1 1 16,0 2-3-16,-1-3 2 16,5 2 5-16,-4-1-6 15,5-1 2-15,-2 1 0 0,4-2-1 16,-1 1 1-16,3 1 0 15,1 0 0-15,3-1-2 16,1 1 3-16,5-3-1 16,-1 3 0-16,-3-1-2 15,0 1 3-15,3 1-2 0,-7-2 0 16,3 3 1-16,-4 0-1 16,3 1 0-16,-6-1 0 15,3 4 1-15,0-1 0 16,0 2 1-16,2-1-1 15,0 0 1-15,2 3-5 0,4-1 5 16,2 3 0-16,4-3 0 16,-2 6-1-16,2-1-1 15,3-2 1-15,0 3 0 16,5-1 1-16,2-2-2 16,3 2 1-16,5-4-1 0,-1 1 1 15,2-1 0-15,0 3 0 16,3-3-1-16,1 1 2 15,1-2-1-15,1-1 0 16,3 0 1-16,2 2-3 16,-1-3 2-16,5 3-1 15,1 1 0-15,2-4 0 0,0 5 0 16,2 1 0-16,5-2 1 16,6 4 0-16,4 1 0 15,4 1 1-15,0 1 0 16,5 3-1-16,0-3 1 15,4 1-1-15,3 1 1 0,0-5-2 16,3-2 0-16,1-2 2 16,2 0-2-16,-1-3 3 15,2-2-1-15,1 0-1 16,2 0 1-16,0 0 0 16,5 3 0-16,3 1 0 0,-2 3-2 15,0 4 1-15,0-3 1 16,1 1-3-16,-3-2-12 15,6-1-2-15,-2-3 7 16,5-3 7-16,0-2 2 16,1-3 0-16,4 1 0 0,0-3-4 15,4-2 0-15,0 1 2 16,3-1-2-16,0 0 5 16,-1 2-2-16,-3 0 2 15,4 1-1-15,-1 1 1 16,-1 3-1-16,5-3 0 0,-1 1 0 15,-2-1 2-15,3 1-2 16,2 1-2-16,-2-3 4 16,-3 1-4-16,2 1 4 15,-3-2-2-15,-4 3 0 16,0 1 0-16,-4 0 0 16,0-2-2-16,-4 3 4 0,-1-3-5 15,0 0-6-15,1 2 3 16,-4-3 3-16,0-2 0 15,-1 0 4-15,0-2-1 16,1 0 0-16,-7 0 0 16,7 0 1-16,-5 0 0 0,1 0-1 15,-3 0 1-15,4 0-2 16,-4 0-2-16,1 0 7 16,2 2-3-16,-4-2-1 15,2 1 1-15,-3-1 0 16,-1 0 2-16,0 0 2 0,1 0 4 15,-1 0-5-15,-2 0 1 16,1-5-3-16,-4-1 2 16,-1-1-3-16,-2 1 3 15,-4-2-1-15,-2 1 1 16,-2-4 2-16,-2 2-6 0,0 0 0 16,1-3 3-16,-1 3-1 15,2-4-1-15,2 3 0 16,-2-2-1-16,0 1 0 15,1-2-2-15,-6 1 4 16,1-1-3-16,2-5 4 0,-4 1 7 16,1-3 4-16,1-2 2 15,-4-2 2-15,1-2-7 16,-2 0-4-16,-3-5-2 16,-4-2-3-16,-2-7-2 15,-6-2-1-15,-1-7 2 16,-3-5-1-16,-14 0 0 0,-16-1-1 15,-10-3-1-15,-17 4-5 16,-15 9-32-16,-9 3-49 16,-10 9-49-16,-4 4-93 15</inkml:trace>
  <inkml:trace contextRef="#ctx0" brushRef="#br1" timeOffset="126992.27">25213 5024 102 0,'-10'-1'59'0,"0"-1"-10"16,-2-2-23-16,-5 1 6 15,5 1-7-15,-6-1 1 16,-3 1-7-16,1-3-6 15,-4 1-4-15,-3-2-3 0,-4-1-2 16,-1 0-3-16,-7 2 0 16,-4-6-1-16,-4 1 1 15,-5-3-1-15,-9-2 0 16,-6 3-1-16,-4-4-3 0,-9 0-8 16,-3 0-8-16,-5-2-7 15,-9 1-3-15,-8 0-1 16,0-4-87-16</inkml:trace>
  <inkml:trace contextRef="#ctx0" brushRef="#br1" timeOffset="127919.17">23683 4739 88 0,'-126'-16'52'0,"-3"0"-29"16,-3 0-9-16,0 0-9 0,-1 1 3 15,1 3 0-15,0-4-1 16,3 3-6-16,0 3 1 16,3-2-1-16,2 2 1 15,2 2 9-15,0 0 8 16,5 1-10-16,2 4-6 15,4-1-2-15,4 2-2 0,4 0 2 16,2 1 0-16,8-1 0 16,3 0-1-16,6 1 1 15,1-1 3-15,2 2 9 16,4 0-10-16,3 0-2 16,-3 0-1-16,7 2 0 0,5 3 21 15,6 0 10-15,5 4-11 16,6 2-2-16,4 3-6 15,5 0-7-15,7 2-4 16,3 2 0-16,4 2 0 16,4 0 1-16,6 1 4 0,5 2 0 15,4 2-2-15,6 4-5 16,0 1 0-16,9-2-1 16,5 7 1-16,8 0 2 15,5 1-2-15,5-1-2 16,4-1 3-16,8 0 0 15,2-4 1-15,8 2 3 0,4-1-3 16,3-2 0-16,1-3-1 16,6-1 0-16,4-2-3 15,6-3 0-15,2-6 2 16,3 0 5-16,3-3 12 0,0 0-8 16,-2-3-5-16,3 3-2 15,1 0-1-15,-5-1 2 16,-1 3 0-16,-3-3 3 15,-2 2-5-15,-5-2 1 16,-2-1-3-16,-6-2 1 0,3 0 1 16,2-3-3-16,-3 0 2 15,4 1-1-15,1-1 5 16,4 1 8-16,-4-2-1 16,1 3-5-16,2 1-3 15,-4-2-1-15,3 2 0 16,1 0 1-16,1 3-2 0,-1-2 2 15,-1 1 1-15,1 0-5 16,-2 0 1-16,1 0 3 16,2-2-10-16,-2 0-1 15,0-1 4-15,1-1 2 16,0-3 2-16,-3 0 2 0,2 0 1 16,-7-2-4-16,2 1 2 15,-4-1 3-15,1 0-3 16,-4 2 1-16,2 0 2 15,-2-2-2-15,-2 0 3 0,1-2-4 16,-3 2 3-16,2 0 0 16,-3-5 4-16,0-3 5 15,-6 0 1-15,-1-3 6 16,-5 0 7-16,-2-1 4 16,-3-4-4-16,-3-2-10 15,0-3-4-15,-2-1 0 16,-4-3 0-16,-4-3 1 0,-4-2-2 15,-10-3-6-15,-7-1-5 16,-5 1-11-16,-23 1-41 16,-13-2-77-16,-17 8-116 0</inkml:trace>
  <inkml:trace contextRef="#ctx0" brushRef="#br1" timeOffset="129095.15">23737 6195 80 0,'0'-7'-1'15,"0"-3"176"-15,-4 2-137 0,-2 1 12 16,-1-3-4-16,0 3-18 16,0-1-11-16,-1 0-4 15,-5-1 0-15,0 3-6 16,-3-4-4-16,-5 0-2 16,-1 3 0-16,-7-4-1 15,0 2 0-15,-8-4 0 0,1 1 1 16,-4 0-2-16,-3 1 1 15,-4-4 1-15,-4 3-2 16,-2 0 1-16,-2-1-2 16,-3-1 0-16,-3 1-1 0,-2 1-2 15,-2-2 3-15,-1 1 0 16,-2-1-3-16,-2 1 2 16,1 3-1-16,0-3-1 15,-1 4-2-15,2-3 5 16,-1 3 2-16,-1-2 0 0,4 0 0 15,-2 3 0-15,2-2 0 16,-4 3 0-16,4 0 0 16,2 0-8-16,-3 3-1 15,5 1 7-15,0-1 1 16,7 4 2-16,-3 0 0 16,2 0-2-16,1 4 2 15,1 3-2-15,-3 5 1 0,-1-1-1 16,0 5 1-16,3-1 0 15,0 1 0-15,1-2 1 16,5 4-1-16,2-2-1 16,7-2 2-16,-2 4 0 0,4 0-1 15,2-1 1-15,1 2 0 16,2 2-2-16,6 0 3 16,-2-1-1-16,8 1 2 15,2 2-1-15,5 1 0 16,7 1-1-16,2-4-2 0,5 3 0 15,0-5 0-15,9 2 0 16,5-3 0-16,6 0 6 16,3-2 9-16,5 0 1 15,2 2-5-15,4-2-2 0,4 2-6 16,3 0-3 0,4 1 4-16,-1-3-1 0,7 1 0 15,5-5-6-15,0 2 6 16,10-3 2-16,4 1 0 15,5 1 3-15,6-3 4 16,4 1-3-16,-2 0-3 0,9 0 2 16,-2-2-6-16,7-1 4 15,2 3-2-15,3-4 5 16,5 2-1-16,2-1-4 16,2-1 0-16,-2-2-2 15,1-1-1-15,-1 2 3 16,-2-2-3-16,-2-2 0 0,2 0 0 15,-7-2 1-15,0 0 0 16,-3 0-3-16,-7 0 2 16,-2 0 1-16,-8-8-1 15,-12-4-2-15,-7-1-2 0,-17-4 1 16,-15-5-6 0,-20-3-22-16,-13-3-31 0,-26-6-81 15</inkml:trace>
  <inkml:trace contextRef="#ctx0" brushRef="#br1" timeOffset="129522.45">20896 6345 598 0,'0'3'25'15,"2"2"-41"-15,5 6 19 0,5 2 18 16,3 5-9-16,3-1-4 16,-2 1-4-16,3-4 1 15,-2-2-4-15,3-9 10 16,5-3 10-16,6-11-2 16,5-14-1-16,3-9-4 0,5-3-6 15,2-6-6-15,-4 2 1 16,-6 5-11-16,-4 6-38 15,-6 5-69-15,-8 7-77 16,-2 5-128-16</inkml:trace>
  <inkml:trace contextRef="#ctx0" brushRef="#br1" timeOffset="129753.54">21598 6291 402 0,'15'15'36'0,"-1"-3"27"15,2 2 15-15,2 0-27 16,2 0-21-16,3-3-7 16,1-4-6-16,3-3-1 15,2-4 2-15,5-7 3 16,1-11-4-16,3-7-9 16,3-5-3-16,-5-2 0 0,2 1-6 15,-6 3-2-15,1 1-47 16,-8 6-73-16,-2 4-264 15</inkml:trace>
  <inkml:trace contextRef="#ctx0" brushRef="#br1" timeOffset="131225.71">22475 6302 425 0,'-7'0'40'16,"0"0"-12"-16,6 0 29 16,-3-4-33-16,2-3-20 15,2-2-6-15,-1 0 3 16,-1 1 2-16,-1-1-1 16,-1-2 1-16,-3 4 6 0,-3 1 0 15,0 4 7-15,0 2-5 16,-2 0-6-16,0 2 0 15,2 5-1-15,2 7 0 16,2-1-2-16,5-1 0 16,1 3 0-16,1-5-2 0,11-1 2 15,0-1 0-15,2-8 1 16,2 0-1-16,0 0 4 16,-3-2 1-16,-2-7 0 15,-4-4 3-15,-3-1-1 16,-4 0-1-16,0-4-1 15,-3 2-1-15,-5 3-2 0,-3 1 3 16,0 3 1-16,0 4-2 16,4 3-3-16,1 2-1 15,2 2-4-15,0 8-1 16,2 5 1-16,2-1 0 16,0 2 1-16,0-1 0 0,6-5 0 15,3 3 1-15,-2-8 0 16,3-3 0-16,0-2 1 15,-1 0 1-15,-3-6 5 16,4-5-1-16,-6-2 4 16,-1-2-3-16,-3-1-1 0,0 2-2 15,-3 1-1-15,-5 6-1 16,-3 5-2-16,-3 2-3 16,-2 9-26-16,2 4-79 15,-1-1-430-15</inkml:trace>
  <inkml:trace contextRef="#ctx0" brushRef="#br2" timeOffset="136946.87">22293 6295 166 0,'0'0'283'0,"0"0"-233"15,4 0 2-15,3-6 6 16,4-3-19-16,1 0-14 16,-1-2-9-16,2-3-8 15,1 2-2-15,-1-2 1 16,-5-3 0-16,3 2-2 16,-8-3-1-16,0 3 1 0,-3 1 4 15,-4 1 0-15,-9 6-1 16,-2 4-3-16,-7 3-4 15,0 3-1-15,-1 12 1 16,3 6-1-16,4 4 1 16,4 6-2-16,6 1 2 0,6 0-3 15,0 0 3-15,11-2-1 16,7-5-1-16,3-7 2 16,6-4-1-16,4-10-1 15,1-4 5-15,-2-4-2 16,-1-10 0-16,-5-4 1 0,-5-3-3 15,-6-2 4-15,-9-2-2 16,-4 1 1-16,-7 3 4 16,-10 1-5-16,-7 5-1 15,-3 3 0-15,-4 5-1 16,1 6 1-16,1 1-1 0,3 3 2 16,6 10-2-16,6 3-2 15,6 2 0-15,7 3 1 16,1-2-1-16,1 2-1 15,14-6 3-15,1-1-1 16,6-3 0-16,1-7 2 0,4-4 0 16,1 0 0-16,-1-9 1 15,-7-7 0-15,2-2 0 16,-6-1 0-16,-6-3-1 16,-7-1 2-16,-3 3-2 15,-3 2 1-15,-14 2-2 16,-2 5 0-16,-6 4-2 0,-1 6 1 15,1 1 0-15,0 3 2 16,7 8-3-16,3 3 1 16,7 4 0-16,8-2-3 15,0 2 4-15,5 0-3 0,10-2 2 16,4-2 1-16,4-6 0 16,4-4 0-16,1-4 2 15,-1 0 0-15,-3-7-1 16,-2-5 1-16,-6-4 1 15,-5-2 0-15,-6 0 0 16,-5 2-1-16,0-2 0 0,-9 4-1 16,-7 1 0-16,-3 6 0 15,-3 2-2-15,-4 5 1 16,3 0 0-16,2 7-3 16,3 4 3-16,5 5-1 15,7 0-2-15,4 2 2 0,2 1-2 16,3-1 2-16,9 0 0 15,5-4 0-15,0-5 2 16,7-5 0-16,-4-4-1 16,1 0 2-16,-1-7 0 15,-4-7 0-15,-1-3 0 0,-3-2 2 16,-7-2 2-16,-2-1-1 16,-3 2-3-16,-6 2 0 15,-8 3-2-15,-6 4 0 16,-8 5 0-16,0 3-4 15,-3 3 3-15,2 2 0 16,3 8-1-16,4 3 1 0,6 3 0 16,9 2-1-16,5 1 0 15,2 1-1-15,7 1 0 16,10-3 3-16,6-2-1 16,2-3 1-16,3-4 1 0,-1-7 0 15,2-2 0-15,-3 0-1 16,-6-10 2-16,-3-5 1 15,-7-2 1-15,-7-1 1 16,-3-3 1-16,-2 3 0 16,-9 2-3-16,-1 6-3 0,-5 4-4 15,0 6-23-15,-3 0-47 16,0 9-186-16</inkml:trace>
  <inkml:trace contextRef="#ctx0" brushRef="#br2" timeOffset="142301.72">22159 3952 64 0,'0'0'2'15,"0"0"0"-15,0 0 1 16,0 0-1-16,0 0 1 15,2 0-1-15,-2 0 52 0,0 0-12 16,0 0-6-16,0 0-6 16,0 0-22-16,0 0-5 15,0 0-13-15,0 0-23 16,1 0 10-16,1 0 15 16,0 0-1-16,-1 0-2 15,-1-2 5-15,4 2-2 0,-4-1 9 16,0 1 29-16,0 0 9 15,0 0-18-15,0 0 6 16,0 0 7-16,0 0-11 16,0 0-11-16,0 0-2 15,0 0 10-15,0 0 8 0,0-3 2 16,0 3-1-16,0-1-8 16,2 1 1-16,-2 0 7 15,0 0-1-15,0 0-5 16,0 0-3-16,0-2-1 15,0 2-3-15,0-1-4 0,0 1-2 16,0 0-3-16,0-2 0 16,0 0-2-16,0 2-3 15,0 0 0-15,0-1-1 16,0 1 0-16,0-2 1 16,0 2 0-16,0 0 2 0,0 0-1 15,0-1 0-15,0 1-1 16,0 0-1-16,0 0-1 15,0 0 0-15,0 0-2 16,0 0-14-16,-2 0-30 16,-2 0-61-16,1 0-45 0,-4 0-214 15</inkml:trace>
  <inkml:trace contextRef="#ctx0" brushRef="#br2" timeOffset="142849.27">22108 3858 93 0,'-2'0'129'0,"1"0"-134"16,-1 0 2-16,0 0 5 15,0 4 2-15,1 1-3 16,1 0-3-16,-2 0 3 0,-2 2-1 16,2-3 8-16,0 0 26 15,-1-1 18-15,-1 1 14 16,-1-3 2-16,0 1-3 16,1-2-10-16,1 0-7 15,0 0-9-15,1 0-16 16,2-3-10-16,0-3-2 0,5 1-7 15,5-2 0 1,1 1-1-16,3 3 0 0,0 1 0 16,3 2-3-16,-3 0-1 15,-5 15 0-15,-3 2 0 16,-4 6 2-16,-2 4 0 0,0 0 2 16,-12 4-2-16,0-4 3 15,0-5-3-15,-1-4 4 16,6-3 11-16,1-5-2 15,5-5 1-15,1-3-5 16,0-2-3-16,10 0 1 16,7-2 4-16,0-5 3 0,5-5-1 15,2-1-5-15,-2 1-3 16,5-1-6-16,-1 5-2 16,-1-3-32-16,-6 0-46 15,-4-2-177-15</inkml:trace>
  <inkml:trace contextRef="#ctx0" brushRef="#br2" timeOffset="144088.84">22273 4753 84 0,'-3'-5'280'0,"1"0"-219"16,-2-4 1-16,4 2-5 16,0-4-14-16,0 2-15 15,6 0-5-15,5 0-1 16,-1 2-8-16,4 2-3 0,1 1-3 16,-1 4-7-16,1 0-1 15,-1 4 0-15,-3 6 0 16,-4 5 1-16,-2 3 0 15,-3 3 0-15,-2 0 0 16,0 2 0-16,-3-1-1 16,-4-4 2-16,-3-2 0 0,3-2 0 15,0-5 4-15,0-2 7 16,4-1 4-16,-3-3-2 16,4-1-1-16,2-2-2 15,-2 0-1-15,2 0-3 16,0 0-2-16,0 0-1 0,0 0 1 15,0 0 2-15,0 0 0 16,2 0 2-16,6-7-2 16,4-4-2-16,6-3-2 15,7-2-1-15,5-4-3 16,10-7 0-16,1-5-25 0,0-3-68 16,-2-6-261-16</inkml:trace>
  <inkml:trace contextRef="#ctx0" brushRef="#br3" timeOffset="148435.07">22064 3985 439 0,'-20'0'133'0,"1"-6"-67"16,5-3 3-16,7 1-30 16,6-5-11-16,1 1-8 0,10-3-7 15,7 3-6-15,7 1 4 16,1 4-6-16,-5 5-2 16,0 2-4-16,-4 5 1 15,-11 14-2-15,-3 5-1 16,-2 5 3-16,-5 0 1 15,-10 2 0-15,-1-2 2 0,2-4 0 16,1-6-1-16,5-6 2 16,4-2 4-16,2-6-1 15,2-2-2-15,7-3-2 16,9 0 1-16,8-8 8 16,10-7 4-16,8-2-2 15,-1-5-4-15,1 2-1 0,-3-1-1 16,-7 5-6-16,-8 2 1 15,-7 7-4-15,-8 0 2 16,-4 3-4-16,-3 2-25 16,-2 2-25-16,0 0-31 0,0 0-70 15,0 0-367-15</inkml:trace>
  <inkml:trace contextRef="#ctx0" brushRef="#br3" timeOffset="149259.26">22371 4782 243 0,'-13'-7'246'0,"0"-4"-173"16,4 4 6-16,2-3-30 15,5-2-17-15,2 2-11 16,2-1-9-16,9 0-4 16,7 1 2-16,3 2-2 15,0 5-4-15,5 3-1 0,-6 0-2 16,-2 11-2 0,-4 8 0-16,-10 6-1 0,-4 5 1 15,0 1 2-15,-9 1-2 16,-4-2 2-16,-3-3 1 15,1-5 0-15,1-7 3 0,6-2 7 16,1-4 7-16,6-7 0 16,1-2-4-16,1 0-5 15,14-2-2-15,7-10 4 16,7-5 2-16,3-2-5 16,4-2-5-16,0-1-3 15,-2 2-1-15,-2 5-15 0,-8 4-33 16,-3 4-32-16,-12 2-77 15,-7 5-331-15</inkml:trace>
  <inkml:trace contextRef="#ctx0" brushRef="#br3" timeOffset="150003.11">22227 5673 67 0,'-2'-1'305'0,"0"-3"-240"16,1 3 24-16,1-1-14 15,0 2-24-15,0 0-15 16,0 0-11-16,0 0-4 0,0 0-5 15,0 5-1-15,0 2 9 16,0 4 0-16,0 1-3 16,0 5-1-16,3 2-4 15,-1 0-2-15,0 1-2 16,3 2-4-16,-4 1-3 16,5 0-2-16,-1 0-2 0,3 0-1 15,-1 3-31-15,0-5-47 16,-4-5-78-16,-1-7-492 15</inkml:trace>
  <inkml:trace contextRef="#ctx0" brushRef="#br3" timeOffset="151526.47">16198 6567 155 0,'-7'-5'175'0,"4"0"-125"0,-4-3 16 16,4-2 7-16,3-1-11 15,0-2-14-15,7 0-19 16,6-1-7-16,11 3-2 16,0 2-4-16,0 7-3 15,3 2-6-15,-5 5-5 0,-6 12-4 16,-3 4 1-16,-10 5 0 15,-3 3 0-15,-5 3-6 16,-10-6 1-16,-6 2 5 16,-2-2 1-16,-1-6 3 0,0-4-2 15,9-4 3-15,4-3 9 16,3-3 4-16,8-5-1 16,0-1 3-16,12 0-6 15,9-7-7-15,11-2-2 16,5 0-3-16,9 3-1 15,4-6-33-15,2 5-30 0,2-2-53 16,-2-4-118-16</inkml:trace>
  <inkml:trace contextRef="#ctx0" brushRef="#br3" timeOffset="152075.37">16750 6542 118 0,'-14'-3'221'16,"1"-4"-157"-16,4 0 16 15,4-3 3-15,3 2-18 16,2 1-25-16,7-3-20 16,9 5-11-16,7 0-1 0,3 3 0 15,4 2 2-15,-3 0-5 16,0 6 2-16,-6 7-3 15,-4 4-4-15,-9 4-1 16,-8 3 0-16,0-1 3 16,-8 1 0-16,-9-4-1 0,-2-2 1 15,1-2 0-15,2-5 0 16,3-3 0-16,4-2 1 16,4-3 10-16,3-2 4 15,2-1-2-15,0 0 0 16,5 0-2-16,9 0-4 0,5-4-6 15,6-2 0-15,7-2-2 16,2 2-1 0,7 0-1-16,1-3-13 0,-3 3-24 15,2 0-21-15,-5-4-37 16,-5-1-96-16,-4-3-186 16</inkml:trace>
  <inkml:trace contextRef="#ctx0" brushRef="#br3" timeOffset="152454.84">17267 6460 331 0,'-7'-8'88'16,"-2"-3"-8"-16,3 2 10 16,1 2-29-16,3-1-17 15,1 3-15-15,1 2-6 16,0 1-7-16,0 2-3 0,0 0-3 16,0 2-7-16,1 7-6 15,6 7 4-15,-1 7 6 16,-1 2 0-16,3 7 1 15,-3 1 1-15,0 2-4 16,-1 0-2-16,-1-5-1 0,2 2-1 16,3-5 0-16,1-5-3 15,0-3-27-15,2-4-25 16,1-5-32-16,2-8-136 16</inkml:trace>
  <inkml:trace contextRef="#ctx0" brushRef="#br3" timeOffset="152759.57">17624 6448 495 0,'0'-7'64'0,"0"1"11"15,0 3-24-15,0 1-13 0,0 2-9 16,0 0-17-16,0 0-4 16,4 2-2-16,0 7 2 15,1 3 6-15,-1 1 1 16,1 5-5-16,0 0 3 16,3 2-2-16,-1 2-7 15,-2-1 1-15,0 6-4 0,2-1-1 16,-2 2-22-16,-2-6-54 15,-3-6-93-15</inkml:trace>
  <inkml:trace contextRef="#ctx0" brushRef="#br3" timeOffset="154408.19">16236 5348 21 0,'2'-2'45'0,"-2"-1"-41"15,0 2 157-15,0-3-81 0,0 1-19 16,0-1-3-16,0-1-5 16,0 3-4-16,-6-1-14 15,1 0-12-15,-3 3-7 16,-6 0-1-16,0 10-4 16,1 4-2-16,1 4-1 15,3 1-1-15,4 6-2 0,5 0 0 16,0-1-3-16,11-2 2 15,7-4-3-15,5-1 1 16,4-10 3-16,3-4-1 16,-1-3 0-16,-2-7 2 15,-5-7-1-15,-6-6-2 0,-8-3 2 16,-5-1 8-16,-3-2 0 16,-11-2-7-16,-5 3-5 15,-4 0 0-15,0 3-4 16,1 6-12-16,5 2-10 15,4 5-9-15,10 3-19 0,0 1-42 16,14 2-86-16,6-1-121 16</inkml:trace>
  <inkml:trace contextRef="#ctx0" brushRef="#br3" timeOffset="154644.04">16531 5141 542 0,'2'-6'73'0,"-2"-1"-4"0,0 7-34 16,0 0-22-16,0 11-14 16,0 8 3-16,5 8 7 0,2 9-1 15,2 8 1-15,2 2-4 16,1 10-1-16,3-3 1 16,-1 1-4-16,-1-4 1 15,1-4-1-15,-3-5-2 16,0-7-16-16,-1-7-23 15,0-7-30-15,0-12-89 0,1-8-45 16</inkml:trace>
  <inkml:trace contextRef="#ctx0" brushRef="#br3" timeOffset="155014.49">17014 5281 439 0,'0'-10'44'0,"0"0"8"0,-4 3 19 15,0 5-22-15,-1-1-24 16,-4 3-10-16,-1 3-11 16,-2 6-1-16,0 8 2 15,-1 3 3-15,8-1 0 16,1 6-5-16,4-4-2 0,0-2 0 15,7-2 0-15,8-3 0 16,-1-5 1-16,3-5 2 16,0-4 0-16,0 0 0 15,-3-4 0-15,1-10-2 16,-7-2 2-16,-2-3-2 0,-6 0 1 16,0-3-5-16,-7 3-4 15,-7 4-4-15,-5 2-9 16,1 6-28-16,1 5-52 15,2 2-58-15,4 0-83 16</inkml:trace>
  <inkml:trace contextRef="#ctx0" brushRef="#br3" timeOffset="155584.07">17403 5049 356 0,'0'-10'94'16,"0"0"-32"-16,0 5 22 15,-2 2-20-15,2 2-24 0,0 1-18 16,0 0-17-16,0 12-9 16,2 8 7-16,3 4 4 15,3 12 0-15,1 8-1 16,-2 8 2-16,3 5-3 15,0 4 0-15,-3 1-2 16,3-3-3-16,0-6 1 0,-3-4 0 16,2-12 0-16,-2-5-2 15,2-8-12-15,0-7-17 16,0-9-36-16,2-8-99 16,3-6-132-16</inkml:trace>
  <inkml:trace contextRef="#ctx0" brushRef="#br3" timeOffset="155824.54">17768 5248 586 0,'0'-8'60'0,"0"3"-13"15,0 5-18-15,3 0-11 16,-1 5-16-16,2 11-4 15,4 6 5-15,0 4 1 16,3 6 0-16,0 2-2 0,1 2-2 16,-1-4 1-16,0-2-23 15,1-6-35-15,3-12-83 16,3-10-67-16</inkml:trace>
  <inkml:trace contextRef="#ctx0" brushRef="#br3" timeOffset="156161.46">18251 5003 408 0,'0'0'66'0,"0"-1"-9"15,0 1 17-15,0 0-34 0,0 5-25 16,4 11-9-16,3 3 18 16,1 9-4-16,6 6-6 15,-2 6 1-15,4 8-6 16,-2 4-3-16,5 6-3 16,-6 1-1-16,4 2-2 0,-5-4 0 15,0-4 1-15,-2-6-1 16,1-11-5-16,0-8-6 15,-1-12-3-15,1-10-15 16,0-6-50-16,0-20-94 16,-1-10-266-16</inkml:trace>
  <inkml:trace contextRef="#ctx0" brushRef="#br3" timeOffset="156442.17">18667 5203 449 0,'0'0'66'0,"0"-1"-18"16,0 1-5-16,0 0-14 15,0 6-12-15,0 3-3 16,2 6 8-16,2 9-3 15,0-1-4-15,-1 4-8 16,3 2-4-16,-1-1-1 0,2-3-1 16,-2-3-8-16,3-8-30 15,1-7-62-15,-2-7-128 16</inkml:trace>
  <inkml:trace contextRef="#ctx0" brushRef="#br3" timeOffset="156950.87">18981 4924 276 0,'-1'-3'214'16,"-1"2"-148"-16,2-3 5 16,0 4-34-16,0 5-20 15,8 13 0-15,4 9 11 0,-2 6-9 16,4 10-5-16,-4 9-4 16,0 7-2-16,-2 1-2 15,-1 5-2-15,-1-3-1 16,-3-5-1-16,4-7 2 15,-3-5-3-15,0-10 0 0,1-8 0 16,0-6-2-16,1-8 3 16,0-2-2-16,6-6-15 15,-2-5-20-15,7 0-22 16,-1-12-62-16,-1-13-92 16</inkml:trace>
  <inkml:trace contextRef="#ctx0" brushRef="#br3" timeOffset="157179.63">19314 5189 507 0,'0'-7'58'15,"0"3"9"-15,0 2-16 0,0 2-25 16,0 2-18-16,2 12-5 16,5 5 8-16,2 6 4 15,2 9-2-15,0 0-9 16,-1 5 1-16,-3-1-3 15,2-1-1-15,-4-2-1 0,-2-7 0 16,-1-5-19-16,-2-7-16 16,1-9-25-16,-1-7-86 15,0-2-67-15</inkml:trace>
  <inkml:trace contextRef="#ctx0" brushRef="#br3" timeOffset="157528.29">19354 5232 267 0,'-4'-15'225'16,"4"2"-167"-16,0-2 5 16,7 5-25-16,13 2-12 0,1 3-13 15,6 3-4-15,2 2-5 16,0 2-1-16,-4 11 2 16,-7 7-2-16,-5 4-2 15,-11 5-2-15,-2-2 1 16,-2 2-1-16,-8-2-5 0,0-4 8 15,1-5-1-15,1-4 0 16,5-4 4-16,3 0 3 16,0-3-1-16,5 2-3 15,12 1 2-15,1 4 0 16,3 3-5-16,-3 1 1 16,-4-1-3-16,-6-1 1 15,-8-2-5-15,-6-1-5 0,-15-2 3 16,-10-6 6-16,-12-1-6 15,-7-4-10-15,-9-4-33 16,-2-15-101-16,-6-8-251 0</inkml:trace>
  <inkml:trace contextRef="#ctx0" brushRef="#br3" timeOffset="163419.78">2022 6981 219 0,'-10'4'210'0,"5"-3"-177"16,3-1 6-16,0 0 12 15,2 0-16-15,0 0-22 16,9 0-11-16,6 0 10 0,5 0 15 16,6 0-1-16,9-3-7 15,6-2-7-15,0 1-5 16,5-2 0-16,1 3-5 15,2 1-1-15,1 2 1 16,1 0 2-16,1 0-3 0,-1 0 0 16,5 4-1-16,2 3 1 15,-4-2-1-15,2 2 0 16,0 0 0-16,0-1 2 16,-2-1-2-16,4-3 0 15,-2 2 2-15,3-3 5 16,4 3-2-16,2-4 2 0,3 0-1 15,6 0 0 1,1 0-2-16,2 0 4 0,0-2-4 16,0-1 1-16,-1-1-2 15,-1-1-1-15,-1 1-1 16,-4-2 2-16,0 0 0 0,-1 0-2 16,-1 1 3-16,3-2-2 15,-3 3-1-15,0-1 0 16,-1 0-2-16,3 1 1 15,-2 1 1-15,-3-2-1 16,3 4 1-16,-3-1-1 0,0 0 0 16,-4 1 1-16,0 1-1 15,-3-2 3-15,-5 2-1 16,-3 0-2-16,-5 0 2 16,-3 0-1-16,-6 0-2 15,-6 0 3-15,-5 0-2 0,-2-2 0 16,-5 0 0-16,-1 1 2 15,-5-1-2 1,-3-2-6-16,-2-5-19 0,2-1-37 16,-5-7-102-16,-1-1-360 15</inkml:trace>
  <inkml:trace contextRef="#ctx0" brushRef="#br3" timeOffset="164090.17">6393 6951 132 0,'-4'0'192'0,"0"0"-131"16,4 0-12-16,0 0 14 15,0 0-15-15,0 0-26 16,11 0-1-16,3 0 9 16,4 0-8-16,8 0-4 0,-4 0-7 15,9 0-4-15,-1 0-5 16,9 0-1-16,2 0 4 15,3 0 1-15,9 0 1 16,2 0-2-16,8-2-2 16,5 0 2-16,6 1 2 15,7-1-1-15,3-2-2 0,4 2-1 16,1 0-1-16,-4-1-2 16,0-1 4-16,3 3-2 15,-5-1 0-15,-5 0 3 16,0-1-4-16,-5 0 9 15,-3 2-5-15,-6-1 3 0,-11 2-2 16,-6 0 0-16,-8 0 0 16,-10 0-4-16,-9 0 1 15,-6 0-3-15,-5-2 0 16,-5 2-9-16,-4 0-28 16,0 0-38-16,-13 2-128 0</inkml:trace>
  <inkml:trace contextRef="#ctx0" brushRef="#br3" timeOffset="188422.84">2037 8970 207 0,'-5'-5'191'0,"0"-3"-160"15,0 1 8-15,3 2-3 16,2 0-4-16,0 3-12 16,0-2-8-16,0 4 2 15,0 0-2-15,7 0-6 16,5 0 3-16,5 0 3 16,8 0-2-16,7 0 2 0,4-2-4 15,3 2 1-15,5-1-1 16,2 1-3-16,3-4-3 15,6 2-1-15,1 1-1 16,8-5-1-16,7 3 1 0,4-5 2 16,8 5-1-16,3-2 1 15,2-1-3-15,1 0 1 16,7 0 0-16,0 0 0 16,0 3 1-16,3-2-1 15,1 1 0-15,1 1 1 16,-2-1-1-16,1-2 0 0,2 3 1 15,1-1-2-15,1 1 3 16,4 0-2-16,0 1 0 16,1-2 0-16,1 2 0 15,0 0-1-15,0 2 3 16,2 0-5-16,-1 0 1 16,2 0 3-16,-1 0 1 0,-3 0-3 15,4 0 3-15,-1 0-2 16,1 0 0-16,0-3-2 15,2 3 4-15,-1-4-1 16,2 4-1-16,-1-1-1 0,-2 1 2 16,1 0 0-16,-4 0-2 15,1 0 2-15,-1 3 0 16,0 0-2-16,-4-1 1 16,1 0 1-16,3 0 0 15,0 0 0-15,-6-2 4 16,3 0-3-16,-1 2 2 0,-2-2-3 15,3 0 1-15,-5 2 0 16,1-2 1-16,-1 0-1 16,-5-2-3-16,-4 4 4 15,-1-2-3-15,-6 0 4 0,-6 0-1 16,1 1 0-16,-6 1 0 16,-4-2-1-16,-6 2 1 15,-6-1-3-15,-4-1 4 16,-6 2-4-16,-5 0 2 15,-4-2-1-15,-7 2-1 16,-1-1 0-16,-9 3-2 0,-3-4-30 16,-6 0-67-16,-7-7-153 15</inkml:trace>
  <inkml:trace contextRef="#ctx0" brushRef="#br3" timeOffset="193243.2">2205 9708 84 0,'-2'0'236'0,"2"0"-193"16,0 0-8-16,0 0-12 16,0 0-8-16,0 0-6 0,7 0-2 15,0 2 0-15,6-2 7 16,3 0 8-16,2 2-4 16,0-2-5-16,4 0-6 15,3 0-2-15,0 0-4 16,3 0-2-16,5 0 4 0,1 0-1 15,6 0 2-15,0 0-1 16,4 0 8-16,2 0-2 16,3-2-4-16,-1 2-1 15,3 0-2-15,1-2 0 16,0 2 0-16,0 0 0 16,2 0 0-16,-3 0 3 0,4 0-5 15,-3 0 2-15,2 0-1 16,4-1 1-16,-3-1-1 15,6 2-1-15,-4-2 1 16,3 0-1-16,-1 2 0 0,-3 0-2 16,1 0 1-16,1 0 6 15,-1 0-6-15,2 0 1 16,-2 0 0-16,3 0 1 16,3 0-1-16,-1-1 0 15,-1 1 1-15,4 0-1 16,-2 0 0-16,-2-2 0 0,2 2 0 15,-2 0-1-15,2 0 2 16,1 0-1-16,2-2 0 16,-2 2 0-16,3 0 1 15,-3 0-2-15,4 2 1 16,0 3 0-16,1 0 0 0,1 2 0 16,-2-1-2-16,3 1 2 15,0-2-1-15,2-1 0 16,1-1 1-16,3 1 1 15,-2-3-2-15,6 2 1 0,2-3 0 16,-1 0-1-16,5 2 2 16,-3-2-2-16,3 0 1 15,3 0 0-15,-2 0 1 16,5 1-2-16,-1-1 2 16,3 0-2-16,-2 0 1 15,2 0 1-15,4 0-1 0,-1 0-1 16,4 0 1-16,1 0 0 15,-1-1 0-15,3-4-1 16,-5 2 3-16,1 1-2 16,-1 1 0-16,3-1 0 15,-3 0 0-15,1-1 0 16,5-1-1-16,-4 1 2 0,4 0 0 16,-2 0-1-16,0 1 0 15,-2 0-1-15,1 0 2 16,-2 1-2-16,-3 1 3 15,1-4-3-15,0 4 2 0,2-3-2 16,-1-1 1-16,0 1 1 16,5 1-1-16,-5-2 2 15,2 1-2-15,0 1 1 16,-2-2 0-16,-3 1 1 16,3-1-1-16,1 0-2 15,0 1 2-15,1-3-1 0,-1 3 0 16,1-2 0-16,0 0-1 15,-2-1 2-15,2 2-1 16,0 1 1-16,-4-1-1 16,-1 1 0-16,2 1 1 15,-2 0-1-15,2 1 1 0,-1-2 0 16,1 3-2-16,2-1 1 16,-2 1 1-16,1 0-1 15,-3-2 0-15,1 2 0 16,0 0 0-16,-1 0 1 15,0 0-2-15,-5 0 2 0,1 0 0 16,-5 0-2-16,-2 0 3 16,-4 2-1-16,1 3 1 15,-4 1 0-15,0-1-2 16,1-2 2-16,-5 3-3 16,-4-1 2-16,2 2-1 0,-5-2 2 15,0 3-4-15,0-3 3 16,-1 1-2-16,-3 1 1 15,3-2 1-15,-3 2 0 16,-1 0-2-16,0 0 2 16,-4-1-2-16,-3-1 4 15,-1-1-3-15,-4 1 3 0,-1-1 2 16,-2-1 5-16,-2-1-4 16,-4 2-2-16,-3-2-1 15,2 1-1-15,-7-1 2 16,1 0-2-16,-4-1 1 15,1 1 1-15,1 0 0 0,-1-1 1 16,0-1-2-16,2 2 0 16,2-2 2-16,-3 0-3 15,-1 0 0-15,-3 0 2 16,-3 0-1-16,0 0-1 16,-1-3-2-16,-3-1-1 0,0 1-1 15,-3-7-38-15,-4-7-84 16,-5-10-332-16</inkml:trace>
  <inkml:trace contextRef="#ctx0" brushRef="#br3" timeOffset="212287.63">22234 3216 64 0,'7'-5'2'15,"-2"3"172"-15,-1-2-124 16,0 2 3-16,1 0-7 15,-3-1-10-15,0 1-10 0,-1 2 2 16,1-2 6-16,-2 2 1 16,0-1-7-1,0 1-4-15,0-2-1 0,0 0-2 16,0 0-4-16,-2-1-4 16,-3-1 0-16,-2 1 1 0,-1-1 0 15,-1 0-3-15,-1 2 3 16,-1-1-3-16,0 3-1 15,1-2-2-15,-3 2-4 16,0 0-3-16,3 2-1 16,-3 5 0-16,2 0-1 15,0 4 1-15,1 3 1 0,1 0-2 16,2 1 2-16,1 1 0 16,2-2 2-16,3 4-1 15,-1-4 0-15,2-1 1 16,0 1 2-16,5-1 0 15,5-4-2-15,2-1 1 0,5-4 2 16,0 0 0-16,3-4-2 16,2 0 1-16,0 0 0 15,2-11-1-15,0 2-1 16,-4-6-1-16,1 2 0 16,-1-5-2-16,-5 2 2 0,-2-2 0 15,0 0 0-15,-6 2 1 16,-4 0 0-16,0 1-1 15,-3 3 1-15,0 1 2 16,-10-1-3-16,-2 4 1 16,-3 0-3-16,-1 2-1 0,-2 1 0 15,2 3 0-15,0 0 1 16,2 2-1-16,1 0 0 16,4 0 0-16,2 0 1 15,2 0-1-15,0 2 0 16,4 0-2-16,-1-1 2 15,0 3-1-15,2 0 2 0,-2 0 0 16,1-3 0-16,1 3 0 16,-2-3 1-16,0 3-1 15,0-2 1-15,2 2-1 16,-1-3 0-16,1-1 1 16,0 2-1-16,-2-2 0 0,2 0 1 15,0 0-1-15,0 2 0 16,0-2 0-16,0 1 0 15,0-1 0-15,-2 0 0 16,2 2 0-16,0-2 0 16,-1 2 2-16,1-2-2 0,0 2 1 15,0-2 0-15,0 0 0 16,0 0 0-16,0 0 0 16,0 0 0-16,0 0 0 15,0 0 0-15,0 0-1 16,0 0 1-16,0 0 0 0,0 0-1 15,0 0 0-15,0 0 0 16,0 0 0-16,0 0 0 16,0 0 0-16,0 0 0 15,0 0 0-15,0 0 1 16,0 0-1-16,0 0 0 0,0 0 0 16,0 0 1-16,0 0-1 15,0 0 1-15,0 0-1 16,0 0 0-16,0 0 0 15,0 0 0-15,0 0 0 16,0 0 0-16,0 0 0 16,0 2 1-16,0-2-1 0,0 0 1 15,0 0 0-15,0 0 0 16,0 0 0-16,0 0 0 16,0 0-1-16,0 0 0 15,0 0 1-15,0 0-1 0,0 0 0 16,0 0 1-16,0 0-1 15,0 0 0-15,0 0 0 16,0 0 0-16,0 0 0 16,0 0 0-16,0 0 0 15,0 0 0-15,0 0 0 16,0 0 0-16,0 0-1 0,0 0 1 16,1 0 0-16,-1 2 1 15,0-2-1-15,0 0 0 16,0 0 0-16,0 0 0 15,0 0 0-15,2 0 0 0,-2 0 0 16,0 0 0-16,0 0 0 16,0 0 0-16,0 0 1 15,0 0-1-15,0 0 0 16,0 0 0-16,0 0 0 16,0 0 0-16,0 0 1 15,2 0-1-15,-2 0 0 0,0 0 0 16,0 0 0-16,0 0 1 15,0 0-1-15,0 0 0 16,0 0 0-16,0 0 0 16,0 0 0-16,0 0 0 15,0 0 0-15,1 0-2 16,-1 0 3-16,0 0-2 0,0 0 0 16,0 0 1-16,0 0 0 15,0 0 0-15,0 0-1 16,0 0 2-16,0 0-1 15,0 0 0-15,0 0-1 0,0 0 1 16,0 0-1-16,0 0-1 16,0 0-1-16,0 0 0 15,0 0-1-15,4 0-1 16,-4 0-2-16,2 0 0 16,-1 0-3-16,1 0-1 15,2 0-4-15,-3 0-6 0,4 0 0 16,0 0-4-16,2 0-10 15,-2 0-10-15,2 0-21 16,3-2-40-16,-3-2-10 16,-4-1-149-16</inkml:trace>
  <inkml:trace contextRef="#ctx0" brushRef="#br3" timeOffset="-200162.33">21943 4272 483 0,'-11'-8'28'0,"0"-2"13"0,5 2 8 16,-2-1-30-16,1 4-14 16,1-2-3-16,1 4-2 15,-4 3 1-15,0 0 2 16,-2 0 0-16,1 12 0 0,-5 4-1 15,3 3 3-15,-3 3 2 16,5 1 10-16,3 2 2 16,5-7-6-16,2 0-7 15,2-4-4-15,10-5 1 16,4-3-3-16,7-6 2 16,2 0-1-16,2-9 0 15,0-4-1-15,-5-5 1 0,-4 0-1 16,-10-1 0-16,-3-2 0 15,-5 1 0-15,-8 0 1 16,-11 4 0-16,-5 3 0 16,-5 7 0-16,-1 4 1 0,-1 2 2 15,3 7 9-15,4 7-2 16,3 5-2-16,8 1-5 16,2 5-2-16,10 2-3 15,1-4 0-15,7 4 1 16,6-5-1-16,3-6 0 15,4-2 0-15,-1-7 1 0,1-7 0 16,0 0 0-16,-3-13 1 16,2-6 0-16,-7-4 0 15,-3-4 0-15,-3 0 0 16,-6-1-1-16,0 1 3 16,-4 5-2-16,-5 3 0 15,-4 6 0-15,-1 8-1 0,0 5 1 16,-1 2-1-16,1 14-1 15,2 3 1-15,0 4-1 16,9 3 1-16,3 2 0 16,0-5-1-16,5-1 0 0,10-4 1 15,2-6-1-15,5-7 1 16,2-5 0-16,1 0 0 16,-2-14 1-16,-2-2-1 15,-4-7 1-15,-5 0 0 16,-7-3 0-16,-5 3 0 0,0 2 0 15,-12 2 0-15,-6 6 0 16,-6 6 0-16,2 7 0 16,-4 0-1-16,6 10 0 15,10 10-1-15,10 1 0 16,3 5-5-16,23-3-63 16,11-7-241-16</inkml:trace>
  <inkml:trace contextRef="#ctx0" brushRef="#br3" timeOffset="-196215.72">16268 6188 62 0,'-3'0'127'16,"-1"0"17"-16,2 0-97 16,1-8-12-16,1-4 7 15,0-6-8-15,0-4 8 16,0-4-5-16,5-5-9 0,5-2-1 15,4-1-5-15,4 1-3 16,3 1-2-16,4 4 2 16,2 3-4-16,4 7-3 15,-1-1-3-15,2 8-2 16,1 2-4-16,-1 3-3 0,0 5 1 16,-3 1-1-16,2 9 2 15,-4 5-3-15,2 7 1 16,-4 4 0-16,2 5 2 15,-6 3-2-15,-1 2 3 16,-3-1 1-16,-2 0-1 16,-4-5 0-16,-2-2 0 0,-2-6 0 15,-3-5 1-15,-1-3-2 16,-1-10 0-16,0 2-1 16,-2-3 0-16,3-2 0 15,-3 0 0-15,0 0 0 0,0 0-4 16,0 0-11-16,0-3-7 15,0 3-15-15,-5 0-24 16,-4 0-56-16,-2 0-57 16</inkml:trace>
  <inkml:trace contextRef="#ctx0" brushRef="#br3" timeOffset="-195990.5">16669 6163 499 0,'0'0'49'16,"8"-2"-22"-16,5 2 22 15,8 0-1-15,4 0-27 16,1 4-13-16,3 2-4 16,1 1-3-16,-1 1-1 15,0-5-5-15,1 1-42 0,-1-4-50 16,-2 0-44-16,0-13-81 15</inkml:trace>
  <inkml:trace contextRef="#ctx0" brushRef="#br3" timeOffset="-195880.19">17079 6057 283 0,'0'-7'213'0,"-2"7"-106"16,-13 0-35-16,1 15-40 16,-6 9-21-16,-2 10-9 15,-2 6-5-15,0 2-50 16,-1-2-143-16</inkml:trace>
  <inkml:trace contextRef="#ctx0" brushRef="#br3" timeOffset="-182622.39">21961 4334 58 0,'0'-2'16'15,"0"-3"108"-15,0-1-69 16,0 1-6-16,0 2-1 15,-4-3-8-15,1 3-14 0,-2 1-11 16,-2 0-3-16,-1 2-6 16,1 0 3-16,-2 0 0 15,0 4 1-15,1 5-2 16,3-1-2-16,2 3-2 16,1-2-2-16,2 0 0 15,0 0 0-15,2-4-1 0,6-1 0 16,4-3 4-16,0-1 0 15,3 0 0-15,-1-1-1 16,-2-6-1-16,-4-2 0 16,-3 0-1-16,-5 0 3 15,0-1 16-15,-11 2-10 0,-3 3-3 16,-5 3-1-16,4 0-3 16,0 2-2-16,8 2-2 15,7 5-5-15,2 1-60 16,19-3-55-16,10-3-199 15</inkml:trace>
  <inkml:trace contextRef="#ctx0" brushRef="#br3" timeOffset="-176371.89">16881 6988 66 0,'0'-2'4'15,"1"1"25"-15,-1 1 87 16,0-2-78-16,0 0-9 0,2 2-7 16,0-2 1-16,1 2 9 15,-2-1 11-15,-1-1 4 16,0 2 12-16,0 0 4 15,0 0-5-15,0 0-15 16,0 0-15-16,0 0-6 16,2 0-9-16,0 0-8 0,3 2-5 15,2 5 1-15,0 1 2 16,6 3 1-16,-1 0-2 16,3 3 0-16,-3-5-1 15,2 0 0-15,-4-2-1 16,-3-1 2-16,-4-3 3 0,1-3 10 15,-1 0 9-15,-1 0 8 16,4-7 3-16,3-6-6 16,1-2-9-16,7-7-9 15,0-3-4-15,5 0-2 16,0-2-1-16,3 1-5 0,-4-1 2 16,5 2-3-16,-3 2-24 15,-1-1-33-15,-5 1-37 16,-6 4-68-16,-2-3-396 15</inkml:trace>
  <inkml:trace contextRef="#ctx0" brushRef="#br3" timeOffset="-166178.89">17069 6306 137 0,'-7'-11'326'16,"2"-2"-294"-16,3-3-7 15,2-4-1-15,0 1-1 16,9-5-12-16,4-1-6 16,4 2 14-16,3-2-14 0,2 0 0 15,-1 6-2-15,1-1-2 16,0 4 0-16,-3 2 0 15,3 3 2-15,0 6 5 16,-3 0 2-16,-1 5-2 16,-2 0-6-16,2 1-3 0,-6 10 1 15,0 3-1-15,0 4 1 16,-1 0 5-16,-4 1-2 16,2 1 0-16,-4 0 0 15,2-3 0-15,-1 1-1 16,1-5 0-16,-1 1 0 15,0-3-1-15,1-4-1 0,1-2 1 16,-4 1 0-16,1-5-4 16,0 1-15-16,-3-2-15 15,-2 0-44-15,0 0-62 16,0 0-161-16</inkml:trace>
  <inkml:trace contextRef="#ctx0" brushRef="#br3" timeOffset="-165864.76">17299 6216 375 0,'0'2'167'0,"0"-2"-162"16,9 2-8-16,8 1 16 15,2-1-3-15,4 3-6 16,1-1-2-16,3 0-3 0,-3-3-12 15,2-1-36-15,-4 0-9 16,-1-1-9-16,-3-7-12 16,-5-4 14-16,-1 1 46 15,-3-3 39-15,-5 5 57 16,-2 2 19-16,-2 0 22 0,0 5-14 16,0 2-46-16,-10 9-38 15,-4 10-20-15,-2 13 0 16,-3 10-1-16,-3 6-73 15,3 0-238-15</inkml:trace>
  <inkml:trace contextRef="#ctx0" brushRef="#br3" timeOffset="-163263.58">17958 6395 234 0,'-9'-6'233'0,"1"-1"-198"15,1 0 41-15,6 2-8 16,1 5-28-16,0 0-22 0,0 0-16 16,1 3 0-16,7 8 6 15,-2 5 5-15,1 2 2 16,0 5-2-16,-4 2-2 15,0-1-2-15,-3 1-4 16,1 2 5-16,-1-5-5 0,0-1-1 16,0 0-2-16,0-6-2 15,2-4 1-15,0-1-1 16,1-3-15-16,6-2-12 16,2-5-14-16,0 0-36 15,1-5-89-15,1-9-166 0</inkml:trace>
  <inkml:trace contextRef="#ctx0" brushRef="#br3" timeOffset="-162994.58">18215 6457 528 0,'0'-1'81'0,"0"-2"-28"15,0 3-18-15,0 0-18 16,4 6-9-16,-1 3 1 0,-1 5 6 16,2 4 1-16,-1-1-4 15,2 4-6-15,-3-3-2 16,2-2-2-16,-2 1-1 16,2-3 0-16,-2-3-2 15,-1-3-19-15,3 2-16 0,-4-8-21 16,0-2-74-16,0 0-94 15</inkml:trace>
  <inkml:trace contextRef="#ctx0" brushRef="#br3" timeOffset="-162630.28">18209 6480 321 0,'-1'-9'143'15,"1"-2"-76"-15,0-3 1 16,9 0-29-16,5 0-15 0,6-1-5 16,-1 7-3-16,3 1 0 15,-3 4-6-15,-6 3-7 16,1 6-5-16,-13 10-1 16,-1 5 2-16,0 4-2 15,-13 0-2-15,-1 0 3 0,-2-3 3 16,2-3 1-16,4-6-1 15,5-5 2-15,5 1-3 16,2-1-5-16,14-2 0 16,2 2 4-16,2-1 1 0,-2 5 1 15,-2 3 0-15,-9-1-1 16,-7 2-9-16,-9 2-3 16,-13-2-1-16,-4-1-4 15,-3-7-16-15,1-4-32 16,2-4-105-16</inkml:trace>
  <inkml:trace contextRef="#ctx0" brushRef="#br3" timeOffset="-140078.22">17705 6293 209 0,'-2'-9'137'0,"-3"-4"-134"16,3 1 22-16,1-6 11 15,1 2-10-15,0-4-11 16,0-1-4-16,10-4-2 16,2 0 10-16,5-4-6 0,5 2 0 15,2 3 3-15,3 3 0 16,2 1 2-16,1 5 2 15,4 3-1-15,-5 5-5 16,0 5-2-16,-2 2 1 16,-2 6-8-16,-3 7-4 15,-3 4 1-15,2 3 0 0,-8 1 0 16,2 2 2 0,-4-2-2-16,-3 1 1 0,0-3-1 15,-2 1 0-15,-5-4-1 16,-1-2 0-16,0 2-1 15,0-3 1-15,-3 1-2 0,-1-5-23 16,-1 0-60-16,1-7-67 16,0-2-207-16</inkml:trace>
  <inkml:trace contextRef="#ctx0" brushRef="#br3" timeOffset="-139916.56">18061 6189 455 0,'0'0'28'0,"4"2"-21"16,8 0 5-16,4 3 22 16,5 0-22-16,6 1-11 0,4 0-1 15,-1-3-26-15,3-3-29 16,-3 0-36-16,-3-2-81 16</inkml:trace>
  <inkml:trace contextRef="#ctx0" brushRef="#br3" timeOffset="-139825.35">18333 6177 207 0,'0'-6'143'0,"-10"6"-37"0,-9 0-31 15,-1 13-48-15,-8 12-19 16,1 7-7-16,0 9-2 16,5 4-55-16,7 1-145 15</inkml:trace>
  <inkml:trace contextRef="#ctx0" brushRef="#br3" timeOffset="-136876.16">18043 6221 363 0,'-4'0'64'0,"4"0"-20"15,0 0 25-15,0 0-25 16,0 0-22-16,0 0-14 15,7 2 5-15,2 2 5 16,2-1-2-16,1 1-2 0,3 3 0 16,-1-3-1-16,1 3-3 15,1-2-2-15,0 4-5 16,2-4-2-16,0 2-1 16,0-3-5-16,0-1-20 15,0-3-20-15,0 0-48 0,-2-3-54 16,0-9-112-16</inkml:trace>
  <inkml:trace contextRef="#ctx0" brushRef="#br3" timeOffset="-136762.76">18355 6200 444 0,'0'0'113'0,"-3"0"-67"16,-4 2 5-16,-5 9-34 16,2 8-17-16,-10 2-3 15,-1 6-67-15,-6-1-240 16</inkml:trace>
  <inkml:trace contextRef="#ctx0" brushRef="#br3" timeOffset="-108568.82">22214 6430 260 0,'-2'2'334'0,"2"-2"-277"0,0 2-28 15,8 3-11-15,6 6 7 16,6-1-2-16,1 5-10 16,4-1 0-16,-1 3-3 15,1-5-5-15,-1 2 0 16,-5-6-3-16,1-1 0 16,-3-7 4-16,0 0 9 0,1-12 7 15,0-9 2-15,3-9-5 16,3-8-5-16,-1-5-6 15,2 0-5-15,2 3-1 16,-5 4-3-16,-3 5-13 16,-1 8-37-16,-6 6-52 0,-2-1-205 15</inkml:trace>
  <inkml:trace contextRef="#ctx0" brushRef="#br3" timeOffset="-105799.3">23469 6128 130 0,'0'-12'208'0,"0"-2"-135"16,-2 0-8-16,1-1-4 15,1 1-26-15,0 0-8 16,0 0-7-16,-2 1 0 0,0 0-2 16,-5 1-6-16,-6 0-3 15,-6 4-4-15,-6 0-4 16,-8 2 1-16,-1 4-1 15,-8 2 1-15,0 0 9 16,1 9 8-16,0 6-6 0,6 2-4 16,-1 6-2-1,7 6 0-15,4 4-3 0,7 2-2 16,7 4 0-16,6 2-3 16,5-1 3-16,0 0-3 15,3 0 1-15,9-2 0 16,0-6 0-16,5-4 0 0,0-2 0 15,5-4 0-15,1-6 2 16,2-2-2-16,3-5 2 16,3-5 1-16,9-4 1 15,-1 0 2-15,6-11 1 16,0-5 1-16,1-5-5 0,3-8 0 16,-6-5-2-16,-1-5 2 15,-6-6-2-15,-11-2 0 16,-8-3-1-16,-13-2 2 15,-4 7-1-15,-21 5 0 0,-16 10-1 16,-7 9-2 0,-7 9-7-16,-4 8-8 0,1 4-18 15,2 4-19-15,6 10-75 16,9 5-113-16</inkml:trace>
  <inkml:trace contextRef="#ctx0" brushRef="#br3" timeOffset="-104860.64">23248 6500 196 0,'4'-10'333'0,"1"2"-292"15,-1 1-4-15,0-1 19 16,-1 5-17-16,1 3-20 16,-2 0-11-16,-2 3-7 0,0 10 0 15,0 9 3-15,0 4 3 16,-2 8-3-16,-11 7-2 15,-6 5-1-15,-7 4 1 16,-4 4-1-16,-6 1-1 16,-8 2 2-16,0-4-1 15,-7 0-1-15,0-2-2 0,-7-3 2 16,-3-5-1-16,-5 2 3 16,-5-10-4-16,-2-1 4 15,-8-4-1-15,-1-2 0 16,-5-4 2-16,-4-4-3 15,-4-2 3-15,0-4-2 16,0-1-1-16,-3-5 0 0,1 1 2 16,2-3-3-16,-2-2 1 15,4-1 0-15,-1-3 1 16,3 0 1-16,3 0-2 16,1 0 2-16,5 2-1 0,-1-4 1 15,2-3-4-15,6-3 4 16,1-1-1-16,3-1 1 15,4-6-1-15,6-6 1 16,4-6 0-16,2-6 3 16,9-2-3-16,4-5 1 15,3 2 1-15,7 1 1 0,5 5 0 16,6 4 9-16,-1 6-5 16,5 5-3-16,4 2 0 15,0 7-1-15,2 0 0 16,4 6-2-16,0 1-2 0,-1 2-1 15,1 5-2-15,2 15-1 16,0 10-1-16,0 6 3 16,1 8 1-16,2 8 1 15,-2-4 1-15,4-2-1 16,3-6 0-16,-3-8-1 16,0-10-1-16,0-10 1 0,0-7 1 15,0-5 0-15,0-5 9 16,0-15 10-16,0-8-17 15,-5-12-1-15,0-4-1 16,3-4-2-16,-1 0 2 16,3 4-4-16,0 7 5 0,3 11 1 15,10 6-2-15,3 7 0 16,8 8-2-16,4 3 1 16,6 2 1-16,9 0-1 15,6 11-1-15,9 5 2 16,4 4-3-16,10 3-29 15,-1 0-66-15,-2 2-148 16</inkml:trace>
  <inkml:trace contextRef="#ctx0" brushRef="#br3" timeOffset="-101721.7">15949 5429 119 0,'0'0'38'0,"0"0"-7"16,0 0-4-16,2 0-15 0,3 0 58 15,-3 0-29-15,1-1-1 16,3 1-4-16,-2-2-13 15,3 2-10-15,0 0-1 16,0 0-8-16,2 0 0 16,2 0 3-16,5 0 0 0,2 0 1 15,4 0 1-15,6-4 1 16,5 0-3-16,2 1 1 16,13-2-4-16,-1 1 4 15,6-3-4-15,3 3-2 16,0-1-2-16,5 0 0 15,2-1 2-15,3 3-3 0,0 1 1 16,4 1 0-16,3 1 0 16,5-3 1-16,3 3-2 15,-1 0 1-15,5-2 1 16,1 1-2-16,2-1 2 0,4-2-2 16,3 1 1-1,0-1 0-15,4 0 1 16,-1 3-2-16,2 0 2 0,0 1-1 15,0 0-1-15,4 0 2 16,3 0-1-16,2 0 0 16,1 2 0-16,-3 6 1 0,-2-3-1 15,0 2 0-15,-6-1 0 16,-8 0 1-16,-3 0-2 16,-6-1 2-16,-14-1 1 15,-9-4 1-15,-11 0 5 16,-11 0-2-16,-7 0-3 0,-13 0-3 15,-5 0-2-15,-10-9-38 16,-2-6-160-16</inkml:trace>
  <inkml:trace contextRef="#ctx0" brushRef="#br3" timeOffset="-60294.09">1677 11026 530 0,'-4'-7'85'0,"4"6"-48"16,0-3-11 0,0 4-11-16,11 0-2 15,0 5-4-15,7 10 6 0,1 0 0 16,3 7-8-16,0-4-3 15,3-6-1-15,1-5 0 16,5-7 0-16,9-21 13 0,6-22 4 16,10-17-7-16,12-19-6 15,11-15-8-15,0-9 2 16,2 3-48-16,-8 10-107 16</inkml:trace>
  <inkml:trace contextRef="#ctx0" brushRef="#br3" timeOffset="-59757.42">1910 12700 125 0,'-10'-13'243'15,"-2"3"-218"-15,5-1 39 16,0 4-17-16,4 1 15 15,1 4-3-15,2 2-16 16,0 0-29-16,7 13-15 16,5 7 10-16,8 7 14 15,2 3-9-15,5 0-9 0,7-8-2 16,7-12 0-16,15-12-2 16,17-30 2-16,22-30 2 15,28-33-2-15,19-28-60 16,19-23-327-16</inkml:trace>
  <inkml:trace contextRef="#ctx0" brushRef="#br3" timeOffset="-58143.65">3950 15489 175 0,'6'2'259'15,"-3"0"-250"-15,1-2-10 16,-1 0 4-16,6 0 5 16,1 2-3-16,2-2-3 15,2 0 3-15,8 2 4 0,1-2 0 16,8 0 3-16,3 0-2 16,7 0-3-16,6 0-2 15,7 0 0-15,3 0 1 16,2 0-1-16,4 0 0 15,4 0 4-15,3 2-4 16,-2 3 7-16,3-2-4 0,2 5 0 16,0-3 1-16,3 0-4 15,2 1 1-15,2-1-3 16,0 2-1-16,3-1 0 16,2-3 0-16,0 2-1 15,3-3-1-15,4 1 2 0,1-1 0 16,2 0 3-16,3 2 3 15,4-2-10-15,0-1 4 16,6 3-2-16,3-4 1 16,4 2-1-16,0 0 2 15,6-1-5-15,-1 3 7 0,6-3-4 16,0 3-1-16,3 0 1 16,5 0 3-16,3-1-2 15,-1 2 0-15,5-1 3 16,-4 1-6-16,4-1 4 15,2 1-1-15,-1 1-1 0,2 0 0 16,-1 0-1-16,-1 3 3 16,1-2 0-16,0 2 1 15,1 2-2-15,-2-3 1 16,2-1 1-16,0 4-6 16,6-2 7-16,-1 0-7 15,2 0 0-15,-1 0 5 0,1-1 1 16,1-2-3-16,1 3 8 15,-4-4 2-15,2 3-10 16,0-1 2-16,-5-2-3 16,2 0 3-16,-2-1-1 0,-2-2-1 15,-1 2 0-15,-1-3 0 16,-3-1 1-16,-5 0-4 16,0 0 3-16,-3 0 3 15,-6 0-4-15,1 0 3 16,-8 0-3-16,-3 0 1 15,0 0 0-15,0 0 3 0,-6 0-4 16,-3 0 2-16,3 0-2 16,-2 0 2-16,-2 0-2 15,0 0 1-15,-1 2 1 16,0-2-4-16,-1 0 6 16,2 0-2-16,-1 0-1 15,3-2-1-15,-2-3 0 0,3-1 3 16,0 1-3-16,-2 0 2 15,0 0-2-15,0-2 2 16,0-1-2-16,2 1 3 16,-3 0-2-16,1 1-2 0,0 1 5 15,2-2-4-15,-2 2 3 16,-2 0-3-16,1-1 0 16,-3 2 2-16,0-3 0 15,-5 4-1-15,0-2 1 16,-2-1 1-16,-5 2 3 0,-4-1-2 15,-2 2 6-15,-2-1-5 16,-6 1 0-16,-3-1-2 16,-7 2-1-16,-8-2 1 15,-7 3-1-15,-4-1-1 0,-11-2 0 16,-4 3 0 0,-12-4-10-16,-6-3-30 0,-12-4-75 15,-2-10-124-15</inkml:trace>
  <inkml:trace contextRef="#ctx0" brushRef="#br3" timeOffset="-57573.45">18479 14553 467 0,'0'-7'46'16,"0"-2"10"-16,2 4-26 15,6 5-8-15,7 0-9 16,-3 5-6-16,7 11-3 16,3 4-4-16,-3 5 2 15,4 3 0-15,1 3 1 16,3-5-3-16,-3-1 0 0,3-7 0 16,-1-8 1-16,6-10 1 15,-2-12 11-15,8-18 13 16,4-13-3-16,4-18-1 15,10-6-5-15,5-8-9 0,-2 2-8 16,-3 9 0-16,-10 8-25 16,-15 17-62-16,-18 18-270 15</inkml:trace>
  <inkml:trace contextRef="#ctx0" brushRef="#br3" timeOffset="-54887.69">8328 17359 66 0,'0'-5'-6'0,"4"-3"10"15,3 2 2-15,2-4-49 16</inkml:trace>
  <inkml:trace contextRef="#ctx0" brushRef="#br3" timeOffset="-54247.46">9131 17205 33 0,'-10'0'40'0,"2"-1"152"15,3-1-127-15,-1-2 13 16,5 1-20-16,1 1-19 0,0 0-13 16,0 1-8-16,0-2 1 15,1 2-8-15,6 1-1 16,5-2 6-16,2 2-6 15,1 0-1-15,9 0-2 16,1 0 0-16,6 0 0 16,4 0-4-16,10 0 1 0,5-2-2 15,8 2 7-15,5 0-4 16,5-2-4-16,2 2 1 16,4 0-3-16,-1-1 2 15,0 1 0-15,-4-2 0 0,-2 0-2 16,-6 0 9-16,-4 1 1 15,-7-1 3-15,-6 0-5 16,-10 2 3-16,-7-1-5 16,-7 1 2-16,-6 0-5 15,-6 0 2-15,-2 0-2 16,0 0-2-16,-4 0 1 0,3 0-2 16,-2 0-1-16,4 0 1 15,5 1-7-15,0 3-23 16,8-4-51-16,6-2-152 15</inkml:trace>
  <inkml:trace contextRef="#ctx0" brushRef="#br3" timeOffset="-52905.77">12941 17420 253 0,'0'4'183'0,"-2"-1"-172"15,2-1 6-15,0-2 14 16,0 0-7-16,4 0-21 15,7 0 8-15,-1 0 9 16,9 0-3-16,2 0-6 16,4 0 0-16,5-2-1 15,3-1 2-15,7 2 1 0,4-2-3 16,9 0 4-16,4 3-4 16,6-3-2-16,3 1-4 15,11 1-1-15,-1-2-3 16,3 0 3-16,5 0-1 15,-1 1-3-15,5-2 0 16,-2 2 5-16,2-1-2 0,2 2 0 16,0-2 0-16,-1 3-1 15,5-1-2-15,-6 1-1 16,5 0 3-16,-3 0 0 16,2 0-1-16,1 0 0 0,0 0 0 15,3 0 4-15,-1 0-6 16,0 0 4-16,-2 0-2 15,4 0 1-15,-6 0 1 16,3 1-5-16,-4-1 5 16,1 3-2-16,-4-2-1 15,-3-1 1-15,2 1 0 0,-3 1 1 16,-2 0 0-16,-4-2-1 16,-3 2-1-16,-5 0 3 15,-2 0-1-15,-6-2-1 16,-9 0 3-16,-4 0 1 15,-6 0 1-15,-8 0 0 16,-5 0 0-16,-8 0 1 0,-5 0-1 16,-5 0 2-16,-1 0-1 15,-5 0 1-15,-2 0 2 16,-3 0 0-16,2 0-2 0,-2 0-2 16,0 0-2-16,0 0-2 15,0 0-1-15,2 0 0 16,1 0-1-16,-3 0 0 15,2 0 1-15,1 0-1 16,1 0 2-16,-4 0-1 16,4 0 0-16,-2 0 1 0,0 0-1 15,-2 0 2-15,2 0-1 16,-1 0 1-16,-1 0 1 16,0 0 1-16,0 0-1 15,0 0-1-15,0 0 1 0,0 0-1 16,0 0 2-1,0-2-2-15,0 2 0 16,0-2 0-16,0 2-1 0,4-2-1 16,-4 2 1-16,1 0-1 15,-1-2 0-15,2 2 0 0,-2 0 1 16,0 0-1-16,0 0 1 16,0 0 0-16,0 0 0 15,0 0 2-15,0 0-3 16,0 0 0-16,0 0 0 15,0 0 0-15,0 0 0 16,0 0 0-16,2 0 0 0,-2 0 0 16,0 0 0-16,0 0 0 15,0 0-2-15,0 0 4 16,0 0-2-16,2 0 0 16,-2 0 0-16,0 0 0 15,0 0 0-15,0 0 0 0,0 0-2 16,0 0 2-1,0 0 0-15,1 0 0 0,-1 0 0 16,0 0 0-16,0 0 2 16,2 0-2-16,-2 0 0 15,0-2 0-15,0 1-3 16,2-3-15-16,-2-4-18 0,0-17-38 16,2-15-197-16</inkml:trace>
  <inkml:trace contextRef="#ctx0" brushRef="#br3" timeOffset="-51904.89">23523 6235 112 0,'-5'-19'265'16,"3"-8"-222"-16,2 1 2 15,0-9-3-15,0 2-3 16,0-3-16-16,0-2-6 0,-8 5-4 16,-6-1 0-16,-6 7 3 15,-7 7 2-15,-5 8-6 16,-7 6-6-16,-2 6-1 16,-8 6-3-16,1 15 2 15,-4 8 6-15,1 10-7 0,1 8 3 16,8 5-1-16,10 4-2 15,11 1 0-15,13 3-2 16,8-6-1-16,12-2 0 16,15-5 1-16,8-4 0 15,12-11-1-15,5-9 2 0,11-9-2 16,3-10 2-16,4-4-1 16,4-16 4-16,-8-9-7 15,-1-6 5-15,-13-6-2 16,-11-4 1-16,-12-2 2 15,-14-4 9-15,-13-3 0 16,-7-1-5-16,-16 0 0 0,-16 1-2 16,-9 8-5-16,-6 6-1 15,-3 12-2-15,-1 13 2 16,4 11-6-16,4 9-35 16,1 10-67-16,8 3-256 15</inkml:trace>
  <inkml:trace contextRef="#ctx0" brushRef="#br3" timeOffset="-49832.84">18141 17262 306 0,'0'4'124'16,"5"-4"-108"-16,9 0 5 16,3 0 26-16,7 0-11 15,3 0-2-15,5 0-16 0,4 0-10 16,1 0-5-16,5 0-2 16,6 0-1-16,6 0 2 15,9 0-2-15,7 0 0 16,6 0 1-16,8 0 0 15,8 0 0-15,1 0 1 0,8 0 6 16,6-2 1-16,5 0-2 16,4 1-2-16,3-1 3 15,2 1-4-15,2-2-4 16,5 3 1-16,1-1 2 16,0 1-5-16,2 0 3 15,4 0 0-15,-1 0-1 0,1 0 1 16,0 0-1-16,3 0-1 15,-6 0 2-15,2 0 1 16,-3 0-1-16,0-2 2 16,-5 0 1-16,3 2 1 15,-7 2-3-15,1-2-1 0,-5 0-5 16,-2 0 8-16,-2 0-5 16,-4 0 3-16,-1 0-1 15,-6 0-1-15,-1 2 2 16,-7-2 2-16,-7 0 1 15,-10 0 3-15,-3 0-5 0,-11 0-1 16,-13-2 1-16,-5 0 5 16,-7-3-3-16,-10 1-4 15,-4 0 2-15,-11 1-4 16,-1-2 3-16,-6 3-2 16,-2 0 2-16,-3-1 2 15,0 1 1-15,1 2 1 0,-3-2-1 16,2 1 0-16,-2 1-2 15,3-3-1-15,2 1-1 16,-3 2 1-16,1-1-2 16,1 1 0-16,-1-2 1 0,-3 2-1 15,2 0 1-15,0 0 0 16,-2 0 1-16,0 0 1 16,0-1 1-16,1 1 1 15,-1 0-2-15,0 0 2 16,0-3-4-16,0 3 0 0,0 0-1 15,0 0-2-15,0 0-11 16,0 0-26-16,-10 3-37 16,-8-3-125-16</inkml:trace>
  <inkml:trace contextRef="#ctx0" brushRef="#br3" timeOffset="-48865.88">2222 18063 105 0,'-7'0'179'0,"2"0"-123"0,3 0 8 16,-1 0-24-16,3 0 1 16,0 0-1-16,0 0-9 15,0 0-7-15,0 0-5 16,3 0-16-16,8 0-7 15,7 2 18-15,8 0 4 16,8-2-1-16,7 0-8 0,9 0-7 16,3 0 1-16,10 0 1 15,6 0 0-15,4 0-1 16,9-6-2-16,1 0 5 16,7-4-5-16,5 0 2 15,6-5-1-15,3 1 1 16,3 1-4-16,-2 1 3 0,-1 0 3 15,-3-1 0-15,-4 2 0 16,-4 4 2-16,-4-1-5 16,-11 2 5-16,-8 2-3 15,-9 3 0-15,-12 1-1 16,-12 0-2-16,-10 0-1 0,-10 0 0 16,-3 1-1-16,-9 1-3 15,-3 0-9-15,-2-2-15 16,0 0-42-16,0-13-97 15,0-15-271-15</inkml:trace>
  <inkml:trace contextRef="#ctx0" brushRef="#br3" timeOffset="22367.49">12883 1607 578 0,'0'-16'42'16,"12"-2"-39"-16,7 5 26 16,6 3 6-16,7 4-20 15,-1 4-14-15,-2 2 0 16,-2 4-3-16,-5 15 0 16,-10 7-1-16,-5 4-1 0,-7 6 0 15,-6 3 4-15,-11 2-1 16,-8-2 4-16,-2 0 3 15,0-3 4-15,1-7 9 16,11-6 2-16,0-9-3 16,11-3-3-16,4-9-6 15,17-2-6-15,12-9 9 0,10-7 0 16,12-9-10-16,5-6 0 16,7-3-2-16,-2-1-4 15,-5 1-40-15,-11-5-44 16,-9-1-139-16</inkml:trace>
  <inkml:trace contextRef="#ctx0" brushRef="#br3" timeOffset="22717.79">13207 820 612 0,'-20'-7'26'15,"2"7"8"-15,4 0 2 16,3 9-12-16,2 14-17 15,6 8-4-15,-2 2 4 0,5 12-5 16,2 0 0-16,13-4-3 16,5 0 0-16,6-9-1 15,8-5 0-15,5-11-14 16,5-13-26-16,7-3-27 0,-3-19-82 16,6-12-193-16</inkml:trace>
  <inkml:trace contextRef="#ctx0" brushRef="#br3" timeOffset="22945.46">13982 505 397 0,'4'-10'303'15,"1"5"-298"-15,10 5 0 0,7 0 21 16,10 9-6-16,-1 7-7 15,6 8-4-15,-3 0-2 16,-5 10 0-16,-5 6-4 16,-14 8-4-16,-10 7-1 15,-22 7-9-15,-24-1-105 16,-22 0-435-16</inkml:trace>
  <inkml:trace contextRef="#ctx0" brushRef="#br3" timeOffset="26951.12">12677 1917 231 0,'0'0'247'15,"0"0"-184"-15,0 0-20 16,0 0 11-16,4-3-13 16,3-1-19-16,2-1-8 15,4-2-3-15,4-4-2 16,1-5-1-16,3-4-3 0,3-8-1 16,3-10-1-16,2-6-1 15,-2-13 1-15,-4-4-2 16,-4-5 0-16,-5-2 0 15,-9 7-5-15,-5 6 10 16,-4 6-11-16,-8 14 6 16,-4 10 6-16,-3 7-2 0,4 6 0 15,0 2 0-15,3 9 0 16,1 1-5-16,6 4-2 16,0 14-2-16,4 8 1 15,1 12 2-15,1 6 0 0,13 10 3 16,-1 3-4-16,6 0 3 15,3 2-1-15,-1-5 1 16,2-1-2-16,2-3 0 16,-3-5 0-16,-3-4 1 15,0-4 2-15,-5-8-4 0,-5-6 2 16,0-7-2-16,-5-6 0 16,-1-4 3-16,-3-6 1 15,0 0 2-15,0-11 2 16,0-8-6-16,0-6-4 15,2-6 2-15,3-1 1 16,5 0 1-16,2 2-2 0,2 5 1 16,6 3 2-16,3 4 0 15,6 4-2-15,5 7 1 16,2 5-1-16,1 2 2 16,5 9-2-16,-6 9 0 15,-2 7 1-15,-10 6-2 0,-7 4 2 16,-13 4-3-16,-6 1-4 15,-25-1-4-15,-11-3 3 16,-13-4 10-16,-7-9 0 16,-1-11 1-16,-2-8 0 15,9-6-15-15,14-21-30 0,11-13-83 16,18-8-446-16</inkml:trace>
</inkml:ink>
</file>

<file path=ppt/ink/ink2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8:59:28.923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1708 5023 66 0,'1'-29'491'0,"-1"8"-467"16,0 1 22-16,0 9 26 15,0 4-15-15,0 6-27 16,0 1-20-16,2 14-9 0,0 8 0 15,0 4 7-15,1 12-1 16,-3 7-4-16,2 8 0 16,0 4-1-16,3 2-1 15,5-3 0-15,0-2 1 16,7-6-2-16,9-9 0 0,4-6 0 16,6-14 1-1,9-8-1-15,8-11 1 0,0-2 1 16,1-12-8-16,0-10-22 15,-4-2-18-15,-5-5-21 16,-13-1-48-16,-11-1-71 16</inkml:trace>
  <inkml:trace contextRef="#ctx0" brushRef="#br0" timeOffset="203.78">1815 5248 615 0,'-16'0'36'15,"8"-4"-16"-15,10-9 35 16,22-2-42-16,10-3-11 16,13-6-3-16,6 2 2 15,11-4-1-15,-3 3 0 0,-1-1-22 16,-6 4-37-16,-12 0-37 16,-16-2-50-16,-13 7-127 15</inkml:trace>
  <inkml:trace contextRef="#ctx0" brushRef="#br0" timeOffset="328.77">1832 4967 453 0,'-46'0'73'0,"16"0"-30"15,16-3 33-15,14-9-28 16,15-5-44-16,29-2-3 16,13-5-4-16,22-1-20 0,11 0-49 15,3 3-41-15,-1 0-115 16</inkml:trace>
  <inkml:trace contextRef="#ctx0" brushRef="#br0" timeOffset="798.21">2382 5074 357 0,'-28'0'251'0,"10"-3"-239"15,4-14 58-15,11 4-9 16,3-4-30 0,17 0-26-16,5 2-4 0,10 3 0 15,2 6-1-15,2 6 1 16,-2 0-2-16,-4 11-1 0,-4 11-1 16,-9 3-6-16,-9 7-9 15,-6 0 7-15,-2 1 0 16,-10-4-5-16,0-5 5 15,-4-4 10-15,2-14 3 16,2-6 15-16,1-2 19 0,4-15-13 16,2-8-12-16,3-4 1 15,0-3-1-15,8-1-4 16,4 0-2-16,0 6-3 16,2 6 1-16,-6 6-1 15,-1 7 1-15,-1 6 1 16,-2 2-4-16,1 10-3 0,2 7 2 15,2 8 1-15,4 3 0 16,3 2 1-16,0 2-1 16,2-3-6-16,3-6-28 15,6-5-12-15,1-9-15 16,0-9-40-16,-1-4-69 0</inkml:trace>
  <inkml:trace contextRef="#ctx0" brushRef="#br0" timeOffset="1036.73">2923 4759 399 0,'-9'-12'276'0,"0"0"-253"0,3 7 38 15,3 4-2-15,3 1-27 16,0 5-29-16,0 14-13 16,7 8 11-16,4 7 3 15,1 9-2-15,2 5 0 16,-1 2-1-16,0 0 1 15,2-2-15-15,-3-3-24 0,-1-8-8 16,1-8-7-16,-5-11-29 16,1-6-58-16,-8-12-135 15</inkml:trace>
  <inkml:trace contextRef="#ctx0" brushRef="#br0" timeOffset="1192.94">2905 5009 615 0,'-2'-15'55'16,"2"-1"-32"-16,6-2 20 16,20 2-26-16,13-1-11 15,5-1-8-15,10 5 0 0,7 2-35 16,-7 3-41-16,-6 1-91 16,-10 1-228-16</inkml:trace>
  <inkml:trace contextRef="#ctx0" brushRef="#br0" timeOffset="1754.81">3254 4970 558 0,'0'0'56'15,"0"-6"-24"-15,7-9 13 16,14 0-25-16,5-5-14 16,2 0-7-16,-1 1 0 15,-2 1 0-15,-7 3-3 0,-7 3 2 16,-11 3 1-16,0 8 1 15,-11 1-3-15,-5 0 1 16,-2 10 4-16,3 8 2 16,3 4 0-16,11 2-1 0,1 2-1 15,12 0-2-15,10-2 1 16,8-7-1-16,1-2-5 16,3-7-21-16,-6-4-22 15,-2-4-19-15,-11 0-20 16,-3-12-4-16,-10-5 40 15,-2-4 48-15,-7-4 49 16,-7 0 24 0,4-2-4-16,0 6 7 15,3-1-7-15,7 8-18 16,0 5-23-16,9 5-14 0,9 4-10 0,4 0-1 16,4 10-1-16,3 5 0 0,-2 5 1 15,-5 5 0-15,-5 2 0 16,-9-4-2-16,-8-1-6 15,0-7-4-15,-5-5 8 16,-6-9 7-16,0-1 11 0,4-14 16 16,2-8 4-16,2-4-8 15,3-3-2-15,8 1-3 16,10 1-7-16,2 5-7 16,5 5-6-16,4 8-1 15,1 5 0-15,4 4-1 16,2 10-1-1,0 9 0-15,-2 6-21 16,2 5-23-16,-6 4-40 16,1-5-50-16,-6-6-126 0</inkml:trace>
  <inkml:trace contextRef="#ctx0" brushRef="#br0" timeOffset="2202.39">4355 4771 436 0,'-17'-18'205'16,"-3"-1"-198"-16,-9 6 34 0,0 4-10 15,-6 7-22-15,-1 2-10 16,2 0 1-16,3 15 0 16,6-1-2-16,11 4-2 15,11 4-7-15,3-3-3 0,15-1 2 16,11-4 4-16,8-2 6 15,3-4-3-15,-3-8-3 16,5 0 3-16,-9-8 2 16,-9-11 2-16,-3-4 1 15,-7-7-1-15,-6-5-2 16,-5-3 5-16,0-7 10 16,-12-5 10-16,0 0 2 15,-3 0 3-15,1 7-1 0,1 5 11 16,2 12-5-16,6 10-2 15,0 5-5-15,3 11-14 16,-1 0-10-16,3 18-8 0,-1 7 4 16,9 7 6-1,4 11 0-15,4 3 0 0,5 4-1 16,3 5-1-16,3 5-1 16,-2-4-5-16,2 3-43 15,-4-9-54-15,-3-10-95 0</inkml:trace>
  <inkml:trace contextRef="#ctx0" brushRef="#br0" timeOffset="3098.6">4623 4700 561 0,'-3'0'26'0,"1"0"14"16,2 0 26-16,4-2-24 15,10-5-23-15,4-4-19 16,7-1 1-16,4-4-1 16,0-1 0-16,-4 3 0 15,-6 2 1-15,-6 0-1 16,-7 2 1-16,-6 3 2 0,-6 4-2 16,-10 3-3-1,0 0-3-15,-4 0 4 0,4 10 0 16,0 5-1-16,9 1 0 15,7 1-3-15,3 1 1 16,17-3 0-16,11-3-4 0,10-5-10 16,9-5-11-16,5-2-13 15,5-7-2-15,-6-9-6 16,-2-3 6-16,-11-3-8 16,-7-5 33-16,-14 0 16 15,-8 1 25-15,-10 2 22 0,-2 3 9 16,-17 7-12-16,-5 3-16 15,-2 9-17-15,-1 2-5 16,4 0 3-16,3 13-3 16,11 1-4-16,7 4-2 15,7-2-1-15,13 0 4 16,9-5-1-16,3-6-1 16,2-5-6-16,0-3-7 0,-7-15 3 15,-5-6 7-15,-10-6-2 16,-5-8 0-16,-7-2 5 15,0-2 9-15,-12 3 21 16,-5 0 6-16,0 5 13 0,0 9 7 16,3 4 4-16,3 12-20 15,4 7-13 1,3 2-15-16,1 18-14 0,3 12-2 0,5 9 5 16,4 13 3-16,7 14-2 15,2 9 0-15,4 6-39 16,-4 3-49-16,-4-6-58 0,-3-9-172 15</inkml:trace>
  <inkml:trace contextRef="#ctx0" brushRef="#br0" timeOffset="5224.95">6960 4299 641 0,'-2'-6'28'15,"-9"-10"30"-15,10 11 7 16,1 5-21-16,0 0-29 31,0 10-18-31,8 10-5 0,3 9 11 16,4 8 2-16,2 9-1 15,1 8-2-15,1 3 0 16,-4 0 0-16,2 2-1 16,-3-7-2-16,-4-8-17 15,2-8-10-15,-3-11-12 0,-1-6-16 16,-3-11-29-16,2-8-31 15,-7-4-55 1</inkml:trace>
  <inkml:trace contextRef="#ctx0" brushRef="#br0" timeOffset="5443.65">6591 4616 413 0,'-28'-6'204'15,"10"-6"-198"-15,17-4 46 0,7-2 2 16,25-1-42-16,17-5-12 16,11-2 3-16,15 0 5 15,8 2-3-15,1 2-3 16,-1 6-2-16,-4082 4-4 0,8144 6-38 0,-4084 3-47 31,-15 3-50-31,-14 0-111 0</inkml:trace>
  <inkml:trace contextRef="#ctx0" brushRef="#br0" timeOffset="6039.2">7233 4521 568 0,'5'0'18'0,"12"0"-15"0,5 0 20 31,13 2 3-31,1 9-15 16,1 3-7-16,1 4 4 0,-6 5-4 15,-5 4-3-15,-12-4-1 16,-8 0-9-16,-7-3-5 16,0-7 8-16,-7-8 9 15,-6-5 26-15,-1 0 12 16,1-15-6-16,1-4-6 0,3-8-6 16,3-2-5-16,6-1-14 15,6-2-8-15,15 5-16 16,9 3-26-16,8 4-10 15,7 6-10-15,1 4 5 0,2 7 5 16,-9 3-10-16,-3 0 28 0,-9 0 16 16,-7 0 19-16,-8 0 8 15,-9 0 41-15,-3 0 36 16,-7 0-16-16,-8 2-40 16,-7 5-17-16,0 5 5 15,-3 3-7-15,7 2-6 16,5 5-2-16,8 3-1 0,5 0-2 15,8 0 1-15,8-2-13 16,7-7-9-16,1-5-9 16,-3-6 8-16,2-5 21 15,-6-5 6-15,-5-11 5 16,-7-2 1 0,-1-5 21-16,-4-1 7 0,0 3 2 15,0 3 2-15,0 4-11 16,0 3-7-16,0 8-12 15,0 3-11-15,11 3-8 0,7 11 1 16,5 4 6-16,8 4-17 16,1 1-13-1,2 0 2-15,-4-1-26 0,-8-8-53 16,-8-3-44-16,-9-8-135 16</inkml:trace>
  <inkml:trace contextRef="#ctx0" brushRef="#br0" timeOffset="6379.86">7974 4555 89 0,'-5'-26'375'0,"3"-1"-342"16,2 5 28-16,0 3-7 16,14 6-35-16,3 8-18 0,5 5 0 0,-2 0 0 15,6 10 0-15,-3 6 0 16,-2 4 0-16,-4 4 0 0,-5 2 0 16,-7-2-2-1,-5-3-4-15,0-5 1 0,-8-6 2 16,-3-7 6-16,2-3 23 15,2-13 9-15,1-8-12 16,6-6 0-16,0-6 3 16,7 3-6-16,6 0-6 0,5 7-5 15,2 6-6-15,2 9-4 16,3 8-1-16,-2 0-2 16,2 10 0-16,-3 12 1 15,-2 4-1-15,-4 5-2 16,-6 3-22-16,-2-4-17 0,-5 1-17 15,-3-8-40-15,-1-11-54 16,-5-12-198-16</inkml:trace>
  <inkml:trace contextRef="#ctx0" brushRef="#br0" timeOffset="6989.32">8615 4357 420 0,'0'-7'51'0,"0"0"-2"16,-1 3 38-16,-6 1-32 0,-3 3-43 16,1 0-12-16,-1 0 2 15,0 5-1-15,2 2 0 16,2 8-3-16,6-1 0 16,0 2 2-16,4 0-1 0,8 0 0 15,5-2 1-15,1 3 0 16,1-2 0-16,0-2-6 15,-7-2-7-15,-4-4 0 16,-1 2 4-16,-7-4 3 16,-2 2 4-16,-13-1 3 15,-5-3 2-15,-1 2-2 0,-3-3 4 16,4 0 3-16,5-2 0 16,8 0-4-16,7 0-2 15,1-4-18-15,20-4-39 16,10-5-33-16,6-1-31 15,2-1-81-15</inkml:trace>
  <inkml:trace contextRef="#ctx0" brushRef="#br0" timeOffset="7129.89">8848 4414 309 0,'7'-1'212'0,"-6"-1"-150"16,-1 2 5-16,0 0-26 16,0 2-28-16,0 4-12 0,0 6-1 15,5 0 0-15,-1 4-1 16,5-2-4-16,0-1-32 15,-2-4-41-15,-5-6-60 16,-2-3-120-16</inkml:trace>
  <inkml:trace contextRef="#ctx0" brushRef="#br0" timeOffset="7254.88">8782 4304 558 0,'0'-15'21'0,"0"5"-15"16,15 3 6-16,10 3-13 15,8 2-17-15,6 2-57 16,3 0-60-16</inkml:trace>
  <inkml:trace contextRef="#ctx0" brushRef="#br0" timeOffset="7489.38">9116 4182 453 0,'-3'-5'162'16,"-11"-9"-143"-16,8 7 67 15,2 7-19-15,4 0-42 16,0 0-25-16,4 12-9 16,5 7 7-16,5 7 2 0,5 6 0 15,0 4 0-15,1-1 1 16,2 3-3-16,-8-1-9 16,-1-5-3-16,-6 1-13 15,-6-3-4-15,-1-5-13 0,0-4-35 16,-13-5-47-1,-1-11-59-15</inkml:trace>
  <inkml:trace contextRef="#ctx0" brushRef="#br0" timeOffset="7754.92">9116 4387 528 0,'12'-16'30'0,"5"1"-38"15,7 0 8-15,8 3 2 16,4 1-2-16,3 4 0 15,1 0-1-15,-2-1-8 16,-6 5-15-16,-9 1 5 0,-4 2 2 16,-5 0 4-1,-9 0 12-15,-3 2 7 0,-2 5 30 16,0 4-10-16,0 2-6 16,0 0-12-16,3-2-5 15,2 5-2-15,2-5 0 16,-1-2 1-16,1-2-10 15,-5-5-24-15,-2-2-26 0,-3-4-5 16,-10-10-151-16</inkml:trace>
  <inkml:trace contextRef="#ctx0" brushRef="#br0" timeOffset="8310.27">9401 4289 277 0,'-8'-23'130'16,"4"2"-77"-16,4-2 0 0,0 5-13 16,11 3-30-16,12 5-12 15,4 3-1-15,6 3-2 16,-1 4-7-16,-2 0-3 15,-3 7 5-15,-6 4-7 16,-9-1-14-16,-7 3 20 0,-5 0 4 16,0-1 8-16,-7 3 29 15,-2-1 4-15,1 0-5 16,7-2-12-16,1 3-15 16,1-1-1-16,13-1 5 15,1-3-3-15,5-3-1 0,0-1-1 16,-2-6-8-16,-2 0-13 15,-5-4-12-15,-4-7-14 16,-5-4 14-16,-2 0 31 16,0-3 29-16,-4-1 9 15,-1-1 8-15,1 0 1 0,4 2-3 16,0 3-18-16,0 3-10 16,13 7-7-16,1 5-7 15,8 0-2-15,4 9 0 16,1 9 0-16,0 4 0 15,1 3 0-15,-7 1 1 0,-2 3 0 16,-7-1-5-16,-9-6-13 16,-3-1-4-16,0-8 4 15,-8-10 16-15,-2-3 5 16,1-9 21-16,2-12 8 16,7-6-10-16,0-7 8 15,6-1 10-15,12-1-10 16,-1 4-12-16,7 3-5 0,3 10-8 15,0 8-5-15,-1 11-1 16,-1 0-1-16,-1 14-2 16,-2 9 1-16,-3 8-13 15,-2 2-32-15,-7 2-14 16,0-2-31 0,-9-2-84-16</inkml:trace>
  <inkml:trace contextRef="#ctx0" brushRef="#br0" timeOffset="8768.44">11278 4114 331 0,'8'-39'15'16,"-5"1"38"-16,-3 0 50 15,0 7-30-15,-8 8-12 16,-2 9-13-16,1 5-9 0,2 9-10 16,-1 2-24-1,3 19-9-15,4 8-2 0,1 15 7 16,0 10 7-16,3 6 0 16,10 8-2-16,-1 1-3 15,3 3-1-15,-3-4-1 16,1-4 0-16,-2-7-1 0,-4-7-18 15,0-7-15-15,-4-11-16 16,-3-14-42-16,-5-11-58 16,-11-7-123-16</inkml:trace>
  <inkml:trace contextRef="#ctx0" brushRef="#br0" timeOffset="9180.01">11018 4416 631 0,'0'-14'31'15,"9"-2"-20"-15,16-1 1 0,13 4 4 16,9-2-10-16,6 6-7 16,8-4 2-16,3 7-1 15,-8 0 0-15,-5 3-1 16,-10 1-14-16,-11 0-18 0,-11 2 2 16,-10 0 11-1,-8 4 9-15,-1 6 9 0,-1 7 2 16,-8-3 6-16,4 5 0 15,1 4-2-15,4-3-2 16,0-2-3-16,7 0 2 16,7-5-1-16,4-6 1 0,3-6-10 15,-2-1-11-15,-1-5-8 16,-1-7-5-16,-3-8-4 16,-8 0 25-16,-4-1 25 15,0 3 26-15,-2 0 7 16,0 9 9-16,0 2-14 0,0 7-20 15,0 0-19-15,3 3-10 16,7 8 5-16,2 5 2 16,4 4 1-16,4 0-1 15,0-3-11-15,-2-1-20 16,-2-3-41-16,-4-6-44 16,0-5-40-1</inkml:trace>
  <inkml:trace contextRef="#ctx0" brushRef="#br0" timeOffset="9508.07">11781 4331 429 0,'0'-17'77'0,"4"7"-22"15,6 2-8-15,5 7-28 16,3 2-14-16,0-1-2 16,1 13-1-16,1 2 1 15,-1 2 3-15,-7 1-4 0,-2-2-1 16,-4 2 0-16,-4-5-5 15,-2-5-2-15,0-4 3 16,0-4 7-16,0-2 23 16,0-10 3-16,4-5-10 0,3-4 5 15,3 1-1-15,3 3-2 16,3-1-5-16,0 7-5 16,2 4-8-16,-2 5-3 15,0 2-3-15,2 5 0 16,-1 10 0-16,0 5 0 15,0 3-10-15,-1 2-15 0,2-2-11 16,-1-4-19-16,4-1-41 16,0-9-29-16,4-7-80 15</inkml:trace>
  <inkml:trace contextRef="#ctx0" brushRef="#br0" timeOffset="9726.94">12455 4259 504 0,'-11'-9'59'0,"-11"2"-42"16,-3 7 11-16,2 0-11 16,-3 3-5-16,5 14-9 15,7 1-4-15,9 5 0 0,5 4 0 16,5-1 1-16,13 3-1 16,5-2-8-16,5-6-11 15,3-3-8-15,1-7-2 16,2-5-4-16,0-6-25 0,0-3-38 15,-8-15-62-15</inkml:trace>
  <inkml:trace contextRef="#ctx0" brushRef="#br0" timeOffset="9898.79">12693 4159 330 0,'0'-32'100'0,"0"9"-5"16,0 7-14-16,-3 5-24 15,-4 11-30-15,1 0-24 16,1 9-5-16,1 9-1 15,0 3 4-15,4 8-1 16,0 3 0-16,10 0 0 16,4 2-18-16,-1 0-29 0,1-6-25 15,-4-1-61-15,-2-9-206 16</inkml:trace>
  <inkml:trace contextRef="#ctx0" brushRef="#br0" timeOffset="10204.68">12635 4319 553 0,'0'-6'72'0,"7"-1"-53"0,10 0 7 31,10 1-2-31,9 0-22 0,3 3-1 0,5 0-1 32,0-3-4-32,0 3-15 0,-8-6-6 0,-4 2-22 0,-8-3 4 31,-7 1 30-31,-7 3 15 15,-5 0 9-15,-3 5 20 0,-2 1-5 0,0 0-15 16,0 3-11-16,0 6 0 0,0 5 0 16,0 0 2-16,3 3-3 15,0-5 1-15,3-1-11 16,-5-4-38-16,-1-5-48 16,0-2-16-1,-5-7-11-15</inkml:trace>
  <inkml:trace contextRef="#ctx0" brushRef="#br0" timeOffset="10757.07">12932 4175 227 0,'-9'-19'150'0,"8"0"-116"16,1 4-9-16,14 6-24 15,11 3 0-15,7 6-24 16,6 0-26-16,5 0-28 16,0 6-1-16,-4-1 24 15,-6 1 4-15,-10-3 44 16,-6-1 46-16,-12 0 59 0,-5 1 21 15,0 0-18-15,-7 5-46 16,-6 1-13-16,2 5-10 16,6 5-18-16,2 3-11 15,3 3-1-15,2-2-1 16,11 1-1-16,4-5 0 0,-3-5-4 16,3-4-15-1,-4-7-9-15,-4-3-6 16,-3-3-4-16,-4-12-14 15,-2-1 29-15,0-3 19 0,0-1 48 16,0-5 14-16,0 0-15 16,0 2-2-16,9 3-11 15,5 4-20-15,6 5-9 0,3 8-7 16,3 3 3-16,0 8 0 16,6 12 0-16,-5 3-11 15,-2 6-8-15,-6 1-5 16,-7 1 0-16,-7-7-16 15,-5-6-24-15,-5-5-32 16,-9-8 30-16,-1-5 88 0,3-3 63 16,5-13-5-1,7-4-2-15,0-4-10 0,9-2-7 16,13-4-13-16,4 3-2 16,9 2-10-16,-1 6-9 15,1 6-15-15,1 9-8 0,-2 4-2 16,-7 11 0-16,-3 10-2 15,-9 4 0-15,-5 7-9 16,-10 6-27-16,-3 1-23 16,-17 2-39-16,-13-7-113 15</inkml:trace>
  <inkml:trace contextRef="#ctx0" brushRef="#br0" timeOffset="11288.28">13780 4637 536 0,'-15'0'3'15,"-8"0"-5"-15,-4 0 3 0,-7 0 6 16,-7 2 3-16,-7 6-3 16,-3 0 7-16,-10 1 4 15,-7 2-5-15,-8 1-2 16,-10-1-5-16,-15 1-3 16,-12 1-3-16,-14-2 0 0,-11 2 1 15,-18-1-1-15,-8 2 0 16,-7 0 1-16,-5 4-1 15,3-2 1-15,-4 2-2 16,10-2 1-16,7 0 0 16,13-3 1-16,18-1-2 0,13-1-1 15,23-2-16-15,20-4-24 16,19-2-40-16,15 0-84 16</inkml:trace>
  <inkml:trace contextRef="#ctx0" brushRef="#br0" timeOffset="11901.17">6814 5282 637 0,'-7'3'4'0,"5"-3"-17"15,2 0 4-15,11 0 3 16,10 0 12-16,10 0-4 15,14 1 0-15,16-1 4 0,14-5-2 16,19-3 0-16,18-2 3 16,17-4-4-16,18 0-2 15,18-4 5-15,18 3 4 16,16-5-1-16,11 4 0 0,9-2-3 16,-2 1-6-16,-3 2 3 15,-7 2-1-15,-17-1 0 16,-19 1 0-16,-28 3 0 15,-28-2-2-15,-33 6 1 16,-33-3-8-16,-34-1-18 16,-25 5-7-16,-46 1-23 15,-32 0-8-15,-34 0-59 0,-33 4-124 16</inkml:trace>
  <inkml:trace contextRef="#ctx0" brushRef="#br0" timeOffset="12354.54">2546 5773 16 0,'2'-3'576'0,"3"-2"-595"15,-1-3-2-15,2 3 24 16,6 0 13-16,4 1-13 15,2-1-2-15,11 1 10 16,6-3 10-16,8 0-7 16,10-4-3-16,11 1 0 15,10-3-8-15,10-1-2 16,8-4 0-16,11 0-1 0,6-1 1 16,11-1-1-16,7-3 0 15,6 1 0-15,6 2 0 16,-3 5-5-16,-4-2-29 15,-15 7-51-15,-12-1-117 0</inkml:trace>
  <inkml:trace contextRef="#ctx0" brushRef="#br0" timeOffset="13090.82">4968 6811 346 0,'-9'-3'104'0,"-5"-2"-101"0,-2-1 46 15,0 5 0-15,-1 1-5 0,-5 0-31 16,-2 0-8-16,-3 7 0 16,0 7 1-16,-2 0 3 15,0 6 3-15,4 1 1 16,3 1-6-16,7-1-1 16,6 2-2-16,5-1-3 0,4-1-1 15,11 1-2 1,11-7 4-16,10 2 0 15,6-3 0-15,2 0-1 16,6-1 0-16,0-3 0 16,-4 3-1-16,-3 3 0 15,-6 2 0-15,-5 3-2 16,-7-1-5-16,-4 3-2 0,-7 0-3 16,-6-2 5-16,-4-1 2 15,0-2-2-15,-11-4 4 16,-11-1 3-16,-4-2 1 15,-7-4-1-15,-1-6 0 16,-3-1 1-16,3 0 0 16,1-3 3-16,6-12 18 15,5-1-9-15,7 0-6 16,8-3-2-16,5-1-3 0,2 1-3 16,4-1-5-16,13 4-10 0,8-2-17 15,2-2-17-15,7 2-31 16,-3-1-65-16,3-1-191 15</inkml:trace>
  <inkml:trace contextRef="#ctx0" brushRef="#br0" timeOffset="13528.08">4934 6478 402 0,'0'-5'25'15,"0"-1"29"-15,0 5-3 16,-2 1-4 0,0 0-20-16,-6 5-25 15,1 8-1-15,-5 5 6 0,-3 1 8 16,0 2-5-16,1-1-2 0,-3 2-6 15,5-3-2-15,2-1 0 16,0-1 1-16,3-9-15 16,7 3-29-16,0-8-30 15,0-3-44-15,7 0-37 16</inkml:trace>
  <inkml:trace contextRef="#ctx0" brushRef="#br0" timeOffset="13783.89">4918 6467 453 0,'0'-1'36'0,"0"-1"0"31,0 2-2-31,0 0-18 0,7 0-10 16,0 7-8-16,6 2 25 15,1 3 9-15,3 2-13 0,0-3-3 0,2 4-2 16,-2-3-4-16,0 1-4 0,-2-2 1 15,-2 3-3-15,-2-4-2 16,0 4-2-16,-4-3 1 16,0 4-6-16,-5-3-45 15,-2-2-71-15,0-2-207 16</inkml:trace>
  <inkml:trace contextRef="#ctx0" brushRef="#br0" timeOffset="26664.52">5585 6490 217 0,'5'-8'167'0,"2"1"-111"0,-7-2 15 15,2 3-7-15,-1 2-12 16,-1 0-13-16,0 4-14 16,0 0-8-16,-3 4-12 15,-9 7-7-15,0 11 2 16,-10 6 2-16,-2 14 2 16,-6 6 2-16,1 10 5 15,-2 8 6-15,2 6-4 0,4 3 1 16,7-2-3-16,7 0-1 15,8-7-3-15,3-5-3 16,14-8-3-16,9-8 0 16,8-9-1-16,8-6 0 0,3-11-20 15,6-8-39-15,3-11-27 16,-5-2-64-16,-1-16-197 16</inkml:trace>
  <inkml:trace contextRef="#ctx0" brushRef="#br0" timeOffset="27636.78">5984 6901 286 0,'0'-7'40'15,"0"-1"-5"-15,0 1 18 0,0 2 7 16,0-2-20-16,0 0-16 16,0-2 2-16,0 2-1 15,-2-2-3-15,-4 0-1 16,-3 0-5-16,-2 0-4 0,-7 2-5 16,0 5-7-16,-5 2-2 15,-1 0 1-15,1 5 0 16,-1 8 1-16,5 1 0 15,4 1 1-15,5 0-2 16,5 2-1-16,5-3-1 16,0-3 2-16,8 1 0 15,9-1 0-15,0-4 2 0,3-4 0 16,0-3 0-16,0 0 1 16,-2 0-2-16,-1-1-2 15,0-6 0-15,-1-4 3 16,-1-2-1-16,-5 1 0 0,2-1 1 15,-4 1 1-15,3-2-1 16,-4 3 10-16,-2 0 1 16,-1 4 1-16,0 4-3 15,-3-1-3-15,1 4-4 0,2 0-3 16,-1 0-3-16,6 1 0 16,2 10 1-16,1 4 1 15,1 4 1-15,1 4 0 16,-1 4-1-16,-4 6 1 15,0 0-1-15,-2 3 0 16,-2-2 1-16,1-4-2 16,-2-3 1-16,-1-4 1 0,1-9 0 15,-1-1 0-15,1-6 0 16,-3-5 0-16,5 0 0 16,-3-2 1-1,3 0 2-15,0 0 2 16,1-2-1-16,1-4-2 0,2-2 0 15,-1-2-1-15,-1 2 0 0,4-1 0 0,-4-2 3 16,3-1 2-16,-3-1-2 16,2-1 3-16,1-2-2 15,-3-1 2-15,4 4 0 16,-5-4 1-16,0 5 1 16,0-1 2-16,-1 3-3 15,-3-1-3-15,1 2-5 0,1 4 0 16,-3-2-4-16,1 1-19 15,4 3-29-15,1 1-37 16,-3 2-64-16,0-2-149 16</inkml:trace>
  <inkml:trace contextRef="#ctx0" brushRef="#br0" timeOffset="27806.53">6632 7031 476 0,'7'7'83'0,"-6"-4"-59"16,-1 3 17-16,0 5 16 15,0 5-27-15,0 3-24 16,-3 6-3-16,-10 0-2 0,-3 6-20 16,-6-8-56-16,-1-5-100 15</inkml:trace>
  <inkml:trace contextRef="#ctx0" brushRef="#br0" timeOffset="29744.16">6995 6756 273 0,'-3'0'95'0,"-1"-2"-71"16,4-5 29-16,0 0-9 15,7 0-26-15,8-2-12 0,3 0 3 16,2 0 10-16,7 3-2 15,-4 2-3-15,3 2-1 16,0 2-4-16,-3 0-5 16,-3 3-3-16,-2 9 1 15,-5 3-2-15,-6 8 0 16,-5 1 0 0,-2 6-3-16,-2-2-5 0,-10-1-4 15,-3-4-2-15,1-3 7 16,-1-6 7-16,3-5 0 15,2-3 2-15,5-5 8 16,0-1 7-16,3 0-1 16,2-7-4-16,0-5-7 15,2-2 1-15,5-4-4 16,4-2-2-16,1-2 0 0,1-3 1 16,1 2 0-16,0-3-1 15,-1 6 3-15,-2-1 2 16,-2 6 4-16,-1 3 5 15,-5 6-1-15,-1 2-1 0,-1-1 1 16,-1 5-3-16,0 0-5 16,0 0-6-16,2 10-1 15,0 4 2-15,1 4 2 16,1 5 2-16,1 1-2 16,3 4 3-16,2-2-2 0,3 1-2 15,2-2 0-15,0-2 0 16,4-5-1-16,2-2-18 15,5-7-16-15,0-9-30 16,-1 0-41-16,2-9-115 0</inkml:trace>
  <inkml:trace contextRef="#ctx0" brushRef="#br0" timeOffset="30072.24">7467 6373 224 0,'-5'-17'267'15,"5"2"-248"-15,5 2 4 16,12 10 5-16,6 3 5 0,6 0-15 16,4 13-6-16,1 8 4 15,1 9 4-15,-2 4-7 16,-3 7-4-16,-3 4-5 15,-3 6-1-15,-5 6 1 16,-4 4 1-16,-7 3-1 0,-6-2-2 16,-2 1-1-16,0-6 0 15,-8-10-4-15,-6-7-3 16,-3-10-5-16,3-10-14 16,-1-13-29-16,3-7-48 15,6-19-147-15</inkml:trace>
  <inkml:trace contextRef="#ctx0" brushRef="#br0" timeOffset="30590.14">8191 6490 448 0,'-5'2'31'0,"3"-2"4"16,2 0 25-16,0 0-10 16,4 0-25-16,10 0-14 15,4-2 10-15,6 0-6 16,3-4-11-16,0 1-3 16,5 1-1-16,-6-1-11 0,-2 5-26 15,-6 0-20-15,-4 0-33 16,-10 3-57-16,-4 4-159 15</inkml:trace>
  <inkml:trace contextRef="#ctx0" brushRef="#br0" timeOffset="30746.27">8247 6592 396 0,'-5'4'85'0,"5"-3"-66"16,7-1 9-16,13 0 17 15,9-5-4-15,5-2-23 16,7-4-14-16,3-1-3 0,4 2-34 15,-4-3-75-15,-2-1-105 16</inkml:trace>
  <inkml:trace contextRef="#ctx0" brushRef="#br0" timeOffset="31199.01">8999 6268 241 0,'-15'-3'113'0,"-5"-6"-58"15,4-2 31-15,4 0-19 16,7-3-18-16,4-1-23 16,1-1-14-16,8 5-9 15,14-1-5-15,0 7 1 0,1-1-1 16,0 6 0 0,2 0 1-16,-5 8-2 0,-6 6 2 15,-5 9 0-15,-4 2-1 16,-5 6 1-16,0 2 3 15,-12-1-1-15,2 3 1 16,1-7-2-16,-1 0 4 0,7-5 2 16,3-1-3-16,0-4 0 15,3-3-4-15,12 1 2 16,-1-7-1-16,5 3-26 16,1-4-57-16,-3 1-66 15,-5-1-159-15</inkml:trace>
  <inkml:trace contextRef="#ctx0" brushRef="#br0" timeOffset="31333.96">9179 6688 503 0,'-5'2'75'0,"3"0"-32"15,0-2 29-15,2 0 2 16,0 0-32-16,0 0-35 16,0-2-24-16,0-9-79 15,-1-3-210-15</inkml:trace>
  <inkml:trace contextRef="#ctx0" brushRef="#br0" timeOffset="41600">1825 9122 532 0,'-5'-9'37'0,"2"0"-7"16,1 2 40-16,2 3-13 15,-2 3-22-15,2 1-20 0,0 0-10 16,0 5-5-1,5 5 2-15,2 7 12 0,3 4 1 16,-1 2-4-16,3 3-3 16,-1 1-1-16,0 2-1 0,-1-1-3 15,0-5-1-15,-3 2-1 16,-2-5 0-16,0 0-1 16,-1-6-12-16,-1-1-14 15,0-6-20-15,-3-4-21 16,0-1-17-16,2-2-28 15,-2 0-32-15,1 0-76 16</inkml:trace>
  <inkml:trace contextRef="#ctx0" brushRef="#br0" timeOffset="42009.37">1552 9179 305 0,'-19'-13'117'16,"3"-3"-72"-16,9-2 9 15,7-3 8-15,3-2-18 16,14-4-25-16,10 0-5 16,10 3 6-16,6-2-2 0,9 7-7 15,1 6-6-15,0 6-2 16,-4 7-3-16,3 0 0 0,-11 11-3 15,-7 10-31-15,-7 8-29 16,-13 3-29-16,-14 4-48 16,-5 1-146-16</inkml:trace>
  <inkml:trace contextRef="#ctx0" brushRef="#br0" timeOffset="42149.95">1761 9422 393 0,'-12'21'90'0,"12"-7"-80"16,3-7 5-16,19-2 38 15,10-3-19-15,8-2-25 16,12 1-7-16,4-4-1 16,0-9-7-16,4-5-52 15,-3-2-75-15,-10-4-99 0</inkml:trace>
  <inkml:trace contextRef="#ctx0" brushRef="#br0" timeOffset="42489.15">2190 9232 545 0,'-7'-11'49'16,"4"1"-25"-16,3-2 25 16,5 3-22-16,13 3-14 15,1 3-12-15,5 3 2 16,1 0 0-16,-1 12-2 0,-7 6-1 16,-4 2-1-16,-9 1-9 15,-2-4-3-15,-2 2-1 16,-4-9 8-16,-6-4 7 15,2-6 4-15,1 0 13 16,3-15 9-16,4-6-6 16,0-3 0-16,2-2-5 0,10-2-6 0,8 6-8 15,-1 4-4-15,7 6-1 16,-1 5 1-16,0 7-2 0,-1 0 3 16,1 14-3-16,-6 5 2 15,2 7-20-15,-6 3-11 16,0-2-14-16,-3-1-28 15,3-5-18-15,-3-8-42 0,3-8-120 16</inkml:trace>
  <inkml:trace contextRef="#ctx0" brushRef="#br0" timeOffset="42910.94">2743 9172 451 0,'-2'-15'78'0,"-8"1"-24"0,-5 5 2 16,0 6-32-16,-2 3-20 15,0 0-4-15,2 11-1 16,4 4-1-16,8 5-2 16,3 2-5-16,1-2-6 15,13-1-4-15,3-5 2 16,5-3 0-16,-1-6 4 0,1-4 5 16,-2-4 5-16,-6-11 1 15,-4-9 0-15,0-6 3 16,-9-7 1-16,-1-4 1 15,0-9 6-15,-9-1 8 16,-2-1-2-16,-1 2 7 0,-1 5 4 16,3 10 6-16,1 11 1 15,3 9-4-15,0 10-5 16,6 4-13-16,0 9-15 16,-1 14-3-16,2 9 7 15,9 13 1-15,4 5 0 0,3 3-1 16,-2 3 1-16,7-5-1 15,-3-1-6-15,1-7-18 16,0-7-2-16,1-8-2 16,-2-6-36-16,-3-12-21 15,0-6-35-15,-6-4-78 0</inkml:trace>
  <inkml:trace contextRef="#ctx0" brushRef="#br0" timeOffset="43223.35">2950 9134 483 0,'-3'-10'62'15,"-1"4"-20"-15,2 6 17 0,2 0-33 16,0 7-28-16,7 11-1 16,5 2 3-16,5 5 0 15,0 1 0-15,2-2-4 16,-1-6-10-16,-2-2-6 16,-1-7 3-16,-7-8 9 0,5-1 7 15,-8-11 3-15,-1-8 0 16,-2-2 2-16,0-3 9 15,-2 3 3-15,0 3 2 16,0 4 4-16,0 5-5 16,0 7-2-16,0 2-10 15,0 0-9-15,8 11-3 0,5 3 4 16,3 2-17-16,3 2-23 16,7-2-14-16,-1-5-12 15,-1-4-4-15,1-5-56 16,-3-2-183-16</inkml:trace>
  <inkml:trace contextRef="#ctx0" brushRef="#br0" timeOffset="43464.15">3433 9032 533 0,'-6'-3'20'0,"-6"1"0"0,0 2 19 15,-5 7-8-15,3 9-16 31,1 4-13-31,3 5-1 0,5 2-1 16,5 3 0-16,0 0-1 16,10-1 1-16,8-1-13 15,5-4-9-15,0-3-4 0,8-9 0 16,1-4 14-16,1-6-16 16,1-2-17-16,-4-10-27 15,-3-11-19-15,-3-4-49 16,-9-7-33-16</inkml:trace>
  <inkml:trace contextRef="#ctx0" brushRef="#br0" timeOffset="43643.42">3675 9000 243 0,'0'-39'134'16,"-9"9"-26"-16,1 6-21 15,-1 9-7-15,1 4-31 16,3 7-18-16,1 4-12 16,4 2-16-16,0 12-7 15,0 8 4-15,5 6 3 0,7 4 0 16,0 6-2-16,8 3-1 15,-1-2 2-15,5 4-19 16,-2-5-17-16,-1-1-19 16,-7-8-33-16,-5-5-58 15,-7-10-165-15</inkml:trace>
  <inkml:trace contextRef="#ctx0" brushRef="#br0" timeOffset="43916.39">3678 9164 370 0,'0'-14'219'15,"1"-2"-189"-15,13 2-6 16,10 0-10 0,6 1 10-16,4 2-19 15,4 3-5-15,1 1 0 0,0 1-6 16,-7 5-19-16,-2-2-19 16,-10 3 1-16,-6 0 6 15,-3 0 26-15,-8 4 10 16,-1 3 21-16,-2 2 9 0,0 3-1 15,0-1-2-15,2 3-10 16,-2-1-9-16,3-1-6 16,0-1-1-16,-1-4-29 15,0-3-46-15,-2-4-56 0,-2-4-16 16</inkml:trace>
  <inkml:trace contextRef="#ctx0" brushRef="#br0" timeOffset="44167.78">3968 9015 411 0,'-3'-27'96'0,"1"4"-13"15,2 3-9-15,3 6-33 0,13 7-25 16,8 5-14-16,4 2-2 16,8 12-2-16,4 8 2 15,3 7-1-15,-2 3-1 16,-2 1-9-16,-2 1-3 16,-10-6 1-16,-6-4 9 15,-4-5-8-15,-9-6 0 16,-8-7-1-16,0-4 7 15,0-4 9-15,-7-10-1 16,2-4 3-16,3-5 3 0,2-4 1 16,6 1-11-16,11-1-40 15,7 5-44-15,-1 6-45 0,1 6-55 16</inkml:trace>
  <inkml:trace contextRef="#ctx0" brushRef="#br0" timeOffset="44409.45">4476 9049 62 0,'-5'14'219'0,"3"-3"-118"15,0-4-35-15,2-6-8 16,7-1-6-16,8 0 4 16,5-7-24-16,1-5-18 15,4-8-7-15,-6 2-3 16,-2-5-2-16,-7 3 2 16,-5 3 1-16,-5 4 1 15,-2 8 0-15,-11 5-3 0,-6 2-2 16,2 10 3-16,2 11 5 15,5 3 0-15,8 0-5 16,4 1-4-16,22-4 2 16,11-3-2-16,16-6-16 15,15-3-38-15,9-11-110 16</inkml:trace>
  <inkml:trace contextRef="#ctx0" brushRef="#br0" timeOffset="45034.7">5609 8956 465 0,'0'-9'34'0,"-12"-1"10"15,-8 4 16-15,-7 2-18 0,-7 2-22 16,-5 2-9-16,-1 2 2 16,2 9-2-16,7 3-3 15,7-1-3-15,11 6-4 16,11-1-1-16,2-2-2 16,18-2 0-16,9-4-1 15,7-5-2-15,4-5-2 0,1-4-1 16,-1-12 1-16,-5-5 2 15,-7-6 1 1,-8-7 4-16,-5-1 2 16,-10-10-1-16,-3 0 0 15,-3-1 4-15,-10 1-1 16,-2 8 12-16,-2 5 5 0,0 10 12 16,5 11-6-16,0 11-8 15,2 0-12-15,5 18-8 16,5 7 1-16,0 8-1 15,9 4 1-15,9 4 0 16,9 2 0-16,4 3 0 0,3 2-22 0,2-1-25 16,-1-2-26-16,-1-10-37 15,-5-8-53-15,-9-13-198 0</inkml:trace>
  <inkml:trace contextRef="#ctx0" brushRef="#br0" timeOffset="45281.84">5798 8975 299 0,'-4'-14'283'16,"4"2"-254"-16,0-3 15 16,4 1-15-16,16 1-10 0,1 3-12 15,2-2-7-15,2-1 1 16,-3 2-2-16,-5 4 1 16,-12 0-2-16,-5 3-1 0,-2 4-1 15,-14 0 3 1,-2 9 0-16,0 6 1 15,3 5 0-15,8 0 0 0,7 7 0 0,4-4 0 16,17 1-1-16,6-5-14 16,7-6-14-16,1-6-21 15,-1-7-31-15,-6-3-23 16,-6-15-84-16</inkml:trace>
  <inkml:trace contextRef="#ctx0" brushRef="#br0" timeOffset="45692.01">6051 8785 411 0,'-13'-40'81'0,"1"3"-10"15,5 8 11-15,3 8-21 16,4 10-20-16,4 9-14 0,10 2-21 16,6 18-5-16,1 9 1 15,4 9 0-15,-1 8 1 16,0 10-1-16,-11 9 0 16,-1 4-4-16,-7 6 4 15,-3 0-4-15,-2-4-5 16,0-6-2-16,3-7 6 0,1-13 2 15,4-11 2-15,4-13-1 16,2-11 0-16,2-8 2 16,4-2 1-16,1-20 0 15,5-8-2-15,-5-8-2 16,-1-10-5-16,-4-6-7 16,-10-4-5-16,-6 1-5 15,-15 0-3-15,-14 5 13 16,-7 9 9-16,-3 7 4 15,0 6 8-15,0 9 14 0,13 4-4 16,8 7-1-16,9 3-6 16,9 3-4-16,10 2-1 15,19 0-8 1,12 2 3-16,10-1-12 0,6-1-24 16,5 0-20-16,-5-5-38 15,-7-2-62-15,-7-1-160 0</inkml:trace>
  <inkml:trace contextRef="#ctx0" brushRef="#br0" timeOffset="45785.75">6564 8699 415 0,'-5'0'23'16,"5"4"-23"-16,0 6-2 15,15 4-11-15,2 4-101 16</inkml:trace>
  <inkml:trace contextRef="#ctx0" brushRef="#br0" timeOffset="45919.49">6701 9077 528 0,'-3'4'12'15,"3"-4"-19"-15,16 0-23 16,12-6-42-16,10-6-60 0</inkml:trace>
  <inkml:trace contextRef="#ctx0" brushRef="#br0" timeOffset="46028.82">7015 8954 539 0,'-1'-2'5'16,"1"-7"-21"-16,8 4-25 15,9-2-71-15,-1 0-240 16</inkml:trace>
  <inkml:trace contextRef="#ctx0" brushRef="#br0" timeOffset="46591.78">2427 9576 517 0,'0'6'80'16,"4"-5"-85"-16,20-1-2 15,11 0 29-15,16 0 18 16,20 0-19-16,19-7-4 16,14-3 1-16,16-3-3 15,13-1-6-15,14 1-4 16,10 0-1-16,7 0 0 0,6-1-2 15,8 0 0-15,5 0-2 16,2 0 1-16,0 0-1 16,5-2 1-16,-3 0 0 15,-2 0-2-15,-7 0 1 16,-8-2 0-16,-10 2 1 0,-17 0-2 16,-17 4 1-16,-20 1-8 15,-25-1-25-15,-29-5-47 16,-25-3-119-16</inkml:trace>
  <inkml:trace contextRef="#ctx0" brushRef="#br0" timeOffset="47396.71">5566 10138 377 0,'0'-10'32'16,"0"-1"3"-16,-7 2 28 16,-1 2-12-16,-2 0-11 15,-2 5-16-15,-6 2-6 16,-6 0-4-16,-3 4-5 15,1 10 0-15,-3 4 3 0,0 1-2 0,0 3 2 0,6 1-2 32,6-2-4-32,5 1-5 0,7-2 2 0,5-1-3 15,7-1 1-15,13 0-1 32,10-4 1-32,6 2 0 0,7-1-1 0,4-3 1 0,3 0-1 15,-1-1 0-15,-5 4-1 16,-2-5-1-16,-11 3-5 15,-10 1 3-15,-12 4-6 16,-9-3-7-16,-3 0 7 16,-21 0 7-16,-5-2 3 0,-10-2-1 15,-3-4 2-15,-1-5 0 16,-1-2 3-16,5-2 4 16,7-10 5-16,11-7 0 15,5 0-2-15,10-4-8 0,6-2-4 16,9 2-9-16,11 0-12 15,11 3-11-15,1 1-19 16,6 1-30-16,-3 0-60 16,-4 2-206-16</inkml:trace>
  <inkml:trace contextRef="#ctx0" brushRef="#br0" timeOffset="47771.65">5570 9763 385 0,'0'-6'60'16,"0"0"-3"-16,0 5 5 15,0 1-7-15,0 0-12 0,0 8-35 16,-2 7 2-16,-5 1 10 16,-3 7-4-16,4 2-9 15,-3-2-4-15,2 0-3 16,1-1 0-16,2-3-8 15,4-4-24-15,0-5-32 16,4-4-25-16,7-6-32 0,3 0-40 16</inkml:trace>
  <inkml:trace contextRef="#ctx0" brushRef="#br0" timeOffset="47943.45">5622 9762 484 0,'0'-9'50'0,"0"1"11"0,0 7-4 15,0 1-20-15,9 0-28 16,3 11-9-16,3 3 5 16,2 4 6-16,5 3-3 15,-2 3-4-15,-1 2-4 0,2 3 0 16,-5-1-21-16,2 1-33 16,-4-4-42-16,0-5-78 15</inkml:trace>
  <inkml:trace contextRef="#ctx0" brushRef="#br0" timeOffset="48448.75">6242 9889 500 0,'-7'-2'15'16,"-5"2"14"-16,2 0 17 15,-2 10-2-15,0 6-13 16,0 10-18-16,-1 4 3 15,1 9 0-15,1 4-3 0,0 3-1 16,2 4-2-16,6-1-3 16,1-3-3-16,2-5-3 15,3-2 1-15,11-5-2 16,7-5 0-16,2-4-19 0,8-10-23 16,3-4-16-16,1-7-33 15,3-4-45-15,-2-11-165 16</inkml:trace>
  <inkml:trace contextRef="#ctx0" brushRef="#br0" timeOffset="49122.83">6579 10181 332 0,'4'-8'48'15,"-4"-4"4"-15,0-2 9 16,0 2-11-16,1-4-17 0,-4 0-7 16,-6 3-1-16,-4 1-11 15,-1 1-5-15,-4 5-6 16,-2 6-2-16,-3 0-1 15,0 6-1-15,1 10 1 16,3 0 0-16,4 4-1 0,8-1-1 16,5 3-2-16,2-6-2 15,10 0 6-15,9-7-1 16,2-2 0-16,2-7 0 16,3 0 0-16,-3 0 0 15,1-11 0-15,-7-1 0 16,0-2 1-16,-9 1 1 0,3-1 0 15,-6 1 8-15,1 3 7 16,-2 2 1-16,-2 5 0 16,-2-1-3-16,1 4-5 15,1 0-8-15,1 5-3 0,3 7 1 16,-1 3 1-16,5 5 1 16,-2 1-1-16,-1 5-1 15,2 2 1-15,-1 0 1 16,-5 1-1-16,3-2 0 0,-3-4-3 15,1-3-2-15,-3-6 3 16,-1-5 1-16,4-7 2 16,-3-2 0-16,6-4 7 15,-2-10 5-15,0-4 5 16,2-5-1-16,3-2 0 16,-2-2-3-16,1 0-9 15,2 1-3-15,2 2-3 0,-1 6 0 16,1 6-21-16,-1 5-26 15,3 5-34-15,-1 2-52 16,0 0-79-16</inkml:trace>
  <inkml:trace contextRef="#ctx0" brushRef="#br0" timeOffset="49279.01">7001 10243 518 0,'4'3'43'0,"-4"0"7"15,0 3-7-15,2 2-1 16,-2 3-25-16,0 7-14 16,0 0-2-16,-2 5-1 15,-8-1-30-15,0-3-69 16,-1-7-110-16</inkml:trace>
  <inkml:trace contextRef="#ctx0" brushRef="#br0" timeOffset="49920.68">7552 9999 165 0,'8'-4'43'0,"-3"-1"20"0,-1 4 12 16,-1-3-7-16,-3-2 0 15,0 5-14-15,0-1-2 16,0 0-9-16,-10 1-14 15,-2 1-11-15,-7 0-5 16,-3 1-3-16,-3 8 0 0,1 3-1 16,0 3 0-16,0 1 2 15,6 4-3-15,2 1-3 16,5 2-3-16,8-2-2 16,3 3 1-16,1-3-2 15,12-3 1-15,3 2 0 0,8-6-1 16,1-1-1-16,2-5-3 15,-3-4-1-15,5-1-3 16,0-3-2-16,-2 0-8 16,-2 0-15-16,-1 0-22 15,-7-8-26-15,-7-3-57 16,-7-1-200 0</inkml:trace>
  <inkml:trace contextRef="#ctx0" brushRef="#br0" timeOffset="50105.25">7405 10144 467 0,'-9'0'47'0,"7"0"-41"16,2 0 49-16,13 0-20 16,10-4-13-16,6-1-19 0,5-1-2 15,6 0-1-15,4-2-1 16,-2 1-26-16,-3-2-40 15,-3-1-48-15,-5-5-61 0</inkml:trace>
  <inkml:trace contextRef="#ctx0" brushRef="#br0" timeOffset="50417.74">7869 9808 522 0,'-2'-5'31'0,"2"-3"10"16,2 5 8-16,12 3-18 15,6 2-5-15,1 9-14 0,4 7 5 16,2 3-3 0,3 8-6-16,-4 6-2 0,-1 2 0 15,-6 10-2-15,-4 5-3 16,-8 5 2-16,-7 0 0 15,0-4-3-15,0-1 2 0,-9-7-1 16,-2-10 0-16,2-6-2 16,4-11-6-16,0-6-16 15,3-9-19-15,2-3-32 16,2-17-54-16,12-8-219 16</inkml:trace>
  <inkml:trace contextRef="#ctx0" brushRef="#br0" timeOffset="50776.98">8507 10028 440 0,'-3'0'52'15,"1"0"2"-15,2 0 25 16,0 0-25-16,0 0-21 16,3 0-24-16,11 0 1 0,1 0 3 15,7 0-10-15,3 0-3 16,3 0 1-16,0 0-2 15,-2 0-7-15,0 0-5 16,-3-2-7-16,-4 2-5 16,-5 0-8-16,-8 0-20 0,-4 0-35 15,-2 0-61 1,-2 0-71-16</inkml:trace>
  <inkml:trace contextRef="#ctx0" brushRef="#br0" timeOffset="50964.47">8583 10174 420 0,'-7'7'85'0,"1"-3"-33"16,6-3 21-16,0-1-12 15,13 0-8-15,5 0-27 16,2 0-18-16,8-1-5 16,1-1-3-16,7 0-1 0,-2 2-26 15,0 0-25-15,0-2-46 16,-7-3-93-16</inkml:trace>
  <inkml:trace contextRef="#ctx0" brushRef="#br0" timeOffset="66252.15">9389 9962 301 0,'2'0'111'15,"-2"0"-96"-15,2-2 29 16,1-2-4-16,-3-1-13 15,4-1-20-15,-1 1 1 0,2 0 10 16,-4 2-7-16,1-5 1 16,0 5 2-16,-2-5 2 15,0 3 0-15,0-4-4 16,-7 2-3-16,-5-2-1 16,-1 2-7-16,-8 2-1 0,0 1 0 15,-2 2-1-15,-2 2 0 16,-2 0 0-16,1 8 1 15,3 2 0-15,-2 4-1 16,4-1 2-16,4 1 0 16,7 2-1-16,4 0-2 0,6-1 1 15,0-1 1-15,14-4 1 16,6 1 0-16,7-5-1 16,0-5 1-16,4-1 0 15,0 0 0-15,-3-3 0 16,3-6-2-16,-9-2 2 0,0-1 0 15,-2-1-1-15,-6 3 1 16,-3-1 1-16,-5 0 0 16,-3 2 6-16,-1 0 8 15,0 4 0-15,-2 0-1 16,0 1-2-16,0 2-3 0,0 0 0 16,0 2-3-16,0 0-5 15,0 0-3-15,2 0 0 16,-1 4-2-16,5 5 2 15,-1 4 0-15,3 3 2 16,-5 5 0-16,4 4 0 16,-2 2 0-16,1 1-1 0,2 3 1 15,-3-3-1-15,2 1 0 16,0-8 0-16,0 1 0 16,-1-5 1-16,-3 0-1 15,1-7-1-15,1 1 2 0,-2-2-1 16,1-2 1-16,-1-2-2 15,1 1 2-15,-2-3-1 16,0 1 0-16,2-1 0 16,-1-1 1-1,1 0 1-15,-3-2 0 16,3 0-2-16,-2 0 3 0,-1 0 2 16,1 0 4-16,0 0-3 0,0 0-1 0,4 0-1 15,-3 0-2-15,1-2-1 16,-1-2 0-16,2-1-1 15,2 0 1-15,1-4 0 16,1 0 1-16,2-6 4 16,0 2-3-16,1-7 3 15,2 0 1-15,3-3 0 0,-3-2-3 16,4 2 2-16,-1-2 0 16,-2 2-1-16,-3 3-1 15,0 4 1-15,-4 1-1 16,-2 7 1-16,-1 0-3 0,-3 3 0 15,-2 5-4-15,0 0-34 16,-13 2-75-16,-10 5-126 16</inkml:trace>
  <inkml:trace contextRef="#ctx0" brushRef="#br0" timeOffset="77733.28">11205 10185 453 0,'5'7'178'15,"0"-5"-166"-15,-3 3-12 16,1 4 24-16,0 7 18 16,-3 0-21-16,-3 5-16 15,-12 4 1-15,-4 0-4 16,-1 2-11-16,-4-4-34 0,2-5-41 15,6-9-83-15</inkml:trace>
  <inkml:trace contextRef="#ctx0" brushRef="#br0" timeOffset="78172.25">11783 9874 291 0,'4'-21'131'0,"-3"1"-58"15,1 2 8-15,2 6-4 16,-3 3-16-16,3 7-15 0,1 2-20 16,1 5-15-16,1 11 1 15,0 8 5-15,2 2-5 16,-3 8-6-16,-1 1-3 15,0 0-2-15,-1 1 0 0,-2 0 0 16,-1-4-13-16,3 0-21 16,-2-6-27-16,1-6-20 15,7-9-32-15,-2-10-42 16,5-1-186-16</inkml:trace>
  <inkml:trace contextRef="#ctx0" brushRef="#br0" timeOffset="78515.89">12097 9873 133 0,'2'-8'207'0,"1"1"-176"0,-1 4 11 15,3-1-14-15,2 4-1 16,-4-2-18-16,1 2-9 15,-1 0-1-15,-1 0-27 16,1 0-31-16,-1 2-31 0,0-2-133 16</inkml:trace>
  <inkml:trace contextRef="#ctx0" brushRef="#br0" timeOffset="78929.5">12308 9824 188 0,'0'-3'67'15,"0"1"3"-15,0 0-5 16,0-2-7-16,0 3-15 0,-2-1-18 16,-10 2-5-1,0 0-5-15,-3 0-2 0,0 7 3 16,-11 8-2-16,6 0-8 16,-2 9 3-16,-2 2 6 15,7 1 1-15,4 4-5 0,6-7-2 16,7 3-7-16,0-4 1 15,8 1 0-15,12-10-1 16,1 0 0-16,6-5-1 16,2-3 0-16,0-5 0 15,0-1-11 1,-2 0-18-16,-5-5-21 16,-7-4-21-16,0-3-25 0,-10-1-69 15</inkml:trace>
  <inkml:trace contextRef="#ctx0" brushRef="#br0" timeOffset="79129">12145 9974 357 0,'0'-5'84'0,"3"-2"-76"0,13 3 25 15,7-3-19-15,9 1 1 16,9 1-12-16,1 0-2 15,4-2-14-15,-3 0-47 16,-3-4-54-16,-6-4-154 16</inkml:trace>
  <inkml:trace contextRef="#ctx0" brushRef="#br0" timeOffset="79358.45">12559 9732 180 0,'-5'-7'300'0,"1"1"-267"16,2 2 30-16,2 4-12 15,0 0-22-15,7 10-24 16,4 5 3-16,2 7 14 16,-3 5-6-16,1 5-5 0,-2 2 0 15,-2 1-2-15,-1 3-6 16,-3-1-2-16,1-1 0 16,-3-6 0-16,4 0 0 15,-3-2-2-15,1-9-17 16,0-1-20-16,1-6-34 0,-1-8-43 15,3-4-71-15</inkml:trace>
  <inkml:trace contextRef="#ctx0" brushRef="#br0" timeOffset="79931.89">12929 9894 364 0,'-2'0'33'0,"2"0"35"16,0 0-1-16,0 0-15 15,2-2-23-15,6-1-23 16,5-1-1-16,3 1 1 0,4-1-3 16,4 2-2-16,0-1-1 15,1 1 0-15,-1 2-15 16,-4 0-36-16,-4 0-28 16,-9 0-34-16,-6 0-96 15</inkml:trace>
  <inkml:trace contextRef="#ctx0" brushRef="#br0" timeOffset="80089.19">12985 9973 418 0,'-4'1'37'0,"4"1"-9"0,0-2 1 16,10 0 3-16,11 0-8 16,1 0-19-16,10-2-4 15,3-3-1-15,5-1-17 16,-1 1-40-16,-2-2-59 15,-1-2-62-15</inkml:trace>
  <inkml:trace contextRef="#ctx0" brushRef="#br0" timeOffset="80465.39">13455 9847 260 0,'0'-8'163'15,"0"1"-138"-15,0 1 34 16,0 1-22-16,0-1 1 0,0 4-22 16,-2 2-14-16,-5 0-1 15,-4 0-1-15,2 2 1 16,-3 9-1-16,0 0 2 16,4 5 2-16,1 2 0 0,0 3 0 15,2-1-2-15,4 3-1 16,1-3-1-1,0-1 0-15,6-1-2 0,4-4-3 16,2-5 1-16,5-1 2 16,2-8 2-16,1 0 0 15,-1-6 3-15,0-10 3 0,-1-6 7 16,-2-2 6 0,-5-7-5-16,-4 1-5 0,-7-2-6 15,0 7-4-15,-18 1-22 16,-8 3-53-16,-13 5-136 15</inkml:trace>
  <inkml:trace contextRef="#ctx0" brushRef="#br0" timeOffset="89092.6">1691 11783 345 0,'2'-9'107'16,"-2"2"-30"-16,0 1 4 16,0 1-6-16,0 5-22 15,0 0-15-15,0 0-20 16,0 8-12-16,2 7-5 15,3 7 10 1,1 10 3-16,-1 7-5 16,2 4-4-16,2 6-1 0,1-2-2 0,-2-4-1 15,3-3 0-15,-3-5-1 16,0-7-6-16,1-6-14 16,-2-8-20-16,0-5-22 15,4-7-17-15,1-2-27 16,3-14-49-16</inkml:trace>
  <inkml:trace contextRef="#ctx0" brushRef="#br0" timeOffset="89568.66">1954 11929 486 0,'-10'-7'40'0,"7"-5"1"16,3-4 19-16,8 1-23 0,14 0-26 16,5 0-6-16,7 2 4 15,2 9 1-15,1 1-3 16,-3 3-4-16,-8 7-2 16,-6 13 0-16,-10 7-1 15,-11 4 0-15,-1 4-5 0,-12-1-5 16,-8-2-2-16,2-6 8 15,1-6 3-15,2-9 3 16,9-10 3-16,2-2 12 16,6-19 0-16,0-4-13 15,11-11-2-15,2-2-2 16,6-1 0-16,-1 5 0 0,-4 6 0 16,-2 7 3-1,-4 8 8-15,-2 7 6 16,-5 5-3-16,1 3-14 15,0 14-2-15,0 6 4 16,4 6 4-16,-1 6-4 16,2 1-1-16,5-3-1 0,3-1 0 15,-1-5-10-15,4-8-19 16,1-3-11-16,0-9-23 16,-1-7-24-16,-4 0-51 15,-4-16-153-15</inkml:trace>
  <inkml:trace contextRef="#ctx0" brushRef="#br0" timeOffset="89811.73">2420 11735 538 0,'0'-6'46'16,"0"3"-8"0,0 3 15-16,0 0-17 0,2 2-14 15,3 11-19-15,-1 2 3 16,5 14 8-16,0 2-2 15,0 7-7-15,1 2-3 0,4 4 0 16,-6 1-2 0,1-6 0-16,-1-1-1 0,-3-7-20 15,0 0-17-15,-3-12-18 16,2-6-32-16,-3-7-32 16,3-6-79-16</inkml:trace>
  <inkml:trace contextRef="#ctx0" brushRef="#br0" timeOffset="90202.56">2702 11774 445 0,'-5'0'50'16,"3"0"-15"-16,2 0 10 15,0 0-12-15,12 0-5 0,2 0 1 16,8 4-4-16,4 0-10 16,2-3-7-16,6-1 0 15,-5 0-1-15,-2 0-4 16,-1 0-1-16,-7 0-1 0,-6 0-1 16,-6 0 0-16,-2 0 2 15,-5 0 1-15,0 2-1 16,0 3 2-16,-2 2-1 15,-5 2-1-15,-6 1 0 16,-1 6 0-16,-4-2-2 16,-5 1 0-16,-4 6 1 0,-2-4 0 15,1 2 2-15,-1 1-5 16,5-2-7-16,5-1-12 16,8-2-13-16,7-5-26 15,4 2-34-15,12-8-63 16,10-4-99-16</inkml:trace>
  <inkml:trace contextRef="#ctx0" brushRef="#br0" timeOffset="90458.63">3056 11956 468 0,'0'0'47'0,"0"0"-14"15,-4 0 25-15,2 0-8 16,-1 2-18-16,-1 1-19 15,-1 4-5-15,-5 4 3 16,-3 0-1-16,-6 5-2 16,-2 1-5-16,-2 1-1 0,-1 1-1 15,1-4-2 1,5 1-11-16,5-3-18 0,6-3-27 16,7-4-34-16,0-6-26 15,15 0-46-15</inkml:trace>
  <inkml:trace contextRef="#ctx0" brushRef="#br0" timeOffset="90708.5">3181 11726 380 0,'8'-4'76'16,"3"-10"-35"-16,-10 9 20 15,-1 5 0-15,0 0-15 16,2 0-36-16,0 11-8 15,-1 3 11-15,3 4 6 16,-1 3-6-16,0 4-4 16,2-1 2-16,-3 1-5 0,2 0-2 15,-3 0-2-15,-1 0-1 16,0-1-1-16,0 1-8 16,0-4-32-16,-1-4-44 15,-6-6-67-15,-1-11-311 16</inkml:trace>
  <inkml:trace contextRef="#ctx0" brushRef="#br0" timeOffset="91228.12">3591 11826 307 0,'0'0'140'16,"0"0"-103"-16,0 0 13 0,0 0-7 15,0 0-1-15,0 0-21 16,4 0-13-16,1 0-3 16,2 0 2-16,8 0 1 15,0 0-3-15,7 0-4 16,2 0 0-16,-2 0-1 0,6-2 0 16,-3 0-14-16,0 1-13 15,-3 2-10-15,-6-1-18 16,-9 0-34-16,-7 0-58 15,0 6-155-15</inkml:trace>
  <inkml:trace contextRef="#ctx0" brushRef="#br0" timeOffset="91477.82">3630 11924 331 0,'-6'2'56'0,"6"-2"-11"15,0 0 9-15,3 0-23 0,11 0 4 16,4 0-10-16,6-4-4 15,1 0-10-15,1 2-6 16,3 0-3-16,-2-1-1 16,0 0 0-16,-3-1 0 15,-2 3-1-15,-5-3 1 16,-2-1-5-16,-5 4-6 0,1-1-8 16,-6 1 0-16,-2-1-4 15,-2 2-10-15,1-2-11 16,-2 1-9-16,0-2-6 15,0-3-55-15</inkml:trace>
  <inkml:trace contextRef="#ctx0" brushRef="#br0" timeOffset="91742.87">3890 11662 410 0,'-3'-4'31'0,"-1"0"-5"16,4 4 33-16,0 0-23 16,7 2-16-16,7 9-3 15,3 1 9-15,3 3-2 16,4 1-8-16,1 3-5 0,-1-1 1 16,-2 4-3-16,-5 1-1 15,-9 1-3-15,-8 7-3 16,-13 4-1-16,-18-1 1 15,-21 10-24 1,-13-4-22-16,-16 1-36 16,-12-3-116-16</inkml:trace>
  <inkml:trace contextRef="#ctx0" brushRef="#br0" timeOffset="98458.81">4006 12348 116 0,'-14'0'342'0,"4"-1"-314"15,10-12 17-15,4 1 4 16,16-3-14-16,8-1-11 0,10 2-6 16,4 2 2-16,-1 2-9 15,-2 9-6-15,-8 1-5 16,-4 8 0-16,-14 10 0 16,-10 7-5-16,-3 2-1 15,-11 5 3-15,-10-5-2 0,-1 1 3 16,2-4 3-16,1-8 0 15,4-6-1-15,5-4 1 16,6-6 4-16,4-4 2 16,0-10-3-16,14-7-2 15,3-6-2-15,4-5-2 0,-3-1 2 16,0 1 2-16,0 4-2 16,-5 3 0-16,-6 6 0 15,-2 4 4-15,-2 8 4 16,-1 5 4-16,-2 2-3 15,2 4-8-15,-2 8-2 16,2 10 4-16,6 1 1 0,-1 4 3 16,5-1-5-16,3 1-1 15,4-4 0-15,1-1 0 16,0-5-1-16,-1-2-14 16,3-6-17-16,-2-5-24 15,-3-4-41-15,0-4-54 0,-5-12-103 16</inkml:trace>
  <inkml:trace contextRef="#ctx0" brushRef="#br0" timeOffset="98677.52">4628 12225 539 0,'-3'0'22'0,"3"0"22"15,2-2-3-15,16-1-20 16,6-2-13-16,6-1-8 0,4 2 0 16,2 3-6-16,-5 1-33 15,-3 0-41-15,-10 0-50 16,-9 0-92-16</inkml:trace>
  <inkml:trace contextRef="#ctx0" brushRef="#br0" timeOffset="98786.86">4715 12320 402 0,'-9'7'38'0,"9"-5"23"16,4-2-25-16,23 0-6 16,7-4-20-16,10-5-8 0,7-2-20 15,1-1-62-15,-4-4-106 16</inkml:trace>
  <inkml:trace contextRef="#ctx0" brushRef="#br0" timeOffset="99237.2">5101 12111 507 0,'0'-11'31'16,"7"1"7"-16,7 5 4 16,5 5-6-16,1 0-12 15,-3 6-17-15,3 11 1 0,-6 4-3 16,-1 5-2-16,-4 1-1 15,1 3-2-15,-3 1 2 16,1-1-1-16,-1-5-1 16,2-3 0-16,2-3 0 0,-2-6 1 15,3-6-1-15,1-5-1 16,3-2-1-16,2-9-8 16,-1-11-1-16,2-3-1 15,-1-7 1-15,-2-8 0 16,-3-1 3-16,-4-2-1 15,-6 2 4-15,-3 3 3 0,-3 6 4 16,-12 10-1-16,-4 7 4 16,-1 10-2-16,-1 3 4 15,4 3 2-15,1 15-4 16,5 1-1 0,8 4-1-16,3 2-3 15,7-3 1-15,11 2-1 16,4-3-2-16,1-3-26 15,2 1-32-15,2-6-49 0,-2-6-62 0</inkml:trace>
  <inkml:trace contextRef="#ctx0" brushRef="#br0" timeOffset="99863.65">5887 12136 300 0,'-1'-7'42'0,"-3"-4"1"15,2 1 30-15,-1 0-19 16,-1 0-16-16,-4-1-15 16,-4 6 0-16,-3-1-6 15,-5 6-9-15,-4 0-7 16,0 2-1-16,-2 12 0 0,1-2 0 16,5 8-1-16,6-4 0 15,3 6 0-15,5-4 0 16,6 2 1-16,2-5-1 15,11 0-2-15,3-3-2 16,8-3-2-16,-1-2-1 0,1-3-6 16,2-2 2-16,-3-2-3 15,-3 0 1-15,-6-10 1 16,1 2 5-16,-6-5 6 16,-2-1 4-16,-2-1 8 0,-1 1 2 15,-2 0 7-15,-2 0 1 16,2 3 1-16,-2 0-1 15,0 6-1-15,0 0-4 16,0 3-2-16,0 2-5 16,0 0-6-16,0 0-1 15,0 7-1 1,0 6 3-16,4-1 0 16,-1 4 3-16,0 0 2 15,4 4-1-15,0-2-2 0,5 2-3 0,3-3-3 16,2-1 2-16,2-3-6 0,7-5-30 15,2-4-63-15,1-4-144 16</inkml:trace>
  <inkml:trace contextRef="#ctx0" brushRef="#br0" timeOffset="101416.42">6502 12257 619 0,'3'0'49'0,"-3"0"-42"16,0 0 8-16,0 9 6 0,-9 7-5 16,-3 6-15-16,-4 3-10 15,-6 3-37-15,-1-3-86 16,0-3-232-16</inkml:trace>
  <inkml:trace contextRef="#ctx0" brushRef="#br0" timeOffset="102116.65">7159 12082 152 0,'4'-9'287'0,"-4"1"-249"16,0-5 11-16,0 1-1 16,0-3-1-16,-4 1-17 15,-4-4-17-15,2 4 2 16,-8-1-3-16,-3 4-4 0,-3 2 0 15,-4 8-5-15,-3 1-3 16,-4 11 1-16,0 7-1 16,4 7 1-16,2 6 1 15,8-1-4-15,4-2 2 0,7 1 1 16,6-6-1 0,7-6 0-16,13-6-2 0,6-7-5 15,6-4-4-15,0 0-4 16,4-10-3-16,-2-6-5 15,-5-3 7-15,-6-2 15 16,-5 2 1-16,-5-1 2 0,-4 3 15 16,-4 5 8-16,-3 4-2 15,-1 5-3-15,1 3-7 16,0 0-9-16,4 13-2 16,1-1-2-16,5 6 0 15,6 0 0-15,6 0-9 16,4 0-18-16,5-5-24 15,1-4-27-15,2-5-50 16,-2-4-90-16</inkml:trace>
  <inkml:trace contextRef="#ctx0" brushRef="#br0" timeOffset="102369.37">7696 11922 464 0,'0'-4'55'16,"-5"-11"-5"-16,-10 11-3 15,-4 4-24-15,-3 0-10 16,-5 11-9-16,3 5 9 16,0 7-1-16,4 4-5 0,5 1-2 15,4 6-1-15,8-4-3 16,3 0-1-16,5-3 1 16,10-2-2-16,9-9-1 15,5-2-5-15,6-6-4 16,3-6-4-16,-3-2-3 0,1-2-17 15,-5-9-31-15,-8-5-51 16,-9-2-48-16</inkml:trace>
  <inkml:trace contextRef="#ctx0" brushRef="#br0" timeOffset="102510.5">7509 12061 508 0,'-8'-3'21'0,"8"-3"-14"16,15 1 14-16,21-2-19 15,13-1 0-15,8-4-32 16,6 0-27-16,4-3-49 0,-10 0-202 16</inkml:trace>
  <inkml:trace contextRef="#ctx0" brushRef="#br0" timeOffset="103174.42">8380 11821 360 0,'0'-7'127'15,"-2"1"-99"-15,-12 1 26 16,-8 3-16-16,-5 2-8 16,-3 0-18-16,-4 0-4 15,-2 7 12-15,7 0-4 16,4 2-9-16,9 2 3 0,5-5-4 16,11 6-6-16,0-4-1 15,15 2 2-15,4 1 0 16,8-5 0-16,2 7 0 15,1-4-1-15,-3 3-2 0,-5 1-1 16,-8 1-6-16,-9 3-9 16,-5-1 3-16,-5-1 4 15,-14 3 1-15,-5-1 7 16,-3-2 4-16,-3-2 3 16,4-1 14-16,6 1 5 15,3-4-2-15,12 1-3 0,5-3-3 16,5 0-7-16,19-2 5 15,6-1-6-15,9-1-3 16,7 0-3-16,5 0-1 16,0-1-2-16,-3-2-12 15,-5 0-13-15,-9 2-30 0,-13-2-62 16,-15 0-80 0</inkml:trace>
  <inkml:trace contextRef="#ctx0" brushRef="#br0" timeOffset="103975.53">6944 12789 340 0,'5'-2'117'16,"6"-3"-90"-16,2-2 29 16,4 3 0-16,2 2-9 15,-2 2-25-15,1 6-16 16,-2 6 8-16,1 9-8 15,-4 3-4-15,-1 2-1 0,0 3 0 16,-3-1-2-16,0-4 2 16,2-3-1-16,-3-4-1 15,6-7 1-15,1-7-1 16,2-3 1-16,2-5-2 0,1-9-1 16,2-9-3-16,-3-2 3 15,1-8 1-15,-5-2 1 16,-4 1 1-16,-6 0 0 15,-5 5-1-15,0 4 1 0,-5 8 0 16,-9 8 6-16,2 5 4 16,-2 4-4-16,5 2 0 15,0 12-5-15,7 4-1 32,2 3 0-32,0 3-1 15,11-1 1-15,4 2-13 0,5-4-15 16,4-5-29-16,1-1-32 15,2-8-64-15</inkml:trace>
  <inkml:trace contextRef="#ctx0" brushRef="#br0" timeOffset="104272.36">7835 12685 423 0,'-3'-5'138'15,"-11"-4"-120"-15,-6 5 24 16,-1 4-7-16,-6 2-9 16,0 11-20-16,0 5-6 15,2 3 3-15,5 6 5 0,4 0-6 16,4 3 0 0,8 0-1-16,4-1-1 0,0-3 0 15,9-4 0-15,8-4 0 16,2-4-2-16,8-3-4 15,3-4-5-15,1-5-7 0,3-2-9 16,-4 0-1-16,-4-7-19 16,-6-4-47-16,-6-3-80 15</inkml:trace>
  <inkml:trace contextRef="#ctx0" brushRef="#br0" timeOffset="104401.17">7645 12848 505 0,'-7'-5'23'0,"7"-1"-15"16,12-1 12-16,20 2-19 16,9-3-10-16,10 1-48 0,3-2-33 15,2 1-54-15</inkml:trace>
  <inkml:trace contextRef="#ctx0" brushRef="#br0" timeOffset="104859.83">8349 12659 433 0,'0'-4'52'16,"4"-7"-29"-16,-4 8 38 16,-4 3-15-16,-13 0-27 15,-5 2-17-15,-10 8-2 16,-2 4 3-16,-2 3 10 15,2-1 0-15,5 0 4 16,6 0-5-16,6-4-8 16,8 1-4-16,9-3 0 0,7 1-2 15,12-2 4-15,6 2-2 16,2-1-4-16,5 1-4 0,-3 2-5 16,-5-2 0-16,-9 1-4 15,-8 4-6-15,-7 3-1 16,-12-1 3-16,-11 4 7 15,-8-2 4 1,0 3 8-16,1-6 12 0,3 0 17 16,10-3 9-16,9-3-10 15,8-3-5-15,3-1-2 0,22-3-1 0,6-2-5 16,13-2-9-16,5 0-3 16,2-2-5-16,0-3-9 15,-2-1-12-15,-6-2-35 16,-3-3-30-16,-13-2-50 15,-9-1-102-15</inkml:trace>
  <inkml:trace contextRef="#ctx0" brushRef="#br0" timeOffset="105280.69">8483 12434 433 0,'-5'0'69'0,"2"0"-55"16,3 0 21-16,3 5-6 16,14 6 12-16,1 1-25 15,7 1-8-15,5-1 0 0,4 1-5 16,0-2-2-16,-2-3-1 15,-3 0-6-15,-3-1-27 16,-6-4-20-16,-4-3-17 16,-7 0-29-16,-5 0-10 15,-4-7-64-15</inkml:trace>
  <inkml:trace contextRef="#ctx0" brushRef="#br0" timeOffset="105593.13">8726 12485 205 0,'-15'-1'107'15,"-7"1"-27"-15,1 0-24 16,-3 3-19-16,-1 6-6 15,0 7-22-15,-1-1-6 16,5 2-2-16,1-2-1 0,4-3 2 16,5-3-2-16,6-4 2 15,5-3 1-15,0-2-3 16,7 0 14-16,6-8-3 16,3-4-10-16,2-3 0 15,1-3 1-15,1-4 5 0,-3 1-2 16,-1-1 4-16,-4 1 15 15,-1 5-2-15,-6 0 6 16,-3 7 3-16,-2 4-2 16,0 5-1-16,-3 0-11 15,-4 7-9-15,-3 9-1 0,3 6 1 16,2 0 0-16,1 9-5 16,4 1-1-16,0 7-3 15,0 4 1-15,2 5-41 16,-4 6-56-16,2 1-136 15</inkml:trace>
  <inkml:trace contextRef="#ctx0" brushRef="#br0" timeOffset="141761.31">9396 10998 94 0,'-15'-11'57'16,"-4"-1"-10"-16,2 1 39 16,-3-2-44-16,0 1-2 15,-1-1 4-15,4 3 5 16,3 2-11-16,6 2-6 0,1 2-2 16,7 4-1-16,0 0-13 15,6 6-20-15,8 9 10 16,7 5 15-16,6 10-3 15,2 9-3-15,2 8-4 16,1 12-4-16,-2 8-1 0,-2 12 3 16,-7 12 1-1,0 9-4-15,-8 2 1 0,1-1 0 16,-2 1-2-16,0 2 2 16,-1-6 4-16,5-8 4 15,2 2-2-15,1-5-7 0,7-5-4 16,3-7 0-16,3-4-2 15,4-7 0-15,6-4-5 16,2-7-22-16,0-10-26 16,5-13-50-16,0-19-86 15</inkml:trace>
  <inkml:trace contextRef="#ctx0" brushRef="#br0" timeOffset="142487.37">10609 11181 165 0,'12'-6'11'0,"-1"-1"28"16,2-3 43-16,1 1-13 15,-5-1-13-15,0-1-4 16,-6 6-4-16,-3 0-7 16,0 1-10-16,-14 1-10 0,-7 3-13 15,-8 0-4-15,-9 12-3 16,-2 4 5-16,-3 5 5 15,3 6 2-15,3 2 2 16,8 3-2-16,8-2-2 0,11-1-6 16,10-3-5-16,10 1 0 15,14-2 0-15,10-3 2 16,7-3 0-16,6-3 0 16,1 1-2-16,4-2 0 0,-7 3-2 15,-3 0 2-15,-10 0-4 16,-10 5-1-16,-7-2-4 0,-13 4-6 15,-4-3-1-15,-20 0 5 16,-8-5 6-16,-11-3 5 16,-4-7 0-16,-5-7 0 15,1 0 3-15,5-12 8 16,8-9 3-16,7-10-6 0,12-1-5 16,12-4-2-16,5 3-2 15,14-1-17-15,15 1-21 16,11 1-23-16,3 2-46 15,1-2-63-15</inkml:trace>
  <inkml:trace contextRef="#ctx0" brushRef="#br0" timeOffset="142869.04">10635 10764 480 0,'0'-14'45'16,"0"3"-8"-16,0 4 16 15,0 5-1-15,-5 2-18 0,-2 7-26 16,-2 13-9-16,-4 5 1 16,-1 4 1-16,-1 4-1 15,3-1 0-15,3 0 0 16,0-4-19-16,3-6-31 0,5-7-20 15,1-4-17 1,0-11-69-16,0-2-171 0</inkml:trace>
  <inkml:trace contextRef="#ctx0" brushRef="#br0" timeOffset="143041.11">10657 10739 505 0,'20'-9'46'0,"-1"5"-13"16,6 4 4-16,6 6-3 15,1 11-15-15,-1 4-15 16,1 6-3-16,-5 6 0 16,-3 5-1-16,-4 2-5 0,-1 0-39 15,-1-1-28-15,-2-5-35 16,-1-7-52-16</inkml:trace>
  <inkml:trace contextRef="#ctx0" brushRef="#br0" timeOffset="143469.04">11493 11091 360 0,'10'-20'28'0,"-3"4"14"16,-7 4 31-16,0 3-10 15,-5 5-17-15,-7 4-20 16,-3-2-8-16,-4 15-8 0,-6 14-4 0,-4 10 0 16,-3 13 2-16,-2 7-3 15,2 7-1-15,6 1-1 16,9 1 0-16,12-6-3 0,5-5 1 16,12-5-1-1,13-7-7-15,11-7-24 0,5-9-22 16,6-14-39-16,4-13-84 15</inkml:trace>
  <inkml:trace contextRef="#ctx0" brushRef="#br0" timeOffset="144111.84">11900 11371 396 0,'0'-16'33'16,"-6"-4"22"-16,-5 2-2 15,-1 0-8-15,-3 2-13 16,-2 2-19-16,-3 5 0 15,-2 6-4-15,-5 3-9 16,4 3 0-16,0 10-2 0,3 3 1 16,4 4 0-16,6-3-3 15,7 3 3-15,3-4-2 16,3-2 1-16,11-3-2 16,1-4-2-16,4-5 1 0,2-2 2 15,0 0 1-15,5-11 3 16,-5-1-1-16,0-2 1 15,-1-1 0-15,1 1 8 16,-8 3 0-16,-1 2 6 16,-3 6-4-16,-1 3-3 0,4 0-7 15,-4 8 0-15,3 8-1 16,2 8 1-16,-1 1 0 16,0 7-1-16,1 0 0 15,0 2 1-15,-5 0-1 16,4 0 0-16,-5-4-1 15,0-5 0-15,-4-7-5 0,3-4 2 16,-1-10 3-16,-1-4 0 16,1-8 6-16,2-12 0 15,1-7 4-15,4-8 4 16,0 0 4-16,5-1-5 0,0 2-6 16,4 4-3-16,0 3-3 15,0 7-2-15,-1 8-21 16,4 3-35-16,-2 6-49 15,-7 3-50-15,4 0-95 16</inkml:trace>
  <inkml:trace contextRef="#ctx0" brushRef="#br0" timeOffset="144251.79">12433 11480 477 0,'2'16'51'15,"-2"-5"-1"-15,0 3 15 0,0 2-26 16,-5 4-21-1,-3 1-15-15,-3 4-3 16,1 4-35-16,-2-8-92 0,4-5-233 0</inkml:trace>
  <inkml:trace contextRef="#ctx0" brushRef="#br0" timeOffset="144937.34">12800 11287 335 0,'0'-14'73'0,"0"-6"-18"16,0 2 2-16,12-1-13 15,6 2-5-15,5 3-13 16,2 5 0-16,0 4-2 16,1 5-12-16,-1 0-8 0,-6 12-3 15,-2 8-1-15,-10 7-1 16,-6 3-1-16,-1 2-8 16,-1-3-1-16,-11-2 1 15,-2-6-1-15,4-5 10 16,-1-5 1-16,2-6 2 15,4-5 6-15,1 0 10 0,4-14-7 16,0-4-6-16,4-3-1 16,9-6 0-16,1 2 3 15,4-2 0-15,-1 1 0 16,4 2 0-16,-8 4 3 0,2 6-3 16,-6 5-1-16,-4 6 1 15,-1 3 3-15,-4 0-4 16,0 8-8-16,1 10 3 15,4 4 1-15,-2 8-2 16,4 0 1-16,2 3 0 0,6-1-1 16,-1-3-1-16,2-1-18 15,4-7-13 1,1-4-10-16,3-11-24 0,-5-6-22 16,1-3-32-16,-1-17-80 15</inkml:trace>
  <inkml:trace contextRef="#ctx0" brushRef="#br0" timeOffset="145152.87">13406 11026 480 0,'11'-10'49'16,"0"1"-8"-16,2 3 4 0,1 6-7 16,6 0-4-16,1 15-13 15,1 5-16-15,-1 8 1 16,0 7-2-16,1 9 1 15,-5 4-2-15,-3 4-2 16,-7 3 0-16,-7-2-1 16,0 1-2-16,-16-6-9 15,-13-2-19-15,-16-10-37 16,-12-11-82-16</inkml:trace>
  <inkml:trace contextRef="#ctx0" brushRef="#br0" timeOffset="148155.23">14040 11225 689 0,'0'0'19'15,"0"0"-21"-15,9 0 10 16,7 0 24-16,6 0-14 15,1 0-17-15,9 0 1 0,-3 0-2 16,3 0-2-16,-1 0-17 16,-4 0-25-16,-5 0-33 15,-10 1-40-15,-7 4-66 16</inkml:trace>
  <inkml:trace contextRef="#ctx0" brushRef="#br0" timeOffset="148295.79">14132 11348 506 0,'-11'3'44'0,"8"-3"15"16,3 2-11-16,17-2-19 0,5 0-13 16,10 0-13-16,4 0-2 15,8-2-2-15,4-5-51 16,2 0-88-16,-2-9-227 16</inkml:trace>
  <inkml:trace contextRef="#ctx0" brushRef="#br0" timeOffset="148948.15">15439 11008 396 0,'1'-12'44'0,"-1"0"16"16,0 1 6-16,0 2-4 0,-7 2-22 15,-5 1-23-15,-6 4-4 16,-8 2-2-16,-4 0-1 16,-4 12 0-16,-5 0-3 15,3 6 0-15,2 3-4 0,5-1 4 16,11 1 3-1,7-1-1-15,11 0-9 0,4-2 1 16,19-4-2-16,11 2 1 16,9-2 1-16,9-3-5 15,3 1-3-15,-4 3-1 0,-6-1 4 16,-11 5-7 0,-12 1-11-16,-11 3 4 0,-11 2 0 15,-12 0-2-15,-17 0 6 16,-11-5-4-16,-7-1 9 15,-2-6 9-15,2-8 10 0,6-5 24 16,7 0 0-16,13-9-4 16,8-8-10-16,10-7-12 15,5-1-7-15,18-2-6 16,8 1-17-16,13-1-15 16,7 0-37-16,-1-1-66 15,-1-1-261-15</inkml:trace>
  <inkml:trace contextRef="#ctx0" brushRef="#br0" timeOffset="149338.67">15367 10567 481 0,'2'0'103'0,"-2"0"-81"16,0 0 4-16,-5 11-8 16,-4 3 15-16,-3 7-17 15,-1 3-14-15,-1 3-1 16,0-2 0-16,4-2-3 0,2-1-21 16,5-7-23-16,3-7-15 15,0-8-21-15,8 0-23 16,4-11-75-16</inkml:trace>
  <inkml:trace contextRef="#ctx0" brushRef="#br0" timeOffset="149481.97">15391 10558 351 0,'5'-18'115'15,"0"2"-55"-15,0 5 2 16,1 8-16-16,3 3-14 16,2 1-29-16,5 13-3 0,3 8 1 15,7 5 1-15,1 4-2 16,0 10-9-16,-4-1-57 15,-2 0-57-15,-4 0-140 16</inkml:trace>
  <inkml:trace contextRef="#ctx0" brushRef="#br0" timeOffset="149856.34">16107 10617 515 0,'-9'-9'46'0,"0"8"-28"0,-5 1 10 16,0 6 2-16,-5 15 5 16,-3 9-23-16,-5 13-6 15,3 12 1-15,-1 12 4 16,3 4-2-16,2 5-3 16,8-3-3-16,8 1-3 15,4-14 0-15,5-4 0 0,15-14-16 16,11-9-13-16,3-10-35 15,9-16-67-15,4-5-213 16</inkml:trace>
  <inkml:trace contextRef="#ctx0" brushRef="#br0" timeOffset="150624.31">16567 11049 360 0,'-2'-3'42'0,"0"-4"-24"15,2 2 45-15,0-4-28 16,0-2-5-16,-2-2-19 15,-1 1 1-15,-2-2 12 0,-5 1-9 16,-4 2-1-16,-3 4-5 16,-3 4-7-16,-4 3-2 15,-1 2 1-15,1 10 0 16,3 4 2-16,3 2 0 16,6 1-5-16,4-1 0 0,8-1 1 15,0-3-2-15,6-5-5 16,8-6 1-16,4-3 5 15,5 0 1-15,2-5 0 16,-1-10 1-16,1 5 1 16,-6-3-1-16,-2 5 1 15,-5-3 2-15,1 3 3 16,-6 5 1-16,0 3-5 0,0 0-2 16,-1 7-1-16,1 8 2 15,0 4 1-15,2 6-1 16,-1 4 0-16,-1 3 0 15,3-4-1-15,-3-1 0 16,1-4-1-16,-1-5-2 0,-2-7 2 16,-1-8 1-16,1-3 1 15,0-5 13-15,1-11 24 16,0-3-12-16,0-8-5 16,3 0-4-16,1 0-11 0,4 1-3 15,-1 2-4-15,1 5-5 16,-2 6-23-16,5 6-21 15,1 3-46 1,-2 4-54-16,4 0-58 0</inkml:trace>
  <inkml:trace contextRef="#ctx0" brushRef="#br0" timeOffset="150764.9">16977 11139 447 0,'0'12'66'16,"-1"1"-20"-16,-3 1-9 15,-1 2-14-15,0 2-18 16,3 1-13-16,2-2-61 0,0-5-91 16</inkml:trace>
  <inkml:trace contextRef="#ctx0" brushRef="#br0" timeOffset="151674.81">17315 10978 468 0,'0'-10'27'16,"8"0"-1"-16,6 3 14 15,3 4 1-15,3 3-14 16,2 0-16-16,-2 7 0 16,-1 7 0-16,2 8-6 0,-6-1-4 15,-2 3 1-15,-2-2-1 16,0 1-2-16,-4-3 2 16,2-2-1-16,0-6 1 0,0 1-1 15,0-8 1-15,3-3 0 16,5-2 2-16,-2 0 0 15,5-12-2-15,2-2 0 16,-3-6-2-16,2-2-4 16,-5-4-6-16,-4-6-1 0,-3 1-1 15,-5 1-2-15,-4 2 9 16,-4 4 7-16,-5 3 8 16,-3 9 1-16,-3 4-1 15,3 5-1-15,-3 3-1 16,7 1-6-16,2 12-1 0,3 5 0 15,3 3-1-15,3 4-1 16,9-2 1-16,9 1-6 16,-1-1-12-16,2-5-11 15,0-4-43-15,3-5-60 16,-4-4-139-16</inkml:trace>
  <inkml:trace contextRef="#ctx0" brushRef="#br0" timeOffset="152129.9">18131 10949 433 0,'0'-10'15'0,"-2"0"24"0,-8 2 15 15,-2-1-13-15,0 4-24 16,-3 2-11-16,-4 1 3 15,2 2 1-15,-4 0-5 16,1 10 1-16,0 3 3 16,2 1-7-16,6 5-1 15,3-1-2-15,6 2 1 16,3 0 0-16,0-4-2 0,10-4-6 16,4 1 0-16,4-6 0 15,1-3-6-15,0-4-6 16,-1 0-3-16,0-7 11 15,-3-8 4-15,-3-1 7 0,-3-2 1 16,-2-1 4-16,-1 2 6 16,-3 3 10-16,0 3 7 15,-3 6-3 1,0 3-2 0,2 2-13-16,2 4-13 0,0 6 1 15,3 5 2-15,4 5 1 0,3 1-1 0,2-3-11 16,4-1-15-16,4 0-22 15,-3-7-24-15,0-6-61 16,0-4-147-16</inkml:trace>
  <inkml:trace contextRef="#ctx0" brushRef="#br0" timeOffset="152394.84">18423 10549 510 0,'0'-11'45'16,"6"2"-27"-16,5 9 8 15,3 0-18-15,6 18 19 16,2 5-1-16,2 7-9 16,1 7 3-16,4 5-3 0,-4 3-1 15,-1-1 1-15,-8 2-5 16,-7 2-4-16,-5 1-1 15,-4-2 1-15,-19 3-3 16,-16 3-3-16,-18 2-8 16,-15-5-61-16,-23-2-140 15</inkml:trace>
  <inkml:trace contextRef="#ctx0" brushRef="#br0" timeOffset="154057.79">14676 12500 556 0,'-6'2'24'0,"4"-2"-25"0,2 2 21 16,8-2 3-16,11 0 3 16,7 0-20-16,4 0-4 15,8-2-1-15,2-4-1 16,1 3-6-16,-2-3-24 0,-3 3-40 16,-7-2-52-16,-8 1-109 15</inkml:trace>
  <inkml:trace contextRef="#ctx0" brushRef="#br0" timeOffset="154216.1">14755 12594 510 0,'-16'6'78'0,"12"-5"-72"16,4-1-3-16,21 0 3 16,15 0 8-16,13-5-9 0,9-6-9 15,6 1-24-15,4-1-80 16,-2-5-206-16</inkml:trace>
  <inkml:trace contextRef="#ctx0" brushRef="#br0" timeOffset="154749.46">15834 12186 402 0,'0'-13'27'16,"1"1"15"-16,-6 3 26 16,-9 1-15-16,-6 8-28 15,-5 0-13-15,-7 3 2 0,-1 10-1 16,-2 6 0-16,4 4-1 15,1 5-3-15,4 4-3 16,11 0 0-16,1 3-4 16,9-2 0-16,5-4-3 15,9-1 1-15,14-3-1 0,6-3 2 16,12-4 0-16,5-4-1 16,2-1-2-16,-1-1 1 0,-6-1 1 15,-7 1-1-15,-11 1-4 16,-6 1-14-16,-14-2-8 15,-3 3 4-15,-14-4 17 16,-9-3 6-16,-12 0 2 0,-4-5-1 16,-7-3 1-16,2 0 11 15,5-5 7-15,5-8 2 16,7 2 0-16,13-6-6 16,7 0-9-16,7 0-4 15,15 1-7-15,12-2-10 16,13 0-7-16,9 2-18 15,2-2-27 1,0 1-60-16,-4-3-140 0</inkml:trace>
  <inkml:trace contextRef="#ctx0" brushRef="#br0" timeOffset="155017.47">16288 12073 617 0,'0'-15'15'16,"0"4"6"-16,0 2 22 16,0 3-1-16,0 6-18 15,-3 0-23-15,-2 9-8 16,-2 11 4-16,-3 10 1 0,-2 12 3 16,-7 7 0-1,6 5 0-15,-2 4 1 16,6 2 1-16,4-3-2 0,5-6 0 0,5-6 2 15,13-4-3-15,10-9 0 16,9-5-11-16,9-9-38 16,6-9-50-16,3-9-118 0</inkml:trace>
  <inkml:trace contextRef="#ctx0" brushRef="#br0" timeOffset="156783.03">17033 11879 224 0,'2'-3'218'15,"-2"1"-175"-15,0 0 12 0,0 2-7 16,0 0 2-16,0 0-28 16,-2 7-22-16,-3 7 1 15,-4 3 6-15,0 6-2 16,0 2-2-16,-1 0-3 16,1-4 1-16,3-2-2 0,2-1-12 15,2-7-14 1,2-3-3-16,0-7-18 0,2-1-9 15,5-3-2-15,1-8-8 16,-3-4-33-16,1-3 15 16,-3-5 38-16,-1 4 46 0,-2-2 47 15,0 3 33-15,3 3-4 16,1 3-8-16,2 3-12 16,1 3-11-16,3 3-14 15,3 3-2-15,5 0-5 16,0 3-4-16,3 9-6 0,3 1-5 15,-1 6-4-15,-3 2-3 16,-1 2 0-16,2 4-9 16,-6 0-51-16,2-6-60 15,-5-5-135-15</inkml:trace>
  <inkml:trace contextRef="#ctx0" brushRef="#br0" timeOffset="157283.26">17693 11968 309 0,'2'-8'65'16,"-2"-1"-14"-16,0 2 23 0,0 4-20 16,0 2 2-16,0 1-28 15,-4 0-13-15,-4 9-11 16,0 8-2-16,-1 8 6 16,-6 9 3-16,1 6 2 15,-3 6-3-15,5 3-1 0,-1-2-4 16,8-2-3-1,1-3-1-15,4-7-1 0,4-5-1 16,13-7-3-16,2-7-13 16,6-5-21-16,7-8-27 15,-1-3-60-15,1-3-151 16</inkml:trace>
  <inkml:trace contextRef="#ctx0" brushRef="#br0" timeOffset="158427.67">18475 12202 442 0,'0'0'113'15,"0"0"-97"-15,0 3 13 16,0 4-8-16,0 3-3 16,2 2-17-16,2 4-6 0,-3 2-26 15,5-2-42-15,-2-6-77 16,1 1-158-16</inkml:trace>
  <inkml:trace contextRef="#ctx0" brushRef="#br0" timeOffset="158818.2">18806 12148 466 0,'0'-15'38'0,"-11"4"-1"16,-1 0 0-1,-5 8-4-15,-1 3-17 0,-3 0-13 16,3 3-1-16,3 11 1 15,1 4-2-15,8 0-1 16,5 0 0-16,1-3-2 16,1 2-10-16,11-6-5 0,0-3-6 15,3-2 0 1,-1-6-1-16,-1 0 2 0,-3 0 9 16,-1-9 8-16,1-2 5 15,-5-1 1-15,-3 1 15 0,-1 0 6 16,3 6 6-16,-4 0 4 15,0 1-7-15,0 4-13 16,2 0-11-16,-1 0-2 16,3 5 0-16,-4 1 1 15,1 3 0-15,1-4-5 16,-2 2-24-16,0-5-42 16,-3-2-91-16</inkml:trace>
  <inkml:trace contextRef="#ctx0" brushRef="#br0" timeOffset="161886.97">18872 12115 198 0,'-1'0'22'15,"-1"0"-8"-15,2 0 29 16,0 0-23-16,0 0-22 0,0 0-4 15,0 0 6-15,2 0 0 16,-1 0-6-16,1 0-3 16,0 0 5-16,-2 0 4 15,0 0 1-15,0 0 13 16,0 0 10-16,0 0 0 0,0 0 1 16,0 0-4-16,0 0-4 15,0 0-5-15,0 0-7 16,0 0-3-16,0 0-3 15,0 0-3-15,0 0-9 16,0 0-12-16,0 0-40 16,0 0-62-16</inkml:trace>
  <inkml:trace contextRef="#ctx0" brushRef="#br0" timeOffset="162418.1">18721 12122 387 0,'-1'-2'31'16,"-5"-4"4"-16,6-3 22 16,6 8-28-16,8-1-13 0,6 2-6 15,0 0 8-15,1 6 3 16,-5 8-8-16,0 0 5 15,-6 5 3-15,-5 1-6 16,-3 5-2-16,-2 0 0 0,0 2-1 16,1-2-5-16,3 0-4 15,1-4 0 1,5-3-1-16,4-5 0 0,4-5-2 16,3-6 1-16,4-2 0 15,2 0-2-15,2-5-6 16,-2-11-3-16,-3-4 3 0,-2-5 4 15,-5-5 2-15,-5-8 0 16,-4-1 1-16,-5 2 0 16,-3 1 0-16,0 3 1 15,-1 6 0-15,-7 7 10 16,-4 5-3-16,1 7 3 0,-2 4-2 16,1 4-3-16,0 0-2 15,5 11-3-15,2 3-2 16,4 4 0-16,1 5 0 15,0 0 1-15,5 2 0 16,6-2 0-16,1 2-8 0,7-5-12 16,-5-1-6-1,6-8-24-15,1-4-20 0,2-7-24 16,1 0-32-16,-2-14-111 16</inkml:trace>
  <inkml:trace contextRef="#ctx0" brushRef="#br0" timeOffset="162667.93">19258 11899 520 0,'-7'-13'37'15,"2"5"6"-15,5 6 20 16,0 2-36-16,16 7-18 16,5 11-6-16,3 9 6 0,3 10 3 15,-4 6-7-15,-2 3-3 16,-4 10-1-16,-10-2 0 15,-5 0 0-15,-2-2 0 16,-7-8-7-16,-12-3-8 0,-3-9 1 16,0-7-11-16,2-8-16 15,6-9-17 1,2-8-34-16,12-1-72 0</inkml:trace>
  <inkml:trace contextRef="#ctx0" brushRef="#br0" timeOffset="162855.37">19684 12240 610 0,'0'0'38'16,"0"0"-26"-16,0 7 16 0,-2 3 13 16,0 6-15-16,-1 1-20 15,1 4-5-15,-1-2 0 16,-4 3-8-16,-1-2-38 15,-1-8-55-15,0-3-103 0</inkml:trace>
  <inkml:trace contextRef="#ctx0" brushRef="#br0" timeOffset="163292.79">20138 12127 409 0,'7'-16'106'16,"-5"-1"-93"-16,1 2 27 15,-3 1 0-15,0 1 16 0,-1 2-34 16,-12 6-15-16,-7 4-4 16,-2 1-2-16,-5 3-1 15,-4 9 0-15,1 6 1 16,1 5 0-16,5 4 1 15,4-2-1-15,8 0-1 16,7-3 0-16,5-3-1 16,3-6-2-16,13-5-2 0,6-8-3 15,5 0-4-15,0-5 2 16,0-8 1-16,0-6 2 16,-6 5 6-16,-6-4 2 15,-5 5-1-15,-1 5 6 0,-5 3 9 16,-2 5 2-16,-2 0-9 15,2 8-8-15,1 6 1 16,4 6-1-16,5 3 0 16,5-1-4-16,5-1-17 0,0-3-21 15,4-9-30-15,1-9-42 16,-5-2-105-16</inkml:trace>
  <inkml:trace contextRef="#ctx0" brushRef="#br0" timeOffset="163527.09">20413 11794 546 0,'16'0'25'0,"2"0"0"16,7 10 40-16,6 10-13 0,-1 9-16 15,1 4-18-15,0 9-5 16,-6 6-3-16,-6 4-3 15,-6 2-1-15,-11 2-1 16,-2 3-2-16,-25-1-2 16,-16-1-4-16,-20-3-46 0,-26-8-92 15,-23-10-346-15</inkml:trace>
  <inkml:trace contextRef="#ctx0" brushRef="#br0" timeOffset="173280.41">17170 12259 268 0,'4'-2'70'0,"1"-3"-48"15,-1 0 27-15,1 1 2 16,-2 1 0-16,1-1-18 16,-2-2-4-16,-2 3 5 0,0-2-7 15,0 1 1-15,-8 1-9 16,-4 0-13-16,-4 3 0 16,-5 0-3-16,-3 3 5 15,-3 5 3-15,-2 3 0 16,1 3-3-16,4 0 0 15,3 1-2-15,4 1-1 0,7-2-3 16,5-3-2-16,5 1 0 16,0-1 0-16,10 0 0 15,4-1 1-15,5 0-1 16,2-3 1-16,3 3-1 16,0 1 0-16,3 0 0 0,2 0 0 15,-2 1 2-15,-1 1-4 16,-1-3 1-16,-3 2-2 15,-3 1-5-15,-7-2-6 16,-2 0 3-16,-9-1 0 0,-1-1 2 16,-3 2 7-16,-14-2 3 15,-6-4 0-15,2 2 1 0,-8-3-3 16,4-2 3-16,1-2 0 16,2 0 4-16,7-2 9 15,0-7-3-15,8-2-6 16,3-1-2-16,4-1-4 15,0-3-1-15,11 0-1 16,7 3-4-16,4-2-10 0,5 2-14 16,5-3-46-16,2 2-64 15,2-6-221-15</inkml:trace>
  <inkml:trace contextRef="#ctx0" brushRef="#br0" timeOffset="175220.6">18138 12212 200 0,'0'0'57'0,"0"0"-19"0,0 0 17 16,0 0-13-16,3 0-5 15,1 0-15-15,-3-3 3 32,6 1 3-32,-6-1-4 15,5-1-2-15,-5 1 4 0,5-1-3 0,-5 1-5 0,1-3-2 16,-2 1-1-16,2-1-2 16,-2-2-3-16,0 0-1 15,0-1-3-15,-2 1-3 16,-7-2 1-16,-4 3-3 15,-4 0-1-15,-2 2 0 16,-1 2 0-16,-4 3 0 0,0 0 0 16,3 0 1-16,1 10-1 15,0 1 0-15,6 3 0 16,3 3 0-16,4-2-2 16,7 1 2-16,0 2-2 15,2-5 2-15,7 1 0 0,2-6 0 16,1 0 0-16,3-5-1 15,1-1 1-15,-3-2-1 16,-1 0 0-16,0-5 1 16,1-4-1-16,-2 2 3 15,-3-4-1-15,0 2 0 16,-1-2 3-16,-1 0 4 0,-1 3 0 16,2 1 0-16,-6-2-1 15,6 4-4-15,-6 1-1 16,1 3 1-16,0-2-1 15,0 3-2-15,1 0 0 0,1 3 0 16,-3 3 0-16,6 3 2 16,-1 2 0-16,1 3 0 15,0 2-1-15,4 0-1 16,-2 4 1-16,0-2-1 16,-2 3 1-16,4-1-1 15,-2 1 1-15,0 1-1 0,-2-4 0 16,1-1 0-16,-1-1 0 15,-2-2 0-15,-2-4 1 16,1-3-1-16,-2-4 1 16,-1-1-3-16,-1 0 6 15,2-2-2-15,1 0 1 0,-1 0 4 16,-1 0 7-16,1-2-3 16,2-3-3-16,-3-2 0 15,4 0 0-15,-3 1-1 16,2 1-2-16,-1-2-1 0,2 0-1 15,2-1 0-15,-2 1 0 16,-2 0-2-16,2-4 2 16,2-1 0-16,0 1 1 31,0-5 0-31,-4 2-1 16,2-6-2-16,6 6 0 15,-3-4-1-15,-1 2-1 0,0 3-9 0,1 5-29 16,0-3-73-16,-3 0-169 15</inkml:trace>
  <inkml:trace contextRef="#ctx0" brushRef="#br0" timeOffset="181077.34">17082 12741 256 0,'-3'0'189'15,"-1"0"-148"-15,0-2 17 16,2 0-8-16,0 0-14 16,2 0-13-16,-1 1-4 0,1 1 4 15,-2 0-4-15,2-2-5 16,0 2 1-16,0-2-1 16,0 1-1-16,0-1 0 15,0 0-2-15,0 2-2 16,-2-4 0-16,2 4-3 0,0 0-1 15,0 0-2-15,0 0-3 16,0 0 0-16,0 0 0 16,0 0-1-16,0 4 1 15,0 6 0-15,4 1 0 0,-1 3 1 16,2 3 1-16,-4 4 0 16,3 2-1-16,-1 3 1 15,1-2-2-15,-1 2 1 16,2-2-1-16,-1-3 0 15,4-3 1-15,-5-1-1 16,1-5 1-16,-1-3-2 0,1-4 1 16,-1 1 2-16,-1-3-2 15,0-1 1-15,-1-2 1 16,1 0-1-16,2 0 0 16,0 0 0-16,1 0 0 0,2 0-1 15,2 0 1-15,2 0-1 16,3 0 0-16,1 0 0 15,1 0 0-15,0 0 0 16,2 0 0-16,2-2 0 16,2 2 1-16,-1-2-1 0,2-1 0 15,-1 1 0-15,3 0 0 16,0 1 0-16,0-1 0 16,-1 0 0-16,1 0 0 15,0-2 0-15,-2 4 0 16,2-3 1-16,2 1-1 15,0 0 1-15,0-1-1 16,2 1 0-16,0-1 0 0,0 1 1 16,1-2-1-16,-2 2 0 15,-1-1 1-15,0 1-1 16,-2-2-1-16,-1 3 1 16,1-1 0-16,0 0 1 15,-2 0-1-15,3 1 1 0,-3-1 0 16,1-2 1-16,-2 2-1 15,4-1 0-15,-1 1 1 16,2-2-2-16,-2 1 0 0,4 1 0 16,-3 1 0-16,1-1 0 15,-1 2 0-15,-1-2 1 16,0 2-2-16,1-2 1 16,0 0 1-16,-1 2-1 15,0 0 1-15,2 0-1 16,0 0 1-16,1 0-1 15,-1 0 0-15,-5 0 0 0,5 0 0 16,2-2 0-16,-4 2 0 16,2 0 0-16,0 0 1 15,-1 0-1-15,-4 0 0 16,0 0 0-16,2 0 0 0,-5 0 0 16,3 0 0-16,-2-2 0 15,-3 2 0-15,5-1 0 16,-2-1 1-16,-1 0-1 15,3-1 1-15,-2-1-2 16,3 2 1-16,-1-3 1 16,1 2-1-16,-1-1 1 0,1 0-1 15,0 1 0-15,1-1 1 16,-5 1-1-16,-1 1 1 16,3-2-1-16,-4 0 1 15,0 3-2-15,0-3 1 16,-2 2 1-16,-1-1 0 15,-3 1 0-15,1-1 0 0,-1 1 0 16,-2-1 0-16,2-1 0 16,-2 2-1-16,2-2-1 15,-2 2 1-15,3 1 0 0,-1-1 0 16,0 0 0-16,1 1 0 16,-3-1 0-16,2 2 0 15,-4-2 0-15,3 0 0 16,-4 0 0-16,1 0 0 15,2 1 0-15,1-1 0 16,-1 0 0-16,-3 0 0 0,4 0 0 16,-5 1 1-16,1-1-1 15,-1 0 0-15,0 0 0 16,-2 1 1-16,1-1-1 16,0 2-1-16,0-2 1 15,-1 2 0-15,-1-2 1 16,0 2-2-16,0 0 2 0,-2 0-2 15,0 0 1-15,0 0 0 16,1 0 0-16,-1 0 0 16,2 0 1-16,-2-1 0 15,0-1 0-15,2 2-1 16,0-2 1-16,-1 0 0 0,1-2 0 16,0 3 0-16,-1-3 0 15,-1 1 0-15,0-3 2 16,0 3 0-16,0-1 0 15,0-1-1-15,0-1 3 0,0-1 0 16,0 0 0-16,0 0-1 16,0 0 0-16,0-2-1 15,-1 2 3-15,-1 0 0 16,2-2-2-16,-5 3-1 16,3-1-2-16,2 2 1 15,-3-2 0-15,1 0 1 16,0 1 0-1,0 1-2-15,1 0 0 0,-3-3 1 0,2 1-1 16,1 4-1-16,1-5 2 16,-3 3-2-16,3 2 0 0,-4-1 0 15,3 0 0-15,1 1 0 16,-2 1 0-16,-1-1-2 16,-6 1-6-16,-3-2-15 15,-5 4-33-15,-3-3-61 16,-7-2-120-16</inkml:trace>
  <inkml:trace contextRef="#ctx0" brushRef="#br0" timeOffset="199133.91">2449 15195 386 0,'-8'-6'64'0,"5"3"-25"16,-2 0 21-16,3 1 4 15,0 2-17-15,2 0-26 0,0 2-13 16,5 12-6-16,7 5 13 16,-2 10 11-16,6 7-2 15,-3 3-4-15,1 4-4 16,1-1-1-16,-6 2-3 16,-1-2-6-16,0-4-4 0,-1-3 0 15,-3-4-2-15,1-8-1 16,-2-4-15-1,4-7-19-15,1-9-24 0,3-3-20 16,1-13-13-16,3-8-61 0,-1-6-216 16</inkml:trace>
  <inkml:trace contextRef="#ctx0" brushRef="#br0" timeOffset="199634.12">2702 15372 145 0,'-8'-6'293'0,"1"1"-245"15,4-4 6-15,3-2 7 16,0-1-23-16,11-2-23 0,5 1-7 16,4 0 2-16,4 7-1 15,0 2-2-15,3 4-4 16,-2 4-1-16,-5 12 0 15,-6 8-1-15,-5 7 0 16,-4 3-5-16,-5 0-8 0,-7-2-5 16,-7-2 0-16,2-7 10 15,-1-8 6-15,3-6 2 16,4-4 0-16,2-5 7 16,4-4 7-16,0-10-9 15,0-7-4-15,6-4 1 16,1-6-2-16,4 1 1 0,-2 0 2 15,-2 3 2-15,0 7 1 16,-3 2 1-16,-3 8 0 16,1 3 1-16,-2 5 3 15,0 2-3-15,2 0-7 0,-2 5-5 16,2 8 1 0,4 5 4-16,-1 1 0 0,4 6-1 15,-2 0 0-15,4 2-1 16,-1-1 0-16,-1 0-1 15,3 0-16-15,-4-2-13 16,-1-6-16-16,4-3-24 0,-3-6-15 16,0-7-33-16,-1-2-68 15</inkml:trace>
  <inkml:trace contextRef="#ctx0" brushRef="#br0" timeOffset="199962.17">3123 15181 412 0,'2'0'80'0,"-2"0"-37"16,0 0 10-16,0 0 2 15,5 5-22-15,-2 6-21 0,4 3 4 16,0 6 11-16,3 5-6 16,-1 5-5-16,-1 0-8 15,-1 6-4-15,1-2-1 16,-1-2-3-16,-2 0 2 16,0-5-4-16,1-4-17 0,-2-5-15 15,1-5-27-15,-3-7-46 16,2-6-81-16</inkml:trace>
  <inkml:trace contextRef="#ctx0" brushRef="#br0" timeOffset="200337.27">3425 15271 462 0,'-13'2'49'0,"2"-2"-17"15,3 0 33-15,5 0-9 16,3 0-27-16,8 0-24 16,11-2-2-16,6-1 1 0,4 1-1 15,3-1-2-15,4 1-1 16,-6 0 0-16,-4 2-3 16,-4 0-15-16,-7 0-26 15,-6 0-25-15,-9 0-30 16,0 6-79-16</inkml:trace>
  <inkml:trace contextRef="#ctx0" brushRef="#br0" timeOffset="200493.47">3501 15345 429 0,'2'2'41'16,"9"-2"-24"-16,5 0 21 0,8 0-5 15,2 0-17-15,1-4-13 16,3-3-3-16,-1 2 0 15,-2-5-15-15,0 4-34 16,-3-5-50-16,-8-2-67 0</inkml:trace>
  <inkml:trace contextRef="#ctx0" brushRef="#br0" timeOffset="200759.07">3864 15122 448 0,'0'-9'55'0,"0"4"-23"16,0-2 39-16,-1 3-4 15,1 1-26-15,0 3-24 16,0 0-9-16,5 7-5 0,4 5 11 16,3 8 8-16,4 3-6 15,3 7-1-15,-4 4-5 16,-1 5-3-16,-2 4-5 15,-4 4 0-15,-4 3-3 16,-4-2-31-16,-11-4-52 16,-7-6-83-16</inkml:trace>
  <inkml:trace contextRef="#ctx0" brushRef="#br0" timeOffset="203575.2">6123 15400 200 0,'3'-9'127'15,"3"-3"-83"-15,-3-1 14 16,1-1 2-16,-2 0 0 16,0 1-25-16,-2 3-2 0,0 1 2 15,-4 3-10-15,-12 6-13 16,-8 0-8-16,-4 6-1 16,-8 9 0-16,-3 7 2 15,-1 5 2-15,0 2 4 0,6-1 3 16,12-1 2-16,10 0-5 15,12-4-5-15,2-2-4 0,18-1-1 16,14-3 0-16,9 2 0 16,6-3-2-1,2-2-2-15,1 0-8 0,-3-2-2 16,-6 5-1-16,-12-5-3 16,-13 3 2-16,-15-2 1 15,-3 7-6-15,-23-3 7 0,-15 2-3 16,-5-3 10-16,-7 0 6 15,-1-4 1-15,3-6 16 16,10-4 6-16,7-2 0 16,14-6-4-16,8-8-11 0,9-6-7 15,9-1-2-15,16-4-3 16,8 0-10-16,2 0-14 16,5 0-26-16,-5 4-33 15,-2 1-60-15,-12 1-160 16</inkml:trace>
  <inkml:trace contextRef="#ctx0" brushRef="#br0" timeOffset="203885.57">6135 14931 406 0,'-5'-7'170'0,"-2"5"-148"16,-2 2 7-16,3 5 13 16,3 13 0-16,-1 6-21 15,-1 5-11-15,0 6-1 16,-2 2-5-16,1 2-2 15,0-1-2-15,1-4-27 0,3-7-18 16,2-6-17 0,0-11-19-16,7-10-49 0,5-3-72 15</inkml:trace>
  <inkml:trace contextRef="#ctx0" brushRef="#br0" timeOffset="204057.37">6147 14924 465 0,'7'-12'57'15,"-1"4"-20"-15,9 8 8 16,4 0-2-16,5 15-14 16,1 8-18-16,2 9-5 15,1 7-5-15,-8 9-1 16,2 4-11-16,0 5-38 0,-6-4-56 16,-5-6-90-16</inkml:trace>
  <inkml:trace contextRef="#ctx0" brushRef="#br0" timeOffset="204537.1">6766 15113 457 0,'-7'-5'26'15,"-4"5"9"-15,0 0 20 16,1 8-4-16,-3 12-18 16,-1 12-11-16,-3 9-2 15,1 11-4-15,0 7-2 0,4 7-3 16,0 2-8-16,7 3-2 15,5-7 0-15,2-6-1 16,14-14-18-16,7-4-8 0,10-16-20 16,6-11-30-16,2-13-59 15,7-6-170-15</inkml:trace>
  <inkml:trace contextRef="#ctx0" brushRef="#br0" timeOffset="205162.81">7134 15495 293 0,'7'-11'57'16,"-5"-1"-2"-16,-2-5 29 16,0 1-20-16,0-3-19 15,0-1-18-15,-9 1 3 16,-2 1-7-16,-3 4-8 16,-6 3-9-16,-1 7-3 0,-4 4-3 15,-3 4-1-15,3 12 0 16,0 7 2-16,6 5-2 15,6 3 0-15,4-4 1 16,5 1-1-16,4-4-2 16,6-10-1-16,10-6-1 0,3-4 2 15,3-4-2-15,4 0-3 16,-1-9 2-16,-3-5 3 16,2-4 2-16,-2-1 1 15,-5-1 0-15,0 2 4 16,-5 2 7-16,-5 5 1 0,1 2 2 15,-1 9-5-15,-4 0-4 16,1 8-4-16,-1 8 3 16,3 5 2-16,0 4-5 15,-1 3 1-15,2 1-2 16,2-1 0-16,0 1 0 16,0-4-1-16,0-5-5 0,2-4 3 15,-4-6 0-15,0-8 3 16,0-2 0-16,0-2 2 15,-1-13 1-15,1-5 2 16,2-3 2-16,2-4-2 0,3-1-4 16,3 1-2-16,0 4-19 15,5 1-15-15,0 6-49 16,-3 7-72-16,-1 4-151 16</inkml:trace>
  <inkml:trace contextRef="#ctx0" brushRef="#br0" timeOffset="205334.66">7597 15573 409 0,'4'4'119'15,"-4"0"-81"-15,0-3 30 16,0 4-4-16,0 1-22 16,0 6-26-16,0 1-11 0,0 5-4 15,-2 3-1-15,-5 1-29 16,-1-4-43-16,-2-4-96 15</inkml:trace>
  <inkml:trace contextRef="#ctx0" brushRef="#br0" timeOffset="206223.06">7796 15404 478 0,'-3'-9'32'0,"3"-3"-6"16,8-1 18-16,14 2-5 15,7 1-14-15,5 4-19 16,2 6 1-16,-2 0 2 16,-1 4-5-16,-9 14-2 0,-7 1-2 15,-10 10 0-15,-7-1 0 16,-5 3-6-16,-12-4-4 15,-5-3 0-15,-2-4 7 0,2-8 3 16,5-5 4-16,4-7 9 16,6 0 1-16,7-5 2 15,1-9-10-15,16-7-5 0,2-4-1 16,5-4 1-16,3-1-1 16,0-1 1-16,-3 1 0 15,-2 5 3-15,-5 7 4 16,-7 4 0-16,-5 7 4 0,-3 7 4 15,-2 2-7-15,0 14-6 16,-3 7 4-16,-1 6-1 16,1 4-4-16,3 5-1 15,0-1-1-15,8-3 1 16,9-2-10-16,2-8-16 16,6-5-6-16,2-7-18 0,0-8-40 15,-1-4-56-15,-3-11-109 16</inkml:trace>
  <inkml:trace contextRef="#ctx0" brushRef="#br0" timeOffset="206459.56">8305 15126 553 0,'0'-10'15'16,"0"7"7"-16,17 3 26 0,10 5-5 15,7 16-18-15,3 10-17 16,2 7-1-16,1 10-2 16,-10 7-4-16,-8 6 0 15,-13 1-1-15,-9 1 0 16,-4-5-8-16,-18-6-8 16,-5-9 1-16,-7-9 1 0,2-9 4 15,3-11-16-15,10-10-38 16,9-4-24-16,10-15-61 15</inkml:trace>
  <inkml:trace contextRef="#ctx0" brushRef="#br0" timeOffset="206709.5">8897 15347 576 0,'-2'0'61'16,"2"0"-42"-16,9-6 25 16,11 1 0-16,7 0-15 15,2 1-25-15,9 2-4 16,-1 2 1-16,1 0-2 0,-3 0-14 16,-8 0-14-16,-5 8-19 15,-11 2-31-15,-11 3-27 16,-16 1-74-16</inkml:trace>
  <inkml:trace contextRef="#ctx0" brushRef="#br0" timeOffset="206818.84">8931 15531 459 0,'0'10'56'0,"11"-6"-14"16,19-2 37-16,16-2-35 16,8 0-28-16,10 0-15 15,3-8-17-15,-5-2-92 0,1-4-411 16</inkml:trace>
  <inkml:trace contextRef="#ctx0" brushRef="#br0" timeOffset="-208744.9">2531 16522 81 0,'-8'-3'285'16,"-1"-3"-253"-16,-1-1 27 15,3-2 10-15,2-1-22 16,3-3-17-16,2-1-10 16,0-1-4-16,11 1 3 15,4 2-4-15,0 1-3 0,4 5-2 16,-4 5-8-16,4 1-1 16,-3 4-1-16,-4 13-1 15,-3 5 1-15,-5 4-4 16,-4 6-1-16,0 0-1 0,-11 1 2 15,1-5 3-15,-3-6 2 0,4-4 0 16,2-9 8-16,2-8 4 16,2-1 0-16,3-7-1 15,0-11-8-15,10-3-4 16,0-6 0-16,7-5-1 16,-3-1 1-16,1 1 0 15,-3 4 0-15,-4 3 1 0,-2 4 0 16,-4 7 0-16,-2 5 3 15,0 5 8-15,0 2 2 16,0 2-4-16,-2 0-10 16,-4 11-2-16,5 5 2 15,1 2 0-15,0 3 1 0,0 3-1 16,3-2 1-16,9 0 0 16,0-1 0-16,3-1-1 15,2 2-1-15,0-5-15 16,3-4-24-16,2-3-31 15,2-8-42-15,-1-2-44 16,0-14-219-16</inkml:trace>
  <inkml:trace contextRef="#ctx0" brushRef="#br0" timeOffset="-208510.6">2933 16397 438 0,'-5'2'115'0,"5"-2"-109"15,0 0 34-15,4 0-4 16,12-2-20-16,3-5-12 16,7 0-2-16,-3 2-2 15,4-1-11-15,-5 4-55 16,-4 2-26-16,-9 0-39 0,-5 4-141 15</inkml:trace>
  <inkml:trace contextRef="#ctx0" brushRef="#br0" timeOffset="-208401.25">3004 16488 462 0,'-2'2'29'0,"2"-2"-10"16,14-2-1-16,10-11-5 0,8 0-13 15,6-4-27-15,3-1-30 16,1-1-54-16</inkml:trace>
  <inkml:trace contextRef="#ctx0" brushRef="#br0" timeOffset="-207927.87">3344 16258 467 0,'-2'-10'100'15,"2"0"-87"-15,0 2 22 16,7 3 13-16,7 2-21 16,-1 3-23-16,1 0 0 15,2 9 5-15,-4 10-1 0,2 4-4 16,-7 6-3-16,-2 3 1 16,-2 4 0-16,2-1 0 15,-1-3-2-15,2-7-2 0,3-6 2 16,0-8-1-1,5-6 2-15,4-5 1 0,5-5-1 16,1-12-1-16,5-6 0 16,0-4-1-16,1-4-5 15,-2-7 2-15,-4-3-2 16,-4-4 3-16,-5 0 2 16,-5-2 2-16,-7 2-3 0,-3 6 5 15,-1 7 0-15,-14 9 4 16,-4 10-1-16,-7 12-3 15,1 1-2-15,0 8 0 16,3 10 4-16,6 6 3 16,6 2-6-16,10 3-2 0,0-3 0 15,3 2 0-15,13 0-5 16,6-7-18-16,3-3-16 16,6-2-20-16,-3-7-47 15,1-5-59-15</inkml:trace>
  <inkml:trace contextRef="#ctx0" brushRef="#br0" timeOffset="-207240.54">4277 16039 115 0,'7'-13'141'0,"-2"1"-122"0,-5 3 47 16,0 0 17-16,0-1-12 15,0 0-28-15,-5 3 0 16,-6 0-4-16,-5 0-10 15,-5 3-8-15,-4 4-3 0,-6 0-5 16,-3 4-7-16,-6 13-5 16,-1 5-1-16,2 7 0 15,-1 8 0-15,7 4-1 16,11 2 2-16,8-4-2 16,14-5-2-16,0-6-5 15,22-4-6-15,9-13-4 16,6-8 1-16,5-3-10 0,-1-5-1 15,2-11-1-15,-5-6 10 16,-5-5 10-16,-7-3 8 16,-1-2 1-16,-7-1 5 15,-7-1 18-15,-1 5 9 0,-5 4-1 16,-2 3 5-16,-1 10-8 16,-2 5 0-16,0 7 0 15,0 0-14-15,0 16-13 16,-2 9 0-16,2 5 1 0,5 10-1 15,8 0 0-15,5 1-3 16,11 3-35-16,7-6-38 16,5-4-37-16,2-9-143 15</inkml:trace>
  <inkml:trace contextRef="#ctx0" brushRef="#br0" timeOffset="-206475.08">3936 17017 396 0,'0'-9'16'0,"0"-1"13"0,-2-2 41 16,2 3-35-16,0-1-19 15,0-1-7-15,0 3 4 16,0 0-1-16,0 3-6 0,0-3 0 16,4 1 5-16,-1 2 0 15,-3 1 0-15,0-1 4 16,0-1 2-16,0 1-3 31,-3 0-6-31,-3 1-3 0,-2-1-3 0,-2 1-1 16,0 2 0-16,3 0-1 0,-7 1 0 15,4 1 0-15,0 0 0 16,-5 3-1-16,-4 8 0 16,2 7 0-16,-3 3 0 15,1 2 2-15,4 2-1 16,3-1-1-16,6-3 0 16,6-3 0-16,2-2-1 0,14-5 1 15,6-6-1-15,5-3 0 16,5-2-2-16,0-2-3 15,1-12-7-15,-1-4-2 0,-3 0 3 16,-6-5 7-16,-5 0 4 16,-5 3 2-16,-6 1 1 15,-7 4 3-15,0 5 12 16,-4 4 4-16,-5 4-6 16,2 2-8-16,0 6-3 15,1 6-3-15,6 6 0 0,0 2-2 16,6 3 0-16,8 0-14 15,4-2-30-15,4 1-19 16,-1-6-21-16,2-7-21 16,1-6-96-16</inkml:trace>
  <inkml:trace contextRef="#ctx0" brushRef="#br0" timeOffset="-206162.06">4476 16683 497 0,'-14'-4'37'0,"-4"4"-28"16,-2 0 59-16,2 4-14 0,1 8-31 15,-3 6-18-15,3 4 2 16,3 4 3-16,2 4-3 15,6 4-3-15,2 2-1 16,4-4-1-16,4 4-1 16,9-6-2-16,6-3-1 15,5-5-7-15,4-8-11 16,3-9-2-16,1-3-5 0,2-2 5 16,-7-7 2-16,-1-7-22 15,-11-6-28-15,-7-1-49 16,-8-1-163-16</inkml:trace>
  <inkml:trace contextRef="#ctx0" brushRef="#br0" timeOffset="-206047.77">4318 16908 462 0,'0'0'18'0,"6"0"-36"16,18-6-4-16,17-8 28 0,8-2-29 15,9-4-50-15,1-3-34 16,-1 0-56-16</inkml:trace>
  <inkml:trace contextRef="#ctx0" brushRef="#br0" timeOffset="-205614.16">4927 16611 463 0,'2'-9'71'16,"-2"-1"-54"-16,0 2 42 15,0 5-8-15,-4 1-28 16,-10 2-21-16,-1 0-2 16,-8 11-1-16,-4 5 1 15,-4 2 0-15,-3 5 0 0,8 2 0 16,1-2 0-16,6 1 3 16,11-3 2-16,8-2-2 15,5-3-2-15,15 0-1 16,3-5 1-16,9 0-1 0,3-2-1 15,-1-4-9 1,-7 3-3-16,-4 0 2 0,-12 1 4 0,-9 6-26 16,-2-1 12-16,-15 9 19 15,-11-2 3-15,2 2 10 16,-3 1 9-16,7-5 12 0,6-1-3 31,11-5-4-31,4-8-5 16,24-3-3-16,15-2-8 15,10-9-5-15,12-3-3 0,7-6-25 16,1-2-27-16,-5 0-48 16,-9 1-107-16</inkml:trace>
  <inkml:trace contextRef="#ctx0" brushRef="#br0" timeOffset="-204925.73">4143 17561 374 0,'-8'-6'36'0,"4"-1"45"0,2 1-1 16,1 1-21-16,1 2-13 16,0 3-10-16,0 0-7 15,8 2-11-15,2 11-2 16,1 7 2-16,3 5-3 15,-1 11-4-15,1 3-4 0,2 11-6 16,-5-4 2 0,2 2-3-16,2-3 1 15,-1-8-9-15,-2-6-15 16,3-12-14-16,-2-8-19 0,6-11-30 16,-5-1-38-16,1-21-102 15</inkml:trace>
  <inkml:trace contextRef="#ctx0" brushRef="#br0" timeOffset="-204426.06">4465 17598 486 0,'0'-10'24'0,"0"3"22"0,0-1 18 16,7-1-30-16,5 4-25 15,5-1-5-15,1 4 2 16,4 4 2-16,-1 3-6 16,-2 10-2-16,-4 6-1 0,-2 9 1 15,-6 8-2-15,-3 5 0 16,-6 1 1-16,2-1-7 16,0-2 7-16,0-5-1 15,0-12 1-15,0-6 0 16,0-10-3-16,12-8 2 0,3-2 2 15,7-12-3 1,1-11-3-16,0-7-10 0,4-4 5 16,-3-5 8-16,-7-5 2 15,-5-3 1-15,-4 3 0 16,-8 5 0-16,0 2 2 16,-3 7 10-16,-9 7 0 15,0 7 7-15,0 6-7 16,-3 6 0-16,5 6-5 0,1 0-4 15,1 7-2-15,5 10 0 16,3 3-1-16,0 4 0 16,1 4-1-16,9 2 1 15,0 0 0-15,3-3-11 16,0-1-6-16,-1-3-9 16,1-4-7-16,-1-5-30 15,0-6-29-15,-2-6-45 0,-1-2-178 16</inkml:trace>
  <inkml:trace contextRef="#ctx0" brushRef="#br0" timeOffset="-203563.77">4496 17788 84 0,'-25'20'420'15,"11"-11"-415"-15,10-6 0 16,4-3 17-16,18 0 7 0,10-15-15 16,10-3-10-1,6-6-1-15,0-4-2 0,0 1 0 16,-5 2 1-16,-10 2-2 16,-15 7 0-16,-14 3-8 15,-9 10-7-15,-25 3-10 16,-9 3 0-16,-11 14 17 15,-3 2 8-15,-3 12 9 16,4 1 9-16,10 1 7 0,9 0 13 16,15-3 1-16,13-1-16 15,9-10-15-15,24-8-9 16,20-9-2-16,9-1 7 16,16-19-2-16,6-10-8 15,-1-9-2-15,-9-3 6 16,-17 3 2-16,-19 3 1 15,-24 6-1-15,-15 11-15 0,-30 12 3 16,-19 5 8-16,-6 9 2 16,1 8 3-16,3 12 12 15,15 2 1-15,21 1-13 0,22-4-14 16,16-5-74-16,29-12-90 16</inkml:trace>
  <inkml:trace contextRef="#ctx0" brushRef="#br0" timeOffset="-203052.3">5078 17633 448 0,'0'-13'41'0,"2"-4"-38"16,-2 1 52-16,3-4 4 16,10 4-30-16,-1 2-13 15,8 5 1-15,1 5 0 16,3 4-7-16,-2 10 0 16,1 9-3-16,-4 8-6 0,0 5-1 15,-4 4 0-15,-1 3-1 16,-4-2-2-16,2-5 2 15,-2-3-2-15,2-9-1 16,3-12 0-16,1-6 3 0,2-4 0 16,3-13-1-16,1-10-1 31,0-10 1-31,-5-5 1 0,-2-7 0 16,-5-5 1-16,-5-5 1 15,-5 2-4-15,0 4 4 16,-3 5 0-16,-7 8 2 15,-5 13 5-15,1 14-3 0,-3 11 1 16,1 3-3-16,4 15-2 16,6 7 1-16,4 9 1 15,2 2-2-15,15-1-1 16,12-1 0-16,2-3-1 16,9-5-13-16,3-10-16 0,-1-4-24 15,-1-11-47-15,-3-1-64 16</inkml:trace>
  <inkml:trace contextRef="#ctx0" brushRef="#br0" timeOffset="-202869.34">5821 17398 340 0,'0'0'241'15,"2"-7"-218"-15,11-5 12 16,6-3 11-16,8 1-24 0,5 0-18 15,2 3-3 1,-3 2-5-16,0 4-44 0,-11 5-56 0,-12 0-73 0</inkml:trace>
  <inkml:trace contextRef="#ctx0" brushRef="#br0" timeOffset="-202744.35">5836 17541 431 0,'0'5'120'16,"7"-5"-120"-16,17-4 16 15,11-10 0-15,10-2-16 0,4-2-26 16,5-2-26-16,-6 1-79 16</inkml:trace>
  <inkml:trace contextRef="#ctx0" brushRef="#br0" timeOffset="-202316.99">6685 17105 79 0,'-11'-10'347'15,"0"-1"-318"-15,2 0 1 16,2 6 25-16,-1 2-3 16,-2 3-29-16,-2 0-18 15,-7 12-1 1,4 8 10-16,-9 5 9 16,-1 11-8-16,-2 4-7 0,2 9 1 15,5 1 0-15,4-3-5 0,7 0-2 16,7-6-1-16,6-9-2 15,12-6-2-15,10-8 1 16,4-10-16-16,8-5-11 16,-1-3-9-16,4-5-12 15,-2-8-6-15,-4-2 4 16,-2-5-22 0,-12 0-13-16,-7-6-83 0</inkml:trace>
  <inkml:trace contextRef="#ctx0" brushRef="#br0" timeOffset="-202176.39">6507 17325 479 0,'-5'0'69'0,"5"0"-52"16,14 2 24-16,19-10-4 16,9 0-29-16,16-3-10 15,5-5-48-15,1-7-109 0</inkml:trace>
  <inkml:trace contextRef="#ctx0" brushRef="#br0" timeOffset="-199806.39">9948 15215 422 0,'1'-13'24'0,"-1"0"14"15,0 5 25-15,0-3-7 16,-1 2-27-16,-12 6-12 16,-5 1 4-1,-6 2-3-15,-10 5-6 16,0 10 7-16,-7 4 6 0,2 1-8 15,6 6 1-15,9 1-4 16,11-2-3-16,9 3-6 16,6 0-3-16,21-2-1 0,10-1 2 15,9-2-3-15,6-1 1 16,-1-6-3 0,1 2-1-16,-7-2 1 0,-9-2-3 15,-12-1-9-15,-13-1-7 16,-7 3 16-16,-21-2 2 15,-14 6 2-15,-13-7 2 0,-9 2-2 16,-5-5 1-16,5-5 2 0,7-4 1 16,10 0 13-16,13-8 2 15,20-7-11-15,9-5-6 16,23-2-14-16,14-4-18 16,15 1-19-16,9-6-38 15,2-1-66-15</inkml:trace>
  <inkml:trace contextRef="#ctx0" brushRef="#br0" timeOffset="-198948.45">10630 14865 242 0,'3'-28'69'16,"-3"5"14"-16,-1 1 6 0,-8 7-28 15,-3 7-19-15,-8 4 21 16,1 4-27-16,-2 7-17 16,-4 13-5-16,-2 10 1 15,-2 13 3-15,-3 12-5 16,1 11 1-16,3 13-7 0,4 5-2 15,8 6-3-15,9-6 1 16,7-3-2-16,23-10 0 16,21-12-1-16,13-11-1 0,17-12 0 15,12-11-17-15,9-11-32 16,2-10-55-16,1-6-102 16</inkml:trace>
  <inkml:trace contextRef="#ctx0" brushRef="#br0" timeOffset="-198208.48">11278 15101 310 0,'0'-10'23'0,"2"0"21"15,2-1 16-15,-2 0 0 0,0 0-21 16,-2 5-9-16,0-5 6 16,-2 7-3-16,-11 3-19 15,-5 1-11-15,-9 5 0 16,-5 9 4-16,-2 4 7 0,2 3-2 16,0 3-1-16,11-1-2 15,5-2-1-15,14 1-6 16,2-3-3-16,18 1 2 15,9-2 0-15,11 0 0 16,5-1-1-16,2 3 0 0,-2-4-3 16,-6 3-3-16,-8 3-2 15,-9 0-4-15,-15-1-12 16,-5-2 2-16,-17 1 11 16,-12-6 6-16,-9-4 3 15,-5-5 2 1,0-5 3-16,3 0 16 15,6-5 2-15,9-10-1 16,11-4-6-16,10-1-11 16,4-3-5-16,20-2-18 15,10 3-17-15,12-1-21 0,4 0-37 16,0 0-73-16</inkml:trace>
  <inkml:trace contextRef="#ctx0" brushRef="#br0" timeOffset="-197818.04">11257 14708 360 0,'-6'-3'149'0,"4"-1"-119"16,-3 4 28-16,3 0-17 0,-3 7-13 15,3 7-12-15,-3 6-5 16,0 3-6-16,-3 4-4 16,-1 0-1-16,4-2-1 15,-2 0-27-15,-1-2-25 16,3-5-13-16,5-8-12 16,0-6-46-16,0-4-95 0</inkml:trace>
  <inkml:trace contextRef="#ctx0" brushRef="#br0" timeOffset="-197630.57">11235 14754 415 0,'7'-18'44'0,"0"2"22"0,5 8-5 15,-2 1-15-15,7 7-16 16,0 0-19-16,3 11-3 16,-1 10-3-16,1 4-4 15,0 5 0-15,1 2-1 16,-2 4-17-16,3 1-25 15,-2 0-24-15,1-2-40 0,-5-9-76 16</inkml:trace>
  <inkml:trace contextRef="#ctx0" brushRef="#br0" timeOffset="-197141.47">11843 14927 360 0,'1'-7'61'0,"-1"0"6"15,0 6 13-15,-9 1-12 16,-7 4-29-16,-6 13-23 0,-5 9 7 16,-5 7 4-16,-1 9-6 15,3 5-4-15,5 5-3 16,9 3-7-16,7 2-6 16,9-2 0-16,4 1 0 15,15-5-8-15,10-8-18 0,6-5-25 16,6-11-36-16,1-13-43 15,2-12-132-15</inkml:trace>
  <inkml:trace contextRef="#ctx0" brushRef="#br0" timeOffset="-196081.33">12189 15275 53 0,'3'0'197'15,"3"-5"-168"-15,-1 0 23 16,3-2 7-16,-1-2-10 16,0-1-11-16,-2 2-5 0,-2-5-3 15,1 1-3 1,-4-3 0-16,2 0-2 0,-8-2-7 16,-8 1-6-16,1 2 0 15,-8 1-8 1,-4 6-4-16,-2 4 1 15,-2 3 0-15,0 0 2 16,2 3-1-16,6 10-2 16,0 1 1-16,6 4-1 15,10 4 0-15,5-5-1 0,0 5 0 16,13-6 0-16,6-2 1 16,4-3 0-16,4-6 0 15,1-3 0-15,0-2-1 16,-1-2 1-16,-6-10-1 15,1-3 2-15,-5-3-1 16,-7 3 3-16,-1-3 9 0,0 0 8 16,-2 4 0-16,-1 2 4 15,-5 4-4-15,3 4-7 16,-1 4-4-16,1 0-7 16,-1 4-2-16,4 10 0 0,-1 4 1 15,3 7-1-15,3 2 1 16,-4 5 0-1,1 2-1-15,1 0-1 0,0 1 2 16,-1-1-1-16,1 0 0 16,2-7 1-16,-5-6-2 15,-1-5 0-15,1-5 1 0,-2-5 0 16,-3-6 0-16,1 0 1 16,1-4 2-16,1-10-1 15,2-8 0-15,2-3-1 16,0-5 3-16,2-2-1 15,0-1 0-15,-1 3-2 0,1 4-1 16,0 6-1-16,0 4 1 16,-4 5-7-16,1 4-34 15,5 5-47-15,0 1-68 16,0 1-109-16</inkml:trace>
  <inkml:trace contextRef="#ctx0" brushRef="#br0" timeOffset="-195911.93">12772 15304 607 0,'0'2'31'0,"0"1"20"0,0 4-1 16,-1 2-16 0,-4 7-28-16,-3 2-5 0,-1 2-17 15,2 1-37-15,-2-5-75 16,0-5-101-16</inkml:trace>
  <inkml:trace contextRef="#ctx0" brushRef="#br0" timeOffset="-195375.2">13351 15038 325 0,'5'-9'67'16,"-5"-1"5"-16,0 2 14 16,0 1-18-16,-11 5-18 15,-5 2-25-15,-4 2-10 16,-5 9 3-16,-3 7 0 0,-1 1-5 15,-1 6-1 1,2 6-2-16,5-3 0 0,1 6-4 16,6-2-2-16,9 2-2 15,3-4 0-15,4-3-2 16,6-2 1-16,12-4-1 16,7-4 1-16,7-7-2 0,4-6-6 15,6-2-9-15,-1-2-5 16,-2-2-12-16,-3-5-1 15,-7-6-27-15,-6 1-24 16,-14-5-31-16,-9 4-59 0</inkml:trace>
  <inkml:trace contextRef="#ctx0" brushRef="#br0" timeOffset="-195203.36">13141 15239 424 0,'-14'-1'41'0,"11"-4"-1"16,3-1 27-16,18-1-29 15,15 2-28-15,8-2-7 16,9 0-3-16,8-3 0 16,5 2-6-16,-2-1-19 15,-5-4-27-15,-5-5-66 16,-7-1-155-16</inkml:trace>
  <inkml:trace contextRef="#ctx0" brushRef="#br0" timeOffset="-194966.02">13650 14829 508 0,'-7'-10'41'0,"4"1"11"15,3 3 19-15,3 6-27 16,14 0-22-16,5 15-15 16,4 8 3-16,4 9 7 0,-1 9-9 15,-4 10-6-15,-6 5-1 16,-5 3 1-16,-11 1 0 15,-3 1-1-15,-5-7 0 16,-15-8-5-16,-3-3-13 0,0-11-8 16,-3-5-13-16,1-13-37 15,3-10-58 1,8-6-210-16</inkml:trace>
  <inkml:trace contextRef="#ctx0" brushRef="#br0" timeOffset="-194604.51">14286 15275 668 0,'5'-4'26'0,"-5"-1"-17"15,2 4 37-15,0 1-1 16,-2 3-27-16,0 10-16 15,-2 3-2-15,-7 7 0 16,-6 0-37-16,2 0-45 16,-4-5-56-16,3-5-120 0</inkml:trace>
  <inkml:trace contextRef="#ctx0" brushRef="#br0" timeOffset="-193724.4">14839 15001 264 0,'2'0'67'16,"0"0"-43"-16,-1 0 33 16,1 0 11-16,2 0-20 15,-1-4-19-15,-1 1-6 0,1-1 5 16,-3 0-8-16,1-1-8 16,-1 1 0-16,0-1-4 15,2-2-2-15,-2-2-1 16,0-2-4-16,0 0 1 15,-6-1 2-15,-6 0 0 16,-7 0-3-16,-3 4-1 0,-5 5-2 16,-4 2 0-16,1 1-1 15,-3 2 2-15,5 11 0 16,0 6 0-16,8 5 0 16,6 1-1-16,8 3 0 0,6 1-1 15,0-7-5-15,8 2-5 16,12-8-1-16,1-7 11 15,4-7 1-15,4-2 2 16,-2-8 0-16,0-7 0 16,-5-5 2-16,-3-2-1 15,1-1 10-15,-7 4 10 16,-2 1-9-16,-1 3 6 0,-3 7-2 16,0 4-7-16,0 4-5 15,0 0-4-15,-1 12 0 16,5 6 0-16,-1 3 0 15,2 5 0-15,3-2 0 0,-1 0-14 16,2-1-19-16,2-7-30 16,2-7-24-16,-5-7-44 15,5-2-140-15</inkml:trace>
  <inkml:trace contextRef="#ctx0" brushRef="#br0" timeOffset="-193509.8">15126 14737 378 0,'8'-4'220'0,"-1"-9"-191"0,4 13 5 16,9 0-1-16,8 17 11 15,8 4-17-15,2 7-15 16,3 5-2-16,-1 4-3 16,-6 8-4-16,-11 5-2 15,-10 1-2 1,-13 5-10-16,-24 1-30 15,-22-4-28-15,-20-3-72 0,-21-3-124 0</inkml:trace>
  <inkml:trace contextRef="#ctx0" brushRef="#br0" timeOffset="-192946.1">9854 16729 62 0,'-14'0'245'15,"1"0"-204"-15,3 0 37 0,3-4 9 16,1 1-24-16,4 1-8 16,2-1-5-16,2-1-16 15,11 0-15-15,7 1-3 16,2-1-4-16,11 1-3 0,2-1-5 15,4 1-3-15,0 1-1 16,-3 0 1 0,-2 2-24-16,-7 0-22 0,-7 0-20 15,-11 6-29-15,-9 2-35 16,-7 3-46-16</inkml:trace>
  <inkml:trace contextRef="#ctx0" brushRef="#br0" timeOffset="-192816.81">9881 16817 349 0,'-22'10'91'15,"16"-2"-50"-15,6-3 14 16,12-4-6 0,23-1-6-16,7 0-28 15,13 0-14-15,7-3 0 16,5-4-18-16,-5-4-91 16,-2-5-267-16</inkml:trace>
  <inkml:trace contextRef="#ctx0" brushRef="#br0" timeOffset="-183951.64">11325 16774 348 0,'0'-2'37'0,"2"-5"-26"16,-2 1 59-16,3-1-23 15,1 0-22-15,1 0-14 16,0-2 9-16,1-1 10 16,1-3-9-16,-3-1-1 15,-2-3 5-15,-2-1-7 0,0-1-3 16,-2-2-1-16,-9 3-2 0,-7 2-6 15,-4 2-1-15,-4 4 1 16,-7 7-5-16,-1 3 1 16,0 0-3-16,2 11 4 15,3 3 0-15,5 4 0 16,12 2-2-16,7-1-2 0,5-3 1 16,14 0 0-16,9-5-1 15,10-4 2-15,2-5-1 16,2-2 0-16,-3 0-2 15,-3-5 2-15,-9-6-1 16,-5 0 0-16,-7-1 1 16,-4 1 1-16,-2-2 1 0,-4-1 6 31,0 3 4-31,0 3 3 16,0 0-1-16,0 5-2 0,3 3-3 15,1 0-5-15,3 5-4 0,3 9 0 16,3 6 3-16,1 5-2 15,1 5 0-15,-3 4-1 16,-1 4 0-16,-1 3 0 16,-2 0 1-16,-1-4-1 15,1-3 1-15,-1-7-2 16,0-8 1-16,0-6 0 0,3-7 1 16,-2-5 0-16,1-1 0 15,1-7 2-15,2-11-1 16,0-7 0-16,3-5-1 15,1-4 1-15,0-5 0 0,0-1 1 16,1 3 0 0,-2 5-1-16,0 3-1 0,-3 8-2 15,0 7-1-15,-2 7-29 16,0 5-48-16,2 2-62 16,-2 0-68-16</inkml:trace>
  <inkml:trace contextRef="#ctx0" brushRef="#br0" timeOffset="-183764.17">12002 16813 665 0,'4'7'15'16,"-4"2"12"-16,1 3 39 15,1 8-27-15,-2-2-28 16,0 7-8-16,-7 2-4 15,-2-2-37-15,-2-8-81 0,-3-7-140 16</inkml:trace>
  <inkml:trace contextRef="#ctx0" brushRef="#br0" timeOffset="-182534.18">10672 16545 209 0,'5'-7'167'15,"-3"-4"-125"-15,1-1 42 16,-3 1-14-16,0 2-12 16,0-2-23-16,0 6-7 15,-3 1-3-15,-8 4-5 16,-4 0-10-16,-3 4-3 0,-5 9-1 16,-2 2 1-16,2 5 0 15,1 2 2-15,8 1-1 16,5-1-1-16,6-1-2 0,3 2-2 15,10-2-1-15,10 3-1 16,6-3-1-16,6 0 0 16,3 3 0-16,1-1 0 15,-2 2-8-15,-5 0-5 16,-2 0-2-16,-11-4-5 16,-9-1 7-1,-7-2 0-15,-4-2 4 16,-18-5 4-16,-9-3 3 0,-9-1 2 15,-1-5 0-15,0-2 0 16,1-2 7-16,11-10 14 16,10-6-2-16,9-2-1 15,10-3-8-15,5-1-9 16,14-3-1-16,13 0-1 0,10 5-7 16,1-1-9-1,1 7-12-15,0 0-25 0,-5 3-50 16,-5 1-57-16,-10 2-163 15</inkml:trace>
  <inkml:trace contextRef="#ctx0" brushRef="#br0" timeOffset="-182255.25">11178 16324 652 0,'-7'-4'6'16,"-10"4"18"-16,3 2 35 16,-1 16-19-16,3 7-25 15,-4 11-10-15,2 12 2 16,0 9 6-16,1 11-4 16,6 9-2-16,0 5-4 0,7 0-1 15,-2-4 0-15,12-3 0 16,10-10-9-16,8-8-23 15,11-11-10-15,10-14-41 16,12-13-69-16,12-9-135 16</inkml:trace>
  <inkml:trace contextRef="#ctx0" brushRef="#br0" timeOffset="-181441.78">12579 16699 346 0,'0'0'100'16,"0"-9"-77"-16,0-4 45 15,2 1-16-15,1-2-23 16,1-2-12-16,-4-2 2 15,0 3 7-15,0-1-6 16,-2 4-5-16,-11 1-3 0,-6 4 0 16,-3 2-6-16,-7 5-2 15,-2 0-1-15,1 5 0 16,-1 11 2-16,4 4 2 16,6 3-3-16,6 2-2 15,12 2 0-15,3 0-3 0,9-6 0 16,11-3 1-16,5-6-3 15,2-3-3-15,-1-4-8 16,3-5 9-16,-2 0 3 16,-3-8-2-16,-4-5-1 15,-6-3 4-15,-1-4 2 16,-4-1-1-16,-4-1 6 16,-2 3 6-16,1 3 3 0,-3 3 1 15,-1 6 2-15,2 5-3 16,0 2-6-16,2 5-11 15,0 12 2-15,5 4 2 0,3 4-4 16,3 6 2-16,2 1 0 16,7-2-5-16,-3-3-20 15,8-4-7-15,-2-7-12 16,0-7-18-16,-1-9-34 16,-2 2-26-16,-7-20-93 15</inkml:trace>
  <inkml:trace contextRef="#ctx0" brushRef="#br0" timeOffset="-181223.01">12895 16451 511 0,'0'-17'30'0,"0"7"29"0,8 6-4 16,11 4-17-16,3 10-22 16,4 11-2-16,1 9 7 15,1 11-13-15,0 6 0 16,-7 8 0-16,-5 9-5 15,-11 0-1-15,-5 6-2 0,-8-6-13 16,-13-5-21 0,-5-11-13-16,-9-14-23 0,0-13-40 15,2-15-86-15</inkml:trace>
  <inkml:trace contextRef="#ctx0" brushRef="#br0" timeOffset="-180848.17">13724 16670 389 0,'0'-7'104'0,"0"0"-50"0,0-2 29 15,7 0-32-15,15 2-19 16,2-2-9-16,13 2-6 15,4-1-7-15,6 5-5 16,-4 3-4-16,-4 0-1 0,-5 2-35 16,-10 7-50-16,-14 7-24 15,-10-2-65-15</inkml:trace>
  <inkml:trace contextRef="#ctx0" brushRef="#br0" timeOffset="-180707.57">13808 16797 514 0,'-14'7'56'0,"14"-7"-29"15,5 0 21-15,26 0-14 16,14-3-24-16,13-7-13 16,10 0-26-16,10-4-26 15,2-1-71-15,3-1-243 16</inkml:trace>
  <inkml:trace contextRef="#ctx0" brushRef="#br0" timeOffset="-180138.48">15097 16378 393 0,'14'-15'43'0,"-14"1"3"16,0 2 19-16,-7 1-12 15,-10 5-26-15,-8 3-20 16,-8 3 5-16,-1 0 9 15,-5 9-3-15,2 7-5 16,2 2 2-16,9 2 1 16,5 1-5-16,13 3-8 0,8-2-2 15,12 3 1-15,15 0-1 16,7 2 1-16,10-2-1 16,2 5-1-16,0-5-5 15,0 4 0-15,-12-1-4 16,-7 3 5-16,-12-4-2 0,-10-3-14 15,-5 0-4 1,-19-5 8-16,-9-6 11 0,-13-6 6 16,-5-6 0-16,3-1 4 15,0-3 13-15,7-11 5 16,7-4 0-16,14-7-7 0,11 0-11 16,4-3-6-16,19-1-7 15,13 4-18-15,12 2-13 16,2 3-22-16,7 0-35 15,-3 2-106-15</inkml:trace>
  <inkml:trace contextRef="#ctx0" brushRef="#br0" timeOffset="-174017.34">7728 15861 504 0,'0'0'2'16,"0"0"11"-16,7 0 29 0,10 0-3 15,6 0-21-15,6-2-11 16,3-2 17-16,4 3 2 16,5-5-10-16,5 1-6 15,0-2-4-15,-2-3-4 16,3 3-1-16,-6 0-1 0,-4 0 1 16,-9 2-3-16,-6 1-11 15,-9 2-19-15,-10 2-19 16,-3 0-28-16,-16 2-34 15,-10 6-97-15</inkml:trace>
  <inkml:trace contextRef="#ctx0" brushRef="#br0" timeOffset="-173845.57">7782 15950 162 0,'-16'6'270'0,"10"-3"-229"15,6-3 22-15,15 0-2 16,14 0-10-16,5 0-22 15,11-5-12-15,7-3-5 0,6-1-7 16,1 2-4-16,2 0-8 16,0 0-46-16,-4-8-73 15,-1-2-191-15</inkml:trace>
  <inkml:trace contextRef="#ctx0" brushRef="#br0" timeOffset="-172877.68">12613 17141 305 0,'-13'-5'59'0,"2"-1"-8"15,3 3 21-15,0-2-15 16,4 1-14-16,4 3-6 0,0-1-9 16,7-2-10-16,8 2-2 15,7-2-4-15,2 1-3 16,11-1-1-16,3-1-3 16,-1 0-3-16,2 1-2 15,-3-3 0 1,-3 3-1-16,-5-1-16 15,-6 4-17-15,-7-1-32 0,-13 0-31 16,-2 2-39-16,-13 0-158 16</inkml:trace>
  <inkml:trace contextRef="#ctx0" brushRef="#br0" timeOffset="-172722.01">12629 17158 425 0,'-14'9'79'0,"12"-6"-41"16,2 0 7-16,19-1 2 15,13-2-16-15,12 0-14 0,6 0-6 16,5-5-7-16,7-3-1 16,-7 1-10-16,0-5-46 15,-11-1-77-15,-8-4-160 16</inkml:trace>
  <inkml:trace contextRef="#ctx0" brushRef="#br0" timeOffset="-170942.53">15069 16779 380 0,'-13'-2'16'0,"3"0"-5"16,2 2 23-16,6 0-20 16,2 0-14-16,0 0-13 0,10-3 2 15,0 1 9-15,7-3 2 16,-5-3 0-16,0-2 10 16,-2-1 7-16,-5-3 11 15,-3-6-5-15,-2-1-12 16,-5-3-8-16,-8 2-3 0,-8-2-1 15,-5 10 2-15,-1 3 12 16,-1 8 17-16,2 3 1 16,1 5-8-16,4 8-6 15,5 5-5-15,7-2-5 16,7 1-5-16,2 0-2 16,7-5 1-16,11-5 0 15,3-3 2-15,5-4 0 0,1-2-2 16,3-13 1-16,-3-6-1 15,-3 0 1-15,-7-5-2 16,-5-2 1-16,-11 1 2 16,-1 4 0-16,-9 1-3 0,-9 9-1 15,-2 2 2 1,-3 11 8-16,0 1-2 16,1 17-1-16,4 5-1 0,2 4-1 15,9 7-3-15,7-1-1 16,0-1 0-16,18-4 0 0,7-8-3 15,5-8 0-15,3-10 0 16,2-2-1-16,-1-16 1 16,-5-9 3-1,-7-5-2-15,-6-5 1 0,-8 0 2 16,-8 0 1-16,-13-1-2 16,-11 7-2-16,-4 6 0 15,-7 7 1-15,-2 10 2 0,-3 6 3 16,5 13 1-16,2 12 2 15,5 9-4-15,6 5-3 16,10 6 0-16,10 1-1 16,2-1 1-16,16-10-2 15,11-6-12-15,7-13 2 0,0-11 3 16,3-5 4-16,-2-19 3 16,-11-6 2-16,-10-9 1 0,-14-2 1 15,-6-2 0-15,-26 3-6 16,-19 0-10-16,-13 0-4 15,-14 7-2 1,-13 3-7-16,-8 10 22 16,-6 11 5-16,-4 4-1 0,0 12 8 0,1 15-1 15,3 6 8-15,8 9 7 16,9 0 5-16,13-1-6 16,22 1-6-16,15-7-4 15,22-3-2-15,16-5-9 16,21-7 0-16,26-10 3 15,12-4 1-15,11-6-1 0,6-2-1 0,-3-10 0 16,-8-8-1-16,-13-2 1 16,-14 1-1-16,-16-2-5 15,-19 3 3-15,-5 0 2 0,-23 8-4 16,-9 3-3-16,-10 6 5 16,0 3 0-16,1 1 8 15,5 10 1-15,12 3-2 31,11 2-2-31,13 1-2 16,6 0-3-16,21-1 2 16,14-3-1-16,12-4 2 0,8-6 0 15,7-3-2-15,2-3-6 16,-1-10-6-16,-11-4 7 16,-9-1 1-16,-15-2 1 0,-20-4-6 15,-12 5-15-15,-30 0 15 16,-15 1 0-16,-14 5 3 15,-9 6 6-15,-3 5 6 16,10 2 23-16,11 5 9 16,18 8-6-16,21 3-13 0,16 2-14 15,40-2-2-15,32-4 5 16,36-4-3 0,31-8-38-16,28-11-96 0,23-18-275 15</inkml:trace>
  <inkml:trace contextRef="#ctx0" brushRef="#br1" timeOffset="73109.52">20381 10286 487 0,'-9'-10'29'0,"-1"-3"-23"15,-2 3 0-15,4-7 6 16,-4 4 0-16,-2-5-11 0,-1 1-3 15,-7-2 0-15,-2-3-4 16,-8 1 1-16,-2 0-2 16,-8-3 1-16,-4-1 2 15,-3-2 4-15,-3 1 1 16,-3-4 2-16,-5-3 1 0,-1 1 3 16,-7-3 1-16,-1-1 0 15,-6 0-4-15,-6 0-1 16,-7-1-1-16,-4 3-1 15,-6 0 1-15,-4-1-2 16,-8 3-1-16,-5-3 1 16,-3 2 1-16,-8-3 1 15,-6 2-1-15,-4 0 6 0,-3-1 5 16,-7 0-2-16,0 2-4 16,-3 1-2-16,-4 0 0 15,-4 0-2-15,-5 4-1 0,-1-2 1 16,-8 5-3-16,0-1 3 15,-6 2-1-15,-1 2 2 16,0 0 0-16,-3 4-1 16,-4 1 0-16,1 2-2 15,-2 2 0-15,-1 1 1 16,-1 3-2-16,-3 0 8 0,5 2-3 16,-3 4-3-16,-4-1 0 15,2 3 0-15,-1 1 2 16,0 0-6-16,0 0 6 15,-3-3-2-15,7 6-1 16,-4 0 0-16,2 0-1 0,3 3 2 16,-1-3-2-16,-4 2 2 15,4 3-1-15,3-3 1 16,4 0-2-16,-1 2 1 16,3 1 2-16,3-3 4 0,2 0-1 15,-4 1-1 1,2-2-1-16,2 1-1 0,1 2-1 15,3-2-1-15,1 2 2 16,4 1-2-16,2-1 1 16,-1 1-1-16,2-1 1 15,-1-1-2-15,3 3 2 0,1-2-2 16,4 0 1-16,-2 0 0 16,3 0 0-16,1 2 1 15,-1-1-1-15,6 0 0 16,0-1 0-16,2 1-1 15,7-1 2-15,0 2-1 0,5 0 2 16,2 1 2-16,5 2 0 16,1 1-3-16,4 1-1 15,0 1 0-15,1 1 0 16,4 4-1-16,-4 2 2 16,8 2-1-16,-2 2 0 15,4 1 0-15,1 2-1 16,6-1 1-16,6 5 0 0,1-1 0 15,4 1 1-15,9 3-1 16,2 2 0-16,8 1 0 16,7 2 0-16,8 0-1 15,9 3 1-15,8 1 0 0,13-2 0 16,5 1-1-16,7 1 0 16,12 2 1-16,5-1-2 15,0 5 2 1,12-1-1-16,10 2 0 15,3 0 0-15,8-4-2 16,4 0 2-16,9-5 1 16,3-2-1-16,9-1 1 0,6-3 1 15,5-2 1-15,5-2-2 16,4-2 0-16,7-3 2 16,3-2-1-16,5 0-1 15,2 0 0-15,6-2 1 0,-2 0-1 16,3 0 1-16,4-1-2 15,0-2 1-15,2 0 1 16,3 1-2-16,3-1 2 16,-4 1 1-16,4 0-2 15,-1 1 1-15,0 1-1 16,4 2 0-16,-4 1 0 16,-2 0 1-16,2 3-2 0,1 1 1 15,-5 3 0-15,-3 1-1 16,1 5 1-16,-2 2 0 15,-3 3 1-15,-3 2-1 16,-2 3-1-16,-1 0 1 0,1 2 0 16,-4 1 1-16,0-1-1 15,-4 3 0-15,1 2 0 0,-4-4 1 0,1 3-2 16,-1-1 1-16,-4 2-1 16,4 2 2-16,1 0-1 15,-2 1 1-15,1-3-2 16,-1-1 1-16,3 0 0 15,2 0 0-15,-2-1 0 0,4-3 1 16,-2 0-1 0,0 0 0-16,0-2 0 0,-2 0 1 15,-1 0 0-15,5-1-1 16,-1-1-1-16,1 1 2 16,-1-3-1-16,3-3 1 0,-3 1 0 15,-1-1 0-15,0 1 2 16,2-6 0-16,-1 2-2 15,3-3 0-15,-1-1 1 16,2-2-1-16,5-2-1 16,-4 0 2-16,1 1-1 0,0 0-1 15,3-3 1-15,-3 4-1 16,3-4-1-16,0 2 2 16,-1 0-1-16,3-3 0 15,1 0 0-15,2-1-1 16,2-3 2-16,3 2-2 15,4-2 2-15,1 0-1 0,-1 0 1 16,3 0 1-16,4-4-2 16,-3 4-1-16,4-4 4 15,0 3-4-15,2-3 1 16,0-1 2-16,5 1-3 16,2-5 1-16,-1 4 0 0,5-2-1 15,-3-2 3-15,5 0-2 16,1-2 0-16,2 0 0 15,0 0 0-15,0 1-1 16,2-3 2-16,3-3-2 0,3 0 2 16,1 0-1-16,2-2 1 15,2-3 2-15,1-1-3 16,-1-1 0-16,1-2 1 16,4 0 1-1,0 0-3-15,0-3 1 16,3-6-1-16,-5-4 1 0,4 2 2 15,-3-5-2-15,-1-2-1 16,-1-3 2-16,-4-4-1 16,-3-3 0-16,1-6 1 0,-3-4 0 15,-7-3-1-15,4-3 1 16,-6-6 0-16,-3-5 1 16,-5-5-3-16,0 0 1 15,-5-8 2-15,-5-3-2 16,1-2 0-16,-6-6 1 15,-7-4-2-15,-2-5 1 0,-7-5 0 16,-3-3-2-16,-10-4 2 16,-7-2-1-16,-5-3 2 15,-9-2 0-15,-4-4-2 16,-9-4 3-16,-5-3-4 16,-7-1 3-16,-9-2-3 15,-3-3 2-15,-9 1 0 0,-5 0 2 16,-10 0-3-16,-3 1 1 15,-8 1 1-15,-16 1-1 16,-6 1 0-16,-8 1 0 16,-9 1-1-16,-9-3 1 15,-7 3 0-15,-8 0 0 0,-10 0 1 16,-13 3-2-16,-8 0 1 16,-15 1-1-16,-14 3 0 15,-20 3 1-15,-28 1-1 16,-32 8-13-16,-38 3-41 0,-52 7-78 15</inkml:trace>
  <inkml:trace contextRef="#ctx0" brushRef="#br1" timeOffset="74095.98">13794 7443 341 0,'-10'8'96'0,"-4"-3"-54"16,6-4 26-16,1 1-3 0,5-2-13 16,2 0-12-16,0-2-12 15,14-8-10-15,6-6-4 16,9-2 2-16,5-5-4 15,7-4-9-15,8-2-3 16,0-1 1-16,6 1-1 0,-1-3 0 16,0 4 0-16,-3-2-4 15,-2 4-7-15,-10 2-8 16,-3 0-5-16,-9 8-3 16,-5 6-3-16,-10 3-17 15,-7 5-24-15,-5 2-48 16,-3 5-47-16</inkml:trace>
  <inkml:trace contextRef="#ctx0" brushRef="#br1" timeOffset="74419.98">13908 7484 449 0,'-10'7'68'0,"10"-7"-66"0,0 0 30 15,15-5 5-15,8-7 11 16,8-8-11-16,8-5-12 16,6-2-2-16,3-1-11 15,5-3-5-15,-2 3-4 16,-4 1-3-16,-4 0 1 0,-5 4-1 16,-5 2 1-1,-9 3-1-15,-5 4 0 0,-7 3 1 16,-3 4 1-16,-5 1 0 15,-1 3 0-15,-1 1 0 0,-2-2-1 16,2 1-1 0,0-1-1-16,1-1-15 15,2 0-20-15,0-2-20 0,2-4-41 16,-6-3-73-16</inkml:trace>
  <inkml:trace contextRef="#ctx0" brushRef="#br1" timeOffset="74669.92">14303 6894 691 0,'-13'0'10'16,"2"0"-6"-16,9 0 45 16,2 0-20-16,14 0-27 15,13 9-4-15,7 6 0 16,10 7 5-16,2 10-2 15,-3 7 0-15,-5 10-1 0,-10 8-12 16,-16 3-22 0,-12 3 5-16,-17-1 3 0,-17-1-2 15,-7-6-1-15,-11-9-17 16,-6-11-70-16,-3-14-232 16</inkml:trace>
  <inkml:trace contextRef="#ctx0" brushRef="#br1" timeOffset="76002.32">15262 5221 208 0,'-19'0'257'15,"5"-8"-220"-15,3-2 36 16,7-7-12-16,4 1-25 16,13-2-21-16,10-2-11 15,9 5 1-15,9 2 0 16,1 3 4-16,-1 8-3 0,-1 2-4 15,-7 10-2-15,-11 11 0 16,-10 5-2-16,-11 10-5 16,-1 3-4-16,-16 2 0 15,-11-3 1-15,1-5 6 16,-1-6 3-16,3-12 4 0,6-8 7 16,9-7 9-16,7-6 8 15,2-12-10-15,11-8-14 16,9-6-3-16,5-4-1 15,2-5 1-15,4 1 0 16,-6 3 1-16,-4 5 2 16,-3 4 5-16,-6 6 7 15,-6 8 3-15,-2 5 4 0,-4 9 0 16,0 0-14-16,0 12-16 16,-4 11 9-16,2 8-1 15,2 3 1-15,0 4-1 0,11 3-1 16,5-3 0-16,6-3-2 15,1-2-21-15,6-4-26 16,-4-6-28-16,0-9-60 16,-3-10-144-16</inkml:trace>
  <inkml:trace contextRef="#ctx0" brushRef="#br1" timeOffset="76377.5">16205 5103 649 0,'-1'-5'44'0,"-1"1"-31"0,0 2 37 15,2 2-6-15,0 0-22 16,2 0-19-16,3 10-3 16,7 2 2-16,-2 3-1 15,2 4 0-15,0 0-1 16,-4 0-4-16,-3 3-28 0,-1-4-27 15,-4-4-36-15,-5-8-66 16,-9-6-189-16</inkml:trace>
  <inkml:trace contextRef="#ctx0" brushRef="#br1" timeOffset="76502.69">16100 4889 569 0,'3'-12'42'0,"9"5"-49"15,7 3 4-15,8 4-4 16,2 4-58-16,5 8-91 0</inkml:trace>
  <inkml:trace contextRef="#ctx0" brushRef="#br1" timeOffset="76772.69">16553 4952 570 0,'-27'8'59'0,"-2"-1"-60"16,2 4 37-16,7 2-2 16,7 1-24-16,12 2-11 15,1 2-1-15,14-1 1 16,11 1 1-16,4 2 0 0,3 0-7 16,-1-3-16-16,-4-2-10 15,-7-1 9-15,-10 0 3 16,-10 1 5-16,-5-1 12 15,-17 0 7-15,-10 0 0 0,-4-1-2 16,0-3 0 0,4-3-9-16,8-7-53 15,14 0-97-15</inkml:trace>
  <inkml:trace contextRef="#ctx0" brushRef="#br1" timeOffset="77312.23">17545 4860 403 0,'0'-10'26'0,"0"-1"37"16,-5 2 6-16,-8 4-24 15,-6 1-32-15,-5 4-9 16,-3 0 4-16,0 11 23 16,0 1 0-16,6 3-12 0,5 1-8 15,7 3-8-15,9 3-3 16,2 1 0-16,15 0 1 0,8 2 0 16,6 0-1-16,3-2-9 15,-2-4-8-15,-5 0 2 16,-7-7 3-16,-11-1 1 15,-9-3-1-15,-2-2 5 16,-18 0 10-16,-10-1 4 16,-8-2-2-16,1-1 0 0,1 0-2 15,6-2 0-15,9 0-3 16,18 0-1-16,6-4-38 16,26-6-78-16,12-2-73 15</inkml:trace>
  <inkml:trace contextRef="#ctx0" brushRef="#br1" timeOffset="77657.37">17937 4935 556 0,'0'-11'31'16,"-15"3"1"-16,-5 1 29 0,-2 5-39 16,-9 2-16-16,-5 2-2 15,0 10 1-15,-2 6-3 16,8 5-2-16,2 2 1 15,9-2-2-15,6 1-1 16,13-5 0-16,0-1-9 0,13-10 1 16,6-2 1-16,7-6 4 15,1 0 2-15,3-11 0 16,-1-3 1-16,-2-5 1 16,-6 1 1-16,-4 2 5 0,-7 1 16 15,-2 7-1-15,-4 0 6 16,-3 8-8-16,-1 0-17 15,2 4-12-15,3 7-5 16,2 1 0-16,6 2-18 16,5-2-24-16,4 0-21 15,1-5-36-15,0-6 0 16,2-1-176-16</inkml:trace>
  <inkml:trace contextRef="#ctx0" brushRef="#br1" timeOffset="77811.09">18100 4964 341 0,'0'-12'184'15,"0"4"-132"-15,0 3 23 0,0 5-28 16,2 0-33 0,3 10-18-16,4 5 2 15,2 1 2-15,0 2 0 0,-1 0-13 16,-2-5-38-16,-3-3-30 16,-5-10-33-16,0 0-118 15</inkml:trace>
  <inkml:trace contextRef="#ctx0" brushRef="#br1" timeOffset="77938.53">18095 4775 543 0,'0'-15'16'15,"0"7"-6"-15,16 6-3 16,7 2-10-16,10 9-42 0,2 7-50 16,5 3-80-16</inkml:trace>
  <inkml:trace contextRef="#ctx0" brushRef="#br1" timeOffset="78297.83">18550 4898 562 0,'-15'-9'15'0,"-4"2"18"16,-1 4 8-16,-2 3-27 16,2 0-13-16,4 6-3 15,5 11-1-15,5 1 0 16,6 3-2-16,0 2-12 0,12-7-16 15,3-2-12-15,5-9 23 16,4-5 16-16,-1-5 4 16,-3-15 0-16,0-8 4 15,-6-6-1-15,-2-7 10 0,-4-1 15 16,-5-5 7-16,-3 0 2 16,0 5 4-16,-1 6-4 15,-6 8 10-15,-1 4-2 16,1 10-9-16,0 12-9 0,2 2-16 15,-3 13-11-15,4 12-2 16,2 7 4-16,2 7 0 16,2 6 0-16,13 1-8 15,4 4-27-15,7-4-34 16,1-2-53-16,0-11-78 16</inkml:trace>
  <inkml:trace contextRef="#ctx0" brushRef="#br1" timeOffset="78674.47">19395 4514 432 0,'2'-14'136'16,"-2"1"-82"-16,0 5 30 15,0 4-21-15,0 4-25 16,0 2-28-16,0 10-14 15,0 8 2-15,5 8 3 0,0 4 0 16,7 6 0-16,0 2-2 16,3-3-25-16,0-1-22 15,-4-6-16-15,0-1-31 16,-7-11-17-16,-4-5-86 16</inkml:trace>
  <inkml:trace contextRef="#ctx0" brushRef="#br1" timeOffset="78999.11">19176 4710 495 0,'0'-13'110'0,"14"-2"-113"0,15-3 2 15,14 2 11-15,12 0 6 16,6 0-8 0,2 0 5-16,0 5 0 15,-5 4-5-15,-13 4 0 16,-11 1-5-16,-12 2-2 0,-13 9-2 15,-9 7-1-15,0 9 5 16,-11 1 5-16,-4 5 0 16,7 1-1-16,4-1-2 0,4-3-4 15,4-6-1-15,13-7 1 16,6-10 1-16,3-5 0 16,-1-3 1-16,-2-14-1 15,-3-7-1-15,-5-1 0 16,-12-3 0-16,-3 3-7 15,-5-1-18-15,-13 5-26 0,-3 5-20 16,1 2-67-16,3 1-88 16</inkml:trace>
  <inkml:trace contextRef="#ctx0" brushRef="#br1" timeOffset="79488.5">20165 4269 553 0,'2'-8'33'0,"3"3"13"15,4 3 11-15,2 2-19 16,0 0-11-16,-1 12-9 16,5 8-5-16,-3 5 0 15,1 5-8-15,-4 8-1 16,-2 1-4-16,-2 0 1 16,1-1-2-16,-2-8-4 15,-1-7 1-15,1-8 2 0,-1-9 1 16,6-6 2-16,2 0 1 15,5-8 2-15,6-5-2 16,2 1-2-16,1 3 0 0,-1 3 0 16,-2 4-2-16,-4 2 0 15,-9 6-1-15,-4 5-4 16,-5 6-18-16,-10-1-1 16,-10 1 2-16,-4 0-5 15,-5-2 1-15,3-6 11 0,1-4-10 16,5-5-19-16,11 0-12 15,9-9-33-15,2-7-50 0,20-4-108 16</inkml:trace>
  <inkml:trace contextRef="#ctx0" brushRef="#br1" timeOffset="79740.15">20554 4489 328 0,'8'-3'197'0,"-6"-1"-140"0,0 4 11 0,-2-2-22 15,1 2-21-15,3-1-15 16,5-3-1-16,4 0-3 15,4-4-4-15,5-3-2 16,3 0 1-16,-3-1-3 0,-3 2-9 16,-9 4 6-1,-5 0 5-15,-5 5 1 0,-9 1-6 16,-9 5 5-16,-2 11 4 16,1 5 4-16,1 8 2 15,7 1-8-15,11 4-3 16,2-6 0-16,25 0-28 15,12-9-39-15,14-10-29 0,3-9-69 16</inkml:trace>
  <inkml:trace contextRef="#ctx0" brushRef="#br1" timeOffset="80160.18">21494 4395 403 0,'12'-9'53'15,"-2"-6"-22"-15,-8 0 45 16,-2 0-12-16,0 1-15 0,-15 1-18 15,-10 6-17-15,-3 7-4 16,-9 0-3-16,-1 6-2 16,6 8-3-16,1 4-1 15,12 0-1-15,6-2-1 16,11-2-1-16,4-5 0 16,18-5 0-16,11-4 2 0,5-2-4 15,5-9-5-15,4-3-4 16,-2-1 1-16,-8 1 1 15,-4 5 8-15,-6 5 2 16,-5 4-2-16,-6 0-7 0,-1 4-17 0,-2 7-14 16,5 0-20-1,2-3-13-15,4 2-32 0,0-9-86 16</inkml:trace>
  <inkml:trace contextRef="#ctx0" brushRef="#br1" timeOffset="80525.48">21934 4175 491 0,'-9'-11'78'16,"-11"8"-65"-16,-5 3 19 0,2 9-10 0,1 8-8 15,6 9-10-15,7 4-2 16,7 2-3-16,4-1 1 16,16-1-4-16,7-9-18 15,6-3-7-15,6-6-21 0,3-8-14 16,2-4-18-16,0-9-25 15,-2-7-35-15,-6-9 33 16,0-2 103-16,-11-5 111 16,-6-1-1-16,-7 0-23 15,-6 4 1-15,-4 6 11 0,-9 8-35 16,-11 8-20-16,-4 7-12 16,0 1-13-16,-1 17-10 31,6 8 0-31,9 5-3 15,6 5-1-15,4 1-3 0,18 1-20 16,9-6-20-16,7-7-3 16,3-9-33-16,0-9-27 15,-1-7-133-15</inkml:trace>
  <inkml:trace contextRef="#ctx0" brushRef="#br1" timeOffset="80988.55">22363 4237 440 0,'-7'-3'119'0,"3"0"-106"16,4-1 47-16,6-1-25 16,14 1-22-16,5-1-9 15,6-2-2-15,1-4-1 16,0 0-1-16,-9 1-3 16,-7-3-10-16,-10 1 2 0,-6 0 7 15,-4 4-2-15,-14 4 7 16,0 4 6-16,-2 0 7 15,5 12-7-15,1 7-3 16,13 2-2-16,1 4-1 16,16-3 0-16,11-1-1 0,9-7 0 15,3-5-8 1,4-8-20-16,-3-1-20 0,-4-10-30 16,-7-10-23-16,-7-3 33 15,-10-6 29-15,-5 1 39 16,-5 1 58-16,-2 6 16 15,0 2 14-15,0 8-9 0,0 5-24 16,3 6-26-16,7 6-23 16,4 13-6-16,6 6 4 15,5 13-2-15,-2 6-1 0,0 6-1 16,-3 6 0-16,-6 2 1 16,-9 7-2-16,-5-4-6 0,0-6-20 15,-1-10-33-15,-5-12-20 16,1-15-17-16,5-14 1 15,0-8-167-15</inkml:trace>
  <inkml:trace contextRef="#ctx0" brushRef="#br1" timeOffset="81207.2">22873 4070 552 0,'-5'-21'96'16,"2"4"-88"-16,3 7 37 15,1 8 2-15,13 2-33 0,3 7-15 16,2 12 0-16,-1 7 1 16,-4 6-1-16,-6 6-13 15,-8 1-28-15,-13-4-23 16,-11-1-31-16,-4-9-20 16,-1-11-1-16,5-7 56 0,3-7-2 15</inkml:trace>
  <inkml:trace contextRef="#ctx0" brushRef="#br1" timeOffset="81392.53">23101 3929 507 0,'3'-15'107'16,"-3"9"-51"0,0 3 8-16,0 3-26 15,0 7-29-15,0 10-10 0,0 8 4 16,4 9-1-16,7 7-1 15,0 5 0-15,4 4-1 16,-5 0-33-16,-3-3-35 0,-5-6-68 16,-2-13-96-16</inkml:trace>
  <inkml:trace contextRef="#ctx0" brushRef="#br1" timeOffset="81533.13">23096 4206 446 0,'3'-15'166'15,"12"3"-160"-15,6-3 13 16,9 7 0-16,9 1-10 16,2 1-9-16,3 2 0 15,4 2-44-15,-9 2-61 16,-7-3-101-16</inkml:trace>
  <inkml:trace contextRef="#ctx0" brushRef="#br1" timeOffset="82126.14">23421 4152 522 0,'0'0'31'0,"12"0"11"16,10-6 6-16,7-3-17 0,5 1-22 15,7-3-8-15,-4 4 0 16,-6-2 0-16,-6-1 0 16,-12 0 7-16,-11 2 15 15,-2 2 3-15,-18 2-21 16,-9 4-2-16,-2 0 2 0,-3 8 6 15,5 8-6-15,8 3-4 16,9 6-3-16,10 0-1 0,8 0-3 16,18-3-11-16,9-6-12 15,9-4-12-15,5-7-25 16,4-3-10-16,1-4-19 0,-3-11-12 16,-6-5 32-16,-11-6 73 15,-7-2 17-15,-9-3 47 16,-11 4-1-16,-7 0 11 15,0 4-3-15,-7 7-23 16,-8 6-18-16,5 6-11 16,-1 2-4-16,3 5-11 0,7 4-4 15,1 4 1-15,0 2 0 16,11-5 0-16,5-1 1 16,4-6-5-16,2-3-15 15,-3-6-12-15,2-12 11 16,-3-8 1-16,-1-6 1 0,-4-5 16 15,-3-2 17-15,-3-7 27 16,-2 0 10-16,-3 5-4 16,-2-1-10-16,0 9 1 15,0 6 5-15,-7 9-12 16,-2 9-3-16,1 7-10 16,-2 2-16-16,1 18-4 0,2 10 2 15,6 14 1-15,1 9 0 16,0 8-1-16,7 11-2 15,1 5-43 1,-6 1-47-16,-2-1-56 0,-17-2-135 16</inkml:trace>
  <inkml:trace contextRef="#ctx0" brushRef="#br1" timeOffset="83144.81">15890 6083 497 0,'-9'-20'62'16,"2"2"2"-16,1 6 14 15,2 4-17-15,4 8-20 16,0 0-28-16,4 14-16 16,5 15-1-16,4 8 9 15,3 11 0-15,-2 10-3 16,1 1-1-16,-3-1 0 15,-3-4-8-15,-2-11-11 0,-4-11 5 16,0-14 6-16,-1-13 3 16,-2-5 7-16,5-18 10 15,4-10-9-15,7-6-2 0,7-6-1 16,4 1 0-16,5 7-3 16,0 8 0-16,-1 7 2 15,-6 12-2-15,-6 5-2 16,-12 9-15-16,-7 12-19 15,-7 8 4-15,-15 3-10 16,-10 2 4-16,-6-2 13 0,1-9 12 16,3-5 15-16,7-11 5 15,10-7 0-15,13-7-2 16,8-16 2-16,20-4-7 16,15-4-4-16,10-1-20 15,7 2-16-15,-2 3 9 0,0 6 27 16,-8 9 10-16,-12 4 21 15,-7 8 4-15,-11 2-18 16,-6 11 8-16,-4 4 6 16,-1 3-9-16,1-2-11 15,-3-4-3-15,4-3-1 16,1-8-1-16,2-3 6 0,8-5 12 16,2-11-8-16,2-3-8 15,-1-7 0-15,-1 2 0 16,-4 1 11-16,-5 4 21 15,-4 7-1-15,-2 5-5 0,-3 7-6 16,2 1-11-16,0 19-16 16,3 9 6-16,0 6 1 15,6 10 0-15,-1 7-2 16,-2 1 0-16,-3 2-2 16,-6-4-4-16,-2-4-11 0,-16-6-2 15,-5-15 5 1,-8-12 11-16,1-14 5 15,2-7 3-15,6-20 1 16,6-14-5-16,15-12-6 0,8-5-32 16,20-6-69-16,15-5-104 0</inkml:trace>
  <inkml:trace contextRef="#ctx0" brushRef="#br1" timeOffset="83508.73">17432 5916 594 0,'3'-25'34'16,"-3"6"37"-16,0 2 18 15,0 12-31-15,0 4-21 0,0 1-25 16,0 16-15 0,0 8-2-16,4 10 5 0,7 11 0 15,2 7 0-15,3-1-21 16,0-1-20-16,2-5-23 15,-9-8-17-15,-7-8-35 0,-4-16-56 16,-22-10-90-16</inkml:trace>
  <inkml:trace contextRef="#ctx0" brushRef="#br1" timeOffset="83930.53">17098 6046 635 0,'-4'-17'25'0,"8"-1"-23"16,23 0 1-16,12 0 8 15,14-3 6-15,2 3-13 16,8-3 4-16,2-3 6 0,-4 5-9 16,-7-8-2-16,-6 4-1 15,-10-2 0-15,-11 0 0 16,-11 2 3-16,-9 1-1 16,-7 6 9-16,0 4-3 15,-4 10-2-15,-8 2-9 16,-1 14-4-16,3 11 2 0,1 9 1 15,7 7 0-15,2 5 1 16,2 6 1-16,10 2 0 16,1-2 0-16,0-6-16 15,-5-9-5-15,-1-10-1 16,-1-13 7-16,-2-14 11 0,-2 0 13 16,1-19 14-16,1-5-12 15,1-1 12-15,0 2 0 16,3 4-14-16,1 6-4 15,5 10-3-15,2 3-6 16,6 3 0-16,2 12 2 0,7 4-7 16,-1 2-27-16,1-3-10 15,-2-2-35-15,-6-5-36 16,-3-4-28-16,-4-7-49 16</inkml:trace>
  <inkml:trace contextRef="#ctx0" brushRef="#br1" timeOffset="84165.28">17973 6070 434 0,'0'-9'61'0,"0"2"-24"0,0-1-2 0,9 1-20 16,7-1-10-16,3-2-4 15,5-2 0-15,0-2 0 0,-4-2-1 16,-3 0-1-16,-8 2 0 16,-8 1 2-16,-1 2 5 15,-10 6 19-15,-8 5 7 16,0 0 7-16,0 9-17 15,4 11-16-15,4 4-6 0,10 3-1 16,5 4-6-16,19-3-44 16,15-4-44-16,14-7-100 15</inkml:trace>
  <inkml:trace contextRef="#ctx0" brushRef="#br1" timeOffset="84462.11">19016 5593 604 0,'-1'0'50'15,"1"0"13"-15,0 0-12 0,0 9-24 16,3 11-14-16,6 8 8 16,3 10-1-16,1 8-7 15,4 9-8-15,2 5-4 16,-4 2-2-16,4-3-28 16,-5-8-28-16,-1-9-33 15,-3-17-23-15,-3-15-33 0,-4-10-168 16</inkml:trace>
  <inkml:trace contextRef="#ctx0" brushRef="#br1" timeOffset="84701.03">19042 5585 651 0,'0'-17'35'0,"0"5"-12"15,8 8 18-15,15 4-23 16,6 6-8-16,8 17-4 15,5 13 2-15,3 10-2 16,0 9-4-16,-7 11-1 16,-10 4-1-16,-14 1-4 15,-14-5-29-15,-8-7-5 0,-26-11 9 16,-13-10 7-16,-10-17 9 16,-9-13-14-16,0-8-40 15,1-19-64-15,8-14-141 16</inkml:trace>
  <inkml:trace contextRef="#ctx0" brushRef="#br1" timeOffset="85091.53">19536 5661 623 0,'0'-2'84'0,"-2"-12"-70"15,-1 11 49 1,-2 3-29-16,5 12-23 0,0 13-9 16,2 5 5-16,6 8 3 15,4 7-4-15,3 2-4 16,2 2 0-16,-1-1-2 16,0-3-6-16,-7-5-19 0,2-4-16 15,-5-9-13-15,-6-8-9 16,0-7-47-16,0-11-63 15</inkml:trace>
  <inkml:trace contextRef="#ctx0" brushRef="#br1" timeOffset="85278.98">19573 5720 549 0,'0'-34'52'0,"5"5"-12"15,7 3 20-15,8 3-20 16,6 3-14-16,6 4-15 0,2 4-5 15,4 4-5-15,2 6-1 16,1 2-3-16,-4 4-40 16,-8 10-29-16,-13 4-38 15,-10 4-59-15,-9-1-164 16</inkml:trace>
  <inkml:trace contextRef="#ctx0" brushRef="#br1" timeOffset="85409.7">19672 5792 506 0,'-4'3'43'15,"4"-3"-44"-15,21 0 24 16,16-2-12-16,11-7-9 0,13-3-35 16,5-3-66-16,5-4-25 15,-5-4-79-15</inkml:trace>
  <inkml:trace contextRef="#ctx0" brushRef="#br1" timeOffset="85753.37">20257 5563 559 0,'-7'0'44'0,"-10"0"7"0,0 12 1 15,2 10-20-15,1 6-16 16,1 8-7-16,4 7-3 16,2 2-4-16,4-1-1 15,3-1-1-15,-3-7-3 16,3-9-15-16,0-11 2 16,0-10 13-16,0-6 5 15,0-19 13-15,5-8-13 0,2-12 0 16,3-9 4-16,3-6-1 15,5-1 3-15,0-6-5 16,5 8-2-16,-2 8-1 16,-1 11 1-16,-2 8 4 0,0 13 0 15,-4 13-4-15,1 0-1 16,-1 16-1-16,-1 11 1 16,4 8 1-16,-2 8 0 15,-1 9 0-15,3 3-1 16,-5 4 0-16,1 0-6 15,-4 0-21-15,-2-4-23 0,-7-5-29 16,0-5-23-16,0-14-47 16</inkml:trace>
  <inkml:trace contextRef="#ctx0" brushRef="#br1" timeOffset="85893.97">20218 5877 637 0,'12'-25'37'16,"18"-4"-51"-16,13 1 4 0,16 0-13 16,12-3-73-16,6-5-306 15</inkml:trace>
  <inkml:trace contextRef="#ctx0" brushRef="#br1" timeOffset="86542.61">16292 7506 481 0,'0'-7'212'15,"0"-1"-196"-15,0 3 24 16,0 5 9-16,0 0-19 0,0 13-20 15,3 8-13-15,2 8 4 16,5 8 1-16,-1 6-1 16,0-2-2-16,2 0-23 15,-2-7-41-15,-2-9-19 0,-2-13-39 16,1-12-87-16</inkml:trace>
  <inkml:trace contextRef="#ctx0" brushRef="#br1" timeOffset="86671.51">16229 7336 619 0,'-9'-12'9'0,"8"3"-3"15,2 5 1-15,18 4-11 0,8 0-46 16,7 0-74-16,10 0-66 16</inkml:trace>
  <inkml:trace contextRef="#ctx0" brushRef="#br1" timeOffset="87076.75">16572 7181 598 0,'-2'-6'41'0,"-8"-10"22"15,8 15-1-15,2 1-39 16,5 14-27-16,11 11-2 16,2 14 6-16,6 15 2 15,1 12 1-15,-1 12-2 0,0 10 0 16,-2 6 0-16,0 3-1 15,-3-6 1-15,-1-2-1 16,-2-11 1-16,2-10-1 16,-6-13 0-16,1-13 0 15,-2-11-1-15,4-13 1 0,-3-9 0 16,6-9 1-16,1-12 1 16,7-16-3-16,1-7-6 15,-5-13-6-15,-5-11-1 16,-12-8 3-16,-5-1-8 15,-17-5-8-15,-14 11-10 16,-12 2 16-16,-2 12 22 0,4 12 22 16,1 9 19-16,13 8 7 15,13 1-13-15,14 4-18 16,16-4-8-16,34 2-23 16,25-6-40-16,25-6-52 15,17-2-183-15</inkml:trace>
  <inkml:trace contextRef="#ctx0" brushRef="#br1" timeOffset="89396.97">18693 7395 561 0,'1'-16'15'15,"-1"0"-2"-15,-12 4 38 16,-4 4-12-16,-11 5-24 16,-6 3-10-16,-6 0 2 15,-5 9 8-15,-4 10 0 16,4 4 2-16,4 4-1 0,7 2-7 16,14 3 1-16,11-4-4 15,8 3-4-15,22-1 0 16,17 0 0-16,12 1 0 15,8-3-2-15,8 3 0 16,-3 1-7-16,-4 0-5 16,-11 2-7-16,-15 4-6 0,-15-2 0 15,-19 0 8-15,-7-4 1 16,-24-3 1-16,-13-8 12 16,-9-6 3-16,-6-10 12 0,1-5 11 15,11-5 6-15,5-10-5 16,15-6-12-16,9-3-5 15,16-2-6-15,8-3-8 16,21 3-26-16,17-6-15 0,8 4-25 0,10-5-59 16,-3-1-208-16</inkml:trace>
  <inkml:trace contextRef="#ctx0" brushRef="#br1" timeOffset="89966.16">18579 7006 592 0,'0'-9'36'15,"-2"2"14"-15,-3 7 8 0,3 0-33 16,-1 16-24-16,-2 9-1 16,1 4 1-1,3 6-1-15,-6 1 0 16,7-2-9-16,0-6-24 16,0-6-17-16,0-8-11 15,0-10-15-15,0-4-36 16,0-15 38-16,0-10-12 0,0-5 61 15,0-9 49-15,0-2 48 16,0 1 5-16,0 5-10 16,0 6-6-16,8 6-2 15,4 5-11-15,9 13-21 16,4 5-18-16,7 0-5 16,2 16-1-16,7 9-2 0,2 9-1 15,1 5-17-15,-3 7-46 16,-4 1-59-16,-6-4-185 15</inkml:trace>
  <inkml:trace contextRef="#ctx0" brushRef="#br1" timeOffset="90437.8">19271 7129 286 0,'0'-5'18'16,"0"1"-17"-16,-3 2 19 16,1 1 21-16,0-1 1 15,0 0 8-15,2 0-1 16,-1 1-1-16,-2 1 0 0,-2 0-1 16,-4 0-11-16,-3 15-18 15,-8 9-3-15,-2 12 13 16,-5 12 1-16,0 14-6 15,1 11-5-15,7 10-4 16,11 4-5-16,8 6-7 0,8 1-1 16,26-6-3-16,14-6-28 15,13-17-28-15,12-11 0 16,8-18 1-16,1-22-107 16,3-14-251-16</inkml:trace>
  <inkml:trace contextRef="#ctx0" brushRef="#br1" timeOffset="96567.22">19500 7638 381 0,'-10'0'99'16,"3"0"-80"-16,2 0 20 15,5 0 15-15,0 0-17 16,0-2-22-16,12-5-16 0,8-2 1 16,6-5 2-16,7-6 0 15,5-3 2-15,3-6-3 16,3 1 1-16,-5-4-1 16,-5-3-1-16,-5 3 2 15,-10 2 1-15,-8 2-1 0,-9 4 2 16,-2 5 1-16,-13 8 5 15,-5 4-1-15,-5 7-2 16,1 0-4-16,1 9 2 16,3 12 0-16,7 2-3 15,8 3-1-15,3 6-3 0,14-2 1 16,11 5 0-16,7-2 1 16,6-1-4-16,-4 0-6 15,0-4 2-15,-5 3 3 16,-9-6-3-16,-12-4-11 15,-8 1 9-15,-3-3 8 16,-19-1 6-16,-6-1 5 0,-4-6-4 16,-1 0-3-16,5-4-1 15,6-1-1-15,9-5-17 16,13-1-36-16,8 0-57 16,16-10-98-16</inkml:trace>
  <inkml:trace contextRef="#ctx0" brushRef="#br1" timeOffset="96723.42">20198 7629 583 0,'3'0'46'15,"-3"9"-48"-15,0 5 8 16,0 5 12-16,-2 8-13 16,-5 2-7-16,0-2-37 15,3 1-44-15,2-12-76 16,2-10-214-16</inkml:trace>
  <inkml:trace contextRef="#ctx0" brushRef="#br1" timeOffset="97292.78">20347 7377 468 0,'-4'-10'31'0,"4"-5"-1"16,2 3 16-16,12-4-13 16,10-2-18-16,4 3-2 15,6 1 0-15,4 7-2 16,-2 4-6-16,-4 3-1 0,-7 1-2 16,-5 16-2-16,-11 4-1 15,-9 7-7 1,-2 3 1-16,-12-1 3 0,-4-1 1 15,-2-8 0-15,4-3 3 16,1-7 1-16,5-8 4 16,3-3 8-16,5-3 6 0,2-14-6 15,2-4-9-15,10-4-3 16,3-4 1-16,-1 3 0 16,4 4 1-16,-4 6 5 15,1 2 7-15,-5 9 1 16,-1 5-6-16,1 3-8 0,-1 15 1 15,1 5 5-15,1 6-5 16,3 5-2-16,-1-2 0 16,3 4-19-16,2-6-27 15,-2-9-31-15,2-10-45 16,-5-11-119-16</inkml:trace>
  <inkml:trace contextRef="#ctx0" brushRef="#br1" timeOffset="97540.95">20807 6990 675 0,'0'-9'13'16,"1"2"-1"-16,15 7-2 0,11 5-3 16,7 15 8-16,6 10-4 15,5 13-6-15,-3 10-1 16,-1 10-2-16,-13 6-3 15,-10 7 2-15,-10-3-2 16,-8-4-20-16,-7-6 0 0,-15-10-11 16,-7-10-14-16,-8-16-13 15,-2-17-45-15,-2-10-101 16</inkml:trace>
  <inkml:trace contextRef="#ctx0" brushRef="#br1" timeOffset="98087.69">21945 6706 511 0,'0'-7'36'16,"-15"2"2"-16,-6 5 6 16,-1 3-24-16,-5 14-9 15,0 7 0-15,0 3 3 16,4 7-2-16,2 5-4 0,6 1 2 15,4 3-3-15,6-3-5 16,5 2-2-16,0-7 0 16,16-1 2-16,6-5-2 15,3-5 0-15,7-6 0 16,6-7-4-16,3-6-4 16,3-5-7-16,-4 0-9 0,1-12-19 15,-6-2-20-15,-12-6-51 16,-13-2-99-16</inkml:trace>
  <inkml:trace contextRef="#ctx0" brushRef="#br1" timeOffset="98228.28">21747 7049 566 0,'0'-6'12'0,"20"-6"-18"15,18-8 6-15,17-1 1 16,13-6-8-16,8 0-21 0,5-5-23 15,0 0-81-15</inkml:trace>
  <inkml:trace contextRef="#ctx0" brushRef="#br1" timeOffset="98791.92">22661 6559 241 0,'0'-3'342'15,"-1"-1"-319"-15,-3-1 31 16,4 5-4-16,0 0-21 16,0 10-28-16,9 9-1 0,1 8 8 15,5 9 7-15,2 9-5 16,0 2-6-16,0 5-1 15,-3-2-2-15,-2-5 0 16,-1-6-4-16,-6-9-17 16,1-9-5-16,-3-6 0 15,-1-8-16-15,-2-7-32 16,0-4-35-16,0-11-73 0</inkml:trace>
  <inkml:trace contextRef="#ctx0" brushRef="#br1" timeOffset="99029.56">22729 6528 404 0,'-3'-14'74'16,"3"0"-38"-16,0-2 15 0,10 3-13 16,7-1-10-16,6 1-6 15,6 1-10-15,2 3-1 16,-1 2-3-16,4 3-4 15,-1 2-3-15,-1 2-1 16,-2 0 0-16,1 4-12 16,-7 7-43-16,-7 2-30 0,-10 1-42 15,-7-2-106-15</inkml:trace>
  <inkml:trace contextRef="#ctx0" brushRef="#br1" timeOffset="99185.77">22756 6684 449 0,'0'6'101'0,"0"-2"-98"16,9-4 28-16,16 0 25 0,8-2-6 15,10-5-26-15,5-2-14 16,5-3-8-16,-1 1-19 16,-6-2-91-16,-10-3-127 15</inkml:trace>
  <inkml:trace contextRef="#ctx0" brushRef="#br1" timeOffset="101635.78">19125 8779 559 0,'0'9'12'0,"0"3"-9"16,0 5 5-16,0 6 30 15,0 4 0-15,6 1-23 16,5-1-6-16,1 0-6 16,5-8-2-16,0-5 0 15,2-6 0-15,-2-8-1 0,3-8 1 16,-2-13-1-16,0-8 0 16,-2-3 1-16,-2 1 0 15,-2 0 1-15,-2 10 11 16,1 8-2-16,0 9-2 0,5 4-9 15,5 15 0-15,7 10 0 16,4 2 1 0,9 5-1-16,1-6 0 0,4-6 1 15,-5-9-9-15,1-10-2 16,-10-2 1-16,-8-18 2 0,-10-8 6 16,-11-6 2-16,-3-4 2 15,-18-1 4-15,-11-1-1 16,-7 3-5-16,-3 6-1 15,0 5-5-15,3 11-13 16,9 9-24-16,14 5-12 16,13 1-33-16,8 6-102 0</inkml:trace>
  <inkml:trace contextRef="#ctx0" brushRef="#br1" timeOffset="102010.7">19806 8465 613 0,'-24'-19'47'0,"0"4"-5"16,4 13 12-16,8 2-26 16,7 18-17-16,5 12-10 15,5 8 2-15,12 14 0 16,7 3 0-16,8 6-1 16,-3 3-2-16,-2-5 1 0,-4-7-22 15,-7-11-9-15,-4-13 6 16,-7-15 19-16,-4-13 6 15,-1-9 10-15,0-20-8 16,0-8 3-16,2-4 5 0,3-2 0 16,6 5-4-16,2 6 5 15,4 11-6-15,5 8-5 16,2 13-2-16,1 0 0 16,3 15-1-16,2 6 2 15,1 4-3-15,-1 2-12 16,3 0-6-16,-5-4-7 0,1-3-15 15,-2-6-26 1,-5-3-14-16,-3-8-18 0,-9-3-28 16,-5-2-70-16</inkml:trace>
  <inkml:trace contextRef="#ctx0" brushRef="#br1" timeOffset="102229.4">20309 8806 251 0,'-8'-13'120'0,"3"1"-47"16,3 3 3-16,2 2-21 15,0-2-12-15,11 2-28 16,5 0-10-16,8-8 3 15,1 3 0-15,-2-2-5 16,-1-4 0-16,-6 4-2 0,-9-1 1 16,-7 3 2-16,-5 5 0 15,-10 5 0-15,-7 2 0 16,2 4 5-16,-1 12-1 16,6 3-5-16,5 8-3 15,10 0-1-15,2 1-1 0,20-1-21 16,5-4-23-16,7-5-32 15,3-7-41-15,-1-7-76 16</inkml:trace>
  <inkml:trace contextRef="#ctx0" brushRef="#br1" timeOffset="102764.66">20519 8731 465 0,'-11'-20'90'0,"6"1"-50"0,5-3 28 15,7 10-31-15,13-1-19 16,9 8-15-16,3 2-1 15,6 3 2-15,-3 5-3 16,-4 11-1-16,-4 3 1 16,-10 7-1-16,-11 0-2 15,-6-1-9-15,-5-2 3 0,-13-7 4 16,-4-5 5-16,1-9 2 16,5-2 17-16,3-7 6 15,7-13-3-15,6-6-11 16,10-5-9-16,17-6-3 15,10 1-9-15,4 0-40 16,8 6-21-16,-3 7-23 0,-4 5 1 16,-11 9-9-16,-8 9 47 15,-14 0 43-15,-9 11 12 16,0 5 17-16,-8 0 18 16,-2-2 10-16,1 0 14 15,7-5-14-15,2-2-19 0,13-5 0 16,8-2 2-16,3 0-18 15,8-5-8-15,1-6-2 16,-5-5 0-16,-3 0-1 16,-9 0 1-16,-7-2-1 0,-9 4 7 15,-3 3 7-15,-18 7 6 16,-1 4 0-16,-7 8-1 16,2 11 0-16,0 12 5 15,5 3-2-15,13 1-8 16,9-1-10-16,6-2-3 0,21-5-4 15,14-9-28-15,14-9-38 16,12-9-77-16,10-9-173 16</inkml:trace>
  <inkml:trace contextRef="#ctx0" brushRef="#br1" timeOffset="103297.5">21920 8492 437 0,'-2'4'50'16,"2"-4"-45"-16,0 0 41 15,7-2-1-15,10-7 9 16,5-5-22-16,7-10-14 16,3 1-8-16,4-7-5 0,-1-2-1 15,1-4 2-15,-9 0-2 16,-6 4-3-16,-6 2 2 15,-9 9 3-15,-6 4 7 0,-8 10-1 16,-14 7-12-16,-9 3-2 16,1 15 1-16,5 10 1 15,4 5 2-15,13 5-2 16,8 5-1-16,22 1-1 16,12 3 2-16,13-1-9 0,2-3-15 15,2-2-5-15,-8-5 0 16,-11-8-2-16,-15-3 4 15,-17-11-2-15,-17-1 21 16,-20-6 16-16,-10-4 17 16,-2-3-4-16,5 0 2 0,4-1-11 15,19-8-11-15,19-4-15 16,11-1-72-16,25-9-177 16</inkml:trace>
  <inkml:trace contextRef="#ctx0" brushRef="#br1" timeOffset="103625.55">23085 8232 599 0,'-9'-4'21'0,"5"2"40"15,4 2-23-15,0 0-19 16,8 10 14-16,1 5-9 16,5 6-9-16,2 3-11 15,0 2-2-15,-3-1-6 16,-2-1-29-16,-3-6-26 0,-2-8-17 15,-6-8-26-15,0-2-42 16,-9-18-130-16</inkml:trace>
  <inkml:trace contextRef="#ctx0" brushRef="#br1" timeOffset="103955.28">22970 8092 477 0,'-5'-12'35'0,"5"3"-28"0,5 5 10 16,17 4-17-16,12 0-8 15,7 2-34-15,11 4-34 16,6 1-8-16,1-4-52 16,-4-2 1-16,-4-1 102 15,-9 0 57-15,-13-6 55 0,-9-3 67 16,-13 3-3-16,-7 1-15 16,-5 5-48-1,-15 0-46-15,-1 2-10 0,-1 12 1 16,4 2-6-16,6 7 0 15,12 2-10-15,0 2-2 0,23 2-4 16,11-1-2-16,4-3 0 16,3 0-5-16,-3-7-14 15,-5-6-11-15,-16-1-7 0,-14-5-2 16,-8-1 20-16,-22-2 17 16,-9 5-8-16,-10 1-41 15,-1 1-27-15,-1 5-53 16</inkml:trace>
  <inkml:trace contextRef="#ctx0" brushRef="#br1" timeOffset="104331.66">21053 9382 614 0,'8'-6'80'16,"-3"5"-62"-16,2 2-4 16,3 17-14-16,7 14 19 15,0 6-10-15,5 11-4 0,-1 1-4 0,2 8-1 16,1-3-13-16,-5-1-24 16,-2-4-30-16,-9-13-37 15,-8-12-41-15,-5-14-97 16</inkml:trace>
  <inkml:trace contextRef="#ctx0" brushRef="#br1" timeOffset="104791.68">20817 9626 548 0,'-10'-16'60'0,"10"-4"-54"16,22-2 9-16,18 0-3 15,10-3 21-15,9-2-18 0,8-3-8 16,0 0-1-16,-3-3-3 15,-2 0-3-15,-13-3 1 16,-9 0-3-16,-14 0-3 16,-11 3 4-16,-11 5 1 0,-4 4-1 15,-11 10 5-15,-5 7 7 16,-3 7-2-16,0 15-7 16,5 15 1-16,5 7 1 15,5 9 1-15,4 10-2 16,5 2 1-16,10 3-1 15,4 0-1-15,3-4-1 16,-3-7-2-16,-2-8-1 0,-2-13-10 16,-5-8-4-16,-4-10 7 15,-1-11 8-15,-3 0 8 16,0-15 1-16,2-2 2 16,-3-1 1-1,6 0 5-15,0 4 2 16,8 5-7-16,3 5-9 0,3 4-2 15,7 0 0-15,0 11 0 16,5 2 0-16,1 1-4 16,-2 0-27-16,0-1-19 15,-3-3-27-15,-7-3-28 16,-8-5-42-16,-6-2-149 0</inkml:trace>
  <inkml:trace contextRef="#ctx0" brushRef="#br1" timeOffset="105040.77">21696 9639 452 0,'-8'-11'50'0,"8"2"-2"16,0 0 20-16,9-1-36 0,10 3-17 16,3-3-7-16,5-1-1 15,2 1 0-15,-4-2-3 16,-5 1-2-16,-7-2-2 16,-6 3 2-16,-7 2 3 15,-2 5 3-15,-18 3 5 16,-2 0 2-16,-1 13 8 0,2 4-7 15,7 5-2-15,4 4-5 16,10 1-10-16,10-4 2 16,16-1-19-16,12-6-39 15,10-9-26-15,11-7-88 16,8-7-244-16</inkml:trace>
  <inkml:trace contextRef="#ctx0" brushRef="#br1" timeOffset="105485.92">22726 9316 190 0,'15'-12'249'16,"-5"1"-204"-16,-10-3 35 16,0 3 4-16,-15 4-35 15,-7 6-37-15,-7 1-3 0,-2 0 4 16,3 8 3 0,0 6-3-16,8 4 1 0,10 0-6 15,10 3-5-15,3 3-1 16,17-1 0-16,15 1-1 15,2 0-1-15,4-1-5 16,1-2-11-16,-8-3-7 0,-5 0 1 16,-17-6 7-16,-10 1-3 15,-6-6 8-15,-21-2 10 16,-6 1 1-16,-6-3-1 16,-2-3 0-16,5 0 0 15,7 0-1-15,10-5-12 0,13-7-17 16,6-6-31-1,22-7-36-15,10-7-23 0,8-6-82 16</inkml:trace>
  <inkml:trace contextRef="#ctx0" brushRef="#br1" timeOffset="105657.76">22927 9229 408 0,'13'-15'123'0,"-8"7"-48"0,-4 1 10 16,1 7-36-16,0 0-24 15,4 12-22-15,3 8-1 16,3 6 1-16,5 10-2 15,2 9 0-15,3 1-1 0,-1 2-27 16,-3 0-28-16,-5-7-35 16,-6-9-51-16,-7-13-146 15</inkml:trace>
  <inkml:trace contextRef="#ctx0" brushRef="#br1" timeOffset="106334.03">22919 9453 574 0,'0'-19'20'0,"4"-1"-12"16,16 2 18-16,12 2-22 16,9 2-2-16,10 1-1 0,3 0-3 15,0 2-2-15,-1-2-18 16,-7 1-3-16,-7 1-4 16,-14-4-2-16,-13 0 14 15,-10 0 16-15,-2 3 10 16,-17 5 14-16,-10 5 2 0,-6 2-1 15,-2 5 3-15,4 13-6 16,4 1-4-16,7 8-11 16,13-1-4-16,7 5-2 15,9-4-1-15,13-4 1 16,5-5-18-16,3-7-1 16,1-7 0-16,-4-4-3 0,0-8 4 15,-10-9 7-15,-2-5 8 16,-6 1 8-16,-2-1 23 15,-2 2 9-15,-3 7 2 16,-1 4-1-16,4 5-10 16,0 4-18-16,4 0-10 0,1 11 0 15,7 4 0-15,3 3 0 16,1 1-6-16,1-2-32 16,-7-7-19-16,0 0-12 15,-8-7-2-15,-2-3-29 16,-5-5-20-16,-1-9 1 0,-8-4 107 15,0-8 79-15,1 0 54 16,3 0-19-16,5-1-15 16,0 5-37-16,12 5-9 15,7 9-18-15,6 5-13 16,5 3 5-16,4 8-7 0,0 11-5 16,1 3 0-16,-7 4 0 15,-4 1 0-15,-11 3 0 16,-8-7-2-16,-5-3 0 15,-1-8-4-15,-14-9 3 16,1-3 10-16,1-7 12 16,0-11-5-16,8-5 2 15,5-1-5-15,0-5-6 16,9 1-6-16,13 4-5 0,7 1-21 0,1 2-18 16,4 3-14-16,2 1-26 15,-4 2-36-15,-8 3-48 16</inkml:trace>
  <inkml:trace contextRef="#ctx0" brushRef="#br1" timeOffset="106517.89">23942 9011 432 0,'-8'-12'71'0,"6"3"-1"15,-1 7 5-15,3 2-34 16,2 7-24-16,11 13 6 16,2 4 2-16,5 7-11 15,6 3-9-15,-2 4-2 0,0-1-1 16,-2 5-1-16,-9-2-4 15,-3 3-22-15,-10-3-19 16,0-4-35 0,-15-11-47-16,-7-8-94 15</inkml:trace>
  <inkml:trace contextRef="#ctx0" brushRef="#br1" timeOffset="106627.26">23939 9269 534 0,'22'-17'33'16,"7"1"-8"-16,12 2 13 15,10 6-36-15,4-2-4 16,5 0-52-16,-4 0-118 16</inkml:trace>
  <inkml:trace contextRef="#ctx0" brushRef="#br1" timeOffset="107158.39">22500 10273 525 0,'0'-20'16'16,"-13"5"30"-16,-14 6-3 15,-7 6-5-15,-7 3-20 16,-6 10-3-16,2 9 2 0,8 5-4 15,8 3-8-15,10 3 5 16,19 1-5-16,10 1-5 16,21 0 1-16,15-2-1 15,10 1-3-15,1-5-5 16,-4 2-9-16,-7-6-1 16,-16-2-4-16,-17-4 2 15,-13 0-4-15,-20-6 20 0,-18 0 5 16,-6-4 6-16,-7-5-1 15,-1-1 0-15,9 0-1 16,11-5-3-16,12-8-3 16,19-5-23-16,6-7-40 0,24-4-51 15,12-10-40-15</inkml:trace>
  <inkml:trace contextRef="#ctx0" brushRef="#br1" timeOffset="107328.47">22636 10246 537 0,'13'-4'75'15,"-8"-10"-29"-15,-5 10 22 0,0 4-29 16,2 5-19-16,5 9-19 16,3 6 0-16,7 9 1 15,0 8-1-15,4 4 1 16,-1 9-2-16,-1 5-21 16,-6 5-32-16,-4-7-29 0,-6-5-33 15,-3-10-86-15</inkml:trace>
  <inkml:trace contextRef="#ctx0" brushRef="#br1" timeOffset="107493.21">22649 10508 376 0,'5'-23'150'16,"16"-1"-138"-16,6 1 7 16,13 3 0-16,7 4-7 0,8 2-11 15,1 1-1-15,0 5-11 16,-3-1-42-16,-4 4-42 0,-8-2-15 15,-10-1-58-15</inkml:trace>
  <inkml:trace contextRef="#ctx0" brushRef="#br1" timeOffset="107965.18">23169 10308 278 0,'-7'-3'113'15,"-12"1"-26"-15,-8 2-24 16,-4 2-12-16,1 8-18 0,1 4-8 16,7 4-13-16,5 2-8 15,12 1-5-15,5 2 1 16,10-1-12-16,9-6-13 15,5-2-5-15,6-9-3 16,-5-5 10-16,1 0 7 16,-5-12 7-16,-3-8 5 15,-1 1 4-15,-5-2 7 0,-2-1 12 16,-3 4 9-16,1 5-1 16,-3 5-6-16,2 6-7 15,4 2-11-15,4 3-3 16,3 12 0-16,1 1 1 0,8 3-1 15,2 1-1-15,3-4-4 16,1-3-2-16,-3-5 3 16,2-5-6-16,-8-3 1 15,-4-10 6-15,-8-9-19 0,-10-6 0 16,-2-7 5-16,-10-4 13 16,-7-7 4-16,-5-2 21 15,1-1 23 1,1 3-11-1,6 6 2-15,1 8-1 16,6 11-3-16,4 8-4 0,1 10-9 16,2 2-15-16,5 16-8 15,7 8 5-15,5 6 1 16,3 4-1-16,1 3 0 16,2-2 0-16,-1-1-12 15,-3-5-24-15,-5-8-21 0,-6-3-42 16,-6-12-55-16,-2-4-174 15</inkml:trace>
  <inkml:trace contextRef="#ctx0" brushRef="#br1" timeOffset="108105.74">23433 10256 508 0,'0'-7'26'16,"14"-4"-12"-16,6 2 8 15,11 6-20-15,8 0-1 16,3 3-5-16,2 0-23 0,-2 1-27 15,-2 1-49-15,-10 0-91 16</inkml:trace>
  <inkml:trace contextRef="#ctx0" brushRef="#br1" timeOffset="108382.38">23751 10258 384 0,'-4'2'37'0,"4"-1"-15"0,2-1 16 15,18 0-9-15,4 0 0 16,6-5-22-16,4-5-5 15,0-7-2-15,-1-2-1 16,-10-3 1-16,-7-1 2 16,-11-2 12-16,-5 4 17 15,-7 3-9-15,-12 6-5 0,-6 6 2 16,-2 6 6-16,0 6-5 0,5 13-7 0,6 9 3 16,8 5-9-16,8 1-4 15,6 3-1-15,15-4-1 16,11-3-13-16,7-7-13 15,5-6-12-15,4-7-33 16,-2-8-79-16,-1-2-214 0</inkml:trace>
  <inkml:trace contextRef="#ctx0" brushRef="#br1" timeOffset="108478.03">24216 10297 477 0,'-12'0'35'0,"-4"-4"-117"15,6 1-238-15</inkml:trace>
</inkml:ink>
</file>

<file path=ppt/ink/ink25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1-30T09:25:46.9160000"/>
    </inkml:context>
    <inkml:brush xml:id="br0">
      <inkml:brushProperty name="width" value="0.05292" units="cm"/>
      <inkml:brushProperty name="height" value="0.05292" units="cm"/>
      <inkml:brushProperty name="color" value="#FF0000"/>
    </inkml:brush>
  </inkml:definitions>
  <inkml:trace contextRef="#ctx0" brushRef="#br0">20437 13160 445 0,'0'-5'144'0,"0"0"-77"15,0-1-15-15,0 4-11 0,1 0-7 16,-1 2-13-16,2 4-12 15,2 7 0-15,-1 6 2 16,-1 1-2-16,1 10-2 16,-1-4-3-16,-2 5-2 15,0-3 1-15,0-2-3 16,0-1 0-16,2-5-13 0,-1-1-18 16,6-4-18-16,1-4-25 15,6-8-92-15,3-1-121 16</inkml:trace>
  <inkml:trace contextRef="#ctx0" brushRef="#br0" timeOffset="159.9">20754 13359 596 0,'4'0'103'0,"-4"0"-72"16,0 6 3-16,0 1-6 15,0 5-16-15,-4 5-10 16,-1 1-4-16,0 1-27 0,0-1-38 15,-2-5-96-15,6-8-176 16</inkml:trace>
  <inkml:trace contextRef="#ctx0" brushRef="#br0" timeOffset="805.17">21065 13206 351 0,'-2'-3'93'0,"-5"-6"-9"16,7 2 8-16,0-2-34 15,5 2-31-15,7-2-14 16,9 4 3-16,-1 3-1 15,2 2-5-15,0 0-2 0,-4 9-1 16,-5 9-7-16,-8 1 0 16,-5 6 0-16,-4 0 1 15,-10 0 1-15,-4-1 0 16,-1-9-1-16,2-1 0 16,2-4 4-16,8-7 6 15,6-1 0-15,1-2-5 0,8 0-5 16,13 0 2-16,4-4-10 15,7-2-1-15,4 2-27 16,0 0-21-16,-4 0-34 16,-2 1-61-16,-1-1-5 15,-7 3-22-15,-2-1 76 0,-6-2 142 16,-3 2 116 0,-4 0-14-16,-3 2-23 0,-2 0 2 15,-2 0-45-15,0 2-38 16,1 6 0-16,1 2-21 15,2 5-13-15,-1 0-4 0,1 2-27 16,2 0-53-16,-1-4-149 16</inkml:trace>
  <inkml:trace contextRef="#ctx0" brushRef="#br0" timeOffset="1259.9">21830 13122 46 0,'0'-10'333'16,"0"-2"-270"-16,-7-3 11 15,2 4 12-15,2-1-21 16,3 1-28-16,0 2-17 0,4 2-9 15,10 4-3-15,3 3-4 16,-1 0 0-16,-2 7-2 16,-1 7-1-16,-6 5-3 15,-7 1-1-15,0 6-6 16,-4-5-3-16,-6-2 6 16,-2-1 5-16,4-5 1 0,1-2 0 15,1-5 0-15,6 0-1 16,0 0 0-16,4-2 2 15,3 4-2-15,0 4 2 16,-4 0-2-16,-3 6 1 16,0-1 0-16,-7 0-1 15,-7-4 2-15,-6-2-1 16,-2-1 1-16,3-6 0 0,6 2 1 16,6-6-1-16,7 0-5 15,4 0-34-15,19-6-81 16,11-4-62-16,7-3-184 0</inkml:trace>
  <inkml:trace contextRef="#ctx0" brushRef="#br0" timeOffset="1392.83">22115 13279 295 0,'0'5'339'16,"-3"0"-300"-16,-6 0-11 0,2 4-3 16,1 2-13-16,4 1-10 15,2 2-6-15,8 2-24 16,6-4-58-16,8-8-113 15</inkml:trace>
  <inkml:trace contextRef="#ctx0" brushRef="#br0" timeOffset="1731.64">22407 13147 349 0,'0'-5'248'0,"-4"5"-202"16,0 0-24-16,4 9-9 15,1 9 7-15,9 3-13 16,2 3-5-16,5-1-1 16,0-4-1-16,0-4-12 15,-2-6-1-15,2-6 1 16,-6-3-2-16,2-9 15 0,-3-7 2 16,-1 0 5-16,-1 0 12 15,-3 2 6-15,0 3 3 16,-3 4-4-16,0 7-4 15,-1 0-9-15,3 3-10 16,-2 14-2-16,3-1 0 0,1 7-1 16,-1 2-10-16,4-2-25 15,-2-3-14-15,4-2-19 16,3-7-73-16,1-9-95 16</inkml:trace>
  <inkml:trace contextRef="#ctx0" brushRef="#br0" timeOffset="1859.09">22796 13268 509 0,'3'-6'72'0,"-3"4"-18"16,3 2-9-16,0 2-28 15,1 7-17-15,1 4 1 0,4 4-6 16,7-4-28-16,2-5-66 16,2-2-60-16,5-6-180 15</inkml:trace>
  <inkml:trace contextRef="#ctx0" brushRef="#br0" timeOffset="2132.34">23146 13144 415 0,'-3'-9'102'0,"-10"6"-62"16,4 3 11-16,0 3-13 16,5 12-18-16,7 4-16 15,-3 4-3-15,10 4 0 0,4-2 0 16,1 2 1-16,-3-8-2 15,-7 0-1-15,-3-6 1 16,-2-5 0-16,-12 1 2 16,-7-6 8-16,-3 1 5 15,-2 0-2-15,1-4-6 0,7 1-5 16,6-1-2-16,7 0-13 16,3 0-32-16,13-1-62 15,3-10-60-15,0-7-221 16</inkml:trace>
  <inkml:trace contextRef="#ctx0" brushRef="#br0" timeOffset="2230.42">23112 13164 416 0,'-4'-17'222'0,"4"2"-171"15,13 2-23-15,16 4-16 16,17 6-8-16,17-3-14 16,15 1-86-16,8-4-409 15</inkml:trace>
  <inkml:trace contextRef="#ctx0" brushRef="#br0" timeOffset="12683">2913 13433 350 0,'-14'1'110'15,"6"-1"-81"-15,-1 0 12 16,6 0 16-16,3 0-8 0,0 0-21 16,0 0-20-16,12 4-1 15,6-1 8-15,8 3-4 16,9 3-3-16,10-3-2 16,7 3 1-16,11-8-6 15,8 1 3-15,10-2 3 0,13 0 0 16,6-5-2-16,7-6 0 15,7 0-3-15,1 2 0 16,0 1-4-16,-2 4 4 16,-2 0-1-16,-3 3 0 15,-5-1 1-15,-7 2-5 16,-6 0 2-16,-10 0 3 0,-5 2-2 16,-11 1 0-16,-11-1 1 15,-11-2 4-15,-11 0-1 16,-9 0-2-16,-12 0-1 0,-10-7-2 15,-2-4-23-15,-21-5-39 16,-13-8-143-16</inkml:trace>
  <inkml:trace contextRef="#ctx0" brushRef="#br0" timeOffset="14158.63">3959 12666 207 0,'-11'0'28'0,"4"0"28"0,0 0 23 16,4 0-11-16,1-4-11 16,2 1-11-16,0-1-16 15,12 0-23-15,5-3 1 16,4 2 4-16,9-2-6 16,6-2-2-16,8 2-1 0,3 0-2 15,8 1 0-15,7-1-3 16,9-2 3-16,4 1 1 15,6-2 0-15,11 0-2 16,8-1 1-16,6-2 1 0,7 3-2 16,6-1 3-16,6 1-2 15,5 2 1 1,2 1 0-16,10 0-1 0,2 2 3 16,-1-1-1-16,8 1 0 15,2 1 5-15,1-1 0 16,2 0-2-16,2 0 4 0,6 1-6 15,3-2 1-15,2 1-6 16,1-4 4-16,5 2-3 16,3-2 1-16,-1 0-2 15,-1-3 1-15,4 1 1 16,3-2-1-16,2 3 0 0,-2-3 2 16,1 1-3-16,-1 3 3 15,-2-2-5-15,-4 2 4 16,1 2 0-16,-2 0-2 15,-2 3 3-15,-3-1 0 0,-4 3-2 16,2-1-3 0,-6 1 4-16,1 2 0 0,-6 0-2 15,0 0 1-15,-2 0 1 16,2 0 1-16,-2 0-5 16,-3 2 3-16,1 1 3 15,1 4-5-15,-4-3 5 0,1 3-6 16,-3 2 4-16,-1 0-3 15,-2 0 5-15,0 0-4 16,2 1 0-16,-7 3 0 16,1-2 3-16,0 0-2 15,-2-1 0-15,0 1 1 16,-2 0-1-16,-1-3 1 0,-1 2-3 16,-3 0 4-16,0-3-3 15,-2 1 3-15,-2 2-2 16,0 0-1-16,-3-2 2 15,1 1-4-15,-4 1 5 16,0 0-3-16,-4-3 1 16,3 1 0-16,-1 0 1 15,1-1 0-15,-4 2-1 0,3-4-3 16,-4 2 9-16,3-1-6 16,-7-3 0-16,2 0 1 15,-2 1-1-15,0-2 1 0,0-2 0 16,1 2 2-16,-5-2-1 15,2 0-1-15,-1 0 2 16,-1 0-4-16,1 2 3 16,1-2-2-16,-1 0-1 15,-3 0 1-15,0 0 3 0,-4 0-4 16,2 0 0-16,-3 0 3 16,0 0-3-16,-1 0 1 15,-4 0-1-15,4 0 2 16,-6 0 0-16,0 0-2 15,0 0 2-15,-3 0-1 16,4 0-1-16,-2 0 4 16,-1 0-5-16,-3 0-1 15,5 0 5-15,-5 2-1 0,3-1-2 16,-1 1 2-16,1-2-1 16,4 3 0-16,-1-1 1 0,-1 2-2 15,0-4 1-15,4 3-1 16,-1-3 1-16,-1 2-2 15,4 0 0-15,1-2 4 16,-3 0-2-16,1 0 1 16,2 0 0-16,0 0-2 15,1 0 1-15,2 0 0 0,1 0 1 16,-3-2-2-16,7 0 2 16,-4 1-2-16,4-1 2 15,2-2-4-15,-2 2 6 16,4-1-3-16,-2 3 0 0,2-3 0 15,1 3-2-15,2-2 4 16,2 2-3 0,-1-2 1-16,-2 2 2 0,5 0-2 15,-1 0-2-15,-1-2 4 16,1 2-4-16,-3-2 3 16,2 2-1-16,-9 0 1 0,0 0-1 15,-6 0 0-15,-5 0 1 16,-10 0-2-16,-9 0-9 15,-14 0-49-15,-12-14-160 16</inkml:trace>
</inkml:ink>
</file>

<file path=ppt/ink/ink25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8:31:30.5490000"/>
    </inkml:context>
    <inkml:brush xml:id="br0">
      <inkml:brushProperty name="width" value="0.05292" units="cm"/>
      <inkml:brushProperty name="height" value="0.05292" units="cm"/>
      <inkml:brushProperty name="color" value="#000000"/>
    </inkml:brush>
    <inkml:brush xml:id="br1">
      <inkml:brushProperty name="width" value="0.05292" units="cm"/>
      <inkml:brushProperty name="height" value="0.05292" units="cm"/>
      <inkml:brushProperty name="color" value="#C00000"/>
    </inkml:brush>
  </inkml:definitions>
  <inkml:trace contextRef="#ctx0" brushRef="#br0">11203 5652 177 0,'0'0'163'0,"0"0"-92"15,0-5-31-15,0-4 21 16,0 0-5-16,0-2-14 16,0 3-11-16,-7 0-5 15,-3 1-7-15,-2 2-5 0,-4 3-4 16,-4 4-7-16,-3 0-2 16,-2 11-1-16,-4 5 0 15,6 4 0-15,1 5 1 16,4-4 3-16,9 4-4 15,8-4 0-15,1-1-2 16,8-3 1-16,11-5 0 16,6-3 2-16,1-4-1 0,3-7 1 15,1 0 0-15,-3-3 0 16,-1-12-2-16,-8-3-1 16,-6-3 2-16,-7-4 1 15,-3-6 0-15,-2 5 0 0,0-4 1 16,-5 4-2-16,0 5 2 15,0 1 5-15,3 10 9 16,2-1-2-16,0 8-3 16,10 1-10-16,5 2-4 15,8 0 2-15,2 11-2 16,4 3 2-16,-2 5 1 0,0 4-2 16,-8 3-4-16,-2-2-5 15,-7-2-1-15,-5-2 2 16,-2-4 4-16,-3-9 4 15,0-5 0-15,-6-2 8 16,-3-9 13-16,0-9 3 0,0-9-8 16,2-2-1-16,0-3-1 15,7 2-6-15,0 3-4 16,2 6-1-16,10 3-3 16,6 9-1-16,2 4-11 15,6 5-25-15,-2 0-20 0,3 0-84 16,-5 3-176-16</inkml:trace>
  <inkml:trace contextRef="#ctx0" brushRef="#br0" timeOffset="213">11573 5432 636 0,'0'-3'39'15,"3"2"-14"-15,11 1-10 16,10 8-6-16,1 10-1 0,4 9-2 15,3 9-2 1,-5 5-1-16,-5 3-1 0,-10 4 0 16,-8 2-2-16,-4-3 0 15,-18-2-3-15,-14-5-16 16,-12-6-29-16,-11-11-64 16,-10-7-181-16</inkml:trace>
  <inkml:trace contextRef="#ctx0" brushRef="#br0" timeOffset="513.16">10702 5500 409 0,'-1'0'303'15,"-11"0"-289"-15,-2 17-23 16,-1 13 14-16,3 9 6 16,2 13 0-16,4 9-8 0,6 5-2 15,18 1 0-15,16-2 0 16,17-10-10-16,17-12-64 15,13-20-194-15</inkml:trace>
  <inkml:trace contextRef="#ctx0" brushRef="#br0" timeOffset="1074.97">12569 5560 605 0,'0'-10'73'0,"-3"3"-11"16,-1 2-9-16,2 5-14 15,1 0-19-15,-1 9-19 16,2 11-4-16,0 6 6 0,2 10 2 16,5 7 0-16,3 3 0 15,2 1-4-15,0-1 0 16,1-7 1-16,-3-3-3 15,1-9 2-15,-3-4 0 16,-1-7 0-16,-4-2 0 0,1-7-11 16,-4-7-22-16,0 0-16 15,0-8 4-15,-2-8-25 16,-5-4-172-16</inkml:trace>
  <inkml:trace contextRef="#ctx0" brushRef="#br0" timeOffset="1372.15">12174 5604 580 0,'-10'0'54'15,"10"0"-22"-15,6-2-1 16,23-3-7-16,13-4 4 15,10 0-14-15,9-2 0 16,9-3 1-16,4 2-5 0,-5-1-5 16,-2-1-1-16,-8 1-3 15,-7 3 1-15,-14 0-1 16,-11 3-2-16,-10 4-4 16,-9 1-12-16,-6 2-16 0,-2 0-31 15,-9 5-64-15,-6 2-114 16</inkml:trace>
  <inkml:trace contextRef="#ctx0" brushRef="#br0" timeOffset="1953.92">12864 5713 423 0,'-9'0'213'16,"0"0"-184"-16,2 0 3 0,3 9-13 15,4 7-7-15,0 0-6 16,0 5-4-16,12 3 5 16,3 0 1-16,4-2-4 15,3-2 1-15,4-6-2 16,-1-4 1-16,0-2-3 0,-2-6 1 15,-1-2 0-15,-4-6 2 16,-4-8-1-16,-2-10 1 16,-4-2 0-16,-4-4-2 15,-3-2 1-15,-1 1-1 16,0 4-1-16,0 4 1 0,0 10 8 16,-1 7 2-1,-1 6-4-15,2 0-7 0,0 8-8 16,0 9 2-16,2 4 3 15,8 6 0-15,5 0 2 16,4 1-1-16,3-1-5 16,0-4-21-16,-1-5-10 0,4-6-11 15,-5-5-38-15,-1-5-68 16,-2-2-72-16</inkml:trace>
  <inkml:trace contextRef="#ctx0" brushRef="#br0" timeOffset="2255.13">13290 5720 426 0,'-2'-9'156'0,"-2"2"-111"16,4 2 23-16,0 5-41 15,13 0-19-15,4 6-8 16,7 9 1-16,1 3 2 0,-1 5-2 16,1 0 0-1,-8 4 1-15,-3-4-2 0,-8-5 1 16,-4 0-2-16,-2-9-3 15,-5-4 1-15,-6-5 5 16,0 0 3-16,-1-11 1 0,-1-8-2 16,6-4 3-16,2-4-1 15,5 0 1-15,0 4-3 16,12 3-4-16,4 4-3 16,7 7-1-16,4 4 1 15,0 5-20-15,-1 0-35 0,1 0-66 16,-4 5-105-16</inkml:trace>
  <inkml:trace contextRef="#ctx0" brushRef="#br0" timeOffset="2742.42">13634 5720 553 0,'0'0'69'0,"0"0"11"16,0 0-49-16,4 2-22 15,3 7-8-15,2 0 1 16,2 5 2-16,-4 2-3 15,0-2 1-15,-2-1-1 16,-2 1-1-16,-1-7-2 0,-2-2-2 16,0-5-1-16,-2 0 6 15,-4-3 4-15,2-10-1 16,-1-5-2-16,3-1 1 16,0-1-4-16,2 2-1 15,0 3 2-15,7 7-1 0,7 3 0 16,1 5 0-16,4 0 0 15,0 9 3-15,1 5-3 16,0 4 1-16,-3 2 0 16,0-3 0-16,-7 0 0 15,-1-3-1-15,-3-5-5 0,-4-4 1 16,0-3 1-16,-2-2 5 16,0-6 6-16,0-8-3 15,1-6-3-15,5 1 1 16,1-2 2-16,1 3 1 15,4 2-2-15,0 5-1 16,3 7 4-16,-1 4-3 0,1 0-2 16,0 13 0-16,2 5-1 15,-3 1 0-15,1 1 1 16,-3 3-2-16,-5-3 1 16,-5-6-10-16,-2-2-21 15,-9-8-30-15,-17-4-103 0,-6-4-284 16</inkml:trace>
  <inkml:trace contextRef="#ctx0" brushRef="#br0" timeOffset="2878.2">13641 5597 506 0,'26'-2'-20'0,"6"2"25"15,11 0 4-15,4 10-4 16,1 2-39-16,-1 0-181 15</inkml:trace>
  <inkml:trace contextRef="#ctx0" brushRef="#br0" timeOffset="3406.31">14252 5645 116 0,'-13'-10'448'0,"-1"0"-404"16,-4 3 33-16,0 7-49 15,-2 0-22-15,3 4-5 16,2 9-1-16,3 2-3 16,7 7-2-16,5-2 1 0,0 1-6 15,10 0-7-15,4-5-2 16,2-3 0-16,3-6-1 16,-2-5 7-16,2-2 10 15,-4-4 3-15,0-9 2 16,-3-2 3-16,-3 0 3 15,-1 1 18-15,-5-2 8 0,-1 5-4 16,0 0 2-16,0 5-4 16,-1 0-7-16,-1 4-6 15,0 2-6-15,2 0-8 16,0 11-8-16,3 3 4 0,0 9 3 16,5 6 1-16,2 5-1 15,1 5 1-15,-1 4 0 16,2 2-2-16,1 3 2 15,-1 0-1-15,-1-3 0 16,-1 0 0-16,-1-7 0 16,-3-6 0-16,-3-5 0 0,-5-7 0 15,0-7-2-15,-2-6 2 16,-11-7 0-16,-2-4 4 16,-6-14 0-16,-1-10-2 15,-5-8-1-15,5-10 0 16,4-3 3-16,5 5-2 0,8-1-9 15,5 8-10-15,19 3-35 16,12 4-105-16</inkml:trace>
  <inkml:trace contextRef="#ctx0" brushRef="#br0" timeOffset="6888.73">14954 5625 213 0,'-16'-5'270'0,"0"-2"-207"15,1-4 6-15,3 4-2 16,2-2-23-16,7 2-17 16,3 2-9-16,0-1-5 15,11 3-8-15,8 1-6 0,9 2 1 16,0 2 0-16,3 12 1 16,-1 4-2-16,-3 3 0 15,-5 6 1-15,-8 1-1 16,-5-1-1-16,-5 0-1 15,-4-5-5-15,-1-4 2 16,-11-10 2-16,-2-6 10 0,1-4 0 16,-3-16 7-16,5-10 4 15,1-8-2-15,4-5-8 16,6 0-7-16,2 2-2 16,17 3-2-16,7 10-1 0,4 6-9 15,5 9-5-15,3 7-17 16,-3 4-25-16,-2 4-56 15,-6 7-84-15</inkml:trace>
  <inkml:trace contextRef="#ctx0" brushRef="#br0" timeOffset="7209.08">15274 5699 503 0,'-7'3'91'0,"5"-3"-73"16,2 0 25-16,3-5-4 15,10-6-26-15,3-2-14 0,10-5 2 16,-4-1 1-16,3-2-3 16,-4 1 0-16,-8 0 2 15,-5 3 2-15,-8 6 1 16,0 2-2-16,-16 7 0 16,-4 2-1-16,-1 4 1 0,1 10 0 15,-2 4 5-15,6 2-3 16,8-1-3-16,3 5-1 15,5-2-1-15,6 0 1 16,13-4-1-16,3-2-2 16,9-7-15-16,3-4-8 0,0-5-20 15,3 0-47-15,0-14-28 16,1-2-42-16,-4-2-76 16</inkml:trace>
  <inkml:trace contextRef="#ctx0" brushRef="#br0" timeOffset="7402.02">15701 5577 41 0,'14'-17'274'0,"-6"4"-180"15,-3-2 0-15,-3 5 7 16,-2 3-30 0,0 0-43-16,-9 3-19 0,0 4-9 15,-5 0 1-15,-1 9-2 16,3 7 2-16,1 5-2 16,3 3 0-16,5 2-6 0,3 1-9 15,2-2-12-15,12 0-20 16,6-7-19-16,7-6 5 15,5-4 13-15,5-8-40 16,2 0-146-16</inkml:trace>
  <inkml:trace contextRef="#ctx0" brushRef="#br0" timeOffset="7700.99">16075 5500 502 0,'-6'-8'90'16,"-10"2"-38"-16,2 6-24 0,-6 0-17 15,-1 4-4-15,1 10-4 16,3 4-3-16,1 2-4 16,8 3 2-16,2 0 0 15,4-1 0-15,2-3 2 16,0-5 0-16,11-5-1 0,5-2 0 16,-1-7 3-16,6 0-2 15,0-5 1-15,0-7-1 16,-4-1 1-16,-2-3 1 15,-8-2 0-15,-7 0 0 16,0 2 0-16,-4 2-4 0,-4 2-10 16,-2 4-28-16,5 5-23 15,5 3-24-15,0 0-63 16,8 3-41-16</inkml:trace>
  <inkml:trace contextRef="#ctx0" brushRef="#br0" timeOffset="8263.32">16310 5527 122 0,'11'-9'238'16,"-8"1"-146"-16,-3 0 9 16,-7 3-30-16,-10 3-48 15,-3 2-13-15,-4 0-6 16,-1 7 1-16,6 6-1 0,2 3-2 16,7 0-1-16,8 2-3 15,2-2 0-15,5-2 1 16,9-4 2-16,8 0-2 15,3-7-4-15,0-3-5 0,1 0-4 16,0-3 2-16,-6-4 0 16,-3-4 10-16,-7 2 5 15,-3 0 8-15,-5 0 22 16,-2 4-4-16,0 0-4 16,0 3-4-16,-6 0-2 0,1 0-5 15,2 2-5-15,1 0-1 16,-1 0-4-16,3 0-1 15,0 0-3-15,0 0 0 16,0 0 4-16,0 2 0 16,0 0 3-16,0 3 2 15,0 0-2-15,3 6 0 0,0 5-4 16,1 4 0-16,3 10 2 16,0 9-2-16,3 6 2 15,2 7-2-15,2 8 0 16,0 4-3-16,2 4 3 15,-4-3-3-15,-6 0 0 0,-2-5-2 16,-4-8-6-16,-10-11-1 16,-7-15-3-16,-4-12 5 15,-3-14 6-15,1-5 4 16,3-24 0-16,2-13-6 16,7-13 1-16,6-8-1 15,5-6-2-15,2 2-17 0,14 3-13 16,8 7-9-16,5 7-38 15,-2 9-104-15</inkml:trace>
  <inkml:trace contextRef="#ctx0" brushRef="#br0" timeOffset="9127.58">16509 5572 61 0,'0'-2'5'15,"0"-1"5"-15,0 1 151 16,0-2-114-16,0 1 3 16,0-1 4-16,-2 0-3 0,2 1-4 15,0-2 3-15,0 1-1 16,0-2-4-16,0 3-12 16,0 1-12-16,5 2-8 15,1 0-4-15,3 0-3 16,2 2-2-16,-1 7-1 0,3 3 2 15,-2 5-1-15,2 1 0 16,-4 1-3-16,-2-1-2 16,-2-2 2-16,-5-4-1 15,2-3 0-15,-2-5-1 0,0-4 5 16,0 0 4-16,0-8 1 16,0-9-1-16,0-6 0 15,0-6 0-15,11-1-2 16,-1 1-1-16,5 4-7 15,1 5 3-15,4 8-1 16,-3 5 0-16,5 7-1 16,-2 0 0-16,-2 5 1 0,2 8-2 15,-6 5 0-15,4 1 1 16,-4 3 1-16,1 1-1 16,-1-1-6-16,-3-2-15 15,1-3-11-15,-3-7-19 0,1-4-68 16,-3-6-62-16</inkml:trace>
  <inkml:trace contextRef="#ctx0" brushRef="#br0" timeOffset="9311.39">16996 5517 566 0,'0'0'55'0,"0"0"-36"15,0 0 4-15,0 0-10 16,3 8-7-16,1 5-3 15,1-1-1-15,3 5-1 16,-3-3 0-16,0 0-1 16,-1-1-11-16,-4-6-42 0,0-4-64 15,0-3-45-15</inkml:trace>
  <inkml:trace contextRef="#ctx0" brushRef="#br0" timeOffset="9444.65">16926 5403 515 0,'0'-3'32'0,"0"2"-42"16,10 1 10-16,3 0 6 15,3 7-8-15,3 0-105 0,-2-2-210 16</inkml:trace>
  <inkml:trace contextRef="#ctx0" brushRef="#br0" timeOffset="12288.7">17150 5542 210 0,'-5'-11'233'0,"3"4"-202"16,2-4 27-16,0 0 4 15,4 1-22-15,6 3-19 0,3 1-13 16,3 2 0-16,-1 4 0 16,-3 0-3-16,-3 7-5 15,0 8-1-15,-9 5 1 16,0 3-2-16,-1 0-3 0,-11 2 0 16,0-5 2-16,-1-3 4 15,4-4 0-15,4-4 2 16,3-4 3-16,2-3 1 15,7-2-4-15,10 0 1 16,4 1 4-16,6 3-4 0,3 2-1 16,-1 6-2-16,-2 1 1 15,-7 6-4-15,-8 3-4 16,-8 1-16-16,-4 2-13 16,-12-4-13-16,-10-3-14 15,-5-7 35-15,0-6 35 16,0-5 36-16,6 0-10 0,3-9 3 15,5-5 1-15,8-9-17 16,5-4-16-16,5-2-10 16,11-3-1-16,11 4-21 15,5 1-19-15,6 7-13 16,4 3-11-16,0 4 6 0,2 3 4 16,-5 0 15-16,-3 3 14 15,-4-1 19 1,-5-2 17-16,-8 2 40 0,-7 1 18 15,-7-3 8-15,-5 5 9 16,-5 0-21-16,-12 3-31 16,-3 2-16-16,-6 0-3 0,1 9-3 15,-2 4-2-15,5 4-1 16,5 1-1-16,3 2-2 16,7-2-1-16,7-1-2 15,0-4-5-15,7-4-18 16,10-4-8-16,3-5 16 0,1 0 11 15,4-5-4-15,-5-6 1 16,2-2 6-16,-4 1 6 16,-5 1-1-16,-1 3 9 15,-5 1 9-15,-4 3 2 16,1 4 1-16,0 0-19 0,0 7-2 16,5 4 3-16,-1 0 0 15,5 1-3-15,0-3 2 16,5-2-5-16,-2-5-11 15,2-2-14-15,-2-2-9 16,0-11-24-16,-4-4-6 0,-5-9-8 16,0-2 26-16,-7-4 37 15,0-2 14-15,0-1 15 16,-5 4 26-16,0 4 44 16,0 8-9-16,1 4-14 15,1 8-18-15,1 7-15 0,2 0-27 16,0 9-12-16,0 7 5 15,0 8 1-15,0 1 2 16,0 1-1-16,0-1 1 16,0 0-1-16,2-2 0 15,-1-8 0-15,1-3-2 16,3-6-1-16,4-3-7 0,2-3 7 16,5 0 8-1,4 0 0-15,0 0 0 0,-2 2-5 16,2 5 0-16,-5 2 0 15,-5 2-2-15,-6 2-1 16,-4 2-24-16,-2-3-15 0,-10 1-4 16,-3-4 1-16,-4-4 29 15,6-3 16-15,-1-2 2 16,6 0 2-16,2-7 10 16,6-7-3-16,0-6-12 15,9-3-7-15,8-4 2 0,2-3 7 16,6-2 2-16,-1-2 0 15,-2 2 2-15,-5 5 23 16,-2 4 26-16,-6 1 3 16,-6 10-13-16,1 4-8 15,-4 6-12-15,0 2-10 0,0 0-11 16,0 12-8-16,0 6 4 16,0 7 0-16,0 3 2 15,0 4-1-15,3 4 0 16,7 0 0-16,0-3-2 15,4-1-26-15,1-5-18 0,1-5-62 16,2-10-46-16,0-10-184 16</inkml:trace>
  <inkml:trace contextRef="#ctx0" brushRef="#br0" timeOffset="12563.3">18188 5527 189 0,'0'-3'344'15,"0"-3"-331"-15,2 1 11 16,10-4 15-16,3 2-16 16,3-4-19-16,-2-1-5 0,-2 1-7 15,-2-2-2-15,-9 3 8 16,-3 2 0-16,-3 5 9 16,-12 3 1-16,-3 0-2 15,-2 13 12-15,5 5 2 16,5 3-5-16,6 2-7 15,4 2-4-15,19-2 2 0,9-3-2 16,14-6-4-16,5-5-1 16,9-9-31-16,0-3-108 15,3-17-371-15</inkml:trace>
  <inkml:trace contextRef="#ctx0" brushRef="#br0" timeOffset="118318.25">2093 13761 103 0,'-3'2'232'15,"-1"-2"-151"-15,4 0-42 16,0 0 19-16,0 0-10 16,0 0-15-16,0 0-21 15,2 0 5-15,0-4 4 16,3 3-5-16,0 1-3 0,0 0-4 16,2-3-4-16,0 3 1 15,1 0-1-15,4 0 3 16,0 0 0-16,6 0 1 15,3 0 7-15,4-2-4 0,4 1-2 16,2-4 2-16,1-1-4 16,0 1-1-16,4-2-6 15,-2 1 3-15,0-1 0 16,3 2-4-16,-5 2 1 16,2-2-3-16,-2 2 7 0,2 0-5 15,-3 3 0-15,-1-2 0 16,1 0 1-16,0 2 1 15,-3 0 0-15,5 0-1 16,-1 0 2-16,0-2 0 16,4 2-2-16,0 0 0 15,-1-1-1-15,2 1 1 16,-3-4-1-16,4 4 2 0,-4-3-3 16,-2 0 1-16,0 2 1 15,0-1-2-15,-1 2 3 16,0-2-3-16,-1 0 1 15,1 2 0-15,-1-1 1 0,1 1-1 16,-1-2 0-16,2 2-1 16,1 0 2-16,-1-2 0 15,0 2-2-15,1 0 2 16,-5 0-1-16,3 0 0 16,-2 0 0-16,-2 0 0 0,-4 0 0 15,4 0 1-15,-1 0-2 16,0 0 3-16,1 0-4 15,0-2 4-15,0 2-2 16,0 0 0-16,2 0 1 16,-2 0 1-16,2 0-4 15,-2 0 4-15,-1 0-2 0,-1 0 1 16,-1 0 0-16,-2-1 0 16,1 1 0-16,-5-2 1 15,2 2 0-15,-1-2 0 16,-3 0 0-16,-2 1-1 0,3-1 0 15,-5 0 0-15,0 0 0 16,-6 0 0-16,0 0 0 16,-3 2-1-16,-3-5-16 15,0-4-43-15,-5-5-99 16</inkml:trace>
  <inkml:trace contextRef="#ctx0" brushRef="#br1" timeOffset="127416.61">8526 13622 81 0,'-17'-4'138'0,"3"2"-126"16,-1-1 5-16,0 3 18 15,4-2 2-15,0 0-16 16,2 2-7-16,4-1 9 0,0-1-2 15,-2 0-12-15,4 0-3 16,-1 2-4-16,1 0-2 16,-1 0-1-16,1 0 1 15,1 0 0-15,0 0 1 16,-1 0-1-16,-3 0 2 16,4 0 2-16,-3 0 6 0,0 0 4 15,1 0 2-15,-1 0-7 16,0 0-4-16,0 0-5 15,2 2 1-15,1 0-4 16,-3 0-27-16,3-1-44 0,-3-1-126 16</inkml:trace>
  <inkml:trace contextRef="#ctx0" brushRef="#br1" timeOffset="128269.77">8102 13693 289 0,'-4'0'68'0,"2"0"-35"16,1 0 16-16,1 0-4 16,0 0 0-16,0 0-26 0,0 0-9 15,5-2 3-15,2 1-2 16,6 1-1-16,-1 0-1 15,5 0-4-15,0 0 3 16,3 0-3-16,4 0 3 0,1 3 3 16,3-1-3-16,2 1-4 15,5 1-2-15,-4-3 6 16,6 2-2-16,-1-1-1 16,2-1-3-16,1 1 1 15,-1 0-2-15,-2 0-1 0,0-2-1 16,-2 1 3-16,2 1-1 15,-4 0 0-15,2-2 2 16,-2 0-3-16,3 0 1 16,-1 0 0-16,2 0 0 15,3 0 3-15,0 0 0 16,3 0-2-16,-4-2 0 0,1 0-1 16,3 1 0-16,-3-1-1 15,1 0 1-15,-1 0-1 16,-2 2 1-16,-3 0-2 15,0 0 2-15,-2 0 0 16,-2 0-1-16,-1 0 1 0,-2 0-1 16,-1 0 0-16,-4 0 0 15,-2 0-2-15,4 0 3 16,-2 0-2-16,2 0 4 16,0 0-3-16,1 0 2 15,2 0-2-15,-1 0 2 0,3 0-4 16,1 0 4-16,5-1-1 15,-1-1-2-15,7-2 2 16,2 2 0-16,1 0 0 16,2 1-2-16,1 1 5 15,1 0-1-15,1 0-1 16,0 0-2-16,-3 0 2 0,1 0-4 16,-2 1 3-16,2 1 0 15,-6 1 0-15,3 2 2 16,-2-2-3-16,-3 2 0 15,2-1 1-15,-1 1 2 16,0 0-2-16,-1 3 2 0,-3-5 1 16,2 3 0-16,0-5-1 15,-6 1 2-15,0 0-1 16,-1-2-1-16,-1 0-1 16,-3 0-1-16,-1 0 0 15,-2-2-1-15,-4-1 1 0,2-1-2 16,-5 2 2-16,-2-1-13 15,-3-5-47-15,-5-4-158 16</inkml:trace>
  <inkml:trace contextRef="#ctx0" brushRef="#br1" timeOffset="135963.53">19111 8221 269 0,'-3'0'97'15,"0"0"-67"-15,1 0 10 16,2 0 3-16,0 0-2 16,0 0-17-16,0 0-4 15,0 0-8-15,2 0-4 0,4 0 4 16,1 0-1-16,4 0 1 16,2 0-4-16,-3 0-4 15,4 1-2-15,3 1-1 16,3 0 0-16,-3 0-2 15,9 0 3-15,1-2-5 0,2 2 11 16,3-2-8-16,2 1 4 16,-4-1-6-16,4 2 4 15,-3-2-4-15,3 1-1 16,-2 2 4-16,2-3-2 16,3 1 5-16,1 1-10 15,-1 0 13-15,4 0-5 0,1 1-1 16,-1-1 3-16,-2 0 0 15,3 2 0-15,-3-3-3 16,2 1 2-16,-1 0-3 16,1 0 1-16,0-1-1 15,1-1 0-15,-2 2 0 0,-1-2 0 16,4 2 2-16,0-2 2 16,-2 2-3-16,6-1 1 15,-1-1 0-15,3 2 2 16,2-2 1-16,2 0 3 15,1 2-4-15,2-1 1 16,3-1-2-16,-3 2 0 0,1 1-2 16,-3-3 0-16,4 3 0 15,-3 1-1-15,0-3 0 16,-2 5 0-16,3-3 1 16,-2 1-1-16,-2 0 0 15,-1-3 1-15,0 3-2 0,0-2 2 16,-3 1 0-16,2-1 0 15,0 0 2-15,1-1-1 16,-1 3-1-16,2-1 2 16,-2 1-1-16,3 0-2 15,0-1 2-15,3 4-2 0,0-1 1 16,-1-1 1-16,1 1 1 16,-3-1 1-16,3 0-1 15,-2 0 0-15,-1 1-1 16,-5-1 3-16,-3-1-5 15,-2-1 3-15,-4-1-1 0,-5 0 1 16,-3-2-3-16,-1 0 2 16,-5 0-2-16,-4 0 1 15,-6 0-2-15,-7 0-5 16,-8-7-29-16,-6-4-49 16,-17-3-155-16</inkml:trace>
  <inkml:trace contextRef="#ctx0" brushRef="#br1" timeOffset="137192.19">1642 9240 301 0,'0'0'47'16,"0"0"-41"-16,0 0-3 15,5 0 16-15,3 0 7 16,6 0-4-16,3 0-4 16,3 0 4-16,1 0-1 0,6 0-2 15,2-1-6-15,1 1-8 16,3 0 1-16,1 0-3 16,1 0 0-16,1 0 0 15,4 0 1-15,-2 0 2 16,1 0 2-16,5 0-2 0,0 0-5 15,3 0 3-15,-2 0-2 16,2 0 0-16,1-1 1 16,1 1-1-16,-5-2 0 15,5 2 3-15,-1 0 1 16,4 0 2-16,2-2 8 16,2 0-3-16,4 2-10 0,-2-1-1 15,6-3 1-15,0 2 0 16,1-1-1-16,1 2 0 15,2-2 4-15,0-1 1 16,5 3-3-16,3-2 1 16,0-3-3-16,1 1 1 0,3 0-1 15,-2 0 0-15,0 0-1 16,4-2 1-16,1-2 1 16,-1 2 0-16,0 0 3 15,0-2-7-15,-3 0 5 16,-2 0 0-16,-6 2-4 0,-5-2 2 15,-5 4-3-15,-10-2 2 16,-5 0-2-16,-9 1 3 16,-3 1-3-16,-10-4-24 15,-12-2-74-15,-5-5-147 16</inkml:trace>
  <inkml:trace contextRef="#ctx0" brushRef="#br1" timeOffset="138218.04">5965 9225 336 0,'0'-3'19'0,"0"0"-29"16,2 2 16-16,7-1 6 16,4 0 7-16,1-1-8 0,6 2 8 15,2-3 13-15,7 0-10 16,3 1-3-16,9 0 4 15,0-3-16-15,3 4-5 16,3-4 1-16,6 1 2 16,0 0 3-16,1-1-1 15,0 1 0-15,2 1-5 16,1-1-1-16,0 0 0 0,1 1-1 16,3 0 2-16,3 1 17 15,3-2-4-15,5 1-7 16,3 1-3-16,3-3 0 15,5 2 0-15,2 1 2 0,0-1 3 16,1-1-2-16,4 2-6 16,0-3-1-16,1 2-1 15,1-1 3-15,1 0 0 16,-1 0 2-16,3-2 3 16,-5 1 2-16,1-1-4 0,-5-2 0 15,0 2-5-15,-3-2 8 16,-3 2-5-16,-9-4-2 15,-5 4 4-15,-5-4 4 16,-6 2 0-16,-11 2-2 16,-7-2 1-16,-8 2-4 15,-9 3-3-15,-7 1-1 0,-9-1-1 16,-4-3-18-16,-15-4-59 16,-15-6-264-16</inkml:trace>
</inkml:ink>
</file>

<file path=ppt/ink/ink25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8:36:44.4160000"/>
    </inkml:context>
    <inkml:brush xml:id="br0">
      <inkml:brushProperty name="width" value="0.05292" units="cm"/>
      <inkml:brushProperty name="height" value="0.05292" units="cm"/>
      <inkml:brushProperty name="color" value="#C00000"/>
    </inkml:brush>
  </inkml:definitions>
  <inkml:trace contextRef="#ctx0" brushRef="#br0">14291 6380 374 0,'0'0'55'0,"0"0"-40"16,2 0 6-16,2 0 1 16,2 0-4-16,1 0-10 15,1-2 4-15,7-3 9 0,-1 2-1 16,3-3-1-16,0 2-3 16,2 1-8-16,-2-1-4 15,3 3-1-15,-3-3-3 16,2 4 1-16,1-2 0 15,2 2-2-15,-1 0 1 0,2 0 0 16,-1 0 0-16,2 0 1 16,0 0-1-16,1 0 0 15,2 0 0-15,0 0 0 16,-1 0 0-16,2 2-14 16,-3 2-14-16,4 0-10 0,-1-3-29 15,-2-1-38-15,-1 0-209 16</inkml:trace>
  <inkml:trace contextRef="#ctx0" brushRef="#br0" timeOffset="1526">21789 6339 422 0,'-2'0'49'0,"-1"0"-28"16,3 0 17-16,0 0-20 15,0 0-18-15,0 0-4 16,0 0 0-16,0 0 9 16,5 2 3-16,0 2 4 15,0-1 5-15,2-1 2 16,2 0-4-16,4 2 0 0,-1-4 1 15,8 0 1-15,6 0-1 16,3 0-2-16,5 0-5 16,3 0-4-16,4 0 0 15,6 0-2-15,-2 0-2 0,2-4 0 16,-1 2 0-16,3 0 0 16,-6 2-2-16,7-2 1 15,1 1 1-15,-2-1 0 16,2 0 0-16,0 0-2 15,-3-2 3-15,2 4-3 16,-4-1 1-16,0-3 1 0,-2 4-1 16,4-2 3-16,-6 2-3 15,1-1-2-15,1 1 2 16,-2 0 2-16,4-2-6 16,0 2 8-16,1 0-4 15,-2 0 0-15,2 0 0 16,-1 0 0-16,3 0 0 0,-5 0 0 15,3 0-2-15,-2 0 2 16,0 0 2-16,1 0-2 16,-4 0 0-16,-1 0 0 15,-3 0 0-15,-1 0 0 16,0 0 0-16,-3 0 0 0,-3 0 0 16,-1 0 0-16,-4 0 0 15,0 0 0-15,-6 0-2 16,-2 0-6-16,-6 0-21 15,-5 0-46-15,-3 0-125 0</inkml:trace>
  <inkml:trace contextRef="#ctx0" brushRef="#br0" timeOffset="4944.46">2844 7338 146 0,'-4'2'204'16,"2"-2"-176"-16,1 0-2 15,1 0 11-15,0 0-6 0,0 0-13 16,0 0-3-16,0 0 2 16,1 1 7-16,7-1 5 15,3 2 2-15,-1 0-10 16,7-2-11-16,0 2-1 15,7-2-3-15,1 0-5 0,6 0 3 16,3 0 3-16,3 0-1 16,7 0 0-16,0-2 3 15,3 0 1-15,0-1-6 16,3-1-2-16,-2 2-2 16,3 1 2-16,-2-1-1 0,-3-2 0 15,1 2 1-15,-1 1-1 16,1-1-2-16,-2-2 3 15,0 1-2-15,0-1-2 16,-1-1 3-16,2 1 0 16,-6-1-1-16,6 3 2 0,2-2-2 15,1 1 1-15,3 0-2 16,-1-1 2-16,9 2 2 16,3 0-2-16,-1 0-1 15,1-1 2-15,2 3-2 16,4 0 1-16,-1 0 2 15,-2 0-3-15,-1 0 2 0,3 0 1 16,-2 0-6-16,-3 0 9 16,2 0-7-16,-4 2 2 15,-2 1-1-15,0 3 1 16,0-3 0-16,-3 2 0 16,2-1-1-16,1 0 1 0,2-1 1 15,-1 1 1-15,4-1-3 16,-1-1 1-16,3 0 0 15,2 0-2-15,0-2 3 16,0 0-3-16,1 2 3 16,-1-2-1-16,2 0 1 0,3 0-3 15,0 0 1-15,3 0 1 16,-1 0 1-16,1 0-3 16,0 0 3-16,4 0-2 15,-7-2 1-15,2 0 0 16,1 2-2-16,-3-2 3 0,0 0-2 15,2 0 0-15,-2 2-2 16,-1-1 4-16,2 1-2 16,-6-2 0-16,2 2 0 15,-3 0 1-15,1 0-2 16,0 0 2-16,0 0-2 16,1 0 2-16,-1 0-1 0,0 0 1 15,-2 0-2-15,2 0 1 16,-2 0 1-16,-2 0-1 15,1 2 0-15,3-1 2 16,-4 1-2-16,3 2 0 16,1-2 0-16,-1 1 1 0,1-1-2 15,-2 2 2-15,2-3 1 16,-1 3-2-16,-5 0 2 16,6-1-2-16,-9 1 3 15,4-1-3-15,-5-1 3 16,3 2-3-16,0-2 1 0,0 1-1 15,-1-1 1-15,3-1-2 16,-2 1 1-16,0 0 0 16,-2-2 1-16,4 2 0 15,0-2-1-15,-2 0 0 16,1 0 0-16,3 0 0 0,1 0 0 16,0 0 0-16,0 0 1 15,0 0-1-15,-1 0 1 16,-2 0-1-16,-4 0 1 15,-3 0-1-15,-7 0 0 16,-6 0 1-16,-4 0-2 0,-10 0 0 16,-6 0-21-16,-12-6-60 15,-10-6-199-15</inkml:trace>
  <inkml:trace contextRef="#ctx0" brushRef="#br0" timeOffset="20773.82">19996 2756 398 0,'2'-15'80'15,"2"1"-68"-15,-4-3 16 0,0 3 13 16,0 2-4-16,0 3-12 15,-8 2-1-15,-2 3-5 16,-2 4-9-16,-7 0-5 0,-1 2 0 16,-1 13-1-16,-2 2-1 15,1 5 1-15,6 3 0 16,0 0 1-16,9 3 1 16,5 1-4-16,2-1-2 15,7 1 1-15,8 3-1 16,2-2 0-16,5 2 1 0,-5 2 0 15,2 0 0-15,-7 0-1 16,-4-3-8-16,-6-3-5 16,-2-6-1-16,-6-3-1 15,-7-6 0-15,-7-5 12 16,-1-4 5-16,1-4 2 0,3 0 2 16,2 0 4-1,6 0 6-15,6 0-9 0,3 0-10 16,7 0-5-16,8 9 6 15,7 4 2-15,0 6-1 16,2 4-1-16,-7 7-8 0,-2 10-1 16,-10 3 4-16,-5 1 5 15,0 3 2-15,-5-3 4 16,-3-5 14-16,3-3 1 16,5-4-5-16,0-5-7 15,13-5-7-15,9-3-1 0,11-5 1 16,12-7-24-16,4-7-71 15,4-7-164-15</inkml:trace>
  <inkml:trace contextRef="#ctx0" brushRef="#br0" timeOffset="21365.14">20758 3137 365 0,'0'-12'156'16,"-2"1"-120"-16,-5 2 12 15,-2 2 7-15,0 4-28 16,-4 1-17-16,-1 2-6 15,-2 2-3-15,-1 10-1 0,-4 8 2 16,3 3 0-16,2 5 0 16,-2 3-2-16,8 3 0 15,3-3-1-15,7 0 1 16,0-2-1-16,8-6-1 16,11-4 1-16,5-6 3 0,7-4-1 15,1-6 1-15,7-5 1 16,1 1 0-16,-1-13 1 15,-1-6-4-15,-6-3 3 16,-6-7-1-16,-8-3-1 16,-9-2 1-16,-9-3 0 15,-6 2-3-15,-14 4 1 0,-7 6-1 16,-7 4 1 0,-2 8-5-16,1 5-23 0,-1 2-67 15,7-2-182-15</inkml:trace>
  <inkml:trace contextRef="#ctx0" brushRef="#br0" timeOffset="22215.43">20761 2720 83 0,'-3'0'181'16,"-1"0"-118"-16,1 0-10 15,1 0 13-15,0 0-3 16,2-4-5-16,0-2-6 0,0 2-11 15,0-4-19-15,4 3-6 16,6-2-5-16,3 2-1 16,-1-1 1-16,3 5-3 15,-1-2-2-15,3 3-2 16,-5 0-3-16,0 10-1 0,-2 4-1 16,-7 1-1-16,-3 6 1 15,0 2-2-15,-5-4-6 16,-10 3 3-16,1-4 1 15,-4-3 5-15,4-2 2 16,-3-4 0-16,4-2-1 16,1-4 3-16,5 1 4 0,0-2 3 15,4 0-1-15,1-2 0 16,0 0-3-16,2 0 0 16,0 0-3-16,0 0 0 15,0 0-4-15,0 2 1 16,0-2 1-16,0 0-1 0,2 0-1 15,5 0 0-15,3 0 1 16,7 0 1-16,6 0-2 16,4 0 1-16,5 0-5 15,5-6-25-15,0-1-29 16,-3-5-59-16,-2-6-170 0</inkml:trace>
  <inkml:trace contextRef="#ctx0" brushRef="#br0" timeOffset="22825.47">20930 2417 448 0,'-5'-10'131'15,"5"1"-103"-15,0-1 22 0,5 3-25 16,11 3-17-16,-1 3-4 16,1 1 1-16,0 0-1 15,-2 11-1-15,-1 4-3 16,-4 3-1-16,-4 0 1 16,-3 1-1-16,-2-4-2 15,0-3 1-15,0-2 0 0,-2-6 5 16,-1-4 1-16,-1 0 4 15,1-8 6-15,-1-6-2 16,3-6-4-16,1-8-1 16,0-1-5-16,1 0-2 15,10 3-1-15,1 2 0 0,5 6 3 16,-2 10 0-16,7 8 0 16,-2 0-1-16,2 8-1 15,-3 10 0-15,1 10 0 16,-2-2-1-16,-4 4 2 15,-1 0-1-15,-4 2 1 0,-2-6-1 16,-2-1 0-16,-3-4-5 16,-2-2-17-16,0 0-25 15,0-9-91-15,-5-5-243 16</inkml:trace>
  <inkml:trace contextRef="#ctx0" brushRef="#br0" timeOffset="23923.16">21521 3078 386 0,'0'0'215'0,"0"-1"-196"15,0-1 16-15,0 2-3 16,0 0-18-16,0 0-16 15,0 0-9-15,2 5-13 16,-1 6-31-16,-1 1-82 0,0 2-132 16</inkml:trace>
  <inkml:trace contextRef="#ctx0" brushRef="#br0" timeOffset="24057.79">21497 3326 304 0,'-1'4'251'15,"1"-4"-235"-15,0 0-12 16,1 0-2-16,11-2-39 16,2-3-89-16,4-4-97 0</inkml:trace>
  <inkml:trace contextRef="#ctx0" brushRef="#br0" timeOffset="24528.26">21915 3167 649 0,'0'-12'14'0,"0"2"-12"0,8 4 18 15,9 2-1-15,2 4-14 16,1 0-4-16,1 8 1 15,2 6 1-15,-2 4-6 16,-8 1 7-16,-1 3-4 16,-7 1-2-16,-5-3-2 0,0-1-7 15,-5-4-1 1,-7-7 4-16,4-6 9 0,-1-2 4 16,2-12 3-16,3-8 4 15,4-8-2-15,0-4-2 16,13-4 0-16,2 2-8 15,7 4-1-15,2 6 1 0,5 7 1 16,-2 8 0-16,0 9-1 16,-5 0 0-16,2 14 0 15,-6 7-1-15,-2 8 0 16,-6 5 0-16,-2 1 1 16,-2 3-1-16,-3-4-1 0,1-4-13 15,1-5-10-15,3-5 0 16,0-10-17-16,3-4-45 15,4-6-5-15,2-8-60 16</inkml:trace>
  <inkml:trace contextRef="#ctx0" brushRef="#br0" timeOffset="24864.48">22548 3073 505 0,'0'0'99'15,"0"-2"-95"-15,0 2-2 16,5 0 25-16,12 2 0 16,1 5-2-16,5 2-10 15,5 0-8-15,-1 0-2 16,1-2-2-16,-3 0 0 0,-3-1-3 16,-5-1 1-16,-2 0-1 15,-6-1 0-15,-4 1 0 16,-3 0-1-16,-2 3 0 15,0 0 2-15,-7 3 0 16,-5 4 2-16,-3-1-1 0,-6 2 1 16,1 0 0-1,-4 2-3-15,2 2 1 0,0-3-1 16,2 3-4-16,1-2-29 16,5-4-42-16,5-3-60 15,7-4-68-15</inkml:trace>
  <inkml:trace contextRef="#ctx0" brushRef="#br0" timeOffset="25091.45">22936 3362 405 0,'9'0'120'16,"-6"0"-82"-16,-3 0 14 15,0 4 11-15,-5 4-37 16,-7 3-17-16,-5 3 10 15,-2 6 2-15,-3 4-10 16,-3 0-3-16,0-2-5 16,4 3-2-16,-1-4 0 15,2-1-1-15,1-2-22 0,4-7-29 16,3-7-92-16,5-4-191 16</inkml:trace>
  <inkml:trace contextRef="#ctx0" brushRef="#br0" timeOffset="25690.58">23218 3085 442 0,'-4'-3'68'0,"4"-2"-2"16,0 3 10-16,0 2-29 15,0 0-24-15,0 0-16 16,0 8-7-16,0 9 2 16,0 3 8-16,0 6 2 0,0 5-5 15,0-1-3-15,6 0-1 16,-3-1-1-16,4-2-2 15,1-4 0-15,1-2 1 16,-1-5-3-16,-1-3-24 16,3-5-20-16,-3-8-75 15,3-5-145-15</inkml:trace>
  <inkml:trace contextRef="#ctx0" brushRef="#br0" timeOffset="26409.2">23576 2577 580 0,'-7'-17'17'15,"4"5"11"-15,3 6 18 0,13 3-33 16,6 3-16-16,8 3 4 16,2 7 1-16,3 10 0 15,-5 7-1-15,-3 2-2 16,-12 7-4-16,-10 4-19 0,-2 1-1 16,-14-2 9-16,-4-3 12 15,-5-3 4-15,1 0 2 16,5-5-1-16,2-1 1 15,5-2 0-15,8-2 1 16,2-3-3-16,8-4-1 16,8 0-4-16,9-7 0 0,4-4 1 15,3-3 1-15,-3-2-7 16,-3 0-2-16,-9-2 10 16,-4-3 8-16,-8 1 7 15,-5 1 15-15,0 1 1 16,0 2-12-16,-3 4-11 0,-2 6-4 15,-3 8-1-15,4 7 1 16,1 7-1-16,3 5 0 16,0 7 1-16,0 4 0 15,0 2-2-15,0 0 1 16,0 0 1-16,0-4-2 0,-2-5 0 16,-8-7 0-16,-7-6 0 15,-7-5-3-15,-3-6 1 16,-4-7-1-16,-4-1-12 15,1-7-32-15,0-2-56 16,3-7-107-16</inkml:trace>
  <inkml:trace contextRef="#ctx0" brushRef="#br0" timeOffset="27072.89">23282 3161 209 0,'-5'-2'189'0,"-4"-2"-173"15,-2 4 9-15,2 0 23 16,1 0-9-16,-2 2-19 16,3 8-2-16,2 3-3 15,0 3 1-15,3 2-4 0,2 2 0 16,0 1-2-16,5 2-5 16,4-2-1-16,4-1 6 15,1 0-2-15,1-2-3 16,0-2-3-16,2-5-1 15,2-4-3-15,0-4 2 0,2-1 4 16,-2-2 1-16,3 0-1 16,-2-5-2-16,-2-2 0 15,0-4 2-15,-4-3 4 16,-1-2 1-16,-2-3 3 16,-4 0-3-16,-4-2 0 0,-3-4-1 15,0 0-3-15,-2-2-1 16,-10-2-1-1,-3 2-3-15,-2 3 1 0,-3 0-1 16,-2 8-1-16,-1 7-2 16,-7 9-3-16,-1 0-21 15,-4 5-62-15,-2 7-202 0</inkml:trace>
  <inkml:trace contextRef="#ctx0" brushRef="#br0" timeOffset="89768.28">20213 3987 356 0,'-7'0'127'16,"2"0"-96"-16,3 0-7 16,2 0 10-16,2 0-10 15,10 0-16-15,3 0-1 16,10 0 7-16,2 0 5 16,6 0-3-16,6 0-5 15,2 0-1-15,4 0-3 0,3-2-1 16,6 1 0-16,1 1 0 15,6-5-2-15,5 3 2 16,5 0-2-16,2 1 2 16,2-1-3-16,4 0-1 15,-2 0 3-15,1-2 2 0,0 2-5 16,0 0 2-16,0 0-5 16,3-2 2-16,1 2 0 15,-6-1 1-15,-1 0 0 16,0 2 1-16,-4 1-1 15,2 0-2-15,-4 0 0 16,3 0 0-16,2 0 1 0,-2 0-2 16,-1 0 3-16,2 0-2 15,-5 0 1-15,-2 4-1 16,0-1 1-16,-1 5 0 16,-1-4-2-16,1 4 2 0,4-3-2 15,-5 2 2-15,1-3-1 16,-4 1-1-16,-2 1 3 15,-1-1-3-15,-7-2 1 16,0 3 1-16,-7-1 1 16,-2-1-5-16,-6-2 4 0,-4 1-2 15,-3 1 2-15,-4-3 1 16,-5-1-4-16,-2 2 2 16,-4-2 0-16,-3 0 0 15,-2 0-2-15,1 0-15 16,0 0-39-16,0 0-131 15,-1-12-313-15</inkml:trace>
  <inkml:trace contextRef="#ctx0" brushRef="#br0" timeOffset="115143.51">2131 14858 144 0,'-7'2'204'0,"0"-2"-159"16,0 0-27-16,2 0 31 15,4 0 14-15,-1 0-21 16,2 0-20-16,0 0-8 0,0 2-3 16,0 0 1-16,3-1 9 15,7 0-2-15,2 2-6 16,3-2-1-16,1 1 1 16,7-2-1-16,1 0-2 15,3 0-2-15,2 0 2 0,3 0-2 16,0 0 1-16,1 0-4 15,2 2 1-15,-1 0-2 16,0-1 2-16,4 1-2 16,-4 0-1-16,4 0 0 15,0 2-3-15,1-3 3 16,0 1-2-16,3 0 1 0,-1-2-1 16,2 0 1-16,1 0-1 15,0 0 2-15,2 0 0 16,-4 0-1-16,4 0 7 15,-2 0-6-15,0 0-1 16,-1 0 1-16,-1-2-3 0,4 0 0 16,0 1 2-1,1 0-1-15,1-2 0 0,3 1-1 16,-1 0 0-16,0 2 2 16,0 0 0-16,-2 0-3 15,0 0 1-15,-4-2 2 0,0 2-1 16,-2 0-3-16,-1-1 5 15,-4 1-2-15,-1-2-1 16,-4 0 0-16,-1 2 1 16,-3 0 0-16,-4 0-1 15,-1-2 1-15,-3 2 0 0,0 0 1 16,-5-1-1-16,0 1 0 16,-2-3 0-16,-3 3-1 15,-2-1 1-15,-3 0-2 16,-3-3-9-16,-2-8-70 15,-2-4-208-15</inkml:trace>
  <inkml:trace contextRef="#ctx0" brushRef="#br0" timeOffset="-213826.25">20740 11417 79 0,'11'-7'-13'0,"-3"-2"14"0,1 0 64 15,-1-2-14-15,-1 3-8 16,-4-3-5-16,1 4 8 15,-2-4 8-15,-1 2-8 16,-1 0-7-16,0-2 4 0,0 1 1 16,0-1-18-16,-1-2-10 15,-3 1-7-15,-3 0 0 16,-1-1 3-16,-7-1-2 16,-4 2-5-16,-5 1 0 15,-7 0-1-15,-6 2 1 0,-5 3-1 16,-4 1 1-16,-7 5-4 15,-6 0 7-15,-2 0-3 16,-7 5 1-16,-2 8-7 16,-4 3 3-16,-1 4-2 15,-1 3-2-15,-1 4 8 16,0 2-4-16,2 6 1 0,-3 1 0 16,3 5 2-16,-1 2-4 15,-1 5 0-15,6 5 3 16,2 3-4-16,4 2 3 15,6 4-1-15,6 1 0 16,4 1 1-16,8 1 0 0,-1-1-1 16,8 4 4-1,5 0-5-15,4-1 1 0,6 3 0 16,0-3 2-16,9 5-2 16,3-4-3-16,2-1 2 15,5 3-1-15,0-2-1 0,12 1 3 16,4-1 3-16,7 3-3 15,6-1 2-15,7 0 1 16,6 0-3-16,4-1-1 16,4-3 0-16,8-1-1 15,3-6 1-15,5-3 0 0,2 0-1 16,6-7 1-16,5-1-2 16,-2-3 2-16,7-2 0 15,3-2-3-15,3-8 4 16,3 0-2-16,4-5 0 15,-2-4 3-15,5-3 0 0,2-5 0 16,-2-2-3-16,0-5-1 16,1-5 3-16,1-4 0 15,-5 0-2-15,4-2 0 16,-5-10 1-16,2-3-2 16,-3-5 1-16,-1-1 0 15,-1-2 1-15,-5-5-1 0,-2-3 1 16,-4-1-2-16,-2-5 3 15,-9-1-4-15,1-3 4 16,-8-2-2-16,-3 0 1 16,-3-4-2-16,-4 1 2 0,-5-3-1 15,-4-1 0-15,-8-4 1 16,-1 1-1-16,-7-1 0 16,-8-3-1-16,0 1 2 15,-8 2-2-15,-4-4 0 16,-3 1 0-16,-4 2 1 15,-2 0-1-15,-2 1 0 0,-9 1 1 16,-3-1 0-16,-4 1 0 16,-3-1-2-16,-5 1 1 15,-2-2 1-15,-1 1-1 16,-5 2-1-16,-5-2 2 16,2 3 0-16,-4 1 0 0,0-1 0 15,-3 2 0-15,0 2-1 16,-2-2 1-16,2 5-2 15,-3-3 1-15,-1 2 1 16,-3 1-1-16,-1 0-1 16,0-1 5-16,-2 0-4 0,0 6 0 15,0-2 3-15,-1 3-3 16,-1 2 1-16,-3 3 0 16,0 0-1-16,-2 5 1 15,-6 0 1-15,-1 4-2 16,-6 3 2-16,-3 3-3 15,-6 4 2-15,-6 1 0 0,-12 3-7 16,-7 1-39-16,-14-2-140 16</inkml:trace>
  <inkml:trace contextRef="#ctx0" brushRef="#br0" timeOffset="-212486.15">19346 12444 343 0,'-3'-3'122'0,"-1"-2"-57"16,2 1 14-16,1-1-12 16,1 1-28-16,0 0-11 15,0 4-11-15,0-2 0 16,0 2-5-16,0 0-6 0,0 0-1 16,0 0-1-16,0 5 1 15,0 0 4-15,0 0 0 16,0-1 1-16,0-1 0 15,0-1-1-15,0-2-1 16,0 2-2-16,0-2-1 0,0 0 0 16,0 0-1-16,0 0-2 15,0 0-1-15,0 0-2 16,0 0-6-16,0 0-13 16,0 0-14-16,0 0-13 15,0 0-7-15,0 0-16 0,0 0-76 16,0 0-73-16</inkml:trace>
  <inkml:trace contextRef="#ctx0" brushRef="#br0" timeOffset="-211946.48">19465 12329 547 0,'0'-4'99'0,"0"4"-67"16,0 0 1-16,0 5-20 16,1 13 2-16,9 7 2 15,1 7-3-15,1 10-1 0,1 0-3 16,1 1-6-16,-1 0-2 15,-1-7 0-15,-1-4-1 16,-2-6 0-16,-2-8 0 16,-3-2 1-16,1-8 0 15,-3-2 1-15,-2-4 2 0,1-2 1 16,-1 0 2-16,0 0 3 16,-1-5-1-16,1-6-8 15,0-5-1-15,-7-2-1 16,-6-5 0-16,-5 2-1 15,-9-3-2-15,-10 2-4 16,-4 4 1-16,-8 5 6 16,-4 6-3-16,4 7 3 0,0 3-2 15,8 12 2-15,7 5 1 16,10 4-2-16,9 5-2 16,12-2 2-16,5 1-1 0,19-3 1 15,13-4 1-15,7-8 0 16,17-8-2-16,3-5-16 15,8 0-17-15,3-12-17 16,-3-8-26-16,-4-1-121 16,-9-2-242-16</inkml:trace>
  <inkml:trace contextRef="#ctx0" brushRef="#br0" timeOffset="-211547.53">19788 12621 663 0,'0'0'48'0,"2"-4"-37"15,12-2 12-15,4 0-4 16,3-1-8-16,3-4-11 15,1 1 0-15,-3 0-1 16,-3-2-10-16,-7 3 1 16,-9-2 5-16,-3 5-2 15,-9 0 4-15,-11 6 1 0,-5 0 4 16,-2 4 2-16,3 8 6 16,0 4 1-16,6 6-1 15,9 2-6-15,5-2-1 16,4 1 0-16,11-2-2 0,11-3-1 15,8-3 1 1,4-4 0-16,7-6-14 0,3-5-19 16,-3 0-16-16,0-5-61 15,-5-10-89-15,-6-1-180 16</inkml:trace>
  <inkml:trace contextRef="#ctx0" brushRef="#br0" timeOffset="-211218.56">20235 12571 486 0,'-12'-2'110'0,"-1"2"-63"16,2 0-5-16,-3 2-16 16,3 9-11-16,4 3-14 0,5 1 0 15,2 1-3-15,0 3 2 16,12-3-2-16,5 0 4 16,2-3-4-16,5-4 4 15,3-4-8-15,0-3-17 16,0-2-20-16,2-4-31 0,-4-8-10 15,-4-1 26 1,-3-1 29-16,-6 1 34 0,-2 1 43 16,-5 5 42-16,-1 2 5 15,-4 1-41-15,0 4-24 16,2 0-9-16,-1 0-16 0,3 4-5 16,3 4 2-16,1 5-2 15,0 0-2-15,-1 1-5 16,0-4-24-16,-2-1-25 15,-5-7-81-15,0-2-101 16</inkml:trace>
  <inkml:trace contextRef="#ctx0" brushRef="#br0" timeOffset="-211097.57">20393 12471 508 0,'0'-14'97'0,"0"4"-82"15,17 4-7-15,4 6-4 0,4 2-2 16,7 9-31-16,-3 6-99 15,1 6-100-15</inkml:trace>
  <inkml:trace contextRef="#ctx0" brushRef="#br0" timeOffset="-210618.28">20839 12641 85 0,'-2'-13'568'0,"-11"2"-537"15,-4-1-11-15,-4 5 14 16,3 0-10-16,-5 7-10 0,3 0-12 16,0 0-3-16,6 10 2 15,4 5-3-15,6 1-1 16,4 2-2-16,0-1-6 16,9 1-1-16,5-3 3 15,6-3 2-15,0-3 1 0,1-7 3 16,1-2 3-1,-2-4-1-15,-1-10 2 0,-2-7-1 16,-5-4 2-16,-3-7-1 16,-1-8 0-16,-8-1-1 15,0-3-1-15,0 1 0 0,-4 1 5 16,-6 9 5-16,0 6 11 16,3 7-4-16,2 8-3 15,-1 5-1-15,2 7-3 16,4 0-7-16,0 11-6 15,0 8 2-15,2 10 2 0,6 5-1 16,-1 5 2-16,-2 5 0 16,2-1-1-16,0-3 1 15,-1-1-1-15,-2-7-3 16,1-5-13-16,0-8-12 16,2-2-7-16,1-9-15 15,1-4-31-15,-1-4-44 0,-2-4-95 16</inkml:trace>
  <inkml:trace contextRef="#ctx0" brushRef="#br0" timeOffset="-209873.09">21128 12625 137 0,'3'0'358'0,"0"-2"-327"16,2-5 22-16,-2 0 6 15,3-1-16-15,-5 0-21 16,1-1-12-16,-2 0-1 15,0 0-2-15,-9 2-3 16,-5 2-3-16,-4 3 0 16,-4 2-1-16,4 0 1 0,1 9-1 15,0 3 2-15,6 2-5 16,5 0 2-16,1-1 1 16,5-2-2-16,0-2-2 15,11-2-3-15,5-5 0 16,4-2 3-16,0 0 0 0,3 0-1 15,1-4 4-15,-4-1 0 16,-3 1 2-16,0 2-1 16,-3 2 1-16,-1 0 0 15,-5 0-1-15,1 2 0 16,3 5 0-16,-6-1-1 0,1-1-25 16,-1-2-36-16,-5-3-47 15,-1 0-14-15,0-5-86 16</inkml:trace>
  <inkml:trace contextRef="#ctx0" brushRef="#br0" timeOffset="-209367.64">21251 12504 345 0,'-1'-27'105'0,"1"5"-20"0,-4 8 2 15,4 5-25-15,0 6-27 16,0 3-20-16,0 10-18 16,4 8 4-16,-1 9 3 15,2 5 0-15,3 2-1 0,-4 1-1 16,-2-3-2-16,-1-5 1 15,-1-9 0-15,0-2-1 16,0-9 0-16,4-7-1 16,1 0 4-16,4-7 0 15,4-5-3-15,2-1 1 16,6 3 0-16,-1 1-1 0,-3 5 0 16,0 4-1-16,-7 0 1 15,-1 11-2-15,-9 3-1 16,0 2-5-16,-11 2-9 15,-3-2-8-15,-4-4-2 16,1-2 1-16,4-5-1 0,2-5 4 16,8 0 1-16,3-9-29 15,0-7-24-15,14-6-25 16,6-4 11-16,2-5 1 16,5 1-6-16,0-1 77 15,-1 1 86-15,-4 7 88 0,-5 2-6 16,-6 7-26-16,-4 4-37 15,-2 7-40-15,-5 3-17 16,0 1-17-16,0 12-12 16,0 7 4-16,-5 3 0 15,5 6-1-15,0-1-2 0,0 1-2 16,2-4-1-16,7-4 0 16,2-1-19-16,0-6-31 15,1-5-50-15,-1-7-73 16,3-2-159-16</inkml:trace>
  <inkml:trace contextRef="#ctx0" brushRef="#br0" timeOffset="-209149.14">21686 12625 409 0,'8'-6'108'16,"-1"1"-78"-16,0 0 18 16,1 1 5-16,2-1-25 0,-3-2-23 15,-4-1-3-15,-1 2-2 16,-2 2-3-16,-5 0 1 15,-8 4 9-15,-6 0 12 16,0 4 5-16,0 8-2 16,6 6-9-16,8 2-5 15,5 3-5-15,20-2-2 0,9 1-22 16,8-6-44-16,8-7-194 16</inkml:trace>
  <inkml:trace contextRef="#ctx0" brushRef="#br0" timeOffset="-208710.96">20223 13147 356 0,'2'-17'325'0,"-2"1"-284"16,0 2-2-16,0 6 5 16,3 6-5-16,-1 2-14 15,5 6-20-15,0 12-7 16,2 5 5-16,-2 8 0 0,0 4 1 16,0 1-4-16,1 3 0 15,-1-3 1-15,-2 0-4 16,1-6-32-16,2-1-24 15,2-8-16-15,0-7-102 16,5-8-150-16</inkml:trace>
  <inkml:trace contextRef="#ctx0" brushRef="#br0" timeOffset="-207899.16">20663 13359 608 0,'1'-15'35'0,"-1"-3"-17"0,-1 4 17 16,-10-1-11-16,-2 2-14 16,-4 5-5-16,-4 6-7 15,-4 2 3-15,0 4 0 16,2 10-2-16,1 3 1 16,4 0 0-16,8-1-1 0,6 1 0 15,4-4 0-15,2-1-1 16,13-4 3-16,4-4-1 15,8-3-1-15,-2-1 0 16,2 0-1-16,-4-3 2 0,-3-3 0 16,-2 1 0-16,-9 1 0 15,-4 2 1-15,-1 2-2 16,-4 0 1-16,0 0-3 16,0 7 2-16,0 1 0 15,0 1 0-15,0-2 0 16,0-3-10-16,0 2-7 15,1-6-4-15,5 0 7 0,0-6 14 16,3-4 1-16,-1-2 2 16,4-4 14-16,-2 3 3 15,1 2-2-15,0 1-3 16,1 4-3-16,-5 5-1 0,5 1-4 16,-6 1-5-16,1 11-2 15,-3 1 1-15,1 0 0 16,-1 3 0-16,-2-3-3 15,0-5-6-15,-2 1 0 16,4-9 2-16,-1 0 6 0,2-3 3 16,4-8-2-16,1-1 0 15,3-1 1-15,0 2-1 16,2 1 0-16,0 3 0 16,0 6 0-16,-3 1-1 15,3 0 0-15,-1 4 1 16,1 4-2-16,1 2 1 0,-2 1 1 15,4-4-2-15,-2-1 0 16,2-6-3-16,0 0 0 16,-6-2 0-16,2-9-2 15,-7-1 3-15,-2-1 2 0,-4-3 3 16,-1 4 1-16,0 4 6 16,0 5 1-16,0 2-2 15,0 1-5-15,0 3-4 16,0 9 3-16,0 5 1 15,0 1 0-15,4 4-2 0,6-1 2 16,-2 1-2-16,1 1 0 16,-1-7-1-16,-3 2-1 15,-1-7-16-15,-4-4-9 16,0-3-38-16,-7-4-68 16,-3 0-72-16</inkml:trace>
  <inkml:trace contextRef="#ctx0" brushRef="#br0" timeOffset="-207805.95">21243 13508 84 0,'20'0'207'16,"-8"-4"-88"-16,-5-4-100 15,-4-9-161-15</inkml:trace>
  <inkml:trace contextRef="#ctx0" brushRef="#br0" timeOffset="-204311.93">22112 10331 92 0,'-16'-18'318'0,"-4"-2"-302"16,-4-5 5-16,-1 3 15 16,-2-3 14-16,1-2-26 15,-6 0-12-15,-1 0-6 16,-5 0 4-16,-3 0 5 0,-6 1-4 15,-8-1 0-15,-5 4-6 16,-9 0 0-16,-2 1 1 16,-7 1-1-16,-5 1-3 15,-4 1-1-15,-3 4-1 0,-6-1 0 16,-7 5 1 0,-1 5-1-16,-4 2-1 0,-7 2 1 15,2 2 0-15,-5 0 0 16,-4 9-1-16,0 4 1 15,-2 4-2-15,-6 5 0 16,1 3 1-16,-5 5-4 0,1 2 8 16,-4 6-5-16,-1 4 4 15,5 3-1-15,-3 5 3 16,3 4-2-16,-1 1-1 16,4 5 1-16,0 3-2 15,1 3 3-15,1 5-7 0,2 3 7 16,6 2-4-16,4 6 1 15,4 1 0-15,5 3 0 16,6 4 4-16,9 1 1 16,4 5 1-16,8 0-2 15,6 2-2-15,6 4 3 16,8 0-1-16,7-2-2 16,6-3 6-16,6 1-6 0,9-2 1 15,8-4 1-15,4 0-7 16,4 5 7-16,7-6-4 15,7 2-1-15,2-1 4 16,0 0-2-16,10 0-2 0,5-2 2 16,4-1-3-16,8 3 5 15,2-4 0-15,6-2-3 16,3-4 0-16,6-2 0 16,7-4 1-16,1 1 0 15,6 0-1-15,3-4-1 0,2 2 2 16,3-4-2-16,4 1-1 15,3-3 4-15,3-4-4 16,5 1 3-16,-1-6-2 16,5 2 0-16,1 0 1 15,3-4 1-15,2 1-2 16,2 0-1-16,4-2 3 0,5-2-1 16,0-1 1-16,5-1 0 15,-2-1-3-15,5-4 4 16,-2 1-1-16,2-9-2 15,5 1 1-15,-3-3 0 0,3-1 1 16,2-5-1-16,0 0 0 16,-1-3-1-16,3-2 2 15,5-1-1-15,-2-4-1 16,5-1 2-16,-1-1 0 16,4-4 1-16,-3-2 1 15,6-3-1-15,-4-4-4 0,5-1 5 16,-5-5 0-16,1-1 1 15,0 0-3-15,3 0 2 16,-4-7-3-16,0-2 0 16,-1-3 0-16,-4-3 1 0,-2-3 0 15,-4-1 0 1,-1-4-2-16,-4-2 1 0,-3-2 2 16,-5-3-3-16,0-4 3 15,-3 0 0-15,-3 0 0 16,0-5-1-16,-8-2 3 15,5-4-3-15,-11-4-1 0,0 2 2 16,-6-7 0-16,-2-1-1 16,-7-2-2-16,1-2 2 15,-9-5-1-15,-2 2-1 16,-4-5 3-16,-7 2-1 16,-2-5-2-16,-6-1 2 0,-5-3-1 15,-2 0 2-15,-5-3 1 16,-4-3 3-16,-3-1-2 15,-1-1 5-15,-4 2-7 16,-4-5 1-16,1-1-3 16,-6 0 1-16,-1-1-1 15,-1-1 0-15,-6-2 0 0,2-2-1 16,-2 5 0-16,0-2-2 16,-8-1 2-16,0 2-1 15,-5 0 1-15,-2-1 0 16,-2-2 0-16,-1 0-2 15,-8 4-1-15,1-2 1 0,-4 5 0 16,0-4 1-16,-5 4 0 16,-3 0 0-16,-2 2 1 15,-5 1-1-15,0 0 1 16,-7 2 0-16,3 5 2 16,-4 0-1-16,-1 3-2 0,-2 2 2 15,1 1 0-15,-3 1-1 16,-3 3-1-16,1 0-2 15,0 2 2-15,-4 1 1 16,-2 3 2-16,-1 1-3 0,-2 1 3 16,-3 3 0-16,0 3-2 15,1 2 1-15,-4-1 1 16,-1 3-1-16,2 3 0 16,-3-1-1-16,-5 1 2 15,-3 4-1-15,-3-1-1 16,-2 3 2-16,-10 3-1 0,-7 0-1 15,-10 2 1-15,-10 5-1 16,-20 2-21-16,-17 4-41 16,-17 1-84-16,-18 4-249 15</inkml:trace>
  <inkml:trace contextRef="#ctx0" brushRef="#br0" timeOffset="-201074.64">17783 11061 563 0,'0'-15'77'0,"0"1"-18"16,0 1-5-16,0 8-10 15,2 2-9-15,1 3-18 16,2 0-11-16,2 7-1 16,2 9 1-16,2 3 2 15,0 6 0-15,4 4 1 0,-5-3-5 16,2 3 0-16,1 0-2 16,0-2-1-16,-5-4 1 15,0-4-1-15,-1-1-1 16,-2-7-2-16,-1-4-15 0,-2-5-13 15,-2-2-16-15,0-4-5 16,-7-9-38-16,-6-4-159 16</inkml:trace>
  <inkml:trace contextRef="#ctx0" brushRef="#br0" timeOffset="-200874.16">17554 11135 425 0,'-5'-5'149'0,"5"-2"-98"16,5-2-11-16,20-2-15 0,11-1 1 15,10-1-13-15,5-1-7 16,8-1-3-16,2 5 0 16,-3 1-4-16,-9 2-34 15,-6 3-63-15,-13 3-113 16</inkml:trace>
  <inkml:trace contextRef="#ctx0" brushRef="#br0" timeOffset="-200554.79">18012 11083 484 0,'-5'13'64'0,"5"-4"-22"0,0 4 5 16,9-3-17-16,4 5-9 15,4-7-8-15,3 3-4 16,-1-2-3-16,3-4-4 15,-2-1-2-15,-2-4-1 16,-5 0-12-16,-1-2 5 16,-2-10 7-16,-3-3 6 0,-2-1-3 15,-3 4 1-15,-1 0 3 16,-1 0 9-16,2 7 4 16,-2 4-3-16,2 1-7 15,1 1-10-15,4 6 0 16,1 6 2-16,4 1-1 0,5 2 0 15,-1-3-9-15,2-1-16 16,-1-3-10-16,-2-2-37 16,-3-5-56-16,-3-2-19 15,-3 0-90-15</inkml:trace>
  <inkml:trace contextRef="#ctx0" brushRef="#br0" timeOffset="-199864.65">18331 11118 156 0,'-1'-19'189'15,"1"7"-100"-15,0 1 6 16,0 4-23-16,1 4-27 15,13 3-26-15,-1 0-11 16,4 5-2-16,2 5 0 16,0 3-1-16,-3 1-2 0,-2-1-1 15,-3-3-1-15,-5 0 0 16,-3-3-1-16,-3-6-1 16,0-1 3-16,0 0 5 15,-3-6 7-15,-2-9-3 0,2 3-1 16,1-5-5-16,2 1 0 15,0 4-3-15,7 2-5 16,4 4 1-16,5 4-3 16,2 2-17-16,3 0-10 15,-6 0-15-15,4 0-12 16,-9 4 7-16,-1-3 34 0,-1-1 18 16,-5 0 16-16,-1 0 39 15,0 0 5-15,1 0-14 16,1-1-8-16,1 1-14 15,2 0-12-15,2 0-8 16,2 4 1-16,-1 4-1 0,3 1-3 16,-6 2-1-16,0-2-1 15,-3-2 0-15,-2-1-4 16,-2-3-2-16,0-3 1 16,0 0 6-16,0-2 5 15,0-9-2-15,0-1-1 0,0-4-4 16,4 1 2-16,5 1 0 15,3 4-1-15,3 2 1 16,-1 7 1-16,2 1-1 16,0 0 2-16,-3 9-1 15,-1 1-1-15,-5 3-1 0,-2-2-1 16,0-1-4-16,-5-2 0 16,0-5-3-16,0-3 6 15,0 0 6-15,-2-6 3 16,2-4-2-16,0-6 1 15,4 2 0-15,4-3 1 16,3 5-3-16,4 3 0 0,-1 2-1 16,0 5-2-16,2 2 2 15,-1 2-2-15,-1 11 0 16,-4-3 0-16,0 5-1 16,-7 0-1-16,-3 2-18 15,0-5-27-15,-14-3-53 0,-6-7-99 16,-7-2-202-16</inkml:trace>
  <inkml:trace contextRef="#ctx0" brushRef="#br0" timeOffset="-199735.28">18618 10908 474 0,'0'-10'62'0,"12"3"-29"16,13 2-22-16,6 5 4 15,4 0-13-15,3 8-23 16,4 3-95-16,-6 2-146 15</inkml:trace>
  <inkml:trace contextRef="#ctx0" brushRef="#br0" timeOffset="-199265.28">19097 10951 162 0,'0'-5'436'0,"-7"0"-403"15,-6 3 21-15,-5 2-31 16,4 0-12-16,1 9-9 15,3 1-3-15,3 5 0 16,4 1-10-16,3-2-9 16,0-1-3-16,3-6 1 0,7 0-10 15,0-3 11-15,2-4 14 16,2 0 7-16,-2-4 2 16,-1-3 5-16,0 0 18 15,-1-2 7-15,0 0-1 16,-1 2-4-16,-2 3-5 15,-4 1 6-15,2 1-6 0,0 2-9 16,-2 4-7-16,2 6-4 16,2 8-1-16,3 4 0 15,0 8 0-15,4 3 0 16,0 7 1-16,-1 4-1 16,2 6-2-16,-4 0 1 0,-3 0 0 15,-1-5-7-15,-7-8-4 16,0-10-7-16,-14-10 1 15,-3-14 10-15,-3-3 9 16,-4-20 2-16,3-8-1 0,5-11 1 16,3-8-1-16,11 0-3 15,2 1-1-15,8 2-5 16,11 8-21-16,5 7-1 16,3 11-36-16,2 4-119 15</inkml:trace>
  <inkml:trace contextRef="#ctx0" brushRef="#br0" timeOffset="-196422.09">19661 10914 84 0,'-6'0'291'0,"2"-3"-204"16,1-4 9-16,3-1-9 0,0-1-36 15,0 4-21-15,9-2-12 16,9 3-3-16,4 2-2 15,0 2-4-15,5 2 0 16,1 9-2-16,-3 7-4 16,-5 1-2-16,-6 1-3 0,-7 3 2 15,-4-5-6-15,-3-5-5 16,0-3 6-16,-5-6 6 16,0-4 2-16,-4-2 2 15,4-14 1-15,-1-7 2 0,6-4-2 16,0-4-4-16,8 2-1 15,6 0-4-15,7 4-8 16,5 8-24-16,-4 11-18 16,2 6-26-16,-4 0-57 15,-4 12-8-15,-5 4-32 16</inkml:trace>
  <inkml:trace contextRef="#ctx0" brushRef="#br0" timeOffset="-195603.63">19984 10908 218 0,'0'6'122'0,"0"-2"-33"16,0-4-21-16,3 0 2 15,8 0-20-15,4-6-17 16,3-2-14-16,1-2-5 0,3-2-7 16,-5 1-1-16,0 1-3 15,-5-1 0-15,-6 4 0 16,-6 0 0-16,0 3 1 16,-15 4 3-16,0 0-3 15,0 5 1-15,-5 7 1 16,6 1 2-16,5 4-3 0,4 0-5 15,5-1 1-15,7 1-2 16,14-7-1-16,6 0-7 16,7-4-10-16,4-6-15 15,3 0-18-15,-1-1-33 0,-2-14-6 16,-4-1 25-16,-2-3 26 16,-5-3 38-16,-6-2 24 15,-6 2 32-15,-8 2 23 16,-5 4-8-16,-2 5-19 15,-7 6-24-15,-10 3-13 16,-4 2-5-16,0 4-2 0,-1 7-3 16,6 3-3-16,3 0 1 15,8 0-3-15,3 1-1 16,2-5-3-16,5-3-4 16,8-3 1-16,1-4 2 15,5 0 7-15,-4-4 2 16,2-5 1-16,-3-1-2 0,-1-1 3 15,-4 0 10-15,-4 2 8 16,0 2 3-16,-2 1-1 16,-1 3-4-16,-2 2-3 15,2 1-5-15,-2 0-7 0,0 0-5 16,0 0-1-16,0 1 2 16,0 1 1-16,2 2 1 15,0-1 0-15,-2-1 2 16,0 0 1-16,2-2 2 15,-2 0 3-15,0 0 0 16,0 1 1-16,0-1-3 0,4 5-4 16,-1 0-3-16,4 3-2 15,3 7 1-15,2 1-1 16,4 7 2-16,0 7-2 16,2 4 1-16,0 5 0 15,-6 1 0-15,1 2 2 0,-6-2-4 16,-5-7-9-16,-2-6-15 15,-2-9 1-15,-6-7 17 16,-9-9 6-16,3-2 4 16,-3-14 0-16,2-10 0 15,2-6-3-15,2-8 0 0,6-2-1 16,3-2-7-16,2 3-10 16,2 3-11-16,12 10 1 15,4 6 2-15,1 8-29 16,5 2-43-16,-2 7-25 15,-2 1-141-15</inkml:trace>
  <inkml:trace contextRef="#ctx0" brushRef="#br0" timeOffset="-194340.73">20725 10911 314 0,'-5'0'330'16,"3"0"-296"-16,-3 0-29 15,5 0-4-15,0 0-2 0,2 0-22 16,8 1-45-16,4-1-29 15,3 0-44-15,0 0-190 16</inkml:trace>
  <inkml:trace contextRef="#ctx0" brushRef="#br0" timeOffset="-194064.22">20943 10679 510 0,'-7'-15'146'0,"1"1"-94"16,3 6-10-16,1 2 0 15,2 4-9-15,0 2-19 16,2 2-12-16,7 11-4 16,3 0 2-16,1 9 3 15,3 2-2-15,2 0 0 0,-2 2 0 16,2 2-2-16,0-3-18 15,-2-2-13-15,1-3-14 16,-2-6-23-16,0-3-58 16,-1-4-40-16,4-7-136 15</inkml:trace>
  <inkml:trace contextRef="#ctx0" brushRef="#br0" timeOffset="-193336.66">21260 10786 444 0,'5'-16'98'0,"-5"1"-11"0,0 3-22 15,-5 1-31-15,-2 8-19 16,-5 3-12-16,-3 0-1 16,3 5-1-16,0 8 1 15,-1 2-2-15,6 2-1 16,3-2 0-16,4-2-5 16,0 1-1-16,4-5 0 0,8-2 0 15,1-7 2-15,1 0-3 16,4 0 1-16,0-8 1 15,-2-5 1-15,2 1 0 16,-2-1 4-16,-2 1 3 16,-2 3-3-16,-4 1 3 15,-1 4 1-15,1 4 1 16,-1 0-1-16,0 3-1 0,-2 6 0 16,2 0-2-16,1-1 0 15,-1-1 1-15,-2-1-1 16,1-2-2-16,-5-3-1 15,5-1 2-15,0 0 1 0,-1-5 1 16,2-4-2-16,2-3 2 16,0 1-1-16,2-2 1 15,-1 5-2-15,3 0 1 16,-2 3 0-16,-3 5-1 16,2 0 0-16,-1 2 0 0,-2 5 0 15,1 4 0-15,2-3 1 16,0 4-2-16,4-4-2 15,-2-1-3-15,0-3-2 16,3-3 1-16,1-1 0 0,0 0 5 16,0-7 2-1,0-1 1-15,-2-5 0 0,-1 2 0 16,-2-3 1-16,-4 3-1 16,-5 1 2-16,-2-2-3 15,0 8 4-15,0 0 1 16,-7 4-9-16,-4 0 3 0,3 2 3 15,0 8 0-15,2 4-3 16,5 1 1-16,1 5 2 16,0-1 0-16,7 0-1 15,1 0 0-15,0 0 1 16,-3 1-1-16,1-2 0 0,-5-4 0 16,-1 1 2-16,0-5-3 15,0-3 1-15,-10-3 1 16,-2-4-2-16,-3 0 1 15,3 0-45-15,-1-6-89 16,7-5-59-16</inkml:trace>
  <inkml:trace contextRef="#ctx0" brushRef="#br0" timeOffset="-193229.2">21852 10843 613 0,'-8'-9'35'16,"-4"-6"-106"-16,5-4-377 15</inkml:trace>
  <inkml:trace contextRef="#ctx0" brushRef="#br0" timeOffset="-171976.77">23193 11597 610 0,'-2'0'53'0,"2"-3"-31"15,0 3 8 1,2 0-5-16,9 0-14 0,-1 7-3 16,6 4 4-16,2 3-2 15,2 2-3-15,1-2-2 16,3 2-2-16,-2-1-2 0,3-1 0 16,-4-5-1-16,-1 2-11 15,0-6-22-15,-6-2-16 16,-2-3-41-16,-4-3-59 15,-4-12-74-15</inkml:trace>
  <inkml:trace contextRef="#ctx0" brushRef="#br0" timeOffset="-171826.58">23433 11554 551 0,'-12'0'78'16,"-6"0"-31"-16,-1 6-1 15,-1 10-15-15,-2 5-16 0,-2 8-11 16,-3 7-3-16,4 5-3 15,2 2 3-15,4-1-26 16,3-2-42-16,4-7-144 16</inkml:trace>
  <inkml:trace contextRef="#ctx0" brushRef="#br0" timeOffset="-171477.83">23225 12227 236 0,'-4'-4'354'0,"1"1"-303"16,3 3-2-16,0 0-28 15,10 3-14-15,7 8 4 0,3 3 4 16,3 6-4-16,2 2-7 16,2-1-4-16,-2 2-5 15,-4-2-18-15,1-4-30 16,-2-7-69-16,-6-8-41 0,-3-2-158 15</inkml:trace>
  <inkml:trace contextRef="#ctx0" brushRef="#br0" timeOffset="-171350.66">23394 12207 453 0,'-17'0'124'16,"0"0"-65"-16,2 8-16 0,1 13-29 15,-4 9-13-15,2 11-1 16,0 6-31-16,-3 4-77 15,2 1-132-15</inkml:trace>
  <inkml:trace contextRef="#ctx0" brushRef="#br0" timeOffset="-171027.91">23074 12989 320 0,'6'-4'203'0,"-1"4"-148"16,4 0-16-16,5 5-1 15,1 10-8-15,7 2-14 16,-2 5-11-16,2-1-4 16,2 4-1-16,-5 4-6 0,1-2-21 15,-2-4-20-15,-2-2-48 16,-3-8-29-16,-2-10-102 16</inkml:trace>
  <inkml:trace contextRef="#ctx0" brushRef="#br0" timeOffset="-170900.65">23286 13072 514 0,'-21'17'49'15,"-6"9"-46"-15,-5 5-5 16,-5 6-6-16,-1 2-83 16,-1 3-193-16</inkml:trace>
  <inkml:trace contextRef="#ctx0" brushRef="#br0" timeOffset="-170534.33">22796 14061 460 0,'0'0'96'0,"0"0"-82"15,0 3-9-15,9 2 15 16,5 5 4-16,5-3-11 0,0 2-10 16,1-1-2-16,2 0-23 15,-3-1-35-15,-1-4-38 16,-4-3-66-16</inkml:trace>
  <inkml:trace contextRef="#ctx0" brushRef="#br0" timeOffset="-170424.25">22943 14021 162 0,'-14'8'303'0,"-6"13"-251"16,-9 13-28-16,-3 9-16 15,-9 9-22-15,-8 3-214 0</inkml:trace>
</inkml:ink>
</file>

<file path=ppt/ink/ink25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8:42:03.4440000"/>
    </inkml:context>
    <inkml:brush xml:id="br0">
      <inkml:brushProperty name="width" value="0.05292" units="cm"/>
      <inkml:brushProperty name="height" value="0.05292" units="cm"/>
      <inkml:brushProperty name="color" value="#C00000"/>
    </inkml:brush>
  </inkml:definitions>
  <inkml:trace contextRef="#ctx0" brushRef="#br0">5256 5176 87 0,'-2'0'188'0,"-1"0"-148"16,1 0-4-16,-1 0 19 16,3 0-4-16,0-3-13 15,0 3-5-15,0-3-3 0,0 3-3 16,0-4-2-16,5 4-8 16,2-2-7-16,-2 2 0 15,5 0-2-15,0 0 0 16,2 0 1-16,3 0 5 15,-1 0-1-15,4 0-4 16,1 0-3-16,3 0 0 0,0 0 1 16,1 0-2-16,0 0 3 15,1 0-3-15,1 0-3 16,4 0-1-16,-2 0 2 16,2 0 3-16,0 0 1 15,6 0-4-15,-1 0 0 0,0 0-2 16,0 0 1-16,2 0 0 15,-2 0-1-15,2-3 0 16,0 3 2-16,-1-1-2 16,-3-1 0-16,-2 2 1 15,1 0-3-15,-1-2 2 0,-1 2-1 16,-1-2 1-16,5 1-2 16,-2 1 1-16,1-1 2 15,0 1-3-15,-1-3 1 16,0 3 1-16,1-1-1 15,-2 1 0-15,1-2 2 16,-1 2-2-16,1-2 1 0,-1 2 2 16,-1-2-3-16,4 2 2 15,-5-1-1-15,3-1 2 16,1 2-1-16,-4-2 1 0,1 2 2 16,-2-2-4-16,2 2 0 15,-1 0 1-15,-1 0 0 16,1-3-1-16,-1 3-3 15,0 0 3-15,0 0-1 16,-3 0-1-16,3 0 2 16,0 0 0-16,4 0-2 0,-1 0 1 15,2 0 2-15,1 0-2 16,-1-1-1-16,0 1 2 16,1 0-1-16,-1-2 2 15,0 2-2-15,0 0 2 16,-1-1-1-16,-4 1 0 0,2 0 0 15,-4 0-1 1,-1-2 2-16,-2 2 1 0,-5 0 1 16,0-2 1-16,-2 1-1 15,0 1 0-15,-1-2 1 16,-4 1-1-16,2-2 0 0,-3 2-2 16,-1-1 0-16,-2 0-2 15,-2 0 2-15,-2 2-1 16,-2-4-7-16,0-3-44 15,-4-7-69-15,-7-9-563 16</inkml:trace>
  <inkml:trace contextRef="#ctx0" brushRef="#br0" timeOffset="18715.45">18961 5688 231 0,'17'-6'343'15,"-2"-1"-319"-15,-10 4-20 16,-2-1 27-16,1 3 15 0,-4 1-24 16,0 0-15-16,0 0-7 15,0 0-2-15,0 6-3 16,-5 5 5-16,-9 4 2 15,-8 4 0-15,-9 3 2 16,-6 3 0-16,-8-4-1 0,-5 4-1 16,-1-4 0-16,2-1 2 15,5 1-7-15,1-3 9 16,8 0 1-16,11-2-2 16,4 0-3-16,9-3 3 15,5-1-3-15,6-1 4 0,0 0-1 16,10 1 4-16,11 1 4 15,6-1 2-15,7 2-1 16,8 2 1-16,2 0-6 16,3 2-1-16,-1 2-5 15,2-2 0-15,-6 1-3 16,-2-2 1-16,0-2-2 0,-10-2-22 16,-4-2-21-16,-9-6-31 15,-7-5-147-15</inkml:trace>
  <inkml:trace contextRef="#ctx0" brushRef="#br0" timeOffset="20234.18">19395 5797 35 0,'0'-9'594'0,"-7"0"-546"16,1 2-4-16,2 2 7 0,3 1-16 16,-1 4-15-16,2 0-16 15,0 5-5-15,2 8-1 16,3 3 5-16,4 5 4 15,2 4-1-15,-2 2 0 16,4 0-2-16,-5-1 0 16,1 1-3-16,-3 0-1 0,0-2 1 15,-3-6 0-15,1-1 0 16,-1-5-5-16,-3 0-16 16,0-7-16-16,0 0-13 15,0-5-11-15,0-1-56 0,0 0-64 16,-3-7-177-16</inkml:trace>
  <inkml:trace contextRef="#ctx0" brushRef="#br0" timeOffset="20678.09">19409 5845 405 0,'-4'-16'128'0,"1"0"-72"16,1-4 17-16,2 4-26 0,0-2-13 16,7 2-17-16,10 2-7 15,5 2-2-15,4 4 0 16,2 3-4-16,5 5-1 16,-3 0-2-16,-3 13 2 15,-8 4-5-15,-5 6 0 0,-9 4-8 16,-5 0-8-16,0 0-2 15,-12-4 1-15,-4-5 7 16,3-2 10-16,1-6 3 16,2-2 0-16,7-6 1 15,1-1 0-15,2-1-1 0,7 2-9 16,8 1 6-16,5 5 2 16,1 2 2-16,0 3-1 15,-2 6 0-15,-10 1-1 16,-6 4-3-16,-3-5-11 15,-10 4-1-15,-12-7 7 16,-5-1 5-16,0-7 3 0,-2-6 0 16,2-2 1-16,4-2 1 15,5-16-4-15,7-5-53 16,6-9-113-16</inkml:trace>
  <inkml:trace contextRef="#ctx0" brushRef="#br0" timeOffset="20883.36">19648 5497 465 0,'-7'-7'233'16,"4"3"-222"-16,1 3 24 16,2 1-15-16,3 8-17 15,8 12-5-15,2 5 2 16,2 9 2-16,6 9-4 15,-4 1-40-15,0-1-76 0,0-3-152 16</inkml:trace>
  <inkml:trace contextRef="#ctx0" brushRef="#br0" timeOffset="21034.41">20089 6000 413 0,'5'9'271'15,"-5"-2"-266"-15,-5 0-3 16,-3 6-2-16,-3 3 3 16,-2 0-30-16,1-1-156 0,5-7-228 15</inkml:trace>
  <inkml:trace contextRef="#ctx0" brushRef="#br0" timeOffset="21476.8">20364 5893 755 0,'2'-4'28'16,"-2"-13"-25"-16,0 15 20 0,0 2-9 16,4 12-18-16,2 8 1 15,1 5 3-15,3 5 1 16,3 1-2-16,-4-1-6 15,3-7-7-15,-1-3-3 16,0-10 1-16,-1-8 8 0,3-2 8 16,1-12 5-16,1-8-4 15,-1-1 1-15,4 1-2 16,-2 3 0-16,-1 5 0 16,-1 11 0-16,1 1-2 15,2 11-2-15,2 12 2 0,2 2 2 16,2 5 1-1,2-3-1-15,1-6 1 0,-5-3 0 16,0-13 1-16,-4-5-1 16,-5-5 1-16,-2-17 4 15,-8-6-1-15,-2-6-1 0,0-3-3 16,-12-4-4-16,-2 3-3 16,-4 6-15-16,2 5-18 15,0 6-35-15,3 10-95 16,5 0-48-16</inkml:trace>
  <inkml:trace contextRef="#ctx0" brushRef="#br0" timeOffset="21690.95">20773 5572 710 0,'-7'-11'21'0,"4"4"23"15,3 7-8-15,0 0-16 16,3 6-22-16,7 9-1 16,0 9 3-16,7 6 0 15,0 2 0-15,4 6-21 0,-6-3-34 16,0-6-35-16,-3-6-164 16</inkml:trace>
  <inkml:trace contextRef="#ctx0" brushRef="#br0" timeOffset="22196.84">21053 5711 468 0,'-2'2'119'0,"2"-2"-102"16,0 0 19-16,9 4 7 15,6 1-7-15,5 2-10 0,6 2-8 16,2-2-3-16,5 5-5 16,-1-1-3-16,0 2-3 15,-1-2-2-15,-4 1-1 16,-2 0 0-16,-4-3-1 15,-3 0 0-15,-4 0 1 0,-1-3-1 16,-4-1 0-16,-2 0 0 16,3 2 0-16,-7-1 1 15,1-3-1-15,-1 3 0 16,1-1 2-16,-3 0-2 16,-1 1 1-16,4-1 0 15,-2 0-1-15,-2 3 2 0,0 0-1 16,0 3 0-16,0 1 0 15,-6 5 0-15,-6 1 2 16,-8 3-1-16,-4 4-1 16,-8 2 1-16,-4 3 0 0,-6 1-2 15,-4-3-3-15,2 0-20 16,3-8-24-16,4-4-42 16,13-12-232-16</inkml:trace>
  <inkml:trace contextRef="#ctx0" brushRef="#br0" timeOffset="22994.7">22276 5747 596 0,'-12'-5'20'16,"-6"1"-6"-16,-1 4 11 15,-5 2-15-15,-1 12-7 16,-2 5 0-16,-4 5-1 15,3 6 0-15,1 2-1 16,4 2 5-16,3-2-1 0,6 2 2 16,6-2-4-16,6-3 1 15,2-4 1-15,13-2-2 16,13-8-2-16,2 0 2 16,12-8 1-16,4-3-1 15,5-4-2-15,3 0-2 0,-4-4-6 16,-2-6-34-16,-7-2-67 15,-12-3-101-15</inkml:trace>
  <inkml:trace contextRef="#ctx0" brushRef="#br0" timeOffset="23169.87">22085 5989 438 0,'0'0'174'0,"5"0"-165"16,17-6 8-16,17 0-5 0,5-3-2 16,7 0-10-16,7 0-29 15,1-3-166-15</inkml:trace>
  <inkml:trace contextRef="#ctx0" brushRef="#br0" timeOffset="24377.44">22981 5613 552 0,'1'-3'109'15,"-1"1"-75"-15,0 2-5 16,0 0-10-16,-3 14-16 0,-4 9 5 16,-4 7 2-16,-4 8-1 15,-2 4-2-15,-3 5-4 16,0-2 0-16,1-1-2 16,4-6-1-16,3-4 1 15,3-9-5-15,3-6-6 16,6-8-13-16,0-8-15 0,6-3-15 15,6-8-38-15,-1-16-93 16</inkml:trace>
  <inkml:trace contextRef="#ctx0" brushRef="#br0" timeOffset="24591.48">22929 5713 464 0,'0'-13'143'0,"0"6"-84"15,0 2-6-15,5 5-24 16,9 0-21-16,3 7-5 15,2 11 0-15,10 1 3 16,1 8-3-16,3 2 1 0,-3 1-3 16,-3 2 0-16,-1 0 0 15,-5-3-1-15,-3-2-9 16,-3-4-12-16,-5-3-1 16,-3-3-19-16,-7-6-33 15,0-4-71-15,-9-5-123 16</inkml:trace>
  <inkml:trace contextRef="#ctx0" brushRef="#br0" timeOffset="24742.1">22855 5977 500 0,'-4'-6'123'0,"4"-4"-94"16,21-1-11-16,16 6-18 15,6-4 3-15,11 2-1 16,7 1-1-16,-2 1-64 15,-8 0-175-15</inkml:trace>
  <inkml:trace contextRef="#ctx0" brushRef="#br0" timeOffset="25359.16">23484 5945 483 0,'0'-6'89'0,"0"3"-22"16,0-1-6-16,0 3-28 16,0 1-11-16,0 0-8 15,0 0-4-15,0 0-3 0,0 0 2 16,0 0 1-16,0 0-1 15,0 0-1-15,0 0 1 16,0 0-1-16,0 0-1 16,0 0-1-16,0 0 0 15,0 0-1-15,0-2-1 0,0 2-2 16,2 0 2-16,-2 0-1 16,0-2 0-16,0 2-1 15,0 0 1-15,0 0-2 16,0 0-1-16,1 0-1 0,1 0-2 15,3 7-4-15,-1 5 5 16,3 5 2-16,1 3-1 16,-1 2 2-16,1 4-2 15,1 0 2-15,-1 0-1 16,-1-2 1-16,3-3-2 16,-4-4-3-16,2-5-12 15,-1-3-7-15,-4-4-18 0,0-5-18 16,-3 0-61-16,-3-14-113 15</inkml:trace>
  <inkml:trace contextRef="#ctx0" brushRef="#br0" timeOffset="25616.92">23440 5923 608 0,'0'-8'42'15,"13"-3"-25"-15,7 6 14 16,10 5-6-16,6 0-9 0,6 0-3 15,0 12-6-15,-4 8-3 16,0 3-2-16,-9 6 1 16,-8 3-2-16,-8 1-2 15,-13 2 0-15,0-2-9 16,-20-3-8-16,-12-5-3 16,-2-5 1-16,-5-4-2 0,-3-8-2 15,2-5-1-15,5-3-24 16,8-5-26-16,8-12-41 15,14-1-230-15</inkml:trace>
  <inkml:trace contextRef="#ctx0" brushRef="#br0" timeOffset="25838.04">23859 5936 669 0,'2'-5'39'0,"0"1"-5"0,-1 4 4 15,1 2-28-15,2 10-8 16,4 6-2-16,0 6 6 16,4 2-3-16,1 3-1 15,0 1 0-15,-1 0-2 16,-1-3 1-16,-2-2-10 16,-4-4-20-16,0-3-18 0,-5-7-37 15,0-8-122-15</inkml:trace>
  <inkml:trace contextRef="#ctx0" brushRef="#br0" timeOffset="26009.84">23888 5975 624 0,'10'-18'34'0,"9"6"-3"15,8-1 3-15,5 2-11 0,7 5-18 16,2 2-3-16,-1 2-1 15,-4 2-19-15,-7 0-73 16,-13 6-163-16</inkml:trace>
  <inkml:trace contextRef="#ctx0" brushRef="#br0" timeOffset="26144.35">23952 6128 542 0,'4'0'47'15,"18"-3"-53"-15,8-6 15 16,10-4-9-16,0-1-67 0,4-2-85 16</inkml:trace>
  <inkml:trace contextRef="#ctx0" brushRef="#br0" timeOffset="26492.85">24290 5950 193 0,'0'0'376'0,"0"0"-336"0,-2 7 4 16,1 11 2-16,-3 3-21 15,2 4-16-15,0 8-3 16,2 1-3-16,-2-2-1 16,0-2-1-16,0-7 1 15,2-7-2-15,-1-3-5 16,1-13 3-16,0 0 5 0,0-20 7 16,-2-5-9-16,11-9-3 15,0-8 4-15,3-1 3 16,3 5-3-16,-1 3 0 15,3 8 3-15,-5 7 5 0,5 7 0 16,-5 10-6-16,0 3-4 16,3 3-2-16,1 12 0 15,-2 6 1-15,2 8 1 16,1 3-1-16,-3 5 2 16,-1 1-3-16,-6 0-9 0,-2-5-13 15,-2-3-11-15,-3-5-9 16,0-8-33-16,-5-7-61 15,-9-10-186-15</inkml:trace>
  <inkml:trace contextRef="#ctx0" brushRef="#br0" timeOffset="26614.32">24348 6148 536 0,'3'-9'70'15,"14"3"-78"-15,11-2 9 16,6 1 2-16,6-2-101 15,2 0-327-15</inkml:trace>
  <inkml:trace contextRef="#ctx0" brushRef="#br0" timeOffset="27122.17">24799 5611 389 0,'-12'-19'84'0,"4"-6"-24"16,0 3 26-16,8 1-35 15,0 5-28-15,2 3-15 16,11 6-5-16,2 5-5 15,4 2 1-15,1 7 3 16,-5 10 0-16,0 4-3 0,-6 6 1 16,-6 3 0-1,-3 0 0-15,-1 4 0 0,-12-2 4 16,0 1-2-16,1-5 1 16,2-1-2-16,4-4 0 15,4-2-1-15,2-3 0 0,0-2-2 16,8-1-24-16,9-3-71 15,0-3-109-15</inkml:trace>
  <inkml:trace contextRef="#ctx0" brushRef="#br0" timeOffset="27291.05">24889 6004 455 0,'-7'5'114'0,"6"-3"-53"15,1-2 6-15,0 0-23 16,1 0-6-16,6 0-14 15,7 0-13-15,-4 0-9 0,-3-4 0 16,-2 1-4-16,-5-1-17 16,-5 0-36-1,-12-3-88-15,-7 1-279 0</inkml:trace>
  <inkml:trace contextRef="#ctx0" brushRef="#br0" timeOffset="131573.26">7782 4423 83 0,'2'-4'295'16,"0"-2"-277"-16,-2 0 0 0,0 1 28 15,0-1-6-15,2 3-12 16,-2-3-10-16,0 1 6 16,0 2 1-16,0-3-4 15,0 1-4-15,-2 1-1 0,-5 1-8 16,-6-2-4-16,-1-1 0 15,-3 1 2-15,-5 1 0 16,-6-3 2-16,0 0 0 16,-3-2 1-16,-3-2 0 15,-3 3-3-15,2-4 1 0,-1 2 0 16,0-1 1-16,0-1-5 16,1 1 2-16,-2 0-2 15,3-1-2-15,-5 3-1 16,1 0 1-16,-1 2-1 15,-1-2 1-15,2 2-1 16,-1 0 0-16,0-1 1 16,0 1-1-16,2 0 0 0,-1 0 1 15,1 0-1-15,-2 0 0 16,-3 2 1-16,-1-2-2 16,-2 3-1-16,-3 0 3 0,2 2-2 15,2-1 0-15,0 3 3 16,5-2-1-16,3 2-2 15,4-2 4-15,-2 2-3 16,3 0 0-16,1 0 2 16,1 2-2-16,-2-2 1 15,3 2 0-15,-1 1-3 0,0 3 2 16,0-2 0-16,0 1 1 16,4 2-1-16,2-2-1 15,-2-2 1-15,2 3 0 16,-1-3 1-16,0 3-1 0,2-2 1 15,-3 1-3 1,-3-2 3-16,3 3-2 0,-2-1 2 16,0-1-1-16,-2-1-1 15,3 2 2-15,-3 1-1 16,1 0 0-16,1-3-1 16,-1 2 2-16,1 1-1 0,0 1-1 15,2 0 1-15,-1 2 0 16,-3 1 0-16,-1 1 0 15,-1 1 0-15,2 0 0 16,-5 0 0-16,-1 2 0 16,3-2 0-16,-2 5 0 0,0-5 0 15,0 4 0-15,0-1 0 16,2-1 0-16,-1 0 0 16,3 0 0-16,1 1 0 15,2-1 0-15,2 2 1 16,1-2-2-16,5 3 2 0,-3-3-1 15,3 2 0 1,1 2 1-16,6 0-1 0,-2-1 0 16,2 1 1-16,2 2-2 15,2-4 2-15,1 2-2 16,3-4 2-16,3 2-1 16,-1-1 1-16,2 0 0 0,0 2 0 15,0 1 2-15,0-1-4 16,3 3 4-16,4-1-3 15,2-1-2-15,2 2 3 16,3-2 0-16,1 0 1 16,-1-1 0-16,6-1-1 0,-1-2 2 15,3 1-1-15,0-1 0 16,2 0 1-16,-2-3-2 16,2 2 0-16,3-2 1 15,2 1 1-15,1-3-3 0,4 0 1 16,2 0 0-1,1 2 0-15,2-3 1 16,0-1-3-16,2 4 2 0,0-4-1 16,-1 2 2-16,3-5-3 15,1 1 2-15,-2-2 0 16,-1-3 0-16,3 2-1 0,0 0 1 16,-3 0-1-16,1-2 0 15,-2 4 0-15,1-3 0 16,1 3 0-16,-1 1 0 15,-2 0 1-15,3 1 0 16,-3-1-2-16,4 1 2 0,-3-2-1 16,1 0 1-16,0-2-2 15,1 0 1-15,-1-1 0 16,1 2 1-16,0-1-1 16,-1-2 0-16,1 1 0 15,-1-1 0-15,-2 0 1 16,5 0-2-16,-5 0 0 15,2 0 2-15,1 0 1 0,-1 0-3 16,-2 0 2-16,1 0-2 16,0 0 1-16,-3-1 0 15,-1-1 1-15,2-1-3 0,-3 2 4 16,2-1-3-16,-1-2 1 16,-6 3 1-16,4-3 0 15,2 3-3-15,0-3 4 16,1 2-2-16,4-1 0 15,0-1-2-15,0 1 3 16,0 2 0-16,-1-4-2 0,1 2-1 16,-3 1 0-16,-4 1 0 15,0-3 2-15,-2 0-1 16,-1 0 1-16,0 2 1 16,-1-1-1-16,-1-2 0 15,-2 1 1-15,0-1-2 0,1-3 2 16,-1 1-1-1,-2 0 2-15,-1-1 2 0,-1-3 2 16,0 2-2-16,-1-4 3 16,0 3-3-16,-2-3 2 15,-3 1-2-15,0-3 0 0,-2 3 1 16,2-3-1-16,-7 3 3 16,1-2-1-16,-1 1 2 15,-2 1-3-15,-1-2 0 16,0 0-2-16,1-1 2 0,-1 1-4 15,-2-4 1 1,-3 4-1-16,1-4 0 0,-1 4 0 16,-2-4 0-16,0-2-1 15,0 4 2-15,0-5-1 16,-5 1 1-16,-2-3 0 16,-2 1 1-16,0-2-1 15,-2-2-1-15,-1 0 1 0,-3 2-2 16,0-2-1-1,-6 4 1-15,1-1-2 0,-5 2 1 16,-1 3 0-16,-1 2-2 16,-4 1-1-16,1 5-3 0,-4-1-6 15,-6 4-3-15,-3 0-15 16,-8 3-17-16,-8-1-24 16,-7-6-135-16</inkml:trace>
  <inkml:trace contextRef="#ctx0" brushRef="#br0" timeOffset="-156509.51">5251 5196 88 0,'-5'-5'144'0,"0"-1"-70"15,1 0-31-15,-1 3 10 16,2-2-2-16,1 0-9 16,0 0-3-16,2 2-5 15,-1-1 2-15,-1 3-4 0,2 0-3 16,0 1-11-16,-2 0-8 15,0 0-6-15,2 0 0 16,0 0 0-16,0 0 1 16,0 0-3-16,0 0-1 15,0 0-2-15,9 0 2 16,1 1 2-16,9 0 5 0,6 1 2 16,9-2 4-16,9 0-1 15,7 0-2-15,12 0-3 16,9 0 0-16,9 0-1 15,7 0 3-15,3-2-3 16,5 1-3-16,2 1 0 0,-2 0-2 16,-3 0-1-16,-4 0 1 15,-6 0-2-15,-6 0 0 16,-11 0 0-16,-9 0-10 16,-14 1 4-16,-8 1 2 15,-10 0-3-15,-10 0-11 16,-9-2-24-16,-5 0-67 15,-5-11-452-15</inkml:trace>
  <inkml:trace contextRef="#ctx0" brushRef="#br0" timeOffset="-52723.72">1155 10819 148 0,'0'-11'141'15,"-5"5"-100"-15,-4-3 0 16,-1 2-3-16,-5-3 0 16,1 4-9-16,-1-2-5 0,0 3 6 15,-2-2-8-15,0 4-2 16,0-1-4-16,-6 4-5 16,2 0-6-16,-6 0-3 15,-2 3-1-15,0 3 1 16,-3 3 4-16,-1 0 2 15,1 5 3-15,0 1 2 0,0 0-6 16,-1 5-3-16,3 1-4 16,-2 3 2-16,3 2-1 15,2 3 1-15,1-1-2 16,5 1 2-16,0 3 1 0,1-4 0 16,2 1-2-16,2 2 2 15,2-3 1-15,-1-1-3 16,3 0 0-16,2-2 0 15,-1 0 1-15,8 0 0 16,0-2-1-16,3 0 3 0,0 4-2 16,5-3-1-16,7 3-1 15,1 0-1-15,4 1 1 16,4-3-2-16,2 2 4 16,1-4-2-16,2 1 0 15,1-5 0-15,2-2 0 16,3-5 1-16,-2-3 0 0,4-3 0 15,0-6 2-15,-1 0-3 16,3 0 2-16,-3-5-1 16,1-2 0-16,-2-3-1 15,2-1 1-15,-2 0-1 0,2-3 1 16,0 2 0-16,0-5-1 16,0 2-2-16,0-1 0 15,-2-6 0-15,-4 0 1 16,1-3 0-16,-6-1 1 15,-1-5 2-15,-5-1-3 16,0 0 5-16,-7 0-5 0,0 0 7 16,-6-2-1-16,-4 2 4 15,0 0 3-15,-6-2-2 16,-12 0-3-16,-4-3-1 16,-5 4-6-16,-3-2 0 15,-5 6-3-15,0 0-9 16,-1 3 2-16,-3 6-53 0,0-1-59 15,2 4-142-15</inkml:trace>
  <inkml:trace contextRef="#ctx0" brushRef="#br0" timeOffset="-10887.58">6175 11854 169 0,'-3'0'260'16,"0"0"-256"-16,3 0 8 15,0 0 24-15,0 0 16 16,0 0-26-16,0 0-17 16,0 0 6-16,0-1 6 0,0 1-5 15,8 0 1-15,3-2 1 16,-1 2 0-16,8 0 0 15,4-2-10-15,9 2 9 16,3-2-5-16,7 1 1 16,8-2-6-16,4 0-2 0,6 1-1 15,4-1-1-15,0 1 0 16,-1 1 1-16,4-3-6 16,-3 2 4-16,-2 0-2 15,0 2 1-15,-6 0 0 16,1 0-1-16,-2 0 2 0,-2 0 1 15,-2 0-3-15,-3 0 1 16,-3 0-1-16,-6 0 0 16,-1 0 1-16,-7 0-2 15,-4 0 4-15,-4 0-3 16,-5 0 1-16,-3 0-2 0,-1 0 1 16,-6 0-5-16,0 0-22 15,-2 0-31-15,-2-5-112 16,-1-8-290-16</inkml:trace>
  <inkml:trace contextRef="#ctx0" brushRef="#br0" timeOffset="-7611.07">7151 12744 265 0,'-1'0'112'0,"-1"0"-65"16,2 0 25-16,-2 0 1 0,2 0-15 16,0 0-29-16,0 0-12 15,0 0-4-15,0 0-2 16,5 2-3-16,9 0 5 16,3 1 3-16,8 1 2 15,8-2-3-15,6-1-1 0,8 1 4 16,4-2-1-16,5 0-8 15,2 0 2-15,-1 0-2 16,-2-2-5-16,-3-3-4 16,-6 2 1-16,-7-1 3 0,-5-1-4 15,-8 1 2-15,-8 0 0 16,-8 4-2-16,-2-3 1 16,-4 1-1-16,-4 1-3 15,0 1-19-15,0-6-28 16,0-3-32-16,2-2-164 15</inkml:trace>
  <inkml:trace contextRef="#ctx0" brushRef="#br0" timeOffset="-6904.52">10804 12744 254 0,'6'0'99'15,"-1"0"-46"-15,3 0 13 16,0 0-5-16,3 0-8 16,4 0-16-16,-1 0 0 15,6 0-10-15,1 0-6 16,6 0-2-16,3 4-7 0,9-2 2 16,0-2 0-16,4 1-6 15,0-1-2-15,0 0 2 16,0 0-3-16,-3 0-1 15,-3 0 1-15,-3 0-2 16,-5 0 0-16,-5-3 0 0,-7-1 1 16,-4 1-1-16,-6 1-1 15,-3 0 2-15,-3-2-4 16,-1 3-16-16,0-6-49 16,0-4-145-16</inkml:trace>
  <inkml:trace contextRef="#ctx0" brushRef="#br0" timeOffset="1653.54">13253 13740 115 0,'0'0'241'16,"0"0"-212"-16,0 0 10 16,6 0 6-16,3-2 1 0,0-2-14 15,2 3-6-15,3-2 4 16,1 2-6-16,-1 1-12 15,4 0-4-15,0 0-5 16,5 0 3-16,-1 0 0 16,4 0-1-16,1 0 5 15,4 0-1-15,1 0 0 0,8-2 0 16,-2-2 1-16,3 4 0 16,6-3-4-16,1 3 0 15,-3-2-1-15,1 2-3 16,1 0 0-16,0 0-1 0,0 0 2 15,1 0-2-15,-3 0 2 16,0 4-1-16,0-3 2 16,-2 1 2-16,0 0-2 15,-2-2 3-15,0 2-2 16,3-2 2-16,-3 0-1 0,6 0-3 16,-2 1 0-16,4-1 0 15,-3 0-4-15,6 0 4 16,-1 3-3-16,5-3-2 15,-2 0 5-15,2 1-2 16,-2 1 0-16,-2 0-1 16,-2 0-1-16,-2-1 4 15,-2 1-5-15,-2 0 3 0,2 0 1 16,-2-1-1-16,3 1 0 16,6-2 0-16,-4 0-1 15,4 0 5-15,1 0-2 16,-1 0 0-16,1 0-2 0,-2 0 2 15,3 0 0-15,-4 0-1 16,-2 0-2-16,-1 2 2 16,-1-2-1-16,-1 1 0 15,-2-1 0-15,2 0 0 16,-4 0 1-16,1 0 0 0,-4 0 0 16,3 0 1-16,-1-1 2 15,-2-1-1-15,3-1-3 16,-5 1 1-16,1 0-1 15,-1 0 0-15,-1 2 0 16,-1-1 3-16,-1-1-3 16,-3 2 2-16,3 0 0 0,-2-2-1 15,4 2-1-15,-2 0 1 16,-4 0-1-16,1 0 0 16,-6 0 1-16,-1 0-2 15,-7 0 1-15,-2-2 0 0,-5 2-2 16,-1 0 2-16,-1 0-1 15,-3 0-2-15,-1 0-7 16,-1 2-48-16,-1-2-48 16,-2-9-229-16</inkml:trace>
  <inkml:trace contextRef="#ctx0" brushRef="#br0" timeOffset="3710.51">19118 12948 496 0,'-3'-6'65'16,"-2"-1"-20"-16,0 4-3 0,5-1-14 16,0 3-10-16,0 1-12 15,3 0-4-15,2 0-1 16,6 6 3-16,-1 5 3 16,3 2 0-16,-1 1-2 15,5 2-2-15,-3-2-1 0,1 0 1 16,-1-1-1-16,1-2 2 15,-3-4 1-15,0-2 3 16,-1-3 0-16,2-2 1 16,0 0-1-16,1-3 3 15,0-8 3-15,6-3-1 16,0-8 1-16,5-1-2 0,2-6 1 16,-1-1 0-16,6-4-4 15,-1 0-4-15,1-2 1 16,-3 4-3-16,-2 4-2 15,-5 3 0-15,-5 4 1 0,-5 4-2 16,-5 5 2-16,-4 3 0 16,-3 0-1-16,0 6-3 15,-2 1-31-15,-6 0-45 16,-1 0-86-16</inkml:trace>
  <inkml:trace contextRef="#ctx0" brushRef="#br0" timeOffset="7173.4">16701 14604 52 0,'13'-18'441'0,"-1"5"-387"16,-5 2-2-16,-2 6 16 16,-2 3-20-16,-3 2-20 0,0 0-22 15,-5 10-8-15,-12 5 10 16,-6 9 2-16,-8 2-5 15,-8 4-1-15,-4 0-4 16,-6 2 0-16,-1 0 3 16,3-6-1-16,7-4-1 0,5-2 4 15,12-5 2-15,8-5-2 16,8 1 0-16,7-3-2 16,0 0-2-16,16 1 1 15,11-4 1-15,3 2-1 16,7-1 0-16,1-1 0 0,1-1-2 15,-2-1 0-15,-3 0-1 16,-1 0-16-16,-3-3-29 16,-3 0-21-16,0 0-52 15,-3-6-115-15</inkml:trace>
  <inkml:trace contextRef="#ctx0" brushRef="#br0" timeOffset="7408.61">16979 14683 549 0,'0'-11'86'0,"0"3"-38"16,-2 2-5-16,1 6-5 15,1 0-9-15,0 11-26 16,1 12-5-16,9 5 4 16,-1 7 2-16,0 4-2 15,2 0-1-15,-2-3 0 0,-2-8-1 16,-2-1 0-16,1-6-4 15,-1-8-18-15,0-5-12 16,-1-5-9-16,1-3-31 16,0-8-70-16,-3-6-97 15</inkml:trace>
  <inkml:trace contextRef="#ctx0" brushRef="#br0" timeOffset="7793.59">16985 14714 543 0,'-6'-20'67'0,"6"-2"-17"0,3 4-14 16,16 0-13-16,12 2-4 16,6 4-15-16,3 8 2 15,-2 4-1-15,-6 1-5 16,-7 14 1-16,-16 9-4 16,-9 4-5-16,-9 5-9 0,-14-1 7 15,-4-3 2-15,-2-3 11 16,2-4-2-16,8-7 4 15,7-2 4-15,9-1-5 16,3-1-6-16,16 1-2 16,10 3 3-16,6-1 4 0,0 2-3 15,-1-1-9-15,-10-1 0 16,-5 1 6 0,-14 0-7-16,-2-2-2 0,-18 1 13 15,-7-3 0-15,-5-3 5 16,1-2 1-16,5-5-4 15,8-1-4-15,12-5-18 0,4-15-98 16,24-3-178-16</inkml:trace>
  <inkml:trace contextRef="#ctx0" brushRef="#br0" timeOffset="7893.79">17437 14892 282 0,'-8'12'395'0,"-11"-1"-385"16,5 1 8-16,0 6 3 15,1-2-20-15,8 4-1 16,5-4-45-16,0-4-163 0</inkml:trace>
  <inkml:trace contextRef="#ctx0" brushRef="#br0" timeOffset="8477.32">17716 14704 645 0,'-7'-7'49'16,"0"2"-29"-16,3 5 4 0,4 2-10 15,0 11-4 1,0 6-8-16,9 2-2 0,3 6 3 16,6 1 0-16,1-4-1 15,0-3 0-15,-1-3-1 16,2-9-3-16,-1-7 3 0,0-2 0 15,-2-7 0-15,2-11 2 16,-2-4-2-16,0 1 1 16,-5 0-1-16,1 4-2 15,-4 7 1-15,1 8-1 16,1 2-1-16,2 7 0 0,1 10 1 16,0-1 2-16,5 2-1 15,-2 2 0-15,2-11 0 16,-4-2 0-16,2-7 1 15,-3 0 0-15,-3-8 4 16,-2-12 3-16,-6-2 0 16,-3-6 1-16,0-2-1 0,-7 0-6 15,-5 2-4 1,-3 6-13-16,5 3-23 0,0 7-17 16,8 5-50-16,2 1-74 15,2 5-178-15</inkml:trace>
  <inkml:trace contextRef="#ctx0" brushRef="#br0" timeOffset="8665.9">18202 14471 613 0,'6'-7'44'0,"1"5"3"16,7 2-23-16,8 13-1 16,9 10-1-16,5 7-12 15,-2 8-3-15,5 11-4 16,-10 2-2-16,-11 3 1 15,-13-4-1-15,-8-4-5 16,-24-6-21-16,-18-9-7 0,-7-12-17 16,-8-10-110-16,-1-9-217 15</inkml:trace>
  <inkml:trace contextRef="#ctx0" brushRef="#br0" timeOffset="9320.94">19103 14478 38 0,'0'-3'393'0,"0"-1"-293"16,-12 2-3-16,-6 2-43 16,-6 0-33-16,-9 9-6 15,-2 7 0-15,0 5-3 16,2 4 3-16,6 8 2 16,8 2-5-16,8 5-5 0,12-2-3 15,2 0-1-15,16-2-1 16,12-4 0-16,1-8-1 15,10-1-1-15,1-11 0 16,3-3-5-16,-2-7-11 16,-5-2-23-16,-9-4-28 0,-11-12-93 15,-14-7-234-15</inkml:trace>
  <inkml:trace contextRef="#ctx0" brushRef="#br0" timeOffset="9424.44">18913 14714 564 0,'-15'0'63'0,"13"-2"-23"0,12-2 7 16,24-3-39-16,21 0-9 16,13-4 1-16,13-2-17 15,1-3-57-15,1-8-208 16</inkml:trace>
  <inkml:trace contextRef="#ctx0" brushRef="#br0" timeOffset="9804.39">19638 14387 676 0,'3'0'25'0,"-3"9"-21"0,0 13 15 15,0 6 10-15,-3 8-8 16,-4 10-11-16,-5 2-6 15,2 2-2-15,1-4 0 16,-1-4-2-16,2-9-5 0,1-8-13 16,3-11-12-16,-4-13-33 15,1-2-69-15,-1-23-49 16</inkml:trace>
  <inkml:trace contextRef="#ctx0" brushRef="#br0" timeOffset="9987.29">19560 14468 433 0,'11'-18'103'15,"0"7"-47"-15,4 4 3 16,5 5-19-16,6 2-11 16,4 11-14-16,4 10-6 15,2 8-4-15,0 5-2 16,-4 6-1-16,-3 7-1 0,-6-1-1 16,-4-3-1-16,-7-2-18 15,-5-6-18-15,-7-10-26 16,-2-7-69-16,-12-9-121 15</inkml:trace>
  <inkml:trace contextRef="#ctx0" brushRef="#br0" timeOffset="10151.42">19610 14708 496 0,'0'-11'102'0,"2"1"-61"0,14-1-9 15,13 4-18-15,9 0-2 16,3 3-9-16,5 1-2 15,3 3-3-15,0-1-48 16,-8 1-58-16,-5-4-43 16,-4-2-122-16</inkml:trace>
  <inkml:trace contextRef="#ctx0" brushRef="#br0" timeOffset="10317.69">20052 14625 377 0,'0'-2'156'16,"0"2"-58"-16,0 0-28 15,0 0-38-15,0 7-10 16,5 7-6-16,1 4-5 15,-1 7-1-15,4 3-6 0,-2 1-1 16,3 1-2-16,-3-2-2 16,-2-4-17-16,0-5-13 15,0-6-13-15,-5-7-46 16,0-6-87-16,-3-2-147 16</inkml:trace>
  <inkml:trace contextRef="#ctx0" brushRef="#br0" timeOffset="10529.25">20043 14654 495 0,'0'-14'97'0,"5"6"-56"16,10 4 1-16,6 4-17 15,3 2-7-15,6 10-5 16,1 8-8-16,-4 5 2 0,-4 7-5 16,-7 0-1-16,-11-1-2 15,-5 1-1-15,-7-7-10 16,-13-2-6-16,-1-8 1 15,-4-2-8-15,0-6-26 0,6-7-57 16,4 0-34-16,9-11-195 16</inkml:trace>
  <inkml:trace contextRef="#ctx0" brushRef="#br0" timeOffset="10749.72">20320 14680 610 0,'0'-4'92'15,"0"0"-61"-15,0 4 14 16,0 4-30-16,0 14-6 16,3 2 1-16,9 6-4 15,0 4 1-15,3 2-6 0,0-1 1 16,-1 0-1-16,-2-3-1 16,-4-4-2-16,-1-2-16 15,-3-6-10-15,-3-1-14 16,-1-7-9-16,0-6-50 0,-5-2-84 15,-3-9-181-15</inkml:trace>
  <inkml:trace contextRef="#ctx0" brushRef="#br0" timeOffset="10952.68">20343 14726 532 0,'0'-18'71'15,"0"2"-27"-15,12 0 0 16,7 5-13-16,5 4-15 15,3 3-11-15,5 0-3 16,2 4 0-16,-2 0-2 16,-1 7-2-16,-11 5-25 15,-3 2-53-15,-13 4-85 0,-4-3-140 16</inkml:trace>
  <inkml:trace contextRef="#ctx0" brushRef="#br0" timeOffset="11055.5">20395 14862 306 0,'0'0'199'16,"11"0"-181"-16,14-2-7 16,9-6-3-16,7 1-15 15,4 2-58-15,0-6-54 16,0 1-120-16</inkml:trace>
  <inkml:trace contextRef="#ctx0" brushRef="#br0" timeOffset="11418.41">20793 14720 120 0,'0'-4'400'0,"-3"4"-328"16,-4 0-2-16,3 10-30 0,-1 6-16 16,-1 4-12-1,4 5-5-15,-3 0-2 0,2 0-3 16,-1-2-1-16,-1-6 0 16,1 0 0-16,-1-10-2 15,4-6 1-15,-2-1 2 0,3-10 1 16,-2-12-3-16,8-6 1 15,3-6 1-15,3-5-2 16,5 2 3-16,-2 0-1 16,0 8-1-16,1 11-2 15,1 6 4-15,-2 9-2 16,4 3-1-16,-4 12-1 0,4 8 1 16,-1 9 1-16,3 5-1 15,-3 2-1-15,-2 2 2 16,-1 2 0-16,-5-3-2 15,-5-3-17-15,-5-2-23 0,-5-8-44 16,-7-9-91 0,-10-7-205-16</inkml:trace>
  <inkml:trace contextRef="#ctx0" brushRef="#br0" timeOffset="11528.27">20875 14866 360 0,'15'-14'217'0,"7"2"-170"16,9-2-24-16,3 4 1 15,0 4-14-15,-4-6-10 16,-5 3-67-16,-18-8-257 16</inkml:trace>
  <inkml:trace contextRef="#ctx0" brushRef="#br0" timeOffset="12027.75">18509 13823 594 0,'0'-7'59'0,"0"0"-11"16,-1 5-6-16,1 0-5 16,0 2-10-16,0 0-19 15,0 13-10-15,5 7 4 16,5 5 5-16,0 7 1 0,4 9 0 15,4 0 0-15,-2 2-2 16,1-4-2 0,-1 0-1-16,-4-1-1 0,-1-5-1 15,-2-4-1-15,-3-2 1 16,-1-4 0-16,-3-5-1 16,-1-4 0-16,-1-5 0 0,0-5 1 15,0-3-4-15,0-1-8 16,0 0-3-16,-3-7-8 15,-4-2-34-15,-3-1-17 16,-4-3-67-16,2 4-86 16</inkml:trace>
  <inkml:trace contextRef="#ctx0" brushRef="#br0" timeOffset="12232.15">18420 14211 544 0,'-6'-4'56'15,"1"0"1"1,5 2 3-16,4 2-29 0,14 0-20 16,3 0 0-16,6 2 4 15,7 6-2-15,2 0-8 16,0 5-5-16,2-2 1 0,-1 1-12 16,-3 1-23-16,-5-5-30 15,0 0-55-15,-5-6-73 16,-5-2-134-16</inkml:trace>
  <inkml:trace contextRef="#ctx0" brushRef="#br0" timeOffset="12369.3">18842 14196 562 0,'-4'-1'75'0,"-3"-1"-14"16,-1 2 0-16,2 3-22 16,-3 12-17-16,0 8-17 15,-4 7-3-15,-3 13-1 16,-2 5-33-16,0 0-78 0,-2-1-325 15</inkml:trace>
  <inkml:trace contextRef="#ctx0" brushRef="#br0" timeOffset="14068.71">11368 14483 34 0,'0'4'419'0,"0"0"-393"16,-2-4-18-16,0 5 39 0,1 2 14 15,1 4-20-15,0 5-20 16,-2 4 1-16,2 8 0 15,0 4-12-15,0 8 9 16,0 2 1-16,0 6-9 16,0 7-1-16,2 2 1 0,1 7-3 15,-1 1 0-15,0 1-1 16,-1-2-1-16,1-7-2 16,0-7 0-16,2-10-3 15,-2-10 2-15,0-12 2 16,-1-6-1-16,1-5-3 0,0-5-1 15,0-2 2-15,3-6-1 16,-2-6-10-16,-1-4-21 16,0-2-15-16,-2 1-19 15,0-3-79-15,-5 2-132 16</inkml:trace>
  <inkml:trace contextRef="#ctx0" brushRef="#br0" timeOffset="14241.21">11169 15149 609 0,'-10'3'51'0,"9"3"-43"0,1 2-19 15,14 3 30-15,12 5 8 16,8 0-10-16,9 2-11 16,9 0-5-16,5 2 0 15,-1-2-7-15,-1-1-36 0,-1-4-58 16,-6-6-79-16,-9-7-138 15</inkml:trace>
  <inkml:trace contextRef="#ctx0" brushRef="#br0" timeOffset="14341.68">11712 15227 493 0,'-24'2'120'0,"-6"14"-110"0,-3 9-10 16,-3 9 0-16,2 5-59 15,0 4-187-15</inkml:trace>
  <inkml:trace contextRef="#ctx0" brushRef="#br0" timeOffset="14932.56">10666 15955 515 0,'6'-4'62'16,"-3"1"-17"-16,-3 1 16 15,2 2-24-15,-2 0-18 0,-2 9-18 16,-9 5 3-16,-5 6 1 15,-7 2-1-15,-6 4-1 16,-5-1 1-16,0 0 1 16,-2-2 0-16,2 0 0 0,7-8-2 15,5-3 2-15,10-5-3 16,1 1 1-16,9-3-1 16,2-1-2-16,8 4-1 15,7 1 4-15,7 5-1 16,4 2 0-16,4 3 0 15,4 0-1-15,-3 0 0 16,3 1-1-16,0-6 1 0,0 4-1 16,-2-9-16-16,-3-3-27 15,1-6-20-15,-1 0-73 16,-5-17-119-16</inkml:trace>
  <inkml:trace contextRef="#ctx0" brushRef="#br0" timeOffset="15140.74">10899 16005 492 0,'0'-4'142'16,"0"1"-114"-16,-1 3 13 0,1 0-12 15,0 13-12-15,3 2-3 16,6 9-1-16,2 2-3 16,3 4-4-16,3 4-4 15,-3 1 0-15,2-2-2 16,-2-3-7-16,-1-5-20 15,-2-4-6-15,-3-5-16 0,-1-11-60 16,-2-5-89-16</inkml:trace>
  <inkml:trace contextRef="#ctx0" brushRef="#br0" timeOffset="15509.78">10925 16075 512 0,'-5'-15'50'0,"3"-1"-18"15,2 2 3-15,10 3 10 16,9 0-24-16,3 7-13 16,2 0 4-16,1 4 5 0,-1 4-10 15,-7 8-5-15,-4 6-3 16,-8 8 1-16,-5-2-4 16,0 2 0-16,-7 1-9 15,-2-6 7-15,0-4 6 16,4-4 3-16,3-3-2 15,2-2-2-15,7 1-3 0,10 2-1 16,5 1 3-16,4 0 5 16,-1 1-3-16,-1 0-1 15,-9 1 1-15,-8-2 0 16,-7 3-3-16,-3 1 1 16,-15-2 2-16,-4-1 3 0,-5 1 3 15,4-5-2-15,4-5 2 16,4-4-5-16,8-3-17 15,7-11-33-15,10-14-126 16,10-8-246-16</inkml:trace>
  <inkml:trace contextRef="#ctx0" brushRef="#br0" timeOffset="15666.72">11312 16128 635 0,'4'9'39'0,"-4"2"-35"16,0 1 30-16,2 4-2 15,3 2-22-15,2 3-8 0,6 1-1 16,1-1-6-16,2-3-29 16,-1 1-31-16,-1-8-83 15,-1-5-78-15</inkml:trace>
  <inkml:trace contextRef="#ctx0" brushRef="#br0" timeOffset="16029.28">11415 16123 553 0,'0'-5'44'0,"0"5"-3"16,9 0-7-16,6 7-13 16,5 8-1-16,2 3-2 0,2 2-4 15,-3 3-2-15,1-2-7 16,-6-6-3-16,-2-2-2 16,-5-5 1-16,-3-4 1 15,1-4-1-15,0-2 3 16,-2-8-1-16,2-2-2 0,5 4-6 15,-6 0 1-15,5 3 0 16,2 3-3-16,-1 2 3 16,3 0 2-16,-3 2-1 15,-3 3 2-15,1-2 0 0,-3-3 1 16,-4 0 2-16,-1 0 2 16,-2-12 4-16,0 0 1 15,-4-5 0-15,-6-4 2 16,0 2-2-16,-2 0-5 15,3 0-4-15,3 6-18 16,4 3-10-16,2 3-27 0,4 3-84 16,13 0-149-16</inkml:trace>
  <inkml:trace contextRef="#ctx0" brushRef="#br0" timeOffset="16322.93">11828 15968 583 0,'-7'-6'56'0,"3"3"-10"16,4 0 1-16,7 3-30 15,12 0-11-15,3 5 1 0,9 2 0 16,1 0 0-16,0-1-2 16,-1 4-3-16,-2-3 1 15,-8 0-2-15,-1 2 1 16,-6 2 1-16,-4 3-2 15,-3 2 1-15,-3 5 3 0,-4 3 1 16,-7 2-1-16,-12 4-2 16,-3 2-1-16,-5-3-1 15,-3-1-1-15,2-4-17 16,-1-6-28-16,6-13-48 16,8-7-230-16</inkml:trace>
  <inkml:trace contextRef="#ctx0" brushRef="#br0" timeOffset="16877.32">12596 15875 299 0,'7'-6'60'15,"-1"-2"-7"-15,-2-3 32 16,-1 4-2-16,-3-4-25 16,0 2-19-16,-3 4-10 15,-10-1-8-15,-5 6-13 16,-5 0-5-16,-3 7-1 0,-1 11 0 15,-1 6-2-15,1 4 3 16,6 6 0-16,6 2 0 16,4-1-1-16,10-3 1 15,1 0-3-15,12-6 1 16,10-5-2-16,6-7 2 16,8-5 1-16,3-6-2 15,3-3-9-15,-1 0-6 0,-1-8-3 16,-10-3-15-16,-3-3-24 15,-12-4-65-15,-13-2-69 16</inkml:trace>
  <inkml:trace contextRef="#ctx0" brushRef="#br0" timeOffset="17206.91">12410 16052 497 0,'-2'3'51'0,"2"-3"-36"0,18-5 18 16,14-6-5-16,9-6-16 15,7-4-8-15,-1-2-7 16,2-1 9-16,-4-5-10 16,-9-2-39-16,-11-2-30 15,-15-5-18-15,-5 1 0 16,-10-3 55-16,-10 6 35 16,-9 3 16-16,-3 4 67 0,2 10 8 15,2 7-3-15,3 8-14 16,4 2-26-16,7 6-19 15,3 12-11-15,5 10-8 0,1 9 6 16,0 15-2-16,7 12-4 16,0 10-2-16,1 5-5 15,-7 10-1-15,-1-6-3 16,0-8-21-16,0-10-23 16,-3-18-51-16,-1-15-128 15</inkml:trace>
  <inkml:trace contextRef="#ctx0" brushRef="#br0" timeOffset="17790.74">13107 15773 345 0,'0'-1'23'0,"0"-3"-6"0,0 4 47 16,0 0-2-16,0 0-7 16,0-2-13-16,0 2-3 15,0 0-1-15,0 0-9 16,0 0-10-16,0 2-4 16,0 10-4-16,1 2 2 0,3 8 0 15,1 3-4-15,2 6-5 16,3 1-2-16,0 1-1 15,1 2 0-15,-3-6-9 16,2 0-18-16,-5-7-16 16,-1-5-24-16,-1-10-82 0,-3-7-117 15</inkml:trace>
  <inkml:trace contextRef="#ctx0" brushRef="#br0" timeOffset="18025.09">13040 15836 474 0,'-8'-4'149'16,"7"-2"-127"-16,1 3 22 16,16-1-17-16,11 4-11 15,7 0-2-15,13 3-5 16,3 5-3-16,1 8 1 16,-10 4-5-16,-5 5-1 0,-9 2-2 15,-15 3 1-15,-12 2-1 16,-2 0 0-16,-17 2-6 15,-10-4-6-15,-3-5-11 16,-2-7-14-16,-1-7-53 0,9-11-108 16</inkml:trace>
  <inkml:trace contextRef="#ctx0" brushRef="#br0" timeOffset="18524.26">13180 15976 283 0,'5'-3'294'0,"2"3"-272"16,3 0 12-16,-2 7 10 15,3 11-9-15,0 3-9 16,0 6-13-16,-4 0-1 0,1 0-3 16,-5-8-5-16,-1-1-2 15,-2-7 0-15,0-8 0 16,0-3 13-16,-4-17 8 16,-5-7-10-16,-2-13-8 15,1-8 1-15,0-7 0 0,3-2-2 16,5-4 0-16,2 8-2 15,2 4-1-15,10 9 2 16,1 11 0-16,6 10-1 16,2 13-2-16,4 3-3 15,4 8 2-15,0 16 0 0,5 7 2 16,3 6 0-16,-3 3-1 16,-3 6 1-16,1-4-1 15,-5 3 1-15,-5-8-3 16,-2-3-8-16,-8-4-9 15,-1-9-9-15,-2-2-10 0,-5-9-7 16,-4-8-19-16,0-2-166 16</inkml:trace>
  <inkml:trace contextRef="#ctx0" brushRef="#br0" timeOffset="18680.21">13290 16006 631 0,'-10'0'44'15,"8"-1"-15"-15,8-6-1 16,21-2-22-16,8-2-5 16,13-3 0-16,9 1-11 15,1-1-33-15,-1 2-72 0,-9-2-172 16</inkml:trace>
  <inkml:trace contextRef="#ctx0" brushRef="#br0" timeOffset="19029.02">13798 16087 603 0,'-6'-9'90'0,"3"0"-74"15,1 4 23-15,0 3 5 0,2 2-19 16,0 0-21-16,2 11-8 16,5 3 7-16,5 9 3 15,1 4-2-15,1 3-3 16,3 1 1-16,-3-3-2 15,1 1-8-15,-3-8-17 0,-1-2-16 16,-4-6-22-16,-3-8-68 16,-4-5-71-16</inkml:trace>
  <inkml:trace contextRef="#ctx0" brushRef="#br0" timeOffset="19258.49">13787 16068 544 0,'-3'-6'84'15,"3"0"-72"-15,0 6 20 16,14 0-13-16,9 2 1 16,4 12-9-16,5-2-2 0,6 10 4 15,-6 3-8-15,-3 2-3 16,-7 3-1-16,-8 1 0 16,-11 0-6-16,-3 0-10 15,-10-4-3-15,-10-5-8 16,-1-3-6-16,-4-6-9 0,3-6-46 15,8-7-22-15,2 0-38 16</inkml:trace>
  <inkml:trace contextRef="#ctx0" brushRef="#br0" timeOffset="19492.45">14072 16102 660 0,'0'-2'41'15,"-3"-2"-15"-15,1 4 20 16,2 0-31-16,0 6-10 0,5 10-2 16,8 3 5-16,1 2-3 15,5 5-2-15,0 2-1 16,-2 0-1-16,-2-1 1 16,-2 0-4-16,-4-6-9 15,-2 1-12-15,-2-4-15 16,-1-8-20-16,-3-1-63 0,-1-9-73 15</inkml:trace>
  <inkml:trace contextRef="#ctx0" brushRef="#br0" timeOffset="19683.66">14087 16137 533 0,'-4'-15'76'0,"4"1"-41"16,0 0 8-16,11 1-15 15,7 1-9-15,7 3-14 16,4 1-4-16,3 4 0 0,2 2-1 16,-5 2-12-16,-2 0-33 15,-7 6-65-15,-11 2-70 16,-8 1-205-16</inkml:trace>
  <inkml:trace contextRef="#ctx0" brushRef="#br0" timeOffset="19826.75">14160 16226 476 0,'0'4'95'0,"0"-4"-66"16,16 0-5-16,6-2-3 15,7-4-11-15,7-3-9 16,-1-2-7-16,2 1-32 0,-5-4-90 16,-6-2-86-16</inkml:trace>
  <inkml:trace contextRef="#ctx0" brushRef="#br0" timeOffset="20192.5">14444 16066 502 0,'0'-2'95'0,"-2"2"-29"16,2 0-22-16,0 5-28 15,0 9 0-15,4 5-7 16,1 4-3-16,3 0-4 16,-5 4-1-16,1-4-1 0,-4-2 2 15,0-2-4-15,0-7-6 16,0-4 4-16,-4-6 4 15,-4-2 3-15,3-12 2 16,-2-11-3-16,2-8 2 16,0-7 0-16,5-5 0 15,0 3 0-15,0 1-3 16,5 10 1-16,2 7-4 0,2 8 5 16,0 7-4-16,0 7 2 15,3 0-2-15,3 14-1 16,-1 4 2-16,4 6 2 15,1 2-3-15,-2 5 1 0,0-1 1 16,-2-1-1-16,0 0-5 16,-3-2-12-16,-1-2-7 15,-1-6-14-15,-5-3-20 16,-2-8-56-16,-3-8-74 16</inkml:trace>
  <inkml:trace contextRef="#ctx0" brushRef="#br0" timeOffset="20332.59">14441 16210 574 0,'0'0'55'16,"3"0"-54"-16,17-2-8 0,12-5 6 16,9-6-27-16,7-8-175 15</inkml:trace>
</inkml:ink>
</file>

<file path=ppt/ink/ink25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8:51:37.5410000"/>
    </inkml:context>
    <inkml:brush xml:id="br0">
      <inkml:brushProperty name="width" value="0.05292" units="cm"/>
      <inkml:brushProperty name="height" value="0.05292" units="cm"/>
      <inkml:brushProperty name="color" value="#C00000"/>
    </inkml:brush>
  </inkml:definitions>
  <inkml:trace contextRef="#ctx0" brushRef="#br0">14827 6153 192 0,'0'-20'364'0,"7"0"-285"15,-4-2-17-15,1 4-7 0,1 4-10 16,0 5-11-16,-3 4-10 16,3 5-6-16,-2 7-13 15,4 16-11-15,0 9 9 16,3 14 1-16,4 10-1 15,-2 8 1-15,3 8-3 0,-5 0 1 16,3 1 0-16,-1-6-2 16,-1-9 2-16,0-9-2 15,-2-16 1-15,-2-9-2 16,-2-7-1-16,-1-11-15 16,-3-6-12-16,-2-6 0 15,1-18-22-15,-4-5-83 0,-3-9-167 16</inkml:trace>
  <inkml:trace contextRef="#ctx0" brushRef="#br0" timeOffset="264.77">14821 6245 463 0,'-14'-24'180'0,"7"-4"-136"15,7 0-5-15,12 2-6 16,19 5-11-16,4 3-10 15,6 7-4-15,1 10-4 16,-2 1-2-16,-6 12-2 0,-9 13-1 16,-7 2 0-16,-11 5-3 15,-7 0-4-15,0-3-1 16,-10-3 5-16,-5-4 3 16,1-6 0-16,-1-4 2 0,6-5-6 15,4-1-22-15,3-5-13 16,2-1-55-16,2-1-110 15</inkml:trace>
  <inkml:trace contextRef="#ctx0" brushRef="#br0" timeOffset="728.9">15090 6273 438 0,'0'-8'178'0,"0"-1"-116"16,0-2-2-16,6 5-25 15,10 2-21-15,3 4-7 16,7 0-4-16,4 11-2 15,-1 8 0-15,-4 1-1 0,-3 4 0 16,-8 1-3-16,-7-3-9 16,-2-3 0-16,-5-5 4 15,-5-7 7-15,-4-7 7 16,2-1 1-16,4-16 6 16,1-5-5-16,2-7-6 0,5-3-3 15,9 2-1-15,6 3-4 16,2 5-1-16,-1 8 1 15,-2 8 0-15,-7 6-4 16,-3 4 0-16,-3 12 0 16,-5 3 7-16,3 6 3 0,-1-1-2 15,4 1 4-15,6-6-2 16,1-4 0-16,8-5-2 16,3-7 0-16,1-3 2 15,0-6 0-15,-3-10 2 16,-6-6 0-16,-7-1 3 15,-8-4-1-15,-4 0-1 0,-10 5-3 16,-8 2-7-16,-3 5 2 16,2 7 0-16,1 4-2 15,8 4-12-15,5 2-17 16,7 8-39-16,8 0-55 16,11 0-18-16,7-5-123 0</inkml:trace>
  <inkml:trace contextRef="#ctx0" brushRef="#br0" timeOffset="998.48">15696 6168 419 0,'3'-11'130'0,"-3"2"-33"0,0 4-33 16,-1 5-34-16,-6 0-18 15,-1 7-11-15,4 9-1 16,3 7 0-16,1 4 0 16,5 0 0-16,8 0 1 15,6-6-1-15,3-5 1 16,-2-5-3-16,1-9 2 15,-3-2-1-15,-1-11 4 0,-7-7 1 16,-4-5-4-16,-6-4 2 16,0 2-1-16,-16-2-7 15,-2 6-8-15,-3 3 2 16,4 6-4-16,0 4-4 0,9 6-4 16,6 2-23-16,2 0-71 15,14 0-22-15,8 0-131 16</inkml:trace>
  <inkml:trace contextRef="#ctx0" brushRef="#br0" timeOffset="1246.3">16098 5902 476 0,'-20'-9'68'0,"-4"2"4"15,5 7-11-15,1 0-35 0,1 11-12 16,7 5-10-16,5 7-4 15,5 4 2-15,0 5 1 16,8 2 3-16,7 3 2 16,4 0-4-16,-4 5 3 15,2-3-4-15,-3 0 0 0,-4-2-1 16,-4-2-1-16,-4-9-5 16,-2-1-17-16,-10-9-21 15,-3-10-64-15,-11-6-126 16</inkml:trace>
  <inkml:trace contextRef="#ctx0" brushRef="#br0" timeOffset="1383.94">15958 6177 558 0,'25'-14'30'0,"7"-3"-6"16,6 4 24-16,5-2-24 15,4 2-20-15,-5 3-22 16,-3-1-78-16,-4 0-117 0</inkml:trace>
  <inkml:trace contextRef="#ctx0" brushRef="#br0" timeOffset="1518.54">16331 5946 596 0,'0'0'41'0,"0"0"-26"15,10 0-14-15,2 8-1 16,3 6-43-16,2 2-99 15,-2 4-138-15</inkml:trace>
  <inkml:trace contextRef="#ctx0" brushRef="#br0" timeOffset="1649.1">16362 6303 40 0,'-7'13'461'0,"7"-8"-429"0,0-3-29 15,14-2 9 1,9 0 3-16,1 0-33 0,4-11-115 15,-2-5-213-15</inkml:trace>
  <inkml:trace contextRef="#ctx0" brushRef="#br0" timeOffset="1764.35">16522 6175 231 0,'9'-9'295'16,"5"6"-271"-16,8-3-13 15,5 2-5-15,5 1-12 16,-3-1-134-16,-2 1-277 0</inkml:trace>
  <inkml:trace contextRef="#ctx0" brushRef="#br0" timeOffset="2166.34">15392 6684 546 0,'6'0'67'15,"8"-3"-47"-15,11-6 30 16,5 1-5-16,14-6-14 0,6 4-13 15,7-2-3-15,4 1-6 16,7 1-2-16,5-1-5 16,-3 3 0-16,3-2-1 15,-1-3-2-15,-4 4 2 16,-8-3 1-16,-6 0-4 0,-13-2 4 16,-9 3-1-1,-8 1-1-15,-12 1 2 0,-3 1 1 16,-5 1-3-16,-4 1-3 15,0 3-18-15,-4-1-28 16,-7-3-63-16,-3-2-300 0</inkml:trace>
  <inkml:trace contextRef="#ctx0" brushRef="#br0" timeOffset="3598.65">17364 5768 549 0,'0'-11'126'16,"-5"3"-86"-16,3 1 7 16,2 3-7-16,0 4-15 0,0 0-17 15,0 2-11-15,0 13-4 16,2 5 7-16,1 5 2 16,2 6 1-16,-1-1 0 15,3-3 0-15,-3-2-1 0,0-6 0 16,-1-6-3-16,-1-6 2 15,-2-5 2-15,0-2 0 16,0-8 15-16,0-7 7 16,-2-11-20-16,-3-4-3 15,1-4-2-15,-2-5 0 0,3 2 0 16,3 3-1-16,0 5 0 16,0 9 2-16,0 8-1 15,2 9 0-15,7 3-6 16,2 1-3-16,6 13 5 15,3 1 3-15,6 6 0 0,-1 1 2 16,4-1-2-16,0-1 0 16,-1-4-23-16,0-2-13 15,1-3-8-15,0-8-18 16,-1-3-42-16,0-2-95 16,-5-16-192-16</inkml:trace>
  <inkml:trace contextRef="#ctx0" brushRef="#br0" timeOffset="3755.16">17834 5635 543 0,'-12'0'122'16,"-5"0"-97"-16,-2 0 9 15,-3 12-16-15,1 4-9 0,0 5-7 16,2-1-2-16,4 3 1 16,3-1-6-16,9-4-21 15,3-4-26-15,0-7-84 16,10-7-68-16</inkml:trace>
  <inkml:trace contextRef="#ctx0" brushRef="#br0" timeOffset="3999.04">17827 5632 303 0,'2'-7'372'0,"-2"4"-324"16,0 1 8-16,3 2-26 15,3 3-21-15,2 12-6 0,-1 4 6 16,3 6 3-16,0 6-2 15,2 1-4-15,-2 2-2 16,-1-2-1-16,-1-2-1 16,-1-3 0-16,-2-7-2 0,0-3 2 15,0-2-1-15,2-6-1 16,-2-2-6-16,4-4-28 16,-2-3-22-16,4-1-14 15,-1-14-69-15,3-8-199 16</inkml:trace>
  <inkml:trace contextRef="#ctx0" brushRef="#br0" timeOffset="4132.92">18165 5649 429 0,'0'-6'171'16,"0"3"-168"-16,0 3 5 15,0 0-8-15,0 3-27 0,9 8-81 16,0-2-125-16</inkml:trace>
  <inkml:trace contextRef="#ctx0" brushRef="#br0" timeOffset="4274.32">18222 5893 525 0,'-5'6'41'0,"5"-5"-9"15,0 1 5-15,2 1-25 16,8-3-15-16,5 0-25 0,3 0-81 15,-3-3-138-15</inkml:trace>
  <inkml:trace contextRef="#ctx0" brushRef="#br0" timeOffset="4758.46">17510 6111 410 0,'0'4'81'16,"12"-3"-77"-16,11-1 62 15,11 0 12-15,7 0-31 16,10-5-19-16,3-4 2 15,6 0-7-15,1-1-4 16,-3 2-6-16,-4 1-1 0,-2 0-7 16,-7 0 1-16,-7 1-5 15,-5 1 3-15,-6 0-4 16,-8 3 0-16,-4 0-1 16,-7-1-13-16,-2 3-18 15,-5 0-12-15,1 0-23 0,-2-2-81 16,0-4-149-16</inkml:trace>
  <inkml:trace contextRef="#ctx0" brushRef="#br0" timeOffset="5662.54">16511 5296 606 0,'-5'-14'79'16,"1"3"-25"-16,1 3 6 15,3 5-18-15,0 3-19 16,0 0-17-16,0 7-9 0,3 12 0 16,4 5 7-16,2 8 1 15,2 0-1-15,-2 2-1 16,4-2-2-16,-3-4 0 16,-1-3-1-16,0-5 1 15,-1-4-1-15,-3-7 0 0,0-2-9 16,-5-3-14-16,2-4-15 15,-2-2-14-15,-7-14-12 16,-10-4-192-16</inkml:trace>
  <inkml:trace contextRef="#ctx0" brushRef="#br0" timeOffset="5833.91">16270 5348 646 0,'-7'-10'49'0,"7"-2"0"16,11 1-23-16,20-2-15 15,8-1-2-15,9 0 0 0,6 1-8 16,2 4 0-16,-5-3-5 16,-5 7-34-16,-7 1-19 15,-7 1-49-15,-6-1-92 16,-6 3-108-16</inkml:trace>
  <inkml:trace contextRef="#ctx0" brushRef="#br0" timeOffset="6303.46">16733 5223 295 0,'0'6'168'16,"0"3"-114"-16,3 5 10 15,2 1-4-15,6 4-18 16,1 5-12-16,4 1-16 16,1-2-3-16,-3-2-6 15,-4-1-2-15,0-6-2 0,-7-3 0 16,1-6 1-16,-4-5 1 16,0-1 5-16,-5-14 19 15,-5-8-16-15,-2-6-11 16,0-3 3-16,0 1-1 0,4 3 0 15,4 4 6-15,4 7 6 16,0 5-2-16,7 6-8 16,8 6-4-16,4 0-2 15,3 6 0-15,3 6 1 16,-2 7 0-16,0 0 1 16,-2 2 0-16,-6-3 0 0,0 0 0 15,-8-2 0-15,-2-6 0 16,-1-2 1-16,-4-6 0 15,0-2 2-15,1-6 5 16,-1-10 0-16,2-7-6 16,1-2-3-16,2-2 0 0,0 0-2 15,2 2 5-15,2 10-2 16,2 4 1-16,0 4 1 16,4 7 0-16,0 0-2 15,0 8 1-15,3 9-1 16,0 0 0-16,-1 7 1 15,5-1 0-15,-5 4-1 0,4 0-7 16,-3 0-38 0,-4-8-43-16,1-12-199 0</inkml:trace>
  <inkml:trace contextRef="#ctx0" brushRef="#br0" timeOffset="27098.1">17430 6610 594 0,'0'-7'73'0,"0"1"-36"15,0 3 9-15,0 1-4 0,0 0-14 16,2 2-17-16,0 0-11 16,1 2-1-16,-1 6 4 15,4 2 2-15,-1 4 2 16,-1 1 1-16,1-1-3 15,0 0-1-15,-3 3 0 16,3-4-2-16,1 0-1 0,-4-2-1 16,3-1 1-16,-1-1-4 15,3-2-26-15,0-5-26 16,2-2-30-16,-2-2-98 16,2-7-209-16</inkml:trace>
  <inkml:trace contextRef="#ctx0" brushRef="#br0" timeOffset="27346.17">17651 6542 615 0,'0'-7'37'16,"3"0"1"-16,5 7-6 16,1 0-8-16,1 0-14 15,2 12-7-15,4 4 1 16,0-1 5-16,-2 4-3 15,-3 1-2-15,0 0-1 16,-2-1-1-16,-6 3-3 16,1-4 3-16,-4-1 0 0,0-1-2 15,-6 1-4-15,-8-3-22 16,-7-3-21-16,-6-7-54 16,-11-1-145-16</inkml:trace>
  <inkml:trace contextRef="#ctx0" brushRef="#br0" timeOffset="27689.86">17332 6540 161 0,'-4'-1'338'0,"1"1"-316"16,-3 1 23-16,4 8-8 0,0 7 0 15,2 8-1-15,0 1-11 16,0 5-4-16,6 0 0 15,8-1-8-15,6-1-4 16,5-1-4-16,11-4-4 16,7-3-4-16,8-13-50 15,0-7-158-15</inkml:trace>
  <inkml:trace contextRef="#ctx0" brushRef="#br0" timeOffset="38421.94">18508 6473 431 0,'1'-9'100'15,"1"-2"-44"-15,0 2 22 0,-2 0-27 16,0 2-16-16,0 2-14 15,-4 0-3-15,-4 5-4 16,-5 0-5-16,-3 0-5 16,-4 12-4-16,-3 8 6 15,0 1 2-15,-1 8-11 0,0 3 7 16,5 1-1-16,4 1 1 16,9-1-3-16,0-1-1 15,6-6 0-15,11-4-2 16,11-5-3-16,12-6-19 15,7-7-14-15,6-4-15 0,4 0-55 16,1-15-80 0,1 0-201-16</inkml:trace>
  <inkml:trace contextRef="#ctx0" brushRef="#br0" timeOffset="38971.34">18827 6574 427 0,'0'-12'167'0,"-5"-1"-114"0,-6 3 10 16,-1 3-29-16,-3 5-22 15,-3 2-9-15,-1 0-2 16,-1 12 2-16,1 2-1 16,2 1 0-16,0 3-2 15,10-1 1-15,4-1-1 0,3 0-4 16,7-5 5-16,8 0 1 16,5-4-1-16,1-2 2 15,0-3-3-15,1-2-8 16,-4 0-4-16,-2-7-5 15,-5-3-1-15,-4-1 10 0,-6-3 6 16,3-3 2-16,-4 2 2 16,0 3 7-16,0-2 10 15,0 4 1-15,4 3-7 16,2 3-6-16,6 4-3 16,3 0-3-16,4 3-2 15,-1 6 0-15,1 8 1 0,0 0 1 16,-4 2-1-16,-5 1 0 15,-7-5 0-15,1 0-1 16,-4-4-1-16,0-2 1 16,-2-9 2-16,-3 0 5 15,2-9 4-15,3-8-4 0,0-5-4 16,-2-3-2-16,12 0 0 16,5 2 0-16,-1 8 0 15,3 2 0-15,0 8-1 16,0 5 1-16,-3 0-2 15,4 8 2-15,-2 9 1 16,-2 0 1-16,0 4 0 0,3 0-1 16,-3 0 0-16,1-3-1 15,-1-7-13-15,-2 2-25 16,-2-6-21-16,-2-7-67 16,-4-3-132-16</inkml:trace>
  <inkml:trace contextRef="#ctx0" brushRef="#br0" timeOffset="39235">19219 6530 231 0,'0'-9'408'0,"0"2"-374"16,0 5 13-16,1 2-15 0,14 2-22 15,1 11-8-15,2 0 4 16,3 4 0-16,5 2-1 16,-6 1-2-16,-2-2-2 15,-4-4 0-15,-4-2-1 16,-3-3 1-16,-4-5-1 0,-1-4 2 15,1 0 8 1,-1-14 28-16,1-4-23 0,4-6-12 16,3-1-2-16,-1 0-2 15,3 3-3-15,1 6-27 16,1 4-20-16,3 5-20 0,-2 7-64 16,0 0-44-16,-4 7-67 15</inkml:trace>
  <inkml:trace contextRef="#ctx0" brushRef="#br0" timeOffset="39797.21">19534 6557 306 0,'0'7'132'16,"-1"0"-33"-16,-1-2-24 0,2-1-24 16,2-2-21-16,9-2-7 15,3 0-6-15,3 0-7 16,2-8-5-16,-1-4-3 16,-4-1-3-16,-2-1-12 15,-7-3-5-15,-5 5 6 16,0 0 4-16,-9 6 5 15,-6 3 1-15,3 3 2 0,1 4 1 16,2 9-2-16,4 2 1 16,5 3-4-16,0-1-1 15,8-1-10-15,7 1-11 16,1-5 2-16,4-2 1 0,-4-3 1 16,0-3 11-16,-2-4 9 15,-2 0 3-15,-5 0 7 16,1-6 36-16,-1-3 2 15,-1 0-13-15,3-3-9 16,0-3-6-16,-2 0-6 0,4-2-7 16,-4-1-3-16,-3 3 3 15,-1-2-3-15,-3 3-2 16,0 3 1-16,0 4 0 16,-5 4-1-16,0 1-1 15,-2 2 1-15,3 0-1 0,0 5 0 16,4 4 0-1,0 4 1-15,4 1-3 0,7 4 2 16,4 0 2-16,0-1-4 16,-4 0-2-16,0-4 1 15,-6 4 2-15,-5-6 2 0,0 1 0 16,0-2 6-16,0 0 7 16,0-2 0-16,0-2-4 15,9 1-3-15,9-1-1 16,5-5-2-16,4 1-3 15,5-2-24-15,0-2-30 16,-1-11-33-16,-7-4-108 0,-6-10-106 16</inkml:trace>
  <inkml:trace contextRef="#ctx0" brushRef="#br0" timeOffset="39994.38">20059 6432 530 0,'-2'-15'102'0,"0"4"-37"0,1 5-5 15,1 1-15-15,0 5-16 16,5 0-18-1,6 1-7-15,1 10 2 0,0 3-2 16,0 6-1-16,-2 3-1 16,-2 5-2-16,-4 2 0 0,-2 4-1 15,-2-6-15-15,0 0-14 16,0-2-9-16,0-10-5 16,-4-3-33-16,-6-8-97 15,-2-5-168-15</inkml:trace>
  <inkml:trace contextRef="#ctx0" brushRef="#br0" timeOffset="40089.21">20062 6584 623 0,'20'-13'-2'0,"7"-1"-10"16,9-5-31-16,8-7-193 16</inkml:trace>
  <inkml:trace contextRef="#ctx0" brushRef="#br0" timeOffset="40837.28">20485 6384 742 0,'0'-6'45'0,"0"1"-14"15,0 5 9-15,3 0-26 16,5 15-15-16,-1 3-1 0,3 4 5 16,2 7-2-16,-2-2 0 15,-1-1 0 1,1 2 0-16,-3-10-2 0,-2-6-11 15,-4 0-14-15,1-10-4 16,-2-2 8-16,0-8 18 0,-7-10-7 16,0-10-11-16,-2-4 9 15,2-2 11-15,1 2 7 16,6 5 10-16,0 8 7 16,0 5-5-16,6 4 0 15,10 9-9-15,5 1-8 0,4 1 2 16,6 12-1-16,6 5-1 15,2 5 1-15,-2 2-1 16,-1 2 0-16,-4-3-3 16,-1 1-17-16,-4-1-9 15,-8-7-12-15,0-9-27 0,-11-7-85 16,-6-1-54-16</inkml:trace>
  <inkml:trace contextRef="#ctx0" brushRef="#br0" timeOffset="41024.45">20799 6335 501 0,'-9'-8'184'0,"5"1"-147"16,3 3 19-16,1 4-18 15,0 0-21-15,3 4-19 16,10 11 1-16,-1 9 3 16,4 6-1-16,2 2 0 15,-1 4 1-15,1-1-16 0,-2-2-25 16,0-9-16-16,2-8-63 15,0-7-133-15</inkml:trace>
  <inkml:trace contextRef="#ctx0" brushRef="#br0" timeOffset="41229.99">21107 6343 732 0,'0'-4'35'16,"0"4"-8"-16,0 0-7 15,8 13-13-15,-1 5-1 16,2 8-1-16,2 5-1 0,0 4-2 16,-2 0 0-16,-3 0-3 15,1-8-24-15,-6-4-14 16,1-6-12-16,-2-10-42 16,0-7-82-16,-5-7-159 15</inkml:trace>
  <inkml:trace contextRef="#ctx0" brushRef="#br0" timeOffset="41372.71">21099 6377 259 0,'0'-18'374'0,"13"0"-330"0,6-2-3 15,10 8-14-15,8-1-10 16,4 8-8-16,-2-1-7 16,2 6-3-16,-9 0-24 15,-8 6-76-15,-14 1-147 16</inkml:trace>
  <inkml:trace contextRef="#ctx0" brushRef="#br0" timeOffset="41499.93">21209 6464 553 0,'1'2'101'0,"21"-2"-90"16,6 0 10-16,9-4-18 0,7-1-9 15,3-2-93-15,0-8-140 16</inkml:trace>
  <inkml:trace contextRef="#ctx0" brushRef="#br0" timeOffset="41842.25">21645 6316 636 0,'0'0'91'16,"0"0"-67"-16,0 4 8 16,0 6-17-16,0 8-3 15,2 4-8-15,-1 4-3 16,-1 3 2-16,0-2-1 15,0-4-1-15,0-4 0 0,-3-6-3 16,-2-10-1-16,-1-3 3 16,2-10 6-16,2-13 0 15,2-12-4-15,0-5-2 16,8-3 0-16,6 0-1 16,3 4 1-16,-2 7 3 0,2 8 4 15,-1 12 1-15,-3 6 2 16,1 6-7-16,1 0-4 15,-3 17 1-15,3 4-1 16,-1 6 1-16,-1 8-1 16,1 8 1-16,-4 2-9 0,-3 2-23 15,-4-3-11-15,-3-5-20 16,0-7-43-16,-6-13-106 16</inkml:trace>
  <inkml:trace contextRef="#ctx0" brushRef="#br0" timeOffset="41964.28">21648 6466 627 0,'0'-14'69'16,"11"-3"-48"-16,12 7 1 15,15 2-22-15,7-2-7 16,8 3-56-16,0-8-207 16</inkml:trace>
  <inkml:trace contextRef="#ctx0" brushRef="#br0" timeOffset="43732.98">22379 6216 671 0,'0'-5'64'0,"0"-3"-29"16,0 5 13 0,2 1-14-16,0 2-16 0,1 0-16 15,3 9-6-15,1 4 4 16,4 2 3-16,-2 6 1 15,1 0-2-15,0 2 0 16,-3 2-2-16,0 0 1 0,-6 0-1 16,3-2 1-16,-2-3-6 15,-1-3-24-15,2-2-17 16,-3-8-11-16,2-5-24 16,-2-2-99-16,0-7-75 15</inkml:trace>
  <inkml:trace contextRef="#ctx0" brushRef="#br0" timeOffset="44077.94">22395 6253 407 0,'-9'-21'239'0,"8"2"-192"15,1-3 1-15,12 6-13 0,8 2-17 16,7 3-12 0,7 6-2-16,-3 5-2 0,-1 0 0 15,-6 12-2-15,-9 8-3 16,-8 3-2-16,-7 4-9 15,-3-4-7-15,-13-2 5 0,0 1 11 16,-2-9 5-16,5-3 3 16,4-5 0-16,8-1 0 15,1-1 0-15,10 1-7 16,14 3 1-16,1 4 2 16,5 1-2-16,1 4-8 15,-7 4 1-15,-9-1-4 0,-10-1-14 16,-5 0 7-16,-7-4 17 15,-10-3 7-15,-6-4 6 16,-1-3 1-16,2-3-1 16,6-1-9-16,8 0 0 15,8-8-28-15,3-6-139 0,18 2-272 16</inkml:trace>
  <inkml:trace contextRef="#ctx0" brushRef="#br0" timeOffset="44357.1">23116 6102 750 0,'0'-7'19'0,"0"0"14"16,0 7 7-16,5 0-24 0,2 7-16 15,0 9-3-15,1 6 3 16,-1 2-1-16,0 5 3 15,-2 1 0-15,-2 0-1 16,1 2 0-16,-1-4 0 16,2-4-1-16,0-1 1 0,2-5-1 15,2-4 0 1,4-1-8-16,1-8-19 0,2-2-20 16,-2-3-32-16,-7-8-148 15</inkml:trace>
  <inkml:trace contextRef="#ctx0" brushRef="#br0" timeOffset="44670.75">23108 6282 649 0,'0'-9'45'0,"8"-2"-18"16,19 5-13-16,9-4-9 0,5 3-4 16,6 2-3-16,-1 1 4 15,-10 2-2-15,-9 2 2 16,-14 0-3-16,-10 4-5 15,-3 9 1-15,-15 7 8 16,0 4 7-16,-2 3 5 0,3 3 0 16,6-3-7-16,8 0-6 15,0-6 0-15,15-4-1 16,9-9 1-16,6-8-1 16,-1 0 1-16,-3-12-7 15,-2-10 1-15,-9-5 2 16,-12-1-4-16,-3-2-4 0,-9 1-11 15,-11 4-6-15,-7 4-7 16,-1 1-73-16,2 4-157 16</inkml:trace>
  <inkml:trace contextRef="#ctx0" brushRef="#br0" timeOffset="45533.84">24129 6234 484 0,'3'-14'149'0,"1"-1"-133"15,-4-4 45-15,0 4-27 16,0 1-16-16,0 0-6 15,-12 5-2-15,0 3 0 16,-6 6-4-16,-1 0-2 0,-5 10 1 16,4 5-6-16,2 5 0 15,4 0 1-15,8 2-1 16,6-3-1-16,0-1 0 16,15-4 0-16,6-5-4 15,3-6-5-15,1-3-2 0,0 0 2 16,-4-10 6-16,-2-5 5 15,-6 1-1-15,-6 2-1 16,-4 1 3-16,-1 4 2 16,0 5 3-16,-2 2-2 15,0 0-7-15,3 8 2 0,2 5 0 16,5 0 0-16,0 3-6 16,3-2-19-16,0-1-17 15,-1-6-21-15,-2-7-10 16,4 0 21-16,-8-6 38 15,1-11 16-15,1-3 30 0,-1-3 39 16,0 1-10-16,0-1-13 16,0 8-15-1,1 2-8-15,3 7-7 0,-3 6-7 16,4 0-9-16,-2 15-3 16,0 2 2-16,0 7-1 15,-6-1 1-15,-3-2-2 0,-1-1-1 16,0-6-3-16,-3-6 3 15,-2-8 1-15,-2-3 10 16,6-14 17-16,1-5-3 16,1-3-3-16,14-3 3 15,6 1-3-15,1 4-3 0,5 7-4 16,2 5-3-16,0 10-3 16,0 1-4-16,-1 13-3 15,-1 11-1-15,-6 2 1 16,-6 7 0-16,-6 1-4 15,-9-1-47-15,-7-4-49 0,-13-8-182 16</inkml:trace>
  <inkml:trace contextRef="#ctx0" brushRef="#br0" timeOffset="46572.51">20664 7143 441 0,'-5'4'161'0,"2"-4"-110"15,1 0 12-15,2 0-31 16,3 0-3-16,13-4-8 0,4-3-7 15,5-4-4-15,6-3-2 16,1 0-6-16,-3-2 1 16,-2 0-1-16,-8-2-2 15,-6 4 3-15,-7-1 0 16,-6 3-1-16,-7 7-4 16,-14-1-5-16,-4 6 8 0,-5 0 4 15,-1 13-8-15,2 5 3 16,8 1 0-16,3 4-3 15,13 0 0-15,5 1-1 16,9-3 0-16,12-5-4 0,10-5 0 16,8-7 0-16,8-4-1 15,3 0 3-15,4-13 1 16,-2-5 2-16,-5-1 6 16,-7-3-4-16,-12 3 3 15,-10-3 5-15,-9 6-2 0,-9 2-1 16,-4 3-6-16,-15 6 0 15,-4 3 3-15,-3 2 3 16,3 4-7-16,-1 8 3 16,10 4 1-16,7 2-4 15,7 7-2-15,5 0 3 16,16 2 1-16,1 1 0 0,9 2 0 16,-4 3 1-16,2-3 0 15,-4 1-1-15,-3-3 3 16,-5-1-4-16,-4-6 2 15,-1 0 1-15,-5-4-1 0,1-5 0 16,1-5 1-16,0-3 1 16,1-4-2-16,2-2-5 15,1-14-7-15,2-7-15 16,-1-9-22-16,-1-2-15 16,0-6-31-16,-7 3 13 15,0 1 84-15,-2 8 68 16,0 6 14-16,-3 3-21 0,1 6-20 15,2 4-12-15,-3 4-15 16,5 5-11-16,-1 0-8 16,3 4-12-16,-1 8-21 15,1-1-39-15,-1-1-124 16</inkml:trace>
  <inkml:trace contextRef="#ctx0" brushRef="#br0" timeOffset="47169.65">21390 7049 459 0,'-8'-2'77'0,"6"0"-25"15,2 2 10-15,4 0-59 0,7 4 0 16,2 7 20-16,7-1 2 16,-5 3-7-16,2-1-5 15,-5-3-2-15,1-2-7 16,-6 0-3-16,-2-3 0 15,1-4 1-15,-3 0 1 0,5-5 3 16,-3-8-5-16,4-1-2 16,1 0 3-16,0-1-3 15,-1 5 1-15,-2 2-1 16,1 6 0-16,-1 2 0 16,0 0-3-16,0 12 0 0,2 3 4 15,5 2 0-15,0 1-6 16,4-1-15-16,1-1-12 15,-4-9-27-15,4-3-25 16,-4-4-4-16,0 0 4 0,-4-12 34 16,-1-5 55-1,0 2 53-15,-3 0 26 0,-2 3 17 16,-2 1-11-16,1 6-31 16,-2 1-21-16,4 4-17 15,-4 0-18-15,3 5-7 16,2 8 5-16,-4-2-1 15,2 3-18-15,-1-3-23 0,-1-4-37 16,-3-7-84-16,-3 0-85 16</inkml:trace>
  <inkml:trace contextRef="#ctx0" brushRef="#br0" timeOffset="47306.83">21743 6946 195 0,'0'-17'308'15,"0"5"-260"-15,12 5 3 16,5 5-42-16,3 2-9 15,6 3-13-15,-2 12-45 16,0 3-44-16,-4 1-43 16,-5 1-16-16,-1-4 57 15</inkml:trace>
  <inkml:trace contextRef="#ctx0" brushRef="#br0" timeOffset="47420.38">21925 7022 89 0,'0'7'187'16,"2"-3"-37"-16,-2-2-15 16,1 1-36-16,3 2-40 15,1 1-19-15,5 1-9 16,0-2-11-16,1 2-14 0,4 1-4 15,-2-5-19-15,6-1-40 16,-5-2-91-16,2-7-307 16</inkml:trace>
  <inkml:trace contextRef="#ctx0" brushRef="#br0" timeOffset="47556.35">22241 7043 576 0,'0'0'-74'16,"0"-2"-39"-16</inkml:trace>
  <inkml:trace contextRef="#ctx0" brushRef="#br0" timeOffset="48019.81">22571 6933 369 0,'4'-9'357'0,"-2"0"-328"15,-2 4 20-15,3 1-2 16,-1 4-19-16,1 4-22 16,3 8-8-16,1 4 3 15,0 4 0-15,4 5 1 0,-1 0-1 16,-2 2-1-16,-1-4 0 16,1 0-19-16,-3-7-23 15,-1-2-14-15,-2-5-17 16,-2-7-63-16,0-2-65 15,-7-12-67-15</inkml:trace>
  <inkml:trace contextRef="#ctx0" brushRef="#br0" timeOffset="48236.58">22566 6958 390 0,'-15'-30'158'15,"10"-1"-57"-15,5 6-24 16,2 7-21-16,18 8-24 16,12 6-20-16,9 4-1 0,6 6 2 15,6 13-8-15,-4 8 0 16,-1 5-1-16,-14 4-5 15,-11 5 2-15,-16-1-5 16,-7 0-13-16,-20-3-3 16,-12-6-1-16,-6-6 6 0,-1-8 10 15,-1-6-3-15,7-7-10 16,6-4-19-16,12-7-38 16,10-11-67-16,5-7-158 15</inkml:trace>
  <inkml:trace contextRef="#ctx0" brushRef="#br0" timeOffset="48425.13">22960 6951 728 0,'3'-4'36'0,"-3"4"-3"16,2 0-5-16,3 13-24 16,0 6 4-16,4 8 1 0,2 3 1 15,2 4-6-15,0 0-3 16,-1-2 1-16,0-5-5 15,-2-5-22-15,-3-10-20 16,-4-8-23-16,-1-4-67 16,-2-15-108-16</inkml:trace>
  <inkml:trace contextRef="#ctx0" brushRef="#br0" timeOffset="48580.99">23038 6913 403 0,'7'-12'247'0,"3"-3"-210"15,4 5 18-15,6 2-18 16,5 1-14-16,-1 6-14 0,2 1-9 16,1 0 0-16,-5 12-23 15,-7 1-41-15,-9 1-78 16,-6 0-238-16</inkml:trace>
  <inkml:trace contextRef="#ctx0" brushRef="#br0" timeOffset="48709.71">23050 7049 555 0,'0'0'66'0,"20"0"-57"0,11 0 7 16,5-4-15-16,7 0-15 15,2-1-58-15,2-3-65 16,-6-3-49-16</inkml:trace>
  <inkml:trace contextRef="#ctx0" brushRef="#br0" timeOffset="49044.08">23406 6936 463 0,'0'-7'133'0,"0"6"-36"15,0 1-43-15,0 0-27 16,0 5-22-16,0 11 1 16,0 3 3-16,0 8-2 15,0 2-4-15,0 0-1 16,-1-1-1-16,-5-6 0 0,1-3-1 16,-3-6-2-16,3-10-2 15,1-3 4-15,3-9 7 16,1-14-2-16,0-4-5 15,8-9 0-15,7-1 0 16,1-2 1-16,4 5 3 16,-2 5-2-16,-2 10 2 0,2 6 3 15,-2 12 1-15,-3 1-4 16,1 7-4-16,5 12 1 16,-4 5-1-16,2 2 1 15,-2 8-1-15,-3 2 0 0,-2 1-13 16,-5 0-17-16,-3-3-9 15,-2-3-12-15,-5-12-41 16,-9-8-113-16,-4-7-211 16</inkml:trace>
  <inkml:trace contextRef="#ctx0" brushRef="#br0" timeOffset="49153.95">23466 7072 550 0,'3'-12'68'0,"15"-1"-57"16,6 2-2-16,8-1-10 15,4-2-79-15,3-3-231 16</inkml:trace>
  <inkml:trace contextRef="#ctx0" brushRef="#br0" timeOffset="49572.55">24007 6829 420 0,'8'-11'285'16,"-3"-1"-255"-16,-3 3 28 15,-2 8-14-15,4 1-15 16,-3 0-19-16,3 8-8 16,2 10-3-16,1 6 3 0,0 2 2 15,3 3 0-15,0 1 0 16,-1-1-4-16,-1-4 0 15,-2-2 1-15,-2-2-1 16,1-5-17-16,-3-3-20 16,-2-3-15-16,0-6-23 15,0-4-79-15,0-4-135 0</inkml:trace>
  <inkml:trace contextRef="#ctx0" brushRef="#br0" timeOffset="49998.28">24034 6872 528 0,'-14'-16'37'15,"1"0"26"-15,5-2 16 16,4 2-39-16,4 0-15 0,12 0-13 16,8 4-8-16,7 1-3 15,9 7 2-15,3 1 2 16,-4 3 2-16,-2 7-4 15,-8 7 1-15,-6 2-2 16,-9 7-3-16,-10 2 0 16,0-1 1-16,-15-1-5 0,-2-2-4 15,2-5 4-15,1-3 0 16,4-4 5-16,8-4 0 16,2-1-1-16,12-2-6 15,10 1 4-15,5 2 0 16,7 4-5-16,0 4 0 0,-5 1 8 15,-5 2-1-15,-9 2 0 16,-12-1-4-16,-3-2-5 16,-15-3 4-16,-6-1 7 15,-6-5 2-15,-1-5-3 16,1-1 0-16,-1 0 0 16,8-7-7-16,8-5-19 0,9-4-36 15,3-6-111-15,1-4-212 16</inkml:trace>
  <inkml:trace contextRef="#ctx0" brushRef="#br0" timeOffset="50271.36">24322 6552 445 0,'0'-10'78'0,"0"2"-14"15,4 4 14-15,1 4-35 16,0 0-13-16,1 0-9 16,1 10 1-16,0 2-1 15,0 0-1-15,6 4 1 16,-6 0-4-16,6 0-8 0,-4 2-7 16,2 1 0-16,-1 0-2 15,2 5-17-15,-4-2-28 16,1 2-28-16,-2-9-96 15,1-3-322-15</inkml:trace>
  <inkml:trace contextRef="#ctx0" brushRef="#br0" timeOffset="75141.42">17398 8108 262 0,'2'-8'332'16,"-1"-6"-299"-16,-1 4 14 0,0-2-2 15,0 1-5-15,0 4-15 16,0 3-11-16,0 1 2 15,-3 3-2-15,-6 3-11 16,-2 8-2-16,-3 5 2 0,-1 1-5 16,3 7 5-16,1-1-4 15,4 2 3-15,3 0-2 16,4 2 0-16,0-5 0 16,8 0-6-16,6-2-18 15,4-5-9-15,9-5-11 0,-1-8-28 16,5-2-110-16,-2-4-192 15</inkml:trace>
  <inkml:trace contextRef="#ctx0" brushRef="#br0" timeOffset="75568.1">17573 8150 538 0,'-6'-8'93'0,"6"-1"-74"15,0 2 25-15,14 3-27 16,3 1-5-16,2 3-11 0,1 0-1 16,-4 0-1-16,-3 6 0 15,-4 4-7-15,-8 2-3 16,-1 1-3-16,0-1 7 16,0 2 7-16,-5-1 0 15,0-4 0-15,5 0 1 0,0-4-1 16,2-3-2-16,8-2 1 15,7 0-2-15,0-2-19 16,3-10-36-16,2-4-36 16,-5-2 20-16,-2 0 31 0,-3 0 47 15,-5 3 71 1,-1 2 43-16,-4 4-29 0,0 2-40 16,2 7-14-16,2 0-9 15,5 0-18-15,4 14-6 16,2 1 3-16,3 6 0 15,-1 2-1-15,-9 5-3 0,-8 3-2 16,-6-5-19-16,-17 2-28 16,-17-7-50-16,-3-9-100 15,-6-8-107-15</inkml:trace>
  <inkml:trace contextRef="#ctx0" brushRef="#br0" timeOffset="76400.78">18494 8115 269 0,'7'-5'168'16,"-4"-4"-116"-16,1 0 31 16,-4-1-11-16,0-3-27 0,-4 2-23 15,-6 3-6-15,-5 0-3 16,-2 5 2-16,-5 3-3 16,-2 3-5-16,2 13-3 15,3 4-1-15,2 2-1 0,9 6-1 16,6 1 0-16,4-1-2 15,6 1 1-15,14-4 1 16,4-6-3-16,4-3-7 16,2-8-5-16,2-7-6 15,-1-1-6-15,-4-6-4 16,-2-13-14-16,-8-6 2 16,-4-5 5-16,-3-6 4 0,-9-1 14 15,2 1 22-15,-5 2 42 16,0 6 22-16,0 4-8 15,0 11-16-15,-3 3-12 16,3 7-6-16,0 3-12 0,0 3-14 16,8 14-3-1,1 6 4-15,1 2 0 0,1 7 2 16,0 0-2-16,-2 1 0 16,-6-2 0-16,2-5-2 15,-5-6-7-15,0-5 2 16,0-10 6-16,0-5 2 0,5-2 6 15,-4-10 1-15,6-1-8 16,2-3 1-16,3 4 2 16,0 1 0-16,3 5-2 15,0 6 0-15,4 0-3 0,-4 8-2 16,5 4 6-16,-2 4-3 16,-2 0-4-16,-2-1-20 15,-1 0-9-15,0-2-15 16,-5-4-50-16,2-3-23 15,-3-6-7-15,0 0-82 16</inkml:trace>
  <inkml:trace contextRef="#ctx0" brushRef="#br0" timeOffset="76643.82">18969 8235 247 0,'4'-7'167'0,"1"0"-77"16,-2 3 0-16,5 1-32 16,3-1-28-16,1-2-19 15,5 1-2-15,1 0-3 0,-2 1-3 16,4-3-1-16,-8-2-2 15,-5 2 0-15,-4-2 1 16,-3 4 1-16,-2-2 5 16,-6 5 3-16,-8 2 3 15,0 0 0-15,0 6-9 0,3 8-2 16,4 2 0-16,6 1-4 16,3 5 1-16,5-2-14 15,10-1-15-15,9-3-25 16,5-5-46-16,1-7-25 15,3-4-67-15</inkml:trace>
  <inkml:trace contextRef="#ctx0" brushRef="#br0" timeOffset="76864.23">19350 8174 99 0,'4'-10'396'0,"-4"-1"-319"16,-3 4 4-16,-7 3-41 0,-2 4-19 15,-5 0-14-15,1 4-5 16,2 7-2-16,1 3-1 15,6 4-1-15,3-3 1 16,4 5-4-16,0-4 0 16,13 1 1-16,1-3-4 15,6-3-2-15,0-3-3 0,5-2-6 16,0-6-9-16,0 0-29 16,-1-4-22-16,-5-11-13 15,1-4-61-15</inkml:trace>
  <inkml:trace contextRef="#ctx0" brushRef="#br0" timeOffset="77043.55">19512 8122 172 0,'3'-1'277'16,"-1"-13"-151"-16,-2 8-23 0,0 6-55 15,0 0-15-15,2 0-22 16,1 3-11-16,1 8 2 16,3 4 2-16,1 1-1 0,-1 5-3 15,1 4 0-15,1-2 1 16,1 4-8-16,-3-2-19 15,0-3-19-15,1-7-27 16,-2-2-57-16,3-9-24 16</inkml:trace>
  <inkml:trace contextRef="#ctx0" brushRef="#br0" timeOffset="77242.58">19661 8178 535 0,'0'-11'88'0,"-6"6"-4"15,-1 3-40-15,0 2-21 0,-6 0-12 16,2 7-8-16,1 9-4 16,0 2 1-16,5 3 1 15,3 1-2-15,2 1 2 16,10-3-2-16,11 0-1 16,9-5-21-16,11-8-25 0,5-5-89 15,10-2-401-15</inkml:trace>
  <inkml:trace contextRef="#ctx0" brushRef="#br0" timeOffset="78010.78">20456 8062 116 0,'9'-4'269'0,"-3"-1"-198"16,-1 0 8-16,0-1 7 15,-1 4-17-15,-3-2-27 16,-1 4-13-16,0 0-7 0,0 3-13 16,-12 8-7-16,-6 1 3 15,-5 8-1-15,-4-1-2 16,-5 2-1-16,0 3 1 16,1-5-3-16,2-1 3 15,7-4 0-15,6-3-3 0,2-4 3 16,7-1-1-16,5-6-1 15,2 3 1-15,0 1 2 16,2-2-1-16,12 4 2 16,4 4 3-16,1-2 2 15,8 7-2-15,2-2-1 0,3 1-3 16,1-2-2-16,-3 2 1 16,2-5-2-16,-1 0-10 15,-4-2-27-15,-2-5-32 16,-1-2-61-16,-7-3-191 15</inkml:trace>
  <inkml:trace contextRef="#ctx0" brushRef="#br0" timeOffset="78267.56">20795 8101 532 0,'2'-9'197'0,"-2"2"-158"16,0 2 20-16,0 3-25 15,4 2-7-15,2 0-21 16,0 8-9-16,1 9 3 16,2 2 1-16,1 5 2 15,-2-1-3-15,-1 4 1 0,1-2 0 16,-2-4-1-16,-3 2 0 16,1-6-16-16,-3-3-14 15,1-3-10-15,2-6-12 16,-3-2-38-16,1-3-99 15,-2-7-143-15</inkml:trace>
  <inkml:trace contextRef="#ctx0" brushRef="#br0" timeOffset="78673.97">20829 8122 529 0,'-12'-10'69'15,"7"-6"16"-15,3 0-33 0,2 0-16 16,10 0-20-16,12 3-6 16,9-1-3-16,5 5-3 15,5 5 3-15,-5 4 3 0,-2 0-3 16,-9 16-8-16,-14 2 0 16,-7 2-3-16,-4 7 3 15,-13-2-9-15,-5-3 0 16,0 0 5-16,0-6 0 0,3-1 3 15,10-7 3-15,5-2-1 16,0-5-2-16,18 2-1 16,5-2 3-16,4 1-4 15,4 3-2-15,-6 1 3 16,-3 3 1-16,-12 3 0 16,-8 3-11-16,-4 2 3 0,-17-2 9 15,-6 3 1-15,-6-3 1 16,-1-4-1-16,3-4 0 15,2-1 0-15,9-6-3 16,2-4-29-16,11-11-60 16,5-9-128-16</inkml:trace>
  <inkml:trace contextRef="#ctx0" brushRef="#br0" timeOffset="78878.12">21095 7836 727 0,'-1'-8'35'0,"1"4"15"16,0 4-8-16,3 0-17 15,4 6-21-15,4 14-4 16,2 4-1-16,-2 5 1 0,-2 10-2 16,-6-1-26-16,1 3-34 15,-4-5-42-15,0-7-183 16</inkml:trace>
  <inkml:trace contextRef="#ctx0" brushRef="#br0" timeOffset="79037.19">21390 8247 714 0,'2'4'43'0,"-2"-4"-21"0,0 7-6 16,0 4-11-16,-4 5-6 15,-5 3-6-15,-3 1-68 16,-2-4-184-16</inkml:trace>
  <inkml:trace contextRef="#ctx0" brushRef="#br0" timeOffset="79698.17">21757 8130 581 0,'-5'-9'87'0,"3"3"-35"16,2 5 2-16,0 1-23 15,0 0-18-15,0 12-16 16,0 2 6-16,0 6 1 0,5 5-4 16,0-2 1-16,0-1 2 15,1-3-2-15,0-3-3 16,0-7-10-16,2-6 0 16,0-3 6-16,4-5 4 0,2-10 3 15,-4-3 0-15,3 0 1 16,-2 1-3-16,-4 5 0 15,0 3 3-15,0 9 1 16,-1 0-2-16,-1 11-4 16,4 5 3-16,4 6 2 15,2 0 1-15,4 3-2 0,0-5 0 16,1-5-1-16,0-7 1 16,-1-8 1-16,0 0 0 15,-7-14 2-15,1-5 4 16,-8-8 4-16,-3-3-3 15,-2 1-6-15,0 2-5 16,-12 2-2-16,-1 7-4 0,-1 6-18 16,0 6-13-16,6 6-22 15,3 0-77-15,5 2-125 16</inkml:trace>
  <inkml:trace contextRef="#ctx0" brushRef="#br0" timeOffset="79997.78">22178 8028 702 0,'3'-14'38'0,"7"4"2"15,6 6-9-15,9 4-15 16,4 0-9-16,3 4-3 16,4 7 0-16,1 6-2 15,-4-3-1-15,-6 2 0 16,-5-3-1-16,-9 1 0 0,-5-2-1 15,-4 2 0-15,-4-1 1 16,-2 1 1-16,-9 4 4 16,-3 2 3-16,-6-1-2 15,-1 4-2-15,-6 1-1 0,-4 4-1 16,-1 1-3-16,0-1 2 16,-2 1-15-16,5-6-30 15,4-3-35-15,10-9-119 16</inkml:trace>
  <inkml:trace contextRef="#ctx0" brushRef="#br0" timeOffset="80490.23">23172 7930 424 0,'3'-5'220'16,"-3"-8"-183"-16,-2 5 9 16,-11 8-19-16,-4 0-14 0,-8 6-5 15,-3 11 1 1,-2 8-1-16,1 5-3 15,0 3 0-15,8 3 2 0,7 2-4 16,7-2-2-16,7-4-1 16,1-6 1-16,17-1 0 15,7-7 0-15,9-4-4 0,5-5-11 16,3-5-9-16,-2-4-14 16,-6 0-33-16,-6-14-118 15,-11-3-238-15</inkml:trace>
  <inkml:trace contextRef="#ctx0" brushRef="#br0" timeOffset="80618.81">23006 8157 553 0,'-19'-6'107'15,"14"1"-59"-15,7-1 4 16,27 1-37-16,16 0-21 16,11-3-3-16,12 1-27 15,2-4-43-15,1-4-130 16</inkml:trace>
  <inkml:trace contextRef="#ctx0" brushRef="#br0" timeOffset="81238.11">23761 7924 587 0,'5'-14'76'16,"-4"6"-13"-16,1 2-5 0,-2 6-14 15,0 0-16-15,0 11-23 16,0 12-5-16,-2 4 3 16,-4 9 1-16,-2 3-1 15,-1 0-2-15,0-3 2 16,2-4-3-16,1-9 2 15,4-5-6-15,1-8-4 0,-1-8-3 16,2-2 3-16,0-9 9 16,0-10-10-16,0-10-6 15,0-6 5-15,0-5 2 16,3 0 5-16,5-2 2 0,-1 7 4 16,2 8 5-16,1 6 6 15,5 8-3-15,-1 6-3 16,4 7-4-16,4 0-2 15,5 13 1-15,1 6 2 16,1 6-3-16,3 3 1 0,-1 5-3 16,-4 0-1-16,-2 1 3 15,-6-2-6-15,-7-2-20 16,-5-2-13-16,-6-6-15 16,-1-4-43-16,-12-7-113 15,-6-9-178-15</inkml:trace>
  <inkml:trace contextRef="#ctx0" brushRef="#br0" timeOffset="81388.57">23757 8136 310 0,'-4'-8'326'0,"4"-1"-283"16,14 0-3-16,15 2-33 0,10 0-4 16,7 3-1-16,5 1-3 15,-2 3-7-15,1 0-62 16,-8 0-106-16,-8 0-91 15</inkml:trace>
  <inkml:trace contextRef="#ctx0" brushRef="#br0" timeOffset="81580.28">24191 8085 645 0,'0'0'52'16,"0"0"20"-16,0 0-27 15,2 0-20-15,9 4-11 0,-1 5-6 16,3 3 1-16,1 3-4 15,-1 2-3-15,-1 5-1 16,-3-3-2-16,-1 1-13 16,-3-2-16-16,-3-4-13 15,-2-5-19-15,0-6-47 0,-7-3-102 16</inkml:trace>
  <inkml:trace contextRef="#ctx0" brushRef="#br0" timeOffset="81807.83">24175 8086 442 0,'0'-8'209'0,"9"-3"-180"16,7 6 17-16,8 5-26 15,6 0-2-15,6 3-3 16,-4 14-2-16,-1-1-8 16,-6 5-1-16,-11 2-4 15,-7 2-2-15,-7 0-2 0,-9-3-7 16,-8-4-3-16,-7-3-1 15,-1-5 6-15,1-3-1 16,5-6-9-16,6-1-22 16,5-3-52-16,8-12-74 15</inkml:trace>
  <inkml:trace contextRef="#ctx0" brushRef="#br0" timeOffset="82021.55">24478 8098 601 0,'0'-6'117'0,"0"3"-78"0,0 0 12 16,4 3-29-16,1 0-12 16,2 12-9-16,5 4 3 15,-4 2-1-15,3 4-1 16,2 2-1-16,-4 1 1 16,-4-2-3-16,-4-2-9 0,-1 3-14 15,0-6-15-15,-1-4-11 16,-6-7-52-16,-2-5-89 15,0-2-184-15</inkml:trace>
  <inkml:trace contextRef="#ctx0" brushRef="#br0" timeOffset="82181.59">24499 8103 585 0,'7'-13'75'0,"3"1"-42"16,7 1 10-16,5 4-20 15,5 1-10-15,2 5-12 0,0 1-2 16,-2 0-25-16,-9 5-57 16,-6 1-169-16</inkml:trace>
  <inkml:trace contextRef="#ctx0" brushRef="#br0" timeOffset="82314.8">24560 8182 496 0,'7'0'120'0,"12"0"-121"16,10 0 8-16,3-2-6 0,5 0-26 16,-2-5-86-16,-2 1-75 15</inkml:trace>
  <inkml:trace contextRef="#ctx0" brushRef="#br0" timeOffset="82670.25">24843 8114 292 0,'0'-4'264'16,"0"4"-202"-16,0 0 5 15,0 9-35-15,0 4-7 0,0 5-8 16,0 1 0-16,-2 4-8 16,2-1-5-16,-1-3-1 15,-3-3-2-15,0-1-1 16,-1-8-1-16,1-6 2 16,2-1 3-16,2-8 3 0,0-10-3 15,0-7-3-15,9-4-2 16,4-5-2-16,3-2 2 15,2 4 0-15,0 4 5 16,0 5-3-16,-3 8 4 16,-5 1 4-16,1 12-2 0,-4 2-4 15,1 4-1-15,-1 12-2 16,-1 2 1-16,0 5-1 16,2 6 1-16,-1-1 1 15,-2 4-1-15,0 0-2 16,-2-1-5-16,1-5-12 0,-2-1-4 15,-2-5-14-15,0-4-15 16,0-5-60-16,-7-9-90 16</inkml:trace>
  <inkml:trace contextRef="#ctx0" brushRef="#br0" timeOffset="82798.11">24859 8235 530 0,'0'-7'99'15,"16"0"-90"-15,10 1 13 16,6 3-18-16,7-5-21 0,6 1-158 16</inkml:trace>
  <inkml:trace contextRef="#ctx0" brushRef="#br0" timeOffset="83452.39">25055 7707 109 0,'-8'-14'342'16,"5"-5"-288"-16,3 2 2 15,0 5 14-15,8 5-29 16,6 5-30-16,6 2-7 16,1 5-1-16,0 10 1 15,-2 4 2-15,-4 2 2 0,-1 3-3 16,-7 1-3-16,-7-2 0 15,0-2 0-15,0 1-1 16,-12-3 0-16,3 3 1 0,-1 0-5 16,-1-3-24-16,5-2-56 15,5 3-90-15,1-5-185 16</inkml:trace>
  <inkml:trace contextRef="#ctx0" brushRef="#br0" timeOffset="83549.66">25184 8026 677 0,'0'0'51'0,"0"-5"5"0,-1-2-32 16,-1 0-34-16,2-5-93 16</inkml:trace>
  <inkml:trace contextRef="#ctx0" brushRef="#br0" timeOffset="84415.2">17498 8997 231 0,'0'-13'330'15,"0"1"-257"-15,0 1-4 16,-5 2-21-16,-2 6-6 16,-2 3-25-16,-5 0-11 15,-4 7-4-15,-4 11 5 0,2 7-6 16,1 8 1 0,2 5-3-16,9 2 1 0,6 0-1 15,2-1 0-15,12-3-6 16,12-5-13-16,10-9-6 15,5-6-16-15,8-9-13 0,-1-7-71 16,2 0-85-16</inkml:trace>
  <inkml:trace contextRef="#ctx0" brushRef="#br0" timeOffset="84782.92">17668 9104 541 0,'-17'-16'84'0,"7"-4"-49"15,4 4 12-15,6 3-16 16,7 1-14-16,13 5-17 16,-1 4-1-16,5 3-1 15,-6 1 2-15,-4 13-3 0,-8 6-11 16,-6 0-1-16,0 3 6 16,-13-4-1-16,0 1 9 15,1-5 2-15,3-4 1 16,4-5 2-16,2 0 0 15,3-1-4-15,10 0-1 0,6 2 0 16,4 0 2-16,0 3-1 16,-3 0 0-16,-5-1 1 15,-7 0-2-15,-5 0-3 16,-5 0 5-16,-10-4 2 16,-3 2 1-16,0-3-2 15,2-1 0-15,3-3-2 0,6 0-2 16,7-7-23-16,0-5-55 15,11-9-99-15,7-6-123 16</inkml:trace>
  <inkml:trace contextRef="#ctx0" brushRef="#br0" timeOffset="84942.02">17868 9036 519 0,'13'-9'127'0,"0"4"-70"16,-3 5-14-16,7 0-19 15,3 12-2-15,-3 10-10 16,0 3-2-16,-3 5-7 0,-5 2-3 15,-5 2 0-15,-4-1-6 16,0-4-23-16,-4-5-11 16,-4-5-16-16,1-7-87 15,2-10-132-15</inkml:trace>
  <inkml:trace contextRef="#ctx0" brushRef="#br0" timeOffset="85157.16">18440 9093 694 0,'3'-1'71'15,"-3"-12"-44"-15,0 9 10 16,0 4-22-16,0 2-4 16,5 13-14-16,-1 0 5 15,4 3-4-15,-1 4 1 16,3-1-3-16,-3-1-22 0,-3-6-25 15,-4-5-31-15,0-9-137 16</inkml:trace>
  <inkml:trace contextRef="#ctx0" brushRef="#br0" timeOffset="85299.19">18330 8954 675 0,'-2'-11'7'0,"2"2"10"16,10 7-6-16,7 2-7 15,8 5-5-15,1 7-13 16,2 2-70-16,1 0-75 0,-3-3-91 16</inkml:trace>
  <inkml:trace contextRef="#ctx0" brushRef="#br0" timeOffset="85655.2">18579 8937 517 0,'5'-10'73'16,"0"5"20"-16,4 5-44 0,3 0-21 15,3 16-14-15,0 11-4 16,4 8 0-16,-4 12 0 16,-3 8 0-16,-4 7-4 15,-1 6-1-15,0-2-4 16,-2 0 2-16,2-9-3 0,1-9 0 16,4-9 2-16,0-8-2 15,-2-13 0-15,5-9 1 16,-1-6 1-16,-1-3 2 15,0-9-3-15,0-8-5 16,-6-10-5-16,-7-7-8 0,0-8-11 16,-6-2-11-1,-12 4 7-15,-2-2 20 0,-1 10 13 16,1 2 15-16,2 10 15 16,4 6 3-16,7 3-10 15,7 3-11-15,0-1-5 0,17 3-12 16,17 1-3-16,13 0-27 15,11-5-42-15,3-4-156 16</inkml:trace>
  <inkml:trace contextRef="#ctx0" brushRef="#br0" timeOffset="86253.45">19280 8974 613 0,'0'-2'80'16,"0"0"-52"-16,5 2 6 15,0 4-30-15,7 6 7 0,2 6-1 16,4 2-3-16,4 2-2 16,0-2-3-16,2-2-2 15,-2-4 0-15,0-7-7 16,-2-2-6-16,1-3-1 15,-4-10 7-15,-4-5 6 0,1-2 2 16,-6-1-1-16,1 1 6 16,-6 6 5-16,-1 2 3 15,-2 7-4-15,0 2-3 16,-2 6-12-16,-8 6 5 16,-3 8 2-16,-1 3-3 0,0 2 2 15,2 0-3-15,2 0 3 16,2-7-2-16,3-2-1 15,5-5 0-15,0-3 0 16,0-2 2-16,7-1 2 16,2 4-2-16,2 3 0 15,-1 5 1-15,0 4 0 0,-1 6-1 16,-2 0 0-16,-1 1 0 16,2 2-12-16,1-6-19 15,2-7-21-15,3-4-53 16,2-13-85-16</inkml:trace>
  <inkml:trace contextRef="#ctx0" brushRef="#br0" timeOffset="86767.69">19746 9184 619 0,'0'-3'36'15,"0"-1"-1"-15,0 4-9 16,4 0-2-16,7-2-11 15,5 1-7-15,-1-4-4 16,1 2 0-16,-3-2-1 16,-3-2 0-16,-6-2-5 0,-4 2 0 15,0 0-4-15,-7 0-3 16,-8 3 5-16,-1 4 6 16,1 0 0-16,5 11-1 15,1 1 0-15,4 2-1 16,5 3 0-16,7-1-1 15,10-2 2-15,7-5 0 0,5-3-3 16,3-4-3-16,0-2-6 16,2-2-4-16,-3-10 2 15,-8-2 10-15,-4-7 5 16,-7-1 0-16,-9 1 1 16,-3-1 6-16,0 7 18 0,-5-2 4 15,-4 9-3-15,0 5-6 16,4 3-8-16,5 3-7 15,0 12-6-15,5 7 1 16,11 3 2-16,4 0 2 16,1 5-2-16,1 0-1 0,-5-5 0 15,-7-4-2-15,-10-2 0 16,0-5-1-16,-18-6 1 16,-11-3 4-16,-3-5-1 15,-4 0-4-15,2-2-14 16,5-6-21-16,12 1-33 0,9-1-139 15</inkml:trace>
  <inkml:trace contextRef="#ctx0" brushRef="#br0" timeOffset="87393.9">20472 9260 437 0,'2'0'125'16,"-2"0"-72"-16,0 0 23 16,2 0-37-16,-2 0-2 15,0 0-14-15,2 0-8 16,-2 0-1-16,1 3-4 0,-1 2 2 16,0 6-1-16,0 0-5 15,-5 5-6-15,-7 4 1 16,-3 0-21-16,-3 0-52 15,0-8-105-15</inkml:trace>
  <inkml:trace contextRef="#ctx0" brushRef="#br0" timeOffset="90628.23">21363 9234 90 0,'4'-2'47'0,"-3"-1"166"16,1 1-150-16,5-3 2 16,0 2-2-16,4-2-12 15,0 2-6-15,5-2-3 0,-3-2-9 16,0-2-6-16,-5 1-6 16,-1-2-3-16,-5-2-3 15,-2-1-3-15,0 4-3 16,-7-2-5-16,-9 4-3 15,-5 5 0-15,-8 2 0 0,-2 7 0 16,-1 10 2-16,2 2-1 16,4 4-2-16,4 0 0 15,10 1 1-15,3-5-2 16,9-1 1-16,0-5-2 16,8-6-2-16,7-6 4 15,10-1 1-15,3-7-2 16,2-9 0-16,2 2-1 0,-3-2 1 15,-4 2 3-15,-5 6-3 16,-6 1 2-16,-5 7 2 16,-4 0-3-16,3 3-1 0,-1 6-1 15,2 6 1-15,1-1 1 16,5 1-4-16,4 0-25 16,3-7-6-16,5-1-24 15,2-7-51-15,3 0-62 16,-1-5-148-16</inkml:trace>
  <inkml:trace contextRef="#ctx0" brushRef="#br0" timeOffset="90828.07">21810 9145 242 0,'8'-14'326'15,"-7"3"-226"-15,-1 5-33 16,-1 6-33-16,-12 0-25 16,0 6-3-16,0 8 0 0,-1 2-4 15,4 3-1-15,2 5-2 16,4-3 1-16,4 1 0 15,4-2 0-15,7-1-4 16,7-5-9-16,5-3-7 16,8-5 0-16,3-6-24 0,0 0-46 15,2-5-62-15,-2-8-132 16</inkml:trace>
  <inkml:trace contextRef="#ctx0" brushRef="#br0" timeOffset="91006.76">22071 9166 335 0,'0'-6'202'0,"-7"0"-134"15,-6 6-8-15,0 0-37 16,-2 2-3-16,3 10-13 16,4 1-5-16,0 2-2 15,4 3-1-15,4-1 1 16,0 0 0-16,5-4-1 0,9 1-5 16,1-5-17-16,9-3-19 15,3-3-38-15,0-3-46 16,3 0-125-16</inkml:trace>
  <inkml:trace contextRef="#ctx0" brushRef="#br0" timeOffset="91497.97">22270 9219 523 0,'-4'-3'61'0,"-1"0"4"16,5 0-11-16,0-1-30 15,2 0-13-15,8 1-13 16,1-3 2-16,3 1 3 0,-2-2-3 15,-4 0 0-15,-2 1 4 16,-6-1-5-16,0 6 0 16,-11 1 0-16,-4 0-1 15,0 1 7-15,2 10-2 16,2 5 0-16,4 0-3 16,7 2-1-16,2 0 0 0,14-2 1 15,7-1-3-15,4-4-9 16,5-5-2-16,1-6-8 15,-3 0-11-15,-1-4-9 16,-7-11 22-16,-6 0 23 0,-6-3 3 16,0 0 12-16,-7-1 20 15,-3 4 4-15,0 3-4 16,0 3-5-16,0 6-4 16,0 3-8-16,0 0-12 15,2 8-8-15,5 8-1 0,1 10 4 16,7 2-1-16,-1 5 3 15,3 7 0-15,-3 5-5 16,1-3 1-16,-3 0-1 16,1-4 0-16,-1-8-4 15,-5-8-2-15,1-6-1 16,-4-9-6-16,-1-3-6 0,-3-4-7 16,0 0-5-16,-3-11-26 15,-7-7-89-15,-4-5-106 16</inkml:trace>
  <inkml:trace contextRef="#ctx0" brushRef="#br0" timeOffset="91712.05">22509 9256 478 0,'-6'-24'144'0,"5"3"-93"16,1 3 6-16,5 2-25 16,9 8-11-16,6 7-16 15,2 1 0-15,-3 7-2 0,-3 8-5 16,-3 8 2-16,-10-2-4 15,-3 2-11-15,-7 1-9 16,-10-5 0-16,0-5 8 16,1-3-1-16,2-4-5 15,5-3-21-15,4-4-40 0,5-2-40 16,5-13-111-16</inkml:trace>
  <inkml:trace contextRef="#ctx0" brushRef="#br0" timeOffset="91905.23">22724 9082 561 0,'5'-12'99'0,"-3"3"-33"0,-2 8-19 16,2 1-18-16,1 4-18 15,2 13-11-15,0 6 4 16,2 7 0-16,0 4 0 16,3 4-3-16,-2 0 0 15,-3 0 0-15,-1-4-18 0,-2-2-16 16,-2-9-15-16,0-6-35 15,-2-11-85-15,-5-6-89 16</inkml:trace>
  <inkml:trace contextRef="#ctx0" brushRef="#br0" timeOffset="92006.66">22736 9268 388 0,'15'-12'222'16,"7"0"-205"-16,7 4-15 15,8 1 1-15,1 0-33 16,3-1-290-16</inkml:trace>
  <inkml:trace contextRef="#ctx0" brushRef="#br0" timeOffset="92609.27">17559 9890 200 0,'-3'-7'359'0,"-4"2"-286"16,-3 1 1-16,-5 4-34 15,-3 0-18-15,-4 13-9 16,-1 5-2-16,1 5 4 0,3 2-3 15,4 1-6-15,8 3-2 16,7 0-2-16,0-3-4 16,15-3 0-16,7-1 2 15,4-6-8-15,6-2-18 0,2-6-12 16,0-5-21-16,3-3-41 16,-5 0-80-16,-3-11-104 15</inkml:trace>
  <inkml:trace contextRef="#ctx0" brushRef="#br0" timeOffset="92790.26">17719 10055 423 0,'0'-13'128'0,"-3"4"-32"0,-3 2-15 16,5 4-30-16,-1 1-13 15,2 2-19-15,0 0-15 16,0 5-4-16,3 6 1 16,4 1 0-16,1 4-1 15,-3-2 0-15,2 3-5 16,0-5-17-16,-1 3-14 0,0-5-19 15,-1-3-37-15,2-5-78 16,2-2-84-16</inkml:trace>
  <inkml:trace contextRef="#ctx0" brushRef="#br0" timeOffset="92945.4">17832 10078 487 0,'0'-4'91'0,"2"3"-6"15,2 1-46-15,2 0-21 16,3 0-9-16,-1 6-5 15,4 1-3-15,3 1 0 0,-3-1-2 16,-4 0-17-16,-4-2-30 16,-4-1-63-16,-2-4-55 15,-11 0-129-15</inkml:trace>
  <inkml:trace contextRef="#ctx0" brushRef="#br0" timeOffset="93072">17678 9962 243 0,'0'-4'246'0,"7"1"-243"16,13 1-2-16,5 2 3 16,4 0 2-16,3 0-14 15,1 0-75-15,-4 2-141 0</inkml:trace>
  <inkml:trace contextRef="#ctx0" brushRef="#br0" timeOffset="93193.19">17908 9962 351 0,'0'0'170'16,"0"0"-158"-16,9 0-9 16,8 0-13-16,4-4-83 15,0 1-250-15</inkml:trace>
  <inkml:trace contextRef="#ctx0" brushRef="#br0" timeOffset="93377.81">18050 9935 506 0,'-2'0'113'0,"2"2"-53"16,10 3-30-16,10 6-17 16,4-1 16-16,0 6-17 15,-2 0-7-15,-2 4-2 0,-8-2-4 16,-12 4-8-16,0-6-11 16,-13-1-10-16,-9-2-15 15,-4-7-38-15,2-6-64 16,2-6-289-16</inkml:trace>
  <inkml:trace contextRef="#ctx0" brushRef="#br0" timeOffset="93948.27">18754 9951 512 0,'3'-9'119'16,"-3"2"-40"-16,2 7-19 15,-2 0-23-15,2 0-19 0,-1 9-14 16,6 7 4 0,0 0-1-16,-2 7-6 0,2-3 0 15,0 0 1-15,-1-4-6 16,-3-6-11-16,-3-4-9 15,0-6-4-15,0 0-1 16,-5-13 19-16,-6-6-15 0,0-7 9 16,0 2 14-16,2-2 3 15,4 2 7-15,3 6 7 16,2 5 5-16,9 6-7 16,9 7-9-16,9 4-3 15,4 12-1-15,6 5 2 0,4 8-2 16,5 1 0-16,-5 0 0 15,-2 0 2-15,-1-5-4 16,-10-5-21-16,-4-5-11 16,-8-10-36-16,-3-5-48 15,-12-2 0-15,-1-16-125 16</inkml:trace>
  <inkml:trace contextRef="#ctx0" brushRef="#br0" timeOffset="94124.53">19064 9871 369 0,'-8'-14'160'15,"2"4"-61"-15,3 7-25 0,3 3-48 16,0 1-16-16,0 14-8 16,2 5 1-16,5 5 2 15,8 5-3-15,2 0 0 16,-2 2 0-16,6-3-24 16,-1-2-31-16,-1-7-26 15,3-8-51-15,0-7-72 0</inkml:trace>
  <inkml:trace contextRef="#ctx0" brushRef="#br0" timeOffset="94367.95">19310 9965 356 0,'-14'-10'188'0,"0"0"-103"16,-4 9-20-16,1 1-41 16,7 11-8-16,0 8-8 0,9 8-7 15,1 3 1-15,4 2 1 16,12-1-2-16,4-4 0 15,-1-10-1-15,1-8-2 0,-3-7 2 16,-5-2 2-16,-5-13 3 16,-5-8 1-16,-2-4 4 15,-4-4-7-15,-12 1-4 16,2 1-2-16,0 6-16 16,1 5-6-16,7 9-29 15,6 3-82-15,6 4-116 0</inkml:trace>
  <inkml:trace contextRef="#ctx0" brushRef="#br0" timeOffset="94510.7">19512 10056 605 0,'0'4'111'0,"0"-3"-60"0,0 1-2 16,0 6-28-16,-2 0-11 15,2 7-10-15,0 2-22 16,0 0-60-16,0-3-205 0</inkml:trace>
  <inkml:trace contextRef="#ctx0" brushRef="#br0" timeOffset="95771.17">20108 9958 358 0,'-19'-7'246'15,"9"-2"-184"-15,10 0 3 0,7 5-36 16,20 4-22-16,7 0-6 16,8 10 0-16,2 6 3 15,0 5-1-15,-10 2-3 16,-10 2 2-16,-10 0-2 15,-13-3-7-15,-1-4 3 0,-10-8 2 16,-9-4 7-16,1-6 3 16,2 0 18-16,3-15 0 15,8-2-5-15,5-7-5 16,0-1-8-16,18-2-7 16,6 3-4-16,10 0-7 0,5 8-22 15,0 6-26-15,-3 6-18 16,1 4-60-16,-13 4-46 15,-5 10-84-15</inkml:trace>
  <inkml:trace contextRef="#ctx0" brushRef="#br0" timeOffset="96248.48">20506 10035 309 0,'-8'9'105'0,"1"-4"-28"16,7-5 2-16,0 0-34 16,12 0-2-16,5 0-17 15,7-7-16-15,3-2-4 16,-2-1-2-16,-1-3-4 0,-5-2 1 15,-8 3 3-15,-7 0 0 16,-4 3 2-16,-10 2-1 16,-11 7-2-16,-2 0 6 15,-1 1-1-15,5 12-2 16,2 3 0-16,10 4-3 16,7-1-3-16,2 3 0 0,14-3 0 15,11-1 1-15,0-7-4 16,9-2-12-16,-2-6-8 15,-1-3-7-15,-1 0-3 16,-6-9 5-16,-6-5 27 0,-3 0 4 16,-5-2 8-16,-3 2 25 15,-4 3 7-15,1 2-4 16,-4 3-3-16,2 6-8 16,-1 0-9-16,7 2-13 15,0 12-4-15,1 6 2 0,2 5 0 16,2 6-3-16,-2 0 0 15,-4 4-1-15,-7-1-1 16,-2-3 1-16,-2-6-1 16,-13-3-4-16,-5-8 1 15,-2-6 3-15,-4-8-3 16,-1-2-6-16,2-13-4 0,9-5-8 16,-2-5-17-16,11-7-26 15,7-1-97-15,0-3-196 16</inkml:trace>
  <inkml:trace contextRef="#ctx0" brushRef="#br0" timeOffset="96383.98">20844 9903 566 0,'-3'-14'43'16,"1"-1"10"-16,2 6-5 16,2 4-29-16,8 5-16 15,7 0-11-15,0 3-36 0,7 8-63 16,-3 2-108-16</inkml:trace>
  <inkml:trace contextRef="#ctx0" brushRef="#br0" timeOffset="96668.07">21027 10047 484 0,'0'0'60'15,"11"0"-26"-15,5-5 7 16,8 0-13-16,-2-4-15 15,2 0-11-15,-2 0 1 16,-6-2 5-16,-7 4 2 0,-5-2 2 16,-4 2 1-16,-12 4-11 15,-3 3 0-15,-9 0 3 16,2 3 2-16,3 8 0 16,2 3-3-16,9 2-1 15,6 2-5-15,2 2 2 0,10-2-2 16,9-1-12-16,8-4-10 15,3-5-21-15,4-2-58 16,4-4-21-16,-1-2-40 16</inkml:trace>
  <inkml:trace contextRef="#ctx0" brushRef="#br0" timeOffset="97090.13">21506 10021 424 0,'-2'-9'97'16,"-13"0"-24"-16,-4 3-7 15,0 4-33-15,-3 2-9 0,1 0-14 16,7 11-4-16,0 4-4 16,9 3-1-16,5 3-2 15,0 0 2-15,12 1-1 16,2-2 0-16,7-1 2 16,5-3-6-16,-2-3 0 15,7-6 0-15,-3-4-2 0,5-3 1 16,-3 0-3-16,3-3-6 15,-1-10-5-15,-5-3-14 16,-2-5-4-16,-6-6 1 16,-7-3 6-16,-7-2-7 15,-5-2 10-15,0 2 20 0,-4 3 32 16,-4 6 33-16,-1 5 7 16,-1 5-8-16,7 5-18 15,-2 6-16-15,5 2-9 16,0 3-12-16,0 9-1 15,0 6 1-15,7 4 0 0,1 5-1 16,4 0-1-16,-4 1 1 16,-1 4 1-16,0-3-12 15,-6-2-22-15,-1-4-24 16,0-7-72-16,-6-7-62 16</inkml:trace>
  <inkml:trace contextRef="#ctx0" brushRef="#br0" timeOffset="97210.97">21701 10074 438 0,'12'-11'127'0,"6"3"-76"16,6 0-2-16,5 3-40 15,6 3-8-15,5 2-24 0,-1-3-141 16,-2-1-307-16</inkml:trace>
  <inkml:trace contextRef="#ctx0" brushRef="#br0" timeOffset="192279.3">15805 12405 629 0,'8'-16'60'0,"-3"4"-43"15,0 5 17-15,1 7 6 0,-1 0-15 16,0 19-19-16,-2 15 1 16,2 10 11-16,-2 10-6 15,1 9-6-15,-2 6-2 16,-1 3-2-16,3-6-1 16,-1-4 1-16,2-5-3 15,2-12-3-15,-2-10-13 0,0-11-4 16,0-11-20-16,1-13-16 15,-1-2-46-15,-3-22-90 16</inkml:trace>
  <inkml:trace contextRef="#ctx0" brushRef="#br0" timeOffset="192628.04">15857 12596 485 0,'-1'-30'165'15,"1"1"-113"-15,0 3-16 16,20 0-15-16,6 8 0 15,9 5-9-15,2 6-10 0,8 7 3 16,-10 3-3-16,-2 16 0 16,-10 8-4-16,-13 6-2 15,-10 4-13-15,-22-2 1 16,-8 1 1-16,-6-6 6 16,-4-4 9-16,0-8 1 15,6-2 6-15,7-6-1 0,5-3 4 16,12-3 2-16,8 1-1 15,2 2-6-15,17 0-4 16,7 4 2-16,9 2 3 0,2 4 3 16,2 2-1-16,1 2-2 15,-4 0-4-15,-7 5-3 16,0-2 2-16,-5 3-3 16,-3-4-24-16,1-2-14 15,-3-8-24-15,0-8-84 16,-3-5-168-16</inkml:trace>
  <inkml:trace contextRef="#ctx0" brushRef="#br0" timeOffset="192763.87">16389 12827 571 0,'0'-6'120'16,"-2"-1"-96"-16,2 5-19 15,0 2-6-15,10 0-33 16,5 0-85-16,4 0-188 15</inkml:trace>
  <inkml:trace contextRef="#ctx0" brushRef="#br0" timeOffset="193022.06">16633 12639 143 0,'2'-7'544'15,"1"-2"-497"-15,-3 5-5 16,5 4-11-16,0 6-12 0,0 10-16 15,2 10-2-15,0 8 0 16,-2 6 0-16,5 1 0 16,-2 0 0-16,1-6 1 15,6-3-3-15,1-8 1 0,4-8 0 16,5-6 1-16,2-4 0 16,4-6-1-16,3 0-2 15,0-7-16-15,-2-9-24 16,-5-4-20-16,-15-1-83 15,-8-6-225-15</inkml:trace>
  <inkml:trace contextRef="#ctx0" brushRef="#br0" timeOffset="193157.18">16730 12755 535 0,'-4'-11'47'0,"4"0"-16"15,19 1-12-15,15-2-15 0,5 1 3 16,0-4-7-16,1 3-5 15,-9 0-67-15,-17-3-160 16</inkml:trace>
  <inkml:trace contextRef="#ctx0" brushRef="#br0" timeOffset="193256.11">16768 12596 357 0,'-25'-2'225'0,"13"-5"-201"16,12 0 3-16,29 0-27 15,20-2-18-15,14-1-113 16,10-3-213-16</inkml:trace>
  <inkml:trace contextRef="#ctx0" brushRef="#br0" timeOffset="193745.87">17389 12825 462 0,'-1'-4'194'16,"1"-3"-163"-16,10 1 14 0,17-1-24 15,14-1 5-15,11 0-9 16,11 1-4-16,10 0-3 15,10 0-2-15,2 0-6 0,1 0 2 16,-5-2-6-16,-4-4-3 16,-7 1-18-16,-12-4-15 15,-12-2-6-15,-11 2 8 16,-16-2 16-16,-10 2 16 16,-9 0 6-16,-6 5 12 0,-4 4 14 15,0 2 8-15,2 5 0 16,4 0-4-16,4 7-20 15,7 7-6-15,10 9 3 16,1 6-2-16,-1 3-2 16,0 3-3-16,-8 3-2 0,-9-1 0 15,-7 0-2-15,-20-9-14 16,-9-5 0-16,-8-5-4 16,-4-9-8-16,1-9-14 15,1 0-44-15,9-11-160 16</inkml:trace>
  <inkml:trace contextRef="#ctx0" brushRef="#br0" timeOffset="194240.05">18684 12648 553 0,'0'-5'122'0,"3"3"-79"16,8 2-2-16,5 0-13 16,2 14 5-16,2 6-17 15,2 6-8-15,-3 5-7 16,-4 1-1-16,-1 0 0 0,-5 0-12 15,-5-7-23-15,-4-9-11 16,0-3 1-16,-15-13-2 16,-2-5-27-16,-5-17-17 15,0-8 58-15,3-6 33 16,4 0 14-16,6 2 15 0,7 6 15 16,2 8 13-16,13 6-5 15,10 10-28-15,8 4-10 16,6 2-1-16,10 12-2 15,3 6-1-15,4 3-6 16,0 4-2-16,2-2 1 0,-10-2-3 16,0 0 1-16,-7-6-2 15,-5-7-6-15,-3-4-10 16,-10-6-14-16,-3-2-26 16,-10-14-49-16,-8-8-14 15,0-4-133-15</inkml:trace>
  <inkml:trace contextRef="#ctx0" brushRef="#br0" timeOffset="194395.02">19205 12609 482 0,'-19'-9'96'0,"4"0"-22"16,3 5-20-16,7 4-24 15,5 7-11-15,0 8-15 16,7 6-2-16,8 6 5 0,1 7-5 16,5 5-1-16,-2-2-1 15,2 1-21-15,-1-4-25 16,0-9-28-16,-1-7-70 15,-2-15-57-15</inkml:trace>
  <inkml:trace contextRef="#ctx0" brushRef="#br0" timeOffset="194691.84">19483 12669 496 0,'4'-3'87'0,"-1"3"-32"15,4 1-23-15,0 16-17 16,3 6 10-16,0 7-15 0,0 2-8 15,0 6-3-15,-3-4 1 16,-3-8-5-16,-3-3-10 16,-1-13 1-16,0-10 6 15,0-5 10-15,-1-21 0 0,-1-6-1 16,0-9 5-16,2-4 10 16,0-1-4-16,5 2-1 15,6 4 0-15,4 4 2 16,5 12 1-16,2 4-5 15,4 9-5-15,6 8-5 0,-2 3-1 16,1 7-8-16,-4 11-28 16,-5 1-40-16,-10 4-113 15,-12-3-269-15</inkml:trace>
  <inkml:trace contextRef="#ctx0" brushRef="#br0" timeOffset="194824.6">19607 12723 556 0,'-7'0'52'15,"7"0"9"-15,14 0-26 16,18 0-27-16,9 0-10 16,10-4-9-16,5 1-22 15,-2-4-72-15,-6-2-164 0</inkml:trace>
  <inkml:trace contextRef="#ctx0" brushRef="#br0" timeOffset="195173.91">20014 12673 561 0,'-3'7'78'0,"3"0"-37"16,0 6 12-16,3 3-16 15,6 3-15-15,-1 6-12 16,-1 0-6-16,-2 4-3 16,-3-4-3-16,-2-6-7 15,-2-6-9-15,-5-9-3 0,-2-4 9 16,3-18 10-16,5-12-1 15,1-10 1-15,0-3 0 16,13-7 0-16,6 2 2 16,3 5 8-16,3 7-5 15,0 8 4-15,1 10 5 0,0 11 0 16,-3 7-6-16,-1 7-3 16,1 13 0-16,-5 6 1 15,-1 7-3-15,-7 2-1 16,-1 7 1-16,-6 4-1 0,-3-3-15 15,0-1-22-15,-12-2-22 16,-3-13-80-16,-4-12-82 16</inkml:trace>
  <inkml:trace contextRef="#ctx0" brushRef="#br0" timeOffset="195285.34">20131 12758 429 0,'21'-7'133'16,"12"2"-121"-16,5 2-12 15,12 3-3-15,5-2-49 16,1-4-214-16</inkml:trace>
  <inkml:trace contextRef="#ctx0" brushRef="#br0" timeOffset="198721.46">20677 12819 566 0,'-8'-3'84'0,"3"-5"-37"16,4 5 0-16,1-1-8 15,1 3-16-15,14 1-9 16,4 0 0-16,10 0 5 16,10 0-2-16,7 0-4 15,8 5 2-15,7 0-4 0,7 1-7 16,0-1 1-16,5 1-3 16,3-5-3-16,-6 3 1 15,-4-4 0-15,-5 0 0 16,-5 0 2-16,-15 0-4 15,-6-2 1-15,-12 0-1 16,-8 1-1-16,-8-1-1 16,-4 0 1-16,-3 2-2 0,0 0-8 15,0 0-10-15,0 0-15 16,0 0-18-16,0-6-31 16,0-1-119-16</inkml:trace>
  <inkml:trace contextRef="#ctx0" brushRef="#br0" timeOffset="198960.75">21552 12684 669 0,'-4'-11'30'0,"2"0"-17"16,2 8 15-16,6 3 2 16,9 0-11-16,5 14-9 15,2 9-1-15,2 4-1 16,-3 7-5-16,-5 0-1 15,-7 3-2-15,-9-5 0 0,-9-2-9 16,-16-3-5 0,-7-7-6-16,-8-6-10 0,-2-3-9 15,1-9-40-15,4-2-93 16,8-20-253-16</inkml:trace>
  <inkml:trace contextRef="#ctx0" brushRef="#br0" timeOffset="199495.64">22249 12682 548 0,'0'-7'86'0,"-3"1"-19"15,-1 3-8-15,4 3-11 16,0 0-22-16,0 11-19 0,0 6 1 15,8 5 9 1,1 6-6-16,-2 5-7 0,2 2-1 16,-1-1-1-16,-3-2-2 15,-2-3-3-15,1-6-17 16,-1-5-16-16,-1-8-15 0,-2-4-11 16,0-6-53-16,0-9-73 15,0-13-127-15</inkml:trace>
  <inkml:trace contextRef="#ctx0" brushRef="#br0" timeOffset="199713.31">22249 12698 506 0,'0'-20'95'16,"0"4"-19"-16,12 7-18 15,10 7-22-15,10 2-14 16,5 4-2-16,6 10-7 16,1 10-2-16,-5 4-6 15,-5 8-4-15,-12 3 0 0,-12 4-3 16,-10-4-8-1,-15-2-15-15,-14-4-2 0,-11-6 10 16,-3-10 13-16,0-6 5 16,3-7-6-16,10-4-15 15,9 0-12-15,11-13-25 16,10-4-73-16,15-7-89 0</inkml:trace>
  <inkml:trace contextRef="#ctx0" brushRef="#br0" timeOffset="199919.61">22673 12721 625 0,'12'-2'75'0,"-5"-10"-32"16,-7 12 3-16,0 0-14 15,0 10-15-15,-2 10-6 16,2 9-4-16,0 3 2 16,2 7-5-16,6 1-3 15,6-2 1-15,-2-2-2 0,0-2-13 16,-2-7-14-1,-2-7-10-15,-2-8-13 0,-3-6-24 16,-1-6-79-16,-2-15-119 16</inkml:trace>
  <inkml:trace contextRef="#ctx0" brushRef="#br0" timeOffset="200078.81">22700 12755 565 0,'-1'-23'75'0,"1"0"-20"16,3 5-4-16,17 4-14 15,7 1-20-15,6 4-10 16,8 4-7-16,1 5 0 0,0 0 0 16,-6 1-22-16,-7 9-42 15,-14 2-84-15,-10 0-176 16</inkml:trace>
  <inkml:trace contextRef="#ctx0" brushRef="#br0" timeOffset="200211.41">22762 12841 523 0,'-9'4'81'0,"9"-4"-58"16,12 0-1-16,17 0 5 16,15 0-23-16,5-2-7 15,7-4-24-15,2-3-44 0,-4-2-78 16,-6-3-128-16</inkml:trace>
  <inkml:trace contextRef="#ctx0" brushRef="#br0" timeOffset="200562">23209 12730 183 0,'0'0'390'15,"-11"0"-313"-15,0 5-34 0,4 11-6 16,-1 4-6-16,1 7-10 16,6 7-9-16,-1-1-5 15,2 3-4-15,0-2-2 16,0-4 0-16,-3-5 0 16,1-8-8-16,2-10 1 0,0-7 5 15,0-9 6-15,0-16-2 16,5-9-4-16,6-5 0 15,3-10 3-15,5 1-1 16,-2 2 2-16,5 5 1 16,-5 7 0-16,3 11 5 15,-5 10 0-15,1 8-4 0,-1 5-2 16,-1 9-4-16,-4 12 1 16,3 8 0-16,-2 7-1 15,-1 6 1-15,-2 5 0 16,-1 3-3-16,-2-2-8 15,-3-1-4-15,-2-5-12 0,0-6-10 16,0-8-12-16,-7-8-36 16,-2-9-70-16,-6-11-143 15</inkml:trace>
  <inkml:trace contextRef="#ctx0" brushRef="#br0" timeOffset="200678.52">23284 12937 502 0,'5'-18'122'0,"14"0"-85"15,4 6-17-15,11 1-13 16,7 6-6-16,6-3-33 16,-2 1-196-16</inkml:trace>
  <inkml:trace contextRef="#ctx0" brushRef="#br0" timeOffset="208380.07">16419 13466 93 0,'-3'-1'-13'15,"-6"-2"14"-15,4 3-4 16,0 0-53-16</inkml:trace>
  <inkml:trace contextRef="#ctx0" brushRef="#br0" timeOffset="209127.21">16339 13446 316 0,'0'-8'261'0,"0"0"-192"0,-2 4-14 16,2-1-9-16,0 3-10 15,0 2-13-15,0 0-12 16,2 2-3-16,3 10 6 15,0 5 2-15,4 5 3 16,-1 6-5-16,1-1-5 0,-2 4-5 16,0-1 0-16,2 0-3 15,-2-3-1-15,0-2 0 16,0-5-5-16,-3-2-18 16,2-8-17-16,-3-3-17 15,-1-5-17-15,-2-2-57 16,0-7-54-16</inkml:trace>
  <inkml:trace contextRef="#ctx0" brushRef="#br0" timeOffset="209490.18">16326 13486 556 0,'-2'-21'53'0,"2"0"9"16,9-1-28-16,14 2-3 15,10 6-12-15,5 3-10 16,0 5-2-16,3 4-1 15,-6 2-1-15,-8 0-4 0,-8 14-2 16,-11 3-1 0,-8 2 0-16,-1 0-1 0,-16 4-2 15,-7-4-6-15,-3-2 4 16,-4-5 8-16,-1-3-1 16,5-3 1-16,5-4 0 15,5-2 7-15,7 0 4 0,8 0 5 16,2 0 0-16,9 4-10 15,13 4 0-15,6 5 7 16,8 1-1-16,4 5-1 16,3 3-2-16,-2 1-4 15,3-2-1-15,-3 1-3 0,0-3-5 16,-1 1 2-16,-1-6-28 16,-1-3-29-16,4-9-40 15,-3-2-186-15</inkml:trace>
  <inkml:trace contextRef="#ctx0" brushRef="#br0" timeOffset="210545.87">22838 13372 333 0,'-4'-10'360'0,"-2"0"-307"15,4 0 1-15,0 4-7 16,2 3-10-16,0 3-15 0,0 0-15 16,4 9-5-16,4 7-3 15,-1 2 6-15,0 8 0 16,3 2-3-16,0 4 0 16,0-1-1-16,-3-2 0 15,1-1-1-15,-1-4-2 16,0-3-17-16,-4-5-9 0,1-4-9 15,-2-5-12-15,1-3-15 16,-3-4-50-16,0-5-96 16</inkml:trace>
  <inkml:trace contextRef="#ctx0" brushRef="#br0" timeOffset="210972.31">22843 13444 141 0,'-2'-15'249'0,"2"1"-209"0,0-1 31 16,7-5 7-16,7 5-17 16,2-6-18-16,8 3-11 15,0 4-2-15,8 2-7 16,-2 1-3-16,4 9-5 16,-1 2-4-16,-3 3-3 15,-9 15-5-15,-8 2-3 0,-9 4-6 16,-4 0-13-1,-12 2-6-15,-10-2-1 0,-2-6 12 16,-3-6 10-16,0-3 6 16,8-5-2-16,4-2 8 15,6-2 4-15,9 0 2 0,2 0-1 16,15 0-11-16,9 3-1 16,11 7 3-16,0 8-3 15,2 2 1-15,-6 8-2 16,-6-2 0-16,-14 2-4 15,-11 1-9-15,-5-6 2 0,-22-2 2 16,-7-5 3-16,-6-6 4 16,-2-4 1-16,5-4 2 15,6-2-1-15,9 0 0 16,15-3-18-16,6-7-48 16,21-2-155-16</inkml:trace>
  <inkml:trace contextRef="#ctx0" brushRef="#br0" timeOffset="211223.22">23381 13561 638 0,'-4'-3'55'0,"4"3"-21"16,0 0 4-16,2 7-23 15,8 8 4-15,0 9-3 16,2-1-8-16,0 4-4 15,-5-1-3-15,-4 2 1 0,-1-6-2 16,-2 1 0-16,0-4-5 16,0-3-9-16,0-7-10 15,0-3-7-15,0-4-9 16,0-2-37-16,0-2-88 16,2-11-174-16</inkml:trace>
  <inkml:trace contextRef="#ctx0" brushRef="#br0" timeOffset="211620.63">23394 13588 534 0,'-2'-16'65'0,"2"-2"-30"15,7 2 14-15,15 7-29 16,7 4-14-16,5 3-5 15,3 2 0-15,1 2 0 0,-4 8 3 16,-7 3-2-16,-7 1-2 16,-13 2-2-16,-7 0-2 15,-5 0-3-15,-14 0 1 16,-6-5-2-16,1 0 4 16,-1-6 4-16,4-1 2 0,8-1-2 15,3-3 8 1,8 2 5-16,2 0-7 0,10 1-5 15,5 3 3-15,6 2 4 16,4 2-4-16,1 3-2 16,3 0 3-16,-4 1-4 0,-1 3 2 15,-4-3 0-15,-5-2-4 16,-1-1 1-16,-4-2 0 16,0 1 0-16,-3-4-6 15,1-2-32-15,3-4-129 16</inkml:trace>
  <inkml:trace contextRef="#ctx0" brushRef="#br0" timeOffset="213772.51">14220 14769 487 0,'0'-21'71'15,"-4"1"-2"-15,-12 0 1 16,-5 6-23-16,-6 3-16 0,-2 10-13 16,-3 1-1-16,3 7-1 15,2 14-2-15,3 6-8 16,9 8-6-16,5 7-1 15,10 0 0-15,5 4 3 16,15-1-2-16,9-6-2 0,9-5-9 16,5-7-2-16,2-9-5 15,4-13-7-15,-3-5-8 16,-1-11-9-16,-6-12-28 16,-8-12-31-16,-6-7-9 15,-7-7 43-15,-9-3 41 16,-7 2 38-16,-2 2 69 0,0 4 38 15,-8 11-3-15,-1 8-43 16,1 9-28-16,3 7-11 16,1 9-7-16,4 0-17 15,0 21-13-15,0 3 3 0,7 13 1 16,3 6-1-16,-1 3 1 16,1 1-1-16,0-4 2 15,-3-10-4-15,1-6-2 16,-3-7 0-16,1-13 1 15,2-7 4-15,-1 0 2 0,6-11 1 16,1-3-2-16,3 0-1 16,-1 1 0-16,2 6 0 15,2 4-2-15,-3 3 0 16,4 3-2-16,-2 12 1 16,-1 0 1-16,6 7-4 15,-7-2-29-15,3-1-12 0,-2 1-3 16,-2-8-43-16,-3-3-65 15,-2-7-64-15</inkml:trace>
  <inkml:trace contextRef="#ctx0" brushRef="#br0" timeOffset="214399.21">14797 14997 349 0,'1'-14'136'0,"3"3"-47"16,3 0-20-16,1 2-25 16,9 4-17-16,0 0-15 15,0 1-10-15,0-1 0 16,0 1-1-16,-5 1 0 0,-4-1 0 15,-8-2 0-15,0 3 1 16,-6-2 3-16,-8 3 3 16,-3 2-1-16,0 0 2 15,2 6 0-15,3 6-5 16,8 1-2-16,4 4-1 16,6-1-3-16,14 0 1 15,7-4-4-15,3-1-15 0,6-5-12 16,0-5-16-16,0-1-30 15,-4-7-29-15,-3-7 5 16,-6-7 41-16,-5-1 63 16,-7-1 36-16,-6 0 28 0,-3 3 7 15,-2 0 18-15,0 8-21 16,-3 3-31-16,-3 6-17 16,1 3-13-16,5 3-6 15,0 10-3-15,0 5-3 16,7 4 2-16,5 4 2 15,7 1-2-15,-2-1-1 0,3-2-2 16,2-3-2-16,-3-7-19 16,1-6-21-16,0-7-36 15,-4-1-19-15,1-14-17 16,-4-9-27-16,-4-8 47 16,-3-1 110-16,0-5 105 0,-3-1-40 15,-3 7 21-15,0 2 6 16,0 6 10-16,0 8-32 15,0 7-33-15,0 8-19 16,2 0-17-16,3 8-13 16,2 10 2-16,4 4 2 0,0 3 0 15,-1 4-2-15,3 2-1 16,-2-2 0-16,-4 1 0 16,4-3-4-16,-4-6-15 15,0-3-10-15,2-7-13 16,-1-10-15-16,0-1-29 0,3-7-53 15,0-12-67-15</inkml:trace>
  <inkml:trace contextRef="#ctx0" brushRef="#br0" timeOffset="214573.07">15562 14858 287 0,'0'-14'176'0,"0"3"-57"16,-3 5-18-16,-9 6-49 16,-7 0-25-16,2 10-11 15,-1 5-1-15,4 5 3 16,6 3-4-16,4 4-7 15,4-1 2-15,15 2-5 16,11-2-2-16,8-1 0 0,8-4-21 16,11-4-39-16,6-10-77 15,5-7-465-15</inkml:trace>
  <inkml:trace contextRef="#ctx0" brushRef="#br0" timeOffset="-213951.02">16913 14742 293 0,'8'-5'236'0,"-1"0"-186"16,-2-1 29-16,-2 2-25 16,-1 2-13-16,-2 2-16 0,0 0-14 15,-10 12-6-15,-9 1 4 16,-8 6 1-16,-5 3-5 15,-5-1-2-15,-4-1-5 16,2 1 4-16,2-3-2 16,6-1 2-16,10-5-2 0,6-1 0 15,10-4 2 1,5 0-2-16,2 0 1 0,18 3 4 16,4 1 5-16,7 4-2 15,7 1-3-15,3 2-3 16,-1 1 0-16,0 3-2 0,-3-4 0 15,1 2-17-15,-3-7-40 16,-2-3-59-16,1-10-297 16</inkml:trace>
  <inkml:trace contextRef="#ctx0" brushRef="#br0" timeOffset="-213443.9">17396 14833 519 0,'0'-1'120'16,"0"-4"-48"-16,0 4-8 0,0 1-19 16,2 0-17-16,0 0-16 15,-1 10-10-15,5-1 7 16,0 6 2-16,1 2-2 16,0 3-3-16,1 2-4 15,-1 1-1-15,1-4 0 0,-2 1 0 16,-3 0-8-16,2-2-23 15,-1-4-19-15,-3-2-17 16,1-6-23-16,0-6-101 16,-2-3-158-16</inkml:trace>
  <inkml:trace contextRef="#ctx0" brushRef="#br0" timeOffset="-213053.93">17408 14860 579 0,'-3'-16'62'0,"3"-4"-6"16,5 3-9-16,17-4-15 0,7 1-15 16,5 8-9-1,5 2-1-15,1 6-1 0,-6 4-3 16,-5 5-2-16,-15 12-3 16,-9 4-3-16,-7 4-7 15,-18-1-2-15,-11 0-7 0,-3-3 8 16,-1-1 12-16,4-5 1 15,9-5 1-15,5-5 0 16,12 1 3-16,5-1-3 16,7-1-5-16,18-1 5 15,4 4-1-15,7 2 1 0,6 6-1 16,-5-1 1-16,-8 4 0 16,-10 1 1-16,-7-1-5 15,-12 0 2-15,-14-2 0 16,-13-4 0-16,-5-1-1 15,-2-5 3-15,2-5-2 16,5-1-5-16,8 0-5 0,9-1-28 16,10-10-44-16,10-3-87 15,14-4-219-15</inkml:trace>
  <inkml:trace contextRef="#ctx0" brushRef="#br0" timeOffset="-212860.43">17809 14970 674 0,'4'-5'69'15,"-4"1"-15"-15,0 4-6 16,0 0-27-16,0 13-14 16,2 3-3-16,2 9-1 0,2 5-2 15,1 4 1-15,2 0-1 16,3-2-5-16,-6-3-25 16,1-4-8-16,-3-8-7 15,-2-6-19-15,-2-7-59 16,-2-4-56-16,-7-5-139 15</inkml:trace>
  <inkml:trace contextRef="#ctx0" brushRef="#br0" timeOffset="-212532.49">17827 14966 540 0,'9'-18'65'0,"6"-1"3"0,2 6-19 15,9 5-18-15,-1 4-12 16,2 4-9-16,-5 0 0 15,-5 6-5-15,-6 4-5 16,-7 7-4-16,-4 0-4 16,-8-1-2-16,-4-2 3 15,-3-1 0-15,1-2 7 0,4-4 0 16,2-3 2-16,6-1 0 16,2 1 2-16,0 1 0 15,13 3 3-15,5 1-1 16,2 4 1-16,1 5-5 15,0-3 0-15,-1 2-2 0,-3-1 0 16,-5 0-4-16,-7-1-10 16,1-5-8-16,-6-1-9 15,0-2-21-15,0-7-71 16,1 0-51-16,6-1-152 16</inkml:trace>
  <inkml:trace contextRef="#ctx0" brushRef="#br0" timeOffset="-212386.81">18265 15081 590 0,'4'0'122'0,"-3"-2"-61"0,-1 2-13 16,2 0-22-16,3 10-18 15,0 5-7-15,-2 1 1 16,2 3-19-16,2 1-46 16,3-7-70-16,1-8-347 15</inkml:trace>
  <inkml:trace contextRef="#ctx0" brushRef="#br0" timeOffset="-211803.73">18614 14860 644 0,'-3'-6'73'0,"2"4"-43"0,1 2 3 15,0 6-21-15,0 8-3 16,9 6-4-16,4 3-3 16,1 4-1-16,4 0-1 15,2-6-8-15,-1-2-4 16,1-4-12-16,-1-8 1 0,-2-7 5 16,0 0 9-16,-4-12 8 15,-1-9 1-15,-3 4 0 16,-2-1 1-16,-1 3 7 15,-2 7 2-15,-1 5 4 16,0 3-2-16,2 3-12 0,2 8 3 16,5 7 4-16,7-1-2 15,1 1-4-15,1-3 1 16,2-3-2-16,1-10 1 16,-7-2 0-16,0-4 2 15,-8-14 3-15,-4-3 12 0,-5-3 1 16,0 0-6-16,-11-2-11 15,-1 5-2-15,3 3-3 16,3 7-13-16,6 9-15 16,0 2-25-16,12 0-103 15,3 6-127-15</inkml:trace>
  <inkml:trace contextRef="#ctx0" brushRef="#br0" timeOffset="-211364.32">19145 14716 541 0,'-1'0'106'16,"-1"0"-43"-16,2 0-13 15,0 3-17-15,10 2-13 16,11 4-2-16,3 2 1 0,6 5-6 16,5 1-4-16,5 1-4 15,-1 1-1-15,-2-1-4 16,-4-3 0-16,-6 2 1 15,-5-5-1-15,-6 0 0 0,-9 1 0 16,-7-2 0-16,0 1-1 16,-7 6 1-16,-15-2 4 15,-7 3-1-15,-5 2-2 16,-7 1 1-16,-4 2 0 16,-2-5-3-16,6 2-13 15,7-4-29-15,9-7-20 0,11-8-57 16,14-2-341-16</inkml:trace>
  <inkml:trace contextRef="#ctx0" brushRef="#br0" timeOffset="-210915.47">20320 14719 312 0,'12'-12'206'15,"-4"-1"-140"-15,-8 5 23 0,-8 2-43 16,-11 6-26-16,-10 0-7 16,-3 14-1-16,-7 6 0 15,5 5-4-15,0 2 4 0,9 5-1 16,7 3-4-1,13-3-4-15,5 0-2 0,9-5 1 16,15 0 0-16,8-6-3 16,5-7-8-16,4-2-16 15,1-4-13-15,-3-8-45 16,-10 0-131-16</inkml:trace>
  <inkml:trace contextRef="#ctx0" brushRef="#br0" timeOffset="-210780.06">20111 14913 450 0,'-15'-3'238'0,"15"-6"-205"16,17 2-3-16,27 1-22 15,20 1-6-15,16-1-10 0,12-1-28 16,3-5-61-16,-5-2-265 16</inkml:trace>
  <inkml:trace contextRef="#ctx0" brushRef="#br0" timeOffset="-210408.54">21085 14676 275 0,'12'-21'259'15,"-3"3"-153"-15,-5 4-20 16,1 5-28-16,-5 7-8 16,2 2-16-16,-2 11-26 15,0 10-6-15,0 7 2 0,-5 10-1 16,-1 3-1-16,-1 3 0 15,2 0-2-15,-2-4 0 16,0-3-2-16,0-6-22 16,4-9-12-16,-1-8-6 15,3-11-16-15,1-3-47 0,0-12-50 16,0-15-190-16</inkml:trace>
  <inkml:trace contextRef="#ctx0" brushRef="#br0" timeOffset="-210217.41">21088 14680 490 0,'7'-23'93'0,"0"6"-5"0,6 9-32 16,5 6-22-16,7 2-12 16,6 10-2-16,3 8-6 15,3 7-2-15,3 7-7 16,0 4-3-16,-5 2-1 16,-6-1 0-16,-2 1-2 15,-8-5-17-15,-7-1-13 0,-9-2-7 16,-3-8-19-16,0-6-48 15,-12-7-79-15,-8-7-213 16</inkml:trace>
  <inkml:trace contextRef="#ctx0" brushRef="#br0" timeOffset="-210067.37">21106 14897 536 0,'-4'-7'97'0,"4"-4"-61"16,20 4 1-16,14 1-25 15,13 4-7-15,7 2-4 16,5 0 1-16,2 0-30 0,-3 0-100 16,-8 0-131-16</inkml:trace>
  <inkml:trace contextRef="#ctx0" brushRef="#br0" timeOffset="-209874.53">21641 14856 686 0,'-5'0'41'15,"3"0"3"-15,2 4-11 16,0 8-11-16,9 6-1 16,2 2-10-16,3 7-4 15,0 1-4-15,1 1-2 0,-3 1-1 16,-1-6-15-16,-3 0-20 16,-5-7-11-16,1-4-20 15,-4-7-67-15,0-6-94 16</inkml:trace>
  <inkml:trace contextRef="#ctx0" brushRef="#br0" timeOffset="-209647.4">21613 14876 316 0,'-4'-14'283'16,"4"-1"-227"-16,12 7 0 0,14 5-20 16,6 3-15-16,5 3-8 15,9 12-2-15,-5 5-3 16,-4 4-6-16,-6 5-1 15,-11 2 0-15,-13-1-2 16,-7-2-1-16,-12 1-2 16,-14-5-3-16,-4-4-12 0,-2-3-1 15,1-10 3-15,2-4-15 16,11-3-30-16,6 0-86 16,10-10-144-16</inkml:trace>
  <inkml:trace contextRef="#ctx0" brushRef="#br0" timeOffset="-209432.55">21964 14933 717 0,'-2'-4'42'16,"2"2"-22"-16,0 2 17 0,0 13-27 16,6 8 8-16,5 4-9 15,-1 8-4-15,4 2-4 16,-2 2-1-16,-4-1 0 15,-1-4-16-15,-2-3-18 16,-5-6-4-16,0-5-3 0,0-9-33 16,-6-9-79-16,0 0-46 15</inkml:trace>
  <inkml:trace contextRef="#ctx0" brushRef="#br0" timeOffset="-209267.47">22029 14958 491 0,'8'-13'110'16,"4"-1"-75"-16,4 5 24 16,7 3-31-16,4 3-16 15,4 3-8-15,-3 0-4 0,-1 3-1 16,-6 7-40-16,-14-2-77 16,-6 3-164-16</inkml:trace>
  <inkml:trace contextRef="#ctx0" brushRef="#br0" timeOffset="-209147.75">22027 15056 210 0,'-2'2'335'16,"4"-2"-293"-16,22 0-2 15,10 0-23-15,8 0-15 16,4-2-25-16,3-2-63 16,-3-3-93-16</inkml:trace>
  <inkml:trace contextRef="#ctx0" brushRef="#br0" timeOffset="-208812.76">22386 14990 546 0,'-8'0'70'0,"1"2"-5"16,-1 10-18-16,4 6-16 15,3 2-8-15,-1 3-9 0,2 0-9 16,0 0-4-16,0-3 0 16,-2-2-2-16,-1-6-1 15,-3-7-4-15,3-5 4 16,-1 0 4-16,2-14 2 15,2-7-3-15,0-4 2 16,2-9 5-16,11 1 4 0,1 0-5 16,6 4-4-16,0 6-3 15,1 7 3-15,1 5 1 16,-1 10-1-16,-2 1-2 16,0 8-1-16,-4 10 0 15,6 4 0-15,-7 6 1 0,0 1-3 16,-1 5 3-1,-2 0-3-15,-2-4-10 0,-4 2-9 16,-5-4-15-16,0-4-10 16,-5-8-46-16,-6-9-140 15</inkml:trace>
  <inkml:trace contextRef="#ctx0" brushRef="#br0" timeOffset="-208667.4">22460 15113 496 0,'0'-5'129'0,"13"-2"-104"0,9 1 7 16,10 5-16-16,2 1-14 16,5 0-2-16,2-3-31 15,-1 0-126-15,-2-6-188 16</inkml:trace>
  <inkml:trace contextRef="#ctx0" brushRef="#br0" timeOffset="-208301.03">23028 14832 184 0,'-22'-16'167'0,"3"-2"-61"15,2-3 0-15,5 1-30 0,4-1-26 16,8 0-25-16,0 7-8 16,13 5-1-16,3 9-10 15,7 0-4-15,3 12-1 16,-3 6-1-16,-2 5 1 16,-4 4-1-16,-10-1 0 0,-4 2 2 15,-3 0-1-15,-10-3 2 16,-5-2-1-16,-1-1 0 15,-2-2-2-15,6-1 2 16,0-1-2-16,7 2-4 16,3-1-26-16,2-1-45 0,2 0-102 15,6-2-104-15</inkml:trace>
  <inkml:trace contextRef="#ctx0" brushRef="#br0" timeOffset="-208218.02">23015 15131 579 0,'-9'0'85'0,"2"-4"-39"0,5-7-34 15,2-3-94-15</inkml:trace>
  <inkml:trace contextRef="#ctx0" brushRef="#br0" timeOffset="-205676.17">18770 15759 114 0,'-4'-20'117'16,"0"3"9"-16,1 0-39 15,1 1 3-15,-1 6-3 16,3-1-21-16,0 0-15 15,0 6-5-15,0 2-5 0,0 3-10 16,1 1-14-16,6 15-11 16,5 12 0-16,-2 19 5 15,1 17-4-15,4 18 0 16,-2 22 0-16,1 10-6 16,0 7 2-16,2 2-2 15,-4 0 1-15,0-9-2 0,-4-12 0 16,-2-9-6-16,-6-13-2 15,0-16-3-15,0-17-4 16,0-15-3-16,-2-19-15 16,2-13-8-16,0-22-1 15,0-21-90-15,3-11-262 0</inkml:trace>
  <inkml:trace contextRef="#ctx0" brushRef="#br0" timeOffset="-205431.11">18912 16201 470 0,'-6'-13'220'0,"6"-2"-184"16,6 2-14-16,21 4 7 0,8-2-6 15,13 4-14-15,9 0-5 16,6 0-4-16,2 0 2 15,1 0-5-15,0-2 2 16,-8-3-24-16,-9 1-33 16,-10-2-53-16,-14-3-93 0,-14-3-136 15</inkml:trace>
  <inkml:trace contextRef="#ctx0" brushRef="#br0" timeOffset="-205260.77">19432 15950 489 0,'-15'-2'114'0,"5"2"-52"16,10 0-14-16,0 8-28 0,18 12-3 15,4 5-4-15,1 7-1 16,1 4-5-16,-4 0-5 16,-13-1 0-16,-7 0-2 15,-4-5-1-15,-19-5-1 16,-8-5-5-16,-3-7-7 0,2-7-14 16,3-6-30-16,9-7-123 15</inkml:trace>
  <inkml:trace contextRef="#ctx0" brushRef="#br0" timeOffset="-204880.8">19882 16041 380 0,'0'-11'227'16,"0"4"-152"-16,0 0 2 15,0 5-20-15,0 2-20 0,0 0-20 16,5 4-13-16,2 8 1 16,0 4-3-16,6 4 0 15,-1 1 0-15,0-2-14 16,-4 0-26-16,-4-7-21 16,-4-3-26-16,0-9-103 15,-5-2-153-15</inkml:trace>
  <inkml:trace contextRef="#ctx0" brushRef="#br0" timeOffset="-204762.76">19785 15901 198 0,'0'-12'387'0,"0"5"-366"15,14 3-6-15,8 4-1 16,7 0-13-16,3 9-42 16,2 2-99-16,-2-2-100 15</inkml:trace>
  <inkml:trace contextRef="#ctx0" brushRef="#br0" timeOffset="-204392.99">20077 15894 502 0,'4'-10'96'16,"-1"1"6"-16,7 6-40 15,4 3-27-15,4 8-14 16,3 17-4-16,4 9-4 16,-3 13-3-16,2 11-6 15,-5 8-1-15,-3 5 0 0,-7-1-2 16,-4-2-1-16,1-6 1 15,-2-12 0-15,-1-11-1 16,4-10-1-16,-1-13 2 16,6-7 0-16,3-9 2 15,0 0 3-15,7-18-6 0,-2-4 0 16,-1-6-3-16,-5-4-14 16,-9-9-10-16,-5-4-12 15,-4 2-7-15,-16-2 20 16,-7 5 22-16,-5 5 6 15,1 10 18-15,3 5 1 0,7 9-1 16,6 4-10-16,10 5-2 16,5 2-6-16,21 0-2 15,8 3 0-15,10 2-19 16,6 2-12-16,4-6-11 16,1-1-88-16,-7 0-137 15</inkml:trace>
  <inkml:trace contextRef="#ctx0" brushRef="#br0" timeOffset="-204047.66">20632 16026 579 0,'0'-3'65'0,"5"3"-8"0,7 0-22 15,5 11-15-15,8 6 1 16,4 5-11-16,2 1-2 16,-1 3-6-16,-3-5-2 15,-6-6-4-15,-8-1-12 16,-2-10-5-16,-6-4 11 0,-3-1 10 15,0-16-1-15,-2-1 1 16,2-4 2-16,0-3 4 16,1 5 1-16,3 2 1 15,-3 6 1-15,2 8 2 16,2 4-2-16,-1 4-6 16,0 11 3-16,-5 10 0 15,5 4-2-15,-5 5-1 0,3 4 0 16,-2 3 0-16,3-3-1 15,-1-1 0-15,1-4-3 16,1-6 1-16,-3-3-3 16,1-9-23-16,-1-4-30 0,1-8-72 15,-3-3-168-15</inkml:trace>
  <inkml:trace contextRef="#ctx0" brushRef="#br0" timeOffset="-203563.88">21031 16248 392 0,'3'-10'218'0,"2"0"-193"16,9 1 33-16,3 3-17 15,3 1-22-15,2 2-12 16,-1 0-4-16,1 1 1 16,-9-4-4-16,-3 0 1 0,-6-1-4 15,-4 1 0-15,-4-2 0 16,-9 3 0-16,-3 1 6 15,-2 4-1-15,2 0 2 16,3 11 3-16,5 4 1 0,6 6-2 16,2-1-2-16,7 0-1 15,11 0 1-15,7-4-2 16,1-5-2-16,8-8-2 16,-2-3-3-16,-1-1-6 15,-5-17 3-15,-5-3 2 16,0-6 8-16,-9-1 0 0,-4 0 10 15,0 4 2-15,-6 6 6 16,0 6 1-16,0 4 0 16,-1 8-6-16,5 3-11 15,0 14-4-15,4 4 0 16,1 6 0-16,-3 3 2 16,4 0-2-16,-9-1-1 0,-3-2-1 15,0-8-8-15,-15-4-8 16,0-3 0-16,-5-7-3 15,2-3-11-15,3-2-12 0,8 0-19 16,7-3-55-16,7-4-54 16,15 0-196-16</inkml:trace>
  <inkml:trace contextRef="#ctx0" brushRef="#br0" timeOffset="-203459.28">21557 16330 478 0,'5'3'167'0,"-3"-2"-113"0,-2 5-8 16,0 1-21-16,-2 4-18 15,0 1-15-15,0-1-67 16,2-5-196-16</inkml:trace>
  <inkml:trace contextRef="#ctx0" brushRef="#br0" timeOffset="-202775.63">22454 16119 535 0,'10'-18'54'15,"-5"-2"-7"1,-3 3 26-16,-2 3-29 0,-11 5-27 16,-12 2-11-16,-7 7-2 15,-4 0 0-15,-3 12-2 16,1 6-2-16,7 1 3 15,8 0 0-15,8 2-2 0,10-4 0 16,3-1-1-16,16-9 1 16,10-1 2-16,9-3-4 15,8-3-3-15,2 0-1 16,-3 0-3-16,-3 0 2 16,-7 0 5-16,-8 6-9 0,-4 0-7 15,-10 6 13-15,1-3 3 16,-3 1-5-16,4 0-10 15,2-4-13-15,1-3-26 16,5-3-28-16,6 0-4 16,1-6-13-16,3-12-23 15,1-4 23-15,-1-4 109 16,-3-3 93-16,-5 2 8 0,-8 2 3 16,-7 4 7-16,-7 5-29 15,-3 6-54-15,-13 9-19 16,-4 1-6-16,-2 8-5 15,5 9-3-15,0 9 0 0,7 6-2 16,8 3-2-16,2 1 1 16,9-1-2-16,11-7-11 15,8-3-11-15,6-6-15 16,2-12-28-16,2-7-46 0,0-1-60 16</inkml:trace>
  <inkml:trace contextRef="#ctx0" brushRef="#br0" timeOffset="-202590.09">23096 16075 465 0,'-16'-2'139'0,"-1"2"-100"15,1 2 16-15,4 12-25 0,5 5-20 16,5 6-7-16,2 0-1 16,5 1 2-16,11 0-2 15,4-3-2-15,7-6-1 0,2-5-16 16,1-5-13-16,1-7-21 15,1 0-85-15,-3-13-122 16</inkml:trace>
  <inkml:trace contextRef="#ctx0" brushRef="#br0" timeOffset="-202120.45">23311 16162 466 0,'-3'0'75'0,"3"0"-33"16,1-2 35-16,12 0-56 15,3-1-20-15,4-2 2 16,-1-1 0-16,0-1-2 0,-5 0 0 16,-9-1-4-1,-5-2-5-15,0 4 5 0,-12 1 1 16,-7 4 1-16,0 1 3 16,-1 6 9-16,6 10 0 15,3 6-4-15,9 1-3 0,2 8 0 16,12-4-2-16,7-1 1 15,8-4-3-15,5-7-11 16,2-8-11-16,0-7-16 16,-2 0-22-16,-3-12-1 15,-5-9 27-15,-6-8 34 16,-4-3 13-16,-7 0 22 0,-1 1 25 16,-2 6-2-16,-3 6-9 15,-1 6-2-15,2 8-12 16,2 5-12-16,-1 0-15 15,2 17-9-15,2 6 3 16,5 7 1-16,0 7-1 0,1 5 0 16,1 2-1-1,1 0 0-15,-3-1-2 0,0-4 2 16,3-3-5-16,-5-7-10 16,2-6-9-16,0-7-13 15,-3-9-20-15,-1-7-48 0,-5 0-98 16</inkml:trace>
  <inkml:trace contextRef="#ctx0" brushRef="#br0" timeOffset="-201885.35">23640 16169 615 0,'-2'-17'33'0,"2"3"3"15,13 9 9-15,8 5-31 16,3 1-12-16,2 15 4 15,-1 1-2-15,-6 6-4 0,-11 0-1 16,-8-2-10 0,-8 0-2-16,-14-7 4 0,-3 0-10 15,-1-5-2-15,2-6 5 16,7 2-14-16,7-5-22 16,10 0-34-16,5-8-53 0,17-8-218 15</inkml:trace>
  <inkml:trace contextRef="#ctx0" brushRef="#br0" timeOffset="-201694.05">23927 16064 432 0,'4'-12'236'0,"-4"4"-196"15,0 5 17-15,0 3-16 16,0 7-30-16,-4 11-11 16,2 9 2-16,2 5 1 15,0 6 1-15,0 4-2 16,7 1-2-16,3-3 0 15,-1-8-7-15,-2 0-18 0,-6-9-17 16,-1-6-21-16,0-8-67 16,-7-9-108-16</inkml:trace>
  <inkml:trace contextRef="#ctx0" brushRef="#br0" timeOffset="-201585.2">23939 16265 541 0,'22'-5'79'0,"7"1"-92"15,8 3 12-15,4 1-28 16,-2-4-262-16</inkml:trace>
  <inkml:trace contextRef="#ctx0" brushRef="#br0" timeOffset="-200923.75">18959 16990 396 0,'-2'-4'34'16,"0"1"23"-16,2-1 20 0,0 2-20 16,0 0-13-16,4 2-12 15,3 0-8-15,0 10 4 16,1 5-7-16,4 8-2 16,-7 8-2-16,2 1-1 15,0 5-2-15,-3 5-1 0,0-3-8 16,-1 0-1-16,3-3-3 15,-1-3-1-15,0-4-3 16,5-8-15-16,-3-4-11 16,6-10-18-16,1-7-24 15,-6-2-109-15,-2-16-228 16</inkml:trace>
  <inkml:trace contextRef="#ctx0" brushRef="#br0" timeOffset="-200527">19008 17180 526 0,'0'-1'104'16,"8"-5"-77"-16,17 3 6 0,13 1-4 15,7 1-7-15,9-1-9 16,5-1-2-16,6 2-2 16,-4-2-6-16,0 0 0 15,-5 0-2-15,-3-2-1 0,-4-1 1 16,-8 1-1-16,-6-2-3 15,-6-2-17-15,-7 0-8 16,-10-5-6-16,-6 1-8 16,-6-4 5-16,0 0 5 15,-9 2 16-15,-3 0 18 0,1 4 24 16,0 4 26-16,4 2-5 16,7 5-15-16,0 0-14 15,10 5-12-15,7 8 0 16,3 5 2-16,-1 3 0 15,-1 4-6-15,-5 0 2 0,-8 1-3 16,-5 2-1-16,-14-7 1 16,-8-2-1-16,-3 1-4 15,-4-6-14-15,5-3-11 16,2-7-29-16,11-4-135 16</inkml:trace>
  <inkml:trace contextRef="#ctx0" brushRef="#br0" timeOffset="-200110.09">20361 17152 443 0,'0'0'97'15,"-2"-4"-16"-15,0 1 8 16,2 3-38-16,0 0-20 15,0 2-25-15,0 9 7 16,7 3 5-16,-1 0-5 16,0 8-6-16,-1-3-6 15,-2 1 0-15,-1-3 0 0,-2-2-1 16,0-2-7-16,0-5-15 16,-2 0-4-16,-6-7-7 15,-2-1-13-15,1-4-34 16,-1-10-68-16,-2-5-88 0</inkml:trace>
  <inkml:trace contextRef="#ctx0" brushRef="#br0" timeOffset="-199791.11">20357 17141 539 0,'-2'-7'49'15,"2"0"3"-15,0 3 6 16,9 4-36-16,8 0-15 16,5 7 2-16,0 8 8 15,7 2-3-15,3 1-3 16,1 4-4-16,-1-1-5 15,0 1 0-15,-3-5 1 0,-2 1-3 16,-3-1 0-16,-6-3-8 16,-2-3-21-16,-8-3-17 15,0-2-33-15,-8-2-75 16,0-4-113-16</inkml:trace>
  <inkml:trace contextRef="#ctx0" brushRef="#br0" timeOffset="-199590.58">20610 17140 623 0,'-7'-8'54'0,"5"-1"-4"0,2 9 5 15,2 0-30-15,7 2-22 16,6 11 1-16,0 4 2 16,2 5-4-16,-1 3-2 15,-3 2-1-15,-1 3-17 16,-2 1-14-16,-2-4-16 0,1-4-32 15,-4-5-90-15,3-10-89 16</inkml:trace>
  <inkml:trace contextRef="#ctx0" brushRef="#br0" timeOffset="-199305.72">20829 17167 538 0,'3'-15'92'0,"-3"4"-13"16,0 10-23-16,0 1-29 15,0 1-25-15,0 16-3 16,0 4 1-16,2 5 0 16,5 6 2-16,5 1-1 0,3 1-1 15,2-6-2-15,3-6-9 16,-4-7 1-16,4-7 2 16,-8-8 10-16,-1-10-2 15,-5-11 4-15,-6-3 5 0,0-8-3 16,-4 0-6-16,-9-1 0 15,-1 6-10-15,2 4-15 16,4 7-8-16,5 7-16 16,3 7-47-16,11 2-78 15,12 2-179-15</inkml:trace>
  <inkml:trace contextRef="#ctx0" brushRef="#br0" timeOffset="-199190.95">21144 17264 559 0,'7'9'92'15,"-3"5"-20"-15,-3 3-39 16,-1 2-27-16,4 0-6 0,1-2-51 16,5-7-181-16</inkml:trace>
  <inkml:trace contextRef="#ctx0" brushRef="#br0" timeOffset="-198192.77">21805 17186 647 0,'-7'-14'47'16,"5"-4"-19"-16,2 2 11 15,15 7-3-15,9 5-16 16,5 4-5-16,3 5 0 16,-1 12-7-16,-4 4-8 15,-4 4 3-15,-5 2-6 0,-10 0-3 16,-7-7-4-16,-1 3 7 16,-8-11 1-16,-4-3 1 15,-3-9 4-15,7 0-1 16,-1-7 1-16,9-11 0 0,0-6-1 15,9-1-3 1,11-1-6-16,9 1-20 0,3 7-25 16,0 4-24-16,-1 8-55 15,-4 6-2-15,-8 0 60 16,-8 11 50-16,-6 2 21 16,-5 1 8-16,0 0 38 0,0-2 22 15,0-1-8-15,0-2-5 16,0-4-9-16,9-2-11 15,6-3-8-15,2 0-12 16,7-8-8-16,0-4-3 16,-5 0 0-16,-1-3-1 15,-7 2 0-15,-5 1 0 0,-6 3 1 16,0 2-2-16,-10 3 0 16,-6 4 9-16,2 0 1 15,1 6-2-15,2 7-1 16,6 2 1-16,5 5-3 15,0 1-3-15,13 1-2 0,6-5 0 16,5 0-2-16,3-4-11 16,3-7-9-16,2-6-11 15,-1 0-17-15,-4-3-10 16,-5-13 42-16,-3-2 20 0,-4 0 7 16,-6 0 33-16,-2 1 21 15,-4 4-7-15,-1 4-13 16,-2 3-7-16,0 6-6 15,4 0-12-15,3 17-15 16,0 6 3-16,5 7-3 16,3 6 1-16,1 5-2 0,0 2-2 15,-3 1 1-15,-5-4-1 16,-8-4-3-16,0-10-1 16,-12-5 0-16,-7-9 1 15,-3-3 2-15,-3-9 3 16,0-5 0-16,-1-10-3 15,4-6-8-15,2-4-15 0,6-5-16 16,6 0-25-16,6-2-94 16,2-4-180-16</inkml:trace>
  <inkml:trace contextRef="#ctx0" brushRef="#br0" timeOffset="-198036.37">22446 17079 576 0,'-2'-14'68'0,"2"1"-54"0,12 6 12 16,12 5-20-16,5 2-11 15,1 0-47-15,4 7-86 16,0 1-103-16</inkml:trace>
  <inkml:trace contextRef="#ctx0" brushRef="#br0" timeOffset="-197716.82">22760 17197 530 0,'0'0'36'0,"5"-2"25"16,8-6-8-16,3 1-38 16,4 2-14-16,4-3 1 15,-7 0 0-15,-2 1-1 16,-3 0 1-16,-7 2-2 15,-5 1 4-15,-3 2 2 16,-11 2-4-16,-5 0 6 0,-4 0 4 16,2 9 3-16,3 3 0 15,4 5-5-15,4-2-6 16,8 7-2-16,2-2-1 16,12-1 0-16,7-5-1 15,8 1-13-15,5-5-15 16,2-5-9-16,-3-2-36 0,-1-3-54 15,-1 0 10-15,-2-11-63 16</inkml:trace>
  <inkml:trace contextRef="#ctx0" brushRef="#br0" timeOffset="-197289.52">23187 17141 462 0,'-5'-5'57'0,"-5"-1"10"15,-2 3-6-15,0 3-33 0,-5 0-10 16,7 7-3-16,-3 4-4 16,6 5-6-16,2 0-3 15,5 0-1-15,0 3-1 16,0-2 0-16,10 1-1 16,3-6-2-16,3-1-4 0,2-4-1 15,4-4 2 1,1-1 0-16,2-2-2 0,4-2-2 15,-2-6-4-15,-2-6-4 16,1-3-1-16,-7-6-4 16,-4-5-10-16,-7-1 11 0,-3-5 19 15,-5 0 10-15,0 4 13 16,-1 0 21-16,-6 6 6 16,-2 6-11-16,-1 8-7 15,5 6-12-15,-2 4-8 16,2 2-7-16,2 14-3 15,1 4 1-15,2 5 0 0,0 3-1 16,0 1 2-16,0 1 0 16,7 1-19-16,0-7-14 15,0-2-22-15,-2-4-59 16,-1-8-69-16</inkml:trace>
  <inkml:trace contextRef="#ctx0" brushRef="#br0" timeOffset="-197157.82">23343 17198 467 0,'0'-8'121'0,"0"-2"-53"16,11 5-6-16,9 2-42 16,7-1-19-16,2 4-9 0,7 0-22 15,-1 0-68-15,1 0-109 16,-7 0-154-16</inkml:trace>
  <inkml:trace contextRef="#ctx0" brushRef="#br0" timeOffset="-197082.67">23620 17172 567 0,'0'0'114'0,"0"0"-49"0,0 0-21 15,0-4-27-15,5 1-26 16,12-7-122-16</inkml:trace>
</inkml:ink>
</file>

<file path=ppt/ink/ink25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8:57:35.1500000"/>
    </inkml:context>
    <inkml:brush xml:id="br0">
      <inkml:brushProperty name="width" value="0.05292" units="cm"/>
      <inkml:brushProperty name="height" value="0.05292" units="cm"/>
      <inkml:brushProperty name="color" value="#C00000"/>
    </inkml:brush>
  </inkml:definitions>
  <inkml:trace contextRef="#ctx0" brushRef="#br0">18418 5217 232 0,'2'-7'334'0,"-2"-4"-327"16,0-3-3-16,0 2 37 15,0-5-2-15,-6 2-19 16,1 0-15-16,-2-1 6 0,-3 2 2 16,-2 2-4-16,-4 4-5 15,-3 6-4-15,-3 2-1 16,-4 2 0-16,1 13 2 15,3 4 0-15,1 3-2 0,6 4 2 16,5-2 0-16,7 4-1 16,3-6 0-16,7-1-2 15,7-7 0-15,8-3-3 16,3-10 3-16,-2-1 0 16,3 0 3-16,-5-14 0 15,-3 1 0-15,-2-8 3 0,-9 3-1 16,0 3 6-16,-3-1-2 15,-3 7 5-15,1 2 2 16,-2 7-3-16,2 0-8 16,1 12-8-16,2 12 1 15,4 5 4-15,1 11 3 16,3 7-2-16,3 5-1 0,0 4 0 16,0-1-3-16,2-5-5 15,-2-6 0-15,-1-4 5 16,-3-12 3-16,0-6 1 0,-2-6-2 15,-5-11 3-15,4-5 1 16,-1 0 6-16,1-16 5 16,1-7-5-16,1-4-4 15,3-1-4-15,1-3-3 16,-3 5-14-16,1 6-29 16,0 4-47-16,-5 7-95 0,-1 4-155 15</inkml:trace>
  <inkml:trace contextRef="#ctx0" brushRef="#br0" timeOffset="283.08">18803 5550 272 0,'0'4'312'0,"0"-4"-278"16,0 0 13-16,0 4-17 15,1 5-23-15,3 1-10 0,5 3 5 16,4 2 0-16,2 2 0 15,2-3-2-15,2-5 1 16,-1-2-1-16,-2-5 0 16,-1-2 0-16,-3-2 1 15,-7-10 4-15,-3-6 2 16,-2 0 13-16,-9-5-3 0,-6 0-11 16,-9 3-5-16,-1 6-4 15,-2 0-13-15,1 3-20 16,7 2-40-16,3 1-151 15</inkml:trace>
  <inkml:trace contextRef="#ctx0" brushRef="#br0" timeOffset="800.52">18677 5037 227 0,'-13'-23'179'0,"2"-4"-174"15,4 0 3-15,-2 1 24 16,-3-1 6-16,-2 0-14 0,-1 6 9 16,-11 1 10-16,-1 6 3 15,-1 3-11-15,-6 7-15 16,-6 4-13-16,1 7-3 15,-3 13-2-15,1 13-1 0,0 11 0 16,3 9-7-16,6 6 13 16,4 9-6-1,11 5 3-15,8 2-3 0,9 0 1 16,0 0-2-16,21-6-1 16,6 1 0-16,11-9-1 15,7-4 1-15,9-6 1 0,6-8-1 16,4-7 1-16,4-10-1 15,4-6 1-15,-1-11-3 16,-2-9-4-16,-2-5 5 16,-5-17 0-16,-8-8 2 15,-4-13 1-15,-8-9 1 0,-11-10-1 16,-11-8 1-16,-10-6-1 16,-10-5 1-16,-13-1 0 15,-16 6 1-15,-8 5 1 16,-8 10-2-16,-5 10-4 15,-6 9-18-15,-4 10-54 16,6 3-138-16</inkml:trace>
  <inkml:trace contextRef="#ctx0" brushRef="#br0" timeOffset="1461.62">18357 4493 467 0,'0'-20'117'0,"0"4"-73"16,0 2 8-16,3 2-18 15,10 2-14-15,0 5-8 16,3 3-5-16,2 2-1 16,3 4-5-16,5 10 7 0,-4 2-1 15,5 5-3-15,-1-1-2 16,-1 2-1-16,-3-1 0 16,-1-1-1-16,-5-8 1 15,0-1-1-15,-1-6 1 16,-3-3 0-16,-1-2 2 0,0-7 11 15,4-13 10-15,-1-5-4 16,1-5-7-16,7-6-3 16,2-5-4-16,5 0-2 15,1-4 1-15,2 1-3 16,2 0 2-16,-1 2-1 16,-3 3 1-16,-1 3 4 0,-5 8-8 15,-5 1 6-15,-3 7 2 16,-4 5-3-16,-2 4 1 15,-5 4 0-15,-3 1-3 16,0 5-3-16,-2 1-3 16,0 0-30-16,0 0-36 0,0 5-50 15,-4-3-135-15</inkml:trace>
  <inkml:trace contextRef="#ctx0" brushRef="#br0" timeOffset="13843.92">21121 3608 168 0,'0'-14'261'16,"0"5"-235"-16,0 0 1 15,-4 7 21-15,-1 2-10 16,-5 6-29-16,-2 13-9 0,-3 10 1 16,-2 9 2-16,-3 8 2 15,-4 12-1-15,0 6 2 16,-2 7-3-16,-1 5-2 15,-1 6 0-15,1 4 2 16,-1 1 0-16,6 2 5 16,0 4 4-16,2 0 1 0,8 5-4 15,-1 0-2-15,4 5 1 16,0 1-5-16,4 2 0 16,2 2-3-16,-2 0 2 15,5 4-1-15,0-2-3 16,0 2 4-16,0-1-1 0,2-4 2 15,4 2 2-15,3-2 0 16,1-2-1-16,3 1 0 16,-1-3-3-16,3-5 1 15,1-7-2-15,2-4 0 16,3-9 1-16,1-3 0 0,2-8-1 16,-1-7 0-16,2-6 2 15,-2-8-2-15,1-7 0 16,-1-7 1-16,-2-7-1 15,1-7 1-15,2-7-1 16,-4-4 2-16,6-9-1 16,-3 1 0-16,4-16 1 0,2-6 0 15,-3-9-1-15,2-9 1 16,-1-9 2-16,1-7 3 16,1-4-5-16,0-8 2 15,0-6 0-15,1-6-4 16,-1-4 0-16,0 0 0 0,-1-8-1 15,0-2 2-15,0 1-1 16,-1-1 0-16,-1-1-1 16,-2 1 1-16,0 3-1 15,-1 2 2-15,-5 1-3 16,0 1 2-16,-1 5 1 0,-5 2-2 16,0 3 0-16,-4-1 4 15,1 4-5-15,-2-3 2 16,-2 5-1-16,0-1 2 15,-1-2-2-15,-2 3 0 16,0 2 0-16,-2 3-2 16,-2 4 2-16,2 0-1 0,-2 3 1 15,-2 0 2-15,-3 1-1 16,-2 3 0-16,1-4 0 16,-2 4-1-16,-2 0 2 15,-2 1-3-15,-5 5 2 0,-1-3 0 16,-5 6-1-16,-3 3 1 15,-8 5 0-15,-4 1 0 16,-4 7 0-16,-10 6-1 16,-9 8-2-16,-11 12-12 15,-5 6-24-15,-9 0-50 0,0 8-95 16</inkml:trace>
  <inkml:trace contextRef="#ctx0" brushRef="#br0" timeOffset="14578.47">19035 4834 515 0,'-6'3'23'0,"4"-3"8"15,2 0 13-15,5 0-35 16,12 0 1-16,10-10 28 16,5-5-8-16,11-6-8 0,9-6-6 15,6-2-4-15,10-4-3 16,7-3-5-16,4-1-2 15,5-6 4-15,4 4-7 16,2-5 4-16,3 5-3 16,-1 0-2-16,1 3 5 15,-7 1-4-15,-3 0 3 0,-8 3-3 16,-7 4 1-16,-7 5 0 16,-10 0 0-16,-4 5 2 15,-11 4-5-15,-7 1 2 16,-10 2-12-16,-4 3-4 15,-12-4-3-15,-3 0-4 0,0 1-9 16,-13 1-7-16,-4-1 15 16,-2-1 20-16,0 5 10 15,3 0 24-15,5 1 11 16,1 2-7-16,5 1-7 0,4 3-6 16,1 0-16-16,6 0-9 15,6 10 6-15,4 5 1 16,-2 10 2-16,-3 2-3 15,-8 12 0-15,-3 4 2 16,-19 7-12-16,-15 1-30 16,-11 1-49-16,-6-4-71 0,-5-6-139 15</inkml:trace>
  <inkml:trace contextRef="#ctx0" brushRef="#br0" timeOffset="15212.51">19045 5454 335 0,'0'0'173'0,"0"0"-139"16,9 0-3-16,16-7-4 15,7-4 5-15,13-3-4 16,11-4-12-16,12-4-6 16,9 0-5-16,12-3 3 15,7-2-5-15,6-2-4 0,6 3 6 16,5-4-2-16,2 3-3 16,-1-3 1-16,-5 3-1 15,-7 2 0-15,-6-2 0 16,-18 4 0-16,-15 0-11 15,-17 6-19-15,-16 0-38 0,-19 2-29 16,-11 7 39-16,-7 0 24 16,-17 2 27-16,0 0 14 15,-4 2 30-15,2 3 24 16,9-1 0-16,0 2-4 16,12 0-11-16,5 0-30 0,2 7-23 15,14 7 11 1,4 2 7-16,1 4 4 0,1 3-5 15,-6 6-3-15,-8 3-4 16,-8 2-2-16,-19 5-1 16,-18 1-22-16,-17 3-44 15,-11-1-81-15,-16-6-91 0</inkml:trace>
  <inkml:trace contextRef="#ctx0" brushRef="#br0" timeOffset="15640.28">19124 5813 216 0,'-4'-6'318'0,"2"1"-274"15,2 5 7-15,7 0-31 16,13 2-11-16,11 10 7 16,5 4-4-16,10 4-5 15,12 7-4-15,4 3 0 16,9 4-1-16,6 6-1 0,9-2-2 15,4 4 3-15,7-5-4 16,1-1-2-16,3-6 6 16,-2-3-2-16,-9-4 1 15,-6-5-1-15,-10-4-3 16,-9-3-8-16,-16-5-14 0,-5-5-27 16,-12-1-36-1,-12-6-9-15,-11-9-44 0,-7-3-125 16</inkml:trace>
  <inkml:trace contextRef="#ctx0" brushRef="#br0" timeOffset="15803.68">20528 6146 437 0,'-5'-5'92'16,"1"3"-20"-16,4 2-16 0,0 4-44 15,9 10-9-15,5 4 18 16,3 7-1-16,-2 5-3 16,-1 8-5-16,-7 0-7 15,-7 1-2-15,-2-2-2 16,-20-2-6-16,-9-6-22 0,-6-11-28 15,-12-11-43-15,1-10-46 16,-3-24-211-16</inkml:trace>
  <inkml:trace contextRef="#ctx0" brushRef="#br0" timeOffset="16366.77">21158 4232 161 0,'10'-16'-6'0,"0"-5"16"0,4-4 52 16,-1-2 10-16,-2-3-2 16,-8 5 2-1,1 0 0-15,-4 5-7 0,0 6-4 16,-11 5-24-16,-4 9-23 15,-2 0-9-15,-5 17-1 16,3 13 0-16,1 10 1 0,-1 10 1 16,11 9-3-16,2 6 2 15,6-3-1-15,6-1-4 16,10-9 0-16,8-8 0 16,5-14 0-16,7-8 0 15,4-15 2-15,-1-7 2 0,2-11 3 16,0-14-1-16,-6-12-2 15,-6-10 0-15,-5-8-2 16,-12-5-2-16,-9-5 6 16,-3 5-7-16,-10 6 0 15,-15 11-6-15,-9 13-7 16,-8 19-12-16,-6 11-37 0,-3 14-70 16,1 15-85-16</inkml:trace>
  <inkml:trace contextRef="#ctx0" brushRef="#br0" timeOffset="16822.32">21155 4860 176 0,'0'-10'395'16,"-7"1"-344"-16,-10 7-18 16,0 2-8-16,-3 7-15 15,-2 13-5-15,-3 8-3 16,7 7 2-16,3 6-1 15,6 3 3-15,9 2-4 0,0-2 0 16,9-2-2-16,9-9-1 16,6-4 2-16,3-9 2 15,4-10-3-15,3-8 1 16,0-2 2-16,1-14-3 16,-2-8 5-16,-6-9-4 0,-4-7 7 15,-7-8 5-15,-8-6-5 16,-11-3-3-16,1 2-5 15,-15 4-2-15,-8 11-1 16,-8 16-6-16,-6 12-12 16,-3 10-47-16,1 10-147 0</inkml:trace>
  <inkml:trace contextRef="#ctx0" brushRef="#br0" timeOffset="17371.36">21128 6020 451 0,'-7'-15'62'0,"0"3"0"15,-1 3 9-15,-1 2-35 16,0 5-24-16,-4 2-7 16,-1 13-3-16,2 6 1 15,-1 8 0-15,4 9-1 16,6-1 0-16,3 6-2 0,0-5 1 16,10-2-2-16,9-7 0 15,0-5 0-15,6-12 2 16,6-7 1-16,3-3-1 15,1-12 1-15,0-13-1 16,-1-1-3-16,-9-9 4 16,-5-2-1-16,-12-1 6 0,-8 1-5 15,-1 0-5-15,-22 6-4 16,-2 2-5-16,-7 7-14 16,-1-2-60-16,3 3-110 15</inkml:trace>
  <inkml:trace contextRef="#ctx0" brushRef="#br0" timeOffset="17947.92">21607 4175 446 0,'0'0'226'16,"-1"0"-211"-16,1 0 16 15,0 0-9-15,5 0-13 0,7 7-7 16,3 6 1-16,4 1 2 16,1 6-3-16,2 0 1 15,-1-3 0-15,-5-2 0 16,5-7-1-16,-2-6 3 16,-1-2 8-16,3-17 7 15,3-12 5-15,3-9-4 0,0-8-8 16,1-2-5-16,0 2-3 15,-5 3-5-15,-6 14-2 16,-8 8-28-16,-7 14-42 16,-2 7-76-16,-12 5-414 15</inkml:trace>
  <inkml:trace contextRef="#ctx0" brushRef="#br0" timeOffset="18374.66">21478 5064 405 0,'0'-4'209'16,"-2"0"-177"-16,0 1 21 16,2 3-19-16,0 0-18 15,4 1-14-15,7 7 0 16,-1 3 6-16,7 1 0 15,-2 1-2-15,4-3-3 0,-4-1-2 16,4-5 1-16,1-4 0 16,3-13 10-16,4-16 8 15,3-9-4-15,6-11-9 16,2-6-8-16,-4 2-1 16,-1 4-33-16,-8 14-66 15,-15 14-218-15</inkml:trace>
  <inkml:trace contextRef="#ctx0" brushRef="#br0" timeOffset="18898.2">21478 6091 431 0,'0'-5'111'0,"0"2"-45"16,0 3 1-16,2 0-35 0,3 0-20 15,0 1-9-15,4 10 4 16,3-1 2-16,1 5-6 16,1-2 0-16,1-5-1 15,1-3 0-15,1-5 2 16,-1 0 8-16,7-16 4 16,6-14 1-16,3-11-5 0,5-14-10 15,11-13-4-15,-4-7-46 16,-2-2-158-16</inkml:trace>
  <inkml:trace contextRef="#ctx0" brushRef="#br0" timeOffset="55539.77">14899 2454 297 0,'-4'-16'221'0,"-7"0"-181"16,-7 1 1-16,2 6 21 16,-2 1-28-16,-2 6-16 0,5 2-10 15,-4 4-3-15,5 13 0 16,-1 5 2-16,5 7-6 15,2 5 0-15,6 4-2 16,2 4-2-16,8 0 5 16,8 1-2-16,4-2 0 0,7-5 1 15,4-8-2-15,3-8 2 16,0-9-2-16,1-10 1 16,1-1 1-16,-2-14 1 15,0-9-1-15,-2-9-1 16,-3-6 2-16,-5-2-1 15,-8-7 0-15,-9-6 1 0,-7-1-2 16,0 3-5-16,-18 2 0 16,-6 10-1-16,-11 10 6 15,-5 14-2-15,-6 13-7 16,-1 5 7-16,-1 19 2 16,3 6 0-16,4 3 2 0,10 2 0 15,11-1-3-15,11 1-1 16,9-5 1-16,2-3-4 15,18 0 3-15,13-6 0 16,6-1 4-16,5-5 0 16,7-1 0-16,1-3-1 0,0 2 2 15,-3 0 3-15,-7 1-1 16,-6 2-4-16,-6 3 1 16,-8 0-3-16,-2-1 2 15,-7 2 0-15,-6-2-4 16,1 0-15-16,-5-1-43 0,-1-9-101 15,-1-3-181-15</inkml:trace>
  <inkml:trace contextRef="#ctx0" brushRef="#br0" timeOffset="57997.66">15372 2044 403 0,'-3'-14'74'0,"1"1"-31"16,2 4 32-16,0 2-15 15,0 4-25-15,0 3-16 16,7 0-16-16,3 10 2 16,2 7 5-16,4 6 4 15,5 5-1-15,1 4-2 0,0 9-3 16,2 8-1-16,3 1-2 15,0 3 0-15,0 2-3 16,1-4-1-16,-1-4 0 16,-6-6-1-16,-1-8 1 0,-4-7-1 15,-4-3-3-15,-5-2-7 16,-5-10-13-16,-2-2-20 16,-9-1-38-16,-14-7-111 15</inkml:trace>
  <inkml:trace contextRef="#ctx0" brushRef="#br0" timeOffset="58512.31">14432 2451 368 0,'-4'-13'88'15,"3"-1"-31"-15,1 3 18 16,0 2-11-16,0 3-27 16,0 6-14-16,0 0-16 15,8 9-10-15,4 11 4 0,5 10 9 16,4 8 2-16,4 6-2 15,2 8 0-15,2 2-5 16,0-1-1-16,5-3 0 16,-4-5 0-16,1-6-1 0,0-3 2 15,-3-6-2-15,-2-5-1 16,-3-3-2-16,-2-8 3 16,-1 0-16-16,-6-9-21 15,-4-5-49-15,-10-5-170 16</inkml:trace>
</inkml:ink>
</file>

<file path=ppt/ink/ink25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9:02:02.3560000"/>
    </inkml:context>
    <inkml:brush xml:id="br0">
      <inkml:brushProperty name="width" value="0.05292" units="cm"/>
      <inkml:brushProperty name="height" value="0.05292" units="cm"/>
      <inkml:brushProperty name="color" value="#C00000"/>
    </inkml:brush>
  </inkml:definitions>
  <inkml:trace contextRef="#ctx0" brushRef="#br0">17926 5454 135 0,'-5'-4'296'0,"1"-1"-263"15,2 0 23-15,1 1 8 16,1 3-20-16,0-2-20 16,0 3-10-16,0 0 1 15,0 0-6-15,0 0-2 0,1 0 1 16,5 4 2-16,2 3 3 16,5 6-2-16,1-1 3 15,3 5-3-15,6 0 1 16,2 3 0-16,4 3 0 15,1 4-3-15,2 0-1 16,1 1-2-16,-3 2-4 0,-1-1 0 16,-4 0-1-16,1-2 0 15,-4-2-1-15,-3-3 2 16,1 0-3-16,-5-6 3 16,-1-2-3-16,-2-3 2 15,-1-2-1-15,-4-2 1 16,-2-3-1-16,1-1 0 0,-5-1 1 15,3 0-9-15,-3-2-8 16,1 0-11-16,-2 0-9 16,0 0-23-16,0-7-58 15,0-8-106-15</inkml:trace>
  <inkml:trace contextRef="#ctx0" brushRef="#br0" timeOffset="341.9">18262 5497 369 0,'1'-5'149'0,"1"-1"-106"15,-2 2 15-15,0 1 1 0,0 3-21 16,0 0-21-16,0 0-14 15,-2 7-6-15,-5 7 5 16,-1 8 8-16,-5 3 1 16,-3 7 0-16,-1 2-1 0,0 2 1 15,-1 3 1-15,-3 0-8 16,2-3 0-16,3-6 0 16,2-1-3-16,1-6 1 15,6-7-2-15,2-4 1 16,3-4-1-16,2-5-24 15,2-3-33-15,10-5-58 0,6-19-233 16</inkml:trace>
  <inkml:trace contextRef="#ctx0" brushRef="#br0" timeOffset="1017.03">20731 5449 513 0,'-2'-4'55'0,"2"1"0"16,0 1-5-16,2 2-17 16,7 0-18-16,2 0-7 15,4 9 6-15,5 3 0 16,2 5-1-16,4 2-2 0,-2 4-2 16,1 0-3-16,1 4-3 15,-3 0-2-15,-2-2-1 16,-3-2 3-16,-1-1-3 15,-5-5 0-15,0-4 1 16,-2-3-1-16,-1 0-11 16,-2-5-17-16,2-4-15 0,0-1-38 15,-2-1-75-15,0-12-107 16</inkml:trace>
  <inkml:trace contextRef="#ctx0" brushRef="#br0" timeOffset="1461.42">21190 5518 274 0,'0'-3'193'16,"0"-1"-149"-16,0 3 20 0,0 1-9 16,-5 0-35-16,-7 1-23 15,-3 8 2-15,-9 2 3 16,4 5-4-16,-6-3-7 15,3 4 4-15,-1-2-9 16,3 1 1-16,5-2 0 0,0-1 4 16,5-3 1-16,2-1 1 15,5-4-4-15,4 1-2 16,0 1 2-16,2-4 0 16,7 3 14-16,2-1 29 15,3 2 5-15,0 4-3 16,3 0 2-16,-1 3-7 0,-2 2-9 15,0 4-1-15,-1-1-1 16,-4 1-4-16,1 3 0 16,0-1-3-16,-1-1-2 15,-2-3 1-15,1-1-1 16,-1-2-3-16,-4-4-1 0,1-3 2 16,-1 2-1-16,-1-7-2 15,0 0-2-15,-1-1-1 16,1 0-5-16,1-2-28 15,4-2-35-15,0-9-111 16</inkml:trace>
  <inkml:trace contextRef="#ctx0" brushRef="#br0" timeOffset="8839.94">19862 7135 205 0,'0'-10'259'0,"0"-2"-221"16,0 2 18-16,-2-2 3 16,-3 4-13-16,-2-3-27 15,-3 2-13-15,-2 0 1 0,-1 2 0 16,-5 1 2-16,-2 3-5 16,-5 0-2-16,-4 3-2 15,-3 0 3-15,-6 0-2 16,-4 5 2-16,-4 4 2 15,-5 5 1-15,-3 2 0 16,-2 4-2-16,0 3-1 0,0 4 1 16,3 3-3-16,1 2-1 15,1 2 2-15,5 6 2 16,-3-1-6-16,8 4 4 16,-2 3 0-16,5 2-3 15,4 5 3-15,2 4 4 0,-1 1-2 16,4 4-5-1,6 4 2-15,2 1 4 0,1 2-4 16,6 2 1-16,1 1-3 16,6 2 3-16,2 5-1 15,5-3 1-15,0 3 1 0,3 1-4 16,9-1 5-16,7-3-2 16,3-1 4-16,5-5-4 15,7-4-1-15,3-2-2 16,8-3 5-16,2-4-4 15,9-2 2-15,3-3-2 0,5-4 0 16,4-1 0-16,4-2 2 16,6-3-2-16,0-5 1 15,5-3-3-15,3-3 5 16,1-5-3-16,0-2-1 16,6-5 3-16,2-7-1 0,0 1 0 15,-2-6-1-15,2-5-1 16,0-2 4-16,-5 0-6 15,0-8 5-15,-5-6-3 16,-2-2 4-16,-2-7-5 16,-4-2 4-16,-3-4 1 15,-4-4-5-15,-2-1 0 0,-5-4 2 16,-4-2 3-16,1-3-5 16,-10-4 4-16,-4-1-2 15,-2-2-2-15,-6-1 4 16,-4-3 1-16,-7-3-5 15,-2 0 2-15,-6-4 0 0,1 0 1 16,-6 1 0-16,-1-3-1 16,-4 3 0-16,-4-3 0 15,0 4 0-15,-5 2 0 16,0 0-1-16,0 2 0 16,-8 2 0-16,-4-1-1 0,-3 3 1 15,-3-1 0-15,-4 1-1 16,1 1 1-16,-5 1 0 15,-2 2 1-15,0 3 0 16,-3 1-1-16,1 0 1 16,-3 6-1-16,-2-3 0 0,1 5 0 15,0-1 1-15,-1 4 0 16,1 0-1-16,0 2 0 16,-2 3 1-16,-1 0-1 15,3 2 2-15,0 2-1 16,-2-2-1-16,1 0 1 15,-1 4 0-15,2 1-1 0,-3 2 1 16,1 2-1-16,1 2 2 16,-1 1-4-16,-2-1 4 15,4 1 0-15,-4 3-4 16,6-1 6-16,-2 0-4 16,1 1 1-16,1 0 1 0,3 0-1 15,-3 1 0-15,3 0 1 16,0 2-2-16,1 2 1 15,-1-1 1-15,1-1-2 16,-1 4 1-16,-1-1 0 16,-1 1 1-16,-1-1-1 0,0 4-1 15,-3 0 1-15,-1 0 0 16,0 0-1-16,0 2 1 16,-1 5-1-16,-3 1 1 15,2 2 0-15,-3 4-2 16,2 2-19-16,-3 2-17 0,6 1-33 15,4-2-107-15,10-9-284 16</inkml:trace>
  <inkml:trace contextRef="#ctx0" brushRef="#br0" timeOffset="10408.79">22191 7079 297 0,'-15'-14'96'0,"0"-2"-67"16,-6 2 20-16,0-1-7 15,0 3-6-15,-5 3-7 0,-1 0-4 16,-1 2-1-16,-3 3-3 15,-3 3-4-15,-3 1-11 16,-4 0-3-16,2 7-1 16,-4 5-1-16,0 2 1 15,-4 6 2-15,-3 0 0 0,0 5 2 16,0 3 2-16,-3 6-2 16,4 3-1-16,-6 3-1 15,5 2-2-15,-2 7 1 16,2-1-4-16,-1 5 3 15,3 1 0-15,3 3 0 16,4 0 1-16,3 4-3 0,3-1 10 16,1 3-3-16,2-1 1 15,6 2 0-15,2 1 1 16,4-1-3-16,5 0-2 16,3-2-1-16,5 5 0 0,4-3-1 15,3 0 1-15,0 2-1 16,3-2-2-16,9 0 1 15,5 0 0-15,5-1 1 16,2-4-2-16,3 0 1 16,4-6 2-16,-1 1-2 15,6-4 0-15,3-6-1 0,3 1 2 16,4-2 0-16,3-6 3 16,5-3-2-16,2-5 0 15,5-3-2-15,4-4-1 16,3-4 1-16,5-3-1 15,1-3 4-15,5-2-4 0,0 2-5 16,2-8 10-16,1 2-5 16,-2-4 2-16,3 1-3 15,-7-3 3-15,6 0 0 16,-6 0-3-16,-1-4 3 16,-2-1 4-16,-3-4 5 0,-1 0-10 15,-3-1 4-15,-2-2 0 16,-1-1 2-16,-3-2-5 15,-3-2 1-15,-4-1-2 16,0-3 1-16,-3-1-1 16,-7-2-1-16,0-1 3 0,-3-1-3 15,-1-3 2-15,-3-1-2 16,-2 0 3-16,0 1-3 16,-2-5 2-16,0 2 0 15,-4-2-2-15,0-1 2 16,-4-3-3-16,0 1 2 15,-4-3 1-15,-1-1-2 0,-3-2-2 16,-2 1 4-16,-2-1-2 16,0-2 0-16,-2 1 0 15,-3 1 0-15,1 0 0 16,-3 0 0-16,-3 0 0 16,-2 4 0-16,0-1 0 0,0 0 0 15,0 1 0-15,-7-3-2 16,1 3 2-16,-1-4 0 15,0 3 0-15,0-1 0 16,-3 2 0-16,2 0-2 16,-1 3 2-16,-1-2-1 0,-2 4 0 15,-2-1 1-15,1 0-2 16,-1 2 2-16,-4 1-1 16,1 2 1-16,-2-3-1 15,1 3 0-15,-3-1 0 16,-1 5 1-16,0-1-1 15,0 0 2-15,-4 2-3 0,1 2 1 16,-4-2 1-16,-3 2-2 16,1-1 1-16,-3 0 1 15,0 0-2-15,-3 1 0 16,-3 2 0-16,-1-3 1 0,0 3 2 16,1 0-1-16,-1 0-1 15,0-1 1-15,-5 2 0 16,2 1-1-16,-2-1 2 15,2 2-4-15,-2 0 6 16,0 3-6-16,-1 2 3 16,-1-2-2-16,-4 7-6 0,-2 1-8 15,-4 3-3-15,-6 4-11 16,-5 0-14-16,0 0-52 16,-5 0-177-16</inkml:trace>
  <inkml:trace contextRef="#ctx0" brushRef="#br0" timeOffset="23805.45">22356 6926 124 0,'-2'0'-21'16,"-1"0"159"-16,1-4-107 0,2-1 1 16,-2-1 6-16,2 1-6 15,0 2-10-15,0-3-4 16,0 3 1-16,0 1 4 15,-2 0 0-15,-1 0-2 16,-3 0-3-16,-3 2-2 0,-3 0 1 16,-8 0 3-16,-4 0-5 15,-6 4-4-15,-4 5 5 16,-6 2-6-16,0 7-8 16,-8 1-3-16,-1 5-36 15,0 0-103-15,0 1-264 16</inkml:trace>
  <inkml:trace contextRef="#ctx0" brushRef="#br0" timeOffset="29501.29">17929 9958 332 0,'5'-9'138'15,"-2"-1"-57"-15,-3 3-8 16,0 1-16-16,0 3-19 16,0 3-14-16,0 3-18 15,0 13-8-15,-3 7 9 16,-5 7 8-16,-3 12-2 15,-4 4-3-15,-5 6-4 0,-2 1-2 16,0 1-2-16,1-8 0 16,1-5-2-16,5-9 0 15,3-8 1-15,5-10-1 16,3-8-1-16,4-6 1 16,0-6-1-16,4-15 1 0,6-10-9 15,4-11-3-15,3-8-4 16,1-4-1-16,0-1 4 15,-2 3 7-15,-2 7 4 16,1 9 3-16,-3 10 1 16,-3 8 4-16,-3 11 1 0,1 5 0 15,0 2-3-15,3 9-4 16,5 11 4-16,1 4 2 16,4 5 0-16,5 3-4 15,-3 4 0-15,3 0-3 16,-2-1 2-16,-1-1 0 15,-6 0-1-15,-3-4-7 0,-4-3-8 16,-8-5-7-16,-1-3-16 16,-1-8-39-16,-17-6-72 15,-2-5-74-15</inkml:trace>
  <inkml:trace contextRef="#ctx0" brushRef="#br0" timeOffset="29656.16">17824 10218 474 0,'0'-10'81'0,"1"-2"-31"16,20-3-38-16,6 7 2 0,10-2 9 15,4 3-17-15,2 2-13 16,-3 0-80-16,-1-1-125 16</inkml:trace>
  <inkml:trace contextRef="#ctx0" brushRef="#br0" timeOffset="30142.59">18265 10124 385 0,'0'0'119'16,"0"0"-49"-16,0 0-7 16,0 0-30-16,5 4-19 15,3 4-5-15,-1 7 1 16,0 1-1-16,0 0-1 0,1 2-4 15,-3-2-1-15,1-2-2 16,-5-5 1-16,-1-2-2 16,2-1 1-16,-2-6 0 15,0 0 2-15,0 0 6 0,0 0 3 16,0-6-9-16,0-1-1 16,0 0-2-16,0 2 1 15,0 0-1-15,0 0 0 16,0 2 0-16,0-1 0 15,0 4-1-15,0-1 0 0,0-1-6 16,0 0-4-16,0 1-5 16,0-1-9-16,0-2-18 15,-2 1-47-15,1-5-42 16,1-1-87-16</inkml:trace>
  <inkml:trace contextRef="#ctx0" brushRef="#br0" timeOffset="30464.35">18509 10029 432 0,'0'-10'65'16,"0"1"4"-16,0 0-19 16,-5 2-11-16,-3 3-20 15,-2 3-12-15,-1 1-6 16,-2 0-1-16,-6 6 1 15,-1 7-1-15,-1 2 0 0,-2 2 1 16,-1 6-1-16,2-1 3 16,5 1 7-16,4 0 2 15,7-1 1-15,6-1-3 16,0-1 2-16,17-3 0 16,7 0 0-16,6-3-5 15,8-1-4-15,6-5-1 0,3 2-2 16,-1-4-9-16,3 0-35 15,-8-5-38-15,-7-1-154 16</inkml:trace>
  <inkml:trace contextRef="#ctx0" brushRef="#br0" timeOffset="30708.62">18431 10396 267 0,'-4'4'246'0,"0"1"-183"16,4-4-31-16,0 1 10 15,8 1 1-15,8-1-14 16,4 0-6-16,7 0-9 0,3-2-4 16,4 0-6-16,4 0-2 15,-1 0-3-15,1-2-24 16,-3-2-28-16,-7-5-71 15,-5-1-99-15</inkml:trace>
  <inkml:trace contextRef="#ctx0" brushRef="#br0" timeOffset="31097.57">17900 10336 550 0,'-39'2'46'0,"17"0"-15"15,21 1 4-15,14 0-17 16,24-2 6-16,17-1-7 0,16 0-8 16,11 0 0-16,13-7-7 15,-3-4 0-15,-1-3-3 16,-11-5 4-16,-13-1-9 15,-22-5-7-15,-25 0-1 16,-19-2-3-16,-33 4-10 0,-22 7-32 16,-27 5 35-16,-12 9 23 15,-9 2 9-15,1 9 29 16,12 8 14-16,15 4-14 16,27 0-9-16,17 2-11 15,31-3-14-15,25-4-7 16,29-4 2-16,27-5 4 0,20-7-22 15,13-3-36-15,0-20-78 16,-6-16-129-16</inkml:trace>
  <inkml:trace contextRef="#ctx0" brushRef="#br0" timeOffset="58761.7">4710 8572 262 0,'-2'-11'243'15,"-3"-1"-176"-15,-1 1 6 0,0 2-9 16,6 4-19-16,-3 2-15 16,3-1-8-16,0 4-7 15,0 0-8-15,0 9-10 16,0 5 0-16,6 11 6 15,-1 3 1-15,2 12-1 0,-3 4 1 16,-1 3-1-16,-1-1-1 16,0-3-2-16,-2-2-4 15,0-7 8-15,0-7-5 16,0-5 5-16,0-7-4 16,0-2 2-16,0-6 4 15,0-4-2-15,0-1 2 16,0-2-1-16,0 0 2 0,0 0 3 15,3 0 0-15,5 0-1 16,4 0-1-16,5-2-3 16,4-1 0-16,4-1-1 0,7 1 0 15,-1 1-2-15,3 0 1 16,-2 1-2-16,0 1 0 16,-1 0-1-16,-6 0 0 15,-1 0 0-15,-4 3 0 16,-6 1 0-16,-2-1-1 15,-4 1 2-15,-3-3-1 0,-1-1-1 16,-3 2-3-16,-1-2-14 16,0 0-18-16,2-9-19 15,0-7-54-15,5-4-299 16</inkml:trace>
  <inkml:trace contextRef="#ctx0" brushRef="#br0" timeOffset="59151.65">5577 8549 194 0,'-4'-11'339'16,"-6"4"-278"-16,-3 0-12 15,-3 4 8-15,-4 3-18 16,-2 1-19-16,-2 12-10 16,-1 6-1-16,-3 10 7 0,5 3-1 15,2 7-2 1,6 2 0-16,6 4-3 0,6-2-5 15,3-1-2-15,12-4-2 16,12-2 1-16,6-8-2 16,9-3-2-16,2-3-11 0,5-8-19 15,0-7-18-15,-1-5-32 16,-4-2-100-16,-5-16-191 16</inkml:trace>
  <inkml:trace contextRef="#ctx0" brushRef="#br0" timeOffset="59500.64">6033 8677 421 0,'-9'-7'125'15,"-5"2"-64"-15,-4 0 5 16,-2 1-24-16,2 4-8 0,-7 0-16 16,2 4-8-16,-1 5 2 15,2 7-1-15,7 2 0 16,0 3-3-16,6 4-2 16,4-2-2-16,5 4-2 15,0-2 0-15,9 0-1 16,9 0-1-16,7-4-1 0,2-1-5 15,7-3-14-15,0-2-10 16,0-6-13-16,0-8-20 16,0-1-34-16,-5-5-58 15,-4-15-173-15</inkml:trace>
  <inkml:trace contextRef="#ctx0" brushRef="#br0" timeOffset="59758.12">6235 8553 610 0,'-8'-4'47'0,"6"-1"-24"15,2 5 18-15,0 0-18 16,10 5-19-16,5 9-4 16,5 6 7-16,1 3 5 15,6 8-6-15,-1 1-1 0,-3 5 0 16,-7 2-2-16,-3-3-1 15,-9 0 0-15,-4-3 0 16,-6-1-2-16,-10-7 0 16,-11 0-20-16,-4-7-22 15,-3-11-67-15,2-7-334 0</inkml:trace>
  <inkml:trace contextRef="#ctx0" brushRef="#br0" timeOffset="60316.15">6734 8715 248 0,'0'0'216'15,"0"0"-150"-15,0 0 27 16,0 0-28-16,0 0-19 15,3 0-20-15,6 0-6 16,0 0 1-16,5-4-4 16,5 4-3-16,0-1-5 0,3-1-3 15,3 2-4-15,2 0-1 16,-1 0-2-16,-2 0-19 16,-2 0-21-16,-8 0-21 15,-3 0-40-15,-9 3-85 16,-2 3-109-16</inkml:trace>
  <inkml:trace contextRef="#ctx0" brushRef="#br0" timeOffset="60465.73">6820 8831 204 0,'-3'7'291'0,"3"-3"-234"0,5-3 6 16,7 1 1-16,5-2-20 15,2 2-19-15,4 0-16 16,4-1-6-16,4 1-14 15,-4-2-90-15,4 0-245 16</inkml:trace>
  <inkml:trace contextRef="#ctx0" brushRef="#br0" timeOffset="70490.39">7994 8154 359 0,'0'-10'266'16,"-3"-1"-245"-16,-7 3-1 0,-2 2 16 15,-1 6-9-15,-6 0-13 16,-5 11-12-16,-3 9 1 16,-7 10 8-16,0 9-2 15,-5 11 1-15,-3 8-1 16,4 9 0-16,6 6-1 0,3 2 6 16,10 3-11-1,11-5-4-15,8-5 6 0,15-5-5 16,16-10 0-16,13-6 0 15,10-10 0-15,11-5 0 16,3-7-10-16,8-11-51 0,-1-12-53 16,-4-5-437-16</inkml:trace>
  <inkml:trace contextRef="#ctx0" brushRef="#br0" timeOffset="71060.6">8414 8474 306 0,'0'-11'276'0,"0"2"-204"0,0 2-12 16,0 4-18-16,0 3-6 15,2 0-22-15,2 9-19 16,1 7 4-16,1 5 9 16,0 4-1-16,1 9-2 15,0 0 0-15,-2 2-2 0,-2 3-1 16,-3-5 1-16,0 0 1 16,0-4-2-16,0-1-2 15,0-6 6-15,0-6 7 16,0-2-6-16,0-5-1 15,0-2-1-15,0-3 1 0,6-1 0 16,6-4 2-16,6 0 2 16,4 0-2-16,8-2-3 15,1-5-3-15,6-1-2 16,-3-2 0-16,2-1-2 16,-2 2-20-16,-2-1-21 0,-3-1-23 15,-2-1-26-15,-5-3-145 16</inkml:trace>
  <inkml:trace contextRef="#ctx0" brushRef="#br0" timeOffset="71324.58">9131 8474 675 0,'0'-15'29'0,"-6"5"2"15,-1 5 5-15,-2 5-9 0,-1 0-16 16,-2 14-13-16,-2 9 3 16,1 6 4-16,-1 3 1 15,6 5-3-15,2 1-3 16,2 1 5-16,4-2-4 16,4-3-1-16,9-3 0 0,6-6-15 15,6-8-15-15,7-6-27 16,2-7-47-16,7-4-138 15</inkml:trace>
  <inkml:trace contextRef="#ctx0" brushRef="#br0" timeOffset="71694.84">9400 8642 466 0,'-9'5'153'0,"-1"6"-141"15,2 1 19-15,4 10 0 16,1 5-12-16,1 3-10 0,2-5-3 15,0 3-2-15,0-6-3 16,-2-6 0-16,2-7-2 16,0-8 1-16,-2-1 2 15,2-13 5-15,0-11-3 16,0-6 10-16,0-8 7 16,7-6-3-16,3 3-2 0,1 0-5 15,1 5-7-15,4 9 1 16,-2 8 0-16,5 8-5 15,1 11 0-15,-5 0-2 16,7 11 1-16,-4 12-1 16,2 4 2-16,-2 5 0 0,-2 3 0 15,-1 1 0-15,-3-2-4 16,-5-2-5-16,2-3-2 16,-3-4-7-16,-5-8-10 15,3-2-9-15,-4-7-17 16,0-6-52-16,-9-2-74 0</inkml:trace>
  <inkml:trace contextRef="#ctx0" brushRef="#br0" timeOffset="71858.73">9379 8743 594 0,'-10'-5'80'16,"7"-2"-41"-16,3 2-5 15,20 1-20-15,7-1-10 16,9 1-4-16,5 1 2 15,6-3-14-15,-1 3-21 16,-4-5-32-16,-6-2-81 16,-8-4-109-16</inkml:trace>
  <inkml:trace contextRef="#ctx0" brushRef="#br0" timeOffset="72044.33">9749 8506 246 0,'7'-7'350'16,"1"2"-286"-16,6 1-21 0,3 4-17 15,7 2-4-15,-3 10-11 16,4 6-6-16,2 9 2 16,-5 3-5-16,-4 6 4 15,-9 3-5-15,-8 2 0 0,-1-1-3 16,-15-3-17-16,-7-5-22 16,-10-11-35-16,-2-9-112 15</inkml:trace>
  <inkml:trace contextRef="#ctx0" brushRef="#br0" timeOffset="72648.36">10243 8583 349 0,'0'-2'247'0,"0"0"-216"15,0 0 17-15,0 2-20 16,6 6-16-16,0 7-4 16,2 6 1-16,-1 3 0 15,0 2-6-15,-4-2-2 0,-1-1 0 16,-2-6 0-16,0-3-3 15,0-8 1-15,-4-4 2 16,-1-4 5-16,0-12 0 16,-1-7-2-16,2-8-1 15,2-3 2-15,2-3-2 0,7 3 0 16,10 0-2-16,3 8 2 16,3 6-1-16,6 9 0 15,5 7 1-15,0 4 0 16,2 11 1-16,-3 9-2 15,1 9 2-15,-6 3-3 0,-2 5 0 16,-7-1-2-16,-6 3 1 16,-8-5-2-16,-5-2-16 15,0-2-15-15,-5-8-28 16,-6-10-124-16,2-12-309 16</inkml:trace>
  <inkml:trace contextRef="#ctx0" brushRef="#br0" timeOffset="73276.25">10989 8431 260 0,'4'6'321'15,"-4"-3"-281"-15,3 4-26 0,-1 4 22 16,5 3 3-16,1 6-16 15,-1 1-10-15,0 6-2 16,-2 2-5-16,1 1-1 16,-4-3-3-16,1-2-1 15,-3-6 0-15,0-2 0 0,0-7-1 16,0-4 4 0,0-3 9-16,0-3 7 0,4 0 3 15,1 0-1-15,4-2-7 16,7 2-4-16,4 0-5 15,8 0-2-15,3 0-4 16,7 0 1-16,-2 2-2 0,2 0 1 16,-1 1-13-16,-3-1-20 15,-3-2-18-15,-6 0-21 16,-3-3-76-16,-5-10-210 16</inkml:trace>
  <inkml:trace contextRef="#ctx0" brushRef="#br0" timeOffset="73682.23">11715 8424 229 0,'-3'-5'200'15,"-4"1"-115"-15,1 1 15 0,-5 3-34 16,0 0-27-16,-1 3-19 15,-3 9-7-15,2 5-2 16,1 8 0-16,3 2-3 16,5 1-1-16,4 4-6 0,0 0 1 15,13-1-5 1,6-7-1-16,5 0-11 0,7-10-7 16,-3-3-16-16,6-6-25 15,0-5-50-15,-1-5-76 16</inkml:trace>
  <inkml:trace contextRef="#ctx0" brushRef="#br0" timeOffset="73911.27">12018 8483 240 0,'0'-6'381'0,"0"3"-322"16,0 0-10-16,0 3-17 0,0 0-11 15,0 5-15-15,3 7-8 16,3 6 5-16,3 2 0 15,0 5 1-15,2 0-2 16,-2 0-2-16,0-2 0 16,-4-2 2-16,1 1-16 0,-1-8-11 15,-1 0-7-15,-2-6-13 16,-1-7-45-16,1-1-78 16,-2 0-104-16</inkml:trace>
  <inkml:trace contextRef="#ctx0" brushRef="#br0" timeOffset="74337.72">12072 8538 440 0,'-9'-12'56'16,"4"-3"24"-16,-3 1 0 16,5 0-25-16,3 0-23 0,0-1-16 15,1 1-3-15,14 3-4 16,-1 3-5-16,6 1-1 15,2 5-2-15,2 2-1 16,-3 0 0-16,-1 12 1 0,-6 4-3 16,-8 5 0-1,-4 3-1-15,-2-1-6 0,-8 0-3 16,-6-1 0-16,-3-3 4 16,1-4 7-16,3-6 2 15,6-2-2-15,4-4 5 16,3-1 0-16,0-2 3 0,14 0-3 15,2 0-5-15,10 0 1 16,-4 3-2-16,4 5-1 16,-5 2 0-16,-7 3 2 15,-7 5-2-15,-7-2-6 16,-2 3-3-16,-17-1 6 0,-6-2 6 16,0 0-6-16,0-5 5 15,4-4 5-15,2-3-7 16,11-4-12-16,8 0-36 15,1-14-79-15,21-8-151 16</inkml:trace>
  <inkml:trace contextRef="#ctx0" brushRef="#br0" timeOffset="74565.84">12430 8383 660 0,'0'-4'39'16,"0"2"-10"-16,3 2-6 15,11 13-2-15,6 6-4 16,5 7-6-16,4 4 5 16,5 8-3-16,-1-1-3 15,-3 6-4-15,-6-2-4 16,-9 4 2-16,-8-4-4 0,-8-2-1 16,-20-7-19-16,-14-3-18 15,-10-10-27-15,-12-10-70 16,-3-9-188-16</inkml:trace>
  <inkml:trace contextRef="#ctx0" brushRef="#br0" timeOffset="75619.42">10903 8235 168 0,'-2'0'243'15,"-1"0"-198"-15,3 0 24 0,0 0 0 16,5 0-42-16,10 0-12 16,2-2-3-16,7 1 13 15,6-1-2-15,6 0-6 16,5 2 0-16,8-4-1 0,3 2-6 16,6 1 1-16,3-5-3 15,5 3 3-15,-1-2-10 16,5 1 4-16,-2-2-2 15,2 3 0-15,-2-1 0 16,-1 0-1-16,1 0 1 16,-4 0 0-16,-3 0-2 0,0 1 4 15,-3-1-7-15,-6 1 3 16,-6 1 0-16,-2-2-2 16,-5 0 2-16,-6 1-1 15,-6-1 1-15,-4 3-1 16,-5-3 1-16,-3 2 0 0,-5 1 0 15,-1-2-2-15,-6 3 2 16,2 0-5-16,-5-1-27 16,0-6-44-16,-7-7-198 15</inkml:trace>
  <inkml:trace contextRef="#ctx0" brushRef="#br0" timeOffset="77629.62">12729 8028 76 0,'-7'0'296'0,"3"0"-238"0,3 0-10 15,1 0 14-15,0 0-18 16,3 0-19-16,9 4-3 15,0 0 1-15,5 6 1 16,5 4-6-16,0 1-2 16,5 6-1-16,0 4-3 0,2 7-3 15,-3 7-2-15,-1 5-2 16,2 10 3-16,-3 5-3 16,-2 1-1-16,-5 2-1 15,-2 0-2-15,-6-5 0 16,-4-4-2-16,-5-3 2 15,0-6-1-15,-5-9 1 0,-12-3-1 16,-4-5 1-16,-6-4-7 16,-2-7-24-16,-1-9-54 15,8-7-170-15</inkml:trace>
  <inkml:trace contextRef="#ctx0" brushRef="#br0" timeOffset="79754.85">13286 8282 145 0,'-8'-13'327'0,"5"-3"-243"0,-1 5-3 15,1 1-16-15,1 4-22 16,2 2-15-16,0 3-12 16,0 1-6-16,0 1-9 15,0 12-4-15,0 5 3 16,0 8 1-16,0 7-1 0,4 6 2 15,3 4-1-15,0 0 1 16,6 1-1-16,1-3-2 16,9-2 3-16,6-4-3 15,5-7 2-15,4-5 0 16,5-7-1-16,5-9 0 0,3-7 2 16,-2 0-2-16,-3-9 1 15,-3-12 0-15,-7-4 1 16,-11-5 1-16,-7-6 0 15,-9-3 0-15,-9-4-7 16,0 3-11-16,-11 3-1 16,-5 7-8-16,0 5-23 0,-1 5-68 15,9 2-145-15</inkml:trace>
  <inkml:trace contextRef="#ctx0" brushRef="#br0" timeOffset="80217.75">14390 8092 253 0,'-11'-3'324'0,"-1"-6"-276"15,-4 7 4-15,0 2-19 16,-2 7-14-16,-4 11-17 16,1 9 3-16,-1 8 5 0,-3 12-2 15,6 5 0-15,7 5-1 16,7-2 0-16,5 0-4 16,9-3-4-16,11-8 1 15,10-8 0-15,4-7 0 16,4-8 0-16,7-7-13 15,0-4-24-15,0-10-50 0,-4-6-122 16</inkml:trace>
  <inkml:trace contextRef="#ctx0" brushRef="#br0" timeOffset="80609.66">14591 8271 583 0,'-5'-9'53'16,"2"1"7"-16,3 5-15 0,0 3-16 15,2 0-20-15,4 7-9 16,3 7 6-16,3 6 6 16,-4 5-1-16,1 4-2 15,-2 1-3-15,-4 2-4 16,2-1 1-16,-3-5-3 15,-1-1 3-15,-1-5-4 0,2-6 3 16,2-5-1-16,-3-2 0 16,1-1 2-16,5-5 4 15,0 1 7-15,4-2-1 16,3 0 0-16,5 0-4 0,1 0-2 16,4 0-4-16,1 0-1 15,2-2-1-15,0-1 0 16,1-1-2-16,-5 1-12 15,-4-5-24-15,0 1-20 16,-5-4-34-16,-3 1-127 16,-1-4-268-16</inkml:trace>
  <inkml:trace contextRef="#ctx0" brushRef="#br0" timeOffset="80901.12">15145 8287 302 0,'1'-11'264'0,"1"-1"-217"16,-2 1 17-16,0 4-23 15,0 0-8-15,0 4-17 0,-2 3-12 16,-6 0-7 0,-4 6 4-16,-3 9 1 0,-4 2 1 15,2 5 3-15,-2 4-3 16,7 3 1-16,3-1 1 15,2 2-2-15,7 0-2 16,0-4 0-16,7-4-1 0,13-1-2 16,3-8-10-16,11-1-10 15,2-7-13-15,2-5-33 16,2 0-112-16,-4-12-154 16</inkml:trace>
  <inkml:trace contextRef="#ctx0" brushRef="#br0" timeOffset="81271.5">15380 8401 449 0,'0'0'133'0,"-3"0"-102"16,2 0 14-16,1 5-27 15,0 8 0-15,0-1-7 16,1 1-2-16,2 1-1 0,1 0-4 16,-4-5-2-16,0-2-1 15,0-3 1-15,0-4 1 16,-4 0 6-16,0-11 12 15,0-7-2-15,-1-5-4 16,2-3-4-16,3-9 1 0,0 7-4 16,0-2-2-16,3 1-3 15,6 9 0-15,0 5 2 16,0 7-4-16,0 8-2 16,4 0-2-16,-1 8-1 15,3 9 3-15,1 3 0 16,0 5 2-16,2 2-1 0,-3 1 0 15,0 1 0-15,-2-1 0 16,-1-6-8-16,-1-1-6 16,-3-3-3-16,-1-4-9 15,-5-3-14-15,-2-2-36 0,-4-6-86 16,-11-3-55-16</inkml:trace>
  <inkml:trace contextRef="#ctx0" brushRef="#br0" timeOffset="81422.42">15367 8458 544 0,'3'-7'59'16,"12"-2"-53"-16,6 4 3 15,10-3 2-15,3 3-6 16,3 0-6-16,3 0-13 16,0-3-39-16,-6-2-72 15,-5-3-61-15</inkml:trace>
  <inkml:trace contextRef="#ctx0" brushRef="#br0" timeOffset="81606.95">15703 8251 448 0,'0'-5'103'0,"0"1"-13"15,0 4-29-15,7-2-33 0,3 9-15 16,2 8-5 0,2 2 6-16,0 7-3 0,0 2-4 15,-4 5-4-15,-6-2-2 16,-4 1-2-16,-7-2-11 15,-15-1-17-15,-11-5-21 0,-8-8-36 16,-6-9-99-16,-7-5-213 16</inkml:trace>
  <inkml:trace contextRef="#ctx0" brushRef="#br0" timeOffset="82069.06">14605 8132 231 0,'-7'-2'228'0,"4"0"-187"15,1 0 43-15,2 1-22 16,0-2-24-16,14 2-24 0,6-1-3 16,9 0 14-16,10 0 0 15,10 1-3-15,7 1-4 16,9 0-5-16,3 0-5 15,3 0-1-15,7 0-4 16,-3 0-2-16,1 0 0 16,-5 0 1-16,1 0-2 0,-11 0-2 15,-11 0 3-15,-7-2 0 16,-12 0-5-16,-10-1 0 16,-6 3-3-16,-4-3-11 15,-8 3-14-15,1 0-30 16,1 0-96-16,-2-4-156 0</inkml:trace>
  <inkml:trace contextRef="#ctx0" brushRef="#br0" timeOffset="82898.52">16069 8254 84 0,'0'-1'192'0,"0"-1"-130"16,0-2-6-16,0 3-1 15,0-3-4-15,6 2 4 16,-5-2-5-16,1 3-4 16,0-2-6-16,-2 3-9 0,0-2-3 15,0 2-8-15,0 0-6 16,0 0-9-16,0 3-4 16,0 10-3-16,0 5 6 15,1 1-4-15,5 6 1 16,2 4 0-16,4-2 0 15,3-2-1-15,0-2 0 16,5-4 2-16,0-4-1 0,1-3-1 16,5-5 2-16,-1-5-1 15,-1-2 1-15,-2 0-2 16,0-2 3-16,-2-9-1 16,-2-6 0-16,-4-3 1 15,-3-7 0-15,-1-3 1 0,-2-1-5 16,-4 1-1-16,-6 5 3 15,2 4-3-15,0 4-2 16,-3 9-2-16,-2 2-5 16,0 5-5-16,0 1-9 15,3 0-21-15,2 0-46 0,0 5-46 16,0 1-39-16</inkml:trace>
  <inkml:trace contextRef="#ctx0" brushRef="#br0" timeOffset="83901.83">16173 8362 324 0,'-2'2'279'0,"1"3"-245"16,1 0-11-16,0 6 2 15,1 5 7-15,5 5-9 16,-2 3-11-16,1 2-2 0,-1-1-4 16,-3-1-4-16,-1-7 1 15,0-2-3-15,0-5 1 16,0-6 1-16,0-4 9 16,-6 0 9-16,-2-11 0 15,1-8-7-15,1-8-5 0,1-4 0 16,3-4-3-16,1-3-4 15,1 1 0-15,5 3 3 16,9 2 2-16,1 8-4 16,2 5 1-16,5 6-2 0,5 6-1 15,-3 6-1 1,6 1-1-16,-3 1 2 0,4 13-1 16,-1 4 1-16,-1 2-1 15,-3 5 2-15,1 2-3 16,-5-2 1-16,-2 3 3 15,-6 1-3-15,-5-2 1 0,-1-1-5 16,-7 1-9-16,1-2-3 16,-4-2-11-16,-9 0-10 15,-1-7-19-15,-3 1-40 16,-4-12-78-16,-1-5-168 16</inkml:trace>
  <inkml:trace contextRef="#ctx0" brushRef="#br0" timeOffset="84362.68">16136 8442 422 0,'0'0'131'15,"0"0"-105"-15,0 2 8 16,10 8 13-16,1 7-9 0,2 0-15 15,-2 5-13-15,-1-1 0 16,1 2-6-16,-6-3-3 16,0-4 0-16,-4-2 0 15,-1-5-2-15,0-5 1 16,0-4 0-16,-6 0 7 0,3-7-2 16,-3-13 0-16,6-5 1 15,0-7-3-15,0-7 1 16,7-4-2-16,10 0 4 15,-1 4-4-15,5 5 1 16,0 3 0-16,4 12 5 16,-1 6-6-16,3 8 2 15,2 5-1-15,0 0-1 0,-2 7 2 16,-3 8-3-16,1 4 0 16,-6 6-2-16,1 4 1 15,-6-1 3-15,1 3-1 16,-5-5-2-16,1 1 3 0,-5-2-5 15,-1-5-11-15,-3-1-17 16,-2-4-28-16,2-10-76 16,-2-5-196-16</inkml:trace>
  <inkml:trace contextRef="#ctx0" brushRef="#br0" timeOffset="85096.98">16831 8201 162 0,'-3'-5'209'0,"-2"1"-154"15,5 1 22-15,-2 0-5 0,2 3-17 16,0 0-19-16,0 0-15 15,0 0-5-15,0 0-2 16,0 0-1-16,0 3 1 16,4 4 2-16,0 5 5 15,1 2-5-15,1 4-7 0,1 6 0 16,-2 2 2-16,3 6-4 16,-1 0-5-16,0 3 1 15,-2 0-2-15,2-5 1 16,-1 1-2-16,-2-8 1 15,1-5 0-15,-2-4-1 16,-1-3 1-16,1-6-1 0,1-1 2 16,-2-4 1-16,4 0 6 15,1 0 2-15,3 0-4 16,5 0-1-16,1-4-2 16,2-1-4-16,3 1 0 15,4-1 0-15,2 1-3 0,2 3-19 16,2-3-19-16,-3 2-12 15,-2-2-33-15,-3-4-100 16,-7-1-164-16</inkml:trace>
  <inkml:trace contextRef="#ctx0" brushRef="#br0" timeOffset="85386.88">17333 8321 154 0,'2'-14'322'16,"-2"3"-259"-16,0 0 12 0,0 3-21 16,-2 5-18-16,-3 3-19 15,-6 0-10-15,0 0-3 16,-3 13 3-16,1 3 3 16,-1 3-3-16,3 5-3 0,2-1-2 15,4 2 1-15,5 0-1 16,0 0-1-16,0-4-1 15,9 1-1-15,6-5-5 16,2-2-6-16,5-7-8 16,5-2-9-16,0-6-21 0,0 0-57 15,-3-7-72-15</inkml:trace>
  <inkml:trace contextRef="#ctx0" brushRef="#br0" timeOffset="85623.33">17481 8321 486 0,'-4'-7'93'16,"3"1"-31"-16,1 2-1 0,0 3-30 15,0 1-13-15,0 0-14 16,5 7-2-16,0 7 2 16,4 1-1-16,-2 2 2 0,2 4-2 15,-2 3-2-15,0-1 1 16,0-1-2-16,0-1 2 15,-4-3-3-15,0 0-10 16,1-6-11-16,-4-1-19 16,0-6-32-16,0-3-53 0,0-2-49 15</inkml:trace>
  <inkml:trace contextRef="#ctx0" brushRef="#br0" timeOffset="86064.68">17498 8365 282 0,'-3'-11'90'0,"1"3"-31"15,2-3 28-15,0 2-8 16,0 0-16-16,0 0-26 0,9 0-10 16,2 0-9-16,5 2-8 15,0 1-3-15,4 5 1 16,-2 1-4-16,0 0-2 15,-2 0 1-15,-5 9-4 16,-4 3 1-16,-5 5-2 16,-2 0-2-16,0 5-6 0,-13-3-7 15,2-1 1-15,-1-2 3 16,-1-3 8-16,4-5 5 16,4-4 1-16,4 2 0 15,1-6-1-15,0 2 0 16,8-2-2-16,6 1 3 0,4 1-1 15,1 3-1-15,0 2 3 16,-1 2-1-16,-6 4-1 16,-6-1 0-16,-2 3 0 15,-4-1-2-15,-8-2 2 16,-4 1-4-16,-8-2-2 0,-1-4-2 16,-1-4-9-16,2-1-30 15,5-2-19-15,3 0-36 16,7-4-69-16</inkml:trace>
  <inkml:trace contextRef="#ctx0" brushRef="#br0" timeOffset="86371.08">17734 8196 466 0,'5'-6'63'16,"2"2"-23"-16,4 4 15 16,2 0-9-16,2 8-19 15,-2 6-16-15,2 6 3 0,1 3 0 16,-4 8-2-16,0 2-3 16,-4 1 2-16,-1 2-7 15,-3 0 1-15,0-3 0 16,-4-2-3-16,0-5-1 15,-3-2-2-15,-7-3-7 0,-2-6-15 16,-5-7-17-16,2-4-37 16,-4-4-80-16,4-11-185 15</inkml:trace>
  <inkml:trace contextRef="#ctx0" brushRef="#br0" timeOffset="86837.7">17915 7863 451 0,'0'-5'28'0,"0"0"25"15,2 5 3-15,9 0-23 16,5 5-7-16,2 8-4 16,3 8 0-16,3 1-3 0,0 10-7 15,-4 4 2-15,2 3-8 16,-2 2-1-16,-4 5 0 15,-3 4 0-15,-2 2 2 16,-4 3 0-16,-6 1-4 16,-1-1-1-16,0 0 2 15,-5 1-2-15,-5-5 1 0,-4 1-3 16,2-2 2-16,-3-5 1 16,2-1-3-16,-2-4 2 15,2-7-1-15,1-6-2 16,1-4-14-16,2-6-18 0,-1-9-51 15,0-6-215-15</inkml:trace>
  <inkml:trace contextRef="#ctx0" brushRef="#br0" timeOffset="95661.31">19269 6650 142 0,'-5'-10'289'0,"3"0"-192"15,-2-2 7-15,4 4-34 16,0 4-23-16,0-2-15 16,0 5-9-16,0 1-6 0,4 0-6 15,0 8-9-15,-4 9-1 16,0 6 4-16,0 8 0 15,0 1-1-15,-4 4-3 16,-2-1 0-16,3 1 1 16,1-6 0-16,-2-3-1 0,4-5 1 15,0-7-1-15,0-2 1 16,2-2 3-16,3-6-1 16,7-1 1-16,-2-1 3 15,4-3-3-15,6 0 3 16,4 0-5-16,3-6 2 0,3-2-2 15,1 1-2-15,0-2 0 16,-4 2-2-16,-3 0 1 16,-4 0-7-16,-5 1-11 15,-6 2-10-15,-1 1-15 16,-4 1-12-16,-1-3-18 16,-1-3-80-16,2-4-138 0</inkml:trace>
  <inkml:trace contextRef="#ctx0" brushRef="#br0" timeOffset="95979.15">19752 6535 536 0,'-12'0'49'0,"-4"0"-10"16,-1 12-5-16,-1 5-12 15,1 8 0-15,2 1-8 16,4 3-1-16,6 1-6 0,5-1-2 16,0-1-5-16,12-5 1 15,7-1-2-15,8-4 2 16,3-4-1-16,4-4-11 15,2-6-20-15,-2-4-38 16,0 0-58-16,-5-11-58 16</inkml:trace>
  <inkml:trace contextRef="#ctx0" brushRef="#br0" timeOffset="96353.35">19986 6689 452 0,'0'-1'109'0,"0"-3"-46"0,-2 4-4 16,2 0-49-16,0 6-10 15,2 7 5-15,3-1 5 16,-2 4-1-16,1-1-2 16,0-3-5-16,-2-3 1 15,-2-2-1-15,0-5-1 16,0-2 8-16,0-5 19 0,0-8-1 16,0-6-15-16,0-8-4 15,0-6-1-15,0-2-1 16,0 1-2-16,0-2-4 15,0 6 2-15,2 4-1 16,3 10 8-16,0 4-2 0,4 11-4 16,2 1-3-16,1 5-4 15,3 11 0-15,4 4 4 16,1 3 0-16,2 2 1 16,1 0 0-16,-3 2-1 15,2-3 0-15,-5 1 1 0,-4-1-4 16,-4-3-15-16,0 1-10 15,-9-6-22-15,0-2-14 16,-11-5-50-16,-7-9-68 16</inkml:trace>
  <inkml:trace contextRef="#ctx0" brushRef="#br0" timeOffset="96504.33">20036 6696 189 0,'-5'-8'319'15,"5"-4"-244"-15,5 1-10 16,13 3-51-16,10-2-8 15,8 5-7-15,4-2 2 0,1 2 1 16,0-1-34-16,-2 0-48 16,-7 0-35-16,-8-6-31 15,-4 0-52-15</inkml:trace>
  <inkml:trace contextRef="#ctx0" brushRef="#br0" timeOffset="96667.13">20379 6530 103 0,'0'-20'192'0,"2"2"-35"0,-2 4-20 15,2 4-42-15,1 6-44 16,4 4-18-16,6 0-21 15,1 14-7-15,6 5 6 16,2 5-1-16,-1 4-4 16,-3 7-4-16,-6-1 0 15,-6 5-2-15,-6-2-2 0,-9 2-19 16,-15-4-20-16,-8-2-25 16,-4-12-115-16,2-10-212 15</inkml:trace>
  <inkml:trace contextRef="#ctx0" brushRef="#br0" timeOffset="97302.03">22273 6478 488 0,'-2'-14'93'16,"1"2"5"-16,1 1-38 15,0 5-23-15,0 5-12 16,3 1-11-16,5 4-10 16,-5 10-4-16,4 7 1 0,0 3 4 15,-3 4-2-15,1 3 0 16,-2-5-2-16,-3 1 1 16,0-4-1-16,0-5 0 15,0-1-1-15,0-5 1 16,0-3-1-16,0-5 2 0,3 0-1 15,2-3 4-15,6-1 4 16,5 0 1-16,4 0-2 16,7 0-6-16,3 0-1 15,2-3 1-15,4-1-3 16,1 2-13-16,-1-5-20 0,-4 0-12 16,2-3-25-16,-5-5-79 15,-2-4-146-15</inkml:trace>
  <inkml:trace contextRef="#ctx0" brushRef="#br0" timeOffset="97537.03">22783 6441 316 0,'-5'-13'191'16,"-3"3"-106"-16,-2 1-5 16,-2 6-53-16,-3 3-19 15,1 0-7-15,-5 8-1 0,4 6 2 16,0 8 3-16,5-4 0 15,6 6 1-15,4-1-5 16,0 2 0-16,14-3 0 16,6-2 0-16,4-3-1 15,4-4 0-15,5-1-10 0,-1-4-17 16,5-2-32-16,-3-6-64 16,-1-3-58-16</inkml:trace>
  <inkml:trace contextRef="#ctx0" brushRef="#br0" timeOffset="97765.45">23022 6423 248 0,'-6'-11'356'0,"1"2"-289"15,0 6 0-15,5 1-28 16,0 2-22-16,2 4-15 16,6 8-3-16,5 6 8 0,1 7 1 15,5-2-2-15,-4 6-2 16,-2 1-2-16,0-4-2 15,-4 3 3-15,-3-5-6 16,-3-3-14-16,0-3-13 16,-1-8-4-16,-2-1-23 15,0-6-30-15,0-3-48 0,-3-3-66 16</inkml:trace>
  <inkml:trace contextRef="#ctx0" brushRef="#br0" timeOffset="98234.95">23097 6448 105 0,'-1'-10'244'16,"-1"-3"-172"-16,2-2 10 0,0 1-5 15,0-4-21-15,5 0-15 16,7 1-15-16,1-1-6 15,8 3-4-15,-1 5-6 16,6 3 0-16,1 5-5 16,0 2 2-16,-7 4-3 15,-3 10-5-15,-8 7 0 0,-7 5-1 16,-2 0-5-16,-4 2-3 16,-6 0-3-16,-7-6 7 15,5-4 5-15,0-4 1 16,2-3 1-16,5-5-1 15,5-3 0-15,0-3 0 16,7 0-1-16,10 0 1 0,3 0 1 16,4 2-3-16,1 2 2 15,-1 6 0-15,-7 2 1 16,-9 1-2-16,-6 2-4 16,-2 6-7-16,-13-3 4 0,-3-3 2 15,-6-2-1-15,-3-2 1 16,2-4 6-16,5-6 0 15,4-1-6-15,3 0-33 16,7-7-52-16,4-6-53 16,0-9-214-16</inkml:trace>
  <inkml:trace contextRef="#ctx0" brushRef="#br0" timeOffset="98441.47">23392 6277 517 0,'14'-18'85'0,"1"0"-10"15,1 9-26-15,6 7-22 16,1 2-9-16,3 9-10 0,3 12 0 16,0 4 0-16,-2 8-5 15,-2 2-1-15,-6 7 0 16,-11 1-2-16,-8-1 0 0,-5 3-5 16,-22-6-18-16,-10 0-12 15,-16-4-22-15,-6-9-95 16,-7-6-221-16</inkml:trace>
  <inkml:trace contextRef="#ctx0" brushRef="#br0" timeOffset="106287.12">4988 9218 90 0,'-5'0'-4'15,"1"0"109"-15,-1 0-62 16,2 0-5-16,-2 0-8 16,2 0-2-16,-1 0 1 15,2 0-3-15,1 0-12 16,-1 0 3-16,2 0 5 0,-2 0-1 15,2 0-3-15,0 0 0 16,0 0-1-16,0 0-1 16,0 0-3-16,0 0 4 15,0 0-3-15,0 0 1 16,5 0 7-16,4 0 15 0,6 3-6 16,4-2-14-16,8 2-1 15,4-1-3-15,5-2-5 16,7 0 1-16,3 0-4 15,5 0-1-15,1 0-2 16,4 0 0-16,-3 0-1 16,0 0-2-16,-3 2 2 0,0 1-1 15,-3 1 0-15,-4-1 0 16,-1-2 1-16,-5 2-1 16,-1-2 0-16,-2-1 0 15,-2 0 0-15,1 0 1 16,-5 0 0-16,1-1-2 0,-2-3 2 15,-1 1-1-15,-6-1 2 16,2 3-2-16,-3-3 0 16,-4-1 1-16,0 4-2 15,-1-1 1-15,-3 1 0 16,-2-1-13-16,-4 2-18 0,1-2-39 16,-6-1-120-16</inkml:trace>
  <inkml:trace contextRef="#ctx0" brushRef="#br0" timeOffset="126609.77">8509 9211 250 0,'-7'0'135'16,"0"0"-119"-16,0 0 29 15,4 0 14-15,1-5-3 16,-1 1-25-16,3-2-10 16,0 4 0-16,0-2 0 15,0 2-6-15,0 0 2 0,0 2-6 16,0 0-5-16,6 0-1 16,1 0 3-16,4 0-1 15,9 0 3-15,12 0 9 16,14-7 4-16,12-3-2 15,13 1-4-15,7-6-11 0,8 1-1 16,4-3-4 0,-5 3 1-16,-1 0-2 0,-1-2 2 15,-12 6-3-15,-8-1 2 16,-11 1 0-16,-14 7-2 16,-11-1 2-16,-12 1-1 0,-7 1 1 15,-2 2 1-15,-6-2 1 16,0 2 0-16,0 0-2 15,0-3-1-15,0 1-15 16,1-3-21-16,5-4-32 16,3-4-126-16</inkml:trace>
  <inkml:trace contextRef="#ctx0" brushRef="#br0" timeOffset="128761.69">11230 9049 73 0,'-10'0'213'0,"5"0"-190"15,3 0 19-15,-1-2 6 16,3-2 0-16,0-1-16 16,0 3-9-16,0-2 9 0,0 1 1 15,3-1-4-15,4 3-5 16,1-3-7-16,3 2-4 16,5 1 0-16,4-1-2 15,8 0 1-15,5 2 3 0,4 0-4 16,10 0-1-1,6 0-2-15,3 0 0 16,5 0 1-16,3 0-2 0,4 0-2 16,-2 0-1-16,-3-2-3 15,-2 1 2-15,-7-3-2 16,-2 2-1-16,-9-2 1 0,-5 1-1 16,-6-1 1-16,-3-1-1 15,-5 3 2-15,-4-2 0 16,-3 1 1-16,1 1 0 15,-4 0 0-15,0-1 1 16,1 3-2-16,-1-4 1 0,3 3-2 16,-5-1-1-16,3 0 3 15,-5-1-4-15,3 0 3 16,-4 2-1-16,0-1-1 16,-6 0 0-16,2 2 1 15,0 0 0-15,-3-2 0 0,-2 2 0 16,0 0-1-16,1-1 0 15,-1 1 0-15,0 0 0 16,0 0-1-16,0 0 2 16,0 0-3-16,0 0 3 15,0 0-3-15,2 0 1 0,-2 0 1 16,0 0 0-16,2 0 0 16,-2 0 0-16,0 0 0 15,0 0 0-15,0 0 0 16,0 0 1-16,0 0 1 15,0 0-1-15,0 0 0 0,0 0 0 16,0 0 1-16,0 0 0 16,0 0-1-16,0 0 2 15,0 0-1-15,2 0-1 16,-2 0 0-16,1 0-1 16,-1 0 0-16,0 0 0 15,0 0 1-15,0 0 0 0,0 0-1 16,0 0 1-16,0 0 0 15,0 0 0-15,0 0 0 16,0 0 0-16,0 0 1 16,0 0-2-16,0 0 1 15,0 0-1-15,0 0 1 0,0 0 0 16,0 0-1-16,0 0 1 16,0 0-1-16,0 0 0 15,0 0 0-15,0 0 1 16,0 0-2-16,0 0 1 15,0 0 0-15,0 0-1 0,0 0 1 16,0 0 0-16,0 0 0 16,0 0-1-16,0 0 1 15,0 0-1-15,0 0 1 16,0 0-1-16,0 0 1 16,0 0 0-16,0 0 0 0,0 0 0 15,0 0 1-15,0 0-1 16,0 0 1-1,0 0-1-15,0 0 0 0,0 0 0 16,0 0 0-16,0 0 0 16,0 0 0-16,0 0 0 0,0 0 0 15,0 0 0-15,0 0 0 16,0 0-1-16,0 0 0 16,0 0 1-16,0 0 0 15,0 0 0-15,0 0 0 16,0 0-2-16,0 0 2 15,0 0 0-15,0 0 0 0,0 0 0 16,0 0-1-16,0 0 1 16,0 0 0-16,0 0 0 15,0 0 0-15,0 0 0 16,0 0-1-16,0 0 1 16,0 0 0-16,0 0 0 0,0 0 0 15,0 0 0-15,0 0 1 16,0 0-1-16,0 0 1 15,0 0-1-15,0 0 0 16,0 0 0-16,0 0 2 16,0 0-2-16,0 0 0 0,0 0 0 15,0 0 0-15,0 0 0 16,0 0 0-16,0 0 0 16,0 0 0-16,0 0 0 15,0 0 0-15,0 0 0 16,0 0 0-16,0 0 1 0,0 0-1 15,0 0 1-15,0 0-1 16,0 0 0-16,0 0 1 16,0 0-1-16,0 0-1 15,0 0 2-15,0 0-1 16,0 0-1-16,0 0 1 0,0 0 0 16,0 0 0-16,0 0 0 15,0 0-1-15,0 0 1 16,0 0 0-16,0 0 0 15,0 0 0-15,0 0 1 16,0 0-2-16,0 0 2 16,0 0 0-16,0 0-1 0,0 0 0 15,0 0 0-15,0 0 0 16,0 0-1-16,0 0 1 16,0 0-1-16,0 0 0 15,0 0 1-15,2 0-2 0,-2 0 1 16,0 0 0-16,0 0-1 15,2 0 1-15,-2 0 1 16,0 0 0-16,0 0 0 16,0 0 0-16,0 0 0 15,0 0 0-15,0 0-1 16,0 0 0-16,2 0 0 0,-2 0-2 16,0 0-1-16,0 0-1 15,0 0 2-15,0 0-2 16,0 0 2-16,0 0-2 15,0 0 2-15,0 0 1 16,1 0-3-16,3 0-3 0,-1-4-9 16,3 1-16-16,1-5-28 15,0-2-83-15,-1-3-119 16</inkml:trace>
  <inkml:trace contextRef="#ctx0" brushRef="#br0" timeOffset="147241.18">3965 10973 211 0,'0'-5'405'16,"0"1"-359"-16,0-2-34 15,0 5 19-15,0-1 7 16,0 2-16-16,0 0-16 0,0 7-7 15,1 6 3-15,8 6 6 16,-4 6 6-16,5 2-4 16,-3 3-3-16,0 2 0 15,0-3 2-15,-1 2-2 16,-1-6 0-16,0 0-2 0,1-4-4 16,-1-3 0-16,-3-4 0 15,1-5 0-15,-1-2 0 16,1-5-1-16,0-2-6 15,1 0-18-15,-1-6-5 16,0-6-18-16,1-2-28 16,-1-4-95-16,-3 0-117 0</inkml:trace>
  <inkml:trace contextRef="#ctx0" brushRef="#br0" timeOffset="147498.18">3795 11019 576 0,'-1'-12'81'0,"1"-4"-45"16,5 1-8-16,13 0 0 16,6-2-1-16,5 3-18 15,1 2-4-15,6 2 1 16,0 7-3-16,-2 3-2 15,-2 0-2-15,0 11 1 16,-10 9-5-16,-5 5-30 16,-10 5-24-16,-7 2-74 0,-10 2-134 15</inkml:trace>
  <inkml:trace contextRef="#ctx0" brushRef="#br0" timeOffset="147647.23">3868 11365 481 0,'-5'18'61'0,"5"-7"-24"15,5 0 0-15,17-7-1 16,15-4-12-16,8 0-12 16,10-13-7-16,5-7-3 15,3-5-11-15,-2-11-43 0,-7-3-103 16,-10-7-101-16</inkml:trace>
  <inkml:trace contextRef="#ctx0" brushRef="#br0" timeOffset="148055.29">4363 10891 496 0,'-8'-12'76'16,"-2"4"-10"-16,6 5-11 0,4 3-15 16,0 0-22-16,2 5-25 15,10 11 4-15,0 11 7 16,0 11 1-16,-1 7-3 16,-2 9 2-16,-2 11-1 0,-3-2-2 15,-1 5 0-15,-1-3 1 16,2-3 5-16,0-3 0 15,3-5 1-15,3-8-1 16,5-3-5-16,-1-7-1 16,2-3 0-16,2-6 0 0,4-5-1 15,-2-8 1-15,1-5-1 16,-1-6-4-16,0-3-2 16,-3-12-4-16,-2-7-4 15,-4-10-5-15,-8-9 0 16,-3-4 5-16,-10-5-1 15,-12 1 5-15,-7 3 9 16,-7 2 6-16,-1 7 7 0,-2 7 2 16,8 4 9-16,6 9-3 15,8 3-6-15,10 0-7 16,7 2-3-16,16-3-11 16,14 1-9-16,19-5-20 0,11-5-36 15,6-4-148-15</inkml:trace>
  <inkml:trace contextRef="#ctx0" brushRef="#br0" timeOffset="148601.65">5895 10934 542 0,'2'-5'83'16,"-2"1"-25"-16,4 2-13 16,-1 2-8-16,0 0-15 15,3 13-19-15,1 6 3 0,2 8 4 16,3 5-3-1,-1 3 2-15,0 5-5 0,2-3-2 16,0-1-1-16,-5-4-1 16,3-7 0-16,-3-1 0 15,2-10 0-15,-1-2 0 0,1-3 3 16,2-6 0-16,2-1 3 16,4-2 5-16,6 0-2 15,4 0-6-15,0-3-2 16,7-1-2-16,3-3-4 15,-1 0-28-15,1 0-22 0,2-5-33 16,-3-5-132-16</inkml:trace>
  <inkml:trace contextRef="#ctx0" brushRef="#br0" timeOffset="148873.12">6795 10926 664 0,'-13'-14'26'0,"-1"2"-3"16,-3 6 2-16,0 6-2 15,-2 0-7-15,-3 11-15 0,3 9 0 16,3 6 0-16,0 3 1 16,5 3-1-16,5-3 0 15,5 3-1-15,1-2 0 16,1-3 0-16,16-2-1 15,4-4-1-15,8-4-10 16,7-3-15-16,5-5-19 0,4-6-18 16,6-3-40-16,-3-1-92 15</inkml:trace>
  <inkml:trace contextRef="#ctx0" brushRef="#br0" timeOffset="149122.81">7226 10958 571 0,'-17'-10'48'0,"-4"1"3"16,-1 7-8-16,4 2-12 0,-3 0-10 15,1 11-15-15,0 5-2 16,6 6 0-16,1 0-3 16,8 4-2-16,5 2 3 15,0 1-2-15,11-4 0 16,6-2 1-16,9-2-3 15,1-3-7-15,3-5-8 0,6-5-17 16,2-6-10-16,-3-2-51 16,2-5-61-16,-6-11-55 15</inkml:trace>
  <inkml:trace contextRef="#ctx0" brushRef="#br0" timeOffset="149328.29">7430 10898 597 0,'0'-7'63'0,"0"2"-17"16,11 5-11-16,5 0-11 16,6 3-2-16,1 13-15 0,3 5 0 15,-2 8 1-15,-4 5-3 16,-8 2-4-16,-2 3-1 16,-8-2-1-16,-2 1 1 15,-7-4-8-15,-12-6-16 16,1-4-24-16,-6-8-71 0,0-11-160 15</inkml:trace>
  <inkml:trace contextRef="#ctx0" brushRef="#br0" timeOffset="150262.31">7962 11023 386 0,'-8'2'182'16,"3"-2"-123"-16,5 0 5 16,0 0-27-16,7 0-3 15,8-2-18-15,5-2-11 16,6-1 2-16,6 2-4 15,3-1-1-15,3 0-2 16,-3 2-1-16,-4 2-11 0,-2 0-23 16,-7 0-28-16,-10 0-51 15,-12 0-77-15,-4 6-188 16</inkml:trace>
  <inkml:trace contextRef="#ctx0" brushRef="#br0" timeOffset="150396.72">7956 11121 469 0,'-5'4'42'0,"5"-3"-9"16,16 1-4-16,15-2 10 16,11 0-22-16,14 0-14 15,5-3-5-15,6-1-11 0,-1-3-65 16,-3-4-95-16</inkml:trace>
  <inkml:trace contextRef="#ctx0" brushRef="#br0" timeOffset="150859.63">9118 10978 426 0,'3'-12'36'15,"-3"0"21"-15,0 1 5 16,-7 2 0-16,-5 1-31 15,-6 3-17-15,-4 3 2 16,-1 2-4-16,-4 0-6 16,-1 7 0-16,-3 4 0 0,4 6-1 15,3 2 1-15,5 4 1 16,4 2-4-16,8 2 1 16,7 1-3-16,4-1 0 15,18-2 0-15,8-4-1 16,10-4-3-16,6-3-4 15,6-7-1-15,4-1-1 0,2-6 0 16,-1 0-1-16,-1-8-3 16,-5-4 4-16,-5-3-3 15,-10-8 7-15,-9 0 2 16,-10-8 2-16,-12-1-1 16,-5 2 2-16,-15 0 4 0,-16 3 2 15,-10 4 0-15,-4 5-2 16,-3 4-2-16,2 7-2 15,11 3-11-15,6 4-11 16,9 0-65-16,13 4-80 16,7 1-162-16</inkml:trace>
  <inkml:trace contextRef="#ctx0" brushRef="#br0" timeOffset="151191.94">9310 10764 660 0,'-7'-6'19'15,"2"3"1"-15,-1 3 7 16,1 6-4-16,2 13-7 0,-3 6-10 16,-3 11 2-16,-2 10 5 15,-5 8-6-15,-3 6-6 16,-7 3 3-16,-1-1-1 15,2-3-2-15,0-1 2 16,1-7-1-16,3-4 5 16,5-10 8-16,2-5-3 0,2-7-3 15,5-9-3-15,6-7-3 16,1-5-2-16,0-4 2 16,0 0 1-16,8-5-6 15,5-8-40-15,1-7-43 16,1-3-114-16</inkml:trace>
  <inkml:trace contextRef="#ctx0" brushRef="#br0" timeOffset="156061.64">10156 10880 616 0,'4'-14'74'16,"-4"3"-32"-16,1 5 10 16,1 1-1-16,-2 5-13 15,2 0-24-15,0 0-13 16,3 6 0-16,1 10-4 15,3 2 8-15,1 9 3 0,2 1 1 16,1 4-5-16,0 2-2 16,0-3 0-16,-5-3-1 15,4 1-1-15,-5-6-1 16,0-4-7-16,-4-3-11 16,1-5-20-16,-3-4-19 15,-1-5-16-15,0-2-52 0,-13-13-81 16</inkml:trace>
  <inkml:trace contextRef="#ctx0" brushRef="#br0" timeOffset="156814.47">9953 10955 343 0,'-18'-12'247'16,"7"3"-193"-16,11-4-8 16,2 4-7-16,21 2-20 15,11 0-13-15,14-2 1 16,7 2 6-16,12 4-3 0,-1-3-6 15,0 1 4-15,-3-1-7 16,-5-1-3-16,-11 1 2 16,-8-4-1-16,-12 1-8 15,-11-3-1-15,-9-1 8 16,-7-1 0-16,-4-1-2 0,-13 1 1 16,-9 2 4-16,1 3 4 15,-5 5-3-15,4 4 5 16,4 0-3-16,5 6-2 15,5 12-1-15,7 5-1 16,5 7 1-16,0 5 2 16,15 5 1-16,-1 3-5 0,3 1 1 15,-1-2 0-15,0-7 0 16,1-7 1-16,-5-4-2 16,-2-8 2-16,0-9 0 15,-3-4-2-15,0-3 1 16,-2-3 3-16,2-13 0 0,1-3-4 15,1-3 2-15,1-3 0 16,5 9-1-16,1 4-1 16,2 5 0-16,-1 7-2 15,2 0 2-15,-1 8-1 0,-2 5 2 16,-1 1 0-16,-1 2-1 16,-4-2 1-16,0-3-3 15,-5-2-6-15,0-6 2 16,-1-1 1-16,-1-2 0 15,1 0 7-15,2-8 1 16,-1-5-2-16,4 2 1 16,1-1-1-16,3 1-2 0,1 6-1 15,1 3 2-15,-1 2-1 16,3 2 1-16,-5 8 2 16,1 3 1-16,-3 1-2 15,-1 2 0-15,-2-5-2 16,-2 0-4-16,-2-4 1 0,-1-5 2 15,1-2 5-15,1 0 3 16,3-6 2-16,4-6-4 16,1-2 2-16,2-1 5 15,3 3-2-15,-2 4-2 0,2 5-1 16,0 3 0-16,-2 7 0 16,0 7-3-16,-1 11-2 15,3 0-7-15,-2 4-41 16,-6-6-147-16</inkml:trace>
  <inkml:trace contextRef="#ctx0" brushRef="#br0" timeOffset="162472.74">11919 10766 588 0,'0'-12'78'15,"0"-3"-27"-15,0 8-8 16,0 4-5-16,0 3-14 0,0 0-21 16,0 17-7-1,0 3 6-15,-1 11 5 0,-3 6-3 16,-1 4-1-16,0 2-4 15,-2 0 5-15,2-6-6 16,3-1 3-16,2-9 0 16,0-2 0-16,0-8-2 0,6-2 3 15,9-5 1-15,2-3 7 16,8-3 4-16,4 0-4 16,9-4-3-16,3 0-5 15,0 0 1-15,2-4-3 16,-1 0-20-16,1-1-22 0,-1-2-17 15,-6 0-25-15,-4-6-98 16,-3-4-197-16</inkml:trace>
  <inkml:trace contextRef="#ctx0" brushRef="#br0" timeOffset="162694.26">12609 10768 646 0,'-16'-6'30'0,"-4"5"-3"0,-3 1-9 16,-1 11 1 0,1 10-6-16,3 5-7 0,6 4 0 15,7 3-1-15,7 3-4 16,3-3-1-16,19 2-1 16,9-5 1-16,5-5-11 15,4-4-18-15,6-5-21 0,0-7-64 16,0-9-128-16</inkml:trace>
  <inkml:trace contextRef="#ctx0" brushRef="#br0" timeOffset="163031.31">12900 10971 573 0,'-5'9'31'0,"3"0"-2"0,0 7 2 15,2 2-6-15,-2 5-16 16,1-1-6-16,-1-3-1 15,2-3 0-15,-5-5-3 0,4-9 3 16,1-2 7-16,-2-13 20 16,0-10-14-16,2-9-2 15,0-4 4-15,0-5 0 16,0 2-5-16,5 3-5 16,7 6-4-16,0 7 7 15,3 10 0-15,2 9-5 0,3 4-4 16,4 6 0-16,-1 11 0 15,-2 7-1-15,5 7 2 16,-4 4-4-16,-5 4 2 16,0 1-13-16,-7-7-18 15,-5-3-9-15,-3-3-6 16,-2-10-25-16,-16-9-80 16,-9-4-58-16</inkml:trace>
  <inkml:trace contextRef="#ctx0" brushRef="#br0" timeOffset="163171.99">12822 11064 456 0,'-12'-13'116'0,"7"-1"-48"16,7 2-7-16,21-1-42 16,13-1-12-16,10 2-7 15,13-1 2-15,4 2-2 16,-4-2-29-16,-1 0-44 16,-12-4-68-16,-12 2-33 0,-15-7-82 15</inkml:trace>
  <inkml:trace contextRef="#ctx0" brushRef="#br0" timeOffset="163334.76">13261 10814 63 0,'0'-20'308'15,"-5"6"-167"-15,2 4-17 16,3 6-52-16,3 4-35 16,12 4-28-16,9 12-1 0,5 5 8 15,3 8-6-15,-3 8-4 16,-5 4-4-16,-7 3-1 16,-10-4-1-16,-7-4-18 15,0-6-5-15,-14-11-2 16,-3-6-7-16,2-11-50 0,0-2-97 15,8-11-259-15</inkml:trace>
  <inkml:trace contextRef="#ctx0" brushRef="#br0" timeOffset="163528.4">13808 10929 709 0,'0'0'14'16,"0"-3"19"-16,13 0-15 16,11 1-9-16,8 2-7 0,7 0-3 15,6 0-8-15,-3 9-32 16,-12-2-72-16,-11 0-121 16</inkml:trace>
  <inkml:trace contextRef="#ctx0" brushRef="#br0" timeOffset="163642">13830 11071 532 0,'0'0'47'16,"25"0"-29"-16,18 0-8 15,13-7-8-15,10-4-65 16,5-1-160-16</inkml:trace>
  <inkml:trace contextRef="#ctx0" brushRef="#br0" timeOffset="164097.24">14563 10693 679 0,'-4'-7'29'15,"4"3"5"-15,0 2-5 16,0 2-13-16,0 7-10 15,2 10-6-15,5 3 9 16,0 6 1-16,1 4-3 0,0 4-4 16,-1 1 0-16,2-4-1 15,1 0-1-15,-2-3 0 16,-1-5 0-16,3-3-1 16,2-4 1-16,4-3 0 15,7-5 1-15,8-4 0 0,7 1-3 16,3-7-23-16,7 2-23 15,-4-5-35-15,1-13-120 16,-4-5-179-16</inkml:trace>
  <inkml:trace contextRef="#ctx0" brushRef="#br0" timeOffset="164325.71">15146 10766 588 0,'-8'-12'60'16,"-4"1"0"-16,4 5-29 15,-6 6-11-15,0 0-14 0,1 4-4 16,-1 12-1-16,0 6-1 16,8 3 2-16,-1 3-3 15,7 4 1-15,0 2-1 16,10-2 0-16,7-1-5 16,4-6-6-16,6-8-4 15,3-2-9-15,4-10-9 0,5-5-51 16,2 0-53-16,-2-12-82 15</inkml:trace>
  <inkml:trace contextRef="#ctx0" brushRef="#br0" timeOffset="164535.81">15460 10764 568 0,'0'-12'81'0,"0"3"-9"16,-3 2-25-16,1 7-13 15,2 0-17-15,0 1-20 16,0 12 0-16,4 7 4 15,3 3 1-15,-2 3 0 0,3 5-1 16,-1 1 0-16,-2 4-3 16,-2-3-23-1,-3-2-8-15,0-5-7 0,0-6-30 16,-5-7-47-16,-2-8-26 16,-1-5-174-16</inkml:trace>
  <inkml:trace contextRef="#ctx0" brushRef="#br0" timeOffset="164923.51">15396 10807 550 0,'-7'-18'48'0,"5"1"24"16,0 0-14-16,11 3-21 16,8 2-22-16,4 1-12 15,7 5 2-15,1 2-1 16,0 4-2-16,-4 3-2 0,-6 10 0 15,-9 6-2-15,-8 4-3 16,-2 4-8-16,-13-1-9 16,-6 1 3-16,-2-2 7 15,1-5 10-15,5-3 3 16,3-4-1-16,4-2 0 16,6-4 1-16,2 2-1 0,3 1-6 15,16 1 3-15,4 6 4 16,3 0-4-16,1-1 1 15,-5 4-11-15,-5-4-13 16,-12-3-11-16,-5-1 15 16,-9-5 18-16,-12-1 7 0,-5-5-1 15,-1-1 3-15,2 0 0 16,4 0-3-16,8-13-3 16,8 0-27-16,5-11-116 15,12-2-266-15</inkml:trace>
  <inkml:trace contextRef="#ctx0" brushRef="#br0" timeOffset="165144.34">15778 10675 655 0,'0'0'62'0,"3"-7"-38"16,0 7 0-16,6 7-17 0,1 14 13 15,3-1-8-15,5 13-4 16,2 4-4-16,-5 2 0 15,-1 2-2-15,-9 4 1 16,-5-2-3-16,-14-3-2 0,-13 0-8 16,-15-6-15-16,-9-4-11 15,-11-7-14-15,-5-7-88 16,1-5-191-16</inkml:trace>
</inkml:ink>
</file>

<file path=ppt/ink/ink25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9:08:02.4890000"/>
    </inkml:context>
    <inkml:brush xml:id="br0">
      <inkml:brushProperty name="width" value="0.05292" units="cm"/>
      <inkml:brushProperty name="height" value="0.05292" units="cm"/>
      <inkml:brushProperty name="color" value="#C00000"/>
    </inkml:brush>
  </inkml:definitions>
  <inkml:trace contextRef="#ctx0" brushRef="#br0">3512 12957 504 0,'-7'-11'60'0,"-2"0"-39"15,-1 3 21-15,2-2-8 16,1 3-12-16,-5 0-15 16,-3 0-4-16,-5 0-1 15,-6 1 0-15,-8 3-3 16,-5 1 2-16,-5 2 0 0,-3 0-1 15,-1 0 5-15,0 5 3 16,4 5-2-16,2 0 3 16,8 2-3-16,9 3 0 15,4 1-3-15,4 3-2 0,9 3-2 16,4 5 0-16,4 1 0 16,0 4 1-16,2 8-1 15,5 4 3-15,0 6-1 16,0 0 0-16,1 7-1 15,-3-1 0-15,0 2 1 16,0 1-3-16,2 3 5 16,-1-3-3-16,1 4 1 0,-1 3 3 15,-3 3-2-15,1 4 0 16,-3 0-1-16,3 4 0 16,-4 2-1-16,0 1 0 15,0 2 2-15,0-3-2 0,0 1-2 16,0 2 6-16,0-2-6 15,-4-3 4-15,3-4-1 16,-3 0 0-16,2-1 2 16,1-1 4-16,1-2-5 15,-2 3 0-15,2-1 0 16,0 0 0-16,0-1 0 0,0-2 1 16,3-6-2-16,4-4 3 15,5-8-3-15,5-8 6 16,8-8-4-16,9-9 2 15,14-11 0-15,9-8 0 16,15-6-3-16,11-29-33 0,8-25-95 16</inkml:trace>
  <inkml:trace contextRef="#ctx0" brushRef="#br0" timeOffset="684.55">332 13656 60 0,'12'-8'3'16,"0"-10"9"-16,-6-4-9 15,-2-7 249-15,-4 0-162 16,0-5-13-16,0 8 27 16,-4 7-3-16,1 2-36 0,0 7-13 15,1 10-11-15,2 2-21 16,0 17-23-16,0 12-1 15,0 7 5-15,0 14 1 16,0 5-1-16,2 2-1 16,1-3 0-16,-1-11 1 15,-1-8-5-15,3-14 0 0,-4-11 5 16,0-12 1-16,0-9 9 16,-5-17 3-16,-4-12-10 15,-2-6-2-15,4-6 0 16,7 1-1-16,0 8-3 15,5 9 1-15,15 11-1 0,7 10-2 16,9 8 0-16,1 3 1 16,10 7 3-16,0 11-2 15,2 4 2-15,-3 9-3 16,-7 3-7-16,-4 3-38 16,-14 1-12-16,-12-3-35 0,-9-3-61 15,-18-10-30-15,-16-6-84 16</inkml:trace>
  <inkml:trace contextRef="#ctx0" brushRef="#br0" timeOffset="985.06">398 13813 443 0,'-25'-15'94'0,"11"1"-48"0,14-2 27 15,7-2-61-15,22-5-15 16,13-4 2-16,7-3 3 16,5 0 1-16,0-1 0 15,-7-1-12-15,-12 5 3 16,-7-1-23-16,-10 6 24 0,-11-1 13 15,-7 5 15-15,0 5 16 16,0 3-2-16,-5 4 1 16,3 6-14-16,2 0-12 15,3 16-14-15,11 9 5 16,10 5 5-16,3 9 1 16,3 5-6-16,4 2-2 0,2-1 1 15,-3 0-2 1,-3-2-3-16,-3-11-8 0,-5-2-7 15,-8-7-11-15,-9-5-11 16,-5-9-21-16,-2-9-32 16,-15 0-43-16,-8-18-152 0</inkml:trace>
  <inkml:trace contextRef="#ctx0" brushRef="#br0" timeOffset="2067.1">745 13588 377 0,'-13'-29'175'16,"10"3"-104"-16,3 4-30 0,7 7-8 15,16-1-15-15,6 12-6 16,3 4-4-16,1 0-4 16,-1 17-4-16,-7 6 0 15,-7 6-10-15,-7 3-14 16,-7-3 9-16,-4-2 9 0,-2-6 7 16,-6-5 0-16,1-7-1 15,2-8 0-15,3-1 7 16,2-8-5-16,0-12-20 15,5-7-13-15,7-7 10 16,0 2 14-16,2-3 8 16,-1 8 5-16,-4 2 30 0,-2 4 11 15,-2 10-7-15,-3 1-12 16,2 9 4-16,1 1-14 16,2 9-17-16,5 11-1 15,5 5 4-15,7 10-1 0,1 5-1 16,4 4 0-16,-3 1-2 15,1-2 3-15,0-6-3 16,-7-1 0-16,-6-9-18 16,-1-6-4-16,-8-7-6 15,-5-7-12-15,0-7-14 0,-18-5 3 16,-7-17-57-16,-10-10-33 16,0-11-30-16,-8-4 95 15,3-6 148-15,4 6 105 16,6 2-65-16,9 7-2 15,4 7-30-15,12 6-44 16,5 5-21-16,12 4-5 0,13 5-8 16,6 6 0-16,3 5-3 15,0 0 3-15,-4 10-1 16,-4 10-5-16,-11 5-13 16,-5 2 3-16,-10 0 0 15,0-2 11-15,-5-1 4 0,-2-8 0 16,-1-3 1-16,4-6-1 15,3-7 0-15,1-6 4 16,0-13-11-16,3-12-13 16,1-6-10-16,-1-10 15 15,0-3 6-15,-3 0 9 0,-5 1 2 16,-3 6 22-16,-1 13 18 16,-4 7-7-16,6 9-12 15,0 12-4-15,4 2-13 16,3 18-10-16,5 7 0 15,15 5 0-15,4 9 3 16,9 3-1-16,5-5-7 0,-4-1-7 16,0-4-9-16,-7-10-9 15,-5-8 7-15,-8-6 1 16,-4-8 4-16,-8-8 16 16,-2-11 9-16,0-8-1 15,-5-1 3-15,-2-2 13 0,0 8 4 16,2 4-5-16,5 6-9 15,0 10-2-15,5 2-18 16,9 4 8-16,6 10 4 16,0 4-1-16,3 0-3 15,2-2-6-15,-7-2-1 0,-2-5-9 16,-5-5-3-16,-4-4 14 16,-3-4 14-1,-3-10 9-15,-1-4 1 0,0-4 10 16,0 3 1-16,0-1 6 15,0 7-1-15,0 4-4 16,0 3-5-16,6 6-11 0,4 0-10 16,7 12 0-16,1 4 2 15,5 6-2-15,0 5 1 16,-1 4-2-16,-6 7-1 16,-1 1-19-16,-10 4-41 0,-5-2-52 15,-7-3-141-15</inkml:trace>
  <inkml:trace contextRef="#ctx0" brushRef="#br0" timeOffset="3403.1">396 13723 418 0,'-20'6'53'0,"5"-2"-5"15,3-1 15-15,9 2-7 16,3 1-17-16,10-3-26 16,14-3 5-16,14 0 8 15,15-2-6-15,18-12-3 16,9-4-5-16,12-7-7 0,8-5-6 15,5-2 3-15,-3-4 1 16,-7 2-3-16,-7 1 1 16,-10 4-4-16,-19 3-5 15,-18 2 4-15,-15 7-4 16,-18 5 6-16,-9 2-5 0,-28 8-7 16,-17 2-9-16,-15 0 0 15,-21 15-2-15,-11 4 6 16,-11 6 13-16,-11 1 7 15,0 5-2-15,1 1 3 16,12-3 17-16,14-1 9 0,20-6-6 16,27-7-4-16,19-4-10 15,22-5-7-15,24-6-6 16,27-7 13-16,22-11 2 16,13-7-2-16,13-7-2 15,10-1-5-15,1-6 2 16,-3 4-3-16,-9 3 3 0,-13-1-3 15,-9 5 0-15,-15 3 1 16,-18 1-1-16,-18 5-1 16,-16 4-1-16,-11 4 1 15,-32 9-7-15,-22 2-13 0,-22 10-7 16,-21 11-14-16,-18 7 11 16,-8 5 25-16,-1 3 7 15,8 0 14-15,15 1 26 16,26-7-1-16,23-5-18 15,30-10-10-15,24-10-10 0,40-5-7 16,32-9 11-16,23-12 1 16,25-6-4-16,23-5-1 15,11 2-10-15,-8-6-31 16,-5-4-94-16,-21-6-467 16</inkml:trace>
  <inkml:trace contextRef="#ctx0" brushRef="#br0" timeOffset="4185.72">512 14275 51 0,'5'-4'28'0,"0"1"-21"16,2-1 68-16,3-1-32 0,-2-4-7 15,1-4 0-15,0-1 9 16,0-6 24-16,-3-3-2 16,-5-2 5-16,-1 0-13 15,0 0 0-15,-7 4-16 16,-11 5-16-16,-4 5-15 0,-4 9-2 15,-6 2 2-15,0 11 0 16,-2 9-6-16,10 1 0 16,7 8-1-16,10 3-1 15,7 0 0-15,18 5-4 16,12-1 0-16,9 2 2 0,5-5 0 16,2-1-2-1,-5-8-3-15,-7-1 4 0,-11-9-8 16,-7-3 2-16,-16-2 0 15,-5 0 0-15,-21-4 7 16,-8 0-1-16,-5 1 4 0,2-2-2 16,3-3 1-16,8-1 1 15,11 0-4-15,15-5-1 16,7-8-21-16,17-5-21 16,13-3-15-16,4-4 7 15,1 0-5-15,0 2 28 0,-8 2 28 16,-7 3 22-16,-7 7 49 15,-7 2 2-15,-8 5-19 16,-3 4-13-16,-1 0-19 16,1 4-19-16,3 7-8 15,4 3 5-15,2 4 0 16,2-2 0-16,3-2-4 16,-2-2-21-16,-1-4-19 0,-6-6-19 15,-7-2-42-15,-2-2-52 16,-18-13-97-16</inkml:trace>
  <inkml:trace contextRef="#ctx0" brushRef="#br0" timeOffset="4285.42">646 14266 388 0,'-22'-18'126'16,"10"4"-36"-16,8 3-26 15,4 2-39-15,16 4-30 16,13 3 1-16,5 2-40 16,8 0-68-16,-1 2-93 15</inkml:trace>
  <inkml:trace contextRef="#ctx0" brushRef="#br0" timeOffset="5220.61">872 14255 399 0,'-5'0'252'15,"3"0"-207"-15,2 0 3 0,0 0-31 16,13 0-14-16,3 0-2 16,0 4-1-16,2 1 2 15,-2 4-1-15,-5 0-4 16,-6-2-5-16,-2-3-3 15,-3-3 4-15,0-1 11 0,-1-7 4 16,-3-5 0-16,-1-2 0 16,2-3-2-16,3 3 1 15,3 2-1-15,12 1-8 16,1 4 1-16,4 7 0 16,1 0-1-16,-1 0 2 15,0 11-2-15,-8 1 2 0,-2-1-2 16,-3 1 3-16,-4-3-2 15,-3-1 1-15,0-7 2 16,0-1 3-16,0-1 2 16,0-12-1-16,0-1-3 0,0-4-3 15,4 0 3 1,6 2-3-16,3 7-2 0,3 3 2 16,-1 6-3-16,2 0 1 15,5 4 1-15,0 7-1 16,-3 1-2-16,6 1-20 0,-3-1-9 15,-3-4-12-15,-2-3-39 16,-3-5-42-16,-3 0 13 16,-9-11 18-16,0-5 47 15,-2-4 56-15,0 1 66 16,-2-1 17-16,-2 4-2 16,1 3 9-16,0 5-21 0,1 6-28 15,2 2-29-15,0 4-25 16,7 6 0-16,3 6 7 15,4 2-3-15,1 2 1 16,-1-6-5-16,-1-2-4 16,-1-4-12-16,-5-6 1 15,1-2 6-15,-5-6 17 16,1-10-1-16,-1-4 0 0,1-1 0 16,3 0 4-16,1 1-5 15,2 6 2-15,1 5 2 16,3 3-2-16,2 6 0 0,1 0 1 15,6 2 2-15,-2 7-1 16,6 3-3-16,-1-1-2 16,-1-2 2-16,-4 0 0 15,-3-7-2-15,-1-2 1 16,-7 0 0-16,-6-15 5 0,-4-4 4 16,0-8 6-16,-4-9-6 15,-11-3-6-15,-4-9 9 16,-3-2-4-16,-3 3 2 15,4 5-5-15,3 8 7 16,1 10 18-16,5 12-11 16,5 11-12-16,5 1-8 0,2 13-8 15,4 14 5 1,11 8-1-16,7 9-13 0,2 6-20 16,6 0 15-16,3-2-51 15,-1-7-42-15,0-10 66 16,2-12-42-16,-3-12-56 0,-2-7-44 15</inkml:trace>
  <inkml:trace contextRef="#ctx0" brushRef="#br0" timeOffset="5754.52">1925 13998 311 0,'0'-28'137'15,"0"5"-3"-15,-6-1-36 16,-3 12-54-16,-3 4-17 0,-3 8-17 16,3 6-9-16,-1 12-3 15,2 5 2-15,6 6-5 16,5-5-9-16,0 0-9 15,2-4 3-15,8-10 1 16,3-6 11-16,1-4 3 0,1-6 3 16,1-8 3-16,2-4 1 15,0-2 0-15,0 3-2 16,2 3 0-16,-1 1 8 16,1 7 1-16,0 5 0 15,1 1-3-15,1 0-4 16,-2 9 0-16,3 2-2 0,-5-3 2 15,-2 1-3-15,-3-7 1 16,-6-2 1-16,-2-2 5 16,-5-15 2-16,0-5-3 15,-7-6 1-15,-5-6 5 0,-5-6 0 16,-1 1 3-16,-1 2 1 16,2 1 0-16,5 8-1 15,0 3-1-15,6 10-3 16,2 10-7-16,4 5-5 15,0 5-8-15,2 17-12 16,9 4-3-16,-2 8-18 0,3 4-21 16,0-4-29-16,0-4-47 15,-5-7 17-15,1-8 74 16,-7-10 29-16,-1-5 11 16,0 0 134-16,0-5-31 15,0-5-1-15,2-2-11 0,7-1-39 16,8 3-33-16,3 1-11 15,9 0-8-15,0 0-43 16,2 4-52-16,-3 1-51 16,-2 0-68-16</inkml:trace>
  <inkml:trace contextRef="#ctx0" brushRef="#br0" timeOffset="5956.8">2375 13800 385 0,'0'0'107'0,"0"-2"-38"15,0-1 11-15,0-2-28 16,5-1-27-16,7-3-20 15,-2-1-4-15,1-2-1 0,-2 2 2 16,-2 1 1-16,-7 5-1 16,0 3 0-1,-10 1-2-15,-9 7 0 0,-1 10 0 16,1 5 13-16,6 6-2 16,10 1 0-16,3 0-6 15,18-2-1-15,16-4-2 0,9-5-7 16,7-6-41-16,1-8-82 15,-5-4-237-15</inkml:trace>
  <inkml:trace contextRef="#ctx0" brushRef="#br0" timeOffset="6447.32">889 14927 413 0,'0'-14'113'0,"0"3"-2"16,-2 1-25-16,-5 5-30 15,-3 5-23-15,-2 0-22 0,-2 8-5 16,1 10 0-16,2 3-4 16,5 6-2-16,3 0 1 15,3 0-2-15,6-3-1 16,10-4 1-16,9-2-3 16,2-6-5-16,2-6-5 0,1-4-13 15,1-2-14-15,-4 0-19 16,-6-9-41-16,-6-5-32 15,-7-1-64-15</inkml:trace>
  <inkml:trace contextRef="#ctx0" brushRef="#br0" timeOffset="6861.42">1016 14947 467 0,'-9'-16'118'0,"0"4"-13"16,5 3-38-16,4 1-26 16,0 4-14-16,10 3-21 15,5 1-7-15,5 0-2 16,6 5 1-16,6 6 3 0,-1 2-2 15,-1 3-1-15,-1-2-27 16,-2-4-4-16,-8-2-5 16,-2-8-5-16,-7 0-7 15,-1-9 7-15,-1-8 35 16,-5-5 12-16,-1-2 0 0,-2 3 6 16,0 2 14-16,0 2 18 15,0 9 2-15,-5 3-20 16,-5 5-17-16,0 0-9 15,1 10 0-15,-4 4 3 16,1 2-3-16,3 0-3 0,1 0 3 16,5-5-1-16,1-2 3 15,2-4-1-15,0-1 0 16,7 1 0-16,6 1 7 16,-4-2-1-16,9 7 0 15,-2 2-2-15,2 3-3 0,-4 2 1 16,1 2-1-16,-3-1-4 15,0-3-14-15,-2-3-15 16,2-6-5-16,1-7-28 16,-4 0-53-16,0-20-79 15</inkml:trace>
  <inkml:trace contextRef="#ctx0" brushRef="#br0" timeOffset="7061.27">1393 14801 534 0,'-7'-11'112'0,"3"3"-53"15,3 3-9-15,1 5-21 16,0 0-21-16,7 13-15 0,4 4 6 16,6 3 1-16,2 4 0 15,-2 4 2-15,1-1-8 16,0-4-20-16,-5 0-12 16,-4-5-10-16,-2-7-24 15,-1-6-53-15,-4-5 0 0,-2-5-10 16,0-11-55-16</inkml:trace>
  <inkml:trace contextRef="#ctx0" brushRef="#br0" timeOffset="7245.65">1525 14864 124 0,'-5'-24'218'16,"0"6"-101"-16,0 4 11 15,-4 4-34-15,2 7-44 16,-1 3-30-16,-1 0-16 0,2 9-4 16,2 3 1-16,3 5-1 15,2-2-1-15,0 3 0 16,9-3 2-16,7-2-1 15,2-1 0-15,4-2 0 0,7-2-1 16,0-5-4-16,5-3-36 16,-2 0-26-16,0 0-74 15,-5-11-113-15</inkml:trace>
  <inkml:trace contextRef="#ctx0" brushRef="#br0" timeOffset="7375.22">1711 14860 556 0,'-3'0'59'15,"1"-4"-4"-15,2 0-22 16,14 0-30-16,6 0-8 16,11-1 5-16,1-2-34 15,5-1-82-15,-4-2-157 16</inkml:trace>
  <inkml:trace contextRef="#ctx0" brushRef="#br0" timeOffset="8175.59">2073 14739 608 0,'0'-7'72'16,"-3"-3"-34"-16,-1 2 1 15,1 2-17-15,-4-1-9 16,0 4-13-16,-3 3-4 16,-2 0-4-16,-3 0-1 0,-2 12-2 15,2-2 7-15,3 6 1 16,3-4 2-16,6 2-1 15,3-4-3-15,0 0-6 16,6-5 6-16,8-3 2 16,1-2 1-16,3 0 1 15,2-12 0-15,0 0 1 16,1 1-1-16,2-3 2 0,-3 2-2 16,1 3 0-16,-1 4 2 15,-5 3 0-15,-1 0-2 16,0 2 1-16,-1 0-1 15,1 0 3-15,-2 0-1 0,0 0 2 16,-2-5-1-16,0-6 1 16,-3-3 1-16,-4-6 0 15,-3-3-2-15,0-6-1 16,-1-3 3-16,-12-4 4 0,-2-1 5 16,0 2 0-16,0-1-1 15,4 9-7-15,0 5 4 16,4 8 1-16,2 11-4 15,3 3-7-15,2 10-9 16,0 10 5-16,9 9 3 16,4 6 0-16,6 1-8 15,3-2-7-15,5-2-4 0,2-11 6 16,1-3 0-16,-1-11 1 16,2-7 0-16,-3-1 6 15,-5-12 7-15,-3-5 1 16,-5-3 2-16,-8-1 0 0,-3 4 3 15,-4 1 3-15,-6 5-1 16,-7 1 0-16,-2 7-2 16,-2 4-2-16,1 0-3 15,3 7 0-15,4 8 1 16,6-1 0-16,3 5-2 16,7 1 1-16,9 3 1 0,4 0 2 15,3 4-1-15,1-1-3 16,-4-2 2-16,-1-1 0 15,-4-1-1-15,-3-3 0 16,-7-5 0-16,-3 1 1 16,-2-8-1-16,0 0-4 15,-9-6-1-15,-1-1-9 0,-2 0-13 16,6-12-22-16,4-6-45 16,2-5-10-16,3-4-52 15,14 0-116-15</inkml:trace>
  <inkml:trace contextRef="#ctx0" brushRef="#br0" timeOffset="8288.84">2609 14571 304 0,'9'-16'140'0,"-6"3"-23"16,1 4-7-16,-4 6-55 16,0 1-21-16,0 2-15 15,0 0-15-15,1 0-10 0,1 9 3 16,4 2 0-16,1-1-16 16,4-4-34-16,-2-6-117 15</inkml:trace>
</inkml:ink>
</file>

<file path=ppt/ink/ink25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9:09:50.8020000"/>
    </inkml:context>
    <inkml:brush xml:id="br0">
      <inkml:brushProperty name="width" value="0.05292" units="cm"/>
      <inkml:brushProperty name="height" value="0.05292" units="cm"/>
      <inkml:brushProperty name="color" value="#C00000"/>
    </inkml:brush>
  </inkml:definitions>
  <inkml:trace contextRef="#ctx0" brushRef="#br0">15099 1200 221 0,'-17'14'-182'0</inkml:trace>
  <inkml:trace contextRef="#ctx0" brushRef="#br0" timeOffset="74.36">14961 1208 301 0,'4'-17'80'16,"5"-1"-256"-16</inkml:trace>
  <inkml:trace contextRef="#ctx0" brushRef="#br0" timeOffset="326.84">15012 1042 19 0,'0'-9'390'0,"-3"-4"-304"16,0 5-9-16,-1-2 13 0,1 3-34 16,-1 2-19-16,3 3-7 15,-1 2-5-15,2 0-6 16,0 3-12-16,0 12-5 16,0 6 5-16,7 6 2 15,2 5-1-15,0 3-3 0,2 0-1 16,1-2-2-16,-1-1 0 15,1-5-2-15,-2-4 1 16,-1-5-1-16,-2-2 1 16,-6-5-2-16,5-3-3 15,-6-2-23-15,0-4-30 16,0-2-35-16,0 0-116 0</inkml:trace>
  <inkml:trace contextRef="#ctx0" brushRef="#br0" timeOffset="795.87">15046 1653 466 0,'-10'-11'180'16,"3"-3"-164"-16,4 3 16 0,3-3 9 16,2 3-20-16,13 3-15 15,4 1 1-15,4 3 1 16,3 4-1-16,1 0-5 15,-8 11-2-15,-3 5-2 16,-7 1-5-16,-5 3-5 0,-4 3 2 16,-6-3 4-16,-4 1 3 15,-3-3 3-15,1-3 0 16,-2-5 2-16,7-3 6 16,2-3 5-16,0-2 0 15,5-2-2-15,2 0-4 0,12 0-4 16,4 0 1-16,4-8-2 15,8 1-1-15,3-1-1 16,2-3-16-16,-4 2-40 16,0 0-69-16,-8 3-191 15</inkml:trace>
  <inkml:trace contextRef="#ctx0" brushRef="#br0" timeOffset="1346.15">15166 2138 614 0,'-9'-10'49'16,"5"-1"-44"-16,4-3 21 15,5 1-5-15,12-1-16 16,2 3-3-16,7 2-3 15,-3 6 2-15,2 3-1 0,-7 5-3 16,-7 12-9-16,-7 3-7 16,-4 8-3-16,-4-3 3 15,-11 1 10-15,1-5 10 16,0-4 5-16,3-5 15 16,8-5 2-16,1-3-4 0,2-4-9 15,9 0-13-15,6 0 2 16,2 2 3-16,5 1-1 15,1 5 0-15,-7 0-1 16,-5 3 0-16,-7 2-1 16,-4 1-3-16,-8-2 2 15,-9 2 0-15,-7-3 2 0,-1-2-5 16,-2-4-5-16,0-5-18 16,4 0-68-16,5-5-147 15</inkml:trace>
  <inkml:trace contextRef="#ctx0" brushRef="#br0" timeOffset="1775.81">15277 2668 372 0,'5'0'305'0,"2"0"-285"16,-4 2-24-16,2 6 5 16,2 3 0-16,8 4 0 15,-6-1 0-15,5-1-1 16,1-3 0-16,-2-5 0 0,2-5-1 15,-1 0-2-15,1-14 0 16,-3-8 2-16,-1 1 1 16,-2-4 2-16,-2 4 7 15,-3 2 10-15,-1 5 6 16,1 8 9-16,-4 4-6 0,2 2-14 16,1 5-14-16,3 10-2 15,3 4 2-15,3 8 1 16,5 3-6-16,2 3-29 15,1-4-25-15,-2 0-78 16,0-4-128-16</inkml:trace>
  <inkml:trace contextRef="#ctx0" brushRef="#br0" timeOffset="2176.1">15672 2998 283 0,'0'-2'381'0,"-3"2"-350"16,-2 0-17-16,1 2 8 15,2 9-10-15,2 1-10 16,6 6-2-16,6 0 0 0,10 0 1 16,3 2-1-16,-1-4 0 15,2 1-5-15,-4-2-8 16,-10-5-3-16,-4 1 4 16,-8-2 6-16,0-2 7 15,-15-3 7-15,-4 1 2 0,-2-3-1 16,1 0-4-16,1-2-4 15,3 0 0-15,7-4 1 16,4-5-14-16,5-7-26 16,0-5-91-16,1-5-128 15</inkml:trace>
  <inkml:trace contextRef="#ctx0" brushRef="#br0" timeOffset="2299.57">15686 2945 663 0,'0'-7'52'15,"3"-3"-48"-15,16-2 11 16,12-3-8-16,8-2-6 0,10-3-16 16,7-6-109-16,-2-3-472 15</inkml:trace>
  <inkml:trace contextRef="#ctx0" brushRef="#br0" timeOffset="3849.03">15762 3296 503 0,'-2'-3'140'0,"1"-3"-113"15,1 3 15-15,0 3 5 16,0 0-24-16,0 0-17 0,0 12-6 15,3 3 8-15,2 2 7 16,4 6-4-16,1 2-6 16,-3 0-4-16,0 2 0 15,0-4-1-15,2-1-17 0,2-4-13 16,1-8-17-16,3-5-30 16,0-5-100-16,2-8-103 15</inkml:trace>
  <inkml:trace contextRef="#ctx0" brushRef="#br0" timeOffset="4028.3">15971 3303 438 0,'0'-2'258'15,"0"0"-231"-15,0 2-14 16,0 0 12-16,0 12-8 16,0 1-9-16,0 7-1 15,5 5-3-15,0 4 0 16,0 1-3-16,2 0-1 0,1 1-21 15,1-3-30-15,1-8-59 16,2-8-163-16</inkml:trace>
  <inkml:trace contextRef="#ctx0" brushRef="#br0" timeOffset="4394.45">16646 3303 325 0,'0'-4'339'0,"0"-2"-307"16,0 4-4-16,0 2 12 15,0 0-15-15,2 0-16 0,1 7-9 16,1 6 5-16,3-1 3 16,1 6-4-16,4 2-2 15,-4 1-1-15,3 0-2 16,-3 0-29-16,1-1-29 15,-1-2-82-15,-1-9-186 0</inkml:trace>
  <inkml:trace contextRef="#ctx0" brushRef="#br0" timeOffset="4688.61">16947 3326 27 0,'-5'-10'688'16,"1"1"-672"-16,2 0-17 16,2 4 25-16,4 1-9 0,11 4-14 15,-1 0-3-15,4 10-1 16,-2 5 2-16,-1 6-2 16,-5 3-10-16,-5-1-13 15,-5-2-2-15,0-1 17 16,0-2 10-16,-1-8 3 15,-3 0 11-15,4-5 5 0,0-5-1 16,11 0-1-16,10-4-4 16,8-12-8-16,7-2-11 15,9-3-34-15,2-4-127 16</inkml:trace>
  <inkml:trace contextRef="#ctx0" brushRef="#br0" timeOffset="5062.74">17798 3266 615 0,'0'-7'40'0,"0"5"-35"0,0 2 24 16,2 0 0-1,7 4-9-15,1 6-6 0,0 3 4 16,0 2-4-16,4 3-4 15,-4 2-4-15,3 4-4 16,1-1-1-16,-4 0-8 16,4 0-30-16,-6-7-28 0,1-4-110 15,-1-9-248-15</inkml:trace>
  <inkml:trace contextRef="#ctx0" brushRef="#br0" timeOffset="5495.56">18131 3264 533 0,'-4'-11'68'0,"3"1"-25"16,1-3 7-16,0 6-21 0,10 0-22 16,4 3-6-16,3 4-1 15,-1 0 1-15,0 4-2 16,-4 8-3-16,-2 3-12 16,-5 1-11-16,-3 2-11 15,-2-2 0-15,0 0 26 0,-6-4 10 16,5 1 3-16,-3-4 1 15,4-1 8-15,0 3 0 16,4 1 0-16,4-1-4 16,3 2 1-16,0 1-2 15,-4-2-2-15,-2 1-3 0,-5-4 2 16,-1 0 0-16,-15-2 3 16,-2-2-1-16,-2-3-5 15,0-2-15-15,4 0-50 16,4-3-96-16</inkml:trace>
  <inkml:trace contextRef="#ctx0" brushRef="#br0" timeOffset="6071.5">18856 3225 456 0,'1'0'93'0,"-1"0"-75"16,5 0 30-16,-5 0 14 15,0 0-29-15,0 0-16 0,2 0-2 16,-1 0-1-16,-1 0-2 15,0 0-5-15,2 0-5 16,-2 0-1-16,2-2-1 16,0 2 0-16,-1 0 1 0,1 0-1 15,2 0 1 1,-4 0-1-16,1 0 1 16,1 0-1-16,0 0 1 0,0 0-1 15,-2-2 0-15,0 2 0 16,0 0 0-16,0 0 0 15,0 0 0-15,0 0-1 0,1 0 1 16,-1 0 0-16,0 0-1 16,0 0-2-16,0 0-19 15,0 2-18-15,0-2-67 16,5 0-225-16</inkml:trace>
  <inkml:trace contextRef="#ctx0" brushRef="#br0" timeOffset="33746.92">8186 7650 427 0,'-12'-4'35'16,"-1"-1"-12"-16,4 2 8 15,6-1 16-15,1 1-9 16,0 1-10-16,2 0-11 16,0 0-5-16,4 2-5 0,6-1 2 15,5-2 4-15,4 3-3 16,6 0-1-16,8 0-2 15,3 0 2-15,9 0 1 16,3 0-3-16,13 0-1 16,11 0-1-16,5 0-1 15,10 0 1-15,8 0-3 0,3 0 1 16,10 4 0-16,-4 2-5 16,10 1 4-16,-2-2-2 15,7 0 1-15,-1 1-1 16,5-1 0-16,2-1 0 15,1-3 4-15,-1 1-8 16,3 0 7-16,-6 0-3 0,-2-2-2 16,-4 0 3-16,-3 0 0 15,-11 0-3-15,-5 0 3 16,-9 0-1-16,-9 0 0 16,-11 4-2-16,-18-3-7 0,-13 3-18 15,-16-1-27-15,-20-3-71 16,-6 0-75-16</inkml:trace>
  <inkml:trace contextRef="#ctx0" brushRef="#br0" timeOffset="34395.71">9779 8304 518 0,'-6'-7'31'0,"-10"0"-18"15,-2 4 9-15,-6 3 15 16,-3 2-19-16,-7 8-16 16,-5 10-2-16,5 1 3 15,4 4-2-15,9 0 3 16,4 2-1-16,8-4-2 15,9-2-2-15,0-1-2 0,13-7-1 16,7-4-1-16,7-8 2 16,3-1 1-16,4-8 7 15,4-12-2-15,-4-9 0 16,-5-4-1-16,-4-10 2 0,-9-6-1 16,-8-2 2-16,-7 1-2 15,-1-2-2-15,-8 9 1 16,-6 7 15-16,-2 11 7 15,-3 10 3-15,0 4-8 16,4 7-1-16,2 4-5 16,4 5-7-16,4 13-6 0,5 7-2 15,0 6 3-15,7 8-1 16,11 4 3-16,-1 1-3 16,9 5 1-16,1-3-2 15,1-5 1-15,1-3-15 16,-2-10-12-16,2-5-11 0,2-12-25 15,-7-11-89-15,-2-2-101 16</inkml:trace>
  <inkml:trace contextRef="#ctx0" brushRef="#br0" timeOffset="34680.05">10050 8314 347 0,'0'3'240'0,"0"-3"-213"16,0 0-14-16,2 0 14 15,11-3 6-15,-1-7-18 16,6 0-12-16,-1-2-2 0,0-1 2 16,-7-2-3-16,-2 3 1 15,-6 3 0-15,-2 4 0 16,-13 5 1-16,-6 0-1 16,-3 12 0-16,0 6 1 15,5 3 0-15,2 3 2 16,10 0-2-16,5 2-4 0,1-5 2 15,18-1-2-15,8-5-13 16,5-3-19-16,7-11-43 16,1-1-42-16,1-13-52 15,1-9-131-15</inkml:trace>
  <inkml:trace contextRef="#ctx0" brushRef="#br0" timeOffset="34986.54">10433 8197 480 0,'-13'0'58'0,"-5"0"-10"15,0 2 3-15,0 11-22 16,4 5-20-16,5 1-9 0,9 6-2 16,0-2-2-16,10 2 1 15,10-3-8-15,4-6-17 16,1-5-18-16,0-8-15 16,2-3 0-16,0-7-8 15,-4-11-52-15,-5-2-38 16,-2-5 71-16,-5 6 106 0,-2 1 118 15,-5 2 13-15,-1 7-25 16,-1 2-22-16,0 5-28 16,0 2-32-16,5 0-30 15,-1 6-11-15,6 2 1 0,4 7 0 16,0 0-3-16,0 0-1 16,0-3-32-16,-3-1-44 15,-7-7-79-15,-6-4-255 16</inkml:trace>
  <inkml:trace contextRef="#ctx0" brushRef="#br0" timeOffset="35107.4">10530 8133 516 0,'0'-5'13'0,"8"-1"-34"0,12 6 24 16,6 0-19-1,6 0-54-15,0 6-173 0</inkml:trace>
  <inkml:trace contextRef="#ctx0" brushRef="#br0" timeOffset="35541.68">10944 8192 215 0,'-12'-7'383'15,"-2"0"-357"-15,-6 1-5 16,1 5 4-16,0 1-10 15,-4 0-10-15,4 12-6 0,4-1 0 16,4 7 0-16,5-2-2 16,6 2-2-16,2-4-5 15,13 0 2-15,2-5-7 16,5-3 0-16,3-6 5 16,-1 0 3-16,-3-7 2 15,-1-10-4-15,-4-6-5 0,-5-4 10 16,-6-3 7-16,-3-8-2 15,-4-2-1-15,0-2 1 16,-10 5-1-16,-3 2 12 16,1 6 19-16,-4 10 7 0,4 6-9 15,1 8-7-15,4 5-9 16,4 3-11-16,3 15-4 16,2 5-1-16,9 8 1 15,8 2 1-15,5 3 1 16,3 3 0-16,2-2-7 0,4 1-16 15,-2-8-17-15,0-3-32 16,-1-5-39-16,-2-12-12 16,-4-7-122-16</inkml:trace>
  <inkml:trace contextRef="#ctx0" brushRef="#br0" timeOffset="36331.65">11217 8114 270 0,'-11'-13'269'16,"-1"6"-209"-16,-6 3-8 15,4 4-23-15,-1 0-16 16,3 8-7-16,2 4-8 16,7 4-2-16,3 2-2 0,0 2 3 15,10-2 0-15,2-4-2 16,3-3-8-16,5-6 1 16,-1-5-4-16,0 0 10 15,-1-8 8-15,-2-2 0 16,-3-1 1-16,-4-1 1 0,-2 5 2 15,-3 3 3-15,-2 1 0 16,0 3-7-16,-1 0-5 16,3 3-3-16,1 4 6 15,4 4-7-15,0-3-16 16,0 0-21-16,0-6-22 0,0-2-15 16,0 0-37-16,-5-13 3 15,-3-6 18-15,-1-5 88 16,0-4 80-16,0-1 14 15,-5-3 5-15,0 7-1 16,-1 1 11-16,2 7-5 0,1 6-35 16,1 5-24-16,2 6-14 15,0 0-15-15,0 9-14 16,2 9 5-16,5 4 1 16,2 6 1-16,2 1 1 15,-1-3-3-15,0-5 1 0,0-2-6 16,-1-8 1-16,-1-4 5 15,-1-3 1-15,2-4 0 16,-1 0 4-16,0 0-2 16,1-4 0-16,-2 0-2 15,0 4 0-15,-1 0-2 0,-2 0-3 16,-3 6-10 0,-1 5-9-16,0 0 3 0,0-3-6 15,-1 1-2-15,-3-4 10 16,-2-5 6-16,6 0 8 15,0-1 5-15,0-12-15 0,0-8-8 16,2-2 13-16,6-4 7 16,-1-6 3-16,1 4-1 15,1-2 16-15,-1 5 12 16,-1 3 18-16,-4 4 7 16,1 9-8-16,-2 5-8 15,-2 4-13-15,0 1-12 0,0 3-13 16,3 10-2-16,0 7 4 15,7 4 1-15,-1 2 0 16,3-1-1-16,1 2 0 16,1-4-6-16,1-1-21 15,1-3-14-15,-1-6-15 0,-2-3-36 16,1-8-55-16,-4-2-63 16</inkml:trace>
  <inkml:trace contextRef="#ctx0" brushRef="#br0" timeOffset="36554.67">11720 8096 408 0,'4'-7'61'0,"-1"0"-28"16,4-4 6-16,2 2-4 15,1-3-11-15,-2 1-21 16,1 0-1-16,-4 3 12 16,-2 0 14-16,-3 8-3 0,-4 0-4 15,-7 2-13-15,-1 12 0 16,1 0 4-16,0 6 5 15,8 1-7-15,3-1-6 16,10-2-4-16,17-3-1 16,14-1-8-16,11-11-52 0,13-3-230 15</inkml:trace>
</inkml:ink>
</file>

<file path=ppt/ink/ink25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9:11:21.8920000"/>
    </inkml:context>
    <inkml:brush xml:id="br0">
      <inkml:brushProperty name="width" value="0.05292" units="cm"/>
      <inkml:brushProperty name="height" value="0.05292" units="cm"/>
      <inkml:brushProperty name="color" value="#002060"/>
    </inkml:brush>
  </inkml:definitions>
  <inkml:trace contextRef="#ctx0" brushRef="#br0">11398 5196 249 0,'-14'0'86'16,"0"0"-56"-16,3 0 26 15,1 0 2-15,0 0-4 16,3-2-9-16,2 0-4 15,1 1-5-15,1-1-10 16,1 2-8-16,2 0-5 16,-2-3-3-16,2 3 0 0,0 0 1 15,0 0-3-15,0 0-4 16,0 0-3-16,0 0-1 16,4 0 0-16,5 0 4 15,1 5-1-15,7-2 2 16,0 1-1-16,8 0-1 0,1-2-1 15,4 2 0-15,4-1-1 16,4 2 0-16,5 0 0 16,2 0-1-16,6 0 1 15,4 0 0-15,3 5 0 0,5-3-1 16,1 0 1-16,4 0-1 16,4 0 0-16,2 0 1 15,6 0-2-15,3 1 2 16,9-1-2-16,-1 1 2 15,6-2 0-15,4 3-1 16,3 0 4-16,-2-2-8 16,7 0 5-16,-2 0-2 0,5-2 2 15,-4 1-2-15,1-3 2 16,1 3 0-16,-1-4 1 16,-4 1-5-16,-6 1 6 15,0-3-5-15,-7 1 4 0,-8-2-5 16,-7 2 4-16,-10 0 3 15,-10-2-6-15,-11 0 2 16,-9 1 0-16,-11 1 0 16,-11-2 0-16,-8 0-2 15,-7 0-14-15,-7 2-10 0,-13 0 1 16,-9-2-41-16,-3 1-104 16,-7 2-206-16</inkml:trace>
  <inkml:trace contextRef="#ctx0" brushRef="#br0" timeOffset="613.08">13765 5497 575 0,'0'-9'57'0,"0"0"-14"16,0 5-9-16,0 3-9 0,2 1-8 15,3 0-15-15,0 4-3 16,2 11 1-16,0 7 1 16,-2 8 0-16,-2 6 1 15,-1 6-1-15,0 5 1 16,3-2-2-16,1-3 0 15,5-6 1-15,1-4-1 16,8-5 0-16,5-7-1 0,6-3 2 16,6-2 0-16,9-4 2 15,5-3 4-15,10 0-1 16,10-5-2-16,7-1-4 0,5-2 2 16,12 0-1-16,2-7-2 15,9-2 2-15,4-2-1 16,0 1 1-16,-3 0-1 15,-2 0 1-15,0 3-1 16,-6-4-2-16,-8 2 4 0,-3 2-2 16,-13 0 0-16,-7 1 1 15,-15 3-1-15,-10-3-1 16,-12 5 2-16,-8-3-1 16,-12 4 0-16,-6-2 2 15,-1 2-2-15,-3-1 3 16,-1 1-1-16,0 0-1 15,0 0 0-15,0 0 1 16,0 0-1-16,0 0-1 0,0 0 0 16,0 0-5-16,0 0-15 15,2 0-18-15,0-4-21 16,1-5-40-16,-3-4-85 0</inkml:trace>
  <inkml:trace contextRef="#ctx0" brushRef="#br0" timeOffset="1047.27">15630 5605 503 0,'-10'-3'48'0,"7"-2"-26"15,1 1 48-15,2 4-22 16,0 0-29-16,8 0-17 0,7 0 3 15,3 0 12-15,5 2 0 16,6 5-8-16,2 1-1 16,3 0-4-16,-2 3-1 15,2 2-1-15,-4-1 0 16,3 2-1-16,-4 0 0 0,-2-1-1 16,-6-1 0-16,0-2 0 15,-6 0 0-15,-3-3 1 16,-7-1-1-16,-2-1 0 15,1-1 1-15,-4 1 0 16,0 0 0-16,0 1 1 0,0 2 1 16,0 5-1-16,-7-2 0 15,-3 7 0-15,-5 1 1 16,-6 6-1-16,-2 5 1 16,-9 8-2-16,-8 6 0 15,-4 5 0-15,-8 8-1 0,-10 4-15 16,0-1-33-16,1-6-53 15,-6-10-272-15</inkml:trace>
  <inkml:trace contextRef="#ctx0" brushRef="#br0" timeOffset="6009.03">16522 5618 442 0,'-13'0'138'16,"1"0"-96"-16,5 0 23 16,1 0-26-16,6 0-16 15,0 0-13-15,3 0-7 16,12 0 8-16,5 0 8 15,3 0-3-15,4 0-7 16,2-5-5-16,3 0 0 0,-3-3-4 16,1 0 2-16,-3-3 0 15,-3 4-1-15,-5-2-1 16,-4 2 2-16,-5 1 1 16,-3 4 2-16,-4 1 8 0,-3-1 3 15,0 2-2-15,0 0-6 16,0 0-7-16,0 3-4 15,2 8 0-15,3 3 3 16,2 4-1-16,2 6 3 16,2 4-3-16,3 2 3 15,1 4-1-15,2 4 1 0,0-1-2 16,0 2 0-16,0-3-2 16,-2-2 4-16,0-2-2 15,-6-3 0-15,-4-6-3 16,-5 0 1-16,0-5 1 15,-7-3 0-15,-11-5 0 0,-3-1 3 16,-6 0-4-16,-5-4 3 16,3-3 0-16,2-2-3 15,3 0-1-15,5 0-8 16,6 0-8-16,8-7-20 16,5-2-19-16,0-4-47 0,3-1-180 15</inkml:trace>
  <inkml:trace contextRef="#ctx0" brushRef="#br0" timeOffset="6199.36">16565 5875 401 0,'-9'0'271'15,"9"0"-245"-15,5-3-8 16,19-8 2-16,10 0-10 0,9 0-8 15,13-6-1-15,3-3-44 16,2-5-124-16,-5-7-352 16</inkml:trace>
  <inkml:trace contextRef="#ctx0" brushRef="#br0" timeOffset="6400.63">17425 5870 178 0</inkml:trace>
  <inkml:trace contextRef="#ctx0" brushRef="#br0" timeOffset="7166.14">17705 5754 387 0,'4'-4'148'16,"-3"-4"-83"-16,-1-3 16 15,0-2-31-15,0-1-19 0,0 0-11 16,-5 1-2-16,-4-1-3 15,-6 5-4-15,-4 4-8 16,-8 5 0-16,-1 0-3 16,-5 10-1-16,1 12 2 15,3 1-1-15,2 5-1 16,10 1 1-16,7 2-3 0,10-5 4 16,0-3-3-16,10-7-5 15,9-3 0-15,6-11 4 16,4-2 0-16,3-6 1 15,1-11 1-15,-5-3-1 0,-1-5 4 16,-4-2-1-16,-6 4 2 16,-7 5 9-16,-5 4 2 15,1 5 1-15,-4 7-6 16,0 0-9-16,3 6-7 16,2 10 0-16,8 2 5 0,4 6-14 15,8-1-18-15,5 0-28 16,4-5-31-16,8-3-115 15</inkml:trace>
  <inkml:trace contextRef="#ctx0" brushRef="#br0" timeOffset="7417.24">18431 5629 665 0,'0'-11'87'0,"0"4"-66"0,0 4 28 15,0 3-21-15,0 3-16 16,3 9-12-16,6 7 3 16,3 6 0-16,1 1 0 15,1 8-2-15,5-4 1 16,-5-1-1-16,-1-2-1 16,-3-4-13-16,-3-7-11 0,-2-2-7 15,-5-3-17-15,0-7-18 16,-5-4-78-16,-12 0-90 15</inkml:trace>
  <inkml:trace contextRef="#ctx0" brushRef="#br0" timeOffset="7577.92">18145 5686 607 0,'-9'-11'44'0,"9"-1"-12"15,18 1-4-15,13 1-16 0,13-3-5 16,12 2-4-16,7 1 3 15,3 2-7-15,-3 3 2 16,-4 2-50-16,-8-1-106 16,-10 1-152-16</inkml:trace>
  <inkml:trace contextRef="#ctx0" brushRef="#br0" timeOffset="8117.46">18754 5608 348 0,'0'12'316'15,"1"-5"-302"-15,5 2 9 16,2 4 23-16,2 3-12 0,0 5-17 16,5 2-6-1,-2 0-5-15,1 0-4 0,-5-1-1 16,-4-4-1-16,-1-4-7 16,-4-7-7-16,0-5 1 15,-12-2 5-15,-2-11 6 0,-5-10-3 16,1-8 4-16,2-3 1 15,1-5-1-15,7 1 5 16,1 2 5-16,7 8 3 16,0 6 0-16,2 6-2 15,11 6-4-15,8 8-5 16,4 0-1-16,5 10 0 0,1 5 2 16,-1 5-4-16,1 3 3 15,-8 1 0-15,-3-3-2 16,-6 0 1-16,-6-5-1 15,-3-3 0-15,-3-4 0 0,-2-8 0 16,0-1 4-16,0 0 3 16,0-12 1-1,0-9-2-15,5-6-3 0,0-1 1 16,5-5 0-16,0 3 0 16,4 3 7-16,-3 7-1 15,3 8-1-15,3 3 0 0,-7 9-6 16,4 0 0-16,-1 11 0 15,0 6-2-15,1 7 1 16,0 5 0-16,3 1 1 16,-1 0-2-16,0 4 0 15,0-4-3-15,4 1-28 0,-2-4-17 16,2-8-36-16,0-6-168 16</inkml:trace>
  <inkml:trace contextRef="#ctx0" brushRef="#br0" timeOffset="8734.04">19862 5550 467 0,'5'-15'213'15,"-5"2"-169"-15,0 2 9 0,2 4-8 16,1 5-9-16,2 2-18 16,0 0-15-16,3 11-3 15,3 7 3-15,2 3 3 16,1 4-1-16,1 0 0 16,-3 2-5-16,0-4 2 0,-2 0-2 15,-3-5-1-15,-4 0-14 16,-3-4-16-16,0-5-7 15,-5-5-3-15,-7-4-11 16,-8-11-15-16,-2-11-35 16,0-4 18-16,1-10 62 0,3 1 23 15,6-1 28-15,3 6 45 16,6 5 8-16,3 5-13 16,5 4-25-16,9 5-19 15,6 6-11-15,4 3-4 16,9 2 1-16,3 2 0 0,3 11-5 15,2 2-1-15,-2 5-5 16,-2 3 2-16,-3 1-12 16,-7-2-22-16,-3-2-21 15,-7-4-25-15,-2-9-100 16,-1-7-109-16</inkml:trace>
  <inkml:trace contextRef="#ctx0" brushRef="#br0" timeOffset="8918.42">20408 5411 528 0,'0'-5'124'16,"0"3"-71"-16,-12 2-12 0,-3 6-30 15,-4 8-3-15,-6 4-3 16,2 5-5-16,2 5 1 16,2-1 0-16,5 0-3 15,4-6-16-15,8-1-15 16,2-6-22-16,0-8-72 0,9-6-64 15</inkml:trace>
  <inkml:trace contextRef="#ctx0" brushRef="#br0" timeOffset="9100.98">20386 5458 210 0,'2'-2'412'0,"-1"0"-348"0,-1 2-22 15,4 0-20-15,1 11-7 16,3 3 6-16,4 6 0 15,1 3-7-15,1 4-1 16,0-1-4-16,5 4-6 0,-6 1-2 16,-1 0-1-16,-3-1-30 15,-6-4-33-15,-3-6-80 16</inkml:trace>
  <inkml:trace contextRef="#ctx0" brushRef="#br0" timeOffset="16016.18">20866 5482 86 0,'0'-17'94'0,"0"1"56"16,0-1-65-16,-2 0 7 15,-2-1 6-15,0 2-27 16,2 3-21-16,-1 6-9 16,3 0-10-16,0 6-4 0,0 1-8 15,2 1-12-15,7 13-9 16,2 6 3-16,3 7 2 15,2 1 2-15,0 7-3 16,2 0-1-16,-2-1 0 16,-1-4-1-16,-3-3 0 0,1-6 1 15,-6-4-5 1,-2-9 3-16,-1-6-1 0,-1-2 4 16,-1-7 3-16,-2-11 2 15,5-4-4-15,-2-2-1 16,4-1-1-16,-2 1 1 0,2 9-1 15,3 4 1-15,0 7-2 16,2 4-3-16,3 2-1 16,3 12 1-16,2 3 2 15,3 2 0-15,3 4-5 16,-2-1-18-16,7-3-14 16,-3-1-11-16,1-5-20 0,2-7-66 15,-3-6-86-15</inkml:trace>
  <inkml:trace contextRef="#ctx0" brushRef="#br0" timeOffset="16550.79">21463 5468 610 0,'-13'-8'69'16,"-8"4"-36"-16,-2 4 0 0,1 4-18 16,1 10-2-16,4 2-8 15,4 0-5-15,6 2-1 16,7-2 0-16,0-2-1 0,3-5-1 15,11-4-7-15,3-3 0 16,2-2 4-16,-1-5-1 16,0-8 3-16,2-4 3 15,-7 0 0-15,-3 3 1 16,-5 3 2-16,-1 4 2 0,-2 3 4 16,-1 4-1-16,3 0-9 15,2 8 0-15,4 1 3 16,3 3 0-16,5 1 0 15,4-2 0-15,0-4-1 16,2-2-1-16,1-5-5 16,-3 0 0-16,-3-9-3 0,-6-5 2 15,-4-10 5-15,-9-1 2 16,0-8 4-16,-9-5 2 16,-7-1 6-16,-2-2-4 15,-2 2 4-15,2 6 5 16,6 5 5-16,1 10 2 0,3 4-1 15,5 7-5-15,1 7-8 16,2 0-12-16,0 13-8 16,12 6 6-16,2 8 3 15,-1 3 3-15,8 4-2 16,-1 1 1-16,1-2 0 0,-1 1-1 16,-2-8-4-16,-1-2-16 15,-2-6-2-15,1-6-10 16,-1-9-13-16,0-3-24 15,-1-5-99-15,0-15-160 16</inkml:trace>
  <inkml:trace contextRef="#ctx0" brushRef="#br0" timeOffset="16750.95">21859 5221 655 0,'-7'-10'42'15,"-1"5"5"-15,6 3 5 0,2 2-26 16,0 0-20-16,0 2-9 15,11 9 1-15,2 3 5 16,1 7-2-16,4-2 1 16,-1 4-3-16,0 0 2 15,-2 3-21-15,-1-2-11 16,-6-1-11-16,-1-5-24 0,-6-4-65 16,-1-8-96-16</inkml:trace>
  <inkml:trace contextRef="#ctx0" brushRef="#br0" timeOffset="17074.04">21867 5349 137 0,'0'-9'492'0,"6"-3"-477"0,12-3-15 16,11 4 7-16,6-3 4 16,6 0-8-16,1 1-3 15,-2 0 2-15,-10 1-2 0,-5 2-1 16,-12 1 4-16,-8 3 2 15,-5 3 22-15,0 1 5 16,0 2-12-16,0 0-10 16,-2 2-2-16,2 10-4 15,0 3-3-15,4 4 0 0,7 3-1 16,6 1 0-16,2 1-4 16,-5 1-12-16,-3-6-13 15,-11-4 0-15,-3 0 5 16,-18-2 16-16,-6-5 10 15,-8-4 1-15,-1 0-3 0,4-4-14 16,5 0-89-16,6-9-155 16</inkml:trace>
  <inkml:trace contextRef="#ctx0" brushRef="#br0" timeOffset="19114.84">22819 5123 127 0,'2'0'294'16,"0"0"-218"-16,-2 0-11 15,1 0-4-15,1 0-19 16,2-2-20-16,0-2-8 16,-2-1 0-16,1-3 0 0,-3 2 2 15,0-5-2-15,0 3 0 16,0 0-3-16,-13-1-3 15,-3 3-4-15,-4 4-2 16,0 2 0-16,-2 0-2 16,0 12 1-16,2 0 0 0,6 4-3 15,5 2 3-15,3-1-4 16,6-2 0-16,4-1 1 16,9-1-2-16,3-6 0 15,2-3 1-15,2-4-1 16,-1 0 0-16,1-3 1 0,-3-10 3 15,-5-1 3-15,0-3 0 16,-4-1 0-16,-3 3 5 16,0-2 2-16,-3 8 2 15,0 3-2-15,1 3-5 16,6 3-5-16,1 0-6 16,2 7 3-16,6 4 2 0,1 2-5 15,3 1-16-15,-2 0-4 16,-1-1-16-16,-2-3-22 15,-5-5-41-15,-2-3-6 16,-7-2 2-16,-3-3 55 16,0-11 56-16,-5-1 60 15,-5-5 18-15,2-3 9 0,2 4-2 16,3 1-18-16,3 3-29 16,0 3-10-16,7 5-15 15,5 7-12-15,5 0-2 16,2 4 0-16,1 8 0 0,0 6 2 15,-6 0-5-15,-4-1 2 16,-7 2-1-16,-3-5-3 16,0-3-1-16,0-6 4 15,-3-5 3-15,-5 0 7 16,4-5 9-16,2-10 0 0,2-4-7 16,0 1-3-16,4-4-4 15,7 2-2-15,3 5-3 16,3 4 0-16,-1 7-1 15,2 4 0-15,1 0 0 16,-1 10 1-16,-2 4-3 16,2 4-13-16,-4 0-8 15,-1 1-10-15,1-5-19 0,-2 0-47 16,3-4-45-16,-1-6-23 16</inkml:trace>
  <inkml:trace contextRef="#ctx0" brushRef="#br0" timeOffset="19660.16">22918 5128 576 0,'-23'1'65'0,"10"-1"-39"15,13 0 15-15,5 0-22 0,20-1-20 16,8-4 2-16,9-4 0 16,6-2 0-16,2-1 1 15,-7 0-1-15,-14 4-1 16,-9-3-10-16,-15 4-5 15,-10 2 11-15,-22 5-5 16,-11 0 6-16,-9 0 5 16,-5 11-2-16,6 1 9 0,5 1 9 15,12 1-9-15,14-4 2 16,15-1-8-16,5-3-11 16,24-6 4-16,15 0-3 15,5-3-18-15,11-14-46 0,-1-8-93 16,-7-9-232-16</inkml:trace>
  <inkml:trace contextRef="#ctx0" brushRef="#br0" timeOffset="19914.38">23309 4534 611 0,'-12'-9'100'0,"3"2"-73"16,3 7-6-16,3 0-10 15,-1 12-10-15,4 11-3 16,0 4 2-16,4 9 1 16,8 3 3-16,5 4 0 0,3 0 0 15,-1 1-2-15,1 0-1 16,-3-6 0-16,-2 0-1 0,-6-4-2 16,-4-3-11-16,-5-10-8 15,0-2-12-15,-14-6-40 16,-6-8-94-16,-5-5-79 15</inkml:trace>
  <inkml:trace contextRef="#ctx0" brushRef="#br0" timeOffset="20397.92">23121 4912 556 0,'-2'-14'82'16,"2"-2"-36"-16,16 0-12 16,13 2-24-16,13-3-7 15,7-1 0-15,5 4-2 16,-1 0 0-16,-5 5 2 0,-11 0-1 15,-8 5-10 1,-11 4-7-16,-11 0 6 0,-5 4 1 16,-2 10 5-16,0 1 6 15,-5 5-1-15,1-1 1 16,4 1 1-16,0-2-4 0,2-3 0 16,7-2 0-16,1-6 0 15,-4-2-3-15,3-5-4 16,-4 0 1-16,-3-5 7 15,-2-8 2-15,0-4-1 16,0-3 0-16,0 0 3 16,0 1 0-16,2 5 0 0,4 2 4 15,1 6-4-15,3 4-6 16,4 2 1-16,1 2 1 16,5 9 2-16,-4 3-1 15,4 2 2-15,-6 0-4 16,-3 2 0-16,-4-5 0 15,-5-3-5-15,0-5 1 16,-2-3 4-16,0-2 9 0,0-4 14 16,-2-9-5-16,2-6-5 15,0 0-5-15,9-2-4 16,6 1-6-16,7 5-8 0,2 5-23 16,6 5-17-16,1 1-39 15,1 4-86-15,2 0-133 16</inkml:trace>
  <inkml:trace contextRef="#ctx0" brushRef="#br0" timeOffset="21360.94">24102 4737 462 0,'7'-10'100'0,"-4"-1"-39"15,1 4 4-15,-4 1-25 16,0 3-22-16,-7 3-14 0,-8 0-6 15,-1 0 0-15,-2 10 5 16,0 3-1-16,3 1-3 16,5 2 1-16,1-2-2 15,8-1-3-15,1-2-2 0,0-4 0 16,1 0 4-16,10-5 3 16,-1-2 0-16,3 0 1 15,-1-5-2-15,2-5-5 16,-4 2 1-16,-1-1 0 15,-2-2 4-15,1 2 2 16,-7 2 3-16,3 2 8 0,-2 3-2 16,1 0 0-16,2 2-6 15,2 0-6-15,3 2-1 16,2 4 4-16,1 2-2 16,-1 1 1-16,-3 0 1 15,-1-2-11-15,-1-3-3 0,-5-1-3 16,-1-3 0-1,-1 0 15-15,0-3 5 0,0-8 0 16,2-2 1-16,2-2 6 16,3-3-2-16,-2 3-3 15,5 3-3-15,-2 1-1 0,3 6 0 16,0 5-3-16,-1 0 2 16,-3 1-3-16,3 12 4 15,1 1-2-15,-5 1 3 16,1-1-3-16,0 0 1 15,-2-5-1-15,0 0 2 16,-1-5-2-16,1-4 1 0,2 0 4 16,-1-7-2-16,1-8-4 15,2 1-3-15,2-4-2 16,-1 0-2-16,-1 2 5 16,3 2 0-16,-6 1-10 15,0 6-1-15,1 5 9 0,-4 2 0 16,1 0-4-1,2 6 0-15,-3 4 3 0,4 3-2 16,2-4-2-16,0 0 3 16,5-2 5-16,-1-4-2 15,2-3-8-15,-3 0 0 0,3-5 4 16,-5-3-5-16,-1-2 8 16,-1 2 4-16,-5-2 1 15,1 5 3-15,-1 3 9 16,-3 2 2-16,0 0-15 15,2 6-5-15,0 3 7 16,-1-2 0-16,5 2-1 0,0-5 1 16,1-1 0-16,1-3 0 15,-1 0 1-15,3 0 0 16,-1-3 0-16,-1-7 4 16,-1 2 12-16,1-2 9 15,-1 3-1-15,-2 2 2 0,2 1-4 16,0 4-10-16,1 0-2 15,3 2-8-15,-3 9-2 16,7 5 0-16,-1 2 1 16,-1 7-1-16,-4 0 0 0,-9 7-2 15,-9-2-22-15,-25-3-66 16,-16-4-275-16</inkml:trace>
  <inkml:trace contextRef="#ctx0" brushRef="#br0" timeOffset="21887.47">22512 5697 615 0,'0'-7'95'16,"0"3"-58"-16,0 0 11 0,0 4-21 15,0 0-19-15,5 4-11 16,0 5-2-16,5 3 5 16,1 3 1-16,-1 1 1 0,0-4-2 15,-3 3-13-15,-2-3-19 16,-5-3-17-16,0-3-18 16,-9-6-53-16,-7 0-16 15,-7-15-113-15</inkml:trace>
  <inkml:trace contextRef="#ctx0" brushRef="#br0" timeOffset="21995.3">22403 5659 316 0,'-13'-17'164'16,"8"0"-73"-16,5 5-24 16,7 4-53-16,14 5-17 15,7 3 2-15,4 0-7 16,2 9-64-16,-2 3-98 0,-3 1-155 16</inkml:trace>
  <inkml:trace contextRef="#ctx0" brushRef="#br0" timeOffset="22296.39">22639 5686 543 0,'0'0'91'16,"0"0"-36"-16,6 0-25 15,9 0-28-15,2 6 3 16,3 4-3-16,0 1-2 16,-4-1 1-16,-3 1-2 15,-6-3-8-15,-5-3-3 0,-2-3 3 16,0-2 10-16,0-2 11 15,0-7 3-15,0-4-5 16,0-1 6-16,0-2 1 16,1 3-5-16,8 3-6 15,2 1-6-15,3 9-1 0,3 0 0 16,0 0-1-16,7 10-1 16,-2 3 0-16,3 1-21 15,-1 1-16-15,0-3-28 16,-4-5-69-16,-6-5-32 15,-1-2-134-15</inkml:trace>
  <inkml:trace contextRef="#ctx0" brushRef="#br0" timeOffset="22500.48">23019 5620 402 0,'0'-15'118'16,"0"7"-4"-16,2 3-35 16,1 5-42-16,4 0-26 15,5 8-10-15,5 7 6 0,3 8 6 16,1 6-3-16,1 3-7 15,-2 3-2-15,1-2 1 16,-5 0 0-16,0-2-4 16,-3-10-2-16,-2-1-5 15,-3-10-7-15,-4-3-8 0,0-5-20 16,-4-2-36-16,-2-2-38 16,-9-10-121-16</inkml:trace>
  <inkml:trace contextRef="#ctx0" brushRef="#br0" timeOffset="22706.27">23085 5613 565 0,'-5'-18'103'15,"1"4"-56"-15,4 1 0 16,4 6-19-16,10 4-18 16,6 3-9-16,3 2 0 15,-1 10 1-15,1 4-2 0,-6 7-7 16,-3 1-17-16,-7 0-5 15,-6-1-9-15,-1-3-13 16,0-2-19-16,-10-6-29 16,3-4 7-16,-3-8-59 0</inkml:trace>
  <inkml:trace contextRef="#ctx0" brushRef="#br0" timeOffset="23255.35">23282 5567 295 0,'4'-9'279'15,"-2"5"-193"-15,-1 2-30 0,1 2-32 16,0 8-21-16,2 7-3 16,3 2 2-16,2 4 0 15,1 1 0-15,2-3-1 16,-2-3-4-16,2-4-12 16,-4-8-4-16,-1-4 1 0,0 0 3 15,-2-9 11-15,2-7 3 16,-2-3 1-16,2-1 2 15,-2 2 2-15,0 2 0 16,3 5-1-16,-1 6-1 16,0 3 1-16,3 2-5 0,0 5 0 15,2 6 4-15,3 3 0 16,3 3-4-16,0-2 4 16,1-2-2-16,-1-4 0 15,-1-6 1-15,-3-3-1 16,0 0 5-16,-3-12 1 15,-2-4 4-15,-4-8 2 0,-1 0-5 16,-3-7-1-16,-1-1-3 16,0 0 0-16,-5 2-2 15,-2 3-4-15,0 4 2 16,0 9 3-16,1 3-2 0,-1 9-1 16,2 2-13-16,0 9-18 15,1 6-5-15,1 4-21 16,1 2-35-16,2 1 14 15,0-2-11-15,0-8 46 16,0-1 47-16,0-6 47 16,4-3 32-16,-1-2 19 0,7 0-3 15,1-2-42-15,7-5-32 16,6 0-20-16,6-2-7 16,1-3-66-16,-1-5-248 15</inkml:trace>
  <inkml:trace contextRef="#ctx0" brushRef="#br0" timeOffset="24259.08">22945 5707 165 0,'-50'8'337'16,"8"2"-292"-16,12-8 13 15,12-2 3-15,10 0-29 0,8 0-20 16,22 0-21-16,14 0 7 15,16-5 5-15,11-4 0 16,17-7-1-16,3 1 0 0,7-4 0 16,0 1-2-16,-5-2 2 15,-14 3 0-15,-12 2 2 16,-15 3-5-16,-23 3 1 16,-21 2-7-16,-16 7-14 15,-31 0-9-15,-16 3-43 16,-12 10 23-16,-18 3 48 0,-5 2 16 15,8 2 26-15,3-3 5 16,15-2 12-16,20-5-22 16,18-3-4-16,30-3-18 15,17-4-21-15,38-2-4 16,25-7 9-16,21-9-29 0,17-3-56 16,1-6-91-1,-11-2-269-15</inkml:trace>
  <inkml:trace contextRef="#ctx0" brushRef="#br0" timeOffset="25071.36">20641 6166 138 0,'1'-3'258'0,"1"-5"-225"15,-2 1 12-15,0 2 13 0,0-2-3 16,0 4-11-16,-9 0-15 16,-6 3-13-16,-7 0-1 15,-7 3-1-15,-3 5 5 16,-2 4 0-16,3 3-3 16,6-1 1-16,9 2-6 15,10 1-5-15,6-4-5 0,12 2-5 16,13 1 4-16,12 2 0 15,6 0-2-15,4-1-10 16,-1-1-5-16,-4 2-2 16,-6 0-8-16,-15-4-8 15,-10 0 1-15,-11 0 17 0,-6-4 4 16,-18-1 29-16,-7-4 15 16,-6-1 1-16,-2-4-8 15,2 0-8-15,5 0-3 16,5-4-9-16,11-5-2 15,6-3-9-15,10-5-29 0,8 0-30 16,13-5-63-16,8-3-76 16</inkml:trace>
  <inkml:trace contextRef="#ctx0" brushRef="#br0" timeOffset="25265.16">20747 6139 563 0,'0'-6'105'0,"0"0"-46"16,0 4-12-16,2 2-23 15,3 2-19-15,2 9-8 16,5 4 3-16,-2 7 1 16,8 3 1-16,-2 0 0 0,4 3-3 15,-1-1-15-15,0-1-15 16,-4-4-7-16,-3 2-25 16,-9-6-74-16,-3-6-43 15,-2-5-159-15</inkml:trace>
  <inkml:trace contextRef="#ctx0" brushRef="#br0" timeOffset="25398.8">20754 6359 467 0,'-2'-11'109'0,"2"-2"-77"16,7 1-7-16,10 1-24 0,8 2-2 16,3 1-8-16,1 1-51 15,3 1-72-15,-6 1-126 16</inkml:trace>
  <inkml:trace contextRef="#ctx0" brushRef="#br0" timeOffset="26559.64">20993 6245 176 0,'-5'-4'338'16,"5"1"-275"-16,0-3 0 15,0 2-20-15,5 3-31 0,7 1-7 16,5 0 3-16,-3 3 1 16,3 6-5-16,-2 4-2 15,-3 1-3-15,-5-2 1 16,-4 5-5-16,-3-6-1 16,0-3 5-16,-2-2 2 15,-3-5 2-15,-3-1 7 0,5 0 11 16,3-12-3-16,0-2-6 15,0-6-5-15,8 1-5 16,7-3-3-16,4 6 1 16,1 1-4-16,2 5 2 15,0 6-6-15,-1 4-7 0,-1 0-5 16,-5 4-6-16,-3 6-6 16,-1 0-6-16,-5-3-6 15,-1 0-2-15,-1-6 26 16,1-1 12-16,0 0 11 15,4-1 26-15,-1-8 0 16,4-2-2-16,1 4-5 0,-1-2-2 16,5 4-6-16,0 3-2 15,1 2-3-15,-2 0-4 16,2 5-2-16,-2 6 0 16,-3 0-3-16,-2 1-1 15,-4-3-1-15,-4 0-9 0,1-5-1 16,-4-1-10-16,-4-3-18 15,-6 0-21-15,-10-7-52 16,-1-6-207-16</inkml:trace>
  <inkml:trace contextRef="#ctx0" brushRef="#br0" timeOffset="26700.06">21223 6086 464 0,'-2'-9'69'0,"2"2"-27"15,17 3-35-15,10 1-8 16,5 3-4-16,11-2-20 15,-1 2-18-15,5 0-41 0,-6 0-47 16,0 2-20-16,-11-2 30 16</inkml:trace>
  <inkml:trace contextRef="#ctx0" brushRef="#br0" timeOffset="26859">21577 6063 17 0,'9'0'242'0,"-8"0"-60"16,-1 2-43-16,0 6-54 16,0 2-49-16,0 2-6 15,6 8-11-15,3 1-7 0,5 0-5 16,3 2-3-16,2 2-3 15,-3-3-1-15,-5-6-17 16,-8 1-10-16,-3-6-7 16,-15 0 0-16,-14-8 6 0,-3 1-33 15,-7-4-34-15,3-4-8 16,6-8-178-16</inkml:trace>
  <inkml:trace contextRef="#ctx0" brushRef="#br0" timeOffset="27417.01">22103 5915 250 0,'0'-10'401'0,"-7"5"-348"0,3 0-2 15,4 5-11-15,0 0-26 16,6 9-16-16,2 7 3 16,5 7 3-16,3 5 1 15,-2 5-4-15,-2 2 1 16,-2 1-2-16,-3-4-4 16,1-5-8-16,-6-8 1 0,-2-9 6 15,0-3 4-15,0-7 6 16,3-4 4-16,1-9 2 15,4-1-10-15,4 0-3 16,7-2 2-16,1 3-3 0,1 6 2 16,1 7-1-16,-4 0 0 15,-6 6-2-15,-5 6-15 16,-7 6 0-16,0 0-4 16,-7 2-4-16,-9-5 1 15,-2 2-10-15,0-5-10 16,6-3-21-16,3-5-19 0,5-4-53 15</inkml:trace>
  <inkml:trace contextRef="#ctx0" brushRef="#br0" timeOffset="28205.82">22475 6120 495 0,'0'-4'165'15,"0"1"-140"-15,0-3 19 16,0 1-12-16,1 1-19 15,5-3-12-15,0 0-2 16,1 1-1-16,0 1-7 0,-4 0 0 16,-3-2 4-16,0 5-1 15,-5 0-2-15,-5 2 4 16,0 0 4-16,-2 8 0 16,2 2-1-16,5 4 0 15,6 2-1-15,-1 0 1 0,17-1-3 16,0-5 0-16,11-1-9 15,2-5-8-15,1-4-17 16,1-2-25-16,-3-10-17 16,-7-6 19-16,-2-7 31 0,-10-4 26 15,-6-3 20 1,-3 0 31-16,-1-2 21 0,-3-2-5 16,-6 8-7-16,-1 3-19 15,3 7-5-15,1 5 1 16,2 7-8-16,2 6-11 15,2 0-13-15,0 6-6 16,2 11 2-16,7 2 3 0,-1 6 0 16,6 4 0-16,1 1 0 15,0-1 0-15,1 0-12 16,2-5 0-16,1-3-5 16,0-6-1-16,1-6 2 15,2-8 2-15,-2-1 0 0,-1-1 3 16,-5-12-2-16,-1-1 2 15,-8 0 3-15,-3-1-3 16,-2 3 7-16,-2 5 10 16,-5 1 4-16,-4 6-4 15,2 0-4-15,4 0-1 16,1 8 1-16,4-1-2 0,0 2 0 16,4-2-1-16,10-2 0 15,2-1 1-15,0-2-1 16,1-2-1-16,-2 0 4 15,2 0-3-15,-3-6 3 0,1 1 2 16,-3-2-2-16,-3 5 7 16,-2-2 6-16,-1 3 2 15,-5 1-11-15,1 0-3 16,0 0 0-16,-2 0-1 16,0 7 3-16,0-2-1 15,0 4 0-15,0 0-3 0,0-2 1 16,0 6-3-16,0-3 1 15,0 3-12-15,-4 1-15 16,-3-3-22-16,0-2-81 16,1-4-54-16,-1-5-139 15</inkml:trace>
  <inkml:trace contextRef="#ctx0" brushRef="#br0" timeOffset="29001.54">23584 5866 37 0</inkml:trace>
  <inkml:trace contextRef="#ctx0" brushRef="#br0" timeOffset="29289.31">23543 5831 555 0,'-6'-6'156'0,"3"1"-126"16,-1 3 21 0,4 2-11-16,0 0-18 0,0 2-18 15,9 7-4-15,1 7 0 16,3 2 1-16,2 3 0 16,1 4-2-16,-3 4 2 0,-1-1-28 15,-5 1-16-15,-5-4-25 16,-2-7-65-16,-10-6-101 15</inkml:trace>
  <inkml:trace contextRef="#ctx0" brushRef="#br0" timeOffset="29453.64">23288 5977 283 0,'0'-7'281'0,"9"-2"-283"15,14 0-1-15,7 2 9 16,12-2 3-16,3 2-9 15,4-1 3-15,0 0-1 16,0 0-38-16,-6 0-31 16,-5-3-31-16,-7 2-99 0</inkml:trace>
  <inkml:trace contextRef="#ctx0" brushRef="#br0" timeOffset="29795.59">23808 5845 74 0,'4'0'168'0,"1"0"-62"16,-5 0 15-16,3 0-7 0,-3 0-29 15,0 0-43-15,-3 0-29 16,-6 0-8-16,1 5-1 16,-3 8 0-16,0-1 0 15,0 6-2-15,5 2-1 16,2 1-1-16,4-1 1 15,0-1-2-15,10-6-1 0,6-3 1 16,4-6 1-16,2-4 0 16,-1 0-2-16,1-12 0 15,-6-3 1-15,-5-4 1 16,-8-3 0-16,-3 3-1 0,-7-1-9 16,-11 4-9-16,-1 5-2 15,0 4-19-15,1 5-23 16,9 2-8-16,6 2-18 15,3 5-89-15</inkml:trace>
  <inkml:trace contextRef="#ctx0" brushRef="#br0" timeOffset="30023.12">24205 5700 634 0,'4'-14'76'15,"-2"1"-38"-15,-2 5 20 16,0 8-25-16,1 0-20 0,3 8-18 16,2 9 0-16,4 4 5 15,3 4 1-15,-2 2-1 16,3 2 1-16,-3-3-14 0,-2-3-19 16,-5-5-17-16,-4-2-31 15,-6-7-104-15,-10-7-62 16</inkml:trace>
  <inkml:trace contextRef="#ctx0" brushRef="#br0" timeOffset="30452.37">24051 5725 510 0,'0'-14'79'16,"9"0"-43"-16,13 3 1 16,8 4-21-16,8 0-6 15,5-2 2-15,3 3 0 16,2 1-5-16,-7-2-3 0,-7-2-1 15,-6 0-3 1,-8-1 1-16,-11 1-2 0,-4-4 1 16,-5 3 1-16,0 2-1 15,-1 5 6-15,-10 3-1 16,4 0-3-16,-2 8 4 0,3 9-5 16,3 4 1-16,1 6-2 15,2 1 0-15,0 2 0 16,4 1 1-16,-1-4-3 15,4-6-11-15,-1-1-7 16,-1-8 3-16,1-8 12 0,-3-4 5 16,4 0 4-16,0-4 5 15,1-5-1-15,1-1-1 16,1 1 6-16,2 2-3 16,0 3-11-16,-2 4-1 15,2 0 0-15,0 4 2 0,-1 8-6 16,0 0 5-16,-1 3-13 15,1-3-24-15,-2-1-29 16,0-4-51-16,-2-5-6 16,-1-2-92-16</inkml:trace>
  <inkml:trace contextRef="#ctx0" brushRef="#br0" timeOffset="30679.79">24629 5789 268 0,'7'-8'82'15,"0"-1"-13"-15,5 2-18 16,-4 1-14-16,5 2 2 15,0-1-1-15,-3 2-18 0,-3-1-16 16,-1-1-2-16,-6 1 2 16,0-1-2-16,-8 1 2 15,-6 2 9-15,-6 2 18 16,1 0 11-16,-1 11-9 16,8 2-10-16,6 5-2 15,6 1-8-15,9 1-8 0,19-2-2 16,7 1-5-16,8-8-25 15,2-4-67-15,-2-5-247 16</inkml:trace>
  <inkml:trace contextRef="#ctx0" brushRef="#br0" timeOffset="31153.93">22420 6556 574 0,'-5'-16'94'15,"2"4"-31"-15,-1 1 5 16,3 8-20-16,1 1-13 0,0 2-19 15,0 0-13-15,1 9-5 16,6 8 1-16,4 2 4 16,0 4-1-16,5 4-1 15,-3 4 0-15,3-2-3 16,2 3-21-16,-1-3-19 16,3-3-12-16,4-6-13 0,-3-5-49 15,6-12-89-15,-2-3-189 16</inkml:trace>
  <inkml:trace contextRef="#ctx0" brushRef="#br0" timeOffset="31826.43">22792 6638 423 0,'0'-14'226'16,"-10"4"-205"-16,-7 3 4 16,-2 3-2-16,-6 4-15 15,1 0-5-15,0 6 0 16,4 6-2-16,3 5 0 0,7-5-2 15,6 6 0-15,4-2-1 16,2-4-2-16,10-2-8 16,5-2 4-16,0-7 1 15,0-1-3-15,2 0-9 16,-3-1-10-16,-4-10 8 0,0 0 14 16,-3-2 3-16,-4 1 3 15,0 2 1-15,-2 0 5 16,-1 5 13-16,3 2 11 15,0 3-17-15,0 0-9 16,6 0-4-16,2 3 6 16,1 4 1-16,4 1-2 0,-2-1-2 15,2-3-2-15,-2 0 0 16,2-4 2-16,-1 0-2 16,-2 0 0-16,0-4-3 15,-1-4 4-15,-3 1 1 16,0-2-2-16,-2 3 0 0,-2 0 1 15,-2 2-2-15,3 2 1 16,-3 0 0-16,2 2 0 16,2 0-2-16,0 0 1 15,2 0 1-15,1 0 1 16,1 0-3-16,3-2 1 0,0 1-3 16,0-6-1-16,2 2 2 15,-2-5 0-15,-1 0 1 16,-6-1 2-16,-1-2 0 15,-2 5 5-15,-4-2 5 16,-2 3 3-16,0 5 0 0,0 2-3 16,0 0-6-16,0 2-8 15,2 10 4-15,0 0 2 16,1 4-2-16,2 1 2 16,-1-2-2-16,-1 1 0 15,-3-2 2-15,0 1 0 0,-1-5 0 16,-10 1-1-16,-1-1-1 15,-3-6-14-15,1 0-28 16,4-4-35-16,5 0-65 16,5-2-136-16</inkml:trace>
  <inkml:trace contextRef="#ctx0" brushRef="#br0" timeOffset="32581.08">23795 6556 297 0,'8'-10'119'16,"1"-1"-52"-16,-7 1 37 0,-2-1-23 15,0-1-46-15,-11 0-17 16,-3 4 2-16,-6 3-9 15,-5 1 1-15,0 4-4 16,-1 2-6-16,2 11 2 16,6 1 0-16,2 5-5 15,6 0 0-15,10 0 0 0,0 0-2 16,7-5-5-16,10-3 2 16,1-5 3-16,3-5-4 15,-1-1-1-15,4 0 2 16,-7-7 1-16,3-4 5 15,-6-1 0-15,1-1 0 16,-3 5 0-16,-5 1 3 0,5 1 2 16,-7 4-1-16,0 2-4 15,0 0 0-15,3 2-1 16,1 5 0-16,-4 0-1 16,2 0-13-16,-2-2-18 15,3-1-22-15,-4-4-17 0,-1 0 15 16,2-2 27-16,-3-8 19 15,3-5 12-15,-1 0 18 16,0-4 27-16,0 4 7 16,3 0 1-16,-4 5-12 0,2 2-16 15,2 5-14-15,3 3-7 16,-1 0-4-16,-1 4-2 16,2 8 1-16,-3 2 0 15,2 1 0-15,-6-3-2 16,-1-1-2-16,-2-5-5 15,0-4-1-15,0-2 6 16,0 0 10-16,0-6 6 0,2-7-4 16,4-1-1-16,2-1 1 15,3 1-1-15,0 2 0 16,2 5-3-16,-3 1-1 16,1 6-5-16,2 0 0 0,-3 7-1 15,3 6 1-15,-2 2-7 16,3 0-8-16,-1 3-10 15,0-4-17-15,2-2-34 16,2-3-21-16,0-6 3 16,4-3-15-16,-4 0-35 15</inkml:trace>
  <inkml:trace contextRef="#ctx0" brushRef="#br0" timeOffset="32930.46">24315 6488 75 0,'7'-20'153'0,"-5"5"-100"15,-2 1 38-15,0 2-14 16,-3 6-36-16,-11 1-1 15,4 5-17-15,0 0-15 0,-2 0-7 16,3 11 0-16,3-3 0 16,6 5-3-16,0-4-3 15,0 0 4-15,6 0 0 16,7-6 1-16,2-1-3 0,-2-2 1 16,2 0-3-16,-1-9 1 15,-1-5 3-15,-2-5 1 16,-3-3 5-16,0-3 8 15,-2-2 12-15,-3 2 11 16,-1 2-1-16,-2 2 0 16,0 4 0-16,0 7-3 0,0 2-2 15,0 8-5-15,0 0-11 16,-2 2-14-16,0 11 1 16,2 5 2-16,0 5 0 15,0 6-2-15,7 4 0 16,7 3-1-16,-2 6-19 0,-4-6-35 15,-6 2-58-15,-2-3-290 16</inkml:trace>
  <inkml:trace contextRef="#ctx0" brushRef="#br0" timeOffset="33578.51">21792 7240 143 0,'6'0'115'0,"-5"0"-20"16,3 0-49-16,-4-2 18 16,0-5 1-16,0 3 1 15,-4 1-14-15,-3-1-21 16,-6 2-15-16,-6 2-4 16,1 0 4-16,-4 6-2 15,-1 6-4-15,7 3-2 16,3 2-2-16,8 3-6 0,5 1 0 15,4-1-3-15,10-2 3 16,7-6-2-16,3-3-4 16,0-5 0-16,3-4-3 15,-6 0 2-15,-4-9 3 0,-2-5 6 16,-10-6 1-16,-3-3 3 16,-2-2 7-16,-5-2-8 15,-9 2-4-15,-1 5-3 16,1 4-2-16,-1 8 2 15,5 6-12-15,3 2-14 0,7 3-37 16,0 8-55-16,12 3 6 16,8-1-57-16</inkml:trace>
  <inkml:trace contextRef="#ctx0" brushRef="#br0" timeOffset="34105.15">21909 7251 528 0,'0'0'107'16,"0"0"-34"-16,0 0-30 0,0 1-25 15,0 6-15-15,6 4-4 16,0 2 0-16,5 1 1 16,2-2 0-16,1-1-1 0,1-4-13 15,-1-5-3-15,1-2 3 16,-3 0 9-16,-4-7 4 16,-1-9 2-16,5 0 1 15,-9-2 1-15,4 3 5 16,-3 3 1-16,1 5-3 0,3 4-3 15,-1 3-5-15,2 5-1 16,4 7 1-16,1 4 3 16,6 1-1-16,1-1 0 15,-1-4-5-15,-2-7-4 16,-1-3 3-16,-3-2 4 0,-4-11 3 16,-5-7 2-1,-3-6 3-15,-2-5 10 0,-2-5-1 16,-8 2 0-16,-3-2 0 15,-1 0-7-15,0 6-1 16,-1 3-4-16,5 9-5 16,2 3-2-16,2 11-9 0,5 2-25 15,1 11-21-15,0 3-17 16,0 9-24-16,0-1 22 16,0-1 25-16,0-3 24 15,-2-4 39-15,0-3 43 16,2-6 24-16,0-1 3 0,2-4-12 15,11 0-24-15,4 0-22 16,9 0-16-16,4 0-5 16,3 0-15-16,1 0-32 15,-2 0-72-15,-5 0-45 16,-4 0-136-16</inkml:trace>
  <inkml:trace contextRef="#ctx0" brushRef="#br0" timeOffset="34605.71">22426 7122 413 0,'0'-9'105'0,"-2"2"-7"16,-2 0-15-16,3 5-40 0,-1-2-25 16,2 4-10-16,-4 0-5 15,4 0-4-15,-1 0 1 16,1 2 0-16,0 2-2 16,0 0 4-16,-2-1-2 15,2-3 3-15,0 2 2 0,0-2 3 16,0 0 0-16,0 0-2 15,0 0 0-15,0 0 2 16,0 0-1-16,0 0-3 16,0 0 0-16,0 0-1 15,0 0-1-15,0 0 2 0,0 0-2 16,0 0-1 0,0 0 1-16,0 0 2 0,0 0-3 15,0 0 1-15,0 0-2 16,0 0 0-16,0 0 2 15,0 0 0-15,2 0 2 0,-2 0 5 16,1 0 2-16,-1 0 2 16,2 0-3-16,0 0-2 15,1 0-6-15,1 5-4 16,3 7 1-16,3 6 4 16,-2 7-2-16,3 4-1 15,0 5 0-15,0 3 1 0,-5 1-3 16,2 3 4-16,-2-4-3 15,-3-1-10-15,-1-5-7 16,-2-8-5-16,0-6-6 16,0-4-3-16,0-8-19 15,-4-5-32-15,-1 0-86 0,-6-14-124 16</inkml:trace>
  <inkml:trace contextRef="#ctx0" brushRef="#br0" timeOffset="34810.35">22441 7147 559 0,'0'-18'60'0,"0"2"-16"16,8 6 2-16,7 4-16 15,-1 6-18-15,6 0-9 16,-2 6 0-16,2 8-3 16,0 4 0-16,-8 5-1 0,-3 0-9 15,-6 4-21-15,-3-4-10 16,-5 0-24-16,-9-5-37 15,-4-2-3-15,4-5-47 16,1-8-89-16</inkml:trace>
  <inkml:trace contextRef="#ctx0" brushRef="#br0" timeOffset="35522.94">22631 7159 381 0,'3'-5'262'16,"-3"-2"-217"-16,0 7 1 15,0 0-17-15,0 2-19 0,2 10-6 16,3 1 0-16,3 4-2 16,-3 0-1-16,4-3 0 15,-2-1-2-15,3-5-11 16,0-4-7-16,0-4 5 16,2 0 4-16,2-12 5 0,-4-5 2 15,5-2 3-15,-4 1 2 16,-3 0 1-16,0 2 2 15,-1 7 3-15,-2 6 0 16,1 3-6-16,3 1-3 16,-2 10-1-16,4 7 2 0,2 2 0 15,1-1 1-15,2 1-1 16,0-4 1-16,1-5-4 16,0-6-1-16,-4-5-1 15,-2 0 4-15,-5-13 0 16,-2-6 1-16,-4-4 1 0,0-3-3 15,-2-4 1-15,-8 0 2 16,-2 3 0-16,-2 0 0 16,4 6 4-16,3 7-2 15,-1 5-1-15,5 5-2 16,-1 4-4-16,4 4-1 0,0 7 3 16,0-1-1-16,4 5 1 15,4-5 1-15,6 1 2 16,1-4 0-16,4-2 2 15,4-3 2-15,1-2-2 16,2 0-2-16,1 0 1 16,-4-5 0-16,-1 0-2 0,-6-3 1 15,-5 1 0-15,-7 0-2 16,-4-2 1-16,0 3 1 16,-2 3 0-16,-6 0 3 15,-1 3 4-15,4 0 2 16,0 5-8-16,3 9 2 0,4 6-1 15,3 3-2-15,9 2 0 16,6 5 1-16,2-1-1 16,-5-2-1-16,0-2 0 15,-10-4-1-15,-7-5-2 16,-9-5-1-16,-16-4 4 0,-7-7 2 16,-4 0-10-16,0 0-24 15,6-11-35-15,6-5-135 16</inkml:trace>
  <inkml:trace contextRef="#ctx0" brushRef="#br0" timeOffset="35943.71">23706 6908 731 0,'0'-5'51'0,"0"3"-23"15,0 2 17-15,0 0-28 16,0 9-12-16,2 9-3 16,3 3-1-16,2 8 0 15,1-3 1-15,4 3-1 0,-1-2-2 16,0-1-20-16,-2-4-16 15,-9-5-23-15,0-4-30 16,-12-8-74-16,-14-5-74 16</inkml:trace>
  <inkml:trace contextRef="#ctx0" brushRef="#br0" timeOffset="36384.35">23440 7020 575 0,'0'-9'64'0,"15"2"-27"16,17 0-20-16,13 0 0 15,12 2-5-15,6-1 0 0,4-2 0 16,-1 0-3-16,-10-2-2 16,-9-3-5-16,-10 1 2 15,-13-6-2-15,-10 0-2 16,-11-2 1-16,-3-3-1 16,-5 7 2-16,-5 0 3 15,-3 3 4-15,0 10 3 0,1 3-6 16,-1 3-4-16,10 15 2 15,-1 6-3-15,4 4-3 16,0 2 1-16,11 6-1 16,0 2 4-16,-2-5-4 15,1-1-9-15,-5-3-2 0,-2-6 2 16,0-8-4-16,-3-7 8 16,2-8 4-16,0 0 11 15,3-12 5-15,0-3-13 16,4-2 5-16,-1 3 5 0,2 1-4 15,1 7-3-15,0 6-2 16,5 0-2-16,-3 8 1 16,4 4 0-16,0 6 0 15,0-2-3-15,2-1-12 16,-2-1-13-16,2-3-25 16,-6-6-27-16,1-5-64 0,-4 0-71 15</inkml:trace>
  <inkml:trace contextRef="#ctx0" brushRef="#br0" timeOffset="36611.78">24205 7058 216 0,'2'-5'244'0,"2"-3"-208"16,4 3 25-16,2 1-13 15,4-1-16-15,4 0-8 16,0-3-9-16,-2 0-9 16,-4-1-1-16,-2-2-4 15,-8 2 2-15,-2 0-1 16,-4 2 10-16,-11 5 11 0,2 2 3 15,-6 0-4-15,4 16 2 16,3 2-3-16,9 5-9 16,3 4-8-16,10 0 0 15,17-2-1-15,7-4-17 16,8-5-47-16,-1-9-99 16</inkml:trace>
  <inkml:trace contextRef="#ctx0" brushRef="#br0" timeOffset="37082.25">23342 7616 141 0,'0'-12'358'16,"0"1"-245"-16,0 2-38 0,-7 6-23 16,-5 3-32-16,-3 0-9 15,-2 3 2-15,1 9 0 16,0 5-9-16,2 1-1 16,3 1-1-16,2 2 1 15,7 3-4-15,2-3 0 0,5-1-5 16,12-4-13-16,6-2-3 15,6-6-13-15,9-5-18 16,3-3-29-16,2 0-43 16,0-7-58-16,-2-9-96 15</inkml:trace>
  <inkml:trace contextRef="#ctx0" brushRef="#br0" timeOffset="37974.8">23610 7677 399 0,'0'-13'117'0,"-10"3"-26"15,-7 4-26-15,-5 4-25 16,-2 2-23-16,0 4-5 15,4 10-9-15,3 3-2 16,8 2-2-16,8 2 0 0,1 1-1 16,7-4-4-16,9-2-1 15,3-5 0-15,3-6-3 16,0-5-4-16,-5 0 4 16,2-9 4-16,-9-5-3 0,0-6 3 15,-7 1 7-15,-1-5 0 16,-2 3 3-16,0-1 5 15,0 4 3-15,0 6 3 16,0 5 3-16,4 1-5 16,4 6-10-16,7 0-4 15,1 3 1-15,4 7 1 16,0 2-1-16,3 5 0 0,-5 1 0 16,-1-1-1-16,-4-1 2 15,-6 1-2-15,-3-3 0 16,-4-5-4-16,0 0-3 15,-7-6 3-15,-3-3 5 0,2-2 0 16,-1-10 0-16,5-2-4 16,3-4-3-16,1-4-6 15,3 1 1-15,8-2-1 16,5 7 3-16,-2-2-5 16,-1 7 8-16,-1 3 9 15,0 2 4-15,-5 2 18 0,-2 2 5 16,0 2-3-16,2 0-7 15,3 4-5-15,0 5 1 16,2 3-6-16,3 5-1 16,-1 0-3-16,1 3-2 15,-4 0-2-15,-4-2 0 16,-3-4-2-16,-2-3-9 0,-2-3-4 16,-2-5 9-16,-8-3 5 15,2-3 3-15,1-11-1 16,1 0-4-16,6-8 1 0,0 1-2 15,7-1-6-15,9 5-10 16,4 1-7-16,4 7-13 16,-2 6-10-16,0 3-25 15,-3 0-9-15,-9 5 41 16,-3 3 14-16,-7 2 1 16,0 0 24-16,-2-1 33 0,-3-4 17 15,3-1 4-15,1-2 1 16,1-2-5-16,1 0-7 15,10 0-10-15,4-4-21 16,0-1-5-16,4-4-4 16,-6 0 3-16,2 0-2 15,-8 0 0-15,-5 2 2 0,-2 1 2 16,-2 3-2-16,-8 3 0 16,-5 0 2-16,3 8 5 15,1 4-8-15,2 0 2 16,5 4-4-16,4-3 0 0,2 3-3 15,9-4-8-15,7-1-5 16,4-4-14-16,1-4-28 16,3 0-28-16,1-3-21 15,0 0-27-15,0-8-71 16</inkml:trace>
  <inkml:trace contextRef="#ctx0" brushRef="#br0" timeOffset="38301.3">24356 7632 92 0,'6'-16'224'0,"-6"4"-106"16,0-3-6-16,-7 8-33 15,-6 4-34-15,0 3-21 16,-1 0-9-16,5 3-9 0,0 11-5 16,4 3-1-1,3 2-2-15,2 1-2 0,5 2-7 16,6-3-3-16,5-3 3 16,4-1 0-16,1-7 2 15,5-2 5-15,1-6-5 0,0 0-4 16,-2-10 1-16,1-5 7 15,-2-5-11-15,-4-9-8 16,-3-1 8-16,-4-6 8 16,-2 1 5-16,-8-3 7 15,-1 4 16-15,-2 9 32 16,0 4 7-16,0 7-17 0,-2 8-12 16,-1 5-17-16,1 1-13 15,2 5-5-15,0 9-4 16,0 7-19-16,0 3-22 15,0 1-60-15,0 0-96 16</inkml:trace>
  <inkml:trace contextRef="#ctx0" brushRef="#br0" timeOffset="38409.84">24540 7602 478 0,'0'-9'168'0,"0"-3"-107"16,8 1-8-16,18 2-32 15,8 4-18-15,8 0-11 0,2-1-63 16,5 2-182-16</inkml:trace>
  <inkml:trace contextRef="#ctx0" brushRef="#br0" timeOffset="38992.68">24031 8126 102 0,'0'-7'421'0,"0"-5"-364"0,0-3-10 16,-5 3 12-16,-2-4-37 16,-5 5-13-16,-3 4-3 15,-1 6 3-15,-6 1-3 16,0 1-1-16,3 13 0 15,-1 2-5-15,5 4 2 0,7 3-3 16,6 0 1 0,2 0-2-16,2-3 1 0,12-8-2 15,4-2-1-15,4-7-3 16,-1-3 1-16,2-3-2 16,-3-10 7-16,-1-1 3 0,-2-2-1 15,-6-1 3-15,2 5 6 16,-5 3 1-16,-1 2-2 15,1 7-3-15,1 0-5 16,1 2-3-16,2 9-1 16,-4 3-6-16,3 0-11 15,-2-2-14-15,-3 2-41 0,-3-4-67 16,-1-5-48-16,-2-5-58 16</inkml:trace>
  <inkml:trace contextRef="#ctx0" brushRef="#br0" timeOffset="39326.75">24130 8150 297 0,'0'-20'135'0,"0"2"-44"15,0 0-1-15,0 6-20 16,6 4-32-16,4 1-19 16,3 7-11-16,5 0-5 15,0 2-3-15,-1 11 4 16,2-3-3-16,-4 5 0 16,-5-1-2-16,-5-2-3 0,-5-3-3 15,0 0 0-15,0-6 2 16,-8-3 7-16,1 0 5 15,0-4 5-15,6-10 1 16,1-1-3-16,0-3 1 16,1 1 0-16,13 2-2 0,-1 4-1 15,4 4-3-15,0 4-3 16,4 3-3-16,-2 1 0 16,1 10-1-16,-2 2 2 15,1 2-4-15,-4 2-10 16,-3-3-6-16,0 0-7 15,-4-3-13-15,-1-3-21 16,-1-2-45-16,-1-6-17 0,-1 0-19 16,3-7-94-16</inkml:trace>
  <inkml:trace contextRef="#ctx0" brushRef="#br0" timeOffset="39609.99">24540 8030 54 0,'1'-15'354'15,"-1"4"-227"-15,0 7-10 16,-3 0-52-16,-8 4-31 15,0 0-12-15,1 0-6 16,-4 11-10-16,7 3-3 0,2 0-3 16,5 5-1-16,0 2-1 15,7-2 1-15,6 2-5 16,5-1-4-16,-2-2-4 16,-2 0 0-16,-2-6 3 15,-5 1-2-15,-4-6 1 16,-3-3 5-16,-3-3 2 0,-9 1 7 15,-2-2-1-15,2 0 0 16,-1 0 0-16,6 0-4 16,5-7-15-16,2-2-41 15,5-2-73-15,10-3-22 16,3-2-90-16</inkml:trace>
  <inkml:trace contextRef="#ctx0" brushRef="#br0" timeOffset="39988.83">24613 8086 393 0,'0'-4'164'16,"0"0"-51"-16,0 1-45 15,0 3-31-15,0 0-13 16,0 1-14-16,0 9-4 0,6 2-2 16,1 2 0-16,2 0-4 15,1 0 2-15,1-3-4 16,2 0-14-16,-3-6-6 16,1-5-2-16,-2 0 7 15,0-2 5-15,-1-10 6 0,-1-1 6 16,-2-2 0-16,0-3 3 15,-1 3 6-15,-1 3 0 16,2 3 1-16,0 3 0 16,0 6-6-16,2 0-4 15,2 9 0-15,2 2 2 16,1 2-1-16,5 1-1 0,-3-1 1 16,-1-3-1-16,1-3-1 15,-2-3 1-15,-1-4 0 16,2 0 0-16,-4-6 4 15,-3-6-2-15,-1-2 3 16,-4-4-1-16,-1 0-3 0,0 0-1 16,-5 3-5-16,-4 2-18 15,2 6-24-15,0 3-61 16,1 4-114-16,6 0-122 16</inkml:trace>
  <inkml:trace contextRef="#ctx0" brushRef="#br0" timeOffset="40296.71">24928 8069 399 0,'5'0'118'16,"4"-5"-51"-16,1-1-1 15,7-1-35-15,-2 2-17 0,6-1-5 16,-1-1-4-16,-5 2-4 16,0-3 0-16,-6 0 1 15,-6 0-1-15,-3 2-3 16,0 1-4-16,-8 1 8 15,-6 4 4-15,1 0 1 0,-2 0 2 16,1 11 1-16,3 1-9 16,3 6 2-16,8-2-4 15,0 0 2-15,2 2-1 16,10-6-2-16,5 0-6 16,0-2-6-16,3-3-9 0,-1-6-9 15,1-1-25-15,-4 0-38 16,-2-3-15-16,-1-8-73 15,-6-1-11-15</inkml:trace>
  <inkml:trace contextRef="#ctx0" brushRef="#br0" timeOffset="40510.65">25154 8048 66 0,'1'-15'207'0,"1"3"-68"15,0 1-21-15,0 8-26 0,-1-1-32 16,5 4-37-16,2 0-17 16,4 4-4-16,-4 6 0 15,4 5-1-15,-2-1-1 16,-1 2 0-16,1 0 2 0,-5-5-1 15,-3 0 0-15,-1-7-1 16,-1-4 0-16,0 0 20 16,2-4 16-16,3-13-20 15,4-4-3-15,4-6-1 16,5-1-4-16,5-2-5 16,2-2-6-16,2 1-63 0,1 0-252 15</inkml:trace>
  <inkml:trace contextRef="#ctx0" brushRef="#br0" timeOffset="51869.99">1772 6778 526 0,'0'0'69'16,"0"0"-86"-16,7 0 12 0,11 0 24 15,5 0 1-15,8 0-12 16,9 0-1-16,6 0 3 16,8 0-1-16,11 0 2 15,10-4-1-15,9-2 0 0,12-2-3 16,12-1-1-16,6-2 1 15,12 0-3-15,7 0 2 16,7 3-2-16,5 1 0 16,6-2 1-16,7 4-4 15,4 0-3-15,3 0 5 0,7 2-3 16,4-1 1-16,1 0-1 16,6 3 1-16,2-2-2 15,3 1 1-15,2-1 0 16,4-3 3-16,6 0-3 15,2 1 0-15,0 1-6 16,0-2 13-16,3 0-8 0,-1 2-2 16,-6-1 6-16,6 0 2 15,0 2-10-15,-3 0 5 16,0-4 0-16,-1 4 1 16,-3-4 0-16,-4 2 0 0,-3-1 0 15,-5-1-4-15,-10 1 0 16,-5 3 13-16,-13 0-9 15,-7 0-2-15,-18-1 12 16,-10 1-14-16,-21 1 5 16,-18 2 2-16,-24-1-5 15,-22 1-3-15,-23 0-23 0,-20 0-44 16,-34 3-77-16,-31 4-81 16</inkml:trace>
  <inkml:trace contextRef="#ctx0" brushRef="#br0" timeOffset="52679.01">4358 7238 569 0,'0'-9'74'0,"0"2"-29"15,-3 0 5-15,0 3-7 16,1 1-15-16,2 1-8 0,0 0-2 16,0 2-6-16,0 0-9 15,0 9-4-15,6 5 0 16,3 10 6-16,0 2 7 15,6 8-1-15,-1 6-3 16,2 0-2-16,0 1-5 0,0-1 3 16,0-5-2-16,-1-1-2 15,-3-9 1-15,-3-7 0 16,-1-6-1-16,-3-2-2 16,-2-5-5-16,-1-5-6 15,-2 0-5-15,0-4-3 16,0-7-12-16,0-3-25 15,-10-2-32-15,-3-1-128 0,-6-3-214 16</inkml:trace>
  <inkml:trace contextRef="#ctx0" brushRef="#br0" timeOffset="52922.3">4112 7374 664 0,'-17'-4'37'15,"9"-3"-10"-15,8 0 22 16,7 0-18-16,18-6-24 0,7 1-7 16,13-6 7-16,7 0 0 15,4-3-3-15,2 1 0 16,-3-2 0-16,-3 5-3 16,-7-1-2-16,-5 3 3 15,-12 5-15-15,-4 1-25 16,-10 5-22-16,-4 4-51 0,-4 0-113 15,-4 0-148-15</inkml:trace>
  <inkml:trace contextRef="#ctx0" brushRef="#br0" timeOffset="53448.95">4686 7254 53 0,'8'16'414'16,"-3"2"-337"-16,2 0-4 15,2 7-13-15,6 0-22 16,-1 1-11-16,4 3-8 15,-4-4-5-15,4 0-7 16,-6-5-3-16,0-6-3 0,-5-3 0 16,-2-8 1-16,-5-3 1 15,0 0 2-15,-2-8 17 16,-8-11-10-16,-5-2-6 16,1-8-2-16,-4 1 4 0,4-2-5 15,2 1 3 1,4 6 4-16,3 3 4 0,3 8-3 15,2 3-2-15,3 5-8 16,11 4-5-16,8 4-2 16,5 10 3-16,5 4-2 15,2 3 8-15,2 4-4 0,-7 2-4 16,1-2 7-16,-8-2-6 16,-8 0-1-16,-1-6 2 15,-6-7-3-15,-5-5 6 16,-2-5 1-16,0-3 8 15,-2-13-1-15,-3-7-5 0,0-6 0 16,2-7 4-16,3 1 2 16,0 3-9-16,3 2-2 15,6 6 6-15,3 6-1 16,4 13-3-16,2 5-3 0,5 0 2 16,-1 16-1-1,5 5 2-15,2 8 0 16,-5 3 2-16,5 0-2 0,-7 4 0 15,2-1-17-15,-5 1-19 16,-1-5-29-16,0-10-35 16,-2-5-170-16</inkml:trace>
  <inkml:trace contextRef="#ctx0" brushRef="#br0" timeOffset="54254.94">6220 7361 354 0,'2'-7'339'0,"-2"2"-303"16,0 3 3-16,0 2-3 0,1 0-17 15,4 12-16-15,3 6 0 16,3 7 10-16,-1 2-1 16,3 7-4-16,0 2-1 15,-5-3-4-15,2 3 0 16,-7-8-1-16,-1-3-2 0,-2-8 0 16,0-7-2-1,0-6 1-15,-3-4 6 0,-7-13 3 16,0-10-4-16,-3-7-2 15,-1-9-4-15,1-6 4 16,0 0-1-16,5 5-4 16,1 4 5-16,3 7 2 0,2 8 4 15,2 8-1-15,0 8 0 16,6 5-6-16,6 0-7 16,6 12 2-16,7 8 1 15,4 2 1-15,5 1 3 16,2 1-2-16,-2-4 0 0,-2 0 3 15,-5-6-11-15,-5-5-5 16,-4-5 5-16,-7-4 6 16,-2-2 4-16,-4-14 4 15,-3-8-3-15,-1-2 0 16,5-5 1-16,-3 0-4 0,3 2 0 16,1 2 5-1,2 7 4-15,2 10-2 0,0 4-3 16,4 6-1-16,5 11-5 15,2 9 1-15,4 5 4 16,1 7 1-16,1 0 0 0,-1 3-3 16,-4 2 1-16,-1-6 0 15,-5-2-3-15,-2-6-19 16,-4-3-14-16,-10-10-29 16,-1-8-31-16,0-2-151 15</inkml:trace>
  <inkml:trace contextRef="#ctx0" brushRef="#br0" timeOffset="54831.42">6096 7211 444 0,'-2'-16'66'16,"2"-2"-7"-16,0 0-3 15,2-3-18-15,8 3-12 16,7 2-8-16,3 3 1 15,-1 7-5-15,3 2-1 0,0 4-5 16,0 4-5-16,4 6 0 16,-3 5 0-16,3 0-1 15,1 1-1-15,-5-3-1 16,4-4 1-16,-8-5 0 16,-1-3 0-16,-3-1 3 0,-6-3 6 15,-1-10 7-15,-2-4-1 16,0-3 0-16,-5 0-5 15,0 1-6-15,0-1-2 16,0 5-7-16,0 5-23 16,0-1-38-16,0 2-84 0</inkml:trace>
  <inkml:trace contextRef="#ctx0" brushRef="#br0" timeOffset="111626.04">12102 11378 99 0,'-3'0'236'0,"0"0"-197"16,3 0 2-16,0 0 8 15,0 0 1-15,0 0-15 0,0 0-18 16,0 0 1-16,0 0 8 16,0 0-3-16,0 0-3 15,0 0-5-15,1 0-4 16,4 0 3-16,6 2 0 0,4-1-2 16,0 3 1-16,7-2-2 15,4-2-1-15,2 0-4 16,5 0 0-16,-1 0-1 15,5 0-1-15,-1-6-1 16,3 3 0-16,-4 0-1 16,1-3 0-16,2 2-2 15,-3 1 3-15,-1 0 0 0,1-1-3 16,-2 0 3-16,1 1 0 16,-2-1-2-16,2 1 1 15,-5-1-2-15,1 0 2 16,1 2-2-16,-1-1 1 0,1 0 0 15,-1 1 0-15,3-2 0 16,-3 2 0-16,-1 0-1 16,2 1 0-16,-4-3 1 15,1 3-2-15,-2-1 2 0,3-2-1 16,-3 2 1-16,-1 0-2 16,-1 1 1-16,-2-1 0 15,0 0 0-15,-2 0 0 16,2 1 1-16,-3-1-1 15,1 0 0-15,-1 0 0 16,0 0 1-16,-1 0-2 16,1 1 1-16,-1-1 0 0,-2 0 0 15,-3 2 0-15,-2-1 0 16,2-1 1-16,-6 2-1 16,2-2 0-16,-4 2 0 15,0-2 0-15,-1 1 0 0,0 1 0 16,1 0 0-16,-3 0 0 15,0 0 0-15,-1 0 0 16,1 0 1-16,-2 0-2 16,0 0-1-16,0 0-10 15,0-3-9-15,0 2-9 0,0-3-23 16,0-3-63-16,-3-2-106 16</inkml:trace>
  <inkml:trace contextRef="#ctx0" brushRef="#br0" timeOffset="111934.96">13435 11148 304 0,'-9'-2'222'0,"2"0"-181"16,2-1 26-16,3 1-12 16,2 2-23-16,0 0-24 0,2 0-10 15,6 2 13-15,3 5 5 16,2-2-1-16,-1 0-4 15,1 5-1-15,-1-2-3 16,4-1 0-16,-3 3-1 16,-1 2 0-16,0-1-2 0,0-1-1 15,-2 3 0-15,0 1-1 16,-5-2-1-16,-1 4 1 16,-4 1 0-16,0-1-1 15,-9 1 1-15,-9 3-1 16,-9-4-15-16,-6 4-17 15,-8-6-34-15,-11-3-87 16,-5-4-309-16</inkml:trace>
  <inkml:trace contextRef="#ctx0" brushRef="#br0" timeOffset="144365.2">12309 11018 436 0,'-3'0'210'15,"-2"-2"-179"-15,0-2-1 16,3 3 6-16,2 1-5 0,0 0-19 15,0 5-16-15,0 5 4 16,7 5 3-16,0 1 0 16,-2 3-4-16,2 1 3 15,0-2-2-15,-1-4 0 16,-1 1 1-16,-1-5-1 0,-1-5 2 16,-1-1-2-16,1-4 0 15,1 0 0-15,-1-9 3 16,5-5 0-16,-1 0-2 15,2 3-2-15,-2 0 2 16,2 6-3-16,0 5 0 16,1 0-1-16,4 10 0 0,5 5 3 15,1 5 0-15,3-1 0 16,5 0-1-16,0-1 2 16,3-5-4-16,-7-4 0 15,3-7 1-15,-5-2 1 16,-4-5 1-16,-5-10 2 0,-6-7 2 15,-6-1 5-15,-1-2 1 16,-3-3 2-16,-15 1-4 16,2 2-7-16,-4 6-4 15,-5 6-14-15,4 6-18 0,-1 4-47 16,4 3-221-16</inkml:trace>
  <inkml:trace contextRef="#ctx0" brushRef="#br0" timeOffset="172805.37">18655 10429 563 0,'-7'-7'81'16,"-2"0"-61"-16,3 3 31 15,5 3-12-15,1 1-11 16,0 0-20-16,8 0-8 0,7 5 5 16,3 8 7-16,3 1 1 15,3 2-2-15,1 1-3 16,-2 1-1-16,-1 2-4 15,-2-3 0-15,-3 0-2 0,0-6 0 16,-2 3-1-16,-1-8-2 16,-2-4-19-16,3-2-13 15,-3-2-7-15,-2-11-8 16,5-9-9-16,-1-1-14 16,-1-1-18-16,-2 2 34 15,0 2 51-15,-2 6 39 0,-2 3 32 16,-2 6 8-16,-3 1-9 15,-2 4-21-15,0 0-14 16,-4 8-14-16,-6 4-3 16,-5 4-6-16,-2 3-6 0,-4 2 2 15,1-2-3-15,5-2 0 16,1-2 1-16,2-7 0 16,7 0-1-16,3-4-1 15,2-4-1-15,0 0-2 16,6 0 4-16,-1 0 1 15,4 3 0-15,-2 7-1 16,0 7 5-16,-1 6 6 0,-3 4 0 16,2 5-1-16,0-3-4 15,0 2-2-15,0-4-5 16,0-4 2-16,1-7-1 16,-1-3-1-16,-1-5-18 0,5-4-17 15,0-4-25-15,4-1-61 16,-1-17-186-16</inkml:trace>
  <inkml:trace contextRef="#ctx0" brushRef="#br0" timeOffset="173311.04">19125 10637 495 0,'-1'3'106'16,"1"-3"-89"-16,1 0 1 15,14 0 6-15,4-8-9 0,1-2-14 16,4-4 0-16,-3-1 1 16,-4 0-5-16,-5-2 4 15,-7 2 1-15,-5 1-1 16,0 6 1-16,-11 1 0 0,-2 7 0 16,-8 0 2-16,5 11 2 15,2 4 4-15,4 0-4 16,3 6-4-16,6-3 0 15,1 2-1-15,13-7-2 16,2 3 0-16,11-12 2 16,2-2-1-16,3-2 0 0,0-3-3 15,-1-12-1-15,-5-2 2 16,-4-4 3-16,-8-1 0 16,-4 0 1-16,-7 2 7 15,-2 5 14-15,0 0 6 16,-5 5-2-16,-2 6-3 15,0 1-7-15,2 3-5 0,2 0-4 16,3 3-2-16,0 8-3 16,8 3 2-16,6 5 0 15,4 3 2-15,6-1 0 16,-4 3-1-16,2-1-1 0,-3 1-4 16,-9-3 0-16,-8 1-2 15,-6 1 0-15,-26 6-24 16,-21 2-34-16,-20-1-51 15,-23-2-216-15</inkml:trace>
  <inkml:trace contextRef="#ctx0" brushRef="#br0" timeOffset="175347.71">15760 11622 464 0,'0'0'188'0,"0"-7"-170"16,0 6 17-16,-5 1-13 16,-4 5-3-16,-4 5-10 15,-3 7-7-15,-5 2 1 16,-4 3 1-16,-2 2-1 0,-2 3-2 15,-4-1 0-15,1-2-1 16,2-1 1-16,3-2 0 16,1-4-1-16,9-5 1 15,4-1-2-15,6 0 4 16,5-6 1-16,2 1 1 0,9 1 4 16,9 2 1-16,6-1 2 15,5 3-5-15,1 0-3 16,1 3-2-16,1 0-2 15,-8 1 0-15,5-4-1 16,-4-1-21-16,1 0-18 0,-1-10-6 16,-1 0-56-16,0-16-122 15</inkml:trace>
  <inkml:trace contextRef="#ctx0" brushRef="#br0" timeOffset="176097.15">15929 11753 483 0,'-7'0'53'16,"2"0"-27"-16,1 0 6 15,2 0-10-15,2 1-6 0,0 1-16 16,0 2 4-16,0-3 16 16,0 2 2-16,0-3 0 15,0 0-1-15,0 0-1 16,0 0-2-16,2 0 1 15,-2 0-2-15,0 0-3 16,0 0-2-16,0 0-1 0,0 0-3 16,0 0-2-16,2 1-6 15,0 6-1-15,3 4 1 16,-3 2 0-16,1 1 1 16,1 2-1-16,-3-1 0 15,4 5 1-15,-4-3-1 16,1-1 1-16,-2-2-1 0,0-4 0 15,2 1 0-15,-2-7 1 16,0-2-1-16,0-2 2 16,0-3 5-16,0-13-6 15,0-1 2-15,0-10-2 0,0-5-2 16,0-2 0-16,0 0-1 16,5 3 4-16,2 4-1 15,-2 7 0-15,5 8-1 16,-1 8 1-16,1 4-3 15,3 1-1-15,3 16 2 0,1 4 1 16,-2 4-3-16,4 5 2 16,-4 1 1-16,2-1 0 15,-3-2 1-15,-3-4-5 16,-2-6-5-16,-6-5 4 16,3-3-1-16,-5-8 4 15,-1-2 3-15,0-4 6 0,-1-10-3 16,1-8-4-16,3-5 2 15,2-2 0-15,0-2-3 16,2 1 0-16,3 5 2 16,3 7 2-16,-1 5-1 15,3 12-2-15,3 1-2 0,-3 7 1 16,2 10 0-16,3 5 3 16,-4 1-1-16,2 4-1 15,-2-1 1-15,-3 2-1 16,-1-4-1-16,-2 2-2 0,-3-7-14 15,-2 1-6-15,-3-7-14 16,-2-3-24-16,0-7-61 16,0-3-108-16</inkml:trace>
  <inkml:trace contextRef="#ctx0" brushRef="#br0" timeOffset="176572.37">16574 11879 307 0,'1'0'354'15,"1"0"-308"-15,-2 0-7 16,0 0-20-16,0 7-1 16,0 6 0-16,0 2-13 15,0 0 1-15,0 5-3 0,0-1-2 16,0-1-2-16,0 0-18 15,-3-2-28-15,1-7-32 16,0-5-129-16,2-4-213 16</inkml:trace>
  <inkml:trace contextRef="#ctx0" brushRef="#br0" timeOffset="177030.81">16721 11806 650 0,'0'0'38'0,"0"2"-14"16,0 11-6-16,0 1 11 16,0 5-15-16,0 1-10 15,2 0-3-15,3 0 1 16,0-1-2-16,0-8 1 16,-2 1-1-16,1-4-1 15,1-7-3-15,-2-1 0 0,4-5 6 16,3-11-2-16,0-2 0 15,4-2-1-15,-1-1 1 16,1 4 1-16,-1 3-1 16,-2 6 1-16,4 8-1 15,-5 0 0-15,4 12-3 16,3 6 3-16,-2 0-2 16,4 3 3-16,-1 0-2 0,-2-3 1 15,-1-6-1-15,-3-5 2 16,0-7 0-16,-2 0 1 15,-3-9-2-15,-4-11 1 16,1-2 1-16,-4-1-1 0,0-4-1 16,-4-2 1-16,-6 2-4 15,-2 7-12-15,-3 2-18 16,-4 5-21-16,5 8-61 16,-6 5-61-16,3 0-178 15</inkml:trace>
  <inkml:trace contextRef="#ctx0" brushRef="#br0" timeOffset="177503.91">15739 11979 481 0,'-47'3'38'15,"47"-3"-17"-15,20 0 21 0,27 0 8 16,19-4-8-16,17-2-23 16,14 0-7-16,10 1 1 15,0-2-9-15,-2-3-2 16,-10 2 0-16,-12 0-2 16,-15-4 0-16,-14 2 0 0,-16-2 1 15,-13 1-1-15,-9 0 2 16,-12 0 3-16,-8 3 5 15,-21-2-9-15,-20 3-3 16,-18 3-8-16,-23-2-15 16,-16 4-6-16,-17 0 11 0,-7 2 1 15,1 0 17 1,8 2 3-16,10 7 22 0,22-1 15 16,22 2-16-16,26-3-7 15,23 0-5-15,26-1-6 16,34-5 2-16,28-1 17 0,27 0-9 15,19-1-8-15,16-9-3 16,3 2-2-16,-3-4-1 16,-9 0-5-16,-15-3-16 15,-22-2-16-15,-19-4-22 16,-22-4-63-16,-26 0-286 0</inkml:trace>
  <inkml:trace contextRef="#ctx0" brushRef="#br0" timeOffset="179528.14">20527 10615 521 0,'0'-7'106'0,"0"6"-36"16,0-1-15-16,0 2-20 15,0 2-18-15,0 9-10 0,3 3 4 16,2 3-3-16,-1 6-4 16,-1 2-3-16,-3-2-1 15,0 0 1-15,0-4-2 16,0-2-7-16,2-10 0 0,1-6 4 15,7-1 4-15,0-11 2 16,4-10 1-16,5-5-4 16,3 1 2-16,0-4 0 15,2 6-2-15,-1 8 1 16,-1 6 0-16,-1 6 1 16,-1 3-1-16,-1 9 0 0,-2 6 1 15,5 8 0-15,0-3-1 16,0 0 2-16,2-3-2 15,-1-3 0-15,-4-7 0 16,5-3 0-16,-6-4 0 16,-2-11 1-16,-1-7 0 0,-6-7 3 15,-6-3-1-15,-3-7 3 16,0 2-2-16,-9 3-5 16,-4 2 1-16,-9 7-12 15,-2 7-20-15,1 5-45 16,2 6-167-16</inkml:trace>
  <inkml:trace contextRef="#ctx0" brushRef="#br0" timeOffset="183530.52">14087 10086 282 0,'-8'-3'104'16,"1"-1"-92"-16,-3 1 24 15,0 0 2-15,0-1 0 16,-2 2-16-16,0-2-5 0,-2 1 6 16,-4-1-1-16,-1-3-4 15,-3-2 6-15,-7 2-6 16,-3-3-10-16,-4-1-2 16,-6-2-2-16,-4 1 0 15,-3-4 1-15,-2 0 2 0,-5 0-2 16,-3-2 0-16,-3-2 1 15,-2 1-1-15,-2-1-3 16,-5-2 1-16,1 5-1 16,-1-3-2-16,1 4 1 15,-3 0 0-15,2 2-3 0,-1-1 2 16,0 6 0-16,-3 1 0 16,1 2 1-16,2 6-3 15,-3 0 3-15,3 0-1 16,4 3-1-16,-5 7 1 15,3 2-1-15,4 1 3 16,3 1-5-16,1-2 5 0,1 6-5 16,1-4 4-16,4 3-1 15,1-2 0-15,1 1 0 16,4 1 0-16,2-2 1 16,1 0-1-16,4-2 0 0,1-1 0 15,6-3-1-15,7-2 3 16,7 0-2-16,5-3 4 15,5-4 3-15,6 1-1 16,2-1 2-16,3 0-1 16,1 0-1-16,0 0-4 15,0 0-2-15,0 0 0 0,0 0-3 16,0 0-11-16,0 0-14 16,1 2-13-16,9-2-45 15,0-2-55-15,4-10-72 16</inkml:trace>
  <inkml:trace contextRef="#ctx0" brushRef="#br0" timeOffset="183907.6">11639 9653 180 0,'-14'-2'242'16,"-1"2"-217"-16,3 0 19 15,-1 0-23-15,4 2 1 16,-3 10-5-16,-1 1-9 16,4 1-2-16,-4 4 4 0,1 2 3 15,-2 3 2-15,-2 0-3 16,0 2 0-16,-1 0-4 16,-1-2 0-16,2 1 1 15,4-7 1-15,1 0-2 16,5-7 3-16,3-3-3 15,3 1-4-15,0-3-3 0,5 0 1 16,7 2 5-16,8-1 2 16,4 1 0-16,3-4-2 15,5 1-3-15,4 0 2 16,0-1-5-16,1-1 2 0,4 1-3 16,-2 3-3-16,0-1-34 15,-1-5-85-15,-3 0-212 16</inkml:trace>
</inkml:ink>
</file>

<file path=ppt/ink/ink2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9:08:54.6140000"/>
    </inkml:context>
    <inkml:brush xml:id="br0">
      <inkml:brushProperty name="width" value="0.05292" units="cm"/>
      <inkml:brushProperty name="height" value="0.05292" units="cm"/>
      <inkml:brushProperty name="color" value="#00B050"/>
    </inkml:brush>
  </inkml:definitions>
  <inkml:trace contextRef="#ctx0" brushRef="#br0">1494 4595 430 0,'5'-27'71'0,"-5"2"-5"16,2 1 18-1,-2 5-14-15,0 6-16 0,0 6-17 16,2 4-12-16,1 3-14 16,4 10-13-16,0 10 0 0,1 9 3 15,1 8 0-15,-2 6-1 16,1 3 0-16,-3-1 0 16,-3 1 0-16,3-5 0 15,-2-3 0-15,1-6 0 0,1-5 0 16,3-6 0-16,-1-3 0 15,5-4 0-15,3-5 1 16,6 0-1 0,9-4 1-16,7-2 0 0,1-2-1 15,6-1-10-15,5 0-22 16,2-7-33-16,-2-4-36 16,0-5-43-16,-8-4-102 0</inkml:trace>
  <inkml:trace contextRef="#ctx0" brushRef="#br0" timeOffset="288.05">2056 4850 486 0,'-9'2'77'15,"3"-2"-74"-15,6 0 20 0,4 0 11 16,14-8-14-16,5-1-17 16,6-5-2-16,2 0 0 15,-4-2-1-15,-6-2-2 16,-7 0 1-16,-8 2 2 0,-6 4 2 15,-2 1 0-15,-13 5 6 16,-6 6-2-16,-1 0 2 16,-1 10 5-16,2 7-5 15,6 6-3-15,8 6-2 16,5-1-2-16,2 5-1 0,19-4 1 16,10-3-2-16,8-4-3 15,2-8-19 1,7-6-22-16,2-8-28 15,-4-3-50-15,-2-20-99 16</inkml:trace>
  <inkml:trace contextRef="#ctx0" brushRef="#br0" timeOffset="566.15">2507 4552 586 0,'-5'-11'46'0,"2"2"11"16,1 7-1-16,2 2-19 15,0 0-30-15,10 15-15 16,2 3 8-16,2 6 3 0,4 10 0 16,-2 4-2-16,1 1 0 15,-4 2-1-15,1 2 1 16,-4-4-1-16,2-1 2 16,-4-5-2-16,3-2 0 15,-2-5 0-15,3-5 0 16,2-7 0-16,3-4-9 0,0-6-18 15,0-4-22-15,-2-9-31 16,-5-16-55-16,-8-10-167 16</inkml:trace>
  <inkml:trace contextRef="#ctx0" brushRef="#br0" timeOffset="675.27">2657 4737 620 0,'0'-7'30'0,"0"-2"-22"16,25 0 0-16,11 0-8 15,11-1-3-15,11-4-70 16,3-6-148-16</inkml:trace>
  <inkml:trace contextRef="#ctx0" brushRef="#br0" timeOffset="1748.92">2563 4502 601 0,'-3'-7'51'16,"1"-1"-38"-16,1 3 36 15,1 5-16-15,0 0-21 16,1 9-14-16,6 5 0 16,3 10 9-16,-1 4 3 15,-1 10-4-15,2 6 2 0,-3 2 2 16,0 3-2-16,0 1-1 15,4-4-2-15,1-5 1 0,5-2-2 16,2-7-2-16,8-4 0 16,2-7 0-16,5-5 0 0,4-3-2 15,2-9-7-15,1-2-30 16,-6-2-23-16,-4-12-25 16,-9-11-65-16,-13-9-246 15</inkml:trace>
  <inkml:trace contextRef="#ctx0" brushRef="#br0" timeOffset="1891.45">2680 4748 620 0,'-7'-9'44'16,"7"-3"-48"-16,11-5-2 0,21 4 7 0,15-5-1 16,13-2-8-16,9 0-47 15,6-1-115-15</inkml:trace>
  <inkml:trace contextRef="#ctx0" brushRef="#br0" timeOffset="2266.25">3938 4536 739 0,'-6'-11'23'15,"1"0"-7"-15,3 11 25 16,2 2-18-16,4 16-22 0,5 7-3 15,1 11 3-15,7 6 4 16,0 8-4-16,5 0 0 16,-2 2 0-16,-1-6-1 15,-1-2-13-15,-1-11-15 16,-8-6-22-16,-7-9-25 16,-2-11-37-16,-14-7-23 0,-8-20-49 15</inkml:trace>
  <inkml:trace contextRef="#ctx0" brushRef="#br0" timeOffset="2438.12">3945 4597 458 0,'16'-36'70'16,"3"7"-18"-16,8 6 5 0,9 11-3 15,6 4-18-15,2 8-9 16,4 2-10-16,0 14-10 16,4 9-4-16,-3 7-3 15,-6 7 1-15,-2 8-10 16,-3-2-34-16,-4-5-24 0,-2-4-63 15,-3-16-30-15,-3-13-85 16</inkml:trace>
  <inkml:trace contextRef="#ctx0" brushRef="#br0" timeOffset="2589.87">4762 4452 609 0,'-22'0'16'0,"-8"1"-14"16,-11 19 15-16,-3 9 1 15,0 8-15-15,0 4-3 16,5 6-4 0,10-1-21-16,11-3-19 15,11-7-35-15,7-9-41 0,9-17-88 16</inkml:trace>
  <inkml:trace contextRef="#ctx0" brushRef="#br0" timeOffset="2798.71">4772 4491 685 0,'2'-9'43'0,"-2"0"-14"16,0 9 19-16,0 6-30 15,-3 15-16-15,-1 9-2 0,4 11 6 16,0 9 1-16,0 9-2 16,7 2-4-16,8 3 2 15,1-5-4-15,4-2-20 16,-3-5-35-16,-2-9-34 0,-1-11-64 15,-4-16-176-15</inkml:trace>
  <inkml:trace contextRef="#ctx0" brushRef="#br0" timeOffset="3348.65">5619 4425 679 0,'3'-14'31'0,"-3"1"-19"16,0 10 33-16,2 4-22 15,1 19-25-15,3 14-4 16,1 13 8-16,4 8 0 16,-1 7-1-16,4 1 0 0,-4-6-1 15,0-7-5-15,-3-14-6 16,-1-14 7-16,-4-7 1 15,0-15 3-15,3-4 9 16,4-15 9-16,9-5-16 16,5-4-1-16,8-1-1 15,9 6-2 1,1 9-1-16,0 10 0 16,-3 4 1-16,-12 2 0 15,-7 13-1-15,-12 6-8 0,-7 4-14 16,-21 0 7-16,-12 0 3 15,-7-4-2-15,-4-5 12 16,2-5 7-16,8-7-2 16,11-4-3-16,17-2-25 15,6-13-44-15,27-4-83 16,18-5-152-16</inkml:trace>
  <inkml:trace contextRef="#ctx0" brushRef="#br0" timeOffset="3610.24">6254 4730 540 0,'0'4'87'0,"0"-4"-85"16,-5 1 46-16,1-1-3 16,2 0-19-16,2 0-20 0,11 0-1 0,11-3-5 15,3-8 4 1,7-3-6-16,1-2-12 0,-6 2-14 16,-12-3 8-16,-5 5 15 15,-10 5 7-15,-10 5 2 16,-12 2 7-16,-2 11-7 0,-5 8 9 15,2 7 8-15,4 2-13 16,10 2-4-16,13 2-3 16,2-3-1-16,24-6-11 15,11-5-27-15,17-9-42 16,11-9-103-16</inkml:trace>
  <inkml:trace contextRef="#ctx0" brushRef="#br0" timeOffset="4116.02">7728 4687 519 0,'4'-25'34'0,"-4"0"-17"0,-2 4 63 31,-15 3-39-31,-11 7-33 16,-7 8-8-16,-5 3 3 0,-5 11 2 15,5 12-1-15,1 9-1 16,12 3-2-16,13 3-3 16,14-2 1-16,3-4-8 15,22-7-10-15,11-12 10 0,7-8 4 16,4-5-3-16,-1-11 0 16,-7-9 2-1,-7-4 6-15,-8-5 5 0,-5 6 27 16,-12-1 5-16,1 6 20 15,-8 8-13-15,0 4-11 0,0 6-15 16,0 0-17-16,0 18-11 16,1 5 4-16,10 10 5 15,9 6-18-15,12 4-33 16,11-2-28-16,11-5-55 16,7-11-133-16</inkml:trace>
  <inkml:trace contextRef="#ctx0" brushRef="#br0" timeOffset="4436.31">8998 4511 544 0,'0'-11'43'0,"0"0"-24"16,0 1 64-16,-6 4-13 16,5 2-22-16,1 4-20 15,-2 2-12-15,2 14-14 16,0 8-3-16,0 10 7 16,5 7 3-16,6 8-5 15,2 5-2-15,-1-2-1 0,3-2-9 16,-5-6-29-16,2-9-13 15,-6-13-30-15,-4-11-18 16,-2-11-40-16,-5-11-80 0</inkml:trace>
  <inkml:trace contextRef="#ctx0" brushRef="#br0" timeOffset="4664.11">8892 4493 538 0,'0'-30'67'15,"14"4"-37"-15,13 8-3 16,12 8 7-16,10 7-3 0,9 3-11 15,5 12-8-15,1 15-7 16,-5 10 0-16,-6 11-5 16,-12 8 0-16,-19 3-6 15,-17 1-25-15,-12-1-2 16,-27-6 8-16,-17-8 7 0,-6-11 9 16,-6-13 0-16,3-9-1 15,6-12 1-15,13-2-11 16,20-18-30-1,17-8-92-15</inkml:trace>
  <inkml:trace contextRef="#ctx0" brushRef="#br0" timeOffset="4908.66">9635 4413 684 0,'0'-15'60'15,"-7"3"-55"-15,2 7 33 0,1 5 2 0,4 8-33 16,0 12-11-16,2 10 7 0,9 8 1 16,1 8 3-16,5 4-4 15,-3 6-2-15,2-1 0 16,-7-2 0-16,0-3-14 16,-6-8-19-16,0-9-11 15,-3-10-5-15,0-9-11 0,-3-14-40 16,-6-3-69-16</inkml:trace>
  <inkml:trace contextRef="#ctx0" brushRef="#br0" timeOffset="5080.5">9693 4413 661 0,'0'-20'20'15,"3"-2"-2"-15,16 8 29 16,7 2-17-16,11 3-26 15,5 4-4-15,9 5 0 16,2 0-4-16,-1 10-40 0,-6 5-64 16,-18 0-78-16,-13 7-252 15</inkml:trace>
  <inkml:trace contextRef="#ctx0" brushRef="#br0" timeOffset="5236.71">9681 4657 627 0,'14'0'41'16,"18"-10"-71"-16,14-3 30 16,18 0 2-16,7-3-2 15,8 2-33-15,0-2-37 0,-2-4-88 16</inkml:trace>
  <inkml:trace contextRef="#ctx0" brushRef="#br0" timeOffset="5433.45">10443 4356 616 0,'-5'0'15'0,"-2"0"7"16,2 12 13-16,-1 7-7 15,-1 8-8-15,1 9-3 16,1 7-5-16,2 5-6 16,-3 2-4-16,-3 4-1 0,2-2-16 15,0-10-29-15,2-8-11 16,-3-9-18-16,6-13 1 15,2-12-42 1,0-5-120 0</inkml:trace>
  <inkml:trace contextRef="#ctx0" brushRef="#br0" timeOffset="5652.2">10543 4356 619 0,'7'-8'27'15,"0"5"-10"-15,1 3 18 0,7 5-10 16,1 13-16-16,2 7-2 16,3 7-2-16,1 12-2 15,0 3-2-15,-2 3 0 16,-1 3-6-16,-1-3-19 0,-2-5 5 16,1-6-3-16,-5-5-8 15,-5-5-10 1,-3-10-26-16,-4-6-45 0,-11-8-53 15</inkml:trace>
  <inkml:trace contextRef="#ctx0" brushRef="#br0" timeOffset="5808.38">10386 4684 570 0,'1'-20'86'0,"18"1"-86"16,13-1-2-16,15 2 27 0,14 4-17 15,7 0-11-15,9-1-50 16,1-1-91-16</inkml:trace>
  <inkml:trace contextRef="#ctx0" brushRef="#br0" timeOffset="12035.08">3451 6078 569 0,'-4'-8'35'0,"1"3"-9"15,3 1 34-15,0 4-24 0,0 0-19 16,3 9-20-16,8 9 3 16,0 9 7-16,5 8 5 15,-1 4-1-15,0 10-3 16,0 1-4-16,-1-4-4 15,-2 0 2 1,-4-3-1-16,1-7 0 16,-6-6-1-16,1-7 1 0,-4-3 0 15,2-6 0-15,-2-4 0 16,0-6 1-16,0 0-2 16,0-1 2-16,0-3 9 15,0 0 5-15,0 0 1 16,1 0 3-16,7 0-8 0,3 0-4 15,9-2 0-15,2-1-3 16,13 0-4-16,3 0 0 16,5-1 0-16,0-1-2 15,2 4 1-15,-4-1 0 16,-6 0-10-16,-8 0-8 16,-3 2-5-16,-11 0-4 0,-8 0-9 15,-5 0-7-15,0-1 3 16,-11-3-32-16,-5-3-59 15,0-4-117-15</inkml:trace>
  <inkml:trace contextRef="#ctx0" brushRef="#br0" timeOffset="12441.91">4505 6093 497 0,'0'-10'44'0,"-4"0"-15"16,-10 5 47-16,-6 5-20 15,-3-2-32-15,-6 13-21 16,1 10 6-16,-4 14 10 16,3 5 1-16,7 10-5 0,4 5-4 15,11 5-4-15,7-2-7 16,5-4 1-16,18-8-1 15,8-7-12-15,12-12-18 16,4-11-24-16,5-9-15 16,5-7-37-16,-5-9-68 15</inkml:trace>
  <inkml:trace contextRef="#ctx0" brushRef="#br0" timeOffset="12832.43">4772 6184 618 0,'-8'-13'51'0,"1"5"-22"0,-1 2 33 16,8 6-17-16,0 2-32 16,0 12-19-16,3 8 6 15,9 8 6-15,0 4-1 16,5 3-3-16,-2 1-1 16,2-2-1-16,-5-8-15 0,-5-5-11 15,-3-5-9 1,-4-5-7-16,-4-9-5 0,-12-4-14 15,-4-8-13-15,-5-13-20 16,1-10 69-16,0-8 41 16,4-4 30-16,8-1 7 0,6 2 2 15,6 5 4 1,4 9-16-16,15 4-17 0,6 10-14 16,11 2-5-16,6 8 5 15,6 4-2-15,1 4-6 16,3 10-2-16,-7 5-1 0,-6 8-2 15,-5 5 0-15,-7 1-23 16,-7-1-16-16,-8-2-39 16,0-5-32-16,-2-9-52 15,-1-12-90-15</inkml:trace>
  <inkml:trace contextRef="#ctx0" brushRef="#br0" timeOffset="13004.27">5329 6113 103 0,'5'-20'386'15,"-5"8"-322"-15,-5 8 10 16,-12 4-23-16,-9 6-45 16,-2 13-6-16,-8 7 2 15,2 7-2-15,3 2-3 0,8 1-13 16,8-2-23-16,8-5-24 16,7-12-12-16,5-8-12 15,15-9-58-15</inkml:trace>
  <inkml:trace contextRef="#ctx0" brushRef="#br0" timeOffset="13198.07">5344 6086 356 0,'3'-16'163'15,"-1"3"-88"-15,-2 6 4 16,0 7-26-16,0 2-29 0,0 16-25 16,4 7 3-16,1 10 16 15,2 6-2-15,6 8-8 16,-1 4-2-16,3-1-4 15,-1-2 0-15,-2-2-2 16,0-7-4-16,-4-5-28 16,-3-8-17-16,-3-7-17 15,-2-8-54-15,0-13-120 0</inkml:trace>
  <inkml:trace contextRef="#ctx0" brushRef="#br0" timeOffset="13354.3">5640 6316 185 0</inkml:trace>
  <inkml:trace contextRef="#ctx0" brushRef="#br0" timeOffset="13588.64">5710 5996 574 0,'-2'-12'36'16,"-2"1"14"-16,4 9 3 16,0 2-11-16,15 10-36 15,4 13-10-15,8 11 7 16,6 12 8-16,2 13-4 0,-8 7-2 15,0 3-2 1,-8 1-2-16,-11-6-1 0,-8-8-12 16,-10-7-10-16,-14-13-10 15,-8-11-16-15,-4-11-45 16,1-14-80-16</inkml:trace>
  <inkml:trace contextRef="#ctx0" brushRef="#br0" timeOffset="14106.8">6598 6230 300 0,'0'-3'245'16,"0"-3"-204"-16,0 5 40 15,0 1-20-15,0 0-17 16,0 1-32-16,0 10-7 15,10 0 11-15,-1 5-7 16,-1 0-7-16,4 2-1 0,-2-2 0 16,1-4-13-16,-6-1-27 15,-1 0-33-15,-4-6-39 16,0-5-27-16,-9-2-103 16</inkml:trace>
  <inkml:trace contextRef="#ctx0" brushRef="#br0" timeOffset="14247.46">6515 6083 523 0,'0'-5'56'15,"0"0"-58"-15,7 3 6 0,7 2-5 16,6 0-11-16,7 7-56 16,5-1-60-16,6-2-99 15</inkml:trace>
  <inkml:trace contextRef="#ctx0" brushRef="#br0" timeOffset="14530.73">7009 6059 459 0,'-2'0'144'0,"-20"-2"-145"16,-2 2 16-16,-1 0 28 16,-2 11-8-16,4 4-26 15,7 0-7-15,7 7 0 0,9-3-4 31,9 5 1-31,13 1 5 16,8 2-2-16,4-3-3 0,-2 2-6 0,-5-3-15 16,-6-2-12-16,-13-5 5 15,-8 2 12-15,-18-4 14 16,-9-3 4-16,-4-2 2 16,-1-2 0-16,1-2-1 15,11-5-1 1,12 0-37-16,8 0-73 0,9-16-150 0</inkml:trace>
  <inkml:trace contextRef="#ctx0" brushRef="#br0" timeOffset="14936.87">7947 6004 522 0,'2'-16'65'15,"-2"3"-6"-15,0 3 27 16,0 2-17-16,0 8-29 16,0 0-25-16,3 14-19 15,-1 6 0-15,4 9 9 16,3 5-2-16,3 3-1 0,1 2-2 16,3-3 0-16,-1 1-5 15,-1-5-18-15,-1-2-17 16,-6-6-28-16,-4-6-20 15,-3-5-9-15,-7-8-37 0,-16-5-92 16</inkml:trace>
  <inkml:trace contextRef="#ctx0" brushRef="#br0" timeOffset="15420.54">7667 6073 569 0,'-12'-18'46'0,"7"1"-10"0,5 0 22 16,21 7-32-16,11 1-18 15,15-2-7-15,14 4 2 16,7 0 2-16,4 3-2 16,0-1-3-16,-4-4 0 0,-9 2 0 15,-11-4-8 1,-11-3 2-16,-11-4 3 0,-11-2 4 16,-10 1 1-16,-5-6-5 15,-5 7 1-15,-8 0-1 16,-3 8 6-16,-4 4 3 15,1 6 3 1,4 6-4-16,3 11-4 16,2 10 1-16,7 5-1 0,3 9 1 0,0 6 0 15,10 6 1-15,2 4-2 16,0-2 0-16,-1-5-1 16,-2-5-16-16,-2-11-6 15,-1-9 7-15,-4-11 10 16,1-10 4-16,-1-4 4 15,2-9 11-15,1-7-5 16,2-3-3-16,4 1 2 0,-2 1-1 16,1 7-2-16,5 4-3 15,-1 6-3-15,4 0 0 16,3 10 0-16,3 3 0 16,1 4 1-16,1 3-11 0,-3-5-25 15,-2 1-23-15,-1-5-16 16,-2-6-32-1,-7-5-64-15,-2 0-122 16</inkml:trace>
  <inkml:trace contextRef="#ctx0" brushRef="#br0" timeOffset="15646.18">8549 6218 446 0,'0'-11'59'16,"0"0"1"-16,2 4 2 16,5 2-23-16,5 1-24 15,5 1-13-15,3-3 0 0,2 1-1 0,2 0 0 16,-4-4 1-16,-4 0-4 15,-5-1-1-15,-7-3 3 16,-4 2 3-16,-14 4 3 16,-5 3-1-16,-4 4 4 15,-3 7 3-15,1 13 7 0,6 3-8 16,9 6-9-16,10 3-3 31,10-3 0-31,21-2-16 16,11-8-22-16,12-8-45 0,11-11-49 15,5-4-207-15</inkml:trace>
  <inkml:trace contextRef="#ctx0" brushRef="#br0" timeOffset="16272.28">9540 5750 548 0,'-10'-30'41'16,"-2"5"47"-16,5 9-9 0,6 5-18 15,1 11-24-15,0 5-22 16,5 17-17-16,7 12 10 16,5 9 4-16,3 10-4 15,4 4-2-15,0 4-4 16,1-2-1-16,-1-2-1 16,1-7-1-16,-8-6-22 0,3-8-26 15,1-5-39-15,-4-16-47 16,1-9-84-16</inkml:trace>
  <inkml:trace contextRef="#ctx0" brushRef="#br0" timeOffset="17326.43">10117 6036 641 0,'3'-20'54'15,"-4"-3"-35"-15,-14 5 46 16,-4 0-37-16,-5 10-25 15,-5 4-4-15,-3 4 0 0,0 7 0 16,1 16 0-16,6 6 0 16,6 1-1-16,9 6-1 15,10-4-1-15,2-1-13 16,14-9 0-16,4-6 4 16,5-7 2-16,2-7 3 0,2-2 4 15,-2-9-3 1,-2-7 2-16,-2-5 3 0,-3-4 3 15,-5 2 1-15,0 3 10 16,-6 4 7-16,1 3-1 16,-5 8-10-16,4 5-7 0,-1 0-5 0,4 12 0 15,0 5 2-15,3 3-9 16,-1-3-27-16,0 1-18 16,0-3-12-1,0-10-2-15,0-4-20 16,-6-1 8-16,-1-5 41 15,-3-13 47-15,-4-3 49 16,0-1 19-16,4-3 12 0,-2 6-16 16,3 1-11-16,2 5-17 0,3 6-23 15,7 7-13-15,-3 0-4 16,6 16-2-16,0 4 2 16,-4 1-1-16,0 6 1 15,-3-6-2-15,-6-1 1 16,-1-8-4-16,-4-4 1 0,-1-8 3 15,1 0 15-15,1-16 21 16,6-4-22-16,2-7 3 16,2-1-3-16,4 1-6 15,0 2-2-15,1 7-6 16,0 6-2-16,2 8-2 16,-1 4-4-16,1 14-12 0,2 9-9 0,-1 4-15 15,4 5-5-15,2 1-6 16,3-6-16-16,3-6-8 15,1-11-1-15,0-6 35 16,1-4 28-16,-6-12 2 0,-3-11 28 16,-5-6 41-1,-2-2 25 1,-10-1-24-16,-4 2-7 0,-5 5-9 16,0 3-9-16,-11 10-20 0,-5 10-11 15,0 2-3 1,-1 13-3-16,5 12-10 0,1 3-13 15,6 3 4-15,5 1-4 16,0-9-20-16,0-4 5 16,11-9 20-16,3-10 24 0,-2 0 26 15,5-11 1-15,-3-7 5 16,-1 0 5-16,-3 0 0 16,-1 1 16-16,-1 6-9 15,-1 2-10-15,-4 5-9 16,4 4-14-16,1 4-10 15,1 12-7-15,3 11 6 0,6 7 0 16,0 12 0-16,2 6 2 16,-2 8 2-16,-4 10-3 15,-2-2 0-15,-5 0-1 16,-7-6-1-16,0-9-10 16,-10-8 2-16,-6-13 0 15,-9-12-3-15,-6-12 7 0,-3-8 6 16,-1-8 1-16,4-18-4 15,6-13 2 1,14-4-10-16,11-10-36 0,14-2-45 0,22-4-29 16,16 2-68-16</inkml:trace>
  <inkml:trace contextRef="#ctx0" brushRef="#br0" timeOffset="17435.76">11454 6128 533 0,'7'-8'111'0,"-7"-1"-78"0,-3 1 8 15,-6 3-26-15,-4 3-13 16,4 1-65-16,7-3-147 16</inkml:trace>
  <inkml:trace contextRef="#ctx0" brushRef="#br0" timeOffset="18047.92">12521 6005 449 0,'18'-17'46'16,"-2"-3"-32"-16,0-2 43 15,-1 5 4-15,-3-3-17 16,-1 4-17-16,-7 2 8 16,-4 1 5-16,0 2-13 15,-12 6-16-15,-10 5-11 16,-18 0-2-16,-1 13 4 0,-10 5-1 16,3 6 0-16,1 7 0 15,8 1-2-15,10-2 1 16,11-5-1-16,7-2 0 0,11-4-4 15,9-11 1-15,18-8 5 16,9 0 0-16,6-10-2 16,0-7-2-16,4 0 1 15,-5-1 0-15,-9 3 3 16,-3 7-2-16,-9 3 0 0,-5 5-4 16,0 0-9-16,1 12-20 15,1 4 3-15,2 2-16 16,4-2-23-16,4-4-25 15,6-6-35-15,-1-6-136 16</inkml:trace>
  <inkml:trace contextRef="#ctx0" brushRef="#br0" timeOffset="18252.18">13032 5838 508 0,'0'-22'75'0,"0"6"11"15,-15 9-34-15,-7 7-37 16,-7 2-8-1,2 16-7-15,0 7 1 16,3 9 0-16,5 5-1 0,11 4 0 16,8 1 1-16,0-4-3 0,15-5-15 15,9-10-2-15,6-7 5 16,8-11-18-16,4-7-3 16,2-2-21-16,1-14-57 15,0-8-80-15</inkml:trace>
  <inkml:trace contextRef="#ctx0" brushRef="#br0" timeOffset="18447.75">13387 5800 543 0,'-12'-8'61'15,"-12"5"-27"-15,-3 3 21 16,-4 3-27 0,3 12-13-16,2 7-8 15,8 4-5-15,9 5 3 0,9 3-1 0,7-2-1 16,11 0 1-16,13-3-4 15,3-8-14-15,7-5-10 16,1-5-16-16,2-7-33 16,0-4-40-16,-6-11-113 0</inkml:trace>
  <inkml:trace contextRef="#ctx0" brushRef="#br0" timeOffset="18906.48">13577 5904 479 0,'-9'-5'80'0,"4"1"-65"15,2 0 46-15,3 1-12 0,12 1-33 16,8-2-10-16,4-1-4 16,5 0-2-16,1-6 1 15,-4 0-11-15,-8 2-2 16,-11-3-1-16,-7-1 8 16,0 2-4-16,-15 5 6 0,-4 4 4 15,-3 2-1-15,2 8 4 16,3 12-1-16,5 4-4 15,12 6 0-15,0-2 1 16,17 1 0-16,10-4-7 16,5-5-15-16,4-6 8 15,1-13-12-15,-1-1-28 16,-7-8-10-16,-5-10-16 0,-8-9 57 16,-7-1 30-16,-4-1 40 15,-3 2 36-15,-2 6-11 16,2 5 11-16,-2 5-22 15,5 9-19-15,1 2-28 0,3 13-15 16,1 10 2 0,7 13 2-16,-2 10 0 15,4 11 1-15,1 7 2 0,-3 9-1 0,-5 6-2 16,-4 1-1-16,-4-4-1 16,-2-14-15-16,-2-9-26 15,0-17-14-15,0-15-6 0,-2-19-32 16,0-7-78-16</inkml:trace>
  <inkml:trace contextRef="#ctx0" brushRef="#br0" timeOffset="19559.07">13989 5805 549 0,'2'-13'54'16,"11"2"-26"-16,1 5 14 15,8 6-8-15,0 0-7 16,1 13-16-16,-2 6-8 15,-2 8 0-15,-7 4-3 16,-12 1-2-16,0 0-24 0,-16 0-6 16,-11-5-7-16,-3-10 12 15,-1-4 15-15,4-8 8 16,2-5-8-16,11 0-11 16,8-12-5-16,6-8-25 0,18-5-46 15,14-9 21-15,11-3 13 16,6-4 20-16,2-2 39 15,-5-1 14-15,-7 4 82 16,-6 3 41-16,-14 8 1 16,-10 10-27-16,-3 6-25 15,-6 6-21-15,0 7-30 0,-6 1-21 16,-3 18-9 0,4 4 3-1,3 7 1-15,-1 7-1 0,3 3-1 0,5 4 1 16,7-1-2-16,3 3-10 15,-1-1-34-15,3-4-39 16,-2-7-33-16,-3-11-86 16</inkml:trace>
  <inkml:trace contextRef="#ctx0" brushRef="#br0" timeOffset="19735.18">14333 5939 505 0,'0'-12'117'16,"0"-2"-110"-16,14 1 29 15,13 4-19-15,6 2-10 0,9 2-7 16,0 5-14-16,4 0-42 16,-5 0-59-16,-2 0-45 15,-10 0-73 1</inkml:trace>
  <inkml:trace contextRef="#ctx0" brushRef="#br0" timeOffset="19987.47">14676 5884 323 0,'-3'0'132'0,"3"0"-105"0,0 0 27 15,10 0-7-15,12 0-12 16,4 0-22-16,9-5-9 16,2-1-2-16,1-1-1 15,-6-4-1-15,-6 3-1 16,-9-1-2 0,-7-2 5-16,-10 2 3 15,-7 0 5-15,-17 2 2 16,-5 5-12-16,-3 2 2 15,0 4 3-15,5 10 1 0,5 6-6 0,13-1-1 16,9 5-2-16,11-1-5 16,16-2-16-16,14-3-12 0,9-4-32 15,6-6-29 1,3-5-10 0,1-3-48-16</inkml:trace>
  <inkml:trace contextRef="#ctx0" brushRef="#br0" timeOffset="20334.12">15191 5927 73 0,'29'-22'119'16,"-9"-1"-14"-16,-12 0 3 0,-8 3-16 0,0 4-22 15,-14 6-32-15,-7 6-19 16,-1 4-10-16,-1 0-3 16,3 13-4-16,10 6-5 15,2 3 1 1,8 1 4-16,4-2-5 0,14-1-9 0,2-6-1 16,0-6 1-16,4-8 4 15,0-3 3-15,-4-14 4 16,-6-8 2-16,-6-7 4 0,-1-6 11 15,-7-7 6-15,0-4 8 16,-5-1 0 0,-2 2 3-16,-2 1-7 15,1 10 4 1,-2 10 0-16,5 11-6 0,0 11-6 16,-2 5-9-16,0 8-13 15,1 17-1-15,0 9 4 0,3 9 1 16,3 9 1-16,5 1-1 15,12 3 1-15,4 2-1 16,0 0-31-16,1-5-40 16,-3-5-54-1,-5-13-144-15</inkml:trace>
  <inkml:trace contextRef="#ctx0" brushRef="#br0" timeOffset="21297.77">15971 5563 502 0,'19'-31'68'16,"-13"7"6"-16,-4 4 13 15,0 10-19-15,-1 4-29 0,3 6-21 16,-4 10-21-16,3 12-2 16,2 12 6-16,2 7 0 15,1 5 0-15,-1 2 0 16,0-4-1-16,0-7-3 16,-2-9-7-16,2-6 0 15,-6-11 2-15,5-8 2 0,1-3 6 16,5-7 7-16,6-9-4 15,6-4-3-15,4 2 0 16,3 4 0-16,1 5-3 16,-5 6 2-16,-8 3-1 15,-5 7-2-15,-11 9-13 0,-6 5-6 16,-19 3-11-16,-7 2 5 16,-5-2 11-1,0-3-2 1,5-7 3-16,4-3 9 0,9-7 7 15,12-4 2-15,4 0-2 16,16-13-13-16,17-3-14 0,6-5 10 16,11-1 5-16,10 2-1 15,-4 1 6-15,-5 4 7 16,-7 3 10-16,-12 5 19 0,-10 3 10 16,-12 4-5-16,-6 0-17 15,-4 5-11-15,0 8 9 0,-2 0-5 16,-3 3-7-16,5-2 0 15,0-3-1-15,7-2 0 16,9-4 1-16,5-5 3 16,3 0-2-16,3-2-1 0,-2-7 0 15,-2-1 2 1,-5-1 13-16,-4 2 6 0,-4 3 2 16,-5 3-6-16,-2 3-9 15,1 2-7-15,-2 14-9 16,3 9 7-16,3 9 0 0,2 10-1 15,1 10 1-15,0 6-1 16,-6 3-2-16,-3 1-14 16,-2-5-6-16,-12-10-12 15,-10-14-5-15,-3-14 15 16,-6-17 15-16,2-6 10 16,4-19 3-1,6-13 0-15,6-9 1 16,13-8-1-16,5-5-4 0,22-1-11 15,15 1-70-15,11 1-110 0</inkml:trace>
  <inkml:trace contextRef="#ctx0" brushRef="#br0" timeOffset="21706.53">17624 5508 575 0,'6'-13'68'16,"-4"0"-18"-16,-2 6 29 16,0 2-29-16,3 5-23 0,1 5-22 15,1 12-8-15,4 11 6 16,4 6 7-16,-3 12-3 15,5 3-4-15,-3 1-1 16,1-4-9-16,-4-3-23 16,-2-9-17-16,4-9-27 0,-8-7-22 15,-3-11-50-15,0-7-138 16</inkml:trace>
  <inkml:trace contextRef="#ctx0" brushRef="#br0" timeOffset="22691.86">17675 5475 332 0,'-6'-8'22'0,"6"1"51"0,0 3-13 15,9 4-39-15,6 0 0 16,1 0 12-16,0 11 5 16,3 7 0-16,5 3-2 15,3 4-12-15,3 5-6 16,1 1-7-16,7 2-6 0,-4 3-3 15,0-4 0-15,-4 0-21 16,2-8-41-16,-3-6-47 16,0-10-89-16</inkml:trace>
  <inkml:trace contextRef="#ctx0" brushRef="#br0" timeOffset="22880.56">18365 5513 534 0,'-5'-5'114'0,"-9"1"-105"16,-9 4 43-16,-1 0-28 16,-6 7-17-16,-4 7-6 15,-7 6-1-15,1 3 1 16,4 6-12-16,2-1-21 16,7 1-24-16,7-4-43 15,14-11-59-15,6-5-144 0</inkml:trace>
  <inkml:trace contextRef="#ctx0" brushRef="#br0" timeOffset="23100.66">18357 5497 629 0,'7'-11'34'0,"-6"4"15"16,2 7 9-16,-1 0-36 15,1 16-25-15,3 7 6 0,1 11 10 16,6 7-3-16,1 6-6 15,4 3-2-15,-1 0 0 16,2-2 0-16,-4-2-2 16,-1-7-17-16,-6-5-16 15,1-5-24-15,-2-8-21 16,3-7-31-16,-4-8-58 0</inkml:trace>
  <inkml:trace contextRef="#ctx0" brushRef="#br0" timeOffset="23206.45">18770 5807 390 0</inkml:trace>
  <inkml:trace contextRef="#ctx0" brushRef="#br0" timeOffset="80547.2">3986 8279 566 0,'-1'-35'31'0,"-2"6"3"0,0 10-16 16,3 9 27-16,0 9-5 16,9 1-26-16,2 14-13 0,3 15 5 15,4 10 8-15,-1 13-9 16,-2 8-2-16,2 12-1 16,-5 3-1-16,-3-5-1 15,2-6-1-15,-2-11 2 16,-1-8-1-16,-1-10 0 0,1-11 1 15,-1-4-1 1,-1-7 0-16,4-2 1 0,3-2 9 16,6-4 7-16,10-3 0 15,8 0-6-15,5-2-4 16,9 2-4-16,2-6-2 16,1-3-1-16,4-2 0 15,-4-3-7-15,-4 0-26 0,-3-3-29 16,-4-5-30-16,-8-5-54 15,-6-5-146 1</inkml:trace>
  <inkml:trace contextRef="#ctx0" brushRef="#br0" timeOffset="81099.03">4922 8403 573 0,'-7'-6'15'16,"3"5"17"-16,4 1 2 15,0 10-6-15,7 11 12 16,7 13-21-16,4 8-3 16,-2 4-8-16,2 2-3 15,-4-3-4-15,-4-6-1 0,-6-7-3 16,-4-12-6-16,-4-11 2 16,-11-9 4-16,1-11 3 15,-2-14 1-15,-2-12 0 16,5-12 0-16,3-2 7 15,8-7 0-15,2 3-6 16,2 5 5-16,16 11-7 16,5 9 1-16,7 15 2 0,4 12-3 15,6 3 0-15,3 21 0 16,0 13 0-16,4 11-1 16,-8 8 1-16,-5 8-1 15,-5 2 1-15,-7-3-5 16,-10-6-6-16,-8-8 4 15,-4-14 1-15,-11-10 2 0,-8-17 3 16,-3-5 2-16,5-20 3 16,2-17 16-16,10-15-1 15,5-12 5-15,14-9-6 16,14-4-11-16,15 4-4 0,11 10-4 16,9 11 0-16,7 19-1 15,2 15 1-15,-4 18 0 16,-5 5 1-16,-5 22-2 15,-9 14 0-15,-9 5 1 16,-6 13-1-16,-8 6-9 0,-5-1-4 16,-12-2-7-16,-3-7-10 15,-6-8-10-15,-4-15-37 16,-11-13-60-16,0-15-157 16</inkml:trace>
  <inkml:trace contextRef="#ctx0" brushRef="#br0" timeOffset="81328.42">6021 8150 573 0,'16'-36'23'0,"4"11"14"0,1 12-15 0,12 11 2 16,6 6-8-16,4 21-13 16,6 18-1-16,-3 15 1 15,1 17 0-15,-6 11 0 0,-12 8-4 16,-21 5 1-1,-8-4-14-15,-30-6-12 0,-25-11-31 16,-21-11-48-16,-19-17-83 16</inkml:trace>
  <inkml:trace contextRef="#ctx0" brushRef="#br0" timeOffset="81658.73">4728 7932 558 0,'-17'0'15'0,"-3"13"-15"16,-2 20-1-16,0 22 18 15,0 13 12-15,3 14-12 0,6 9 2 0,13 7-8 16,0 4-3-16,23-5-1 16,15-10-10-16,16-10 2 15,14-10-36-15,15-17-36 0,17-15-60 16,10-22-165-16</inkml:trace>
  <inkml:trace contextRef="#ctx0" brushRef="#br0" timeOffset="81986.78">6992 8329 430 0,'0'0'156'15,"-2"0"-108"-15,2-2-1 16,4-1-10-16,16-2-13 16,9 0-18-16,10-1-6 15,6 5-1-15,3 1-1 0,3 0-43 16,-14 7-71-16,-13 5-105 16</inkml:trace>
  <inkml:trace contextRef="#ctx0" brushRef="#br0" timeOffset="82133.81">6981 8587 603 0,'0'1'63'0,"7"-2"-49"0,27-15-3 31,24-6-12-31,13-3 1 16,23-7-38-16,14-2-46 0,9-2-57 15,7-5-148-15</inkml:trace>
  <inkml:trace contextRef="#ctx0" brushRef="#br0" timeOffset="82700.97">8670 7757 375 0,'13'-36'155'0,"-4"1"-152"16,-3-3 14-1,0 6 37-15,-6 5 9 16,0 6-28-16,-19 9-24 16,-8 8-10-16,-7 4-1 0,-9 11-2 0,-2 14 1 15,4 14 1-15,2 5 0 16,14 10 1-16,11 7-2 15,13 3 2-15,5 0-1 16,15 4 1 0,8 0 0-16,9-1-1 0,-4 2-1 15,-3-1 2-15,-7 4-7 16,-15-6-22-16,-7-4-21 16,-22-5 10-16,-14-7 14 15,-10-8 21-15,-6-12 4 0,-1-9 14 16,9-8 16-16,8-6 2 15,14-5-5 1,12-1-11-16,10 5-12 0,19 1-5 16,17 6-1-16,9 6 3 0,8 9-2 15,-2 10 1-15,-2 11-3 16,-12 11-6-16,-13 10-1 16,-17 10 3-16,-7 7 7 15,-9 1 1-15,-11 4 10 16,4-5 13-16,2 0 8 15,10-13-1-15,4-4-10 16,20-12-15-16,16-9-3 0,15-12-9 0,7-16-49 16,14-17-91-16,3-15-271 15</inkml:trace>
  <inkml:trace contextRef="#ctx0" brushRef="#br0" timeOffset="83322.66">9474 8599 439 0,'-20'-27'57'0,"6"-5"0"15,10 2-2-15,4 1-16 16,21 2-12-16,10 4-14 15,8 7-2-15,6 7 3 16,2 9-3-16,2 2-1 0,-8 17-4 16,-9 12-3-16,-9 7-1 15,-11 10-2-15,-12 5 2 16,-5-1-5-16,-10 0-4 16,-5-8-2-16,2-12 3 15,3-9 5-15,8-13 0 0,6-10 2 16,1-2 6-16,3-21 10 15,14-9-15-15,2-13-3 16,8-5 2-16,0-4 1 16,2 3-2-16,-6 2-1 15,-4 12 3-15,0 10 8 16,-10 11 5-16,-3 13 3 16,-6 3-11-16,0 19-8 0,0 17 2 15,0 14 1-15,0 9 2 16,2 9-1-16,10 1-3 15,0 2 0-15,6-4-7 16,9-9-21 0,6-11-26-16,4-13-22 15,4-15-34-15,3-19-100 0</inkml:trace>
  <inkml:trace contextRef="#ctx0" brushRef="#br0" timeOffset="83750.45">11244 7347 584 0,'7'-29'20'0,"-7"6"-15"0,0 16 19 16,0 7 12-1,0 19-25-15,-2 15-11 0,-1 13 1 16,1 14 3-16,0 14-2 16,2 10 2-16,9 12 5 0,6 4 4 15,3 10 0-15,3 10-1 16,1 5 1-16,1 8-3 16,0 6 3-16,2 2-4 15,-1 6-6-15,3-2 0 16,-3 1 0-16,-2-5-3 15,0-8 2-15,0-7-1 16,-3-13 1-16,-1-11-3 0,-5-15 2 16,-2-15-1-16,-4-16 1 15,-4-14-1-15,-3-14 0 16,0-17-6-16,-8-12-17 16,-11-12-16-16,-3-25-68 0,-7-16-146 15</inkml:trace>
  <inkml:trace contextRef="#ctx0" brushRef="#br0" timeOffset="88048.9">10455 8440 495 0,'0'-9'36'15,"0"0"-11"-15,0 2 29 16,-5 4 2-16,-2 3-22 0,-7 0-25 15,-2 2-7-15,-2 11 4 16,-7 7 6-16,-2 7 1 16,-2 5 4-16,0 4-7 15,6 5 0-15,7-4-3 0,3 3-5 16,13-8 0-16,0-4-3 16,22-6 4-16,8-6-3 15,8-5 3-15,9-8-2 16,3-3 1-16,4 0-19 0,-2-9-29 0,-6-5-25 15,-6-8-46-15,-13-4-67 16</inkml:trace>
  <inkml:trace contextRef="#ctx0" brushRef="#br0" timeOffset="88236.37">10314 8604 488 0,'-9'0'42'0,"8"0"-25"0,2 0 9 15,17-3-9-15,7-1 0 16,6-1-15-16,10 0-2 16,0 1-1-16,6-2-42 15,-5 1-58-15,-1-4-85 16</inkml:trace>
  <inkml:trace contextRef="#ctx0" brushRef="#br0" timeOffset="88721.68">11034 8354 405 0,'1'-5'87'0,"-1"-2"-51"15,-3 2 1-15,-9 5-1 16,-7 0-19-16,-3 5-14 0,-5 6-3 16,0 3 0-1,3 0 6-15,4 2 3 0,8 1 6 16,7-4-8-16,5 2-5 15,7-3 0-15,11 1 3 16,5-1 0-16,4-1-4 0,0 0 1 0,-4-1-2 0,-3 3-3 16,-11 1-9-16,-9 4-8 15,-7 2 8-15,-16 3 9 32,-6-2 3-32,-4 2 0 0,3-1 2 0,5-4 12 0,7-2 6 15,10-2-4-15,8-3-9 31,8-2-3-31,17 0 3 0,10-4-1 0,11-3-5 32,6-2-1-32,3 0-13 0,4 1-31 0,-6-13-45 0,-6-7-63 15,-8-8-200-15</inkml:trace>
  <inkml:trace contextRef="#ctx0" brushRef="#br0" timeOffset="89288.97">11003 8020 516 0,'-3'-3'22'0,"3"3"4"16,0 0-20-16,5 3 6 15,10 7 12-15,3 0-16 16,5 1-5-16,6 3-1 0,1-1 0 16,2-5-1-1,-1-2 0-15,-4-2-9 0,-3-4-10 16,-9 0-1-16,-5-6 10 15,-8 1 6-15,-2-4 2 16,-10 2 1-16,-6 3-1 16,-4 4-1-16,-1 0 2 15,-6 6 0-15,2 8 1 0,0 5 1 16,1 3-3-16,8-1 2 16,3-3-1-16,6-1-1 15,4-7 0-15,3-8 2 16,0-2 1-16,10-2 9 0,3-16-3 15,0 1-6-15,-2-7-1 16,3-1 3-16,-4 3 8 16,-2 1 2-16,-3 6 7 15,-1 4 5-15,-4 5 2 16,0 5-1-16,0 1-12 0,0 3-15 16,0 13-5-16,0 9 5 15,5 7 1-15,2 13-1 16,6 10-2-16,-2 2-47 15,-1 4-106-15</inkml:trace>
  <inkml:trace contextRef="#ctx0" brushRef="#br0" timeOffset="92259.47">12920 8122 531 0,'0'-12'14'16,"-11"0"9"-16,-3 0 36 15,-6 6-12-15,-6 0-32 16,-4 3-14-16,-4 3 4 16,-6 5 7-16,1 9-6 15,3 6 4-15,3 3 1 0,9 4-6 16,5 5-2-16,13-2-3 15,6 1 1-15,0 1-2 16,23-3 1-16,11-3 0 0,11-6 2 16,10-1-1-16,1-4-2 15,4-1-1 1,-9 0 0-16,-6 1-2 16,-11-1-11-16,-13 6-2 15,-13 1 3-15,-8 0 3 16,-15 4 3-16,-15 0 0 0,-9-1 5 15,-9-7 3-15,-5-4 0 16,1-6 13-16,1-7 13 16,7 0-6-16,10-13 3 15,9-5-1-15,12-4-7 16,13-5-16-16,7-2-5 0,22 2-15 16,12 0-15-16,11 3-24 15,4-4-56-15,2 0-84 16</inkml:trace>
  <inkml:trace contextRef="#ctx0" brushRef="#br0" timeOffset="92854.61">12793 7621 633 0,'0'-8'39'16,"0"6"-1"-16,-7 2-6 0,0 13-21 15,-1 9-7-15,-5 13-2 16,-1 5-2-16,-1 7 0 15,4-2-7-15,1-5-28 16,6-5-21-16,4-13-11 16,0-12-17-16,7-10-13 0,7-13 35 15,5-17-1-15,-4-9 1 16,4-6 59-16,-3-3 48 16,0 3-8-16,-4 4 26 15,0 9 16-15,-2 11 5 16,-1 4-13-16,0 10-25 0,4 7-22 15,5 4-19-15,3 16-1 16,4 8 3-16,6 8-2 16,1 8-5-16,-2 5-3 15,1-1-48-15,-7-1-73 16,-6-2-145-16</inkml:trace>
  <inkml:trace contextRef="#ctx0" brushRef="#br0" timeOffset="93215.6">13728 7824 610 0,'0'-20'17'0,"-9"9"1"16,-9 10 13-16,-6 4-4 0,-3 20-23 16,-9 17-4-16,1 12 1 15,-5 18 5-15,6 10 3 16,6 6 0-16,11 1 0 15,12 1-5-15,5-8-4 16,20-4 1 0,14-11-1-16,14-8-7 0,9-11-35 15,10-10-56-15,3-13-105 0</inkml:trace>
  <inkml:trace contextRef="#ctx0" brushRef="#br0" timeOffset="93922.2">14308 8230 364 0,'3'-2'32'0,"1"-11"-3"16,-4 6 18-16,0 2-8 16,0-1-19-16,0 3-17 15,0 3-3-15,0-2 0 16,0 0 0-16,0 2 0 0,0 0-2 15,0 0 1-15,0 0 1 16,0 0 0-16,0 0 2 16,0 0 9-16,0 0 7 15,0 0-2-15,0 0-4 16,0 0-2-16,0 0-7 0,0 0-2 16,2 0-2-16,-2 0 1 15,0 0-2-15,0 0-7 16,0 0-16-16,0 0-36 15,-11 0-51-15,-7 0-89 16</inkml:trace>
  <inkml:trace contextRef="#ctx0" brushRef="#br0" timeOffset="94432.97">13933 8333 394 0,'0'0'33'15,"0"0"-11"-15,7-4 11 0,5-6 10 16,8-2-15-16,9-3-15 16,5-1 6-1,7-3-1-15,4-2-8 0,0 2-2 16,2-4 0-16,-3 0-3 15,-8 3 0 1,-2-1-3 0,-12 3 1-16,-7 2-1 0,-8 2 1 0,-7 3 2 15,-2 5-2-15,-15 3 0 16,-6 3-1-16,0 3-2 0,0 10 0 16,1 3 1-16,6 4 1 15,6 2-2-15,10 2-1 16,0 1-2-16,19-2 4 15,6 2-1-15,4 0 0 16,5 2 1-16,3-4-1 16,-3 0 0-16,-3 0-1 0,-9-5-1 15,-7 0 2-15,-7-2-2 16,-8 2 1-16,-8-3-1 16,-11-3 4-16,-8 0 1 15,-7-1-2-15,2-4-2 16,1-3 1-16,6-4 0 0,9 0-15 15,10 0-34-15,6-9-45 16,7-6-116-16</inkml:trace>
  <inkml:trace contextRef="#ctx0" brushRef="#br0" timeOffset="94589.19">14809 8356 446 0,'15'8'184'16,"-8"-1"-169"-16,-7 3 7 15,0 6 26-15,-7 8-8 16,-7 6-25-16,-6 7-14 16,-4 4-18-16,-8-3-85 0,-5-6-185 15</inkml:trace>
  <inkml:trace contextRef="#ctx0" brushRef="#br0" timeOffset="96297.31">15118 8146 414 0,'-6'-20'51'0,"5"1"-32"15,1-2 28-15,10 9-6 16,12 0-17-16,3 4-11 15,7 8-1-15,2 0 6 16,-1 8-7-16,-6 12-8 0,-6 2-2 16,-8 7-1-16,-11 2-3 15,-2-1-3-15,-2-5 2 16,-11-5 4-16,-1-8 4 16,-1-5 11-16,4-7 14 15,4-1 6-15,2-14 1 16,5-8-18-16,0-6-13 0,12-3-2 15,5 0-2-15,2 4-2 16,1 6 0-16,0 8 0 16,-2 6 2-16,-5 8-1 15,-3 6-1-15,1 14 0 0,-3 7 3 16,-1 8 1 0,0 6-2-16,1 0 0 15,5-1-1-15,0-5-20 0,5-8-16 16,5-13-1-16,7-8-15 15,1-6-38-15,1-19-64 16,-3-12-221-16</inkml:trace>
  <inkml:trace contextRef="#ctx0" brushRef="#br0" timeOffset="96516.01">15635 7807 657 0,'-12'-11'25'0,"9"7"28"16,3 4-29-16,17 8-24 15,4 17-4-15,12 14 6 16,2 11 0-16,5 16-2 16,-5 8 2-16,-6 11-2 15,-12-2-8-15,-14-2-32 16,-3-5-5-16,-21-9-5 16,-15-16 15-16,-13-11 3 0,-6-16-8 15,-3-13-59-15,4-11-120 16</inkml:trace>
  <inkml:trace contextRef="#ctx0" brushRef="#br0" timeOffset="96953.42">16860 7875 198 0,'0'-15'366'0,"-5"3"-335"0,-14 2 7 16,-6 5 1-16,-4 5-18 16,-5 9-17-16,-3 7-2 15,-2 11 6-15,5 8 6 16,4 2-5-16,7 2 1 16,8 0-4-16,10 2-6 15,5-3 1-15,10-5 0 0,14-2 0 16,8-5 0-16,6-2 0 15,9-6-4-15,5-7-10 16,1-4-12-16,-2-7-29 16,-5 0-51-16,-9-17-44 15,-16-2-191-15</inkml:trace>
  <inkml:trace contextRef="#ctx0" brushRef="#br0" timeOffset="97109.66">16643 8108 499 0,'-28'-1'137'15,"14"-5"-113"-15,14-3 21 16,16 2-22-16,27-2-19 16,16-2-7-16,19 0-10 15,14 2-4-15,10-3-35 16,-6-1-45-16,-6-5-60 16</inkml:trace>
  <inkml:trace contextRef="#ctx0" brushRef="#br0" timeOffset="97343.95">17479 7827 508 0,'-10'-7'127'0,"2"0"-91"0,1-2 35 15,5 9-24-15,2 0-21 16,0 12-22-16,5 11-11 16,4 13 7-16,2 5 4 15,0 7-2-15,4 5-1 16,0-3-1-16,-1-3-5 15,1-11-5-15,1-3-2 0,-3-8-2 16,-1-9-12-16,-2-5-19 16,-1-10-25-16,-3-1-34 15,-4-12-35-15,-2-15-156 16</inkml:trace>
  <inkml:trace contextRef="#ctx0" brushRef="#br0" timeOffset="97515.8">17531 7813 419 0,'-9'-27'183'0,"2"0"-149"16,5 4 23-16,2 5-10 0,16 3-10 16,13 3-27-16,8 5-11 15,12 5 0-15,7 2 0 16,3 2 0-16,2 7-14 16,-8 5-43-16,-11 3-33 15,-13 1-45-15,-18-3-113 16</inkml:trace>
  <inkml:trace contextRef="#ctx0" brushRef="#br0" timeOffset="97657.69">17595 7945 627 0,'-9'3'24'16,"9"-3"9"-16,21 0-15 16,18 0-7-16,15-3-6 0,12-6-9 15,15 1-33-15,1-6-96 16,5-5-246-16</inkml:trace>
  <inkml:trace contextRef="#ctx0" brushRef="#br0" timeOffset="98289.22">18827 7325 429 0,'-12'-30'57'0,"0"-4"4"15,2 4 19-15,6 3-13 16,4 6-18-16,14 5-16 16,6 10-26-16,9 6-5 31,7 6-3-31,2 17-2 16,3 9 3-16,-7 11-3 0,-3 7 2 15,-14 3-13-15,-10 6-13 0,-7 2 4 16,-7 0 9-16,-8-3 5 15,-3-2 7-15,3-3 2 16,7-3 0-16,8-5-1 16,0-4-1-16,5-8 2 15,13-4-2-15,5-11-8 16,2-5-5-16,2-13-2 0,-1 0 7 16,-9-13 2-16,-6-7 7 15,-7 1 4-15,-4 0 10 16,0-1 19-16,-13 11-7 15,2 3-5-15,-1 6-2 0,2 7-9 16,5 15-8 0,5 8-2-16,0 11 0 0,12 6 2 15,2 15 0-15,2 4 0 16,-4 6-2-16,-5 0-9 16,-7 1-2-16,-10-7 1 0,-19-5 2 15,-14-13-1-15,-19-10 8 16,-16-8 2-16,-15-12-7 15,-23-7-81-15,-18-11-146 16</inkml:trace>
  <inkml:trace contextRef="#ctx0" brushRef="#br0" timeOffset="152205.37">704 11574 540 0,'-17'-20'71'16,"1"3"1"-16,6 1 1 16,4 5-18-16,0 6-19 15,6 5-11-15,0 0-16 16,6 10-10 0,7 12-3-16,4 10 6 0,5 8-1 0,3 7 0 15,2 1 0-15,-1-1-1 16,-5-1-27-16,-1-8-15 0,-6-9 2 15,0-8-31-15,-5-12-20 16,-5-4-14-16,-4-5-37 16,0-13-23-16</inkml:trace>
  <inkml:trace contextRef="#ctx0" brushRef="#br0" timeOffset="152440.46">693 11626 453 0,'-23'-37'86'16,"4"2"-14"-16,10 7 2 15,9 5-21-15,17 3-30 16,15 4-16-16,16 6 0 16,10 4 5-16,10 6-6 0,3 6-3 15,-3 18-3-15,-9 14 1 16,-13 12-4-16,-15 7-16 16,-18 6-3-16,-13-1-8 15,-18 1 2-15,-18-9 22 16,-8-7 7-16,-2-8 0 0,-3-8 2 0,6-10-2 0,11-11-1 15,10-10-30-15,17-6-47 16,5-21-65-16,27-12-253 16</inkml:trace>
  <inkml:trace contextRef="#ctx0" brushRef="#br0" timeOffset="152759.19">1231 11710 600 0,'0'0'13'16,"11"-6"-22"-16,14-7 21 16,11-7 3-16,6-5-13 31,4-9-5-31,-1 0-10 0,-7 0-2 0,-11-3 7 16,-13 1 6-16,-9 6 5 15,-5 4 0-15,-17 10 16 0,-9 9-5 16,-2 7-6-16,-3 13 0 15,1 12 2-15,6 9 4 16,10 11-1-16,11 5-10 16,3-5-2-16,19 2-1 15,11-9-3-15,9-13-14 0,5-10-1 16,2-15-17-16,1-7-19 16,-3-19-30-1,-8-14-59 1,-7-7-59-16</inkml:trace>
  <inkml:trace contextRef="#ctx0" brushRef="#br0" timeOffset="153162.79">1627 11208 441 0,'-19'-32'97'15,"7"13"-21"-15,5 10-16 0,7 9-15 16,0 1-29 0,14 21-25-16,8 15 11 15,7 15 5-15,5 13 0 0,1 15-4 16,3 7-2-16,-4 6 0 15,-2-2 0-15,-5 0 1 0,0-9-1 16,-1-9 1-16,-6-9-4 16,1-14 3-16,-3-13 0 15,0-10-1-15,-2-12-1 16,2-14 1-16,-2-3 4 16,4-26 3-16,-3-11-5 15,0-15-3-15,-10-11-8 16,-7-12-16-16,-7-3-8 0,-22 1-19 15,-12 9 13-15,-8 12 37 16,-5 8 11-16,-3 16 18 16,9 11 14-16,4 8-9 15,12 4-9-15,9 2-2 0,12 2 0 16,11-3-11-16,15-3-15 16,17-3-1-16,14-3-10 15,15-5-9-15,10 0-18 16,-1-2-29-16,-2-2-36 15,-11-2-49-15</inkml:trace>
  <inkml:trace contextRef="#ctx0" brushRef="#br0" timeOffset="153272.13">2208 11111 483 0,'-8'-4'53'0,"2"0"8"16,6 2-5-16,6 0-26 15,16 2-37-15,11 2-36 16,7 9-27-16,6 7-96 0</inkml:trace>
  <inkml:trace contextRef="#ctx0" brushRef="#br0" timeOffset="153414.34">2489 11578 568 0,'-19'28'17'16,"17"-25"-4"-16,2-3 16 15,15 0-12-15,12-10-23 0,9-2-59 16,3-8-65-16,7-3-119 15</inkml:trace>
  <inkml:trace contextRef="#ctx0" brushRef="#br0" timeOffset="153476.81">2626 11489 350 0,'-42'12'13'0,"-1"1"-93"16,1-5-114-16</inkml:trace>
  <inkml:trace contextRef="#ctx0" brushRef="#br0" timeOffset="153696.51">594 12411 714 0,'0'5'-7'0,"35"-12"-52"15,40-22 64-15,28-10 10 16,33-15 0-16,23-8-10 15,16-6-2-15,2-3-1 16,4 1-2-16,-3-3-36 0,-15-6-72 16,-22-11-137-16</inkml:trace>
  <inkml:trace contextRef="#ctx0" brushRef="#br0" timeOffset="154243.27">271 5393 453 0,'0'-19'170'15,"-4"5"-129"-15,-1 3 15 16,5 8 3-16,0 3-25 15,9 0-30-15,5 15-7 16,6 12 4-16,9 9 0 16,-1 7 0-16,6 8-8 0,-1-1-38 15,-3-1-34-15,-3-9-44 16,-8-13-39-16,-9-14-217 16</inkml:trace>
  <inkml:trace contextRef="#ctx0" brushRef="#br0" timeOffset="154477.37">307 5310 664 0,'-4'-24'22'0,"4"3"-6"15,16 8 4-15,17 5-4 16,11 4-7-16,12 4-7 0,4 25-2 16,-3 9 0-16,-4 15-14 15,-11 11-30-15,-15 6-20 16,-16 3-2-16,-13-1 12 15,-22-7-1-15,-11-10 43 16,-12-9 23-16,-1-12 35 16,0-10-9-16,9-17-6 0,12-3-19 15,20-23-18-15,11-15-57 16,23-14-88-16</inkml:trace>
  <inkml:trace contextRef="#ctx0" brushRef="#br0" timeOffset="154758.61">756 5358 604 0,'-18'3'21'16,"5"-1"-21"-16,4 0 28 15,9-2 4-15,0 0-24 16,15-11-12-16,4-7 8 16,8-7-4-16,0-1-12 0,-4-3-7 15,-2 2-4-15,-9 6-4 16,-11 9 24-16,-1 5 7 15,-7 7 4-15,-9 7-2 16,4 13-6-16,0 6 1 0,5 10 2 16,7 1-3-16,10 1-1 15,11-5 2-15,9-8-3 16,4-7-18-16,5-15-10 16,-2-3-29-16,-3-19-30 15,-3-13-4-15,-9-9-68 16</inkml:trace>
  <inkml:trace contextRef="#ctx0" brushRef="#br0" timeOffset="155149.23">1060 5089 221 0,'-19'-37'128'16,"3"2"3"-16,3 12-30 0,5 7-34 15,2 11-25-15,4 5-16 0,2 0-23 16,13 12-14-16,7 13 10 16,3 13 1-16,9 10 1 15,2 10 0-15,-2 11 0 16,1 6 0-16,0 3-1 15,-7 2 1-15,-3-4-1 16,-4-8 1-16,0-9 1 0,-4-11 0 16,-3-12 1-16,-4-12-1 15,1-10-2-15,1-11 2 16,-3-3-2-16,6-17 5 16,-2-18-2-16,-3-15-9 15,-3-17-6-15,-5-10-4 16,-7-3-5-16,-13 1-38 0,-9 13 22 15,-7 14 34-15,-2 14 13 16,2 14 9-16,7 10 6 16,2 7 9-16,11 3-5 15,8 0-8-15,8-2-1 0,12-5-11 16,18-3-7-16,10-4-2 16,8-5-3-16,10-2-26 15,-5 0-28-15,-2-2-42 16,-15 0-89-16</inkml:trace>
  <inkml:trace contextRef="#ctx0" brushRef="#br0" timeOffset="155266.87">1425 4970 420 0,'-7'6'67'0,"7"-4"-67"16,5 0 4-16,17 0 9 0,7 0-5 16,5-1-31-16,2 5-117 15</inkml:trace>
  <inkml:trace contextRef="#ctx0" brushRef="#br0" timeOffset="155399.25">1642 5313 509 0,'3'18'35'16,"4"-7"-22"-16,7-11 43 16,8-2-23-16,5-9-30 15,3-1-47-15,4-6-71 16,-7-2-180-1</inkml:trace>
  <inkml:trace contextRef="#ctx0" brushRef="#br0" timeOffset="155696.07">553 6050 623 0,'25'-21'11'0,"11"-8"-20"15,14-6 36-15,17-5 35 16,9 1-27-16,11 0-11 16,4 1-4-16,3-1-7 15,-3 7-7-15,1-2-4 16,-9 3-2-16,-10 3 1 0,-12 3-2 15,-12 5-7-15,-13 5-21 16,-13 2-21-16,-14 6-45 16,-9-4-150-16</inkml:trace>
  <inkml:trace contextRef="#ctx0" brushRef="#br0" timeOffset="162643.9">3746 11433 522 0,'-4'-19'96'15,"-2"8"-44"-15,4 7-1 16,2 4-13-16,5 15-30 15,7 13-7-15,2 17 8 16,6 14 3-16,0 9-4 31,-3 7-5-31,2 1-2 0,-5-3-1 16,1-8-13-16,-2-12-7 16,-1-15-5-16,-2-9-8 15,1-17-11-15,-2-12-28 16,-3-15-8-16,-6-20-54 0,1-14-158 15</inkml:trace>
  <inkml:trace contextRef="#ctx0" brushRef="#br0" timeOffset="162995.53">3824 11472 437 0,'-9'-57'85'16,"9"2"-23"-16,0 7-13 16,21 7-7-16,13 5-9 0,10 8-17 15,8 8-8-15,11 11 2 16,-3 9-4-16,-6 13 1 15,-12 15-7-15,-18 15-1 16,-22 12-13-16,-11 8-9 16,-30 4-5-16,-12 0 2 0,-12-3 16 15,-9-7 10 1,0-10 2-16,8-12 10 0,4-11 9 16,15-5 4-16,14-8-7 15,18-8-5-15,13-1-1 16,18 0-9-16,18 2-3 0,15 4 1 15,8 6 1-15,9 6 0 16,1 7-1-16,-4 5 1 16,-6 3-1-16,-6 3 0 15,-7-4-2-15,-5-6-8 16,-3-10-21-16,-2-13-6 16,-7-5-28-16,-2-9-70 0,-8-20-186 0</inkml:trace>
  <inkml:trace contextRef="#ctx0" brushRef="#br0" timeOffset="163756.69">4419 11819 528 0,'-8'2'95'15,"7"-2"-87"-15,1-5-2 16,21-5 26-16,12-6 15 16,4-2-29-16,3-5-14 15,0 0 1-15,-8-2-4 0,-10 3 0 16,-10 5 1-16,-12 2-1 15,-9 10-2-15,-20 5-4 16,-6 9 4-16,-7 9 6 16,4 10 2-16,6 4 5 15,7 3-5-15,16 2-3 16,9-5-3-16,22-4 1 0,12-4-2 16,15-10-14-16,12-10-8 15,12-4-11-15,5-12-14 16,2-8-17-16,2-8 2 15,-5-1 24-15,-5-7 12 16,-9-1 21-16,-16-3 6 0,-13 3 20 16,-14 2 15-16,-20 5 6 15,-8 13 3-15,-22 6-10 16,-11 11-8-16,-8 0-5 16,1 14-9-16,4 7-3 15,10 8-1-15,15-2-5 0,14 0-6 16,10-6 1-16,22-3-6 15,11-10-4-15,8-8-7 16,11 0-4 0,-1-12-3-16,-3-9 5 15,-9-4 9-15,-8-2 8 0,-13 0 4 16,-10 2 16-16,-11 4 30 0,-2 7 5 16,-11 1-3-16,-5 8-11 15,1 5-7-15,3 0-8 16,3 8-10-1,5 14-10-15,4 11-1 16,2 11 0-16,14 9 0 16,4 15-1-16,5 12-1 0,5 9 0 15,1 9 5-15,4 5-8 0,-5 3 3 16,-4-2 0-16,-4-6 0 16,-9-9 0-16,-7-11 0 15,-6-12-5-15,-10-14-4 16,-7-20 0-16,-9-16-6 15,-1-16-4-15,-3-25 9 0,-1-24-1 16,1-19-14-16,6-20-14 16,10-6 19-16,9-3 3 15,5 5-14-15,21 4-18 16,9 15-8-16,9 10 2 16,2 12-19-16,-2 10-35 15,-1 3-128-15</inkml:trace>
  <inkml:trace contextRef="#ctx0" brushRef="#br0" timeOffset="164353.67">5585 11619 483 0,'-5'-13'109'0,"4"6"-57"16,-3 5-5-16,4 2-11 15,0 0-6-15,5 4-23 16,8 10-3-16,0 4 0 16,3 3-3-16,2 1-1 0,0-2-6 15,-1-8-17-15,0-3-7 16,1-9 11-16,-2-2 14 15,2-14-3-15,-2-4 1 16,1-1 5-16,-3 2 3 16,0-1-1-16,2 10 0 15,4 2 2-15,-1 8 1 0,7 0 1 16,1 8 0-16,1 5-2 16,1-2 0-16,-2 2 0 15,0-6-2-15,-4-6 0 16,-3-1-2-16,-3-15-2 0,-9-14-2 15,-6-9-4-15,-2-6 2 16,-9-8 7-16,-12-5 2 16,-5-5 10-1,-2 1 11-15,0 8 1 0,8 3 5 0,-1 12 1 16,9 11-5-16,6 17-5 16,6 10-6-16,5 7-14 15,12 25-2-15,5 9 3 0,3 14 0 16,6 9 1-16,3 6-1 15,0 2 1 1,1-3-13-16,-1-5-19 16,0-10-8-16,0-11-15 0,0-13-9 15,-3-13-22-15,0-12-46 16,2-5-78-16</inkml:trace>
  <inkml:trace contextRef="#ctx0" brushRef="#br0" timeOffset="164852.61">6503 11522 302 0,'13'-41'90'15,"-9"6"-5"-15,-4 6-12 0,-4 9 11 0,-14 8-22 16,-7 8-36-16,-4 4-17 16,-2 6-7-16,-1 12-3 0,3 7 1 15,10 2-1-15,8 3-4 16,11-2-13-16,0-2-6 16,18-7 2-16,9-7 0 15,4-8-2-15,5-4-13 16,-2-5 11-16,-2-7 15 15,-3-5 9-15,-8 3 3 0,-3 3-1 16,-3 6 11-16,-3 5 10 16,-2 0 8-16,-2 5-7 15,3 10-8-15,-3 0-3 16,4 3-7-16,-2-1-3 16,-1-5-1-16,2-7-9 15,-2-5-21-15,0 0 13 0,0-14 13 16,-2-9-1-16,0-2 5 15,0-5 8-15,5-1 13 16,-2 4 8-16,3 4-1 16,5 6-10-16,0 5-10 15,5 11-2-15,2 1-3 16,0 16 0 0,1 9-4-16,-1 5 2 15,-8 10-2-15,-5 2 2 0,-11-4-1 16,-1-6-3-16,-3-12-6 0,-10-10 6 15,1-10 19-15,5-17 33 16,7-16-12-16,0-6-6 16,12-7-15-16,15-6-11 15,9 2-2-15,16 2-6 16,9 1-44-16,9 8-53 0,3-2-121 16</inkml:trace>
  <inkml:trace contextRef="#ctx0" brushRef="#br0" timeOffset="165293.47">7852 10849 723 0,'-7'-23'67'0,"2"8"-29"16,3 11-1-16,2 4-7 0,-2 17-19 16,6 14-13-16,3 12 2 15,3 14 2-15,0 13-2 16,4 12 1-16,0 5 0 16,4 4-1-16,2-3-17 15,3-4-21-15,4-17-12 0,5-17-32 16,5-15-14-1,2-22-17-15,4-13-24 16,4-18-84-16</inkml:trace>
  <inkml:trace contextRef="#ctx0" brushRef="#br0" timeOffset="166292.65">8500 11317 459 0,'20'-34'81'16,"-14"0"-10"-16,-6 4 6 15,-6 5-16-15,-17 7-31 16,-11 6-23-16,-2 10-5 15,-6 2-1-15,3 13-1 16,5 11 0-16,7 7 0 0,11 4 0 16,8 1-1-16,8 0 0 15,13-6 1-15,8-5-3 16,6-10-2-16,4-8-1 0,3-7 1 16,-1-5 2-16,-1-12 3 15,-4-2 2-15,-3-1 0 16,-6 0 4-16,-4 4 7 15,-3 6-7-15,-3 4-1 16,-1 6-2-16,0 0-3 16,-1 9-2-16,2 9 0 15,0 0 2-15,2 0-15 0,-4-2-14 16,0-4-6-16,3-5-6 16,-5-7-3-16,0 0 29 15,0-14 15-15,-1-7 0 16,1-2 5-16,3-8 18 0,1 4 7 15,1 1-8-15,3 6-10 16,3 2 1-16,2 11-8 16,-1 7-1-16,4 4 1 15,-3 15-3-15,-2 8 1 16,-6 3-1-16,1 3 0 0,-2-1-2 16,-2-6 0-1,-2-8-2-15,3-7-2 0,3-11 5 16,1 0 1-16,4-18 2 15,6-5-2-15,1-4-1 0,4-2 0 0,4 3 0 16,-3 1-1-16,3 9-1 16,-1 7-3-16,-1 5-9 15,2 4 1 1,-6 9 1-16,2 7 4 16,0 0-2-16,-3 0-1 0,2-3-3 0,-1-6 5 15,4-5 5-15,-4-2 1 16,2-13 3-16,-6-7-1 15,-1-4 2-15,-5-3 0 16,-8-2 0-16,-7 6 4 0,0 3 1 16,-11 8-7-16,-8 9-2 15,-3 3 1-15,0 8 1 16,1 16-2-16,4 4-1 16,4 4-4-16,9-2-9 15,4-1-9-15,0-11 6 0,10-7 15 16,9-11 2-16,2 0 2 15,2-14 7-15,3-8-1 16,1-1 12-16,-5 3 5 16,0 1 7-16,-2 2-3 15,-2 8-6-15,-5 9-1 0,-1 0-2 16,1 15-11-16,1 15-3 16,1 9 5-16,0 17-1 15,4 14 4-15,-3 10-5 16,2 9-5-16,-8 2 0 15,-1 4-2-15,-7-5-1 0,-2-9-17 16,-14-18-6 0,-10-9 10-16,-5-18 7 0,-6-20 4 15,-3-16 3-15,2-21 2 16,2-21 0-16,4-16 1 16,10-15 5-16,16-11-3 15,4-6-7-15,24 5-12 0,13 8-23 31,13 12-18-31,4 11-21 16,2 14-33-16,0 8-120 0</inkml:trace>
  <inkml:trace contextRef="#ctx0" brushRef="#br0" timeOffset="166527.29">10068 11057 474 0,'-16'-16'42'0,"1"0"51"16,5 3 0-16,5 4-25 16,5 2-31-16,7 5-29 15,8 2-13-15,11 9-26 16,1 11-48-16,0 6-53 0,-4 16-95 15</inkml:trace>
  <inkml:trace contextRef="#ctx0" brushRef="#br0" timeOffset="166652.01">10176 11582 564 0,'-4'7'66'0,"4"-7"-14"0,0-2-35 15,15-7-13-15,7-2-34 16,4-5-95-16,2-3-213 15</inkml:trace>
  <inkml:trace contextRef="#ctx0" brushRef="#br0" timeOffset="166779.51">10321 11412 628 0,'-2'-11'38'0,"2"-5"-13"0,15 2-17 15,12 0-12-15,14 3-14 16,0-2-88-16,8 3-166 15</inkml:trace>
  <inkml:trace contextRef="#ctx0" brushRef="#br0" timeOffset="167482.94">4252 12709 386 0,'-68'2'-1'0,"10"-2"-45"16,6-8-38-16,7-6 53 15,6-4 17-15,5 0-44 0,2-3-47 16,5 3 60-1,0 2 136-15,6 0 11 0,1 1 9 16,6 5-25-16,6 1-20 16,3-2-5-16,5 4-14 15,3 2-16-15,14-1-11 16,10 1-5-16,11 0 1 0,13 1-8 16,15-1-4-16,13 1 1 15,15-1-3-15,15-1-2 16,13 0 1-16,17-4 1 15,10-2-2-15,17-2-1 0,11-6 2 16,14-1-1-16,16-4 1 16,11-2 2-16,9-1 4 15,12-3 1-15,11 1 1 16,3-1-4-16,6 1 2 16,1 0-3-16,2 1 2 15,-3-1-5-15,-1 1 0 0,-4-1 3 16,-14 1 0-16,-10-1-2 15,-15 3 2-15,-21 1-1 16,-21 0-3-16,-30 0 0 16,-28 4 1-16,-32 2-2 15,-33 3-9-15,-35 3-29 0,-22 2-61 16,-42-1-136-16</inkml:trace>
  <inkml:trace contextRef="#ctx0" brushRef="#br0" timeOffset="189428.17">4027 13697 423 0,'0'0'244'16,"0"0"-227"-16,-6 14-8 0,-4 11 30 15,-2 9 4-15,1 11-23 16,-2 8-15-16,-4 6-3 16,4 5-2-16,0-3 2 15,5-2-1-15,0-6-14 16,3-12-35-16,5-10 1 0,0-19-5 15,5-12-35-15,6-19-9 16,1-19-47-16</inkml:trace>
  <inkml:trace contextRef="#ctx0" brushRef="#br0" timeOffset="189625.07">3997 13693 470 0,'5'-27'93'15,"0"11"-32"-15,5 13-5 0,6 3-19 0,4 12-18 16,7 15 0-16,5 9-3 15,4 10-4-15,7 8-9 0,2 3-1 16,1 0-1-16,-2-6 2 16,-3-2-12-16,-7-6-17 15,-9-11-9-15,-9-6-6 16,-14-6-36-16,-6-9-46 16,-25-10-112-16</inkml:trace>
  <inkml:trace contextRef="#ctx0" brushRef="#br0" timeOffset="189769.01">3826 14087 617 0,'-32'-5'41'0,"32"-4"-31"15,20-7-10-15,22 2 13 16,23-4 12-16,13-4-21 16,12-1-4-16,3-2-12 15,5-1-74-15,-1-6-186 16</inkml:trace>
  <inkml:trace contextRef="#ctx0" brushRef="#br0" timeOffset="190920.52">5521 13630 156 0,'6'-1'53'16,"-4"-3"-31"-16,1 1 33 15,-1-3-15-15,3 1-9 16,1 2-14-16,-1-3-3 0,1 1 11 16,1-2 5-16,-2 1-2 15,2 1-4-15,-2 0-5 16,0-3-2-16,-2 1 5 15,-1-1 3-15,1-3 0 16,-3-2-1-16,0 1-5 0,-8 3 0 16,-9 0-5-16,-8 5-7 15,-7 4-7-15,-6 0 2 16,-4 13-2-16,1 7 5 16,4 4 6-16,8 3 6 15,12 4-14-15,15 2 2 0,7 1-3 16,23 2-1-16,17-2 0 15,13-2 0-15,5-2-5 16,1-1-6-16,-5-4 1 16,-11 0-3-16,-15-8-9 15,-20 3-12-15,-13-2 9 16,-29-6 21-16,-15 1 10 0,-14-2 4 16,-7-2-2-16,-2 0-2 15,6-2 4-15,11-2 0 16,18-1-12-16,19-2-27 15,13-2-55-15,29-10-94 16</inkml:trace>
  <inkml:trace contextRef="#ctx0" brushRef="#br0" timeOffset="191884.05">5716 13765 630 0,'0'0'21'0,"1"-4"-18"16,15 4 17-1,11 4 14 1,5 8-8-16,2 2-20 16,0 8-4-16,1 1 0 0,-7 0-3 15,-4-2 0-15,-9-3-14 16,-7-5-8-16,-6-8 8 15,-2-5 14-15,0-7 6 16,2-12-3-16,-2-8 5 16,0-6 0-16,3 1 1 0,9 2-2 0,-2 9-3 15,7 3-1-15,5 11-1 16,2 7-3-16,1 5 2 0,1 13-1 16,-2 3 1-16,-1 3-2 15,3 1-8-15,-4 0-8 16,0-10 1-16,2-7-8 15,-2-8-14-15,-5-8 5 16,-2-15 3-16,-6-11 2 16,-4-6 22-16,-3-9 8 0,-2-6 12 15,-6-4 17-15,-4-2-1 16,0 3-3-16,0 4 2 16,1 11 6-16,2 14-9 15,4 7 6-15,3 16-9 16,0 6-11-16,3 17-12 0,8 12 3 15,9 9 2 1,1 7-2-16,2 5-1 0,1 1 0 16,-2 1-3-16,-7-8-2 15,-2-4-4-15,-6-10-3 16,-3-7-4-16,-4-6 9 0,2-10 5 16,-2-7 2-16,1 0 2 15,4-2-3-15,2-3 1 16,1-3-1-16,1 6-1 15,0 1 0 1,-1 1-1-16,-1 1-4 16,-2 6-12-16,-2 3-9 15,-3-2 1-15,0 1 5 16,0-3 11-16,-3-4 2 0,-4-1 7 16,3-1 1-16,3 0-2 15,1-3-6-15,0-1-25 0,0-5-18 16,1 2-8-1,6 4-1-15,-1-3-9 0,-5 5-9 16,1 1-7-16,-2 0-24 16,-2 0 73-16,-6 0 100 15,-4 0 15-15,4 0 17 0,2 0-1 16,5 0-5-16,1-8-4 16,12-1-29-16,11 1-17 15,6 0-16-15,7 1-4 16,0 5-2-16,-1 4-3 15,-6-2-6-15,-3 7-6 0,-13 6-4 16,-13 4 1 0,-2 0-4-16,-22 1 0 0,-4-1-5 15,-10-1-3-15,-2-3 8 16,4-4 1-16,7-7-18 16,12-2-3-16,12-4 4 15,5-10-51-15,21-6-76 0,11-3-74 16</inkml:trace>
  <inkml:trace contextRef="#ctx0" brushRef="#br0" timeOffset="192180.84">6902 13527 469 0,'0'-3'84'16,"-17"-17"-32"-16,-5 17 17 16,-4 3-24-16,5 0-3 15,3 10-21-15,8 8-15 16,10 5-2-16,2 4-4 0,17 3 0 15,8 1 1 1,5-3-1-16,0 1-11 0,1-4-11 16,-8-4-4-16,-7-1 2 15,-9-8 12-15,-9 1 8 16,-4-6 4-16,-14-4 2 16,-6 1-1-16,0-4 1 0,-1 0-1 15,1 0 0-15,6-7 0 16,9 0-7-16,9-8-29 15,5 1-57-15,19-2-53 16,1-4-78-16</inkml:trace>
  <inkml:trace contextRef="#ctx0" brushRef="#br0" timeOffset="192602.62">7039 13661 356 0,'0'0'145'0,"-5"2"-124"15,-1-2 27-15,6 2-2 16,1-2-9-16,16 0-22 0,3-2-9 15,4-7-4 1,3-4-2-16,-1-1-4 0,-10 0-5 16,-5-1-2-16,-9 3-4 15,-2 3 8-15,-17 8 6 16,-2 1 2-16,-1 1 9 16,-2 13 10-16,10 6-3 0,3 2-4 15,9 3-8-15,4 1-2 16,19-1-2-16,8-4 0 15,8-3-3-15,7-7-9 16,5-7-13-16,1-4-10 16,-6-5-1-16,-2-15-6 15,-8-2 14-15,-9-8 13 0,-12-6 14 16,-5-5 4-16,-10-7 16 16,-3-1 3-16,-11 3-4 15,-4 1 7-15,-5 8 8 16,2 12-2-16,1 8 1 0,6 9-10 15,3 8-6-15,7 6-15 16,4 12-2-16,6 7-1 16,10 4-5-16,4 5-25 15,-1 0-22-15,-1-2-26 16,-4-1-33-16,-6-9-70 0,-8-7-99 16</inkml:trace>
  <inkml:trace contextRef="#ctx0" brushRef="#br0" timeOffset="192696.34">7441 13591 243 0,'-13'-1'188'16,"4"-10"-49"-16,8-2-45 15,2 1-36-15,21-4-26 16,12 2-27-16,16-2-9 0,17-2-54 16,8-7-107-16</inkml:trace>
  <inkml:trace contextRef="#ctx0" brushRef="#br0" timeOffset="209113.17">10105 12890 335 0,'4'-8'37'0,"-4"-1"23"15,0 0 11-15,0 0-16 16,-4 2-16-16,-4 0-15 16,-6 1 2-16,-6 6-8 15,-6 0-11-15,-8 0 0 16,-3 10 1-16,-10 7-2 0,-6 8 1 16,4 7-2-16,-4 4 10 15,7 5-7-15,8 0 8 16,10 0-5-16,13-1-6 15,15-5-1-15,9-5-1 16,20-5-3-16,12-5 1 16,11-4 0-16,7-7-5 0,6-4-14 15,-2-1-10-15,-8-2-9 16,-2-2-22-16,-14 1-30 16,-14 2-59-16,-16-2-135 15</inkml:trace>
  <inkml:trace contextRef="#ctx0" brushRef="#br0" timeOffset="209310.15">9689 13434 514 0,'-3'10'28'0,"3"-3"-8"16,24 0 20-16,15-4 6 0,9 1-15 15,6-3-21-15,7-1-6 16,2 0-4-16,-1 0 0 15,1 0-8-15,-3-8-44 16,-6-4-53-16,-3-5-112 16</inkml:trace>
  <inkml:trace contextRef="#ctx0" brushRef="#br0" timeOffset="210340.8">11106 12812 204 0,'2'0'31'0,"-2"-4"33"15,3 4-2-15,-3-1-9 16,0-1-10-16,0 2-14 16,0 0-4-16,0 0-6 15,0 0-2-15,0 0 3 16,-7 0-3-16,-7 0-15 16,-7 0-3-16,-8 3 1 15,-8 6 2-15,-6 2-1 0,-1 4 1 16,-5-1 11-16,0-2 11 15,7 4 1-15,4 0-8 16,8-2-5-16,6-2-6 16,12-2-3-16,6-1-3 0,6-2-2 15,4 0 1-15,15-3 2 16,10 3 1-16,1-3-1 16,6-1 1-16,8 2-2 15,-1 1 0-15,-4 1 0 16,1 2 0-16,-4 5 0 0,-2-1 0 15,-5 6 0-15,-4 2 0 16,-8 1-2-16,-4 5 2 16,-6-1-2-16,-5 1-5 15,-2-1 0-15,-9-5 2 16,-7-2 4-16,-8-1 1 16,0-2 1-16,-5-3 1 15,0 1 3-15,-1-3 7 0,6-1-1 16,2 1 2-16,7 0 0 15,5-1-6-15,5-2-4 16,5 2-1-16,0-3 1 16,15 0 2-16,7-3 6 15,12-2 1 1,5-2-4-16,7 0-4 16,6 0-1-16,-1-2-1 0,0-5-2 15,-2 3 0-15,-3-3 1 0,-4 3-1 0,-8-2-1 16,-7 3-2-16,-7-2-3 15,-4 1-7-15,-9 0-4 16,0-2-7 0,-7-1-6-16,0-5-49 15,0-5-69-15,2-9-240 16</inkml:trace>
  <inkml:trace contextRef="#ctx0" brushRef="#br0" timeOffset="212887.31">11242 12564 315 0,'-5'-5'225'0,"2"0"-195"0,3-1 6 16,0 6-2-16,8-2-2 15,9 2-16-15,4 0-11 16,6 6 3-16,7 4 3 16,3-1-9-16,0 2-2 15,4 0 1-15,-2-4-2 0,1-2-4 31,-4-3-8-31,-5-2-12 16,-2 0-7-16,-10-6 5 16,-4-1-1-16,-9-5 3 15,-6 1 18-15,-1 2 4 0,-18 2 2 16,-7 6 1-16,-10 1 0 16,-5 3-1-16,-6 13 1 15,0 4-1-15,3 1 2 16,2 2 11-16,8 1 0 0,7-5-2 15,9-1-3 1,7-7-5-16,8-4 0 16,3-6-2-16,3-1 2 0,12-8 6 15,7-8-3-15,0-4-4 16,2-7 1-16,1 0-1 16,-3 1 7-16,-5-5 8 0,-2 1 6 15,-2 3 0-15,-5 2 2 16,-3 4-4-16,-2 5 3 15,-1 5-2-15,-2 2-1 16,0 9-4-16,0 0-8 16,0 9-8-16,0 7-1 0,0 5 2 15,2 6 0-15,3 4 0 16,4 3 0-16,1 3 0 0,3 6-1 16,-1 5-26-16,0 4-53 15,-7 0-103-15</inkml:trace>
  <inkml:trace contextRef="#ctx0" brushRef="#br0" timeOffset="-211586.63">4026 14109 332 0,'-2'5'200'0,"4"-5"-198"15,25 0-8 1,15 0 11-16,20-5 23 16,17-4-19-16,21-5-6 0,14-4 0 15,18-2 2-15,16-5 1 16,10-1-1-16,12-7 4 0,11 5 5 16,9-5-6-16,3 2-3 15,3-1-2-15,-3 1 1 16,0 2 1-16,-4 1-2 15,-12 1 1-15,-13 5 0 16,-15 2-5-16,-23 3 1 0,-28 7 1 16,-28 2-1-16,-28 3 0 15,-34 3-1-15,-22 2-13 16,-41 0-2-16,-26 0-1 16,-29 6 12-16,-23 3 5 15,-23 1-1-15,-15 1 3 16,-14 3-2-16,-11 3 0 15,-1-2 1-15,-3 3 4 16,3 4 4-16,5 3 2 0,3 2-9 16,17 6-1-16,8 5 0 15,19-1-1-15,25-1-1 16,25-2 3-16,32-6-2 16,31-4-2-16,32-10 2 15,30-7-7-15,44-5 7 16,36-6 3-16,34-15 7 15,31-12 5-15,28-8-3 0,21-7 0 16,12-4-5-16,6-4-2 16,4 1-1-16,-7-1-2 15,-9 1 0-15,-19 4-2 0,-18 1 0 16,-28 4 0-16,-34 8 0 16,-36 4 1-16,-41 2-2 15,-43 6-7-15,-38 8-6 16,-59 6-13-16,-43 8 1 15,-51 4-13-15,-43 18-12 16,-37 14 23-16,-27 16 19 0,-21 13 13 16,-4 12 18-16,10 9 11 15,24 2 5-15,42-4-3 16,45-11-3-16,56-17-14 16,56-19-16-16,59-20-1 15,45-15-39-15,56-31-4 16,43-19-8-16,32-14 0 15,26-14-20-15,13-14-88 0</inkml:trace>
  <inkml:trace contextRef="#ctx0" brushRef="#br0" timeOffset="-211166.79">5236 13119 457 0,'-6'-11'120'16,"1"8"-81"-16,2 3 9 16,3 0-21-16,0 16-4 0,5 5 3 15,4 6-4 1,4 7-6-16,3 0-9 0,2 1-4 0,1 1-2 15,3-5 0-15,1-2-9 0,4-9-26 16,-2-6-8-16,4-7-15 16,-1-7-45-16,1-8-92 15</inkml:trace>
  <inkml:trace contextRef="#ctx0" brushRef="#br0" timeOffset="-210869.97">5651 13235 536 0,'-3'4'35'16,"-2"-4"-29"-16,5 0 21 16,18-2 9-16,6-9-2 15,5-5-29-15,1-5-3 16,3-3-2-16,-12 1 1 0,-8 0-1 16,-13 4 0-16,-6 4-2 15,-19 10-1-15,-9 5 4 16,-4 0-2-16,0 16 3 0,4 10 4 15,11 5 2-15,10 3-1 16,13 1-2-16,14-1-3 16,20-3-2-1,13-4 1-15,9-11-9 0,7-4-18 16,3-12-14-16,1 0-24 16,-10-18-51-16,-10-10-93 15</inkml:trace>
  <inkml:trace contextRef="#ctx0" brushRef="#br0" timeOffset="-210647.15">6096 12890 310 0,'-7'-23'208'0,"2"9"-143"0,3 11-7 15,2 3-17-15,5 10-28 16,9 13 5-16,6 9-3 16,2 10-1-16,1 8-4 15,0 3-6-15,-1 2-1 16,-3-1-3-16,-2-5 0 15,-2-9 0-15,0-8-10 16,-4-8-6-16,0-9 0 0,0-10-18 31,-3-5-28-31,-2-1-14 16,-6-17-57-16,-4-8-231 0</inkml:trace>
  <inkml:trace contextRef="#ctx0" brushRef="#br0" timeOffset="-210537.73">6133 13112 607 0,'-12'-9'57'16,"12"-5"-34"-16,5 2-3 0,29-1-19 16,15-4 0-16,14-2-23 15,12-2-56-15,6-6-116 16</inkml:trace>
  <inkml:trace contextRef="#ctx0" brushRef="#br0" timeOffset="-209599.67">12286 12562 598 0,'0'-14'38'16,"0"1"15"-16,0 12 4 0,0 1-5 15,0 10-32-15,0 15-18 16,7 9 3-16,6 11 3 15,1 8-4-15,1 8-3 16,-2 0-1-16,2-4 0 16,-4-9-9-16,-6-7-5 15,-2-14 9-15,1-13 5 0,-2-10 0 16,-1-4 3-16,7-22 5 16,5-3-4-16,7-5 2 15,2 1-6-15,9 4 3 16,2 7-3-16,-1 8 0 15,-1 8-2-15,-9 2 2 16,-5 9-1-16,-12 9-9 0,-5 3-11 16,-18 5-2-16,-13 0 7 15,-11 1 5-15,-4-4 4 16,0-5 4-16,7-6 2 16,12-6 1-16,15-6-31 15,12-2-33-15,20-13-33 0,24-2-35 16,16-3-147-16</inkml:trace>
  <inkml:trace contextRef="#ctx0" brushRef="#br0" timeOffset="-209340.47">12909 12928 473 0,'-13'4'53'16,"-5"-3"-11"-16,1-1 26 16,3 0-10-16,11 0-17 15,3-8-17-15,11-9-9 0,12-2-11 16,9-6-4-16,7-2 0 15,-3 0-1-15,-6 4-6 16,-13 3-1-16,-7 10 7 16,-10 6 1-16,-17 4 3 0,-10 13 5 15,-5 12 2-15,2 7 5 16,1 5-2-16,8 3-7 16,10-1-5-1,11-1-2-15,11-7-30 16,18-6-39-16,22-8-26 0,15-12-64 15,16-5-32-15</inkml:trace>
  <inkml:trace contextRef="#ctx0" brushRef="#br0" timeOffset="-208868.01">14118 12917 293 0,'7'-27'169'0,"-4"-5"-132"15,-3-1 12-15,-7-1 14 16,-8 3-8-16,-8 4-27 15,-8 10-14-15,-6 6 2 0,-4 11 6 16,2 0-17-16,-3 14-5 16,11 11 1-16,6 4-2 15,13 1-2-15,12-1 2 16,5-3 1-16,20-6-8 16,11-8-2-16,11-7 2 0,3-4 0 15,2-7-1 1,-1-7 1-16,-10-2 5 0,-7 3 3 15,-9 1 4-15,-9 4 17 16,-5 5 6-16,-6 2-8 31,2 2-9-31,-2 11-5 0,5 0-3 16,4 7-2-16,8-2-7 16,8 0-25-16,8-7-24 15,9-4-65-15,4-7-104 16</inkml:trace>
  <inkml:trace contextRef="#ctx0" brushRef="#br0" timeOffset="-208595.75">15084 12270 732 0,'0'-20'27'0,"-4"6"-8"15,-1 10-4-15,0 4 6 16,0 9 4-16,-4 12-21 15,4 8-1-15,3 10 7 16,2 13-1-16,0 7 0 16,9 5-3-16,6 8-5 0,-3 2 1 15,0-2-13-15,0-4-22 16,-2-9-14-16,1-13-24 16,0-14-16-16,5-16-22 15,4-16-32-15,3-5-90 16</inkml:trace>
  <inkml:trace contextRef="#ctx0" brushRef="#br0" timeOffset="-207755.06">15550 12662 421 0,'7'-7'58'0,"-3"2"-5"16,-4 1-2-16,0-3 7 0,0 3-13 15,0-3-21 1,0 0 0-16,0-2-2 0,-4-2-10 15,-3 1-4-15,-7-2-5 16,-2 4-3-16,-6 1-3 16,-5 7 3-16,1 0-4 0,-7 5 3 15,5 11-1-15,-1 6 1 16,5 5-3-16,8 3 2 16,5-1-1-16,9-3-11 15,2-2-5-15,9-10 5 16,15-7 13-16,3-7 0 0,5-4 1 15,4-10-3 1,1-4 3-16,-3-3 1 0,1 1-2 16,-4 2 2-16,-7 4 0 15,-2 3 4-15,-4 8-1 16,0 3 0-16,-3 0-3 16,-3 12-1-16,3 2 1 0,-5 4 1 15,1 0-2-15,-2-4-5 16,-4 1-14-16,1-8-28 15,-3-5-7-15,-1-2-5 16,-2-4 35-16,0-12-2 16,0-4 23-16,0-1 10 15,2-2 28-15,3 0 0 16,1 1-7-16,3 8-3 0,6 1-6 16,4 8-9-16,1 5-7 15,1 0-2-15,1 7 0 16,-2 7 1-16,-5 6 0 15,-2 0-1-15,-2 0 1 16,-4-3-1-16,-4-4 0 0,1-4-1 16,-2-6 0-16,4-3 2 15,2 0 6-15,6-9-5 16,5-3-2-16,3-3 1 16,8-1-1-16,1 0-1 0,1 0 0 15,-2 2-1-15,4 2-1 16,-3 1-5-16,-4 0-1 15,-3 1 0-15,-4-3 3 16,-3 4 3-16,-8-3 3 16,-9 1 0-16,0 2 7 0,-5 2 3 15,-10 5 6-15,-4 2 3 16,2-2 3-16,1 18-5 16,7 4-7-16,9 9-6 15,0 4-1-15,18 8-1 16,9 8 0-16,2 2-1 15,0 3-3-15,-3 0 2 0,-6-7-4 16,-11-9-7-16,-9-6 0 16,0-10 4-16,-16-10 2 15,-6-10 5-15,-2-2-4 16,7-9-39-16,2-11-43 0,15-7-47 16,8-5-168-16</inkml:trace>
  <inkml:trace contextRef="#ctx0" brushRef="#br0" timeOffset="-207661.32">16663 12719 534 0,'-32'-16'-150'0</inkml:trace>
  <inkml:trace contextRef="#ctx0" brushRef="#br0" timeOffset="-206191.02">15902 12587 575 0,'0'-14'50'0,"0"0"-2"15,8 3 0-15,4 6 3 16,6 3-27-16,-2 2-16 15,1 5-2-15,2 10-2 16,-1 3-2-16,-4 4-1 0,-3 4-2 16,-4-5 0-16,-2-3-7 15,-3-4 1-15,-2-3 3 16,0-6 3-16,0-5 5 16,0-5 2-16,0-9-1 15,5-10-3-15,7-1-1 16,3-2-1-16,7 1 0 0,4 5-2 15,-1 6-1-15,2 10-10 16,-3 5 0-16,5 10-1 16,0 12-5-16,-2 6-6 15,4 1-6-15,-3 1-6 0,3-1-12 16,1-8-10-16,0-7-6 16,4-10-2-16,-2-4 17 15,0-14 23-15,1-13 7 16,-3-5 16-16,-3-4 10 15,-3-3 39-15,-4 1 13 16,-7 5 0-16,-10 4-7 16,-5 10-11-16,-5 8-15 0,-15 9-19 15,-7 2-4-15,0 11-3 16,2 8 2-16,4 4-1 16,6 4 0-16,10 0-2 15,5-4 2-15,5-3-1 0,15-8 1 16,3-4-5-16,5-8-5 15,1 0 9-15,0-8 1 16,-2-6 1-16,-3-2 9 16,-8 2 17-16,-5 1 18 15,-4 2 1-15,-6 6-7 0,-1 2-12 16,0 3-10-16,0 2-11 16,0 13-5-16,0 10 1 15,0 13 1-15,10 10 3 16,6 11-4-16,4 9-2 15,1 5 1-15,-1 4 0 16,-2-1-8-16,-6-2-13 0,-7-10 2 16,-5-7 2-16,-8-16 10 15,-14-9 3-15,-9-14 3 16,-4-11 2-16,-6-7 2 16,2-21 12-16,3-13 3 0,9-15-3 15,12-11-6-15,15-12-6 16,7-1-5-16,25 0-30 15,19 5-27-15,10 11-21 16,10 9-36-16,7 9-175 16</inkml:trace>
  <inkml:trace contextRef="#ctx0" brushRef="#br0" timeOffset="-206096.29">17291 12725 432 0,'-44'2'255'0,"-12"-2"-306"0,-14-20-304 0</inkml:trace>
  <inkml:trace contextRef="#ctx0" brushRef="#br0" timeOffset="-203478.27">6439 15445 607 0,'-7'-11'34'0,"3"2"19"31,4 6 12-31,0 3-17 0,9 3-24 0,4 11-12 0,1 6 6 16,3 7-2-16,-2 2-11 16,4 3-2-16,-5-2-2 15,-1 0-1-15,-3-5-18 16,2-5-13-16,-4-8-7 16,-1-6-30-16,-5-6-32 0,-2-16-46 15,-11-11-200-15</inkml:trace>
  <inkml:trace contextRef="#ctx0" brushRef="#br0" timeOffset="-203340.39">6252 15249 597 0,'-17'-15'8'0,"9"2"2"16,8 8 27-16,22 4-28 15,15 1-9-15,10 0-12 16,16 11-35-16,5 1-54 15,2 2-65-15,2-1-105 0</inkml:trace>
  <inkml:trace contextRef="#ctx0" brushRef="#br0" timeOffset="-203090.44">6890 15293 573 0,'-24'11'68'0,"-6"0"-57"16,-4 5 39-16,5 5 1 15,2 4-12-15,9 2-27 16,11 3-7-16,7 1-4 0,14 1 0 15,13-2-2-15,13-2 1 16,6-4-20-16,-1-4-20 16,-2-3-2-16,-9-4 6 15,-12-5 2-15,-19-4 11 16,-3-2 11-16,-22-2 11 16,-15 0 2-16,-6 0-1 0,1 0 0 15,-2 0-5-15,12-2-34 16,12-5-84-16,18-5-202 15</inkml:trace>
  <inkml:trace contextRef="#ctx0" brushRef="#br0" timeOffset="-202562.39">8154 15284 450 0,'10'-18'27'0,"-3"-1"9"0,-7-1 37 16,0 6-13-16,-12 0-27 16,-10 4-26-16,-10 9-3 15,-7 1 5-15,-6 5 1 16,-2 11 7-16,8 6 8 16,5 5-6-16,9 1-7 15,16 2-2-15,9 4-8 0,12 0-1 16,19-3-1-16,11 1 1 15,7-4-1-15,5-1-10 16,-4-4-8-16,-8-5 4 16,-13 0 4-1,-14-6 1-15,-15 1 0 16,-13-6 0-16,-20 0 9 0,-14-5 1 16,-7 0 0-16,-1-2 0 0,4 0 0 15,11-5 0-15,12-1-2 16,19-1-24-16,15 0-39 15,28 0-48-15,14-3-44 16,16 2-191-16</inkml:trace>
  <inkml:trace contextRef="#ctx0" brushRef="#br0" timeOffset="-202090.25">8567 15429 595 0,'-4'-7'29'0,"-18"-2"-15"16,-2 5 42-16,-8 4-26 15,-5 0-11-15,-1 9-16 16,4 4-3-16,2 3 0 16,7 0 0-16,7 0 0 15,7-2-2-15,9 0 1 0,2-5-10 16,15-3 2-16,10-3 0 16,3-3-2-16,9 0-3 15,1-5-1-15,-1-6 1 16,0-1 2-16,-8-1 7 15,-3 4 6-15,-10-1 12 0,-5 2 16 16,-6 5-1-16,-2 3-4 16,-3 0-12-16,0 7-9 15,4 5-3-15,2-1 1 16,4 2-1-16,6-3-9 16,4-2-15-16,2-5-15 0,5-1-30 15,2-2-12-15,-3-2-4 16,-2-11 28-16,-6-1 37 15,-2-2 19-15,-7 0 28 16,-2 2 41-16,-3 1 11 16,-3 6-13-16,1 5-15 0,3 2-14 15,1 2-24-15,2 11-1 16,2 3-4-16,2 2-6 16,3-1-2-16,-3-2-2 15,0-3-18-15,-9-6-19 16,-3-6-45-16,-2 0-41 0,-13-17-122 15</inkml:trace>
  <inkml:trace contextRef="#ctx0" brushRef="#br0" timeOffset="-201965.28">8773 15270 273 0,'-7'-32'223'16,"6"5"-196"-16,1 5 17 16,8 9-6-16,16 5-13 0,6 8-20 15,6 2-6-15,7 14-12 16,2 6-56-16,-2 4-98 15</inkml:trace>
  <inkml:trace contextRef="#ctx0" brushRef="#br0" timeOffset="-201593.3">9221 15402 489 0,'-15'-5'76'15,"-3"-1"-44"-15,-1 6 19 0,-2 0-30 16,8 2-10-16,-1 9-10 15,7 3-1-15,6 4-1 16,1 0 0-16,1 0-11 16,10-8-16-16,6-1 0 31,-4-9 11-31,8 0-2 0,-1-14 8 0,-5-9 0 16,-2-6 8-16,-2-7 4 0,-4-6 5 15,-5-6 15-15,-2-2 13 16,0-2 2-16,1 2-5 15,-2 5 6-15,-3 8 9 0,1 11 1 16,-1 7-12-16,1 12-4 31,-1 7-14-31,4 9-12 16,0 16-6-16,0 11 2 0,4 7 1 0,8 8-1 16,3 5-1-16,7 0-1 15,7 4-30-15,3-7-32 16,7-6-57-16,2-12-108 15</inkml:trace>
  <inkml:trace contextRef="#ctx0" brushRef="#br0" timeOffset="-201213.39">10243 15031 541 0,'-2'-27'12'16,"2"6"11"-16,0 3 46 15,3 7 2-15,6 5-18 16,0 6-30-16,4 6-15 0,2 16 3 16,4 6 1-16,3 12-7 15,-3 5-3-15,3 5-2 16,-2 4-2-16,-3-2-22 16,-2-2-21-16,-6-7-11 15,-2-9-33-15,-7-11-44 0,-13-13-72 16</inkml:trace>
  <inkml:trace contextRef="#ctx0" brushRef="#br0" timeOffset="-200889.16">10066 15279 408 0,'-3'-18'145'16,"6"-4"-143"-16,26-1 5 16,19 4 16-16,16-2 8 15,11-3-20-15,8 5-4 0,0-1 17 16,-1 6-3-16,-9 1-7 15,-17 4 1-15,-13 8-5 16,-18 1-8-16,-12 7-3 16,-13 14 0-16,-2 4 9 15,-11 5 5-15,2 6-1 16,3-2-1-16,8-2-3 0,0-7-5 16,15-9 0-16,11-7 0 15,4-9 0-15,4-2-1 16,-3-14-1-16,-6-7-3 15,-5-4 2-15,-15-3 0 16,-5-2-2-16,-16 2-7 16,-10 1-8-16,-6 4-9 15,-2 5-2-15,4 4-12 0,9 7-59 16,8 1-105 0</inkml:trace>
  <inkml:trace contextRef="#ctx0" brushRef="#br0" timeOffset="-200364.32">11512 14810 562 0,'0'-12'24'0,"0"4"26"16,3 5 2-16,8 3-11 0,2 5-16 15,3 13-19-15,-2 9 5 16,2 6 0-16,4 10-7 15,-1 2-3-15,-4-1 0 16,4-1 0-16,-6-7-3 16,-2-8-1-16,-1-11 1 0,-5-9 1 15,0-8 1-15,0 0 4 16,3-14 1-16,3-4-3 16,6-1 0-16,7-3 2 15,3 6-2-15,0 9-3 16,1 3 1-16,0 4 0 15,-8 8-2-15,-5 8 0 0,-8 3-5 16,-7 3-8 0,0-1-1-16,-17-2 5 0,-8 1 4 15,-6-5-4-15,2-5 2 16,4-6-5-16,7-4-6 16,12 0-38-16,6-7-21 0,22-8-63 15,14-4-127-15</inkml:trace>
  <inkml:trace contextRef="#ctx0" brushRef="#br0" timeOffset="-200114.4">12116 15070 154 0,'0'0'409'15,"0"0"-394"-15,-7-4 28 16,7 3 21-16,0-8-17 16,4 1-19-16,13-2-25 15,4-2-2-15,2-6 0 16,2 2-3-16,-3 0-2 0,-6 1 0 15,-8 5 1-15,-8 3 4 16,-10 7-3-16,-11 0 0 16,-6 14 4-16,0 5 8 15,2 8 1-15,6 3-6 16,9-1-3-16,10 2-2 0,13-5-5 16,21-5-33-16,14-3-20 15,17-11-43-15,7-7-102 16</inkml:trace>
  <inkml:trace contextRef="#ctx0" brushRef="#br0" timeOffset="-199645.33">12993 14913 531 0,'-14'-19'35'16,"8"-5"21"-16,6 5-9 15,17 1-9-15,8 4-17 16,13 7-13-16,4 7 7 16,7 0 4-16,-1 14-8 0,-6 7-8 15,-5 8-2-15,-11 1-3 16,-11 2-5-16,-10-1 0 16,-5-8 0-16,-15-7 4 15,-9-5 3-15,-1-11 4 16,1-4 12-16,4-14 0 0,8-7-6 15,10-7-3 1,7-2-7-16,19 0-2 0,15 4-33 16,9 4-32-16,6 8-36 15,3 9-49-15,-6 9-54 16,-8 0 0-16</inkml:trace>
  <inkml:trace contextRef="#ctx0" brushRef="#br0" timeOffset="-199411">13558 14910 331 0,'-8'6'81'15,"1"-2"-4"-15,7-4-16 0,0 0 1 16,12-7-37-16,8-2-19 16,2-3 0-16,4 1-2 15,-4 0-2-15,-2 5-2 16,-11 2 0-16,-9 4 1 16,-7 0 4-16,-13 6 11 15,-6 11 4-15,-3 1 3 16,3 3 5-16,3 2-6 15,10 1-12-15,9-5-7 0,6-3-3 16,25-4-2-16,15-4-17 16,13-8-39-16,14-2-63 15,4-14-147-15</inkml:trace>
  <inkml:trace contextRef="#ctx0" brushRef="#br0" timeOffset="-198771.07">14257 14872 509 0,'0'-16'37'16,"0"-1"-2"-16,-10 0 19 15,-7 2-27-15,-8 0-23 16,-7 6-4-16,-6 8-2 16,-6 1 1-1,2 4 1-15,1 7 0 0,10 8 2 16,8 4-1-16,9-2-2 15,14 0 1-15,3-5-1 0,21-3-7 16,5-7 2-16,6-6 4 16,3-1-2-16,-1-12-1 15,-3-2 3-15,-5-2 4 16,-9-1 14-16,-4 5 14 16,-6 1-4-16,-5 4-4 15,-2 4 1-15,-3 4-9 0,2 0-11 16,0 9-8-16,3 7 4 15,2 9 2-15,4 7 0 16,3 13 1-16,6 5 3 16,-1 10-3-16,3 6-2 15,2 5 0-15,-2 1 0 0,-10-4-3 16,-5-9-7-16,-7-11-9 16,-11-12-6-16,-16-15 10 15,-7-12 12-15,-3-9 4 16,1-18-1-16,-1-12 0 15,8-9 1-15,9-10 0 16,11-6 1-16,9-4-1 16,5-4-1-16,21 0-5 0,8 6-15 15,3 3-39-15,1 11-4 16,-3 5 10-16,-4 12-29 16,-8 5-64-16</inkml:trace>
  <inkml:trace contextRef="#ctx0" brushRef="#br0" timeOffset="-198107.27">14383 14819 38 0,'-7'-5'310'16,"4"1"-277"-16,1 1-1 16,2 0-11-16,0 3-18 15,0 0-33-15,5 8 11 0,2-1-5 16,3 0-30-16,-2 0-58 16,1 0-8-16,-2-5 42 15,0-2 92-15,-3 0 129 16,-2-9-5-16,0-4-40 15,-2 1-11-15,0-2-22 16,0 6-16-16,0-1 0 0,0 6 2 0,0 3-25 16,0 6-24-16,0 8-2 15,5 7 6-15,4 3-2 16,-1 1-4-16,6 1 1 0,-1-3-1 16,4-5-7-16,-3-4-6 15,4-8 2-15,-2-6 2 16,2-3 3-16,3-14 4 15,-6-2 1-15,5-6 1 16,-4 0 0-16,1 2 1 16,-5 3 0-16,-1 8 1 0,0 3 3 15,-3 9-2-15,2 0-3 16,0 17 0-16,3 1 4 16,3 5 1-16,2 2-4 15,3 0 0-15,3-7-1 16,3-4 0-16,2-8-5 15,-2-6 0-15,-3-11 2 0,2-12-4 16,-6-8 2-16,-8-8 4 16,-7-9 0-16,-5-5-1 15,3-6-4-15,-9-5 5 16,-8 1 1-16,-1 4 17 16,1 6-1-16,2 12 3 0,2 12 6 15,1 13 8-15,4 12-10 16,3 6-17-16,2 21-12 15,0 11 7-15,4 11 1 16,6 10 2-16,9 8-2 16,0 3-1-16,6 0 1 0,0-6-9 15,1-6-25-15,1-9-24 16,2-12-9-16,-1-14-32 16,-2-9-16-16,5-10-33 15,-1-7-151-15</inkml:trace>
  <inkml:trace contextRef="#ctx0" brushRef="#br0" timeOffset="-197569.03">15351 14720 353 0,'7'-33'71'0,"-7"8"25"16,-1 7-9-16,-18 7-23 15,-8 8-34-15,-3 3-18 0,-3 7-5 16,1 13 3-16,7 6-5 16,2 5-4-16,8 2-1 15,8 2 0-15,7-3-7 16,0-9-15-16,19-6 1 15,0-6 2-15,8-10 4 16,3-1 4-16,3-14 6 16,-5-5 5-16,1-2-1 15,-3-2 3-15,-7-1 7 0,-3 6 9 16,-4 7-2-16,-2 1 2 16,-5 8-5-16,1 2-9 15,-1 6-3-15,2 8 1 16,2 0-1-16,4 2-1 0,3-3 0 15,5-5 0-15,3-2-2 16,4-6-5-16,0 0 1 16,-3-11-4-16,-4-10-4 15,-3-4 1-15,-7-5 11 0,-4-4 1 16,-1-1 3-16,-6 2 7 16,0 3 7-16,0 5 2 15,0 5-1-15,-2 11 1 16,0 4-5-16,2 5-6 15,0 0-9-15,5 13-1 0,6 6 1 16,4 2 0-16,0 7-4 16,5-2-8-16,1 2 3 15,-6 0 1-15,-1-4 5 16,-4-2 3-16,-8-3 1 16,-2-4 2-16,0-1 10 15,0-5 7 1,3-6 3-16,13 2-4 15,16-1-10-15,17-4-17 0,14-3-90 16,14-12-218-16</inkml:trace>
  <inkml:trace contextRef="#ctx0" brushRef="#br0" timeOffset="-197131.64">16904 14316 573 0,'5'-2'87'15,"-1"1"-60"-15,-4 1-3 16,2 6 8-16,1 9-1 0,3 2-24 16,0 7-6-16,0 1-1 15,3 0-6-15,1-4-35 16,0-3-23-16,-1-11-41 16,-4-7-64-16,-5-13-103 15</inkml:trace>
  <inkml:trace contextRef="#ctx0" brushRef="#br0" timeOffset="-197006.65">16770 14137 503 0,'-17'-23'33'16,"12"9"-19"-16,7 5-2 15,25 7-13-15,12 2-9 0,8 0-56 16,8 7-79-16,6-5-171 16</inkml:trace>
  <inkml:trace contextRef="#ctx0" brushRef="#br0" timeOffset="-196625.8">17177 13930 619 0,'-13'-21'34'0,"6"5"18"0,7 11 10 15,0 5-31-15,19 21-18 16,6 17-10-16,7 15 1 0,2 24 6 16,4 15-4-16,-4 15-1 15,-4 15-1-15,-4 8-1 16,-8 2-2-16,-4-5 2 15,-6-8-5-15,-1-14 2 16,-4-15-3-16,1-21 3 16,-1-19-1-16,2-19 1 0,7-24 0 15,5-11 0-15,7-29 2 16,-2-18-3-16,5-17-7 16,-5-15-16-16,-11-9-10 15,-11-3 6-15,-7 2-8 16,-24 8 6-16,-10 9 22 0,-9 12 16 15,-5 10 15 1,6 8 13-16,9 8-4 0,12 5-9 16,16 1-7-16,12-1 1 15,27 3-12-15,24 5-13 16,24 2-21-16,18 5-35 0,10 5-31 16,6 3-67-16,0 6-256 15</inkml:trace>
  <inkml:trace contextRef="#ctx0" brushRef="#br0" timeOffset="-195547.26">18528 14334 331 0,'15'-8'85'0,"-1"-5"-25"15,-7-9 21-15,-4 2-6 16,-3-1-13-16,-2 0-30 16,-14-1-24-16,-9 4 2 15,-5 8 0-15,-12 6-4 0,-1 4-4 16,-6 9-1-16,7 10-2 15,2 8 0-15,8 2 2 16,12-1-2-16,13-1 0 16,7-5 0-16,17-8-1 0,12-3-2 15,9-9-4-15,5-2-1 16,3-6 0-16,-2-8 2 16,-3-1 5-16,-9 3 2 15,-6-3 0-15,-11 7 1 16,-3 2-2-16,-9 6 1 0,-3 0-1 15,0 4-3-15,0 8-1 16,0-1-4-16,0 0-1 16,0-4-5-16,0-3 2 15,0-4 7-15,5-4 5 16,6-9 2-16,2-6 0 16,1-3 6-16,3-1 15 0,3 4-8 15,1 1 2-15,2 7-4 16,-3 7-5-16,-1 4-2 15,1 11-4-15,-6 9-3 16,0 5 2-16,-9 2-7 16,-2 1-9-16,-3-3-2 0,0-7 0 15,-5-7 1-15,-4-10 15 16,1-1 4-16,5-18 15 16,3-5-2-16,0-7 1 15,10 0 6-15,5 1-3 16,11 4-9-16,2 7-4 0,3 6-5 15,3 12-2 1,-4 0-2-16,3 14-9 0,-6 7-14 16,2 4-1-16,-4 2-10 15,-1 0-8 1,0-6 1-16,-2-4-7 0,0-10 7 16,-2-7 22-16,0-2 22 0,-2-14 1 15,-3-6 15-15,-1-1 19 16,-6-2 0-16,-7 4-12 15,-1 3-10-15,0 5 0 16,-9 8-9-16,-4 5-1 0,5 2-4 16,-4 16 1-16,9 1-1 15,3 7 1-15,0 0-1 16,7-2 0-16,8-11-7 16,5-5-8-16,-3-8 11 15,3-9 7-15,-1-18 0 0,-2-8-1 16,-5-7 1-16,-4-6 8 15,-4-7 19 1,-4-4 3-16,0-5 7 0,-2-1-3 16,-6 5-4-16,3 5-6 15,-2 13 0-15,5 14 4 16,-3 13-4-16,0 15-7 0,-2 6-17 16,4 21-5-16,-2 12 5 15,5 12 2-15,0 11 1 16,2 5-2-16,12 3-3 15,6 1 1-15,5-1-9 16,7-10-32-16,0-8-45 0,10-13-63 16,1-14-117-16</inkml:trace>
  <inkml:trace contextRef="#ctx0" brushRef="#br0" timeOffset="-194272.99">20293 14093 347 0,'18'0'16'16,"-4"0"10"-16,-4-4 70 15,-5-3-22-15,-5 0-23 16,-8 0-27-16,-13 2-15 16,-10 5-2-16,-1 0-2 0,-5 1 1 15,5 10 3-15,5 3-3 16,6 2-4-16,10-2-2 15,11 3 0-15,0-5-1 16,16-1 1-16,10-6-1 16,6-3-2-16,4-2-8 0,0-2-11 15,-6-10-1 1,-5-3 11-16,-6-4 11 0,-7 1 2 16,-5 0 4-16,-2 0 12 15,-3 6 13-15,2 3-6 16,0 7-12-16,3 2-4 15,3 0-6-15,5 11-2 0,2 3 1 16,2 2-2-16,3 0 2 16,-5-3-2-16,-2-1-12 15,-8-6-9-15,-4-5-5 16,-3-1 15-16,0-5 12 0,-7-9 0 16,2-2 7-16,1-2 17 15,4-2 3-15,1 4-10 16,14 4-9-1,6 6-7-15,1 6-2 0,7 2-1 16,1 16 1-16,4 5 2 16,-3 7-1-16,0 4 0 15,-4 0 0-15,-4-7 0 0,-3 0-3 16,-8-11-17-16,-1-13-14 16,-3-3 2-16,-3-16 20 15,-2-14-30-15,1-11-23 16,-4-11 16-16,2-9 35 0,-2-8 13 15,0-4 8-15,0-6 27 16,0 1 18-16,1 6 1 16,1 14-15-1,0 9 1-15,0 14 3 16,-2 17-10-16,0 16-16 16,0 9-5-16,-6 22-14 0,1 15 5 0,3 17 4 0,2 12-1 15,0 7-2-15,4 2-1 16,14-3-1-16,5-6-4 15,4-9-7-15,7-14-5 16,4-12-9-16,-2-13-15 16,-2-13-14-16,-1-12 2 0,-6-3-14 15,-7-20-2-15,-3-8 28 16,-7-6 33-16,-2-4 14 16,-2 0 35-16,-3 5 14 15,-1 7-10-15,0 8-3 16,-1 10 5-16,1 10-16 15,3 1-24-15,7 8-12 16,3 12 5-16,5 2-1 0,6 2-1 16,4-4 0-16,-1-2-2 15,2-4-2-15,-5-8-5 16,-3-6 3-16,-4 0 2 16,-9-4 4-16,-1-10 3 0,-1 1 6 15,-7 2 11-15,1 3 8 16,0 0-4-16,0 8-9 15,1 0-10-15,2 13-10 16,2 10 3-16,8 9 2 0,-3 11 1 16,2 9-1-16,-6 5 0 15,3 2-1-15,-10-1-6 16,-1-8-18 0,-7-8 5-1,-6-14 4-15,-8-12 4 16,-2-12 11-16,-2-8 11 0,4-17 6 15,1-11-3-15,6-6 3 16,6-2-4-16,8-4-6 16,11 5-4-16,20 3-9 15,10 6-39-15,11 7-40 16,13 5-71-16,-1 2-167 0</inkml:trace>
  <inkml:trace contextRef="#ctx0" brushRef="#br0" timeOffset="-193988.86">22546 13886 525 0,'2'2'89'15,"0"-2"-58"-15,-2 0 47 0,0 0-5 16,0 3-30-16,1 9-22 16,4 8-3-16,0 4-2 15,0 1-9-15,2 1-4 16,0 1-3-16,1-5-7 16,-5-5-29-16,-1-4-33 15,-2-11-45-15,0-4-54 16,-9-25-142-16</inkml:trace>
  <inkml:trace contextRef="#ctx0" brushRef="#br0" timeOffset="-193846.91">22397 13577 614 0,'-4'-23'11'16,"4"7"-5"-16,14 8 16 16,13 8-13-16,5 6-7 15,7 12-16-15,4 2-63 16,2 3-70-16,0-5-194 0</inkml:trace>
  <inkml:trace contextRef="#ctx0" brushRef="#br0" timeOffset="-193443.88">22782 13479 589 0,'0'-17'35'0,"0"6"24"0,7 11-11 15,9 10-27-15,9 19-13 16,2 15-1-16,7 17 0 15,1 17 5-15,-1 19 3 16,-10 10-3-16,-2 9-7 0,-9 4-2 16,-8 1-3-16,-5-7-1 15,0-9-8-15,0-10-1 16,-5-17 8-16,2-17 0 16,2-16 0-16,1-19 2 15,1-12 0-15,11-12 0 0,5-6 3 16,7-19-4-16,3-9-4 15,-2-14-22-15,-3-11-12 16,-8-15 4 0,-9-10-21-16,-5-3-12 15,-14-6 12-15,-11 5 21 0,-6 8 28 16,-1 8 29-16,1 13 77 16,8 11 5-16,9 4-55 15,14 11-13-15,5 4-7 0,27 4-5 16,21 6-21-16,18 2-5 15,21 7-19-15,13-2-28 16,7-3-54-16,7-6-184 16</inkml:trace>
  <inkml:trace contextRef="#ctx0" brushRef="#br0" timeOffset="-190751.45">7818 16525 570 0,'-10'-1'59'16,"6"-6"-57"-16,4 0 24 15,2 3 22-15,19 2-14 16,9-1-18-16,12-1-10 0,8-1 7 16,11-3-4-1,4-1-4-15,-1-1-3 0,-1-1 0 16,-4-1-2-16,-10 1 0 16,-11 4-2-16,-13 0 2 15,-11 3 0-15,-6 4 2 0,-8 2-1 16,-2 14 10-16,-8 9 6 15,0 11-6-15,1 9-3 16,4 8 1-16,1 11-5 16,4 9-1-16,4 2-1 15,8 2-2-15,7 0 1 16,1-4 0-16,2-5-1 0,-2-4 0 16,-2-7-2-16,-5-3 0 15,-10-7 0-15,-3-4 2 16,-20-5-1-16,-9-8 2 15,-8-5-1 1,-7-10 2-16,3-5 0 16,0-10-1-16,6-4 1 0,6-13-10 15,12-12-15-15,7-7-36 16,10-10-35-16,0-2-65 0,8-7-183 16</inkml:trace>
  <inkml:trace contextRef="#ctx0" brushRef="#br0" timeOffset="-190595.25">8025 16922 645 0,'-4'-5'5'0,"4"-6"-5"16,26-2 17-16,20-1 7 16,13-4-19-16,16-3-8 15,12-4-30-15,9-2-51 16,3-4-112-16</inkml:trace>
  <inkml:trace contextRef="#ctx0" brushRef="#br0" timeOffset="-189927.25">9384 16745 324 0,'9'-5'47'0,"-6"-4"-3"16,-1 0 48-16,-2-2-21 15,0 1-26-15,-5-3-15 0,-7 0-2 16,-7 1 0-16,-4 5-14 16,-6 5-9-16,-9 2-3 15,-3 11-2-15,-6 9-1 16,5 6 1-16,4 3 0 15,9 3 0-15,9 0 0 16,13-1-2-16,7-7 1 16,12-8-3-16,14-5-13 0,8-11-3 15,8 0 1-15,6-18-6 16,0-9 3-16,0-3 6 16,-6-2 10-16,-4 2 6 15,-8 5 23-15,-8 7 9 0,-10 7-1 16,-5 8-4-16,-3 3-9 15,-1 7-14-15,3 11-2 16,5 1-4-16,7 2-24 16,8-1-30-16,9-6-39 15,10-6-109-15</inkml:trace>
  <inkml:trace contextRef="#ctx0" brushRef="#br0" timeOffset="-189614.58">10221 16586 576 0,'0'-16'26'0,"0"-3"-10"16,0 5 52-16,0 4-2 15,7 5-19-15,0 5-21 16,1 0-19-16,4 18 3 16,1 5-3-16,2 9-4 0,4 8-1 15,0 4-1-15,-1 4-7 16,0-1-15-16,-2-4-18 16,-3-4-24-16,-6-12-31 15,-7-13-39-15,0-14-76 16</inkml:trace>
  <inkml:trace contextRef="#ctx0" brushRef="#br0" timeOffset="-189395.88">10214 16586 507 0,'-15'-42'48'15,"10"0"3"-15,6 12 1 16,25 7-2-16,13 12-19 16,15 6-11-16,9 5-2 0,7 12-5 15,2 13-8-15,-6 12-2 16,-8 10-2-16,-19 6-3 15,-19 10-27-15,-20 3-12 16,-18-3-12-16,-25-3-12 16,-16-10 6-16,-9-9 47 15,-6-12 11-15,2-17 0 0,4-10-35 16,11-7-79-16,15-16-90 16</inkml:trace>
  <inkml:trace contextRef="#ctx0" brushRef="#br0" timeOffset="-189012.66">10899 16522 532 0,'0'-21'48'16,"0"7"10"-16,0 8 15 15,0 6-10-15,0 6-35 16,0 14-25-16,6 11 12 15,5 8 0-15,-1 6-7 16,4 7-2-16,3 1-4 0,-1 1-2 0,0-4 1 16,0-8-19-16,1-7-15 15,-5-10-18-15,-4-11-17 0,-3-11-49 16,-5-3-61-16,0-19-190 16</inkml:trace>
  <inkml:trace contextRef="#ctx0" brushRef="#br0" timeOffset="-188842.1">10952 16556 561 0,'2'-23'25'16,"11"2"0"-16,11 1 19 15,8 3 10-15,11 7-27 16,4 3-20-16,-1 3-6 16,3 4 0-16,-6 0-23 15,-10 8-48 1,-12 4-66-16,-16 2-158 15</inkml:trace>
  <inkml:trace contextRef="#ctx0" brushRef="#br0" timeOffset="-188727.66">11016 16622 556 0,'-18'3'41'0,"18"-3"-40"16,7 0 10-16,26 0 12 15,13-3-19-15,8-2-11 0,8-3-33 16,0 0-52-16,-1-3-158 15</inkml:trace>
  <inkml:trace contextRef="#ctx0" brushRef="#br0" timeOffset="-188212.13">11712 16520 42 0,'-3'-7'486'16,"1"6"-452"-16,0 1 14 16,2 5-1-16,0 15-8 0,0 6-9 15,0 8-15-15,2 5-7 16,0 4 0-16,1 3-3 15,-3-3 0-15,-1-2-4 16,-3-5 0-16,-3-9 0 16,0-11-1-16,0-14 2 15,1-6 5-15,3-21-2 16,3-14-4-16,0-11 0 16,5-5 2-16,12-8 5 0,1-1-4 15,5 3-3-15,5 4-1 16,3 9 1-16,-2 8 6 15,-1 16 0-15,1 11-3 0,-3 11 1 16,-5 4-1 0,0 18 0-16,-2 8-2 0,-2 10-1 15,0 4 0-15,-2 8 0 16,4 4-2-16,-4 2 1 16,-2-3-3-16,1-1-7 15,0-2-13-15,-8-9-4 0,3-7-25 16,-4-9-21-16,-5-11-55 15,-5-14-80-15</inkml:trace>
  <inkml:trace contextRef="#ctx0" brushRef="#br0" timeOffset="-188062.18">11788 16702 414 0,'-14'-16'252'0,"14"-5"-246"15,4-2-8-15,27 3 2 16,13 2 2-16,15 0-5 15,11 1-21-15,9-1-6 16,2 1-60-16,-2 3-131 0</inkml:trace>
  <inkml:trace contextRef="#ctx0" brushRef="#br0" timeOffset="-187443.96">12832 16434 549 0,'0'-3'144'0,"0"3"-140"0,2 0-8 16,10 7 26-1,4 11 18-15,2 5-24 0,-2 2-13 16,0 4-2-16,1 1-1 15,-5 1 0-15,-3-8 1 16,-3-4-2-16,-5-8-3 0,-1-7 0 16,-5-4 4-16,-10-16 2 15,0-8-6-15,-4-8 3 16,2-3 2-16,4-7 1 16,1 0 4-16,10 2 0 15,2 4-3-15,3 4-1 16,15 10-4-16,9 11 1 15,3 9 0-15,11 2 0 0,-2 16 0 16,3 11 0-16,0 5 1 16,-4 7-1-16,-4 0 2 15,-7 4-2-15,-10-4 2 16,-5-5-2 0,-9-3-2-16,-3-10 1 15,-3-8 1-15,-12-12 2 16,1-2 2-16,-3-19 1 0,7-10 2 15,5-9 5-15,5-8 6 16,8-6-6-16,16-1-5 16,8 4-2-16,6 5-4 15,4 10-2-15,6 12 3 0,-2 10 0 16,-1 13 0-16,-7 13 1 16,-6 15 0-16,-5 11 5 15,-5 14 6-15,-5 10-7 16,-2 11-3-16,-1 11-1 0,-1 15-2 15,-4 4-53-15,-2-1-102 16,0-7-334-16</inkml:trace>
  <inkml:trace contextRef="#ctx0" brushRef="#br0" timeOffset="-183742.47">14946 16342 562 0,'0'-25'15'15,"-3"2"-8"-15,-9 2 24 16,-5 6 30-16,-5 5-30 15,-4 7-22-15,-6 3 3 0,-5 10 9 16,2 10-8-16,1 6-5 16,5 6-2-16,10 5 3 15,5 1-5-15,11 3 0 16,3-2-2-16,11 6-1 16,12-4-1-16,4-2-1 15,2-3-9-15,0-2-5 0,-6-6 1 16,-4-3 5-16,-9-5 1 15,-10-4-1-15,-11-2 9 16,-15-1 2-16,-9-5 1 16,-3 2 0-16,1-5 6 15,3-3-3-15,6-2-5 0,15 0 0 16,11-6-15-16,9-10-28 16,25-1-44-16,12-7-16 15,14-4-64-15</inkml:trace>
  <inkml:trace contextRef="#ctx0" brushRef="#br0" timeOffset="-183618.99">15070 16590 528 0,'0'-4'62'0,"0"1"-38"0,-1-3 14 0,-1 6-15 15,2 0-21-15,10 0-26 16,9-3-54-16,8-6-45 16,7-4-155-16</inkml:trace>
  <inkml:trace contextRef="#ctx0" brushRef="#br0" timeOffset="-183362.79">15353 16281 552 0,'-3'-8'26'16,"-2"4"9"-16,5 4 23 0,0 0-29 16,8 11-23-16,1 4 0 15,1 9 8-15,-2 4 1 16,3 8-9-16,-6 1 3 15,-2 1-2-15,-3 5 3 16,0 1 5-16,0-3-3 0,0 4-5 16,0-6-5-16,0-2-2 15,0-6 2 1,7-4-2-16,12-6-2 0,4-10-12 16,4-7-17-16,4-4-25 15,-1-11-35-15,-4-16-52 16,-9-5-157-16</inkml:trace>
  <inkml:trace contextRef="#ctx0" brushRef="#br0" timeOffset="-183252.83">15432 16477 547 0,'-7'-15'11'16,"7"-3"-11"-16,12 1-7 0,25-2-2 16,14 1-55-16,17-3-155 15</inkml:trace>
  <inkml:trace contextRef="#ctx0" brushRef="#br0" timeOffset="-182768.53">16565 16087 519 0,'0'-14'37'0,"0"5"19"15,0 5 0-15,3 4-14 0,6 4-14 16,1 15-9 0,-2 8-5-16,3 11-5 0,-3 8-6 15,-3 8 0-15,-2 3-2 16,-1 1 1-16,-2 3-1 16,0-10 1-16,0-2-6 15,0-10 8-15,0-8-4 0,2-8 4 16,3-11-2-16,8-3 3 15,5-7 7-15,12-2 0 16,8 0-7-16,12-13-3 16,10-1-2-16,6-4-6 0,10-2-15 15,-1-4-31-15,0-5-62 16,-3-5-106-16</inkml:trace>
  <inkml:trace contextRef="#ctx0" brushRef="#br0" timeOffset="-182490.88">17725 16033 398 0,'-16'-28'68'0,"-10"10"17"15,-6 6-46-15,-2 12-10 16,-7 3 4-1,-1 19-4-15,3 12-1 0,3 15-5 16,7 6-5-16,7 8-5 16,12 3-2-16,8 0-8 15,4 0-1-15,22-9-2 16,11-7-23-16,11-9-11 0,10-13-5 16,5-13-14-16,7-15-30 15,-4-4-53-15,-1-19-112 16</inkml:trace>
  <inkml:trace contextRef="#ctx0" brushRef="#br0" timeOffset="-182006.62">18005 16233 565 0,'-7'-8'30'0,"-1"6"-6"16,5 2 17-16,3 14-15 16,0 7-12-16,3 8-11 15,7 1-1-15,-3 4-1 0,-2-2-1 16,0-7-3-16,-5-3-13 15,0-10-3-15,0-12 13 16,-7-4 9-16,2-19-1 16,0-8 0-16,3-8 12 15,2-9-2-15,0-1 0 16,12-1-5-16,7 4-3 0,3 7-4 16,7 10 0-16,3 17 4 15,1 9-3-15,-1 7 2 16,-1 19-2-16,-4 11-2 15,-7 8 1-15,-8 3 0 16,-4 3 0-16,-8-3-3 0,0-6-7 16,-5-10 2-16,-3-10 2 15,-3-11 3-15,4-8 6 16,5-10 10-16,2-13-4 16,2-9-2-16,10-6 4 15,9-1 2-15,5 1-6 0,4 3-3 16,5 7-3-16,-1 14-2 15,-2 9 0-15,2 5 0 16,-5 19-1-16,-6 7 2 16,-3 11-2-16,-5-2 2 15,-5 2-2-15,-3-1-25 0,-3-4-8 16,-3-10-30-16,-1-10-35 16,0-12-55-16,0-4-179 15</inkml:trace>
  <inkml:trace contextRef="#ctx0" brushRef="#br0" timeOffset="-181812.9">18691 15951 501 0,'17'-15'43'0,"0"13"-4"16,5 4 15-16,1 23-9 16,2 10-18-16,-2 19-5 15,1 9-5-15,-9 8-6 0,-5 8-7 16,-8 2-4-16,-4-8-17 15,-16-6-33-15,-9-9-21 0,-7-16-32 16,-4-17-45-16,2-19-138 16</inkml:trace>
  <inkml:trace contextRef="#ctx0" brushRef="#br0" timeOffset="-181358.42">19438 16134 334 0,'-6'0'222'0,"5"0"-203"0,1-1 27 16,8-2 10-16,16-2-19 16,10 2-18-16,10-1-11 15,7 4-2-15,5 0-5 16,0 0-3-16,0 7-37 0,-10 1-41 16,-14 2-65-16,-15-2-115 15</inkml:trace>
  <inkml:trace contextRef="#ctx0" brushRef="#br0" timeOffset="-181217.83">19585 16305 495 0,'-23'8'94'0,"10"-4"-86"15,13-1 15-15,11 1 20 16,21-2-23-16,15-2-18 16,13 0-7-16,8 0-28 15,5 0-77-15,1-6-162 16</inkml:trace>
  <inkml:trace contextRef="#ctx0" brushRef="#br0" timeOffset="-162262.15">8502 13017 559 0,'0'-2'45'0,"-3"2"-22"16,-6 6 23-16,-1 15-7 16,-2 11 5-16,-2 13-20 15,-1 8-4-15,-4 14 2 16,-3 9-6-16,2 9-10 15,-2-2-4-15,3-5-1 16,4-3 0-16,3-14-9 0,5-17 0 16,4-13-5-16,3-15-19 15,0-16-21-15,10-8-6 16,8-22-33-16,3-12-85 16</inkml:trace>
  <inkml:trace contextRef="#ctx0" brushRef="#br0" timeOffset="-161981.05">8547 13012 529 0,'-3'-16'40'0,"-2"3"-1"15,0 5 13-15,5 8-5 16,0 0-15-16,15 7-29 16,6 9-1-16,11 8 17 15,5 7-1-15,2 5-9 16,6 8-3-16,-2 2-1 0,-3 3-3 15,-5-1-1-15,-2 0 0 16,-6-1-1-16,-5-3 0 16,-9 0 0-16,1-6-2 15,-7-5-4-15,-6-4-6 16,-1-9-10-16,0-1-2 16,0-9-6-16,-8-7-13 0,-6-3-29 15,-3-2-65-15,-10-12-135 16</inkml:trace>
  <inkml:trace contextRef="#ctx0" brushRef="#br0" timeOffset="-161809.13">8380 13434 585 0,'0'-15'32'16,"13"-8"-8"-16,25-1-2 15,19-2 20-15,13-2-15 0,13-1-21 16,2 4-6-1,2 3 0-15,-10 4-41 16,-9 4-111-16,-19 0-215 0</inkml:trace>
  <inkml:trace contextRef="#ctx0" brushRef="#br0" timeOffset="-160137.65">5105 15536 536 0,'-4'-14'38'16,"-1"3"-2"-1,-1 4 29-15,6 7-10 0,-2 0-17 16,1 14-31-16,-3 13 1 16,-1 14 13-16,-4 16-8 15,-6 14-8-15,-2 11-4 0,-5 8 1 16,0-1-2-16,3-8-7 15,2-11-6-15,5-15 1 16,3-17-4-16,7-17-12 16,2-17-18-16,6-11-20 15,10-29-7 1,2-17-77-16,1-17-131 16</inkml:trace>
  <inkml:trace contextRef="#ctx0" brushRef="#br0" timeOffset="-159924.5">5132 15497 299 0,'10'-31'206'16,"-3"10"-170"-16,1 7 12 0,3 10 16 16,4 4-24-16,11 11-25 15,6 10 3-15,8 15 11 16,3 10-9 0,11 10-11-16,-1 4-7 15,-1 5 0-15,-3 0-2 0,-4-1 0 0,-8-6 1 16,-8-8-2-16,-7-9-9 15,-10-10-1-15,-4-6-13 16,-8-9-26-16,-5-12-38 16,-19-4-52-16,-10-16-211 15</inkml:trace>
  <inkml:trace contextRef="#ctx0" brushRef="#br0" timeOffset="-159781.25">4952 15954 689 0,'-10'0'21'0,"13"-10"0"16,33-9 0-16,20-8 4 16,19-7-13-16,25 0-11 15,15-2-2-15,13-3-70 0,10 0-152 16</inkml:trace>
  <inkml:trace contextRef="#ctx0" brushRef="#br0" timeOffset="-158978.84">20478 15954 585 0,'1'-26'37'16,"1"10"22"-16,0 5 9 15,1 11-21-15,2 8-30 16,0 17-12-16,-3 17 6 0,-2 13 2 15,-2 15-3-15,-9 9-4 16,-9 4-5-16,-5 5 1 16,0-2-1-16,1-11-5 15,5-12-15-15,2-13-5 16,9-14 6-16,4-16-2 16,4-16-26-16,6-12-25 0,4-22-43 15,3-15-77-15</inkml:trace>
  <inkml:trace contextRef="#ctx0" brushRef="#br0" timeOffset="-158744.18">20457 15964 530 0,'17'-21'50'0,"5"6"-1"16,5 12 10-16,9 3-16 16,3 9-15-16,7 16-12 15,3 10-3-15,3 12-5 0,-2 10-4 16,-1 3-3-16,-3 8-1 15,-6 1 0-15,0-6 0 16,-8-2-7-16,-5-10-3 16,-5-8 1-16,-7-7 3 15,-1-10-6-15,-7-7-17 16,-4-7-17-16,-3-7-30 0,0-5-27 16,-10-4-69-16</inkml:trace>
  <inkml:trace contextRef="#ctx0" brushRef="#br0" timeOffset="-158572.36">20528 16328 558 0,'-1'-8'3'16,"4"0"6"-16,29 1 27 15,16-3-1-15,17 2-22 0,14-3-13 16,9 4 1-16,2-2-25 15,-2-3-103-15,-9-6-344 16</inkml:trace>
  <inkml:trace contextRef="#ctx0" brushRef="#br0" timeOffset="-114304.4">16881 17499 66 0,'-9'-17'148'0,"4"-3"-17"15,1-2-70-15,1-2 18 16,0 2-18-16,0-2-1 0,3 6-2 16,0 0-6-1,0 7-3-15,0 4-8 0,6 7-13 16,-3 3-14-16,-1 19-11 16,0 10-1-16,-1 11 3 15,1 8 0-15,-2 8-1 0,0 2 0 16,0 0-2-16,0-4-1 15,0-6 0-15,0-6 1 16,0-9-1-16,0-6 3 16,0-10 2-16,4-2 0 15,4-6-1-15,7-1 4 0,1-4 0 16,7 1 1-16,10 0-1 16,6-3-2-16,5-3-3 15,5-2-3-15,4 0 1 16,3 0-1-16,-4-5-1 15,-8-6-6-15,-4 0-17 16,-10 0-13-16,-8-1-16 16,-12-6-40-16,-8-3-74 15,-2-6-190-15</inkml:trace>
  <inkml:trace contextRef="#ctx0" brushRef="#br0" timeOffset="-113893.84">17890 17392 409 0,'0'-19'48'15,"-14"4"17"-15,-6 3 3 16,-2 10-8-16,-8 2-26 16,-3 18-12-16,-1 12 2 15,2 14 5-15,2 10-3 0,9 7-2 16,11 8-8-16,10 5-14 15,3-5-1-15,23-6-1 16,11-8-5-16,7-14-18 16,11-12-14-16,2-13-23 0,6-13-23 15,-2-1-26-15,-5-19-57 16,-7-7-162-16</inkml:trace>
  <inkml:trace contextRef="#ctx0" brushRef="#br0" timeOffset="-113386.21">18185 17774 448 0,'-2'-1'89'0,"-13"-16"-23"0,10 17-8 15,2 20-20-15,3 7-16 16,0 7-11-16,1 5-3 16,6 0-5-16,-1 1 1 15,-3-7-6-15,-1-8 1 16,-2-5-1-16,0-15 3 16,0-5 2-16,-4-14 5 0,1-13 5 15,1-10 1-15,2-12 2 16,0-6-3-16,9-7-3 15,7 1-5-15,4 2-5 16,1 9 0-16,5 14-2 16,-3 14 2-16,3 15 2 15,-7 7-1-15,-1 19 3 0,-2 15 1 16,-1 9-3-16,-7 10 0 16,1 6-1-16,-1-2 0 15,-5-3-1-15,3-10 0 16,-5-10 0-16,1-10 0 0,0-12 0 15,0-9 0-15,1-3 3 16,1-15 3-16,2-12-4 16,1-13-1-16,3-8 0 0,5-9 0 15,2-2-1-15,3 1-1 16,2 5 1-16,3 13 0 16,-4 11-1-16,5 13 3 15,-4 16 2-15,-1 6-2 16,-1 19-1-16,0 14 2 0,-5 7 0 15,2 9-1-15,-7 4-2 16,3 0 0 0,-5-3-3-16,0-7-13 15,1-6-12-15,1-7-18 0,-2-15-27 0,1-7-41 16,4-14-99-16</inkml:trace>
  <inkml:trace contextRef="#ctx0" brushRef="#br0" timeOffset="-113115.61">18986 17442 613 0,'0'-25'11'0,"0"4"1"16,2 9 29 0,6 7 17-16,4 5-23 15,9 7-23-15,7 18 4 16,6 13 11-16,7 16-5 15,-2 12-5-15,-2 9-4 0,-8 7-1 16,-12 0-10-16,-9-2-2 16,-8-8 2-16,-13-8-2 15,-16-14-9-15,-3-9-16 16,-7-14-17-16,0-11-40 16,2-16-42-16,3-11-66 0,15-19-229 15</inkml:trace>
  <inkml:trace contextRef="#ctx0" brushRef="#br0" timeOffset="-112733.57">20055 17476 413 0,'31'-14'16'15,"-9"-4"31"-15,-2 4 22 0,-8-2 5 16,-7 6-25-16,-5-2-21 16,-12 6-10-16,-13 6-6 0,-9 0-9 15,-12 12 1-15,-2 7 8 16,-2 8 0-16,7 3-1 15,7 4 11-15,11-1-7 16,12 0-5-16,13 1-5 16,8 0 0-16,19-2-2 15,14-1 1-15,9-3-2 16,9-3-1-16,2-7-4 0,0 0-14 16,-5-7-18-16,-11-3-38 15,-11-6-58-15,-20-2-85 16</inkml:trace>
  <inkml:trace contextRef="#ctx0" brushRef="#br0" timeOffset="-112561.74">19862 17931 633 0,'-12'9'52'0,"12"-4"-22"16,10 1 28-16,24-1-17 0,15-3-27 15,10 0-10-15,9-2-1 16,2 0-5-16,3 0-61 15,3 0-50-15,-6-2-60 16,-2-11-265-16</inkml:trace>
  <inkml:trace contextRef="#ctx0" brushRef="#br0" timeOffset="-112096.56">20885 17584 530 0,'8'-4'68'0,"1"2"-6"16,-9 4-9-1,0 21-14-15,0 10-4 16,-7 5-10-16,-8 11-12 16,-3 1-7-16,-2-3-2 0,2-2-2 0,2-9 0 15,3-11-1-15,6-13 0 16,4-10 2-16,3-7 5 15,0-25 2-15,10-15-8 16,7-12 0-16,5-11-2 16,2-9 1-16,5-1 0 0,0 1 0 15,1 8-2-15,-3 10 0 16,-3 13 2-16,-2 14-2 16,-9 14 3-16,0 18-1 15,-4 7-3-15,0 24 0 0,3 14 6 16,1 13 2-1,3 12-4-15,4 4-1 0,4 0-1 16,1 0 0-16,1-8 3 16,1-7-3-16,-3-6 1 15,-8-10 0-15,-4-7-2 16,-6-10-8-16,-6-1-15 0,0-8-27 16,-18-7-24-16,-9-8-28 15,-9-2-46-15,-11-12-144 16</inkml:trace>
  <inkml:trace contextRef="#ctx0" brushRef="#br0" timeOffset="-111982.11">20835 17860 582 0,'-16'-20'56'15,"21"0"-22"-15,25 1-2 16,18 1-5-16,14 2-15 16,8 2-10-16,8 3-1 0,-1-1-8 15,-6-2-87-15,-10-6-138 16</inkml:trace>
  <inkml:trace contextRef="#ctx0" brushRef="#br0" timeOffset="-111060.81">21715 17364 422 0,'1'-23'75'16,"-1"-2"-82"-16,-7 0-16 15,-8 0 28-15,-11 4 20 16,-9-6-17-16,-7 2-7 15,-11 0 0-15,-9-2 4 16,-13 1 6-16,-12 1-5 0,-13 0-5 16,-15-2-2-16,-11 4 2 15,-13-1 0-15,-14 1-1 16,-15 3 4-16,-13 1-3 16,-9 1 1-16,-11 2 2 15,-6 4-2-15,-1 2 1 0,4 2-3 16,-1 2-3-16,1 3 6 15,5 1-4-15,0 2-7 16,-2 2 7-16,-2 12 2 16,6 6 1-16,-1 10-5 15,6 6 4-15,8 3 7 16,21 4 11-16,14 5 0 0,20 2 0 16,19 4-3-16,17 3-5 15,18 4-9-15,12 0-2 16,11 7 1-16,11 4 1 15,8 3-1-15,13 1 0 16,8 5-2 0,9-3 2-16,3-4-1 15,10 0-1-15,17-4-1 16,7-8 0-16,16-5 2 0,17-7-1 16,13-3 0-16,17-7 2 15,13-4 0-15,14-6-1 16,12-5 1-16,11-1 0 15,11-5-1-15,10-1 1 16,7 0-1-16,8-2 2 0,7-4-5 16,2 1-2-16,5-2-4 0,4-4 0 15,2-3-4-15,2-3 4 16,1-1 0-16,2-4-2 0,-3-6 0 16,2-5 4-16,-5-2 5 15,-2-5 0-15,-8-3-1 16,-4 0 3-16,-8-1 0 15,-12-4 1-15,-7-2-5 16,-14-6 6-16,-9-2-1 16,-9-8-1-16,-15-4 1 0,-12-6-3 15,-14-8-5-15,-13-11 4 16,-17-9 1-16,-16-7 3 16,-22-8-1-16,-20-6 5 15,-14-6 11-15,-36 3 2 16,-25 0 5-16,-37 1-18 0,-34 4-6 15,-39 5-17-15,-35 5-53 16,-38 6-107-16</inkml:trace>
  <inkml:trace contextRef="#ctx0" brushRef="#br0" timeOffset="-56392.62">16553 17701 545 0,'-10'11'14'0,"-34"-4"5"16,42 0-10-16,9 8 2 16,29-7-2-16,21-1 3 15,30-7 1-15,28 0-6 16,26-8 2-16,35-10-5 0,23-4-1 15,23 2-3-15,18-2 1 16,15 4 0-16,14 1-3 16,6 3 1-16,6 5-1 15,4 2 1-15,-5 4-2 0,-2-1 5 16,-6 2-4-16,-18-2 3 16,-15 2 1-16,-23-6 3 15,-26-3-4-15,-32 2 3 16,-39-7-3-16,-37-2 0 15,-42-1 0-15,-40-7-3 0,-40-1-2 16,-49-8 1-16,-41 0-4 16,-39-1-2-16,-39 1-3 15,-31 1 5-15,-30 4 7 16,-17 3-1-16,-10 11 1 16,-14 9 2-16,2 5-1 15,8 16 8-15,19 17 0 0,16 8 0 16,26 11-4-16,30 8-4 15,34 7 0-15,31 0-2 16,39 5 1-16,29-2 0 16,35-3-4-16,30-7-10 15,22-5 0-15,36-6 5 0,28-14 7 16,29-7 0-16,28-7 2 16,26-8 3-16,26-6 3 15,28-5 5-15,16 0 0 16,22 2 0-16,11-6-5 15,7-1 1-15,5-4-8 0,6 2 3 16,-3-5 0-16,-3-3-2 16,-7-1-2-16,-13-5 4 15,-17-8-1 1,-27-3-1 0,-33-5-1-16,-39-4-1 0,-36-7 0 15,-44 1 3-15,-39-5 3 16,-30-1-3-16,-51 1 1 15,-36 0 1-15,-40 2-3 0,-32 2-1 16,-34 9 0-16,-33 4-1 16,-22 10 0-16,-21 5 2 15,-13 15-4-15,-4 5 1 16,-6 12 2-16,7 15-3 0,8 6 5 16,16 9-3-16,14 6 3 15,16 6 0-15,24 2-2 16,26 5 1-16,30 2 1 0,27-1 2 0,36 1 2 15,34-3-4-15,30 2-1 16,34-3-2-16,21-1-1 16,39-1 1-16,28-9 2 15,33-2 0-15,24-8-2 16,33-12 1-16,18-8 0 0,26-9 2 16,16-4 0-16,16-5-3 15,14 2 4-15,8-9 0 16,8-4-2-16,5-1 2 15,1-4 2-15,-11-2-3 16,-6-4 1-16,-20-1-2 16,-18-2 0-16,-26-3 1 0,-29-1-2 15,-35-6 2-15,-35-3-1 16,-33-5 1-16,-40-9 0 16,-35-7 1-16,-33-3-4 15,-47-2 1-15,-41-2-4 0,-40 8 3 16,-41 5 1-16,-29 11 1 15,-37 13-3-15,-28 16 4 16,-20 13 0 0,-13 20-3-16,-17 26-11 15,-4 22-22-15,4 16-30 16,17 12-60-16,23 1-127 16</inkml:trace>
</inkml:ink>
</file>

<file path=ppt/ink/ink26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9:15:06.1110000"/>
    </inkml:context>
    <inkml:brush xml:id="br0">
      <inkml:brushProperty name="width" value="0.05292" units="cm"/>
      <inkml:brushProperty name="height" value="0.05292" units="cm"/>
      <inkml:brushProperty name="color" value="#002060"/>
    </inkml:brush>
  </inkml:definitions>
  <inkml:trace contextRef="#ctx0" brushRef="#br0">11020 7497 182 0,'-9'-9'37'15,"-2"2"-5"-15,0-4 36 16,-4 2-8-16,0 0-6 0,-4 0-25 15,-1 4-9-15,-4 3-7 16,-3 2 1-16,-2 0 0 16,0 7-6-16,-1 7-3 15,1 8-3-15,2 3-2 16,4 5 1-16,1 7 0 16,6 5-1-16,2 2 0 0,5 2-1 15,3 3 2-15,4 2-2 16,2 0 0-16,2 2 0 15,11-6 0-15,5 1 0 16,2-8-2-16,7-6 1 0,5-3 0 16,2-6-3-16,5-4 2 15,3-5 1-15,1-2 2 16,2-5-1-16,1-4 5 16,2 2-2-16,0-3 0 15,-3-4 2-15,-2 0-3 16,-4 0-1-16,-1-4-4 15,-2-8 1-15,0-4-1 0,-2-6 7 16,-4-2-5-16,1-6 4 16,-2-5 2-16,-6 0 1 15,-4-6-3-15,-7 0 3 16,-7-4-2-16,-5 2 7 0,-3 1 7 16,-16-1-1-16,-8 4-5 15,-7-1-8-15,-5 5 1 16,-8 5-1-16,-8 3-2 15,-1 4-1-15,-2 6 0 16,4 7-2-16,5 3-10 0,10 5-17 16,9 4-21-16,11 0-56 15,9 5-140-15</inkml:trace>
  <inkml:trace contextRef="#ctx0" brushRef="#br0" timeOffset="463.21">11865 7816 257 0,'0'2'44'15,"0"0"-22"-15,0-2-2 16,0 0 28-16,6 1 2 0,5-1-24 15,9 0 2-15,9 0 9 16,10 0-3-16,15 0-12 16,11-5-2-16,8-4-9 15,11 2-6-15,5 0 0 0,4-4-3 16,5 0 0-16,-2 3-1 16,0-3-1-16,-4-2 0 15,-6 1-1-15,-7-2-16 16,-10-3-25-16,-12-2-10 15,-10 1-22-15,-19-3-53 16,-9-1-26-16</inkml:trace>
  <inkml:trace contextRef="#ctx0" brushRef="#br0" timeOffset="663.23">13093 7531 214 0,'-34'-9'126'16,"6"1"0"-16,7 5-60 16,8 1-11-16,7 2-30 15,6 2-25-15,11 14-10 0,7 4 9 16,8 7 9-16,1 5 5 15,1 3-1-15,-3 6-3 16,-5 2-4-16,-11 2-3 16,-9-2 0-16,-2-2-1 15,-17 0 1-15,-7-6-6 0,-2-5-6 16,-3-8-13-16,6-9-37 16,5-13-66-16,13-9-179 15</inkml:trace>
  <inkml:trace contextRef="#ctx0" brushRef="#br0" timeOffset="1381.88">13654 7582 492 0,'0'-11'69'0,"0"3"-36"15,0 6-8-15,0 2-26 16,4 2 5-16,1 10 1 0,2 6-1 15,2 5-2-15,1 2 1 16,-2 0-3-16,-1 2 0 16,-2-2 1-16,-1-5 0 15,-2-6-1-15,0-7-2 16,-2-5-2-16,0-2 5 16,0-13 3-16,-6-8-2 15,-1-6-1-15,2-7 0 0,0-1 1 16,5 2-1-16,0 3 0 15,0 7 2-15,10 3 2 16,5 9 2-16,2 8-7 0,5 3 0 16,2 0 0-16,5 11 0 15,-2 6-2-15,2 3 1 16,-3 0 1-16,-1 3-1 16,-5-4 1-16,-20-19-2 15,0 0 2-15,23 29-9 0,-17-18-5 16,-6-6 0-16,0-3 3 0,0-2 12 15,0 0-1-15,-8-5 1 0,-1-10 1 16,2-4-3-16,4-8 2 16,3-4-4-16,0 1-2 15,5 0 3-15,9 5 1 16,4 7-1-16,4 6 2 0,1 8-1 16,0 4 0-16,4 2 1 15,-5 8 0-15,2 7 3 16,-2 3 1-16,-5 1 1 15,0 2-3 1,-5-2-1-16,-2 1 1 0,-3 1-1 0,-3-2-1 16,-4 1 0-16,0 1-21 15,-2-4-50-15,-5-8-117 16</inkml:trace>
</inkml:ink>
</file>

<file path=ppt/ink/ink26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9:16:27.0980000"/>
    </inkml:context>
    <inkml:brush xml:id="br0">
      <inkml:brushProperty name="width" value="0.05292" units="cm"/>
      <inkml:brushProperty name="height" value="0.05292" units="cm"/>
      <inkml:brushProperty name="color" value="#002060"/>
    </inkml:brush>
  </inkml:definitions>
  <inkml:trace contextRef="#ctx0" brushRef="#br0">12581 10223 75 0,'-14'0'76'0,"2"0"10"16,-3 0-48-16,5 0 10 16,0-2-5-16,2-1-13 15,1 0-4-15,3 1-2 16,1 0 1-16,-1 1-3 15,4-1-6-15,-2 2-4 0,2 0-2 16,0 0-4-16,0 0-2 16,0 0-1-16,0 0 0 15,0 0-1-15,0 0 4 16,6 0 5-16,2 3 4 16,7 1 4-16,4-1 3 0,7 2-6 15,4-2-3-15,8 0-3 16,4 1-2-16,2-2-1 15,5 1-6-15,1 1 1 16,2 0-1-16,4-1 0 16,2 1-1-16,1-2 0 0,2-1 1 15,3-1-1-15,6 0 3 16,0 0 9-16,-1 0-2 16,4 0-1-16,-1 0 1 15,0 0-4-15,0 0-3 16,-1 0 2-16,2 0-3 15,-2 0 0-15,4 0-2 0,-2 0 1 16,-2 0-1-16,-1 0 1 16,1 0-1-16,-5 0 1 15,-1 0-1-15,-3 0-2 16,-4 0 2-16,0 0 2 16,-9 0-3-16,-2 0 2 0,-7-1-1 15,-10-1 1-15,-3-4 0 16,-7 2-2-16,-6 3 7 15,-3-3-1-15,-3 2-4 16,-2 1-1-16,-2-3-12 16,-1-3-46-16,-1-7-153 0</inkml:trace>
  <inkml:trace contextRef="#ctx0" brushRef="#br0" timeOffset="4812.01">11912 12548 157 0,'-8'0'214'0,"0"0"-181"16,1 0 4-16,5 0-4 16,0-4-3-16,2 3-11 0,0-1-7 15,0 0 10-15,0 0 0 16,4 0 0-16,-1 1-1 16,1 1 0-16,0-2-12 15,-2 2-3-15,0 0-2 16,-2 0 0-16,0 0 2 0,0 0 2 15,0 0 1-15,0 0 2 16,0 0 1-16,0-2-1 16,0 2-3-16,0-1-5 15,0-1-1-15,0 0 0 16,0 0-4-16,0-2-1 0,0 2-12 16,0-1-14-16,3-6-38 15,-1-2-112-15</inkml:trace>
  <inkml:trace contextRef="#ctx0" brushRef="#br0" timeOffset="5621.41">15234 12423 297 0,'-14'0'163'16,"-2"0"-137"-16,1 0 20 16,5 0-9-16,1 0-1 15,4-1-7-15,0-2-2 0,5 1-2 16,0 2-11-16,6-1-12 15,10 1 0-15,6 0 5 16,8-2 0-16,6 0 2 16,9 2 0-16,-2-1-3 15,3-3 0-15,3 2-2 0,-2 1-1 16,0-1-1-16,-8 0 0 16,-3 0-2-16,-7 1 0 15,-6-3 1-15,-5 2-1 16,-7 0 1-16,-6 2-1 15,-1-2 0-15,-3 1-2 0,-1-1-10 16,4-2-21-16,5-1-51 16,4-6-136-16</inkml:trace>
</inkml:ink>
</file>

<file path=ppt/ink/ink26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9:15:31.7590000"/>
    </inkml:context>
    <inkml:brush xml:id="br0">
      <inkml:brushProperty name="width" value="0.05292" units="cm"/>
      <inkml:brushProperty name="height" value="0.05292" units="cm"/>
      <inkml:brushProperty name="color" value="#002060"/>
    </inkml:brush>
  </inkml:definitions>
  <inkml:trace contextRef="#ctx0" brushRef="#br0">9806 2327 392 0,'-15'0'72'0,"7"0"-41"15,-2 0-18-15,8 0 38 16,2-1-14-16,0-1-26 16,8-2-9-16,4 3 5 0,7 1 0 15,-2-2-1-15,7 2-4 16,3 0-1-16,3 0 0 16,1 0 0-16,6 3-6 15,3 1 8-15,5-1 4 16,3 1 2-16,8 0-3 0,1-1 0 15,8-1-4-15,5 2-1 16,6-3 1 0,2-1-1-16,9 0-1 0,4-1 0 15,4 1 0-15,8 0 1 16,1 0-1-16,6 0 0 16,-1-2 2-16,4 2-3 0,4 0 2 15,1 0-1-15,2 0 1 16,4 0-2-16,0 0 2 15,6 0-2-15,-1-2 1 16,6 2 0-16,2 0 1 16,2 0-1-16,7 0 1 0,1 0-1 15,6 0 0-15,0 0 1 16,1 0-2-16,2 0 3 16,4 0-3-16,-2 0 1 15,0 0 1-15,5 4-2 16,1 1 2-16,4 0-2 0,0 1 2 15,-2-4-2-15,11-1 1 16,-4-1 1-16,5 0-2 16,0 0 2-16,2 0-1 15,0 0 0-15,-2 0 0 16,-1-1 1-16,-3-4 0 0,-2 0 3 16,-3 2-3-16,-6-2 7 15,-5-1-3-15,-3 1-2 16,-6-4 3-16,-3 2-4 15,-10-2 0-15,-6-1 1 16,-9-1-2-16,-8 0 1 0,-12 0-2 16,-13 2-1-16,-14-2 1 15,-9 3-1-15,-18-3-21 16,-18 0-90-16,-14-5-159 16</inkml:trace>
  <inkml:trace contextRef="#ctx0" brushRef="#br0" timeOffset="9284.84">16838 1145 488 0,'-2'-11'33'0,"2"-2"10"15,7 7-11-15,10 0-16 16,5 6-3-16,7 0-2 16,2 0-3-16,-1 12-6 15,-3 7-2-15,-5 4 0 0,-8 5-1 16,-6 8-1-16,-8 5 3 16,-4 3 2-16,-9-1 1 15,-3 2-1-15,0-3 0 16,1 0 0-16,8-3 2 15,4-3 2-15,3-4 1 0,0-4-5 16,13-3-2-16,4-5 0 16,3-8-1-16,-2-3 0 15,2-3-1-15,-3-5 0 16,-9 1-3-16,-6-2 7 16,-2 0 1-16,-5 2 8 15,-12 3-2-15,0 3-2 0,-2 6 5 16,3 4 2-16,5 6-7 15,11 7-5-15,0 6 1 16,19 8 0-16,8 3 2 16,7 4-3-16,3 3-1 15,-3-3-1-15,-5-2 0 16,-9-7-1-16,-13-6-6 0,-12-3-7 16,-24-6 13-16,-15-3 4 15,-10 0-3-15,-15-8-23 16,-5-16-122-16</inkml:trace>
  <inkml:trace contextRef="#ctx0" brushRef="#br0" timeOffset="28610.49">4918 6203 279 0,'-34'-1'40'16,"-4"1"-9"-16,2 0-15 15,-3 0 5-15,3 5-9 16,-5 6-5-16,-1 3 0 16,-1 7 3-16,-4 8-4 15,-2 9-6-15,0 8 1 0,-2 6-1 16,1 7 1-16,5-1 1 15,7 6 7-15,8-3 5 16,3 3 8-16,11-3-4 16,11 3-5-16,5-2-6 15,5-1-1-15,16-2 0 0,10-7-4 16,9-4 0-16,6-7 0 16,5-7-1-16,8-9 2 15,2-7-2-15,4-10 3 16,3-8 1-16,3-6 11 15,3-20 1-15,0-6-1 0,0-7-2 16,-3-7-6-16,-6-1-2 16,-2-1-4-16,-9 0 0 15,-5 1 0-15,-7 3 1 16,-8-2-2-16,-5-1-2 16,-7 4 5-16,-5-5-2 15,-6-3 1-15,-7 1-1 0,-4-4 3 16,-9-1-5-16,-14 3 1 15,-15 2-1-15,-12 7-3 16,-13 14-6-16,-11 5 1 16,-11 13 0-16,-5 11-7 0,-7 7-24 15,-1 17-50-15,-2 2-117 16</inkml:trace>
  <inkml:trace contextRef="#ctx0" brushRef="#br0" timeOffset="35692.86">5277 8347 407 0,'0'-5'55'16,"0"2"-34"-16,0-1 5 0,2 2 7 15,5 2-10-15,2 0-10 16,1 4 3-16,4 5 4 15,1 3-5-15,0 2-1 16,1 3-7-16,0 0-1 16,-2 1-2-16,1-3-1 0,-1-3 0 15,-1-4 1-15,-1-2 5 16,-3-6 5-16,4 0 0 16,-1-2 1-16,2-14 2 15,3-4-2-15,5-6-4 16,1-6-2-16,6-6-6 0,4-3 2 15,1 0-4-15,1 0-2 16,1 0 4-16,-2 4-5 16,-3 5 3-16,-8 3 0 15,-4 8 1-15,-7 3 1 0,-7 3 6 16,-3 8 5-16,-2 1 2 16,0 2-3-16,0 1-7 15,0 1-2-15,0-1-2 16,0 3-2-16,0 0 1 15,0 0-3-15,0 0 0 16,0-1-1-16,0 1 0 0,0 0 0 16,0 0 1-16,0 0-1 15,0 0 1-15,0 0 1 16,0 0-1-16,0 0 1 16,0 0 1-16,0 0 0 0,0 0 1 15,0 0 0-15,0 0 0 16,0 0 0-16,0 0 0 15,0 0 0-15,0 0 0 16,0 0 0-16,0 0 0 16,0 0-1-16,0 0 1 15,0 0-1-15,0 0 1 0,0-3-1 16,0 3 0-16,0 0 0 16,0-1 0-16,0-1 1 15,0 2-2-15,0 0 1 16,0 0 0-16,0 0 0 15,0 0 0-15,0 0 0 16,0 0-1-16,0 0 1 0,0 0-1 16,0 0 1-16,0 0 0 15,0 0-1-15,0 0 1 16,0 0 0-16,0 0 1 16,0 0-1-16,0 0 0 15,0 0 1-15,0 0-1 0,0 0 1 16,-2-1-1-16,2 1 0 15,0 0 1-15,0 0-1 16,0-2-1-16,0 0 3 16,-2 2-2-16,2 0 0 15,0 0-1-15,0 0 1 0,0 0 1 16,0 0-2-16,0 0 1 16,0 0 0-16,0 0 0 15,0 0 0-15,0 0 0 16,0 0-1-16,0 0 1 15,0 0 0-15,0 0 0 16,0 0 1-16,0-1-1 0,0 1 1 16,0-2-2-16,0 2 2 15,0-1 0-15,0-2-1 16,0 2 0-16,0-1 0 16,0-2-1-16,0 2 1 0,-2 0 1 15,2-1-1-15,0 0 0 16,0 2-1-16,0 1 1 15,0-1 1-15,0-1-1 16,0 2-1-16,0-2 2 16,0 2-2-16,0 0 1 0,0 0 0 15,0 0-1-15,0 0 1 16,0 0-1-16,0 0 0 16,0 0-1-16,0 0 2 15,0 0-1-15,0 0 1 16,0 0 0-16,0 0 0 15,0 0 1-15,0 0-2 0,0 0 2 16,0 0-1-16,0-2 0 16,0 2 0-16,0-1 1 15,0-1-1-15,0-2 0 16,0 1 0-16,0 0 0 16,0 0 0-16,0 1 1 0,0-1-1 15,0-1-2-15,0 3 3 16,0-1-2-16,0-2 0 15,0 2 1-15,0 0-1 16,0 0-1-16,0 1 1 16,0-3 1-16,0 4-1 0,0-1 0 15,0-1 0-15,0 0 0 16,0 2 1-16,0-2 0 16,0 2 0-16,0 0-2 15,0-1 1-15,0 1 1 16,0 0-1-16,0-2 1 15,0 2 0-15,0-1-1 0,0 1 2 16,0-4-1-16,0 4 0 16,0-3 0-16,0 1 0 15,0 2 0-15,0-1 0 16,0 1 0-16,0 0 0 0,0-2 1 16,0 2-1-16,0 0 0 15,0-2-1-15,0 1 2 16,0 1-1-16,0 0-1 15,0 0 2-15,0 0-1 16,0 0-1-16,0 0 2 16,0 0-2-16,0 0 0 0,0 0 1 15,0 0 1-15,0 0-2 16,0 0 1-16,0 0-2 16,0 0 2-16,0 0-2 15,0 0 0-15,0 0-1 16,0 0-2-16,0 0-1 0,0 0 0 15,0 0 2-15,0 0 2 16,0 0 1-16,0 0 1 16,0 0 0-16,0 1-2 15,0 1 4-15,0-2-4 16,0 2 1-16,0-1 2 0,0-1-1 16,0 0 0-16,0 0 2 15,0 0-2-15,0 0 0 16,0 0 1-16,0 0 1 15,0 0-1-15,0 0 0 16,0 0-2-16,0 0 1 0,0 0 1 16,0 0-1-16,0 0 0 15,0 0 0-15,0 0-1 16,0 0 2-16,0 0-3 16,0 0 2-16,0 0-1 15,0 0 0-15,0 0 0 16,0 0 1-16,2 0-2 0,-2 0 1 15,0 0 2-15,2 2-1 16,-2-2 0-16,0 3 0 16,0-3 0-16,0 0 0 15,2 0 2-15,-2 0-2 0,0 0 0 16,0 0 2-16,0 0-2 16,0 0 1-16,0 0 0 15,0 0-1-15,0 0 0 16,0 0 0-16,0 0 0 15,0 0 0-15,0 0 0 0,0 0-2 16,0 0 2-16,0 0-2 16,0 0 2-16,0 0 0 15,0 0-2-15,0 0 1 16,0 0 0-16,0 0 1 16,0 0-1-16,0 0 2 15,0 0-1-15,0 0 0 16,0 0 0-16,0 0 0 0,0 0 1 15,0 0-2-15,0 0 3 16,0 0-2-16,0 0 2 16,0-3-2-16,0 3 0 0,0 0 0 15,0 0 0-15,0 0 0 16,0-2 0-16,0 2 0 16,0 0 0-16,0 0 0 15,0 0 0-15,0 0-2 16,0 0 4-16,0 0-2 15,0 0 0-15,0 0-2 0,0 0 2 16,0 0-1-16,0 0 1 16,0 0 0-16,0 0-1 15,0 0 1-15,0 0 0 16,0 0-1-16,0 0 2 16,0 0-1-16,0 0-1 15,0 0 1-15,0 0 0 0,0 0 0 16,0 0 0-16,0 0 0 15,0 0 1-15,0 0-2 16,0 0 2-16,0 0-1 16,0 0-1-16,0 0 1 0,0 0 0 15,0 0 0-15,0 0 1 16,0 0-1-16,0 0 0 16,0 0 0-16,0 0 0 15,0 0 0-15,0 0 0 16,0 0 0-16,0 0 0 15,0 0-1-15,0-1 1 0,0 1-2 16,0 0-1-16,0 0-1 16,0 0-2-16,0 0-1 15,0 0 3-15,1 0-1 16,-1 0 2-16,2 0-1 16,-2 0 3-16,0 0 0 15,0 0 1-15,0 0-1 0,0 0-1 16,2 0-7-16,-2 0-15 15,0 0-30-15,-9 0-104 16,-6-2-256-16</inkml:trace>
  <inkml:trace contextRef="#ctx0" brushRef="#br0" timeOffset="36613.61">21663 8098 476 0,'0'-2'80'16,"0"0"-40"-16,0 2-9 15,0 0-13-15,5 0-9 0,1 4-8 16,1 5 2-16,1 3 4 15,4 5-2-15,-2 0-3 16,1-1 2-16,2 1-1 16,-5-2-1-16,6-1 1 0,-2-5 0 15,2-3 3-15,1-6 3 16,5 0 4-16,2-8 3 16,5-10 0-16,7-8-4 15,7-12 1-15,-2-1-2 16,2-5-2-16,1-1-4 0,-7 7-3 15,-2 0-2-15,-11 14 1 16,-3 7-2-16,-6 7-2 16,-6 8-18-16,-2 2-22 15,-5 0-32-15,0 9-109 16,0-3-261-16</inkml:trace>
</inkml:ink>
</file>

<file path=ppt/ink/ink26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2T09:18:17.8960000"/>
    </inkml:context>
    <inkml:brush xml:id="br0">
      <inkml:brushProperty name="width" value="0.05292" units="cm"/>
      <inkml:brushProperty name="height" value="0.05292" units="cm"/>
      <inkml:brushProperty name="color" value="#002060"/>
    </inkml:brush>
  </inkml:definitions>
  <inkml:trace contextRef="#ctx0" brushRef="#br0">9450 4807 114 0,'-8'5'316'0,"0"-3"-286"16,2-2-6-16,3 0 29 15,1 0-9-15,2 0-25 16,0 0-17-16,0 0-5 0,5 0 5 16,9 0 5-16,-2 0 2 15,8 0-1-15,4 0-1 16,2-2-2-16,6-3 2 16,3 1-1-16,6-1 1 15,2-1-1-15,2 1-2 0,6 2-2 16,7-4-2-16,6 3-4 15,5-3 8-15,6 1-2 16,10 1-2-16,7-2 1 16,6 0-1-16,6 0 1 15,6 2-7-15,5-3 11 0,3 3-5 16,2-1 0-16,6 1 2 16,4 2-3-16,1-1 1 15,5 3 0-15,8-5 0 16,2 2 0-16,5 1 0 15,5-1 0-15,3-1 0 0,6-1 1 16,3 3-2-16,2-3 2 16,4 1 0-16,6 2-1 15,0-2 0-15,-3-1-1 16,6 2 3-16,0-1-3 16,0 3 1-16,2-1 0 0,2 1 1 15,5-2-1-15,3-1-6 16,0 2 9-16,5-3-2 15,0 1 1-15,5-2-4 16,1 3 2-16,6-3 0 16,-1 2 0-16,2 1-1 15,-1-2 3-15,2 3-3 0,-2 0 1 16,-2-1 2-16,0 2-1 16,-4 2-2-16,-6 0 1 15,-4-2 0-15,-8 0 3 16,-6 2-4-16,-11 0 3 15,-7-1 2-15,-9 1 2 0,-9-2-5 16,-16 0 1-16,-7-1-1 16,-18-1-1-16,-13 0 0 15,-18-1 1-15,-17 0-7 16,-24-4-23-16,-21-2-47 16,-17-3-59-16,-39-4-203 0</inkml:trace>
  <inkml:trace contextRef="#ctx0" brushRef="#br0" timeOffset="760.28">13996 3278 466 0,'-5'2'56'0,"2"0"-40"16,3 0 27-16,0-2-18 0,0 0-14 15,11-2 1-15,7 0 19 16,7-11-5-16,9-3-4 16,10-5-6-16,5-9-4 15,9-6-6-15,3-3 0 16,2-3-5-16,3-2-1 0,-2 1 2 16,-2 2 0-16,-7 4-2 15,-6 3 0-15,-8 3 1 16,-10 9-1-16,-8 0-2 15,-9 4-10-15,-8 5-12 16,-6 3-10-16,0 1-21 16,-11 2-33-16,-5 0 7 0,-4 1 43 15,0 3 21-15,1-1 17 16,2 0 26-16,5 1 35 16,1 1 20-16,7-1-18 15,4-1-21-15,0 2-17 16,2-2-17-16,15 4-7 0,5 0 2 15,5 0 3-15,4 10 1 16,4 4-2-16,-3 9 3 16,-7 2-6-16,-5 6 0 15,-12 2-1-15,-8 1-1 0,-7 4 0 16,-20-5 0-16,-5 4-15 16,-4-9-21-16,-3-11-52 15,-1-9-151-15</inkml:trace>
  <inkml:trace contextRef="#ctx0" brushRef="#br0" timeOffset="1487.1">15044 1953 534 0,'-9'0'24'0,"3"0"19"15,6 0 8-15,0 0-39 0,7 0-19 16,10-4 14-16,7-4 13 15,4-7-1-15,3-1-4 16,5-3-4-16,-1 1-6 16,-1-4-3-16,-5 4 2 15,-3 2-4-15,-6 4 2 0,-5 1 0 16,-8 2 3-16,-2 4-2 16,-1 1 5-16,-1 4 5 15,-3 0-6-15,0 0-5 16,1 4-7-16,1 8 2 15,0 3 3-15,5 6 1 0,1 4 0 16,2 7-1-16,1 2 1 16,2 2-1-16,4 3 0 15,1 0 1-15,-2-5 0 16,3 2-1-16,-4-6 0 16,2-1 0-16,-5-6 0 15,-3-2 0-15,-8-3 0 0,-1-4-2 16,0 0 2-16,-14-1 3 15,-2 2 0-15,-7-7-1 16,-2 3-2-16,-4-4-1 16,4 2-2-16,-1-4-6 0,3-3-11 15,7-2-6-15,4 0-21 16,-3 0-45-16,7-12-94 16</inkml:trace>
  <inkml:trace contextRef="#ctx0" brushRef="#br0" timeOffset="1669.25">15180 2160 568 0,'-5'-4'90'16,"5"-3"-66"-16,0-2 4 16,16-1-20-16,7-3-6 0,6-1-2 15,9-2 0-15,5 0-20 16,3-2-40-16,-2-2-54 15,1-1-82-15</inkml:trace>
  <inkml:trace contextRef="#ctx0" brushRef="#br0" timeOffset="1986.28">15917 1771 486 0,'0'-2'113'0,"-7"-3"-82"15,3 5 34-15,4-2-27 16,0 2-22-16,0 0-15 16,2 0-6-16,7 7 5 0,-1 4 4 15,5 1 2-15,0 6-1 16,2 2 2-16,-2 1-2 15,1 3-3-15,1-3-1 16,-1 0 1-16,-2-1-1 16,-4-2-1-16,1-6-9 0,-6-1-14 15,2-4-22-15,-3-4-35 16,-2-3-53-16,-8-10-20 16</inkml:trace>
  <inkml:trace contextRef="#ctx0" brushRef="#br0" timeOffset="2157.09">15744 1812 464 0,'-5'-5'99'0,"5"-6"-87"16,5 0 18-16,13-3-18 16,13-2 0-16,5 0-4 0,4-2-7 15,9 2 4-15,0 2-3 16,-3 3-84-16,-6 2-109 15</inkml:trace>
  <inkml:trace contextRef="#ctx0" brushRef="#br0" timeOffset="3036.15">16348 1673 486 0,'-2'-2'85'16,"-2"0"-66"-16,4 2 28 16,0 0-30-16,6 0-17 15,4 7 6-15,0 6 7 16,2 3-6-16,0 2-5 0,-2 0 2 15,-3-4-2-15,-2 0-1 16,-3-3 0-16,-1-4 0 16,-1-5 1-16,0-2 5 15,-5 0 7-15,-4-11 3 16,-5-5-8-16,3-5-5 16,-1-3-1-16,4-1-1 0,1 2 0 15,4 3 0-15,3 5 4 16,0 4-2-16,10 3-3 15,5 7-2-15,2 1 0 16,5 1-1-16,2 11-1 16,-1 3 3-16,0 3-1 0,-3-2 0 15,-4 2-1 1,-1-3-4-16,-7-5 0 0,-1-3 1 16,-4-1 3-16,-3-6 3 15,0 0 7-15,0-13 8 16,0-5-11-16,-6-7-4 15,4 1 3-15,2-5-4 0,0 3-5 16,5 6 8-16,7 3-3 16,2 7 2-16,6 4-1 15,3 6 0-15,0 0-2 16,2 11 0-16,-1 5 1 16,3 5-1-16,-2 1 1 0,-2 1 2 15,-1 2-10-15,-2-2-22 16,-8-3-39-16,-1-8-127 15</inkml:trace>
  <inkml:trace contextRef="#ctx0" brushRef="#br0" timeOffset="4396.53">17635 1389 533 0,'0'-5'187'0,"0"3"-180"16,-1 2 0-16,1 0 3 16,1 3-9-16,8 12-3 15,0 1 3-15,4 2 0 16,-3 3 2-16,1 1-1 0,0-3-2 16,-6 0 1-16,-1-4 0 15,-2-3 0-15,-2-4-2 16,0-1 3-16,-4-7 3 15,-5 0 5-15,-2-13 5 16,1-6-3-16,-3-6-5 16,0-4 2-16,6-3 0 15,0 3-4-15,4 3-2 0,3 5 2 16,0 4 1-16,3 9-1 16,9 2-4-16,5 6-5 15,2 0 2-15,7 9-1 16,-1 5 1-16,7 2 2 0,-3 4 0 15,3 1 0-15,-6-3-3 16,-6-3-2-16,-1-1-1 16,-9-5-4-16,-4-6 3 15,-4 1 3-15,-2-4 5 16,0 0 5-16,-8-13 5 0,1-8-4 16,-3-4-6-16,1-7 0 15,6-2 2-15,3 0-2 16,0 2 0-16,10 7 2 15,4 4 1-15,3 7-1 16,0 8-3-16,3 6 0 0,4 0-1 16,-1 2 1-1,3 12 0-15,1 4 0 0,2 1 0 16,-2 6 1-16,4 0-1 16,-4 2 0-16,-2 2-22 15,-6-3-36-15,-6-4-72 16,-6-6-438-16</inkml:trace>
  <inkml:trace contextRef="#ctx0" brushRef="#br0" timeOffset="11957.2">16672 2560 72 0,'0'-1'38'0,"0"-1"220"16,0 1-147-16,0-1-6 16,0 0-13-16,0 2-37 15,0-1-15-15,0 1-8 0,0 0-10 16,0 0-14-16,0 1-8 16,8 4 2-16,-1 4 1 15,3 3-1-15,2 1 1 16,-2 0-3-16,1-1 1 15,0 0-1-15,0-1-17 0,-6-1-16 16,-2-7-18-16,-3-3-34 16,0 0-85-16,-14-16-37 15</inkml:trace>
  <inkml:trace contextRef="#ctx0" brushRef="#br0" timeOffset="12077.19">16551 2404 594 0,'0'-5'29'15,"2"4"-34"-15,12 1 4 16,7 0-6-16,5 3-75 16,0 3-83-16,1 3-179 15</inkml:trace>
  <inkml:trace contextRef="#ctx0" brushRef="#br0" timeOffset="12461.94">16794 2369 521 0,'-3'-2'160'16,"1"2"-138"-16,2 0 5 16,5 5-18-16,12 10-6 15,5 4 4-15,0 6-1 16,9 4-2-16,1 6-1 16,3 2 0-16,-1 3-1 15,0-2-1-15,-3 0 0 0,-1-8-1 16,-3-2 0-16,-6-3 0 15,-1-8 0-15,-8-6 1 16,0-2-1-16,-3-7 1 16,-4-2 0-16,-2-2 2 0,-3-14 1 15,0-9-11-15,-12-6-18 16,-10-5-12-16,-7 2-9 16,-5-1 9-16,-3 7 24 15,1 1 28-15,2 11 24 16,5 0 0-16,9 6-13 15,8 0-11-15,7 0-8 0,8-4-7 16,20-1-12-16,15-2-11 16,7-2-20-16,7-2-67 15,2 0-156-15</inkml:trace>
  <inkml:trace contextRef="#ctx0" brushRef="#br0" timeOffset="12945.84">17466 2277 549 0,'0'-3'136'16,"3"3"-120"-16,-1 0 7 0,6 6-9 15,4 4-8-15,3 6 3 16,-1 5-1-16,5 0-6 16,-2 0 0-16,0-2 0 15,-7-5-8-15,0-4-1 16,-2-3-4-16,-6-7 1 16,2-2 12-16,-1-13 9 0,2-6 5 15,0 0-19-15,1-4 5 16,3 3 2-16,-2 4-1 15,0 8-1-15,3 5 0 16,4 5-4-16,1 0 0 0,2 0-1 16,5 7 2-16,1 0 2 15,0 0-2-15,-3-2 2 16,-2-5-1-16,-4 0 2 16,-5 0-1-16,-4-12 3 15,-3-5-1-15,-2 0 1 0,0-6 3 16,-7 1-3-16,-2 2-6 15,-3 5-17-15,-1 2-27 16,1 4-31-16,9 6-112 16,3-1-103-16</inkml:trace>
  <inkml:trace contextRef="#ctx0" brushRef="#br0" timeOffset="13224.61">18119 1971 222 0,'0'-6'405'0,"0"-8"-360"16,-5 11-1-16,-2 3-12 15,0 3-26-15,0 11-8 16,-1 6 1-16,3 7 1 16,3 5-1-16,2 0 1 0,0 2 1 15,0 0-1-15,9-4 0 16,4-5-3-16,1-4 3 15,3-4 0-15,5-9 1 16,0-2-3-16,4-6-2 16,1 0-6-16,-2-11-12 15,-3-5-29-15,-7-2-106 16,-11-3-163-16</inkml:trace>
  <inkml:trace contextRef="#ctx0" brushRef="#br0" timeOffset="13352.71">18061 2137 566 0,'0'0'22'0,"0"-2"-32"16,21-8 3-16,9-2 3 15,11-3-57-15,0-3-53 16,1 0-103-16</inkml:trace>
  <inkml:trace contextRef="#ctx0" brushRef="#br0" timeOffset="13666.13">18406 1883 511 0,'0'-3'172'0,"0"1"-151"15,0 0 26-15,0 2-15 16,3 0-27-16,6 4-10 0,-2 8 2 16,4 4 4-16,3 7 1 15,3 4 2-15,-3 0-3 16,1 3-1-16,-3-3 0 15,-4-4 0-15,2-3 1 0,-5-6-1 16,0-3 1-16,-3-4-1 16,0-4 2-16,0-3 0 15,-1 0 7-15,5 0 13 16,2 0-3-16,0-7-7 16,6 0-6-16,10 0-3 0,-2-2-3 15,6-1 0-15,5 1-4 16,-1-6-32-16,0-4-34 15,-1-3-82-15</inkml:trace>
  <inkml:trace contextRef="#ctx0" brushRef="#br0" timeOffset="14086.29">19190 1925 488 0,'3'-2'232'16,"-3"2"-212"-16,0 0-9 0,0 0 19 15,2 5-16-15,-2 9-11 16,0 7-2-16,-9 4-1 16,-4 6-26-16,-4-2-72 15,0-10-239-15</inkml:trace>
  <inkml:trace contextRef="#ctx0" brushRef="#br0" timeOffset="15029.95">19770 1557 495 0,'0'-4'178'0,"0"1"-148"16,0-1 17-16,0 4-5 15,0 0-25-15,0 0-13 0,0 6-7 16,4 4 0-16,1 5 4 16,1 4 1-16,1-1-1 15,0 0 0-15,0-1 0 16,-4-4-1-16,-1-2-1 15,0-6-3-15,-2-1 1 16,0-4 3-16,0 0 4 16,-4-7 4-16,-4-6 0 0,-3-7-6 15,0-3 1-15,2-2-2 16,2 0 2-16,2 6-2 16,5 1 0-16,0 7 2 0,0 5-1 15,12 5-3-15,5 1-5 16,2 0 3-16,4 9 0 15,1 5 2-15,1 1-1 16,-4 4-1-16,-1-1-8 16,-6 0-3-16,-4-4 3 0,-3-5 1 15,-2 0 4-15,-5-4 6 16,0-5 1-16,0 0 14 16,0-10 8-16,-5-7-7 15,3-4-9-15,0-6-1 16,2 0-2-16,0 4-3 15,0 2-1-15,7 7 4 0,2 5-1 16,1 4-4 0,2 5-1-16,4 0-1 0,2 5 0 15,2 9 2-15,1 4 0 16,2 3 1-16,-1-1-1 16,2 1-18-16,-5-1-21 0,-1-4-16 15,-4-4-32-15,-4-8-103 16,-7-4-226-16</inkml:trace>
  <inkml:trace contextRef="#ctx0" brushRef="#br0" timeOffset="17256.98">16933 2566 526 0,'-15'3'83'0,"5"-3"-62"16,3 0 25-16,3 0-9 0,4 0-21 15,4-5-14-15,11-3-9 16,14-6 7-16,13-2 4 16,14-9 0-16,14-4-3 15,16-5 0-15,13-5 3 16,10-3-6-16,11 0 4 0,9-4-1 15,8-3 0-15,4 3-1 16,2-2 1-16,4-2-3 16,4 2 3-16,-6 1-1 15,1 1-5-15,-6 5 5 16,-6 2-2-16,-11 5 4 16,-7 7-4-16,-13 2 1 0,-14 7 0 15,-14 2 2-15,-11 4-4 16,-16 1 0-16,-14 4 0 15,-12 3-5-15,-12 2-4 16,-10 2 2-16,-12 0-6 16,-22 8 13-16,-18 4-39 0,-16 6-31 15,-19 2 0-15,-16 6 24 16,-14 6 9-16,-14 2-27 16,-8 8-32-16,-7 4-39 15,-2 2 106-15,-3 7 122 16,5-1-19-16,4 3-65 0,11 0-5 15,9-2 27-15,15-5 51 16,17-6-19-16,14-11-31 16,19-4-7-16,19-12-3 15,14-8 10-15,19-5-13 16,9-4-2-16,28-15-16 16,22-12 10-16,24-8 7 0,17-9 7 15,22-4-16-15,15-8 14 16,14 1 9-16,10-2-5 15,2 1-8-15,2 1-8 16,-4 5-2-16,-5 2-3 16,-7 2-1-16,-15 4-2 0,-9 5 1 15,-12 5-2-15,-12 0 2 16,-11 5-3-16,-15 4-9 16,-13 1-35-16,-9 1-70 15,-13 3-85-15</inkml:trace>
</inkml:ink>
</file>

<file path=ppt/ink/ink26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8:33:03.6420000"/>
    </inkml:context>
    <inkml:brush xml:id="br0">
      <inkml:brushProperty name="width" value="0.05292" units="cm"/>
      <inkml:brushProperty name="height" value="0.05292" units="cm"/>
      <inkml:brushProperty name="color" value="#C00000"/>
    </inkml:brush>
  </inkml:definitions>
  <inkml:trace contextRef="#ctx0" brushRef="#br0">263 3151 83 0,'-9'3'193'16,"-1"0"-148"-16,0-3 28 16,4 0-7-16,2 0-3 15,1 0-5-15,0 0-6 16,3 0-14-16,0 0-15 16,0 0-8-16,0 0-9 15,6 0-6-15,4 3 2 0,6 1-1 16,4-1 0-16,6 0 1 15,6-3 5-15,10 0 0 16,7 0 2-16,13 0 1 16,3 0-3-16,6-3-5 15,4 0 3-15,2-4-2 16,-2 4-1-16,-7 0 0 0,-3 0-1 16,-7-1-1-16,-9 1 0 15,-4 3 0-15,-9-3 1 16,-7 3-3-16,-3-3 2 15,-13 3 0-15,0 0 2 16,-6 0-3-16,-4-4 0 16,0 4-12-16,-3-6-31 0,3-10-95 15</inkml:trace>
  <inkml:trace contextRef="#ctx0" brushRef="#br0" timeOffset="1855.76">15109 3258 330 0,'-7'0'139'0,"4"0"-96"15,3 0 35-15,-3 0-35 16,3 0-29-16,0 0-4 15,0 0-1-15,0 0 2 16,3 0 0-16,3 0 0 16,4 0 0-16,6 0-2 0,4 3 2 15,-1-3 3-15,14 0-1 16,-4 0-6-16,10 0 1 16,6 0 1-16,4 0 0 15,6-3 0-15,0 3 1 16,7 0-2-16,-7 0-2 15,10 0-3-15,-7 0 1 16,1-3 0-16,2-1 0 0,-6 4-1 16,7-3 0-16,-4 3 0 15,-3-3-2-15,-3 0 1 16,-3-1 0-16,-4 1 0 16,-2 3 0-16,-4-3 0 0,-10-4-2 15,0 4 1-15,-10 0 0 16,-6 0 0-16,-3-1 0 15,0 1-5-15,-10-3-26 16,0-4-42-16,0-10-163 16</inkml:trace>
  <inkml:trace contextRef="#ctx0" brushRef="#br0" timeOffset="47782.13">4431 5976 159 0,'-3'0'75'16,"3"0"-2"-16,-4 0-48 16,4 0 11-16,0 0-8 15,0 3-13-15,0-3-1 16,4 3 14-16,5-3 6 0,1 0 1 16,3 0 1-16,3 0-10 15,1 0-9-15,-1 0-7 16,7 0-4-16,-1 0-3 15,1 0 2-15,6 0 2 16,-3 0 2-16,6 0 2 0,1 0-5 16,-1-3 2-1,-2 3-2-15,2 0-2 0,-6 0-2 16,3 0 3-16,0 0 2 16,4 0 0-16,-1 0-2 15,-3 0 3-15,7-3-1 0,0 3-2 16,-1 0-3-16,-2-4 3 15,2 4-1-15,-2 0 1 16,-1 0-4-16,-6 0 2 16,-3 0-3-16,-4-3 1 15,-6 3 0-15,0 0-2 16,-6 0-28-16,-4-3-65 0,0-10-186 16</inkml:trace>
  <inkml:trace contextRef="#ctx0" brushRef="#br0" timeOffset="82148.18">19501 6057 254 0,'-10'0'206'0,"7"0"-134"16,0 0-20-16,0 0-2 16,3 0-16-16,0 0-20 15,0 0-8-15,3 0-3 16,10 0 6-16,3 0 7 15,7 3-1-15,3 0-4 16,9 0-5-16,1-3 2 0,9 0 1 16,1 0 2-16,9 0-7 15,0 0-1-15,7 0-1 16,-1 0-1-16,1 0 0 16,-4 0 0-16,-2 0-1 0,-11 0 1 15,-6 4-1-15,-7-4 0 16,-9 0-1-16,-7 0 2 15,-6 0 0-15,-4 0 1 16,-2 0-2-16,-1 0 1 16,-3 0-6-16,3 0-9 15,0 0-19-15,4-7-25 0,-4-3-97 16,4-6-289-16</inkml:trace>
  <inkml:trace contextRef="#ctx0" brushRef="#br0" timeOffset="108716.95">273 10303 87 0,'-10'0'284'15,"4"0"-233"-15,3-3 9 16,-1 0 25-16,1-1-16 16,3-2-28-16,0 6-16 0,0-3-6 15,0 3-4 1,0 0-6-16,7 0-6 0,6 0-1 16,3 0-1-16,10 3 0 15,6 3 1-15,10-2 1 16,10-4-1-16,10 0 0 15,3 0 0-15,6-4-1 16,7-2 3-16,0-4 6 0,-7 0-6 16,1 7 1-16,-8-3-8 15,-5 2 4-15,-7 1-1 16,-10 3-1-16,-7 0 0 16,-5 0-3-16,-8 0-3 0,-9 0 0 15,-3 0 3-15,-3 0-4 16,-7 0-11-16,0-3-27 15,0-10-75-15,-4-10-424 16</inkml:trace>
  <inkml:trace contextRef="#ctx0" brushRef="#br0" timeOffset="111307.14">15962 10368 113 0,'0'3'260'15,"0"0"-227"-15,6 1-12 16,7 2 26-16,3-3 11 16,4 1-10-16,3-4-6 15,9 3-4-15,4-3-5 0,9 0-16 16,4 0-1-16,6 0-3 16,6 0-5-16,4-3-4 15,3-4 0-15,4 4 0 16,-4-4-3-16,0 7 4 15,-6-3-3-15,-10 0 0 16,-10 3-4-16,-7 0 4 0,-5-3-2 16,-11 3 1-16,-6-4 0 15,0 4 1-15,-10 0-1 16,0 0 0-16,-3 0-2 16,0 0-10-16,0 0-26 15,-6 0-54-15,-4-3-202 0</inkml:trace>
  <inkml:trace contextRef="#ctx0" brushRef="#br0" timeOffset="170332.22">19170 646 100 0,'-3'-29'408'0,"0"3"-352"15,0 0-9-15,3 3 10 16,0 10-14-16,0 0-18 0,0 10-9 15,0 3-7-15,0 10-11 16,6 19-5-16,1 13 8 16,-1 10 2-16,-3 10-2 15,0 9-2-15,-3-3 1 16,4 0 1-16,2-9-1 0,-3-17-3 16,7-10 1-16,-3-9 0 15,6-17-3-15,-4-6 0 16,11-22 8-16,-1-8-1 15,4-8-11-15,3-5 0 16,-7 1 10-16,1 10-1 16,-4 9-1-16,4 10 0 0,-4 13 1 15,0 7-7-15,10 15 1 16,0 11 2-16,6 6 1 16,10 6 2-16,4 4 2 15,3-7 0-15,2-3-2 16,8-10 2-16,-4-13 5 0,3-9-10 15,-3-7 5-15,-6-17 0 16,-4-15 2-16,-9-7-1 16,-10-13 1-16,-10-6-1 15,-12-7 1-15,-4-3-1 16,-13 6-4-16,-17 7 4 0,-2 6-7 16,-10 17-5-16,0 9 3 15,3 10-4-15,3 13-15 16,13 0-34-16,14 13-84 15,9 7-61-15</inkml:trace>
  <inkml:trace contextRef="#ctx0" brushRef="#br0" timeOffset="170575.44">20406 944 389 0,'3'4'361'0,"4"-1"-357"16,-7 10-11-16,6 10 6 15,-3 9 14-15,7 7 7 0,0 13-7 16,3 0-7-16,0 6-2 16,3-3-3-16,-3-3 1 15,0-3-3-15,0-14-33 16,-3-9-52-16,3-13-202 15</inkml:trace>
  <inkml:trace contextRef="#ctx0" brushRef="#br0" timeOffset="171282.84">22433 682 734 0,'-3'-4'19'15,"3"4"-13"-15,0 4-14 16,0 15 1-16,13 14 8 15,-4 5 2-15,8 11-1 16,-1 0-1-16,3 3-1 16,4-7-3-16,-4-6-12 0,4-10-5 15,3-9-9-15,3-14 5 16,-3-6 10-16,7-23 9 16,-1-16-2-16,4-6-17 15,-4 0 3-15,-3-1 28 16,-3 11 5-16,-9 12 16 0,-1 13 6 15,-3 10-24 1,0 10-13-16,3 16-1 0,3 6 5 16,11 7 2-16,2 7-1 15,4 2-1-15,9-2 1 16,1-7-2-16,12-10 1 0,-3-13 0 16,10-13-3-16,-10-9 0 15,3-23 2-15,-9-10 0 16,-10-17 1-16,-3-8 0 15,-17-1 0-15,-9-7-4 16,-10 8 3-16,-7-1 0 16,-15 13-2-16,-8 13-1 0,-5 10-4 15,-1 12-7-15,0 11-18 16,7 6-45-16,10 10-88 16</inkml:trace>
  <inkml:trace contextRef="#ctx0" brushRef="#br0" timeOffset="171728.55">23863 828 643 0,'0'-10'10'15,"13"3"-12"-15,7 4-1 16,-1 3 5-16,4 7 5 16,3 9-4-16,-4 10-3 15,-2 9-3-15,-14 8-4 0,-6 5-25 16,0 1-19-1,-22 3-11-15,-1-7 1 0,0-6 44 16,-3-6 17-16,7-11 14 16,9-9 28-16,4-3 10 15,2-4-7-15,4-6-2 0,0 0-5 16,17 0-14-16,5 0 5 16,11 0-4-16,6-3-11 15,9-3-6-15,1-1-4 16,0 1-4-16,-4-1 0 15,-3 4-2-15,-6-3-29 16,-10-1-43-16,-16-3-160 0</inkml:trace>
  <inkml:trace contextRef="#ctx0" brushRef="#br0" timeOffset="173768.67">19135 1684 257 0,'-17'0'346'15,"11"0"-338"-15,-1 0-2 16,7 0 22-16,0 0-25 0,13 0-12 16,7 3 15-16,12 0 10 15,10 1-1-15,10-1 2 16,10-3-7-16,6 3-1 16,16-3 0-16,4 0-4 15,0 0-3-15,9 0 3 0,-6 0-2 16,-1 0 0-16,-8 0-4 15,-11 0 1-15,-10-3-4 16,-15 3-4-16,-7 0-4 16,-16 0-5-16,-7 0-23 15,-13-3-47-15,0-1-52 0,-3-2-109 16</inkml:trace>
  <inkml:trace contextRef="#ctx0" brushRef="#br0" timeOffset="174359.14">22559 1583 466 0,'0'0'46'0,"7"0"-48"16,12 0 18-16,14 0 33 0,6 0-1 15,9 0-13-15,11 0-10 16,9 0-7-16,6 0-2 15,8 0-3-15,-1 0 0 16,6 0-6-16,1 0-3 16,-4 0-2-16,-3 0 1 0,-3 0-3 15,-10 0 0-15,-6 0 1 16,-10 0-1-16,-7-3-3 16,-9-3 8-16,-4 2-6 15,-12-2 2-15,-7 3-1 16,0-1 0-16,-10 4-3 15,-3-3-5-15,0 3-15 0,0 0-32 16,-10 0-102-16,0 0-239 16</inkml:trace>
  <inkml:trace contextRef="#ctx0" brushRef="#br0" timeOffset="177526.17">19722 1895 215 0,'3'0'361'16,"-3"0"-330"-16,0 0-17 0,0 0 36 15,0 0-10-15,0 3-25 16,0 7-15-16,3 3-2 15,4 6 6-15,-1 7 3 16,1 10 5-16,-1 6-3 16,1 6-2-16,-4 4-1 0,0 10 0 15,-3 0-2-15,0-1-1 16,0 1 1-16,0-7-3 16,3-3 0-16,-3-10 1 15,4-6-2-15,-4-7-1 16,3-10 2-16,0-6 1 0,0-3-2 15,-3-3 0-15,3-7 0 16,-3 3-2-16,0 0-8 16,4 0-7-16,-4 4-12 15,0-1-16-15,0 1-27 16,-4 2-46-16,-5-2-51 16</inkml:trace>
  <inkml:trace contextRef="#ctx0" brushRef="#br0" timeOffset="177747.47">19449 2673 468 0,'-3'3'159'16,"3"-3"-140"-16,6 0-45 16,17 0 36-16,3 3 26 15,13 4-7-15,3 6-12 16,7 3-5-16,-1 0-6 0,-2 1-3 15,3 2-2-15,-7-3-4 16,0-6-37-16,-3-4-59 16,0-6-63-16,-4-9-110 15</inkml:trace>
  <inkml:trace contextRef="#ctx0" brushRef="#br0" timeOffset="177889.22">20156 2559 618 0,'-22'10'23'0,"-8"6"-21"0,1 7-7 16,-3 13 6-16,-1-1-2 16,4 11-4-16,-3-1-56 15,6 1-62-15,3-7-158 16</inkml:trace>
  <inkml:trace contextRef="#ctx0" brushRef="#br0" timeOffset="178455.27">19521 3271 447 0,'-4'-13'83'0,"1"-7"-47"15,3 1-1-15,0 3 9 16,10-1-13-16,9 1-16 16,7 10-3-16,3 2-3 0,7 4 2 15,0 0-5-15,-1 20-3 16,-5 3-5-16,-1 9 1 15,-13 7-4-15,-10 6-4 16,-6 4-6-16,-3 0-7 16,-16 3-6-16,-10-10 0 0,-4 0 22 15,-3-6 7 1,1-10 2-16,2-7 13 0,4-6 4 16,10 0 2-16,3-7 1 15,6-2-3-15,7-4-6 16,3 0-3-16,6 0-6 0,13 0-5 15,11 0 8-15,5 0 9 16,14 0-3-16,6 0-4 16,7 0-2-16,3 0-2 15,-4-4-3-15,1 1-1 16,-1 3-1-16,-9-3 0 16,-6 0 0-16,-7 3-10 0,-13 0-14 15,-7 0-15-15,-12 0-18 16,-7 0-66-16,0-7-128 15</inkml:trace>
  <inkml:trace contextRef="#ctx0" brushRef="#br0" timeOffset="181933.07">23380 1830 226 0,'3'-16'335'0,"-3"-1"-308"0,0 4 26 15,0 4 9-15,0 2-20 16,0 4-16-16,0 3-13 16,0 0-12-16,0 13-9 15,0 10 0-15,-3 12 9 16,0 7 5-16,3 14-1 0,-3-1 1 16,3 3 0-16,0 0 1 15,0-2 0-15,0-5-3 16,6 1-3-16,0-3 1 15,4-7-4-15,-3-9 6 16,2-7-4-16,-5-7 1 0,2-6-1 16,-3-7 1-16,-3-6-6 15,4 4-4-15,-4-4-6 16,0 0-5-16,-7 3-11 16,-3 0-12-16,1-3-45 15,-11 3-63-15,1-3-21 0</inkml:trace>
  <inkml:trace contextRef="#ctx0" brushRef="#br0" timeOffset="182160.75">22952 2462 449 0,'0'0'115'0,"0"0"-95"15,6 3-35-15,14 4 31 16,6 3 26-16,9 3-9 15,8 0-9-15,2 9-7 0,4-2-8 16,-1-1-5-16,1 1-4 16,0-4 0-16,-1-3-5 15,4-3-13-15,-3-10-20 16,-1 0-32-16,1-13-60 16,-10-7-96-16</inkml:trace>
  <inkml:trace contextRef="#ctx0" brushRef="#br0" timeOffset="182310.31">23779 2384 254 0,'0'-6'333'16,"0"3"-271"-16,-16 3-24 15,-1 0-8-15,-2 9-19 0,-7 14-9 16,-6 9 0-16,-1 11-3 16,4 5-10-16,-3 7-41 15,2 1-107-15,4-5-187 16</inkml:trace>
  <inkml:trace contextRef="#ctx0" brushRef="#br0" timeOffset="182642.23">23399 3053 641 0,'-3'-6'40'16,"0"-4"-11"-16,3 7-5 16,0 3 13-16,0 0-20 0,0 6-13 15,6 14-4-15,4 6 5 16,0 10 5-16,3 9 0 16,0 7-2-16,0 3-4 15,-7 0 1-15,4-3-3 16,-3-3 0-16,-1-7-1 15,-6-10 0-15,0-3 0 0,0-16 0 16,3-3 0-16,-3-7-1 16,0-3-11-16,0-9-24 15,0-17-36-15,0-10-233 16</inkml:trace>
</inkml:ink>
</file>

<file path=ppt/ink/ink26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8:36:27.0880000"/>
    </inkml:context>
    <inkml:brush xml:id="br0">
      <inkml:brushProperty name="width" value="0.05292" units="cm"/>
      <inkml:brushProperty name="height" value="0.05292" units="cm"/>
      <inkml:brushProperty name="color" value="#C00000"/>
    </inkml:brush>
  </inkml:definitions>
  <inkml:trace contextRef="#ctx0" brushRef="#br0">10004 3688 249 0,'0'7'192'0,"0"-1"-164"16,7-6-31-16,6 0 43 16,6 0 16-16,4 0-23 15,6 0-21-15,7 0 1 16,3-3 1-16,13-7-1 0,6 4 5 16,13-1 11-16,4-3-2 15,6 1-8-15,3 2-6 16,-3 1-7-16,-3 2-2 15,3-2 0-15,-9 6 0 16,-1-3-7-16,-6 3 4 0,-7 0-1 16,-6-4 0-16,-10 4 1 15,-9-3-1-15,-7 3 0 16,-7 0 1-16,-9-3-1 16,-4 0 1-16,-6 0 0 15,0-4-9-15,0-3-29 16,-3-6-90-16,-3-7-419 15</inkml:trace>
  <inkml:trace contextRef="#ctx0" brushRef="#br0" timeOffset="4374.85">11568 460 444 0,'3'-39'44'0,"-3"7"11"15,6 6 13-15,-6 10-3 16,4 3-28-16,-1 9-15 15,0 4-12-15,0 13-11 0,-3 10-3 16,7 9 3-16,-1 11 3 16,4 5-3-16,0 4 2 15,6 7-1-15,0-11 0 16,4-2 1-16,-1-11-3 16,7-15-2-16,0-11 0 15,3-9 0-15,7-16 3 0,-7-13 0 16,3-10-8-16,1-3-2 15,-10 3 3-15,-1 3 7 16,-12 14 1-16,3 5 1 16,-6 14-2-16,-1 3-3 15,4 20-4-15,3 2 6 16,6 14 1-16,4 3 1 0,9 0 0 16,1 0 1-16,15-10 0 15,1-3-1-15,9-16 2 16,1-10-2-16,2 0 3 0,-2-23-3 15,-11-9 0-15,-5-14 2 16,-14-6 0-16,-16-3-1 16,-13 3-2-16,-3-3 10 15,-23 13-11-15,-10 6 1 16,-6 14 0-16,-4 12-8 16,1 7-11-16,9 3-19 0,7 13-11 15,16 6-47-15,13 4-56 16,10 3-91-16</inkml:trace>
  <inkml:trace contextRef="#ctx0" brushRef="#br0" timeOffset="4574.52">12820 551 643 0,'6'0'73'15,"-6"0"-63"-15,0 3 8 16,0 7-5-16,3 19-9 0,4 7 11 15,2 9 2-15,1 14-13 16,3 2 6-16,7 4-7 16,-1-3-2-16,1-4-1 15,2-13-39-15,1-9-45 16,-7-16-154-16</inkml:trace>
  <inkml:trace contextRef="#ctx0" brushRef="#br0" timeOffset="5179.54">14042 499 667 0,'7'-13'46'15,"-1"7"-36"-15,1 2 6 16,-4 4-2-16,7 10-13 15,-1 9-5-15,1 11 3 16,6 5 3-16,-3 4-3 0,4 3 2 16,2-3-2-1,0-9-6-15,-2-8-4 0,5-12 0 16,-2-10 5-16,6-13 6 16,-4-16-1-16,5-4 1 15,-4-2-6-15,0-1 3 0,-7 13 4 16,-6 7 1-16,3 13-3 15,0 6-2-15,0 20-3 16,3 9 4-16,7 7 1 16,6 0 3-16,6 3 0 15,1-9-2-15,6-11 1 16,4-12 0-16,-4-10 1 0,0-13-2 16,-3-16 3-16,-7-10-1 15,-12-10-1-15,-4-3 5 16,-16-3 0-16,-13 0-8 15,-13 7-5-15,-10 12-5 16,-6 10-2-16,0 13-24 0,10 13-48 16,6 0-45-1,13 16-55-15</inkml:trace>
  <inkml:trace contextRef="#ctx0" brushRef="#br0" timeOffset="5478.29">15062 638 680 0,'0'-13'26'0,"3"1"-10"16,10 12-10-16,3 0-1 16,3 9-4-16,4 14-3 15,3 6 0-15,-6 13 0 16,-7 7-11-16,-13 6-18 15,0-6-23-15,-13-7-15 0,-4-6 30 16,1-7 37 0,3-13 24-16,3-6 39 0,10-4-10 15,0-6-18-15,20 0-11 16,16-3-12-16,25-13-5 16,14-4-12-16,22-9-60 15,17-10-224-15</inkml:trace>
  <inkml:trace contextRef="#ctx0" brushRef="#br0" timeOffset="6090.82">16661 353 606 0,'12'0'117'0,"-5"0"-96"15,-1 0-25-15,4 16 2 16,0 7 2-16,-4 9 2 16,4 11-1-16,3 2 0 0,-3 4 1 15,3-4-2-15,0-6 0 16,3-7-6-16,3-12-6 16,4-10 2-16,3-10 7 15,7-20 1-15,-1-9-2 16,0-16-5-16,1-1 0 15,3 1 5-15,-14 9 2 0,1 7 5 16,-7 9 6-16,4 17-3 16,-7 3-5-16,3 16-3 15,3 7-1-15,7 13 3 16,3-1 0-16,4 8 1 16,2-8 0-16,1-2-1 0,10-14 1 15,-4-9-2-15,0-10 0 16,0-20 2-16,0-15 0 15,-9-11 0-15,-7-6-1 16,-7-9 2-16,-16 6-3 16,-3 3-2-16,-22 6-1 0,-17 14-4 15,-3 12-14-15,-10 14-44 16,9 6-24-16,8 13 7 16,12 13-66-16</inkml:trace>
  <inkml:trace contextRef="#ctx0" brushRef="#br0" timeOffset="6585.84">17747 632 447 0,'-3'-19'71'0,"3"-1"-20"0,3-3-15 16,13 7-14-16,4 0-4 15,2 9-10-15,4 7-4 16,-3 0 0-16,3 17-1 16,-10 5-6-16,-9 11-1 15,-1 6-2-15,-6-4-18 16,0-2-18-16,-6-1-10 0,-1-9 27 16,4-7 22-16,3-3 2 15,0-6-2-15,3-4 1 16,10 3 22-16,3 1 7 15,1 3-4-15,-1 3-6 16,-3 3-1-16,-7 6-13 0,-6 1-2 16,0 0-2-16,-19 0 1 15,-10-7-1-15,-7-3-19 16,-9-10-25-16,-4-3-98 16</inkml:trace>
  <inkml:trace contextRef="#ctx0" brushRef="#br0" timeOffset="8820.76">12203 1702 378 0,'-9'-6'121'16,"2"-4"-61"-16,1 0 16 0,2-3-18 15,4-3-25-15,0 3-13 16,4-3-7-16,9 3-4 15,6-3 0-15,7 3-3 16,6 3-1-16,1 7-1 16,3 3-4-16,-1 0 0 0,-2 10 0 15,-4 9-4-15,-10 10 2 16,-6 7-3-16,-10 6-5 16,-3 0-1-16,-6 4-5 15,-13-4 2-15,-7-10 4 0,-4-3 7 16,11-9 3-1,-1-14 3-15,11 1 3 0,-1-7 3 16,10 0 1-16,0-3-6 16,19-4-5-16,7 4 0 15,10 0-2-15,6 3 2 16,0 6 1-16,7 14-2 0,-7 9 1 16,-13 6 1-16,-6 8-5 15,-13 2-15-15,-10-3-11 16,-13-3-6-16,-16-7 13 15,-4-12 20-15,-9-7 10 16,0-10 9-16,-3-3 3 0,6-16-8 16,6-10-6-16,10-6-19 15,11-4-78-15,12-3-295 16</inkml:trace>
  <inkml:trace contextRef="#ctx0" brushRef="#br0" timeOffset="13599.9">14646 1793 291 0,'-6'-10'287'0,"6"-6"-259"16,0-3-2-16,0-1 16 15,10 4-11-15,9-3-18 0,1 2-2 16,6 8-1-16,3 2-1 16,0 7-4-16,0 0-5 15,0 10 0-15,-6 13-2 16,-7 6-1-16,-6 10 0 15,-10 3-3-15,0 6-4 0,-19 4-2 16,-7 0-5-16,-4-6 5 16,-2-4 9-16,0-10 4 15,6-3 1-15,3-9 10 16,10-10 7-16,3-1-5 16,7-5-2-16,3-4-4 15,3 0 1-15,13 0-4 0,14 0 5 16,5 0 5-16,17 0-3 15,7 0-1-15,-4 0-5 16,6-4-4-16,-6 1-2 16,-6 0 2-16,-4 0-6 15,-9 3-9-15,-3-4-5 16,-14 4-10-16,-6 0-15 16,-7-3-31-16,-6 0-83 0,0-7-104 15</inkml:trace>
  <inkml:trace contextRef="#ctx0" brushRef="#br0" timeOffset="14675.47">17342 1592 79 0,'0'-3'351'0,"-4"-4"-312"15,4 4 10-15,0 0 16 16,0 0-11-16,0 3-22 16,0-4-13-16,0 4-3 15,0 0-1-15,0 0-2 16,0 0-2-16,0 0-2 0,0 0-2 16,0 0-4-16,0 0 0 15,0 0 1-15,0 0-2 16,0 7-2-16,0 6 1 15,4 3 1-15,5 10 1 16,1 6 1-16,3 7 0 0,-3 10-2 16,6 0 0-16,0 6 1 15,0-3-3-15,-3-4 0 16,4-2 2-16,-1-7-2 16,-3-4 0-16,-3-9 1 15,2-6-2-15,-5-7 2 0,-4-7-1 16,0-3 1-16,-3 1 0 15,0-4 0-15,0 0-2 16,0-4-10-16,0-2-31 16,0-4-57-16,0-3-178 15</inkml:trace>
  <inkml:trace contextRef="#ctx0" brushRef="#br0" timeOffset="20152.62">5807 12650 388 0,'0'0'276'0,"0"-3"-264"16,0 3 5-16,0 0 5 15,-7 16-9-15,4 7-6 0,-4 3-3 16,1 6 2-16,3 10 3 16,-1 1-3-16,1-5-1 15,3 8-1-15,0-10-2 16,10-1-1-16,6-2-1 16,10-11 1-16,3 1 0 0,4-13-2 15,6-4-3-15,0-6-12 16,-1-9-9-16,-2-11-14 15,-3-16-38-15,-4-2-90 16,-13-14-135-16</inkml:trace>
  <inkml:trace contextRef="#ctx0" brushRef="#br0" timeOffset="20388.49">5881 12368 54 0,'-16'0'527'0,"10"-3"-514"0,-1 0-9 16,7 3-4-16,3 0 9 16,10 0 3-16,0-4-1 15,3-2 4-15,1-4 1 16,-8 0-5-16,-5-3 3 16,-4 4-6-16,-4 5-5 0,-9 4-3 15,-3 0-2-15,0 13-18 16,3 7-37-16,10 3-40 15,3 9-65-15</inkml:trace>
  <inkml:trace contextRef="#ctx0" brushRef="#br0" timeOffset="20738.54">6215 12816 477 0,'-3'0'150'16,"3"0"-110"-16,0 0 1 15,0 0-15-15,7 0 2 16,5 0-11-16,5 0-6 16,2 0 0-16,4 0-2 0,3 0-5 15,0 0-3-15,3 0-1 16,0 0 0-16,4-4-8 16,-1 1-19-16,4-3-34 15,-1-4-70-15,-2-6-188 16</inkml:trace>
  <inkml:trace contextRef="#ctx0" brushRef="#br0" timeOffset="24804.5">8428 12332 264 0,'-6'-29'311'16,"-4"3"-259"-16,3 10-9 15,4 3 1-15,3 7-3 16,0 6-13-16,0 6-23 16,7 20-9-16,6 10 8 0,-4 16 1 15,4 9-3-15,0 7 2 16,4 0-3-16,-1-3-1 15,0-6-2-15,3-14-4 16,1-13-2-16,-1-15-2 16,4-17-2-16,3-7 6 0,0-22-2 15,0-13-6-15,0-10 1 16,-3 0 10-16,-4 3 3 16,0 7 0-16,-6 13 0 15,0 16 3-15,0 13 0 16,4 10-3-16,-1 19-1 0,3 13 6 15,7 7-2-15,10 3-2 16,3 0 0-16,6-7 1 16,7-9-3-16,3-14 1 15,0-15 4-15,-3-7-3 16,-3-10 4-16,-10-19 0 16,-10-10 6-16,-13-13 4 0,-6-6-5 15,-10-1-7-15,-19 1-3 16,-11 9-3-16,-9 7-3 15,1 16-8-15,-8 13-7 0,7 10-9 16,13 6-22 0,13 13-62-16,10 7-46 0,6 6-131 15</inkml:trace>
  <inkml:trace contextRef="#ctx0" brushRef="#br0" timeOffset="24976.22">9466 12592 613 0,'13'6'105'0,"0"1"-71"16,-13 6-16-16,3 6 16 16,4 10 0-16,2 7-12 15,-2 9-13-15,6 1-7 16,6 6-2-16,-2-7-7 16,8-3-38-16,-2-9-35 0,6-17-131 15</inkml:trace>
  <inkml:trace contextRef="#ctx0" brushRef="#br0" timeOffset="25568.06">10815 12426 513 0,'0'-6'117'16,"0"6"-54"-16,0 0-37 15,0 10-18-15,0 16-1 0,7 9 5 16,6 4-10-16,0 10 0 16,6-4-2-16,4-3 0 15,3-9-5-15,0-10-7 16,0-14 2-16,3-9 1 16,0-19-1-16,0-10 0 0,-3-10 5 15,0 0 3-15,-6 3-1 16,-4 7 3-16,-3 9 4 15,-4 17 1-15,1 3-5 16,3 23 0-16,3 6 5 16,7 13 2-16,6 4-3 15,4-4-3-15,2 0-2 16,4-10 1-16,7-9-2 0,-4-16 3 16,3-7 0-16,-9-13 0 15,-4-23 0-15,-6-9 4 16,-13-11 10-16,-9-5-1 15,-4-1-11-15,-13 4-4 0,-13 9-3 16,-13 10-4-16,0 13-1 16,3 20-11-16,4 6-26 15,12 19-74-15,10 7-50 16</inkml:trace>
  <inkml:trace contextRef="#ctx0" brushRef="#br0" timeOffset="25851.54">11811 12653 612 0,'3'-13'109'16,"7"4"-86"-16,3 2-19 16,3 7 3-16,7 10 11 15,-1 9-10-15,-9 11-9 16,4 2-1-16,-14 7-13 0,-3 0-2 15,-3-3 6-15,-7-7 9 16,-3-3 1-16,0-4 8 16,3-5 13-16,7-8-2 15,3 1-3-15,6-7-5 16,27-3-3-16,16-3-4 0,15-13-31 16,14-10-57-16,13-10-275 15</inkml:trace>
  <inkml:trace contextRef="#ctx0" brushRef="#br0" timeOffset="26401.98">13089 12339 635 0,'6'16'48'15,"1"10"-47"-15,-1 6 25 16,1 11-3-16,6 2-13 15,0 7-8-15,0-3-2 16,3-4 1-16,3-6-4 0,1-13-12 16,9-13 0-1,0-13 1-15,0-13-1 0,0-16 3 16,4-14 1-16,-4-5 4 16,-3 6 6-16,-3 3 2 15,-4 13 12-15,-6 13 9 0,0 13-10 16,0 6-11-16,0 17-1 15,3 9 0-15,7 7 1 16,3 4 0-16,0-8-1 16,6-2-7-16,4-11-5 15,3-12 5-15,-3-10 6 0,-1-13 1 16,-6-16 0-16,-3-13 5 16,-13-10 12-16,-6 0-1 15,-7-3-10-15,-10 3-6 16,-19 3 1-16,-7 17-5 15,1 9-12-15,-8 13-31 16,8 7-144-16</inkml:trace>
  <inkml:trace contextRef="#ctx0" brushRef="#br0" timeOffset="26941.85">14078 12611 251 0,'0'-9'279'0,"3"-4"-212"16,7-4-13-16,3 1-14 16,10 0-12-16,-1 6-9 0,7 7-7 15,1 3-7-15,-8 0-3 16,-2 19-4-16,-14 7-9 15,-6 4-20-15,-6 5-6 16,-14-2-4-16,-2-1 23 16,-1-6 13-16,0-7 17 0,10-6 11 15,4-3 5-15,9 0-14 16,0 0-12-16,19 3 2 16,7 6-1-16,3 4 0 15,-3-1-1-15,0 8-3 16,-13-1-18-16,-13-3-17 15,-3-3 4-15,-26-4 18 16,-4-9 3-16,-9-7 13 0,6-3 1 16,-3-7-1-16,13-9-10 15,17-3-97-15,9-7-196 16</inkml:trace>
  <inkml:trace contextRef="#ctx0" brushRef="#br0" timeOffset="27203.92">14812 12598 408 0,'6'4'44'0,"1"-4"-31"15,6 0 44-15,0 0 5 16,6 0-23-16,4 0-28 16,3-4-10-16,6-2-19 15,4-1-65-15,6 1-60 16,-3-4-200-16</inkml:trace>
  <inkml:trace contextRef="#ctx0" brushRef="#br0" timeOffset="27312.95">15298 12559 251 0,'7'0'221'0,"-1"0"-204"0,7-6-32 16,10 3-9-16,3-7-67 15,10 3-231-15</inkml:trace>
  <inkml:trace contextRef="#ctx0" brushRef="#br0" timeOffset="27447.47">15681 12517 610 0,'0'0'56'0,"7"-6"-49"16,9 2 0-16,3 1-7 15,10 0-46-15,10 0-109 16,3 3-126-16</inkml:trace>
  <inkml:trace contextRef="#ctx0" brushRef="#br0" timeOffset="27570.16">16096 12491 629 0,'0'0'47'0,"7"0"-36"16,-1 0-5-16,7 0-24 15,7 0-86-15,6 0-186 16</inkml:trace>
  <inkml:trace contextRef="#ctx0" brushRef="#br0" timeOffset="28173.97">16722 12297 485 0,'7'-23'120'15,"6"4"-65"-15,-4 9-16 0,1 7-3 16,3 3-16-16,3 13-15 15,-3 9-5-15,0 11 0 16,3 6 0-16,1-1-1 16,2 1 3-16,1-3-4 15,-1-10-8-15,0-7-8 0,11-9 3 16,-4-10-3-16,3-3 3 16,0-13-3-16,0-4-3 15,-6 4 10-15,0-3 10 16,-7 12 1-16,-6 7 1 15,-1 0 0-15,1 16-1 16,0 10 5-16,3 7 2 0,3 2-5 16,7-2-1-16,3-10-1 15,6-4-1-15,4-13 0 16,-1-6 2-16,-2-19 1 16,-1-10 2-16,-3-13 8 0,-3-10 4 15,-13-7 2-15,-6 1-10 16,-7 0-8-16,-10 9-7 15,-6 10-7-15,-7 13-4 16,4 16-3-16,2 10-64 16,8 10-94-16,5 16-159 15</inkml:trace>
  <inkml:trace contextRef="#ctx0" brushRef="#br0" timeOffset="28530.74">17809 12712 332 0,'3'0'324'0,"0"3"-283"16,-3 7-39-16,0 9 14 0,0 10 7 15,0 4-13-15,-3 9-5 16,3 3-2-16,0 1-2 16,6-1-1-16,7-6-1 15,10-10-3-15,3-6-6 16,10-13-1-16,6-10 2 0,3-3-8 15,4-17-20-15,-4-16-44 16,-6-9-84-16</inkml:trace>
  <inkml:trace contextRef="#ctx0" brushRef="#br0" timeOffset="28645.09">17997 12342 126 0,'-7'-10'462'0,"7"1"-463"15,20 2-101-15,19 1-111 16</inkml:trace>
  <inkml:trace contextRef="#ctx0" brushRef="#br0" timeOffset="39315.11">5379 14350 174 0,'-4'-10'158'0,"4"0"-144"16,0-6 33-16,0 3 18 0,0 0 2 16,4 0-5-16,-1 3 2 15,-3 4-7-15,0 3-13 16,3 3-13-16,0 0-14 16,4 9-14-16,-1 14 0 0,4 6 2 15,3 10-1-15,0 10-3 16,0 3-1-16,-3-7 1 15,-4 1 0-15,-3-10-2 16,1-10-2-16,-1-10-1 0,-3-6 2 16,0-10 2-16,-10-16 11 15,-3-13-5-15,-3-14-11 16,-10-6 4-16,3-6 2 16,4 0-3-16,-4 3 1 15,10 10 1-15,7 12 3 16,6 8 0-16,0 12-1 15,13 10-5-15,13 0-2 0,6 10 1 16,7 9 1-16,10 7 2 16,-4 3-1-16,4 4-6 15,-7-1 1-15,-10 1-2 0,-6-4-5 16,-6 0 5-16,-7-10 2 16,-7-9-1-16,-6-3 4 15,0-7 5-15,0-10 9 16,-6-19 0-16,-1-10-3 15,4-3-6-15,3-10-3 16,10 6-2-16,12 1 3 16,7 12-1-16,7 7 2 0,3 17-1 15,6 9 2-15,4 3 2 16,-3 20 1-16,-1 6 2 16,-3 7 1-16,-3 9 0 15,0 4-1-15,-10-4-2 16,0 4-2-16,-9-7-2 15,-1-3 0-15,-3-6 1 0,-6-7-1 16,-7-13-4-16,4-3-10 16,-7-10-17-16,0-3-13 15,0-14-42-15,0-12-180 0</inkml:trace>
  <inkml:trace contextRef="#ctx0" brushRef="#br0" timeOffset="39480.21">6442 14233 665 0,'0'-3'29'0,"0"-1"-25"16,7 4-12-16,6 0-3 16,0 4-37-16,6 5-96 15,1 8-87-15</inkml:trace>
  <inkml:trace contextRef="#ctx0" brushRef="#br0" timeOffset="39572.51">6627 14515 365 0,'0'13'230'15,"0"-13"-204"-15,0-6-77 0,10-24-451 16</inkml:trace>
  <inkml:trace contextRef="#ctx0" brushRef="#br0" timeOffset="41300.5">8765 14016 508 0,'0'-4'99'0,"0"-2"-50"16,0-1 6-16,0 4-17 15,0 3-15-15,0 0-13 16,0 0-8-16,0 3-1 0,0 10-1 16,0 10 2-16,0 6 3 15,0 4 1-15,0 9-1 16,0 0 1-16,0 3 1 16,0-6 0-16,0 3-1 15,7-6-4-15,3-7-1 16,9-3 1-16,7-9-1 0,3-8 0 15,4-9-8-15,2 0-15 16,1-9-17-16,3-11-24 16,0-9-63-16,-10-7-68 15</inkml:trace>
  <inkml:trace contextRef="#ctx0" brushRef="#br0" timeOffset="41644.8">8821 13669 443 0,'-17'0'146'16,"8"0"-111"-16,2 0 1 16,1 0-3-16,6 0-10 15,0 0-16-15,3 0-4 0,7 0 7 16,3 0 3-16,0-7-3 16,3-3-5-16,-10-6 1 15,1 3-2-15,-1-3-1 16,-6 9-4-16,-6 7-12 15,-7 0-23-15,-3 17-112 0</inkml:trace>
  <inkml:trace contextRef="#ctx0" brushRef="#br0" timeOffset="44818.93">10828 14009 163 0,'-3'-13'410'16,"0"0"-355"-16,-1 7-4 16,4-1-2-16,0 7-13 15,0 0-19-15,0 13-19 0,-3 10 4 16,3 6 7-16,-3 13 0 16,0 10 0-16,-1 3-4 15,4 0-2-15,0 4-2 16,0-7 1-16,13-4 0 15,7-6-3-15,3-9 1 16,9-10 0-16,-3-10-1 0,13-13-10 16,-3 0-18-16,0-17-19 15,0-12-39-15,-10-10-110 16</inkml:trace>
  <inkml:trace contextRef="#ctx0" brushRef="#br0" timeOffset="45101.18">10831 13785 574 0,'-19'-6'34'0,"9"-1"-9"16,7 1 21-16,3 3-26 15,6-7-13-15,7 0-8 16,4 4 4-16,-1-7 3 15,-3 0-2-15,-3 6 0 0,-10-6 1 16,0 7 4-16,0-1-1 16,-10 7-4-16,-6 0-3 15,3 7-3-15,3 6-12 16,10 13-26-16,0 3-51 16,3 3-56-16,17 1-72 0</inkml:trace>
  <inkml:trace contextRef="#ctx0" brushRef="#br0" timeOffset="45324.9">11211 14178 604 0,'0'0'99'16,"10"0"-88"-16,16-3 3 15,3-4 12-15,13 4-4 0,10 0-16 16,0-1-3-16,6 1-2 16,-6-3-9-16,0-4-26 15,-4 3-17-15,-9-9-84 16,0 0-152-16</inkml:trace>
  <inkml:trace contextRef="#ctx0" brushRef="#br0" timeOffset="45519.08">11918 13931 392 0,'0'-6'244'16,"0"3"-174"-16,0-1-12 15,0 4-13-15,3 0-16 0,4 10-18 16,2 9-2-16,1 11 8 16,3 2-1-16,0 10-9 15,0 7-3-15,3 6-2 16,4 7-2-16,-4 3-33 0,0 6-42 15,-3 0-110-15</inkml:trace>
  <inkml:trace contextRef="#ctx0" brushRef="#br0" timeOffset="47586.08">13384 13824 629 0,'0'0'61'16,"-7"0"-35"-16,4 7-12 15,0 12 5-15,-4 17-3 0,1 6-5 16,-4 10-5-16,0 6 4 16,1 4-4-16,5-4 0 15,1-3-2-15,3-9-1 16,3-7-2-16,14-13 0 15,5-4 0-15,8-12 1 16,2-3 0-16,7-7-2 0,6-4-7 16,4-9-15-16,-4-9-12 15,-2-1-12-15,-8-9-30 16,-6-4-89-16,-6-10-138 16</inkml:trace>
  <inkml:trace contextRef="#ctx0" brushRef="#br0" timeOffset="47753.98">13426 13639 545 0,'-16'-9'39'16,"0"-4"-5"-16,9 3-4 16,7 7-1-16,7 3-29 15,12 0-20-15,10 9-43 16,4 1-45-16,6 3-92 15</inkml:trace>
  <inkml:trace contextRef="#ctx0" brushRef="#br0" timeOffset="47985.94">13844 14061 615 0,'-6'3'43'0,"6"-3"-23"16,0 0-5-16,19 0 14 15,4 0-9-15,9-3-13 0,7-3-6 16,4-1-6-16,5-3-32 16,1 1-48-16,0-8-86 15,-4-2-184-15</inkml:trace>
  <inkml:trace contextRef="#ctx0" brushRef="#br0" timeOffset="48260.01">14345 13831 572 0,'0'-13'53'0,"0"3"-16"0,10 7-9 15,19 3 0-15,0 3-10 16,3 10-11-16,1 10-5 15,-7 6-3-15,-10 13-7 16,-16 0-10-16,0 7-6 16,-23 3 4-16,-3-4 11 0,-3-5 10 15,3-5 13-15,3-12 16 16,11-3 2-16,5-7-6 16,7-6-4-16,23-7-6 15,19-3-6-15,16 0-7 16,27-13-23-16,15-9-70 0,17-4-316 15</inkml:trace>
  <inkml:trace contextRef="#ctx0" brushRef="#br0" timeOffset="49987.43">17643 13523 472 0,'-3'0'89'16,"0"0"-45"-16,3 0 30 16,0 0-29-16,0 0-23 0,3 0-12 15,3 9 4-15,4 4 3 16,0 7-4-16,0 2-5 16,-1 8-2-16,-5 5-1 15,-1 4-1-15,0 10 1 16,0 0-3-16,4-1 1 15,-4 1 0-15,0-7 0 0,4-3 1 16,3-7-1-16,-1-2 2 16,1-11-1-16,0-6 0 15,-4-7 0-15,-3-6-2 16,7 0 0-16,-7 0-2 16,4-6-21-16,-4-4-33 0,0-3-71 15,-3 0-418-15</inkml:trace>
  <inkml:trace contextRef="#ctx0" brushRef="#br0" timeOffset="51375.94">4989 15363 290 0,'-3'-13'268'0,"-3"0"-214"16,-4-4 3-16,3 8-7 15,-6-1-12-15,4 10-14 0,-11 0-18 16,-2 10-4-16,-4 12 1 16,-4 11-3-16,4 2 0 15,0 4 1-15,10 4 0 16,7-1 0-16,9-3 1 0,9-4-2 16,14 1 1-16,9-7 0 15,14-3-2-15,2 0 1 16,1-10-4-16,-3 0-9 15,-4-3-1-15,-13 4-5 16,-13-1-2-16,-16-3-3 16,-6 6 14-16,-20 1 10 0,-13-1 2 15,-7-3 0-15,1 1 1 16,0-8 0-16,6-2-1 16,13-7-1-16,13-7-2 15,13-12-17-15,9-7-61 16,21-16-66-16,9-7-68 0</inkml:trace>
  <inkml:trace contextRef="#ctx0" brushRef="#br0" timeOffset="51576.71">5177 15372 647 0,'0'-6'67'0,"0"3"-31"0,0 3 4 16,0 3-21-16,4 13-15 15,5 10-1-15,11 10 3 16,3 12 2-16,6 4-5 15,0 0-1-15,7 3 0 16,-4-3-1-16,0-10-10 0,-2 0-12 16,-4-9-7-16,-7-10-16 15,-6-4-27-15,-13-13-81 16,-3-6-87-16</inkml:trace>
  <inkml:trace contextRef="#ctx0" brushRef="#br0" timeOffset="51711.82">5126 15752 582 0,'0'-16'4'16,"16"-7"-16"-16,19-3 12 15,11-10 5-15,9 1-3 0,7-4-35 16,-1 3-14-16,-2 3-91 16</inkml:trace>
  <inkml:trace contextRef="#ctx0" brushRef="#br0" timeOffset="51980.75">5586 15590 545 0,'-3'0'27'0,"-4"9"-13"15,7-9 38-15,17-16-3 16,2-10-26-16,4-3-19 16,3-7-2-16,-7-3 0 15,-3 7-10-15,-12 6-6 16,-4 7 0-16,-10 12-2 0,-10 7 6 15,-6 10 8-15,4 16 10 16,-1 6 5-16,10 10 1 16,10 0-2-16,6 4-8 15,20-4-3-15,12 0-1 0,11-13 1 16,9-9-12-16,7-10-18 16,2-10-28-16,-2-26-54 15,-7-10-82-15</inkml:trace>
  <inkml:trace contextRef="#ctx0" brushRef="#br0" timeOffset="52196.45">6073 15265 613 0,'-17'-9'62'15,"8"9"-26"-15,5 0-3 16,4 12-21-16,10 8-9 0,13 16 2 16,6 6 11-1,7 10-4-15,3 3-7 0,0 13-3 16,6-6-1-16,-6 2 0 15,-3-2-4-15,-7-10-11 16,0-7 0-16,-10-9-4 16,-2-13-10-16,-4-7-10 0,-7-10-26 15,-6-6-73-15,0-13-79 16</inkml:trace>
  <inkml:trace contextRef="#ctx0" brushRef="#br0" timeOffset="52381.11">6128 15337 283 0,'-13'-26'390'16,"9"0"-389"-16,8 3-15 15,22 4 15-15,9 6 22 16,11 6 1-16,2 7-9 0,4 10-12 16,-16 13-3-1,-10 9-25-15,-20 10-12 0,-12 0-35 16,-23 4-90-16,-20-7-216 15</inkml:trace>
  <inkml:trace contextRef="#ctx0" brushRef="#br0" timeOffset="52890.8">2897 16180 404 0,'-16'10'193'15,"3"-7"-165"-15,10-3 30 16,6 0-29-16,20-13-29 16,9-7 11-16,14 1 7 15,15-14-7-15,4 4-4 0,7 0-5 16,-1 0 1-16,-3 6-2 16,-6 4-5-16,-14 6-9 15,-12 10-19-15,-10 3-24 16,-20 6-34-16,-9 13-29 15,-23 4-89-15</inkml:trace>
  <inkml:trace contextRef="#ctx0" brushRef="#br0" timeOffset="53051.43">2979 16384 292 0,'-20'23'159'16,"17"-10"-146"-16,3-10 6 15,26-6 4-15,16-17 16 0,13-6-18 16,10-12-9-16,3-5-8 15,3-5-4-15,-6-1 3 16,-6 4-7-16,-14 2-14 16,-13 5-80-16,-19-1-93 15</inkml:trace>
  <inkml:trace contextRef="#ctx0" brushRef="#br0" timeOffset="53265.35">3111 15868 490 0,'-16'13'86'0,"10"-3"-74"0,6 6-4 16,16 10 9-16,13 4 20 16,4 8-13-16,6 14-7 15,3 10-3-15,0 3-8 16,-6 3-5-16,-4 0-1 16,-3-6-3-16,-6-17-6 15,-7-9-11-15,0-20-3 0,-6-16-28 16,0-10-66-16,-10-22 16 15,0-23-221-15</inkml:trace>
  <inkml:trace contextRef="#ctx0" brushRef="#br0" timeOffset="53458.61">3345 15839 543 0,'-10'-9'77'0,"4"5"-24"15,6 4-16-15,0 7-18 16,10 12-13-16,6 10 6 0,13 7-6 15,0 10 0-15,4 9 2 16,9 0-6-16,0 6 0 16,-3-2-6-16,0-4-17 15,-4-3-12-15,-5-13-24 16,-4-10-71-16,-7-19-119 16</inkml:trace>
  <inkml:trace contextRef="#ctx0" brushRef="#br0" timeOffset="54069.54">3835 15654 629 0,'-13'-3'53'0,"6"3"-36"15,-2 13-17-15,9 16 1 16,0 7 5-16,6 6-3 0,13 4-1 15,7-1-3-15,7-9 1 16,-1-1 0-16,4-12-5 16,-13-7-6-16,-1-9-3 15,-5-7 7-15,-17-10 5 16,0-13 8-16,-13-9-6 16,-13-7-12-16,-4-6-2 0,-12-7 6 15,3 0 0-15,-3 0 6 16,7 6 8-16,9 8 6 15,6 8 10-15,14 14-2 16,6 6-11-16,16 10-11 16,16 0 2-16,10 20 4 0,10 9-2 15,-3 16 0 1,6 11 0-16,-9 12-3 0,-1 10 1 16,-6 9 1-16,-7-3-1 15,1 1 10-15,-4-4 4 16,3-7 1-16,-2-15-3 0,-4-7 2 15,3-17-6-15,-3-5-2 16,0-14-1-16,3-13-4 16,0-3 0-16,-3-6 1 15,-3-17-3-15,-4-3-4 16,-3-7-5-16,-12-5 1 0,-4-5-16 16,-13-2-5-16,-13-4-8 15,-17 4-19-15,-2 3 5 16,-7 9 47-16,0 4 27 15,10 6 36-15,3 1-2 16,20 2-25-16,9-6-2 0,13-3-19 16,30-13-12-16,19-16-21 15,12-17-55-15,21-9-273 16</inkml:trace>
  <inkml:trace contextRef="#ctx0" brushRef="#br0" timeOffset="54836.78">3922 16926 114 0,'-19'-10'162'0,"3"-3"-110"15,3-3 5-15,-4 3 10 16,1 3 23-16,3 4-13 15,-3 6-48-15,0 0-25 16,3 19-1-16,-3 1 6 0,-4 12 6 16,10 0 3-16,4 7-7 15,3-3-2-15,3 0-5 16,19-4 1-16,7 1-5 16,7-7 0-16,15-4-4 15,1 1 5-15,3-4-8 16,-4 4-14-16,-9 0-11 0,-13 0-4 15,-13-4-24-15,-13 4 22 16,-10-4 39-16,-15-3 5 16,-11-3 4-16,0-3-5 15,-3-7-3-15,7-3 0 16,6-16-17-16,13-10-72 16,3-3-102-16</inkml:trace>
  <inkml:trace contextRef="#ctx0" brushRef="#br0" timeOffset="55093.77">3838 17111 586 0,'-10'6'27'0,"7"-3"-8"16,3-3 4-16,10-6-18 15,9-14 1-15,-3-6 5 16,4-3-4-16,-1-6-3 0,-9-4-2 15,-10 6-2-15,-10 7-2 16,-12 10 2-16,-11 13-7 16,-6 3 11-16,7 19 12 15,3 17 0-15,19 6-6 16,13 7-8-16,33-4-5 16,19-6-34-16,29-19-207 0</inkml:trace>
</inkml:ink>
</file>

<file path=ppt/ink/ink26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8:37:35.5820000"/>
    </inkml:context>
    <inkml:brush xml:id="br0">
      <inkml:brushProperty name="width" value="0.05292" units="cm"/>
      <inkml:brushProperty name="height" value="0.05292" units="cm"/>
      <inkml:brushProperty name="color" value="#C00000"/>
    </inkml:brush>
  </inkml:definitions>
  <inkml:trace contextRef="#ctx0" brushRef="#br0">2246 1951 96 0,'-6'-6'114'16,"-1"-1"-52"-16,1 1-18 16,-1-1 1-16,1 1-13 15,-7 3-12-15,3-1-2 16,-3 1 3-16,0 0 5 0,-3 3 0 16,0 0-5-16,-7 0-6 15,4 0-6-15,-4 10-5 16,-3 6 5-16,0 0 1 15,-3 7-1-15,3 3 0 16,0 6 9-16,-3 7 1 0,6 7-7 16,-3-1 1-16,7 7-7 15,-1 0-1-15,4 0-2 16,3-4 1-16,7 1 1 16,2 0-2-16,1-4 0 15,3 4 2-15,3-1-2 16,7 4 2-16,0 3-3 0,3-3-1 15,3 0-1-15,3-3 1 16,1-1-1-16,-1-5-1 16,7-8 1-16,-3-6-1 15,-4-3 2-15,7-6 0 16,-3-7 0-16,3 0 2 0,3-3 1 16,0-4 1-16,4 0-2 15,-4-2-1-15,0-4-2 16,7 0 1-16,-7 0 0 15,4-10-2-15,-1-3 2 16,4-3-1-16,-7-4 1 16,3-6-1-16,1 4 0 0,-4-4 2 15,-6 3-1-15,-1-6-1 16,4 6 2-16,-6-6 1 16,-4 0 0-16,0 0 2 15,-3-4 1-15,3 1-1 16,-3-1-3-16,0-6-1 0,0 7 1 15,-3 3 2-15,0-4-2 16,-1 4 1-16,1 3 2 16,-10 0-1-16,7 0 3 15,-4 0-2-15,3 0-3 0,-6 4-2 16,0-1 2-16,0-3-3 16,0 3 3-16,0 1-1 15,-3-4 0-15,-3 6 3 16,-1-2-3-16,-6-4 3 15,0 3-1-15,0 0-1 16,0 0 1-16,-3-6-2 16,0 3-1-16,-4 0 1 0,-2 0-1 15,-1 4-2-15,-9-1-4 16,2 7 1-16,-9 0-2 16,-3 9-8-16,-10 7-6 15,-6 0-25-15,-10 7-50 0,-3 9-110 16</inkml:trace>
  <inkml:trace contextRef="#ctx0" brushRef="#br0" timeOffset="8767.54">2986 2444 40 0,'0'-3'23'0,"0"0"13"16,0 0 6-16,0 3-18 0,0-4-14 15,-3 4-9-15,-4 0 41 16,1 0-7-16,-1 0-2 15,4-3-3-15,0 3 1 16,3 0-8-16,-4 0-11 16,4 0-4-16,0 0-2 0,0 0-4 15,0 0-3-15,0 0-2 16,4 0 6-16,9 0 10 16,-4 0-3-16,11 0-1 15,-1 0 8-15,4 0-5 16,6 0-3-16,0 0 1 15,7 0-3-15,0 0-1 0,6 0 1 16,3-3-4 0,1 3 0-16,2 0 0 0,7 0 0 15,-3-3 2-15,7 3 0 16,2-4 5-16,1 4 2 16,0-3-1-16,-4 3-2 0,4 0-9 15,-7 0 1-15,3 0 0 16,0 0 0-16,2 0 0 15,-2 7-1-15,4-7 0 16,-4 3 0-16,1 0 0 16,-4 0 1-16,-3 1-2 15,3-1 2-15,-3-3 1 0,0 3-5 16,-1-3 4-16,5 3-1 16,-1-3 1-16,0 0-1 15,6 4 2-15,4-4 0 16,0 0-1-16,0 0 0 15,0 0 1-15,0 6 0 0,-4-6 0 16,1 0 2-16,0 3-1 16,-4 1 0-16,4-4 2 15,-4 3-2-15,4-3-1 16,-10 0 0-16,3 0-3 0,-10 0 2 16,1 0 1-16,-1 0-1 15,-3 0-1-15,0 0 2 16,-6 0-1-16,3 0-1 15,-7-3 0-15,1 3 0 16,-4 0 0-16,-6-4 0 16,-4 1 1-16,-3 3 2 0,-3 0 0 15,-6 0 1-15,-1 0-1 16,1 0 1-16,-7 0-1 16,3 0-3-16,-3 0 0 15,3 0-1-15,-3-6-12 16,7 2-32-16,2-2-55 0,-2-4-66 15</inkml:trace>
  <inkml:trace contextRef="#ctx0" brushRef="#br0" timeOffset="9135.84">6023 2208 264 0,'-20'-10'77'15,"4"0"-72"-15,3 4 9 16,6 2 28-16,1 4 2 15,6-3-2-15,-3 3-19 16,3 0-16-16,0 0-11 0,3 3 4 16,7 1 17-16,-1 5 2 15,4 1-2-15,-3 3-4 16,3 3 2-16,3 1-2 16,0 5 0-16,-3-2-6 15,4 6-1-15,-1 0 0 0,-3-4-3 16,3 4-2-16,-3 0 5 15,0-3 0-15,-3-7-2 16,-4 0-2-16,-3-3 0 16,-3 0 1-16,0 0-2 15,0 0 5-15,-9 7 1 16,-7-1-2-16,-4 4-1 0,-6 3-1 16,0 3-3-16,-3 7 0 15,0-1-7-15,6-2-34 16,0-7-35-16,4-7-66 15</inkml:trace>
  <inkml:trace contextRef="#ctx0" brushRef="#br0" timeOffset="9841.03">6869 2130 169 0,'0'0'24'16,"-3"0"9"-16,0 0 9 16,3 0 4-16,0 0 0 15,0 0-12-15,0 0-20 0,0 0-2 16,0 0 10-16,0 0 3 16,3 6-7-16,0 4-2 15,0 6-1-15,4 4 4 16,-4-1-2-16,0 10-1 15,0 1-5-15,-3-1 4 0,4 3-8 16,-4 1 4-16,3 2 1 16,0-2 7-16,-3-1-9 15,3 4-2-15,-3-4-1 16,0 1-4-16,0-4 0 16,4-3-2-16,-4-7 1 0,0 1 0 15,3-11 0-15,-3-2 1 16,0-1 0-16,0-2-2 15,3-4 0-15,-3 0 1 16,0 0 3-16,0 0 2 16,0 0 0-16,0-4 0 15,0 1-4-15,0-3-6 0,0-1-26 16,-10 1-63-16,-3-4-133 16</inkml:trace>
  <inkml:trace contextRef="#ctx0" brushRef="#br0" timeOffset="10831.26">6395 2944 243 0,'0'0'44'16,"0"-3"-21"-16,-3 3 13 15,0 0 14-15,0 0-10 16,0 0-16-16,-7 6-2 0,3 1-1 15,-6 2-6-15,0 4 1 16,-6 0 2-16,-1 3-6 16,-6 1-7-16,1 2 2 15,-5 1 1-15,-2-1 2 16,-7 4 1-16,0-1 0 0,0 4-2 16,-9 4-4-16,-1-1-3 15,-3 6 0-15,-3-2 1 16,-4-1-2-16,1 7-3 15,0-6 4-15,-4-1-2 16,0 4 1-16,4-1-2 16,-4 1 2-16,1 6-2 0,-1-3 1 15,4 3 1-15,-4 1-1 16,4-1 1-16,-4 0-1 16,1 1-1-16,5-1 2 15,1 0-2-15,0 1 1 16,7-1 1-16,-1 0-1 0,3 3-1 15,4-3 1-15,-3 1-1 16,6-1 3-16,-3-3-3 16,3 3 2-16,-3-3-1 15,0 0 0-15,-4 0 0 0,1 3 1 16,3-3-2-16,-7 0 1 16,4-1 1-16,-4-2-2 15,4 3 4-15,-4-3-2 16,2-1 0-16,2 4 2 15,0-3-4-15,2 0 1 16,5-4 3-16,2 1-1 0,0-4 0 16,4 0 0-16,-1-3 2 15,1-3-4-15,3-1 2 16,0 4-1-16,-1-3 0 16,1-4 2-16,0 1-5 15,3-1 4-15,0 4-2 0,-3-4 2 16,3 4-1-16,0-3 0 15,-3 2-1-15,-4 1 1 16,7 0 1-16,-3-1 2 16,0-2 6-16,0-1-4 15,3 1 1-15,3-4-2 16,1 0-3-16,-1 4 1 0,0-7-1 16,4 3 0-16,-4 3 0 15,3-2-5-15,-2-1 6 16,2 3-3-16,1-3 0 15,-1 1-1-15,-2-8 2 16,5 4-2-16,5-6-3 0,-1-4-7 16,0-3-12-16,6 0-32 15,7-6-48-15,0-14-60 16,0 1-95-16</inkml:trace>
  <inkml:trace contextRef="#ctx0" brushRef="#br0" timeOffset="11195.31">2889 5254 476 0,'-10'-6'56'0,"0"6"-23"15,-3 0-20-15,7 0-8 0,-4 9-2 16,3 11 0-16,-2-4 0 16,-1 3-1-16,0 4-4 15,-3 0 5-15,4 0-3 16,-8 2 2-16,4-2 4 15,0 3 4-15,0-3 5 0,7 0 0 16,-1-7-7-16,1 3 1 16,3-6-3-16,3 0-4 15,0-3-2-15,6 3 2 16,4-3 0-16,9-1-1 16,4 8 3-16,6-1 3 0,4-3-3 15,2 3-1-15,1 3-3 16,0-6-1-16,-4-3 2 15,4 0-1-15,-7-4-4 16,0-2 7-16,-6-1-12 16,3-3-31-16,-10 0-43 0,-6-3-48 15,-7-10-221-15</inkml:trace>
  <inkml:trace contextRef="#ctx0" brushRef="#br0" timeOffset="12186.67">2094 5494 114 0,'0'-10'202'0,"0"4"-145"16,-3-4-10-16,-4 4-15 15,-6-1 5-15,4 1-10 16,-4-1-14-16,-4 7-6 0,-2 0 7 16,-4 0-3-16,0 10-7 15,-2 9-4-15,-1 11-1 16,-7 5 0-16,4 4 3 16,0 13-2-16,-4 0-1 15,11 3 4-15,-1 10-1 16,7-3 2-16,3 2 0 15,3-2-4-15,10 0 0 0,0-4 1 16,10-3 0-16,6 0-1 16,3 0 1-16,7-6 0 15,4 3 1-15,5-3-2 0,1-4 0 16,3 0 0-16,3-6 0 16,0-3 1-16,7 0-2 15,-4-7 2-15,1-3-3 16,-4-7 3-16,0-6-3 15,-3-3 1-15,0-7-1 16,0-3 2-16,-10-3-2 0,7-10 1 16,-4-6 1-16,-3-7 0 15,4-4 1-15,-4-5 1 16,-7 2 2-16,1-2-3 16,-3-1 2-16,-7-3 3 15,0 3 0-15,-7-6 0 16,1 3 3-16,-4-3-3 0,0 0 2 15,-3-7 0-15,0 7 0 16,0-3-6-16,-6-7-1 16,-1 3 2-16,1 1 6 15,-7 2 3-15,3-3-2 16,-3 1 1-16,0 2-2 0,-3-2-3 16,-4-4-2-16,-2 3-2 15,-1-6 0-15,-3 10-3 16,-3-4 0-16,-7 4-1 15,-9 9 1-15,-7 7-1 0,-10 13-11 16,-9 12-13-16,-7 8-31 16,-10 18-46-16,-6 14-87 15</inkml:trace>
  <inkml:trace contextRef="#ctx0" brushRef="#br0" timeOffset="17244.34">3177 6071 140 0,'-13'7'204'0,"3"-7"-171"16,1 0 14-16,6 0-4 15,-1 0-3-15,4 0-14 16,0 0-10-16,0 0 1 16,4-3-4-16,2-1-7 0,10 1 1 15,-3 3-5-15,7-3-2 16,6 0 0-16,3-1-2 15,0-2 4-15,3-1-6 16,7-2 3-16,3-4 0 16,7-7 3-16,6-2 3 15,7-4 3-15,9-7-6 16,7-3 1-16,3-2 0 0,10-5-1 16,10-5-2-16,0-1 2 15,9 0-2-15,7-6 1 16,3 0-1-16,0-3 1 15,3-1 1-15,7-2-5 0,0-1 3 16,3 1 4-16,0-8-4 16,0 5 1-16,3-5 1 15,-3 1 0-15,3-3 0 16,0 3-1-16,1 0-1 0,-1 0-1 16,-7 3 2-16,4 0 0 15,-6 3 0-15,-4-3-3 16,4 10 3-16,-11-6-2 15,4 2 2-15,-3 1-2 16,3 3 2-16,-6-4-1 16,-1 4-1-16,-3 0 0 15,4 0 2-15,-4 0-2 0,1 3 1 16,2-1 1-16,-3 1 2 16,4 0 0-16,-7-3 0 15,0 3-2-15,3 0 0 16,-3 4-4-16,1-4 7 0,-7 0-5 15,3 3 2-15,-4 1-1 16,-3-1 4-16,1 4-2 16,-4 2 1-16,-3 1-1 15,-4 3 1-15,-6 0-2 16,-6 1 1-16,-7 5 2 16,-6 1 0-16,-4-1 0 0,-6 4-1 15,3 3 1-15,-6 3 0 16,-7 4-1-16,-3-1 1 15,-4 4 0-15,-5 3-1 16,-5 0 0-16,-5 0-1 0,-1 4-1 16,-2-1-1-1,-8 3 1-15,1-2-1 0,3 2 0 16,-6-3-1-16,-1 1-15 16,-6-7-23-16,0-1-45 15,-6-5-59-15,-14-4-183 0</inkml:trace>
  <inkml:trace contextRef="#ctx0" brushRef="#br0" timeOffset="17457.93">10029 2409 507 0,'-23'-7'31'15,"7"7"-4"-15,16 0-15 16,6 7-22-16,17 6 15 0,10 6 17 16,6 7 2-16,6 3-11 15,7 10-3-15,-4 10-1 16,-2 6-5-16,-7 10-2 15,-7-4 0-15,-12 1-2 16,-7 0-5-16,-13-10-10 0,-7-10 7 16,-19-3 8-1,-3-10-7-15,-3-10-39 0,-1-6-57 16,4-9-107-16</inkml:trace>
  <inkml:trace contextRef="#ctx0" brushRef="#br0" timeOffset="20384.59">11025 3427 254 0,'-36'7'28'0,"3"-4"-6"16,-2 7 29-16,2-1-10 15,-2 4-17-15,2 0-7 0,-6 7-6 16,0-1 0-16,-6 10-2 15,-4 1-1-15,1 5-3 16,-11 4 1-16,-2 7-2 16,-7-1-2-16,-7 8 0 0,0-5 0 15,-6 11-2-15,-6-4 7 16,2 7 0-16,-2-4-5 16,-1 4-1-16,-2-1-2 15,-5 1 1-15,8-4 1 16,-7 7-1-16,0-7 1 15,-4 1-1-15,8 2 0 16,-11-5-2-16,7-1 2 0,-3 0-4 16,-4 0 3-16,4 0-1 15,-8-3 0-15,11 0-1 16,0-3 5-16,3-4-2 16,0 4 0-16,1-4 1 0,5-3 1 15,4 0 1-15,3 4-2 16,7-11 7-16,6 4 8 15,7-6-7-15,-1 2 3 16,14-2-6-16,0-4-4 16,6 4-2-16,0-4 0 0,3 0 2 15,7-6-2-15,0-4 0 16,0 1 3-16,9-8 3 16,1-5-2-16,6-4-3 15,3 0-3-15,7-3-36 16,-1-9-48-16,4-17-149 15</inkml:trace>
  <inkml:trace contextRef="#ctx0" brushRef="#br0" timeOffset="20719.26">7505 5176 551 0,'-13'16'6'15,"-7"7"-7"-15,-2 10 2 16,-1 9 3-16,-3 10-3 0,-7 3-2 16,1 3 2-16,3-9 4 15,0-1-4-15,9-12 13 16,4-7 12-16,6-13-4 16,4-9-14-16,6-4-3 15,0 0-8-15,16-3-4 16,10 0 8-16,10 4 5 15,6-4 2-15,13 6-2 0,3 1 0 16,4-1-2-16,3 4-3 16,-4 0 0-16,1-4-1 15,-4 1-1-15,-6-1-20 16,-6-3-28-16,-14 1-51 0,-3-4-79 16</inkml:trace>
  <inkml:trace contextRef="#ctx0" brushRef="#br0" timeOffset="23482.02">6217 6694 345 0,'3'-6'51'0,"-3"-1"11"16,-3 7-7-16,-7 0-18 16,1 0-22-16,-11 13-11 15,4 3-4-15,-10 7 1 16,-3 3 3-16,0 6-5 15,-10 1 3-15,-7 2 0 0,-2 8-2 16,-14 2 4-16,-3 7-1 16,-13 0-5-16,-3 6 4 15,-10 7 0-15,-3 3-2 16,-6 3 2-16,-7 1-4 0,-7 6 3 16,1-4-4-16,-1 2 2 15,-2 5 2-15,2-6-5 16,-3-1 1-16,7-3-1 15,3 1 1-15,3-4 1 16,0-3 3-16,7-4-5 16,5-2 9-16,5-1-4 0,-1 1-3 15,4-4 7-15,6-3-6 16,3-1 2-16,4 1 3 16,3-3 7-16,6-4 3 15,4 1-5-15,6-4 0 16,3-3 1-16,4 3-4 0,9-3-4 15,-3 0 0-15,4 0 1 16,-4 0-6-16,0-4 3 16,0 1 2-16,0 3-1 15,-3-7-2-15,3-2-3 0,3-1-16 16,4-10-10-16,6 1-43 16,3-17-46-16,4-3-115 15</inkml:trace>
  <inkml:trace contextRef="#ctx0" brushRef="#br0" timeOffset="23763.39">2794 8722 521 0,'0'13'61'0,"-6"16"-55"15,-7 7-14-15,-3 13 12 16,3 9 0-16,-3 7-2 0,3 6 2 15,0-6-6-15,-4 3 2 16,8-6 2-16,-1-10 6 16,7-10 10-16,3-7 12 15,6-9-11-15,20-13-4 0,10-3-3 16,13-10 3-16,12 0-6 16,14-19-5-16,19-7-2 15,10-7-17-15,12-6-32 16,4-9-86-16,7-4-294 15</inkml:trace>
</inkml:ink>
</file>

<file path=ppt/ink/ink26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8:38:08.8050000"/>
    </inkml:context>
    <inkml:brush xml:id="br0">
      <inkml:brushProperty name="width" value="0.05292" units="cm"/>
      <inkml:brushProperty name="height" value="0.05292" units="cm"/>
      <inkml:brushProperty name="color" value="#C00000"/>
    </inkml:brush>
  </inkml:definitions>
  <inkml:trace contextRef="#ctx0" brushRef="#br0">12387 4991 376 0,'-13'3'88'15,"0"0"-74"-15,3-3 11 16,4 0 13-16,2 0-2 15,4 4-12-15,0-4-8 0,10 3 3 16,6-3 5-16,10 0 0 16,1 3-1-16,12 0-4 15,0-3-10-15,7 4-2 16,2-4-2-16,7 0 1 16,7 0 1-16,0 0 3 15,6 0 0-15,3 0 3 0,-6 0-4 16,0 0-5-16,-7 0-1 15,-9 0-1-15,-7 0-2 16,-10 0 0-16,-6 0 1 16,-9 0-1-16,-4 0-1 15,-10 0-7-15,-3 0-14 0,0 6-14 16,-13 7-16-16,-13 0-72 16,-7-3-152-16</inkml:trace>
  <inkml:trace contextRef="#ctx0" brushRef="#br0" timeOffset="798.68">7314 6593 148 0,'0'0'231'16,"4"0"-199"-16,9 0-11 16,3 0 32-16,7-3-7 15,3 0-19-15,6-1-1 16,4-2 6-16,6 6 1 0,3-3-6 16,4-1-3-16,6 4-6 15,0 0-10-15,10 0-1 16,-3 0-6-16,-1 0 3 15,1 0-3-15,-4 0 0 0,-3 0-1 16,-9 0 3 0,-1 0-3-16,-9 0 0 0,-4 0 2 15,-9 0-2-15,-7 0 1 16,0 0-2-16,-6 0 3 16,-3 0 0-16,-4 0 3 15,0 0-3-15,0 0-1 16,-3 0-6-16,7 0-32 0,-7-6-104 15,0-7-348-15</inkml:trace>
  <inkml:trace contextRef="#ctx0" brushRef="#br0" timeOffset="6760.46">10759 975 451 0,'0'-49'143'0,"0"7"-114"0,0 3 39 15,3 10-13-15,4 13-20 16,-1 9-17-16,7 7-12 16,3 20-10-16,4 15 2 15,-1 14 2-15,7 16-1 16,0 6 0-16,0 7 0 16,-3-7-8-16,-4-6-8 0,1-13 1 15,-4-16-2-15,-6-17 10 16,2-16 6-16,-2-9 4 15,0-23 5-15,3-7-6 16,3-3-4-16,0 4 1 16,4 2 2-16,3 17 2 0,2 9-5 15,5 7 1-15,2 13 2 16,13 17 1-16,1 2 0 16,6 4-1-16,0-4 0 15,3-9-1-15,-3-7 2 16,-4-16-1-16,-5-6 1 15,-8-24 3-15,-9-9 5 16,-10-6 3-16,-6-10 1 0,-10-7-3 16,-6 1-6-16,-17-1-2 15,-3 7-1-15,-6 13-4 16,-7 13-15-16,6 12-29 0,4 17-47 16,6 13-94-16,17 13-120 15</inkml:trace>
  <inkml:trace contextRef="#ctx0" brushRef="#br0" timeOffset="6925.16">12004 1124 570 0,'10'10'69'16,"-7"-1"-55"-16,4 11 26 16,-4-1-7-16,0 17-17 15,4 3-10-15,6 10-5 16,0 6 2-16,3-7-25 0,10-5-60 15,0-11-145-15</inkml:trace>
  <inkml:trace contextRef="#ctx0" brushRef="#br0" timeOffset="7487.3">13030 913 348 0,'0'-10'310'0,"0"7"-270"15,0 3-30-15,7 13-10 16,12 16 8-16,0 7 3 16,11 9-5-16,-1 4-4 15,3 0-3-15,1-4 3 16,-1-6-3-16,1-7 0 0,-7-15-6 16,-1-14 2-16,5-3 7 15,-1-20 3-15,-3-12-3 16,0-4-4-16,0 1-1 15,-7 2 3-15,-3 7 2 0,1 10-2 16,-8 10 1-16,1 6-1 16,6 3-5-16,0 20 5 15,10-1 2-15,4 4-1 16,5 3 0-16,4-9-1 16,-3-7 1-16,6-10 2 15,-6-3-1-15,-4-23 5 0,-6-6-4 16,-3-10 6-16,-10-6 0 15,-13-7 3-15,0 3-6 16,-16 1-4-16,-10 2-8 16,-4 17-21-16,4 16-21 15,1 13-43-15,8 7-60 0,14 22-7 16,3 10-77-16</inkml:trace>
  <inkml:trace contextRef="#ctx0" brushRef="#br0" timeOffset="7738.42">14097 1066 562 0,'7'-13'65'15,"-4"-4"-46"-15,0 11 19 16,7 6 1-16,-4 3-32 16,1 20-10-16,-4 9-1 15,-3 14 0-15,0-1 3 0,0 0-15 16,-10-6 4-16,7-9 12 15,3-11 1-15,0-9 6 16,0-7 10-16,16-3 7 16,13 0 2-16,10-10-15 15,16-6-12-15,14-3-33 16,5-7-118-16,11-4-437 0</inkml:trace>
  <inkml:trace contextRef="#ctx0" brushRef="#br0" timeOffset="7905.06">15232 1101 539 0,'0'0'7'16,"0"-6"-17"-16,16-1 7 0,10 1-28 15,7 3-73-15,9-7-101 16</inkml:trace>
  <inkml:trace contextRef="#ctx0" brushRef="#br0" timeOffset="8029.33">15800 1124 130 0,'0'3'438'15,"10"-3"-455"-15,15-6-53 16,8-7-19-16</inkml:trace>
  <inkml:trace contextRef="#ctx0" brushRef="#br0" timeOffset="8138.56">16510 1095 471 0,'-6'-10'-328'15</inkml:trace>
  <inkml:trace contextRef="#ctx0" brushRef="#br0" timeOffset="8776.29">17995 715 636 0,'13'-13'31'0,"-6"4"-8"15,-7 5 10-15,3 4-3 16,0 4-22-16,-3 15-13 16,0 4 2-16,4 12 2 15,-1 8 1-15,0 2 1 16,4 0-1-16,9-2 1 0,0-11-11 15,10-9-1-15,3-14 7 16,4-9 1-16,6-13-3 16,6-12-1-16,-3-8-1 15,4 1-2-15,-14 2 11 16,7 11-2-16,-10 6 0 0,-6 13 2 16,-4 3 0-16,4 13-4 15,0 14 1-15,-1 5 2 16,4-2 0-16,3 2-1 15,4-5 2-15,-1-14 1 16,4-10-2-16,3-12 2 16,-7-17 1-16,1-13-1 0,-11-9 1 15,-5-7 4-15,-8-6-5 16,-9-1-3-16,-6 8-4 16,-17 8-14-16,-6 8-54 15,0 18-58-15,-4 11-16 16,11 9-160-16</inkml:trace>
  <inkml:trace contextRef="#ctx0" brushRef="#br0" timeOffset="9105.44">19328 1092 631 0,'0'-4'27'0,"4"1"-17"15,-1 3 4-15,-3 3-5 16,3 10-7-16,0 10-2 16,-3 6 4-16,4 13 2 15,-4 7-3-15,0 6-2 0,0 3 2 16,0 4-2-16,3-13 0 15,10-4-1-15,10-16-4 16,9-9-2-16,7-14 0 16,13-6 3-16,0-16-22 15,6-16-33-15,-3-17-46 0,-6-13-137 16</inkml:trace>
  <inkml:trace contextRef="#ctx0" brushRef="#br0" timeOffset="9226.61">19598 738 683 0,'-17'-10'-11'16,"17"7"9"-16,7 3-45 15,16 0-40-15,9 7-68 16</inkml:trace>
  <inkml:trace contextRef="#ctx0" brushRef="#br0" timeOffset="9547.84">12524 2441 216 0,'-68'0'38'0,"5"0"-109"15,8-4-82-15</inkml:trace>
  <inkml:trace contextRef="#ctx0" brushRef="#br0" timeOffset="9989.23">11998 2386 438 0,'-20'-4'54'16,"4"-2"-7"-16,10 3 0 15,2 3-13-15,4-4-17 16,4 1-20-16,12 3-13 15,10-3 7-15,3 0 3 0,13 3 0 16,10-4 3-16,6 1 3 16,14 0 1-16,9-4-1 15,14-2 1-15,9-4 0 16,9-4 3-16,10 1-3 16,17-3 2-16,6-1-4 0,13 4 3 15,3-7-10-15,13 4-3 16,10 0-1-16,6-4 4 15,7 7 0-15,10-4-6 16,9 1-1-16,3 6 3 16,11-7 4-16,5 4 3 0,8 0 2 15,-1 3 1-15,3-3 1 16,4-1 4-16,-3 8-2 16,-1-8 0-16,-6 8 1 15,3-4 5-15,-6 3 2 16,-7-3 2-16,-6 3 1 15,-7-3-2-15,-9 0 0 0,-13 0 0 16,-14 4-3-16,-15-4-2 16,-17 3-2-16,-23-3-1 15,-22 0-10-15,-26-3-11 16,-33-7-73-16,-41-9-263 0</inkml:trace>
  <inkml:trace contextRef="#ctx0" brushRef="#br0" timeOffset="15713.42">6218 8461 462 0,'-3'0'21'0,"3"0"-2"16,0 0 10-1,0 0-7-15,6 0-7 0,4-3-9 16,3 0 7-16,3-4 9 16,7 4-2-16,0-7 1 15,6 4-7-15,3 2-5 0,1-2-3 16,3 3-4-16,2 0-1 15,5-1-1-15,2 4 2 16,7-3-1-16,3 3-2 16,3-3 2-16,11 0 0 15,-1-4 0-15,9 4-1 16,5-4-2-16,2-2 4 0,10-1-3 16,0 0 2-16,7 0-1 15,2-3 1-15,1 4-3 16,3-1 2-16,3 0 1 15,-3 1-1-15,4 2 0 16,-4-3 2-16,0 1-2 16,0 2-1-16,0-3 1 0,0 4 0 15,6-1-1-15,-2 4 3 16,-1-3-2-16,-3 2-1 16,3 1 2-16,0 0-2 15,1 0 0-15,-1-1 4 0,-3 4-5 16,0-3 3-16,0 3-1 15,-6 0 0-15,-1 0 1 16,1 0-1-16,-4 0-1 16,4 0-1-16,-4 0 3 15,-3 0-1-15,6 0 0 0,-2 0 0 16,2 3 1-16,1-3-1 16,3 4-1-16,-4 2 2 15,1-3 0-15,-1 4-2 16,4-1 1-16,-7 1 0 15,7-4-2-15,-3 4 3 0,6 2 0 16,-4-2-2 0,4-1 1-16,0 4-2 0,1-3 1 15,-1-1 1-15,4 4-1 16,-1-1 1-16,0 1 1 16,4-3-2-16,-1 2 2 0,4-5 0 15,-3 2-2-15,6 1 2 16,3-1-1-16,-3-3-1 15,6 4 1-15,1-4 0 16,3 4-1-16,-1-4 1 16,1 0-3-16,6-3 2 15,-3 7 0-15,3-7-1 0,-3 3 0 16,0 0 2-16,4 0 2 16,-1 4-4-16,0-4 2 15,0 0 1-15,0 0-2 16,1 1 2-16,2-1 0 15,-3 0-1-15,1 0-1 0,-1 1 2 16,0-4 1 0,-3 3-4-16,3-3 1 0,-3 3 2 15,0-3-2-15,0 0 1 16,-3 3 0-16,-4-3 0 0,-2 0 5 16,-1 0-11-16,-3 0 9 15,-7 0-1-15,1 0-2 16,-4 0 3-16,-9-3-3 15,-4 0 1-15,-13 0-2 16,-9-1 2-16,-7-2-2 16,-16-1-9-16,-23-12-83 0,-16-4-217 15</inkml:trace>
  <inkml:trace contextRef="#ctx0" brushRef="#br0" timeOffset="75433.35">14658 10589 665 0,'-6'-20'18'16,"-1"4"8"-16,7 6-13 0,0 10-1 16,0 0-3-16,13 13-11 15,0 13-1-15,3 3 3 16,4 10-2-16,-1 4 5 15,7 5-4-15,-6-6-5 16,2 0-5-16,-2-9 0 0,-4-7 1 16,-3-10 3-16,0-16 5 15,0 0 4-15,0-16-1 16,6-13 2-16,-2-4-3 16,-4 4 1-16,3 0 1 15,0 9-2-15,-3 17 0 0,0 3-2 16,3 23-1-16,4 9 2 15,2 10 0-15,8 4 3 16,2-4-1-16,4-3-1 16,9-10 0-16,-3-16 0 15,10-13 0-15,-3-13 1 16,-1-23-1-16,-5-9 1 0,-11-17 0 16,-9-9 0-16,-14 0-3 15,-9-1-2-15,-19 8-26 16,-23 8-24-16,-7 21-10 15,-9 15-20-15,-4 14-39 16,1 6-116-16</inkml:trace>
  <inkml:trace contextRef="#ctx0" brushRef="#br0" timeOffset="76737.31">16795 10238 67 0,'0'-9'339'15,"0"-1"-302"-15,-6 0-1 16,-10 4-13-16,-7 3-4 16,-6 3-4-16,-7 0 5 0,-9 13 0 15,-1 12 3-15,-6 8-5 16,4 9-1-16,2 0 2 16,8 10-6-16,8 0 1 15,11-3 0-15,9 6-11 0,10-7 3 16,10 1-4-16,19-4 1 15,7-6-3-15,12-3-1 16,8-10 4-16,5-13-5 16,10-7 2-16,1-6-2 15,-1-9-7-15,-9-14-24 0,-10-13-48 16,-20-3-86-16</inkml:trace>
  <inkml:trace contextRef="#ctx0" brushRef="#br0" timeOffset="76876.81">16345 10650 680 0,'-10'0'2'0,"16"-9"-3"15,37-4-22-15,21-7 16 16,18-3-19-16,8-6-22 16,8-3-113-16</inkml:trace>
  <inkml:trace contextRef="#ctx0" brushRef="#br0" timeOffset="77186.81">17713 10251 644 0,'13'7'54'15,"-3"16"-55"-15,0 9 0 16,6 10 1-16,3 10 5 16,-6 6-4-16,7 4 0 15,-4 0-1-15,4-4-1 0,-4-3-16 16,3-9-21-16,1-11-28 15,-7-12-32-15,-4-20-21 16,-5-9-195-16</inkml:trace>
  <inkml:trace contextRef="#ctx0" brushRef="#br0" timeOffset="77663.82">17717 10329 360 0,'-4'-35'36'0,"4"2"41"16,13 1-38-16,10 9 12 16,13 4-9-16,9 15-13 0,4 4-8 15,6 10 1-15,-3 16-8 16,0 13-8-16,0 0-5 15,-4 9 0-15,-9-9 0 16,3-3 0-16,0-13-2 16,-9-7-4-16,3-16 3 0,-11 0 2 15,5-19-2-15,-11-17 2 16,1-6-1-16,-4-4 0 16,-3-2-1-16,-4-1-1 15,1 7 3-15,3 3-1 16,-3 10 1-16,0 13-1 15,-1 6 1-15,4 10-2 16,0 3 0-16,4 23 2 0,2 10 2 16,0 6 4-16,7 10-1 15,4 6-1-15,-4 0 1 16,3 4 0-16,-3-7-2 16,0 0-2-16,-7-3 0 0,-6-10-3 15,-3-6-17-15,-10-3-32 16,-3-17-73-16,-14-13-116 15</inkml:trace>
  <inkml:trace contextRef="#ctx0" brushRef="#br0" timeOffset="78233.65">17671 9823 381 0,'0'-29'43'15,"10"-3"-2"-15,9 3 5 0,17-1 18 16,3 8-19-16,10 2-14 16,6 10-3-16,0 7-10 15,0 3-10-15,3 3-2 0,-9 10-6 16,0 7 0-16,-4 3-1 16,-3-7 2-16,-3 0 1 15,-3-6-2-15,-4-7 0 16,-3-3-2-16,1-13 3 15,-11-19 2-15,1-17 1 16,-7-6-4-16,-4-7 4 0,-2 1-3 16,-7 2-3-16,0 14-4 15,-13 12-19-15,-7 14-48 16,-2 12-136-16</inkml:trace>
  <inkml:trace contextRef="#ctx0" brushRef="#br0" timeOffset="83389.69">16186 12056 394 0,'6'-10'80'16,"-3"-10"-39"-16,1 4-3 16,-4-3 12-16,3-7-9 15,-3 3-24-15,-7 0-11 0,-6 1 1 16,-6 6-3-16,-10 6 1 16,-4 7-4-16,-9 3-3 15,-3 19 3-15,-1 4 2 16,4 6-1-16,3 10 4 15,10 0-3-15,10 0-1 0,6 3-2 16,13-3 1-16,3-4-1 16,16-12-4-16,11-10 3 15,5-13-9-15,11-3 3 16,6-26-5-16,-1-10-10 16,-2-10-1-16,-7 4 8 15,-3-4 16-15,-13 10 0 0,-10 10 8 16,-6 6-1-16,-7 7 12 15,-3 13 5-15,4 3-10 16,-4 10-18-16,9 9 2 16,1 7 3-16,10 6-3 15,-4-2 2-15,6-1-2 0,4-3-20 16,-3-4-31-16,-3-12-24 16,-4-7-12-16,-3-3-27 15,-4-16-121-15</inkml:trace>
  <inkml:trace contextRef="#ctx0" brushRef="#br0" timeOffset="83683.53">16426 11919 125 0,'-4'-29'229'16,"1"7"-131"-16,3 9-12 16,3 9-32-16,17 4-30 15,3 10-13-15,3 13 10 16,3 3 1-16,-3 9-13 16,0 4-9-16,-13 0-3 15,-4-6-8-15,-2-4-4 0,-7-6 1 16,0-17 3-16,0-6 11 15,-3-26 15-15,-1-3-8 16,4-13-7-16,0-4 3 16,7 1 12-16,6 3-9 0,6 9-7 15,1 11 9-15,6 12 1 16,3 10-6-16,0 13 2 16,0 10-2-16,4 12-1 15,2 7-2-15,-2 1 0 16,-1-1-13-16,4 0-21 15,3-13-51-15,-3-9-44 0,6-20-40 16</inkml:trace>
  <inkml:trace contextRef="#ctx0" brushRef="#br0" timeOffset="84023.78">17295 11761 450 0,'-20'-17'51'15,"-5"17"-35"-15,2 10-1 16,3 16 5-16,4 3 1 15,10 4-17-15,6 6-6 16,3-1 1-16,16-8-2 16,11-8-25-16,2-15 2 0,4-7 25 15,6-16 3-15,-7-17-4 16,-5-12-1-16,-4-10 3 16,-10-10 0-16,-10-7-1 15,-6 1 1-15,-3 0 10 16,-10 6 11-16,-3 6 28 0,-7 11 19 15,10 9-21-15,-6 16-14 16,6 10-12-16,6 13-9 16,1 20-13-16,6 19-4 15,3 9 6-15,13 24 0 16,10 12-1-16,3 13 2 16,10 4-1-16,-6-1-11 0,-4 4-26 15,-6-10-58-15,-10-10-173 16</inkml:trace>
  <inkml:trace contextRef="#ctx0" brushRef="#br0" timeOffset="84593.42">15424 13272 377 0,'6'-23'274'0,"-3"13"-219"15,1 7-32-15,2 6-14 16,1 20-8-16,2 13-2 0,1 6 4 16,0 7-1-16,3 3-1 15,3-1-1-15,0-8-3 16,4-8-6-16,-1-12-7 16,4-13-4-16,-1-10 11 0,4-20 6 15,4-15-1-15,-4-1-16 16,3 0-4-16,-7 4 22 15,-2 12 5-15,3 14 1 16,-7 6-1-16,6 13-1 16,4 13 7-16,7 3 2 15,-1 0-5-15,10 0-6 16,1-6 1-16,2-10-1 0,-3-13-4 16,0-10 2-16,-9-19 3 15,-4-20 2-15,-10-6 1 16,-12-10 4-16,-7-3 5 15,-13 7-3-15,-10-1-12 0,-12 20-9 16,-4 13-10-16,3 16-4 16,4 13-49-16,9 0-49 15,13 16-71-15</inkml:trace>
  <inkml:trace contextRef="#ctx0" brushRef="#br0" timeOffset="84956.7">17580 12941 388 0,'4'-32'27'16,"-4"2"20"-16,-13 1 21 0,-17 7-4 15,-2 5-41-15,-13 8-10 16,-7 9-2-16,-7 13 11 16,1 22-11-16,0 14 1 15,2 13 1-15,11 12 3 16,9 10-2-16,20 1-2 16,13-7-10-16,13-4 0 0,22-12-3 15,20-17 2-15,6-9-5 16,10-20-5-16,10-9-2 15,10-7-8-15,-7-13-8 16,3-10-8-16,-9-9-39 0,-14-11-52 16,-18-5-212-1</inkml:trace>
  <inkml:trace contextRef="#ctx0" brushRef="#br0" timeOffset="85102.08">17198 13223 695 0,'-13'0'9'0,"16"-3"-17"16,36-10-9-16,29 0 17 16,19-3-24-16,14-7-37 15,13-6-83-15,-1 0-265 16</inkml:trace>
  <inkml:trace contextRef="#ctx0" brushRef="#br0" timeOffset="85662.84">18388 12714 536 0,'0'-10'46'0,"0"4"6"0,0 3-13 16,10 3-15-16,-4 3-8 15,7 16-14-15,-3 7-1 16,0 13 1-16,-4 10 0 15,1 6 0-15,-1 0-2 0,4 7 2 16,-4-7-2 0,7-7 2-16,-3-5-2 0,0-8 0 15,-1-9-2-15,1-6 2 16,0-7 2-16,-7-7-2 16,4 1 3-16,-4-7 6 15,7 3 3-15,-1-3-2 0,1 0 0 16,9 0-5-16,7 0 0 15,10 0 0-15,3-7-2 16,10 1-1-16,6-1 2 16,-3 1-2-16,3 3 0 15,-3-4-1-15,-4 7-1 0,-2-3 1 16,-14 3-2-16,-9-3 0 16,-10 0-11-16,-7-1-11 15,-6 4-13-15,-6-3-23 16,-7-3-126-16,0-4-252 15</inkml:trace>
  <inkml:trace contextRef="#ctx0" brushRef="#br0" timeOffset="85976.06">19808 13119 676 0,'7'0'41'0,"-7"0"-28"0,0 4-4 16,0 15 16 0,-13 10-5-16,-10 17-14 0,-12 9-4 15,-17 10-43-15,-16 6-202 16</inkml:trace>
  <inkml:trace contextRef="#ctx0" brushRef="#br0" timeOffset="90881.17">19643 9548 537 0,'13'0'27'15,"6"-4"-28"-15,7-5 5 16,10 5-3-16,0 4 0 15,3-3 0-15,3-3-3 0,0 6 2 16,-3 0 1-16,0 0-1 16,-3 0 1-16,-4 6 0 15,-6 10-1-15,-7 4 0 16,-6 6 0-16,0 9-1 16,-3 1 3-16,-10 13 5 0,0 3 1 15,0 3 1-15,3 6-4 16,-3 4 0-16,0 3 0 15,0 1 1-15,4 2 2 16,5 0 3-16,-2 1 2 16,6-1-7-16,3 4 1 0,0 2-1 15,4 1-1-15,-1 0-6 16,1 6 1-16,2-3 0 16,-2 7 0-16,-4-4 0 15,3 1 1-15,1-3-2 16,-1-1 2-16,-3 3-2 15,4 0 2-15,-1 1 1 0,-2 2 2 16,3 4-2-16,0 0-2 16,-1-3 1-16,-3-1-1 15,4 4 1-15,-1-3-1 16,1-1-1-16,-1 4 3 16,1 0-2-16,-4-4-1 0,-3-6 2 15,-4 0 0-15,-2-9-1 16,-4-1 1-16,-3-9 1 15,-3-1 3-15,-10-2-2 16,-13-4 4-16,-10-3-1 16,-3-4-1-16,-9-9-3 0,-12-3 0 15,2-10-5-15,-7-10-8 16,4-13-12-16,5-6-40 16,4-32-93-16,14-21-282 15</inkml:trace>
  <inkml:trace contextRef="#ctx0" brushRef="#br0" timeOffset="124950.58">20175 7764 570 0,'-7'3'65'16,"1"0"-40"-16,6-3 5 15,0 7-13-15,10-4-5 16,12-3 1-16,8 0 3 0,12 0 3 15,6 0-1-15,8 0 0 16,8 0-2-16,-1-6-7 16,-1 2-4-16,-7-2-2 15,-3 3-1-15,-7-1 2 0,-13 1-5 16,-2 0 3-16,-11 0-2 16,-6 3 1-16,-13-4 0 15,7 4 0-15,-7 0 1 16,0 0-2-16,0 0-8 15,-7 0-21-15,7 0-27 16,0 0-31-16,13 0-118 0,10-3-45 16</inkml:trace>
  <inkml:trace contextRef="#ctx0" brushRef="#br0" timeOffset="125211.52">21097 7722 460 0,'10'0'97'16,"-4"0"-74"-16,-6 0-7 15,0 0-12-15,0 0 3 16,3 0-6-16,-3 0-2 16,0 0 0-16,4 0 1 15,-4 0 0-15,0 0 5 0,0 0 11 16,0 0 14-16,0 0 8 16,0 0-2-16,0 0-4 15,0 3-5-15,0 0-12 16,3 7-6-16,-3 3-1 15,-10 10-2-15,0 6-2 16,-6 6-2-16,-6 4-3 0,-1 4-44 16,0-8-59-16,0-9-195 15</inkml:trace>
  <inkml:trace contextRef="#ctx0" brushRef="#br0" timeOffset="125703.97">21619 7735 563 0,'0'0'53'15,"10"0"-20"-15,13 0-2 16,9-4 15-16,10 1-13 16,7 0-8-16,9-4-8 15,4 4-4-15,-4-3-7 0,-3 2 0 16,0 1-1-16,-6 0-5 16,-13 3 1-16,-10-3-1 15,-7 3 2-15,-9-3-4 16,-7 3 1-16,-3 0-5 15,-3 0-3-15,-10-4-17 0,3 4-23 16,1-6-35 0,2-1-104-16,7-2-222 0</inkml:trace>
  <inkml:trace contextRef="#ctx0" brushRef="#br0" timeOffset="125875.96">22537 7621 33 0,'16'7'683'15,"0"2"-655"-15,-16-2-17 16,0 6 26-16,0 10-4 16,-3 6-21-16,-16 0-6 0,-4 10-4 15,0-3-3-15,-6-4-41 16,-3-9-27-16,-1-7-89 16,4-13-388-16</inkml:trace>
  <inkml:trace contextRef="#ctx0" brushRef="#br0" timeOffset="126302.9">22949 7592 581 0,'-3'3'54'16,"3"-3"-13"-16,0 0-8 0,19 0 4 15,10 0 0-15,10 0-10 16,7 0-9-16,6-3-5 16,3 0-3-16,0-4-7 15,0 4 3-15,-6 0-5 16,-4-4 1-16,-9 4-2 0,-10 0-1 16,-10 3 1-16,-3-3-6 15,-13 3-7-15,0 0-11 16,-3 0-18-16,-10-4-28 15,6 1-62-15,7 0-88 16</inkml:trace>
  <inkml:trace contextRef="#ctx0" brushRef="#br0" timeOffset="126474.22">23792 7501 628 0,'10'0'58'0,"-4"7"-41"16,1-1 16-16,-7 10 2 15,0 7-12-15,0 3-4 16,-13 10-10-16,0 3-6 16,-3 0-3-16,-4-4-15 15,-2-2-49-15,-4-14-130 16</inkml:trace>
  <inkml:trace contextRef="#ctx0" brushRef="#br0" timeOffset="126908.08">20896 9081 347 0,'-16'6'231'15,"16"-6"-202"-15,0 0-5 0,16 0 5 16,7 0 12-16,3-3-12 16,9 0-8-16,4-1-5 15,7-5-3-15,2 5-4 16,4-5-3-16,0 5-2 16,3-2-4-16,-3-4-12 0,-7 4-16 15,1-4-21-15,-10-3-67 16,-4-3-160-16</inkml:trace>
  <inkml:trace contextRef="#ctx0" brushRef="#br0" timeOffset="127108.01">22174 8938 676 0,'6'3'22'0,"-6"0"-24"0,0 10 17 15,-9 4 13-15,-4 5-8 16,-4 4-17-16,-5 0-1 16,-1 3-6-16,0-3-18 15,4-3-8-15,3-7-61 16,9-6-129-16</inkml:trace>
  <inkml:trace contextRef="#ctx0" brushRef="#br0" timeOffset="127371.21">22605 8996 473 0,'7'0'218'15,"2"0"-192"-15,4 0-17 16,10 0 12-16,6-3 14 0,10 0-13 15,7 0-12-15,2-1-7 16,1 1 1-16,-4 0-4 16,1 0 2-16,-1 3-3 15,-9-4-12-15,-1 1-17 16,-9 0-23-16,-3-4-56 0,-4-6-136 16</inkml:trace>
  <inkml:trace contextRef="#ctx0" brushRef="#br0" timeOffset="127570.5">23575 8883 594 0,'13'0'52'16,"-3"3"-20"-16,-4 4 8 16,-3 5-7-16,-3 1-11 15,0 7-7-15,0-1-6 16,-13 4-7-16,0-3-2 0,0 2-9 15,0-6-31-15,4 1-29 16,2-8-108-16,7-9-185 16</inkml:trace>
  <inkml:trace contextRef="#ctx0" brushRef="#br0" timeOffset="127792.62">24019 8948 674 0,'20'-4'30'15,"2"-5"-18"-15,11 2 26 16,6 1-3-16,3 2-20 16,6-2-10-16,1 3-3 15,3-1-3-15,-7 1-17 0,-2 0-26 16,-11-7-56-16,-13-3-281 15</inkml:trace>
  <inkml:trace contextRef="#ctx0" brushRef="#br0" timeOffset="128899.6">15712 14066 115 0,'-6'4'377'15,"2"-4"-343"-15,1 0-19 0,3 0 16 16,3 0-7-16,14 0-7 15,5-4 2-15,14-2 9 16,6-4-7-16,7 1-7 16,9-4-3-16,4-4 1 15,3 1-6-15,-7 3-3 16,-3-3-3-16,-6 6-7 0,-13-3-7 16,-10 7-13-16,-13 3-36 15,-13-1-56-15,-10 4-30 16</inkml:trace>
  <inkml:trace contextRef="#ctx0" brushRef="#br0" timeOffset="129041.84">15835 14151 545 0,'0'13'26'0,"20"-13"-31"16,16 0 42-16,15-3 3 15,8-10-18-15,2-4-13 0,4-2-5 16,-3-7-29-16,-4-3-159 15</inkml:trace>
  <inkml:trace contextRef="#ctx0" brushRef="#br0" timeOffset="144272.47">357 11530 286 0,'-7'-26'213'0,"1"4"-143"16,-1 2-12-16,4 7 9 15,3 7-21-15,0 6-29 16,3 0-10-16,10 16-8 16,3 7 2-16,7 9 4 0,3 10-4 15,0 4-1-15,0 2 2 16,0-6-5-16,-3-6-6 15,-7-10-1-15,0-10 0 16,-3-12 4-16,-3-4 3 0,-1-26 5 16,1-7-1-16,-3-3-8 15,2 4 2-15,1 0 7 16,3 9-4-16,-6 13 3 16,6 10-1-16,6 0-5 15,7 10 4-15,3 6 2 0,7 7-1 16,3-10 0-16,6 0 0 15,1-13 0-15,-4-3 0 16,-3-20 1-16,-4-13 0 16,-5-13 0-16,-14-6 2 15,-10 0-1-15,-6 0 1 16,-16 6 2-16,-13 11-12 0,-10 12-14 16,0 16-24-16,-3 10-55 15,9 0-34-15,11 16-71 16</inkml:trace>
  <inkml:trace contextRef="#ctx0" brushRef="#br0" timeOffset="144686.27">1910 11174 318 0,'0'-4'169'16,"0"4"-130"-16,-13 4-25 15,-9 5 2-15,-4 7 13 16,-13 7-11-16,-3-3-11 16,-10 6-4-16,-4 0 0 0,-2-4 4 15,3-2 1-15,0-1-4 16,6-3-5-16,7-3-18 15,6-9-45-15,10-4-83 16,10-20-198-16</inkml:trace>
  <inkml:trace contextRef="#ctx0" brushRef="#br0" timeOffset="144927.27">1495 11040 649 0,'0'0'48'16,"0"0"-39"-16,-6 16-11 15,-11 10 0-15,-2 7 11 0,-1 9-9 16,-5 0 0-16,5 4 1 16,4-4-1-16,3-3 0 15,10-3 0-15,3-10-3 16,3-4-3-16,23-2 5 16,6-4 3-16,10 7 0 0,14-7 3 15,5 7-6-15,11-1 7 16,-1-2-4-16,3-4-14 15,-2-3-94-15,-11-13-216 16</inkml:trace>
  <inkml:trace contextRef="#ctx0" brushRef="#br0" timeOffset="145576.03">2368 10213 244 0,'0'-4'287'0,"0"4"-213"16,-4 4-34-16,4 15-31 0,0 13 12 16,7 7 8-1,-1 10-18-15,1 3-8 0,2 0-4 16,1-10 2-16,-7-6-7 16,1-14-7-16,-4-12-4 15,0-10 15-15,0-13 16 0,-10-19-8 16,-3-14-8-16,0-9 0 15,0-7 1-15,0 1 0 16,10 2 1-16,3 11 2 16,0 12 7-16,16 13-2 15,10 10-3-15,3 13-4 0,7 7-2 16,3 19 0-16,6 10 2 16,4 2 0-16,-7 11 1 15,0-3-2-15,-13-8-11 16,-3-5-2-16,-10-10-5 15,-9-14 4-15,-7-9 14 16,0-16 22-16,-3-16-7 16,-4-10-14-16,1-14 1 0,6 1 0 15,0 3 9-15,16 7-4 16,10 16 3-16,3 13-2 16,10 16-1-16,0 3-6 15,6 19 1-15,1 14 3 0,-4 10 1 16,0-1-2-16,-9 10-1 15,-11-6-4-15,-9-4-14 16,-6-6-28-16,-7-16-65 16,-17-13-83-16</inkml:trace>
  <inkml:trace contextRef="#ctx0" brushRef="#br0" timeOffset="145984.81">2423 9823 613 0,'-4'-19'16'16,"8"-1"-26"-16,25 4 4 0,10 3 22 15,9 3 2-15,8 10-3 16,5 0-9-16,-6 0-3 16,4 13-8-16,-11-3 13 15,-6 3-6-15,-9-10-2 16,-10-3 0-16,-4-6 3 0,-9-17 13 15,-4-9 6-15,-6-7-13 16,0-7-6 0,0 1 0-16,0 3-4 0,4 9-11 15,5 8-36-15,4 8-81 16,13 11-194-16</inkml:trace>
  <inkml:trace contextRef="#ctx0" brushRef="#br0" timeOffset="146509.18">3869 9891 680 0,'13'-6'32'0,"-3"6"-18"16,3 0-11-16,3 16 10 0,-3 10-3 16,3 10-6-16,-3 6-4 15,3 3 1-15,-3 1-3 16,-3-4-5-16,0-13 1 15,0-3-10-15,-1-16-3 16,4-10 6-16,3-16 14 0,-3-14 0 16,7-2-4-16,-1 3-1 15,4 3 2-15,0 10 3 16,-1 9 0-16,8 7-1 16,-1 3 2-16,7 14 1 15,-1-1-2-15,1 3 3 16,-3-6-4-16,0-3 1 0,-4-10-1 15,-6 0 4 1,-7-23 2-16,-3-9 8 0,-7-4-6 16,-6-9 2-16,-6-1 0 15,-14-2-3-15,-9 6-9 16,-3 6 1-16,-7 10-10 0,5 13-26 16,5 13-63-16,13 0-119 15</inkml:trace>
  <inkml:trace contextRef="#ctx0" brushRef="#br0" timeOffset="146669.66">4785 10037 571 0,'22'7'137'0,"-9"6"-110"16,-13 0-19-16,-9 6 2 15,-1 17 1-15,-6 0-8 0,6 12-19 16,0-2-49-16,10-4-129 15</inkml:trace>
  <inkml:trace contextRef="#ctx0" brushRef="#br0" timeOffset="147172.71">5505 9833 622 0,'3'0'76'0,"3"3"-65"0,1 14-12 16,3 2 6-16,3 10 9 15,3 0-7-15,0 10-5 16,4-10 0-16,2 4-1 16,-2-10-4-16,-1-10-3 15,4-13-2-15,3 0 3 0,0-23 2 16,3-6 0-16,3-4 0 16,-2 1-3-16,-4 3 6 15,-1 12 0-15,-2 8 2 16,-7 9-2-16,4 6-1 15,-1 10 2-15,1 7 1 0,6 0 2 16,-4-1-2-16,1-5-1 16,3-8-1-16,-6-9 2 15,-4-6 6-15,-3-17 5 16,-7-9 1-16,-6-4-4 16,0-6-3-16,-16 0 0 15,0 3-6-15,-7 6-4 0,0 4-18 16,4 13-20-16,12 13-81 15,4 3-154-15</inkml:trace>
  <inkml:trace contextRef="#ctx0" brushRef="#br0" timeOffset="147421.44">6319 9956 693 0,'3'-22'13'0,"0"2"2"0,7 4-4 15,0 9 13-15,3 7-8 16,-4 10-15-16,1 16-5 16,-3 13 0-16,-7 6-6 15,-4 4-3-15,-5-7-3 16,2-6 3-16,-3-10 10 16,10-13 6-16,4-13 11 0,18 0 4 15,14-16-3-15,19-7-7 16,10-10-11-16,19-9-40 15,4 0-188-15</inkml:trace>
  <inkml:trace contextRef="#ctx0" brushRef="#br0" timeOffset="148005.69">7295 9768 423 0,'0'7'261'16,"3"-4"-235"-16,0 3-29 15,7 4 11-15,0 3 18 16,0 0-7-16,3 7-12 16,-4 2-4-16,8-2-2 15,-4-1-1-15,6-6 0 16,-3-3-4-16,4-7-9 0,2-3 3 15,8-13 1-15,-1-10-10 16,0-6-6-16,3 3-3 16,-9 0 21-16,-3 10 7 15,-4 3 4-15,0 10 3 16,-6 3 3-16,-1 13-1 0,4 3-2 16,7 7-4-16,-1 0-2 15,7-4 1-15,0 0 0 16,3-9-1-16,4-7 1 15,-4-3 2-15,0-13-2 16,-6-9 0-16,0-11 5 16,-7-2 2-16,-10-4 6 0,-9 0-10 15,3 3-6-15,-19 4-7 16,2 9-25-16,1 13-35 16,3 7-70-16,13 3-113 15</inkml:trace>
  <inkml:trace contextRef="#ctx0" brushRef="#br0" timeOffset="148347.11">8200 9810 649 0,'3'-26'29'15,"4"7"-14"-15,6 6 5 16,0 6 0-16,-4 7-13 15,4 0-8-15,-6 17-6 16,-1 5-5-16,-6 1-14 0,0 3-8 16,3 3-7-16,-3 0 2 15,0-3 27-15,0-3 12 16,4 0 1-16,5-1-1 16,8 1 6-16,-1 0 5 15,3-4-3-15,-6 4-6 0,0 0-2 16,-13-4 0-16,0-6-7 15,-16 0 1-15,-10 0 7 16,-3-10 5-16,-4-3-2 16,1 0-3-16,0-9-19 0,6-14-71 15,9 0-167-15</inkml:trace>
  <inkml:trace contextRef="#ctx0" brushRef="#br0" timeOffset="148571.4">8933 9830 660 0,'0'0'5'0,"0"0"-69"16,0 0 45-16,0 0 26 15,3 0 8-15,10-7-43 16,3 1-86-16,7-1-80 16</inkml:trace>
  <inkml:trace contextRef="#ctx0" brushRef="#br0" timeOffset="148697.44">9293 9872 487 0,'6'0'48'0,"7"-3"-43"0,4-4 1 16,8-9-57-16,11-3-135 16</inkml:trace>
  <inkml:trace contextRef="#ctx0" brushRef="#br0" timeOffset="148832.06">9809 9801 638 0,'6'0'35'0,"4"0"-29"16,3-7-6-16,16 4-5 16,0-7-77-16,13-3-224 0</inkml:trace>
  <inkml:trace contextRef="#ctx0" brushRef="#br0" timeOffset="151373.71">435 12007 361 0,'0'3'144'15,"0"-3"-136"-15,16 0-9 16,10 0 42-16,9 0 16 15,14-3-26-15,6-3-10 0,13 2-9 16,0-5-3-16,4-1-8 16,-1 0-1-16,-3 0 3 15,-9-3-7-15,-8 4-16 16,-12 2-31-16,-16 1-71 16,-16 2-45-16</inkml:trace>
  <inkml:trace contextRef="#ctx0" brushRef="#br0" timeOffset="151514.74">652 12098 673 0,'0'3'23'0,"13"-3"-41"15,26-6 23-15,22-7 11 16,14-13-11-16,19 3-2 16,13-9-23-16,7-4-80 15,12-10-298-15</inkml:trace>
  <inkml:trace contextRef="#ctx0" brushRef="#br0" timeOffset="152444.14">3746 12383 258 0,'-3'-19'255'0,"3"-4"-178"16,-4 10-7-16,1 3-12 16,3 4-13-16,0 6-16 15,0 0-20-15,7 16-14 16,2 4 6-16,1 12 4 0,6 7-3 15,4 6 0-15,-1 1-2 16,1 2 1-16,2-9-11 16,-2-10-7-16,-1-12 1 15,4-11 3-15,-4-12 5 16,1-20 7-16,-1-13 0 0,-2-3-7 16,-1-4 6-16,0 7 3 15,0 10 1-15,4 13 2 16,2 13-2-16,1 3 0 15,6 19-3-15,7 10 1 16,3 4 2-16,6 2 0 16,1 1-1-16,2-7-2 0,2-9-4 15,-5-17-5-15,-9-3 4 16,-3-26 9-16,-14-10-2 16,-6-12 0-16,-10-4 3 15,-3-7 13-15,-13 1-7 16,-9 6-9-16,-8 7-3 0,-5 9-4 15,2 13-15-15,1 7-25 16,9 13-57-16,6 3-130 16</inkml:trace>
  <inkml:trace contextRef="#ctx0" brushRef="#br0" timeOffset="152752.06">5028 12241 656 0,'3'0'38'0,"17"-4"-37"16,12-5 6-16,10-1 15 15,7-3-4-15,3 3-16 0,-4 4-7 16,-2-1-39-16,-14 4-88 16,-12 3-143-16</inkml:trace>
  <inkml:trace contextRef="#ctx0" brushRef="#br0" timeOffset="152875.07">5132 12422 618 0,'0'7'25'0,"22"-7"-56"15,17-7 34-15,17-9-5 16,12-4-9-16,6-9-105 16,11-3-198-16</inkml:trace>
  <inkml:trace contextRef="#ctx0" brushRef="#br0" timeOffset="153342.66">6105 12001 425 0,'-7'-10'127'16,"1"7"-66"-16,3 3-5 15,3 0-26-15,6 19-23 0,7 7 6 16,6 13-1-16,4 6-9 16,0 1-2-16,3-1-1 15,0-3 1-15,0-6-3 16,-4-10-9-16,1-13-11 16,0-13-3-16,-1-7 17 15,1-19 8-15,-3-9 2 0,-1-4-5 16,-6 0-10-16,7 6 11 15,-4 8 3-15,-3 12-5 16,6 13 8-16,1 6-2 16,-1 17-1-16,10 9 4 0,4 4 6 15,2 3-9-15,4-4-1 16,7-5-1-16,-4-11 2 16,3-16-4-16,1-6 4 15,-1-26-6-15,-6-16 8 16,-7-14-2-16,-6-9 1 0,-13-10 9 15,-6 4-7-15,-14-1-3 16,-15 13-6-16,-20 17-13 16,-7 13-23-16,-10 15-88 15,-2 17-128-15</inkml:trace>
  <inkml:trace contextRef="#ctx0" brushRef="#br0" timeOffset="154127.06">7253 12325 468 0,'0'-10'182'0,"0"4"-141"15,0 6-14-15,3 0-2 0,7 9-11 16,3 14-9-16,3 13 7 15,0 6 0-15,0 10-4 16,1 9-7-16,-4-5 1 16,0 2-1-16,-4-9-2 15,1-10-13-15,-3-4-10 0,-1-19-8 16,1-6-23-16,-1-10-83 16,4-13-48-16</inkml:trace>
  <inkml:trace contextRef="#ctx0" brushRef="#br0" timeOffset="154433.29">7649 12367 508 0,'0'-3'57'0,"-4"0"-27"16,-15 3-31-16,-4 3 5 15,-3 10 15-15,-6 3-11 0,-1 7-8 16,1-4 2-16,3 1-2 15,6-1 1-15,7-3 0 16,3 0-1-16,6-6-1 16,7 3 1-16,0 0 1 0,10 7 6 15,9-4 6 1,4 7-2-16,10 2-1 0,6 1-3 16,6-3-4-16,0 3-2 15,4-3 1-15,0-1-1 16,-7-2 0-16,-7-1-6 15,-2-6-34-15,-10 4-70 0,-7-8-121 16</inkml:trace>
  <inkml:trace contextRef="#ctx0" brushRef="#br0" timeOffset="168697.93">4216 10560 356 0,'0'-13'63'15,"0"6"3"-15,0 1-8 16,0 6-4-16,0 0-22 16,0 9-32-16,0 11-2 15,0 6 2-15,7 6 4 16,2 7 0-16,1 6 1 0,0 4 1 16,6-3-4-16,-3-1 0 15,3 0 0-15,-3-2-2 16,0-8 0-16,-3-2 2 15,0-4-3-15,-4 0-2 16,-6-6-36-16,0-3-57 16,-10-7-70-16</inkml:trace>
  <inkml:trace contextRef="#ctx0" brushRef="#br0" timeOffset="168897.93">4060 11125 363 0,'7'6'77'16,"9"-6"-74"-16,10 0 7 16,7 4 29-16,2-1 18 15,7-3-33-15,4 0-18 0,-4 0-7 16,3 0 5-16,-1 0-23 16,1-13-41-16,-6-4-31 15,-10-6-57-15,0 0-106 16</inkml:trace>
  <inkml:trace contextRef="#ctx0" brushRef="#br0" timeOffset="168991.1">4580 11007 22 0,'0'0'348'0,"-16"20"-281"0,-7 12-28 16,-6 11 0-16,-3 12-21 15,-1 10-16-15,1 0-17 16,9 0-92-16,10-10-127 16</inkml:trace>
  <inkml:trace contextRef="#ctx0" brushRef="#br0" timeOffset="175311.34">2157 14060 436 0,'0'-10'143'15,"0"4"-93"-15,0-4-6 16,0 10-6-16,0-3-13 0,0 3-13 16,0 3-13-16,3 7 0 15,0 6 4-15,7-3 3 16,-4 10 2-16,-2-7-2 15,5 0 0-15,-2-3-1 0,-7-3-2 16,3-4 0-16,0 1 0 16,-3-7 0-16,0 3-3 15,0-3 3-15,0 0 0 16,0 0 0-16,0-3 0 16,-6-4-7-16,-7 1-12 15,0-1-9-15,-3-2 1 0,-4 5 8 16,1-5 5-16,-1-1 7 15,4-3 3-15,0 0 2 16,6-3 0-16,7-4 5 16,3 4 1-16,10-3-1 15,12 6-2-15,8 3-1 0,8 3 4 16,8 7-1-16,-1 4 0 16,1 15-1-16,-7 14-1 15,-7 5-7-15,-13 14 1 16,-9 7-2-16,-10 2-3 15,-13 4-7-15,-13 0 2 0,-6-7 2 16,-7-6 7-16,0-13 0 16,3-10 6-16,7-9 3 15,6-10 11-15,10-4-3 16,7-6-4-16,6 0-2 16,23 0-11-16,6 0 4 15,13 0 1-15,10 0-4 0,10-3-3 16,-1 0-11-16,1-1-10 15,-4-2-36-15,-3-4-86 16,-6-6-83-16</inkml:trace>
  <inkml:trace contextRef="#ctx0" brushRef="#br0" timeOffset="175703.87">2805 14294 283 0,'-9'0'282'15,"9"0"-237"-15,0 0-21 0,13 0 2 16,13 0 7-16,3-4-10 16,13-5-12-16,7 2-2 15,6 4-2-15,0-7-5 16,3 4-1-16,-3-1-1 15,-3-3-3-15,-6 1-24 0,-7 2-15 16,-14-6-49-16,-12 0-41 16,-13-6-96-16</inkml:trace>
  <inkml:trace contextRef="#ctx0" brushRef="#br0" timeOffset="175882.51">3029 14054 589 0,'-6'-4'40'15,"2"4"-24"-15,4 0-3 16,4 16-2-16,5 7 5 16,8 13 13-16,2 3-7 15,1 13-10-15,-1 3-7 0,0 6-4 16,1 4-13-16,-7-3-43 16,3-7-125-16,-3-16-317 15</inkml:trace>
  <inkml:trace contextRef="#ctx0" brushRef="#br0" timeOffset="176422.47">2731 14491 594 0,'-46'13'17'16,"14"-3"-9"-16,9 0 4 16,17-4 11-16,6-6-9 15,16 0-25-15,20-6 14 16,12-14 6-16,14-6-2 0,6-6-4 16,0-4 4-16,0-3-6 15,-13 0 5-15,-9 4-6 16,-24-1 5-16,-15 7-2 15,-17 6-6-15,-29 7-9 16,-29 13-13-16,-10 3-23 16,-22 13 17-16,-7 13 29 0,-3 9 4 15,2 4-1-15,24 3 22 16,16-3 15-16,23-3-9 16,32-4-23-16,16-9-11 0,46-10-9 15,28-10 10-15,30-3 1 16,26-22-51-16,17-11-78 15,5-12-122-15</inkml:trace>
  <inkml:trace contextRef="#ctx0" brushRef="#br0" timeOffset="177684.14">3833 13888 563 0,'-3'-10'87'0,"3"1"-39"16,0 5-14-16,0 4-1 16,0 4-18-16,0 15-16 15,7 10 4-15,-1 13 10 16,1 14-5-16,2 2-3 0,-2 10-1 16,-1 0-2-16,1 0-3 15,3-9 3-15,-1-11-19 16,4-6-10-16,0-12-10 15,7-14-23-15,-4-16-67 16,7-10-107-16</inkml:trace>
  <inkml:trace contextRef="#ctx0" brushRef="#br0" timeOffset="178963.43">4402 14177 269 0,'-13'0'221'0,"7"0"-162"16,-4 0-10-16,7 0 21 0,3 0-24 15,0 0-20-15,6 0-18 16,10 0-2-16,7 0 9 16,6 0-4-16,10-3-4 15,3 3-2-15,4-4-3 0,6 4-1 16,-1-3-1-16,-2 0-3 15,0-4-12-15,-4 1-13 16,-6-1-18-16,-10-2-26 16,-13-8-71-16,-6-2-97 15</inkml:trace>
  <inkml:trace contextRef="#ctx0" brushRef="#br0" timeOffset="179131.47">4661 13972 469 0,'-16'0'193'15,"7"0"-166"-15,5 0-12 16,4 10-1-16,0 10 3 0,4 9 2 16,9 6-6-16,-4 14-7 15,7 3-3-15,-6 3-5 16,3 4-29-16,-3-8-43 16,0-5-114-16,3-14-245 15</inkml:trace>
  <inkml:trace contextRef="#ctx0" brushRef="#br0" timeOffset="179679.41">5336 14099 353 0,'-3'-16'103'16,"3"-4"-31"-16,0-2-30 0,10 2 3 15,12 4-9-15,11 3-15 16,6 6-9-16,6 7 3 16,-3 0-1-16,4 13-3 15,-11 13-7-15,-9 7-5 16,-13 6-5-16,-13 6-6 15,0 4 1-15,-23-1 4 16,-2-5-1-16,-5-5 5 0,-2-8 6 16,6-8-3-16,7-9 16 15,6-3 7-15,6-7-9 16,7 1-3-16,3-4-9 16,20 0-2-16,3 3 2 0,10-3-2 15,12 0-1-15,4 0-7 16,3 0-14-16,4-10-27 15,-4-3-81-15,-3-3-118 16</inkml:trace>
  <inkml:trace contextRef="#ctx0" brushRef="#br0" timeOffset="179880.54">6066 14206 567 0,'3'0'76'0,"17"-3"-62"0,5-4 2 16,11 1 22-16,13-4-13 16,-1 0-16-16,4 4-8 15,3-7-1-15,-3 3-5 16,3-3-22-16,-9-6-36 0,-7-4-121 16,-10-6-157-16</inkml:trace>
  <inkml:trace contextRef="#ctx0" brushRef="#br0" timeOffset="180035.49">6335 13956 584 0,'-19'10'33'0,"2"3"-10"15,14 6 1-15,3 7 7 16,0 10-10-16,13 3-15 16,3 10-1-16,7-1-4 15,3 4-6-15,-3-3-39 16,3-10-97-16,-4-4-204 15</inkml:trace>
  <inkml:trace contextRef="#ctx0" brushRef="#br0" timeOffset="180569.64">7016 14060 516 0,'-13'-26'32'0,"0"-3"-5"16,13 3 6-16,0 0 17 16,13 7-26-16,13 2-13 15,-3 8-1-15,6 9-4 16,-6 3 4-16,-1 20-12 0,-9 2-4 16,-13 11-6-16,0 0-17 15,-3-4-16-15,-10 1 8 16,0-11 28-16,3-5 11 15,7-8 17-15,3-5 0 16,0-1-13-16,13-3-11 0,7 3 7 16,9 7 7-16,3 0-4 15,-3 6-2-15,1 3-1 16,-4 4-5-16,-13 3-7 16,-10-3-24-16,-6-1 11 15,-20-6 13-15,-6-3 7 16,-7 0 6-16,0-13-2 0,7 0 1 15,3 0-4-15,13-9-32 16,13-8-57-16,13 1-129 16</inkml:trace>
  <inkml:trace contextRef="#ctx0" brushRef="#br0" timeOffset="180748.13">7636 14186 634 0,'22'-6'50'0,"-6"-4"-36"0,4-3-9 16,9 7 22-16,10-4-9 16,0 4-14-16,13-4-3 15,0 3-3-15,0-2-15 16,-7-1-42-16,-6-6-85 16,-13-4-108-16</inkml:trace>
  <inkml:trace contextRef="#ctx0" brushRef="#br0" timeOffset="180890.13">7853 13992 595 0,'-13'10'35'0,"6"3"-32"15,7 9 21-15,4 7 5 0,12 7-17 16,3 3-9-16,7 3-5 16,0 0-35-16,7-6-78 15,-7-7-118-15</inkml:trace>
  <inkml:trace contextRef="#ctx0" brushRef="#br0" timeOffset="181054.13">8362 14109 647 0,'3'-4'35'15,"4"-2"-34"-15,2 6-14 0,11 0 17 16,6 0-18-16,6 0-94 15,4 0-80-15,6 0-173 16</inkml:trace>
  <inkml:trace contextRef="#ctx0" brushRef="#br0" timeOffset="181167.14">8735 14125 529 0,'0'3'21'15,"6"-3"-5"-15,7 0-18 16,10 0 11-16,10-6-15 0,6-4-185 15</inkml:trace>
  <inkml:trace contextRef="#ctx0" brushRef="#br0" timeOffset="181274.77">9192 14050 298 0</inkml:trace>
  <inkml:trace contextRef="#ctx0" brushRef="#br0" timeOffset="181624.84">9611 14109 577 0,'26'0'86'0,"3"-4"-78"15,3-5 0-15,7-1 28 16,7 3-4-16,2-2-20 0,4 2-12 16,-3-2 0-16,3 2 1 15,-7 4-9-15,-6-7-18 16,-7 4-30-16,-12-7-79 16,-10-4-58-16</inkml:trace>
  <inkml:trace contextRef="#ctx0" brushRef="#br0" timeOffset="181787.94">9809 13869 544 0,'-23'0'40'16,"13"6"-14"-16,7 10-9 15,3 10 20-15,10 7-14 0,6 6-16 16,6 9 2 0,8 1 0-16,-4 3-6 0,0-4-14 15,3-2-33-15,-7-7-60 16,-2-16-51-16,-1-11-174 15</inkml:trace>
  <inkml:trace contextRef="#ctx0" brushRef="#br0" timeOffset="182023.34">10269 13814 636 0,'7'-13'22'0,"-4"3"5"15,7 10-21-15,2 6 4 16,5 17 0-16,2 13 2 16,4 12-2-16,3 11-3 15,-3 6-5-15,-1-4-1 0,-2 1-2 16,-1-7-7 0,-6-13-21-16,0-3-14 0,-3-16-42 15,-4-7-62-15,1-16-129 16</inkml:trace>
  <inkml:trace contextRef="#ctx0" brushRef="#br0" timeOffset="182265.65">10704 13891 503 0,'-20'-9'23'0,"-6"9"-23"15,-9 0 0-15,-4 13 10 16,-4 6 21-16,11 7-13 15,6 0-3-15,7 0-2 16,15 3 2-16,4 0 8 16,17-3 6-16,12 7-10 15,6-4-10-15,4 0-4 0,7 3-1 16,2 1 0-16,-5-4-3 16,5 0-14-16,-6-9-69 15,1-4-174-15</inkml:trace>
</inkml:ink>
</file>

<file path=ppt/ink/ink26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8:45:58.1010000"/>
    </inkml:context>
    <inkml:brush xml:id="br0">
      <inkml:brushProperty name="width" value="0.05292" units="cm"/>
      <inkml:brushProperty name="height" value="0.05292" units="cm"/>
      <inkml:brushProperty name="color" value="#C00000"/>
    </inkml:brush>
  </inkml:definitions>
  <inkml:trace contextRef="#ctx0" brushRef="#br0">3038 3455 208 0,'-9'0'124'0,"-1"0"-108"16,3 0 12-16,4 0 17 16,0 0-10-16,3 0-15 0,0 0-15 15,6 0 6-15,7 0 6 16,4 0 3-16,-1 0-3 15,7 0-8-15,3 0-7 16,6 0 0-16,-3 0-2 16,7 0 0-16,0 0 2 15,2 0-4-15,5 0 4 0,-1 0-2 16,6 0 0-16,1 0 0 16,3 0 0-16,3 3 0 15,3 0 0-15,4 1 1 16,3 2-1-16,3-3 0 15,10 1 0-15,0-1-1 16,9-3 2-16,11 0-1 16,2-3 0-16,4 3 0 0,0-4 0 15,9-2 1-15,-3 3-2 16,10-1 2-16,-3 1-2 16,6 0 1-16,1-4 1 0,5 4 0 15,1-3-2-15,6-1 1 16,1 4 0-16,2 0 0 15,4 3-1-15,-1-4 5 16,4 1-2-16,0 0-2 16,5 3 2-16,-2 0-2 15,0-3 1-15,3 0-1 0,-2-1 0 16,5 4 1-16,4-3-1 16,3 0 5-16,4 0 1 15,-4-1 1-15,7 4 0 16,-4-3-2-16,0 3-4 15,4 0 1-15,-4 0-2 16,-2 0 0-16,2 0 0 0,-6 0 1 16,3 0-1-16,-6 0 2 15,-1 0 2-15,-5 0-3 16,-4 0 2-16,-4 0-5 0,-9 0 2 16,-6-3 1-16,-7-4-1 15,-10 1-1-15,-9-1-10 16,-14-6-36-16,-9-6-45 15,-20-10-93-15</inkml:trace>
  <inkml:trace contextRef="#ctx0" brushRef="#br0" timeOffset="734.9">8968 1583 307 0,'0'-7'199'15,"0"1"-162"-15,-3 6-5 16,0 0 4-16,3 0-26 0,0 13-8 16,0 3 2-16,6 6 9 15,-3 8 4-15,4 2 0 16,-1 4-7-16,1 3 0 16,-4-4-7-16,7 4-1 15,-4 0-1-15,1-6 1 0,6-1-1 16,0-3-1-1,3 0 2-15,0-3-2 0,7-3 1 16,0-3-1-16,6-7 2 16,3-4-1-16,1-2 1 15,9-4-1-15,-3-3-1 0,0 0 1 16,3-6 0-16,-7-4-2 16,-2-3-4-16,-7 0-20 15,-7 0-31-15,-3-7-49 16,-12 4-84-16</inkml:trace>
  <inkml:trace contextRef="#ctx0" brushRef="#br0" timeOffset="999.19">9146 1790 326 0,'0'-6'88'16,"4"-4"-73"-16,5 0 3 15,8 4 21-15,2-7-11 0,4 0-13 16,6 3-4-16,0-3-3 16,4-3-5-16,-7 6-1 15,3-6-4-15,-7 3-45 16,-2 0-43-16,-7 0-22 15,-10 3-110-15</inkml:trace>
  <inkml:trace contextRef="#ctx0" brushRef="#br0" timeOffset="1254.53">8936 1450 509 0,'0'-10'24'0,"0"-3"10"15,19 0-4-15,4 0-5 16,9 0 1-16,4-3-12 16,3 0-3-16,0 3-6 15,3-4-2-15,0 4-4 16,0 0 0-16,4 0-29 0,-7 0-55 15,-7-6-97-15</inkml:trace>
  <inkml:trace contextRef="#ctx0" brushRef="#br0" timeOffset="10083.26">6831 6257 396 0,'-16'3'80'0,"6"-3"-49"15,7 0 8-15,3 0 12 16,0 0-21-16,13 0-18 16,9 0 16-16,7-6-6 15,7-4-4-15,3 0-9 16,10 1-2-16,-4-4 0 0,7-4-7 15,-3 4 2 1,-1 1-2-16,-9-5 1 0,-3 8 0 16,-7-1 0-16,-9 3 0 15,-7 4-1-15,-10 3 2 16,3 0-2-16,-6 0 2 0,0 0-1 16,0 10 1-16,0 6 0 15,0 4-1-15,0 12 2 16,0 0-1-16,7 11 0 15,2 2 0-15,4 7 2 16,7 6-2-16,-1 1 2 16,4 5 0-16,0 5-2 0,3-1 0 15,-4-3 0-15,1 3 0 16,-3 0-1-16,-4-3 0 16,-3-4 0-16,-4 1-2 15,-5-10 1-15,-4 0 2 16,0-10-3-16,-13-7 2 0,-7 1-1 15,-6-10 2-15,-13-3 1 16,-3-6-1-16,-6-4-1 16,-8-7 2-16,5-6-2 15,-1 0-2-15,6-9-3 0,7-4-14 16,10-14-17-16,10-6-39 16,9-6-132-16</inkml:trace>
  <inkml:trace contextRef="#ctx0" brushRef="#br0" timeOffset="10260.82">6899 6883 700 0,'-3'0'26'0,"6"-10"-21"15,29-6-8-15,17-3 7 0,13-7 2 16,22-7-5-1,13-2-23-15,10-4-49 0,-3-4-153 16</inkml:trace>
  <inkml:trace contextRef="#ctx0" brushRef="#br0" timeOffset="10843.64">8897 6562 376 0,'6'-13'166'0,"-3"-3"-133"15,-3-10 9-15,0 0 11 0,0-10-21 16,-3 1-16-16,-13-4-10 16,-3 3-4-16,-11 7-1 15,1 9 3-15,-10 11-1 16,4 9-2-16,-4 16 0 15,0 10 1-15,3 16-4 0,4 7 2 16,9 9 2-16,13 4-1 16,10-4 2-16,0-3-3 15,20-6-1-15,6-14 0 16,6-15-3-16,4-14-1 16,6-12 2-16,0-27 2 15,0-9-2-15,0-13-2 0,1 0 3 16,-14-3 3-16,-7 9 1 15,-5 13 6-15,-4 14 0 16,-13 9 6-16,3 13 0 16,-3 13-10-16,0 12-5 0,6 8 5 15,4 9-1-15,13 7-2 16,3-7-1-16,6 3-6 16,7-9-32-16,3-17-50 15,7-12-132-15</inkml:trace>
  <inkml:trace contextRef="#ctx0" brushRef="#br0" timeOffset="11170.98">10745 5946 687 0,'4'-20'9'0,"-4"4"0"0,0 6 6 15,0 7 30-15,-7 3-14 16,1 10-16-16,2 16-10 16,4 9 4-16,0 11 4 15,0 12-2-15,10 7-5 16,10 3-3-16,-4 0-3 0,7-6 1 15,-4-7-5-15,-3-10-12 16,0-9-8-16,-3-13-11 16,-9-10-17-16,-4-13-44 15,-10-7-139-15</inkml:trace>
  <inkml:trace contextRef="#ctx0" brushRef="#br0" timeOffset="11357.99">10239 6147 596 0,'-29'-13'89'16,"29"-3"-80"-16,33-10-10 0,15 0 15 15,20-7 11-15,20-2-1 16,9-4-13-16,7 3-7 16,0 4 0-16,-7 6-5 15,-6 9-16-15,-16 1-73 0,-14 10-172 16</inkml:trace>
  <inkml:trace contextRef="#ctx0" brushRef="#br0" timeOffset="11934.89">11932 5855 431 0,'33'32'404'0,"-7"4"-406"0,-4 3-3 16,1 6 4-16,-3 4 0 15,-14 0-4-15,-3-7-9 16,-3-13 0-16,-6-3 7 16,-7-10 2-16,0-16 3 15,-7 0 7-15,-2-23-1 0,-1-9-4 16,0-7 0-16,4-13-1 15,3-6 0-15,3 3 3 16,6 0 6-16,7 12-4 16,0 8 0-16,3 9-2 15,17 13 1-15,6 13-4 16,6 0-2-16,7 16 5 0,10 7-2 16,0 12-2-16,-4 8 2 15,0 2-2-15,-12 4-3 16,-1-7-6-16,-9-10-1 15,-10-6-3-15,-7-10 5 16,-6-16 6-16,0 0 4 0,-13-26 6 16,7-12-4-16,-7-18 1 15,6-5-1-15,7-7-2 16,0 6 1-16,20 4 3 16,6 15 6-16,10 18 6 15,9 15-6-15,4 10-7 0,2 16 3 16,1 13 0-16,0 13-3 15,-6 10-1-15,-7 3-2 16,-10 7 0-16,-3-4-6 16,-7-2-19-16,-9-8-11 15,-7-9-31-15,4-23-123 0,-4-9-277 16</inkml:trace>
  <inkml:trace contextRef="#ctx0" brushRef="#br0" timeOffset="12653.97">13934 5307 518 0,'-6'-3'70'0,"0"3"-11"16,2 0-19-16,4 16-19 16,4 6 3-16,5 11 1 15,7 6-14-15,1 6-1 16,-1 7-6-16,3 0-2 15,-6-3-1-15,0-10-1 0,-6-7-4 16,-4-13-8-16,-3-9-2 16,-6-10 7-16,-14-13 10 15,-6-16-4-15,0-16-6 16,-6-10 4-16,6-4 1 16,6-9 0-16,7 10 4 0,13-1 0 15,0 14 2-15,17 9 1 16,9 10 0-16,12 7-2 15,11 12-1-15,9 7-1 16,4 0 3-16,6 17 2 0,0 5-5 16,-6 7 0-16,-7 10-1 15,-6 0 0-15,-7 7 0 16,-13-4 0-16,-9 3-1 16,-11-6-2-16,-5-10-4 15,-4-3 1-15,-13-13 1 16,-7-6 6-16,-6-7 0 15,0-20 2-15,7-15 1 0,3-11-1 16,6-12-4-16,10-1 0 16,10-5 2-16,12 8 0 15,14 8 7-15,6 12-2 16,7 13-2-16,6 17 3 0,0 6-2 16,0 13 2-16,-3 13-2 15,-3 13 0-15,-7 13-3 16,-16 6 1-16,-7 13-1 15,-9 4-2-15,-10 9-2 16,-26 1-34-16,-13-8-62 16,-10-8-423-16</inkml:trace>
  <inkml:trace contextRef="#ctx0" brushRef="#br0" timeOffset="14404.01">9065 7967 66 0,'-3'-9'-3'0,"3"2"-25"16</inkml:trace>
  <inkml:trace contextRef="#ctx0" brushRef="#br0" timeOffset="15029">9211 7948 597 0,'0'0'56'0,"0"0"-9"15,0 16-50-15,4 7 14 16,5 12 13-16,1 11-10 0,0 9-9 15,-4-3-3-15,7-7-1 16,-6-3 0-16,2-6-1 16,-5-16-1-16,-1-7 3 15,-3-13-1-15,0 0 4 16,-16-17 9-16,3-12-6 16,-10-10-7-16,4-9-1 15,-4-8 0-15,7 1-3 0,6 3 4 16,10 7-1-16,0 9 1 15,10 10 1-15,16 10 1 16,9 10-2-16,7 6-1 16,7 9 2-16,6 17-4 0,-3 10 2 15,3 9 0-15,-6 7 0 16,-7 7-10-16,-10-7-2 16,-9-4-3-16,-3-6 0 15,-17-16 6-15,-3-9 6 16,-13-17 1-16,-13-4 10 0,-3-22-1 15,0-16-2-15,-1-13 2 16,8-10 6-16,9-3-7 16,13 6-6-16,13 7 2 15,19 16 4-15,14 13-3 16,12 13-1-16,7 13-1 16,6 7 0-16,4 19 6 0,-4 16-11 15,-9 10 5-15,-4 3-2 16,-16 7 2-16,-9-1-8 15,-14-6-13-15,-9-3-9 16,-10-16-19-16,0-16-69 0,-13-17-166 16</inkml:trace>
  <inkml:trace contextRef="#ctx0" brushRef="#br0" timeOffset="15541.33">11271 7769 190 0,'-10'-22'438'0,"0"-1"-412"15,-9 0-2-15,-7 7-3 16,-3 6-8-16,-13 10-11 16,-7 10-1-16,-3 16 0 15,3 10 0-15,4 6 4 0,9 7 1 16,14 6-3-16,12-3 1 15,10-7-3-15,10-9 1 16,16-10-4-16,16-17 2 16,3-9 2-16,7-13-1 15,6-19-5-15,1-7-4 16,-7-3-3-16,-7 0 4 16,-9 6 8-16,-10 10 0 0,-10 7 1 15,-10 12-2-15,1 7 2 16,-4 10-7-16,0 9 6 15,10 10 1-15,4 7-1 16,5 0-8-16,7 0-30 0,7-11-49 16,3-8-85-16,3-14-225 15</inkml:trace>
  <inkml:trace contextRef="#ctx0" brushRef="#br0" timeOffset="15776.84">11884 7520 685 0,'-23'-4'13'0,"-9"4"-9"16,-4 10 1-16,4 16 5 15,-4 16 7-15,10 4-8 16,6 9-7-16,4 10 0 0,16-4 2 16,7 1-3-16,12-13-1 15,14-7-1-15,9-16-4 16,6-7-6-16,8-12-5 0,2-7-10 15,4-17-20-15,-4-15-43 16,7-10-43-16,-7-13-162 16</inkml:trace>
  <inkml:trace contextRef="#ctx0" brushRef="#br0" timeOffset="15971.14">12383 7481 499 0,'-19'-13'66'0,"-7"3"-3"0,-3 10-10 16,-1 7-25-16,4 9-11 15,4 13-9-15,2 7-4 16,11 6-2-16,9 3-1 16,0 1 0-16,19 2-1 0,10-6-2 15,10 1-4 1,10-17-12-16,3-7-1 0,9-9-9 16,-2-10-29-16,2-13-60 15,-6-13-124-15</inkml:trace>
  <inkml:trace contextRef="#ctx0" brushRef="#br0" timeOffset="16474.87">12672 7607 534 0,'-16'-3'31'0,"3"3"12"16,9-3 14-16,4 3-31 16,20-3-13-16,6-7-9 0,6 3-1 15,4-6-1-15,0 0-2 16,-7 0 1-16,-13-3-9 15,-6 3-9-15,-10 3 8 16,-10 7 1-16,-13 3 8 16,-6 0-1-16,-7 16 5 0,7 14 5 15,3-1 2 1,10 7-4-16,16 2-3 0,3-2-5 16,23 0 1-16,10-10 0 15,13-10-2-15,6-10-10 16,6-6-6-16,1-9-2 0,-4-17-38 15,-6-3-27-15,-10-10 16 16,-3-7 33-16,-19 4 13 16,-10-3 17-16,-7 9 28 15,-3 4 67-15,-7 9 10 16,-2 7-27-16,-1 9-24 0,3 7-21 16,4 10-17-16,3 19-7 15,3 7 4-15,7 16 0 16,10 13-2-16,-1 12 3 15,0 4-3-15,4 10-3 16,0 0-1-16,-4-3 1 0,4-11-2 16,0-15-2-1,-4-7-2-15,1-16-6 0,-4-13-1 16,4-13-2-16,-7-10-8 16,-6-3-4-16,-1-13-16 15,-2-9-72-15,-4-17-65 16</inkml:trace>
  <inkml:trace contextRef="#ctx0" brushRef="#br0" timeOffset="16706.12">13184 7575 529 0,'0'-42'32'16,"17"9"-6"-16,5 4 5 15,11 16 12-15,6 3-15 16,-4 10-10-16,1 10-2 15,-4 13-5-15,-8 9-9 16,-14 10 0-16,-10 4-4 0,-10 2-17 16,-16 1-7-1,-4-4-18-15,-3-9-5 0,4-7-3 16,3-12-15-16,7-11-22 16,16-9-144-16</inkml:trace>
  <inkml:trace contextRef="#ctx0" brushRef="#br0" timeOffset="16953.74">13685 7087 681 0,'-10'-22'26'0,"0"5"2"16,7 11-1-16,3 6 3 15,0 10-17-15,0 16-13 16,10 6 4-16,6 17 2 15,10 3 0-15,-3 9-1 0,6 4-1 16,-6 1-3-16,-4 2 0 16,-3 0-1-16,-13-6-11 15,-3-4-16-15,-3-6-11 16,-7-10-17-16,-9-13-80 16,0-16-68-16</inkml:trace>
  <inkml:trace contextRef="#ctx0" brushRef="#br0" timeOffset="17289.25">13704 7426 610 0,'23'-23'15'0,"9"-9"-2"16,11 8 15-16,8 1 6 16,1 0-15-16,3 1-12 15,-3 2-5-15,-6 4-3 16,-17 0-15-16,-3 3-5 15,-16 3 7-15,-10 0 9 0,0 10 2 16,-17 0 6-16,-2 0 8 16,3 17 7-16,3 2 2 15,6 10-9-15,7 7-4 16,16 3-2-16,17 7 0 16,12 3-2-16,7 0 1 0,-3-1-2 15,-4-2 0-15,-16-7-2 16,-12-4-13-16,-17-6-1 15,-20-3 3-15,-15-6 0 16,-17-7-10-16,-7-4-25 16,4-2-52-16,-3-7-66 0</inkml:trace>
  <inkml:trace contextRef="#ctx0" brushRef="#br0" timeOffset="18023.06">15287 6890 611 0,'6'-17'46'16,"-2"1"-4"-16,2 6-5 0,1 10-12 15,2 0-4-15,1 10-14 16,6 13-4-16,-6 12-2 15,0 8 2-15,-1 9-1 16,1 3 0-16,0 3 0 0,-4-3-2 16,1 0 0-16,-1-9 1 15,-2-7-1-15,2-7 0 16,7-5 0-16,-3-11 1 16,3 0 0-16,3-3 0 15,3-9 1-15,7-1 0 0,7-3 6 16,6 0-1-16,9 0 1 15,4-3-3-15,7-4-1 16,-1 1-1-16,7-4 1 16,-7 0-4-16,-3 4 0 15,-3-4 4-15,-9 4-5 16,-14-1 0-16,-7 4 3 0,-9-1-1 16,-9 0 5-16,-4 4 5 15,0-3-7-15,-10 3-6 16,3 0-1-16,1 0-19 15,-1 0-19-15,7-3-25 16,0-7-77-16,7 0-251 0</inkml:trace>
  <inkml:trace contextRef="#ctx0" brushRef="#br0" timeOffset="20275.06">15803 7422 358 0,'0'-9'38'0,"6"-1"-15"16,4 0 3-16,3-6 7 15,3 0-1-15,3-8-11 16,-2 1-9-16,-4-6-9 16,-4 0 3-16,-9 0-2 0,-9 0-5 15,-17 6-11-15,-16 0 1 16,-10 10 8-16,-3 4 6 15,-10 9 2-15,6 0 14 16,1 12 12-16,12 8 2 16,11 6-10-16,9-3-11 15,16 6-10-15,10 0-3 0,16-6 0 16,20-7-1-16,13-6 3 16,12-10 1-16,7-4-4 15,7-15 0-15,-4-10 1 16,-6-7-13-16,-13-3-5 15,-13-3 16-15,-20-7-9 16,-19 1-32-16,-9 6-2 0,-30-1-1 16,-13 11 17-16,-16 9 20 15,-7 13 9-15,-6 10 9 16,0 4 18-16,6 15 18 16,4 17-5-16,16 0-10 0,23 9-5 15,19 0-12-15,13 1-11 16,32-7-3-16,26-10-2 15,23-10-19-15,17-12-37 16,15-7-44-16,4-23-168 16</inkml:trace>
  <inkml:trace contextRef="#ctx0" brushRef="#br0" timeOffset="21098.98">13461 9067 580 0,'0'-20'85'0,"-3"7"-26"0,-4 7-13 16,7 6-11-16,-3 10-29 15,3 9-8-15,0 10 3 16,0 7 0-16,10 6-2 16,3 3 1-16,3 4 0 15,3-7-3-15,1-3-11 16,-4-10-4-16,4-16 0 15,-4-13 8-15,0-3 8 0,3-20 3 16,-2-6-1-16,-4-3-1 16,3 3 0-16,-6 6 2 15,6 10-1-15,3 13 2 0,1 6-4 16,6 17 4-16,9 3 0 16,4 6 0-16,7-6-1 15,6 0-2-15,-4-9 0 16,1-11-4-16,-4-6-1 15,-3-19 2-15,-12-14 3 0,-8-12 1 16,-12-10 2-16,-10-4 2 16,-6-2 3-16,-24-1-8 15,-2 7-6-15,-10 9-6 16,0 14-11-16,6 9-6 16,7 14-17-16,12 9-42 15,14 9-37-15,10 8-101 0</inkml:trace>
  <inkml:trace contextRef="#ctx0" brushRef="#br0" timeOffset="21404.55">15047 8600 621 0,'-23'-10'35'15,"-16"7"-27"-15,0 3 1 0,-6 22 7 16,3 11 4-16,0 16-7 16,6 9-5-16,10 10 0 15,13 0 0-15,13 7-2 16,0-7-3-16,23-3-2 16,9-10 2-16,10-10-3 0,10-9 1 15,3-10 0-15,7-10-1 16,0-13-2-1,6-3-4-15,-3-9-3 0,-4-11-11 16,-6-3-32-16,-12-9-88 16,-18-4-131-16</inkml:trace>
  <inkml:trace contextRef="#ctx0" brushRef="#br0" timeOffset="21548">14804 9057 640 0,'-13'0'13'0,"13"0"-6"0,29-10-15 16,23 1 8-16,16-8-2 16,16-2-20-16,10-10-65 15,0-7-121-15</inkml:trace>
  <inkml:trace contextRef="#ctx0" brushRef="#br0" timeOffset="22010.92">15932 8454 556 0,'0'0'57'0,"0"0"-35"16,7 13-7-16,9 6 21 15,3 10-11-15,4 10-4 16,0 10-8-16,0 6-5 16,-4 7-4-16,1 3-2 0,-1-1-2 15,-6-5 0-15,0-7-4 16,0-10-2-16,-3-16 3 15,-1-7 3-15,-2-3 0 16,-4-12 1-16,-3-1-1 16,3-3 5-16,1 0 10 0,-1 0 4 15,7 0-4-15,9-3-1 16,7-4-6-16,6 1-4 16,14-1-2-16,6-2 0 15,6-1-2-15,0 0-1 0,7 0-11 16,-3-3-19-16,-10-3-34 15,-4 6-102-15,-12-9-232 16</inkml:trace>
  <inkml:trace contextRef="#ctx0" brushRef="#br0" timeOffset="22104.16">16857 8963 385 0,'0'0'74'0,"0"-16"-418"16</inkml:trace>
</inkml:ink>
</file>

<file path=ppt/ink/ink26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8:47:20.0430000"/>
    </inkml:context>
    <inkml:brush xml:id="br0">
      <inkml:brushProperty name="width" value="0.05292" units="cm"/>
      <inkml:brushProperty name="height" value="0.05292" units="cm"/>
      <inkml:brushProperty name="color" value="#C00000"/>
    </inkml:brush>
  </inkml:definitions>
  <inkml:trace contextRef="#ctx0" brushRef="#br0">4831 9060 93 0,'6'-7'521'15,"-6"1"-511"-15,0 2-4 16,4 4-4-16,-4 7 9 15,0 6 6-15,0 6-5 0,0 7-2 16,0 7 4-16,0-1 4 16,3 10-3-16,0 1-2 15,-3-1-6-15,10 6-2 16,-4-9-2-16,7 3-3 16,0-6 2-16,7-10-1 0,2-3 3 15,4-7 1 1,7-3-1-16,2-10 2 0,11 0-2 15,-1-3-2-15,4-6 2 16,3-4-1-16,-4-3-5 16,1-3-7-16,-3 0-15 0,-11-4-7 15,-2 1-33-15,-7 3-69 16,-17-7-99-16</inkml:trace>
  <inkml:trace contextRef="#ctx0" brushRef="#br0" timeOffset="201.15">5000 9352 540 0,'0'-7'28'0,"12"-6"-21"16,11-3 15-16,13 0 19 0,3-4-17 15,6 1-19-15,4-4-7 16,-1 0 7-16,-5 1-20 15,-11-4-68-15,-6 3-83 16,-13-3-173-16</inkml:trace>
  <inkml:trace contextRef="#ctx0" brushRef="#br0" timeOffset="375.84">4837 9031 581 0,'4'-7'20'16,"22"-6"-10"-16,6-3 15 16,13 0 13-16,11-4-21 15,5 1-13-15,-2-4-3 16,-1-3-65-16,-3-10-232 0</inkml:trace>
  <inkml:trace contextRef="#ctx0" brushRef="#br0" timeOffset="5057.92">12567 1768 77 0,'-6'-10'369'15,"-1"0"-337"-15,1-3-7 16,-4 0 22-16,0-3-9 16,-6 3-18-16,0-3-13 0,-10 6-1 15,0-3 2 1,-10 4 0-16,-9-1 3 0,-4 7 1 16,-9-4-7-16,-7 7-3 15,-3 3 1-15,-4 4 4 16,1 6 2-16,0 6 2 15,6 4-1-15,0 9-2 16,7 4-5-16,6 6 0 0,6 10-4 16,7 3 1-16,7 7-1 15,6 0 1-15,10 6 1 16,6 3-4-16,7-3 3 16,3 0 1-16,6 4-1 0,10-4 0 15,7 0-1-15,3 0 1 16,7-3 0-16,5-4 0 15,5 1 0-15,8-7 0 16,5-13 0-16,8-6 1 16,8-10 4-16,-1-13 2 15,10-10 1-15,0-3-3 16,7-6 2-16,-7-11-1 0,3-8-3 16,-3-1 0-16,-6-7-3 15,-7-3 1-15,-3-2-1 16,0-5 0-16,-10-2-1 0,-6-4 2 15,-7-6-2-15,-3 0-1 16,-7-3 2-16,-9-1 0 16,-10 1 1-16,-10-4 0 15,-3 1 1-15,-19-1 1 16,-17 0 0-16,-13 1-2 16,-16-1-2-16,-6 7-4 15,-10 6-6-15,-3 4-1 0,-7 6-10 16,3 7-25-16,1 2-52 15,6 1-71-15</inkml:trace>
  <inkml:trace contextRef="#ctx0" brushRef="#br0" timeOffset="8702.18">383 1330 259 0,'-26'-23'210'16,"0"-6"-134"-16,-3 0 12 15,10 3-9-15,-1 0-26 16,14 7-13-16,6 2-11 0,0 11-9 16,16 6-13-16,10 0-4 15,6 19-1-15,7 17-4 16,7 16 2-16,2 13 2 15,4 9-2-15,-3 11 0 16,0-4-1-16,-7 0 1 0,-7-16-11 16,-2-13-5-16,-10-13 3 15,-10-20 0-15,-10-9-1 16,-3-10-1-16,-13-20 16 16,-23-15-42-16,-6-17-82 15,-10-13-10-15,-13-6 37 16,0-4-24-16,-3 7 106 15,7 6 100-15,9 10 47 0,6 13-12 16,17 7-50-16,10 9-30 16,9 7-10-16,10 0-12 15,26 3-19-15,13 3 0 0,16-3 9 16,13 7-3-16,13 2-1 16,7 4-1-16,-4 17-2 15,0 5 0-15,-3 11-2 16,-6 6-2-16,-4-4-24 15,-9-5-18-15,-7-11-31 0,-13-19-49 16,-6-6-60-16</inkml:trace>
  <inkml:trace contextRef="#ctx0" brushRef="#br0" timeOffset="8881.39">1243 668 675 0,'-7'0'45'0,"-12"17"-44"15,-4 9-3-15,0 22 5 16,-2 14-2-16,-1 9 5 16,0 10-11-16,6-6 8 15,7-1-3-15,10-12-14 0,3-20-39 16,0-19-81-16,3-23-42 16</inkml:trace>
  <inkml:trace contextRef="#ctx0" brushRef="#br0" timeOffset="9130.84">1217 639 677 0,'3'-3'30'15,"0"3"-23"-15,10 6-14 16,4 14 14-16,9 16 5 16,9 6 3-16,11 6-4 0,5 11 4 15,8-1 2-15,2 1-6 16,1 2-2-16,0-6-4 15,-4 0-2-15,-9-3 0 16,-4 0-2-16,-9-6 1 16,-4-1-1-16,-12-6 2 15,-1-3-3-15,-6-7-2 0,-10-10-31 16,-3-15-39-16,0-14-206 16</inkml:trace>
  <inkml:trace contextRef="#ctx0" brushRef="#br0" timeOffset="13828.57">649 1379 728 0,'-35'22'-7'16,"5"-9"4"-16,17 0-9 16,13 0 10-16,4-6-4 15,18-7-6-15,17-7 2 0,13-25 17 16,16-17 11-16,13-16-5 15,7-16-4-15,0-10-6 16,-7-3-3-16,-16 4 1 16,-10 2-6-16,-26 13-2 0,-23 14-5 15,-12 19 3-15,-36 22-5 16,-26 20-5 0,-14 16 3-16,-18 27 14 0,3 21 5 15,6 14 20-15,23 7 7 16,32 2-16-16,36 4-10 15,39-10-9-15,49-10-25 16,35-9-97-16,39-13-253 0</inkml:trace>
  <inkml:trace contextRef="#ctx0" brushRef="#br0" timeOffset="14566.34">7400 6728 355 0,'-4'-10'213'16,"1"0"-132"-16,0 7-25 15,0 0-10-15,3 3-8 0,0 10-24 16,13 19-18-16,-1 16 9 16,11 17 16-16,10 22-7 15,2 13-2-15,7 7-4 16,-3-3-7-16,4-10 1 16,-5-14-1-16,-2-18-1 15,-13-17-4-15,-4-16-6 0,-2-10-11 16,-14-16-15-16,-3-10-14 15,-10-25 6-15,-9-20-199 16</inkml:trace>
  <inkml:trace contextRef="#ctx0" brushRef="#br0" timeOffset="14773.45">7367 6763 678 0,'-13'-16'22'15,"10"7"-1"-15,13 5-9 16,29 4-6-16,12 0-1 15,24 7 8-15,13 12 1 0,12 4-6 16,4 13-2-16,-4 6-4 16,-2 3-1-16,-11 1 1 15,-6-7-13-15,-9-14-16 16,-7-15-3-16,-4-10-3 16,-15-32-31-16,-4-23-72 15,-10-17-62-15</inkml:trace>
  <inkml:trace contextRef="#ctx0" brushRef="#br0" timeOffset="14947.34">8583 6303 603 0,'-9'-7'68'0,"-11"7"-41"0,-9 17-23 15,-4 15 10-15,-5 14 3 16,-8 15-10-16,4 10-6 16,0 11 0-16,3 2 2 15,10 0-3-15,9-9-2 16,14-14-21-16,6-12-19 15,0-16-52-15,16-27-23 0,3-19-64 16</inkml:trace>
  <inkml:trace contextRef="#ctx0" brushRef="#br0" timeOffset="15185.95">8551 6436 698 0,'0'-10'28'0,"0"7"-6"16,0 3-22-16,3 6 5 15,4 17 1-15,6 13 2 16,6 9 4-16,17 17 5 16,-4 9-3-16,14 7 2 0,2 6 0 15,1 4-8-15,-1-7-6 16,-5 0 0-16,-8-6-1 16,-5-14 2-16,-5-6-3 15,-8-9 0-15,-8-10 0 16,-9-11-20-16,0-15-22 0,0-10-37 15,-13-32-191-15</inkml:trace>
  <inkml:trace contextRef="#ctx0" brushRef="#br0" timeOffset="33227.14">5246 13754 70 0,'3'3'338'16,"4"-3"-297"-16,6 0-33 15,3 0 49-15,3 0 8 0,14-3-24 16,2-7-12-16,14 3-4 15,6-6-3-15,7 4-6 16,3-4-2-16,6 0 2 16,-3 3-13-16,4-6 2 15,-1 9-1-15,-3 1-2 16,0-4-1-16,-9 7 2 0,-8 0-4 16,-2-1 1-16,-17 1 1 15,-6 3-2-15,-9 0 2 16,-8 0-2-16,-5 0 2 15,-4 0 0-15,0 0 0 16,0 0 0-16,0 0-3 0,6-3-20 16,1-4-43-16,2-2-146 15</inkml:trace>
</inkml:ink>
</file>

<file path=ppt/ink/ink2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8:33:52.4340000"/>
    </inkml:context>
    <inkml:brush xml:id="br0">
      <inkml:brushProperty name="width" value="0.05292" units="cm"/>
      <inkml:brushProperty name="height" value="0.05292" units="cm"/>
      <inkml:brushProperty name="color" value="#002060"/>
    </inkml:brush>
  </inkml:definitions>
  <inkml:trace contextRef="#ctx0" brushRef="#br0">4189 9319 268 0,'0'2'156'15,"0"-2"-108"-15,0 0-15 16,0 0 12-16,3 0 11 0,4 0-22 16,5-2-14-16,3-1 3 15,7 0 1-15,-2-4-8 16,6 2-1-16,1-2-3 15,7 1-1-15,1-3 1 0,3-1 0 0,1 1 1 16,-1 1-3-16,2-4 0 16,-4 4 0-16,-4 1-4 15,0 0-2-15,2 3 0 16,-2 1 0-16,4-1-1 16,0 3 1-16,4-1 1 0,3 0-2 15,1-1 2-15,0 0 1 16,-1 0-2-16,2-1 2 15,-4 1-1-15,3-2-1 16,-2-1-3-16,1 0 0 16,-3 1 2-16,0 2-2 15,-1-2-1-15,1 1 0 16,-3-1 0 0,3 3 1-16,-3-1-1 0,5-1 0 0,-1 0 0 15,2 1 1-15,1-3-1 16,-2 3 0-1,2-1 1-15,-3 0-2 16,-2 1 2-16,0-1-1 16,-2 1 0-16,1 1 0 15,-3-1 0-15,-2 1 0 0,1 0 0 16,-2-1 0-16,-2 0 0 16,3 0 0-16,-5-1 0 15,1-1 1-15,2 2-1 0,-1-3 0 16,3 1 1-16,2-1-2 15,1 1 1-15,3 0 1 16,-5 0-1-16,0-1 0 16,-6 2 0-16,-2 1 0 0,-5 1 0 15,-5 0 0-15,-2-1 0 16,-4 1 0-16,-3 2 0 16,-6-2 1-16,1 2 1 15,2 0-1-15,-4-1-1 16,3-1-1-16,1 0-9 0,-3-1-21 15,-1-5-32-15,0-2-67 16,-3-7-164-16</inkml:trace>
  <inkml:trace contextRef="#ctx0" brushRef="#br0" timeOffset="19248.59">3959 12423 436 0,'45'20'82'0,"9"-9"-77"16,-11-10 3-16,13-1 10 15,8 0 1-15,10 0-17 16,7 2-2-16,7-5 1 0,12-4-1 15,8-1-5-15,9-2 0 16,5-2 1-16,7 0 3 16,9 0 2-16,6 1-2 15,7 1 1-15,5 0 0 16,6 5 2-16,3 0 5 16,2 3 2-16,6 0 3 0,0 2 2 15,5-1-4-15,2-2-2 16,3 3 1-16,2-3-7 15,2 3 0-15,0-4 2 0,1-1-3 16,2 2-1-16,-3-4 1 16,1-1 0-16,-3-1-2 15,-2-3 1-15,-3-1 1 16,-4-5-1-16,-4-1 0 16,-2-1 1-16,-7-3 5 15,-5-2 5-15,-4-6 0 0,-7 1-2 16,-4-7-1-16,-11-2-1 15,-8-5-2 1,-10 3-1-16,-12-8-3 0,-11 1 0 0,-15-4 0 0,-10-5 1 16,-12 1-2-16,-11-7 2 15,-9-1 0-15,-14-4-1 16,-7 0 1 0,-12-1-2-1,-2 1 1-15,-21 0 0 0,-9 0 1 16,-10 2-2-16,-11 0-1 15,-9 0 0-15,-11 2-2 0,-9 1-1 16,-9 3 2-16,-5-2 1 16,-7 6-1-16,-5 3 0 15,-7 3 1-15,-3 0-1 16,-3 3 0-16,-6 6 0 16,-1 2 2-16,-5 2-4 0,-6 5 1 15,-1 2 1-15,-3 3 0 16,-6 2-1-16,4 3 1 0,-7 1 1 15,1 4-3-15,-4 2 2 16,1 2-2-16,2 4-2 16,-3 2-4-16,1 5 1 15,2 0 5-15,0 2 2 0,4 0 1 16,-1 4 1 0,2 3 1-16,0 4-1 15,1 1 0-15,2 1 0 16,4 1-1-16,-2 0 1 15,2 3 3-15,3-1-5 0,2-1 3 16,8 2-1 0,-1-2 0-16,8 5 0 0,-1-2 0 15,6 4 0-15,2-3 0 0,-1 6 0 16,5 0 0-16,2 0-1 16,2 5 2-16,2 4-1 15,4-2-1-15,2 5 0 16,4 4 2-16,3 0-1 15,1 4 0-15,7 2-1 16,8 3 0-16,2 1 1 16,4 1 1-16,5 2-2 15,1 1 1-15,6-2-1 16,4 6 0-16,0-2 1 16,5 4-1-16,3 1 2 0,3 4-1 15,3 0-1-15,-2 4 1 16,7-1 0-16,6 1-1 15,1 0 1-15,5 0 1 16,6-2-1-16,2-1 2 16,5-2 1-16,7-1-1 0,0-2-1 15,9 0 1-15,9-3 1 16,8 0-1-16,8-6 0 16,3 3 1-16,12-6-2 15,9 0 1-15,6-6-1 0,15 0-1 16,11-6-1-16,21-8-25 15,15-8-55-15,20-17-135 16</inkml:trace>
  <inkml:trace contextRef="#ctx0" brushRef="#br0" timeOffset="73589.67">20298 2659 451 0,'13'-11'15'0,"-6"-3"6"16,0 6 32-16,-2-2 2 0,0 3-23 16,-5 5-10-16,0 1-7 15,-12 1-11-15,-8 4-6 16,-12 12 1-16,-7 1 1 16,-8 4 1-16,-2 4-2 15,2 0 4-15,3-1 9 16,10-5 7-16,7-3-1 0,13 0-9 15,9-1-9-15,5-5-2 16,17 1 2-16,14-2 0 16,8 0 2-16,3-1-2 15,4 4 0-15,-3-2 0 16,-8 5-19-16,-13 0-10 0,-14 5-10 31,-12 5 19-31,-22 2 16 16,-16 3 6-16,-6 2 4 15,-8-1 12-15,-2-1 13 16,6-3-5-16,13-4-6 0,10-5-4 16,17-2 1-16,12-4-9 15,12-3-8-15,27-3 2 16,15-4 2-16,16-2-1 16,8 0-1-16,8-10-2 15,4-2 1-15,-8 0-24 0,-6-1-22 16,-10 0-23-16,-15-1-35 15,-14-2-58-15,-13 2-198 16</inkml:trace>
  <inkml:trace contextRef="#ctx0" brushRef="#br0" timeOffset="73965.57">20878 2757 578 0,'0'2'49'15,"0"-2"-6"-15,0 0 13 16,5-3-25-16,10-3-27 16,6-1-4-16,10 0-1 15,4 2 0-15,2-1-18 16,2 6-32-16,-5 0-44 0,-12 0-77 15,-8 2-147-15</inkml:trace>
  <inkml:trace contextRef="#ctx0" brushRef="#br0" timeOffset="74074.92">21034 2816 167 0,'-20'9'317'16,"10"-3"-271"-16,4-5-12 16,8-1-3-16,23 0-14 15,11-1-6-15,13-10-7 0,12-2-14 16,7-5-81-16,0-3-124 15</inkml:trace>
  <inkml:trace contextRef="#ctx0" brushRef="#br0" timeOffset="74519.2">21801 2416 450 0,'-2'-18'121'0,"-16"5"-92"0,-8 4 0 15,-7 5-2-15,-3 4-20 16,-2 5-7-16,-1 12-1 15,5 6 0-15,11 2 0 0,6 2 1 16,13 2-2-16,4-1 1 16,14-2 1-16,10-1 0 15,6 2 0-15,4-5 0 16,-4 0 0-16,-5-2 0 0,-9 0 0 16,-12 1-10-16,-6 1-8 15,-23-1 12-15,-8 0 4 16,-8-1 3-16,1-3-1 15,4 0 7-15,9-3 10 16,12-2-9-16,10 1-7 0,6 1-2 16,18 4 0-1,12 2 1-15,9 5 2 0,3 3-2 16,-2 6-1-16,-6 2-4 16,-6-2-3-16,-10 2-2 15,-9-4 8-15,-4-6 1 16,-2-4 1-16,-4-4 4 15,0-6 10-15,0-3-4 0,3-4-6 16,8-5-4-16,4 0-5 16,9-5-40-16,6-13-82 15,11-10-201-15</inkml:trace>
  <inkml:trace contextRef="#ctx0" brushRef="#br0" timeOffset="74816">22161 2657 579 0,'-21'-19'35'0,"0"5"-17"0,3 4 11 16,0 10 4-1,6 4-27-15,-2 16-9 0,8 10 2 16,2 6 1-16,4 5-1 16,2 0 1-16,13-4 0 15,4-5-1-15,6-9 0 0,4-10 1 16,1-6-2-16,4-7 4 15,-3-7 4-15,-2-11 4 16,-6-5-2-16,-5-6 1 16,-9-3-3-16,-9 0-2 15,-1-2-4-15,-18 6-2 16,-4 3-4-16,-4 7-8 0,0 9-10 16,6 9-15-16,8 5-18 15,7 11-57-15,6 8-60 16</inkml:trace>
  <inkml:trace contextRef="#ctx0" brushRef="#br0" timeOffset="75019.08">22568 2810 559 0,'3'-6'68'16,"-3"-2"2"-16,2 5-5 15,-2 3-20-15,2 0-33 0,0 8-14 16,1 9-4-16,5 6 5 15,-1 4 0-15,2 3 1 16,1-1-29-16,3-8-30 16,3-5-22-16,1-12-43 15,0-4-135-15</inkml:trace>
  <inkml:trace contextRef="#ctx0" brushRef="#br0" timeOffset="75228.1">23001 2536 597 0,'0'-2'39'16,"0"2"-35"-16,-2 4 3 15,0 10 29-15,2 11-11 16,0 4-11-16,2 6-4 16,8 5-4-16,7 0-3 0,-3 2-1 15,1-1-1-15,0-4-1 16,-1-1-25-16,-2-10-33 15,-4-4-39 1,2-15-52-16,-1-7-162 0</inkml:trace>
  <inkml:trace contextRef="#ctx0" brushRef="#br0" timeOffset="75781.42">23447 2331 558 0,'0'-19'31'16,"0"2"7"-16,8 9-4 15,11 6-19-15,5 2-14 0,3 7-2 16,3 14-1-16,-2 6 0 16,-8 7-14-16,-8 8-11 15,-9-2-3-15,-3 2-8 16,-1-4 2-16,-12-2 19 0,2-4 14 16,1-5 3-16,1-6 0 15,3-5 1-15,4-3 7 16,2-5 3-16,0-2 2 15,10-3 8-15,0 1-7 0,2-4-10 16,0 2-4-16,-4-2-8 16,-1 3 4-1,-5 3 0-15,0 2 1 16,-2 7 2-16,0 3 0 16,0 3 2-16,1 2 3 15,7 4 6-15,3 1 4 16,1 1 0-16,6-1-1 0,-1 1 3 15,-3-7 0-15,-2-1-4 16,-6-3-2-16,-6-6-4 16,-13 3-2-16,-17-5 5 15,-13 1-4-15,-10-4-26 16,-13-5-80-16,-5-2-211 0</inkml:trace>
  <inkml:trace contextRef="#ctx0" brushRef="#br0" timeOffset="85042.81">20663 3972 168 0,'0'-8'70'16,"0"0"-10"-16,3 1-4 16,0-2-7-16,1 0 0 15,2 0 0-15,-4 4-9 0,1 0 2 16,-1-1-8-16,-2 5-10 0,2 1-8 15,-2 0-13-15,0 13-3 16,3 7 0-16,-3 6 1 16,2 9 1-1,0 6 0-15,1 1-1 16,1 3 0-16,-1 2 0 16,0-7 1-16,0-2-3 15,-1-6 1-15,-2-7 0 16,2-3 1-16,-2-10 0 15,3-1 5-15,-3-4-1 16,0-2-3-16,4-3-1 0,-1-1 2 0,4-1 5 16,5 0 9-16,3 0 2 15,7-1-3-15,4-3-3 0,4 1 0 16,1-1-5-16,3-1-2 16,-4 1-4-16,2 1-2 15,-1-1 0-15,-7 4 0 16,-5-2 0-16,-4 0-7 15,-3 2-5-15,-5-1-5 16,-1 1 2-16,-3 0-2 0,1 0-19 16,-1-4-37-16,4-1-45 31,5-8-113-31</inkml:trace>
  <inkml:trace contextRef="#ctx0" brushRef="#br0" timeOffset="85450.7">21853 3890 420 0,'0'-10'39'0,"-8"-3"2"15,-4 4 6-15,-2 1-11 16,-2 4-18-16,-6 4-9 0,-7 0-2 16,-3 14 0-16,-2 6 1 15,-2 6 7-15,0 5-5 16,8 0-4-16,7 1-3 15,9 0-2-15,11-3 1 0,1 0 1 16,20-6 1 0,6-2 1-16,12-3-2 0,7-7-1 15,0-2-1-15,5-6-3 16,-7-1-5-16,0-2-13 16,-9 0-27-16,-7 0-49 15,-15 0-58-15,-12 0-156 0</inkml:trace>
  <inkml:trace contextRef="#ctx0" brushRef="#br0" timeOffset="85606.9">21625 4336 420 0,'0'5'72'0,"11"-5"-35"16,14 2 19-16,8 0 6 15,8-2-22-15,7 0-23 16,2 0-11-16,6 0-6 0,2 0-2 15,-2-2-50 1,-2-4-102-16,1-7-254 0</inkml:trace>
  <inkml:trace contextRef="#ctx0" brushRef="#br0" timeOffset="86517.68">22755 3864 327 0,'5'-1'65'16,"-2"-4"-19"-16,-3 2 29 0,-3-2-16 15,-11 1-36-15,-8 4-18 16,-8 0-1-16,-6 0 0 15,-2 0 7-15,-5 7 5 16,5 0 0-16,4 0-1 16,7 0 0-16,9 3-3 15,7-2-8-15,11 5-4 16,0 0 0-16,17 3 2 0,5-1 1 16,7 3-1-16,4 0-1 15,-1-1-1-15,-3 1-2 16,-4 0-5-16,-7-2-11 15,-7 2-3-15,-10-2 7 0,-1 0 6 16,-10-2 7-16,-8 0 2 16,-4 0 3-16,3-3 10 15,2 0 3-15,5 0 2 16,7-4-6-16,5 3-4 16,3-2-2-16,16-1 2 0,10 0-2 15,6-1-2-15,3-3-4 16,4-1 0-16,-1-2-6 15,-2 0-16-15,-4 0-24 16,-6-4-17-16,-5-7-29 16,-9-3-49-16,-4-5-237 0</inkml:trace>
  <inkml:trace contextRef="#ctx0" brushRef="#br0" timeOffset="87048.81">22943 3537 525 0,'0'0'25'0,"0"0"-14"16,13 4-7-16,3 6 30 15,6 6-18-15,3 1-8 16,6 2-6-16,-1-5 0 16,1 0-2-16,-1-5 0 0,-6-1 1 15,2-5-2-15,-8-3-5 16,-4 0-4-16,-9-5 0 16,-3-4 4-16,-2 0 0 15,-9 2 2-15,-8-1-1 16,-7 5-5-16,-3 3 7 0,-5 2 1 15,-2 9 2-15,2 1 0 16,5 4-1-16,3-1 0 16,10-5 1-16,3-1-2 15,7-4 2-15,4-5-2 16,2 0 1-16,11-2 7 0,1-10 3 16,4-2-5-16,0-4-2 15,0 0 1 1,-2-2 4-16,-3 2 7 0,-4 3 4 15,-1 2 11-15,-4 6 4 16,2 2-3-16,-6 5-9 16,0 0-10-16,0 12-11 0,0 12 0 15,-3 8 7-15,-4 10-3 16,6 12-3-16,1 6 1 16,0 6-25-16,3-5-81 15,10-6-216-15</inkml:trace>
  <inkml:trace contextRef="#ctx0" brushRef="#br0" timeOffset="107322.73">21484 5618 185 0,'-6'0'13'0,"-2"0"124"15,3 0-81-15,2 0-5 16,1 0-2-16,0 0-7 0,2 0-9 16,0 0-4-16,0 0-7 15,0 0-3-15,0 0 0 16,0 0-2-16,0 0-3 15,5 0 1-15,8 0 1 16,3 0 0-16,10 0-1 16,2-5-4-16,12 0 4 0,2-4-7 15,7 2-3-15,-3-4-2 0,2 2-1 16,-9 2-2-16,-4 0 0 16,-6 1 0-16,-7 1 0 15,-7 5 0-15,-6-2 0 0,-6 2 0 16,-1 0 0-16,-2 0 0 15,0 0 0-15,0 0 0 16,0 0 0-16,0 0 0 16,2 0 0-16,3-2 0 0,3 1-2 15,-1-3-13-15,3 1-14 32,1-1-14-32,-2-2-27 0,0-2-42 15,0-3-65-15</inkml:trace>
  <inkml:trace contextRef="#ctx0" brushRef="#br0" timeOffset="107647.25">21873 5348 359 0,'-9'-5'75'15,"2"2"-18"-15,2-1-2 31,5 4 4-31,0 0-30 0,0 0-22 16,7 0-1-16,1 4 5 16,7 5 1-16,1 2-1 15,6-1 1-15,0 6-4 0,2 1-1 16,-1 0-5-16,5 3-2 0,-1 0 1 16,-6-1-1-1,-1-1 0-15,-7 0 1 0,-6-1-1 16,-7 0 0-16,0-1 0 0,-17 0 2 15,-2 0-2-15,-6-2-6 16,1 0-7-16,4-1-12 16,6-4-25-16,9-4-40 15,5-5-83-15</inkml:trace>
  <inkml:trace contextRef="#ctx0" brushRef="#br0" timeOffset="108270.52">22778 5411 345 0,'2'0'84'0,"-2"-5"-8"16,0-4-3-16,0-7-18 15,0 2-21-15,0-3-11 0,-2-1-4 16,-6 1-6-16,-2 4-8 16,-4 3-5-16,-6 4-1 15,-4 6-2-15,2 2 0 16,-2 13-1-16,2 6-2 0,2 4 1 15,6-1-2-15,4 0 0 16,8-3 0-16,2-4 0 16,0-9 2-16,12-2 0 15,7-6 4-15,5 0 3 16,1-11 0-16,4-3-1 0,-2 0 1 16,-3 1-1-1,-5 4-1-15,-6 6 0 0,-3 3-1 16,-4 10-3-16,0 10 2 15,-1 8 1-15,-3 8 1 16,1 5 0-16,-1 2 1 16,0-4 0-16,3-5-1 15,2-7-1-15,3-8 4 16,-2-11 10-16,6-8 1 0,-1-2 11 16,5-14 2-16,0-9-5 15,2-4-5-15,-3-4-6 16,0 0-8-16,-6 1-5 15,-4 5-28-15,-1 2-26 16,-3 6-31-16,-3 6-85 16,0 5-184-16</inkml:trace>
  <inkml:trace contextRef="#ctx0" brushRef="#br0" timeOffset="110212.8">23286 5642 228 0,'-2'-2'157'0,"-1"-6"-101"16,1 3 15-16,0 1-12 0,2 1-15 16,0 0-15-16,-3 1-8 15,-1 2-6-15,-5 0-11 16,-4 10-5-16,1 3-1 0,-6 6 2 16,4 5 0-16,1-3-1 15,4 2 1-15,7-5-1 0,2 0 0 16,9-7-1-16,11-2 2 15,3-6 0-15,2-3 1 16,2 0 0-16,0-14 0 16,-7-2 0-16,-9-4 0 0,-6-3 4 31,-5-2 0-31,-7 0-3 0,-11 2-2 0,-3 3-7 16,2 4-5-16,2 4-7 0,4 3-15 15,11 3-29-15,2 1-47 16,12-2-198-16</inkml:trace>
  <inkml:trace contextRef="#ctx0" brushRef="#br0" timeOffset="111101.71">23167 5074 264 0,'-10'-14'49'0,"-2"2"-4"15,-5-1-6-15,0 1-6 0,-5 1-12 16,0 2-1-16,-7 5 5 15,0 4-3-15,-5 0-11 16,-3 11-3-16,-6 8 3 16,-4 6 2-16,-7 8-6 15,4 6 4-15,-2 5 4 16,5 3-2-16,9 7 2 0,6-1-2 16,13 1-5-16,9 0-6 15,10 0 0-15,0-2 0 16,17-2 1-16,8-2 1 15,9-2 5-15,7-5-1 16,8-1 0-16,4-6-2 0,8-2-3 16,4-7 0-16,0-4-3 15,-2-5 1-15,3-7 0 16,-5-5 0-16,-3-4 1 16,-5-7 0-16,-1-9-2 0,-4-8-1 15,-6-4 1-15,-1-9 1 16,-5-6 1-16,3-6-1 15,-9-4 1-15,-1-2 1 16,-10-2 3-16,-6 1 7 16,-8 3-4-16,-5 0-3 15,-22 1-5-15,-10 2-1 0,-12 0-2 32,-10 5-12-32,-7 4-3 0,-4 4-9 0,0 9 8 15,6 4 4-15,9 10-13 16,12 6-30-16,11 7-22 0,15 1-47 15,12 0-183-15</inkml:trace>
  <inkml:trace contextRef="#ctx0" brushRef="#br0" timeOffset="111735.18">23396 4867 330 0,'-24'-30'18'0,"-6"3"35"16,-4-1-11-16,-9 3-15 15,-6 7-12-15,-5 4-4 0,-4 3 4 16,-6 7 6-16,-2 4-4 16,-1 4 2-16,-1 16 3 15,-1 8-1-15,1 13-8 16,7 8-8-16,0 8 2 0,8 7 2 15,6 2-2-15,8 3 2 16,11 2-1-16,12 2-2 31,9-2-3-31,7 1-2 0,15-2 0 16,7-3 0-16,9-2-1 16,6-5 0-16,4-4 1 0,5-4 0 15,8-4 0-15,0-7 1 16,4-4 0-16,1-3 0 0,4-4-1 15,0-4-1-15,-1-7 2 16,3-6-2-16,1-8 1 16,1-5 0-16,-1 0 0 15,1-13 2-15,-9-4-6 16,0-5 4-16,-2-5-2 0,-2-5 1 16,-2-5-1-16,-4-8-1 15,-2-8-1-15,-4-4 3 16,-4-3 1-16,-4-3-1 15,-9-2 2-15,-5-1 0 16,-7 0 1-16,-10 0-1 16,-3 2 1-16,-9-3 0 0,-16-2-3 15,-9-1 0-15,-9 0 2 16,-11 2-1-16,-7 0-1 16,-9 6-1-1,-7 6 0-15,-4 14-13 0,-7 11-10 16,-3 16-23-16,-3 9-49 15,-2 6-135-15</inkml:trace>
  <inkml:trace contextRef="#ctx0" brushRef="#br0" timeOffset="114084.43">22789 6004 386 0,'0'-11'27'0,"0"4"32"15,0 4 7-15,0 3-19 16,-2 5-29-16,-3 11-20 0,-2 9 5 0,-5 11 2 16,0 10 0-16,-3 8 3 15,0 8 3-15,-2 7 1 16,3 3-3-16,1-1-5 16,4-1-2-16,6-5 0 15,3-4-2-15,5-8 1 16,13-10 2-16,11-6 3 0,5-8 3 15,5-4-2 1,7-12-2-16,0-10-3 16,1-3-1-16,-1-10 0 15,0-14 0-15,-5-6 0 16,-2-6-1-16,-9-12 0 0,-6-2 0 16,-7-6 1-16,-5-3 0 15,-7-2-1-15,-5 6-5 16,-2 5 0-16,2 7 1 15,-3 7 3-15,-1 13 0 0,-1 4 1 16,2 4 0-16,3 3 1 16,0 1-3-16,0 4 1 15,3-2 1 1,1 3-2-16,-1 3 2 0,1 1-1 0,-4 2 0 0,0 0 0 16,-2 7-5-16,-10 8 3 15,-5 5 3-15,-1 4 0 16,-5 5 0-16,1-2 1 15,2-2-1-15,3-2 1 16,4-7-1-16,4-5 1 16,7-8 0-16,2-3 2 0,0 0 6 15,4-14 1-15,11-7-6 16,0-8-2 0,5-3-1-1,3-4 0-15,0 4-1 0,-1 0 2 0,2 5 7 16,-7 7 3-16,0 6 2 15,-5 3 0-15,-1 9 3 16,0 2-6-16,-4 2-7 16,3 13-3-16,2 6 1 0,0 4-1 15,3 9-1-15,-1 4 0 16,-1 6-31-16,-1-1-44 16,-2-2-66-16,0-5-142 15</inkml:trace>
  <inkml:trace contextRef="#ctx0" brushRef="#br0" timeOffset="114445.84">23576 6497 558 0,'-14'-9'36'0,"1"-2"-11"15,-6 5 12-15,4 6-13 16,-4 0-19-16,3 9-4 16,0 7 0-16,2 5 1 0,6 2-3 15,5 4 1-15,3-2 0 16,0 0 0-16,8-4 0 16,7-9 0-16,5-3-1 15,1-8 1-15,6-1 1 16,2-10 0-16,-2-6-1 0,0-8-3 15,-3-1 2-15,-10-3 3 16,-8-2-1-16,-6 3 0 0,-5 2-4 16,-17 3-17-16,-2 7-12 15,-1 7-8-15,-1 8-24 16,8 0-46-16,8 8-82 16</inkml:trace>
  <inkml:trace contextRef="#ctx0" brushRef="#br0" timeOffset="114636.15">23884 6528 237 0,'0'0'386'0,"0"0"-327"32,0 0-12-32,-6 7 0 0,-1 4-11 0,2 3-21 15,0 8-8-15,3 2-4 0,0 0-2 16,2 3-4-16,2-5-28 15,0-4-34-15,7-5-33 16,2-13-38-16,5-1-145 16</inkml:trace>
  <inkml:trace contextRef="#ctx0" brushRef="#br0" timeOffset="114807.97">24198 6348 614 0,'0'0'77'15,"0"4"-39"-15,0 14 1 16,0 8 7-16,0 12-17 16,0 8-12-16,0 13-13 0,6 8-1 15,4 12-2-15,3 10-23 16,-1 16-62-16,3 7-82 16,-3 5-303-16</inkml:trace>
  <inkml:trace contextRef="#ctx0" brushRef="#br0" timeOffset="142846.41">23518 3843 33 0,'5'-8'467'15,"-3"-3"-427"-15,0 0 14 0,1 3 2 16,2-4-16-16,-1 6-17 15,2 3-10-15,3 0-10 16,-1 3-3-16,4 3 1 16,0 8 0-16,0 7 2 15,1 3 1-15,-2 3-1 0,-1 2 0 16,0-4 0-16,0-3-2 16,-1-2 1-16,4-5 3 15,-2-6 0-15,2-6 2 16,2 0 7-16,5-15 8 15,1-8 0-15,6-9-7 0,4-9-2 16,3-5-3-16,6-6-3 16,5-6-1-16,-2 2-3 15,5-1-2-15,-1 0-1 16,-4 0 0-16,-2 3 0 16,-4 6 0-16,-5 1 0 0,-9 12-4 15,-5 4-9-15,-9 10-10 16,-9 7-24-16,-4 10-48 15,-25 4-114-15</inkml:trace>
  <inkml:trace contextRef="#ctx0" brushRef="#br0" timeOffset="147827.14">20834 4595 442 0,'0'-15'0'16,"10"4"-1"-16,15-1 19 15,8 2-3-15,6-1-12 0,5 2-3 16,-4 0-4-16,-5 4-7 16,-7-1-5-16,-16 4 10 15,-10 2 4-15,-7 0-4 16,-22 0 25-16,-14 0 14 16,-8 0 12-16,-4 0-6 0,1 4-4 15,1 3-2 1,10 2-3-16,12-2-10 0,15 0-13 15,13 2-6-15,7-4-5 16,27-3-2-16,15 0 8 16,13-2-2-16,13 0 1 0,4-10-8 15,0-3-6-15,-12-3 6 32,-10 1 0-32,-22 7-7 15,-23-1-10-15,-15 3 7 0,-30 6 8 16,-22 0 9-16,-15 2 7 15,-9 9 17-15,0 1 8 16,6 2 9-16,13-1 0 16,18-2-3-16,18-4-17 0,23-4-14 15,16-3-11-15,33-1-2 16,21-14 10-16,20-6-3 16,16-2-24-16,4-4-42 15,-6-2-40-15,-12 5-136 16</inkml:trace>
  <inkml:trace contextRef="#ctx0" brushRef="#br0" timeOffset="148552.31">19790 5373 317 0,'-5'-15'57'0,"2"-1"21"16,3 0 5-16,0 5-18 15,0 0-9-15,6 6-9 16,0 4-10-16,1 1-6 15,0 6-18-15,2 14-11 0,-2 9 0 16,-2 6 2-16,1 5-3 16,-1-1 1-1,3 2 0-15,-3-6-2 16,-2-3 1-16,3-7 0 16,-1-7-1-16,0-4 0 0,0-6 1 15,0-3 0-15,2-1 0 16,3-4 5-16,5 0 5 15,1 0-3-15,7-7-3 16,3-6-4-16,4 1 0 16,1-6-3-16,3-2-30 15,0-5-39-15,0-4-33 16,-4-3-68-16,-1-3-257 0</inkml:trace>
  <inkml:trace contextRef="#ctx0" brushRef="#br0" timeOffset="148692.97">20286 5308 425 0,'-4'0'85'0,"4"0"-55"15,0 0 6-15,11-2-13 0,5-1-8 16,2-2-14-16,4 3-5 16,-1 2-51-16,-5 0-53 15,-1 0-78-15</inkml:trace>
  <inkml:trace contextRef="#ctx0" brushRef="#br0" timeOffset="148817.9">20364 5397 349 0,'-2'6'101'0,"2"-6"-63"15,10 0-26-15,14-8-1 16,7-5-8-16,7-2-41 16,7-9-124-16</inkml:trace>
  <inkml:trace contextRef="#ctx0" brushRef="#br0" timeOffset="149184.56">20883 5091 550 0,'-5'-7'33'0,"-7"4"-22"16,-7 3 3-16,-2 3-5 15,-2 11-8-15,-1 0-1 16,-1 5-1-16,3-1 2 15,8 0-1-15,1-3 0 16,8 2-2-16,5-3 0 16,0 1 1-16,13-3 2 0,6 2 0 15,3 2 0-15,2-4 0 16,-1 5-1-16,-7-1 0 16,1 4-5-16,-10-2-9 15,-7-1 0-15,-2 3 8 16,-13-2 5-16,-2-2 3 15,-4-2 23-15,8-3 8 16,-1-2 6-16,11-4-13 0,3-5-16 16,12 0-11-16,17-2 1 15,9-9 1-15,10-3-4 0,5-4-37 16,-1-5-50-16,-6-4-52 16,-5 1-145-16</inkml:trace>
  <inkml:trace contextRef="#ctx0" brushRef="#br0" timeOffset="149686.93">20995 4889 503 0,'-2'0'23'0,"2"0"4"16,5 0-3-16,16 0-3 0,-2 0-5 15,9 2-10-15,1-2-5 16,0 0 0-16,-2 0 0 16,-5-2-2-16,-6-5-5 15,-9-2-6-15,-7 2 4 16,-2 0-7-16,-16 0 1 0,-3 3 4 15,-6 4 8-15,-1 0 0 16,1 7 1-16,3 5 1 16,4 3-1-16,10 1 1 15,2 0-1-15,6-3-1 16,2-5 0-16,5-1-1 0,10-7 4 16,1 0 7-16,2-8 1 15,0-10-5-15,0-4 3 16,-2-2 1-16,-2-2 0 15,-1 3 10-15,-6 5 14 16,-3 4 12-16,-2 5-7 16,-1 9-11-16,-1 0-10 15,0 14-18-15,0 15-1 0,0 12 2 16,0 11 1-16,0 10-14 16,0 4-39-16,0-2-74 15,2-6-218-15</inkml:trace>
  <inkml:trace contextRef="#ctx0" brushRef="#br0" timeOffset="150064.34">20420 5777 478 0,'-7'0'55'15,"7"0"-15"-15,0 0 3 16,18 0-26-16,8-7 5 15,11-2-1-15,9-5-6 16,7-2-4-16,6-2-6 16,6-3-1-16,-1 1-3 0,-1-3 0 15,-2 3-1-15,-5 4 0 16,-12 2-5-16,-11 1-25 16,-15 8-27-16,-16 3-24 0,-7 2-26 15,-28 6-95-15</inkml:trace>
  <inkml:trace contextRef="#ctx0" brushRef="#br0" timeOffset="150220.57">20637 5777 365 0,'-14'12'46'15,"13"-4"8"-15,8-5-3 16,23-3 20-16,15-3-5 16,10-13-19-16,13-6-13 0,3-3-6 15,2-2-11-15,-3 1-14 16,-7-3-8-16,-9 2-52 15,-9-3-87-15,-16-4-432 0</inkml:trace>
  <inkml:trace contextRef="#ctx0" brushRef="#br0" timeOffset="-192929.95">21384 15825 483 0,'0'-11'30'0,"0"1"-17"16,-2-3-11-16,-8 1-2 0,-1-1 1 16,-7-4 0-16,-6 0-2 15,-8-3-2 1,-5-1-3-16,-8 0 5 16,-12 0 0-16,-4-1 1 15,-12-1 2-15,0 0 6 0,-10-3 2 16,1 2 7-16,-8-2-4 15,-3 2-3-15,1-2 6 16,-8 2-4-16,-7 0-3 0,-2 3-4 16,-6 1-2-16,-9 1-1 15,-3 3-2 1,-5-2 2-16,-4 4-2 0,-4 1 0 0,4 2 0 16,0 1 0-16,-5 3 0 0,5 1 0 15,-5 3 1-15,4-1 0 16,-4 4-2-16,1 0 1 15,0 0 0-15,1 0 1 16,3 9 0-16,-2 3 2 31,3 3-3-31,4 1 3 0,-1 5-1 16,3 6 0-16,6 0 2 16,5 6 0-16,1 1 1 15,7 4 0-15,8 1 2 16,7 2-4-16,3 2-1 0,11 4 4 15,6 3-3-15,3 7 0 16,9 5-4-16,5 6 1 16,7 4 0-16,4 5 1 15,7 2-1-15,10-3 0 16,8-2 0-16,6-3-1 0,11-3 1 16,5-4-1-16,2 2 1 15,14-5-1-15,11 1 2 16,8 1 0-16,13-5 1 15,3 2 0-15,10-2 1 0,6-1-1 16,8-2 1-16,5-5-3 16,2-1 1-16,6-5-1 15,5-2 1-15,4-3-1 16,6-2 0-16,6-5 1 16,6-3 0-16,6-1 2 15,6-4 1-15,2-7-1 0,6-2-1 0,3-6 2 16,4 1-3-16,0-4 0 15,-2-5 2-15,8-1-4 16,-4 0 2-16,0-1-1 16,5-8 1-16,-1-4 0 0,2-3-2 15,-3-5 2-15,6-2 0 16,-5-2-3-16,1-2 4 16,-4-3-2-16,0-1 1 15,-1-1-1-15,-8-2 0 16,1-1-1-16,-6-1 3 15,-5-3-3-15,-4-3 2 0,-4 0-1 16,-6-4 1 0,-3-4 1-16,-7-2-2 0,-2-2 0 15,-10-1 1-15,-10-2-2 16,-2-3 2-16,-12 0 1 16,-9 0-2-16,-5-3 0 0,-12-3 1 15,-9-2 0-15,-11-5 1 16,-8-1 1-16,-12-5 1 15,-7-4 0-15,-18 2 1 16,-17-1-2-16,-13 0 0 0,-25-2-2 16,-18 0 0-16,-31 0 1 15,-34 0-2-15,-32 5-2 16,-48 10-12-16,-49 14-20 16,-55 12-50-16,-57 15-140 15</inkml:trace>
</inkml:ink>
</file>

<file path=ppt/ink/ink27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8:49:33.3090000"/>
    </inkml:context>
    <inkml:brush xml:id="br0">
      <inkml:brushProperty name="width" value="0.05292" units="cm"/>
      <inkml:brushProperty name="height" value="0.05292" units="cm"/>
      <inkml:brushProperty name="color" value="#C00000"/>
    </inkml:brush>
  </inkml:definitions>
  <inkml:trace contextRef="#ctx0" brushRef="#br0">2921 3985 166 0,'-13'0'294'16,"0"0"-243"-16,6 0-26 15,1 0 11-15,6 0-8 0,0 0-16 16,0 0-17-16,3 0-6 16,10 0 1-16,10-3 18 15,3 0 4-15,10 0-2 16,9-1-4-16,7 1-1 0,9 3-2 15,8-3-3-15,12 3 3 16,6 0-3-16,11 0 1 16,12 0 0-16,13 3 0 15,13 4-1-15,7-4 3 16,16 3-3-16,6 1-3 16,7 3-4-16,11-1-2 15,8 4 8-15,10 0 1 0,4 3 2 16,9 1-3-16,3-1-6 15,13 0 8-15,-3 0-4 16,16-3 5-16,4 0 0 16,9-6 0-16,7-1-2 0,13 1 1 15,9-4 0-15,4 0 2 16,10-3 2-16,6 0 1 16,3 0-2-16,3 0-2 15,-3 0-1-15,4 0-2 16,-7 0 2-16,-4 0-2 15,-6-3 2-15,-16-4-1 0,-13 7 0 16,-12-6 4-16,-24 3 1 16,-22-1 1-16,-26-5-3 15,-30 6-1-15,-32-4-4 16,-32-3-13-16,-43-6-43 16,-29-3-45-16,-32-11-47 15</inkml:trace>
  <inkml:trace contextRef="#ctx0" brushRef="#br0" timeOffset="578.9">7424 1721 571 0,'-4'-18'69'0,"-2"2"-29"16,3 10-2-16,-1-1-4 15,4 4-8-15,0 3-18 16,0 16-13-16,7 7 2 16,3 17 4-16,9 12 4 15,-3 9 1-15,7 11 5 0,0 5-7 16,-1 1 0 0,4-3-2-16,-3-4 0 0,0-12-2 15,-7-8 1-15,-3-12 0 16,-3-9 1-16,-4-8-2 15,-3-12 0-15,-3-7-5 16,0-3-17-16,-9-19-9 0,-4-7-67 16,-4-13-176-16</inkml:trace>
  <inkml:trace contextRef="#ctx0" brushRef="#br0" timeOffset="855.65">6759 1844 611 0,'0'-16'24'0,"19"-4"-24"16,20 1 12 0,19-7 22-16,17-3 3 0,16-5-15 15,6 2-6-15,10-1 1 16,-3 1-3-16,-4 3-3 15,-9 3-9-15,-16 6 0 0,-17 4-1 16,-16 9-4-16,-16 7-17 16,-13 0-10-16,-9 0-23 15,-4 13-24-15,-7 4-39 16,-6 5-69-16</inkml:trace>
  <inkml:trace contextRef="#ctx0" brushRef="#br0" timeOffset="1412.96">7952 1759 611 0,'0'-19'45'0,"-6"13"-12"16,6 2 8-16,0 4-7 15,0 7-23-15,6 12-16 16,4 10 8-16,0 10 6 16,6 10-2-16,0 6-1 0,0 7-3 15,4-7-2-15,-3-3 0 16,-4-7 0-16,0-12-1 15,-7-11 0-15,1-5 0 16,-4-17-1-16,-3-10-3 16,0-13 8-16,-10-16-21 0,-6-6-9 15,-3-17 18 1,-11-6-15-16,4 3 7 0,0 0 11 16,-4 7 5-16,11 13 5 15,3 5 11-15,6 17 1 16,7 10-7-16,3 3-4 0,10 10-2 15,12 0-8-15,14 7 1 16,13 9 4-16,10 3 1 16,6 7-1-16,6 4 0 15,-3 0 1-15,-3-1 0 16,0-3-2-16,-10-7 0 16,-6-3-8-16,-4-12-17 0,-6-4-7 15,-6-10-27-15,-8-16-50 16,-5-16-48-16,-4-7-218 15</inkml:trace>
  <inkml:trace contextRef="#ctx0" brushRef="#br0" timeOffset="1568">8702 1486 444 0,'-13'-10'121'15,"0"10"-62"1,-3 0-23-16,-3 20-13 0,-1 6-7 16,1 9-9-16,3 11-3 15,3 6-3-15,3 3-2 16,7 4 1-16,3-10-9 0,6-4-27 15,4-9-33-15,6-17-32 16,0-15-15-16,-3-4-127 16</inkml:trace>
  <inkml:trace contextRef="#ctx0" brushRef="#br0" timeOffset="2037.66">8706 1541 84 0,'0'-3'-20'0,"3"-4"9"16,-3 4 37-16,0-3 20 15,0 2-5-15,3-2-2 16,-3-1-13-16,0 7-13 16,0 0 1-16,-3 0-22 15,-13 7 6-15,-4 6-2 0,-6 6 4 16,-6 4-6-16,-10 6 16 15,-1 4 21-15,-5 6 33 16,2 3 5-16,4 1-1 16,3 2-6-16,7-6-19 15,16-3-11-15,3-7-15 16,13-6-12-16,3-7-5 0,16-9 4 16,14-4 4-16,9-3 8 15,7-20-3-15,3-6-7 16,-7-9 1-16,-6-1-3 15,-13-3 2-15,-13 0-2 16,-23 10-17-16,-29 5-20 0,-19 18-43 16,-14 6-3-16,-18 16 16 15,2 17 68-15,-3 10 32 16,13-1 6-16,16 0 2 16,20-3 0-16,19 0-22 15,23-10-21-15,23-13-14 0,38-6-25 16,21-10-57-16,29-23-88 15</inkml:trace>
  <inkml:trace contextRef="#ctx0" brushRef="#br0" timeOffset="2436.96">8936 1918 715 0,'13'0'21'0,"10"-9"-28"16,12-1 30-16,17-10 13 15,10 1-10-15,6-4-15 0,-3 4-4 16,3-1 0-16,-3 4-3 16,-10 3-2-16,-10 3 0 15,-9 1-2-15,-13 5-2 16,-7 1-14-16,-10 3-9 15,-6-3-9-15,0-3-1 0,-9-7-64 16,-4-5-247-16</inkml:trace>
  <inkml:trace contextRef="#ctx0" brushRef="#br0" timeOffset="2930.38">10048 1421 699 0,'0'-16'16'0,"13"-4"-21"16,13 8 17-16,10-1 15 0,9 9-5 15,4 4-11-15,3 0-6 16,-3 17-3-16,2 12 1 15,-8 3-3-15,-8 10-3 16,-6 0-1-16,-9-6-8 0,-14-3 0 16,-6-7 2-16,-6-17 8 15,-17-9 9-15,0 0 13 16,1-22 1-16,-1-14 3 16,4-13-8-16,15-6-12 15,4-7-4-15,13 4-11 16,20 6-15-16,12 7-15 0,10 16-19 15,0 9-88-15,1 14-81 16</inkml:trace>
  <inkml:trace contextRef="#ctx0" brushRef="#br0" timeOffset="3205.15">10794 1389 588 0,'-3'0'25'16,"3"-16"-9"-16,3-4 15 15,17-6-12-15,2-3 0 16,8-4-9-16,-4 1-9 16,0 6 8-16,-10 3-5 0,-3 7 0 15,-13 13 0-15,0 3-2 16,-13 6-4-16,-7 17 2 16,1 6 2-16,-1 7 6 15,4 9-5-15,10 1 0 0,6 2-1 16,3-5-2-16,16-8-2 15,11-6 2-15,5-6-6 16,14-16-13-16,6-7-17 16,3-7-60-16,7-19-97 15</inkml:trace>
  <inkml:trace contextRef="#ctx0" brushRef="#br0" timeOffset="3441.6">11694 1116 649 0,'-23'-13'11'0,"-3"0"-11"0,-6 7 12 16,-4 6 0-16,0 0-5 15,1 10-4-15,1 12-1 16,8 7 2-16,7 1-3 16,9 9 1-16,7 0-1 15,6-1-2-15,16-5 2 0,11-4-2 16,10-3-3-16,8-10-10 15,7-6-17-15,7-10-39 16,3-7-57-16,0-18-88 16</inkml:trace>
  <inkml:trace contextRef="#ctx0" brushRef="#br0" timeOffset="3765.57">12177 1025 580 0,'-33'0'5'15,"-9"0"-4"-15,-3 7 0 0,3 16 1 16,0-1 3-16,9 4-3 16,10 7 4-16,10-4-2 15,10 0-6-15,3-3 1 16,20-3 0-16,9-4 0 16,7-6 1-16,6-6 2 0,0-7-3 15,-3 0-16-15,3-17-10 16,-10-2-8-16,-9 0 1 15,-10-7 25-15,-10 3 13 16,-3 3-1-16,0 1 11 16,-3 3 2-16,-3 6-10 15,-4 7-1-15,7-4-4 16,-1 7-2-16,4 0-19 0,0 7-33 16,0-4-28-16,7 0-43 15,6 1-103-15</inkml:trace>
  <inkml:trace contextRef="#ctx0" brushRef="#br0" timeOffset="4388.32">12501 922 513 0,'0'-10'39'16,"-6"0"-18"-16,-10 7-4 15,-7 3-4-15,0 0-5 0,-3 10-1 16,3 9-4-16,7 4-3 16,3 3 0-16,10 0 1 15,3 3-2-15,13-3 1 16,6-7-3-16,7-6-10 15,4-3-12-15,2-7 0 0,-3-3-8 16,-3-13 1-16,-6-6-12 16,-4-7-4-16,-6-3 25 15,-10 3 18-15,0-3 25 16,0 9 32-16,-7 1 1 0,1 6 1 16,-1 6-9-16,1 4-16 15,-1 3-15-15,7 0-12 16,0 6-8-16,0 11 2 15,7 5 5-15,6 14 0 16,0 13 0-16,9 3 3 0,4 12 0 16,0 11 3-1,3 6 3-15,10 13-7 0,-3 0 8 16,3 10 0-16,3 0-6 16,3-3-4-16,-6-7-1 15,-13-9-16-15,-6-14-21 16,-11-13-13-16,-9-15 2 0,-16-17-12 15,-13-20 21-15,-7-9 20 16,-6-30 13-16,-6-15 14 16,2-24-4-16,7-12 0 15,7-10 25-15,6-7 3 16,16 3 3-16,7 7-22 0,13 7-5 16,12 13-26-16,14 6-68 15,3 10-84-15</inkml:trace>
  <inkml:trace contextRef="#ctx0" brushRef="#br0" timeOffset="4499.62">13211 1081 481 0,'-25'0'242'16,"-8"-10"-385"-16</inkml:trace>
</inkml:ink>
</file>

<file path=ppt/ink/ink27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8:50:05.5210000"/>
    </inkml:context>
    <inkml:brush xml:id="br0">
      <inkml:brushProperty name="width" value="0.05292" units="cm"/>
      <inkml:brushProperty name="height" value="0.05292" units="cm"/>
      <inkml:brushProperty name="color" value="#C00000"/>
    </inkml:brush>
  </inkml:definitions>
  <inkml:trace contextRef="#ctx0" brushRef="#br0">10084 1308 324 0,'-33'-19'69'0,"-9"2"-41"0,-6 8-20 15,-4-1 3 1,-13 7 6-16,-3 3 0 0,-10 3-6 16,-13 16-6-16,-6 11-3 15,-13 8-1-15,-7 14 6 16,-6 7 2-16,-1 15 7 0,4 7-2 15,0 14 0-15,10 9 3 16,9 6-10-16,17 10 0 16,10 0-1-16,12 4-2 15,13-1-3-15,17 3 1 16,19 1-2-16,10-4 0 16,12 4-1-16,24-7 2 0,9 3-1 15,16-6 1-15,17-4 0 16,9-6-2-16,14-3 1 15,9-7-3-15,9-9 2 16,11-7-3-16,6-13-1 16,13-6-1-16,0-10 2 0,13-10 3 15,-4-10 2-15,7-6-2 16,4-13 1-16,-10-6 0 16,9-7 1-16,-13-4-2 15,1-15 7-15,-4-7 0 0,-6-13-3 16,-7-6 12-16,-6-11-9 15,-10-2-3-15,-13-10 4 16,-10-3 1-16,-9-4 2 16,-17 0 2-16,-10-2-1 15,-9-8-3-15,-8-2-6 16,-15-1 1-16,-10-3-2 0,-3 1 1 16,-12-8-2-16,-4 4 0 15,-10 0 0-15,-10 3-1 16,-5-6 1-16,-8 6 3 15,0 4 0-15,-6-1-1 16,-3-3-1-16,-7 0-1 0,0 4 1 16,-6 3-2-16,-3-1 2 15,-4 4-3-15,-3 3 2 16,-6 7-1-16,-4-1 1 16,-6 7-2-16,-6 6 3 15,-1 1-1-15,-9 3 0 16,-4 3-1-16,-3 3 0 0,-9 7 2 15,-7 6-3-15,-7 7 1 16,-12 13-8-16,-4 10-23 16,-9 6-38-16,-4 3-51 15,-3 13-174-15</inkml:trace>
  <inkml:trace contextRef="#ctx0" brushRef="#br0" timeOffset="1337.59">11427 254 226 0,'-98'-26'216'0,"-6"7"-205"16,-3-4-7-16,-6 7-2 15,-4 9-1-15,-13 4-1 16,-6 3-7-16,-3 0-12 16,-10 6-6-16,-10 11-2 0,-10 9 10 15,-6 3 7-15,-7 10 1 16,-6 9 7-16,-6 11 5 16,-4 6 19-16,3 6 5 15,1 10-4-15,-1 10-6 16,10 9-5-16,7 11-5 0,12 5-7 15,4 8 4-15,13 2-3 16,13 7 1-16,6 3-2 16,16 5 0-16,10 5 0 15,13 6-2-15,13 1-5 16,13 2-3-16,13 1 1 16,13 0 0-16,13-1 2 0,10 1 2 15,6-7 4-15,10 0 0 16,13-6 3-16,13-4 14 15,13-2 1-15,16-8 0 16,7-5-6-16,13-8-2 16,6-2 3-16,14-10 1 0,9-7-2 15,9-6 0-15,7-7-3 16,10-3-6-16,6-13-2 16,3-3 1-16,11-2-3 15,-1-8 3-15,7-3-3 16,-1-7-14-16,4-3-7 0,3-6 6 15,0 0 8-15,4-10 6 16,3-4 4-16,-4-5-5 16,7-8 7-16,0-5-4 15,3-4 2-15,-3-4 9 16,6-12 1-16,-3-3 4 16,4-11-5-16,-7-2 2 0,-1-4-11 15,-2-6-5-15,-7-3 7 16,0-14 7-16,-6 1-9 15,-6-8-7-15,-1-5 5 16,-9-7 9-16,-4 0-13 0,-9-3 3 16,-7-6 3-16,-7-1-4 15,-9-3-2-15,-10 0-8 16,-10-3 2-16,-12-3 10 16,-11 0-1-16,-6-1 2 15,-12-2 7-15,-5-4 5 16,-8 0 3-16,-4-3-3 0,-4-3 5 15,-5 3-1-15,-8-3 1 16,-6-1-2-16,-3 1 3 16,0 6-8-16,-9-3-4 15,-11 4 10-15,1-4-18 16,-10-4 0-16,3 4-1 0,-7 0-3 16,1 0 4-16,-4 0 0 15,-3 6 2-15,-3 0-2 16,0 7 0-16,-3 0 6 15,-4 3-6-15,-6 0 8 16,0 1-5-16,-4 2 2 0,-6 4-4 16,0-1 2-16,-6 7-4 15,-3 4 3-15,-11 3 0 16,-2 6 1-16,-11 0-2 16,-9 3 0-16,-13 10 2 15,-16 4 0-15,-21 5-2 16,-18 11 0-16,-29 13-12 0,-30 12-36 15,-31 10-41-15,-37 30-67 16</inkml:trace>
  <inkml:trace contextRef="#ctx0" brushRef="#br0" timeOffset="6082.9">8615 2885 440 0,'-23'-19'133'0,"10"-1"-93"16,6 1 16-16,7-4-10 15,13 4-28-15,17 2-12 16,12 8-3-16,10 2 1 0,3 4-3 16,3 3 1-16,1 13-1 15,-8 13-1-15,-5 6-1 16,-10 7-16-16,-17 3-5 15,-6-3-6-15,-10-9 7 16,-3-5 16-16,-9-15 7 16,-11-7 33-16,1-3 3 0,-7-16-8 15,3-13 1-15,0-10-8 16,10-13-10-16,10-6-8 16,3-4-7-16,19 4-4 15,14 6-15-15,6 7-8 16,9 15-19-16,-2 14-30 0,-1 6-51 15,-9 10-82-15</inkml:trace>
  <inkml:trace contextRef="#ctx0" brushRef="#br0" timeOffset="6381.71">9267 2824 401 0,'3'0'143'16,"10"0"-132"-16,3-13 28 15,3-4 15-15,7-5-30 16,7-7-16-16,-4-1-6 0,0 1 0 16,-9-3 0-16,-4 3-2 15,-3 9-4-15,-13 4 0 16,0 9 1-16,-10 7 5 16,-6 0 3-16,-4 10-2 15,4 10 7-15,0 5 1 16,10 5-5-16,2 5-2 0,4-2-5 15,16-1 0-15,7-6 1 16,13-3-6-16,9-13-19 16,1-4-18-16,9-6-47 0,-10-13-61 15,1-13-215 1</inkml:trace>
  <inkml:trace contextRef="#ctx0" brushRef="#br0" timeOffset="6823.82">9033 2869 644 0,'-23'10'31'0,"7"-4"-25"0,16-6-6 16,16 0-7-16,17-10 15 16,22-9 8-16,10-4-5 15,13-9-11-15,-1-7 1 16,1 3 2-16,-13 4-2 15,-16 3-22-15,-20 9-19 0,-26 4-25 16,-16 13-15-16,-32 3-38 16,-20 16 16-16,-13 10 91 15,-6 6 88-15,6 4 42 16,7-4-5-16,19 1-27 16,19-10-38-16,30-10-27 15,16-10-31-15,42-3-6 0,26-10 15 16,23-19-53-16,19-13-160 15</inkml:trace>
  <inkml:trace contextRef="#ctx0" brushRef="#br0" timeOffset="7532.79">9387 3294 694 0,'0'0'46'0,"0"3"-53"16,0 7 6-16,16 3 15 0,-3 3 1 15,6 10-3-15,7 3-5 16,-3 7-5-16,3 3 1 16,0-4-3-16,-4 1-20 15,1-7-24-15,0-6-34 0,-4-20-35 16,-9-3-43-16,-3-16-209 16</inkml:trace>
  <inkml:trace contextRef="#ctx0" brushRef="#br0" timeOffset="7772.15">9374 3229 689 0,'0'-13'22'15,"3"0"-22"-15,23 10 11 16,13 0-4-16,9 3-3 16,14 0-1-16,3 13 0 15,3 12 1-15,-6 8-3 0,-4 9 0 16,-13 7-5-16,-15 3-27 15,-18 3 7-15,-12-7-10 16,-9-2-12-16,-24-11 13 16,-9-2 24-16,-3-14 9 15,-1-12-8-15,-2-7-41 16,9-10-38-16,13-9-175 16</inkml:trace>
  <inkml:trace contextRef="#ctx0" brushRef="#br0" timeOffset="8840.26">10139 3184 589 0,'-3'-7'42'16,"-1"1"-11"-16,1 2 17 0,3 1-22 15,0 3-16-15,0 0-10 16,0 0-2-16,0 0 0 16,0 0 2-16,0 0 2 15,0 0 0-15,0 0 0 16,0 0 2-16,0 0 3 0,0 0 4 16,0 0 1-16,0 0-2 15,0 0-3-15,0 0-1 16,0 0-3-16,0 0-2 15,0 0 1-15,0 0-2 0,0 0 0 16,0 0 0-16,0 0 0 16,0 0-1-16,0 0 2 15,0 0-1-15,0 0 1 16,0 0-1-16,0 0 0 16,0 0 0-16,0 0 0 15,0 0 0-15,0 0-4 16,0 0-17-16,0 0-18 0,0-3-48 15,0-4-107-15,0 1-207 16</inkml:trace>
  <inkml:trace contextRef="#ctx0" brushRef="#br0" timeOffset="9145.43">10188 3135 71 0,'-4'3'397'0,"4"-3"-388"16,0 0-9-16,0 0 18 15,0 0 3-15,0 0-18 16,0 0-1-16,0 0 10 16,0 0 12-16,0 0 7 15,0 3 0-15,0 1-11 0,0-1-10 16,0 7 8-16,7 3 8 15,3 3-6-15,3 3-5 16,-4 7-7-16,4 0-3 16,-3 3-4-16,6 1 1 0,-6-4-11 15,-4-1-26 1,-2-5-54-16,-1-10-102 0</inkml:trace>
  <inkml:trace contextRef="#ctx0" brushRef="#br0" timeOffset="9310.94">9954 2989 429 0,'-13'0'216'16,"10"-6"-218"-16,9 2-35 15,20 4-35-15,4 0-51 0,5 4-174 16</inkml:trace>
  <inkml:trace contextRef="#ctx0" brushRef="#br0" timeOffset="9587.65">10625 2934 595 0,'0'-10'21'15,"0"-3"-8"-15,-9 7 27 16,-1-1-20-16,0 7-20 16,-3 7-1-16,-9 9 0 15,5 7 2-15,1 6 1 16,6 3-3-16,4 4-1 16,6 0 2-16,3-7-1 15,13-3-2-15,10 0-4 0,7-13-17 16,2-7-15-16,11-6-24 15,3 0-43-15,-4-16-79 16</inkml:trace>
  <inkml:trace contextRef="#ctx0" brushRef="#br0" timeOffset="10235.94">10246 3304 412 0,'-3'3'201'0,"0"-3"-197"16,3 0-12-16,6-3 35 0,10-7 7 15,-3-10-24-15,10-2-9 16,3-7 2-16,-7-7 1 15,-6 3 3-15,-6-2-4 16,-7 6-8-16,-7 3-10 16,-12 9 5-16,-10 11 2 0,-7 6 4 15,0 10 2-15,4 9 6 16,3 14-2-16,9-1 0 16,10 10 1-16,10 4-2 15,7-4 0-15,19 0-3 16,10-10 1-16,12-9 0 0,11-10-6 15,5-13-4-15,5-3-14 16,-1-20-42-16,-7-9-74 16,-6-7-218-16</inkml:trace>
  <inkml:trace contextRef="#ctx0" brushRef="#br0" timeOffset="10567.74">11024 2934 561 0,'0'0'63'0,"0"0"-47"16,0 0 14-16,0 0-7 15,0 0-19-15,7 6-2 16,-1 4 0-16,1 0-2 0,6 0 2 16,-7 3-6-16,4-1-38 15,-3-5-59-15,-7-7-66 16,0 0-195-16</inkml:trace>
  <inkml:trace contextRef="#ctx0" brushRef="#br0" timeOffset="10691.63">10852 2736 563 0,'-3'-10'14'16,"3"1"-20"-16,13 9-8 0,16 0-13 15,4 0-48-15,9 13-50 16,3 0-171-16</inkml:trace>
  <inkml:trace contextRef="#ctx0" brushRef="#br0" timeOffset="11111.44">11345 2749 609 0,'-13'-6'15'0,"1"-1"11"16,-1 7 7-16,0 0-20 15,0 13-11-15,6 3-4 0,1 4-3 16,2 9 0-16,4 0-11 16,0-3-3-16,10-3-22 15,3-4-8-15,-3-9 24 16,6-10 19-16,-3 0 7 16,0-16 10-16,-3-10 9 0,-4-7-4 15,-3-2-8-15,-3-8-5 16,-3-5-8-16,-13-1-14 15,-3 1-3-15,-4-1 19 16,3 7 7-16,-6 9 17 16,4 4 11-16,5 10 8 15,1 6-12-15,7 9-12 0,2 4-13 16,7 10-13-16,0 10-2 16,16 9 7-16,0 6 4 15,10 8 1-15,7-1 2 16,3 3 0-16,-1-3-9 15,1-3-13-15,-4 0-1 0,1-10-22 16,-4-3-23-16,-6-13-27 16,-4-9-74-16</inkml:trace>
  <inkml:trace contextRef="#ctx0" brushRef="#br0" timeOffset="11489.51">11595 2606 274 0,'0'-3'-32'16,"0"-3"-26"-16,0 6 46 15,0 0-1-15,0 0 16 0,-6 0-3 16,2 0-7-16,-2 6 1 16,-1-6 6-16,4 3 9 15,-3-3 28-15,-1 0 13 16,4 0 3-16,-3 4 10 0,-1 2-16 15,1 1-23-15,2 9-8 16,4-3-1-16,0 9-8 16,0-5-1-16,4 5-3 15,9-2-3-15,0-4-3 16,-1-10-18-16,8-2-3 0,-4-4 17 16,4-7-3-16,-4-6-2 15,0 0 7-15,4 0 6 16,-4 0-31-16,-3 4 13 15,0 5 21-15,6 4-3 16,-9 0 3-16,3 10 4 16,0 6-34-16,0 1-207 15</inkml:trace>
  <inkml:trace contextRef="#ctx0" brushRef="#br0" timeOffset="12343.09">11835 1470 628 0,'-10'-10'35'0,"4"1"5"16,3 5 5-16,3 1-7 16,0 3-19-16,0 0-16 15,9 10-8-15,4 9 4 16,0 7 3-16,4 7 0 0,6 6-2 16,0 3 1-16,-4 3 0 15,4-2-1-15,-3-4-16 16,-1 0-9-16,-3-10-13 15,-3-6-20-15,-3-10-65 0,-10-10-52 16</inkml:trace>
  <inkml:trace contextRef="#ctx0" brushRef="#br0" timeOffset="12706.15">11872 1503 392 0,'-4'-26'209'0,"4"-4"-182"15,4 5-14-15,12 5 15 16,7 4-6-16,6 3-13 16,3 3-6-16,1 7-2 15,-1 3-1-15,1 6-2 0,-7 7-1 16,-10 7-23-16,-3-1 9 16,-7 4-20-16,-6 0-4 15,-6-4 3-15,-7-3 18 16,-3-3 13-16,-1-3 6 15,1-7 8-15,6 4 15 0,7-7 0 16,3 3 3-16,0 7-16 16,3-4-18-16,14 10 24 15,-1 4 2-15,7 3-3 16,-1 6-7-16,1-2-1 0,3 2-5 16,-7-3 0-16,4-7 0 15,0 1-1-15,-4-7-14 16,-2-3-42-16,-1-7-37 15,0-3-93-15</inkml:trace>
  <inkml:trace contextRef="#ctx0" brushRef="#br0" timeOffset="12852.32">12452 1610 579 0,'-6'-4'8'0,"3"1"-15"15,3 3 0-15,0-3-56 16,3 0-122-16</inkml:trace>
  <inkml:trace contextRef="#ctx0" brushRef="#br0" timeOffset="13119.81">12563 1389 351 0,'0'0'243'0,"0"-3"-202"16,0 3-21-16,0 3-12 0,0 7-8 15,6 9 8-15,4 7-3 16,-4 0-1-16,7 7-1 16,-3-4-1-16,3 0-2 15,0-6 1-15,3-4-2 16,0-6 1-16,7 3-3 0,-3-9 2 15,2-4 0-15,8-3-3 16,-1 0-10-16,0-10-24 16,0-6-64-16,-3-7-74 15</inkml:trace>
  <inkml:trace contextRef="#ctx0" brushRef="#br0" timeOffset="13297.21">12702 1431 274 0,'-13'7'305'16,"10"-7"-300"-16,3 0-6 0,3 0 5 15,10 0-14-15,16 0 12 16,-3-10 0-16,10 4-6 16,0-4-24-16,-4-6-42 15,-9-1-116-15</inkml:trace>
  <inkml:trace contextRef="#ctx0" brushRef="#br0" timeOffset="13431.23">12641 1266 622 0,'0'0'26'0,"12"-10"-29"16,24 0 2-16,10-3 0 15,15-3-34-15,7-7-143 16</inkml:trace>
  <inkml:trace contextRef="#ctx0" brushRef="#br0" timeOffset="25817.37">4845 585 583 0,'13'29'26'0,"0"3"-38"16,6 24 9-16,11 18 3 15,2 20 1-15,10 20 0 0,0 15 2 16,10 14-6-16,0 19 10 16,7 13-1-16,-1 18-3 15,4 8-1-15,2 19-1 16,-2 11 0-16,3 9-1 15,0 6 2-15,0 4-1 16,-4 6 9-16,4 0 1 0,-10 1-1 16,7-8 0-16,-7-9-4 15,0-9-1-15,-3-13 1 16,0-17-1-16,-3-23-2 16,-1-25-4-16,1-24 4 0,-4-28-21 15,1-33-42 1,-14-39-78-16,-3-29-133 15</inkml:trace>
  <inkml:trace contextRef="#ctx0" brushRef="#br0" timeOffset="27206.49">4968 964 606 0,'0'-39'7'16,"3"4"-9"-16,4-1-1 16,9 7-4-16,10 3-2 0,0 6-5 15,10 4-3-15,3 3-24 16,3 3-5-16,3 4-5 16,1 3 1-16,2 3-4 15,4 0 11-15,7 0 14 16,-1 0 28-16,13 0-1 0,17 0 14 15,6 0 19-15,13 0 1 16,16 0-4-16,7-7-5 16,19 1-6-16,10-4-1 15,10-3-8-15,12-3 2 16,17-4-5-16,6 1-2 16,5-4-1-16,12 0-2 0,2 1 2 15,11-1-2 1,3-3 1-16,3 3-1 0,3 1-1 15,3-1-8-15,-2 0-4 16,-1 1 4-16,-6 2 6 16,-1 1 2-16,-2-1 1 0,-7-2 1 15,-7 5 2-15,1-2 1 16,-7-1 0-16,-10 1-1 16,-3 3-1-16,-3 0-1 15,-13-4-1-15,-12 7 2 16,-11-3-2-16,-6 3 0 15,-17 0-2-15,-9 3 0 0,-13 0 0 16,-13 1-1-16,-10 2 1 16,-17 4-4-16,-12 3 2 15,-13 0 3-15,-6 0 1 16,-14 0 0-16,-9 3 0 16,-4 0 6-16,-3 7 2 0,-3 3 0 15,4 3 0-15,-1 1-1 16,-3 9-4-16,3 3-3 15,4 10-2-15,-4 3 1 16,0 6 0-16,3 8-2 16,1 5-1-16,-1 7 4 0,4 7-1 15,0 9 2-15,-4 17-2 16,4-1 1-16,3 14-1 16,-3 6 2-16,6 3 0 15,3 7 0-15,4 0 3 16,6 3 2-16,0 7-2 0,4 3-2 15,-1-1-1-15,-3 1-1 16,-3 3 0-16,-3 0 1 16,-4-7-1-16,-3 4 1 15,1 0-1-15,-8-7-1 16,1 0-6-16,-4-3-3 0,1-6 4 16,-7-4-1-1,0-3-2-15,0-6 0 0,-3-7 5 16,-7-4 4-16,0-9 1 15,-3 0 5-15,0-3 9 16,-6-10-4-16,-4 0 4 0,-3-6-5 16,0 0-4-16,-7-4-3 15,1-9-2-15,-1 0-1 16,-2 0 2-16,-7-7-4 16,-4-3-1-16,-9 0 2 15,-3 0-7-15,-11-4-10 16,-15 1-4-16,-13-7 6 0,-14 3 1 15,-12-2 1-15,-16-1 6 16,-11 0-6-16,-15 0 13 16,-7 0 7-16,-16 0-2 15,-7 1-1-15,-9-1 5 0,-10 3-5 16,-10-3-8-16,-4 4 12 16,-12-4-4-1,-6 3-3-15,-7 1-9 0,-7-1 7 16,-6-3-3-16,-3 4 11 15,0-7-7-15,-1 0 6 16,1-1 2-16,6-2 2 0,4 0-2 16,6-7 6-16,3-3-6 15,13-7 0-15,4 1 6 16,9-10-3-16,13-7 3 16,13-3 4-16,7 0 3 15,16-13 0-15,15-10-5 0,20-3-14 16,17-16-15-16,16-13-48 15,16-16-173-15</inkml:trace>
  <inkml:trace contextRef="#ctx0" brushRef="#br0" timeOffset="27929.51">6006 1663 450 0,'0'0'16'15,"0"-14"-22"-15,3-6 1 16,1-3 12-16,2-6-6 16,-3 3 2-16,-3 0 0 0,0 10-3 15,0 10 5-15,-9 2 5 16,-1 4-12-16,-10 17 0 16,1 2 2-16,-1 10 1 15,4 0-1-15,0 1 1 16,6-4-2-16,7-6 2 15,3-4-1-15,0-6-2 0,10-10-5 16,3 0 3-16,9-7 8 16,-2-12 2-16,-1 2-1 15,1-3 4-15,-10 1 4 16,-4 6-2-16,-6 3 13 0,-19 10-7 16,-11 3-17-16,-9 20-32 15,-6 0-143-15</inkml:trace>
  <inkml:trace contextRef="#ctx0" brushRef="#br0" timeOffset="38152.75">12660 2921 118 0,'0'0'393'0,"0"0"-346"15,0-7-4-15,0 4 8 16,0-3-22-16,3-1-16 0,0 1-5 16,1-1-1-16,2 1-1 15,-6 2 1-15,0 1-2 16,0 3-2-16,0-3-2 15,0 3 2-15,-10 0-3 16,-3 6-1-16,1 4 1 0,-1 0 1 16,0 6-2-16,0 0 1 15,9 1-1-15,-2-4 1 16,6 0-2-16,0-4 0 16,10 1 0-16,3-4 0 15,3-2 1-15,0-4 0 16,7 0 0-16,-4 0 0 0,1-4 1 15,-4-8 0-15,-3-1-2 16,-7 0 4-16,-2-4 1 16,-1 1-2-16,-3 0-1 15,-3 3 2-15,-7-3 0 0,0 9 0 16,-3-2 0-16,0 5-2 16,0 4-1-16,0 0 1 15,3 0-1-15,-3 4 0 16,7 8 0-16,0-2-1 15,2 3-3-15,4 3 2 16,0 1 0-16,0-4 0 0,0 3 2 16,7-3 0-16,-1 0 1 15,4-4-2-15,3-5 2 16,0-1-1-16,0-3-1 16,3 0 1-16,0-3 2 15,-3-10 0-15,-3-3 2 0,0-4-2 16,-4-3-1-16,-6 4-1 15,0-1-1-15,0 4 0 16,-6 3 4-16,-4 7 2 16,-3-1 0-16,0 7-2 15,-3 0-3-15,3 17 0 0,0-1-14 16,0 3-70-16,3-3-154 16</inkml:trace>
</inkml:ink>
</file>

<file path=ppt/ink/ink27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31:17.4710000"/>
    </inkml:context>
    <inkml:brush xml:id="br0">
      <inkml:brushProperty name="width" value="0.05292" units="cm"/>
      <inkml:brushProperty name="height" value="0.05292" units="cm"/>
      <inkml:brushProperty name="color" value="#FF0000"/>
    </inkml:brush>
  </inkml:definitions>
  <inkml:trace contextRef="#ctx0" brushRef="#br0">16890 1801 109 0,'-1'-2'-10'16,"1"2"8"-16,0-1 1 0,0-1 23 15,0-2 55-15,0 1-59 16,1-1 6-16,1 1 15 15,-2 1-12-15,0 0-16 16,0 0 1-16,0 2 9 16,0 0 4-16,0-1-6 0,0 1-4 15,0 0 0-15,0 0 6 16,0 0-1-16,0 0-1 16,0 0-5-16,0 0-1 15,0 0-1-15,-2 0-2 16,-2 0-4-16,-1 5 0 0,3 0 0 15,-2 4 3-15,1 0 1 16,1-2-2-16,0 2-2 16,1-2-2-16,1 0 0 15,0 1-1-15,0-5-1 16,5-1 0-16,2 0 2 0,0-2 1 16,3 0 3-16,-2-2 6 15,1-7 0-15,-1 2-3 16,-1-4-1-16,-4 2-2 15,-1 0 2-15,-2 0 3 16,0 2-1-16,0-2-4 0,-7 6-3 16,-3-1-4-16,2 4-2 15,-3 0-37-15,-4 9-140 16</inkml:trace>
</inkml:ink>
</file>

<file path=ppt/ink/ink27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8:51:06.6050000"/>
    </inkml:context>
    <inkml:brush xml:id="br0">
      <inkml:brushProperty name="width" value="0.05292" units="cm"/>
      <inkml:brushProperty name="height" value="0.05292" units="cm"/>
      <inkml:brushProperty name="color" value="#C00000"/>
    </inkml:brush>
  </inkml:definitions>
  <inkml:trace contextRef="#ctx0" brushRef="#br0">6686 1402 207 0,'4'-6'331'15,"-4"-8"-312"-15,0 4 7 16,-4 0 24-16,4 0-9 0,-3 4-26 16,-3 3-9-1,-1-1-2-15,1 4 0 0,-7 0-3 16,-4 0-4-16,-5 13 2 16,-1 0 2-16,-4 4 0 15,4 6 1-15,7-3 2 0,0 3 3 16,6-1-2-16,7 1-1 15,3-7-2-15,0 5-2 16,3-2 0-16,13-9 0 16,7-4 1-16,3 1 1 15,4-7 1-15,3 0-1 0,2-10-1 16,-2-3-1-16,-4-3-2 16,-5-8 1-16,-5 8 3 15,-3-7-3-15,-6 1 2 16,-7 2 0-16,-3 1 2 15,0-2 0-15,-6 5 1 0,-7 3-2 16,-3 0-2-16,-1 6 1 16,-3 1-1-1,4 6 0-15,-7 0 0 0,4 0-2 16,-1 10 1-16,4 6 0 16,-7 3-1-16,7 2 3 15,-1-2-1-15,7 7 0 0,0-6 0 16,4 2-1-16,6 1 2 15,0-6-2-15,3 0 0 16,10-1 0-16,8-10 1 16,5 1 0-16,6-7 2 15,4 0 1-15,-1-10-3 16,2-6 1-16,-5-4-1 0,-12-3 1 16,-7 0-2-16,-13-3 0 15,-3 7-1-15,-20 2-13 16,-13 1-9-16,-7 5-17 15,-9 5-77-15,-6 3-237 0</inkml:trace>
</inkml:ink>
</file>

<file path=ppt/ink/ink27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32:23.4200000"/>
    </inkml:context>
    <inkml:brush xml:id="br0">
      <inkml:brushProperty name="width" value="0.05292" units="cm"/>
      <inkml:brushProperty name="height" value="0.05292" units="cm"/>
      <inkml:brushProperty name="color" value="#FF0000"/>
    </inkml:brush>
  </inkml:definitions>
  <inkml:trace contextRef="#ctx0" brushRef="#br0">21148 4984 499 0,'-4'0'96'0,"4"-4"-40"15,9-6-23-15,9-5-4 0,7-3-10 16,7-3-4-16,3-1-5 16,-1-1-4-16,2 0-2 15,-6 2-1-15,-3 4-3 16,-8 1 1-16,-2 7-1 0,-8 3-10 16,-8 4-7-16,-1 2-8 15,-3 0-10-15,-15 10-3 16,-5 5-20-16,-6 4 17 15,-7 2 32-15,2 1 12 0,-1-2 8 16,5-1 22-16,5-2 5 16,7-5-6-16,11-3-6 15,7-4-7-15,0-3-11 16,19-2 4-16,8-4 14 16,6-10-1-16,7-4-4 15,4-3-4-15,-3 0-9 16,1-3-3-16,-4 5-2 0,-10 2-3 15,-6 5-12-15,-4 1-14 16,-7 6-16-16,-9 0-25 16,-2 1-72-16,-6 1-229 0</inkml:trace>
</inkml:ink>
</file>

<file path=ppt/ink/ink27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32:42.2410000"/>
    </inkml:context>
    <inkml:brush xml:id="br0">
      <inkml:brushProperty name="width" value="0.05292" units="cm"/>
      <inkml:brushProperty name="height" value="0.05292" units="cm"/>
      <inkml:brushProperty name="color" value="#FF0000"/>
    </inkml:brush>
  </inkml:definitions>
  <inkml:trace contextRef="#ctx0" brushRef="#br0">10253 10755 195 0,'-4'0'194'16,"1"0"-150"-16,3-1 18 15,0-3-1-15,0 1-12 16,0-1-22-16,0 4-8 15,0-2 4-15,0 0-4 0,0 2-5 16,0-2 1-16,3 2-4 16,1-1 0-16,1 1-4 15,2 0-3-15,3-2 0 16,-2 2 1-16,3 0 0 16,4 0-1-16,-3-2-1 15,5 2-2-15,0 0 1 0,5 0-1 16,-2 0 0-16,3 0-1 15,2 0 0-15,0 0 1 16,0 0-1-16,1 0 0 16,1 4 0-16,2-3 0 15,5 1 2-15,0 2-1 0,3-1 0 16,4-2 1-16,3-1 0 16,4 2 0-16,2-2-1 15,3 0-1-15,2 0 3 16,2 1-3-16,4-1 1 15,-1 0-1-15,1 0 1 0,0 0 0 16,5 0 1-16,0 0-3 16,2 0 3-16,1 0-2 15,5 0 1-15,3 0 1 16,0-3 0-16,6-1 0 16,2 0-1-16,1 1 1 0,1-3-2 15,3 2 1-15,2 2-1 16,3-2 1-1,4 0-1-15,3 0 1 0,0 0-1 16,7 0 2-16,-2 0-3 16,6 0 1-16,1 0 0 15,5-2 0-15,-2 2 1 0,5-3-1 16,2 4 0-16,2-1 0 16,-1-2 0-16,4 1 0 15,3 2 1-15,-1 1-1 16,6-1 1-16,-1 3-2 0,2 0 1 15,1 0 0-15,5 0 1 16,-5 0 0-16,3 0-2 16,1 0 3-16,1 3-1 15,2 0 0-15,3-1 2 16,-2 2-3-16,5-1 1 16,-1 1 0-16,-1-2 0 0,4 0 0 15,-3 0-2 1,-2-1 1-16,-1 3 0 0,-4-3 1 15,0 1 0-15,-3 2-2 16,-5-3 0-16,-5 1 2 16,-4 1 0-16,-6-2-1 0,-10-1 0 15,-7 3-1-15,-11-3 2 16,-11 0-2-16,-14 0-10 16,-14 0-18-16,-19 0-21 15,-20 0-27-15,-15 0-68 16,-20 0-22-16</inkml:trace>
  <inkml:trace contextRef="#ctx0" brushRef="#br0" timeOffset="1277.43">2996 12452 286 0,'-14'0'40'15,"2"-4"18"-15,2 0-1 16,5 3 4-16,2-1-6 15,1 0-12-15,0 0-15 16,2 2-11-16,0 0-15 0,2 0-2 16,5 0 3-16,3 0 0 15,7 0 2-15,1 0 1 16,2 2 2-16,1 2-1 16,6-4 1-16,4 4-2 15,1-4-4-15,2 3 1 0,4 1 2 16,-1-1-2-16,9 2 1 15,0-1-3-15,-1 1 1 16,5-1 0-16,2 0 0 16,6-1 1-16,-2 0 6 15,3-1 1-15,4-2-6 16,3 2 0-16,2-2-2 0,2 0 1 16,2 0-3-16,5 0 1 15,-1 0 2-15,3 0-4 16,3 0 3-16,0 0 0 15,-4 0-2-15,3 0 1 16,-1 0 0-16,3 2 1 0,0-2-2 16,-1 0 1-16,5 0 2 15,-1 0-3-15,2 0 1 16,-1 0 1-16,2 0-1 16,3 0 2-16,1 0-1 15,2-4 0-15,1 2 0 0,2-3-1 16,1 2-2-16,-1-3 3 15,5 1 0-15,-4 0-1 16,1-2-1-16,3 1 2 16,-3 1 0-16,-1 1-1 15,0-1 1-15,2 0-1 0,-4-1 0 16,-1-1 0-16,0 3-1 16,0-3 0-16,1 2 1 15,-2-1 1-15,-1-1-1 16,-5 2 2-16,3-2 0 15,-6 2-2-15,3-1 2 0,-3 1-3 16,2-2 3-16,-1 2-2 16,-4-1 1-16,0-1-2 15,-6 2 2-15,-1-1-2 16,-5 3 3-16,-3-3-1 16,-5 3 1-16,-4-1 0 0,-4 1 0 15,-9 1-2-15,-8 0-2 16,-7 2 0-16,-12-2-37 15,-13-5-61-15,-6-5-253 16</inkml:trace>
</inkml:ink>
</file>

<file path=ppt/ink/ink27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9:03:34.7010000"/>
    </inkml:context>
    <inkml:brush xml:id="br0">
      <inkml:brushProperty name="width" value="0.05292" units="cm"/>
      <inkml:brushProperty name="height" value="0.05292" units="cm"/>
      <inkml:brushProperty name="color" value="#C00000"/>
    </inkml:brush>
  </inkml:definitions>
  <inkml:trace contextRef="#ctx0" brushRef="#br0">3671 802 254 0,'-3'0'132'15,"0"0"-94"-15,3 0-4 16,0 0-3-16,3 0-5 15,10 0-6-15,3 0-3 16,7 0 0-16,3 0-7 16,7 0 3-16,5 5-2 15,5-5-3-15,5 3-1 0,15 0-2 16,2-3 3-16,9 0 1 16,7 0 5-16,7 0-4 15,3-3-2-15,4 0-8 16,-1-5 8-16,-3 5-8 15,-4 3 0-15,-12-3 1 16,0-2-1-16,-13 2-1 0,-4 3 2 16,-12-3-1-16,-17 3 0 15,-6 0 1-15,-7 0-2 16,-10 0 1-16,-6 0 1 16,0 0-4-16,-6 0-15 0,-10 0-36 15,-7 0-95-15</inkml:trace>
</inkml:ink>
</file>

<file path=ppt/ink/ink27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32:52.5220000"/>
    </inkml:context>
    <inkml:brush xml:id="br0">
      <inkml:brushProperty name="width" value="0.05292" units="cm"/>
      <inkml:brushProperty name="height" value="0.05292" units="cm"/>
      <inkml:brushProperty name="color" value="#FF0000"/>
    </inkml:brush>
  </inkml:definitions>
  <inkml:trace contextRef="#ctx0" brushRef="#br0">10906 2348 277 0,'10'-10'213'0,"-3"3"-184"16,-2 0 13-16,-1 3 40 16,-1-1-34-16,-1 3-26 15,0 2-12-15,-2 0-4 16,0 0 3-16,-4 0-5 0,-10 11-3 15,-6 2 0-15,-10 6 1 16,-10 1-2-16,-10 5 0 16,-3 0 1-16,0 0 0 15,-4 0 4-15,6-3 3 16,5-1 2-16,6-4-3 0,14-1 0 16,5-4-4-16,9-2-2 15,8-2 0-15,4-2-2 16,15-1-3-16,10 0 5 15,11-2 2-15,5 0 0 16,8 2-3-16,0 4 1 0,-3 1 2 16,-7 7-1-16,-7 2-3 15,-10 10 2-15,-8 3-2 16,-12 3-2-16,-2 1 1 16,-11 2 0-16,-12-1 1 15,-4-3 1-15,-1-3 0 16,-1-4 1-16,0-1 1 0,4-4-2 15,7-5 1-15,5 0 1 16,6-5-2-16,7-3-1 16,0-2 0-16,18-5 0 15,7-2 3-15,6 0 1 0,10-2 1 16,4-10-2-16,3-3 0 16,3-3 0-16,-1 2-1 15,-5 0-2-15,-3 0 2 16,-3 2-17-16,-5-2-26 15,-2 2-25-15,-7-1-76 16,-4-1-135-16</inkml:trace>
  <inkml:trace contextRef="#ctx0" brushRef="#br0" timeOffset="242.52">11232 2588 671 0,'0'-4'76'0,"0"-4"-72"16,10 1 0-16,7-2 31 16,8 3-22-16,1 0-13 15,5 0 0-15,-1 2-1 16,-1 4-25-16,-7 0-40 15,-12 1-101-15,-8 9-156 16</inkml:trace>
  <inkml:trace contextRef="#ctx0" brushRef="#br0" timeOffset="362.41">11280 2741 555 0,'-4'11'72'16,"4"-11"-42"-16,20 0 29 0,11 0-13 15,13-11-27-15,10-2-15 16,14-6-19-16,3-4-95 15,2-3-330-15</inkml:trace>
</inkml:ink>
</file>

<file path=ppt/ink/ink27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9:03:55.3440000"/>
    </inkml:context>
    <inkml:brush xml:id="br0">
      <inkml:brushProperty name="width" value="0.05292" units="cm"/>
      <inkml:brushProperty name="height" value="0.05292" units="cm"/>
      <inkml:brushProperty name="color" value="#C00000"/>
    </inkml:brush>
  </inkml:definitions>
  <inkml:trace contextRef="#ctx0" brushRef="#br0">18594 1668 409 0,'-10'0'75'15,"4"0"-26"-15,6 0 5 16,0 0-26-16,16 0-19 16,4 0 1-16,9 0 8 15,10 0 0-15,13 0-4 16,6 0 0-16,10-6-3 15,10 3 0-15,3-7-4 0,10 4 7 16,3-1-5-16,3-3 1 16,0 1-1-16,1-1-3 15,-8 3-2-15,-5 1-2 16,-4-4-2-16,-16 4 2 16,-7-1-2-16,-16 4 1 0,-13 0-5 15,-9-1-12-15,-10 1-16 16,-10-3-43-16,0-4-166 15</inkml:trace>
  <inkml:trace contextRef="#ctx0" brushRef="#br0" timeOffset="9104.06">1970 6885 220 0,'0'-4'146'0,"0"-2"-116"16,0 3 20-16,0-1-3 15,0 1 2-15,-3-3-15 0,-3 2-11 16,-4 1-8-16,-3-3-4 16,-3 6-8-16,-7-4 1 15,-3 1-5-15,-10 3 0 16,-6 0 3-16,-6 0-4 15,-4 7 6-15,-3-1-4 0,-1 7-1 16,8-3 2-16,-1 0-3 16,4 6 5-16,12-3-5 15,1 0 3-15,6 6 3 16,0-3-3-16,7 4-2 16,2 3 1-16,1-1 0 15,3 8 0-15,3-1 0 0,1 3 0 16,2 4 0-1,1 3 0-15,2 6 0 0,1-3 0 16,0 7 1-16,3 6-1 16,0 0 0-16,0 7 1 15,3 3 2-15,4 3-5 0,-1 3 4 16,-3 1-2-16,4 2 1 16,-4 1-1-16,-3 3 1 15,3-1 0-15,-3-2-2 16,0 4 3-16,0-8-3 15,4 4 1-15,-4-1 1 0,0 1-1 16,3-4 1-16,-3 7-1 16,3-3 0-16,0 6 1 15,4 0 0-15,-1-7 0 16,1 1-2-16,-1 0 1 16,-2-7 0-16,2 3 1 0,-3-6-1 15,4 0 2-15,-4-4-3 16,-3 1 1-16,0 0 0 15,3-7 1-15,1 0-1 16,-1-3 1-16,0 0 0 16,0-7-2-16,1 1 2 0,2-4 0 15,0-3 1-15,1 0-2 16,-1-4 3-16,4 4 3 16,-3-3 3-16,2-4-1 15,1 1-1-15,-3-7 0 16,6 0-2-16,0-4-1 15,3 1-1-15,6-7 0 0,1 0 1 16,6-6 2-16,4 3 4 16,2-6 1-16,8-1-4 15,-1-3-2-15,3-3-4 16,4 4 1-16,0-4-2 16,-4 0-3-16,-6 0-23 0,0 0-66 15,-10 0-265-15</inkml:trace>
</inkml:ink>
</file>

<file path=ppt/ink/ink27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5T09:04:21.3480000"/>
    </inkml:context>
    <inkml:brush xml:id="br0">
      <inkml:brushProperty name="width" value="0.05292" units="cm"/>
      <inkml:brushProperty name="height" value="0.05292" units="cm"/>
      <inkml:brushProperty name="color" value="#C00000"/>
    </inkml:brush>
  </inkml:definitions>
  <inkml:trace contextRef="#ctx0" brushRef="#br0">12324 2498 158 0,'-7'0'163'0,"1"0"-121"16,3 0-16-16,3 0 23 15,0 0-15-15,0 0-6 0,0 0 2 16,0 0 3-16,0 0-2 16,0 0-11-16,0 0-13 15,0 0-3-15,9 0 5 16,4 0 9-16,10 0 0 16,3 4 0-16,7-4-2 0,5 0 0 15,5 0-7-15,5 0-4 16,7 0 0-16,-3 0-2 15,7 0 0-15,-4 0-1 16,-3-4-1-16,3-2 0 16,-7 6 1-16,-9-7-2 15,-3 4 1-15,-7 0 0 16,-6 0 0-16,-7-1 0 0,-6 1-1 16,-7 3 1-16,-3 0 0 15,0 0-1-15,0 0-7 16,0 0-25-16,0-3-49 15,0-4-146-15</inkml:trace>
  <inkml:trace contextRef="#ctx0" brushRef="#br0" timeOffset="698.55">14458 2599 412 0,'-10'-7'56'15,"4"4"-16"-15,6 3 19 16,0-3-22-16,3 3-29 16,13-3-7-16,7-1 6 15,3 1 12-15,16 0 2 0,7 0-3 16,19-1 0-16,3-2-6 15,7 3 1-15,13-4-2 16,3 4-2-16,0-4-1 16,3 4-4-16,4-3 0 15,-4 3-4-15,-6-1 2 16,3 1-1-16,-6-3 3 0,-4 2-3 16,-3 1 2-16,-6 0-1 15,-4 0 0-15,-10-1-1 16,-2 4 0-16,-10 0 1 15,-11-3-2-15,1 3-1 16,-9 0 2-16,-8-3-1 0,-2 3 0 16,-4 0-2-1,-3 0-10-15,0 0-18 0,0-3-24 16,0-4-81-16,3-9-203 16</inkml:trace>
  <inkml:trace contextRef="#ctx0" brushRef="#br0" timeOffset="1439.9">17730 2528 251 0,'-3'0'195'16,"3"0"-175"0,0 0-10-16,20 0 0 0,6 0 3 15,9-4 10-15,17 1 0 16,3 0-1-16,20 0-4 16,3-1 5-16,13-2-6 0,6 3-3 15,7-1-10-15,4 1 1 16,2 0-1-16,3 0 0 15,-2-1 1-15,5 1 0 16,-2 3-1-16,3-3 1 16,-4 0-1-16,4-1 0 15,0 1 0-15,-7 3 4 0,0 0 0 16,-3 0-2-16,-6 0-1 16,-10 0 2-16,-4 0-2 15,-9 0-4-15,-7 0 5 16,-6 0-3-16,0 0-1 15,-13 0 0-15,0 0-2 16,-10-3 2-16,-3 0-3 0,-7-1 2 16,-9 4-1-16,-3-6-6 15,-11 3-23-15,-9-7-67 16,0-3-223-16</inkml:trace>
  <inkml:trace contextRef="#ctx0" brushRef="#br0" timeOffset="11935.55">4870 11715 287 0,'0'-3'55'0,"0"0"-1"16,0 0 1-16,0 3-15 16,0-4-2-16,3 4-23 15,0 0-6-15,-3 0 0 16,7 4 2-16,-4 5 4 0,0 1 9 15,1 3-6-15,-1 3 1 16,0 4-6-16,4 6 2 16,-4 0 1-16,0 6-9 15,0 1-3-15,7 2 1 16,-3 4 0-16,-1-3-3 0,1-1 1 16,2 1 0-16,-2 0-1 15,-4-7 0-15,4 3-1 16,-4 1 0-16,3-4-1 15,-2 0 1-15,2-3-1 16,-3 3 1-16,4-6-2 0,-4 0 2 16,0-1 0-16,0-2 0 15,1-4-1-15,-1 4 1 16,0-7 0-16,0 3-1 16,4 3 0-16,-4-3 0 15,0 4 1-15,1-1-1 16,-1-2-1-16,0-1 2 0,0 0-1 15,1 0 0 1,-1 0 1-16,-3-3-1 0,3 0 2 16,0-3-2-16,-3-3 0 15,4-1 1-15,-4-3-1 0,3 1 1 16,-3-4-1-16,0 3 1 16,0-3-1-16,0 0 1 15,0 0 0-15,0 0-1 16,0 3 0-16,0 0 0 15,0-3 0-15,0 4 0 16,3-1-1-16,-3 0-5 0,0 0-10 16,3 1-13-16,-3-1-24 15,0 0-52-15,0-3-65 16</inkml:trace>
  <inkml:trace contextRef="#ctx0" brushRef="#br0" timeOffset="12226.67">4753 12698 388 0,'0'0'28'15,"3"0"7"-15,10 0 21 16,-3 0-1-16,10 0-18 15,-1 7-16-15,1-4-6 0,2 7-2 16,4 3-1-16,-6-4-6 16,6 4-2-16,-4 0-4 15,1 3 1-15,3-3 1 16,-3 4-4-16,6-8-25 16,-3-2-33-16,3-1-38 15,3-6-15-15,1 0-104 0</inkml:trace>
  <inkml:trace contextRef="#ctx0" brushRef="#br0" timeOffset="12386.32">5363 12711 413 0,'0'-13'89'0,"0"7"18"16,-3 2-35-16,-1 4-41 16,-5 0-24-16,-1 7-8 15,-6 12 0-15,3 10 1 16,-3 4-11-16,-1 3-46 0,4-4-86 15,-3 0-152-15</inkml:trace>
  <inkml:trace contextRef="#ctx0" brushRef="#br0" timeOffset="72980.22">19116 3647 47 0,'13'-16'36'16,"0"-3"169"-16,3-4-139 16,-9-3 0-16,3 0-1 15,-4-3 2-15,1 6-5 16,-7-3-15-16,0 7-13 0,-17 6-7 15,-5 6-14-15,-11 1-7 16,-6 6-8-16,-6 6 1 16,-4 7 1-16,4 13-2 15,3 4 7-15,9 5-2 16,11 7 0-16,15 1 0 0,7-1-4 16,10 0 0-16,22 0 2 15,7 3 1-15,7-2-1 16,-1 2-2-16,-3-6-1 15,-9 3-6-15,-11 7-17 16,-15-7-15-16,-7 0-13 16,-23-10 6-16,-13 1 23 0,-9-10 17 15,-7-7 12-15,0-10 40 16,7-2-8-16,6-4-6 16,13 0-4-16,10 0-10 15,16-4-15-15,3 4-6 16,26 0-5-16,7 7 8 0,3 15-4 15,3 14-2-15,-3 10-13 16,-10 9-10-16,-9 10 8 16,-4-4 20-16,-7 1 3 15,1-7 1-15,0-13 13 0,3-9 6 16,6-11-12-16,11-9-8 16,8-13-4-16,11-10-29 15,6-15-83-15,10-18-105 16</inkml:trace>
  <inkml:trace contextRef="#ctx0" brushRef="#br0" timeOffset="73407.39">20148 3936 551 0,'6'-29'31'16,"1"-4"6"-16,-4 11 2 15,-3-4-1-15,0 10-14 16,-10-1-15-16,-9 11-8 16,-10 6-1-16,-17 0 0 15,-3 19 2-15,-9 11-1 0,0 8 1 16,3 11-3-16,9 3 1 16,10 3 1-16,14-3-2 15,15-7 0-15,7-6-10 16,10-9-3-16,16-14 4 15,10-13 0-15,9-3 1 16,4-16-2-16,3-10-5 0,-1-10-1 16,-8 0 9-16,-8-2 8 15,-9 8 11-15,-10 4 21 16,-9 7 0-16,-4 12-4 16,-3 4-5-16,3 3-13 0,-3 20-13 15,7-1 2-15,3 10 1 16,6 7 1-16,7-4-1 15,6 4-1-15,6-7-13 16,4-9-37-16,4-7-61 16,-5-13-61-16</inkml:trace>
  <inkml:trace contextRef="#ctx0" brushRef="#br0" timeOffset="73853.2">20478 3514 717 0,'0'-29'24'0,"7"3"-23"16,19 10 7-16,10 6 1 16,6 10-8-16,3 0 2 0,4 23-4 15,-10 6 0-15,-7 17-6 16,-19-1-18-16,-10 10-9 15,-6 4-14-15,-20-8 7 16,-6 1 27-16,0-6 16 16,6-11 4-16,4-2 18 0,6-10-5 15,13-7-13-15,3 0-8 16,17-9 0-16,12 2 2 16,10-6 1-16,-3 4-6 15,3 3-19-15,-13 3 10 16,-9 6 12-16,-14 4-2 15,-6 3 6-15,0 3 27 0,-6 10 4 16,6 0-3-16,0 3-6 16,6 0-6-16,11 4-7 15,2-8-3-15,1 1-6 16,-7-6-2-16,-7-7-13 16,-6-4-16-16,-13-12-26 0,-16-7-64 15,-10-3-110-15</inkml:trace>
  <inkml:trace contextRef="#ctx0" brushRef="#br0" timeOffset="74540.42">21010 3073 688 0,'0'-3'42'16,"0"-3"-42"-16,4 6 2 15,9 0-3-15,13 6 5 16,6 10 0-16,7 1-2 0,10 2 0 16,9-3-1-16,0-3 0 15,1 0-1-15,-1-10 2 16,-6-3-11-16,-3 0-5 16,-14-6 3-16,-6-7 6 15,-12 0 3-15,-17-3 0 0,0 3 4 16,-26 3-2-1,-13 10 0-15,-13 0 1 0,-3 10-3 16,-10 13 5-16,-3 9-2 16,6 7-1-16,4 0 1 15,12 3-1-15,11-6 1 0,9-7 0 16,13-6-3-16,10-11 1 16,3-8 1-16,13-4 0 15,9-10 7-15,4-13-5 16,10-12-1-16,0-8-1 15,2-2-1-15,-2-10-2 16,-3 3 2-16,-7 0 0 0,-10 2 2 16,-3 12 7-16,-10 2 9 15,-3 10-2-15,0 3 1 16,0 10-2-16,-3 7-4 16,-4 6-4-16,7 3-5 15,-3 16-5-15,0 7 3 16,3 13 4-16,0 10 3 15,6 7 1-15,4 15 2 0,3 11-7 16,0 8 1-16,-3 17-1 16,3 0-43-16,-4 7-88 15</inkml:trace>
  <inkml:trace contextRef="#ctx0" brushRef="#br0" timeOffset="131367.74">18347 6829 158 0,'0'0'390'15,"0"-10"-354"-15,-4-6-15 16,4-3 26-16,0-4-4 0,-3-6-23 16,0-4-9-16,-4 4-4 15,-6 0 7-15,-6 3-5 16,0 3-1-16,-14 10 3 16,1 7-5-16,-7 6-2 0,-7 3-1 15,1 20-1-15,0 9 1 16,2 10-2-16,4 10-1 15,10 10-1-15,10 3 2 16,12 0 0-16,7-4-4 16,4-8 3-16,15-17-9 15,7-10 2-15,10-13 4 0,3-13 1 16,0-10 0-16,3-16 2 16,-3-10 0-16,-4-6 1 15,-6-4-1-15,-3 4 1 16,-6-1-1-16,-4 14 10 15,-9 3 3-15,-1 10 3 0,-3 6 2 16,1 10-5 0,-4 0-7-16,6 10-9 0,1 10 3 15,5 6 2-15,5 6-2 16,2 7 2-16,4-7-2 16,3 1-1-16,6-3-24 15,-2-7-8-15,3-10-18 0,-1-10-44 16,1-3-162-16</inkml:trace>
  <inkml:trace contextRef="#ctx0" brushRef="#br0" timeOffset="132306.12">19512 6819 178 0,'3'-6'299'16,"0"-7"-250"-16,1 0-7 0,-1-7 12 15,0 1-7-15,-3-7-29 16,0 0-7-16,-3 0 2 16,-7 3-1-16,-6 4-1 15,-3 3 4-15,-11 9-11 16,1 7-5-16,-13 7 1 0,0 12 2 16,0 7-2-16,3 10 2 15,6 9-3-15,4 4 1 16,13 3 1-16,9-4-1 15,7-5-1-15,10-8-12 16,10-8-3-16,12-17 8 16,4-10 3-16,6-3-3 0,0-18 3 15,-3-8 0-15,0-3 3 16,-10-1 2-16,-3 1 2 16,-10 6 13-16,-6 3 9 15,-4 13 1-15,-2 4 0 16,-1 6-10-16,0 0-11 0,10 13-7 15,-3 3 3 1,9 7 1-16,7-1-1 0,4 4-3 16,2-3-21-16,7-7-22 15,-7-9-35-15,-3-7-123 16</inkml:trace>
  <inkml:trace contextRef="#ctx0" brushRef="#br0" timeOffset="132648.73">19489 6171 304 0,'0'-23'246'0,"0"-3"-190"0,4 3-2 16,9 7-12-16,-1 3-9 15,11 7-14-15,3 6-8 16,-3 9 1-16,3 14-4 16,-4 10-6-16,-2 5-1 15,-1 5-1-15,-12-1 0 0,6-7-2 16,-7-2 3-16,1-10 0 16,6-10-1-16,0-4 6 15,13-5 4-15,3-4 5 16,7-7-7-16,3 1-7 15,3-4-10-15,-10 0-43 16,-6 4-59-16,-19 6-173 0</inkml:trace>
  <inkml:trace contextRef="#ctx0" brushRef="#br0" timeOffset="132900.94">19013 7151 563 0,'9'3'93'0,"4"4"-49"16,-3 3 12-16,0 6-12 15,-4 7-17-15,-3 2-16 16,-3 8-7-16,-6 6-2 15,-4 3-18-15,0-3-39 0,4-13-51 16,6-7-231-16</inkml:trace>
  <inkml:trace contextRef="#ctx0" brushRef="#br0" timeOffset="133099.54">20083 6975 714 0,'-10'6'48'15,"-6"2"-36"-15,-7 8-8 0,4 4-3 16,-4 9 1-16,7 3-5 16,0-3-52-16,6-6-120 15,3-7-350-15</inkml:trace>
  <inkml:trace contextRef="#ctx0" brushRef="#br0" timeOffset="133630.54">20845 6712 420 0,'6'-22'77'0,"-6"-8"-21"0,0-2 9 15,-9 6-19-15,-11 0-21 16,-2 7-14-16,-11 9-3 16,-3 3 3-16,-2 7-1 15,-1 17-4-15,3 15-2 16,4 7-2-16,12 10-2 16,4-1-1-16,16 4 0 0,0-10 1 15,16-6-11-15,7-7 0 16,9-9 0-16,1-17 4 15,-1-3 1-15,4-13 1 16,-4-13 2-16,-3 0 3 16,-3 0 0-16,-9 0 5 0,-5 10 10 15,-2 6 7-15,-7 7 1 16,4 3-10-16,6 10-7 16,0 9 0-16,3 7-1 15,7 7-2-15,3-1-4 16,3 0-17-16,7-9-32 0,-4-10-69 15,-3-10-146-15</inkml:trace>
  <inkml:trace contextRef="#ctx0" brushRef="#br0" timeOffset="134166.99">20845 5996 633 0,'-3'-30'42'0,"3"1"-30"15,22 6 3-15,11 4 2 0,6 9-2 16,0 10-7-16,3 0-4 16,-3 16-4-16,-17 14-2 15,-12 5-12-15,-10 4-11 16,-3 3-18-16,-20-6-17 15,-3-3 31-15,-3-11 31 16,10-2 25-16,-1-11 3 0,10 1-2 16,10-3-14-16,10-4-17 15,16 7 3-15,7 6 2 16,9 0 0-16,0 7-1 16,-3 3 1-16,-10 3-2 15,-10 3 1-15,-19 1-7 0,-6-1-7 16,-20-3 1-16,-10-3 1 15,-9-6 6-15,6-4 5 16,0-10 1-16,20 4-19 16,9-10-89-16,10 0-157 15</inkml:trace>
  <inkml:trace contextRef="#ctx0" brushRef="#br0" timeOffset="134329.62">21549 6858 647 0,'0'16'87'0,"-7"-9"-61"16,1 6-9-16,-7 0-5 15,3 6-5-15,-3 7-6 16,7 0-34-16,-1 1-56 16,7-11-209-16</inkml:trace>
  <inkml:trace contextRef="#ctx0" brushRef="#br0" timeOffset="134750.59">22139 6463 669 0,'-13'-30'17'16,"-3"4"-3"-16,-4 7 3 15,-6 6-2-15,0 7-11 16,-9 6-4-16,-1 3 0 0,0 19 0 16,1 11 2-16,6 9-2 15,3 7 1-15,9 6-5 16,14-7 2-16,3 1-13 16,7-16-3-16,15-4 3 0,11-13-3 15,-1-13-3-15,7-3-8 16,3-13-2-16,-3-13 2 15,-3-6 19-15,-7-1 9 16,-3 1 11-16,-10 3 18 16,-3 6 13-16,-6 10 10 0,-7 13-16 15,3 0-18-15,0 13-17 16,0 13 5-16,1 6 0 16,9 7-3-16,3 0-2 15,3 3-1-15,4-9-27 16,3-7-47-16,0-16-54 15,3-10-57-15</inkml:trace>
  <inkml:trace contextRef="#ctx0" brushRef="#br0" timeOffset="135142.14">22087 5798 627 0,'0'0'28'15,"0"3"-44"-15,13 13 25 16,3 10 11-16,4 7-3 16,2 5-9-16,8 1-6 15,2 0-1-15,1-3 2 0,-4-7-4 16,0-9 1-1,0-7-2-15,-3-13-4 0,-3 0 4 16,-1-13 7-16,-2-7-2 16,-4-3-1-16,-3-2 3 15,0 8 8-15,-6 4 10 0,-4 4-1 16,0 9 2-16,-3 3-12 16,0 20-13-16,3 9 4 15,-3 13 0-15,0 11-1 16,0 12-1-16,-6 6-4 15,3 1-37-15,-4-4-48 16,4-12-193-16</inkml:trace>
  <inkml:trace contextRef="#ctx0" brushRef="#br0" timeOffset="135338.49">22723 6787 680 0,'-10'6'39'0,"0"1"-32"16,1 6 8-16,-1 6 8 15,0 1-12-15,0 2-12 0,4 1-26 16,3 3-31-16,-1-16-106 16,4-7-215-16</inkml:trace>
  <inkml:trace contextRef="#ctx0" brushRef="#br0" timeOffset="135663.34">23333 6599 165 0,'-4'3'265'16,"1"-3"-188"-16,0 0-15 15,3 0 21-15,6 0-29 16,11-3-34-16,8-4-16 15,5 1-3-15,9-1-4 0,3 1-13 16,0-4-77-16,0 0-105 16,0 4-210-16</inkml:trace>
  <inkml:trace contextRef="#ctx0" brushRef="#br0" timeOffset="135797.29">23748 6550 366 0,'0'0'208'0,"0"0"-166"0,6-3 15 15,7-4-27-15,3 4-18 16,10 0-13-16,3-4-3 16,10 4-36-16,4-3-73 0,2-1-102 15</inkml:trace>
  <inkml:trace contextRef="#ctx0" brushRef="#br0" timeOffset="135925.53">24160 6469 298 0,'-7'0'222'0,"7"0"-192"0,0-6 3 16,13 6-11-16,7 0-23 16,5-4-40-16,8 4-88 15,3-6-180-15</inkml:trace>
  <inkml:trace contextRef="#ctx0" brushRef="#br0" timeOffset="136046.97">24510 6440 568 0,'3'-3'26'0,"10"-4"-13"16,10 1-9-16,3-1-11 0,16-6-139 15</inkml:trace>
  <inkml:trace contextRef="#ctx0" brushRef="#br0" timeOffset="153102.04">17951 7501 79 0,'0'0'209'0,"-3"0"-157"16,0 0 4-16,3 0 5 15,0-3-12-15,0 0-3 16,0 0-13-16,3-1-5 0,3 4-2 16,4-3-5-16,3 3-7 15,6 0-1-15,4-3-2 16,10 0-1-16,2-4-2 16,11 4 0-16,2-4 1 15,1 1 0-15,6-4-3 16,-3-3-1-16,-3 7-5 0,-4-4 2 15,-6 0-1-15,-6 4 0 16,-10-1 1-16,-7 1-4 16,-6 3 4-16,-4-1 1 15,-6 4 0-15,0 0-1 16,0-3-1-16,0 0-7 0,0 3-16 16,-9-3-27-16,-11-1-83 15,-2 1-162-15</inkml:trace>
  <inkml:trace contextRef="#ctx0" brushRef="#br0" timeOffset="153320.06">18026 7508 411 0,'13'0'84'0,"13"0"-73"15,3-7 49-15,13-2 8 0,3-1-28 16,4 0-24-1,3 0-5-15,0 1-5 0,-7-1-2 16,1 0-2-16,-11 4-2 16,-5-4 1-16,-7 4-8 15,-10-1-16-15,-3 1-29 0,-10-1-68 16,0-3-102-16</inkml:trace>
  <inkml:trace contextRef="#ctx0" brushRef="#br0" timeOffset="-201222.7">722 2086 83 0,'0'0'268'0,"0"0"-215"0,0 0-24 16,0-6 19-16,0-1-4 16,0-2-20-16,0-1-6 15,0 0-3-15,0-6 6 16,0 3-3-16,-3-3-5 0,-7 0-6 15,3-1 0-15,-12 8 0 16,6-1 1-16,-6 3-4 16,-7 7 0-16,3 0-1 15,-3 4-3-15,-3 12 1 16,0 7 1-16,-1 9-2 16,8 7 1-16,-4 6-1 0,6 4 0 15,7 3-1-15,7-7 2 16,6-2-2-16,0-5 0 15,10-8 0-15,3-8-1 16,6-5-2-16,4-8 2 16,-1-2 1-16,8-7-1 0,-1 0 6 15,0-13-1-15,3-3 2 16,-2-4-4-16,-4-6 0 16,-4-3 2-16,-2-3-3 15,-4 2 2-15,-3-2-1 16,-7-4 0-16,4 4 2 0,-10 6 6 15,0 3 3-15,0 4 1 16,0 6 1-16,0 3-4 16,0 7 0-16,0 0-4 15,0 3-5-15,0 6-5 16,0 10-2-16,0 10 4 16,7 7 4-16,-1 9-2 0,4 3-1 15,3 4 2-15,6-4 1 16,4-3-3-16,3-6-18 15,3-10-16-15,3-7-17 16,-2-9-80-16,2-10-129 0</inkml:trace>
  <inkml:trace contextRef="#ctx0" brushRef="#br0" timeOffset="-201047.27">1367 2330 653 0,'0'6'40'0,"0"-3"-36"16,0 14 20-16,-9-1 10 16,-4 7-16-16,-4 12-13 15,-2 7-3-15,-4 7-5 16,-3-4-45-16,4-9-129 0</inkml:trace>
  <inkml:trace contextRef="#ctx0" brushRef="#br0" timeOffset="-200364.92">1993 2064 194 0,'0'-10'205'0,"0"0"-171"0,0-3 12 16,0 4 14-16,0-4-13 15,-3 0-18-15,-3 3-9 16,-7 0-2-16,-7 4 3 16,4 2-11-16,-7 4-8 15,-3 0 0-15,-3 13-2 0,0 7 1 16,0 3 3-16,-1 12-4 15,5 4 0-15,5 3-2 16,10 0 1-16,4-3 2 16,6 0-2-16,3-9-1 15,13-5-1-15,7-8-3 0,6-8-2 16,0-5 1-16,1-4-1 16,2-7-1-16,0-16-8 15,-2-6 1-15,-1-3 9 16,-6-7 7-16,-7 0 1 15,0 0 1-15,-10 3 16 0,4 7 15 16,-10 7-7-16,0 9 1 16,0 3-3-16,0 10-7 15,0 0-11-15,0 10-10 16,7 6-1-16,-4 10 5 16,7 6 1-16,6 7-1 15,3 3-1-15,4 0-15 0,0-3-16 16,6-3-24-16,3-10-89 15,1-7-60-15</inkml:trace>
  <inkml:trace contextRef="#ctx0" brushRef="#br0" timeOffset="-200030.42">2535 2125 285 0,'3'-9'36'15,"4"-4"1"-15,-4 0 17 16,0 0-7-16,-3-4-4 16,0 1-2-16,0 3 2 0,-3-3-6 15,-7 3-6-15,4 3-3 16,-7 1-12-16,6 2-5 15,-3 4-2-15,4 0-1 16,3-1-6-16,-1 4-1 16,1 0-1-16,3 0-1 0,0 0-3 15,0 0-11-15,0 0-3 16,7 0-9-16,-7 4-31 16,0-4-70-16,0 0-110 15</inkml:trace>
  <inkml:trace contextRef="#ctx0" brushRef="#br0" timeOffset="-199697.51">2000 1590 522 0,'-10'-22'84'16,"10"-1"-72"-16,0 3-9 15,19 14 6-15,7-1 1 16,7 7-4-16,-1 7 0 0,1 12-4 16,-4 11-1-16,-6 8-2 15,-10 8 1-15,-10 6 1 16,-3-4-3-16,-3 1 2 16,-7-10 0-16,-3-3 2 15,6-14 12-15,1-5 11 16,6-8-2-16,0-5-5 0,16-4-1 15,13-4 2-15,10-5-9 16,13-1-9-16,3 0-15 16,7 4-54-16,-7 2-94 15,-10 4-121-15</inkml:trace>
  <inkml:trace contextRef="#ctx0" brushRef="#br0" timeOffset="-199540.16">2609 2168 599 0,'0'16'39'0,"0"0"7"0,0 3 0 16,0 7-11-16,0 0-17 15,-9 10-13-15,-4 6-6 16,-7-3-29-16,4-3-66 16,-3-14-259-16</inkml:trace>
  <inkml:trace contextRef="#ctx0" brushRef="#br0" timeOffset="-198956.62">3304 2070 405 0,'9'-16'57'0,"-6"0"-2"15,-3-4 10-15,0 1-17 16,0-1-20-16,-6 4-12 16,-10 0 0-16,-4 9-2 15,-2 4-7-15,-8 3-4 16,-5 16-2-16,2 7 0 0,-2 6-1 16,-1 14 0-16,10 5 1 15,10 1-2-15,6-4-1 16,10-3 1-16,10-12-9 15,13-11 0-15,2-9 1 0,11-10 1 16,3-7-1-16,0-12-4 16,0-14 0-16,-10 1 0 15,-3-4 12-15,-7 1 4 16,-2 5 16-16,-11 8 15 16,-3 5-2-16,4 11-4 15,-7 6-7-15,0 0-10 0,3 13-14 16,4 10 1-16,2 6 3 15,4 7-1-15,7 2 0 16,3 1-12-16,2-3-48 16,5-10-113-16,-1-13-338 15</inkml:trace>
  <inkml:trace contextRef="#ctx0" brushRef="#br0" timeOffset="-198343.54">3235 1383 506 0,'-16'-17'66'0,"10"-5"-10"16,6-1-10-16,0 0-24 16,13 1-14-16,9 2-4 15,4 10 3-15,0 1-2 16,3 9-2-16,-9 0-4 0,-4 16-1 16,-13 10-1-16,-3 6-7 15,0 7-8-15,-9-6-4 16,-11-1-5-16,7-6 21 15,3-10 7-15,4-6 8 16,6-7 4-16,0 0 3 16,6-3-14-16,14 4-7 15,9 2 6-15,4 1 4 0,-1 9-2 16,-3 3-4-16,-3 11 1 16,-13 2-3-16,-13 7-3 15,0 0-11-15,-19 0-1 16,-7-10 4-16,0-3 9 0,-3-3 4 15,-1-7 5-15,14-10-14 16,10-6-96-16,6 0-180 16</inkml:trace>
  <inkml:trace contextRef="#ctx0" brushRef="#br0" timeOffset="-198178.65">3916 2064 441 0,'-12'22'240'16,"-8"-2"-213"-16,-3 3-11 16,-3 3 6-16,7 6-9 15,-4 4-12-15,7-1-10 0,0 1-51 16,13-10-169-16</inkml:trace>
  <inkml:trace contextRef="#ctx0" brushRef="#br0" timeOffset="-197603.06">4594 1953 439 0,'0'-16'97'0,"0"-3"-65"16,0-4 18-16,-9 4-3 15,-4-4-21-15,-4 3-12 16,-2 4-5-16,-4 7 1 16,-3 5-1-16,0 4-7 15,0 20-1-15,-6 6 1 0,3 6-4 16,3 14 0-16,3-1 1 16,10 4 0-16,7 2 1 15,6-8-2-15,0-8-13 16,16-9-6-16,7-13 11 15,3-13 8-15,6-10 0 0,-3-15 0 16,4-5 2 0,-4-9-1-16,-3 4 2 0,-4 2 5 15,-9 11 14-15,-3 2 5 16,-3 10-3-16,-1 10-3 16,-3 0-12-16,4 13-9 0,3 10 1 15,3 6 1-15,9 4 0 16,7 6 1-16,7 0-12 15,0-10-27-15,3-10-74 16,6-16-187-16</inkml:trace>
  <inkml:trace contextRef="#ctx0" brushRef="#br0" timeOffset="-196775.72">4575 1201 500 0,'0'-23'49'15,"10"-6"-24"-15,9 10 14 16,7-1-7-16,10 7-14 0,-1 10-8 15,1 3-7-15,-4 3-4 16,-6 13 0-16,-13 14-6 16,-3-1-7-16,-10 0-15 15,0 0-10-15,-10-3 11 16,-3-3 20-16,0-7 10 0,4-9 9 16,5-4 15-16,1 0 8 15,3-3-2-15,7 0-34 16,9 3-9-16,3 4 15 15,7 9-1-15,4 0-3 16,-8 10-1-16,-2 10-2 0,-17 6-16 16,-3 0-24-16,-16 0-9 15,-10-6 0-15,-13-4 1 16,0-9 28-16,0-3 21 16,3-17 3-16,10-3-35 15,13 0-255-15</inkml:trace>
  <inkml:trace contextRef="#ctx0" brushRef="#br0" timeOffset="-196569.01">5185 2048 484 0,'0'19'189'0,"-7"-3"-172"15,1 4-7-15,-1 6 13 16,-3 9-10-16,4 4-10 0,-7 0-10 16,0 0-36-16,0-10-121 15,3-9-361-15</inkml:trace>
  <inkml:trace contextRef="#ctx0" brushRef="#br0" timeOffset="-196194.46">5571 1983 469 0,'-4'0'116'0,"4"0"-89"16,0 0 13-16,0 0-1 15,7 0-27-15,6 0-13 16,9-4-17-16,4-2-22 16,4-1-59-16,5 1-68 15,1-4-174-15</inkml:trace>
  <inkml:trace contextRef="#ctx0" brushRef="#br0" timeOffset="-196056.56">5924 1960 447 0,'0'0'98'0,"3"0"-65"16,1 0-10-16,9 0 3 16,3-7-26-16,10 1-25 15,6-4-60-15,1 1-47 16,2-4-144-16</inkml:trace>
  <inkml:trace contextRef="#ctx0" brushRef="#br0" timeOffset="-195935.5">6275 1911 29 0,'0'0'438'16,"0"0"-415"-16,0 0-34 15,17 0-23-15,2-3-38 0,10-10-132 16</inkml:trace>
  <inkml:trace contextRef="#ctx0" brushRef="#br0" timeOffset="-195810.93">6616 1853 248 0,'0'0'368'16,"3"0"-347"-16,10-10-43 15,7-6-71-15,12-10-370 16</inkml:trace>
  <inkml:trace contextRef="#ctx0" brushRef="#br0" timeOffset="-177878.96">190 4127 137 0,'-16'-32'218'16,"3"3"-135"-16,0 0-11 15,3 6-7-15,7 3-13 16,-4 4-13-16,7 3-9 16,0 7-9-16,0-1-8 15,4 7-8-15,5 7-4 0,8 12-4 16,-1 10 1-16,0 14 1 16,7 8 1-16,-4 14 0 15,4 7 0-15,-7 9 1 16,0-3 0-16,1 6 0 15,-8-6-2-15,4-4 0 0,-6-9-2 16,-1-6-6-16,-3-14 10 16,-3-9-3-16,4-14 1 15,-1-5 0-15,-3-17 1 16,0-10 5-16,3-19 3 16,0-10-14-16,7-10 4 0,3 0 0 15,10 1 3-15,6 6 1 16,7 9-1-16,6 11 0 15,3 12-1-15,4 10 0 16,0 0 0-16,-7 19 2 16,-7 17-8-16,-5 6 2 15,-14 7-14-15,-13 6-12 0,-3 0-18 16,-16-3-11-16,-10-7 8 16,-13-12 22-16,0-14 20 15,-10-9 9-15,4-10-9 16,6-13-98-16,7-19-249 15</inkml:trace>
  <inkml:trace contextRef="#ctx0" brushRef="#br0" timeOffset="-177458.87">1072 4737 488 0,'3'0'190'16,"-3"0"-163"-16,0 0-24 16,0 3 2-16,0 17-1 15,4 3-2-15,-1 9 0 16,3 4-1-16,1 6 1 0,3-3 0 16,3 0-2-16,-4-4 0 15,8-2 0-15,-1-4 1 16,0-10-1-16,7-6-1 15,-1-6 1-15,4-7-6 16,0-3-17-16,0-20-29 0,3-9-58 16,-6-14-126-16</inkml:trace>
  <inkml:trace contextRef="#ctx0" brushRef="#br0" timeOffset="-177307.43">1075 4325 416 0,'-13'-6'232'0,"7"-4"-216"15,6 0-18-15,3-3-37 0,10-6-172 16</inkml:trace>
  <inkml:trace contextRef="#ctx0" brushRef="#br0" timeOffset="-174450.22">76 6054 317 0,'-3'-3'293'0,"0"3"-263"0,3 0-17 16,0 0-12-16,3 16-4 15,7 10 5-15,0 6 3 16,6 14 1-16,3 6-2 16,-2 6 1-16,2 7 2 0,1 0 0 15,-4 0-5-15,-7-4 0 16,4-2 0-16,-3-11-4 16,-3-9 4-16,-1-10-2 15,1-6 0-15,-4-10 0 16,0-3 1-16,-3-10 0 15,3 0 4-15,7-20 19 0,0-2-14 16,9-1-9-16,7-6 2 16,3 6-3-16,4 0-2 15,6 7-1-15,3 6 0 16,-3 7 1-16,0 3 1 16,-4 3-2-16,-9 14 0 0,-6 5-7 15,-14 7-8 1,-6 4-4-16,-13-1 6 0,-16 1-7 15,-3-4-1-15,-4-10 16 16,-3 1 9-16,3-10 1 16,11-10-27-16,5 0-57 0,14-10-51 15</inkml:trace>
  <inkml:trace contextRef="#ctx0" brushRef="#br0" timeOffset="-174125.37">878 6690 632 0,'0'-4'82'16,"0"1"-49"-16,0 3 0 16,3 0-5-16,-3 7-16 0,6 6-14 15,1 9 1-15,-1 11 3 16,4 2 0-16,0 4 2 16,-1 3-6-16,1-3-14 15,0-3-30-15,3-7-20 0,-3-12-109 16,3-17-190-16</inkml:trace>
  <inkml:trace contextRef="#ctx0" brushRef="#br0" timeOffset="-173665.63">1007 5966 321 0,'-3'-13'329'0,"0"4"-308"0,3 2-15 16,3 7 2-16,10 10-2 15,6 9-1-15,4 7 7 16,6 10 0-16,-3 9-1 16,4 4-2-16,-1 9-4 15,-7 7-4-15,-2-3 2 0,-4 0-4 16,0-4 2-16,-9-9-2 15,-1-11-6-15,-2-12-2 16,-4-3 3-16,0-16 2 16,0-7 4-16,3-13 8 15,0-10 1-15,10-3-13 0,0-6 4 16,10 2 0-16,3 1 1 16,3 10-3-16,3 9 2 15,-3 10-2-15,7 0 0 16,-7 13-1-16,-3 10 2 15,-3 6 1-15,-13 10-9 16,-10 0-8-16,0 0 3 0,-17 0-38 16,-2-10 4-16,-10-7 23 15,0-9 13-15,6-9-2 16,-3-4-34-16,13-13-59 16,3-10-223-16</inkml:trace>
  <inkml:trace contextRef="#ctx0" brushRef="#br0" timeOffset="-173381.2">1711 6492 621 0,'0'-3'64'15,"0"-7"-56"-15,7 3 0 16,12 1 1-16,0 6-5 15,4 0-2-15,0 19-3 16,-7-3 1-16,-6 17-7 0,-7 6-8 16,-3 0-6-16,-3 0-13 15,-10 0 17-15,3-13 16 16,0-7 3-16,7-6 20 16,3-13 2-16,20 0-4 15,12-19-15-15,13-14-13 0,17-9-73 16,9-16-211-16</inkml:trace>
  <inkml:trace contextRef="#ctx0" brushRef="#br0" timeOffset="-172818.68">1984 5733 634 0,'0'-7'46'0,"0"1"-29"15,0 6-1-15,6 3-7 0,7 17 1 16,6 9 2-16,1 13-5 16,6 13-1-16,0 7-2 15,0 9-3-15,0 0 0 16,-4 1-1-16,1-11-1 15,-3-12-2-15,-4-13-3 0,-7-10 2 16,-2-10 1-16,-4-13 0 16,4-3 4-16,2-16 3 15,4-4 1-15,4-9-5 16,5-3-2-16,8 9 3 0,-1 4 0 16,3 9-2-16,1 10 0 15,-7 6-2-15,-7 17 1 16,-6 6 0-16,-13 7-6 15,0 6-8-15,-23-3-15 16,-6 3-17-16,-13-6-24 16,0-10 16-16,-4-7 20 0,7-15-21 15,7-8-141-15</inkml:trace>
  <inkml:trace contextRef="#ctx0" brushRef="#br0" timeOffset="-172224.96">2687 6307 468 0,'-6'-13'88'0,"6"0"-31"16,0 0-1-16,0-3-23 16,19 0-16-16,4 3-10 15,3 6 0-15,3 7 4 16,-3 0-9-16,0 7-4 0,-13 15-1 16,-3 4-12-16,-10 3-11 15,-4 1-14-15,-12-4-16 16,0-4 38-16,0-2 18 15,0-11 4-15,6-2 12 16,10-4 3-16,0 0-5 0,0 1-16 16,19 2-4-16,1 4 11 15,2 3 2-15,1 0-1 16,-7 6-4-16,-6 4-2 16,-7 0-16-16,-3-1-5 15,-16 1 4-15,-3-7 4 16,-10-3 13-16,-1-9 1 0,1-4-1 15,10-4-16-15,9-18-110 16,7-11-228-16</inkml:trace>
  <inkml:trace contextRef="#ctx0" brushRef="#br0" timeOffset="-172040.33">3300 6125 691 0,'0'0'31'16,"0"0"-25"-16,0 0-5 16,0-3 5-16,10 0-5 15,9-4-27-15,4 4-34 16,10-3-19-16,2-4-71 16,1 0-233-16</inkml:trace>
  <inkml:trace contextRef="#ctx0" brushRef="#br0" timeOffset="-171914.22">3605 6090 492 0,'-3'0'59'0,"3"0"-23"0,6 0-4 15,14-10-27-15,6 3-6 16,9-9-67-16,8 6-91 16,-1-6-167-16</inkml:trace>
  <inkml:trace contextRef="#ctx0" brushRef="#br0" timeOffset="-171790.25">4001 5986 513 0,'3'0'33'15,"4"0"-38"-15,9-3 4 16,6-1-5-16,8-9-103 16,9 4-236-16</inkml:trace>
  <inkml:trace contextRef="#ctx0" brushRef="#br0" timeOffset="-171686.11">4387 5937 578 0,'3'0'29'0,"3"-10"-31"15,7-3-28-15,10-3-94 16</inkml:trace>
  <inkml:trace contextRef="#ctx0" brushRef="#br0" timeOffset="-167831.07">1611 4257 305 0,'-4'3'273'16,"-2"-3"-237"-16,6 0-21 15,0 0 28-15,0 0-5 16,6 0-24-16,4 0-2 16,6 0 5-16,0 0-5 0,10 0-1 15,-3-3-6-15,6 0-1 16,0 0-4-16,1-4 3 15,-1 1-9-15,0 2-17 16,-6 1-19-16,-4-3-30 16,-3 6-66-16,-6 0-95 15</inkml:trace>
  <inkml:trace contextRef="#ctx0" brushRef="#br0" timeOffset="-167654.22">1734 4442 504 0,'-7'7'100'0,"7"-7"-60"16,0 0-9-16,13 0 2 16,7 0-6-16,2 0-12 15,8-7-5-15,2-3-3 16,4 1-10-16,-1-4-18 0,4 0-50 16,0-4-118-16,-6 8-294 15</inkml:trace>
  <inkml:trace contextRef="#ctx0" brushRef="#br0" timeOffset="-151129.44">2288 3427 231 0,'0'-16'118'15,"0"-4"-37"-15,0-2-11 16,-3 2-1-16,3 1-11 15,-3 2-17-15,0 4-20 16,-4 4-8-16,-3 9-7 16,-3 0-8-16,-6 16-3 0,-10 13 1 15,0 7 3-15,-7 12 4 16,4 1-5-16,6 6 2 16,9 4 2-16,11-1-2 15,6 0 0-15,19-3 0 16,14 4-1-16,2-1 1 0,11 1-1 15,-1-1 1-15,1 4 0 16,-11-4-3-16,-2 4-18 16,-20 2-20-16,-10 5-19 15,-10-1 5-15,-18-7 18 16,-14 1 26-16,-4-10 15 0,1-13-4 16,10-10 35-1,6-6 10-15,16-7-19 0,10-3-19 16,7 3-15-16,19 7 10 15,13 9 15-15,6 7-10 16,4 13-7-16,-1 6-33 16,-6 10-43-16,-12 10 7 0,-11-3 20 15,-9-1 44-15,-4-9 9 16,-6-3 36-16,0-13 12 16,0-10-17-16,10-14-16 15,9-12-18-15,11-13-6 0,15-13-22 16,7-25-103-16</inkml:trace>
  <inkml:trace contextRef="#ctx0" brushRef="#br0" timeOffset="-150306.79">2723 3362 309 0,'-7'-16'56'15,"1"3"17"-15,0-3-19 0,2-1 1 16,4 8-5-16,0-4-10 16,-3 6-6-16,3 1-5 15,0 2-6-15,0 4-8 16,0 4-11-16,3 9-10 16,7 6 8-16,3 7 5 15,0 7 2-15,0 2-2 0,0 1-3 16,0-4 1-16,3 4-2 15,-3 0-2-15,0-1-1 16,-3-5-1-16,-1 2 3 16,-2-3-3-16,-1 0-21 0,-2-6-40 15,-1-3-83 1,-3-11-174-16</inkml:trace>
  <inkml:trace contextRef="#ctx0" brushRef="#br0" timeOffset="-149638.18">3073 4598 402 0,'-9'-7'51'0,"2"1"12"15,1 2-8-15,-1 1-14 16,1 3-24-16,-1 0-9 15,4 7-6-15,-4 6-4 16,1 6 2-16,-1 7 0 0,4 10 2 16,0 6-3-16,3 3 2 15,0 4 1-15,3-7-3 16,7 0 1-16,6-9-1 16,7-4-3-16,-1-13-2 15,8 0 5-15,2-9 0 16,4-7 1-16,-4 0-3 0,4-16 8 15,-4-1-2-15,-2-2-2 16,-8-7 3-16,-6-6-2 16,-6-4 3-16,-7-3 5 15,-3-6 6-15,-6-4-9 16,-14 4-6-16,-5 6-2 0,2 3-3 16,-6 10 3-16,-4 10-24 15,7 6-55-15,0-3-91 16</inkml:trace>
  <inkml:trace contextRef="#ctx0" brushRef="#br0" timeOffset="-149297.33">3449 3501 562 0,'0'4'65'0,"0"-4"-46"0,0 6 10 16,0 7 2-1,-3 3-25-15,-10 14-7 0,-9 5 0 16,-4-2-88-16,-4-4-249 16</inkml:trace>
  <inkml:trace contextRef="#ctx0" brushRef="#br0" timeOffset="-148443.78">4241 3229 242 0,'3'-6'73'16,"0"-4"-48"-16,4 0 28 16,-4 4-5-16,4-1-6 15,-1-3-8-15,-6 1-5 16,3-1 2-16,-3 3-2 16,0 1-2-16,0-1-8 0,-6 1-7 15,-4 0-8-15,-6 2-4 16,0 4-2-16,-4 0-2 15,-6 7 4-15,-3 6-2 16,3 6 2-16,3 7 0 16,-3 0 0-16,13 3-2 15,-3-3 1-15,13 3-7 0,3-6-3 16,0 0 2-16,13-7-3 16,3-3-1-16,13-7 6 15,-6-2-3-15,3-4-1 16,0-4-8-16,0-8 2 15,-3-5 2-15,-4-5 6 0,-3-1 9 16,4-6 1-16,-11 3 1 16,4 3 13-16,-6 0 7 15,-1 7 7-15,-2 3 6 16,-4 7-8-16,0 2-9 16,3 4-9-16,-3 0-10 0,3 7-6 15,-3 9 2-15,10 0 4 16,-4 10 3-16,4 3 0 15,3 1-3-15,3 2 2 16,0 7-9-16,7-7-10 16,0 4-53-16,3-7-17 0,-3-6-28 15,-1-7-34-15</inkml:trace>
  <inkml:trace contextRef="#ctx0" brushRef="#br0" timeOffset="-148186.75">4701 3394 489 0,'-3'-3'50'15,"-3"-3"-12"-15,2 6 22 16,4 0-27-16,0 0-27 16,0 9-9-16,0 11 3 0,0-1 2 15,4 11 0-15,2-1-2 16,1 3 0-16,-1 4 3 15,4-4-4-15,0-3-2 16,3-6 6-16,-1-3-14 0,5-11-16 16,5-5-12-16,1-4-21 15,0-20-60-15,0-12-144 16</inkml:trace>
  <inkml:trace contextRef="#ctx0" brushRef="#br0" timeOffset="-148021.28">4737 3030 171 0,'-16'-3'326'16,"9"-4"-320"-16,1 7 2 0,6 0 7 16,10-3-25-16,6 0-64 15,3-7-84-15</inkml:trace>
  <inkml:trace contextRef="#ctx0" brushRef="#br0" timeOffset="-147496.1">5538 2836 319 0,'0'-4'55'0,"0"-2"2"16,0 3 5-16,-6 3-8 16,-4 0-24-16,-6 0-21 15,-7 6-6-15,0 7 2 0,-3 7-4 16,-3 6 6-16,0 3-4 15,3 3 3-15,3 4 1 16,4-1 0-16,3 5-1 16,9-7-1-16,4-1-2 15,3 1-2-15,6-7-1 0,14 0-1 16,6-4 1-16,6-5 1 16,4-5-8-16,3-5-16 15,3-1-25-15,0-6-5 16,0 0-14-16,-9 0-3 15,2-6-31-15</inkml:trace>
  <inkml:trace contextRef="#ctx0" brushRef="#br0" timeOffset="-147303.6">5334 3106 515 0,'0'-10'25'16,"6"4"-37"-16,23-4 9 16,10 0 4-16,10 0-2 15,6 0-7-15,7 0-32 0,-4-3-19 16,-6 0-83-16</inkml:trace>
  <inkml:trace contextRef="#ctx0" brushRef="#br0" timeOffset="-146903.5">5969 2735 407 0,'0'-6'107'0,"0"-1"-55"16,4 4-14-16,2 3-14 15,-3 0-11-15,7 10-10 16,0 9 1-16,3 1 8 15,0 9-3-15,0 3-3 16,-7 7-1-16,4-3-2 0,-3 3-2 16,-7 0 0-1,0 3 0-15,0-2 0 0,0-5-1 16,-7-2 1-16,1-1-1 16,-1-6 1-16,7-6-1 15,-3-7 1-15,3-4-1 16,0-5 1-16,6-1-2 0,7-3 0 15,7 0 2-15,12 0 2 16,-3-7 0-16,14 1 1 16,0-4-1-16,2 4-3 15,-6-4 0-15,0 3-1 16,-3 1-2-16,-10 3-26 0,-10-4-45 16,-13 4-79-16,-3-7-257 15</inkml:trace>
  <inkml:trace contextRef="#ctx0" brushRef="#br0" timeOffset="-145061.39">3933 4556 552 0,'9'9'26'15,"-5"4"-31"-15,-4 7 18 16,0 6-2-16,0 3-9 16,-10 7-2-16,3 2-15 0,1-5-73 15,3-7-60-15,3-13-186 16</inkml:trace>
  <inkml:trace contextRef="#ctx0" brushRef="#br0" timeOffset="-144555.13">4705 4390 518 0,'0'-16'31'16,"-4"3"-1"-16,-2-3 13 16,-1 3-9-16,-2 0-17 0,-1 0-6 15,-3 0-4-15,-3 10-5 16,-4 3-4-16,-6 0 0 16,0 9-3-16,0 11 6 15,-3 6-1-15,7 6 0 0,2 7-2 16,7-3 1-16,7 3 0 15,6-4-1-15,0-5-8 16,6-8-7-16,10-9-2 16,4-3 2-16,6-10 7 15,0-10 3-15,0-6 2 16,3-10-7-16,-6-6 6 0,2-1 8 16,-8 1 3-16,-1 6 9 15,-3 6 10-15,-3 4 6 16,-7 6-4-16,7 7-7 15,-7 3-14-15,3 13-11 16,4 7 4-16,3 9 2 0,-3 6 0 16,6 4-9-16,3 10-48 15,-2-4-40-15,-1-6-44 16,0-3-83-16</inkml:trace>
  <inkml:trace contextRef="#ctx0" brushRef="#br0" timeOffset="-144291.79">5081 4624 632 0,'0'0'42'0,"0"0"-37"16,0 0 1-16,0 13 0 15,0 3 0-15,0 7-4 16,0 6 0-16,0 3-1 15,10 4 1-15,-1-4-2 16,1 1 0-16,6-4 0 0,0-10-1 16,1 1-3-16,2-10-6 15,4-4-14-15,0-6-17 16,-1-6-30-16,4-14-52 16,-10-12-149-16</inkml:trace>
  <inkml:trace contextRef="#ctx0" brushRef="#br0" timeOffset="-144127.65">5084 4286 574 0,'-3'-6'-3'16,"3"3"-6"-16,16-4-21 15,10 7 28-15,6-3-41 16,11 0-72-16,-1 3-104 15</inkml:trace>
  <inkml:trace contextRef="#ctx0" brushRef="#br0" timeOffset="-143844.26">5733 4137 325 0,'3'-13'175'0,"-3"3"-114"16,-13 7-12-16,0 3-32 15,-6 3-12-15,-11 14-5 16,4 5 3-16,-3 8 0 16,3 5-1-16,4 7-2 0,2 4-1 15,10-1 2-15,4 1-1 16,6-7-1-16,0 3 2 16,6-13-3-16,11-3 1 15,5-7-3-15,11-9 3 0,2-3-8 16,8-7-8-1,8 0 6-15,5-13-19 0,-1-4-21 16,0-5-30-16,-10-8-71 16</inkml:trace>
  <inkml:trace contextRef="#ctx0" brushRef="#br0" timeOffset="-143665.4">5545 4530 439 0,'13'0'17'16,"19"-13"-50"-16,13-4 39 15,14-2-4-15,6-10-4 16,3 0-48-16,-3-7-29 16,-10-3-137-16</inkml:trace>
  <inkml:trace contextRef="#ctx0" brushRef="#br0" timeOffset="-143415.22">5704 4011 459 0,'-10'0'82'0,"7"0"-48"16,3 0-38-16,6 13 1 15,10 9 29-15,0 11 5 16,4 9-7-16,-4 13-8 15,-6 10-2-15,-4 10-9 0,-6 2 1 16,0 4 10-16,0-6-16 16,-6-7-1-16,-1-6-1 15,4-10-11-15,3-17-17 16,0-9-48-16,0-16-60 16,7-10-147-16</inkml:trace>
  <inkml:trace contextRef="#ctx0" brushRef="#br0" timeOffset="-142996.22">6148 4024 449 0,'0'0'38'0,"0"0"-16"16,0 0-16-16,0 13 30 15,6 3 3-15,1 7-14 16,-1 6-10-16,4 6-2 16,-3 1-6-16,-4 3-4 0,3 0-2 15,-6 3 0 1,0-6-1-16,0-4 0 0,0-3-1 15,0-9 1-15,0-10 1 16,0-1 0-16,0-5 0 16,3-1 2-16,11-3 0 15,6 0 16-15,3 0-1 0,9-7-10 16,10-2-5-16,10-4-3 16,0 0 1-16,6-4 0 15,-2 1-8-15,-8 0-16 16,-2 0-39-16,-8-7-94 15,-15 0-267-15</inkml:trace>
</inkml:ink>
</file>

<file path=ppt/ink/ink2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09T09:16:10.2310000"/>
    </inkml:context>
    <inkml:brush xml:id="br0">
      <inkml:brushProperty name="width" value="0.05292" units="cm"/>
      <inkml:brushProperty name="height" value="0.05292" units="cm"/>
      <inkml:brushProperty name="color" value="#00B050"/>
    </inkml:brush>
  </inkml:definitions>
  <inkml:trace contextRef="#ctx0" brushRef="#br0">2819 4406 155 0,'9'-2'14'15,"-4"0"30"-15,2 0-20 16,-1 2-21-16,-2 0-7 16,-1 0-34-16,-3 0-43 15</inkml:trace>
  <inkml:trace contextRef="#ctx0" brushRef="#br0" timeOffset="548.29">1314 4579 106 0,'-25'10'313'15,"-7"6"-313"-15,-1 6 23 0,1 6 30 16,-5 6-15-16,3 9-23 16,3 5-5-16,4 2 5 15,7-1 6-15,10-5-13 16,8-7-7-16,2-8-3 0,17-8 0 16,8-7 2-16,13-9 0 15,4-2-9-15,6-3-18 16,2-6-24-16,5-6-21 15,-8-4 8-15,-1-4-14 16,-12-1-77-16</inkml:trace>
  <inkml:trace contextRef="#ctx0" brushRef="#br0" timeOffset="786.07">1067 4939 412 0,'0'0'103'0,"5"-4"-97"0,17-8 1 16,10-2 9-16,14-8-7 15,12-3-9-15,8-2-1 0,6-1-23 16,0-2-47-16,-6-2-91 15</inkml:trace>
  <inkml:trace contextRef="#ctx0" brushRef="#br0" timeOffset="1182.28">1481 4725 485 0,'-16'0'61'15,"8"-2"-46"-15,8-11 43 16,13-2-39-16,16-3-13 15,7-2-6-15,7 2 0 16,2 9-1-16,-2 6-1 16,-6 3-1-1,-11 10 1-15,-10 13-2 0,-12 6-4 16,-4 5-2-16,-9-2 2 16,-6-3-4-16,-4-6 4 15,-1-9 10-15,5-8 7 0,5-6 11 16,4-10 4-16,6-10-5 15,2-10-13-15,12-3-4 16,4-3 2-16,2 4-1 16,0 1-1-16,-2 10-2 15,-2 5 0-15,-3 11 2 16,-3 5-2-16,-3 5-1 0,1 16 0 16,-3 8 2-16,4 7-1 15,0 3-10-15,2-3-21 16,3-3-25-16,6-5-44 15,4-16-10-15,0-12 10 16,1-3-163-16</inkml:trace>
  <inkml:trace contextRef="#ctx0" brushRef="#br0" timeOffset="1307.33">2088 4497 559 0,'0'-11'44'15,"0"5"-41"-15,0 6 5 16,0 0-5-16,11 13-30 15,0 1-38-15,6 11-45 0,-2 2-199 16</inkml:trace>
  <inkml:trace contextRef="#ctx0" brushRef="#br0" timeOffset="1416.63">2200 4855 447 0,'0'0'6'0,"12"0"-53"16,10-11 27-16,7-4-112 15</inkml:trace>
  <inkml:trace contextRef="#ctx0" brushRef="#br0" timeOffset="1553.75">2449 4671 384 0,'7'-5'216'15,"4"-1"-216"-15,5-1-3 16,3 2 1-16,7 0-30 15,-3-1-81-15,-7 3-150 16</inkml:trace>
  <inkml:trace contextRef="#ctx0" brushRef="#br0" timeOffset="1756.89">1316 5132 490 0,'0'9'55'16,"14"-9"-108"-16,35-9 45 16,21-3 14-16,16-10 11 15,16-2-14-15,13 2-3 16,2-4 1-16,5 3-2 0,-1 2-23 16,1-4-113-16,-2-2-166 15</inkml:trace>
  <inkml:trace contextRef="#ctx0" brushRef="#br0" timeOffset="2377.35">5146 4107 440 0,'20'-11'7'16,"-10"3"6"-16,-3 1 58 15,-7 3-10-15,-5 1-25 16,-17 3-32-16,-15 0-4 31,-13 0-1-31,-9 7 2 0,-15 5 0 16,-3 2-1-16,1 1 1 16,6 5 2-16,11-3 16 0,14 1 3 15,17 4-5-15,19-5-11 16,6 4-9-16,23 1 2 15,18 1 1-15,16 1 0 16,12 2-3-16,-1 1-2 0,2 5-5 16,-14 0-15-16,-11 6-20 15,-23 1-15-15,-19-2-4 16,-9-1 11-16,-25-2 42 16,-14-6 20-16,-6-1 35 15,0-5 2-15,4-3-4 16,7-1 7-16,12-2 0 0,13-1-24 15,13-3-17-15,10-1-8 16,24-4 0-16,18-2 3 16,11-5-1-16,15 0-3 15,10-3-7-15,8-10-20 0,-2-1-25 16,-1-4-43-16,-3-3-48 16,-2-4-203-16</inkml:trace>
  <inkml:trace contextRef="#ctx0" brushRef="#br0" timeOffset="2627.25">5655 4421 649 0,'0'0'20'16,"8"-3"-17"-16,14-6 3 16,7 2 9-16,7-2-10 15,5 2-5-15,7 2 0 0,-1 5-15 16,-2 0-57-16,-7 0-56 16,-17 5-107-16</inkml:trace>
  <inkml:trace contextRef="#ctx0" brushRef="#br0" timeOffset="2752.21">5812 4598 561 0,'-5'5'38'0,"5"-5"-39"15,21 0 0-15,13-1 3 16,15-6-4-16,9-4-34 16,4-5-48-16,5-4-101 0</inkml:trace>
  <inkml:trace contextRef="#ctx0" brushRef="#br0" timeOffset="3314.59">6913 4129 409 0,'0'-22'39'16,"-1"-1"22"-16,-7 6 4 15,-3 0-14-15,-1 7-16 16,-4 2-21-16,-6 5-9 0,-7 3-1 16,-3 8-3-16,-4 5-2 15,-2 11 0-15,8 1 1 16,5 0-1-16,9 3-1 15,11-1-2-15,5 0 4 16,15 1-1-16,11 1 0 16,4-1 2-16,2 2-2 0,-1 3-7 15,-9 4-4-15,-10 1-10 16,-12 2-14-16,-12 0-1 16,-19-2-7-16,-7-8 13 15,-3-5 19-15,2-11 17 16,5-5 42-16,8-9 4 0,11 0-8 15,14 0 0-15,1-9-21 16,23 0-21-16,9 2-7 16,8 4 2-16,5 3 1 15,1 0-3-15,-4 8-5 16,-8 12-3-16,-7 0-5 0,-9 6-13 16,-10 1 12-16,-3 4 5 15,-3-5 5-15,-2-1 2 16,1-2-11-16,10-9-9 15,4-6-38-15,6-8-41 16,6-2-157-16</inkml:trace>
  <inkml:trace contextRef="#ctx0" brushRef="#br0" timeOffset="3642.68">7516 4266 616 0,'-29'-16'1'0,"-6"5"0"16,1 9 12-16,-2 2 9 16,0 12-19-16,4 11-3 15,5 9 0-15,8 7-1 0,12 9 0 16,7 0 0-16,7-1-27 16,17-10-8-16,8-7 13 15,6-12 14-15,1-12 5 16,1-6 3-16,-4-9 2 15,-4-11 4-15,-6-5 2 16,-7-7 9-16,-8-3 10 0,-9-2-4 16,-2 2-6-16,-12-1-10 15,-8 7-6-15,-6 5-3 16,-1 8-10-16,2 9-30 16,9 7-40-16,7 0-53 15,9 7-179-15</inkml:trace>
  <inkml:trace contextRef="#ctx0" brushRef="#br0" timeOffset="3814.49">7852 4391 619 0,'0'4'43'0,"0"-1"-42"16,-2 6-1-16,-1 7 7 15,-4 8 2-15,-3 8-8 16,3 5 0-16,0 2-14 15,0-1-65-15,2-10-80 16,1-12-174-16</inkml:trace>
  <inkml:trace contextRef="#ctx0" brushRef="#br0" timeOffset="4143.96">8181 4243 219 0,'0'-9'357'0,"0"-1"-341"15,0-1 1-15,0 2 19 16,2 1 12-16,1 3-12 15,-1 5-21-15,1 0-6 0,-1 8-8 16,0 9-4-16,1 10 4 16,-1 11 1-16,0 5 0 15,2 1-1-15,-2 2 1 16,3-1-6-16,2-4-19 0,0-7-4 16,3-7-18-1,0-8-49-15,-1-8-66 0</inkml:trace>
  <inkml:trace contextRef="#ctx0" brushRef="#br0" timeOffset="4756.76">8732 4017 545 0,'-3'-21'5'0,"3"4"11"15,0 5 25-15,3 5-9 0,8 7-22 16,-1 0-12-16,5 10-2 16,-4 12 1-16,0 10 1 15,-4 7-1-15,-4 7-15 16,1 2-5-16,-2-1-5 15,-1-2 6-15,3-7 15 0,1-6 7 16,3-5-1-16,1-5 1 16,-1-4-2-1,4-6-11-15,0-4 0 0,0-8 7 16,-2 0 1-16,-2 0 4 16,-2-6 5-16,-5-1 15 15,-1 0 17-15,0 2 6 0,0 3-17 16,-7 2-10-16,1 3-14 15,0 13-2-15,2 7 4 16,4 6-2-16,0 7 3 16,6 1-3-16,4-1 0 15,1 3-1-15,-6-2-1 0,-5-1-8 16,-12-4-10-16,-24 4-5 16,-20-2-37-16,-22-4-81 15</inkml:trace>
  <inkml:trace contextRef="#ctx0" brushRef="#br0" timeOffset="5866.25">3546 5773 585 0,'-4'-16'19'0,"3"6"-4"16,-1 3 27-16,2 7-8 16,2 0-24-16,5 14-13 0,2 9 3 15,3 9 8-15,1 9-1 16,-4 9-3-16,-4 7-3 16,-3 1 0-16,-2 0 0 15,0-4 1-15,0-8-2 16,0-8 0-16,-2-8 0 15,2-6 1-15,0-7 2 0,7-6 0 16,12-6 0-16,10-5 8 16,8 0-4-16,9-3-4 15,14-12-3-15,9-3-25 16,-3-5-26-16,2-5-65 16,-4-6-99-16</inkml:trace>
  <inkml:trace contextRef="#ctx0" brushRef="#br0" timeOffset="7951.42">4382 5857 71 0,'-3'4'306'0,"0"-4"-285"15,1 2 19-15,2-2 21 16,0 0-24-16,0 0-23 16,7 0-12-16,8 0 3 15,4 0 1 1,6 0-3-16,4 0-3 0,5 0-2 15,-2 0-30-15,-3 0-23 16,-4 0-32-16,-10 3-34 16,-10 3-73-16</inkml:trace>
  <inkml:trace contextRef="#ctx0" brushRef="#br0" timeOffset="8080.49">4423 5991 444 0,'-10'5'66'0,"8"-3"-66"0,2-2 6 15,17 0 7-15,12-2-1 16,8-5-8-16,9-1-2 0,7-2-5 16,3-2-45-16,3-1-107 15</inkml:trace>
  <inkml:trace contextRef="#ctx0" brushRef="#br0" timeOffset="8818.65">3871 6107 491 0,'-43'16'18'16,"9"-3"-20"-16,11-6 5 16,10 0 26-16,13-4-2 0,9-3-32 15,19-7 10-15,13-6 10 16,10-11-1-16,12-7-7 16,4-2-6-16,-2-5 1 15,-6 2 0-15,-13 1 0 0,-15 1-1 16,-21 7 2-16,-10 4-3 15,-23 5-12-15,-22 7 1 16,-16 10 9-16,-14 1-21 16,-11 16 6-1,-6 11 18-15,-1 7 0 16,8 5 6-16,13 2 11 16,17 0 4-16,19-6-6 15,27-6-11-15,18-11-5 0,35-11-2 16,27-7 14-16,22-16-4 15,23-12-4-15,14-12-1 16,10-4-3-16,-3-1 0 0,-10 2 1 16,-19 5-1-16,-25 12 1 15,-31 6-24-15,-28 8-15 16,-24 10 26-16,-22 2 6 16,-24 18 1-16,-11 3 3 15,-6 11 4-15,2 4-2 0,15 5-2 16,17-1 1-16,24-7-47 15,15-11-113-15,31-12-181 16</inkml:trace>
  <inkml:trace contextRef="#ctx0" brushRef="#br0" timeOffset="9038.49">5468 5643 677 0,'24'-1'16'15,"-5"-6"-14"-15,-19 7-7 16,-13 19 1-16,-5 11 13 0,-6 8-1 16,-6 10-4-16,-1 9-3 15,1 4-1-15,1 1 0 16,6-1-5-16,2-4-18 16,6-12-20-16,6-12-5 15,7-13-2-15,2-20-13 16,13-9-17-16,5-27-58 0</inkml:trace>
  <inkml:trace contextRef="#ctx0" brushRef="#br0" timeOffset="9256.04">5559 5627 521 0,'11'-12'41'0,"-2"8"-37"16,-4 8-4-16,1 16 5 31,4 8 18-31,6 9-14 0,4 10-6 0,4 6-1 15,1 4-1-15,2 2 0 16,-3 2-1-16,-3-7 0 16,-8-2-9-16,-3-10-15 0,-10-6-6 15,0-11-4-15,-15-8-14 16,-7-7-23 0,-13-10-81-16</inkml:trace>
  <inkml:trace contextRef="#ctx0" brushRef="#br0" timeOffset="9396.71">5275 5989 608 0,'-7'-10'6'0,"7"-3"-6"15,11 1-2-15,17 1 2 16,14-1 2-16,12-1-4 16,16 0-4-16,8 1-34 0,0-2-67 15,-1 1-156-15</inkml:trace>
  <inkml:trace contextRef="#ctx0" brushRef="#br0" timeOffset="9699.69">6256 5849 538 0,'9'0'36'0,"0"0"-35"0,5-4 24 16,8 0 10-16,6-1-19 15,6 1-16-15,4 1-1 16,6 1 0-16,-3 4-31 16,0-2-52-16,-13 2-65 15</inkml:trace>
  <inkml:trace contextRef="#ctx0" brushRef="#br0" timeOffset="9840.26">6401 6016 605 0,'0'0'30'0,"4"-1"-37"16,19-10-4-16,11-2 2 16,13-1-14-16,8-4-80 15,5-2-81-15</inkml:trace>
  <inkml:trace contextRef="#ctx0" brushRef="#br0" timeOffset="10551.49">7493 5458 247 0,'4'-13'163'16,"-4"-3"-149"-16,0 2 29 15,0-1 18-15,-8 1-16 16,-2 1-23-16,-7 3-15 16,-2 3 2-16,-5 4-6 15,-1 3-3-15,-4 3-1 0,0 14 2 16,1 5-3-16,-1 5 3 16,10 5-1-16,6 2 0 15,9 0-1-15,4-2 0 0,17-1-1 16,12-1 2-1,10-2 1-15,3 1 0 16,2-4-1-16,-6 0-1 0,-11 0-5 16,-7 0-16-16,-20 0-16 15,-6 1-3 1,-17-2 16-16,-14 1 18 16,-4-8 5-16,4-2 2 0,5-6 19 15,4-4 28-15,12-3-6 0,12-2-12 16,4 0-14-16,17 0-16 15,12 0-13-15,3 0 5 16,6 0 1-16,-1 14-4 16,-6 9-6-16,-11 8-3 0,-13 4 5 15,-9 5 10-15,2-3 4 16,-12-1 2-16,-1-7 10 16,2-6 6-16,8-8 4 0,3-3-11 15,14-9-10-15,13-3-2 16,12 0-20-16,10-13-102 15</inkml:trace>
  <inkml:trace contextRef="#ctx0" brushRef="#br0" timeOffset="12058.65">8141 5767 54 0,'-16'-4'125'16,"1"-2"-56"-16,3-1 3 15,2-1 0-15,0-2-7 32,8-2-2-32,2-3-9 0,10 3-19 15,14 0-29-15,11-1-3 16,6 4 2-16,5 5 2 15,3 4 0-15,-6 2-3 16,-6 13-4-16,-11 5 0 0,-10 5-4 16,-9 3-13-16,-7 2-6 15,-14-1 8-15,-6-6 5 16,-7-3 5-16,0-4 5 16,5-9 7-16,3-5 17 15,5-2 5-15,3-6 5 16,9-11-9-16,2-5-18 0,12-5-5 15,5-3-3 1,7 0 0-16,-1 1 1 0,-2 6-2 16,-1 7 2-16,-8 5-1 15,-4 11 1-15,-6 2-1 16,-2 17-4-16,0 4 8 0,0 10 1 16,0 6-2-16,0 2-2 15,0-5 0-15,14-2-10 16,8-7-29-16,7-6-2 15,6-12-16-15,-1-9-62 16,-1-6-88-16</inkml:trace>
  <inkml:trace contextRef="#ctx0" brushRef="#br0" timeOffset="12402.34">8919 5213 363 0,'0'-11'198'15,"0"1"-170"-15,0 7 19 16,-2 3-2-16,1 15-33 15,-4 17-12-15,3 14 9 16,2 21 15-16,0 16-4 16,0 14-2-16,5 9-8 0,4 4-7 15,-1 0-2-15,3-2 0 16,-2-10-1-16,0-11 0 16,-2-12-6-16,-4-14-15 15,-3-15-20-15,0-14-24 16,0-19-47-16,-1-13-86 15</inkml:trace>
  <inkml:trace contextRef="#ctx0" brushRef="#br0" timeOffset="13285.42">9210 5318 9 0,'0'-16'470'0,"-4"2"-423"0,-14 8-6 16,-8 6 1-16,-7 10-20 15,-5 13-9-15,-7 12-7 16,-3 15 4-16,-4 13-2 15,1 10 0-15,7 8 4 16,9 1-5-16,14-4-1 0,12-6-6 16,9-10 0-16,20-12-1 15,17-13 2-15,14-12 1 16,12-9 1-16,6-12-2 16,7-4-11-16,-1-12-11 15,-2-6-20-15,-7-7-24 16,-15-6-23-16,-15-1-187 15</inkml:trace>
  <inkml:trace contextRef="#ctx0" brushRef="#br0" timeOffset="13457.98">8872 5731 533 0,'-36'1'51'15,"16"-1"-51"-15,20 0 2 16,13 0-2-16,32-5 9 15,17-5-2-15,21-3-5 16,16-1-2-16,13-3-19 0,3-2-38 16,-4 0-66-16,-5-3-170 15</inkml:trace>
  <inkml:trace contextRef="#ctx0" brushRef="#br0" timeOffset="13853.06">10119 5392 485 0,'-26'-7'100'0,"-9"0"-100"16,-13 5 3-16,-9 2 12 0,-9 3 3 15,-4 13-6-15,-3 2-1 16,9 5 13-16,11 4-3 16,17 0-8-16,16 0-9 15,20 1-3-15,12-1-2 16,24-4 0-16,14 0 2 15,11 1-1-15,6-5-5 0,-5 1-8 16,-2-4-5-16,-15-2 3 16,-14 0-6-16,-19 1-23 15,-12 2-10-15,-24 3 38 16,-13 2 17-16,-16 1 0 16,-3 0 2-1,2 2 13-15,5-6 18 0,11-4 1 0,13-3-2 16,16-1-15-16,9-4-15 0,26-3-3 15,13-3 10-15,18-1-6 16,15 0-12-16,13-3-31 16,8-10-18-16,2-3-5 15,-5-5-29-15,-9-8-35 16</inkml:trace>
  <inkml:trace contextRef="#ctx0" brushRef="#br0" timeOffset="14557.84">10237 5124 562 0,'0'-3'20'0,"0"-1"-14"16,4 3 13-16,8 1 1 15,8 0 1-15,3 5-9 16,5 3-9-16,5 4 2 16,3 0-3-16,0 2-1 15,0-3-1-15,-6 0 1 0,-1-4-1 16,-7-4 0-16,-6-3-4 15,-4 0-1-15,-8 0 4 16,-4-5 1-16,2-3-1 16,-18 3-6-16,-5 3-1 0,-5 2 3 15,-9 0 3-15,0 13 1 16,-1 1 0-16,2 4 1 16,2 2-1-16,8-3 1 15,10-2-2-15,3-3 1 16,7-6-2-16,4-6 0 0,10 0 4 15,4-15 5-15,8-3-3 16,-2-5-1-16,8-4-1 16,-5 1 2-16,-3 2 6 15,-4 0 8-15,-3 8 7 16,-4 1 0-16,-2 7 0 16,-6 6-3-16,-1 2-10 0,0 10-15 15,0 10-3 1,0 7 7-16,2 9 0 0,6 7-8 15,2 6-23-15,4-1-10 16,3-1-32-16,3-5-56 16,-1-13-160-16</inkml:trace>
  <inkml:trace contextRef="#ctx0" brushRef="#br0" timeOffset="14886.39">11156 4934 583 0,'0'-13'25'0,"0"4"-18"0,0 6 34 16,-2 3 2-16,0 15-33 15,-3 14-10-15,2 12 8 16,-1 13 15-16,4 18-4 15,0 11-8-15,2 10-5 16,5 11-3-16,0 6-2 0,1-2 1 16,-3-3-1-16,0-5-2 15,0-7 2-15,-1-9-2 16,1-11-3-16,3-10-19 16,-1-15-14-16,0-16-21 15,8-21-61-15,2-15-110 16</inkml:trace>
  <inkml:trace contextRef="#ctx0" brushRef="#br0" timeOffset="15901.04">11919 5426 503 0,'-12'-13'36'16,"12"-5"-27"-16,9-1 35 15,14 3-4-15,11-1-16 16,7 5-13-16,1 4 1 0,-1 6 2 16,-2 2-10-16,-6 8-4 15,-11 11-1-15,-12 3-13 16,-10 8-8-16,-2 2-4 15,-15 1 13-15,-8 1 7 16,-2-6 2-16,3-8 3 16,7-6 2-16,2-5 3 0,9-9 18 15,6-5 8-15,0-11-20 16,14-6-7-16,6-6-2 16,8-4-1-16,0 0-1 15,1 0 1-15,0 5 1 16,-8 5-2-16,-5 6 2 0,-7 6 4 15,-4 6 9-15,-5 4 1 16,0 4-11-16,0 11-7 16,-5 7 5-16,3 8-1 15,2 7-1-15,2 5-1 16,15 1-2-16,6-2-14 0,11-4-24 16,6-7-48-16,0-12-78 15,4-12-234-15</inkml:trace>
  <inkml:trace contextRef="#ctx0" brushRef="#br0" timeOffset="16801.62">13200 5410 420 0,'-15'1'82'0,"5"1"-80"0,4-2 40 15,6 0 19-15,0 0-29 16,16-3-19-16,4-8-5 16,6 0 2-16,4-4-4 15,2 0-2-15,-3-1-3 0,-6-2 1 16,-7 0 1-16,-9 4 2 15,-7 0 1-15,0 1-3 16,-10 4 1-16,-10 6-4 16,-4 3-2-16,2 3 3 15,0 12-2-15,3 6 0 16,7 4-1-16,9 6-2 16,3 0-1-16,7 0-7 0,15-5-15 15,6-1-13-15,5-8-7 16,4-9 0-16,-3-6-32 15,-2-2-54-15,-6-9-65 16</inkml:trace>
  <inkml:trace contextRef="#ctx0" brushRef="#br0" timeOffset="17092.84">13492 5395 43 0,'0'-27'301'0,"0"5"-234"0,0-1 7 16,0 4-10-16,0 9-7 16,5 2-22-16,7 8-22 15,2 0-12-15,6 8-1 0,3 8 3 16,0 3 1-16,-1 6-3 15,-2 0-1-15,-8 0-1 16,-3-3-10 0,-3-8-4-16,-6-5 2 15,0-5 7-15,0-4 13 0,0-10 20 16,-4-4-12-16,4-7 4 16,0-2 7-16,6-2-11 15,4 3-5-15,7 1-3 16,0 7-4-16,2 7-4 15,1 5-1-15,2 2-2 16,0 12 0-16,-1 8-1 0,1 4-17 16,1 4-24-16,1 0-18 15,1-3-44-15,-2-9-89 16</inkml:trace>
  <inkml:trace contextRef="#ctx0" brushRef="#br0" timeOffset="17474.5">14174 5353 423 0,'-3'-13'98'16,"-11"5"-91"-16,-3 4-2 0,0 4 14 15,-1 0-7-15,4 7-8 16,2 7-4-16,7 2-3 16,5 0 3-16,2-2-7 15,11-3-18-15,4-7 4 16,5-4 10-16,0-4 9 15,-3-14 2-15,0-5 0 0,-9-6 3 0,-3-4 5 16,-4-3 7-16,-3-2 2 16,0 0 2-16,0-1 6 15,-1 4 8-15,-3 7-12 16,1 6 7-16,1 8 4 16,2 9-11-16,-2 5-14 15,2 11-15-15,0 9 3 0,0 13 5 16,9 7 1-16,4 7-1 15,3 2 0-15,4-1-1 16,3-4-9-16,3-5-18 16,-2-5-20-16,1-12-20 0,2-10-23 15,-3-10-35-15,0-2-215 16</inkml:trace>
  <inkml:trace contextRef="#ctx0" brushRef="#br0" timeOffset="17822.22">14566 5028 463 0,'4'-4'98'16,"-4"1"-78"-16,1-1 34 16,-1 4-7-16,2 0-36 15,2 4-15-15,0 7-3 16,3 5-8-16,3 6-31 15,5 0-31-15,1 2-53 16,4-8-119-16</inkml:trace>
  <inkml:trace contextRef="#ctx0" brushRef="#br0" timeOffset="18060.34">14809 5153 556 0,'-17'-4'17'15,"0"4"6"-15,-2 0 16 16,5 12-18-16,1 5-14 0,6 8-6 16,7 3-1-16,2 6 0 15,16 3 0-15,6-3-10 16,0 0-28-16,2-5-16 16,-8-6-23-16,-15-9-15 15,-3-3 13-15,-25-5 30 16,-11-6 46-16,-9 0 2 0,-3 0 1 15,1-3 1-15,4-4 5 16,18-1-47-16</inkml:trace>
  <inkml:trace contextRef="#ctx0" brushRef="#br0" timeOffset="18700.82">15730 5198 249 0,'0'-4'392'15,"0"-1"-379"-15,-2 5-2 16,0 0 3-16,2 7-10 15,0 7-4-15,0 5 0 0,4 5 1 16,5-1-1-16,2-1-1 16,-1-5-7-16,4-3-2 15,1-5-4-15,-1-9 4 16,3 0 9-16,-2-6 1 16,4-9 1-16,-4 1 1 0,2-1 0 15,-1 3-1-15,-3 1 0 16,1 7 0-16,-1 4-1 15,1 0-2-15,1 15 0 16,6 1 1-16,0 5-1 16,3 2 2-16,0-3-3 0,-4-3-4 15,1-9-1 1,-3-7 2-16,-6-1 6 16,-3-12 4-16,-4-8 2 0,-5-7 6 15,0-2 5-15,-3-5-5 16,-10 0-10-16,-2 4-1 15,3 4 0-15,0 5-8 0,2 7-27 16,9 5-13-16,1 7-21 16,5 2-73-16,12 2-58 15</inkml:trace>
  <inkml:trace contextRef="#ctx0" brushRef="#br0" timeOffset="18889.56">16346 5176 349 0,'2'0'194'0,"-1"0"-163"16,1 0 15-16,0 2-27 0,3 9-17 16,3 4 1-16,1 4-1 15,1 4 0-15,3 2-2 16,-2-4-9-16,1-3-30 16,-6-7-35-16,-6-8-42 15,0-3-127-15</inkml:trace>
  <inkml:trace contextRef="#ctx0" brushRef="#br0" timeOffset="19030.14">16321 5060 298 0,'-4'-11'208'0,"2"4"-193"16,2 4 17-16,4 3-13 0,10 2-22 16,6 10 3-16,5 8-1 15,4 3-22-15,1 4-57 16,-2-4-78-16</inkml:trace>
  <inkml:trace contextRef="#ctx0" brushRef="#br0" timeOffset="19251.08">16660 5070 128 0,'2'-14'448'15,"-2"7"-409"-15,0 0 35 0,0 6-24 16,0 1-28-16,1 1-21 15,3 10-9-15,1 7 7 16,7 7 1-16,-2 2 0 16,5 3 0-16,-1 2 0 0,1 0-13 15,-1 3-14-15,-4-8-13 16,-2 0-16-16,-3-4-10 16,-5-6-40-16,0-7-64 15</inkml:trace>
  <inkml:trace contextRef="#ctx0" brushRef="#br0" timeOffset="19594.71">16823 5170 350 0,'6'-21'134'0,"-4"9"-95"16,0 1 19-16,1 6-8 16,1 4-28-16,1 1-19 0,2 3-7 15,3 9 2-15,0 6 0 16,-1 2 2-16,0 5 0 15,-2 0-1-15,-5-2-16 16,-2 1-8-16,0-8-5 0,-2 0 3 16,-3-8 9-16,-1-3 9 15,4-5 8-15,2-2 15 16,0-9 5-16,12-6-2 16,1 2 1-16,8-2-1 15,0 4-11-15,0 5-4 0,-1 5-1 16,2 3-2-16,-4 2 0 15,-2 11 0-15,-2 3 0 16,-1 3-1-16,-6 4-11 16,-2-2-14-16,-5-1-13 15,0-3-47-15,-3-9-20 0,-12-6-82 16</inkml:trace>
  <inkml:trace contextRef="#ctx0" brushRef="#br0" timeOffset="19766.55">16626 5081 557 0,'-5'-14'38'15,"5"1"-25"-15,17 3 25 16,12 3-15-16,13-1-17 16,11 3-6-16,6 5-2 15,6 0-17-15,4 0-53 0,-8-1-94 16</inkml:trace>
  <inkml:trace contextRef="#ctx0" brushRef="#br0" timeOffset="21436.22">18346 5020 473 0,'0'-21'66'15,"-3"2"-44"-15,-9 3 14 0,-1 1 16 16,-4 7-23-16,0 4-20 31,-5 4-1-31,-4 5-3 16,1 13-2-16,2 9 0 0,3 6-1 16,6 6 0-16,5 4-2 15,9-1 0-15,0 0 1 16,15-2-3-16,8-10-8 15,3-7 4-15,9-8 2 16,3-11-3-16,-1-4 4 0,2-8 3 16,2-12 0-16,-9-6 0 15,-6-7 1-15,-6-2 0 16,-8-4 2-16,-5-4-1 16,-7 2-1-16,-7 2-1 15,-8 5-1-15,-7 7-3 0,-5 9-3 16,2 10-17-16,2 8-14 15,4 5-22-15,13 12-54 16,6 5-94-16</inkml:trace>
  <inkml:trace contextRef="#ctx0" brushRef="#br0" timeOffset="21859.72">18878 4999 430 0,'0'-15'30'16,"0"1"-8"-16,-6 1 30 16,-2 4 4-16,-4 3-31 15,-5 5-15-15,-3 1-4 0,-2 5 2 16,-5 13 1-16,3 3 1 15,-2 10-5-15,8 5-4 16,2 1-1-16,8 3 0 0,8 1 0 16,0-5-9-16,17-4-12 15,6-5 3-15,6-13 9 16,7-7 4-16,0-7 3 16,5-8 2-16,-5-14 0 15,-2-5 1-15,-5-4 2 16,-6-7 12-16,-10 1-1 0,-6-5-3 15,-7 5-7-15,-5 0-4 16,-15 6-7-16,-2 4-6 16,-3 8 1-16,0 9-27 15,3 7-10-15,8 3-29 16,6 6-31-16,8 6-76 16</inkml:trace>
  <inkml:trace contextRef="#ctx0" brushRef="#br0" timeOffset="22203.42">19314 4976 443 0,'5'-12'87'0,"-5"-3"-78"16,-3 3 41-16,-8 4 9 16,-4 2-36-16,-2 6-17 15,-2 0-4-15,-1 9-1 16,-1 11 0-16,5 6-2 0,2 5 1 15,7 4 1-15,5 2 0 16,2 2-2-16,7-6-2 16,12-4-8-16,0-3 4 15,6-11 0-15,4-9 2 0,3-6 4 16,-1 2 1 0,-3-16 0-16,-1-5 3 0,-3-6-1 15,-7-6 3-15,-6-1 4 16,-8-5-5-16,-3-1-5 15,-10 1-13-15,-9 3-14 16,-7 4 4-16,-1 5 10 0,2 8-34 16,0 5-48-16,7 7-67 15</inkml:trace>
  <inkml:trace contextRef="#ctx0" brushRef="#br0" timeOffset="22500.36">19569 4580 487 0,'4'-3'45'15,"-4"-6"-38"-15,2 7 17 0,-2 2-3 16,0 0-10 0,1 0-11-16,1 9 0 0,0 2 1 15,0 3-2-15,-1 4-20 16,-1 1-20-16,0 1-37 16,-10-2-50-16,-10-4-138 0</inkml:trace>
  <inkml:trace contextRef="#ctx0" brushRef="#br0" timeOffset="22925.46">17994 4637 513 0,'2'-3'31'0,"-2"-1"-25"16,0 4 16-16,0 0-11 15,2 5-14-15,3 10 0 0,6 3-7 16,4 5-19-16,6 0-22 15,9-7-51-15,8-3-135 16</inkml:trace>
  <inkml:trace contextRef="#ctx0" brushRef="#br0" timeOffset="24359.75">20164 4543 155 0,'0'-6'47'16,"0"1"9"-16,0 0 1 16,0-3 1-16,0 0-7 15,0 2 3-15,0 1-10 16,0-4-7-16,5 4-8 0,3-1-9 16,6 5-9-16,3-1-7 15,3 2-4-15,5 3 0 16,-1 10 0-16,0 1-1 15,-2 9 1-15,-5 4 0 16,-10 5-3-16,-7 6-12 0,-10 1 0 16,-14 0 5-16,-7 1 5 15,-3-3 6-15,-3-5 6 16,7-4 12-16,7 0-3 16,7-9-6-16,9-1-7 15,7-4-3-15,0 0 0 0,17-3 0 16,7-4 1-16,6 2-3 15,4-1-5-15,-5-4-5 16,-4 2-9-16,-6 3 1 31,-9 0 10-31,-6 3 9 0,-4 4 5 16,-2 4 13-16,-7 5-2 16,-2 3 10-16,2 2-7 0,4 2-1 15,1 6-5-15,4-2-5 0,0 3-1 16,7-3-3-16,4-3-1 15,2-6-1-15,-3-2 0 16,-6-7-1-16,-4-3-11 16,-21-3-13-1,-19-2 2-15,-15 0-38 0,-14-7-72 16,-8-1-201-16</inkml:trace>
  <inkml:trace contextRef="#ctx0" brushRef="#br0" timeOffset="34226.28">5527 7441 573 0,'0'-21'37'0,"-2"3"-15"16,-4 4 8-16,1 5 22 0,3 7-10 16,2 2-30-16,0 9-15 15,0 9-3-15,5 7 7 16,5 7 1-16,2 6-1 15,2 1-1-15,3 0 0 16,-2-2 0-16,0-3-15 16,-4-1-19-16,0-7-7 0,-6-2-22 15,-3-9-27 1,-2-8-52-16,-10-7-160 0</inkml:trace>
  <inkml:trace contextRef="#ctx0" brushRef="#br0" timeOffset="34398.15">5290 7445 580 0,'-11'-39'6'0,"15"1"15"16,25 4-14-16,12 4 9 15,11 9 0-15,7 6-15 16,4 8 0-16,-5 7-1 0,-5 13-11 16,-14 15-60-16,-15 15-51 15,-19 9-64-15</inkml:trace>
  <inkml:trace contextRef="#ctx0" brushRef="#br0" timeOffset="34732.9">5550 7778 331 0,'-16'40'65'0,"11"-10"-4"15,5-10-28-15,17-11-2 0,21-9 0 16,12-2-16-16,15-20-12 16,11-10-3-16,2-7-4 15,2-9-9-15,-10-5-10 16,-11-7-14-16,-15 3-8 15,-11 4 1-15,-18 8 15 0,-10 8 30 16,-5 10 38-16,-20 15 15 16,-11 8-10-16,3 4-13 15,-7 11 5-15,9 9-1 16,4 6-15-16,12 8-12 0,10 3-8 16,7 5 1-16,15 0-1 15,13 1 0-15,1-2 1 16,-2-3-6-16,-1-6-2 15,-12-6-1-15,-8-1 0 16,-13-7-7-16,-9 0 5 16,-16-5 6-16,-11-5 2 0,-4-2-4 15,-5-6-11-15,6 0-29 16,8-8-61-16,15-12-180 16</inkml:trace>
  <inkml:trace contextRef="#ctx0" brushRef="#br0" timeOffset="35251.91">7105 7575 405 0,'-1'0'182'15,"1"4"-153"-15,0 5-33 16,5 7 3-16,3 1 10 16,4 7-2-16,0-1-6 15,-5 0 0-15,0-5-1 16,-1-6 1-16,-2-5-1 15,-4-7 2-15,0-10 9 0,0-19 8 16,0-12-10-16,0-9-1 16,-2-9 8-16,2-5 0 15,0 0-5-15,10 0-7 16,9 7-1-16,0 8 2 16,6 12 2-16,4 12-3 15,-2 11-1-15,4 14-3 0,-3 9 0 16,1 16 0-16,-2 14-1 15,-2 11 1-15,-2 7 1 16,-1 7-2-16,2 2 1 16,-5-2 1-16,1-2-2 0,-2-7-12 15,-4-8-3-15,-5-8-5 16,-6-10-11-16,-3-7-25 16,-5-11-29-16,-20-8-45 0,-11-6-151 15</inkml:trace>
  <inkml:trace contextRef="#ctx0" brushRef="#br0" timeOffset="35394.18">7104 7627 472 0,'-6'-13'145'0,"6"-5"-123"15,23-3-23-15,19-2-4 16,19 0 3-16,16-2-11 0,9 2-29 16,6-1-2-16,3 3-44 15,-7 2-190-15</inkml:trace>
  <inkml:trace contextRef="#ctx0" brushRef="#br0" timeOffset="35833.18">8249 7429 586 0,'0'-20'13'0,"14"1"-9"15,10 4 8-15,8 5 21 16,4 6-10-16,2 4-22 15,0 2 0-15,-4 12-1 16,0 6 0-16,-9 5 0 0,-10 4 0 16,-7-1-3-16,-8-1-11 15,0-4 6-15,-13-7 7 16,-2-9 4-16,-4-7 26 16,2-5 8-16,2-17-11 15,6-2-13-15,9-11-4 0,4-2-8 16,21 1-14-16,11 4-27 15,7 7-31-15,5 9-30 16,0 11-10-16,0 5-26 16,-13 7-70-16</inkml:trace>
  <inkml:trace contextRef="#ctx0" brushRef="#br0" timeOffset="36479.49">8790 7475 140 0,'-4'7'224'15,"4"-5"-181"-15,0-2-10 16,9 0 9-16,5-9-15 0,6-5-16 15,2-4-6-15,2-1 3 16,-4-3 5-16,-4 1 3 16,-4 3-6-16,-7 2-7 15,-5 5 2-15,0 8 17 16,-7 3-11-16,-6 0-9 16,0 10-3-1,1 6 0-15,4 4 0 16,8 5 0-16,0-2 0 0,14 1 0 15,8-5 0-15,11-5-12 16,7-7-5-16,-1-7 2 16,6 0-5-16,0-12-5 15,-4-10-8-15,-1-1 12 16,-8-4 20-16,-5 1 3 0,-9 1 7 16,-11 3 12-16,-7 6 4 15,-2 4 1-15,-16 8-18 16,-3 4-5-16,0 0-2 15,1 7-1-15,1 8 1 16,7 1-2-16,9 0 2 0,3 2-2 16,0-2-11-16,12-5-5 15,6-6 2-15,-2-4 9 16,0-1 6-16,2 0 2 16,-3-6 7-16,-5 0 12 15,5 2 5-15,-5 4 1 0,3 4-12 16,3 15-4-16,5 10 6 15,1 12-3-15,2 9-6 16,1 12-5-16,-10 8 0 16,-5 7-2-16,-10-4-13 15,0 4-9-15,-18-10-7 16,-9-7 8-16,-7-15 16 16,-2-12 4-16,0-17 2 0,2-16 21 15,5-7 19-15,8-25-5 16,4-15-12-16,8-15-6 15,9-8-9-15,4-6-6 16,19 1-3-16,4 0-13 0,6 11-15 16,2 10-8-16,5 8 3 15,-4 12-14-15,-2 7-31 16,-5 6-29-16,-3 3-45 16</inkml:trace>
  <inkml:trace contextRef="#ctx0" brushRef="#br0" timeOffset="36972.61">9511 7315 341 0,'0'-16'75'15,"-7"5"-4"-15,1 2-20 16,1 2 13-16,2 7-14 16,3 0-30-16,0 2-22 15,0 10 0-15,9 4 3 16,3 6-1-16,1 1 1 16,1 0-1-16,2-2 0 0,-1-3-6 15,-1-9-14-15,-3-3 6 16,3-6 11-16,-1-4 3 15,0-12 2-15,-1-4-1 16,-1-1 0-16,0 3-1 0,-3 2 2 16,5 7-2-16,-4 4-2 15,2 5-2-15,3 7-1 0,2 9 3 16,4 3 1-16,0 3 0 16,3 0 1-16,2-6-14 15,-1-8-8-15,-1-6 1 16,3-2 10-16,-11-16 8 0,0-9-2 15,-6-7 4-15,-6-7 2 16,-3-8 2-16,0-3 3 16,-7-3 7-16,-1-4-1 15,-2 3 10-15,3 10-5 16,2 6 11-16,0 12 4 0,0 11-11 16,3 13-5-16,2 2-11 15,0 18-14-15,0 13 6 16,2 9 3-1,10 10 0-15,0 4 0 0,4 3 0 16,7-3-4-16,1-4-20 16,1-8-10-16,2-4-24 0,-2-10-28 15,1-6-39-15,-4-11-69 16</inkml:trace>
  <inkml:trace contextRef="#ctx0" brushRef="#br0" timeOffset="37305.35">10343 7275 410 0,'7'-21'59'0,"-7"3"11"0,0 4 2 0,-9 5-21 16,-11 4-40-16,-7 5-11 15,-2 1-1-15,-5 12 0 16,4 6 0-16,3 5-2 16,7 2-1-16,12 1-11 15,5-2-17-15,3-5 0 0,11-4-2 16,11-5 0-16,1-10-1 15,2-1-2-15,4-7 8 16,-5-7 16-16,1-2 7 0,-4 0 6 16,-3 2 7-16,-4 1 23 15,1 4 6-15,-6 4-5 16,1 3-9-16,0 2-14 16,0 0-8-1,1 9 3-15,0 4-1 16,3-1-2-16,1 0 0 15,-1-4-20-15,-1-1-59 0,1-7-37 0,-4 0-61 16</inkml:trace>
  <inkml:trace contextRef="#ctx0" brushRef="#br0" timeOffset="37558.68">10531 7281 319 0,'2'-24'78'0,"0"2"-22"16,3 0 5-16,3 2-6 31,1 6-18-31,3 3-23 16,4 6-9-16,3 7-3 0,5-2-1 15,0 16-1-15,-1 5 1 16,1 6-1-16,-5 1-1 16,-4 3 1-16,-6-6-3 15,-4-5-20-15,-4-8 5 16,-1-5 14-16,0-7 7 16,0-1 44-16,0-14 0 0,0-4-40 15,0-7-2-15,2-4 3 16,10 0-6-16,7 0-13 15,4-1-29-15,8 2-28 16,1 3-57-16,-3 4-168 0</inkml:trace>
  <inkml:trace contextRef="#ctx0" brushRef="#br0" timeOffset="38288.21">11632 7343 274 0,'-11'9'256'16,"-1"-5"-219"-16,1-4-36 0,0-4-67 0</inkml:trace>
  <inkml:trace contextRef="#ctx0" brushRef="#br0" timeOffset="45047.45">11738 6903 267 0,'-9'-2'31'15,"0"0"-16"-15,1-1 37 16,1-1-1-16,1 2-17 16,-3-2-10-16,1 1 8 15,-1-2-3-15,1-1-9 16,-3-3-4-16,1-5 1 0,2 1 3 15,3-5-1-15,1 3-10 16,4-3 0-16,5 1-3 16,7 3-5-16,9 6-2 15,4 1 0-15,2 6-1 16,-1 1 1-16,1 0 1 16,2 9-1-16,-9 9 0 15,-4 5 1-15,-5 0-2 0,-8 6 0 16,-3-1 2-16,-5 3 3 15,-10-1 1-15,1-3 8 16,-2 2 1-16,0-3 3 16,3-1-3-16,4-1-6 0,4-3-5 15,3-1-2-15,2-1 0 16,0 1 0-16,6-1-1 16,4-1 1-16,3-4-7 15,3-3-25-15,0-2-21 16,4-7-17-16,-4-2-45 0,-4 0-153 15</inkml:trace>
  <inkml:trace contextRef="#ctx0" brushRef="#br0" timeOffset="45174.58">11806 7347 565 0,'-9'2'71'0,"0"-2"-57"16,6 0-9-1,1 0-12-15,2 0-121 0</inkml:trace>
  <inkml:trace contextRef="#ctx0" brushRef="#br0" timeOffset="58161.86">18221 5608 398 0,'-19'-4'36'0,"4"-1"-4"0,5 3 24 31,7 0 8-31,3 2-27 16,5 0-35-16,17 0 1 0,5 0 13 0,7 0 11 15,11 0-10-15,6-2-5 16,11-1-4-16,4-2 0 16,8-1 3-16,5-3 2 0,3 0-6 15,5 0-1-15,-4-1-2 16,-3 0-2-16,-9 3-1 15,2-1-2-15,-9 1 2 16,-9-1 0-16,-4-1-1 16,-9 2 0-16,-6 0 1 0,-8-2-1 15,-4 4 1-15,-10 0 0 16,-4-1 0-16,-3 1 3 16,-7 1-1-16,0 1-1 15,-10-3-33 1,-9 2-43-16,-8-2-103 15</inkml:trace>
  <inkml:trace contextRef="#ctx0" brushRef="#br0" timeOffset="74923.69">8923 10661 297 0,'0'1'195'0,"0"-1"-179"0,0 0 11 15,0-1 28-15,3-8-7 16,6-1-30-16,2-7-9 16,1-3 10-16,0-1-6 15,-2-2-5-15,-5-3-2 0,-3-4 1 16,-2 8-5-16,-12-3-1 16,-12 9-2-16,-4 3 0 0,-8 12 0 15,0 1 0-15,-1 10 2 16,5 12 0-16,7 4-2 15,7 5 0-15,8 2 0 16,7-3 0-16,3 1-1 16,17-8 0-16,5-3 1 15,5-6 0-15,2-7 0 0,-2-7-3 16,2 0-1-16,0-8 3 16,-5-10 2-16,-3-3 1 15,-5-5 0-15,2-1 3 16,-5 2 7-16,-2 0 8 15,-1 4 1-15,-3 5-1 0,3 6-3 16,-5 4-7-16,2 6-4 16,0 2-6-16,0 14 0 15,1 7 0-15,1 11 2 16,1 5-3-16,2 7 3 16,-2 6 0-16,0 0 0 0,4 3-1 15,-2-7 1-15,-2-5 0 16,3-9-1-16,-2-7 0 15,-2-12 0-15,-2-9 2 16,0-6 1-16,-3-9 3 16,1-12 3-16,0-13 1 15,3-8-6-15,1-5 1 0,0-2-4 32,5-1-1-32,-1 8 0 15,0 6 1-15,1 9-2 0,-6 8-1 0,4 9-22 16,-4 6-40-16,1 4-50 15,3 8-48-15,-5 7-60 16</inkml:trace>
  <inkml:trace contextRef="#ctx0" brushRef="#br0" timeOffset="75221.89">9551 10743 506 0,'0'-17'49'15,"-2"2"-10"-15,-7 3 25 0,1 2-14 16,-2 7-18-16,-1 3-23 16,-1 3-10-16,-1 16-2 15,3 9 3 1,4 6-2-16,6 3 3 16,0-1-3-16,7-4 2 15,11-5 1-15,4-10-2 16,-1-10 2-16,5-4 1 0,-5-13 1 15,-1-11 0-15,-8-8 1 16,-8-3 0-16,-4-3-3 16,-9-3-2-16,-12 6-14 0,-6 5-25 15,-5 4-31-15,-7 5-36 16,0 6-98-16</inkml:trace>
  <inkml:trace contextRef="#ctx0" brushRef="#br0" timeOffset="75755.27">7657 10668 509 0,'0'7'10'0,"7"-6"-13"16,11 3 37-16,5 0 18 0,11-1-22 15,6-1-11-15,8-2 11 16,6 0-9-16,7 0-7 16,9 0-3-16,2 0-3 0,3-2-3 15,1 1-2-15,-1-3 0 16,-7 2-3-16,-5 1 0 16,-9-2 1-16,-11 2-1 15,-11 0 0-15,-10-1 2 16,-7 2-2-16,-10-4 2 15,-5 3 2-15,0-5-2 0,0 2 0 16,-5 1-4-16,-1-2-2 16,0 2-11-16,1-1-8 15,3-1-13-15,2 0-29 16,-1 1-36-16,-1-4-54 16,-2-1-128-16</inkml:trace>
  <inkml:trace contextRef="#ctx0" brushRef="#br0" timeOffset="75958.33">8499 10547 331 0,'-11'-5'138'0,"3"-1"-81"16,1 2 5-16,7 4-2 0,5 0-26 15,12 0-26-15,3 11-1 16,4 3 9-16,4 8-5 16,-3 4-5-16,-5 6-2 15,-8 5-3-15,-7-3 0 16,-5 1-3-16,-14-3-13 0,-9-5-2 15,-6-8 0-15,2-8-19 16,6-9-25-16,6-2-34 16,12-15-81-16</inkml:trace>
  <inkml:trace contextRef="#ctx0" brushRef="#br0" timeOffset="76677.03">9289 10240 377 0,'-17'-14'19'0,"-2"-4"-2"15,-1 4 16-15,-3 1 18 16,-6 5-22-16,-2 4-23 0,1 4-4 16,-8 0 3-1,-1 10 4-15,-3 10 0 0,-1 4 0 16,1 2 2-16,0 4 1 15,4 1-2-15,4 2-1 16,7 5 10-16,5-1-1 0,8 3-1 16,7 1-6-16,7 3-2 15,-1 1-3-15,11 4-3 16,6 1 0-16,6 0-1 16,1 6-1-16,4-5 0 15,4-1 1-15,-1-3-2 16,6-6 1-16,2-5 1 0,3-10 7 15,0-1 6-15,4-3-8 16,2-6-2-16,-1-2-4 16,3-5 0-16,0 0 2 15,-1-4-3-15,1-5 2 16,-1 0-2-16,-3 0 2 0,1-14-3 16,-2 0 3-16,-1-8-2 15,-4-6 1 1,-3-4 0-16,0-6-2 0,-7-3 2 15,-3-2 0-15,-6 2 0 0,-5-1-1 16,-2 0 8-16,-10 4 11 16,-3 0-4-16,0 2-4 15,-16-3-3-15,-4 0-3 16,-9-1 1-16,-8 0-4 16,-7-3-3-16,-5-2 0 15,-7 4-2-15,-5 2-13 0,-7 5-15 16,-8 5-18-16,-3 8-33 15,-7 5-70-15,-7 2-312 16</inkml:trace>
  <inkml:trace contextRef="#ctx0" brushRef="#br0" timeOffset="102767.23">9142 10089 54 0,'0'1'207'0,"0"1"-145"15,0 0-26-15,0-2 18 0,0 0 15 16,0 0-23-16,0 0-16 15,0 0-3-15,0 0 0 16,0-2-9-16,0-7-7 16,-2-7-6-16,0-4-3 15,-1-8 0-15,-1-4 2 16,1-10 0-16,-4-6 6 0,0-7-3 16,1-4-3-16,-1-2-2 15,0-3 0-15,0-4-2 16,6 3 3-16,-1-2 0 15,2-1-2-15,2 3 0 16,3 0-1-16,12 1-1 0,3 2 1 16,2 3-1-16,10 6 0 15,2 5 0-15,3 6 1 16,2 10-2-16,1 9 2 16,-6 9 0-16,-2 11-1 15,-3 3 0-15,-2 10 0 16,-5 17 1-16,-7 10 2 15,4 8 0-15,-4 14 3 0,-3 7 0 16,0 7-1-16,-3 6 1 16,-1 4 0-16,0 3 0 15,1-1 1-15,-4 1-3 16,1-4 2-16,0-2 1 0,-6-5 0 16,1-3-3-16,-1-8-2 15,0-9-1-15,0-6 1 16,0-12 0-16,0-9-1 15,0-8 0-15,0-7 0 16,0-8 0-16,2-3 2 16,0-2 0-16,-2 0 2 0,1-9-2 15,-1 0-2-15,0-2-1 16,0 2-5-16,0 2-12 16,0 2-21-16,0 1-29 15,-5 1-34-15,-3-1-63 0</inkml:trace>
  <inkml:trace contextRef="#ctx0" brushRef="#br0" timeOffset="102977.56">9408 10040 376 0,'-7'0'97'0,"6"0"-62"16,1 0-25-16,8 11 27 15,9 1 10-15,5 4-27 16,0 2-11-16,0 2-2 15,5-1-2-15,-1 0-4 16,-3-5 0-16,6-5-3 0,0-6-25 16,0-3-17-16,3-5-20 15,-3-13-37-15,-3-7-52 16</inkml:trace>
  <inkml:trace contextRef="#ctx0" brushRef="#br0" timeOffset="103118.15">9827 9976 396 0,'0'-13'111'0,"-2"13"-53"15,-10 10-8-15,-3 11-9 16,0 6-25-16,-5 8-15 16,1 3-1-16,2-3-12 15,5-1-35-15,6-7-30 0,4-12-64 16,2-14-156-16</inkml:trace>
  <inkml:trace contextRef="#ctx0" brushRef="#br0" timeOffset="103508.68">10010 9296 353 0,'-3'-7'36'0,"-2"0"26"16,0 3 10-16,1-3-5 15,2 4-19-15,0 1-19 16,2 2-5-16,0 0-8 15,0 9-11-15,0 10 0 0,4 6 13 16,0 9 2-16,1 6 0 16,2 5-3-16,0 0-4 15,-1 7-7-15,1 3-4 16,-2 3-1-16,-2 2-20 16,-3 1-74-16,0-9-166 15</inkml:trace>
  <inkml:trace contextRef="#ctx0" brushRef="#br0" timeOffset="125034.82">9919 10800 171 0,'-4'0'202'0,"4"0"-131"16,-3 0-24-16,3 0 4 15,-4 0-11-15,4-1-12 16,0 1-9-16,0 0-5 15,0 0-6-15,2 0-4 0,9 0 6 16,3 0 6-16,6 0 3 16,7 0-5-16,3 0-2 15,10 0-3-15,8 0-1 16,8-6-2-16,7 2-1 16,3-1-3-16,4 1 1 0,6 0-3 15,-1 2 1-15,1-2-1 16,2-2 4-16,4 0-8 15,0 2 5-15,4-3-1 16,0-3 0-16,2 3 0 16,-3 1 1-16,-5-2-2 0,-2 3 2 15,-5-1 0-15,0 1-3 16,-4 2 3-16,1-1-1 16,0-2 1-16,1 3-1 15,0-2-1-15,1 1 1 16,-8 1 1-16,2-2-2 0,-7-1 2 15,-8-1-2-15,-2 2 1 16,-8 2-1-16,-5-6 2 16,-5 2-1-16,-8 2-2 0,-4-2 3 15,-7 2 0-15,-5-3-1 16,1 3 1-16,-5 1-1 16,-1-2-11-16,1 0-13 15,-3-3-11-15,0 2-29 16,0-6-54-16,0-2-122 0</inkml:trace>
  <inkml:trace contextRef="#ctx0" brushRef="#br0" timeOffset="125238.1">12248 10399 452 0,'-5'-6'136'16,"5"1"-120"-16,0 3 8 0,17 2-6 15,9 6 13-15,6 10-14 16,4 7-12-16,-2 9 3 15,-6 7 1-15,-6 6-8 16,-15 1 0-16,-7 3-2 16,-23-5-10-16,-15-4-2 0,-13-5-4 15,-15-7-11-15,-10-9-28 16,-7-6-71-16,-4-10-173 16</inkml:trace>
  <inkml:trace contextRef="#ctx0" brushRef="#br0" timeOffset="125778.02">11005 10381 438 0,'0'-16'38'0,"-7"2"-8"16,-5 1 31-16,-3 4 0 16,-1 4-18-16,-4 3-26 15,1 2-1-15,-3 9 2 16,2 7-10-16,4 11-3 0,0 5 0 16,7 2-3-16,6 1-2 15,3 1 1-15,12-5-1 16,10-6 0-16,12-10 0 15,5-5-1-15,6-9-5 0,0-1 0 16,-2-11-1 0,-5-6 0-16,-8-8-2 0,-9-5 7 15,-11-5 3-15,-10 0 0 16,-2 0 0-16,-18-2 0 16,-5 5-2-16,-4 6-7 15,0 6-22-15,5 8-36 16,6 1-82-16,11 4-245 0</inkml:trace>
  <inkml:trace contextRef="#ctx0" brushRef="#br0" timeOffset="126513.09">13054 10490 268 0,'2'-15'79'16,"-2"0"-27"-16,0 1 12 16,-9-3-9-16,-2 3-17 15,-5 4-18-15,-2-3 1 16,-3 6-4-16,-3 5-4 15,-3 2 0-15,4 0-2 0,-1 10-8 16,3 8-2-16,5 4-1 16,5 3 1-16,8 3-1 15,3-3 0-15,3-1 0 16,15-9-1-16,2-2 0 0,7-9 1 16,-2-4 0-1,4-4-2-15,-4-12 0 0,-2-2 2 16,-3-6 1-16,-4-1 0 15,-3 1 9-15,-5 4 4 16,-2 2 3-16,0 10-3 16,-3 3-3-16,1 5-7 0,1 8-6 15,-1 15-1-15,4 13 2 16,2 7 1-16,2 9 1 16,-2 3-1-16,9-2 0 15,-5-6-8-15,1-11-4 16,-1-12 8-16,0-12 5 0,-3-12 1 15,-1-8 10-15,-3-16 9 16,-1-6-2-16,0-5 1 16,1-8-5-16,2 2-8 15,2 2-7-15,3 3-2 16,1 6-16-16,3 10-21 0,3 11-23 16,-1 8-51-16,-4 1-47 15,0 12-124-15</inkml:trace>
  <inkml:trace contextRef="#ctx0" brushRef="#br0" timeOffset="126716.15">13511 10693 297 0,'-2'0'269'0,"-5"0"-228"16,1 0 16-16,2 3-14 15,1 5-17-15,3 8-14 0,0 7-8 16,0 8 4-16,1 0-2 15,5 1-5 1,2-3 0-16,-3-6-14 0,4-5-33 16,1-14-13-16,0-4-27 15,2-24-91-15</inkml:trace>
  <inkml:trace contextRef="#ctx0" brushRef="#br0" timeOffset="139876.31">13203 10053 354 0,'-8'-16'10'0,"-9"2"14"15,-1 1 12-15,0 6 9 16,-3 1-23-16,-5 4-14 0,-1 2 5 16,-1 4 5-16,-2 10-9 15,-5 8-5-15,1 8-2 16,2 4 0-16,1 7 0 15,2 0 2-15,5 4 4 16,4 2 5-16,5 0 3 0,8 5 0 16,3-2-5-16,4 6-4 15,6-4-4 1,9 2-3-16,5-4 0 0,11-2 0 16,4-4 0-16,4 0 0 15,2-6 0-15,3-2 0 0,-3-4 0 16,0-3 1-16,1-5-1 15,-3-5 1-15,2-9-1 16,3-4 0-16,-3-4 1 16,5-2 0-16,3-11 0 15,0-5 1-15,-3-4-1 16,1-1 2-16,-3-4-2 0,-1-2-1 16,-1 0 1-16,-3-1-1 15,-1-2 1 1,-3-2-1-16,-1 2 0 15,-8-5 2-15,-1 0-1 0,-3-1 0 16,-4-2 1-16,-7 0 4 16,-6 0 8-16,-2-1-5 15,-3 1 2-15,0-1 0 16,-3 4-3-16,-7-3-3 0,-5 1 1 16,1-1 0-16,-6-1-1 15,-1 1-1-15,-1 1-2 16,-3-1 2-16,-1 3 1 15,-4 2-3-15,-6 1 0 16,-5 4-2-16,-13 5-1 0,-7 5-1 16,-9 7-9-16,-11 8-11 15,-6 3-5-15,-6 17-6 16,-2 10-16-16,-3 7-77 16,-6 9-263-16</inkml:trace>
  <inkml:trace contextRef="#ctx0" brushRef="#br0" timeOffset="146244.93">14020 10452 206 0,'-3'0'62'0,"1"0"-40"0,0 0 35 16,0 0 2-16,2 0-17 16,0 0-22-16,0 0-2 15,0 0 4-15,0 0 2 16,0 0-3-16,0 0 3 0,0 0-3 16,0 0-2-16,0 0-1 15,0 0 1-15,0 0-5 16,0 0-3-16,0 0-4 15,0 0 0-15,0 0-2 16,0 0 0-16,2 0 2 0,3 0 1 16,3 0-2-16,4 0-1 15,1 0-1-15,3 0 1 16,6 0-2-16,2-3 1 16,7 1-1-16,7-2-2 15,0-1 1-15,3 3 0 0,1-1-1 16,2-2 1-16,1-1 1 15,2 2-3-15,2 1 0 16,2-2 1-16,3 1-1 16,4-2 0-16,-2 3 1 15,1-1-1-15,-2 1-1 16,4 1 2-16,-3-1-1 16,-2 1 0-16,1-2 0 0,-2 0 0 15,-1 1 0-15,0-1 0 16,2 1 0-16,1-1 0 15,0 1 0-15,0 1 0 16,1-1 0-16,-1-1 0 0,3 1-1 16,-2-1 0-16,-2 0-2 15,-5 2 0-15,0 1 1 16,-6-1 0-16,-5 0-1 16,-4-1 3-16,-3 1-1 0,-10 0 1 15,-3 0 1-15,-3 0-1 16,-6-1 1-16,-2 1-1 15,0 0 1-15,-4 0-1 16,2 1 0-16,0-1 0 0,-3 0-5 0,3 1-12 16,2-3-11-16,1-1-20 15,4-3-25-15,-3-1-26 16,-4-3-86-16</inkml:trace>
  <inkml:trace contextRef="#ctx0" brushRef="#br0" timeOffset="146572.96">15993 10092 196 0,'-14'-9'306'0,"1"2"-289"16,5 2 2-16,2 1 13 15,6 4 7-15,0 0-21 16,6 0-24-16,7 9 9 16,4 4 9-16,5 1-4 15,3 2-4-15,4 0-1 0,0 4-2 16,0-4 1-16,-3 3 0 15,-1-3 2-15,0 4 1 16,-1-6-1-16,-7 2 1 16,2-2 0-16,-4 1 0 0,-5-3-1 15,-3 2 1 1,-2-1-3-16,-5 1 2 0,0 3 0 16,0-4-2-16,-8 4 0 15,-1 3-1-15,-6-3 1 16,-1 3-1-16,-6-1-2 0,1 0-12 15,-6 0-17-15,-7-5-26 16,-7-3-33-16,-10-6-65 16</inkml:trace>
  <inkml:trace contextRef="#ctx0" brushRef="#br0" timeOffset="147090">15191 9890 348 0,'-7'-8'130'16,"-4"2"-117"-16,-2 3 8 0,1 3 11 16,-5 1-6-16,2 14-18 15,-2 6-7-15,2 2 2 16,1 6 9-16,6 1-2 15,4-1 0-15,4-1-4 16,4-1-2-16,9-2-1 0,6-3 0 16,5-3-1-1,-1-3 0-15,8-3 0 16,1-6-1-16,2-2 0 0,-4-5 0 16,3 2 0-16,-4-14 2 15,-8-3-2-15,-2-8 2 16,-4-2 3-16,-6-6 6 0,-5-1 1 15,-4-2-1-15,-2 0-1 16,-7 2-5-16,-6 6-5 16,1 2 0-16,-1 9-3 15,3 6-26-15,0 3-51 16,1 1-75-16</inkml:trace>
  <inkml:trace contextRef="#ctx0" brushRef="#br0" timeOffset="147936.11">16892 10144 388 0,'0'-8'22'0,"0"1"18"16,0-1 10-16,0-3-6 16,-3-2-17-16,-5 2-16 15,-1-1-3-15,-6-2 2 0,1 3-6 16,-6 4 0-16,-1 2-3 15,-2 5-1-15,-1 0-1 16,2 10 1-16,0 8 0 16,3 3-1-16,7 1 0 15,7 3-2-15,5-3-2 16,2-3 4-16,13-5 1 0,7-3-1 16,5-9 1-16,2-2 2 15,0 0-2-15,0-11 1 16,-5-3 0-16,-1-2 1 15,-4 0 0-15,-4-2 5 0,-3 3 10 16,-2 1-4-16,-6 3 3 16,1 6-2-16,-2 3-5 31,-1 2-7-31,6 10-6 16,-1 9 0-16,2 8 3 15,1 7 2-15,3 2-1 0,1-1 0 16,1-1-1-16,-1-5 0 15,1-6 0-15,-3-6 0 16,-5-2-1-16,-1-8 1 16,-2-2 2-16,-4-5-1 15,0 0 3-15,0-5 10 16,0-9 8-16,3-6-13 0,1-5-2 0,4-2-3 16,7-1-3-16,1 3-2 15,6 0-15-15,5 7-23 16,2 8-23-16,-2 6-16 0,-1 4-27 15,-1 0-50 1</inkml:trace>
  <inkml:trace contextRef="#ctx0" brushRef="#br0" timeOffset="148236.63">17325 10343 412 0,'-10'0'43'15,"3"-5"15"-15,5-4 9 16,2 0-18-16,7 0-33 0,6 3-16 16,5 0 0-16,4 4 0 15,0 2 0-15,-5 2 0 16,0 10 0-16,-9 6-1 16,-8 6-2-16,0 2 2 0,-10 5-2 15,-5-3 1 1,-1 1 2-16,1-8 0 15,5-4 0-15,3-5 4 0,7-9 5 16,4-3-3-16,17 0 1 16,13-5-2-16,7-11-4 15,12-4-13-15,0-5-30 16,1-7-46-16,-7-2-57 0,-16-8-121 16</inkml:trace>
  <inkml:trace contextRef="#ctx0" brushRef="#br0" timeOffset="148739.06">17184 9826 231 0,'-20'-21'61'0,"6"-1"-41"15,-4 2 17-15,-3 1-2 0,-4 3 1 0,-8 3-15 16,-4 5-4-16,-9 6 4 15,-9 2 4-15,2 7 0 16,-7 16-5-16,1 9 1 16,0 8-8-16,6 8-1 15,7 7-7-15,4 4-3 16,15 5 2-16,10 0 1 0,10 4-1 16,7-4 0-16,14 0-2 15,14-2 0-15,8-2-1 16,13 0 2-16,4-3 1 15,13-3-1-15,3-3 0 0,5-4-1 16,7-6 0-16,-4-8 0 16,0-7-2-16,-5-8 1 15,-4-9-12-15,-3-9-2 16,-6-3 8-16,-7-14 5 16,0-12 1-16,-4-8-1 15,-6-9 2-15,-1-9-1 0,-7-12 1 16,-2-4 0-16,-8-5 6 15,-6-6 0-15,-12 0-1 16,-6 5 5-16,-19 5-7 16,-16 8-1-16,-21 10 0 15,-14 14-4-15,-13 9-13 0,-12 12-38 16,-4 6-64-16,-1 6-171 16</inkml:trace>
  <inkml:trace contextRef="#ctx0" brushRef="#br0" timeOffset="149686.57">17921 10251 297 0,'-7'0'80'15,"3"0"-61"-15,2 0 23 16,2 0-9-16,2 0-14 16,9 2-4-16,2-2-2 15,8 2 8-15,6-1 3 0,1-1-3 16,6 0 1-16,7 0-7 16,3 0-3-16,6 0 2 15,2 0-1-15,4-1-4 16,2-1-2-16,1-2-3 15,2 1 0-15,-2-1-1 0,6 2-2 16,-4 0 0-16,-2 0 0 16,-2 1-1-16,0-1 0 15,-4 0 0-15,-4 0 0 16,0 1 1-16,0-1-1 16,1-1 0-16,-6 1 0 15,0-2 0-15,-2 2 0 0,-8 0 0 16,0-1 0-16,-5 1 2 15,-4-1-2-15,-6 1 0 16,-2 0 0-16,-7 0 0 16,-1-1 1-16,-1 3 0 0,-5-2-1 15,1 0 1-15,-2 0 0 16,-1 0-1 0,1 2 1-16,0-2-1 0,1 1 0 15,1-1-1-15,4-2-1 16,-3 1-14-16,4 0-22 15,-2-3-17-15,1-3-19 0,-1-3-64 16,-6-6-224-16</inkml:trace>
  <inkml:trace contextRef="#ctx0" brushRef="#br0" timeOffset="149995.37">19344 9897 476 0,'-15'-8'10'0,"3"1"1"16,7 1 34-16,5 6 7 16,2 0-27-16,13 0-21 15,6 2 2-15,6 7 11 16,1 1-5-16,5 3-5 0,1 1-2 16,1 1-3-16,-3 4-1 15,-2-1 4-15,-2 5-4 16,-4 1-2-16,-2 0 2 15,-8 0-1-15,-1 2 1 16,-11-2-1-16,-2 2 0 16,-4-2 1-16,-16 1 2 15,-5-3-2-15,-6 2 0 0,-6-5-17 16,-6 1-29-16,-8-2-29 16,1-6-43-16,-4-3-103 15</inkml:trace>
  <inkml:trace contextRef="#ctx0" brushRef="#br0" timeOffset="150489.34">18696 9835 401 0,'0'-14'14'16,"-2"-2"27"-16,-6 5 8 15,-1 4-6-15,-4 2-18 16,1 5-15-16,-7 0-9 0,2 13 0 15,0 5 0-15,2 8 5 16,1 2 0-16,6 4-2 16,6 1-1-16,2-3-1 15,5-3 0-15,14-4-2 16,3-4 2-16,9-3 2 0,1-7 0 16,5-5 0-16,-3-4-2 15,0-4 0-15,-5-10-1 16,-5-5 2-16,-6-5 0 15,-6-6 0-15,-4-2 5 16,-6-2 1-16,-2-4-5 16,-5 3-2-16,-6 4-2 0,-2 7-6 15,2 4-25-15,1 9-24 16,8 4-34-16,2 3-169 16</inkml:trace>
  <inkml:trace contextRef="#ctx0" brushRef="#br0" timeOffset="151273">20343 9985 363 0,'2'-9'36'0,"-2"0"2"15,0 0 20-15,0-4-10 16,0 1-12-16,-8 0-12 16,-1-4-5-16,-3 3-4 15,-6-1-9-15,-3 7-5 0,-3 1-2 16,-8 6-1-16,3 0 1 15,-1 13 0-15,3 6 0 16,1 7-1-16,11 0 0 16,5 3 0-16,8-1 1 15,2-1-3-15,10-4-7 16,7-8 4-16,9-7 6 0,3-2 0 16,1-6 2-16,-1-4-1 15,1-10 1-15,-4-4-1 16,-2-5 1-16,-4 3-1 15,-3-3 2-15,-3 2 16 16,-4 4 0-16,-2 5-1 16,-3 5-1-16,1 5-4 0,-1 2-10 15,2 8-3-15,1 11 0 0,0 6 1 16,3 12 0-16,0 8 0 16,1 5 0-16,0 2 0 15,3-1 0-15,-2-6-2 16,-2-8-7-16,1-10 6 15,-3-11 3-15,1-10 0 0,-4-6 2 16,1-9 10-16,0-9 7 16,3-11-5-16,0-4-8 15,6-5-4-15,1-3-2 16,3 3-1-16,1 3-5 16,1 8-25-16,-1 11-38 0,-3 7-30 15,-2 9-89-15</inkml:trace>
  <inkml:trace contextRef="#ctx0" brushRef="#br0" timeOffset="151814.73">20849 10333 332 0,'-8'0'39'0,"-4"-4"-14"16,3-1 30-16,1-2 6 15,3-4-22-15,1 2-12 16,4-5-4-16,0-1-7 0,7 0-8 16,7 2-4-16,4 1-3 15,0 5 0-15,0 3-1 16,0 4 0-16,-2 4-1 16,-9 10-1-16,-1 4 1 15,-6 7-6-15,0 0-6 0,-6 0 0 16,-6 0 1-16,3-4 3 15,-1-3 7 1,5-5 2-16,0-3-1 0,5-5 0 16,0-1-2-16,10 0 3 15,7 1 3-15,-1-2-3 0,4 3 0 16,-4 2 1-16,-7 2-2 16,-7 2-6-16,-4-1-12 15,-18-4 11-15,-14 0 7 16,-5-4-3-16,-8-3-11 15,0 0-9-15,2-7-3 16,11-6-19-16,9-7-37 0,14-4-89 16</inkml:trace>
  <inkml:trace contextRef="#ctx0" brushRef="#br0" timeOffset="152578.03">20868 9665 353 0,'-27'-19'23'0,"-6"1"11"16,-1 3-12-16,-6 3-2 15,-1 4-1-15,-5 0-10 16,-5 6-6-16,-1 2-2 16,-4 0 0-16,1 7-1 0,-1 10 3 15,0 1 8-15,2 7 2 16,0 8-2-16,8 6-2 15,3 8 2-15,5 7-9 0,9 5 3 16,10 6-2-16,9 5 1 16,10 3-2-16,0-2 0 15,19 1-2-15,6-4 0 16,5-1 0-16,6-2 0 16,5-6 0-16,6-2 0 15,1-6 1-15,6-2-1 0,1-11 0 16,0-7 0-16,1-8 0 15,-1-7 0-15,-1-7 0 16,-3-5 0-16,-3-4 0 16,-1-4 1-16,-1-10-1 15,0-4 1-15,-2-4 0 0,1-4 0 16,3-6 0-16,1 2-1 16,-3-8 1-16,-4 2-1 15,-1-3 1-15,-1 2 6 16,-8-1 3-16,-3 1 0 15,-6-2 1-15,-4-1-3 0,-4-1-2 16,-8-7 0 0,1-4-3-16,-8-3 0 0,0-2-2 15,-3-4 0-15,-12-1 0 16,-3 0 0-16,-3 1-1 16,-1 3 0-16,-5 3 0 0,0 7 0 15,-6 6-1-15,-1 4-6 16,-1 9-5-16,-10 4-7 15,-2 6-13-15,-4 2-20 16,0 9-44-16,-2 1-65 16</inkml:trace>
  <inkml:trace contextRef="#ctx0" brushRef="#br0" timeOffset="155998.07">20768 9256 334 0,'-29'-6'9'0,"0"-1"17"0,-2 2-7 16,-1 3 11-16,-3 2-4 16,-1 0-8-16,-5 7-6 15,-3 6 5-15,-3 6 1 16,-4 6-8-16,-2 1-6 0,-5 8-2 15,-3 0-1-15,5 4 3 16,2-1 8-16,2 1 3 16,7 1-2-16,6 0-2 15,7 2-4-15,5 4-1 0,5 1-1 16,8 4 0-16,6 2 1 16,3 2-3-16,5 2 0 15,0 2-2-15,0-3 0 16,2 0-1-16,1 1 0 15,3-6 1-15,-2-4-1 16,1-2 0-16,-2-1 0 16,1-5 1-16,1-1 0 0,2-2 3 15,3-1 5-15,4 1 4 16,8-1-4-16,3-3 0 16,9 4-1-16,2-3-4 15,5 0-3-15,2 0 0 0,3 0-1 16,3 0 0-16,5-2 0 15,3-1 1-15,7-5-1 16,-1-3 0-16,6-2 1 16,-1-5 0-16,-1-1 0 15,-1-2-1-15,-3-6 1 0,-4 2 0 16,-3-4-1 0,0-3-1-16,-2 0 0 15,4 0 3-15,-5-8-7 16,6-6 1-16,0-4 2 15,-3-7-4-15,0-4-2 16,-4-7 1-16,2-5 5 0,-5-7 1 16,-5-5 1-16,1-9 0 15,0-8 0-15,-3-5 0 16,-8-5 0-16,-4-6 0 16,-4-2 3-16,-7 1-1 15,-9-2-3-15,-5 2 4 0,-5-3 3 16,-8 5-5-1,-13-3 0-15,-8 3-2 0,-8-3 2 16,-7 3-2-16,-14 2 0 16,-6 3 0-16,-15 3 1 15,-11 10-1-15,-13 12-8 16,-15 12-20-16,-13 13-33 0,-12 12-76 16,-11 9-239-16</inkml:trace>
  <inkml:trace contextRef="#ctx0" brushRef="#br0" timeOffset="179955.1">13207 10964 195 0,'2'2'156'15,"-1"0"-95"-15,-1-2-30 0,0 0 6 16,0 0 15-16,2 1-9 16,0-1-19-16,-2 4-8 15,2-2 2-15,1 3 2 16,-1 4-7-16,1-2-4 16,0 9-4-16,-1-2-1 0,0 6-2 15,-2 2 1-15,0 4 1 16,0 5-3-16,0 1 1 15,-2 4-1-15,-3 1 0 16,-3 1 0-16,1 1 1 16,-2-2 0-16,-1-1 1 15,0-1 0-15,-2-1 0 0,-1-3 1 16,0-1 0 0,0-3 0-16,-1 1-2 15,-2-2 0-15,2-2 0 0,-5 3-1 16,2-4 0-16,-5 4-1 15,-1-4 0-15,0 3 1 16,-2-3-1-16,-4-1 0 16,-2 2 0-16,4-2 1 15,-3-3-1-15,-1 1 1 16,-1-3-1-16,1 1 1 0,-4 2-1 0,-1-3 0 16,-1 4 2-16,1-2-2 15,-1-2 0-15,-2 3 0 16,-3 1 1-16,1-1-1 15,-5 1 0-15,0-3 0 16,0-2 0-16,-3 1 1 16,-2-3-1-16,4-1 1 0,-6 0-1 15,1 0 1-15,-1-2 0 16,0 1 2-16,-1-1 1 16,-2-1-1-16,3 0 0 15,-3-3 1-15,-1 1-3 0,-1-2-2 16,-1-1 1-16,-2-3 0 15,-2 0 0-15,0-2 0 16,-3 0-3-16,0-2 2 16,1-5 0-16,-3-4 0 15,1-1-2 1,-3-4 1-16,2-1 0 0,2-2 1 0,-2-2-1 16,0-4 2-16,0 0-1 15,2-5 1-15,0-1 0 16,-1 0 0-16,3-1-1 15,1 1 1-15,2-1-1 16,3-2 0-16,3 5 1 0,2-1 0 16,7-2 0-16,1 1 0 15,5 0 1-15,5-4-1 16,2 1 1-16,6-3-1 16,2 1 3-16,1 1 0 15,4-1-3-15,-2 0 1 16,2 3 0-16,0-2-1 15,2 3 0-15,1 0 1 0,2 2-1 16,1 3 0-16,-1 4 0 16,5 3 3-16,0 4 0 15,1 3-1-15,2 5 2 0,6 1 1 16,-3 1-1-16,1 4-1 16,1 2-1-16,2 0-2 15,0 4-1-15,0 10 0 16,0 6 1-16,0 9-1 15,0 5 2-15,0 6-1 16,0 5 0-16,0 2 1 16,0-3-4-16,2-3 5 0,-1-5-2 15,3-9 0-15,-2-7 0 16,3-7 0-16,-4-9 0 16,5-4 0-16,-3-12 1 15,1-11 1-15,-4-8-3 0,0-8-1 16,0-4 0-16,0-2 1 15,-7-1 0-15,0 1 1 16,0 4 0-16,2 4 0 16,0 3 0-16,5 7 0 15,0 7 1-15,0 6-1 0,5 3 0 16,7 8 0-16,2 1 0 16,4 2 0-16,6 0 1 15,4 9 0-15,3 2-1 16,6 3-1-16,3 2 2 15,3 4-2-15,4 3-15 16,3 4-39-16,4-1-43 0,-1 3-67 16,3 0-130-16</inkml:trace>
  <inkml:trace contextRef="#ctx0" brushRef="#br0" timeOffset="180439.34">11593 11669 339 0,'0'-20'50'0,"0"3"1"15,0 4-6-15,0 3 8 16,7 4-7-16,0 4-19 16,3 2-4-16,0 2-1 15,4 14-1-15,4 7-1 0,-2 4-2 16,6 7-3-16,-2 1-4 16,-1 3 0-16,1 0-1 15,-1-3-4-15,1-1-3 16,-3-3-1-16,-1-2 0 15,0 0-2-15,-2-4 0 0,-1 0-23 16,-2-4-49-16,-6-10-99 16</inkml:trace>
  <inkml:trace contextRef="#ctx0" brushRef="#br0" timeOffset="190553.97">17184 10873 332 0,'-5'-4'52'0,"3"1"-25"16,-1-1 10-16,3 0 10 15,0 3-17-15,0-1-15 16,0 1-3-16,0 1 8 0,0 0-5 16,2 0-2-16,1 0-3 31,1 3 0-31,-1 2-1 0,0 4 1 15,-1 2 1-15,0 5 0 16,2 0-1-16,-4 4-2 16,0 4-2-16,0 2-2 15,0 2-2-15,0 1 0 16,-2 3-1-16,-2 0 0 0,2 2-1 16,-1 0 1-16,0 1-1 15,-3 1 0-15,3-2 0 16,-4-2 1-16,1 2-1 15,-3 0 1-15,0-2 0 16,-4 0 0-16,1-2 0 16,-5 5 1-16,2-5 1 0,-2 0 0 15,0 0-1-15,-5 1 0 16,2 1 0-16,-1-1-1 16,-3-3 0-16,-1 2 0 15,0 0 0-15,-4 1 0 16,0 0 0-16,-3 4 1 15,-1-1-1-15,-2 0 1 0,-1 5-1 16,-1 0-1-16,-1-1 1 16,-2 0 1-16,-1 2-2 15,-2-3 1-15,-2 0 0 16,-3-1-3-16,1 0 3 0,-2 2 0 16,1-3-1-16,-5 1 1 15,2 0-1-15,0-3 0 16,-4-1 0-16,0 3 0 15,-2-3 0-15,-4 1 0 16,1 0 1-16,-8-1-1 0,0 2 4 16,-1 0-8-16,-3 1 5 15,-4-1-2-15,1 0 2 16,1-2 0-16,-1 1-1 16,-3-1 0-16,0-2 2 15,-3 2-1-15,-2-2 0 0,-1-2-2 16,-2 3 1-1,-2-4 0-15,-1 1 0 0,3-1 0 16,-2 0 0-16,-3 0 0 16,-3-4 0-16,5 0-1 15,-9-3 1-15,3 1 0 16,2-3 1-16,1-3-1 0,-1 2 0 16,0-3 0-16,-1-3 0 15,-1-1 0-15,2 0-1 16,-1-2 1-16,1-1-2 0,3 1 5 15,-1-5-6-15,-1 1 7 16,0-3-9-16,1-1 5 16,-3 0-1-16,-1 0 1 0,5-1-1 15,-1-3-1-15,-1-3 0 16,1-2 1-16,1-1-1 16,3-3 2-1,-1-1 0-15,1-1 0 0,4-3 0 16,0 1 0-16,5-2 0 15,-2-3 0-15,4 0 0 0,-4-4 0 0,5 2 0 16,-1-3-2-16,0-2 4 16,1-2-2-16,2-3 0 15,2 2-2-15,-2-2 2 16,3-2 0-16,1 1 0 16,1-3 0-16,3 1 0 15,0-3 0-15,0 0 0 0,4 0 0 16,0-2 0-16,6 0 0 15,-3 0 2-15,6 0-2 16,1-2-2-16,3-3 2 16,0 0 0-16,3-2 0 15,1-1 0-15,2-1 2 16,1-3-2-16,1 2-2 0,0-1 4 16,5 0-2-16,-1 0 0 15,2 0 0-15,3 0 0 16,1 3 0-16,3 0 0 15,-2 2 1-15,5 2 0 16,1 1 0-16,2 4 1 16,1 4 0-16,1 6 3 0,4 2-2 15,-2 8 4-15,7 3-2 16,-1 4-2-16,2 5 3 16,2 3 2-16,1 5-5 0,5 1 1 15,-1 1-5-15,2 14 0 16,0 10 1-16,0 8 0 15,0 10 1-15,3 4-1 16,1 1 1-16,-1 1-1 16,-1-7 0-16,0-6 0 0,0-6 0 15,-2-7 0 1,0-9 1-16,0-7-1 0,0-7 0 16,0-7 2-16,1-15-2 15,-1-7-5-15,0-10 1 16,0-10 2-16,-1 1 2 15,-5-2 0-15,3 0 0 0,-1 4-1 16,3 5 1-16,2 9 0 16,-1 5 0-16,0 11 1 15,6 3 1-15,2 8 1 16,7 3 0-16,7 2-1 16,7 7 1-16,5 10 0 15,7 2-2-15,8 6-1 0,7 4-1 16,12 4-33-1,8 3-61-15,12 0-99 16</inkml:trace>
  <inkml:trace contextRef="#ctx0" brushRef="#br0" timeOffset="191147.54">14269 12667 93 0,'0'-8'287'16,"0"-1"-223"-16,0 2-1 15,-1-1-3-15,1 3-4 16,0 2-17-16,0 1-17 0,0 2-3 16,1 0-4-16,9 0-6 15,-1 10 2-15,3 6 3 16,5 10 1-16,-1 2-2 15,2 6-5-15,2 2-2 0,-3 1-3 16,0 1-1-16,-3-5-1 16,-1-4 0-16,-3-4 0 15,-1-5 0-15,-3-6 0 16,-1-3-1 0,-3-6 0-16,0-3-21 0,0-2-49 15,-2-14-65-15,0-13-226 0</inkml:trace>
  <inkml:trace contextRef="#ctx0" brushRef="#br0" timeOffset="205133.4">20991 11032 264 0,'9'-6'215'16,"-4"3"-201"-16,-3-1-6 15,2 3 11-15,-3 1 11 0,-1 0-21 16,0 5-9-16,0 6 2 15,0 4 8 1,0 7-1-16,-5 3-4 0,0 2-1 16,-6 5-1-16,-2 0-1 15,-1 4 4-15,-4 1 3 16,-3 1-1-16,-1-3-5 0,-1 1 0 16,-3 0-1-16,1-6 0 15,-1 0-2-15,1-3 1 16,-4-2 1-16,2-1 0 15,-5-5 0-15,-1-1-1 16,-4 1 1-16,-3-4-1 0,-3-3-1 16,-4-1 5-16,-3-2-2 15,-4-2 5-15,-2-2-2 16,-5 1-5-16,-2-3 0 16,-7-1 0-16,-1-2 0 15,-7 0-1-15,0 0-3 16,0 0 2-16,-3-2-2 15,3-3 4-15,0-4-2 0,-4-1 2 16,2-5 1-16,2-1-4 16,-5 0 2-16,4-6-1 15,2 1 1-15,1-2 0 16,4-2 0-16,3-4 1 0,1 1-1 16,0-1 2-16,6-3-2 15,1 2-2-15,-1-2-5 0,8 1-1 16,1 1 2-16,6 1 5 15,3 1 1-15,4 1 0 16,0 0 0 0,8 1 1-16,1 2 1 0,6 1 3 0,2 2-4 15,5 1 2-15,4 1 7 16,3 4-4-16,2-2-1 0,2 2 1 16,4 2-3-16,-1 4-1 15,1 1 0-15,3 3 0 16,-1-1 0-16,1 2-1 15,-4 3 1 1,4-3 0-16,0 2 1 16,-2 1 0-16,2 1 1 15,-1 0-1-15,1 0-1 0,-2 0-1 16,0 0-1-16,-1 0 1 16,-1 3-1-16,1 8-1 0,-2 3 1 15,-2 4-1-15,2 5 1 16,-2 1 0-1,2-1 1-15,2 0-1 0,-4-5 0 0,4-2 0 16,-1-8 0-16,4-2 1 16,-1-6 0-16,1 0 1 15,0-16 4-15,0-9-5 16,0-5 0-16,1-8 0 0,1-3 0 31,-2 0-1-31,0 2 2 16,2 7-2-16,-2 3 0 0,0 8 3 15,2 4 3-15,-1 9 3 0,6 2-3 16,0 6-4-16,8 0-2 16,10 4-2-16,11 10 2 15,11 5-1-15,8 1 1 16,6 10-7-16,3 0-47 16,-3 2-69-16,0-4-153 15</inkml:trace>
  <inkml:trace contextRef="#ctx0" brushRef="#br0" timeOffset="205770.97">19754 11151 399 0,'-8'-7'19'0,"-2"2"6"15,3 1 27-15,-1 4 2 16,-2 0-23-16,1 2-15 15,-1 10-3-15,0 3 1 16,3 6-2-16,0 6-6 0,4 4-1 16,1 1-3-16,2-2 0 15,2 2-3-15,8-4 1 16,7-1 0-16,0-5 1 16,3-5 0-16,3-6-2 15,2-4-2-15,2-5-4 0,2-2 3 16,0-9 0-16,-4-5 1 15,-1-7 2-15,-5-6 0 16,-3-2 1-16,-9-7 1 16,-5 2 2-16,-2-3 4 15,-7 1 0-15,-13 6-5 0,-9 7 12 16,-7 12-19-16,-10 11-21 16,-13 9-29-16,-7 21-76 15</inkml:trace>
  <inkml:trace contextRef="#ctx0" brushRef="#br0" timeOffset="208978.37">21162 6678 466 0,'-20'-13'6'0,"2"7"7"16,0 4 14-16,2 2 17 0,1 5-25 16,0 12-11-16,2 10-3 15,4 5 6-15,3 6 0 16,6 8-4-16,0 3-4 15,6-3-2-15,10 0-1 16,3-5 0-16,5-9 1 0,1-8-2 16,6-12 1-1,5-10-2-15,1-2 0 0,3-16 1 0,-2-7 1 16,-2-8 1-16,-8-5-1 0,-6-1 2 16,-8-6-1-16,-9-1 1 15,-5-3-1-15,0 4 0 16,-14 3 0-16,-7 5 1 15,-8 6-2-15,-4 11 0 16,-6 8-3-16,5 9-7 16,4 1-28-16,4 9-27 0,14 7-24 15,12 2-57-15</inkml:trace>
  <inkml:trace contextRef="#ctx0" brushRef="#br0" timeOffset="209370.74">21945 6614 240 0,'0'-11'129'0,"-8"-2"-74"16,-11 5-2-16,-1 2-5 0,-5 4-12 16,2 2-20-16,-4 8-6 15,2 10-7-15,1 6 3 16,5 9-2-16,2 7 0 15,7 3-1-15,5 5-2 16,5-1-1-16,7-3 0 16,10-6 1-16,8-6-1 0,6-9 0 15,6-9-1-15,5-9 0 16,3-5 2-16,2-12-1 16,-1-11 0-1,-5-5 1-15,-4-10-1 16,-7-6 0-16,-11-5 0 15,-7-2 1-15,-12 1-1 16,-5 0-1-16,-16 10-4 16,-11 6-3-16,-5 11-9 0,-5 9-10 15,3 7-7-15,10 7-4 16,7 0-8-16,17 6-11 16,5 4-74-16,22-2-74 15</inkml:trace>
  <inkml:trace contextRef="#ctx0" brushRef="#br0" timeOffset="209730.03">22584 6547 372 0,'18'-12'33'0,"-18"-5"-6"16,-12 6 11-16,-7 1 13 0,-8 7-20 15,-3 3-15-15,-4 2-10 16,-2 14-1-16,2 11 2 15,3 2 1-15,10 12-4 16,7 3 2-16,10 3-4 16,4 0-2-16,14-4 0 0,13-4 1 15,9-8-1 1,7-10-2-16,4-10-1 0,5-11-4 16,0-2-2-16,-3-20 2 15,-2-8 3-15,-6-11 1 16,-11-2 2-16,-9-2 1 0,-10-5 0 15,-11 1 1-15,-3 4-3 16,-22 8-7 0,-4 9 4-16,-7 8 2 0,0 11-3 15,4 5-24-15,9 4-14 16,9 10-2-16,14 3-28 0,7 0-71 16</inkml:trace>
  <inkml:trace contextRef="#ctx0" brushRef="#br0" timeOffset="210085.62">23257 6432 386 0,'0'-15'25'0,"-12"4"20"16,-12 5 0-16,-3 4-14 15,-7 2-16-15,2 9-6 16,-2 11-4-16,2 9 1 0,8 3-2 15,5 7-1-15,9-1-1 16,10 6-1-16,0-4 0 16,15 1-2-16,8-9 2 15,7 0-1-15,4-10-1 16,3-6-1-16,1-7-4 0,-1-9-2 0,2 0 0 16,-4-13 3-16,1-11 3 0,-11-7 1 15,-6-8 1 1,-7-2 2-16,-10-6 12 0,-4-3-2 15,-20 1-8 1,-12 9-3-16,-17 11-2 0,-11 9-5 16,-17 16-56-16,-17 4-201 15</inkml:trace>
  <inkml:trace contextRef="#ctx0" brushRef="#br0" timeOffset="-214508.75">21815 7283 4 0,'-9'-9'326'16,"1"2"-295"-16,2-4 10 15,1 2 1-15,1 0-2 16,4 4-17-16,-2-3-4 16,2 3-1-16,0 2 1 0,0 1-4 15,0 2 2-15,0 0-6 16,3 2-6-16,4 12-1 16,0 2 8-16,1 4-5 15,1 3-2-15,4 2 0 16,-2 0-3-16,2-4-1 15,1-1 0-15,-1 0-1 0,-1-7 1 16,2-2 0-16,-3-2-1 16,0-4 2-16,-3-1 0 15,6-4 2-15,-2 0 4 16,4 0 0-16,2-7-3 16,7 0-3-16,7-4 0 0,4 0-1 15,9-3-1 1,8 0 0-16,3 0 2 15,12-2-1-15,1 0 1 0,3 1-1 16,-1-4 0-16,5 5-1 16,-2-3-1-16,-2 3 2 15,-6 0-1-15,1-1 0 0,-3 3 0 16,-6 0 0-16,-4 2 0 16,-6 0 0-16,-1 3 0 15,-4-2 0-15,-4 0 0 16,-2 0 0-16,-5 2 2 15,0 2-4-15,-5-5 4 0,-2 3-2 16,-2-1 0-16,-1-1 0 16,0-1 0-16,-5 2 1 15,2-3-1-15,-4-1 1 16,0-1 1-16,-1 1-1 16,1-3 0-16,-3 1 1 15,-1-2 0-15,0 0 2 0,-1-2 0 16,-4 3 3-16,-3 0 1 15,3-3-4-15,-4 2 0 16,-2-2 0-16,0 0-1 16,0 0-2-16,0 2-1 15,-10-3-1-15,3 5-10 16,-6-1-36-16,-4 5-44 0,0 0-69 16</inkml:trace>
  <inkml:trace contextRef="#ctx0" brushRef="#br0" timeOffset="-192344.32">19899 11260 421 0,'-5'13'104'0,"0"-6"-91"0,3-2-9 15,2 1 11-15,0-3 15 16,0-1-20-16,9-2-8 16,4 0 1-16,1-7 0 15,1-4-2-15,-3-3-1 16,-2-2-1-16,-5-1-1 15,-5 7 2-15,0 1 1 0,-12 5 1 16,-6 4 5-16,-5 0 0 16,0 10 3-16,-3 5 0 15,3 5 0-15,4 3-3 16,4-1-2-16,8 1-2 16,5-2-3-16,2-3 0 15,4-3 0-15,11-5 0 0,4-6 0 16,6-4 0-16,0 0 1 15,2-13 0-15,2-3 0 16,-6-2-2-16,-7-3 2 16,-3 1 0-16,-10 0 2 0,-3 3-1 15,-9 2 0-15,-8 5-1 16,-7 4-1-16,-3 6-1 16,-2 0 1-1,2 6 2-15,2 4 1 16,6 5 2-16,6 2-2 0,8 0-3 15,5-3 0-15,0 0-1 16,12-1 0-16,8-4 0 0,2-6-2 16,1-3 0-16,-4 0-1 15,2-3 1-15,-6-8 0 16,-5-1 1-16,-7-3 3 16,-3 3 0-16,0-1 0 15,-13 4-2-15,-1 1 1 0,-4 4 0 16,2 2 1-16,-2 2 2 15,2 3 1-15,1 10 0 16,7 0-2-16,4-1-1 16,4 2-2-16,0 0 0 15,9-3 1-15,6-4 0 16,2-3-2 0,0-4-1-16,0 0 1 0,-2-7 1 15,-1-8 0-15,-7-4 2 16,-1-1 0-16,-6 1-1 15,-2-5 2-15,-11 6-2 0,-7 3-2 16,1 7 1-16,-6 5-2 16,-1 3 1-16,3 3 3 15,7 12 0-15,4 5 1 16,4-3-2-16,8 4 0 16,0-3 0-16,8-3-1 15,8-3 1-15,2-7-2 0,1-5 0 16,3 0 2-16,-4-6 1 15,-4-10 0-15,-5-2-1 16,-9-2 2-16,0-2-1 16,-11 6 0-16,-10 4-3 15,-6 5-2-15,-4 7 0 16,5 0 3-16,-1 9 0 16,7 3 1-16,11 4 0 0,9-2-7 15,0 2-38-15,19-3-29 16,7-6-57-16,6-5-134 15</inkml:trace>
  <inkml:trace contextRef="#ctx0" brushRef="#br0" timeOffset="-191246.31">21045 9052 319 0,'-11'2'60'15,"4"-2"-41"-15,0 0 10 16,1 0 14-16,1-5-7 16,0-6-19-16,-1 0 0 0,1-5 4 15,-2-3-4-15,-2-5-7 16,-2-2-1-16,1-9-1 15,-3-3-1-15,-3-9 3 16,3-6 2-16,2-6-3 16,1-4-7-16,0-3-1 15,3-2-1-15,0 2 1 0,6 2 1 16,-1 2 14-16,2 3-12 16,0 1-2-16,10 7 2 15,4 2 0-15,1 5-1 16,2 4-2-16,2 2-1 15,-1 4 0-15,-4 4 1 0,3 1-1 16,-3 6 1-16,1 5-1 16,-2 3 1-16,4 6 1 15,0 5 1-15,4 4 0 16,6 0-1-16,1 13 2 16,8 8 3-16,3 7 2 15,2 8-1-15,1 0 1 16,3 10 0-16,-3 0-2 15,-3 4-5-15,-3 7 1 16,-6 2-2-16,-3 3 0 0,-1 3 2 16,-7 0-3-16,-3 2 1 0,-3-7 1 15,-7-1-2-15,2-7 0 16,-2-6 0 0,-3-7 1-16,-1-5 0 15,-2-8-1-15,0-7 1 0,0-6 1 16,0-5-1-16,0 0-1 15,0-5 1-15,0-1 0 16,0 0 0-16,0-2-1 0,0 0-2 16,0 0-4-16,0 0-6 15,0 0-5-15,0 0-8 16,0 1-10-16,-4-1-26 16,-3 0-32-16,-4 0-43 0,-1 0-107 15</inkml:trace>
  <inkml:trace contextRef="#ctx0" brushRef="#br0" timeOffset="-191020.45">21345 8783 458 0,'0'2'30'16,"0"0"-22"-16,11 1 1 16,12 6 43-16,4-2-17 15,7 4-10-15,2-1-10 16,0 3-6-16,0 1-5 0,-5 1-4 15,-3-3 0-15,-2 0-8 16,-5-3-28-16,0-4-24 16,-5-5-22-16,1 0-30 15,-3-7-103-15</inkml:trace>
  <inkml:trace contextRef="#ctx0" brushRef="#br0" timeOffset="-190864.79">21879 8753 467 0,'-3'0'61'0,"-9"5"-36"0,-2 9 4 16,-4 7-1-16,-4 3-21 15,1 1-6-15,3 0-1 0,4-2-13 16,4-6-29-16,5-9-20 16,5-8-48-16,3-2-103 15</inkml:trace>
  <inkml:trace contextRef="#ctx0" brushRef="#br0" timeOffset="-190447.04">22071 8204 327 0,'0'-7'46'16,"0"-1"10"-16,0 1 8 16,0 1-8-16,0 2-9 15,-2 4-16-15,-2 0-12 16,-4 8-14-16,2 9-2 16,-1 10 5-16,0 7 0 0,-1 5-4 15,6 8-3-15,2-4 0 16,0 1-1-16,10-4 0 15,7-8 0-15,5-6 0 16,1-9 0-16,8-9 0 16,-2-8-1-16,0-1 0 15,-2-19 2-15,0-5-1 0,-5-9 0 16,-5-5 0-16,-8-6 0 16,-9 1 1-16,-7-3-1 15,-15 2-1-15,-14 6-1 0,-15 9-4 16,-11 12-22-16,-12 13-27 15,-10 5-85-15,-13 12-238 16</inkml:trace>
  <inkml:trace contextRef="#ctx0" brushRef="#br0" timeOffset="-176976.82">21065 11111 276 0,'3'-3'120'0,"-3"2"-93"16,0 1-7-16,0 7-6 16,0 9 22-16,0 11-17 15,0 5-9-15,-2 9-4 16,-4 5-1-16,2 4 4 16,1 5-5-16,-3 5-2 0,0-4-2 15,1 7 2-15,-2-1 4 16,0 1 10-16,-8 3 4 15,3 4-8-15,-6 2-4 16,-2 5-4-16,-7 0-1 16,0 5-2-16,-7 4-1 15,-1-1 1-15,-9-3-1 0,1 2 3 16,-7 0 1-16,-8 1-1 16,-3-1 1-16,-4 2-2 15,-10-2-2-15,-6 4 2 16,-7-5 0-16,-9-1-2 0,-5-2 3 15,-11 1 0-15,-4-5 2 16,-7 3 0-16,-5-7 2 16,-9 2 0-16,-2-1-2 15,-6 0-3-15,-5-5-1 16,-4 0-1-16,-4-6 4 0,-4 1-1 16,-4-6-2-16,-7-2 0 15,-4 1 1-15,-4-1-2 16,-3-3 0-16,-5-2 1 15,-4-3 1-15,-4-2-4 16,-4 0 4-16,-5-4-2 16,-1-2 0-16,-3-2 0 15,0 3 0-15,-4-6 1 0,-2-3-2 16,-3 0-1-16,-1-3 0 16,2-5 3-16,0-2-3 15,2 0 3-15,0-3 1 16,5-3-3-16,-2-1 2 0,0-4-1 15,4 0 0-15,4-6-2 16,1-4 2-16,2 0 4 16,7 0-4-16,4-14 0 15,6 0-2-15,1-6 2 16,7-6 2-16,7-3-2 0,8-10 0 16,5-2 0-16,5-9 1 15,9-7-2-15,6-7 1 16,1-4 1-16,10-7-1 15,3-5 1-15,10-4-1 16,4-9-1-16,6-2 0 16,6-3 1-16,7-5 0 0,7-4 0 15,3-1 0-15,8-2 0 16,2 1 0-16,6 3-3 16,2-4 2-16,12 7 0 15,2 5 2-15,6 2-1 0,3 6 0 16,4 12 1-16,4 6-2 15,5 6 2-15,5 9 0 16,1 7 2-16,5 9 1 16,2 4 1-16,2 8 1 15,6 8-2-15,0 6 1 16,3 7 1-16,1 8-3 0,2 5-6 16,0 16-1-16,0 11 3 15,-2 10 1-15,2 9 0 16,-1 6 0-16,-3 4 1 15,-1-2-1-15,0 0 1 16,-1-4-1-16,0-7 0 16,1-9 0-16,0-7 0 0,-1-12 1 15,2-11 0-15,1-9 2 16,1-12-1-16,0-20-9 16,1-13 0-16,1-12 4 15,-2-9 2-15,2-4 1 16,0-3-1-16,0 5 1 0,7 6 1 15,4 7 3-15,1 6 5 16,2 16-1-16,6 9 1 16,2 10-2-16,5 12 0 15,7 2-2-15,5 18 0 0,9 11-1 16,7 10-3-16,7 9-1 16,11 5-16-16,13 5-41 15,9-1-40-15,9 0-86 16</inkml:trace>
  <inkml:trace contextRef="#ctx0" brushRef="#br0" timeOffset="-176161.34">14946 14139 200 0,'0'-3'67'0,"-5"-1"-11"16,4 1 2-16,1-1 9 16,-2 0-5-16,0 1-19 15,2-1 0-15,0 3-4 0,-2 1-8 16,2 0-9-16,0 0-7 16,0 0-5-16,0 0-4 15,0 0 2-15,0 1 4 16,0 3-3-16,0 3-1 15,0 0-1-15,0 6-1 0,0-1-2 16,2 6 0-16,2 2 0 16,2 4 0-16,2 5-1 15,1 1-1-15,0 3 1 16,0-3-1-16,0-2 0 0,0-1-2 16,-2 0 1-16,2-6 0 15,-3-1-1-15,-3-6 1 16,2-1-1-16,-3-4 1 15,0-4-1-15,-2 0-19 16,0-5-46-16,-7 0-84 16,-5-9-287-16</inkml:trace>
</inkml:ink>
</file>

<file path=ppt/ink/ink28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34:10.2490000"/>
    </inkml:context>
    <inkml:brush xml:id="br0">
      <inkml:brushProperty name="width" value="0.05292" units="cm"/>
      <inkml:brushProperty name="height" value="0.05292" units="cm"/>
      <inkml:brushProperty name="color" value="#FF0000"/>
    </inkml:brush>
  </inkml:definitions>
  <inkml:trace contextRef="#ctx0" brushRef="#br0">585 17020 187 0,'-5'2'260'16,"3"-2"-228"-16,2 0 30 15,0 0 5-15,0 0-36 16,0 0-21-16,0 0 3 15,7 0 2-15,0 0-1 0,4 0-4 16,5 0-1 0,2 0-1-16,4 0 0 0,4 0-1 15,5 0 2-15,3 0-3 16,2 0-2-16,2 0 0 16,3 0 0-16,1 0 0 0,1 0 0 15,1 0-2-15,-2 0-2 16,1 0 2-16,2 0 0 15,-2 0 2-15,1 0-2 16,2 0 1-16,0 0 0 16,3 1 0-16,1-1 0 15,0 0-1-15,4 0 2 0,-1 0-2 16,0 0 4-16,1 0-2 16,0-1 3-16,0-1-2 15,-1-1-2-15,0 1 0 16,-1 0-2-16,-2-2 1 15,0 4 0-15,1-1-1 0,0 1 2 16,0 0 0 0,-4 0-2-16,3 0 2 0,-3 0 1 15,-1 1-1-15,-1 1-1 16,-2 2 0-16,1-2-3 16,0-1 3-16,1 1-2 0,0-2 2 15,0 0-2-15,-2 0 1 16,-2 0-1-16,2 0 1 15,1 0-1-15,-7 0 1 16,-1-2-1-16,-4 1 1 16,0-3-1-16,-4 2 0 0,-5 0 0 15,-3-2 1-15,-1 3-1 16,-2-1 0-16,-5 0 0 16,-5 0 0-16,1 2-2 15,-5 0-26-15,-3 0-34 16,0 0-52-16,-1-8-197 0</inkml:trace>
  <inkml:trace contextRef="#ctx0" brushRef="#br0" timeOffset="7652.84">21531 1224 460 0,'15'-16'19'15,"-3"-1"37"-15,-5 7 26 0,0-1-25 16,-6 4-22-16,-1 3-10 16,0 4-10-16,-15 0-11 15,-2 0-6-15,-12 9 2 16,-5 4 1-16,-9 2 0 16,-4 3 0-16,2 1 1 15,1 0 1-15,5-3-1 0,5-2 1 16,13 0 1-16,6-3-2 15,10 0-2-15,5-5 0 16,14 4-2-16,13-2 1 16,7 0 5-16,6 1-2 0,5 0-2 15,-2 0 2-15,-3-1-1 16,-10 2-1-16,-6-3 0 16,-9 0-1-16,-6-4-3 15,-3-1 0-15,-6-2-1 16,0 0 2-16,0 0-9 15,0 0-12-15,-6-4-52 0,3-3-76 16,-1 0-61-16</inkml:trace>
  <inkml:trace contextRef="#ctx0" brushRef="#br0" timeOffset="8272.56">21530 1212 414 0,'-18'-4'9'16,"-5"4"23"-16,-4 0 22 15,-9 10-27-15,-8 2-4 16,3 6 0-16,-3 2 7 16,0 0 9-16,8-1-3 0,8-2-11 15,7 5-9-15,15-2-12 16,6-1-6-16,14 3-2 16,19-2 4-16,4 3 0 15,12-3 1-15,4-1 2 16,0 2-2-16,-4 4 2 0,-12 4-1 15,-10-2 1-15,-11 3-7 16,-16 1-9-16,-6-3 1 16,-14 1 5-16,-12-6 7 15,-4-2 4-15,1-3 0 16,2-2 11-16,6-2 1 0,7-1-2 16,11-2-1-16,9 1-11 15,17-1-6-15,17-2 0 16,16-2 5-16,17-4-2 15,11-1-29-15,5-2-45 16,4-14-136-16</inkml:trace>
  <inkml:trace contextRef="#ctx0" brushRef="#br0" timeOffset="8931.78">21783 884 448 0,'-6'-3'280'16,"1"1"-276"-16,5 2-1 16,7 0-2-16,10 0-4 15,6 5 4-15,10 1 1 0,9 3 0 16,6-4-1-16,-1-3-1 15,6-2 1-15,-5 0-1 16,-3-2-2-16,-11-5-5 16,-8-2 2-16,-11 2 5 15,-10 0 0-15,-5 2 2 16,-17 3-10-16,-15 2-2 0,-7 0-4 16,-9 10 9-16,-2 5 7 15,4 2-2-15,5 7 0 16,6-5 1-16,8-1-1 15,7-4 0-15,12-3 0 0,1-5 0 16,7-6-1-16,12-2 3 16,4-11 9-16,7-5-4 15,2-3-2-15,3-2 3 16,-3-2 4-16,-6 5 4 16,-2 3 7-16,-7 4 0 0,-7 6 3 15,-1 5-7-15,-2 2-13 16,0 12-11-16,0 10-4 15,0 5 8-15,0 12 4 16,4 7-9-16,11 9-40 16,2 8-18-16,5 1-94 15,5-5-305-15</inkml:trace>
  <inkml:trace contextRef="#ctx0" brushRef="#br0" timeOffset="9135.34">22338 1553 726 0,'-2'0'13'16,"4"-7"-10"-16,25 0 2 0,11-4-4 15,12 4-3-15,9 1-5 16,4 3-64-16,-6 3-129 15,-12 0-181-15</inkml:trace>
  <inkml:trace contextRef="#ctx0" brushRef="#br0" timeOffset="9256.76">22468 1698 559 0,'-10'0'27'0,"10"0"-17"15,29-2-12-15,16-9 9 16,13-3-30-16,12-8-77 0,4-4-168 15</inkml:trace>
  <inkml:trace contextRef="#ctx0" brushRef="#br0" timeOffset="9699.29">23302 1118 607 0,'-13'-23'29'15,"-11"8"0"-15,-5 1 4 16,-9 7-17-16,2 4-7 15,-2 3-3-15,3 3-4 16,6 9-1-16,7 7-1 16,13 4-1-16,9 5-3 15,6 2 3-15,21 2 1 0,7 3 1 16,7 1 0-16,2 4 0 16,-5-1 0-16,-9 3-2 15,-14 0-5-15,-15 3-12 16,-10-6 3-16,-19-1 5 0,-12-6 1 15,-4-8 6-15,2-7 4 16,4-5 13-16,10-4 10 16,11-5-5-16,12 1-10 15,8-3-9-15,25 4-5 16,14 3 8-16,6 1-4 0,11 5-5 16,1 4-3-16,-4 7 7 15,-4 1 1-15,-14 5-1 16,-6 3-5-16,-13 1 3 15,-6 1 2-15,-5-2 1 0,-1-6 1 16,-2-3 1 0,3-5-1-16,7-9 0 15,4-7-10-15,6-4-42 0,5-11-82 16,1-11-173-16</inkml:trace>
  <inkml:trace contextRef="#ctx0" brushRef="#br0" timeOffset="10089.45">23979 1421 552 0,'-25'-21'75'0,"-5"-1"-69"16,-6 8 8-16,-2 9 18 0,0 3-8 16,0 2-10-16,-1 14-7 15,5 11-5-15,5 4-2 16,6 6 0-16,9 0-2 15,8-2 1-15,6-1-3 16,6-7-1-16,11-5-1 16,7-8 1-16,3-8 1 0,3-4 5 15,4-4-1-15,-3-13 1 16,1-5 0-16,-3-3 1 16,-4-1 0-16,-7-1-1 15,-5 5 7-15,-4 4 15 0,-6 6 8 16,1 3-8-16,-4 7-8 15,0 2-11-15,1 2-10 16,6 11-3-16,1 6 7 16,1 1 1-16,5 6 1 15,4 3-5-15,7-4-19 0,3-4-16 16,-1-6-31-16,-1-8-117 16,-1-7-228-16</inkml:trace>
  <inkml:trace contextRef="#ctx0" brushRef="#br0" timeOffset="10538.37">24193 1142 653 0,'-8'-21'21'16,"5"4"15"-16,3 5 0 0,6 10-13 15,11 2-18-15,5 1-8 16,2 16 0-16,-2 9 2 15,2 8-4-15,-7 4-8 16,-9 4-13-16,-8 2-7 16,0-4-7-16,-7-4 17 15,-9-4 21-15,4-9 4 0,0-5-1 16,9-4 7-16,3-4 1 16,3 0-7-16,21-3 0 15,5 0 7-15,5-1-4 16,1 1-4-16,1 0 4 0,-11-1-3 15,-5 4-1 1,-13 0-1-16,-5 5-2 16,-2 2 3-16,-9 5 12 0,-1 3 2 15,0 5 4-15,2 1-8 16,1 6-4-16,3 2-1 16,4-1-4-16,0-2 1 0,-1-3-3 15,-1-4 0-15,-4-8 2 16,-7-4-1-16,-3-7-1 15,-5-7-5-15,-6-3-14 16,0-7-40-16,0-16-87 16,3-10-375-16</inkml:trace>
  <inkml:trace contextRef="#ctx0" brushRef="#br0" timeOffset="11251.45">24272 747 689 0,'-4'-3'8'15,"4"1"-10"-15,7 2-8 16,12 2 10-16,6 5 10 0,5 4 1 16,10-3-2-16,2 3-2 15,4-2-3-15,-5-4-3 16,-1 1 2-16,-4-5-2 0,-8-1 0 16,-8 0 0-16,-9 0 0 15,-8 0-1-15,-3 0-1 16,-13 0-8-16,-14 4-8 15,-8 5-14-15,-8 2 7 16,-3 1 8-16,0 4 14 16,9 0 2-16,4-3 1 0,8-2-1 15,10-1 0-15,7-5 1 16,6-2-1-16,2-3 4 16,7-3 18-16,8-9-3 15,-1-4-15-15,7-6-1 16,1-3 2-16,-1-3-2 15,-3-1 10-15,-2 3 4 16,-3 2 1-16,-1 3 7 0,-6 9 0 16,-5 1-1-16,1 5-2 15,-2 6-7-15,0 0-10 0,0 8-13 16,0 9-3-16,-2 8 9 16,1 10 4-16,1 5-3 15,0 12 1-15,1 3-8 16,11 4-75-16,2 3-201 15</inkml:trace>
  <inkml:trace contextRef="#ctx0" brushRef="#br0" timeOffset="21832.52">12690 5003 109 0,'-13'0'284'0,"4"0"-248"0,-2 0 8 16,8-1 2-16,-2-2-16 15,3 3-7-15,0-1-5 16,2 1-2-16,0 0-6 15,0 0 1-15,4 0-2 0,6 0-1 16,8 0 9-16,6 0 3 16,8-2 1-16,9 0-4 15,2-1-2-15,6-1-3 16,0 1-5-16,4-1-1 16,-2 0-2-16,-5 1-2 15,-3 0 2-15,-3-1-1 0,-5 0-1 16,-4 1 1-1,-8-3-1-15,-7 5 0 0,-3-3 0 16,-6 2 2-16,-3 2 1 16,-3-2-3-16,-1 0 0 15,0 2-2-15,2 0-14 0,2-1-22 16,4-3-42-16,2-4-161 16</inkml:trace>
  <inkml:trace contextRef="#ctx0" brushRef="#br0" timeOffset="23245.57">12040 8185 176 0,'-2'0'301'0,"0"0"-248"0,2 0-17 16,0 0-8-16,9 0 0 15,6 0 5-15,7 0-5 16,7 0 1-16,10-3-7 16,3-1-6-16,11-5-6 0,-2 4-5 15,7-6-1-15,-1 4-3 16,-1-3 0-16,3 4-1 16,-3-3-10-16,-3 2-17 15,-4 0-22-15,0-4-86 16,-4-2-146-16</inkml:trace>
  <inkml:trace contextRef="#ctx0" brushRef="#br0" timeOffset="23686.62">14023 8117 368 0,'-13'2'69'15,"4"-2"-7"-15,5 0-2 16,4 0-4-16,4 0-24 16,13 0-26-16,7 0 10 15,10-2 4-15,10-1-5 16,7-3 2-16,7 1-2 16,4-2-4-16,5 0-4 0,2 1-4 15,-1-1 2-15,0 0-5 16,-2 2 2-16,-5-1-2 15,-5 1 1-15,-4 2-7 16,-9-2-15-16,-4 0-20 16,-8 0-32-16,-8 0-72 0,-4-4-100 15</inkml:trace>
  <inkml:trace contextRef="#ctx0" brushRef="#br0" timeOffset="24098.53">15877 8115 495 0,'11'0'15'0,"3"-1"-8"0,2-3 35 16,8-2 14-16,3 2-14 15,2-4-25-15,5 2 0 16,0 3-1-16,2-2-5 16,-1 1 0-16,-2-3-5 15,-3 2-3-15,-5 1-3 0,-3 0 0 16,-8 3-16-16,-5-2-23 16,-5-1-98-16,-4-7-244 15</inkml:trace>
  <inkml:trace contextRef="#ctx0" brushRef="#br0" timeOffset="60231.4">22631 13690 216 0,'-5'1'445'0,"1"-1"-361"0,4 0-26 15,0 0-14-15,0 0-16 16,5 0-9-16,6 0-11 16,2 0-7-16,-1 0 1 15,6 0-1-15,3 0-2 16,3 0-7-16,3 0-28 0,0 0-20 16,5 0-23-16,2 0-76 15,-3-5-134-15</inkml:trace>
  <inkml:trace contextRef="#ctx0" brushRef="#br0" timeOffset="60395.88">23138 13659 558 0,'0'0'139'16,"0"0"-109"-16,0 0 2 16,0 0-13-16,8 0-14 15,1 0-6-15,5-1-8 0,6-1-16 16,5 2-22-16,2-6-64 15,2 3-83-15</inkml:trace>
  <inkml:trace contextRef="#ctx0" brushRef="#br0" timeOffset="60530.54">23493 13623 397 0,'3'0'167'0,"2"0"-133"16,2-1-25-16,8-3-6 15,4 1-8-15,1-1-48 16,7-1-90-16,4 0-220 16</inkml:trace>
  <inkml:trace contextRef="#ctx0" brushRef="#br0" timeOffset="60674.9">23947 13588 439 0,'5'0'57'0,"1"-2"-61"16,4-1-26-16,5-3-20 16,4 3-76-16</inkml:trace>
  <inkml:trace contextRef="#ctx0" brushRef="#br0" timeOffset="60794.91">24334 13570 397 0,'14'-2'-44'0,"1"-3"-55"16,9 1-105-16</inkml:trace>
  <inkml:trace contextRef="#ctx0" brushRef="#br0" timeOffset="60915.58">24762 13572 612 0,'3'0'67'0,"3"-9"-61"16,3 0-8-16,9-4-54 16,9-1-268-16</inkml:trace>
  <inkml:trace contextRef="#ctx0" brushRef="#br0" timeOffset="63934.18">23532 2438 429 0,'0'0'102'0,"0"0"-70"16,13-2-7-16,6-3 21 16,10-2-15-16,5-4-13 15,10 0-3-15,4 1-3 0,7-5-4 16,3 3 0-16,1-2-5 16,1 0-1-16,-3 1 0 15,3-1-1-15,-6-1 0 16,-3 3-3-16,0 3 3 15,-9 0-1-15,-4-1-1 16,-8 4-6-16,-8 2-15 0,-8 1-12 16,-6 3-49-16,-8 0-64 15,-10 0-91-15</inkml:trace>
  <inkml:trace contextRef="#ctx0" brushRef="#br0" timeOffset="64178.74">23747 2456 506 0,'-14'4'26'16,"11"-4"4"-16,5 0-3 0,20 0 15 15,12-3 14-15,8-5-17 16,9-1-13-16,7-4-9 16,3 2-5-16,0-1-3 15,-3-2-7-15,-4 2 0 16,-3 4-1-16,-9 0-2 15,-9 0-1-15,-6 3-15 0,-11 1-13 16,-9 3-13-16,-7 1-44 16,0-2-89-16,-9 0-228 15</inkml:trace>
  <inkml:trace contextRef="#ctx0" brushRef="#br0" timeOffset="75227.39">7380 16922 166 0,'-5'1'213'0,"-5"-1"-154"15,5 0-1-15,2 0 12 0,-1 0-9 16,1 0-24-16,3 0-16 16,0 0-7-16,0 0-3 15,0 0-3-15,0 2-4 16,3-2-4-16,6 2 1 16,6-2 6-16,4 0 3 15,3 0-3-15,3-2 0 0,2-3-1 16,0-2-3-16,1-2-2 15,-1 0-1-15,0 0 1 16,-3 0 1-16,-1 0-2 16,-5 2 1-16,-4 2-2 0,-3 0 1 15,-4 1 1-15,1 0-1 16,-5 2 0-16,-1 2 0 16,-2-1-1-16,0 1-6 15,0 0-2-15,-11 0-3 16,-2 3-3-16,-5 5-1 15,-6 2-1-15,-3 1 5 0,-4 0 5 16,-3 1 6-16,0 2 1 16,-1-1 0-16,5-2 0 15,5-3 6-15,5 1 4 16,6-3-1-16,5-1-2 16,7-1-1-16,2-2-3 15,3-2-5-15,14 0 5 0,6 0 2 16,5 0 3-16,6 0 2 15,1-6-1-15,1-1-2 16,2-2-2-16,-4 0 1 16,-4 0 0-16,-3 0-3 0,-3 0 0 15,-7 2-2-15,-2 0 0 16,-6 3-2-16,-2 3 3 16,-7 1-13-16,0 0-41 15,-13 0-100-15</inkml:trace>
  <inkml:trace contextRef="#ctx0" brushRef="#br0" timeOffset="80076.75">5029 16857 170 0,'-7'0'176'16,"2"-1"-125"-16,0 1 15 16,1-2-3-16,2 2-14 0,2 0-21 15,0 0-16-15,0 0-7 16,6 0 6-16,6 0 8 16,4 3-3-16,5-1-4 15,5 0 0-15,2-2-2 16,5 0-2-16,1 0-4 0,2 0 2 15,0-5-3-15,-4 0-2 16,-1-3-1-16,-1 3 1 16,-9 0-2-16,-2 1 2 15,-7 0 0-15,-3 3-3 16,-7-3-2-16,-2 4-1 0,0-2-5 16,-5 2-9-16,-10 0-8 15,-1 0 0-15,-7 0 6 16,-4 2 7-16,-2 5 11 15,-3-1 3-15,-1 1 0 16,1 0 2-16,0 0 10 16,3 0 7-16,7 0 2 0,5-2 2 15,6 1-3-15,5-4-5 16,3 3-4-16,3-3-6 16,5 1 1-16,8-3 3 15,3 2 8-15,7-2-1 16,3 0-4-16,4 0-2 0,1 0-1 15,-1-5-3 1,-1 0-5-16,-3 1 0 0,-2 0-1 16,-4 1 0-16,-4 1-4 15,-5 0-19-15,-4 2-24 16,-7 0-41-16,0-3-127 0</inkml:trace>
  <inkml:trace contextRef="#ctx0" brushRef="#br0" timeOffset="81395.47">12058 7971 35 0,'3'0'13'0,"1"-1"-9"16,-1-1-4-16,-1 2 0 15,2 0 0-15,-3 0-1 16,1 0-2-16,-2 0-5 0,2 0-4 15,-2 0 0-15,0 0-4 16</inkml:trace>
  <inkml:trace contextRef="#ctx0" brushRef="#br0" timeOffset="87815.4">22726 16089 347 0,'-9'4'224'15,"6"-4"-161"-15,3 0-24 0,0 0-4 16,5 0-16-16,4 0-11 15,1 0-1-15,3 0-3 16,3 0-4-16,2 0-8 16,6 0-30-16,1 0-50 15,1-4-86-15,5-1-183 0</inkml:trace>
  <inkml:trace contextRef="#ctx0" brushRef="#br0" timeOffset="87963.23">23162 16105 501 0,'2'1'106'0,"-1"-1"-73"16,1 0-3-1,6 0-12-15,1 0-13 0,5 0-23 16,8-4-40-16,3 2-54 16,2-2-88-16</inkml:trace>
  <inkml:trace contextRef="#ctx0" brushRef="#br0" timeOffset="88098.35">23518 16102 343 0,'2'0'216'0,"1"0"-198"16,2 0-15-16,6 0 0 16,7-1-61-16,8-4-109 15</inkml:trace>
  <inkml:trace contextRef="#ctx0" brushRef="#br0" timeOffset="88265">24063 16072 457 0,'0'0'105'0,"0"-3"-99"16,6 0-15-16,3 1-46 15,3 0-130-15</inkml:trace>
  <inkml:trace contextRef="#ctx0" brushRef="#br0" timeOffset="88402.82">24333 16110 422 0,'1'0'172'0,"3"-8"-168"15,6-1-4-15,5-4-37 16,11-5-212-16</inkml:trace>
</inkml:ink>
</file>

<file path=ppt/ink/ink28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35:52.1830000"/>
    </inkml:context>
    <inkml:brush xml:id="br0">
      <inkml:brushProperty name="width" value="0.05292" units="cm"/>
      <inkml:brushProperty name="height" value="0.05292" units="cm"/>
      <inkml:brushProperty name="color" value="#FF0000"/>
    </inkml:brush>
  </inkml:definitions>
  <inkml:trace contextRef="#ctx0" brushRef="#br0">18810 2532 555 0,'1'0'105'0,"-1"0"-91"15,0 0 15-15,0 0 9 16,2 0-23-16,0 0-12 15,1 0-3-15,6 0-2 0,1 0-1 16,4-1-18-16,6-2-19 16,1 2-38-16,4 0-70 15,0-1-42-15</inkml:trace>
  <inkml:trace contextRef="#ctx0" brushRef="#br0" timeOffset="133.85">19149 2509 382 0,'5'0'84'16,"0"0"-55"-16,2 0 10 16,6-3-21-16,1-1-15 15,6 1-16-15,6-1-60 0,3 1-66 16</inkml:trace>
  <inkml:trace contextRef="#ctx0" brushRef="#br0" timeOffset="275.48">19569 2495 434 0,'11'0'18'0,"3"-1"-68"16,6-7 27-16,7-1-83 16</inkml:trace>
  <inkml:trace contextRef="#ctx0" brushRef="#br0" timeOffset="413.06">20059 2442 440 0,'8'0'12'0,"4"-2"-90"16,6-6 27-16,9 0-123 15</inkml:trace>
  <inkml:trace contextRef="#ctx0" brushRef="#br0" timeOffset="558.24">20490 2416 413 0,'1'0'92'16,"7"0"-109"-16,5-9 9 0,7 3-13 15,5-3-73-15,7-1-210 16</inkml:trace>
  <inkml:trace contextRef="#ctx0" brushRef="#br0" timeOffset="692.8">20980 2377 458 0,'6'0'4'15,"3"-5"-26"-15,7 0 25 16,5-2-42-16,3-1-106 15</inkml:trace>
  <inkml:trace contextRef="#ctx0" brushRef="#br0" timeOffset="819.35">21417 2335 484 0,'14'0'5'15,"5"-4"-7"-15,5-3-11 16,8 2-71-16,8-1-229 15</inkml:trace>
  <inkml:trace contextRef="#ctx0" brushRef="#br0" timeOffset="943.08">22110 2362 455 0,'22'0'17'16,"3"-10"-119"-16,7 0-89 0</inkml:trace>
  <inkml:trace contextRef="#ctx0" brushRef="#br0" timeOffset="2377.56">2777 16108 568 0,'0'-2'52'0,"-3"2"-44"15,1-1 17 1,2 1 24-16,0 0-19 0,0 0-20 15,0 0-11-15,0 5 0 16,2 3 2-16,6 4-3 16,2 2-11-16,1 2-46 0,-1 2-104 15,1 2-110-15</inkml:trace>
  <inkml:trace contextRef="#ctx0" brushRef="#br0" timeOffset="2527.36">2857 16624 427 0,'0'11'98'16,"-4"-10"-83"-16,4-1-8 15,0 0 24-15,5 0-8 16,9 0-34-16,1 0-59 0,3 0-70 16</inkml:trace>
  <inkml:trace contextRef="#ctx0" brushRef="#br0" timeOffset="2677.07">2914 16983 491 0,'-5'8'6'0,"3"-1"-8"16,2 3 4-16,4-5-4 15,6-1-55-15,1-1-147 16</inkml:trace>
  <inkml:trace contextRef="#ctx0" brushRef="#br0" timeOffset="2828.25">2899 17411 436 0,'-8'29'51'16,"-1"-10"-33"-1,9-2-15-15,0-1-6 0,7-5-2 16,7-2-31-16,4-1-75 15,1 0-161-15</inkml:trace>
  <inkml:trace contextRef="#ctx0" brushRef="#br0" timeOffset="2953.21">2960 17911 474 0,'-3'19'17'0,"3"-7"-12"0,0-1-6 16,5-3-25-16,8-4-55 15,1 1-270-15</inkml:trace>
  <inkml:trace contextRef="#ctx0" brushRef="#br0" timeOffset="3067.38">2926 18313 689 0,'-27'36'15'15,"8"-11"14"-15,6-4-18 0,11-10-9 16,4-11-8-16,25-11-128 15</inkml:trace>
  <inkml:trace contextRef="#ctx0" brushRef="#br0" timeOffset="17318.74">18579 5697 481 0,'0'0'66'15,"0"-2"-48"-15,0-3-4 0,12 1-8 16,5 2-5-16,3-1 0 16,4 1-2-16,4 0-4 15,1 2-30-15,2 0-35 16,-2 0-38-16,3 0-147 15</inkml:trace>
  <inkml:trace contextRef="#ctx0" brushRef="#br0" timeOffset="17455.26">19061 5725 351 0,'8'0'80'16,"-4"0"-34"-16,-1 0-3 15,2 0 4-15,7-3-40 0,6-2-11 16,7-1-35-16,10-1-46 15,4-2-92-15</inkml:trace>
  <inkml:trace contextRef="#ctx0" brushRef="#br0" timeOffset="17606.97">19743 5693 241 0,'7'0'140'0,"1"0"-136"15,4-5-12-15,10 1 1 0,5-3-29 16,7-2-76-16,7 0-110 16</inkml:trace>
  <inkml:trace contextRef="#ctx0" brushRef="#br0" timeOffset="17730.74">20404 5625 380 0,'18'-3'39'16,"-7"-1"4"-16,-4-3-6 15,0 4-6-15,3-3-25 16,9 1-11-16,4-6-75 16,6-3-281-16</inkml:trace>
  <inkml:trace contextRef="#ctx0" brushRef="#br0" timeOffset="18289.9">19063 8527 522 0,'0'0'14'0,"0"-3"-14"0,3-2 3 15,8 3 1-15,2 0-9 16,5 2-38-16,3 0-9 16,6 0-42-16,2 0-97 15</inkml:trace>
  <inkml:trace contextRef="#ctx0" brushRef="#br0" timeOffset="18428.73">19680 8569 424 0,'27'5'63'0,"-16"-5"-51"0,0 0-11 16,6 0 0-16,7-2-11 15,7-5-56-15,6 0-82 16</inkml:trace>
  <inkml:trace contextRef="#ctx0" brushRef="#br0" timeOffset="18578.48">20476 8553 414 0,'18'0'55'15,"-4"0"-46"-15,5-2-8 0,1-3-2 16,9 1-20-16,3-1-56 15,7-1-94-15</inkml:trace>
  <inkml:trace contextRef="#ctx0" brushRef="#br0" timeOffset="18714.06">21368 8583 497 0,'31'0'8'0,"-1"0"-7"15,4 0 0-15,0-4-57 0,7-3-218 16</inkml:trace>
  <inkml:trace contextRef="#ctx0" brushRef="#br0" timeOffset="19211.72">19145 11799 181 0,'11'-2'270'0,"6"-9"-307"15,0-1-45-15,6-2-27 0,8 0-71 16</inkml:trace>
  <inkml:trace contextRef="#ctx0" brushRef="#br0" timeOffset="19375.28">19819 11729 390 0,'14'0'39'0,"-1"0"-37"16,1 0-1-16,4 0 0 16,5-3-9-16,9-4-53 0,7-2-77 15,5 2-88-15</inkml:trace>
  <inkml:trace contextRef="#ctx0" brushRef="#br0" timeOffset="19526.28">20705 11744 347 0,'27'0'-1'0,"-1"0"-25"16,6 0-8-16,7-2-21 0,8-2-103 16</inkml:trace>
  <inkml:trace contextRef="#ctx0" brushRef="#br0" timeOffset="20152.48">18961 15413 448 0,'3'0'-54'0,"-1"0"-85"16,1 0-75-16</inkml:trace>
  <inkml:trace contextRef="#ctx0" brushRef="#br0" timeOffset="20331.66">19521 15384 364 0,'18'0'-5'16,"3"-1"-27"-16,6-7 3 15,2 1-14-15,6-5-129 16</inkml:trace>
  <inkml:trace contextRef="#ctx0" brushRef="#br0" timeOffset="20466.06">20240 15366 231 0,'19'2'304'16,"-5"-2"-293"-16,0 0-10 15,4-3-14-15,5-4-16 16,6-4-64-16</inkml:trace>
  <inkml:trace contextRef="#ctx0" brushRef="#br0" timeOffset="42352.89">13360 11091 113 0,'-7'-4'-20'0,"-3"0"181"16,5 1-127-16,-4-1 2 16,2 1-9-16,-3-1-4 0,3 3-9 15,1-3-3-15,-1 2 4 16,-3 1 0-16,-1-3 1 16,-1 4 4-16,-3 0-1 15,2 0 3-15,-4 0 2 16,-2 0-2-16,-1 0-1 15,1 0-5-15,-2 1 1 0,0 5-6 16,0 1-1-16,1 2-1 16,-4 4-1-16,0-3-4 15,1 5 0-15,-1 0 1 16,0 3 0-16,-3 2 2 16,3 3 2-16,2 1 0 0,0 4-2 15,2 1-3 1,-2 3 0-16,5 2-2 0,-2 3 2 15,2 0 1-15,2 1 0 16,3 1-1-16,0 1 0 16,5-1-2-16,0-4 1 0,6 5-1 15,1-7-1-15,0 3 1 16,0-2 0-16,10-4-1 16,2 1 0-16,1-3-1 15,3 2 0-15,1-1 0 16,1-4 1-16,1 4 0 0,0-1-2 15,-2 1 2-15,1-2-1 16,2-4 1-16,-2 2-2 16,0-4 1-16,4-2 0 15,-5-2 0-15,4-3-2 0,-1-3 0 16,4-1 2-16,0-6-2 16,1-1 1-16,2 1 1 15,0-4 0-15,1 2 3 16,1-2-3-16,1 0-2 15,-1 0-1-15,0 0 0 16,-1-6 1-16,5-1 1 0,-3-3 1 16,1-3-1-16,-1 1-3 15,-1-3 1-15,-5 1 1 16,1-3-1-16,-2 0 0 16,-1 0-1-16,1-2 1 15,-1-2 1-15,1-5 2 0,0 2 0 16,1-2 1-16,-2-2 0 15,-5 0-1-15,3 0 1 16,-4-3 1-16,0-1 1 16,-4 0 2-16,0-4 0 15,-3-1 1-15,-1-4 1 16,-4-4 1-16,-4-1 0 0,0-7 0 16,-7-3 0-16,-9-1-1 15,-7 2-2-15,-6 5-3 16,-9 4 0-16,-7 8-2 15,-5 9-2-15,-9 11-10 16,-4 9-22-16,-4 8-52 0,4 1-210 16</inkml:trace>
  <inkml:trace contextRef="#ctx0" brushRef="#br0" timeOffset="43622.02">17340 14450 388 0,'-15'-7'25'15,"-2"0"13"-15,5 1 6 0,-3 1-2 16,1 1-16-16,-1 1-13 16,-2 1-3-16,-5 0 11 15,-2 2-7-15,-3 0-4 16,-5 4-1-16,2 3 2 15,-4 5-2-15,-2 2 1 0,4 4 1 16,-2 2 1-16,1 1-3 16,1 5-2-16,3 0-1 15,-1 4 0-15,6 4-3 16,-1 2-1-16,4 3 0 16,1 0-2-16,3 3 0 15,2-2 1-15,0 2-2 0,4-2 2 16,1 1 0-16,0 0 0 15,1 2 2-15,1 0 1 16,4-2 0-16,1 4-1 16,1-2-1-16,2-3 2 15,0 2 0-15,5-5-2 0,6-1 0 16,4-1-2-16,2-1 1 16,5-2 1-16,1-1-1 15,2-1 0-15,3-3-1 16,3-2-1-16,1-2 2 15,5-4-3-15,-1-2 0 0,5-3 1 16,0-2-2-16,2-3 0 16,2-5 1-16,2 0 0 15,1-4 2-15,-1 0 2 16,4-4 3-16,-3-3-1 16,1-4-2-16,-2 2 0 0,-1-3-1 15,-2-1-2-15,-2 1-6 16,1-5 0-16,-4 0-1 15,-3-3-8-15,-4-1 0 16,-3-3 10-16,-2-2 6 16,-5-3 2-16,-2-3 3 0,-3-3 5 15,-2-5 1-15,-4-4 0 16,-1-4-4-16,-2-8 0 16,-4-5 1-16,-4-4-1 15,0-6-4-15,-8 0-2 16,-8-2-2-16,-4 6 2 15,-9 4-1-15,-10 9 0 0,-4 12-4 16,-9 8-7-16,-9 13-12 16,-6 3-32-16,-5 5-96 15,0 4-345-15</inkml:trace>
  <inkml:trace contextRef="#ctx0" brushRef="#br0" timeOffset="48548.75">6322 4564 380 0,'8'-11'28'0,"-1"-1"17"15,-4 7-13-15,1 3 9 16,-3 2 5-16,-1 0-29 16,0 16-19-16,-10 9 9 15,-10 14 11-15,-9 9-1 16,-10 17-9-16,-8 11-2 0,-6 8-2 15,-5 7-2-15,-1 4 0 16,-1 2 2 0,6-6-2-16,5-9-1 0,5-10 1 15,8-13-1-15,7-16 0 16,9-15-1-16,10-12 2 16,6-16-13-16,4-3-33 0,9-26-7 15,15-10-171-15</inkml:trace>
  <inkml:trace contextRef="#ctx0" brushRef="#br0" timeOffset="49887.08">6222 4527 247 0,'10'9'79'16,"7"-2"-79"-16,3 3 4 0,-1 5 17 16,4 1 5-16,3 3-7 15,1 1-6-15,0 2-6 16,-3-1-2-16,3 2-3 15,2 2 1-15,0 2-3 16,3 3 1-16,2 1 1 16,3 1-2-16,4 4 0 0,3 1 2 15,3 2-3-15,6 0 7 16,3 4 0-16,4 0 2 16,1 0 4-16,2 1-4 15,3 1-4-15,-2 1 6 16,2 3-4-16,-3 1-1 0,3-1-3 15,-1 3-4 1,1 1 7-16,0 1-4 0,3 0 1 16,-3 3-2-16,4-2-1 15,0 0 1-15,-2 4 2 16,1-2-4-16,3 0 3 0,-3 6-1 16,-1-3 0-16,3 5 0 15,-1-1 1-15,1 2-1 16,0 0 1-16,2 0-1 15,1 1 0-15,-2 0-1 16,1-2 1-16,2 1 0 0,-4 0 1 16,6 0-1-16,-3 2-1 15,1 0 3-15,3 2-3 16,-2-1 1-16,6 0 0 16,0-1 0-16,-1 0 0 15,0 0 0-15,1 1 1 0,1-1-1 16,0-1 1-16,3 2-1 15,-1 1 0 1,2-1 0-16,4-1 1 0,-3 5-1 16,4-3 2-16,-2-2-4 15,2 3 3-15,1 0 1 0,2 2-2 16,2-2 0-16,-2 1 0 16,2 3 0-16,2 0 1 15,0 3-1-15,1-3 1 16,2 3-2-16,3 1 1 15,2-1-1-15,1 0 2 16,0 0 0-16,2-2 2 0,0 3 4 16,0-3 3-16,4 3-1 15,-2-1-1-15,2 1-2 16,1 3-4-16,2-2-1 16,-3 2 1-16,3 1-2 15,-2 2 1-15,6 3-1 0,-7-3 1 16,3 1-2-16,3-2 2 15,-3 5 0-15,3-3-2 16,1-1 1-16,1 2 1 16,0 3-1-16,0 2 3 15,4-1-2-15,-1 2 0 0,1 2-1 16,1-3 0-16,3 5 1 16,-1-3-1-16,-1 6 1 15,5 0-1-15,-4 0 1 16,3 0-1-16,3 3 1 15,0 1-1-15,2-1 0 0,1 4 1 16,-1 0-2-16,2 4 1 16,2-1 2-16,0 3-1 15,1 3-2-15,4-1 1 16,-1 5 1-16,2 2-1 16,6-1 0-16,-1 3 1 0,1 1-1 15,5 3 1-15,-2 1 0 16,6 2 2-16,-5 2-3 15,2 1 4-15,6 2 0 16,-3 1 1-16,-1-2-3 16,1 4 1-16,0-3-1 15,-1-2-1-15,-1 1 0 0,2-1 0 16,-6-4 1-16,0 2 3 16,-3-3 2-16,-4-1 6 15,-4-6-6-15,-8-1 3 16,-5-3-3-16,-6-10-2 0,-11-5-3 15,-9-7-2-15,-11-9 0 16,-10-10 0-16,-16-8-2 16,-15-8-16-16,-14-11-27 15,-22-17-41-15,-16-16-37 16,-24-17-194-16</inkml:trace>
  <inkml:trace contextRef="#ctx0" brushRef="#br0" timeOffset="51722.4">5602 5692 181 0,'5'-6'117'0,"4"4"-112"16,2-1-1-16,-2 3 13 15,3 0 17-15,-4 0-13 16,3 3-6-16,-1 5-2 16,5 4 0-16,1 2-3 15,0 6-2-15,4-1 2 0,1 5-6 16,1 0-3-16,3 3-1 16,2 0 3-16,1 3-3 15,0 1 0-15,3 3-3 16,1 3 6-16,6 3-2 15,-1 0-1-15,6 5 1 16,6 2 0-16,3 5 0 0,6 1 1 16,3 2-2-16,5 7 0 15,0 1 2-15,4-1 0 16,4 4-1-16,0 0 1 0,1 6 1 16,4-5 2-16,4 6-2 15,1 4-3-15,4 2 2 16,3 1-2-16,3 2 1 15,-3-2-1-15,-1 4 1 16,2 0-1-16,-4-2 1 16,0 2 0-16,0 0 2 0,-1 0-2 15,-2 7 2-15,1-6 0 16,2 0 3-16,-1 1-4 16,1 3-1-16,-3-2 3 15,2 0-3-15,3 0 1 16,-1 4 1-16,-2 0 1 15,-1-4-3-15,1 3 2 0,3 0 0 16,-2 0-1-16,1-3-2 16,2 4 0-16,4 1 1 15,-1-2-1-15,-1-1 0 16,0 2 1-16,6-2 4 0,-1 2-5 16,0 0 2-16,4 0 1 15,5 4-3-15,-4 1 3 16,3-1-3-16,4 0 1 15,-3-1-1-15,5 0 1 16,-2-1-1-16,1 2 0 0,0-1 0 16,0 4 0-16,1-2 0 15,1 1 1-15,-2 0-1 16,4 5 0-16,0-4 0 16,1 1 0-16,-1 4 1 15,4-3-1-15,-2-1 3 0,2-2-5 16,-1 3 1-1,-2 0-2-15,1 0 4 0,4 1 0 16,-4 3-1-16,3 1 1 16,-1-3-2-16,5 3 1 15,-4-1 1-15,4-3 0 0,0 3-1 16,3 3 2-16,-3-5 1 16,0-1 2-16,1 2 2 15,3-2 0-15,-3-2-3 16,4-1 0-16,2 6 2 15,-4-1-2-15,5-3 0 16,-1 2-4-16,3 0 2 0,-2-3-4 16,1 1 4-16,1 2-2 15,0 0 1-15,2-2-1 16,-3-3-1-16,2 2 2 16,-4-1-1-16,0-3 1 15,-1-1 0-15,0 4-1 0,-2-3 0 16,-3-2-1-1,1-3 1-15,-2 2 2 0,-4-1-2 16,-1-4-3-16,0 0 5 16,-4-2-2-16,-1 6 0 15,-2-8 0-15,-1-1 1 0,-2-4-2 16,-2 1 2-16,-2-6-1 16,-3 0 1-16,1-2-1 15,-4 3 0-15,-2-5 0 16,-2 1 0-16,-2-1 0 15,-1-1 0-15,-6-6 2 16,2 1 4-16,-3-8 0 0,-3-1 3 16,-3 1 0-16,-2-5 2 15,1 2-1-15,-1-2-1 16,-5 0-3-16,-2-4-4 16,-4-2 0-16,0-2-1 0,-5-3-2 15,-1-4 2-15,-3 3 0 16,-3-4 0-16,-4-1-2 15,-6 0 2-15,-7-6-2 16,-8-17-38-16,-7-15-159 16</inkml:trace>
  <inkml:trace contextRef="#ctx0" brushRef="#br0" timeOffset="63518.47">8037 16959 88 0,'-2'-11'219'0,"1"1"-150"16,-1-3 8-16,0 3 5 15,2-1-15-15,0 2-15 0,0 2-13 16,0 2-15-16,0 3-7 16,0 2-9-16,5 4-6 15,-1 15-3-15,3 6 1 16,2 11 2-16,-3 10-1 15,-3 4 0-15,-1 4 0 16,-2 3 0-16,0 1-1 0,0-2 1 16,0-1 0-16,-4-5-2 15,-1-1 1-15,0-7-1 16,2-8 4-16,1-4-3 16,1-9 0-16,1-1 1 15,0-9 0-15,0-4-1 16,0-1 1-16,0-5 0 0,0 1 2 15,0-2-2-15,9 0 2 16,0 0 3-16,3 0 1 16,10 0-2-16,3-2 0 15,6-2-1-15,3 1-2 0,9 1 1 16,4 0-2-16,1-1 3 16,-3 1-7-16,-2 0 4 15,-3-1 0-15,-6 0 0 16,-13 3-1-16,-3-1 0 15,-11 1 0-15,-2 0 1 0,-3-1-1 16,-2 1 2-16,0 0 1 16,0-2-4-16,3-2-2 15,4-3-17-15,5-5-28 16,5-12-88-16,8-5-330 16</inkml:trace>
  <inkml:trace contextRef="#ctx0" brushRef="#br0" timeOffset="63947.53">8923 17348 520 0,'-2'0'118'0,"2"0"-91"15,5 0-2-15,15-2 3 16,4-3-11-16,7-2-8 16,7 2-7-16,3-1-1 15,-1 2-3-15,-5 2-26 16,0-1-56-16,-10 3-109 15,-14 0-209-15</inkml:trace>
  <inkml:trace contextRef="#ctx0" brushRef="#br0" timeOffset="64067.93">9030 17480 589 0,'-7'10'51'16,"7"-9"-42"-16,22-1-5 15,13 0 4-15,16-1-9 0,12-13-28 16,7-3-105-16,8-5-129 15</inkml:trace>
  <inkml:trace contextRef="#ctx0" brushRef="#br0" timeOffset="64662.02">10007 17100 169 0,'30'-20'82'15,"1"-1"-73"-15,1-3 28 0,-1-2 30 16,-6 0-2-16,-3-1-3 16,-6-2-5-1,-9 0 1-15,-4 4-11 0,-3 3-21 16,-5-2-9-16,-14 10-10 15,-7 0-5-15,-2 8-1 0,-6 6-1 16,-2 0 0-16,-1 9 6 16,3 9 6-16,5 5 2 15,8 7-2-15,10 3-8 16,8 6-1-16,3 2 0 16,16 0 0-16,9 4-2 15,4-2 2-15,2 0-3 0,-5-6 0 16,-3 4 0-16,-8-5 0 15,-9 3 0-15,-6-2-3 16,-21 1 0-16,-9-5-4 16,-6 0 4-16,-7-9 4 15,2-4-2-15,5-5 3 16,7-7 0-16,10-1 2 16,9-1-1-16,10 0-3 0,13 5-6 15,20 6 4-15,6 5 0 16,7 10 1-16,3 12-5 15,-6 9-5-15,-3 6 1 16,-13 5 5-16,-10 1 4 0,-4-1 1 16,-6-6 9-16,-3-8 10 15,6-7-1-15,10-10-3 16,14-12-10-16,21-14-4 16,20-9-22-16,26-30-108 15</inkml:trace>
  <inkml:trace contextRef="#ctx0" brushRef="#br0" timeOffset="70839.89">9791 8810 45 0,'0'0'27'0,"0"0"-21"0,0 1-1 16,0 1 3-16,0-2 6 15,0 0-4-15,0 2-1 16,0-2-1-16,0 2-5 15,0-2-2-15,0 2-13 16,0-2-33-16</inkml:trace>
  <inkml:trace contextRef="#ctx0" brushRef="#br0" timeOffset="76289.18">11413 17566 375 0,'4'-11'220'15,"-4"-7"-209"-15,2-2 10 16,-1-1 33-16,-1-6-26 0,0 0-17 15,0-3-3-15,-12 2 0 16,-5 2-1-16,-6 4-2 16,-6 5-3-16,-7 7-1 15,-5 9 0-15,-1 1-1 16,-2 6 4-16,3 14 2 16,3 7 4-16,7 6-3 0,8 5-1 15,8 6-2-15,10 0-1 16,5 3-2-16,7 0-1 15,12-6 0-15,6-5 1 16,5-8-1-16,6-12 1 0,0-5-2 16,1-11 2-16,5-2-3 15,-6-16 4-15,2-7-1 16,-6-9 1-16,-3-2-2 16,-6-3 3-16,-7 0-1 15,-1-2 0-15,-8 9-2 0,-4 6 4 16,-3 6 1-16,0 6 2 15,0 11 2-15,0 3-4 16,0 15-8-16,0 7-1 16,4 4 5-16,7 6 0 15,3 2-1-15,8 0-2 16,8-3 3-16,3-6-25 0,2-10-37 16,3-11-68-16,1-8-228 15</inkml:trace>
  <inkml:trace contextRef="#ctx0" brushRef="#br0" timeOffset="76888.43">11439 16863 480 0,'-8'-20'50'0,"6"-1"-3"16,2 0 9-1,11-1-15-15,10 2-18 0,6 2-6 16,6 8 1-16,1 3-5 16,-4 5-5-16,-3 2-5 15,-8 9-2-15,-11 9-4 0,-8 8-2 16,-3 1-1-16,-12 4 1 15,-3-3 1-15,-5-3 2 16,6-3 3-16,-2-8 0 16,9-5 1-16,2-5 2 15,8-4-1-15,1 0 2 0,18 0-9 16,6 0-1-16,7 0 4 16,2 0-3-16,2 10 2 15,-7 6 3-15,-7 6-3 16,-12 4-14-16,-10 1-4 15,-8 0 14-15,-16 0 8 0,-8-2 0 16,-4-6 1-16,0-5 2 16,6-4 4-16,6-6-3 15,15-4-5-15,9 0-25 16,9-7-174-16</inkml:trace>
  <inkml:trace contextRef="#ctx0" brushRef="#br0" timeOffset="77106.23">12232 17646 759 0,'0'20'23'0,"0"-10"-16"16,-6 2 19-16,-1 8-4 15,-3 2-18-15,-8 4-2 0,-3 3-22 16,2-6-61-16,1-11-267 16</inkml:trace>
  <inkml:trace contextRef="#ctx0" brushRef="#br0" timeOffset="77805.93">13514 17642 565 0,'0'-12'54'0,"2"-2"-13"16,-2-4 8-16,0 0-15 16,0-3-16-16,-7-4-5 0,-8 0-3 15,-6 2-6-15,-9-2 0 16,-9 5-4-16,0 6 1 16,-4 4-2-16,-4 10 1 15,1 2 1-15,0 16 2 16,9 6 2-16,5 6 0 0,10 5-1 15,8 3-1-15,10 1 1 16,4 2-4-16,16-4 0 16,8-6 0-16,8-6-1 15,4-9 2-15,3-9-2 16,3-7-2-16,-1-4 0 0,-5-15-1 16,-4-8 3-16,-5-3 3 15,-2-4 0-15,-8 2 1 16,-9 2 0-16,-2 7 1 15,-5 6 4-15,-1 7 0 16,0 8-1-16,0 2-4 16,0 14-8-16,0 6 4 0,6 6 2 15,7 6-1-15,1 0-1 16,6 3 2-16,7-6-5 16,-3-5-17-16,3-6-16 15,-1-10-26-15,-1-8-27 0,-5-10-102 16</inkml:trace>
  <inkml:trace contextRef="#ctx0" brushRef="#br0" timeOffset="78289.13">13555 16915 571 0,'-5'-2'25'16,"0"2"-2"-16,5 5-5 15,0 12-14-15,10 7 8 16,5 3-4-16,2 7-5 16,5-4 0-16,0-3-2 15,1-6 0-15,-3-4-2 16,0-9-2-16,-3-6 1 0,-2-2 3 16,1-10 8-16,-5-10 2 15,0 0 10-15,-3-1 7 16,0 2 3-16,-1 4-9 15,-3 3 1-15,1 6-2 0,2 6-4 16,1 0-8-16,2 18-9 16,2 9 0-16,5 5 3 15,-3 7-1-15,4 8 0 16,-2 0-2-16,-1 0-24 16,-3-9-40-16,1-12-104 0</inkml:trace>
  <inkml:trace contextRef="#ctx0" brushRef="#br0" timeOffset="79730.8">14132 17856 584 0,'10'14'125'16,"-10"-14"-114"-16,0 3-7 0,0 2 12 15,0 2-14-15,-5 3-4 16,0 3 1-16,-2 5-10 15,5-4-15-15,2 2-26 16,2-5-46-16,13-6-41 16,7-5-85-16</inkml:trace>
  <inkml:trace contextRef="#ctx0" brushRef="#br0" timeOffset="79901.78">14619 17837 351 0,'8'5'276'0,"-1"1"-264"16,-2-6-14-16,3 0 8 15,3 0-5-15,5-2-18 16,5-1-60-16,6-2-33 0,2 0-79 16</inkml:trace>
  <inkml:trace contextRef="#ctx0" brushRef="#br0" timeOffset="80057.95">15112 17870 525 0,'7'0'14'16,"5"-3"-19"-16,7-3 6 15,10-2-21-15,3-5-87 16,7 3-230-16</inkml:trace>
  <inkml:trace contextRef="#ctx0" brushRef="#br0" timeOffset="80201">15567 17856 568 0,'0'2'16'0,"3"-2"-13"15,13 0 12-15,8 0-4 16,6 0-40-16,9 0-122 15,7-5-227-15</inkml:trace>
  <inkml:trace contextRef="#ctx0" brushRef="#br0" timeOffset="80307.87">15976 17878 650 0,'-15'-9'1'0,"10"-12"-65"16,5-8-181-16</inkml:trace>
  <inkml:trace contextRef="#ctx0" brushRef="#br0" timeOffset="83697.28">17028 16904 306 0,'-10'-19'246'16,"2"1"-193"-16,4 2-7 15,4 1-6-15,10 3-16 16,7 5-17-16,7 3-3 16,8 4-3-16,7 0 2 15,2 9-1-15,0 9-2 0,-6 5 0 16,-4 7 0-16,-8 12-1 16,-10 4 0-16,-12 6-1 15,-1 3 2-15,-15 0 0 16,-7 0 3-16,0-1-1 15,3-2 5-15,4-4 3 0,10-2-1 16,5-7-3-16,3-2-2 16,17-6-2-16,9-6-1 15,7-6-1-15,3-4-1 16,3-5-13-16,-6-4-15 16,-9 0 5-16,-10-5-3 15,-10 3 13-15,-7 1 12 0,-14 4 5 16,-6 6 6-16,-2 3 7 15,-2 10 5-15,6 4-2 16,7 7-3-16,8 4-5 16,3 7-3-16,14 0-3 0,13 1-3 15,7-1-1-15,1 0-1 16,2-5 0-16,-9-4 1 16,-11-2-10-16,-16-3 0 15,-9-6-1-15,-28-1-1 16,-16-4-9-16,-15-9-38 15,-9-11-132-15</inkml:trace>
  <inkml:trace contextRef="#ctx0" brushRef="#br0" timeOffset="122743.55">15107 17940 409 0,'-11'2'46'15,"5"-2"-6"-15,6 0-4 16,9 0-19-16,11 0-1 16,6-2 5-16,2-1 1 15,8-4-13-15,2-1-5 16,-4-1-2-16,-2 1 0 15,-5-2-1-15,-10-2 1 0,-10-1-1 16,-7 1 1-16,-4 2 5 16,-21-1 1-16,-13 0-7 15,-9 4-3-15,-4 5 1 16,-9 2 1-16,3 0 1 0,3 3 3 16,7 8 13-16,12 1-2 15,13 0-4-15,12 6-7 16,10-4-5-16,19 2-4 15,16-4 2-15,18-1 4 16,15 0 0-16,9-6 1 16,7 0-1-16,6-3 1 0,-2-2-2 15,-5 0 0-15,-10-4 0 16,-6-3-2-16,-15-3 4 16,-11-3-4-16,-14 3 2 15,-12-2 0-15,-15 2 2 16,-5 1-2-16,-22-2-3 15,-15 3-4-15,-12-1 1 0,-13 3 4 16,-11 3 1-16,-5 1 2 16,-4 2-1-16,2 0 8 15,6 3 3-15,9 7-1 16,12 2 3-16,22 6 2 16,15-4-14-16,21 4-2 0,14 0-5 15,29-3 3-15,22-2 6 16,18-4-5-16,15-4 4 15,16-3-2-15,2-2-4 16,1-2-4-16,-4-7 1 16,-11-1-3-16,-12-8-37 0,-20-5-144 15</inkml:trace>
</inkml:ink>
</file>

<file path=ppt/ink/ink28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37:24.3620000"/>
    </inkml:context>
    <inkml:brush xml:id="br0">
      <inkml:brushProperty name="width" value="0.05292" units="cm"/>
      <inkml:brushProperty name="height" value="0.05292" units="cm"/>
      <inkml:brushProperty name="color" value="#FF0000"/>
    </inkml:brush>
  </inkml:definitions>
  <inkml:trace contextRef="#ctx0" brushRef="#br0">9427 7986 68 0,'-5'3'330'0,"1"-3"-294"16,2 0 9-16,2 0 16 16,0 0-17-16,0 0-19 0,0 0-6 15,6 0 10-15,0 0-5 16,4 0-5-16,2 0-1 15,2 0-4-15,6 0 0 16,6 0-4-16,4 0-2 16,8 0 5-16,3-4-3 0,8 2-2 15,1-1-1-15,2 0-2 16,-2 0-1-16,1 0-2 16,-7 2-1-16,-1-1 0 15,-4 2-1-15,-5-2 1 16,-4 0-1-16,-3 0 0 0,-3 0 2 15,0-1-2-15,-6 0 1 16,-2 1 0-16,-1-2 2 16,-3 2-1-16,-5-1 2 15,3 2-1-15,-5-5-1 16,-2 3-1-16,3 2 0 16,-1-3-2-16,-1 0-18 0,-2-4-30 15,0-5-72-15,0-7-393 16</inkml:trace>
  <inkml:trace contextRef="#ctx0" brushRef="#br0" timeOffset="38078.1">3620 16602 241 0,'0'2'180'16,"0"0"-174"-16,0-2 10 16,2 0 17-16,8 1 11 15,1-1-8-15,5 0 2 16,4 0-8-16,0 0-5 16,1 0-4-16,3 0-6 0,-3 0-6 15,2 0-4-15,1 0 1 16,0 0-2-16,3 0-1 15,0-1 0-15,4-1-1 16,1 0 0-16,5 1 0 16,0-3-2-16,4 2 2 0,3-1-1 15,-1 1-1-15,6-2 3 16,0 4-1-16,4-3 3 16,1-1 0-16,3 2-1 15,0-1 1-15,4-1-1 0,0 3 1 16,4-1-3-16,0 0-1 15,3 0 0-15,0-2 0 16,4 1 1-16,4-1-2 16,2 1 1-16,3-2 2 15,4-1 0-15,1-1 0 16,3-2-1-16,3 2 0 0,3-2 2 16,5 0-2-16,-5 0 0 15,1 0-1-15,0 2-3 16,-5 0 7-16,1 0-6 15,-8 1 2-15,-2-1 1 16,-6 2-2-16,-6 3 1 16,-9-2-2-16,-8 1-1 0,-7-1-26 15,-14-3-44-15,-7-5-185 16</inkml:trace>
  <inkml:trace contextRef="#ctx0" brushRef="#br0" timeOffset="39287.95">8049 16594 180 0,'-3'0'121'0,"1"0"-89"0,0 0 31 15,2 0-7-15,0 0-13 16,0 0-18-16,0 0-7 15,7 0 17-15,5 0 1 16,0 0-9-16,6 0-6 16,1 0-6-16,5 0-6 0,6 0 1 15,4 0-2-15,5 0-3 16,7 0-2-16,1 0-1 16,3 0-1-16,4-2 0 15,2 2-1-15,0-2 1 16,-1 2 0-16,-1 0-1 15,0-2 0-15,-2 2 6 16,0 0-11-16,-4 0 5 0,-1 0-1 16,0 2 3-16,-4 2-2 15,-2-1 1-15,0 2 2 16,-3 0 0-16,1-1 1 0,1 0-2 16,-4-2 2-16,-2 0-4 15,0-1 3-15,-2-1 2 16,-5 0-2-16,-1 0 2 15,-4 0-3-15,-3 0 0 16,-1 0-1-16,-2 0-1 16,-3 0 0-16,-3 0 0 0,4 0 0 15,-4 0 1-15,0 0-2 16,2 0 2-16,-2 0-2 16,4 0 2-16,-1-1 0 15,1-1-2-15,-2 2 3 16,1-2-3-16,0 2-1 15,-4-2-13-15,0 2-20 0,0-4-74 16,-1-3-180-16</inkml:trace>
  <inkml:trace contextRef="#ctx0" brushRef="#br0" timeOffset="39850.75">11310 16669 181 0,'0'-6'61'0,"-5"2"22"16,-2-1-4-16,2 2-15 15,0 1-10-15,3 0-5 16,0-1-1-16,2 3-9 0,2-2-21 16,10 0-10-16,10 0 2 15,7 2 5-15,8-2-5 16,9 2-1-16,10-1-3 16,7-1-2-16,5 0-1 15,8-2-4-15,3 1 4 16,2-1-6-16,0 1 8 15,-3-3-4-15,-3 2 0 0,-13 1 1 16,-9 0 1-16,-5 1-2 16,-16-2-2-16,-7 3 2 15,-11 1-1-15,-2 0-12 0,-9-2-17 16,-1 0-18-16,1-4-70 16,2-3-176-16</inkml:trace>
  <inkml:trace contextRef="#ctx0" brushRef="#br0" timeOffset="40322.4">13073 16627 512 0,'-8'2'52'16,"4"-2"-6"-16,4 0 16 16,15 0-41-16,12 0-6 15,11-2 5-15,13-3-1 16,10 0-6-16,8-1-4 16,4 2-5-16,5-1 2 0,-3 0-4 15,0 2-2 1,-2-1 2-16,-9 0-2 0,-8 1-1 15,-8-1 2-15,-8 2 0 16,-16 0-11-16,-7 2-14 16,-8-1-16-16,-4-3-32 0,1-3-81 15,-1-4-208-15</inkml:trace>
  <inkml:trace contextRef="#ctx0" brushRef="#br0" timeOffset="41097.43">16538 16625 358 0,'-5'2'93'16,"1"-2"-54"-16,4 0 27 15,0 0-28-15,5 0-20 16,9 0-3-16,6 0 6 0,7 0 2 16,6-2-12-1,6 1-4-15,8-3-2 0,3 3-2 16,9-1 0-16,7-2-2 15,5 2 1-15,4-2-1 16,10 3 4-16,6-3-1 16,4 3 2-16,7-3 1 0,8 1-3 15,4-1 0-15,6 0 0 16,4 2-1-16,5-1 0 16,0 1-2-16,4 0-1 15,0 0 4-15,-2 1-4 0,5-1 2 16,-2 0-1-16,-2 2 1 15,6-1 0-15,-2-1 2 16,1 2-3-16,2 0 0 16,2 0 4-16,0 0-4 15,-3 0 1-15,4 0-2 16,-2 0 0-16,0 0 5 0,0 0-4 16,-4 2 2-1,3-1 2-15,-4 1-5 0,-6 0 3 16,-4-2-1-16,-8 0-1 15,-10 0 2-15,-9 0-1 16,-18-5 1-16,-15-5-3 0,-13 0 0 16,-19-2 2-16,-13-3-2 15,-12-1-7-15,-8-3-16 16,-1-1-25-16,-13-3-76 16,1-6-342-16</inkml:trace>
</inkml:ink>
</file>

<file path=ppt/ink/ink28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39:32.0510000"/>
    </inkml:context>
    <inkml:brush xml:id="br0">
      <inkml:brushProperty name="width" value="0.05292" units="cm"/>
      <inkml:brushProperty name="height" value="0.05292" units="cm"/>
      <inkml:brushProperty name="color" value="#FF0000"/>
    </inkml:brush>
  </inkml:definitions>
  <inkml:trace contextRef="#ctx0" brushRef="#br0">1652 3635 336 0,'-24'-4'46'16,"-1"-3"-37"-16,0 4-4 16,0-1-5-16,-3 3 2 0,2 1 2 15,-3 0-4-15,1 3-5 16,-1 8-1-16,2 5 4 16,0 7 0-16,1 6-1 15,0 8-6-15,-2 12 0 0,-3 2 8 16,-3 13 0-16,-1 9 3 15,-3 9 7-15,3 9 2 16,-3 9 0-16,1 5-2 16,-2 8-6-16,2 3 1 15,3 3 5-15,0 8-2 16,1 3-6-16,3 4 0 16,-1 13-2-16,3 9-7 0,1 10-10 15,-4 12-20-15,2 11-19 16,0 11-17-16,-1 7-10 15,-1 8 29-15,1 5 37 16,-2 3 27-16,-1 0 46 0,3 2 12 16,3 1-17-16,-2 3-10 15,6-1 1-15,1 4-6 16,6 0-5-16,2 2-10 16,3 1-4-16,4 4-11 15,5 1-3-15,2 3-1 0,0 0-2 16,2 1 0-16,7 3-5 15,2-2-6-15,1 3-6 16,3-2-5-16,-1-3 13 16,1 3 10-16,-2 2 4 15,4-5 4-15,0-1-1 16,2 1 3-16,1 0-3 0,2-3 2 16,4-1-3-16,3-3-1 15,3-3-2-15,2-1-1 16,3-1-1-16,5-7-1 15,3 3-2-15,2-2 2 16,3-6 1-16,2-1-6 0,0-2-6 16,4-6 3-16,1-5 8 15,2-4 3-15,2 1-1 16,2-8 0-16,4-5-4 16,-4-3 2-16,2-4 0 15,-3-7 2-15,0-11 2 0,-1-6-3 16,3-8 8-16,-3-8 17 15,2-10-19-15,-2-11 0 16,2-11-3-16,-2-8-1 16,-3-9 2-16,-4-12-1 15,2-15 3-15,-3-11-1 16,1-14 2-16,2-10-8 0,0-13 0 16,2-13 0-16,3-5 3 15,0-16-3-15,4-18 0 16,-4-4-3-16,-2-14-2 15,0-9-8-15,1-10 11 0,-5-9 1 16,7-8 4-16,-1-10-3 16,3-7 0-16,1-9 5 15,-1-9-2-15,9-8-5 16,-7-5 7-16,0-7-7 16,2-3 1-16,2-1-9 15,1-5 7-15,-1-3-1 0,3-2 2 16,3 0 1-16,1-4 2 15,-1 0-1-15,0 3 0 16,-2 1 4-16,3 2 3 16,-4-4 1-16,-2 4 0 15,-3 2 6-15,-3-1-2 16,-1-1-4-16,-8-2 2 0,2 0-1 16,-6-1-1-16,-2 2-3 15,-1-4-3-15,-5-4 2 16,-2-1-4-16,-1 1 1 15,-4-2-1-15,-4-3-1 0,-4 3 0 16,-4 0 0-16,-8 3-4 16,-2-2 2-16,-6-1-1 15,-4 2 6-15,-5 0-3 16,0-4 1-16,0 3 3 16,-2-5-1-16,-3 4 1 0,-4 0-1 15,1-2 2-15,0 2-1 16,-3-1 0-16,4-1 5 15,0 1-1-15,1-1-5 16,-1 0 5-16,2 1-6 16,0-1-1-16,3 2 0 15,-1-2 0-15,1 2-2 0,2 0 2 16,0-6-1-16,0 1 0 16,0-1 0-16,0-3 2 15,3 2-1-15,4 0 1 16,2 2-1-16,0 0 0 15,2-2 1-15,-2 5-3 0,1-1 3 16,3 1 0-16,-4 2-2 16,0 2 2-16,2 0-2 15,0 3-3-15,-3 2 4 16,4-1-5-16,-4 5 4 16,-1 0-2-16,3 1 2 0,-5 1 0 15,-1 5 3-15,-3 5-4 16,-1 0 4-16,0 5-5 15,-1 2 1-15,-8 1 0 16,-4 4-2-16,1 2 2 16,-7 5-5-16,0 1 7 15,-3 3-1-15,-3 2 4 0,-2 6-7 16,-2 4 10-16,-3-1-8 16,-4 6 4-16,-3 4-1 15,-5 4 0-15,-4 3-1 16,-4 2-2-16,-4 7 3 0,-3 4 0 15,-4 2-1-15,-5 4 1 16,0 7 5-16,-6 2-16 16,-1 3 25-16,-6 6-13 15,-1 3 2-15,-3 5-7 16,-1 5 2-16,-6 1 1 0,-5 8-14 16,-5 6 11-16,-3 2-1 15,-7 7 5-15,-5 10-3 16,-7 5-4-16,-8 3-4 15,-9 13-2-15,-10 10 0 16,-7 14-21-16,-15 9-5 16,-12 11-4-16,-13 11-28 0,-16 13-40 15</inkml:trace>
</inkml:ink>
</file>

<file path=ppt/ink/ink28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38:37.3370000"/>
    </inkml:context>
    <inkml:brush xml:id="br0">
      <inkml:brushProperty name="width" value="0.05292" units="cm"/>
      <inkml:brushProperty name="height" value="0.05292" units="cm"/>
      <inkml:brushProperty name="color" value="#FF0000"/>
    </inkml:brush>
  </inkml:definitions>
  <inkml:trace contextRef="#ctx0" brushRef="#br0">6423 12728 237 0,'0'4'242'16,"-2"-4"-203"-16,1 0-19 15,1 0 19-15,0 1 8 16,0-1-28-16,5 2-23 16,10 0 16-16,7 2 16 15,11-2 0-15,9-1-5 0,11-1-7 16,8 2-6-16,2-2 3 15,3 0-5-15,6 0-5 16,-4-2-3-16,-3-3 3 16,-6-1 0-16,-6 0-5 0,-14 2-11 15,-16 0-8-15,-10-1-19 16,-13 0-36-16,-13-1-79 16,-10-6-321-16</inkml:trace>
  <inkml:trace contextRef="#ctx0" brushRef="#br0" timeOffset="1018.13">6516 11057 346 0,'2'0'53'16,"2"-4"-8"-16,1 0 2 16,0 3 6-16,5-1-15 15,0 0-15-15,4 2 1 0,3-1 3 16,5-1-8-16,4 0 0 16,1 0-3-16,5 2-4 15,0-1-1-15,3-1-1 16,1 2-6-16,-2-2-1 15,-2 0-1-15,1 0-1 0,-6 0 2 16,-2 2-3-16,-8-1 3 16,-4-1-3-16,-4 2 4 15,-4 0 6-15,-3-2 0 16,0 2 1-16,-2 0-1 16,0 0-1-16,0 0-3 15,0 0-3-15,0 0 0 0,0 0-3 16,-7 0 0-16,-4 0-2 15,-7 0 0-15,-9 0-7 16,-7 2-3-16,-9 3 1 16,-7 1-1-16,-6 1 6 15,-2 0 4-15,2 0 2 16,2-1 4-16,3-1-3 16,8 0 7-16,11-3 0 0,7 1-2 15,6 1 1-15,9-4 0 16,8 1-2-16,2-1-2 0,7 2-5 15,13-2 3-15,4 0 2 16,11 0 2-16,6 0-1 16,6 0 0-16,1 0 0 15,1 0-1-15,3 0 0 16,-3-2-3-16,-3 2 0 16,-2 0-3-16,-5-1-33 0,-5-4-52 15,-4-6-237-15</inkml:trace>
  <inkml:trace contextRef="#ctx0" brushRef="#br0" timeOffset="19891.62">19127 11375 295 0,'2'0'108'0,"-2"-2"-85"15,0 2 15-15,2 0-7 16,-2 0 4-16,0 0-18 0,0 0-11 16,0 0 7-16,0 0-1 15,-6 5 8-15,-4 6 1 16,-10 1-6-16,-6 4-4 16,-8 2-2-16,-3 4-1 15,-7 1 2-15,-4 2 3 0,-2 2 0 16,0-2-1-16,-1 1-5 15,5-3 2-15,4 0-5 16,5-3-1-16,5-4-1 16,6-3-1-16,12-6-1 15,1 0 0-15,6-3 0 16,4-4-6-16,1 1-11 16,-1-1-10-16,-1 0-32 0,1-1-67 15,-5-6-63-15</inkml:trace>
  <inkml:trace contextRef="#ctx0" brushRef="#br0" timeOffset="20513.25">18592 11387 346 0,'0'-7'60'15,"0"2"-13"-15,0 1 21 16,0 4-20-16,0 0-9 15,0 2-31-15,-5 10-9 0,-3 6 1 16,-1 1 2-16,-3 8 0 16,-4 4 0-16,-3 1 0 15,-2 0-2-15,-2-2 2 16,1 2 6-16,1-3 8 16,1-2 2-16,4-7-2 15,3-3-5-15,5-2 0 0,2-5-3 16,6-2-6-16,0-4 0 15,0 2-1-15,6-1 1 16,4-1 1-16,3-1 1 16,3-1 1-16,2 2 3 15,3-4-1-15,1 1 1 0,3 2-1 16,2-2-2 0,2 1 0-16,0 2-1 0,1-1-2 15,3 1 1-15,-3 0-1 16,1-3 0-16,-4 2-1 15,2 1-1-15,-5-2 1 0,0 0 0 16,-4-2-1-16,-3 0 1 16,-2 0-1-16,-5 0 1 15,-3 0-2-15,-1 0 0 16,-2 0-7-16,-2 0-15 16,-1-6-21-16,-1-4-68 0,2-10-300 15</inkml:trace>
</inkml:ink>
</file>

<file path=ppt/ink/ink28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40:45.3700000"/>
    </inkml:context>
    <inkml:brush xml:id="br0">
      <inkml:brushProperty name="width" value="0.05292" units="cm"/>
      <inkml:brushProperty name="height" value="0.05292" units="cm"/>
      <inkml:brushProperty name="color" value="#FF0000"/>
    </inkml:brush>
  </inkml:definitions>
  <inkml:trace contextRef="#ctx0" brushRef="#br0">19740 13284 451 0,'-4'3'46'16,"-14"0"-8"-16,16-3 10 15,2 0 2-15,5 4-29 0,15-1-10 16,9 1 14-16,10 1-1 16,12 1-6-16,10-3-4 15,7 1-4-15,8 1-1 16,4-3 1-16,5 1-3 15,3-2-2-15,0-1-2 16,-3 0 0-16,-5 0 0 0,-4 0 0 16,-8 0-1-16,-10 0-1 15,-16-4-1-15,-8 2 2 16,-12-1-2-16,-8 1 2 16,-9 1-2-16,-2 1 1 15,-3 0-9-15,-5 0-26 16,-8 0-37-16,-15-3-144 0</inkml:trace>
  <inkml:trace contextRef="#ctx0" brushRef="#br0" timeOffset="2399.73">8493 17870 369 0,'-3'3'55'0,"1"-3"-40"15,2 0 25-15,0 0 14 16,0 0-24-16,0 0-26 16,7-3 1-16,3 0 1 15,5-1 8-15,-1 2-5 16,6-1-4-16,4 0 7 0,-1 1-3 15,2 2-6-15,4-2 1 16,1 2 1-16,1 0 0 16,1 0-1-16,2 0 1 15,5 0 0-15,0 0-3 0,3 2-1 16,4 3 3-16,4 2-2 16,0 2-1-16,8-2 0 15,1 0 0-15,4 3-2 16,1-3 3-16,3-2-2 15,-3 2 2-15,4-2 1 16,1 3 1-16,3-3 1 0,-1 0-2 16,5 2 0-16,4-1 2 15,2-1-5-15,-1 0 1 16,1 1-1-16,2 1 0 16,-2-3 0-16,0 1 1 15,2 2-2-15,1-2 2 16,3-1-1-16,-1 1 2 0,3 0-3 15,2-1 1-15,-3 0-2 16,3 1 3-16,1 1-1 16,2-3 0-16,1 2 2 15,1 0-3-15,0 3 0 0,-2 1 1 16,0-2 0-16,0 0 0 16,-1 0-1-16,1 2 1 15,-2-2 0-15,2 0-1 16,2-3 1-16,1 1 1 15,0-1-2-15,-1-2 1 0,5-1-1 16,8-1 1-16,-1 0 2 16,5 0-3-16,1-1 0 15,2-5 0-15,-1-3 0 16,4-2-2-16,4 1 0 16,0-3-3-16,2-1 2 15,-1-2-1-15,5-4 3 16,-4-1 2-16,1-4-5 0,-3-2 4 15,3-3 3-15,-6-4-3 16,-2 0 1-16,-7-4 1 16,1 0-2-16,-9-4 3 0,-2 2-3 15,-7-5 1-15,-7 0 1 16,-2-3 0-16,-9-4-1 16,-6 3 0-16,-2-7 0 15,-9 0 2-15,-7-2-4 16,-6 1 2-16,-10 0 0 15,-3-2 2-15,-8 0-1 0,-11-1 0 16,-3-1 1-16,-10-3-2 16,-2 1 2-16,-7 1-2 15,-12-3 1-15,-6 1-1 16,-7 2 1-16,-4 0 1 16,-5 2-2-16,-6-2 1 15,-4 2 0-15,-7-1-1 0,-3 1 1 16,-7 1-6-16,-3 0 5 15,-7 1-1-15,-2 5 0 16,-3 2-1-16,-2 1 2 16,-7 1 0-16,1 3-1 0,-6 3 1 15,-3 4 0-15,0-1 0 16,-2 3 0-16,-3-1-1 16,1 3 3-16,-4-1-3 15,-1-1 2-15,-1 5-1 16,-2-1-1-16,-5 5 0 15,3 0 2-15,-6 3-2 0,1 1 2 16,-5 5-1-16,0-1 0 16,1 2-2-16,-3 4 3 15,-1 0-2-15,1 3 2 16,-5 0-1-16,-1 4-2 16,0 0 4-16,-3 3-3 15,0 3-1-15,3-1 1 0,-3 2-2 16,0 0 3-16,6 3 0 15,-4 4 0-15,-2 4 1 16,2 1 0-16,-3 3-2 0,1 1 0 16,-3 2 2-16,3 5-2 15,-1-1 2-15,0 4 0 16,2 4-2-16,2 3 1 16,3 0 0-16,1 7 0 15,4-1-1-15,1 2 2 16,4 4-1-16,4-1 0 0,1 4-1 15,7 2 2-15,2 4-3 16,7 3 3-16,4 6-2 16,3 2 1-16,3 6-1 15,7 3 2-15,5-3-1 16,5 4 0-16,5 0 0 16,5 0 0-16,5-2 1 15,5-1-3-15,5-2 3 0,7 4 1 16,2-3-1-16,8 2 1 15,7-3 0-15,5 0 0 0,5-6 1 16,7 0-2-16,5-2 0 16,0-3 1-16,5 0-3 15,10 2 3-15,4-1-2 16,6-2-1-16,7-5 3 16,9-3-3-16,12-11 1 15,18-5 1-15,19-11 4 0,22-10 1 16,24-10-8-16,25-4-9 15,22-21-82-15,21-16-245 16</inkml:trace>
</inkml:ink>
</file>

<file path=ppt/ink/ink28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41:31.3990000"/>
    </inkml:context>
    <inkml:brush xml:id="br0">
      <inkml:brushProperty name="width" value="0.05292" units="cm"/>
      <inkml:brushProperty name="height" value="0.05292" units="cm"/>
      <inkml:brushProperty name="color" value="#FF0000"/>
    </inkml:brush>
  </inkml:definitions>
  <inkml:trace contextRef="#ctx0" brushRef="#br0">6345 1776 103 0,'-3'2'133'0,"1"-2"-87"16,2 0-15-16,0 0 0 0,0 2-11 15,-2-2-6-15,2 0-1 16,0 0 1-16,-1 0 4 16,1 0-1-16,0 0-6 15,0 0 0-15,0 0 0 16,0 0 4-16,0 0-2 0,0 0-1 16,0 0 6-16,0 0-2 15,0 0 1-15,0 0-3 16,0 0-5-16,0 0-6 15,3 0-5-15,1 0-30 16,-4-4-135-16</inkml:trace>
  <inkml:trace contextRef="#ctx0" brushRef="#br0" timeOffset="2042.13">19188 4491 495 0,'2'-11'84'0,"0"0"-24"16,-2 5 0-16,1-1-21 15,-1 1-14-15,0 4-8 16,0 2-5-16,0 0-7 15,0 9-9-15,0 7 3 16,2 6 1-16,-2 6 0 16,0 4 0-16,0 4 0 15,0 5 0-15,0-2 1 0,-3 0-2 16,1-4 1-16,0-3 1 16,0-4-2-16,1-8 3 15,-1-4-3-15,2-5 3 16,0-4-1-16,0-2-1 0,0-5 2 15,0 0 5 1,2 0 3-16,5 0 0 0,8 0-1 16,4-2-5-16,4-1 1 15,8-3-2-15,5 3 0 16,2-3-2-16,-1 3 1 0,-3-1 0 16,1-1-3-16,-10 3 2 15,-3-1 0-15,-10 1-2 16,-5-2 1-16,-2 3 2 15,-3-2-2-15,-2 2-2 16,0-1-6-16,0-2-11 16,0 1-14-16,0-4-18 0,0-1-20 15,0-2-80-15,0-5-136 16</inkml:trace>
  <inkml:trace contextRef="#ctx0" brushRef="#br0" timeOffset="2426.77">19025 4299 509 0,'-5'-3'65'0,"0"-2"-5"15,5 3 2-15,0 2-27 16,1-2-18-16,12 2-8 16,7-1 6-16,7-1 2 15,2 2-1-15,10-3-4 0,0 1-2 16,2-3-5-1,1 0-2-15,-3 0-1 0,-5 0 0 16,-9 0-1-16,-1-3 0 16,-10 5-3-16,-5-4-11 15,-3 2-13-15,-1-1-21 16,-2-1-42-16,3-2-148 0</inkml:trace>
  <inkml:trace contextRef="#ctx0" brushRef="#br0" timeOffset="2893.69">19801 4543 584 0,'0'0'71'0,"0"0"-31"16,8 0-4-16,7-4-5 15,1-1-12-15,6 0-8 0,5-1-8 16,0 1 0-16,0 3-3 15,0 2-14-15,-6 0-26 16,-3 0-41-16,-11 9-101 16,-7 3-163-16</inkml:trace>
  <inkml:trace contextRef="#ctx0" brushRef="#br0" timeOffset="3018.3">19840 4759 590 0,'0'0'44'15,"15"0"-35"-15,14 0 15 0,8-9-9 16,9 0-11-16,7-2-33 16,1-7-181-16</inkml:trace>
  <inkml:trace contextRef="#ctx0" brushRef="#br0" timeOffset="4010.65">20510 4364 411 0,'0'-5'77'0,"2"-2"4"16,-1 3-14-16,3 2-24 0,-1 2-19 15,5 0-16-15,-3 6-6 16,2 6-1-16,2 8 2 16,3 5 1-16,-6 5-2 15,-2 4 1-15,1 4-3 16,-5-1 0-16,0-1 1 0,0-4-1 16,0-5 1-16,0-8 0 15,0-4-1-15,0-7 1 16,0 0 5-16,0-4 4 15,0-1-1-15,2-1 1 16,3-2 2-16,5 1-1 0,2-1 0 16,5 0 0-16,5 0-2 15,5 0-3-15,4-1 0 16,1-4-2-16,2 1-3 16,-1 0 1-16,-5 0-2 15,-3 1 1-15,-8 0-1 0,-3 1 0 16,-6 0-10-16,-6 2-17 15,-2 0-16-15,0 0-20 16,-2 0-71-16,2-2-168 16</inkml:trace>
  <inkml:trace contextRef="#ctx0" brushRef="#br0" timeOffset="4280.46">21151 4296 50 0,'-12'-3'605'16,"-3"-11"-591"-16,5 10 17 15,-2 4-7-15,7 9-18 16,-2 7-8-16,4 8 1 16,1 2 2-16,0 6 1 15,2 2 2-15,0 0 2 0,4 2-3 16,4-4-1-16,4 0-1 15,3-5-1-15,5-4 0 16,5-4-2-16,4-6-30 16,5-8-26-16,1-5-60 15,-1-5-79-15</inkml:trace>
  <inkml:trace contextRef="#ctx0" brushRef="#br0" timeOffset="4827.58">21476 4400 564 0,'0'-5'56'16,"-2"5"-1"-16,0 0-18 0,2 3-29 16,0 8-9-16,4 3 5 15,0 6 1-15,1 0-2 16,0 1 2-16,-3-5-2 16,2-2-1-16,-4-3-3 0,0-6 3 15,0-5 1-15,0 0 2 16,-6-7 4-16,1-9-4 15,2-4-1-15,-1-4 0 16,2-3 2-16,2 0-1 16,0 0-1-16,2 4 2 15,5 5-1-15,4 6 1 0,-1 4-5 16,3 8-2-16,5-2-1 16,-2 14-1-16,4 2 1 15,0 9 3-15,-4 2-1 16,0 1-1-16,-5 2 0 15,-4-4 2-15,-5-2-5 0,-2-8-4 16,0-2 4-16,0-10 3 16,-5-2 5-16,-1-8 4 15,5-8-5-15,1-8-1 16,0-1 3-16,1-4 0 16,13 3 1-16,1-1-1 0,3 6-4 15,2 5-1-15,-1 3 0 16,-1 11-1-16,2 2-1 15,-2 2 0-15,-3 13 0 16,0 2 2-16,-2 4-1 16,0 5 0-16,-5-3 2 0,0 2-1 15,-3-2-1-15,1-2-11 16,-5-1-13-16,5-2-9 16,-1-6-25-16,3-4-82 15,-1-6-74-15</inkml:trace>
  <inkml:trace contextRef="#ctx0" brushRef="#br0" timeOffset="5035.92">21998 4437 570 0,'2'-5'70'16,"-2"5"-10"-16,0 0-28 0,3 2-20 16,0 7-13-16,1 7 7 15,-3 2 0-15,5 3-1 16,-1 0-1-16,0 1 0 15,-2 0-3-15,5-3-1 16,1-3 0-16,-2-1-17 0,0-7-17 16,3-8-27-16,-5 0-87 15,-2-12-108-15</inkml:trace>
  <inkml:trace contextRef="#ctx0" brushRef="#br0" timeOffset="5305.63">22135 4172 569 0,'0'-13'52'15,"2"3"4"-15,8 4-7 16,7 6-19-16,5 0-9 0,0 13-12 16,4 6-1-16,1 8 0 15,-4 3 1-15,3 2-1 16,-5 3-2-16,-1 0-2 15,-5-1 0-15,-3 0 0 0,-7-4-2 16,-5 2 2-16,2 1-2 16,-11-1-1-16,-11 0-1 15,-7 0-8-15,-9 0-36 16,-8-7-47-16,-4-6-228 16</inkml:trace>
  <inkml:trace contextRef="#ctx0" brushRef="#br0" timeOffset="21125.03">6418 3995 456 0,'0'0'105'0,"0"4"-105"16,0 10-4-16,-6 13 8 0,-6 12 13 15,-3 11-5-15,-6 14-4 16,-6 7-5-16,-4 8 0 16,-3 7 3-16,0 3 5 15,-3-5-4-15,2-1-2 16,1-2-6-16,0-6 3 0,7-9 0 16,1-6 5-16,7-10-2 15,4-7-4-15,7-9 1 16,2-11-4-16,6-12-33 15,0-11-69-15,14-20-15 16,6-21-155-16</inkml:trace>
  <inkml:trace contextRef="#ctx0" brushRef="#br0" timeOffset="22434.5">6527 3858 414 0,'0'2'65'16,"2"2"-84"-16,11 2 14 0,1 5 12 16,6 1 7-16,2 5 0 15,7-2 4-15,3 3-5 16,7 2 1-16,-2 1-5 15,10 1-4-15,2 1-1 16,5 2-4-16,0 3 3 16,8 3-2-16,5 1 0 0,1 4 0 15,5-3 1-15,3 7-2 16,3-5 0-16,3 5 0 16,1-3 0-16,3 4 0 15,2-1 0-15,0 4 1 0,-2 4-1 16,3 0 1-16,-3 2-2 15,-1 4 2-15,-2 0-1 16,0 4 0-16,-3 1 1 16,2 2-1-16,2 3 1 15,0-2 0-15,0 1-1 0,5-1-1 16,-5 0 2-16,4 1-1 16,1 3 0-16,-4-2 1 15,5 2-1-15,1 2 2 16,-1 1 0-16,4 1-2 15,-6 0 1-15,3 1-1 0,-3-1 1 16,2 3 0 0,2-4-2-16,-2 4 1 0,0 2 0 15,1 0 1-15,0 0 0 16,-1-1-2-16,0 1 2 16,1 1-2-16,-1-4 2 0,-2 6-1 15,4-2 0-15,-4 3 0 16,4-2 0-16,-3 3 3 15,3 2-6-15,3-3 2 16,0-3 2-16,6 3-2 16,-3-1 1-16,7 1 1 15,-1-3-1-15,2 3 0 0,1 1 1 16,0 2 0-16,4-2-3 16,-1 0 3-16,0-1-2 15,4 3 1-15,3 0 0 16,0 2 0-16,-3-2 1 15,6 6-1-15,1-3 0 16,-4 1 0-16,-1-2 1 0,3-2-2 16,-3 4 3-16,1-3-3 15,-2 1 0-15,2 2 2 16,-6 1 0-16,4 1-2 0,-3-1 2 16,0-2-1-16,-4 1-1 15,0 3 1-15,-2-1 0 16,-2-3 0-16,-4 4 0 15,3 1-1-15,-6 1 2 16,2-4-2-16,-1 1 2 16,-3 1-1-16,3-2 0 15,-5 2 2-15,3 0 0 0,-3 6-2 16,-2-3 1-16,3 3-1 16,-3-4 0-16,3 4 0 15,-1-1 0-15,0 2 1 16,3 1-1-16,2 3-1 15,1 0 2-15,5 2-1 16,2-2 1-16,4 2-1 0,-3 2 0 16,5-1 0-16,0 3 0 15,4 2 0-15,-1-1 1 16,2 3-1-16,1 0 0 0,0 3 0 16,-1 0 1-16,3 4-1 15,1-2 0-15,-1 3 1 16,1 1-2-16,2-1 2 15,1 3-1-15,4-1 0 16,-4 2 0-16,6-1 0 16,4 4 1-16,-2 0-1 0,5 1-2 15,0 1 4-15,2-1 0 16,-2 4 0-16,4-2 0 16,0 3-1-16,0-1-2 15,0 0 1-15,-5 1 1 16,4-2-1-16,-4-1 2 15,-4 0 4-15,-3-3 1 16,-5-1 0-16,-4-5 1 0,-11-8-5 16,-4-3 2-16,-11-12-5 15,-16-9 4-15,-11-15-7 16,-21-12-31-16,-17-16-59 0,-24-26-108 16</inkml:trace>
  <inkml:trace contextRef="#ctx0" brushRef="#br0" timeOffset="24345.46">6035 5174 130 0,'-2'-1'127'0,"2"-1"-89"15,0 1-8-15,2 1-17 16,7 0 9-16,2 0-3 15,1 0 4-15,5 6-4 16,-2 0-7-16,4 4-5 16,0 2-4-16,-1 1 0 0,4 5-3 15,2 1 1-15,3 5-2 16,6 1 2-16,4 4-2 16,2 4 1-16,10 1 0 15,0 5-1-15,9 2 0 16,1 4 1-16,6 3 3 15,-1 2-1-15,4 3 5 0,7 3-1 16,0-1 1-16,4 4-4 16,-1 3-2-16,9 2-1 15,-3 1 1-15,5 4 2 16,-6 1-4-16,2 1 3 0,1 4-2 16,-1 2 0-16,0 0-5 15,3 0-1 1,-1 1 1-16,3 1-5 0,0-3 5 15,-4 4 3-15,2 2 1 16,-1 2 0-16,-2 0 0 16,3 0 2-16,-2 0 0 0,3 1 3 15,2 1-2-15,-1-4 0 16,7 2 1-16,-4 3-2 16,4-1 0-16,2-1-1 15,-1 1 0-15,3 0 0 16,-4 0 0-16,2 0 1 0,-1 0-3 15,-1-2 10-15,3 1-6 16,-3 3 2-16,3-2 0 16,0-2-1-16,-3 0-3 15,1 1 3-15,-1-3-2 16,1 0 1-16,-3-1-2 0,-1 2 13 16,-1 1-6-16,2-4-6 15,-3 0 0-15,-3-1 0 16,1-1-3-16,2 1 3 15,-2-1-2-15,1 1 2 16,1 1 1-16,0 2-1 16,-1 0-2-16,1-1 1 0,1-2 0 15,-3 1 2-15,3 0-2 16,1-3 0-16,-4 1 2 16,0 2-2-16,-3-1 0 15,1 0 0-15,-2 0 0 0,-1 0 1 16,-3-2-1-16,2 3-1 15,3-2 1-15,-3 2 0 16,3-1 1-16,-5 3-2 16,2 0 1-16,-2 0 1 15,1-3-1-15,0 1 0 16,-2 1 0-16,1-2 0 0,1 1 0 16,-2-1 0-16,0 1 1 15,-5 0-2-15,0 2 2 16,0-1-2-16,-1-2 2 15,-2-1-3-15,3 2 3 16,1 1 0-16,-3-5-2 0,3 5 1 16,-1-1 1-16,-1 0-1 15,-1-1 0-15,1 0 0 16,1-3 0-16,-3 1 0 16,1-1 0-16,2-1 1 15,-3 0-1-15,1-2 0 0,3 5 2 16,-6 1 2-16,5-3 4 15,-1 1-2-15,3 2-3 16,-3-2-3-16,3 1 2 16,2-1-2-16,1 1 1 15,2 1 0-15,-3-1 0 0,5 3-1 16,1-5 3-16,-1 1 0 16,0 0 0-16,5 2-2 15,2-3 2-15,1 1-3 16,2 3 0-16,0 2 0 15,5 0 0-15,-3 0 1 16,5-2-2-16,-2 2 2 0,6 0 0 16,-2 2-3-16,1 0 3 15,0 2 0-15,-3-1-2 16,7 6 1-16,-6-4 0 16,4 1 0-16,-2 1-3 0,0-3 2 15,2-1 1-15,-1-1 1 16,0 3-2-16,0 1 2 15,0 1 2-15,2-1 3 16,0-3 7-16,-3 3 1 16,2-3 0-16,-3-1-1 15,-2-2 1-15,-1 0-1 0,-6-2-5 16,0 0-6-16,-8 1 1 16,-4-6-2-16,-9-4-5 15,-5-9-42-15,-12-12-85 16,-11-19-233-16</inkml:trace>
  <inkml:trace contextRef="#ctx0" brushRef="#br0" timeOffset="44573.18">20106 4266 240 0,'5'-7'48'0,"0"0"4"16,-1 1 0-16,2 3-11 16,-4-1-4-16,-2 2-3 0,2 2-7 15,-2 0-12-15,0 2-9 16,0 11-7-16,0 4 11 15,-6 7 1-15,-5 7-1 16,-3 4 0-16,-3 4 0 0,-2 6 0 16,-1 1-1-16,-3 2-3 15,1-1-2-15,1 1 3 16,1 2 1-16,2-5-4 16,0-2 2-16,3-1-1 15,1-4 0-15,2-3 1 0,1 1 2 16,2-5-3-16,4-5-2 15,0-2 2-15,1-9-2 16,1 0 1-16,3-6-1 16,0-4 1-16,0-3-3 15,0-1 0-15,0-1 1 16,0 0 0-16,0 0-3 0,0-1-12 16,3-8-61-16,-1-6-142 15</inkml:trace>
  <inkml:trace contextRef="#ctx0" brushRef="#br0" timeOffset="76342.72">19439 5865 460 0,'0'-2'220'0,"0"-2"-213"16,-1 4-1-16,-1 0 18 0,2 6-10 16,0 8-14-16,0 11 2 15,-2 7 8-15,0 9-2 16,1 3 0-16,-1 8-3 15,-2 0 0-15,3-2-2 16,-1-2-3-16,2-5 1 0,0-9 1 16,0-7-1-16,0-2 5 15,0-9 1-15,3-4 2 16,4-4 0-16,10-5 3 16,-1-3 2-16,9 0 1 15,6 0-5-15,8-2-5 16,-2-5-2-16,7 2-3 0,-3 1 1 15,1 1-1-15,-6 1 1 16,-1 0-2-16,-4-2 1 16,-9 4-1-16,-5-2-1 0,-5 1-2 15,-7-2 2-15,-2-1-6 16,-3 2 1-16,0-2-6 16,-5 1-19-16,-6-6-22 15,2 2-30-15,-5-4-95 16,-1-5-148-16</inkml:trace>
  <inkml:trace contextRef="#ctx0" brushRef="#br0" timeOffset="76653.47">19124 5675 619 0,'-2'-2'55'0,"2"-3"-33"16,14 2-8-16,11 1 16 16,11 0-5-16,8 0-2 15,5 0-7-15,5 2-3 16,2 0-5-16,-3 0-2 0,-6 0-4 15,1 0 0-15,-9 2-3 16,-5-2-10-16,-4 0-33 16,-4 0-34-16,-4-7-132 15</inkml:trace>
  <inkml:trace contextRef="#ctx0" brushRef="#br0" timeOffset="77171.64">20377 5983 330 0,'-3'1'309'16,"1"-1"-267"-16,2 0 3 15,0 0-4-15,0 0-12 16,2 0-14-16,10 0-9 0,3 0-2 15,2-1 1-15,10-1-2 16,2-2-1-16,5 4-1 16,0-2-2-16,0 2-19 15,-5 0-29-15,-7 0-35 0,-10 0-126 16</inkml:trace>
  <inkml:trace contextRef="#ctx0" brushRef="#br0" timeOffset="77321.43">20459 6159 620 0,'0'4'40'0,"10"-2"-27"0,17-2 29 15,10 0-6-15,8 0-19 16,7-2-12-16,8-8-16 16,-1 0-66-16,-3-3-126 15</inkml:trace>
  <inkml:trace contextRef="#ctx0" brushRef="#br0" timeOffset="78317.42">21470 5743 531 0,'0'-3'77'15,"0"-1"-33"-15,0 2 0 16,0 2-13-16,8 0-15 16,-1 11-11-16,4 7 2 0,2 5 2 15,1 7-1-15,-4 6-2 16,0 5-1-16,0 4-2 15,-5 3-2-15,-1-1 0 16,-2-2-2-16,-1-3 2 16,-1-9 0-16,0-6 0 0,0-2-1 15,0-9 3-15,0-5 3 16,0-2 2-16,0-5-2 16,0-3 3-16,4 1-1 15,9 0 4-15,3-2 4 16,9 0-6-16,6 0-2 0,4 0-5 15,7-5-1-15,-1 1 0 16,2 1-2-16,-1-1 0 16,-3 0 1-16,-3 1-2 15,-6 1-13-15,-6 0-12 16,-6-1-12-16,-5 1-17 0,-3-3-46 16,-4-5-134-16</inkml:trace>
  <inkml:trace contextRef="#ctx0" brushRef="#br0" timeOffset="78580.5">22454 5727 689 0,'-13'-14'28'0,"-4"5"-16"16,1 7 14-16,1 2-8 0,3 15-16 15,-1 10-3-15,4 6 0 16,2 9 2-16,6 2 0 16,1 5 1-16,5 1-1 15,13-2-2-15,3-1 2 0,8-2-1 16,3-4-6-16,4-9-24 16,6-6-23-16,-3-12-84 15,4-8-153-15</inkml:trace>
  <inkml:trace contextRef="#ctx0" brushRef="#br0" timeOffset="79129.45">22810 5927 389 0,'-5'-2'259'16,"4"2"-244"-16,1 0-14 15,0 7 19-15,5 10 7 0,2 2-10 16,0 2-6-16,0 3-7 15,-1-6-1-15,-6-1-2 16,0-6 0-16,0-7 0 16,-13-4 1-16,0-8 3 15,-1-9 0-15,1-6-2 16,3-8 4-16,0-3 8 0,7 2 1 16,3 2-5-16,0 1-3 15,5 6 0-15,10 5-2 16,1 7-4-16,7 8-4 15,4 3 0-15,2 11 0 0,3 6 1 16,-1 6-1-16,-2 6 2 16,-4 3 0-16,-6 2-1 15,-2 2 0-15,-7-4 0 16,-5-9-3-16,-5-1 0 16,0-10 3-16,0-9 1 15,-3-3 4-15,-2-10 4 0,-1-12-2 16,3-6-2-16,3-4 5 15,0-5 2-15,5-1-3 16,11 2 0-16,6 4-5 16,1 5-3-16,-1 8 0 15,2 10 0-15,0 9-3 0,0 0 0 16,-1 16 1-16,-4 9-1 16,1 3 2-16,-3 8 0 15,-5 5 0-15,-3 4-3 16,-2-3-7-16,1 2-10 0,-1-7-16 15,1-5-14-15,2-13-28 16,1-6-137-16</inkml:trace>
  <inkml:trace contextRef="#ctx0" brushRef="#br0" timeOffset="79457.39">23525 5988 609 0,'-7'-13'51'16,"4"3"-22"-16,3 2 28 16,5 6-27-16,10 2-17 0,5 2-10 15,2 11-1-15,4 5 0 16,-6 5-2-16,-3 4 0 16,-8 6 0-16,-9-1-6 15,-2 3-11-15,-18-3-1 16,-3-4 8-16,-2-3 10 15,0-7-1-15,3-2 2 0,10-7 14 16,3-4 3-16,9-1 0 16,0-4-2-16,19 0 3 15,13 0-3-15,10-2-12 16,11-5-3-16,9-2-9 16,0-7-24-16,-1-2-32 0,-6-7-60 15,-13-10-200-15</inkml:trace>
  <inkml:trace contextRef="#ctx0" brushRef="#br0" timeOffset="79699.45">23925 5635 561 0,'22'-4'18'15,"5"4"23"-15,1 1 25 16,9 19-20-16,-3 12-13 0,-4 4-12 15,-1 11-7-15,-8 4-1 16,-3 4-1-16,-9 3-4 16,-7 2 2-16,0-1-4 15,-16 0-2-15,-6 2-2 16,-13-6-1-16,-8-2-1 16,-11-4-19-16,-7-12-72 0,-9-12-259 15</inkml:trace>
  <inkml:trace contextRef="#ctx0" brushRef="#br0" timeOffset="97671.02">16935 2033 669 0,'-4'-14'79'16,"1"5"-75"-16,1 2 3 16,2 7 24-16,0 0-19 15,0 10-16-15,9 14-2 16,-1 4 4-16,4 13 1 15,-2 13 0-15,-1 10 1 0,-1 4 1 16,-5 2-1-16,-1-4 1 16,0-2-1-16,-2-12 2 15,0-12-2-15,3-10 0 16,-1-6 1-16,2-8 1 16,3-6 1-16,6-4 3 15,4-1 3-15,10-2 3 0,9-3-1 16,6 3 0-16,9-6-2 15,5 3-4-15,3 0-4 16,-1-1-1-16,-2-5 0 16,-3-1-13-16,-4-1-23 0,-10-5-25 15,-10-4-61-15,-7-7-238 16</inkml:trace>
  <inkml:trace contextRef="#ctx0" brushRef="#br0" timeOffset="97954.9">17873 1833 734 0,'-19'-2'0'15,"-6"2"-4"-15,-2 11 4 16,2 16 8-16,-4 12 1 15,3 15 1-15,2 14 0 16,6 14 1-16,9 11 4 0,9 4-2 16,7 5-5-16,17-4-5 15,11-9-1-15,13-14-3 16,6-14 0-16,11-18-14 16,7-17-39-16,3-18-75 15,7-16-236-15</inkml:trace>
  <inkml:trace contextRef="#ctx0" brushRef="#br0" timeOffset="99392.26">16643 1880 244 0,'-19'3'167'16,"4"-3"-128"-16,7 0 30 0,1 2-8 16,5-2-22-16,2 2-14 15,0 0-21-15,16 0-3 16,11-1 22-16,7 1 12 16,15-2-7-16,10 0-8 15,2-3-3-15,2-5-6 16,0 1-6-16,-8-2-3 0,-5 2-3 15,-6 4-17-15,-5-1-18 16,-5 0-39-16,-7-3-93 16,-5-2-225-16</inkml:trace>
  <inkml:trace contextRef="#ctx0" brushRef="#br0" timeOffset="100096.96">17681 2488 440 0,'-5'0'104'0,"5"-4"-80"16,7-8-13-16,12-8 4 16,6-5 2-16,7-8-4 15,4-10-6-15,3-4-4 16,-3-5-1-16,-4-1-1 16,-8-1 0-16,-11 3-2 0,-13 6-5 15,-2 8-6-15,-23 6 11 16,-7 12 1-16,-7 8 0 15,-4 11-1-15,1 2 3 16,3 16 8-16,5 3 2 0,5 6-1 16,12 3-5-16,6 1-3 15,11-5-4-15,4-1-2 16,13-11 0-16,12-6 1 16,7-8 2-16,8-11 4 15,0-12 1-15,0-9-2 16,-5-6-1-16,-8-1-7 0,-14 4 4 15,-9 2 1-15,-8 8-3 16,-15 13 1-16,-14 10 0 16,-7 6-2-16,-3 22 3 15,-1 14 1-15,6 13-1 16,10 13 0-16,11 9-1 0,9 9 1 16,4 3-1-16,20 1 1 15,5-7 4-15,8-11-3 16,3-15 1-16,-4-16-4 15,-3-14-1-15,-5-14 2 16,-9-9 7-16,-10-2 16 0,-5-2 11 16,0-3-5-16,-10-1-7 15,-7 1-10-15,5 3-5 16,0 1-1-16,5 1-3 16,7 0-2-16,14-2-17 15,14-6-30-15,12-7-2 0,10-7-119 16,5-9-225-16</inkml:trace>
  <inkml:trace contextRef="#ctx0" brushRef="#br0" timeOffset="100311.77">18290 2165 679 0,'-13'2'69'15,"5"-2"-67"-15,8 0 10 0,13 0 8 16,14-4-6-16,10-1-5 16,13 0-7-16,6 1 1 15,5 0-3-15,-4 3-22 16,-8 1-46-16,-11 0-84 16,-18 7-175-16</inkml:trace>
  <inkml:trace contextRef="#ctx0" brushRef="#br0" timeOffset="100426.33">18406 2374 465 0,'-24'18'181'0,"15"-11"-159"16,11-5-13-16,32-2-4 15,22-9 8-15,17-9-10 16,15-7-57-16,11-7-139 0</inkml:trace>
  <inkml:trace contextRef="#ctx0" brushRef="#br0" timeOffset="101009.36">19280 1664 478 0,'-16'-29'21'0,"-6"4"42"16,-7 0-11-16,-1 7-25 15,-9 4-4-15,-2 5-10 0,1 9-1 16,4 0 5-16,5 13-6 16,6 7-2-16,8 8-6 15,9 6-4-15,8 7-1 16,3 5 2-16,15 6 1 0,8 3 1 15,3 6 0-15,-2 0 0 16,0-3 0-16,-12 2-1 16,-8-7-3-16,-7-3-13 15,-15-7 4-15,-16-10 6 16,-6-5 5-16,-9-10 2 16,2-10 3-16,4-4 2 0,7-4 2 15,14 0-4-15,9 0 3 16,10 0-7-16,26 7-27 15,10 13 23-15,11 5 5 16,7 8-2-16,-3 14-11 16,-5 13-22-16,-18 10 5 15,-15 7 8-15,-13 6 11 0,-16 5 9 16,-13-7 23-16,-3-7 19 16,3-10 3-16,7-14-10 15,12-9-14-15,10-12-12 16,12-10-8-16,24-10-4 0,21-9 3 15,21-2-23-15,7-19-52 16,11-13-108-16,-3-13-319 16</inkml:trace>
  <inkml:trace contextRef="#ctx0" brushRef="#br0" timeOffset="101543.93">20036 2252 529 0,'-11'-26'60'0,"-14"-1"-22"0,-5 6 12 15,-7 1-16-15,-4 7-16 16,-5 8-7-16,-1 5-3 16,-2 5-5-16,3 17 0 15,7 9 0-15,5 8 1 16,10 9-4-16,11 4-1 0,13-2 1 16,0-3 1-16,18-7-2 15,11-8-5-15,5-16 1 16,5-10-1-16,3-6 1 15,-1-9 0-15,-3-15 1 16,-4-5 5-16,-6-9-1 16,-4 0 1-16,-10 0 2 0,-1 6 6 15,-8 6 7-15,-1 9 0 16,-4 7 1-16,0 10-4 16,0 0-13-16,0 16-8 15,5 11 5-15,5 7 3 0,2 3 0 16,6 6 0-16,7 0 1 15,3-8-2-15,3-5-8 16,3-6-8-16,4-14-8 16,0-10-1-16,-1-2-21 15,-1-20-46-15,-7-11-43 16,-7-7-222-16</inkml:trace>
  <inkml:trace contextRef="#ctx0" brushRef="#br0" timeOffset="101926.21">19952 1698 542 0,'-14'-4'148'16,"2"4"-140"-16,9 0-12 16,3 9-5-16,0 7 2 15,7 2 4-15,6 2 4 16,4-2 0-16,2-1-2 15,-2-2 2-15,5-5-1 16,-6-2 1-16,-2-3 0 16,-3-4-1-16,0 1-3 0,-9-2-13 15,-2 0-13-15,-5-7-34 16,-10-4-106-16</inkml:trace>
  <inkml:trace contextRef="#ctx0" brushRef="#br0" timeOffset="102335.37">20018 1748 592 0,'-5'-2'13'0,"-1"0"6"0,3 2 23 15,-1 4-29-15,2 8-14 16,-2 6 5-16,1 7 5 15,-1 2 2-15,4 3 2 16,0 1-2-16,0-1-3 0,2-2-4 16,11-2-2-1,3-9-2-15,9-1 1 0,6-5 1 16,4-9 2-16,6-2-4 16,3 0-14-16,-1-11-47 15,-7-9-80-15,-8-5-97 16</inkml:trace>
  <inkml:trace contextRef="#ctx0" brushRef="#br0" timeOffset="102648.76">19980 1441 469 0,'-16'-9'154'15,"7"2"-147"-15,4 2 29 16,5 3-3-16,0 2-21 16,3 0-15-16,8 0-8 0,5 0 10 15,2-2 3-15,0 0-1 16,0-2-1-16,-4-3 3 16,-3-1 0-16,-7-2 2 15,-4 3 0-15,0 0 1 0,-13 2 0 16,-3 3-4-16,-2 2-1 15,0 0-2 1,4 13-2-16,7 8 1 0,7 4-31 16,7 2-85-16,18 1-125 15</inkml:trace>
  <inkml:trace contextRef="#ctx0" brushRef="#br0" timeOffset="103047.36">20932 1168 726 0,'4'0'0'0,"1"2"-13"16,0 16 12-16,0 8-1 15,-3 13 3-15,1 13 6 0,-2 11-5 16,-1 11 9-16,0 11 7 16,0 11-11-16,-6 13 1 15,1 3 1-15,2 7-2 16,-3 3 0-16,6-1-2 15,0-7 0-15,0-10-1 16,0-8-2-16,0-12-2 0,7-14-2 16,0-13-1-16,-1-13-25 15,-2-15-26-15,1-19-79 16,4-11-179-16</inkml:trace>
  <inkml:trace contextRef="#ctx0" brushRef="#br0" timeOffset="103646.35">21771 2170 105 0,'0'-25'487'0,"-11"3"-465"16,-7 0 0-16,-8 8 20 15,-2 3-19-15,-6 6-16 16,-4 5-2-16,-1 5-1 16,-1 17-1-16,4 8 0 0,5 7 1 15,9 8-3-15,3 7-1 16,11-1 0-16,8-4 0 16,0-5 1-16,12-10-2 15,8-10-6-15,5-12 2 16,6-10 1-16,1-9 1 15,2-14-1-15,-2-9 4 0,-3-5 0 16,-2-2 1-16,-8 3 8 16,-5 8 5-16,-8 8 2 15,-2 8 4-15,-2 8 0 16,-2 4-13-16,0 16-14 16,0 9 4-16,1 7 3 0,10 9 0 15,0 1-1-15,7 2 2 16,4-4-2-16,-1-7-11 15,6-8-9-15,4-10-4 16,-2-10-7-16,-3-5-32 16,-3-20-52-16,-4-10-136 0</inkml:trace>
  <inkml:trace contextRef="#ctx0" brushRef="#br0" timeOffset="104009.86">21850 1665 463 0,'-8'-5'178'16,"3"2"-162"-16,-2 3 5 16,0 5-12-16,2 11-6 0,-3 9 0 15,4 7 3-15,3 4-4 16,1 5 1-16,0 0 0 16,13-2-1-16,2-5-1 15,5-5-1-15,6-9 0 16,2-7-1-16,5-9 2 0,-5-4-1 15,4-9-17-15,-2-14-40 16,-1-9-74-16,-7-9-160 16</inkml:trace>
  <inkml:trace contextRef="#ctx0" brushRef="#br0" timeOffset="104261.06">21806 1407 576 0,'-8'-4'8'0,"6"-3"12"16,2 3 24-16,10-3-30 15,9 2-13-15,4-4 1 16,-4 1 4-16,1-2 0 16,-7 2 10-16,-8 1 0 15,-5 1 1-15,-9 4-9 16,-8 2-8-16,-3 0-2 0,-2 12-1 15,6 10-17-15,10 5-35 16,6 3-69-16,17 4-122 16</inkml:trace>
  <inkml:trace contextRef="#ctx0" brushRef="#br0" timeOffset="104693.93">22853 1928 637 0,'0'-14'12'16,"-9"3"10"-16,-12 6 7 16,-6 3-16-16,-7 2-7 15,-6 9-3-15,-7 11-1 0,3 6 2 16,-5 10 1-16,8 7 2 16,3 3-1-16,10 4-3 15,6-2-2-15,13-2 0 16,9-3-1-16,7-5 1 15,17-4-2-15,11-9 3 16,12-8 0-16,12-4 0 0,8-9 0 16,5-4-8-16,4 0 1 15,-3-9-4-15,-7-4-2 16,-8 1-14-16,-14-6-22 16,-15 0-72-16,-18-5-82 15</inkml:trace>
  <inkml:trace contextRef="#ctx0" brushRef="#br0" timeOffset="104871.87">22590 2151 534 0,'12'-3'35'0,"22"-10"-47"16,10 3 19-16,14-5 10 15,11-1 5-15,4 2-4 16,0-3-9-16,-4 0-6 15,-4-3-5-15,-15-3-98 0,-12-2-148 16</inkml:trace>
  <inkml:trace contextRef="#ctx0" brushRef="#br0" timeOffset="105109.9">22810 1707 541 0,'-13'7'18'15,"6"4"-25"-15,4 6 18 16,5 8 14-16,-2 15 21 16,0 6-6-16,0 13-3 0,0 9-15 15,0 8-4-15,-4 6-1 16,-1 8-6-16,1-3-4 16,-2 0-4-16,1-3 0 15,0 0-3-15,-2-9-7 16,0-10-27-16,-5-12-43 15,4-18-159-15</inkml:trace>
  <inkml:trace contextRef="#ctx0" brushRef="#br0" timeOffset="105641.62">23338 1892 564 0,'0'-21'65'16,"2"5"-5"-16,-2 5-8 15,0 6-14-15,2 3-13 16,-2 2-12-16,3 12-16 15,-1 10-4-15,-2 8 7 16,2 10 2-16,-2 4-1 16,0 4 0-16,0 0 0 0,-2-3-1 15,-2-8 1-15,6-2-1 16,-2-13 0-16,0-5 1 16,2-5-1-16,11-6 3 15,6-5 3-15,8-1 4 16,6 0-4-16,4 0-3 0,8-8-3 15,3-3-5-15,1-2-29 16,-2-3-20-16,1-4-43 16,-2-5-116-16</inkml:trace>
  <inkml:trace contextRef="#ctx0" brushRef="#br0" timeOffset="105862.56">23884 1814 645 0,'-21'-11'23'0,"-1"6"0"16,1 5 0-16,2 1-11 0,1 17-11 16,4 7-4-16,6 9 3 15,6 7-1-15,2 7 4 16,5 0-1-16,12 2 0 16,9-5-2-16,2-5-4 15,8-8-18-15,0-11-7 16,2-10-18-16,-2-10-35 0,-2-1-46 15,-7-18-147-15</inkml:trace>
  <inkml:trace contextRef="#ctx0" brushRef="#br0" timeOffset="106389.43">24137 1903 556 0,'0'-2'16'0,"0"2"-7"15,4 7-7-15,5 10 15 16,-3 2 7-16,4 6-7 15,-3 2-1-15,0 0-11 16,-3-4-4-16,-3-4 2 0,-1-6-1 16,0-6-1-16,0-7 4 15,-7 0 18-15,0-18 6 16,2-3-21-16,0-10 1 16,3-3 4-16,2-3 0 15,0 1-6-15,4 4-5 16,6 5-1-16,5 6 0 0,1 8 0 15,4 8-2-15,1 5-1 16,2 5-1-16,-1 11-1 16,2 8 3-16,-5 4-1 15,-3 3 1-15,-5 3-2 0,-4-2 1 16,-6-4-5-16,-1-5 0 16,0-6-2-16,0-10 5 15,-5-7 7-15,2-6 11 16,-1-13 1-16,4-8-12 15,-1-7 2-15,1-4 1 16,12-1 2-16,6 2 2 0,2 5 0 16,3 3-10-16,2 10 2 15,2 6-1-15,-1 10-3 16,-5 3-1-16,-1 6 0 16,0 12 0-16,-6 6 0 15,-1 6 0-15,-5 6 2 0,-2 3 0 16,-5 4-3-16,1-2-16 15,0 1-16-15,0-5-21 16,5-7-66-16,2-10-33 16,5-10-156-16</inkml:trace>
  <inkml:trace contextRef="#ctx0" brushRef="#br0" timeOffset="106628.82">24818 1967 584 0,'0'-7'40'0,"0"-2"-15"0,-2 9 14 16,-3 7-29-16,0 11-10 16,-2 4 0-16,4 6 3 15,0 6-1-15,3-2 0 16,0 1 1-16,5-5-1 0,4 0-1 16,4-8 0-1,-1-4 0-15,3-5 1 0,2-6 0 16,1-5-2-16,3-2-17 15,-4-16-38-15,-2-7-83 16,-5-10-161-16</inkml:trace>
  <inkml:trace contextRef="#ctx0" brushRef="#br0" timeOffset="106831.5">24862 1851 557 0,'-7'-5'11'0,"6"0"22"0,1 1 47 15,0 0-49-15,1-1-22 16,6-2-4-16,1 1-2 16,-3 1-1-16,-1 2 2 15,-2-3-1-15,-2 4-5 16,0 1-6-16,-2-1-14 0,-3 2-17 16,-1 0-43-1,2 0-41-15,2 0-60 0</inkml:trace>
  <inkml:trace contextRef="#ctx0" brushRef="#br0" timeOffset="107088.81">24958 1630 159 0,'0'-2'408'0,"6"2"-353"0,7 2-15 16,8 14-1-16,4 5-9 15,-3 10-14-15,0 3-7 16,-3 7 0-16,-5 7-4 16,-9 6-2-16,-5-1-2 15,-4 0-1-15,-8-1 1 16,-4-9-2-16,-4-6-6 16,0-10-8-16,2-9-14 0,-1-7-24 15,0-11-66-15,7-6-156 16</inkml:trace>
  <inkml:trace contextRef="#ctx0" brushRef="#br0" timeOffset="107746.17">24989 1188 508 0,'-13'-25'53'0,"9"4"-26"16,4 6 46-16,7 8-44 15,15 5-26-15,7 2-3 16,3 5 0-16,6 14 1 16,-3 10 0-16,-2 8-1 15,-6 7-1-15,-11 6 2 0,-10 3-1 16,-6 4-1-16,-4-1 0 15,-13-3-2-15,2-1 3 16,-4-4 1-16,11-5-1 16,1-6 0-16,3-6 0 15,4-6-1-15,4-7 0 16,8-6-4-16,8-5 0 16,3-5 2-16,-3-2-1 0,0 0-2 15,-6 0 7-15,-6 0 2 16,-3 0 0-16,-5 0 14 15,-18 0-8-15,2 13-3 0,-6 4 5 16,-2 10 3-16,6 7-1 16,8 5-8-16,6 6 1 15,4 7-1-15,4 1-2 16,11 1 2-16,-2-1-5 16,-2-1 1-16,-8-6-1 15,-3-3-3-15,-20-10-1 0,-14-5-5 16,-10-7-5-16,-6-5-12 15,0-11-45-15,5-5-149 16</inkml:trace>
  <inkml:trace contextRef="#ctx0" brushRef="#br0" timeOffset="119913.27">20765 5823 67 0,'0'-18'279'0,"1"5"-234"15,-1-2 22-15,0 5 0 16,2 0-15-16,3 7-10 16,-5 1-12-16,0 2-13 0,0 9-14 15,-5 14-8-15,-11 15 20 16,-5 15 10-16,-13 15-3 16,-9 18-7-16,-6 8-9 15,-1 4-1-15,-4 1 2 0,2-5-6 16,7-12 11-16,5-14 2 15,11-14-2-15,12-12-3 16,10-12-7-16,7-11-3 16,16-14-9-16,14-7-35 15,6-26-69-15,8-22-465 16</inkml:trace>
  <inkml:trace contextRef="#ctx0" brushRef="#br0" timeOffset="124297.34">19576 7575 693 0,'0'-12'24'16,"0"1"0"-16,0 4-4 16,0 7 5-16,0 0-16 15,0 16-14-15,2 11 1 0,0 9 4 16,0 14 1-1,-2 8 2-15,0 6-1 0,0 3-2 16,-4-3 3-16,-1-8-4 16,1-6 2-16,4-14 1 15,0-7-1-15,0-12 2 0,9-6 3 16,3-4 2-16,7-4 2 16,6-3-1-16,6 0-1 15,8 0-3-15,7 0-2 16,3-3-3-16,5-2 0 15,-4-1 1-15,2-1-2 0,-5 0-7 16,-8-1-12-16,-8-3-8 16,-9-2-5-16,-12-1-6 15,-8-3-28-15,-2-2-81 16,-12-4-97-16</inkml:trace>
  <inkml:trace contextRef="#ctx0" brushRef="#br0" timeOffset="124562.2">19262 7384 644 0,'0'-3'24'0,"9"-10"1"0,22 6-15 16,11-2-1-16,12 2 8 16,8 2-7-16,2-1-8 15,1 5-2-15,-1 1-3 16,-1 0-49-16,-5 0-63 16,-3 1-93-16</inkml:trace>
  <inkml:trace contextRef="#ctx0" brushRef="#br0" timeOffset="124861.5">20357 7668 572 0,'0'2'55'0,"0"-2"-37"16,0 0 11-16,9 4 5 15,4-3-8-15,4 3-9 16,7-1-8-16,3 1-1 16,5-1-6-16,2 1-1 0,2-2-2 15,-2 1-17 1,-5 1-24-16,-4 0-38 0,-8-3-86 15,-8 3-100-15</inkml:trace>
  <inkml:trace contextRef="#ctx0" brushRef="#br0" timeOffset="125002.98">20465 7839 315 0,'-6'7'144'15,"6"-5"-123"-15,10-2-11 16,17 0 20-16,10 0-10 0,6 0-12 15,6 0-35-15,3-2-74 16,-2-6-204-16</inkml:trace>
  <inkml:trace contextRef="#ctx0" brushRef="#br0" timeOffset="125829.19">21469 7499 288 0,'0'-2'87'0,"0"-2"3"16,0 0-11-16,0 3-13 0,0-1-21 16,0 2-15-1,0 0-10-15,0 3-14 0,0 14-9 16,0 8 5-16,0 10 0 15,-6 10 2-15,3 7 0 16,1 5-1-16,-1 1-2 0,-1 0-1 16,3-2 0-16,1-12 2 15,0-3-2-15,0-10 1 16,0-9 2-16,1-6 5 16,1-9 1-16,1-2 0 15,1-5 3-15,1 0 2 0,6 0 4 16,5 0-3-16,8 0-5 15,6-1-5-15,11-2-1 16,8 0-1-16,9 2 0 16,-2 1-2-16,2-2-2 15,-2 0 4-15,-4 1-6 0,-9-4-10 16,-7 0-15-16,-9 0-12 16,-7-5-16-16,-6-6-46 15,-5-3-126-15</inkml:trace>
  <inkml:trace contextRef="#ctx0" brushRef="#br0" timeOffset="126094.77">22551 7486 733 0,'-29'-5'-7'0,"-1"5"9"15,-1 5 6-15,4 16-2 16,3 10-1-16,6 8-1 16,5 5-2-16,7 5-1 15,6 2-1-15,5 3 0 0,12-4 0 16,8-1 0-16,8-9-1 16,2-4-23-16,7-9-17 15,3-15-48-15,0-11-68 16,-2-2-162-16</inkml:trace>
  <inkml:trace contextRef="#ctx0" brushRef="#br0" timeOffset="126578.77">22850 7706 615 0,'0'0'32'16,"0"0"-24"-16,3 3-14 0,6 12 14 15,-3 4 9-15,1 4-10 16,0 0-4-16,0-5 0 15,-5-1-5-15,-2-9-7 16,0-7-2-16,0-1 12 16,-7-12 10-16,-2-9-8 0,4-5 0 15,0-5 13-15,5 1 7 16,0-2-4-16,0 5-7 16,8 7-6-16,4 6-2 15,5 8-3-15,4 6-2 16,4 6-3-16,2 13 4 15,0 6-2-15,2 6 1 0,-5 1 1 16,-5 4-9-16,-8-3-3 16,-4-4 0-16,-3-6-6 15,-4-5 0-15,0-10 10 16,0-8 10-16,0-11 30 16,0-10-21-16,7-10-5 0,2-3 9 15,7 0 0-15,2-2-4 16,3 4-5-16,3 7 0 15,-1 9-7-15,3 9-1 16,-5 7 0-16,0 2-1 16,-1 14 0-16,0 9 0 0,-4 5 2 15,-4 6 0-15,0 3-7 16,-2 4-11-16,-3-1-8 16,5-4-43-16,0-8-90 15,3-10-76-15</inkml:trace>
  <inkml:trace contextRef="#ctx0" brushRef="#br0" timeOffset="127033.32">23659 7866 344 0,'0'-3'85'16,"0"-7"-40"-16,0 2 46 16,8-4-31-16,6 3-21 0,4-1-16 15,3 3-11-15,3 2-2 16,1 5 0-16,-3 0 0 16,-5 0 0-16,-3 5-8 15,-9 8-3-15,-5-1-3 16,0 4-6-16,-12-1-5 0,0 0-3 15,-3 2 7-15,0-5 7 16,4 2 3-16,3 0 1 16,8 3-2-16,0 1-2 15,7-2 3-15,8 6-2 16,4 2 1-16,-4-3 2 0,0 0-7 16,-6-6 4-16,-8-3-17 15,-1-1 0-15,-12-4 15 16,-10-5 9-16,-8-1 2 15,-1-1-3-15,-1 0-1 16,5 0 0-16,5-5-2 0,14-2-7 16,6-3-48-16,2-5-76 15,16-8-236-15</inkml:trace>
  <inkml:trace contextRef="#ctx0" brushRef="#br0" timeOffset="127270.36">24058 7534 656 0,'11'-7'19'0,"8"0"6"15,7 7-3-15,6 19 7 16,2 10-7-16,6 7-8 16,-2 5-7-16,-4 7-4 15,-5 2 0-15,-6 2-1 16,-9-1 0-16,-9 3-1 15,-5-2-1-15,-19 0-1 0,-21-3 0 16,-19-2-16-16,-20-7-43 16,-16-13-113-16</inkml:trace>
  <inkml:trace contextRef="#ctx0" brushRef="#br0" timeOffset="134537.06">1824 11441 180 0,'0'1'201'16,"0"-1"-167"-16,11 0-12 16,5 0 18-16,7 0 3 15,6 0-15-15,5 0-3 0,5 0-6 16,7 0-8-16,3 0-8 16,11 0 5-16,6 0 8 15,5 0-11-15,6 4-1 16,5-1 0-16,5 5-1 15,1-1 1-15,4 5-1 0,-1 3-2 16,3-1 0-16,-6-2-1 16,2 1 1-16,2-1 3 15,-4-3 1-15,0 0 2 16,0-2-3-16,-1-2-4 0,-5 2 1 16,-6-1 3-16,-5 0-2 15,-5-3 1-15,-5 0 4 16,-8-1 4-16,-6 2-4 15,-6-3-3-15,-7-1 1 16,-5 0-3-16,-9 0-1 16,-3 0 2-16,-2 0 3 0,-6-1 5 15,-2-3 2-15,0-1 2 16,-3-2-1-16,0 2-3 16,-4 1-3-16,1-2 0 15,-1 5-3-15,0-1 3 16,0 0-5-16,0 0 0 0,0 1 0 15,0 1-1-15,0 0-1 16,0 0 2-16,0 0-1 16,0-2 0-16,0 2-1 15,0 0 1-15,0 0-1 16,0-2 0-16,0 2-1 0,0 0 1 16,0 0 0-16,0 0-1 15,0 0 0-15,0 0 0 16,0 0 1-16,0 0-1 15,0 0 1-15,0 0-1 16,0 0 1-16,0 0 0 16,0 0-1-16,0 0 0 0,0 0 0 15,0 0 1-15,0 0-1 16,0 0 0-16,0 0 0 16,0 0 0-16,0 0 0 15,0 0-1-15,0 0 1 0,0 0 0 16,0 0 0-16,0 0 0 15,0 0-1-15,0 0 1 16,0 0-1-16,0 0 1 16,0 0 0-16,0 0-1 15,0 0 1-15,0 0 1 0,0 0-1 16,0 0 0-16,0 0 0 16,0 0 1-16,0 0-1 15,0 0 0-15,2 0 0 16,-2 0 0-16,0 0 1 15,0 0-2-15,0 0 2 16,0 0-1-16,0 0 1 0,0 0 1 16,0 0 0-16,0 0 1 15,0 0 0-15,0 0 0 16,0 0-1-16,0 0-1 16,0 0-1-16,0 0 1 15,0 0-1-15,0 0-1 0,0 0 1 16,0 0-1-16,0 0 1 15,0 0-1-15,0 0 0 16,0 0 0-16,0 0 0 16,0 0 0-16,0 0 0 0,0 0 0 15,2 0 2-15,0 2-1 16,-1 0 1-16,1-1-1 16,0 1 0-16,0 0-1 15,-2 0 2-15,0-2-1 16,3 1 0-16,-3-1-1 15,0 2 2-15,2-2-1 16,-2 0 0-16,1 2 1 0,-1-2-2 16,0 0 2-16,0 2-1 15,0-2 0-15,0 0 1 16,0 0-1-16,0 0 0 0,0 0 0 16,0 0 0-16,0 0 1 15,0 0-1-15,0 0 0 16,0 0 1-16,0 0-1 15,0 0 0-15,0 0 0 16,0 0 1-16,0 0-2 16,0 0 0-16,0 0 2 0,0 0-1 15,0 0 0-15,2 0 0 16,-2 0-1-16,0 0 1 16,0 0 0-16,0 0-1 15,0 0 2-15,0 0-1 16,0 0 0-16,0 0-1 15,2 0 3-15,-2 0-3 0,0 0 1 16,0 0 1-16,0 0 0 16,0 0-2-16,0 0 2 15,0 0-1-15,0 0 0 16,0 0-1-16,0 0 3 0,0 0-2 16,0 0 0-16,0 0 1 15,0 0-1-15,0 0-1 16,0 0 2-16,0 0-1 15,0 0 1-15,0 0-2 16,0 0 1-16,0 0 0 0,0 0-1 16,0 0 0-16,0 0 2 15,0 0-2-15,0 0 0 16,0 0 0-16,0 0 2 16,0 0-2-16,0 0 1 15,0 0 1-15,0 0-1 16,0 0 0-16,0 0 0 15,0 0 1-15,0 0-1 0,0 0 1 16,0 0-4-16,0 0-8 16,0 0-22-16,0-4-24 15,0-16-45-15,-5-15-254 16</inkml:trace>
  <inkml:trace contextRef="#ctx0" brushRef="#br0" timeOffset="135641.54">14454 444 405 0,'-30'-7'-9'0,"-8"3"9"16,-6 4 2-16,-10 0-1 15,-5 11-1-15,-13 8 0 16,-6 10 0-16,-10 10 2 0,-5 9 1 15,-4 12 4-15,2 9 7 16,3 10 7-16,12 8 2 16,11 4-10-16,16 7-4 15,19-2 4-15,14-2-2 16,18-5-4-16,9-4-1 16,24-10-3-16,13-10-3 0,10-11 1 15,11-8-2-15,11-12 0 16,2-7 1-16,5-13 0 15,7-12 2-15,3-2-6 16,1-19 7-16,-3-14-3 16,4-7 1-16,0-10 5 0,-3-10 4 15,-2-7 5-15,-5-6-8 16,-7-9 5-16,-6-8 1 16,-10 0-1-16,-9-5 6 15,-11 1-4-15,-15 1 2 16,-15 2-2-16,-12 9-4 0,-29 7-7 15,-29 14-11-15,-38 20-33 16,-33 22-46-16,-39 19-61 16,-33 24-112-16</inkml:trace>
  <inkml:trace contextRef="#ctx0" brushRef="#br0" timeOffset="137055.1">14105 10218 196 0,'-4'-42'137'15,"-3"2"-59"-15,-2 7-11 16,-2 4 4-16,-3 10-17 0,-6 3-13 16,-5 10-17-16,-8 6-15 15,-7 11-8-15,-15 23-2 16,-9 16 2-16,-6 14 3 16,-9 20-5-16,0 14 2 15,3 13 1-15,15 8 15 16,13 3-8-16,23 4 3 0,23-3-5 15,18-7-6-15,33-8 0 16,19-13 1-16,22-14-2 16,17-17 0-16,12-20 2 15,8-18-2-15,5-23 1 16,0-6 1-16,-3-30-2 16,-5-13-2-16,-12-15 2 0,-7-9 2 15,-13-10-4-15,-16-13 2 16,-18-7 3-16,-24-8 0 15,-26-8-2-15,-16-7 2 16,-39-1 0-16,-30 4-2 16,-28 9-3-16,-26 13-7 0,-27 19-4 15,-25 26-11-15,-20 28-23 16,-16 25-58-16,-9 21-76 16</inkml:trace>
  <inkml:trace contextRef="#ctx0" brushRef="#br0" timeOffset="165095.43">7180 4493 349 0,'2'-7'56'0,"-2"0"1"0,0 1-2 16,0 4-6-16,0 2-15 15,0 0-21-15,-10 6-19 16,-7 12 7-16,-7 3 2 16,-9 11-1-16,-10 6-1 15,-7 6 2-15,-4 1 0 16,-9 3 0-16,-1-1 8 0,-1 0 5 15,4-4 2-15,2-1-3 16,3-5 0-16,7-3-5 16,10-5-2-16,6-7-2 15,6-2 0-15,10-5-3 16,5-7 0-16,7-1-2 0,4-2-2 16,1 0-4-16,12-4-33 15,11-1-38-15,10-4-30 16,6-10-70-16</inkml:trace>
  <inkml:trace contextRef="#ctx0" brushRef="#br0" timeOffset="165380.31">7448 4689 600 0,'0'-4'22'0,"0"-2"20"16,0 4-3-16,0 2-9 16,0 0-13-16,0 3-15 15,4 8-3-15,3 7 11 16,1 5 8-16,0 7-5 0,3 8-1 16,0 6-3-16,-4 6-1 15,2 8-4-15,-2 2-1 16,1 6-2-16,-3 4 0 15,0 2-1-15,2-2-28 16,0-2-39-16,3-13-94 0</inkml:trace>
  <inkml:trace contextRef="#ctx0" brushRef="#br0" timeOffset="166090.7">11469 7391 345 0,'11'-10'84'0,"-6"3"-40"16,-3 0 9-16,-1 3 18 0,-1 2-11 16,0 2-33-16,-5 0-21 15,-7 11-5-15,-6 8 3 16,-13 10 5-16,-7 14 3 15,-14 10 0-15,-11 12-4 16,-8 6 3-16,-5 8-7 0,-4 1 2 16,-2 1 2-16,11-11-4 15,10-6-1-15,9-10 0 16,14-13-1-16,13-12-2 16,13-8-1-16,12-9-18 15,12-6-43-15,18-6-56 16,11-7-116-16</inkml:trace>
  <inkml:trace contextRef="#ctx0" brushRef="#br0" timeOffset="166339.65">11517 7996 664 0,'0'-6'49'0,"0"2"-17"16,0 4 0-16,0 0 10 15,0 0-16-15,-2 9-17 0,-3 4-5 16,3 9 6-16,-1 5 1 16,1 5 2-16,2 7-5 15,0 0-4-15,0 9-2 16,0 2-1-16,0 4-2 16,0 3 3-16,0 7-17 15,2 6-50-15,5-8-37 16,5-8-288-16</inkml:trace>
  <inkml:trace contextRef="#ctx0" brushRef="#br0" timeOffset="167123.31">14697 10375 387 0,'0'-5'26'0,"0"3"7"16,0 2 6-16,0 0 11 0,0 0-24 16,0 0-22-16,0 0 7 15,0 0 11-15,0 0 7 16,0 0 0-16,-4 2-6 16,1 2-8-16,-2-3-2 15,-2 5-1-15,-3 1 0 0,-5 5-1 16,-9 6-3-16,-14 13-1 15,-9 13 3-15,-16 13-3 16,-13 13-1-16,-12 9-1 16,-9 4-4-16,-2 4-1 15,-5-1 1-15,1-7 1 16,8-2 8-16,9-8 0 0,7-6-2 16,14-10-2-1,12-7-2-15,16-10-1 0,11-7-6 16,13-14 1-16,13-11-27 15,9-11-34-15,21-23-52 16,10-15-256-16</inkml:trace>
  <inkml:trace contextRef="#ctx0" brushRef="#br0" timeOffset="167586">15187 11083 582 0,'0'-5'45'0,"0"2"-12"0,-5 3-15 16,-7 1 2-16,-5 16-13 16,0 6-5-16,-7 9 0 15,1 9 0-15,1 9 3 16,4 3 2-16,7 3-2 16,8 1-2-16,3-9-3 15,3-4 1-15,14-9 0 0,6-13-1 16,10-7 2-16,1-13-1 15,3-2 3-15,4-20 0 16,1-9 1-16,-8-6 1 16,-3-10 3-16,-14-5 3 15,-11-1 2-15,-6-1-6 0,-23 6-7 16,-11 4-3 0,-14 17-9-16,-8 18-12 0,2 7-25 15,-7 14-90-15,6 17-290 16</inkml:trace>
  <inkml:trace contextRef="#ctx0" brushRef="#br0" timeOffset="168163.55">17413 13643 247 0,'3'-21'131'0,"-3"3"-68"16,0 0-4-16,0 8 2 15,-6 2-8-15,-3 6-16 16,-6 2-13-16,-7 14-11 16,-5 15-3-16,-12 12-2 0,-14 18 1 15,-9 12-1 1,-12 10-1-16,-10 6-2 0,-10 8 0 16,-4-1 4-16,-2-1 2 15,2-7 5-15,1-9-2 16,14-6 6-16,13-12-8 0,18-13-4 15,12-10-4-15,17-11-2 16,16-13-3-16,7-12-17 16,27-5-15-16,14-20-7 15,10-7-44-15,15-12-117 16</inkml:trace>
  <inkml:trace contextRef="#ctx0" brushRef="#br0" timeOffset="168540.95">17649 14071 568 0,'-7'-8'54'0,"-11"2"-15"16,-1 6-6-16,-7 2-3 0,-2 14-16 15,-1 9-6-15,-2 9 0 16,3 7 1-16,2 5 0 16,9 6-3-16,7 0-4 15,8-2-2-15,2-4 0 16,17-10 0-16,10-7 0 0,9-14 0 16,8-11-1-16,3-4-2 15,4-18 2-15,0-12 0 16,-7-9 1-16,-12-10 0 15,-12-4 2-15,-12-8 3 16,-8 1-5-16,-21-1-2 0,-9 2-8 16,-4 4-12-16,-5 3-23 15,0 4-85 1,12 0-178-16</inkml:trace>
  <inkml:trace contextRef="#ctx0" brushRef="#br0" timeOffset="169250.46">19835 11107 595 0,'-6'-18'75'0,"1"0"-22"15,2 4 1-15,1 3-17 16,2 6-1-16,0 5-11 0,0 0-16 15,5 16-7-15,4 7 0 16,-2 11 10-16,3 10-2 16,0 17-4-16,-5 9-3 15,-1 8 2-15,-1 8-2 16,-1 0 6-16,2-3-9 16,-4-11 2-16,4-12-2 0,-1-10 0 15,2-13 2-15,4-6-7 16,1-15-30-16,7-11-27 15,5-5-25-15,3-14-83 16,8-18-387-16</inkml:trace>
  <inkml:trace contextRef="#ctx0" brushRef="#br0" timeOffset="169635.13">20519 11228 612 0,'0'-14'99'0,"-4"1"-61"15,1 5 5-15,1 6-12 16,2 2-4-16,0 10-25 0,0 14-7 16,0 9 9-16,5 12 3 15,0 9-1-15,3 6 2 16,-1 3 2-16,-3 1-5 16,-1-4-1-16,-1 0-2 15,-2-9-2-15,0-6 2 16,0-8 0-16,0-6-2 0,0-8-14 15,3-10-24-15,9-12-29 16,3-2-51-16,4-23-296 16</inkml:trace>
  <inkml:trace contextRef="#ctx0" brushRef="#br0" timeOffset="170255.87">21496 11301 446 0,'0'-12'85'15,"0"-1"4"-15,-4 1-32 16,-3 3-17-16,-2 2-19 15,-5 3-8-15,-6 4-5 16,-1 5 1-16,-5 14-2 0,-1 7 0 16,0 10-5-16,4 7 3 15,0 6-1-15,6 5-2 16,11 2-3-16,6-1 3 16,0-5 0-16,13-4-1 15,13-7-1-15,4-10 2 0,8-9-2 16,4-9 1-16,2-10 2 15,3-2-3-15,1-17 0 16,-2-10 1-16,-2-7 1 16,-6-8 0-16,-6-5 0 15,-10-2-2-15,-9-1 1 16,-13-1-2-16,-6 5-1 0,-20 4-2 16,-9 11 0-16,-8 7-5 15,-3 9 3-15,5 9-3 16,7 7-5-16,9 0-10 15,16 14-26-15,9 2-52 0,9 6-74 16,18-2-228-16</inkml:trace>
  <inkml:trace contextRef="#ctx0" brushRef="#br0" timeOffset="170709.86">22507 11265 512 0,'2'-17'71'0,"-2"-1"-26"16,-6 4 13-16,-5 3-25 16,-3 5-7-16,-6 3-12 15,-1 3-11-15,-6 3 0 16,0 10 4-16,-2 10-1 15,0 4-2-15,2 10 2 16,4 6-4-16,4 7-2 0,4 4 2 16,8 3-1-16,5 0 0 15,2-3-1-15,12-4-1 16,12-6 2-16,1-8-1 16,11-4 1-16,8-11-1 15,2-7 3-15,3-6-2 0,4-8 3 16,-1 0-5-16,-1-11-1 15,-5-11 4-15,-4-3 1 16,-5-7-1-16,-6-12 6 16,-9-2 5-16,-12-8 1 15,-10-5-2-15,-10-2-7 0,-27 5-4 16,-13-2-2-16,-14 8 0 16,-14 13-16-16,0 8-36 15,0 10-54-15,8 8-239 16</inkml:trace>
  <inkml:trace contextRef="#ctx0" brushRef="#br0" timeOffset="174641.28">23374 10932 253 0,'-12'-13'223'16,"0"-1"-204"-16,2-2 9 15,0 3 7-15,-2-1 9 16,-5 1-25-16,0-4-7 16,-2 1-10-16,-6-1 1 0,-4-2 0 15,-5 1-3-15,-6-1 2 16,-3-2-1-16,-6-1-1 15,-4-2-1-15,-6 0 2 16,-6 0 3-16,-9-4 1 16,1 2-2-16,-10-1 1 0,-9 0-4 15,-1 3 2-15,-9 2-4 16,-5-2 2-16,-4 7 0 16,-7-3-9-16,-4 6 2 15,-6 0 1-15,-3 4 1 16,-7 5-1-16,-2 2-1 15,-6 3 1-15,-1 1 5 0,-2 12 1 16,3 3-1-16,0 7-2 16,-2 6 5-16,6 7-2 15,4 7-1-15,9 7 3 16,3 6-1-16,8 9 2 16,11 4-5-16,9 7 1 0,8 3 2 15,10 5-1 1,11 2 0-16,9 2-1 0,11 6 0 15,13-4 2-15,11 5-3 16,10 5 2-16,15-6 0 16,0-1 1-16,21 1 0 0,12 1 2 15,14-2-2-15,10-2 0 16,8-2 1-16,12 2-3 16,13-5 2-16,5-5-3 15,13-4 3-15,6-5 1 16,12-6-1-16,6-4 1 0,5-6-5 15,7-6-8-15,7-7-5 16,2-9 0-16,8-10 7 16,2-4 12-16,7-9-6 15,0-6 7-15,6-5-2 16,4 0-6-16,-2-10 10 0,1-9-2 16,-1-2 4-16,-2-8-3 15,-6-2-4 1,-8-7-2-16,-6-7 4 0,-11-3-3 15,-8-5 1-15,-9-8 0 16,-13-4-1-16,-12-8 4 16,-13-5-2-16,-12-9 5 0,-12-6-2 15,-16-3 5-15,-10-9-7 16,-15-8 10-16,-16-5 1 16,-9-3-7-16,-16-5 3 15,-20-3-2-15,-20 0 3 16,-17 1-2-16,-24 3 0 0,-22 8-3 15,-28 7-6-15,-33 9-9 16,-32 13-30-16,-32 16-73 16,-35 16-148-16</inkml:trace>
  <inkml:trace contextRef="#ctx0" brushRef="#br0" timeOffset="178204.81">4854 4680 125 0,'0'0'186'16,"0"0"-120"-16,1 0-2 16,5-1-17-16,6 1-10 0,4 0-7 15,8 0 9-15,12 0-2 16,5-2-5-16,9 2-11 15,8 0-9-15,3 0-7 16,0 0-2-16,2 0-1 16,-4 0-3-16,-4 0 2 0,-3-2-1 15,-9 0-4-15,-4-3-12 16,-12-1-19-16,-10-1-22 16,-8-7-31-16,-9-2-20 15,-7-2-108-15</inkml:trace>
  <inkml:trace contextRef="#ctx0" brushRef="#br0" timeOffset="178367.3">5483 4516 256 0,'-17'-19'95'0,"2"2"0"16,8 3 21-16,6 5-29 16,1 4-55-16,5 1-18 15,13 4-13-15,8 0 3 16,9 11 5-16,3 7-4 0,-1 5-1 16,-5 13 0-16,-5 7 0 15,-18 12-3-15,-11 13-2 16,-28 14-7-16,-20 5-45 15,-17 1-82-15,-17-6-234 16</inkml:trace>
  <inkml:trace contextRef="#ctx0" brushRef="#br0" timeOffset="178880.47">5025 7734 381 0,'-7'-3'79'16,"2"0"8"-16,5 3-15 16,0 0-31-16,16 0-39 15,9 0 9-15,13 8 18 16,11-1-10-16,8 0-9 0,6 2-3 16,5-2-5-16,0-2-3 15,-1-2 3-15,-2-3-8 16,-6 0-18-16,-9-8-20 15,-11-5-39-15,-12-4-33 16,-14-3 8-16,-13-3-45 0</inkml:trace>
  <inkml:trace contextRef="#ctx0" brushRef="#br0" timeOffset="179030.81">5613 7563 318 0,'-16'-20'113'0,"7"4"-5"16,9 7-25-16,0 9-50 15,16 0-31-15,7 9 2 0,6 11 11 16,2 4-2-16,-4 11-5 15,-8 7-3-15,-14 12-1 16,-7 10-1-16,-26 8-1 16,-19 6-24-16,-12-1-64 0,-11-8-112 15</inkml:trace>
  <inkml:trace contextRef="#ctx0" brushRef="#br0" timeOffset="179557.04">5042 10550 485 0,'-5'-1'31'16,"1"1"-1"-16,4 0-10 15,0 6 6-15,9 9-3 0,15-1 5 16,8 6 1-16,14-2-12 15,10 0-4-15,7-3-3 16,5-2-9-16,4-5-1 16,-2-2 0-16,-2-6-16 0,-3 0-21 15,-8-10-39-15,-12-10-40 16,-12-7-20-16,-16-2-146 16</inkml:trace>
  <inkml:trace contextRef="#ctx0" brushRef="#br0" timeOffset="179707.68">5661 10435 392 0,'-20'-13'92'15,"6"2"11"-15,8 8-37 16,6 3-35-16,1 5-25 16,15 13-13-16,9 7 21 15,1 9-2-15,2 16-4 16,-9 7-4-16,-11 18-2 16,-8 11-4-16,-30 8-32 0,-17 2-92 15,-18-5-227-15</inkml:trace>
  <inkml:trace contextRef="#ctx0" brushRef="#br0" timeOffset="180390.65">4988 13897 584 0,'-9'0'17'0,"1"0"3"15,8-2 8-15,3 2-19 16,21 0 0-16,13 2 9 16,11 4 0-16,15 4-6 15,13-3-11-15,4-2 1 16,5 0 1-16,-2-3-4 16,-3-2-6-16,-8-2-13 0,-5-12-25 15,-15-5-9-15,-16-5-1 16,-15-4-6-16,-17-2 4 15,-7-1 24-15,-18-1 22 16,-11 2 20-16,-4 3 35 0,0 4 28 16,3 5 25-16,8 4-25 15,9 8-31-15,11 6-17 16,5 0-12-16,14 14-13 16,15 8 9-16,5 8 10 15,6 6-1-15,-1 8-8 0,-6 5-3 16,-13 12 0-16,-19 2-3 15,-15 13-2-15,-39 8 1 16,-29 12-24-16,-38 2-29 16,-33-5-121-16</inkml:trace>
</inkml:ink>
</file>

<file path=ppt/ink/ink28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44:46.1600000"/>
    </inkml:context>
    <inkml:brush xml:id="br0">
      <inkml:brushProperty name="width" value="0.05292" units="cm"/>
      <inkml:brushProperty name="height" value="0.05292" units="cm"/>
      <inkml:brushProperty name="color" value="#FF0000"/>
    </inkml:brush>
  </inkml:definitions>
  <inkml:trace contextRef="#ctx0" brushRef="#br0">8773 4149 275 0,'0'0'215'0,"0"0"-213"16,0-3-8-16,7 0 15 0,6 2 19 15,1-2-17-15,5 1-8 16,2 2 4-16,2 0 10 16,4 0 2-16,6 0-3 15,-1 0-4-15,4 0-5 0,2 0 0 16,-1 0-1-16,6 5-2 16,3-2 1-16,2 1-2 15,6-1 3-15,3 1-1 16,6-1-3-16,5 1 0 15,4 0 0-15,-2-3-1 16,7 3-1-16,-1-1 0 0,2 1 0 16,4-1 0-16,2-1 2 15,3 1 1-15,11-1-2 16,3 2-2-16,6-2 3 16,3-1-2-16,7 2 0 15,0-2 0-15,8 1 0 0,1-2 2 16,5 2 1-16,1 0 0 15,4 1-4-15,-2-1 8 16,0 0-5-16,1 1 2 16,-4 1-3-16,-2 0 1 15,-5-3-4-15,-2 3 3 0,-6-1 0 16,-7 1 0-16,-6-4 1 16,-8 3-5-16,-7-3 4 15,-11 0 5-15,-5 0 3 16,-14 0 3-16,-4 0-4 15,-6-2-2-15,-9 2-4 16,-7-5-2-16,-7-3-26 0,-9-10-136 16</inkml:trace>
  <inkml:trace contextRef="#ctx0" brushRef="#br0" timeOffset="27681.26">14079 5877 574 0,'-7'-11'113'0,"2"0"-93"16,0 3 12-16,3 6 8 16,2 2-13-16,0 0-18 15,2 16-13-15,5 7 3 16,3 13 4-16,0 12 0 0,-1 11 2 16,-2 9-4-16,-4 7 2 15,-3-2-3-15,0-2 0 16,0-10 0-16,0-8 1 15,0-10-1-15,0-12-1 16,0-11 2-16,0-4 0 16,5-7-2-16,3-4 2 0,6-5 2 15,5 0 3-15,8 0 2 16,7-5 0-16,5-2-1 16,5-1-4-16,7-3-2 15,3 0 2-15,2 3-5 16,-6 0 4-16,-5-1-2 0,-9 4 0 15,-6 0 0-15,-14 1 0 16,-5 1-2-16,-7 3 2 16,-2-1-1-16,-2 1 0 15,0 0-3-15,0 0-12 16,0-3-12-16,0-4-21 0,1-6-38 16,6-6-194-16</inkml:trace>
  <inkml:trace contextRef="#ctx0" brushRef="#br0" timeOffset="28331.15">15069 5649 490 0,'0'-17'16'15,"0"10"-13"-15,-4 4 29 0,2 1 13 16,-3 2-20-16,2 0-18 16,-3 2-6-16,1 11 3 15,-8 2 7-15,-3 10 8 16,-5 9 1-16,-8 7 2 15,-3 14-1-15,-6 13 4 16,1 13-4-16,2 8 2 0,10 4-9 16,10 3-1-16,15-7-8 15,7-8-3-15,24-15-2 16,14-12-1-16,8-14-11 16,5-12-6-16,11-12-13 15,3-15-25-15,-4-1-82 0,0-18-139 16</inkml:trace>
  <inkml:trace contextRef="#ctx0" brushRef="#br0" timeOffset="29070.17">15471 6065 609 0,'-4'-11'57'0,"3"5"-21"16,-1 6 4-16,2 0-13 16,0 9-21-16,0 9-9 15,3 9 6-15,9 5 0 0,-2 4-1 16,2 1 1-16,0-3-3 16,-2-5 0-16,-3-6 0 15,-2-9-2-15,-4-7 1 16,-1-7 0-16,0-2 4 15,0-15 7-15,-6-10-10 0,-1-7 0 16,0-11 1-16,5-3 0 16,2-2-3-16,0 4 2 15,13 5 3-15,3 8-6 16,8 12 6-16,-2 9-5 16,9 10-1-16,1 2 1 0,2 16 0 15,3 9 0-15,-1 9 2 16,-6 3-1-16,-4 8-2 15,-6 0-8-15,-5-5-9 16,-6-3-3-16,-5-11-2 16,-4-10 17-16,0-13 4 0,-7-3 10 15,-4-19 12-15,3-11-4 16,1-10 7-16,6-10-1 16,1-3-4-16,1 0-7 15,12 4-3-15,5 6-1 16,2 13 4-16,3 10 0 0,4 13-6 15,0 7-3-15,0 7 0 16,1 15 1-16,0 8-1 16,-3 11-1-16,-4 8 1 15,-1 4 0-15,-5 2-13 16,-1 0-16-16,-2-3-12 0,-3-9-21 16,5-10-53-16,0-12-42 15,-1-10-238-15</inkml:trace>
  <inkml:trace contextRef="#ctx0" brushRef="#br0" timeOffset="29281.6">16383 6146 568 0,'4'-8'131'0,"-2"3"-97"16,-2 2 0-16,3 3-19 16,-1 15-9-16,4 10-1 15,-1 7 8-15,4 11-5 16,-2 7-4-16,3 1-4 0,-2-1 2 15,1 0-8-15,-2-11-20 16,-1-7-14-16,-1-9-6 16,0-10-39-16,4-10-51 15,3-7 6-15,0-16-56 16</inkml:trace>
  <inkml:trace contextRef="#ctx0" brushRef="#br0" timeOffset="29489.82">16644 6238 157 0,'9'-31'256'0,"-6"10"-157"15,-3 6-35-15,-8 9-21 16,-9 6-28-16,-2 0-2 0,-5 12 3 16,1 7 6-16,4 6-3 15,6 2-2-15,7 3 3 16,6 1-5-16,4-1-2 16,13-1 2-16,7-5 5 15,8 0-11-15,7-8-6 0,3-2-1 16,1-7-3-16,4-3-17 15,-4-4-40-15,-1-5-71 16,-5-17-201-16</inkml:trace>
  <inkml:trace contextRef="#ctx0" brushRef="#br0" timeOffset="29718.65">16924 5731 717 0,'-8'-13'13'16,"8"4"7"-16,2 9 10 0,20 2 0 16,7 19-15-16,5 10-8 15,9 11 4-15,2 16-5 16,-2 11-2-16,-7 10-4 16,-11 1 0-16,-12 4-5 0,-13-3-26 15,-15-12-16-15,-16-9-12 16,-8-15-47-16,-10-18-107 15</inkml:trace>
  <inkml:trace contextRef="#ctx0" brushRef="#br0" timeOffset="30124.53">17669 5923 135 0,'0'0'515'16,"0"-2"-484"-16,12-4-13 15,10-4 5-15,9 4 1 16,8 0-14-16,7 1-9 15,1 5 1-15,1 0-17 0,-9 0-45 16,-9 9-114-16,-13 3-210 16</inkml:trace>
  <inkml:trace contextRef="#ctx0" brushRef="#br0" timeOffset="30254.06">17798 6153 601 0,'2'0'34'16,"27"0"-41"-16,14-8 22 15,14-4-10-15,10-3-9 16,5-5-35-16,1 0-142 16,0-3-224-16</inkml:trace>
  <inkml:trace contextRef="#ctx0" brushRef="#br0" timeOffset="30573.21">18576 5684 547 0,'-6'-5'170'16,"3"-1"-153"-16,3 6 8 16,0 2-6-16,2 15-13 15,6 11-4-15,4 9 0 16,2 11 2-16,-3 6-2 0,1 3-2 16,1-2 2-16,-4-3-3 15,2-7 2-15,-4-10-2 16,0-5 2-16,-1-13-1 15,2-4 3-15,1-10 10 16,4-1 7-16,5-2 6 16,3-2-12-16,8-7-2 0,4-2-8 15,2 3-3-15,3-2 1 16,-1 2-7-16,2 1-27 16,-3 1-19-16,-6-1-21 15,-6-5-41-15,-10-1-124 16</inkml:trace>
  <inkml:trace contextRef="#ctx0" brushRef="#br0" timeOffset="31036.75">18318 5368 330 0,'-14'0'177'16,"7"0"-141"-16,7 0 38 16,6 0-16-16,14-3-24 15,12-1-3-15,12 1-2 16,7-1-3-16,10-1-5 15,4-1-4-15,-1 1-4 16,-3-2-3-16,-5 0-5 0,-9 0-2 16,-11 1-3-16,-12-1 1 15,-12 1-25-15,-12-10-41 16,-7-5-126-16</inkml:trace>
</inkml:ink>
</file>

<file path=ppt/ink/ink28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46:06.711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20856 4937 193 0,'0'-38'197'16,"-7"1"-167"-16,-15 4-6 15,-6 2-12-15,-12 6 12 16,-11 5-4-16,-10 8-13 0,-15 8-5 15,-7 4 1-15,-14 13-2 16,-15 14 0-16,-9 13-1 16,-10 14 0-16,-9 14-1 15,-14 14 0-15,-1 17 1 16,-8 13 1-16,2 21 0 0,4 8 5 16,4 16 7-16,12 11 2 15,12 8-2-15,19 10 5 16,16 6-7-16,20 11-1 15,17 5-4-15,21 7 0 16,18 5-3-16,17 6-2 16,11 1 1-16,29-1-1 0,20-3 0 15,24-2-1-15,16-6 1 16,23-9 0-16,17-7 1 16,19-12 1-16,12-16 5 15,17-14-2-15,16-13 4 16,9-15-4-16,14-17-3 0,11-12 0 15,9-14-1-15,11-17-1 16,3-17 2-16,7-10-1 16,1-19-2-16,2-16 2 15,-5-7-6-15,-6-25-1 16,-4-15 2-16,-11-13 2 0,-8-15 3 16,-10-10-2-16,-11-14 0 15,-8-6 8-15,-13-12-7 16,-15-10 8-16,-12-9-6 15,-18-7 1-15,-14-8-4 16,-20-12 0-16,-14-5 2 0,-21-5-2 16,-15-1 0-16,-16-4 2 15,-14-6-3-15,-11 1 1 16,-15-1 1-16,-9-1-3 16,-7-1 2-16,-19-1-1 15,-8 3 1-15,-9 6 0 16,-9-2-1-16,-11 6 1 0,-11 1-1 15,-8 8 1-15,-9 3-3 16,-11 0 1-16,-5 9 0 16,-8 1 1-16,-6 8 0 15,-6 3 0-15,-4 7 0 16,-7 5 3-16,-4 6-3 0,-9 7 3 16,-7 7-3-16,-3 6 2 15,-10 9-2-15,-9 8 2 16,-5 13-2-16,-5 7 4 15,-10 13-6-15,-5 10 4 16,-14 12-1-16,-12 14 0 0,-3 10-4 16,-11 9 1-16,-7 21 7 15,-3 15-7-15,8 18-23 16,9 11-32-16,16 9-81 16,23 4-249-16</inkml:trace>
  <inkml:trace contextRef="#ctx0" brushRef="#br0" timeOffset="940.87">21860 5802 405 0,'-103'-9'8'15,"-7"9"-5"-15,-7 2-8 0,-9 23 2 16,-3 10 5-16,-4 14 9 16,2 13 5-16,-2 11-4 15,7 16-1-15,9 13 8 16,10 9 3-16,12 7-7 16,16 7-3-16,14 6 0 0,16 7-2 15,19-1 1-15,18 2-5 16,12 2 5-16,10 0-2 15,22 2-1-15,14-1-1 16,13-6-5-16,11 0-1 16,16-8 1-16,9-9-8 0,9-8-5 15,13-16 1-15,3-8 9 16,9-12 3-16,8-13-3 16,1-10 1-16,5-11 0 15,0-10 3-15,4-13-7 16,-1-8 13-16,-1-10 1 15,-2-9-7-15,0-14 1 0,-7-11 3 16,-1-10-6-16,-8-8 5 16,-3-9-5-16,-7-7 4 15,-10-7 0-15,-8-3-5 16,-7-6 5-16,-9-5-5 16,-14-6-2-16,-11-5 2 0,-7-2-6 15,-14-6 1-15,-10-1 4 16,-10-1 2-16,-10-3-1 15,-9 3 3-15,-3-5 6 16,-14 3 3-16,-9-1 3 0,-8 3 4 16,-8-1-6-16,-6 4 2 15,-11 4-4-15,-9 7-7 16,-14 1 0-16,-11 8-2 16,-19 5 0-16,-13 8-3 15,-20 11 1-15,-15 9 0 16,-14 13-10-16,-14 9-12 0,-12 12-14 15,-4 7-36-15,0 7-59 16,4 2-273-16</inkml:trace>
  <inkml:trace contextRef="#ctx0" brushRef="#br0" timeOffset="2825.08">22960 3556 508 0,'-2'0'69'15,"0"0"-38"-15,2-3 16 16,0-1-14-16,0 1-14 0,2 0-11 16,3-1-3-16,2 0 1 15,2 3 1-15,4-3 0 16,-1 0-3-16,0 1-2 16,0-1-2-16,-2-1 1 15,-1-3 0-15,-3 0 0 16,-3 1 2-16,-3 0 1 0,0-1 0 15,0 5 0-15,-5-1-3 16,-6 2-1-16,0 2 0 16,-3 0-1-16,0 7 0 15,0 4 0-15,2 5-1 16,4 4 2-16,1-4-1 0,3 3 1 16,4-4-2-16,0-1 1 15,4-3 0-15,6-4 1 16,2-4 0-16,5-3 1 15,0 0 3-15,0-1-2 16,0-10 0-16,-5-3-1 0,0-2 3 16,-4 0-4-16,-5-2 4 15,-1-2 0-15,-2 4 1 16,0 2-3-16,-7 5 2 16,-3 4 0-16,0 1-4 15,-3 4 0-15,-1 0-4 16,2 9 3-16,0 5 0 0,0 4 0 15,5 2-1-15,1 1 0 16,6-3 3-16,0-2-4 16,0-2 2-16,11-5-2 15,3-5 4-15,1-4 0 16,-1 0 3-16,3-2 0 0,-3-10 3 16,-3-5-2-16,-7-1 2 15,-4 1 0-15,0 2-2 16,-14 1-5-16,-3 3-1 15,-5 8-10-15,0 3-22 16,3 0-20-16,4 3-82 0,10 4-235 16</inkml:trace>
  <inkml:trace contextRef="#ctx0" brushRef="#br0" timeOffset="4852.56">15868 3394 720 0,'-5'-46'12'16,"-4"9"-13"-16,7 13 0 15,2 17 0-15,0 7-2 16,7 18-3-16,0 18 1 16,3 19 2-16,2 23 1 15,-2 24 0-15,3 25 2 0,0 20-4 16,0 28 0-16,-1 20 1 15,2 21 4-15,1 17-1 16,0 21 1-16,5 9-1 16,6 16 2-16,4 10 0 15,6 7 4-15,7 7-2 0,4 4 3 16,7 1 2-16,-3 1 4 16,4-4-4-16,-3-3-1 15,-4-12-3-15,-1-11-1 16,-4-15 3-16,-1-14-6 15,-5-22 3-15,-3-23-2 16,0-27-3-16,-3-23 2 0,-2-32-11 16,-4-33-20-16,-3-39-29 15,-5-42-79-15,-4-37-148 16</inkml:trace>
  <inkml:trace contextRef="#ctx0" brushRef="#br0" timeOffset="5545.37">15696 2936 573 0,'44'0'1'0,"12"0"-9"0,16 0 7 16,19 0 1-16,16 0 0 16,17 0 2-16,14-8-2 15,16-4 0-15,15-6 1 16,13-2-2-16,11-3 1 15,14-1-3-15,14-1 0 0,10-3-5 16,8 6 4-16,12-6 1 16,10 6 1-1,11 0-4-15,1 2 3 0,12 1 1 16,5 2 1-16,5 3 2 16,6 4-1-16,-1-3 2 15,4 3-4-15,0 1 2 0,-3 0-1 16,-1-2 1-16,-7 4 2 15,-5-2-3-15,-8 1 1 16,-10 0 0-16,-7-2 3 16,-17 2 2-16,-12 0 3 0,-16-4 0 15,-19 4-1-15,-17 0-1 16,-22-1 0-16,-24 3-1 16,-21 0 0-16,-22 5-3 15,-25 1-1-15,-21 0-1 16,-25 5-18-16,-22 6-79 15,-23 5-110-15</inkml:trace>
  <inkml:trace contextRef="#ctx0" brushRef="#br0" timeOffset="6636.6">16646 9801 409 0,'9'2'189'15,"1"5"-180"-15,0 11-18 0,4 7 9 16,0 11-1-16,1 10 0 16,-2 9 1-16,1 8-2 15,-4 7-4-15,5 3 5 16,-5-2 4-16,4 2-1 16,1-2-4-16,1-4 4 0,2-3 0 15,2-7-2-15,-1-4 0 16,7-5 4-16,1-7-1 15,7-3-1-15,3-10 0 16,5-3-1-16,11-2 2 16,3-3-3-16,12-4 2 15,8-2-2-15,9-3 1 0,12-4-2 16,6-1 0-16,14-5 0 16,7-1 1-16,11 0-3 15,5 0 0-15,13-5 2 16,6-4-4-16,6 1 5 15,10 0 3-15,4-3-6 0,6 4 6 16,4 0-2 0,3 1-1-16,4-1-1 0,-1 2 2 15,4-2-1-15,-1 1 1 16,3-1 1-16,-1 0-6 16,2 2 6-16,-2-1-3 0,-3-2 3 15,1 2-2-15,-1 0-1 16,-5-4 2-16,3 1-1 15,-8 1 1-15,-4-6-1 16,-3 3 0-16,-7-6 0 16,0-1-6-16,-8-1-2 0,-4-4 0 15,1-1-1-15,-9-4 5 16,-6 2 0-16,-7-1-4 16,-7 0-3-16,-9-1-1 15,-9 4 4-15,-12 1-1 16,-7 0 9-16,-8 1-1 0,-11 4-1 15,-10 1 1 1,-8 1 0-16,-13 2 2 0,-6 1-1 16,-7 1 1-16,-4-1-1 15,-7 3 0-15,0-2 1 16,-2-2-1-16,-3 0-2 16,4-4-30-16,-3-5-37 0,-2-9-82 15</inkml:trace>
  <inkml:trace contextRef="#ctx0" brushRef="#br0" timeOffset="8538.81">24821 2299 303 0,'-1'-14'17'15,"-1"1"21"-15,2 3 0 0,0 4-11 16,0 5-5-16,0 1-10 15,0 0-14-15,2 10-1 16,5 6 3-16,4 4 1 16,-1 6 1-16,3 4-2 15,0 5 1-15,1 1-2 16,-1 5 2-16,-5 3-2 0,3 3 1 16,-1 6 1-16,-3 4-1 15,1 4 1-15,3 3 0 16,0 1 0-16,1 5-1 15,5 1 0-15,-2 1 1 16,4 0 1-16,-4-1-2 0,2-2 0 16,-3 1 0-16,1-1 0 15,-5 0 0-15,2-4 1 16,-4 5 0-16,3-2 1 16,-4 2-1-16,3-1 1 0,-5 4-1 15,2 3 0-15,-6-1 1 16,3 2 1-16,-4-2-2 15,2 1 0-15,-2 0-1 16,0-3 1-16,0-2 0 16,0-1-1-16,0 1 0 15,0-3 2-15,0 3 0 0,0-3 1 16,0 0 5-16,0 0 0 16,0 0 0-16,0 2 0 15,0 0-5-15,0 2 0 16,0-3-2-16,1 1 1 15,1-2-2-15,1-1 0 0,4-2 2 16,-4-3 0-16,2-2-1 16,1-3-1-16,-1-1 1 15,-3-2-2-15,4-3 1 16,-6 3-1-16,2-3 2 16,-1 3-1-16,1 0 0 0,0-1 1 15,0 1-3-15,1-3 3 16,-1 5 0-16,-1-3-1 15,3 1 0-15,-1-3-1 16,2 2 1-16,-2-2 0 16,1 0-1-16,1 3 1 15,0-1 0-15,1 3 0 0,-1-3 0 16,1 1 1-16,-1 1-1 16,0-3-1-16,1-1 2 15,-1 1-1-15,0-4-1 16,1 4 2-16,-1-2 0 0,1-2 0 15,-1 1-1-15,-2-2 3 16,3 2-1-16,-2 1-1 16,1 0 3-16,-1-2 3 15,1 2-2-15,-3-2-3 16,1 0 0-16,1 2 2 16,-3 0-1-16,1 0 2 0,1-3-2 15,-3 2 0-15,0-2 1 16,0-1-1-16,2 2 0 15,-2-3 0-15,0 1-1 16,0 0-2-16,-5 0 2 16,3-2 1-16,1 0 2 0,-3-1 0 15,1-2-1-15,1 0 0 16,-2 0-2-16,1 0-1 16,-1 2-1-16,3-2 1 15,-3-2 1-15,0-1-1 16,2-1-1-16,-1 0 0 0,-1 1 0 15,1-1 1-15,1-1-2 16,-2 6 2-16,3-5 1 16,-1 0-2-16,-2 1 0 15,3 1 1-15,-4 0 2 16,2-1-2-16,-2 0 1 0,1 2 1 16,-1-3 1-16,1 0-4 15,1 1 3-15,-2-3-2 16,4-2-1-16,1-3 1 15,-2 1 0-15,4-1-2 16,-4 0 3-16,2-3-2 16,0 4 3-16,0-5-2 0,0 1 1 15,0 0 0-15,0-2-1 16,0-4 2-16,0-1 0 16,0 1 1-16,0-3-2 15,2-4 1-15,-1 2 0 16,6-1 1-16,-6-5-2 0,1 1 1 15,0 2 0-15,0-5-2 16,-2 0 1-16,0-1-2 16,0-2 3-16,0 2 0 15,-4 0 3-15,-6 2 2 0,-3 2-1 16,-1 1-3-16,-5-1 2 16,-3 4 3-16,0-3-2 15,-3 2-5-15,-4-3-2 16,-4-9-26-16,-5-2-125 15</inkml:trace>
  <inkml:trace contextRef="#ctx0" brushRef="#br0" timeOffset="11198.89">23245 3653 569 0,'0'-9'82'0,"-2"0"-25"16,2 5-9-16,0 1-18 16,2 3-13-16,3 0-11 15,2 14-5-15,3 10 1 0,-2 6 3 16,1 12 0-16,-2 12-2 15,-2 4-2-15,-4 6 0 16,-1-3 0-16,0-4 1 16,0-8-1-16,0-10-2 15,0-10 3-15,0-8-1 16,0-9 1-16,2-5 3 0,7-3 2 16,3-4 2-1,3 0 2-15,8 0-2 0,8-7-2 16,8 0-1-16,4-4-2 15,7 4-3-15,3-2 1 16,-2 2-2-16,0-2 2 0,-5 2-3 16,-2 2 0-16,-12-2 2 15,-7 3-4-15,-11-2 3 16,-5 3-1-16,1 1 2 16,-10-1 1-16,0-1-2 15,0 1-2-15,0-3-5 0,0 1-2 16,0-1-8-16,0-2-11 15,0-3-12-15,0-3-21 16,0-6-37-16,-2-3-124 16</inkml:trace>
  <inkml:trace contextRef="#ctx0" brushRef="#br0" timeOffset="12071.75">22934 3574 465 0,'-5'-3'72'16,"-5"-4"13"-16,10 3-26 15,0 0-27-15,10 1-15 0,7-1-5 16,9-1 1-16,10 0 3 16,9-3-2-16,6 1 1 15,9 0-5-15,1-5-2 16,3 1-4-16,-1 1-1 15,-4-1-3-15,-4 0 1 0,-8 2-1 16,-10 0 1-16,-8 4-1 16,-10 0 1-16,-7 2 0 15,-9 2 0-15,-3-1 1 16,0 2-1-16,-13 0 0 16,-6 0-5-16,-8 2-1 15,-9 3 1-15,-4 4 2 0,-6 0 0 16,-3 2 1-16,-3-2 0 15,-2 2 1-15,0-1 1 16,6-1 0-16,3 0-2 16,5-2 3-16,10 0 2 0,8-3 1 15,10 0 0-15,7-3 0 16,5 1-3-16,0-2-3 16,17 0 1-16,7 0 4 15,8 0 3-15,9-3-2 16,4-5 0-16,5-1 0 15,2 0-4-15,1 0 3 0,-4 1-4 16,-3-2-1-16,-5 5 2 16,-5 0-1-16,-11 0 1 15,-5 3-1-15,-10 0 0 16,-6 1-2-16,-4 1-1 16,-14 0-7-16,-15 0 0 0,-7 3-6 15,-11 4 10-15,-7-2 4 16,-6 3 4-16,-4-1-2 15,3-2 2-15,8 2-4 16,4-4 8-16,8 3 0 16,12-2 1-16,13-3 1 0,9 1-3 15,7-2-1-15,3 0-7 16,19 0 1-16,12 0 7 16,9-3-1-16,11-7 0 15,7 2 0-15,4-3-3 16,1 0-1-16,-1 1 2 15,-8 0-3-15,-5 2-10 0,-11 1-32 16,-15-4-47-16,-13-5-243 16</inkml:trace>
  <inkml:trace contextRef="#ctx0" brushRef="#br0" timeOffset="14169.76">20013 5517 379 0,'-6'-15'307'15,"1"3"-258"-15,1 1-3 16,2 6-8-16,2 5-12 15,0 0-16-15,6 5-11 16,3 15-2-16,1 5 4 16,5 9 1-16,-3 7 0 0,3 7 0 15,-4 0-1-15,1-1 0 16,-1-3-5-16,-2-7-16 16,1-6-7-16,0-8-6 15,-5-9-11-15,2-6-20 16,-5-8-37-16,-2 0-43 0,0-17-59 15</inkml:trace>
  <inkml:trace contextRef="#ctx0" brushRef="#br0" timeOffset="14510.76">20028 5610 403 0,'-12'-40'138'0,"7"2"-61"16,5 1-17-16,7 0-23 0,15 5-13 15,10 3-10-15,4 5-2 16,6 5-3-16,-3 11-5 15,-5 8-1-15,-2 2-4 16,-14 15-1-16,-9 11-4 0,-9 8-6 16,-5 3-2-16,-15 6 3 15,-9-4-3-15,-1 0 9 16,-3-7 3-16,4-8 5 16,4-6 0-16,11-9 11 15,3-4 2-15,11-3-2 16,0-2-7-16,15-1-6 0,10 3 6 15,4 1 3-15,7 3-1 16,1 2 0-16,4 1-5 16,-5 1 0-16,-4 3-4 15,1-1 2-15,-10-1-4 16,-1-1-17-16,-2-3-15 16,-1-7-28-16,-1-2-56 0,-2-8-130 15</inkml:trace>
  <inkml:trace contextRef="#ctx0" brushRef="#br0" timeOffset="14640.05">20610 5618 619 0,'-3'-3'30'16,"-1"-2"-17"-16,4 3-7 16,5-1-41-16,10-3-129 15,3-5-70-15</inkml:trace>
  <inkml:trace contextRef="#ctx0" brushRef="#br0" timeOffset="14902.3">20841 5276 623 0,'-6'0'61'0,"0"0"-38"0,4 6-2 15,2 14-15-15,0 6 2 16,0 6-4-16,0 3-1 15,8 1 1-15,3-2 2 0,3-2-2 16,4-7 4-16,6-5-4 16,-1-8 2-16,5-5 5 15,4-5-2-15,2-2-2 16,0-3-6-16,3-8 4 16,1-6-15-16,-6 0-25 15,-3-5-38-15,-9-1-98 0,-10 0-196 16</inkml:trace>
  <inkml:trace contextRef="#ctx0" brushRef="#br0" timeOffset="15046.3">20978 5368 451 0,'-5'0'147'0,"5"-5"-128"16,13-5 0-16,12-1-14 15,5-5 1-15,2 1-6 16,-3 2-20-16,-5-3-69 15,-14 4-104-15</inkml:trace>
  <inkml:trace contextRef="#ctx0" brushRef="#br0" timeOffset="15151.8">20873 5235 578 0,'-24'-3'55'0,"17"-1"-2"16,14-1-30-16,31-7-33 0,18 3-1 15,12-11-73-15,11 2-238 16</inkml:trace>
  <inkml:trace contextRef="#ctx0" brushRef="#br0" timeOffset="15907.6">20739 7238 581 0,'0'-14'44'0,"0"-4"-9"16,17 2-2-1,12 1-9-15,8 5 3 0,7 3-14 16,0 7-2-16,3 0-6 16,-7 12-2-16,-6 9-4 15,-9 6 1-15,-6 6-1 0,-9-3-3 16,-7-5-3-16,-3-4 3 15,0-7 2-15,-10-8 5 16,-2-6 17-16,0-7 0 16,-1-15-5-16,6-5-3 15,7-3-8-15,0-6-3 0,7 1-3 16,13 1-5-16,7 6-17 16,0 4-20-16,7 10-17 15,-5 7-70-15,2 7-44 16,-14 0-129-16</inkml:trace>
  <inkml:trace contextRef="#ctx0" brushRef="#br0" timeOffset="16164.02">21234 7211 359 0,'-2'4'185'0,"0"-4"-117"16,2-6-4-16,6-6-42 16,9-6-15-16,7-2-3 15,4-3-3-15,-1 2 0 0,-6 1-1 16,-2 8 2-16,-9-1-2 15,-8 8 1-15,0 5 6 16,-16 0-4-16,-2 7 1 16,-2 9 1-16,3 2 5 15,2 5-6-15,8 2-1 16,5-4-5-16,2 1 2 0,20-6-4 16,1-5-7-16,11-6-18 15,2-5-22-15,8-5-40 16,-4-11-47-16,-2-7-121 15</inkml:trace>
  <inkml:trace contextRef="#ctx0" brushRef="#br0" timeOffset="17224.8">21640 6995 515 0,'-19'-2'72'0,"-3"2"-22"16,3 4 1-16,3 9-24 15,2 3-16-15,7 1-9 0,5 5-3 16,2-1-2-16,7-1 2 15,10-2-2-15,5-4-3 16,7-5-7-16,3-4-7 16,-1-5-3-16,-2 0-23 15,-1-11-20-15,-6-1-4 0,-4-6 31 16,-10 0 16-16,0 1 21 16,-4-3 3-16,-4 2 10 15,0 4 28-15,0 1 20 16,0 5 4-16,-4 2-9 15,3 6-16-15,1 0-20 0,0 4-18 16,1 5 0 0,6 3 2-16,5 2-2 0,2 3 1 15,1-5 0-15,2-1-5 16,-3-4-6-16,1-4-6 16,-1-3-4-16,1 0 4 0,-3-8 7 15,-2-5 2-15,0-3 1 16,-2 0 5-16,-2 1 2 15,-3 3 0-15,1 5 9 16,-4 1 1-16,4 4-3 16,1 2-4-16,2 0-6 0,4 10 0 15,2-3 4-15,2 3-2 16,6 0 0-16,-1-3-2 16,-1-2-6-16,3-4-3 15,1-1-6-15,-5 0-6 16,0-10 17-16,-6-4 5 0,1 0 2 15,-7-6 0-15,-3 2 5 16,-3 0 7-16,0 2 4 16,-7 0 0-16,-3 4 4 15,0 3 3-15,3 1-6 16,0 5-9-16,1 1-6 16,2 2-3-16,3 0-1 0,1 5-2 15,0 5 0-15,0-2 1 16,8 5-1-16,4-1-7 15,2 0 5-15,-1 1-3 16,-1 0-7-16,-3-1 5 0,-5 0 8 16,-4 0 0-16,0-4 4 15,0 1 11-15,0 0 5 16,-3-5-3-16,3-1-7 16,0-1-5-16,17-2-3 15,1 0 4-15,7-2-5 16,7-6-22-16,3-7-34 0,-4 1-38 15,-4-4-30-15,-7-2-18 16,-5-1 49-16,-8 5 122 16,-7-4 85-16,0 6 11 15,-1 0-21-15,-3 6-20 16,-2 1-25-16,4 4-19 0,0 1-14 16,2 2-8-16,0 0-10 15,0 0-6-15,7 0-2 16,-2 5 0-16,0 5 0 15,-3-2 1-15,0 3-1 16,-2 0-4-16,0-2 2 0,0 3 1 16,0-1 2-16,-4-4 1 15,4 2-1-15,0 0 0 16,0-2 0-16,7 0-1 16,6 0 1-16,1-1-3 15,-2 0-9-15,3 4-21 0,-4-5-14 16,-5 2-24-16,-1 0-23 15,-5-1-2-15,0-1-12 16,-8-1 68-16,-1-3-11 16,4-1 30-16,0 0 19 15,5 0-15-15,0-3-86 16</inkml:trace>
  <inkml:trace contextRef="#ctx0" brushRef="#br0" timeOffset="17388.97">22649 6949 344 0,'2'-2'274'0,"-2"1"-204"16,0-1-18-16,0 2-18 16,0 0-13-16,0 0-17 15,0 0-8-15,0 3-8 16,2 3-10-16,-2-1-10 16,0 0-30-16,0-3-82 0,0-2-53 15</inkml:trace>
  <inkml:trace contextRef="#ctx0" brushRef="#br0" timeOffset="17645.76">22564 6872 462 0,'-3'-16'85'16,"3"2"6"-16,0 1-40 15,5 5-25-15,11-2-14 16,4 7-4-16,2 1-3 0,5 2-1 16,-3 5-1-16,3 8-2 15,-1 3 1-15,-3 2-2 16,-6 2 0-16,-2-1 1 15,-2-3-1-15,-2-1 2 16,-4-5-1-16,-2-4-2 0,-3-6-1 16,3 0 5-16,-3-8 2 15,4-6-2-15,-1-4-4 16,2-3-3-16,0 1-12 16,5-3-26-16,0 4-42 0,6 1-84 15,-2 5-91-15</inkml:trace>
  <inkml:trace contextRef="#ctx0" brushRef="#br0" timeOffset="17874.32">22972 6797 370 0,'0'2'72'15,"0"-2"-12"-15,0 0 14 0,3 0-3 16,4 0-36-16,5-7-19 16,-2-2-7-16,2 0-5 15,0 0-2-15,-7 2 2 16,-3 0-2-16,-2 5-2 0,-6 2 2 15,-10 0-4-15,0 13 1 16,0 3 0-16,3 3 6 16,5 6 0-16,8-1 1 15,7-5-5-15,20-3-1 16,14-7-5-16,11-9-55 16,7-7-235-16</inkml:trace>
  <inkml:trace contextRef="#ctx0" brushRef="#br1" timeOffset="36291.72">22965 5570 198 0,'-5'0'243'16,"3"0"-182"-16,2 0-2 15,-2 0-6-15,2 0-21 0,0 0-18 16,0 0-12-16,2 4 3 16,7 1 8-16,1 1 1 15,5 2 2-15,4 1-4 16,3 0-2-16,5 2 2 15,-2 3-3-15,4-1-3 0,0 1-4 16,-3 4 1-16,1-6 0 16,-2 4-2-16,-3-2 0 15,-3 1-1-15,-4-6 1 16,-3-2 0-16,-4 0-2 16,1-5-7-16,-2 0-11 15,-4-2-13-15,-3 0-17 0,0 0-37 16,0-8-78-16,-5-2-189 15</inkml:trace>
  <inkml:trace contextRef="#ctx0" brushRef="#br1" timeOffset="36897.54">23268 5529 249 0,'-3'0'127'15,"-3"-2"-83"-15,2 2 6 16,-1 0-10-16,-2 4-22 16,0 7-11-16,-8 5 0 0,3 3-1 15,-8 6 4-15,0 0 4 16,-1 2-2-16,-1 0-8 15,0-4 4-15,5-2 14 16,2-4 6-16,5-4-8 16,3-3-2-16,3-5-9 0,4-3-2 15,0-2-5-15,2 0-3 16,7-4 3-16,3-7 0 16,4-3 1-16,2-2-3 15,-2-4 1-15,1-1 1 16,-5-2-3-16,-1 2 4 15,-2-3-2-15,-2 1-1 0,-3 2 2 16,-2 1-2-16,-2 4 2 16,0 5 0-16,0 1-1 15,0 3 5-15,0 1 3 16,0 4 1-16,0 0-4 16,0 2 1-16,0 0-7 0,0 0 0 15,0 6-3-15,0 5 3 16,-2 4 0-16,0 3 3 15,-1 6-3-15,-1-1 3 16,1 3 0-16,-2 0 1 0,5 0-1 16,0-2-2-16,0-1-1 15,0-5 1-15,2 1-1 16,6-3 0-16,-1 1 0 16,0-5-2-16,-2-1-34 15,-3-8-57-15,1-3-235 16</inkml:trace>
</inkml:ink>
</file>

<file path=ppt/ink/ink28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47:16.5190000"/>
    </inkml:context>
    <inkml:brush xml:id="br0">
      <inkml:brushProperty name="width" value="0.05292" units="cm"/>
      <inkml:brushProperty name="height" value="0.05292" units="cm"/>
      <inkml:brushProperty name="color" value="#002060"/>
    </inkml:brush>
  </inkml:definitions>
  <inkml:trace contextRef="#ctx0" brushRef="#br0">20206 8890 423 0,'0'0'30'0,"0"0"-10"16,0-2 28-16,0 1-13 16,0-4-17-16,0 2-11 15,0-1-3-15,0 3 1 0,2-3-1 16,1 1-4-16,2-3-4 15,0-1-50-15,0-5-125 16</inkml:trace>
</inkml:ink>
</file>

<file path=ppt/ink/ink2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8:37:59.9530000"/>
    </inkml:context>
    <inkml:brush xml:id="br0">
      <inkml:brushProperty name="width" value="0.05292" units="cm"/>
      <inkml:brushProperty name="height" value="0.05292" units="cm"/>
      <inkml:brushProperty name="color" value="#002060"/>
    </inkml:brush>
  </inkml:definitions>
  <inkml:trace contextRef="#ctx0" brushRef="#br0">9192 5223 7 0,'2'-3'200'0,"0"-4"-103"0,-1 4-47 15,-1 1 7-15,0 0 3 16,2 0-13-16,-2 2-8 16,0-1 0-16,0 1-2 15,0 0-7-15,-7 0-14 0,-4 0-9 31,-3 5 0-31,-5 3 0 16,-1 2-1-16,-6 4 0 16,-3 4-1-16,-3 2 4 0,-2 4 3 15,-3 2-2-15,2 4 2 16,2 2-1-16,5 2-2 16,5 0-2-16,3 1-1 0,5 4-3 15,6 1-2-15,2-1 0 0,4 2 0 16,1-5-1-1,2-1 0-15,0-4 0 0,5-1 0 16,2-5-1-16,2-3 1 16,2-1 0-16,2-1 0 15,0-3 1-15,2-2 2 0,7-1 4 16,2-3 3-16,4-4 2 16,7-2 4-16,2-3-5 15,2-2-5-15,4 0-3 16,-1-5-2-16,1-4-1 15,-1 0 0-15,-5 0-13 16,-8-2-17-16,-5 2-26 16,-9-1-17-16,-10 1-19 15,-5-4-57-15,-12 3-180 0</inkml:trace>
  <inkml:trace contextRef="#ctx0" brushRef="#br0" timeOffset="350.13">8894 5631 508 0,'-4'0'60'0,"3"0"-30"16,1 0 21-16,1 0-6 16,11 0-24-16,3-4 3 0,6-1 13 15,6-2-8-15,6-3-7 16,-1 2-8-16,6-1-4 16,-4-2-5-16,2 2-3 15,0-3-1-15,-7 3 0 16,-6 0 0-1,-5 3 0-15,-7 1-5 0,-8 2-17 0,-3 1-24 0,-9-3-47 16,-14-2-129-16</inkml:trace>
  <inkml:trace contextRef="#ctx0" brushRef="#br0" timeOffset="55129.33">21565 13670 155 0,'-5'0'229'0,"2"-4"-192"15,-4 1 8-15,0 1 4 16,-1 0-13-16,3 2-11 15,-7 0-7-15,0 4-5 16,2 6 3-16,-2 5-2 16,-2 3-4-16,2 3-3 0,2 2 0 15,-3 6-2-15,7 1-1 16,3 1-2-16,3-3-2 16,0-1 0-16,10-2 0 15,9-6 1-15,0-5 1 0,6-3 0 16,7-3 1-16,1-7 0 15,1-1-1-15,2 2-1 16,-2-13 0-16,-3-3 1 16,-4-2 2-16,-4-3 7 15,-7-3 3-15,-2-3 1 0,-2 2-2 16,-7-4-3-16,-3 4-5 16,-2 1-4-16,0 1 0 15,-7 3-2-15,-7 4 0 16,-1 3-5-16,-7 4-11 15,-2 3-12 1,4 4-8-16,-2 0-10 0,3 0-17 0,9 8-38 16,6-1-36-16,4-2-137 15</inkml:trace>
  <inkml:trace contextRef="#ctx0" brushRef="#br0" timeOffset="55656.81">22086 13718 216 0,'10'-7'49'0,"-1"2"25"0,-4-1-3 16,-2 3-7-16,1-3-13 15,-2 3-9-15,-2 1-5 16,0-1-9-16,-6 0-19 16,-4 3-5-16,-5 0-4 15,-2 0 1-15,-3 6 3 0,-2 1 3 16,3 3 5-16,0 3 2 16,4 1-3-16,5 6-4 15,3-2-4-15,3 4-2 16,4 3-1-16,4-2 0 15,9 2 0-15,4-2 0 0,4-4 0 16,-1-2 0-16,6-2 0 16,-3-5-2-16,1-7 2 15,0-1 0-15,-4-2 0 16,2-2 2-16,0-9-1 16,1-5 2-16,-3-7 4 0,2-2 6 15,-5-3-6 1,0-3 1-1,-7 3-2-15,-6 1-4 0,-3 0-1 16,-1 6-1-16,-8 3-5 16,-6 3-11-16,-6 5-11 15,-2 3-11-15,1 7-12 0,-1 0-6 16,5 7-28-16,7 3-70 16</inkml:trace>
  <inkml:trace contextRef="#ctx0" brushRef="#br0" timeOffset="56145.14">22546 13715 371 0,'0'-7'49'15,"0"-1"-3"-15,0 3 11 0,0 1-19 16,0 1-17-16,0 1-17 16,-3 2-3-16,-6 0-1 15,0 0 0-15,-2 5 1 16,0 4 5-16,-2 4-1 16,3 1 3-16,1 4-1 0,4 0-3 15,0 3-3-15,5 0 0 16,0 1-1-16,7-1 0 15,5-3 0-15,3-2 0 16,4-3 0-16,3-5-1 16,3-2 0-16,-2-6 0 15,4 0 1-15,0 0 0 16,-2-11 1-16,0-1 0 16,-3-4 5-16,-1-2 6 0,-6-4 11 15,-3 1 2-15,-3 0-1 16,-3 1-3-16,-6-1-7 15,0-1-10-15,-6 5-4 16,-8-1-1-16,-6 3-8 0,-1 3-9 16,-3 7-6-16,1 3-12 0,3 2-16 15,2 5-27-15,7 6-63 16,6 3-204-16</inkml:trace>
  <inkml:trace contextRef="#ctx0" brushRef="#br0" timeOffset="56672.45">23067 13673 313 0,'0'-7'17'0,"0"0"30"0,0 2 14 15,-5 1-8-15,1 1-25 16,-3 1-10-16,-1 2-9 16,-2 0 1-16,-1 0 2 15,-2 3 1-15,-2 7 2 16,0 0-3-16,1 5-1 0,-1 0-1 15,3 5-3 1,3 0-3-16,1 3-3 0,6-2 1 16,2 2-4-16,0-1 2 15,14-2 0-15,-1-2 0 16,6-3 2-16,0-2-1 0,3-3-1 16,1 0 1-16,1-5-1 15,0-3 3 1,0-2-1-16,1 0 1 0,-1 0-1 0,-2-4 3 15,0-5 1-15,-2-1 4 16,-2-5 0-16,-2-1 3 16,-3-3 3-16,-4-3 0 15,-2-3 0-15,-5-2-6 16,-2-1-6-16,-5 1-1 0,-14 0-3 16,-8 4-4-16,-12 5-33 15,-9 4-47-15,-9 5-106 16</inkml:trace>
  <inkml:trace contextRef="#ctx0" brushRef="#br0" timeOffset="64479.47">19220 14940 380 0,'-5'-18'46'0,"0"-2"30"16,2 6-20-16,1 2 5 15,0 1-13-15,0 4-12 16,2 3 0-16,0 2-3 15,0 2-13-15,6 4-13 0,4 10 0 16,0 8 6-16,5 6 0 16,-3 8-1-16,3 3-2 15,-2 5 0-15,0 1-4 16,-3-2 0-16,1-2-3 16,0-5-1-1,1-4 0-15,-1-5-2 0,0-7 2 16,-2-6-2-16,-1-3-3 15,2-8-31-15,-3-3-32 16,2-9-40-16,-2-10-52 16,2-8-167-16</inkml:trace>
  <inkml:trace contextRef="#ctx0" brushRef="#br0" timeOffset="64945.31">19821 14977 34 0,'0'-8'294'16,"0"0"-226"-16,-8 1 6 15,1 1-10-15,-5 5-20 16,-5 1-20-16,0 1-10 16,-3 12-1-16,1 3 1 0,2 8-4 15,0 2 0-15,5 3 2 16,5 1-4 0,2-1-3-16,5 1-4 0,0-1 0 0,12-8-1 0,8-1 1 15,4-6 1-15,7-5 0 16,6-8 1-16,2-1 0 15,-2-1-1-15,-1-10 2 16,-5-5-1-16,-6-6 0 0,-7 1 1 16,-9-6 1-16,-9 1-1 15,0-1-4-15,-9 0 0 16,-9 8-12-16,-2-1-2 16,-1 7-9-16,4 6-21 0,5 6-16 15,7 1-29-15,5 0-78 16</inkml:trace>
  <inkml:trace contextRef="#ctx0" brushRef="#br0" timeOffset="65336.98">20395 14988 445 0,'-11'-12'32'0,"-1"1"-12"15,-1 0 39-15,-1 5-15 0,-1 2-21 16,3 4-19-16,-5 0-4 16,3 1 2-16,-2 8 2 15,2 7 2-15,1 2 2 16,4 2-1-16,2 5-1 16,5 0-4-16,2 0 1 15,4 0-1-15,10-4-1 0,6 1-1 16,5-8 2-16,2-2-1 15,2-6-1-15,0-6 0 16,0 0 0-16,-5-13 0 16,-2-6 1-16,-4-5 1 0,-6-4 0 15,-8-6 0 1,-4 3 0-16,-2-1-2 0,-12 4-3 16,-4 5-11-16,-2 9-17 15,4 3-12-15,4 9-20 16,7 2-38-16,5 0-88 15</inkml:trace>
  <inkml:trace contextRef="#ctx0" brushRef="#br0" timeOffset="65681.66">20754 14972 445 0,'0'-13'50'0,"0"1"-1"15,-2 2 13-15,-5 0-16 16,-4 7-23-16,1 1-19 16,-1 2-4-16,0 2 0 0,2 12-1 15,0 4 1-15,4 2-1 16,3 2 1-16,2 6 1 16,0-3 0-16,6-2 0 15,6-3-1-15,1-3 0 16,6-8 1-16,3-2 1 15,3-5 0-15,-4-2 2 0,1-9 1 16,2-7-1-16,-11-7-1 16,-1-6 5-16,-9-1 3 15,-3-2-5-15,-5 1-6 16,-13 3 0-16,-1 5-4 0,-1 7-13 16,1 5-13-16,9 6-15 15,6 5-35-15,4 0-73 16,7 0-189-16</inkml:trace>
  <inkml:trace contextRef="#ctx0" brushRef="#br0" timeOffset="66175.83">21168 14836 317 0,'0'0'72'0,"0"0"1"15,0 0 5-15,0 0-13 16,0 0-25-16,0 0-16 0,0 0-6 15,0 0-3-15,0 0-9 16,5 1-5-16,-2 7 0 16,4 7 4-16,-1 2 2 15,1 3 3-15,0 2 3 0,-1 1 1 16,1 0-5-16,-4 0 1 16,1 0-2-16,-1 4 0 15,3-6-4-15,0 4-2 16,-3-1 0-16,2-5-2 15,2 1 1-15,0-6-1 16,-1-1 1-16,0-3-1 0,-1-3 1 16,-2-1 0-16,1-4 2 15,-1-2 0-15,1 0 1 16,-2 0 0-16,0-4-1 16,-2-3-1-16,0-4-28 15,0-5-75-15,-8-6-139 16</inkml:trace>
  <inkml:trace contextRef="#ctx0" brushRef="#br0" timeOffset="70560.52">23785 13613 336 0,'11'-7'164'0,"-4"-2"-122"15,0 2-20-15,0 7-15 16,1 0 16-16,-1 1-3 0,0 12-2 0,6 1-2 16,-1 1 2-16,5 2 1 15,0 3-10-15,3 3-1 16,1 0 0-16,1 1-6 31,-2 1-1-31,1-2-1 0,1-6 0 16,-4-4 1-16,1-4-1 15,2-7 0-15,0-2 2 0,3-13 10 16,0-10 12-16,7-5-2 16,1-7-3-16,5-2-5 15,0-6-2-15,-1-1-1 16,3-1-6-16,2 2-1 0,-4 2-1 15,0 4-2-15,-1 5-1 16,-5 3 0-16,-4 8 1 16,-7 2-1-16,-6 6 1 15,-7 2-1-15,-5 8 3 16,-2-3 0-16,0 4-2 16,-2 2 0-16,-3 0-2 15,-2 0-2-15,0 0-26 0,-3 10-56 16,-2-2-98-16,-7 4-331 15</inkml:trace>
</inkml:ink>
</file>

<file path=ppt/ink/ink29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47:23.9090000"/>
    </inkml:context>
    <inkml:brush xml:id="br0">
      <inkml:brushProperty name="width" value="0.05292" units="cm"/>
      <inkml:brushProperty name="height" value="0.05292" units="cm"/>
      <inkml:brushProperty name="color" value="#C00000"/>
    </inkml:brush>
  </inkml:definitions>
  <inkml:trace contextRef="#ctx0" brushRef="#br0">9983 11309 457 0,'0'1'71'0,"-1"-1"-56"16,1 2 9-16,0-2 13 0,0 0-14 15,7 0-19-15,4 0 6 16,5 0 10-16,4 0-8 16,3 0-3-16,6 0-2 15,5-3-2-15,7-1-3 16,6 0-2-16,6-1 1 16,8 0-1-16,12-3 3 0,2 0 0 15,10-2 1-15,8 2-1 16,5 0-2-16,9-2 2 15,4-1 0-15,9 2 0 16,4-2 5-16,5 1-6 16,8 1 0-16,4-2-2 0,3 2 2 15,6 2-2-15,0 2 0 16,7-1 0-16,1 1 0 16,1 2-1-16,3-1 3 15,7 2-3-15,1 2 1 16,1 0 2-16,0 0-3 0,4 0 1 15,5 0 0-15,0 0 0 16,1 2 0-16,6 2 1 16,5-1-1-16,3-1-1 15,3-1 2-15,5 1-1 16,-2 0 2-16,6 0-1 16,1-2 1-16,4 2-1 0,1-2 0 15,3 1-2-15,-2-2 3 16,1 1-2-16,2 0-2 15,-1 0 3-15,-1 0 2 16,-1 0-5-16,-4 0 4 16,-5-2 0-16,-1-2 0 0,-9 4-5 15,-8-2 1-15,-6 2 9 16,-7-1-7-16,-8 1 2 16,-15 0 5-16,-7-2-4 15,-11 2 1-15,-16-2-1 16,-11 1 2-16,-16-3-2 0,-17 2-3 15,-15-2 1-15,-17-1-25 16,-16-2-39-16,-20-7-164 16</inkml:trace>
</inkml:ink>
</file>

<file path=ppt/ink/ink29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47:37.5870000"/>
    </inkml:context>
    <inkml:brush xml:id="br0">
      <inkml:brushProperty name="width" value="0.05292" units="cm"/>
      <inkml:brushProperty name="height" value="0.05292" units="cm"/>
      <inkml:brushProperty name="color" value="#C00000"/>
    </inkml:brush>
  </inkml:definitions>
  <inkml:trace contextRef="#ctx0" brushRef="#br0">1854 15873 229 0,'-7'-7'49'0,"4"-2"9"15,-1 3-24-15,3 1 0 16,1 2-4-16,0-1-2 16,0 2-13-16,1 2-12 0,8 0-1 15,6 0-3-15,2 0-3 16,10 2 4-16,2 2-1 16,10-1 5-16,7-3-10 15,10 0 10-15,8 0 2 16,6 0 0-16,8 0 1 0,12-3-3 15,4-3 5-15,10-1-6 16,12-1-3-16,3 2 9 16,11-1-8-16,10-2 2 15,2 2-1-15,11 0-4 16,-1 0 4-16,10-3-2 0,6 2 0 16,3-3-3-16,2 2 3 15,4-3 1 1,2 1 1-16,1 2 1 0,-2-1-2 15,-6-2 6-15,-1 4 3 16,-6 1 2-16,-11-1-4 16,-8 3-1-16,-13 1-3 0,-15 3-3 15,-15 1-1-15,-17 0-3 16,-17 0-54-16,-21 1-49 16,-21 1-92-16</inkml:trace>
  <inkml:trace contextRef="#ctx0" brushRef="#br0" timeOffset="741.5">1766 17637 379 0,'6'0'64'15,"-4"0"-55"-15,3 0-8 16,2 4 6-16,4 1 5 15,5 2-3-15,3 0-4 16,3 3-2-16,9 3-1 0,7 0 0 16,5-1-6-16,6 0 7 15,4-1 0-15,13 0-3 16,7-2-2-16,7-2 0 16,13-2 0-16,10-1 9 15,8-1-3-15,9 0-7 16,10 0 9-16,8-1-6 0,6-2 0 15,3 2-1-15,7-2 3 16,9 0-1-16,1 0 3 16,7 0-11-16,3-4 11 15,6 1-4-15,1 0 0 16,2 0 2-16,2-1-5 0,-3-1 4 16,3 0 1-1,-7 0-2-15,-5-1 0 0,-7 2 2 16,-8-1 8-16,-5 0 25 15,-16 3 2-15,-9-1-11 16,-11 0-4-16,-15 2-6 0,-18-1-7 16,-16 2-4-16,-13-1-4 15,-20 1 0-15,-15 0-3 16,-14-10-44-16,-10-8-98 16</inkml:trace>
</inkml:ink>
</file>

<file path=ppt/ink/ink29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48:41.5130000"/>
    </inkml:context>
    <inkml:brush xml:id="br0">
      <inkml:brushProperty name="width" value="0.05292" units="cm"/>
      <inkml:brushProperty name="height" value="0.05292" units="cm"/>
      <inkml:brushProperty name="color" value="#C00000"/>
    </inkml:brush>
  </inkml:definitions>
  <inkml:trace contextRef="#ctx0" brushRef="#br0">9001 5221 191 0,'-9'2'205'16,"2"-1"-164"-16,2-1 5 15,2 0 32-15,3 0-22 16,0 0-24-16,0 0-19 0,0 0 0 16,1 0 1-16,5 0 1 15,1 0 0-15,3 0-1 16,5 0-1-16,1 0 0 16,4 0-3-16,3 0 1 15,3-1 2-15,2-2-3 0,0 0 0 16,7-1-1-16,-3 2-1 15,1 2-4-15,-3-1 0 16,-1-1-1-16,-3 2-1 16,-2-2 0-16,-2 2 2 15,-7 0-2-15,0-2 0 16,-6 2 3-16,-2 0-3 16,-3-1 3-16,-2 1-1 0,0 0-1 15,-2 0 0-15,0 0-2 16,1 0-3-16,5-1-38 15,1-5-52-15,1-5-145 0</inkml:trace>
  <inkml:trace contextRef="#ctx0" brushRef="#br0" timeOffset="950.27">11054 5246 99 0,'-2'2'237'0,"0"-2"-158"16,2 1-38-16,0-1 12 15,0 0-17-15,2 0-17 16,7 0 16-16,6 0 6 16,0 0-8-16,4 0-4 15,4 0-7-15,3 0-6 16,1 0-4-16,2 0-2 0,0 0 3 16,2 0-4-16,-3 0-3 15,-2 0 0-15,-3 0-3 16,-5 0 0-16,-2 0-2 15,-5 0 1-15,-4 0 0 0,-3 0 3 16,1-1-1-16,-3 1-2 16,-2 0 0-1,0 0-1-15,2 0-2 0,1 0-18 16,4 0-26-16,2-4-30 16,6-4-128-16</inkml:trace>
  <inkml:trace contextRef="#ctx0" brushRef="#br0" timeOffset="2408.31">13799 5285 41 0,'0'0'153'16,"0"0"-96"-16,0 0-3 15,0-3 5-15,0 3-19 16,0-1-19-16,2 1-8 16,0-2 5-16,-1 2-2 0,3 0-2 15,-1 0 3-15,2 0 5 16,0 0-6-16,2 0 0 16,2 0 2-16,4 0-3 15,1 0-2-15,4 0-1 16,2 0 0-16,3 0-5 0,2 2 6 15,1-2-3-15,4 4-5 16,2-4-1 0,1 3-2-16,1-1-2 0,1 0 1 15,1 2 0-15,-1-2 0 16,1 2-1-16,-2-2 2 16,0 2-4-16,-2-1 3 0,2-1 0 15,2 2-2-15,-2-3 1 16,0 2 1-16,1 0 0 15,1-1 0-15,-1 1 0 16,3-1 4-16,-4 2-1 0,0-3-1 16,-2 1 0-16,3 2-1 15,-2-3 0-15,1 2 1 16,0-1 0-16,0-2 2 16,-2 1-1-16,0-1 0 15,-1 1 0-15,-1-1 0 16,1 3 0-16,1-2 1 0,-1-1-1 15,1 2-1-15,0 0 0 16,0-2 0-16,2 2 0 16,0-1 2-16,5 1-2 15,-5 0-1-15,2 1 0 16,-2-1 0-16,0 1-1 0,0 0-1 16,0 0 2-16,0 0 1 15,1 1-2-15,0 0 1 16,-1-1 0-16,0 1-2 15,0-2 2-15,0 2-2 16,0-1 1-16,2 2-1 0,1-1 1 16,-1-1 0-16,-2 1 2 15,0-4-1-15,0 2 1 16,-2 0-1-16,-1 0-1 16,-3-1 3-16,-1-1-4 15,-1 0 2-15,-7 2-1 16,1-2 0-16,-6 0-1 0,-1 0 1 15,-4 0-1-15,-2 1 0 16,-4-1-5-16,2 0-28 16,-5 0-51-16,0 0-194 15</inkml:trace>
  <inkml:trace contextRef="#ctx0" brushRef="#br0" timeOffset="40390.21">14140 8950 257 0,'-7'-3'294'0,"-1"-1"-244"16,3 1 17-16,0 3-19 15,5 0-18-15,0 5-20 16,0 10-14-16,8 9 11 16,6 10 8-16,1 12-2 15,0 8 3-15,4 7-1 0,-5 6-4 16,1 0-8-16,-3-8 1 16,-4-3-4-16,0-12 0 15,-4-9 2-15,1-12-3 16,-3-7-10-16,-2-11-10 15,0-5-19-15,0 0-12 0,-4-18-49 16,-11-10-205-16</inkml:trace>
  <inkml:trace contextRef="#ctx0" brushRef="#br0" timeOffset="40654.51">13721 9049 334 0,'-6'-6'283'16,"6"-1"-250"-16,18-2-18 0,16 0 2 15,17 1 23-15,11-3-9 16,17-4-12-16,6 3-3 16,3 0-3-16,0-3-4 15,-5 2-3-15,-3-1-4 16,-10 2 1-16,-13 1-2 15,-8 1-3-15,-17 2-17 0,-6 1-17 16,-16 4-13-16,-8-3-40 16,-2 1-123-16</inkml:trace>
  <inkml:trace contextRef="#ctx0" brushRef="#br0" timeOffset="41383.51">14832 9020 716 0,'0'0'25'0,"0"0"-24"16,0 7-1-16,4 11 10 0,1 9 9 15,4 7-11-15,-1 5-3 16,2 4-3-16,2-2-2 15,1-6 1-15,-2-3 0 16,-4-10 0-16,1-8-3 16,-7-8 1-16,-1-6 3 0,0-13 10 15,-9-11-8-15,-2-8-5 16,-4-5 2-16,3-7 7 16,2-2 5-16,2 1-8 15,8 4-2-15,0 3-1 16,10 12 2-16,9 8-3 0,6 11-1 15,6 7-4-15,4 3 1 16,5 17 1-16,0 5 2 16,1 10-2-16,-3 3 2 15,-6 1-2-15,1 0-5 16,-9-5-4-16,-7-5 2 16,-7-12 3-16,-2-7 4 0,-8-10 3 15,0-6 11-15,0-17 2 16,-4-8-13-16,0-9 5 15,4-5 3-15,0-3-2 16,10 0-3-16,5 8-2 16,6 8 1-16,6 13 1 0,0 10-1 15,3 9-5-15,4 9-2 16,0 14 3-16,2 11 1 16,-4 7 0-16,0 7 0 15,-4 0 1-15,-7 2-2 16,-1 0-10-16,-7-5-22 0,-6-8-21 15,-2-12-37-15,-3-14-199 16</inkml:trace>
  <inkml:trace contextRef="#ctx0" brushRef="#br0" timeOffset="42142.21">16890 8865 652 0,'4'-13'53'16,"-1"1"-22"-16,1 3 7 16,1 5-11-16,4 2-5 15,0 2-15-15,3 4-8 16,1 12 0-16,3 4 1 15,-2 8 1-15,1 1 0 0,-1 3-1 16,-3 0-1-16,-2-7 0 16,-2-4-6-16,-3-6 1 15,-4-10 2-15,0-5 3 16,-4-7 6-16,-5-13 2 16,-3-5-6-16,-3-7 1 15,5-5 0-15,0-1-4 0,5-1 2 16,5 4-2-16,0 3 5 15,11 6-1-15,10 8-1 16,5 8-2-16,8 6-2 16,3 4 3-16,5 9-3 15,-1 11 1-15,-2 3 1 16,-2 6 0-16,-5 3 0 0,-7 0 0 16,-5-2 0-16,-7-3-7 15,-6-6 0-15,-2-5 2 16,-5-7 5-16,0-7-1 15,0-2 6-15,-7-14 6 0,2-6 0 16,0-8-2-16,5-7 2 16,0-4-1-16,12 2-2 15,9 1-7-15,7 6 0 16,5 5 3-16,7 13-2 16,1 10-1-16,2 4-2 0,0 19 3 15,0 9-1-15,-3 8 2 16,-6 7-2-16,-11 10 0 15,-10 5-3-15,-13 8-34 16,-7 1-41-16,-25-2-152 16</inkml:trace>
  <inkml:trace contextRef="#ctx0" brushRef="#br0" timeOffset="42735.28">14751 10955 389 0,'0'-19'96'0,"-3"8"-51"16,3 9 9-16,0 4-18 16,0 19-43-16,8 15 12 15,5 12 5-15,3 16 3 16,2 13-4-16,2 16-3 0,3 12 0 15,-1 17-4-15,2 9 6 16,-2 12 9-16,-2 12-5 16,2 11-5-16,-4 10-1 15,2 10 2-15,1 12 0 16,-3 7-2-16,2 8 6 16,0 3-5-16,-1 12-1 0,1 2-3 15,-4 5 2-15,2 6 0 16,1 2-2-16,-4-2-2 15,4 3 5-15,-2-7-2 16,5-3 6-16,2-8 3 16,-2-4-4-16,9-15 3 15,-3-17-2-15,3-10-6 0,-1-21 1 16,3-16-2-16,-3-18-1 16,-1-22-3-16,-2-24-14 15,-2-22-23-15,-1-31-24 0,-5-26-63 16,0-46-167-16</inkml:trace>
  <inkml:trace contextRef="#ctx0" brushRef="#br0" timeOffset="44186.47">14728 11105 361 0,'18'7'25'0,"9"-3"-24"16,12-2 21-16,17-2 21 16,12 0 4-16,18-7-13 15,20-8 1-15,16-3 3 0,22-3-17 16,19-6-8-16,19 0-3 15,17-5-5-15,15 0-2 16,10-2 0-16,15 0-4 16,11 0 8-16,8 2-10 15,8 1 12-15,7-2-6 0,4 4-1 16,-1 3 0-16,-2 1-3 16,-4 1 2-16,-9 4 0 15,-13-1 1-15,-17 3-3 16,-12-2-2-16,-23 5-4 15,-16 1 5-15,-19 2 2 16,-18-1-1-16,-18 5 2 16,-18 0-1-16,-15 5-1 0,-19-2 2 15,-12 5 0-15,-14 0 1 16,-13 0-2-16,-10 6 1 16,-8 4-2-16,-5 2 1 0,-6 8-3 15,-3-1 2-15,0 9-1 16,-2 4 2-16,0 8 0 15,-4 6 1-15,-3 8 0 16,-1 7-1-16,3 11 2 16,2 10-1-16,-1 5-2 0,4 19 3 15,0 4-2-15,2 12 1 16,7 6 0-16,2 8-2 16,3 9 2-16,1 0-4 15,-1 7 4-15,4 2 1 16,3 4-2-16,-1 6 0 15,5 0 3-15,2 6 2 0,2-4-3 16,3 2 1-16,3-3 2 16,0 3-1-16,-1-4-1 15,5-5-2-15,2 0-1 16,-2-4 1-16,0-1-1 0,0-10 1 16,2-5-2-16,-2-9 1 15,-3-6 0-15,-1-3 0 16,-1-11 0-16,-3-3 0 15,-2-5 1-15,-2-8-2 16,-7-4 1-16,-3-8 0 16,-5-2 1-16,-4-9-1 0,-6 0 4 15,-2-4-1-15,-5-4-2 16,-10-3 0-16,-9-3-2 16,-7-4 0-16,-13-4 1 15,-9-5-3-15,-14-5 2 16,-11-2-1-16,-12-6 1 0,-14-5-1 15,-11 2 1-15,-14-7 3 16,-10 0-3-16,-9-5 1 16,-6 4 3-16,-11-4-4 15,-8 2 1-15,-4-4 1 16,-12 4-3-16,-8-2 3 0,-2 0-3 16,-6 2 4-16,-5-4-3 15,-2 2 0-15,-2-1-3 16,0-1-4-16,0 0 3 15,1-2 1-15,9 1 1 16,2 1 2-16,10-3 1 0,5-1 0 16,6 2 1-16,11-6-3 15,6 4 4-15,11-4 0 16,10 2-2-16,10-3-1 16,10 0 4-16,13 1 0 15,11-4-3-15,13 1 2 16,10-3 0-16,9 0 3 15,12 0-1-15,7 0 3 16,7 0 0-16,14 0-5 0,1 0-1 16,10 0 2-16,4-3-3 15,2-1 0-15,1-7-6 16,2-5-55-16,0-11-298 0</inkml:trace>
  <inkml:trace contextRef="#ctx0" brushRef="#br0" timeOffset="48136.75">12293 12721 571 0,'-6'2'48'0,"6"-2"-30"0,0 2-4 16,15-2 15-16,6 2-5 15,10-2-10-15,9 1 1 16,8-1-1-16,8 0-2 16,8 0-4-16,8 0-3 15,11 0 1-15,3-5-2 0,11 1 4 16,7-1-1-16,6 2-2 16,7-3 0-16,-3 1 0 15,3-1-2-15,-2 1 1 16,-3 0 0-16,-7-1-2 15,-3-1 1-15,-4 2-1 0,-11 0-2 16,-4 1 1-16,-12 0-1 16,-8 2 1-16,-10-1-1 15,-6 1 0-15,-10 0 0 16,-6-1 0-16,-4-1 1 16,-5 2-3-16,-3-1 0 15,-2-1-4-15,-4 1-5 16,1-3-9-16,-1 1-12 0,1 0-15 15,0-6-31-15,-4-3-78 16,3-6-99-16</inkml:trace>
  <inkml:trace contextRef="#ctx0" brushRef="#br0" timeOffset="48336.32">14595 12380 241 0,'-17'-10'373'0,"3"1"-315"15,6 0-27-15,4 9-5 16,4 0 4-16,0 9-24 15,12 12-8-15,7 11 14 0,3 8 2 16,2 6-3-16,1 4-2 16,-6 1-5-16,-4-1-3 15,-10-1 0-15,-5-1 0 16,-13-3-10-16,-20-1-18 0,-21-4-23 16,-16-9-82-1,-21-6-256-15</inkml:trace>
  <inkml:trace contextRef="#ctx0" brushRef="#br0" timeOffset="49211.74">12092 12105 411 0,'0'-14'95'0,"0"-5"-65"15,0 1 21-15,-7 2 6 16,-1 0-29-16,1 2-15 15,-5 3-4-15,-3 5 3 0,-2 6-7 16,-7 0-3-16,1 12-1 16,-8 8-2-16,2 11 2 15,0 6-2-15,2 8 1 16,7 1-1-16,3 2 1 16,8-3 0-16,9-8-1 15,0-5 0-15,11-10 0 0,10-9-1 16,3-10-2-16,7-3 4 15,1-5 1-15,4-13 0 16,-1-5 1-16,1-2 0 16,-4-6-3-16,-3-1 2 15,-5 2 0-15,-2 2 1 0,-8 2 3 16,-4 2 6 0,-4 6 6-16,-2 4 5 0,-3 4-6 15,-1 6 0-15,0 4-6 16,0 0-7-16,-1 14-6 15,-3 3 4-15,1 8-1 16,0 4 1-16,3 1-1 0,0 1 1 16,15-3-1-16,5-5 1 15,4-3 0-15,9-8 1 16,3-6-1-16,7-6-13 16,1-7-31-16,0-15-59 15,-5-10-294-15</inkml:trace>
  <inkml:trace contextRef="#ctx0" brushRef="#br0" timeOffset="49710.11">11902 12291 528 0,'17'0'15'0,"9"-9"0"15,6-5 40-15,5-4-7 16,-1-2-29-16,1-1-16 16,-7-2 0-16,-9 2-1 0,-6-1-1 15,-15 2-1-15,-3 5-7 16,-23 1-3-16,-8 8 8 15,-9 6 2-15,-2 0 10 16,1 12 13-16,7 6 0 16,8 5-5-16,14 2-8 0,9 0-5 15,6 0-4-15,16-5 0 16,16-2 0-16,7-10 1 16,9-8 1-16,-2 0 0 15,-2-12-4-15,-12-8-11 16,-12-3-4-16,-15-2 7 15,-5 3 5-15,-23 0-1 0,-10 6 5 16,-6 4 1-16,-3 6 6 16,1 6 6-16,5 4-3 15,9 10-5-15,11 5-5 16,12 6 0-16,8 0-17 16,21 2-37-16,12-5-78 0,12-5-253 15</inkml:trace>
  <inkml:trace contextRef="#ctx0" brushRef="#br0" timeOffset="50295.58">12729 12014 568 0,'0'-3'106'0,"-4"3"-84"15,1 0 3-15,1 12-15 16,2 8 10-16,0 7-12 0,0 3-3 16,4 3 2-16,5-1-6 15,3-4 1-15,1-5-2 16,1-7 0-16,0-7-1 16,1-7 2-16,1-2 2 15,1-13-1-15,0-5 1 16,-2-4-2-16,0 0 0 0,0-2-1 15,-2 9 0-15,0 2 0 16,-3 8-2-16,5 5 1 16,-5 4-1-16,4 8 0 15,6 5 1-15,1 5 1 16,3-2 1-16,3-1-1 0,0-4 0 16,0-8 1-16,-2-4-1 15,1-3 1-15,-5-10 2 16,-3-12-1-16,-4-4 1 15,-6-6 2-15,-6-4 4 16,-2-3-4-16,-15 3-4 16,-11 4-1-16,-6 7-15 0,-7 6-39 15,-2 4-148-15</inkml:trace>
  <inkml:trace contextRef="#ctx0" brushRef="#br0" timeOffset="56356.06">12880 12429 231 0,'0'1'158'15,"0"-1"-117"-15,0 0-3 0,9 0 16 16,5 0 20-16,5 0-24 15,8-5-17-15,3-3-4 16,6 0-6-16,2-3-10 16,6 0-5-16,1-1-7 15,0 1-1-15,-1-1 2 16,-4 1-4-16,-2-1-9 0,-7 3-7 16,-6 1-11-16,-9 3-17 15,-10 0-33-15,-6 3-57 16,-15 0-97-16</inkml:trace>
  <inkml:trace contextRef="#ctx0" brushRef="#br0" timeOffset="56563.63">12956 12427 468 0,'-24'10'68'0,"14"-4"-7"16,10-5-6-16,7 2-36 15,20-3-2-15,7 0 7 16,12-8-2-16,8-2-5 15,7-3-9-15,-2-3 4 0,-3 2-4 16,-8 1-3-16,-8 2-3 16,-9 1 1-16,-14 5-6 15,-7 1-12-15,-10 2-13 0,0-2-37 16,-17-3-144-16</inkml:trace>
  <inkml:trace contextRef="#ctx0" brushRef="#br0" timeOffset="57780.98">21171 11582 495 0,'0'0'99'16,"7"-3"-65"-16,11-4 2 15,5-1-7-15,8 1-8 0,4-3-7 16,13 4-3-16,-1-2-2 16,11 1-4-16,3 0-1 15,4 0 2-15,4 2 0 16,0-3-2-16,5 1 0 15,2 2 3-15,-1-1-5 16,2-1-2-16,2 2 4 0,-1 0-4 16,-5 0 0-16,-3-1 2 15,-3-1-6-15,-7 3 5 16,-4-3 2-16,-7 2-5 16,-5-1 2-16,-2 1 0 15,-8 0 2-15,-3-2-2 0,-1 1 0 16,-5-1 0-16,0 2 1 15,-5-3 0-15,2 3-1 16,-5 0 2-16,0-1-2 16,-3 3 3-16,-3 0-2 15,-2-1 1-15,-2 2-1 0,-2 2 0 16,-2-2-2-16,2 0 2 16,-2 1-2-16,1 1 2 15,-1-2-2-15,1 2 1 16,-1-2-6-16,1 2-3 15,-1 0-7-15,-1-2-10 0,1 1-6 16,-3-3-9-16,0-3-58 16,-5-2-89-16</inkml:trace>
  <inkml:trace contextRef="#ctx0" brushRef="#br0" timeOffset="58242.28">22573 11123 478 0,'-2'0'77'0,"2"2"-69"16,0 3-13-16,13 2 48 16,7 4 7-16,7-1-23 15,3 5-9-15,8-1-2 16,5 2-2-16,2 0-5 15,2 0-1-15,-4-3-3 0,1-1-3 16,-2-1-1-16,-6-2 0 16,-2-4 0-16,-5 1 0 15,-2-5 1-15,-5 1 2 16,-5-2 3-16,-2 0 2 16,-3 0 0-16,-2 0 1 0,0 0-1 15,-3 0 0-15,0-2-2 16,-2 1-2-16,-1 1 0 15,-1 0-2-15,2 0-1 16,-2 0-1-16,-1 0 0 16,-2 0-2-16,2 0 1 0,-2 0-1 15,0 8 1-15,0 3 0 16,-4 7 0-16,-11 5-1 16,-7 6 4-16,-9 6-4 15,-14 9 0-15,-8 4 0 16,-11 2-33-16,-1-6-46 15,-3-4-167-15</inkml:trace>
  <inkml:trace contextRef="#ctx0" brushRef="#br0" timeOffset="61221.31">16115 11810 210 0,'0'-2'327'16,"-1"0"-267"-16,1 0 7 15,0 1-24-15,0 1-14 16,0 0-14-16,1 5-13 15,7 6 7-15,1 5 8 16,2 3-4-16,2 5-2 16,-3 2-3-16,1 5-5 0,0-2-1 15,-2-3-1-15,-2-1-2 16,-4-7-9-16,3-7-14 16,-2-5-13-16,1-6-23 15,-2-7-50-15,1-16-64 16</inkml:trace>
  <inkml:trace contextRef="#ctx0" brushRef="#br0" timeOffset="61377.68">16073 11603 366 0,'-19'-6'159'0,"9"3"-129"0,3 0 13 15,7 3-33-15,0 0-14 16,10 5-51-16,7 2-3 15,2 2-41-15,5 1-119 16</inkml:trace>
  <inkml:trace contextRef="#ctx0" brushRef="#br0" timeOffset="61934.39">16278 11619 463 0,'-5'-9'80'16,"2"3"4"-16,3 3-30 15,0 3-19-15,6 0-20 0,5 3-8 16,2 12 1-16,9 5 1 16,0 10-1-16,3 9-1 15,3 9-2-15,-4 12-1 16,-2 7-2-16,-2 4 0 16,-3 0 0-16,-4-2-3 15,-2-3 3-15,-1-11-2 0,2-8-1 16,-4-11 1-16,3-9 0 15,0-8 1-15,1-8 0 16,3-7-1-16,-1-4 1 16,6-11 1-16,-2-8 0 15,0-10-2-15,-2-5-6 0,-5-9-6 16,-7-1-8-16,-6-6-8 16,-15 4-27-16,-12 4-11 15,-8 5 7-15,-8 9 55 16,-3 8 26-16,1 5 23 15,4 7 10-15,10 1-13 0,10-3-14 16,11 4-9-16,12-5-9 16,10-3-14-16,24-3-5 15,17-5-24-15,12-8-46 16,10-3-170-16</inkml:trace>
  <inkml:trace contextRef="#ctx0" brushRef="#br0" timeOffset="62930.17">17138 11703 188 0,'0'-11'388'16,"0"2"-312"-16,0 4-21 15,0 5-16-15,0 0-8 16,0 11-27-16,2 6-6 0,5 6 5 15,0 4 0-15,6 5-2 16,-1-4 0-16,0-1-1 16,3-2 0-16,-3-8 0 15,3-5-1-15,-4-6-1 0,-1-6 0 16,3-2 2-16,-1-11 2 16,-3-4 0-16,4-5-2 15,-4 1 2-15,2 1-1 16,-4 6 0-16,2 3-2 15,-2 7 1-15,4 4-3 16,1 4-1-16,7 10 1 0,0 3 3 16,6 2 1-16,4-3-1 15,-2-4-2-15,0-1-6 16,-1-7 2-16,-4-4 3 16,-4 0 1-16,-7-15 6 15,-6-5 1-15,-2-2-4 0,-3-5 9 16,-12-1-3-16,-7-1-8 15,-3 0-2-15,1 6 2 16,-3 4-4-16,8 6-12 16,3 8-7-16,11 5-18 15,2 0-66-15,8 0-67 16,10 5-103-16</inkml:trace>
  <inkml:trace contextRef="#ctx0" brushRef="#br0" timeOffset="63130.43">17768 11685 522 0,'0'0'124'16,"3"-6"-88"-16,9-1-1 16,3 0-17-16,9 0 2 15,3 2-18-15,4-1-4 0,1 5 1 16,-3 1-38-16,-5 0-48 15,-9 1-76-15,-10 8-97 16</inkml:trace>
  <inkml:trace contextRef="#ctx0" brushRef="#br0" timeOffset="63243.71">17876 11769 447 0,'-8'7'65'0,"8"-4"-21"16,2 0-16-16,22-3-3 15,6 0-17-15,8-3-13 16,7-5-54-16,1-5-81 15,1-1-193-15</inkml:trace>
  <inkml:trace contextRef="#ctx0" brushRef="#br0" timeOffset="63641.96">18468 11619 575 0,'0'-16'56'16,"0"2"-7"-16,-3 3-10 15,-7 0-11-15,-4 6-14 16,-4 3-10-16,-3 2-1 16,-1 0-2-16,-1 12-1 15,4 5-1-15,2-2 1 0,7 5-1 16,3 2-1-16,7-3 0 16,0-5-5-16,3 1-6 15,9-6 1-15,4-6 3 16,1-3 1-16,4 0 0 0,-2-7 2 15,-2-9 2-15,-1 2 2 16,-3-1 4-16,-3 2-3 16,-3 0 4-16,-2 6 12 15,-3 1 3-15,-2 5 0 16,1 1-7-16,1 1-10 16,3 10-3-16,4 2 3 0,4 2 2 15,4 2-2-15,4-1-1 16,-1-2-4-16,6-5-22 15,-3-2-15-15,1-7-37 16,-8 0-50-16,0-7-76 16</inkml:trace>
  <inkml:trace contextRef="#ctx0" brushRef="#br0" timeOffset="64071.15">18536 11294 528 0,'-5'-5'58'0,"2"1"-6"16,-1 4-2-16,3 0-24 15,-2 11-18-15,3 3-8 16,0 7 4-16,0 1 0 0,8 3-3 15,0-2 0-15,1-2-1 16,4-2 0-16,-2-7-1 16,-1-1-4-16,0-6-9 15,0-3-12-15,-4-2-9 16,-1-4-30-16,-5-10-68 16,0-6-162-16</inkml:trace>
  <inkml:trace contextRef="#ctx0" brushRef="#br0" timeOffset="64212.56">18477 11168 458 0,'-7'-6'79'0,"4"1"-42"0,3 1 11 15,0 4-32-15,3 0-6 16,9 0-9-16,2 0-5 16,-1 2-43-16,1 1-95 15,-4-1-166-15</inkml:trace>
  <inkml:trace contextRef="#ctx0" brushRef="#br0" timeOffset="64719.91">19154 11341 378 0,'0'-8'157'16,"0"5"-94"-16,-5 1-11 16,-8 2-38-16,-1 0 0 15,-3 13-6-15,2 5 1 16,-2 3 1-16,0 8 0 15,8-1 1-15,1 2-4 16,8 4-4-16,0-2-4 16,3-1 4-16,12-3-2 0,7-5-1 15,1 3 0-15,6-11 0 16,1 0-1-16,1-8-7 16,1-2-9-16,-3-5-29 15,-4 0-57-15,-15-5-68 0</inkml:trace>
  <inkml:trace contextRef="#ctx0" brushRef="#br0" timeOffset="64861.53">19056 11544 479 0,'-14'-5'82'0,"13"-2"-46"16,1-3 1-16,22 5-41 16,13-2-1-16,11 0-4 15,3 0-30-15,9-2-9 16,0 0-55-16,-4-4-117 0</inkml:trace>
  <inkml:trace contextRef="#ctx0" brushRef="#br0" timeOffset="65171.04">19476 11328 565 0,'-8'-5'70'0,"5"1"-4"0,1 4-27 15,2 0-19-15,2 4-17 16,9 6-2-16,-2 10 7 15,3 2-1-15,1 4 0 16,-4 3-1-16,-2 3-3 16,-4 0-2-16,-1-4 0 0,-2 1-1 15,0-6 0-15,0-3 1 16,0-8 3-16,0-1 5 16,0-4 1-16,0-3-1 15,0 0 0-15,3-3 3 16,11-1 2-16,3 0-1 15,7 0-5-15,6 0-5 16,6 0 1-16,4-5-6 0,-1-1-29 16,4-4-34-16,-1-5-55 15,-3-8-357-15</inkml:trace>
  <inkml:trace contextRef="#ctx0" brushRef="#br0" timeOffset="67231.78">20671 11464 88 0,'-10'0'153'0,"3"0"-147"16,2 0 9-16,3 0 20 16,-1 0 21-16,3 0 1 0,-2 0 0 15,2 0 1-15,0 0-8 16,0 0-21-16,2 0-18 15,10 0 1-15,5 1 11 16,10 1-2-16,9-2-2 16,11 0-3-16,11 0 4 15,6 0-3-15,11-2-1 0,10-1-4 16,5-2-3-16,6 1-2 16,3 2 0-16,4 2-4 15,-3 0 1-15,-1 0-2 16,-9 0-3-16,-6 0 2 15,-9 2-2-15,-8 2 2 0,-12-4-2 16,-7 0 1-16,-14 0-1 16,-7 0 0-16,-12 0 2 15,-5 0-1-15,-5 0 2 16,-3-4 0-16,-2 2-1 16,0 0-5-16,0-1-10 0,0 1-12 15,-2-1-24-15,-3-3-66 16,-8-3-177-16</inkml:trace>
  <inkml:trace contextRef="#ctx0" brushRef="#br0" timeOffset="67740.23">21382 10930 620 0,'-8'-11'42'15,"2"4"9"-15,5 3-4 16,1 4-18-16,12 4-21 16,8 9-5-16,5 5 3 15,9 3-2-15,0 4-1 16,4 0-1-16,-1-2-1 0,-2 1-4 16,1-5-18-16,-6-3-19 15,-2-5-18-15,-4-7-50 16,-6-4-46-16,-1-4-24 15</inkml:trace>
  <inkml:trace contextRef="#ctx0" brushRef="#br0" timeOffset="68008.55">21813 10966 303 0,'2'-18'99'15,"1"4"-10"-15,-3 5 9 16,0 3-23-16,-13 6-49 16,-3 0-21-16,-8 7-6 15,-3 8 5-15,-3 1-7 16,-1 3 6-16,2 1-4 0,4 2 2 15,8-4-2-15,4 3 1 16,7 0 0-16,6 0 0 16,0 3 0-16,11 4 2 15,5 2 6-15,4 3 0 0,0 1 3 16,1-2-6-16,-2-3-1 16,-5-1 1-16,-2-5-4 15,-4-7 0-15,-1-3-1 16,-6-5-10-16,1-6-12 15,-2-2-27-15,4-7-49 0,-3-9-102 16</inkml:trace>
  <inkml:trace contextRef="#ctx0" brushRef="#br0" timeOffset="68848.5">21832 11164 345 0,'-2'0'154'0,"0"0"-103"0,2-7 27 16,5-1-41-16,12-4-17 16,0 0-11-16,9 1-5 15,1-2 3-15,-2 1-3 16,-4 1-1-16,-4 2-1 16,-7 2 0-16,-7 3-1 15,-3 3 1-15,-1 1-2 0,-13 0 0 16,-1 5 3-16,-2 6-2 15,0 3 0-15,3 2 1 16,7 4-1-16,5-4-2 16,2 2 1-16,6-6 0 0,7-3-2 15,11-2 2-15,1-7 0 16,8 0 0-16,-1-7-7 16,-2-7-1-16,-4-2 5 15,-5-6 2-15,-3 4 3 16,-8 1 4-16,0-1 14 0,-6 6 8 15,-1 4-3-15,0 3-3 16,4 5-10-16,5 1-10 16,2 12-4-16,6 5 3 15,-1 7 0-15,-1 0 0 16,-5 5-1-16,-12-1-4 16,-4 1-23-16,-24-1-17 0,-14-6-16 15,-6-9-65-15,-7-7-118 16</inkml:trace>
  <inkml:trace contextRef="#ctx0" brushRef="#br0" timeOffset="69418">23757 11034 376 0,'12'-16'119'15,"-1"-8"-67"-15,-2 1 24 16,-3 3-22-16,-6 1-21 16,0 5-10-16,-7 7-11 15,-12 4-6-15,-6 3-3 0,-2 10-4 16,-2 4 0-16,6 3 3 15,2 5-3-15,4 1 0 16,10-3 1-16,4 0 0 16,3-8-1-16,1 3-5 15,13-10-1-15,5-3 4 0,1-2 2 16,5 0-1 0,-2 0 2-16,2-4-1 0,-3 2 2 15,-5 2 0-15,-2 0 5 16,-3 0-3-16,0 2-4 15,-5 5 0-15,3 2 2 0,1 2-3 16,3-4-18-16,0 0-26 16,6-1-48-16,2-6-45 15,0 0-69-15</inkml:trace>
  <inkml:trace contextRef="#ctx0" brushRef="#br0" timeOffset="69631.25">24098 10898 457 0,'0'-4'109'0,"-2"-11"-41"16,-11 12-28-16,-1 3-24 16,-2 4-5-16,2 12-3 15,1 2-4-15,2 7-3 0,4 2-1 16,6 3 1-16,1-3-1 16,3-1 2-16,13-2-6 15,2-6-7-15,7-8-3 16,4 0-9-16,3-9-25 0,1-1-32 15,-1-4-38-15,-1-8-66 16</inkml:trace>
  <inkml:trace contextRef="#ctx0" brushRef="#br0" timeOffset="69832.36">24349 10914 391 0,'-13'-3'137'0,"-1"3"-93"15,-4 0 6-15,2 3-15 16,0 9-17-16,4 6-9 15,0 4-4-15,9 3-5 16,3 2 1-16,0-2 0 16,8 0-1-16,7-2 0 0,5-6-5 15,7-2-7 1,2-7-21-16,0-2-30 0,-1-6-22 16,-3 0-28-16,-1-4-166 15</inkml:trace>
  <inkml:trace contextRef="#ctx0" brushRef="#br0" timeOffset="70294.55">24464 11055 437 0,'-4'-4'76'0,"4"-1"-2"15,0 3-1-15,6-1-50 16,10-1-19-16,2-1-3 0,1-2 1 16,2 1-2-16,-6 3 4 15,-2-2-7-15,-9-1 0 16,-4 0 2-16,0 3-5 15,-12 1 8-15,-5 2 1 16,3 0-1-16,1 9 6 16,3 6-6-16,4-1 1 0,6 3-4 15,4 2 1 1,10-1 0-16,8-5 4 0,5-1-7 16,1-7-20-16,3-5-11 15,-4 0-44-15,-3-5-10 16,-4-12 26-16,-3-4 38 0,-6-3 28 15,-3 3 38-15,-4 0 34 16,-1 1 6-16,0 4-15 16,-1 6-27-16,1 4-12 15,2 6-8-15,2 2-15 16,4 14-4-16,2 5 4 0,2 6 0 16,4 5-3-16,-4 6-1 15,0-3 1-15,-2 7 0 16,-4-3-2-16,-4 2 2 15,-1-8-3-15,-4-5-9 16,0-7-6-16,0-7-7 0,0-10-10 16,-5-4-32-16,-5-6-59 15,1-11-109-15</inkml:trace>
  <inkml:trace contextRef="#ctx0" brushRef="#br0" timeOffset="70517">24820 10976 497 0,'1'-12'80'0,"3"3"-36"16,3 3 9-16,2 6-29 15,4 0-9-15,0 12-7 0,1 3-3 16,-6 7-4-16,-2 3-2 16,-6 0-9-16,0 0-13 15,-14-4-19-15,-5-1-11 16,-2-9-2-16,1-3 2 15,5-2 8-15,2-6-18 0,9 0-32 16,4-8-137-16</inkml:trace>
  <inkml:trace contextRef="#ctx0" brushRef="#br0" timeOffset="70714.73">25026 10919 528 0,'0'-5'68'16,"0"3"-9"-16,0 2-8 15,0 6-36-15,0 12-5 16,0 4 3-16,0 9-5 16,0 3-3-16,4 5-3 0,1-2-1 15,0-1 0-15,0-2-15 16,3-5-14-16,-4-6-24 16,-2-9-54-16,-1-6-29 15,-1-8-180-15</inkml:trace>
  <inkml:trace contextRef="#ctx0" brushRef="#br0" timeOffset="70808.84">25123 11093 474 0,'32'-10'-3'0,"6"2"-43"16,1-1-81-16</inkml:trace>
  <inkml:trace contextRef="#ctx0" brushRef="#br0" timeOffset="89544.37">17565 13916 264 0,'4'0'151'0,"-2"0"-100"15,0-1 5-15,-1-1 6 16,1 2-6-16,1-4-21 16,1 0-13-16,1-1 0 0,0-4-2 15,3 0-6-15,-2-5-2 16,-1-1-5-16,-4 2-3 15,-1-5-2-15,0 3 0 16,-10 3-2-16,-7 5 0 16,-4 3-2-16,-5 4 2 0,-5 4 0 15,2 11-2-15,0 4 4 16,4 6-3-16,5 3 1 16,8 0-2-16,8 6 1 15,4-1-1-15,0-3-1 16,9-3-5-16,6-7-5 0,1-6 1 15,2-9 9-15,1-5 0 16,-1-7 5-16,0-11-1 16,-2-5 1-16,-2-2 2 15,-4 0 7-15,-1 5 2 16,-4 4 2-16,-2 7-1 0,-1 6-3 16,0 3-6-16,4 7-7 15,1 7 1-15,3 0 1 16,4 6-1-16,3 0 2 15,7-4-8-15,-1-2-8 16,4-3 1-16,-4-6-22 0,2-3-14 16,-3-2-52-16,-5-6-57 15,-2-10-183-15</inkml:trace>
  <inkml:trace contextRef="#ctx0" brushRef="#br0" timeOffset="89865.89">17788 13534 458 0,'0'-7'73'0,"0"2"6"16,0 5-7-16,0 0-36 15,0 14-27-15,0 8-3 16,0 3 4-16,0 7-2 0,3 0-3 16,4 0 0-16,2 0-3 15,6-5-1-15,-1-4-1 16,4-5 3-16,1-7-3 16,5-10 0-16,0-1-5 15,-3-3-3-15,-1-17-16 0,-4-7-23 16,-5-6-74-16,-8-12-157 15</inkml:trace>
  <inkml:trace contextRef="#ctx0" brushRef="#br0" timeOffset="90024.43">17768 13380 492 0,'-11'-1'33'0,"8"-2"14"15,3-1-3-15,14 1-33 16,4 2 6-16,3 1-10 15,-1 0-6-15,0 0-28 0,-8 0-90 16,-1 1-36-16,-1 6-183 16</inkml:trace>
  <inkml:trace contextRef="#ctx0" brushRef="#br0" timeOffset="90364.74">18502 13688 544 0,'4'-9'39'16,"-4"0"18"-16,-4 5-10 16,-10 4-22-16,-7 0-20 15,-3 6-6-15,-1 10 3 16,-2 4-2-16,-4 2 0 15,9 7 2-15,2 2 2 0,3 1 0 16,8 1-1-16,7 2 2 16,2-5-3-16,9-2-2 15,15-3 2-15,5-7-1 16,10-6 1-16,4-4-2 16,9-5 3-16,-2-3-7 15,3-1 2-15,-5-9-8 0,-8-2-30 16,-14-4-82-16,-13-4-105 15</inkml:trace>
  <inkml:trace contextRef="#ctx0" brushRef="#br0" timeOffset="90525.23">18380 13903 219 0,'-3'0'328'0,"3"0"-289"15,23-6-36-15,13-5 16 16,12-3 13-16,6-3-11 15,6 2-22-15,-5-5 2 0,-7 0-13 16,-11-1-107-16,-14-6-127 16</inkml:trace>
  <inkml:trace contextRef="#ctx0" brushRef="#br0" timeOffset="90713.9">18572 13580 453 0,'-7'11'31'0,"4"2"-6"15,3 8 0-15,0 4 27 16,0 11 5-16,3 7-17 16,1 8-8-16,-3 7-15 0,-1 4-5 15,0 2-10-15,-5 2-3 16,-2-3 3-16,6-6-9 16,1-11-40-16,1-10-81 15,11-17-95-15</inkml:trace>
  <inkml:trace contextRef="#ctx0" brushRef="#br0" timeOffset="91226.05">19050 13633 502 0,'6'-11'99'0,"-5"0"-38"16,5 6-25-16,2 5-15 15,2 2-2-15,-1 12-17 16,-1 9 2-16,4 7 4 16,-4 11-4-16,-1 4 0 0,-3 3-2 15,-4 0-2-15,0-3 2 16,0-6-1-16,0-7-1 15,0-8 0-15,0-8 2 16,0-4 4-16,3-7 2 0,7-1 4 16,4-2 2-16,8-2 0 15,7 0-9-15,6 0 9 16,6-4-7-16,6-3-9 16,1-2 1-16,-2-2-21 15,-7-3-28-15,-5-5-48 16,-5-5-227-16</inkml:trace>
  <inkml:trace contextRef="#ctx0" brushRef="#br0" timeOffset="91697.1">19809 13850 238 0,'-1'2'252'0,"1"-2"-203"16,1 0-3-16,16 0-17 15,3 0 14-15,6-5-14 0,8 1-13 16,5-1-7-16,0-1-3 16,-2 3-2-16,1-1-5 15,-5 1-1-15,-7 3-28 16,-6 0-35-16,-11 0-71 16,-9 0-50-16</inkml:trace>
  <inkml:trace contextRef="#ctx0" brushRef="#br0" timeOffset="92017.75">19899 13903 361 0,'-14'10'53'16,"11"-8"-27"-16,3-1-3 15,19-1-3-15,13 0 15 16,8-1-18-16,8-11-11 0,6 0-4 16,-1-4-2-16,-4-2 2 15,-5-1-4-15,-10-4-37 16,-12-2-2-16,-10 3 33 0,-8-3 12 15,-4 4 25-15,0 5 38 16,-4 1 1-16,-3 7-8 16,5 4-20-16,2 4-13 15,0 0-20-15,11 7-13 16,3 10 11-16,8 3 2 0,3 9-1 16,-3 3-2-16,-5 6-2 15,-7 3-1-15,-10-1-6 16,-8 4-15-16,-15-7-15 15,-15-5-13-15,-1-9-40 16,-4-9-20-16,1-10-19 16</inkml:trace>
  <inkml:trace contextRef="#ctx0" brushRef="#br0" timeOffset="92637.48">20756 13807 427 0,'-16'0'43'0,"5"0"18"16,7 0-4-16,4 0-13 16,15 0-26-16,13-4-7 15,14 1 8-15,10-4 3 16,11 2-5-16,10 1-4 0,10-3-2 16,7 2-5-16,4-2-3 15,-3 0-2-15,8-1-2 16,-4 3 5-16,-9-2-1 15,0-1-7-15,-12 1 5 16,-8 0-4-16,-10 0 1 16,-12 0 1-16,-11-2 0 15,-8 4 1-15,-10-3-1 0,-6 1 2 16,-4 2-3-16,-3 2 1 16,-2-3 1-16,0 3 1 0,0 1-1 15,0 0 1-15,0 0-6 16,0 0-9-16,0 1-12 15,0-1-25-15,0-3-62 16,-7-2-82-16</inkml:trace>
  <inkml:trace contextRef="#ctx0" brushRef="#br0" timeOffset="92844.38">21996 13524 420 0,'0'0'161'0,"4"0"-138"15,11 5 0-15,5 11 17 0,1 4-5 16,6 5-13 0,0 5-10-16,-2 2-1 0,-7 4-3 15,-10 1-8-15,-8 3 2 16,-8 0-4-16,-18 0-10 16,-16-3-18-16,-6-6-20 15,-8-12-76-15,0-14-167 0</inkml:trace>
  <inkml:trace contextRef="#ctx0" brushRef="#br0" timeOffset="95285.66">22873 13315 548 0,'-5'0'58'15,"-1"0"-10"-15,2 11-29 16,4 15-6-16,0 10 7 16,0 16-3-16,4 12-7 15,4 15-4-15,-1 8 3 0,1 9-5 16,-2 4-2-16,0-3-1 16,-4-3 1-16,-1-6-2 15,-1-8 2-15,0-11-2 16,0-6 0-16,0-12 0 15,0-11 0-15,0-13-7 16,4-15-11-16,6-12-17 0,5-23-31 16,-1-23-45-16,3-21-95 15</inkml:trace>
  <inkml:trace contextRef="#ctx0" brushRef="#br0" timeOffset="95998.35">22907 13419 535 0,'-7'0'7'0,"7"-4"33"0,9 1-33 15,22 2 31-15,13-2-7 16,19-1-11-16,16 0-10 16,15-4-3-16,16 0-4 15,10 0-2-15,13 1 1 16,6-4-1-16,7-1 0 15,1-4 0-15,-1 1 2 16,-7-3-7-16,-9-3 4 0,-15 1 0 16,-17 3-3-16,-16 2 6 15,-23 5-1-15,-22 2-2 16,-13 3 1-16,-15 4 6 0,-9 1 9 16,0 0 0-16,-7 0-9 15,-4 8-6-15,0 6 0 16,0 6-1-16,3 7 0 15,1 7 0-15,6 5 0 16,1 13 0-16,0 10 0 16,0 8 1-16,1 8-1 0,6 8 1 15,0 4-8-15,0 2-3 16,-2-7-3-16,2 1 4 16,-3-6 0-16,-4-5 3 15,0-7 6-15,2-4 0 16,-2-11 0-16,-5-4 0 15,2-10 0-15,0-9-1 0,-3-6 1 16,3-10-2-16,-1-2-1 16,1-5-2-16,-2-1 0 15,-3-5 4-15,1 0 1 16,-2 2 0-16,-6-3 2 0,0 0-1 16,-11 0 4-16,-4 0 0 15,-10 0 2-15,-8 0-3 16,-13 0-3-16,-9 0 0 15,-17 0-2-15,-9 0 2 16,-14 0-1-16,-11 0-1 16,-4 7 3-16,-3 0-1 0,1 2 9 15,6 3-3-15,6-4-3 16,10 0-2-16,4 2-2 16,13-4 0-16,11-3-1 15,12-3 1-15,19 0 1 16,17-9-5-16,14-13-13 15,15-11-29-15,29-21-161 0</inkml:trace>
  <inkml:trace contextRef="#ctx0" brushRef="#br0" timeOffset="99441.57">17279 12270 99 0,'-5'0'149'16,"2"0"-66"-16,-1 0-28 0,2 0 2 16,2-4-16-16,0 0-6 15,0 1-14-15,0-1 4 16,0-1 4-16,4 2-4 15,-1-1-3-15,3 1-8 16,-1 1-6-16,3 0-3 16,2 2-1-16,2 0-4 0,5 0 0 15,5-2 2-15,6 0 0 16,7 0 1-16,4-1-2 16,7-1 0-16,5-3-1 15,6 2 0-15,4-1 0 16,4-2-3-16,8 1-3 0,3-1-4 15,4 1 2-15,1-2 5 16,8 0 1-16,0 0 2 16,7 1-1-16,-1-3 2 15,5 0-2-15,1 1 2 16,3-1 2-16,0-1 1 0,0-1 0 16,-1 1-2-16,0-1 2 15,-3 2 3-15,-3 0-7 16,-9 0 2-16,-5 0-1 15,-5 1 4-15,-10 0-4 16,-10 0 3-16,-8 2 3 16,-7-1-2-16,-9 0 0 0,-9 2-2 15,-9 0-6-15,-6-4-18 16,-10-5-96-16,0-11-433 16</inkml:trace>
  <inkml:trace contextRef="#ctx0" brushRef="#br0" timeOffset="137296.84">20092 1698 321 0,'12'-18'248'0,"-3"-2"-214"0,-2 1-10 15,1 1 25-15,0 0-20 16,3 0-10-16,-3 0-10 16,-3 2 2-16,-1 2-1 15,-3 2-1-15,-1 2 0 16,-1 3-2-16,-16 6-6 16,-7 1-5-16,-10 0 4 0,-7 5-1 15,-3 9 2-15,-3 2 1 16,8 4 3-16,6 0 0 15,10 3-3-15,11 0-2 16,10 2 0-16,2 2-3 0,15 5 3 16,9 0 0-16,3 4 0 15,2 5 0-15,-2 0 0 16,-8 2-8-16,-6-2-10 16,-13-1-2-16,-4-2 1 15,-17-6 7-15,-10-5 8 16,-9-7 4-16,-1-5 4 0,2-5 14 15,7-5 0-15,6-3-2 16,12-2-2-16,10 0-5 16,6 0-9-16,23 1-5 15,7 9 4-15,7 2-1 16,2 9-3-16,0 6-12 0,-9 10-7 16,-10 8 11-16,-10 5 11 15,-10 0 2-15,-2 2 0 16,0-6 2-16,-2-6 0 15,2-5 4-15,0-9-2 16,13-6-4-16,14-7 0 16,11-9-6-16,6-4-31 0,9-12-104 15,2-13-182-15</inkml:trace>
  <inkml:trace contextRef="#ctx0" brushRef="#br0" timeOffset="137771.51">20761 2019 503 0,'4'-16'6'0,"-3"0"10"16,1 0 31-16,-2-2-1 15,0 3-12-15,-2 2-12 16,-10 2-10-16,-10 4-1 15,-8 7-7-15,-9 0-3 16,-4 14 0-16,-3 9 7 0,2 8-3 16,4 4 1-16,9 4-2 15,12 2-3-15,10 0-1 16,9-7-1-16,2-1-2 16,17-12 2-16,10-9 1 15,7-8 0-15,4-4 1 0,1-9-1 16,2-12-1-16,-3-6 1 15,-6-7 2-15,-4 2 1 16,-10 1-1-16,-4 6 9 16,-9 6 3-16,-2 3 5 15,-3 8 0-15,-2 8-7 0,0 0-9 16,-2 13-11-16,1 10 7 16,1 6 2-16,0 5 0 15,13 5-2-15,6-3 0 16,8-4-2-16,5-6-17 15,2-6-10-15,8-13-14 0,-3-7-29 16,-3-10-96-16,-5-17-263 16</inkml:trace>
  <inkml:trace contextRef="#ctx0" brushRef="#br0" timeOffset="138320.28">21214 1617 660 0,'-11'-21'16'0,"4"2"15"16,7 4 8-16,9 6-22 16,14 6-15-16,7 3-5 15,3 3 1-15,2 13 1 16,-8 12 1-16,-5 7-12 16,-15 6-3-16,-7 5-1 0,-5-1 4 15,-12 0 11-15,-3-8 0 16,-1-2 2-16,8-8 3 15,4-5 3-15,7-6-4 16,2-4-3-16,14-5-1 16,10-3-2-16,3-4 2 0,0 0 1 15,-6 0-5-15,-3 0 4 16,-9 2 3-16,-9 7-3 16,0 5 0-16,-11 5 13 15,0 6 4-15,2 8 2 16,7 1-1-16,2 3-4 15,11 4-3-15,11 0-1 0,3 0-3 16,-3-4-3-16,-7-2 0 16,-13-2-2-16,-9-2-11 15,-29-4-15-15,-21 1-6 16,-15-6-34-16,-11-1-98 16,-6-7-312-16</inkml:trace>
  <inkml:trace contextRef="#ctx0" brushRef="#br0" timeOffset="142046">20355 3539 205 0,'4'0'247'0,"-1"0"-199"16,1 0-19-16,2-2 38 15,-2-5-14-15,1 0-25 16,0-4-9-16,-2-3-1 16,1-4 0-16,-1-4 0 0,-3-1-3 15,0-1-6-15,0 0-5 16,-10 1 0-16,-2 3 3 15,-5 10-3-15,-5 4-3 16,-2 6-1-16,-3 4 1 16,0 13-2-16,-2 8 1 15,2 6 0-15,5 5-1 16,5 3 0-16,5 4-1 0,9-6 4 16,3-1-5-16,3-8-3 15,11-8-5-15,3-6 7 16,7-12 3-16,-1-2-1 15,6-4 5-15,0-14-2 0,-1 1 2 16,1-10-2-16,-6-1 2 16,-3-1 0-16,-3 2 2 15,-7 2 4-15,-3 7 3 16,-2 4 1-16,-3 5 4 16,-2 8-1-16,0 1-7 15,0 3-11-15,0 12-2 0,0 2 5 16,6 4-1-16,6 8 0 15,2-4 0-15,10 0 1 16,3 0-7-16,3-5-27 16,1-6-16-16,3-5-21 15,-2-6-82-15,-3-3-130 0</inkml:trace>
  <inkml:trace contextRef="#ctx0" brushRef="#br0" timeOffset="142254.73">20946 3576 315 0,'5'5'123'0,"0"1"-72"16,-2 1 47-16,-1 4-24 0,-2 1-36 15,0 2-17-15,-8 8-14 16,-6 1-5-16,-4 4-12 15,2-4-106-15,-1-6-278 16</inkml:trace>
  <inkml:trace contextRef="#ctx0" brushRef="#br0" timeOffset="142923.43">21826 3405 495 0,'0'-11'48'0,"0"-5"-27"15,0 0 42-15,-1-3-13 16,-6-1-31-16,-6 2-8 16,0-2-1-16,-2 6 1 15,-4 4-6-15,-4 6 3 16,-4 4-5-16,-2 0-3 0,0 16 1 16,0 4 0-16,4 4-1 15,9 7 0-15,3 3-1 16,10 0 1-16,3-4-1 15,3-3-4-15,14-4-4 16,1-11-1-16,7-4 5 0,2-8 6 16,0-2 0-16,1-16 1 15,1-5-2-15,-3-4 3 16,-1 0 4-16,-4 2 7 16,-6 4 4-16,-3 5 3 15,-5 7 0-15,-6 4-3 0,4 5-10 16,-5 0-9-16,3 12-8 15,4 7 7-15,2 5 3 16,6 6-3-16,1 4-21 16,4-3-11-16,5-1-22 15,-1-9-69-15,3-5-93 16</inkml:trace>
  <inkml:trace contextRef="#ctx0" brushRef="#br0" timeOffset="143322.44">22268 3341 447 0,'2'-11'101'0,"-2"-2"-68"15,0 3 33-15,0-1-20 16,-4 2-24-16,-6-1-10 16,-2 0-4-16,-3 2-7 15,-4 2 3-15,-2 6-1 0,-1 0-2 16,1 0-1-16,0 14 1 15,2 3 0-15,9 2-3 16,0 4 2-16,7 0-1 16,5 1 0-16,1-3 3 15,10-1-5-15,3-6-9 16,6-5 5-16,0-5 4 0,-2-4 0 16,2-6 3-16,0-8 0 15,-5-2 4-15,0 0 2 16,-6 1 10-16,-2 3 4 15,-4 1 3-15,-1 6-2 0,-2 3-7 16,-1 2-9-16,3 2-10 16,3 11 0-16,2 1 4 15,5 6-11-15,3 3-27 16,4 0-24-16,1-4-89 16,3-1-169-16</inkml:trace>
  <inkml:trace contextRef="#ctx0" brushRef="#br0" timeOffset="143469.51">22616 3501 457 0,'6'0'231'0,"-6"0"-195"15,0 2-8-15,0 9-15 0,0 3-6 16,-2 2-6-16,1 7-3 16,1-3-43-16,0-2-124 15,0-6-324-15</inkml:trace>
  <inkml:trace contextRef="#ctx0" brushRef="#br0" timeOffset="144035.61">23345 3321 457 0,'0'-16'53'0,"0"-2"-15"15,0 0 26-15,-3-3-14 16,-6 3-25-16,-1 0-5 16,-4 6-4-16,-4 1-8 15,-3 9-1-15,-4 2-3 16,-7 6-3-16,-2 10-1 0,0 7-1 16,1 4 1-16,5 5 0 15,9-2 0-15,7-2-2 16,9-1 1-16,3-7-6 15,6-5-1-15,14-10 6 16,3-5 1-16,4 0 2 16,2-9-1-16,0-7 2 15,-2-2-2-15,-2 0 3 0,-6 2 4 16,-6 3 8-16,-4 4 5 16,-4 6-4-16,-3 3-6 15,-2 0-10-15,0 10-9 16,4 7 7-16,-1 3 2 0,8 6-8 15,5-1-19-15,6 0-10 16,3-4-26-16,6-6-51 16,3-7-34-16,0-8-160 15</inkml:trace>
  <inkml:trace contextRef="#ctx0" brushRef="#br0" timeOffset="144385.94">23728 3284 441 0,'0'-18'120'15,"-4"2"-52"-15,-12 5-16 16,-7 4-31-16,-5 5-10 16,-4 2-5-16,-2 5-3 0,0 10 1 15,5 8-4-15,4 5 0 16,8 1 0-16,7 2-2 16,10-3 0-16,0-3-3 15,13-8-5-15,9-4 4 0,2-6 2 16,3-7 1-16,4 0 0 15,-2-10 0-15,-2-8 1 16,-4-4 4-16,-2 1 0 16,-6-2 3-16,-4 1 9 15,-3 4-1-15,-5 4 3 16,-1 5-1-16,-2 6-6 0,0 3-6 16,0 0-8-16,1 8-2 15,3 9-3-15,6 1-10 16,4 3-15-16,3 2-30 15,6-5-55-15,1-3-25 16,3-7-154-16</inkml:trace>
  <inkml:trace contextRef="#ctx0" brushRef="#br0" timeOffset="144725.51">24053 3269 34 0,'0'-19'446'0,"-4"1"-375"16,-10 7-9-16,-2 2-23 15,-6 8-20-15,-1 1-7 16,0 1-8-16,-1 12-2 16,2 6-3-16,7 6 0 15,3 2-2-15,7 0-1 0,5-1-20 16,0-1-9-16,15-6 11 16,2-7 3-16,2-6-5 15,-1-6 16-15,3 0 13 16,-3-12-1-16,0 0 10 15,0-4 18-15,-6 2 6 16,0 1 2-16,-7 4-1 16,-2 4-5-16,-1 1-7 0,0 4-11 15,-1 0-13-15,3 2-9 16,1 9 2-16,7 3 4 16,-2 7-5-16,7-1-23 15,2 2-20-15,3-4-51 0,1-6-126 16</inkml:trace>
  <inkml:trace contextRef="#ctx0" brushRef="#br0" timeOffset="144870.11">24368 3435 333 0,'0'0'287'0,"-3"0"-267"16,-4 6-4-16,4 4 1 15,-3 6-11-15,3 1-7 16,1 2-8-16,2-3-63 15,0-4-116-15</inkml:trace>
  <inkml:trace contextRef="#ctx0" brushRef="#br0" timeOffset="145061.16">24616 3369 396 0,'0'-2'231'0,"0"1"-221"16,6-1 14-16,5 2-8 16,3 0-17-16,2 0-12 15,6 3-40-15,5 3-61 0,4-5-29 16,-3 3-142-16</inkml:trace>
  <inkml:trace contextRef="#ctx0" brushRef="#br0" timeOffset="145196.61">24891 3380 450 0,'2'0'43'0,"0"0"20"0,4 0-7 16,2-2-41-16,6 0-30 15,6 0-29-15,8 2-22 16,0-1-37-16,3-1-49 16,-1 2-66-16</inkml:trace>
  <inkml:trace contextRef="#ctx0" brushRef="#br0" timeOffset="145275.14">25149 3367 303 0,'5'-1'139'15,"-4"-1"-45"-15,3 0-42 16,-1-3-42-16,9-4-59 16,3-5-323-16</inkml:trace>
</inkml:ink>
</file>

<file path=ppt/ink/ink29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53:05.8010000"/>
    </inkml:context>
    <inkml:brush xml:id="br0">
      <inkml:brushProperty name="width" value="0.05292" units="cm"/>
      <inkml:brushProperty name="height" value="0.05292" units="cm"/>
      <inkml:brushProperty name="color" value="#C00000"/>
    </inkml:brush>
  </inkml:definitions>
  <inkml:trace contextRef="#ctx0" brushRef="#br0">11463 6509 264 0,'-7'0'203'0,"4"0"-196"15,3-2-2-15,0-3 18 0,3-1 6 16,7-1-17-16,7 0-9 16,10-2 4-16,5 0 6 15,13 2 1-15,9-2 4 16,14-1-7-16,15-1-6 16,12 0-5-16,15-3 1 0,16 1-1 15,15-3 1-15,17 2-1 16,16-4-1-16,26-2 2 15,16 1 1-15,15-1-3 16,13 3 4-16,17-5-2 16,13 4 0-16,14 2-1 15,12-2-1-15,10 4 1 0,10 0 2 16,16 3 2-16,1-2 7 16,9 4-3-16,9-1 6 15,-2 3-4-15,-3-1 2 16,-8 3-3-16,-11 3-7 15,-20 0 3-15,-25 2-10 0,-33 0-1 16,-39 2-25-16,-42 7-39 16,-50 2-63-16,-58 4-125 15</inkml:trace>
  <inkml:trace contextRef="#ctx0" brushRef="#br0" timeOffset="688.43">7353 10092 478 0,'7'4'35'0,"11"-3"-53"16,9-1 16-16,13 0 24 16,6-1 11-16,17 1-30 15,11-6 8-15,16-1 7 0,14-2-9 16,14-2-4-16,15 1-4 15,16-3-1-15,14 1 2 16,13-1-2-16,13 3 0 16,14-3 0-16,13 2 1 15,13 3 9-15,17 0 3 16,13 1-2-16,14 2-2 0,11 1 2 16,11 0-8-16,11 4-1 15,3 0 2-15,7 0 0 16,4 0-3-16,1 2 1 15,4 2 0-15,-2 0 4 16,-1-1-3-16,-5 1 1 16,-1 1 1-16,-4-1 0 0,-13 1-1 15,-6-3-1-15,-13 1-6 16,-17 1 7-16,-20-4-6 16,-28 2-4-16,-23-2-19 15,-34 0-35-15,-35 0-61 0,-34-9-77 16</inkml:trace>
</inkml:ink>
</file>

<file path=ppt/ink/ink29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53:14.5220000"/>
    </inkml:context>
    <inkml:brush xml:id="br0">
      <inkml:brushProperty name="width" value="0.05292" units="cm"/>
      <inkml:brushProperty name="height" value="0.05292" units="cm"/>
      <inkml:brushProperty name="color" value="#C00000"/>
    </inkml:brush>
  </inkml:definitions>
  <inkml:trace contextRef="#ctx0" brushRef="#br0">10966 3810 58 0,'0'2'474'0,"-2"-2"-439"15,2 0-32-15,0 0 47 16,5 0-5-16,8 0-29 0,-1 0-4 16,9 0 6-16,2 0-2 15,3 0-1-15,5 0 0 16,1 0 0-16,5-4-4 16,2 1 0-16,0-3-1 15,5 0-3-15,-1 3-1 0,-2-2-2 16,-1 0 2-16,-1 1-2 15,-1-2-2-15,-4 2 0 16,-6 0 0-16,-1 0 0 16,-5 1 1-16,-4 1 4 15,-2-2-1-15,-2 3 2 16,-2-2-1-16,-4 1 1 0,-3 1-1 16,-1-1-1-16,1 2-2 15,-3-2 0-15,-2 2-3 16,4 0 0-16,-4-1-1 15,0 1-6-15,0-6-55 16,0-2-93-16</inkml:trace>
  <inkml:trace contextRef="#ctx0" brushRef="#br0" timeOffset="3725.03">7635 5807 328 0,'-4'2'229'16,"1"-2"-187"-16,3 0 15 0,0 0-8 15,0 0-20-15,0 0-19 16,0 0-5-16,5 0 2 15,2 0-1-15,4 0 1 16,5 0-2-16,4 0 1 16,3 0 1-16,6 0 1 15,6 0-2-15,2 0-2 0,2 0 0 16,4 0-1-16,1-4-2 16,-3-1 1-16,2 0-1 15,-2-1 0-15,-8 1 0 16,-3-2 0-16,-6 3-2 15,-7-1 1-15,-4 2 2 16,-4-1-3-16,-6 4-1 0,-3-2 0 16,-3 2-4-16,-14 0-5 15,-2 0-8-15,-10 2-1 16,-3 4 2-16,-2 0 1 0,-3 3 5 16,2 1 9-16,2-2 4 15,3 1 0-15,3 0-1 16,8-5 6-16,2 1 3 15,5-1 4-15,7-1 0 16,3-1-2-16,2-2 0 16,2 0-2-16,15 0 2 0,3 0 6 15,7 0-3-15,5 0-6 16,4 0-2-16,0-5-3 16,0-1-1-16,2 1-1 15,-2 1-13-15,1-5-33 16,-1-6-56-16,2-7-259 15</inkml:trace>
  <inkml:trace contextRef="#ctx0" brushRef="#br0" timeOffset="4908.83">15146 5770 262 0,'-15'0'255'16,"5"0"-226"-16,3 0-11 15,7 0 22-15,0 0-13 0,0 0-13 16,4 0-16-16,8 0 4 16,4 0 19-16,11 0 2 15,7 0-7-15,7 0-2 16,10 0-5-16,10 0-2 16,7 0-1-16,8-3 2 15,8-3 2-15,6 0-6 16,6 0 2-16,4 0 1 0,2 1-6 15,3-1-1-15,5 1 6 16,-1 0-4-16,1 0-1 16,-4-1 1-16,-3 0 0 15,-8 1 0-15,-7 2 0 0,-8-1-1 16,-4-1 1-16,-15 1-3 16,-9 1 3-16,-10-1 0 15,-10 0 1-15,-7 1 2 16,-11 0 3-16,-5-1 1 15,-3 4 1-15,-4-2-1 16,-2 2-5-16,0 0-4 0,0 0-13 16,0 0-41-16,0 0-71 15,0 0-333-15</inkml:trace>
  <inkml:trace contextRef="#ctx0" brushRef="#br0" timeOffset="16247.05">14510 7971 202 0,'-5'0'221'15,"2"0"-158"-15,-1 0 7 0,2-3-8 16,2 1-12-16,0 0-19 15,0 2-13-15,0-2-4 16,0 2-2-16,0 0-5 16,9 0-3-16,1 0-2 15,9 4 1-15,6 1 0 0,4-1 2 16,14 1 1-16,6-2 3 16,8-1 1-16,9-1-2 15,8-1-1-15,3 0-1 16,0 0-1-16,4 0 0 15,-2 0-3-15,-3 0-2 0,-5-3 1 16,-5 2-1-16,-4-3 2 16,-10 3-4-16,-8-2 3 15,-9-1 1-15,-10 2-2 16,-9 0-1-16,-5 0 3 16,-8 2 0-16,-1-2 1 0,-2 2 1 15,0 0-1-15,0-2-5 16,0 2-21-16,2 0-35 15,4-2-80-15,3-4-361 16</inkml:trace>
  <inkml:trace contextRef="#ctx0" brushRef="#br0" timeOffset="22302.04">18723 4189 636 0,'0'-3'28'0,"-14"3"-14"16,-6 13 1-16,-5 17-3 0,-9 13-5 16,-11 17 5-16,-2 19-2 15,-7 13 6-15,-1 19-1 16,3 12-3-16,5 6 0 15,9-1-1-15,13-5-4 16,16-9-6-16,9-13 2 16,14-15-3-16,18-12-1 0,12-17-25 15,10-21-28-15,6-26-95 16,6-17-394-16</inkml:trace>
  <inkml:trace contextRef="#ctx0" brushRef="#br0" timeOffset="23055">19166 4575 295 0,'5'-18'267'0,"-5"2"-205"16,-2 2-8-16,-13 6-5 16,-3 7-21-16,-7 1-16 15,-2 14-6-15,-5 9-3 16,3 9 1-16,1 10 0 0,6 2-2 15,8 4 0 1,9 1-3-16,5-5 2 0,17-3-8 16,12-9-20-16,10-10-7 15,12-11-10-15,4-11-50 16,7-11-51-16,-3-13-84 16</inkml:trace>
  <inkml:trace contextRef="#ctx0" brushRef="#br0" timeOffset="23340.07">19531 4614 466 0,'-2'-21'95'16,"-17"5"-20"-16,-8 8-16 16,-3 8-25-16,-3 2-19 0,1 14-7 15,1 6-7-15,6 4 2 16,9 5-2-16,9 3-2 16,7-4 1-16,3 0-1 15,15-3 1-15,8-7 0 16,6-7 0-16,-1-10 2 15,3-3-2-15,-4-6 2 16,-3-11 0-16,-8-4 0 0,-6-5 2 16,-9 2 1-16,-4-2-3 15,-7 3-1-15,-11 0-4 16,-4 7-17-16,3 4-11 16,0 2-15-16,7 7-28 0,6 1-30 15,6 2-55-15,6-1-137 16</inkml:trace>
  <inkml:trace contextRef="#ctx0" brushRef="#br0" timeOffset="23636.97">19585 4597 532 0,'0'0'125'0,"0"1"-89"16,0 6-5-16,2 6-8 16,5 1-9-16,6 6-3 15,4-1-5-15,5-1-4 16,2 0-1-16,1-4-1 15,-1-5-3-15,0-7-13 0,-6-2 0 16,-2-2 5-16,-5-12 6 16,-4-5 5-16,-5 2 2 15,-2-3 0-15,0 5 9 0,0 2 1 16,0 6 3-16,-2 3-4 16,2 4-7-16,0 0-8 15,9 11-2-15,4 2 5 16,5 1-6-16,5 2-22 15,1-2-22-15,-3-3-40 16,0-6-57-16,-4-3-78 0</inkml:trace>
  <inkml:trace contextRef="#ctx0" brushRef="#br0" timeOffset="23953.36">19957 4632 287 0,'-5'-22'191'16,"1"1"-116"-16,4 5 12 15,0 2-34-15,5 7-32 0,6 3-15 16,5 4-4-1,2 0 2-15,2 7-2 0,-2 7 1 16,-4 3-2-16,-5 0 0 16,-1 1-1-16,-7-5 0 15,-1-2 0-15,0-4 1 0,0-7 1 16,0 0 7-16,0-11 14 16,0-1-12-16,2-7-6 15,5 2 3-15,2 1-2 16,2 2 0-16,1 6-2 15,3 6-4-15,-1 2-1 16,5 0-2-16,-2 11 2 0,1 5 0 16,0 2 2-16,0 2-2 15,2-6 1-15,-2 1-9 16,-2-5-22-16,0-8-19 16,0-2-37-16,-2-11-96 15,1-8-173-15</inkml:trace>
  <inkml:trace contextRef="#ctx0" brushRef="#br0" timeOffset="24138.14">20379 4379 501 0,'0'-18'104'0,"-2"2"-27"15,-1 10-18-15,3 4-24 0,0 2-18 16,0 2-18-16,5 11-5 16,5 4 8-16,4 10 2 15,-2 4-4-15,4 3 0 16,0 3 1-16,-4-1-5 15,3-2-25-15,-6-5-11 0,-4-8-22 16,-5-9-65-16,0-8-91 16</inkml:trace>
  <inkml:trace contextRef="#ctx0" brushRef="#br0" timeOffset="24230.26">20389 4539 502 0,'0'-21'67'15,"2"0"-26"-15,22 1-39 16,15-5-19-16,10-2-83 0,10-3-247 15</inkml:trace>
  <inkml:trace contextRef="#ctx0" brushRef="#br0" timeOffset="24622.79">21038 4272 641 0,'-7'0'66'0,"5"0"-50"15,2 0 24-15,3-6-11 16,12-1-20-16,6 0-5 16,8 0-2-16,3-2-2 15,6 2 1-15,0 0-1 16,-4 3-10-16,-5 0-29 0,-12 3-27 15,-7 1-48-15,-10 0-127 16</inkml:trace>
  <inkml:trace contextRef="#ctx0" brushRef="#br0" timeOffset="24993.34">21095 4206 656 0,'-5'-6'33'15,"2"2"5"-15,3 4 2 16,0 0-27-16,7 13-16 16,3 9 4-16,3 4 5 15,3 6-1-15,0 6 2 16,0 1-4-16,-1-1 0 0,-5-1-2 16,2-5 0-16,-5-5-2 15,-4-4-5-15,-3-9-12 16,0-4-14-16,-7-9-22 15,-9-1-73-15,-10-12-167 16</inkml:trace>
  <inkml:trace contextRef="#ctx0" brushRef="#br0" timeOffset="25436.52">20875 4357 582 0,'-17'-16'37'0,"17"7"1"15,20 1-19-15,14-2-12 0,13 0 3 16,8-3-1-16,4 1-4 15,2-1 2-15,-1-1-4 16,-11-2-1-16,-12 0-7 16,-10-2-18-16,-13 0 11 15,-11 1 14-15,-3-1-2 0,-15 3 3 16,-3 3 6-16,-3 4 0 16,-3 8 5-16,4 0-3 15,6 15-2-15,1 5-3 16,10 6-4-16,3 5-1 15,6 2-1-15,8 5 1 16,4-1 1-16,1 3-1 0,1-3 0 16,-2-5 0-16,-5-3-9 15,-3-8-8-15,-5-5-2 16,2-8 6-16,-7-8 12 16,0-2 18-16,0-11-2 15,0 0-6-15,1-3 6 0,1 4 7 16,2 3-9-16,3 4-5 15,1 3-7-15,9 2-4 16,5 0 1-16,0 9 0 16,11 0-2-16,1 4-20 15,2-3-16-15,-3-1-11 0,-5-2-56 16,-2-3-73-16,-4-4-112 16</inkml:trace>
  <inkml:trace contextRef="#ctx0" brushRef="#br0" timeOffset="25656.92">21616 4425 444 0,'-5'-9'87'0,"1"-1"-18"16,4 0-1-16,0 3-43 16,11-3-16-16,5 0-7 15,-2 4 1-15,1-3-2 16,-4 3 0-16,-8 1-5 16,-3 3 5-16,-5 2-1 0,-8 0 0 15,-5 4 5-15,4 8 3 16,5 2 1-16,5 2-7 15,4 3-2-15,19-6-2 16,9 2-3-16,10-4-19 16,8-6-31-16,7-5-88 0,2 0-40 15</inkml:trace>
  <inkml:trace contextRef="#ctx0" brushRef="#br0" timeOffset="25841.12">22090 4245 375 0,'-11'-4'306'0,"8"-1"-285"16,3 1 17-16,12-1-9 15,13 2-23-15,13-1-5 16,4 0 0-16,4 1-1 16,3-1 1-16,-8 4-25 0,-5-2-50 15,-15 2-123-15,-10 0-177 16</inkml:trace>
  <inkml:trace contextRef="#ctx0" brushRef="#br0" timeOffset="25997.35">22159 4331 422 0,'0'1'116'16,"2"-1"-106"-16,18 0 54 16,7-1-14-16,7-9-34 15,5 0-13-15,-3-1-1 16,-6-2-2-16,-4 0-22 15,-14-2-93-15,-11-1-32 0,-1-3-122 16</inkml:trace>
  <inkml:trace contextRef="#ctx0" brushRef="#br0" timeOffset="26174.75">22201 4137 416 0,'-13'0'75'0,"1"0"-5"16,9 0 7-16,3 2-38 15,0 8-27-15,8 4 8 16,6 2 2-16,-1 4-6 15,6 1-3-15,-4 5-3 16,2 2-5-16,-6 0-2 0,0 1-2 16,-4-3-13-16,0-4-23 15,-2-6-29-15,-1-5-71 16,-1-10-77-16</inkml:trace>
  <inkml:trace contextRef="#ctx0" brushRef="#br0" timeOffset="26356.2">22349 4157 220 0,'0'-21'361'0,"0"5"-271"16,0 7-26-16,0 5-24 15,2 4-16-15,5 0-18 16,3 10-8-16,5 10 1 0,1 6 1 16,4 6 0-16,2 5-15 15,-2-1-25-15,2-4-53 16,0-8-91-16,-5-7-101 15</inkml:trace>
  <inkml:trace contextRef="#ctx0" brushRef="#br0" timeOffset="26903.03">22783 4106 462 0,'4'8'63'16,"1"0"-60"-16,-1 1 36 16,2 2-3-16,-3-7-12 15,1 0-11-15,-3-4-4 0,1 0-2 16,-2-13 13-16,0-4-16 16,-3-4-7-16,-7-8-6 15,-2-1 9-15,3 2 4 16,-2 0 9-16,2 6 2 15,4 3 4-15,3 10-2 16,2 6-5-16,4 3-12 0,9 12-5 16,9 12 4-16,4 8 1 15,6 9 1-15,-3 9-1 16,0 5 0-16,-6 2-2 16,-4 2 2-16,-4-4-1 15,-4-3 1-15,-1-4 1 0,1-8-2 16,-2-7 4-16,0-6 0 15,2-6 1-15,0-5-2 16,1-8 0-16,3-6 1 16,0-2 1-16,4-6-1 15,-3-8 0-15,-4-8-6 0,-5-4-2 16,-7-6-8-16,-3 1-14 16,-14-1 2-16,-12 0 14 15,-3 5 10-15,-2 0 19 16,5 6 8-16,5 2 1 15,7 1-2-15,11 1-5 0,6-2-13 16,18 3-11-16,16-2-20 16,12-4-31-16,12-5-104 15</inkml:trace>
  <inkml:trace contextRef="#ctx0" brushRef="#br0" timeOffset="27550.34">23693 4017 379 0,'5'-11'117'0,"-5"0"-75"16,0 0 36-16,0-3-16 0,-5 0-32 15,-7 1-9-15,-4 4-7 16,-5 2-8-16,-5 5-1 16,-6 2 0-16,1 9-5 15,-3 6 3-15,2 6-4 16,7 5 3-16,6 7-3 0,9-3 0 15,8 1 0-15,2-4 0 16,17-7-9-16,4-5 4 16,9-11 1-16,6-4-1 15,-4-7 3-15,3-13 2 16,-7-3 1-16,-3-4 2 16,-8 2-1-16,-5 3 12 0,-5 7 8 15,-2 2 6-15,-2 5-4 16,-3 7-7-16,2 1-7 15,1 1-11-15,3 13-6 16,4 1 7-16,3 6 1 0,5 1-7 16,3-2-23-16,1-1-13 15,4-4-15-15,-4-10-72 16,2-5-115-16</inkml:trace>
  <inkml:trace contextRef="#ctx0" brushRef="#br0" timeOffset="27774.24">23810 3631 636 0,'-7'-5'75'16,"4"-2"-60"-16,3 4 15 15,0 3-11-15,8 0-14 16,7 10-9-16,1 4 3 15,8 8-7-15,1 1-26 16,2 4-20-16,2-1-44 0,1-1-52 16,1-4-77-16</inkml:trace>
  <inkml:trace contextRef="#ctx0" brushRef="#br0" timeOffset="28012.92">24153 3803 434 0,'0'-7'99'0,"0"4"9"16,-3 2-44-16,-4 1-36 15,-4 0-11-15,1 1-3 16,4 12-5-16,2 5-4 16,4 1-1-16,2 8-1 15,13 2 1-15,6 1-1 0,0 1-2 16,5-4-1-16,-7-2 0 16,-3-6-3-16,-9-4-7 15,-7-5 0-15,-5-3 5 16,-15-3 8-16,-4-3-4 15,-5-1-12-15,2 0-11 0,3 0-28 16,10-1-94-16,8-9-116 16</inkml:trace>
  <inkml:trace contextRef="#ctx0" brushRef="#br0" timeOffset="28483.33">24478 3431 580 0,'0'-8'120'0,"0"-1"-91"15,9 7 1-15,11 2-13 16,2 7-1-16,9 13 0 16,3 10-3-16,0 4 0 0,1 11 1 15,-1 8-4 1,-5 8-2-16,-3 1-3 0,-11 6-3 16,-3 2-1-16,-11-1 0 15,-1 0-1-15,-21-1-3 16,-15-4-27-16,-17-9-41 0,-11-6-147 15</inkml:trace>
  <inkml:trace contextRef="#ctx0" brushRef="#br0" timeOffset="40697.01">21613 1090 291 0,'5'-14'47'0,"0"1"-3"15,0-4 16-15,1 7-12 16,1-2-5-16,-3 0 2 15,1 1-8-15,-3 0 2 16,-4 2-5-16,2 0-11 0,-2 2-8 16,-10 5-5-16,-4 2-7 15,-6 0-2-15,-4 3 0 16,-1 14 1-16,-4 2 0 16,2 9 1-16,4 4-2 15,3 1 1-15,10 2-2 16,3-3-1-16,9-2 0 0,0-4 2 15,14-8-4-15,11-8 2 16,3-10 1-16,4-1-1 16,4-16 1-16,-1-8-2 15,-1-1-2-15,-3-5 3 16,-6 1 3-16,-6 5-2 0,-11 2 3 16,-3 6 17-16,-1 7 6 15,-4 3 2-15,0 4-5 16,0 3-10-16,0 0-14 15,3 9-8-15,4 3 4 16,6 9 5-16,3 1 0 0,6 4-1 16,7 1-4-16,1-1-26 15,4-2-11-15,4-4-21 16,0-2-39-16,-2-9-39 16,0-2-8-16,-2-6-45 15</inkml:trace>
  <inkml:trace contextRef="#ctx0" brushRef="#br0" timeOffset="40803.82">22113 1253 151 0,'14'0'151'0,"-9"0"-42"15,-5 6-18-15,0 3 8 16,0 1-25-16,0 3-35 16,0 5-22-16,0 1-13 15,0 1-3-15,7-2-29 16,8-7-119-16,11-8-178 0</inkml:trace>
  <inkml:trace contextRef="#ctx0" brushRef="#br0" timeOffset="41294.01">22875 1015 519 0,'3'-11'73'0,"-1"2"-62"0,2 0 19 16,1 0 10-16,-3 0-15 15,4 0-12-15,-3 1-6 16,-3-2 3-16,0 2 3 16,-3 1 2-16,-14 1-8 15,-6 5-7-15,-6 1-4 16,-5 0 4-16,-4 3 0 0,1 9-2 16,3 5 4-16,5 4-2 15,9 2 1-15,6 2-5 16,11 0 3-16,3-2-1 15,10 0 0-15,10-6 0 0,6-7 0 16,6-5-1-16,2-5-1 16,0-2 0-16,-4-10 1 15,-4-5 3-15,-4-2 0 16,-7 0 1-16,-3 3 3 16,-3 2 6-16,-6 2 4 15,0 4 8-15,-3 6 2 0,0 2-13 16,0 0-12-16,0 6-10 15,4 8 5-15,4 0 6 16,6 4-12-16,6 1-10 16,9-2-13-16,5-3-20 15,5-5-55-15,3-6-37 0,1-3-239 16</inkml:trace>
  <inkml:trace contextRef="#ctx0" brushRef="#br0" timeOffset="41644.25">23379 877 392 0,'-19'-14'171'16,"-10"3"-131"-16,-9 8-6 15,4 3 0-15,-4 3-16 16,4 12-8-16,2 4-4 16,7 7-5-16,9 0-1 0,8 1 1 15,8-1-3-15,0-1 1 16,17-1-1-16,5-10 1 15,2-2 2-15,5-8-3 16,3-4-3-16,-3-2 3 16,0-12 2-16,-1-2 2 15,-7-2 0-15,-8 2 1 0,-1 0 16 16,-5 5 8-16,-4 2 3 16,-1 6-9-16,0 1-4 15,-2 2-10-15,3 0-9 16,2 3-7-16,7 11 6 15,2 1 2-15,8 5-15 0,5 1-27 16,5-1 0-16,5-5-77 16,1-3-158-16</inkml:trace>
  <inkml:trace contextRef="#ctx0" brushRef="#br0" timeOffset="41793.25">23788 1041 40 0,'-7'-1'651'15,"0"1"-635"-15,2 0-4 16,3 0-7-16,2 6-7 16,0 11-5-16,7 1-1 15,8-1-38-15,4 1-87 0,5-4-98 16</inkml:trace>
  <inkml:trace contextRef="#ctx0" brushRef="#br0" timeOffset="42177.95">24328 851 525 0,'0'-22'72'16,"0"2"5"-16,-11 6-32 0,-7 6-24 16,-8 4-13-16,-1 4-7 15,0 1-2-15,-4 14 0 16,6 6 0-16,-1 4-1 15,8 4 2-15,8-2-1 16,4 2-1-16,6-7-5 16,0-2 0-16,9-8 4 0,9-5 1 15,3-7 0-15,5 0 3 16,1-3-1-16,1-9-1 16,0-6 2-16,-7 4 0 15,-2-3 0-15,-2 2 8 0,-8 5 5 16,-2 2 1-16,-4 4-1 15,1 4-6-15,-2 0-8 16,4 0-6-16,1 11 1 16,6 3 0-16,2 5-17 15,7 1-16-15,4-4-44 16,3 0-52-16,3-7-84 0</inkml:trace>
  <inkml:trace contextRef="#ctx0" brushRef="#br0" timeOffset="42512.67">24730 826 472 0,'-14'-17'111'0,"-3"5"-66"15,-3 4-3-15,-1 6-21 16,3 2-12-16,-7 0-7 16,5 14-2-16,4 2-2 0,0 5 0 15,8 3-1-15,5-2-1 16,3 2-4-16,1-5-7 15,14-2 2-15,1-7 1 16,2-5 2-16,2-5 8 16,0 0 6-16,-4-5 1 15,2-5 1-15,-5-1 5 0,-5 0 11 16,-1-2 2-16,-3 6-1 16,-2 4-7-16,0 1-5 15,-2 2-7-15,4 0-7 16,3 2-7-16,1 7-3 15,7 5-7-15,3 0-25 16,7-1-70-16,2-4-70 16,2-2-153-16</inkml:trace>
  <inkml:trace contextRef="#ctx0" brushRef="#br0" timeOffset="42836.63">25010 813 470 0,'-12'-14'32'0,"-3"2"5"15,3 4 8-15,-3 6-17 16,2 2-20-16,7 4-11 16,-1 9-4-16,5 1 0 15,2 5 3-15,0 1-5 0,3 0-2 16,9-4-13-16,5-2-6 16,-1-3-5-16,4-7-3 15,-1-4 22-15,-1 0 17 16,-2 0 5-16,-1-10 13 0,-6 2 22 15,-4 2 18 1,-1 1 7-16,-2 3-14 0,-2 0-18 16,0 2-18-16,2 0-15 15,-1 4-8-15,3 5 5 16,-1 5 1-16,3 4-2 0,-1 2-36 16,3-1-39-16,-1-1-70 15,1-4-165-15</inkml:trace>
  <inkml:trace contextRef="#ctx0" brushRef="#br0" timeOffset="42955.65">25215 1026 457 0,'-4'1'-6'16,"4"2"-42"-16,0-3-35 15,0 0-135-15</inkml:trace>
  <inkml:trace contextRef="#ctx0" brushRef="#br0" timeOffset="46522.27">3675 8164 84 0,'-2'1'156'15,"0"1"-127"-15,2-2 0 16,0 0 0-16,4 0-1 16,7 0 16-16,7 0 0 15,2 0-13-15,7 0 8 16,3 0-8-16,3-3-13 0,4-1-8 16,1 1-8-16,4 0-1 15,2 2 0-15,2-2-4 16,1 0 3-16,4 2 1 15,1-1-1-15,2 0 0 16,5 0 1-16,2 2-2 0,0-1 1 16,4-2 6-16,5 2 2 15,2-1-2-15,5 1-4 16,4-1 0-16,3 2 2 16,5-4-2-16,2 4-2 15,2 0 1-15,1 0-2 0,-1 0 2 16,2 0 0-16,0 0-4 15,2 0 7-15,0 0-4 16,2 0-1-16,-2 0 2 16,4 0 1-16,-3 0 0 15,6-4 2-15,2 1-4 0,2-1 2 16,2 1 1-16,0-1-2 16,0 0 1-16,4 1-2 15,-2 0 0-15,3 1-1 16,1 0 4-16,2 0-1 15,-3 2-6-15,3-2 6 0,-3 2 0 16,4 0-5-16,-2 0 3 16,-1 0 1-16,1-1 1 15,2 1-4-15,-3 0 2 16,1 1 2-16,-1 3-2 16,-1 0 2-16,2 1-1 15,0-1 1-15,2-1-1 0,1-1 0 16,0 1 0-16,4-1-2 15,-2 0 2-15,2 1-1 16,0 0 0-16,-1-2 2 16,0 3-2-16,3-4-2 15,-2 2 3-15,2-1-1 0,1-1 1 16,-1 2 3-16,1-1-2 16,0-1 2-16,1 0-3 15,-1 3 2-15,1-3-1 16,2 0-1-16,-1 0-2 15,-2 0 2-15,0 0 0 0,2 0-1 16,2 0 0-16,-6 0-1 16,3 0 2-16,-5 0 0 15,3 0-1-15,0 0-1 16,-6 0 3-16,4-3-2 16,-4 3 0-16,2-1 4 0,-5-1-3 15,1 1-2-15,-4-1 5 16,1-2-7-16,-5 0 4 15,-1 3 0-15,1-1 0 16,-8 0 2-16,-2 0 4 0,-5 2-1 16,-2-1-1-1,-6 1 2-15,-4-2-3 0,-7 2 1 16,-5-2 2-16,-8 2-2 16,-8 0 1-16,-5-2 1 15,-7 1-3-15,-4 1-2 16,-11 0 1-16,-5-3-1 15,-1 2-2-15,-5 1 2 0,-5 0-3 16,-2 0-11-16,-5-7-43 16,-5-6-155-16</inkml:trace>
  <inkml:trace contextRef="#ctx0" brushRef="#br0" timeOffset="59563.95">7850 13939 443 0,'-3'0'71'0,"1"0"-13"0,2 0 0 15,0 0-25-15,12 0-9 16,7 0 4-16,9 0 1 15,10 0-5-15,6-5-6 16,10 1 0-16,9-1-2 16,4 0-3-16,5 3-1 0,5 0-1 15,2 1-7-15,1 1-3 16,0 0 2-16,-1 0-2 16,-4 0 0-16,-5 1-1 15,-5 3 2-15,-10-4-2 16,-7 0 2-16,-11 0-2 0,-6 0 0 15,-13 0 2-15,-2-2 0 16,-9 0-1-16,-2 1 5 16,-2-1-2-16,-2 0 0 15,-1 0-2-15,0-2-22 16,2-1-30-16,1-5-47 16,4-7-189-16</inkml:trace>
  <inkml:trace contextRef="#ctx0" brushRef="#br0" timeOffset="60383.63">15604 13648 245 0,'0'6'274'15,"4"-4"-252"-15,5-2 6 16,5 2 37-16,2-1-13 16,2 1-28-16,3-2-11 15,5 2 7-15,1-2 0 16,7 0-2-16,6 0-2 0,6 0 0 15,10 0-6-15,7 0 2 16,5 0-2-16,0-4 0 16,1 4-7-16,-1-3 2 15,-5 3-5-15,-6-4 3 16,-5 2-3-16,-7 0 1 16,-6 1 1-16,-10-3-2 0,-5 1 1 15,-7 1-2-15,-7 0 2 16,-3-1 0-16,-4 0-5 15,-3 0-18-15,0-6-28 16,-3-3-62-16,-4-6-307 16</inkml:trace>
  <inkml:trace contextRef="#ctx0" brushRef="#br0" timeOffset="68098.2">17222 7086 284 0,'9'-3'145'0,"-3"-1"-126"0,-3 1 28 16,-1 1 16-16,0 0-12 16,-2 2-25-16,0 0-10 15,0 0-7-15,-4 0-11 16,-11 7 6-16,-6 2 2 15,-13 6-3-15,-13 0 0 0,-9 3 0 16,-10 4-2-16,-7-3 5 16,-5 1-1-16,3 0 3 15,5-1-1-15,11 1-3 16,12-4 0-16,11-2-3 16,11-3 0-16,13-6-4 0,8-1-30 15,4-4-76-15,4-9-45 16,8-13-165-16</inkml:trace>
  <inkml:trace contextRef="#ctx0" brushRef="#br0" timeOffset="68376.08">16658 6990 542 0,'0'-5'53'0,"-3"1"6"15,1 2-12-15,0 2-20 16,-3 7-14-16,-6 11-15 0,-5 7 6 15,-4 7 0-15,-2 8-4 16,-4 0 2-16,6 2-1 16,0-5 0-16,4-3-3 15,6-7 4-15,7-6 2 16,3-1 3-16,0-4 3 16,10-5 8-16,9-1-1 0,8 1-2 15,12-2-2-15,8-2-3 16,11 2-3-16,13 2-6 15,7-3-3-15,6-2-57 16,7-6-125-16</inkml:trace>
  <inkml:trace contextRef="#ctx0" brushRef="#br0" timeOffset="79166.28">16047 13501 99 0,'-6'1'40'0,"0"1"92"15,6-2-101-15,-1 0-2 16,1 0-14-16,0 0-19 16,0 0-20-16,5 0-10 15,0 0-12-15,-2-4-81 16</inkml:trace>
  <inkml:trace contextRef="#ctx0" brushRef="#br0" timeOffset="85261.33">4846 16287 261 0,'-11'0'201'16,"-1"0"-185"-16,4 0 12 16,1 0 33-16,4-3-8 15,1 2-18-15,0-1-15 0,2-1-6 16,0 1-3-16,4 2-7 15,6-1 0-15,5 1-1 16,1 0-1-16,4 0-1 16,5 0 0-16,2 0 0 0,7 5-1 15,2-1-1-15,8 4 1 16,2-5 0-16,6 4 1 16,6-1-1-16,5-1 1 15,1 2-1-15,6-1-1 16,3-2 3-16,8 0-3 15,2-1 1-15,9-2 1 16,-1-1 0-16,10 0-2 0,-1 0 1 16,7 0 1-16,3 0 0 15,4-4-4-15,3 0 5 16,-1 0 0-16,2 0-3 16,3-1 2-16,1 1-2 0,0-1 1 15,0-1-1-15,4 1 1 16,-2-2 1-16,3 0-2 15,0 0 4-15,0 0-6 16,-1-2 4-16,1 1-1 16,-3-2 1-16,1 2-1 0,-2 0 0 15,-1-1-2-15,-4 0 2 16,-2 2 1-16,-6-2 0 16,0 0 1-16,-9 2 1 15,-5-4-12-15,-9 4 30 16,-11 0-29-16,-9 0 10 15,-15 3 0-15,-16 1-1 0,-20-1-20 16,-16-4-69-16,-13-7-222 16</inkml:trace>
  <inkml:trace contextRef="#ctx0" brushRef="#br0" timeOffset="86757.23">14878 16219 479 0,'0'4'61'0,"17"-4"-48"15,10 0 36-15,7 0-14 16,7-1-18-16,8-6-6 0,10 4-4 16,4-3 0-16,9 1-3 15,7 2-3-15,8-3 2 16,7 2-2-16,7 3 0 16,3-2-2-16,6 3 3 15,6 0-2-15,4 0 0 0,7 0 4 16,7 4 9-16,2 2-3 15,4 0-1-15,0-1-4 16,0 0 6-16,-2 0-5 16,-4 2-2-16,-5-4-2 15,-7 0 0-15,-10 0 1 16,-8 0 0-16,-11-3 2 0,-15 0 2 16,-7 0-4-16,-16 0 0 15,-13 0-2-15,-12 0 1 16,-12 0-2-16,-7-1 1 15,-11-2 0-15,0-1-17 16,-9-3-33-16,-9-7-130 0</inkml:trace>
  <inkml:trace contextRef="#ctx0" brushRef="#br0" timeOffset="92446.15">15579 6600 156 0,'-18'-10'146'0,"-1"-2"-133"16,-3-2 19-16,-4-1 5 0,6 1-1 15,-8-3-7-15,1 2-9 16,-5 0-1-16,-2 2-2 15,-4 0-4-15,-7 3-3 16,1 2-7-16,-10 5 0 16,-4 3-2-16,-7 0-1 15,-4 16 2-15,-5 5 1 0,-8 10 2 16,4 7 11-16,-3 5 2 16,2 7-2-16,5 7-4 15,6 4-5-15,3 3-2 16,4 4-1-16,6 0 2 15,7 5 8-15,2-1-5 0,7 2-1 16,5 0-1-16,7 0-3 16,5 2-2-16,8-3-1 15,7 0-2-15,7-2 0 16,0-1 0-16,16-4 0 0,9 0 0 16,6-4 1-16,11-2 2 15,4-12-1-15,7 1 3 16,8-10-3-16,10-7 0 15,7-3 3-15,3-8-4 16,13-1 2-16,4-6-3 16,3-1 2-16,3-3 3 15,4-1 1-15,-2-2 1 0,0-1-2 16,-2-1-3-16,4-3 3 16,-5-2 0-16,-1 0 0 15,-6-6 0-15,0-6-1 16,-10-2-3-16,-1-10 1 0,-10-2 1 15,-6-6 1-15,-2-6 7 16,-6-5-6-16,-7-4 3 16,-7-3-4-16,-8-4 1 15,-7-3 0-15,-8-4-1 16,-8-1 1-16,-9-8-3 0,-9 2-1 16,2-3 1-16,-10-4-1 15,-11 0-1-15,-6 2 2 16,-7-2 0-16,-1 3-1 15,-8-1 0-15,-4 4 1 16,-3-1 0-16,-9 2-2 16,-4 3 1-16,-10 7 0 0,-3-2-1 15,-11 8 1-15,-8 8-2 16,-10 6-16-16,-9 4-20 16,-4 2-45-16,1 4-121 15</inkml:trace>
  <inkml:trace contextRef="#ctx0" brushRef="#br0" timeOffset="97164.12">17813 4327 61 0,'2'-14'141'0,"-2"1"-119"16,0 2-5-16,0-1 28 15,-2 1 0-15,-2-1-3 0,-1 4-7 16,1-2-3-16,-1 3-1 16,0 0 0-16,-2-1-5 15,-3 5-12-15,-4 1-10 16,-2 0-4-16,-5 2 0 15,-6 0-1-15,-6 4 0 0,-9 7 1 16,-2 4-2-16,-8 4 4 16,-4 2 0-16,-4 6 3 15,-6 3-3-15,2 4 4 16,-3 2-1-16,-1 5 3 16,0 7-3-16,1 4-1 0,1 1-3 15,6 8 0-15,6 0 2 16,1 1-2-16,4 0 1 15,8 3 4-15,6-3-3 16,4-4 2-16,7 2 1 0,6-5 2 16,6 0 0-16,5-2-3 15,5-6 2-15,2 3-3 16,0-2-4-16,11-3 0 16,5-1 0-16,3-5 2 15,7-3-1-15,6-4 0 16,4-3 0-16,6-2 1 15,2-6 1-15,5-5 1 0,-1-5-1 16,6-3 1-16,4-4 0 16,-1-4-2-16,3 0 0 15,-4-10 0-15,2-7-3 16,-1-4 4-16,-3-5-3 0,-3-5 1 16,2-5 2-16,-2-5 2 15,0-4-11-15,0-2 12 16,0-3-5-16,-1-3 0 15,-4-1-3-15,2-1 2 16,-1-2 2-16,-3-1-1 16,-3-1 1-16,-3 4-6 0,-6 0 3 15,-3 1 1-15,-8 4 1 16,-3 4 1-16,-5 4-2 16,-3-3 1-16,-4 3-1 15,-3 1 1-15,-3-3 0 16,0 1 0-16,0-2 0 0,-5 1 1 15,-5-1-4-15,-11-1 2 16,-4 0-2-16,-12 3-5 16,-13 4-3-16,-16 10-21 15,-14 8-57-15,-11 6-104 16</inkml:trace>
  <inkml:trace contextRef="#ctx0" brushRef="#br0" timeOffset="128931.24">18973 13673 507 0,'8'-12'55'16,"0"-1"-34"-16,-2 5-3 16,-1 1 19-16,0 1-9 0,2 6-21 15,-3 0-9 1,3 0 1-16,2 7 4 0,0 6 1 16,2 3 1-16,5 0 2 15,0 3-3-15,0 1 2 16,2 0 0-16,0 0 0 0,0-3-2 15,1-2 0-15,0-3 0 16,1-5-1-16,2-3 2 16,-2-4 3-16,6-2 5 15,1-11-3-15,2-6 2 16,3-8-4-16,4-5 2 0,3-8 1 16,1 0-3-16,8-7 0 15,-1-1-2-15,1 0-1 16,3 1 1-16,-1 1-2 15,2 4-2-15,-5 2 2 16,-4 5-1-16,-9 2-2 0,-2 7 1 16,-10 4-1-16,-7 6 0 15,-8 5-1-15,-7 8-13 16,-7-1-43-16,-19 3-109 16</inkml:trace>
  <inkml:trace contextRef="#ctx0" brushRef="#br0" timeOffset="135750.91">13482 14648 638 0,'-5'-12'46'16,"1"2"-3"-16,0 3 4 15,2 2-2-15,2 3-17 16,0 2-17-16,8 2-6 16,2 12 0-16,7 8 2 0,2 3 2 15,1 10-1-15,2 3-3 16,-3 6-3-16,1 1 0 15,-4-5-1-15,-1-1 0 16,-5-7-1-16,1-4 0 16,-5-9 0-16,-1-8-2 0,-3-6-17 15,-2-5-9-15,0-5 4 16,-2-13 5-16,-9-9-24 16,-7-8 13-16,-2-8 18 15,-5-4 6-15,0 0 5 16,-2 0 0-16,6 6 12 15,5 6 3-15,4 11 2 0,9 5 4 16,3 6-3-16,17 7-9 16,7 2-5-16,13 4 2 15,4 0 3-15,7 12-2 16,2 2-2-16,1 10-2 16,-5-2-1-16,-2 11-1 0,-9-2-1 15,-2-1-4-15,-8 2-24 16,-4-8-17-16,-1-7-8 15,0-11-39-15,-2-6-62 16,0-16-137-16</inkml:trace>
  <inkml:trace contextRef="#ctx0" brushRef="#br0" timeOffset="135922.79">14162 14416 343 0,'-5'-8'251'0,"-10"8"-176"16,-12 2-48-16,3 14-1 15,-7 11-2-15,-1 6-13 0,3 6-8 16,2 2-4-16,7 7 1 16,10-4-4-16,8-4-23 15,2-6-27-15,12-15-65 16,6-15-61-16</inkml:trace>
  <inkml:trace contextRef="#ctx0" brushRef="#br0" timeOffset="136181.12">14181 14421 605 0,'0'-7'75'0,"-2"1"-28"0,-3 6-17 15,5 2 0-15,0 13-11 16,7 10-8-16,3 8 2 16,7 10 1-16,5 7 0 15,0 4-8-15,3-1 0 16,1 3-2-16,-4-6-3 0,-2-7 0 15,-1-5 0-15,-7-7 0 16,0-8-1-16,-7-3 2 16,0-6-1-16,-5-3 1 15,0-6-2-15,0-5-6 0,0-5-60 16,0-30-98-16</inkml:trace>
</inkml:ink>
</file>

<file path=ppt/ink/ink29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55:57.8350000"/>
    </inkml:context>
    <inkml:brush xml:id="br0">
      <inkml:brushProperty name="width" value="0.05292" units="cm"/>
      <inkml:brushProperty name="height" value="0.05292" units="cm"/>
      <inkml:brushProperty name="color" value="#C00000"/>
    </inkml:brush>
  </inkml:definitions>
  <inkml:trace contextRef="#ctx0" brushRef="#br0">18119 4295 277 0,'0'0'307'0,"0"-2"-288"15,7-4-9-15,7 3 34 16,4-2-12-16,4 1-19 0,4 1-3 16,4 0-1-16,4 0 1 15,5 1-2-15,0 1-3 16,4-3-2-16,-1 4-1 15,-1-2-2-15,-4 2 1 16,-5 0-1-16,-3 0 0 16,-3 0 0-16,-8 7-1 0,-8 3 1 15,-3 2-3-15,-1 2 2 16,-6 5 1-16,0 3 2 16,0 1 3-16,0 2 0 15,-2 4 0-15,2 1 2 16,0 6-2-16,0 1 0 0,0 3 1 15,5 2-2-15,3 7-3 16,1-1 1-16,-2 4-1 16,1 1 0-16,0-1 0 15,1 3-2-15,-4-3 2 16,0-2-1-16,2 0 1 0,-2-2-1 16,-2 0 0-16,1 0 1 15,-1 0-1-15,1 0 0 16,-1 2 1-16,1 2 0 15,-3-2-1-15,4 4 0 16,-3-1 0-16,-2 1 1 16,0 2 0-16,0 0 0 0,0-1 0 15,0 0-2-15,-2-1 1 16,-3-1 0-16,4-1 1 16,1 0-1-16,0 0 1 15,0-2-2-15,0 0 1 0,-2-2 0 16,2 0 1-16,0-3-1 15,0 1 0-15,0-1 1 16,0-2-1-16,0-3 0 16,0-1 0-16,0-3 0 15,2 0 0-15,-2-2 0 16,0-2 0-16,0-2 0 0,0 0 0 16,0 1 0-16,0-5 1 15,0 1-1-15,0-4 0 16,0-3 0-16,0 0 0 15,0-6 1-15,-4 0 1 16,-1-3 1-16,-4-4 2 16,-6 0 3-16,-7 0-2 0,-5-5-4 15,-11 0-2-15,-9 0-2 16,-9-2-17-16,-15 0-32 16,-16-6-92-16</inkml:trace>
  <inkml:trace contextRef="#ctx0" brushRef="#br0" timeOffset="101333.8">19081 5141 114 0,'-4'1'484'0,"3"-1"-425"16,1 0-31-16,0 0 5 16,5 0-9-16,5 0-10 15,10-3-1-15,8-4 2 16,6 1-1-16,5-3-1 0,3 0-3 16,9-3-4-16,-2 1-3 15,-3-1-1-15,0-1-1 16,-4 2 0-16,-2 1-3 15,-8-1-13-15,-3 4-7 16,-9 0-10-16,-6 2-15 16,-9-1-36-16,-5 5-105 0</inkml:trace>
  <inkml:trace contextRef="#ctx0" brushRef="#br0" timeOffset="101657.73">19171 5276 502 0,'0'0'123'15,"8"0"-128"-15,16-6 36 0,10-8 28 16,7-2-25-16,8-1-19 16,4 0-7-16,-1 2-3 15,1-2-4-15,-4 1 3 16,-3 4-7-16,-10-2 3 15,-4 5-4-15,-5-2 2 16,-5 3-2-16,-10 2 3 0,-3 2 1 16,-1 1 1-16,-7 1 0 15,1 0-1-15,-2 0 0 16,0 2-3-16,2-4-7 16,-2 2-14-16,2-1-22 15,-1-2-59-15,1-6-65 0,-2-1-189 16</inkml:trace>
  <inkml:trace contextRef="#ctx0" brushRef="#br0" timeOffset="101990.22">19670 4842 11 0,'-13'-1'639'0,"4"-5"-612"15,4 3 0-15,3 1 17 16,2 2-14-16,2 0-20 15,10 0-6-15,5 0-1 16,0 0 5-16,8 0-2 0,-1 0 0 16,3 5-2-16,0 2-2 15,-2 1 0-15,0 4 0 16,-4 3-1-16,1 2 0 16,-4 5 0-16,-2 3 0 0,0 4 1 15,-5 0-2 1,-2 4 1-16,-6-3 0 0,-3 0-1 15,0 1 2-15,-10-1-1 16,-10-1 1-16,-9 5 0 16,-3-1-1-16,-9 6-1 15,-6 2-4-15,-6 4-21 0,-1 3-33 16,-4-5-115-16</inkml:trace>
</inkml:ink>
</file>

<file path=ppt/ink/ink29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2:58:42.1310000"/>
    </inkml:context>
    <inkml:brush xml:id="br0">
      <inkml:brushProperty name="width" value="0.05292" units="cm"/>
      <inkml:brushProperty name="height" value="0.05292" units="cm"/>
      <inkml:brushProperty name="color" value="#C00000"/>
    </inkml:brush>
  </inkml:definitions>
  <inkml:trace contextRef="#ctx0" brushRef="#br0">3856 9873 577 0,'0'-8'89'15,"0"1"-39"-15,0 4-7 16,0-1 0-16,4 4-20 15,-1 4-20-15,4 12-3 16,1 7 5-16,3 9 3 16,4 5-1-16,-3 8-2 0,4 2-2 15,0 1-1-15,1-2 0 16,-2 1-2-16,2-7 1 16,0-6-2-16,0-5 0 15,-5-6-16-15,3-9-15 16,-5-7-25-16,0-7-50 0,-6-3-151 15</inkml:trace>
  <inkml:trace contextRef="#ctx0" brushRef="#br0" timeOffset="181.23">3878 9890 687 0,'-3'-21'24'16,"3"-1"-1"-16,18 5 3 15,13-1-3-15,6 1-16 16,8 7-5-16,9 3-2 0,-5 5-4 16,-3 2-25-16,-7 0-44 15,-14 4-133-15</inkml:trace>
  <inkml:trace contextRef="#ctx0" brushRef="#br0" timeOffset="725.61">3925 10108 321 0,'0'3'242'0,"6"-3"-235"16,24-3-9-16,15-8 33 15,14-5-15-15,11-4-20 16,6-2 11-16,0 0-23 0,-3 0-36 16,-10 3-11-16,-14 1 19 15,-12 2 6-15,-18 6 30 16,-15 2 18-16,-8 8 29 15,-21 0 18-15,-7 8-3 16,-4 5-11-16,0 9 2 0,2 1-11 16,10 4-3-16,11 2-18 15,11-1-7-15,2 3-3 16,17-5 1-16,10-2 0 16,6-6-4-16,1-8 1 15,3-5-1-15,-2-5 0 0,-7-5-7 16,-6-9-5-16,-6-9 5 15,-7-2 7-15,-7-4 3 16,-2-2 0-16,-2-1 9 16,-3 4 1-16,0 3 1 15,3 4 3-15,2 6-2 0,2 7-6 16,13 4-6 0,4 4-4-16,8 4 0 0,5 8 0 15,0 6 2-15,2 1-2 16,-7 6 1-16,-9 2 0 15,-7 1-4-15,-7-4-4 0,-4-4-4 16,-4-8 5-16,-11-8 7 16,3-4 12-16,-1-15 5 15,4-8-4-15,6-7 5 16,3-4-6-16,10-6-8 16,15 3-7-16,15-2-24 15,10-4-54-15,4 0-203 0</inkml:trace>
  <inkml:trace contextRef="#ctx0" brushRef="#br0" timeOffset="1168.21">5514 9648 390 0,'3'-18'317'16,"-3"3"-268"-16,0 3 0 0,0 5 5 15,0 4-2-15,2 3-30 16,4 0-20-16,1 14-5 16,6 1 2-16,1 13 2 15,6 5 0-15,1 5-1 16,1 4 1-16,-1 2-1 15,3-4-3-15,-6-4-23 0,-6-6-16 16,-1-8-14-16,-11-8-16 16,-2-10-20-16,-19-4-110 15</inkml:trace>
  <inkml:trace contextRef="#ctx0" brushRef="#br0" timeOffset="1615.74">5249 9762 561 0,'-19'-20'60'0,"16"3"-16"15,5 0-3-15,28 1-18 16,13-1-9-16,13-3-4 16,14 0 8-16,6 0-3 0,2-2-1 15,-4 0-11-15,-7-1 2 16,-13-3-5-16,-13 2 0 16,-14-2 0-16,-13 0 1 15,-13 2-2-15,-1 3 2 16,-8 4 0-16,-10 8 3 0,0 2 4 15,-2 7-3-15,2 7 0 16,3 12-6-16,5 13 0 16,5 8 0-16,5 7-1 15,2 3 2-15,8 8 1 16,5-1 0-16,1 0-1 0,2-5 1 16,-2-7-3-16,-2-10-6 15,0-8-3-15,0-11 4 16,-4-14 3-16,-1-2 2 15,2-13 8-15,1-4-2 16,0-5 3-16,0 2 5 16,-2 4-3-16,3 5-5 0,0 8-2 15,-1 3-3-15,6 3-2 16,4 10 1-16,2 3-6 16,9 2-18-16,-3 4-15 15,5-5-19-15,-4-3-56 16,-5-4-83-16,-4-7-170 0</inkml:trace>
  <inkml:trace contextRef="#ctx0" brushRef="#br0" timeOffset="1858.99">6232 9813 565 0,'0'-18'68'16,"0"3"-27"-16,6-2-11 16,13 2-3-16,1-3-14 15,2 0-10-15,1 2-1 16,-3 0 1-16,-10 1-3 15,-5 3 1-15,-5 5 1 16,-15 3 3-16,-9 4 2 0,-6 6 2 16,1 13 4-16,0 4 3 15,8 6-3-15,8 3-4 16,13 0-3-16,4 2-5 16,24-6-1-16,14-6-5 15,10-11-42-15,11-7-47 0,6-4-220 16</inkml:trace>
  <inkml:trace contextRef="#ctx0" brushRef="#br0" timeOffset="2406.69">7404 9353 569 0,'-12'-14'103'16,"-3"4"-85"-16,-7 0-11 15,-4 7 10-15,-4 3-3 0,-8 6-7 16,-2 11 2-16,1 5 10 16,5-1-1-16,5 4-1 15,10 2-4-15,11 2-9 16,8-3-3-16,19-1-1 15,11 0 1-15,11-2 0 0,8-2 0 16,5-1 0-16,-3-2-3 16,-5-2-4-16,-10-3-2 15,-11-1-8-15,-18-5-3 16,-7 0 3-16,-14-1 15 16,-15-3 3-16,-8-1-2 15,0-2 0-15,-1 0 0 0,8 0 0 16,10 0 0-16,11-2-7 15,9-5-20-15,19 0-41 16,15-2-63-16,12-5-11 16,8-4-115-16</inkml:trace>
  <inkml:trace contextRef="#ctx0" brushRef="#br0" timeOffset="2905.6">7647 9488 424 0,'32'-22'183'0,"-29"4"-79"15,-7 8-45-15,-16 6-26 16,-5 4-20-16,-7 2-8 0,-2 12-4 15,2 5 0-15,6 2 1 16,4 3-7-16,10 1 5 16,9-6-4-16,3-1-10 15,7-4-10-15,13-8-5 16,-1-4 0-16,6-2 7 16,1-9 7-16,1-8 9 0,-2 0 5 15,-4 1 2-15,-3 2 1 16,-2 2 18-16,-1 4 7 15,-3 4-4-15,5 4-8 16,-2 0-5-16,2 4-5 16,5 4-4-16,-2 0-1 0,4-1-1 15,0-3-13-15,-5-4-11 16,1 0-9-16,-8-13-15 16,-4-6-43-16,-8-6-4 15,0-6 35-15,-10-6 40 16,-4-1 50-16,-1 0 32 0,2 3 20 15,2 3-15-15,3 7-1 16,5 8-16-16,1 8-18 16,2 6-11-16,7 3-11 15,8 4-8-15,7 14 3 16,0 10 4-16,4 5-2 16,-3 6 3-16,-3 11-4 0,-4 0-3 15,-3 0 0-15,-4-2-1 16,1-10-20-16,-6-10-6 15,-1-9-4-15,-1-13-16 16,-2-6-27-16,0-3-32 0,0-17-78 16</inkml:trace>
  <inkml:trace contextRef="#ctx0" brushRef="#br0" timeOffset="3120.05">8078 9307 317 0,'0'-6'215'0,"-2"6"-119"16,-12 0-45-16,-4 6-28 15,2 8 1-15,-4 5-9 16,1 4-7-16,6 2-2 16,6 0 0-16,5 0 0 15,2-2-4-15,7-2 0 16,13-2-1-16,7-4 0 16,9-5-1-16,3-1-2 0,6-5-18 15,-2-4-16-15,0 0-21 16,-3-9-72-16,-6-5-75 15</inkml:trace>
  <inkml:trace contextRef="#ctx0" brushRef="#br0" timeOffset="3368.92">8339 9421 439 0,'-9'-3'126'0,"3"-1"-61"16,4 1 2-16,2-1-26 16,6 2-16-16,8-5-18 15,8-1-1-15,1 0 0 0,2-6-3 16,-3 2-2-16,-2-5-1 15,-9 3-1-15,-8 2 1 16,-3 0 1-16,-3 7 5 16,-14 3-3-16,0 2 1 15,-4 7 5-15,1 11 3 16,5 7-4-16,6 2-3 0,7 2-3 16,2 1-2-16,14-5 0 15,13-2-14-15,9-8-38 16,11-8-80-16,4-9-260 15</inkml:trace>
  <inkml:trace contextRef="#ctx0" brushRef="#br0" timeOffset="4096.63">9310 9039 540 0,'-23'-5'139'0,"5"2"-106"16,4 3 5-16,4 1-18 16,7 10-12-16,3 10-8 15,0 3 0-15,3 2 0 16,10 3 0-16,1-4 1 16,1-5-4-16,-4-6-16 0,-3-9 2 15,0-5 9-15,-6-13 11 16,-2-12 1-16,-2-6-2 15,-7-10-2-15,-4-4 8 16,3-3 3-16,4 4 0 16,2 6-1-16,4 6 2 15,10 7 4-15,11 10-3 0,8 10-9 16,1 5-4-16,8 11 2 16,4 18-1-16,-8 10-1 15,-2 16 2-15,-8 15-2 16,-9 12 1-16,-10 9 3 15,-5 9 0-15,-1-1-6 0,-10-7 2 16,3-15-1-16,0-10 2 16,4-19-1-16,2-16 1 15,2-11 0-15,7-16 0 16,10-5 0-16,3-15 5 16,3-14-2-16,-3-8-3 0,-4-8-13 15,-10-5-12-15,-6 2 1 16,-26-2-2-16,-9 9 1 15,-13 3 23-15,-6 8 5 16,3 3 20-16,0 6 8 16,12 2-5-16,14 0-8 15,11 0-7-15,14-2-6 0,21-2-11 16,22-2-18-16,18-2-19 16,16-2-30-16,8-1-145 15,6 3-292-15</inkml:trace>
  <inkml:trace contextRef="#ctx0" brushRef="#br0" timeOffset="4901.26">10612 8829 620 0,'0'-16'64'15,"0"5"-25"-15,-16 8-17 0,-10 3-8 16,-2 1-6-16,0 16-5 16,-4 4 1-16,8 11 1 15,4 8-4-15,8 2 0 16,12 6 0-16,7-3-3 0,16-6-9 15,15-10-12-15,8-10 1 16,12-12 1-16,3-7-8 16,0-12-24-16,-2-11-1 15,-3-7 13-15,-13-6 30 0,-11-2 18 16,-12 1 19-16,-15 3-2 16,-5 5 5-16,-15 6 16 15,-11 7-14-15,-4 7-9 16,-3 7-4-16,1 2-3 15,5 13-7-15,7 9-2 16,8 6-5-16,7 6-3 16,5 1 3-16,8 0-1 0,8-3 0 15,4-11-2-15,2-5-3 16,-3-13-3-16,1-3 3 16,-2-15 6-16,-7-9-1 15,-2-6 1-15,-3-6 2 16,-3 1 5-16,-1 1 0 0,-2 6 2 15,3 4 5-15,3 6 2 16,2 11-1-16,7 7-6 16,3 0-9-16,3 14 0 15,3 8 1-15,1 3-2 0,-2 3 1 16,-5 2-1-16,-4 1-2 16,-4-8-7-16,-5-3-8 15,-5-12 2-15,0-8 12 16,0 0 10-16,-2-17-4 15,-1-8-1-15,-1-4 6 0,4-1 3 16,0-1-3-16,9 5-2 16,3 3-4-16,5 8 0 15,2 7 0-15,3 6-2 16,3 2 0-16,1 9-2 16,-3 7 2-16,3 3 0 15,-4 6-1-15,0-2 0 0,-3 1-3 16,1-6-21-16,-5-4-21 15,-1-11-16-15,-2-3-26 16,-1-12-51-16,-2-13-265 16</inkml:trace>
  <inkml:trace contextRef="#ctx0" brushRef="#br0" timeOffset="5086.53">11393 8608 6 0,'-5'-32'566'15,"1"9"-476"-15,1 7-28 16,3 6-22-16,0 10-8 15,0 0-14-15,7 10-19 0,3 11 4 16,2 11 1-16,3 7-2 16,2 9-1-16,-3 6 1 15,3-2-2-15,-2-2-37 16,-2-6-18-16,-4-10-22 16,-2-13-45-16,-7-10-124 0</inkml:trace>
  <inkml:trace contextRef="#ctx0" brushRef="#br0" timeOffset="5234.35">11356 8847 565 0,'-6'-18'102'0,"6"-1"-66"0,7 2-8 15,20 1-15-15,6 4-8 16,11 3-7-16,3 2 1 16,3 5-21-16,-5 0-42 15,-5 2-122-15,-12 0-138 16</inkml:trace>
  <inkml:trace contextRef="#ctx0" brushRef="#br0" timeOffset="6284.91">11587 8701 471 0,'-5'-11'117'0,"5"-2"-44"16,3 6-19-16,15 6-30 16,8 1-9-16,3 1-7 0,5 12 0 15,-4 5 1-15,-1 3-4 16,-8 0-2-16,-5 1-2 15,-9-4-1-15,-7-1-2 16,0-7 3-16,-8-5 0 0,-5-5 4 16,2-5 1-16,2-12 6 15,6-2-6-15,3-6-2 16,9-2-3-16,11 0-4 16,12 2-7-16,7 8-17 15,10-1-12-15,3 7-9 16,-2 4-23-16,0 7-5 0,-6 0 13 15,-12 0 37-15,-9 0 29 16,-9 0 0-16,-10 0 23 16,-4 0 35-16,-12 3 6 15,-9 6-24-15,-4 4-12 16,-1 3-13-16,2 3-3 0,-1 7-14 16,7 0 3-16,6 1-3 15,5 0-2-15,5-4 1 16,2-5-3-16,9-9-1 15,9-5-2-15,6-4 1 16,5-6 3-16,3-12-1 16,1-3 0-16,-3-4 4 0,-4 0-1 15,-5 2 5-15,-7 5 2 16,-2 4-3-16,-5 4 1 16,-2 10 0-16,0 0-4 15,0 0-4-15,5 13 2 16,4 1 0-16,3 1-3 0,2 1-9 15,6-2-14-15,4-7-23 16,0-2-14-16,3-5 22 16,2-1 9-16,-2-12 18 15,-3-7 8-15,-7 1 14 16,-7-2 12-16,-5 1 0 0,-8 2-1 16,-2 4-1-16,-4 5-3 15,-9 5-8-15,3 4-5 16,-2 2 5-16,2 11-3 15,1 3-3-15,7 1-1 16,1 6 0-16,1-3-2 0,1-2-10 16,8-4-20-16,4-10-18 15,5-4 3-15,0-7 35 16,1-15 5-16,1-6 5 16,-1-10 2-16,-2-3-1 15,-4-3 23-15,-2-6 32 0,-4 0 20 16,-4 2-8-16,-1 1-18 15,-2 6-14-15,0 9 1 16,0 8-3-16,-2 12-1 16,-1 7-12-16,1 5-6 15,-3 9-10-15,3 12-4 16,0 10 2-16,0 6 0 0,2 6 2 16,0 5-2-16,11-1-5 15,4-1-12-15,4-7-19 16,3-7-17-16,1-7-20 15,4-12-36-15,-1-10-4 16,0-3-42-16,-3-7-25 0,-1-11 150 16,-4 0 146-16,-5-1 54 15,-5 3-47-15,-1 1 2 16,-3 5-34-16,-2 3-32 16,-1 5-19-16,2 2-19 15,0 0-17-15,3 11-3 0,-3 1 2 16,4 4-2-16,-2 0 0 15,2-2-9-15,-4-5-31 16,-3-5-39-16,0-4-123 16,-10-7-178-16</inkml:trace>
  <inkml:trace contextRef="#ctx0" brushRef="#br0" timeOffset="6390.89">12844 8414 501 0,'0'-11'84'16,"18"2"-64"-16,8 5-10 15,9 4-10-15,5-1-10 0,4-3-238 16</inkml:trace>
  <inkml:trace contextRef="#ctx0" brushRef="#br0" timeOffset="7129.95">13331 8324 528 0,'-2'-5'74'16,"-15"0"-40"-16,0 5 6 15,-7 0-17-15,3 12-6 0,2 8-7 16,2 3-2-16,6 9-3 15,8 2-2-15,3 3-1 16,7 1-1-16,11-6-2 16,5 0 2-16,6-7-12 15,3-9-4-15,2-9-14 16,3-7-24-16,-3-5-43 0,0-19-5 16,-7-8 6-16,-3-8-7 15,-5-7 75-15,-5-6 38 16,-5-4 55-16,-4 3 10 15,-3 6 12-15,-2 7 40 16,0 12-17-16,0 8-53 16,0 10-13-16,0 5-13 0,0 6-16 15,0 8-16-15,0 12-4 16,2 8 4-16,8 8 0 16,2 8 0-16,2 5 0 15,0 2-4-15,0-2-25 16,-1-3-21-16,-4-7-16 0,-5-12-89 15,-4-11-122-15</inkml:trace>
  <inkml:trace contextRef="#ctx0" brushRef="#br0" timeOffset="7943.19">13477 8465 561 0,'-6'-19'90'16,"6"0"-56"-16,6 0 1 15,19 3-23-15,11 0-8 16,5 2-7-16,6 1 3 15,1 3-4-15,-1 0-28 16,-8 5-24-16,-10 0-3 16,-7 3 13-16,-8 0 43 0,-9 2 10 15,-5 0 26-15,0 11 14 16,0 2-3-16,0 4-17 16,0 1-8-16,0 5-8 15,2-3-6-15,3 0-4 0,3-6-2 16,-3-4-7-16,-3-6-19 15,-1-4-10-15,-1-7 3 16,0-11-47-16,-7-7-8 16,-4-7 70-16,2 0 20 15,1-4 11-15,1 3 3 0,4 4-5 16,3 4-8-16,3 9-6 16,12 3-12-16,4 8-10 15,5 5-18-15,3 0-20 16,0 3-25-16,0 7 3 15,-5-2 59-15,-3-2 28 16,-6-3 55-16,-4-1 69 0,-4-2 18 16,-1 0-12-16,-4 0-39 15,0 0-41-15,0 0-18 16,0 2-21-16,1 6-11 16,2 5-2-16,1 5 2 0,4 0 0 15,-2 4 0-15,2 0-2 16,2 0-7-16,-3-6-12 15,-4-4-1-15,1-4-1 16,-1-5 11-16,-3-3 10 16,0-7 3-16,0-7-2 15,2-6 5-15,-2-2 7 0,6-2 2 16,-2 0-4-16,4 2 0 16,3 1-1-16,9 7-1 15,0 4-3-15,3 6-3 16,4 4-2-16,-2 0 1 15,0 6 2-15,-1 8-3 16,-7 0 0-16,-2 4-2 0,-6-1 2 16,-4 2 0-16,-5-7-3 15,0-1 1-15,0-6-1 16,0-5 5-16,-2-5 4 0,2-11 5 16,0-4-4-1,11-1 7-15,5-5 3 0,8 7-3 16,3 1-3-16,5 8-1 15,-1 3-3-15,1 7-2 16,-1 0 2-16,-1 7-2 16,-5 7-4-16,-2 4-2 0,-3 3-3 15,-6 6-38-15,-2-7-47 16,-4-1-139-16</inkml:trace>
  <inkml:trace contextRef="#ctx0" brushRef="#br0" timeOffset="8063.94">14802 8322 674 0,'0'9'48'0,"0"9"-47"15,-10 2-3-15,-7 7-11 16,-12 4-161-16</inkml:trace>
  <inkml:trace contextRef="#ctx0" brushRef="#br0" timeOffset="9189.15">6084 11223 347 0,'5'-25'235'16,"-2"-4"-167"-16,-3 4-34 15,0 6 9-15,-12 8-8 16,-11 8-21-16,-11 3-14 15,-8 14 3-15,-6 12-2 0,-3 8 1 16,5 7 2-16,4 8-6 16,11-3 3-16,9-2-1 15,7-4 3-15,13-10-2 16,2-12-1-16,12-12-3 0,12-8 6 16,8-20 0-16,9-8-5 15,1-8 4-15,4-1-2 16,-2 2 0-16,-3 6 2 15,-5 12 3-15,-6 4-5 16,-4 14 4-16,-1 1-4 0,-1 12-1 16,1 6 0-16,-1 3 1 15,7-3 0-15,3-2-13 16,4-5-10-16,0-11-11 16,4-2-15-16,-1-19-29 15,-6-9-37-15,-6-12 8 16,-8-1 57-16,-10-5 57 0,-11 4 55 15,-1 1-18-15,-19 9 7 16,-6 6 41-16,-1 10-13 16,-2 11-38-16,10 7-17 0,6 7-9 15,11 16-11-15,2 5-5 16,22 10 0-16,7 6 3 16,2 4-1-16,1 4-2 15,-9 0-3-15,-5-6-20 16,-15-4-14-16,-3-10 11 0,-8-9 27 15,-12-10 8 1,-3-12 26-16,-1-1-6 0,8-11-4 16,5-12-1-16,11-2-10 15,12-9-8-15,19-2-6 16,14-4-8-16,13-3-6 16,1-2-12-16,-1 3-1 0,-8-1 5 15,-16 1 14 1,-16 9 7-16,-16 4 4 0,-4 9 17 15,-22 8 10-15,-4 6-1 16,1 6-5-16,4 8-3 16,3 9-5-16,13 7-10 0,7 6-5 15,17 2 0-15,12 4 1 16,9 2 1-16,2-1-3 16,-4-4-11-16,-6 0-10 15,-10-3-7-15,-15-5 5 16,-5-5 20-16,-15-6 4 15,-12-3 2-15,-1-8 5 0,0-1-3 16,2-2-2-16,10-5-3 16,7-10-8-16,9-3-25 15,12-6-58-15,14-5-66 16,6-1-75-16</inkml:trace>
  <inkml:trace contextRef="#ctx0" brushRef="#br0" timeOffset="9467.37">6960 11071 418 0,'5'-3'205'0,"-5"3"-120"15,0 0-39-15,0 8-30 16,3 9 6-16,3 4-9 0,3 2-7 16,3 6-4-16,8-2-1 15,1-2-1-15,3-4 0 16,-1-9-1-16,3-6-10 16,-4-6-1-16,-7-9 5 15,-3-13 4-15,-4-1 5 16,-4-2-1-16,-2 2 2 0,-2 3 6 15,0 6 3-15,1 7 1 16,6 4-5-16,5 3-8 16,7 0-3-16,3 8 1 15,5 3 0-15,0 7-24 16,2-4-9-16,-5 4-7 0,-7-5-47 16,-4-5-113-1,-6-4-122-15</inkml:trace>
  <inkml:trace contextRef="#ctx0" brushRef="#br0" timeOffset="9951.21">7346 11087 485 0,'-2'-25'94'0,"2"0"-21"16,4 9-30-16,10 3-15 15,6 8-17-15,5 3-6 16,-2 2 2-16,2 6 0 16,-5 6-1-16,-4 5-3 15,-5 0-1-15,-9 3-1 16,-2-4 2-16,0-4-2 0,-5-5 2 15,-7-4 1-15,4-3 15 16,1-10 4-16,5-8-10 16,2-3-5-16,0-4 0 15,10 0-1-15,9 2-5 0,3 3-2 16,5 8-3-16,4 4 3 16,1 8-2-1,-1 0 1-15,-4 13-2 0,-2 3 1 16,-6 4-2-16,-9 1-3 15,-7-1-1-15,-3 2 3 16,-3-10 1-16,-10-2 2 0,-1-6 1 16,0-4 4-16,3-9 5 15,4-8 3-15,5-8 0 16,2 0-2-16,5 0 3 16,10 0 2-16,2 5-7 15,7 5-5-15,1 8-2 0,4 6-3 16,-2 1 1-16,-1 3 0 15,0 12 1-15,-1 3-1 16,0 3 0-16,-1 3-9 16,-3 3-15-16,-1-4-9 15,0 1-18-15,-1-6-17 16,-4-8-52-16,-3-8-62 0,-2-2-185 16</inkml:trace>
  <inkml:trace contextRef="#ctx0" brushRef="#br0" timeOffset="10187.86">8061 11003 460 0,'-2'-19'126'0,"0"1"-50"0,2 1-30 16,0 4-15-16,9 0-11 16,6 2-12-16,0-1-4 15,4-1-2-15,-4 2-1 16,-4 1 0-16,-3-1-3 16,-8 0 2-16,0 4-2 0,-17 2 3 15,-2 3 1-15,-6 2 3 16,1 2 8-16,2 12-2 15,10 4-7-15,5 5-4 16,7 6-3-16,14-1-1 16,11-1-12-16,11-4-18 15,5-6-51-15,3-10-117 0,4-7-38 16</inkml:trace>
  <inkml:trace contextRef="#ctx0" brushRef="#br0" timeOffset="10379.45">8520 10675 602 0,'0'-21'86'0,"0"7"-28"16,0 8-18-16,4 6-6 15,3 0-15-15,6 15-22 16,3 6 3-16,2 9 0 16,1 6 0-16,-1 4 0 0,-2 5-2 15,-4-2-33-15,-9-3-22 16,-1-10-48-16,-2-9-95 15,-9-14-237-15</inkml:trace>
  <inkml:trace contextRef="#ctx0" brushRef="#br0" timeOffset="10848.9">8395 10737 608 0,'0'-25'59'0,"5"2"-23"15,20 6-8-15,6-3 2 16,12 5-15-16,5 0-8 15,2-2 5-15,4 5-2 0,-5-2-8 16,-6-2 1-16,-11 0-3 16,-8-3-8-16,-14-1 0 15,-10-2-5-15,-2-1 3 16,-15 3 3-16,-7 5 7 16,-4 4-1-16,-3 7 0 0,2 4 2 15,4 9 3-15,8 11-1 16,2 12-2-16,9 7-1 15,6 9 0-15,0 8 1 16,11 2-1-16,7 3 1 16,0-3 0-16,0-3-4 0,-4-13-8 15,-1-10 0-15,-4-11-2 16,-4-11 3-16,-5-10 5 16,0-5 13-16,0-12 1 15,2-7-2-15,4-4 4 16,3 2 2-16,1-2 4 0,5 6-10 15,2 4-1-15,3 8-2 16,2 10-3-16,1 0 0 16,0 10-2-16,4 4 0 15,2 5 0-15,-2 1-4 16,0 2-17-16,0-4-15 0,-4-1-22 16,2-6-50-16,1-7-63 15,-3-4-134-15</inkml:trace>
  <inkml:trace contextRef="#ctx0" brushRef="#br0" timeOffset="11398.11">9218 10761 455 0,'0'-32'52'0,"0"5"26"0,-10 5-8 15,-10 9-29-15,-11 3-24 16,5 10-11-16,-3 4-3 16,2 14-3-16,4 5 5 15,4 4-6-15,11 6 1 16,4-2-5-16,4-3 0 0,4-6-11 15,12-7 0-15,3-9 4 16,7-6-3-16,-1-6 5 16,0-11 4-16,-1-5 8 15,0-3 0-15,-5-1-1 16,-6 1 10-16,2 4 9 0,-8 4-6 16,-1 8 1-16,-1 5-2 15,1 4-6-15,-1 1-7 16,0 13 0-16,6 4 0 15,-1 6 0-15,2 2 0 16,0-1 1-16,4-1-2 0,-2-5-8 16,6-7-3-16,1-9 4 15,-2-3 4-15,1-12 2 16,-6-9 2-16,-3-10 0 16,-7-5 2-16,-4-6-2 15,0-2 17-15,-11-6 3 0,0-2-1 16,-3 4-1-16,1 4 0 15,2 6-5-15,3 11-1 16,2 10-2-16,4 6-7 16,0 11-3-16,2 3-7 15,0 17-19-15,0 7 7 16,2 5-9-16,0 6-14 0,-2 0-3 16,0-3 8-16,0-8 19 15,0-3 17-15,0-11 20 16,4-8 22-16,13-5-3 15,12 0-18-15,9-13-22 16,14-8-74-16,4-12-451 0</inkml:trace>
  <inkml:trace contextRef="#ctx0" brushRef="#br0" timeOffset="11996.28">10745 10133 357 0,'-2'-4'267'0,"2"-1"-226"16,0 5 7-16,0 0-13 16,0 4-5-16,2 15-21 0,3 8-8 15,2 12 7-15,1 8-1 16,1 6-2-16,-2 4 1 16,4 2-3-16,0-3-3 15,-1-9 1-15,0-5 0 16,0-16-2-16,-1-6 2 15,2-12 0-15,3-8 4 0,3 0 2 16,4-13 10-16,6-5-1 16,7 0-1-16,3 0 1 15,5 0-1-15,4 4-4 16,-2 2-5-16,-3 3 0 16,-2 3-4-16,-5 4-2 0,-2 1 0 15,-3 1-25-15,-3 0-28 16,-3-3-35-16,-1-7-83 15</inkml:trace>
  <inkml:trace contextRef="#ctx0" brushRef="#br0" timeOffset="12406.48">12539 10079 330 0,'-4'-12'316'0,"2"0"-250"16,1 4-7-16,-1 5-10 15,2 3-3-15,0 0-23 16,2 7-19-16,5 9 0 16,1 3 2-16,2 6-3 15,2 6-2-15,0-2 0 16,-2-1 0-16,0-1-15 0,-2-7-23 15,-2-6-17-15,-3-7-22 16,-3-7-97-16,0-11-176 16</inkml:trace>
  <inkml:trace contextRef="#ctx0" brushRef="#br0" timeOffset="12551.96">12367 9882 625 0,'-13'-6'45'15,"4"4"-45"-15,9 2-1 16,5 0-15-16,19 8-4 0,6 2-27 16,11 3-29-16,10-5-31 15,3 0-78-15</inkml:trace>
  <inkml:trace contextRef="#ctx0" brushRef="#br0" timeOffset="12794.16">12835 9874 459 0,'4'-3'133'0,"-6"-10"-81"0,-16 13-12 15,-3 0 2-15,-5 9-9 16,5 7-14-16,3 9-8 16,9 2-3-16,9 3-3 15,1 4-3-15,21 2 1 16,9 0-3-16,3-6 0 16,1 0-13-16,-4-6-8 0,-7-6 3 15,-16-6 4-15,-8-3-5 16,-8-4 14-16,-19-1 14 15,-7-1-4-15,-2-1-2 16,0-2-4-16,7 0-2 0,9 0-26 16,15 0-100-16,5-12-142 15</inkml:trace>
  <inkml:trace contextRef="#ctx0" brushRef="#br0" timeOffset="13279">13806 9833 607 0,'-10'-20'29'0,"5"-3"31"16,5 2-21-16,10 3-2 16,12 4-14-16,8 5-13 0,6 6 4 15,2 3-2-15,2 14-4 16,-4 9-6-16,-6 5-3 15,-6 6 3-15,-10 2-6 16,-11 1-5-16,-3-2 0 16,-10-9 5-16,-10-10 5 15,-6-5 0-15,-3-11 6 16,5-6 11-16,2-13-5 0,4-8 3 16,11-5-7-16,7-6-3 15,12 1-9-15,17 1-4 16,11 4-18-16,8 6-16 0,3 6-15 15,3 9-17-15,-8 10-50 16,-5 1-25-16,-8 5-52 16</inkml:trace>
  <inkml:trace contextRef="#ctx0" brushRef="#br0" timeOffset="13563.12">14279 9817 251 0,'-15'13'145'0,"7"-8"-55"0,2-3 0 15,6-2-26-15,0 0-14 16,9-4-26-16,9-8-21 15,3-2-1-15,3-4 1 16,1-2-3-16,-3 1 2 0,-8 1 2 16,-5 1 1-16,-9 3 5 15,-2 5 6-15,-14 4-5 16,-9 5-2-16,1 0 2 16,-4 5 3-16,5 11-2 15,1 2-2-15,9 6-3 16,8 1-5-16,5-1-2 0,13 1 0 15,8-2-1-15,11-5 0 16,8-1-16-16,5-9-11 16,4-6-15-16,-2-2-20 15,1-9-46-15,-6-9-61 16,-1-5-134-16</inkml:trace>
  <inkml:trace contextRef="#ctx0" brushRef="#br0" timeOffset="14596.06">14751 9628 295 0,'-2'-16'281'0,"-10"4"-199"0,-1 2-16 16,-1 7-31-16,1 3-14 16,1 0-13-16,3 9-6 15,3 8 0-15,4 5-2 16,2 5 0-16,5 3 0 16,7 0 0-16,3 3 1 15,9-6-1-15,0-2-7 0,3-8-5 16,1-6 0-16,6-6-6 15,-3-6-12-15,1-1-2 16,-3-11-26-16,-2-8-34 16,-8-2 12-16,-4-4 17 15,-6-4 17-15,-4 3 28 16,-5 1 24-16,0 4 60 0,0 5 32 16,-7 5 8-16,0 7-31 15,4 2-32-15,-3 4-19 16,5 0-16-16,1 12-9 15,0 3 2-15,7 3 1 16,1 5-1-16,6 0 0 0,1-2-1 16,-1-3 1-16,1-3 0 15,-1-6-4-15,-1-8-3 16,-1-1 0-16,0-5 6 16,-4-9-3-16,-1-6-4 15,0-3 3-15,-3 2 4 0,0 1-1 16,-2 2 3-16,0 7 10 15,-1 3-2-15,1 3-2 16,2 5-3-16,-1 0-7 16,6 5-1-16,2 5-1 15,3 2 5-15,4 5-1 16,-2 1-4-16,2-3-15 0,-2 0-20 16,1-5-33-16,-7-3-53 15,2-7-8-15,-7 0-31 16,-2-5 12-16,-3-9 127 15,0-4 134-15,0-4 34 16,0-2-32-16,-3 0-24 0,3-1-9 16,0 4-14-1,0 5-14-15,3 3-17 0,9 8-12 16,3 3-12-16,3 2-4 16,0 6-2-16,2 6 0 0,-1 3-2 15,-4 4-1-15,-1 3 1 16,-9-4-2-16,-1-1-1 15,-4-4-1-15,0-3-6 16,-5-4 6-16,-2-6 6 16,3 0 2-16,4-14 2 15,0-3-9-15,7-1-3 0,13-3 0 16,6-2-7-16,6 0-8 16,4 0-5-16,1-1-6 15,-1 2 5-15,-9 2 21 16,-5 4 6-16,-10 4 1 15,-9 2 17-15,-3 3 24 0,-12 5-12 16,-6 2-14 0,-1 2-2-16,-1 9 2 0,3 5-5 15,6 4-8-15,11 5-4 16,0 1-1-16,21 5 2 16,1-1 0-16,9 0-1 0,-1 0-6 15,1-5-7-15,-9-3-8 16,-9-8 5-16,-8-3 4 15,-5-4 8-15,-10-7 5 16,-7 0 6-16,-5 0-1 16,-1-9-1-16,2-1 0 0,6-1-4 15,8-2-2-15,7-1-4 16,2-2-18-16,18 0-43 16,7-2-74-16,2 0-7 15,-2 2-69-15</inkml:trace>
  <inkml:trace contextRef="#ctx0" brushRef="#br0" timeOffset="14725.81">15801 9553 27 0,'17'-9'190'15,"-5"4"-21"-15,-3-1-29 0,-6 3-19 16,-2 3-54 0,3 0-32-16,1 0-20 0,0 5-6 15,1 6-3-15,2 1-4 16,2 2-1-16,-3-1-9 16,0 0-25-16,-4-8-31 0,-3-3-72 15,0-2-70-15</inkml:trace>
  <inkml:trace contextRef="#ctx0" brushRef="#br0" timeOffset="14832.01">15795 9393 378 0,'-2'-27'54'0,"2"4"-31"15,7 6 3-15,11 10-21 16,6 4-8-16,2 3-76 16,1 0-149-16</inkml:trace>
  <inkml:trace contextRef="#ctx0" brushRef="#br0" timeOffset="15095.47">15971 9401 568 0,'0'-1'32'0,"7"-3"19"16,7 2-12-16,4 2 0 0,6 6-18 16,1 7-14-16,1 6 0 15,1 0-1-15,0 5-4 16,-3-3 1-16,-1 1-3 15,-7-7-1-15,-3-5 1 16,-4-5 1-16,-2-5 2 0,-2 0 11 16,-3-13 2-16,-1-3-12 15,6-2-3-15,-2-3-3 16,0-1-14-16,4 0-20 16,4-1-35-16,2 3-110 15,4 2-206-15</inkml:trace>
  <inkml:trace contextRef="#ctx0" brushRef="#br0" timeOffset="15380.12">16414 9375 483 0,'0'0'39'0,"2"-4"23"0,11-4-31 16,4-4-16-16,2-1-12 15,3-3 0-15,0-2-1 16,-5 2 0-16,-7-4 1 15,-5 4-3-15,-5 3-3 16,-3 5 7-16,-13 6-3 0,-4 2 0 16,-7 7 7-16,2 9 13 15,4 4 0-15,2 6-4 16,9 2-8-16,7-1-3 16,3 0-2-16,12-2 2 15,15-4 2-15,5-4 0 0,9-5-7 16,3-6-7-16,2-6-42 15,-5-6-125-15</inkml:trace>
  <inkml:trace contextRef="#ctx0" brushRef="#br0" timeOffset="38866.11">7365 12793 671 0,'-8'-4'20'16,"-1"2"-10"-16,5 0-5 16,4 2 3-16,6 0 6 0,13 0-8 15,8-3 10-15,13-4 7 16,6-6-8-16,8-5-5 16,4-3-3-16,1-2-4 15,-2 0-1-15,-5-1-2 0,-6 1 1 16,-12 7 1-1,-7 3-2-15,-10 5 3 0,-8 0-3 16,-5 8 5-16,-2 0 3 16,-2 8-4-16,0 8-4 15,0 9 5-15,0 10 3 16,3 17 0-16,6 9-4 0,6 8 0 16,2 10-3-16,5 8 0 15,5 3-1-15,4-5 2 16,1-1-2-16,-1-6 1 15,-4-8-2-15,-1-8 2 16,-8-8-2-16,-6-10 1 0,-7-3 1 16,-5-8 0-16,-15-7 0 15,-9-4 5-15,-13-8-3 16,-8-4 1-16,-7-6-4 16,-9-4-8-16,0-11-15 15,0-12-28-15,0-11-25 16,7-5-64-16,2-4-125 15</inkml:trace>
  <inkml:trace contextRef="#ctx0" brushRef="#br0" timeOffset="39001.11">7430 13394 501 0,'0'-11'77'0,"6"-3"-21"0,17-4-30 16,17-7 4-16,15-7-4 15,17-9-16-15,10-2-10 16,10-9-3-16,3-1-51 15,-1-2-169-15</inkml:trace>
  <inkml:trace contextRef="#ctx0" brushRef="#br0" timeOffset="39713.75">9328 12651 501 0,'0'-26'60'15,"0"2"8"-15,0 3-9 16,0 7-11-16,0 5-14 0,0 4-9 16,0 5-6-1,5 2-7-15,7 11-13 16,2 13 2-16,4 4 9 0,5 9-2 15,2 10-2-15,-1 7-2 16,1 5 0-16,-1 7-4 16,-5-2 2-16,1-6-2 0,-6-8-11 15,-1-12-10-15,-6-14-5 16,-4-15-8-16,-3-11-20 16,-5-12-60-16,-15-17-283 15</inkml:trace>
  <inkml:trace contextRef="#ctx0" brushRef="#br0" timeOffset="39898.97">9018 12714 666 0,'0'-11'31'0,"20"-10"-15"16,21 0 1-1,18-8 24-15,18-2-8 0,7-3-19 16,10 4-13-16,3 2 2 15,-8 4-3-15,-6 5-53 16,-15 3-101-16,-8 5-304 16</inkml:trace>
  <inkml:trace contextRef="#ctx0" brushRef="#br0" timeOffset="40432.48">9935 12571 531 0,'7'13'195'0,"4"-3"-194"16,4 1 3-16,0 3 24 15,7 4 5-15,0 4-19 16,-3 1-12-16,0-2-1 0,-1-1 1 16,-8-4-1-1,-4-5 0-15,-5-8 0 0,-1-3 0 16,-8-7 5-16,-9-11-4 15,0-7 0-15,-2-5-2 16,4-4 1-16,0-4-2 0,8-2 1 16,7 4 0-16,1 4 0 15,18 6-2-15,5 9 2 16,13 11-2-16,4 6 0 16,3 6 4-16,3 11-4 15,1 9 2-15,-2 4 0 16,-7 4 0-16,-7 2-1 0,-10-2 2 15,-8 0 0-15,-10-8-2 16,-4-6-4-16,-4-10 2 16,-8-10 5-16,1-6 5 15,2-20-1-15,5-6 0 16,4-10 6-16,4-5 2 0,14-3-5 16,11 3-6-16,5 9-4 15,3 11 0-15,7 11 1 16,-5 14 0-16,1 5-1 15,-5 21 1-15,-1 8 0 0,-7 4 1 16,0 6-3-16,-3 3 2 16,0 0-18-16,-2-5-31 15,0-7-39-15,3-12-181 16</inkml:trace>
  <inkml:trace contextRef="#ctx0" brushRef="#br0" timeOffset="41167.11">11743 12297 574 0,'-14'-17'79'0,"5"7"-13"16,4 2-17-16,5 8-12 0,2 0-19 15,8 4-16-15,6 9-1 16,4 5 4-16,5 5-2 15,-1 4-2-15,-1 1-1 16,-5 1 1-16,-1-4-2 16,-7-7-4-16,-3-4-3 0,-7-9 1 15,0-5 8-15,-9-11 8 16,-9-10-7-16,1-11-6 16,-7-6 3-16,2-3 2 15,3-2-2-15,4 1-1 16,10 1 0-16,5 8 2 15,3 2 0-15,19 12 2 0,7 5-2 16,12 11 1-16,6 3-1 16,3 11-1-16,2 8 2 15,2 8 0-15,-8 3-2 16,-5 6 1-16,-7 1 1 16,-10 4-3-16,-11-3 1 0,-8-2-4 15,-5-8 3-15,-7-9 0 16,-11-6 4-16,-2-13 2 15,1-15 3-15,0-15-1 16,7-9 2-16,7-11 0 16,5-7-5-16,9-2 2 0,16 10-4 15,7 2 0-15,8 11 5 16,7 15-3-16,1 12-1 16,-1 9 0-16,-3 12-1 15,2 16 0-15,-5 6 0 16,-7 10-1-16,-7 4 1 0,-5 6 0 15,-10-3 0-15,-5 2-3 16,-6-6-12-16,-1-4-27 16,0-16-24-16,-5-19-93 15</inkml:trace>
  <inkml:trace contextRef="#ctx0" brushRef="#br0" timeOffset="41795.26">14340 11554 604 0,'0'-17'18'0,"-11"2"12"16,-10 10-4-16,-10 5-7 16,-9 5-9-16,-8 17-6 15,1 1 7-15,1 6 5 16,10 1-4-16,11 2 7 0,12-1-9 15,13-1-2-15,11 2-7 16,18 0 3-16,8-1-4 16,8 1 1-16,2-2 0 15,-1-3-1-15,-6-1-1 16,-11 1-10-16,-11-4-3 0,-15-5 3 16,-3 1 9-16,-19-6 2 15,-10-2 4-15,-7-4 4 16,-4-2-3-16,3 1-1 15,3-6-1-15,8 0-4 16,14 0 3-16,10 0-21 0,6-11-31 16,21-3-93-16,9-5-108 15</inkml:trace>
  <inkml:trace contextRef="#ctx0" brushRef="#br0" timeOffset="41923.08">14464 11846 670 0,'4'-5'56'15,"-4"-4"-12"-15,0 5-27 16,5 2-15-16,10 2-13 16,6-2-40-16,4-3-32 15,7-6-159-15</inkml:trace>
  <inkml:trace contextRef="#ctx0" brushRef="#br0" timeOffset="42220.9">14858 11422 512 0,'7'-8'188'0,"-4"-1"-169"15,4 5 4-15,3 4-11 16,5 6 6-16,-1 9-13 16,1 12-3-16,-3 5 0 15,1 9 0-15,-4 8 2 0,-5 1 1 16,1 5-1-16,-3-2-1 15,-1-4-3-15,4-5 4 16,0-5-2-16,4-7-1 16,1-5 0-16,8-7-1 0,4-4 0 15,4-8 0-15,3-8 0 16,2 0-10-16,-1-15-18 16,1-5-26-16,-8-8-64 15,-11-9-207-15</inkml:trace>
  <inkml:trace contextRef="#ctx0" brushRef="#br0" timeOffset="42335.1">15012 11662 679 0,'0'-13'17'0,"7"-3"-7"16,29 0-15-16,16-4-3 16,13-5-61-16,10-6-286 0</inkml:trace>
  <inkml:trace contextRef="#ctx0" brushRef="#br0" timeOffset="44059.18">12487 13545 0 0,'2'11'746'16,"-2"3"-748"-16,0 4-2 16,0 7 5-16,3 5 3 15,3 4-1-15,-1 5-3 16,0-2 1-16,0-2 0 0,2-8-1 16,-6-4 0-16,1-9 0 15,-2-14-3-15,-2 0 5 16,-9-22 5-16,-5-6-7 15,-2-9 1-15,0-10 5 16,2-1 8-16,4 0-5 16,6 3-6-16,6 9 0 0,6 7 3 15,13 14-2-15,11 6-5 16,9 9 1-16,2 5-1 16,3 13 1-16,2 7 0 15,-5 5-1-15,-6 6 1 0,-8-2-1 16,-3-2-1-16,-14-3-5 15,-2-10 2-15,-4-6 2 16,-4-9 1-16,0-4 11 16,-5-20 1-16,-2-10-5 15,4-8 2-15,3-5 5 0,2-3-1 16,13 5-7-16,4 5-5 16,8 9 0-16,2 13 3 15,1 12-4-15,1 2 2 16,-1 20 0-16,-3 8-1 15,-3 6 1-15,-5 7 0 16,-2 6-2-16,-5-3-5 0,-1 3-11 16,0-6-21-16,3-7-25 15,2-11-104-15,2-13-222 16</inkml:trace>
  <inkml:trace contextRef="#ctx0" brushRef="#br0" timeOffset="44955.82">12535 13782 706 0,'0'0'48'16,"12"0"-66"-16,15-14 14 16,17-4 5-16,8-7 2 15,10-3 0-15,0-3-4 16,-5 3-4-16,-8 1-8 16,-15 4-27-16,-18 7-15 0,-16 7-22 15,-23 7 24-15,-23 2 35 16,-18 15 18-16,-11 7 25 15,-6 5 61-15,8 4 4 16,13-4-34-16,18-1-19 0,18-2-18 16,24-7-13-16,30-9-10 15,30-8 0-15,23-3 4 16,26-19-29-16,15-14-49 16,6-14-130-16</inkml:trace>
  <inkml:trace contextRef="#ctx0" brushRef="#br0" timeOffset="45326.81">14008 12798 438 0,'-17'-38'42'0,"-7"10"22"16,-8 10 17-16,-5 11-19 16,5 7-29-16,1 10-14 15,10 17-7-15,6 9 1 16,14 12-5-16,1 6-2 0,16 10 4 15,11 9-2-15,4 4-3 16,1 1-2-16,-1-1-1 16,-4-2-2-16,-3-5-2 15,-6-7-19-15,-9-11-14 16,-9-7-19-16,-3-15-81 0,-19-12-127 16</inkml:trace>
  <inkml:trace contextRef="#ctx0" brushRef="#br0" timeOffset="45811.23">13591 13461 639 0,'8'-20'8'0,"19"-3"-6"15,21-3 12-15,16-1 4 16,12-8-2-16,12 2-10 16,1-4 2-16,-1 5 4 15,-10 0-9-15,-15 5-2 0,-19 11-5 16,-15 3-20-16,-16 10 10 15,-13 3 9-15,-6 7-3 16,-11 13 11-16,-3 3 1 16,0 8 5-16,4 1 5 15,5-2-4-15,6 4-7 16,5-6-3-16,0-2-2 0,12-8 2 16,-1-4-8-16,2-8-11 15,-1-6 6-15,-2-5 5 16,0-12 11-16,-3-5 0 15,2-7 1-15,2-1 16 0,0-2-3 16,5 1-2-16,3 6 1 16,8 7 0-16,4 10-5 15,5 8-6-15,-1 0 2 16,7 15-4-16,-4 9-1 16,-6 1-1-16,-3 2-1 0,-7 2 0 15,-10-8 0-15,-5-1-1 16,-7-11 0-16,0-6 0 15,0-3 9-15,-4-11 5 16,1-14-3-16,3-7-9 16,7-9-1-16,13-4-1 15,9-5-16-15,7 0-42 0,5 0-120 16</inkml:trace>
  <inkml:trace contextRef="#ctx0" brushRef="#br0" timeOffset="47043.7">15789 13022 161 0,'14'-19'334'15,"-2"-2"-265"-15,-5-4 8 16,-6 0-17-16,-1 3-21 0,0 2-15 15,-15 8-13-15,-7 3-8 16,-12 9-1-16,-5 4 0 16,-2 12 1-16,0 7 0 15,6 4-1-15,6 1-2 16,9 1 2-16,13-3-1 0,7-1-1 16,2-7 0-16,17-5-1 15,4-8 1-15,10-5-4 16,1-6 0-16,6-13-1 15,-5-4 5-15,-1 0-3 16,-3-2 4-16,-7 5 0 16,-9 6 5-16,-2 5 2 0,-2 7 1 15,-6 2-8-15,0 8-3 16,2 11-1-16,-1 2 3 16,1 3 1-16,-1-1-3 15,-1-3-6-15,-2-6-4 16,-3-7-5-16,2-5 1 0,0-2 9 15,0-12 12-15,0-9-6 16,2-5 1-16,3-5 8 16,1 1 3-16,5 3-1 15,3 6-2-15,1 5 0 16,0 9-1-16,5 7-6 0,-4 0 1 16,0 12-3-16,-2 4 0 15,2 4 1-15,-3 0 0 16,-3-4-1-16,1-2 1 15,-6-3-5-15,-2-8-2 16,0-3 1-16,1-3 8 16,2-12 1-16,0-8-5 0,4-4 0 15,5-1 2-15,-1 0 0 16,0 4-1-16,0 6 1 16,-1 8 0-16,-1 8-3 0,1 2 0 15,-3 14-1-15,3 4 2 16,2 7 0-16,3 0 2 15,2-2-1-15,1-1-3 16,2-5 4-16,-2-6-3 16,3-7-13-16,-4-4-7 15,0-5-5-15,-3-14-8 16,-4-4-12-16,-3-2 13 0,-4-2 26 16,-4 1-1-16,-2 4 7 15,-2 4 4-15,0 8 3 16,0 6 10-16,0 4-3 15,1 4-13-15,5 6 5 16,1 6 3-16,2-1-1 16,2-5-3-16,3 1 2 0,0-3-1 15,3-7 5-15,-3-1 11 16,3-5 8-16,0-10-10 16,-2 0 1-16,2-3 3 15,-2 1 2-15,-4 3-1 0,-3 5 0 16,2 2-2-16,-1 7-8 15,1 0-7-15,5 13-7 16,2 12 2-16,5 10 1 16,3 7-1-16,4 11 1 15,0 6 0-15,-2 5 0 0,-8 4-2 16,-7-2 1-16,-9-5-3 16,-6-11-1-16,-17-12-3 15,-9-14 1-15,-2-16 10 16,-3-8-3-16,2-15 3 15,8-15-1-15,9-15 1 16,8-7-3-16,7-7-7 0,24 0-36 16,12-3-48-16,16 3-244 15</inkml:trace>
  <inkml:trace contextRef="#ctx0" brushRef="#br0" timeOffset="47368.57">17540 12701 334 0,'-1'-3'312'16,"-1"-1"-252"-16,2 1-5 16,0 3-17-16,2 0-11 15,6 0-12-15,4 9-8 16,2 0-4-16,1 5-2 16,-2 0-2-16,-4 0-19 0,-2-3-30 15,-7-6-34-15,0-5-96 16,-14-3-148-16</inkml:trace>
  <inkml:trace contextRef="#ctx0" brushRef="#br0" timeOffset="47503">17384 12487 501 0,'0'-14'80'0,"16"5"-58"16,9 6-8-16,11 3-11 15,6 0-3-15,4 10-52 16,-3 4-52-16,-1 1-46 0,-5 1-141 15</inkml:trace>
  <inkml:trace contextRef="#ctx0" brushRef="#br0" timeOffset="47796.8">17743 12554 488 0,'0'0'100'16,"5"0"-19"-16,8 0-45 0,4 7-24 16,7 7 15-16,5 5-15 15,-2 3-9-15,0 1-2 16,-4 2-1-16,-9-4 0 15,-3-3-1-15,-7-4-3 16,-4-4-1-16,0-10 4 16,-8 0 7-16,1-11 8 0,4-7 3 15,-1-3 1-15,4-5 3 16,0 3-4-16,13 4-4 16,3 3-8-16,5 2-1 15,6 8-4-15,4 6 0 16,3 0 1-16,4 2-1 0,0 12-3 15,1 0-4-15,-2 2-21 16,0 0-14-16,-6-1-17 16,-9-8-51-16,-3-5-93 15,-9-2-175-15</inkml:trace>
  <inkml:trace contextRef="#ctx0" brushRef="#br0" timeOffset="48040.8">18299 12477 397 0,'-5'-29'139'16,"1"8"-23"-16,4 8-46 15,0 8-36-15,13 5-10 16,10 8-17-16,4 18 3 0,12 4 7 16,3 11-4-16,5 6 0 15,-2 6 1-15,-2 6-7 16,-2 5 0-16,-9 0-6 16,-3 4 3-16,-9-7-4 15,-5-6-1-15,-8-12 1 16,-6-14-11-16,-1-14-12 0,0-10-1 15,-11-8 3-15,-5-20-11 16,-4-7-23-16,-7-13-32 16,-2-10-63-16,-3-7-59 15</inkml:trace>
  <inkml:trace contextRef="#ctx0" brushRef="#br0" timeOffset="48237.18">18399 12507 449 0,'-22'-45'98'15,"0"2"-7"-15,12 10-23 16,4 6-25-16,6 9-10 15,13 9-10-15,12 7-16 16,5 2-2-16,10 18 3 0,-1 7-2 16,-1 7-2-16,-5 6-4 15,-6 3-4-15,-13 0-25 16,-9-2-8-16,-5-3-7 16,-7-8-8-16,-12-8-18 0,2-7-18 15,-1-12-7-15,0-1-59 16</inkml:trace>
  <inkml:trace contextRef="#ctx0" brushRef="#br0" timeOffset="48773.09">18598 12368 365 0,'27'-34'106'0,"-2"11"6"0,-4 9-18 16,1 8-38-16,-2 6-20 16,-6 6-16-16,2 11-9 15,0 8-2-15,-1 4-5 16,-3 3-3-16,3 4 1 15,-5-3-2-15,-3-4 0 0,5-6-2 16,-7-7-13-16,0-10-1 16,0-6 7-16,1-13 11 15,0-10-7-15,1-7 2 16,0 0 3-16,0-1 1 16,0 4 2-16,4 6 1 0,-2 10 0 15,3 9-2-15,3 2-3 16,2 11-1-16,5 9 3 15,5 6 1-15,2 5-2 16,1-3 1-16,8 1 0 16,-6-8-1-16,0-8 0 0,-1-10 0 15,-4-3 2-15,-3-16 0 16,-4-11 2-16,-5-10-4 16,-6-6 2-16,-7-7-1 15,-2-3 2-15,-9-3 4 16,-11-2-5-16,-3 4 1 0,-2 4 1 15,-4 7-2-15,0 13-3 16,6 8-2-16,-1 17-9 16,9 5-10-16,6 11-14 15,7 17-30-15,2 1-12 16,0 8 14-16,7-2 40 16,4-4 9-16,0-7 15 0,-1-5 18 15,3-8 45-15,3-6 9 16,6-5-14-16,2 0-23 15,13-3-24-15,6-6-9 16,11-9-29-16,4-5-185 16</inkml:trace>
  <inkml:trace contextRef="#ctx0" brushRef="#br0" timeOffset="49387.51">19822 12129 209 0,'0'-21'485'0,"0"-1"-432"16,0 8 0-16,0 7-12 15,2 7-6-15,5 5-25 0,0 13-14 16,6 5 4-16,3 6 1 15,1 1-1-15,0 0 2 16,1-1-12-16,-4-6-11 16,-2-3-4-16,-4-8-4 15,-1-10 0-15,-3-2 17 16,-1-13 17-16,2-10-4 0,-2 0 1 16,4 0 1-16,-2 1 5 15,2 10 6-15,5 7-4 16,2 5-5-16,7 12-8 15,8 8 3-15,5 6 3 16,9 3-3-16,4-2 1 0,-1-8 0 16,1-6 0-16,-6-13-4 15,-5-6 1-15,-7-19 1 16,-11-12 2-16,-9-12 0 16,-9-4 2-16,-9-6 4 15,-16-3-4-15,-11 7-6 0,-6 5-6 16,-4 14-2-16,0 11-28 15,7 7-37-15,9 11-161 16</inkml:trace>
  <inkml:trace contextRef="#ctx0" brushRef="#br0" timeOffset="49855.47">20903 12244 782 0,'0'24'20'16,"-15"8"-21"-16,-13 15 0 15,-19 8 3-15,-24 5-117 0</inkml:trace>
  <inkml:trace contextRef="#ctx0" brushRef="#br0" timeOffset="51489.02">12937 14758 245 0,'-8'-10'201'0,"1"-1"-178"0,5-4 8 16,2 1 13-16,-2 0-11 16,2-2-9-16,5 3-6 15,1 3 12-15,-6 0 0 16,0 9-2-16,-9 1-4 15,-9 11-15-15,-4 12 4 0,-5 9 1 16,2 5 0-16,2 8 1 16,8 0 1-16,10 4-3 15,5-2-5-15,9 1-6 16,16 0-1-16,11-5-1 16,9-6-10-16,7-8-18 15,1-15-13-15,1-10-27 0,-1-9-118 16,-5-20-237-16</inkml:trace>
  <inkml:trace contextRef="#ctx0" brushRef="#br0" timeOffset="51674.46">13232 14708 714 0,'-8'-3'21'0,"5"3"13"15,3 0-21-15,11 14-1 16,5 4 4-16,6 5-11 0,3 4-2 15,0 1-1-15,0 1-2 16,-3-1-9-16,-2-2-27 16,-3-2-35-16,1-9-104 15,-7-10-99-15</inkml:trace>
  <inkml:trace contextRef="#ctx0" brushRef="#br0" timeOffset="51856.96">13534 14612 666 0,'16'0'27'0,"2"4"-19"16,5 13 25-16,4 8-5 15,2 7-11-15,-4 6-11 16,-7 8-4-16,-11 4-2 16,-7 2-26-16,-8 1-24 15,-16-6-76-15,-8-8-123 16</inkml:trace>
  <inkml:trace contextRef="#ctx0" brushRef="#br0" timeOffset="52500.48">14483 14630 75 0,'-24'-20'368'16,"-7"2"-337"-16,1 4 100 16,6 5-37-16,9 4-42 15,5 5-11-15,8 0-20 0,2 9-18 16,14 7 2-16,1 9 3 15,5 1-5-15,1 4-1 16,-3 1 0-16,-4-6-2 16,-1-4-1-16,-9-6-9 15,-1-11-2-15,-3-4 9 16,-3-9 10-16,-6-16-7 16,-4-6 0-16,1-8 1 0,2-4 0 15,3 0 1-15,5-1-3 16,2 8 4-16,4 4 0 15,13 9-4-15,3 8 1 0,9 14-3 16,3 2 2-16,5 21-1 16,-1 8 1-16,1 4 0 15,-3 5 1-15,-3 2 0 16,-4 0 0-16,-9-8 0 16,-7-4-3-16,-6-9-3 15,-5-9 3-15,0-11 3 0,-9-10 8 16,-2-16-3-16,4-7-1 15,4-10 3-15,3-2 4 16,1 1-1-16,16 1-2 16,8 11-2-16,3 8-6 15,9 16 1-15,2 8-1 16,0 10-2-16,-1 19 1 16,-6 8 0-16,-1 5 1 0,-8 4-2 15,-5 4-3-15,-2-6-20 16,-1-1-20-16,-5-11-43 15,1-14-163-15</inkml:trace>
  <inkml:trace contextRef="#ctx0" brushRef="#br0" timeOffset="53057.1">15679 14139 379 0,'-1'-21'284'16,"-3"6"-237"-16,1 5 8 16,3 10-19-16,0 0-11 15,5 14-29-15,11 13 1 16,4 12 6-16,3 7 0 0,2 11-2 16,8 6 1-16,-6-1-2 15,-5-1 0-15,-3-9 1 16,-3-13-1-16,-5-10-1 15,-8-17 1-15,-3-12 1 16,0-8 9-16,0-20-2 16,0-5-8-16,0-10 2 0,2-2 3 15,3 4 0 1,8 8-1-16,1 6-1 0,6 12 1 16,4 13-3-16,0 4-5 15,7 20 3-15,-1 4 0 16,3 8 0-16,0 6 1 0,-2 0-1 15,-1 2-7-15,1-9-16 16,1-2-11-16,0-6-7 16,4-9-4-16,-2-9-55 15,5-7-66-15,-3-9-62 16</inkml:trace>
  <inkml:trace contextRef="#ctx0" brushRef="#br0" timeOffset="53590.55">16563 14334 468 0,'-12'-23'111'15,"-15"6"-30"-15,-7 14-35 16,-6 3-19-16,-1 14-8 0,1 9-12 16,6 6-2-16,11 5-2 15,10 1-5-15,13 3 4 16,0-4-2-16,15-6 0 16,6-8-3-16,6-6-4 15,5-12-8-15,1-4 6 0,-2-19 0 16,-2-8 2-16,-5-6 6 15,-6-4 1-15,-4-1 5 16,-4 8-3-16,-7 4 6 16,-1 8 5-16,0 9-2 15,-1 11-1-15,5 2-12 16,1 16 0-16,9 7 2 0,2 5 1 16,5 0 0-16,2-1-1 15,4 0 0-15,0-10 0 16,0-5-4-16,0-8 2 15,-4-6-1-15,-4-6 2 16,-5-15 0-16,-7-9-6 0,-9-10 1 16,0-4 2-16,-9-6 4 15,-12-3-1-15,-1-5 2 16,-3 3 4-16,0 1 4 16,0 6 1-16,5 9 2 15,6 10 7-15,2 10 6 0,9 11-6 16,3 8-10-16,0 19-18 15,11 9 8-15,5 9 4 16,4 8 0-16,5 7-3 16,0 1 2-16,0 8-1 15,-3-2 0-15,0-3-17 16,-5-6-16-16,1-12-6 0,-4-9-28 16,1-18-76-16,-4-11-91 15</inkml:trace>
  <inkml:trace contextRef="#ctx0" brushRef="#br0" timeOffset="53825.98">16994 13947 674 0,'0'-10'19'16,"-2"5"37"-16,2 5-22 15,0 11-19-15,11 10-4 0,4 10 6 16,2 4-5-16,3 10-1 15,4 1-5-15,-3 6-3 16,-1 0-3-16,-2 1 1 16,-4 1-10-16,-4-4-15 15,0-9-12-15,-5-7-9 0,-3-11-23 16,-2-12-91-16,0-11-112 16</inkml:trace>
  <inkml:trace contextRef="#ctx0" brushRef="#br0" timeOffset="54167.53">16998 14253 355 0,'-6'-7'254'0,"5"-3"-242"15,2 0-2-15,21 5-7 16,7 0-4-16,12 0-1 16,9-3-19-16,4 1-12 0,2-3-9 15,-1-3 3-15,-7-3 5 16,-4-5 21-16,-8-2 24 15,-7-3 5-15,-12-2 30 16,-9 3 14-16,-8 2-3 16,0 5-11-16,-12 5-12 0,-5 10-10 15,-3 3-11-15,4 7 2 16,1 12-5-16,10 8-3 16,5 6-2-16,4 4 1 15,16 2 2-15,7 2-2 16,3 0-4-16,1 1 0 15,-7-2-1-15,-9-2-1 0,-15-3-7 16,-18 2-10-16,-32-4-17 16,-33 3-43-16,-27-3-198 15</inkml:trace>
  <inkml:trace contextRef="#ctx0" brushRef="#br0" timeOffset="57752.04">13431 15943 572 0,'-12'-9'75'15,"-5"7"-38"-15,2 2-6 0,-4 14-4 16,-3 13-10-16,2 6-9 16,-1 13 2-16,6 12 6 15,3 5-6-15,11 2-5 0,2 3-2 16,13-2-1-16,8-7-2 16,10-9-4-16,7-11-13 15,7-15-15-15,0-12 2 16,3-12-21-16,-2-11-80 15,-6-14-129-15</inkml:trace>
  <inkml:trace contextRef="#ctx0" brushRef="#br0" timeOffset="58201.1">13591 16165 701 0,'-16'0'8'16,"4"-7"6"-16,12 4 19 16,3 3-10-16,17 0-22 15,5 0-1-15,5 10 1 0,3 6-1 16,1 5 0-16,-6 5-17 16,-7 4-13-16,-11-1 6 15,-5-3 2-15,-5-1 14 16,-3-7 8-16,-6-4 2 15,0-6 12-15,1-6 7 0,3-2-8 16,5-15-2-16,0-6-10 16,10-10-3-16,4-7-5 15,4-7 0-15,5-1-1 16,0 5 1-16,1 3 7 16,-5 8 1-16,-2 10 6 0,-1 8 8 15,0 12 2-15,1 0-3 16,0 19-5-16,3 6-1 15,2 11 4-15,-1 8-5 16,-3 4-5-16,-6 4 0 16,-8-2 0-16,-4 0-2 15,-21-5-22-15,-11-6-16 0,-10-9-22 16,-3-14-85-16,-4-12-133 16</inkml:trace>
  <inkml:trace contextRef="#ctx0" brushRef="#br0" timeOffset="59528.98">15105 15894 289 0,'-1'-8'240'16,"-7"0"-189"-16,6 2 2 15,0-2-5-15,2 5-20 16,0 1-14-16,0 0-8 16,0 2-3-16,0 0-1 15,0 0-2-15,0 0 1 16,0 0-1-16,0 0 4 0,0 0-1 15,0 2 1-15,0-2 1 16,0 0 3-16,0 0 2 16,0 0-2-16,0 0-3 15,0 0-3-15,0 2-1 16,0-2 0-16,-2 0 0 0,2 0-1 16,0 1 0-16,-1 1 2 15,1-2 2-15,0 0 0 16,0 0 1-16,0 0 4 15,0 0-1-15,0 0 2 16,0 0-2-16,0 0 0 0,-2 0-2 16,2 0 2-16,0 0-3 15,0 0-2-15,0 9-4 16,0 5-2-16,3 8 0 16,8 3 4-16,0 3 1 15,7 6-2-15,0-4 0 16,2 0 0-16,-1-5 0 0,5-6 0 15,-6-7-1-15,0-6 0 16,-2-6 0-16,-5-12-1 16,-4-11 2-16,-4-4-2 15,2-7 2-15,-5-2 0 16,0 1 0-16,0 6 0 0,0 5 0 16,0 6 2-16,0 10-4 15,8 5 0-15,10 3-5 16,7 13 3-16,5 5 4 15,11 4-1-15,3 0 1 16,2 0 0-16,5-5-1 0,-4-4-5 16,-4-8-2-16,-6-5 2 15,-6-1 5-15,-9-16 2 16,-10-10 3-16,-9-3 1 16,-3-5 5-16,-10-1-2 15,-12 0-2-15,-8 3-7 0,-4 6 0 16,1 7-15-16,1 6-13 15,7 11-21-15,12 3-7 16,12 1-59-16,2 7-135 16</inkml:trace>
  <inkml:trace contextRef="#ctx0" brushRef="#br0" timeOffset="59804.02">16193 15531 682 0,'-18'-15'13'16,"-6"6"6"-16,-4 9 12 15,0 8-13-15,1 9-4 16,0 10-8-16,5 7-1 16,8 7 2-16,7 4 1 0,7 3 1 15,5 4-3-15,16-1-1 16,6-1-3-16,5-5-2 15,8-11 0-15,0-10-9 16,2-11-5-16,4-9-7 16,-5-4-12-16,-4-14-18 0,-10-13-98 15,-10-4-184-15</inkml:trace>
  <inkml:trace contextRef="#ctx0" brushRef="#br0" timeOffset="59932.85">16068 15791 556 0,'-17'0'125'0,"17"-2"-103"16,10-8-13-16,24-5-6 16,17 0-6-16,12-5-28 15,8-4-95-15,2-2-212 16</inkml:trace>
  <inkml:trace contextRef="#ctx0" brushRef="#br0" timeOffset="60451.95">16548 15493 283 0,'0'-14'275'0,"5"0"-227"15,0 3-10-15,2 2 12 16,0 3-6-16,-2 5-18 0,1 1-13 16,-2 0-3-16,1 9-5 15,0 9-1-15,4 6 1 16,0 7 1-16,2 4 3 15,-2 3 0-15,4 3-1 16,-1 0-4-16,0-4-3 16,1-5 0-16,-2-4 0 0,2-7-1 15,-1-9 1-15,0-5 3 16,5-5 5-16,1-2-2 16,1-2 2-16,3-5-7 15,2-4 2-15,-3 3-4 16,0-1 0-16,-2 1 1 0,-2 1 0 15,-4 4-2-15,-4-1 2 16,-4 3-9-16,-3-1-4 16,-2 2-2-16,0 0 2 15,0-2-2-15,0 1-15 16,0-4-24-16,0-2-37 0,0-3-119 16</inkml:trace>
  <inkml:trace contextRef="#ctx0" brushRef="#br0" timeOffset="60942.2">17222 15281 546 0,'0'-13'68'0,"-7"6"-17"16,-7 5-8-16,-10 2-13 15,2 14-11-15,1 8-3 16,3 10-5-16,8 4-5 0,10 6-2 15,0 3 0-15,21 2 0 16,6-1-4-16,8-5 1 16,7-3-9-16,1-10-15 15,4-6-10-15,-4-10-20 0,-2-12-92 16,-4 0-122-16</inkml:trace>
  <inkml:trace contextRef="#ctx0" brushRef="#br0" timeOffset="61456.02">17484 15465 325 0,'-11'-11'294'16,"4"6"-244"-16,5 5 0 16,2 0-25-16,4 8-19 15,11 12 5-15,2 0 1 16,3 3-7-16,-1 0-2 16,-4-2-2-16,-2-3-4 15,-7-3-4-15,-6-5-2 0,0-6 5 16,-14-4 5-16,-1-4 1 15,-2-14 1-15,1-5 1 16,0-6 7-16,5-3 3 16,6-1-3-16,5-1-4 0,0 5-2 15,9 6-3-15,13 7-4 16,5 9 0-16,5 7 1 16,6 0 0-16,-1 14 0 15,0 8 0-15,-2 2 1 16,-5 3-1-16,-5 0 1 15,-10 0-3-15,-3-8-5 0,-8-5 1 16,-4-4 1-16,0-10 4 16,-9-4 8-16,1-14 0 15,-2-5 0-15,3-9 0 16,7-4 4-16,0-1-2 16,5-1 0-16,13 6-1 15,4 5-3-15,1 10-3 0,4 5 0 16,4 12-2-16,-3 2-1 15,1 14 3-15,-2 4-2 16,-2 7 0-16,-2 3 2 16,-3 1-2-16,0-1-1 0,-4-3-10 15,1 0-15-15,-5-11-20 16,-4-8-34-16,0-8-114 16,-2-6-106-16</inkml:trace>
  <inkml:trace contextRef="#ctx0" brushRef="#br0" timeOffset="61650.21">18133 15138 267 0,'0'-29'314'16,"0"8"-235"-16,1 9-19 15,11 12-21-15,7 1-17 16,4 21-9-16,4 8 3 16,6 11-1-16,-3 7-4 0,-4 9-5 15,-4 4-3-15,-9 3 0 16,-13-1-5-16,-1-3-19 15,-25-6-17-15,-8-13-35 0,-6-12-90 16,-4-21-162 0</inkml:trace>
  <inkml:trace contextRef="#ctx0" brushRef="#br0" timeOffset="63947.98">17576 15582 564 0,'-2'9'57'16,"2"-9"-69"-16,18 0 11 15,10-5 27-15,13-8 5 16,5-8-15-16,6-6-7 16,4-5-1-16,-8-4-2 0,-4 4-2 15,-14 0-2 1,-19 4-2-16,-11 1 3 0,-31 5-5 16,-20 6-2-16,-13 9 0 15,-19 5 3-15,-6 2 2 16,-7 15 4-16,4 8 10 0,2 4 3 15,12 6-3-15,15 0 9 16,14-1-19-16,19 2 4 16,21-4-7-16,11-5-5 15,32-6 2-15,20-4 3 16,19-8-1-16,17-7 2 16,13-3-2-16,6-17 0 0,6-5-4 15,-3-7-2-15,-6-6 1 16,-11-1 0-16,-16 0 1 15,-14 0 2-15,-19 3 4 16,-21 4-4-16,-16 3 3 16,-13 4 1-16,-30 6-5 15,-20 6-7-15,-21 7-5 0,-16 6-4 16,-15 6 10-16,-9 15 7 16,-2 10 4-16,4 6 3 15,11 6 6-15,13 2 7 16,23 1-2-16,25-3 0 0,23-2-11 15,18-11-5-15,37-3-1 16,26-11-2-16,27-9 8 16,25-7-3-16,21-12-6 15,13-11-30-15,6-15-28 16,-6-10-75-16,-8-8-335 0</inkml:trace>
  <inkml:trace contextRef="#ctx0" brushRef="#br0" timeOffset="64383.74">18589 15291 548 0,'-17'0'84'15,"7"0"-33"-15,6 0 6 16,4 0-26-16,9-3-12 0,15-2-12 16,8-3 3-16,9-1 2 15,8-3-5-15,2-1-1 16,3 3-4-16,-1-3-3 16,-5 1 4-16,-3 3-4 15,-9 0-14-15,-7 4-13 0,-9 1-21 16,-12 2-34-16,-8 1-117 15,-5 1-138-15</inkml:trace>
  <inkml:trace contextRef="#ctx0" brushRef="#br0" timeOffset="64743.96">18740 15295 455 0,'-19'14'96'16,"9"-7"-50"-16,10-2 4 15,10-3-33-15,17-2 10 16,9-2-2-16,13-8-10 15,9-6-5-15,0-2-6 0,5-3-3 16,1-1 2-16,-15-1-4 16,-3 0-8-16,-14-2-26 15,-11 1-12-15,-11 3 6 16,-9-2 6-16,-1 2 15 16,-11-1 20-16,-6 8 17 15,-4-2 23-15,1 7 6 0,5 2-2 16,3 3-5-16,4 3-8 15,4 1-11-15,4 0-12 16,5 10-8-16,12 8 6 16,5 4 4-16,0 4-3 15,5 5 0-15,-1 0-1 0,-10 9-2 16,-10 2-4-16,-6 3 0 16,-21 5-9-16,-13-1-16 15,-10-3-13-15,-8-3-18 16,-4-11-49-16,2-13-109 15</inkml:trace>
  <inkml:trace contextRef="#ctx0" brushRef="#br0" timeOffset="65307.28">19838 14815 597 0,'-3'-1'65'15,"1"1"-1"-15,2 0-30 16,0 5-22-16,2 9-1 16,5 4 3-16,4 5-4 15,1 5-4-15,1 4-2 16,1 3-2-16,-3 0 0 0,2 0-1 15,-6-4-8-15,0-4-11 16,-6-8-6-16,-1-4-7 16,-7-10-13-16,-13-3-27 15,-2-2-91-15,-10-9-151 16</inkml:trace>
  <inkml:trace contextRef="#ctx0" brushRef="#br0" timeOffset="66118.53">19607 15002 354 0,'-29'-19'117'16,"9"5"-13"-16,8-3-18 15,10 5-41-15,4-1-22 16,23 2-16-16,9-3 0 16,14 2 7-16,10-2-3 0,8-2-5 15,5 0 2-15,-1-4-4 16,-4 0 0-16,-7-2-2 16,-8-2-1-16,-15-1-1 15,-11 0 0-15,-11 3 3 16,-12-2 1-16,-2 6-3 0,-13 2 0 15,-7 7 0-15,-3 5 1 16,0 4 0-16,1 8 1 16,4 9-1-16,4 9-3 15,9 9 1-15,5 3-1 16,0 3 1-16,10 1 1 0,6 5-1 16,-1-3 1-16,-3 1-1 15,1-6 1-15,-4-3-1 16,-4-10-7-16,-2-6-1 15,-3-10 6-15,0-8 2 16,0-2 5-16,4-7 2 0,2-8-7 16,3-3-2-16,3 0 3 15,5 0-1-15,0 7-2 16,3 4 0-16,0 5-1 16,-1 2 3-16,1 3-3 15,-6 7 2-15,1 1 0 16,-3 1-2-16,-2-1-7 0,-5-6 3 15,0 0 3-15,-1-5 1 16,-1 0 3-16,-1-4 3 16,3-8-2-16,3-4-1 15,1 0 1-15,3-2-2 16,1 6-1-16,1-1 2 0,3 6-3 16,0 4 1-16,0 3 1 15,-2 0 0-15,0 10 0 16,-4 3-1-16,0-1 2 15,-4 0-1-15,-2-1-1 16,-1-4 0-16,-2-3 0 0,-1-4 1 16,3 0 4-16,-1-9 1 15,5-7-4-15,1-3 0 16,5-1 0-16,2-2 1 16,6 1 0-16,-1 5 0 15,1 6 0-15,-2 4 3 0,-3 6-2 16,0 2-2-16,-5 10-1 15,-5 5 1-15,1 0 2 16,-4 1-2-16,-1 0 1 16,-3-7 0-16,0-3-1 15,2-4 1-15,1-4-2 16,3 0 0-16,3-11-8 0,0-1-11 16,5-2-6-16,4 0-7 15,0 3-13-15,-2 4-33 16,3 4-30-16,-6 3-69 15</inkml:trace>
  <inkml:trace contextRef="#ctx0" brushRef="#br0" timeOffset="66995.45">21506 14382 526 0,'-5'-11'79'0,"1"3"5"16,3 3-28-16,1 5-17 15,0 0-16-15,8 10-17 16,4 5 6-16,2 10 6 16,2 6-6-16,-2 5-5 15,-1 1-2-15,0 2-2 0,-8-1 0 16,0-1-3-16,-2-5 2 16,-3-7 0-16,0-4-2 15,0-9 2-15,0-4 1 16,0-4 0-16,0-4 1 15,0 0 4-15,0 0 3 0,0 0-3 16,3 0-4-16,-3 0-2 16,0 0 0-16,0 0-2 15,0 0 0-15,0 0 0 16,0 0 1-16,0 0 2 16,0 0 1-16,0 0-1 0,0 0 0 15,0-2-2-15,-3-4 0 16,2 2-1-16,-1 0 1 15,0-3-2-15,1-1-12 16,-1-2-14-16,0-5-18 16,2-2-7-16,0-8-9 15,0-5-20-15,0-5-35 0,0-2 9 16,-3-4 44-16,-4 2 47 16,-5 4 35-16,2 2 69 15,-1 6 17-15,0 10-26 16,6 2-24-16,-1 10-16 0,6 5-13 15,6 0-17-15,9 7-9 16,9 9 10-16,6 6 3 16,11 4-3-16,0 3-3 15,-2 3-3-15,-1-2-2 16,-5 2-1-16,-5-5-2 0,-3-4-14 16,-5-7-18-16,-2-9-11 15,-4-7-28-15,1-7-46 16,-3-18-27-16,0-8-179 15</inkml:trace>
  <inkml:trace contextRef="#ctx0" brushRef="#br0" timeOffset="67169.6">22042 14230 474 0,'0'-1'113'16,"-12"1"-36"-16,-7 8-47 16,-6 10-8-16,-6 7-3 15,-3 8-10-15,4 0-3 16,1 1-5-16,9-1 0 0,8-5-2 15,8-5-3-15,4-7-30 16,11-9-23-16,11-7-43 16,6-7-44-16,3-16-167 15</inkml:trace>
  <inkml:trace contextRef="#ctx0" brushRef="#br0" timeOffset="67318.98">22061 14301 396 0,'8'-8'192'15,"-5"8"-94"-15,3 0-42 16,1 20-36-16,4 8 15 15,1 7-2-15,7 10-5 16,1 7-14-16,0 1-7 16,4 1-4-16,-3-1-1 0,-1-3-21 15,-3-9-39-15,-3-14-37 16,-2-18-148-16</inkml:trace>
  <inkml:trace contextRef="#ctx0" brushRef="#br0" timeOffset="67806.48">22707 14350 442 0,'7'-20'90'0,"-4"-1"6"0,-3-1-16 15,0 6-39-15,-13 4-18 16,-4 6-12-16,-7 6-2 15,-3 6-5-15,-2 10 1 16,2 3-1-16,3 5 0 16,7-1-2-16,10-1-1 15,4-5-1-15,3-1 0 0,3-7-2 16,13-4 2-16,4-5-1 16,5 0 0-16,4 0-2 15,0-2 0-15,-3 2 2 16,-1 0-1-16,-1 0 2 15,-4 11-1-15,1 0-1 16,-3 3-6-16,4-3-13 0,-1 0-5 16,4-4-18-16,-3-7-32 15,3 0-86-15,1-11-170 16</inkml:trace>
  <inkml:trace contextRef="#ctx0" brushRef="#br0" timeOffset="68036.32">23104 14137 618 0,'-15'-7'71'0,"-5"6"-31"16,-2 1-14-16,-1 12-11 0,1 10-3 15,4 4-4-15,4 8-3 16,4 4 1-16,3 2-2 16,7 2 0-16,0-2-3 15,12-5-1-15,5-9 0 16,10-4-11-16,6-13-4 0,7-9-10 15,4-2-12 1,2-18-25-16,0-3-53 0,-5-11-27 16,-3 1-91-16</inkml:trace>
  <inkml:trace contextRef="#ctx0" brushRef="#br0" timeOffset="68227.12">23384 14173 283 0,'-10'-9'209'0,"-6"8"-129"15,-4 1-1-15,0 8-31 16,-1 8-21-16,6 8-11 15,3 4-4-15,4 2-5 16,8 4 1-16,0 0-2 0,3-3-3 16,9-8-2-16,7-1 0 15,5-10 0-15,3-7-1 16,5-5-6-16,2 0-14 16,3-7-21-16,-3-11-35 15,-3-1-74-15,-7-3-74 16</inkml:trace>
  <inkml:trace contextRef="#ctx0" brushRef="#br0" timeOffset="68919.63">23554 14273 469 0,'-11'0'79'0,"3"0"5"15,3 0-26-15,5 0-32 16,7-2-13-16,8-1 2 0,5-2-3 16,3-3-5-16,-1-3-5 15,-4 1 0-15,-6 1 0 16,-7-2-7-16,-5 6 2 15,-5 3 1-15,-12 2 0 16,-2 0 2-16,-1 9 0 0,3 7 2 16,2 2 1-16,11 3-1 15,4 4-1-15,4-2 1 16,16-1 0-16,5-5-4 16,11-6-1-16,0-9-4 15,5-2-4-15,-1-5-9 0,-2-15-11 16,-10-1 12-1,-7-6 12-15,-4-3 7 0,-8-1 10 16,-6 5 18-16,0 1 8 16,-3 5-6-16,0 6 5 15,0 5-2-15,0 7-10 16,5 2-12-16,4 9-13 0,5 10 3 16,4 8 1-16,5 6 0 15,0 6 1-15,2 6-1 16,1 0 0-16,-8 4 1 15,-1 1-2-15,-3-4 1 16,-7-5-4-16,-4-7-14 0,-3-8-13 16,0-15-11-16,0-7-5 15,-7-4 12-15,-4-15-26 16,-1-13-65-16,-2-6 19 16,-1-7 15-16,-2-7 17 15,7-5 66-15,-3-1 23 16,7 1 40-16,-1 1 6 0,7 9 28 15,0 8 2-15,0 8-22 16,4 7-21-16,7 9-18 16,5 8-15-16,4 3-9 0,0 3 3 15,-1 15-1-15,-2 5-3 16,-7 8-4-16,-5-1-2 16,-5 4 0-16,0 1-5 15,-6-4 0-15,-1-4-7 16,0-8-6-16,0-4-3 15,6-10-7-15,1-5-21 0,1-4-17 16,9-15-37-16,6-5-13 16,2-8-10-16,1-3-36 15</inkml:trace>
  <inkml:trace contextRef="#ctx0" brushRef="#br0" timeOffset="69345.78">24205 14071 320 0,'6'-28'137'0,"-5"8"-4"15,-1 6-30-15,0 7-49 16,0 7-20-16,0 0-19 15,0 16-13-15,0 2 5 16,0 7-2-16,7 5-2 16,-2 2-1-16,-2 2-1 0,1 0-12 15,-4-4-24-15,0-3-23 16,-4-4-51-16,-4-10-49 16,-7-6 49-16,2-7 77 15,0 0 58-15,5-13 45 16,4-2 18-16,4-2 4 15,7 0-33-15,15-3-33 0,7 0-15 16,8 2-3-16,4-1-4 16,3 1-6-16,-3 0 1 15,-5 2 1-15,-8 2 0 16,-6-1 1-16,-10 3 0 16,-6 5 15-16,-5 3 13 0,-1 4-7 15,0 4-13 1,0 10-8-16,0 7 3 0,0 5 1 15,8 7-1-15,6 1-2 16,-3 4-2-16,-3-3-1 16,-8-1 0-16,0-5-10 0,-19-4-6 15,-8-11 0-15,-9-5 6 16,-3-9 3-16,3 0-8 16,0-14-16-16,5-8-49 15,9-6-131-15</inkml:trace>
  <inkml:trace contextRef="#ctx0" brushRef="#br0" timeOffset="69919.28">24582 13488 477 0,'0'-16'183'0,"0"3"-143"16,0 4 22-16,5 6-26 15,5 3-12-15,1 5-14 16,0 14-6-16,3 3 3 16,3 3-5-16,-5 8 1 15,3 0-3-15,0-2 0 0,-3-3 0 16,0-10-5-16,0-2-7 16,-2-9 3-1,4-7 5-15,-6 0 4 0,5-11 1 16,-2-4 0-16,-1 4 0 15,2-2 0-15,-2 4 0 16,1 6-3-16,2 3 1 0,1 1-2 16,2 10 1-16,7 2 2 15,2-1 1-15,4 2-1 16,1-7 0-16,-1-3 1 16,0-4 2-16,-5-11 0 15,-9-10 3-15,-3-9 5 16,-11-9 4-16,-2-3-1 0,-14 2-2 15,-11 0-9-15,-2 5-3 16,-5 11-7-16,-1 6-43 16,2 10-62-16,2 8-405 15</inkml:trace>
  <inkml:trace contextRef="#ctx0" brushRef="#br0" timeOffset="71171.39">15370 16665 596 0,'-12'-16'65'0,"4"2"1"16,0 6-6-16,2 6-18 0,6 2-19 15,0 10-21-15,9 9-6 16,8 6 5-16,5 7 0 15,5 0-1-15,2 6 0 16,2-2 1-16,-2-2-1 16,-6-8-13-16,-3-1-4 0,-8-10 3 15,-6-10 2-15,-5-5 8 16,-1-14 12-16,0-11-9 16,0-2 1-16,0-5 2 15,5 1-1-15,0 8 1 16,5 4 0-16,5 11 1 15,6 6-4-15,6 2-1 0,7 8 1 16,8 6 1-16,3 2 1 16,4-4-2-16,-3-2 2 15,1-5-6-15,-8-5-2 16,-7-2 1-16,-6-12 2 16,-11-8 6-16,-13-5 0 0,-2-1 4 15,-19-2 6-15,-8-2-4 16,-9 1-3-16,-6 6-4 15,1 5-2-15,4 4-4 16,5 8-17-16,11 6-10 16,11 2-17-16,10 3-96 0,17 4-99 15</inkml:trace>
  <inkml:trace contextRef="#ctx0" brushRef="#br0" timeOffset="71498.72">16423 16534 535 0,'-2'-21'69'16,"-3"0"-38"-16,-2 3 23 0,1 6-13 15,0 4-7-15,-6 8-17 16,-7 0-13-16,-5 18-4 15,-4 12 0-15,-5 8 2 16,1 8 0-16,7 4 3 16,8 2 1-16,12-2 2 0,5-5-5 15,18-8-3-15,15-6 2 16,7-12 1-16,9-10-3 16,6-7-1-16,-1-2-13 15,2-6-13-15,-5-8-12 16,-10-7-15-16,-12-1-99 0,-14-3-91 15</inkml:trace>
  <inkml:trace contextRef="#ctx0" brushRef="#br0" timeOffset="71641.4">16263 16717 419 0,'-27'0'206'16,"16"0"-184"-16,11-8 6 15,28-6-22-15,12-4-5 16,16-5-4-16,9-4-25 15,1 1-31-15,-8-5-18 16,-9-2-39-16</inkml:trace>
  <inkml:trace contextRef="#ctx0" brushRef="#br0" timeOffset="71828.03">16407 16334 576 0,'-31'3'56'0,"13"11"-8"16,11 9-10-16,7 11-10 0,9 7-7 15,13 11 0-15,5 6-1 16,0 8-10-16,0 8-6 16,-8 1-3-16,-2 2-4 15,-5-6-22-15,-5-8-16 16,-3-13-24-16,0-17-95 0,-1-21-137 16</inkml:trace>
  <inkml:trace contextRef="#ctx0" brushRef="#br0" timeOffset="72256.35">16881 16402 667 0,'0'-7'35'16,"-4"0"-3"-16,1 6 13 15,3 1-22-15,0 12-18 16,0 9-5-16,5 4 2 15,-2 11 0-15,4 2-1 0,-4 0 0 16,2-1 0-16,-3-6-1 16,3-5 1-16,-1-5 3 15,1-7 4-15,3-3 5 16,6-6 2-16,9 0 0 16,8-5-4-16,8 0-4 15,13 0-4-15,6-3-2 0,8-7-9 16,-1-5-38-16,1-7-53 15,-3-4-215-15</inkml:trace>
  <inkml:trace contextRef="#ctx0" brushRef="#br0" timeOffset="72696">18003 16542 351 0,'9'0'193'0,"0"0"-137"15,1 0 19-15,0-4-20 0,-1 3-20 16,-1-2-11-16,-1 3-14 16,-4 0-9-16,1 0-1 15,-4 0-17-15,0 3-43 16,0-2-88-16,-2-1-269 16</inkml:trace>
  <inkml:trace contextRef="#ctx0" brushRef="#br0" timeOffset="73874.4">18671 16176 637 0,'0'-14'46'16,"-2"4"4"-16,0 2 5 0,2 7-12 15,0 1-15-15,4 5-21 16,7 14-7-16,5 10 5 16,2 6-3-16,6 7 4 15,-2 2-6-15,-1 8 0 16,-3-6-4-16,-9-1-20 0,-8-3-21 15,-1-6-5-15,-10-5-6 16,-15-14-9-16,-9-9-19 16,-7-8-30-16,-5-8-51 15,-6-11 35-15,-2-10 131 16,2-7 76-16,3 1 1 16,3-1 11-16,9 0-25 0,11 6 1 15,10 3 24-15,14 4-20 16,9 5-35-16,23 1-24 15,18 0-1-15,13-1 7 16,7 4-6-16,13-4 2 0,-1-1-3 16,1-2-4-16,-9 0 2 15,-9-1-6-15,-14-2 0 16,-15 2 1-16,-14 0 0 16,-13 1 1-16,-7 3 1 15,-12 1 1-15,-5 7 0 0,-7 10-1 16,-1 0 0-16,-2 16-3 15,6 11 1-15,3 10-1 16,5 9-1-16,10 4-2 16,3 3 1-16,7-2 1 15,7 1 1-15,2-5 0 16,2-5-3-16,-3-12-1 0,-3-5-3 16,-5-10 0-16,1-12-1 15,-3-3 7-15,2-13 9 16,2-10-6-16,4-1 1 15,2-5 1-15,6 3-2 16,-3 6 0-16,4 9-1 0,-1 7-5 16,0 4 0-16,2 7 1 15,-1 8 0-15,1 3 1 16,-5-1 0-16,0 1-4 16,-3-3-2-16,-4-7 2 0,-5-4 1 15,0-4 4-15,-1 0 3 16,-1-11 2-16,5-7-6 15,0 0 2-15,1-3-1 16,5-1 2-16,2 4-2 16,2 4 0-16,-1 7-1 15,1 7 0-15,1 0-1 16,-1 7 1-16,-2 10-1 0,-2-2 3 16,-3 3-2-16,-5-5-1 15,-3-4-3-15,0-4 2 16,-4-5 1-16,0 0 3 15,0-5 5-15,0-12-2 0,0-3-2 16,5-9 4-16,9 3 0 16,3-1-2-16,4 4 2 15,1 6 4-15,1 9-6 16,-1 8-1-16,-1 3-2 16,-1 17 1-16,0 5-5 0,-6 3 3 15,0 4-19-15,-1-2-41 16,-1-6-91-16,1-9-338 15</inkml:trace>
  <inkml:trace contextRef="#ctx0" brushRef="#br0" timeOffset="74491.58">20271 16023 627 0,'0'3'103'0,"0"-3"-104"16,0 4 5-16,0 7 9 0,0 4 11 15,3 5-2-15,3 6-4 16,1 6-3-16,0 3-8 15,-1 1-3-15,-3-1-2 16,-3-6-2-16,0-4 0 0,0-9 1 16,-2-11 1-16,-6-5 1 15,-3-15 3-15,-4-15-2 16,3-9-6-16,1-8 0 16,-1-4 2-16,6-2 0 15,6 3 0-15,0 9-1 16,9 8 3-16,6 13 0 0,8 9-1 15,5 11-3-15,3 1 2 16,7 17-1-16,-2 7 1 16,-2 4-1-16,0 3 1 15,-7 4-1-15,-8-2 1 16,-6-4-2-16,-7-4 0 0,-6-7-1 16,0-10 2-16,-6-9 1 15,-4-1 7-15,-1-22-1 16,2-7-2-16,5-9 2 15,4-4 3-15,0 0 1 16,14 6-2-16,10 5-3 16,3 12-1-16,5 13 0 15,4 7-2-15,0 13-2 0,0 13 0 16,-1 9 0-16,-6 5 0 16,-7 3-2-16,-2 1-22 15,-8-2-23-15,-2-7-31 0,-5-9-60 16,-1-13-255-16</inkml:trace>
  <inkml:trace contextRef="#ctx0" brushRef="#br0" timeOffset="74952.52">21326 15872 408 0,'-20'-11'236'0,"7"-4"-200"16,11 3 10-16,2 3-18 16,15 6-15-16,8 3-7 15,9 0 3-15,2 12 3 16,2 8 1-16,-2 2-4 0,-5 6-5 16,-5-4-3-16,-11-1-1 15,-3-2 0-15,-8-10 1 16,-2-1 0-16,-5-10 5 15,-3 0 10-15,-3-7 6 0,6-10-5 16,3-6-9-16,2-5-2 16,7-1-5-16,17 1-6 15,8 6-22-15,7 5-30 16,2 9-30-16,1 8-49 16,-6 0-103-16</inkml:trace>
  <inkml:trace contextRef="#ctx0" brushRef="#br0" timeOffset="75445.84">21760 15948 392 0,'-11'8'117'16,"0"-3"-39"-16,8-5 7 16,3-2-30-16,3-9-22 0,14-7-24 15,4-1-7-15,1-6-3 16,5 0 4-16,-7 0-3 16,-1 1-1-16,-10 6 0 15,-3 6 0-15,-6 3-1 16,-10 8-1-16,-6 1 2 15,-4 14 6-15,5 5 1 0,0 6 2 16,4 2-2-16,10 5-2 16,1 1-1-16,12-4 0 15,11-2-2-15,10-4 1 16,2-6-3-16,6-7-11 16,1-8-9-16,1-2-7 0,-4-14-10 15,-8-6-2-15,-4-4 13 16,-7-7 28-16,-11 1 4 15,-6-1 20-15,-3 6 14 16,0 4 7-16,0 6-5 16,0 7-8-16,0 8-5 0,0 1-11 15,4 16-18-15,7 8 3 16,6 7 5-16,2 7-3 16,3 2-2-16,-3 1 0 15,-1 2-2-15,-9 2-1 16,-7-7-2-16,-2-1-8 0,-16-7 2 15,-8-9 2-15,-5-8 6 16,-1-6 2-16,3-8-2 16,-4-5-9-16,8-10-7 15,4-10-14-15,4-5-26 16,8-8-43-16,5-5-146 16</inkml:trace>
  <inkml:trace contextRef="#ctx0" brushRef="#br0" timeOffset="75595.89">22011 15643 627 0,'-13'-14'61'0,"4"1"-47"0,9 2 24 15,4 6-21-15,18 5-15 16,8 0-7-16,8 4-33 16,9 6-57-16,-3 3-100 15,4-1-229-15</inkml:trace>
  <inkml:trace contextRef="#ctx0" brushRef="#br0" timeOffset="75901">22336 15843 510 0,'-2'0'101'0,"2"-4"-77"0,11-6 36 16,12-3-37-16,6-5-13 15,3 0-8-15,0-1 0 16,-3 2 2-16,-7 2-4 15,-12 2 3-15,-2 2-1 16,-8 6 2-16,-5 4 2 0,-11 1-3 16,-5 3 6-16,1 9 3 15,0 5 0-15,3 4-6 16,6 4-2-16,8 2-2 16,3-1-2-16,3-1 1 15,16-4-4-15,3-3-15 0,7-8-7 16,2-7-8-16,5-3-16 15,0-6-39-15,2-11-40 16,-4-5 0-16,-2-4-70 16</inkml:trace>
  <inkml:trace contextRef="#ctx0" brushRef="#br0" timeOffset="76242.39">22787 15694 193 0,'0'-17'204'0,"0"2"-113"16,-12 5-4-16,-5 7-28 15,-3 3-24-15,3 0-15 16,0 13-6-16,5 6-5 15,5 2-6-15,5 8 0 0,2 2-1 16,7 1 0-16,9 0 0 16,4-3-2-16,7-4 0 15,2-4-3-15,3-6 3 16,7-9-1-16,-3-6-1 16,1 0 1-16,0-13-1 15,-6-9-4-15,-3-4-6 0,-5-3 8 16,-6-7 4-16,-9-1 0 15,-4-6 1-15,-4 4 5 16,0-1 2-16,-9 5 1 16,-1 6 10-16,0 8 5 15,0 8-11-15,3 10-10 0,-2 3-4 16,5 9-4-16,2 8-11 16,0 8-14-16,2 2-21 15,-2 2-54-15,-3 1-1 16,-4-4-80-16,-2-6-79 15</inkml:trace>
  <inkml:trace contextRef="#ctx0" brushRef="#br0" timeOffset="76325.47">22950 15750 276 0,'-5'0'195'0,"5"0"-71"16,0-6-26-16,18-2-65 15,11-1-33-15,12-4-16 16,13-4-95-16,7-1-400 16</inkml:trace>
  <inkml:trace contextRef="#ctx0" brushRef="#br0" timeOffset="77118.88">23618 15539 673 0,'-5'-10'53'16,"0"-1"0"-16,1 9 2 0,3 2-23 16,1 7-26-16,0 9-9 15,5 7 4-15,7 2 0 16,3 4 0-16,1 0 0 15,-2-1-1-15,0-4-7 16,-1-5-13-16,-4-4-4 16,-2-7 2-16,-2-8 10 0,1 0 14 15,-3-14 1-15,5-6-2 16,2-1 0-16,3-2 0 16,1 1 6-16,4 6-1 15,0 5-2-15,4 6-3 0,-1 5-2 16,6 2 1-16,4 11 1 15,-1 2-2-15,2 5 2 16,-1 0-1-16,1-8 0 16,-7-1 1-16,-1-7-1 15,-6-4 2-15,-4-11 1 16,-5-10 7-16,-9-8-2 0,0-7 1 16,-12-3-7-16,-13 0-2 15,-6 1-9-15,-3 2-33 16,-2 6-62-16,6 7-419 15</inkml:trace>
  <inkml:trace contextRef="#ctx0" brushRef="#br0" timeOffset="131556.79">1542 15407 506 0,'0'-7'108'15,"0"4"-93"-15,2 3-4 16,3 5 10-16,3 11 3 16,-1 11-10-16,3 9-4 0,2 10-3 15,0 9 0-15,-2 15 0 16,5 12 1-16,-3 10-2 15,0 14-2-15,2 10 1 16,-1 3-1-16,2 8 3 16,4-2-1-16,-2 5 4 15,2-2-1-15,0 2 5 0,1 1-6 16,2-1-2-16,-3-3-1 16,1 0-2-16,-2-8 1 15,1-5 3-15,1-3-2 16,-4-10-3-16,-1-7-1 15,-1-13-2-15,-3-13 3 0,-2-15-5 16,-4-15-9-16,0-13-8 16,-5-18-15-16,0-9-28 15,0-28-74-15,-8-26-354 16</inkml:trace>
  <inkml:trace contextRef="#ctx0" brushRef="#br0" timeOffset="132917.59">1508 15522 450 0,'0'7'92'16,"3"-5"-108"-16,16-1 13 15,11 1 20-15,13 0 5 16,13-2-9-16,17 0-4 16,15-4 3-16,20-6 5 15,16-5-3-15,16-3-14 16,14 1 16-16,21-6-12 0,11-1-7 15,10-1 5-15,14-2-1 16,11-1-2-16,13 1 1 16,5-2 0-16,5 5 4 15,4-3-4-15,0 2 4 16,-4 1-3-16,-6 1 7 0,-8 4-10 16,-11-1 1-16,-12 2 2 15,-22 4 3-15,-13 0 1 16,-21 3-11-16,-20 4 8 15,-16 0-1-15,-22 5-1 16,-13 0-1-16,-18 2 3 0,-14 0-3 16,-8 0 1-16,-12 0 1 15,-9 2-1-15,-4 3 2 16,-8 2 2-16,-2 3 0 16,-2 0 3-16,-1 6-1 15,-2 2 2-15,0 9-1 16,0 7-2-16,0 6-1 0,0 12-2 15,0 14 0-15,0 10 1 16,0 11-1-16,0 11 0 16,0 14-2-16,0 10 1 15,5 3 0-15,5 9 0 16,-1-2-2-16,3 1 1 0,3 1 3 16,0-4-2-16,4-1 6 15,-1-5-1-15,1-2-1 16,-1-6-2-16,2-6 0 15,-2-6 0-15,0-11-1 16,-6-2-2-16,1-10 1 0,0-6 0 16,-6-9-1-16,-4-9-1 15,-1-9 1-15,0-8-1 16,-2-10 0-16,0-5 0 16,-4-7-1-16,-4-4 1 15,-3-1 2-15,-4-4-2 0,-2-1 2 16,-7-2 1-16,-3-1-2 15,-5-3 1-15,-6 0-1 16,-5-2-1-16,-7 0 1 16,-6 0-7-16,-7-4 6 15,-7 1-6-15,-11-3 6 0,-7 2-6 16,-14 3 5-16,-9 1 0 16,-13 0-1-16,-5 0 3 15,-10 0-3-15,-2 3 0 16,-9 3 1-16,-4 3 2 15,0 0-2-15,-6-1-3 0,-1 2-1 16,2-4 3-16,-1 2 3 16,4 1-2-16,1-4-1 15,6 4 2-15,5 2 6 16,5-3-6-16,3 2 1 16,4-2 1-16,6-2-3 15,6 3 3-15,7-2 1 0,5 0-5 16,6-2 5-16,9 3-1 15,6-1 5-15,8-2-5 16,7 1 5-16,8 0-4 16,6-2 2-16,6-1-2 15,9 1 2-15,4 0 4 0,8-4-7 16,4 1 1-16,4 1-1 16,1-2-1-16,6 0 0 15,1 2-2-15,0 0 2 16,0-2-9-16,3 0-7 15,1 0-1-15,0 0-1 0,2 0 1 16,1-4-13-16,2-7-25 16,0-8-37-16,4-9-85 15</inkml:trace>
  <inkml:trace contextRef="#ctx0" brushRef="#br0" timeOffset="133723.76">2560 14872 716 0,'-9'-2'4'16,"8"2"-10"-16,1 0 4 16,7 11 16-16,3 5 5 0,3 7-11 15,-1 8-4-15,3 1 0 16,-3 4-4-16,-5-4 1 16,0-2 0-16,-6-9 0 15,-1-8-1-15,0-8 3 16,-9-5 4-16,-5-12 4 0,-3-13 0 15,0-10-1-15,2-4 2 16,4-5 2-16,6-2-7 16,5-1-5-16,7 4-1 15,13 6-1-15,7 7 3 16,7 7-6-16,7 10 2 16,0 11-1-16,6 2 3 0,-6 15-2 15,1 11-2-15,-8 7 0 16,-5 9 1-16,-8 4 0 15,-8-3-7-15,-6-2 3 16,-7-9-2-16,0-5 3 16,-2-12 7-16,-8-14 3 0,0-1 12 15,1-18 0-15,6-8-4 16,3-5-4-16,0-8-2 16,12 0-4-16,12-2-2 15,6 9-3-15,3 3 1 16,4 9 1-16,3 14-3 0,-1 6 0 15,-1 8 0-15,-2 17 1 16,-6 7 0-16,-3 9 1 16,-5 5 1-16,-4 3-3 15,-7-1 4-15,-6-3-7 16,-1-4-11-16,-3-13-9 16,-1-4-19-16,0-16-22 0,-1-8-117 15,-6-14-284-15</inkml:trace>
  <inkml:trace contextRef="#ctx0" brushRef="#br0" timeOffset="133994.01">3274 14107 679 0,'0'-11'29'0,"0"8"5"16,0 3-2-16,0 0-9 15,7 12-18-15,1 6 7 16,3 7 7-16,4 7-3 0,0 6-2 16,5 8-6-16,-1 11-4 15,0 13-2-15,1 12-4 16,-8 9-66-16,0 3-126 15</inkml:trace>
  <inkml:trace contextRef="#ctx0" brushRef="#br0" timeOffset="136463.9">527 13015 372 0,'-3'-8'290'15,"-1"1"-249"-15,1 1-11 16,3 6 8-16,0 0-12 16,3 7-20-16,10 14-6 15,0 12 9-15,2 12-1 0,2 13-3 16,-1 10-1-16,-3 7 0 16,-5 0-1-16,-2 0-1 15,-5-6-3-15,-1-9 2 16,0-7 0-16,-1-14 2 15,-5-9 5-15,5-10 3 0,1-6 0 16,0-7-2-16,0-3-1 16,5-4-1-16,10 0-1 15,7-2 2-15,9-9-1 16,11-3-2-16,6-3-1 16,8-2-2-16,3-2-2 0,2-2 1 15,0 1-1-15,-7 2-1 16,-8 1 2-16,-7 5 0 15,-13 3-1-15,-9 4 1 16,-9 1-1-16,-4 3 2 16,-4 1 2-16,0 0-3 15,-2 1-2-15,-3-2-17 0,3-1-13 16,-1-4-17-16,1-2-21 16,-2-10-46-16,-5-6-223 15</inkml:trace>
  <inkml:trace contextRef="#ctx0" brushRef="#br0" timeOffset="136843.31">145 12841 660 0,'-18'0'23'0,"7"0"14"16,8 0 3-16,3 0-1 15,10-2-16-15,16-7-10 16,9-5 5-16,16-4 4 0,14-3-3 15,8-5-5-15,10-2-5 16,1-1-4-16,0-1 0 16,-3 0-4-16,-1 1 0 15,-14 3-1-15,-10 4 1 16,-19 4-2-16,-10 8-3 0,-14 4-37 16,-13 6-44-16,-9-2-87 15</inkml:trace>
  <inkml:trace contextRef="#ctx0" brushRef="#br0" timeOffset="150734.79">632 14057 580 0,'14'0'47'0,"4"-9"-40"15,9-5 38-15,13-6 4 16,2-1-26-16,7-6-11 15,7 0-2-15,-1-1-4 16,4 1-3-16,-1-2-4 0,-2 4 3 16,-7 2-2-16,-3 4 0 15,-7 1-2-15,-10 6-2 16,-4-1-3-16,-10 6-6 16,-8 2-9-16,-7 2-10 15,-3 3-11-15,-16 0-56 16,-11 3-122-16</inkml:trace>
  <inkml:trace contextRef="#ctx0" brushRef="#br0" timeOffset="150986.87">743 13980 489 0,'-29'20'56'0,"6"-6"-33"0,14-5 15 16,9-3 17-16,11-6-37 15,20 0 4-15,10-6 6 16,11-8 2-16,11-4-10 15,7-5-10-15,1-2-4 16,0 0 1-16,-5 0-6 0,-7 0 0 16,-7 4 0-16,-12 3 0 15,-9 2-2-15,-12 5 2 16,-8 4-2-16,-7 3 2 16,-4 3-4-16,-2 1-10 15,-17 0-26-15,-2 1-61 16,-8 3-218-16</inkml:trace>
  <inkml:trace contextRef="#ctx0" brushRef="#br0" timeOffset="157781.72">2947 16234 245 0,'0'-15'244'15,"0"1"-175"-15,0-1-2 16,1 5 3-16,1 2-25 16,1-1-18-16,-1 8-10 15,3 1-4-15,1 3-6 0,0 16-5 16,-1 9 3-1,2 10 3-15,2 7 2 0,-1 9-2 16,-1 3-2-16,-2 4 0 16,0 1-3-16,0-5-3 15,3 2 6-15,-1-2-4 16,-2-3 2-16,1-6-1 0,1 0-2 16,-1-3 0-16,-1-6 1 15,0-3-2-15,0-3 0 16,2-5-1-16,-3-2-2 15,2-5-18-15,3-4-26 16,-2-9-22-16,1-8-53 0,0-3-181 16</inkml:trace>
  <inkml:trace contextRef="#ctx0" brushRef="#br0" timeOffset="158970.77">2921 16201 583 0,'-5'0'16'0,"5"-3"2"0,9-1 0 16,14-3 23-16,10 0-13 15,8-6-14-15,14 4-5 16,6-5-1-16,9 3-2 16,8-3-2-16,8-3-2 15,9 4 1-15,6-1-4 0,9-3 6 16,4 5-3-16,8-4-1 16,5 5-1-16,3-3 7 15,0 5-8-15,-3-4 7 16,-1 5-6-16,-10-3 4 15,-8 2-2-15,-13-2 1 0,-9 3-1 16,-16 0 5-16,-16 2-2 16,-15 2 0-16,-12-3-1 15,-12 5 3-15,-8 0-2 16,-5 2 7-16,-2-2 7 16,0 2-8-16,0 0-5 0,0-1-4 15,-2 1 1-15,-1 0 0 16,3 0-3-1,0 1-2-15,0 8 0 0,0 3 0 16,5 6 2-16,2 10-1 16,1 5 2-16,4 12-1 15,-2 13-1-15,2 6 1 0,-2 8 1 16,-1 3 0-16,2 3-2 16,-2-1 3-16,-2-2-3 15,2-2 2-15,-1 0-2 16,-3-1 2-16,2-6-1 15,0-4-1-15,-1-3 1 0,-1-8 0 16,-1-8 0-16,-1-7-2 16,-1-9 0-16,1-6 1 15,-1-8 0-15,-2-3-1 16,0-6 1-16,0-2 0 0,0-2 2 16,0 0 0-16,0 0 1 15,-7 0-2-15,-3-6 0 16,-7-2-3-16,-5 1 2 15,-5 1 0-15,-5-1-1 16,-7 3 0-16,-6-1 1 16,-4 2-1-16,-3 3 1 0,-5 0-1 15,-5 0-1-15,-4 0-1 16,-6 0-3-16,-3 3 3 16,-4 4 1-16,-4 2-1 15,-4 0 1-15,1 2-11 16,-3 0 6-16,-2 1 5 0,1-3 1 15,4 3-3-15,1 1 2 16,3-4 1-16,-3 0 2 16,9-2 0-16,1 0-1 15,2-2 2-15,5-3 0 16,1 2 0-16,4-3-2 16,4-1 1-16,4 0 0 0,4 0 1 15,9 0-1-15,1 0 2 16,9 0 0-16,7-1 3 15,6-1 1-15,4 0 2 16,6 0-2-16,4 1-1 16,3 1-1-16,2-2-1 0,0 0-5 15,0 2 1-15,7-2-5 16,3 1-11-16,5-5-16 16,3-5-19-16,2-7-68 15,3-10-172-15</inkml:trace>
  <inkml:trace contextRef="#ctx0" brushRef="#br0" timeOffset="159796.5">3444 15814 43 0,'-5'-18'477'0,"-1"4"-420"16,0 0 6-16,4 5-2 15,2 2-21-15,0 4-16 16,0 3-11-16,0 0-7 15,8 8-7-15,1 8 3 16,1 5 1-16,0 7 1 0,1 0-4 16,-3-3 1-16,-1 0 0 15,-1-7-1-15,-2-6 0 16,-4-5-1-16,0-7 3 16,0 0 3-16,0-11 5 15,-5-8-3-15,-2-6-8 0,1-3 3 16,-1-4-1-16,5-4 0 15,2 5-1-15,0 1 0 16,3 5 0-16,9 7 1 16,3 4-2-16,5 7 2 15,3 5 0-15,1 2-2 16,1 3 1-16,0 12-1 0,1 1 1 16,-2 5-2-16,-2 1 2 15,-7-3-1-15,-3-1 0 16,-5-2-1-16,-5-9 0 15,-2-3 1-15,0-4 4 16,-2-2 5-16,-3-12-3 0,1-6 0 16,2-5-1-16,2-2 7 15,4-1-5-15,6 1-3 16,10 4 2-16,1 5-3 16,5 6 2-16,1 5-3 15,0 7 1-15,2 0-1 0,-4 10 0 16,-2 10 0-16,0 3-1 15,-6 8 0-15,-3 6 1 16,-5 4-1-16,-5 5-20 16,-4 0-47-16,-7-3-79 15,-15-7-432-15</inkml:trace>
  <inkml:trace contextRef="#ctx0" brushRef="#br0" timeOffset="163806.84">680 16998 81 0,'-27'4'502'16,"6"-4"-474"-16,4 0 7 16,9 0 32-16,8 0-35 15,0 0-18-15,12 0-10 16,10 0 6-16,5 0 9 16,9-2-4-16,5 0-3 15,7 1 1-15,3-1-8 0,2 2 5 16,5 0-4-16,1 0 1 15,-1 0-9-15,-2-2 5 16,-1-1 0-16,-3-1-1 16,-3-1 1-16,-5-1-1 0,-6 1 0 15,-2-2-2-15,-5 2 2 16,-8-1-1-16,0 1-1 16,-6 1 0-16,-3 1 1 15,-1 1-1-15,-3 0 0 16,-3 1-1-16,0-1 1 15,-2 0-8-15,-2 2-4 0,1 0-8 16,-4-2-5-16,1 2-6 16,-1-4-11-16,0-3-16 15,-1-3-83-15,-11-7-147 16</inkml:trace>
  <inkml:trace contextRef="#ctx0" brushRef="#br0" timeOffset="164015.14">1399 16779 436 0,'-13'0'224'0,"6"0"-188"16,7 0-10-16,0 11-3 16,14 5-12-16,11 5 3 0,6 11 14 15,3 4-14-15,0 7-9 16,-4 4 3-16,-10-2-6 16,-13 2-1-16,-7-4-1 15,-14-2-13-15,-18-7-3 16,-8-4-7-16,-10-5-14 0,-4-13-14 15,3-8-100-15,7-9-253 16</inkml:trace>
  <inkml:trace contextRef="#ctx0" brushRef="#br0" timeOffset="164640.59">758 16417 654 0,'-10'-2'43'16,"5"2"-23"-16,5 0 13 15,0 12-18-15,7 5 0 16,6 4-3-16,3 8-8 15,4 2 10-15,0-2-10 16,-5-2-4-16,2-4 1 0,-5-5-1 16,-3-9-1-16,-1-5 3 15,-3-4-2-15,-1-4 5 16,1-16 1-16,2-5-5 16,2-4 0-16,4-1 0 0,-3-2 0 15,3 9 0 1,1 5-2-16,1 9 1 0,2 9-1 15,5 0-2-15,0 13 3 16,7 6 2-16,3 5 0 16,2 0-1-16,-3-4 2 15,1-3-2-15,-5-7 0 16,-6-8 0-16,-6-2 5 0,-5-15 13 16,-10-7 3-16,0-5-2 15,-3-6-17-15,-10 0 0 16,-3 1-3-16,-2 4-5 15,2 7-34-15,2 0-59 0,2 1-157 16</inkml:trace>
  <inkml:trace contextRef="#ctx0" brushRef="#br0" timeOffset="167622.35">1703 16929 143 0,'-8'6'170'0,"4"-6"-108"16,1 0-5-16,3 1 6 0,0-1-19 15,0 0-22-15,0 0-8 16,0 0 9-16,3 0 3 16,6 0-6-16,4 0-8 15,3 0 0-15,2 0-3 16,6 0 4-16,2 0-1 0,4-3-6 16,5-3-2-16,-1 1 2 15,0-2-1-15,0 0-2 16,2-1 0-16,-2 1-6 15,3 2 8-15,0-2-1 16,1 1 1-16,-3 1-3 16,-1 0 0-16,0 1 0 0,0-1-1 15,0 0 0-15,-3 1 2 16,1 0 0-16,-3 1-1 16,2-1-1-16,-1 1 1 15,-1-1-2-15,1 0 1 16,-1 1 0-16,0-2-1 0,-2-1 1 15,0 1-2-15,-1 1 2 16,-6-1-2-16,2 1 4 16,-3 1 0-16,-6-1 1 15,4 1-5-15,-5 1 5 16,0 0-1-16,2 0-1 0,-6 0 0 16,5 2-2-16,-4-1 2 15,3-1 0-15,-2 2-3 16,0 0 2-16,-1-2 0 15,-2 0 0-15,1 2-1 0,-3-1 1 16,0 1-1 0,1 0 1-16,-5 0-1 0,3-2-1 15,-2 2 2-15,0 0-1 16,-2-2 1-16,2 2-2 16,-2 0-6-16,4 0-16 15,-4-4-16-15,0 1-7 0,-4-2-34 16,-6-5-78-16,-5 2-146 15</inkml:trace>
  <inkml:trace contextRef="#ctx0" brushRef="#br0" timeOffset="167886.15">2686 16640 437 0,'-13'-5'47'0,"7"1"17"16,0 2 12-16,6 0-29 15,0 2-38-15,4 0-8 16,6 0 6-16,1 0 9 15,5 0-1-15,2 4-3 16,-2 5 2-16,3 2-3 16,-4 1 0-16,4 6-2 0,-5 0 0 15,0 2-2-15,-5 1-4 16,-2 4 2-16,-2 0 0 16,-5-2-4-16,0 4 3 15,-5-4-4-15,-9-1 1 0,-6 2-18 16,-5-2-24-16,-8-5-32 15,-6-4-107-15,-4-7-320 16</inkml:trace>
  <inkml:trace contextRef="#ctx0" brushRef="#br0" timeOffset="168563.67">2027 16492 348 0,'0'-9'170'0,"0"1"-115"16,0 5 10-16,0 1-13 15,0 2-26-15,5 0-20 16,2 11-6-16,3 2 7 0,2 6 2 16,-2 2-3-16,2 2-4 15,-3-1 0-15,-1-4-2 16,2 0 1-16,-3-8-1 16,0-2 0-16,-2-6 0 0,5-2-1 15,-5-2 1-15,2-11 1 16,3-3 0-16,0-2 0 15,0 2 0-15,-1-2-1 16,1 8 0-16,-2 2 0 16,1 7 0-16,4 1-1 0,-1 0 2 15,4 9-1-15,4 1 0 16,2 3 2-16,2-1-1 16,-2-3 1-16,2-7-2 15,-2-2 2-15,-5 0-1 16,-4-11 6-16,-4-7 7 15,-4-1 2-15,-3-4-1 16,-2-2-2-16,-7 3-3 0,-7 1-6 16,-1 5-4-16,1 2-6 15,-1 1-28-15,7 4-41 16,4-4-172-16</inkml:trace>
  <inkml:trace contextRef="#ctx0" brushRef="#br0" timeOffset="174283.53">565 11394 317 0,'-4'-9'147'0,"3"7"-83"16,1 2-11-16,0 18-34 15,5 11 26-15,6 13-2 16,1 18-20-16,7 9-7 16,-2 9-9-16,5 3-2 0,-4 0 1 15,1-2-6-15,2-9 0 16,-8-13 0-16,4-13-19 15,-6-8-5-15,-4-16-8 16,-1-19-34-16,-6-8-53 16,0-26-33-16</inkml:trace>
  <inkml:trace contextRef="#ctx0" brushRef="#br0" timeOffset="174624.39">542 11487 569 0,'-9'-7'54'0,"0"7"-7"0,4 9-22 16,-4 16-19-16,-3 10-4 16,4 13-2-16,-4 8 1 15,0 2-1-15,5-2 0 16,2-9 0-16,2-14-1 16,1-8 1-16,-2-18-1 0,4-7 1 15,0-26-4-15,0-13 4 16,7-14 2-16,5-11-1 15,9-5 0-15,-1 0-3 16,4 2 1-16,5 10 3 16,0 11 0-16,-1 14 10 0,-1 14 4 15,2 16-8-15,2 6-13 16,-1 20 6-16,1 16 5 16,3 8-2-16,3 8-1 15,-1 0-2-15,3-7-24 16,-5-10-42-16,-2-18-90 0,-9-21-87 15</inkml:trace>
  <inkml:trace contextRef="#ctx0" brushRef="#br0" timeOffset="175186.77">963 10821 739 0,'2'4'2'15,"3"12"-7"-15,5 9 11 16,8 11 4-16,2 5-3 0,1 3-4 16,1 1-3-16,-3-4 1 15,-2-9-1-15,-7-11 0 16,-4-8 0-16,-6-9 1 16,-2-4 6-16,-12-20 1 15,-6-5-6-15,-2-12 0 16,0-6-3-16,0-11 1 0,5-2-1 15,5 5 0-15,8 1-2 16,4 9 5-16,7 11-2 16,13 10 0-16,8 12 0 15,6 8-2-15,3 6 1 16,2 14 0-16,1 10-1 0,0 6 1 16,-8 1 1-16,-5 1 2 15,-8-5-6-15,-9-7-2 16,-5-9 4-16,-5-10 2 15,-7-7 6-15,-11-10-2 16,-1-15 0-16,0-9-1 0,1-11-1 16,4-8-1-16,7-6-2 15,7 2-2-15,0 2 3 16,14 9 2-16,9 12-1 16,8 14 0-16,5 17 2 15,-1 3 1-15,3 19-1 16,4 12-3-16,-6 6 0 0,-2 8-2 15,-4-1 4-15,-4-5-1 16,-4-1-5-16,-5-14-14 16,-7-7-8-16,-8-14-11 15,-2-3-41-15,-7-17-27 16,-15-12-272-16</inkml:trace>
  <inkml:trace contextRef="#ctx0" brushRef="#br0" timeOffset="175536.03">1141 9976 599 0,'-3'-3'77'16,"-2"-1"-30"-16,5 2-11 16,0 2-11-16,2 0-17 15,10 7-11-15,6 4 7 16,6 5 12-16,4 4-9 15,5 6-5-15,2 6-1 0,6 8-1 16,5 6-8-16,-7 4-58 16,-3-4-149-16</inkml:trace>
  <inkml:trace contextRef="#ctx0" brushRef="#br0" timeOffset="195221.29">5293 16263 33 0,'-5'2'28'0,"0"-2"-27"15,3 2 0-15,0 0 2 16,-2-1-3-16,2 2 1 16,0-3-2-16,2 2 2 15,-1-1 0-15,-1-1 2 0,2 0-1 16,0 0 112-16,0 2-59 16,0-2-15-16,0 0-3 15,-2 2 1-15,2-1-9 16,-1-1-6-16,-1 2 0 15,0-2 2-15,2 0-2 0,0 1 3 16,-2-1 0-16,2 0 1 16,0 0-3-16,0 0 1 15,0 0-4-15,0 0 1 16,0 0-3-16,0 0-2 16,0 0-2-16,0 0-1 15,-1 0-3-15,-1 0-2 0,0 0-2 16,0 0-2-16,-1 0 1 15,-2 0 0-15,2 0 1 16,1 0 1-16,2 0 0 16,-2 0-1-16,2 0 1 15,0 0-1-15,0 0-2 0,0 0-2 16,2 0 0-16,5 0-2 16,1-1-1-16,3-1 2 15,3 2-1-15,0-1-1 16,3-1 1-16,2 2 0 15,6-2-2-15,-1 2 1 0,3-3 1 16,4 3 0-16,-1-4-2 16,-1 2 0-16,1-2 3 15,-2 3-2-15,-1-3 2 16,0 1-2-16,0 0 0 16,0 1 1-16,-1-3-1 0,-3 4 0 15,0-1 0-15,2 0-1 16,-3 0 3-16,3-2-2 15,-4 3-1-15,5-1 1 16,-1 1 0-16,0-1 0 16,-1 0 1-16,0 1-1 15,-2-1 0-15,2 1-1 16,-1-4 0-16,0 3 3 0,0 0-2 16,1-1 1-16,0 1-2 15,-2-1 2-15,3 0-1 16,-3 1 0-16,0 0 0 15,-1-2 0-15,-3 4 0 0,0-4 0 16,-3 2 0-16,-3 2 1 16,-1-4-1-16,0 4 1 15,1-1-2-15,-2-1 1 16,0 1 0-16,0-1 1 16,2 2-2-16,-2-2 2 0,1 1-1 15,-2 1 0-15,2-3 0 16,-3 3-1-16,0 0 2 15,1-3-1-15,-2 1 0 16,0 2 1-16,-1-2-1 16,1 0 0-16,-3 1 0 15,1-1-1-15,-3 0-4 0,-2 2-9 16,0-3-9-16,0 3-12 16,0-5-27-16,-7-2-72 15,-4-3-100-15</inkml:trace>
  <inkml:trace contextRef="#ctx0" brushRef="#br0" timeOffset="195519.4">6304 15998 491 0,'-1'-5'38'0,"-3"1"21"16,4 1 13-16,0 3-37 15,7 0-23-15,4 0-3 16,2 0 9-16,1 1-1 15,2 5-5-15,-2 1 2 16,5 1-5-16,-4 3-3 0,2 3-2 16,-3 3 3-1,2 1-3-15,-2 1-1 0,-1 4 1 16,-2 1-3-16,-4 0 0 16,-7 2 0-16,0 0 0 15,-11 1 0-15,-12-2-3 16,-11 0-11-16,-12-2-22 0,-5-2-7 15,-5-1-17-15,0-6-70 16,2-5-140-16</inkml:trace>
  <inkml:trace contextRef="#ctx0" brushRef="#br0" timeOffset="196158.4">5460 15869 530 0,'-5'-8'42'15,"3"1"16"-15,2-1 0 16,5 5-28-16,10 1-15 16,2 2-2-16,4 0 3 0,2 0-2 15,2 7-4-15,-2 2 0 16,1 2-5-16,-1 1 0 16,-4 1-2-16,0-2-1 15,-3-1-2-15,-4 1 1 16,1-4-1-16,-2 0-9 0,-1-2-18 15,-1-3-17-15,4-2-28 16,-1-2-67 0,2-12-58-16</inkml:trace>
  <inkml:trace contextRef="#ctx0" brushRef="#br0" timeOffset="196466.31">5870 15794 497 0,'0'-1'73'0,"-10"1"-14"16,-2 0 5-16,-2 1-38 15,-4 10-19-15,-4 3-6 16,1 1 0-16,-1 5-1 16,2-5-1-16,5 2 0 0,3-3 2 15,3-5-5-15,6-2 1 16,3-5-4-16,0-1-2 16,0-1 3-16,5 0 8 15,0 3 0-15,3 0 5 16,1 2 1-16,-2 8 1 15,3 3 0-15,-2 3 3 0,3 3-3 16,-1 1-2-16,2-2 0 16,-4-1-4-16,3-3-2 15,-2-2 0-15,-2-1-1 16,-1-5-12-16,-3-2-20 16,-1-2-31-16,-2-5-116 0,0 0-206 15</inkml:trace>
  <inkml:trace contextRef="#ctx0" brushRef="#br0" timeOffset="197136.95">5938 15925 497 0,'-2'0'88'16,"2"0"-58"-16,0 0 27 0,5 0-23 16,4-7-25-16,6 0-8 15,2-3 1-15,0 0-1 16,-1-5-1-16,-1 3 2 15,-3-2-1-15,-4-2 0 0,-7 1 2 16,-1 3-3-16,0 1-2 16,-7 2 0-16,-7 8 0 15,-1 1 2-15,-1 0 0 16,1 7 0-16,3 9-1 16,3 0 0-16,2 3 0 15,7 1 0-15,0 2 0 0,0-1 0 16,9-5-1-16,7-2 0 15,0-1 1-15,3-8 0 16,5-4 1-16,1-1-1 16,-1-1 0-16,0-8-3 15,-4-7-5-15,1 0-9 16,-6-5-3-16,-2-3-13 0,-2 1 11 16,-4-4 15-16,-3 2 8 15,-2 3 5-15,-2 2 15 16,0 5 14-16,-5 5-3 15,0 1-6-15,2 5-6 16,-1 4-4-16,3 0-9 0,1 4-6 16,0 9 3-16,1 0 4 15,10 5 6-15,2 2-3 16,4 3-1-16,2 1-2 16,1-3-2-16,-6 2-3 15,-1-2 0-15,-10 3-2 0,-3-3 0 16,-22 4-6-16,-17 0-26 15,-18-2-51-15,-16-1-190 16</inkml:trace>
  <inkml:trace contextRef="#ctx0" brushRef="#br0" timeOffset="210169.99">5371 16938 440 0,'-4'3'133'16,"2"-3"-122"-16,2 0 32 15,0 0 12-15,0 0-30 16,0 0-16-16,0 0 3 15,3 0 9-15,5 2-2 0,3 0-5 16,1-2 1-16,4 2-2 16,8-2-2-16,3 1 0 15,5-1-3-15,11 0 1 16,6 0 1-16,9 0-7 16,6 0 4-16,2 0-1 0,4 0-2 15,3 0 0 1,-2 0-1-16,-5 0-3 0,-3-3 2 15,-3-2-2-15,-11 0 1 16,-3 1-1-16,-7 0 0 16,-7 0 2-16,-5 1-2 0,-3 1 0 15,-7 1 0-15,0-1 0 16,-5 2 1-16,3-2-1 16,-5 0 0-16,3 0 0 15,1 1 0-15,1-1 0 16,1-2 0-16,-1 0-11 15,-1-3-7-15,-2-1-8 0,-2-2-16 16,-4 0-22-16,-2-2-27 16,-4-6-85-16,0 2-60 15</inkml:trace>
  <inkml:trace contextRef="#ctx0" brushRef="#br0" timeOffset="210359.81">6518 16741 424 0,'-9'-5'93'15,"3"4"-14"1,1-1 14-16,5 2-42 0,0 0-36 15,5 12-11-15,10 6 11 16,4 4 3-16,1 4 1 0,4 4-8 16,-7 2-3-16,-3-1-5 15,-9 1 0-15,-5 0-3 16,-14-3 0-16,-17-3-9 16,-11-1-11-16,-7-3-14 15,-11-6-17-15,-7-7-46 16,1-9-132-16</inkml:trace>
  <inkml:trace contextRef="#ctx0" brushRef="#br0" timeOffset="210937.93">5585 16675 183 0,'-3'-14'456'0,"0"2"-398"15,-1 3-7-15,4 5-3 16,0 4-15-16,0 0-22 16,4 6-11-16,5 6 4 15,0 4 1-15,0 4-2 16,1-1-4-16,1 1 2 0,-4 0-1 16,-1-2 1-1,2-6-5-15,-7-3-10 0,-1-6 0 16,0-3-4-16,-6 0 3 15,-3-12-9-15,-1-4 1 16,-3-9 10-16,2-2 15 0,1 1-5 16,2-2 2-16,3 4 1 15,3 4 16-15,2 6-3 16,0 7-1-16,13 3-4 16,3 4-4-16,7 0 1 15,6 11 0-15,5 3 0 16,2 6-3-16,3 1 0 0,0 4 0 15,-2-3-1-15,-3 1 0 16,-5-4-3-16,-2-1-10 16,-8-7-11-16,-2-2-13 15,-7-4-38-15,-5-5-105 0,-5-1-86 16</inkml:trace>
  <inkml:trace contextRef="#ctx0" brushRef="#br0" timeOffset="211144.34">5830 16552 542 0,'-7'-12'88'16,"2"3"-20"-16,1 2-12 16,4 5-17-16,0 2-18 15,4 3-17-15,3 9 3 16,4 3 4-16,3 7-2 16,-2 3-4-16,5 3-2 15,-1 1-2-15,-2 0-1 0,5-1-8 16,-4-1-18-16,2-4-27 15,-1-7-42-15,0-4-98 16,2-10-201-16</inkml:trace>
  <inkml:trace contextRef="#ctx0" brushRef="#br0" timeOffset="211471.06">6198 16570 530 0,'-12'-13'85'0,"-7"5"-66"0,4 4 21 16,-2 4-7-16,3 0-17 15,-1 11-13-15,5 5-2 16,5 2 4-16,1 5 3 16,4 4-6-16,0 2-2 0,7-1 1 15,7-1 0-15,8-2-2 16,0-6 1-16,3-6 0 15,-1-6 2-15,2-7-3 16,-3 0 3-16,-3-14 1 16,-6-6-1-16,-2-5 0 15,-10-2 4-15,-2-3-3 0,-10-2-2 16,-9 1-1-16,-8 6-2 16,-4 8-25-16,-3 2-39 15,0 8-161-15</inkml:trace>
  <inkml:trace contextRef="#ctx0" brushRef="#br0" timeOffset="-203396.36">6812 16096 83 0,'-5'2'338'16,"1"0"-293"-16,3-2 11 15,1 0 17-15,0 0-16 16,0 0-26-16,0 0-13 15,0 0 1-15,0 0-1 16,0 0-4-16,0 0-2 16,7 0-2-16,6 0 1 0,6 0 5 15,5 0-3-15,4 0 0 16,8 1-4-16,5 0-3 16,4-1-3-16,10 0 0 15,2 0-1-15,2 0-4 16,6 0 6-16,0-2 2 0,-4-5-8 15,-5-2 4-15,-3 3-2 16,-6 0 1-16,-1 0 1 16,-10-2-4-16,-4 2 4 15,-1 4-4-15,-6-4 3 0,-5 3 1 16,-4 1-2-16,-1-3-1 16,-5 4 2-16,0-1-2 15,-2 2 2-15,-4 0 0 16,1 0-2-16,-3 0 2 15,1 0-2-15,-3 0 1 0,2 0 0 16,0 0 0 0,2 0 1-16,-4 0-2 0,4 0 0 15,-1 0-1-15,-1 0-8 16,0 0-3-16,-1 0-14 16,1-1-20-16,0-3-19 15,-2-3-50-15,0-1-108 0</inkml:trace>
  <inkml:trace contextRef="#ctx0" brushRef="#br0" timeOffset="-203179.59">7801 15900 496 0,'-5'-4'149'0,"0"1"-103"16,3-1 7-16,2 4-12 16,0 0-19-16,11 7-17 15,7 4 3-15,2 7 8 16,3 3-5-16,0 5-3 15,-1 2-1-15,-6 3-3 0,-8 6-1 16,-8-3-2 0,-10 2-2-16,-17-1-10 0,-12-6-22 15,-7-5-22-15,-10-12-33 16,0-12-160-16</inkml:trace>
  <inkml:trace contextRef="#ctx0" brushRef="#br0" timeOffset="-202334.46">7857 15570 635 0,'0'-13'64'0,"-1"5"-29"15,-1 0 13-15,2 6-7 16,0 2-10-16,0 4-27 16,5 8-4-16,3 6 8 0,1 2-4 15,1 5-2-15,-1-2-1 16,-1 0-2-16,-3-1 2 16,-2-6-5-16,-3-4-6 15,0-7-2-15,-7-5 4 16,-6 0 3-16,-2-10-2 0,-4-8 0 15,4-3 6 1,-2-4 1-16,7 0 1 0,3 0 0 16,7 3 1-16,0 4 5 15,12 6-4-15,8 3-2 16,9 7-1-16,6 2 0 0,6 4 0 16,7 9 1-16,1 4-2 15,5 1 0-15,-3 3 0 16,-7-3-10-16,-3 2-18 15,-4-6-6-15,-11-3-1 16,-6-2-13-16,-7-7-35 0,-9-2-42 16,-4-2-50-16</inkml:trace>
  <inkml:trace contextRef="#ctx0" brushRef="#br0" timeOffset="-202141.77">8137 15449 465 0,'-17'-27'101'16,"4"7"-10"-16,4 6-21 15,4 7-25-15,5 7-15 16,0 0-15-16,0 12-15 16,10 8 3-16,2 10 4 15,5 4-3-15,3 4-2 0,2 1-1 16,2-2-5-16,0-1-19 16,1-4-16-16,1-5-21 15,-4-6-50-15,-2-10-95 16</inkml:trace>
  <inkml:trace contextRef="#ctx0" brushRef="#br0" timeOffset="-201871.09">8448 15443 601 0,'-9'-11'66'0,"1"8"-18"15,-1 3-12-15,3 7-16 0,4 14-18 16,2 10-1-16,2 3 2 15,13 6 0-15,2 2-2 16,6-5 0-16,5-5-1 16,0-8-3-16,-2-10 4 15,1-11-2-15,-5-3 4 0,-5-17 0 16,-3-7 4-16,-8-6 6 16,-6-4-3-16,-8-5-6 15,-13 3-4-15,-8 6-16 16,-5 3-23-16,-6 7-32 15,-1 12-129-15</inkml:trace>
  <inkml:trace contextRef="#ctx0" brushRef="#br0" timeOffset="-201085.84">8841 15051 528 0,'-1'-7'100'16,"-3"2"-37"-16,4 5-6 16,0 3-23-16,0 13-24 0,4 12 3 15,3 8 9-15,2 14-7 16,0 11-1-16,3 3-3 16,0 9-6-16,-2-2-3 15,-1-5-2-15,0-5 1 16,-2-9 0-16,0-6-14 0,-2-12-6 15,1-5-13-15,0-6-17 16,3-9-15-16,1-11-57 16,3-3-84-16</inkml:trace>
  <inkml:trace contextRef="#ctx0" brushRef="#br0" timeOffset="-200766.91">9099 15441 479 0,'-13'-18'226'0,"6"-1"-202"0,3 1 4 16,4 9 12-16,18 4-15 15,7 5-19-15,5 1-7 16,8 14 4-16,-1 4-1 16,-3 5-1-16,-7 2-1 15,-8 1-1-15,-6-4 0 16,-9-3-2-16,-4-8 1 0,0-4 3 15,-12-8 5-15,2 0 11 16,-2-16 6-16,2-6-5 16,5-3-8-16,5-7-4 15,8 0-5-15,14 1-5 0,9 3-23 16,4 5-24-16,6 5-18 16,-2 11-19-16,-3 5-82 15,-9 2-1-15,-10 10-43 16</inkml:trace>
  <inkml:trace contextRef="#ctx0" brushRef="#br0" timeOffset="-200290.78">9533 15379 26 0,'-11'20'190'16,"-1"-1"-56"-16,1-6-38 0,3-3-16 16,7-2-10-16,1-8-22 15,9 0-20-15,9 0-3 16,2-11-7-16,7-2-12 16,-3-5-3-16,-2 0 1 15,-5 1 0-15,-7-1 0 0,-6 5 3 16,-4 1 3-16,-2 6-3 15,-10 6-4-15,-3 0 2 16,3 10-2-16,-2 4-1 16,6 9-3-16,2 2 0 0,6 2 1 15,2 0 0-15,15-3-1 16,4-2-10-16,8-6-12 16,3-7-4-16,-2-9-19 15,4 0-13-15,-3-11-16 16,-4-7 12-16,-5-5 44 15,-2 0 32-15,-10 0 32 16,-1 1 39-16,-2 3-4 0,-4 4-22 16,-3 7-10-16,5 4-14 15,-3 4-6-15,1 2-17 16,6 12-12-16,6 9 3 16,-3 6 1-16,6 6-1 0,-2 8-1 15,-4 0-1-15,-2 1 1 16,-9-2-2-16,-1-5-5 15,-5-9 0-15,-11-6 2 16,-5-7 2-16,1-10 3 16,-9-5-4-16,2 0-2 15,1-13-8-15,3-6-15 0,9-6-17 16,4-7-29-16,8-8-116 16,2-6-257-16</inkml:trace>
  <inkml:trace contextRef="#ctx0" brushRef="#br0" timeOffset="-200139.3">9793 15177 476 0,'-14'-7'179'0,"6"0"-171"16,7 2 29-16,1 5-1 16,13 0-29-16,8 0-20 0,6 10-27 15,1 1-46-15,3 3-140 16</inkml:trace>
  <inkml:trace contextRef="#ctx0" brushRef="#br0" timeOffset="-199819.2">10012 15463 485 0,'12'0'67'0,"5"-11"-63"16,8-3 50-16,4-2-10 15,0-4-23-15,-2 1-16 0,-4-1-2 16,-5 0 7-16,-9 4 0 16,-8 2 4-16,-1 5 0 15,-8 4-12-15,-8 5 4 16,-6 0 0-16,-1 5-3 16,-1 11 1-16,5 3 1 0,0 7-1 15,7 2-1-15,7 1-4 16,5-1 2-16,4 3 0 15,13-8-2-15,10-4-9 16,7-6-4-16,6-6-5 16,3-3-21-16,1-4-37 0,0-8-89 15,-6-8-105-15</inkml:trace>
  <inkml:trace contextRef="#ctx0" brushRef="#br0" timeOffset="-199456.44">10492 15313 533 0,'-13'-11'63'0,"2"4"5"16,-1 5-14-16,-1 2-23 16,-1 0-20-16,3 13-10 15,2 2-1-15,4 11 0 16,3 0-1-16,2 5 2 0,4-1-1 16,8 4-4-16,8-3-4 15,3-3-1-15,5-5-2 16,6-7 2-16,0-5-11 15,3-7 3-15,-1-4 4 16,-2-4-13-16,-7-16-5 0,-5-5-5 16,-7-5 1-16,-3-9 21 15,-9-4 17-15,-3-4 24 16,0 3 11-16,-3 1-5 16,-6 6 9-16,-2 8-4 15,4 10-2-15,0 6-11 16,2 9-14-16,3 4-7 0,2 4-8 15,0 12-1-15,0 7-1 16,0 8-19-16,2 4-32 16,-2 1-46-16,-2-2-100 15</inkml:trace>
  <inkml:trace contextRef="#ctx0" brushRef="#br0" timeOffset="-199358.73">10635 15457 535 0,'0'-8'96'0,"17"-5"-53"16,10 0-24-16,12 1-25 15,5-2-64-15,7-2-247 0</inkml:trace>
  <inkml:trace contextRef="#ctx0" brushRef="#br0" timeOffset="-198565">7114 16898 188 0,'-12'0'348'16,"4"0"-323"-16,8 0 45 16,0 0-20-16,17 0-41 15,10 0 8-15,8 0 11 16,13 0-3-16,8 6-6 0,10-1-11 15,3 3 3-15,8-2-3 16,8 0-5-16,3-4 0 16,4-2-5-16,1 0 7 15,0-4-7-15,-1-5 2 16,-6-1 1-16,-7-3-1 16,-7-1 2-16,-9 1-5 15,-12-1 3-15,-7 0-6 16,-8-1-8-16,-7 3-10 0,-12-2-7 15,-6 0-10-15,-11-1-11 16,0-1-11-16,-5 0 12 16,-11 3 42-16,0 1 29 0,-2 1 33 15,5 4 5-15,4 2-12 16,5 1-12-16,4 4-8 16,2 0-17-16,13 6-14 15,9 9 9-15,1 5 2 16,3 7-2-16,-5 7 0 0,-9 3-2 15,-10 6 1-15,-10 0-9 16,-21 2-21-16,-12-4-21 16,-15-5-35-16,-4-8-21 15,-4-9-2-15,-5-9-154 16</inkml:trace>
  <inkml:trace contextRef="#ctx0" brushRef="#br0" timeOffset="-197888.29">8150 16374 403 0,'7'-9'79'15,"2"-1"-24"-15,4 2 31 16,3 3-16-16,4 1-32 15,5 4-10-15,6 0-8 16,3 4-5-16,2 6-5 0,1 7-6 16,-1 1-1-16,2 1-1 15,-2 2-5-15,-4-1-17 16,-1-2-19-16,-4-8-4 16,0-2-7-16,-4-8-47 15,-2 0-19-15,-5-11 9 0,-1-9 39 16,-5-1 66-16,0-5 25 15,-3 1 28-15,-2 1 15 16,-3 5 14-16,-2 1 28 16,0 9-27-16,-3 4-39 15,-14 5-34-15,0 0-6 16,-7 8 2-16,2 9-3 0,-4 0-1 16,2 5 0-16,3-1 0 15,2-1 0-15,7 0 1 16,5-5-2-16,2 2 2 15,5 0 2-15,0-1 3 16,9 6 3-16,3 1 5 0,3 2 0 16,-1 4-1-16,0-1-4 15,2 4-3-15,-3-3-4 16,-1-5-1-16,-3 0-1 16,4-6-8-16,-1-6-15 15,2-6-20-15,-1-6-42 16,4-6-126-16</inkml:trace>
  <inkml:trace contextRef="#ctx0" brushRef="#br0" timeOffset="-197408.33">8834 16534 576 0,'-1'0'62'15,"1"-1"-32"-15,0-1 5 16,10 0-11-16,5-3-5 15,4-2-11-15,6-4 0 0,-3-1-5 16,-2-1 0-16,-4 1-1 16,-6-3-1-16,-3 5 0 15,-7 0 0-15,0 6 1 16,-5 1-2-16,-3 3 1 16,-3 0 2-16,2 6-3 15,1 8 0-15,7 6 0 0,1 1-2 16,1 3 2-16,14-2 0 15,4-4-1-15,2-1-6 16,4-9-3-16,-3-6-4 16,-1-2 1-16,-5-9 7 15,0-9 3-15,-5 0 3 0,-4-1 1 16,-2-1 6 0,-1 4 14-16,-2 4 2 0,-2 3 2 15,1 3-3-15,6 6-4 16,1 0-10-16,6 8-9 15,3 7 2-15,4 7 1 0,-1 6 0 16,-5 3-2-16,-12 3 0 16,-3 3-2-16,-15-3-7 15,-15 0-15-15,-6-7-17 16,-5-6-3-16,4-10-8 16,-2-11-94-16,10-2-181 0</inkml:trace>
  <inkml:trace contextRef="#ctx0" brushRef="#br0" timeOffset="-196783.95">9430 16198 216 0,'-7'-11'58'15,"0"2"32"-15,4 4-12 16,-1 1-14-16,4 4-7 16,0 0-4-16,0 9-33 0,9 11 15 15,3 7 14-15,5 10-13 16,-3 11-8-16,1 9-3 15,-1 7-12-15,-1 7 1 16,-6 4-11-16,0 0 0 16,-2 0 0-16,-2-7-3 0,4-6 2 15,-1-13-21-15,3-10-11 16,4-14-7-16,3-14-22 16,6-11-82-16,-1-16-163 15</inkml:trace>
  <inkml:trace contextRef="#ctx0" brushRef="#br0" timeOffset="-196440.51">9975 16567 568 0,'0'-16'127'0,"-7"2"-104"16,-8 2 6-16,-4 6 0 15,-7 6-15-15,-2 0-12 16,-5 14-1-16,3 5 0 15,-1 8-1-15,6 0 0 16,8 2 2-16,7-5-2 0,8-2 1 16,2-8-2-16,13-3 2 15,8-8-1-15,4-3-1 16,4-2-3-16,2-8-2 16,-1-1 5-16,1 0-1 15,-6 1 4-15,-1 2-2 16,-5 7-1-16,-2 1 4 0,-2 0-2 15,2 3-2-15,-3 8 1 16,4 0-3-16,4-2-26 16,0-2-21-16,6-5-58 15,2-2-85-15,-1-7-211 0</inkml:trace>
  <inkml:trace contextRef="#ctx0" brushRef="#br0" timeOffset="-196235.09">10324 16492 505 0,'-1'-11'99'0,"-11"5"-40"16,-5 6-20-16,1 2-17 0,-2 15-8 16,4 6-9-16,-1 4 0 15,5 6 0-15,4 3 1 16,6 3-3-16,0-1-1 16,9-6-3-16,10-5 2 15,6-6-6-15,3-12-6 0,10-5-11 16,-2-4-21-16,0-11-48 15,-1-10-72-15,-2-6-116 16</inkml:trace>
  <inkml:trace contextRef="#ctx0" brushRef="#br0" timeOffset="-196048.95">10585 16472 496 0,'-7'-10'82'16,"-7"4"-2"-16,0 6-22 15,-3 2-31-15,5 10-19 16,-1 8-4-16,4 7 1 15,2 1-3-15,7 6 0 0,0 0-1 16,3 0 1-16,10 0-2 16,5-8-10-16,4-2-9 15,4-10-19-15,4-7-14 16,1-7-37-16,-2 0-73 16</inkml:trace>
  <inkml:trace contextRef="#ctx0" brushRef="#br0" timeOffset="-195565.02">10701 16627 509 0,'-8'-3'48'16,"4"1"24"-16,4 0-11 0,2 2-43 15,13-3-17-15,2-1 0 16,3-2 0-16,2 1 1 16,-6-3-2-16,-3 0 0 15,-8-1-2-15,-5 1 0 16,-3 2 1-16,-9 2 4 15,-3 4 2-15,0 0 8 0,4 4 0 16,3 12-7-16,6-1 1 16,2 6-3-16,2 4-4 15,15 0 1-15,5-2 0 16,7-4-6-16,1-4-12 16,1-8-11-16,1-7-1 15,-5-4 3-15,-2-12-16 0,-7-7 10 16,-5-4 31-16,-4 1 5 15,-4-3 24-15,-5 6 12 16,0 1 0-16,0 8-3 16,0 2-3-16,0 8-4 0,0 4-10 15,0 2-13-15,3 14-10 16,9 7 5-16,0 6 3 16,2 7-2-16,2 6-1 15,-2 5 1-15,-2 3-1 16,-7 3 0-16,-2-3-2 0,-3-2 0 15,0-8-3-15,0-12-10 16,0-8-6-16,0-11-10 16,0-9-18-16,0 0-26 15,0-14-83-15,2-11-191 16</inkml:trace>
  <inkml:trace contextRef="#ctx0" brushRef="#br0" timeOffset="-195336.72">11009 16567 545 0,'0'-20'58'0,"2"2"-47"0,14 9 33 15,4 6-4-15,7 3-18 16,-4 5-11-16,0 11-1 16,-1 5-2-16,-12 4-6 15,-8 4-2-15,-2 2-10 16,-7 0-17-16,-10-2-10 0,-3-4-12 15,0-9 4-15,4-2 18 16,1-10-7-16,10-4-52 16,5-11-109-16</inkml:trace>
  <inkml:trace contextRef="#ctx0" brushRef="#br0" timeOffset="-195088.45">11300 16397 611 0,'0'0'70'0,"-4"-3"-60"16,-4 3 27 0,6 3-9-16,2 13-14 0,0 8-7 15,2 2 3-15,6 8 2 16,1 2-4-16,1 3-1 16,-3 2-4-16,-2 0-3 15,0-1 2-15,-3-5-1 16,-2-1-3-16,0-4-9 0,0-5-8 15,-4-7-12-15,-3-3-12 16,0-12-36-16,1-3-89 16,-1-7-190-16</inkml:trace>
  <inkml:trace contextRef="#ctx0" brushRef="#br0" timeOffset="-194980.73">11293 16624 589 0,'14'-13'61'16,"6"3"-48"-16,12-1 14 15,9 4-15-15,8-6-14 16,10-5-137-16</inkml:trace>
</inkml:ink>
</file>

<file path=ppt/ink/ink29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3:03:25.9810000"/>
    </inkml:context>
    <inkml:brush xml:id="br0">
      <inkml:brushProperty name="width" value="0.05292" units="cm"/>
      <inkml:brushProperty name="height" value="0.05292" units="cm"/>
      <inkml:brushProperty name="color" value="#C00000"/>
    </inkml:brush>
  </inkml:definitions>
  <inkml:trace contextRef="#ctx0" brushRef="#br0">12449 7290 380 0,'-41'-20'53'0,"-10"-3"-52"15,-5-4 3-15,-17 4 0 0,-2-2 11 16,-13-2-4-16,-9 2-7 16,-9 0 5-16,-13 0-3 15,-3 0 4-15,-11 2 0 16,-11 0-8-16,-10 0-2 0,-9-2 1 16,-11 2 2-16,-9-2-5 15,-6 1 4-15,-5 1 3 16,-7 2-4-16,-5 1 3 15,-5 2-2-15,-2 2-2 16,-8 3 1-16,-2 3-2 16,-3 1 1-16,-2 0-3 0,0 2 3 15,0 2 1-15,-2-1-3 16,2 2 3-16,2 1 0 16,1 3-2-16,6 0 1 15,0 0 1-15,8 0-1 16,-1 0-3-16,1 3-1 0,4 3-9 15,5 1 10-15,2 2 2 16,3 0 2-16,4 2-2 16,1 1 1-16,7 4 0 15,-1-1-2-15,6 4 6 16,5 1-9-16,2 1 8 0,5 1-3 16,0 3-2-16,7 1 2 15,1 1-1-15,-1 3 0 16,7 1-5-16,2 1 2 15,7 3 1-15,2 2 4 16,2 0-1-16,6-1 1 16,4 1 0-16,4 0-3 0,4 3 2 15,5-4 2-15,8 3 0 16,4-2 1-16,8 6-1 16,4 0-2-16,6 3 0 15,4 1 1-15,9 3-1 16,2 3 3-16,9 1-3 0,6-1 0 15,5 5 1-15,6-5 1 16,7-2-4-16,5 1 2 16,4-4 0-16,6-1-1 15,5-3 0-15,4 2 1 0,5-3 0 16,7 6-4-16,4-3 2 16,4-3 2-16,12 1 1 15,10-3-3-15,4-5-1 16,9-2 1-16,10-6 1 15,6-1 2-15,10-6 1 16,7-1 5-16,7 0 3 0,7-4-7 16,7 2-1-16,3 0 0 15,7 1-1-15,2 3 1 16,5-1-3-16,2 0 4 16,9 1-3-16,1-1 0 15,7-1 0-15,1-3 2 16,8 0-5-16,4-5 4 0,-1-3 1 15,9-2 10-15,4-2-5 16,2 0 1-16,7-2-2 16,3-1-2-16,1 1 2 15,9 1-2-15,0-1-1 0,4 1-2 16,-1 1 1-16,6 1-1 16,1-3 0-16,6 1 1 15,3-3 0-15,2 1-4 16,6-2 4-16,2-2 1 15,5 1-2-15,2-5 0 0,1-2-1 16,3 0 4-16,3-1-3 16,-2 0-2-16,5-1 3 15,-5 1-2-15,2 0 1 16,2 0 0-16,-1-1 0 16,1-2-2-16,-2 4 2 15,-3-1 0-15,1 1-2 0,-3 0 4 16,-2-1-3-16,-2 0 2 15,-2 0-1-15,-4 2-1 16,1-2 1-16,-3-2-2 16,-7 2 1-16,-4-1 1 15,-5-1-2-15,-8-2 1 0,-3-3 2 16,-10-2-2-16,-6-1-1 16,-8-4 1-16,-5-4 1 15,-12-2-2-15,-5-5 2 16,-12-3 0-16,-7-1 1 15,-16-7 2-15,-6 0-1 0,-20-9 6 16,-14-5-6-16,-20-3 6 16,-20-8-2-16,-21-5-2 15,-38-11-10-15,-38-4 1 16,-40-10-9-16,-40-5-11 16,-44-7-9-16,-39-7-27 15,-40-4-25-15,-32-7-111 0</inkml:trace>
  <inkml:trace contextRef="#ctx0" brushRef="#br0" timeOffset="833.33">1608 6518 533 0,'-3'-11'114'15,"-2"4"-63"-15,1 1-11 16,4 6 2-16,0 3-25 15,0 14-20-15,9 4 6 16,2 8 5-16,0 6-4 0,2 5-3 16,2 0 1-16,-1-4-1 15,-1-4-1-15,0-11-5 16,-2-6-4-16,-4-13 7 16,0-2 4-16,0-14 1 15,0-8 0-15,4-3-2 0,-2 0 0 16,1 2-1-16,4 6-1 15,-1 5 2-15,6 9-5 16,1 3 1-16,4 2 0 16,5 6 2-16,3 3 1 15,2 2 0-15,1-6 0 16,-4-3 1-16,-1-4 0 16,-5-5 0-16,-5-14 0 0,-8-2 2 15,-4-5 0-15,-8-3 1 16,0-1 5-16,-15 3-3 15,-7 1-5-15,-4 4 0 16,-4 6-7-16,-1 10-15 0,6 4-10 16,6 2-20-16,11 7-40 15,8 6-109-15,10 1-89 16</inkml:trace>
  <inkml:trace contextRef="#ctx0" brushRef="#br0" timeOffset="1116.48">2248 6582 704 0,'0'0'28'0,"0"-8"-21"15,5-7 9-15,3-4 1 16,2-7-16-16,2 0-1 0,0-5-1 16,0 4 2-16,-5 4-3 15,-2 7-5-15,-5 7 4 16,0 9-1-16,-8 0-8 15,-5 20 3-15,-2 8 9 0,7 6-1 16,4 8 0-16,4-1 0 16,11 2 0-16,14-3-3 15,11-6-13-15,7-9-15 16,7-11-33-16,8-13-1 16,-1-5-24-16,-1-17-114 15</inkml:trace>
  <inkml:trace contextRef="#ctx0" brushRef="#br0" timeOffset="1350.49">2860 6238 665 0,'-9'-15'51'0,"2"8"-19"16,1 7 5-16,5 0-15 0,1 19-23 16,0 14-1-16,11 9 5 15,5 14 2-15,2 5-2 16,5 2 0-16,4 0-2 15,0-6 0-15,2-5 1 0,-2-10-2 16,-2-6-1-16,-3-11 2 16,-1-5-4-16,-8-8-16 15,-5-8-12-15,-2-4-22 16,-6-9-27-16,-13-12-109 16</inkml:trace>
  <inkml:trace contextRef="#ctx0" brushRef="#br0" timeOffset="2678.41">2777 6359 646 0,'-8'-38'39'0,"4"6"-15"16,6 3 10-1,18 4-9-15,10 8-11 16,10 4-4-16,2 8-3 0,4 5 0 16,0 9 0-16,-6 14-6 15,-6 10-1-15,-9 8-3 16,-11 1 0-16,-5-1-9 15,-9-3-6-15,0-8 8 0,-10-9 6 16,-5-11 7-16,-3-10 2 16,0 0 2-16,4-21 6 15,-1-5-1-15,10-6-2 16,5-7-4-16,2-1-6 0,14 3-2 16,11 3 1-16,6 7 1 15,2 10-2-15,5 7 3 16,1 10-2-16,-3 0 1 15,0 18-1-15,-4 7-1 16,-7 7 0-16,-5 4 0 16,-9-2-5-16,-6-4-7 15,-3-4 5-15,-4-11 5 0,-4-9 5 16,-4-6 5-16,-4-9 9 16,-2-9 2-16,4-11-3 15,5-3-3-15,3-5-3 0,2-3-7 16,5 3-5-16,13 1-8 15,5 8-17-15,3 3-11 16,1 9-12-16,0 9-15 16,-5 7-18-16,-3 0-11 15,-5 7 8-15,-7 6-14 16,0-5-11-16,-3 3 74 16,-4-4 78-16,0-3 90 0,0-4-10 15,0 0-33-15,0 0-2 16,0 0-18-16,2 0-25 15,-2 0-14-15,0 0-8 16,1 0-7-16,-1 0-5 16,0-4-2-16,0 0 0 15,0 2 1-15,0 1-1 0,0-3-1 16,0 2-2-16,-3-1-1 16,-1 1 0-16,1 0-1 15,1 2 1-15,0-1-1 0,1 1-1 16,-3 0 0-16,2 0-1 15,0 5-1-15,-2 5 0 16,3 7 3-16,1 2 0 16,0 5 2-16,0-3-2 15,5 2 0-15,6-3 0 16,5-2 0-16,-3-7 0 0,3-5 1 16,-3-6 3-16,-5 0 3 15,1-3 4-15,-4-10 1 16,-1-3-5-16,-4-2-3 15,0-3-8-15,-7 1-9 0,-2 2-4 16,1-3-4 0,0 5-5-16,2 3 6 15,6 3 9-15,0 3 1 0,0-1-2 16,7 5 1-16,8-1 8 16,4 3 6-16,1 1 9 15,6 0-1-15,3 3-1 0,-2 7 0 16,1 2 3-16,3 2-2 15,-4 2-5-15,-3 2 0 16,-4 0-1-16,-3-4-2 16,-6-4-3-16,-6-2 0 15,-2-3 1-15,-3-5 8 0,0-2 22 16,0-10 8-16,-2-7-22 16,1-10-11-16,-1-4-1 15,2 0-4-15,0-4-5 16,3 6-16-16,9 0-11 15,-2 10-8-15,2 5-9 16,3 9-22-16,-1 7-18 16,-1 0 28-16,-2 7 28 0,-4 9 20 15,-5 4 8-15,-1-2 4 16,-1-1 3-16,0-2 18 16,0-4 30-16,2-4-4 0,4-6-2 15,3-1-4-15,3 0 2 16,5-11-10-16,5-2-18 15,-2-9-9-15,1-1-3 16,-4-1-1-16,-4 1-2 16,-8 2 2-16,-5 7-1 15,0 3 1-15,-12 9 2 0,-10 2-5 16,2 11 1-16,1 10-1 16,1 10 6-16,6 1 0 15,10 2 0-15,2-4-2 16,15-1-2-16,16-9-1 15,13-10 0-15,14-10 0 0,14-7-39 16,9-18-65 0,7-13-232-16</inkml:trace>
  <inkml:trace contextRef="#ctx0" brushRef="#br0" timeOffset="3552.41">4737 5777 151 0,'0'-16'581'16,"0"5"-541"-16,0 6-35 0,1 5 12 16,12 10-1-16,2 10-9 15,2 9 4-15,8 6-4 0,-1 5-4 16,1 4-2-16,0 1-2 16,-4-2 1-16,-1-2 3 15,-3-7-26-15,-7-5 8 16,-6-10-13-16,-4-8-11 15,-12-10-22-15,-12-1-29 16,-10-7-70-16,-11-12-89 0</inkml:trace>
  <inkml:trace contextRef="#ctx0" brushRef="#br0" timeOffset="4039.05">4628 5996 99 0,'-39'-33'252'16,"7"2"-156"-16,8 4-23 16,12 8-1-16,9 3-16 0,3 0-26 15,15 5-19-15,16-1-3 16,7-1 2-16,12 4 3 15,8-1-5-15,3-1-3 16,0 0-2-16,0 1-1 16,-7-3-1-16,-11-1-2 15,-9-1-1-15,-11-3 1 0,-9-1 5 16,-11-2-1-16,-3-1 0 16,-10 0-2-16,-5 1-2 15,-6 5 0-15,0 5 2 16,2 6 2-16,2 5-1 15,3 9-2-15,4 16-1 0,9 7-2 16,1 14 3-16,6 4-2 16,9 4 2-16,4 5 1 15,3-5 0-15,0-1-1 16,0-5-1-16,-3-10 1 16,-4-8-1-16,-4-10 1 15,-6-10 0-15,1-10 2 0,-3-2 5 16,-1-17 23-16,0-6-24 15,3-7-2-15,2 0 1 16,3-1 5-16,0 10-6 16,4 4-2-16,3 6 0 15,1 10-2-15,3 3-4 0,2 2 1 16,3 14 0-16,3 3 2 16,1 4-9-16,4 1-12 15,2-1-1-15,1-4-15 16,1-6-30-16,-1-4-46 0,-3-9-11 15,-7 0-32-15,-6-11-25 16</inkml:trace>
  <inkml:trace contextRef="#ctx0" brushRef="#br0" timeOffset="4488.32">5599 5927 248 0,'-7'-30'116'0,"-8"1"-18"16,-4 4-2-16,-3 9-13 0,0 7-48 16,-2 7-22-16,2 2-7 15,2 11 0-15,3 9-5 16,5 5-3-16,7 3-2 15,5 1 1-15,3-1-2 16,16-4-14-16,0-9-2 16,4-6 12-16,6-9 8 0,-2-1 0 15,2-19 3-15,-4-3 4 16,-6-4-1-16,1-2 5 16,-7 3 9-16,-4 2-5 15,-3 7-4-15,-3 4 1 16,-1 6 1-16,-1 7-5 15,5 2-10-15,1 14-1 0,2 2 4 16,5 7 0-16,3 1 0 16,2 3 0-16,3-4-3 15,1-3-17-15,1-10 6 16,-1-7 9-16,-2-5 7 0,-5-12 1 16,-1-11 5-16,-10-8 1 15,-1-2 0-15,-4-7 2 16,-6-3-1-16,-6-5 2 15,-6 0 0-15,-2 0-2 16,-3 3-4-16,1 6 0 16,2 11-3-16,1 6-2 0,2 13-3 15,4 9-3-15,-2 3-26 16,4 19-39-16,4 3-50 16,7 6-49-16,0 1-115 15</inkml:trace>
  <inkml:trace contextRef="#ctx0" brushRef="#br0" timeOffset="4560.14">5769 5715 109 0,'23'3'353'15,"-1"-3"-230"-15,0 0-42 16,2-5-58-16,3-8-25 16,6-5-182-16</inkml:trace>
  <inkml:trace contextRef="#ctx0" brushRef="#br0" timeOffset="11275.73">4888 12978 333 0,'0'-1'82'16,"0"-1"-50"-16,-2 0 2 0,0 2 0 16,2 0-5-16,0 0-20 15,0 0-4-15,0 0 0 16,0 0 2-16,0 0-4 15,5 0 2-15,4 0 6 16,3 0-1-16,1 0-6 0,6 0 0 16,3 0-3-16,2 0 1 15,5 4-2-15,3-3 0 16,4 1 1-16,6 1 0 16,4 1-1-16,3-2-1 15,8-1 3-15,2 1-4 0,6 0 2 16,9-2 1-16,7 0-1 15,2 0 2-15,12 0-2 16,3 0 1-16,6 0 3 16,3 0-5-16,8 0 1 15,1 0-1-15,8 0-1 0,3 0 3 16,4 2-2-16,6-2 2 16,6 0 1-16,6 0-5 15,4 0 3-15,6 0 0 16,7 0-3-16,1-6 1 15,5 3-1-15,2-2 2 0,6 0 0 16,-1-1 3-16,3 2-1 16,-1-1-3-16,4-2 9 15,-1 2-7-15,1-3 3 16,-2 1-1-16,3 0-1 16,3 0-1-16,-4 0-1 15,0-2 4-15,0 0-5 0,-2 0 3 16,-3-3 1-16,-5 1 7 15,-1 0 5-15,-1-1 2 16,-6-1-7-16,-6-1 0 16,-2 1 2-16,-5-1-5 15,-9 2 2-15,-4-1-5 0,-10 2 2 16,-9-1-7-16,-9 3 9 16,-14 0-5-16,-15 2-3 15,-14 2-1-15,-18-1-7 16,-17 1-31-16,-23-4-90 15,-12-5-159-15</inkml:trace>
  <inkml:trace contextRef="#ctx0" brushRef="#br0" timeOffset="14116.71">8563 14931 100 0,'-16'6'226'15,"3"-3"-177"-15,3-1 13 0,6 0-8 16,1-2-8-16,3 1-16 16,0-1-18-16,7 0 3 15,3 2 3-15,7-2 0 16,2 1-7-16,8 2-4 16,0 0-5-16,5 1-1 0,2 1 0 15,7 1-1-15,1-1 0 16,3-2 0-16,5 1 1 15,6-1 0-15,7-3-2 16,5 0 1-16,8 0 0 16,4 0 1-16,7 0-1 15,4-3 2-15,4 1-3 0,2 0 2 16,3 1 0-16,7 1-1 16,0 0-1-16,3-2 2 15,4 2-1-15,2-4-1 16,1 3 3-16,1-2 0 15,-1 3-5-15,2-1 6 16,-5 1-3-16,1 0 2 0,-1 0-1 16,-1 0 1-16,-6 0 0 15,3 0-2-15,-2 0 2 16,-2 0-1-16,-2 0 0 0,-4 1-4 16,0 3 1-16,-4 0 7 15,-4-2-3-15,-5-2 5 16,0 3-3-16,-6-1 2 15,-5 0 0-15,-5-1-2 16,-3 3-1-16,-8 2 1 16,-7-3-1-16,-4 2-1 0,-10-1-2 15,-7 1 3-15,-7 0-1 16,-4 1 1-16,-8-2-3 16,-1-1 3-16,-9-1 0 15,3 0-2-15,-6-1 3 16,1-1-1-16,-1 0-1 0,0 2 0 15,0-2 1 1,2 0-1-16,0 0 0 0,-2 0 0 16,0 0 0-16,0 0-1 15,0 0 0-15,0 0-1 16,0 0-2-16,0 0-17 0,0-2-27 16,2-8-70-16,-1-6-202 15</inkml:trace>
  <inkml:trace contextRef="#ctx0" brushRef="#br0" timeOffset="16811.3">1627 11223 620 0,'-4'0'3'15,"-1"3"-3"-15,3 22-1 16,0 11 4-16,2 16 2 16,0 18 2-16,0 17 2 15,0 18 0-15,2 20-1 16,5 15-5-16,-2 22-1 0,4 8 0 16,4 14-2-16,1 11 0 15,3 10 2-15,4 3-3 16,2 3 0-16,1 6 8 15,3-2 14-15,0 4-13 16,2 0-1-16,-5 3 2 0,3-3 0 16,-2 1 0-16,-1-1 0 15,0-4-2-15,-4-2 0 16,-1-5-2-16,-4-2-3 16,0-13 2-16,-4-12-2 15,0-14 0-15,-4-13-4 16,0-18 3-16,-2-20 3 0,-3-16-7 15,0-25-5-15,-2-22-12 16,0-28-24-16,-7-25-61 16,-9-45-108-16</inkml:trace>
  <inkml:trace contextRef="#ctx0" brushRef="#br0" timeOffset="18789.87">1817 11143 518 0,'7'6'23'15,"9"-4"-39"-15,10 2 14 16,9-1 9-16,12-3 4 16,10 0-2-16,9 0-4 15,14 0 1-15,8 0-3 16,9-1 4-16,13-5-6 0,7 3 1 15,12-2-3-15,9-1 3 16,9 0-2-16,9 1-1 16,13 2 4-16,9-2-4 15,8-2-16-15,18 1 34 0,8 0-16 16,10 3 2-16,9-4 2 16,12 1-3-16,11 1 5 15,7 0-5-15,12 0 2 16,4 1 0-16,6 1 2 15,11-1-5-15,3 0 1 0,1 0 0 16,11 3-2-16,2-1 3 16,6 2-2-16,5-2 1 15,1 2 1-15,6 0 0 16,5-1-3-16,4 1 5 16,1 0 0-16,6 0-8 15,1 0 8-15,8 0-4 0,0 0-1 16,0 0 1-16,3 0 3 15,0 0-3-15,5 0-9 16,-9-2 16-16,3 2-11 16,2 2 7-16,2 1-3 0,-2 0 0 15,0 5-2-15,3-3 3 16,6 2-3-16,-4 0 2 16,-1 3-1-16,4 0 0 15,0 1 0-15,-8 3 0 16,-5-2 0-16,-5 6 0 0,-12-1-3 15,-8 2-4-15,-11 2 2 16,-13 2-1-16,-13 3-2 16,-11-2-8-16,-20 2 10 15,-14 0 3-15,-16 1 1 16,-19-2 0-16,-21 0 0 16,-20-2 1-16,-23-3 1 15,-23-1 3-15,-15 1 4 0,-28-2 3 16,-16-2 1-16,-16 2 3 15,-13 2-4-15,-9 1-5 16,-12 6-4-16,-3 5 0 0,-4 9-1 16,-1 6 1-16,0 6 1 15,-4 9 0-15,1 11 0 16,-3 7 0-16,1 10-2 16,0 11 0-16,-2 13 0 15,0 8 1-15,0 10 0 16,2 9 0-16,1 10-1 0,2 5 0 15,3 2 1-15,3 10-1 16,-1 1 1-16,5 6-1 16,-3 0 1-16,5 2-2 15,-3 3 2-15,1 0-2 16,-2-7 2-16,1 1-1 0,-2-8-1 16,-4-3 2-16,-1-7-1 15,0-9 0-15,-4-8 0 16,-3-9 0-16,2-6 1 15,-2-10-2-15,0-8 1 16,-7-4 1-16,-3-10-2 0,0-11 1 16,-5-6-1-16,-1-7 1 15,-7-9-1-15,1-5 0 16,-3-7 0-16,-2 1 1 16,-5-4 0-16,-2-3 0 15,-3 0 3-15,0-4-3 0,-4 0 1 16,-6 3 1-16,-1-6-1 15,-5 2-2-15,-4-3 0 16,-6 0-1-16,-7-1 1 16,-1-4 0-16,-16 1 0 15,-2-3 3-15,-16-1-1 0,-9-5-1 16,-12 2-1 0,-11-8 1-16,-9 0 1 0,-17-2 0 15,-9 1-4-15,-17-4 7 16,-10 1-3-16,-15 0 0 15,-13-5-4-15,-9 1 6 16,-10-2-2-16,-10 1 0 0,-11 0-3 16,-9-4 2-16,-11 3 1 15,-12-4-4-15,-11 0 6 16,-9 0-5-16,-7 0 3 16,-11 0 2-16,-10 0-8 15,-4 0 5-15,0 2 1 0,-5-1-1 16,-4 3-6-16,-3-4 6 15,5 0-6-15,-2 0 2 16,-5 0-2-16,0 0 3 16,1 0 1-16,1 0 2 15,1-2 2-15,-1 0-1 0,5 1 2 16,10-1-4 0,2-2 8-16,5-2-8 0,1 1 5 15,13-2-11-15,2-1 14 16,2-2-12-16,9 0-1 15,3 0 4-15,9-2-6 0,8 0 9 16,8 1-5-16,8 2 0 16,7 1 3-16,12-5-4 15,5 2 2-15,13-1-1 16,7 0-1-16,8-1 9 16,12 2-3-16,9-2-3 0,5 1 3 15,9 2 0-15,12-1-2 16,8 4 2-16,8-3 0 15,12 2 2-15,3 3 5 16,12 1-2-16,4 0 4 16,5 0-5-16,8 4 4 0,9-1 8 15,8 1-4-15,12-2 3 16,7 2-4-16,10 0-1 16,11-2-7-16,10 0-3 15,5-1-1-15,11-2 1 16,4-2-6-16,5-6-8 15,2-3-15-15,2-11-59 0,-1-12-157 16</inkml:trace>
  <inkml:trace contextRef="#ctx0" brushRef="#br0" timeOffset="19715.32">171 11119 718 0,'0'2'5'15,"1"3"-29"-15,10 8 26 16,1 5 8-16,5 5 0 16,1 5-5-16,3 10 1 15,-1 3-2-15,-5 2 0 16,2-2-3-16,-6-2 0 0,-4-8-1 15,-1-13-2-15,-6-8 1 16,-6-10 4-16,-10-5 8 16,-6-18-3-16,-2-8-7 15,-7-10 0-15,1-7 6 16,3-4 0-16,5-1 1 0,3 3-5 16,11 5-3-16,4 4 4 15,4 9 2-15,9 7-3 16,13 13-2-16,8 2-2 15,9 10 1-15,9 6 1 16,1 13-3-16,5 12 1 16,2 8 1-16,-2 8-1 0,-6 1 3 15,-2 5-2-15,-12-6 0 16,-7-7-4-16,-10-9 0 16,-7-10 1-16,-8-12 3 15,-2-9 3-15,-15-5 7 16,-4-20 2-16,-5-9-8 0,-3-13-2 15,2-9 3-15,5-7 0 16,6-1-6-16,8 0 0 16,6 8 0-16,0 10 4 15,14 8-4-15,10 15 0 0,5 13 2 16,5 10-5-16,1 3 1 16,6 19 1-16,0 11 4 15,0 10-1-15,-6 7 1 16,-1 0-2-16,0 2 0 15,-8-8 0-15,-3-3 0 16,-6-10-2-16,-7-6-6 0,-3-9-6 16,-5-9-10-16,-2-7-15 15,-9-5-3-15,-6-19-65 16,-7-11-152-16</inkml:trace>
  <inkml:trace contextRef="#ctx0" brushRef="#br0" timeOffset="19971.7">615 10296 624 0,'-7'-20'32'0,"1"4"15"16,2 7-6-16,1 4-1 16,3 5-12-16,0 0-14 15,7 7-13-15,3 8 2 16,8 7 12-16,1 1 2 15,7 6-4-15,-3-1-2 0,4 2 0 16,-2 1-4-16,-3-1-2 16,1 5-1-16,-1 5-1 15,-1 4-2-15,1 6-1 16,-2 0-59-16,-5-10-84 16</inkml:trace>
</inkml:ink>
</file>

<file path=ppt/ink/ink29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3:04:17.3490000"/>
    </inkml:context>
    <inkml:brush xml:id="br0">
      <inkml:brushProperty name="width" value="0.05292" units="cm"/>
      <inkml:brushProperty name="height" value="0.05292" units="cm"/>
      <inkml:brushProperty name="color" value="#C00000"/>
    </inkml:brush>
  </inkml:definitions>
  <inkml:trace contextRef="#ctx0" brushRef="#br0">14728 13658 113 0,'0'-6'357'0,"0"1"-302"16,0-2 8-16,0 0-5 0,1 3-20 15,-1-2-18-15,0 5-9 16,0-3 4-16,0 4-1 16,0 0-7-16,-1 0-8 15,-3 11 2-15,-3-2-1 16,0 3 1-16,0 1 1 0,3 1-1 15,2-1 0-15,0-3 2 16,2-1-2-16,0-2 0 16,8-5 1-16,1 0 2 15,1-2-2-15,3 0 1 16,0-7-2-16,1-4 1 16,-1-5-1-16,-5-2 0 0,1-2 1 15,-6 2-2-15,-3-1 3 16,0 5-2-16,-5 0 0 15,-5 5 2-15,-1 5 2 16,-3 4-3-16,3 0-1 16,-2 6-1-16,6 6 2 0,0 6-1 15,4 1-1-15,3-1 0 16,0 2 0-16,1-3-1 16,8-2 0-16,4-7 0 15,-1 0 1-15,3-6 1 16,-3-2 0-16,1 0 1 15,-5-5 0-15,-3-6 0 0,-5-3 1 16,0-1 0-16,-5 3 0 16,-9 1 1-16,0 2-1 15,-2 3-2-15,2 3-2 16,3 3-4-16,5 0-16 0,6 0-33 16,4 0-100-16,14-5-299 15</inkml:trace>
  <inkml:trace contextRef="#ctx0" brushRef="#br0" timeOffset="732.95">15985 13196 309 0,'0'-2'181'0,"-7"-7"-133"16,2 7 18-16,1 1-7 15,2 1-24-15,1 0-22 0,1 1-10 16,0 8 0-16,0-1 2 15,1 0-3-15,8-2 0 16,0-2-2-16,2-3 0 16,0-1 2-16,2 0 0 15,-1-7 1-15,-3-4-2 16,-1-3 0-16,-3-1 0 0,-5 0 2 16,0 2-2-16,0 2 3 15,-8 2 0-15,-4 6 0 16,-2 3 0-16,-1 0-4 15,-2 3 0-15,5 10 3 16,2 5-1-16,2 1 0 0,4 3-3 16,4-3 1-16,0 1 0 15,2-4 0-15,8-5 0 16,2-5-1-16,3-6 2 16,0 0 2-16,1-10 2 15,1-4 1-15,-7-2-4 0,-2-4 0 16,-5 1 0-16,-3 2 2 15,0 5 0-15,-8 2 0 16,-2 4 2-16,-2 4 0 16,-3 2-5-16,5 0 1 15,3 8-3-15,7 2-2 16,0-1-33-16,20-4-37 0,7-5-147 16</inkml:trace>
</inkml:ink>
</file>

<file path=ppt/ink/ink29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3:06:29.0580000"/>
    </inkml:context>
    <inkml:brush xml:id="br0">
      <inkml:brushProperty name="width" value="0.05292" units="cm"/>
      <inkml:brushProperty name="height" value="0.05292" units="cm"/>
      <inkml:brushProperty name="color" value="#C00000"/>
    </inkml:brush>
  </inkml:definitions>
  <inkml:trace contextRef="#ctx0" brushRef="#br0">6256 4748 287 0,'-2'-16'277'16,"0"0"-214"-16,0 0-27 15,2 5 14-15,0 1-17 16,0 0-18-16,0 5-2 16,0 1 1-16,0 4-1 15,2 0-5-15,0 0-6 16,0 2 0-16,-1 4 0 0,1 3 1 16,0-2 1-16,-2 0 1 15,0-1 1-15,0-3 0 16,0 0 0-16,0 1 0 15,0-4 1-15,0 2-3 0,0-2 1 16,0 0 1-16,0 0-2 16,0 0 1-16,0 0-1 15,0 0 1-15,0 0-2 16,0 0 0-16,0 0-1 16,0 0 0-16,0 0-1 0,0 0-1 15,0 0 0-15,0 0 1 16,0 0-1-16,0 0 0 15,0 0 1-15,0 0-1 16,0 0 0-16,0 0 1 16,0 0-2-16,0 0 2 15,0 0-2-15,0 0 1 0,0 0 0 16,0 0 0-16,0 0-1 16,0 0 0-16,0 0-9 15,0 0-2-15,0 0-1 16,0 0 4-16,0 0-2 0,0 0 0 15,0-2 0-15,0-2-7 16,-2 3-8-16,-3-1-13 16,-4 0-21-16,-4 1-79 15,-1-5-109-15</inkml:trace>
  <inkml:trace contextRef="#ctx0" brushRef="#br0" timeOffset="790.65">6345 4743 497 0,'-5'-6'89'0,"-2"-1"-30"0,2 0-6 16,1 4-7-16,4 1-19 15,0 2-11-15,0 0-7 16,8 12-5-16,0 11 6 16,4 11 2-16,2 9-7 15,-2 12-1-15,-1 8-3 16,0-1 2-16,-5 2-3 0,1-3 1 16,0-10-1-16,-2-6 2 15,0-6-2-15,-1-11 3 16,-3-5 2-16,3-6 3 15,-1-5 0-15,-1-4-3 16,0-3-1-16,-1-3-1 16,7-2 0-16,1 0 2 0,3 0-1 15,8-2-1-15,7-3-1 16,6 0 0-16,8 0-2 16,6 0 1-16,-1 0 2 15,5 2 0-15,-2-4-1 0,-2 3 8 16,-6 1-14-16,-2-1 3 15,-9 0 3-15,-7 1-2 16,-6 1 0-16,-7 0 2 16,-2 0-1-16,-6 1 0 15,-2 0 1-15,0-5-1 16,0-2-12-16,0-4-33 0,0-4-19 16,5-6-41-16,9-5-199 15</inkml:trace>
  <inkml:trace contextRef="#ctx0" brushRef="#br0" timeOffset="1340.55">7662 5017 578 0,'-9'-3'82'16,"1"-1"-46"-16,1 3 11 15,7-1 0-15,6 2-27 16,14 0-16-16,12 0 4 15,12-2 15-15,14 0-5 0,5-2-4 16,8-1-6 0,2-2-4-16,0-2-2 0,-2 2 0 15,-5-4-2-15,-1 0 0 16,-11-1-10-16,-12-2-25 16,-11 0-13-16,-13-4-4 15,-16-3 2-15,-5-1 7 0,-23-1 1 16,-6 1 32-16,-2 3 25 15,0 2 42-15,5 7-4 16,9 3-10-16,11 4-11 16,9 3-9-16,4 1-14 0,23 15-14 15,9 5 10-15,5 8 6 16,4 5-6-16,-1 7-4 16,-10 4 0-16,-8 1-2 15,-18 0-4-15,-8-1-19 16,-12-6-9-16,-16-7-1 0,-5-8-11 15,-3-11-37-15,-1-7-120 16</inkml:trace>
  <inkml:trace contextRef="#ctx0" brushRef="#br0" timeOffset="1793.61">9116 4902 636 0,'-8'-20'55'15,"8"-3"-28"-15,5 3 5 16,22 2-5-16,9 7-19 16,11 4-1-16,2 7 3 15,7 4-1-15,-2 14-3 16,-6 7-6-16,-4 5 1 0,-12 6-1 16,-13 1-3-16,-7-5 0 15,-12-1-4-15,0-10 4 16,-10-6 3-16,-6-13 5 15,0-2 17-15,0-13 13 16,1-12-11-16,8-9-9 16,6-7-7-16,2-2-9 0,19 0-4 15,9 4-5-15,9 5-25 16,6 11-26-16,3 9-11 16,-2 12-40-16,-5 2-52 15,-6 10-68-15</inkml:trace>
  <inkml:trace contextRef="#ctx0" brushRef="#br0" timeOffset="2058.49">9759 4937 444 0,'-3'5'84'0,"3"-5"-23"15,7 0 6-15,9-12-13 16,9-4-26-16,2-4-23 0,3-1-1 16,1-2-1-16,-8 2 1 15,-1 2 2-15,-11 3-1 16,-6 6 2-16,-5 6 6 15,-11 4-9-15,-7 0-1 16,-5 14-1-16,-2 9 3 0,0 4-3 16,5 8 4-16,9 0-6 15,8 4 0-15,3-3-1 16,8-2-1-16,20-8-13 16,9-4-6-16,8-12-28 15,7-7-40-15,2-3-81 0,2-17-193 16</inkml:trace>
  <inkml:trace contextRef="#ctx0" brushRef="#br0" timeOffset="2648.44">10304 4777 318 0,'-19'-15'342'0,"-1"5"-307"0,4 6-4 16,4 4 2-16,3 2-12 15,5 14-18-15,4 5-7 16,4 6 3-16,11 3 3 15,5 3 1-15,7-1-3 16,2-2 1-16,2-3 0 0,3-8-10 16,-5-6 1-16,3-4-6 15,-5-11-9-15,-2 0-5 16,-6-14 0-16,-4-5 0 16,-4-8 18-16,-5-3 11 15,-4-3 7-15,-2 2 6 0,0 5 9 16,-2 4 9-16,-3 9-3 15,2 5-9-15,1 9-7 16,2 1-10-16,0 16-9 16,4 3 3-16,7 10 2 15,1 3 1-15,7 2 0 0,1-2 0 16,2-1-15-16,0-9-7 16,-2-5-9-16,-1-12-5 15,-2-5-5-15,-3-2 2 16,-5-16 4-16,-1-5 13 15,-5-6 21-15,-1 1 20 0,-2-1 18 16,0 4 11-16,0 4 5 16,0 7-4-16,0 1-11 15,0 10-9-15,0 3-15 16,0 0-12-16,3 1-7 16,6 10 3-16,4 2 1 0,-1 3 2 15,-1-2-1-15,2 0 1 16,-4-3-3-16,-3-3-11 15,1-2-6-15,-6-2 2 16,-1-4 8-16,0 0 6 16,0 0 0-16,0-5-15 15,0-4-22-15,-1 1-35 0,-2 0-30 16,1 1-32-16,2-1-142 16</inkml:trace>
  <inkml:trace contextRef="#ctx0" brushRef="#br0" timeOffset="3496.55">10767 4782 490 0,'-5'-3'65'0,"2"1"-8"0,1 2 12 15,2 0-38-15,0 7-26 16,0 3-3-16,2 6 6 15,6 1 4-15,1 0-3 16,1-1-4-16,5-1-1 16,-1-3-4-16,2-5 2 0,2-3 1 15,0-4 2-15,2 0-4 16,-4-11 0-16,-1-3 0 16,-1-4 0-16,-6 0-4 15,2 1-1-15,-5 0 2 16,-3 5 1-16,0 3 2 0,-1 4 0 15,1 3 0-15,2 2-4 16,-1 0-2-16,7 9 2 16,-1 1 3-16,1 3-1 15,5-3 0-15,0 2-3 16,0-4-17-16,-2-3-16 0,0-5-17 16,-1 0-9-16,-5-1 16 15,-2-11 27-15,0-3 17 16,-2-5 10-16,2-1 23 15,0 1 14-15,1 4 8 16,1 2-10-16,2 1-18 16,3 8-2-16,5 3-7 0,0 2-7 15,5 7-4-15,2 8-2 16,0 3-1-16,3 3 0 16,-5 2-1-16,-2-3-1 15,-6-6 0-15,-5-1-1 16,-6-6-3-16,0-7 3 0,-3 0 5 15,0-6 3-15,0-6-5 16,0-4-1-16,5-6-1 16,6 1-3-16,5-4-4 15,5 2 2-15,3 0 0 16,-1 1 1-16,-1 3 2 16,-4 1 0-16,-8 7 3 0,-4 2 0 15,-4 5 0-15,-2 3 9 16,0 1-6-16,-5 5-5 15,-2 10 7-15,4 1-1 16,3 8 0-16,3 2-2 16,16 2-1-16,6 1-1 0,4 1 0 15,-2-5 2-15,-1-3-3 16,-8-5 1-16,-7-4-4 16,-5-5-1-16,-6-4 4 15,-10-2 2-15,-3-2 10 16,-6 0-3-16,4 0-3 0,0-3 0 15,4-3-7-15,9 2 1 16,2-1-12-16,9-4-24 16,11-2-72-16,7-3-78 15,7-5-149-15</inkml:trace>
  <inkml:trace contextRef="#ctx0" brushRef="#br0" timeOffset="3646.89">11831 4687 548 0,'4'-3'113'0,"-4"3"-65"0,0 0-17 15,0 0-4-15,1 1-18 16,2 7-8-16,2 2 1 0,0 3-1 16,-1 1-2-16,-1-5-7 15,-3 0-31-15,0-7-44 16,-10-2-110-16,-12-11-185 16</inkml:trace>
  <inkml:trace contextRef="#ctx0" brushRef="#br0" timeOffset="3776.56">11654 4525 20 0,'0'-22'492'16,"5"5"-474"-16,16 4-5 16,10 3-7-16,5 3-6 15,7 7-6-15,0 0-66 0,2 0-18 16,-5 7-32-16,-10 5-59 16</inkml:trace>
  <inkml:trace contextRef="#ctx0" brushRef="#br0" timeOffset="4216.38">12007 4532 307 0,'0'13'117'15,"0"-1"-31"-15,0 6-11 16,0 2-11-16,4 1-24 0,3 0-20 16,4 1-3-16,3-1-5 15,1-4-5-15,1-4-3 16,-1-3-1-16,-3-9-1 16,0-1 7-16,-1-7 11 15,-4-9-11-15,0-3-7 0,0-8 0 16,-1 0 0-16,1 0-2 15,2 2-1-15,4 4-8 16,5 3-16-16,2 7-16 16,5 4-16-16,-2 7-46 15,-2 0 8-15,1 3 41 0,-10 8 34 16,-2-4 19-16,-5 1 6 16,-3-1 23-16,-2-6 24 15,2-1 14-15,0 0 6 16,3 0-1-16,5-3-27 15,5-8-30-15,1-1-10 16,0-2-4-16,2 1 0 0,-3 0 1 16,-7 1-1-16,-4 6-1 15,-4 3-1-15,-7 3-2 16,-13 5-2-16,1 13 9 16,-2 6 0-16,6 6 5 0,3 2 2 15,12 2-3-15,12-4-2 16,20-1-2-16,16-6 0 15,17-9-22-15,7-9-50 16,7-5-255-16</inkml:trace>
  <inkml:trace contextRef="#ctx0" brushRef="#br0" timeOffset="6044.75">6461 6378 471 0,'-6'-26'73'0,"5"-1"5"0,1 4-9 16,0 3-14-16,0 6-19 16,0 2-5-16,5 4-3 15,-2 6-4-15,4 2-10 16,2 14-12-16,2 8-1 15,2 14 4-15,1 6 0 0,0 12-3 16,0 5 0-16,-6 2-1 16,1-3 0-16,-4-4-2 15,-3-10 2-15,0-8-2 16,-2-9 0-16,0-12 1 16,0-7 1-16,-4-8 1 0,-5-5 4 15,1-12 1-15,-5-11-6 16,-1-8-2-16,-3-12 1 15,1-6-2-15,0-9-1 16,4 0 1-16,-2 1-1 16,9 5 2-16,2 9 3 15,3 10 0-15,0 11-1 0,5 12 0 16,12 9-1-16,3 6-4 16,10 7-3-16,8 12 3 15,1 12 3-15,5 6-1 16,0 8 1-16,-5 5-3 15,-6 2-16-15,-5-5-6 0,-8-4 2 16,-7-9 2-16,-6-9 9 16,-6-12 12-16,-1-10 3 15,-1-4 10-15,-6-23 12 16,-2-9-11-16,2-14 1 0,2-7-1 16,5-7-7-16,0 0-4 15,12 9 2-15,5 9-3 16,7 13 2-16,5 10-2 15,0 17-4-15,3 3 2 16,0 21-1-16,0 7 1 16,1 12 2-16,-6 10-1 0,0 5-2 15,-7 3 2-15,-1-6-9 16,-4-2-17-16,-1-10-10 16,1-11-10-16,0-16-46 15,4-13-113-15</inkml:trace>
  <inkml:trace contextRef="#ctx0" brushRef="#br0" timeOffset="6596.11">8437 6318 572 0,'0'0'55'16,"-3"0"-36"-16,-9 0 26 0,-5 0-13 16,-8 0-22-16,-9 2-7 15,-9 6 1-15,-11 5-2 16,-9-1 0-16,-1 5-1 16,-1-3 4-16,-1 2-4 15,10-4 0-15,7-1 0 16,10 0-3-16,10-6 1 0,11-3-23 15,11-2-34-15,7-11-66 16,8-9-102-16</inkml:trace>
  <inkml:trace contextRef="#ctx0" brushRef="#br0" timeOffset="6843.67">7993 6065 685 0,'-4'-8'39'16,"-11"6"-11"-16,1 2-11 15,-4 11-13-15,-2 7-2 16,-4 9-3-16,0 1 1 0,-1 6 0 16,1 2-1-16,5-2 1 15,2 1 0-15,5-1 1 16,2-5-1-16,10 0 3 16,0-3 1-16,19-1 7 15,8 0 0-15,10-4-3 0,8 2-4 16,12-1-2-16,8-2-1 15,6-3-18-15,-2-7-55 16,-2-9-219-16</inkml:trace>
</inkml:ink>
</file>

<file path=ppt/ink/ink3.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68449" units="1/dev"/>
        </inkml:channelProperties>
      </inkml:inkSource>
      <inkml:timestamp xml:id="ts0" timeString="2022-09-12T14:22:31.9930000"/>
    </inkml:context>
    <inkml:context xml:id="ctx1">
      <inkml:inkSource xml:id="inkSrc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01665" units="1/dev"/>
        </inkml:channelProperties>
      </inkml:inkSource>
      <inkml:timestamp xml:id="ts1" timeString="2022-09-12T14:22:31.9940000"/>
    </inkml:context>
    <inkml:context xml:id="ctx2">
      <inkml:inkSource xml:id="inkSrc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2" timeString="2022-09-12T14:22:31.9950000"/>
    </inkml:context>
    <inkml:context xml:id="ctx3">
      <inkml:inkSource xml:id="inkSrc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272" units="1/dev"/>
        </inkml:channelProperties>
      </inkml:inkSource>
      <inkml:timestamp xml:id="ts3" timeString="2022-09-12T14:22:31.9980000"/>
    </inkml:context>
    <inkml:context xml:id="ctx4">
      <inkml:inkSource xml:id="inkSrc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33567" units="1/dev"/>
        </inkml:channelProperties>
      </inkml:inkSource>
      <inkml:timestamp xml:id="ts4" timeString="2022-09-12T14:22:31.9990000"/>
    </inkml:context>
    <inkml:context xml:id="ctx5">
      <inkml:inkSource xml:id="inkSrc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17973E-43" units="1/dev"/>
        </inkml:channelProperties>
      </inkml:inkSource>
      <inkml:timestamp xml:id="ts5" timeString="2022-09-12T14:22:32.0000000"/>
    </inkml:context>
    <inkml:context xml:id="ctx6">
      <inkml:inkSource xml:id="inkSrc1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483" units="1/dev"/>
        </inkml:channelProperties>
      </inkml:inkSource>
      <inkml:timestamp xml:id="ts6" timeString="2022-09-12T14:22:32.0030000"/>
    </inkml:context>
    <inkml:context xml:id="ctx7">
      <inkml:inkSource xml:id="inkSrc1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588" units="1/dev"/>
        </inkml:channelProperties>
      </inkml:inkSource>
      <inkml:timestamp xml:id="ts7" timeString="2022-09-12T14:22:32.0050000"/>
    </inkml:context>
    <inkml:context xml:id="ctx8">
      <inkml:inkSource xml:id="inkSrc1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506" units="1/dev"/>
        </inkml:channelProperties>
      </inkml:inkSource>
      <inkml:timestamp xml:id="ts8" timeString="2022-09-12T14:22:32.0070000"/>
    </inkml:context>
    <inkml:context xml:id="ctx9">
      <inkml:inkSource xml:id="inkSrc1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965" units="1/dev"/>
        </inkml:channelProperties>
      </inkml:inkSource>
      <inkml:timestamp xml:id="ts9" timeString="2022-09-12T14:22:32.0110000"/>
    </inkml:context>
    <inkml:context xml:id="ctx10">
      <inkml:inkSource xml:id="inkSrc2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871" units="1/dev"/>
        </inkml:channelProperties>
      </inkml:inkSource>
      <inkml:timestamp xml:id="ts10" timeString="2022-09-12T14:22:32.0140000"/>
    </inkml:context>
    <inkml:context xml:id="ctx11">
      <inkml:inkSource xml:id="inkSrc2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03119" units="1/dev"/>
        </inkml:channelProperties>
      </inkml:inkSource>
      <inkml:timestamp xml:id="ts11" timeString="2022-09-12T14:22:32.0200000"/>
    </inkml:context>
    <inkml:context xml:id="ctx12">
      <inkml:inkSource xml:id="inkSrc3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87" units="1/dev"/>
        </inkml:channelProperties>
      </inkml:inkSource>
      <inkml:timestamp xml:id="ts12" timeString="2022-09-12T14:22:32.0270000"/>
    </inkml:context>
    <inkml:context xml:id="ctx13">
      <inkml:inkSource xml:id="inkSrc3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49" units="1/dev"/>
        </inkml:channelProperties>
      </inkml:inkSource>
      <inkml:timestamp xml:id="ts13" timeString="2022-09-12T14:22:32.0300000"/>
    </inkml:context>
    <inkml:context xml:id="ctx14">
      <inkml:inkSource xml:id="inkSrc3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896" units="1/dev"/>
        </inkml:channelProperties>
      </inkml:inkSource>
      <inkml:timestamp xml:id="ts14" timeString="2022-09-12T14:22:32.0310000"/>
    </inkml:context>
    <inkml:context xml:id="ctx15">
      <inkml:inkSource xml:id="inkSrc4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254" units="1/dev"/>
        </inkml:channelProperties>
      </inkml:inkSource>
      <inkml:timestamp xml:id="ts15" timeString="2022-09-12T14:22:32.0330000"/>
    </inkml:context>
    <inkml:context xml:id="ctx16">
      <inkml:inkSource xml:id="inkSrc4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808" units="1/dev"/>
        </inkml:channelProperties>
      </inkml:inkSource>
      <inkml:timestamp xml:id="ts16" timeString="2022-09-12T14:22:32.0340000"/>
    </inkml:context>
    <inkml:context xml:id="ctx17">
      <inkml:inkSource xml:id="inkSrc4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293" units="1/dev"/>
        </inkml:channelProperties>
      </inkml:inkSource>
      <inkml:timestamp xml:id="ts17" timeString="2022-09-12T14:22:32.0350000"/>
    </inkml:context>
    <inkml:context xml:id="ctx18">
      <inkml:inkSource xml:id="inkSrc4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6249" units="1/dev"/>
        </inkml:channelProperties>
      </inkml:inkSource>
      <inkml:timestamp xml:id="ts18" timeString="2022-09-12T14:22:32.0400000"/>
    </inkml:context>
    <inkml:context xml:id="ctx19">
      <inkml:inkSource xml:id="inkSrc4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129" units="1/dev"/>
        </inkml:channelProperties>
      </inkml:inkSource>
      <inkml:timestamp xml:id="ts19" timeString="2022-09-12T14:22:32.0410000"/>
    </inkml:context>
    <inkml:context xml:id="ctx20">
      <inkml:inkSource xml:id="inkSrc5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98098" units="1/dev"/>
        </inkml:channelProperties>
      </inkml:inkSource>
      <inkml:timestamp xml:id="ts20" timeString="2022-09-12T14:22:32.0470000"/>
    </inkml:context>
    <inkml:context xml:id="ctx21">
      <inkml:inkSource xml:id="inkSrc6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414" units="1/dev"/>
        </inkml:channelProperties>
      </inkml:inkSource>
      <inkml:timestamp xml:id="ts21" timeString="2022-09-12T14:22:32.0530000"/>
    </inkml:context>
    <inkml:context xml:id="ctx22">
      <inkml:inkSource xml:id="inkSrc6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4783" units="1/dev"/>
        </inkml:channelProperties>
      </inkml:inkSource>
      <inkml:timestamp xml:id="ts22" timeString="2022-09-12T14:22:32.0570000"/>
    </inkml:context>
    <inkml:context xml:id="ctx23">
      <inkml:inkSource xml:id="inkSrc6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5950" units="1/dev"/>
        </inkml:channelProperties>
      </inkml:inkSource>
      <inkml:timestamp xml:id="ts23" timeString="2022-09-12T14:22:32.0600000"/>
    </inkml:context>
    <inkml:context xml:id="ctx24">
      <inkml:inkSource xml:id="inkSrc7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696" units="1/dev"/>
        </inkml:channelProperties>
      </inkml:inkSource>
      <inkml:timestamp xml:id="ts24" timeString="2022-09-12T14:22:32.0640000"/>
    </inkml:context>
    <inkml:context xml:id="ctx25">
      <inkml:inkSource xml:id="inkSrc7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5665" units="1/dev"/>
        </inkml:channelProperties>
      </inkml:inkSource>
      <inkml:timestamp xml:id="ts25" timeString="2022-09-12T14:22:32.0660000"/>
    </inkml:context>
    <inkml:context xml:id="ctx26">
      <inkml:inkSource xml:id="inkSrc7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4576" units="1/dev"/>
        </inkml:channelProperties>
      </inkml:inkSource>
      <inkml:timestamp xml:id="ts26" timeString="2022-09-12T14:22:32.0670000"/>
    </inkml:context>
    <inkml:context xml:id="ctx27">
      <inkml:inkSource xml:id="inkSrc7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616" units="1/dev"/>
        </inkml:channelProperties>
      </inkml:inkSource>
      <inkml:timestamp xml:id="ts27" timeString="2022-09-12T14:22:32.0690000"/>
    </inkml:context>
    <inkml:context xml:id="ctx28">
      <inkml:inkSource xml:id="inkSrc8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726" units="1/dev"/>
        </inkml:channelProperties>
      </inkml:inkSource>
      <inkml:timestamp xml:id="ts28" timeString="2022-09-12T14:22:32.0750000"/>
    </inkml:context>
    <inkml:context xml:id="ctx29">
      <inkml:inkSource xml:id="inkSrc8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579" units="1/dev"/>
        </inkml:channelProperties>
      </inkml:inkSource>
      <inkml:timestamp xml:id="ts29" timeString="2022-09-12T14:22:32.0800000"/>
    </inkml:context>
    <inkml:context xml:id="ctx30">
      <inkml:inkSource xml:id="inkSrc9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331" units="1/dev"/>
        </inkml:channelProperties>
      </inkml:inkSource>
      <inkml:timestamp xml:id="ts30" timeString="2022-09-12T14:22:32.0840000"/>
    </inkml:context>
    <inkml:context xml:id="ctx31">
      <inkml:inkSource xml:id="inkSrc9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928" units="1/dev"/>
        </inkml:channelProperties>
      </inkml:inkSource>
      <inkml:timestamp xml:id="ts31" timeString="2022-09-12T14:22:32.0880000"/>
    </inkml:context>
    <inkml:context xml:id="ctx32">
      <inkml:inkSource xml:id="inkSrc9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074" units="1/dev"/>
        </inkml:channelProperties>
      </inkml:inkSource>
      <inkml:timestamp xml:id="ts32" timeString="2022-09-12T14:22:32.0890000"/>
    </inkml:context>
    <inkml:context xml:id="ctx33">
      <inkml:inkSource xml:id="inkSrc9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12934" units="1/dev"/>
        </inkml:channelProperties>
      </inkml:inkSource>
      <inkml:timestamp xml:id="ts33" timeString="2022-09-12T14:22:32.0910000"/>
    </inkml:context>
    <inkml:context xml:id="ctx34">
      <inkml:inkSource xml:id="inkSrc9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956" units="1/dev"/>
        </inkml:channelProperties>
      </inkml:inkSource>
      <inkml:timestamp xml:id="ts34" timeString="2022-09-12T14:22:32.0920000"/>
    </inkml:context>
    <inkml:context xml:id="ctx35">
      <inkml:inkSource xml:id="inkSrc10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891" units="1/dev"/>
        </inkml:channelProperties>
      </inkml:inkSource>
      <inkml:timestamp xml:id="ts35" timeString="2022-09-12T14:22:32.0940000"/>
    </inkml:context>
    <inkml:context xml:id="ctx36">
      <inkml:inkSource xml:id="inkSrc10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91992" units="1/dev"/>
        </inkml:channelProperties>
      </inkml:inkSource>
      <inkml:timestamp xml:id="ts36" timeString="2022-09-12T14:22:32.0950000"/>
    </inkml:context>
    <inkml:context xml:id="ctx37">
      <inkml:inkSource xml:id="inkSrc10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60156" units="1/dev"/>
        </inkml:channelProperties>
      </inkml:inkSource>
      <inkml:timestamp xml:id="ts37" timeString="2022-09-12T14:22:32.0960000"/>
    </inkml:context>
    <inkml:context xml:id="ctx38">
      <inkml:inkSource xml:id="inkSrc10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213" units="1/dev"/>
        </inkml:channelProperties>
      </inkml:inkSource>
      <inkml:timestamp xml:id="ts38" timeString="2022-09-12T14:22:32.0990000"/>
    </inkml:context>
    <inkml:context xml:id="ctx39">
      <inkml:inkSource xml:id="inkSrc10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91016" units="1/dev"/>
        </inkml:channelProperties>
      </inkml:inkSource>
      <inkml:timestamp xml:id="ts39" timeString="2022-09-12T14:22:32.1010000"/>
    </inkml:context>
    <inkml:context xml:id="ctx40">
      <inkml:inkSource xml:id="inkSrc11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79297" units="1/dev"/>
        </inkml:channelProperties>
      </inkml:inkSource>
      <inkml:timestamp xml:id="ts40" timeString="2022-09-12T14:22:32.1070000"/>
    </inkml:context>
    <inkml:context xml:id="ctx41">
      <inkml:inkSource xml:id="inkSrc11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68304" units="1/dev"/>
        </inkml:channelProperties>
      </inkml:inkSource>
      <inkml:timestamp xml:id="ts41" timeString="2022-09-12T14:22:32.1080000"/>
    </inkml:context>
    <inkml:context xml:id="ctx42">
      <inkml:inkSource xml:id="inkSrc11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138" units="1/dev"/>
        </inkml:channelProperties>
      </inkml:inkSource>
      <inkml:timestamp xml:id="ts42" timeString="2022-09-12T14:22:32.1120000"/>
    </inkml:context>
    <inkml:context xml:id="ctx43">
      <inkml:inkSource xml:id="inkSrc12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190" units="1/dev"/>
        </inkml:channelProperties>
      </inkml:inkSource>
      <inkml:timestamp xml:id="ts43" timeString="2022-09-12T14:22:32.1130000"/>
    </inkml:context>
    <inkml:context xml:id="ctx44">
      <inkml:inkSource xml:id="inkSrc12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678" units="1/dev"/>
        </inkml:channelProperties>
      </inkml:inkSource>
      <inkml:timestamp xml:id="ts44" timeString="2022-09-12T14:22:32.1170000"/>
    </inkml:context>
    <inkml:context xml:id="ctx45">
      <inkml:inkSource xml:id="inkSrc13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628" units="1/dev"/>
        </inkml:channelProperties>
      </inkml:inkSource>
      <inkml:timestamp xml:id="ts45" timeString="2022-09-12T14:22:32.1250000"/>
    </inkml:context>
    <inkml:context xml:id="ctx46">
      <inkml:inkSource xml:id="inkSrc13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579" units="1/dev"/>
        </inkml:channelProperties>
      </inkml:inkSource>
      <inkml:timestamp xml:id="ts46" timeString="2022-09-12T14:22:32.1290000"/>
    </inkml:context>
    <inkml:context xml:id="ctx47">
      <inkml:inkSource xml:id="inkSrc13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568" units="1/dev"/>
        </inkml:channelProperties>
      </inkml:inkSource>
      <inkml:timestamp xml:id="ts47" timeString="2022-09-12T14:22:32.1320000"/>
    </inkml:context>
    <inkml:context xml:id="ctx48">
      <inkml:inkSource xml:id="inkSrc14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708" units="1/dev"/>
        </inkml:channelProperties>
      </inkml:inkSource>
      <inkml:timestamp xml:id="ts48" timeString="2022-09-12T14:22:32.1330000"/>
    </inkml:context>
    <inkml:context xml:id="ctx49">
      <inkml:inkSource xml:id="inkSrc14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724" units="1/dev"/>
        </inkml:channelProperties>
      </inkml:inkSource>
      <inkml:timestamp xml:id="ts49" timeString="2022-09-12T14:22:32.1340000"/>
    </inkml:context>
    <inkml:context xml:id="ctx50">
      <inkml:inkSource xml:id="inkSrc14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774" units="1/dev"/>
        </inkml:channelProperties>
      </inkml:inkSource>
      <inkml:timestamp xml:id="ts50" timeString="2022-09-12T14:22:32.1400000"/>
    </inkml:context>
    <inkml:context xml:id="ctx51">
      <inkml:inkSource xml:id="inkSrc14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579" units="1/dev"/>
        </inkml:channelProperties>
      </inkml:inkSource>
      <inkml:timestamp xml:id="ts51" timeString="2022-09-12T14:22:32.1410000"/>
    </inkml:context>
    <inkml:context xml:id="ctx52">
      <inkml:inkSource xml:id="inkSrc15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951" units="1/dev"/>
        </inkml:channelProperties>
      </inkml:inkSource>
      <inkml:timestamp xml:id="ts52" timeString="2022-09-12T14:22:32.1430000"/>
    </inkml:context>
    <inkml:brush xml:id="br0">
      <inkml:brushProperty name="width" value="0.09086" units="cm"/>
      <inkml:brushProperty name="height" value="0.09086" units="cm"/>
      <inkml:brushProperty name="color" value="#FF0000"/>
    </inkml:brush>
  </inkml:definitions>
  <inkml:trace contextRef="#ctx0" brushRef="#br0">15065 2551 8068,'-9'-9'306,"0"3"-306,3-1 476,-2 1 0,6-2 189,-4 2-459,4-3 575,-3 8-386,5-7 0,4 6 348,-1-4-455,4 4 0,1-5 73,5 3 0,3-2-75,0 3 0,1-1 20,2 1 0,0 2-58,3-2 1,-1 2-153,4 1 1,-5 1 0,1 2-140,-4 3 1,-4 2 18,-4 2 0,0 3 0,-3 3 0,-4 1-199,-4 2 1,-7 3-72,-7-1 1,-2 4 205,0-3 1,-1-1 202,1-6 0,-1 2-191,0-5 838,5 0-499,-4-2 0,11-5 112,-2-2-21,6-2-253,-1-1 0,5-1 68,2-2 1,6-3-258,6-7 0,4 3 95,3-2 1,-1-3-410,3 0 0,0 0 209,1 0 1,2-1-112,-2-3 0,-3 1 48,0-1 1,-2-3 214,-2 1 0,-3-1 57,-3 3 0,-4 5 357,-2 1 1,-4 3 1284,1 1-739,-2 0 694,-1 3-1074,-4 2 1,2 5-38,-4 2 0,4 3-200,-2 3 1,2 1 175,-1 3 0,2-2-62,-2 4 0,2 2-130,1 5 0,0-3-134,0 3 0,0 1 44,0-1 0,0 2-625,0-2 0,1 0 341,2-3 1,2-1-1552,5 1 1,3-2 561,3-1 0,5-3-2200,4-3 2856,6-1 1,7-4-1,4-1 1</inkml:trace>
  <inkml:trace contextRef="#ctx1" brushRef="#br0">16210 2756 7959,'10'0'3276,"-5"0"0,3 0-2289,-7 0 1,3 1-418,-4 2 1,0 2-334,0 5 1,0 2-2,0 0 1,-7 6-1306,-2 1 1,-7 0 359,1 6 709,-3 0 0,-5 3 0,-1 0 0</inkml:trace>
  <inkml:trace contextRef="#ctx2" brushRef="#br0">17411 2384 8113,'5'-10'0,"4"1"522,-4 0 120,0-1 96,3 1 452,-2 0-702,3-1 350,0 1-472,-4 4 0,-1 0 451,-4 2-216,0 2 639,0-4 1,-3 16-872,0 1 0,-4 7-4,1-4 1,-2 3-76,-2 1 0,-2 3-200,-1 3 1,0 2-77,1 1 1,0 1 174,-3 2 1,0-1-737,0 4 1,-2-4 341,5 1 0,-1-2-979,4-1 0,1-4 517,1-2 1,3-7-787,4-2 0,1-6 674,2-1 0,3-4-1283,3 1 2062,4-6 0,2-6 0,3-6 0</inkml:trace>
  <inkml:trace contextRef="#ctx0" brushRef="#br0" timeOffset="3">17467 2365 8116,'0'-19'104,"0"5"-52,0 1 0,0 3-52,0 1 1546,0-1-985,0 1 0,1 4 547,2 2-744,2 2 1,5 1 156,-1 0 1,0 4-155,1 2 1,0 2-17,2 2 0,0 2-86,3 1 1,-2 3 25,2 0 0,0 1-55,0 2 0,3 0-4,-3-1 0,0 4-73,0 0 0,-2 0-115,2 0 0,-3-1-91,0 4 0,2-2 63,-2 2 0,1-2-128,0-4 0,-3-2 73,3-1 1,-4 0-125,-3-3 0,1 0 25,-4 0 1,1-3-986,-4 2 792,0-1 0,0-2-1098,0 0-1057,-5 1 1855,0-1 1,-3-3-387,2 0 1,-2-4 58,1 1 958,-1-2 0,-1-5 0,-1-1 0</inkml:trace>
  <inkml:trace contextRef="#ctx0" brushRef="#br0" timeOffset="4">17411 2626 8013,'-5'-4'995,"1"-2"-851,0-3 1132,3 0-782,1 4 1,8 0-11,4 5 0,6 0-218,1 0 1,0 0-350,6 0 0,4 1-844,5 3 927,3-3 0,4 11 0,1-2 0</inkml:trace>
  <inkml:trace contextRef="#ctx3" brushRef="#br0">16285 3380 8045,'-10'0'-26,"1"0"0,0-3 75,-1 0 732,1-5 1,0 7-241,0-2 1,2-1 449,1 1-645,4-4 0,-1 2-101,6-5 1,2 4 71,5 0 1,3 1-15,2-2 0,4 0 126,3 4 1,2-1-124,4 1 1,-1 2-263,1-2 1,0 2 89,0 1 0,-3 5-490,0 4 1,-7 2 220,0 4 1,-10 2-340,-1 4 0,-5 3 149,-2 4 1,-5-1-52,-5-2 0,-3-1 227,-6-3 0,1-4-42,-1 2 0,0-7 408,1 0 1,-1-2-128,0-4 0,5 1 247,2-4 0,4 0-117,2-3 0,4-4-52,-1-2 0,6-2-188,3-2 1,2-2-225,2 0 1,3-4 84,3 4 0,1-4 119,2 4 1,0-5-167,-1 2 0,1 0 42,-1 0 1,0-1 203,-2-3 1,0 1-147,-3-1 0,2 1 467,-3-1 0,1 0-165,-4 1 1,-4 3 492,-2 3 1,2 5 1085,-2 0-733,0 5-179,-3-2-250,0 4-458,0 8 1,0 0 75,0 7 1,0 1-224,0 2 0,-3 2-206,0 2 0,-4-2-244,4 5 0,-4 0-728,1 3 1,-1 0 573,0 0 0,0-1-262,4-2 0,-3 0 276,3-3 0,0-1 223,3-6 1,5-1 358,4-5 0,5-4 0,4-1 0</inkml:trace>
  <inkml:trace contextRef="#ctx4" brushRef="#br0">17104 3231 8097,'0'-15'0,"-1"-1"1608,-2 3 0,2 1 169,-2 3-663,-2 4-312,4 0-189,-4 5 1,5 5-40,0 1 1,0 3-22,0 3 0,-1 3-220,-2 4 1,1 0-98,-4 3 1,3-1-246,-3 3 0,-1 2 104,-2 5 0,0-5-63,0 2 1,-4-2-60,1 2 0,-5-3-857,2 0 0,1-5-62,2 2 1,2-3-620,4-4 1,2-1-75,4-5 1,2-4-54,4-2 1692,1-2 0,14-5 0,-1-1 0</inkml:trace>
  <inkml:trace contextRef="#ctx5" brushRef="#br0">17104 3268 8048,'0'-19'663,"0"4"199,0-1 0,0 4-180,0-3 1,0 6 821,0 0 6,0 2-450,4 2-369,1 0 1,6 5-263,1 0 0,-1 6-247,5 3 0,-2 1 49,2 6 1,5-4-188,-3 4 1,3 0 103,-2 6 0,2-1-206,1 3 0,0-2 1,-4 3 1,1-1-51,0 1 1,-4 0-272,1-3 0,-6 0 172,-1-3 0,0-2-506,-6-1 494,0 1 1,-3-6-316,0 1 1,-1-3 157,-2-2 0,1 0-728,-5-4 0,1 3 315,-3-3 0,3 0 36,-1-3 1,1 3-1289,-3 1 2040,0-1 0,-1-3 0,1 0 0</inkml:trace>
  <inkml:trace contextRef="#ctx4" brushRef="#br0" timeOffset="2">17076 3510 7968,'-4'-9'0,"2"1"2118,-4 1-1376,4-1 0,-6 6 576,5-4-459,0 4-479,3-2 0,4 4-110,3 0 1,1 0-229,1 0 0,1 1 78,3 2 1,0-2-219,3 2 1,1-2-275,-1-1 1,2 0-414,0 0 0,1 0-478,-1 0 1,4 0 561,0 0 1,1 0-596,-2 0 1296,3 0 0,4 0 0,0 0 0</inkml:trace>
  <inkml:trace contextRef="#ctx0" brushRef="#br0" timeOffset="9">17784 3361 8048,'-10'-4'389,"1"-1"48,0-4 1,3 3 699,-1 3 966,5-2-1333,-2 4-380,8-3-137,1 4 0,5 0 94,-1 0-280,5 0 57,0 0-365,1 4 237,2-3 0,-6 3 233,5-4-1029,-5 0 623,7 0 1,-7 3 86,5 0-1429,-5 1 1028,7-4 1,-7 0-108,5 0-1288,-1 0 1195,0 4 1,-2-3 690,-4 2 0,1 2 0,-1 0 0</inkml:trace>
  <inkml:trace contextRef="#ctx6" brushRef="#br0">17868 3492 8048,'-6'0'0,"-2"1"372,2 2 1,1-2 595,-2 2 0,4-2-307,-3-1 365,4 0-183,-2 0-140,4 4-59,0-3-316,0 3 1,1-1 121,2 0-362,2 1 201,5-4-281,-1 0 54,0 4 0,4-3 285,-1 2-1221,5-2 730,-3-1 1,8 0 76,0 0-2422,-1 0 1644,2 0 1,-2 0 844,4 0 0,-1-4 0,4-1 0</inkml:trace>
  <inkml:trace contextRef="#ctx1" brushRef="#br0" timeOffset="10">18324 2467 8090,'-10'-13'1638,"1"3"0,0-4-273,0 5 1,-1 3 1521,1-1-1067,4 5-793,-4-2-546,8 8-1,0 5-114,4 3 0,5 1-309,-2 0 0,2 0-333,2 3 0,-1 1-349,0-1 1,0 1-854,1-2 0,-2 2 739,-2-5 1,1 4-503,-3-4 0,2 0 554,-3-2 0,1-2-1662,-1-2 2349,-2 2 0,3-7 0,-4 4 0</inkml:trace>
  <inkml:trace contextRef="#ctx7" brushRef="#br0">18221 2309 7993,'-9'-9'448,"0"-1"559,-1 1-672,5 4 238,1 1-239,4 4-2063,0 0 1368,4 4 0,1 1-1033,9 4 1394,0 1 0,5 3 0,0 2 0</inkml:trace>
  <inkml:trace contextRef="#ctx5" brushRef="#br0" timeOffset="6">18650 2337 7993,'0'-9'2153,"-5"-5"-964,0 8-425,-4-6-256,0 11 0,-4-4 705,1 5-769,-5 0 475,3 5-551,-5 0 0,1 4-96,-1 0 0,6 4-32,3-1 1,5 4-372,5-4 1,1 4 170,2-4 1,6 4-662,7-4 0,6 1 430,3 0 0,-2-2-393,2 5 1,-1-5-46,1 2 1,-2 0-208,-5-1 1,0 1 438,-3-4 1,-4 0 155,-5 1 1,-5-4 483,-1 0 1,-8-4-229,-8 1 1,-2-2 185,0-1 0,-4 0-161,0 0 0,1 0 36,2 0-655,0 0-82,5 0 1,10 0 660,10 0 0,11-4 0,6-1 0</inkml:trace>
  <inkml:trace contextRef="#ctx8" brushRef="#br0">19413 2393 8053,'0'-9'767,"0"-2"179,0-1 1,0 1-288,0-1 280,0 6-530,0-2 0,0 2 441,0-3-212,0 4 131,0-3-508,0 2 0,-4 1-328,-2 2 1,-4 2 118,-2 1 1,-3 1-158,-7 2 0,-2 4 119,-4 5 0,0-2-292,0 3 0,4 1-5,3 2 0,2-2-142,4 2 1,5-5-136,7 1 301,2-1-124,5-2 300,1 0-382,9-3 1,4-2 106,7-4 1,3 0-135,3 0 0,-2-1 105,2-2 1,-3-2 586,-3-1 0,-2-2 180,-5 2 0,-3 1 1414,-3-2-329,-1 5-676,-6-2-44,-1 4 1,-5 1-227,-2 2 1,2-1-746,-2 5 1,2 0-451,1 5 1,4-1-1820,2 1 2495,2-2 0,10 4 0,2 0 0</inkml:trace>
  <inkml:trace contextRef="#ctx3" brushRef="#br0" timeOffset="10">20214 2114 8356,'0'-10'807,"0"1"0,-5 1 632,-5 1 0,-3 0-742,-6 4 0,0 0 498,-3 3-767,-2 0-619,-4 4 405,0 1 17,0 5-363,9 3 197,-3 2 1,13 3 292,-1 1-898,5-1 486,5 1 1,8 1-45,5 1 1,9-1-301,6 2 0,5-3-193,7 0 1,1-3-675,3-1 0,-4 0-156,-6 0 1192,-6-1 0,-6-6-204,-7-2 227,-1-2 0,-14-4 699,-6 0 0,-8 0-427,-7 0 0,-3 0 84,-4 0 1,-1 0-61,-2 0 1,2 0 330,-2 0 0,3 0 151,3 0-849,2 0 0,14 0-2021,6 0 2298,10 0 0,20 4 0,7 2 0</inkml:trace>
  <inkml:trace contextRef="#ctx7" brushRef="#br0" timeOffset="4">20456 2300 8041,'-9'-10'0,"-1"2"1306,1 2 1,0-2 232,-1 2-518,1 1-815,0 1 1,5 4 0,3-1 49,3-2-1427,9 2 843,-5-3 0,12 4-67,-3 0 0,0 0-340,0 0 0,-4-1 188,-2-2 48,0 2 120,-8-3 1589,-5 4-895,-2 0 0,-12 4-232,3 2 1542,-7 2-1066,3 2 0,0-1 424,6 0-568,3 5 0,2-1-331,2 3 1,3 1 24,6-1 1,10 0-857,9 0 0,8 0 488,4-3 0,5-2-1374,2-5 1,2-2-1102,-3-4 2734,1 0 0,-3 0 0,-2-2 0,-3-4 0,-1-4 0</inkml:trace>
  <inkml:trace contextRef="#ctx3" brushRef="#br0" timeOffset="12">20726 2048 8041,'-9'-18'1673,"-4"-1"-1297,1 1 0,-1 3 2900,4 3-778,4 1-429,-3 6-1591,7 1 1,-2 8-36,6 2-212,-2 3-231,7 0 1,-2 4 181,7 3 1,-3 2-764,2 4 1,-1 2 460,-2 4 1,0 1-1511,1 2 1,-1-2 36,0 2 0,1-2-1610,-1-1 3057,0 0 1,0 0 0,1 0 0</inkml:trace>
  <inkml:trace contextRef="#ctx9" brushRef="#br0">20707 2309 8041,'-5'-14'956,"-2"-1"219,4 3 1,0 4-668,3-1 1,1 2-212,2-2 0,7 2 45,9 1-1693,4 4 952,9-2 0,3 4 399,8 0 0,5 0 0,-20 0 0,0 0 0</inkml:trace>
  <inkml:trace contextRef="#ctx7" brushRef="#br0" timeOffset="7">21462 2141 8034,'-4'-6'772,"1"0"-660,-4 0 0,2 1 1134,-4 2 1,-1 2 175,1 1-1288,0 0 0,-1 0 21,1 0 1,3 0-274,0 0 1,4 1 119,-2 2-760,3-2 0,1 2 201,0-6 1,4-2-55,-1-5 0,4 1 661,-1 0 0,-1-5-196,1-1 0,0 0 805,0 0 1,2-1-383,-2-2 0,-1 3 230,2 3 0,-4 1 172,3 2 48,0 4 1,4 1-236,-1 4 1,-3 4-244,0 2 1,0 7-318,4 6 1,-4 5 132,0 7 1,-3 6-73,3 7 1,-3-2-225,0 1 0,1 0 301,-1 0 0,3 0-30,-3-3 1,4-6 192,0 0 0,1-5-89,1-4 0,2-2-28,1-4 1,-1-6-180,5-4 0,-1-4 128,4-5 1,1-1-458,1-2 1,-1-2 405,2-4 1,-4-5-1007,-2-1 1,-6-3 462,-4 0 0,-4-1-308,-2 0 1,-13 4 185,-9-1 0,-5 1 59,-4-4 1,-2 2 1160,-4 1 1,1 0-427,2 3 1,-1-2 995,4 2 1,4 2-610,5 5 0,6-2-185,4 5 0,6-1 53,3 1 0,10 2-822,5-2 0,14 2 424,8 1 0,15-4 0,-21 1 0,1 1 0</inkml:trace>
  <inkml:trace contextRef="#ctx9" brushRef="#br0" timeOffset="2">22374 1946 7923,'4'-15'1524,"-3"2"-1182,2 4 1,-2-1 1120,-1 1 1,-4 3-678,-2 0 0,-3 4-388,-4-1 0,-1 1-139,-5 2 0,0 5-14,1 1 1,-1 5-126,1 2 1,2 3 74,1 0 1,7 2-386,2 4 0,4-2 218,2 1 1,4 3-600,2 1 1,8-1 207,4 1 1,5-4-487,5 4 1,3-3 252,0 3 0,3-5 51,-3 2 1,-4-3 238,-5-4 1,-7-1 72,-6-5 1,-5-3 568,-7 1 0,-11-5-285,-7 1 1,-6-2 682,-4-1 1,3 0-346,0 0 0,1-3 6,5 0 1,0-4-381,0 4 0,6-3-1136,1 3-467,8-4 0,3 3 228,8-3 1360,5-1 0,9 3 0,6-4 0</inkml:trace>
  <inkml:trace contextRef="#ctx10" brushRef="#br0">22588 1965 7923,'-9'-19'853,"-4"1"107,1 3 1,0 1-534,2 5 2541,1 4-921,4-3-1211,-4 7 0,8 1-18,-2 6 0,2 2-510,1 1-219,0 1 1,4 3-506,3 3 0,4 4 304,1 2 0,2 0-1023,-2-4 1,0 4 671,3 0 0,-2 3-654,2-4 1,-3 1 361,0-3 0,-2-1-643,0 1 1,-2 2 1397,-2-3 0,2-1 0,-2-8 0</inkml:trace>
  <inkml:trace contextRef="#ctx2" brushRef="#br0" timeOffset="20">22448 2225 7923,'-18'-13'0,"2"2"1203,1-1-821,8 2 1,-2 0 905,9 1 0,2 0-611,5-1 0,7 1-513,11 0 1,6 1 46,3 1 1,5 0-1026,2 4 0,-4 0 518,-3 3 1,-4 0-1383,1 0 1538,2 0 1,-8 0 0,2 0 0</inkml:trace>
  <inkml:trace contextRef="#ctx9" brushRef="#br0" timeOffset="5">22765 2114 7923,'0'-10'431,"0"1"0,3 0 708,0-1 1,1 4-510,-1 0 0,4 4 219,5-1 0,-1 2-332,5 1 1,3 4-76,2 2 0,4 5-190,-3 2 1,3 4-126,-4 2 0,0 0-558,-5 2 0,-3-2 338,-4-3 1,-3 0-521,-3-3 1,-2-1 281,-1-3 0,-9-4-51,-3-1 0,-5-4 36,-1-4 0,0-1 787,3-4 0,1-5-280,5-1 0,0-3 237,-1 0 0,5 0-187,2 3 0,3-3-48,3 3 1,3 0-732,7 0 1,4 4 327,5 2 1,7 4-631,-1 5 1,3 0 369,0 0 1,-5 1-112,2 2 1,-3 2 192,0 4 0,-6-2 408,-3-1 0,-5 0 103,2 3 1,-4-3 118,-3 1 700,-2-1 1,-4 3-445,0 0 1,0 4 234,0-1 1,0 1-214,0-4 1,0 0-623,0 1 0,1 1 178,2-2 1,-1 5-2395,5-8 1336,-5 4 1012,6-4 0,-7-1 0,3-1 0</inkml:trace>
  <inkml:trace contextRef="#ctx9" brushRef="#br0" timeOffset="6">23082 2011 7923,'0'-9'389,"0"0"1,-4-1-174,1 1 0,0 3-77,3-1 0,4 5 284,3-1 0,2 3-91,3 3 0,6 3-1103,4 3 0,5 4 771,0 3 0,10 1 0,5 2 0</inkml:trace>
  <inkml:trace contextRef="#ctx9" brushRef="#br0" timeOffset="7">23380 2114 8077,'-6'-9'0,"-1"3"1183,4-6 1,-3 4 221,3 2-234,0 0-765,3-3 0,4 4 246,2 1 1,2 0-192,2 1 1,-1 0-90,0 3 1,-3 0-257,1 0 0,-1 3 89,3 0 0,-1 5-257,-1-2 0,0 2 129,-4 1 1,3 4-415,-3-1 0,1 4 194,-1-4 0,-1 2-341,1-2 0,-2-2-447,-1 3 282,0-3 0,0-4-223,0 0 120,0-3 698,0-8 1,3-4-132,0-6 0,1-3 258,-1 2 1,-1-1-64,4-2 1,1 4-1,2-1 0,0 5 2,1-2 0,-1 4-15,0 3 0,1 2-54,3 4 1,-3 1 48,3 2 1,-3 3-109,-1 7 1,2-2 52,1 4 1,-1 1-267,5 3 1,-1-5 80,4-2 0,-1-1-70,-3-2 0,6-1 113,-2-1 0,-2-4-200,-1-6 1,-4-1 277,4-5 1,-5 1-58,1-8 0,-5 4 477,-4-4 1,-2 4-216,-1-3 1,0 3 609,0 0 1,-4 1-380,-3 2 0,2 4 481,-1 2 1,0 2-292,-4 1 0,4 0-53,0 0 1,4 5-262,-1 4 0,2 2 48,1 4 1,4 4-264,2 2 0,2 2 134,2-1 1,-1 1-322,0 2 0,4 0 123,-1-3 1,1 0-369,-4-4 1,0 0-65,1-2 119,-5-3 350,-1-8 1,-11-1-58,-3-4 1,-2-4-51,0-2 1,-2-2 49,-1-2 0,-3 2 48,2 2 1,3-1-6,1 4 1,2-5-259,4 2 1,-1 1-114,4-1 1,1 3-164,5-4 1,5 4 107,4-3 0,5 0 105,-2-3 1,6-2 286,1-1 0,3-2-54,-4-1 0,5-6 758,-1 3 0,-1-4-503,1 0 1,-8 2 1497,2-1 0,-8 4-725,-1 2 0,-5 3 769,-5 0 0,-1 3-613,-2 2 1,-2 0-391,-5 4 1,1 0-159,0 3 1,3 7-121,3 2 0,2 4-216,1-1 0,1 3 102,2 3 1,4 4-186,5 0 1,3 1-136,3-2 1,1-1-120,-1 2 1,-2-2-1307,-1 2 1,-4-5 748,-2 1 1,-6-5-1456,-9-1 2208,-13-6 0,-14 3 0,-9-4 0</inkml:trace>
  <inkml:trace contextRef="#ctx5" brushRef="#br0" timeOffset="19">15847 1862 8010,'-1'-8'1320,"-2"2"1,1-3-569,-4 3 1,3 2-295,-4 1 0,1 3 1,-4 3-32,-3 3 1,-1 8 140,-5 4-113,1 5-853,-1 5 597,-4 4 0,4 1 28,-3 4 0,6 1-157,4-1 0,3 3-19,2 1 0,5-2-2,9-5 1,4-4-558,11-8 0,6-1 386,6-9 0,2-4 0,1-5-1672,0-2 773,1-5-2015,-1-5 1832,4-6 517,2-7 230,-1-2-1286,0 0 1743,-9-3 0,6 5 0,-4-3 0,-3-1 0,-4 1 0</inkml:trace>
  <inkml:trace contextRef="#ctx11" brushRef="#br0">15726 2290 7952,'-14'0'848,"-3"0"0,6-1-299,2-2-1069,8-2 1,13-5 93,9-3 0,7-2 104,10-7 1,0-2 100,2-4 0,1-4-959,-18 15 1,0 0 1179,1-1 0,1 0 0,4-3 0,2 1 0,-1-2 0,1 1 0</inkml:trace>
  <inkml:trace contextRef="#ctx1" brushRef="#br0" timeOffset="27">16601 1471 7952,'-2'-12'1224,"-4"-1"1,-4 1 27,-9 3-791,-4 3 1,-1 3 75,-3 6 0,-2 6-156,-2 3 0,3 6 117,0 0-1060,4 1 742,5 4 0,5-5 144,1 1-102,7 0-162,2-5 1,5 1-90,2-3 0,6-5-15,7 2 0,6-2-296,3-1 0,2-2 36,4-4 1,3 0 12,3 0 1,-4 0-46,-2 0 0,-6 4 110,-3 2 0,-7 3-178,-3 0 0,-5 1 91,-4 3 0,-10 4 980,-6 5-412,-8 4-206,-2-2 1,-4 3 909,2-3 1,-1-1 71,4-4 0,4-1-481,2 1 1,9-4-263,1-3 1,6-6-54,6-3 1,5-2-439,11-1 0,6-1 205,6-2 1,2-6-1501,2-7-195,-1-1 913,4-6 1,-2-1-670,5-4 1,-5 0-1431,2 0 2879,-3-4 0,1-1 0,-18 15 0,0-1 0,0 0 0,1 1 0,0-1 0,-1 0 0</inkml:trace>
  <inkml:trace contextRef="#ctx11" brushRef="#br0" timeOffset="2">16722 1136 8080,'-18'-4'0,"-1"-3"1350,0-3 1466,5-1-1965,0 6 156,9 0-416,1 0-178,8 5 0,6 0-253,4 0 0,5 0 104,-1 0 0,6 0-215,4 0 0,4-1 124,5-2 0,2 1-509,1-4 0,-2 3 208,3-3-2817,-3-1 2242,-9 2 0,0-3-997,-11 2 842,-1-2 480,-8-2 1,-5 1 256,-4 0 0,-8 0-89,-7 3 1,-3-1 545,-1 4 0,-3 0 124,-3 3 1,-2 4-243,-1 2 0,-3 5 488,0 2 0,3 3-320,3 0 0,0 2-156,-3 4 0,8-2-35,1 2 1,7 0-124,-1 0 0,7-3 61,3-4 1,4-4-106,5-2 0,0-4 72,7-5 0,1-4-114,2-2 1,0-7-17,0-2 0,2-4-105,-3-3 0,-1 2-9,-2-5 0,-3 0 118,-3-3 0,0 1 606,-3 2 1,-2 0-256,2 3 1,-3 1 729,-3 6 0,1 2-404,-5 7 0,5 3-216,-1 6 1,2 7-63,1 9 1,1 11-125,2 7 0,4 8-1311,5 1 1,3 5-319,-7-23 0,2 0 1380,1 2 0,1 0 0,0 1 0,1 0 0,2 3 0,1 0 0,1 2 0,0 0 0,1 0 0</inkml:trace>
  <inkml:trace contextRef="#ctx11" brushRef="#br0" timeOffset="3">18389 1201 8218,'9'-28'0,"-3"4"0,1 3 0,-5 2-6,1 4 1,-1 2 2435,1 7-709,-2 2-514,3 4 1,-4 7-569,0 2 0,0 10-148,0 0 1,-5 5-124,-4 1 0,-1 6-369,-2 3 0,-3 6 79,0 0 1,2 1-988,0 0 0,0-3 165,0 2 0,1 2-472,3-2 0,0-7 294,3-5 1,-1-10-325,4-3 493,0-3 1,4-13 278,2-9 0,2-4 15,4-11 1,-1-4 458,-1-5 0,0 1 0,-4-1 0,3-1 100,-3-2 1,1-2 69,0 2 0,-3 2 430,2 7 0,1 4-113,-1 2 1,1 3 890,-1 4 1,2 3-493,5 5 1,-1 3-239,0 4 1,5 4-232,1 3 1,6 5-393,1 3 0,4 4-60,-2 3 0,6 2-121,1 4 0,-1-1-449,-5 1 1,2 3 343,-2 0 1,-2-1-328,-2-5 0,-2 1 189,-3-4 1,0 0-742,-3-4 1,-2-3 47,-5-3 1092,-2-6 0,-4 3 0,0-4 0</inkml:trace>
  <inkml:trace contextRef="#ctx1" brushRef="#br0" timeOffset="30">18352 1536 8098,'-10'-9'0,"1"0"268,0-1 0,4 4 438,1 0 1,6 4-699,4-1 1,9-2 65,13-2 0,9 1-270,10-3 0,1 2 12,-22 1 1,0-1 0,3 0-1,-1-1-616,3-1 0,0-1 532,-1-1 0,0-1 1,2-3-1,0-2 1,-1 1-1,-1-1 1</inkml:trace>
  <inkml:trace contextRef="#ctx1" brushRef="#br0" timeOffset="31">19255 996 8098,'5'-22'0,"-1"2"564,-4-2 0,-5 7-134,-4 2 0,-5 7 201,-4 3 0,-2 4-200,-2 5 0,-1 1-220,-1 9 1,-2 4-113,4 4 1,-3 3 81,3 1 0,2 0-72,4 0 0,3-4 114,4-2 1,3-1-111,3-2 0,7 1 29,6-8 0,4 0-274,8-2 0,-1-2-171,3-2 1,2 1-156,5-3 1,-1 0-738,4-1 0,3-2 573,0 2 0,2-1-2055,-5 1 2677,-2-2 0,-1 3 0,-4-4 0,-3 0 0,-4 0 0,-6 0 0</inkml:trace>
  <inkml:trace contextRef="#ctx1" brushRef="#br0" timeOffset="32">19152 1452 8098,'-14'6'0,"-3"1"1347,5-4-320,0 4-742,2-2 1,9 4-50,4-3 1,10-2-141,5-4 1,6 0-155,7 0 1,2-1-292,5-2 1,0-2-638,2-5 1,-2 4 985,3 0 0,-3-4 0,-1-5 0</inkml:trace>
  <inkml:trace contextRef="#ctx12" brushRef="#br0">19786 1080 8112,'0'-9'-1096,"-5"-1"558,4 1 538,-3 0 0,0 0 0,-1-1 0</inkml:trace>
  <inkml:trace contextRef="#ctx0" brushRef="#br0" timeOffset="35">20046 894 8306,'4'-9'1427,"-3"-1"-584,4 1-415,-5 0 1,-5-1 201,-1 1 0,-2 4-203,-1 2 0,-5 2-197,-1 1 1,-6 8 42,-1 4 1,-4 5-75,2 2 1,0 0 89,-1 3 1,4 1-148,0 2 0,5-3-102,4-3 1,5-4 84,4 1 0,3-5-176,3 2 1,7-3 44,5-1 1,4-2-445,3-1 0,0-3 201,3 3 1,2-3-346,-2 3 0,-1-2 226,0 2 1,-4 3-307,-1 3 0,-6 2 170,-7-2 0,-1 4 80,-5 6 1,-10 0 706,-5 3 0,-7 1-261,-6-4 1,1 3 339,2-4 0,1 1-240,5-3 0,-1-5 922,8-1 1,4-3 202,4-1-739,3-4 0,10-1-622,3-4 1,9-4 182,4-2 0,7-3-1170,5-4 0,8 2 858,-18 3 1,-1 1-1,2-1 1,-1 0-321,1-1 1,0-1 0,-2 1 0,0 0 116,-1 0 0,-1-1 446,16-8 0,1-1 0,-10 0 0,-2 1 0</inkml:trace>
  <inkml:trace contextRef="#ctx0" brushRef="#br0" timeOffset="36">20326 708 8253,'-7'-15'804,"1"3"-804,4 1-1125,-2 2 0,1 3 256,0 0 869,0 4 1,7-3 545,2 5 0,3 4-229,4-1 1,2 1-93,7-1 0,2-1-179,4 4 1,4-4-336,2 1 0,2-2 119,1-1 0,-3 0-317,1 0 0,-8-4 285,0-2 0,-6-2 202,-2-2 0,-9 4 0,-7 0 0,-3 0 0,-3-3 0,-6 3 0,-7 3 0,-2-1 0,-4 1 0,1 1 0,-4 5 0,1-1 0,-4 4 0,3 2 148,0 4 1,1-2 99,-1 3 1,3 0-49,3 0 0,5 2-49,1-2 0,4-1 63,3-3-121,1 1 1,11-5 42,3-2 1,4-4-248,6-5 0,3-2 71,-1-7 1,4-2-143,-3-4 0,3 0 34,-3-4 0,-2 4 560,-4 0 0,-3 1 171,-3 1 0,-2 2 23,-2 1 36,-2 3 0,-8 13-167,-2 6 0,-3 12-159,-4 10 1,3 5-66,-3 7 1,0 5-1345,0 5 1,8-21 0,1 1 500,1 1 0,0 0 592,2 3 0,0 0 0,-1 4 0,0 1 0,1 1 0,2 1 0,-1 1 0,0 1 0</inkml:trace>
  <inkml:trace contextRef="#ctx13" brushRef="#br0">18966 2979 8055,'0'-14'0,"0"-3"1626,0 5 1,0 0-727,0 2 1,-4 2-449,-2 2 0,-3 2-176,-4 4 0,-1 0-113,-5 0 1,-4 4 66,-2 2 1,-1 5-16,-2 2 1,4 3-54,2 0 1,2 1 81,2 2 1,6-1-265,3-3 0,6 3 69,0-3 0,6 3-36,3 1 0,4-1 78,2 1 0,7 0-302,5 3 0,0-2-142,1 2 0,0-3-150,3 0 1,-4 3-135,-3-1 0,-1 2 266,-1-1 1,-8-3 66,-2 3 0,-7-5 67,-2-2 1,-8-3 136,-7 0 0,-6-2-103,-1 0 1,-4-5 534,1-2 0,3-2 54,0-1 1,3 0 810,4 0-884,1-4 0,9 2-57,2-4 0,3 3-533,3 0 1,3 3 171,7 3 1,-2 4-373,5 5 1,-2 3 187,2 3 0,-3 4-28,-4 0 0,1 4 150,-1-2 0,-4 2 213,-2-1 1,-2 2 716,-1-2 0,0 2-410,0 1 1,0-4 461,0 1 1,1-4-287,3 1 0,2-4-596,6-2 1,3 0 153,3-3 1,2 2-3365,2-2 3227,1 3 1,5-5 0,0 2 0</inkml:trace>
  <inkml:trace contextRef="#ctx14" brushRef="#br0">19246 3343 8077,'-10'-10'0,"4"2"0,0 2 1037,4-2-430,-2 2-187,4-3 1,0 0-74,4-1 0,5 2-27,7 2 1,2-2-87,4 1 1,2 3 44,4 1 1,-1 1 28,-3-1 1,2 2-527,-4-2 1,0 5 225,-4 1 1,-3 7-289,-3 0 0,-2 4 153,-4-1 1,-2 4-32,-4 2 1,-4-1 8,-2 4 0,-3 1 68,0-1 0,-3-1 97,-1-2 1,-3-1 17,0-3 1,-1 2 235,2-5 1,-2-1-71,5-4 0,0 0 449,2-4-385,1 0 1,4-4-208,2-2 1,6-3 107,3-7 0,3 2-247,4-5 0,-2 1 6,5-4 0,-2 1-37,2-1 1,0 0-254,-3 1 1,-1-1 150,-3 1 1,2-2 254,1-2 0,-5 4-135,3-1 1,-7 4 509,0 6 0,-2 0 13,-1 0 575,0 3-641,0 2 1,0 5-6,0 2 0,0 3-91,0 3 0,0 4-5,0 3 1,3 1-378,0 2 1,3 3 96,-3-1 0,5 4-757,-2-3 0,0 3 393,3-3 0,-1-1-846,4-2 1,-1 0 144,2-1 0,-2-2-79,5-1 1,-4-6 1162,4 0 0,3-6 0,5 1 0</inkml:trace>
  <inkml:trace contextRef="#ctx5" brushRef="#br0" timeOffset="32">19823 3305 8077,'-3'-15'480,"0"-1"1,-2 5 0,2-1 1633,2 1-752,-7 6-896,7 1 0,-2 5-367,6 2 0,-1 3 53,4 7 1,0-3-97,4 2 0,-1 2 119,0-2 0,4 4-417,-1-4 0,1 1 178,-4-4 0,0 0-442,1 1 1,-1-4 151,0 0 0,4-4 23,-1 1 1,0-2 186,-2-1 0,-2-1 1,-1-2 38,-1-3 1,0-6 50,0 0 1,-1-4 110,-2 4 0,-2-4 250,2 0 1,-2 2-18,-1-2 456,0 5-453,0-3 0,0 5 557,0 0-550,0-1 1,1 5 347,2 2-144,-1-2-290,6 4-40,-3 1 1,3 6-83,-2 6 0,3 0 71,-3 3 0,-1 1-200,1 2 1,1 4 62,2 0 0,-1 7 24,-2-1 1,3 6-142,-3 0 1,2 1 124,1-1 0,1 5 45,-1-5 0,0 3-15,1-6 0,-1 3 39,0-3 0,1 3-44,-1-3 0,-4-1-136,-2-5 0,1 1 77,-1-4 0,0 0-102,-3-4 0,0-2-79,0-1 0,-4-3 60,-2 0 0,-1-2-41,1 0 1,-3-4 89,3 0 0,-2-4-141,-1 1 0,-1-2 69,1-1 1,-1-1-16,-3-2 1,3-3 80,-3-6 1,0-3 12,1-4 0,-4-3 127,4-3 0,-2-6-86,2-3 0,3-3 205,-1 0 1,2 0-68,5 0 0,0 3-362,3-1 1,1 6 108,2 2 0,7 3-961,9 5 1100,4 9 0,13-7 0,2 7 0</inkml:trace>
  <inkml:trace contextRef="#ctx15" brushRef="#br0">20633 2952 8146,'-9'-28'0,"0"1"0,3 2 0,-2 3 31,2 7 2303,1 5-112,1 2-1629,4 3 0,1 0 24,2 2 1,4 7-167,5 5 1,-1 6 48,5 6 1,-4 5-118,4 8 1,-5 1-314,2 9 1,0 3 55,-7-20 0,1-1 0,-1 2 0,0-1-221,-1 1 0,-1 0 0,2 2 0,1 1 144,-1 1 1,0 1 0,1 3 0,-1 2 53,-2 2 0,1 0 1,-1-2-1,0-1-216,-1-1 0,0-1 1,1-1-1,1-1 89,-2 0 0,0 0 0,-1-5 1,1 0-464,0-1 1,0-1 0,3 17 129,4-9 1,-5-6-789,-2-10 1,-2 1-692,-1 0 54,0-5-129,0-5 1911,0-4 0,0-18 0,0-2 0</inkml:trace>
  <inkml:trace contextRef="#ctx16" brushRef="#br0">21173 3231 8274,'0'-9'1855,"0"-1"-610,-4 5-530,3 1 0,-7 5-223,5 2 0,0 6-214,3 7 0,3 3-126,0 2 1,5 0 56,-2 4 1,5-5-303,2 2 1,3-2 170,0-2 0,2-2-443,4-1 1,-1-6 171,4 0 1,-5-6-233,2 0 1,1-7 183,-1-5 1,-5-6 28,-4-6 0,-3 0 383,-1-4 0,-3 1-76,1-1 0,-5 3 146,1 3 0,-2 5 136,-1 1 837,4 3-810,-3 5 1,3 5-9,-4 6 0,1 7-167,2 6 0,-1 5-127,5 7 1,-2 3-233,1 6 0,2 0-133,-2 3 0,0-3 115,0 4 0,-4-1 6,1 4 1,1-5-195,-1-1 1,0-7 62,-3-3 1,-4-2 13,-2-1 0,-5-9 93,-2-3 0,-3-9 94,0-4 0,2-3 180,-2-3 0,2-3-53,-2-7 1,0-6-199,3-9 0,1-4-84,2-5 0,5-1-234,2 1 0,6 0 157,3 0 0,7 4-696,2 1 0,4 6 142,3 4 0,3 1 858,6 9 0,2-1 0,4 4 0</inkml:trace>
  <inkml:trace contextRef="#ctx17" brushRef="#br0">22160 3222 8230,'0'-14'0,"0"-1"0,0-2 520,0 2 0,-1 2-231,-2 7 0,-2-1 855,-5 4 0,-3-1-473,-3 4 0,-1 1-213,-2 3 1,-3 2-303,1 6 1,-2 3 89,1 3 0,3 5-51,1 2 1,0 2 49,6 1 1,0 3-169,6 0 1,2 0 86,4-3 1,0 2-140,0-2 1,8-2-85,5-8 1,4 0-137,5-3 0,3 2-427,6-5 1,-1-2 303,4-4 1,0-4-818,4 1 0,-2-2 493,-2-1 0,-6-1-1779,-6-2 2421,-3-2 0,0-9 0,-1 0 0</inkml:trace>
  <inkml:trace contextRef="#ctx5" brushRef="#br0" timeOffset="36">22002 3454 8153,'-15'-3'1138,"3"0"-125,1-4-467,6 6 0,9-6-467,9 3 0,9 0 90,9 1 1,4-1-780,8-2 0,4-2 21,2 1 1,2-2-190,-1-3 1,-24 6 0,0 0 777,4-1 0,-1-1 0,2 0 0,-1 0 0,3-1 0,0 0 0</inkml:trace>
  <inkml:trace contextRef="#ctx2" brushRef="#br0" timeOffset="42">22672 3194 8153,'0'-15'702,"0"2"-348,0 3 0,0 1 124,0 0 945,0 4-261,-4 0-356,-1 5 240,-5 5-614,1 0 1,0 8 355,-1 3-607,1 1 1,0 6-111,-1 2 0,-2 5 129,0 1 0,2 4-555,4-1 0,4 1 291,-1 0 0,2-3-915,1-4 1,1-5 487,2-1 0,5-6-1074,5-4 0,2-6 1565,-2-3 0,3-6 0,-1-2 0</inkml:trace>
  <inkml:trace contextRef="#ctx5" brushRef="#br0" timeOffset="38">22691 3175 8152,'0'-13'718,"0"2"1063,0-1-1009,0 1 0,1 5-270,2 0 1,2 4 206,4-1 1,2 6-257,1 3 0,2 6-85,5 0 1,1 6-127,1 0 0,0 2-254,4 5 1,-4-2-39,0 2 1,-1 5-92,-1-2 0,-5 2-579,-1-2 1,-3 2 383,-1-2 1,-1 2-261,-1-5 1,-3-5 195,-4-2 0,0-5-703,0-1 1,-1 0 485,-2-2 1,0 0 616,-7-7 0,3 0 0,-6-3 0</inkml:trace>
  <inkml:trace contextRef="#ctx5" brushRef="#br0" timeOffset="39">22588 3492 8150,'-9'-10'0,"4"1"593,2 0-305,2-1 1,2 2-137,2 2 1,7-1 37,9 3 1,0-2-592,6 3 0,4-3 205,5 3 0,11-3-640,4 3 565,-20-1 1,0 0-1,0 2 1,-1-1 0,2-2-1,0 1 1</inkml:trace>
  <inkml:trace contextRef="#ctx18" brushRef="#br0">23221 2905 8143,'-9'-28'0,"0"0"0,0 3 1326,3 0 1,2 9-571,4 0 1,0 5-137,0 2 0,5-1-43,4 1 1,5 4-23,5 2 1,3 2-457,3 1 0,2 1 81,1 2 1,-1 3-425,-2 7 1,1 1 257,-5 5 0,-2 0-516,-4 3 1,-4 2 238,-2 4 1,-4 0-64,-5 0 0,-1 3 212,-2 0 1,-2 3-41,-4-3 1,-4 0 505,1-3 0,-5-1-178,2-2 0,1 0 179,2-3 1,2 0-97,0-4 0,2 0-269,2-2 1,3 0-145,6-3 0,2-2-337,4-5 1,5 1 70,1-4 1,2 1 164,-2-4 0,2 0-172,-5 0 1,1-5-274,-4-1 1162,-4-2 0,-1 2-329,-4 0 0,-4 3 812,-2 0 1,-2 3-346,-2 3 0,1 4 112,0 5 0,3 3-194,-1 3 0,5 4-202,-1 0 0,2 7-314,1-1 0,4 6 78,2 0 1,3-1-471,0 1 0,3-3 270,1 3 0,2-1-353,-2 2 1,-4-7 166,-3-3 1,-4-5 67,1-1 0,-9-2-30,-3-4 0,-10-1-75,1-3 1,-10-4-531,0-1 0,-11 0 875,-5-1 0,18 0 0,-2 1 0,-2-1 0,-1-1 0</inkml:trace>
  <inkml:trace contextRef="#ctx19" brushRef="#br0">17523 4730 8053,'9'-15'0,"1"-1"740,-1 3 0,1-2-196,3 3 0,-2-4 275,5 4 1,-5-1-323,1 4 0,-1 0 1228,-2-1-1219,0 5 1,-3 2-3,-3 6 1,-3 6-42,-3 7 1,-4 5 5,-5 0 0,-3 6-268,-3 1 0,-1 1 45,1 5 1,-1 0-914,0 4 1,1 0 573,-1 2 0,4 0-992,-1 3 1,5-8 515,-2-1 0,7-5-288,3-4 1,2-3-167,1-7 1,4-5-144,2-7 1,4-3 1165,2-3 0,-2-2 0,4-5 0</inkml:trace>
  <inkml:trace contextRef="#ctx5" brushRef="#br0" timeOffset="42">17570 4767 8053,'0'-14'879,"0"-4"-347,-5 8-220,4-4 1705,-3 9-1286,4 1 1,4 4 120,3 0-370,1 4-183,5 1 0,2 6 49,3 1-364,1 3-200,4 3 212,1 1 60,-1 4 0,3-1 292,-4 3-799,4 2 421,-6-3 1,2 7-156,-3 0 1,-5-3-209,-1-3 0,-3-4-81,-1 4 1,-3-5-225,-3-2 0,-3 0-12,-3-6 1,0 1-575,-7-4 0,3-4 1284,-5-2 0,-3-1 0,1-2 0</inkml:trace>
  <inkml:trace contextRef="#ctx5" brushRef="#br0" timeOffset="43">17467 5009 8035,'-8'-17'0,"2"1"0,-2 3 1010,5 3 1,1 4-375,5 0 0,0 1-98,7-1 0,1-2-149,8 5 1,4-3-488,1 3 1,8-1-1368,6 1 0,3 2 783,6-2 1,-1 2 433,1 1 1,-1-9-1,1-1 1</inkml:trace>
  <inkml:trace contextRef="#ctx18" brushRef="#br0" timeOffset="4">18147 4851 8116,'-3'-9'0,"0"-1"0,-4 1 1042,4 0 0,0 3-329,3-1 1,4 4-173,3-3 0,5 4-885,4-1 1,2-1 218,4 1 0,-1-1-1243,3 4 1,-3 0 179,1 0 1188,-3 0 0,4 5 0,1 0 0</inkml:trace>
  <inkml:trace contextRef="#ctx19" brushRef="#br0" timeOffset="4">18259 4944 8116,'-15'4'0,"-1"0"1891,3 3-1308,1 1 1,7-6-134,1 4 1,5-4-163,6 1 0,3-3-573,9-3 0,0 1 224,3-4 61,6 0 0,5-8 0,4 0 0</inkml:trace>
  <inkml:trace contextRef="#ctx5" brushRef="#br0" timeOffset="46">18827 4618 8041,'5'-24'0,"-1"-1"0,-4 3 2509,-4 0-1642,-1 3 0,-8 5-314,1 2 1,-4 4-173,4 2 1,-5 4 28,2-1-179,-3 2-187,-1 1 1,1 4-112,-1 2 1,4 4 324,-1 2-549,5-2 259,2 8 1,4-4 217,5 5-651,0 0 320,0-1 1,5 4-88,1 0 0,5-1 20,2-2 0,3 1-509,0 1 464,1-1 0,2 3-247,-1-5 1,0 1 143,-2 0 0,-3-1-55,-4 1 1,-4-1 97,-1-3 0,-8 2 352,-2-5 1,-6 4-94,-4-4 0,-1-1 524,-2-4 1,2 0-71,1-4 228,-2 0 286,8-3-580,1 0 1,10 3-200,8 0 1,1 4 50,6 0 0,-1 5-256,4 4 0,3 1 57,0 2 0,-5-1-158,-4 1 1,-3 3 36,-1-1 0,0 4 54,-3-3 1,-2-1 314,-4-6 0,-4 3-159,-2-3 0,0 3-238,0 1 0,4-4 128,-1 1 0,2-1 38,1 4 0,8-5 0,3 0 0</inkml:trace>
  <inkml:trace contextRef="#ctx20" brushRef="#br0">19376 4832 8133,'-5'-18'2118,"-4"3"-1386,3 3 0,1 3 2069,-1 2-1437,4-1-106,-2 7-639,4-3 354,0 8-583,4 1 0,0 6 305,2 1-515,2-2 0,-2 8-657,3-3 0,1 7 343,3 3 1,-6-1-1362,2 1 0,-2-1 785,3 4 0,-1 0-618,0 0 1,1-3 504,-1 0 1,0-4 822,1 0 0,3-1 0,2-1 0</inkml:trace>
  <inkml:trace contextRef="#ctx5" brushRef="#br0" timeOffset="48">19758 4944 8012,'0'-24'0,"-1"0"3127,-3 3-2273,3 5 1,-7 0 98,2 9 0,0 3-390,-4 4 0,3 0-455,-5 0 1,-2 6 22,2 3 1,-5 1-56,2 6 1,1 2-21,2 4 1,6 3-104,3-3 0,2 2-339,1-2 1,4 0 173,2-4 1,6-3-176,4-3 1,3-1 78,2-2 1,0-4 84,4-2 1,-5-4 103,2-5 0,-2-1 64,-2-9 0,-3 1-4,-3-4 0,-5-4 172,-4-1 0,-3-3-248,-3-1 0,-4 4 99,-5 2 0,-3 4-660,-3 2 1,-1 4 266,1 5 0,0 3-694,3 4 1,5 1 493,7 2 1,3 6 628,3 3 0,7 5 0,4-3 0</inkml:trace>
  <inkml:trace contextRef="#ctx5" brushRef="#br0" timeOffset="49">20028 5009 8012,'5'-4'1509,"3"-1"414,-7-4 1280,3 3-1977,-4 2 0,-3 5-616,0 2 0,-1 0-677,1 3 0,-1 3 112,-3 3 1,3 1-1199,4-4 1,0 4 804,0-1 0,1 4-1291,2-4 1,7 0 1334,5-2 1,3-1 0,1 0 0</inkml:trace>
  <inkml:trace contextRef="#ctx1" brushRef="#br0" timeOffset="56">20326 4776 8129,'0'-14'0,"-5"-3"1069,-1 5 0,1 1-570,-1 4 1,3 0 1138,-3 4 0,3 1-156,0 5 1,2 2-687,1 5 0,0 3-294,0 3 1,1 1-438,2 2 1,3 3-421,3-1 0,0 5-416,1-1 1,-1 5-127,0 1 1,-2-1 364,3-5 1,-3 1-1108,5-5 1,2 1 1328,-2-3 1,5-5 0,-3 0 0</inkml:trace>
  <inkml:trace contextRef="#ctx2" brushRef="#br0" timeOffset="56">20549 4842 8129,'-4'-14'1311,"3"4"-491,-7-8-493,7 8 2866,-8-4-988,8 9-11,-3 1-1576,4 4 1,4 4-82,2 3 0,3 5-213,0 3 0,3 1-295,1 3 0,2-3 75,-2 6 0,0 2-1312,0 0 0,-3 4-272,2 3 1,-1-5-160,-2 2 1,-1-6 1160,-1 0 0,5-3 1,-2 0-1</inkml:trace>
  <inkml:trace contextRef="#ctx2" brushRef="#br0" timeOffset="57">20866 5056 8097,'5'-10'2107,"-2"1"-620,-2 0 1739,-1 4-1558,0 1-1703,0 12 1,-4-2 69,-2 6 1,0 3-473,0 0 0,1 3 226,-1 1 211,-2-1 0,2 1 0,-3 0 0</inkml:trace>
  <inkml:trace contextRef="#ctx21" brushRef="#br0">21145 4814 8109,'0'-10'0,"0"1"0,0 0 913,0 4-104,0-4 1517,-4 4-1568,-1-4 0,-2 4 1376,1 2-931,4 2-780,-6 1 1,7 1-133,-2 2 0,2 2-204,1 4 0,1-3 95,2 1 1,1-1-145,2 3 1,2 0 0,-1 1 1,0-4 150,-1 0 0,2-1-277,-1 2 0,-2 0 49,1-4 0,-4 1 126,1-1-10,2-2 0,-3 3 342,5-4-226,-5 4 131,2-3-228,-4 4 0,0-6 159,0-3-255,0 3 0,0-4 76,0 2 1,0 1-276,0-4 199,0 4 1,0-3-156,0 2 0,1 1-72,2-1-413,-2-2 361,3 4 1,-3-4-397,2 2 188,-2 2 165,3-3-42,-4 0-28,0 3 434,0-4-67,-4 5 1,-2 0 117,-6 0 0,1 5 62,-1 1 1,2 2 30,0 1 0,1 4-84,0-1 0,0 8-75,3-2 0,2 6-263,4-2 1,1 4 94,2-1 1,6 1-385,7-2 0,3-1 207,2-4 0,3-5-455,4-1 0,4-4 44,2-3 0,-1-3 301,2-6 1,-9-3 122,2-6 1,-7-3 65,-2-4 1,-6 0 257,-7-3 1,-2-2-133,-4-4 0,0-2 232,0 2 0,-7-2 86,-2 6 0,-10 1 220,1 1 1,-7 3-231,0 4 0,1 3 50,-1 5 0,2 0-721,-2 4 1,3 1 227,6 5 0,4 2-358,6 4 1,4 5 57,8 1 547,4-1 0,13 8 0,1-3 0</inkml:trace>
  <inkml:trace contextRef="#ctx5" brushRef="#br0" timeOffset="54">21657 4842 8133,'-9'-14'1764,"-1"1"-1367,1-3 0,0 3 1241,-1 3 0,4 5 1322,0 2-1827,4 2 0,-2 2-524,4 2 0,4 2-140,2 5 0,4 3-143,2 3 0,-1 1-198,5 2 0,-1 3-483,4-1 0,-1 4 312,-3-3 1,0 4-1196,-3-1 1,-2-3 601,3 0 0,-3 1-1003,-1-1 1,0-1-1,-3-2 1,-2-1 1487,-4-3 1,4-1 0,1-5 0</inkml:trace>
  <inkml:trace contextRef="#ctx5" brushRef="#br0" timeOffset="55">21983 4702 8071,'0'-13'213,"0"1"-213,0-3 0,0 2 1117,0-2 1,0 3-431,0 0 0,0 2-132,0 0 1,1 2 17,2 2 0,3-1-139,7 3 0,-2 2-438,5 5 0,-1 3 95,4 3 0,-1 4-244,1 3 1,-1 3 177,-3 2 1,-1 0-310,-5 4 1,-4-5 66,-2 2 0,-2 1-21,-1-1 1,-1-1 117,-2-2 1,-2 3 44,-4-1 0,-4 1 224,1-3 1,-5-2-107,2-1 1,1 0 67,2-3 1,2 2-75,4-2 0,2-1-169,4-2 0,1-4 25,2 0 0,7-4-99,5 1 1,3-2 67,0-1 1,0 3 75,-3 0 1,2 2 135,-5-2 1,0-1-133,-6 4 1,-2-3 907,-4 3 0,-5 0-411,-4 4 0,-5-1 865,-4 0 1,2 2-456,0 1 1,5-2-284,-1 3 1,5 0-406,4 0 1,2 3 86,1 0 1,8-2-672,1 2 0,7-2 343,3 2 1,-1 1-1560,0-1 1,-3 0 597,-6 0 1,-5 2-599,-4-3 1,-13 0 6,-12 0 1,-15-2 1631,14-6 0,-1 1 0,-4-2 0,-1-1 0,-3 2 0,-1 0 0</inkml:trace>
  <inkml:trace contextRef="#ctx5" brushRef="#br0" timeOffset="56">17551 5857 8003,'-4'-15'0,"2"-3"368,-4 3 0,3-3 146,0 0 0,2 0 424,1 3 0,4-3-67,3 3 1,6 2-368,6 4 0,0 1-15,6 4 0,0 1-133,3 3 1,-1 5-364,-2 5 1,-4 4 107,-5 8 1,-4 0-285,-5 6 1,-3-6 137,-4 6 0,-2-2-44,-5 2 0,1-3-219,-6 0 0,-2-6 83,2 0 0,-4-4 263,4-6 1,-3-1-106,2-2 471,1-2 0,3-6-154,3-4 1,2-1-103,4-9 1,4 0-73,2-6 1,6 1 16,0-3 0,5-4-171,-2-3 0,2 0 115,-2 3 1,3 4 185,-3 2 1,0 4-41,0 2 504,-3 3-433,1 7 1,-8 7 22,-1 9 0,-3 3-121,-1 6 1,-1 3-192,-3-1 0,3 5-89,-2-1 0,2 1 101,1-1 0,0 2-785,0-3 1,1 0 371,2 1 0,3-7-914,3 0 0,0-4 541,1 1 0,2-4-611,0-2 0,4-4 1420,-4-5 0,9-4 0,-1-1 0</inkml:trace>
  <inkml:trace contextRef="#ctx22" brushRef="#br0">18156 5829 8003,'-9'-10'0,"0"2"0,-1 2 2840,1-2-1335,4 2-365,1 1-717,4 1 1,8 4-130,4 0 1,5 0-729,1 0 0,1 1-386,0 2 0,-1-1-2121,1 4 2941,4 1 0,-4 2 0,4 0 0</inkml:trace>
  <inkml:trace contextRef="#ctx5" brushRef="#br0" timeOffset="58">18259 5931 8003,'-15'5'745,"-2"-1"1,6-1 1075,-1 1 1097,1-1-1937,6-3-740,18 0 0,3 0-456,15 0 0,2 0 191,1 0-254,11 0 1,3-5-1,-21 3 1,1-1-1</inkml:trace>
  <inkml:trace contextRef="#ctx2" brushRef="#br0" timeOffset="64">18836 5782 7941,'0'-5'-625,"0"-3"312,0 2 293,0 1 1,-1 0 411,-2 2-655,2 2 109,-3-7-81,-1 7-13,4-4 233,-3 5-81,4 0 0,0 5 0,0 0 0</inkml:trace>
  <inkml:trace contextRef="#ctx23" brushRef="#br0">18864 5754 7941,'0'-9'-395,"0"-1"705,0 1 1,3 0 471,0 0 1,0-1-73,-3 1 159,4 0 1,-3 2 357,2 1-86,-2 4-580,-1-2 2287,0 4-2176,0 12 0,0-3-33,0 9-207,5-1-431,-4 6 1,3-4 167,0 4 0,-2 0-925,4 2 490,-4-3 230,6 5 0,-2-7-410,3 2 1,0 0-448,1 0 0,-1-3-746,0-4 1,4 0-1,-1 0 1,4-4 1426,-4-5 1,5-4 0,-3 2-1</inkml:trace>
  <inkml:trace contextRef="#ctx19" brushRef="#br0" timeOffset="20">19097 5754 8022,'-5'-28'1736,"3"7"-1345,-4 3 0,4 5 1247,-1 1 0,2 5 1004,1 1-120,0 4-1013,0-3-585,4 14-417,1-3-100,5 7 0,-1 1-26,0 1 0,0 4-447,1 3 0,2-2 110,1 5 1,0 1-1684,-1 5 1,-1 0 87,1 6 1233,-6-2 0,3 15 1,-4-2-1</inkml:trace>
  <inkml:trace contextRef="#ctx22" brushRef="#br0" timeOffset="5">17719 6788 8064,'0'-15'0,"1"2"1638,2 3 0,2 1-494,4 0 1,5-1-469,1 1 1,6 3-277,1 0 0,-1 4-189,-2-1 1,-2 3-349,-1 3 0,-3 5 185,-3 4 1,-4 5-370,0-2 1,-4 6 242,1 1 0,-3 1-75,-3-2 0,1-1-31,-4 2 1,-1-3-11,-6 0 1,3-1 256,-2-3 1,0-1 251,0-5 1,1-4 187,-1-2 0,5-3-201,1-3 0,3-3-142,0-7 1,2-2 11,1-7 1,4 1-98,3-3 0,4 0 89,1-1 0,4-1-160,-4 4 1,4 1 126,-4 2 0,2 4 95,-2-1 0,-2 5 690,-1-2-216,0 7-319,-4 2 0,0 9-68,-1 4 0,-4 5-226,-4 4 1,3 1 113,-2 0 1,-1 0-157,1 3 0,0-1-1034,3 4 1,0-1 530,0 4 0,0 0-1181,0 0 1,4-1 215,2-2 0,4-1-216,2-3 1,6-6 1576,3-3 1,9-5 0,-1-7-1</inkml:trace>
  <inkml:trace contextRef="#ctx5" brushRef="#br0" timeOffset="63">18324 6704 8018,'0'-23'0,"-1"7"0,-2-3 2991,2 6-893,-4 0 189,1 4-963,3 4-675,-3 0 1,3 14-200,-2 3 1,2 6-433,-2 3 1,-2 0 139,-2 4 1,2 3-358,-1 3 1,0 0 198,-3-3 1,0 0-683,3 0 1,-1 0 122,4 0 1,-3-2-178,2-1 0,1-6-2120,3-7 2081,0-1 1,4-6-489,3-2 1,4-10 1262,1-6 0,1-7 0,-4-4 0</inkml:trace>
  <inkml:trace contextRef="#ctx24" brushRef="#br0">18342 6695 8018,'0'-14'821,"0"0"-565,-4-1 1,3 2 51,-2 3 2062,-2 1-724,4 4-782,-3 1 97,4 4-547,4 0 0,-1 5 360,6 4-486,-1 0 1,6 9-60,-2-2 1,2 1 27,1 2 0,5 0-254,-4 3 1,3-2 104,-3 2 0,1 0-360,2 0 1,-5 1 158,-1-1 1,-3-2-775,0 5 1,-4-3-8,0 3 0,-4-5-351,1 2 1,-5-5 256,-1-2 1,-4-4 430,0 2 0,-1-7-994,-1-3 1531,0-2 0,-1-1 0,1 0 0</inkml:trace>
  <inkml:trace contextRef="#ctx24" brushRef="#br0" timeOffset="1">18296 6890 8018,'-9'-9'0,"-1"-1"-244,1 1-141,4 0 1897,1-1 1,5 2-674,2 2 0,3 2-565,6 4 0,3 0-427,3 0 1,2 0 187,2 0 1,-1 0-494,3 0 0,4 0 314,3 0 0,1 1 144,-1 2 0,-2-2 0,3 3 0</inkml:trace>
  <inkml:trace contextRef="#ctx25" brushRef="#br0">18743 6816 8018,'-4'-10'837,"3"4"205,-3 0 0,3 3-93,1-3 0,0 2-420,0-2 0,5 4-648,1-1 1,5 2 171,2 1 1,3 0-432,0 0 1,4 1 322,2 2 1,0 1 54,-4 2 0,1 7 0,0-3 0</inkml:trace>
  <inkml:trace contextRef="#ctx26" brushRef="#br0">18836 6909 8018,'-9'5'110,"-1"2"0,1-4 772,0-1 186,-1 3 581,5-4-1111,5 4-251,9-5 1,10 0 132,6 0-2558,2 0 357,5 0 1781,1-5 0,4 0 0,0-4 0</inkml:trace>
  <inkml:trace contextRef="#ctx1" brushRef="#br0" timeOffset="74">19506 6667 7991,'4'-14'17,"-2"4"-17,5-3 0,-4 3 753,3 1 0,-3-2-228,3-1 0,-3 1 253,4-5 0,-5 5-232,1-2 0,-2 2-36,-1-2 1,0 6-244,0-2 1,-4 5-28,-3-2 0,-2 3-111,-3 0 0,0 3 59,-3 3 1,-1 3-151,-2 3 0,2 1 80,1 3 1,0-2-208,0 5 0,1-1 30,5 4 1,4-1-13,2 1 0,2 0-48,1-1 1,4 0 122,2-3 1,5 5-168,2-4 0,3 3 111,0-3 1,1 0-505,2 0 0,-1 1 230,-3-1 1,-1 0-336,-5 0 0,-4 1 186,-2-5 0,-3 3 25,-3-2 0,-3 2 254,-7-2 1,-1-4 160,-5-3 1,2-4 88,1 1 1,0-1-140,3-2 1,4-2 382,3-1 0,4 1-131,-1-4 0,3 3 64,3-3 1,5 4-46,4-1 1,4 3-122,-4 3 0,2 2-131,-2 4 0,-2 2 100,3 1 0,-3 2-124,0 5 1,-2 1 76,-2 1 1,-1 0 30,-2 4 0,-2-4-32,2 0 1,-2-1 374,-1-1 0,0-2-98,0-1 0,0 0 13,0-3 1,0-1-839,0-3 1,2 1 291,1-1 1,3 0 269,6 1 0,3-5 0,3-1 0</inkml:trace>
  <inkml:trace contextRef="#ctx27" brushRef="#br0">19925 6741 8031,'0'-12'319,"0"-1"1,-4 4 498,-2 3 0,1 4 2014,-2-1-1390,5-3-712,-6 5 1,7 1-250,-2 7 1,-1 1 27,1 1 0,0 4-138,3-1 0,0 3-114,0-2 0,3 3-214,0 0 0,3 1-233,-3-2 0,4 3-125,0-3 1,-2 2 217,1-2 0,-3 3-1331,3-3 1,-3 3 637,4 1 0,-4-2-849,3-1 1,-3-3 137,3-4 1501,-4 1 0,7-1 0,-4 0 0</inkml:trace>
  <inkml:trace contextRef="#ctx27" brushRef="#br0" timeOffset="1">20130 6760 8031,'0'-15'291,"0"-1"-39,0 3 0,-3 1 1177,0 3 0,-4-1 163,0 1 789,3 4-1097,-4-4-829,7 8 0,-3 1-151,4 7 1,3 1 55,0 1 1,3 4-154,-3-1 1,5 4-146,-2-4 0,-1 5-297,1-2 0,-1 3 206,2 0 0,-2-2-383,-2-1 0,-1 1 223,4 2 1,-3 1-1201,3 0 1,-4 2 553,2 1 0,0 0-804,-1-4 1,4-2 1626,-1-1 1,3-3 0,0 1 0</inkml:trace>
  <inkml:trace contextRef="#ctx27" brushRef="#br0" timeOffset="2">20326 6769 8072,'-6'-4'1304,"-2"-1"0,4-2-321,-2 1 175,2 4-280,4-2-434,0 0 0,0 4-27,0 0 0,3 1 129,0 5 0,3 0-387,-3 4 0,3 2 89,-3 1 1,4 2-475,-4-3 0,1 5 223,-1-1 0,-2 1-977,2 2 1,-2-1 511,-1 1 1,3 0-487,0-1 0,2-2-153,-2-1 1,2-2 1106,4 2 0,5-3 0,0 1 0</inkml:trace>
  <inkml:trace contextRef="#ctx25" brushRef="#br0" timeOffset="6">20651 6778 8045,'0'-9'-692,"0"0"43,0-1 2084,-4 1 1,2 3-574,-4 0 1,3 4-315,-3-2 1,3 3-177,-4 1 0,1 4-52,-3-1 1,0 4-151,-1-1 0,1 3 0,0 3 37,-1 0 1,1 4-83,0-4 1,4 5 140,1-2-565,3-1 291,1 3 1,0-2 64,0 3-644,0 1 431,5 0 0,0-1-59,4 1-332,4-5 357,-2 4 1,3-9-50,-1 1 0,-2-2-40,5-5 0,-5 0 205,1-3-17,3 0 1,-5-4 51,3-2 1,0-4-90,0-2 0,2-4 200,-3-5 1,1 1-82,-4-2 0,-1 0 213,-1 0 1,1-3-55,-2 3 1,-2 2-35,-1 4 0,-6 3-250,-3 3 1,-3 1-344,-4 0 0,2 4-170,-5 1 1,2 4 277,-2 4 1,0 1 368,4 4 0,-1 0 0,4 1 0</inkml:trace>
  <inkml:trace contextRef="#ctx19" brushRef="#br0" timeOffset="32">20996 6909 8069,'5'-4'469,"3"-2"1,-6 1 1168,5 2 0,-4 3-158,3 3 1,-4 2-719,1 5 1,1 0-296,-1 2 0,1 3-68,-4 4 1,-2-1-167,-1 1 1,-7 0-234,-9 3 0,-12 6 0,-7 5 0</inkml:trace>
  <inkml:trace contextRef="#ctx19" brushRef="#br0" timeOffset="33">21443 6713 7937,'0'-14'832,"-3"0"103,0 5 1,-1 0 566,0-1 1,3 1 48,-2 0-146,2 3-968,1 2 1,0 5 6,0 2 0,0 4-63,0 5 1,3 2-111,0 1 1,4 3-233,-4-3 1,3 3 85,-3 0 1,4 1-492,0 0 0,-2-1 273,1 1 1,-4-2-1137,1-1 0,1 2 571,-1-3 1,5 3-889,-2 0 1,-1-2 484,1-1 1,0-3 1060,4 0 0,-1-2 0,0 0 0</inkml:trace>
  <inkml:trace contextRef="#ctx28" brushRef="#br0">21676 6722 7937,'0'-18'0,"0"2"0,0 1 2131,0 3-1369,0-1 1,0 4 45,0-1 1145,0 5-485,0 1 142,0 4-1236,4 0 1,1 5 306,4 4-393,1 1 0,-1 7-178,0-1 0,1 2 138,-1 0 0,0 4-331,0 0 1,1-1 120,-1-2 1,0 0-959,1-1 0,-2 4 478,-2 0 0,-2-1-1197,-4-2 1,3 0 482,1-1-1,-1 0 451,-3-3 706,0-1 0,0-1 0,0 2 0</inkml:trace>
  <inkml:trace contextRef="#ctx28" brushRef="#br0" timeOffset="1">21936 6732 7994,'0'-14'0,"0"3"1055,0-5 231,0 5 0,0-2 81,0 3 0,0 4 21,0 0 30,0 4-505,0-2-549,0 12 0,0-1-138,0 9 0,0-4-108,0 4 0,0-1-32,0 4 0,3-1-143,1 1 0,2 0-690,-3-1 1,3 1 421,-3-1 1,4 1-1073,0 0 1,-2 2 607,1 1 0,0 0-168,4-3 1,-4-4 415,0 1 1,0-8 540,3 1 0,1-2 0,-1 3 0</inkml:trace>
  <inkml:trace contextRef="#ctx1" brushRef="#br0" timeOffset="83">22216 6732 7994,'0'-18'0,"0"3"0,0-2 1638,0 5 0,0-1-356,0 4 0,0 3 876,0 0-1587,0 3 0,0 0 581,0 6-634,0 7 1,3 1 13,0 5 0,4-4-168,-1 4 1,2-1-139,-2 4 0,1-1-506,-4 1 1,3 3 280,-3-1 1,2 4-1176,-2-3 0,-2 1 594,2-2 0,1 0-1059,-1 4 1,0-1-1,-3 1 1,1-3 1514,2-3 0,2-5 0,5 0 0</inkml:trace>
  <inkml:trace contextRef="#ctx1" brushRef="#br0" timeOffset="84">22616 6927 7994,'0'-9'0,"3"0"2974,0-1-1280,0 5-304,2 1 0,-4 5-670,2 2 0,1 3 37,-1 7 0,0 1-459,-3 5 0,-1 1-340,-2 1 1,-3 3 41,-7 4 0,-10 4 0,-5 1 0</inkml:trace>
  <inkml:trace contextRef="#ctx28" brushRef="#br0" timeOffset="4">23054 6657 7980,'-3'-9'579,"-1"0"-411,1 3 1,3-2 1109,0 2-833,-4-2 0,3 1 224,-2 1 388,2 0-614,-3 1 0,3-3 569,-2 1-509,2 3 0,1-1 311,0 2-481,0 2 1,0-2 197,0 6 1,4 2-151,2 4 0,-1 5-12,1 1 1,0 6-146,0 1 1,2 3-236,-2-4 0,-1 5 121,2-1 115,-5 2-1805,6 1 1300,-7 0 1,6 0-781,-4 0 517,1 0 328,0 0 0,-3-2-2244,2-1 1649,2-2 0,-4-8-2467,2-3 3248,2-2 0,0-5 1,5 0-1</inkml:trace>
  <inkml:trace contextRef="#ctx29" brushRef="#br0">23333 6639 7968,'0'-15'0,"-3"1"1684,0 1-1078,-4 3 1,4-3 1296,-3 7-1346,4 2 0,-3 4-50,2 0 1,2 4-161,-2 2 0,3 4 208,3 2 1,1 3-128,2 3 0,6-2-247,-3-1 1,2 1-86,-1 3 0,-1 0-299,0 3 110,1-2 1,-1-1-112,0-3 0,-3 0 311,1 6-2314,-5-2 1467,6 2 0,-7-3-62,2 0-1973,-2-1 2775,3 1 0,-3 0 0,3-1 0</inkml:trace>
  <inkml:trace contextRef="#ctx29" brushRef="#br0" timeOffset="1">23743 6722 8020,'0'-9'-564,"0"0"-70,0 0 0,0-1 1498,0 1-450,0 4 1,-1-3 156,-2 5 0,0-1 181,-3 1-523,0 2 248,-7-3-182,2 4 1,-5 1 47,3 2 147,-3 2-319,1 5 1,0 0 88,-1 2 0,4 0 15,-4 3 0,5 1-149,-2 2-142,7 1 50,2 0 0,4-2-255,0-1 218,0 1-156,4-2 1,6 3-290,5 1 1,7-4 241,3-3 0,3-2-94,3 0 1,-2-5-22,2-2-799,-2-2 828,-1-1 0,-2-7-214,-1-3 343,-2-5 84,-8 0 0,-2-4 129,-4-3 0,-3 1-206,1-4 414,-5 5-186,2-3 1,-9 4-46,-5 1 92,1-1-38,-8 1 0,2 4-61,-4 5 0,-2 3 12,-1 2 0,0 3-880,4-2 404,-1 6 299,4-2 0,2 8-463,4-3 1,4 5 607,1 2 0,3-1 0,1-3 0</inkml:trace>
  <inkml:trace contextRef="#ctx28" brushRef="#br0" timeOffset="7">23994 6648 8020,'0'-14'0,"0"-1"-710,0 2 358,0-5 0,0 8-112,0-3 3217,0 7-775,0-2-119,0 7-489,0-3 0,-3 12-875,0 4 1,0 2-14,3 1 0,0 4-118,0 3 1,0 2-89,0-2 0,1 3 67,2-3-115,-2-1-578,7 2 413,-3-3 1,2 4-167,-1-3 154,0-1 0,-1 3-1732,3-5 1171,-2 1 1,2 0 29,-2-1-2332,2-3 1811,-7 2 1,8-6-125,-3 1 1,-1-6 1124,1-3 0,0-2 0,4-1 0</inkml:trace>
  <inkml:trace contextRef="#ctx29" brushRef="#br0" timeOffset="3">24441 6471 8034,'-13'-23'0,"-1"4"0,-1-3 0,1 6 1588,5 4-337,4-3-41,-4 5-518,8-3 0,-2 8 19,6 1-249,2 3-290,9 1 1,-3 1-234,5 3 96,-1 1 0,4 5-137,0 2 0,-1 3 93,1 4 239,-1-1-758,1 5 478,-4-3 1,0 8-45,-6-1-600,3 1 421,-11 4 0,3-4 105,-4 0 135,-4 4-28,-5-3 1,-6-1 664,-4-6-295,1-2-146,-1-2 232,1 1-154,-1-5 68,4 0-289,2-5 111,8 0 1,2 0-113,6-3 0,6-2-329,7-4 1,2 0-47,4 0 0,2 0-859,4 0 923,-4 0 0,-2 0 149,-3 0 0,-4 0 599,1 0 1,-9 1-283,-1 2 0,-5-1 841,-4 5 0,-2-1-509,-4 3 1,-4 1 222,1 3 0,-5 1-88,2 5 0,0 1-34,0 1 1,4 0-314,-2 4 0,4-1-220,3 0 0,1 4-133,5 0 1,5 0 106,1 3 1,5-3-632,2-3 0,1 1 306,-5-4 1,2-1-745,-8-2 617,0-5 1,-8 0-1250,-5-5 1075,-3-4 0,-15 0-333,-6-5 1,-11-2 910,20 1 0,-2-1 0,-3-2 0,1-1 0,-2-2 0,1 0 0</inkml:trace>
  <inkml:trace contextRef="#ctx30" brushRef="#br0">17923 7775 7832,'6'-14'1680,"-2"4"1596,-4-3-1750,0 3 0,-1 5-960,-2 2 0,0 6 137,-3 3 1,3 6-253,-3 4 0,3 3 31,-3 2 1,3 3-145,-4 4 1,1 1-281,-3 2 0,3-1-326,-1 4 1,1-3-405,-3 3 1,3-3-751,-1 4 1,4-5 686,-3 1 1,4-8-905,-1-4 1,2-5-434,1-4 818,0-5 0,4-9 1254,2-9 0,3-11 0,0-5 0</inkml:trace>
  <inkml:trace contextRef="#ctx30" brushRef="#br0" timeOffset="1">17914 7896 7832,'5'-19'1488,"0"3"-1153,-1 1 0,-3 4 726,2-2 1,-2 6 137,-1 1-299,4 4 1,2-1-359,6 6 0,0 2-136,3 4 1,2 5-387,5 1 0,0 6 60,3 0 1,2 5-266,-2-1 0,-1-1 223,1 1 1,-5 0-753,2 3 0,-3-2 313,-4-1 1,-2 1-799,-7-4 1,1 2 341,-4-6 0,-1 2 184,-5-8 1,-3 1-1313,-7-4 1985,-5-4 0,-6-1 0,-4-4 0</inkml:trace>
  <inkml:trace contextRef="#ctx30" brushRef="#br0" timeOffset="2">17821 8128 7832,'-5'-9'1788,"-3"0"-519,2-1-573,1 1-146,1 0-253,8 0 1,5-1 128,7 1-411,6 4 45,2-4 1,8 5 253,2-2-1771,6-2 1344,7 7 1,1-4-1183,-21 3 1,-1 1 1294,23-1 0,1-2 0,-3 4 0</inkml:trace>
  <inkml:trace contextRef="#ctx30" brushRef="#br0" timeOffset="3">18445 7951 7823,'-5'-4'3164,"-4"3"-2677,8-7 825,-3 7-811,4-7 0,5 7-94,5-2 1,4 2-165,8 1 1,2 1-35,4 2 0,-2 2 26,-1 4 0,1-3-235,-4 1 0,0 3 0,-4 4 0</inkml:trace>
  <inkml:trace contextRef="#ctx31" brushRef="#br0">18557 8082 7823,'-19'0'0,"3"0"1144,1 0 1637,3 0-2200,-1 0 1,13 0-236,6 0 1,11-1-702,8-2 0,6 2 355,3-2 0,6-3 0,3 1 0</inkml:trace>
  <inkml:trace contextRef="#ctx32" brushRef="#br0">19134 7886 7846,'14'-9'-486,"0"0"301,-1-1 0,2 4-237,3 0 0,2 0 422,2-4 1198,1 1-868,1 0 681,3-1-590,-3 1 0,0-1 162,-3-3 1,-5 3-54,-4-2 1,-2 1-54,-4 2 0,-2 0 76,-4-1 1,-8 5-175,-5 2 0,-3 2 20,-3 1 0,-5 1-56,-4 2 31,1 2-352,-10 5-102,8 3 145,-7-3 47,7 8 1,-2-3-251,6 3 1,4 1 174,5-1 0,4 1-641,5 0 0,5 2 310,9 1 0,5 0-507,13-4 0,4 1 320,8 0 1,3-1-202,1 1 1,-2-4 292,-5 1 1,-6-2 38,-6 2 0,-11 2 779,-5-3 0,-9 0-478,-6 0 0,-9-4 673,-6 2 1,-4-4-353,-3-3 0,2 0 665,-2-3 1,6-2-342,3 2 1,7-2 447,2-1-548,7 0 0,6 3-477,6 0 0,7 5-326,2 2 1,7 0 292,3 6 0,2-3-629,0 6 0,-3-3 307,-2 6 0,-5-2-46,-2-2 1,-8 4 58,-1 0 0,-3-2 536,-3-4 1,-1 0-109,-3-3 0,-1 2 22,-4-2 0,3-1-289,0-3 1,3-2 122,0-1 1,4-3-1282,6 3 0,0-4 142,8 1 1178,1-6 0,11-6 0,2-6 0</inkml:trace>
  <inkml:trace contextRef="#ctx2" brushRef="#br0" timeOffset="95">19804 7924 7857,'-9'-14'1474,"0"0"-1143,-1-5 1,1 6 1148,0 3 1,0 4 152,3 3 5,-2 2 0,7 2-558,-2 8 0,2 2-264,1 4 1,0 4-354,0 2 0,4 5-331,2-1 0,2 2-400,2 1 0,-1 0-564,0 0 1,1 0-188,-1 0 1,0 0 617,0 0 0,1-2-1238,-1-1 1,4-2 1129,-1-4 1,4-5 0,-1 0 0</inkml:trace>
  <inkml:trace contextRef="#ctx33" brushRef="#br0">20186 7998 7843,'-5'-9'2154,"-4"-1"-1947,3 1 1,1 1-167,-1 2 0,0 1-41,-4 5 2887,1 0-1893,-4 0 1,-2 2-9,-3 1-403,-1 6-133,0 5-276,1 5-16,-1 0 0,5 0-60,1 3 1,6 1-144,1 2 1,4 0 247,-2-3-787,8 4 493,5-6 1,6 1-59,7-5 1,2-3-178,4-3 0,0-5-429,0-2 495,0-2 0,0-2 67,0-2 1,-5-5 37,-1-5 0,-6-6 395,-4 0 0,-3-6-157,-2 0 0,-3-2 113,-4-1 0,-6 1-68,-3-1 1,-2 4-267,-8 2 1,-2 7 147,-6 2 0,-1 4-1061,0 3 1,3 1-80,0 5 1,8 5 1129,2 1 0,8 6 0,3 3 0</inkml:trace>
  <inkml:trace contextRef="#ctx34" brushRef="#br0">20558 8100 7860,'0'-6'3220,"0"0"-2663,-4 4 0,-1-2 1081,-4 4 0,-1 4-20,1 2 0,0 7-1647,-1 2 0,2 4-1610,2 2 1,2-1 531,4 2 1,0 1 1106,0-2 0,8 5 0,2-2 0</inkml:trace>
  <inkml:trace contextRef="#ctx34" brushRef="#br0" timeOffset="1">21033 7942 7849,'-3'-12'2466,"0"-1"-1576,-4 1 0,2 4 748,-5 1 0,1 0-645,0 4 1,-2 0-539,-1 3 0,1 5-195,-5 4 0,2 2 17,-2 4 0,-1 2-39,5 5 0,1-2-272,4 5 1,0-1 40,4 1 0,1 2-104,5-3 1,3 2-170,7-1 0,1 1 65,5-4 0,3 3-764,-1-4 1,4-2 424,-3-4 0,3-4-565,-4-2 0,1-1 495,-3-5 0,-1 1-610,1-4 1,-3-1 129,-1-3 1090,-4-1 0,3-8 0,-5-2 0</inkml:trace>
  <inkml:trace contextRef="#ctx35" brushRef="#br0">20977 8147 7849,'-13'-8'335,"-3"2"0,3-2 1315,1 5-1003,5-4 1,4 6-238,6-2 1,7 1-595,5-1 1,7 2 165,3-3 1,0 3-2442,2 1 2459,-1 0 0,11 0 0,-4 0 0</inkml:trace>
  <inkml:trace contextRef="#ctx36" brushRef="#br0">21415 7821 7831,'-5'-23'1583,"-3"4"-1116,6-4 1,-5 5 201,4 3 0,1 1 551,5 5 1,2 4-871,5 2 1,2 3-330,0 3 0,5 3-655,-1 7 491,-3 1 1,0 5-754,-3-1 1,-1 4 498,0 0 1,-3 4-42,-3-2 0,-2-1 162,-1-1 1,-8-2 158,-1-2 1,-2 0-104,1-3 1,-3 2 921,-3-5 1,2 1-128,-2-4 0,2-1 235,-2-2 0,4 3-198,6-3 1,-1-1-164,4 1 1,0-1-510,7 2 1,5 1 104,6-2 1,3 3-118,1 4 1,0-3 58,3 3 0,-2 0-348,1 0 1,-2 2 278,-4-3 1,-1 4 124,-5-4 0,-4 2 831,-1-2 0,-3-1-400,-1 1 1,-1 1 517,-3 0 0,2 2-429,-4-2 1,3-1-446,-3-2 1,1 2 38,-2 0 1,-1 1-594,2-4 1,-6 0-842,-4 1 0,-2-1 1277,0 0 0,-9 1 0,-2-1 0</inkml:trace>
  <inkml:trace contextRef="#ctx37" brushRef="#br0">16797 7356 7851,'-24'4'855,"-3"1"-504,7 4 1,-1 1 113,5-1 1,3-3 658,3 0-590,5 0 122,1 0-331,4-2 1,5-4 508,5 0-543,-1 0 0,12 0 49,-3 0 0,11-3-115,2 0 0,10-2-252,5 2 0,1 2-271,2-2 1,3 1 201,-26 0 0,1 1 0,3 0 0,1 1 66,3-1 0,0-1 1,3 0-1,2 0-448,3 0 0,3 1 1,2-3-1,2 0 585,-14 2 0,1 0 0,1 0 0,3 0 0,1-1 0,0 0 0,6 0 1,0 0-1,0 1-47,2-1 1,0 2 0,1-2 0,1 1 0,1-1-1,0 0 56,-11 1 0,0 1 0,0-1 0,1 1-694,1 0 0,0 0 1,0 0-1,1 0 627,1 0 0,0 0 0,1 0 0,0 0 1,2 0-1,1 0 0,0 0 0,0 1-93,0-1 1,0 0 0,0 0 0,0 0-220,1 1 1,2-2 0,-1 2-1,-1-1 1,0 2 0,-1 0-1,0 0 1,1-1 192,2 1 0,0 0 1,0-1-1,0 2 1,-10-1-1,1 0 0,-1 1 1,0-1-1,1 1-48,1-1 0,0 0 0,0 0 0,1 1 0,-2-1 0,0 0 0,0 1 0,-1 0 0,0 0 0,1-1 92,-1 1 0,1 0 0,0 0 0,0 0 0,0 0 0,0 0 1,1 0-1,0 0 0,-1 0 0,1 0-75,-1 0 0,1 1 1,-1-1-1,0 1 0,1-1 52,2 1 1,1-2 0,-1 1 0,1 0 0,-1 1 0,-2-1 0,0 1 0,0 0 0,0 0 0,0-1 2,2 0 1,-1 0-1,0 0 1,1 0-1,-1-1 1,-1 1-1,-1 0 1,1 0-1,-1 0 1,0 0-27,0 0 1,-1-1 0,0 1 0,0 0 0,0 0 0,10 0 0,0 1-1,-1-1 1,1 0-30,0 1 1,0-1 0,0 0 0,0 1 108,0-1 1,0 0-1,-1 1 1,0-1-14,-3 0 0,-1 1 0,0-1 1,-1 0-1,0 1 0,-1-1 1,1 0-1,-2 1-37,-2-1 0,0 0 0,-2 1 0,1-1 168,9 0 1,-1-1 0,0 1-84,1 1 1,1 0 0,-1-1 0,-8-1 0,-1-1 0,0 0 97,-1 1 0,-1 1 0,0-1 0,13-1 0,-3 1-50,-8-1 1,-1 0 0,-3 0 0,-1 0 330,-4 0 0,-2 0-542,18 0 1826,-12 0-2567,-21 0 0,-17 0 425,-17 0 1,-11 1-547,-17 2 1,22-1 0,-2 1 981,-5 1 0,-1 1 0,0 0 0,0-1 0,1 1 0,-1 0 0</inkml:trace>
  <inkml:trace contextRef="#ctx37" brushRef="#br0" timeOffset="1">17905 9376 7872,'-4'-24'609,"3"6"0,-4-2-121,5 4-245,0-3 1475,5 8-753,0-6-343,8 7 1,6-4 147,6 5 0,2 4-554,0 1 0,5 3 24,-1 1 1,1 6-226,-8 3 0,0 4 132,-11 6 1,-5 1-407,-5 1 0,-2 3 223,-1 4 0,-5-3-461,-4 0 0,-2-6 174,-4 0 0,-1-1 179,-2-6 1,2-1 529,1-4 0,2-3-180,-2-4 0,3 0 33,0 0 0,5-4-21,0-3 0,5-5 3,-1-4 0,4-1-110,5-2 1,1-3-101,5-3 1,3 1 126,0-1 1,3 4-31,0 0 0,1 2 103,0 4 1,-2 2-110,-1 7 0,-3 2-194,-4 4 0,0 7 128,-3 2 0,-2 10-142,-4 0 0,3 5 71,0 1 1,1-1-726,-1 1 0,0-1-103,3 0 0,0 1-403,3-6 1,4 1-1299,-1-8 1304,5-4 1260,-3 1 0,9-8 0,1 3 0</inkml:trace>
  <inkml:trace contextRef="#ctx37" brushRef="#br0" timeOffset="2">18612 9255 7935,'-4'-9'0,"0"-1"2635,-2 1-1545,-2 0 1820,7-1-2274,-4 5 0,10 1-636,1 4 0,5 3-1630,2 0 1,2 5 839,-2-2 1,3 2-741,0 1 1,-3 1 1529,-1-1 0,3 4 0,-1 2 0</inkml:trace>
  <inkml:trace contextRef="#ctx38" brushRef="#br0">18678 9376 7935,'-10'4'0,"1"-3"618,0 2 1,2-2 138,1-1 1112,4 0-1311,-2 0 1,9-4-795,4-2 1,9-2 210,7-2 1,6-2-810,3 0 1,5-4 833,2 4 0,3-9 0,-1 1 0</inkml:trace>
  <inkml:trace contextRef="#ctx18" brushRef="#br0" timeOffset="60">19069 9125 7935,'0'-10'981,"3"4"135,0 0 762,0 4-75,-7-2-1281,-1 4 1,-4 1 369,3 2 1,1 5-381,2 5 1,2 3-552,-2 0 1,3 2 95,3 4 1,-1-1-727,4 3 0,0 1 489,4 3 1,0-1-1344,2-2 0,3 1 339,3-4 0,2-5-738,2-4 1922,-2-7 0,6-2 0,-2-4 0</inkml:trace>
  <inkml:trace contextRef="#ctx39" brushRef="#br0">19246 9171 7935,'-5'-18'2053,"3"3"-1445,-4 3 0,3-1 108,-3 4 0,1-2-283,-2 4 0,2 3 2843,2 1-2019,2 2 0,-2 2-588,6 2 1,2 3-320,5 7 1,3 1-346,3 5 0,1 3-444,2-1 1,-1 5-542,1-1 0,0 6-261,-1 3 1,0 1-854,-3 0 2094,-1 1 0,-1-3 0,2 4 0</inkml:trace>
  <inkml:trace contextRef="#ctx18" brushRef="#br0" timeOffset="62">20409 9032 7994,'-4'-10'2,"2"1"-2,-4 0 1,4-1-1,-1 1 1222,2 4-741,1-3 0,0 5 508,0-3-644,0 4 0,1-3 62,2 2 0,2 2-126,4-2 0,4 2 175,-1 1 0,5 1-101,-2 2 1,3-1 7,0 4 1,5 0-164,2 4 0,2 2-178,1 0 1,0 5 61,0-1 0,1 1-140,2 2 1,1-1-254,2 1 0,2 0 223,-2-1 1,3 1-243,0-1 1,-5 0 131,-4-2 1,-5-3-34,-8-4 1,-1 1-53,-5-1 285,-4-4 0,-5 2 38,-6-3 0,-2 0 194,-2-1 1,1 1 173,0 2 1,-5 1-17,-1-4 1,-7 5-93,-3-2 0,-2 2-104,-1 1 0,-1 1 213,-2-1 0,1 0-28,-4 1 1,4 0-460,-1 2 1,1-1-323,-1 1 1,1 2-433,-4-2 1,1 1-2080,-1-4 459,-3 0 1561,4 0 889,0 1 0,-1-3 0,4 0 0,0 0 0,-1 0 0</inkml:trace>
  <inkml:trace contextRef="#ctx18" brushRef="#br0" timeOffset="63">21378 9115 7988,'-3'-17'540,"0"1"1,-1 3-271,4 3 1,2 2 969,5 2 1,0-1-220,8 4 0,0-4-497,0 4 1,3 0-194,-2 3 1,3 4-107,0 3 0,2 5-423,-6 3 1,-2 3 239,0 1 0,-4-1-398,-3 1 1,-1 0 298,-5-1 1,-5 1-528,-1-1 0,-2 0 227,-1-2 1,-4-3 197,1-4 1,-4-4 526,4-1 1,-4-3-175,4-1 0,0-1 116,2-3 1,2-2-43,2-6 1,-2-3-7,5-3 1,1-1 42,5 0 1,1-2-244,5-1 0,-2 0 109,5 4 0,2 0 40,-2 3 1,4-1-15,-4 7 1,4-2-62,-4 8 1,1 1-121,-4 5 0,0 4 199,1 5-36,-5 2-593,3 9 304,-7-3 0,3 6-1274,-4-5 734,4 5 404,-3-2 0,5 0-1753,-3-2 959,2-3 187,4 0 0,0-1-268,1-3 0,3-3 1121,3-5 0,5-3 0,3-4 0</inkml:trace>
  <inkml:trace contextRef="#ctx36" brushRef="#br0" timeOffset="9">21871 9115 7988,'5'-9'1046,"-2"0"1,-2-1-146,-1 1 0,0 3-16,0 0-400,0 4 260,0-3-367,0 5 0,-3 6 119,0 3 125,-4 0-198,6 9-561,-3-4 184,0 5 0,0 0 229,-3-1-946,-1 1 559,7-1 0,-6 1 114,4 0-752,-5-5 261,7 4 21,-3-8 202,4-1 0,0-5-226,0-8 562,4-5-75,-3-5 1,8-9 411,-3-2-283,2-2 1,2-1 462,-1 0-397,0-4 0,0 3 134,1-2-15,3 6-88,-2-2 0,3 10 164,-1 1-9,-3 3-246,3 12 1,-2-1 66,1 8 7,-2 0-71,8 16 1,-7-2-277,5 8 119,-5-1-730,7 1-145,-4 0 636,5 0 0,-4 0-68,1 0-840,0 0 752,-2 0 0,3-1-250,-5-2-820,0-3 910,-6-7 1,1-2-733,-4-3 692,0-1 618,-3-4 0,-8 3 0,-3-2 0</inkml:trace>
  <inkml:trace contextRef="#ctx39" brushRef="#br0" timeOffset="4">21880 9218 7988,'-9'-10'1514,"-3"1"-1165,-1 0-934,5-1 321,0 5 0,8-2 2085,0 4-1098,4 0 0,6 0 115,3 0-789,1 0 32,9 3 0,2 0 257,6 0-2256,2 0 1340,4 0 0,5 0-1858,1 0 2117,-2 0 1,5 0 0,-4 0 0</inkml:trace>
  <inkml:trace contextRef="#ctx37" brushRef="#br0" timeOffset="10">22504 9106 7988,'-4'-9'0,"-1"2"2049,-4 1-940,-1 4-441,5-2 313,-3 0-171,7 3-132,-3-3-659,4 4 47,0-4-1,5 3 274,4-3-2373,5 3 1455,4 1 0,1 4-2485,0-1 3064,-1 4 0,1-2 0,-1 4 0</inkml:trace>
  <inkml:trace contextRef="#ctx40" brushRef="#br0">22495 9218 7988,'-19'0'0,"2"0"0,1 0 450,3 4-128,8-3 1030,1 3-617,12-4-254,2 0-585,13 0 150,1-4 0,5 2 196,2-4-2735,-2-1 2305,3-2 1,0 0 0,1-1 0</inkml:trace>
  <inkml:trace contextRef="#ctx41" brushRef="#br0">23035 8892 7988,'0'-15'696,"0"-1"86,0 3 0,-1 1 101,-2 3-464,-2 4-205,-5-4 1,-3 8 709,-3-2-425,-5-2-1,1 4-957,-7-3 507,3 4 1,-4 3 228,1 0-435,3 4 175,5-2 0,6 5 198,3-1-664,5 0 357,1 5 1,5-3-457,2 5 315,6-1 55,6 4 1,8-1-433,2 1 417,1 0 1,-1-1-460,0 1 379,-4 0 1,4-1 13,-7 1 0,-1-4 203,-8 1 1,-4-5-302,-2 2 432,-10-3-203,-3-1 1,-14-3 647,-4 1-283,-4-5-184,-1 2 0,-2-1 1095,4 0-620,4 0-181,4-3 407,9 0-20,0 0-100,9 4-701,5 1 244,9 5 1,9 2 19,4 1 1,7 3-172,-2 0 1,3 5-974,-2 4-449,-4 2 1256,-1 1 1,-9 2-1464,-1-2 1002,-3 2 153,-5-10 636,-1-2-202,-4 0 0,-4-8-160,-2 3 1743,-2-7-1161,-1 2 421,-1-7-575,1 3 217,4-4-776,1 0 171,4 0 359,8 0-2126,2 0 896,5 0 1005,2 0 0,-2-4 0,3-1 0</inkml:trace>
  <inkml:trace contextRef="#ctx39" brushRef="#br0" timeOffset="8">23277 9106 8062,'0'-10'676,"0"-3"0,0 3-364,0-3 1006,0 3-805,0 5 1,0 0 1357,0 2-887,0 2-593,0-3 1,-3 5 407,0 2-385,0 6 0,3 1 74,0 8-216,0-4 1,0 5-126,0 0 1,1-1-116,2 1 1,-1 1 260,4 1-1727,0-1 1077,0 3 0,2-6-2033,-2-1 1069,2 1 727,2-2 0,2 0-1091,1 1 858,-1-9 827,1 6 0,2-12 0,3 3 0</inkml:trace>
  <inkml:trace contextRef="#ctx18" brushRef="#br0" timeOffset="70">23491 9153 8062,'-5'-5'0,"-3"0"1210,3-4-730,-5 4 0,4-2 236,0 3 187,0 1-490,1 3 0,-4 0 187,3 0-16,2 4-278,-4 6 1,7 1-99,-2 5-263,1-1 229,2 4 1,2-2-370,1-1 156,2 2 15,8-4 1,-2 4 12,1-3 0,2-2-160,2-7 0,-2-2-241,2-4 0,-2 0 185,2 0 0,-3-5 17,-3-5 1,-2-3 235,-2-6-82,-2 1-1,-4-1 1,-1 0-291,-2 1 287,-6-1 7,-1 5-280,-8-4 159,8 8 1,-5-4 89,3 5-881,1 4 562,-2 1 1,7 4-123,0 0-651,3 4 472,-1 1 704,8 4 0,2 1 0,3-1 0</inkml:trace>
  <inkml:trace contextRef="#ctx37" brushRef="#br0" timeOffset="15">23696 9115 8062,'-4'-14'-94,"-1"0"-95,-5 5 0,4 1-190,0 2 1448,4-3-725,-6 8 1,6-3 83,-5 4-703,5 0 137,-2 0 0,1 4 125,0 2-1270,0 3 1283,3 0 0,0 0 0,0 1 0</inkml:trace>
  <inkml:trace contextRef="#ctx42" brushRef="#br0">23380 9218 8062,'-19'0'987,"0"-4"-595,1 3 0,3-7 218,3 5-113,6 0-308,1 3 0,6-1 767,3-2-435,1 2-202,12-3 0,0 4-216,8 0-58,-5 0 187,7-4-940,-3 3 687,0-4 0,2 5 194,-5 0-1067,1 0 629,-7 0 1,-2 0-363,-4 0 221,-3 0 0,-4 0 33,-9 0 467,-7 0 5,-10 0 0,-4 0 199,0 0 1,-6 0-169,0 0 841,-4 0-641,5 5 1,1-3 43,4 4-68,0 0-37,12 3 0,0-2 281,9-1-718,3 0 217,17-1 1,0 0-323,15-1 197,2-3-78,7 3 0,4-4-1153,-1 0-239,5-4 771,-11 3 0,5-8-1649,-8 3 2424,-4-2 0,2-1 0,-4 1 0,-3-1 0,-1-3 0</inkml:trace>
  <inkml:trace contextRef="#ctx43" brushRef="#br0">23342 8687 8102,'-6'-15'717,"0"-1"0,-1 2-359,-6-2 1,3 3 657,-3 3 0,3 2-434,1 2 0,0-1-201,-1 3 1,4 2-145,0 5 0,4 3-1,-1 3 1,2 4 178,1 3-238,0 1 1,4 2 59,2 0 0,2 2 14,2 1 1,2 1 0,0-1 0,2-3-1835,-2 3 1,-1-2 1254,1-2 0,1 2 3604,0 2-6463,3-7 1701,-5 7 0,5-9 83,-3 3 1403,-1-3 0,6 1 0,1 0 0</inkml:trace>
  <inkml:trace contextRef="#ctx36" brushRef="#br0" timeOffset="19">23482 8715 8102,'-5'-19'373,"-3"2"46,1 1 1,0 3-140,1 3 1517,-2 5-467,7-3-584,-4 7 662,5-3-357,0 4-262,0 8-464,0 2 1,1 8 242,3-2-314,-3 1 0,7-2 102,-2 3-607,2 1 275,2 0 1,-1-1 17,0 1 0,1-2-140,-1-1 0,0 1 255,1-1-2074,-1-3 1218,0 5 1,0-8-2296,1 3 1522,-1 1 540,5-8 932,-4 7 0,3-8 0,-3 4 0</inkml:trace>
  <inkml:trace contextRef="#ctx39" brushRef="#br0" timeOffset="14">23724 8687 8102,'-5'-4'-502,"-3"3"1,2-7 385,-3 1 1,3 2 115,0-1 0,3 4 1320,-4-1-774,5-2 0,-2 3 578,4-5-373,-4 5-158,3-2 215,-3 4 1919,4 0-1675,0 4-544,0 1-195,0 5 0,3-1 224,0 0-241,4 1-59,-2-1-406,5 4 195,-1-2 0,0 3 228,1-1-1420,-1-3 864,-4 8 0,3-7 185,-1 5-2398,1-5 1646,1 2 1,-3 0-1916,1-1 1503,-1 5 523,3-7 758,-4 4 0,8-5 0,-3 0 0</inkml:trace>
  <inkml:trace contextRef="#ctx37" brushRef="#br0" timeOffset="20">23966 8743 8102,'-5'-14'0,"-3"4"0,1-2 238,-1 5-177,3-1 0,-3 6-94,2-4 1936,-3 4-447,4-2-684,-3 4-310,3 0-230,-1 4 1,-1 2-163,4 6 166,0-1 1,3 6-156,0-2 19,0-1 0,1 4 314,2-3-662,2 3 210,5-3 0,-1-1-95,0-2-185,5-1 191,-4 2 1,8-4-256,-3-3 254,7-2 42,-2-4 0,5 0-35,-3 0 105,4-4 0,-6-5 148,1-3-157,-5-5 0,-3 3-31,-3-5 298,-5-3-115,-1 2 1,-8-3-91,-2 5-113,-7-1 109,-5 4 0,-6-1-613,-4 4 282,0-1 182,4 8 0,-2 1-1179,5 4 649,-1 0 204,3 4-1370,5 5 1142,4 6 1,6 0 669,4 1 0,4 3 0,2 5 0</inkml:trace>
  <inkml:trace contextRef="#ctx44" brushRef="#br0">24339 8883 8102,'5'-10'1205,"3"1"-453,-7 0 1182,3-1-924,-4 5-576,0 1 0,0 5 793,0 2-618,0 2-186,0 0-469,0 8 97,0-7 0,-3 9-16,0-3 1,-3 1-286,3 3 0,-4 1 339,4-5 1,0 4 162,3 0 0,0-3-3529,0 0 2848,0-3 0,-4 4 1,-1 0-1</inkml:trace>
  <inkml:trace contextRef="#ctx39" brushRef="#br0" timeOffset="17">24534 8752 8102,'5'-13'874,"-1"2"-266,-4-2-183,0 4 1051,0-1-346,0 5 784,0-3-975,0 7 1657,0-3-2182,0 12-413,0 2 206,0 5 0,0-1-110,0-1 1,1-2-210,3 5 0,0-2-124,2 2 0,1 1-575,-4-1 1,3-2-735,-2 2 660,3-1 493,-6 0 0,6-1-2197,-4-1 1323,0-3 1266,1 3 0,-3-3 0,4-1 0</inkml:trace>
  <inkml:trace contextRef="#ctx39" brushRef="#br0" timeOffset="18">24692 8724 8172,'-1'-17'0,"-2"1"1076,2 3-708,-3 3 0,1 1 135,0 0 1618,0 4-582,3-4-26,0 8-44,0-3-752,4 12-236,-3-1-237,7 6-305,-3 1 122,1-4 0,2 7 305,-2-1-835,2-3 444,-3 5 1,3-3 154,-5 3-1505,4-3 960,-6 2 0,3-5-835,-4 3 1,3 0 14,0 0 0,1 2-442,-4-5 928,0 0 749,0 2 0,4-4 0,1 4 0</inkml:trace>
  <inkml:trace contextRef="#ctx39" brushRef="#br0" timeOffset="19">25018 8603 8103,'-4'-9'1560,"3"0"-969,-3-5 0,4 4 760,0-3-485,0 3-380,4 1 1,4 4-95,5 1 1,2 8-232,-2 2 0,2 6 194,-2 4-446,3 1 134,-5 2 0,2 4-452,-4 0 485,-4 1 2,0 3 1,-2-6-114,0 4 10,0-5 0,-4 6 10,-2-4 17,-2 0 0,-5-3 104,1 3-103,4-2-121,-3-2 72,2 0 1,1-5-88,2 3-41,2 1 192,1-6-551,0 2 481,0-3 0,1-2-168,2-2-172,2-2 191,5-4 1,-4 0-104,0 0 389,0 0-354,-1 0-21,0 0 1070,-5-4-574,0 3 0,-1-3 1149,-3 4-703,-1 4-381,-4 1 0,0 6 433,-1 1 1,4-1 166,0 5-593,0 4-99,1-1 0,0 8 177,5-2-486,0 2 200,0 1 0,0 1 193,0 2-276,5-2 58,-4 3 1,6-4-749,-4 0 383,0 0 200,-3-5 0,-2-4-699,-4-7 1,-7-1 56,-11-2-2515,-5-4 2960,-21-1 0,20-5 1,-1-2-1,-7 1 1,0-1-1</inkml:trace>
  <inkml:trace contextRef="#ctx39" brushRef="#br0" timeOffset="20">17579 11099 7916,'-4'-10'0,"0"4"150,-3 0 0,-1 1-90,2-2-20,2-1 1679,-4 7-601,6-7-570,-2 3 1,5-4-54,2 3 1,4-2-1,5 2 0,3 1-74,3-2 1,5 1-153,2-3 0,1 4-136,-2 2 30,8-3 1,-12 5 164,5-2-555,0 6 237,-10-2 0,3 12 234,-9-1-492,-4 5 1,0 2 92,-5 3 1,-6 2-46,-3 4 1,-3 3 48,-4 0 0,-1-1 134,1-5 1,-2 1 235,0-5 1,2 0-67,1-5 1,4-3 254,2-4 0,1-2-103,5-1 1,0-5-48,3-1 0,4-5-280,2-8 1,6-1-261,4-5 1,2-1-303,0-1 1,1 1 320,-1-2 1,0 2-64,-2-2 1,0 2 27,-4-1 1,0 4 219,-6 1 0,1 4-391,-4-4 1019,1 5 75,-4-2-100,0 7 0,-2 2 447,-1 4-674,2 4 0,-3 2 133,4 3 1,-3-3 287,0 0-503,0 1 1,3 2 283,0 0-436,0-4-148,0 4-172,0-4 0,1 0-1252,2-2 810,-2-2-1064,7-1 1233,-2 0 0,0 0 18,0 0 0,-3-1 118,3-2 1,-3 1 153,4-4 0,-5 0 110,1-4 0,-2 4 154,-1 0 0,3 0 296,0-4 1,0 1-297,-3 0 1,-3-1 607,0 1 0,-3 3 52,3 0-247,-5-1 0,4 1-110,-2 0 0,-2 4-99,1-1 0,2 3-23,-1 3 1,3 3-170,-3 7 0,4-2-86,-1 4 1,2 1 55,1 3 1,0-1-86,0 1 1,0-2 69,0-1 1,1 1-69,2-5 1,2-1 61,4-4 1,1-3-79,-1-4 0,0 0-98,0 0 1,2-8-257,1-1 1,-2-6 146,-1-1 1,-1-3 103,-5-2 0,0 1 249,-3-2 1,-1 4-141,-2 2 1,-2 1 412,-4 5 0,-1 0-173,1 7 0,0 1 43,-1 5 1,2 3-114,2 7 1,-1 1-275,4 5 0,0 2-1121,3 1 1,1 3 607,2-3 0,3 3 703,6-4 0,7 1 0,5-3 0</inkml:trace>
  <inkml:trace contextRef="#ctx39" brushRef="#br0" timeOffset="21">17746 11136 7894,'-27'9'0,"2"-3"69,0 1 1,9-1 55,4 3 0,6-3 379,6 0 1,1-3-106,2 0 0,6-2 72,7-1 0,1 0-85,2 0 1,0-3 171,-1-1 1,1-3-65,-1 1 1,-3-2-64,-3-2 0,-1 1-71,-2 0-376,-4-1 29,-1 1 1,-12 1 158,-4 2 1,-12 2-65,-4 4 0,-6 1 44,0 2 0,-3 2 260,0 4 0,5 2-129,4 1 0,5-1-307,8 5 1,6-4-345,5 4 0,7-5-500,6 2 0,7-4-282,15-3 0,9-2 1150,9-4 0,3 0 0,-22 0 0,0 0 0</inkml:trace>
  <inkml:trace contextRef="#ctx37" brushRef="#br0" timeOffset="27">16192 10633 7828,'-28'-4'0,"5"0"259,4-2-234,1 1 0,7 5 1485,-2 0-999,8 0 0,1 1-3,4 3 294,0-3-447,4 7 1,5-7 36,6 2 0,8-2-125,5-1 1,4 0 189,6 0-1126,3 0 747,-14 0 1,1 0 0,1 0-1,2-1 157,5 0 1,2-1-132,2 0 1,1-1-418,6-2 0,3 0 1,-13 2-1,2 0 0,0 0 294,3 0 0,0 0 0,1 0 1,4-1-1,0 0 0,0-1-344,1 1 0,1 0 0,0 0 0,1-1 1,1 1-1,0-1 322,-12 2 1,0 0-1,1 0 1,0 0-1,2 0 1,1 1 0,-1-1-1,1 1 23,-1-1 1,-1 0 0,1-1 0,0 1 0,3 0-1,1 0 1,-1-1 0,0 1-14,-2 0 0,0 0 0,-1 0 0,1-1 0,4 1 0,0-1 0,0 0 0,0 0-190,1 1 1,0-1 0,0 1 0,1 0 0,3 0 0,0 0-1,0 0 1,1 0 212,-1 1 1,-1-1 0,1 1 0,1 0 0,-9-1 0,1 1 0,0-1-1,0 1 1,-1-1-34,0 1 1,-1-1-1,0 1 1,1-1-1,0 1 1,2-1 0,1 1-1,0-1 1,1 1-1,-1 0 110,2-1 1,-1 2 0,0-1 0,1 0 0,-1 0-123,3 0 1,-1 0 0,1 1 0,-1-1 0,1 0 78,-1 0 1,-1 0-1,1 0 1,-1 0-1,1 1 1,1-1-1,0 0 1,0 0-1,0 0 1,0 0-29,-2 0 0,1 1 0,0-1 0,-1 0 1,1 0-1,1 0 0,0 0 0,1 1 0,-1-1 1,1 1 15,-1-1 0,0 1 0,1 0 1,0 0-1,-1-1 0,1 1 1,0-1-1,0 0 0,0 1 1,0-1 7,-2 1 0,1 0 0,-1-1 0,0 1 0,0 0 0,-1 0 1,0-1-1,0 1 0,-1-1 0,0 1-3,0 0 0,-1-1 0,0 1 0,0 0 1,0 0-1,-2-1 0,0 0 0,0 1 0,-1-1 1,1 0 3,-1 1 0,1 0 0,0 0 0,0-1 0,-1 1 0,8-1 0,0 0 0,-1 1 0,0-1-8,-2 0 1,-1 1 0,0-1 0,-1 1 0,-3-1 0,-1 0-1,-1-1 1,0 1 11,10 0 0,-2 0 0,0 0 0,-4 0 0,-1 1 0,0-1-16,-3 0 1,-1 0-1,0 0 1,-5 1-1,0 0 1,-2 0 8,9-2 0,-2-1 0,-5 3 0,-1-1-441,-5-1 0,-1 0 0,13 0-383,-14-3-223,-13 4 0,-23-3 1027,-11 1 0,-5 3 0,-4-3 0</inkml:trace>
  <inkml:trace contextRef="#ctx2" brushRef="#br0" timeOffset="129">17625 11601 7919,'-1'-8'0,"-2"2"0,2-2 3276,-7 7-1638,7-8 0,-4 8 1638,2-2-1960,2 2-878,-3 1 1,2 5 219,-1 5-244,2 3-250,-3 6 0,4 2-148,0 1 46,4 8 37,-3-5 1,8 10-1752,-3-4 1189,2 0 0,-2-3-2814,1 0 2046,-1-4 0,3-2-98,0-7-971,-3-1 2300,2-9 0,-7-1 0,3-4 0</inkml:trace>
  <inkml:trace contextRef="#ctx45" brushRef="#br0">17421 11499 7964,'-15'-27'0,"3"2"0,2 2 1638,4 5 0,3 2-530,6 1 0,6 3-318,7 0 0,3 2-336,2 0 1,4 2-180,6 2 0,2 2-842,5 4 0,4 4 187,5 2 0,-5 10-2897,1 2 2931,-7 7 0,-4 3 0,-4 5 0</inkml:trace>
  <inkml:trace contextRef="#ctx39" brushRef="#br0" timeOffset="25">17560 11825 7964,'-18'9'0,"-1"0"1973,5 1-1259,0-1 0,9 0 114,2 1-341,2-1-187,5-4 0,6-1-475,9-4 141,4-4-309,9 3-2202,1-7 1717,8 3 1,-3-5 100,3 1 727,-3 0 0,3-9 0,2-2 0</inkml:trace>
  <inkml:trace contextRef="#ctx18" brushRef="#br0" timeOffset="87">17858 11657 7964,'-9'-4'0,"0"-2"1776,3-2-471,-2-2-582,7 5 409,-3 1-698,4 4 1,8 0 219,5 0 445,3 4-644,3 1 0,0 8 236,3-1-851,-2 5 183,3-7 0,-5 8-1256,1-3 776,-1 3 394,-3 0 0,-2 1-936,-3 0 545,-5-5 76,3-1 202,-7-3 35,3-5 1,-8-1-323,-2-4 977,-2-4-467,-2-5 1,4-7-217,0-6 1460,4 3-817,-2-8 1,4 7 707,0-2-576,8 3-243,-2 0 1,12 5-100,-3 1-41,7 3-128,2 5 1,3 2-74,-2 6 0,1 3 226,-5 6-895,-3 7 475,-1 1 1,-6 7 45,1-3-2523,-1 3 1680,-2-3 1,-1 2 968,-2-4 0,7-1 0,-3-2 0</inkml:trace>
  <inkml:trace contextRef="#ctx36" brushRef="#br0" timeOffset="33">18854 11657 7971,'6'-9'2491,"2"-5"-1587,-7 4 0,3-3-1,-4 3-899,0 1 164,0 4 0,-4-2 710,-2 3-411,-7-3-131,3 6-1,-8-3-134,3 4-133,-3 0 1,0 4-382,-1 2 269,0 3 1,2 1 124,1 2-607,3-1 395,4 6 0,0-5-162,3 3 0,2-2-96,4 2 0,4-3-777,2 0 543,7-2 242,1 0-308,5-5 338,-1-1 1,5-4 129,2 0 1,-2-1 247,-1-2 0,-3-1-263,0-3 1261,-5-1-779,0-1 1,-6-1-118,-2-3 1706,-2 3-1202,-4 0 0,-4 1 857,-2 0-644,-2 4-261,-2-4 1,-2 8 241,0-2 0,-1 2-298,4 1 0,4 1-70,2 2 1,2 4-30,1 5-153,0 7-109,4 4 0,2 6-37,6 2 0,4 7-127,6 5 0,-12-18 0,0 1-1063,3 1 0,-1 2 1058,-1 2 1,-1 2 0,1 0 0,-1 1-717,-1 2 1,-2-1 494,0-1 1,-1 0 0,-1-1 0,-1 0 12,-1-2 0,0 0-2057,1 19 1719,-8-5 1,-2-17-389,-7-6 985,-1-7-103,-5-1 1,-4-9-227,-1-2 725,1-2 429,-4-9 0,4-8-682,-2-12-100,7 0 336,0-8 1,12-1-1023,0-6-594,4-7 877,1 22 1,2 0 0,0 0-1,2 0-288,-1 0 1,2 0-1,3 2 1,3 2-172,11-20-737,9 3 943,8 8 1,0 5-1290,2 6 1046,-2 6 806,-4 3 0,2 5 0,-2 2 0,2 1 0</inkml:trace>
  <inkml:trace contextRef="#ctx46" brushRef="#br0">19134 11769 7894,'-8'-9'0,"1"-1"917,-1 5-581,7-3 1,-6 6 1523,4-4-896,0 3-373,3-5-2,0 7-260,4-7 1,2 7 87,6-2-788,-1-2 349,6 4 1,-2-8 179,3 3-1264,-3 2 835,2-4 0,-6 6 206,1-5-756,-6 5 150,-1-6 542,-5 7 40,-5-3-222,0 4 1228,-8 0-677,2 4 1,-6 1-39,1 4 1,3 4 120,0-1 1,3 5 115,1-2-52,-1 3-178,5 1 1,1-2-312,4-1-599,4 1 556,6-6 1,4 2-2072,5-4 1479,-1-3 0,5-2-1410,2-4 1567,-2 0 1,3-5 579,-5-5 0,1-3 0,-3-6 0,-5-4 0,-1-1 0,-7-3 0,2 3 0,-7 1 149,2 4 0,-2 4 432,-1-1 1478,4 5-1015,-3 2-172,8 5 256,-8 4-654,7 0 1,-3 4-138,4 2 1,2 6-256,1 4 0,-1-2 93,1 2 0,-2-1-124,0 4 1,-5-1-622,-2-3 393,2 3 72,-4-8-469,3 4 341,-4-9 5,-4-1 581,3-4-220,-7-4 1,7-6-168,-2-5 623,2-3-373,1-4 0,0 2 28,0-2 0,0 2 84,0 2 0,4 0 3,2 3-411,2 5 121,2 2 0,-1 7-666,0-2 309,5 2-140,-4 5 0,4 1-491,-1 5 0,-3 3 565,3 3 0,0 1-173,-1 2 555,1-1 0,0 5 0,2 1 0</inkml:trace>
  <inkml:trace contextRef="#ctx46" brushRef="#br0" timeOffset="1">19767 11694 7894,'-4'-5'0,"2"-3"1106,-4 2-747,3-3 0,-2 4 91,2 2 910,2-2-354,-3 4 22,4-7-689,0 7 0,5-4-371,4 1 14,1 3 0,4-4 221,-1 2-1030,-3 2 659,8-7 1,-8 4 39,2-3-208,-1-1 143,-6 7 0,3-7 319,-7 3-187,3 0 0,-5 0 639,-2 5-260,-2 0-168,-4 0-9,-1 0-71,1 5 0,1 0 106,2 4-1418,-3 4 866,8-2 0,-3 6 90,4-1-1797,0-3 1327,4 5 0,1-5-707,5 3 1463,3 1 0,2-6 0,3 2 0</inkml:trace>
  <inkml:trace contextRef="#ctx46" brushRef="#br0" timeOffset="2">19972 11704 7894,'0'-10'0,"4"1"0,-3 0 0,2-1 2041,-2 5-576,-1-3-631,0 3 450,0-4-292,0 3-190,0-2-413,4 3 53,1 0-664,5-4 220,3 4 0,2-1 217,3 0-1008,1 0 667,0-4 0,-2 1 72,-1 0-771,-3-1 292,-8 1-127,-1 0 461,-8 0-13,-1-1 0,-11 5 1004,-3 2-389,-6-2-171,5 4 1,-2-2 148,3 6 0,1-1-22,3 4-68,6 0-66,4 4 0,5-1 350,0 0-1389,9 5 643,1-4 1,13 4-1187,2-1 702,2-3 398,1 4 0,-2-2-641,-1 0 551,-2 1 1,-5-4 171,-3 0 89,-1 1 0,-9-4-238,-2 0 1902,-2-4-1109,-9 7 0,0-8-75,-7 2 1373,3-2-1046,-5 3 1,7-3 308,-3 2-573,3 2 109,5-4-1326,0 3 488,10 0 19,4-2 0,6 5-172,7-4 1,2 0 205,4-3-2099,4 0 1397,-3 0 1,6-4-193,-4-2-132,0-7 938,-3 3 1,-4-8 267,-2 3 195,-7-3-179,-1-5 1,-9 4 1026,-2-3-622,-2 2-177,-9 2 1206,1 3-559,-10 2 0,-1 8-381,-4 2 0,0 2 105,0 1 0,2 1-252,-1 2-585,5 2 258,-1 8 0,6-1-959,-1 3 678,6 1 0,1-1-1218,5 1 1003,5-1 1,0 1-114,4-1-166,4-3 400,-2 1 1,6-8-259,-1-2 579,6-2-105,-3-1 0,4-1-162,-4-2 511,-1-6-225,-3-1 0,2-8 865,-1 3-499,-3 1-60,1-4 1,-8 8 1184,0-2-893,0 1-83,0 2 1,-1 4 233,-2 2 1,-1 2-60,4 1-471,-4 0-19,6 0 0,-3 4 19,1 2 0,5 2-42,-1 2 0,1 0-379,-2 2 174,5-5 122,-4 5 0,8-8-960,-3 2 612,3-1 1,-3-5-764,1 0 709,-1-5 0,3-4 46,-3-6 0,2-3 5,-5-1 0,-3-3 127,-6-3 1,-2-5 91,-1-1 0,-2-8 1473,-5 2-1766,1-2 601,-11 2 1,6-1 1561,-1 1-1425,-3 4 234,5 5 781,-3 10-329,3 8-690,1 6 1,0 5-174,-1 2 1,5 3 464,2 7 0,-1 1-599,1 5 0,0 5-287,3 4 168,0 0 133,0 8 0,0-2-2093,0 6 507,0-1 935,4 2-2331,1-8 1892,4-1 0,6-4-6,4 0-933,-1-4 225,13-6 1732,-2-8 0,5-3 0,2-6 0,6-5 0,4-5 0</inkml:trace>
  <inkml:trace contextRef="#ctx47" brushRef="#br0">21098 11490 7894,'6'-7'0,"-3"1"2889,-2 4-1892,-1-2 1,-4 5-5,-3 2 355,-1 2-850,-5 9 1,0 1-635,-5 7 54,1 2-200,-10 12 0,-5 2 0,13-14 0,0-1 0</inkml:trace>
  <inkml:trace contextRef="#ctx48" brushRef="#br0">19450 12840 7951,'-9'-4'381,"0"-2"48,-1-3 0,1 0 1108,0-1-650,4 1-530,1-4 0,6 1 938,4-3-630,4 3-222,9-5 43,8 2-140,2 1 0,10-3 31,4 5 0,1 0 1,5 6 1,1 2-19,-3 4-1313,-7 4 994,-12 6 0,-14 5-896,-7 7 674,-9 2 175,-8 8 0,-8-3-45,-7 2 1,-6 2 1,-2 0-560,-5 4 789,1 0 1,1-5-70,2-4 1,6-5 359,6-7 1,7-4-164,2-6 1405,7-2-1242,2-12 1,12-2-483,5-9 56,3-8-329,7 2 0,2-11-474,6 2 397,2-2 333,0 3-352,3-3 251,-3 7 1,0-2-920,-2 6 1807,-6 2-546,-6 9 0,-6 1 119,-3 7 148,-5 2 0,-2 9 700,-6 4 889,-2 5-1728,-5 8 0,1 2 481,0 4-417,4 4 91,-4 1-877,8 5 341,-3 3 1,4 0-552,0 3 1,0-4-501,0-6 1,4 0 300,2-6 0,3-6-562,0-9 0,3-7 1352,1-3 0,0-5 0,0-1 0,1 0 0</inkml:trace>
  <inkml:trace contextRef="#ctx49" brushRef="#br0">20419 12588 7882,'14'-22'0,"0"2"567,-5-2 0,-1 4 801,-2 2 1,-1 3-533,-5 3 2090,0 5-1890,-5 1 0,-1 5-1,-6 2 229,1 6-773,-6 6 0,2 8 259,-3 1-293,3 7-412,-2-2 0,3 8 417,-1-3-708,1 2 462,1 1-2366,2 0 1909,-2 5 0,7-7 242,0 2-2298,4-2 1656,-3-1 1,5-8 88,0-7-2408,5-4 2208,0-10 1,4-3-2526,0-8 1697,5-5 1580,-4-12 0,4 4 0,-5-4 0</inkml:trace>
  <inkml:trace contextRef="#ctx2" brushRef="#br0" timeOffset="140">20447 12598 7895,'0'-19'2868,"0"4"-2390,0 2 718,0 4-714,0-1 0,0 4 236,0 0 1882,4 4-1693,1-2 0,8 8 13,3 2 227,1 7-712,6 1 1,0 6 217,2 1-670,2 3 192,-8 4 1,4 1-138,-4 2-906,-1-2 928,-3 7-692,-2-7 542,-3 7 0,-2-2 123,-2 3-576,-2-4 300,-4-1 1,-1-5-373,-2-2-473,-2-2 630,0-5 1,-2-6-295,3-3 0,0-6-1418,1 0-778,2-2 2431,-3-1-301,4-4 887,0-5 1,0-6 0,0-3 0</inkml:trace>
  <inkml:trace contextRef="#ctx2" brushRef="#br0" timeOffset="141">20391 12877 7895,'-19'-4'1638,"1"-6"0,0 0 576,2-2-1362,3 1-492,8 6 1,2-3 256,6 2-457,6 2 2,6-5 0,8 5 163,5-2-1209,9-2 544,5 7 0,8-7-2414,-1 5 2438,-22 0 1,0-1 0,21-1 0,2-4 0</inkml:trace>
  <inkml:trace contextRef="#ctx2" brushRef="#br0" timeOffset="142">22411 12560 7882,'6'-18'0,"1"-1"1834,-5 0-609,2 5-636,0-4 2071,-3 8-784,3 1-902,-4 5 376,0 4 1,0 12-667,0 7 56,-4 1-406,-1 11 1,-4-5 30,-1 8 1,-2 1-261,-1 2 0,-4 1-1523,-2 2 1384,5-1 251,-8 6-1273,7-7 823,-3 4 0,2-5 215,1 0-2769,8-4 1214,-6-9-1704,12-2 1159,-3-16 1487,8 2 0,2-13 631,7-4 0,1-13 0,5-7 0</inkml:trace>
  <inkml:trace contextRef="#ctx18" brushRef="#br0" timeOffset="98">22430 12570 7907,'1'-24'0,"2"2"0,-1 4 0,4 2 3276,0 3-1638,4 7 0,0 2-404,3 4 0,1 1-47,5 2 0,2 4-442,1 5-261,0 2-188,-4 9 0,0 4-145,-2 4-1154,1 4 1031,-7-6 0,4 8-740,-5-3 455,1-2 292,-5 4-603,3 1 319,-3 1 1,0 3 162,-2-7-1707,3-2 1032,-5-4 1,3-1-150,-4-2-461,0-7 325,0-4-928,0-5 1033,-4 0 361,3-3 794,-8-2 1,4-8 0,-4-2 0</inkml:trace>
  <inkml:trace contextRef="#ctx18" brushRef="#br0" timeOffset="99">22244 12858 9057,'-19'-9'2496,"3"-3"-2368,1-1 1,7 1-558,-2 2 1,8 2 36,2 2 2951,9-2-1649,5 7 0,10-4 34,4 5-873,0-4-78,12 3 0,-2-3-1473,9 4-340,4 0 1523,0 0-2980,1 4 2816,-1-3 1,-5 3-1,1-4 1</inkml:trace>
  <inkml:trace contextRef="#ctx50" brushRef="#br0">22942 12700 7917,'0'-18'1117,"0"7"-864,0-7 1,0 6-248,0 0 2455,4-1-1614,5 4 1,6 0 27,3-1-181,5 5-325,-3 1 1,6 4-156,-5 0-227,1 0 176,-3 4 1,-1 2-254,1 7 0,-4 1 15,-3 5-838,-6-1 690,-2 5 1,-5-3 129,-2 2-358,-6 1 276,-6 1 0,0 0-186,-1-2 1083,1-3-543,0 0 1,-1-4 223,3 1 0,1-6 11,3 0 543,-1-5-423,1-5-906,4 0 316,1-8 0,11 0 275,2-7-1315,3-5 774,1 0 1,2-5-239,3 3 277,1-4 66,-1 6 0,3-5 348,-2 3-54,1-4-227,-5 6 1,-1 2 1283,-1 5-479,-3-1-352,0 8 1154,-5-3-914,-1 9 1,-5 0 193,-2 0 19,2 4-390,-8 2 0,4 7 96,-4 3-108,0 5-163,-1-1 0,4 7 8,0-2 0,4-2 19,-1 2 0,3-1-439,3 1 138,2 2-331,8-3-2103,2-1 1720,8 0 1,1-4 796,8-1 0,1-2 0,4-1 0,0 2 0,0 1 0</inkml:trace>
  <inkml:trace contextRef="#ctx51" brushRef="#br0">21303 12737 10630,'0'-5'3276,"0"1"-1314,0 4-1551,4 0 0,-2 0-85,5 0 229,3 0-266,0 0 0,8 0-186,-3 0-67,3 0 36,5 0 1,-3 0-520,5 0 277,-4 0 249,6 0-1508,-3 0 966,4 0 1,-4 0-5,1 0-1302,-4 0 1060,6 0 0,-7-1-112,1-2-81,-5 2 148,-3-3-643,-3 4 489,-1 0 908,-4 4 0,-5 1 0,-5 4 0</inkml:trace>
  <inkml:trace contextRef="#ctx18" brushRef="#br0" timeOffset="102">21452 12933 7904,'-9'0'631,"4"0"-237,1 0 1534,-1 0-896,4 0 1510,-3 0-1577,4 4-624,4-3 0,-2 6 198,5-4 125,-1 0-355,3 2 1,1-4 114,-1 2-428,0-2 180,0 3 1,4-3-45,-1 2-136,5-2 167,-3-1 0,6 0-1340,2 0 566,-3 0 365,8 0-3031,-3 0 899,0 0 2378,3 0 0,-3-4 0,3-1 0</inkml:trace>
  <inkml:trace contextRef="#ctx52" brushRef="#br0">21797 12449 8026,'-5'0'2603,"-4"0"-2284,8 0-90,-3 0 16,4 4 0,-1 1 174,-2 4 0,2 2-75,-2 1 34,2 2-118,1 9 0,-4 5 9,-3 6-40,-1 3-261,-1 0 0,-6 1 444,-3 2-1245,-1 3 947,6-18 1,-1 0-1,2-1 1,0 0 228,-2 1 0,0 0-229,2-1 1,1-1 115,-12 20 234,4-2-355,1-4 1,3-8 234,3-4-153,1-4-5,6-3 1,-2 1 185,4 0-100,-4-5 78,6 4 0,-3-8-104,4 3 977,0-3-1051,0 3 0,0-5-319,0 1 40,0-2-27,0 2-263,0 1 295,0-1-213,0-4 21,0-1-1198,0-4 945,-5-4 327,4 3-467,-3-7 53,4 7 180,0-3-118,0 0-112,0 3-110,0-4 427,0 1-110,0 3-64,0-3 0,4 0 1,2-1-1</inkml:trace>
</inkml:ink>
</file>

<file path=ppt/ink/ink3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8:38:19.1710000"/>
    </inkml:context>
    <inkml:brush xml:id="br0">
      <inkml:brushProperty name="width" value="0.05292" units="cm"/>
      <inkml:brushProperty name="height" value="0.05292" units="cm"/>
      <inkml:brushProperty name="color" value="#002060"/>
    </inkml:brush>
  </inkml:definitions>
  <inkml:trace contextRef="#ctx0" brushRef="#br0">16168 4934 201 0,'-4'0'116'0,"1"0"-42"16,3 0-10-16,0 0-10 16,0 0-24-16,0 0-10 15,0 0-7-15,0 0 4 0,0 0 2 16,0 0 0-16,2 0 5 16,5 1 0-16,4 1-5 15,5 0 4-15,4 0-5 16,4 1-2-16,5-1-4 15,6 0-2-15,4-2-4 16,6 0-1-16,3 0-3 16,7 0 0-16,-1-2 0 0,4-5-2 15,-2 2 0-15,-2 0 0 16,0-1 2-16,-4 3-4 16,-3-1 4-16,-4 0-2 15,-4 1 0-15,-2 3 0 0,-5-4 0 16,-5 4 0-16,-3 0 0 15,0-2 1-15,-2 2-1 16,-1 0 1-16,-1 0-1 16,-4-1 0-16,2 1 1 15,-3 0 1-15,-5-3 2 0,-1 2 2 16,0-1 2-16,-5 0-1 16,-1 0 2-16,-3 2 1 15,2-1-2-15,-2-3-2 16,0 2-5-16,0 1-2 15,-5-1-17-15,-7-1-45 16,0-3-68-16,-6-3-162 0</inkml:trace>
  <inkml:trace contextRef="#ctx0" brushRef="#br0" timeOffset="83473.86">4092 7689 286 0,'-12'7'129'0,"4"-1"-120"16,4-5 19-16,4 3 23 0,0-4-21 16,2 0-10-16,11 0 15 15,3 0 6-15,9 0-8 16,6 0-8-16,5 0-6 16,7-1-7-16,5-2-4 0,5 2-6 15,4-1-1-15,1-2 0 16,-3 1 0-16,0 1-2 15,-7-1 0-15,-7-1-5 16,-11 2-3-16,-8-1 4 16,-8 1 3-16,-7 2 1 0,-3 0 2 15,-4 0 1-15,0 0 0 16,0 0 0 0,0 0-2-16,4-3-6 0,1-1-22 15,4-3-38-15,2-4-36 16,-2-2-56-16,-1-5-192 0</inkml:trace>
  <inkml:trace contextRef="#ctx0" brushRef="#br0" timeOffset="83676.95">4762 7464 323 0,'-7'-3'238'0,"1"-1"-214"16,6 4 13-16,0 0-15 15,13 9-13-15,6 7 0 0,5 8-1 16,3 6-2-16,-2 5-3 15,-6 7-2-15,-9-5 0 16,-8 4 0-16,-4-4-4 16,-25-2-3-16,-7-5 2 15,-10-9-22-15,-2-7-14 0,-5-10-35 16,7-4-94-16</inkml:trace>
  <inkml:trace contextRef="#ctx0" brushRef="#br0" timeOffset="84413.95">5826 7538 202 0,'4'0'172'0,"0"0"-138"16,1-6 27-16,1-4-9 16,1-3-17-16,-4-3-21 15,2-2-2-15,-3-1 10 0,-2 1-4 16,0 2-4 0,-9 3-3-16,-5 6-8 0,-7 6-3 15,-6 1-1-15,-4 12 0 16,2 7 1-16,0 10-1 15,9-1 1-15,3 1-2 0,10-2 0 16,5-4-6-16,2-7 4 16,9-7 1-16,9-6 0 15,7-3 5-15,0-3-1 16,7-11 1-16,-3-2-1 16,-2-2 0-16,-2 2 1 15,-4 1-1-15,-9 7 7 0,-5 1 1 16,-4 7-3-16,3 0-6 15,-4 12-3-15,2 8 2 16,-1 6 3-16,2 6 0 16,2 3 0-16,0-2-1 0,5 1 0 15,0-7-2-15,-1-3 1 16,0-12 1 0,-3 0 0-16,4-8 0 0,-4-4 2 15,5 0 16-15,-4-16 11 16,2-4-7-16,-3-7-11 15,4-6 1-15,-2 0-8 0,-1 1-6 16,0 2-7-16,-2 10-24 16,0 8-12-16,-1 10-33 15,1 2-90-15,-1 7-112 16</inkml:trace>
  <inkml:trace contextRef="#ctx0" brushRef="#br0" timeOffset="84728.16">6304 7709 547 0,'-5'-13'33'0,"-3"5"1"16,3 4 27-16,-2 2-26 15,2 2-25-15,0 4-12 16,-2 10-1-16,4 6 1 15,1 3-1-15,2 2 0 0,0 0 1 16,10-2 1-16,2-6-5 16,5 0-4-16,-2-10 0 15,4-6 3-15,-5-1 3 16,2-12 5-16,-4-9 1 0,-5-4 0 16,-5-5-1-16,-2-2-2 15,-3 1-16-15,-13 3-26 16,-8 6-20-16,1 4-50 15,-2 4-65-15</inkml:trace>
  <inkml:trace contextRef="#ctx0" brushRef="#br0" timeOffset="85217.67">6220 7217 420 0,'-54'-20'13'0,"-7"6"-6"15,0 1 31-15,-1 10-2 0,0 3-19 16,2 3-6-16,9 13 6 16,5 9-7-16,7 11 5 15,10 10-4-15,8 10-1 16,7 12-3-16,7 4-4 15,5 10-1-15,2 3-1 0,12 1-1 16,8-7 0-16,9-4 1 16,5-7-3-16,11-11 1 15,3-9 1-15,8-10 1 16,5-12 0-16,-2-9-1 0,6-10-1 16,2-6 0-16,-5-6 2 15,-1-13 0-15,2-7 0 16,0-2-1-16,-5-6 1 15,-7-3-2-15,-2-3 1 16,-8-4 1-16,-5-4 2 16,-9-2 1-16,-9-5 12 0,-7-3-4 15,-11-7 5-15,-7-4-5 16,-22-3-7-16,-14 3-5 16,-15 7-2-16,-10 9-24 0,-6 13-17 15,-6 14-13-15,4 9-62 16,8 6-267-16</inkml:trace>
  <inkml:trace contextRef="#ctx0" brushRef="#br0" timeOffset="86074.36">5976 7001 236 0,'-7'2'51'0,"-4"-2"-37"0,-4 0 29 16,1 0-2-16,-1 0-12 16,-2-6 5-16,0-8 13 15,-1-6-14-15,2-7-13 16,-4-10-5-16,5-9-3 16,-4-8-6-16,4-6-1 0,0-5-2 15,4 1 3-15,6 1-3 16,7 4 24-16,-2 5-19 15,10 9 8-15,9 2-4 16,0 9-2-16,4 4-6 16,1 7-2-16,1 5-1 0,2 9-1 15,1 7-1-15,1 2 1 16,-2 11 1-16,0 14 0 16,2 5 1-16,-4 8 1 15,-1 5-1-15,-7-2 0 16,1 1 1-16,-2 0-1 0,-4-5 0 15,-4-2-1-15,-1 0 1 16,-2-2-2-16,2-1 1 16,-4-3 0-16,1-4-1 15,1-6-7-15,-3-2-12 16,4-7-20-16,-2-3-25 0,-2-5-37 16,-2-2-6-1,0 0-73-15</inkml:trace>
  <inkml:trace contextRef="#ctx0" brushRef="#br0" timeOffset="86280.23">6019 6765 399 0,'-4'0'60'16,"4"0"-24"-16,0 0 11 16,1 2-21-16,14 3-15 15,4 1 13-15,2 4 5 0,4-2-9 16,4 4-12-16,0 1-5 15,-2-1-3-15,-2 1-14 16,1-6-31-16,1-4-22 0,-3-3-27 16,-1-3-19-16,-3-15-55 15</inkml:trace>
  <inkml:trace contextRef="#ctx0" brushRef="#br0" timeOffset="86389.57">6379 6689 375 0,'2'-11'109'0,"-2"5"-32"0,0 6-8 16,-9 9-30-16,-3 13-37 15,-8 8-1-15,-2 11-3 16,0 7-47-16,-2-2-46 16,6-8-101-16</inkml:trace>
  <inkml:trace contextRef="#ctx0" brushRef="#br0" timeOffset="93021.85">6177 5823 315 0,'0'-14'59'16,"-2"0"9"-16,-4 3 19 15,3 2-9-15,1 2-12 16,0 4-18-16,0 3-4 0,2 0-15 16,0 2-23-16,0 13-11 15,6 7 5-15,2 6 9 16,-1 6-4-16,1 4-4 15,1 4-1-15,1 5 2 16,-2-2-2-16,1 1-16 16,1-2-41-16,0-6-61 0,-1-11-107 15</inkml:trace>
  <inkml:trace contextRef="#ctx0" brushRef="#br0" timeOffset="93978.45">6877 7575 397 0,'-4'-1'54'16,"2"-3"-14"-16,2 4 11 16,0 0-13-16,0 0-17 15,0 0-15-15,7 0 0 16,5 0 6-16,5 1 1 0,5 5 9 16,7-2-3-16,8-3-10 15,12 1-2-15,11-2 4 16,8 0-4-16,13 0 0 15,6-5-3-15,6-3 1 16,7-2-1-16,2 1-3 0,3-4 0 16,5 1-1-16,-1 1 1 15,1 1-1-15,-3-1-1 16,0 2 2-16,-8 2-1 16,-4 2-1-16,-9-1 0 15,-10 2-4-15,-11 1 0 16,-16 1 0-16,-9 0-1 15,-12 2 1-15,-15-1 3 0,-6-1 3 16,-7-1 2-16,0-1 1 16,0-4-4-16,-1 3-2 15,-5-4-3-15,-1-2-9 16,2 1-26-16,-3-4-32 0,3-4-14 16,2-2-16-16,-3 1-9 15,3 1 11-15,1-2 93 16,0 6 68-16,-1 1 49 15,0 4 10-15,2 4-23 16,1 3-31-16,0 2-20 0,6 0-33 16,8 5-10-16,2 10 9 15,5 6 7-15,1 6-8 16,2 4-4-16,-5 2-4 16,-8 3-1-16,-7 1-2 15,-4-3-13-15,-26-1-22 0,-11-3-17 16,-17-9-30-1,-16-7-59-15,-13-8-206 0</inkml:trace>
  <inkml:trace contextRef="#ctx0" brushRef="#br0" timeOffset="94372.6">8010 7115 534 0,'-7'-9'37'0,"-13"0"-32"15,-3 9 6-15,-2 7 21 0,0 14-14 16,1 12-11-16,5 2-1 15,6 7 11-15,8 2-4 16,5-1-9-16,15-8-2 16,12-6-3-16,10-8 0 15,2-11 1-15,7-9-1 0,0-1-3 16,-7-16 0-16,-5-7 1 16,-10-7 0-16,-12-2 2 15,-12-6 2-15,-2 0-2 0,-17 5-7 16,-10 2-8-16,-5 6 6 15,-4 9-7-15,9 5-21 16,10 10-61-16,15 1-105 16</inkml:trace>
  <inkml:trace contextRef="#ctx0" brushRef="#br0" timeOffset="95077.7">9654 7347 368 0,'5'-6'57'0,"-3"1"-29"16,-1-4 31-16,-1 2-2 15,0-4-10-15,0-1-26 16,-10 0-1-16,-5-1-4 0,-3 4-10 15,-3 0-6-15,-6 4 0 16,0 5-1-16,3 0 1 16,2 8 0-16,3 7-1 15,9 4-1-15,2-1-1 16,8 2 0-16,2-2-2 0,12-4 1 16,7-5 2-16,1-4 0 15,3-5-1-15,1 0 2 16,-4-7 1-16,-2-4-1 15,-1 1 3-15,-5-1 1 16,-3 0 10-16,-2 6-3 16,-2 3-4-16,-4 2-6 0,7 4-3 15,-5 8 0-15,0 8 3 16,4 8-1-16,-2 7 2 16,-1 4 0-16,-1-4-2 0,1-1 2 15,1-5-1-15,1-9-1 16,0-12 1-16,4-8 5 15,3-1 26-15,1-19 10 16,2-10-7-16,6-8-8 16,-5-1-9-16,3-4-8 15,-2 4-8-15,-4 7-5 16,-3 7-20-16,-1 9-18 16,-2 8-25-16,-1 8-33 0,-1 4-47 15,-5 10-23-15</inkml:trace>
  <inkml:trace contextRef="#ctx0" brushRef="#br0" timeOffset="95265.14">10044 7443 505 0,'0'0'62'16,"4"-2"-2"-16,0 2 2 16,2 0-28-16,-1 6-24 0,3 8-5 15,4 6 6-15,-2 1-8 16,1 2-1-16,-3 1-2 15,2-2-20-15,-3-5-24 16,-5-7-36-16,-2-7-47 16,0-3-116-16</inkml:trace>
  <inkml:trace contextRef="#ctx0" brushRef="#br0" timeOffset="95718.16">10046 7001 307 0,'-29'-18'17'15,"-5"3"8"-15,-8 7 17 16,-6 4 11-16,-5 2-10 16,1 4-17-16,-6 14-2 0,4 9 2 15,5 9-6-15,3 7-9 16,9 9-1-16,4 7-3 15,10 5-4-15,7 3 0 16,7 4-2-16,7-1 0 16,2-2-2-16,11-1 0 15,12-5 0-15,7-3-2 16,7-6-5-16,6-11-1 0,6-4-3 16,4-8 2-16,1-11 4 15,2-10 5-15,-2-7 2 16,2-6 0-16,2-15 1 0,-2-6 6 15,0-9-3-15,-2-6 1 16,-4-10 3-16,-5-9-1 16,-6-3 4-16,-7-8 3 15,-8 3-8-15,-13 1 1 16,-11 6-2-16,-11 7-5 16,-21 6-3-16,-21 10-6 0,-9 9-30 15,-10 8-47-15,0 6-51 16,11 5-163-16</inkml:trace>
  <inkml:trace contextRef="#ctx0" brushRef="#br0" timeOffset="96191.69">10514 7413 125 0,'0'0'343'0,"0"0"-320"16,10 0-13-16,14 0 14 15,12 0 25-15,10 0-11 16,13 0-13-16,9-2 8 16,13 0-10-16,7 2-12 15,9-2-1-15,2 1-4 0,7 1-3 16,0 0-3-16,2 0 4 15,-4 0-7-15,-4 0 3 16,-6-4 2 0,-10 4-4-16,-12-3 0 0,-15-3-5 0,-10 3-3 15,-14-3-7-15,-16-1-10 16,-6-3-14-16,-11-1-24 16,-3-2-56-16,-15-3-68 0</inkml:trace>
  <inkml:trace contextRef="#ctx0" brushRef="#br0" timeOffset="96363.53">11939 7261 332 0,'-5'-5'82'0,"5"0"1"16,0 1-19-16,7 4-22 16,10 0-21-16,5 0 0 0,4 10 1 15,1 8-3-15,-4 4-7 16,-5 6-3-16,-10 4-5 16,-8 6-3-16,-8-1 0 15,-19-1-21-15,-18-7-37 16,-9-6-33-16,-12-11-46 15,-10-10-152-15</inkml:trace>
  <inkml:trace contextRef="#ctx0" brushRef="#br0" timeOffset="96707.2">11517 6993 516 0,'-14'-14'35'0,"-6"3"-10"0,-2 10 5 16,0 1 1-16,0 12-16 16,0 10-13-16,5 8 0 15,3 4-1-15,9 4-2 16,5 0 1-16,2-4-2 15,18-7 1-15,7-7-1 0,5-11 3 16,6-9 1-16,-4-6 1 16,0-13 1-16,-5-8-1 15,-11-5 1-15,-6-5 0 16,-10-1-2-16,-2 1-2 0,-9 5-17 16,-6 3-18-16,0 8-6 15,0 6-33-15,8 8-69 16</inkml:trace>
  <inkml:trace contextRef="#ctx0" brushRef="#br0" timeOffset="97378.92">12683 7295 335 0,'8'0'52'15,"-1"-5"3"-15,3-8 22 16,-3-1-21-16,-4-4-23 0,-1-3-18 16,-2-1-3-16,-2 1-6 15,-15 3-6-15,-7 2-3 16,-4 9 1-16,-8 7 0 16,-4 3 1-16,0 17 1 15,1 5 1-15,5 4-2 0,11 1 1 16,8-2-2-1,9-4 0-15,6-1-3 0,14-9 2 16,8-5 5-16,12-7-1 16,0-2 2-16,5-6-2 15,-4-6 0-15,0-4 0 0,-7 0 0 16,-4 2 1-16,-8 1 0 16,-3 4 8-16,-5 7 0 15,-4 2-1-15,-1 2-8 16,4 16-5-16,-2 4 4 15,3 10 1-15,-1 5 0 16,7 4 0-16,-4 2-2 0,4-4 2 16,-1-3-1-16,1-8 0 15,-3-10-1-15,0-7 1 16,-3-11 2-16,-4-2 16 16,-2-16 23-16,-2-5-18 15,0-7-3-15,0-4-9 16,2-4-8-16,5 4-4 0,6 2-24 15,8 9-31-15,6 7-24 16,9 9-37-16,2 7-79 16</inkml:trace>
  <inkml:trace contextRef="#ctx0" brushRef="#br0" timeOffset="97666.02">13166 7509 455 0,'-11'-5'95'0,"2"-10"-67"16,9 0 29-16,0-2-12 16,10 3-31-16,10 2-13 0,4 5-2 15,1 1 2-15,-4 8-2 16,-6 2 0-16,-8 15-5 16,-7 6-14-16,-7 4 2 15,-11 3 9-15,2-2 5 16,-4-3 4-16,8-7-1 0,2-8 12 15,10-3 0-15,0-5-5 16,20-4-1-16,9 0 3 16,7-13-4-16,5-4-13 15,4-10-37-15,-6-6-41 16,-6-9-59-16,-13-3-133 16</inkml:trace>
  <inkml:trace contextRef="#ctx0" brushRef="#br0" timeOffset="98053.8">12981 6936 436 0,'-54'-15'22'15,"2"5"-11"-15,-1 10-7 16,2 0-1-16,-2 17-5 0,1 8 2 16,6 13 0-16,2 9 8 15,7 12-3-15,8 5 5 16,8 4-1-16,10 2-2 15,11 3-3-15,5-2 0 16,24-3 3-16,13 0-4 0,11-4 13 16,12-4 15-16,10-6-31 15,5-9 1-15,3-9-12 16,4-11-14-16,-1-11 11 0,0-14 8 16,-2-2 3-16,-6-20 3 15,-8-11-1 1,-4-10 3-16,-12-10 0 0,-10-14 3 15,-12-4 6-15,-13-8 11 0,-12 3-3 16,-7 1 4-16,-24 7-8 16,-17 7-13-16,-15 17 1 0,-15 8-6 15,-4 14-34-15,3 10-47 16,9 7-77-16</inkml:trace>
  <inkml:trace contextRef="#ctx0" brushRef="#br0" timeOffset="98687.5">13965 7443 42 0,'-4'0'398'15,"4"0"-383"-15,-2 0 13 0,2 0 6 16,3 0-7-16,16 0-15 15,8 0-7 1,10-2 9-16,16-1 10 0,11-1 1 16,9 1 3-16,10-1-9 15,11 2-9-15,3-1-7 16,1 1-2 0,-2 0 0-16,-2 1 0 0,-11 1-1 0,-10 0 0 15,-22 0 0-15,-9 0-1 16,-18-3 2-16,-10 3-2 15,-9-1-4-15,-5-3-2 16,0 1-5-16,-11-2-25 0,2-5-13 16,-2 1-6-1,1-1-15 1,2-6 10-16,4 0 8 0,3-6 10 16,1 1 36-16,0-1 13 15,0 4 50-15,1 2 23 16,6 6 6-16,-1 3-20 0,5 3-23 15,2 4-18-15,4 7-4 16,4 13-11-16,-2 8-2 16,-1 10-2-16,-6 5-3 15,0 3-1-15,-11 3 0 0,-1-7-13 16,-13-3-30-16,-9-8-5 16,-17-12-35-16,-5-8-89 15</inkml:trace>
  <inkml:trace contextRef="#ctx0" brushRef="#br0" timeOffset="99111.28">14615 7008 408 0,'-3'-7'56'16,"-2"1"-20"-16,-7 4 2 15,3 2-9-15,-6 0-22 16,-2 13-8-16,0 9 0 15,3 1 5-15,5 5-2 16,7-1-1-16,2 0-1 16,13-6-1-16,11-8 2 0,4-6 2 15,7-7-1-15,-3 0 1 16,-2-16 4-16,-4-4-4 16,-7-7 4-16,-10 4 6 0,-9-5-9 15,-4 1-4-15,-17 5-17 16,-4 4-22-16,0 8-31 15,1 5-51-15,12 5-82 16</inkml:trace>
  <inkml:trace contextRef="#ctx0" brushRef="#br0" timeOffset="99770.34">15881 7302 433 0,'2'-11'25'0,"-2"-3"8"15,0 2 8-15,-7-1-11 16,-6-1-13-16,0 0-9 16,-2-1 2-16,-4 3-9 15,-2 5-2-15,-3 2 0 0,-3 5-1 16,0 0 2-16,2 10 0 15,4 6 0-15,2 4-2 16,9 0 0-16,5 1 0 16,5 0-6-16,5-3-4 15,11-4 2-15,9-5 4 16,2-3 4-16,2-6 2 0,3 0 0 16,-3-11 1-16,-2 0-1 15,-5-3 1-15,-2 1 4 16,-3 3 8-16,-5 1 2 15,1 7-5-15,-6 2-8 0,0 7-4 16,-1 11 1-16,0 12-1 16,-3 4 2-16,1 11 2 15,-1 3-6-15,-1-1 4 16,1-3 2-16,1-8-4 0,-1-9-4 16,5-13 4-16,3-14 3 15,1-4 26-15,5-21 19 16,4-7-20-16,2-9 1 15,1-2-12-15,3-1-10 0,-2 4-6 16,-4 6-21-16,-1 11-33 16,0 7-20-16,-4 9-88 15</inkml:trace>
  <inkml:trace contextRef="#ctx0" brushRef="#br0" timeOffset="100198.78">16288 7582 360 0,'-1'-14'74'16,"1"-5"-41"-16,3-1 14 15,14 2-14-15,4 4-9 16,6 1-15-16,0 6 1 15,0 4 4-15,-4 3-5 0,-9 0-8 16,-9 10-1-16,-5 7-9 16,-12 2-10-1,-11 6 6-15,-6-4 7 16,-2 2 3-16,3 1 3 16,7-6 2-16,6-3 2 15,10 2-2-15,5 1-1 16,12-3-2-16,13 3 2 0,4-1-1 15,3-3-2-15,-3 0-16 16,-9-3-7-16,-11-4-4 16,-9 0-2-16,-22-3 15 15,-12 0 21-15,-9-3-7 16,-4-1-4-16,1 0 1 16,4-1-8-16,11-5-19 0,14-6-14 15,13-8-75-15</inkml:trace>
  <inkml:trace contextRef="#ctx0" brushRef="#br0" timeOffset="100810.56">16362 7103 127 0,'6'-12'50'15,"-3"-1"5"-15,-1-4 8 16,-2 1-3-16,0-1-4 16,-2-3-3-16,-9 0-9 15,-3-1-9-15,-4 1-13 16,-8 2-11-16,-6 0-6 15,-7 6-2-15,-7 3-2 0,-5 5-1 16,-8 4 0-16,-4 0 0 16,-4 15 0-16,-1 8 0 15,-2 7 5-15,0 11 6 16,4 7 0-16,10 8-3 0,8 8-1 16,13-2-5-16,16 6 0 15,15 2-2-15,8-1 0 16,25 0 0-16,10 0 1 15,15-1 0-15,5-4-1 16,9-5 1-16,9-7-1 16,-1-5-1-16,1-7-1 0,0-10 2 15,0-8 1-15,-4-12-1 16,-4-8 1-16,-2-2 0 16,-6-16 1-16,0-14-1 15,-7-11 1-15,-2-11 4 16,-7-10 9-16,-4-13 2 0,-7-7-4 15,-9-4 1-15,-12 0-2 16,-13 3-5-16,-17 4-3 16,-25 9-5-16,-18 9-1 15,-11 10-1-15,-9 10-15 0,1 14-2 16,8 11-24-16,9 7-31 16,16 5-77-16</inkml:trace>
  <inkml:trace contextRef="#ctx0" brushRef="#br0" timeOffset="103337.42">16397 6724 342 0,'-15'-9'17'0,"1"0"6"15,-1 0 17-15,1 0-3 0,-1-3-13 16,3 0-6-16,-1 1 2 16,1-2 3-16,-2 3-4 15,-3 1-9-15,-3 0-5 0,-1 4-4 16,-6 1-1-16,-2 4 0 15,-3 0 1-15,-6 0 0 16,-2 11-1-16,-2 1 1 16,2 6-2-16,-2 2 2 15,5 1 1-15,-2 3-2 16,3 2 3-16,-1 1 0 0,1 3 1 16,1 0-3-16,1 1 0 15,5-1-1-15,-2 0 0 16,4-3 0-16,4 4 1 15,2-5 4-15,1 5-1 16,0-1-2-16,4 3 0 0,-1 1 0 16,3 2 0-16,1 0 1 15,1 0-1-15,2-1 2 16,3-1 0-16,2 2-1 31,5-2 2-31,0 0 0 0,0-2-2 16,13 2-1-16,-2 0-1 15,4 1 0-15,0-2 0 16,2 0 1-16,-1-1-1 16,0 0-1-16,2 0 1 15,-2-1 0-15,2 1-2 16,0-3 1-16,-1-3 1 0,-2 3-1 16,4-5 0-16,0 0 0 15,-3-2 1-15,4 0-2 16,3-4 1-16,1 2 1 15,3 0-1-15,2-3 0 16,3 1 0-16,0-3 0 16,4 0 0-16,5 0 0 0,-1-5 0 15,4 1 2-15,2-2-3 16,-2 0 4-16,1-2-3 16,-3 0 0-16,-1 0 0 15,2-5 0-15,0 0 0 0,2-2 2 16,2 0-2-16,2-2 1 15,-1-4 0-15,2 0-1 16,-4-3 1-16,2 0 1 16,-4 0-2-16,1-2 1 15,-2-1-1-15,-2-1 0 16,-1 0 0-16,-4-2 0 16,-2-3-1-16,-3-5 1 0,-4-1 1 15,-2-7 0-15,-6-4 1 16,-2 1-1-16,0-8 1 15,-4 3 0-15,-1-6 2 16,-3 3-3-16,-1-3-1 0,1 0-1 16,-4 0 2-16,0 1-2 15,-1-2 2-15,-2 1-1 16,-2-1 0-16,0-1 1 16,-6-1-1-16,-4 0 0 0,-1-4 0 15,-4 2 0-15,0 0 0 16,-2 4 0-16,0 1 2 15,-2 1 2-15,-4 6 0 16,-4 1-3-16,-4 1-1 16,-5 2 0-16,-5 0 0 15,-6 6 0-15,-4-1-1 0,-10 8-6 16,-4-3-7-16,-7 7 1 16,-3-1-2-16,-5 4-11 15,-2-2-28-15,0-1-68 16,-1-2-267-16</inkml:trace>
  <inkml:trace contextRef="#ctx0" brushRef="#br0" timeOffset="109815.12">9691 8004 448 0,'2'-1'45'15,"-2"1"-48"-15,-7 0 0 16,-4 7 12-16,0 8 25 16,-6 0-24-16,4 7-8 0,-8 2 8 15,2 0 11-15,-4 2-6 16,-3 2-2-16,-2 2-6 31,-6-3-2-31,-4 1-2 0,-6 0 0 16,-3 2 0-16,-6-2 2 15,-4 1 1-15,-3-3 0 0,-4 1-4 16,-4 0 0-16,-4 1-2 16,-4-1-4-16,-4 1-1 15,-3-1 4-15,0-2-1 16,-1-1 3-16,0-3-2 16,-6-3 2-16,2-4 0 0,-2-5-1 15,2-5 0-15,-2-3 0 16,5-2 1-16,0-3-1 15,5-12-1-15,4-2-4 16,0-7 2-16,6-2 2 0,2-3 1 16,3-4 0-1,6 2 0-15,0-4 1 16,5 3 1-16,1-7-2 16,4 5 0-16,0-5 1 15,6 3-2-15,-2-1 3 16,5-1-1-16,5 1 2 0,6 5-2 15,2 4 0-15,5 2 3 16,5 5 3-16,5 7 3 16,3 2 3-16,3 3 2 15,2 5-3-15,2 1-2 16,2 4-5-16,0 0-6 16,0 6-2-16,0 7 1 0,6 9 2 15,-1 1 1-15,0 7 0 16,-2 2 0-16,1 4 0 15,-1 3-1-15,-3-1 1 16,0-1-1-16,0-3 0 0,0-6 1 16,0-6 0-1,0-7-1-15,0-10 0 0,0-5 0 16,0-13 0-16,0-12-2 0,0-10-3 16,0-10 0-16,0-7 3 15,0-3 1-15,0 1 1 0,0 6 0 16,1 8 1-16,5 6 3 15,-1 8 8-15,3 5 3 16,6 8-9-16,3 9-1 16,5 4-4-16,5 6 0 15,5 16-2-15,7 8 1 0,9 10-9 16,5 4-15-16,6 4-47 16,4 0-64-16,4-4-154 15</inkml:trace>
  <inkml:trace contextRef="#ctx0" brushRef="#br0" timeOffset="110476.05">8222 8051 346 0,'2'0'106'0,"-2"0"-61"15,0 0 0-15,0 0 2 0,0 0-9 16,3 2-24 0,2 9-1-16,3 5 16 0,5 4-5 15,0 6 0-15,2 6-1 16,-1 6-6-16,1 2-6 16,-1 6-6-16,3-2-3 15,-2 4-3-15,0-5-37 0,-3-13-78 16,1-14-220-16</inkml:trace>
  <inkml:trace contextRef="#ctx0" brushRef="#br0" timeOffset="112641.19">12880 8015 442 0,'3'-7'9'16,"0"3"-8"-16,-3 2 0 15,0 2 50-15,0 0-8 0,0 0-32 16,0 0-10-16,0 6 2 16,0 10 8-16,0 0-1 15,-6 9 2-15,-3 6-6 16,-1 8 1-16,-7 6-2 15,-2 3-2-15,-6 6 2 0,-4 1-4 16,-5 2-1-16,-6 0 1 16,-3 2 0-16,-4-4 0 15,-3 2 1-15,-8-2-2 16,-4 1 1-16,-5-1 0 16,-9-3-1-16,-4 1 1 15,-6-1-2-15,-6 0 2 16,-6 0-1-16,-5-1 0 0,-6-1-1 15,-5-1 1-15,-3-4-1 16,-5 0 0-16,-4-2-2 16,-1 0 0-16,-5-5 1 15,-1-5 1 1,-2-3 0-16,-1-3-1 16,0-4-2-16,2-3 0 15,1-6 3-15,-2 1 1 0,3-3 0 16,1-5 0-16,0-1-1 15,1-3 1-15,1-3 0 16,3 0 1-16,4-3 0 16,2-10 0-16,3-3-1 15,-1-2 0-15,5-3 0 16,3-3 0-16,-1-4 0 0,6-1 0 16,3-3-1-16,0 1-3 15,2-7-1-15,2 1-1 16,6-4 2-16,4-2 3 15,3-5 0-15,4-4 0 0,3-5 3 16,8-4 5-16,2 0-4 16,7-2-1-16,2-2 2 15,8 3 3-15,7 3-3 16,4 3 2-16,6 7 3 16,2 4 7-16,7 7-8 15,1 6-1-15,4 7-5 0,4 4 5 16,5 5-1-16,1 3 0 15,3 4 4-15,5 6-1 16,-3-1 1-16,5 4-4 16,0 4-7-16,0 11-4 15,0 13 5-15,0 6 0 16,1 8-1-16,5 8 1 0,-3 4-1 16,2-2 3-16,-1-4-4 0,-2-5-5 15,1-10 5-15,0-7 2 16,-2-12 0-16,-1-7 0 15,0-7 1-15,0-15 1 16,0-15 0-16,0-15-1 0,-4-10-1 16,-1-7-1-16,5 0 0 15,-2 1 1-15,2 9 1 16,0 11 0-16,7 11 3 16,4 10 2-16,2 9-2 15,5 9-3-15,6 2 0 16,6 18 5-16,8 9-1 0,8 7-4 15,11 7 0-15,10 2-15 16,9 0-43-16,2-4-64 16,5-7-128-16</inkml:trace>
  <inkml:trace contextRef="#ctx0" brushRef="#br0" timeOffset="113094.76">10143 9054 441 0,'0'-9'106'15,"0"3"-63"-15,0 5-11 0,0 1 16 16,0 0-10-16,0 0-26 16,4 14-13-16,5 2 9 15,5 8 13-15,3 4-5 16,-2 4-3-16,4 4-6 0,-1 1-5 16,-1 4-1-16,2 3-3 15,-4 2-45-15,-1-4-77 16,-7 0-250-16</inkml:trace>
  <inkml:trace contextRef="#ctx0" brushRef="#br0" timeOffset="118657.99">16468 6634 241 0,'0'-10'101'15,"0"0"-87"-15,-3-4 18 0,1-1 20 16,0-2-6-16,0-2-23 15,-2-2-3-15,0-1 2 16,1-6 2-16,-2-2-4 16,3-4 0-16,2-3-6 15,0-5-7-15,0 2-3 0,0-2-1 16,9 0-2-16,-1-3 2 16,4 4 2-16,0 0 3 15,3 2-3-15,-3-1 0 0,5 5 0 16,0-3 1-16,0 5-1 15,0 2 0-15,1 2-1 16,2 1-2-16,1 3 2 16,1 2 0-16,4 5-1 0,-1 2-1 15,2 4-2 1,-3 2 0-16,0 7 0 0,-2 3 0 16,-3 0-1-16,1 5 1 15,0 8 0-15,-4 3 0 16,2 1 0-16,-1 5 0 0,2 1 1 15,-3 2 0-15,0 0 0 16,-1 6 0-16,-5-1 0 16,-1 2 1-16,-2 0 1 15,1 0 0-15,-6-1-1 16,3-1 3-16,-2-2 0 16,1 1 1-16,-1-2-2 0,3-2-1 15,0-2-1-15,-3 0-2 16,4-3 1-16,-2 2 0 15,-1-5-1-15,-1 1 0 16,-1-2 1-16,0-2 1 16,-2 2 0-16,0-3 1 15,0 1 0-15,0 2-2 0,0-3 0 16,0 2-1-16,0-2 1 16,0 1-1-16,0-2 2 15,0-6-2-15,0-1 0 16,0-4 1-16,0 2 0 0,0-3-2 15,0 0 2-15,0 0-13 16,0 0-17-16,0 0-19 16,0 0-38-16,-5-4-50 15,-4 1-95-15</inkml:trace>
  <inkml:trace contextRef="#ctx0" brushRef="#br0" timeOffset="118926.95">16857 6450 344 0,'-7'0'41'0,"5"-2"3"15,2-2 22-15,2 1-23 0,11 1-16 16,3 1 4-16,2 1 6 16,0 0-5-1,2 0-12-15,0 1-1 0,-3 6-3 0,-2 0-6 16,1 0-4-16,-1 0-2 15,-5 1-2-15,7-1-2 16,-3-1 1-16,4-2-3 16,1 0-21-16,3-4-20 0,0 0-27 15,2 0-22-15,0-6-51 16,-4-4-109-16</inkml:trace>
  <inkml:trace contextRef="#ctx0" brushRef="#br0" timeOffset="119114.38">17274 6377 427 0,'0'-4'60'0,"0"-1"-12"16,0 3 11-16,-2 0-4 15,-1 2-22-15,-1 2-22 0,-4 9-6 16,0 4 5-16,-4 5-1 16,-5 3-6-1,5 2-2-15,-5-1-1 0,3-2-5 16,4-7-29-16,7-1-36 15,3-9-39-15,0-5-92 16</inkml:trace>
  <inkml:trace contextRef="#ctx0" brushRef="#br0" timeOffset="119630.39">17442 6065 342 0,'0'-8'88'0,"0"3"-60"15,-3-1 22-15,-1 5 5 16,-1 1-18-16,0 0-23 0,-2 1-11 16,-3 12-2-16,3 3 2 15,-3 5-1-15,3 3 0 16,1-1 0-16,2 0-2 16,4 2 0-16,0-3 0 15,6-1 0-15,5-5 0 16,3 2 1-16,3-8-1 0,0-3 0 15,3-1 1-15,2-6-1 16,-1 0 0-16,-1-7-1 16,-2-6 1-16,0-2 0 0,-3-7 1 15,-5-1 0-15,-3-4 1 16,-4 0-1-16,-3-2 3 16,0 1 10-16,-12 3-4 15,-6 7-3-15,-5 2-6 16,-2 8-2-16,-2 4-6 15,3 4-19-15,5 0-10 16,8 9-19-16,7 1-44 0,4 3-48 16</inkml:trace>
  <inkml:trace contextRef="#ctx0" brushRef="#br0" timeOffset="119896.8">17829 6105 538 0,'-4'0'30'0,"1"0"3"16,3 0 19 0,0 8-22-16,0 0-25 0,3 7 0 0,-1 1 9 15,3 2-1-15,-1 3-7 16,-1 1-6-16,-1-3 1 15,3-1-1-15,-2 0-9 0,-1-6-23 16,3-4-36-16,2-7-58 16,0-1-130-16</inkml:trace>
  <inkml:trace contextRef="#ctx0" brushRef="#br0" timeOffset="120128.36">18084 5968 563 0,'0'-5'34'0,"0"-1"-12"16,0 6 31-16,0 0-8 15,1 6-32-15,6 8-12 16,0 2 15-16,0 6 8 16,1 2-10-16,4 2-4 15,-4 0-1-15,-1 3-6 16,0 3-2-16,-5 0-1 0,-2 9-9 15,-2 0-61-15,-12-1-97 32</inkml:trace>
  <inkml:trace contextRef="#ctx0" brushRef="#br0" timeOffset="197481.34">962 5436 528 0,'0'-14'56'0,"0"0"-22"15,0 5-3-15,-2 5 0 16,2-1-14-16,0 5-12 16,0 0-6-16,5 9-2 15,7 10 2-15,-2 8 2 0,3 9 1 16,-1 3 0-16,1 6-1 15,-2 0 1-15,-1-5-2 16,-1-4 1-16,1-4 0 16,-2-7 0-16,-1-7-1 0,3-6 0 31,-1-3 1-31,-1-5 0 16,3-2 0-16,2-2 2 0,1 0 7 15,3-9 6-15,2-2-7 16,4-2-2-16,1 0-3 15,1-2-2-15,4-3-1 16,-2 1-2-16,2 0 2 16,1-1-1-16,-2 3 0 0,-2 0 0 15,-5 3 0-15,-4 5 0 16,-8 1 0-16,-2 3 0 16,-6 1 1-16,1 2-1 15,-2 0-2-15,0 0-19 16,0 0-25-16,4 0-27 15,4 0-21-15,0 0-56 16,3-4-143-16</inkml:trace>
  <inkml:trace contextRef="#ctx0" brushRef="#br0" timeOffset="197747.03">1620 5467 462 0,'0'0'112'16,"0"-2"-61"-16,0 0-12 15,3 2-8-15,6 0-12 16,1 4-7-16,5 8 13 0,5 2-2 16,-2 6-3-16,3 5-4 15,0 2-6-15,-4 5-5 16,1-2-2-16,-2-2-2 16,-1 1 0-16,-5-8 0 15,1-1-1-15,-3-7 1 16,0-4-4-16,-4-2-17 15,-1-4-19-15,-1-3-23 0,-2-3-32 16,3-15-24-16,-1-7-128 16</inkml:trace>
  <inkml:trace contextRef="#ctx0" brushRef="#br0" timeOffset="198012.84">2110 5281 528 0,'-2'0'66'0,"-1"0"-33"16,3 0 9-16,3-3-1 15,9-4-22-15,4-1-6 0,2-3-3 16,6-3-2-1,1 2-5-15,0 2-2 0,-2 2-2 16,-3 3-27-16,-2 4-31 16,-9 1-46-16,-9 4-61 15,0 10-86-15</inkml:trace>
  <inkml:trace contextRef="#ctx0" brushRef="#br0" timeOffset="198137.84">2200 5382 259 0,'5'0'193'0,"14"-1"-139"15,6-13 17-15,11-5 4 16,1-5-30-16,6 2-32 0,1-2-11 16,-4 2-79-16,-6 1-193 15</inkml:trace>
  <inkml:trace contextRef="#ctx0" brushRef="#br0" timeOffset="199227.28">2136 14816 602 0,'0'-6'50'16,"0"0"-23"-16,-5 3 13 15,3 0 6-15,0 3-19 16,2 0-23-16,0 9-7 0,0 6-2 15,2 7 3 1,8 6 4-16,-2 4-3 0,1 4 2 16,3-2-1-16,-4-2 0 15,1-2 1-15,-2-5-1 16,1-5 0-16,0-4 1 0,-4-5-1 16,3-6 0-16,0-2 0 15,1-3 2-15,2 0-1 16,1 0 3-16,5-3 6 15,0-4 3-15,4-5-3 16,0 1-6-16,1-3-1 16,1 1-2-16,-2 1-1 15,-3 1 1-15,-2 0-1 0,-1 4 0 16,-1 0-1-16,-4 3-12 16,1 2-17-16,0-2-21 15,1 4-20-15,1-4-45 16,3-4-48-16,-2-4-209 0</inkml:trace>
  <inkml:trace contextRef="#ctx0" brushRef="#br0" timeOffset="199602.19">2694 14827 221 0,'-10'5'336'16,"3"-5"-313"-16,5 0 22 15,2 0 1-15,5-3-33 16,10-4-11-16,4 1 0 16,3 4 3-16,2-2-3 0,-3 4-2 15,-3 0 0-15,-6 12-1 16,-6 8-3-16,-6 8-6 16,0 4 3-16,-11 6-1 15,-3-2 5-15,-3-1 4 0,4-2-1 16,-2-8 16-16,6-10 2 15,2-2 2-15,5-4 1 16,2-7-7-16,0-2-5 16,12 0-2-16,5-9 5 15,4-4 0-15,3-1-8 0,3-4-2 16,1 2-1-16,-4-3-17 16,1 1-26-16,1 1-18 15,0-2-22-15,-1 1-52 16,-3-5-143-16</inkml:trace>
  <inkml:trace contextRef="#ctx0" brushRef="#br0" timeOffset="199867.77">3212 14733 474 0,'-4'3'72'16,"1"-3"-32"-16,3 0 23 16,0 0-17-16,7 0-23 0,2-6-13 15,5-4 3-15,5 2 1 16,1-3-12-16,2 0 0 16,0 1-4-16,2 0-13 15,-5 4-28-15,-2 4-20 16,-7 2-34-16,-5 0-64 15,-5 7-118-15</inkml:trace>
  <inkml:trace contextRef="#ctx0" brushRef="#br0" timeOffset="199992.72">3300 14815 332 0,'-4'5'144'16,"4"-3"-94"-16,2-2-5 0,15 0 2 15,4-8-7-15,6-4-25 16,7-3-13-16,2-3-55 15,2-4-172-15</inkml:trace>
  <inkml:trace contextRef="#ctx0" brushRef="#br0" timeOffset="211106.6">20803 2796 392 0,'0'-15'115'15,"0"-2"-77"-15,0 1 14 16,0 0 11-16,5 4-16 0,-3 2-12 16,1 4-10-16,-1 6-8 15,0 0-8-15,1 5-8 31,-3 14-6-31,2 9 4 16,-2 4 3-16,0 3-2 0,0 6 2 16,0-2-1-16,0-3-1 15,0-4 2-15,2-3-2 0,1-8 0 16,2-3 1-16,-3-6 0 16,5-2-1-16,-2-5 2 15,3 0 1-15,4-3 4 16,4-2 2-16,5 0-1 15,3 2-2-15,10-2-4 0,3-2 1 16,4-3-2-16,1-2-1 16,-4-3 1-16,-2 4-1 15,-8-2 1-15,-2 1 0 16,-12 4-1-16,-7-1 1 16,-3 2-1-16,-4 2 1 15,0 0-8-15,-2 0-12 16,-2 0-24-16,2 2-33 0,2 0-28 15,4-2-40-15,9 0-72 16</inkml:trace>
  <inkml:trace contextRef="#ctx0" brushRef="#br0" timeOffset="211319.29">21379 2939 563 0,'-2'-3'61'0,"-3"-1"-5"15,3 0 6-15,2 4-21 16,0 0-28-16,0 10-14 15,9 3-1-15,2 7 8 16,0 7 4-16,-4072-2-2 0,8147 5-6 16,-4076-3 1-16,-3-4-2 15,0-1 1-15,-4-4-2 0,-1-4-16 16,-2-5-22-16,0-8-25 16,0-1-40-16,0-17-57 15</inkml:trace>
  <inkml:trace contextRef="#ctx0" brushRef="#br0" timeOffset="211725.34">21654 2738 333 0,'7'-10'114'16,"0"2"-62"-16,-5 1 12 16,-2 1 1-16,2 6-23 15,0 0-25-15,-1 3-17 0,1 14-3 16,2 4 4-16,3 2 0 16,1 7 3-16,2 1 1 15,4 0 1-15,2-3 0 16,6-1 0-16,3-6-1 15,5-3-3-15,2-5 0 16,2-8 0-16,0-5 0 0,-4 0 0 16,-5-16 0-16,-4-5 0 15,-6-12 1-15,-4-4-2 16,-9-4 2-16,-2-2-2 16,-2 2-6-16,-9 4-4 15,-4 8-11-15,0 8-43 16,0 4-79-16,3 5-181 0</inkml:trace>
  <inkml:trace contextRef="#ctx0" brushRef="#br0" timeOffset="212136.47">21230 2963 133 0,'0'0'385'16,"21"0"-375"-16,12-4 6 16,12-7 46-16,13-1-22 15,8-6-24-15,7 1-9 16,5-2-5-16,4 0-1 0,-6 2 1 15,-6-1-1 1,-16 4-3-16,-15 0-3 16,-22 5-14-16,-19 2-3 15,-37 7-25-15,-29 0-11 16,-23 5-9-16,-24 12 19 16,-9 2 26-16,0 2 23 0,13 1 66 15,21-2 27-15,27-7-33 16,29-5-29-16,33-7-12 15,21-1-19-15,43-10-2 16,31-8 3-16,24-1-2 16,16-5-35-16,2 1-59 15,-4 3-202-15</inkml:trace>
  <inkml:trace contextRef="#ctx0" brushRef="#br0" timeOffset="212644.11">21352 3485 539 0,'-2'-11'56'0,"0"3"-1"16,0 4-1-16,2 4-9 16,0 2-31-16,0 10-16 15,7 10 0-15,1 8 3 16,-1 8 0-16,2 4-1 0,-4 5 1 15,1 1 0-15,0 0-1 16,-3-7 1-16,1-5-1 16,-1-6 0-16,1-11 0 15,1-4 1-15,1-8-1 16,-1-4 4-16,4-3 15 0,1 0 5 16,7 0-6-16,3-9-4 15,4 1-4-15,5-3-6 16,5 0-1-16,5-2-3 15,-2 3 0-15,-1 0-3 16,0-2-26-16,-8 4-25 0,-2-1-16 16,-8-2-32-1,-7 2-77-15</inkml:trace>
  <inkml:trace contextRef="#ctx0" brushRef="#br0" timeOffset="212862.81">21907 3737 496 0,'0'0'99'0,"0"0"-60"16,0 0 7-16,2 6-15 15,2 7-11-15,-2 1 8 0,1 6-6 16,4 3-11-16,2-1-7 16,-1 1-3-16,0 0 0 15,1-2 0-15,-2-1-14 16,1-2-28-16,-1-4-25 15,0-5-48-15,-2-5-67 16</inkml:trace>
  <inkml:trace contextRef="#ctx0" brushRef="#br0" timeOffset="213206.47">22237 3569 500 0,'0'-13'48'16,"0"5"-25"-16,0 4 20 16,0 4 4-16,0 0-33 15,0 14-21-15,5 4 6 0,7 9 2 16,2 4-1-16,2 1 1 16,4-5-1-16,3 3 1 15,1-5-1-15,-1-6 0 16,2-2 0-16,0-13 0 15,2-4 2-15,-2 0 0 16,-1-10 1-16,-3-10-1 16,1-8 1-16,-6-4 0 0,-4-4 0 15,-3 0-1-15,-5-2-2 16,-4 6 0-16,-2 6-11 16,-9 2-22-16,-4 12-19 0,2 3-41 15,2 5-72-15</inkml:trace>
  <inkml:trace contextRef="#ctx0" brushRef="#br0" timeOffset="213581.4">22916 3376 77 0,'-7'-5'468'0,"2"1"-463"16,3 4 10-16,2 0 17 15,0 11-22-15,2 5 6 16,1 7 8-16,2 4-9 0,1 3-4 16,-1 4-2-16,1 1-2 15,1-2-3-15,-3 1-4 16,1-4 1-16,0-1-1 15,3-10 1-15,-1-1-1 16,0-6 0-16,3-4 1 0,3-6 4 16,5-2 8-16,4 0-1 15,1-8-7-15,6-2-4 16,0-2-1-16,1-2-1 16,-1 3-13-16,0-4-26 15,1 1-32-15,-3 4-43 16,0-3-69-16</inkml:trace>
  <inkml:trace contextRef="#ctx0" brushRef="#br0" timeOffset="213891.27">23421 3537 512 0,'-6'-6'45'15,"6"-1"-3"-15,0 2 21 0,4 2-29 16,7 1-27-16,4 2-5 15,2 0-1-15,1 3-1 16,0 8 0-16,-3 4-1 16,-7 4 1-16,-6 3-2 15,-2 2-3-15,-5-1-5 16,-10 1 8-16,1-3 2 0,-1-5 1 16,5-2 0-16,3-4 6 15,5-3 6-15,2-4-3 16,0-3-2-16,14 0-4 15,10-2 0-15,6-6-3 0,6-7-13 16,5-1-41-16,1-6-58 16,-5-6-83-16</inkml:trace>
  <inkml:trace contextRef="#ctx0" brushRef="#br0" timeOffset="214094.34">23931 3426 540 0,'5'-7'21'0,"4"2"-10"0,4 0 23 16,5 3-7-16,1 0-22 16,6 2-5-16,1 0-3 15,-1 0-15-15,-6 6-19 16,-4 0-32-16,-10 3-76 15</inkml:trace>
  <inkml:trace contextRef="#ctx0" brushRef="#br0" timeOffset="214219.31">23992 3567 478 0,'0'4'33'0,"7"-4"-14"16,20 0 33-16,8 0-20 0,13-2-30 15,6-7-4 1,9-2-48-16,-1-4-143 0</inkml:trace>
  <inkml:trace contextRef="#ctx0" brushRef="#br0" timeOffset="-214646.88">24814 3244 445 0,'-7'-5'15'0,"-6"1"-5"0,-2 4 21 15,-7 0-15-15,-5 2-11 16,-4 9 3-16,2 3 2 16,4 4 3-16,4 1 2 15,5 3-6-15,10 1-5 16,6 0 0-16,6 1 6 0,14-1-2 16,7-2-4-16,8-1-1 15,5-6-1-15,3-3-1 16,4-6 0-16,1-3 0 15,-1-2 0-15,-2-7-4 16,-7-6 0-16,-6-8-3 0,-10-6 6 16,-12-3 2-16,-10-4 0 15,-5 0-1-15,-20 0-6 16,-11 4-2-16,-6 3 2 16,-3 9 2-16,4 6-6 15,6 5-6-15,8 7-20 16,5 0-46-16,9 1-41 0,9 6-108 15</inkml:trace>
  <inkml:trace contextRef="#ctx0" brushRef="#br0" timeOffset="-214349.89">24935 3109 474 0,'-4'-8'29'16,"1"3"-9"-16,-2 4 24 15,2 1-9-15,-2 8-30 16,-2 14-7-16,-2 6 4 16,-2 12 4-16,-5 6 3 0,-1 9 5 15,2 2-1-15,-4 3-2 16,4-2-6-16,0-6 0 16,3-7-2-16,0-6 1 15,5-10 6-15,4-7 5 16,-1-4-8-16,3-5-5 15,1-7-1-15,-2 0 0 0,2-4-6 16,0-2-32-16,-2-5-50 16,0-11-111-16</inkml:trace>
  <inkml:trace contextRef="#ctx0" brushRef="#br0" timeOffset="-208024.37">22419 3716 181 0,'-12'-10'35'16,"0"2"69"-16,2-5-43 15,4 2 0-15,1 3 5 0,4-2-12 16,1 5-6-16,0 2-8 15,0 3-12-15,6 0-13 16,5 7-14-16,-1 11 2 16,2 7 2-16,-4 5-1 15,1 5-3-15,1 5 1 16,-8-6-2-16,1-3 1 0,-3-6-1 16,0-5 1-16,0-9-1 15,0-6 2-15,-3-5 2 16,-4 0 8-16,-3-15 3 15,-1-9-11-15,3-6-3 0,0-8 0 16,3-4 0-16,5-4-2 16,0-1 2-16,7 4-2 15,6 5 0-15,4 6 0 16,7 7 1-16,3 6 2 16,2 10 2-16,3 4 1 15,0 5-1-15,2 5-2 0,0 11-2 16,-5 7 0-16,0 8 2 15,-4 4-4-15,-5 5 4 16,-6 0-2-16,-2 3 1 16,-4-2 0-16,-4-3 0 15,-3-8 0-15,-1-4 0 16,0-11 0-16,0-1 0 0,0-9 0 16,0-5 0-16,0 0-6 15,0-4-12-15,0-10-33 16,-5-1-57-16,-6-7-85 15,-3-1-196-15</inkml:trace>
  <inkml:trace contextRef="#ctx0" brushRef="#br0" timeOffset="-207550.59">22417 3808 338 0,'0'14'71'15,"0"-1"-66"-15,0 5 41 0,3 1-1 16,4 1-22-16,-3 0-14 16,2-7-4-16,-4 0 2 15,0-6 0-15,1-3 7 16,-3-4 8-16,0-7 9 0,0-11-9 15,0-7-18-15,0-6-4 16,-2-6 3-16,2-2-1 16,0-2-1-16,2-2-1 15,8 4 1-15,7 5 3 16,4 4-1-16,3 3-2 16,1 7 1-16,2 3 3 0,-2 6 2 15,4 4 4-15,-5 3-1 16,2 4-4-16,-1 0-4 15,-1 12 4-15,-4 6 4 16,-3 7-6 0,0 6-2-16,-5 2 0 15,-3 5-1-15,-3 3 0 16,-1 2 0-16,-5 2-1 0,2 0-8 0,-1-3-34 0,1 0-66 16,3-13-148-16</inkml:trace>
  <inkml:trace contextRef="#ctx0" brushRef="#br0" timeOffset="-193529.98">21151 5877 264 0,'0'-7'207'16,"0"-2"-145"-16,0 0-14 15,0 4 15-15,0 1-8 16,0 2-19-16,0 0-10 16,0 2-13-16,0 0-10 15,4 10-4-15,-1 4 4 0,2 5 5 16,0 6 1-16,-2 2-2 15,2 5-3-15,-3 0 0 16,-2-1-3-16,4-3 0 16,-4-2 0-1,3-4-1-15,1-4 1 16,1-5 0-16,0-3 0 16,6-3 0-16,2-3 0 0,2-2 5 15,5-2-4-15,6 0 4 16,2 0-2-16,3 0-1 0,1 2-1 15,1-2-1-15,-5 0-1 16,-6-2 0-16,-6 0 1 16,-1 2-1-16,-12 0 0 15,1 0 1-15,-3 0 0 0,-1 0-2 16,0 0-3-16,0 0-10 16,0 0-12-16,0-2-16 15,12 0-17-15,3-1-36 16,7-4-47-16,1-2-131 15</inkml:trace>
  <inkml:trace contextRef="#ctx0" brushRef="#br0" timeOffset="-193219.3">21709 6041 411 0,'6'-7'86'0,"-1"2"-40"16,-3 1 27-16,-2 0-2 16,1 4-19-16,2 0-19 15,-3 2-17-15,2 9-12 16,1 3 12-16,1 3 6 16,-1 4-5-16,6 2-4 0,-4 4-3 15,5-4-3-15,-3 0-3 16,0 2-3-16,-2-5 1 15,3-2-2-15,-5-1 1 16,1-4-12-16,-1-3-21 16,1-6-23-16,1-4-39 0,2-7-40 15,3-15-72-15</inkml:trace>
  <inkml:trace contextRef="#ctx0" brushRef="#br0" timeOffset="-192961.26">22079 5973 612 0,'0'0'41'0,"0"0"-12"0,6-3 18 15,8-1-6-15,4-1-26 16,9 1-10-16,2 1-3 15,5 1-1-15,-2 2-1 16,-1 0-1-16,-3 2-29 0,-6 1-33 16,-11 8-39-16,-11 0-44 15,0 3-58-15</inkml:trace>
  <inkml:trace contextRef="#ctx0" brushRef="#br0" timeOffset="-192851.87">22220 6075 378 0,'-6'8'86'16,"6"-5"-29"-16,6-3-1 0,16 0-4 15,9 0-20-15,7-3-25 16,9-7-7-16,5-4-69 16,4-7-270-16</inkml:trace>
  <inkml:trace contextRef="#ctx0" brushRef="#br0" timeOffset="-192289.58">23036 5765 458 0,'-5'-8'54'0,"2"5"1"15,3 3 7-15,0 0-36 16,1 13-19-16,8 2 14 15,-2 10 4-15,3 4-9 0,-3 7-2 16,-2-3-4-16,2 7-3 16,-5-2-3-16,2-5-3 15,0-4 0-15,-3-6 1 16,1-7-1-16,0-5-1 16,-1-4 0-16,-1-4 4 0,0-3 3 15,2 0 11-15,0 0 2 16,3 0-6-16,-1 0-6 15,7-7-2-15,3 2-4 16,4-2-1-16,1-1-1 16,7 3 0-16,1 2-1 0,0 1 1 15,2 0-1-15,-4 2-18 16,2 0-22-16,-6 0-15 16,-1 0-23-16,-1 0-57 15,-4 0-127-15</inkml:trace>
  <inkml:trace contextRef="#ctx0" brushRef="#br0" timeOffset="-192008.39">23503 6025 491 0,'8'-7'58'16,"-1"-4"-32"-16,5 6 24 0,3 3-3 15,2 2-22 1,0 0-15-16,-3 9-6 0,-3 9-3 15,-2 3-1-15,-7 6-1 16,-2 0 0-16,-9 4-3 16,-8-5-2-16,-4-3 3 0,2 0 4 15,0-5 0-15,7-6 10 16,2-4 12-16,10-3 0 16,0-1-2-16,15-4-4 15,14 0-3-15,12 0-10 16,8-9-3-16,7 0-6 15,5-4-35-15,-5-3-64 0,-5-9-123 16</inkml:trace>
  <inkml:trace contextRef="#ctx0" brushRef="#br0" timeOffset="-191539.75">23029 5554 495 0,'0'0'24'0,"0"0"-24"16,14 0 62-16,6 0 4 15,6 0-20-15,4 0-15 16,4 0-7-16,4 0-5 0,-1-2-4 16,3 0-2-16,-4 1-8 15,2-1-3-15,-8 2-2 16,-3 0-1-16,-5 0-23 16,-8 0-35-16,-9 2-43 15,-5 1-117-15</inkml:trace>
  <inkml:trace contextRef="#ctx0" brushRef="#br0" timeOffset="-190941.34">21433 6911 288 0,'-4'-1'101'0,"3"1"-44"16,1 0 8-16,0 0-26 15,0 0-10-15,0 0-9 0,1 11 8 16,5 3 7-16,-3 7-10 15,2 4-8-15,-3 7-4 16,1 4-6-16,-3 5-2 16,-3-2-3-16,0-1-1 15,-1-4 0-15,2-6 0 16,2-6 1-16,0-5 2 0,2-6-3 16,10-2 0-16,0-4 3 15,2-1 3-15,2-4 4 16,8 0 0-16,-2 0-2 15,5 0-3-15,1-6-2 0,2 3-3 16,-1-4-1-16,0 1 1 16,-1 1-22-16,1 0-28 15,-2-1-14-15,0 1-31 16,0 0-52-16,-2-1-115 0</inkml:trace>
  <inkml:trace contextRef="#ctx0" brushRef="#br0" timeOffset="-190660.16">21943 7231 368 0,'-9'-7'139'0,"2"-2"-90"16,5 0 25-1,2 2-19-15,2 1-28 0,13 4-24 16,2 2 0-16,3 0 0 16,-1 6-2-16,-2 8 0 15,-7 2-1-15,-8 6-12 16,-2-1 1-16,-7 4 4 0,-9-3 2 15,-2-3 5-15,0-4 1 16,4-3 11-16,5-3 6 16,6-4-3-16,3-3-3 15,10-2-10-15,14 0 2 16,10 0 0-16,7-4-5 0,6-3-14 16,6-4-32-16,-4 1-68 15,-3-6-74-15,-2-6-200 16</inkml:trace>
  <inkml:trace contextRef="#ctx0" brushRef="#br0" timeOffset="-190483.31">22454 7170 525 0,'0'0'72'0,"0"0"-53"16,14-5 13-16,8 3-9 0,9-2-6 15,4 1-12-15,-1 3-5 16,0 0-36-16,-9 0-75 16,-14 7-62-16</inkml:trace>
  <inkml:trace contextRef="#ctx0" brushRef="#br0" timeOffset="-190389.58">22529 7288 492 0,'-2'3'57'0,"7"-3"-33"0,26 0 9 16,17-6-24-16,16-5-17 15,14-6-84-15,8-2-192 16</inkml:trace>
  <inkml:trace contextRef="#ctx0" brushRef="#br0" timeOffset="-189858.31">23214 6971 353 0,'0'-4'215'16,"0"0"-174"-16,0 4-12 16,4 0 4-16,6 9-2 15,0 9-10-15,0 7-8 16,-1 3-7-16,-1 8-4 15,-3 2-1-15,-1-3 0 16,-3-1 0-16,3-3 0 0,-1-7-1 16,-1-8 1-16,-2-3-1 15,2-8 1-15,3-5 0 16,1 0 7-16,6 0 13 16,2-1-6-16,6-5-6 0,4 1-6 15,7-2-1-15,1 2-2 16,2-1 0-16,3 2 0 15,-1 3-26-15,-4-1-31 16,-1-1-25-16,-6-3-45 16,-3-1-80-16</inkml:trace>
  <inkml:trace contextRef="#ctx0" brushRef="#br0" timeOffset="-189666.8">23699 7172 415 0,'0'-2'105'15,"0"-1"-60"-15,-1 1 40 16,-1 2-31-16,2 0-24 15,0 7-19-15,7 6 6 16,3 4 8-16,-1 6-7 16,4 3-9-16,-4 4-4 15,-2-2-4-15,-1 1 0 0,-4-4-3 16,0-2-21-16,-2-7-16 16,0-5-20-16,0-10-27 15,-7-1-33-15,-3-10-88 16</inkml:trace>
  <inkml:trace contextRef="#ctx0" brushRef="#br0" timeOffset="-189273.99">23011 6765 303 0,'-2'0'40'16,"2"0"10"-16,2 0 17 15,13-1-25-15,6 1 0 16,12 0 8-16,5 0-8 16,6 0-5-16,8 0-10 15,4 0-7-15,5 1-8 0,-6-1-6 16,-1 0-5-16,-5 0-1 16,-8 0 0-16,-7 0-13 15,-15 0-28-15,-11 0-30 16,-8 0-55-16,-7-9-204 0</inkml:trace>
  <inkml:trace contextRef="#ctx0" brushRef="#br0" timeOffset="-143203.13">5051 15981 492 0,'-4'8'59'0,"-16"-1"-20"16,15-7 28-16,5 0-22 0,5 0-24 16,8 0-16-16,5 0 1 15,7 0 9-15,9 0-4 16,6 0-4-16,8 0-4 16,6 0 0-1,4-3-1-15,5-4-1 16,0-3-1-16,-4 2 0 15,0-5 1-15,-7 1-2 0,-7-3-6 16,-8 1-15-16,-8-2-13 16,-7-4-10-16,-8 1-20 15,-9-1-30-15,-5-3-59 16,-5 0-127-16</inkml:trace>
  <inkml:trace contextRef="#ctx0" brushRef="#br0" timeOffset="-143019.87">5634 15718 408 0,'-20'-6'121'0,"5"1"-49"0,8 3-13 0,7 2-19 0,3 0-21 15,18 6-17-15,8 10 4 16,6 6 3-16,-1 6-4 16,-5 11-4-16,-9 0-1 15,-14 6-8-15,-6-4-23 16,-19-1 8-16,-14-7 15 16,-7-6 4-16,-1-10-7 0,4-6-27 15,10-11-26-15,13-3-36 16,14-17-96-16</inkml:trace>
  <inkml:trace contextRef="#ctx0" brushRef="#br0" timeOffset="-142483.92">6427 15741 78 0,'7'0'331'16,"-1"0"-326"-16,1 0 29 16,7-2 48-16,-6-5-27 15,4-3-21-15,-5-3-8 16,-4-2 4-16,-3-2-3 0,0-3-13 16,-7 0-4-16,-6 5 2 15,-6 2-8-15,-5 4-3 16,-4 9-1-16,-3 0-1 15,-1 12 0-15,1 13-1 16,8 10-1-16,5 2 2 16,7-2 0-16,9 1-2 15,2-5-2-15,10-10 1 0,11-7 3 16,4-9 1-16,4-5 0 16,0-3 1-16,1-8-1 15,-5-3 2-15,-2 2 0 0,-6 6-2 16,-5 6 2-16,-1 4-3 15,-2 13-2-15,-4 12 3 16,2 7 0-16,3 5 0 16,-3 5 0-16,0-6 0 15,1-3 2 1,0-11-4-16,3-7 4 16,-3-17-1-16,6-2 16 15,-2-18 12-15,1-10-6 16,2-5-8-16,-1-7-10 0,0 1-5 15,-1 2-16-15,1 5-40 16,1 8-20-16,4 9-41 16,-4 8-29-16,9 7-39 15</inkml:trace>
  <inkml:trace contextRef="#ctx0" brushRef="#br0" timeOffset="-142234.01">6852 15901 209 0,'6'3'118'0,"-3"-3"-13"16,-1 0-7-16,0 0-11 15,-1 0-23-15,-1 0-26 16,0 1-22-16,0 13-15 16,0 6 1-16,0 7-2 0,0 3 0 15,0 4 0-15,4-4 0 16,-1-3 0-16,5-9-2 16,-3-7-5-16,2-11 6 15,-1-8 3-15,0-17 2 0,1-7-3 16,-2-7-1-16,-3-5 3 15,-2-1-3-15,0 2-4 16,0 7-29-16,-2 4-34 16,-3 7-14-16,-2 4-17 15,7 5-97-15</inkml:trace>
  <inkml:trace contextRef="#ctx0" brushRef="#br0" timeOffset="-141840.6">6848 15425 447 0,'-58'-44'58'0,"-11"6"-35"0,-5 8-19 16,-3 14 28-16,0 14 7 15,5 2-17-15,3 26-13 16,10 14 0-16,9 12 13 0,13 14-11 16,12 14 1-16,11 13 0 15,14 5-7-15,12 6-4 16,18 1-1-16,17-6 1 15,10-9-1-15,15-10-2 0,7-13-1 16,7-17 0-16,8-14-2 16,-3-18 2-16,3-15 3 15,-4-6 2-15,-4-22-2 16,-8-16 1-16,-8-16 0 16,-10-17 1-16,-15-10 0 0,-16-16 0 15,-15-6-1-15,-14-1-1 16,-27 7 2-16,-18 6 3 15,-19 17-4-15,-12 16-2 16,-12 19-12-16,4 15-14 16,4 16-34-16,16 11-76 15,23 0-169-15</inkml:trace>
  <inkml:trace contextRef="#ctx0" brushRef="#br0" timeOffset="-141105.88">6360 15011 478 0,'-30'-60'30'0,"4"-15"-10"16,13-4 4-16,12-2 9 0,2 4-15 15,21 3-6-15,10 12 5 16,12 12 1-16,2 15-6 16,1 13-2-16,1 13 1 15,-2 9-5-15,-9 13-4 16,-4 20 0-16,-8 16 1 0,-8 9 3 16,-4 10-4-1,-6 6-2-15,-1-1 1 0,-6-4-2 16,0-6-6-16,0-13-10 15,0-11-17-15,0-11-6 16,-6-10-22-16,-4-18-46 16,-3-2-90-16</inkml:trace>
  <inkml:trace contextRef="#ctx0" brushRef="#br0" timeOffset="-140846.25">6595 14886 514 0,'8'9'6'16,"9"4"2"-1,9 1 37-15,2 4-1 0,6-2-22 16,4-2-18-16,-2-1-3 16,-1-6-2-16,-1-5-37 15,-10-2-29-15,-4-11-4 0,-6-9 1 16,-6-4 27-16,-8-3 33 16,0 3 15-1,-5 4 19-15,-8 10 30 16,0 8 14-16,0 2-30 15,-1 18-21-15,3 8-9 0,2 7-7 16,4 8-1-16,5-5-24 16,0-6-84-16,7-14-240 15</inkml:trace>
  <inkml:trace contextRef="#ctx0" brushRef="#br0" timeOffset="-140471.35">6958 14301 496 0,'0'-10'68'0,"0"-1"-14"0,0 6 7 15,0 5-8-15,0 3-4 16,3 12-29-16,6 10-2 15,1 7-3-15,0 11-8 16,3 10-5-16,-1 9-2 0,1 8-29 16,0 3-78-16,-1-4-90 15</inkml:trace>
  <inkml:trace contextRef="#ctx0" brushRef="#br0" timeOffset="-139806.68">7477 15878 162 0,'-17'0'325'0,"7"0"-289"16,3 0 12-16,7 6 5 16,9-4-17-16,16 1-3 15,9 2-12-15,15-3 3 0,7 0-11 16,12 0-8-16,12-2-2 16,10 0-2-16,10 1 1 15,12-2 5-15,6-3-5 16,10-3 0-16,-1-2 0 15,-1 1-3-15,-8-2 2 0,-11-1-1 16,-20-1-7-16,-14-1-17 16,-24 1-18-16,-16-6-22 0,-19 4-32 15,-14-4-20-15,-10-2-12 16,-14-1 19-16,-10 2 98 16,-6-1 95-16,4 0 17 0,4 5-18 15,9 3-1-15,9 6-15 16,8 6-21-16,6 0-26 15,13 12-16-15,8 7 16 16,5 8-4-16,1 6-7 16,-6 6-4-16,-6 5-4 15,-14 5-1-15,-2-3-5 16,-23-2-32-16,-13-2-39 0,-11-12-52 16,-6-12-11-16</inkml:trace>
  <inkml:trace contextRef="#ctx0" brushRef="#br0" timeOffset="-139461.02">8364 15418 407 0,'-11'-14'103'15,"-7"3"-67"-15,-9 7 5 16,-3 4 3-16,1 11-14 0,4 12-13 16,3 6-5-16,11 7-3 15,11 1-4-15,7-3 0 16,19-4-4-16,9-7 0 16,11-8-1-16,0-11-2 15,3-4 1-15,-6-15 1 0,-8-8-1 31,-9-8 1-31,-15-4 1 16,-11-4-1-16,0 0-2 0,-15 5-16 16,-2 7-17-16,2 7-7 0,6 10-22 0,9 8-57 15,7 2-153-15</inkml:trace>
  <inkml:trace contextRef="#ctx0" brushRef="#br0" timeOffset="-138863.3">9853 15677 462 0,'0'-13'82'0,"0"-1"-54"16,-9 0 4-16,-4 1 14 16,-1 1-15-16,-3 3-24 15,-4 2-7-15,3 3-1 16,-7 4 0-16,1 0-8 0,0 9-5 15,0 7 5-15,1 4 1 16,3 3-4-16,9-1 6 16,4-1 5-16,7-5-4 15,3-3-6-15,16-8 5 16,3-4 4-16,12-1 2 16,1-3 0-16,3-8 1 15,-2 2 4-15,-6 0 5 0,-4 3 3 16,-7 6 8-16,-6 6-12 15,-6 18-10-15,-7 11 3 16,0 12 3-16,0 8-4 16,-9 5-1-1,-1-3 1-15,3-6-1 16,2-9 0-16,0-13 0 16,5-18 0-16,0-11 8 0,14-16 37 0,6-15-23 15,5-10-18-15,8-6-3 16,1 0-1-16,0-1-10 15,-2 8-48-15,-2 6-56 0,-2 9-25 16,-7 11-63 0</inkml:trace>
  <inkml:trace contextRef="#ctx0" brushRef="#br0" timeOffset="-138693.63">10215 15937 425 0,'4'6'106'16,"-4"-3"-76"-16,0 1 15 0,2 1 22 15,1 6-24-15,2 3-17 0,1 2-13 16,2 2-9-16,-2 1-3 16,1 3-14-16,-1-2-38 15,-3-8-42-15,3-6-68 16,0-6-209-16</inkml:trace>
  <inkml:trace contextRef="#ctx0" brushRef="#br0" timeOffset="-138316.68">10287 15454 528 0,'-50'-55'11'15,"-11"8"5"-15,-10 10-16 0,0 13 13 16,-2 16 21-16,-1 8-15 16,7 16-13-16,8 19 22 15,7 15-11-15,14 13-9 0,9 15 0 16,15 13-2-16,11 9-4 15,3 6-1-15,17 2 0 16,14-4-1-16,11-7 1 16,7-13-4-16,9-12 0 15,5-19-1-15,5-15-3 0,3-17 4 16,2-15 3-16,0-6-1 16,0-22 0-16,-5-17 1 15,-6-15 0-15,-9-19 1 16,-7-13 1-16,-12-14 2 0,-14-5-2 15,-15 2-2-15,-10 7 3 16,-29 14-3 0,-20 16-4-16,-16 18-8 0,-11 14-26 15,1 14-32-15,4 11-37 16,15 6-102 0</inkml:trace>
  <inkml:trace contextRef="#ctx0" brushRef="#br0" timeOffset="-137396.28">10050 16365 248 0,'-4'-2'242'0,"-1"2"-225"0,0 0 5 15,1 0 24-15,1 11-13 16,-1 5-18-16,-4 9-7 16,0 4 8-16,-6 6 0 15,-6 8-7-15,-6 5-5 0,-8 2 0 16,-5 5-3-16,-8-3 1 16,-9 0-2-16,-5-4 3 15,-4-5-1-15,-4-5 7 16,-1-5 3-16,-2-6-3 15,-4-2-5-15,0-7-2 16,-4-4-2-16,-1-3 2 0,-3-4-2 16,-4-2 0-16,-2-3 0 15,-3-2-3-15,-2 0-2 16,0 0 1-16,0-7 3 16,-1-6-3-16,2-4-1 15,3-6-1 1,2-2-3-16,3-7 0 15,4-3 3-15,7 0 6 16,5-1 0-16,5 0 0 16,6 1 0-16,9 1 2 0,3 0-1 0,3 0 2 15,8 0-3-15,5 0 5 16,2-1 0-16,4 3-1 0,3-3 3 16,3 7 0-16,1 3 3 15,3 4-2-15,1 6 1 16,2 7 0-16,-1 2-8 15,1 6 0-15,0 0-1 0,2 6 0 16,-1 9-1-16,0 10 1 16,-1 4 0-16,1 5 1 15,0 5-2-15,0-1 3 16,3-1-2-16,0-6 1 16,3-7 0-16,1-4-1 15,2-7 1-15,2-11 0 16,0-2 1-16,0-13 7 0,9-14 5 15,2-10-10-15,3-8-3 16,3-8-1-16,2-4 1 16,-1 3-1-16,3 6 0 15,3 8 10-15,-2 15 3 0,3 10-10 16,0 11-4-16,8 6-2 16,4 17 1-16,6 12 1 15,11 11-10-15,9 7-46 16,5 2-42-16,6-1-88 0</inkml:trace>
  <inkml:trace contextRef="#ctx0" brushRef="#br0" timeOffset="-137025.6">8858 16456 539 0,'0'-7'88'0,"-3"-2"-45"16,-1 6 3-16,4 3 5 15,0 3-24 1,5 15-23-16,4 7 2 0,3 9 4 16,5 5-7-16,5 6-2 15,2-2-2-15,8-2-38 16,7-11-69-16,2-18-100 15</inkml:trace>
  <inkml:trace contextRef="#ctx0" brushRef="#br0" timeOffset="-135364.12">10577 15918 499 0,'-3'-4'30'0,"3"2"-8"16,17 1 0-16,15-1 11 16,15 0 4-16,10-1-14 0,17-1-7 15,14 0 0-15,9 1-5 16,10-3-3-16,8 3-3 15,7-1-1-15,4-1-4 16,5 2 0-16,-1 0 0 16,-1 0 4-16,-3-1 7 15,-6-1-6-15,-8 2-4 0,-8-3 0 16,-13-1-1-16,-9-4 0 16,-11 3-3-16,-16-7-19 15,-15-1-8-15,-17-2-6 16,-12-1-6-16,-11-4-3 0,-11 1 7 15,-7 0 23 1,-4 3 16-16,5 5 27 0,0 3 20 16,9 5-11-16,4 6-8 15,4 0-12-15,2 6-13 16,12 12 10-16,2 5 2 16,2 7-4-16,-2 8-3 0,-3 4-7 0,-13 7-1 0,0-5 0 15,-23 1-1-15,-14-2-25 16,-9-13-18-16,-12-5-13 15,-10-12-13-15,-8-13-50 16,-4-4-212-16</inkml:trace>
  <inkml:trace contextRef="#ctx0" brushRef="#br0" timeOffset="-134971.79">11600 15468 60 0,'-3'-14'341'0,"-5"3"-278"16,1 4-13-16,-4 5-13 15,3 2-5-15,-6 9-14 0,0 9-7 16,0 10 4-16,0 5 1 16,4 4-10-16,6 3 1 15,4-5-6-15,0-5 2 16,17-8-3 0,8-8 0-16,8-14 0 15,2 0 0-15,3-19 0 16,-2-8 0-16,-4-7 0 15,-8-2 0-15,-10 1 0 0,-12 1-4 16,-2 5-24-16,-20 4-11 16,-4 9-20-16,-3 5-39 15,0 6-108-15</inkml:trace>
  <inkml:trace contextRef="#ctx0" brushRef="#br0" timeOffset="-134201.94">13250 15782 313 0,'3'-10'63'16,"2"-3"-54"-16,-4-3 33 16,1-4 16-16,0-1-15 15,-2 0-22-15,0-1-5 16,-10 0-1-16,-6 5-1 15,-5 4-7-15,-5 5 1 0,-4 6 0 16,2 2-7-16,-5 5-1 16,7 11 1-16,-1 5-2 15,8 4 1-15,7 2-1 16,9 0 1-16,1-4-1 16,11-5-2-16,8-5 0 0,6-10 0 15,5-3 2-15,4-2 1 16,0-9 1-16,0-2-1 15,-1 0 0-15,-4 0 5 16,-3 4 1-16,-7 7 4 16,-2 4 12-16,-3 2-12 0,-4 15-9 15,-1 10-2-15,0 9 4 16,-2 4-1-16,0 5-1 16,3-4-1-16,-1-4 0 15,2-10 0-15,0-14 0 16,4-11 2-16,1-4 18 15,-1-19 15-15,4-10-9 0,0-9-2 16,2-1-7 0,-1-4-12-16,1 4-4 0,-2 3-7 15,0 8-37-15,2 12-26 16,-1 5-40-16,-2 11-75 16</inkml:trace>
  <inkml:trace contextRef="#ctx0" brushRef="#br0" timeOffset="-133920.78">13633 15955 531 0,'-2'-16'46'15,"2"-1"-16"-15,7-1 14 16,13 3-8-16,3 6-12 16,2 7-20-16,0 2-4 15,-6 11 0-15,-9 11-2 16,-10 3-2-16,-3 5-3 0,-14-3 2 15,-4-1 5-15,-1-4 1 16,4-7 9-16,4-5 8 16,7-7 9-16,7-3-6 15,7 0-9-15,17-5-1 16,10-8-12-16,5-4-12 0,5-5-37 16,0-3-40-1,-8-8-69-15,-9-9-181 0</inkml:trace>
  <inkml:trace contextRef="#ctx0" brushRef="#br0" timeOffset="-133577.1">13539 15402 484 0,'-66'-29'23'0,"2"10"6"16,0 8-1-16,3 11-7 16,2 9-12-16,2 20-9 15,6 10 1-15,2 13 0 0,10 8 0 16,7 15 15-16,10 7-2 15,11 4-12-15,11 5-2 16,9-2 2-16,22-3-1 16,16-14 1-16,10-7 12 15,20-15 0-15,9-16-10 16,8-13-2-16,4-14 0 0,4-7-2 16,-4-23 3-16,-6-14-6 15,-12-15 4-15,-7-13 1 16,-19-9 1-16,-12-9 4 15,-24-1 1-15,-18 1-3 0,-16 10-5 16,-33 11 1-16,-17 12-5 16,-17 16-15-1,-6 14-20-15,-1 13-23 0,6 7-39 16,12 14-73-16</inkml:trace>
  <inkml:trace contextRef="#ctx0" brushRef="#br0" timeOffset="-132406.08">13273 16345 380 0,'5'-8'49'0,"-1"1"-9"15,0 3 8-15,-2 0 8 16,-2 4-10-16,0 0-22 16,0 0-17-16,-6 8-5 0,-5 7-1 15,-2 7 0-15,-8 5 0 16,-2 6 0-16,-4 3 0 15,-2 3-1-15,-5 3 1 16,2 0 1-16,-4-1 0 16,-3 2 4-16,-7-2-1 15,2-3-1-15,-5 3-1 16,-7-4-1-16,0 1 0 0,-7-3-1 16,-3 3-1-16,2-4 0 15,-4-1 1-15,-2-2-2 16,-2 1 2-16,-4-2 0 15,0-1 0-15,-4-1 0 16,-3-1-1-16,0 2 1 0,0 0 0 16,-4-3 1-16,1 0-2 15,1-1 0-15,-2-1 1 16,-1-1-1-16,0-1 0 16,-2-3 1-16,0 0-1 15,0 1-1-15,-3-2 1 16,0 2-1-16,-4-3 2 15,0 0-2-15,-3-1 2 0,-3-2-1 16,1 2 0-16,0-4 0 16,0 2-1-16,0-3 1 15,0 4 0-15,2-5 0 0,-1 3 0 16,4-2 0-16,2-3 0 16,1 0 0-16,3-3 0 15,3-1 0-15,1-3 0 16,4-1 0-16,0 0 0 15,3-1 0-15,0-6 1 0,2-3-1 16,2 2-1-16,-2-3 1 16,5-3 0-16,-2-1 0 15,2 1 0-15,3-4 0 16,0 0-4-16,2-4 2 16,0-5-1-16,1 2 1 0,5-7-1 15,-5-6 2-15,3-6-1 16,1-1-1-16,2-7-1 15,-2-1 2-15,2-2 1 16,2-5 0-16,1 5 2 16,-1 3-2-16,5 2 1 15,3 4 0-15,3 3 0 16,3 4 1-16,7 4 2 0,6 2 0 16,5 6 6-16,8 6 3 15,4 3 0-15,6 6 0 16,4 3-1-16,1 5-1 15,3 4-5-15,-2 0-5 0,3 18-4 16,0 9 1-16,0 8 2 16,0 12 2-16,0 6 1 15,0 1 0 1,0-1 0-16,4-8-1 0,2-9 0 16,-1-10 0-16,-3-11 0 0,3-12 1 15,0-4 2-15,-3-23 17 16,4-11-14-16,-4-15-5 15,-1-7-2-15,-1-4-2 16,0 1 0-16,-7 8-1 0,0 11 0 16,1 10 1-16,3 14 2 15,3 9 0 1,2 8-1-16,16 11-8 0,11 11 6 16,10 3 3-16,15 5 0 15,14 0-2-15,14 1-38 16,16-3-13-16,13-8-41 0,12-6-83 15</inkml:trace>
  <inkml:trace contextRef="#ctx0" brushRef="#br0" timeOffset="-131968.68">10957 16857 657 0,'-7'-1'38'15,"1"-3"-5"-15,4 4 3 16,2 4 2-16,2 13-21 15,11 5 0-15,-1 10-6 16,3 4-5-16,4 3-3 16,0 0-1-16,2 4-8 0,2-9-43 15,6-9-69-15,1-16-114 16</inkml:trace>
  <inkml:trace contextRef="#ctx0" brushRef="#br0" timeOffset="-131237.33">14342 15759 496 0,'-9'0'44'0,"5"2"-25"15,4-1 19-15,16 1-8 16,13 2 14-16,14-3-14 0,13 2-12 15,15-3-5-15,16 0-7 16,10-3-3-16,11-4-1 16,5 0-1-16,7-2 0 15,-5 2-1-15,-2-1-1 16,-7-1 0-16,-9 1 2 0,-11-4-3 16,-12 3-6-16,-13 0-3 15,-15-3-3-15,-12-1-7 16,-10-1-3-16,-14-4 1 15,-6 2 9-15,-4 0 6 0,0 2 8 16,-7 3 11-16,-2 0 11 16,4 7 3-16,2 3-2 15,3 1-9-15,0 3-10 0,0 10-1 16,7 6 7-16,1 6 2 16,1 8-2-16,-6 1-6 15,-3 3-2 1,0 0-2-16,-17 1-7 15,-12-5-28-15,-8-4-14 16,-9-8-15-16,-7-6-18 16,-6-8-26-16,-7-7-68 0</inkml:trace>
  <inkml:trace contextRef="#ctx0" brushRef="#br0" timeOffset="-130909.76">15138 15252 589 0,'-8'-11'26'0,"-8"4"-9"16,1 7 6-16,-2 7 2 15,-2 11-14-15,4 9-9 16,3 5-2-16,5 4 1 15,7-1 0-15,2-4 0 16,15-8-1-16,8-9 2 0,3-10-1 16,2-4 0-16,4-11 0 15,-5-10 0-15,-3-8 0 16,-10-1 0-16,-5-2 1 16,-10 0-1-16,-1 7-7 15,-7 3-22-15,-5 8-23 0,3 8-29 0,3 5-49 0,6 1-251 16</inkml:trace>
  <inkml:trace contextRef="#ctx0" brushRef="#br0" timeOffset="-130305.38">16780 15599 402 0,'17'0'29'0,"-3"0"-5"0,0 0 44 15,-3-4 3-15,-2-4-21 16,-4 2-12-16,-1-2-11 16,-3-3-4-16,-1 1-14 0,0-1-8 15,-10 2 0-15,-4 0-1 16,-8 4-2-16,-3 2-6 16,-2 3 1-16,-4 0-4 15,2 3 7-15,2 6 2 16,8 1 2-16,6 5-2 15,6-3 0-15,7 1 0 0,4-4-7 16,14 0-2-16,6-5 8 16,8-3 2-16,4-1 1 15,-1 0-1-15,1 0 1 16,-5 0 1-16,-6 2 2 0,-5 3 1 16,-6 6-4-16,-7 5-1 0,-4 2 1 15,-1 5 1 1,-2 2 2-1,0 0-2-15,0 0 0 16,-3-6 2-16,1-2-1 16,2-10 1-16,0-7 4 0,8 0 19 0,9-14-9 15,7-6-15-15,5-5-2 16,1 0-5-16,2 0-36 16,1 0-52-16,-1 3-107 15</inkml:trace>
  <inkml:trace contextRef="#ctx0" brushRef="#br0" timeOffset="-129943.96">17244 15773 551 0,'0'-12'26'0,"0"-5"3"0,7 4 20 15,9 0-7-15,5 6-24 16,-1 3-17-16,-2 4-3 15,-4 0-2-15,-7 11-21 0,-7 3-17 16,0 4 16-16,-12 1 14 16,-4 3 2-16,0-1 9 15,-1-1 1-15,3 2 1 16,7-3 3 0,7 2-1-16,0-1-2 15,6 0 1-15,4 1 0 16,5-1-2-16,-3-2 0 0,-5-5 0 0,-5 3 0 15,-2-7 1-15,-11-1 5 16,-9-3 13-16,-4-5-7 0,-3 0-6 16,0 0-4-16,2-10-2 15,4-5-12-15,9-6-31 16,10-8-72-16,2-10-155 16</inkml:trace>
  <inkml:trace contextRef="#ctx0" brushRef="#br0" timeOffset="-129537.76">17125 15299 272 0,'-58'-38'310'15,"-3"4"-314"-15,-9 6 7 16,-1 8 3-16,0 11 29 0,3 9-16 16,4 13-10-16,6 17-1 15,7 16 5-15,10 15-4 16,11 14-3-16,9 9-1 15,13 9-1-15,8 7-3 16,17 1 0-16,15-1 0 0,9 2 0 16,13-5 0-16,9-11 0 15,7-7 0-15,7-14 3 16,6-7-2-16,6-17-2 16,-1-12 0-16,2-15 0 0,2-13-2 15,-1-4 0 1,-6-24 1-16,-4-16 2 0,-13-19-1 15,-5-17 1-15,-15-18 1 16,-14-14 2-16,-17-7 2 16,-17-1-2-16,-31 3-2 15,-30 10-2-15,-22 15 1 0,-21 17-2 16,-11 14-5-16,-2 18-2 16,3 20-4-16,13 13-48 15,12 9-118-15</inkml:trace>
  <inkml:trace contextRef="#ctx0" brushRef="#br0" timeOffset="-128850.46">16987 14976 376 0,'-11'16'5'16,"-3"3"-2"-16,-5 1 39 0,2-6 2 15,-3-3-18-15,0-8 6 16,-1-3 10-16,1-8 4 16,-2-17-25-16,3-15-13 0,-1-8 0 15,6-14 4-15,1-12-7 16,9-9-2-16,4-6-2 16,2-8-1-16,18 0-2 15,7 4 0-15,11 7 2 16,8 13 2-16,10 12-3 0,8 20 1 15,5 14 2-15,-1 20 1 16,-3 7-3-16,-6 20 7 16,-9 17-4-16,-8 19 1 15,-10 12-4-15,-13 10 1 16,-7 11-1-16,-11 9 2 16,-1-3 0-16,-3-6-1 0,-10-9 0 15,2-11 0-15,-3-13-1 16,3-15 0-16,1-9-5 15,-2-11-11-15,5-6-25 16,-2-9-34-16,-3-6-45 16,1-3-90-16</inkml:trace>
  <inkml:trace contextRef="#ctx0" brushRef="#br0" timeOffset="-128553.66">17191 14920 396 0,'-3'0'68'16,"3"0"-32"-16,11 0-3 0,8 6 18 15,7 6-4 1,4-2-18-16,4 7-12 0,0-5-7 16,0 5-8-16,0-3-2 15,-2 0-4-15,-1-3-26 16,-4-6-19-16,-2-1-19 0,-5-4-14 16,-4-9 12-1,-3-13 9-15,-4-5-15 0,-2-3 58 16,-2 0 62-16,-2 0 14 15,0 6 17-15,-3 6 16 16,0 11-23-16,0 6-22 16,-11 1-34-16,-3 12-13 0,-3 9 1 15,0 6-3-15,0 3-39 16,3 1-30-16,3-8-33 16,4-7-118-16</inkml:trace>
  <inkml:trace contextRef="#ctx0" brushRef="#br0" timeOffset="-128208.35">18037 14413 568 0,'-6'-19'4'0,"-15"7"1"0,-2 10 16 16,-1 2 14-16,2 11-19 15,0 11-14-15,7 8-1 16,5 7-1-16,8 2 0 16,2 2 1-16,7-3-1 0,9-3 1 15,8-6 0-15,-1-8-1 16,0-7-2-16,1-13 1 16,-2-1 2-16,-2-11 0 15,-3-11 0-15,-1-6 0 0,-5-5 0 16,-6-5 2-16,-5 2-3 15,-3 2 0-15,-14 6-7 16,-5 4-19-16,-2 10-20 16,0 10-21-16,4 4-28 15,5 7-69-15</inkml:trace>
  <inkml:trace contextRef="#ctx0" brushRef="#br0" timeOffset="-128002.3">18217 14639 290 0,'11'0'257'0,"-1"0"-210"16,-8 1-11-16,-2 10-15 0,0 3 19 16,0 8-18-16,0 3-17 15,0 0-5-15,0-2 1 16,4-3-2-16,3-5-21 15,4-6-21-15,-3-6-52 16,7-3-58-16</inkml:trace>
  <inkml:trace contextRef="#ctx0" brushRef="#br0" timeOffset="-127814.84">18484 14512 550 0,'2'-5'82'0,"-2"1"-35"0,2 4-4 16,-1 5-18-16,6 13-2 16,-2 6-4-16,0 9-6 15,0 12-8-15,-5 7-3 16,0 8-2-16,-5 10-55 0,-13 1-86 16,-8-1-194-16</inkml:trace>
  <inkml:trace contextRef="#ctx0" brushRef="#br0" timeOffset="-122244.61">16424 4857 168 0,'34'-7'8'0,"8"-11"-58"16</inkml:trace>
  <inkml:trace contextRef="#ctx0" brushRef="#br0" timeOffset="-109610.19">13656 15208 165 0,'-13'-2'6'16,"1"2"6"-16,-3-2 3 16,3 2 89-16,-3-2-80 15,-1 1 10-15,-2-1-2 0,-3 0-6 16,-1 2-12-16,-5 0-2 16,0-2 6-16,-5 2 1 15,1 2 1-15,1 5-1 16,-2 4-2-16,3 0-6 0,0 1-6 15,-2 2 3-15,3 0-4 16,-1 3 1-16,2-1-1 0,1 1 2 16,2 3 1-16,1-2 4 15,2 1-3-15,1 3-2 16,-1-1-1-16,1 4 3 16,3 0 0-16,-1 4 0 15,4-1-2-15,-3 1-3 16,5 1 2-16,-1 0 0 0,2 5-2 15,1 0-1-15,0 1-1 16,0 0 1-16,3-3-1 16,0 2 3-16,3-3-1 15,4-2 1-15,0 0-1 16,0 2-2-16,0 0 0 16,0-2 0-16,4 5 0 0,1-3-1 15,4-1 0-15,4 0 2 16,1-3 0-16,1 1 0 15,6-1-2-15,0-8 1 0,-3 1-1 16,2-1 1-16,2-3-1 16,-3-2 1-16,3 0-1 15,0 0 0-15,3 0 0 16,-1-3 1-16,5 0-1 16,0-2 1-16,3 1-1 15,-1-3 1 1,1 1-1-16,3-4 1 0,-3 1-1 15,4-1 1-15,0-3 1 16,-1 0 1-16,-2-2-1 0,4 0-1 16,-5 0-1-16,2 0 0 15,0-2 1-15,1-4-1 16,1-3 0-16,0 1 0 16,-2-1 1-16,2-2 0 15,-4 2-1-15,2-1 0 16,-3-1 0-16,-1-1 1 15,-3-3-2-15,0 1 3 0,-3-2-2 0,1 0 1 16,-4-5-1-16,1-1 2 16,-2-1-1-16,-3-4 1 15,2-2 0-15,-5-3 0 16,0 0 0-16,-1 0-2 16,-2-3 1-16,-2-1 0 0,-2 3 3 15,0-5 3-15,-1 4-1 16,-3-5 0-16,1 1-2 15,1-1 0-15,-1-1-3 16,-1 1 0-16,0 2-1 16,-1 0 1-16,-2 3 0 15,0-1-1-15,-8 4 0 16,-10-1 1-16,-4-1 2 0,-10 1-2 16,-10-2-1-16,-6 0-1 15,-13 2 3-15,-9 0-3 16,-11 0 0-16,-5 1-1 0,-11 5 4 15,-5 1-18 1,-8 3-23-16,-4 3-33 16,-1 1-46-16,-8-2-132 15</inkml:trace>
  <inkml:trace contextRef="#ctx0" brushRef="#br0" timeOffset="-108434.93">10207 15081 260 0,'-15'-9'27'16,"-5"0"29"-16,1 4-13 15,-5 3-4 1,-3-2-12-16,-2 4 0 0,0 0-4 0,1 0-4 15,-5 2-1-15,5 7-2 16,-3 4-7-16,0-1 1 0,3 6 0 16,0 2 0-16,-3 1-3 15,3 8 1-15,-3 1 0 16,2 3-3-16,2 3 0 16,2 4-1-16,1 4 2 15,3 1 1-15,5 0-4 0,-4 3-2 16,6 0 2-16,-1 0-2 15,3 2 9-15,3 1-4 16,-1-1 1-16,7 2 2 16,-2-2 1-16,3-2-5 15,2-3 0-15,0 2-4 16,3-7 1-16,9 3-1 16,2-4 0-16,0-1 0 15,4-3 1-15,0-1-2 0,5-4 2 16,-5 1-2-16,4-5 1 15,-1-2-1-15,3-3 1 16,-3-1 1-16,5-4 1 0,3-2 0 16,-1-3 0-16,3 0 1 15,5-3-1-15,3-4-1 16,-2-1 2-16,3 1-1 16,0-4-2-16,-3 4-1 15,-1-1 1-15,-4 1-1 0,1 1 0 16,-3-3 0-16,-1 2 0 15,1-2 0-15,-1-2 0 16,2 0 0-16,-1 0 0 16,3 0 0-16,-3-8 1 15,2-1 0-15,-1-3-1 0,1-2 1 16,-5-4 0-16,2 0-1 16,-2-5 2-16,2 1-2 15,-4-3 1-15,-2 0-1 16,2-3 1-16,-1-2-2 15,-4-2 2-15,-1-4 0 0,-1-1-1 32,0-4 1-32,-2 3 0 15,-2-4 0-15,1-3-1 16,-6 0 2-16,2-5-1 0,-4 4-1 16,-3-6 1-16,-3 0 0 0,-1 2 6 15,-1-2-2-15,-10-1 1 16,-7-4 0-16,-6-4-2 15,-5-3-2-15,-3-4 0 16,-5 4-1-16,-6 2-1 16,-9 6 2-16,-11 8-2 0,-13 11-2 15,-10 10-1-15,-17 14-15 16,-11 12-20-16,-12 2-24 16,-9 17-51-16,-7 4-114 15</inkml:trace>
  <inkml:trace contextRef="#ctx0" brushRef="#br0" timeOffset="-107167.1">6780 15141 175 0,'-18'-5'115'0,"0"0"-86"0,-2-2 15 16,3-1-11-16,-3 1-13 15,0 2-7-15,2 0 7 16,0 0 2-16,-1 0-5 16,-3 4-4-16,4 1-4 15,-5 0-2-15,-3 1-1 16,-1 11 2-16,-3 2-1 0,-2 5 0 16,-4 3 0-16,-2 6 2 15,0 1-1-15,0 7 6 16,3 1-1-16,1 0-6 15,5 6-1-15,0-2 0 16,5 1 2-16,5-2 3 0,1 2 1 16,7-1-3-16,0-1-4 15,4 7 2-15,4-1-1 16,1 4-1-16,0 4-1 16,2-4-1-16,5 2 0 15,2-4-1-15,5-3 2 0,-2-5 3 16,2-1 1-16,3-4 1 15,3-3-1-15,-2-4-2 16,3-1 4-16,1-1-4 16,4-2 0-16,1 1-3 15,4-3-1-15,3 0 2 16,4 1-2-16,5 2 2 0,1-3 0 16,1-1-1-16,-2-2 0 15,2 1-3-15,-3-4 2 16,2 1-2-16,-7-3 1 15,5 0-1-15,-6-2 0 16,0-2 1-16,-2-2 0 0,2-1-1 16,-2-5 1-16,0-2-1 15,2 0 1-15,1-2 0 16,0-6 1-16,0-3-2 16,1-2 0-16,-2-3 1 15,0 0 1-15,-2-3-2 0,1 1 0 16,-3-3 1-16,1-1-1 15,-4-2 0 1,0 3 1-16,-5-4-1 0,1 2 1 16,-5 2-1-16,0-4 0 15,-2-2 0-15,0 0-1 16,-5-1 2-16,2-4-2 0,-5-1 1 16,-1-5 1-16,-1 5-2 15,-3-6 1-15,-1 0 0 16,0-2 1-16,-2 0-1 15,0 0 1-15,0-4-1 0,0 2 0 16,-2 3 1-16,-5 0-2 16,0 1 2-16,-2 3-1 15,-2 2-1-15,-1 2 3 16,-1 0-2-16,-1-2 0 16,0 0 1-16,-3-2-1 15,-1 3 0-15,-3 0 0 16,1 3 0-16,-7 2 0 15,-2 3 1-15,-3 2 0 0,-4 1-1 16,-3 2 0-16,-7 5 0 16,-2 0-1-16,-6 1 1 15,-3 1 0-15,-10 3-2 0,-9 2-4 16,-6 5-3-16,-11 3-27 16,-12 0 8-16,-5 13-22 15,-11 8-50-15,-4 11-105 16</inkml:trace>
  <inkml:trace contextRef="#ctx0" brushRef="#br0" timeOffset="-38288.63">20298 15081 522 0,'0'-22'75'0,"0"7"-21"16,0-2 5-16,0 5 6 15,0 5-19-15,-2 1-15 16,2 6-12-16,0 4-8 0,0 16-11 15,0 8-1-15,0 9 3 16,5 8-1-16,3 8-1 16,1 1 1-16,1-4-1 15,7 0-23-15,-1-9-16 16,2-9-16-16,6-9-14 16,-2-13-15-16,7-10-9 0,0-4-8 15,0-19-14-15,-1-10-42 16</inkml:trace>
  <inkml:trace contextRef="#ctx0" brushRef="#br0" timeOffset="-38007.46">20608 15268 80 0,'15'-37'207'16,"-3"1"-87"-16,-5 7-21 0,0 6-13 16,-6 6-7-16,-1 4-21 15,0 8-16-15,0 5-19 16,-1 0-17-16,-9 10-10 16,0 10 3-16,-1 5-1 15,0 5 2-15,7 4-1 0,4-2-1 16,2-3 0-16,16-4 1 15,6-7-3-15,6-8-1 16,1-8 1-16,5-2 2 16,-4-10 1-16,-3-14 0 15,-5-1-2-15,-9-3 0 0,-5-5 3 16,-10 3-2 0,-3 2-7-16,-9 4-17 0,-7 7-13 15,-2 6-15-15,3 7 7 16,10 4-14-16,1 4-24 15,7 7-33-15,17-1-88 16</inkml:trace>
  <inkml:trace contextRef="#ctx0" brushRef="#br0" timeOffset="-37723.66">21075 15138 391 0,'15'-14'73'16,"-8"-1"-15"-16,-7 3 15 15,0 3-13-15,-9 7-37 0,-11 2-21 16,1 9-2-1,1 9-1-15,-1 7 0 0,9 5 0 16,6 3-2-16,4-3 2 16,11-2 0-16,11-4 0 0,7-8 0 15,5-7-8 1,0-9-1-16,3 0 4 16,3-17 1-16,-7-3 2 0,-11-6 1 15,-5-4 2-15,-14-1 3 16,-3-1-2-16,-12 2-5 31,-12 7-23-31,-3 3-12 0,-1 10-5 16,4 6-10-16,12 4-11 15,12 4-14-15,9 4-96 0</inkml:trace>
  <inkml:trace contextRef="#ctx0" brushRef="#br0" timeOffset="-37433.39">21589 15074 408 0,'2'-8'135'15,"-6"1"-93"-15,-16 7-3 16,-6 0-7-16,-1 10-5 0,0 9-15 16,5 6-7-16,8 3-1 15,11 5-2-15,3-1 0 16,10-4-3-16,16-4 2 16,2-11-1-16,6-3-5 15,0-10 0-15,0 0 4 16,-7-16 0-16,-5-6 2 15,-8-5 0-15,-10-3 1 0,-4-2 0 16,-11 2-8-16,-7 1-9 16,-4 6-10-16,5 5-9 15,2 8-5-15,10 5-16 16,5 5-40-16,13 0-78 0</inkml:trace>
  <inkml:trace contextRef="#ctx0" brushRef="#br0" timeOffset="-37247.03">21884 14940 545 0,'0'-3'58'16,"0"0"-3"-16,0 3-10 16,2 8-19-16,1 9-3 15,2 8 11-15,2 7-11 0,1 8-10 16,3 6-8-16,-3 8-3 15,-1 8-2-15,0 9-55 16,-4 1-112-16,-3-2-347 16</inkml:trace>
  <inkml:trace contextRef="#ctx0" brushRef="#br0" timeOffset="-25696.81">21873 15622 60 0,'-7'1'425'0,"3"-1"-377"15,2 0-8-15,2 0 3 16,0 0-13-16,0 0-16 0,11 0-6 16,2 0 8-16,4 0 3 15,7-1-5-15,5-3-8 16,3 0-1-16,2-1 0 0,3 0-3 15,4 1-1-15,-2-1-2 16,-5-1 1-16,-5 3 0 16,-4-1-9-16,-9 3-10 0,-7 1 3 15,-3 0-9-15,-6 0-18 16,0 0-7-16,-14 0 8 0,-1 6-11 16,-5 2 8-16,-6 1 19 15,-1-1 11-15,0 2 11 16,-8-3 5-16,7 0 16 15,1-2 22-15,1 1 15 16,10-3-9-16,4 1-2 16,6-3-9-16,6 1-10 0,2 0-8 15,14 0 5 1,9-1 2 0,9-1 1-16,2 0-3 0,6 0-6 0,-3 0-6 15,-3 0-6-15,-4 0-2 16,-5 2-1-16,-7-2 0 15,-6 0 0-15,-4 2 0 16,-5-2 0-16,-3 2 1 0,-2-2 0 16,0 0 3-1,0 0-2-15,0 0 1 0,0 0 0 16,1 0-2-16,5 0-1 16,-1 0-1-16,4 0 1 15,0 0 0-15,0 0 0 16,0-2 0-16,-1 0 0 0,-3 0 0 15,-2 2-2-15,-1 0 2 16,0-1 2-16,-2 1-2 16,0 0 1-16,0-2 0 15,0 0-1-15,0 2 1 16,1 0-1-16,-1 0 3 0,0 0 0 16,4 0-2-16,-4-2 0 15,0 2-2-15,0 0 2 16,2 0-1-16,-2 0 1 15,0 0 1-15,0 0-1 16,0 0 2-16,0 0-3 0,0 0 2 16,0 0-2-16,1 0 1 15,-1 0-1-15,2 2 0 16,-2-2 1-16,0 2-1 16,0-2 0-16,0 0 1 15,2 0 0-15,-2 0 5 0,0 0 3 16,0 0-1-1,0 0 1-15,2 0-3 16,-2 0-2-16,0 0-2 0,1 0-1 16,-1 0 0-16,3 0 0 15,-3 0-1-15,0 0 0 16,0 0 0-16,0 0 0 0,0 0 0 16,0 0 0-16,0 0 0 15,0 0 0-15,2 0 0 16,-2 0 0-16,0 0 0 15,0 0 0-15,0 0 1 0,0 0-2 16,0 0 1-16,0 0 0 16,0 0 0-16,0 0-1 15,0 0 2-15,0 0-2 16,0 0 2-16,0 0-1 16,0 0 0-16,0 0-1 0,0 0 1 15,0 0-2 1,0 0 0-16,0 0-3 0,0 0-1 15,0 0-2-15,0 0-3 16,0 0-6-16,0 0-8 16,0 0-15-16,0 0-13 15,0 0-28-15,0 0-39 0,0 0-90 16</inkml:trace>
  <inkml:trace contextRef="#ctx0" brushRef="#br0" timeOffset="-15943.12">22753 14920 304 0,'-7'-19'147'15,"2"1"-67"-15,5 4-28 0,0 7-6 16,3 5-12-16,11 2-21 16,3 9-4-16,7 8 5 15,8 5 0-15,7 8-6 16,3 2 0-16,9 4 6 16,1 3-3-16,5-1-4 15,-3-1-4-15,0-1 0 0,-4-3 0 16,-5-2-3-16,-2-4 0 15,-11-6 1-15,1-1 0 16,-6-6 0-16,-4-1-6 16,-1-8-15-16,-6-2-16 15,2-3-16-15,-9-3-26 16,-2-11-36-16,-7-9-114 0</inkml:trace>
  <inkml:trace contextRef="#ctx0" brushRef="#br0" timeOffset="-15669.58">23338 14940 332 0,'-5'-16'16'15,"0"2"47"-15,5 2 2 16,0 6-11-16,0 1-13 0,0 1-11 16,2 4-9-16,-2 0-7 15,-2 15-11-15,-15 13 8 16,-10 9 7-16,-9 8-1 15,-6 10-3-15,-7 2 0 16,0 6-1-16,-3-5 6 16,7-2-5-16,6-1-2 0,5-7-9 15,8-1-1-15,11-10-2 16,10-1-4-16,5-9-36 16,14-10-29-16,9-8-71 15,9-9-259-15</inkml:trace>
  <inkml:trace contextRef="#ctx0" brushRef="#br0" timeOffset="-7221.3">12828 9710 520 0,'-11'12'12'15,"-3"1"-11"-15,4 12-2 0,0 7 10 16,3 15 25-16,7 11-12 16,0 14 1-16,0 12 22 15,5 9-11-15,7 10-7 16,-2 6-11-16,0 5-1 16,5 0-1-16,-2 2-5 0,-1-4 0 15,-3-5-3-15,2-5-3 16,-3-9-2-16,0-13 0 15,-2-12-2-15,-5-13-14 16,-1-14-22-16,0-16-19 16,0-23-27-16,-3-14-46 0,-7-32-158 15</inkml:trace>
  <inkml:trace contextRef="#ctx0" brushRef="#br0" timeOffset="-6035.21">13027 9489 640 0,'-2'0'-11'0,"2"0"9"16,11 0-16-16,12 0 18 0,15 0-1 15,16 1 2-15,16-1-1 16,18 0 1-16,17 0 0 16,17-8 0-16,16-6 0 15,18-3-1-15,13-2 0 16,18-2 0-16,17-4 0 0,18 0 0 15,12-4 1-15,21 1 2 16,20-4 10-16,14 3-3 16,17-1 3-16,18-2-6 15,9 1-2-15,13-1-3 16,3 2 0-16,8-2-2 0,0 3 0 16,6 1 1-16,-4 3-2 15,-7 3 0-15,-7 7-5 16,-7 2 4-16,-14 4-2 15,-17 1 2-15,-14 5-5 0,-16-1 5 16,-19 3 1-16,-15 1 0 16,-23 1 1-16,-16-1 0 15,-25 0-2-15,-19 0 4 16,-26 0 2-16,-20 0-1 0,-24 4-2 16,-21-2 0-16,-18 3-1 15,-15 1 0-15,-14 1 0 16,-10 3 0-16,-5 6-2 15,-7 6 0-15,0 12 3 16,0 9 4-16,0 8 2 16,-7 15 2-16,-2 14 0 0,-2 12-2 15,-5 14-2 1,-4 16 2-16,1 13-5 0,-1 13 0 16,1 6 0-16,6 4-3 15,6 5 1-15,7-4 2 16,0-5-2-16,5-9-1 0,7-2 3 15,1-10 1-15,1-10-1 16,-1-10 3-16,-2-16-2 16,-1-12 0-16,0-12-3 15,-2-12 0-15,-2-11 0 16,-6-9 0-16,0-10 0 16,-9-7-5-16,-18-4-2 0,-11-6 8 15,-16-3-3-15,-22-6 3 16,-15-3-2-16,-24-2-3 15,-15 0 5-15,-20-7-2 16,-19-4 4-16,-19 3-4 0,-21-3 0 16,-13 0 1-1,-19 2-3-15,-10-1 3 0,-15-2-7 16,-7 2 2-16,-11-3 4 16,-3 4-2-16,-8-1-3 15,-6-1 2-15,-8 4 3 16,-1-2 0-16,3 2 0 0,-5 1 3 0,3 1-4 15,8-2 2-15,1 4-1 0,12-3 2 16,3 1 0-16,7-2-2 16,13 2 1-16,7-3 1 15,14 4-2-15,9-1 1 16,12-2 1-16,12 1-2 16,9 1 2-16,12 0-1 15,9 0-1-15,10-2 2 16,9-1-1-16,10 0 0 0,12 0 0 15,6-1 0-15,17 2 0 16,7 0-1-16,13 0 2 16,11-2 3-16,12 2 0 15,15 0-1-15,10-2 1 0,12 0-1 16,15-2-3-16,11-1 1 16,11-8-4-16,7-2-34 15,22-11-56-15,12-12-129 16</inkml:trace>
  <inkml:trace contextRef="#ctx0" brushRef="#br0" timeOffset="-5503.5">13523 9863 479 0,'3'-6'119'0,"-3"2"-106"0,0 4 14 15,-3 2 5-15,-1 16-12 16,1 6-4-16,1 7-11 16,0 4 5-16,2 3-2 15,-1-2-6-15,1-2-1 0,5-2-1 0,0-6-3 0,4-2-26 16,-1-8-27-16,-1-7-35 15,0-9-60-15,-2-9-154 32</inkml:trace>
  <inkml:trace contextRef="#ctx0" brushRef="#br0" timeOffset="-5237.95">13543 9705 540 0,'-2'0'22'15,"2"0"-20"-15,0 0 1 16,0 3 6-16,5 1-3 0,4-1-6 16,-1-3 1-16,-3 0 2 31,-1-3 14-31,-4-9 9 0,0 1-3 0,-7-3-1 16,-6 2-8-16,-5 4-2 0,0 6-3 15,4 2-7-15,-1 5-3 31,10 9-2-31,5 8-29 0,7 1-36 0,13 0-31 16,7-3-62-16</inkml:trace>
  <inkml:trace contextRef="#ctx0" brushRef="#br0" timeOffset="-4832.33">13748 9632 552 0,'0'-13'67'0,"-5"2"-15"0,4 4 5 15,1 7-10-15,0 4-29 16,8 16-22-16,-1 15 2 0,3 13 4 16,0 17 1-16,0 7-1 15,-3 12-2-15,-2 0 1 16,-1 0-1-16,-1-7 0 16,2-5 1-16,0-12-1 0,0-6 0 15,2-9 1-15,0-12-1 16,4-4 1-16,2-10-1 15,3-9 0-15,2-10 1 16,5-3-1-16,1-16-4 16,3-13-6-16,-5-11-7 0,-3-9-6 15,-9-5-5-15,-10-4-2 16,-5 5-7-16,-20 4 8 16,-11 5 16-16,-5 12 11 15,-6 9 7-15,8 8 19 16,3 4 13-16,14 6-1 15,10-3-8-15,12 2-3 16,17-4-16-16,25-1-14 0,16-5-9 16,17-5-25-16,11 1-37 15,2-5-91-15</inkml:trace>
  <inkml:trace contextRef="#ctx0" brushRef="#br0" timeOffset="-4226.92">14561 9639 476 0,'2'-9'39'0,"-1"0"7"0,1 3 17 16,0 3-7-16,-2 3-18 0,2 0-29 16,-1 7-10-16,-1 13-1 15,0 8 5-15,0 6 1 16,0 5 0-16,-5 6-1 15,0 2-2-15,0-5-1 16,0-1 0-16,-2-5 1 0,4-8-1 16,-1-1 1-16,4-10 1 15,-1-3 6-15,1-7 4 16,0 0 2-16,3-5 1 16,10 0 3-16,6-2-2 15,5 0-5-15,8 0-4 0,2-6-3 16,4 1-4-16,0-2 1 15,-2 1-3-15,-2-1-22 16,2 0-23-16,-6 0-28 16,-4-4-60-16,-6 1-120 15</inkml:trace>
  <inkml:trace contextRef="#ctx0" brushRef="#br0" timeOffset="-3882.25">15316 9758 54 0,'7'-5'503'15,"-6"0"-453"-15,-1-1 22 16,0 4-12-16,0 2-13 16,0 0-27-16,0 10-18 15,0 2-2-15,0 6 3 16,-1 5 0-16,1 2-1 0,0-2-1 16,0 0 1-16,5-3-3 15,-2-4-9-15,1-2-23 16,-1-9-16-16,2-5-26 15,-5-1-39-15,0-19-46 0</inkml:trace>
  <inkml:trace contextRef="#ctx0" brushRef="#br0" timeOffset="-3747.79">15255 9530 504 0,'-1'-5'25'0,"1"-1"1"16,0 6 14-16,9 0-31 15,5 0-11-15,5 9-51 16,6 0-69-16,1 0-83 16</inkml:trace>
  <inkml:trace contextRef="#ctx0" brushRef="#br0" timeOffset="-3475.88">15652 9580 341 0,'6'0'171'16,"-6"0"-111"-16,0 0-1 0,-13 0-32 15,-1 0-15-15,-2 3-3 16,0 8-3-16,1 7 9 16,7 2-6-16,4 6-1 15,4 3 5-15,4 1-1 16,11 6-7-16,7-2-3 0,0 0-2 16,-3-4 1-16,-4-1-5 15,-8-4-7-15,-7-7-7 16,-4-4 7-16,-17-4 9 15,-10-2 3-15,-8-5-2 16,-4 1-17-16,-8-4-43 16,1 0-53-16,-2-4-180 15</inkml:trace>
  <inkml:trace contextRef="#ctx0" brushRef="#br0" timeOffset="-2960.11">13229 9799 446 0,'-15'-17'71'16,"8"-3"-31"-16,7-2 21 16,12 1-25-16,19 0-16 15,9 1-12-15,10 0-2 16,9 4 8-16,4 4-4 15,-4 3-5-15,-3 6-3 16,-10 3-2-16,-8 1-1 0,-15 15-24 16,-11 9-37-16,-12 7-8 15,-12 6-62-15,-14 5-145 16</inkml:trace>
  <inkml:trace contextRef="#ctx0" brushRef="#br0" timeOffset="-2819.45">13319 10185 429 0,'-15'14'43'16,"15"-5"-4"-16,18-6 11 16,13-3-6-16,10 0-19 15,8-1-19-15,7-10-4 0,10-3-2 16,2-4-34-16,3-5-117 16</inkml:trace>
  <inkml:trace contextRef="#ctx0" brushRef="#br0" timeOffset="-1837.08">16437 9662 350 0,'-14'0'43'0,"3"-4"23"15,1-4 13-15,5 0-20 16,5-2-17-16,5 0-15 15,14 6-15-15,8-2 1 0,7 6 1 16,2 0 2-16,-1 6-2 16,-1 8-5-16,-9 5-7 15,-9 5-2-15,-6 2 0 16,-10-1-8-16,0 0-4 16,-17-5 4-16,0-8 4 0,-2-6 4 15,-1-6 5-15,6-2 8 16,6-14 5-16,8-10-6 15,2-4-6-15,21-2-9 16,10-1-3-16,12 4-31 16,1 4-18-16,5 7-22 0,-7 9-54 15,-6 9-67-15,-9 0 10 16</inkml:trace>
  <inkml:trace contextRef="#ctx0" brushRef="#br0" timeOffset="-728.74">16863 9671 150 0,'-1'11'159'0,"1"-8"-79"15,1-1-11-15,13-2-1 0,8-2-14 16,5-8-30-16,7-2-15 16,-2-5-5-16,-1 1-2 15,-8 1-1-15,-7-2 1 16,-7 2-2-16,-9 4-1 0,-2 2-2 16,-15 6-2-16,-7 3 1 15,-1 0 4-15,-1 9 2 16,6 5-1-16,1 4 1 15,9 2-1-15,10 1-1 16,3 0-1-16,19-2-1 0,7-3-1 16,10-6-9-16,7-3-16 15,5-7-8-15,3 0-4 16,-1-3 0-16,0-11 14 16,-6-2 17-16,-10-4 11 15,-4-3 7-15,-12 2 14 16,-10-1 7-16,-9 2-6 15,-4 6-2-15,-17 5-15 0,-7 7-4 16,-4 2-2-16,3 2 2 16,1 8-3-16,6 7 1 15,8-1-2-15,10 1 0 16,2-2-6-16,2-3-8 16,10-4 0-16,8-5 2 0,0-3 9 15,3 2 2-15,-1-2 2 16,3-2 2-16,-4 1 16 15,-2 1 12-15,-6 0 1 16,1 8-9-16,-4 10 6 0,3 9 1 16,-4 12-4-16,1 9-5 15,-2 9-6-15,-4 11-6 16,-4 2-8-16,-4 1-1 16,-14-6-3-16,-4-12-17 15,-2-14-5-15,-2-16 13 16,1-19 9-16,5-11 6 0,6-23 1 15,6-15-3-15,8-8 0 16,10-10-3-16,17 2-24 16,10 4-41-16,4 2-12 15,6 10 2-15,-4 4 52 0,-4 11-5 16,-4 2-21-16,-12 3 25 16,-5 1 38-16,-9 3 41 15,-6 3 14-15,-3 2 8 16,0 3-2-16,0 5-15 15,-3 2-10-15,1 6-11 16,-1 0-22-16,-1 9-13 0,4 9 4 16,0 1-2-16,0 6 0 15,6-1-3-15,2-5 0 16,5-1-4-16,-4-5-18 16,2-7-12-16,-2-6 3 15,2 0 10-15,-1-10 16 16,3-10 0-16,3 1-1 0,-3-2 2 15,1 1 4-15,-3 5-1 16,0 8-1-16,-3 6 5 16,6 1-1-16,-4 5-1 15,4 11 2-15,6 2 1 0,0 3-3 16,4-1-1-16,0-2 0 16,1-6-4-16,2-6-11 15,-5-6-7-15,-1-8 9 16,-2-10 8-16,-7-8 0 15,-3-5 0-15,-5-8 5 0,-4-4 2 16,0-5 7 0,0-1 16-16,-5-1 2 15,-3 4-1-15,1 12-4 16,2 7 12-16,-1 11-5 16,5 13-10-16,-1 3-12 0,0 15-11 15,2 10 2-15,0 11 4 0,7 4 0 16,2 9-1-16,6 2 1 15,-3 1-2-15,0 0-1 16,-1-4-37-16,0-5-44 16,-3-9-38-16,4-9-70 15</inkml:trace>
  <inkml:trace contextRef="#ctx0" brushRef="#br0" timeOffset="-135.12">18433 9619 355 0,'10'-21'144'0,"-10"-1"-78"0,0 6-12 16,-10 6-13-16,-10-1-18 16,-2 9-20-16,-9 2-3 15,4 0-1-15,5 13 2 16,1 0-4-16,11 7 0 16,8 0-3-16,2-2-5 15,14 0-9-15,8-6-3 0,5-1-3 16,0-6-7-16,4-5 5 15,-7 0 14-15,0-2 9 16,-8-8 3-16,-4 1 2 16,-5 0 4-16,-3 2 11 15,-2 3 1-15,-1-1 11 0,-1 5-3 16,3 0-9-16,1 0-11 16,1 7-5-16,0 2 1 15,5 2 1-15,2 1 0 16,-2-3-3-16,2-3-19 0,2-6-9 15,-4 0 4-15,0-4 2 16,2-9-1-16,-3-3 9 16,0-5 14-16,2 0 31 15,-3-1 4-15,4 2 1 16,-4 5-8-16,3 2-12 16,-1 4 0-16,2 7-5 15,-2 2-6-15,5 3-3 0,-1 12 0 16,1 3-1-16,-1 5 2 15,1 2-2-15,-3 2 0 16,-2-6-7-16,0-3 0 16,-3-7 2-16,-2-9 5 0,0-2 11 15,0-11 29-15,2-9 1 16,-4-1-9-16,4-2-3 16,2-1-4-16,4 1-13 15,3 6-10-15,4 2-6 16,2 6-28-16,5 8-32 0,4 1-53 15,-4 0-60-15,-2 12-207 16</inkml:trace>
  <inkml:trace contextRef="#ctx0" brushRef="#br0" timeOffset="-9.03">19156 9651 540 0,'3'6'79'0,"-3"-5"-7"0,0 6-3 15,0 6-24-15,0 5-33 16,-7 8-9-1,-6 14-4-15,-9 5-73 0,-7 5-125 16</inkml:trace>
  <inkml:trace contextRef="#ctx0" brushRef="#br0" timeOffset="743.31">15778 10861 447 0,'6'-12'67'15,"-4"4"-6"-15,0 3-2 16,-1 3-8-16,3 2-20 16,-2 0-25-16,3 15-7 15,-4 7 4-15,3 7 4 16,-2 7-4-16,-2 4-1 0,0 2 0 16,0 1-1-16,0-5 0 15,0-4-1-15,-2-3 0 16,0-10 0-16,0-3 1 15,2-5-1-15,0-6 1 16,6-4 0-16,9-1 2 0,6-2 7 16,5 0-1-16,7 0 2 15,7 0-6-15,-1-3-1 16,2-3-3-16,-2 3 0 16,-7-3 0-16,-5 1-1 15,-6 1-3-15,-10 2-17 16,-6-3-10-16,-5 0-8 0,0-1-37 15,-9 1-42-15,-5-4-83 16</inkml:trace>
  <inkml:trace contextRef="#ctx0" brushRef="#br0" timeOffset="1165.33">15582 10637 396 0,'-5'3'69'16,"4"-3"-17"-16,1 0 19 15,0 0-15-15,12-3-15 0,10 0-17 16,6 1 0-16,8-1 7 16,10 2-11-16,3-2-8 15,5 3-4-15,0 0-3 16,-2 0-3-16,-5 0-1 0,-3 0-1 15,-10 0 0 1,-8 0-3-16,-10 0-21 0,-7 0-26 16,-7 0-21-16,-2 0-50 15,0 0-36-15</inkml:trace>
  <inkml:trace contextRef="#ctx0" brushRef="#br0" timeOffset="1605.06">16721 10943 531 0,'5'-4'66'0,"-1"1"-15"16,-3 3 3-16,1 0-23 0,1 3-11 16,0 9-10-16,1 5 5 15,1 1-1-15,0 1-11 16,2-1-1-16,1-2-2 16,-3-2-1-16,1-3-11 0,-1-2-27 15,0-6-21-15,-5-3-29 16,0 0-38-16,0-15-111 15</inkml:trace>
  <inkml:trace contextRef="#ctx0" brushRef="#br0" timeOffset="1745.64">16643 10770 272 0,'-5'-9'297'0,"5"2"-285"15,8 0 13-15,13 7-16 16,8 0-3-16,8 0-10 15,7 8-73-15,0 5-54 16,5-1-82-16</inkml:trace>
  <inkml:trace contextRef="#ctx0" brushRef="#br0" timeOffset="2051.61">17203 10830 363 0,'0'-5'222'0,"-8"-4"-190"15,-8 0 17-15,-4 6-22 0,-1 3-12 16,-3 0-6-16,1 1-7 16,6 10-1-16,3 5-1 15,6 2-1-15,8 7-1 16,1 2 0-16,13 1 3 0,5 0-1 16,4 1 0-16,-2 0-6 15,1-8-3-15,-5 0 1 0,-5-4 8 16,-9-5-2-16,-3-3 2 15,-5-4-1-15,-13-3 1 16,-7-2 3-16,-5 0-10 16,-2 0-12-16,1-5-13 15,4-2-30-15,7-6-66 16,13-1-150-16</inkml:trace>
  <inkml:trace contextRef="#ctx0" brushRef="#br0" timeOffset="2798.71">17922 11034 411 0,'2'-11'71'0,"-2"-1"-16"16,0-6 14-16,0 1-20 15,0 3-9-15,-9 0-26 0,-6 2-6 16,-5 6 2 0,-6 5-9-16,-3 1-1 0,-1 1 0 15,3 12 0-15,5 1 0 16,5 0-2-16,7 1-4 16,8-5-12-16,2 1-4 15,8-4 4-15,11-5 11 16,5-2 4-16,3 0 1 0,3-5 1 15,1-1 0-15,-2 0 1 16,-2 3 0-16,-8 3 0 16,-2 0 4-16,-3 0-3 15,-3 11 0-15,-2 0 1 0,1 1 0 16,3 1 0 0,1-3-2-16,4-5 1 15,2-2 0-15,1-3 1 16,1-6 0-16,4-12-1 15,-4-5 1-15,-2-7 1 0,-1-8-1 16,-9-4 0-16,-3-7 3 16,-3-2 8-16,-4-1-1 0,0 2-5 15,-2 5 6-15,-5 10 4 16,-2 5 7-16,4 12-3 16,-1 11-5-16,1 7-5 15,-2 0-7-15,5 15-8 16,0 11 3-16,2 9 0 0,0 4 1 15,4 5 0-15,9 6 1 16,2 0-1-16,5 0 0 16,0-1-4-16,0-6-29 15,-3-4-21-15,5-10-16 16,0-7-46-16,-5-9-53 16</inkml:trace>
  <inkml:trace contextRef="#ctx0" brushRef="#br0" timeOffset="3371.02">18598 10902 346 0,'10'-27'83'0,"0"4"-11"0,-5 1-4 16,-3 3-8-16,-2 5-3 16,0 4-32-16,-7 7-16 15,-6 3-6-15,-1 0 1 16,-3 10-4-16,3 8 1 15,4 7-1-15,5 2-2 0,5 5 0 16,0 1 1-16,12-4-2 16,0 0-10-16,0-4-7 15,1-5-5-15,-8-8 6 16,-5-1 9-16,0-8-5 16,-14 0 4-16,-7-3 10 15,-8 0 1-15,0-3 0 0,4-2 1 16,6-2 0-16,9 2 0 15,10 0 0-15,15-1-5 16,17-1-37-16,11 2-15 16,13-6-28-16,1 0-37 0,-3-3-48 15,-4-2 45-15,-8-1 280 16,-13 0 3-16,-10 3-26 16,-8 1-19-16,-7 1-26 15,-4 3-31-15,0 7-23 0,-8 2-17 16,-4 0-16-16,-1 18-1 15,2 3 0-15,4 6-2 0,5 3 1 16,2 0-2-16,9-4-7 16,8-5-11-16,3-7 3 15,2-7 4-15,2-7 11 16,-4 0 3-16,-6-12 2 16,-2-9-1-16,-7-4 3 15,-5-4 5-15,0 1-3 16,-15-1-5-1,-4 2-2-15,2 8-10 0,0 4-31 16,7 5-67-16,8 3-103 0</inkml:trace>
  <inkml:trace contextRef="#ctx0" brushRef="#br0" timeOffset="3875.24">19422 10873 507 0,'7'0'75'0,"5"-2"-56"0,3-7 42 16,5 4-16-16,3 0-3 15,4 5-26-15,0 0-7 16,0 2-1-16,-4 10-5 15,0 6-3-15,-5 3 0 16,-9 4-1 0,-9-1-4-16,0-3-6 15,-10-3 2-15,-10-6 4 16,0-6 4-16,2-6 5 0,0-13 14 16,7-9-1-16,8-6 0 15,3-4-5-15,16-5-8 16,12 1-6-16,11 4-11 15,5 7-34-15,3 7-27 16,-2 8-37-16,-4 10-37 0,-6 0-84 16</inkml:trace>
  <inkml:trace contextRef="#ctx0" brushRef="#br0" timeOffset="5067.61">19843 10918 440 0,'-5'7'81'0,"5"-7"-22"16,13 0-12-16,8-4-9 15,8-6-24-15,8-3-10 16,-3 1-2-16,0-3 1 16,-6 1-2-16,-8 0 3 15,-9 1-2-15,-9 1 2 16,-2 2-1-16,-17 6-3 16,-5 4-2-16,-6 0 1 0,-2 3 0 15,3 9 1-15,3 6 1 16,4 2-2-16,13 2-1 15,7 1-1-15,4-2-11 0,18-3-19 16,8-2-3-16,9-5-8 16,5-6-13-16,4-5 11 15,1 0 7-15,-1-7 17 16,-1-5 18-16,-3-5 18 16,-8-2 24-16,-9-1 7 15,-5-3-10-15,-10 5-2 16,-10-2 3-16,-2 7-5 0,-11 0-22 15,-9 7-7-15,-2 5-2 16,-2 1 0-16,-1 3 0 16,5 9 0-16,4 5-1 15,7 1 0-15,8-1-2 16,1-2-1-16,3-1-1 0,13-6 1 16,2-4 5-16,1-4 0 15,7 0 1-15,-3-4 2 16,3-6 12-16,-3 1 15 15,-4 2 4-15,-4 4-5 0,-1 3-4 16,1 0-12-16,-3 15-10 16,-2 10-2-16,5 10 1 15,-2 7-1-15,-2 8 1 16,-2 12 1-16,-6 3-3 16,-3-3-1-16,0-3-1 0,-9-9-12 15,-5-13-1 1,-2-11 8-16,-1-21 3 0,0-7 10 15,2-25-1-15,1-8-4 16,3-14 1-16,5-4-3 16,6-6-3-16,4 0-20 0,13 7-18 15,4 4-34 1,4 7 7-16,4 9 5 0,-1 6-32 16,-1 5-19-16,-5 7-11 15,-4 2 59-15,-5 1 60 16,-5 2 72-16,-6 1 61 0,-2-2-22 15,0 2-7-15,0 1-20 16,0 2-8-16,-2 0-12 16,1 5-17-16,1 0-17 15,0 5-17-15,0 7-7 0,3 7 2 16,6 1-2-16,1 3 1 16,0-2-1-16,5-3-16 15,-5-6-15-15,2-6 0 0,-2-6 10 16,-1 0 10-16,0-11 7 15,-2-4 2-15,2-2 2 16,-2-1 3-16,-2 6 2 16,1 1 2-16,2 8-3 15,-2 3-4-15,5 0-2 16,6 11 0-16,0 6 2 0,3 3 0 16,4 0 0-16,0-1 1 15,0-6-2-15,-3-6 0 16,-2-7-4-16,2 0 4 15,-5-17 3-15,-9-7 0 16,0-6-3-16,-7-8 2 0,0-3-1 16,-3-4 6-16,-8-5 6 15,0 2 4-15,-3 2-1 16,2 6 3-16,2 7-10 16,7 8 2-16,-3 11 4 0,5 10 0 15,-3 4-11-15,4 18-10 16,0 7 6-16,0 8 1 15,7 5 4-15,0 4-1 16,6 4 0-16,-1 2-2 16,-1-2 0-16,-2-1 0 15,-2-1-11-15,0-6-35 0,0-6-27 16,1-6-30-16,4-8-27 16,4-9-49-16</inkml:trace>
  <inkml:trace contextRef="#ctx0" brushRef="#br0" timeOffset="5425.8">21239 10961 19 0,'18'-22'387'16,"-3"2"-301"-16,-9-1-4 0,0-2-15 15,-6 6-12-15,0-2-27 16,0 6-11-16,-11 1-8 16,-5 5-9-16,-3 5 0 15,-3 2-1-15,-2 3 1 0,0 13-1 16,9-1 0-16,3 4-2 15,4 2 0-15,8-2 1 16,0-3-2-16,8-1 0 16,7-7-3-16,5-2 1 15,1-6 1-15,6 0 0 0,-1-4 0 16,-4-3 4-16,-3-4 1 16,-3 1 0-16,-4 1 1 15,-4 3 1-15,-1 3 4 16,-1 3-2-16,-3 0-5 15,0 5 1-15,1 4 0 16,-1 3 0-16,5-1 0 0,-2-2-1 16,1 1-19-16,-1-5-35 15,2-5-20-15,-1 0-26 16,2-6-40-16,-4-6-100 16</inkml:trace>
  <inkml:trace contextRef="#ctx0" brushRef="#br0" timeOffset="5668.74">21424 10896 20 0,'7'-23'242'0,"-2"-1"-124"0,1 1-33 16,3 4-17-16,-2 5-24 15,4 5-10-15,0 7-15 16,1 2-11 0,2 7 0-16,4 11-5 15,-1 4-3-15,-1 4 0 0,-4 1 0 16,3-1 0-16,-8-4-2 16,-5-6-15-16,-1-7 7 15,-1-9 9-15,0-1 9 16,0-14 18-16,0-5 4 15,0-5 4-15,8 0-3 0,4-1-8 16,7 2-10-16,5 4-12 16,7 5-13-16,4 7-42 15,4 6-30-15,-3 2-41 16,-4 2-111-16</inkml:trace>
  <inkml:trace contextRef="#ctx0" brushRef="#br0" timeOffset="5746.92">21873 10900 514 0,'-16'-11'-1'16,"-1"-20"-157"-16</inkml:trace>
</inkml:ink>
</file>

<file path=ppt/ink/ink30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3:09:27.5290000"/>
    </inkml:context>
    <inkml:brush xml:id="br0">
      <inkml:brushProperty name="width" value="0.05292" units="cm"/>
      <inkml:brushProperty name="height" value="0.05292" units="cm"/>
      <inkml:brushProperty name="color" value="#C00000"/>
    </inkml:brush>
  </inkml:definitions>
  <inkml:trace contextRef="#ctx0" brushRef="#br0">5938 6700 565 0,'0'-3'12'0,"0"3"3"15,0 0 17-15,0 0-18 16,0 7-13-16,0 7-3 16,0 10 12-16,0 2 4 15,3 7 7-15,3 4 6 0,-1 3-15 16,1 0 1-16,-2 9-8 16,-1 2-1-16,-1 9 0 15,-2 5 4-15,0 9 0 16,0 4-4-16,0 6-2 15,0 9-1-15,-2 3 4 16,0 2-4-16,2 13 0 0,0 0 0 16,0 3-1-16,2 3 2 15,3 4-2-15,4 4-1 16,-1 2 3-16,1 3-2 16,-2 4 2-16,-2 3-2 15,0 4 4-15,1 6-4 0,-2-2 0 16,-1 11 3-16,2 1-4 15,-3 5 5-15,2-1-5 16,-1 0 3-16,1 1 1 16,-3-4-1-16,4 1 0 15,-2-6 1-15,1-3-2 0,-1-2 4 16,4-5-3-16,-2-6 3 16,3-5-2-16,3-8-2 15,-3-14 1-15,6-15 0 16,-2-13-1-16,2-20-2 15,-1-17-17-15,-6-28-35 16,1-17-56-16,-3-34-238 0</inkml:trace>
  <inkml:trace contextRef="#ctx0" brushRef="#br0" timeOffset="1622.6">5943 6756 313 0,'-3'0'178'0,"3"0"-136"16,0-5-5-16,8 0-17 0,9-2 6 15,8-3-9-15,4 2-4 16,10 1 2-16,4-1-1 16,10 2-4-16,4 0-5 15,9 0-2-15,11-3 2 16,15 1-4-16,7-3 1 16,15 0-2-16,12 0 5 0,15-3-5 15,13 2-2-15,9-1 4 16,13 2 0-16,13-3-2 15,7 4 0-15,8 2 2 16,5-2-2-16,11 3 0 16,1 0-3-16,6 0 4 0,2 0-5 15,4 3 1-15,1-1 1 16,4-1 2-16,1 0-2 16,-1 3 3-16,-3-2-2 15,-1-2 2-15,-6 2 1 16,-8-1-2-16,-8-1-1 0,-8 2 1 15,-14-2 1-15,-10-1 0 16,-21 2-1-16,-9-4-1 16,-27 0 2-16,-14 2-1 15,-19-2-1-15,-17 2 2 16,-18 0-1-16,-19 1 1 0,-11 1-2 16,-12 3 3-16,-6 1 2 15,-5 2 3-15,-2 0 0 16,0 0-6-16,-4 0-3 15,-5 11 0-15,-2 3 4 16,-5 7-2-16,-2 5 1 0,1 7-1 16,-2 5 0-16,1 6-2 15,-3 9 3-15,4 6-1 16,2 14 1-16,0 4-1 16,-1 12 0-16,1 13 0 15,5 7 1-15,-1 7 0 16,3 9 0-16,1 7-1 0,2 5 2 15,4 6-2-15,-1 3 1 16,2 5-1-16,0 6 2 16,0 4-3-16,0-2 1 15,3 5 0-15,-1 0 1 0,0 2 0 16,-2-3 1-16,1-1 2 16,3-1 1-16,-1 2-6 15,5 1 3-15,3-3 3 16,1-2-2-16,3-2-2 15,2-3 2-15,2-5-3 16,1-6 1-16,2-3-1 0,0-4 0 16,2-4-1-16,-2-3 2 15,0-7-1-15,2-2 0 16,-4-9 1-16,-1-8-1 16,-2-4 1-16,-5-10-1 15,-4-7 0-15,-1-12 2 0,-6-5-4 16,-1-8 4-16,-1-9-2 15,-11-9-3-15,-5-5 4 16,-8-5 1-16,-9-4-5 16,-10-8 6-16,-9 0-1 15,-14-6-3-15,-9-6 1 0,-8-3-3 16,-13-2 5-16,-7 0-1 16,-13-7-2-16,-5-3 3 15,-10-4-3-15,-5 2 0 16,-10-6 2-16,-4 2 0 15,-11-2-3-15,-5-2 0 0,-7 1 0 16,-8-1-2-16,-4-1 4 16,-5 1-4-16,-1-1 1 15,-1 1 2-15,-5 0-4 16,-1 2 6-16,1 2-5 16,-3-4 1-16,3 5 4 15,-1 1-3-15,6-1 3 0,1 5-1 16,2 2-3-16,5 1 6 15,2 4-3-15,8-1 1 16,4 4-1-16,9 0 0 16,11 0 0-16,11 0 1 15,11 0 5-15,10 0-4 0,12 4 1 16,12-1-2-16,7 1 3 16,12 0 1-16,11-2-3 15,12-1 0-15,6-1-1 16,9 0 0-16,4 0-1 15,0 0-4-15,-1-9-27 0,0-7-92 16,-5-7-219-16</inkml:trace>
  <inkml:trace contextRef="#ctx0" brushRef="#br0" timeOffset="2528.3">5994 5586 801 0,'-2'-18'41'16,"0"2"-33"-16,2 7-19 16,4 9 10-16,6 6 4 0,1 12-5 15,0 7 1-15,3 5 1 16,3 7 2-16,-7 4-2 16,3 4 0-16,-2-1 0 15,-3-1 0-15,-1-7-1 16,0-9-7-16,-6-11 2 0,-1-11 3 15,0-5 6-15,-9-19 6 16,-4-15-9-16,-5-11-2 16,-3-14 2-16,1-7 1 15,-2-4-1-15,7 1-1 16,6 3 1-16,4 7-1 0,5 11 0 16,8 13 4-16,15 12 0 15,4 11-1-15,9 12-1 16,2 6-1-16,3 17 0 15,0 10 0-15,-1 12 0 16,-6 5 0-16,-1 9-1 0,-6 0-1 16,-5 0-2-16,-2-4-3 15,-3-10 1-15,-6-9 1 16,-6-15 5-16,-4-10-2 16,-1-11 6-16,0-24 11 15,-3-13-7-15,-6-13-6 16,1-14 0-16,1-13 1 0,2-3 0 15,5-6-3-15,0 6-1 16,12 5-1-16,3 14-1 16,5 14 6-16,1 18-2 15,5 10-2-15,1 14-1 16,1 5 1-16,6 17 1 0,4 10 0 16,2 10 2-16,-1 11-1 15,1 9-2-15,-5 4 3 16,-2 5-2-16,-3 2 1 15,-6 1 0-15,-4-3 0 0,-8-6-1 16,-7 2 0-16,-5-7-12 16,-5-9-30-16,-17-12-74 15,-4-20-498-15</inkml:trace>
  <inkml:trace contextRef="#ctx0" brushRef="#br0" timeOffset="3770.74">14764 3480 768 0,'-2'-6'14'0,"2"6"-14"16,0 7-2-16,4 20 1 15,1 11 5-15,2 12-1 16,-2 9-1-16,-3 4-2 0,2 6 1 15,-3-10 0 1,4-6 1-16,-3-10-4 0,-1-15 4 16,1-11-2-16,-2-16 1 15,0-5 6-15,-8-24 27 16,-1-15-20-16,-5-12-13 0,-2-15 0 16,-2-8-2-16,4-4 2 15,-2 0-3-15,6 7 0 16,5 11 0-16,5 10 3 15,0 17 0-15,9 17-1 16,13 15-3-16,12 7-1 0,6 19 2 16,9 16 0-16,6 13 3 15,-5 13-2-15,-4 7-1 16,-3 6 7-16,-4 6-10 16,-11-2 1-16,-5-9-4 15,-6-6 0-15,-9-17 1 16,-3-14 3-16,-5-18 3 0,0-16 1 15,-12-18 21-15,-3-21-1 16,-2-18-15-16,2-15-2 16,5-13 1-16,5-10-3 15,5 1-3-15,8 6 0 16,12 15-2-16,6 14 3 0,6 22 4 16,7 22-3-16,4 15-2 15,6 22 1-15,1 17 2 16,0 13-3-16,-3 9 1 15,-8 8 1-15,-5 2-1 16,-10 7-7-16,-8-6-23 0,-10-2-20 16,-6-16-47-16,0-17-138 15</inkml:trace>
  <inkml:trace contextRef="#ctx0" brushRef="#br0" timeOffset="4940.05">13422 3314 549 0,'0'-15'115'0,"0"1"-61"0,0 6-2 15,0 5-18-15,0 3-21 16,0 19-19-16,4 11 0 16,3 14 7-16,6 13 0 15,-1 13-1-15,-1 9 0 16,3 10 1-16,2 0 1 0,-4 0-1 16,-2-4-1-16,3-6 1 15,-2-13 0-15,-1-16-1 16,0-11-1-16,4-16 3 15,-1-10-1-15,6-12 2 16,8-1 8-16,7-9 2 16,9-6-6-16,9-3-5 0,6-2-3 15,6 0 3-15,6 2-11 16,1-3-31-16,-3-4-37 16,-4-7-90-16,-4-11-227 15</inkml:trace>
  <inkml:trace contextRef="#ctx0" brushRef="#br0" timeOffset="5171.15">14303 3234 691 0,'-39'-2'4'16,"-2"4"-11"-16,0 26 15 16,3 21 1-16,6 16-1 15,9 15-4-15,5 17-2 16,11 13 6-16,7 7-2 15,10-1 1-15,15 1-6 16,16-17-2-16,12-14-13 16,17-21-12-16,16-20 7 0,24-22 14 15,12-23-50-15,9-18-95 16,8-30-206-16</inkml:trace>
  <inkml:trace contextRef="#ctx0" brushRef="#br0" timeOffset="5517.75">15842 3021 707 0,'-15'-21'-1'16,"4"4"58"-16,11 12-14 16,6 5-24-16,19 22-26 15,11 17 10-15,8 13 8 16,10 23-6-16,4 18 5 16,-6 15-2-16,-7 12-5 15,-13 6-1-15,-10-5-1 0,-15-12-15 16,-7-14-12-16,-11-16-1 15,-16-22 6-15,-9-24 3 16,-6-16 4-16,0-17-32 16,1-15-68-16,4-27-127 15</inkml:trace>
  <inkml:trace contextRef="#ctx0" brushRef="#br0" timeOffset="5769.26">16780 3443 628 0,'-8'-8'36'15,"8"-3"8"-15,20 3-18 16,21-1-26-16,12 1-2 15,12 5 4-15,5 1-3 16,-2 2-8-16,-10 4-77 16,-17 7-113-16,-18 4-216 0</inkml:trace>
  <inkml:trace contextRef="#ctx0" brushRef="#br0" timeOffset="5888.85">16918 3688 614 0,'10'0'46'15,"31"-8"-50"-15,15-6 9 16,15-6-6-16,12-2-27 0,5-6-57 16,0-6-161-16</inkml:trace>
  <inkml:trace contextRef="#ctx0" brushRef="#br0" timeOffset="6201.69">17914 3014 742 0,'0'-5'30'16,"0"3"-6"-16,5 6-3 0,7 17-17 15,6 13 3-15,4 11 3 16,1 11-5-16,0 12-4 16,-6 8 1-16,0 2-1 15,0-1 1-15,-3-8-2 16,1-6 1-16,0-15-1 15,2-13 2-15,4-11 2 0,4-13 8 16,6-11 7-16,9 0 1 16,6-13-6-16,7-6-7 15,4-2-6-15,8 0 0 16,-1 3-11-16,3 2-37 0,1 0-21 16,-6 0-30-16,-1 0-127 15,-6-3-215-15</inkml:trace>
  <inkml:trace contextRef="#ctx0" brushRef="#br0" timeOffset="6380.13">18995 3441 602 0,'0'-4'59'0,"0"1"-7"15,0 3-6-15,-2 0-13 16,2 12-20-16,0 8 0 16,5 7 6-16,5 8-4 15,4 8-7-15,-1 7-4 0,8 2-2 16,0-1-2-1,-1 1-27-15,3-8-18 0,2-11-16 16,1-16-50-16,-4-17-139 16</inkml:trace>
  <inkml:trace contextRef="#ctx0" brushRef="#br0" timeOffset="6692.07">19422 3128 687 0,'0'-14'10'0,"0"9"17"16,3 5-6-16,8 21-19 16,6 13 3-16,0 13 11 15,8 13-8-15,4 8-3 16,2 5-3-16,3-4 1 16,-2-7-2-16,8-14-2 15,-1-16 1-15,1-20 0 16,5-12 4-16,-1-18 1 0,1-21-1 15,-5-11-3-15,-1-12 1 16,-6-11-1-16,-8-6-3 16,-8-1-1-16,-12 3-3 15,-5 9-3-15,-10 9-7 0,-13 14-8 16,-4 15-21-16,2 18-58 16,7 7-39-16,9 5-94 15</inkml:trace>
  <inkml:trace contextRef="#ctx0" brushRef="#br0" timeOffset="7005.67">20257 2939 609 0,'5'-18'44'16,"-3"2"19"-16,0 9-17 0,-2 7-16 15,0 9-23-15,0 17-14 16,-6 14 9-16,-1 12 2 15,-2 12-1-15,2 4-3 16,3 3 3-16,3-3-3 16,2-9 1-16,-1-7-2 0,9-13 1 15,2-12 1-15,0-9-1 16,4-10 2-16,2-8 4 16,7 0 6-16,5-8-1 15,6-7-6-15,6 3-4 16,6-1-1-16,9 5-4 15,2 0-9-15,3 4-18 0,2 4-23 16,0 0-39-16,-12-3-132 16</inkml:trace>
  <inkml:trace contextRef="#ctx0" brushRef="#br0" timeOffset="7283.38">20903 3293 402 0,'-1'-11'199'15,"1"2"-159"-15,8 3 8 16,7 5-21-16,6 1-10 16,3 7-6-16,-1 9-4 0,-2 9-4 15,-6 9-3-15,-10 7 0 16,-5 1-1-16,-10 5 2 16,-12-2 0-16,-3-8 0 15,1-3-3-15,1-9 4 16,9-9-2-16,8-5 12 0,6-6 9 15,15-1 7-15,21-1 10 16,17 1-9-16,20 0-21 16,22 3-6-16,16-4-28 15,11-3-73-15,8 0-255 16</inkml:trace>
  <inkml:trace contextRef="#ctx0" brushRef="#br0" timeOffset="11167">6875 7463 442 0,'0'-9'59'0,"0"2"21"16,2 1-18-16,-2 3-19 15,1 3-18-15,2 0-17 16,1 9-5-16,1 8 3 0,2 10 7 15,0 9-4-15,2 12 2 16,2 8-2-16,-2 8-2 16,4 9-1-16,-3 4 3 15,1 2-2-15,2 0 4 16,-1 3-2-16,1 0 4 0,-3-2-2 16,1-1-7-16,-1-2-1 15,0-3 0-15,0-2-3 16,2-4 2-16,0-6-2 15,-3-3 0-15,4-7-4 0,-6-5-5 16,3-10-6-16,0-5-6 16,-3-9-14-16,2-7-18 15,-3-9-26-15,1-7-76 16,-2-10-70-16</inkml:trace>
  <inkml:trace contextRef="#ctx0" brushRef="#br0" timeOffset="13269.21">6936 7372 377 0,'-3'-7'50'16,"-1"3"18"-16,4 0-8 15,0 3-9-15,5-1-35 16,12-1-15-16,5 1 7 15,10-2 11-15,11 0-1 0,9-1-2 16,9-4-2 0,11 0-6-16,7-3-1 0,3 1-4 15,6-1 1-15,4-1-2 16,5 0-2-16,6 1 4 16,0 3-1-16,3 0-1 15,2 0-1-15,-6 4 0 0,-2 0-3 16,-8 3 4-16,-6 0-1 15,-6 2 0-15,-9 0-1 16,-6 0 0-16,-6 0 1 16,-10 0-2-16,-10 0 2 0,-8 0-1 15,-6 0 0-15,-9 0 0 16,-5 0 2-16,-4 0 1 16,-5 0 2-16,0 0 0 15,0 0 0-15,-2 0-4 16,0 4-1-16,0-1-2 15,1 4 3-15,1 2-1 0,1 4 0 16,3 4 0 0,2 5 0-16,-1 3 0 0,1 7 0 15,2 4 1-15,0 6-1 16,-3 8-1-16,0 4 2 16,1 7-3-16,-3 5 4 0,2 5 0 15,-1 6-2-15,1 0 0 16,0 1 0-16,0 2 0 15,2-4 2-15,-2 2-3 16,3-6 1-16,-3 1 0 16,0-3-1-16,-2 2 1 15,0-6-3-15,0-2 1 0,-2-3 0 16,1-4-1-16,-3-5-1 16,1-6-1-16,0-3 3 15,-1-6 0-15,-1-8 2 16,2-1 0-16,-2-8 0 15,0-2 0-15,2-6 2 0,-2-3-4 16,0-3 2-16,0-3-1 16,0 1 1-16,-4-3 0 15,-6-1 3-15,-1 0-1 16,-7 0-1-16,-4 0 0 16,-8 0-2-16,-6 0 1 0,-9 0-1 15,-8 0-3-15,-9-1-1 16,-4-1 0-16,-8 0-4 15,-4 0 4-15,-7 2 5 16,-3-1-2-16,-2-1 0 16,-3 0 2-16,-1 0-1 15,1 2 1-15,1 0 1 0,2-1 0 16,7 1-2-16,7 0 4 16,4-4-3-16,8 0 0 15,4 1 1-15,8-1 2 16,7 1 2-16,5-3 1 0,8 2-4 15,5 1-1-15,3-1 0 16,4-1-5-16,6-2-26 16,2-4-72-16,0-4-181 15</inkml:trace>
  <inkml:trace contextRef="#ctx0" brushRef="#br0" timeOffset="13952.63">3956 9257 214 0,'-25'6'187'0,"3"-1"-159"15,3-2 14-15,7-2 15 16,5 2-10-16,4 0-6 16,3-2-14-16,2-1-15 15,11 0-1-15,13 0 13 0,8 0-1 16,9 0-4-16,14 0-11 15,6 0 2-15,8 0-5 16,9 0 3-16,4 0-8 16,5 0 4-16,2 0 0 15,1 0-2-15,3-1-1 16,-2-2-1-16,-5 3 0 0,-1-3 1 16,-9 2-2-16,-7-2 3 15,-10 1-2-15,-10-1-1 16,-11 0 0-16,-12-1-1 15,-6 2 2-15,-9 0 1 16,-6 2 0-16,-5 0 1 0,-2-2 1 16,0 2 1-16,0 0-2 15,0-2 0-15,0 2-3 16,0-2-6-16,0 0-10 16,2-2-16-16,1 0-28 15,-3-7-86-15,0 0-106 0</inkml:trace>
  <inkml:trace contextRef="#ctx0" brushRef="#br0" timeOffset="14237.79">5132 9000 597 0,'-10'-5'22'16,"7"2"-16"-16,3 3 18 15,2 0 1-15,16 0-9 16,2 7-6-16,7 5 6 15,7 6 0-15,2 5-6 0,-2 2-4 16,2 4-1-16,-4 3-2 16,-3-2-3-16,-4 2 1 15,-8 0 1-15,-3-1-1 16,-9 0-1-16,-5-3 1 16,-9 3 3-16,-16 0 2 15,-11 1-1-15,-8-2-1 0,-7 2-4 16,-8 0 2-16,-6 1-15 15,-2-5-34-15,-3-3-112 16</inkml:trace>
  <inkml:trace contextRef="#ctx0" brushRef="#br0" timeOffset="15540.46">3864 8753 734 0,'-9'-18'-3'15,"0"3"36"-15,6 12 4 16,3 3-13-16,0 7-24 0,3 14-8 16,7 3 8-16,7 7 0 15,0 6 1-15,5 0-1 16,0 0 0-16,0-5-1 16,-6-8 0-16,0-5-8 0,-5-10 3 15,-3-9 4-15,2-2 5 16,-3-16 5-16,0-5-1 15,0-2-6-15,0 2 1 16,1 1-1-16,-1 9-1 16,1 7-3-16,6 6-2 0,3 6-1 15,7 10 3-15,6 5 2 16,6 2 2-16,1 0-1 16,7-1 0-16,-5-6-1 15,-1-9-3-15,-4-7 1 16,-5-11 4-16,-8-14 3 15,-4-7 4-15,-8-7 3 16,-9-6-2-16,0 0 0 0,-12-2 1 16,-7 4-4-16,-6 9-8 15,-4 12-17-15,-3 10-36 16,3 8-100-16</inkml:trace>
  <inkml:trace contextRef="#ctx0" brushRef="#br0" timeOffset="22285.19">5695 9214 169 0,'-5'5'227'15,"2"-2"-187"-15,1-3-5 16,2 3 6-16,0-3 4 0,0 0-10 16,0 0-6-16,7 0 7 15,5-6 4-15,10-2-9 16,3-7-9-16,8-2-5 15,8-5-6-15,4-3 0 16,6-1-4-16,5-3 0 0,4-3-2 16,1 0-3-16,5-2 0 15,-2 4 0-15,1-4-2 16,2 6 1-16,-7-3-2 16,-5 2 2-16,-3 4 0 15,-3-2-2-15,-8 6 2 16,-5 2-2-16,-2-1 1 0,-7 4 1 15,-4 2-1-15,-3 1 1 16,-4 4-2-16,-4 0 2 16,-1 0-1-16,-4 4 0 15,-1 2 1-15,-1-3 0 16,-2 1 0-16,4-1-1 0,0 3-1 16,-1-3 1-16,1 1-1 15,3 0 1-15,1 0 0 16,-5-1-1-16,1 3-2 15,0-1-2-15,-2 2-4 16,-3 0-4-16,-2 2-4 0,0 0-9 16,0 0-19-16,0 0-41 15,-7-2-57-15,-5-3-122 16</inkml:trace>
  <inkml:trace contextRef="#ctx0" brushRef="#br0" timeOffset="22527.81">6593 8477 556 0,'-19'-3'43'16,"2"0"5"-16,9-3-6 15,8 4-2-15,0 0-19 16,12 2-22-16,11 0 1 0,11 4 7 16,6 5 0-16,7 5-1 15,-3 6-3-15,-2 5 2 16,-4 7-1-16,-8 4-2 15,-12 5-2-15,-14 5 0 0,-4 3 0 16,-22-3-13-16,-10 0-21 16,-10-5-16-16,-4-5-108 15,-8-15-234-15</inkml:trace>
  <inkml:trace contextRef="#ctx0" brushRef="#br0" timeOffset="23888.49">6092 8217 245 0,'-1'-7'61'15,"-1"1"21"-15,0-1-6 16,0 2-15-16,2-1-5 16,-1 3-8-16,1 2-10 15,0 1-8-15,0 0-12 0,0 7-16 16,3 5 3-16,4 6 5 16,0 5-2-16,5 4-3 15,-2 0-2-15,2 3-2 16,-2-2 0-16,-1-3-1 15,-1-3 0-15,-1-6 0 16,-1-6 0-16,-2-8 1 0,-1-2-2 16,1-7 5-16,-2-11-1 15,1-5-1-15,0-4-1 16,1 0-1-16,4 1 1 16,-3 7-1-16,4 2 0 15,1 9 2-15,2 5-2 0,3 3-1 16,5 10 0-16,6 3 0 15,1 6 1-15,5 0 0 16,2 1 0-16,-2-4 0 16,2-3 1-16,-3-6-1 15,-6-7-1-15,1 0 0 16,-7-17 2-16,-3-6 1 0,-5-7 0 16,-3-4 4-16,-3-5 11 15,-5 0 2-15,0-3-6 16,-10 2-7-16,-2 2-3 15,-5 5-3-15,2 9-1 0,-9 12-4 16,1 10-27 0,-3 2-50-16,4 4-212 0</inkml:trace>
  <inkml:trace contextRef="#ctx0" brushRef="#br0" timeOffset="25161.26">5663 9432 203 0,'-2'0'234'16,"-8"0"-193"-16,10 0 15 15,0 0-9-15,4 2-27 16,9 2-15-16,8 6 4 16,6 3 8-16,7 4-2 0,7 5-7 15,4 4-3-15,6 1-1 16,9 3-4-16,3 0 2 16,5-1 2-16,6 0-3 15,6-2 7-15,10 1-1 16,6 1 0-16,4-1 2 0,2 2-1 15,-1-1-4-15,-5 3-2 16,-1 1-1-16,-12-1-1 16,-3 0 0-16,-9 0 0 15,-8-2 1-15,-9-3-2 0,-8-4 1 16,-7-5 1-16,-12-2-1 16,-8-7 0-16,-6-4 0 15,-6-1 1-15,-3-4 1 16,-4 0 7-16,0 0 17 15,0-7-18-15,-2-4-5 16,-2 0-2-16,-1-1-1 16,-1-1-8-16,3 3-11 0,-1-5-24 15,2-1-77-15,2 0-149 16</inkml:trace>
  <inkml:trace contextRef="#ctx0" brushRef="#br0" timeOffset="25384.58">7455 9876 616 0,'0'0'32'0,"0"4"-28"15,4 10 4-15,7 5 28 16,1 8-6-16,0 7-6 0,1 4-10 16,-2 6-2-16,-4 3-7 15,-7-1-4-15,-5-3 0 16,-18-2-2-16,-15-7-10 15,-14-8-9-15,-12-9-15 16,-16-10-26-16,-8-7-81 0,-7-7-154 16</inkml:trace>
  <inkml:trace contextRef="#ctx0" brushRef="#br0" timeOffset="25954.66">6236 9566 68 0,'2'-16'487'16,"-2"-1"-430"-16,2 3-12 15,0 8-1-15,1 1-6 16,2 5-18-16,1 6-20 16,3 10 0-16,0 5 2 0,3 4 1 15,1 2-2-15,1 2-1 16,-1-3 0-16,-1-4 2 15,-3-6-2-15,4-5 0 16,-4-8-3-16,-2-3 2 16,3-7 3-16,2-9-2 0,-2-4-1 15,5 1 1-15,-3 1 1 16,7 6-1-16,-5 2-1 16,6 10 0-16,1 0 0 15,6 11-1-15,5 5 2 16,5 6 1-16,4-1 0 15,-2 1-1-15,3-5-1 16,-7-6 2-16,-2-7-1 0,-8-4 2 16,-6-11-1-16,-7-12 3 15,-7-4-2-15,-5-11 3 16,-2-2-3-16,-15-5-1 16,-4-7-9-16,-4-4-52 0,2-6-149 15,-3-3-271-15</inkml:trace>
  <inkml:trace contextRef="#ctx0" brushRef="#br0" timeOffset="26722.34">7611 7920 509 0,'-5'1'53'0,"3"-1"-16"16,2 6-13-16,0 2-7 0,9 9 13 15,2 5 0-15,2 4-8 16,1 7-6-16,-1-1-9 16,-1 3-1-16,-4-5-3 15,-1-7-1-15,-4-5-1 16,-1-6 1-16,-2-6-1 15,0-6 8-15,-4-4 14 0,-6-14-6 16,-3-7-11-16,2-7-3 16,0-9-1-16,6-2 1 15,5-1 1-15,0 1-4 16,8 7-2-16,6 8 3 0,6 10-1 16,1 11 0-16,7 7-1 15,1 3-1-15,3 18 2 16,-1 3-3-16,-2 8 3 15,-2 4-1-15,-5 2 2 16,-5 0-2-16,-5-4 0 0,-6-7-2 16,-2-8-1-16,-4-6 0 15,0-12 5-15,-5-1 6 16,-2-21 4-16,-1-8-8 16,4-9 2-16,3-8 4 15,1-4 1-15,7 0-2 0,7 5-5 16,4 8-4-1,0 13 4-15,4 10 0 0,-1 14-3 16,1 4-3-16,0 14 3 16,-2 16-1-16,1 5 2 15,0 5 1-15,-5 6-2 16,2 3 0-16,-5-8 0 0,1 0-10 16,-3-9-16-16,0-8-17 15,-2-14-8-15,1-12-32 16,2-2-68-16,-2-22-34 15</inkml:trace>
  <inkml:trace contextRef="#ctx0" brushRef="#br0" timeOffset="26889.64">8359 7925 505 0,'16'-18'113'16,"-11"15"-33"-16,-2 3-34 16,4 6-8-16,-2 12-5 15,2 7-10-15,1 5-5 16,2 12-6-16,-3 2-3 0,3 13-6 15,-6 7-1-15,-2 8-34 16,-2-1-47-16,0 0-105 16,-9-4-292-16</inkml:trace>
  <inkml:trace contextRef="#ctx0" brushRef="#br0" timeOffset="27341.1">7825 9708 612 0,'3'-3'37'0,"1"3"3"15,2 2-31-15,3 19 8 16,5 14 15-16,2 12-10 15,6 14-3-15,-3 13-2 0,3 16-6 16,-2 6-2-16,-2 6-4 16,0 0-3-16,-2-1 0 15,-5-8-3-15,-4-11 0 16,-2-9-5-16,-3-11-8 16,0-19-8-16,-2-13-12 0,0-17-4 15,0-13-40 1,0-27-29-16,0-21-158 0</inkml:trace>
  <inkml:trace contextRef="#ctx0" brushRef="#br0" timeOffset="28132.28">7913 9773 645 0,'0'-2'4'0,"17"0"-26"16,12 2 23-16,13 0 1 16,14 0 11-16,17-2-3 15,14-3-2-15,18-2 4 16,12-4 2-16,18-1-8 0,8-3-3 16,10-1 1-1,9 4-4-15,2-2 1 0,-1-1 2 16,-7 3 1-16,-5 3-1 15,-13 0-1-15,-10 1 3 16,-19 5 3-16,-12 2-14 16,-16-2 8-16,-18 3 0 0,-17 0-2 15,-11 0 0-15,-12 0 0 16,-10 3 0-16,-6-2-1 16,-2 6 0-16,-5 0 1 15,0 4 2-15,0 7 2 16,0 5-1-16,0 7 1 0,-5 10 0 15,5 12 1-15,0 8-1 16,0 15 0-16,0 11-2 16,3 7-1-16,6 3 0 15,4 4-1-15,-1 0 0 16,5-2 1-16,-2-2 1 0,0-5-4 16,-1-2 2-1,-2-7 0-15,-4-7 0 0,-4-12 0 16,-2-10 0-16,-2-10 0 15,0-15 2-15,-6-8-2 16,-7-13-2-16,-8-7 2 0,-4 0 0 16,-11-11 2-16,-7-7-8 15,-9 1 3-15,-9-5 3 16,-11-1-2-16,-9 1 0 16,-8 3-3-16,-10 0-1 15,-11-3-2-15,-5 4 8 0,-7 1-1 16,0 2-1-16,-6 1 1 15,3 3 2-15,-1 1-3 16,4 2 4-16,1 3 0 16,9 1 0-16,9 1 0 15,10 1 2-15,11-1 1 0,11 0-3 16,19 2-1-16,9-1 0 16,12 0-1-16,8 0 1 15,10 1-1-15,5-1-1 16,4 2-7-16,3-2-12 15,1 2-20-15,0 0-15 16,-3-3-26-16,3-6-24 0,0-4-124 16</inkml:trace>
  <inkml:trace contextRef="#ctx0" brushRef="#br0" timeOffset="28708.33">8513 10285 674 0,'2'0'14'16,"-2"0"0"-16,2 1-15 15,1 16 11-15,1 4 13 0,3 8-12 16,0 3-5-16,2 0-2 16,0 1-2-16,-2 0 0 15,2-8-2-15,-3-5 0 16,-3-6 0-16,-3-13 1 15,0-1 3-15,0-18 5 16,0-8-6-16,-5-8 0 0,-1-6-3 16,4 0 2-16,2-5 1 15,0 8-2-15,6 7 1 16,5 6 0-16,6 10 3 16,5 12-4-16,3 2-4 0,3 13 1 15,0 9 1-15,5 6 0 16,-6 4 2-16,-2 0-1 15,-2 1-1-15,-7-6 2 16,-5-1-5-16,-4-9-1 16,-7-8 1-16,0-9 4 0,0-5 6 15,-7-15 0-15,-4-7-2 16,6-8 1-16,3-7 4 16,2 0 4-16,2-3-4 15,14 7-4-15,4 3-5 16,5 12 1-16,4 10 0 15,1 12-4-15,1 2 1 0,-1 23 2 16,-7 8-1-16,2 7-1 16,-6 5 1-16,-5 6 1 15,-4 6-8-15,-4-5-15 16,-4 2-8-16,2-7-6 16,-3-9-17-16,4-9-51 0,1-7-10 15,3-13-5-15,4-8-98 16</inkml:trace>
  <inkml:trace contextRef="#ctx0" brushRef="#br0" timeOffset="29023.75">9244 10475 256 0,'5'-12'200'0,"-4"1"-120"16,4 1 1-16,0 4-26 16,6 5-22-16,2 1-18 15,1 0-9-15,4 8-2 16,1 9 0-16,-2 6-2 0,-3 2 0 15,-7 7-4-15,-5 2 1 16,-2-1 0-16,-9 2 0 16,-9-5 2-16,2-2-1 15,-2-6 5-15,2-5 15 16,5-2 0-16,3-5 1 0,7-4-6 16,1-1 1-16,14-5 0 15,14 0 6-15,11 0 0 16,11-5-11-16,11-3-2 15,2 0-9-15,2 1 0 16,-4-3 1-16,-10 3-20 16,-7-1-34-16,-19-3-41 0,-7-3-216 15</inkml:trace>
  <inkml:trace contextRef="#ctx0" brushRef="#br0" timeOffset="37516.04">9163 7629 116 0,'-11'-2'342'0,"4"-4"-286"15,0 1 12-15,4 2-14 16,-1-3-12-16,2 3-18 15,2 0-6-15,0-2 0 0,0 4-6 16,0-1-3-16,0-2-4 16,7 4-2-16,4 0-3 15,2 0 0-15,4 0 1 0,9 0-1 16,2 0 0-16,5 0-1 16,9 0 1-16,7 0 0 15,7 0 1-15,9 0-2 16,10 0 3-16,6-1-4 15,7-5 2-15,11-1-2 16,8 0-1-16,6 0 1 0,13-3-1 16,3-2 2-16,8 2 0 15,9-1 2-15,0 0-2 16,7 1 0-16,-2 1 3 16,5 2-2-16,4-4-1 15,2 4 0-15,1 0 3 16,2-2-1-16,2 1-1 0,3 3 0 15,2-2-3-15,-2 0 5 16,2 1-1-16,5 1-2 16,-2-2 0-16,1 2 2 15,-1-1-1-15,-2 1-1 0,0 0 0 16,-2 1 3-16,-6 1-2 16,-2-3 0-16,-5 3-1 15,-5-1 1-15,-11 0 1 16,-11 1-1-16,-13 0 0 15,-14-1-1-15,-11 0 1 0,-15 1 1 16,-13-3-1-16,-9 1 3 16,-16 1-2-16,-7 1-1 15,-11-1 0-15,-8 1 1 16,-3-1-1-16,-8 2 2 16,-1 0 0-16,-2 1 1 15,0 1 1-15,0 0-1 16,0-2-2-16,0 2-2 0,-3 0-2 15,-3-2-10-15,0 1-8 16,-1-3-18-16,-1-5-40 16,-3-4-57-16,1-3-65 0</inkml:trace>
  <inkml:trace contextRef="#ctx0" brushRef="#br0" timeOffset="37722.92">15313 7043 392 0,'-9'-19'50'16,"6"1"20"-16,1 7-3 15,2 6-9-15,5 3-31 0,15 2-23 16,6 9 3-16,4 11 3 16,9 6 10-16,2 10-8 15,-1 9-1-15,-2 8 0 16,-6 5-6-16,-13 4-2 16,-11 0-3-16,-8-1 0 0,-25-4-19 15,-22-9-19 1,-19-7-25-16,-17-11-36 0,-19-15-83 15</inkml:trace>
  <inkml:trace contextRef="#ctx0" brushRef="#br0" timeOffset="38297.78">10942 7045 491 0,'-7'-7'61'0,"2"2"28"16,5 1-54-16,0 4-11 0,2 0-14 16,10 2-7-1,6 8 6-15,6 3 8 0,-1 5-6 16,6 5-4-16,-3 2-5 15,1 0-2-15,-1 4 0 16,-1-6-3-16,0-3-8 0,-2-6-8 16,2-7-16-16,-1-5-20 15,-1-2-48-15,1-15-34 16,-5-4-91-16</inkml:trace>
  <inkml:trace contextRef="#ctx0" brushRef="#br0" timeOffset="38591.38">11368 7001 385 0,'0'-10'70'0,"0"7"22"16,0 3-21-16,-7 0-33 16,0 9-34-16,-6 5-3 15,-1 6 0-15,-3 3 2 0,0 2-1 16,0 2-1-16,0-2 1 16,5-4-1-16,2-3-1 15,3-5 1-15,5-6 0 16,2-4-1-16,0-1 0 15,0 2-1-15,4 3 10 0,5 2 1 16,1 7-1-16,1 4 3 16,0 3-1-16,2 5-3 15,-4 3-5-15,1-1-2 16,-3-2 0-16,4-2-1 16,-2-9-10-16,3-4-16 15,5-9-10-15,3-4-50 0,4-17-80 16,0-4-224-16</inkml:trace>
  <inkml:trace contextRef="#ctx0" brushRef="#br0" timeOffset="39098.86">11621 7156 521 0,'-4'0'58'15,"3"0"-39"-15,1 0 10 16,0 0-10-16,3 0-4 15,10 0-5-15,3-9 8 0,4-2-3 16,0-3-7-16,-3-2-6 16,-2 0 0-16,-9 2 1 15,-6 1-1-15,0 3-2 16,-9 0 0-16,-9 8-4 16,-3 2 6-16,2 2-2 0,-3 11-1 15,9 7 1-15,1 5 0 16,9 3-1-16,3 4-2 15,10-3 3-15,15-2-4 16,6-6-1-16,9-8-4 16,1-8 4-16,4-5-2 0,0-9-6 15,-6-9 0-15,-6-7-2 16,-8-2 10-16,-10-3 8 16,-7 1 0-16,-8-1 0 15,0 5 13-15,-3 5 6 16,-7 5 4-16,5 4-1 15,0 5-2-15,3 6-4 0,2 0-14 16,9 11-10-16,9 8 4 16,3 5 7-16,10 6 0 15,-3 4-2-15,1 4 1 16,-5-3-3-16,-8 1 0 16,-10-4-2-16,-6-1-1 0,-22-3-4 15,-18-5-4-15,-19-3-19 16,-12-8-51-16,-16-6-194 15</inkml:trace>
  <inkml:trace contextRef="#ctx0" brushRef="#br0" timeOffset="43628.21">16419 7020 567 0,'8'-3'144'0,"-6"3"-116"16,-2 0-23-16,0 16 10 15,-6 5 6-15,-3 10-6 16,-3 6-6-16,-3 8-4 16,-1-1-2-16,0 2-1 15,2-2-1-15,2-7 0 16,5-8-1-16,2-10-4 0,3-12 3 16,2-7 2-16,7-19 7 15,8-15 0-15,3-11-8 16,5-12 2-16,2-6 4 15,3-4 1-15,0 4-1 0,-3 9-3 16,-2 9 3-16,-1 9-1 16,-6 16 4-16,0 9 0 15,-3 11-3-15,1 11-7 16,-1 16-2-16,3 9 4 16,2 14-1-16,0 7 1 15,1 7-1-15,1 5-2 0,-1 3-12 16,-2-3-15-16,0-8-13 15,-5-5-17-15,-9-19-47 16,-1-12-90-16,-11-16-173 16</inkml:trace>
  <inkml:trace contextRef="#ctx0" brushRef="#br0" timeOffset="43955.5">16360 7233 501 0,'-11'-24'180'16,"11"3"-152"-16,17 1-31 15,20 6 5-15,21 1-3 0,15 3-4 16,17 1-14-16,5 0-7 16,9 2-15-16,-1-4-26 15,-6 1-16-15,-11-7-12 16,-12-6-26-16,-19 0 40 16,-14-6 129-16,-19 3 66 0,-15 3 17 15,-7 3-15-15,-17 4-49 16,-14 9-29-16,-7 7-2 15,-1 0-5-15,-4 14-8 16,3 9-10-16,6 11-7 16,8 5-5-16,11 3 0 15,11 4-2-15,4-2 0 0,19-2-20 16,12-9-7-16,14-8-15 16,8-7-12-16,9-14-26 15,5-4-59-15,1-18-94 16</inkml:trace>
  <inkml:trace contextRef="#ctx0" brushRef="#br0" timeOffset="44154.42">17681 6938 387 0,'0'-27'171'15,"-22"10"-96"-15,-7 4-25 16,-6 11-11-16,-1 2-9 0,-1 13-15 16,1 12-4-16,7 9-4 15,7 8-5-15,12 3-1 16,10 5-1-16,7-3-1 15,20-1-9-15,14-10-8 16,11-4-2-16,8-9 4 16,4-9-13-16,-1-9-43 15,0-5-101-15,-11-12-227 0</inkml:trace>
  <inkml:trace contextRef="#ctx0" brushRef="#br0" timeOffset="44653.87">17807 7104 539 0,'-16'-1'38'0,"10"-3"-13"16,6 4 2-16,13 0-19 16,16 0 5-16,5 0-9 15,9 0-2-15,2 0-2 16,-5-8-9-16,-8-2-3 0,-12-3-29 16,-13-2 15-16,-7 2 28 15,-11 1 16-15,-12 2 2 16,-8 7 4-16,-3 3 7 15,2 2-4-15,5 14-6 16,5 7-11-16,13 7-7 16,9 6-3-16,9 1 2 0,18-3-2 15,9 0-7-15,11-9-14 16,7-9-11-16,-1-10 2 16,2-6-28-16,-5-13-47 15,-9-10 33-15,-7-11 55 16,-9-3 32-16,-8-5 42 0,-6 0 37 15,-8 4-26-15,-3 4-6 16,0 8-14-16,0 8-3 16,0 7-12-16,0 11-9 15,0 0-10-15,0 20-17 16,2 10 4-16,5 9 3 0,2 15-1 16,4 12 0-16,-1 4-2 15,-1 6 5-15,-2 1-7 16,-1-2 1-16,0-11-2 15,-2-9-16-15,2-12 1 16,-1-14-2-16,1-13-10 16,-4-12-30-16,-1-8-54 0,-1-20-61 15,-2-9-241-15</inkml:trace>
  <inkml:trace contextRef="#ctx0" brushRef="#br0" timeOffset="44883.99">18350 6985 603 0,'0'-20'15'16,"2"6"2"-16,14 7 15 15,7 7-4-15,2 5-13 16,2 13-9-16,-3 10 1 0,-5 5-2 16,-11 4-4-16,-8 4-2 15,-17 0-1-15,-8-3-10 16,-7-8-6-16,3-4-5 15,-2-8-2-15,14-5-10 16,7-6-25-16,10-7-45 16,13-2-128-16</inkml:trace>
  <inkml:trace contextRef="#ctx0" brushRef="#br0" timeOffset="45104.64">18801 6903 583 0,'0'-9'107'15,"0"1"-85"-15,-6 8 0 16,-1 8-10-16,0 13 5 16,2 11 0-16,-2 11-9 15,2 10-1-15,5 7-2 0,0 4-2 16,0 0-2-16,6-4 0 16,1-4-1-16,-1-6-6 15,-5-11-6-15,1-7-26 16,-2-12-24-16,0-13-125 15,-2-7-222-15</inkml:trace>
  <inkml:trace contextRef="#ctx0" brushRef="#br0" timeOffset="45196.3">18867 7229 492 0,'45'-7'-25'0,"4"2"-46"0,5-1-140 15</inkml:trace>
  <inkml:trace contextRef="#ctx0" brushRef="#br0" timeOffset="46299.27">10616 10418 469 0,'-5'2'78'16,"3"-2"-12"-16,2 0-8 15,5-3-36-15,13-6-6 16,3-3-8-16,8-1 1 16,5-3 1-16,4-2-5 0,7-3-2 15,1-1 6-15,3-3-3 16,5-3-5-16,6-2 2 16,2-5-3-16,8-2 4 15,3-1-3-15,5-2-4 16,6-4 11-16,6 0-10 15,8-2 1-15,-2-3 3 0,6-1-3 16,2 0 1-16,-1-1 1 16,3 2-3-16,-2-2 4 15,0-1-1-15,2 0 0 16,0-1-3-16,0-3 5 0,-3 1-3 16,1-2-1-16,-1 0 2 15,2 2-3-15,-3 0 4 16,2 0-3-16,-1-1 2 15,1 1 1-15,-4 1-3 16,3 1 4-16,-3-1-6 0,-1-1 2 16,4 1 2-16,-3 3-2 15,0-3 1-15,-1 4 2 16,-2 0-2-16,4 2-1 16,-6 2 1-16,0-1-1 15,-1 4 2-15,-5 3-1 16,1 0 0-16,-8 2 0 15,1 3-1-15,-3 2 0 0,-11 0 3 16,-2 1-3-16,-5 1 2 16,-7 1-4-16,-6 2 0 15,-5 0 1-15,-5 4 1 16,-1 2-2-16,-8 3 0 0,-3 5 2 16,-5 2 1-16,-6 1 0 15,-7 5 1-15,-2 2-1 16,-3 0 0-16,-2 2 2 15,-2 2-1-15,0 0 0 0,0 0-1 16,0 0 0-16,0 0-1 16,0 0-2-16,1-3-7 15,-1 0-15-15,0-2-15 16,0-6-43-16,-7-1-107 16</inkml:trace>
  <inkml:trace contextRef="#ctx0" brushRef="#br0" timeOffset="46549.11">15412 7620 538 0,'-21'-7'40'0,"6"0"18"15,4 2-8-15,11 5-24 0,0 0-15 16,12 6-16-16,10 7 15 16,9 1 9-16,6 4-7 15,9 1-1-15,0 3-2 16,1 3-3-16,-2-1-1 15,-7 4-1-15,-6 0 3 0,-13 6-2 16,-7 5-2-16,-12 2-1 16,-15 7 0-16,-19 0-3 15,-18 6-25-15,-11-2-29 16,-14-4-112-16,-8-7-374 16</inkml:trace>
  <inkml:trace contextRef="#ctx0" brushRef="#br0" timeOffset="47616.7">13207 9418 268 0,'0'-25'239'16,"-2"7"-169"-16,2 0 19 15,0 7-31-15,0 8-19 16,0 3-14-16,0 10-21 15,0 12-4-15,2 6 0 16,-2 9 4-16,0 6-3 0,0 4 1 16,0-6-2-16,0 0 1 15,2-9 0-15,-1-9-2 16,-1-8 1-16,2-10 2 16,0-5 1-16,-2-12 8 15,2-12-2-15,-2-6-8 0,3-9-1 16,-3-4 0-16,2-3 1 15,1 1-1-15,2 2 0 16,0 9-1-16,0 6 3 16,4 11 7-16,2 9 1 15,3 8-8-15,3 11-3 0,4 8 0 16,4 9 2-16,-1 6-1 16,8 4 1-1,-2 3-1-15,-1 3-8 0,-2-2-12 16,-1-2-14-16,-9-5-20 15,-8-7-32-15,-9-10-65 16,-2-9-81-16</inkml:trace>
  <inkml:trace contextRef="#ctx0" brushRef="#br0" timeOffset="47767.25">13119 9535 548 0,'0'-17'42'0,"15"-1"-14"16,24 0-28-16,17 0-3 15,10-2 5-15,11 1-19 16,6-1-11-16,-2 3-39 16,-4-3-52-16,-9 2-86 15</inkml:trace>
  <inkml:trace contextRef="#ctx0" brushRef="#br0" timeOffset="47945.39">13859 9250 298 0,'-2'-10'174'15,"-18"9"-84"-15,-6 1-25 16,-3 5-19-16,2 14-11 15,-2 4-16-15,9 7-8 0,6 5-7 16,6 3-4-16,8 1 0 16,12-3 0-16,11-4 1 15,8-6-13-15,6-8-6 16,6-8-15-16,4-10-27 16,1-6-30-16,-3-13-27 15,-2-10-90-15</inkml:trace>
  <inkml:trace contextRef="#ctx0" brushRef="#br0" timeOffset="48140.88">14125 9227 403 0,'-19'-13'80'0,"-2"10"-7"0,-2 3-13 15,-1 5-18-15,1 11-15 16,7 6-16-16,3 6-8 16,6 3-1-16,7 2-2 15,0 1 1-15,10-4-1 16,7-2-3-16,7-9-5 15,3-7-3-15,5-6-8 0,2-6-13 16,0 0-21-16,-2-11-40 16,-3-5-74-16</inkml:trace>
  <inkml:trace contextRef="#ctx0" brushRef="#br0" timeOffset="48265.51">14150 9326 236 0,'-6'3'-61'0,"1"-1"-86"15</inkml:trace>
  <inkml:trace contextRef="#ctx0" brushRef="#br0" timeOffset="48600.91">13512 9503 578 0,'-59'13'43'0,"15"-4"13"16,22-4-26-16,22-2-18 15,10-3-10-15,29 0-1 16,17-7 7-16,15-6-5 0,9-7-4 16,8-2 3-16,-8 1-3 15,-12-1-6-15,-20 1-3 16,-21 4-13-16,-27 7-4 15,-29 5 12-15,-29 5 8 16,-20 0 3-16,-14 11 4 16,-8 8 12-16,5 4 29 0,8 4-4 15,25-2-4-15,18-4 1 16,30 0-15-16,23-8-13 16,38-8-6-16,30-5 4 15,23 0-1-15,17-10-13 16,5-7-37-16,-10-3-21 0,-15-2-115 15</inkml:trace>
  <inkml:trace contextRef="#ctx0" brushRef="#br0" timeOffset="49347.78">11481 10136 518 0,'-3'-21'111'0,"-12"3"-33"16,11 2-18-16,4 6-20 15,4 6-13-15,13 2-19 16,3 2-4-16,6 2-1 0,6 9-1 16,0 5 1-16,5 0-4 15,-1 3 1-15,-4-1-2 16,0 0-11-16,-3-4-6 16,0-5-5-16,-4-7-2 15,0-2-5-15,-5-11-6 16,-2-8 1-16,-2-5 7 0,-3-4 20 15,-4-1 9-15,-4 5 0 16,-3 2 4-16,-2 4 21 16,0 8 12-16,-2 4-8 15,-10 6-10-15,-7 4-14 0,-3 8-2 16,-2 8-1-16,-3 3 0 16,3 2-2-16,1 0 0 15,7-4 3-15,3-3 0 16,10-5 0-16,3-4-1 15,1-2 1-15,12-4 0 0,5 3 0 16,4 5-1-16,1 1-1 16,-2 6 1-16,1 5 0 15,-4 4-1-15,-2 3 0 16,-3 4-2-16,-6 0 0 16,0-6-4-16,-2-5-3 15,0-5-7-15,5-7-8 0,2-11-20 16,5 0-46-16,0-18-98 15</inkml:trace>
  <inkml:trace contextRef="#ctx0" brushRef="#br0" timeOffset="49861.13">12128 10113 509 0,'-12'8'91'16,"2"-3"-64"-16,5 4 8 0,5-2-15 15,0 2-9-15,8-2-11 16,9-4 1-16,2-1-2 16,1-2 2-16,2-2-2 15,-3-10-6-15,-6-1-6 16,-6-2 5-16,-7 0 9 16,0 1 0-16,-1 3 2 15,-10 3 2-15,0 2 3 0,-1 6-2 16,1 0 2-16,3 9 0 15,6 5-3-15,2 2-1 16,7 2-1-16,8 2-2 0,11-3 2 16,4-2-4-16,4-3 1 15,4-8-6-15,-4-4-4 16,1-2 0-16,-6-12-1 16,-2-6 10-16,-8-3 2 15,-5-2 2-15,-3 3 11 16,-6 1 12-16,-1 2 7 0,-3 6 0 15,-1 3-9-15,0 4-3 16,2 6-7-16,2 0-7 16,3 6-10-16,6 8 2 15,1 5 1-15,4 3 4 16,1 5-2-16,-1 1-1 16,-1 2 0-16,-8 1 0 0,-9-1-3 15,-5-1 2-15,-22-1-3 16,-17 2-11-16,-17-1-17 15,-18-2-39-15,-14-8-110 16</inkml:trace>
  <inkml:trace contextRef="#ctx0" brushRef="#br0" timeOffset="93481.45">6108 15259 374 0,'-24'0'210'16,"2"0"-193"-16,10 0 13 16,2 0 16-16,8 0-11 15,2 0-21-15,12 0-16 16,9 2 6-16,13 2 13 0,16-1-3 16,17 0-5-16,15-1 0 15,15 0-4-15,13-2 0 16,11 0 0-16,11 0 0 15,9 0 3-15,3-2-4 0,0 0-2 16,-1-1-1-16,-6 0 0 16,-9 1 0-16,-11 0-8 15,-15-1 14-15,-16 1-5 16,-18 2-5-16,-17-2 3 16,-14 0-2-16,-21 2-14 15,-13-3-3-15,-6-3 2 0,-16 1-15 16,-10-7-35-16,-5-3-78 15,-3-5-54-15</inkml:trace>
  <inkml:trace contextRef="#ctx0" brushRef="#br0" timeOffset="93666.93">7842 15001 399 0,'5'-15'78'0,"7"6"-16"0,6 8-24 16,6 1-4-16,5 8-4 15,1 12-4-15,4 10-2 16,-1 10-4-16,-3 8-2 15,-9 13-5-15,-6 5-6 0,-15 6-6 16,-5 4-1-16,-21-5-19 16,-11-8-25-16,-10-12-21 15,-1-13-20-15,-5-15-47 16,6-14-237-16</inkml:trace>
  <inkml:trace contextRef="#ctx0" brushRef="#br0" timeOffset="94329.57">8797 14901 616 0,'3'-6'6'16,"1"1"-1"-16,1 5 15 0,7 2 17 15,0 14-25-15,3 9 3 16,4 16 17-16,3 12-10 15,-2 15-4-15,2 14-6 16,0 11-3-16,-5 5-6 16,-2 2 0-16,-1 0-3 15,-6-6-1-15,-1-7-2 0,-3-14-13 16,-3-17-12-16,-1-9-12 16,0-22-21-16,0-19-37 15,0-11-52-15,0-24-159 16</inkml:trace>
  <inkml:trace contextRef="#ctx0" brushRef="#br0" timeOffset="94999.88">8877 14789 645 0,'5'-3'2'0,"14"-1"-16"16,11 4 18-16,17 0-3 16,14 0 16-16,20 0-6 0,17-6-1 15,19-1 3-15,18-4-3 16,12-3-2-16,15-4-2 16,10-3-2-16,6-1-5 15,-3-1 9-15,-2 2-4 16,-7-3-3-16,-21 3 0 0,-17 5 0 15,-21-2 0-15,-24 4 0 16,-25 4-1-16,-19 2 1 16,-19 1-1-16,-13 4 2 15,-7 3 10-15,-5 0-8 16,-10 5-4-16,-1 11 0 0,-4 9 1 16,2 9-1-16,4 13 0 15,5 9 0-15,3 9 0 16,6 13 0-16,0 7 0 15,10 10 1-15,7 5-1 16,7 9 1-16,4-1-1 16,3 0 0-16,3 0 1 0,2-3-2 15,-4-6 0-15,-1-9 1 16,-8-4 0-16,-8-11 1 16,-8-7 0-16,-7-15-2 15,-11-8 1-15,-20-15 1 0,-15-8 0 16,-19-14 2-16,-18-8-3 15,-19 0 1-15,-23-8 0 16,-17-9-3-16,-16 0-2 16,-13 1 5-16,-6-1-2 15,-7 6 0-15,1 3 1 16,3 1 4-16,6 4 1 0,14 2-2 16,16-2 0-16,20 1 1 15,29-3 1-15,26-5-8 16,24-1 0-16,25-8-14 15,20-6-11-15,25-10-42 16,22-5-106-16,14-9-219 0</inkml:trace>
  <inkml:trace contextRef="#ctx0" brushRef="#br0" timeOffset="95578.83">9503 15399 687 0,'-13'10'10'15,"7"1"-13"-15,6 10 8 0,0 4 23 16,7 6-5-16,5 1-12 16,0-2-4-16,-3 2-4 15,-1-5-2-15,-3-6-1 16,-5-5-1-16,0-7 4 15,0-9-4-15,-7-5 7 16,-5-15-2-16,4-10-2 0,-1-6-2 16,3-6 0-16,2-3 0 15,4 0 0-15,0 6 0 16,13 9-2-16,7 7 2 16,5 12-3-16,4 9 2 15,5 2 2-15,1 20 0 0,4 5-1 16,-7 9 0-16,-5 1 0 15,-2 4-1-15,-11-1-3 16,-5-8-7-16,-5-5-2 16,-4-10 2-16,0-12 9 0,-7-3 7 15,1-19 10-15,5-8-10 16,1-9 6-16,0-7 4 16,15 2-5-16,6 4 2 15,6 3-7-15,1 12 0 16,6 10-1-16,-3 10-1 0,-1 2-3 15,1 18 2 1,-4 10 0-16,-4 6 0 0,-2 8-3 16,-2 2 2-16,-7 2-1 15,-3 2-4-15,0-4-21 16,0-11-17-16,0-8-15 16,0-9-30-16,7-14-40 0,2-4-41 15,0-16-115-15</inkml:trace>
  <inkml:trace contextRef="#ctx0" brushRef="#br0" timeOffset="95713.49">10290 15566 267 0,'22'-27'119'16,"-6"6"16"-16,-3 7-3 0,-4 9-50 16,-1 5-35-16,4 5-24 15,-5 13-5-15,3 7-2 16,2 7-9-16,-2 9-5 16,-1 9-2-16,-5 5-13 15,-4 2-42-15,0-3-65 16,-16-10-215-16</inkml:trace>
  <inkml:trace contextRef="#ctx0" brushRef="#br0" timeOffset="96546.43">6714 14712 267 0,'0'-7'222'15,"0"3"-153"-15,0 4 6 16,0 0-33-16,1 11-24 16,5 7 4-16,1 6-3 15,4 4-5-15,-2 2-7 0,4 3-3 16,-1 1-4-16,-2-3 1 16,5-7 0-16,-4-4-1 15,0-8 0-15,0-8-2 16,-1-4 2-16,0-11 3 15,-3-10-3-15,5-4 2 16,-4-2-2-16,4-1 0 0,-2 3 0 16,2 8 0-16,0 8 1 15,2 9-1-15,4 0-1 16,2 12 1-16,7 8 1 16,4 1 1-16,5 5-4 15,1-6 4-15,-1-2-1 16,-4-8-1-16,-5-6-1 0,-5-4 3 15,-12-11 0-15,-11-12 1 16,-1-4 2-16,-20-8-3 16,-10-3-2-16,-9-1-1 15,-10 2-17-15,-6-2-29 0,-4 5-90 16,-2-1-240-16</inkml:trace>
  <inkml:trace contextRef="#ctx0" brushRef="#br0" timeOffset="96986.65">3086 14207 711 0,'-9'-41'7'16,"1"16"-5"-16,2 16-4 15,6 9-4-15,0 27 0 16,2 17 5-16,10 22 2 15,7 23 3-15,2 24 0 0,6 17-1 16,7 17 1-16,0 17-1 16,2 10-1-16,4 5-1 15,-3-1 0-15,-3-1-1 16,-2-6 1-16,-5-11 1 16,-3-18-1-16,-8-18-1 0,-3-17 1 15,-8-19-1 1,-1-26-2-16,-3-23-18 0,-1-27-26 15,0-18-56-15,-3-50-16 16</inkml:trace>
  <inkml:trace contextRef="#ctx0" brushRef="#br0" timeOffset="98149.64">3422 13727 512 0,'71'-12'196'0,"12"-3"-197"0,20 1-4 16,30 5 8-16,21 0-4 15,23 0 0-15,18-2 3 16,24 1-3-16,20-1 3 15,23-3-4-15,20-1 1 16,21-4 0-16,23-2 1 16,18-7-1-16,26 2 1 0,20-6-2 15,19-4 5-15,24 0-2 16,18-6-1-16,19-2-1 16,22-1 1-16,12 0 2 15,19 3-1-15,11 0-1 16,8 5 0-16,11 5-1 0,-5 7 2 15,-4 4-1-15,-4 6 0 16,-8 6-1-16,-19 8 2 16,-16 1-5-16,-15 0-12 15,-22 5-4-15,-29 5 0 16,-26 0 4-16,-24 0 17 0,-34-1-3 16,-33-2 7-16,-29 0-2 15,-30 0 1-15,-30-1 9 16,-28 1-5-16,-24 4 1 15,-28 3 0-15,-23 5-2 16,-21 5-4-16,-17 9-2 0,-17 7-2 16,-14 10 1-16,-9 11 0 15,-10 18 0-15,-5 18 1 16,-4 19 0-16,-4 17 4 16,-1 25 2-16,2 16-2 15,1 15-2-15,4 11-4 16,3 7 2-16,3 5-1 0,5 1-1 15,1-8 2-15,-1 0-1 16,1-5 4-16,-3-2 7 16,-3-12 1-16,-5-5-2 15,-8-10-6-15,-11-8-1 16,-8-13 1-16,-1-19-4 0,-17-12 0 16,-14-18 0-16,-12-14-2 15,-14-13 1-15,-14-16 0 16,-14-8-5-16,-20-13 2 15,-19-6-6-15,-15-13 2 16,-22-1 3-16,-18-11-1 0,-20-3 2 16,-19-3 2-16,-17 0 5 15,-22 0-5-15,-12 0 2 16,-22 0 1-16,-14-1-2 16,-13-5 1-16,-11 0 2 0,-6 0-3 15,-10 0 4-15,-1 1-6 16,-10 2 5-16,6 1-3 15,-10 2 2-15,-1 0 0 16,-5 0 1-16,2 6-5 16,-6 4 2-16,-6 1 2 15,3-1-2-15,1 5-4 0,2 3 5 16,-2 1-4-16,8-2 5 16,11 1-7-16,3 2 6 15,8 0-3-15,10-2 1 16,8-2-1-16,12 0 7 15,5-2-2-15,10-1 1 16,10-2 3-16,7-4-6 0,14 0 5 16,10-4-4-16,15-3-3 15,10 0 11-15,7 0-15 16,17-7-3-16,5-3 19 16,10-5-8-16,7-1-7 0,14-2 9 15,8 2-6-15,9 1 2 16,13-2 1-16,9 1-4 15,11-1 2-15,12-3-8 16,10-4-11-16,15-2-29 16,10-8-41-16,11-8-10 15,14-12-50-15</inkml:trace>
  <inkml:trace contextRef="#ctx0" brushRef="#br0" timeOffset="98490.45">3864 15948 289 0,'-21'-9'126'0,"6"6"-112"0,6 3 0 15,5 5-14-15,4 15-1 16,0 8 9-16,11 9 12 15,4 12 3-15,7 10 10 16,2 9 3-16,1 11-11 16,4 9-5-16,0 6 4 0,-2 6-2 15,2 6 1-15,-7-1-12 16,2 0 5-16,-4-9-3 16,2-6-3-16,-1-14 0 15,1-12-2-15,-2-14-4 16,2-13-2-16,4-12-1 15,1-15-4-15,0-10-44 0,0-25-148 16</inkml:trace>
  <inkml:trace contextRef="#ctx0" brushRef="#br0" timeOffset="108718.68">11152 14840 484 0,'-3'4'68'0,"1"-3"-67"16,2 1 2-16,2-1 31 0,13 2 4 15,4-3-21-15,8 0-5 16,10 0 6-16,14 0-4 15,10-7-3-15,14-1-4 16,17-6-2-16,14-1-6 16,15-3 5-16,15-5-6 0,15 1 4 15,13-6-2-15,16-1-1 16,17 0 3-16,15-1-3 16,12-4 1-16,17 2 0 15,12-4-2-15,13-1 2 16,17-1-5-16,6 1 1 0,18-2-1 15,9 0 4-15,13 1-2 16,10 1 1-16,7 1 3 16,10 2-2-16,9 2 1 15,7 2 0-15,1-1 3 16,0 2-4-16,-3 3 0 16,-1 1 1-16,-14 2 1 15,-12 0-1-15,-13 3-2 0,-23 4 5 16,-21 0-2-16,-26-1-2 15,-26 7 2-15,-26-3 3 16,-29 1 2-16,-29 1-2 0,-32-1 4 16,-28 1 1-16,-22 0-1 15,-23 3 0-15,-17 0-3 16,-13 1-3-16,-9 2 0 16,-6 0-7-16,0-1-14 15,-11-1-20-15,-4-2-50 16,-7-6-96-16,-2 2-208 0</inkml:trace>
  <inkml:trace contextRef="#ctx0" brushRef="#br0" timeOffset="108906.98">21367 13633 628 0,'0'-6'58'0,"7"4"-31"16,14 2-18-16,12 15 10 16,8 8-5-16,6 7-1 0,-3 11-6 15,-6 7-5-15,-11 8-1 16,-18 3 1-16,-16 1-5 15,-27 1-13-15,-21-8-6 16,-13-8-10-16,-8-11-7 0,1-15 6 16,7-11-30-16,11-8-87 15,12-22-272-15</inkml:trace>
  <inkml:trace contextRef="#ctx0" brushRef="#br0" timeOffset="109730.92">16095 13663 672 0,'-20'-16'21'0,"4"2"18"0,8 6 11 16,8 8-11-16,2 0-17 16,16 9-23-16,6 7 5 15,6 9 2-15,6 3-2 16,5 5-2-16,3 1-2 16,2-2 2-16,1-5-4 0,-3-4-16 15,0-9-9-15,-3-10-4 16,-2-4 1-16,-3-15-7 15,-5-10-1-15,-1-7 10 16,-6-3 20-16,-1-3 13 16,-7 6 1-16,-3 2 10 15,-6 10 10-15,-7 6 9 0,0 10-9 16,-18 4-22 0,-11 9-4-16,-5 9 1 0,-7 5-1 15,-2 8 0-15,1-1 1 16,5-1-1-16,10-6 0 15,8-2 1-15,9-3 1 0,10-5 1 16,7-3-1-16,13 5 1 16,9 2 1-16,1 6 0 15,4 9 0-15,-3 8-2 16,-2 4-2-16,-6 4 1 16,-1-1-1-16,-3 0-6 15,-4-14-16-15,1-10-3 0,2-10-12 16,1-13-53-16,1-2-86 15,2-21-123-15</inkml:trace>
  <inkml:trace contextRef="#ctx0" brushRef="#br0" timeOffset="110149.74">16902 13898 150 0,'2'-5'411'0,"-2"2"-365"15,0-3 13-15,4 1-20 16,6-6-13-16,5 2-13 0,-1-5-10 15,4-1 0-15,-4 0-2 16,-4 0 1-16,-7 3-1 16,-3 3-2-16,-13 3-2 15,-4 6-1-15,-5 0 3 16,-3 15 1-16,6 4 0 16,2 6 0-16,10 4-1 0,7 0 1 15,2-1 0-15,20-5 0 16,6-9-1-16,10-6 0 15,1-8-5-15,3-10-1 16,-3-13-5-16,-3-7 0 16,-4-4 8-16,-8 0 3 0,-7 2 5 15,-2 5 18 1,-6 7 2-16,-4 8 1 0,3 9-4 16,-1 3-8-16,3 5-10 15,2 15 2-15,5 5 4 16,0 5-5-16,-5 9-1 0,-7 4-4 15,-5 2 1-15,-14-4-11 16,-13-6-18-16,-7-6-24 16,-6-15-34-16,2-14-103 15,13-16-183-15</inkml:trace>
  <inkml:trace contextRef="#ctx0" brushRef="#br0" timeOffset="110798.49">22214 13400 581 0,'15'-23'85'0,"-9"8"-28"16,-4 7-5-16,-2 8-6 16,-8 5-30-16,-13 15-15 15,1 7 0-15,-4 11 6 0,-3 2-5 16,2 3-1-16,7 4-1 15,3-5 0-15,1-8-1 16,6-5 0-16,3-10 1 16,2-15 0-16,3-6 4 15,0-26 4-15,5-14-7 16,8-11-1-16,8-8 0 0,3 1 1 16,4 4 0-16,1 10-1 15,0 14 1-15,0 18 5 16,-2 14-6-16,0 10-1 15,-4 18-1-15,4 12 1 16,0 10 3-16,-2 11-3 0,-1 1-4 16,-5 8-13-16,-6 1-12 15,-6-3-10-15,-7-4-15 16,-5-10-52-16,-17-17-100 16</inkml:trace>
  <inkml:trace contextRef="#ctx0" brushRef="#br0" timeOffset="111108.73">22027 13711 584 0,'0'-27'28'16,"8"2"-16"-16,26 6-5 0,16-1-5 15,20 1-1-15,11-3 1 16,10 2-4-16,4-1 4 16,-3-2-19-16,-6 1-28 15,-16-5 5-15,-14 1 11 16,-14-2 23-16,-20 6 12 15,-15 1 12-15,-8 8 35 0,-22 4-6 16,-11 12-18-16,-6-1-6 16,-3 18 2-16,4 10-5 15,4 9-5-15,10 8-9 16,12 5-5-16,13 1-3 16,4-1 2-16,21-7-13 15,9-8-18-15,10-11 2 0,7-14-23 16,5-12-35-16,3-6-28 15,1-20-64-15</inkml:trace>
  <inkml:trace contextRef="#ctx0" brushRef="#br0" timeOffset="111277.88">23124 13433 274 0,'2'-37'130'0,"-2"12"-19"16,-20 13-32-16,-6 11-21 16,-4 1-23-16,-1 14-17 15,6 11-3-15,3 7-6 16,10 5-8-16,10 3-1 15,4-1 0-15,13-1 0 0,11-5-7 16,6-6-7-16,7-9-9 16,3-7-8-16,-3-10-49 15,-1-1-105-15</inkml:trace>
  <inkml:trace contextRef="#ctx0" brushRef="#br0" timeOffset="111561.81">23247 13540 360 0,'0'1'184'16,"0"1"-171"-16,14-2 10 16,9 0 18-16,11 0-16 0,2-9-16 15,2-1-4-15,-2-3-7 16,-9 2 6-16,-8-9-14 16,-9 9 2-16,-12-2 5 15,-4 3-1-15,-13 4 1 16,-8 6 4-16,-2 1 4 0,2 17 6 15,5 7-1-15,10 9-5 16,9 7-2-16,3 2-3 16,15 0 0-16,16-4-7 15,9-7-4-15,4-8-9 16,7-12-34-16,3-12-31 16,-4-2-61-16,-7-19-124 0</inkml:trace>
  <inkml:trace contextRef="#ctx0" brushRef="#br0" timeOffset="111753.34">23753 13533 75 0,'0'-37'327'0,"0"3"-228"16,0 12 22-16,0 8-49 16,0 14-33-16,0 1-21 0,8 22-16 15,5 10 9-15,4 14 2 16,-1 9-5-16,2 10-5 16,-4 5-2-16,-1 4-1 15,-2-1 1-15,-3-9-3 0,2-9-9 16,-3-12-13-16,2-15-7 15,-6-13-13-15,1-16-48 16,-4-7-61-16,0-23-176 16</inkml:trace>
  <inkml:trace contextRef="#ctx0" brushRef="#br0" timeOffset="111961.33">23850 13441 612 0,'0'-15'24'0,"11"7"-20"15,4 5 23-15,7 3 2 16,2 15-4-16,-4 11-8 0,-4 1-11 16,-13 6-5-16,-3 5-1 15,-3-2-11-15,-13-4-6 16,-2-6-7-16,-2-6 2 16,2-8-10-16,7-6-23 15,6-6-33-15,5-7-19 0,6-16-189 16</inkml:trace>
  <inkml:trace contextRef="#ctx0" brushRef="#br0" timeOffset="112139.88">24153 13342 499 0,'3'-8'157'0,"11"4"-115"0,-7 4-17 16,0 12-5-16,0 8 1 15,0 10-8-15,2 7-5 16,0 10-5-16,-5 4-4 15,2 6 1-15,-5 2-18 16,-1-4-24-16,0-6-28 0,-11-16-84 16,-1-10-70-16</inkml:trace>
  <inkml:trace contextRef="#ctx0" brushRef="#br0" timeOffset="112210.05">24212 13695 466 0,'48'-27'17'0,"11"2"-38"0,14 4-65 16</inkml:trace>
  <inkml:trace contextRef="#ctx0" brushRef="#br0" timeOffset="113130.89">11427 15755 335 0,'-7'-3'139'16,"4"0"-110"-16,3 0 37 0,0 1-6 16,12 2-31-16,12 0-10 15,10 0 12-15,13 0-1 16,12 5-14-16,13 1-7 15,14 0-1-15,11-1-3 16,8 1-3-16,12-5-2 0,9 1 2 16,9-2-2-16,3 0 1 15,4 0-2-15,3 0 1 16,-10-3-6-16,-9-3-9 16,-16-3-8-16,-10 1-8 15,-27-7-19-15,-17-1-37 0,-22-3-32 16,-20-3 10-16,-14-3 45 15,-10 0 72-15,-17 2 66 16,-4 1 54-16,0 6-8 16,8 5-47-16,4 8-36 15,9 3-18-15,10 2-8 16,6 14-12-16,19 7 8 0,11 6 8 16,7 8-7-16,0 4-3 15,-3 8-4-15,-13-2 0 16,-20 7-13-16,-10-4-23 15,-36-6-12-15,-19-5 3 16,-20-8-51-16,-17-14-42 0,-19-9-11 16</inkml:trace>
  <inkml:trace contextRef="#ctx0" brushRef="#br0" timeOffset="113680.03">11948 15447 627 0,'2'-8'52'0,"0"5"-10"0,1 3-7 15,5 2-22-15,-1 10 2 16,2 8-6-16,-2 5-6 15,0 2-2-15,-5 3-1 16,0-3-4-16,-2-4-14 0,0-5-9 16,0-7 5-1,-8-8 9-15,-1-3 10 0,1-7 2 16,-1-11-3-16,-2-5 3 16,5-4 1-16,5-1 1 15,1 2 2-15,8 3-1 16,11 6-1-16,6 6 2 0,9 7 0 15,5 4 1-15,4 5-2 16,6 12-1-16,0 2 1 16,0 3-2-16,-3-3 0 15,-9 1-14-15,-4-4-48 16,-8-5-62-16,-8-9 1 0,-9-2-45 16</inkml:trace>
  <inkml:trace contextRef="#ctx0" brushRef="#br0" timeOffset="113861.66">12294 15347 318 0,'-12'-20'164'16,"4"4"-85"-16,6 9 8 15,0 7-37-15,2 0-30 0,4 14-19 16,6 7 7-16,4 6-1 16,4 9-2-16,1 3-3 15,0 4-2-15,1-2-23 0,-3-4-27 16,3-8-69-16,0-9-20 15,1-11-97-15</inkml:trace>
  <inkml:trace contextRef="#ctx0" brushRef="#br0" timeOffset="114106.53">12573 15375 278 0,'-9'-19'254'15,"0"8"-198"-15,1 9 8 16,0 2-40-16,4 20-18 15,4 10-2-15,0 11 1 16,12 4-3-16,5 1 0 16,8 1 0-16,2-10-1 0,-1-9-2 15,-2-11-14-15,0-14 10 16,-10-3 8-16,-3-20 7 16,-11-6-6-16,0-8-1 15,-9-6-1-15,-7 2 0 0,-2-2-6 16,5 6-29-16,8 6-79 15,5 3-128-15</inkml:trace>
  <inkml:trace contextRef="#ctx0" brushRef="#br0" timeOffset="114519.77">13755 15311 700 0,'0'-11'6'15,"0"8"15"-15,2 6 4 0,3 28-22 16,3 15 9-16,4 18 2 16,4 18-7-16,2 15-2 15,-1 8 0-15,2 6-3 16,1-1-2-16,-6-4 1 0,2-12-3 15,-5-18-15 1,-4-20-8-16,-2-22-3 16,-3-29-8-16,1-16-88 0,0-33-135 15</inkml:trace>
  <inkml:trace contextRef="#ctx0" brushRef="#br0" timeOffset="115446.87">13948 15356 540 0,'0'3'-9'0,"0"1"-10"15,9-1 18-15,15 1 26 16,13-4 13-16,16 0-4 15,16-4 4-15,16-4-10 16,19-5-11-16,20-1-3 0,16-2-7 16,16-2-3-16,21 2-1 15,13-2-2-15,17 0 1 16,10 0-1-16,14 2-1 16,5-2 3-16,8 2-6 0,-3 0 6 15,-3 0-3-15,-10 2-2 16,-14-1 4-16,-15 3-1 15,-14-1-4-15,-22 3 5 16,-19-2-1-16,-22 2-1 16,-22 3 3-16,-18 2-7 0,-21 2 6 15,-19 1 0-15,-13-1 1 16,-10 3 0-16,-13 0 1 16,-2 0-1-16,-4 0-2 15,0 3 0-15,0 7 1 16,0 4 0-16,-5 9 0 0,0 6-1 15,-1 11 0 1,1 10-1-16,1 12 0 0,2 13 1 16,4 11-1-16,-2 6 1 15,1 10 0-15,9 2-1 16,2 1 1-16,3-5-1 0,-1-1 2 16,1-2-4-16,-1-14 2 15,-4-4 0-15,-5-11 0 16,-4-9 2-16,-1-13-4 15,-8-9 2-15,-7-8-5 16,-9-9-1-16,-6-8 3 16,-11-5 3-16,-12-2 0 0,-9-5-2 15,-15 0-1-15,-10 0 3 16,-12-3 0-16,-10-2-8 16,-10-3 6-16,-10 3 0 15,-10 0 2-15,-9-2-4 0,-11 2 4 16,-6-1 0-1,-3 0-1-15,-8 0 0 16,-4 0 1-16,0 0-2 0,2 3 3 16,3-2-1-16,2 3 0 15,12-3 0-15,8 1 1 16,4-1-1-16,15 1 0 0,6-1 1 16,12 0-2-16,7-2 2 15,12 1-1-15,9 1-1 16,13-1 1-16,11-1 0 15,8 2 1-15,9-1 0 16,11 1 0-16,7 0 0 0,8 1 1 16,3 1 1-16,8-1-1 15,3 3-2-15,4-2 0 16,3 2-2-16,0-1-6 16,0-5-20-16,10-5-79 15,0-10-174-15</inkml:trace>
  <inkml:trace contextRef="#ctx0" brushRef="#br0" timeOffset="116236.87">15311 15777 544 0,'4'-22'110'16,"-3"3"-87"-16,2 2 13 16,2 12 7-16,1 5-10 15,2 0-20-15,4 13-14 16,-2 6 5-16,0 8 0 15,0 5-2-15,-3 4-1 16,-2-4-1-16,-5 2-1 0,-1-9-4 16,-10-3-5-16,-4-12 2 15,0-8 4-15,-4-2 6 16,4-18 1-16,1-11 0 16,6-4-1-16,4-7 0 0,4 3 2 15,6-3 0-15,9 10-4 16,10 5-1-16,3 11 0 15,6 11-1-15,0 3 0 16,3 14 0-16,2 7 2 16,-4 11-1-16,-2 2 2 0,-6 5-2 15,-7-3 0-15,-6 2-4 16,-7-12-5-16,-7-4 2 16,0-9 4-16,-4-13 1 15,-6-6 14-15,0-19 0 16,3-7-4-16,4-8 5 15,3-4 0-15,5-1 0 0,15 4-5 16,3 7-4-16,5 10-4 16,6 7 1-16,0 12-2 15,0 5-1-15,-6 9 1 16,-1 12-1-16,-6 6 2 0,-1 7-4 16,-6 5-15-16,-2 4-4 15,-5 1 0-15,-2 2-8 16,-2-6-32-16,3-6-74 15,0-12-10-15,-1-10-151 16</inkml:trace>
  <inkml:trace contextRef="#ctx0" brushRef="#br0" timeOffset="116496.16">16047 15891 302 0,'2'-15'292'15,"0"5"-247"-15,1-1 2 16,9 7-14-16,2 4-16 0,2 0-9 15,2 15-4-15,0 3 0 16,-7 10-2-16,-6 3-2 16,-5 4-1-16,-11 1-4 15,-6 0 4-15,-7-5 1 16,1-4 3-16,4-7 19 0,6-5 9 16,7-7 0-16,6-4-5 15,11-4-6-15,18 0 4 16,10-3-14-16,15-6-7 15,16-4-7-15,13-4-54 16,5-7-97-16</inkml:trace>
  <inkml:trace contextRef="#ctx0" brushRef="#br0" timeOffset="120638.32">18358 15582 411 0,'-10'-1'167'16,"0"-5"-118"-16,2 3 0 16,6-1-8-16,2 2-22 15,2-2-11-15,13 1-7 16,8 1 8-16,8-3-3 0,11 2-1 15,13-1-1-15,7-2-1 16,13-1-3-16,12-2 1 16,10-3-1-16,12-4 0 15,14-4-1-15,13-5 3 0,9 2-4 16,10-4 0-16,10 0 6 16,9-1-5-16,0 1 3 15,4 2-4-15,1 0 2 16,1 2-1-16,-7 1 1 15,-3 3 1-15,-3-1 2 16,-10 2-7-16,-11 3 5 0,-9-2-2 16,-13 1 5-16,-13 2-8 15,-20-4 2 1,-15 2 2-16,-16-2-2 0,-19 2 2 16,-14-4-1-16,-13 5-2 15,-10-3-2-15,-4 1-7 16,-13 3-8-16,-7-1-8 0,-6-2-10 15,-1 1-9-15,-4 2 15 16,1-4 20-16,3 4 12 16,3 0 5-16,8 3 17 15,5 4 15-15,8 3-4 16,3 4-7-16,8 4-24 0,14 10 5 16,9 6 10-16,8 6-5 15,1 3-2-15,-2 7-6 16,-11 1-2-16,-14 6-2 15,-13-2-8-15,-30 2-19 0,-21-2-15 16,-25-4-51-16,-19-10-79 16,-17-11-174-16</inkml:trace>
  <inkml:trace contextRef="#ctx0" brushRef="#br0" timeOffset="121301.72">18986 14852 625 0,'-5'-7'45'15,"4"2"3"-15,1 4-7 0,9 1-17 16,9 0-10-16,4 9-5 15,6 8 1-15,10 4-1 16,-1 3-5-16,2 6-2 16,-2-1-1-16,-3 0 0 15,0 0-8-15,-3-4-12 0,-2-8-11 16,-4-10-4-16,-1-7-2 16,-2-11 2-16,0-12 5 15,-2-10 13-15,-3 0 18 16,-2-3 4-16,-4 0 15 0,-3 6-2 15,-1 7 6-15,-6 9 3 16,-1 4-4-16,-4 10-13 16,-12 0-16-16,-7 15 5 15,-3 5 6-15,-2 5-6 16,2 3-2-16,-3 4 2 16,7 0 0-16,4 0 1 15,4-1-1-15,5-4-1 0,4-2 1 16,5-6-1-16,10-3-1 15,6 0-1-15,6 0 5 16,-1 2-1-16,4 2-1 16,-2 1 0-16,-1 2-15 0,-2 2-17 15,-4 0-14-15,1-3-38 16,0-6-67-16,-2-8-136 16</inkml:trace>
  <inkml:trace contextRef="#ctx0" brushRef="#br0" timeOffset="121741.73">19644 15083 376 0,'0'-9'195'15,"0"-2"-139"-15,0 4-6 16,9-1-17-16,8 4-13 16,5-2-9-16,4-3-8 0,1 0-1 15,0 0 0-15,-4 0-2 16,-7-3-5-16,-8 1 0 15,-8 2 0-15,-6 0-2 16,-13 6 3-16,-7 3 5 16,-2 5-1-16,2 9 4 0,4 11 3 15,3 4 0-15,11 3-4 16,8 4-1-16,3-6-2 16,16 0 1-16,8-6-1 15,4-10 0-15,6-9-5 16,3-5 3-16,-2-13-5 0,-2-8 0 15,-4-8 3-15,-5-1 6 16,-5 0 8-16,-6 3 12 16,-5 8 5-16,-4 5-2 15,-4 6-2-15,-1 8-7 16,0 4-12-16,-2 14-7 16,0 5 5-16,0 7-2 0,0 4 0 15,-7 5-8-15,-6 1-15 16,-5-1-10-16,-7-6-8 15,1-5-28-15,4-11-101 16,6-12-195-16</inkml:trace>
  <inkml:trace contextRef="#ctx0" brushRef="#br0" timeOffset="122291.93">22320 14984 561 0,'0'-37'23'0,"4"0"11"0,3 10 35 16,0 9-5-16,2 9-21 15,-2 9-17-15,-3 6-15 16,-4 15-10-16,0 9 5 16,0 11-1-16,0 3-3 15,0 6 0-15,-4-4-2 0,1-7 0 16,1-11 0-16,-2-8 1 15,4-13-2-15,0-7 6 16,0-18 9-16,0-14-5 16,0-5-7-16,0-13 0 0,7-3 1 15,4-1-2 1,4 0-2-16,4 8 0 0,3 9 1 16,0 12 1-16,5 12 0 15,0 13-1-15,-1 8-2 16,1 17 1-16,2 6-1 15,-2 8 2-15,-2 5-1 16,-3 5-2-16,-5 1-19 0,-5 4-7 16,-7-5-2-16,-5-2-30 15,-2-8-63-15,-16-12-74 16,-9-17-145-16</inkml:trace>
  <inkml:trace contextRef="#ctx0" brushRef="#br0" timeOffset="122590.89">22324 15076 561 0,'0'-20'33'16,"7"6"-14"-16,27-1-11 16,13 3-2-16,14 1-6 15,12-1 2-15,7-1-2 16,-2 3-14-16,0-5-35 0,-5 1-32 16,-12-4 14-16,-12 0 9 15,-17 1 42-15,-13-1 38 16,-13 3 44-16,-6 5 12 15,-16 3-10-15,-11 7-27 0,-4 0-3 16,1 14-2-16,-1 5-11 16,4 8-9-16,10 5-10 15,12 5-5-15,5-1-1 16,8 1-1-16,14-4-9 16,12-6-14-16,9-11-11 0,6-7-20 15,7-9-44-15,-2-11-33 16,-1-11-187-16</inkml:trace>
  <inkml:trace contextRef="#ctx0" brushRef="#br0" timeOffset="122769.4">23343 14854 439 0,'0'-6'107'0,"-15"-13"-46"0,-11 17-11 16,1 2-12-16,-2 10-13 16,5 7-13-16,3 8-8 15,4 6-5-15,12 3 1 16,3 3 0-16,7-3 0 0,13-2-9 15,9-5-18-15,6-6 3 16,6-8 4-16,3-10-19 16,0-3-60-16,-3-5-65 15</inkml:trace>
  <inkml:trace contextRef="#ctx0" brushRef="#br0" timeOffset="123235.33">23515 14981 392 0,'-14'-2'126'15,"7"0"-95"-15,6 1 26 16,1 1-25-16,10-2-8 0,10-2-7 16,7-1-10-1,2-2-5-15,-2-3-2 0,-6 2-1 16,-6-3-4-16,-6 2 1 16,-9 2 2-16,0 4 1 15,-16 3-1-15,-2 0 6 16,-3 5-1-16,2 9 1 0,4 8 2 15,7 1-5-15,6 5 1 16,2 1-2-16,14-2-2 16,11-2-1-16,6-7-19 15,4-8 0-15,1-8-15 16,4-2-44-16,-6-12-22 0,-5-10 18 16,-10-5 46-16,-2-3 49 15,-10 0 49-15,-2-1 26 16,-3 3 5-16,0 7-13 15,0 4-11-15,-2 9-24 16,6 8-15-16,2 0-12 0,1 11-15 16,8 15 5-1,0 6 1-15,3 9-2 0,2 6-1 16,-5 4-2-16,0 3-2 16,-3 1 2-16,-3-5-8 15,1-5-11-15,-5-6-12 16,-3-9-11-16,-1-12-48 0,-3-9-71 15,0-9-128-15</inkml:trace>
  <inkml:trace contextRef="#ctx0" brushRef="#br0" timeOffset="123486.77">23939 14902 618 0,'-14'-16'30'16,"2"0"-2"-16,6 10 17 15,6 6-13-15,0 2-23 16,11 19-10-16,3 5 5 0,3 6 1 16,-1 2-4-16,-2 3 1 15,-5-1-15-15,-4-5-18 16,-5-6-19-16,0-9 0 16,-8-6 13-16,-3-10-5 15,2 0-4-15,2-10-7 0,3-8-16 16,4-5 6-16,11-8-43 15,9 1-48-15</inkml:trace>
  <inkml:trace contextRef="#ctx0" brushRef="#br0" timeOffset="123636.9">24171 14888 343 0,'17'-9'124'0,"-5"6"-21"16,-5 3-20-16,-2 7-35 16,2 8-19-16,-6 11-6 15,1 4-14-15,0 10-3 16,0 4-5-16,-1 7 1 15,3 1-13-15,-1 2-32 16,1-8-56-16,-1-8-67 16,1-17-28-16</inkml:trace>
  <inkml:trace contextRef="#ctx0" brushRef="#br0" timeOffset="124422.23">18856 16445 439 0,'-25'13'143'0,"5"-9"-108"0,10-3 10 15,4 3-10 1,6-2-15-16,6 1-15 0,11-3 4 16,17 0 10-16,12 0-2 15,11 0-8-15,15 0-3 16,11-3-1-16,14-4-4 0,13-1 1 16,11-1 3-16,14 2-8 15,8-4 6-15,13 4-4 16,8-3 2-16,5 2 0 15,9 0 0-15,1 1-1 16,-1-2 1-16,-2 0-6 16,-5 0 12-16,-12 1-10 15,-11 0 4-15,-19-2-1 0,-12-2 0 16,-21 3-1-16,-11-2 2 16,-15 1-4-16,-9-2 2 15,-13-1 0-15,-6 2 1 16,-8 0 1-16,-9 3-1 0,-7 1 1 15,-2-1 0-15,-7 1-2 16,-6 4 2-16,-3-3-5 16,0 1-5-16,-1-2-7 15,-12-3-25-15,-3 1-52 16,-2-4-101-16,-2-3-97 0</inkml:trace>
  <inkml:trace contextRef="#ctx0" brushRef="#br0" timeOffset="124572.96">22023 16062 414 0,'0'0'70'15,"4"0"-20"-15,9 6-14 16,4 10 24-16,7 8-21 0,1 6-9 16,2 8-10-16,-3 3-8 15,-14 2-7-15,-10-1-2 16,-10 0-18-16,-30-3-27 16,-20-7-46-16,-11-9-96 15,-17-9-193-15</inkml:trace>
  <inkml:trace contextRef="#ctx0" brushRef="#br0" timeOffset="125070.45">20074 16041 557 0,'10'-16'88'0,"-2"5"-24"15,-1 5-14-15,2 6-19 0,-2 4-13 16,1 12-11-16,-3 7-2 15,0 6-2-15,-2 1-1 16,-3 4-4-16,0 0 2 16,-1-4-12-16,-6-5-11 15,-3-7-1-15,0-11 3 0,-2-7 6 16,0-6 11-16,2-15-6 16,-1-8 6-16,5-1 4 15,4-4 2-15,2 6 3 16,8 1 0-16,10 6 3 15,7 10-3-15,9 6 0 0,5 5-1 16,8 0-1-16,6 10 2 16,2 9-4-16,0 0-2 15,-2 3 2-15,-1-1-8 16,-9-2-25-16,-6-3-42 16,-8-8-48-16,-10-8-38 15,-11-4-163-15</inkml:trace>
  <inkml:trace contextRef="#ctx0" brushRef="#br0" timeOffset="125252.58">20519 15948 172 0,'-16'-23'370'0,"4"7"-285"15,6 5-24-15,4 11-22 0,2 0-20 16,0 16-18-16,11 7 6 16,1 8 1-16,2 6 0 15,5 6-6-15,-1 2-1 16,1-1-10-16,3-5-25 15,0-5-36-15,5-11-44 0,-1-12-9 16,1-11-62-16</inkml:trace>
  <inkml:trace contextRef="#ctx0" brushRef="#br0" timeOffset="125499.08">20801 16037 325 0,'-6'-29'109'15,"-3"7"-9"-15,-3 5 5 0,-1 10-43 16,1 7-37-16,3 6-21 15,1 13-2-15,8 10 6 16,0 11-3-16,8 5-4 16,11 2 3-16,7-5 0 15,6-4-2-15,2-10-4 0,-2-11 3 16,1-17 0-16,-8-3 2 16,-7-19-1-16,-11-9 2 15,-7-6 4-15,-13-5-6 16,-10 4-2-16,-4-4-1 15,0 9-16-15,5 6-33 0,10 4-61 16,12 3-139-16</inkml:trace>
  <inkml:trace contextRef="#ctx0" brushRef="#br0" timeOffset="126316.64">22525 16200 581 0,'-9'-16'80'0,"5"5"-37"16,4 1 5-16,10 10-26 0,14 0-21 15,5 9 3-15,7 7 2 16,-1 6-1-16,0 5-2 16,-4-1-3-16,-12 1 0 15,-4-5-7-15,-12-3-2 0,-3-5 3 16,-7-7 5-16,-9-4 4 15,-3-3 3-15,4-8 12 16,3-11 3-16,4-7-4 16,8-3-5-16,9-4-8 15,14 1-5-15,9 2-3 0,10 7-24 16,3 6-22-16,2 10-34 16,-5 7-88-16,-6 0-130 15</inkml:trace>
  <inkml:trace contextRef="#ctx0" brushRef="#br0" timeOffset="126993.09">23031 16306 599 0,'-7'0'40'15,"5"0"-7"-15,2 0 12 16,6 0-26-16,9 0-8 15,7-4-7-15,5 2-1 16,0-6-3-16,-3 0 0 0,-3-3-1 16,-6 1-2-16,-8-1-1 15,-7 3 2-15,-7 2-3 16,-15 2-2-16,-5 4 7 16,-2 0 0-16,-3 11 1 0,5 7 0 15,4 3 3-15,10 1-3 16,8 2 0-16,5 2-1 15,8-4 0-15,14-3-2 16,9-4-4-16,6-3-9 16,5-11-14-16,-1-1-2 0,0-5-8 15,-5-10 6-15,-4-3 30 16,-5-6 11-16,-7 1 25 16,-8 2 13-16,-4 2-6 15,-4 3-5-15,-2 7-5 16,-1 4-4-16,1 5-10 15,0 13-15-15,6 10-2 0,6 8 6 16,0 6-1-16,4 9-3 16,-2 1 0-16,-2-1-1 15,-7 0 1-15,-7-6-4 16,0-6-9-16,-15-10 0 16,-5-11 6-16,-6-9 4 0,-4-4-2 15,1-13-6-15,2-8-9 16,-2-8-9-16,10-5-9 15,2-6-42-15,7-7-91 16,4-5-208-16</inkml:trace>
  <inkml:trace contextRef="#ctx0" brushRef="#br0" timeOffset="127144.49">23221 16050 638 0,'-7'-11'34'0,"2"2"-11"16,5 4 14-16,4 5-10 15,13 0-21-15,7 5-8 0,6 9 1 16,9 4-28-16,3 3-36 16,-2-2-91-16,-1 4-66 15</inkml:trace>
  <inkml:trace contextRef="#ctx0" brushRef="#br0" timeOffset="127428.14">23555 16290 314 0,'-3'4'183'0,"3"-4"-151"0,7 0 18 16,10-2 11 0,3-3-35-16,7-4-18 0,4 0 0 15,0-2-5-15,-6 1-1 16,-5-1 1-16,-10 0 2 16,-6 0 2-16,-4 4 0 15,-11 1-1-15,-12 5-3 16,-1 1 5-16,-1 4-1 15,1 10 3-15,4 4-5 0,7 5-3 16,7 4-2-16,6-1 1 16,5-1 0-16,14 0-7 15,8-4-12-15,3-4-17 16,6-8-43-16,6-4-77 0,-3-5-91 16</inkml:trace>
  <inkml:trace contextRef="#ctx0" brushRef="#br0" timeOffset="127798.34">24015 16208 457 0,'-20'-3'143'15,"1"-2"-128"-15,-3 5 21 16,2 8 1-16,1 12-24 16,2 4-12-16,10 7 4 15,6-1-3-15,1 4 1 16,7-1-5-16,11-5 0 0,6-3 2 15,10-6 1-15,-5-6-3 16,10-4-1-16,-4-9-7 16,-2 0-6-16,-3-11 0 0,-5-7 11 15,-5-7 0-15,-6-7-4 16,-5-5 7-16,-4-4-1 16,-5-2 3-16,0 1-3 15,0 1 8-15,-5 12 13 16,-2 4 2-16,0 13 0 15,2 6-9-15,-1 6-7 16,2 10-9-16,3 8 0 0,1 9 3 16,-4 7-11-16,1 2-23 15,-6 2-36-15,-2-5-58 16,-3-4 12-16,-3-8-112 16</inkml:trace>
  <inkml:trace contextRef="#ctx0" brushRef="#br0" timeOffset="127873.1">24098 16378 275 0,'0'-4'207'16,"9"-10"-70"-16,14-1-67 0,15 0-43 15,14-3-24-15,18-6-59 16,16-6-286-16</inkml:trace>
  <inkml:trace contextRef="#ctx0" brushRef="#br0" timeOffset="173493.34">17863 9662 330 0,'0'-18'246'16,"0"0"-176"-16,0 5-30 15,2 3-3-15,3 7-6 0,5 3-17 16,-2 8-9-16,-1 14-2 16,2 11 5-16,4 9-4 15,-1 11 0-15,-2 2-4 16,0-1 0-16,3-2 0 15,-2-13 1-15,1-8-2 0,-1-14 1 16,3-13 0-16,0-4 0 16,3-20 3-16,0-8-2 15,3-11-1-15,-3-4 2 16,0 3-2-16,-2 7-1 16,-1 8 1-16,-1 16 0 0,1 9-1 15,3 7-3-15,4 18 2 16,4 5 1-16,7 6 0 15,4 0-2-15,3-6-6 16,2-7-4-16,0-10-1 16,-1-13 10-16,-3-4 4 0,-4-21 0 15,-6-11 5-15,-8-12 10 16,-11-2 0-16,-8-3-1 16,-15-3 0-16,-16 6-12 15,-6 6-5-15,-12 6-2 16,1 15-11-16,1 9-2 0,11 8-20 15,11 6-97-15,13 0-257 16</inkml:trace>
  <inkml:trace contextRef="#ctx0" brushRef="#br0" timeOffset="173841">19176 9227 422 0,'2'-16'42'16,"-2"5"29"-16,0 10 4 15,-2 1-22-15,-15 15-42 16,-8 10 0-16,-6 15 8 0,-4 12 5 15,-4 13-3-15,5 10 3 16,3 7-12-16,9 2 0 16,12-2-4-16,10-7-6 15,12-12-1-15,20-12 1 16,15-15-2-16,13-15 0 0,4-13-4 16,2-8-8-16,3-11-10 15,-10-16-22-15,-20-7-71 16,-15-5-142-16</inkml:trace>
  <inkml:trace contextRef="#ctx0" brushRef="#br0" timeOffset="173978.34">19003 9750 536 0,'-36'3'161'16,"18"-3"-124"-16,18-3-12 16,25-8-12-16,26-6-20 15,19-4 3-15,13-2-24 0,12-5-7 16,2-3-36-16,-2-3-175 15</inkml:trace>
  <inkml:trace contextRef="#ctx0" brushRef="#br0" timeOffset="174288.62">19836 9169 598 0,'-19'-6'63'16,"3"-1"-27"-16,5 5 8 15,6 2-23-15,5 15-7 16,0 12-3-16,0 13 6 0,7 10 4 16,0 10-12-16,-2 5-6 15,2 0 0-15,-1-2-2 16,1-12 1-16,-2-6-1 16,4-11-1-16,1-11 1 15,5-7 1-15,4-11 3 0,8-5 5 16,7-1 2-16,5-13-4 15,10-4-6 1,1-4 0-16,0 1-1 0,2-3-25 16,-2 0-36-16,-6 1-17 15,-5-3-36-15,-6 0-66 16,-8 0-66-16</inkml:trace>
  <inkml:trace contextRef="#ctx0" brushRef="#br0" timeOffset="174431.1">20393 9405 517 0,'-7'0'99'0,"0"5"-34"15,5 10-23-15,2 6-6 0,0 5-15 16,4 3-7-16,8 5-7 16,5 2-5-16,0 1-1 15,3 1-7-15,0-1-29 16,4-5-35-16,-2-8-94 16,2-12-142-16</inkml:trace>
  <inkml:trace contextRef="#ctx0" brushRef="#br0" timeOffset="174745.01">20739 9222 667 0,'0'-6'59'16,"1"4"-39"-16,4 2-3 16,2 15-11-16,6 13 2 15,3 13-1-15,4 11-4 16,1 5-3-16,6 2 0 15,2-4-3-15,5-10 1 0,2-10-2 16,2-14 0-16,3-15 2 16,0-6 0-16,1-20 8 15,-3-17-5-15,-5-12 0 16,-5-9 4-16,-9-10-3 16,-11 1-5-16,-9 1-5 0,-2 7-4 15,-14 9-4-15,-8 14-9 16,3 11-15-16,1 13-40 15,8 8-19-15,8 4-21 16,4 4-121-16</inkml:trace>
  <inkml:trace contextRef="#ctx0" brushRef="#br0" timeOffset="175022.76">21438 9018 678 0,'2'-12'55'0,"0"8"-17"15,-1 4-7-15,7 16-19 16,1 15-7-16,1 8 4 16,2 12-3-16,0 9-3 15,0 2-1-15,1-1-2 16,-1-3 0-16,2-10 1 16,-2-8-2-16,3-15 1 0,2-13 2 15,7-9 1-15,3-3 0 16,3-12 1-16,4-6-1 15,9 1-4-15,1-1 3 16,2 3-5-16,3 3-24 16,5 1-27-16,-6 0-45 0,-3 1-133 15</inkml:trace>
  <inkml:trace contextRef="#ctx0" brushRef="#br0" timeOffset="175265.77">22090 9263 631 0,'0'-3'23'16,"9"-1"-1"-16,12 4-2 16,6 8 5-16,0 12-7 15,-1 6-6-15,-6 7-6 16,-13 2-4-16,-7 1-2 0,-12 0 0 16,-7-6 0-16,-3-5 0 15,5-8 2-15,2-4 16 16,12-8 9-16,4-5-6 15,28 0-4-15,17 0-9 16,22 0-9-16,20-3-41 16,12-8-58-16,9-2-241 0</inkml:trace>
  <inkml:trace contextRef="#ctx0" brushRef="#br0" timeOffset="179384.94">18545 11139 277 0,'15'-27'150'0,"-5"2"-151"16,4 7 2-16,-6 6 13 15,-1 4 35-15,-1 8-9 16,-1 0 2-16,-4 15 21 0,2 4-10 15,-1 12-19-15,-2 4-17 16,0 5-10-16,0 4-5 16,0-1-1-16,0-4 0 15,0-5 0-15,3-8-1 0,3-12 0 16,4-12-1-16,7-4 2 16,0-20 2-16,7-6-1 15,3-6-3-15,3 0-1 16,4 4 1-16,-3 8-1 15,3 15 2-15,0 7 1 0,-2 16-2 16,4 11 3-16,2 7 1 16,2 0-1-16,2 0-2 15,0-8 0-15,1-8-1 16,-2-12 2-16,-8-6-5 16,-5-20 4-16,-8-12 6 15,-10-6 0-15,-10-6-3 0,-3-3 0 16,-16-3-3-16,-12 4-8 15,-4 7-20-15,4 5-31 16,1 11-102-16,13 7-38 16,17 9-53-16</inkml:trace>
  <inkml:trace contextRef="#ctx0" brushRef="#br0" timeOffset="179626.47">19738 10868 700 0,'-34'0'12'0,"-5"12"-11"16,-7 16 17-16,3 12 10 15,6 8-5-15,8 5-13 16,11 9-3-16,14 0 0 16,8-2-4-16,23-6-3 0,14-10 1 15,13-8-1-15,9-14-3 16,8-14-9-16,7-8 0 15,-3-6-11-15,-4-18-10 16,-16-6-44-16,-20-8-163 16</inkml:trace>
  <inkml:trace contextRef="#ctx0" brushRef="#br0" timeOffset="179784.48">19504 11171 684 0,'-23'0'26'0,"22"-5"-3"15,18-8-7-15,30-1-13 0,16-2-2 16,12-8 0-16,10-2-2 16,-1-3 0-16,-12-1-46 15,-13-9-88-15,-21-2-105 16</inkml:trace>
  <inkml:trace contextRef="#ctx0" brushRef="#br0" timeOffset="179956.1">19863 10720 439 0,'-52'-8'114'16,"6"8"-30"-16,10 12-24 15,14 14-34-15,12 15-4 16,10 14-3-16,2 11 0 16,13 11-9-16,4 9-3 0,0 7-5 15,-1 3-2-15,-1-5-13 16,-5-5-9-16,-2-12-19 16,2-15-27-16,-2-21-53 15,-1-22-20-15,4-18-119 16</inkml:trace>
  <inkml:trace contextRef="#ctx0" brushRef="#br0" timeOffset="180239.41">20169 10880 480 0,'16'-16'164'16,"-5"10"-110"-16,-1 6-32 0,0 10-6 15,0 18 10-15,1 13-3 16,-2 9-7-16,0 6-5 15,0 6-4-15,-2-3-5 16,1-5-2-16,2-10 2 16,-1-8-2-16,2-9 2 0,1-11 0 15,7-6 7-15,3-10 8 16,5 0 3-16,6-10-10 16,9-6-8-16,4-2-1 15,1-2-8-15,-1 2-24 16,1 0-25-16,-6-2-17 0,-5 1-58 15,-9 0-60-15,-5-1-95 16</inkml:trace>
  <inkml:trace contextRef="#ctx0" brushRef="#br0" timeOffset="180368.19">20793 11119 307 0,'0'-3'174'0,"0"1"-60"0,0 2-33 16,0 0-37-16,0 12-2 16,2 8-7-16,8 3-3 15,0 9-14-15,2 8-10 16,2 8-5-16,-1 7-10 15,1 10-47-15,-4 0-56 16,2 5-213-16</inkml:trace>
  <inkml:trace contextRef="#ctx0" brushRef="#br0" timeOffset="182160.87">11249 14566 153 0,'-15'-13'186'0,"1"-1"-159"16,4 0 11-16,3-3-4 15,-2 0 7-15,-2 1-2 16,2-6-13-16,-6 2-4 0,1 0-5 16,-9-4-6-16,-2 1-6 15,-8-4-1-15,-4 2-2 16,-11-2-2-16,-6 3 1 0,-7-2-1 15,-11 5 1-15,-9 0-3 16,-7 3 3-16,-12 2-4 16,-7 5 6-16,-7 2-4 15,-8 5 2-15,-8 4-2 16,-3 0 0-16,-3 6-3 16,-6 10-6-16,1 5 8 0,-3 4-3 15,0 4-1-15,4 5 9 16,3 3-1-16,8 2-2 15,3 4 3-15,9 2-3 16,7 3 3-16,7 4 1 16,11 3-2-16,7 9-1 0,12-1 5 15,5 6-5 1,9 6 1-16,13 4-2 0,7 4 1 16,12 3-1-16,10-1-1 15,10 5 0-15,7-5-2 16,15-2 3-16,12-1-4 0,13-6 6 15,7 1-1-15,9-6-3 16,8 0 4-16,8-1 1 16,7 0 3-16,8-3 0 15,5 0 4-15,13-5-6 16,0 1-1-16,9-7-3 16,-1-4 1-16,6-1-1 0,4-4 1 15,0-6-3-15,3-3-2 16,4-4-1-16,-1-6 0 15,0-5 2-15,2-7 7 16,1-5-5-16,-6-6 0 0,-2-5 4 16,-1 0-1-1,-4-14 6-15,-6-5-6 16,-2-3 6-16,-7-6 1 0,-1-1-4 16,-8-7 0-16,-5-1-6 15,-6-6 2-15,-5-5 1 0,-6-6-2 16,-10-5 0-16,-4-4 0 15,-8-6 0-15,-6 0 1 16,-10-2 0-16,-1-2 2 16,-12 2 1-16,-2-2-2 15,-6-1 5-15,-4-4 0 16,-7-1 2-16,-3-5 0 0,0-1 0 16,-11-3 1-16,-8-1-2 15,-7 3-2-15,-6-2-1 16,-9 3-4-16,-9-2 0 15,-11 0-2-15,-17-1 2 16,-13-1-4-16,-22 2-3 0,-23 3-8 16,-25 7-8-16,-27 2-15 15,-28 9-41-15,-30 2-90 16</inkml:trace>
  <inkml:trace contextRef="#ctx0" brushRef="#br0" timeOffset="206794">12786 6020 582 0,'7'0'58'16,"0"0"-58"-16,5 1 8 16,6 5 11-16,1 1-4 15,5 5-9-15,-1 5 0 0,3-2 3 16,2 3-7-16,-3 2 0 16,-2-2 0-16,3-4 0 15,-4-1 0-15,-3-4 1 16,-6-2 3-16,-1-6 5 15,-1-1 4-15,-2 0 0 0,3 0 4 16,0-8 0-16,3-5-3 16,4-6-4-16,5-8-3 15,0-6-3-15,6-7 0 16,6-7-2-16,4-8 0 16,5-4-1-16,3-5-2 0,2-2 0 15,-3 5-1-15,-2 4 3 16,-7 9-6-16,-12 7 4 15,-4 9 1-15,-7 6 2 16,-6 7 4-16,-6 3 0 16,-3 4-2-16,0 3-2 15,0 1-8-15,-7 3-27 0,-4-2-38 16,-3-2-99-16</inkml:trace>
</inkml:ink>
</file>

<file path=ppt/ink/ink30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6T13:14:18.070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1145 8535 484 0,'-4'-8'36'16,"3"2"5"-16,1 0 22 16,0 1-5-16,0 3-23 0,0 2-10 15,1 0-6-15,6 11-1 16,5 10 0-16,2 13 2 16,8 14 3-16,-1 13-4 15,4 14-3-15,2 9-6 16,2 6-9-16,-2-4 2 0,-2-4-4 15,-3-14-6-15,-5-14-8 16,-2-12 2-16,-4-16 0 16,-4-10-14-16,-4-12-13 15,-3-4-17-15,0-17-3 16,-12-13-180-16</inkml:trace>
  <inkml:trace contextRef="#ctx0" brushRef="#br0" timeOffset="290.92">987 8695 668 0,'-17'-26'40'15,"10"-3"-14"-15,7 0 12 16,24 5-12-16,8 0-13 0,10 7-6 15,8 4 0-15,2 9-4 16,1 4-2-16,-5 11-1 16,-6 16-1-16,-10 10-2 15,-13 8-17-15,-12 5-4 0,-5 1-7 16,-2 1 2 0,-14-7 1-16,-3-5 0 0,0-12-31 15,-2-9-55-15,5-4-64 16</inkml:trace>
  <inkml:trace contextRef="#ctx0" brushRef="#br0" timeOffset="988.95">1381 8863 596 0,'-4'-18'131'0,"4"-3"-124"15,11 3-2-15,12-1 16 16,11 6-4-16,5 8-13 16,3 5-3-16,1 3 0 15,-2 13-3-15,-6 9 2 0,-11 9-1 16,-7 6-5 0,-12-3-3-16,-5 0 0 0,0-3 9 15,-12-7 0-15,-1-10 3 16,2-11 9-16,6-6 4 15,2-9 0-15,3-16-5 0,7-7-11 16,10-9-1-16,7-7 0 16,6-4-1-16,-1 7-7 15,-4 8 0-15,-7 7-5 16,-5 12-1-16,-8 14 13 16,-5 4 2-16,0 22-10 0,-2 8 12 15,1 7 0-15,1 7-1 16,0 0 0-16,8-7 1 15,9-3-4-15,-2-11 0 16,6-6 1-16,-1-16-2 16,1-1 3-16,-3-12 3 0,-1-12-1 15,0-6-1 1,-5-2 3-16,-4-7 0 0,-6 2 2 16,-2-3-2-16,0 8-4 15,0 2 2-15,0 8 0 16,-2 6-1-16,2 11-1 0,0 5-2 15,9 2-7-15,8 14 4 16,5 3 4-16,7 8 1 16,5 2 1-16,3-1 0 15,-2-3-1-15,-2-2 3 16,-7-6-4-16,-5-7 2 0,-4-5 0 16,-6-5 0-16,-5-1 6 15,-2-17 15-15,-4-1-8 16,0-10-6-16,2-5 3 15,-1-3-6-15,-1-1-6 16,5 4-6-16,0 2-22 16,6 7-24-16,2 9-58 0,2 5-91 15,0 9-86 1</inkml:trace>
  <inkml:trace contextRef="#ctx0" brushRef="#br0" timeOffset="1245.28">2434 8713 396 0,'4'0'86'15,"6"-2"-1"-15,-2-12 5 16,6-6-46-16,1-1-29 16,1-6-5-16,0 2-1 15,-7 0 2-15,-4 7-7 16,-5 3-1-16,0 7-4 0,-5 8-5 16,-5 6-2-16,-4 15 9 15,7 10 4-15,2 6-2 16,5 4 0-16,2 5 1 15,15-5-1-15,5-2-1 16,12-10-2-16,3-8-6 16,4-8-3-16,0-9-8 0,-5-4-16 15,-8-4-62-15,-7-9-164 16</inkml:trace>
  <inkml:trace contextRef="#ctx0" brushRef="#br0" timeOffset="1558.51">1499 9446 204 0,'11'7'367'0,"26"-7"-348"16,17-9 25-16,18-10 15 15,18-8-19-15,11-2-18 16,11-6-2-16,2-1 2 0,3-2-7 16,-7 0-6-16,-5 4-4 15,-8-4-2-15,-12 8-2 16,-12 2 0-16,-12 3-2 16,-14 5-2-16,-11 4-6 15,-13 3-13-15,-16 8-12 16,-8 3-6-16,-26 2-46 0,-19 0-162 15</inkml:trace>
  <inkml:trace contextRef="#ctx0" brushRef="#br0" timeOffset="1778.66">1783 9475 637 0,'7'1'29'16,"28"-2"-44"-16,21-17 57 15,20-11 14-15,14-6-22 0,10-8-17 16,2-3-10-16,0-2 3 16,-5 5-6-16,-16-1-4 15,-8 11 4-15,-22 3-8 16,-10 6-15-16,-19 6-13 16,-14 6-14-16,-8 2-20 15,-11-1-134-15</inkml:trace>
  <inkml:trace contextRef="#ctx0" brushRef="#br0" timeOffset="4509.76">3904 8381 251 0,'-6'-9'282'16,"3"4"-201"-16,-2-2-9 15,5 3-7-15,0 4-15 16,0 0-14-16,0 0-15 16,0 6-10-16,0 8-7 0,12 7 11 15,-3 9 4-15,4 10-6 16,1 4-9-16,-1 6 3 15,4 2-6-15,0-2 0 16,-3-3-2-16,4-8-3 16,-2-5-8-16,-1-9-11 15,-2-6-16-15,-2-6-16 0,-5-8-12 16,-6-5-49-16,-4-5-119 16</inkml:trace>
  <inkml:trace contextRef="#ctx0" brushRef="#br0" timeOffset="5137.58">3681 8488 645 0,'-6'-37'35'16,"-18"-2"-4"-16,24-1 13 15,17 5-11-15,20 1-23 16,9 7-3-16,8 8 0 0,-1 9-12 16,-2 10 10-16,-12 10-27 15,-12 20-13-15,-17 16-17 16,-10 13 15-16,-17 14-15 15,-12 8 25-15,-3 2 34 16,2-2-3-16,4-10 23 16,11-10 0-16,8-13-14 0,7-20-9 15,19-8-8-15,10-18 2 16,10-4 3-16,10-25 0 16,3-14-36-16,-1-12-90 15,-3-11-45-15,-11-12-3 16,-13-2 87-16,-10-6 113 0,-13 6 131 15,-1 8-26-15,-10 7-13 16,-5 17 13-16,1 12-56 16,4 14-23-16,2 10-8 15,6 10-15-15,2 3-20 16,11 22-17-16,10 11 11 0,8 18 3 16,3 13-3-16,10 19 0 15,-1 12-1-15,2 8-1 16,1 2 0-16,-3 2-1 15,1-11-2-15,-2-8-1 16,-4-16 3-16,0-13-1 16,-7-15-1-16,-4-14-3 0,-3-11-2 15,-6-16-1-15,-2-6 3 16,-5-21-1-16,-7-16-8 16,-2-14-14-16,-12-17-10 15,-12-5 8-15,-10-4 8 0,-3 2 14 16,-7 9 9-16,5 12 20 15,3 12 11-15,4 10 5 16,10 7-4-16,7 9-11 16,12 0-6-16,6 0-14 15,24 0-13-15,17-4-23 16,15 0-35-16,9-5-48 0,11-1-372 16</inkml:trace>
  <inkml:trace contextRef="#ctx0" brushRef="#br0" timeOffset="5837.67">5412 8756 59 0,'3'0'247'0,"3"0"-220"16,-3-3 17-16,2-1 29 0,0-3-12 16,0 0-16-16,0-2 0 15,0 0 1-15,-1-4-15 16,1-3-2-16,1-3-4 15,-4-7-9-15,-2 0-4 16,-4-4 0-16,-9-1 0 16,-8 2-6-16,-8 6-2 0,-2 6-2 15,-4 7-1-15,-3 10-1 16,4 0-1-16,2 15 2 16,6 6 2-16,6 4-2 15,12 6-1-15,8 1 0 16,1-4-1-16,18-3 0 15,6-9-3-15,7-7-2 16,4-9 1-16,3-7 3 0,-1-14 2 16,0-6 1-16,-7-4-1 15,-7 5 3-15,-5 5 8 16,-9 4 12-16,0 10 3 16,-5 7-7-16,-2 4-13 0,4 17-10 15,4 6 4-15,7 7 2 16,9 5-7-16,12 4-36 15,14-2-21-15,10-5 9 16,10-10-127-16,4-9-205 16</inkml:trace>
  <inkml:trace contextRef="#ctx0" brushRef="#br0" timeOffset="6171.67">6177 8365 583 0,'7'-30'61'15,"-3"3"2"-15,1 4-2 16,-4 7-6-16,1 5-6 15,0 7-14-15,4 4-14 16,1 10-16-16,4 15-7 0,5 10 9 16,5 12 0-16,4 11-5 15,2 10 0-15,4 7-1 16,1-2-18-16,0-3-33 16,1-10-12-16,-3-13 0 15,3-13-4-15,-3-16-61 16,-3-15-64-16</inkml:trace>
  <inkml:trace contextRef="#ctx0" brushRef="#br0" timeOffset="6860.78">6761 8603 600 0,'7'-31'73'0,"-7"-1"-28"0,0 3 9 16,0 6-9-16,-11 6-18 15,-5 5-18-15,-8 7-4 16,-5 5-5-16,-1 13-2 15,-4 10 1-15,1 9 1 0,10 6-1 16,5 3 2-16,12-2-3 16,6-5 1-16,3-4-2 15,14-10 1-15,9-11 1 16,6-9-2-16,0-6 1 16,4-13 0-16,1-10 1 15,-5 3 1-15,-3-7 0 0,-7 9 1 16,-3 4 1-16,-5 7-2 15,-5 10 1-15,0 3-1 16,-2 5-4-16,0 13 2 16,3 2 1-16,-2 1 0 15,4 0-3-15,0 1-9 0,-2-12-1 16,1 0-7-16,2-10 3 16,-3 0 13-16,3-13 2 15,3-7 2-15,1-5 0 16,-2-1 1-16,6 0 1 0,-2 2-1 15,6 4 1-15,-1 8-1 16,3 6 1-16,0 6-1 16,5 0 2-16,0 11-2 15,0 0 0-15,2 5 0 16,0-4 0-16,-3-3 0 16,0-4 0-16,-4-5 0 0,-6 0 0 15,-3-8 0-15,-3-7 2 16,-8-4 0-16,-7-1 2 15,0-1 3-15,-2 2 1 16,-10 1-1-16,-3 6 0 16,3 5-3-16,-1 7-1 0,6 0-3 15,5 16-3-15,2 9 0 16,5 11 5-16,10 10 1 16,1 8-2-16,2 6 0 15,-2 5 0-15,-3-1 0 16,-8-5-2-16,-5-6-2 15,-10-8-6-15,-11-9 1 0,-7-10 3 16,-6-12 3-16,-2-10-8 16,7-4-15-16,6-19-28 15,12-13-147-15</inkml:trace>
  <inkml:trace contextRef="#ctx0" brushRef="#br0" timeOffset="7689.84">8405 8025 396 0,'0'-17'306'15,"-2"5"-264"-15,2 1 6 16,0 6-7-16,0 5 1 15,0 0-25-15,2 15-20 16,5 10 0-16,5 8 4 0,1 10 3 16,1 11-1-16,1 0-1 15,2 4-1-15,-1-3-1 16,-2-5 0-16,-1-8 0 16,-3-5 2-16,1-11-3 15,-4-10 2-15,2-5 1 0,2-4 3 16,2-7 6-16,5 0 7 15,6 0-2-15,7-7-2 16,7-4-5-16,3 2-2 16,0-1-6-16,1-1 0 15,-6 0-2-15,-4 4 3 16,-6 2-3-16,-12 1-5 0,-6 0-8 16,-4 3-8-16,-4-1-7 15,0 0-14-15,-2 1-12 16,0-3-20-16,2-5-66 15,0-3-118-15</inkml:trace>
  <inkml:trace contextRef="#ctx0" brushRef="#br0" timeOffset="9381.56">9866 8174 243 0,'8'0'261'15,"-1"0"-218"-15,-3 0 13 16,3-5 12-16,1 0-27 16,-3-1-21-16,0 1-6 15,0-1 7-15,1-1-5 0,-1 0-2 16,1-4 4-16,-3 3-3 16,-3-6-5-16,0-3 3 15,0-1 3-15,-9-2-7 16,-5 0-6-16,-11-2 0 15,-4 5-3-15,-7 6-1 0,-3 7-1 16,-7 4 1-16,2 4-2 16,3 14 3-16,4 6-2 15,8 4 0-15,10 3 1 16,10 3-1-16,9 0 1 16,2 0 0-16,16-5-2 15,9-6-3-15,2-6-3 16,5-7 4-16,0-9 5 0,0-1-1 15,0-12 1-15,-6-6 1 16,-1-7 0-16,-5 0 2 16,-4 0 0-16,-2 2 10 15,-2 3 0-15,-2 6-4 0,-2 4-3 16,0 7-5-16,5 3-4 16,-2 3-1-16,5 9 1 15,0 4-5-15,1 0-17 16,2 4-13-16,-2-5-8 15,-3 0-11-15,-2-6-33 16,-2-6-57-16,-9-3 29 0,-3-2 34 16,0-14 56-16,-5-1 86 15,-7-4 53-15,2 0-6 16,5-2-5-16,3 6-34 16,2 0-23-16,0 7-19 15,14 4-14-15,8 6-2 0,1 0-2 16,4 9 1-16,0 7-5 15,0 3-2-15,-7-1 0 16,-4 4-1-16,-7-6-4 16,-4-1-2-16,-3-5 0 0,-2-6 6 15,0-4 4-15,0-2 15 16,0-10 2-16,0-9-6 16,2-3 5-16,11-2 3 15,6 2-12-15,3 4-4 16,0 3-6-16,4 7 0 15,1 9-2-15,0 1 1 0,-2 11-2 16,-1 4-1-16,-2 7-21 16,0 2-9-16,-2 4-17 15,2-3-8-15,-3-4-55 16,1-5-64-16,4-6-128 0</inkml:trace>
  <inkml:trace contextRef="#ctx0" brushRef="#br0" timeOffset="9745.91">10767 8025 420 0,'0'-23'97'0,"-2"6"-27"0,-11 10-26 16,-3 7-30-16,-2 0-8 15,-1 12-6-15,4 8 1 16,6 3 2-16,6 2-6 16,3-1 3-16,3-5 1 15,11-5-19-15,3-4-16 16,2-10 5-16,3-6 19 0,-4-13 9 15,-1-14 1-15,-3-2 0 16,-7-14 8-16,-6-1 26 16,-1-6 21-16,-3-3-11 15,-12 0 1-15,-2 0-6 16,-2 5-10-16,0 14-1 16,2 5-3-16,4 15 3 15,3 10-8-15,1 10-6 0,2 13-16 16,7 19-4-16,0 11 6 15,4 10 2-15,8 13-2 16,8 10 3-16,2 0-4 16,2-1-12-16,0-4-40 0,1-13-35 15,-1-12-78-15,-1-18-359 16</inkml:trace>
  <inkml:trace contextRef="#ctx0" brushRef="#br0" timeOffset="10126.25">11785 7895 648 0,'0'-10'92'0,"0"2"-63"16,0 5 22-16,0 3-15 15,7 0-6-15,2 3-24 0,2 13-5 16,3 5 4-16,-1 7-4 15,3 4 0-15,0 1 0 16,-4-1-3-16,-3-4-19 16,3-5-9-16,-7-6-16 15,-3-12-28-15,-2-5-64 0,-6-16-101 16</inkml:trace>
  <inkml:trace contextRef="#ctx0" brushRef="#br0" timeOffset="10251.01">11688 7718 584 0,'9'-2'-1'16,"11"2"-5"-16,9 0 11 15,6 12-12-15,3 2-112 16,-1-2-127-16</inkml:trace>
  <inkml:trace contextRef="#ctx0" brushRef="#br0" timeOffset="10515.67">12045 7675 621 0,'-5'-11'77'0,"1"3"-41"15,4 4 16-15,5 4-27 16,10 5-20 0,3 15-5-16,4 10 5 0,3 11-1 15,-3 7-1-15,2 9 0 16,-6 4-1-16,-2 2 0 15,1-5-2-15,-9-7 1 0,5-7 0 16,-4-10-1-16,2-8 0 16,-3-8 0-16,4-7-2 15,2-8-8-15,1-3-11 16,-3-5-16-16,-4-15-40 16,-5-8-162-16</inkml:trace>
  <inkml:trace contextRef="#ctx0" brushRef="#br0" timeOffset="10650.34">12058 7914 582 0,'-8'-7'80'0,"8"-4"-72"15,18-2 0-15,16 4-8 16,9-5-3-16,10 0-53 16,1-4-115-16,2-1-240 15</inkml:trace>
  <inkml:trace contextRef="#ctx0" brushRef="#br0" timeOffset="10813.15">12437 7491 714 0,'-11'-9'43'16,"3"2"-10"-16,6 4 12 16,2 3-27-16,2 9-21 0,10 7-6 15,2 12 1-15,2 8-20 16,3 5-30-16,3 0-56 15,0-3-133-15</inkml:trace>
  <inkml:trace contextRef="#ctx0" brushRef="#br0" timeOffset="11059.67">12744 7753 706 0,'-4'0'57'16,"-3"0"-41"-16,3 0 1 0,2 15-7 15,2 9-1-15,0 4-5 16,8 6-1-16,4 8 1 16,2-2-2-16,-3 2-2 15,-4-6-1-15,-7-2-10 16,0-8 1-16,-12-8 6 16,-10-6 3-16,-6-4 3 0,-5-8-4 15,5 0-15-15,2-5-26 16,9-16-57-16,13-3-272 15</inkml:trace>
  <inkml:trace contextRef="#ctx0" brushRef="#br0" timeOffset="11469.9">14091 7484 721 0,'-22'-14'18'0,"-9"3"-3"16,-8 8 8-16,-6 3-1 15,-3 5-8-15,-3 15-11 16,4 5 6-16,9 10-1 16,10 8-1-16,12 4-2 15,13-1-3-15,6 2-2 0,24-2 0 16,9-8-7-16,16-4-17 15,9-11-9-15,4-11-12 16,8-8-26-16,0-4-83 16,3-12-66-16</inkml:trace>
  <inkml:trace contextRef="#ctx0" brushRef="#br0" timeOffset="12096.92">14462 7703 103 0,'4'-37'363'16,"21"2"-251"-16,-25 5-20 15,-10 8-36-15,-12 9-29 16,-9 8-10-16,-9 7-9 15,1 6-2-15,3 14-3 0,6 6 2 16,10 5-5-16,11 6 0 16,9-1 1-16,5-3-2 15,15-3 1-15,5-6-9 16,4-11-6-16,-1-8 2 16,-1-7 5-16,-3-10 4 15,-8-13 1-15,-5-4 5 0,-6-9-2 16,-3-1 4-16,-2-2 5 15,0 4 8-15,0 7-4 16,0 3 1-16,3 10 1 16,7 10-7-16,4 5-7 15,4 9-3-15,1 12 1 16,5 4 0-16,-4 4 2 0,-3 0-5 16,-3 1-12-16,-9-7 2 15,-4-5-2-15,-1-5 6 16,0-8 9-16,-3-5 4 15,-2-4 11-15,3-12 2 0,2-4-5 16,0-2-1-16,7-3-1 16,10 1-5-16,7 6-1 15,3 6-1-15,4 6-5 16,-3 6 3-16,1 3-2 16,-2 11 1-16,-8 2-3 15,-6 1-4-15,-4 5-2 0,-7-6 0 16,-2-1 6-16,-2-5 3 15,-7-6 0-15,3-4 4 16,-2 0 4-16,8-14 4 0,0-3-4 16,1-2 0-1,12-3-2-15,7 1 0 0,3 5-3 16,1 3-2-16,1 6 1 16,0 7-3-16,0 0 0 15,-3 7 0-15,-2 8 2 16,-5 0-2-16,5 7-9 15,-4-1-8-15,1 1-7 0,-2-6-16 16,2-1-30-16,-3-12-76 16,-1-3-38-16</inkml:trace>
  <inkml:trace contextRef="#ctx0" brushRef="#br0" timeOffset="12367.97">15160 7601 464 0,'2'-27'130'0,"1"7"-19"0,-3 4-46 16,1 9-22-16,5 7-17 15,1 1-17-15,6 21-12 16,6 8 4-16,6 11 3 16,4 9-1-16,0 11 2 0,3 6 4 15,-5 7-5-15,-3 2-2 16,-3-1-1-16,-7-7-2 16,-5-11 1-16,-4-9-8 15,-1-14-3-15,-4-11-1 16,0-10 2-16,-4-10 3 0,-3-3 1 15,-4-10 1-15,2-8-8 16,2-4-12-16,0-1-5 16,6-6-10-16,1 4-28 15,1 0-91-15,8-1-88 16</inkml:trace>
  <inkml:trace contextRef="#ctx0" brushRef="#br0" timeOffset="12645.81">15330 7620 627 0,'-14'-32'44'16,"9"3"-19"-16,5 8 23 16,13 8-11-16,13 12-28 15,1 1-10-15,7 10 2 16,-2 15 1-16,-8 4-4 0,-4 4 1 15,-14 3-8-15,-6 0-17 16,-16-8 2-16,-11-3 3 16,-5-8 5-16,-4-6 8 15,5-10 5-15,4-1 2 16,11-5-16-16,10-13-40 16,6-7-68-16,19-9-67 0</inkml:trace>
  <inkml:trace contextRef="#ctx0" brushRef="#br0" timeOffset="12844.29">15501 7286 623 0,'0'-37'92'0,"-1"8"-33"16,1 8 1-16,-6 8-15 15,6 12-11-15,0 1-17 16,0 12-19-16,4 15-1 16,7 10 7-16,1 9-1 15,7 12-1-15,-2 4-2 16,2 6 1-16,1 0-18 0,-1-4-25 15,1-3-18-15,1-13-6 16,1-13-20-16,-1-13-89 16,1-17-169-16</inkml:trace>
  <inkml:trace contextRef="#ctx0" brushRef="#br0" timeOffset="13100.9">15800 7627 646 0,'0'-18'38'16,"0"-2"14"-16,0 5-2 15,10 0-23-15,9 1-13 16,1 1-12-16,0 1-1 0,6 1 0 16,-8 3-1-16,-2 0 1 15,-8 1 0-15,-8 2-3 16,0 5-2-16,-12 0 2 16,-3 0-1-16,-4 8 1 15,4 9 2-15,2 4-2 0,7 6 0 16,6 1-1-16,7 3-4 15,13-3-9-15,6-5-15 16,1-3-17-16,-1-9-42 16,-1-10-68-16,-3-1-51 0</inkml:trace>
  <inkml:trace contextRef="#ctx0" brushRef="#br0" timeOffset="13594.59">16028 7581 402 0,'-8'-32'127'0,"1"1"-25"15,4 8-33-15,1 5-24 16,2 9-12-16,2 7-17 15,8 2-14-15,4 13-4 0,1 9 4 16,5 4-1-16,0 4-1 16,-2 2 1-16,-3-1-2 15,-7-6 2-15,-2-6-2 16,-3-4 0-16,-3-6 0 16,0-9 1-16,0-2 10 0,0-14-1 15,0-4-5-15,0-3 4 16,4-6 3-16,9 1 1 15,1 1-3-15,6 2-4 16,3 8-4-16,2 5-2 16,3 11-2-16,-4 1 1 15,1 11-1-15,-3 8 2 16,-4 4 0-16,-4 2 0 0,-1 2-4 16,-8-4-1-16,-3-3 1 15,-2-8-5-15,0-3 1 16,0-7 4-16,-4-2 8 15,1-9 5-15,3-7-2 0,0-5 3 16,5-4 0-16,8 0 2 16,6 0-1-16,-1 3-2 15,6 3-2-15,-3 6-3 16,1 6 0-16,-2 5-5 16,-1 2 0-16,-2 11-1 0,-3 9 1 15,-1 3 1-15,1 7 0 16,-3 2-7-16,-1 1-13 15,3-3-10-15,0 0-21 16,-1-8-34-16,3-8-78 16,4-7-61-16</inkml:trace>
  <inkml:trace contextRef="#ctx0" brushRef="#br0" timeOffset="14205.52">16780 7596 543 0,'0'-21'67'16,"0"2"14"-16,4-1-26 0,4 6-22 15,7-1-20-15,3 5-11 16,4 1 0-16,3 0-1 16,-3 0 0-16,-5 2 0 15,-4 0-1-15,-7 3-2 16,-6-1-1-16,-4 5-1 16,-14 0 0-16,0 5 4 0,-2 7-1 15,2 8 2-15,6 2-3 16,6 4 1-16,6 3-1 15,0-4 1-15,9 0-6 16,8-5-7-16,4-6-13 16,-1-9-2-16,3-5-5 15,-4 0-13-15,0-11 3 0,-5-8 36 16,-1-5 15-16,-4-4 27 16,-1-1 18-16,2-1-11 15,0 5-2-15,1 2-15 16,2 7-10-16,-1 5-3 0,3 8-8 15,-1 3-3-15,-2 7 0 16,3 12 0-16,-3 3 0 16,1 1 0-16,-4 4 0 15,0-2 0-15,-6-4 1 16,0-5-3-16,-3-3 0 0,0-8-3 16,-3-5 5-16,1-3 7 15,-1-14-4-15,1-1 0 16,2-1 5-16,0-4 4 15,13 0 1-15,1 1 2 16,6 2-5-16,-1 7-3 16,5 0-3-16,1 9-3 15,-3 4-2-15,-1 2 0 0,-3 14-1 16,-4 4 1-16,0 1 0 16,-4 2 0-16,-3 4 1 15,1 0-1-15,-3-4-3 16,2 0-14-16,2-3-15 0,2-8-18 15,1-3-16-15,3-9-45 16,1-5-122-16</inkml:trace>
  <inkml:trace contextRef="#ctx0" brushRef="#br0" timeOffset="14428.84">17569 7257 585 0,'5'-33'47'16,"0"2"17"-16,-3 12-9 15,0 8-24-15,0 6 5 0,-2 5-19 16,1 3-17 0,-1 17-4-16,2 5 5 0,2 10 2 15,-3 5-4-15,4 4 2 16,-3 1 0-16,-1 2-9 16,1-1-12-16,-2-3-4 0,0-4-13 15,0-7-16-15,0-8-57 16,-8-12-101-16</inkml:trace>
  <inkml:trace contextRef="#ctx0" brushRef="#br0" timeOffset="14546.11">17481 7475 631 0,'-2'-16'65'0,"2"0"-30"0,7 4 2 16,13 3-28-16,8 1-12 15,11-4-50-15,3-2-135 16</inkml:trace>
  <inkml:trace contextRef="#ctx0" brushRef="#br0" timeOffset="15288.68">18910 7420 219 0,'3'-11'232'0,"7"-1"-171"16,-3-4 19-16,-2 0-10 15,0 0-24-15,-1-2-12 16,-4 0-12-16,0 0-1 16,-14 4-10-16,-6 3-4 15,-11 4 1-15,-4 7-2 16,-6 4-3-16,-3 12 3 15,1 7 2-15,9 7-3 16,5 4-1-16,9 2-1 0,17 1-3 16,3-1 0-16,18-8 0 15,8-3-1-15,9-8 2 16,4-12-1-16,1-5-6 0,2-9 1 16,-8-14 1-16,-6-4-1 15,-7-4 4-15,-4 1 2 16,-8 2 0-16,-4 4 0 15,-2 7 4-15,1 6 3 16,2 8 0-16,3 3-7 16,5 6-6-16,4 12 2 0,6 6 2 15,1 2-1-15,4 5-5 16,-3-1-22-16,-3-2-13 16,1-4-17-16,-10-6-43 15,-4-11-83-15,-5-7-118 16</inkml:trace>
  <inkml:trace contextRef="#ctx0" brushRef="#br0" timeOffset="15772.28">19118 7406 471 0,'-7'-38'98'16,"6"4"-23"-16,1 6-15 15,19 7-22-15,8 8-28 16,7 11-5-16,8 2 2 0,1 11 3 16,4 9-4-16,-5 4-1 15,-6 3-5-15,-9 0 2 16,-8 0-3-16,-14-4 0 15,-5-3-2-15,-2-8 4 16,-13-5 2-16,0-7 4 16,0 0 11-16,4-11 2 0,8-8-6 15,3-5-6-15,5 0-5 16,17-1-7-16,4 1-15 16,11 5-20-16,0 4-23 15,-1 7-29-15,-4 6-25 16,-10 2 17-16,-6 0 43 15,-11 9 51-15,-5 0 22 0,-2 0 48 16,-10 0 17-16,1-4-10 16,2 0-17-16,5-5-15 15,4 0-7-15,0 0-1 16,15-5-13-16,6-8-20 0,3-1 1 16,1-4-3-16,0 0-3 15,-7 4-2-15,-5-2 3 16,-10 7 5-16,-3 4-2 15,-5 5 0-15,-8 2 8 16,-3 14 6-16,3 7 1 0,3 6-2 16,6 3-4-16,4 2-4 15,9 1-2-15,13-5-2 16,8-1-17-16,8-9-39 16,3-13-83-16,6-7-213 0</inkml:trace>
  <inkml:trace contextRef="#ctx0" brushRef="#br0" timeOffset="16380.34">20528 7143 562 0,'-9'-25'88'0,"3"-2"-23"16,6 1-6-16,0 1-25 15,17 9-6-15,7 3-8 0,5 12-8 16,6 1-6-16,4 19-3 16,2 8-3-16,0 7 1 15,-6 9-1-15,-2 1 0 16,-13 1-5-16,-3-4-6 0,-10-9 1 16,-7-5-3-16,0-13 6 15,-4-10 7-15,-4-4 10 16,-2-20 8-16,5-9-8 15,5-6-2-15,0-6-1 16,11-6-4-16,10 1-3 16,8 3-2-16,3 5-22 0,8 12-35 15,-4 8-18-15,-4 7-87 16,-3 11-161-16</inkml:trace>
  <inkml:trace contextRef="#ctx0" brushRef="#br0" timeOffset="16550.25">21053 7211 575 0,'0'0'65'16,"0"0"-3"-16,0-2-15 16,8-1-33-16,6 1-15 0,5 0-13 15,4-1-45-15,4-5-114 16,0 2-262-16</inkml:trace>
  <inkml:trace contextRef="#ctx0" brushRef="#br0" timeOffset="16963.28">21575 6940 620 0,'0'-12'47'15,"0"1"20"-15,0 7-21 16,0 4-17-16,0 5-21 15,0 13-10-15,0 6 4 16,0 7 2-16,0 7-2 16,0 5 0-16,0-2-1 0,5 4 0 15,1-6 0-15,2-3 0 16,5-8-1-16,7-6 1 16,5-8 1-16,4-5 1 15,5-4-1-15,6-5-1 0,3-2 0 16,-1 2-4-16,-2-7-13 15,-2-4-21-15,-7-5-34 16,-12-2-83-16,-11-4-220 16</inkml:trace>
  <inkml:trace contextRef="#ctx0" brushRef="#br0" timeOffset="17120.5">21681 7138 262 0,'-6'0'310'15,"6"-2"-286"-15,13-3-5 16,12 2-10-16,9-3-1 0,6 2-5 16,-1-3-1-16,1 0-5 15,-5-4-62-15,-8-4-108 16</inkml:trace>
  <inkml:trace contextRef="#ctx0" brushRef="#br0" timeOffset="17264.46">21758 6854 128 0,'-8'-3'493'16,"8"-2"-460"-16,12-1 7 15,17 4-30-15,13 2-7 0,14 0-6 16,10-3-51-16,9-8-224 16</inkml:trace>
  <inkml:trace contextRef="#ctx0" brushRef="#br0" timeOffset="18848.9">21586 7136 434 0,'-7'7'109'15,"7"-5"-103"-15,1 0 2 0,18-2 41 16,10 0-14-16,8-4-20 15,4-4-11-15,3-9-1 16,0 2 4-16,-6-5-4 16,-6-3 6-16,-10 1-4 15,-8 1-3-15,-11 1-3 0,-3 4 1 16,-16 2-1-16,-7 7 1 16,-9 7 2-16,-4 0 0 15,-2 7 0-15,2 7 3 16,3 6 3-16,7 1 1 15,10 0-4-15,5 3-3 0,11-5-1 16,5-4-2-16,15-6 1 16,7-8 1-16,5-1 0 15,5-8-1-15,2-10 0 16,-3-6-1-16,-4-2 4 16,-9-3-2-16,-5-1 5 0,-8 1 0 15,-10 6-2-15,-4 2 0 16,-16 8 0-16,-5 6-3 15,-8 7-1-15,-2 0 0 16,-5 14 2-16,2 7-1 16,0 8 0-16,8 9 2 15,5 6 0-15,7 5 0 0,11 6 5 16,7-2-3-16,11 2-4 16,16-8-1-16,8-6 1 15,10-11 0-15,6-8 0 16,3-10 0-16,-5-6 0 15,4-6 1-15,-11-2-3 0,-3-13-24 16,-10-2-22-16,-10-5-36 16,-4-4-108-16</inkml:trace>
  <inkml:trace contextRef="#ctx0" brushRef="#br0" timeOffset="19558.84">21726 7211 334 0,'-10'4'256'16,"7"-4"-232"-16,3 0 13 15,10-4-10-15,16-5-5 16,6-3-15-16,5-3-3 15,5-4-2-15,1-2 2 0,-4-4-3 16,-9-2 1-16,-9 0 0 16,-11 0-4-16,-10 1 0 15,-8 1-3-15,-19 3 0 16,-13 6 3-16,-14 7 0 0,-9 7 2 16,-10 2 1-16,-4 7 1 15,-4 10 1-15,0 8 7 16,8 3 8-16,7 4 1 15,13 6-3-15,19-4-3 16,19-1-7-16,15-1-6 16,26-6 0-16,21-9 2 0,17-6-2 15,10-9 1-15,3-2-4 16,-5-7-4-16,-11-6 4 16,-17-5 5-16,-24 0-18 15,-20-1-18-15,-35-4 8 16,-26 0 4-16,-22 1-18 0,-18 2 30 15,-14 8 19-15,-3 3 23 16,-5 9 1-16,11 0 4 16,12 7 0-16,17 11-12 15,22 0 1-15,23 3-11 16,29 3-9-16,23-1-10 0,36-4 4 16,26-3 4-16,28-1-2 15,20-8-5-15,14-7-6 16,2 0 0-16,-8 0 2 15,-23-4-5-15,-28-5-25 16,-37 0-51-16,-38 1-90 0,-32 0 109 16,-43-1 59-16,-23 4 12 15,-14 1 40-15,-9 3 89 16,10 1-39-16,10 0-45 16,20 1-17-16,27 7-15 15,25 0-13-15,23-2-13 16,30-2-48-16,28-4-6 0,19-4-135 15</inkml:trace>
  <inkml:trace contextRef="#ctx0" brushRef="#br0" timeOffset="20192.47">20223 6398 86 0,'-20'-25'541'0,"2"-5"-485"0,2-3-6 16,12 3 0-16,4 3-19 16,9 4-10-16,16 9-6 15,9 5-7-15,10 9 0 16,6 4-4-16,4 15 2 16,-2 8-5-16,-2 7 0 15,-6 2-1-15,-9 5-4 0,-11-2-3 16,-12-5-2-16,-7-4 2 15,-5-7 1-15,-5-8 4 16,-12-10 6-16,-2-5 5 16,-1-14 13-16,5-13-3 15,0-8-2-15,9-8-3 0,6-6-5 16,6-4-6-16,15-2-4 16,10 3-5-16,6 5-9 15,6 11-18-15,4 11-16 16,1 13-13-16,-6 11-9 15,-6 1-33-15,-2 13-118 0</inkml:trace>
  <inkml:trace contextRef="#ctx0" brushRef="#br0" timeOffset="20378.79">20932 6345 288 0,'0'3'346'0,"0"-1"-294"15,0-2-2-15,0 0-3 16,0 0-12-16,7 0-20 16,5 0-10-16,3 0-4 0,7-2-18 15,4-3-37-15,7-6-45 16,0-1-171-16</inkml:trace>
  <inkml:trace contextRef="#ctx0" brushRef="#br0" timeOffset="20762.53">21341 6207 483 0,'-8'4'202'16,"1"-4"-185"-16,7 0 15 16,0 2-4-16,10-2-6 15,10 0-4-15,4 0-1 0,9-4-8 16,5-5-4-16,-2-3-2 15,0-6-2-15,-6 0-1 16,-4-4 1-16,-9-3 0 16,-6 3-2-16,-9-2 0 0,-2 3-1 15,-13 4 1-15,-11 9 0 16,-7 6-2-16,-6 2 3 16,-2 10-2-16,3 14 3 15,2 6-4-15,6 8 3 16,4 4 4-16,14 3-1 0,6-2 1 15,4-1-3-15,21-6 0 16,9-5-1-16,14-10 3 16,4-9 0-16,6-6-4 15,6-6 3-15,-1-2-15 16,-2-17-38-16,-2-8-86 16,-6-7-380-16</inkml:trace>
  <inkml:trace contextRef="#ctx0" brushRef="#br0" timeOffset="24244.9">6227 9803 730 0,'-11'-25'39'16,"3"9"-29"-16,4 7 28 15,4 9-1-15,2 5-21 0,10 17-22 16,6 11 9-16,5 12 3 16,4 12-2-16,4 7-2 15,-3 10 0-15,1 1-2 16,-5 2 2-16,-7-4-4 15,-2-8-6-15,-6-3-9 0,-4-18-8 16,-5-8-7 0,0-11 5-16,-9-15 1 0,-8-10-19 15,-8-7-54-15,-8-20-117 16</inkml:trace>
  <inkml:trace contextRef="#ctx0" brushRef="#br0" timeOffset="25027.76">5814 10090 624 0,'-3'-7'8'0,"-17"-7"13"16,27 8 9-16,25 3-20 0,18-2 1 15,18-1 1-15,15-3 1 16,12-2 3-16,7-1-10 16,2-4-1-16,-8-6-2 15,-8-2-1-15,-13-3-1 16,-13-6 1-16,-19 0-1 15,-15-1 7-15,-11-2 7 16,-17 4-5-16,-2 4-4 16,-18 4-4-16,-6 8 1 0,-1 9 0 15,-7 7 0-15,5 11 1 16,4 15-3-16,4 12-1 16,13 10 0-16,4 11 0 0,4 9 0 15,5 7 2-15,11 5-2 16,2-1 0-16,1-6 0 15,-2-7 0-15,2-9-6 16,-7-14 0-16,-2-15-3 16,-4-12 7-16,0-10 2 15,-3-6 4-15,1-18 4 0,1-9-5 16,0-5 1-16,6-3 1 16,3 0-3-16,1 7 2 15,3 8-1-15,2 10-3 16,2 10-2-16,-2 2 0 15,4 13 1-15,-2 8 0 16,0 2 2-16,0 0 0 16,-5-1-3-16,-1-5 1 0,-5-5-6 15,-2-3 0-15,-4-9 0 16,-2-2 3-16,1-3 7 16,-2-14 1-16,4-4-4 0,1-5 1 15,1-5 1-15,3 2 0 16,2 6-2-16,3 6 0 15,0 4-1-15,2 11-2 16,3 2-1-16,0 15 2 16,-1 4 2-16,-1 4 0 0,-3 2 0 15,-3-2-2-15,-3-3-2 16,-6-4-2-16,0-5 2 16,-4-8 2-16,0-3 3 15,2-3 9-15,-1-13-2 16,6-9-3-16,6-4 5 15,1-3 1-15,2 4-3 16,4 1-5-16,0 6-1 0,3 10-1 16,-3 9-1-16,0 4-4 15,-2 15 3-15,-2 10-1 16,-2 3 1-16,1 7-27 0,-1-4-35 16,1-4-87-16,2-10-376 15</inkml:trace>
  <inkml:trace contextRef="#ctx0" brushRef="#br0" timeOffset="25640.81">8746 9840 668 0,'-1'-17'36'0,"1"1"-4"16,0 6 7-16,0 7-5 16,1 3-5-16,8 9-22 15,6 14-6-15,1 8 8 0,2 9 3 16,2 14-5-16,3 7-2 15,-3 5-2-15,2 3-2 16,-2-3 1-16,1-3-2 16,-5-11 0-16,-2-12 1 15,-5-11 0-15,-1-11-1 0,-5-8 1 16,1-6 2-16,-3-4 3 16,1 0 16-16,3-1 2 15,4-9-9-15,8 3-5 16,3-2-5-16,9 3-1 15,5-2-4-15,8 5 0 16,11 1 1-16,-4 2-1 0,5-2-1 16,-1 2-1-16,-7-2-1 15,-4 1-24-15,-10-2-15 16,-9-2-21-16,-8-4-29 16,-8-6-118-16</inkml:trace>
  <inkml:trace contextRef="#ctx0" brushRef="#br0" timeOffset="26098.05">10910 10006 639 0,'2'-12'61'0,"-2"1"-9"16,0 4 8-16,0 7-11 15,1 0-15-15,2 0-26 0,2 14-10 16,0 6 7-16,4 3 6 16,4 9-4-16,-2 2-4 15,1 3-1-15,1 0-1 16,-3-2-1-16,-3-1-8 0,-3-8-20 15,0-4-13-15,-4-9-14 16,0-10-20-16,-11-3-69 16,-1-21-130-16</inkml:trace>
  <inkml:trace contextRef="#ctx0" brushRef="#br0" timeOffset="26247.91">10763 9824 510 0,'-9'-17'138'15,"5"2"-100"-15,4 5-3 16,2 6-21-16,16 4-7 16,8 0-10-16,9 7-19 0,8 9-30 15,8 2-81-15,6-2-66 16</inkml:trace>
  <inkml:trace contextRef="#ctx0" brushRef="#br0" timeOffset="26516.26">11364 9842 678 0,'-23'-5'16'0,"-6"0"18"16,-5 5 5-16,3 1-5 15,7 13-8-15,6 6-19 16,11 7 0-16,7 2-4 0,12 4-1 16,19 3 0-16,9 1 0 15,9 1-3-15,0 0-7 16,-6-3-17-16,-11-4-9 15,-12-5-12-15,-20-2 9 16,-13-5 24-16,-23-6 15 16,-11-6 3-16,-8-4 2 0,-2-3 1 15,8 0-2-15,13 0-6 16,14-5-3-16,21-6-41 16,10-7-166-16</inkml:trace>
  <inkml:trace contextRef="#ctx0" brushRef="#br0" timeOffset="27072.26">12668 9857 440 0,'-18'-25'193'16,"10"-2"-143"-16,3 2 1 15,8 7-12-15,18 6-12 0,8 4-14 16,10 8-7-16,4 6 5 16,4 13-2-16,2 8-4 15,-3 9-4-15,1-1 0 16,-10 7 0-16,-6-5-3 15,-9-3-1-15,-10-6-2 16,-9-8 0-16,-3-7 3 0,-7-10 5 16,-6-3 9-16,-4-18 10 15,1-9-4-15,3-7 0 16,8-6-6-16,5-7-3 16,5 1-8-16,17-1-4 15,9 8-6-15,8 7-20 0,6 12-30 16,0 11-12-16,-3 9-33 15,-7 6-84-15,-10 13-55 16</inkml:trace>
  <inkml:trace contextRef="#ctx0" brushRef="#br0" timeOffset="27357.4">13253 9928 342 0,'-14'16'94'0,"6"-5"-15"16,8-8-7-16,0-1-22 15,13-2-14-15,13-2-12 16,6-11-6-16,7-3-10 15,5-3 1-15,-3-4 0 16,-5-1-2-16,-8 1 1 0,-9 0-2 16,-10 3 4-16,-9 3 3 15,-6 6-5-15,-14 5 2 16,-5 6-3-16,-7 2 0 16,1 13 1-16,5 6-1 0,6 6-1 15,8 2-5-15,11 1-1 16,5 2 0-16,15-2-1 15,12-3-8-15,6-6-10 16,7-5-13-16,6-10-15 16,2-6-47-16,-3-2-98 0,1-14-150 15</inkml:trace>
  <inkml:trace contextRef="#ctx0" brushRef="#br0" timeOffset="27588.82">13991 9690 303 0,'0'-15'341'0,"-14"3"-292"0,-9 7-10 16,-3 5-20-16,2 5-2 16,-5 10-5-16,6 8-8 15,6 4-1-15,7 8 0 16,8 3 1-16,2-2-3 0,10 1 0 16,10-1-1-16,7-7-2 15,6-6-12-15,4-9-4 16,1-5-1-16,2-7-5 15,-1-2-13-15,-5-9-43 16,2-7-75-16,-9-9-61 16</inkml:trace>
  <inkml:trace contextRef="#ctx0" brushRef="#br0" timeOffset="27922.77">14220 9763 346 0,'-7'-19'116'16,"-5"7"4"-16,0 6-33 15,-1 6-42-15,3 0-20 16,4 14-16-16,3 4-1 15,3 4-3-15,0 5-1 0,12-1-1 16,3-2-1-16,2-1-2 16,2-6 1-16,4-4-1 15,-3-6 1-15,1-7 0 16,1 0 1-16,-3-7 0 0,-2-11 2 16,0-3-2-16,-5-3 1 15,-2 1-1-15,-3 2 2 16,-2 0 0-16,0 6 2 15,-3 5 2-15,-1 4-1 16,-1 6-3-16,2 0-7 16,2 12-2-16,2 5 5 0,3 6 0 15,4 0-1-15,3 2-11 16,4 4-10-16,2-4-9 16,3-2-28-16,1-6-30 15,1 0-30-15,-3-10-1 16,0-3-71-16</inkml:trace>
  <inkml:trace contextRef="#ctx0" brushRef="#br0" timeOffset="28311.88">14656 9947 170 0,'0'-15'220'0,"0"-4"-108"16,-2 1 11-16,1-1-47 15,-3 0-32-15,4-3-10 0,0 4-12 16,7-4-8-16,5 5-4 16,3-4-8-16,2 1 0 15,-2-2-1-15,-2 5 0 16,-10 1-2-16,-3 3-1 15,0 2-3-15,-12 6 0 16,-8 3 3-16,-3 2 0 0,1 0 2 16,2 7 0-16,6 6-1 15,13 3-1-15,1 0 0 16,17 3-1-16,10 3 0 16,7 1-8-16,3-1-13 0,-3 1-2 15,-10-2-9 1,-7-1 0-16,-10 0 3 0,-7-3 5 15,-9 0 17-15,-9-3 14 16,-2-3 25-16,0-3 10 16,2 1-7-16,8-2-8 0,8-1-9 15,2-3-10-15,18-1-4 16,13 0 3-16,6-2-3 16,11 0-9-16,3-2-17 15,-2-10-5-15,-3-4-20 16,-2-8-52-16,-10-2-74 15,-7-8-84-15</inkml:trace>
  <inkml:trace contextRef="#ctx0" brushRef="#br0" timeOffset="28674.36">15172 9633 140 0,'10'-3'169'0,"7"1"-155"0,-2-1 32 15,4-1 0 1,-5 2 19-16,-1 1 3 0,-8 1 5 15,-5 0-9-15,-2 0-26 16,-14 0-25-16,-4 0-3 16,-5 4-1-16,2 7 13 15,1 2-5-15,4 3-8 0,9 4-1 16,5 1-7-16,4 2-1 16,13 4 3-16,8 0-2 15,6 0-4-15,4-2-8 16,-1-2-4-16,-3-5-5 15,-5-1 5-15,-8-6 8 0,-6-2 5 16,-8-4 0-16,-6-1-5 16,-13-2 7-16,-7-2 6 15,-1 2 2-15,0-2 3 16,4 0-6-16,7 0-4 16,7 0-1-16,9 0-12 15,2 0-31-15,17 0-42 0,8-10-78 16,7-4-185-16</inkml:trace>
  <inkml:trace contextRef="#ctx0" brushRef="#br0" timeOffset="28857.56">15521 9696 648 0,'2'-4'57'0,"-2"4"-8"16,4 0-33-16,-1 4 0 15,3 10-1-15,5 4-5 16,-3 4-4-16,4 3-4 0,-2-1-2 15,-1 3-8-15,-2-8-26 16,-3-1-21-16,-4-10-61 16,-1-8-74-16,-11-2-159 15</inkml:trace>
  <inkml:trace contextRef="#ctx0" brushRef="#br0" timeOffset="28991.23">15467 9571 528 0,'0'-23'21'15,"0"5"33"-15,7 7-17 16,5 10-17-16,3 1-27 0,5 8-25 16,7 9-45-16,-3 0-43 15,1 3-133-15</inkml:trace>
  <inkml:trace contextRef="#ctx0" brushRef="#br0" timeOffset="29294.32">15773 9646 649 0,'0'-9'39'15,"1"5"16"-15,7 4-35 16,5 2-2-16,0 11-12 0,6 6-1 16,1 4-2-16,1 2 0 15,2 2 0-15,-3-2-1 16,0-3-2-16,-6-6 0 15,-1-4 1-15,-2-6 0 16,-4-8 10-16,0 0 15 0,-2-10-5 16,0-6-10-16,2-2-5 15,-2-4-3-15,2 1-2 16,1-1-1-16,4 4-7 16,-2-1-28-16,7 4-26 15,2 7-35-15,1 1-117 16,4 7-120-16</inkml:trace>
  <inkml:trace contextRef="#ctx0" brushRef="#br0" timeOffset="29594.52">16197 9671 341 0,'0'0'131'0,"7"-2"-102"16,6-5 21-16,2-2 0 15,9 2-14-15,0-4-20 16,3-2-8-16,-3 3-2 15,-2-4 0-15,-6 1 5 16,-7 0 1-16,-9 1-5 0,0 3 1 16,-18 6-7-16,-5 3 1 15,-4 0-1-15,-3 10 7 16,1 10 1-16,2 3 3 16,5 6-1-16,6 1 2 15,7 0-8-15,9-1-3 0,0 2-2 16,14-3 1-16,14-3 0 15,11-5-2-15,8-3-22 16,6-4-26-16,6-6-63 16,4-5-145-16</inkml:trace>
  <inkml:trace contextRef="#ctx0" brushRef="#br0" timeOffset="29680.6">16750 9803 543 0,'-7'-11'74'0,"-12"-1"-71"16,2-3-44-16,6-5-492 15</inkml:trace>
  <inkml:trace contextRef="#ctx0" brushRef="#br0" timeOffset="73043.45">22284 5822 504 0,'-34'-27'22'0,"-2"-3"-14"16,-7-1-10-16,-6-1 4 15,-4 5 0-15,-12 1 1 0,-5 2-2 16,-14 4-2-16,-9 5 0 15,-12 4 3-15,-9 4-3 16,-9 7 2-16,-1 2 3 16,-7 12 9-16,3 11 1 15,-1 7-4-15,5 7-1 16,2 8 0-16,9 6 2 0,9 6 6 16,11 3-5-16,6 10 3 15,12-1-8-15,8 9-1 16,12 5-1-16,10 0-3 15,9 2 1-15,11-1-3 0,13-1 0 16,8-2 0-16,4-4 0 16,16 0-1-16,11 0 0 15,10-2 2-15,10-1-1 16,9-2 0-16,7-2 1 16,10-6 0-16,12-3 0 0,5-8-1 15,12-8-1-15,11-12 2 16,10-8 2-16,4-9 4 15,9-9 1-15,4-7-9 16,5-2 5-16,-3-11-3 16,4-9-2-16,0-8 4 15,-8-3-5-15,-2-8 3 16,-6-4-1-16,-8-7-1 0,-13-5 1 16,-9-6 0-16,-8-7-7 15,-14-5 10-15,-10-5-7 16,-11-6 11-16,-6-4 5 15,-12-4-6-15,-10-6 3 0,-14-5-3 16,-13-2-1-16,-7-5-2 16,-24 3 1-16,-22 0-1 15,-22 6-1-15,-24 5 0 16,-25 10 0-16,-25 11-2 16,-25 14-6-16,-28 15-9 0,-22 19-18 15,-17 13-52-15,-11 16-161 16</inkml:trace>
  <inkml:trace contextRef="#ctx0" brushRef="#br1" timeOffset="93403.43">1255 13554 640 0,'-7'-7'23'16,"1"0"22"-16,2 7-2 16,4 0-14-16,8 16-22 15,8 7 0-15,4 13 9 16,9 8-3-16,3 17-8 15,2 9-4-15,4 6 0 0,-1 3-2 16,-6-6 1-16,-1-5-7 16,-6-8-11-16,-8-13-4 15,-5-10-3-15,-4-12-1 16,-7-9-5-16,0-11-8 16,-4-5-52-16,-11-12-60 0,-7-15-165 15</inkml:trace>
  <inkml:trace contextRef="#ctx0" brushRef="#br1" timeOffset="94052.81">1248 13825 183 0,'-40'-60'305'16,"6"4"-224"-16,8 8-21 15,16 5-3-15,10 5-21 0,5 8-15 16,22 2-10-16,17 7-4 16,7 6 0-16,12 12-3 15,2 3 1-15,2 14-3 16,-9 9-2-16,-7 9 0 15,-12 7 0-15,-13 0-8 0,-18-3-10 16,-8 0 6-16,-10-9 12 16,-14-9 2-16,-6-10 0 15,-3-5 9-15,3-3 6 16,3-20 0-16,9-5 8 16,11-9-4-16,7-4-11 0,18 1-6 15,16 1-3-15,10 6-4 16,7 7 4-16,8 12-3 15,1 8 2-15,-5 3 0 16,-4 11-2-16,-12 13 0 16,-10 6-1-16,-13 6-3 0,-12-4-3 15,-4 0 0-15,-11-3 6 16,-5-9 5-16,-4-12-1 16,2-8 2-16,4 0 3 15,7-17-2-15,7-12-2 16,2-3-2-16,15-7-3 0,8-4-14 15,9 2-23-15,2 2-11 16,-1 6-4-16,-3 7-11 16,-9 8 8-16,-5 8 49 15,-13 6 13-15,-5 4 37 16,-1 4 19-16,-10 11-17 16,0 7-16-16,7 6-11 0,4 4 5 15,0 2-9-15,10 0-6 16,9-2-4-16,5-7-2 15,3-10 1-15,3-12-1 16,-3-3 2-16,-1-13 0 16,-9-12 5-16,-2-1-5 0,-10-6-1 15,-5 0 1-15,-7 0 0 16,-11 3-2-16,-6 6-2 16,-1 1-18-16,4 10-15 15,3 5-17-15,11 3-41 16,7 2-46-16,9 2-68 0</inkml:trace>
  <inkml:trace contextRef="#ctx0" brushRef="#br1" timeOffset="94337.76">2354 13350 125 0,'0'-4'381'0,"0"-3"-280"0,-3 4-14 16,-9 3-59-16,2 0-21 15,-5 15-3-15,10 3-4 16,3 7 1-16,2 3-2 15,10 4 2-15,11-2-1 16,4-3-1-16,5-5-3 0,-3-8 1 16,1-9-2-16,-8-5 2 15,-1-7 7-15,-11-12 2 16,-4-1-1-16,-4-6 2 16,-10 2 5-16,-12-2-5 15,-5 4-7-15,0 4 0 0,0 4-3 16,4 3-4-16,8 5-9 15,13 3-15-15,4-1-48 16,16 2-100-16,13-6-69 16</inkml:trace>
  <inkml:trace contextRef="#ctx0" brushRef="#br1" timeOffset="94600.68">2750 12878 258 0,'-24'-25'298'0,"-3"7"-244"16,1 11 12-16,3 7-27 16,7 5-26-16,7 17-6 15,5 12-2-15,4 10 4 16,7 12 1-16,11 10-7 16,6 5 3-16,3 0-6 15,0 3 5-15,4-6-9 0,-7-5 5 16,3-7-1-16,-2-8-1 15,-6-7-4-15,-5-8-8 16,-9-4-17-16,-5-8-25 16,-4-8-55-16,-17-9-93 15</inkml:trace>
  <inkml:trace contextRef="#ctx0" brushRef="#br1" timeOffset="94746.12">2548 13400 602 0,'-5'-21'78'15,"5"3"-69"-15,12-3 5 0,15 0-4 16,12 2-6-16,10-5-5 16,9 1-4-16,4-1-46 15,-1-2-116-15,-5-1-134 16</inkml:trace>
  <inkml:trace contextRef="#ctx0" brushRef="#br1" timeOffset="94872.36">3057 12950 615 0,'-1'-10'30'16,"-10"3"-6"-16,9 7-13 16,2 0-11-16,0 17-15 15,11 6-51-15,4 4-60 0,2 6-93 16</inkml:trace>
  <inkml:trace contextRef="#ctx0" brushRef="#br1" timeOffset="94986.97">3210 13472 265 0,'0'18'199'16,"-2"-6"-175"-16,2-6-12 16,0-6-12-16,12 0-7 15,0-11-107-15</inkml:trace>
  <inkml:trace contextRef="#ctx0" brushRef="#br1" timeOffset="95121.71">3323 13174 589 0,'9'-12'64'0,"6"0"-67"16,9-1-1-16,10 4 3 15,1 3-3-15,5-1-69 0,-6 6-132 16</inkml:trace>
  <inkml:trace contextRef="#ctx0" brushRef="#br1" timeOffset="95449.63">1898 14271 568 0,'19'0'68'16,"15"-12"-63"-16,11-10 14 16,15-1 40-16,11-5-22 0,7-1-15 15,2-3-6-15,1 0 0 16,2 0-3-16,-4 0-7 16,-3 1-4-16,-7-1 0 15,-7 3-2-15,-10 5-1 16,-8 1-4-16,-8 3-18 0,-11 2-25 15,-10 0-44-15,-9-1-240 16</inkml:trace>
  <inkml:trace contextRef="#ctx0" brushRef="#br1" timeOffset="98698.52">5394 12336 479 0,'-2'-14'134'0,"-2"1"-53"0,1 2-29 15,1 4-5-15,2 3-11 16,0 4-16-16,0 0-10 16,0 11-7-16,5 11 0 15,2 13-2-15,3 10 5 16,-1 10-4-16,1 9 3 0,0 2-4 15,-1 2-2-15,-4-4 4 16,-2-3-8-16,-1-6 12 16,0-6-9-16,-1-8 2 15,1-11-2-15,-2-3 10 16,6-9-2-16,0-8-1 0,2-4 2 16,6-5 4-16,6-1 1 15,6 0-2-15,8-8-2 16,7-5-3-16,6 1-3 15,3-3 1-15,3 1-2 16,-2 1-1-16,-5 0 0 0,-4 1 1 16,-9 4-1-16,-8-1 0 15,-8 4 1-15,-5 1 1 16,-9 2-2-16,1 0 3 16,-4 2 1-16,0 0-3 15,0 0-2-15,0 0-1 0,0 0-8 16,0 0-37-16,1-2-40 15,6-3-42-15,4-8-186 16</inkml:trace>
  <inkml:trace contextRef="#ctx0" brushRef="#br1" timeOffset="99325.7">7913 12322 657 0,'0'-15'33'0,"0"2"-3"15,0 6 7-15,0 6 3 16,5 1-9-16,2 4-23 15,0 11-7-15,-1 9 5 0,1 9-2 16,0 5 0-16,0 6-2 16,-4-1-3-16,2 2 0 15,-1-4 2-15,-3-5-1 16,1-6 0-16,-2-7 1 16,2-1-3-16,-2-6 4 0,0-5-1 15,2-3 3-15,3-2 4 16,5-3 5-16,5 1 4 15,7-4-1-15,7 0-4 16,5 0-3-16,5 0-2 16,3-4-3-16,1-1-1 15,-2-2-3-15,-6 2 1 0,-6-1-2 16,-7 2 0-16,-5 1-7 16,-10-1-6-16,-7 1-5 15,0-1-15-15,-4-1-7 16,-9 1-12-16,-1-1-9 15,-1-2-33-15,1-4-94 0,-4-1-174 16</inkml:trace>
  <inkml:trace contextRef="#ctx0" brushRef="#br1" timeOffset="99661.1">7684 11979 306 0,'-10'-1'281'0,"7"-1"-220"16,3-4-1-16,16 4-24 0,13 2 7 15,9 0-11-15,8 0-9 16,6-2 0-16,9 2-6 16,0 0-5-16,0 0-3 15,0-1-6-15,-7 0-2 16,-9 1-1-16,-8 0-5 16,-8 0-29-16,-16 0-31 0,-13 0-50 15,-8 2-233-15</inkml:trace>
  <inkml:trace contextRef="#ctx0" brushRef="#br1" timeOffset="100522.74">5534 13583 544 0,'-5'-11'58'0,"1"4"17"16,4 3-16-16,0 4-17 15,4 0-15-15,6 11-15 16,2 8 4-16,3 8 9 0,-2 2-17 15,-4 7-4-15,0 1-2 16,-2 1-2-16,-2-5 1 16,-1-2-1-16,-3-8 0 15,-1-9 1-15,0-8 1 0,0-6 1 16,-8-10 3-16,-1-11 0 16,-4-10-3-16,-1-7-2 15,3-11-1-15,-2-2 0 16,5-1 2-16,4 0-5 15,4 6 7-15,2 7-3 16,15 10-2-16,9 9 2 0,4 12-1 16,9 8 1-16,2 2-1 15,1 17 0-15,2 10-1 16,-5 4-2-16,-3 10 4 16,-6 5-2-16,-6 2 2 15,-8 0-3-15,-10-3-1 16,-4-8-1-16,-2-9 3 0,-8-10 1 15,-6-11 1-15,-1-9 2 16,3-16-1-16,1-11 1 16,3-13 1-16,8-9 2 15,0-10-1-15,17-4-1 0,7 3-3 16,4 8 0-16,6 6 0 16,0 16-2-16,2 8 2 15,0 16-1-15,-6 6 0 16,-1 6 2-16,-3 16-3 15,-5 4 3-15,-3 11-3 0,-3 8 2 16,-3 3-2-16,-4 2 1 16,0-2-3-16,-2 0-7 15,1-6-12-15,0-9-11 16,-1-6-13-16,4-12-27 16,1-8-50-16,2-7-132 15</inkml:trace>
  <inkml:trace contextRef="#ctx0" brushRef="#br1" timeOffset="100743.07">6393 13633 633 0,'1'-3'82'0,"-1"2"-26"15,0 1-8-15,0 1-16 16,7 14-7-16,2 3 0 16,2 9-2-16,3 1-3 15,3 7-6-15,-1 3-9 16,-2 3-1-16,-1 0-4 0,-1 1 2 15,-3-5-3-15,-2-2 1 16,-5-8-6-16,0-4-18 16,-2-10-23-16,0-11-36 15,-5-2-27-15,-1-18-157 16</inkml:trace>
  <inkml:trace contextRef="#ctx0" brushRef="#br1" timeOffset="101890.34">8027 13278 510 0,'0'-7'88'16,"0"0"-9"-16,0 3-15 16,0 4-17-16,0 0-17 15,0 8-23-15,1 11-3 0,6 3 9 16,0 9-4-16,0 5 0 15,5 3-5-15,-4 2-2 16,1 0 0-16,-3-9-2 16,-1-3-3-16,-1-11 4 15,-2-8 0-15,-2-8 0 16,0-2 4-16,-2-16 6 16,-5-5-12-16,-4-12 3 0,0-5-1 15,2-6-1-15,-2-2 1 16,7-4 0-16,4 6 0 15,0 1 1-15,15 9-2 16,3 7 0-16,7 13-4 0,6 10 2 16,4 4 1-16,1 9 0 15,3 14 0-15,-2 6 0 16,-1 7 1-16,-6 2-1 16,-4 5 1-16,-9-1-2 15,-6-2 4-15,-7-3-5 0,-4-7 1 16,0-9-2-16,-9-10 4 15,-4-10 0-15,3-1 3 16,-2-18 1-16,5-7 2 16,6-10-2-16,1-10 3 15,5-1-1-15,11-7-3 16,6 1 1-16,3 6-3 0,2 10-1 16,1 9 0-16,1 13-1 15,0 12-2-15,-5 6 2 16,-1 17 1-16,-4 11 0 15,0 6-3-15,-4 6 8 0,-3 4-6 16,-7 2 0-16,0 0 2 16,-3-1-7-16,0-9-20 15,-1-1-16-15,-1-13-12 16,4-9-21-16,-2-9-84 16,4-8-163-16</inkml:trace>
  <inkml:trace contextRef="#ctx0" brushRef="#br1" timeOffset="102424.43">8824 13500 453 0,'-10'-10'148'16,"3"-1"-69"-16,6 3-11 15,1-2-18-15,0 5-18 16,10 0-16-16,7 5-6 16,-2 0 2-16,5 11-7 0,1 4-3 15,-4 8-2-15,-4 1 0 16,-8 6 0-16,-5 0 0 15,0 4-2-15,-13-5-3 16,-6-1 1-16,-5-3 5 16,3-7 0-16,1-2 0 0,0-3 0 15,6-7 3 1,3 0 5-16,8-4 4 0,3-2 1 16,0 0 2-16,7 0 2 15,9 0-3-15,6-6-5 16,5 1-2-16,5-2-2 15,4 2-2-15,2-3 1 0,-3 5-3 16,1-2 0-16,-2 1-2 16,-3 1 0-16,-4 1 0 15,-9 0 0-15,-6 0 0 16,-5 2 0-16,-2 0-2 16,-5 0-5-16,-7 0-14 0,-1 0-19 15,-4 0-29-15,-5 0-36 16,1 0-117-16</inkml:trace>
  <inkml:trace contextRef="#ctx0" brushRef="#br1" timeOffset="105874.26">10607 11853 203 0,'4'-17'261'0,"-4"3"-157"16,0 2-4-16,0 1-33 16,0 4-16-16,0 5-12 0,1 2-14 15,-1 0-13-15,2 18-9 16,0 3 0-16,3 11 3 15,-1 11-3-15,1 11-1 16,0 4-1-16,1 3 0 16,-1 0-2-16,1-5 2 15,1-7 0-15,0-8-1 0,2-13 2 16,-2-8-2-16,0-5 3 16,3-10 7-16,2-3 9 15,2-2 2-15,6 0-1 16,5-4-9-16,6-3-4 15,5-2-5-15,3 2 1 0,3 0-3 16,4 1 0-16,1 3-5 16,-1-3-27-16,1 1-27 15,0-8-30-15,-4-1-46 16,-5-9-228-16</inkml:trace>
  <inkml:trace contextRef="#ctx0" brushRef="#br1" timeOffset="106116.64">11469 11771 604 0,'-16'-2'72'0,"-6"-11"-33"0,3 13-9 16,0 11-7-16,1 16-6 16,2 7-9-16,0 10-2 15,3 13 3-15,6 5-5 16,7 5-4-16,0 0 1 0,14-4-3 15,10-8-14-15,5-12-4 16,6-13-2-16,6-12-3 16,3-13-21-16,-1-5-67 15,-6-19-71-15,0-10-154 16</inkml:trace>
  <inkml:trace contextRef="#ctx0" brushRef="#br1" timeOffset="106623.1">11712 12020 253 0,'0'-17'280'0,"0"7"-204"15,0 8-18-15,0 2-29 16,5 12-18-16,5 8 11 16,4 5-5-16,1 9-7 0,-3-1-2 15,0-4-4-15,-5-3-4 16,-6-6 1-16,-1-10 0 16,-5-8 2-16,-8-4 3 15,-1-18-3-15,-1-6 1 0,1-8 2 16,4-9 6-16,2 1-2 15,8-5-3-15,0 6 4 16,6 5-8-16,12 8-1 16,5 9-1-16,8 11-1 15,4 8 0-15,3 5 2 16,2 17-2-16,-2 5-1 0,-4 6 2 16,-6 7-3-16,-8-1 2 15,-7-3 1-15,-6-6-2 16,-7-3 0-16,0-15 2 15,0-10 1-15,-6-2 4 16,1-19 1-16,3-8 3 16,2-8-1-16,2-2 7 0,10-4-2 15,5 3-4-15,6 3-4 16,0 4-2-16,3 11-2 16,1 6-1-16,0 10-2 15,-5 4 2-15,0 10-2 16,0 13-3-16,-6 6 4 0,-2 9-1 15,-3 6 2-15,-1 4-2 16,-3 0-5-16,-1 0-24 16,3-4-21-16,1-11-6 15,0-11-11-15,2-12-53 0,3-10-142 16</inkml:trace>
  <inkml:trace contextRef="#ctx0" brushRef="#br1" timeOffset="106817.02">12494 12014 217 0,'5'-21'379'0,"-5"11"-280"16,0 6-35-16,0 4-22 16,0 9-27-16,0 13-6 0,4 8 7 15,-1 9-5-15,3 7 0 16,-2 1-6-16,0-1-3 16,1-2-3-16,-2-6-3 15,1-11-14-15,1-6-13 0,2-14-21 16,1-7-22-16,-3-11-86 15,2-17-231-15</inkml:trace>
  <inkml:trace contextRef="#ctx0" brushRef="#br1" timeOffset="107049.63">12691 11687 358 0,'0'-25'255'0,"2"9"-192"16,2 9-16-16,7 7-13 15,3 17-5-15,6 16-10 16,4 11-3-16,0 13-2 0,5 14-7 16,-4 8-1-16,-3 6-4 15,-8 1 0-15,-8 0-3 16,-6-8 1-16,-6-12-8 16,-15-13-6-16,-6-11-5 0,-5-21-14 15,-1-12-27-15,3-9-63 16,1-29-187-16</inkml:trace>
  <inkml:trace contextRef="#ctx0" brushRef="#br1" timeOffset="107449.9">13304 11832 572 0,'-2'0'63'0,"2"0"-18"16,3 0-6-16,21-4-13 16,5 0 3-16,7-1-17 15,5 2-6-15,4 3-3 0,-1 0-5 16,0 0-5-1,-10 6-37-15,-7 4-50 0,-13-1-161 16</inkml:trace>
  <inkml:trace contextRef="#ctx0" brushRef="#br1" timeOffset="107588.43">13374 12020 448 0,'-16'9'176'0,"16"-5"-148"15,9-4-6-15,25 0 6 16,16 0-4-16,11-8-20 15,13-1-5-15,3-4-12 16,-2-4-63-16,-5-3-157 0</inkml:trace>
  <inkml:trace contextRef="#ctx0" brushRef="#br1" timeOffset="108256.52">14003 11672 584 0,'-2'-10'85'15,"2"2"-34"-15,0 1-15 0,5 4-3 16,4 3-3-16,4 0-18 16,1 2-5-16,1 10 6 15,0 8-4-15,0 8 0 16,-4 8-1-16,1 7-2 0,-7 7-3 16,1 3-2-16,-6 3 1 15,0-2-2-15,0-4 0 16,-3-1 2-16,-2-11-2 15,2-9 0-15,-1-11 1 16,3-6 0-16,1-2 0 0,-2-5 1 16,2-5 3-16,0 0 9 15,0 0 2-15,0 0 0 16,0-2-6-16,0-1-5 16,0-3-1-16,0 1-3 15,0 2 0-15,0 1 0 16,0 0-1-16,0 0 1 15,0 0-2-15,0 2 2 0,0 0-2 16,2-2 1-16,-2 2 0 16,0 0 0-16,0 0 0 15,1-1 0-15,-1 1 0 0,0 0 0 16,0 0 0-16,0 0 0 16,2 0-1-16,-2 0 2 15,0 0-1-15,2 0 0 16,-2 0 0-16,0 0 0 15,0 0 0-15,0 0 1 0,0 0-1 16,0 0 1-16,0 0 0 16,0 0 0-16,0-2 0 15,3 0 1-15,2 2 0 16,0-2-2-16,7 1 1 16,3-1-1-16,2-2 0 15,7 3 0-15,5-4 0 16,5 0 0-16,3 2 0 0,1-2 0 15,6-1-1-15,-7 1 1 16,-1-1-2-16,-7 1-5 16,-6 2-7-16,-9-1-14 0,-4 0-21 15,-5-5-26 1,0 1-31-16,0-7-194 0</inkml:trace>
  <inkml:trace contextRef="#ctx0" brushRef="#br1" timeOffset="111642.32">8592 7977 202 0,'-5'-11'294'16,"-1"5"-234"-16,1 0 9 16,-1 6-8-16,6 0-25 15,0 14-24-15,0 13-6 16,-2 10 13-16,-3 16 4 0,-2 16-10 16,-5 17 0-16,-3 13-3 15,-7 6-9-15,-2 7 0 16,0-8 1-16,2-15-2 15,5-14 3-15,0-17-3 16,7-18 1-16,4-17 3 16,2-14 0-16,4-9-4 0,0-12 2 15,7-24-4-15,3-14-13 16,7-14-25-16,2-15-17 16,1-8-28-16,-3-10-34 15,2 5 27-15,-7 1 2 16,-3 7 44-16,-7 11 62 0,-2 9 66 15,0 15 4-15,-2 12 26 16,-4 10-26-16,1 10-30 16,2 5-13-16,3 7-8 15,0 5-15-15,16 5-18 0,7 15 4 16,11 9 7-16,9 4-2 16,7 16-2-16,9 6-4 15,3 8-1-15,-1 4-2 16,0 5-2-16,-2-3 0 15,-7 1 3-15,-9-9 2 16,-6-8-12-16,-13-8 7 0,-5-10-4 16,-11-8-7-16,-6-8-5 15,-2-9-7-15,-2-10-16 16,-6-4-23-16,-9-19-76 16,-4-9-227-16</inkml:trace>
  <inkml:trace contextRef="#ctx0" brushRef="#br1" timeOffset="111819.8">8531 8488 412 0,'-18'0'274'0,"12"0"-251"16,12-11-1-16,25-7-9 16,17-1 10-16,18-7-5 15,12-1-13-15,8 0-3 16,3 2-2-16,-2 2-23 15,-10 1-112-15,-10 3-499 0</inkml:trace>
  <inkml:trace contextRef="#ctx0" brushRef="#br1" timeOffset="112679.81">8843 9963 499 0,'-9'-14'69'0,"1"0"19"0,3 5-31 15,-2 6-17-15,6 3-7 16,-3 16-21-16,4 16-10 15,-2 16 3-15,2 19 5 16,-1 16 0-16,-3 11-5 16,-1 10-2-16,1 4-2 15,-2-5 1-15,-1-13-2 16,6-15 2-16,-3-18-4 0,2-20 3 16,2-16 1-16,0-21-2 15,0-8 6-15,0-24 0 16,4-18-3-16,5-16-4 15,4-14-1-15,2-13-9 0,2-8-1 16,0-5 6-16,0 1 5 16,1 7 1-16,-4 7-1 15,-2 12 2-15,-2 15 3 16,-5 16-2-16,1 14 5 16,-3 9 0-16,2 12 0 15,5 13-3-15,6 4-6 0,5 24 4 16,8 15 4-16,3 18-9 15,9 14 3-15,3 14-1 16,2 4 1-16,3 2 0 16,1-6-3-16,-5-6 6 15,0-9-3-15,-8-12 2 16,-4-10-4-16,-12-13-2 0,-6-7-10 16,-8-12-7-16,-7-12-11 15,-2-8-12-15,-12-7-8 16,-6-18-116-16,-7-6-289 15</inkml:trace>
  <inkml:trace contextRef="#ctx0" brushRef="#br1" timeOffset="112865.03">8840 10383 476 0,'-27'-4'140'15,"13"-5"-85"-15,14-3 0 16,25-6-37-16,25-5-3 15,16-6-1-15,19-3-9 16,13 2-2-16,10 1-3 16,6 6-2-16,-9 2-33 15,-10 3-92-15,-12 2-365 16</inkml:trace>
  <inkml:trace contextRef="#ctx0" brushRef="#br1" timeOffset="113643.75">8822 10358 79 0,'-6'5'218'0,"-1"0"-140"15,2-3-1-15,1 2 2 16,3-3-16-16,1 2-21 16,3-2-14-16,11 1 6 15,10 0-2-15,6-2-6 16,9 0-3-16,10 0-2 0,4-8-5 16,4 0-5-16,3-3-5 15,-4-3-2-15,-2 1-1 16,-3-1 0-16,-8 4-3 15,-13-2 1-15,-6 4 0 16,-10 1 0-16,-6 2 1 0,-7 0-1 16,-1 4 1-1,0-3-3-15,0 4-14 0,0 0-23 16,-6 0-30-16,3-3-77 16,-1-1-183-16</inkml:trace>
  <inkml:trace contextRef="#ctx0" brushRef="#br1" timeOffset="114778.76">5502 12244 202 0,'-22'-19'195'15,"2"5"-125"-15,8 3 22 16,0 8-10-16,2 3-22 0,6 5-26 16,1 16-19-16,3 13-3 15,-2 13 15-15,2 17-1 16,0 11-7-16,0 12-5 15,0 13-3-15,0 5-3 0,0 3-7 16,0-5 2-16,-2-7-2 16,2-12 2-16,-1-16-2 15,-1-18-1-15,2-16 0 16,0-18 2-16,0-16-4 16,0-14 6-16,0-24-1 15,7-17-2-15,3-18 1 0,0-16-4 16,0-13-3-16,1-9 4 15,0-5 3-15,0 0-3 16,-1 7-3-16,0 13 5 16,-1 15-3-16,-1 23 3 15,-2 19 0-15,1 17 1 0,0 17 1 16,4 5-3-16,5 12 1 16,3 15 1-16,9 11-1 15,8 13 2-15,9 10 0 16,2 7-1-16,4 1-1 15,3 6-3-15,-1-3 4 0,-4-3-4 16,-5-3 5-16,-5-3-5 16,-10-6 0-16,-5-7-12 15,-14-8-5-15,-6-7-13 16,-4-10-9-16,-7-11-17 16,-19-9-28-16,-9-5-108 0,-13-12-178 15</inkml:trace>
  <inkml:trace contextRef="#ctx0" brushRef="#br1" timeOffset="114937.15">5429 12987 394 0,'-30'9'196'15,"16"-7"-139"-15,14-2-11 0,10-4-18 16,29-15 6-16,12-10-12 16,20-3-12-16,9-7-5 15,13-1-3-15,3-2-2 16,2 2-12-16,-2-1-63 0,-2 2-199 15</inkml:trace>
  <inkml:trace contextRef="#ctx0" brushRef="#br1" timeOffset="115647.25">7954 12266 327 0,'0'-16'277'0,"-5"6"-210"15,-2 2-12-15,2 8-12 16,5 8-9-16,0 17-21 15,0 14-7-15,0 12 12 16,0 16 0-16,5 5-8 16,2 5-4-16,0 2-5 0,1-4 0 15,-3-11 1-15,0-8-4 16,-1-14 3-16,-1-14-1 16,-3-13 0-16,0-12 2 15,0-6 5-15,0-24 19 16,-3-12-19-16,-1-13-4 0,-1-10-1 15,3-15-4-15,2-9 1 16,0-1 4-16,14-1-1 16,3 8-1-16,2 10-1 15,3 13-1-15,1 18 0 0,-1 17 0 16,1 14 2-16,4 8 0 16,3 7-1-16,3 18-1 15,2 9 1-15,7 8 0 16,1 8 0-16,-1 10-1 15,2 0 1-15,-3 1 0 16,-2 1 0-16,-7-5-2 16,-11-5-6-16,-4-4-13 0,-10-7-7 15,-7-5 1-15,0-7-12 16,-9-6-15-16,-9-11-15 16,-8-6-65-16,-10-6-83 15</inkml:trace>
  <inkml:trace contextRef="#ctx0" brushRef="#br1" timeOffset="115805.07">8008 12791 557 0,'-15'0'65'15,"11"0"-2"-15,8-11-21 16,23-3-17-16,14-8-7 16,13-5-11-16,10 1-4 15,13-3-2-15,4 2-2 16,2-5-37-16,-1-2-110 15</inkml:trace>
  <inkml:trace contextRef="#ctx0" brushRef="#br1" timeOffset="116986.51">11271 12164 429 0,'-63'11'272'15,"26"-6"-261"-15,28-5 4 16,28 0-14-16,44-8 5 0,32-9 5 16,32-8-7-16,34-3-1 15,22-6-3-15,21 1 1 16,15-2-1-16,6 5-1 16,0 1 0-16,-6 6 3 15,-14 2-2-15,-20 3 0 0,-29 0 0 16,-32 6 0-1,-38-2 0-15,-38-2-1 0,-39 0 2 16,-27-2-2-16,-53 0-2 16,-34 0-3-16,-35 5-5 15,-29 5 5-15,-28 6 4 0,-22 2 4 16,-17 10-2-16,-6 14 1 16,-2 6-4-16,5 8 3 15,16 5 7-15,26 4 1 16,31 5 0-16,35-2-2 15,33 2-2-15,33-2 0 0,35-7-4 16,30-4-1-16,41-11 0 16,35-3 1-16,31-14 2 15,30-11-2-15,31-2 2 16,22-20-4-16,19-2 4 16,15-6 0-16,8 0 0 15,-1-1 0-15,1 2 0 0,-9 2 2 16,-16 1-4-1,-26 4 2-15,-26 0-1 0,-33 2-2 16,-39 2 2-16,-42-3-2 16,-40 6-4-16,-31 1-15 15,-53 3-18-15,-37 6-25 0,-31 5 23 16,-19 0 39-16,-19 16 6 16,-9 7 23-16,4 5 13 15,18 6 1-15,27 1-11 16,33-4-7-16,43-4-8 15,50-10-9-15,43-13-8 0,61-10-4 16,47-20 0-16,42-15-19 16,42-12-24-16,28-15-38 15,20-12-153-15</inkml:trace>
  <inkml:trace contextRef="#ctx0" brushRef="#br1" timeOffset="117726.07">15432 10858 196 0,'1'0'280'0,"-1"0"-177"15,0-1 2-15,0 1-38 16,0 4-19-16,-1 14-22 0,-3 10-19 15,1 6 11-15,-3 11-2 16,1 1-9-16,3 5-1 16,1 3-1-16,1 0-5 15,-5-4 1-15,5-6-1 16,0-10 3-16,0-7-5 16,0-14 0-16,-2-13 3 0,1-11 3 15,-1-23-2-15,-1-7 5 16,1-14-3-16,2-12-10 15,0-4 6-15,2-8 5 16,8 3 0-16,3 6-6 16,3 8 1-16,0 16 0 0,-2 15 0 15,5 20-1-15,4 11 1 16,0 9 1-16,7 20 0 16,5 10-1-16,3 13 0 15,3 8-1-15,0 8 0 0,-3 2 0 16,2 3 2-16,-6 0-11 15,-7-2-14-15,-6-10-16 16,-7-9-22-16,-10-13-20 16,-4-16-88-16,-14-17-146 15</inkml:trace>
  <inkml:trace contextRef="#ctx0" brushRef="#br1" timeOffset="117884.09">15439 11178 684 0,'-7'-3'23'16,"8"-6"-8"-16,25 0-7 0,19 0 1 16,16-4-6-16,11 1-3 15,11 0-1-15,7-1-13 16,0-4-62-16,-5 0-169 16</inkml:trace>
  <inkml:trace contextRef="#ctx0" brushRef="#br1" timeOffset="118055.23">16246 10969 702 0,'-8'-5'29'0,"8"-8"-4"16,15 1 4-16,22-1-10 16,8 1-9-16,10 3-10 15,5 4 1-15,-1 1-27 16,-10 4-57-16,-17 0-168 15</inkml:trace>
  <inkml:trace contextRef="#ctx0" brushRef="#br1" timeOffset="118183.52">16305 11137 486 0,'-5'7'144'16,"15"-7"-138"-16,24-3 5 15,14-7-5-15,11-2-4 0,8-4-14 16,3-6-128-16,-5-2-258 15</inkml:trace>
  <inkml:trace contextRef="#ctx0" brushRef="#br1" timeOffset="118453.31">16784 10654 676 0,'-5'-2'41'0,"5"2"1"16,8 2-24-16,16 16 14 15,5 6-2-15,3 5-13 0,2 10-1 16,-4 4-6-16,-4 7-5 16,-6 4-3-16,-8-3 0 15,-7 1-2-15,-1-9 0 16,-1-6 0-16,-1-10 0 16,4-13 0-16,3-3 2 0,5-9 0 15,11-2 1-15,7 0 0 16,6-11-2-16,9-1-11 15,7-1-44-15,4-8-39 16,3-8-113-16</inkml:trace>
  <inkml:trace contextRef="#ctx0" brushRef="#br1" timeOffset="118824.64">17902 10547 537 0,'0'-11'60'0,"-21"7"8"16,-7 4-27-16,-5 6-14 0,1 13-7 15,0 8-4-15,6 11-8 16,8 7-1-16,11 4-3 16,7 9 0-16,14-2-7 15,13-2 3-15,15-4-7 16,8-9-18-16,7-13-4 15,1-13-28-15,-1-15-109 0,-2-4-146 16</inkml:trace>
  <inkml:trace contextRef="#ctx0" brushRef="#br1" timeOffset="119322.09">18188 10716 357 0,'-3'0'282'15,"1"0"-254"-15,2 13-16 16,2 7 16-16,10 6 1 15,5 1-11-15,-2 3-8 16,0-4-9-16,-3 0 1 16,-5-5-5-16,-3-8 3 0,-4-6 0 15,0-7-1-15,0-11 6 16,-7-16-1-16,-2-3 0 16,0-8 5-16,2-6-5 15,3 1 8-15,2 3 2 16,2 5-4-16,2 10-8 0,11 10-2 15,6 11 1-15,5 6-1 16,5 17 0-16,1 8 0 16,4 8 1-16,-3 1-2 15,-2 4 1-15,-4-4-1 16,-6-3 0-16,-7-6-2 0,-6-11-9 16,-4-9 3-16,-2-7 9 15,0-15 2-15,0-9 2 16,0-7 2-16,0-6 5 15,9-4 2-15,2 2 7 16,3 5-11-16,3 6-5 0,-2 6 2 16,6 10-1-16,-1 12-2 15,1 5-2-15,4 16 1 16,-3 6-2-16,-3 8-1 16,3 1 1-16,-7 6-1 15,4-2 1-15,-3 3-11 16,-2-2-24-16,5-7-20 0,-5-8-22 15,6-11-112-15,0-12-276 16</inkml:trace>
  <inkml:trace contextRef="#ctx0" brushRef="#br1" timeOffset="119494.99">19047 10774 448 0,'2'-8'225'15,"-2"4"-170"-15,0 4-14 16,0 0-25-16,0 17 8 15,1 3-7-15,6 7-4 0,2 4-4 16,2 3-7-16,-4 4-2 16,4-3-17-16,-3-6-46 15,4-8-51-15,-2-16-163 16</inkml:trace>
  <inkml:trace contextRef="#ctx0" brushRef="#br1" timeOffset="119715.96">19269 10429 537 0,'6'-4'167'0,"6"4"-136"0,1 13-15 16,3 21 11-16,7 11 3 16,-1 13-8-16,-1 9-13 15,-5 9-2-15,-3 6-6 16,-12-3 0-16,-1-4-5 15,-15-11-21-15,-14-13-32 0,-9-15-14 16,-7-18-97-16,-1-18-232 16</inkml:trace>
  <inkml:trace contextRef="#ctx0" brushRef="#br1" timeOffset="120100.04">20327 10852 371 0,'8'0'347'15,"0"0"-315"-15,-4 0-19 0,1 12 6 16,2 11 5-16,-4 8-20 15,-3 6-5-15,0 4-4 16,0-1-19-16,-3-3-28 16,3-11-51-16,0-11-144 0</inkml:trace>
  <inkml:trace contextRef="#ctx0" brushRef="#br1" timeOffset="120511.72">20986 10604 749 0,'18'21'0'16,"-11"3"0"-16,-4 13-1 15,5 6 8-15,-6 4-8 16,-2-2 1-16,1-2-1 0,-7-2 3 16,-2-10-1-1,1-10-2-15,-2-12 2 0,4-9-1 16,0-17 9-16,-2-14 5 15,4-12-7-15,-1-13 7 16,4-6 0-16,0-9-5 16,6-2-4-16,10 0 2 0,3 7-4 15,5 10-1-15,1 19-1 16,2 14 5-16,0 18-7 16,2 10 2-16,2 22 1 15,-1 10-2-15,3 13-1 0,-3 10 2 16,1 7-3-16,-3 2 3 15,-2 2-2-15,0 2 1 16,-6-6-1-16,-6-5 1 16,-3-10-4-16,-4-8-8 15,-5-10-9-15,-2-12-13 16,-9-12-23-16,-13-10-73 16,-6-5-202-16</inkml:trace>
  <inkml:trace contextRef="#ctx0" brushRef="#br1" timeOffset="120656.05">20964 10789 331 0,'0'-23'286'0,"11"-2"-273"15,18 0-8-15,16 2 4 16,10 2-7-16,8-1-1 16,4 1-16-16,-1-4-121 15,-5-5-275-15</inkml:trace>
  <inkml:trace contextRef="#ctx0" brushRef="#br1" timeOffset="121233.81">21628 9978 564 0,'-26'-4'14'0,"-4"3"-11"15,-9 1 28-15,5 5 9 16,4 9-16-16,-1 2-7 16,14 2-7-16,0-4-2 15,10 2-3-15,5-5 3 0,2-2 4 16,0-2-2-16,2-4-2 15,5 0 1-15,2-2 1 16,0-1-1-16,-3 0 1 16,1 0-5-16,-4 0-1 15,1 0-2-15,-3 0 0 0,1 0 0 16,-2 0-1 0,0 0-1-16,0 0 0 0,0 0 1 15,0 0 0-15,-3-1 0 16,-8-2-1-16,-9 3 0 15,-9 0-1-15,-13 0 1 0,-13 0 0 16,-14 0 0-16,-14 6 0 16,-3-4-1-16,-4 1 2 15,4 1-1-15,8-2 1 16,16 0 5-16,15-2 6 16,17 1 2-16,20-1-10 0,10 0-3 15,29 0-1-15,18 0 2 16,16 0 0-16,14 0-1 15,14-3 0-15,3 1-1 16,3-2-3-16,-1 3-16 16,-10-5-29-16,-6-3-45 15,-6-5-185-15</inkml:trace>
  <inkml:trace contextRef="#ctx0" brushRef="#br1" timeOffset="121609.83">21772 10596 589 0,'0'0'54'0,"0"-8"7"16,9-1-30-16,9 2-6 0,9 0-9 15,6 0-8-15,6 4-6 16,5 3-2-16,-3 0-10 16,-2 3-39-16,-7 6-68 15,-10-1-203-15</inkml:trace>
  <inkml:trace contextRef="#ctx0" brushRef="#br1" timeOffset="121733.53">21859 10724 500 0,'-14'2'64'15,"14"1"-34"-15,14-3-12 16,18 0-5-16,12 0-9 0,12-4-9 16,7-9-99-16,-2-3-135 15</inkml:trace>
  <inkml:trace contextRef="#ctx0" brushRef="#br1" timeOffset="122017.36">22363 10358 637 0,'-7'-12'62'15,"3"2"-4"-15,4 10-13 16,2 0-21-16,15 17-16 16,-2 9 2-16,7 10-5 15,-1 10-3-15,1 8 1 16,-5 5-2-16,-3 1 0 0,-4-2-1 16,-4-7 0-16,-2-8 0 15,-3-13 3-15,3-9-4 16,-1-6 2-16,6-10 11 15,6-5 10-15,2 0 0 16,12 0-7-16,5-7-9 0,6 0-5 16,6-2 0-1,5 1-5-15,3-2-19 0,3 1-34 16,2-9-23-16,-5-5-43 16,0-7-235-16</inkml:trace>
  <inkml:trace contextRef="#ctx0" brushRef="#br1" timeOffset="122234.14">23116 10281 330 0,'-31'-14'314'15,"1"3"-277"-15,4 11 12 0,8 4-23 16,8 21-9-16,4 8-9 16,6 10-1-16,2 13 0 15,14 2-2-15,7 7-3 16,8-3-2-16,5-3 1 15,4-8-5-15,1-11-11 0,0-13-8 16,2-13-12-16,0-14-39 16,-7-2-105-16,-2-21-221 15</inkml:trace>
  <inkml:trace contextRef="#ctx0" brushRef="#br1" timeOffset="122756.52">23482 10436 528 0,'-6'0'39'15,"6"7"-7"-15,0 13 18 16,2 7-6-16,6 7-20 16,0 3-7-16,1-1-8 0,-7-4-7 15,-2-7-3-15,0-4 0 16,0-14 1-16,-11-7 0 16,1-10 3-16,-3-15-1 15,2-11 0-15,1-5 0 16,2-5 5-16,3-3 1 15,3 2 1-15,2 4 1 0,2 4-6 16,8 10-2-16,7 9-1 16,3 15-1-16,4 5 0 15,5 14 1-15,2 11 0 16,-1 9 0-16,2 6 2 16,-5 1-3-16,-3 3 0 0,-6-2 0 15,-7-4 1-15,-6-8-2 16,-1-6 0-16,-4-11 0 15,0-13 3-15,0-3 2 16,-2-18 2-16,2-10-1 16,0-4 0-16,3-7 1 0,12 0-1 15,4 1 1-15,5 2-2 16,5 2-2-16,1 8-1 16,-1 9 0-16,0 13-2 15,-4 7 0-15,-6 7 0 16,0 18 1-16,-9 8 1 15,0 5-1-15,-7 5 1 0,-3 7-2 16,0 2 1-16,0-2-3 16,0-1-26-16,2-7-18 15,8-7-1-15,5-10-39 16,6-9-98-16,3-10-212 16</inkml:trace>
  <inkml:trace contextRef="#ctx0" brushRef="#br1" timeOffset="123035.37">24197 10596 619 0,'-6'-18'47'0,"5"3"5"15,1 7-16-15,10 8-10 16,6 0-16-16,0 17-3 16,3 7-4-16,-2 8-2 15,-10 4 0-15,-7 2-2 16,-2-1 0-16,-11-2-11 0,-8-9 5 15,-4-5 5-15,6-6 3 16,2-5 0-16,9-4 1 16,4-4 5-16,4-2 3 15,14 0 3-15,10-2-10 16,10-7-1-16,9-2-4 16,4-2-10-16,3-7-29 0,-4-9-36 15,0-9-143-15</inkml:trace>
  <inkml:trace contextRef="#ctx0" brushRef="#br1" timeOffset="123236.46">24529 10213 522 0,'0'-14'37'16,"0"9"56"-16,14 5-47 16,13 16-14-16,5 12 3 15,6 8-4-15,1 8-5 0,1 8-4 16,-2 11-4-16,-8 1-8 15,-10 6-3-15,-11-1-7 16,-7 0 0-16,-26 1-2 16,-20-8-31-16,-24-13-52 15,-15-10-145-15</inkml:trace>
  <inkml:trace contextRef="#ctx0" brushRef="#br1" timeOffset="142274.44">15227 13613 619 0,'-1'-5'34'15,"-4"-1"-1"-15,5 6-2 16,0 0-14-16,6 16-15 0,5 9-2 15,3 11 9-15,8 15 1 16,-4 16-4-16,1 13 1 16,0 11 8-16,-4 14-6 15,-2 6-3-15,-2 10-3 16,-3 0 0-16,2 1 0 0,1-4 3 16,2-1 4-16,1-5-3 15,0-3-1-15,6 0 0 16,0-1-1-16,-1 2 0 15,-1-5-3-15,2-5 2 16,-4-4-4-16,-1-9 0 16,-5-6 0-16,1-13 0 0,-3-11-6 15,-1-14-10 1,-4-17-11-16,-1-15-13 0,-2-11-20 16,0-25-28-16,-7-19-184 15</inkml:trace>
  <inkml:trace contextRef="#ctx0" brushRef="#br1" timeOffset="143585.72">15173 13700 420 0,'0'-10'44'16,"0"-1"11"-16,7 2-12 0,5 2-3 16,5 2-12-16,5-3-10 15,9 3-4-15,6-2-3 16,11-1-4-16,9 0 1 15,14-5-2-15,13 2-2 16,13-3 0-16,14 0-2 0,15 0 0 16,16-2-1-16,13 2 0 15,13-1-2-15,12 4 1 16,12-5 2-16,9 4-2 16,11-1 0-16,4 1 1 15,8 1-3-15,4 2 3 16,-3 1 0-16,2-2 1 0,-4 2-5 15,-6 3 4-15,-1-1 2 16,-10 0-7-16,-8 1 6 16,-13 2-1-16,-15-1 0 15,-13 1-3-15,-19 2 3 0,-14-2-1 16,-18-1-1-16,-13 2 1 16,-15 1 0-16,-14-1 2 15,-11 0 1-15,-9 2 4 16,-10 0-1-16,-8 0-2 15,-5 2 1-15,-5 7-4 16,-1 0-1-16,-5 7 1 0,-1 3-1 16,-2 6 1-1,1 12 0-15,-3 3-1 0,0 14 2 16,-3 10-1-16,0 7 0 16,0 13 0-16,-2 7 0 15,0 9 0-15,1 9-1 0,1 7 1 16,6 3 0-16,2 8-1 15,3 2 1-15,5 0-1 16,4-1-1-16,0-1 2 16,2 0 0-16,3-2-1 15,4-5 0-15,-3-4 1 0,-1-8 0 16,2-6-2-16,-2-7 1 16,-4-10 1-16,-3-8-2 15,-2-10 0-15,-5-5 1 16,-7-12 1-16,-2-6-1 15,-4-9 0-15,-7-5-1 0,-13-6-1 16,-9-6 1-16,-10-4 1 16,-14-7 0-16,-5-3 0 15,-14-3 0-15,-7-2 3 16,-11 1-2-16,-6-2-1 16,-16-5 2-16,-7 2-3 0,-10-2 0 15,-11-1-5-15,-9 2 2 16,-13 3-2-16,-6 0 0 15,-5 0-4-15,-2 3 7 16,-5 0 4-16,-3 0-1 16,-1 0 1-16,3 0-2 15,-1 3 2-15,-1 3-2 0,10 2 2 16,3 0-1-16,7 0 0 16,4 3 2-16,8 0-5 15,5 1 4-15,6-3 0 16,5 3 1-16,8-5-4 15,5 3 2-15,5-2 0 0,5-1-4 16,7 0 9-16,3-1-4 16,6-1-3-16,7-1 6 15,6-1 1-15,9-3 0 16,5 2 2-16,10-2-1 16,9 0-2-16,10 0 2 0,12 0-4 15,7-5 1-15,12 0 0 16,7-5-3-16,2 0-10 15,14-8-17-15,10-9-30 16,8-8-117-16,0-15-236 16</inkml:trace>
  <inkml:trace contextRef="#ctx0" brushRef="#br1" timeOffset="144490.85">15179 12917 604 0,'0'-10'6'0,"0"-2"14"16,7 6 17-16,1 4-9 0,5 2-9 16,1 0-10-16,1 13-1 15,-1 6 1-15,-1 8 1 16,-2 5-5-16,-4 5 0 15,-4 3-2-15,-1-5-1 16,-2 1-2-16,0-9 2 0,0-8-2 16,0-9 1-16,-4-9 1 15,-3-1 4-15,-1-15 6 16,-1-11-4-16,-4-8-7 16,4-3 2-16,-1-6 1 15,4 0 0-15,0-3-3 16,6 3 0-16,0 5-1 0,2 7 0 15,15 5 3-15,2 10 0 16,4 9-4-16,6 7 1 16,5 4-1-16,0 15 1 15,-2 8-1-15,1 5 0 16,-4 6 0-16,-6 3 1 0,-1 0-1 16,-6-2 0-16,-5-7-3 15,-6-6-3-15,0-9 6 16,-5-8-1-16,0-9 3 15,-1-6 5-15,-6-13 3 16,-1-9-6-16,3-12 2 0,3-6-2 16,2-8 1-16,7-1-3 15,13 1-2-15,5 4 1 16,6 8 1-16,1 11 0 16,2 12 3-16,4 10 1 15,-3 9-2-15,0 9 0 0,-2 10-1 16,-5 12 0-16,3 6 0 15,-7 4-2-15,0 9 1 16,-6 3 0-16,-6 7 0 16,-6 7-3-16,-6 5-33 15,-18-4-54-15,-14-7-272 16</inkml:trace>
  <inkml:trace contextRef="#ctx0" brushRef="#br1" timeOffset="146329.47">16548 13816 469 0,'0'-7'148'15,"0"0"-92"-15,0 0-7 16,0 5-11-16,0 2-5 15,0 4-23-15,0 14-12 16,0 12 8-16,0 9 5 0,0 13 1 16,-3 7 2-16,3 10-8 15,-2 4-1-15,0 1-2 16,2-3-2-16,0-7 0 16,0-10-1-16,0-11-2 15,4-13-7-15,2-10-2 0,1-15-14 16,2-5-6-16,-2-9-13 15,2-16-30-15,-4-9-110 16,-1-9-163-16</inkml:trace>
  <inkml:trace contextRef="#ctx0" brushRef="#br1" timeOffset="146991.72">16459 13843 274 0,'-4'-9'225'0,"4"0"-179"0,22 4-4 16,8 3-9-16,16 2 7 15,9 0-17-15,9 0-7 16,9 0-4-16,7 0-3 16,3 0-3-16,8 0-4 0,-4 0-1 15,1-2 0-15,0-3 0 16,-6-3-1-16,3-2 1 15,-8 3 1-15,-5-4 0 16,-4 4 1-16,-9-2-2 16,-7 2 4-16,-9 2-1 0,-9-1 3 15,-12 3 1-15,-5 3 2 16,-7-2 2-16,-3 2-4 16,-7 0-2-16,0 2-3 15,0 8 3-15,-5 5 0 0,1 4-1 16,-1 8-3-1,2 5-1-15,0 11-1 16,3 7 2-16,0 7-2 0,0 9 2 16,6 9-1-16,6 4 1 15,2 1-3-15,1 0 2 16,2-1-1-16,4-4 2 16,-7-8-3-16,0-4 0 0,-3-10 2 15,-3-7-2-15,-7-11-1 16,-1-9-1-16,-9-8-1 15,-10-6 3-15,-8-6 1 16,-11-6-1-16,-9 0-3 16,-7 0 3-16,-9-6-1 0,-7-2-1 15,-11-2 0-15,-6 2-2 16,-13 1 2-16,-3-1 3 16,-5 1 0-16,-5 0-1 15,3 3 1-15,6-5 3 16,11 6-5-16,12-2 1 0,13 1 2 15,14-1-1-15,14 3 0 16,13-2-6-16,12-3-23 16,10 0-11-16,5-5-32 15,10-9-112-15,4-8-198 16</inkml:trace>
  <inkml:trace contextRef="#ctx0" brushRef="#br1" timeOffset="147526.6">16733 14246 647 0,'-3'0'46'15,"3"0"-28"-15,0 4-12 16,8 14 27-16,2 3-9 16,2 6-14-16,3 1-7 15,-3 1-2-15,-2-6 0 0,-5-3-1 16,-1-10-2-1,-4-4-4-15,0-6 3 0,0-4 7 16,0-14 2-16,-4-6-6 16,-1-9-1-16,2-2 2 15,3-5 0-15,0 5-1 0,5 3 1 16,5 5-2-16,9 9 4 16,3 5-3-16,3 13 1 15,4 0-1-15,0 16 1 16,3 6-1-16,-8 6-1 15,-2 4 0-15,-7 6 1 0,-6-4-6 16,-4-4-2-16,-5-7 2 16,0-8 1-16,-7-12 5 15,-1-3 4-15,-1-18 4 16,1-10 3-16,6-6-1 16,2-7 8-16,0 0-3 15,15 0-1-15,4 7-3 16,5 7-6-16,3 8 0 15,2 10 1-15,1 9-4 0,-1 1 2 16,0 15-3-16,-2 10 1 16,-2 6-2-16,-4 4 1 15,-3 6-3-15,-4 4-6 0,-2 1-18 16,-4-2-21-16,-1-8-22 16,0-9-58-16,1-13-134 15</inkml:trace>
  <inkml:trace contextRef="#ctx0" brushRef="#br1" timeOffset="147690.51">17493 14248 606 0,'4'-11'84'15,"-3"3"-19"-15,1 5-9 16,0 3-18-16,2 8-19 16,1 8-15-16,2 10 0 0,-1 11-1 15,-1 8-2 1,0 10-18-16,-2 1-47 0,-3 3-60 15,-3-4-265-15</inkml:trace>
  <inkml:trace contextRef="#ctx0" brushRef="#br1" timeOffset="148107.09">16696 15323 466 0,'0'-15'209'16,"0"2"-161"-16,0 7-9 0,0 6-3 15,7 10-21-15,1 12-12 16,4 15 4-16,3 10 2 16,2 9-2-16,0 8-5 15,2 2-1-15,-1 5 1 16,-2-4-4-16,-1-3-3 0,-5-9-14 15,0-9-6-15,-7-12-9 16,-3-14-9-16,0-17-20 16,-6-6-52-16,-8-23-48 15</inkml:trace>
  <inkml:trace contextRef="#ctx0" brushRef="#br1" timeOffset="148639.79">16662 15377 124 0,'0'-25'452'15,"0"6"-438"-15,18 2 16 16,18 7-3-16,18 3 1 0,12 3-4 16,13 0-3-16,12 2-11 15,6 2 0-15,4-3-6 16,-2 1-5-16,-4-3 5 16,-2-3-2-16,-10-2-2 15,-8-2 1-15,-10 1 0 16,-11 2 7-16,-11-2 3 0,-13 6 2 15,-10 0 2-15,-11 5 1 16,-3 0-5-16,-6 0-7 16,0 13-5-16,0 5 3 15,0 11 3-15,0 7-2 16,0 7-2-16,4 10 2 0,6 2-2 16,2 8 1-16,5 0-2 15,-2 1 1-15,6-2 0 16,-5-3-2-16,2-2 2 15,0-4-2-15,-2-3 3 16,-3-7-3-16,-3-7 2 0,-3-7-2 16,-3-7 1-16,-4-3-3 15,0-7-3-15,-16-3 1 16,-8-5 7-16,-10-3-2 16,-12-1-3-16,-11 0-4 15,-10-5 3-15,-12-7 2 0,-8 3-7 16,-4-2 6-16,-8 3-1 15,-3 2 4-15,1 2-1 16,4 4 5-16,6 0-9 16,7 0 3-16,8 2-15 15,15 2-11-15,10 0-11 0,14-4-20 16,16 0-45-16,6-6-57 16</inkml:trace>
  <inkml:trace contextRef="#ctx0" brushRef="#br1" timeOffset="149187.41">16901 15625 695 0,'0'-3'7'0,"0"1"6"15,3 2-6-15,2 5 16 0,4 7-7 16,1 5-12-16,2 2-1 15,-1 1-2-15,0-2 0 16,-4-4-1-16,-2-5-1 16,-2-4-1-16,-3-5-3 15,0 0 7-15,0-10 3 0,-7-7-7 16,-1-6 3-16,1-2-1 16,1-3-1-16,4 4-2 15,2 1 3-15,0 7 0 16,8 5 1-16,6 8-2 15,6 3-1-15,1 3 0 0,4 14 1 16,-1 3 1-16,-1 3 0 16,-5 2 0-16,-4-4 0 15,-5 0-2-15,-4-5-3 16,-5-3 3-16,0-6 0 16,0-7 3-16,-3 0 4 15,-2-13 2-15,1-8-1 0,1-2-2 16,3-4 3-16,0-2-1 15,12 3-1-15,3 4-5 16,6 7-1-16,2 3 1 16,1 11-1-16,1 1 0 15,-1 11 0-15,0 8 0 0,-4 4-2 16,0 4 3-16,-6 2 1 16,-2 3-5-16,-2-2-13 15,-3 0-10-15,-4-3-18 16,-3-4-49-16,0-10-72 15,2-6-120-15</inkml:trace>
  <inkml:trace contextRef="#ctx0" brushRef="#br1" timeOffset="149457.11">17466 15677 304 0,'7'-7'235'0,"-1"1"-161"0,-2 1-11 15,4 3-22-15,1 2-14 16,4 0-12-16,-1 7-6 15,2 8-5-15,-6 0-3 16,-3 9-2-16,-5 4-1 16,-3 3-8-16,-12-1 9 0,-4-1-4 15,-3-6 5-15,2-6 2 16,3-2 14-16,6-8 10 16,3-1 5-16,8-6-2 15,5 0-4-15,17 0-6 16,5-4-8-16,11-2-8 15,12-1-5-15,6-4-40 0,5-3-62 16,2-7-265-16</inkml:trace>
  <inkml:trace contextRef="#ctx0" brushRef="#br1" timeOffset="151625.77">13674 15320 311 0,'-6'0'87'0,"3"0"-27"16,-2-2 0-16,3 0-8 16,2-1-8-16,0 1-13 0,5-3-18 15,6 1 2-15,7-3 3 16,1 1-3-16,5 1-3 15,3-2-7-15,5-2 0 16,0 2-6-16,4-2 5 16,4 2-4-16,0-4 0 0,-1 3 0 15,2-3 1-15,1 4 0 16,-3-4 0-16,0 3-4 16,-5 2 6-16,-2 0-3 15,-6 1 0-15,-3-1 0 16,-1 1 0-16,-4 2 0 15,2-1-1-15,0 1 2 0,2-3 0 16,5 0-2-16,4 1 2 16,5-2-1-16,4 0 1 15,4 0-1-15,5 2 4 16,3-1-3-16,0-1 0 16,-1 0 0-16,-3 2 0 0,-1 1 0 15,-8-1-2-15,-3 0 1 16,-4 1 0-16,-5 0 1 15,-2 1-1-15,-3-1 0 16,-4 1 1-16,-2 0-2 0,-2 0 1 16,-1 2 2-16,-2-1-2 15,-3-1 2-15,0 2-2 16,1-1 0-16,-2 0 1 16,0-1-1-16,3-1 0 15,-2 1 0-15,1 1 0 16,1-1 1-16,0-1-3 0,-3 0 2 15,3 2-1-15,-2 1 2 16,-1-1-2-16,-1 0-7 16,-3 0-10-16,-3-2-19 15,0 1-39-15,0-6-90 16,-9-1-219-16</inkml:trace>
  <inkml:trace contextRef="#ctx0" brushRef="#br1" timeOffset="151825.41">15105 14879 472 0,'-1'0'47'0,"1"0"13"16,0 0-33-16,12 9 13 0,3 5-4 15,6 8-15-15,2 2-3 16,-4 4 2-16,0 7-9 16,-11 2-6-16,-8 6-3 15,-15 0-2-15,-23 0-19 0,-12-4-22 16,-22-3-18-16,-6-9-7 15,0-9-29-15,-2-9-99 16</inkml:trace>
  <inkml:trace contextRef="#ctx0" brushRef="#br1" timeOffset="152428.53">14074 14798 447 0,'5'-43'89'15,"-3"4"18"-15,0 9-38 16,2 8-12-16,-2 9-28 0,0 10-10 16,3 3-10-16,0 9-12 15,4 10 1-15,2 10 2 16,3 5 1-16,1 1-1 15,-1 1 1-15,4-4 1 0,-4-4-5 16,1-6-6-16,-3-8 2 16,0-7 2-16,0-7 1 15,0-1 3-15,1-14 1 16,1 1-3-16,0-3 2 16,1 3 1-16,-1 6-4 0,4 1 2 15,1 7 1-15,0 0-3 16,4 0 2-16,-1 8 1 15,5 1 0-15,-4-1 3 16,-3-5-5-16,-2-3 2 16,-7 0 1-16,-6-11 1 15,-5-6 3-15,0-5-3 16,-11-4 2-16,-7-3 5 0,2 2-2 16,3 2-5-16,3 6-3 15,8 2-16-15,4 7-35 16,15 3-88-16,12 0-182 0</inkml:trace>
  <inkml:trace contextRef="#ctx0" brushRef="#br1" timeOffset="153048.17">15281 14977 420 0,'-4'0'56'0,"4"-3"4"0,0-5-11 15,7 0-12-15,6-3-8 16,11-3-6-16,2-3-3 15,7-1 1-15,6-1-10 16,6-2 1-16,5-1-5 0,10-4-4 16,-3-2-1-1,10-6 0-15,1 2 0 0,0-2 0 16,0 2-2-16,-3-6 0 16,2 6-2-16,-10 0 3 15,-5 5-1-15,-5 0 1 16,-6 4-2-16,-7 2 2 0,-6 3 2 15,-2 2-3-15,-6 1 4 16,-4 5 1-16,-3-1-2 16,-3 4 1-16,-3 0-3 15,-2 4 0-15,-1-2-1 16,0 4 0-16,-2-1-1 0,1 0-7 16,3 2-21-16,-3-2-15 15,-1 1-24-15,-2-6-72 16,0-2-64-16</inkml:trace>
  <inkml:trace contextRef="#ctx0" brushRef="#br1" timeOffset="153234.21">16305 14243 476 0,'-15'-6'61'0,"8"1"16"16,2 5-15-16,5 0-27 16,9 2-30-16,11 8 2 15,1 7 8-15,7 4-3 0,1 4-3 16,-2 4-3-16,-8 1-2 15,-9 2-3-15,-10 3-1 16,-14 7-8-16,-16-3-14 16,-14 0-35-16,-4-3-103 15,-6-5-158-15</inkml:trace>
  <inkml:trace contextRef="#ctx0" brushRef="#br1" timeOffset="154010.76">15315 15208 327 0,'-4'-2'60'16,"4"0"17"-16,0 2-13 15,0 0-34-15,12 0-13 16,3 2 27-16,5 5-3 16,9 1-15-16,7 7-8 0,5-2-6 15,1 4-2-15,7 3-6 16,4 2-1-16,1 1-1 15,4 2-2-15,-2 0 1 16,2-1 2-16,-2 0-6 16,-2-3 5-16,-2 1-2 15,-2-6 1-15,-5 0-1 0,-2-5 0 16,-7-3 1-16,-2-2-1 16,-4-3 0-16,-3 1-1 15,-3-4-3-15,-4 0 0 16,-4 0-3-16,-4 0-4 15,-3-7-2-15,-2 0-6 0,-1-6-2 16,-3-1 5 0,-3-2 9-16,0-4 6 0,0 2 3 15,-3 0 8-15,-3 2 14 16,-1 2 8-16,4 5-2 16,-1 4-5-16,2 3-3 0,2 2-9 15,0 6-12-15,8 10-2 16,2 3 5-16,5 10 1 15,-1 1-2-15,-4 4-2 16,-2-2 1-16,-6-2-2 16,-4-1-2-16,-16-4-13 0,-11-7-13 15,-8-6-16-15,-11-8-45 16,-5-4-60-16,-3-16-190 16</inkml:trace>
  <inkml:trace contextRef="#ctx0" brushRef="#br1" timeOffset="154661.01">15649 14358 260 0,'-9'-15'212'0,"0"-5"-138"16,3 6 13-16,3-1-27 16,3 10-17-16,0 2-17 15,0 3-16-15,6 3-9 16,4 13 0-16,3 5 2 0,1 6-2 16,4 2 0-16,-3 2-1 15,-1-3 0-15,-1-1 0 16,-1-8-5-16,-2-5-4 15,-2-7 1-15,-3-7 4 0,1 0 6 16,-1-10 0-16,-3-6 0 16,-1-2-1-16,1 2 2 15,3 4 2-15,-4 2-1 16,5 7 1-16,-1 3-4 16,5 0-3-16,3 9 0 15,5 7 3-15,4-2-1 0,3 0-1 16,-2 1 3-16,4-6-2 15,-6-8 0-15,0-1 1 16,-6-3-1-16,-3-15 4 16,-7-2-1-16,-5-4 0 15,0 1 2-15,-7-3-4 16,-6 5-1-16,-3 5-1 0,1 5-26 16,-1 8-26-16,2 3-98 15,1 7-200-15</inkml:trace>
  <inkml:trace contextRef="#ctx0" brushRef="#br1" timeOffset="155271.29">15876 15095 396 0,'-2'-9'150'15,"-1"0"-67"-15,3 6-21 16,0 3-27-16,0 2-20 16,3 8-12-16,4 6 3 0,0 2 0 15,2 1-3-15,2 3-3 16,-2-2 0-16,1-4 1 15,1-2-1-15,-2-7-1 16,2-4-4-16,-2-3 2 16,0-1 1-16,1-11 2 15,2-3 0-15,0 1 0 0,-2 1 1 16,0 5-1-16,-1 4-1 16,3 4-1-16,-1 2 0 15,5 10 1-15,2 3 2 16,1 1-1-16,2-2 0 15,0-1 0-15,-1-8 2 0,-6-5-2 16,0 0 0-16,-4-15 4 16,-6-4 4-16,-4-6-3 15,0-2-1-15,-14 2-3 16,-1 4-2-16,-5 5-10 16,-4 3-35-16,1 8-161 0</inkml:trace>
  <inkml:trace contextRef="#ctx0" brushRef="#br1" timeOffset="171782.58">18119 14127 91 0,'-3'2'277'0,"-7"-2"-231"16,6 0 10-16,1 0 7 15,3 0-11-15,0 0-15 16,0 0-15-16,0 0-3 0,3 0-5 16,2 0-3-16,6 0-1 15,0 0 0-15,3 0-3 16,4 1 0-16,6-1 0 16,5 0 0-16,7 0 1 15,4 2-3-15,9-2 2 0,6 0-3 16,5 0 0-16,6 0-1 15,3 0-2-15,4 0-2 16,3-2 5-16,1-1-3 16,2 3-3-16,-2-4 2 15,1 2 1-15,-3 0-1 0,-4 2-1 16,-4-1 2-16,0-1-2 16,-5 0 4-16,-2 1-4 15,-1 1 0-15,-4-2 2 16,1 0-2-16,0 0 1 15,-2 2 0-15,2-2-1 0,0 2 2 16,-3 0-4-16,1-2 7 16,0-1-4-16,-4 1-1 15,-3 0 3-15,-1-1-3 16,-6-1 1-16,-6 1 1 16,-2-1-2-16,-8 1 1 15,-5-1 0-15,-6 0 1 0,-4 1 0 16,-4 1 3-16,-1-1 5 15,-4 1 0-15,1 2-3 16,-1-2-3-16,0 2-2 16,0 0-1-16,0 0-1 15,0 0 0-15,0 0-3 0,2 0-6 16,0 0-11-16,1-2-19 16,-1-2-29-16,4-4-106 15,-2-5-213-15</inkml:trace>
  <inkml:trace contextRef="#ctx0" brushRef="#br1" timeOffset="172026.77">20327 13840 670 0,'0'-4'17'0,"0"4"-20"15,1 0 16-15,16 9 20 0,0 9-9 16,5 7-8-16,4 5-8 15,-3 4 1-15,0 7-2 16,-5 0-3-16,-9 0-1 16,-9-3-2-16,-2-3 0 0,-22-3-1 15,-8-5 0-15,-14-5-5 16,-10-8-19-16,-5-6-18 16,-9-8-57-16,1 0-122 15</inkml:trace>
  <inkml:trace contextRef="#ctx0" brushRef="#br1" timeOffset="172527">18973 13773 332 0,'-7'-12'151'0,"3"-1"-83"16,4 3 3-16,0 1-13 0,5 3-22 15,9 6-18-15,5 0-4 16,3 0-1-16,3 7-2 15,4 8-4-15,-5 1 0 16,1 0-4-16,2 2 0 0,-3 3-3 16,0 1 0-16,-7-3-2 15,3-1-15-15,-4-3-13 16,0-5-29-16,0-7-52 16,-1-3-75-16,-1-5-137 15</inkml:trace>
  <inkml:trace contextRef="#ctx0" brushRef="#br1" timeOffset="172841.67">19400 13730 482 0,'0'-5'84'0,"0"2"-5"15,0 3-18-15,-10 0-28 16,-7 7-23-16,0 5-8 16,-7 2-1-16,-3 3-2 0,2 1 0 15,6-3 2-15,2-2 0 16,7-1-4-16,2-2-2 15,8-5 0-15,0-2-2 0,1 1 6 16,9-3 2-16,0 5-3 16,4 3 4-16,0 5-3 15,-2 4 9-15,1 5-1 16,-3 6 1-16,-1 3 0 16,-1 0-1-16,-5-3-3 15,4-3-3-15,-1-6 1 16,-3-4-3-16,5-5 2 0,-1-6-5 15,0-1-20-15,3-4-18 16,2 0-51-16,2-14-91 16</inkml:trace>
  <inkml:trace contextRef="#ctx0" brushRef="#br1" timeOffset="173485.29">19490 13945 409 0,'0'0'61'0,"0"0"-15"15,2 0 21-15,6-2-12 0,7-4-19 16,3-1-17-16,0-1-9 15,4-1 3-15,-1-2-7 16,2-1 5-16,-1-3-3 16,-4 1-5-16,0-2 0 0,-6 1 1 15,-4 1 1 1,-6 3-2-16,-2 1-1 0,-4 3-2 16,-11 3-2-16,2 2 4 15,-6 2-1-15,1 4-1 16,4 7 0-16,2 5 1 15,4 3-2-15,4 1 1 0,4 3-2 16,2-1 1-16,11 1 1 16,3-2-2-16,6-7 1 15,3-1-4-15,2-6 0 16,-1-7 1-16,3 0 0 16,-2-3-2-16,0-12 0 0,-5-3 2 15,-5-1 1-15,-4-6 3 16,-2 0-2-16,-4 2 1 15,-3-1 0-15,-2 6 2 16,-2 3 6-16,0 5 5 16,0 3 2-16,0 4-1 15,0 3-3-15,0 0-5 16,0 5-7-16,0 8 3 0,5 4 4 16,6 3-1-16,4 3-1 15,2 2 2-15,3-1 1 16,-4-1 0-16,0-4-2 15,-7-1-4-15,-7 0 1 0,-2-2-2 16,-21-2 1-16,-11 2-7 16,-10-3-33-16,-8-6-47 15,-1-7-187-15</inkml:trace>
  <inkml:trace contextRef="#ctx0" brushRef="#br1" timeOffset="183068.3">20817 14096 218 0,'-7'0'269'0,"0"0"-201"16,3 0-9-16,0 0-5 15,4 0-20-15,6 0-23 16,8 0-8-16,13 0 10 0,9 0 4 16,7 0-4-16,13 0-2 15,6 0 0-15,5-1-4 16,5-5-1-16,3-1-2 15,-1-2-3-15,-2-1-1 0,-4 0 0 16,-9 2 3-16,-6-1-3 16,-9 0-4-16,-12 0-10 15,-6-2-9-15,-11 1-3 16,-10-1-5-16,-5-3-5 16,0 1-16-16,-12 1 35 0,-2 1 18 15,0 2 14-15,3 2 20 16,2 3 4-16,4 1-8 15,5 3-11-15,4 0-16 16,11 7 1-16,9 7 8 16,-1 0 0-16,6 6-4 15,-3 1-3-15,-6 1-4 0,-8 1-2 16,-10-4 0-16,-2 1-9 16,-14-4 2-16,-8-5 1 15,-2-2-4-15,1-5-4 16,3-4-18-16,9 0-41 0,11-2-82 15,2-11-187-15</inkml:trace>
  <inkml:trace contextRef="#ctx0" brushRef="#br1" timeOffset="183444.63">22359 13855 630 0,'0'-12'46'16,"-1"1"-15"-16,-10 4 5 0,-7 5-8 16,-7 2-20-1,-6 0-4-15,-7 13-1 0,-2 3-1 16,2 4 0-16,0 1 0 16,11 2 0-16,7-3 0 15,9-4-1-15,7-2-1 16,4-5-2-16,12-5 1 0,11-4 3 15,4 0-1-15,8-11 1 16,4-2-1-16,-3 5-1 16,-2-2 0-16,-7 3 2 15,-4 6-2-15,-5 1 1 16,-4 1 2-16,-1 8-3 0,2 2-1 16,-2 2 0-16,6-1 0 15,3-3-21-15,5-2-20 16,6-5-19-16,1-2-55 15,2-9-69-15,2-9-109 16</inkml:trace>
  <inkml:trace contextRef="#ctx0" brushRef="#br1" timeOffset="183629.92">22775 13780 462 0,'0'-15'124'0,"-5"8"-54"16,-10 2-31-16,-6 5-16 15,-1 6-6-15,0 8-1 0,2 8-8 16,3 3-5-16,9 5-3 15,6 2 0-15,2 2 0 16,13-2-1-16,8-5-5 16,8-2-7-16,9-5-11 15,1-8-22-15,6-7-58 0,2-5-63 16,-3-1-156-16</inkml:trace>
  <inkml:trace contextRef="#ctx0" brushRef="#br1" timeOffset="183843.53">23096 13816 485 0,'-14'-18'79'16,"-3"4"-18"0,-3 5-7-16,-1 9-21 0,-1 0-18 15,2 11-8-15,5 5 0 16,1 5-3-16,7 6-4 16,7 0 2-16,0-1-3 0,10 3 0 15,6-4 1-15,6-2 0 16,5-6-2-16,5-3-10 15,0-7-7-15,2-4-16 16,-3-3-64-16,-1 0-58 16,-6-14-105-16</inkml:trace>
  <inkml:trace contextRef="#ctx0" brushRef="#br1" timeOffset="184356">23236 13930 455 0,'-6'-1'100'0,"4"-3"-56"16,2 2 2-16,6 2-15 15,8-3-5-15,5 1-12 0,3-3-9 16,2-3-3-16,-2 0-1 16,-7 1 1-16,-3-4-2 15,-7 2 0-15,-5 2 2 16,0 1-1-16,-9 4 1 16,-4 2 1-16,-1 4 3 0,1 9-2 15,3 5-1-15,4 5-1 16,6 0-3-16,0 2 0 15,11 1 2-15,7-2-1 16,3-6-5-16,6-4-5 16,0-5-11-16,2-9-16 0,-2-2 5 15,-3-14 5-15,-5-4 20 16,-3-7 10-16,-3-3 7 16,-4 0 17-16,-3 3 3 15,-3 2-5-15,0 5 9 16,-1 6-5-16,0 5-1 15,1 7-7-15,1 2-9 0,6 11-9 16,0 9 1 0,2 5 0-16,8 9 0 0,0 7-3 15,-1 5 0-15,0 4 2 16,-2 0-1-16,0 2-1 16,-3-4 0-16,-3-5-1 0,-2-4 0 15,0-9-1-15,-3-6-2 16,-3-9-12-16,-1-7-11 15,-2-6-5-15,0-2 2 16,0-10 6-16,0-5-46 16,0-9-64-16,0-1-5 0,2-1-91 15</inkml:trace>
  <inkml:trace contextRef="#ctx0" brushRef="#br1" timeOffset="184868.96">23740 13936 477 0,'-16'-23'54'15,"5"0"14"-15,4 6-7 16,7 3-17-16,0 7-17 16,7 3-10-16,8 4-13 0,1 0-1 15,1 13 1-15,-2 3-2 16,-2 4-2-16,-6 1 1 15,-5 0-1-15,-2-1-5 16,0-2-4-16,-3-4-4 0,-4-3 2 16,-1-2 0-16,4-4-6 15,2-3-8-15,2-2-27 16,2 0-34-16,11-7-5 16,3-6-11-16,6-5-12 15,-3-5-13-15,3 0 28 0,-2-4 115 16,-6-1 116-16,-3 1 29 15,-6 2-49-15,-3 3-5 16,-2 5-11-16,0 4-29 16,0 4-25-16,0 6-12 15,-2 3-9-15,2 0-12 16,0 10-9-16,2 7 6 0,5 6 0 16,4 4 0-16,0 1-2 15,1 4 2-15,0 0-2 16,-4-1-4-16,-1 1 0 15,-2-4 0-15,-1-1 0 0,-2-2-5 16,-2-4-12-16,0-4-10 16,0-3-14-16,-2-4-25 15,-2-8-77-15,-1-2-98 16</inkml:trace>
  <inkml:trace contextRef="#ctx0" brushRef="#br1" timeOffset="184997.48">23938 13959 620 0,'16'-12'12'16,"6"-1"-11"-16,12 2 6 15,14 1-1-15,10-5-41 16,8-3-389-16</inkml:trace>
  <inkml:trace contextRef="#ctx0" brushRef="#br1" timeOffset="-210710.01">18175 15705 83 0,'0'-3'141'15,"0"0"-46"-15,0-3-51 16,-1 2 18-16,-1 1-14 16,0-1-2-16,-1 3-2 15,1-1-3-15,-2 2-2 0,-1-2-11 16,3 2-6-16,-4 0-4 16,4 0-3-16,1 0-6 15,-1 0 0-15,2 0-1 16,0 0 1-16,0 0 0 15,0 0 0-15,5 0-3 0,8 0 2 16,6-2 1-16,10 0 0 16,6 1-1-16,10-1-2 15,7 2-1-15,7-2-1 16,9 2-2-16,6 0-2 16,5 0 3-16,1-2-2 15,7 0-4-15,1 0 5 16,-3-1-1-16,3-1-2 0,-3 1 2 15,0-2-1-15,-2-1-1 16,-7 1 2-16,-3 1-1 16,-3-1 2-16,-6-2-3 0,-5 1 0 15,-4 1 1-15,-4 0 1 16,0 0-1-16,-4-1 1 16,-6 2-3-16,-7 1 3 15,-4-2 0-15,-4 3 0 16,-7-2-3-16,-4 2 4 15,-7 1-1-15,-1-1-1 0,-4 0 1 16,-1 0 1-16,-2 2 1 16,0-2-2-16,0 0-1 15,0 2 1-15,0-3-11 16,0-1-13-16,0-1-12 16,-5-2-19-16,-2-5-44 0,-1-1-85 15,-5-3-56 1</inkml:trace>
  <inkml:trace contextRef="#ctx0" brushRef="#br1" timeOffset="-210531.94">19923 15405 369 0,'-14'-14'130'0,"1"2"-31"16,6 3-15-16,2 5-26 0,5 4-21 15,5 4-22-15,10 10-12 16,9 9 12-16,5 11 1 16,3 6-4-16,-1 4-3 15,-6 3-3-15,-11 3-3 16,-8 0-1-16,-6-4-8 15,-22-2-18-15,-19-6-18 0,-11-6-16 16,-11-14-64-16,-11-13-235 16</inkml:trace>
  <inkml:trace contextRef="#ctx0" brushRef="#br1" timeOffset="-210004.91">18352 15197 499 0,'0'-4'79'0,"0"-1"-14"15,0 5-14-15,13 0-19 16,6 0-4-16,3 1-10 16,3 11-2-16,4 0-2 15,0 4-2-15,0 4-6 0,-2-3-3 16,0 5-3-16,-1-1 0 15,-3-1-9-15,-2-2-13 16,1-2-14-16,0-6-13 16,-5-2-35-16,1-8-62 15,1 0-30-15,-5-9-84 16</inkml:trace>
  <inkml:trace contextRef="#ctx0" brushRef="#br1" timeOffset="-209697.79">18813 15266 99 0,'5'-19'217'0,"-1"3"-123"16,-3 3 6-16,-1 3 6 15,0 6-38-15,-1 4-34 16,-10 0-26-16,-4 4-5 0,0 8-1 16,-5 2-1-16,-1 3 0 15,-3-2-1-15,8-2 2 16,2 1-2-16,1-3-1 16,7-2 2-16,5-1 2 15,1 0-3-15,0 2 1 0,0 3 1 16,5 3 4-16,4 5 3 15,-2 3 3-15,4 4-1 16,-3 3 0-16,-1 1-2 16,0-5-2-16,-2-3-2 15,2-2-2-15,-4-6-1 0,5-4-1 16,-4-3-1-16,1-3-3 16,2-3-22-1,3-3-16-15,-2 0-18 0,4-11-80 16,3-2-161-16</inkml:trace>
  <inkml:trace contextRef="#ctx0" brushRef="#br1" timeOffset="-209079.12">18940 15413 419 0,'0'0'102'0,"0"0"-53"15,11-4 12-15,0-3-11 0,5 0-22 16,2-2-15-16,2-4-6 16,-1 3 4-16,3-3-7 15,-2-1-1-15,-7-1-3 16,-5 3 2-16,-3-2-1 15,-5 5 0-15,0 0-1 0,-6 2 1 16,-7 5-4-16,-2 2 5 16,-2 0-3-16,4 13 1 15,1 1 1-15,5 6-1 16,3-1-1-16,4 3 1 16,2-3-1-16,12 1 1 0,4-4-1 15,8-2 1-15,0-5 0 16,3-4-4-16,-1-3-5 15,3-2 0-15,-4-3-1 16,0-10-3-16,-5-3-4 16,-6 0 5-16,-2-5 8 15,-7 1 3-15,-3-1 2 0,-4 3 1 16,0 0 12-16,0 6 6 16,-5 0 3-16,-1 7-1 15,0 2-3-15,4 3-4 16,2 0-4-16,0 0-4 15,2 8-2-15,11 7 1 0,3 3 2 16,6 5 0-16,0 4-1 16,5 2-5-16,-6-1 1 15,0 2-2-15,-7 1-1 16,-11-3-1-16,-6-1-1 16,-24-4-10-16,-15-1-7 0,-19-5-28 15,-13-4-52-15,-10-10-296 16</inkml:trace>
  <inkml:trace contextRef="#ctx0" brushRef="#br1" timeOffset="-201405.15">21232 15584 203 0,'-22'5'287'15,"4"-1"-234"-15,1-4-12 16,5 0 21-16,7 0-23 15,3 0-14-15,2 0-5 0,0 0-1 16,6 0-7-16,10 0 3 16,9 0 1-16,11 0-2 15,7 0-2-15,11 0-1 16,9 0-2-16,10 0-1 16,12 0-1-16,3 0-4 0,9 0 2 15,6 0-1-15,7 0-3 16,2 0 0-16,1 0 0 15,-5 0-2-15,-4 0 2 16,-8 0-2-16,-7 0-1 16,-13 0-1-16,-12-2 0 0,-14-2-1 15,-13-1 0-15,-11 0-3 16,-10-2-1-16,-11-2 4 16,-5-2-2-16,0-3-3 15,-8-2-8-15,-7-4-3 16,1-1 5-16,-1-1 6 15,3 4 4-15,3 1 4 0,1 4 2 16,3 3 4-16,3 4 7 16,2 4 3-16,0 2-4 15,4 2-8-15,9 12 2 16,3 6 7-16,7 7 0 16,2 5-3-16,-3 4-3 0,-1 1-3 15,-11 1-2-15,-10-1-6 16,-2-5-13-16,-20-4-9 15,-8-4-8-15,-8-5-9 16,-5-7-27-16,2-9-61 16,3-3-67-16</inkml:trace>
  <inkml:trace contextRef="#ctx0" brushRef="#br1" timeOffset="-200963.57">23232 15405 638 0,'-9'-16'50'0,"6"2"-20"16,3 5 13-16,5 4-14 15,11 3-17-15,8 2-7 16,2 9 1-16,6 9-1 16,2 5-2-16,-5 7-1 15,-2 3 0-15,-3-3-4 16,-6-1-2-16,-9-6 0 0,-2-7-3 15,-4-5 6-15,-3-11 1 16,0 0 10-16,0-19 17 16,0-6-13-16,2-7-4 15,8-7-2-15,5-4-4 0,7 4-5 16,5 2-14-16,6 6-30 16,-1 10-26-16,2 10-49 15,-4 6-120-15</inkml:trace>
  <inkml:trace contextRef="#ctx0" brushRef="#br1" timeOffset="-200464.8">23728 15491 467 0,'-4'6'66'16,"4"-6"-19"-16,0 0 20 16,16-9-13-16,5-4-29 0,1-5-15 15,0-1-3 1,2-1-4-16,-11 4-1 0,-1 2-8 15,-9 3 2-15,-3 6 0 16,-3 5 0-16,-14 0 3 16,3 11 2-16,-4 6 3 0,4 5 2 15,4 5-2-15,7 1-3 16,3 0-1-16,11-2 1 16,8-3-2-16,7-7-2 15,3-4-9-15,3-8-9 16,0-4-11-16,-3-4-16 15,-4-10-7-15,-4-5 33 0,-3-5 29 16,-9 3 21-16,-1-2 21 16,-4 3 6-16,-1 6-10 15,-3 3-10-15,4 7-7 16,-3 4-8-16,4 4-14 16,2 10-6-16,7 11 5 0,-1 5 0 15,4 4-1-15,-3 4-4 16,-1 1 1-16,-8 2 0 15,-3 1-4-15,-2-5-2 16,-7-4-3-16,-11-2 4 16,-6-8-1-16,2-5 3 0,-5-9 1 15,3-9-1-15,-1 0-6 16,9-14-13-16,3-10-19 16,9-9-25-16,4-7-86 15,0-6-127-15</inkml:trace>
  <inkml:trace contextRef="#ctx0" brushRef="#br1" timeOffset="-200314.7">24010 15249 629 0,'-10'-13'26'16,"3"3"-9"-16,7 4 28 0,0 4-14 16,15 2-27-16,11 5-8 15,1 10-18-15,8 3-46 16,1-1-111-16,-2 5-106 15</inkml:trace>
  <inkml:trace contextRef="#ctx0" brushRef="#br1" timeOffset="-200022.29">24211 15450 401 0,'-2'2'137'15,"2"-2"-128"-15,5 0 20 16,13-3 44-16,4-5-42 0,3-4-21 15,0 1-5-15,-3-3 4 16,-6 3-1-16,-7-1 1 16,-4 3 5-16,-5 2-2 15,-7 3-6-15,-8 4 0 16,-4 0 4-16,-4 5 2 0,3 10 1 16,2 3-4-1,3 3-4-15,10 2-3 0,5 2-2 16,5-2-1-16,16 1 0 15,2-7-14-15,9-2-14 16,2-7-14-16,4-4-40 0,1-4-97 16,-1-4-88-16</inkml:trace>
  <inkml:trace contextRef="#ctx0" brushRef="#br1" timeOffset="-199572.68">24663 15349 325 0,'0'-10'120'16,"0"4"-70"-16,0 0 50 16,0 2-25-16,-7 2-35 15,-2 2-24-15,-5 0-9 16,-3 12 9-16,2 2-2 0,0 4-2 16,3 3-5-16,5 4-4 15,7 0-1-15,0 2-3 16,7-1-1-16,14-2-4 15,3-5-8-15,7-2-4 16,1-7-6-16,-2-5-9 0,1-5-3 16,-5 0-23-16,-2-12-29 15,-6-6 15-15,-4-5 12 16,-6-6 30-16,0-4 33 16,-2-5 18-16,-6 0 21 15,0 1 15-15,0 3 0 0,0 5 18 16,0 10-2-16,-6 3-22 15,5 9-13-15,-1 3-10 16,0 4-10-16,2 0-12 16,0 11-2-16,2 7 4 15,5 3-1-15,0 6-5 0,3 7-1 16,-2 3 1-16,1 6-11 16,-2-4-25-1,-2 3-16-15,-3-9-45 0,-2-8-72 16,0-9-253-16</inkml:trace>
  <inkml:trace contextRef="#ctx0" brushRef="#br1" timeOffset="-199455.55">24811 15449 577 0,'2'-11'78'0,"13"-2"-69"16,12 3 10-16,15 0-12 15,6 0-32-15,12-10-261 0</inkml:trace>
  <inkml:trace contextRef="#ctx0" brushRef="#br1" timeOffset="-189925.17">14980 13278 452 0,'3'-7'106'15,"-3"1"-88"-15,0 1 20 0,0 1 3 16,0 4-17-16,-9 0-23 16,-9 0-4-16,-7 12 5 15,-11 0 1-15,-8 9-2 16,-10 0 2-16,-12 3 0 15,-6 2 3-15,-4 3-1 0,-7 3 5 16,-2 0 3-16,-5 3-1 16,4-1 3-16,1 6-6 15,2-1-6-15,3-2 0 16,10 3-3-16,8-7 3 16,9-1-4-16,11-7-1 0,9-5-4 15,8-7-11-15,8-6-8 16,9-7-12-16,6-2-32 15,2-16-77-15,0-9-200 16</inkml:trace>
  <inkml:trace contextRef="#ctx0" brushRef="#br1" timeOffset="-189697.3">13757 13483 526 0,'-2'-3'40'0,"-11"3"-2"0,1 0-26 16,-5 16-9-1,1 3 1-15,-6 9 5 0,5 5 6 16,0 0 2-16,7 3-3 16,8-2 1-16,2 0 0 15,11-7-3-15,19-1-1 16,13-4 3-16,13-5-3 0,16-4-4 16,15-2-5-1,11-6-5-15,8-5-27 0,-1 0-69 16,2-16-391-16</inkml:trace>
  <inkml:trace contextRef="#ctx0" brushRef="#br1" timeOffset="-188747.4">14687 13396 135 0,'10'-10'239'0,"-2"3"-163"16,-3 2 5-16,-3 2-6 15,-2 1-11-15,0 2-28 0,-9 0-20 16,-13 5-7-16,-10 9 1 16,-15 6 0-16,-12 5-2 15,-16 8-4-15,-14 5-3 16,-11 8-2-16,-8 1 3 15,-5 1 1-15,2 0-3 0,7-7 3 16,12-3-5-16,15-12-8 16,16-6-5-16,16-13-19 15,15-7-42-15,13-10-81 16,14-17-127-16</inkml:trace>
  <inkml:trace contextRef="#ctx0" brushRef="#br1" timeOffset="-188519.36">13757 13412 499 0,'0'-3'140'0,"0"3"-92"16,-21 10-40-16,-7 15-4 0,-13 11 12 15,-10 14-5-15,-2 11-9 16,-6 4-1-16,6 4 1 16,6 1 0-16,13-6 9 15,17-3 4-15,17-8-4 0,17-8 6 16,25-10-7-16,23-6 2 15,21-8-5-15,18-8-4 16,11 0-10-16,7-8-16 16,-4-3-47-16,-12-2-290 15</inkml:trace>
  <inkml:trace contextRef="#ctx0" brushRef="#br1" timeOffset="-187763.16">9930 14808 551 0,'-15'-16'23'15,"-7"1"-23"-15,-8 7 8 0,-8 4 27 16,-8 4-8-16,-6 9-2 15,0 11-8-15,2 2 11 16,4 7-10-16,11 3-4 16,11 1-5-16,14-1-5 15,10-2-4-15,5-7 0 0,17-5-3 16,12-11 1 0,7-7 0-16,6-9-1 0,1-14-2 15,-5-13 1-15,-2-8 3 16,-8-8 1-16,-11-9 2 15,-10-2 5-15,-11-7 5 16,-1-2-2-16,-6 10-4 0,-8 5 1 16,-3 9 9-16,-1 14 10 15,2 14-1-15,1 12-3 16,5 8-9-16,1 12-11 16,5 16-2-16,4 14 0 15,4 11 1-15,6 9 0 0,12 6-2 16,7 1 4-16,2 1-2 15,6-8-20-15,4-6-10 16,3-12-16-16,0-10-9 16,-4-12-3-16,0-13-106 0,-8-9-242 15</inkml:trace>
  <inkml:trace contextRef="#ctx0" brushRef="#br1" timeOffset="-187486.63">10136 14839 648 0,'-3'-10'22'0,"3"-3"16"16,10 1-12-16,14-3-8 16,6-8-5-16,2 1-8 15,2 0-4-15,-5 1 1 16,-7 3-1-16,-13 4 0 16,-9 5 1-16,-6 6 0 0,-17 3-3 15,-9 1 0-15,-4 13 9 16,2 9 5-16,0 6 2 15,9 2-8-15,14 3-6 16,11-4-3-16,4-1 1 16,19 0-2-16,13-9-13 15,7-5-19-15,7-11-16 16,4-4-53-16,0-8-76 0,-4-13-199 16</inkml:trace>
  <inkml:trace contextRef="#ctx0" brushRef="#br1" timeOffset="-187172.23">10604 14642 542 0,'-8'-14'97'16,"-10"9"-47"-16,2 5-13 16,2 0-16-16,-1 14-6 15,8 6-10-15,5 5-5 16,2 1 0-16,11 3 0 16,9-2 0-16,5-5-2 0,4-7-10 15,0-6-1-15,-1-7-5 16,0-2-19-16,-2-14-40 15,-1-4 3-15,-3-5 19 16,-5-4 45-16,0-2 12 16,-5 4 9-16,1 6 27 0,-6 2 22 15,0 5 11-15,0 7-22 16,3 5-23-16,0 0-14 16,1 9-2-16,5 9-3 15,-4-2-3-15,3 5-4 16,-3 4-2-16,-1-5-17 0,-3-7-31 15,-3-3-70-15,-5-10-71 16</inkml:trace>
  <inkml:trace contextRef="#ctx0" brushRef="#br1" timeOffset="-187051.03">10774 14528 469 0,'-15'-23'76'0,"13"5"-32"15,4 6-9-15,23 5-32 16,9 5-8-16,12 2-4 15,6 0-74-15,3 2-92 16</inkml:trace>
  <inkml:trace contextRef="#ctx0" brushRef="#br1" timeOffset="-186652.28">11249 14528 150 0,'-32'0'458'16,"-4"0"-438"-16,-1 0 41 0,1 0-28 15,9 8-8-15,3 4-16 16,12 5-8-16,12 4-5 16,0 1 1-16,19 2 2 15,7-2-7-15,4-7-21 16,2-6 0-16,1-9 2 0,-5 0-1 16,0-18 8-16,-10-9 24 15,-6-2 2-15,-5-11 5 16,-5-3 12-16,-2-3 2 15,-4-4-1-15,-8-2-3 16,-1 4-2-16,-1 5-1 0,2 7 2 16,2 11 1-16,3 7 0 15,4 13-5-15,3 5-8 16,0 9-13-16,1 14 2 16,8 10 2-16,8 7 2 15,0 10-2-15,7 0-3 0,3 4-12 16,3-4-14-16,-1-4-10 15,2-7-6-15,-2-8 10 16,-4-6-63-16,-4-13-52 16,-3-8-108-16</inkml:trace>
  <inkml:trace contextRef="#ctx0" brushRef="#br1" timeOffset="-186104.18">11490 14589 488 0,'-5'-13'73'15,"1"-3"13"-15,4 4-28 16,2 1-31-16,12 0-15 0,8 0-8 15,3 1 0 1,2 1-6-16,-1 0-8 0,-9 0-6 16,-4 4 5-16,-9 1 3 15,-4 3 6-15,-6 1 0 16,-9 0 5-16,2 3 6 16,-2 6-2-16,6 7-1 15,5 0-6-15,4 4-3 0,7-1 1 16,12-1-2-16,5-1-12 15,8-7-20-15,3-2-9 16,-2-8-14-16,-3 0 4 16,-4-10 25-16,-4-4 31 15,-7-8 11-15,-5-3 42 0,-3 0 14 16,-3-3-8-16,-2-2-19 16,-1-1-10-16,4-1-11 15,-2 2-3-15,2 3-5 16,-3 2-1-16,3 9-3 15,-3 3-8-15,-2 8 1 0,0 5-3 16,-3 2-12-16,-9 12 0 16,-3 8 9-16,-1 3 1 15,3 4 2-15,9-1 2 16,4 2-2-16,14-1 1 16,13-3-7-16,15-1-3 0,1-1-11 15,2-5-21-15,-5-1-25 16,-13-2-32-16,-13-5 32 15,-14 0 69-15,0-4 37 16,-7-4 69-16,-2-1-17 16,2-2-32-16,7 0-17 0,12 0-18 15,22 0-22-15,13-4-1 16,18 0-23-16,13-8-46 16,5 2-137-16</inkml:trace>
  <inkml:trace contextRef="#ctx0" brushRef="#br1" timeOffset="-185527.83">10939 15026 515 0,'-7'-28'70'16,"-19"9"-43"-16,-2 9 25 0,-8 7-6 16,2 3-13-16,3 13-15 15,6 14-8-15,8 12-2 16,9 10-2-16,8 11-2 16,0 7 0-16,18 7 0 15,4 4-4-15,5-4 1 0,-1-5-1 16,-1-10-5-16,-1-3-6 15,-6-10-12-15,-9-9-17 16,-7-8-27-16,-2-8-77 16,-19-10-124-16</inkml:trace>
  <inkml:trace contextRef="#ctx0" brushRef="#br1" timeOffset="-185011.1">10436 15614 627 0,'0'-14'49'0,"22"-5"-49"0,19-3 17 16,18-3-5-16,18-4 6 16,11-1-9-16,4 2-6 15,1 1 8-15,-10 6-6 16,-13 5-5-16,-18 6-8 16,-18 7-20-16,-17 3 12 15,-17 5 12-15,-2 13 2 0,-16 4 3 16,-4 6 6-16,4 4-1 15,4-2 2-15,8 1 0 16,6-5-5-16,4-1-5 16,14-7 2-16,6-5-4 15,2-8-14-15,-1-5-23 16,-1-5-3-16,-6-13-8 0,-9-5 13 16,-6-5 33-16,-3-5 15 15,0-1 28-15,-7 1 12 16,2 6-4-16,2 5-8 15,3 6-8-15,5 9-11 0,12 7-13 16,9 0-5-16,4 14 4 16,6 10-1-16,0 8-2 15,-4 3 1-15,-5 3-5 16,-7-3-11-16,-10-4-12 16,-6-6 4-16,-4-11 11 15,-4-10 8-15,-4-4 28 0,-3-17 14 16,3-11-13-16,8-7-1 15,0-7-1-15,12-4-12 16,13 3-11-16,7 6-12 16,6 6-34-16,1 12-67 15,-1 8-278-15</inkml:trace>
  <inkml:trace contextRef="#ctx0" brushRef="#br1" timeOffset="-184215.85">10811 16392 355 0,'0'-18'314'16,"0"4"-256"-16,0 1-2 15,4 10-9-15,4 3-17 16,-1 7-20-16,0 16-11 16,3 11 4-16,0 10 1 15,-3 10-3-15,-2 7 2 0,-3 3-1 16,-2 2-2-16,0-9-3 16,-4-7 5-16,-3-13-2 15,-3-15 0-15,2-15 3 16,-3-7 5-16,3-23 6 0,0-13-9 15,1-10-5-15,5-13 0 16,2-9 1-16,0-3-2 16,10-8 0-16,7 3 0 15,-1 4 0-15,2 10 2 16,1 12-1-16,-4 12 2 16,2 13-2-16,-2 16 0 0,2 9-2 15,2 11-2-15,5 20 1 16,3 5 2-16,3 13 1 15,4 2 1-15,0 7-1 16,-1 2-1-16,-3 0 2 0,-3-3-8 16,-1-2-15-1,-5-5-3-15,-5-5-1 0,-1-8-4 16,-5-7 0-16,-3-7 6 16,-5-8-50-16,-2-10-95 15,-10-5-143-15</inkml:trace>
  <inkml:trace contextRef="#ctx0" brushRef="#br1" timeOffset="-184072.7">10813 16652 555 0,'-17'-8'103'0,"17"-5"-80"16,17-3-18-16,28 0-2 16,18 0-11-16,10-2 7 15,12 2-7-15,-2 0-49 16,-6 3-166-16</inkml:trace>
  <inkml:trace contextRef="#ctx0" brushRef="#br1" timeOffset="-183702.34">10311 17496 677 0,'-15'9'22'16,"15"-6"-17"-16,15-3 4 15,17 0 13-15,14-10-1 0,15-4-5 16,17-8 2 0,15 2-6-16,9-5-6 0,13-1 0 15,7-1-3-15,6 3-1 16,-3-2-3-16,-1 7 1 16,-8-1-18-16,-18 6-13 15,-17 3-16-15,-25 1-47 0,-27 0-137 16</inkml:trace>
  <inkml:trace contextRef="#ctx0" brushRef="#br1" timeOffset="-183489.2">10237 17586 690 0,'-22'15'39'16,"26"-11"-26"-16,40-4-4 15,34-4 30-15,29-13-13 0,30-12-15 16,21-7 1-16,15-1-11 16,2-4 9-16,-7 4-11 15,-17-3-19-15,-26 6-47 16,-33 2-46-16,-39 1-109 16</inkml:trace>
  <inkml:trace contextRef="#ctx0" brushRef="#br1" timeOffset="-182925.01">4318 17173 326 0,'-7'0'326'0,"-3"0"-331"0,-2 0 9 16,5 0 12-16,5 0-10 15,2 0-6-15,0 0-18 16,14 2-24-16,-1 3-39 15,4 5-75-15,-6 0-199 16</inkml:trace>
  <inkml:trace contextRef="#ctx0" brushRef="#br1" timeOffset="-182804.8">4146 17637 603 0,'7'1'26'16,"20"-3"-81"-16,18-18 43 0,16-5-55 15,5-5-101-15</inkml:trace>
  <inkml:trace contextRef="#ctx0" brushRef="#br1" timeOffset="-182682.88">4793 17416 394 0,'-7'3'277'0,"0"-3"-265"16,7-2-10-16,4-6-5 15,13-9-143-15</inkml:trace>
</inkml:ink>
</file>

<file path=ppt/ink/ink30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8:30:34.4580000"/>
    </inkml:context>
    <inkml:brush xml:id="br0">
      <inkml:brushProperty name="width" value="0.05292" units="cm"/>
      <inkml:brushProperty name="height" value="0.05292" units="cm"/>
      <inkml:brushProperty name="color" value="#002060"/>
    </inkml:brush>
  </inkml:definitions>
  <inkml:trace contextRef="#ctx0" brushRef="#br0">5324 7028 224 0,'-4'0'163'0,"1"0"-109"15,1 0 5-15,0 0 8 16,2 0-15-16,0 0-19 16,0 0-19-16,0 0-4 15,2 0-4-15,5 0 3 16,5 0 8-16,3 0-4 16,7 0-8-16,1 0 0 0,2 0 7 15,7 0-4-15,2 0-2 16,6-4-1-16,1-2 2 15,0 3-1-15,7-2 0 16,-4 1 1-16,3-1-3 16,-1 1 1-16,1 0-2 0,-4 1-1 15,4 1 1 1,0 0-1-16,0 1-3 0,-3 1 3 16,7 0-1-16,0 0 1 15,2 0-1-15,2 0 0 16,0 3 2-16,2-1-3 0,-4 1 0 15,0-1 1-15,-3 0 0 16,0 0 0-16,1 0 0 16,-9-2-4-16,5 0 7 15,-4 2-2-15,1-2-4 16,-1 0 6-16,-1 0-7 0,2 0 4 16,-3 0 2-16,3 0-2 15,-3 0 1-15,1-2-1 16,2-2 1-16,-3 0-1 15,6 1 1-15,-4-2-2 16,3 1 0-16,-1 1 1 0,0-4-1 16,0 3 0-16,1 0 1 15,3 1-2-15,-4 1 1 16,4-2 0-16,-3 3 1 16,-1 1-1-16,0-2 0 15,-2 0-1-15,-2 0 1 16,-1 2 1-16,-2 0 0 0,-6-1-1 15,1-1-1-15,-6-1 1 16,-6 2 0-16,-3 1 1 16,-6-2-1-16,-2 2 0 15,-5 0-8-15,0 0-22 16,-5-2-34-16,0-6-98 0,0-9-404 16</inkml:trace>
  <inkml:trace contextRef="#ctx0" brushRef="#br0" timeOffset="7535.54">9608 8240 289 0,'0'-8'296'15,"0"0"-260"-15,0 3-11 16,0-2 31-16,0 3-14 16,0 0-21-16,0 4-11 15,0 0-4-15,0 4-3 16,0 10-8-16,0 10 3 0,0 9 4 15,2 12 1-15,-2 7 4 16,0 5 0-16,0 4-1 16,0-2-3-16,0-4 0 15,0-3-2-15,0-9 2 16,0-4 2-16,2-7 0 0,3-4-2 16,1-6-1-1,-1-3-1-15,1-6 1 0,-1 0-1 16,-3-5-1-16,1-3 2 15,0 0-2-15,2-2 1 16,-3-3 1-16,-1 2 1 0,3-2 4 16,-1 0 0-16,3 0 3 15,2 0-3-15,9 0-1 16,0-2 0-16,9-3-2 16,6-1-1-16,4-1 0 15,6 0-1-15,4 2-1 0,1-1 0 16,-1-1 0-16,3 0 0 15,-5 0-2-15,0 1 1 16,-6 1 0-16,-4 0 0 16,-9 1 1-16,-5 1-1 15,-6 3-1-15,-9-2 1 0,0 2 2 16,-3-2-1-16,-2 2 0 16,0 0 0-16,0 0-9 15,0 0-32-15,0-7-50 16,0-5-203-16</inkml:trace>
  <inkml:trace contextRef="#ctx0" brushRef="#br0" timeOffset="8687.13">12157 12157 350 0,'-6'-5'297'0,"0"-4"-245"16,3 4 3-16,3 0-19 0,0 5 0 16,0 0-16-16,0 7-19 15,9 8 1-15,2 9 5 16,5 4 4-16,0 8-2 16,2 3-4-16,-2 2-4 15,4-2 3-15,-6 1-1 0,-1-6 0 16,-1-4-2-16,-3-7-1 15,-3-5 2-15,-2-8-2 16,-4 0 0-16,0-10-14 16,0 0-12-16,-10-10-4 15,-2-9-20-15,-2-10-4 16,-3-4 7-16,-4-10 14 16,1-3 8-16,-1-1 14 0,-1-1 13 15,3 5 9-15,-1 6 23 16,9 5 4-16,5 7-2 15,6 4-8-15,3 9-6 0,12 0-8 16,14 6-4-16,5 3 1 16,11 3 0-16,5 0-2 15,4 14-4-15,-1 5-1 16,0 5-3-16,-3 2 1 16,-9 3-2-16,0 2 0 15,-9-3-8-15,-8 1-13 0,-4-6-12 16,0-2-8-16,-2-10-24 15,2-9-61-15,-2-4-79 16</inkml:trace>
  <inkml:trace contextRef="#ctx0" brushRef="#br0" timeOffset="8892.03">12975 11914 574 0,'-19'-6'67'0,"-14"6"-23"15,1 2-7-15,-4 16-9 0,-6 7-1 16,5 8-11-16,-2 4-13 16,3 8-1-16,7 1 0 15,9-5-2-15,10-2-1 16,8-4-25-16,4-12-12 16,13-9-21-16,11-10-74 0,1-4-94 15</inkml:trace>
  <inkml:trace contextRef="#ctx0" brushRef="#br0" timeOffset="9170.62">12907 11968 605 0,'0'-7'57'16,"0"2"-4"-16,0 3-9 16,0 2-11-16,0 2-18 15,2 10-12-15,11 8 5 16,2 6 8-16,5 1-3 15,6 9-1-15,-4 2 0 0,5 2-6 16,0 3-3-16,-1 0-1 16,-3 0-1-16,-2-4 1 15,-1 0-1-15,-3-4 0 16,-3-7 0-16,-2-6-1 16,-4-3 1-16,-1-8-1 0,-4-4 2 15,1-4-8-15,-1-3-27 16,4-7-37-16,0-12-85 15</inkml:trace>
  <inkml:trace contextRef="#ctx0" brushRef="#br0" timeOffset="14936.1">6277 14275 132 0,'0'-12'346'16,"0"0"-289"-16,0 5 0 16,2 4 6-16,2 3-19 0,-1 10-31 15,2 10-13-15,3 7 10 16,1 9 9-16,0 5-9 16,0 2-6-16,0 1-2 15,0-5 0-15,1-4-1 16,0-9 0-16,0-6-1 0,1-13 0 15,0-7 2-15,1-3 2 16,3-18-1-16,2-5 0 16,2-5-1-16,-3-6-2 15,5-1 2-15,-2 6-2 16,-2 7 0-16,0 7-1 0,-2 6 1 16,2 12-2-16,0 0 0 15,3 20 0-15,2 1 1 16,4 8 1-16,-2-1-1 15,5 1 2-15,0-8-1 16,-2-3 1-16,1-9-1 16,0-9 1-16,-3 0-1 0,-3-13 3 15,-3-8 0-15,-4-4 6 16,-8-7 2-16,-4-2 4 16,-3-5 3-16,-5-2 0 15,-12 0-7-15,-6 3-7 16,-3 4-5-16,-8 10-13 15,-1 6-36-15,-1 7-62 0,2 4-385 16</inkml:trace>
</inkml:ink>
</file>

<file path=ppt/ink/ink30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8:32:13.970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9155 9733 39 0,'-1'2'315'16,"-3"-2"-258"-16,4 0-23 0,0 0 28 15,0 0-5-15,0 0-16 16,0-2-21-16,0 1-6 16,4-3 7-16,-1 2-9 15,3 1-6-15,0-2 3 16,-1 2-1-16,0-1-2 16,4 2-1-16,0-2 1 0,2 2-2 15,-1-2-3-15,2 2-1 16,0 0 0-16,1 0 1 15,1 0-1-15,1 0-1 16,-1 0 1-16,2 0-1 16,2 2 1-16,-2 2-1 0,2 0-2 15,2 1-5-15,0 0-7 16,1 2-12-16,1 1-28 16,-2-7-85-16,-5-1-291 15</inkml:trace>
  <inkml:trace contextRef="#ctx0" brushRef="#br1" timeOffset="5993.18">3564 11175 182 0,'-13'1'169'0,"3"-1"-133"15,-1 0 6-15,4 0 12 16,-1 0 4-16,7 0-14 16,-1 0-14-16,2 0-6 15,0 0-1-15,0 0-10 0,0 0-7 16,0 0-3-16,0 0-5 16,0 0 5-16,7 2 7 15,2 0 3-15,4-1 1 16,2 1-2-16,4 0-5 15,2-2-5-15,5 0-1 16,1 0 0-16,3 0-1 0,4 0 0 16,2 0 0-16,3-4 0 15,1 1 1-15,0 0-1 16,-1-1 1-16,2 1 0 16,-1-1 0-16,1 2-2 15,0 0 2-15,1 0-1 0,-1 2 0 16,2 0 0-16,0 0 1 15,4-1-2-15,2-1 4 16,0 0 2-16,2 0-3 16,3 0-2-16,2 2 1 15,-3-1 0-15,3 1-3 0,0 0 3 16,3 0 0-16,-1 0-1 16,-1 0 0-16,-1 0 0 15,-1 0 0-15,1 1 0 16,0 1 1-16,-2 0-1 0,3 0 0 15,-2 0 0-15,1-1-1 16,3-1 1-16,1 2 2 16,-1-2-3-16,4 2 2 15,1-2-3-15,1 0 3 16,1 0 0-16,2 0-3 16,1 0 3-16,-2 0 1 0,-3 0-3 15,2 0 2-15,2 0-1 16,1 0-1-16,-2 0 1 15,1 2 0-15,-4 0 0 16,3-2 0-16,1 2 1 16,1-1-1-16,-1-1-1 15,0 2 3-15,3 0-2 0,2-2-1 16,-2 0 0-16,5 2 2 16,1-1 2-16,1-1-6 15,2 0 4-15,-1 0 2 16,3 0-6-16,1 0 5 15,0 0-1-15,3 0-2 0,0 0-1 16,2 0 5-16,2 0-4 16,1 0 1-16,1 0 0 15,1 0-2-15,2 0 4 16,0 0-1-16,2 0-1 0,5 0 0 16,-4-1 1-16,2 1-2 15,1-2 2-15,0 2 1 16,1 0-3-16,0 0 1 15,3 0 0-15,-1 0 3 16,-2 0-3-16,6 0 0 16,-4 0 0-16,0 0 2 0,4 0-3 15,-4 0 1-15,7 0 1 16,-3 0-2-16,1 0 1 16,0 0-1-16,0 2 5 15,-1-2-6-15,-1 1 1 16,1-1 3-16,-2 2-5 0,2-2 6 15,-4 0-4-15,6 2 3 16,-3-2-2-16,1 0-4 16,-1 0 11-16,2 0-9 15,-2-2 1-15,1 2 2 16,-2 0 0-16,0 0-1 0,0 0-1 16,-1 2 3-16,2-2-2 15,-2 0 0-15,2 0 0 16,-2 0-1-16,4 0 3 15,-4 1-5-15,5-1 6 16,-6 2-4-16,4 0 2 16,1 0-1-16,-1 0 0 0,1 0-1 15,1 0 2-15,3 1-3 16,-2-1 4-16,5-1-3 16,-1-1-1-16,4 2 4 15,0-2-3-15,3 2 3 0,0-2-1 16,4 0 1-16,-2 0-1 15,-2 2 2-15,2-2-4 16,-1 0 4-16,3 0-1 16,0 0 0-16,0 0-2 15,-2 0 1-15,2 0-1 0,-1 0 0 16,3 0 0-16,-4 0 1 16,0-2 2-16,1 0-2 15,-1 0 0-15,-2-1 1 16,2 1 2-16,0-1-6 15,0-1 3-15,0 2-1 16,0-2 0-16,-2 1 1 0,0 1 1 16,2 1-4-16,-4-1 2 15,-1 0 0-15,0 2 0 16,-4-2-3-16,1 2 6 16,-5 0-2-16,0 0 1 0,-6 0-4 15,-1 0 3-15,-4 0 1 16,-1 0 3-16,0 0-4 15,-6 0 1-15,-1 0-3 16,-7 0 4-16,-3 0-3 16,-8 0 4-16,-8 0-7 15,-7-1 4-15,-7-1-7 0,-12 0-19 16,-8-4-27-16,-14-3-61 16,-9-9-216-16</inkml:trace>
</inkml:ink>
</file>

<file path=ppt/ink/ink30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8:35:12.3680000"/>
    </inkml:context>
    <inkml:brush xml:id="br0">
      <inkml:brushProperty name="width" value="0.05292" units="cm"/>
      <inkml:brushProperty name="height" value="0.05292" units="cm"/>
      <inkml:brushProperty name="color" value="#C00000"/>
    </inkml:brush>
  </inkml:definitions>
  <inkml:trace contextRef="#ctx0" brushRef="#br0">17942 6155 169 0,'-5'-5'337'0,"-1"0"-274"16,3-2-14-16,-1 3 8 15,2 0-17-15,2 2-15 16,0 1-11-16,0 1-7 0,6-2 1 16,7 2-1-16,4 0 4 15,7-2 2-15,10-1 0 16,5-1 4-16,8-1-2 16,11-4 0-16,4 0-2 15,6-1-3-15,2-2-5 16,6 2-2-16,1-1-3 0,-3 0 3 15,-1 1-2-15,-6 1 0 16,-3-2 0-16,-6 4-3 16,-9-2-2-16,-8 2-5 15,-11 2 1-15,-6-1 1 16,-10 2-4-16,-6 3-6 0,-8 1-3 16,0 0-2-16,-20 0-8 15,-9 3-29-15,-11 5-70 16,-10 0-87-16</inkml:trace>
  <inkml:trace contextRef="#ctx0" brushRef="#br0" timeOffset="291.33">17965 6211 561 0,'-24'9'40'15,"14"-6"-6"-15,10 1 14 0,20-3-18 16,21-1 6-16,13 0-6 15,19 0-4-15,12-1-8 16,10-8-2-16,8 0 0 16,1-2-9-16,-4-1-3 15,-3 1-2-15,-11-1-2 0,-6-1 0 16,-17 2 2-16,-9-1-1 16,-11 1 1-16,-13 0-2 15,-5 2 0-15,-9 4 2 16,-6 0 0-16,-5 2 0 15,-5-2 0-15,0 4-2 16,-17-1-18-16,-5-2-43 0,-13-6-89 16</inkml:trace>
  <inkml:trace contextRef="#ctx0" brushRef="#br0" timeOffset="6672.35">6408 10113 406 0,'-2'-5'309'16,"1"0"-272"-16,-3-1-15 15,4 6 11-15,0 0-5 16,0 8-18-16,4 11-10 16,3 8 6-16,4 10 10 0,0 8-1 15,2 8-2-15,1 3-3 16,-2 2-5-16,-1-4-1 16,1-4-2-16,-1-4 0 15,-2-8-2-15,-2-6 0 16,-3-6 1-16,-1-5-5 0,-3-9-17 15,0-4-15 1,0-6-23-16,-7-2-11 0,-11-10-54 16,-9-14-209-16</inkml:trace>
  <inkml:trace contextRef="#ctx0" brushRef="#br0" timeOffset="6893.78">5921 10388 618 0,'-1'-9'56'0,"-18"-3"-22"16,24-2 6-16,25-6-20 0,15-2-7 16,12-4 8-16,13-6 2 15,11 0-6-15,2-4-5 16,2 4-8-16,-3 0-1 16,-10 5-1-16,-7 4-4 15,-16 7-11-15,-8 3-33 0,-17 10-16 16,-9 3-38-16,-13 0-100 15,-2 5-215-15</inkml:trace>
  <inkml:trace contextRef="#ctx0" brushRef="#br0" timeOffset="7472.95">6698 10181 348 0,'7'18'188'0,"-4"1"-93"16,4 3-32-16,0 5-13 15,3 2-13-15,-1 1-15 0,-2 0-11 16,0-3-5-16,-1-5-3 16,-5-9-1-16,3-3-2 15,-4-5 2-15,0-5 1 16,-2 0 2-16,-9-11 3 16,0-5-2-16,-3-9-3 15,0-5 1-15,0-8 2 0,2 4-4 16,5-3-3-1,6 3 0-15,1 5 5 0,0 6 0 16,13 9 0-16,9 1-3 16,4 8 0-16,4 5-1 15,4 4 1-15,4 12-2 0,-4 7 0 16,1 6 1-16,-5 4 0 16,-4-1 0-16,-6 0 1 15,-1-7-1-15,-11-3-3 16,-1-7-1-16,-5-7 1 15,-2-4 3-15,0-4 2 0,-5-2 6 16,-4-14 0-16,2-9-4 16,-1-7 1-16,7-5 0 15,1-5-3-15,0 0-3 16,11 4 0-16,3 6 1 16,4 5 0-16,3 9-1 0,4 9-2 15,6 6 1-15,-4 3 1 16,4 11 2-16,-3 8 1 15,3 6 1-15,-6 7-3 16,-2 2 1-16,-1 2 1 16,-4 1-1-16,-8-2 0 15,-4-3-6-15,-5-4-16 0,-1-3-22 16,-5-5-21-16,-7-6-27 16,-6-6-178-16</inkml:trace>
  <inkml:trace contextRef="#ctx0" brushRef="#br0" timeOffset="7833.72">6427 10898 277 0,'-15'10'293'16,"9"-4"-229"-16,6-4-23 16,9-2-11-16,18 0 10 15,12-5-5-15,9-8-4 0,9-3-4 16,8-4 0-16,1-1-4 16,2-2-7-16,1-1-5 15,-3 2-6-15,-1 0-1 16,-2 1-2-16,0 4-3 0,-6 1 2 15,-1-1 0-15,-6 2-7 16,-7 5-9-16,-10 3-13 16,-10 3-13-16,-12 4-6 15,-11 0-10-15,-11 6-24 16,-18 6-40-16,-14 6-80 0</inkml:trace>
  <inkml:trace contextRef="#ctx0" brushRef="#br0" timeOffset="8040.3">6757 10937 472 0,'-36'21'85'0,"13"-6"-43"16,10-2 11-16,13-8 0 0,8-3-16 15,27-2-4-15,12-6-5 16,12-8 9-16,11-5-8 16,6-5-10-16,2-1-5 15,5-1-3-15,-11 2 1 16,-3 1-13-16,-13 5 2 0,-12 8-15 15,-15 0-21-15,-15 7-34 16,-14 3-61-16,-9 0-332 16</inkml:trace>
  <inkml:trace contextRef="#ctx0" brushRef="#br0" timeOffset="14823.3">1301 11544 149 0,'-9'2'111'0,"2"-2"-74"16,2 0 15-16,2 0-10 15,1 1-4-15,2 1-14 16,0 0-8-16,7-2 17 15,7 2 23-15,6-2-9 0,7 0-9 16,2 0-11-16,7 0-9 16,3 0-3-16,2 0-5 15,4 0-4-15,-2 0 1 16,4 0-6-16,-1 0 0 16,0 0 1-16,-2 0-2 0,-2 0 1 15,-1 0 0-15,-5-4-1 16,-6 1 1-16,-4-1-1 15,-4-1-1-15,-10 1-5 16,-4 1-3-16,-6-1-11 16,-2 4-8-16,-5 0-25 15,-12 0-41-15,-12 0-36 0,-7 0-75 16</inkml:trace>
  <inkml:trace contextRef="#ctx0" brushRef="#br0" timeOffset="15122.71">1219 11651 304 0,'-11'0'32'15,"9"0"34"-15,2 0-22 16,15 0-9-16,12 0 12 0,9-4 1 16,10 1-2-16,5-2-11 15,8-1-10-15,-3 1-2 16,3-1-7-16,-2 1-7 15,0 0-1-15,-4 2-2 16,1-2-1-16,-8 4-2 16,-4-1 1-16,-6 0-1 15,-8 2-2-15,-5 0 0 0,-10-2 1 16,-4 2-1-16,-4 0 2 16,-5 0-3-16,0 0 0 15,-2 2-17-15,-10 0-46 0,-3-2-115 16</inkml:trace>
  <inkml:trace contextRef="#ctx0" brushRef="#br0" timeOffset="16103.9">1393 14720 288 0,'0'4'102'0,"0"-4"-63"16,0 0-9-16,3 0 11 15,9 0 9-15,2 0-16 16,9 0 0-16,6 0-3 16,3 0-6-16,4 0-3 15,3-4-9-15,5 0-4 16,-5 0-1-16,3-1-5 0,-4-1 0 15,-4 0-1-15,-4 1-2 16,-6 2 2-16,-4-1 0 16,-3 1-1-16,-8-1-1 15,-2 3-6-15,-4 1-6 16,-3 0-8-16,-5 0-28 0,-9 0-55 16,-9 3-18-16,-6 2-44 15</inkml:trace>
  <inkml:trace contextRef="#ctx0" brushRef="#br0" timeOffset="16389.12">1391 14833 338 0,'0'3'56'0,"8"-3"-18"16,15 0 25-16,7 0 16 15,6-3-15-15,9-4-22 0,1 0-11 16,5 0-7-16,0-3-4 15,-3 0-8-15,-1 4 4 16,-3-3-5-16,0 1-4 16,-5 3 0-16,-7-1 0 15,-5-1-1-15,-5 3-2 0,-8-1 1 16,-5 3 0-16,-4 1-1 16,-2-1-1-16,-3 2-2 15,0 0-3-15,-12 2-26 16,-5 1-41-16,-7-1-91 15,-3-2-337-15</inkml:trace>
  <inkml:trace contextRef="#ctx0" brushRef="#br0" timeOffset="21406.35">13029 11719 73 0,'-5'0'368'16,"1"0"-328"-16,1 0 20 16,1-2-1-16,2-1-14 15,0 3-19-15,9-4-20 0,11 4-1 16,9-4 11-16,12 2 6 16,11-3-3-16,13 0 3 15,6 0-2-15,10-5-3 16,5 2-6-16,2-3-3 15,5 2 0-15,-3-1-5 0,0-2 1 16,0 2-1-16,-4 0-3 16,-5 0 1-16,-8 0 0 15,-8-1-2-15,-9 0 3 16,-12 3-2-16,-8-4 0 16,-11 4 1-16,-6 1 1 0,-7-3-1 15,-7 5 2-15,-3 0 0 16,-2 2-4-16,0-1-21 15,-11 0-27-15,-4-1-63 16,-7 1-328-16</inkml:trace>
  <inkml:trace contextRef="#ctx0" brushRef="#br0" timeOffset="22118.42">13302 15373 340 0,'-3'0'170'16,"3"0"-109"-16,0 0 0 15,0-1-9-15,6-3-20 16,6-1-9-16,5 0-10 0,7 1 5 16,3 0 0-16,7-1-3 15,5 3-3-15,5 0 0 16,4 0-2-16,8 1 0 16,5-1 1-16,2-1-2 15,3-1-2-15,0 0-1 16,-1-1-2-16,-3 1-3 0,-2-3 0 15,-6 2 0-15,-5-2-1 16,-8-1 1-16,-7 5-2 16,-9-4 3-16,-8 1 0 15,-7 1-2-15,-5 2 2 0,-3-3 0 16,-2 1-2-16,-2 2-11 16,-8-3-15-16,-5 2-22 15,-7 1-35-15,1-6-107 16</inkml:trace>
</inkml:ink>
</file>

<file path=ppt/ink/ink30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8:36:42.163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3125 8310 257 0,'-7'4'316'16,"2"-4"-293"-16,3 0 6 15,2 1 27-15,0-1-13 16,6 0-26-16,8 0-5 15,6 0 11-15,5 0 0 16,7-1-4-16,10-3-2 0,4-3-3 16,8 3-4-16,4-3 1 15,1-2 3-15,2 2-4 16,-1-2-6-16,-4 2-4 16,-1-2 3-16,-10 2-3 0,-4 2 1 15,-12-2-2-15,-7 3 2 16,-9 0 0-16,-9 2 0 15,-4 1 0-15,0 1-6 16,-7 0-31-16,-7-2-39 16,-4-2-81-16</inkml:trace>
  <inkml:trace contextRef="#ctx0" brushRef="#br0" timeOffset="1972.15">20335 8510 169 0,'-10'0'291'16,"3"-4"-248"-16,5-1 15 15,0 1-8-15,8 1-21 16,9 1-15-16,9 0 4 0,10 0-1 16,6 2-2-16,10 0-3 15,9 0-2-15,7 0 0 16,10 0 1-16,13 0-3 16,2-3-1-16,8 1 5 15,6-4-4-15,7 1-2 16,3-2 0-16,3 1 1 0,0 0-3 15,5-3-1-15,-5 4 2 16,-1-3-5-16,2 1-1 16,0 0 4-16,-5-1 0 15,1 5-2-15,-3-2-3 16,-3 0 3-16,-3-1 0 0,-6 5-1 16,1-3 1-16,-8 0 1 15,-1 2-2-15,-4-1 3 16,-5 1-3-16,-5-1 1 15,-7 1-2-15,-3-2 2 0,-9 1 0 16,-1 1-1-16,-10-2 2 16,-5 1 0-16,-9-1 1 15,-5 1-1-15,-6 1 2 16,-7-2 0-16,-2 1 2 16,-6-1-2-16,-1 2 0 15,-3 0-4-15,-3 0 0 0,1 2-7 16,-2-1-34-16,0-8-51 15,-14-5-230-15</inkml:trace>
  <inkml:trace contextRef="#ctx0" brushRef="#br0" timeOffset="5233.75">8344 5506 339 0,'-5'0'60'16,"-2"0"-53"-16,3 0 19 16,-2 0 12-16,5 0-15 15,-1 0-10-15,2 0 6 0,0 0 8 16,0 0-8-16,0 0-11 16,5 0 8-16,3 0 1 15,1 0-7-15,1 0-2 16,1 2-1-16,2 1 2 15,3 1-2-15,0-1-6 0,2 1 1 16,3-1-1-16,4 1 0 16,6-2 1-1,1-1 0-15,2 2 2 0,5-2-2 16,-2 1-2-16,-1 2 0 16,5-1 2-16,-3 1-2 15,3 1 0-15,4-1 3 0,2-1 20 16,5 1-10-16,3 1-10 15,6-3-3-15,7 1 2 16,5-3-2-16,4 0 1 16,7 0-1-16,8 0 1 15,-2 0-1-15,7 0-1 0,-1 0 1 16,6 0 0-16,0 0-3 16,0 0 1-16,2 0 1 15,-2 0-4-15,1 0 4 16,1 0 0-16,-2 4 0 15,2 2 2-15,-1-3-6 0,1 1 7 16,1 1-1-16,0 0-1 16,2 1 0-16,0-3 0 15,2 4 0-15,1-2 0 16,2 1 1-16,-3 0-2 16,1 1 3-16,0 0-4 15,0-2 1-15,-1 2 1 0,1-3 2 16,5 3-4-16,-2-4 3 15,4 3 0-15,1-3-1 16,-1 1 2-16,4 0-4 16,-1-1 4-16,4 1-1 0,-5-3-5 15,8 1 8-15,-5 0-6 16,2-1 5-16,0 1-1 16,0-2 1-16,0 0-2 15,0 0 0-15,-1 0-1 16,1 0 2-16,0 0-3 0,4 0 1 15,-3 0 1-15,1 0-2 16,1 0 3-16,1 0-2 16,-1-2 1-16,1 1-2 15,0-1 2-15,-1 0 0 16,-1-1 3-16,-3 1 1 16,5 0-2-16,-4 1 2 0,-2-3-1 15,-2 2-2-15,-1 0 0 16,-2 0-1-16,-1 1-1 15,-5-3 3-15,1 2-3 16,-5 0 0-16,0 1 3 0,-3-1-2 16,-4 0-2-16,-5 2 4 15,0-1-1-15,-3 1 3 16,-4 0-3-16,-7 0 2 16,-4 0-1-16,-6 0-2 15,-7 0 0-15,-6 3-1 16,-10 0 0-16,-11 3-6 0,-12-4-18 15,-15-2-38-15,-10 0-132 16</inkml:trace>
  <inkml:trace contextRef="#ctx0" brushRef="#br0" timeOffset="10128.17">11296 8927 672 0,'-5'-7'59'16,"3"4"-36"-16,-1 1-15 16,3 2 20-16,0 0-3 15,0 9-20-15,5 9-7 16,4 1 6-16,1 10 3 0,3 3-3 15,-2 2-2-15,4-2-1 16,-3-4 0-16,-2-2 0 16,2-8 0-16,-4-10-1 15,1-8 1-15,1-5 1 16,2-16 2-16,-2-10 1 0,7-6-4 16,-5-3-1-16,3 1 0 15,-3 7 3 1,0 11-4-16,-2 6 0 0,4 12 0 15,1 3-3-15,4 7 0 16,3 11 1-16,1 1 2 16,6 5 0-16,0-1 3 0,2-2-3 15,-1-8-1-15,-1-6-1 16,0-7 4-16,-7-7-1 16,2-15 3-16,-6-6-1 15,-9-4-1-15,-4-3 2 16,-5-2 1-16,-2 2-4 0,-15 2-5 15,-3 6-29-15,-2 8-22 16,-1 8-10-16,5 8-91 16,8 3-90-16</inkml:trace>
  <inkml:trace contextRef="#ctx0" brushRef="#br0" timeOffset="10455.17">12444 8753 159 0,'8'-29'222'15,"-3"6"-154"-15,-5 1 20 16,0 8-2-16,-13 3-27 16,-5 6-36-16,-5 5-13 15,-4 5-2-15,-2 15 0 0,0 9 2 16,0 6-4-16,6 8 3 15,3 7-5-15,7 1 3 16,8 5-3-16,5-6-2 16,11 0-1-16,12-7-1 15,8-8 0-15,9-8 1 0,1-9 0 16,5-10-7-16,1-8-2 16,-1 0-4-16,-2-12-12 15,-8-6-25-15,-9-8-85 16,-13-1-144-16</inkml:trace>
  <inkml:trace contextRef="#ctx0" brushRef="#br0" timeOffset="10612.68">12296 8952 452 0,'-9'0'229'16,"9"0"-201"-16,14-5-46 15,20-4 21-15,13-5 2 0,11-3-1 16,8 0-4-16,9-1-4 15,-7 2-21-15,-2-3-82 16,-9-3-109-16</inkml:trace>
  <inkml:trace contextRef="#ctx0" brushRef="#br0" timeOffset="10932.65">12918 8624 598 0,'-6'-7'89'0,"1"1"-38"16,5 3-6-16,0 3-7 15,0 0-16-15,5 7-19 16,6 11-5-16,3 9 2 0,6 10 4 16,-6 8 0-16,5 6-2 15,-7-1 0-15,1 4 0 16,-4-8-1-16,-2-7 0 16,0-6-1-16,-1-9 1 0,-1-6-1 15,-3-7 1-15,3-4 0 16,-2-1 0-16,4-5 7 15,7-1 5-15,1 0-3 16,9 0-3-16,3 0-3 16,5-3-2-16,6-2-2 15,5-1-3-15,2 1-2 0,0-2-21 16,0-2-19-16,-1-2-29 16,-5-3-81-16,-7-1-320 15</inkml:trace>
  <inkml:trace contextRef="#ctx0" brushRef="#br0" timeOffset="11239.74">14369 9120 605 0,'0'0'95'16,"0"-4"-45"-16,0 2-10 15,0 2-1-15,0 0-12 16,0 13-23-16,-8 3-6 15,-4 7-3-15,0 5-36 0,-3-1-57 16,1-2-193-16</inkml:trace>
  <inkml:trace contextRef="#ctx0" brushRef="#br0" timeOffset="11808.99">15004 8902 701 0,'0'-14'23'15,"0"1"2"-15,2 7 5 16,1 2 7-16,3 4-16 0,1 4-20 16,2 12-4-16,3 6 3 15,0 5 2-15,3 7-1 16,0 0 1-16,1 0-1 15,-3-6-1-15,-3-4-7 16,-3-10-4-16,0-9-10 16,-7-5-8-16,-4-3 6 0,-7-17 15 15,-5-8-23-15,-1-4 13 16,4-6 19-16,-4-1 1 16,6 3 6-16,6 2 10 15,5 7 5-15,0 8 3 16,12 3-9-16,9 7-7 0,7 5-4 15,8 4 2-15,3 2 0 16,7 11-3-16,-2 7-5 16,2 3 0-16,-4 5 0 15,-4 1-13-15,-2-1-16 0,-6 1-13 16,-1-8-23-16,-4-5-48 16,1-12-30-16,-1-4-131 15</inkml:trace>
  <inkml:trace contextRef="#ctx0" brushRef="#br0" timeOffset="11959.39">15683 8797 168 0,'3'-28'276'0,"-3"6"-163"16,-1 8-20-16,-15 10-54 15,-6 4-32-15,-7 14-4 16,-1 8 0-16,-3 12-3 16,-1 4-7-16,7 6-19 15,10-1-15-15,7-4-38 16,9-9-40-16,1-10-105 0</inkml:trace>
  <inkml:trace contextRef="#ctx0" brushRef="#br0" timeOffset="12139.75">15796 8745 679 0,'7'-8'50'0,"-5"2"-25"15,-2 10-15-15,0 17-1 16,-2 8 19-16,0 10-10 15,2 11-12-15,0 7-3 0,0-2-1 16,7 4 0-16,7-5-41 16,-1-10-39-16,2-13-166 15</inkml:trace>
  <inkml:trace contextRef="#ctx0" brushRef="#br0" timeOffset="12707.7">16585 8737 710 0,'0'-20'28'15,"0"2"-5"-15,0 11 8 0,0 7-10 16,3 5-9-16,6 20-15 15,2 9 3-15,0 14 1 16,1 11 3-16,1 7-3 16,-4 2 0-16,-2-2 0 0,-2-11 0 15,0-10 0-15,0-14-1 16,-3-12-1-16,-1-18 3 16,3-4 4-16,1-24 5 15,2-12-8-15,4-4-4 16,5-3 1-16,4-3-1 15,3 10 0-15,0 14 1 0,3 7 2 16,1 13-4-16,-2 5-2 16,2 11 1-16,-3 10 0 15,0 11 2-15,0 8 0 16,-3 3-16-16,-1 1-12 0,1-1-12 16,-1-3-5-1,3-9-22-15,2-12-41 0,4-7-10 16,-2-12-81-16</inkml:trace>
  <inkml:trace contextRef="#ctx0" brushRef="#br0" timeOffset="13219.54">17308 9052 242 0,'11'-34'162'15,"-2"8"-64"-15,-9 8-19 16,-13 5-33-16,-10 9-19 16,-2 4-18-16,-4 8-6 15,2 13-1-15,2 6-4 16,6 5 4-16,7 2-4 0,11-2 0 15,1-5-6-15,8-8-11 16,13-8 2-16,2-10 8 16,4-1 0-16,5-12-5 15,-1-9 1-15,1-4 8 16,-3 0 4-16,-2 2 1 16,-4 3-1-16,-3 6 12 15,-5 7 12-15,-3 7-9 0,0 0-5 16,1 16 0-16,-1 3 0 15,3 6-3-15,-1 3-3 16,3-6-1-16,0-2-1 16,2-6-6-16,-2-11-8 0,1-3 9 15,-4-15 3-15,1-15-4 16,-6-5-3-16,-2-11 2 16,-4-5 3-16,0-3 14 15,-3-7 8-15,0 1 2 16,0 1-6-16,0 7 3 0,0 7 8 15,0 13 1-15,0 13-5 16,0 10-4-16,0 9-6 16,0 12-15-16,0 17-1 15,0 8 5-15,0 13 2 16,0 9-1-16,3 5-2 16,1-1 2-16,1 1-7 0,2-7-18 15,3-7-10-15,2-11-8 16,0-10-11-16,5-15-61 15,-3-14-90-15</inkml:trace>
  <inkml:trace contextRef="#ctx0" brushRef="#br0" timeOffset="13441.58">17922 8731 639 0,'0'-11'44'0,"0"4"1"0,0 5-6 15,0 2-8-15,0 8-20 16,0 11-14-16,2 8 4 16,3 8 2-16,-1 8-2 15,2 7 0-15,-3 4 0 0,3-1-17 16,-3 3-17 0,-3-8-19-16,2-10-51 0,-2-16-72 15,0-14-127-15</inkml:trace>
  <inkml:trace contextRef="#ctx0" brushRef="#br0" timeOffset="13731.82">17873 8931 562 0,'22'-20'13'16,"4"4"-14"-16,8 0 13 16,9 2 21-16,2-1 0 15,-1 2-25-15,0 1-8 0,-7 2 2 16,-8 1-1-16,-11 3-3 15,-9-1 3-15,-5 6-2 16,-4 1 2-16,-6 1 6 16,-2 12 4-16,-4 6 3 0,5 6-1 15,6 12-7 1,1 0-4-16,0 6-1 16,8 1 0-16,4-3 0 0,-4-1-3 15,-8-10-9-15,0-5-12 16,-14-8-9-16,-14-7-2 0,-7-7-2 15,-6-3-36-15,2-14-72 16</inkml:trace>
  <inkml:trace contextRef="#ctx0" brushRef="#br0" timeOffset="14625.5">19341 9067 248 0,'5'-13'273'16,"-3"-3"-233"-16,-2-2 13 0,-2 2-2 15,-8-2-18-15,-4 4-18 16,-8 2-9-16,-3 4-5 15,-6 8 0-15,-3 0 1 16,0 9 1-16,0 9-2 16,3 5-1-16,8 4-1 0,1 0 2 15,12 1-2-15,8-2 1 16,2-5-3-16,7-5 0 16,15-7-1-16,3-5-1 15,3-4 3-15,5-8-3 16,1-8-1-16,-2-6 3 0,1 0 3 15,-5-2 1-15,-1 5 0 16,-7 2 0-16,-2 7 6 16,-4 6-1-16,-1 4-6 15,-3 4-1-15,-1 12-1 16,1 6 0-16,-3 0-6 16,-2 6-14-16,0-6-26 0,-3-2-38 15,0-6 9-15,-2-6 27 16,1-8 17-16,1-5 41 15,3-10 12-15,-2-7 19 16,4-6 24-16,3-1 13 16,4 3-24-16,3 2-24 0,3 5-9 15,2 8-9-15,-1 8-3 16,1 3 0-16,-4 3-3 16,-2 15-4-16,-4 5 0 15,-8 4 0-15,-4 2 0 0,0-1-2 16,-9-5-3-16,-2-5 0 15,-1-7 1-15,1-9 4 16,4-2 17-16,5-17 9 16,2-4-8-16,5-5 4 15,7-5 1-15,8 1-10 16,4 3-5-16,3 7-6 0,0 6-1 16,-1 8-2-16,-2 6-1 15,-1 6 1-15,-1 12-2 16,-4 7-7-16,-5 4-18 15,-1 4-14-15,-2 1-7 16,2-1-33-16,0-7-76 0,3-6-74 16</inkml:trace>
  <inkml:trace contextRef="#ctx0" brushRef="#br0" timeOffset="14986.42">20007 9150 359 0,'18'-30'100'0,"-3"-1"-24"15,-5 3 2-15,-5 3-28 0,-5 4-22 16,0 8-17-16,-3 8-10 15,-6 5 0-15,-1 2 0 16,2 14-1-16,1 5-1 16,3 4-5-16,4 2-7 15,0-2-6-15,2-2-8 0,9-9-1 16,0-7 4-16,3-7 18 16,-1-5 7-16,1-16 1 15,-4-8 6-15,0-9 4 16,-3-2 8-16,-2-9 16 15,-3-1-8-15,1-1-4 16,-3 1-5-16,0 3-1 0,0 8 4 16,0 9 5-1,0 10 1-15,0 8-5 0,0 12-8 16,-3 3-11-16,-1 21-10 16,-1 10 5-16,2 10 3 15,-4 12 0-15,2 7 0 0,2 5 0 16,3 2-1-16,2-4-37 15,-2-10-42-15,4-14-89 16,6-15-422-16</inkml:trace>
  <inkml:trace contextRef="#ctx0" brushRef="#br0" timeOffset="15520.46">21129 9006 467 0,'19'-20'101'0,"-9"-1"-65"16,-3 1 22-16,-4 2-10 15,-3 6-17-15,-5 1-20 16,-14 7-11-16,-8 4 0 15,-3 0 1-15,-3 7 1 0,1 10-1 16,3 2-1-16,6-1-1 16,4 2 0-16,11-2 1 15,2-7-1-15,6-3-1 16,11-8-3-16,9 0 5 16,9 0 1-16,5-8 0 0,3-2-3 15,1 2 4-15,0 2-3 16,-2 4 2-16,-2 2-1 15,-4 0 0-15,-2 6-1 16,-1 4-13-16,0 1-17 16,-1-4-23-16,-1 2-61 0,-1-7-33 15,-1-2-174-15</inkml:trace>
  <inkml:trace contextRef="#ctx0" brushRef="#br0" timeOffset="15734.59">21555 8867 303 0,'7'-24'150'0,"-4"5"-38"15,-3 5-4-15,0 8-58 16,-3 6-32-16,-7 0-17 16,-4 15 1-16,0 8 1 15,1 9-3-15,-1 7 0 16,7 4 1-16,6 1 0 16,1 1-1-16,8-8-21 0,13-6-4 15,6-12-3-15,8-9-12 16,8-10-34-16,2-3-27 15,3-18-11-15,5-8-18 16,-7-8-59-16</inkml:trace>
  <inkml:trace contextRef="#ctx0" brushRef="#br0" timeOffset="15912.74">22008 8819 380 0,'0'-19'106'0,"-5"6"-21"16,-17 9-29-16,-5 4-34 15,-2 10-4-15,-3 10 1 16,3 7-9-16,4 8-5 0,7 5 0 15,7-1-1-15,11 0-5 16,0-1 1-16,16-6 0 16,11-6-10-16,7-9-14 15,7-9-32-15,0-8-41 16,5 0-44-16,-4-14-224 16</inkml:trace>
  <inkml:trace contextRef="#ctx0" brushRef="#br0" timeOffset="16393.72">22147 8961 495 0,'-3'-1'55'16,"3"-3"-27"-16,2 0 27 15,16 1-27-15,4-1-20 16,-1-3-5-16,4 0-5 16,-3 0-1-16,-6-2-15 15,-11 4 0-15,-4-3 8 0,-1 5-3 16,-8 3 9-16,-6 0 5 15,-1 1 1-15,1 12 3 16,3 3 3-16,5 5 0 16,6 1-4-16,0-1-2 15,12 1-3-15,7-3 1 16,6-6-2-16,4-8-4 0,3-5-1 16,1 0-10-16,-1-14 10 15,-5-7 8-15,-5-3 3 16,-3-2 7-16,-4 1 24 15,-6 0 6-15,-3 5-5 16,-2 4-3-16,-1 4-3 0,-3 4-6 16,3 8-6-16,-1 0-9 15,3 14-13-15,2 11 3 16,2 7 1-16,4 11 2 16,1 11-2-16,-1 5 4 15,-3 7-4-15,-1 1 0 0,-1 1-1 16,1-9 2-16,-2-9-13 15,0-10-8-15,4-12 5 16,-2-14-10-16,-1-12-11 16,-2-2-26-16,-2-18-68 15,-2-8-79-15</inkml:trace>
  <inkml:trace contextRef="#ctx0" brushRef="#br0" timeOffset="16647.78">22564 8999 570 0,'-7'-27'50'0,"7"2"-2"16,0 5 3-16,6 6-14 15,11 5-15-15,7 7-13 16,1 2-6-16,-1 5-1 16,-4 15-1-16,-3 5-2 0,-10 5-3 15,-7 5-21-15,-10 2-12 16,-12-5-8-16,0-4-13 15,-2-4-4-15,-2-12 21 16,10-1 32-16,5-11 2 16,9 0-25-16,2-9-24 15,16-12-95-15,11-6-34 0</inkml:trace>
  <inkml:trace contextRef="#ctx0" brushRef="#br0" timeOffset="16826.36">22848 8847 271 0,'25'-36'178'16,"-11"4"-46"-16,-6 7-31 15,-8 6-41-15,0 4-25 0,-6 10-8 16,-5 5-11-16,-2 4-13 16,3 19-1-16,1 5-2 15,2 12 0-15,6 4 0 16,1 6 0-16,3 2-12 0,4-2-17 16,2 0-12-16,-1-9-30 15,-7-9-76-15,-1-11-122 16</inkml:trace>
  <inkml:trace contextRef="#ctx0" brushRef="#br0" timeOffset="17117">22775 8993 422 0,'17'-18'139'0,"7"3"-138"16,13 0 2-16,5 4 13 15,8 1 17-15,0 1-13 16,0 0-10-16,-1 0-5 0,-10 2-3 15,-10-4 0-15,-7 4-3 16,-13-2 2-16,-6 4-1 16,-3 1 4-16,-5 4 13 15,-4 0 2-15,-4 6 3 16,4 8-2-16,4 9-7 16,5 7-1-16,2 4 0 0,13 7-2 15,-1 2-4-15,-4 0-1 16,-2-6-6-16,-11-1-5 15,-29-8-27-15,-16-7-27 16,-20-12-107-16,-18-7-344 16</inkml:trace>
  <inkml:trace contextRef="#ctx0" brushRef="#br0" timeOffset="18304.09">11510 10090 431 0,'5'-4'245'0,"4"-8"-223"16,-6 12-6-16,5 2-2 0,1 14-2 16,2 5-5-16,0 8-4 15,1 5-1-15,3 3-1 16,1 3 0-16,-1-5-1 16,-2-3-1-16,1-6-9 15,-4-7-3-15,-1-10 3 0,-4-9 5 16,2-2 6-16,3-14 5 15,-3-7-6-15,3 0 0 16,3 1 1-16,-1 4-4 16,5 6 4-16,4 10-3 15,4 2 0-15,4 7 0 0,5 8 1 16,3 0 3-16,-2 0-1 16,1-3-2-16,-4-8 2 15,-3-4-1-15,-8-6 2 16,-6-11 0-16,-5-10 6 15,-10-5 6-15,0-2 2 0,-14-1-1 16,-7 2-7-16,-10 3-8 16,1 5-2-16,-1 5-15 15,7 6-16-15,9 7-12 16,13 7-15-16,6 0-65 16,19 2 4-16,16 5-103 0</inkml:trace>
  <inkml:trace contextRef="#ctx0" brushRef="#br0" timeOffset="18561.4">12582 9935 620 0,'-15'-7'33'16,"-13"7"-28"-16,-8 0 4 16,-3 14 11-16,-7 9 0 15,5 7-16-15,4 8 0 16,5 7 1-16,11 1 5 15,14-1-4-15,7 1-1 0,18-8-4 16,15-8 0-16,10-7 1 16,7-12-1-16,9-10 0 15,5-1-7-15,0-7-9 16,-1-8-1-16,-4-5-8 16,-7-3-11-16,-12-2-96 0,-18-4-163 15</inkml:trace>
  <inkml:trace contextRef="#ctx0" brushRef="#br0" timeOffset="18728.92">12404 10217 532 0,'-10'1'82'16,"10"-1"-65"-16,14-12 15 16,22-4-22-16,11-5 3 15,9-6-11-15,6-4-1 16,-1 1-4-16,-4 0-12 0,-12-4-61 15,-16 4-126-15</inkml:trace>
  <inkml:trace contextRef="#ctx0" brushRef="#br0" timeOffset="18912.68">12607 9776 354 0,'-40'-9'123'16,"8"7"-43"-16,10 2-10 0,14 6-19 15,8 12-25-15,0 10-15 16,15 10 5-16,0 12 5 15,5 10-9-15,-1 12-4 16,-2 8-6-16,-5 0 0 16,0 1-5-16,-4-8-23 0,3-9-15 15,-2-16-52-15,0-18-44 16,3-21-32-16</inkml:trace>
  <inkml:trace contextRef="#ctx0" brushRef="#br0" timeOffset="19202.05">13040 9833 653 0,'0'-9'67'16,"0"2"-65"-16,0 7 5 0,0 6 0 16,-2 11 7-16,0 12-2 15,2 9-5-15,-2 4-6 16,2 4 0-16,0 3 0 15,0-4 0-15,0-10 0 16,0-4-1-16,4-8 1 0,5-5-1 16,3-9 4-16,5-3 10 15,6 0 4-15,5-5-4 16,9-1-10-16,4 0-1 16,5 0-3-16,5 0-23 0,0-7-32 15,-2-5-51-15,-2-8-235 16</inkml:trace>
  <inkml:trace contextRef="#ctx0" brushRef="#br0" timeOffset="19366.97">13708 10190 658 0,'3'6'76'0,"-3"-3"-58"15,2 3 10-15,2 0 3 16,-2 9-9-16,-2 6-17 15,0 6-6-15,0 0-41 16,-6 1-75-16,-3-6-436 0</inkml:trace>
  <inkml:trace contextRef="#ctx0" brushRef="#br0" timeOffset="20170.09">15192 9973 350 0,'0'-8'322'0,"0"5"-286"0,0 3-13 15,2 0-3-15,4 11-14 16,0 10 2-16,1 8 2 16,3 6-7-16,0 6-1 15,-3 0 0-15,0-3-2 16,-4-5 1-16,1-9-4 15,-3-10-3-15,-1-10 2 0,-5-4 6 16,-4-18 9-16,-3-9-9 16,-4-7-3-16,2-5 2 15,1-4 3-15,6 0 2 16,3 2-6-16,4 6-1 16,7 4 0-16,11 12 1 0,8 6-1 15,2 13-2-15,8 0 1 16,2 18 1-16,-1 5-1 15,1 9 1-15,-4 4-1 16,-5 3-1-16,-6-1-3 16,-3-5-3-16,-9-4 3 0,-4-11 0 15,-7-8 2-15,0-10 3 16,-6-5 10-16,-1-15 9 16,2-10-9-16,2-7 5 15,3-11 1-15,5-3-1 16,11 1-10-16,7 6-3 15,8 8-6-15,-2 10 6 0,3 15-2 16,-3 11-2-16,1 5 0 16,-8 20-1-16,-1 7 1 15,-5 7-21-15,-2 5-17 16,-4 0-26-16,-1-5-85 16,-1-6-117-16</inkml:trace>
  <inkml:trace contextRef="#ctx0" brushRef="#br0" timeOffset="22715.41">16522 10265 129 0,'0'-7'269'0,"0"-2"-210"15,-4-4 15-15,2 3 6 0,2-1-13 16,0 2-32-16,0 2-13 16,2 4-10-16,9 3-4 15,-2 0-7-15,6 9 2 16,-1 7-2-16,4 5 1 15,-4 0-1-15,1 6-1 0,-5-4 0 16,-3-1 1-16,-3-6-1 16,-4-6-2-16,0-1 0 15,0-9 3-15,0 0 5 16,-2-5 0-16,0-13-1 16,0-1-1-16,2-8 1 0,2-4 0 15,11 3-3-15,3 1-3 16,4 6 1-16,3 5-1 15,2 9-1-15,2 5 1 16,-3 2 0-16,1 9-1 16,-6 7 0-16,-2 5 1 0,-7 0-1 15,0 3-3-15,-5-3 0 16,-5-3 2 0,0-6-1-16,0-3 3 0,0-9 2 15,0 0 7-15,5-15 12 16,2-9-15-16,6-4 0 15,3-8 7-15,6 0-3 0,3 2-5 16,-2 6-4-16,4 6 0 16,-2 10 0-16,-1 6-2 15,-2 6 0-15,-5 7 0 16,1 12-2-16,-4 5-1 16,1 7-14-16,-1 5-12 0,-2 1-12 15,1-2-16-15,3-4-55 16,-1-6-36-16,0-9-96 15</inkml:trace>
  <inkml:trace contextRef="#ctx0" brushRef="#br0" timeOffset="23511.37">17367 10249 299 0,'17'-34'133'0,"-8"-2"-69"16,-1 6 13-16,-6 4-4 16,-2 6-22-16,0 7-29 15,-10 9-14-15,-7 4-8 16,-2 4 4-16,-1 12 5 0,-2 6-9 15,5 3 1-15,0 3-2 16,8-1 0-16,4 0-3 16,5-7-8-16,0-5 0 15,7-6-1-15,10-7 4 16,4-2 2-16,4-7 2 0,2-7-6 16,4-4-5-16,-3 0 9 15,-1 0 8-15,-6 6-2 16,-4 3-1-16,-3 5 2 15,-3 2-1-15,-2 2 1 16,1 2-1-16,-2 7 0 16,1 0 0-16,1 0 1 0,-2 1 0 15,3-2 0-15,1-5-7 16,1-3-19-16,1 0-11 16,-1-6-10-16,1-9 4 15,-2-1 10-15,1-2 22 16,-6 2 11-16,-2 4-1 0,-1 1 2 15,-1 5 12-15,-3 5 5 16,0 1-10-16,0 3-16 16,3 10 9-16,-1 3 4 15,3 0-2-15,2 4-2 0,0-5 1 16,4-2 0-16,0-6-3 16,3-3 1-16,2-4 3 15,-2-2 6-15,1-13 17 16,1 2 3-16,-3-4 10 15,-3 0 8-15,-1 2 5 16,-1 1-17-16,-4 3-11 0,-1 4-3 16,0 2 0-16,-3 3-5 15,2 0-3-15,-2 2-6 16,0 0-6-16,0 0-5 16,0 6 2-16,0 6 1 15,0 4 2-15,0 6-2 0,0 6-2 16,0 8 5-16,-3 7 0 15,1 5-2-15,0 11 3 16,2 2-3-16,0 3-2 16,0 1 2-16,0 2-2 0,-1-7 0 15,-3-5-1-15,1-8 1 16,-5-10-2-16,-1-10 2 16,-1-9 0-16,-7-13-1 15,1-5 5-15,1-16 1 16,1-13 3-16,3-13-3 15,8-15-3-15,3-8 2 0,0-6-8 16,16 0-27-16,8-2-34 16,6 5-105-16,6 5-265 15</inkml:trace>
  <inkml:trace contextRef="#ctx0" brushRef="#br0" timeOffset="24332.95">18345 10261 224 0,'-6'-14'394'15,"0"-4"-339"-15,4-1-12 16,2 5-4-16,0-1-9 15,10 8-11-15,1 6-12 16,5 1-5-16,2 6 0 16,-4 14-2-16,-1 5-1 0,-1 2 1 15,-4 1 0-15,-5-2-1 16,-3-3-8-16,0-8 3 16,0-3 1-16,-3-12 6 15,-3 0 5-15,2-12 1 16,4-11 0-16,0-5 1 0,4-4 2 15,9 0-1-15,7 1-8 16,1 3 1-16,6 10-3 16,-4 9 0-16,6 7 0 15,-4 2-1-15,0 16-2 16,-5 6-2-16,0 8-15 16,-4 2-8-16,-3-2-4 0,1 1-4 15,-4-6-11-15,1-8-29 16,0-7-14-16,2-8 61 15,1-2 33-15,0-12 11 16,1-7 13-16,-1-4 19 16,-1-4 6-16,-3 0-3 0,-1 4-16 15,-5 2-15-15,-2 6-11 16,-2 6-4-16,0 9-2 16,-6 0-4-16,-3 17 2 15,2 8 4-15,4 3-3 16,1 2 0-16,2 1-1 0,2-6 2 15,7-5-4-15,5-10 0 16,2-7 1-16,4-3 2 16,-2-7 3-16,-4-7 0 15,0-5 4-15,-4-4 1 16,-7-3-1-16,-3 2-7 16,-1-2-15-16,-7 5-14 0,1 1-29 15,2 5-52-15,5-2 3 16,0 3-111-16</inkml:trace>
  <inkml:trace contextRef="#ctx0" brushRef="#br0" timeOffset="24523.53">19050 10001 436 0,'2'-7'189'16,"-2"2"-111"-16,0 1-14 16,0 4-24-16,2 0-9 15,0 5-20-15,3 11-10 16,0 9 3-16,5 11 1 0,-3 5-2 15,-2 11-2-15,0 3 1 16,-3 0-21-16,-2 1-25 16,-4-8-12-16,-6-9-29 15,-8-12-100-15,2-13-60 16</inkml:trace>
  <inkml:trace contextRef="#ctx0" brushRef="#br0" timeOffset="24634.19">18989 10243 472 0,'18'-26'98'0,"2"1"-82"0,9 2-18 16,6 3 1-16,8 2-29 16,2 0-139-16</inkml:trace>
  <inkml:trace contextRef="#ctx0" brushRef="#br0" timeOffset="25655.38">19553 9933 420 0,'3'-26'161'16,"1"2"-77"-16,-4 6-20 16,3 8-19-16,-1 2-8 15,2 8-9-15,0 4-15 16,-2 16-16-16,1 12 1 16,-1 12 6-16,-2 14 0 0,0 6-1 15,0 5-2-15,0 1 0 16,2-8 1-16,-2-8-6 15,0-11-4-15,0-14 3 16,3-15 1-16,1-13 2 16,4-1 6-16,4-19 4 0,7-12-7 15,3-8-3 1,5-4 4-16,2 2 0 0,-1 4 2 16,1 9-4-16,-4 11 0 15,-2 12 0-15,-1 5-4 16,-4 9 0-16,-4 12 1 15,3 9 0-15,-3 6-7 0,-1 2-12 16,1 1-3-16,1-3-8 16,0-4-15-16,2-6-21 15,-1-8-26-15,4-8-2 16,-1-9 23-16,4-1 4 16,-1-14 25-16,2-9 47 0,-2-8 30 15,0-5 46-15,-2 1-16 16,-7 1-14-16,-5 6 3 15,-6 0 8-15,-2 13-1 16,-12 8-31-16,-5 7-22 16,-4 1-3-16,-2 17 1 15,4 7-3-15,2 2-1 0,4 2-1 16,9-1 1-16,4-3-12 16,0-6-3-16,10-6-3 15,7-8-6-15,2-5 9 16,6 0 2-16,1-14 2 0,1-3 9 15,0-5 3-15,-3 2 1 16,1 0 13-16,-7 6 8 16,-2 8 7-16,-2 3-2 15,-1 3-16-15,-4 8-6 16,3 6-1-16,0 5 1 0,0 3-3 16,1-2 0-16,-3-3-2 15,2-2-3-15,0-8-6 16,0-7 0-16,-1 0 9 15,0-17 2-15,-2-7-1 16,-3-10 0-16,1-5 1 16,-4-8 3-16,-3-6 6 15,0 1 7-15,0-1 3 0,0 4-1 16,0 10-4-16,-2 9 2 16,-1 7 5-16,0 12-6 15,0 11-12-15,1 0-4 0,2 19-5 16,0 10 5-16,0 12-3 15,0 7 3-15,0 7-3 16,5 5-3-16,3 0-20 16,-1-8-11-16,2-6-26 15,2-14-38-15,3-10-4 16,1-15-37-16</inkml:trace>
  <inkml:trace contextRef="#ctx0" brushRef="#br0" timeOffset="25941.49">20742 9956 518 0,'2'-14'76'15,"-2"5"-32"-15,0 8 8 0,0 1-25 16,0 15-21-16,0 9 0 16,1 10 9-16,1 10-2 15,2 4-5-15,-1 8 0 0,-3 2-1 16,0-1-5-16,0-1 0 15,0-2-2-15,2-10 0 16,-2-6 1-16,0-8-1 16,0-7 1-16,9-6-2 15,2-5 1-15,1-11 0 0,10-1-3 16,-5-1-10-16,7-16-10 16,-4-6-23-16,-6-4-52 15,-4-6-111-15</inkml:trace>
  <inkml:trace contextRef="#ctx0" brushRef="#br0" timeOffset="26062.95">20742 10243 541 0,'-18'-8'79'15,"7"-1"-34"-15,11 4-2 0,9 2-25 16,21 3-18-16,11 0-7 16,10 0-38-16,10 0-84 15,0 0-179-15</inkml:trace>
  <inkml:trace contextRef="#ctx0" brushRef="#br0" timeOffset="26168.3">21134 10346 652 0,'-5'0'9'16,"5"-10"-94"-16,4 2-93 16</inkml:trace>
  <inkml:trace contextRef="#ctx0" brushRef="#br0" timeOffset="26586.52">21667 10757 629 0,'-24'-5'25'16,"-3"2"-19"-16,-5 3 11 0,-11 1 14 15,-8 13-11-15,-4 6-10 16,-12 3-5-16,-4 7-2 16,-2 4 4-16,-2 2-4 15,6 0 4-15,1-1 0 16,15-2-3-16,8-7-5 16,16-6-1-16,17-4-7 0,12-8-27 15,23-3-47-15,22-5-35 16,18-11-88-16</inkml:trace>
  <inkml:trace contextRef="#ctx0" brushRef="#br0" timeOffset="26785.07">21860 10962 339 0,'26'0'228'0,"-14"-1"-165"16,-10 1-19-16,-2 0-18 15,-14 3 0-15,-10 9-4 16,-5 5-9-16,-8 4-5 0,-10-1-4 15,-6-1 2-15,-7 3-6 16,-1-4-1-16,-5-4 3 16,0-2-7-16,-2-3-9 15,2-6-21-15,1-3-88 16,3-3-257-16</inkml:trace>
  <inkml:trace contextRef="#ctx0" brushRef="#br0" timeOffset="33691.08">3172 13551 216 0,'2'1'141'16,"-2"1"-138"-16,0-2-4 16,2 0 2-16,0 2 13 15,3-2 13-15,1 0-2 0,3 0-3 16,1 0 4-16,3 0-4 15,0-5-4-15,1 4 5 16,2-6-8-16,1 4-5 16,-2-1-2-16,4 2-1 15,0 1 0-15,-1-2-3 16,2 3 2-16,5-1-6 0,0-1 2 16,2 1-2-16,2-1 3 15,1-2-1-15,4 0 3 16,4 0 2-16,0 0-3 15,3 2 3-15,0-2-1 16,3 2-1-16,0-1-1 0,5 2-2 16,1-2 0-16,1 3-2 15,3-2 1-15,2 1-1 16,5 1 0-16,0 0 2 16,3 0-2-16,6 0 0 15,-2 0 2-15,2-2-3 16,4 0 3-16,-4 0-2 0,3-2 1 15,5 1-1-15,-3 0 2 16,4 1-4-16,4-4 2 16,1 2 1-16,-1 0-2 15,1-2 2-15,1 4 0 0,0-2 1 16,0 2-4-16,3-1 2 16,0 2-1-16,2 1 3 15,-2 0-3-15,1 0 2 16,3 0 6-16,-2 0-1 15,3 0 0-15,-1 0-1 16,4 0-3-16,2 0 2 0,1 0-4 16,-2-2 0-16,3 0 1 15,1-1-1-15,1 0 0 16,4 2 1-16,-2-1 0 16,5 1-2-16,0-1 1 15,0 2 1-15,-1 0-1 0,1 0-1 16,1 0 3-16,2 0-2 15,-2-2 2-15,2 1-2 16,0-1 0-16,2-2 4 16,3 0-4-16,-4 1 5 15,1-1-4-15,0 1 1 0,3-1-1 16,-3 1 1 0,3-1 0-16,0 0-1 0,2 2 0 15,-2 1-2-15,5-3 1 16,0 2-1-16,-2 1 3 15,4 1-2-15,3 0 0 0,1 0-1 16,-1 0 2-16,-1 0-1 16,5 0 2-16,-4 0-2 15,3 0-1-15,-1 3 0 16,0 1 4-16,0-1-8 16,3 1 7-16,-1 2 0 0,-2 0-1 15,2 0-3-15,-2 1 6 16,3 0-8-16,-1-2 6 15,-1 2 1-15,0-1-3 16,0 0 1-16,4-1 1 16,-3 0-1-16,0 0 0 15,0-1 1-15,2-3-2 16,0 4 0-16,-2-4 0 0,0 1 0 16,-2 0 0-16,2 1 2 15,1-2-1-15,-1 2-3 16,0-2 4-16,3 3-2 15,1-2-1-15,0-1 2 0,2 1-2 16,-1 2 4-16,-4-1-5 16,5-2 2-16,-1 2 0 15,1 1 0-15,-2-1 0 16,-3 2 2-16,2 1-2 16,2-2 0-16,-5 0 2 0,4 2 0 15,-2-1 0-15,1 1-2 16,1-1 1-16,-4 1 0 15,0-3-1-15,-1 1 5 16,1-1-4-16,-4 1 1 0,-3 0-1 16,2-3 1-16,-6 1 2 15,-5-2-6-15,-6 1 4 16,-6-1-5-16,-10 0 0 16,-11 0-27-16,-9-8-71 15,-18-14-223-15</inkml:trace>
  <inkml:trace contextRef="#ctx0" brushRef="#br0" timeOffset="69208.3">21307 12439 396 0,'0'-17'47'15,"0"0"-28"-15,0-2-10 16,-5 3 0-16,-2 0-4 0,-3-1 0 16,-3 0 0-16,-6-3-5 15,-4 2 0-15,-8-2 0 16,-6 1 4-16,-8-2 3 15,-6-1-5-15,-8-1-2 16,-11-4 1-16,-13-1 0 16,-6-4 1-16,-13 0 3 0,-12-1 1 15,-8 1 1-15,-12-1 3 16,-12-1 1-16,-10-1-1 16,-11-2-3-16,-14-2-1 15,-9 0-3-15,-9-4-3 16,-13 1 2-16,-5-3-2 0,-10 0 2 15,-11 3-2-15,-4-2 1 16,-10 1 0-16,-2 4-1 16,-9-3 3-16,-2 2 1 15,-5-1 2-15,-1 4 2 16,-9-1-1-16,-2 4-5 0,0 1 2 16,-3 0-1-16,-1 1-3 15,-3 2 0-15,-4-4-1 16,4 3 0-16,-6-1-7 15,3 2 0-15,-6 0 0 0,-1 1-8 16,-5 4 6 0,-7 0 3-16,3 6 5 0,-3-2 1 15,-2 3 0-15,-1 1 2 16,-2 4-1-16,7 0 1 16,2 3 1-16,0 2-4 15,3 1 4-15,6 3-4 0,7 1 4 16,-2 3-2-16,5 0-2 15,-1 0-1-15,4 1 4 16,2 6-5-16,3 3-1 16,5 0-1-16,0 4 3 15,7-2 0-15,1 4 1 0,6-4-1 16,5 6 3-16,7-4-1 16,1 4 2-16,7-2-2 15,8 3 0-15,1 1 0 16,8 3-1-16,3 2-1 15,6 0-1-15,3 4-2 0,5 1-4 16,3 0 4 0,7 4 4-16,5 2 0 0,9 3 2 15,4 2-1-15,7 5 2 16,6 3 1-16,8 2-4 16,7 3 4-16,4 2-1 0,7 2-1 15,11 4 0-15,4 3 1 16,11 1-1-16,4 2 3 15,13 1-4-15,6 4 2 16,8 1-1-16,9 4-1 16,6 0 1-16,12 2 0 0,6 2 0 15,9-1 1-15,10-1 1 16,8-1-1-16,7-1 2 16,6-1-1-16,10-2 0 15,0 1-1-15,15-2-1 16,5 1 1-16,7-2-2 0,8-3 1 15,5-2 0-15,8-6 0 16,7 0-1 0,6-4 2-16,5-6-2 0,10 0 1 15,1-2-1-15,7 0 1 16,6-4 0-16,7 1 0 16,1-4-1-16,7-1 1 0,4-4 0 15,8 1 2-15,5-5-4 16,7-4 2-16,5-1 0 15,7-2 0-15,5-6 0 16,7-1-8-16,4-3 14 16,3-2-5-16,3-1-1 0,7-1 0 15,1-3 0-15,4-1 1 16,3 0-1-16,5-3 2 16,4 0-4-16,1 4 4 15,1-5-2-15,4 4 2 16,5-2 0-16,-2-2 1 0,7 3-1 15,-1-2 1-15,2 2-3 16,2-3 1-16,2 2-1 16,2 0 5-16,1 0-4 15,-1 1 3-15,4 0-2 16,-2-2 0-16,3 1-1 0,-3-2 2 16,5 4-2-16,-3-4 3 15,3 3 2-15,2-3 3 16,2-1-4-16,0 1 2 15,1 0-2-15,3-1-8 16,3 0 5-16,1-3-1 16,3 1-1-16,4 0 1 0,-1 0-3 15,2-1 3-15,-5-1 1 16,4 2-3-16,0 0 1 16,0-2 1-16,-4 2-1 15,2-2 2-15,-1 1 1 16,1 1 0-16,-5 0-1 0,2 2 3 15,-4-2 0 1,-2 0 0-16,0-1-3 0,-6 1-1 16,1-2 1-16,-2 2-2 15,-1-1-1-15,-3 1 3 16,-1-2-3-16,-2 2 2 0,-3 0-1 16,-2-1 0-16,-1-1 0 15,-2 2 0-15,-2-2 2 16,-3 0-1-16,1 0 1 15,-5 0 1-15,0 0-3 16,-4 0 1-16,-1 0-1 0,-3 0 0 16,-4-2-1-16,-1 1 1 15,-5-5 2-15,-4 3-3 16,-2 0 1-16,-4-3 0 16,-3-1 3-16,-1-2-8 15,-3 0 7-15,-7-2 2 0,1 1-8 16,-5-3 5-1,-4-3-1-15,-3 0 0 0,-7-4-2 16,-3 3 4-16,0-5-1 16,-5-1-2-16,-8-4 0 15,-5 0 2-15,-1-3-2 0,-8-2 2 16,-5-6 0-16,-4-1-2 16,-6-4 3-16,-4-2-4 15,-4-1 3-15,-7-2-1 16,-8-3 1-16,-5-5 0 15,-9 1-1-15,-6-4 3 16,-9-3 0-16,-6-3 5 0,-10-2 4 16,-8-5-4-16,-12-3-2 15,-2-3 2-15,-23-6-3 16,-12-3-2-16,-13-3-3 16,-20-2 0-16,-23-5-5 15,-21-5-10-15,-32 1-24 0,-31-4-23 16,-38-4-74-1</inkml:trace>
  <inkml:trace contextRef="#ctx0" brushRef="#br1" timeOffset="92473.16">4216 15955 77 0,'0'-1'270'0,"0"-2"-258"0,3 2-2 16,3-1 15-16,3 0 3 15,5 2-10-15,-3-2-6 16,5 2 7-16,3-1 7 15,3-1-2-15,2 2-2 16,3-2-10-16,2 2-5 0,3 0-4 16,4 0-1-16,1 0-1 15,5 0-1-15,1 0 1 16,4 0 4-16,6 0 4 16,6 0 0-16,4 0-5 15,5 0-1-15,5 0-1 16,5 0-1-16,3 0 2 0,2 0-1 15,7 0 0-15,-3 2 2 16,9-2-2-16,1 0 1 16,2 0 0-16,3 0 1 15,1 0-1-15,2 0-2 16,-1 0 0-16,4 2 0 0,-2-1 2 16,4 1 1-16,-3 0 3 15,5-2-9-15,-1 0 6 16,2 2 0-16,0-2-4 15,4 0 1-15,2 0 0 0,0 0 3 16,0 0-4-16,1 0 3 16,-1 1 1-16,0-1-2 15,-2 0-1-15,1 0 3 16,0 0-3-16,2 0 1 16,-3 0-2-16,6 0-1 15,-5 0 3-15,4-1-1 16,-1-3 0-16,4-1-1 0,-2 0 0 15,2-3 0-15,2 5 5 16,3-4-3-16,1 0 1 16,0-3-1-16,0 5 2 15,2 0-8-15,-2 0 6 0,0-1-3 16,0 4 5-16,-4 0-3 16,3-1-2-16,-2 2 1 15,-4-2 0-15,0 2-1 16,-2-1 2-16,-2 0 0 15,-2 0 0-15,2 1-1 0,-1-1 4 16,-2 2-2-16,2-2 3 16,-7 2-4-16,0 0-1 15,-1 0 0-15,-2 0 0 16,0 0 0-16,0 0 1 16,-1 0-1-16,1 0 0 15,-4 0 0-15,2 0 0 0,-1 0 2 16,2 0-3-16,-2 0 1 15,0 0-1-15,2 0 2 16,-3 0 0-16,1 0-1 16,-5 0 0-16,1 2 1 0,-1 0 0 15,-5-1-1-15,2 1 1 16,-5 2 0-16,1-3-2 16,-3 3 3-16,-2-1-3 15,3-1-1-15,-4 2 6 16,0 0-5-16,0-1 3 15,-3 1-1-15,0-1-1 0,-3 1-2 16,-1 0 4-16,-3 1-3 16,2 0 2-16,-5-1-1 15,1 1 2-15,-7-2-1 16,3 5 1-16,-8-5 0 16,-3 3-2-16,-6-1 0 15,-8 1 0-15,-8-5 0 0,-10 3-4 16,-11-4-24-16,-13 0-59 15,-5-4-136-15</inkml:trace>
  <inkml:trace contextRef="#ctx0" brushRef="#br1" timeOffset="93175.25">16770 15873 470 0,'-6'0'37'16,"2"0"8"-16,4-1 13 15,2-3-27-15,11 0-16 0,6 1-10 16,5 1 1 0,8 0 3-16,10 0-4 0,6 2-4 15,10 0 1-15,6 0-3 16,14-1 3-16,10 1-1 15,10-4-1-15,13 0 2 16,13 2-2-16,15-1 5 0,8 1-2 16,11-1 4-16,12 1-4 15,5 0-1-15,6 2-3 16,8 0 4-16,4 0-4 16,2 0-1-16,2 0 3 15,-2 2 1-15,2-2-1 0,-5 0 2 16,-2 0 5-16,-7 0-3 15,-8 0 2-15,-11 0 0 16,-14-2-2-16,-16-1-6 16,-17-3 2-16,-24 2-2 15,-17-1 2-15,-24 0-12 0,-20 3-18 16,-19 0-31-16,-15-1-82 16,-30 1-89-16</inkml:trace>
  <inkml:trace contextRef="#ctx0" brushRef="#br1" timeOffset="94535.74">3700 17532 216 0,'-1'0'141'16,"1"0"-110"-16,0-2 13 0,0 2-9 16,6 0-9-16,6-2 2 15,2 2-4-15,6 0 1 16,3 0-3-16,10 0-6 16,4 0 5-16,6 2-9 15,8 0-3-15,4-2-5 16,10 0 4-16,3 0-1 0,4 2 1 15,9-10-1-15,3 1-3 16,8-1 5-16,5 0-6 16,7-1 2-16,9-1 1 15,0-5-3-15,5 5 0 16,4-7 3-16,5 4-2 0,0-5-2 16,1 1 3-16,-1 2-5 15,0-2 6-15,-3 5-6 16,-3-1 2-16,-10 5-2 15,-3 1 4-15,-12 1-4 16,-2 2 2-16,-15 3 0 16,-7-1 2-16,-10 2-2 0,-7 0-1 15,-13 0 1-15,-2 0-1 16,-11 0 1-16,-4 0-2 16,-5 0 0-16,-5 2 1 15,-7-1 3-15,1 1-3 16,-4 0-1-16,-1-1 1 0,-3-1-1 15,2 0 2-15,-3 0 0 16,0 0 0-16,0 0 4 16,0 0 0-16,0 0-1 15,0 0-2-15,0 0 1 0,0 0 0 16,2 0 2-16,-2-1-1 16,2-1-2-16,-2-1-1 15,1 0 1-15,3 0-3 16,-1 2-1-16,1-1 1 15,3 2-1-15,1-2 1 16,0 2-1-16,5 0 0 0,1 0 1 16,4 0 0-16,-2 0 0 15,8 0 0-15,-1 0 1 16,2 0-2-16,2 0 1 16,2 0 1-16,0 0-1 15,-1 0-1-15,1 0 2 0,-3 0-1 16,-2-2 1-16,-8 2-1 15,0-1 0-15,-8-1 0 16,-1 2 0-16,-4-3 0 16,-3 3 0-16,0 0-1 15,-5 0-16-15,-6-2-34 16,-3-9-67-16,0-4-240 0</inkml:trace>
  <inkml:trace contextRef="#ctx0" brushRef="#br1" timeOffset="95608.84">9989 17492 340 0,'4'4'128'0,"-2"-1"-120"16,0 1-6-16,3 1 32 0,2-4 6 15,6 2-22-15,2 2-7 16,11-2 8-16,4 1 1 16,8-2-11-16,11 0-5 15,2-2 2-15,12 0 0 16,6 0-2-16,8 0 0 0,7 0 4 15,10-4 1-15,4-1-1 16,4 2 1-16,6-1-2 16,6 0-2-16,4-1-1 15,2 1-2-15,6-1 4 16,5 2-4-16,2-1-4 16,8 3 5-16,-2-1-2 0,5 0 5 15,3 2-10-15,2-2 5 16,0 4 0-16,2-2-3 15,2 0 3-15,1 0 0 16,0 0-2-16,1 0 3 16,1 0-4-16,-2 0 3 0,2 0-3 15,-3 2 4-15,3 0-2 16,-1-1 1-16,-1 3-1 16,1-3 0-16,-3 1 0 15,4 2 0-15,-3-3 1 16,1 1-2-16,1 0 2 0,-2 0-2 15,-1 2 2-15,3-2-1 16,-6 1 0-16,2 0 0 16,-2 0-2-16,-2 3 4 15,0 2-3-15,-3-4 3 16,-2 4-5-16,-2 1 5 16,-2-2-2-16,-1 0 1 0,-7 2-2 15,4 0 0-15,-7-4 2 16,-5 2-3-16,-1-1 2 15,-7 3 1-15,-2-6 2 16,-4 0-7-16,-6 3 6 16,-2-2 0-16,-6-1-2 0,-5 1-3 15,-6-3 5-15,-4-1-1 16,-8 0-3-16,-9 0 7 16,-8 0-9-16,-9 0 3 15,-9 0 2-15,-11-1 0 0,-9-3-5 16,-8-1-9-16,-8-6-25 15,-12-5-91-15,-10-9-304 16</inkml:trace>
  <inkml:trace contextRef="#ctx0" brushRef="#br1" timeOffset="116066.09">20104 14483 552 0,'0'-10'92'0,"-3"-3"-31"16,-1 6-24-16,3 4-1 0,1 3-11 15,0 1-20-15,0 17-8 16,5 7 3-16,0 9 3 15,2 4 1-15,0 8-2 16,-1 0-1-16,-1-3 0 0,0-4 0 16,-1-10 0-16,-2-6-2 15,1-7 2-15,-1-9-1 16,-2-7 1-16,0 0 3 16,0-18 4-16,0-9-1 15,0-7-4-15,-5-10-2 16,1-4 2-16,-3-4-1 0,2 2-2 15,-1 6 0-15,4 4 3 16,2 12-3-16,0 8 1 16,10 6-2-16,7 14-1 15,5 0 0-15,7 14 0 16,3 8 2-16,6 10-2 0,-4 5 0 16,-2 4 2-16,-2 3-1 15,-6-2-11-15,-2-4-3 16,-7-3 1-16,-3-10 6 15,-5-7 5-15,-2-8 3 16,-5-10 0-16,0-6 5 0,0-14 10 16,0-10-9-16,0-6 2 15,0-7-1-15,0-5-1 16,7 2-5-16,8 1-2 16,2 6-1-16,5 11 2 15,3 6 0-15,3 17-2 0,-1 5-1 16,1 10 3-16,-3 17-1 15,0 10-2-15,-3 8 3 16,-6 5-2-16,0 3 1 16,-4-1 0-16,-2-4 1 15,0-5-10-15,-3-8-2 0,2-14-8 16,1-9-17-16,-2-11-24 16,1-5-15-16,-1-17-94 15,-1-12-254-15</inkml:trace>
  <inkml:trace contextRef="#ctx0" brushRef="#br1" timeOffset="116326.71">20681 13925 628 0,'0'-12'62'15,"0"1"-12"-15,2 4-5 16,8 7-5-16,2 0-12 16,3 7-5-16,-3 14-10 15,5 9 2-15,-5 12-4 0,3 4-7 16,-5 11-2-16,-1 8-1 16,-1 6-12-16,-1 2-50 15,-5-5-50-15,-1-6-251 16</inkml:trace>
</inkml:ink>
</file>

<file path=ppt/ink/ink30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8:39:33.0730000"/>
    </inkml:context>
    <inkml:brush xml:id="br0">
      <inkml:brushProperty name="width" value="0.05292" units="cm"/>
      <inkml:brushProperty name="height" value="0.05292" units="cm"/>
      <inkml:brushProperty name="color" value="#002060"/>
    </inkml:brush>
  </inkml:definitions>
  <inkml:trace contextRef="#ctx0" brushRef="#br0">3284 5961 452 0,'-11'-9'30'16,"0"2"25"-16,6 0 24 16,3 3-17-16,2 1-30 15,0 3-16-15,4 0-13 16,8 0 0-16,3 5 0 15,7 8 3-15,0 1-5 0,5 2 0 16,2 5-1-16,5-3 1 16,2 2 1-16,2-1-3 15,3-1 0-15,-3-2 4 16,-4-2-3-16,-4-3 1 16,-6 0-1-16,-6-4 0 0,-7-3 0 15,-4 1 0-15,-5-3 2 16,-2-1 4-16,0 5 5 15,-11 3 1-15,-2 7 1 16,-10 5-4-16,-7 11-2 16,-9 11-3-16,-5 12-2 0,-14 17-3 15,-8 5-10-15,-7 5-67 16,-8-6-256-16</inkml:trace>
  <inkml:trace contextRef="#ctx0" brushRef="#br0" timeOffset="2531.27">1939 10086 45 0,'-5'3'220'16,"-1"-2"-147"-16,3-1-37 16,3 0 11-16,0 0 10 15,0 0-19-15,0 0-18 16,7 0-14-16,7 0 20 16,8 4 17-16,6-4-23 15,8 3-11-15,8 1-2 0,9-2-1 16,6 1 1-16,8-1-4 15,7 0 1-15,4-1-1 16,5 3-1-16,2-2 0 16,7 2 0-16,-3-4-3 15,1 0 3-15,-4 0-1 0,-2 0 0 16,-3 0 3-16,-9 0-3 16,-6-2 2-16,-5 0-3 15,-7-4 0-15,-7 3 1 16,-7 0-1-16,-10-1 1 15,-4 0-1-15,-11 1 1 0,0 3-1 16,-6-4 1-16,-2 4 1 16,-5-4-1-16,3 4-1 15,-3-3 0-15,1-1-3 16,2 1-10-16,1-4-15 16,3-2-33-16,-2 0-48 15,3-5-29-15,-3 0-105 0</inkml:trace>
  <inkml:trace contextRef="#ctx0" brushRef="#br0" timeOffset="2731.67">3546 9895 472 0,'-18'-12'59'0,"5"2"12"15,5 2-29-15,2 5-9 16,6 3-16-16,0 0-15 16,14 3-17-16,8 12 12 15,3 4 9-15,8 6 3 16,-3 7-4-16,-1 2 0 0,-12 4-3 15,-13 5 1-15,-8 1-2 16,-26 2 0-16,-21 3-6 16,-16-1-21-16,-16-3-40 15,-13-10-85-15</inkml:trace>
  <inkml:trace contextRef="#ctx0" brushRef="#br0" timeOffset="32955.64">10413 8435 228 0,'-11'2'185'16,"1"-2"-149"-16,0 0 26 16,5 0 12-16,3 0-19 0,2 0-25 15,0 2-23-15,9-1-3 16,9 1 8-16,4 0 1 16,9-2-2-16,4 2-4 15,5-2-4-15,7 0 3 16,1 0 0-16,-1-6-3 0,-3 1-1 15,-6-1-2-15,-4 1 1 16,-9 2-2-16,-5-1 2 16,-13 1-3-16,-5 1-6 15,-4 2-1-15,-20 0-8 16,-8 0-5-16,-10 0-5 16,-9 7 5-16,-5 0 18 0,-2 0 4 15,2 0 0-15,8 2 6 16,5 0 15-16,13-4-4 15,10 3-5-15,11-5-7 16,7 0-1-16,9-1-6 0,20-2 9 16,13 0 8-16,13-2-1 15,7-4-1-15,10-2-7 16,-3 1 2-16,-1 0-3 16,-9 2-2-16,-9 0-2 15,-12 1 0-15,-9 0 0 16,-10 0 0-16,-10 3 2 15,-1-1 2-15,-6 2 8 0,-2-2 2 16,0 2-3-16,0 0-4 16,0 0-5-16,0 0 0 15,0 0-3-15,0 0 0 16,0 0-2-16,1 0 1 0,-1 0 1 16,0 0 0-16,0 0 0 15,0-1 1-15,0 1 0 16,0 0 0-16,0 0-1 15,0 0 1-15,0 0 0 16,0 0 0-16,0 0 0 0,0 0 0 16,0 0 0-16,0 0 1 15,0 0 0-15,0 0-1 16,0 0 0-16,0 0 1 16,0 0-2-16,2 0 0 15,-2 0 1-15,0 0-1 16,0 0 0-16,0 0 0 0,0 0 1 15,0 0 0-15,0 0-1 16,0 0 2-16,0 0 1 16,0 0 0-16,0 0-1 15,2 0 1-15,-2 0-2 0,0 0 0 16,0 0 0-16,2 0 0 16,-2-2-1-16,0 2 1 15,1 0-1-15,-1-2 1 16,0 2 0-16,0 0 0 15,2 0 0-15,-2 0 0 0,0 0 0 16,0 0 0-16,0 0-1 16,0 0 0-16,0 0 0 15,0 0 0-15,0 0 1 16,0 0-1-16,0 0 0 16,0-2 1-16,0 2-1 15,0-1 1-15,2 1-1 16,-2 0 0-16,0-2 0 0,0 2 0 15,1-3 0-15,-1 3 0 16,0 0 0-16,2 0 0 16,-2 0 0-16,0-1 0 15,0 1 1-15,0-2-1 0,0 2 0 16,2 0 1-16,-2-2-1 16,0 1-1-16,0 1 1 15,2-2 0-15,-2 2 0 16,0-2 0-16,0 2 0 15,1 0 0-15,-1-2 0 0,0 2 0 16,0 0 0-16,0 0 0 16,0-1 0-16,3 1 0 15,-3 0 0-15,0 0 0 16,0 0 0-16,0-2 0 16,2 2-1-16,-2 0 1 15,0 0 0-15,0 0 0 0,2 0 0 16,-2 0 0-16,0 0 0 15,0 0 0-15,0 0 0 16,0 0-1-16,1 0 2 16,-1 0-1-16,0 0 0 15,0 0 0-15,2 0-1 0,-2 0 2 16,0-2-1-16,0 2 0 16,2 0 0-16,-2-2 0 15,2 2 0-15,-2 0 0 16,0 0 0-16,1 0 0 0,-1 0 1 15,0-1-2-15,0 1 1 16,0-2 0-16,0 2 0 16,0 0 0-16,0 0 0 15,0 0 0-15,0 0 0 16,0 0 0-16,2-2 0 16,-2 2 1-16,0-2-1 15,2 0 0-15,0 2 0 0,1-2 0 16,-1-1-1-16,3 1-3 15,-5-1-21-15,0-1-19 16,-14-9-35-16,-16 1-111 16</inkml:trace>
  <inkml:trace contextRef="#ctx0" brushRef="#br0" timeOffset="33579.68">5135 8461 423 0,'0'0'32'0,"0"0"-13"0,0 0 38 16,0 0-6-16,0 0-19 16,0-2-16-16,0 2-5 15,0 0-2-15,0-1-3 16,0 1-5-16,0 0-2 15,2 0-6-15,0-2-58 0,0-7-72 16,3-5-188-16</inkml:trace>
  <inkml:trace contextRef="#ctx0" brushRef="#br0" timeOffset="124684.16">10666 8554 153 0,'0'0'292'15,"0"0"-242"-15,0 0-2 16,0-1 17-16,0 1-17 15,0 0-27-15,2 0-18 16,-2 0 2-16,2 0 4 0,0 0-2 16,-2 0 0-16,3 3 4 15,-3 1-2-15,2 1 3 16,-2-1-4-16,0-1-1 16,2-1 0-16,-2 0 0 15,0-1 1-15,0-1 3 16,0 0 0-16,0 0 3 0,0 0 0 15,0 0 0-15,0 0 1 16,0 0-6-16,0 0-1 16,0-1-4-16,0-1 0 15,0 0-2-15,0 2 0 16,0 0-1-16,0 0 1 0,0 0-1 16,0 0 1-16,0 0-2 15,0 0-2-15,0 0 0 16,0 0 1-16,0 0 1 15,0 4 1-15,0-1 1 16,0-1-2-16,0 0 0 0,0-2 2 16,0 0-2-16,0 0 0 15,0 0 0-15,0 0 1 16,0 0-1-16,0 0 1 16,0 0 1-16,0 0-2 15,0 0 3-15,0 0-2 0,0 0 2 16,0 0-1-16,0 0 2 15,0 0-1-15,0 0-3 16,0 0 2-16,0 0-1 16,0 0 0-16,0 0 0 15,0 0 0-15,0 0 1 0,1 0-3 16,1 0 2-16,-2 0 0 16,2 0 0-16,0-4-1 15,-2 4-1-15,0 0-17 16,0 0-37-16,-16 0-58 15,-11 0-172-15</inkml:trace>
  <inkml:trace contextRef="#ctx0" brushRef="#br0" timeOffset="126415.22">15455 4964 16 0,'-3'-2'24'0,"-6"-11"-4"15,3-2-16-15,1-5-4 16,-1-5 116-16,1-2-13 0,3-3-23 16,-3-4 3-16,3 0-1 15,1 4 0-15,1 1-11 16,0 4-19-16,1 2-8 15,6 7-10-15,2 7-11 16,0 7-9-16,2 2-12 0,0 13-7 16,-3 10 1-16,5 11 3 15,-2 7 1-15,-2 7-1 16,-1 0 0-16,-2-3-1 16,0-7-9-16,-3-9-1 15,2-8 6-15,-1-17 6 0,0-4 1 16,3-12 4-16,2-11 4 15,0-4-11-15,4-3 1 16,-1 3 2-16,3 7-2 16,-3 8 0-16,5 10-2 15,4 2-1-15,2 14-1 16,8 10 2-16,3 2 3 0,5 5-7 16,3-1-10-16,-1-9 1 15,8-8 6-15,-3-11 4 16,-1-4 7-16,0-21 2 15,-8-13 0-15,-6-6 5 0,-11-10 3 16,-13-2 2-16,-7-3-2 16,-14 3-6-16,-17 6-7 15,-4 5-3-15,-6 13-7 16,0 10 4-16,11 12-7 16,3 8-6-16,15 12-21 0,13 10-47 15,6 0-79-15,20 6-192 16</inkml:trace>
  <inkml:trace contextRef="#ctx0" brushRef="#br0" timeOffset="126706.9">16750 4409 445 0,'0'-18'248'16,"-14"0"-244"-16,-6 9 9 15,-6 9 3-15,-1 0-13 0,-3 17-2 16,-2 11 1-16,1 10-1 16,2 10 0-16,10 5 0 15,3 4 0-15,12 0 1 16,4-5-2-16,14-6 0 16,13-8-2-16,13-9 4 0,8-10-2 15,8-10 1-15,7-7-5 16,5-2-2-16,-2-13-5 15,-3-6-5-15,-5-6-25 16,-15-4-65-16,-16-3-124 0</inkml:trace>
  <inkml:trace contextRef="#ctx0" brushRef="#br0" timeOffset="126866.33">16487 4662 599 0,'-10'0'80'0,"10"-2"-70"15,32-10-6-15,24-1 2 16,17-4-6-16,13-4 2 16,10-3-1-16,-7-1-20 15,-6 0-49-15,-20-7-131 16</inkml:trace>
  <inkml:trace contextRef="#ctx0" brushRef="#br0" timeOffset="127085.23">16760 4195 413 0,'-30'0'248'16,"12"0"-235"-16,9 0 11 15,9 19-8-15,4 13-4 0,12 9 15 16,0 17-1-16,2 13-9 16,-3 13-3-16,-3 5-7 15,-2 6-2-15,-5-6-2 16,-2-7-2-16,-1-10-1 0,0-12 0 15,-2-13-10-15,0-10-21 16,0-16-31-16,0-15-118 16</inkml:trace>
  <inkml:trace contextRef="#ctx0" brushRef="#br0" timeOffset="127668.67">17310 4336 618 0,'3'-12'43'15,"-3"2"-9"-15,0 5 18 16,2 5-16-16,4 0-24 15,1 10-15-15,0 10 0 0,2 7 6 16,2 7 1 0,-2 5 0-16,-2 8-1 0,-2-1-1 15,-3 2 0-15,2-5-1 16,-4-6 0-16,0-8 1 16,0-8-2-16,0-8 1 15,0-6 0-15,4-5 0 0,3-2 2 16,5 0 7-16,6 0 6 15,4-2-4-15,4-1-5 16,11-3-1-16,-1 1-3 16,3-1-2-16,2-1-1 15,-1 1 3-15,-6 2-3 0,-7 0-2 16,-8 0-13-16,-7 3-13 16,-9 1-4-16,-3-2-16 15,0-1-23-15,-5-5-118 16,-1-3-225-16</inkml:trace>
  <inkml:trace contextRef="#ctx0" brushRef="#br0" timeOffset="127934.47">18092 4289 518 0,'0'-17'170'16,"-15"2"-162"-16,-4 7-1 15,0 5 16-15,-1 3-11 16,1 18-8-16,1 7-3 16,-1 10 1-16,7 9-1 0,3 4-1 15,6 2 1-15,3 0 1 16,5-3-2-16,9-7 0 16,6-6-5-16,5-9-6 15,4-7 2-15,4-11-15 16,2-7-26-16,1-3-82 15,-4-19-91-15</inkml:trace>
  <inkml:trace contextRef="#ctx0" brushRef="#br0" timeOffset="128460.07">18330 4375 490 0,'0'0'114'0,"-2"0"-97"15,2 4-6-15,0 12 23 16,2 2-14-16,3 6-9 15,1 5-4-15,-1 0-3 16,1-1-1-16,-5-6-2 16,-1-6-1-16,0-6-6 0,-1-8 1 15,-6-2 9-15,-3-16 0 16,1-5-2-16,2-10-2 16,6-5 1-16,1-1 6 15,0 0 0-15,6-1-7 16,8 8 0-16,0 3 3 15,6 9 1-15,0 10-2 16,6 6 1-16,1 2-3 0,2 12 0 16,-1 10 0-16,-2 6 1 15,-7 2-1-15,-2 4 0 16,-7 0 1-16,-5-2-5 0,-5-3-2 16,0-8-2-16,0-8 4 15,-3-10 0-15,-4-3 8 16,3-12 4-16,4-11-4 15,0-9 1-15,0-6 1 16,11-1 2-16,7-6-4 0,4 4-1 16,4 4-2-16,3 6-2 15,0 10 2-15,-2 10 1 16,1 11-2-16,-2 0 0 16,-3 16 0-16,0 5 1 15,-3 10-2-15,-3 1 1 16,-2 5 1-16,-2-3 0 0,1 2-1 15,-1-7-23-15,1-6-18 16,2-11-57-16,1-10-115 16</inkml:trace>
  <inkml:trace contextRef="#ctx0" brushRef="#br0" timeOffset="128688.57">19077 4046 673 0,'6'-1'12'16,"1"1"6"-16,8 5 7 16,4 17-1-16,1 6-6 15,1 9-7-15,4 8-2 16,-7 4-1-16,-2-1-2 16,-3 0 1-16,-9-4-4 15,-4 1-1-15,-9-2-1 0,-16-2-3 16,-17 0-33-16,-8-7-56 15,-11-7-311-15</inkml:trace>
  <inkml:trace contextRef="#ctx0" brushRef="#br0" timeOffset="129268.63">19555 4293 457 0,'-2'0'197'0,"2"0"-175"16,0 0 15-16,5-2-15 16,10-2-15-16,4 1-8 15,5 0 2-15,4 3-3 0,3 0-23 16,-4 0-38-16,-5-2-100 16,-8 2-159-16</inkml:trace>
  <inkml:trace contextRef="#ctx0" brushRef="#br0" timeOffset="129392.65">19565 4391 265 0,'-2'5'265'0,"4"-3"-245"15,18-2-30-15,11 0 28 16,8-2-11-16,5-3-21 16,5-4-70-16,0-5-86 0</inkml:trace>
  <inkml:trace contextRef="#ctx0" brushRef="#br0" timeOffset="129764.54">19987 4122 601 0,'0'-4'69'16,"-1"0"-39"-16,1 4 11 16,0 0-21-16,3 8-19 15,4 9 0-15,1 8 5 16,-1 10-4-16,0 5 1 15,-5 5-1-15,-1 3 0 0,-1-1 0 16,0-5-1-16,0-6-1 16,0-4 0-16,2-10 0 15,-2-6 2-15,0-4-2 16,2-6 0-16,1-3 10 0,7-3 11 16,0 0 6-16,7-3-6 15,4-5-11-15,6 0-1 16,5 0-5-16,2 0-2 15,3-2 0-15,4 4-2 16,-2-2 0-16,0 1 0 16,2 0 0-16,-6 1 0 0,-4-2-10 15,-6 0-13-15,-7 2-10 16,-7-5-19-16,-8-2-56 16,-3-3-327-16</inkml:trace>
  <inkml:trace contextRef="#ctx0" brushRef="#br0" timeOffset="144539.67">17588 7218 177 0,'0'0'263'0,"0"0"-226"16,2-7 0-16,6 2 1 15,2 0-7-15,4-3-13 16,5 1-2-16,4 2 0 15,1-1 5-15,7 1-4 16,6 0-2-16,5 1-7 0,6 1-5 16,3-1-1-16,3 1-2 15,7-1 2-15,5 0-1 16,2 1-1-16,7 1 1 16,0-3-1-16,6 1-2 15,-1-1 8-15,3-1-8 0,2 1 3 16,1 0-1-16,-2 0 1 15,4 1-1-15,0 0 1 16,-2 0 2-16,9-1 1 16,0 2 2-16,1-2 1 0,-3 1-1 15,4 0 1-15,-4 1-3 16,-1-1 0-16,-1 1 1 16,3 1-2-16,1 0-1 15,-1 0-2-15,-7 1 1 16,1 1-2-16,-6 0 1 15,-8 0 0-15,-6 0 2 0,-4 0-1 16,-12 0-3-16,-7 0 2 16,-7 0 0-16,-8 0 1 15,-6 0 0-15,-9-2-1 16,-1 0 1-16,-11 0 0 16,-1-2-2-16,-2-1-12 15,-5-2-24-15,-19-9-65 0,-7-6-216 16</inkml:trace>
  <inkml:trace contextRef="#ctx0" brushRef="#br0" timeOffset="205263.63">13675 10096 214 0,'0'-2'308'16,"6"-9"-283"-16,10-3-8 15,2 3 2-15,2 0 31 16,5 1-13-16,-1 1-25 16,-2 4-5-16,-2 3 0 0,-3 2-1 15,-3 0-4-15,-7 0-2 16,-2 3-1-16,-2 2 0 15,-3-1 2-15,0 0 0 16,0-1 1-16,0-3 4 16,0 0 4-16,-3 0 2 0,1 0-2 15,2 0-2-15,-1 0 0 16,1 0 0-16,0 4-4 16,0 5-2-16,0 1-2 15,1 6 0-15,4 8 0 16,2 1 1-16,1-2-1 15,7-5 1-15,6-6-1 0,8-12 2 16,10-3 12-16,15-20 6 16,9-11-6-16,13-9-10 15,4-7 0-15,3-4-7 16,-2-3-17-16,-11-3-62 16,-14 4-263-16</inkml:trace>
  <inkml:trace contextRef="#ctx0" brushRef="#br0" timeOffset="212958.51">17337 13677 211 0,'-14'0'193'16,"4"0"-139"-16,5-2 4 15,3-5 0-15,2-2-29 16,0 0-10-16,2 2-5 16,3-2 1-16,3 4-1 0,-1 1-7 15,4 2-4-15,-1 2 0 16,3 0-2-16,5 0 1 15,2 6 3-15,5-1 5 16,4 1 3-16,8-3-4 16,4 1 0-16,6-3-4 15,6 1-4-15,8 0 1 0,3-2 1 16,6 2-5-16,3-2 1 16,9 2 4-16,2-2-5 15,10 3 2-15,1 1 0 16,7-1 2-16,6 1-2 15,4-1 1-15,12-1-2 0,6 0 2 16,8 0-1-16,11-1 0 16,8 3 1-16,7 0 3 15,9-1-6-15,5 4 5 16,4 1-5-16,3 1 4 0,5-1-5 16,0 7 1-16,4-3-2 15,-3 3 6-15,8-1-4 16,-2 0 1-16,1 2 2 15,2 0 1-15,0 0 0 16,-3 2-2-16,0-2 1 16,-5 2 0-16,-7-2 0 0,-7 0 2 15,-12-2 0-15,-10 0 4 16,-8 1-1-16,-16-3 2 16,-10-1-3-16,-15-2-2 15,-14-2-1-15,-18-1 0 16,-15-5 2-16,-19-1-7 0,-16 0-1 15,-13-11-16-15,-12-8-23 16,-3-15-78-16,-17-9-322 16</inkml:trace>
  <inkml:trace contextRef="#ctx0" brushRef="#br0" timeOffset="213672.65">23116 10894 483 0,'12'-12'63'0,"-3"-1"-17"16,0 2 0-16,0 2-8 16,0 3-19-16,-1 4-11 15,0 2-3-15,3 0-2 16,2 11 0-16,3 3 1 16,2 4 4-16,-1 3-6 15,2 3-1-15,-4-2 1 16,5 0-1-16,-1-2 0 0,-5-2-1 15,2-8 0-15,0-3 1 16,1-3 0-16,-2-4 2 16,2 0 3-16,0-11 0 15,5-3 3-15,2-6 0 0,1-5 0 16,7-5 0-16,4-8 0 16,5 1-1-16,4-9 1 15,3-1-4-15,6-1 3 16,1-1-6-16,-4 0 0 15,0 1 4-15,-5 6-3 16,-6 2 1-16,-2 6 2 0,-8 4-1 16,-6 5 2-16,-5 4-2 15,-3 3 1-15,-5 1-1 16,-3 7-2-16,-1 1-1 16,-6 0-1-16,3 4-1 15,-2 1-7-15,-2 4-33 0,0 0-48 16,0-1-155-16</inkml:trace>
  <inkml:trace contextRef="#ctx0" brushRef="#br0" timeOffset="-195602.95">422 13246 719 0,'-7'-4'25'0,"1"2"-22"16,6 2 11-16,0 6 8 16,9 16-9-16,9 4-2 15,4 10-3-15,3 10-3 16,-2 4 0-16,-2 4-4 0,1 2-1 15,-8-4 1-15,-3-4-3 16,-5-9 3-16,-6-8 0 16,0-12 1-16,-2-10 1 15,-11-9 4-15,-6-11 4 16,-3-17-3-16,-4-17-2 0,-2-12-2 16,-1-12 3-16,6-4-6 15,7-4-1-15,5 7-1 16,10 6-1-16,2 9 0 15,17 12 1-15,9 15-1 0,3 10-1 16,10 11 0-16,3 7 1 16,6 23 1-16,4 12 0 15,1 12-1-15,2 9 2 16,-3 8 0-16,-6 1-2 16,-6 0-5-16,-6-8 0 15,-9-8-3-15,-7-13 1 16,-10-9 6-16,-9-17 3 0,0-10 4 15,-13-17 11-15,-8-23-3 16,-3-11-5-16,-2-18 1 16,1-15 0-16,8-4-5 15,5 1-8-15,10 3 3 0,2 9 0 16,17 16-1-16,12 15 1 16,10 12-3-16,9 17 5 15,4 15-4-15,6 5 5 16,1 22-2-16,-2 13 2 15,-2 11-2-15,-4 12 1 0,-8 6 1 16,-6 1-1-16,-8-2 5 16,-5-10-3-16,-8-8-11 15,-7-11-7-15,-6-17-11 16,-3-16-13-16,0-8-14 16,-3-27-31-16,-9-18-188 15</inkml:trace>
  <inkml:trace contextRef="#ctx0" brushRef="#br0" timeOffset="-195275.37">1070 11944 660 0,'-2'-4'50'16,"-1"-1"-30"-16,3 3 24 16,0 2 3-16,0 0-20 15,8 7-17-15,6 7 4 16,5 4 9-16,6 7-3 16,2 6-5-16,4 6-1 15,3 6-1-15,-2 4-5 0,2 3-1 16,2 6-2-16,-2 3-4 15,0 0 1-15,0 5 0 16,1-3-16-16,-9-4-55 16,-6-15-79-16,0-17-537 0</inkml:trace>
</inkml:ink>
</file>

<file path=ppt/ink/ink30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8:47:45.8660000"/>
    </inkml:context>
    <inkml:brush xml:id="br0">
      <inkml:brushProperty name="width" value="0.05292" units="cm"/>
      <inkml:brushProperty name="height" value="0.05292" units="cm"/>
      <inkml:brushProperty name="color" value="#C00000"/>
    </inkml:brush>
  </inkml:definitions>
  <inkml:trace contextRef="#ctx0" brushRef="#br0">4324 11412 283 0,'-4'0'125'15,"4"0"-67"-15,-2 0 5 16,2 0-2-16,0-2-21 16,0 1-22-16,0-3-3 0,0 2-2 15,6 0-4-15,1 0-1 16,5 0-5-16,3 2 1 16,1 0 0-16,6 0 1 15,3 0-1-15,2 0-1 16,7 0 3-16,5 0 1 0,4 0-2 15,11 0 0-15,7 0-6 16,7 0 2-16,8 0 2 16,8-5-5-16,9 0 4 15,5-2-2-15,7 0 0 16,7-2-1-16,4 0 2 0,6 2-1 16,7-4 0-16,0 2 1 15,3 0-1-15,3 0 0 16,2 2 0-16,0 2 1 15,6-2-2-15,-1 1 0 16,1 1 4-16,4 1-3 0,3-1-1 16,0-1 1-16,7 1-3 15,-1 0 8-15,5-1-5 16,-1 1-2-16,4 0 3 16,-1-1 1-16,5 1-4 15,0 0 2-15,-5 0 0 16,1 1 0-16,1-2 0 15,-4 3 1-15,4 1-3 0,-1-2 4 16,-1 3-3-16,5-1 2 16,-5-1-2-16,2 1 2 15,-2 0-1-15,1 2 1 16,-1 0-1-16,-3-2-1 0,-1 2 1 16,4 0 1-16,-4 0-2 15,-1 0 2-15,0 0-1 16,-2 0-1-16,0 0 2 15,1 0-1-15,-5 0-1 16,4 0 2-16,-5 2 0 0,0-2-3 16,0 4 4-16,-2-3-3 15,1 3 1-15,-7-1-1 16,-1 1 2-16,-2-1-1 16,-4 3-1-16,-3-1 2 15,-1 2-1-15,-7 0 2 16,1-1-3-16,-6 3 4 0,-1-4-4 15,-5 0 3-15,0 1-1 16,-7-1 0-16,1-1-2 16,-9-1 5-16,-2 1 0 0,-7-4-1 15,-6 1 2-15,-3-1 0 16,-13 0-1-16,-8 0-1 16,-11 0-3-16,-8 0-10 15,-13-8-42-15,-14-8-88 16,-8-6-325-16</inkml:trace>
</inkml:ink>
</file>

<file path=ppt/ink/ink30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8:48:31.5170000"/>
    </inkml:context>
    <inkml:brush xml:id="br0">
      <inkml:brushProperty name="width" value="0.05292" units="cm"/>
      <inkml:brushProperty name="height" value="0.05292" units="cm"/>
      <inkml:brushProperty name="color" value="#C00000"/>
    </inkml:brush>
  </inkml:definitions>
  <inkml:trace contextRef="#ctx0" brushRef="#br0">6885 13497 451 0,'-7'4'71'15,"4"-3"-6"-15,3-1-3 16,0 0-25-16,15 0-9 15,7-9-10-15,4-4-1 16,12 4-5-16,5-11 0 0,8 3-7 16,3-5-1-16,4 4-1 15,1-4-2-15,1 2-1 16,-4 1 1-16,-6 0-1 16,-9 5-5-16,-7-2-3 0,-10 6-7 15,-9 4-3-15,-8 2-12 16,-7 4-13-16,-12 0-14 15,-11 4-76-15,-5 4-101 16</inkml:trace>
  <inkml:trace contextRef="#ctx0" brushRef="#br0" timeOffset="255.84">7028 13474 107 0,'-23'17'284'15,"6"-4"-224"-15,10-8 2 16,7-3-14-16,18-2-15 15,14-3 19-15,14-12-9 0,8-6-18 16,7 0-1 0,7-4-11-16,1 0 0 0,-4 1-4 15,-7 5-5-15,-8 0-2 16,-10 6-1-16,-13 2 0 16,-10 5-2-16,-7 5 2 0,-9 1-2 15,-1 0-4-15,-3 1-3 16,-10 5-5-16,-1 3-15 15,-1-3-18-15,-2-2-53 16,0-4-88-16</inkml:trace>
  <inkml:trace contextRef="#ctx0" brushRef="#br0" timeOffset="1068.1">912 11667 297 0,'-3'0'81'0,"1"0"-35"16,2-7-5-16,3 1-10 16,11 1-1-16,6 0-9 15,7-4-7-15,7 2 2 16,6-2 7-16,5-6-2 0,6 2 1 16,7-6-5-16,3 1-7 15,0-1 3-15,0-1-9 16,-1 1-1-16,-6 1 0 15,-6 0 0-15,-6 2-2 0,-7 2-1 16,-8 3 1-16,-4 1-1 16,-8 2 0-16,-6 3 1 15,-4 1-3-15,-5 4-15 16,-11 0-22-16,-14 2-70 16,-16 9-59-16</inkml:trace>
  <inkml:trace contextRef="#ctx0" brushRef="#br0" timeOffset="1338.58">860 11744 246 0,'0'7'135'0,"5"-7"-132"16,22-2 45-16,12-11 19 16,14-6-11-16,6-2-19 15,5-4-15-15,4 0-6 16,3 0-1-16,-4 1-2 15,-3-1-5-15,-8 4-2 0,-10 5-1 16,-8 0-2-16,-11 6 2 16,-7 0-2-16,-10 7 2 15,-5-1-1-15,-3 4-2 16,-2 0-3-16,-3 4 0 16,-6 7-21-16,-5-1-52 0,-4 1-65 15,-1-2-263-15</inkml:trace>
  <inkml:trace contextRef="#ctx0" brushRef="#br0" timeOffset="2210.32">1041 14969 101 0,'-2'0'173'0,"1"0"-122"0,1 0 8 16,0 0-9-16,0 0-5 15,0 0-14-15,1-3-8 16,10 0-4-16,6-4 2 16,6-1 9-16,8-2 1 0,6-4-12 15,6-2-4-15,6-2-2 16,2 0-1-16,1-2-6 15,1 4-4-15,-3-5 2 16,-3 1-3-16,-5 1-1 16,-6 1 1-16,-7 0 0 15,-2 4-1-15,-7 2 0 0,-4 3-1 16,-5 1-10-16,-7 6-20 16,-4 2-32-16,-4 0-52 15,-14 2-75-15</inkml:trace>
  <inkml:trace contextRef="#ctx0" brushRef="#br0" timeOffset="2425.69">1121 15047 33 0,'-7'9'390'0,"7"-9"-371"16,17 0-6-16,15-12 48 15,13-8 13-15,7-3-32 16,11-4-20-16,2-2-6 15,1-1-12-15,-3 3 9 16,-8 5-12-16,-7 4-2 16,-11 7 1-16,-8 7-23 15,-13 4-41-15,-15 0-67 0,-4 11-109 16</inkml:trace>
  <inkml:trace contextRef="#ctx0" brushRef="#br0" timeOffset="3835.96">763 9189 694 0,'0'0'10'0,"0"0"4"15,0 1-9-15,3 11 8 0,4 4 5 16,3 6-5-16,-1 9-3 15,5 4-1-15,0 2-3 16,4 0-2-16,-2-1-2 16,0-4-2-16,1-8 0 15,-2-3 2-15,-3-6-2 0,-3-2-6 16,-6-6-17-16,-3-2-21 16,0-5-21-16,-17 0-45 15,-10-5-88-15</inkml:trace>
  <inkml:trace contextRef="#ctx0" brushRef="#br0" timeOffset="4017.51">439 9356 542 0,'-21'-13'45'0,"10"-8"16"16,11 3-13-16,11-4-25 16,22-6-8-16,9-1 0 0,14-3 1 15,9-1-5-15,-1 2-5 16,4 4-5-16,-5 6-1 15,-5 4-31-15,-8 7-45 16,-10 3-71-16,-10-1-98 16</inkml:trace>
  <inkml:trace contextRef="#ctx0" brushRef="#br0" timeOffset="4533.2">1009 9100 534 0,'2'11'14'0,"6"-2"-11"15,7 5 45-15,3 2 11 16,3 3-30-16,5 2-10 0,-1 2-6 16,-2-2-6-16,-5-3-4 15,-4-1-4-15,-4-4 3 16,-5-7-1-16,-5-4 0 16,-2-2 7-16,-11 0 7 0,-1-11 5 15,-3-5-9-15,4-7 2 16,-1-3-2-16,4-4-2 15,5-2-8-15,5 2-1 16,1 1-2-16,16 4-1 16,4 6 2-16,8 2-2 0,5 9 2 15,0 6 0-15,6 2 1 16,-3 10-3-16,-3 10 4 16,-3 7-2-16,-6 4-2 15,-3-3-1-15,-11-2-10 16,-4-6 3-16,-4-8 6 15,-3-4 3-15,0-8 7 0,-9-5 7 16,1-13 6-16,0-9-5 16,1-5 5-16,3-6-1 15,4-3-7-15,0 0-4 16,15 6-5-16,6 2-1 0,6 9-2 16,4 6 1-16,1 7-2 15,4 9 2-15,2 2-1 16,-6 14 0-16,1 8 2 15,-6 8 2-15,-6 9-6 16,-5 11 8-16,-9 8-12 0,-7 2-44 16,-7 6-56-16,-15 2-333 15</inkml:trace>
  <inkml:trace contextRef="#ctx0" brushRef="#br0" timeOffset="5671.38">5690 11126 583 0,'-5'-25'67'0,"0"2"-14"16,0 7-7-16,5 3-1 15,0 8-6-15,0 2-16 0,0 3-12 16,8 8-9-16,4 14 0 16,7 5 4-16,2 10 0 15,2 8-2-15,3 5-2 16,-3 1-2-16,3-1 0 15,-7-1 0-15,1-7-5 0,-5-7-14 16,-1-9-2-16,-6-6-11 16,-4-9-9-16,-4-6-17 15,-6-5-47-15,-15-9-78 16</inkml:trace>
  <inkml:trace contextRef="#ctx0" brushRef="#br0" timeOffset="5871.49">5340 11253 581 0,'-11'-10'76'0,"11"-10"-46"0,13-2 5 15,21-1-12-15,14-4 8 16,15-1-8-16,16-2-8 16,4-2-7-16,4 5-3 15,-2 4-2-15,-5 1-8 16,-12 6-19-16,-13 7-48 15,-12 0-43-15,-12 3-114 0</inkml:trace>
  <inkml:trace contextRef="#ctx0" brushRef="#br0" timeOffset="6396.5">6087 11037 198 0,'0'18'312'0,"0"-2"-287"15,12 0 20-15,7 2 6 16,4 3-2-16,2 4-15 15,-2 2-12-15,3 0-6 16,-6-2-9-16,-6-2-6 0,-6-3 0 16,-4-10-1-16,-4-6 1 15,-2-4 1-15,-12-4 7 16,-1-10-5-16,-4-9-1 16,-1-4-1-16,1-5 4 15,2-4 2-15,9 1-5 16,2-1-4-16,6 0 3 15,0 8-2-15,13 3-2 0,10 9 1 16,6 7 0-16,3 9 2 16,2 0 0-16,4 10 0 15,-3 10 0-15,-2 7 0 16,-6 3-1-16,-4 3 1 16,-7-3-1-16,-5-2-1 0,-5-6 0 15,-6-7-7-15,0-3 4 16,-2-12 4-16,-7 0 5 15,-2-13 1-15,0-9-2 16,1-10 4-16,2-3 4 16,4-10 0-16,4 0-6 0,7 2-2 15,12 3-2-15,4 6 2 16,10 8-3-16,2 11 1 16,5 8-2-16,2 7 1 15,-1 5-1-15,-2 16 1 16,-5 11 1-16,-4 10-2 15,-6 6 0-15,-7 7 1 0,-12 11-2 16,-5 5-30-16,-13 2-47 16,-20-1-97-16</inkml:trace>
  <inkml:trace contextRef="#ctx0" brushRef="#br0" timeOffset="15459.69">16979 11514 175 0,'-7'1'178'0,"2"-1"-124"16,2 0-10-16,3-1 0 15,0-3-4-15,0 1-11 16,0-1-9-16,5 2-3 0,0-2 0 16,3 3-2-16,2 1 0 15,1-2-6-15,5 0-3 16,2 2-2-16,5-1 0 15,3 1-1-15,4-2 3 16,2 0 2-16,3 0 1 16,0 0-7-16,4 2-1 0,0 0 0 15,0 0-1-15,2 0-1 16,3 0 3-16,-1 0-3 16,2 0 1-16,-4 0 2 15,3 2-2-15,2 4 0 16,-4-3 1-16,2 2-3 0,-3-1 3 15,2 0-2-15,-1-2 2 16,1 1-2-16,-3-1 3 16,2-2-3-16,-2 3 2 15,-5-1-1-15,6 1 0 16,-6-1-2-16,3 4 4 0,-1-3-1 16,3 1-1-16,0 0-2 15,1-1 3-15,4 0 4 16,0 1-9-16,5-1 7 15,0 2-4-15,2-2 2 16,8 0 0-16,-3-1 3 0,4 2-5 16,0-3-2-16,2 3 9 15,0-1-9-15,0 3 4 16,-2-2 0-16,5 1 1 16,-3-2-2-16,0 1 2 15,0-1 0-15,1 2 1 0,1-4 0 16,1 1-1-16,1 0 2 15,0-1-5-15,2-1 2 16,3 0 0-16,0 2-2 16,3 0 3-16,3-2-2 15,0 2-2-15,0-1 3 16,1 1 0-16,2 0-1 0,0 1 4 16,1 0-9-16,2 0 5 15,1 1 2-15,3-1-1 16,-2 1-1-16,2-1-2 15,2 2 4-15,1-1-2 16,-1 2 0-16,3 1 0 0,3-2 3 16,-3 2-2-16,-2-1 0 15,3 1 0-15,-3 0-1 16,-1-4 0-16,2 5 0 16,-6-5 2-16,2 2-3 0,-1 1 3 15,-5-5 1-15,-3 3-1 16,-2-1 3-16,-6-3-5 15,-2 2 4-15,-2 1-6 16,-6-3 6-16,-2 0-2 16,-5 0-4-16,-6 0 2 15,-4 0 3-15,-5 0-2 0,-10-5-1 16,-10 1-1-16,-4-2-2 16,-10-5-18-16,-5-1-31 15,-5-8-124-15</inkml:trace>
  <inkml:trace contextRef="#ctx0" brushRef="#br0" timeOffset="17476.76">18954 9444 589 0,'-15'-18'65'0,"6"-3"-19"0,-1 2 8 15,5 4-11-15,3 5-4 16,2 2-11-16,0 8-15 16,4 8-10-16,5 13-7 15,4 11 3-15,2 9 4 16,2 5-2-16,0 4-1 16,3-1 1-16,-1-9 0 0,-4-8 0 15,4-6-2-15,-3-12 1 16,-3-11 0-16,-1-3 1 15,-1-12 3-15,0-9-1 16,1-10 0-16,1 1-4 0,-3-1 3 16,2 7-3-16,-2 6-2 15,1 7 1-15,4 11-4 16,0 0-1-16,7 16 2 16,7 6 5-16,5 6-1 15,5-1 0-15,5-4 2 16,-2-5-4-16,2-9 0 0,-6-9 2 15,-4-2 2-15,-7-21 0 16,-6-6 3-16,-8-10-1 16,-10-4 1-16,-3-5 1 15,-10 2 0-15,-10 1-3 16,-7 9-7-16,-4 6-18 16,-1 13-17-16,3 11 0 0,7 6-10 15,10 9-17-15,8 6-86 16,4 2-106-16</inkml:trace>
  <inkml:trace contextRef="#ctx0" brushRef="#br0" timeOffset="17967.18">20260 9043 202 0,'0'-4'354'15,"0"1"-276"-15,-10-1-15 16,-8 4-22-16,-4 2-22 16,-7 13-11-16,-2 6 3 15,-3 9 0-15,4 8-3 0,7 3 3 16,5 5-1-16,11 0-1 15,7-1-5-15,5-1-1 16,17-8-1-16,7-4-1 16,8-5-1-16,6-7 1 15,2-7-2-15,3-8 2 0,-4-5-6 16,-3 0-4 0,-7-7-20-16,-7-10-26 0,-11-2-25 15,-12-3-91-15,-6-1-159 16</inkml:trace>
  <inkml:trace contextRef="#ctx0" brushRef="#br0" timeOffset="18103.82">20052 9364 390 0,'-25'4'210'0,"14"-4"-140"16,11 0-13-16,20-4-29 16,21-9-11-16,15-4-8 0,14-3-9 15,11-5 1-15,1-8-39 16,-1-5-175-16</inkml:trace>
  <inkml:trace contextRef="#ctx0" brushRef="#br0" timeOffset="20328.54">20917 8861 414 0,'0'-11'284'0,"0"1"-233"15,-1 1 0-15,1 3-11 16,0 6-2-16,0 0-16 0,0 10-19 16,3 13-7-16,5 9 5 15,2 10 3-15,1 12-1 16,0 5 0-16,0 0-4 15,-3-2 5-15,0-4-4 16,-1-10 0-16,-5-10 0 0,1-9 2 16,-3-7-2-16,0-8 2 15,0-3 1 1,0-4 1-16,0-2 5 0,0 0 7 16,0 0-2-16,0 0-4 15,0 0-6-15,0-2 0 16,0-1-4-16,0-1 0 0,0 3 0 15,2-3-1-15,0 2 1 16,-2 1 0-16,0 1 0 16,2-2 1-16,-2 2-1 15,0 0 0-15,0 0 1 16,0 0-1-16,0 0 0 0,0 0-1 16,0 0 1-16,0 0-1 15,0 0 0-15,0 0 0 16,0 0-1-16,0 0 1 15,0 0 0-15,0 0 1 16,0 0-1-16,0 0 1 0,0 0 0 16,0 0 0-16,0 0-1 15,0 0 1-15,0 0 0 16,1 0 0-16,-1 0 0 16,0 0 1-16,0 0-1 15,0 0 1-15,0 0-1 0,0 0 0 16,0 0 0-16,0 0 0 15,0 0 0-15,0 0 1 16,0 0-1-16,0 0 0 16,0 0-1-16,0 0 0 15,0 0 1-15,0 0-1 16,0 0 1-16,0 0 0 0,2 0 0 16,-2 0 0-16,0 0 0 15,0 0 0-15,0 0 0 16,0 0 1-16,0 0-1 15,0 0 0-15,2 0 1 16,-2 0-1-16,0 0 1 0,0 0-1 16,0 0 0-16,0 0 1 15,0 0-1-15,0 0 1 16,0 0-1-16,0 0 1 16,0 0-1-16,0 0 1 15,0 0-1-15,0 0 0 0,0 0 1 16,0 0-1-16,0 0 1 15,0 0 0-15,0 0-1 16,0 0 1-16,0 0-1 16,0 0 0-16,0 0 0 15,0 0 0-15,0 0 0 16,0 0 0-16,0 0 0 0,0 0 0 16,0 0 0-16,0 0 0 15,0 0 0-15,0 0 0 16,0 0 0-16,0 0 0 15,0 0 0-15,0 0 0 0,0 0-1 16,0 0 1-16,0 0 0 16,0 0 0-16,0 0-1 15,0 0 2-15,0 0-1 16,0 0 0-16,0 0 0 16,0 0-1-16,0 0 1 0,0 0 1 15,0 0-2-15,0 0 1 16,0 0 0-16,0 0 0 15,0 0 0-15,0 0 0 16,0 0 0-16,0 0 1 16,0 0-1-16,0 0 0 15,0 0 0-15,0 0 0 0,0 0 0 16,0 0 0-16,0 0 0 16,2 0 0-16,-2 0 0 15,0 0 0-15,0 0-1 16,0 0 2-16,0 0-1 15,0 0 0-15,0 0 0 0,0 0 0 16,0 0 0-16,0 0 0 16,0 0 1-16,0 0-1 15,0 0 0-15,0 0 0 16,0 0 0-16,0 0 0 16,0 0 0-16,0 0 0 0,0 0 0 15,0 0 0-15,0 0 0 16,0 0 0-16,0 0 1 15,0 0-2-15,0 0 2 16,0 0-1-16,0 0 1 16,0 0-1-16,0 0-1 0,0 0 1 15,0 0 0-15,0 0 0 16,0 0 0-16,0 0 0 16,0 0 0-16,0 0 0 15,0 0 0-15,0 0 1 16,0 0-1-16,0 0 0 0,0 0 1 15,0 0-2-15,0 0 2 16,0 0-1-16,0 0 0 16,0 0 1-16,0 0 0 15,0 0-1-15,0 0 2 16,0 0-2-16,0 0 0 16,0 0 1-16,0 0-1 0,0 0 1 15,0 0-1-15,0 0 0 16,0 0 0-16,0 0 1 15,0 0-1-15,0 0 0 16,0 0 1-16,0 0-1 16,0 0-1-16,0 0 2 0,0 0-2 15,0 0 1-15,1 0 0 16,4 0 0-16,0 0-1 16,5 0 2-16,3 0 0 15,2 0-1-15,3-4 0 16,4-2 0-16,0 3 0 0,5 0 0 15,0 0 0-15,4-3 0 16,0 2-1-16,-3 0 0 16,1 1 1-16,-5-2 1 15,-2 1 0-15,-3 2-2 16,-9 1 1-16,-1-1 1 16,-6 2 0-16,2 0-1 0,-5-1 2 15,1 1-1-15,-1 0 1 16,0 0-2-16,0 0 1 15,0 0-1-15,2 0 0 16,-2 0-1-16,0-3 1 16,0 3-2-16,0 0-3 0,0-3-11 15,0 3-7-15,4 0-17 16,-3-1-25-16,5-4-7 16,-3 0-23-16,2-4-127 15</inkml:trace>
  <inkml:trace contextRef="#ctx0" brushRef="#br0" timeOffset="20902.18">21640 8765 504 0,'-13'-7'60'0,"0"-2"-3"0,-2 9 1 16,2 0-25-16,-1 4-17 16,-3 12-5-16,0 8-4 15,3 7 4-15,2 6 0 16,3 8-4-16,5 5 1 16,4 5-3-16,0-2-1 0,12-1-4 15,3-7-2-15,11-4 4 16,1-11-4-16,1-6-7 15,6-8-3-15,0-4-11 16,0-7-23-16,-1-5-39 16,-6 0-80-16,-7-11-191 15</inkml:trace>
  <inkml:trace contextRef="#ctx0" brushRef="#br0" timeOffset="21530.69">21771 9031 574 0,'-2'-7'64'0,"0"3"-14"16,2 4-19-16,2 0-7 16,6 9-15-16,6 4-2 0,0 6 1 15,0 1-2-15,2 3-3 16,-6-3-1-16,-2-1-1 15,-4-5 0-15,-4-3-1 16,0-4-1-16,0-5 3 16,-7-2 4-16,-4-2-1 15,0-10 0-15,1-8-3 0,-3-5 1 16,4-1 4-16,2-6 3 16,1-3-2-16,6 5-5 15,0 5-2-15,0 5 1 16,13 7-2-16,6 3-2 15,3 10 0-15,5 0 2 0,0 7-1 16,2 11 0-16,-2 2 1 16,-5 7-1-16,0 1 0 15,-5 1 1-15,-5-6 0 16,-3 0 0-16,-3-7 0 16,-4-3 1-16,-2-6-2 0,0-7 1 15,0 0 4-15,-8-9 2 16,1-9-3-16,2-5 1 15,-1-5-2-15,5-7 1 16,1 2 0-16,0-2 1 16,7 5-5-16,5 5 1 15,4 4-1-15,3 9 1 0,0 6-2 16,1 6 1-16,4 0 0 16,-4 7 0-16,4 10 0 15,-2 0 1-15,0 3-1 16,0 3 1-16,0-5-1 0,-5 1-12 15,0-4-12-15,0-3-13 16,-5-5-13-16,-3-7-28 16,-2 0-64-16,-1-8-69 15</inkml:trace>
  <inkml:trace contextRef="#ctx0" brushRef="#br0" timeOffset="21758.23">22365 8649 509 0,'9'-12'71'16,"2"1"-11"-16,3 7-6 16,7 4-12-16,5 0-11 0,1 15-11 15,2 6-4-15,1 2-1 16,-3 11-3-16,-2 0-2 16,-2 4 0-16,-8 2-2 15,-6 2-6-15,-9 0 0 16,-4 3-1-16,-16-1-4 0,-10 1-29 15,-8-4-35-15,-3-9-70 16,-3-7-396-16</inkml:trace>
  <inkml:trace contextRef="#ctx0" brushRef="#br0" timeOffset="23441.22">18664 13497 715 0,'-5'-14'9'16,"1"3"17"-16,2 10 13 15,2 1-6-15,0 9-22 0,0 15-9 16,9 6 4-16,2 10 0 16,0 4-2-16,1 4-2 15,0-1 0-15,-2-2-2 16,-1-10 3-16,-2-6-5 16,1-10 1-16,-3-10 0 0,2-9 2 15,0-5 2-15,1-15 2 16,2-5-4-16,0-3 0 15,4-3 0-15,-4 6 0 16,4 6 0-16,1 6-2 16,0 8 0-16,7 5-3 0,4 7 2 15,2 13 1-15,6 1 1 16,2 4 1-16,2 0-1 16,4-4 2-16,-3-6-2 15,-3-6 1-15,-4-9-2 16,-5 0 2-16,-5-17 0 15,-8-8 1-15,-9-5 0 16,-5-4 1-16,-4-5-2 0,-13 0 0 16,-13-1-2-16,-4 5-2 15,-7 5-16-15,4 6-12 16,-1 8-29-16,13 3-29 16,11 5-170-16</inkml:trace>
  <inkml:trace contextRef="#ctx0" brushRef="#br0" timeOffset="23616.84">19680 13752 2 0,'-23'0'11'15</inkml:trace>
  <inkml:trace contextRef="#ctx0" brushRef="#br0" timeOffset="23917.99">19948 13502 431 0,'19'-26'45'0,"-6"1"7"15,-6 3 16-15,-7 2-6 16,0 8-17-16,-15 5-21 16,-11 7-16-16,-6 0 1 0,-8 11 0 15,-1 12 2-15,-2 11 2 16,3 5-1-16,9 5 1 16,11 5 2-16,10-1-6 15,10-3-3-15,18-6 0 16,15-3-2-16,14-10 0 0,9-5-1 15,10-8-2-15,2-4 1 16,0-7-10-16,-2-2-8 16,-6-7-16-16,-12-10-22 15,-10-6-58-15,-21-6-186 0</inkml:trace>
  <inkml:trace contextRef="#ctx0" brushRef="#br0" timeOffset="24084.59">19718 13718 561 0,'0'0'44'16,"25"-5"-30"-16,22-10 8 15,14-4-11-15,11-4-3 16,9-4-7-16,-1-4-1 16,-6-2-11-16,-11-2-109 0,-13 1-152 15</inkml:trace>
  <inkml:trace contextRef="#ctx0" brushRef="#br0" timeOffset="24283.12">20023 13247 553 0,'-37'7'59'0,"11"13"-8"0,11 6-12 16,8 10-8-16,7 14-8 16,8 14 2-16,6 10 1 15,5 13-4-15,-5 11-12 16,-1 2-4-16,-5-4-4 15,-4-6-2-15,-2-14-9 0,-2-15-23 16,0-16-15-16,1-22-27 16,3-18-110-16,-1-10-311 15</inkml:trace>
  <inkml:trace contextRef="#ctx0" brushRef="#br0" timeOffset="24767.32">20535 13406 468 0,'2'-20'133'0,"3"5"-52"16,-1 2-19-16,1 6-13 16,3 6-10-16,-1 1-17 0,1 6-13 15,1 14-5 1,1 8 1-16,-2 12-1 0,-1 7-2 15,1 3-1-15,-4 0 0 16,-1-5 0-16,-1-6-1 16,2-11 1-16,-4-9-1 0,1-7 1 15,1-6 1-15,3-5 0 16,5-1 6-16,7 0 10 16,7-5-2-16,10-4-6 15,5 0-6-15,8 2-3 16,3-1 0-16,2 2-6 15,-1-1-21-15,-5 0-21 0,-2-3-25 16,-7-2-42-16,-8-6-143 16</inkml:trace>
  <inkml:trace contextRef="#ctx0" brushRef="#br0" timeOffset="24984.65">21280 13296 228 0,'-2'-12'381'15,"-8"4"-303"-15,-5 4-29 16,1 4-21-16,-6 12-11 0,4 13-6 16,-2 8-2-16,4 11-4 15,8 3 0-15,6 4-1 16,6 1-2-16,17-2-3 16,7-6-4-16,11-9-14 15,3-9-10-15,3-9-21 16,1-14-55-16,3-3-109 0</inkml:trace>
  <inkml:trace contextRef="#ctx0" brushRef="#br0" timeOffset="25422.09">21531 13352 602 0,'-12'-2'56'0,"7"2"-27"15,5 0 2-15,2 15-18 16,15 6 8-16,5 5-10 15,3 9 4-15,-1 1-9 16,0 1-3-16,-5-3-1 16,-7-9-3-16,-3-2 2 0,-7-12-2 15,0-8 0-15,-2-3 6 16,0-15 0-16,2-9-4 16,3-3-1-16,2-5-1 15,3 2 2-15,3 4-2 16,4 8-1-16,0 4-4 0,4 13 1 15,-1 1 2-15,2 11 0 16,4 8 2-16,1 2 0 16,0 7 1-16,0-6-4 15,-5-1 1-15,4-7-3 16,-1-9 4-16,-3-5 1 0,-3-7 3 16,1-13 3-16,-3-5 5 15,-9-5 1-15,-2-2-1 16,-6-2-2-16,-2 2-3 15,-13 1-3-15,-6 2-2 16,-1 8-3-16,0 6-11 0,7 8-14 16,3 7-11-16,12 0-44 15,0 3-113-15,14 7-141 16</inkml:trace>
  <inkml:trace contextRef="#ctx0" brushRef="#br0" timeOffset="25636.82">22237 13126 674 0,'12'-11'48'15,"-2"6"-15"-15,6 5 4 0,6 11-13 16,5 15 0-16,1 12-6 16,5 6-6-16,-5 7-2 15,-4 3 1-15,-10 2-7 16,-14-2-3-16,-10-1 2 15,-26 0-2-15,-24-2-10 0,-19-9-51 16,-16-10-84-16</inkml:trace>
</inkml:ink>
</file>

<file path=ppt/ink/ink30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8:49:31.0700000"/>
    </inkml:context>
    <inkml:brush xml:id="br0">
      <inkml:brushProperty name="width" value="0.05292" units="cm"/>
      <inkml:brushProperty name="height" value="0.05292" units="cm"/>
      <inkml:brushProperty name="color" value="#C00000"/>
    </inkml:brush>
  </inkml:definitions>
  <inkml:trace contextRef="#ctx0" brushRef="#br0">10523 13440 46 0,'-9'4'343'16,"1"-4"-277"-16,4 0-10 0,3 0 19 15,-1 0-14-15,2 0-21 16,0 0-17-16,0-3-5 15,0 2 2-15,0 1-8 0,2 0-5 16,3 0-3-16,5 0-1 16,0 0-2-16,4 0 2 15,4 4 1-15,6-2 0 16,5-1 2-16,5 3 1 16,3-4 0-16,8 0-4 15,9 0-1-15,7 0 0 0,5 0-1 16,10-4 0-16,4 3-3 15,8-4 4-15,2 2-1 16,9 1-1-16,4 0-2 16,4 1 4-16,3 1-3 15,7 0 1-15,5 0 1 16,2 0 0-16,5 0-3 0,4 0 3 16,3 0-1-16,2 0-1 15,5 0 3-15,1 0-3 16,4 1 0-16,1 1 0 0,2 2 5 15,0 0-5-15,2-2 1 16,1 2 0-16,-1-3-1 16,-1 4 2-16,5-3 1 15,-1-1-4-15,3-1 4 16,3 2-4-16,1-2 4 16,3 1 0-16,2-1-1 0,5 0-2 15,-3 3 2-15,6-2 0 16,0-1 1-16,1 3-2 15,0-1 1-15,-3-1-1 16,1-1-1-16,-5 0 1 16,-1 0 0-16,-4 2 1 15,-2-2 0-15,-1 0-3 16,-4 0 4-16,-3 0-2 0,-3 0 4 16,-7 0 3-16,-3 0 3 15,-6 0-7-15,-7 0 5 16,-12 0-3-16,-3-2-1 15,-16 1 1-15,-9-5-3 0,-12 0 0 16,-12-1 0-16,-16 2-1 16,-7-2-11-16,-15 1-23 15,-7-1-24-15,-7-1-39 16,-6-7-167-16</inkml:trace>
  <inkml:trace contextRef="#ctx0" brushRef="#br0" timeOffset="6893.62">21061 12517 339 0,'-12'-26'142'0,"-5"-3"-130"16,-8-1-9-16,-5-2 17 0,-4 0 30 16,-11 0-31-16,-4 0-15 15,-7-2-3-15,-5-2 3 16,-7 0-4-16,-8-1 0 15,-9-1 0-15,-10-3 0 16,-10-1 0-16,-9-4 0 0,-10 5 0 16,-11-4 0-16,-10-2 3 15,-4 2-3-15,-11-2 5 16,-4-1-5-16,-3-1-2 16,-9-1 1-16,-4 2-11 15,-6 0-3-15,-4 2 2 16,-12-1 11-16,-6-1 2 0,-4 4-1 15,-6 1 2-15,-11 2 5 16,-4 2 0-16,-11 2 3 16,-6 5 0-16,-11 1-2 15,-6 2-4-15,-2 1 2 16,-9 1-5-16,-2 5-1 0,1 1 3 16,-4 1-2-16,2 4-1 15,1 2-3-15,-4 2-16 16,6 2 21-16,-7 3-3 15,0 2 0-15,2 2 6 16,-4 3-6-16,5 0 4 0,0 0 2 16,-1 0-3-16,5 4 9 15,1 2-10-15,7 1-2 16,0-2-11-16,6 3 11 16,4-3-2-16,4 0 4 15,5 0 0-15,3 1 0 0,4 1 2 16,-2 0 3-16,3 0 2 15,0 3 2-15,-1-2-5 16,3 3 0-16,-3-2-4 16,5 2 2-16,1 0-3 15,-1-1 1-15,1 1 2 0,3 0-4 16,2-1-1-16,3 1 3 16,0-2-5-16,4 0 2 15,-1 0-12-15,5 0 13 16,-2 1 2-16,-1 4 1 15,6-1-2-15,0 5 3 16,0 1-1-16,1 8 8 0,3 2-8 16,1 1 5-16,2 6-6 15,13 2-2-15,3 2 2 16,9 2-2-16,10 4-5 16,6 0-1-16,12 4 9 0,4 4-1 15,8 3 0-15,11 2 1 16,7 4-2-16,12 6 1 15,8 4 2-15,14 4-1 16,12 2-1-16,14 0-2 16,13 8 3-16,13-3-4 0,14 2-3 15,14-2-10-15,15-2-10 16,8-4 5-16,19-5 8 16,14-3 2-16,17-6 4 15,10-5 2-15,15-7 1 16,9-6 8-16,13-4 11 15,7-5 3-15,12-2 10 0,7-4-10 16,11-4-7-16,1-1-6 16,11-2-6-16,4-3 4 15,6-4-6-15,3-2-4 16,4 2-2-16,1-5 11 0,4 2-1 16,4 4-1-16,-1 0-1 15,6 3 4-15,2 0-2 16,5 1-2-16,0 3 4 15,6-4 2-15,2 0 1 16,4 1 1-16,-2-1 3 16,5-1 2-16,3-1-3 0,2-3-3 15,-3 1 4-15,5-3-6 16,2 0-4-16,-1 0 2 16,1-1-2-16,1 1 2 15,1-1-3-15,1 0-1 16,-2 2 5-16,6 1-3 15,-1-3-1-15,-1-1 1 0,4 1 1 16,-1-3-1-16,2 1 2 16,1-2 0-16,1 2 1 15,-1-4 4-15,5 3-3 16,0 0-2-16,3-3-2 0,1-2 1 16,0 2 0-16,0 0-2 15,-1-3 1-15,0 1 1 16,0 0-2-16,1 2 2 15,-5-1-1-15,3-1 1 16,-3 0-4-16,0 3 6 0,-4-1-3 16,-1 0 0-16,-2 2 0 15,-2-2 0-15,-3 2 2 16,-2-2 2-16,0 4 0 16,-1-4 2-16,-2 2 0 15,-1 0-7-15,1 0 3 16,-2 2-3-16,-3-3 1 0,0 1 0 15,-2 0 2-15,0 2-4 16,-5-4 4-16,1 0-2 16,-4 2-1-16,-1-2 0 15,-4-1 3-15,-4-3-6 16,-1 1 5-16,-4-2 9 0,-4-2-24 16,-5 0 16-16,-1 0-2 15,-7 0 1-15,-2-6-2 16,-5-1 2-16,-3-4-4 15,-5-1 3-15,-4-1-6 16,-8-4 1-16,0-3 0 0,-9-3 1 16,-4-2-4-16,-6-6 6 15,-7-1 4-15,-5-1-1 16,-8-7-4-16,-4-1 3 16,-9-3 2-16,-5-5-2 15,-9-4 8-15,-4-5-7 16,-5-4 5-16,-11-4 1 0,-6-6 1 15,-8-6 4-15,-9-6-2 16,-13-6-4-16,-12-8-2 16,-11-7-2-16,-30-5-3 15,-27-2-10-15,-29-4-8 16,-34 0-28-16,-32 0-40 0,-36 5-31 16,-32 5-72-16</inkml:trace>
</inkml:ink>
</file>

<file path=ppt/ink/ink3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8:47:41.4900000"/>
    </inkml:context>
    <inkml:brush xml:id="br0">
      <inkml:brushProperty name="width" value="0.05292" units="cm"/>
      <inkml:brushProperty name="height" value="0.05292" units="cm"/>
      <inkml:brushProperty name="color" value="#002060"/>
    </inkml:brush>
  </inkml:definitions>
  <inkml:trace contextRef="#ctx0" brushRef="#br0">1835 5406 528 0,'-8'-18'66'0,"1"0"-36"0,2 6 17 15,3 2 8-15,2 4-24 16,0 4-14-16,0 2-12 16,0 3-7-16,4 15-6 0,4 11 6 15,4 7 3-15,-3 8-1 16,1 8 2-16,-2 1-2 15,-1-3 0-15,0-3 2 16,-2-10-2-16,0-8 0 0,0-8 1 16,0-7-1-16,-2-5 0 15,1-3 0-15,-1-5 1 16,4-1 2-16,3 0 2 16,2 0 5-16,8-8-5 0,5-5-2 15,5 0-1-15,-1-2-1 16,3 0-2-16,-1-3 2 0,-4 4-1 15,-5 2 0 1,-6 1 1-16,-7 2-1 0,-2 5-1 16,-4 2-8-16,-1-1-6 15,-2 3-9-15,0 0-13 0,2-3-19 16,6-1-37-16,4-3-45 16,0-4-62-16</inkml:trace>
  <inkml:trace contextRef="#ctx0" brushRef="#br0" timeOffset="393.12">2379 5506 528 0,'-7'-16'29'16,"3"-6"8"-16,4-1 4 15,7-2-14-15,11-2-22 16,2 4-4-16,1 7 0 16,1 5 1-16,-4 10-2 0,-3 1-2 15,-10 12-2-15,-2 8-14 16,-3 5 3-16,0 2-3 16,-7-4 1-16,2-4 14 15,2-2 3-15,3-10 1 16,0-4 3-16,7-3-3 15,13 0 3-15,2 0-1 0,9 2-2 16,-1 1-1-16,1 7 0 16,-8 4 1-16,-10 4-2 15,-5 3 0-15,-8 4-1 16,-15 0 3-16,-9 0 3 0,-2-8 10 16,-3-4 7-16,2-4-9 15,7-11-9-15,6 2-2 16,6-18-50-16,8-4-118 15</inkml:trace>
  <inkml:trace contextRef="#ctx0" brushRef="#br0" timeOffset="1065.95">1080 6612 399 0,'-1'-5'67'0,"-8"1"-3"16,-4 1 8-16,-1 3-21 0,2 0-28 15,-3 10-10-15,-1 6-1 16,1 4-6-16,1 6 0 16,5 5-1-16,4 1-2 15,3 1-1-15,0 0 1 16,7-1-2-16,8-7 0 16,3-4-1-16,6-6 0 0,3-6 0 15,4-9 0-15,2 0 1 16,1-6-2-16,-2-8-4 15,3-1-8-15,-6-4-20 16,-6 1-31-16,-7-2-35 16,-10 3-44-16,-4 2-189 15</inkml:trace>
  <inkml:trace contextRef="#ctx0" brushRef="#br0" timeOffset="1222.08">984 6821 511 0,'-4'0'46'15,"4"-6"-37"-15,16-10 12 16,11-7-9-16,7-2-4 16,8-5-7-16,6 3-1 15,2-3 0-15,-5 5-43 16,-7 0-121-16,-9 7-237 0</inkml:trace>
  <inkml:trace contextRef="#ctx0" brushRef="#br0" timeOffset="2006.36">1961 6370 478 0,'0'-8'33'16,"-7"2"-11"-16,-3 0 41 15,-2 4-9-15,-3 2-32 16,-4 2-19-16,-5 12-4 16,-3 10 2-16,-3 5 0 0,-1 7 2 15,6 5-1-15,4 3 2 16,10-4 4-16,11-6-6 15,8-2-1-15,18-9-1 16,14-6 1-16,11-11 6 0,5-6-3 16,7-1-2-16,-2-16-1 15,-3-1-4-15,-3-2-3 16,-10-5-12-16,-5 0-19 16,-11-3-33-16,-10-7-54 15,-14-2-123-15</inkml:trace>
  <inkml:trace contextRef="#ctx0" brushRef="#br0" timeOffset="2240.67">1956 6125 577 0,'-12'-4'9'16,"5"1"22"-16,4 3 36 0,3 5-34 15,3 17-30-15,6 13 0 16,4 20 22-16,1 17-3 15,1 13-11-15,-5 13-9 0,-1 4-1 16,-4 0 1-16,1-11-2 16,-4-8-5-16,0-11-7 15,1-17 2-15,-3-14-1 16,4-16-6-16,1-16-21 16,4-12-45-16,4-31-36 15,-1-20-184-15</inkml:trace>
  <inkml:trace contextRef="#ctx0" brushRef="#br0" timeOffset="2724.93">2449 6071 457 0,'-3'0'55'0,"0"2"-52"16,3 8 5-16,0 7 24 15,0 4-2-15,6 8-13 16,3-1-6-16,0 5-2 0,0-5 0 16,4 1 0-16,-3-2-2 15,3-6 0-15,-2-5 2 16,2 0 0-16,1-4-3 0,-4-2-2 15,3-2-1-15,-1-4 0 16,3-4-1-16,3 0 1 16,0-4-2-16,5-8-2 15,0-6-20-15,-1-3-30 16,-5-3-33-16,-9 3-72 0,-8 4-141 16</inkml:trace>
  <inkml:trace contextRef="#ctx0" brushRef="#br0" timeOffset="3043.86">1799 6525 51 0,'-2'7'353'0,"2"-7"-349"0,13 0-15 16,9-10 40-16,10-2 12 0,9-4-28 15,8-5-10-15,2-2-2 16,5-6-13-16,0-1-76 15,-2-2-244-15</inkml:trace>
  <inkml:trace contextRef="#ctx0" brushRef="#br0" timeOffset="3740.57">2899 6145 396 0,'-7'0'55'0,"0"-6"-11"15,2 0 23-15,5-4-25 16,0 0-27-16,0-5-11 16,11 5-3-16,-1-3-2 15,7 6 0-15,-2 4-1 16,0 1-1-16,-3 2-9 0,2 7 1 15,-9 9-13-15,-3 7 4 16,-2 4 5-16,0 0 1 16,-2-2 7-16,-2-6 6 15,1-3 1-15,1-7 8 0,2-6 10 16,4-3-5-16,6 0 4 16,8-1-5-16,3-3-8 15,5 1-3-15,-5 3-1 16,1 0-1-1,-8 8 0-15,-7 14-12 16,-7 3-8-16,-5 5 0 16,-15 4 20-16,-11 0-5 0,-4-2 1 15,-5-3 1-15,-2-3-4 16,0-5-27-16,4-9-44 16,6-5-119-16</inkml:trace>
  <inkml:trace contextRef="#ctx0" brushRef="#br0" timeOffset="4139.85">1282 7256 502 0,'16'-4'21'16,"14"-15"-23"-16,19-8 18 16,17-7 33-16,16-7-20 0,16-4-14 15,17-1-4-15,7-1-3 0,11-2-1 16,5 2-3-16,-1-1-4 15,2 0 1-15,-7 5 0 16,-4-1-1-16,-13 1 1 16,-10 6-1-16,-13 2 1 15,-14 1 0-15,-12 8-1 16,-15-1 0-16,-12 4 0 16,-10 2 0-16,-9 5-4 0,-9-4-24 15,-11 0-49-15,-5-7-179 16</inkml:trace>
  <inkml:trace contextRef="#ctx0" brushRef="#br0" timeOffset="8784.84">8113 6733 228 0,'-8'-2'195'0,"1"0"-153"0,5 1 12 16,-1-1 1-16,3 0-15 15,0 2-15-15,0 0-10 16,2 0-3-16,8 0 0 15,7 2 5 1,5-2 7-16,5 0-1 16,7 0-4-16,5 0-4 15,5-2-5-15,3-1-4 0,3-1-3 16,2 1-2-16,4-1 0 16,-8-2-1-16,1 1 0 15,-6 2 1-15,-6-1-2 16,-9 2 2-16,-7 1-2 15,-8 0 1-15,-4 1 1 0,-5 0-1 16,-3 0 1-16,-1 0 1 16,0-3-2-1,0 3-1-15,0 0 0 0,0 0-3 16,0 0-6-16,2 0-6 16,1 0-11-16,1 0-8 15,2-1-5-15,-1-4-19 16,-1 2-15-16,1-5-20 0,-1 2-23 15,-3-6-94-15</inkml:trace>
  <inkml:trace contextRef="#ctx0" brushRef="#br0" timeOffset="9104.48">8753 6547 349 0,'-7'-5'72'0,"0"1"-17"15,2 0 3-15,3 2-5 0,2 2-11 16,0 0-17-16,0 0-9 15,0 0-5-15,0 0-4 0,0 0-4 16,7 0 4-16,2 3 5 16,4 6 2-16,3-4-2 15,2 5-2-15,1-2-5 16,3 5-2-16,-2-1-2 16,-1-1-1-16,0 3 1 15,-4-1-2-15,-1-1 2 0,-6 0-1 16,-3 1 0-16,-3-1-1 15,-2 1 1-15,0 1 1 16,-7-2-1-16,-7 8 1 16,-8-5-3-16,-3 0-14 15,-4 6-24-15,-3-6-32 0,0-1-45 16,0-4-111-16</inkml:trace>
  <inkml:trace contextRef="#ctx0" brushRef="#br0" timeOffset="9908.6">9583 6681 375 0,'0'-9'24'0,"2"1"15"16,-1-6 23-16,-1 3-15 16,0-2-14-16,0-3-17 15,0 3-1-15,-3 0 1 16,-6 0 0-16,2 4 1 15,-4 6-10-15,-1 0-5 0,0 3-3 16,-3 0-1 0,1 9 0-16,-1 6 1 0,3 2-1 15,0 0 1-15,7 1-2 16,3-3-1-16,2 0 3 16,0-5 0-16,12-3 0 15,-2-2 0-15,4-5 0 0,3 0 2 16,0-3 0-16,0-6-1 15,1-1 2-15,-2-2-1 16,-3 2 1-16,-3 2 4 16,-1 2 1-16,0 2-3 0,-3 3-2 15,1 1-2-15,-2 1-3 16,4 12 0-16,2 1 2 16,0 9 2-16,1 4-1 15,1-2 0 1,1 5 0-16,-3-6 0 15,1-1-2-15,2-7 1 16,-4-5 1-16,-3-4 0 16,-4-6 0-16,4-1 1 0,0 0 6 15,-2-7 17-15,0-4 1 16,0-4-7-16,4-5-6 16,-1-1-5-16,1-1-7 15,1-3 0-15,1 6-12 16,2 2-23-16,-3 5-40 15,0 5-45-15,-3 7-79 0</inkml:trace>
  <inkml:trace contextRef="#ctx0" brushRef="#br0" timeOffset="10283.51">10007 6790 30 0,'2'0'341'0,"-1"-5"-309"0,-1-4 21 16,0 4 11-16,0-1-21 15,0 3-16-15,-5-1-6 16,-2 4-4-16,0 0-10 16,-4 0-5-16,2 10-2 15,0 5 1-15,0 3 0 16,2 3-2-16,3 3 0 0,4-2 1 15,0 0-1-15,9-6 0 16,6-1 0-16,2-8 0 16,3-6 0-16,4-1 0 15,-3-3 1-15,-1-13 2 16,-3-4 0-16,-7-2 1 0,-6-4 2 16,-4-1 0-16,-7 0-4 15,-12-1-11-15,-2 6-21 16,0-1-28-16,-1 5-31 15,6 5-58-15</inkml:trace>
  <inkml:trace contextRef="#ctx0" brushRef="#br0" timeOffset="10767.77">10016 6403 434 0,'-43'-18'24'16,"-3"-1"-19"-16,-5 3 27 16,0 4 13-16,-3 2-12 15,1 7-24-15,-1 3-2 16,2 0 2-16,2 10-3 0,6 11-2 16,7 5-2-16,6 8 2 15,8 9-4-15,9 4 1 16,4 7-1-16,10 4 0 15,0 8 1-15,19-4 0 0,2 0-1 16,6 1-1-16,7-5 2 16,2-4-1-16,5-6 0 15,5-7 1-15,0-7 0 16,3-7 0-16,5-8-3 16,-3-8 1-16,3-7 0 0,2-4 1 15,-4-6 0-15,-2-10 1 16,-1-5-2-16,-4-4 0 15,-2-4 1-15,-7-6 1 16,-2-7 0-16,-5-5 1 16,-7-9 1-16,-5-8 7 15,-8-4 1-15,-9 0 8 0,-9-1-7 16,-18 7-4-16,-14 5-4 16,-11 11-2-16,-13 8-3 15,-6 16-13-15,0 10-29 16,3 6-39-16,5 6-73 0</inkml:trace>
  <inkml:trace contextRef="#ctx0" brushRef="#br0" timeOffset="11928.06">13853 6634 411 0,'2'-12'48'16,"0"0"-44"-16,0-2 45 16,1 0-6-16,-1-4-14 0,0 3-15 15,-2 1-2-15,0 0 11 16,-2 5-3-16,-9 3-10 16,-5 2-6-16,-3 4-4 15,-5 0-1-15,-3 7-1 16,-2 9 0-16,2 3 1 0,5-1 0 15,3 5 1-15,9-1-4 16,8-1 1-16,2-3 1 16,3-2 1-16,15-2-1 15,4-5-2-15,7-4-6 0,3-5 3 16,0 0 0-16,2-5 2 0,-3-6-5 16,-3-3 3-16,-4-4 5 15,-7 2 3-15,-3-1-1 16,-6-2 6-16,-3 5 9 15,-1 2 2-15,-4 4 3 16,0-1 0 0,0 6-4-16,0 3-6 0,0 0-6 15,0 0-6-15,0 5-3 16,6 8 2-16,-1 5 2 16,4 5 1-16,1 2-1 15,2 6 1-15,0 0 0 16,-2 3-2-16,2 0-7 15,-2-2 0-15,-3-1 1 0,3-6-5 16,-5-6 9-16,0-6 4 16,-3-6 0-16,2-7 1 15,-1 0 17-15,3-11 16 16,-2-10-11-16,4-4 0 0,1-7-7 16,4-2-8-16,1 3-7 15,-3 3-3-15,2 3-13 16,-1 7-18-16,-1 5-15 0,0 8-37 15,-1 5-48-15,-2 0-107 16</inkml:trace>
  <inkml:trace contextRef="#ctx0" brushRef="#br0" timeOffset="12146.75">14335 6771 464 0,'0'0'107'0,"0"0"-68"15,2 0 14-15,-2 0-9 16,1 0-20-16,3 7-21 0,-2 4-4 16,1 1 3-16,2 5 3 15,1 1-4-15,0 0 0 16,-3-1-1-16,1-3 0 16,1-3-18-16,-2-4-22 15,-1-7-37-15,2 0-35 16,-3-4-56-16</inkml:trace>
  <inkml:trace contextRef="#ctx0" brushRef="#br0" timeOffset="12735.74">14222 6306 237 0,'-17'-11'63'0,"0"-2"-18"15,-7 4 3-15,-3 2-1 16,-4 0-20-16,-6 4-16 16,-6 0-8-16,-7 3-2 15,-3 0-1-15,-6 9 1 0,1 6 4 16,2 3 3-16,-2 7 6 15,4 5 2-15,5 5-2 16,8 7-4-16,5 4 1 16,9 6-8-16,13 3-1 15,8 3-1-15,6 1 2 16,17 2-2-16,10-1-1 0,9 0 1 16,8-5-1-1,5-2 1-15,7-4 0 0,3-8-1 16,4-6 1-16,7-5 0 15,-1-6 3-15,2-12 8 0,-1-4 0 16,-4-8-7-16,-1 0-4 16,-6-4 1-16,-3-9-2 15,-5-8 1-15,-2-2-1 16,-8-10 1-16,-1-4 1 16,-4-6-1-16,-7-5 1 0,-2-5 0 0,-10-3 11 15,-5-2 9-15,-10 1 0 16,-6-3-3-16,-18 3-8 15,-13 0-7-15,-11 6-2 0,-8 1-2 16,-4 7-1-16,-5 4 1 16,-3 9-1-16,5 8-7 15,6 8-28-15,3 1-54 16,3 5-123-16</inkml:trace>
  <inkml:trace contextRef="#ctx0" brushRef="#br0" timeOffset="16478.14">14078 6004 284 0,'-11'-4'20'0,"-4"0"2"0,1 1 23 15,-2 1-11-15,2 2-20 16,-5 0-11-16,0 0-1 16,-1 0 7-16,-3 0 4 15,0 0 0 1,-2 5 0-16,-2 1-3 0,0 1-3 16,0 2-1-16,-2 0-4 15,0 2 6-15,-3 3 1 16,1 2 3-16,-1-1 1 15,0 4-1-15,3 2-2 16,-2 1-6-16,1 3 1 0,3 1 0 16,4 3-1-16,1-2-1 15,4 1 0-15,2 1 1 16,3-3 1-16,1 5-2 16,0-1 1-16,2 1-2 15,0-2 2-15,1-1-1 16,3 2 1-16,1 0 2 15,1-2 1-15,1 3-2 0,1 4 1 16,2-2 1-16,0 5-1 16,0-3-1-16,2 2 0 15,8 0 0-15,3-2-1 0,3-2-1 16,4-2 0-16,0-1-1 16,6-1 2-16,-2-4 0 15,3 2 0-15,0-6-1 16,0 4 0-16,2-2-3 15,-4 0 1-15,1 2-1 0,1-2 0 16,0 0 1-16,0 1 0 16,-1-4-2-16,1-1 2 15,1-3 0-15,3 0-1 16,-1-5 1-16,4-1 0 16,2 1 4-16,0-4-1 15,1 1 0-15,0-5-2 0,-1 1 0 16,0-3 0-1,3-1 1-15,-5 0-1 0,6 0-2 16,-4-5 1-16,1-2 1 16,-3 0 1-16,0-4 1 0,0-1 0 15,-3 1-2-15,3-3 0 16,-4-1 1-16,-1-1-2 16,0-2 1-16,-2-1 1 15,0-1-1-15,0 1 2 0,-3-1 0 16,-5 1 2-16,1-3-3 15,0 1-2-15,-2-3 0 16,0 1 0-16,-2 0 0 16,0-1-1-16,-4 0 0 0,3 1 1 15,-6 0 0 1,1-2-1-16,-3-3 1 0,0 4 1 16,-1-5-2-16,-2 2 1 15,1-3 0-15,0 1-1 16,-3-1 0-16,3 2-1 0,-5-1 1 15,0 4 0-15,0 0 0 16,-5-2 0-16,-2 2 1 16,0-1 0-16,-5 1-1 15,2 0 1-15,-2-1-1 16,-1-2 0-16,-1 3 0 16,0 0-1-16,-2 0 0 0,-3 4 1 15,2 0-1-15,-2 1 0 16,2 3 1-16,-3-1-1 15,3 1 1-15,-2 1 0 16,1 2-1-16,1 1 0 16,-2 0 0-16,2 0 0 0,-3 0-1 15,0 1 0-15,0-2-2 16,-5 3-2-16,2-2 3 16,-3 2 1-16,-3 1 0 15,1-1 1-15,-3-1 1 16,1 1-1-16,-3-2 0 0,1 1 0 15,-5-1 0-15,-3 1-3 16,0 1-7-16,1 1-2 16,-2 2 4-16,0 7-3 15,-1 1-16-15,1 0-31 16,2 9-55-16,2-2-199 16</inkml:trace>
  <inkml:trace contextRef="#ctx0" brushRef="#br0" timeOffset="29656.85">10370 6676 330 0,'0'0'54'0,"0"0"-12"16,0-4 19-16,0 0-25 0,0 3-11 15,0-1-9-15,3 1-6 16,1 2-1-16,3-1 2 16,1 0-4-16,-3 0 2 15,2 0 0-15,0 0 1 16,2 0 0-16,4 0-2 0,-3 0-2 15,7-1-1-15,0-3-1 16,5 1-4-16,0-1 1 16,3 0 1-16,3-1-1 15,5 1-1-15,-1-1 1 16,1 0-1-16,4 1 2 16,-1 0-1-16,5 0 3 15,3 0 2-15,0 0 3 0,3 1 1 16,-2 2 0-16,4-2-3 15,-1 0-2-15,0 2-3 16,0-1-1-16,1 1 1 16,0-3-2-16,1 4 0 15,0-3 1-15,1 2-2 0,2-2 1 16,3 2 1-16,0-1-1 16,-2 0 1-16,1 2 2 15,1-2 0-15,1-2-2 16,1 2 0-16,0-2-2 0,3 3 2 15,1-2-1-15,1-1 2 16,-2 1-2-16,2-1 0 16,2 0 0-16,-3 2 0 15,-2-1 0-15,-3 1 0 16,3 0 1-16,-6 0 0 0,-4-1-2 16,2 2 1-16,-1-1 1 0,-2-2-1 15,-2 3 0-15,0-1 0 16,-7-2 0-16,6 1 1 15,-10 2-1-15,-2-1 0 0,-2 1 1 16,-3-3-2-16,0 4 3 16,-2-3 1-16,0 3 2 15,0-1 0-15,2 1-2 16,-2 0 3-16,-3 0 0 0,3 0-4 16,-3 0-1-16,1 0 0 15,-2 0-1-15,-2 0 0 16,1 0 1-16,-2-3-1 15,-1 3 1-15,0 0-1 16,-2 0-1-16,0 0 2 16,-3 0-2-16,-1 0 3 15,-3 0-1-15,-3-1 2 16,-1-1 0-16,-2-2 0 0,-2-2 1 16,-2 1-3-16,0-3-23 15,-2-3-35-15,-8-2-46 0,-2-2-65 16,0-6-187-16</inkml:trace>
  <inkml:trace contextRef="#ctx0" brushRef="#br0" timeOffset="30126.93">13132 6268 248 0,'0'2'35'16,"0"-1"-68"-16,2 1 19 0,6 2 28 16,1-3 0-16,0 3-8 15,-1-2 15-15,-3-1 23 16,-3-1 1-16,-1 3 4 16,-1-3 10-16,0 0-10 15,0 0-6-15,0 0-10 0,0 1-8 16,6 3-8-16,1 1-10 15,6 3 5-15,-1 6 5 16,6-2-5-16,6 6-2 16,-3 0-5-16,1-1-2 15,-1 0-1-15,-1-1 1 16,-2-2-3-16,-6-4 0 16,-1 0 0-16,-4-3 1 0,-3-2-1 15,-2 2 0-15,-2 2-1 16,0 0 2-16,-9 4 5 15,-2 0 1-15,-2 4-4 16,-3 3 0-16,2-5-1 0,-3 6-1 16,2-3-1-16,-2-2 1 15,-2 1-1-15,-3-3-5 16,-3-2-27-16,-8-5-27 16,-2-7-39-16,-6-4-114 15</inkml:trace>
  <inkml:trace contextRef="#ctx0" brushRef="#br0" timeOffset="30688.12">11948 6141 392 0,'-24'0'15'0,"2"0"-14"16,-3 0 12-16,1 11 35 15,6 5-21-15,0 2-13 16,7 5-3-16,6 0 6 16,5 2 1-16,0 0-4 0,8 0-1 15,7 0-4-15,7-5-5 16,9 1-1-16,1-6 1 15,4-5-1-15,3-5-1 16,-2-1 1-16,-2-4-1 16,-2 0 0-16,-6-9-1 0,-7-5 3 15,-1-6-1-15,-5-1 10 16,-11-6 1-16,-3-1-1 16,0-3-2-16,-12 1-4 15,-6-2 2-15,-3 7-1 16,-3 1-3-16,-5 6-3 15,1 5-2-15,-10 5-4 0,-6 4-53 16,-7 3-104-16</inkml:trace>
  <inkml:trace contextRef="#ctx0" brushRef="#br0" timeOffset="36250.44">13618 7265 311 0,'0'-4'33'0,"0"-3"-6"16,0 2 13-16,-4 1 7 0,3 0-10 15,1 3-17-15,-2 1 2 0,2 0-4 16,0 0-10-16,0 0-6 16,0 3-2-16,0 6 1 15,0 7 4-15,0 4 1 16,0 3 1-16,-2 4 1 0,-3 2-2 16,0 1-2-16,1 0 0 15,-4 2-2-15,1 0-1 16,0-1 2-16,-1-1 1 15,0 0 0-15,-1 1-2 16,-1-5 0-16,-2 5-1 16,-2-1 1-16,-2-2-2 15,0 1 1 1,-4 0 0-16,-2-2 1 16,-1-4 1-16,0-1 6 15,-4 0 1-15,2-2 2 0,-3-6-1 0,2 2-3 16,1-1-3-16,0-6 0 15,-1 3-1-15,3-1 1 16,2-2 0-16,-6 1-3 16,2 1 0-16,-4-1-2 15,-2 5 1-15,-4-2-1 16,-3 0-1-16,-6 4 2 16,-4 0-1-16,-4 1 0 0,-4-2 0 15,-3 0 1-15,-6 2-2 16,-1-4 1-16,0 1-1 15,-7-3 1-15,2-1 0 16,-4-2 0-16,-3-2 1 0,0-2 0 16,-4-3-1-16,0-4 1 15,1 2-1-15,-2-3 0 16,1-6 0-16,3-5-1 16,3-4 2-16,1-4-2 15,1-1 2-15,6-4-3 0,0-1-1 16,3-3 0-16,2-2 2 15,2-6 0 1,0 3-1-16,5-6 0 16,1 4-1-16,3-7 2 0,2 4 1 15,5-1-1-15,0-4 0 16,7 0-1-16,1 2 0 16,6-1 1-16,1-2-3 0,1 5-1 15,4-1 2-15,3 4 1 16,1 3 2-16,1 4 0 15,1-2 0-15,0 5 0 16,1 1 0-16,-2 1 0 16,4 6 0-16,0-1 0 0,2 2 1 15,-1 7-1-15,8 0 2 16,0 2-1-16,2 2 2 16,1 2 0-16,1 4 0 15,3-1 1-15,-3 1-2 16,1 1 0-16,0 2 0 15,2 0-2-15,0 0 0 0,0 0 0 16,0 0 0-16,0 0-1 16,-1 0 1-16,1 0 0 15,0 2-1-15,0 6-1 16,-2 5 2-16,2 3 1 16,0 5 0-16,0 2 0 0,0 1-1 15,0-3 1 1,0-1-2-16,0-6 1 15,0-1 0-15,2-7 0 0,-2-2 0 16,1-4 1-16,-1 0 0 0,2-4 2 16,0-10 2-16,-2-5-3 15,0-6 0-15,0-4-1 16,0-3-1-16,-4 0 1 16,3 4-1-16,-1-1 0 15,2 8 3-15,0 4 1 16,0 5 4-16,0 3 1 15,3 4-3-15,7 1-4 0,-1 4-1 0,5 0-2 16,8 7 1-16,1 6 0 16,8 1 3-16,3 4-2 15,5 0-1-15,1 3 0 0,1-2-35 16,0 0-52-16,-3-7-71 16,-2-5-216-16</inkml:trace>
  <inkml:trace contextRef="#ctx0" brushRef="#br0" timeOffset="36891.31">11371 7367 353 0,'0'0'66'0,"0"-4"-23"15,0 2 12-15,0 2-7 16,0 0-12-16,0 0-20 15,0 0-6-15,0 2-4 16,0 7 7-16,2 5 5 16,0 6 1-16,4 1 0 0,-1 9-3 15,-1 4-3-15,1 2 1 16,0 1-4-16,3 0-4 16,-1-2-2-16,0-5 0 15,0-3 1-15,0-6 2 16,1-4-2-16,-5-6 1 15,1-7-1-15,-1 2-2 0,-3-5-2 16,2-1 2-16,0 0 1 16,-1 0 0-16,-1 0-1 15,0 0 2-15,2 0-3 16,0-1-1-16,-2-1 1 0,2 0-4 16,-1 0-23-16,2 1-35 15,-3-2-58-15,0-5-157 16</inkml:trace>
  <inkml:trace contextRef="#ctx0" brushRef="#br0" timeOffset="49205.24">11458 7372 119 0,'0'-2'40'0,"0"2"-19"16,0-2 26-16,0 1 1 16,0 1-10-16,0-2-7 0,0 0 3 15,0 2 1-15,0-2-1 16,0 2-4-16,0-2-5 15,-2 2-7-15,-1 0-7 16,-1 0-9-16,-1 0 1 16,-5 4 5-16,3 1 6 0,2 1 1 15,-2 1-1-15,0 2 0 16,1 0-4-16,2-1-3 16,1 2 0-16,1 0-1 15,-1 2-2-15,3 3-2 16,0-5-1-16,0 7 1 0,0-3 1 15,0 2 0-15,3 2 0 16,1 0 1-16,-3-2-1 0,3 0 1 16,-1-4 0-16,0 3 2 15,2-5 0-15,1-1-2 16,-1 0-1-16,0 0-1 16,2-2 0-16,3 0-2 15,-3 0 1-15,1-1 1 0,2 1-1 16,0 0 1-16,-1-3-1 15,2 1 2-15,-2-2 4 16,3 1-1-16,0-1-2 16,-2 0-2-16,2-2 0 15,-2 1-1-15,2-2 0 0,-1 2 1 16,-2-2-1-16,2 0 0 16,-1 0 2-16,2 0 0 15,-2-4 3-15,0 0 1 31,0-1 0-31,-1 0-1 0,-1-2-1 16,0 0-2-16,1-1 1 16,-2 1-1-16,2-1 1 15,-1-2-1-15,-1 2 1 16,-4-1 0-16,2-2 2 16,1 2-3-16,-3-2 1 0,0-1 1 15,-2 1 0-15,1-1-2 16,0 0-1-16,-2-3 1 15,0 1-1-15,0-1-1 16,0-1-1-16,0 4 1 16,0-3-1-16,0 2 0 15,0 0 1-15,-4 2 0 16,0 1 1-16,2-1-2 0,-3 2 1 16,2-2-1-16,-3 4 0 15,5-2 0-15,-6 2 0 16,0 0 0-16,2 0-1 15,-2 1 1-15,0 3 0 0,0-4-2 16,-2 3 2-16,2 0 0 16,-2 1 2-16,2-1-2 15,-1 1-2-15,1 1 2 16,0-2 0-16,0 2 0 0,-1 1-1 16,3 1 0-16,-4-2 0 15,3 0 1-15,-4 2-1 16,-1 0 0-16,1 0 0 15,-1 0-2-15,-3 0 1 16,0 0-1-16,1 0-4 16,-1 4-8-16,-3 7-13 15,3-3-20-15,-6 1-39 0,-2-2-75 16</inkml:trace>
  <inkml:trace contextRef="#ctx0" brushRef="#br0" timeOffset="62508.7">9659 6266 407 0,'-4'0'39'0,"1"0"-27"15,-2 0 38-15,5 0-15 0,-1-4-14 16,-3-1-11-16,1-6 4 15,-1 0 10-15,-3-4-4 16,0-5-2-16,-2-5-3 16,-2-5-3-16,-4-8 1 15,1-4-3-15,0-5-4 0,0-3-4 0,3-2-2 16,3 2 1-16,5 2-1 0,3-2 4 16,0 5-3-16,3 4 0 15,10-1 0-15,5 4 1 31,4 4 0-31,3 1-2 16,2 6 1-16,2 4 0 0,0 1 0 16,-2 8-1-16,-1 7 0 15,-3 5-1-15,1 2 0 16,-2 3 0-16,-5 14-1 16,3 5 1-16,-2 7 1 0,0 5 0 15,0 3 1-15,-4 3 0 16,5-1 1-16,-5 0 0 15,4-1 1-15,-4-6 2 16,1 2 0-16,-1-4 2 16,-1 2-1-16,1-1 0 15,-4-1-1-15,3 0-1 0,-4-1 0 16,1 0-2-16,2-5-2 16,-3 2 1-16,1-5 1 15,-2-2-1-15,-1-3 0 16,-2-1 0-16,-1-3 0 0,-1-3 0 15,-1-3 1-15,-1-3 0 16,-1 1 1-16,0-3 2 16,0 1-2-16,0-2 1 0,0 0 0 15,0 0-1-15,0 0 0 16,0 0-3-16,0 0-12 16,0 0-23-16,-1-5-18 15,-6 0-36-15,-4-1-56 0,-5 2-186 16</inkml:trace>
  <inkml:trace contextRef="#ctx0" brushRef="#br0" timeOffset="62758.64">9941 6155 455 0,'0'0'73'16,"0"0"-53"-16,1 0 10 15,10 0 13-15,5 0 0 16,0 0-17-16,4 0-8 0,2 0-2 16,-1 0-2-16,-1 0-6 15,2 2-4-15,-3 0-3 16,3 0 0-16,0 0-2 16,-1-2-21-16,2 0-23 0,-5 0-35 15,6-2-37-15,-7-9-65 16</inkml:trace>
  <inkml:trace contextRef="#ctx0" brushRef="#br0" timeOffset="62977.54">10375 5968 456 0,'0'-7'94'0,"0"1"-39"16,0 5 16-16,-3 1-9 15,1 0-28-15,0 3-27 16,-3 10-6-16,-1 5 7 15,-1 1-1-15,2 5-6 16,-2 0 0-16,-3-1-1 0,3-1-20 16,2-2-22-16,1-6-19 15,1-5-49-15,1-7-58 16,0-2-186-16</inkml:trace>
  <inkml:trace contextRef="#ctx0" brushRef="#br0" timeOffset="63479.78">10268 5527 484 0,'0'-7'44'16,"-8"0"7"-16,4 0 24 15,3 3-23-15,-1 2-17 16,2-1-15-16,0 3 1 0,0 0-4 16,0 0-11-16,0 0-4 15,0 0-2-15,0 7-1 16,0 2 4-16,3 5 2 15,3 1 3-15,0 3-2 16,1 1 3-16,0 1-1 0,1 3-3 16,2-2 1-16,-1 4-3 15,-1-3 0-15,1 1-2 16,1-2 1-16,-3-3-2 16,-2-2 2-16,-1-3 0 15,-1-2-2-15,-1-6 1 16,-1-2 0-16,2 1 1 0,-1-4-1 15,-2 0 3-15,0 0 1 16,0 0-1-16,0-4 0 16,0-3-4-16,0-2-16 15,0-2-17-15,-5-5-59 16,-3-1-113-16</inkml:trace>
  <inkml:trace contextRef="#ctx0" brushRef="#br0" timeOffset="67731.03">14279 6023 331 0,'0'-3'59'15,"0"-4"-46"-15,0-2 35 0,0-6 3 16,0 1-20-16,-2-6-12 16,1-1 4-16,-1-4 5 15,4-5-6-15,-2-4 0 16,0-2-2-16,1-6-2 16,6-2-6-16,0 0-2 0,5 0 0 15,0-1 2-15,0 4 2 16,5 5-1-16,-2 2-2 15,2 2-2-15,0 7-1 16,0 3 0-16,0 3-5 0,-2 3 0 16,0 4-2-1,-1 2-1-15,0 5 0 0,3 3 0 16,-1 2-2-16,3 2 1 16,1 9 0-16,0 5 0 15,-4 4 0-15,6 3 2 16,-5 5-2-16,0 4 1 0,-5 4 0 15,0 5 2-15,-4 0-1 16,-1 2 0-16,-2-4 1 16,-1-3 0-16,2-2 2 15,-4-4 2-15,1-3-1 16,-1-4 0-16,2 2-1 0,-3-5-2 16,1-1 1-16,2-1 0 15,-4-2-2-15,3-1 0 16,-1-3 0-16,0-3-1 0,-1 0 1 15,-1 0-2-15,2-6 3 16,-2 3-2-16,4-1 0 0,-4 0 0 16,0 2 0-16,2 1 0 15,-2-1 0-15,0-2 0 16,0 0 0-16,0 1 1 16,0-2-1-16,0-2 1 15,0-2 0-15,0 0 0 16,0 0 2-16,2 0-1 15,-2 0 0 1,0 0-1-16,0 0-6 16,0 0-6-16,0 0-5 15,0 0-15-15,0 0-23 0,-4 0-13 0,-3 0-43 16,-2 0-52-16,-5-4-141 16</inkml:trace>
  <inkml:trace contextRef="#ctx0" brushRef="#br0" timeOffset="67984.45">14551 6007 327 0,'-8'-3'81'0,"2"-1"-34"15,6 2 15-15,0 0-14 16,6-1-21-16,5 3-11 16,3 0 10-16,4 0 5 15,1 0-9-15,1 2-4 0,1 5-5 16,-6 4-3-16,4-3-4 15,-4 5-1-15,0-1-4 16,1 1 0-16,-1-2 0 16,-1 0-5-16,2-3-23 0,-2-2-16 15,3-5-31-15,0-1-33 16,3 0-50-16,-6-12-161 16</inkml:trace>
  <inkml:trace contextRef="#ctx0" brushRef="#br0" timeOffset="68177.83">14934 5965 344 0,'0'-8'138'16,"0"5"-92"-16,0-1 20 15,0 4 2-15,0 0-24 16,0 0-24-16,-5 5-14 0,-4 10 1 16,0 1-2-16,-2 5-3 15,-4 1 0-15,3-1-2 16,2-1-7-16,0-7-24 15,7-1-23-15,3-7-32 16,0-5-51-16,1-2-111 0</inkml:trace>
  <inkml:trace contextRef="#ctx0" brushRef="#br0" timeOffset="68490.25">15048 5640 473 0,'0'-13'71'0,"0"4"-38"16,-2 1 34-16,0 3 5 15,2 2-27-15,0 0-16 0,0 3-14 16,0 0 1-16,0 0-6 16,0 5-7-16,0 4 1 15,2 3 6-15,1 6 4 16,1 0-3-16,-1 5-3 15,1-2-1-15,-1 1-2 16,1-2-1-16,-1 0-3 0,0-5 1 16,1 0-1-16,-3-1-1 15,3-2 1-15,-1 3-29 16,2-4-27-16,-1-3-52 16,-1-2-97-16</inkml:trace>
  <inkml:trace contextRef="#ctx0" brushRef="#br0" timeOffset="172992.37">11795 9785 405 0,'-10'4'54'16,"0"-3"-7"-16,7-1 19 16,1 2-10-16,0-2-17 15,2 2-21-15,0-1-4 16,0 1 7-16,10 2-3 0,0 0-2 15,6-1-1-15,6 2-5 16,7-1-4-16,6-2-2 0,7 0 0 16,5-2 1-16,1 0-3 15,0 0-1-15,-2 0-1 16,-7 0 1-16,-7 0-1 16,-5-2 0-16,-5 2 0 15,-10 0 0-15,-5 0 0 16,-1 0 1-16,-5 0-1 0,2 0 1 15,-1 0-1-15,0 0 0 16,-1 0 0-16,3 0 0 16,-1 0-1-16,2 0-4 15,2 0-12-15,1-2-11 16,3-2-12-16,-4-1-28 16,1-4-40-16,-1-1-76 0</inkml:trace>
  <inkml:trace contextRef="#ctx0" brushRef="#br0" timeOffset="173441.22">12343 9560 112 0,'-7'3'300'0,"2"-3"-273"0,2 0 30 16,2 0 9-16,1 3-11 0,0-3-24 16,0 2-21-16,0-1 3 15,1 5 9-15,7-1 0 16,1 0-5-16,1 3-2 16,5-1-3-16,3 1 1 15,0 3-7-15,6-4-3 0,-2 4 0 16,2 0-2-16,1-1-1 15,-1-1 0-15,-5 2 1 16,-1 0-1-16,-1-2 0 16,-7 1-1-16,-3-1 2 15,0 2-1-15,-3 0-1 32,-4 1 2-32,0 2-1 15,0 1 1-15,-6 0 1 0,-6 3 1 16,-4 2 0-16,-9 4 1 15,-3 1-2-15,-5 3 0 16,-7 2-2-16,-3 6-11 16,-2 0-36-16,-1-1-50 0,0-4-124 15</inkml:trace>
  <inkml:trace contextRef="#ctx0" brushRef="#br0" timeOffset="176751.78">13618 9700 449 0,'2'1'41'0,"-2"-1"-25"16,0 0 27-16,1 0 21 0,1 0-6 16,4-7-31-16,-4-7-8 15,3-6 5-15,-1-5-9 16,-3 0-4-16,-1-5-5 15,0 3-5-15,-8 7 0 16,-7 5-1-16,-4 7-2 0,-5 8 0 16,-3 6-4-16,0 15 5 15,5 5 0-15,3 7-1 16,6 1 2-16,8-2-2 16,5-5-2-16,0-6-3 15,15-6 4-15,2-12 2 16,5-3 1-16,3-9 3 0,2-9-1 15,0-5-1-15,-4-2 1 16,-1 2-1-16,-2 6 2 16,-6 7 0-16,-1 8-2 15,-3 2-2-15,-3 20 1 16,2 10 0-16,1 11 3 0,0 9-2 16,2 0-1-1,5-2 1-15,-2-6 0 0,6-12-1 16,-1-10-1-16,-3-15 7 15,3-5 9-15,-1-16 7 0,-4-11-2 16,2-9-7-16,-5-3-7 16,0-2-5-16,-2 2-7 15,-3 8-38-15,0 10-27 16,6 9-30-16,-3 12-18 16,4 3-24-1,-1 13-58-15</inkml:trace>
  <inkml:trace contextRef="#ctx0" brushRef="#br0" timeOffset="176994.93">14108 9807 390 0,'0'0'142'0,"0"-2"-88"15,0-2 29-15,-5 4-20 16,0 0-33-16,1 2-28 0,1 10-4 16,3 6 0-16,0 2 1 15,3 0-1-15,9 1 0 16,5-7-11-16,-1-3-7 15,-3-9 10-15,-1-2 7 0,-5-9 4 16,-2-9 3-16,-2-9 2 16,-3-1 4-16,0-1-1 15,-10 2-5-15,1 4-4 16,1 2-11-16,2 4-21 0,4 2-37 16,2 0-16-16,6-2-65 15,4-7-162-15</inkml:trace>
  <inkml:trace contextRef="#ctx0" brushRef="#br0" timeOffset="177366.52">13979 9188 544 0,'-75'-16'15'16,"-8"10"16"-16,-3 6-4 16,1 18 5-16,5 12-15 15,6 12-12-15,9 13 3 16,14 10 4-16,14 10 2 15,20 7-16-15,17 4 5 0,10 5 0 16,26 0-1 0,18 0-1-16,12-4 0 15,12-3 0-15,10-14 1 16,7-9-1-16,0-17 0 16,4-14 1-16,-1-15-3 0,-6-15 0 15,-6-10 1-15,-9-25 1 16,-8-13 1-16,-14-14-2 0,-13-15 3 15,-12-16 11 1,-16-8 7-16,-14-6-8 0,-12-6-10 16,-22 6-1-16,-22 9 3 15,-15 19-6-15,-14 15-1 16,-5 21-18-16,0 18-28 0,4 10-40 16,14 5-95-16</inkml:trace>
  <inkml:trace contextRef="#ctx0" brushRef="#br0" timeOffset="178038.24">13726 9099 315 0,'-11'-4'76'0,"0"-10"-40"16,-1-10 34-16,1-4-20 16,2-9-11-16,2-6-11 15,3-7-3-15,3-11 2 16,1-5-10-16,0-3-10 0,10-1-1 16,7 2-3-16,2 9 4 15,5 7-3-15,1 15 3 16,2 7-2-16,2 10-1 15,-3 11-2-15,3 7-1 16,-2 2 0-16,-2 15 0 0,0 11 0 16,-3 8 2-16,-3 12 2 15,-2 3-2-15,-1 4 0 16,0-1-3-16,-4-4 1 16,1-3 0-16,-2-8-1 15,-4-3-5-15,-2-9-21 0,-3-5 14 16,-2-6-41-16,0-7-33 15,-11-7-65-15,-9-3-264 16</inkml:trace>
  <inkml:trace contextRef="#ctx0" brushRef="#br0" timeOffset="178288.18">13913 8815 510 0,'0'9'21'15,"10"-2"-22"-15,9 0 12 16,8 2 25-16,8-2-8 15,1 2-21-15,5-3-6 16,-1-5-2-16,1-1-26 0,-3 2-36 16,-4-13-4-16,-7-7 6 15,-7 0 35-15,-8-1 29 16,-2 1 27-16,-10 4 35 16,0 7 14-16,0 5-12 0,-13 2-41 15,0 14-23-15,-5 13-4 16,4 4 0-16,3 6-22 15,6 4-61-15,5-4-61 16</inkml:trace>
  <inkml:trace contextRef="#ctx0" brushRef="#br0" timeOffset="179109.5">14424 8164 450 0,'-9'-25'62'0,"1"5"-2"15,1 8 6-15,3 5 0 16,1 3-19-16,3 4-23 15,0 0-22-15,5 12-4 16,4 8 3-16,1 6 4 0,3 10-4 16,-1 6 0-16,-3 11 0 15,-1 8-10-15,-3 7-48 16,-3-1-73-16,1-2-184 16</inkml:trace>
  <inkml:trace contextRef="#ctx0" brushRef="#br0" timeOffset="179939.37">14697 9726 470 0,'-14'-4'25'16,"4"1"17"-16,5-1 7 15,5 4-5-15,13-2-20 16,16 1-17-16,12 1 12 0,15-2 7 16,17 2-11-16,14 0-8 15,11 0 0-15,12 0 0 16,12 2-6-16,9-2 1 15,6 0-2-15,1 0 2 0,1-2-3 16,-3-1 1-16,-4-1 0 16,-10-1 0-16,-8-1-3 15,-10-1-2-15,-14 0-1 16,-13 0 1-16,-17-2-2 0,-13-2-1 16,-11 2-8-16,-12-3-13 15,-11 1-8-15,-11-5-4 16,-2 0-11-16,-10 1 0 15,-9 0 9-15,-3 2 34 16,-2 2 13-16,1 0 25 16,7 5 18-16,3 3 1 0,6 0-5 15,7 3-1-15,0 0-22 16,10 8-20-16,9 6 8 16,3 4 8-16,5 4-1 15,-6 9-6-15,-3 3-4 0,-11 1-2 0,-7 5-2 16,-14-1-6-16,-18-3-24 15,-15-6-33-15,-9-7-39 16,-12-8-64-16</inkml:trace>
  <inkml:trace contextRef="#ctx0" brushRef="#br0" timeOffset="180399.52">15881 9353 469 0,'0'-10'43'0,"-4"-1"2"15,-7 5 4-15,1 6-16 16,-4 0-19-16,-5 10-12 16,4 11-2-16,2 6 3 0,4 3 0 15,7 4 1-15,2-4-1 16,12-3-3-16,12-6 1 15,5-8 1-15,5-8 0 16,0-5 1-16,1-5 1 16,-8-15 2-16,-5-6 2 0,-4-4 4 15,-17-5 1-15,-1 0-6 16,-13 3-6-16,-9 2-2 16,-4 6-10-16,4 10-11 15,-2 5-31-15,6 7-37 16,9 2-104-16</inkml:trace>
  <inkml:trace contextRef="#ctx0" brushRef="#br0" timeOffset="181136.8">17430 9601 442 0,'5'-8'46'0,"-3"-5"-27"16,2-4 31-16,-3 0 12 15,-1-1-13-15,0 0-28 16,0 1-11-16,-12 0 5 16,-5 5-10-16,-5 5-5 15,-5 7-1-15,-2 0-1 16,-3 9 0-16,1 11 0 0,4 1-2 16,4 5-1-16,12-2-1 15,6-3-4-15,5-3 0 16,9-2 3-16,11-9 4 15,9-5-4-15,3-1-1 16,7-2 5-16,-1-12 1 16,2-1 2-16,-3 2 0 15,-3-1 2-15,-5 4 9 0,-8 6 4 16,-3 3-4-16,-3 3-8 16,-3 13-2-16,-5 6 4 15,0 6 0-15,0 1-3 16,-2 3-5-16,-2-6 7 0,1-6-2 15,-1-3-2-15,1-12 2 16,1-5 14-16,6-11 17 16,1-11-5-16,5-4-20 15,0-7-3-15,7-4-4 0,0 0-7 16,1 1-45-16,1 5-38 16,3 9-38-16,-4 8-29 15,-3 8-165-15</inkml:trace>
  <inkml:trace contextRef="#ctx0" brushRef="#br0" timeOffset="181277.31">17924 9619 366 0,'4'21'91'16,"-3"-1"-17"-1,1 0-7-15,1-2-11 0,4 3-22 16,0 0-18-16,1 2-13 16,1 1-2-16,1-1-4 15,-3-1-35-15,0-9-50 0,-6-3-77 16,1-10-249-16</inkml:trace>
  <inkml:trace contextRef="#ctx0" brushRef="#br0" timeOffset="181746.53">18005 9289 304 0,'-15'-23'71'0,"-12"1"-53"16,-10-1 7-16,-11 4 16 15,-10 5 3-15,-12 3-14 16,-5 8-6-16,-7 3-4 16,6 14-1-1,1 12 4-15,7 12-1 16,9 11-12-16,11 11-9 0,14 5 1 15,12 5-1-15,17 3-1 16,5 2 1-16,22-2-2 16,15-3-1-16,15-6 0 15,11-3-5-15,11-11-1 0,4-13-4 16,5-12-7-16,2-10 2 16,0-15 6-16,-5-8 7 15,-6-17 4-15,-8-16 1 16,-6-12 3-16,-9-10 18 0,-9-8 3 15,-12-7-1-15,-14-3-9 16,-14 1-9-16,-7 5-5 16,-29 9-1-16,-19 12-6 15,-8 10-21-15,-5 13-12 16,1 12-17-16,11 8-22 16,17 10-16-16,17 1-79 15</inkml:trace>
  <inkml:trace contextRef="#ctx0" brushRef="#br0" timeOffset="182181.99">18197 9042 562 0,'-41'-38'3'16,"-20"4"1"-16,-8 9 7 16,-13 7 10-16,-9 11-10 0,-8 7-6 15,-6 11-4-15,5 15 1 16,8 12-1-16,11 10 2 15,13 9 5-15,12 7 4 16,17 8-12-16,14 5 4 16,9 4 1-16,14 3 0 0,4 1-3 15,23 2-2-15,6-5 1 16,13-1 0-16,10-4-1 16,8-5 0-16,6-10 1 15,3-7-1-15,3-10 2 16,1-13-3-16,3-12 1 0,-3-11 0 15,0-9 1-15,-1-9 1 16,-2-14-1-16,0-11 4 16,0-11-3-16,-4-10 0 15,-6-9 4-15,0-13 7 16,-8-6-2-16,-8-4-2 16,-16-6 2-16,-11-4 0 0,-19-2 2 15,-20 5-5-15,-33 1-6 16,-27 10-6-1,-25 13-11-15,-26 16-29 16,-19 17-36-16,-21 17-60 0,-19 17-216 16</inkml:trace>
  <inkml:trace contextRef="#ctx0" brushRef="#br0" timeOffset="184328.43">17518 8885 490 0,'-5'0'46'0,"-6"-11"-27"15,0-2 27-15,3-5 8 16,-4-6-22-16,0-10-16 16,2-9-4-16,-2-14 1 15,4-8-1-15,1-9-6 16,3-11-3-16,4-2 0 0,0-2-4 16,7 3 1-16,7 6 0 15,6 11-3-15,4 12 4 16,3 12-2-16,3 13 0 15,4 12-1-15,0 12-2 16,4 9 2-16,-1 12 1 0,2 15-2 16,-4 16 4-16,-4 10 2 15,0 14 0 1,-4 14-1-16,-7 5 1 0,1 6 0 16,-4 0 0-16,-2-6-2 15,-3-10 1-15,-1-15-2 16,-2-13 0-16,-2-15 0 0,-2-11 0 15,0-9-5-15,-5-11-20 16,0-3-14-16,0-12-19 16,-12-11-57-16,-5-4-120 15</inkml:trace>
  <inkml:trace contextRef="#ctx0" brushRef="#br0" timeOffset="184484.7">17748 8622 469 0,'-5'9'63'0,"5"0"-44"15,0 0-3-15,14 3 19 16,12-1 0-16,6 5-10 16,7-3-14-16,7-1-5 15,-2-1-5-15,1 2-20 0,-8-5-43 16,0-4-49-16,-8-4-80 16</inkml:trace>
  <inkml:trace contextRef="#ctx0" brushRef="#br0" timeOffset="184656.47">18214 8349 563 0,'0'0'41'15,"-10"4"-32"-15,1 17-10 0,2 8 2 16,-2 8 0-16,4 10-1 16,-1-1-7-16,6 2-36 15,0-10-44-15,0-12-91 16</inkml:trace>
  <inkml:trace contextRef="#ctx0" brushRef="#br0" timeOffset="184843.47">18309 7816 629 0,'0'-18'33'0,"0"8"-1"16,0 10-4-1,0 1 3-15,0 21-22 16,2 13 2-16,6 15 1 16,6 12-8-16,5 19-3 0,2 13-2 0,-2 13-46 15,0 7-94-15,1 6-279 0</inkml:trace>
  <inkml:trace contextRef="#ctx0" brushRef="#br0" timeOffset="192342.87">18770 9439 283 0,'-1'0'128'0,"-4"0"-87"0,3 0 7 0,2 0-10 0,0 0 1 16,0 0-15-1,0 0-8-15,0 0 6 0,0 0 7 32,0 0-4-32,0 0-9 0,0 0-5 0,7 0-5 31,5 0-1-31,8 1 2 0,12-1 0 16,11 0 1-16,13 0 0 15,10 0-4-15,13-2 0 0,9-2-3 16,5-2 0-16,6 3-1 15,4-1 0-15,4 1 0 16,-2-2 1-16,-3-3-1 16,1 3 0-16,-7-1-2 15,-4 1-1-15,-10 0 0 0,-10 1 1 16,-9 0-1 0,-13 3 3-16,-10-3-3 0,-11 2 3 15,-10 1-1-15,-6-1 1 16,-6 0 0-16,-3 1 1 15,-3-1 2-15,-1-2-2 16,2 0 0-16,-2 1-1 0,0-3-1 0,2 1-10 16,-2-2-28-16,3 0-37 15,-1-5-45-15,-2-1-104 16</inkml:trace>
  <inkml:trace contextRef="#ctx0" brushRef="#br0" timeOffset="192536.24">20459 9177 319 0,'-2'-3'216'16,"2"3"-168"-16,0 0-35 16,12 10 2-16,7 8 25 0,6 7-15 15,2 5-11-15,-1 6-7 16,-3 2-3-16,-7 2-3 16,-9-6 0-16,-7 0-1 15,-11-7-14-15,-17-5-10 16,-15-9-20-16,-13-6-41 15,-10-7-90 1</inkml:trace>
  <inkml:trace contextRef="#ctx0" brushRef="#br0" timeOffset="193129.87">19738 9002 317 0,'-2'-7'59'15,"-3"2"6"-15,1 1 5 16,1 2-8-16,-5 2-14 16,1 0-21-16,-3 6-18 15,-2 10-3-15,-2 7 2 16,4 4 0-16,-2 5-4 0,5 0-2 16,7 2-1-16,0-4-1 15,13-3 0-15,10-9-1 16,6-4 1-16,7-11 1 15,1-3 1-15,5-3-1 16,-6-15 1-16,-6-3 0 0,-9-8-1 16,-11-1 3-16,-10-4 0 15,-2 0-1-15,-18 0 0 16,-7 6-1-16,-5 5-2 16,0 10-1-16,1 9-19 15,6 4-35-15,9 7-50 0,13 4-92 16</inkml:trace>
  <inkml:trace contextRef="#ctx0" brushRef="#br0" timeOffset="193854.19">21329 9343 257 0,'11'0'59'0,"-5"0"-45"15,1-5 35-15,3-4 4 16,-3-1 8-16,0-3-21 16,-4-4-3-16,-1 0-3 15,-2-3-10-15,0-1-7 0,-3 1-6 16,-9 2 0-16,-9 4-6 15,-6 3-5-15,-1 9-1 16,-3 2-1-16,1 3 1 16,-1 14 0-16,8 3 0 0,5 5 0 15,9 0-4-15,8-2-11 16,1-2-5-16,12-5 6 16,10-6 5-16,5-5 6 15,3-5-4-15,1 0 5 0,1-13 3 16,-1-1 1-16,-4-1 2 15,-3 1 10-15,-6 2 2 16,1 3 3-16,-11 5 1 16,-1 4-6-16,-1 7-11 15,0 14 0-15,-1 5 3 16,2 8-1-16,0 4-4 0,0 4 0 16,3-5 0-16,-5-4 1 15,2-8-2-15,-4-6-2 16,4-12 3-16,5-7 1 15,0-6 11-15,4-13 13 16,5-9-12-16,5-7-8 0,4-2-4 16,1 1-3-16,1 2-32 15,-3 8-59-15,-1 6-69 16,-6 11-135-16</inkml:trace>
  <inkml:trace contextRef="#ctx0" brushRef="#br0" timeOffset="194119.9">21815 9414 521 0,'-7'-1'44'0,"7"-7"-1"15,0 3-5-15,5 3-9 0,8 2-14 16,3 0-11-16,1 7-3 16,-3 9 0-16,-1 3-2 15,-8 2 0-15,-3 1-6 16,-2-2-1-16,0-2 2 15,0-4 4-15,0-5 1 16,0-3 2-16,5-6-1 0,10 0 3 16,6-2 1-16,6-13-3 15,0-2-10-15,5-9-38 16,-7-3-35-16,-3-11-34 16,-8-5-103-16</inkml:trace>
  <inkml:trace contextRef="#ctx0" brushRef="#br0" timeOffset="194468.84">21764 8870 330 0,'-85'-16'78'0,"-1"7"-54"0,-1 9-12 15,5 7 6-15,6 20 10 16,8 12-15-16,12 15 2 16,14 10-3-16,11 11 2 15,14 8-3-15,16 4-5 0,2 0-2 16,21-5-3-1,7-4-1-15,12-6 0 0,10-9-1 16,1-11 1-16,9-5 6 16,7-14 4-16,5-7-5 15,2-14-3-15,1-12 4 16,7 0 0-16,-3-20 0 0,7-13-4 16,-8-8-2-16,0-9 0 15,-3-14 2-15,-13-10 0 16,-17-6-1-16,-14-7 4 15,-22-1 0-15,-17-2-3 16,-39 9 0-16,-25 13-2 0,-26 13-15 16,-23 21-25-1,-16 16-32-15,-8 15-67 16</inkml:trace>
  <inkml:trace contextRef="#ctx0" brushRef="#br0" timeOffset="199719.21">21636 8795 128 0,'-2'2'81'16,"-4"0"26"-16,-2-2-37 16,1 0-22-16,-7-2 4 0,4 0-9 15,1-5-10-15,1-2-8 16,0-3-3-16,1-6-4 15,3-9 0-15,-3-8-14 16,2-10 1-16,-1-7 3 16,-3-11 3-16,1-6-1 0,-1-6-5 15,3-1-2-15,2 1 0 0,4 5-1 16,0 4 0-16,7 9 0 16,6 7-2-16,6 9 0 15,8 3 1-15,6 11 0 16,7 7-2-16,3 5-1 15,-1 9 2-15,4 6 0 0,-5 0-1 16,-3 12 1-16,-6 16 0 16,-5 8 0-16,-6 4-1 15,-4 10 2-15,-7 4 1 16,-3 3 0-16,-3 4 0 16,-2-6-1-16,-1-1 0 0,4-6 0 15,-3-9-1-15,1-6 1 16,1-5 0-16,1-9-1 15,-4-4 0-15,5-5 0 16,-5-4 0-16,1-3 0 0,0-1 0 16,1 0-1-16,-2 0 0 15,-1-2-4-15,2 0 1 16,-2 0 1-16,0 1 2 16,0-1 2-16,0 0-1 15,0 0 2-15,0 0-2 0,0 0 1 16,0 2-1-16,0-2 0 15,0 2 0-15,0 0 0 16,0-1-1-16,0 3 1 16,0-2-1-16,0 1 2 15,0 1 0-15,0 1-1 0,0 0 0 16,0-1 1-16,0 3-1 16,0 1 0-16,0-1 1 15,0 0 0-15,0 0 0 16,2 2 0-16,-2 0 1 15,0-4-1 1,0 4 1-16,2-5-1 16,-2 3 0-16,0-4 1 15,0-1-1-15,0 0 1 0,0-2 0 0,0 0 0 16,0 0 1-16,1 0 1 16,-1 0 0-16,0 0-1 0,0 0 0 15,0 0 0-15,0 0 0 16,0 0-2-16,0 0 0 15,0 0-2-15,0 0 1 16,0 0 1-16,0 2-1 0,0-2 0 16,0 1 0-16,0-1 1 15,0 0-1-15,0 2 1 16,0-2-1-16,0 0 0 16,0 2 0-16,0-2 0 15,0 0 0-15,0 2 0 16,0-1 0-16,0-1 0 0,0 4 1 15,0-2-1-15,0 0 0 16,0 1 0-16,0-1 0 16,0 1 0-16,0 1 0 15,0-2 1-15,0 2-1 16,0-3-1-16,2 3 1 0,0 1-1 16,0 1 1-16,1 1 0 15,-3 0 0 1,2 2 0-16,-1-4 0 15,1 2 0-15,-2-1 0 16,2-1-1-16,-2 0-9 0,2-1-12 0,-2-1-23 16,0-1-43-16,0-2-51 15,0 0-121-15</inkml:trace>
  <inkml:trace contextRef="#ctx0" brushRef="#br0" timeOffset="199906.67">21833 8583 462 0,'-1'0'35'16,"1"0"2"-16,0 0-12 0,8 5-3 15,9 8 9 1,5 3-5-16,4 5-10 0,4 4-10 16,1-3-5-16,-1 4-1 15,-1-2-18-15,2-3-31 16,-4-3-31-16,-4-11-50 0,4-5-119 15</inkml:trace>
  <inkml:trace contextRef="#ctx0" brushRef="#br0" timeOffset="200062.87">22266 8560 487 0,'-14'0'59'0,"-6"3"-29"15,0 15-18-15,-1 7 0 16,1 6-9-16,3 1-3 15,9 0-27-15,8-7-45 16,0-13-79-16</inkml:trace>
  <inkml:trace contextRef="#ctx0" brushRef="#br0" timeOffset="200266">22516 8067 587 0,'-4'-7'15'16,"-3"5"13"-16,-3 2-3 16,2 9 1-16,3 14 1 15,3 12-12-15,2 7-3 0,0 12-8 16,0 4-2-16,8 10-1 16,2 6-10-16,-3 4-58 15,-3 2-125-15</inkml:trace>
  <inkml:trace contextRef="#ctx0" brushRef="#br0" timeOffset="205470.44">21462 9847 386 0,'3'-5'69'0,"1"2"-29"15,-4 1 0-15,1 0 0 16,-1 2-5-16,0 0-15 16,0 9-16-16,-3 10-4 0,-8 7 3 15,-3 6 1-15,-6 9-2 16,-5 7 0-16,-5 2-1 16,-4 5-1-16,-4-1 2 15,0 1-2-15,-5-3 1 16,-3-4 1-16,2-4 7 0,-2-1-5 15,-1-4 1-15,-2 1-1 16,-1-1 3-16,0 0-5 16,-5-5-1-16,4 0-1 15,-3-2 0-15,-2-4 0 16,0-6-1-16,0-1 3 16,-2-2-4-16,-1-3 0 0,-2-4 1 15,-4-1 1-15,-2-3 0 16,-1-1 0-16,1-1 0 15,-1 0-1-15,0-4 1 16,4 1 1-16,3-3-1 0,3 0 0 16,-1 0 1-16,5-5-1 15,1-7 0-15,2 2 0 32,-5-5 0-32,2 2-3 0,0-7-2 0,1 0 2 15,-1 0-1-15,3-5 3 16,3-3 0-16,-3-3 0 0,7-2 1 15,-1-6 1-15,5 1 1 16,3 1 5-16,-3-4 1 16,6 5-5-16,-2 0-1 15,4 2 2-15,-4 1 3 16,2 0-1-16,2 1-2 0,1 0 0 16,2-1 3-16,4 0-2 15,0 1 0-15,7 3-1 16,0 3 5-16,3 2 4 15,4 5 5-15,5 4-2 16,-1 5-7-16,5 1-4 16,-3 6-3-1,4 1-2-15,1 2-1 0,0 2-2 0,-2 14-4 16,-2 5 3-16,3 11 2 16,-3 11 1-16,1 3 1 15,1 1 0-15,0-4 1 16,2-8-1-16,0-5-1 0,2-10 1 15,3-6 0-15,-1-6 1 16,3-8-1-16,-1-4 3 16,1-15 3-1,1-10-1 1,-1-7-4-16,1-10 0 0,-4-2-4 16,-2-1 1-16,-1 7 1 0,-1 6-2 0,0 7 3 15,4 12 0-15,5 4-1 16,5 8-3-16,9 5-1 0,9 0 2 15,10 7 1 1,4 7 1-16,10 5 0 0,7 3 0 16,0 7-39-16,3 1-28 15,0-1-34-15,-6-6-64 16</inkml:trace>
  <inkml:trace contextRef="#ctx0" brushRef="#br0" timeOffset="205923.46">19887 10208 513 0,'-22'-9'13'16,"-5"4"-6"-16,0 3 4 15,3 2 23-15,-3 7-12 16,7 9-17-16,6 5-4 16,2 3-1-16,5 6-1 0,7 4 2 15,0-2 0-15,9 2-1 16,6-2 0-16,6-5 0 15,4-4 0-15,4-7-3 16,1-7-1-16,3-7 3 0,1-2-1 16,2-11 0-16,-2-9 2 15,-1-6 0-15,-6-5 1 16,-5-8 1-16,-7-2 13 16,-13-4 9-16,-2-1-1 15,-20 3-14-15,-11 7-8 16,-13 11-3-16,-10 10-16 0,-7 15-44 15,-4 3-53-15,-5 15-151 16</inkml:trace>
  <inkml:trace contextRef="#ctx0" brushRef="#br0" timeOffset="-116250.46">8351 15972 126 0,'-7'-3'51'0,"0"0"-15"15,-2-1 112-15,0 1-77 0,0-1 2 16,2 0-17-16,-1 1-3 16,6 1-2-16,-1 0-14 15,3-1-8-15,0 3-3 0,0 0-10 16,2 0-8-16,9 0-3 16,3 0 3-16,8 0 2 0,8 0 3 15,4 2-3-15,7-2-2 16,8 0-3-16,-3 1-4 15,3-4 0-15,0-2 0 16,-3-5-2-16,-3 6-1 0,-3-4-12 16,-7 1-13-16,-5 0-21 15,-4 1-14-15,-7-2-24 16,-3-5-22-16,-7 2-41 16,-6-3-77-16</inkml:trace>
  <inkml:trace contextRef="#ctx0" brushRef="#br0" timeOffset="-116063.13">8822 15755 349 0,'-20'-11'110'16,"5"3"-35"-16,5 4-8 0,5 3-7 16,5 1-24-16,1 6-29 15,16 12-1-15,2 6 6 16,5 8 2-16,-2 5-5 0,-3 2-4 16,-8 4-4-16,-11-1-1 15,-2-6-2-15,-18 2-11 16,-9-9 4-16,-8-6-1 15,1-11-17-15,1-6-32 16,11-9-46-16,9-17-166 0</inkml:trace>
  <inkml:trace contextRef="#ctx0" brushRef="#br0" timeOffset="-114199.68">8843 7824 390 0,'5'0'24'0,"8"0"-9"16,8-3 3-16,6-4 9 15,8-3-9-15,6 2-11 0,2-4-2 16,8-1-2 0,-1-1-2-16,0 0 0 0,-1-1-1 15,-6 3 1-15,-8 2-10 16,-9 2-41-16,-13 3-36 15,-13 5-75-15</inkml:trace>
  <inkml:trace contextRef="#ctx0" brushRef="#br0" timeOffset="-113869.88">8985 7811 297 0,'-35'13'29'0,"27"-12"15"15,8-1-15-15,8 0-15 0,19-1 12 16,3-10-5-16,11-4-4 15,10-1-9-15,4-3-5 16,2 1-2-16,-3-2-1 16,-1 1 0-16,-7 1-8 31,-9-4-21-31,-6 4-2 16,-9 1-9-16,-12-1 19 0,-5 0 22 15,-5 2 2-15,-5 1 20 16,-5 5 14-16,-1 1 5 15,-2 3-4-15,6 5-2 0,0 1-7 16,2 1-14-16,3 12-12 0,2 5-1 0,0 1 3 31,6 10 2-31,-1 3-1 16,-2 9-4-16,-3 6-1 0,-8 8 1 0,-25 9-7 16,-21 9-41-16,-21 1-85 15,-28 5-287-15</inkml:trace>
  <inkml:trace contextRef="#ctx0" brushRef="#br0" timeOffset="-48392.04">1172 7111 268 0,'0'9'113'32,"0"-1"-84"-32,0-5-8 15,5 2 8-15,1-5-1 16,7 0-3-16,-1 0-3 0,6-1-4 15,4-10 0-15,1-5-3 16,5-2-5-16,1-4-5 16,2-5-3-16,1 1-1 15,0-4-1-15,-1-4 1 16,-4 0 0-16,0-2 0 16,-7-3 0-16,-4-2 2 15,-5-2 0-15,-6 0-2 0,-3-1 0 16,-2 1-1-16,-13 3 0 15,-3 1 0-15,-4 4 1 16,-5 1-1-16,-1 4 1 16,-3 3 1-16,-8 4 1 15,-2 1-1-15,0 8-2 0,-4 2 0 16,-1 3 0-16,2 1 2 16,1 5 1-16,4 1 0 15,3 2-1-15,2 0-1 16,3 9-2-16,0 5 1 0,4 10 0 15,-1 5-2-15,4 6 2 16,2 4-1-16,-2 6 1 16,6 1 1-16,1 4-1 15,7 0 2-15,2 3-1 16,3-1 0-16,3 0 1 0,0-4 2 0,7-2-2 16,3-7 0-16,9-1 1 15,1-6 5-15,7-7 4 16,2 2-3-16,5-9-2 15,3-1-3-15,2-6-1 0,7-7-2 16,2-4 0 0,-5-4 2-16,4-10 0 0,-2-6-4 15,-4-8-10-15,-12-4-47 16,-10-4-96-16</inkml:trace>
  <inkml:trace contextRef="#ctx0" brushRef="#br0" timeOffset="-47480.05">1255 14542 457 0,'-9'-10'56'0,"-4"4"-12"15,1 1 8-15,-1 5-6 16,1 0-19-16,-5 4-16 16,1 8-5-16,0 9-1 0,0 10 3 15,1 5-2-15,3 3 0 16,2 2-1-16,2-2 1 15,8 0 3-15,0-7-3 16,4-5-1-16,10-5-1 16,8-9-2-16,7-4 1 0,10-9 3 15,0-5-2-15,7-11-2 16,0-5-3-16,-5-3-14 16,-3 2-30-16,-9-2-35 15,-10 4-41-15,-11-2-87 16</inkml:trace>
  <inkml:trace contextRef="#ctx0" brushRef="#br0" timeOffset="-47321.49">1197 14794 425 0,'-14'4'49'0,"10"-4"-31"16,4-1 24-16,20-10-8 15,7-10-20-15,9-4-9 31,11-5-5-31,3-5-1 16,-1-1-66-16,-5-3-141 0</inkml:trace>
  <inkml:trace contextRef="#ctx0" brushRef="#br0" timeOffset="-46356.03">1966 14396 412 0,'0'-3'73'0,"0"1"-8"0,0 0 14 15,0 2-17-15,0 0-32 16,0 2-23-16,2 5-7 16,6 8 6-16,0-2 2 15,3 4-6-15,1 0-2 16,3-2 1-16,-3-3-6 0,1-5-25 0,-1-7-23 16,-5 0-35-16,-5-14-48 15,-2-8-190-15</inkml:trace>
  <inkml:trace contextRef="#ctx0" brushRef="#br0" timeOffset="-46230.68">1830 14234 463 0,'-5'-4'20'0,"5"3"5"16,17-2-17-16,15 3-8 16,9 0-4-16,6 0-40 15,6 0-44-15,-2 3-63 16</inkml:trace>
  <inkml:trace contextRef="#ctx0" brushRef="#br0" timeOffset="-45997.54">2258 14180 327 0,'-5'-7'120'0,"-14"3"-48"15,-8 4-27-15,-2 0-11 16,0 6 5-16,2 6 2 0,5 6-20 16,12 2-10-16,8-1-6 15,4 3-3-15,20-2 2 16,10-1 3-16,7-3-3 15,2-1-2-15,1-5-1 16,-8 1-9-16,-9-2-3 0,-11 0-2 16,-14 5-2-1,-3 2 5-15,-22 5 10 0,-4 3-8 16,-7 2-19-16,2 1-28 16,3-4-56-16,4-5-153 15</inkml:trace>
  <inkml:trace contextRef="#ctx0" brushRef="#br0" timeOffset="-45511.88">1835 15120 459 0,'-2'-26'33'0,"-16"2"6"0,-7 10 10 16,-2 6-22-1,-4 8-17-15,-1 4-4 0,3 16-1 16,0 7 0-16,10 3 0 15,6 2-3-15,8 0-2 16,5-4 0-16,5-8-1 16,13-3 1-16,6-14 0 0,3-3 1 15,3-12 0-15,1-10 2 16,0-6-4-16,-5-5 1 16,-3 5 0-16,-6 5 2 15,-7 7-1-15,-1 6 18 16,-3 10-12-16,-2 0-7 0,-1 15 0 15,4 1 0-15,2 3 0 16,6 3-1-16,2-6-13 16,5-4-13-16,0-6-16 15,1-6-14-15,-2-4-22 16,-1-11-75-16</inkml:trace>
  <inkml:trace contextRef="#ctx0" brushRef="#br0" timeOffset="-44960.58">1862 15134 221 0,'-8'5'24'16,"3"3"6"-16,2-4 18 15,1 1-5-15,2-3-21 0,0-1-9 16,0-1 0-16,2 0 11 15,6 0 5-15,2-5-8 16,0-4-12-16,1-2-3 16,0-1-5-16,-7-1 1 15,-4 5 0-15,0-2-3 16,-7 5-13-16,-10 2 2 16,-3 3 4-16,1 0 0 0,-1 1 2 15,2 9 0-15,5 0-17 16,8-1-25-1,5-4-29-15,2-1-67 16</inkml:trace>
  <inkml:trace contextRef="#ctx0" brushRef="#br0" timeOffset="-44411.87">1742 15183 356 0,'-13'5'12'0,"6"-4"-11"15,7-1 14-15,0 0 2 16,15 0 7-16,0-5 9 0,4-5-17 15,0-3 0-15,-1-1 1 16,-4 1 4-16,-4-3-3 16,-5 4-5-16,-5 0 2 15,0 1 3-15,-12 4-13 16,-5 3-4-16,-8 4-2 0,-1 2 1 16,1 10-1-16,2 4 2 15,3 0 0-15,8 2 1 16,6-2-1-16,6 0-2 15,10-5 0-15,18-6 0 16,10-5-5-16,12-3-16 0,7-20-31 16,4-8-58-16,2-8-180 15</inkml:trace>
  <inkml:trace contextRef="#ctx0" brushRef="#br0" timeOffset="-44090.49">2210 14856 522 0,'-10'0'50'0,"2"0"9"16,6 0 1-16,2 14-36 0,5 4-13 16,10 9 5-16,5 6-2 0,5 5-7 15,3 7-6-15,3 0 0 16,0-1-1-16,-3-3-14 16,-1-5-24-16,-5-12-3 0,-3-6-4 15,-2-12-9-15,-7-6-16 16,-8-9-42-16,-2-12-114 15</inkml:trace>
  <inkml:trace contextRef="#ctx0" brushRef="#br0" timeOffset="-43903.04">2203 14904 477 0,'-25'-28'59'0,"10"6"-9"0,15 5-5 16,2 2-12-16,16 3-30 15,9 0 1-15,7 6 0 16,2 6-1-16,-2 0-4 15,-3 10 1-15,-10 10-13 0,-5 3-21 16,-8 4-2-16,-5-2-14 16,-3-2-25-16,0-3-8 15,-1-12 0-15,1-5-45 16</inkml:trace>
  <inkml:trace contextRef="#ctx0" brushRef="#br0" timeOffset="-42621.87">2502 14807 313 0,'5'-10'130'0,"-5"5"-43"16,0 5-8-16,-8 0-53 16,-2 10-26-16,-1 7-2 0,0 1 1 15,2 3 1-15,6 0-2 16,1-3-10-16,2-2-8 16,2-5-10-16,8-8-5 15,7-3 2-15,-4-3 7 16,8-11 1-16,-6-2 8 0,4-4 12 15,2 0 4-15,-3 3 0 16,0 0 2-16,1 5 3 16,-4-1 22-16,-1 7-1 15,-1 0-5-15,-4 0-3 0,0 5-5 16,-1-3-8 0,-1 1-3-16,-2-1 0 15,2-1 1-15,0-1 1 0,-3-3 3 16,1 3 5-16,-3-3 7 15,2 1 6-15,-3 2-5 16,-1 4-9-16,2 2-5 0,3 0-2 16,2 0-8-1,5 2 3-15,-2 8 2 0,7 1 0 16,-3-1 0-16,-4 1-3 31,1-3-12-31,-4 0 3 16,-5-5 7-16,-2-3 5 0,0 0 13 15,-2-3 4-15,-1-6-7 16,-1-9 2-16,4-1-5 16,0-5-4-16,4-4-6 15,8 6-18-15,5-6-9 0,-2 6-2 16,0 1 3-16,-1 7 6 16,-2 3 13-16,-6 6 8 15,-2 2 2-15,-1 3 10 16,1 0 12-16,-1 3-6 15,5 9 4-15,3 1-5 0,3 1-3 16,4 4-4-16,0-2-3 16,2 2-4-16,-4 0-1 15,-2-2-4-15,-3 1-18 16,-5-2-13-16,-6-3-24 16,-4-2-21-16,-9-6 6 15,-1-4-20-15,-2 0 5 0,0-16 62 16,3 1 77-16,4-4 40 15,7-2-3-15,2 1-16 16,7 0-43-16,15-1-27 16,5-1-1-16,7 4 0 0,4-2-1 15,1 4-11-15,-1 2-14 16,0 1-14-16,-2 3-35 16,-6-1-25-16,-3 4 18 15,-5-2 6-15,-6-4 128 16,-6 5 71-16,0-3-11 0,-7 2-28 15,1 0-11-15,-3 3-12 16,3 1-26-16,1 5-20 16,3 0-12-16,3 2-7 15,2 11 4-15,9-1-1 16,2 2 1-16,-1 2-14 0,2-1 2 0,-3-3-11 16,-7-1-6-16,-7-6-9 0,-3-3-10 15,-5-2-1-15,-1-5 27 16,-11-9 2-16,-3-6 17 15,-3-3 24-15,3-6 31 16,1-2 13 0,3-1-17-16,6 2-26 15,5 0-10-15,0 7-4 16,10 5 3-16,9 9-9 0,1 5 0 0,2 4 2 16,4 11 1-16,-5 12-4 15,1 9 0-15,-4 8 2 16,-2 4 9-16,-2 10-3 15,1 1-4-15,-3 0 1 16,0-2-6-16,2-6 1 0,-2-11 0 16,-3-8-1-16,2-10 1 15,-2-12-1-15,-4-6 4 16,1-11 4-16,-4-13-5 16,-2-11-16-16,0-6-12 0,-12-5-9 15,-5 1-7-15,-7 9 11 16,-3 4 21-16,0 7 24 15,2 11 31-15,2 5 5 16,7 6-3-16,9-2-14 0,7-1-12 16,14-5-16-16,21 1-9 15,13-7-10-15,6-4-37 16,7-2-52-16,-4-6-62 16</inkml:trace>
  <inkml:trace contextRef="#ctx0" brushRef="#br0" timeOffset="-42169.83">3970 14100 523 0,'-4'-4'93'15,"4"-1"-35"-15,6 3-29 16,12 2-4-16,9 0 4 16,4 0-16-16,3 11-9 0,-2 2-3 15,-2 4-1-15,-4 3-1 16,-12-1-13-16,-6 1-20 15,-6-2-32-15,-2-7-20 16,0-4-8-16,-12-7 26 16,3-4 19-16,-2-12 21 15,2-5 31-15,-1-4 34 0,2 0 14 16,1 2-5-16,5 3 8 16,2 8-15-16,0 2-15 15,0 7-4-15,10 3-11 16,5 2-8-16,1 10 0 0,1 4-1 15,-2 4-2-15,0 0-11 16,-6-3-7-16,-4-4 4 16,0-2 9-16,-4-8 6 15,1-3 1-15,5 0 25 16,0-9 4-16,2-3-6 16,5-1 1-16,4 1-13 0,4 5-8 15,1-1 1-15,1 7-1 16,-3 1-2-16,-3 0-1 15,-6 1-1-15,-2 9-14 16,-10-2-30-16,0 1-19 16,-18-3-42-16,-11-5-103 0</inkml:trace>
  <inkml:trace contextRef="#ctx0" brushRef="#br0" timeOffset="-42043.79">4048 14089 459 0,'-8'-21'17'0,"8"0"-13"16,15-1-1-16,15 0-3 15,13-1 0-15,7 4-4 16,2 3-17-16,4 1-19 16,-7 5-48-16,-8 5-77 15</inkml:trace>
  <inkml:trace contextRef="#ctx0" brushRef="#br0" timeOffset="-41822.18">4448 13973 361 0,'-4'11'50'0,"2"-4"-24"16,2-1-10-16,2-5 16 15,14 1 3-15,3-4-10 16,3-10-14-16,2-4-9 0,-2-4-4 16,-10 2-6-16,-7 2 5 15,-5 2 3-15,-9 9 3 16,-11 5 10-16,-4 3 18 16,-3 17-5-16,5 3-5 15,8 4 1-15,11 1-11 0,6-1-11 16,23-4 0-16,14-7-12 31,12-5-39-31,7-11-44 16,4 0-88-16</inkml:trace>
  <inkml:trace contextRef="#ctx0" brushRef="#br0" timeOffset="-41431.62">3257 15193 615 0,'-9'-12'54'16,"1"3"-10"-16,3 7 5 16,5 2-8-16,0 7-26 15,7 13-16-15,6 4 0 16,6 9 2-16,7 6 0 0,4 7-1 15,9-1-17-15,-2-2-32 16,3-9-33-16,0-7-17 16,-1-11-31-16,-7-15-25 15</inkml:trace>
  <inkml:trace contextRef="#ctx0" brushRef="#br0" timeOffset="-40915.43">3685 15283 432 0,'0'-27'57'0,"-6"2"6"0,-5 5 4 15,-3 6-18-15,-4 8-33 16,-1 6-14-16,-3 8-2 16,0 9 0-16,3 8-2 15,4 5 1-15,4-1 0 16,11 0 0-16,0-6-1 16,7-5 0-16,7-5-8 15,6-10-4-15,1-3 4 16,-2-3 3-16,2-14 3 0,0-2 0 15,-1-5 1-15,-3 3-1 16,-1 3 2-16,-3 2 2 16,-4 7 0-16,-2 6 0 15,0 3-2-15,2 0 3 0,0 9 1 16,1 1 0-16,3 3-2 16,0-6 0-16,0 0 0 15,1-7 1-15,1 0 0 16,-2-3 2-16,2-12-3 15,1-3-2-15,-1 1 4 0,-1-3-4 16,1 2 2-16,-3 4 2 16,0 5-2-16,-1 2-2 15,2 7 1-15,-3 0 0 16,5 0 1-16,1 5 0 16,5 0 0-16,3-3 0 15,3-2 0-15,4 0 0 0,1-5 1 16,0-7 0-16,-3-3 2 15,-2-1 5-15,-3 2-1 16,-5-1-2-16,-4 7 0 16,-5 2-7-16,-5 3-46 15,-1 3-60-15,1 0-60 0</inkml:trace>
  <inkml:trace contextRef="#ctx0" brushRef="#br0" timeOffset="-39488.89">890 15800 281 0,'-3'-4'57'0,"-1"1"19"16,1-1-14-16,3 1-5 16,0-1-12-16,0 1-7 15,0-1-11-15,9-5-10 0,9 0-13 16,8-7-2-16,12-2-2 15,14-8 0-15,9-7 0 16,13-4 1-16,8-8-1 0,4-1 0 16,1-6 0-16,-8 2 1 15,-9 2-2-15,-16 7-10 16,-18 5-16-16,-17 11-8 16,-19 9-18-16,-10 11-41 15,-24 5-160-15</inkml:trace>
  <inkml:trace contextRef="#ctx0" brushRef="#br0" timeOffset="-39301.44">1063 15755 406 0,'-27'36'15'0,"9"-11"27"16,16-15-8-16,7-10 7 0,24-4 18 16,13-25-4-16,9-9-17 15,16-6-13-15,5-6-11 16,-2 0-7-16,-2 5-3 15,-9 8-3-15,-10 10-19 16,-13 7-30-16,-11 10-35 16,-18 6-63-16,-7 4-161 0</inkml:trace>
  <inkml:trace contextRef="#ctx0" brushRef="#br0" timeOffset="-37354.27">2494 16881 396 0,'0'-13'90'0,"0"-1"-63"15,0 1 31-15,-5 3 3 0,-2 1-28 16,-5 4-18-16,0 3-4 0,-3 2 0 0,-4 5-5 31,-1 10-5-31,-4 7 2 16,-2 9-1-16,3 4 7 15,1 1-8-15,3 2 4 0,6-5 0 16,6 0-1-16,7-6-3 0,0-4 0 0,13-2-1 31,9-7 0-31,5-1 0 16,9-6-4-16,5-7-16 0,3 0-13 0,2-3-17 16,-4-10-20-16,-5-5-50 15,-8-1-107-15</inkml:trace>
  <inkml:trace contextRef="#ctx0" brushRef="#br0" timeOffset="-37198.08">2348 17025 499 0,'-16'5'41'16,"16"-5"-35"-16,11-1 1 15,16-6 11-15,7-4-4 16,10-2-10-16,0 1-4 0,5-2-18 15,-5-2-121-15,-4-4-287 16</inkml:trace>
  <inkml:trace contextRef="#ctx0" brushRef="#br0" timeOffset="-36350.02">3546 16512 396 0,'5'-17'27'16,"-2"3"1"-16,-3 0 37 16,0 1-8-16,-3 1-19 15,-6 4-17-15,-8 4-1 0,-3 1-6 16,-11 3-7-16,-1 11 5 16,-7 11 0-16,-7 8-8 15,0 11 1-15,1 7 10 16,0 8 4-16,10 6-3 15,4 6-5-15,13 0-4 0,11-3-4 16,7-7 0-16,8-9-4 16,20-11 0-16,11-11 2 15,6-11-1-15,10-9-1 16,4-7-14-16,4-3-7 16,-4-14-11-16,-4-6-26 0,-8-5-45 15,-17-8-76-15</inkml:trace>
  <inkml:trace contextRef="#ctx0" brushRef="#br0" timeOffset="-36195.82">3176 16890 539 0,'-10'5'17'0,"10"-5"-12"15,17-4 5-15,21-8 20 16,10-6-13-16,17-7-15 15,7-5-2-15,3-4-42 16,1-3-165-16</inkml:trace>
  <inkml:trace contextRef="#ctx0" brushRef="#br0" timeOffset="-35763.46">3958 16406 561 0,'5'-9'24'0,"2"2"-7"16,-2 5 26-16,5 2-3 16,-2 11-34-16,3 10-6 0,-1 8 2 15,2 10-2-15,-2 6 1 0,-1 1 0 16,-3 6 0-16,-2-4 0 16,1 0 0-16,-5-7 0 15,1-7 1-15,1-9 9 16,0-5-1-16,1-8-3 15,7-6 5-15,4-6 6 0,6 0-1 16,9-4-7 0,7-6-7-16,8-5 0 15,5-3-5-15,-1 1-6 16,6-1-33-16,-3-2-29 0,-3-5-38 0,-3 2-63 16</inkml:trace>
  <inkml:trace contextRef="#ctx0" brushRef="#br0" timeOffset="-35544.76">4720 16338 75 0,'-19'-8'507'15,"-3"2"-481"-15,-1 6-4 16,0-2 9-16,1 14-5 16,7 9-16-16,3 7-6 0,3 9-3 15,9 5 4-15,0 3-2 16,11 4-2-16,11-4 0 15,5-8-3-15,5-6-19 16,5-10-16-16,6-12 2 0,-1-9-26 16,1-7-54-16,-2-15-94 15</inkml:trace>
  <inkml:trace contextRef="#ctx0" brushRef="#br0" timeOffset="-35034.68">5003 16390 489 0,'-3'-6'54'0,"0"5"-50"0,1 1 23 16,2 5 1-16,5 8-2 16,5 5-10-16,0 3-7 15,-1 2-2-15,-1-3-4 16,-8-1-3-16,0-4 0 16,-4-7-1-16,-9-6 2 0,1-2 3 15,-3-12 0-15,3-11 0 16,-1-4 2-16,8-5 10 15,1-2 0-15,4 2-5 16,5 2-8-16,14 5-3 16,4 8-1-16,4 5-3 15,4 10 2-15,1 2 1 0,2 9 0 16,-3 6 1-16,-4 6 0 16,-3 4-1-16,-6 2 1 15,-7-4 0-15,-3-4-2 16,-8-2-8-16,0-9 7 0,0-6 2 15,-6-2 4-15,-3-9-1 16,4-7 1-16,0-9-1 16,5-5 3-16,0-4 6 0,5 1 0 15,12 0-4-15,5 4-6 16,3 6-2-16,6 8 0 16,1 9-1-16,2 6 2 15,-3 7-1-15,-3 14 1 16,-2 2 1-16,-6 8-1 0,-1 3 0 15,-4-4 3-15,-1 0-4 16,1-5-14-16,-3-3-31 16,2-12-30-16,-1-7-35 15,1-6-94-15</inkml:trace>
  <inkml:trace contextRef="#ctx0" brushRef="#br0" timeOffset="-34823.32">5710 16023 529 0,'0'-18'42'16,"0"7"-11"-16,4 10 22 16,6 1-6-16,7 12-22 0,5 9-8 15,2 11-2-15,7 8-4 16,-1 0-7-16,-5 6-1 16,-5 0-3-16,-11 0 0 15,-9-3 0-15,-5 1-1 16,-24 1-13-16,-14-2-25 0,-12-2-35 15,-11-4-101 1</inkml:trace>
  <inkml:trace contextRef="#ctx0" brushRef="#br0" timeOffset="-34505.39">4460 17308 531 0,'12'0'92'16,"34"-11"-82"-16,0-11 27 16,15-1 27-16,13-2-24 15,5-4-27-15,5 3-6 16,8-5 5-16,-2 5-1 15,1-3-7-15,-4 1-4 0,-7 3 0 16,-8 1 1-16,-15 3-1 16,-13 5-1-16,-17 0-5 15,-13 7-8-15,-14 2-12 16,-11 5-36-16,-19 2-50 16,-11 0-38-16,-15 14-51 15</inkml:trace>
  <inkml:trace contextRef="#ctx0" brushRef="#br0" timeOffset="-34302.24">4751 17279 222 0,'-34'33'234'0,"14"-9"-195"0,19-8 1 15,11-10 19-15,28-6 18 16,19-8-26-16,15-13-11 16,14-8-3-16,6-4-11 15,1 0-11-15,-3-4-6 16,-9 5-5-16,-9-1-3 0,-13 6 1 15,-18 2-10-15,-7 3-26 16,-14-1-37-16,-11-3-44 16,-8-4-120-16</inkml:trace>
  <inkml:trace contextRef="#ctx0" brushRef="#br0" timeOffset="-33924.76">6333 16270 578 0,'7'8'14'0,"-2"-3"-17"15,2 4 9-15,8 0 29 16,3 2-8-16,2-3-18 16,3 3-5-16,8-4-1 15,-2-5-1-15,3-2 1 0,-2-10 17 16,4-10 9-16,2-14 3 16,2-11 4-16,-3-10-8 15,6-8-16-15,-2-2-2 16,-3-2-2-16,-4 11-6 15,-5 4-1-15,-9 15-1 0,-5 10-3 16,-8 7-45-16,-5 6-74 16,-7 5-132-16</inkml:trace>
  <inkml:trace contextRef="#ctx0" brushRef="#br0" timeOffset="144169.07">18701 7978 146 0,'0'-7'-28'0,"-3"0"-70"16</inkml:trace>
  <inkml:trace contextRef="#ctx0" brushRef="#br0" timeOffset="144862.97">17836 10335 394 0,'0'-15'57'0,"0"5"11"0,0-1-13 15,0 4-2-15,0 3-18 16,2 4-10-16,4 0-5 15,1 8-1-15,1 7-2 16,1 10 4-16,1 9-2 16,-5 11-1-16,0 5-4 0,-3 5-4 15,-2 4-4-15,0 2-4 16,0-2-1 0,0-4-1-16,0-5 1 0,0-5-1 15,0-8 0-15,0-5 0 16,5-7-1-16,-3-7-2 0,3-8-5 15,-3-5-4-15,4-5-3 16,-2 0-4-16,-3-7-7 16,3-8-20-16,-2-9-32 15,-1-4-29-15,1-8-40 32,-2-1-85-32</inkml:trace>
  <inkml:trace contextRef="#ctx0" brushRef="#br0" timeOffset="145175.46">17873 10274 297 0,'0'-4'43'16,"0"-3"14"-16,0 4 3 15,7-1 2-15,-2 3-6 16,0 1-13-16,-1 0-5 16,-4 6-12-16,0 12-15 15,-14 8 2-15,-8 2-2 0,-4 7-7 16,-4 3-3 0,-2-2-1-16,3 0-1 0,5-6-8 15,7-8-5-15,5-3-7 16,9-10-19-16,3-4-32 15,8-5-30-15,4-11-44 0</inkml:trace>
  <inkml:trace contextRef="#ctx0" brushRef="#br0" timeOffset="145378.54">17847 10278 316 0,'0'-8'163'0,"4"1"-105"16,1 4-1-16,7 3-19 15,8 0 2-15,6 3-18 16,2 12-7-16,5 4-4 16,-1 4-7-16,0 8-5 15,1 6 0-15,-6 0-18 0,-4 6-34 16,-4-1-51-16,-2-2-76 16</inkml:trace>
</inkml:ink>
</file>

<file path=ppt/ink/ink31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8:49:53.9390000"/>
    </inkml:context>
    <inkml:brush xml:id="br0">
      <inkml:brushProperty name="width" value="0.05292" units="cm"/>
      <inkml:brushProperty name="height" value="0.05292" units="cm"/>
      <inkml:brushProperty name="color" value="#C00000"/>
    </inkml:brush>
  </inkml:definitions>
  <inkml:trace contextRef="#ctx0" brushRef="#br0">14052 4257 706 0,'-8'-12'66'16,"1"3"-50"-16,5 5 17 15,2 4-1-15,5 9-27 16,9 7-8-16,4 8 6 0,1 4-1 15,0 4 0-15,-1 4-1 16,-6-2-1-16,-4-8 0 16,-4 0-7-16,-4-9 0 15,-4-6 5-15,-11-11 6 16,-6 0 3-16,-2-16 0 16,-4-11-1-16,0-5 4 0,5-9-2 15,3-2 0-15,4-5-3 16,8 1-5-16,7 5 1 15,5 4-2-15,15 8-2 16,9 10 1-16,9 12-2 16,6 8 4-16,7 1-2 0,1 19 0 15,-4 16 1-15,-1 10 4 16,-8 8-9-16,-5 4 6 16,-8-1 1-16,-4-3-2 15,-12-10-6-15,-3-13-1 0,-4-15 7 16,-3-13 2-16,0-6 7 15,-8-20 5-15,1-11-8 16,-3-14-3-16,3-13 3 16,5-7-5-16,2-1 1 15,6 5-1-15,10 3-5 16,6 15 5-16,1 14-1 0,6 14-2 16,1 13 1-16,4 5 0 15,0 17-1-15,3 16 2 16,-3 7 2-16,0 12-1 15,-2 5-1-15,-3 2 3 16,-4-5 0-16,-4-8-20 16,-1-7-19-16,-6-14-10 0,-2-18-16 15,-6-7-61-15,-6-14-133 16</inkml:trace>
  <inkml:trace contextRef="#ctx0" brushRef="#br0" timeOffset="226.57">14742 3405 728 0,'-18'-14'42'0,"6"5"-9"16,5 5 9-16,7 4 7 16,0 9-35-16,12 9-11 15,8 8 7-15,3 12 2 16,7 3-8-16,4 11-1 15,5 10-2-15,-7 12 0 0,-7 8-58 16,-12 0-63 0,-13 1-273-16</inkml:trace>
  <inkml:trace contextRef="#ctx0" brushRef="#br0" timeOffset="1251.83">3924 8221 681 0,'-8'-4'80'0,"3"1"-62"0,5 3 11 16,0 0-12-16,16 10-6 15,2 10-2-15,7 10 2 16,4 8 4-16,-1 3-9 15,3 2-5-15,-7 0-2 0,-7-8 2 16,-4-8 1-16,-8-7-2 16,-5-8 1-16,-7-7 4 15,-14-5 4-15,-7-11-1 16,-6-12-1-16,-1-12-2 16,-1-12-2-16,4-6 3 15,6-4-1-15,6-1-8 0,10 8 7 16,6 3-10-1,4 9 7-15,21 8-4 0,10 10 1 16,12 9 0-16,9 10-2 16,9 1 3-16,2 23 1 15,4 11-3-15,1 12 2 0,-10 9 2 16,-9 6 0-16,-7-4-3 16,-16-3-8-16,-9-12 4 15,-12-10 4-15,-5-12 2 16,-12-14 3-16,-13-6 5 15,-4-20-1-15,-3-12-2 0,-1-20-2 16,3-7 2-16,4-12-2 16,13-4-3-16,6-3-3 15,7 8-2-15,15 8 4 16,14 10 2-16,8 14-4 16,11 17 0-16,-2 14 1 0,6 9-1 15,-2 23 1-15,-1 16 0 16,-2 12 2-16,-4 12 0 15,-6 7 1-15,-1 5 0 16,-6-8-18-16,-4-4-11 16,-4-10-5-16,-7-15-12 0,-7-15-8 15,-6-17-41-15,-2-13-111 16</inkml:trace>
  <inkml:trace contextRef="#ctx0" brushRef="#br0" timeOffset="1502.15">4372 7158 679 0,'-9'-15'15'0,"1"5"17"0,5 5-1 15,3 5-3-15,6 10-4 16,10 11-20-16,6 5 22 15,6 7 2-15,8 6-9 16,3 5-8-16,5 2-3 16,-1 6-4-16,1 6-2 0,2 7-13 15,-11 1-75-15,-1-4-150 16</inkml:trace>
  <inkml:trace contextRef="#ctx0" brushRef="#br0" timeOffset="15139.78">19865 2989 584 0,'-3'-32'71'15,"-9"3"-22"-15,5 4-8 16,4 8 13-16,3 6-19 0,0 7-16 15,0 4-13-15,8 15-7 16,0 13-4-16,3 9 3 16,4 10 3-16,-3 6 0 15,0 3-2-15,1 1 1 16,-4-9-9-16,1-7-1 16,-2-10-2-16,1-12 7 0,-2-11 4 15,3-8 0-15,0-15 4 16,2-12 5-16,3-5-8 15,-3-4-2-15,3 2 4 16,-1 4-2-16,-1 10 0 0,3 14-4 16,1 6-2-16,3 10-1 15,6 17 2-15,4 3 4 16,4 8-3-16,6-4-5 16,0-2 1-16,1-11-2 15,1-7-2-15,-3-12 8 16,-5-4 1-16,-2-21 5 0,-7-12 4 15,-7-10 9-15,-7-7-8 16,-9-7 0-16,-4 2 0 16,-16 0-7-16,-11 6-24 15,-7 9-29-15,-1 10-33 16,3 14-89-16,7 11-46 0</inkml:trace>
  <inkml:trace contextRef="#ctx0" brushRef="#br0" timeOffset="15438.75">21199 2639 721 0,'-10'-19'28'15,"-14"5"-15"-15,3 9 3 16,-6 5 8-16,2 13-16 0,-1 18-7 15,3 12-1-15,7 12 0 16,9 8 3-16,7 1-2 16,9 2 2-16,13-4-2 15,8-9 0-15,10-8 1 16,1-9-1-16,6-11 1 0,2-9-2 16,0-9 0-16,0-7-3 15,-3 0-12-15,0-13-24 16,-14-11-28-16,-9-7-128 15</inkml:trace>
  <inkml:trace contextRef="#ctx0" brushRef="#br0" timeOffset="15579">21078 2957 700 0,'-6'0'40'15,"6"-12"-32"-15,27-5-5 0,16 2-2 16,18-7-5-16,8-1-17 15,5-2-57-15,6-5-202 16</inkml:trace>
  <inkml:trace contextRef="#ctx0" brushRef="#br0" timeOffset="16033.75">22000 2613 669 0,'-4'-6'63'0,"3"3"-42"16,1 3-15-16,0 2 0 15,3 18-3-15,7 8 0 0,-3 9 2 16,1 8-3-16,4 5 1 16,-2-2-2-16,-1 0 0 15,1-7-1-15,0-9 0 16,1-5 0-16,-4-8 1 0,0-4 0 15,2-8 7-15,0-2 5 16,6-3 1-16,2-2 0 16,8 0-7-16,9-5-4 15,14-4-1-15,6-4 1 16,7-1-18-16,5-7-21 16,4-1-31-16,0-8-53 15,-2-6-122-15</inkml:trace>
  <inkml:trace contextRef="#ctx0" brushRef="#br0" timeOffset="16213.33">22831 2551 562 0,'-24'-9'62'15,"-1"5"-28"-15,1 4-4 16,2 6-5-16,3 16-14 16,2 13-9-16,9 9-5 15,6 6 3-15,2 7 1 16,14-2-1-16,11-5-18 15,11-6-24-15,6-9-32 0,4-16-47 16,1-10-71-16</inkml:trace>
  <inkml:trace contextRef="#ctx0" brushRef="#br0" timeOffset="16711.54">23196 2684 270 0,'0'4'266'15,"-2"8"-261"-15,-3 4-6 16,3 7 16-16,-1 4 10 16,-1 0-10-16,1-4-10 0,1-3-3 15,2-6-1-15,-3-7-1 16,0-7 5-16,1-7 23 16,-1-12-2-16,1-8-18 15,0-7 8-15,2-4 10 16,0-1-5-16,0 2-8 0,5 5-7 15,5 7-2-15,2 7-1 16,2 9-3-16,5 9 0 16,1 4-4-16,-1 18 1 15,4 2 2-15,-4 10-1 16,0 5 2-16,-6-3-4 16,-4-3-8-16,-4-8-3 0,-3-7-3 15,-2-11 13-15,0-7 4 16,0-4 20-16,0-15-3 15,-2-4-9-15,2-9 3 16,0-2 6-16,5-4-2 0,8 6 2 16,5 6-12-16,4 2 0 15,1 11-2-15,2 7-2 16,2 6 0-16,-2 3-4 16,4 15 0-16,-2 5 3 15,-4 4 0-15,1 7 1 16,-3-2-10-16,-3 0-12 0,0-5-23 15,-4-5-43-15,0-15-62 16,-1-7-76-16</inkml:trace>
  <inkml:trace contextRef="#ctx0" brushRef="#br0" timeOffset="16932.93">23773 2308 669 0,'3'-14'4'15,"4"8"20"-15,8 6-2 16,4 7 1-16,6 18-3 0,6 4 4 16,5 12-8-16,0 11-9 15,-2 1 2-15,0 6-5 16,-6 0 0-16,-8 2-3 16,-5-4 1-16,-13 0-2 15,-5-4-1-15,-28-1-25 16,-21-4-35-16,-18-7-125 0</inkml:trace>
  <inkml:trace contextRef="#ctx0" brushRef="#br0" timeOffset="28191.99">6547 14528 166 0,'-3'2'183'15,"-4"-2"-116"-15,6 0-20 16,1 0 5-16,-2 0-5 0,2 0-12 15,0 0-20-15,0 0-11 16,0 0-2-16,3 0 1 16,7 2 0-16,0-2-2 15,5 4 1-15,1-1-1 16,4 0 0-16,1 1 7 16,1 0 1-16,1-1-3 0,3-1 0 15,2 1-1-15,5 1-1 16,-1-2 0-16,4-1 1 15,6 0-3-15,2-1 1 16,4 3-4-16,8-3 3 16,3 0-3-16,6 0 2 0,1 0-1 15,7 0 2-15,0-4 0 16,0 1 5-16,3 1-6 16,2 2 1-16,0 0-1 15,1 0-1-15,2 0-1 0,0 0 4 16,-1 4-3-16,5 1 0 15,-2 2 1-15,0 0-2 16,4-1 1-16,1 3 1 16,4 0 0-16,-3-1-1 15,5 2 0-15,1-2 2 16,0 1-3-16,2 3 2 16,-2-6 2-16,3 4 0 0,4-2 1 15,-4 3 0-15,7-2-3 16,-1 3 2-16,0-2-4 15,0 2 1-15,4-2 0 16,2 2 2-16,-2-4-5 0,8 0 5 16,1 2-2-16,-2-1-1 15,4-3 1-15,3 1 1 16,2 1-1-16,0-3-1 16,4 0 1-16,0-1 2 15,3-1-2-15,1 2-1 16,4-4 1-16,-4 3-1 0,4-4 4 15,1 2 0-15,-4-1 0 16,-2-1-2-16,-3 0 9 16,-6 0-8-16,-8 0 2 15,-2 0-1-15,-13 0 5 16,-6 0-4-16,-8 0 4 0,-12 0-8 16,-12 0 4-16,-11 0-1 15,-14 0-5-15,-14 0-3 16,-17 2-33-16,-5-2-77 15,-22 0-225-15</inkml:trace>
  <inkml:trace contextRef="#ctx0" brushRef="#br0" timeOffset="112407.4">4674 6797 341 0,'2'0'115'16,"-2"-1"-84"-16,0-6-9 15,-2-3-10-15,-5 2 17 16,-3-1 1-16,-2-2-6 0,-5 0-1 16,-2 0-4-16,-4-1-15 15,-9 5-3-15,-6 1-2 16,-7 6-10-16,-5 0-1 15,-9 10 4-15,-8 11 1 16,-5 8 3-16,-5 8 2 16,-2 11 1-16,-2 7 2 0,0 9-1 15,2 9 0-15,-1 11 2 16,7 6-1-16,5 8-2 16,4 7 0-16,8 4 1 15,8 3 0-15,9 1-1 0,17 1 4 16,9-3-6-1,11-6 4-15,4-1 1 0,19-5-1 16,8-3 0-16,9-3 3 16,9-6 1-16,4-5-3 15,9-5 3-15,2-7-1 16,7-4-4-16,5-9 1 0,1-9-2 16,2-9 2-16,8-10-2 15,-1-15 2-15,6-8 0 16,5-6-1-16,-4-17 0 15,1-13 2-15,-2-7-1 0,0-10 0 16,-6-8 1-16,-5-4 3 16,-3-7-5-16,-3-3 6 15,-4-7-3-15,-8-2 1 16,-3-4-3-16,-7-2 1 16,-4-5 1-16,-11-4-2 15,-4 1 0-15,-13-5 0 0,-4 1-1 16,-13-4 3-1,-2 2-5-15,-20 0 6 0,-16 1-5 16,-10 7 3-16,-15 0 1 16,-17 8 3-16,-14 11 6 15,-13 6-1-15,-22 15-3 0,-17 15-8 16,-19 12-9-16,-17 18-30 16,-22 6-63-16,-15 26-148 15</inkml:trace>
</inkml:ink>
</file>

<file path=ppt/ink/ink31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8:52:26.7920000"/>
    </inkml:context>
    <inkml:brush xml:id="br0">
      <inkml:brushProperty name="width" value="0.05292" units="cm"/>
      <inkml:brushProperty name="height" value="0.05292" units="cm"/>
      <inkml:brushProperty name="color" value="#C00000"/>
    </inkml:brush>
  </inkml:definitions>
  <inkml:trace contextRef="#ctx0" brushRef="#br0">9866 17608 706 0,'5'11'55'16,"22"-11"-75"-16,17 4 2 16,31 1 19-16,27 3 20 0,32-2-15 15,31 0-7-15,29-3 0 16,29-3 2-16,26 0-1 15,19 0 3-15,21-7-10 16,8 1 7-16,10-1 6 16,0 0-6-16,-6 6 2 0,-12-2 6 15,-16 3-8-15,-21 0 8 16,-35-1-8-16,-34-1 3 16,-43-1-3-16,-43-5 1 15,-40 0-3-15,-39-6 6 16,-36-3 1-16,-50-1 4 15,-36 1-9-15,-38-4-10 16,-41 0 1-16,-27 1 2 0,-23 8 5 16,-22-2 1-16,-16 6 2 15,-11 4-2-15,-3 4 0 16,0 2 0-16,0 12 3 16,12 2-4-16,11 7 3 0,21 2-2 15,22 4 1-15,28-3 3 16,35-1-2-16,36-1-2 15,39-7 4-15,40-2-3 16,39-1 2-16,31-6-10 16,52-2 8-16,43-4-2 0,44-2 5 15,47 0 2-15,45-11-5 16,35 0-1-16,34 1 5 16,25-3-9-16,23 4 6 15,19 2 3-15,9 6-3 16,8-1-1-16,7 2 4 15,-7 0 1-15,-11 6-4 0,-15 4 3 16,-24 1-4-16,-41-1 3 16,-38-3-2-16,-45-3 1 15,-56-4 1-15,-52 0-7 16,-50-7 4-16,-52-10 2 16,-39-5 3-16,-55-6-4 0,-50-1-2 15,-41-6-10-15,-44 3 3 16,-39 1 3-16,-32 2-4 15,-32 5 6-15,-16 2 1 16,-17 5 1-16,-17 9 0 16,-8 5-1-16,-3 3-8 0,-2 0 3 15,-1 12 3-15,3 5 2 16,8 1 1-16,13 6-2 16,10-1 5-16,19-1-1 15,17 2 0-15,24-2-2 16,27 0 2-16,29-3 2 15,30-4 3-15,36 0-1 0,36-5 3 16,35-3-5-16,31 2-2 16,32-2-2-16,22 0-4 15,42 0-13-15,33-3 15 16,32 3 0-16,38-1 3 0,33-1 0 16,27 2 1-16,26 4-1 15,27-1 0-15,19 3 2 16,21 5 0-16,11-6-5 15,14 3 3-15,9-1 5 0,3-1 4 16,1 1-4-16,-5-3 2 16,-4 1 1-16,-13-3-2 15,-15 0-6-15,-15 0 6 16,-21-4 0-16,-24 1-5 16,-32-6-1-16,-27 0 4 15,-33 0-8-15,-31 0 7 0,-38-10-4 16,-30-2 3-1,-39-8-9-15,-32-1-9 0,-50-8-11 16,-47-3-30-16,-43-9-110 16,-47-6-136-16</inkml:trace>
  <inkml:trace contextRef="#ctx0" brushRef="#br0" timeOffset="873.44">9206 16462 523 0,'17'-6'182'0,"0"6"-180"15,8 0-5 1,2 18 14-16,6 10 7 0,-6 8-10 15,-6 7-6-15,-5 3 1 16,-5 2-1-16,-8-1-2 16,-3-8 1-16,-5-5-1 0,-12-9 2 15,-7-12 0-15,-5-13 2 16,-5-8 7-16,0-22 4 16,0-13-5-16,5-10-3 15,1-8-1-15,11-2-2 16,12 5-2-16,5 4-2 0,10 8 0 15,23 10 0-15,7 10 1 16,9 9-2-16,5 12 2 16,2 5 2-16,2 12-1 15,-7 15-3-15,-9 7 1 16,-4 11 0-16,-15 5 0 0,-5 1-1 16,-10-2-3-16,-8-8-1 15,-6-9 2 1,-10-14 5-16,-4-15 1 0,-3-6 8 15,-1-24 4-15,8-14-5 16,4-11 5-16,8-8-6 16,4-5-6-16,16 2-3 0,13 5 1 15,11 15-4-15,6 10 1 16,8 16-1-16,2 15 4 16,-1 9-3-16,-6 20-1 15,-2 9 2-15,-10 12 1 16,-4 4-1-16,-6 3-13 0,0 1-10 15,-6-6-17-15,-1-8-3 16,0-11-17-16,-1-15-63 16,-1-13-62-16</inkml:trace>
  <inkml:trace contextRef="#ctx0" brushRef="#br0" timeOffset="1150.83">10151 16420 592 0,'-8'-8'40'0,"3"1"-5"15,5 1 13-15,5 1-16 16,10-5-24-16,8 0-6 0,5-4 0 16,2-2-2-16,-6-6 0 15,-4 2-9-15,-9 1-5 16,-11 1 1-16,-4 5 9 16,-15 9 4-16,-6 4 2 15,-2 7 4-15,0 11 5 16,2 6 4-16,12 5-5 0,12 1-3 15,2 2-6-15,23-3-1 16,8-4-1-16,7-5-2 16,8-7-15-16,0-7-16 15,-6-6-32-15,-9 0-79 16,-10-14-56-16</inkml:trace>
  <inkml:trace contextRef="#ctx0" brushRef="#br0" timeOffset="1601.62">10431 16360 333 0,'-13'-18'109'16,"1"0"-19"-16,8 6-21 15,4 5-15-15,0 3-23 16,16 4-24-16,6 0-1 0,6 5 5 16,3 6-2-16,0 2-4 15,-4 1-2-15,-7-2 0 16,-6 2-3-16,-7-4 0 16,-7-6 1-16,-2-1 1 15,-10-3 4-15,-3-6-1 0,3-12 4 16,1-5-1-16,5-5 2 15,4-1 5-15,2-3-6 16,12 6-8-16,5 6-1 16,8 9-2-16,6 7 1 15,-2 4 0-15,3 15-3 0,-5 8-2 16,-3 4 4-16,-7 5-3 16,-7-4-1-16,-5 1 1 15,-5-11 0-15,-2-6-3 16,-9-6 5-16,4-6 5 15,-2-13 0-15,4-12 1 16,3-4 1-16,2-6 5 0,4 1 0 16,11 3 0-16,4 6-9 15,4 9 0-15,0 7-1 16,4 9 0-16,2 4-1 16,-4 12 1-16,2 7 0 15,-2 4 0-15,-4 2-4 0,1-3-8 16,-4-1-19-16,0-8-29 15,-3-10-110-15,-3-7-188 16</inkml:trace>
  <inkml:trace contextRef="#ctx0" brushRef="#br0" timeOffset="1985.16">11064 15829 223 0,'-15'-35'442'0,"0"9"-426"16,6 8 14-16,2 11 15 15,7 7-8-15,0 9-22 0,7 18-19 16,6 13 3-16,1 13 5 16,4 12-2-16,0 6-1 15,-2-1 2-15,-2-8-3 16,-7-10-2-16,1-14-1 16,-6-16 3-16,-2-11 0 0,0-11 1 15,0-8 6-15,5-14 4 16,4-6-3-16,8-2 1 15,5-1-6-15,7 9-3 16,5 6-2-16,1 12-3 16,-1 4-4-16,-7 10-1 0,-8 11 1 15,-14 4-10-15,-5 7-1 16,-12 0 11-16,-15-6 7 16,-7-1 2-16,-2-8 0 15,4-7 1-15,7-9 0 16,10-1-1-16,13-7-13 15,8-12-42-15,23-5-83 0,9-2-27 16,8-5-113-16</inkml:trace>
  <inkml:trace contextRef="#ctx0" brushRef="#br0" timeOffset="2455.12">11493 16091 451 0,'-3'0'169'0,"-7"0"-143"0,-1 0 4 15,3 3 16-15,3-1-12 16,5-2-17-16,3 0-12 15,12-9 3-15,4-5-1 16,7-7-4-16,1-3-2 16,-4 1-1-16,-5-1 0 0,-8 5-3 15,-9 5-4-15,-1 5 2 16,-13 9 2-16,-4 0 2 16,-2 15 0-16,2 9 2 15,2 4-1-15,6 9 0 16,8 0-2-16,1-1 1 15,14-4-4-15,7-7-11 0,6-10-18 16,2-9-14-16,4-6-18 16,-1-11-32-16,-3-14 12 15,-4-3 43-15,-6-9 53 16,-2-1 49-16,-5 1 21 16,-3 5 7-16,2 5-30 0,-1 5-33 15,1 11-9-15,2 10-8 16,3 1-5-16,2 12 0 15,0 12-1-15,-4 4 2 16,-5 2-3-16,-6 6-2 16,-3-8 4-16,-1-6-2 0,-12-8-3 15,1-10 0-15,-3-4 6 16,8-21 13-16,2-6-3 16,5-9 2-16,5-7-11 15,13-2-2-15,7-2-16 16,6-2-61-16,4 1-245 0</inkml:trace>
  <inkml:trace contextRef="#ctx0" brushRef="#br0" timeOffset="3419.62">12433 15636 388 0,'-18'-13'85'16,"-8"2"-52"-16,0 4 17 16,-4 2 19-16,-1 5-16 15,1 0-25-15,3 9-8 0,1 5 0 16,10 6-5-16,7 7-9 16,9 3-1-16,2 4-4 15,16 5 1-15,9 4 1 16,4 0-2-16,3 2-3 15,-5-5 3-15,-7-3-1 16,-5-4-9-16,-10-6-3 0,-7-8 2 16,-16-6 7-16,-9-6 3 15,-9-7 2-15,0 0 0 16,-3-11-1-16,11-6 4 16,4-7 1-16,15-4 1 15,7-4-4-15,12-11-5 0,21-4 2 16,8-2-3-16,7-7-6 15,5 1 0-15,-4-2 2 16,-5 1 5-16,-10 6-5 16,-10 4 4-16,-17 5 8 0,-7 11 4 15,-7 7 4-15,-13 10 4 16,-2 10-1-16,-3 3-5 16,4 21-1-16,2 11-3 15,5 15-5-15,11 6 0 16,3 9 4-16,5 6-3 15,12 0-3-15,9-2 1 0,3-6 0 16,1-4-2-16,-3-13-7 16,-3-14-2-16,-7-14 0 15,0-11 0-15,-9-5 7 16,-1-25 6-16,3-4 0 16,-1-10-2-16,-2 1-1 15,0 6 9-15,1 5-1 0,0 11-3 16,5 8 2-16,1 9-7 15,7 5 1-15,5 13 1 16,2 3-1-16,5 4-2 16,1 2 1-16,0-4 0 15,-4-3-13-15,-1-5-14 0,-4-7-8 16,-1-6-3-16,-4-2 0 16,-6-13 9-16,-5-6 17 15,2-2 12-15,-4-1 7 16,-4 2 20-16,1 6 5 15,-2 5-8-15,-1 9-11 0,3 0-7 16,0 9-7-16,3 8 4 16,2 4-2-16,0-2-2 15,0-1-11-15,-3-2-20 16,-6-8-50-16,0-8-116 16,-6-4-145-16</inkml:trace>
  <inkml:trace contextRef="#ctx0" brushRef="#br0" timeOffset="3539.07">12905 15684 555 0,'-9'-27'34'0,"9"7"-21"16,6 6-10-16,19 7 3 0,7 3-2 15,11 4-8-15,6 0-29 16,-1 11-48-16,-1 2-76 16</inkml:trace>
  <inkml:trace contextRef="#ctx0" brushRef="#br0" timeOffset="3803.34">13263 15641 396 0,'-13'-9'253'0,"4"0"-203"16,4 6 0-16,5 3-7 15,1 9-25-15,18 16-18 16,3 10 2-16,9 13 3 16,1 15-3-16,2 9 0 0,-5 7-3 15,-2 4 3-15,-9 2-2 16,-2-8-2-16,-8-11 1 15,-4-11-2-15,-4-16-1 16,0-12 5-16,0-15-1 0,0-6-1 16,-4-6 3-16,-2-7-7 15,1-12-19-15,3-9-18 16,2-7-16-16,0-10-43 16,0-5-60-16,0-9-145 15</inkml:trace>
  <inkml:trace contextRef="#ctx0" brushRef="#br0" timeOffset="3979.65">13346 15681 557 0,'-17'-44'68'16,"0"9"2"-16,9 6-45 15,8 11 9-15,7 10-8 16,13 8-13-16,7 0-9 16,2 21 5-16,-1 8-1 0,-2 10-6 15,-16 4-2-15,-10 0-7 16,-10 1-17-16,-25-3-13 15,-6-11-34-15,-10-12-114 16,5-16-307-16</inkml:trace>
  <inkml:trace contextRef="#ctx0" brushRef="#br0" timeOffset="4954.91">14298 15611 251 0,'15'-29'345'15,"-3"9"-257"-15,-12 5-29 16,0 5-9-16,0 9-4 16,2 2-21-16,0 21-23 15,4 14-3-15,4 12 6 0,1 18 3 16,4 11-5-16,4 5-1 15,3 5-2-15,1-3 1 16,1-7-4-16,-2-13-12 16,-1-13-3-16,-3-17 2 0,-8-12-8 15,-6-17-5 1,-4-7 6-16,-2-26 22 0,-15-15-21 16,-2-16-11-16,-8-10 3 15,0-14 26-15,0 1 9 16,2 4 8-16,8 5 7 0,5 12 0 15,10 9 2-15,2 10-7 16,12 13-3-16,15 8-4 16,10 13-5-16,6 7 1 15,11 1 0-15,0 20 3 16,2 6-5-16,-10 10 0 16,-8 5-2-16,-11 2-1 0,-14 2-6 15,-13-5-5-15,-6-6 5 16,-15-12 2-16,-8-8 6 15,-1-12 1-15,-1-6 7 16,7-19 2-16,6-5 1 16,6-8 2-16,12-5-3 0,12 3-6 15,20 5-4 1,10 6-5-16,14 9-1 0,4 11 4 16,2 7-1-16,-2 7 0 15,-12 14 1-15,-7 8-1 16,-16 4 0-16,-10 5-10 0,-14-2 0 15,-1-3 7-15,-11-5 3 16,-3-9 2-16,-2-8 0 16,3-11 2-16,8-2 10 15,5-19 0-15,2-4-9 16,18-9-4-16,6-2 1 16,11 1 0-16,2 3-12 0,0 5-20 15,-1 5-20-15,-9 9-3 16,-8 7-8-16,-12 6 12 15,-9 0 5-15,-2 8 24 16,-12 10 42-16,-6 2 10 0,3 2-10 16,2-3-2-16,5 0-1 15,6-2 0 1,4-7-3-16,7-6-3 0,10-4-3 16,5 0 3-16,5-6-11 15,0-12-30-15,-1 1-66 16,-5-5-36-16,-5-1-213 0</inkml:trace>
  <inkml:trace contextRef="#ctx0" brushRef="#br0" timeOffset="5462.09">15514 15500 0 0,'0'-1'110'15,"0"1"-114"-15,0 0-18 16,0 1 16-16,0 4 6 16,4 1-3-16,-1-1 0 15,-1-3 5-15,3 0 24 0,-3 0 35 16,3-2 18-16,-4 0-6 15,-1 0 6-15,4-2-13 16,-4 0-4-16,0-3-7 16,0-1-12-16,0 3-10 15,0-1-8-15,-10 4-14 0,0 0-8 16,-4 5 0-16,-5 12 0 16,-1 2 1-16,1 10 1 15,3 3 2-15,2 2 1 16,2 2-5-16,9-3 0 15,3-4-3-15,1-6 0 16,14-5 0-16,3-9 1 0,4-7 1 16,3-2 1-1,0-11 4-15,-2-9-3 0,-5-3-4 16,-3-4 0-16,-11 1 1 16,-4 1 1-16,-4 0-10 15,-13 3-11-15,-4 4-23 0,-2 4-25 16,-1 1-25-16,3 5-73 15</inkml:trace>
  <inkml:trace contextRef="#ctx0" brushRef="#br0" timeOffset="6244.4">15778 15241 404 0,'0'-12'250'0,"-2"1"-223"16,2 8 1-16,0 3 3 16,0 6-11-16,6 18-10 15,1 12 4-15,0 8 1 16,-2 15-6-16,-1 6-5 15,-4 1-1-15,0-8-2 0,0-2 0 16,-2-13 0-16,0-16-2 16,2-8 1-16,0-12 1 15,0-7 0-15,12-6 5 16,5-11-2-16,10-4-3 16,4-1-1-16,8 0 0 0,1 8 0 15,-2 7 1-15,-4 7-2 16,-11 0-2-16,-7 13-7 15,-14 5-12-15,-4 5 4 16,-22-2-3-16,-3 2 3 16,-12-5 6-16,3-6 12 0,1-6 1 15,4-6-1-15,8 0 2 16,9-14 3-16,8-11 1 16,6-7-4-16,13-11-2 15,12-6 0-15,11-7-1 16,6-7 2-16,6-1-2 0,-1-1 2 15,-1 9-2-15,-12 7 8 16,-7 14 10 0,-11 12 10-16,-7 10-7 0,-7 11 4 15,-2 2-12-15,-2 22-15 16,-7 10 1-16,2 14 6 16,1 9-1-16,5 10 0 0,1 3-1 15,7-2 1-15,11-6-3 16,-1-4 1-16,7-6-2 15,-2-9-16-15,3-9-25 16,-6-7-23-16,3-13-75 0,0-12-203 16</inkml:trace>
  <inkml:trace contextRef="#ctx0" brushRef="#br0" timeOffset="6943.31">16402 15609 580 0,'-2'-12'56'0,"2"-4"-15"0,7 1-14 15,10-1 1-15,9 0-5 16,2 0-11-16,0 0-12 16,-1 2 1-16,-12 3-1 15,-5 4 2-15,-10 2-2 16,-2 5 1-16,-18 0-3 0,-2 8 3 16,-2 8 2-16,-1 8 1 15,6 0-2-15,7 3-1 16,12 2-1-16,0-2-1 15,16-4 0-15,5-2-2 16,10-6-19-16,-2-5-20 0,1-8-24 16,-1-2-51-16,-5-7-5 15,-7-9 25-15,-5-5 79 16,-7-6 78-16,-5-4 39 16,0 1 2-16,0 3-14 15,0 8-34-15,0 1-23 0,0 11-10 16,0 7-7-16,5 3-11 15,7 17-2-15,3 1-1 16,-1 8 1-16,1-1 1 16,-1 1-1-16,-6-6 0 15,-3-5-6-15,-5-7-3 16,0-8 6-16,0-3 4 0,-8-7 6 16,4-12 3-16,3-8-4 15,1-6 7-15,3 0 4 16,10-3-1-16,5 4-7 15,4 7-6-15,5 7-3 16,1 13-3-16,1 5 1 0,0 9-5 16,-3 14-4-16,-4 4 3 15,-4 1 3-15,-9 2 1 16,-9-3-1-16,-2-5-1 16,-14-10 5-16,-2-5 1 15,0-7 3-15,2-3 9 0,8-17 12 16,5-3-4-16,1-7 0 15,15-2 0-15,8 1 1 16,10 4-2-16,4 9-10 16,4 10-4-16,0 8-2 15,0 7-3-15,-2 16 0 16,-8 11 0-16,-8 3-3 0,-16 6 0 16,-9 4-28-16,-23 3-24 15,-19-6-31-15,-13-1-118 16</inkml:trace>
  <inkml:trace contextRef="#ctx0" brushRef="#br0" timeOffset="7606.34">14824 15718 336 0,'-8'-9'212'16,"2"-3"-149"-16,6 2-2 16,9 4-22-16,18 2-18 15,5 4-5-15,9 0-5 16,1 9-2-16,1 14-3 0,-3 5-4 15,-7 8-3-15,-13 3-4 16,-5 0-6-16,-13-3-3 16,-2-5 2-16,-13-10 9 15,-6-10 4-15,-7-11 7 16,1-4 12-16,6-20 6 0,4-11 1 16,12-6-10-16,1-7-2 15,19 0-11-15,17 3-7 16,8 6-20-16,11 9-19 15,0 8-38-15,4 8-115 16,-3 7-191-16</inkml:trace>
  <inkml:trace contextRef="#ctx0" brushRef="#br0" timeOffset="8006.74">15569 15587 105 0,'-15'-8'384'0,"-3"1"-345"16,0-1-2-16,-2 6 4 15,-3 2-3-15,1 0-19 0,2 4-8 16,1 11 2 0,1 3 5-16,6 6-7 0,4 5-6 15,6 3-2-15,2 2-1 16,10-3-1-16,9-3-1 16,6-7-1-16,6-7 2 15,-3-10-2-15,6-4 4 0,-5-14 0 16,-3-11 4-16,-11-6-4 15,-5-1 1-15,-10-3-2 16,-10-1 0-16,-11 5-13 16,-6 5-50-16,0-1-192 15</inkml:trace>
</inkml:ink>
</file>

<file path=ppt/ink/ink31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8:56:36.0000000"/>
    </inkml:context>
    <inkml:brush xml:id="br0">
      <inkml:brushProperty name="width" value="0.05292" units="cm"/>
      <inkml:brushProperty name="height" value="0.05292" units="cm"/>
      <inkml:brushProperty name="color" value="#C00000"/>
    </inkml:brush>
  </inkml:definitions>
  <inkml:trace contextRef="#ctx0" brushRef="#br0">5290 8750 202 0,'0'0'266'0,"0"0"-238"0,0 0 17 16,0-1 8-16,0-1-12 15,0 0-24-15,5 0-8 16,4 1 7-16,4-3-2 15,3 3 3-15,4-1 1 16,5-4-5-16,5 3-2 0,8-1 3 16,3-1-1-16,11-2-1 15,4 1-2-15,5-1-1 16,6 2 2-16,1-2-9 16,1 1 0-16,6 1 0 15,-6 0-2-15,1-3 1 0,-1 3-1 16,-6-2 0-16,-4 0-1 15,-7 2 2 1,-3-3-1-16,-9 5 1 0,-6-3-1 16,-6 3 0-16,-7 1 1 15,-5 0-1-15,-5 0-1 16,-4 1 3-16,-3-1-2 0,-2 2 3 16,-2-2-4-16,0 2 2 15,0 0-14-15,-2-3-31 16,-9-4-59-16,-5-2-327 15</inkml:trace>
  <inkml:trace contextRef="#ctx0" brushRef="#br0" timeOffset="49443.41">20150 9540 278 0,'-8'0'37'0,"-1"-1"-10"0,0-3-4 15,-2 1 11-15,-3-3-11 16,-3 2-11-16,-2 1-2 16,-1 3-4-16,-3-1 1 15,1 1 2-15,1 0 2 16,4 0-2-16,3 4 0 0,1 4-1 16,4 1-3-16,4 2-2 15,0 1 0-15,2 2 1 16,1 3 1-16,-1 3 1 15,3 4-2-15,0 2 2 16,0 3-2-16,3 0-1 16,-3 3 3-16,0-2 3 15,2 4 0-15,1-4-3 0,2 1 5 16,-1-2 2-16,1-3 0 16,2-1-4-16,3-2-3 15,-2 2-2-15,1-5-1 16,2 0 0-16,3-1 0 15,-3-3-1-15,5-1-1 0,-3-3-1 16,3-1 1-16,0-6-1 16,2-1-1-16,4-4-10 15,5 0-48-15,4-17-50 16,1-9-167-16</inkml:trace>
  <inkml:trace contextRef="#ctx0" brushRef="#br0" timeOffset="49872.9">20622 9537 386 0,'-2'-4'2'15,"2"-1"34"-15,2 2-30 16,10 0 6-16,4 3 18 16,3 0-5-16,3 0-12 15,0 0-5-15,-1 0-4 16,1 8 2-16,-4 1-4 0,-6 2 0 16,-1 2-3-16,-5 4 2 15,-2 3 3-15,-4 5 2 16,0 1 2-16,0 3 6 15,0 3-2-15,0 0 1 16,0 2 0-16,0-2-5 16,3 2 0-16,2-4-2 0,-1 3-1 15,-3-5-3-15,1 0-2 16,-2 1 0-16,-7-6 0 16,-7-1 1-16,-4-3-5 15,-4-4-27-15,6-8-29 0,2-7-34 16,5-2-115-16</inkml:trace>
  <inkml:trace contextRef="#ctx0" brushRef="#br0" timeOffset="50284.39">21270 9576 418 0,'2'-14'5'0,"-2"0"5"16,0 3 2-16,-2 0 16 0,-3 4 2 15,-7 2-16-15,-2 5-13 16,-2 0 0-16,-4 0 0 16,-1 2-3-16,-1 8 1 0,4 1 1 15,0 2 2-15,4 0-2 16,1 4 3-16,3 3 3 15,1-1-1-15,3 2 4 16,6 6 0-16,0 0-2 16,0 1-2-16,3 5-1 15,9 1 3-15,0 0 0 0,-1 0 0 16,3-1-1-16,-2-2 3 16,0-3-1-16,-2-4 3 15,-1-2-5-15,0-2-1 16,-2-2-2-16,0-2-1 15,-1-2-2-15,3-4 0 0,-2-4-3 16,4-6-56-16,0 0-90 16</inkml:trace>
  <inkml:trace contextRef="#ctx0" brushRef="#br0" timeOffset="50690.13">21723 9490 326 0,'13'-8'25'15,"-2"-2"13"-15,0 6-3 16,2-1 6-16,-1 3-11 0,-3-1-11 15,4 3-8 1,-3 0-3-16,0 8 0 0,0 4-1 16,-1 4-2-16,0 4 1 15,-2 3 1-15,0 2 2 16,2 2-1-16,-1 3-3 0,-1 1 1 16,0 2 8-16,2 3-3 15,-1 2-6-15,0 0 3 16,-1 0-3-16,-2 3-2 15,3-3 0-15,-6-1-5 16,-2 1 2-16,0-6-1 16,-15-2 0-16,-8-5-8 0,-10-5-57 15,-4-8-67-15,-6-12-127 16</inkml:trace>
  <inkml:trace contextRef="#ctx0" brushRef="#br0" timeOffset="51282.09">22298 9438 346 0,'0'-10'4'16,"-10"1"-4"-16,-3 3 4 15,-3-2 1-15,-1 4-1 0,0 3 18 16,-1 1 2-16,2 0 1 16,-1 0-4-16,5 7-9 15,1 7 1-15,0 1-8 16,4 6-2-16,4 2 0 15,-2 2 1-15,-1 5 1 16,4 1-2-16,0 4 2 0,2 1-2 16,0-1 0-16,0 1 2 15,10 1 2-15,-2-2-1 16,1 0 0-16,2-5-3 16,-2-1 1-16,0-2 4 15,-2-4-2-15,1-3-3 0,-3-4-2 16,4-2-1-1,1-5 0-15,7-3-7 0,2-6-32 16,8-6-47-16,2-14-161 16</inkml:trace>
  <inkml:trace contextRef="#ctx0" brushRef="#br0" timeOffset="51694.62">22681 9451 373 0,'11'-8'9'0,"1"3"6"16,3-1 13-1,4 2 11-15,1 1-12 0,0 0-8 16,-2 3-13-16,0 0 0 16,2 0 0-16,-6 8-2 0,-5 1 0 15,0 3-1-15,-2 3 2 16,-3 1 1-16,-4 3 5 16,0 2 4-16,0 5 3 15,0-3-9-15,0 6 4 16,0 1-2-16,5 2-9 15,0 0 0-15,3 4-1 0,-3-1 0 16,-3 3-2-16,-2-6-1 16,-3 0 0-16,-18-2-14 15,-7-6-40-15,-10-6-29 16,-4-12-76-16</inkml:trace>
  <inkml:trace contextRef="#ctx0" brushRef="#br0" timeOffset="52278.59">23399 9457 375 0,'0'-13'16'16,"-1"1"22"-16,-8 2-4 16,-4 6-21-16,-3 0-12 0,-2 3-5 15,-1 1 7-15,-2 0-3 16,5 5 2-16,0 3 0 16,1 5 4-16,3 1 3 15,3 2-5-15,3 4 0 16,3 1-1-16,3 4-1 0,0 0 1 15,9 5 1-15,4 1 0 16,-3 3-2-16,3 3-1 16,-4 1 0-16,-2 1-2 15,-2-5 2-15,-3-2-1 16,-2-5 2-16,0-4-2 0,0-5 0 16,0-4 0-16,0-7 1 15,3-2 1-15,3-2-2 16,8-3 2-16,3 0 1 15,8-8-4-15,3-6-36 16,9-9-76-16,0-6-213 0</inkml:trace>
  <inkml:trace contextRef="#ctx0" brushRef="#br0" timeOffset="52677.36">23788 9440 333 0,'-3'-6'11'16,"14"-3"4"-16,5 3 2 16,2 1 10-16,6-2-5 15,0 1-3-15,2 3-4 16,-5 3-1-16,1 0 2 15,-4 0-6-15,-7 3-5 16,-4 7-4-16,-4 4 2 0,-1 1 4 16,-2 6 6-16,0 1-1 15,0 3 4-15,0 2-1 16,0 0-2-16,0 1-5 16,0 1-2-16,4 2-2 15,-1-1 0-15,4 2 0 0,-2 0-3 16,-4 0-1-16,-1-1 0 15,0-5 1-15,-11-4-2 16,-8-6-7-16,-1-4-16 16,-7-8-14-16,0-4-13 15,1-11-69-15</inkml:trace>
  <inkml:trace contextRef="#ctx0" brushRef="#br0" timeOffset="53133.58">24438 9353 302 0,'13'-14'2'0,"-2"4"8"0,-1-1 18 16,-4 3 18-16,-4-1-1 15,-2 1-1-15,-2 1-26 16,-12 2-16-16,-7-1 1 16,-5 3 1-16,-1 2 0 0,0 1-3 15,0 0 0-15,6 4-4 16,3 5 7-16,8 3-3 16,2 3-1-16,6 3 0 15,2 4 1-15,2 3 1 16,7 4-1-16,2 4 0 15,-1 0-1-15,-2 1 0 16,-3 1 1-16,-5 0-1 0,0-2 0 16,0-2 0-16,-8-3 1 15,0-3-1-15,1-4 1 16,3-1 7-16,3-2-5 16,1-4 2-16,1 1-2 0,8-5-1 15,8 1-1-15,4-4-2 16,4-5-31-16,0-2-48 15,4-5-160-15</inkml:trace>
  <inkml:trace contextRef="#ctx0" brushRef="#br0" timeOffset="53592.61">24843 9260 282 0,'5'-4'24'16,"2"-2"-14"-16,5 4-6 15,0 0 10-15,0 2 21 16,6 0-5-16,-2 0-13 15,2 0-4-15,1 6-3 16,-5 2 3-16,1-2 2 16,-7 0-5-16,1 4-4 0,-4-2 3 15,-1 2 0-15,-4 1 5 16,1 3 0-16,-1 0 2 16,0 4 3-16,0 1-7 15,0 3 0-15,0 1-1 16,0 0-5-16,3 4-1 15,1 0 1-15,-3 1-1 0,-1-1-3 16,0 2-1-16,-3-1 0 16,-14-1 1-16,-6-1-2 15,-4 0-2-15,-9-7 2 0,-3 3-14 16,-4-7-27-16,-6-3-52 16,-3-11-204-16</inkml:trace>
  <inkml:trace contextRef="#ctx0" brushRef="#br0" timeOffset="54482.67">20271 9867 165 0,'-5'0'50'0,"1"0"-27"16,2-4 80-16,2 1-55 0,0-2-8 16,0-1-9-16,2 1-5 15,5 0 2-15,3 1 3 16,0 1-6-16,4 1-7 15,1-2-4-15,4 2-6 16,5 1 0-16,4-1-2 16,1 0-3-16,5 0-2 0,2-2 0 15,4 3 1-15,-4-1-3 16,-5 2 0-16,-3 0-25 16,-7 0-33-16,-2 0-25 15,-11 0-70-15,0 0-152 16</inkml:trace>
  <inkml:trace contextRef="#ctx0" brushRef="#br0" timeOffset="54960.47">21409 9901 99 0,'-10'0'90'15,"1"0"-31"-15,-1 0-2 0,7 0-8 16,0 0 1-16,1 0-10 16,0 0-6-16,2 0-15 15,0 0-5-15,5 0-4 16,7 0 8-16,0 0-7 15,11-2 3-15,3 0-3 16,2-1 0-16,5-1 3 0,4-1-8 16,1 2-4-16,-2-3-2 15,-1 1 1-15,-4-1-1 16,-8 1-32-16,-2-2-58 16,-11-6-93-16</inkml:trace>
  <inkml:trace contextRef="#ctx0" brushRef="#br0" timeOffset="55466.63">22214 9808 187 0,'8'0'205'0,"2"-3"-166"16,2-5-7-16,7 3 2 0,2-2 2 15,5 2-12-15,6 0-8 16,4-1-7-16,-1 0-2 16,5 3-1-16,-1-2-5 15,1 3-1-15,-1 0-6 16,1-1-41-16,0-1-16 16,-6 0-68-16,2-1-92 15</inkml:trace>
  <inkml:trace contextRef="#ctx0" brushRef="#br0" timeOffset="55986.06">23440 9744 277 0,'0'0'46'0,"0"-2"2"16,0 2 2-16,0 0-4 0,2 0-11 15,1 0-7-15,2 0-2 16,2 0-3-16,2-2 4 16,7 1-6-16,2-3-8 15,5 1-5-15,4-1-5 16,2-2-2-16,3 3-1 16,2-1-5-16,-1 1-39 0,-1-1-53 15,2-1-64-15,-2-2-169 16</inkml:trace>
  <inkml:trace contextRef="#ctx0" brushRef="#br0" timeOffset="56569.13">24512 9612 101 0,'-3'0'14'0,"1"1"-5"16,1-1 26-16,1 0 7 15,0 0 3-15,0 0-1 16,0 0-10-16,0 0-4 16,0 0 1-16,0 0-10 15,0 0 10-15,3 0-4 16,0-1-9-16,3-1-5 0,1 0 2 16,2 1-3-16,5-3 3 15,5 1-2-15,0 1-2 16,4 0 0-16,4 0-2 15,2 1-2-15,0-3 0 0,0 2-3 16,-2 0-2-16,-4 0 0 16,-5 1 0-16,-2 1-3 15,-5-2-7-15,-9-2-62 16,-2-3-74-16</inkml:trace>
  <inkml:trace contextRef="#ctx0" brushRef="#br0" timeOffset="73753.53">20277 9526 87 0,'0'-10'373'16,"-3"2"-287"-16,2 0-1 0,-1 4-18 15,2 1-21-15,0 3-22 16,0 0-18-16,0 5-7 16,0 7 0-16,0 0 4 15,6 6 0-15,-4 0-2 16,3 0 0-16,0-4 0 0,-1-1-1 15,-3-3-5-15,3-4-3 16,-1-6-1-16,1 0 1 16,2 0 8-16,-3-9 1 15,3-3-2-15,-3 1 3 0,2 2-1 16,-1 3 0-16,-1 3-2 16,2 3 0-16,2 2-3 15,0 7 2-15,3 4 0 16,3 1 2-16,5-2 1 15,0-1-2-15,2-2 1 16,-1-6-1-16,1-3 1 16,-6 0 1-16,-1-12 0 0,-4-5 2 15,-5-6 1-15,-3 1 3 16,-1-2 1-16,0 2-6 16,-3 5-2-16,-4 1-3 15,2 9-17-15,-3 7-27 16,3 0-48-16,1 6-66 0,2 6-67 15</inkml:trace>
  <inkml:trace contextRef="#ctx0" brushRef="#br0" timeOffset="74016.75">20612 9633 614 0,'-2'0'85'16,"-3"2"-55"-16,1 3 5 16,1 3-7-16,3 2-7 0,0 3-9 15,0 5-7 1,0 0-3-16,0 3-1 0,0 2-17 15,0-3-54-15,2-8-136 16</inkml:trace>
  <inkml:trace contextRef="#ctx0" brushRef="#br0" timeOffset="74800.47">21395 9619 414 0,'-1'-4'131'0,"1"2"-71"15,0 2-8-15,0 0-29 16,0 6-14-16,3 5 8 0,4 3-9 16,0 5-5-16,3-2 1 15,-2-1-4-15,1-2 0 16,1-5 0-16,-5-3-3 16,4-6-1-16,-2 0-1 15,-2-8 5-15,3-4-1 16,-1-3 2-16,-4 3-1 0,2 1 0 15,1 2-1-15,-3 6 2 16,2 3-3-16,0 0-2 16,3 7 2-16,3 3 1 15,6 3 1-15,-2-2 0 16,4 0 0-16,-3-6-2 0,0-2-1 16,0-3 3-1,-5 0 0-15,-2-10 5 0,-8-5 1 16,-1 0 1-16,0-2-3 15,-10 1-2-15,-1 2-1 16,-3 4-6-16,0 2-23 0,2 3-49 16,5 3-100-16,4 2-136 15</inkml:trace>
  <inkml:trace contextRef="#ctx0" brushRef="#br0" timeOffset="75035.32">21709 9690 247 0,'7'0'341'16,"3"0"-302"-16,-3 2-18 15,3 6-5-15,2 2-11 0,-5 5-5 16,-4 2-3 0,-1 1-7-16,0-2-2 15,-2-3 8-15,0-3 5 0,3-4 1 16,8-4-1-16,9-2 0 15,7 0 1-15,10-10-2 16,12 0-37-16,3-6-85 0,0-2-108 16</inkml:trace>
  <inkml:trace contextRef="#ctx0" brushRef="#br0" timeOffset="75469">22363 9551 317 0,'0'0'323'0,"0"0"-294"15,0 0-8-15,0 4-6 16,8 7 8-16,-1-1-11 16,3 4-7-16,5-1-3 0,-1-1 0 15,-2-5-1-15,0 3 0 16,0-7 1-16,-1-1-3 15,-4-2-7-15,0-2 2 0,-2-7-1 16,0-4 2-16,3 0 2 16,-2 0 2-16,1 2 2 15,-2 3-1-15,0 0-1 16,3 6 0-16,-1 2 0 16,0 0 1-16,2 5-2 0,4 4 2 15,-1 2 0-15,3-4 0 16,-1 1 0-16,2-5 0 15,-2-3 1-15,-3 0-1 16,-3-1 4-16,-1-9 3 16,-4-2-1-16,-3-3-2 15,0 2-3-15,-5 2-3 0,-4-2-19 16,1 5-26-16,3 3-69 16,5 5-35-16,0 0-88 15</inkml:trace>
  <inkml:trace contextRef="#ctx0" brushRef="#br0" timeOffset="75755.16">22715 9548 415 0,'0'0'90'0,"0"0"-6"16,4 0-24-16,1 0-27 16,-1 3-14-16,1 1-16 15,0 4-4-15,-1 1-4 0,0 2-5 16,-4 2-2-16,0-1 3 15,0 1 0-15,0-1 8 16,0 1 1-16,0-1 1 16,0 1-2-16,2-2 4 0,3-1-3 15,2 1 1-15,-5-2-1 16,-2 1 1-16,-4-2-2 16,-16-1 0-16,-4-2 3 15,-9 3-2-15,1-5-1 16,2-1-14-16,6-2-62 0,11-2-104 15</inkml:trace>
  <inkml:trace contextRef="#ctx0" brushRef="#br0" timeOffset="76644.53">23391 9539 567 0,'-2'-6'68'15,"2"3"-21"-15,0 3-5 16,0 0-16-16,0 3-17 15,5 7-4-15,2 4-1 16,2-2-3-16,0 4 1 0,2-1-3 16,-2-5 2-16,2-2-8 15,-1-5-6 1,1-3 1-16,2 0 8 0,-1-9 5 16,3-7-5-16,-1 0 2 15,0-2-2-15,-1 2 5 0,-1 5 1 16,-4 2-1-16,-1 8 0 15,0 1 4-15,0 1-5 16,3 12 2-16,-2-1-1 16,4 3 0-16,3-1 0 15,-1-4-1-15,1 0 1 16,-3-5-2-16,2-3 0 0,-6-2 0 16,-3-4 2-16,-3-5-3 15,-2-5-2-15,0 0-3 16,0-1-6-16,-3 3-19 15,-1-5-35-15,2 5-40 16,2 3 23-16,0 4-1 0,9 5-6 16,3 0 28-16,1 0 66 15,-2 5 53-15,-2 2 30 16,-3 3-7-16,-3-2-3 16,-1-1 5-16,1 3-23 15,-1-3-17-15,3 0-13 0,-1 2-12 16,1-4-8-16,5 2-7 15,-2-3 1-15,3-1-2 16,0-1-2-16,-2-2-10 16,1 0-10-16,0-7-6 15,-1-4 5-15,-2-1 15 0,-2-1 8 16,0 2 4-16,0 4 15 16,-2 2 2-16,1 5-1 15,1 0-10-15,0 7-5 16,2 8 1-16,3 2-4 15,4 3-2-15,-1 0-34 0,2-5-129 16</inkml:trace>
  <inkml:trace contextRef="#ctx0" brushRef="#br0" timeOffset="77456.69">24527 9353 507 0,'-4'-7'82'15,"0"1"-28"-15,4 5-4 16,0 1-25-16,0 0-15 15,0 14-9-15,6 1-1 16,0 3 1-16,3 1 0 16,-1 1-2-16,4-5-3 15,0-2-10-15,2-5-4 0,1-5 0 16,-1-3 8-16,0-6 4 16,0-9 4-16,-1-3 2 15,-4-2 0-15,0 4 2 16,-4 2-1-16,-2 3 0 0,-1 4 2 15,-2 6 2-15,0 1 0 16,3 0-9-16,2 7 4 16,2 5 1-16,4-1-2 15,2 1 2-15,1 0-2 16,1-4-2-16,-2-5-7 16,2-3-4-16,-4 0 2 0,-3-3-1 15,-3-10-12-15,-5 1-21 16,0-3 5-16,0 3 13 15,-6-1 11-15,2 4 2 16,1 4 9-16,3 2 6 16,0 3-5-16,2 0 3 0,4 2 12 15,4 6 13-15,1 6 5 16,-3-2 0-16,5 4-1 16,-2-3 4-16,-2 5-2 15,2-1-2-15,-2-2-4 16,-2 3-4-16,-2-1-5 0,-1-5-3 15,-4 3-3-15,0-6-2 16,0-1 3-16,-8 1-5 16,0-5-2-16,-5-1-1 15,2-1-13-15,1-2-30 16,3 0-58-16,-1-9-56 16,4-8-162-16</inkml:trace>
  <inkml:trace contextRef="#ctx0" brushRef="#br0" timeOffset="77550.89">24832 9407 207 0,'6'-11'370'16,"3"-1"-329"-16,8 3-8 0,12-2-18 16,9 0-17-16,10-3-115 15</inkml:trace>
  <inkml:trace contextRef="#ctx0" brushRef="#br0" timeOffset="79097.82">20311 9992 644 0,'-2'-11'44'15,"1"3"-15"-15,1 4-1 16,0 4-3-16,5 0-10 16,3 4-10-16,1 12-3 0,-2 3 1 15,3 6 0-15,-5 5 1 16,2 4-2-16,-2 0 1 15,0 0 1-15,0 0-2 16,0-4-1-16,2-3 0 0,5-4-1 16,1-3-1-16,1-6 2 15,6-3-1-15,2-6-11 16,-3-5-20-16,1 0-22 16,-9-7-65-16,-8-10-201 15</inkml:trace>
  <inkml:trace contextRef="#ctx0" brushRef="#br0" timeOffset="79231.39">20244 10201 599 0,'0'0'38'0,"9"-7"-40"16,22-4 7-16,13 1 0 0,11-2-12 16,2 0-32-16,2 3-102 15,-9 2-68-15</inkml:trace>
  <inkml:trace contextRef="#ctx0" brushRef="#br0" timeOffset="79350.35">20650 10194 464 0,'-11'19'136'0,"1"1"-55"0,3 0-35 15,3 3-16-15,4-2-13 16,0 4-14-16,5-1-1 16,4-2-18-16,3-2-48 15,1-9-177-15</inkml:trace>
  <inkml:trace contextRef="#ctx0" brushRef="#br0" timeOffset="79820.18">21504 9960 424 0,'-17'-4'186'16,"2"3"-142"-16,6 1 5 15,6 0-20-15,3 7-11 0,2 5-9 16,8 6 4-16,5 3 2 16,2 5-2-16,2 2-4 15,-4 1-4-15,-1-1-3 16,-4 1 0-16,1-4-1 15,-5 0-1-15,1-4-3 0,0-7-3 16,-1-1-3-16,2-6-7 16,5-4-6-16,0-3-12 15,-5-1-27-15,-4-13-73 16,-4-3-121-16</inkml:trace>
  <inkml:trace contextRef="#ctx0" brushRef="#br0" timeOffset="79940.73">21478 10131 412 0,'0'-7'69'0,"2"2"-55"16,21-3-12-16,7 2 3 15,12 0-11-15,3 1-44 0,2 1-120 16</inkml:trace>
  <inkml:trace contextRef="#ctx0" brushRef="#br0" timeOffset="80169.16">21818 10140 606 0,'-3'2'66'16,"6"-2"-37"-16,12 0-9 15,5 4 3-15,0 3-15 16,1 5-6-16,-6 4-5 16,-8 6-12-16,-7 1 0 0,0 2 3 15,-11-3 7-15,-3-5 5 16,2-1 1-16,4-7 6 15,8-4 0-15,8-5-5 16,20 0-7-16,12-10-11 16,9-8-95-16,11-9-214 15</inkml:trace>
  <inkml:trace contextRef="#ctx0" brushRef="#br0" timeOffset="80575.73">22476 9883 514 0,'-10'-5'44'15,"4"1"9"-15,2 4 12 16,4 0-42-16,0 9-17 16,10 11 10-16,0 3 4 15,1 4-2-15,0 3-7 16,0 2-6-16,-3 0-3 0,-3-1-1 15,7-4 0-15,-3-1 0 16,1-2-2-16,3-10 1 16,1-2-4-16,3-3-7 15,0-7-10-15,0-2-20 0,-7-4-43 16,-5-11-110-16</inkml:trace>
  <inkml:trace contextRef="#ctx0" brushRef="#br0" timeOffset="80715.64">22420 10083 35 0,'-1'0'401'0,"4"0"-387"0,21-5-25 15,10-2 8-15,13 3-3 16,3-3-30-16,4 0-35 16,-5 0-145-16</inkml:trace>
  <inkml:trace contextRef="#ctx0" brushRef="#br0" timeOffset="81015.48">22758 10035 487 0,'-10'0'74'0,"6"0"-18"15,4 0 7-15,9 0-48 0,11 0-6 16,1 0-7-16,6 4-2 16,0 4-15-16,-9 1-28 15,-4 2-5-15,-9 1-5 16,-5 1 19-16,-5 0 33 15,-10 3 23-15,0-4 27 16,4 1 2-16,0 2-13 0,11 2-19 16,0 1-9-16,13-3-3 15,3 3-5-15,2-4-3 16,-2 1 3-16,-5-3-8 16,-11-3-11-16,-5-3 4 15,-19-3 14-15,-6-1 2 0,-6-2-3 16,-1 0-13-16,8-7-49 15,7-9-87-15,15-5-306 16</inkml:trace>
  <inkml:trace contextRef="#ctx0" brushRef="#br0" timeOffset="81436.72">23630 9830 570 0,'-3'-9'83'0,"1"0"-38"15,0 5 7-15,2 4-19 16,2 0-16-16,10 11-15 16,0 7 0-16,0 5 3 15,6 7 1-15,-1 1-4 16,-5 1 1-16,2 2-2 15,-3-6-2-15,-4 3 1 16,0-4-9-16,-5-4-10 0,3-4-11 16,-2-5-4-16,-3-5-26 15,0-7-82-15,0-2-105 16</inkml:trace>
  <inkml:trace contextRef="#ctx0" brushRef="#br0" timeOffset="81807.63">23667 10005 533 0,'-8'-8'70'16,"8"0"-26"-16,0 2-4 16,20 2-36-16,6 1-2 0,6 3-2 15,5 0-2-15,1 0-43 16,-6 0-43-16,-5 0-4 16,-7 3 15-16,-7 3 32 15,-12 1 46-15,-1 0 31 16,0 0 50-16,-8 2-3 15,-1 4-21-15,-1-1-18 0,5 1-13 16,5-1-17-16,0-4-8 16,0-2-3-16,11 0-2 15,0-6 2-15,5 0-1 0,-2 0 2 16,0-9 1-16,1 0 0 16,-3 2 2-16,-2 0 6 15,-7 1 6-15,3 6-1 16,-3 0 1-16,2 0-7 15,2 9-7-15,3 6 0 16,6 0 1-16,-1 4-13 0,4-3-22 16,3-2-54-16,1-5-78 15,2-7-184-15</inkml:trace>
  <inkml:trace contextRef="#ctx0" brushRef="#br0" timeOffset="82078.3">24462 9785 645 0,'2'-7'31'0,"0"5"-3"16,5 2-3-16,2 6-15 16,1 9 5-16,2 7-4 15,0 1-4-15,1 6-4 16,-1-1 0-16,0-3-1 15,2 0-1-15,-4-1 1 16,0-7-2-16,4-1 1 0,-6-5-8 16,4-5-9-16,-4-3-9 15,-2-3-15-15,-6 0-45 16,0-9-105-16,-7-5-231 16</inkml:trace>
  <inkml:trace contextRef="#ctx0" brushRef="#br0" timeOffset="82335.23">24541 9929 355 0,'0'-3'109'0,"6"0"-92"16,15 1-13-16,6 2 15 16,7-2 6-16,2 0-20 15,0 2-3-15,-2-2 0 0,-5 2-1 16,-9 0-2-16,-10 0-11 16,-5 0 11-16,-5 6 4 15,0 5 31-15,-1 1 20 16,-3 6-20-16,4 1-10 15,0 6-5-15,2-2-6 0,9 3-7 16,3-3 2-16,-2-4-2 16,2-1-4-16,-7-5-2 15,-6-5-12-15,-1-2-16 16,-5-6-25-16,-5 0-81 16,-5-6-105-16</inkml:trace>
  <inkml:trace contextRef="#ctx0" brushRef="#br0" timeOffset="82456">24833 9973 649 0,'21'-11'36'0,"6"0"-25"0,8 2-1 16,11-4-20-16,7 1-264 16</inkml:trace>
  <inkml:trace contextRef="#ctx0" brushRef="#br0" timeOffset="101536.46">19417 11083 340 0,'-13'0'134'0,"4"0"-82"15,2 0 19-15,1 0-18 16,4 0-15-16,0 0-14 16,2 3-12-16,0-3-4 15,13 1 1-15,5-1 11 16,5 2 3-16,11-2-7 0,8 0-4 15,3 0-5-15,4 0-1 16,4 0-1-16,1-2 1 16,0-4-8-16,0 3 4 15,-8-2-4-15,-5 3 1 16,-4-1 3-16,-11-1-1 0,-6 1-2 16,-9 0 1-16,-3 2-2 15,-3-1-2-15,-3 2-3 16,-2-2-1-16,1 2-5 15,-1-4-7-15,0 1-17 16,2-2-27-16,-2-6-84 16,0-1-117-16</inkml:trace>
  <inkml:trace contextRef="#ctx0" brushRef="#br0" timeOffset="101737.93">20000 10866 596 0,'0'-2'72'0,"0"2"-41"15,14 0-16-15,6 11 6 16,5 5 5-16,2 9-6 0,-2 3-9 16,-5 4-6-16,-11 6-2 15,-9-4-1-15,-2-1-1 16,-21-2 0-16,-8-6-2 0,-5-4-6 16,-3-6-15-16,0-10-21 15,4-5-73-15,6-2-240 16</inkml:trace>
  <inkml:trace contextRef="#ctx0" brushRef="#br0" timeOffset="102377.58">20679 10955 458 0,'-8'-11'200'0,"3"1"-153"16,2 2-5-16,3 7-9 15,0 1-8-15,0 7-20 16,3 10-7-16,4 5 2 16,4 5 2-16,0 1 0 15,-1-1-2-15,3-4 2 0,0-3-3 16,-2-5 0-1,1-10-1-15,-3-5-1 0,4 0 4 16,-3-17-1-16,1-2-2 16,0-4 2-16,1 2 0 15,-5 3 0-15,1 5 0 0,-2 6 0 16,2 7-2-16,1 0-3 16,4 10 2-16,3 5 2 15,6 3 0-15,-1-1 1 16,6 1 0-16,-4-5-1 15,1-6-4-15,-3-4 3 0,-5-3 1 16,-1-3 2-16,-8-10 0 16,-2-2 2-16,-5-9 3 15,0 3 2-15,-12-3-1 16,-3 3-4-16,-2 4-5 16,-3 2 0-16,2 8-2 15,3 5-12-15,5 2-22 0,8 9-21 16,4 7-75-16,10-2-77 15</inkml:trace>
  <inkml:trace contextRef="#ctx0" brushRef="#br0" timeOffset="102567.54">21190 11034 596 0,'0'-6'83'0,"0"-1"-29"15,-1 5 2-15,1 2-25 16,0 0-17-16,10 15-13 15,1-3 3-15,5 10-1 0,2-1-1 16,-2 1-1-16,2-3-5 16,-3 0-31-16,-1-2-18 15,-2-7-31-15,-2-5-123 16</inkml:trace>
  <inkml:trace contextRef="#ctx0" brushRef="#br0" timeOffset="102988.93">21382 10964 571 0,'-3'-7'92'0,"-1"1"-43"0,4 6-8 15,0 0-29-15,4 13-5 16,7 5 3-16,1 3-5 16,5 1-2-16,-1-1-1 15,0 1-4-15,-4-7-8 16,1-4-1-16,0-7-13 15,-5-4 10-15,-1 0 6 0,0-11 6 16,-4-5 1-16,-1-6 0 16,0 5 2-16,3 3-1 15,-4 3 1-15,5 3 4 16,2 8-5-16,4 0 0 0,3 8 0 16,6 4 0-16,6 5 0 15,1 0 1 1,5-4 0-16,-3-3-1 0,-1-6 1 15,-4-4-1-15,-9-2 1 16,-3-14 7-16,-9-5 9 16,-4-2 4-16,-2-4-5 0,-15-3-3 15,-6 3-8-15,-4 1-6 16,-1 7 0-16,1 6-11 16,7 8-14-16,9 5-12 15,11 0-49-15,9 11-111 16,13 1-117-16</inkml:trace>
  <inkml:trace contextRef="#ctx0" brushRef="#br0" timeOffset="103275.1">21893 10954 595 0,'0'-11'57'16,"3"0"-5"-16,4 4-14 15,5 1-13-15,0 6-10 16,6 0-11-16,1 4-1 15,1 9-2-15,-1 5 1 16,-2 1-2-16,-8 4 0 0,-5 4 0 16,-4-2-2-16,-6 0 2 15,-11-2-1-15,-4-3 4 16,4-6-3-16,4-1-2 16,-1-7 5-16,11 0-3 15,3-6 2-15,8 0-1 16,14 0-1-16,9-2 1 0,4-5-17 15,6-4-38-15,-1-1-62 16,-6-4-159-16</inkml:trace>
  <inkml:trace contextRef="#ctx0" brushRef="#br0" timeOffset="103681.13">22225 10889 530 0,'-5'-3'82'0,"5"3"-11"0,0 0-30 15,3 1-30-15,9 12 7 16,3 1 0-16,5 4-8 0,1 1-4 16,-1 3-1-16,0-4-4 15,0-2 0-15,-6-5-2 16,0-3 3-16,-3-4-1 16,-2-4-3-16,-1 0 1 15,-3-9 0-15,0-4-4 0,-3-2 1 16,-1 0 0-16,-1 1 1 15,0 4 1-15,0 2 1 16,0 5 0-16,2 3-1 16,2 0-4-16,4 3 2 15,0 9 3-15,4 3 1 0,5 1 0 16,-3-2 0-16,6-3 0 16,-4-4-3-16,0-5 4 15,-2-2-2-15,-1-2 5 16,-4-11-5-16,-5-2 4 15,-1-3 0-15,-3 0 0 0,0-2-3 16,-7 4-9-16,2 3-20 16,1 3-41-16,4 3-106 15,0 5-134-15</inkml:trace>
  <inkml:trace contextRef="#ctx0" brushRef="#br0" timeOffset="104009.9">22658 10954 480 0,'0'-5'65'0,"5"-1"1"16,4 0-24-16,4 5-18 0,1 1-15 15,-1 0-5-15,-1 1-5 16,-5 10 0-16,-4-1-3 16,-3 5 0-16,0-1 3 15,-3 2 3-15,-4-1-2 16,2-1 2-16,3 2 5 15,2 0-1-15,0 0-1 0,7 0-2 16,7-1-2-16,1-3 0 16,-6 0-1-16,-1-3 1 15,-8-4-2-15,0 1 0 16,-15-3 2-16,-7-3 2 16,-1 0-1-16,-2 0-1 0,3 0-1 15,8 0 0-15,6 0-15 16,8-1-26-16,12-7-53 15,10-4-134-15</inkml:trace>
  <inkml:trace contextRef="#ctx0" brushRef="#br0" timeOffset="104179.15">22967 10932 504 0,'5'-6'83'0,"4"-1"-61"15,9 4 5-15,4 1-9 0,4 2-8 16,1 0-7-16,0 2-22 16,-9 3-82-16,-11 3-50 15,-5 0-195-15</inkml:trace>
  <inkml:trace contextRef="#ctx0" brushRef="#br0" timeOffset="104269.24">22967 11023 533 0,'0'3'56'16,"17"-3"-34"-16,27 0-2 15,13-1-20-15,11-12-149 16</inkml:trace>
  <inkml:trace contextRef="#ctx0" brushRef="#br0" timeOffset="104827.98">23019 11044 412 0,'-10'0'89'0,"2"0"-20"15,4 0 14-15,4-3-38 16,0 1-21-16,2 0-16 16,12 1-8-16,2-1-2 15,8 2-20-15,3-2-38 16,-1-2-89-16,3-1-112 16</inkml:trace>
  <inkml:trace contextRef="#ctx0" brushRef="#br0" timeOffset="104955.62">23275 10998 404 0,'7'0'35'0,"4"0"-40"0,9-2-9 16,2-3-67-16,1-4-113 16</inkml:trace>
  <inkml:trace contextRef="#ctx0" brushRef="#br0" timeOffset="105091.17">23535 10944 365 0,'0'0'220'0,"0"0"-164"15,0 0-20-15,4 0-30 16,6 0-10-16,0-1-32 0,3-1-68 16,4 0-100-1</inkml:trace>
  <inkml:trace contextRef="#ctx0" brushRef="#br0" timeOffset="105502.93">23669 10843 574 0,'-2'-2'57'16,"2"2"3"-16,0 0-23 16,11 8-22-16,3 5 4 15,4 4-2-15,2 4-10 16,1 2-3-16,-1 0-4 15,-3-3 2-15,-2-2-2 0,-3-6-7 16,2-5-3-16,-8-7 0 16,3 0 5-16,-3-7 5 15,0-5 0-15,-1-4 0 16,-2 3 1-16,1-1 0 16,-2 5-1-16,1 2-2 0,0 7 2 15,4 0-3-15,0 1 0 16,5 9 1-16,4-2 3 15,2 2-1-15,2-3-1 16,0-6 1-16,-3-1 1 0,3-1-1 16,-4-12 1-16,-3-1 1 15,-4-6 1-15,-4 0 2 16,-5-1 2-16,0 3-5 16,-8 0-4-16,-6 7-12 15,-1 4-17-15,1 4-18 16,2 3-60-16,7 2-65 0,5 6-129 15</inkml:trace>
  <inkml:trace contextRef="#ctx0" brushRef="#br0" timeOffset="106153.53">24159 10939 386 0,'4'-3'57'16,"3"-1"-23"-16,-4 4 22 15,4 0-12-15,1 0-20 16,2 7-14-16,-1 8-2 16,3 0-5-16,-2 2 0 15,-1 0 0-15,-2-2-3 0,-1-5 1 16,-3-2 0-16,-3-5-1 15,0-3 0-15,0-2 21 16,-1-9 7-16,1-1-16 16,0-6 6-16,3-2 2 15,7 5-3-15,5-2-4 0,1 3-2 16,1 5-3-16,2 4-2 16,-3 5-3-16,-2 0 2 15,1 9-4-15,-4 5-1 16,-3 8 1-16,-1 1-1 15,-6 4 0-15,-1-1-7 0,-6 1-47 16,-4-5-109-16</inkml:trace>
  <inkml:trace contextRef="#ctx0" brushRef="#br0" timeOffset="106794.47">22521 11761 549 0,'-4'0'57'0,"4"0"1"16,4 0-32-16,11-1-14 15,6-5 2-15,6 3-6 16,5-1-5-16,-2 3-1 15,-1 1-3-15,-5 0-18 16,-4 0-30-16,-11 1-72 16,-8 3-42-16,-1 5-98 0</inkml:trace>
  <inkml:trace contextRef="#ctx0" brushRef="#br0" timeOffset="106903.79">22619 11801 389 0,'-17'7'95'0,"8"-5"-11"15,9 2-14-15,18-4-46 16,17 0 7-16,14 0-15 0,12 0-12 15,13 0-20-15,3-11-106 16,-2-6-276-16</inkml:trace>
  <inkml:trace contextRef="#ctx0" brushRef="#br0" timeOffset="108126.1">24383 10954 507 0,'-7'-6'70'15,"-2"1"-20"-15,-2 1-9 16,3 4-23-16,-6 0-3 16,4 4-2-16,1 4-6 15,1 5 1-15,7 3-2 0,1 2-1 16,1 2 0-16,11-1 0 16,3 5 1-16,7-4-3 15,4 2-1-15,1 0-2 16,0-3 1-16,-1-1-1 0,-3 0 1 15,-6-4 0-15,-8-1-3 16,-8-2 1-16,-1-3-4 16,-13-3 9-16,-9-1-3 15,-5 0 3-15,-4-4 2 16,2 0-4-16,1 0-1 0,2-2 2 16,7-5-1-16,2-4-3 15,5-3-13-15,5-2-31 16,3-7-80-16,4-2-170 15</inkml:trace>
  <inkml:trace contextRef="#ctx0" brushRef="#br0" timeOffset="108282.22">24314 10975 588 0,'10'-9'72'16,"8"-3"-32"-16,10-3-8 15,14 5-2-15,8-5-6 16,6 5-13-16,0 0-7 0,-1 3-3 15,-5 2-11-15,-6 2-54 16,-12-1-69-16,-8-3-238 16</inkml:trace>
  <inkml:trace contextRef="#ctx0" brushRef="#br0" timeOffset="116638.68">23080 11615 162 0,'2'-16'256'16,"1"0"-191"-16,-1 4 24 16,0 1-12-16,1 2-23 15,-1 5-23-15,-2 3-6 0,0 1-10 16,0 5-10-16,0 11-8 15,0 6 12-15,2 4 4 16,-2 8-6-16,0 4-2 16,3 1-1-16,1-4 1 15,1 1-2-15,6-4-2 16,0-3 1-16,5-4-1 0,2-5-1 16,2-3 0-16,2-2 0 15,4-3-6-15,1-5-17 16,-2-5-13-16,-1-2-16 15,-6-3-52-15,-7-14-110 0</inkml:trace>
  <inkml:trace contextRef="#ctx0" brushRef="#br0" timeOffset="116782.82">23130 11801 332 0,'-11'-5'285'0,"10"-5"-257"0,6 2-12 16,22 1-10-16,9 0-5 15,8 1-2-15,3 2-56 16,4 1-91-16,-7 1-71 16</inkml:trace>
  <inkml:trace contextRef="#ctx0" brushRef="#br0" timeOffset="116945.21">23486 11796 542 0,'-4'7'110'15,"0"-2"-54"-15,4 2-9 16,0 2-10-16,0 5-13 15,6 2-5-15,3 2-8 0,1 3-8 16,0 2-1-16,0 1-1 16,-3 1-9-16,0-4-29 15,-1-4-22-15,-4-5-45 16,2-11-142-16</inkml:trace>
  <inkml:trace contextRef="#ctx0" brushRef="#br0" timeOffset="117246.25">23652 11622 705 0,'0'-8'25'0,"0"4"17"16,2 4-15-16,9 4-13 15,3 10-8-15,0 5-3 16,3 6 1-16,-3 6-2 0,-1 1 0 15,-8-2-1-15,0 2-1 16,-5-3 2-16,0-2 0 16,0-4 0-16,0-5-3 15,0-1 2-15,0-2-1 16,7-6 0-16,6-3 0 16,8-3-3-16,1-3-13 0,3 0-10 15,1-8-23-15,-3-8-38 16,-9-3-154-16</inkml:trace>
  <inkml:trace contextRef="#ctx0" brushRef="#br0" timeOffset="117372.9">23713 11801 434 0,'-10'-5'119'0,"10"-3"-77"16,7 2 2-16,22 0-42 15,10 1 1-15,8-2-20 16,1-3-77-16,3 5-152 0</inkml:trace>
  <inkml:trace contextRef="#ctx0" brushRef="#br0" timeOffset="117645.78">23993 11797 75 0,'-12'0'497'0,"12"0"-435"15,7-7-6-15,15 3-33 16,5 3-4-16,-3 1-3 15,3 1-12-15,-6 12-3 16,-9 3-3-16,-11 4-4 16,-1 3-1-16,-15-2-4 0,-7 1 8 15,-2-1 5-15,2-3-1 16,3-2 7-16,6-4 4 16,5-2-3-16,8-3-5 15,6-4-3-15,15-3 1 16,4 0 0-16,7 0-13 0,4-10-33 15,-2-4-77-15,-2-9-117 16</inkml:trace>
  <inkml:trace contextRef="#ctx0" brushRef="#br0" timeOffset="117814.87">24245 11838 156 0,'0'0'343'15,"0"0"-286"-15,8 0-2 16,5-2-16-16,4-1-15 0,0 2-22 16,5-3-24-16,-2 2-76 15,0 0-47-15,-2-3-157 16</inkml:trace>
  <inkml:trace contextRef="#ctx0" brushRef="#br0" timeOffset="117949.63">24417 11821 144 0,'0'0'277'0,"2"0"-239"16,9 0-5-16,2 0-7 15,4-2-21-15,1-2-37 16,3 0-84-16,-4-1-155 0</inkml:trace>
  <inkml:trace contextRef="#ctx0" brushRef="#br0" timeOffset="118079.98">24586 11797 403 0,'4'0'85'0,"1"0"-5"16,2-1-34-16,4-3-28 15,4 0-15-15,-1 2-13 16,2-2-79-16,0-2-75 16</inkml:trace>
  <inkml:trace contextRef="#ctx0" brushRef="#br0" timeOffset="118340.4">24765 11615 429 0,'6'-6'73'16,"0"0"0"-16,-3 2-5 0,4 4-28 16,0 0-21-16,-3 11-13 15,-1 7 1-15,0 3 2 16,-3 8 0-16,0 3 0 15,-3 0-4-15,0 0 0 0,-2 2-4 16,3-6 1-16,2 0-1 16,0-6-1-16,2-2 1 15,9-4-1-15,3-3-4 16,1-5-18-16,6-4-11 16,-3-4-46-16,-2-4-119 15</inkml:trace>
  <inkml:trace contextRef="#ctx0" brushRef="#br0" timeOffset="118495.89">24814 11786 489 0,'0'-4'39'0,"16"-4"-47"0,6 5 21 16,7-1-3-16,3 4-9 15,2 0-50-15,-4 0-80 16,-2 0-102-16</inkml:trace>
  <inkml:trace contextRef="#ctx0" brushRef="#br0" timeOffset="118696.38">25037 11786 148 0,'-9'8'229'16,"-2"2"-144"-16,4 2-11 15,5 4-25-15,2-1-14 16,7 4-14-16,8 3-11 16,-1-2-7-16,4 0-1 0,-6-4-2 15,-2 4-1-15,-10-11-8 16,0 1 3-16,-13-5 10 15,-6-3 12-15,-7-2 9 16,-1 0-5-16,4 0-7 16,5 0-9-16,7 0-4 0,6-5-2 15,5-2-31-15,5-6-78 16,10-5-147-16</inkml:trace>
  <inkml:trace contextRef="#ctx0" brushRef="#br0" timeOffset="118818.79">25011 11796 632 0,'0'-10'53'0,"6"-2"-12"16,17 5-12-16,15 1-19 15,12 1-6-15,11-2-20 16,11-4-105-16</inkml:trace>
  <inkml:trace contextRef="#ctx0" brushRef="#br0" timeOffset="129028.14">8339 13716 180 0,'0'-1'133'0,"0"-1"-85"15,0 2-7-15,0 0-20 16,0 0-12-16,0 3-4 16,0 4-3-16,0 0 0 0,0 1 2 15,5 1 9-15,4-6 6 16,4 2 0-16,4-1-1 15,3 0-3-15,4-1-1 16,5-1-1-16,3 0-5 0,6 1-5 16,3-1 1-1,2 3-3-15,5-3 1 16,8 2 1-16,5-2-2 0,7-2-1 16,5 0 3-16,5 0 1 15,7 0-1-15,5-6-2 16,5 1 0-16,5 1-1 0,6 1 2 15,-2-1-4-15,3 3 4 16,3-1-4-16,0 0 2 16,-1 2 4-16,1 0-8 15,3 0 8-15,-1 0-2 16,1 0 2-16,-2 0 3 0,2 0-4 16,-1 2 1-16,-1 0-3 15,2-2 1-15,1 1-2 16,-4 1 1-16,2-2-1 15,3 2 0-15,-4 0-1 16,4-2 2-16,-1 0 1 16,-2 0-3-16,3 0 2 15,0 0-1-15,-2 0 4 0,0 0 2 16,-1 0 2-16,-3 0-3 16,1 0-3-16,-6 0-1 15,-2 1-1-15,-1 1 2 0,-4 2-3 16,1-3 1-16,-4 1 0 15,-1 0 1-15,-1 2 0 16,1-2-3-16,2-1 3 16,-3 1 0-16,3 2 1 15,3-1 1-15,0-1 0 16,1-1 0-16,1 1-3 0,2-2 1 16,1 0-2-16,1 0 1 15,4 0 0-15,-1 0 2 16,2 0-2-16,-4 0 0 15,2 0-2-15,-2 0 4 16,1 0-3-16,2 0 0 0,-3 0 3 16,5 0-2-1,-1 0 0-15,3 0 1 0,-2 0-1 16,1 0-1-16,4 0 2 16,-5 0-1-16,-1 0 0 15,1 0-1-15,-3 0 3 0,0 0-5 16,-5 0 5-16,3 0-2 15,0 4 1-15,-3-2-2 16,-2 2 1-16,-3-1 1 16,4 1-2-16,-4-1 2 15,-2 1-4-15,-1-1 5 16,-3 1-2-16,-4 0 1 0,-5-3-1 16,-6 1 0-16,-7 0-1 15,-6-2 2-15,-7 0-1 16,-12 0 0-16,-7 0 0 15,-10 0 0-15,-15-4-31 16,-12-12-98-16,-3-7-369 0</inkml:trace>
  <inkml:trace contextRef="#ctx0" brushRef="#br0" timeOffset="132591">9594 15001 52 0,'0'-6'47'16,"0"-1"-47"-16,-1 3 166 16,-1-1-104-16,2 2 2 15,-3-1-3-15,3 1-11 0,0-1-6 16,0 0-16-16,0 1 1 15,5-1 7-15,0 2-13 16,-2 1-12-16,4-2-3 16,-2 3-2-16,3 0-4 15,3 0-1-15,-2 0-1 0,4 0 0 16,1 0 0-16,6 3 0 16,1 0 0-16,-1 1-1 15,7-3 1-15,1 1-5 16,5 0 2-16,3-2 1 0,4 2 2 15,4-2 1 1,4 0-2-16,4 0 2 0,3 0-1 16,0 0-1-16,5 0 1 15,-2 0 0-15,5 0 1 16,2 0-1-16,2-2 0 16,-1 0 0-16,4-1 0 15,0 3 0-15,-1-4 0 0,-1 4 1 16,0-2-1-16,-4 1-1 15,1-2 3-15,-1 2 0 16,-3-1-3-16,0 1 3 16,-3-1-2-16,3 0 0 0,-5 0 1 15,2 1-1-15,-1-2 1 16,2 2-2-16,-4 1 1 16,3 0 0-16,1 0 0 15,-1-2 1-15,1 2-2 16,0 0 2-16,1-2-1 15,-3 0-1-15,1 2 5 16,0-1-3-16,-2 1-1 0,0 0-2 16,2 0 7-16,-1 0-8 15,-1 0 5-15,0 0-1 16,-1 0-2-16,-1 0 1 16,-2 0 1-16,0 0 2 0,2 0-1 15,0 0-1-15,-3 0 0 16,2 1 0-16,-3-1-2 15,5 2 0-15,-2 0 2 16,1 0-1-16,2-1 1 16,-2 2-1-16,2-2 0 0,-2 1 0 15,4 0 0-15,0 0 1 16,-3-1-1-16,3 1 1 16,-2-1-1-16,1 2 0 15,0-3 0-15,-1 1 0 16,-2 1 1-16,2-2-1 15,-6 2-1-15,2-2 2 0,-1 2 1 16,-3-1 0-16,-1 1 0 16,-3 0 0-16,-5 0-3 15,0 2 2-15,-5-1-2 16,-9 1 1-16,-4-3-10 16,-6-1-32-16,-8 0-109 0</inkml:trace>
  <inkml:trace contextRef="#ctx0" brushRef="#br0" timeOffset="133745.54">15370 14966 386 0,'-1'0'91'16,"-1"-1"-47"-16,2-3 4 15,0 1-15-15,5-3-8 16,3 2-16-16,4 0-7 0,4 0-1 16,1-2 4-16,4 1-5 15,2 2 1-15,2-1 1 16,8-2-2-16,1 3 4 15,8 0-1-15,-1-1-1 16,7-1-2-16,0 1 2 0,7 1 0 16,-3-1-2-16,5 1 1 15,2-1 1-15,5 2-1 16,2-2 2-16,2 3 0 16,2-3-7-16,4 2 5 15,-3-2-2-15,1 2 3 16,4-2-2-16,-5 0-1 15,1 0-2-15,-1 0 4 0,0 1 1 16,-1 0 7-16,-2 1-13 16,3-1 8-16,-5-1-1 15,0 3 0-15,-3-4 4 16,-4 4-1-16,2-1-4 0,-1-2 1 16,-3 3 0-16,1-2-2 15,-1 1-1-15,0-2 1 16,2 1 0-16,-1 0-1 15,5 1 0-15,-2 1 1 16,4 1-2-16,-3 0 2 0,-1 0-1 16,0 0-1-16,1 0 1 15,-5 0 1-15,1 0 0 16,-2 0-1-16,-1 0 0 16,0 0 0-16,1 0 0 15,-2 0 0-15,-1 0 0 16,0 0 1-16,-1 0-2 0,-1 1 1 15,-2 1 1-15,4 2-1 16,-3 0 0-16,-2-2 2 16,7 0-2-16,-3 4 2 0,-1-1-1 15,2 1 0-15,-3 0 2 16,3-1 0-16,-2-2 2 16,1 2-4-16,-4 1 3 15,1 0-1-15,-1-1-1 16,-2-2 0-16,-2 2 0 15,0-1 0-15,0 2-2 16,-2-3 1-16,1 1-1 0,0-1 2 16,-1 1-1-16,0-3 1 15,-1 3-1-15,3 0-1 16,-7-2 1-16,1 1 0 16,-6-2-1-16,-5 3 0 15,-5-2-6-15,-6-2-25 16,-7 0-37-16,-5-6-135 0</inkml:trace>
  <inkml:trace contextRef="#ctx0" brushRef="#br0" timeOffset="134393.77">21097 14866 158 0,'-3'-1'212'0,"3"0"-169"15,0-3 18-15,3 0-10 16,10 2-18-16,6 0-3 16,8-2 2-16,6 4-6 15,2-1-9-15,7 1-8 16,3 0-4-16,4 0-4 16,2 0-1-16,10 0 0 0,5 0 1 15,9 0 0-15,6 0 0 16,4 0-1-16,3-2 2 15,7 2-1-15,0-1 4 16,7 1-1-16,-5-4 0 0,3 3 2 16,-3-1-2-16,-4-2 0 15,0 0 3-15,-4 1 2 16,-7-1 2-16,-3 1-4 16,-5-1-4-16,-8-1-1 15,-6-3-2-15,-8 3 1 16,-13 0-16-16,-12-1-19 0,-13-4-31 15,-14-1-84-15,-17-6-195 16</inkml:trace>
  <inkml:trace contextRef="#ctx0" brushRef="#br0" timeOffset="135904.51">2557 16192 363 0,'10'0'30'15,"3"0"-27"-15,1 0 34 0,6 0-7 16,2 0-11-16,3-4-5 16,1-1 7-16,7 0-3 15,2 2 4-15,0-5-8 16,5 4-7-16,-1 3-4 16,1-1-3-16,4 0 2 0,5 2 1 15,3-3 0-15,5-1 12 16,6 1-3-16,3-5 1 15,7 1-3-15,0 0-6 16,3 0 7-16,4 0-3 16,-2 0-3-16,-1 2 0 15,-1-1 0-15,-1 1 0 0,-2 0 3 16,-4 4-9 0,-1-1 5-16,-3 1-2 0,-3-1 3 15,1 2-1-15,-9-2 1 16,-1 2 2-16,-5 0-3 15,-1 0 2-15,-6 0-2 0,-6 0 1 16,-2 0-4-16,-3 0 1 16,-6 0-1-16,-1 0 1 15,-2 0-2-15,-2 0 0 16,-1 0 0-16,-1 0 0 16,0 0 1-16,-1 0 0 15,0 0-2-15,-2 0 2 0,3 0-1 16,0 0 0-16,3 0 0 15,7 0 0-15,2 0 0 16,5 0 0-16,5-1-1 16,4-2 3-16,4-1-2 0,4 0-2 15,2-2 4-15,5 4-1 16,1 1-1-16,2-2-2 16,2 2 1-16,3 0 0 15,3-1 0-15,1 2 6 16,1 0-6-16,4 0-1 15,-2 0 2-15,4 0 2 0,0 0-3 16,4 0 2-16,1 0-1 16,3 0 1-16,0 0-5 15,3 0 5-15,-1 0 0 16,3 2-2-16,0-2 2 16,0 1 0-16,1 0-2 0,-1 3 3 15,0-2-2-15,0 2-1 16,0 0 1-16,0-1 1 15,-2 1-3-15,2-1 3 16,-3 1-1-16,3-3 0 16,-4 2 1-16,2 0-3 0,0-1 0 15,-1 0 6-15,-2 0-4 16,1-2-2-16,1 1 1 16,-3-1 3-16,1 0-2 15,0 0-2-15,2 0 2 16,-1 0-3-16,2 0 5 0,-1-1-1 15,-4-3-4-15,2 2 4 16,-4-1-1-16,-1 2-1 16,-2-2 1-16,-3 1 1 15,-2 0-1-15,-7 1 0 16,-5-1 0-16,-10 2-2 0,-3-1 4 16,-9 1-2-16,-9 0-1 15,-8 0 3-15,-6 0-2 16,-7 0-1-16,-5 0 0 15,-4 0-21-15,-7 0-16 16,-6-6-70-16,-5-2-173 16</inkml:trace>
  <inkml:trace contextRef="#ctx0" brushRef="#br0" timeOffset="137180.41">11495 16138 313 0,'2'0'25'16,"1"0"-19"-16,0-1 29 15,4-5 8-15,0 1-16 0,5 1-13 16,3-2 3-16,4 0 8 16,0-2-9-16,4 2-6 15,4 1-4-15,2-3 1 16,5 3-2-16,0-1-3 16,5 0 2-16,5 2-1 15,0 0 3-15,5 2-5 0,1 1 2 16,4 1 2-16,2 0 0 15,2 0-1-15,1 0 1 16,4 0 4-16,1 1-3 16,1 1-2-16,-2 2-2 15,1 0 5-15,2-1-4 0,1 1 3 16,-3-1-3-16,5 1 4 16,-4-3 0-16,3 2-1 15,0 0-5-15,0 3 3 16,1-3 0-16,1 1-6 15,-1 1 3-15,-1 0 0 0,1-2 0 16,-1 2-1-16,1 0-1 16,-1 2 2-16,0-3 2 15,1 2-2-15,2 2 3 16,2-4-2-16,3 2 1 16,1 1-1-16,1 0-2 15,3 1 0-15,-1-4-1 0,3 2 5 16,3 2-7-16,-2-5 4 15,4 4-2-15,4-3 3 16,-1 1-1-16,4 1-4 16,-3-3 4-16,1 2-1 0,2-2 1 15,1 1-1-15,0-2-1 16,2 0 4-16,1 0-2 16,-2-2-2-16,3 0 1 15,-2 0 1-15,2 0-3 16,0 0 3-16,1 1-2 0,2-4 2 15,-5-1 1-15,2 0-2 16,1-2-1-16,0 1 0 16,-2-3 2-16,-1 1-2 15,1-1 1-15,-2 0 0 16,-2-1 2-16,1 1-5 16,-5 0 2-16,1-3 1 0,1 5 0 15,-4-4-1-15,3 1 1 16,-2 0 1-16,-1-3-2 15,1 3 0-15,-5-1 1 16,3-1-1-16,-2 0-1 16,-2 0 4-16,1 1-3 0,-2-1 1 15,-5 0 1-15,2 1-2 16,-4 0 2-16,-1 2 0 16,0 1-1-16,-6-3-1 15,4 4 2-15,-3-1 0 16,-2 1-3-16,-6-1 4 0,1 3-2 15,-3-1 0-15,-6 0-3 16,-5-2 5-16,-7 3-4 16,-6-1-18-16,-9-6-55 15,-7-3-120-15</inkml:trace>
  <inkml:trace contextRef="#ctx0" brushRef="#br0" timeOffset="138029.46">20172 16066 390 0,'-3'0'67'16,"3"0"-52"-16,0 0 1 15,7 0 11-15,8 0 6 0,4 0-17 16,4-2-5-16,8 0 4 16,1 0-5-16,4 0-7 15,8 2-2-15,2 0 0 16,8 0-2-16,9 0 3 16,8 0-2-16,10 0 0 15,11 0 2-15,7 0-2 0,9 0-1 16,6 4 3-16,8-2 6 15,5 0 7-15,5 1 1 16,8 1-3-16,4 3-5 16,2-3-7-16,4 6-4 15,3-2 9-15,2 2-6 16,-7 1 5-16,-1-1-7 0,-6 0 2 16,-9-2 2-16,-8-3 0 15,-14 1 0-15,-15-3 0 16,-15-1-3-16,-19-2-1 0,-17 0-19 15,-25 0-50-15,-19-4-75 16,-12-4-144-16</inkml:trace>
  <inkml:trace contextRef="#ctx0" brushRef="#br0" timeOffset="139185.78">2388 17423 430 0,'0'-9'-4'15,"0"0"4"-15,5 4 16 16,6-3-7-16,5 3-3 15,2 0 0-15,5 2 2 0,3-6 5 16,4 6-1 0,6 0 4-16,5-2-5 0,4 1 3 15,3 1-4-15,6-1 1 16,4 2-4-16,8 2 3 16,1 0-5-16,10 0-2 0,6 0-3 15,4 0 1-15,11-2-1 16,8 0 2-16,5 0-3 15,5-4 2-15,10 2-2 16,8-1 1-16,5 2 0 16,5-2 0-16,7 2-5 15,5 1 10-15,4-1-4 0,6 2 0 16,4-2 4-16,1 2 1 16,6-1-2-16,2 0 7 15,3 0 5-15,-1 1-1 16,-1 1 2-16,-2 0-10 0,-8 0 4 15,-2 0-10-15,-9 0 2 16,-8 3-3-16,-13 5 5 16,-11 1-33-16,-11-3-53 15,-20-4-78-15,-16-2-178 16</inkml:trace>
</inkml:ink>
</file>

<file path=ppt/ink/ink31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9:00:11.7050000"/>
    </inkml:context>
    <inkml:brush xml:id="br0">
      <inkml:brushProperty name="width" value="0.05292" units="cm"/>
      <inkml:brushProperty name="height" value="0.05292" units="cm"/>
      <inkml:brushProperty name="color" value="#C00000"/>
    </inkml:brush>
  </inkml:definitions>
  <inkml:trace contextRef="#ctx0" brushRef="#br0">18660 6412 191 0,'-3'0'205'0,"-2"0"-161"16,3 0-7-16,2 0 26 15,0 0-4-15,0 0-27 16,0 0-15-16,0 0 3 15,2 0 1-15,-1 0-4 0,5 2-1 16,-5 0-8-16,5 0-4 16,-1 1 3-16,1-1-1 15,3 2-1-15,-1-3 0 16,4 1-3-16,2 0 0 16,0 0-1-16,6-2 0 0,3 1 3 15,6-1-4-15,7 0 0 16,7-1 1-16,9 1-1 15,9 0 1-15,10 0 1 16,9 0 0-16,10 0-1 16,5-4 1-16,7 1 0 15,8-3-3-15,5-1 1 0,4 0 1 16,4 2-2-16,8-5 2 16,2 3 0-16,5 0-1 15,2-1 0-15,4 0 1 16,-1-1-1-16,3 2 0 15,3-4 1-15,0 4-3 0,2-1 4 16,2 0-2-16,1-1 1 16,3 1-3-16,1-2 2 15,1 2 1-15,1-1 0 16,-1 1-1-16,2 0-1 16,-3-1 1-16,-2 1 1 15,-5 1 0-15,-3 2-2 0,-4 0 2 16,-9 0-1-16,-7-1-1 15,-14 2 3-15,-7-3-1 16,-21 2-1-16,-16 2 2 16,-18-5-3-16,-14 3 2 0,-19 0 0 15,-11-2-8-15,-8 1-19 16,-15-1-35-16,-12-4-108 16</inkml:trace>
  <inkml:trace contextRef="#ctx0" brushRef="#br0" timeOffset="3106.86">19719 5781 407 0,'2'-20'163'16,"-2"1"-76"-16,0 2-25 15,0 5-16-15,0 4-8 0,5 7-15 16,-4 1-12-16,3 9-12 15,1 12-2-15,0 8 6 16,2 5-1-16,-3 7 0 16,2-2-2-16,-1 0 0 15,-1-5 1-15,1-7 0 16,0-6-1-16,-2-8 0 0,2-8 0 16,4-5 1-16,1-9 5 15,2-9-2-15,3-5-2 16,4-2-2-16,0 0 0 15,1 6 1-15,0 6-1 0,-1 8-2 16,3 5 0-16,3 5-2 16,0 11 2-1,3 7 0-15,7 3 2 0,-1-2 0 16,2-1 1-16,0-8-2 16,-4-6 0-16,2-9 0 15,-5-4 4-15,-6-16 0 0,-2-8 0 16,-6-8 4-16,-1-5-1 15,-6-1 4-15,-8-3-5 16,0 2-3-16,-5 9-5 16,-12 6-24-16,-3 10-28 15,-4 7-31-15,-2 8-181 0</inkml:trace>
  <inkml:trace contextRef="#ctx0" brushRef="#br0" timeOffset="3807.59">19885 6724 275 0,'-5'-2'297'0,"2"1"-232"0,0 1-6 16,1 0-12-16,2 7-23 16,0 11-16-16,0 7 11 15,2 7-3-15,4 9-8 16,-2 1-5-16,1 5-1 16,-2-2 0-16,1-6-2 0,-1-7 1 15,1-7 0-15,-1-11-2 16,3-9 1-16,3-5-1 15,3-14 6-15,3-11 1 16,1-3-7-16,6-3 0 16,-1-1 2-16,0 7-1 0,-1 4-1 15,0 10-1-15,0 8 0 16,1 3 0-16,1 3 1 16,2 12-1-16,0 4 2 15,3 1 0-15,4-1 0 16,-1 1 0-16,-3-6-4 0,4-5-1 15,-1-7 2-15,-2-2 2 16,-3-9 3-16,-2-9 0 16,-5-8 0-16,-2-4 8 15,-5-3 2-15,-4-3 1 16,-4-1-1-16,-3-2-5 16,0 3-5-16,-5 4-3 0,-7 4 0 15,-5 9 0-15,2 5-12 16,-4 9-27-16,4 2-22 15,-2 1-90-15</inkml:trace>
  <inkml:trace contextRef="#ctx0" brushRef="#br0" timeOffset="75256.45">19422 8508 330 0,'2'-9'117'15,"3"-2"-102"-15,-2-3 31 16,3-1 3-16,2-2-8 15,0-4-15-15,-1-4-7 16,-3-2 4-16,-3-2-4 16,-1 1-6-16,-1 3-1 0,-13 3-2 15,-8 6-1-15,-5 7 0 16,-9 8-4-16,-3 1-1 16,-1 8 0-16,0 16 0 15,5 4 0-15,8 8-4 16,3 5 0-16,12 2 1 0,8-4-2 15,4-1 1-15,7-12-3 16,12-6-1-16,5-9 3 16,5-11 0-16,1-6 3 15,3-14 0-15,-1-8 0 16,-1-10 1-16,-4 1-3 16,-7-4 2-16,-6 7 5 0,-3 6 6 15,-6 6 2-15,-3 12 2 16,-2 8-7-16,0 2-10 15,0 16-4-15,0 8 3 16,3 7 1-16,6 3-1 16,3 5-1-16,1-5-13 0,8 2-8 15,-1-4-7-15,-1-4-2 16,-1-6-25-16,-4-6-76 16,-7-5-77-16</inkml:trace>
  <inkml:trace contextRef="#ctx0" brushRef="#br0" timeOffset="75535.58">18981 8854 544 0,'-20'9'97'16,"13"-3"-69"-16,7-3 6 15,22-1-14-15,22 1 16 16,15-1 0-16,13-2-15 15,12 0-6-15,8 0-3 16,0 0-5-16,-1 0-2 0,-4-2 0 16,-6-5-10-16,-9 2 5 15,-11-4 1-15,-12 2-1 16,-15 0-4-16,-10-2-11 16,-16 3-11-16,-8-1-14 15,-3 0-31-15,-16 2-125 16,-3-3-275-16</inkml:trace>
  <inkml:trace contextRef="#ctx0" brushRef="#br0" timeOffset="76134.68">19553 9199 267 0,'0'-17'245'0,"0"-1"-190"15,-9-4-17-15,-4 0 17 0,-1 4-20 16,-6 2-21-16,-11 4-9 16,1 6-2-16,-8 6-1 15,-3 6-1-15,-2 12-1 16,4 3 1-16,5 8-1 15,5-2 1-15,10 8-2 0,9-3 0 16,8-4-1-16,2-2 2 16,19-6-3-16,5-11 2 15,10-6 0-15,6-3 3 16,3-11-3-16,2-7 3 16,-6-9-1-16,-4 1 1 0,-8 2-3 15,-10 2 9-15,-9 3-1 16,-6 8 5-16,-2 4 3 15,0 7-1-15,-4 0-12 16,1 15-4-16,0 3 1 16,3 6 0-16,0 5-1 15,13-3-9-15,4 1-15 0,5-5-11 16,2-2-30-16,-2-12-82 16,2-6-93-16</inkml:trace>
  <inkml:trace contextRef="#ctx0" brushRef="#br0" timeOffset="76509.86">19718 9036 592 0,'-7'-21'68'0,"0"5"-16"16,5 9-13-16,2 5-7 16,0 2-16-16,2 12-18 0,8 11 2 15,2 8 2-15,-2 8-1 16,0 5-2-16,0 3 2 15,-3-1 0-15,-5-3-1 16,0-7-2-16,1-8 0 16,-3-6-2-16,0-11 4 15,2-5 0-15,0-6 2 0,3-3 2 16,6-12 2-16,3-6-5 16,6-4 2-16,9 4 0 15,2 0-3-15,4 6 0 16,1 8-3-16,-4 7 4 0,-1 0-3 15,-11 13-4-15,-6 6-6 16,-12 3-2-16,-2 3 3 16,-18-3 0-16,-12-2 5 15,-4-3 1-15,-8-7 3 16,4-8-5-16,2-2-6 0,13-18-30 16,12-11-115-16</inkml:trace>
  <inkml:trace contextRef="#ctx0" brushRef="#br0" timeOffset="79842.48">20449 8197 427 0,'2'-11'173'0,"-1"-1"-110"16,1 5-7-16,1 4-31 15,5 3-6-15,-4 0-14 0,1 14-4 16,0 7-1-16,1 8 3 16,-3 5 0-16,0 3 0 15,0 4 2-15,2-4-3 16,-3 0-3-16,0-7 3 16,0-5 0-16,-1-9-2 0,-1-4 2 15,2-5-2-15,-2-7 2 16,4 0 6-16,1-5 10 15,6-6-11-15,5-1-7 16,7-1 1-16,1 4-2 16,7 2-2-16,-1 7 1 0,-1 0 1 15,-2 11-4-15,-4 8-9 16,-9 3 3-16,-5 5 1 16,-9 1-5-16,-5-3 5 15,-13 0 8-15,-8-3 2 16,-4-6 0-16,2-4 2 15,-1-6-2-15,4-5 1 0,6-1-3 16,9 0-23-16,7-7-39 16,3-5-83-16,3 1-91 15</inkml:trace>
  <inkml:trace contextRef="#ctx0" brushRef="#br0" timeOffset="80123.06">20345 8779 203 0,'-2'8'315'0,"2"-7"-280"16,19-1 0-16,20 0 20 16,7 0-15-16,17 0-11 15,10 0-12-15,7-1 1 16,4-3-8-16,-4 0-2 0,-4 0-3 15,-13 1-4-15,-10 0 1 16,-16 1-4-16,-15 0-7 16,-12 2-10-16,-10 0-6 15,0 0-21-15,-13 0-38 16,-4 4-75-16,-7 2-200 0</inkml:trace>
  <inkml:trace contextRef="#ctx0" brushRef="#br0" timeOffset="80476.09">20704 9097 569 0,'-27'-4'43'15,"-3"4"-7"-15,-3 0 17 16,2 6-22-16,2 6-12 0,3 6-9 16,4 2-2-16,6 3-4 15,9 1 0-15,5 1-2 16,2 2-1-16,13-6 0 15,8 0-2-15,6-4 1 16,7-2-10-16,2-6-12 0,4-6-14 16,-1-3-25-16,2 0-95 15,-2-5-102-15</inkml:trace>
  <inkml:trace contextRef="#ctx0" brushRef="#br0" timeOffset="80906.25">21060 9216 286 0,'1'-12'337'0,"-1"-2"-271"15,0 1-33-15,-1 0-2 16,-6 3-8-16,-1 1-15 16,-3 6-7-16,-1 0-2 15,-5 3 1-15,-2 3-1 16,-1 7 1-16,-2 4 0 15,3 4-2-15,3 0 3 0,7 1-3 16,4-1 1-16,5-3-4 16,0-1-5-16,8-4 2 15,10-6-1-15,4-2 4 16,1-2-2-16,4-2-4 16,-1-11 1-16,-6 0 3 15,1-3 5-15,-8 3 1 0,-1-3 3 16,-7 4 0-16,-3 2 11 15,-2 2 10-15,0 4-2 16,0 1-6-16,0 3-8 16,0 0-5-16,0 12-3 15,2 1 3-15,4 2 0 0,9 3-1 16,3 2 0-16,9 0-1 16,5-3-1-16,6-2-29 15,2-9-34-15,1-6-173 16</inkml:trace>
  <inkml:trace contextRef="#ctx0" brushRef="#br0" timeOffset="86077.55">19454 9630 189 0,'-1'0'231'16,"-1"0"-165"-16,2 0-2 0,0 0-9 15,0 0-17-15,3 0-14 16,8 0-2-16,4 0 3 16,5 0-1-16,4 0-9 15,7 0-5-15,4 0-1 16,3 0-4-16,6 0-3 0,2-2-1 16,1-1 1-16,-4-1-2 15,-3 2-1-15,-6-4-8 16,-12 5-8-16,-5-1-4 15,-10 0-4-15,-7 2 2 16,-12 0-3-16,-14 0 3 16,-8 0-10-16,-5 0 6 0,-8 4 29 15,1 2 11-15,2-3 18 16,7 1 11-16,8-1-1 16,9-1-13-16,13-2-8 15,7 0-13-15,16 0-12 16,17-8 5-16,13-2-4 0,8-6-4 15,7-4-6-15,2-3-16 16,-2-4-37-16,-9-3-116 16</inkml:trace>
  <inkml:trace contextRef="#ctx0" brushRef="#br0" timeOffset="86463.72">19254 8649 246 0,'-5'0'196'0,"2"0"-147"16,3 0 6-16,5 0-21 0,15 0-10 16,9 0 8-16,12 4-3 15,13-3-8-15,7 1-8 16,14-2-10-16,6 0 1 15,4 0-2-15,3-7-4 16,1 0-11-16,-1-4-40 0,-7 0-114 16,-13-1-283-16</inkml:trace>
  <inkml:trace contextRef="#ctx0" brushRef="#br0" timeOffset="87093.97">20544 9544 202 0,'0'2'236'15,"0"-2"-174"-15,3 0-22 16,1 0 5-16,6 0-14 0,0 0-16 16,8-2-8-16,1-2 2 15,8 1-6-15,2-2 1 16,-2 1-3-16,2-2 0 15,-7 3-2-15,-3 2-25 16,-7 1-27-16,-11 0-46 16,-1 0-36-16,-20 0-103 0</inkml:trace>
  <inkml:trace contextRef="#ctx0" brushRef="#br0" timeOffset="87238.2">20547 9571 278 0,'-27'7'95'15,"8"-2"-27"-15,6-1-1 16,11-2-17-16,2-2-25 15,20 0-28-15,7 0 24 0,6 0-1 16,6-6-14-16,6-1-2 16,-2-1-6-16,-5-2 12 15,-6 2-42-15,-12-3-125 16,-11-6-243-16</inkml:trace>
  <inkml:trace contextRef="#ctx0" brushRef="#br0" timeOffset="90417">21844 8199 305 0,'0'-7'140'0,"0"-2"-76"16,0 0 11-16,0 2-14 16,0 0-17-16,0 4-21 0,-4-1-9 15,-4 2-1-15,-6 2-3 16,-1 0-5-16,-5 11 0 15,-1 3 4-15,1 4-3 16,0 3 1-16,4 3 1 0,4-3-2 16,6 4-3-16,6-3-1 15,0-2-1-15,13 2-1 16,6-4 0-16,10-4 1 16,1-1-15-16,9-3-17 15,2-2-20-15,0-5-48 16,1-1-88-16,-3-2-178 0</inkml:trace>
  <inkml:trace contextRef="#ctx0" brushRef="#br0" timeOffset="90851.29">22304 8303 412 0,'6'-14'68'0,"-5"-1"-2"16,-1 1 5-16,0 0-21 15,0 1-16-15,-7 2-21 16,-6 3-7-16,-3 1-2 16,-5 3-2-16,-4 4 1 0,-1 0 0 15,-1 1-2-15,4 10 0 16,2 2-1-16,2 1 1 16,9 4 0-16,5 1-3 15,5 1 1-15,3 0 0 16,13-6 0-16,6 0-4 0,1-5-4 15,6-7 0-15,-2-2-1 16,1 0 2-16,-4-9 0 16,-4-5 5-16,-3 0 3 15,-6 0 1-15,-2 1 5 16,-5 1 11-16,-4 4 6 0,0 3-5 16,0 3-3-16,0 2-4 15,0 0-9-15,0 5-3 16,7 6 0-16,4 3 0 15,3 3 1-15,2 0-5 16,4 3-9-16,-2-2-10 0,-1 0-23 16,-5 1-47-16,-7-4-66 15,-5-5-130-15</inkml:trace>
  <inkml:trace contextRef="#ctx0" brushRef="#br0" timeOffset="91231.01">21679 8606 359 0,'-4'4'77'16,"-8"-3"-40"-16,12 1 26 16,2-2-28-16,12 2 2 15,4 0 3-15,5 1-11 16,0-1-6-16,10 2-1 15,-1-3-4-15,4 3 1 0,7-2-3 16,4 0 1-16,5-2-4 16,4 0 0-16,1 0 3 15,8 0-5-15,0 0-4 16,-1 0-3-16,1 0-2 16,-6 0-1-16,-5-2 1 15,-6 0-3-15,-4 0 0 0,-5 0 0 16,-7-1-4-16,-6 1-3 15,-5 0-2-15,-5-1-3 16,-9 3-10-16,-4 0-4 16,-3-2-11-16,-3-2-31 15,-11 1-124-15,-6-2-260 0</inkml:trace>
  <inkml:trace contextRef="#ctx0" brushRef="#br0" timeOffset="92141.34">22336 9063 238 0,'0'0'178'0,"2"0"-110"16,-2 0 3-16,0 0-4 0,2-6-20 15,-2-1-19-15,0 0-7 16,0 0-4-16,0 0-1 16,-2-5 2-16,-5 1-2 15,-4 0-8-15,-5-2-3 16,0-1-4-16,-4 6-1 0,-4 0-1 15,0 5 0-15,-3 3 2 16,3 0-1-16,2 5-1 16,3 9 1-16,3 2-1 15,7 4 0-15,4 1 1 16,5 1-3-16,0 1 1 16,8-1 0-16,5-4-4 0,7-4 1 15,2-2 1-15,-2-5-2 16,4-5 3-16,1-2 1 15,1 0 2-15,-6-7-1 16,1-6 3-16,-3 1-2 0,-6-1 1 16,-1 1 3-16,-2-1 2 15,-4 1 3-15,1 1 0 16,-3 2-1-16,-1 2 0 16,-2 3 1-16,0 1 0 15,0 3-3-15,0 0-4 16,0 0-4-16,0 0-1 0,2 3-3 15,4 7 5-15,-3 2 1 16,4 4-1-16,2 2 2 16,4 1-2-16,4-2 1 15,4 1 2-15,4-6 0 16,4-2-2-16,5-2-14 16,5-8-27-16,0-4-49 0,3-17-263 15</inkml:trace>
  <inkml:trace contextRef="#ctx0" brushRef="#br0" timeOffset="101105.9">23254 8153 37 0,'-2'0'-4'0</inkml:trace>
  <inkml:trace contextRef="#ctx0" brushRef="#br0" timeOffset="124785.78">5989 7795 115 0,'-10'0'160'15,"5"0"-101"-15,1 0 10 0,-1-2-13 16,3-2-12-16,2 1-4 15,0 1-7-15,0 0-3 16,0 2-7-16,0 0-9 16,0 0-9-16,2 0-3 15,7 2 2-15,6 3 2 0,0-1 7 16,7-1 2-16,5-1 0 16,5-2-1-16,2 0-5 15,6 0-3-15,-3 0 1 16,2-2-3-16,-4-1-3 15,1-1 1-15,-7 1-2 0,0-1 0 16,-12 4 0-16,2-2 1 16,-9 0-7-16,-5 2-11 15,0 0-11-15,-5-1-16 16,0-1-27-16,-7-3-8 16,-3-2-33-16,-2-2-38 0,-3 0-3 15,3-2 103-15,-3-2 131 16,4 5 58-16,6-2-25 15,2 3-16-15,3 2-17 16,0 2-22-16,5-1-30 16,11 4-15-16,4 0 0 15,2 5 1-15,3 8-1 16,-4 5-4-16,-6 7-6 0,-7 4-2 16,-8 1 0-16,-7 9-2 15,-14-2-22-15,-12-5-52 16,-2-8-99-16</inkml:trace>
  <inkml:trace contextRef="#ctx0" brushRef="#br0" timeOffset="125877.1">15966 7172 361 0,'0'0'101'0,"3"0"-53"0,2-9 18 15,2-2-11-15,-2-1-15 16,5-3-20-16,-5-2-6 16,1-1-3-16,-3-4 0 15,-3 1-3-15,0 2-3 16,-5 1-2-16,-8 3-1 0,-6 5 0 15,-3 6-3-15,-7 4 1 16,-2 0 1-16,1 16-1 16,-1 2 1-16,2 8-2 15,2 7 2-15,7 3-2 16,3-1-1-16,6 3 5 0,6-6-3 16,5-4-1-16,4-6-1 15,10-6 0-15,7-6 2 16,7-6 1-16,0-4-1 15,3-4 0-15,3-8 2 16,-2-6 0-16,-3-5-2 16,-4-4 2-16,-2-1 0 0,-6-3 0 15,-4 3 5-15,-5 1 1 16,-2 6 3-16,-5 5 1 16,-1 5-3-16,0 5 0 15,0 6-2-15,0 0-7 16,0 13-4-16,-1 5 4 0,1 3 0 15,0 8-2-15,8-1 2 16,4 1 0-16,3 1-3 16,3-3-13-16,2-6-13 15,-2-3-2-15,0-5-12 16,-4-8-27-16,-1-5-64 0,-2-7-54 16</inkml:trace>
  <inkml:trace contextRef="#ctx0" brushRef="#br0" timeOffset="126297.6">16276 6868 540 0,'-6'-14'62'16,"1"4"27"-16,3 4-42 16,2 6-16-16,0 0-17 15,2 6-15-15,7 10-1 0,2 5 5 16,-1 9 0-16,2 6 0 15,-4 7-2-15,-2 0 1 16,-5 3 0-16,1-1-1 16,-2-2 0-16,0-8-1 15,0-6 1-15,0-8-1 0,0-8 1 16,0-6-1-16,0-7 1 16,0-2 4-16,7-14 2 15,6-3-6-15,3-7-2 16,7 0 1-16,3 1 0 15,2 5-3-15,3 4 1 16,-2 7-2-16,-2 7 2 0,-6 2-2 16,-6 7 1-16,-5 10-3 15,-8 2-5-15,-2 1 0 16,-14 3 3-16,-8-2-2 16,-5-3-1-16,-4-3-2 0,3-5-4 15,2-6-4-15,9-4-19 16,7-4-63-16,10-10-82 15</inkml:trace>
  <inkml:trace contextRef="#ctx0" brushRef="#br0" timeOffset="126567.81">16797 7004 442 0,'0'-9'119'15,"0"-1"-74"-15,-3 4 23 16,-2 5-35-16,-2 1-17 0,-3 1-15 16,-5 11-1-16,-3 8 0 15,-2 4 2-15,0 2 0 16,6 4 0-16,1-1-1 16,6-2 0-16,7-2-1 0,2-6 0 15,15-1-1-15,6-5 0 16,11-4 0-16,2-2-19 15,3-5-36-15,0-2-108 16,-2-2-182-16</inkml:trace>
  <inkml:trace contextRef="#ctx0" brushRef="#br0" timeOffset="127138.59">17154 7110 73 0,'5'-7'305'0,"-2"-1"-231"16,5-1 6-16,-4 1-10 0,-1-2-17 15,-1 2-23-15,0-1-11 16,-2-1-5-16,0 5-2 16,-9 0-3-16,-4 2-8 15,-6 3-3-15,-3 1 2 16,-2 3 1-16,-1 8-1 0,1 3 0 15,2 4 0-15,5 1-1 16,7 1 1-16,3 0-3 16,7 1-2-16,0-4-3 15,9-6 1-15,7-1-3 16,5-4 2-16,3-7 2 0,3 0-2 16,0-3 0-16,-2-10 1 15,-1-1 6-15,-3 0 1 16,-3-1 0-16,-8 3 3 15,-3 3 5-15,-2 3-2 16,0 6 0-16,-2 0-3 0,-1 0-6 16,3 11 2-16,2 5 0 15,4-1-7-15,4 3-19 16,2-1-43-16,3-2-17 16,2-5-15-16,0-4-204 15</inkml:trace>
  <inkml:trace contextRef="#ctx0" brushRef="#br0" timeOffset="127494.47">17630 7053 458 0,'0'-15'77'16,"0"5"3"-16,-4 0-23 15,-5 3-33-15,-7 4-14 16,-4 3-8-16,-2 0-1 15,-3 0 0-15,-1 10 0 16,2 5 0-16,4 1-1 0,6 3-1 16,3 3 0-16,7-2 0 15,4 3 0-15,0-4 0 16,7-3 0-16,5-1-2 16,3-7-5-16,2-2 1 15,5-6 2-15,-1 0 3 0,2 0 1 16,1-6 2-16,-2 0-1 15,0-2 1-15,-1 5-1 16,-3-1-1-16,-4 4-4 16,-2 0-22-16,1 0-16 15,-2 0-17-15,-3 0-37 0,0 2-45 16,1-2-135-16</inkml:trace>
  <inkml:trace contextRef="#ctx0" brushRef="#br0" timeOffset="127985.25">17883 7079 248 0,'7'-7'106'0,"0"0"-74"16,-2 0 11-16,1 2-9 0,0-3 9 15,-1 3-19-15,-2 0-1 16,-3-2 6-16,0-1 1 15,0-1-9-15,-5 4-2 16,-8 2-10-16,-1-1-2 16,-8 4-2-16,3 0 0 0,-5 2-3 15,1 7 0-15,-1 5 0 16,5 3-2-16,4 3 0 16,5 2 0-16,5-2 0 15,5 2-4-15,0-6-4 16,5-1-6-16,7-4-5 15,1-4 0-15,5-7 0 0,-2 0 15 16,0-2 3-16,0-9 2 16,0-3 0-16,-3 0 0 15,-1-2 8-15,-2 0 7 16,-3 3 3-16,2 3-2 16,-4 2 2-16,-2 3-5 0,1 5-5 15,0 0-7-15,-2 3-3 16,3 7 1-16,2 3 0 15,0 2 1-15,3 1-1 16,-1 2 0-16,1 1-1 16,0-4-15-16,0-1-27 0,-1-7-43 15,-2-3-53-15,-1-4-170 16</inkml:trace>
  <inkml:trace contextRef="#ctx0" brushRef="#br0" timeOffset="128370.82">17590 7101 381 0,'0'-4'45'0,"0"2"15"0,0 2 0 16,0 0-16-16,0 0-32 15,3 8-4-15,7 2 16 16,0 6-3-16,5-2-12 16,1 6-5-16,6-6-2 15,0 2-1-15,0-5-29 0,-3-4-80 16,-4-7-196-16</inkml:trace>
  <inkml:trace contextRef="#ctx0" brushRef="#br0" timeOffset="129887.32">17615 7095 200 0,'0'-4'241'16,"0"3"-193"-16,0-1 13 15,0 2-3-15,0 0-19 0,0 0-26 16,4 3-13-16,1 5 7 16,6 4 1-16,1 5-6 15,3-2-1-15,-1 7 0 16,3-4-20-16,4 0-60 16,2-8-82-16,4-3-193 0</inkml:trace>
  <inkml:trace contextRef="#ctx0" brushRef="#br0" timeOffset="130380.3">17990 6788 486 0,'-1'-16'45'0,"1"6"24"0,0 6-9 16,0 2-30-16,1 2-17 15,5 4-12-15,3 10 2 16,2 8 5-16,-1 4 0 16,3 5 0-16,-2 4-3 0,0 5 0 15,0-3-2-15,-5 1 0 16,1-3-2-16,1-5 0 15,-2-3 0-15,-3-7 0 16,1-6-2-16,-1-3 1 16,0-8 1-16,3-3 1 0,2 0 2 15,2-7 3-15,7-5-3 16,4-1-1-16,2 3-2 16,4 0-1-16,4 7-2 15,-4 3 1-15,-5 0 1 16,0 7 0-16,-3 4-1 0,-11 5 0 15,-3 0-3-15,-5 2 0 16,-8-2-6-16,-16 0-4 16,-5-5-2-16,-5-4-10 15,-5-4-12-15,3-3-11 16,6 0-23-16,6-8-20 0,12-5-57 16</inkml:trace>
  <inkml:trace contextRef="#ctx0" brushRef="#br0" timeOffset="130630.12">18653 6963 594 0,'0'-12'53'16,"0"1"7"-16,-13 7-21 15,3 4-11-15,-9 0-17 0,4 13-7 16,-5 6-1-16,2 6 0 15,3 0 1-15,8 4-2 16,6 2 0-16,1-6-2 16,20 1 1-16,10-4-1 15,15-6 3-15,7-6-8 16,9-6-23-16,4-4-37 16,-1-9-182-16</inkml:trace>
  <inkml:trace contextRef="#ctx0" brushRef="#br0" timeOffset="131375.49">15574 7652 382 0,'-5'-4'125'0,"5"1"-70"16,0-3 4-16,19 1-42 15,15 0-2-15,11 0 10 0,16-3 1 16,16 3-6 0,13 0-3-16,13-3-7 0,11 5-4 15,8-1 1-15,7 1-1 16,7 1-6-16,0-2 3 15,4 1-3-15,-7-1 0 0,-1 0-1 16,-3 1 3-16,-7-4-2 16,-6 0-1-16,-5-2 2 15,-5 0-1-15,0 0 2 16,0 0-2-16,-1 2-1 16,-2 0 6-16,3 2-6 0,0-1 5 15,-4 2-1-15,7 1-3 16,-7-1 0-16,-4 3 2 15,-4-5-2-15,-8 3-2 16,-7-3 3-16,-10 1-2 16,-12-2-1-16,-9 0-3 15,-16-2-13-15,-12 0-11 0,-14-3-19 16,-8-4-99-16,-25-10-343 16</inkml:trace>
  <inkml:trace contextRef="#ctx0" brushRef="#br0" timeOffset="132315.63">15869 8208 125 0,'0'-5'128'16,"0"1"-56"-16,0-1-18 15,5 1 12-15,-5 0-15 16,2 0 5-16,3 0-14 16,-2-3-3-16,4 0 0 15,-1 0-3-15,-1-4-5 16,-1 0-6-16,-4-2-6 0,0-1-6 16,-8-2-4-16,-6 2-2 15,-6 0-4-15,-5 3 0 16,-4 6-1-16,-7 5 1 15,1 0-1-15,-1 12-1 16,0 8 0-16,6 4-1 0,6 7 0 16,8 1-1-16,10-2 0 15,6 1-2-15,6-5 2 16,12-4 1-16,5-9-2 16,8-6 2-16,-1-7 1 15,3-6-1-15,-5-10 1 16,1-7 0-16,-3-4 0 0,-7-1 1 15,-3-1 0-15,-5 8 2 16,-3 1 8-16,-1 6-1 16,-2 5 5-16,-3 6-4 15,1 3-7-15,1 4-11 16,4 11 3-16,5 6 2 0,1 4 1 16,10 4 1-16,-2 1-1 15,5-1-4-15,-1-3-25 16,-1-6-11-16,-3-5-9 15,-6-8-30-15,-3-7-95 0,-6-9-124 16</inkml:trace>
  <inkml:trace contextRef="#ctx0" brushRef="#br0" timeOffset="132706.99">16089 7946 597 0,'-4'-18'77'0,"-1"4"-12"16,5 4-11-16,0 9-21 15,1 1-10-15,14 5-19 16,1 15 1-16,-1 6-2 16,4 10 3-16,-4 9-1 15,-5 0-3-15,4 1 0 0,-8-1 1 16,0-6-2-16,-3-9 0 16,1-6-2-16,-4-11 1 15,1-7 0-15,1-6 3 16,4-1 5-16,3-12-1 0,1-7-5 15,9 1-2-15,-2-3-1 16,7 6 2-16,1 2-2 16,0 7-1-16,1 7 0 15,-5 0-1-15,-3 11 0 16,-4 4-1-16,-11 5 1 16,-3 2-7-16,-8 3-7 15,-14-6 3-15,-4 1-7 0,-7-4 1 16,3-8 4-16,-1-2-1 15,6-6-8-15,7 0-26 16,9-14-46-16,9-4-60 16,3-1-206-16</inkml:trace>
  <inkml:trace contextRef="#ctx0" brushRef="#br0" timeOffset="132979.01">16728 8089 538 0,'13'-14'76'16,"-13"1"-2"-16,0 2-30 15,-3 5-7-15,-7 1-14 16,-2 5-10-16,-5 0-6 16,0 10-1-16,2 5-1 0,-1 5 0 15,5 2 0-15,4-1-4 16,5 2 0-16,2 0-1 15,4-1 1-15,9-1 0 16,6-2-2-16,8-1-3 0,2-3-26 16,5-7-28-16,3-3-45 15,2-5-159-15</inkml:trace>
  <inkml:trace contextRef="#ctx0" brushRef="#br0" timeOffset="133420.64">17174 8174 460 0,'7'-10'112'15,"-2"-3"-52"-15,-2 1-4 16,1-1-18-16,0 1-8 16,-2 1-12-16,-2-2-5 0,0 5 0 15,0 0-3-15,-11-1-3 16,-5 6-3-16,-4 3-3 15,-4 0 0-15,-3 5 1 16,3 10-2-16,-1 3 1 16,1 1-2-16,6 4 1 0,4 2 0 15,7 2 0-15,7-6-2 16,0-1 0-16,12-6 1 16,6-3 1-16,8-6-2 15,0-5 2-15,4 0-5 0,1-5 2 16,-2-8 1-16,-4-2-1 15,-5-2 4-15,-6 1 0 16,-3 3 1-16,-5 3 6 16,-3 3 7-16,-3 3 5 15,0 3-6-15,0 1-9 16,0 1-8-16,0 10-1 16,7 3 3-16,2 4 1 0,6 2-5 15,2 3-25-15,5 0-26 16,7-5-43-16,-2-6-200 15</inkml:trace>
  <inkml:trace contextRef="#ctx0" brushRef="#br0" timeOffset="134700.87">17709 8167 70 0,'1'-5'260'16,"3"0"-194"-16,-1-2 3 16,2-3 2-16,-2 3-9 0,2-4-19 15,-1-1-8-15,-2-2-10 16,-4 1-5-16,2-3 2 16,0 0-6-16,-9 1-1 15,-6 4-5-15,-4 0-4 16,-6 5 0-16,-6 6-4 0,-1 0-1 15,-2 6-1-15,2 10 0 16,3 2 1-16,4 3-1 16,10 0-1-16,6 3 0 15,9-2 0-15,2-1-2 16,14-6 1-16,7-1 2 0,4-6 0 16,5-3 0-16,2-5 0 15,1 0-4-15,-4-3 3 16,-2-8 0-16,-7-3 3 15,-2 0-2-15,-6-3 4 16,-4 3 1-16,-3 2 8 0,-4 1 6 16,-3 4 0-16,0 3-1 15,0 2-5-15,0 2-7 16,0 0-9-16,0 10-3 16,2 2 5-16,3 2-1 15,4 6 1-15,4-1-1 0,5 2-6 16,0-3-13-16,6 2-8 15,-1-5-10-15,3-1-24 16,1-5-52-16,2-6-110 16</inkml:trace>
  <inkml:trace contextRef="#ctx0" brushRef="#br0" timeOffset="135129.2">18229 8140 540 0,'2'-10'83'0,"-2"-5"-15"0,0 1-19 16,0 2-12-16,0 1-15 16,-2-2-10-16,-3 2-2 15,-4 7-6-15,-5-1-2 16,-4 2-3-16,-4 3 1 16,1 4-1-16,-5 4 2 0,5 7-2 15,1 2-1-15,8 0 0 16,2 2 2-16,10-1-2 15,0 2 0-15,2-4 1 16,13 0-1-16,2-7-4 16,5-2-2-16,4-5 0 0,-1-2 2 15,2 0 1-15,-3-9-1 16,-2-3 2-16,-2-1 5 16,-4 1 0-16,-5-1 2 15,-4 6 8-15,-3-1 1 16,-1 7 0-16,-3 1-4 0,4 0-6 15,-1 1-7-15,2 9 3 16,3 2 2 0,3 1 0-16,4 1-1 0,0 0-11 15,4-1-15-15,-5-4-20 16,-1-4-26-16,-3-3-102 16,-5-2-149-16</inkml:trace>
  <inkml:trace contextRef="#ctx0" brushRef="#br0" timeOffset="135585.18">18414 7933 376 0,'-1'-15'185'16,"-3"0"-111"-16,4 5 2 16,0 5-35-16,0 2-11 15,0 3-18-15,4 3-11 16,3 11-1-16,0 2 2 0,0 8 2 15,0 2-1-15,0 2 0 16,-1 4 0-16,-3-3-1 16,2-3-1-16,-4-2 0 15,-1-5 0-15,0-5-2 16,2-4 1-16,-2-6 1 16,0 0 0-16,2-4 1 0,-1 0 3 15,5-1 0-15,1-10-2 16,1 0-3-16,7-2 1 15,1-1-1-15,2 4-1 16,2 2 0-16,-2 4 1 0,2 4-3 16,-2 0 1-16,0 3-2 15,-5 9 3-15,-1 2 1 16,-5 6-3-16,-5-2 3 16,-2 1-4-16,-9-1-9 15,-9-4 0-15,-3-3-1 16,-1-5 6-16,-2-6 3 0,9 0-7 15,0 0-9-15,4-11-18 16,10-2-40-16,1-2-78 16,8-3-105-16</inkml:trace>
  <inkml:trace contextRef="#ctx0" brushRef="#br0" timeOffset="135904.63">18966 8007 431 0,'8'-9'56'15,"-1"-3"14"-15,1 4-7 16,-2 1-5-16,-3 0-24 16,-3 1-12-16,0 2-3 15,-10 4-9-15,-7 0-5 16,-5 3-2-16,-2 8 0 0,-3 3 0 15,-2 6 1 1,4 4 0-16,4 0 0 0,8 1-1 16,4 0-2-16,7-3 0 15,2-2 0-15,14-2 0 16,10-2 1-16,6-6-1 0,6-2 0 16,3-5-8-16,0-3-21 15,2 0-40-15,-9-14-197 16</inkml:trace>
</inkml:ink>
</file>

<file path=ppt/ink/ink31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9:06:35.0570000"/>
    </inkml:context>
    <inkml:brush xml:id="br0">
      <inkml:brushProperty name="width" value="0.05292" units="cm"/>
      <inkml:brushProperty name="height" value="0.05292" units="cm"/>
      <inkml:brushProperty name="color" value="#C00000"/>
    </inkml:brush>
  </inkml:definitions>
  <inkml:trace contextRef="#ctx0" brushRef="#br0">10461 6679 110 0,'-1'2'310'0,"-3"1"-289"16,4-3 28-16,0 0 24 16,2 0-29-16,7 0-21 15,5-5 0-15,4 0 3 16,2-1-5-16,3 3-10 16,4 2-2-16,5-3-3 0,2 3-2 15,6-1 1-15,-1 2 0 16,6-3 1-16,4 3-2 15,1 0 0-15,2 0-1 16,2 0-1-16,5 0 0 0,1 0 0 16,-1 0 2-16,5 0 0 15,1 0 2-15,3 0 2 16,1 0-4-16,4 0-1 16,4 0-1-16,2 0 1 15,3 3-2-15,1-1 1 0,0-1-3 16,0 3 4-16,-3-3-2 15,-4 1-2-15,-2-1 1 16,-5-1 0-16,-1 3 2 16,-7-3-2-16,-2 1 2 15,-2-1-1-15,-3 2 1 16,-5-2 1-16,-3 2-1 16,-4-2 0-16,-1 2 0 0,-7-1-2 15,-2-1 2-15,-5 0 0 16,-2 2-1-16,-4-2-1 15,-2 0 2-15,-6 3-2 16,-1-3 1-16,-3 0-1 0,-2 0-9 16,-1 0-21-16,-5 0-31 15,-1-3-108-15</inkml:trace>
  <inkml:trace contextRef="#ctx0" brushRef="#br0" timeOffset="33032.37">975 11621 335 0,'-4'1'38'0,"4"-1"-39"15,0 0 7 1,0 0 20-16,0 0-1 0,0 0-12 16,6 0 4-16,2 0 25 15,3 0-2-15,5-3-14 16,3-4-7-16,2 1-5 15,4-1-7-15,2 0-3 0,5 0-1 16,4 0-1-16,8 0 2 16,4-2-1-16,11 0 2 15,2 0-3-15,9 0-1 16,6-4 0-16,6 3-1 16,9-1 1-16,1-1-1 0,9-1-1 15,3 1 2-15,6 1-1 16,4 0 0-16,1 0 2 15,6 2 2-15,3 1 1 16,1 1-2-16,4 1 0 16,3 1-3-16,2 3 2 15,1 0-1-15,5 2-2 0,2 0 1 16,2 0 2-16,5 0-3 16,2 0-3-16,5 0 8 15,-2 2 0-15,-1 1-4 16,7 1-1-16,-3 4 1 15,0-3 1-15,0 0 0 0,4 2-1 16,0 0 0-16,-1 1 0 16,-2-2 2-16,2 4-4 15,-3-5 2-15,4 0-1 16,-5 0 2-16,-1-1-2 0,-1 0 2 16,-1-3-1-16,-1 1 3 15,-1 2 3-15,-4-4 3 16,-1 2-5-16,-8 0 0 15,-5-1-1-15,-9-1-1 16,-9 2-2-16,-13-2 1 16,-10 0-1-16,-19 0 1 15,-14 0 1-15,-15 0-11 0,-22 2-21 16,-15-2-52-16,-14 0-66 16,-28 0-156-16</inkml:trace>
  <inkml:trace contextRef="#ctx0" brushRef="#br0" timeOffset="33915.75">1009 13278 118 0,'-2'-10'260'16,"2"0"-217"-16,0-1 5 15,0 4-7-15,0 0-4 16,0 0-13-16,7 2-13 16,2-1-5-16,2 3 0 0,1 1-2 15,9 0 1-15,2 2-2 16,1 0-1-16,7 0 2 16,3 0-1-16,8 2 3 0,2 3 0 15,9 1-1 1,3-1 0-16,8 2-1 0,2-1 0 15,8-1-4-15,7 2 2 16,7-2-2-16,5 1 1 16,9 0 0-16,3-3 0 15,6-2-1-15,4 1 0 0,5-2 0 16,4 0 0-16,5 0 1 16,2 0-6-16,8 0 12 15,1 0-7-15,5-2 2 16,-1-2-4-16,4-2 4 15,0-2-3-15,3 4 4 16,0-2-3-16,1 2 3 16,1-1 0-16,-4 0 7 0,1 3-5 15,-6-2 0-15,2 1-2 16,-7 1 0-16,-1 1 1 16,-1 1-3-16,-7 0-1 15,-2 0 1-15,-6 0 0 0,0 0-4 16,-8 0 4-16,-4 0 5 15,-3 0-5-15,-9 0 5 16,-1 0-3-16,-7 0 2 16,-5 0 2-16,-10 0-3 15,-7 1-3-15,-12-1 1 0,-13 2-2 16,-12 1-12-16,-16-1-28 16,-15-2-69-16,-15 0-171 15</inkml:trace>
  <inkml:trace contextRef="#ctx0" brushRef="#br0" timeOffset="37360.3">15976 11854 525 0,'-3'2'80'0,"3"-2"-55"16,3 0-21-16,14 0 1 16,9 0 6-16,2 0-8 15,14 0-1-15,6 0-2 0,12 0 1 16,9 0-2-16,9 4 4 16,7-3-4-16,12 3 0 15,5 2-1-15,9-1 0 16,10-2 4-16,10 1-2 15,6 1-1-15,14-2 1 16,12 0 7-16,8 4-5 0,11-5 5 16,10 3 1-16,8-2-3 15,7 1-5-15,5 1 5 16,12 1-4-16,-5 0 0 16,7-2 1-16,-1 1-3 15,6 1-6-15,-2 0 11 16,0-1-6-16,2-2 6 0,-1 1-6 15,-2-3 4-15,-4 1-1 16,0 0-2-16,-12 0 8 16,-1-1-4-16,-8 4 1 0,-9-4 2 15,-11 3 2-15,-9 1-9 16,-14 0 11-16,-14 0-16 16,-14 1 7-16,-17 4-1 15,-14-6-1-15,-18 1-5 16,-15 1-5-16,-22-2-7 15,-16-1-11-15,-15-1-20 0,-15 1-16 16,-15-1-29-16,-24 2-23 16,-22 1-178-16</inkml:trace>
  <inkml:trace contextRef="#ctx0" brushRef="#br0" timeOffset="38142.34">16089 13673 257 0,'0'2'274'0,"0"-2"-247"16,9 0-38-16,7 0 15 15,7 0 11-15,8 0 2 16,6 0-13-16,14 0-4 15,7 0-7-15,6 0 11 0,11 0-3 16,10 0 0-16,8-3 2 16,9-3-5-16,8 1 5 15,9 0-3-15,6-1 0 16,10-1 2-16,5 2 0 0,11 0-2 16,5 1 1-1,2 0 4-15,7-1 9 0,4 3-8 16,5-1 3-16,2 1-1 15,6 0 2-15,3 0 3 16,0 2-11-16,6-1 5 0,2-1-2 16,3 2 0-16,-3-2-6 15,2 0 4-15,-5-2-1 16,2-1-4-16,-5-2-1 16,-2 0 6-16,-6 0 1 15,-9 0 4-15,0-4 2 16,-16 2 4-16,-8-3 1 0,-12 1 2 15,-13-3-10-15,-19 3-7 16,-14-6 6-16,-20 8-8 16,-16-6-12-16,-14-1-17 15,-16 2-13-15,-10-3-33 16,-7 0-37-16,-2-1-83 0</inkml:trace>
</inkml:ink>
</file>

<file path=ppt/ink/ink31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9:07:40.1230000"/>
    </inkml:context>
    <inkml:brush xml:id="br0">
      <inkml:brushProperty name="width" value="0.05292" units="cm"/>
      <inkml:brushProperty name="height" value="0.05292" units="cm"/>
      <inkml:brushProperty name="color" value="#C00000"/>
    </inkml:brush>
  </inkml:definitions>
  <inkml:trace contextRef="#ctx0" brushRef="#br0">15773 6300 326 0,'8'2'211'0,"0"-2"-208"16,8 0-5-16,6 0 4 15,8 0 19-15,10 0-5 0,8-4-11 16,12-3 2-16,3-2 10 16,5 0-3-16,3 1-2 15,5-4-6-15,-4 2 0 16,-3 2 0-16,-1 1 6 15,-6 2-2-15,-8 2-3 0,-9 3 4 16,-6 0-8 0,-8 0-1-16,-6 1-2 0,-5 8 2 15,-8 4-2-15,-3 6 0 16,-1 3 1-16,-3 6 0 16,-3 6 0-16,-2 4 2 0,0 5-2 15,0 3 1-15,0 6 1 16,0 5-2-16,-2 3 1 15,-1 8 0-15,1 7-3 16,-4 7 5-16,1 5-1 16,-2 8-2-16,0 3 0 15,-1 6-1-15,-1-1 0 0,0 6 1 16,1 2-1-16,-4 3 0 16,4 0 3-16,-1 2-2 15,1-1 0-15,1 2 1 16,0 0 2-16,0 1-2 15,-1 3 0-15,1 0-1 0,-3 5-1 16,1-2 0-16,-2 5 1 16,0 3-2-16,1-4 2 15,-3 6-2-15,4-1 1 16,0 1 1-16,-2-2 0 16,2 1-2-16,2-5 3 15,-1-3-1-15,0-4 0 0,1-2 2 16,0-4 0-16,1-6 1 15,2-4-1-15,2-2-1 16,0-6 0-16,2-3-2 16,0-3 0-16,0-4 0 15,0-3 1-15,4 0-1 0,4-6 1 16,-1-1-2-16,0-4 2 16,3-6 0-16,0-5-2 15,-1-5 3-15,-2-5-2 16,2-6 2-16,-2-3-1 0,-2-4-1 15,1-4 1-15,-3-2-1 16,-3-4 1-16,0-4-1 16,0-5 0-16,0 0 1 15,-3-5-1-15,-4-1 1 16,-2 1-1-16,-4 0 1 0,-1-1 1 16,-4-1-1-16,0 1 2 15,-7 1-1-15,-2-3 1 16,-2 1 2-16,-5-3-1 15,-5 1 2-15,-5-2-2 16,-4 0 1-16,-8-2 0 0,-3-2 2 16,-6 2 2-16,-4-3 0 15,-2-1-2-15,-2 3-1 16,-3-3-4-16,2-1 4 16,5 2-7-16,6-2 1 15,4-2-11-15,10-2-27 16,11-20-52-16,13-15-250 0</inkml:trace>
  <inkml:trace contextRef="#ctx0" brushRef="#br0" timeOffset="8300.48">5234 16380 440 0,'-7'0'42'0,"0"0"-7"16,5 0 32-16,2 0-2 16,0 0-35-16,2 0-24 15,8 0 3-15,6 0 9 16,4 0 0-16,4 0 0 0,6 0-1 15,1 0-8-15,5 0 4 16,1-2-5-16,3-2-1 16,-2 0-5-16,5-3-1 15,-4 2 2-15,-1-1-5 16,0-1 4-16,-4-1 0 16,-5 1-3-16,-6-1 1 0,-4-1 2 15,-4 2-4-15,-4 2 3 16,-8 1-8-16,-3 1-7 15,0 1-11-15,-16 2-12 16,-5 0-28-16,-13 0-59 16,-6 5-25-16,-9 4-46 0</inkml:trace>
  <inkml:trace contextRef="#ctx0" brushRef="#br0" timeOffset="8470.06">5483 16340 54 0,'-46'11'167'0,"4"-2"-72"16,12-4-13-16,7 0-11 15,8-1 3-15,12-3-4 16,5-1-23-16,19 0-23 15,10-1 10-15,10-6-6 0,8-4-4 16,2 0-9-16,3-1 1 16,-5 1-4-16,-4 2-3 15,-8-2-6-15,-8 6-2 16,-9 3-1-16,-6 1-10 0,-11-3-54 16,-3-8-115-16</inkml:trace>
  <inkml:trace contextRef="#ctx0" brushRef="#br0" timeOffset="11626.98">13504 7816 363 0,'-2'0'132'16,"-1"0"-98"-16,3 0 1 15,0 0 0-15,5 2-9 16,5 0-12-16,6-2 5 0,4 1 0 16,9 2 0-16,6-3-2 15,7 0-1-15,8 0-1 16,6 0-6-16,8 0-2 16,8 0 1-16,7 0 0 15,4 0-2-15,1 0 1 16,2-4-2-16,-1 4-2 0,-2-2-2 15,-8 2 2-15,-2-2-2 16,-2 0-1-16,-10 1 2 16,-5-1-2-16,-7-2 1 15,-5 0 0-15,-6 1-1 16,-10 1 0-16,-7-1 0 0,-4 1 1 16,-8 1-1-16,-6-2-3 15,-3 3-18-15,0-3-29 16,-16-6-68-16,-5-4-352 15</inkml:trace>
  <inkml:trace contextRef="#ctx0" brushRef="#br0" timeOffset="13939.54">14585 6646 189 0,'-7'-7'86'16,"2"-2"-38"-16,0 1-2 15,3 0-8-15,0 1-9 16,1-3-8-16,-1 2-2 0,-2-1-3 16,-1 0-2-16,-3-3 0 15,-2 2-2-15,-1-1-4 16,-3-2 0-16,-6 0 1 15,0 3 1-15,-2-2-1 16,-3 4 1-16,-1 1 4 16,-1 0-1-16,-2 3-4 0,-3 2-2 15,-2 0-6-15,-3 2 1 16,0 0-2-16,-4 0-1 16,-3 0 2-16,1 4 0 15,1 3-2-15,-2 0 2 16,0 4 0-16,0 0 0 0,-1 1-2 15,3 3 2-15,-2-2-1 16,1 3 1-16,0-4 1 16,2 8 0-16,0-5-1 15,0 3 1-15,4-1 1 16,-2 2 1-16,5-2-1 0,-5 5 2 16,2-1-1-1,3 2-2-15,-2 2 0 0,4-1-1 16,-1 2 3-16,5 1-1 15,-5-2 5-15,8 2-2 16,-4 0-1-16,6-1-1 0,0 3 0 16,0 1 2-16,2 0-2 15,4 2 2-15,2-1-1 16,3 3-1-16,3-2-3 16,1 0 2-16,5 0 2 15,1 0 0-15,2-2 0 0,0 3-2 16,0-1 1-16,0 0-3 15,2 0 2-15,5 2 0 16,-1-2-3-16,3-2 0 16,-2-1 0-16,6-3 0 15,1-2 0-15,0-3 0 0,6 1 1 16,0-6-1-16,3-2 2 16,2 0-1-16,4-1 0 15,-1-2 2-15,1-3-3 16,0 2 0-16,0-2 2 15,0-1-3-15,-1-1 3 16,1-1-1-16,0-1-1 0,-2 3 0 16,4-4 0-16,-5 3 0 15,1-2 1-15,0-1-1 16,-2 0 0-16,4 3-1 16,-4-3 1-16,2 1 1 0,-2-1 0 15,2 3-1-15,-4-4 0 16,1 3 0-16,1-1 0 15,-2-1 0-15,4-1 1 16,-2 0-2-16,2-2 1 16,2 0 2-16,0 0-1 15,0 0 1-15,-1 0 1 0,3-4 1 16,-4 1-2-16,2-3 3 16,-3 2-5-16,1-1 3 15,0 0-1-15,0-4 1 16,-2 2 0-16,-1-2 1 15,-2 2 1-15,0-2-1 0,0 2-1 16,-3 0-1-16,0-3 2 16,-1 3-4-16,1-1 1 15,0-2-1-15,-2 2 1 16,0-1 0-16,-2-2 1 16,0 0-1-16,-1 1 1 15,-1-1-1-15,-1 0-1 0,1-1 1 16,0 1-3-16,-1-2 4 15,1-1-3-15,-3 2 1 16,2-2 0-16,-2-3 0 16,1 0 0-16,0 1 1 0,-1-2 0 15,1 2-1-15,0-2 1 16,-2-2-1-16,0 6 0 16,-1-2-1-16,-1 0 2 15,0 2-1-15,-4-1 0 16,2 1 1-16,0-2 0 15,-1 2-1-15,0-4 0 0,-2 2 0 16,2 0 0-16,-3-4 1 16,1 2 0-16,2 0-1 15,-3 0 0-15,1 1 0 16,-2 1-1-16,2-4 1 16,-1 4 0-16,-1-3 0 0,0 2 0 15,0-1 0-15,0-1 1 16,0 3-1-16,0-2-1 15,0 2 2-15,0-4-1 16,0 2 0-16,-3-2-1 16,0 3 2-16,-3-4-2 0,1 1 2 15,-1-2-1-15,-1 1 1 16,2-1 0-16,0 1 0 16,-2 2 0-16,-1-1-1 15,1 1 1-15,-2-3 0 16,2 4-1-16,-4-2-1 15,-3 0 2-15,1 0-2 0,-5 2 1 16,-4 0-1-16,-6 3 0 16,-8 1-3-16,-7 0-25 15,-11 3-43-15,-4-4-150 16</inkml:trace>
  <inkml:trace contextRef="#ctx0" brushRef="#br0" timeOffset="14666.33">10461 10021 331 0,'-14'0'124'0,"3"0"-77"15,4 0 16-15,7 0-3 16,0 0-15-16,7-2-31 0,10 2-10 16,4-2 11-16,9 0 2 15,4 2-6-15,6-2 4 16,7-1-2-16,3-1-1 15,3 1 1-15,5-5-4 0,3 3 0 16,-2-2-1 0,-1 0-3-16,-4 2-1 0,-6-3-2 15,-4 3 2-15,-9-2-4 16,-9 1 0-16,-7 1 2 16,-4 2-2-16,-7 1 1 15,-4-1 0-15,-1 3 0 16,-3-4-1-16,0 4-4 0,0-2-12 15,-3 0-8-15,-8 1-12 16,-7-1-21-16,-8 0-68 16,-9 2-71-16</inkml:trace>
  <inkml:trace contextRef="#ctx0" brushRef="#br0" timeOffset="14924.35">10533 10033 397 0,'-9'4'35'0,"9"-2"-4"16,7-2-6-16,24 0 32 0,14 0 7 16,8-6-24-16,14-4-7 15,12-1-5-15,4-2-7 16,-1 1-5-16,-1-1-9 16,-6 1 0-16,-8-1-6 15,-10 3 1-15,-12 0-2 0,-11 4-1 16,-12 0 2-16,-10 2-1 15,-5 3 1-15,-7 1-5 16,0 0-11-16,-3 0-16 16,-6 5-40-16,2-3-108 15</inkml:trace>
  <inkml:trace contextRef="#ctx0" brushRef="#br0" timeOffset="17485.54">8293 16126 387 0,'0'-3'65'16,"0"-1"3"-16,0 1 11 15,0 0-32-15,12 0-18 16,0-1-8-16,6 0 1 15,3 2-6-15,5-2-2 0,2 4-8 16,3-2 4-16,3 2-5 16,6 0 0-16,1 0-2 15,4 0 2-15,3 0-2 16,3 2-3-16,2 2 5 16,1-3-2-16,2-1 5 15,-2 0-6-15,-2 0-1 0,-2 0-1 16,-1-1 0-16,-3-5 2 15,-5 1-2-15,1-1 1 16,-8 1-2-16,-3 0 1 16,-6 0 1-16,-2-1-2 15,-5-1-1-15,-4 2-4 0,-2 1-2 16,-6-1-4-16,-2 1-6 16,-4 0-7-16,-5-1-12 15,-14 0-50-15,-8-2-118 16</inkml:trace>
  <inkml:trace contextRef="#ctx0" brushRef="#br0" timeOffset="17814.26">8398 16128 508 0,'-5'5'76'16,"5"-4"-59"-16,17 2-19 15,14 0 56-15,11-3-6 16,4 0-23-16,10 0-10 16,5 0 4-16,4 0 2 0,-3-2-9 15,3-3 7-15,-4 0-6 16,0-1-1-16,-3 2 0 16,-8-4 0-16,-2 3 1 15,-7 0-5-15,1-2-3 16,-10 1 1-16,-3 0-2 15,-5 1-2-15,-7 1 0 0,-2 0-2 16,-5 2 0 0,-3 0 1-16,-7 0-14 0,0 2-37 15,-19-6-48-15,-8-4-183 16</inkml:trace>
  <inkml:trace contextRef="#ctx0" brushRef="#br0" timeOffset="18754.29">12498 16238 63 0,'-9'-1'33'16,"-2"-2"87"-16,4 0-1 16,0 2-29-16,1-3-8 0,0 3-3 15,5-1-5-15,1 1-29 16,0 1-17-16,0-3-5 15,6 1-5-15,6 0-6 16,6 2 0-16,5-2-3 16,6 1 2-16,8 1-1 15,7-2-1-15,4 0-1 16,8-1 0-16,-1-1-3 0,7-1-1 16,-1-1-4-16,0-1 5 15,-4 0-5-15,1-2 4 16,-9 0-5-16,0 1 2 15,-4 1 0-15,-5-2 1 0,-9 1-3 16,-3 4 1-16,-5-2 1 16,-6 0-2-16,-3 2 0 15,-5 3-3-15,-2-2-3 16,-5 2-3-16,0 1-3 16,-2 0-7-16,-4 0-9 15,-12 0-7-15,-5 0-20 0,-8 0-44 16,-9 4-45-16,-4-3-62 15</inkml:trace>
  <inkml:trace contextRef="#ctx0" brushRef="#br0" timeOffset="19046.45">12747 16175 311 0,'-49'8'100'0,"12"-3"-47"16,6 1 25-16,14-2-14 15,5-1-13-15,12 1-20 16,10 1-22-16,14-3 12 15,13 3 7-15,13-3-11 0,6 1-3 16,7-3 1-16,3 0 0 16,5 0 3-16,-2 0-8 15,1-3-1-15,-5-3 5 16,-3 1 1-16,-2-2-17 16,-6 0 12-16,-6 0-4 0,-5 0-4 15,-7 2 2-15,-5-5-3 16,-11 5 1-16,-4 0-3 15,-5 5 2-15,-6-3-2 16,-3 3-13-16,-2 0-32 16,0 0-37-16,-10-4-89 15</inkml:trace>
  <inkml:trace contextRef="#ctx0" brushRef="#br0" timeOffset="56078.51">12674 16378 330 0,'10'2'28'15,"3"-2"-23"-15,5 1 28 16,0 1-3-16,8-1-6 16,1-1-9-16,9 3 1 15,4-3 3-15,7 0-5 0,7 0 7 16,5 0 5-16,4 0-2 15,5-3-4-15,6 0-6 16,-2-3 0-16,1 1-2 16,3-3-3-16,-6-2-1 15,-1-2-6-15,0-4-1 0,-1-2 2 16,-1-1-1-16,-1-6 1 16,-2 0-4-16,-1-2 6 15,-5-2-4-15,-4-1-1 16,-2 1 3-16,-7-4-5 15,-3 0 6-15,-3 0-2 0,-5-1 0 16,-2 0 2-16,-5 1 0 16,-4-2 0-16,-1-1-2 15,-6 3 1-15,-2-3-1 16,-3 3-3-16,-2 0 2 16,-5 3-1-16,-1-2 0 15,-3 3 0-15,0-3 0 0,0-2-1 16,-7 0 0-16,-6-3 3 15,-1-4 0-15,-4-2 0 16,-3 2-1-16,-2-4 1 16,-3 4 0-16,-1-2 0 15,-2-2-2-15,1 3 0 0,-3 1 0 16,-1 0 0-16,-2 3 0 16,0 3-1-16,-6 1 0 15,2 3 2-15,-3 6-1 16,-5 0-1-16,-3 6 0 15,-3 1 0-15,-6 4-2 0,0 2 2 16,-5 0-3-16,-6 4 3 16,-1 3-3-16,-1 5 4 15,-5 0 1-15,1 0-3 16,-3 9 2-16,3 5 3 16,-5 0-5-16,6 4 1 15,2 3 3-15,-2 1-5 0,2 3 3 16,4 1 0-16,1 2-1 15,4 3 2-15,8 3 0 16,-1 1-3-16,6 5 3 0,-1-3 1 16,5 6-3-1,7 2 2-15,0-1-2 0,7 4 0 16,15 2 3-16,5 2 1 16,10 0-4-16,2 2 1 15,14-1 1-15,9 0 1 16,2 4 1-16,3 4 1 15,5 2-2-15,-3-3 1 0,4 1-1 16,-1-4 1-16,1-3-2 16,4-6 0-16,1-2-1 15,2-3 2-15,1-5-14 16,3-11-83-16,2-10-265 16</inkml:trace>
  <inkml:trace contextRef="#ctx0" brushRef="#br0" timeOffset="60423.58">12457 16146 101 0,'0'0'211'0,"0"0"-178"16,0 0-15-16,0 0-9 16,0 0-30-16,3-6-172 15</inkml:trace>
  <inkml:trace contextRef="#ctx0" brushRef="#br0" timeOffset="64140.93">16468 16275 443 0,'-7'3'92'0,"4"-3"-78"16,3 0 23-16,10 0-3 16,12 0-4-16,6-5-7 15,15-1-5-15,10 1 3 16,5-2-3-16,15 0-5 0,5 1 1 15,7-3-4-15,6 2-6 16,-4 0 2-16,-1 0-5 16,-2-3 2-16,-7 2-4 15,-10-2 3-15,-10 4-2 16,-8-5 0-16,-13 4 2 0,-9 2-3 16,-8-2 2-16,-9 2 1 15,-5 0-2-15,-5 1 0 16,0 1-8-16,-2 0-16 15,-6-6-33-15,-2-4-122 16</inkml:trace>
  <inkml:trace contextRef="#ctx0" brushRef="#br0" timeOffset="81313.36">19882 5500 574 0,'12'-37'38'0,"-9"2"-30"0,-3 2 13 16,-12 11 31-16,-15 3-28 16,-12 11-14-16,-10 5 1 15,-7 6-2-15,-1 16-1 16,2 8 0-16,6 7 1 15,13 7-5-15,14 3-3 16,17 3-2-16,9 0 0 0,26 2 0 16,19-1 3-16,9 2-2 15,10-2-1-15,3 1 0 16,2-1-5-16,-13-2-2 16,-11 0 4-16,-19-1-5 15,-23-2-5-15,-12-4 7 0,-27-2 7 16,-19-8 0-1,-10-4 5-15,-7-9 9 0,0-7 1 16,5-7-8-16,11-2-4 16,14-7 1-16,16-13-22 15,22-12-43-15,15-7-157 0</inkml:trace>
  <inkml:trace contextRef="#ctx0" brushRef="#br0" timeOffset="81577.9">20179 5841 755 0,'8'0'19'0,"18"-7"-34"16,21 0 18-16,16 0 20 15,18-2-6-15,9-2-12 0,11 0-4 16,4-1-1-1,0 0 1-15,-7-3-1 0,-10 3-2 16,-11-3-15-16,-17 1 1 16,-15 0-4-16,-15 1-19 15,-17-2-14-15,-13-2-31 0,-7-2-56 16,-19-1-110-16</inkml:trace>
  <inkml:trace contextRef="#ctx0" brushRef="#br0" timeOffset="81754.7">21049 5504 50 0,'-13'-14'420'0,"11"3"-321"15,2 4-28-15,19 5-41 0,11 2-1 16,9 9 3-16,6 9-8 16,4 9-6-16,-8 7-7 15,-13 10-7-15,-14 6-5 16,-13 3 6-16,-29-1-7 16,-20-5-7-16,-13-6-19 0,-7-13 3 15,-3-12 5 1,3-10-20-16,5-6-58 0,9-23-145 15</inkml:trace>
  <inkml:trace contextRef="#ctx0" brushRef="#br0" timeOffset="83271.75">22157 5326 430 0,'2'-15'50'15,"0"2"32"-15,-1 0-15 16,1 1-10-16,0 2-24 16,-1 0-10-16,3 3-6 15,-2-1-4-15,-1 2-2 0,1 3-2 16,0-2-3-16,0 1 1 16,-1-3-3-16,1 4-1 15,-2-1 0-15,-2 1 0 16,2-2-1-16,0-1 1 0,-10 3-4 15,-10 0-2-15,-9 3 0 16,-8 3-2-16,-10 11-3 16,-5 9 3-16,-2 7 5 15,2 6-1-15,7 7 1 16,8 0 0-16,8 3 0 16,9-3 0-16,13-4-1 0,7-7 1 15,7-9 0-15,16-12 1 16,11-9 1-16,10-2 1 15,4-20-3-15,6-7 1 16,-3-7-2-16,-2-3 2 16,-9 3-1-16,-2 2 1 0,-14 7 1 15,-7 8 5-15,-7 7-2 16,-2 10-1-16,-2 4-6 16,-1 15-3-16,3 6 5 15,6 6-1-15,5 1-1 16,3 1-17-16,3-5-15 15,5-11-35-15,1-12-101 0,-1-5-226 16</inkml:trace>
  <inkml:trace contextRef="#ctx0" brushRef="#br0" timeOffset="83479.67">22534 5039 635 0,'-2'-22'54'16,"2"3"-28"-16,4 19-5 15,6 12-9-15,5 13 0 16,1 10 3-16,4 7-4 0,2 10-10 16,-5 4 0-16,0 0 0 15,-2-1-4-15,-2-7-27 16,-2-9-19-16,-3-8 2 16,2-15-32-16,-8-11-83 15,-2-5-152-15</inkml:trace>
  <inkml:trace contextRef="#ctx0" brushRef="#br0" timeOffset="83848.68">22595 5017 580 0,'0'-39'45'0,"14"3"-7"0,13 4 6 16,7 9-13-16,6 9-16 15,1 7-1-15,-3 7-8 16,-4 9-6-16,-9 15-2 15,-13 12-2-15,-12 5-10 16,0 0 0-16,-16 4 1 0,-5-5 5 16,3-5 8-16,0-8 2 15,9-2-3-15,6-6 2 16,3-3 0-16,15-2-1 16,11 2-2-16,6 0 1 15,4 2 2-15,-2 0 0 16,-9 7-11-16,-12 0-20 0,-13 1-2 15,-8 2 12-15,-19-6 19 16,-9-4 2-16,-3-3 9 16,2-5 19-16,6-6 0 15,8-4-12-15,14 0-11 0,9-12-4 16,24-8-30-16,15-7-53 16,14-12-88-16,14-7-253 15</inkml:trace>
  <inkml:trace contextRef="#ctx0" brushRef="#br0" timeOffset="84030.54">23435 4953 701 0,'0'-4'13'0,"-16"-11"-12"15,-14 15 11-15,-5 12 16 16,-1 15-7-16,-1 9-5 16,6 8-7-16,9 9-2 15,12 1-1-15,12-4-3 0,16-4-1 16,19-10-1-16,19-11-10 15,12-13-22-15,7-12-29 16,8-8-129-16</inkml:trace>
  <inkml:trace contextRef="#ctx0" brushRef="#br0" timeOffset="84640.16">19380 7024 58 0,'0'-27'343'16,"0"1"-247"-16,-3 6 19 15,-1 4-24-15,1 5-29 16,3 8-22-16,0 3-16 16,0 12-21-16,0 15-6 0,1 10 6 15,6 7 0-15,3 12-3 16,-3 5 2-16,3-2-2 16,2-4-6-16,0-3-14 15,-3-11-8-15,4-11-3 16,-4-8-3-16,-4-12-30 0,-2-10-73 15,-3-5-39-15</inkml:trace>
  <inkml:trace contextRef="#ctx0" brushRef="#br0" timeOffset="84947.78">19348 7136 126 0,'-2'-1'49'0,"-1"-1"-6"16,3 2 6-16,0 0-19 15,0 0-3-15,0 0 0 16,0 0-17-16,0 0-8 16,0 0-1-16,0 0 0 15,0 0-8-15,0 0-11 0,0 2-1 16,0-1 9-16,0-1-1 15,0 2-1-15,0 0 8 16,1-2-1-16,1 3-19 16,0-1-21-16,0 0-8 15,-2 0 7-15,4 0 13 0,-2-2 3 16</inkml:trace>
  <inkml:trace contextRef="#ctx0" brushRef="#br0" timeOffset="87391.65">23733 4885 71 0,'-1'-3'80'0,"-1"0"-17"0,2 1-22 16,0 0-11-16,0 0-2 16,0 0-13-16,-2 2-11 15,2 0-3-15,0 0-10 16,0 0-16-16,-1 0 4 15,-2 0-16-15,1 0-58 0</inkml:trace>
  <inkml:trace contextRef="#ctx0" brushRef="#br0" timeOffset="88717.12">19665 7063 62 0,'0'0'285'0,"0"0"-227"16,0 0-8-16,0-3 2 15,0-3 2-15,0-3-11 16,0-1-10-16,0-3-3 16,-7 1-8-16,-3-1-8 15,-2 1-8-15,-8 3-6 0,-4 4 1 16,-3 5-1-16,-4 0 1 16,-3 12 0-16,4 11 2 15,-1 9 2-15,7 9 1 16,6 8 1-16,6 6-6 15,9-2 1-15,3 1 0 0,13-8-2 16,9-10 1-16,7-9-5 16,3-15 7-16,2-10-3 15,2-2 1-15,-2-16 1 16,-2-9 1-16,-3-7-1 16,-4-6 0-16,-6-1 1 0,-6 0 1 15,-4 5 13-15,-4 7-5 16,-5 7-4-16,0 10 2 15,0 10 0-15,0 0-8 16,4 16-10-16,4 9 8 16,2 5 0-16,8 7 0 15,5-1-13-15,4 0-20 0,2-8-11 16,3-10-43-16,-3-10-62 16,-2-8-113-16</inkml:trace>
  <inkml:trace contextRef="#ctx0" brushRef="#br0" timeOffset="88922.5">20014 6974 607 0,'-3'-7'63'0,"3"7"-24"16,0 0-27-16,9 16-7 0,4 9 15 16,4 8-3-16,1 9-9 15,0 8-4-15,-2 2-1 16,0-1-1-16,1-4-3 15,-5-6-25-15,-1-9-12 16,-2-13-22-16,-4-8-62 16,-5-11-48-16,0-2-151 15</inkml:trace>
  <inkml:trace contextRef="#ctx0" brushRef="#br0" timeOffset="89242.12">20031 7035 458 0,'0'-45'65'0,"7"4"6"0,14 9-10 15,12 7-23-15,1 9-18 16,2 7-7-16,-4 9-10 16,-5 7-5-16,-9 18-1 15,-13 5-8-15,-5 6-1 16,-5 3 5-16,-11-3 7 0,1-4 3 16,1-5 0-16,5-4 0 15,9-5 1-15,4 1-3 16,17-3-3-16,9 2 2 15,7 2 1-15,4 3 0 16,-4 2-8-16,-8 0-3 16,-10 2-14-16,-16-2-7 0,-3-4 4 15,-22-5 25-15,-7 0 7 16,-6-5 16-16,-1-6 8 16,2-3-13-16,3-2-14 15,10-3-17-15,10-15-88 0,11-11-188 16</inkml:trace>
  <inkml:trace contextRef="#ctx0" brushRef="#br0" timeOffset="89740.54">20898 7175 66 0,'-32'-5'255'0,"5"2"-160"15,8 1 2-15,9 0-6 16,10 0-26-16,10 0-39 16,23-1-17-16,12-2 13 15,16-3-2-15,12 1-10 0,10-4-4 16,5 1-4-16,2-2 2 15,1 0-1-15,-3 2-3 16,-7-3 3-16,-9 1-5 16,-9-1-10-16,-16 3-22 15,-15-3-35-15,-15-1-49 0,-10-1 0 16,-7-2 28-16,-15-1 54 16,-6 0 45-16,-8 1 67 15,2 2 25-15,7 6 2 16,4 4-24-16,7 5-39 15,9 0-23-15,1 11-20 16,16 3 8-16,5 9 7 16,-1 5-2-16,-1 7-5 0,-8 3-4 15,-10 6 1-15,-11 4-1 16,-22 0 0-16,-11-5-12 16,-11-8-15-16,-4-8-8 15,1-14-6-15,10-13-32 0,6-6-119 16</inkml:trace>
  <inkml:trace contextRef="#ctx0" brushRef="#br0" timeOffset="90253.36">22461 6828 608 0,'3'5'21'0,"-3"4"-21"0,0 7 23 16,0 5 20-16,0 6-17 15,0 5-12-15,0 4-8 16,-4-2-4-16,-2-1 2 15,3-6-3-15,-2-7 2 16,0-7-2-16,1-13 1 16,1-4 19-16,0-19 14 0,3-13-28 15,0-9-4-15,0-8 3 16,10-6 2-16,2-1-3 16,3-1-4-16,2 4-2 15,3 3 2-15,-4 12-1 0,0 9 2 16,-3 12-2-1,1 10 2-15,-3 11-2 16,-2 7-3-16,2 16 0 0,3 14 2 16,-1 7 3-16,3 12-2 15,0 2 2-15,2 6-1 16,0-3-1-16,2-2 0 0,1-4-6 16,-4-8-15-16,-5-9-4 15,-5-4-18-15,-7-12-26 16,-5-8-105-16,-16-14-76 15</inkml:trace>
  <inkml:trace contextRef="#ctx0" brushRef="#br0" timeOffset="90745.54">22419 6979 481 0,'-4'-19'106'0,"6"-1"-65"16,23 4-29-16,16-2-9 15,15 2 0-15,14-2-2 16,8-1-7-16,5 2 1 0,0-1-32 15,0 3-33-15,-11-3-26 16,-11 1-10-16,-11 0 27 16,-14 4 78-16,-14-4 78 15,-8 5 31-15,-9 2 18 16,-5 7-28-16,0 3-54 0,-5 1-24 16,-4 16-12-16,-4 7 4 15,3 5-6-15,-1 8-3 16,4 5-2-16,1-5 0 15,1-5 0-15,1-3 1 16,2-12-4-16,1-10-2 0,1-7 3 16,0-14 9-16,0-12-7 15,0-12-2-15,1-8 0 16,6-9 2-16,3 4 3 16,2-6 0-16,2 6 2 15,3 5 0-15,-3 9 2 0,4 8 1 16,-2 13 0-1,0 8-4-15,1 8-4 0,2 15-3 16,1 8 1-16,4 10 2 16,-5 11-2-16,1 6 1 15,-4 3 1-15,-3 3 0 16,-4 0 1-16,-3-1-9 0,-2-8-10 16,-4-8-11-16,0-11-9 15,-9-10-26-15,-8-11-65 16,-7-7-65-16</inkml:trace>
  <inkml:trace contextRef="#ctx0" brushRef="#br0" timeOffset="90844.96">23177 6808 585 0,'3'-20'58'0,"18"-1"-47"16,16 5-9-16,11 4-2 16,15-6-49-16,1 1-164 15</inkml:trace>
  <inkml:trace contextRef="#ctx0" brushRef="#br0" timeOffset="92325.72">19916 8442 113 0,'0'-13'592'16,"-2"3"-571"-16,-1 3 2 15,-2 7-2-15,0 7-10 0,0 13-12 16,-4 6 5-16,0 8 0 16,-6 5 0-16,3 2-4 15,-1 0 0-15,1-5 1 16,3-7 0-16,0-8-1 15,2-8 1-15,0-13 2 16,3-6 8-16,1-19 11 0,1-9-11 16,2-10-9-16,0-6 1 15,9-4 1-15,3-1-1 16,3 7-3-16,4 9-1 16,-1 6 1-16,2 14-1 0,1 8 2 15,1 11-3-15,3 11-1 16,1 10 2-16,-2 11 1 15,5 4 0-15,-2 5-1 16,0 4 1-16,-5 1-7 16,0 2-13-16,-7-5-7 0,-4 0-16 15,-8-9-20-15,-3-8-77 16,-14-13-72-16</inkml:trace>
  <inkml:trace contextRef="#ctx0" brushRef="#br0" timeOffset="92471.27">19828 8581 577 0,'0'-14'35'0,"3"-4"-12"16,21 2-14-16,13 0-3 15,12 0-5-15,8 0 1 16,7 2-38-16,-2-3-66 0,-3 0-55 16,-5-1-174-16</inkml:trace>
  <inkml:trace contextRef="#ctx0" brushRef="#br0" timeOffset="92795.39">20408 8344 552 0,'0'10'80'16,"0"7"-73"-16,0 6 36 0,0 7-6 15,-2 4-24-15,0 7-9 16,-1-2-2-16,-2 0 0 16,0-5-2-16,2-7 1 15,-1-9-1-15,-1-11 1 16,0-7-1-16,1-16 7 15,0-12-7-15,2-10-2 0,2-10 2 16,0-4 1-16,8-2 2 16,4 1 2-16,7 5-2 15,-2 7-1-15,7 10 7 0,-1 13-1 16,4 12-4-16,-1 6-1 16,0 6-2-16,2 18-1 15,-4 8 0-15,1 5 0 16,-1 5 0-16,-5 6-2 15,-2 0-10-15,-7 0-10 16,-1-3-13-16,-9-6-33 0,0-7-80 16,-11-14-83-16</inkml:trace>
  <inkml:trace contextRef="#ctx0" brushRef="#br0" timeOffset="92921.52">20417 8519 568 0,'-2'-16'45'0,"2"-2"-17"15,25 4-14-15,14-4-13 16,12 2-4-16,8-4-40 16,4-1-135-16</inkml:trace>
  <inkml:trace contextRef="#ctx0" brushRef="#br0" timeOffset="93442.29">21250 8442 421 0,'-22'9'208'15,"11"-2"-179"-15,11-6-12 0,15 1-10 16,19-2 14-16,14 0-1 16,15 0-7-16,16-3-5 15,8-8-2-15,6 3 1 16,6-4-5-16,-4 0 3 15,-4 0-7-15,-12-1-1 0,-8-1-28 16,-20 0-45-16,-14-2-62 16,-18-4 0-16,-17-3-1 15,-2-3 34-15,-16 2 115 16,-8-1 109-16,1 5 4 16,4 6 9-16,6 3-14 15,7 6-63-15,6 5-25 16,13 4-25-16,14 10 0 0,7 11 8 15,4 5-3-15,-2 9-7 16,-7 6-2-16,-15 5-1 16,-14 4-24-16,-14-1-19 15,-24-7-29-15,-16-5-56 0,-7-12-41 16</inkml:trace>
  <inkml:trace contextRef="#ctx0" brushRef="#br0" timeOffset="95907.59">22934 8310 420 0,'-3'0'203'0,"3"-2"-183"0,0-5-13 15,-2 5 1-15,14 0-6 16,5 2-7-16,4 0-32 15,6 0-20-15,7 0-25 16,3 0-53-16,2 0-174 16</inkml:trace>
  <inkml:trace contextRef="#ctx0" brushRef="#br0" timeOffset="96029.15">23535 8294 196 0,'14'0'45'16,"1"-11"-276"-16</inkml:trace>
  <inkml:trace contextRef="#ctx0" brushRef="#br0" timeOffset="96151.64">24058 8265 321 0,'5'-1'171'16,"3"-16"-282"-16</inkml:trace>
  <inkml:trace contextRef="#ctx0" brushRef="#br0" timeOffset="99099.53">19689 8949 434 0,'-5'-6'91'0,"3"1"-17"16,0 1-6-16,2 4-34 16,0 0-21-16,0 3-13 0,5 7 2 15,2 4 0-15,0 4 0 16,0 0 0-16,1 2-2 15,-3-3 1-15,0 1 0 16,0-6-1-16,-3 1 2 16,1-2-2-16,1-6 0 15,-2 1 0-15,3-5 0 0,2-1 0 16,6 0-2-16,1 0 5 16,4 0-1-16,6 0-1 15,5-5 1-15,1 2-3 16,4 0 2-16,4 0 0 15,1-1-1-15,4 3-1 0,0 1 0 16,4 0 0-16,-2 0-2 16,-1 0 2-16,3 0 1 15,-6 0 0-15,3 0-2 16,-6 0 0-16,-1-2 0 0,-3 0 1 16,3 0-1-16,-5 1 2 15,2-1-1-15,0 0 0 16,-3-1 1-16,-1 0-2 15,1 2 0-15,-1-2 1 16,-3-1 0-16,-2 0 0 16,-2-1 1-16,1 1-1 0,-4-1 2 15,-3-1-1-15,0-1 0 16,-5 0 1-16,0 2-1 16,0-1 2-16,-5-1-1 15,-2 2 0-15,-2-2 3 16,1-2 2-16,-3-2-1 0,2 0 3 15,-3-3 2-15,0-2 0 16,0-5 2-16,-4 0 1 16,-3-4-2-16,2-2-3 15,-2 0 0-15,-2-4-5 16,1 5-1-16,-1-4-6 0,2-1-33 16,-2-3-64-16,3-5-570 15</inkml:trace>
  <inkml:trace contextRef="#ctx0" brushRef="#br0" timeOffset="109170.56">17890 16075 399 0,'0'-23'40'16,"-5"5"27"-16,5 3-25 15,0 4 6-15,0 4-11 16,9 4-12-16,1 3-11 16,7 2-7-16,1 14 3 15,1 2 1-15,1 4-6 0,0 2-1 16,-2-4-2-16,-2-7-2 16,-2-4 12-16,5-9 6 15,0-9 6-15,6-20 8 16,11-9-7-16,7-15-11 15,13-14-5-15,16-9-7 0,12-12-1 16,17-10-3 0,3-11-47-16,4-7-154 0</inkml:trace>
</inkml:ink>
</file>

<file path=ppt/ink/ink31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9:10:43.6760000"/>
    </inkml:context>
    <inkml:brush xml:id="br0">
      <inkml:brushProperty name="width" value="0.05292" units="cm"/>
      <inkml:brushProperty name="height" value="0.05292" units="cm"/>
      <inkml:brushProperty name="color" value="#C00000"/>
    </inkml:brush>
  </inkml:definitions>
  <inkml:trace contextRef="#ctx0" brushRef="#br0">18804 1212 257 0,'2'-10'247'16,"-2"-3"-221"-16,2-3-1 0,0 1 22 15,3-3-8-15,-3-4-15 16,1 0-14-16,-1 6-4 15,-2-2 4-15,0 1-2 16,-12 8-5-16,-3 6-3 16,-6 3-4-16,-5 1 2 0,-2 11 2 15,1 12 0-15,-2 6 0 16,4 6 1-16,5 5-3 16,6 0 2-16,7 3 0 15,7-10 0-15,0-2-8 16,7-12-10-16,11-9-3 15,5-11 13-15,5-4 5 0,1-16 5 16,2-10-1-16,1-5 2 16,-3-5 0-16,-6 2 0 15,-3 5 8-15,-6 7 2 16,-4 8 4-16,-7 7 5 0,-1 7-2 16,-2 4-9-1,0 8-19-15,0 11-1 0,5 10 9 16,4 3 5-16,6 7-4 15,2-2-3-15,10-5-10 16,6-5-19-16,2-11-34 0,4-9-50 16,-2-7-54-16,-4 0-169 15</inkml:trace>
  <inkml:trace contextRef="#ctx0" brushRef="#br0" timeOffset="284.61">19293 1177 431 0,'2'0'128'16,"3"0"-132"-16,7 0 0 16,12 0 66-16,10 0-4 15,8 0-26-15,16-7-8 16,11-4-7-16,4 0-6 0,7-1-1 16,-2-3-6-1,3 2 1-15,-4 0-7 0,-7-1 5 16,-3 1-4-16,-12 3 1 15,-4-2 0-15,-12 6 0 16,-9 2 0-16,-8 1-5 0,-7 1-7 16,-10 1 0-16,-3 1 0 15,-2-3-6-15,-5 2-18 16,-10-1-64-16,1-6-54 16,-6 0-64-16</inkml:trace>
  <inkml:trace contextRef="#ctx0" brushRef="#br0" timeOffset="463.78">20189 924 421 0,'7'-4'75'0,"0"3"-36"16,6 1-5-16,1 0 8 15,6 8-9-15,-1 9-7 16,1 4-10-16,0 5-6 0,-6 1-1 16,-2 6-5-16,-4-1-4 15,-8-2-3-15,0-3-15 16,-16-4-19-16,-6-5-42 15,1-11-52-15,1-4-142 16</inkml:trace>
  <inkml:trace contextRef="#ctx0" brushRef="#br0" timeOffset="1012.84">20795 752 300 0,'2'-3'248'0,"-2"-1"-219"16,0 3 10-16,0 1 7 15,2 0-22-15,0 0-23 0,0 8-8 16,3 9 9-16,0 4-2 16,2 6 2-16,0 3 0 15,0 6-1-15,-2-3 0 16,-2 2 1-16,1-2-3 16,-1-4 2-16,-1-6-1 15,1-5-1-15,-1-4 2 0,-2-6-1 16,2-4 0-16,-2-4 3 15,2-3 5-15,2-9-1 16,0-4-8-16,6-2 2 16,2-4 3-16,3 3-5 0,2 1-1 15,7 5 1-15,-4 5 1 16,2 4-2-16,-3 4 2 16,-1 0 0-16,2 11-2 15,-7 5 1-15,-6 5-1 16,-6 0 1-16,-1 3 0 15,0-1 0-15,-13-3-3 0,-6-7-3 16,-1 3 2-16,-1-10 2 16,-4-4-5-16,0-2-26 15,-1 0-61-15,5-2-97 16</inkml:trace>
  <inkml:trace contextRef="#ctx0" brushRef="#br0" timeOffset="1560.17">19398 1698 578 0,'2'0'42'16,"13"-2"-50"-16,8-5 18 15,11 0 31-15,11 0-16 16,7 1-14-16,7 1-3 16,12-2 2-16,5 2-5 0,7-1 3 15,4-1-5-15,4 0-2 16,1 0 0-16,1-1 2 16,-1 0-1-16,1-1 3 15,-3 0 1-15,-5 0-5 16,-2 0 0-16,-3 1 0 0,-9 2 1 15,-4-1-3-15,-6 1 3 16,-7 2 0-16,-6-1-2 16,-6 0-2-16,-8 0 2 15,-4 1 0-15,-5 0 2 16,-4 0-7-16,-8 1-4 16,-6 1-7-16,-7-3-5 0,-7 0-24 15,-20-3-90-15,-8 3-125 16</inkml:trace>
  <inkml:trace contextRef="#ctx0" brushRef="#br0" timeOffset="1910.72">19646 1860 314 0,'22'2'154'0,"17"-2"-119"16,14-2 13-16,18-7 29 15,9-1-25-15,11-3-18 16,4 2-15-16,4 1-2 0,3-1-6 16,-2-2-3-16,-2 1 0 15,-5 1-5-15,-3-1-5 16,-4-1 4-16,-10-1-1 15,-8 2-1-15,-7 1 0 16,-9-3 2-16,-11 5-5 0,-9-1 2 16,-10 2-1-16,-8 0 0 15,-9 1-5-15,-5-1-12 16,-7-3-30-16,-16-2-132 16,-8-1-290-16</inkml:trace>
  <inkml:trace contextRef="#ctx0" brushRef="#br0" timeOffset="9694.46">21818 958 122 0,'-34'-27'308'15,"-5"-2"-301"-15,-5 1-7 16,-9-2 7-16,-2-2 4 16,-10 1-2-16,-8-1-1 15,-12 2-1-15,-8 1 0 16,-11 1 2-16,-9 3 0 0,-10 5-3 15,-9 2-4-15,-9 6-1 16,-6 1 1-16,-6 5-2 16,-10 5 0-16,-4 1 0 15,-2 7-3-15,-1 9 9 16,1 5-6-16,-1 6 3 0,2 7-3 16,9 5 2-16,6 2-2 15,7 7 5-15,8 4-3 16,11 0 1-16,10 5-2 15,15 4 2-15,16 1-3 16,10 2 1-16,21 2-2 0,16 0 2 16,20-2-3-16,13-1-1 15,6-8-1-15,27-2 3 16,12 3-4-16,15-6 1 16,17 2 4-16,9-6 1 15,15-3 0-15,14 0 1 0,9-9 1 16,11-4-1-16,7-3-2 15,12-8-3-15,5-5 3 16,1-3 3-16,4-4-5 16,6-5 4-16,-1-2-5 15,0 0 4-15,3-9 2 16,2-3 4-16,-1-6 6 0,1-2-3 16,-4-7-4-16,-1-1 0 15,-4-2-2-15,-6-4-2 16,-12-2 0-16,-10 0-1 15,-12-3-1-15,-13-2 1 16,-14-2 0-16,-14-3-1 0,-17-2 4 16,-13-6-1-16,-18-3 12 15,-19-4 10-15,-13-10-3 16,-32 0-5-16,-26-7-5 16,-29 4-7-16,-35 1 4 15,-43 11-10-15,-41 10-5 0,-47 15-50 16,-45 12-118-16</inkml:trace>
  <inkml:trace contextRef="#ctx0" brushRef="#br0" timeOffset="25796.42">17240 12593 349 0,'-100'-45'270'0,"-5"-5"-265"15,-7-1-1-15,-7-5-4 0,-13 2 0 16,-6-3-1-16,-11-1-5 15,-7-3-1-15,-11-2 4 16,-7 3 4-16,-9-2-2 16,-8 0 4-16,-7-3-5 15,-11 1 1-15,-6-2 1 16,-11-2-1-16,-5 0 3 0,-13-1-2 16,-7 2 0-16,-12 1-1 15,-8 4 2-15,-11 3-3 16,-10 2 5-16,-12 3-2 15,-10 4-2-15,-8 4 1 0,-12 4 10 16,-11 0-2-16,-4 9-2 16,-9 2 1-16,-7 5-8 15,-5 5 5-15,-3 4-4 16,0 8 2-16,-6 3-4 16,-1 5-1-16,-2 1-1 15,4 7-5-15,-4 7 7 0,2 8-3 16,7 4 6-16,1 9 1 15,2 0-2-15,7 9 0 16,7 3 0-16,8 9-2 16,4 2 2-16,8 8-5 15,8 8 6-15,8 8-8 16,12 5 6-16,10 6-23 0,13 3 8 16,13 1-13-16,16 5 10 15,10 2-1-15,17 3 10 16,13 4 6-16,20 5 6 15,18-3 1-15,22 4 9 0,18-1 11 16,21 0 1-16,25-2-18 16,24 0-4-16,21-5-2 15,24-2-1-15,22-3-5 16,11-3-20-16,29-5-12 16,22-5-15-16,22-2 6 15,19-5-6-15,24-6 3 0,16-8 25 16,25-7 21-16,16-8 8 15,19-7 11-15,15-7 39 16,20-5-2-16,13-6 0 16,15-3-9-16,15-6-10 15,15-2 2-15,14-7-22 0,13-5-13 16,14-3 1-16,15-3-1 16,8-1-4-16,18-9-6 15,9-5 7-15,6 0 2 16,6-2 2-16,10 0-10 0,1-1 8 15,1 2-1-15,3 2 5 16,2-1 0-16,-1 1 7 16,2 1-2-16,1-1 7 15,6 1-8-15,-7 3-3 16,1-2-3-16,1 1 0 16,-5-3-2-16,-11 2-4 0,-5 1 9 15,-3-1-11-15,-16-2-3 16,-8-1-7-16,-8 0-4 15,-9-2-1-15,-14-2 11 16,-15 0 0-16,-8-5 13 16,-13-2 1-16,-16-5 8 15,-15-3 9-15,-18-6 15 0,-13-4-6 16,-18-5 0-16,-17-9-10 16,-19-2 4-16,-22-5-14 15,-18-6 2-15,-23-6-6 16,-20-4-2-16,-23-6 4 0,-23-7-2 15,-29-5 0-15,-29-9 0 16,-27-7-3-16,-50-7-1 16,-55-10 0-16,-63-4 1 15,-77-8 1-15,-77-3 7 16,-89 2 5-16,-88 4-10 0,-91 14-1 16,-91 13-10-16,-78 19-109 15</inkml:trace>
</inkml:ink>
</file>

<file path=ppt/ink/ink31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9:11:56.6360000"/>
    </inkml:context>
    <inkml:brush xml:id="br0">
      <inkml:brushProperty name="width" value="0.05292" units="cm"/>
      <inkml:brushProperty name="height" value="0.05292" units="cm"/>
      <inkml:brushProperty name="color" value="#C00000"/>
    </inkml:brush>
  </inkml:definitions>
  <inkml:trace contextRef="#ctx0" brushRef="#br0">18093 6778 305 0,'-6'3'146'0,"3"-3"-87"15,-1 0 2-15,4 0-20 16,0 0-23-16,0 0-11 0,5-3 7 15,5-4 8-15,4-6 0 16,4-3-2-16,3-5-2 16,5-3-2-16,4-8-6 15,8-3 2-15,2-6-2 16,4-6 1-16,7-5-3 16,1-3-1-16,1 0-2 0,0-2-2 15,3 2-1-15,-5 3-1 16,0 2-2-16,-6 4 1 15,-6 3 0-15,-1 5 1 16,-8 6-1-16,-4 6 0 0,-5 2 0 16,-7 8 0-16,-1 4 0 15,-4 3-1-15,-4 2 0 16,-1 3-1-16,-2-1-1 16,-1 1-4-16,1 3-2 15,0-3-6-15,0-2-10 16,-1 3-14-16,1-2-20 0,-2-3-85 15,0-2-92-15</inkml:trace>
  <inkml:trace contextRef="#ctx0" brushRef="#br0" timeOffset="250.3">18811 5768 573 0,'-5'0'56'0,"3"0"-20"16,2-1-13-16,13-1-17 15,8-6 12-15,8 3-1 16,5-4-7-16,4 4-3 0,3-1-2 16,-1 3-3-16,-6 3-1 15,0 0 0-15,-12 3-1 16,-3 10 0-16,-9 7 0 16,-7 7 1-16,-3 4 2 15,-8 5-3-15,-8 7-15 0,-5 4-15 16,-3 0-23-16,-7-4-69 15,5 1-119-15</inkml:trace>
  <inkml:trace contextRef="#ctx0" brushRef="#br0" timeOffset="819.78">18021 6507 198 0,'-5'0'190'16,"-4"0"-160"-16,2 0 7 0,3 8 3 15,4 5-22-15,0 1-17 16,0 6 0-16,0 2 4 16,0 3 12-16,0 0 5 15,0 1-2-15,0 2-2 16,0-6-3-16,-2 6 8 16,-3-8 2-16,-1 0-7 0,1-2 1 15,2-6-1-15,4-2-2 16,-1 0-5-16,6-3-7 15,12-2 1-15,5-1 4 16,7-2 1-16,9-2-4 16,5 0-1-16,5-2-4 0,2-6 0 15,3-2-1 1,2-5-21-16,-2-2-39 0,-7-9-113 16</inkml:trace>
  <inkml:trace contextRef="#ctx0" brushRef="#br0" timeOffset="14810.22">17142 12343 127 0,'1'0'197'0,"-1"0"-143"16,2 0-21-16,1 0 2 0,1-2 0 16,-2-2-4-16,1 3-2 15,1-1 1-15,-3 0 9 16,1 0-5-16,1 1-5 15,0-3-6-15,-3 2-7 16,2 1 1-16,-2-1-1 0,0 0-2 16,0-2-3-16,0 1-2 15,0-1-3-15,0 2-1 16,0-1-1-16,0 1-1 16,0 0-1-16,-2 1 0 15,-4 1-2-15,3 0 1 16,-3 0-2-16,1 1 1 0,-2 5-2 15,0 1 3-15,-1 4-1 16,3-3 1-16,2 3 0 16,1-2-2-16,0 0 1 15,2-2 0-15,0-1-1 0,2-1 0 16,5-2 1-16,4-1 0 16,-2-2 0-16,3 0 1 15,3 0-1-15,-3 0 1 16,1-3 0-16,-4-4 0 15,-2-3-1-15,-2 0 0 0,-1-1 1 16,-1 2 0-16,-3-1 0 16,0-1 0-16,0 4 1 15,-7-3 1-15,0 6-2 16,0-2 1-16,-2 6-1 16,-2 0-1-16,1 0 2 15,-2 0-4-15,4 3 3 0,-1 7-2 16,2-2 1-16,-1 1 0 15,6 2 0-15,1 1 0 16,1-1 0-16,0 0-1 16,0 2 1-16,3-6 0 15,5 1 0-15,1 2-1 0,-1-5 1 16,4-2 0-16,-2-3 1 16,4 0-1-16,-1 0 1 15,-4-5 0-15,3-4 0 16,-2-2 0-16,-5 1 0 15,0-3 1-15,-1 0 1 16,-4 1 0-16,0 2 1 0,0-1 3 16,-2 2-3-16,-3 1-2 15,-2 1 1-15,-3 4-1 16,0 3-1-16,1 0-1 16,0 0 0-16,-2 0 0 0,-1 7-1 15,2 4 1-15,3-2-1 16,0 3 1-1,0 2 0-15,4 1 0 0,1-3 0 16,2 1-1-16,0-3 1 16,0 0 0-16,2-2-2 15,5-4 2-15,3-1 0 0,3-3 0 16,1 0 1-16,1 0-1 16,-1-7 1-16,1-1 0 15,-3-3-1-15,0 0 1 16,-2-2 0-16,-5-1-1 15,-3 3 2-15,-2-3 0 0,0 5 1 16,-4 0-2-16,-5 2 1 16,0 3-2-16,-3 4-5 15,-3 0-43-15,3-4-78 16,-3-4-445-16</inkml:trace>
  <inkml:trace contextRef="#ctx0" brushRef="#br0" timeOffset="40599.98">18312 10358 71 0,'4'-2'-5'0,"-2"1"85"16,-2-1 25-16,0 2-50 16,1-2 2-16,-1 2-18 15,0-2-12-15,2 0-12 16,0 2-7-16,-1-1 4 0,1 1 1 16,2-3 1-16,-3 3 4 15,-1 0-1-15,2 0-2 16,-2-1 5-16,0 1 0 15,0-2 3-15,0 2 1 16,0-4 0-16,0 1-7 0,0-1-5 16,0 1-5-16,0-1 0 15,0 0-1-15,0 3-2 16,0-1 2-16,0 2-2 16,0 0-3-16,-3 0-1 15,-1 2-1-15,1 5 0 0,-1 2 3 16,1 1-1-16,1 2-1 15,2-4 1-15,0 1-1 16,0 0 0-16,2-4 0 16,5-1 0-16,1-1 0 15,0-3 1-15,3 0-1 0,-1 0 1 16,2-1 0-16,-4-6-1 16,3-6 2-16,-6 2-3 15,-1 3 2-15,-2-3-2 16,-2 0 3-16,0 4 0 15,-3 0-1-15,-5 3 2 16,-1 1 0-16,0 1 2 0,1 2-1 16,-4 0-3-16,7 3-1 15,2 4 0-15,-3 3-1 16,5-2 1-16,-2 5 0 16,3-4-1-16,0 0 0 15,0-1 1-15,6 0-1 0,-1-3 0 16,2-1 1-16,-2-4 0 15,2 0 1-15,1 0-1 16,-4 0 3-16,-1-4-2 16,-1-3 0-16,0-2-1 15,-2 0 2-15,0 4-1 0,0 0-3 16,-2 3-9-16,-1 0-6 16,-1 2-17-16,2 0-57 15,1 0-83-15,1 4-147 16</inkml:trace>
  <inkml:trace contextRef="#ctx0" brushRef="#br0" timeOffset="45129.7">16553 12170 320 0,'0'-2'182'0,"0"-6"-168"16,0-5 23-16,0-1 17 15,0-1-4-15,0-3-32 0,-2 3-11 16,-4-5 4-16,-1 3 1 16,-2 4 0-16,-6 1-7 15,-2 7 1-15,-3 5-4 16,-6 2 0-16,2 13 1 0,-3 6-2 15,5 6 1-15,4 5-1 16,4 1-4-16,7 1 3 16,5-1 0-16,2-7 0 15,5-1-2-15,9-9 1 16,3-7-3-16,4-7 1 16,-1-2 1-16,0-13 1 15,-3-6 0-15,0-6 1 0,-5-2 1 16,-2-2 2-16,-3 1 3 15,-5 3 3-15,1 8 0 16,-3-2 6-16,0 13 3 16,0 4-2-16,2 2-9 15,1 5-9-15,2 7 2 0,7 6-1 16,0 2 0-16,3-1 1 16,2-1 1-16,3-2-2 15,0-3-9-15,0-5-13 16,-2-2-8-16,-4-6-25 15,-5 0-76-15,-3-13-92 0</inkml:trace>
  <inkml:trace contextRef="#ctx0" brushRef="#br0" timeOffset="45564.16">16470 11868 420 0,'0'-12'45'16,"0"-4"19"-16,1 4 3 16,10-5-14-16,2 7-14 0,-1-1-17 15,3 6-9-15,-3 5 0 16,2 0-4-16,-1 7-7 16,0 7 1-16,-2 4-2 15,-4-2-1-15,0 2 1 16,-5-4-1-16,-2-1 1 0,0-7-1 15,0-3 0-15,-9-3 3 16,0-3 1-16,0-9-1 16,0-6-1-16,4-5 1 15,3-4 3-15,2 1-1 16,0 1-5-16,12 1 3 0,5 5-3 16,4 6 2-16,4 10-2 15,0 3 1-15,2 5-1 16,-3 15 0-16,-3 3-2 15,-5 6 1-15,-4 3-3 16,-2 1-15-16,-5 0-9 16,-1-5-1-16,-4 0-3 0,0-6-21 15,0-4-36-15,0-4-31 16,2-7-90-16</inkml:trace>
  <inkml:trace contextRef="#ctx0" brushRef="#br0" timeOffset="45932.52">16897 11903 27 0,'0'-9'454'0,"0"3"-355"15,0 3-26-15,0 3-24 16,0 0-25-16,2 8-20 0,3 5 2 16,2 5 2-16,3 5-4 15,0 2-2-15,1 0-1 16,-2 3 0-16,0-5-1 15,-4-1 0-15,-1-6-1 16,-1-4 0-16,-1-6 2 16,0-6 0-16,1 0 2 0,5-11 3 15,1-3-7-15,3-4 1 16,5 4 1-16,3-1-2 16,-3 5 1-16,0 6 0 15,-2 4-1-15,-3 0-1 0,-7 11 0 16,-5 4 0-16,0 5-1 15,-5 1-6-15,-10-1-2 16,-5 0 0-16,1-2 1 16,0-6-8-16,4-3-11 15,0-8-32-15,6-1-66 16,6-11-61-16</inkml:trace>
  <inkml:trace contextRef="#ctx0" brushRef="#br0" timeOffset="46323.71">17021 11751 460 0,'0'-9'80'0,"5"2"-35"0,4 1-13 16,6 6 3-16,2 0-11 15,-2 4-14-15,1 7-8 16,2 5 7-16,-6 0-8 16,-2-2-1-16,-5-1 1 15,-3-5-1-15,-2-4 0 0,0-4 3 16,0 0 13-16,-3-12 7 16,1-5-11-16,0-4 2 15,2 0-2-15,0 1-5 16,7 0-1-16,2 8-4 15,4 5 0-15,3 5-1 16,0 2-1-16,3 8-1 0,1 7-2 16,2 11 2-16,-1 2-5 15,-3 4-20-15,-2 2-12 16,-3-4-31-16,-4-1-118 16,-6-10-166-16</inkml:trace>
  <inkml:trace contextRef="#ctx0" brushRef="#br0" timeOffset="46623.51">17469 11633 536 0,'0'-11'66'0,"0"3"-10"16,0 6-7-16,0 2-20 15,2 7-13-15,6 11-15 16,-1 9 5-16,2 8 4 0,4 7-1 16,-4 7 0-16,-1 2-4 15,-1 7-5-15,1 1 2 16,-1-2-1-16,0-6-3 0,0-3-12 16,-1-10-9-16,3-10-5 15,1-10-20-15,2-11-32 16,-2-7-48-16,2-5-30 15,3-16-152-15</inkml:trace>
  <inkml:trace contextRef="#ctx0" brushRef="#br0" timeOffset="47042.78">17709 11968 373 0,'0'-8'66'16,"0"1"10"-16,0-2 5 15,-2 5-27-15,2 0-24 16,0-3-15-16,-2 4-6 15,6-5-3-15,1 1-1 0,3-1-2 16,0-1 1-16,3 1 0 16,0 1-2-16,-2 4 1 15,3 3 1-15,0 0 0 16,-4 6-3-16,3 5 1 0,-2 6 0 16,-2 1 0-16,0 3-1 15,-5-4-1-15,-2 0 0 16,0-7 0-16,0-3 0 15,0-4 1-15,0-3 3 16,0-5 3-16,0-5-5 16,0-8 1-16,3-1 0 0,4-3 1 15,3 3-1-15,0 0-3 16,1 7 0-16,2 4 0 16,-1 3 1-16,0 5-3 15,0 0 1-15,0 8 0 16,3 4 1-16,-1 5 0 15,1 0 0-15,-1 3-2 0,0-4-16 16,-1-2-20-16,-5-1-15 16,2-10-36-16,-3-3-46 15,0-3-90-15</inkml:trace>
  <inkml:trace contextRef="#ctx0" brushRef="#br0" timeOffset="47282.94">18097 11796 410 0,'2'-8'52'0,"-1"5"-4"16,1 3 1-16,5 0-25 0,0 3 4 16,3 6-14-16,0 2-7 15,0-3 1-15,-2 8 2 16,-1-7-3-16,-7 4 0 16,0 4-2-16,0-2 4 15,-13 3 2-15,-2 0 1 16,-6 1-5-16,4 4-3 0,-1-4-4 15,2-2-3-15,8 1-28 16,5-4-37-16,3-8-54 16,7-3-50-16</inkml:trace>
  <inkml:trace contextRef="#ctx0" brushRef="#br0" timeOffset="47449.65">18323 11986 165 0,'1'0'308'0,"-1"2"-224"15,0 4-24-15,-10 8 3 16,-3 1-28-16,-1 3-19 0,-3 2-9 16,3 4-5-16,0-5-1 15,1 0-6-15,5-4-24 16,1-5-38-16,1-6-87 16,2-4-65-16</inkml:trace>
  <inkml:trace contextRef="#ctx0" brushRef="#br0" timeOffset="48125.45">18433 11786 129 0,'0'-1'186'16,"0"1"-126"-16,0 0-23 16,0 0 7-16,-2 0-11 15,0 9 4-15,0 1-15 16,-2 7 1-16,2-2 8 0,2 5-8 15,0-2 0-15,0-1-10 16,2-2-8-16,6-3-2 0,2-4 2 16,1-5 2-16,0-3 0 15,3 0 1-15,-2-9 5 16,3-5-4-16,-4-6-1 16,-3-2 0-16,-5-4 0 15,-3-1-2-15,0 4-5 16,-15 6-2-16,-10 0-26 0,-14 5-55 15,-14 5-255-15</inkml:trace>
  <inkml:trace contextRef="#ctx0" brushRef="#br0" timeOffset="50180.84">13832 12648 126 0,'3'0'230'0,"5"-2"-193"16,-3-5 26-16,2-2-1 15,0 0-1-15,0 0-16 16,-1-2-13-16,-2 1-6 16,1-1-3-16,-5 2-7 0,0-3-1 15,0 1-4-15,-4 0-2 16,-9 1-3-16,-2 2-1 15,-4 3-3-15,-3 5-1 16,0 0 0-16,0 9 0 16,0 9 0-16,5 2-1 0,2 3 0 15,8 4 0-15,7 1-1 16,0-3 0-16,9 0 0 16,9-3 0-16,2-8 0 15,3-7 0-15,2-7-2 16,0-4 3-16,-1-12 0 0,-2-7 4 15,-5-4-4-15,0-3 2 16,-7-1 0-16,-5 3-3 16,-1 1 2-16,-4 4 4 15,0 7 2-15,0 7 2 16,-4 5 2-16,-1 4-5 16,2 8-7-16,3 7 1 0,0 7 1 15,0 3-2-15,5 2 1 16,10-4-1-16,2-2 0 15,2-1 0-15,3-6-5 16,2-6-7-16,1-7-6 16,-1-1-5-16,-1-9-17 0,-2-7-34 15,-3-5-80 1,-4-6-155-16</inkml:trace>
  <inkml:trace contextRef="#ctx0" brushRef="#br0" timeOffset="50807.81">14003 12341 326 0,'-4'-5'106'16,"2"1"-55"-16,2 4 15 15,0 0-40-15,11 0-2 16,-1 4 0-16,7 3-8 16,2 2-1-16,3-2-6 15,0 0-4-15,-2 0-2 16,-1-1-1-16,-4-5-1 0,-3 1-1 15,-2-2 0-15,-3 0 1 16,-4 0 0-16,-3-3-1 16,0-1-1-16,-5-1-2 15,-10-1-3-15,1 4-2 16,-3 1-5-16,-3 1-4 0,3 0 7 16,0 7 8-16,2 2 2 15,3 0 1-15,4 2-1 16,4-1-1-16,2-3 0 15,2-2-1-15,0-1-1 16,2-4-1-16,5 0-2 0,3-6 7 16,2-6 4-16,-2-2 1 15,2-4-3-15,-5 0 3 16,1-3 4-16,-1 5 6 16,0 0 3-16,-4 4-1 15,-1 4 3-15,-2 3-3 0,0 3 0 16,0 2-8-16,0 4-10 15,0 8-1-15,0 4 2 16,0 6 0-16,0 6-1 16,0 2-1-16,0 0-18 15,5 3-24-15,2-4-58 16,0-8-81-16</inkml:trace>
  <inkml:trace contextRef="#ctx0" brushRef="#br0" timeOffset="51335.49">14367 12355 358 0,'0'-12'75'16,"0"1"-22"-16,0 4 14 16,0 4-16-16,0 1-3 15,0 2-31-15,0 0-17 0,0 5-2 16,2 9 2-16,2 6 1 16,-1 0 0-16,0 6 1 15,1 5-1-15,-1-3-1 16,-1 1 2-16,3-5-2 15,-2 0 1-15,-1-6 0 0,-2-6-1 16,2-4 0-16,-1-5 1 16,-1-3 0-16,4 0 1 15,1-3 0-15,0-9 0 16,7-1 0-16,0-4-1 16,6 1 0-16,-2 2-1 15,4 3-1-15,-1 4 0 0,-1 5 1 16,-2 2 1-16,-3 2-3 15,-6 9 1-15,-3 5-1 16,-4 2-4-16,-2 0-4 16,-10-1 0-16,-5-1-3 15,1-3 0-15,2-4-2 0,-2-4-2 16,6-5-19-16,3 0-25 16,7-7-39-16,0-7-97 15</inkml:trace>
  <inkml:trace contextRef="#ctx0" brushRef="#br0" timeOffset="52189.03">14500 12266 349 0,'-2'-4'29'15,"2"3"18"-15,0 1-8 16,7 0-4-16,6 0-6 0,1 0-21 16,5 0 0-16,-2 0 0 15,1 4-2-15,1 1-3 16,-4-2-3-16,-3 1 1 16,0-1 0-16,-7 1 0 15,0-4-1-15,-5 3 1 16,0 0-4-16,0-2-7 0,-1 2 4 15,-6 3-4-15,-7 1-3 16,2 0-3-16,-1 1 1 16,-3-1 12-16,6 1 2 15,-1-1 1-15,4 1 0 16,3-5 0-16,1 1 0 0,3-4-2 16,0 0-2-16,0 0-1 15,1 0 1-15,5-7 7 16,-1-4 1-16,4-1 0 15,-1-1 0-15,-2-3 3 16,-2 0 8-16,1 2 0 0,0-1 8 16,-5 3-2-16,2-1 2 15,-2 6-5-15,0 2-7 16,0-1 2-16,0 5-1 16,0 1-4-16,0-2-2 15,0 2-3-15,0 0-3 0,0 0-1 16,0 0 2-16,0 0 0 15,0 3 1-15,3 3 1 16,-1 1 2-16,1 4 0 16,-1 1-3-16,3 5-1 15,0 2-1-15,2 8-5 16,-2-1-60-16,3 3-105 0</inkml:trace>
  <inkml:trace contextRef="#ctx0" brushRef="#br0" timeOffset="59542.18">14035 12532 171 0,'-2'9'219'15,"2"-6"-210"-15,4-1-14 16,11-2 33-16,9 0 20 0,3-2-11 16,7-7-10-16,2-3 0 15,2-2-10-15,1-2-6 16,-3-2-4-16,-4 4-4 16,-5 0-2-16,-8 3-2 15,-9 2 2-15,-10 4 1 16,-5 2-6-16,-22 3-2 0,-12 3-5 15,-10 7 4-15,-14 5 4 16,-3 4 6-16,-5-1-2 16,5 3 6-16,11-1 18 15,8-1 2-15,18-2-3 16,15-3-15-16,14-5-9 0,14-2-9 16,22-5 6-16,21-2 2 15,13-6 2-15,13-6 4 16,7-9-4-16,5-1-2 15,0-3-6-15,-7 2 19 16,-13 0-15-16,-11 5 3 0,-18 0-16 16,-19 5-63-16,-20 3-106 15</inkml:trace>
  <inkml:trace contextRef="#ctx0" brushRef="#br0" timeOffset="60514.75">9287 13103 363 0,'0'-13'82'16,"-8"0"-51"-16,-2-2 26 16,-2-1-5-16,-7 0-7 15,4 1-9-15,-7 5-14 16,0 5-4-16,-2 5-6 0,4 0-8 15,-2 10 0-15,0 8-3 16,3 5-4-16,4 4 6 16,4 3-3-16,8 2-1 15,3-3 1-15,0-2-2 16,9-2 1-16,6-9-1 16,0-6 0-16,7-6 2 15,2-4-3-15,0-7-2 0,0-9 1 16,-1-6-3-16,-4-2 3 15,-4-3 4-15,-4 2 1 16,-6 3-2-16,-5 4 5 16,0 6 6-16,0 5 1 0,-2 5-2 15,-1 2-4-15,1 8 0 16,2 2-2-16,0 8-2 16,2 1-1-16,11 3-1 15,2-4 1-15,7 0 0 16,2-6-10-16,-2-2-14 0,0-4-12 15,-2-6-32-15,-4 0-63 16,-6-10-79-16</inkml:trace>
  <inkml:trace contextRef="#ctx0" brushRef="#br0" timeOffset="60971.18">9128 12801 487 0,'-7'-10'38'0,"2"1"8"15,5 2 2-15,0 3-3 16,9 4-20-16,4 0-21 16,4 0-1-16,2 6 2 15,3 4-5-15,-8 4 1 16,0-3-1-16,-5 2 0 16,-4-6-3-16,-1 0 0 0,-4-7 4 15,0 0 3-15,0-9 7 16,2-7 6-16,3-4-16 15,1-3 10-15,3 2 0 16,1 3-3-16,3 0-4 0,-1 9 2 16,3 4-2-16,-1 5-3 15,3 1 0-15,-3 15-3 16,0 8 2-16,-1 6-9 16,-1 7-22-16,-1 1-25 15,-4-2-85-15,0-8-167 0</inkml:trace>
  <inkml:trace contextRef="#ctx0" brushRef="#br0" timeOffset="61344.55">9552 12887 536 0,'0'-2'45'15,"0"2"-12"-15,0 4-14 16,0 10 8-16,6 4 4 0,2 3-23 15,4 4-6 1,-5-2 0-16,1-3-1 0,-1-2-1 16,-2-6 1-16,-4-2 0 15,1-7 0-15,2-3-1 16,1 0 0-16,3-6 8 16,2-2-5-16,2-3-2 0,5 0-1 15,-1 2 0-15,0 4 0 16,-2 3 0-16,-1 2-1 15,-2 0 1-15,-8 13-3 16,1 3-3-16,-4 1 3 16,-7 4 3-16,-5-4-2 0,-3 1-1 15,-1-6 1 1,1-5-2-16,8-3-10 0,4-4-15 16,3-7-26-16,0-9-74 15,10-5-68-15</inkml:trace>
  <inkml:trace contextRef="#ctx0" brushRef="#br0" timeOffset="61733.33">9659 12748 228 0,'-5'-15'208'0,"-2"1"-153"16,7-2 9-16,0 6-13 15,10-1-10-15,2 6-18 16,5 3-13-16,-1 2 1 16,0 0-1-16,0 7-4 0,-5 4-3 15,0 3-1 1,-6-2 0-16,-2 2 0 0,-3-6 1 16,0-1 0-16,0-7 2 15,-1 0 14-15,-1-5 3 16,0-11-10-16,2-4-3 0,0-2-1 15,4 1 0-15,6 0-5 16,1 5-2-16,3 5 1 16,0 4-1-16,-1 7-2 15,1 0 1-15,-2 10-1 16,-4 6 1-16,-1 8 0 0,1 2-1 16,-1 5 1-16,-3 1-23 15,-2-5-29-15,1-9-79 16,-1-10-293-16</inkml:trace>
  <inkml:trace contextRef="#ctx0" brushRef="#br0" timeOffset="62687.71">9866 12794 157 0,'-1'-11'164'0,"1"-5"-104"16,0-3-7-16,0-2 6 15,6-1-7-15,4-1-17 16,9 3-12-16,-4 2 1 0,4 6-4 16,0 3-6-16,1 3-8 15,0 6-2-15,-6 0-2 16,1 11-1-16,-5 7 2 15,-1 5-2-15,-4 4 1 16,-3 5-1-16,-2 4-1 16,0-2-6-16,0 1-16 0,0-4-30 15,0-6-34-15,0-11-13 16,0-7-63-16</inkml:trace>
  <inkml:trace contextRef="#ctx0" brushRef="#br0" timeOffset="63014.75">10336 12473 198 0,'2'-11'298'16,"-2"6"-225"-16,0 3-20 15,0 2-5-15,0 11-21 16,0 7-20-16,0 10-1 16,0 8 11-16,0 14-3 0,3 5-6 15,4 11 3-15,0 6-8 16,1 2 4-16,-1 7-7 16,0-5 2-16,-2-2-3 15,-1-6-3-15,-3-8-9 16,1-8-6-16,-2-10-8 0,0-13-24 15,0-11-45-15,3-15-43 16,-2-3-76-16</inkml:trace>
  <inkml:trace contextRef="#ctx0" brushRef="#br0" timeOffset="63529.27">10538 12748 401 0,'0'-11'43'0,"0"-1"0"16,0 4 4-16,8 2-5 16,1 2-13-16,3 4-17 15,1 0-4-15,-1 5 0 16,5 6-3-16,-5 1-3 0,-3 3-3 16,-1-5 2-16,-5 1-3 15,-1-4 1-15,-2-5-2 16,0-2 7-16,0-5 12 15,-2-10 3-15,0-6-14 0,1-4 6 16,1-2 8-16,0 2-7 16,1 2-4-16,5 7-1 15,2 2 2-15,1 6-5 16,1 8-2-16,2 0-2 16,0 10-1-16,1 7 0 15,-2 6 2-15,0 3-2 0,1 4 2 16,-3-2-5-16,4-3-13 15,-4-3-21-15,1-8-42 16,3-7-41-16,1-7-7 16,1-3-149-16</inkml:trace>
  <inkml:trace contextRef="#ctx0" brushRef="#br0" timeOffset="63671.28">10928 12678 346 0,'4'0'126'0,"-4"0"-61"16,0 0-26-16,0 11 18 15,0 1-16-15,0 4-26 16,0 2-11-16,0 0-4 0,1-4 0 16,3 1-47-16,-1-6-109 15,-1-6-110-15</inkml:trace>
  <inkml:trace contextRef="#ctx0" brushRef="#br0" timeOffset="64212.53">11023 12517 467 0,'4'-6'46'0,"-1"2"-3"16,2 4-4-16,3 0-7 16,3 10-8-16,-2 3-12 15,4 5-4-15,-5-2-1 16,1-1 0-16,-4 0-3 15,0-4-2-15,-2-4 0 0,-3-3-2 16,0-1 1-16,0-3 3 16,0 0 2-16,0-5-2 15,0-6-2-15,-2-3 0 16,2-4 1-16,0 1-2 0,-1 0 0 16,2 5-2-16,6 3 1 15,0 2-1-15,2 7 0 16,1 0 0-16,2 5-2 15,-2 8 2-15,3 1 0 16,-2 0 1-16,-1-2 1 16,-3 0-1-16,-4-6-2 15,0 0-5-15,-3-6 2 0,0 0 9 16,2-12 0-16,-2-3-2 16,0-3 0-16,4-1 6 15,-1-1 0-15,2 4-1 16,0 4-3-16,2 2 0 0,0 8-4 15,1 2-2-15,2 2 1 16,-1 9 1-16,5 5-1 16,2 0 2-16,0 4-1 15,-1-2-4-15,1-2-13 16,0-5-16-16,0-4-39 0,0-6-44 16,-2-1-14-16,1-10-183 15</inkml:trace>
  <inkml:trace contextRef="#ctx0" brushRef="#br0" timeOffset="64455.24">11505 12373 406 0,'0'-11'51'0,"0"4"15"15,3 4-13-15,1 3-12 16,1 0-27-16,5 0-10 16,2 3 2-16,0 4 5 15,1 3-3-15,-1-2-1 0,-3 1 1 16,-1 4-3-16,-4 1-4 15,-4 2 0-15,0 2 1 16,-10 1 3-16,-4 3-1 16,-1-2-3-16,1-1 1 15,2-1-8-15,2-4-21 16,5-1-29-16,5-8-34 0,0-3-20 16,15-2-62-16</inkml:trace>
  <inkml:trace contextRef="#ctx0" brushRef="#br0" timeOffset="64625.14">11734 12517 379 0,'2'0'102'0,"-2"0"-31"15,0 0-19-15,0 2-10 16,-5 9-11-16,-2 2-17 16,-2 1-11-16,-4 4-2 15,3 1-1-15,0-4-15 0,3 1-48 16,3-6-63-16,4-4-41 15,0-4-124-15</inkml:trace>
  <inkml:trace contextRef="#ctx0" brushRef="#br0" timeOffset="64930.65">11862 12384 237 0,'0'-16'235'15,"0"2"-168"-15,0 4-11 16,0 7-5-16,-6 3-16 0,-1 3-26 16,2 14-6-16,0 4-3 15,1 6 0-15,0 3 1 16,4-2-1-16,0 1 1 16,0-4-1-16,4-7-4 15,4-5 0-15,-2-6 2 0,3-7 2 16,3-2 3-16,-4-12 0 15,-1-6-1-15,-2-3-1 16,-3-4 1-16,-2 1-1 16,-3-2-2-16,-13 3-13 15,-2 4-48-15,-8 0-94 0,-1 3-221 16</inkml:trace>
  <inkml:trace contextRef="#ctx0" brushRef="#br0" timeOffset="65736.59">12233 12105 451 0,'0'-12'57'16,"0"-2"-6"-16,0 0-12 16,8 3-7-16,4 4 1 15,5 1-24-15,-1 6-8 16,4 0-1-16,-6 6-1 15,-3 12 0-15,-4 5 0 0,-7 7-6 16,0 0-1-16,-7 2 5 16,-6 0 5-16,3-3-1 15,-2-4 0-15,7-5 0 16,3-2 0-16,2-8 1 0,5-2-1 16,10-5-1-16,3-1 1 15,3 0 0-15,1-1-1 16,-4 5 0-16,-3 1 1 15,-3 5-4-15,-5 5 2 16,-3 5 1-16,-4 7 3 16,4 5 2-16,-3 0 11 0,6 0 4 15,0-2 2-15,5-5-13 16,-2-6-3-16,-1-1-3 16,1-4-2-16,-10-2 0 15,-3 4-5-15,-22 0-31 16,-11 0-108-16,-16-2-341 15</inkml:trace>
  <inkml:trace contextRef="#ctx0" brushRef="#br0" timeOffset="66634.02">8899 12932 99 0,'3'-13'203'15,"-3"1"-133"-15,0-2-12 16,0 3-14-16,-7 0 10 16,1 5-13-16,-6 3-8 15,0 3-17-15,2 0-12 0,-4 5 1 16,2 13 3-16,4-2-3 16,-2 6 1-16,5-1-4 15,3 4 0-15,2-4 0 16,0 1 0-16,0-2-1 15,5-5 0-15,0 2-1 0,3-7 1 16,-1-1 0-16,4 0-1 16,-4-1 0-16,2-3 2 15,3 0-2-15,-1 4 0 16,-1 4-5-16,-2 5-4 16,-3 3-3-16,-3 4-4 15,-2 0 2-15,0 0-2 16,0-3 12-16,0-3 6 0,-2-6 1 15,2-5 9-15,0-2-5 16,4-5-6-16,7 3 1 16,7-1 0-16,5 1 2 0,-1 0-2 15,-1 8 0-15,-4 8-3 16,-9 4-5-16,-8 9-7 16,0 4 0-16,-10 3 12 15,-5-6 3-15,5-1 11 16,4-6-1-16,6-9-9 0,20-13-5 15,14-5-50-15,20-25-151 16</inkml:trace>
  <inkml:trace contextRef="#ctx0" brushRef="#br0" timeOffset="70634.73">3931 10948 112 0,'-14'-27'353'15,"1"2"-259"-15,-4 2 1 16,3 5-23-16,4 4-22 16,0 5-5-16,5 6-7 15,3 3-9-15,2 0-14 0,0 12-16 16,9 11-2-16,4 4 4 16,1 8-1-16,2 5 0 15,2 1 0-15,-2-4 1 16,0-3-3-16,-5-5-11 15,0-13 2-15,-4-6 5 16,1-10 3-16,-5 0 5 0,1-14 4 16,-1-7-5-16,2-6-1 15,1 0-1-15,1 2 2 16,1 7-2-16,2 8-1 16,4 6-5-16,6 4 0 15,2 11 0-15,8 9 2 0,6 1 3 16,2 4-8-16,4-2 2 15,2-2 2-15,-3-8-3 16,-1-8 2-16,-6-5 5 16,-5-5 3-16,-8-18 2 0,-6-7-1 15,-10-6 3-15,-5-3 0 16,-7-3 0-16,-15 2-1 16,-5 2-4-16,-5 6-2 15,1 5-11-15,-1 10-12 16,7 6-9-16,9 5-7 15,5 6-31-15,9 0-71 0,2 9-62 16</inkml:trace>
  <inkml:trace contextRef="#ctx0" brushRef="#br0" timeOffset="71062.88">4511 10758 453 0,'0'-3'184'16,"0"3"-126"-16,2 0-29 15,3 9-22-15,2 7 9 16,5 6-4-16,3 2-8 16,2 7-2-16,3-2 0 15,0-1-1-15,-2-3 0 0,-3-6-3 16,0-8-6-16,-3-11 1 16,-2 0 7-16,-3-12 1 15,3-11 0-15,0-3-1 16,-3 0 1-16,6 2 0 15,-6 7 0-15,2 6 1 0,-2 7-2 16,6 4-3-16,-1 6 2 16,5 11-1-16,4-2 1 15,4 5 1-15,6-2 1 16,-1-4 1-16,-1-7-2 16,0-7-1-16,-4 0 2 15,-3-16-1-15,-8-7 0 0,-4-4 1 16,-8-4 2-16,-2-2 7 15,-7 2-1-15,-9-1-5 16,-7 7-4-16,-3 2-3 16,1 5-5-16,3 6-7 0,3 7-9 15,4 5-25-15,5-1-93 16,8 1-161-16</inkml:trace>
  <inkml:trace contextRef="#ctx0" brushRef="#br0" timeOffset="71305.66">4920 10324 41 0,'-9'-11'652'0,"3"4"-628"16,3 7 7-16,3 0-20 0,8 11-8 15,4 8 2-15,3 6 1 16,4 7-4-16,-1 4 0 15,-1 2 0-15,0-1-1 16,-5-1-2-16,1-4-16 16,-6-7-13-16,-1-4-16 0,-5-9-50 15,-1-8-50-15,0-4-149 16</inkml:trace>
  <inkml:trace contextRef="#ctx0" brushRef="#br0" timeOffset="71696.65">4846 10368 559 0,'-4'-25'30'15,"4"-3"15"-15,8 1 4 16,15 2-23-16,9 2-6 16,7 4-7-16,3 4-6 0,-1 10-5 15,-1 5 2-15,-9 2-4 16,-7 16 0-16,-11 4-4 15,-13 5-9-15,-3 4-5 16,-19-1 6-16,-7-5 3 0,-3-2 9 16,-2-6 1-16,5-5 1 15,4-5 9-15,8-4 3 16,5-3 0-16,9 0 1 16,3 0 0-16,11 0-11 15,10 0-6-15,6 0 1 16,5 0 1-16,6 7 1 0,2 8-1 15,-3 5 3-15,-3 3-3 16,0-1 1-16,-7 3 0 16,-1-1 0-16,-5-3 0 15,-3 0 0-15,2-6-1 16,-6-6-22-16,1-9-77 0,-1-5-312 16</inkml:trace>
  <inkml:trace contextRef="#ctx0" brushRef="#br0" timeOffset="84529.52">4726 8344 392 0,'0'0'124'0,"0"0"-94"16,0-4 0-16,2-3 21 0,0-5-11 16,0-2-24-16,1-3-2 15,-3-1 3-15,0-3-1 16,0 0-3-16,-2 3-4 16,-13-2-4-16,0 4-3 0,-5 4 2 15,-6 6 8-15,-1 6-2 16,-1 0-15-16,0 16 5 15,1 6 0-15,1 6-2 16,6 6 3-16,6 4-2 16,6 1-1-16,8 0-3 15,0 1-3-15,8-7 0 0,6-3-4 16,3-10-3-16,0-7 5 16,0-8 3-16,3-5 4 15,-3-9 2-15,2-12 2 16,-2-6 3-16,0-9-2 0,-3-3 0 15,-1 3 2-15,-5-1 3 16,-2 6 2-16,-1 6 3 16,-3 10 3-16,-1 4-2 15,-1 7-2-15,5 4-5 16,-2 2-7-16,6 11-3 16,8 1 3-16,2 5 1 0,6 1 0 15,2-4 0-15,4 0 0 16,-1-3-1-16,-3-8-10 15,-1-3-11-15,-7-2-11 16,-3-11-27-16,-9-10-113 16,-7-4-196-16</inkml:trace>
  <inkml:trace contextRef="#ctx0" brushRef="#br0" timeOffset="85013.34">4537 7893 319 0,'-2'-16'240'16,"2"-3"-196"-16,0 0-20 16,10 4 6-16,5 0-2 0,6 4-17 15,0 9-5-15,0 2-6 16,1 0 0-16,0 13 1 16,-6 3-2-16,-3 2 0 15,-3-3 1-15,-5 1-1 16,-3-8 0-16,-2-7 0 0,0-1 4 15,-3-3 11-15,-4-11 4 16,0-2-10-16,1-9 3 16,2-2-2-16,4 3-3 15,0-2-2-15,10 3-1 16,4 5-1-16,6 4-2 0,-1 7 1 16,3 5-2-16,1 2 0 15,-2 16 0-15,3 11-1 16,-4 9-10-16,2 4-19 15,-3 3-32-15,-3-1-88 16,0-6-63-16</inkml:trace>
  <inkml:trace contextRef="#ctx0" brushRef="#br0" timeOffset="85410.36">5098 7792 500 0,'0'-12'89'0,"0"3"-13"16,0 9-26-16,0 0-20 16,3 7-25-16,6 10-7 15,3 8 4-15,3 8 2 0,1 7-1 16,2 0-1-16,-3 5-2 16,1-3 0-16,-6-9 1 15,0-3-1-15,-3-9 0 16,-4-8-1-16,-1-4 1 15,1-9 1-15,-3 0 2 16,4-12 4-16,1-10-5 16,5 1 0-16,2-4-1 0,3 3-2 15,2 1 3-15,0 7-1 16,2 8-4-16,-1 6 1 16,-4 0 1-16,-1 13 0 15,-6 6 0-15,-5 6-3 0,-2 2-1 16,-7 0-5-16,-9-4-6 15,-4-5-7-15,-3-6 0 16,-1-8-13-16,5-4-55 16,4-11-74-16,5-10-150 15</inkml:trace>
  <inkml:trace contextRef="#ctx0" brushRef="#br0" timeOffset="85838.9">5195 7638 365 0,'0'-13'185'0,"0"1"-124"15,0 0-12-15,0 4-10 16,10 3-12-16,-1 5-20 15,6 0-5-15,-3 5 2 16,3 8-5-16,-1 1 2 16,-3 0-2-16,-4-2 2 15,0-1-1-15,-5-2 1 0,-2-7-1 16,0-2 2-16,-2-5 5 16,-3-12 3-16,1-2-4 15,1-7 5-15,1-1 2 16,2 2-7-16,0 1-2 15,9 6-1-15,3 6 1 16,3 5-3-16,4 7-1 0,1 0 0 16,2 13-2-16,-1 8 2 15,-1 11-2-15,0 3 2 16,-8 7-1-16,-5 1-12 16,-5-3-36-16,-2-4-64 0,-11-8-230 15</inkml:trace>
  <inkml:trace contextRef="#ctx0" brushRef="#br0" timeOffset="86294.4">5751 7786 456 0,'0'-12'63'0,"0"2"6"0,-1 3 0 15,-6 4-18-15,-3 3-30 16,1 0-17-16,1 17-2 16,-4 4 1-16,5 3-2 15,4 10-1-15,3-1 2 16,0 4-2-16,5-5 0 15,12-4-1-15,3-8 0 0,7-10-8 16,2-10-2-16,5-2-5 16,2-16-14-16,-1-12-66 15,-4-5-87-15</inkml:trace>
  <inkml:trace contextRef="#ctx0" brushRef="#br0" timeOffset="86806.98">5753 7499 483 0,'-7'-17'51'16,"5"-1"3"-16,2 1-7 15,7 2-10-15,7 5-12 0,5 2-17 16,-1 3-4-16,5 5 1 16,-3 0-2-16,-5 5-4 15,0 8 2-15,-3 1-2 16,-4 1 1-16,-6-3 0 15,-2-3 1-15,0-5 0 16,0-4 3-16,-4 0 0 0,-3-7 4 16,1-8 3-16,5-6-2 15,1 0-3-15,0-3 1 16,0 3-2-16,12 0-5 16,3 3 1-16,2 3 0 15,3 8-1-15,0 3-1 16,1 4 1-16,-1 8-1 15,2 10 0-15,-4 5 1 0,0 5-1 16,0 5 1-16,-2-1-13 16,1-4-18-16,-4-3-18 15,6-11-19-15,-5-8-54 16,-1-6-54-16</inkml:trace>
  <inkml:trace contextRef="#ctx0" brushRef="#br0" timeOffset="87085.11">6267 7058 532 0,'-8'-15'50'15,"3"7"24"-15,1 8-15 16,4 0-27-16,0 10-29 16,4 15-3-16,11 8 6 15,0 7 6-15,11 8-4 16,1 6 0-16,7 5 1 0,-4 2-2 15,1 5-2-15,-2 2 0 16,-4-1-2-16,-4 1 0 16,-3-2-2-16,-4-3-1 15,-1-10 1-15,-4-6-6 0,-4-10-19 16,-1-13-16-16,2-16-27 16,-4-8-120-16,-2-16-278 15</inkml:trace>
  <inkml:trace contextRef="#ctx0" brushRef="#br0" timeOffset="87718.8">6722 7427 477 0,'-5'-10'56'15,"3"-3"6"-15,2-1-13 16,2-2-20-16,9 1-15 0,5 3-3 16,2 3 1-16,0 4 0 15,2 3-3 1,-4 2-1-16,0 5-7 0,-2 8-1 15,-2 5 0-15,-5 1 1 16,-4 1-1-16,-3-4-1 16,0-2-1-16,0-5-2 0,0-7 4 15,0-2 4-15,0-9 1 16,0-9-1-16,0-5-3 16,0-6 3-16,3-1 1 15,7-2-5-15,2 7 2 16,0 1-1-16,3 8 3 0,1 6 0 15,-1 6 0-15,-1 4-1 16,2 11-1-16,0 7-1 16,2 5 0-16,3 4-1 15,-4 3 1-15,3-3-4 16,1 0-15-16,-1-6-17 0,-2-8-15 16,0-6-44-16,-2-7-75 15,-2-4-226-15</inkml:trace>
  <inkml:trace contextRef="#ctx0" brushRef="#br0" timeOffset="88017.86">7251 7195 531 0,'0'0'32'0,"0"0"-28"15,7 0 25-15,10 0 32 0,7 0-25 16,1 0-24-16,6 0-3 15,1-2 1-15,-3 0-4 16,-2 1-3-16,-8 1-1 16,-2 0-1-16,-9 0-1 15,-4 1 2-15,-4 10-2 0,-7 5 4 16,-10 4 4-16,-5 3-3 16,-2 2-3-16,-3 2-2 15,6-2 2-15,1-4-2 16,7 2-13-16,8-4-20 15,5-6-40-15,0-5-38 16,13-6-55-16,6-2-189 0</inkml:trace>
  <inkml:trace contextRef="#ctx0" brushRef="#br0" timeOffset="88183.43">7582 7352 539 0,'4'0'88'0,"-4"0"-58"16,0 9 7-16,0 5 10 15,-4 4-24-15,-1 3-14 16,0 1-7-16,-2 3-2 16,4-2-1-16,-4-1-10 15,2-6-30-15,0-7-71 0,-4-9-127 16</inkml:trace>
  <inkml:trace contextRef="#ctx0" brushRef="#br0" timeOffset="89351.49">7835 7047 103 0,'0'-4'59'15,"0"-1"8"-15,0 0 4 16,0 1 1-16,-5 1-14 16,0 3-7-16,-4 0-15 0,-3 2 2 15,-1 8-3-15,1 6 0 16,-1 9-2-16,2 4-10 16,6 4-6-16,3 7-6 15,2-6-4-15,2 0-3 16,10-6-2-16,3-6-1 0,2-12 0 15,5-6 1-15,-2-4 0 16,0-12 5-16,-2-8 2 16,-1-7-3-16,-4 0-1 15,-7-3 0-15,-6 0-3 16,0 1-1-16,-15 1-2 0,-8 1-10 16,-4 4-13-16,-5 3-16 15,-2 2-47-15,0 2-99 16</inkml:trace>
  <inkml:trace contextRef="#ctx0" brushRef="#br0" timeOffset="90020.24">8040 6392 569 0,'-8'-15'38'0,"6"0"5"16,2 5-11-16,10 4-13 15,11 3-9-15,4 3-6 16,7 0-4-16,0 9 2 0,2 9-2 15,-5 8 0-15,-2 6 0 16,-9 7-1-16,-7 1-1 16,-7 2 1-16,-4-2 2 15,0-5-1-15,0-2 0 0,0-6 0 16,0-8 1-16,0-4 1 16,3-2-1-16,9-4-1 15,5-9-1-15,2 0 0 16,3 0 1-16,-2-1 0 15,-6-5 2-15,-3 2-1 16,-7 3 1-16,-4 1 3 0,0 5 0 16,-4 9-5-16,0 10 8 15,4 4 2-15,0 9 1 16,8 5-6-16,9 2 2 16,5 1-4-16,3-1-2 15,1-4 0-15,-6-1-1 0,-10-4 1 16,-10-1-3-16,-11 0-7 15,-25-2-6-15,-10 0-24 16,-15-1-73-16,-12-4-111 16</inkml:trace>
  <inkml:trace contextRef="#ctx0" brushRef="#br0" timeOffset="90861.04">4055 7998 283 0,'-26'0'119'16,"-3"0"-92"-16,-1 0 8 16,3 10 2-16,1 7 4 0,6-2-14 15,5 3-11-15,10 4-4 16,5-1-6-16,1 0-5 16,18 3 0-16,5-3 1 15,5 2-1-15,1-5 8 16,1 4-11-16,-1-1 2 0,-6 4 2 15,-7 0-1-15,-10 3-6 16,-7 3-7-16,0-4 3 16,-17 0 4-16,-2-4 3 15,-5-6 3-15,1-2 1 16,2-7 10-16,2-4 1 16,9 0 1-16,4-4-1 0,6 0-4 15,1 0-22-15,16 3-1 16,5 5 15-16,5 6-1 15,-1 5-18-15,-6 13-23 16,-1 8 5-16,-12 6 9 0,-4 4 19 16,-3 2 7-16,0-6 4 15,0-4 28-15,0-5 16 16,2-7-5-16,14-10-14 16,7-1-15-16,11-10-2 15,10-5-5-15,12-4-5 0,1-4-8 16,0-17-116-16</inkml:trace>
  <inkml:trace contextRef="#ctx0" brushRef="#br0" timeOffset="115759.23">4623 5422 254 0,'0'0'193'0,"-3"0"-168"16,3-5-5-16,0-2 25 16,0-3-9-16,0 2-11 15,0-2-9-15,0 4 0 16,0 0 7-16,0 1-2 0,0 1-4 15,0 3-2-15,-2-1-8 16,-3 0-3-16,1 2 0 16,1 0-1-16,-2 0-1 15,-2 0-2-15,4 7-3 16,-2 0 4-16,3 4-2 16,0 0 1-16,2-4 0 0,0 0-1 15,4-3-1-15,4-3-1 16,4-1 1-16,0 0 0 15,-2-8 2-15,2-5 0 16,-2-3 2-16,-3 3-2 0,1 0 3 16,-8-3-2-16,0 5 2 15,0 1 1-15,-4 3 4 16,-5 2 0-16,4 4-4 16,-2 1 0-16,2 0-4 15,-2 0-2-15,6 5 0 16,1 3 1-16,0 5-4 0,11-1-20 15,3-6-39-15,6-6-127 16</inkml:trace>
  <inkml:trace contextRef="#ctx0" brushRef="#br0" timeOffset="121600.93">3248 1557 413 0,'-27'-22'80'0,"0"2"-91"0,-3 0-12 15,-1 0 15-15,1-2 8 16,-4 3 1-16,-4 1-1 16,0 2-1-16,-5 0 3 15,-2 5 2-15,-5 4-1 16,-6 4-1-16,-5 3-2 0,-4 1 1 15,-8 13 5-15,-8 8 5 16,-4 6-2-16,-6 6-2 16,-3 6-3-16,-4 10-3 15,-4 5-2-15,2 7 2 16,-2 10-1-16,4 6 4 16,1 8 2-16,0 8 1 0,5 12-7 15,3 4 0-15,2 10-1 16,6 1 3-16,3 5-2 15,10 6 0-15,6 0-1 16,8 2 2-16,12 2 8 0,12 1-5 16,12 1 2-16,10-1-3 15,8-3 0-15,8-4-1 16,18-4-1-16,6-4-2 16,9-6 2-16,10-6 4 15,8-7 4-15,11-4 0 16,7-12-5-16,9-7 0 0,4-12-2 15,7-7-1-15,4-11 0 16,3-12-1-16,1-8 0 16,2-7 2-16,3-11-3 15,0-8-2-15,2-4 5 16,-3-11-3-16,5-10 2 16,-4-9-2-16,2-9 2 0,-4-8-1 15,-1-6-2-15,-5-8 5 16,-4-7-3-16,-4-4-1 15,-9-6-3-15,-2-4-5 16,-4-5 8-16,-4-3 4 16,-3-6 1-16,-3-2 0 0,-6-5 3 15,-4-1-4-15,-4-6 2 16,-6-5-3-16,-7 0-1 16,-3-5-1-16,-9 0-1 15,-5 1 0-15,-3 0-2 16,-10-1 7-16,-6 5-1 0,-6-3 5 15,0 3 3-15,-10-2 5 16,-7 4-6-16,-10-1 1 16,-5 5-2-16,-9 2-3 15,-8 5 0-15,-14 11-6 16,-13 6 5-16,-17 6-8 16,-20 13-3-16,-24 11-1 0,-31 21-23 15,-29 20-52-15,-34 14-85 16</inkml:trace>
  <inkml:trace contextRef="#ctx0" brushRef="#br0" timeOffset="149033.21">21260 1560 286 0,'0'-14'249'0,"0"5"-221"16,0 0 12-16,0 6 26 15,0 3-37-15,0 3-29 16,5 15-8-16,-4 7 9 0,5 9 4 16,-1 5 2-16,5 4-1 15,3 2-2-15,5-6-2 16,2-1-2-16,3-8 2 16,4-7-2-16,0-5 0 15,8-11 3-15,-7-7 0 16,5 0 0-16,-3-16 1 0,-4-6-2 15,0-4 1-15,-3-8 3 16,-6 0-5-16,-2-2 1 16,-4 1 1-16,-3 6 1 15,-5 4 1-15,1 7 4 0,-4 8 8 16,0 4-3-16,0 6-8 16,1 1-11-1,1 16-6-15,3 3 13 0,4 10-1 16,2 5-2-16,3 3 2 15,6 0-2-15,4-1-28 16,3-3-12-16,1-7-31 0,7-9-79 16,-3-11-112-16</inkml:trace>
  <inkml:trace contextRef="#ctx0" brushRef="#br0" timeOffset="149395.47">22119 1709 452 0,'-2'0'204'16,"2"0"-202"-16,5 0 11 0,13-4 22 15,9 0-15-15,9 1-6 16,10-4-3-16,7 3-3 15,8-1 1-15,2-1-5 0,-1 3 0 16,3-3-3-16,-4 1 0 16,-5 0 0-16,-5 1-1 15,-7-1 1-15,-7-1-2 16,-11-1 2-16,-6 4-1 16,-8-2 1-16,-4 3 1 15,-6 0 1-15,-2 0 0 0,0 2-2 16,0-2-2-16,0 0-10 15,0-1-23-15,0-4-33 16,-2-3-118-16,-4-2-301 16</inkml:trace>
  <inkml:trace contextRef="#ctx0" brushRef="#br0" timeOffset="149588.65">22836 1468 588 0,'0'-4'85'16,"0"2"-59"-16,0 2-6 15,12 2-1-15,5 14-9 0,5 6 3 16,2 10-1-16,-2 5-4 16,-5 7-4-16,-6 3-3 15,-9 1 3-15,-2-3-8 16,-18-2-27-16,-9-8-6 16,-7-10-17-16,-2-8-72 0,-3-16-122 15</inkml:trace>
  <inkml:trace contextRef="#ctx0" brushRef="#br0" timeOffset="150806.46">23345 1503 260 0,'0'-8'287'0,"2"-2"-253"16,8 3-6-16,2 2 13 15,5 3-16-15,2 2-16 16,2 0-7-16,0 11-1 16,-1 5 0-16,2 5 0 15,-3 4 1-15,1 4 0 0,1-2-2 16,-4 0 0-16,0-1 1 15,-2-4 1-15,4-6-1 16,-1-2 0-16,-1-5 0 16,5-4 1-16,2-3 0 15,0-2-1-15,3 0 2 16,0-11-1-16,0-1 0 0,0-10-1 16,-1 1 2-16,-4-7-4 15,0-5 4-15,-4-2-2 16,-4-5-2-16,-4 3-1 15,-7 0-2-15,-3 2 1 16,-6 5 2-16,-6 3 0 0,-4 6-4 16,-4 7 4-16,0 1 1 15,5 6 2-15,-2 5 2 16,5 2 0-16,-3 4-5 16,4 10-2-16,-1 4 1 15,1 5 0-15,4 2 3 0,5-2-3 16,2 1 0-16,0-5 1 15,14 0 1-15,1-2 0 16,4-3-1-16,3-1 3 16,5-5 0-16,0 0-2 0,0-6-23 15,-5-2-103 1,-3-6-294-16</inkml:trace>
  <inkml:trace contextRef="#ctx0" brushRef="#br0" timeOffset="170022.73">21482 2167 63 0,'-4'-2'1'16,"-2"2"153"-16,4-2-108 15,1 1 17-15,-1 1-3 16,0 0-3-16,2-2-6 15,0 2-5-15,0 0-10 16,0 0-10-16,0 0-13 0,0 0-8 16,0 0-4-16,0 0-3 15,5 0 3-15,10 0 19 16,6 0 3-16,6 0-5 16,12-4-4-16,2-3-6 15,1 0-3-15,4 0-5 0,-4-2 2 16,2 0-3-16,-8 2 1 15,-7 2 0-15,-7-1-2 16,-5 5-4-16,-8-3-1 16,-8 4 2-16,-1 0-1 15,-10 0-4-15,-8 0 1 16,-7 4-9-16,-5 1 14 0,-5 2 4 16,-5 0-2-16,-2 2 4 15,0-2-1-15,-3 2-1 16,6-2 0-16,7 0 1 15,7 0-1-15,6-1 4 16,9-1 3-16,6-3-3 0,4 0-4 16,0 0-5-16,5-2 1 15,11 0 7-15,4 0 11 16,7-4 3-16,7-7-5 16,4 2-3-16,0-2-2 15,0 3-1-15,-3-1-3 0,-4 0-2 16,-6 2-1-16,-6 1 1 15,-4 1-1-15,-4 3 2 16,-6 1-2-16,-3 1 0 16,-1 0 2-16,-1 0-1 15,0 0 1-15,0 0-1 0,0 0 1 16,0 0 0-16,0 0 0 16,0 0 0-16,0-3-2 15,3 3 2-15,-1 0-1 16,-2 0 0-16,2 0 0 15,-2 0 1-15,0 0-2 16,0 0 2-16,0 0 2 0,0 0-2 16,0 0 0-16,0 0 1 15,0 0-1-15,0 0-1 16,0-1 1-16,0 1-3 16,0 0 4-16,0 0-5 0,0 0 1 15,0 0 1-15,0 0 0 16,0 0 0-16,0 0-1 15,0 0 1-15,0 0 0 16,0 0 0-16,0 0 1 16,0 0-1-16,0 0 0 0,0 0 0 15,0 0 0-15,0 0 0 16,0 0 1-16,0 0 1 16,1 0-1-16,-1 0-1 15,0 0 1-15,0-2 0 16,2 2-1-16,0-2 0 15,-2 2 1-15,0 0-1 16,0 0 0-16,0 0 0 0,0 0 0 16,2 0 0-16,-2 0 0 15,0 0 0-15,0 0 0 16,0 0 0-16,0 0 0 16,0 0 1-16,0 0-1 0,0 0 0 15,0 0 0-15,0 0 0 16,0 0 1-16,0 0-1 15,0 0 0-15,0 0 0 16,0 0 0-16,0 0 0 16,0 0 0-16,0 0 1 0,0 0-1 15,0 0 0-15,0 0 0 16,0 0 1-16,0 0-1 16,0 0 0-16,0 0 0 15,0 0 1-15,0 0-2 16,0 0 1-16,0 0 0 15,0 0 0-15,0 0-1 0,0 0 1 16,0 0 0-16,0 0-1 16,0 0 1-16,0 0 0 15,0 0 0-15,0 0 0 16,0 0 1-16,0 0-1 0,0 0 0 16,0 0 0-16,0 0 1 15,0 0-1-15,0 0 0 16,0 0 0-16,0 0 1 15,0 0-1-15,0 0 0 16,0 0 0-16,0 0 0 16,0 0 0-16,0 0 0 0,0 0 0 15,0 0 0-15,0 0 0 16,0 0 0-16,0 0 0 16,0 0 0-16,0 0 0 15,0 0 0-15,0 0 0 16,0 0 0-16,0 0 1 15,0 0-1-15,0 0 0 0,0 0 0 16,0 0 0-16,0 0 0 16,0 0 0-16,0 0 0 15,0 0 0-15,0 0 1 16,0 0-2-16,0 0 2 0,0 0-2 16,0 0 2-16,0 0-1 15,0 0 0-15,0 0 0 16,0 0 0-16,0 0 0 15,0 0 1-15,0 0-2 16,0 0 2-16,0 0-2 0,0 0 1 16,0 0 0-16,0 0 0 15,0 0 0-15,0 0 0 16,0 0-1-16,0 0 1 16,0 0 0-16,0 0 0 15,0 0-1-15,0 0 1 16,0 0 0-16,0 0 0 15,0 0 0-15,0 0 0 0,0 0 0 16,0 0 0-16,0 0 0 16,0 0 1-16,0 0-1 15,0 0 1-15,0 0-1 16,0 0 0-16,0 0 1 0,0 0-1 16,0 0 0-16,0 0 0 15,0 0 0-15,0 0 0 16,0 0 0-16,0 0 0 15,0 0 0-15,0 0 1 0,0 0-1 16,0 0 1-16,1 0-1 16,-1 0 1-16,0 0-1 15,0 0 1-15,0 0 0 16,0-2 0-16,0 2 1 16,0-1-2-16,0 1 0 15,0 0 1-15,0 0-1 16,2 0 0-16,-2 0 0 0,0 0 0 15,0 0 0-15,0 0 0 16,0-2 0-16,0 2 0 16,0 0 0-16,0 0 0 0,0 0 0 15,0 0 0-15,0 0 1 16,0 0-1-16,0 0 0 16,0-2 0-16,0 2 1 15,0 0-1-15,2 0 0 16,-2 0 0-16,0-2 0 15,0 2 0-15,0 0 2 0,0-1-2 16,0 1 0-16,0 0 0 16,0 0 0-16,0-2 0 15,0 0 0-15,2 2 0 16,-2 0 0-16,0-1 0 16,0 1 0-16,0-2 0 15,1 2 0-15,-1 0 0 16,0 0 0-16,0 0 0 0,0-2 0 15,0 2 0-15,0 0 0 16,0 0 0-16,0 0-2 16,0 0 2-16,0 0-1 0,0 0 2 15,0 0-2-15,0 0 1 16,0 0 0-16,0 0 0 16,0 0 1-16,0 0-1 15,0 0 0-15,0 0 2 16,0 0-2-16,0 0 0 15,0 0 0-15,2-2 0 0,-2 2 0 16,0 0 0-16,0 0 0 16,0 0 0-16,0 0 0 15,0 0 0-15,0 0 0 16,0 0 0-16,0 0-2 16,0 0 2-16,0 0 0 15,0 0 0-15,0 0 0 16,0 0 0-16,0 0 0 0,0 0 0 15,0 0 0-15,0 0 0 16,0 0 0-16,0 0 2 16,0 0-4-16,0 0 2 0,0 0 0 15,0 0 0-15,0 0 0 16,0 0 0-16,0 0-1 16,0 0 2-16,0 0-1 15,0 0-1-15,0 0 1 16,0 0 0-16,0 0 0 0,0 0 0 15,0 0 0-15,0 0 1 16,0 0-1-16,0 0 0 16,0 0 0-16,0 0 0 15,0 0 2-15,2-2-2 16,-2 2 0-16,0 0 0 16,0 0 0-16,0 0 0 15,0 0 0-15,0 0 0 0,2 0 0 16,-2-2 0-16,0 2 0 15,0 0 0-15,0-2 0 16,1 2 0-16,-1 0 1 0,2-1 0 16,1-1-1-16,-3 2-1 15,1-2 1-15,-1 2 0 16,2 0 0-16,0 0 0 16,-2 0-1-16,0 0 1 15,0 0 0-15,0 0 0 16,0 0 0-16,0 0 0 0,0-2 0 15,0 2 0-15,0 0 0 16,0 0 1-16,0-1 0 16,0-1 0-16,0 2 0 15,2-4-1-15,-1 4 2 16,-1-3-1-16,2 3-1 0,0-2 0 16,-2 0 0-1,2 0 0-15,-2 2-1 0,1 0 1 16,-1-2-1-16,0 2 1 15,0 0-2-15,0 0 1 16,0 0-1-16,0 0 0 0,2 0 1 16,-2 0 1-16,2 0 0 15,-2 0 0-15,0 0 0 16,0 2 0-16,0-2 0 16,2 0 1-16,-2 0-1 15,0 0 0-15,0 0 2 0,0 0-2 16,0 0 0-16,0 0 1 15,0 0-1-15,0 0 0 16,0 0 1-16,0 0-2 16,0 0 1-16,0 0 0 15,0 0 0-15,0 0-1 0,0 0 1 16,0 0 0 0,0 0 0-16,0 2 0 15,0-2 0-15,1 0-2 0,-1 0 4 16,0 0-2-16,0 2 0 15,0-2 0-15,0 0 0 0,0 0 0 16,0 0 0-16,0 0 0 16,0 0 0-16,0 0 1 15,0 0-1-15,0 0 0 16,0 0 0-16,0 0 0 16,0 0 1-16,0 0-2 0,0 0 2 15,0 0-2-15,0 0 1 16,0 0 0-16,0 0 0 15,0 0 0-15,0 0 0 16,0 0 0-16,0 0-1 16,0 0 1-16,0 0 0 15,0 0 0-15,0 0 0 0,0 0 0 16,0 0 0-16,2 0 1 16,-2 0-2-16,0 0 1 15,0 0 0-15,0 0 0 16,0 0 0-16,0 0 0 15,0 0 0-15,0 2 0 0,0-2 0 16,2 0 0-16,-2 0 0 16,0 0 0-16,0 0 0 15,0 0 0-15,0 0 0 16,0 0 1-16,0 0-1 16,0 0 0-16,0 0 0 0,0 0 0 15,0 0 1-15,0 0-1 16,0 0 0-16,0 0 0 15,0 0 0-15,0 0 0 16,0 0-1-16,0 0 1 16,0 0 0-16,0 0-1 0,0 0 1 15,0 0 0-15,0 0 0 16,0 0 0 0,2 0 0-16,-2 2 0 0,0-2 0 15,0 0 0-15,0 0 0 16,0 0 0-16,0 1 0 15,2-1 0-15,-2 0 0 0,0 0 0 16,0 0 0-16,0 0 0 16,0 0 1-16,0 0-1 15,0 0 0-15,0 0 0 16,0 0 0-16,0 0 0 0,0 0 0 16,0 0 0-16,0 0 0 15,0 0 0-15,0 0 0 16,0 0 1-16,0 0-1 15,0 0 0-15,0 0 0 16,0 0 0-16,0 0 0 16,0 0-1-16,0 0 1 0,0 0 1 15,0 0-2-15,0 0 1 16,0 0 0 0,0 0 0-16,0 0 0 0,0 0 0 15,0 0 0-15,0 0-1 16,0 0 1-16,0 2-8 0,0 0-14 15,0 5-21-15,-2-2-23 16,-9-5-91-16,-11-2-172 16</inkml:trace>
  <inkml:trace contextRef="#ctx0" brushRef="#br0" timeOffset="171989.81">21327 3109 154 0,'6'-20'279'15,"-6"4"-204"-15,0 0 6 16,0 5-3-16,0 0-25 16,0 6-17-16,0 3-11 15,0 2-13-15,0 0-9 16,1 15-9-16,5 6 1 0,-3 8 6 15,4 8 2-15,3 6 1 16,0 3-2-16,2 4 1 16,1-2 1-16,5 1-2 15,-2-1 0-15,-2-4-1 16,5-3 0-16,-9-3-1 16,3-6 1-16,-2-5-9 0,-3-6-16 15,0-4-17-15,-2-11-26 16,-1-4-65-16,-4-2-80 15</inkml:trace>
  <inkml:trace contextRef="#ctx0" brushRef="#br0" timeOffset="172569.62">21623 3101 392 0,'0'-6'167'16,"0"-2"-99"-16,-2 4-18 0,1 1-8 15,1 3-21-15,0 3-22 16,0 12-7-16,5 3 7 15,4 9 2-15,5 1 0 16,1 2 1-16,1-1 10 0,1-2-12 16,2-2 1-16,-3-6-2 15,2-4 2-15,-3-3 0 16,0-5-1-16,-2-5 0 16,0-2 1-16,1-2 2 15,-3-12 1-15,-1-4 0 0,2-7 0 16,-5-5-1-16,0-2-2 15,0-2 0-15,0 0-1 16,-1 0-1-16,-1 7 5 16,0 1 0-16,-1 10 2 15,-1 1-2-15,-1 8 2 16,-2 4 0-16,0 3-3 0,2 0-4 16,0 8-4-16,4 12-2 15,-1 5 5-15,2 2 3 16,1 6 0-16,4-2 0 15,0-2 2-15,1-6-3 16,3-4 1-16,-1-1-1 0,-1-2 0 16,-1-5 0-16,2-2-26 15,-4-2-26-15,-2-7-46 16,-3 0-86-16,-5-7-214 16</inkml:trace>
  <inkml:trace contextRef="#ctx0" brushRef="#br0" timeOffset="175929.53">22191 2846 553 0,'0'-5'54'0,"-2"0"-24"0,2 3-2 15,0 2 4-15,0 0-22 16,4 7-11-16,3 9 3 16,1 2 6-16,6 10 3 15,-4 5 1-15,4 4 3 16,1 8-5-16,-1 1 2 16,2 1-6-16,0 1-1 0,4-2 0 15,-3-5-2-15,0-3-1 16,0-8-1-16,-3-3-1 15,-3-4 1-15,-2-5-1 16,-1-7 1-16,-2-1-1 16,-1-1-2-16,-1-4-26 0,0-5-26 15,-2 0-86-15,3-3-264 16</inkml:trace>
  <inkml:trace contextRef="#ctx0" brushRef="#br0" timeOffset="176513.96">22938 2870 347 0,'2'-2'191'0,"-1"0"-154"16,-1 0-16-16,0 2 14 0,0 0-8 15,0 2-22-15,0 7-5 16,0 4 4-16,-5 0 2 16,-5 4 1-16,-5 3 2 15,1-3-5-15,-5 1 1 16,1-2-1-16,1 0 2 0,2-5 2 16,3 0 3-16,3-3 0 15,4-2-6-15,0-2-1 16,5 1-1-16,0-2 0 15,2 5 1-15,9-3 3 16,5 6 6-16,6-3 2 16,2 2-4-16,3-2-1 0,0 0-3 15,-1 1-1-15,-3-4-3 16,1 0-2-16,-4 0-1 16,-4-1 1-16,2 0-1 15,-4-1 0-15,-4 1-10 0,0-3-11 16,-1 3-15-16,-2 0-13 15,-2 1-35-15,-2-2-79 16,-3-1-89-16</inkml:trace>
  <inkml:trace contextRef="#ctx0" brushRef="#br0" timeOffset="177197.59">23523 2710 238 0,'0'-1'357'0,"0"-2"-315"16,-2 1-6-16,2 2-6 0,0 0-14 15,2 6-14-15,5 9-2 16,5 6 8-16,1 6 8 16,1 7-4-16,5 2 1 15,-1 1-4-15,1 4-1 16,1-3-3-16,-4-2-2 15,1-3-2-15,-3-4 1 0,-3-3-1 16,-2-6 0-16,-1 0-1 16,0-4-1-16,-3-4-20 15,-1-2-13-15,1-5-16 16,2-4-44-16,-2-1-62 16,3-6-85-16</inkml:trace>
  <inkml:trace contextRef="#ctx0" brushRef="#br0" timeOffset="177790.23">23870 2839 193 0,'1'-7'343'0,"-1"-2"-302"16,4 2-11-16,4 4 6 16,2 0-13-16,1 3-14 15,5 0-2-15,-2 0-3 16,1 11 0-16,2 4 1 0,-2 2-5 16,-1 3 2-16,-1 3-1 15,3 1 0-15,-5-1 0 16,0-2 0-16,-1 0 1 15,2-6-1-15,-2-1 1 16,0-3-1-16,5-6 0 0,-1-2 2 16,1-3 4-16,3 0-1 15,0 0-3-15,-1-10 0 16,2-2-1-16,-3-3 0 16,-2-4 0-16,-2-3 1 15,2-5-3-15,-8 0 1 16,-4-1-2-16,-2-4-2 15,0 1-1-15,-7 3-1 0,-6 3 2 16,-1 2 3-16,-1 5 2 16,-2 4-1-16,0 5-1 15,2 5 2-15,-4 4-1 16,4 2-3-16,-2 13 0 0,3 4 0 16,5 2 0-16,1 3 1 15,7-1-1-15,1 0 0 16,3-3-1-16,12-3 0 15,4-2 1-15,7-5 0 16,-3 0-5-16,8-7-5 0,-4 1-33 16,2-4-67-16,-6 0-56 15</inkml:trace>
  <inkml:trace contextRef="#ctx0" brushRef="#br0" timeOffset="178202.18">24443 2552 292 0,'0'-3'289'0,"0"2"-250"16,0-2-7-16,0 3-4 15,1 0-15-15,5 7-10 16,2 7 5-16,4 2 2 15,0 6 2-15,0 2 1 0,1 7 0 16,-1 1-5-16,2 2 1 16,-4 4-1-16,-1-3-2 15,0 3-1-15,0-3 0 16,-2 1 0-16,0-2-3 16,-1-4 2-16,1-1-1 0,-2-4-1 15,1-2 1 1,1-7-1-16,-3-3 2 0,1-3 0 15,-1-4-1-15,-1-1 1 16,1-3-2-16,1 1 0 16,-3-3 0-16,-1 2 0 0,-1 0-1 15,0-2-2-15,2 2-25 16,-2-2-31-16,0 0-86 16,0-11-335-16</inkml:trace>
  <inkml:trace contextRef="#ctx0" brushRef="#br0" timeOffset="197035.96">17552 7449 387 0,'-12'0'27'16,"3"0"-27"-16,-2 0-24 16,2-2-71-16,4-6-144 15</inkml:trace>
  <inkml:trace contextRef="#ctx0" brushRef="#br0" timeOffset="197162.41">17447 7414 432 0,'-17'0'2'0,"0"0"-28"16,4-5-52-16,2-3-91 15</inkml:trace>
  <inkml:trace contextRef="#ctx0" brushRef="#br0" timeOffset="197291.19">17308 7318 219 0,'-17'0'227'0,"2"-5"-225"16,1-2-27-16,1-2-66 0,4 0-160 15</inkml:trace>
  <inkml:trace contextRef="#ctx0" brushRef="#br0" timeOffset="197423.61">16967 7225 460 0,'-34'0'-16'0,"7"-3"-46"15,2-4-62-15</inkml:trace>
  <inkml:trace contextRef="#ctx0" brushRef="#br0" timeOffset="197677.19">15581 6988 426 0,'-45'-7'22'16,"3"2"-23"-16,7-3-8 15,1 1-66-15,3-3-144 16</inkml:trace>
  <inkml:trace contextRef="#ctx0" brushRef="#br0" timeOffset="197807.86">14977 6865 526 0,'-37'-7'11'0,"4"-2"-6"16,1 2-6-16,7-2-39 15,-2 0-51-15,2-4-228 16</inkml:trace>
  <inkml:trace contextRef="#ctx0" brushRef="#br0" timeOffset="198060.31">13288 6664 522 0,'-54'0'14'16,"5"0"-12"-16,5 1 1 15,4 1-10-15,2-2-47 16,-1 0-102-16</inkml:trace>
  <inkml:trace contextRef="#ctx0" brushRef="#br0" timeOffset="198191.36">12542 6672 416 0,'-59'4'76'0,"4"-4"-29"16,4 2-14-16,5 1-26 0,2 0-6 15,7 1-20-15,-1-4-83 16,4 0-93-16</inkml:trace>
  <inkml:trace contextRef="#ctx0" brushRef="#br0" timeOffset="198317.5">11549 6717 495 0,'-59'7'23'0,"5"-2"-9"15,8 4-12-15,0-3-6 16,7-3-67-16,0-3-174 16</inkml:trace>
  <inkml:trace contextRef="#ctx0" brushRef="#br0" timeOffset="198467.63">10402 6826 443 0,'-57'9'110'16,"4"-2"-102"-16,9-2-11 16,3 4-17-16,2-4-47 15,2-1-89-15</inkml:trace>
  <inkml:trace contextRef="#ctx0" brushRef="#br0" timeOffset="198601.84">9571 6940 510 0,'-70'7'42'16,"3"2"0"-16,6 0-26 16,6 2-8-16,2-2-9 0,6-3-50 15,1-4-84 1,5-2-218-16</inkml:trace>
  <inkml:trace contextRef="#ctx0" brushRef="#br0" timeOffset="198742.16">8344 7103 522 0,'-59'14'8'15,"3"-3"-3"-15,8-1-6 16,1-1-59-16,4 0-112 0</inkml:trace>
  <inkml:trace contextRef="#ctx0" brushRef="#br0" timeOffset="198881.19">7338 7377 594 0,'-51'16'8'0,"4"2"-7"16,4 0-21-16,-1 0-32 15,2-2-49-15,1-2-227 16</inkml:trace>
  <inkml:trace contextRef="#ctx0" brushRef="#br0" timeOffset="199008.76">6462 7742 490 0,'-79'35'48'15,"4"1"3"-15,7 3-27 16,7 2-15-16,7-4-7 0,3 1-32 15,7-8-94-15,3-3-165 16</inkml:trace>
  <inkml:trace contextRef="#ctx0" brushRef="#br0" timeOffset="199151.26">5275 8471 605 0,'-65'40'14'0,"6"-2"11"15,9 0-7-15,7-1-17 16,5-1-4-16,4-8-96 0,4-5-143 16</inkml:trace>
  <inkml:trace contextRef="#ctx0" brushRef="#br0" timeOffset="199309.31">4202 9204 618 0,'-44'34'9'16,"9"-6"-9"-16,6 6-5 15,5-3-39-15,5-2-60 0,-5-5-130 16</inkml:trace>
  <inkml:trace contextRef="#ctx0" brushRef="#br0" timeOffset="199451.24">3507 9895 549 0,'-55'54'17'0,"11"-4"-12"15,7 2 0-15,6-2-5 16,6-4-42-16,5-5-94 16,2-6-217-16</inkml:trace>
  <inkml:trace contextRef="#ctx0" brushRef="#br0" timeOffset="199592.55">2925 10800 587 0,'-33'49'11'0,"5"-11"-6"16,12 5 1-16,8-2-4 16,6 0-21-16,2-9-84 15,0-5-113-15</inkml:trace>
  <inkml:trace contextRef="#ctx0" brushRef="#br0" timeOffset="199742.31">2686 11546 532 0,'-18'46'63'16,"3"-5"-53"-16,10 0-1 0,5 2-10 15,4-2-5-15,9-2-55 16,2-3-77-16,0-8-146 15</inkml:trace>
  <inkml:trace contextRef="#ctx0" brushRef="#br0" timeOffset="199877.61">2864 12300 491 0,'7'47'65'15,"2"-5"-59"-15,7 1 3 16,7 2-6-16,8-5-11 15,0-3-68-15,-1-7-97 0</inkml:trace>
  <inkml:trace contextRef="#ctx0" brushRef="#br0" timeOffset="200027.25">3225 13150 462 0,'17'39'26'15,"7"-7"-28"-15,6 0-1 16,10-2-16-16,2-5-20 0,4-5-83 16</inkml:trace>
  <inkml:trace contextRef="#ctx0" brushRef="#br0" timeOffset="200175.84">3972 13695 20 0,'16'43'473'0,"0"-4"-446"16,6-1-2-16,7 2-18 16,5 0-4-16,6-5-41 15,2-8-73-15,6-5-215 16</inkml:trace>
  <inkml:trace contextRef="#ctx0" brushRef="#br0" timeOffset="200333.67">5069 14357 545 0,'36'34'5'0,"3"-4"4"16,10 0-6-16,2 1-17 16,2-3-67-16,-3-6-119 15</inkml:trace>
  <inkml:trace contextRef="#ctx0" brushRef="#br0" timeOffset="200493.25">6166 15038 323 0,'49'32'46'15,"5"-3"-45"-15,3-6-24 16,10-2-74-16,1-5-114 15</inkml:trace>
  <inkml:trace contextRef="#ctx0" brushRef="#br0" timeOffset="200626.94">7197 15434 453 0,'37'27'12'0,"3"-2"-3"16,7 2-7-16,5-6-16 0,-2-5-83 15,4-5-222-15</inkml:trace>
  <inkml:trace contextRef="#ctx0" brushRef="#br0" timeOffset="200910.15">9788 16140 432 0,'70'18'23'0,"-1"-1"-18"16,4-4-3-16,2 0-16 16,4-2-71-16,-2-8-222 15</inkml:trace>
  <inkml:trace contextRef="#ctx0" brushRef="#br0" timeOffset="201053.34">11213 16412 482 0,'48'13'41'16,"0"-4"-35"-16,7-1-7 15,5-5-44-15,4-3-75 16</inkml:trace>
  <inkml:trace contextRef="#ctx0" brushRef="#br0" timeOffset="201195.95">12430 16488 312 0,'57'11'148'15,"4"-4"-146"-15,2-1-13 16,7-3-36-16,1-1-71 16</inkml:trace>
  <inkml:trace contextRef="#ctx0" brushRef="#br0" timeOffset="201346.09">13670 16579 401 0,'58'9'73'0,"5"-3"-45"16,3-3-19-16,12 1-4 16,4-3-4-16,6-1-18 0,5-1-71 15,7-10-77-15</inkml:trace>
  <inkml:trace contextRef="#ctx0" brushRef="#br0" timeOffset="201477.39">15392 16444 275 0,'87'-10'207'0,"-4"1"-152"16,-3 1-20-16,-1-1-20 16,5 2-10-16,-1-4-13 15,0-1-70-15,5-8-92 16</inkml:trace>
  <inkml:trace contextRef="#ctx0" brushRef="#br0" timeOffset="201630.96">17620 15954 655 0,'65'-26'-1'16,"6"2"4"-16,5-4-22 15,4 2-39-15,0-6-111 16</inkml:trace>
  <inkml:trace contextRef="#ctx0" brushRef="#br0" timeOffset="201779.17">19035 15321 639 0,'48'-32'39'15,"0"-3"-35"-15,9-1-8 16,6-1-30-16,9-5-64 16,0-3-101-16</inkml:trace>
  <inkml:trace contextRef="#ctx0" brushRef="#br0" timeOffset="201929.48">20206 14525 648 0,'29'-39'36'16,"0"-6"-8"-16,-2 4-22 0,5-1-5 16,2 0-7-16,4-6-34 15,0-1-104-15,3-1-107 16</inkml:trace>
  <inkml:trace contextRef="#ctx0" brushRef="#br0" timeOffset="202071.46">20921 13530 25 0,'20'-47'631'16,"0"-2"-597"-16,5-1-20 15,3 2-11-15,3-1-15 16,5-8-44-16,0 1-88 0,5-6-205 16</inkml:trace>
  <inkml:trace contextRef="#ctx0" brushRef="#br0" timeOffset="202210.95">21503 12480 656 0,'11'-48'42'15,"-1"-7"-14"-15,4 1-22 16,5 4-7-16,-3-3-21 16,4-3-53-16,1-6-155 15</inkml:trace>
  <inkml:trace contextRef="#ctx0" brushRef="#br0" timeOffset="202364.49">21633 11262 708 0,'-13'-55'13'16,"6"1"-6"-16,1 2-8 15,6-1-19-15,0-2-48 16,0-4-98-16,6-6-251 0</inkml:trace>
  <inkml:trace contextRef="#ctx0" brushRef="#br0" timeOffset="202511.12">21485 10235 648 0,'-30'-54'45'0,"-1"1"-17"15,4 4-18-15,0-1-8 16,5 2-8-16,0-4-40 15,2-1-107-15,3-4-161 16</inkml:trace>
  <inkml:trace contextRef="#ctx0" brushRef="#br0" timeOffset="202661.22">20909 9206 595 0,'-40'-45'67'0,"5"-2"-29"15,0 1-31-15,4 3-6 0,2-1-20 16,-2 0-30-16,0-3-68 16,1-1-132-16</inkml:trace>
  <inkml:trace contextRef="#ctx0" brushRef="#br0" timeOffset="202795">20118 8394 485 0,'-63'-34'72'15,"-1"0"-16"-15,6 0-31 16,2 4-22-16,-2 1-10 16,4 0-51-16,1-3-89 15,4-1-170-15</inkml:trace>
  <inkml:trace contextRef="#ctx0" brushRef="#br0" timeOffset="202948.78">18801 7757 594 0,'-73'-23'40'16,"9"-4"-24"-16,-1 4-8 15,4-4-6-15,4 4-2 16,3-5-53-16,2-4-108 16,0-4-128-16</inkml:trace>
  <inkml:trace contextRef="#ctx0" brushRef="#br0" timeOffset="203019.31">17384 7306 398 0,'-336'-4'12'0,"-81"4"-57"16</inkml:trace>
</inkml:ink>
</file>

<file path=ppt/ink/ink31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12-07T09:16:15.1470000"/>
    </inkml:context>
    <inkml:brush xml:id="br0">
      <inkml:brushProperty name="width" value="0.05292" units="cm"/>
      <inkml:brushProperty name="height" value="0.05292" units="cm"/>
      <inkml:brushProperty name="color" value="#C00000"/>
    </inkml:brush>
  </inkml:definitions>
  <inkml:trace contextRef="#ctx0" brushRef="#br0">13433 5397 734 0,'-5'-7'43'0,"-1"5"-47"15,6 2 8-15,0 9-1 16,13 12 0-16,5 10 1 15,2 10-6-15,4 5 2 16,0 6 0-16,0 0 1 16,-4-2-3-16,-6-8-17 0,-4-9-6 15,-2-12 8-15,-8-12 4 16,0-9-3-16,-13-2 15 16,-6-18-5-16,-3-8 4 15,-5-6 4-15,0-5 7 16,5-6 6-16,1 4-4 0,6 2-3 15,8 5 0-15,7 6 0 16,9 6-3-16,13 6-1 16,10 5-4-16,9 7 2 15,10 4 2-15,3 4-2 16,7 13-1-16,2 5 2 0,1 7-3 16,-1 2 0-16,-2-3 2 15,-2-1-6-15,-9-6-13 16,-5-7-8-16,-2-7-17 15,-14-7-49-15,-4-7-49 16,-13-13-40-16</inkml:trace>
  <inkml:trace contextRef="#ctx0" brushRef="#br0" timeOffset="206.42">13986 5206 476 0,'-41'-50'91'0,"9"10"-34"15,6 8 18-15,11 12-27 16,3 8-16-16,11 6-11 0,1 6-9 15,10 14-15-15,12 15 2 16,10 11 5-16,7 10-2 16,7 11 0-16,3 7 0 15,0 0-3-15,2-1-27 0,-5-11-19 16,-2-12-9-16,-5-13 4 16,-5-15-38-16,-7-14-50 15,-3-8-177-15</inkml:trace>
  <inkml:trace contextRef="#ctx0" brushRef="#br0" timeOffset="456.29">14333 5348 644 0,'-11'-12'24'15,"4"-1"-2"-15,5 0 19 16,2 1-18-16,12-5-18 16,7-1-8-16,6-5 2 0,2 3 2 15,-3-1-1 1,-5 4 1-16,-7 6 1 0,-9 4-2 15,-3 7 0-15,-10 0-7 16,-7 10 14-16,-5 12-7 16,3 5 3-16,7 6 0 15,7 5-1-15,5-1-4 0,17-1 0 16,14-6-21-16,6-5-14 16,7-11-29-16,4-7-63 15,-3-7-67-15</inkml:trace>
  <inkml:trace contextRef="#ctx0" brushRef="#br0" timeOffset="825.87">14634 5226 590 0,'-21'-23'86'0,"3"-1"-69"16,11 1 33-16,7 6-20 16,12 1-19-16,15 5-12 15,9 5 0-15,4 4 4 0,5 2 0 16,-6 13 1-16,-3 9-6 15,-9 5 1-15,-11 9-2 16,-9-3-1-16,-7-1 2 16,0-3-1-16,-8-8 3 0,-2-7 1 15,1-9 4-15,0-5 15 16,-1-10 6-16,4-10-6 16,2-8-9-16,3-6-4 15,1-2-3-15,0 2-1 16,7 8-4-16,4 2 1 0,-1 10-1 15,1 7-1-15,4 7-1 16,-1 0 0-16,6 13 1 16,2 6 0-16,-2 7 1 15,2 9-15-15,0-3-13 16,0 0-15-16,-3-4-30 0,-2-10-33 16,-2-11-11-1,0-7-77-15</inkml:trace>
  <inkml:trace contextRef="#ctx0" brushRef="#br0" timeOffset="1075.22">15056 4871 558 0,'-10'-23'103'0,"0"5"-61"16,5 8 9-16,3 6-13 16,2 4-16-16,2 4-19 15,13 17-8-15,4 8 8 16,1 6 2-16,7 9-2 0,0 5-1 15,-4-1-2-15,1-5 1 16,1-1 0-16,-5-7-1 16,-1-7 0-16,1-5 0 15,-1-2 0-15,-4-6 1 16,7-5-4-16,-5-3-12 0,4-7-25 16,-3-3-37-16,-4-16-125 15</inkml:trace>
  <inkml:trace contextRef="#ctx0" brushRef="#br0" timeOffset="1218.96">15233 4960 702 0,'-7'-12'28'0,"7"-6"-26"16,15 0 6-16,21-2-8 16,11-1-6-16,11-2-24 15,6 0-59-15,-1 0-120 16,-5 5-178-16</inkml:trace>
  <inkml:trace contextRef="#ctx0" brushRef="#br0" timeOffset="1327.12">15665 4775 319 0,'-14'7'338'0,"1"-4"-278"15,5-1-9-15,3-2-5 0,5 0-29 16,5 2-21 0,9-2-62-16,0 2-75 0,-5 1-261 15</inkml:trace>
  <inkml:trace contextRef="#ctx0" brushRef="#br0" timeOffset="1638.01">14062 5973 133 0,'-2'10'544'16,"7"-10"-522"-16,24-2-25 16,19-13 41-16,15-8 6 15,16-4-19-15,16-8-12 0,11-3 1 16,9-3 9 0,6-4-11-16,2 3-12 0,0-1 5 15,-5 0-8-15,-4 4 6 16,-12 3-6-16,-11 4-8 15,-17 2-15-15,-15 3-19 0,-15 4-33 16,-22-1-120-16,-10 1-281 16</inkml:trace>
  <inkml:trace contextRef="#ctx0" brushRef="#br0" timeOffset="2065.64">17220 4680 658 0,'-12'-11'68'0,"1"2"-46"16,3 2 33-16,7 6-9 15,1 1-18-15,1 3-20 16,13 15-12-16,1 12 3 16,9 17 12-16,5 15-3 0,1 11-1 15,4 6-3-15,-2 3-1 16,1-2-2-16,-6-8 0 15,-2-12-1-15,-6-14 0 16,-4-7 0-16,-3-12-3 16,-4-7-10-16,-3-10-7 0,-1-7-12 15,-4-3-14-15,0-21 4 16,0-11-39-16,-7-10-90 16,-13-13-110-16</inkml:trace>
  <inkml:trace contextRef="#ctx0" brushRef="#br0" timeOffset="2265.47">17179 4748 599 0,'-29'-28'62'16,"7"1"-10"-16,15 2-1 15,7 5-14-15,24 4-21 0,14 3-8 16,7 7 0 0,8 6 2-16,1 1-3 0,0 19-4 15,-13 10-3-15,-10 4 0 16,-15 7-19-16,-16 2-10 15,-8 0 2-15,-20-1 4 16,-10-2-3-16,-3-5-31 16,0-3-120-16</inkml:trace>
  <inkml:trace contextRef="#ctx0" brushRef="#br0" timeOffset="2771.2">17498 5973 664 0,'-5'-10'87'16,"5"1"-56"-16,0 5 8 0,13 4-16 16,6 4-13-16,3 15-3 15,2 8-3-15,0 9-2 16,0 6-1-16,-6 5 1 16,-4-2-4-16,-3-4-16 15,-5-7-16-15,-6-9 6 16,0-13 7-16,-9-9-2 0,-11-3 5 15,-4-17 3-15,-3-13 2 16,-3-8 9-16,1-5 5 16,6-1 3-16,7 2 6 15,9 2 5-15,7 9 7 0,10 8-9 16,21 3-9-16,10 9 4 16,13 6-7-16,12 5 3 15,6 2-4-15,3 14 0 16,1 9-1-16,-6 2 1 15,-7 3-13-15,-4 2-10 16,-11-7-31-16,-8-7-41 0,-7-9-66 16,-12-9-144-16</inkml:trace>
  <inkml:trace contextRef="#ctx0" brushRef="#br0" timeOffset="2982.69">17960 5709 733 0,'-19'-10'34'0,"4"1"-20"16,10 7 33-16,5 2-25 16,8 12-20-16,14 15-1 15,7 7 6-15,7 12-3 0,1 8 0 16,7 5-3-16,-1-2-3 16,-8-9-35-16,-1-5-9 15,-5-13-4-15,-4-10-21 16,-6-15-42-16,-7-8-68 15</inkml:trace>
  <inkml:trace contextRef="#ctx0" brushRef="#br0" timeOffset="3200.62">18255 5717 622 0,'-4'-13'69'16,"3"4"-33"-16,1 9 17 15,5 2-35-15,15 19-16 0,6 8 10 16,6 10 2-16,10 7-4 15,-3 6-4-15,2 3-5 16,-2 1 1-16,-5-5-1 16,-4-4-15-16,-3-7-3 15,-2-14-3-15,-9-7-3 0,-3-11-8 16,-4-8-17-16,-9-8-45 16,0-17-77-16,-22-13-224 15</inkml:trace>
  <inkml:trace contextRef="#ctx0" brushRef="#br0" timeOffset="3385.04">18323 5667 680 0,'-9'-27'33'0,"9"2"-14"15,7 7 16-15,20 7-19 16,11 4-6-16,3 7 1 16,2 2 3-16,-2 16-4 15,-10 8-8-15,-15 8-2 0,-16 6-3 16,-8 4-12-16,-19-1-7 15,-17 0-9-15,-6-6-20 16,-4-6-87-16,-2-8-254 16</inkml:trace>
  <inkml:trace contextRef="#ctx0" brushRef="#br0" timeOffset="3917.62">18010 7193 354 0,'0'-16'323'0,"0"6"-281"0,0 2 14 16,0 8-12-16,0 0-23 15,4 15-17-15,6 12-2 16,5 10 1-16,3 6-2 16,2 5 0-16,2-3 0 15,-5-2-5-15,-2-11-17 16,-3-9-1-16,-7-9-3 0,-5-12-8 15,-8-2 12-15,-14-16 9 16,-4-11-23-16,-9-7 7 16,-3-5 24-16,2-2 4 15,4 0 4-15,7 3 17 16,9 6 12-16,14 5-6 16,4 8-8-16,22 4-11 0,15 3-6 15,11 5 2-15,12 7 1 16,13 0-4-16,1 12 1 15,0 11-3-15,1 6 1 16,-6 5-15-16,-8-2-11 16,-10-3-15-16,-8-4 1 0,-9-9-22 15,-13-11-44-15,-12-5-77 16</inkml:trace>
  <inkml:trace contextRef="#ctx0" brushRef="#br0" timeOffset="4125.51">18394 7011 643 0,'-17'-14'50'0,"4"2"-13"16,7 5 13-16,6 7-21 15,15 0-22-15,6 13-7 16,12 11 2-16,7 12 2 16,2 10-1-16,2 9-2 0,1 1-1 15,-6-1-21-15,-3-7-20 16,-8-8-17-16,-4-12-8 15,-6-12-31-15,-7-10-38 16,-4-6-155-16</inkml:trace>
  <inkml:trace contextRef="#ctx0" brushRef="#br0" timeOffset="4351.02">18720 7004 574 0,'-4'-21'86'0,"2"5"-39"0,2 9 7 16,2 7-23-16,14 0-21 15,7 19-8-15,6 13 5 16,5 8 1-16,10 12-2 16,-7 6-5-16,3-2 1 15,-5 1-1-15,-2-7-7 16,-6-11-16-16,-4-7 1 0,-3-10 3 16,-7-10-11-16,-5-10-27 15,-8-2-45-15,0-14-20 16,-14-12-77-16</inkml:trace>
  <inkml:trace contextRef="#ctx0" brushRef="#br0" timeOffset="4559.46">18795 7038 411 0,'-21'-32'204'0,"1"4"-155"16,9 1 4-16,11 9-13 16,5 0-21-16,17 7-17 0,7 6-1 15,5 5 3-15,-2 0 0 16,1 14-4-16,-12 9 0 15,-7 8-1-15,-8 6-2 16,-6 0-7-16,-6 3 0 16,-10-4-2-16,0-1-4 15,3-6 0-15,10-4-23 16,3-7-63-16,16-6-70 0,11-7-153 16</inkml:trace>
  <inkml:trace contextRef="#ctx0" brushRef="#br0" timeOffset="4723.58">19200 7152 679 0,'0'-14'66'0,"0"-4"-52"15,3 1 21-15,13-3-21 16,11 0-8-16,9-2-6 0,5-1-9 16,4-2-20-16,-2-5-27 15,-5 0-42-15,-11-6-54 16,-13-5-62-16</inkml:trace>
  <inkml:trace contextRef="#ctx0" brushRef="#br0" timeOffset="5050.83">19460 6704 41 0,'-24'-26'414'16,"0"7"-275"-16,5 4-43 15,4 6-42-15,8 8-17 0,6 1-13 16,1 4-17-16,18 17-12 16,5 9 7-16,7 12 1 15,7 8-2-15,-1 9 0 16,-2 2 0-16,-4-2 0 0,-6-4-1 15,-7-9-3-15,-2-10-4 16,-6-9 3-16,-4-11 3 16,-5-13 1-16,0-3 3 15,0-14 5-15,0-12-7 16,-2-10 1-16,2-3 4 16,0-4 6-16,7 2-2 0,10 7-4 15,2 10-4-15,6 10-2 16,1 7-1-16,4 7-1 15,1 3 0-15,1 17 0 16,-3 3-11-16,-2 6-15 16,2-1-8-16,-2 3-9 15,0-8-17-15,1-7-35 0,0-9-39 16,3-7-89-16</inkml:trace>
  <inkml:trace contextRef="#ctx0" brushRef="#br0" timeOffset="5628.22">20226 6790 269 0,'0'-39'235'0,"-13"5"-124"16,-6 7-17-16,-6 11-53 16,-4 7-18-16,-3 9-13 15,1 3-5-15,2 18-1 0,6 5-3 16,5 10-1-16,11 3 0 16,7 2-1-16,6-1 1 15,11-8 0-15,5-7 0 16,5-9-5-16,0-7 1 15,2-9 0-15,0 0 3 16,-5-13 1-16,-2-9 0 16,-4 0 1-16,-2-6 1 15,-7 4 3-15,-3 2 7 0,-3 3-1 16,-1 8 3-16,1 4-5 16,1 7-3-16,1 0-7 15,5 4-6-15,4 10 5 16,2 1 1-16,3 5-8 0,2-2-17 15,-1-2-10-15,-5-3-18 16,-1-8-35-16,-4-3-44 16,-5-2 0-16,-5-11-56 15,0-9 31-15,0-5 257 0,-2-3 92 16,-3-2-43-16,0 1-12 16,5 1-44-16,0 4-42 15,3 8-24-15,11 6-14 16,8 7-7-16,3 3-5 15,6 10 0-15,1 6-3 0,-3 5 2 16,-5 4-5 0,-7-3-2-16,-5-5-3 0,-10-2 2 15,-2-8 8-15,-4-7 2 16,-6-2 19-16,-2-12-1 16,-1-6 0-16,2-1-2 0,6-6-1 15,5 4-7-15,7-3-7 16,18 7-20-16,9 5-24 15,9 1-26-15,8 6-92 16,-2 2-96-16</inkml:trace>
  <inkml:trace contextRef="#ctx0" brushRef="#br0" timeOffset="5970.08">20930 6597 495 0,'-16'-3'116'0,"-2"-1"-37"15,-2 3-22-15,2 1-23 16,1 0-17-16,0 10-12 0,10 5-4 15,7 3-3-15,0 4 0 16,17 2 2 0,5-3-6-16,5-5-19 0,0-3-1 15,2-12 0-15,0-1 5 16,-6-15 2-16,-3-9-3 16,-7-7 2-16,-5-10 14 0,-8-3 7 15,0-3 8-15,-5-5 22 16,-10 0 9-16,-2 2-4 15,0 5-4-15,3 12-5 16,0 6 4-16,3 9-1 16,6 9-5-16,3 9-13 0,2 7-10 15,0 16-10-15,7 12 9 16,5 12 1-16,5 12-1 16,0 13 0-16,-4 6-1 15,-4 9-55-15,-5 4-65 16,-4-3-260-16</inkml:trace>
  <inkml:trace contextRef="#ctx0" brushRef="#br0" timeOffset="6539.53">18783 8351 584 0,'-7'-12'97'0,"1"2"-39"0,5 5 5 15,1 5-20-15,7 3-30 16,8 17-8-16,5 5 6 16,7 11 1-16,2 3-7 15,0 2-3-15,0 0-2 0,-7-3-1 16,0-6-22-16,-5-9-7 15,-8-7-4-15,-4-11-12 16,-5-5 2-16,-4 0 23 16,-14-16-45-16,-5-5-49 15,-2-4 0-15,-4-3-74 16</inkml:trace>
  <inkml:trace contextRef="#ctx0" brushRef="#br0" timeOffset="7158.86">18803 8326 312 0,'-7'-7'150'0,"6"-4"-80"15,1 4 13-15,11 2-41 0,14 1-21 16,11 4-5-16,10 0 2 16,12 2-3-16,8 8-3 15,7 10-5-15,2 2-5 16,-6 3-2-16,0 1 2 15,-7 3-5-15,-13-6-9 0,-5-1-8 16,-10-8-14-16,-10-9-13 16,-7-5-37-16,-10 0-51 15,-7-16-161-15</inkml:trace>
  <inkml:trace contextRef="#ctx0" brushRef="#br0" timeOffset="7370.02">19246 8053 637 0,'-26'-14'58'16,"9"1"-15"-16,6 7 1 16,9 6-9-16,2 4-19 15,15 14-20-15,10 9 9 0,11 11 4 16,7 9-4-16,5 7-2 16,0 5 0-16,0-2-4 15,-9-5-20-15,-5-4-26 16,-2-13-18-16,-10-9-27 0,-5-12-31 15,-2-14-44-15</inkml:trace>
  <inkml:trace contextRef="#ctx0" brushRef="#br0" timeOffset="7587.55">19621 8128 544 0,'-2'-27'103'0,"2"8"-24"15,0 2-25-15,4 14-15 16,11 3-21-16,10 7-14 15,4 16 2-15,6 11 0 16,5 9-1-16,2 14-4 16,0 6 0-16,-8 2-3 0,-1 2-13 15,-6-7-3-15,-7-6-6 16,-1-13-3-16,-5-13 1 16,-6-12-11-16,-3-12-58 15,-5-4-95-15,-7-20-181 0</inkml:trace>
  <inkml:trace contextRef="#ctx0" brushRef="#br0" timeOffset="7787.06">19729 8110 627 0,'0'-24'19'0,"11"5"-4"0,14 5 13 16,7 7 7-16,4 7-12 15,0 0-9-15,-4 12-2 16,-3 10-6-16,-13 6-6 15,-16 4-5-15,-1 6-12 16,-23-1-8-16,-5-5-7 16,-5 0 4-16,0-12-5 0,7-5-62 15,7-12-150-15</inkml:trace>
  <inkml:trace contextRef="#ctx0" brushRef="#br0" timeOffset="7993.24">20169 8271 686 0,'0'0'92'0,"0"0"-82"16,10-4 23-16,12-5-11 16,7 2-7-16,8-2-12 15,7-1-3-15,2 0-1 16,1-4-20-16,-4-2-46 15,-5-9-77-15,-6-3-385 16</inkml:trace>
  <inkml:trace contextRef="#ctx0" brushRef="#br0" timeOffset="9153.54">21004 7771 582 0,'-18'-8'82'0,"-7"-1"-33"16,-6 9-6-16,1 5-19 16,-4 11-10-16,2 9-4 15,5 3-2-15,5 10-5 0,13-1-1 16,9 5 0-16,3-5-3 16,21-2 1-16,10-4-4 15,11-12-15-15,5-6-7 16,8-10-10-16,1-3-26 15,4-9-54-15,-4-12-16 16,0-6-13-16,-9-4 11 0,-4-6 134 16,-11 0 87-16,-9-1 31 15,-11 5-10-15,-11 1-9 16,-4 10-30-16,-12 4-14 0,-14 11-13 16,-6 7-19-16,-4 0-14 15,1 17-1-15,2 2 0 16,6 6-3-16,12 6-4 15,14-1 0-15,1-2-3 16,23 1 2-16,9-4-4 16,4-7-12-16,5-7-6 0,-1-7-9 15,-7-4-4-15,-6-1 2 16,-13-16 6-16,-6 1 14 16,-8-10 11-16,0-1 15 15,-8-1 21-15,-5-2 5 16,-3-1-7-16,5 6-1 15,4 4-8-15,6 6-4 16,1 3-8-16,14 6-8 0,9 6-5 16,8 0 2-16,3 8 0 15,3 5-1-15,-1 6 0 16,-7-1 1-16,-6 3-3 16,-9-1-7-16,-8-1 2 0,-6-5 6 15,-1-3 1-15,-14-4 0 16,-1-7 6-16,0-5 5 15,-1-11 2-15,6-8 3 16,3-1 1-16,8-4-4 0,0 2 0 16,7 2-4-16,15 4-7 15,5 8-4-15,7 4 1 16,1 7 0-16,3 2-6 16,-8 13 2-16,-1 5 0 15,-9 3-3-15,-6 4-3 0,-9-2 7 16,-5-2 1-1,0-1 3-15,-1-10 1 0,-10-4 0 16,4-6 5-16,2-7 7 16,1-12-2-16,4-6 0 15,0 0 0-15,9-4 0 16,5 4-4-16,6 2-4 0,4 8-1 16,-3 5 0-16,4 6-5 15,-3 4 3-15,2 2-6 16,-4 12-2-16,-1 2 0 15,0 6-4-15,1-4-16 16,-2 3-10-16,0-3-19 16,-3-8-37-16,-1-6-47 0,-1-4-44 15</inkml:trace>
  <inkml:trace contextRef="#ctx0" brushRef="#br0" timeOffset="9388.95">22125 7686 437 0,'0'-25'113'0,"0"3"-10"16,0 7-32-16,0 4-28 15,2 11-16-15,6 7-14 0,4 12-18 16,7 12 10-16,4 12-3 16,3 5 1-16,3 9 2 15,-2 5 3-15,-1 3-5 0,-5-6 0 16,3-1 0-16,-7-10-4 16,0-12 0-16,-7-11 2 15,1-6-3-15,-5-13-6 16,-2-6-10-16,-4 0-2 15,0-13-6-15,-2-8-16 16,-10-5-35-16,0-3-71 0,-1-3-39 16</inkml:trace>
  <inkml:trace contextRef="#ctx0" brushRef="#br0" timeOffset="9823.92">22189 7768 136 0,'-18'-37'376'16,"8"-1"-280"-16,8 1-46 0,0 5-6 15,16 4-15-15,10 6-8 16,8 9-14-16,2 8-1 16,0 5 2-16,-2 1-3 0,-8 17-5 15,-10 8-1 1,-11 4-7-16,0 2-4 0,-15 0 7 16,-5-2 4-16,-1-5-1 15,1-5 2-15,3-10 1 16,7-6 0-16,5-4 1 15,2-13 4-15,13-10-4 0,7-9-4 16,-1-14-2-16,3-6-1 16,-2-5 0-16,-8-5-1 15,-5 2 6-15,-9 3 3 16,0 9 9-16,-12 5 15 16,-4 11-2-16,-1 9 4 0,1 11-4 15,4 8-8 1,4 4-6-16,7 18-8 0,3 11-3 15,10 6 1-15,10 8 0 16,11 5 0-16,3 4 2 16,5 2-2-16,1-1 0 0,-2-3-13 15,-1-6-21-15,-3-2-12 16,-5-12-8-16,0-10-20 16,-6-12-66-16,1-8-130 15</inkml:trace>
  <inkml:trace contextRef="#ctx0" brushRef="#br0" timeOffset="10079.59">22724 7552 576 0,'-7'-11'79'15,"4"1"-40"-15,3-1 10 16,5 2-21-16,12-3-17 0,5 1-6 16,5-2 0-16,0-1-7 15,-1 0 5 1,-11 3-2-16,-6 0 1 0,-9 4 1 15,0 3-2-15,-14 4-1 16,-8 0-2-16,1 13 4 16,1 5 0-16,5 7 1 0,7 4-3 15,9 1 0-15,6 2-2 16,17-7-1-16,13-2-16 16,7-11-18-16,4-9-32 15,4-3-128-15</inkml:trace>
  <inkml:trace contextRef="#ctx0" brushRef="#br0" timeOffset="10699.71">23045 7147 403 0,'-7'-7'144'15,"2"0"-69"-15,1 3 12 16,3 4-41-16,1 0-15 16,0 7-21-16,7 9 0 15,5 4 13-15,3 9-1 16,5 1-5-16,-3 7-2 0,5 1-7 15,-2 1-3-15,-1 2-3 16,1 0-2-16,-6-4 1 16,3 0-4-16,-7-9-21 15,-1-3-19-15,-1-8 2 0,-3-7-11 16,-3-7-28-16,-2-3-63 16,0-5 39-1,0-11-85-15</inkml:trace>
  <inkml:trace contextRef="#ctx0" brushRef="#br0" timeOffset="11043.39">23089 7409 450 0,'-5'-3'107'0,"3"-2"-31"16,2-5 2-16,7 1-45 15,16 1-18-15,2-3-13 0,10 2 0 16,4 2 3-16,2 1-9 16,0 1-34-16,3 3-58 15,-10-1-104-15,-4 1-187 16</inkml:trace>
  <inkml:trace contextRef="#ctx0" brushRef="#br0" timeOffset="11340.58">23423 7372 431 0,'-4'2'130'16,"4"-2"-76"-16,2 0 6 16,16-6-41-16,5-3-8 15,6-3-7-15,5-4 0 0,3-2-3 16,-4 0-1-16,-8-3 1 16,-7 1 3-16,-7 2 5 15,-9 2 8-15,-2 5 3 16,-16 6-6-16,-4 3-7 15,-6 2-3-15,1 15-4 0,-2 8 2 16,6 5 2-16,8 6 2 16,6 2-4-16,7-2-1 15,5-2-1-15,15-5 0 16,8-2-2-16,7-9-1 16,6-7-5-16,8-9-24 0,4 0-29 15,3-11-89-15,-2-8-120 16</inkml:trace>
  <inkml:trace contextRef="#ctx0" brushRef="#br0" timeOffset="11456.55">24087 7338 234 0,'7'-2'415'15,"-7"-3"-350"-15,0 1-2 16,0 2-28-16,-4 2-25 16,4 0-14-16,0 0-58 15,0 4-135-15</inkml:trace>
  <inkml:trace contextRef="#ctx0" brushRef="#br0" timeOffset="11883.06">24378 7846 351 0,'-25'0'310'16,"-2"0"-293"-16,-9 0 8 15,-8 0 7-15,-9 4-15 16,-16 10-13-16,-16 4-3 0,-22 4 1 15,-17 10-2-15,-25 7 1 16,-21 3-2-16,-23 6 1 16,-18 12 0-16,-17 5 0 15,-13 5 2-15,-7 7-3 16,0 3 0-16,7 2 2 0,10-2 1 16,19-5-2-16,22-7 0 15,29-9 1-15,29-11-2 16,33-10 1-16,33-15-17 15,34-13-19-15,32-10-40 16,27-3-92-16,39-22-71 16</inkml:trace>
  <inkml:trace contextRef="#ctx0" brushRef="#br0" timeOffset="12290.02">24387 8107 503 0,'0'-6'36'0,"-19"3"-2"16,-9 3 12-16,-12 0-9 16,-4 2-7-16,-7 6-3 15,-3 5-5-15,1 2-4 16,-6 7-1-16,-4 5-3 15,-9 3-2-15,-9 4-6 16,-14 6 0-16,-13 2-1 0,-18 4-3 16,-11 8 1-16,-22 0-1 15,-8 3-1-15,-11 4 3 16,-10 1-3-16,1-1 1 16,-3 1 6-16,5 0-1 15,7-2-4-15,8-5 2 0,9-2 0 16,18-4-5-16,13-5 2 15,23-10 1-15,17-7-5 16,26-6 4-16,21-8-3 16,24-9-11-16,19-4-41 0,22-16-62 15,26-12-361 1</inkml:trace>
</inkml:ink>
</file>

<file path=ppt/ink/ink3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8:55:46.4730000"/>
    </inkml:context>
    <inkml:brush xml:id="br0">
      <inkml:brushProperty name="width" value="0.05292" units="cm"/>
      <inkml:brushProperty name="height" value="0.05292" units="cm"/>
      <inkml:brushProperty name="color" value="#002060"/>
    </inkml:brush>
  </inkml:definitions>
  <inkml:trace contextRef="#ctx0" brushRef="#br0">3288 6861 320 0,'-17'0'66'16,"3"0"-30"-16,-1 0 27 15,5 0-11-15,1 0-14 0,4 0-11 16,0 0-1-16,4-1 2 15,1 1-7-15,0 0-12 16,0 0-9-16,1 1-4 16,9 6 6-16,2-1 4 15,7 1 3-15,1 0 4 0,6-1-3 16,3 1-4-16,3-4-1 16,4 3 1-16,4-3-3 15,3-1-1-15,7 0 0 16,3-1 0-16,1-1-1 0,6 0 0 15,-3 4-1-15,3-4 1 16,-1 0 0 0,0 0 0-16,6 0-2 0,-2 0 1 15,3 2 0-15,-1-8 1 16,3 3-1-16,-1-2 0 16,-4-2 0-16,-2 1 1 0,0-1 1 15,-3 0-1-15,0-2 1 16,-2 3-2-16,1-2 0 15,-1 1 1-15,-2 1-2 16,1 1 3-16,1-1-2 16,-2 1 1-16,0 2 1 0,-1-3 1 15,1 2 0-15,0 0-2 16,-3 0 0-16,-1 0 0 16,2 1 0-16,1 1-1 15,-4-2 1-15,5 3 1 16,0-1-1-16,1 0 1 15,-1 2-1-15,1 0 0 0,0-2 0 16,3 4-1-16,-5-2 1 16,1 0 0-16,0 0-1 15,-1 0 0-15,-5 0 0 16,-1 0-1-16,1 0 2 16,1 0-1-16,-1 0 0 0,2 0 0 15,1 0-1-15,-3 0 2 16,-3 0-1-16,0 0 1 15,-3 0-2-15,-3 0 3 16,-3 0-3-16,-1 0 1 0,-1 0 0 16,-1 0 0-16,-1 0 0 15,-2 0 1-15,1 0-1 16,-4 0 0-16,0 2 0 16,-2-2 0-16,1 2 1 15,-7-1 3-15,3-1-1 16,0 2 4-16,-5 0 0 15,0-2-2-15,-2 0 0 0,0 0-2 16,-3 0 2-16,0 0 1 16,-2 0-4-16,-3 0-1 15,0 0-1-15,1-2-2 16,-5-1-23-16,-3-8-46 16,0-3-87-16</inkml:trace>
  <inkml:trace contextRef="#ctx0" brushRef="#br0" timeOffset="4767.02">11883 6778 110 0,'-3'0'178'16,"0"0"-135"-16,1 0 22 16,0 0-3-16,2 0-15 15,0 0-21-15,0 0-2 16,0 0-7-16,0 0-9 0,7 0-5 16,2 0 1-16,6 7 3 15,0-2 1-15,11 2 0 16,2 0-1-16,8 0 3 15,5-3-1-15,10-1 4 16,6-3 0-16,10 0-1 16,2 0-3-16,9-3-1 0,-1-2-1 15,4 3-3-15,-2-2 2 16,-2 4 0-16,1 0-1 16,-3 0-1-16,0 0-1 15,2 0 1-15,-2 2 2 0,5-2 3 16,1 0-4-16,-4 0 2 15,-1 0-1-15,-1 0 0 16,-2 0-3-16,-2 0-1 16,-2 0-2-16,1 0 1 15,0 0 0-15,4 2-1 0,1-2 0 16,1 0 0-16,-3 0 0 16,0 0 1-16,-5 0-1 15,0 0 1-15,0 0-1 16,0 0 0-16,-4-4 1 15,2 1 1-15,0-1 0 16,1 3 2-16,-1-3-1 16,2 4-1-16,-2-2 1 0,3 1-1 15,-3 1 3-15,3 0-2 16,0 0 0-16,6 0 0 0,-1 0 1 16,2 0-2-16,5 0 0 0,3 3 0 15,-1-1 0 1,1 0 0-16,2-1-2 0,1-1 1 15,1 2 0-15,0-2 0 16,4 0 0-16,-1 0 0 16,-1 0-1-16,-5 0 1 0,4 0-1 15,-3 0 0-15,-1 0 0 16,1 0 0-16,-1-3 0 16,3 1-1-16,-1-2 2 15,-1 2-1-15,-1-3 1 16,-1 1-1-16,0 1-1 0,3-1 2 15,-3 0-2-15,0 1 1 16,2 0 1-16,-1 1-1 16,0-2 0-16,-3 2 1 15,-1-1-1-15,2 3-1 16,-5-2 1-16,2 0 0 0,0 2 0 16,-1-3 1-16,-4 3-2 15,3-2 2-15,-3 0-2 16,-3 0 1-16,0-1 1 15,-4-1-1-15,0 1 0 16,-5-1 0-16,4 1 0 0,-4 0 0 16,-2 0 0-16,-5 0 0 31,6 1 0-31,-5 1 0 16,1-4 1-16,1 1-1 15,-1 1 0-15,-4 2 0 0,2-3 0 0,-3 2 0 16,-1 1 1-16,-1 0-2 15,-3-2 2-15,-1 2-1 16,-4-2 0-16,-2 1 1 0,-1 1-1 16,-6 1 0-1,0-2 0-15,-4 2 0 0,-3 0 0 16,-1 0 0-16,-4 0 0 16,-3 0 0-16,-4 0 0 15,0 0 0-15,-3 0 0 16,1 0 1-16,-2 0 0 0,-1 0-1 15,2 0 1-15,-2 2-1 16,-1-2 0-16,2 1 1 16,-4-1-1-16,0 0 0 15,-2 0 0-15,0 0-1 0,-5 0-12 16,0-5-40-16,-3-9-81 16,-6-7-228-16</inkml:trace>
  <inkml:trace contextRef="#ctx0" brushRef="#br0" timeOffset="16536.76">19330 7318 144 0,'-1'-12'25'16,"-5"-1"8"-16,5-1 133 15,-4 0-95-15,4-4-2 16,-1 2-1-16,2 2 6 16,0 1-17-16,0 2-14 0,0 8-9 31,0-1-12-31,0 4-8 16,0 5-12-16,2 13-6 0,-1 9 4 15,-1 5 2-15,2 6-1 16,1 1 1-16,-2-2 0 15,-1-1-2-15,0-3 0 16,2-9 0-16,-2-6 1 16,2-5-1-16,-2-8 0 15,2-3 2-15,-1-2 4 0,8-11 3 16,0-5-2-16,4-2-5 16,4-3-2-16,7-1 0 15,3 6-1-15,0 8 0 16,4 2-2-16,-3 6 1 15,-2 4 0-15,-5 10-1 0,-5 4 0 16,-9 5-6-16,-7 2-2 16,0-2 1-16,-12 0 2 15,-10-3 3-15,-3-4-1 16,-1-6 2-16,2-6 3 16,1-4 0-16,6 0-10 0,6-14-18 15,11-4-25-15,0-5-48 16,16-2-71-16,6 0-230 15</inkml:trace>
  <inkml:trace contextRef="#ctx0" brushRef="#br0" timeOffset="16724.21">19646 7384 544 0,'2'0'63'15,"1"0"-25"-15,1 0-3 16,6 2-11-16,0 7-13 0,0 0-7 15,4 1-3-15,-4 3-1 16,2-2-2-16,-6 3-21 16,-4-5-34-16,-2-4-43 15,-2-5-67-15</inkml:trace>
  <inkml:trace contextRef="#ctx0" brushRef="#br0" timeOffset="16849.16">19631 7238 426 0,'12'-3'29'0,"2"-8"-25"16,4 11 4-16,2 0-8 15,-1 11-64-15,0 1-161 16</inkml:trace>
  <inkml:trace contextRef="#ctx0" brushRef="#br0" timeOffset="17154.97">19831 7336 548 0,'4'4'19'16,"1"-1"-12"-16,5 6 28 15,-2 2-4-15,1 3-24 16,-2-1-6-16,-3 3-1 0,0-8-10 16,-4 2-11-16,0-7 12 0,0-3 8 15,0-3 6-15,0-10-1 16,3-5 2-16,4-1 11 15,0-1 6-15,8 4-6 0,-1 3-3 16,3 5-6-16,0 4-5 16,3 4 0-16,2 0 0 15,-1 9-3-15,-1 5 0 16,0 2 1-16,-3 4-4 16,-2-1-21-16,-3-1-33 0,5-2-29 15,-5-7-53-15,2-5-143 16</inkml:trace>
  <inkml:trace contextRef="#ctx0" brushRef="#br0" timeOffset="18066.4">20347 7327 311 0,'0'-10'212'0,"-4"0"-158"16,-11 4-10-16,-2 4-27 15,-5 2-6-15,-1 0-9 16,1 5-1-16,1 8-1 15,8-1-2-15,8 2-1 0,5-1-1 16,1-2-10-16,14-1-2 16,4-3-1-16,5-1-10 15,-1-6-1-15,-1 0 1 16,-3 0 4-16,0 0 2 16,-7-2 13-16,-5 0 8 0,-1 0 3 15,-4 2 13-15,1 0-2 16,-1 0-1-16,3 0 1 15,4 4 3-15,2 1-5 16,5-1 0-16,4 0-1 16,4-4-3-16,0 0-5 15,3-2-2-15,-2-9-1 16,-1 0-2-16,-7-5 0 0,-2 0 0 16,-6-4 3-16,-4 1 2 15,-3-1 7-15,-2 2 4 16,0 4 3-16,0 3-6 15,-4 3-2 1,1 6-7-16,1 2-3 16,0 0-1-16,2 7-4 15,0 4 4-15,4 5-1 0,5-2-7 16,0 4-6-16,-2-2 5 16,0 2 4-16,0-4 4 15,-2 0 2-15,-4-1 1 0,3-5 0 16,1 1 0-16,0-5 0 15,4-2 0-15,6-2 1 16,2 0-9-16,5-6-26 16,0-6-6-16,-3-2-2 15,-1-4 11-15,-3 2 24 0,-3 2 8 16,-5-1 16-16,-3 4 12 16,-1 6 8-16,-3 4-9 15,0 1-14-15,0 0-8 16,2 3-6-16,3 4 2 15,3 4-1-15,6 1 1 0,1-5-1 0,7 1 0 16,-3-7-2-16,1-1-10 0,-2 0 2 16,-4-5 1-16,-1-2 4 15,-5-6 5-15,-2 1 3 16,-2 3 17-16,-2 0 12 31,-1 2 2-31,1 5-5 0,0 0-9 16,0 2-10-16,-1 4-10 15,5 9-3-15,2 6 3 16,-2 10-1-16,3 3 1 16,2 7 1-16,-2 4-1 15,-2-1 0-15,-3-2 1 0,-1-10-15 16,-3-8 3 0,0-14 8-16,0-8 3 15,0-3 18-15,0-17-2 0,0-7-9 16,4-5 1-16,11-3-4 15,8 1-4-15,13 3-19 16,8 3-59-16,10 1-94 16</inkml:trace>
  <inkml:trace contextRef="#ctx0" brushRef="#br0" timeOffset="18660.02">19551 7750 364 0,'-7'2'96'16,"5"-2"-74"-16,2 0 29 0,9 0-26 15,13 0 17-15,8 0-3 16,11 0-4-16,14 0-10 16,6-2-8-16,12 0-3 15,6 2-1-15,9 0-6 16,4 0-2-16,5 0-3 0,1 0 0 15,1 0 1-15,-2 0-5 16,-4 0 3-16,-6 0-1 16,-8 2 1-16,-11-6-2 15,-9 0 1-15,-11-2-1 16,-8 1 1-16,-11-1 1 16,-10 1-1-16,-5-2 2 0,-9 1 0 15,-4 2-3-15,-1-1-24 16,0-2-61-16,-6-5-128 15</inkml:trace>
  <inkml:trace contextRef="#ctx0" brushRef="#br0" timeOffset="23780.66">20530 8140 258 0,'3'-1'115'0,"-3"-3"-87"15,0 2 26-15,0 1-6 0,0-1-15 16,0 0-16-16,0 0-1 31,0 2 2-31,-3-1-1 0,-4 1-2 16,-4 0-2-16,-2 0 4 15,-5 0-2-15,2 7-1 16,-4 1-3-16,2 2-1 16,2 2 1-16,-2 2 0 15,8 0-4-15,3 3-3 0,3 0-2 16,4-1-1-16,0 2 0 0,4 1-1 16,6 0 2-16,5-3-2 0,-1-2 0 15,2 0 1-15,0-3-1 16,2-2 1-16,0-2-1 15,-2-3 0-15,0-1 2 16,2-1-1-16,-2-2 1 16,2 0 0-16,1 0 0 0,-2-5 1 15,0-2 0-15,2-4 1 16,-1-2-1-16,2 0 2 16,-4-2-1-16,-1 0 1 15,-1 0 3-15,-4-2 3 16,-2-1 0-16,-3 1-3 15,-5 1-1-15,0-4-2 0,0 2-1 16,-6 0 0-16,-8 0-3 16,-3 4-1-16,-1 2 1 15,-6 1-2-15,0 0 0 16,0 5-1-16,1 5-3 0,1 1-21 16,4 0-28-16,5 1-47 15,6 5-92-15</inkml:trace>
  <inkml:trace contextRef="#ctx0" brushRef="#br0" timeOffset="31075.1">20291 8688 100 0,'0'-3'65'0,"0"1"-65"0,0 0 14 16,0-2 26-16,0 3 31 15,-2-3-31-15,0 2 5 16,2 1 1-16,-3-3 3 16,3 0-5-16,-2 1-1 15,0-1 3-15,2 3-2 0,-1 1-4 0,1-2-8 16,0 2-4-16,0 0-8 16,0 0-10-16,0 0-4 15,0 3-3-15,0 6-1 16,0 4 6-16,0 3 1 0,1 5 1 15,3 1-3-15,-1 1 1 16,1 2-1-16,1-2 0 16,0 2 0-16,-1-2-4 15,0 0 1-15,0-1-2 16,-1-4 0-16,1-1-1 16,-4-4 0-16,1 0 0 0,-1-6-1 15,2 0-5-15,0-4-27 16,1-3-26-16,4 0-21 15,3-2-32-15,0-8-53 16,1-6-175-16</inkml:trace>
  <inkml:trace contextRef="#ctx0" brushRef="#br0" timeOffset="31543.71">20595 8669 261 0,'3'-8'107'0,"-3"3"-42"15,0 3 12-15,0-1-22 16,0 3-9-16,0-2-13 15,0 2-6-15,3 0-8 16,-1 0-4-16,0 5-1 16,1 4 5-16,-1 4-4 0,0 3-4 15,0 2 0-15,0 3-2 16,-2 2-3-16,0-2-1 16,0 6 1-16,0-4-1 15,0 2 0-15,-4-1-2 0,2 1 1 16,2-4 1-16,0 1-3 15,0-4 1-15,0-3-1 16,0-2 0-16,2-2 0 16,4-4-1-16,-4-3-1 15,0-3 2-15,-1-1-1 16,1 0 1-16,0 0-1 0,0 0-9 16,-1-7-23-16,4-4-39 15,-3 0-43-15,5-3-91 16</inkml:trace>
  <inkml:trace contextRef="#ctx0" brushRef="#br0" timeOffset="35839.9">20128 9438 490 0,'-4'-6'78'16,"4"-5"-46"-16,-1 6 23 0,1 3-9 16,0 2-11-16,0 0-26 15,1 12-8-15,5 5 4 16,0 4 7-16,1 3 2 0,2 4-1 16,1 2-3-16,-3-1-4 15,0-3-2-15,0 1-3 16,-1-2 0-16,-3-2-1 0,1-5 0 15,-2-2-13-15,1-4-22 16,-1-4-23-16,3-6-24 16,3-2-25-16,2-7-51 15</inkml:trace>
  <inkml:trace contextRef="#ctx0" brushRef="#br0" timeOffset="36153.55">20425 9478 445 0,'2'-9'66'16,"2"-2"-35"-16,-2 4 24 15,3 4-6-15,1 1-8 16,-1 2-24-16,2 0-8 16,-1 5 4-16,-1 7 2 0,2 1-1 15,-2 4 1-15,-1 0 0 16,-1 5 0-16,2-1-3 15,-2 2-2-15,-1 2-2 16,3 0-4-16,-3 2-2 0,3-2 0 16,-3-3-2-16,3-3 0 15,0-5-10-15,3-5-20 16,1-1-25-16,-2-8-27 16,4 0-34-16,-2-11-45 15,3-9-223-15</inkml:trace>
  <inkml:trace contextRef="#ctx0" brushRef="#br0" timeOffset="36607.9">20808 9469 393 0,'2'-8'50'0,"-2"-2"9"16,0 3-3-16,0 1 1 16,-5 2-26-16,-1 2-15 15,-3 2-8-15,2 0 0 16,-2 7-3-16,0 5-2 16,0 5-1-16,0 3-1 0,4 2 1 15,2 1 0-15,3 2-1 16,0-1-1-16,0-3 1 15,5 1-1-15,7-3 1 16,6-5-1-16,1-1 0 16,3-4-3-16,4-2 0 15,-3-5-2-15,1-2 2 16,-2 0 1-16,-2-4 1 0,0-6 1 16,-6-3 1-16,-3-3-1 15,-1-4 2-15,-5 1 4 16,-5-6 3-16,0 0 0 0,-5 1-2 15,-12 4-3-15,-5-3-4 16,-5 8-1-16,1 4-6 16,-9 4-26-16,3 5-58 15,1-2-102-15</inkml:trace>
  <inkml:trace contextRef="#ctx0" brushRef="#br0" timeOffset="43191.25">20219 10243 472 0,'0'-15'56'0,"0"0"5"16,0 3 1-16,2 3-10 15,0 2-21-15,0 3-10 0,-1 4-8 16,-1 0-5-16,2 11-8 16,0 5 1-16,1 4 5 15,1 5-1-15,1 1-1 16,-1 1-3-16,-2 0 0 0,3 0-1 16,-3-1 0-16,2 1-8 15,-1-5-27-15,4-1-15 16,1-5-21-1,2-8-26-15,4-5-60 16,3-3-196-16</inkml:trace>
  <inkml:trace contextRef="#ctx0" brushRef="#br0" timeOffset="43550.56">20551 10276 482 0,'0'-15'36'0,"0"7"2"16,-4-2 20-16,-3 7-16 16,0 3-19-16,1 0-18 0,-6 3-6 15,5 9 1-15,0 3-1 16,2 3 0-16,3 2 0 16,2 0 0-16,0-2 1 15,5-1 0-15,6-1-1 16,2-3 1-16,4-5-1 0,4-2 1 15,-1-6-1-15,2 0-1 16,-2-1 0-16,-1-12-1 16,-2-1 2-16,-3-6 1 15,-6 2 1-15,-5-4 2 16,-3 1-1-16,0 2-2 16,-11 1-1-16,-3 4-10 0,-1 4-17 15,3 5-8-15,3 3-1 16,8 2-35-16,1 0-30 15,8 2-79-15</inkml:trace>
  <inkml:trace contextRef="#ctx0" brushRef="#br0" timeOffset="43892.55">20922 10231 287 0,'7'-5'124'0,"-6"-4"-61"0,-1 2 18 16,0 2-25-16,-8 1-16 15,-2 4-27-15,0 0-8 16,-5 2-3-16,1 8-2 16,1 5 1-16,4 0-1 15,5 5-1-15,1 0 1 16,3 0 0-16,7-1 0 0,8-1-1 16,2 0 0-16,5-6 1 15,0-3 0-15,2-3-1 16,0-6 0-16,-4 0-1 15,-3-2 2-15,0-11 0 16,-8-2 2-16,-4-4 1 0,-5-2 0 16,0-1 1-16,-5 2-1 0,-9-2-2 15,-3 4-4-15,3 3-11 0,3 5-14 16,4 5-13-16,7 1-26 16,0 4-52-16,11 0-167 15</inkml:trace>
  <inkml:trace contextRef="#ctx0" brushRef="#br0" timeOffset="44204.6">21268 10131 422 0,'0'-7'120'31,"0"0"-73"-31,0 1 27 16,0 3-27-16,0 1-6 15,2 2-28-15,0 0-8 16,1 0-1-16,0 0 2 16,1 5 3-16,3 5 3 0,-1 0-1 15,1 5-1-15,2 2-1 0,-2 3-3 0,-4 3-2 16,3 2-1-16,-2 2-2 16,-1 0 0-16,-3-1 0 0,2 1-1 15,-2-5 0-15,4-1-3 16,-3-5-17-1,4-2-23 1,1-8-26-16,-2-6-39 0,1 0-119 0</inkml:trace>
  <inkml:trace contextRef="#ctx0" brushRef="#br0" timeOffset="45201.08">20179 10925 507 0,'2'-7'51'0,"-2"0"3"0,2 1 3 32,0 5-12-32,-2 1-18 0,2 0-18 15,0 8-8-15,1 6 2 16,1 6 4-16,-1 5 2 16,1 3-1-16,3 3-4 15,-1 0-4-15,-1 1 1 16,0-4-1-16,1 0-10 0,1-2-25 15,0-5-15-15,2-5-24 0,2-7-12 16,2-7-37-16,-1-2-97 16</inkml:trace>
  <inkml:trace contextRef="#ctx0" brushRef="#br0" timeOffset="45450.89">20465 10902 500 0,'2'-4'46'16,"-2"-12"15"-16,0 13-2 0,0 0-11 16,0 3-24-16,2 3-23 15,3 7-4-15,0 6 7 16,2 5 1-16,3 2-1 16,0 3-2-16,-3-2 0 15,0 3-2-15,1-4 0 16,-4 1-2-16,-1-1-20 0,-1-3-20 15,-2-6-24-15,2-3-22 16,-1-8-48-16,3-3-165 16</inkml:trace>
  <inkml:trace contextRef="#ctx0" brushRef="#br0" timeOffset="45888.21">20822 10948 363 0,'0'-9'64'16,"0"2"-18"-16,-2 4 19 0,-5-3-20 16,1 4-11-16,-2 2-24 15,-3 0-9-15,1 9 1 0,-3 5 3 16,2 3-2-16,2 0-1 15,3 4 2-15,1 1-2 16,5-2-1-16,2 0 0 16,9-1 0-16,3-1-1 15,6-4 1-15,0-3-1 0,1-4 0 16,4-4-3-16,-1-3-1 16,0 0-1-16,-3-7 2 15,0-5 3-15,-1-6 0 16,-9-5 1-16,-1-4 2 15,-6 0 7-15,-4-1 1 16,0 1-2-16,-9 2-3 0,-5 5-4 16,-6 6-4-16,2 5-9 15,2 7-18-15,7 2-12 16,3 4-24-16,6 6-51 16,5 3-61-16</inkml:trace>
  <inkml:trace contextRef="#ctx0" brushRef="#br0" timeOffset="46231.88">21210 10912 430 0,'4'-12'54'16,"-2"-1"6"-16,-1 5 2 16,-1 2-10-1,0 4-23-15,0 2-16 0,0 0-13 16,-5 9-2-16,2 9 0 15,-3 3 1-15,2 6 1 0,4 0-1 16,0-1 1-16,0-2-1 16,8-4-6-16,2-5 1 15,3-4 1-15,0-5 3 16,1-5 1-16,2-1 1 16,0 0 2-16,1-8-1 15,-4-7 0-15,-3-2 0 0,-3-3 1 16,-3-5 1-16,-4-2 1 15,0 0-1-15,-11 2-3 16,-6 2 0-16,0 7-2 16,-5 4-15-16,0 8-29 0,-3 1-43 15,8 1-64-15</inkml:trace>
  <inkml:trace contextRef="#ctx0" brushRef="#br0" timeOffset="47589.6">21503 8078 452 0,'-7'2'20'0,"3"-2"5"16,4 0 6-16,5 0-10 15,14 0 5-15,3 0 4 16,12 0-6-16,5-4-6 15,7-1-2-15,6-1 0 0,4 1-6 32,4-2-6-32,1 2-4 0,-2-1 0 15,-1 0 0-15,-5 2 0 16,-4 0-3-16,-7-3-13 16,-9 1-14-16,-8-1-15 15,-10 1-15-15,-10-6 3 16,-5 2 21-16,-5-2 24 0,-8-2 18 15,-3 3 25-15,-1 0 21 16,7 4 7-16,0 2-9 16,7 3-11-16,3 2-17 15,0 0-17-15,11 2-8 16,5 8 3-16,1 5 2 16,2 2-1-16,-6 6-1 15,-5 2 0-15,-8 4-2 0,-6-3 0 16,-15 1-19-16,-4-2-12 15,-4-3 7-15,-3-7 7 16,6-4-15-16,6-5-34 0,5-6-48 16,11 0-136-16</inkml:trace>
  <inkml:trace contextRef="#ctx0" brushRef="#br0" timeOffset="47910.21">22660 7954 486 0,'-14'-15'39'0,"2"1"-15"15,-3 5 37-15,0 3-9 16,2 6-20-16,4 4-22 16,0 12-9-16,4 6 0 15,1 6 1-15,4 4-1 16,0 4-1-16,6-2 0 0,6-6 0 15,4-6 0-15,5-7 0 16,-1-8 0 0,1-7 3-16,2-1 0 0,-2-12 0 0,-4-8 1 15,-5-2 0-15,-1-4-2 16,-9-3 0-16,-2 3-4 16,-5 0-21-16,-10 0-31 15,-5 2-57-15,-3 0-120 0</inkml:trace>
  <inkml:trace contextRef="#ctx0" brushRef="#br0" timeOffset="48952.49">22627 7051 279 0,'0'-8'157'0,"0"1"-111"16,-8 0 24-16,-9 0-17 0,-3 5-30 15,-1 2-8-15,-6 0-4 16,2 11-7-16,1 1-4 0,5 6 0 16,6 4-1-16,8-4-1 15,5 1-1-15,5-3-4 16,10-5-7-16,5-6 5 16,4-5 3-16,3-3 2 15,-3-13 1-15,-3-9 1 16,-1-4 0-16,-5-7 2 0,-5-3 1 15,-5-4 3-15,-5 3 9 16,0-2 1-16,0 9 4 16,-7 4 3-16,-1 8 4 15,0 6-7-15,1 12-8 16,0 3-6-16,5 10-6 0,2 10-1 16,0 7 2-16,2 3 1 15,12 8-1-15,4-1 1 16,4 2-20-16,2-1-13 15,0-4-24-15,-1-4-31 0,-1-10-53 16,-6-8-154-16</inkml:trace>
  <inkml:trace contextRef="#ctx0" brushRef="#br0" timeOffset="49220.21">22794 7056 447 0,'-2'-11'73'0,"2"1"-47"16,2-3 22-16,11 1-29 15,1-1-13-15,8 1-6 16,-3-2 0-16,-3 3 1 16,-2 0-1-16,-4 2 1 0,-6 5 1 15,-4 1 3-15,0 3 3 16,-11 0-3-16,-2 7-5 16,-1 6 0-16,-1 2 0 15,5 5 0-15,5 0-2 16,5 1 0-16,1-5 1 0,15 0-8 15,6-5-15-15,10-5-13 16,2-6-19-16,0-2-34 16,2-11-37-16,1-5-98 15</inkml:trace>
  <inkml:trace contextRef="#ctx0" brushRef="#br0" timeOffset="49391.96">23165 6904 201 0,'0'-16'140'15,"-3"6"-58"-15,-11 4-16 16,1 6-24-16,-3 0-20 15,3 7-10-15,3 10-6 16,3 4-4-16,7 2-2 0,0 0-1 16,7 4 1-1,9-7-11-15,7-1-15 16,1-7-13-16,4-4-14 0,1-8-11 16,-2 0-32-16,0-6-39 15</inkml:trace>
  <inkml:trace contextRef="#ctx0" brushRef="#br0" timeOffset="49516.92">23362 6961 172 0,'7'-14'134'0,"0"5"-36"16,-4 4 1-16,-1 3-34 16,0 2-30-16,-1 0-27 15,4 9-7-15,2 4 0 0,0 1 0 16,1 0-1-16,0-2-28 16,-4-4-35-16,-2-6-73 15</inkml:trace>
  <inkml:trace contextRef="#ctx0" brushRef="#br0" timeOffset="49657.51">23316 6811 455 0,'6'-10'12'0,"10"5"-11"0,4 5 12 16,6 0-11-16,3 5-19 15,-3 4-84-15,-1 3-242 0</inkml:trace>
  <inkml:trace contextRef="#ctx0" brushRef="#br0" timeOffset="50120.51">23532 6865 505 0,'5'-4'54'0,"3"1"-7"16,4 3 1-16,3 0-22 16,2 5-16-16,0 6-6 15,0 5-2-15,-3 0-2 16,-6 4 1-16,-6-6-5 15,-2-1-22-15,0-3-11 16,-9-6 26-16,-2-4 10 0,4 0 2 16,0-13-1-16,2-3 3 15,5-4 8-15,0 3 10 16,7-5 0-16,5 6-12 16,6 2-8-16,2 5-2 15,1 7 0-15,3 2 1 0,-4 4-1 16,-3 7 0-16,-3 7 1 15,-6 1-1-15,-6 1 1 16,-2 1 0-16,-2-5-1 16,-6-3 1-16,-4-8-2 15,3-5 5-15,6-2 6 0,3-10 5 16,0-6-2-16,5-5 1 16,10 1 4-1,2-1 1 1,0 4-5-16,4 1-9 0,-1 5-4 15,0 6-1-15,-1 5 0 0,0 2-1 16,-5 8-3-16,2 7-20 16,-4 5-11-16,3 2-14 15,-1 1-27-15,1-4-32 16,4-1-67-16,3-9-119 16</inkml:trace>
  <inkml:trace contextRef="#ctx0" brushRef="#br0" timeOffset="50604.78">24191 6842 376 0,'0'-21'74'0,"0"1"13"0,-6 8-20 16,-8 6-42-16,-2 6-18 15,-2 2-6-15,2 14-1 16,4 5-2-16,1 4 0 16,7-1-4-16,4-1-14 15,0-6-11-15,8-2 6 16,2-10-1-16,2-5 0 0,5 0 10 15,-5-9 12-15,3-9 2 16,-5 0 2-16,2-1 4 16,-4-1 27-16,-1 4 3 15,0 3-13-15,0 3-4 16,-4 5-5-16,6 5-5 0,-2 0-6 16,3 12-1-16,5 4 1 15,-1 4-1-15,3 1 0 16,-4-3 0-16,4-2-8 15,-5-9-22-15,0-7 1 16,-5 0 22-16,-2-16 2 16,-3-7-29-16,-2-5-19 15,0-8 41-15,-7 0 26 0,0 1 33 16,-1 0-1-16,1 2-5 16,2 6-7-16,1 7-2 15,4 6 3-15,0 7-20 16,0 7-13-16,5 3-4 0,6 12 1 15,-2 8 1-15,0 9 1 16,1 9-2-16,-2 7 1 16,-2 5-20-16,-6 5-56 15,0-5-73-15,-4-3-163 0</inkml:trace>
  <inkml:trace contextRef="#ctx0" brushRef="#br0" timeOffset="51031.56">22685 7236 474 0,'-17'4'67'15,"17"-4"-57"-15,5 0 43 16,22-5-30-16,17-3 8 0,14 1-3 16,15-2-5-16,17 2-5 15,8 0-3-15,8 0-3 16,7 0-6-16,6-2-2 15,-2 2-5-15,3-4 2 16,-5 2 0-16,-5 0-2 0,-7 0 0 16,-8-2-3-16,-10 3-8 15,-9 1-1-15,-8 1-5 16,-14 2-4-16,-13 1-11 16,-12 1-38-16,-13-3-76 15,-16-2-242-15</inkml:trace>
  <inkml:trace contextRef="#ctx0" brushRef="#br0" timeOffset="52020.58">21821 8774 257 0,'-16'-2'56'16,"2"2"11"-16,2 0-3 16,5 0-4-16,4 0-17 15,3 0-6-15,0 0-19 16,15 0 2-16,12 0 22 0,12 0-8 16,11 0-12-16,11 0-10 15,5-2-8-15,6-1-1 16,0-3-3-16,-1-1 1 15,-3-2-6-15,-10 1-14 16,-9-3-4-16,-13 0-8 0,-14-1-4 16,-10 1 8-16,-12-4 15 15,-2 5 11-15,-14-3 0 16,-2 2 9-16,1 5 10 16,0 0 13-16,7 2 2 15,2 4-9-15,8 0-12 16,0 4-14-16,14 8 1 0,4 6 2 15,0 2-1-15,1 3 0 16,-7 2 1-16,-7-1-2 16,-5-3 1-16,-10 0-3 15,-14-6 2-15,-5-1-2 16,-3-3 0-16,0-6-7 0,3-2-15 16,13-1-22-16,13-2-35 15,3-5-58-15,26-6-216 16</inkml:trace>
  <inkml:trace contextRef="#ctx0" brushRef="#br0" timeOffset="52467.51">22770 8687 267 0,'-8'0'36'15,"4"-2"-34"-15,4 2 34 16,0-4-2-16,0-5-16 16,9 0 13-16,2-5 15 15,3-2-5-15,3 3-8 0,2 1 0 16,1 1-4-16,0 6-8 16,-1 5-4-16,-6 0-11 0,-4 11-6 15,-7 6-2-15,-2 8 1 16,-4 0-1-16,-8 6-8 15,-6-5-3-15,3-3 8 16,-1-4 4-16,4-7 2 16,2-1 1-16,9-3 2 0,1 0 0 15,11-1-3 1,5 3 1-16,4 5 0 0,1 1-1 16,-3 3-1-16,-6 3 0 15,-10-4-2-15,-2 4-9 0,-16-7-3 16,-16 0 10-16,-5-3 1 15,-11-5-14-15,-1-3-16 16,-2-6-25-16,6 2-44 16,2-7-159-16</inkml:trace>
  <inkml:trace contextRef="#ctx0" brushRef="#br0" timeOffset="53091">21798 9521 165 0,'-4'-2'380'0,"-11"-3"-355"0,13-2 27 16,2 3-11-16,15 1-23 16,16-1-9-16,10 2 8 15,13-2-1-15,11 3-6 16,13 0-4-16,5-1-2 15,2 2-4 1,-1-4 0-16,-4-2 1 0,-9 1-1 0,-14 0-1 16,-14 0-2-16,-14-1 1 15,-13 1-2-15,-13-1 1 16,-3 2 0-16,-5 2-8 16,-9-2-13-16,-2 4-17 0,2-2-5 15,-1 0-20-15,4 0-24 31,3-5-14-31,0-1 12 16,4-4 32-16,3 0 49 0,-1-2 54 16,2 2 44-16,0-1 1 15,0 3-1-15,5 4-18 0,6 3-22 16,2 1-10-16,0 2-9 16,2 5-4-16,-1 11-8 15,1 3-7-15,-6 6-6 16,-9 9-2-1,0 1-3-15,-18 0-15 0,-5-1-20 16,-8-8-15-16,-4-2 7 16,1-8 2-16,3-7-28 0,7-9-38 0,11 0-100 15</inkml:trace>
  <inkml:trace contextRef="#ctx0" brushRef="#br0" timeOffset="53413.34">23029 9363 434 0,'21'-20'50'16,"-15"-2"-1"-16,-6 5 28 15,0 6-9-15,-9 0-28 16,-9 10-14-16,0 1-13 0,-5 7-8 16,2 15-2-16,0 7 2 15,4 8-2-15,4 6 0 16,8 4-1-16,5 0-1 15,1-7-1-15,16-3 1 16,4-8-2-16,6-8 0 0,4-11-2 16,1-9-1-1,-3-1 2-15,-8-11 0 0,-7-7-3 16,-10-1 5-16,-4-1-1 16,-19 6-10-16,-14 5-13 0,-7 6-18 15,-9 3-42 1,-7 6-50-16,-4 7-98 15</inkml:trace>
  <inkml:trace contextRef="#ctx0" brushRef="#br0" timeOffset="53996.04">21853 10243 379 0,'-13'-1'112'0,"1"-5"-66"0,3 5 21 16,8 1-31-16,2 0-13 16,20 0-18-16,12 3 20 15,14 1 0-15,14 0-8 16,10-4-11-16,9 0-3 16,-2 0 0-16,3 0-3 0,-4-8 0 15,-6-1 0-15,-10-2-5 16,-13-1-4-16,-11 2-6 15,-11-1-1-15,-11-1-5 16,-12 0 0-16,-3 2 1 0,-13-1-1 16,-6 0 9-16,-1 3 10 15,4-3 4-15,-1 2 12 16,9 5 6-16,4 1 5 16,4 3-4-16,0 0-15 15,11 0-5-15,3 7 3 16,6 7 0-16,-2 2 1 0,-2 4-2 15,-7 2 0-15,-9 4-2 16,-1 1-1-16,-23-2-2 16,-8-2-11-16,-10-4-17 15,-1-2-12-15,-4-9 5 16,8-6-28-16,6-2-97 0</inkml:trace>
  <inkml:trace contextRef="#ctx0" brushRef="#br0" timeOffset="54621.45">23232 10196 253 0,'4'-4'92'0,"-4"-5"-27"0,2 0 9 15,-2 2-18-15,0-4-13 16,0-1-13-16,0-1-5 15,0-1-5-15,-8 0-10 16,-2 0-5-16,-9 1-1 16,-2 4-2-16,-6 5-2 0,-5 4 1 15,0 0-2-15,-1 8 1 16,3 6 0-16,8 2 0 16,8 4-1-16,11-3-1 15,3 3 0-15,17-4 2 16,10-2-1-16,9-3-5 0,3-5-9 15,3-3-9-15,-4-3 3 16,-3-2 4-16,-6-7 5 16,-9-2 9-16,-6-1 5 15,-9-1 8-15,-5 1 22 16,0 1 5-16,0 2-4 0,-5 3 4 16,-2 4-2-16,4 2-4 15,-1 0-15-15,2 8-12 16,2 10 1-16,0 4 7 15,7 6-3-15,0 1-2 16,2 1-4 0,-1 2-2-16,-5 4 0 0,-1-2-5 15,-2 4-35-15,-7-3-45 16,-11-5-54-16,-4-3-130 16</inkml:trace>
  <inkml:trace contextRef="#ctx0" brushRef="#br0" timeOffset="55230.68">22135 10958 401 0,'-18'4'62'15,"4"-2"0"-15,3-2 14 16,7 0-22-16,4 0-16 16,8 2-25-16,15 0-9 15,15-1 17-15,6 1-5 0,14-2-7 16,7 0-6-16,1 0-3 16,0-3 1-16,-3-3-2 15,-7-5-5-15,-9 1-19 16,-11 1-2-16,-9-5-5 0,-13-2-8 15,-7 0 11-15,-7-1 15 16,0 2 11-16,-4-2 5 16,-3 6 14-16,2 4 10 15,2 2 5-15,3 5-7 16,0 0-19-16,1 5-9 0,8 6 5 16,1 5 5-16,4 4 1 15,-7 3-3-15,-4 4-4 16,-3 0 2-16,-3-1-1 15,-11 1-3-15,-6-4-5 16,1-5-24-16,4-2-14 0,4-7-17 16,5-3-66-1,6-6-113-15</inkml:trace>
  <inkml:trace contextRef="#ctx0" brushRef="#br0" timeOffset="55470.08">23167 10830 606 0,'2'-19'55'0,"-2"1"-7"0,0 7 8 15,0 5-6-15,0 5-25 16,0 1-12-16,4 11-12 16,0 10 1-16,1 4 2 0,0 9-1 15,2 4 0-15,3-3-3 16,-3 2 1-16,3-2-7 15,-1-9-27-15,1-2-23 16,2-9-17-16,4-4-19 16,-2-7-53-16,3-4-109 0</inkml:trace>
  <inkml:trace contextRef="#ctx0" brushRef="#br0" timeOffset="55766.89">23425 10855 521 0,'-10'-18'51'0,"3"5"4"0,7 0 17 16,0 6-25-16,11 5-22 15,9 2-17-15,1 2-4 16,3 13-2-16,0 5-1 16,-7 5-1-16,-3 4-10 15,-11 1-13-15,-3 1 9 0,-7-5 5 16,-7-3 6-16,0-3 4 15,1-7 0-15,5-5 17 16,2-4 2-16,6-4-4 16,4 0 2-16,15 0-7 0,8-2-10 15,7-1-2-15,2-3-31 16,-4 3-46-16,-10 1-52 16,-17 0-104-16</inkml:trace>
  <inkml:trace contextRef="#ctx0" brushRef="#br0" timeOffset="56048.88">22712 11532 695 0,'0'-4'33'15,"-2"-2"-26"-15,2 3 7 16,0 3-10-16,7 0-5 16,4 0-15-16,3 7-19 15,2 4-21-15,-1-1-58 0,-3 3-101 16</inkml:trace>
  <inkml:trace contextRef="#ctx0" brushRef="#br0" timeOffset="56161.6">22751 11910 473 0,'0'8'29'0,"0"-4"-16"16,0-4-13-16,5 0-44 0,9 0-72 15</inkml:trace>
  <inkml:trace contextRef="#ctx0" brushRef="#br0" timeOffset="148978.17">2729 8276 136 0,'-1'0'31'16,"-3"0"-28"-16,0 0 31 16,0 0 98-1,1 0-80-15,-1 0-9 0,2-2 12 0,-1 0-12 16,3-1-11-16,0-2-14 0,0-2-1 15,0-1-5-15,5-1-1 16,7 1-2-16,3-3-1 31,5 2 0-31,3 1-2 0,4 1 1 16,0 6-2-16,-2 1-2 16,-3 0-1-16,-3 8-2 15,-4 9 0-15,-8 8-1 0,-9 5-1 16,1 6-1-16,-18 5-9 15,-1-4-14-15,-6 0-17 16,-1-5 19-16,2-8 21 16,6-8 5-16,7-7 6 15,5-7 14-15,2-2 12 0,5-9-5 16,4-11-26-16,6-3 0 16,8-4-1-16,2-7-1 15,7 2-2-15,-4-2 2 16,2 0-1-16,-1 2 1 15,-1 2 1-15,-5 5-2 0,-6 4 2 16,0 3 5-16,-5 9 6 16,-6 1 4-16,-1 5 2 15,0 3-4-15,0 0-9 16,0 6-9-16,-3 6 3 16,-2 5 0-16,-3 7 2 15,2 5-1-15,1 1 0 0,3 0 2 16,2 2-1-16,-1-1-1 15,6-6 0-15,8-3-1 16,10-4 0-16,2-5 1 16,7-6-7-16,10-7-36 0,-3 0-57 15,-1-14-106-15</inkml:trace>
  <inkml:trace contextRef="#ctx0" brushRef="#br0" timeOffset="150218.73">1842 8531 343 0,'0'-5'47'0,"0"-2"8"16,-2-1 5-16,-3 3-17 15,0-2-13-15,-5 2-12 0,0 3-11 16,-3 2-5-16,-3 0-1 16,-4 2-1-16,1 8 0 15,-3 5 0-15,4 3 0 16,0 1 1-16,5 1-2 15,6-3 1-15,5 0-3 0,2-5 0 16,6-3-1-16,8-3 4 0,6-6 2 16,0 0 0-16,5-10 0 15,0-6 0-15,-4-5-1 16,3-6-2-16,-2-5 1 16,-5-3 1-16,0-5-1 15,-5-2 2-15,1-3-1 0,-8 3 0 16,-3 5 9-16,-2 5 10 15,0 9 8-15,0 7-2 16,-5 5-9-16,-1 7-9 16,-3 4-3-16,2 3-6 15,-2 12-2-15,2 7 2 16,-1 8 0-16,3 4 0 0,3 4 1 16,2 3-1-16,0 1 1 15,0 0 0-15,5-3 0 16,3 0-1-16,3-3-6 15,1-6-11-15,1-3-7 16,1-6-16-16,3-10-19 16,-2-4-38-16,2-7-43 0,-1-7-175 15</inkml:trace>
  <inkml:trace contextRef="#ctx0" brushRef="#br0" timeOffset="150515.54">2056 8492 462 0,'-7'0'54'16,"3"0"-52"-16,4 0 26 16,0 0 7-16,6-2-19 15,7-5-12-15,4-4-2 16,-1-2-1-16,4 1-6 0,-3 0 0 16,-7-2 3-16,-7 5 4 15,-3 0 1-15,0 5 2 16,-7 4 3-16,-7 0-7 15,-4 5 0-15,3 8 0 0,1 3 0 16,1 4 0-16,8 1-1 16,5 1-1-16,0-3-1 15,5-1-2-15,10-5-10 16,4-3-21-16,3-10-31 16,3 0-41-16,-1-7-98 15</inkml:trace>
  <inkml:trace contextRef="#ctx0" brushRef="#br0" timeOffset="150751.79">2390 8271 499 0,'-10'-4'50'0,"-2"2"-44"16,2 2 21-16,-2 9-7 31,2 6-13-31,-1 8-8 0,0 5 2 0,2 1 0 0,4 3-1 15,3-2 1-15,2 0-2 16,-1-6 0-16,6-3-1 16,7-6-9-16,6-7-2 15,1-2-9-15,9-6-23 16,-3-2-35-16,5-14-71 0</inkml:trace>
  <inkml:trace contextRef="#ctx0" brushRef="#br0" timeOffset="151048.59">2657 8030 465 0,'-2'-4'20'16,"-1"4"23"-16,-1 2-13 15,-1 10-16-15,-4 10-1 16,-4 8 8-16,-1 10-5 16,-6 8-1-16,3 5 2 15,0 3-8-15,5-5-6 0,4-1-3 16,6-3-1-16,4-8 0 16,16-7-1-16,9-5-2 15,9-4-24-15,7-9-21 16,7-5-33-16,3-9-91 15</inkml:trace>
  <inkml:trace contextRef="#ctx0" brushRef="#br0" timeOffset="151392.27">3273 8039 468 0,'0'-7'25'16,"0"3"14"-16,1 1-3 15,13 3 4-15,1 0-27 16,4 14-7-16,1 5 2 15,-1 9 4-15,-1 11-3 0,-2 3-4 16,-5 6-1-16,-5 4-2 16,-6 0-1-16,0-4 0 15,-15-3-4-15,-8-8-23 16,-9-5-24-16,-7-12-31 16,-3-11-98-16</inkml:trace>
  <inkml:trace contextRef="#ctx0" brushRef="#br0" timeOffset="151876.53">3936 8257 456 0,'7'0'58'0,"1"0"-39"16,7-3 19-16,7 2 4 15,3-1-17-15,5 2-10 16,1-2-1-16,4 0-4 0,-1 1-6 15,0-3-3-15,-4-2-1 16,-3 2-1-16,-2 0-14 16,-7-5-18-16,-6 0-20 15,-4-4-21-15,-6 1-38 16,0-8-101-16</inkml:trace>
  <inkml:trace contextRef="#ctx0" brushRef="#br0" timeOffset="152080.79">4136 8008 405 0,'-7'-1'42'0,"4"-3"-11"16,1 4 19-16,2 0-23 15,0 0-17-15,0 0-14 16,2 0 2-16,1 1 4 16,3 2 7-16,2-2 2 0,-3-1 7 15,-2 0-10-15,-1 0-6 16,-2 0-6-16,0 2-29 15,0 2-53-15,0 3-90 16</inkml:trace>
  <inkml:trace contextRef="#ctx0" brushRef="#br0" timeOffset="152252.63">4182 8339 122 0,'0'5'354'0,"0"-3"-342"0,2-2-7 16,-2 0 17-16,3 0 0 16,4 0-22-16,-3 1-11 15,3-1-20-15,2 0-41 16,2-1-84-16</inkml:trace>
  <inkml:trace contextRef="#ctx0" brushRef="#br0" timeOffset="152769.59">4525 8147 351 0,'-9'-7'72'0,"-2"-3"-11"15,5-5 8-15,6 3-16 16,0-2-32-16,12-1-15 15,7 1-5-15,6 4-1 16,2 2-1-16,0 6 1 0,-1 2-1 16,-5 0 1-16,-8 10-1 15,-6 4-3-15,-7 4-11 16,0 0-7-16,-9 3 1 16,-4-3 13-16,4-3 5 15,0-4 4-15,6-2-1 16,3-1 0-16,2-4-4 0,12 2 2 15,4 1 7-15,3 6-2 16,1 1-3-16,-2 2 1 16,-8 7-2-16,-9 1 2 15,-3 2-5-15,-12-1-11 16,-15-3 10-16,-5-7-13 0,-6-3 2 16,0-9 4-16,4-3-7 15,3-13-60-15,11-10-175 16</inkml:trace>
  <inkml:trace contextRef="#ctx0" brushRef="#br0" timeOffset="153354.37">5729 8054 142 0,'0'-1'56'16,"0"-1"3"-16,-5 2-6 0,-5 0-6 15,-5 0-8-15,-1 0-6 16,-4 0-3-16,-2 0 2 16,0 7-3-16,-2 2-6 15,-3 6-1-15,4 3-2 16,-3 3-5-16,4 5-5 0,3 5-7 16,7 1-1-16,2 0-2 15,7-2 0-15,3-3-1 16,11-4 1-16,8-5-1 15,9-7 0-15,2-4-3 0,6-5-1 16,1-2-10-16,4 2-15 16,-6-10-24-16,-4-4-45 15,-8-4-70-15</inkml:trace>
  <inkml:trace contextRef="#ctx0" brushRef="#br0" timeOffset="153510.47">5443 8214 495 0,'-2'0'16'0,"5"-6"-12"0,24 1 6 15,14-1 3 1,10 3-9-16,7-2-4 0,3-1-6 16,-5 1-51-16,-9-2-143 15</inkml:trace>
  <inkml:trace contextRef="#ctx0" brushRef="#br0" timeOffset="154246.71">5548 8194 379 0,'-2'3'44'0,"1"1"-25"0,1 2 34 16,0-5-9-16,8 1-10 16,9 0-17-16,5-2 5 15,0-4-6-15,7-7-10 16,-4-1-5-16,-3-4 0 16,-10 0 0-16,-6-1-3 15,-6 0-8-15,-16 1-6 0,-9 3 5 16,-6 5 7-16,-3 2 2 15,0 6 0-15,2 0 2 16,3 9 0-16,5 6 2 16,9 4-2-16,7 2-2 0,8 4 1 15,0-1-1-15,18-5-1 16,6-6-1-16,5-6-3 16,3-7 6-16,2 0 1 15,-4-16 1-15,-2-2 4 16,-11-5 11-16,-6-2 7 15,-11 4-1-15,0 0-6 0,-18 6-9 16,-4 2-4-16,0 6-2 16,-4 7-2-16,4 0 0 15,2 6-5-15,8 5-38 16,9 6-35-16,3-5-85 16</inkml:trace>
  <inkml:trace contextRef="#ctx0" brushRef="#br0" timeOffset="154684.78">5563 8067 446 0,'-4'0'20'0,"4"0"5"0,4 0 17 16,15 0 14-16,6-2-20 15,4-1-17-15,9-2 0 16,2-2-3-16,1 3-5 16,-4-2-6-16,4 2-2 0,-7 3-4 15,-8 1-6-15,-3 0-40 16,-8 0-24-16,-13 5-53 15,-4 5-76-15</inkml:trace>
  <inkml:trace contextRef="#ctx0" brushRef="#br0" timeOffset="154872.21">5541 8264 433 0,'-16'13'46'0,"7"-1"-11"15,9-2 9-15,5-2 1 16,19-3-7-16,6-3-9 15,9-2-9-15,12 0-7 0,3-4-7 16,4-5-4-16,-2 0-2 16,-3-1-5-16,-3 2-34 15,-7-1-54-15,-7-3-59 16,-7-1-99-16</inkml:trace>
  <inkml:trace contextRef="#ctx0" brushRef="#br0" timeOffset="156186.91">6642 8075 311 0,'5'-6'42'0,"-1"-3"2"0,-1 2 10 16,2 0-6-16,-1-3-21 0,-1 4-12 16,-3-3 5-16,0 0-1 15,0 4-2-15,0 0-4 0,0 1-1 16,-7 1-7-16,-5 3-5 16,0 0 0-16,-6 0 0 15,-4 5-2-15,1 5 1 0,-3 4 1 16,3-2 1-16,1 5-1 15,4-1 0-15,5 4 0 16,7-1-1-16,4 1 0 16,0-2-3-16,6-2 3 0,10-4-1 31,0-1-2-31,2-6 0 16,2-5-1-16,2 2 1 15,-7-2 1-15,6-9 2 0,-6-2 2 16,-2-3 0-16,1-2 0 15,-1-4 0-15,0 2 2 16,-3-1 4-16,0 1 3 16,-3 4 2-16,-2 3 4 15,-2 4 0-15,1 0-1 0,-4 5 0 16,0 1-6 0,0 0-5-16,0 1-4 0,0 0-2 15,0 0-1-15,0 0 0 16,0 0 3-16,0 1 0 15,0-1 0-15,0 3 0 0,0-3 1 16,0 0-1-16,0 0 1 16,0 2 0-16,0-2 2 15,0 0 1-15,0 0-1 16,0 0 1-16,0 0 0 16,0 0 0-16,0 0 1 0,0 0-1 15,0 0-1-15,0 0 1 0,0 0-1 16,0 0-2-16,0 0 0 15,0 2-2-15,0 1 0 16,0 4 1-16,0 1-1 0,-2 4 2 16,-1 2-1-16,1 2 2 15,-2 0-1-15,4-2-1 16,0 0 0-16,0 0 0 16,7-6 0-16,12-2 0 15,4-3 0-15,8-1-13 16,6-2-24-16,6 0-45 0,-2-5-57 15,-3-8-163-15</inkml:trace>
  <inkml:trace contextRef="#ctx0" brushRef="#br0" timeOffset="156485.74">7175 8136 441 0,'0'8'103'15,"0"-1"-90"-15,0 4 34 16,0 3 1-16,-2 2-19 16,-5 6-25-16,-6-3-5 0,1-3-74 15,-8-3-208-15</inkml:trace>
  <inkml:trace contextRef="#ctx0" brushRef="#br0" timeOffset="158619.87">6722 7809 558 0,'0'-6'27'15,"0"1"7"-15,-1 3 12 16,1 2-14-16,0 2-24 0,0 9-12 31,0 8 4-31,0 6 3 0,0 7 5 16,0 7 3-16,0 1 0 16,0 4 1-16,-2 6 1 0,-2-4-3 15,1 1-6-15,1-2-3 16,2-6 0-16,0-2 0 15,7-8 0-15,10-4-1 16,0-7 0-16,7-9 0 16,3-6-4-16,3-3-21 0,1-3-22 15,-2-17-31-15,-9-6-59 16,-6-10-160-16</inkml:trace>
  <inkml:trace contextRef="#ctx0" brushRef="#br0" timeOffset="158988.9">6721 7832 472 0,'0'-12'24'0,"3"-4"-25"16,14 5 2-16,4 4 0 16,2-1 2-16,-1 5-3 15,-7 3-30-15,-6 0-20 0,-4 5 17 16,-5 4 20-16,0 2 14 15,-7 0 10-15,-5 2 22 16,2-1 16-16,-1 2 0 0,3 4-9 16,-4-1-5-16,7 8-7 15,2 1-2-15,-1 8-3 16,1 3-5-16,3 6-6 16,0 5-5-16,0 0-4 15,0 3-2-15,5-4 1 16,0-4-2-16,0-6-1 15,7-8 1-15,-2-8 0 0,1-8-7 16,5-6-4-16,2-7-9 16,2 2-18-16,0-17-35 15,-3-6-60-15,-4-12-127 16</inkml:trace>
  <inkml:trace contextRef="#ctx0" brushRef="#br0" timeOffset="159373.37">6678 7858 292 0,'-9'-12'32'15,"9"-2"-52"-15,9 3 19 16,1 4 5 0,7 2-7-16,-3 0-45 0,-5 5-20 15,-2 0 13-15,-3 0 26 16,-4 0 29-16,0 0 24 15,-2 0 79-15,-5 0-18 0,-2 3-20 16,3 4-13-16,-1 4-2 16,4 3-13-16,-1 7-8 15,4 4 11-15,0 6-4 16,0 3-1-16,6 2-13 16,-1 8-8-16,-2 2-6 0,-1 3-3 15,-2 2-3-15,0-1 0 16,0-7-1-16,0-5 0 0,0-10-1 15,0-10-1-15,11-11-1 16,7-5-1-16,7-2 4 16,4-6-5-16,5-10-18 15,2-2-24-15,-4-5-20 0,-7-5-25 16,-6-3-83-16</inkml:trace>
  <inkml:trace contextRef="#ctx0" brushRef="#br0" timeOffset="159545.16">6620 8086 505 0,'-30'-1'74'0,"10"-2"-39"0,13 1 20 15,7-2-20-15,21-1-27 16,15-1-5-16,11-1-1 16,8 2-2-16,6 0-1 15,0 2-46-15,-8-3-60 0,-11 2-81 16</inkml:trace>
  <inkml:trace contextRef="#ctx0" brushRef="#br0" timeOffset="159953.1">6739 7875 357 0,'0'-18'49'16,"0"4"7"-16,0 3 12 15,0 4-16-15,3 6-9 16,1 1-18-16,-1 1-17 15,3 19-3-15,0 9 5 0,-5 5 2 16,1 10-4-16,-4 6-4 16,2-1-1-16,0 1-1 15,0-4-1-15,0-3 0 16,0-9 0-16,6-4 1 16,2-5-1-16,4-5-1 15,0-7 1-15,8-4 1 16,4-6-1-16,3-3 1 0,4 0-9 15,1-5-31-15,-3-10-33 16,-7 0-35-16,-8-5-81 0</inkml:trace>
  <inkml:trace contextRef="#ctx0" brushRef="#br0" timeOffset="160094.27">6663 8107 486 0,'-23'0'81'0,"15"-6"-73"15,8 1 17-15,26-2-22 0,17 0 3 16,20-6-23-16,16-2-39 16,7-4-57-16,6-8-147 15</inkml:trace>
  <inkml:trace contextRef="#ctx0" brushRef="#br0" timeOffset="160412.91">8215 8142 360 0,'2'9'183'0,"-2"-3"-176"16,0 1 17-16,-4 5 1 0,-7 6-21 15,-3 2-11 1,-3-2-70-16,5-4-129 15</inkml:trace>
  <inkml:trace contextRef="#ctx0" brushRef="#br0" timeOffset="160756.79">8646 7768 571 0,'0'-7'8'16,"0"0"7"-1,0 7 24-15,0 0-16 0,0 10-24 16,2 4-3-16,1 6 13 16,2 6 4-16,-1 3-3 15,-2 6 0-15,-2 2-1 0,0 2-3 16,0 1-4-16,-6 2 0 15,1-2-1-15,0-4-1 16,3 0 0-16,2-8 1 16,0-6-4-16,12-6-6 15,9-8 2-15,4-8 3 0,5 0-8 16,1-10-24-16,-1-8-31 16,-7-6-46-16,-6-6-106 15</inkml:trace>
  <inkml:trace contextRef="#ctx0" brushRef="#br0" timeOffset="160913">8624 8000 579 0,'-12'0'20'0,"12"-10"-11"16,21 2-1-16,17 1-7 15,10-4-5-15,10-1-37 0,3-5-43 16,-2 0-182-16</inkml:trace>
  <inkml:trace contextRef="#ctx0" brushRef="#br0" timeOffset="161558.07">9196 8017 380 0,'-2'0'57'15,"0"0"-20"-15,2 0 25 16,7 0-30-16,7-2-15 0,6-3-13 16,5 2 4-1,8-2-2-15,1 1-5 0,0 2-1 16,-2 1-39-16,-3-1-93 15,-11-1-90-15</inkml:trace>
  <inkml:trace contextRef="#ctx0" brushRef="#br0" timeOffset="161698.67">9265 8107 436 0,'0'3'47'0,"0"-3"-50"16,21 0-3-16,9 0 20 0,6-6-7 15,6 0-13-15,6-3-44 16,-6 2-85-16</inkml:trace>
  <inkml:trace contextRef="#ctx0" brushRef="#br0" timeOffset="162245.41">9863 7920 223 0,'0'-4'124'16,"-2"-2"-95"-16,-3 4 20 16,-4 1-16-16,-1 1-19 15,-2 0-7-15,-1 3-6 16,-2 8 3-16,1 4 1 15,-1 3-2-15,3 3-2 0,5-1 1 16,2-1-4-16,5 0-1 16,0-2 3-16,8-2 2 15,4-2-1-15,7-5 1 16,0 0 0-16,3-4 1 16,1-4-1-16,4 0 0 15,-1 2-1-15,-2-12 1 0,-2 0 0 16,-4-5 8-16,-7 1 8 15,-4-2 3-15,-4-5 1 16,-3 2-8-16,-3-1-10 16,-6 2-1-16,-6 4-2 0,3 3-1 15,0 4-19-15,2 6-23 16,1 1-34-16,9 0-84 16</inkml:trace>
  <inkml:trace contextRef="#ctx0" brushRef="#br0" timeOffset="162448.5">10239 8035 551 0,'0'4'43'16,"0"-1"-41"-16,0 5 8 0,0 4 23 15,0 4-12-15,0 0-20 16,-4 4 0-16,2-1-19 15,0-2-36-15,2-9-40 16,0-4-111-16</inkml:trace>
  <inkml:trace contextRef="#ctx0" brushRef="#br0" timeOffset="162904.34">10589 7786 484 0,'0'-4'45'15,"0"2"-6"-15,2 2 3 16,3 0-9-16,-3 9-16 15,3 6-9-15,1 6 12 16,-1 6 0-16,-1 3-10 16,1 2-7-16,-3 2-2 0,3-2 1 15,-3-2-7-15,1-1-21 16,3-10-26-16,1-2-17 16,2-9-41-16,4-5-101 15</inkml:trace>
  <inkml:trace contextRef="#ctx0" brushRef="#br0" timeOffset="163064.47">10959 7980 390 0,'5'0'219'0,"-5"2"-204"16,0 1-14-16,0 7 5 15,0-2 3-15,-2 4-6 0,-1 6-3 16,1-1-16-1,-1-3-39-15,1 0-59 16,2-9-69-16</inkml:trace>
  <inkml:trace contextRef="#ctx0" brushRef="#br0" timeOffset="163596.31">11249 7820 429 0,'-7'-9'33'16,"4"-2"12"-16,3 4 9 15,2 2-23-15,12 1-23 0,6 2-10 16,5 2 2-16,2 0 0 16,3 6-1-16,-4 4 2 15,-7 5-1-15,-2 4 0 16,-12 2-1-16,-5 4-2 15,-4 1-10-15,-14 2 1 0,-3-2 6 16,-1-2 4-16,0-4 2 16,3-7 0-16,4-2 0 15,7-5 10-15,4-3 6 16,2-3 0-16,2 0-5 16,4 0-2-16,13 0 0 0,2 1-1 15,6-1-1-15,7 0-5 16,2 0-2-16,2-1-1 15,-2-1-15-15,-2 1-28 16,-1-3-35-16,-6 1-37 16,-3-1-41-16</inkml:trace>
  <inkml:trace contextRef="#ctx0" brushRef="#br0" timeOffset="163736.93">11702 8010 386 0,'2'2'72'16,"-2"-2"-11"-16,0 3-1 0,0 3-9 15,0-1-23-15,0 4-19 16,0 2-8-16,-4 1-1 16,-3 1-29-16,-6-1-90 15,3-6-239-15</inkml:trace>
  <inkml:trace contextRef="#ctx0" brushRef="#br0" timeOffset="179497.14">5492 10520 244 0,'0'4'148'0,"0"-4"-108"0,3 0 0 15,-1 0 3-15,3-7-8 16,0-5-15-16,2-1-2 16,0-4 4-16,1-6-1 15,-1 4-6-15,-4-3-7 16,-3-1-2-16,0 3-3 0,-8 3 1 15,-9 2-2-15,-7 8-1 16,0 6 0-16,-3 1-1 16,-4 5 0-16,4 13-1 15,2 5 0-15,5 8 1 16,6 0-2-16,7 1 1 16,5 0-1-16,2-3-10 0,4-8 0 15,10-4 6-15,4-10 3 16,1-7 2-16,3 0 1 15,2-9 1-15,-1-9 1 16,-4-1 3-16,2-5 1 16,-8 5 3-16,1-3 5 0,-2 5 2 15,-3 0-5-15,0 6-2 16,-2 6-4-16,2 3-2 16,-1 2-2-16,0 4-2 15,1 9 0-15,1 8 1 16,2 9 0-16,-2 4 1 0,-1 3-2 15,1 9 1 1,-3 0 1-16,0 4-1 16,1-1 1-16,-1 1-2 0,-4-4 0 15,2-3 0-15,2-5 0 0,-2-8-1 16,2-10-2-16,-4-8 3 0,2-10 1 16,2-2 1-16,4-21 2 15,-2-10-1 1,3-12 0-1,3-3 8-15,1-6 0 0,1 0-7 0,-3 7 4 16,0 5-4-16,0 12-4 16,-5 6-2-16,2 10-23 15,-4 6-26-15,2 6-46 0,3 2-33 16,-6 9-31-16</inkml:trace>
  <inkml:trace contextRef="#ctx0" brushRef="#br0" timeOffset="179838.51">6023 10770 227 0,'7'0'150'15,"1"-9"-90"-15,-8-2-1 16,0 0-3-16,0 1 1 16,-1 5-31-16,-6-3-18 0,0 8 3 15,-3 0-5-15,1 8-6 16,1 5-2-16,2 8 2 15,0 5 0-15,3 1 2 0,3-1-4 16,0-1 2-16,1-3 2 16,11-4-2-16,0-8-4 15,5-4 1-15,-2-6 2 16,4-4 0-16,-4-12 1 0,0-6 1 16,-4-4-1-16,-6-6 5 15,-3-2 2-15,-2 0-4 16,-11 2-2-16,-9 7-3 15,-4 4-14-15,-7 6-23 16,1 4-38-16,3 1-81 0</inkml:trace>
  <inkml:trace contextRef="#ctx0" brushRef="#br0" timeOffset="180776.51">9377 10496 276 0,'5'-8'79'0,"-1"-5"-48"15,-2-1 13-15,-1 0-3 0,3-4-4 16,-4 2-23-16,0-1-6 16,0-1 2-16,0 3 0 15,-7 3-4-15,-6 4 4 16,-3 5 2-16,-2 3-9 16,-5 0-3-16,1 11 0 15,0 6 0-15,3 5 1 0,3 3-1 16,5 2 0-16,8-1 0 15,3-1 0-15,1-3-1 16,13-7 1-16,5-3-2 16,0-8 2-16,6-4-1 0,-1-3 0 15,-1-11 0-15,0-4 1 16,-1-3 0-16,-2-2 0 16,-5 2 1-16,0-1 5 15,-4 6 11-15,-2 4 1 16,-3 2 0-16,-3 7-4 0,1 3-7 15,1 0-7-15,-2 10-1 16,3 8 1-16,3 7 0 16,2 7-1-16,-3 2 1 15,6 4-3-15,-2 0-10 16,0-1 2-16,-1-3 4 0,0-7 2 16,-1-3 3-1,-2-8 1-15,-3-7 1 0,0-8 4 16,2-1 22-16,-1-10 11 15,2-10-1-15,2-9-9 16,0-8-5-16,2-1-3 0,2-2-8 31,1 3-7-31,-3 5-5 0,-2 5 2 16,0 7-12-16,-5 8-24 16,0 8-28-16,4 4-32 0,1 0-45 15,-3 11-25-15</inkml:trace>
  <inkml:trace contextRef="#ctx0" brushRef="#br0" timeOffset="180943.2">9876 10580 482 0,'4'6'61'0,"-3"0"-1"0,-1 2 3 16,4 3-13-16,1 3-22 15,-2 4-20-15,4 1-5 16,0 5-2-16,-2 1-4 15,4-4-31-15,4 1-41 0,2-10-77 16,5-8-220-16</inkml:trace>
  <inkml:trace contextRef="#ctx0" brushRef="#br0" timeOffset="181774.27">12896 10270 144 0,'9'3'12'0,"0"-3"11"16,0 0 32-16,0 0 8 16,-2-3-10-16,4-6 0 0,-5-3-6 15,-1-1-4-15,-2-5-1 16,-1-1-12-16,-2-2-1 16,0 3-15-16,-7 0-8 15,-8 5-4-15,-6 5-2 16,-2 8 0-16,-4 0 0 0,-2 7-1 15,-2 12 2-15,4 5-2 16,8 4 1-16,3 2-1 16,7 2 1-16,5-1-2 15,4-5-5-15,6-4-4 16,9-4 1-16,7-9 2 0,4-8 5 16,1-1 1-16,3-5 0 15,-1-9 1-15,-2-4 1 16,0-3 1-16,-4-3 7 15,-3 1 0-15,-5 3 4 0,0 5 5 16,-6 2-8-16,-2 4 6 16,-3 8 1-16,0 1-9 15,-2 1-7-15,-1 14 0 16,3 4 1-16,1 4 0 16,-2 7-1-16,3 5 0 0,2 2 0 15,-3 3 0-15,2 1-2 16,-2 1-1-16,-2-1-4 15,3-3 0-15,2-8 1 16,-1-3 0-16,1-9 1 16,4-10-2-16,0-4-1 0,0-4 3 15,3-5 0-15,-1-10-7 16,2-4-17-16,0-4-25 16,1-1-13-16,0 3-38 15,0 2-134-15</inkml:trace>
  <inkml:trace contextRef="#ctx0" brushRef="#br0" timeOffset="182086.77">13395 10510 9 0,'-7'0'396'16,"0"0"-351"-16,1-6 14 0,5 1 3 15,1-2-8-15,6 3-24 16,9-1-22-16,4 2-8 15,5 3 2-15,1 0 0 16,-3 6-2-16,-3 7-1 0,-9 6 0 16,-6 6 0-16,-4 4 0 15,-11 1-2-15,-7 2-2 16,-2-5 4-16,0-2 1 16,4-6 0-16,7-6 1 15,6-7 6-15,3-5 1 16,17-1 13-16,12-13-7 0,9-3-12 15,9-8-1-15,5-5-16 16,2-3-44-16,-4-1-58 16,-8 2-159-16</inkml:trace>
  <inkml:trace contextRef="#ctx0" brushRef="#br0" timeOffset="182446.44">13312 10425 310 0,'-3'8'66'0,"-1"-1"-33"16,-2 7 26-16,-1 4-2 15,-3 2-14-15,3 5-29 16,-2 0-13-16,1 1 0 15,0-4-12-15,1-7-58 0,1-3-120 16</inkml:trace>
  <inkml:trace contextRef="#ctx0" brushRef="#br0" timeOffset="183617.71">13433 10090 180 0,'0'-16'102'0,"0"-3"-70"16,-9-1 12-16,-3 0 5 0,-3 0-12 16,-2 1-5-16,-5 1-11 15,-5 2 1-15,-5 2-5 31,1 3-10-31,-6 6-5 0,-4 1-1 0,-1 4-1 16,-5 0 0 0,2 7 0-16,-1 10 0 15,-3 6 2-15,-3 3 3 16,7 8 6-16,1 6 11 16,7 4-11-16,3 3-3 15,7 3-2-15,6 1-3 16,6 3 0-16,8 1-1 0,5 0 0 15,2 2-3-15,7-1 2 16,10-2 0-16,6-3 2 16,5-5 3-16,6-5 4 15,8 0 1-15,5-7 0 0,5-1-1 16,4-8 4-16,-1-5-6 16,0-3-3-16,5-1-2 0,-1-6-3 15,-3-1 1-15,0-1 0 16,-2-5-2-16,-1-1 2 15,-6-2-1-15,-1 0 1 16,0-11 0-16,-5-5 0 16,0-4 0-16,-4-1-1 15,-2-6 0-15,-4-5 1 0,-2 0 1 16,-7-7-1-16,-3 0 1 16,-3-6 9-16,-7-3 2 15,-6-2-8-15,-3-5-2 16,-1-1-4-16,-14-1 2 0,-6 0-2 15,-6-2 0-15,-9 6 1 16,-6 1-1-16,-9 4-1 16,-7 4-7-16,-8 6 0 15,-8 8-4-15,-7 6-7 16,-3 8-19-16,-4 6-43 0,-4 2-78 16</inkml:trace>
  <inkml:trace contextRef="#ctx0" brushRef="#br0" timeOffset="184501.01">9770 10174 359 0,'1'-19'22'0,"-1"0"-13"15,-10-2 3-15,-6 2 11 16,-6 1 2-16,-3-2-9 15,-5 2-6-15,-4 4 7 0,-6 3 5 16,-3 4-9-16,-2 4-3 16,-5 3-1-16,-6 1-1 15,1 10-2-15,-6 7-3 16,0 7 4-16,1 5 5 16,6 4 1-16,4 5 1 15,5 6-3-15,11 3-4 16,5 2-2-16,9 5 1 0,12 2-1 15,8 5-4-15,1-2 0 16,19-1 0-16,8-1 4 16,7-4-4-16,4-4 2 15,4-4 1-15,6-1-4 0,3-6 0 16,3-5 1 0,5-2 0-16,-3-7 1 15,6-6 4-15,2-2 3 16,-4-7-2-16,1-1-3 15,3-5-1-15,-2-4-3 0,-4 0 2 16,-3 0 0-16,-2-7-1 16,-2-8 0-16,-5-3-1 15,-4-7 1-15,-2-3-1 16,-3-8 0-16,-2-1 1 0,-6-4 0 16,-5-2 0-16,-3 1 2 15,-8-2 6-15,-4 1 2 16,-8-1 4-16,-2-2-7 15,-12-2-4-15,-9-4-4 16,-7-3 0-16,-7-4 0 16,-8-2-1-16,-10 0-1 15,-1 3-8-15,-15 4-22 16,-13 4-21-16,-15 5-59 0,-11 11-97 0</inkml:trace>
  <inkml:trace contextRef="#ctx0" brushRef="#br0" timeOffset="185615.52">5807 10060 303 0,'-11'-7'3'0,"0"-4"0"16,3 2 31-16,-4-1 10 0,2-1-11 15,-1 0-13-15,-2-1-1 16,-1-1 2-16,-2 4-1 15,-2 0-5-15,-5 2-5 16,-4 3-7-16,-6 4 0 16,-2 0 2-16,-7 4-2 15,-3 8-3-15,1 6 1 0,-7 7 9 16,2 6 7-16,1 6 0 16,1 4-5-16,6 4-8 15,0 1-2-15,6 3 2 16,9 1 4-16,4 0 1 15,6 3 0-15,7 0-4 0,4 1-2 16,3 1-2-16,2-1-1 16,0-3 0-16,9-6 0 15,4-1 0-15,-1-3 0 16,6-2 2-16,2-4-2 16,1-2 1-16,3-2 0 0,0-5 5 15,3 1 5-15,4-5 1 16,-1-3 5-1,4-1-1-15,5-4-4 0,2-2 3 16,3 1 0-16,2-6-7 16,2 3-2-16,-1-3-2 15,4-2-2-15,-4 0-1 0,2-2 0 16,-1-1-1-16,1-2 1 16,-1 0-1-16,1-2 0 15,-2-6 0-15,-6-1 0 16,-2-4 0-16,-3 1 0 15,-2-4-1-15,-1 1 1 16,-5 0-1-16,-1-2-1 0,0 3 2 16,-5-5 0-16,2 1-1 15,-5-2 1-15,-3-3 1 16,-2 2-2-16,0-4 2 16,-6 0-1-16,-1-4 0 15,-2 1 1-15,2-2-1 16,-6-5 0-16,1 3-1 0,-2 0 2 15,0-1-1-15,-5-2 2 32,-5 2-2-32,0-3 0 15,-3 0 1-15,-1 1-1 0,-5 1-2 16,2 0 3-16,-3 2 0 0,-6 1 0 0,2 3-3 16,-3-1 2-16,-2 3-1 15,0-3 0-15,1 1 1 16,-1-3-2-1,-2-1 2-15,-1 4 0 16,-2-1 0-16,-5 6-8 16,-8-1-1-16,-9 10 2 15,-10 7-19-15,-17 7-29 0,-14-2-56 16,-20 9-108-16</inkml:trace>
  <inkml:trace contextRef="#ctx0" brushRef="#br0" timeOffset="187736.37">3651 10702 481 0,'-8'0'29'0,"2"0"-27"16,5-2 27-16,1 2 24 16,0-1-23-16,7-2-23 15,4 0-4-15,1-1 7 16,7 4 0-16,-2-2-3 16,3 2 0-16,2 0-3 15,1 0 0-15,2 0 0 0,5 0 0 16,3 0-1-16,2 0 0 15,4 2 3-15,2 1-2 16,2-2-2-16,2 3-1 16,-2-2 0-16,0-1-1 15,0 1 1-15,-2-2-2 0,3 2 2 16,0-1-1-16,0-1 0 16,-1 0 0-16,-1 2 0 15,0-2 0-15,-6 0 0 16,-2 1 0-16,-5-1 0 15,-4 0 0-15,-1 3 0 0,-5-2 0 16,-1-1 0-16,-6 2 0 16,0-2 0-1,-4 2 0-15,-2-2 0 0,-3 0 0 16,1 0 0-16,-3 2 0 16,1-2 1-16,-2 0-1 15,2 0 1-15,-2 0-1 0,3 0 0 16,-2 0 0-16,1 0 0 15,0 0 0-15,1 0 0 16,1 0-7-16,-3 0-8 0,1 0-12 16,-2-2-22-16,0-2-27 15,0-3-43-15,-7-1-102 16</inkml:trace>
  <inkml:trace contextRef="#ctx0" brushRef="#br0" timeOffset="188083.53">4638 10567 349 0,'-13'-9'120'0,"6"5"-96"15,0 0-2-15,4 4 13 0,3 0 10 16,0 0-32-16,0 4-13 16,10 3 15-16,2 2 9 15,7 1-7-15,1 2-4 16,2-2-7-16,2 3-2 15,-2-4-2-15,-4 1 0 16,-2-1 0-16,-1-2-2 16,-5 1 0-16,-3 1 0 15,-2-4 1-15,-3-1 0 16,-2 2 2-16,0-1 4 16,0 4 2-16,0-3 1 0,0 0 0 15,0 2-2-15,0 2-3 16,-2 3-2-16,-3 3-2 15,-4 3 0-15,-7 4-1 16,-5 4 0-16,-14 1-14 0,-11 2-44 16,-10 0-67-16,-9-8-245 15</inkml:trace>
  <inkml:trace contextRef="#ctx0" brushRef="#br0" timeOffset="211260.17">5841 9849 148 0,'0'-9'20'0,"0"2"-6"16,0-2 58-16,0-2-37 16,0 3-6-16,0-3-6 0,0 2-1 15,-5 2 1-15,-1 0-3 16,-1-1 3-16,-4 3-8 16,-3 2-8-16,0 3-1 0,-5 0 1 15,-2 0 0-15,0 0 0 16,-3 0 1-16,0 0 5 0,2 3 1 15,-4 2 3-15,1 1-3 16,-2-2-7-16,0 3-3 16,-2 2-2-16,-3 1 0 15,-2-1 1-15,2 2 2 16,1 2 2-16,-1-3 4 0,0 3-1 16,1 1-3-16,4 0-3 15,0 2 2-15,0 0-3 16,4 2-1-16,0 4 0 15,1-1 1-15,3 2-2 0,0 4 1 16,-1 0-2-16,1 1 2 16,1 2-1-16,0 1 1 15,-2 0 1-15,0 1 2 16,3-1-2-16,-3 0 0 16,-2-1 0-16,6 1 2 0,-2-3-1 15,2 1 1-15,3-3-1 16,-1 1-1-16,3 2 1 15,2-4-1-15,0 0-1 16,4-2 1-16,0 0-1 16,2-2-1-16,3 0 0 15,0 3 1-15,0-4-1 0,0 3-1 16,0 1 1-16,5-4-1 16,0 0 0-16,2 2 0 15,-2-1 0-15,4-1 1 16,0-1-1-16,2 0 1 0,-1-1 2 15,2 0-2-15,3-2 2 16,0 3-1-16,1-1 0 16,4 2-1-16,2-2 1 15,0 4 0-15,2-5-2 16,3 3 0-16,5 1 0 16,2 1 0-16,0-1 1 0,5 0 0 15,2-3 0-15,-2 2-1 16,3-4 1-16,-5-2 0 15,3 1-1-15,-3-3 0 16,3-1 1-16,0-2-1 16,2-2 1-16,0 0 0 15,3-1-1-15,4-5 5 0,-5 1 3 16,7-2-3-16,-3 0-1 16,0 0-1-16,0 0 1 15,1-2-1-15,-4-3-1 16,-2-1-2-16,-3-1 0 15,1 0 0-15,-6-4 1 16,0 1-1-16,-2-3-1 0,-3 1 3 16,1-3-2-16,-2 0 2 15,-4-2-2-15,-1 2 0 16,1-2 2-16,-3-1-2 16,0 0 1-16,-3-1-1 0,1-1 0 15,0-3 0-15,-2 0-1 16,-1-4 2-16,-4 2-1 15,0-2 0 1,-2 1 0-16,-4-3 0 16,2 2 0-16,-3 1 0 15,1-2-1-15,-4 2 1 0,-1 1-1 16,-2 0 0-16,0 0 1 16,0 4 0-16,0-4 0 15,-5 0 0-15,0 0 1 16,-3 0-1-16,1-6 0 15,0 5-2-15,0-4 0 0,-5 1 0 16,2 1 1-16,0 1 0 16,0 2 0-16,-2 2 0 15,-1-1 1-15,2 4 0 16,-3-2 0-16,1 0 0 16,1 1-1-16,-3-1 0 0,-1 3 0 15,3-2 0 1,-2 1 1-16,0 0-1 15,1 0 1-15,0 3-2 0,-3-1 2 16,3 0-1-16,1 2 0 16,1 2 0-16,-1 1 1 15,1-1-1-15,-2 1 1 0,2 3-1 16,-3-4 0-16,0 3-1 16,-4-2 1-16,2 3 0 15,-1-3 1-15,0-1 0 16,3 3 0-16,-2-1 0 0,2-1 0 15,5 4 0-15,-3-1 0 16,0-1 0-16,1 2 0 16,1-2 0-16,0 2 0 0,-1 1 0 15,-1-2-2-15,-3 3 2 16,0-1-1-16,-2 0-3 16,-2 1 2-16,-3 2 0 15,-1 0 1-15,2-1 0 16,1-1 0-16,-2 3 1 0,4-3 0 15,-1 4 1-15,3-3-2 16,3 3 2-16,4 1-1 16,-2 0-1-16,5 2-1 15,0 0-9-15,0 0-14 16,-6 9-18-16,1 4-21 16,-3-1-33-16,0-3-102 0</inkml:trace>
  <inkml:trace contextRef="#ctx0" brushRef="#br0" timeOffset="-210938.96">23225 7957 310 0,'-5'0'67'0,"1"0"-11"16,4 0 1-16,0 0-21 0,7 0-4 16,6 0 11-16,-1 0-5 15,2 0-11-15,-1 0-16 16,-2 11-3-16,0 1-2 16,0 3-3-16,-3 2 1 0,-1 3-2 15,3-2-1-15,-3-3 0 16,0 2-1-16,3-7 0 15,-2-2 1-15,3-1 0 0,-1-7 0 16,3 0 2-16,-1-3 1 16,5-7 10-16,-3-1 1 15,4-7 1-15,0 3 0 16,0-5-3-16,4-3-1 16,-1-1-5-16,-1 1-2 0,2 5-2 15,-3-4-2-15,1 2 0 16,-2 2 0-16,-2 4-1 15,-3-1 1-15,-1 5 0 16,1-1 6-16,-6 4-2 16,-1 0 1-16,-3 3 0 15,2 1-2-15,-3-1-1 16,0 1 0-16,0 2-2 0,1-2-1 16,-1 1 0-16,2 0-1 15,0-1 1-15,-1 3-6 16,-1-1-12-16,0 1-20 15,-1 0-39-15,-1 0-64 0,-3 0-162 16</inkml:trace>
  <inkml:trace contextRef="#ctx0" brushRef="#br0" timeOffset="-202058.73">5392 9678 223 0,'-11'2'108'0,"1"0"-106"16,-3-2 13-16,6 0 27 16,3 0-10-16,-1-4-11 0,3-7-6 15,-2-5 6-15,-1 0 2 16,-2-6-3-16,0-6 2 16,-5 0-5-16,0-7 0 15,2-1 2-15,0-7-10 16,3-4 0-16,2 1-2 15,5-3-2-15,0 2-3 0,0 0 3 16,7 3-4-16,4 1 1 16,0 4 2-16,1 3 2 15,1 1-1-15,-1 4 0 16,-1 4-1-16,0 2-2 16,1 5 0-16,0 3 1 0,-2 2 1 15,1 3 0-15,0 3 1 16,1 2-1-16,2 3-1 15,3 1-2-15,-1 3 0 16,3 0-1-16,0 3 1 16,2 10 1-16,-3 3-1 0,0 5 1 15,-4 4-1-15,1 6 1 16,-6-1-1-16,0 2 1 16,-2 2 1-16,1-2 3 15,-2 1-1-15,-2-4 3 16,3 0 0-16,-4-1 1 15,4 1 1-15,-4-2-2 0,2 0-4 16,-1-2 0-16,1-3-2 16,-2 0 0-16,4-2-1 15,0-2 0-15,-2-3 0 16,0 2-1-16,2-3 1 16,-2 0-1-16,-1-3 1 15,0-2 0-15,0 0 0 0,-3-2 0 16,-1-1-1-16,2-1 0 15,0 2 1 1,0-4-1-16,-1 2 1 0,-1 0-1 16,2-4 1-16,-2 1-1 15,0-2 1-15,0 0 0 0,0 0 0 16,0 0 1-16,2 0-1 16,-2 0 0-16,0 0-5 15,0 0-17-15,0 0-20 16,0 0-22-16,-2 0-35 15,-3 0-33-15,-4 0-84 16</inkml:trace>
  <inkml:trace contextRef="#ctx0" brushRef="#br0" timeOffset="-201808.79">5531 9514 324 0,'0'0'48'15,"3"0"-21"-15,8 0 18 16,5 0 20-16,2 0-18 16,3 0-15-16,1 0-2 0,4 5-7 15,-6-3-6-15,2-1-8 16,0 3-2-16,-5 0-5 16,0-2-1-16,-3 1-3 15,-1 1-17-15,-2-4-22 16,-4 0-27-16,0 1-42 15,-1-1-51-15</inkml:trace>
  <inkml:trace contextRef="#ctx0" brushRef="#br0" timeOffset="-201652.46">5907 9398 386 0,'2'-5'74'0,"-2"0"4"0,0 5-10 15,-8 0-21-15,-7 6-36 16,-3 11-12-16,-4 4 0 15,-3 2-9-15,2 0-19 16,3-1-19-16,7-4-26 16,3-10-64-16,5-6-85 0</inkml:trace>
  <inkml:trace contextRef="#ctx0" brushRef="#br0" timeOffset="-201116.61">6024 8988 347 0,'0'-13'40'0,"0"5"3"16,-5 1 6-16,-3 1-10 0,-2 4-13 15,-2 2-17-15,-1 0-7 16,-1 8-2-16,-1 6 0 16,1 0 0-16,1 5 1 15,2 1 4-15,4 0 1 16,2 0 5-1,5-1-2-15,0-1 1 16,0-2-5-16,12 2-2 16,0-2 0-16,5-4-2 15,3-1 1-15,-2-2-2 0,-2-6 2 16,3-2-1-16,0-1 0 16,-4-1 1-16,4-7 0 15,-5-7-1-15,0 1 2 16,-5-2-1-16,-2-4 0 0,-1 3 4 15,-4-5 4-15,-2 2 0 16,-2 1-2-16,-7-1-3 16,-4 2-1-16,-5 4-2 15,1 0-2-15,-5 5-1 0,2 2-17 16,2 3-22-16,-2-1-36 16,5-2-107-16</inkml:trace>
  <inkml:trace contextRef="#ctx0" brushRef="#br0" timeOffset="-184218.42">20420 13740 310 0,'0'-13'58'0,"0"1"-14"16,0 0 6-16,0 2-13 0,-2 0-19 16,-5 4-5-16,-3 2 1 15,-5 4 5-15,-1 0-1 16,-5 4 5-16,-3 10 0 15,-1 6-7-15,-1 3-4 16,4 8-1 0,-2-1 1-16,9 4-4 15,8 2-6-15,7-6-2 0,0-2 0 16,17-3 1-16,10-5-1 16,5-6 1-16,4-5 0 15,5-7-3-15,3 0-5 16,-5-6-4-16,-3-12 4 15,-6-6 6-15,-10-2 2 0,-8-8 0 16,-8-2 0-16,-4-4 0 16,-11 4-2-16,-10 4 1 0,-8 3-1 15,0 9 1-15,-2 5 0 16,9 8-2-16,2 5 2 16,11 0-17-16,9 11-47 15,5 5-40-15,19 0-69 0</inkml:trace>
  <inkml:trace contextRef="#ctx0" brushRef="#br0" timeOffset="-183952.86">20747 13684 451 0,'2'-14'156'16,"-2"3"-97"-16,0 2-14 15,3 9 4-15,3 4-21 0,-3 12-27 16,2 11 2-16,2 5 0 16,-4 9 2-16,-3 4-3 15,2 1-1-15,1-4-1 16,-3 0-16-16,5-12-7 16,1-5-8-16,3-7-25 0,2-9-27 15,1-9-23-15,5 0-51 16</inkml:trace>
  <inkml:trace contextRef="#ctx0" brushRef="#br0" timeOffset="-183624.76">21007 13668 179 0,'0'0'62'0,"0"0"-16"0,0 0 32 16,0 2-5-16,0 1-3 16,4-1-15-16,-1 0-3 15,2-2-4-15,-5 2-12 16,1-1-8-16,1-1-5 16,0 3-5-16,-1-3-4 0,1 1-2 15,0-1-2-15,-2 0-1 16,0 0-2-16,2 0-4 15,-2 0-1-15,1 0-2 16,-1 0 1-16,0 0-1 0,0 0-1 16,0 2-18-16,2-2-30 15,-2 2-32-15,0-2-75 16,0-4-238-16</inkml:trace>
  <inkml:trace contextRef="#ctx0" brushRef="#br0" timeOffset="-176106.32">20622 14278 436 0,'0'0'67'16,"0"0"-47"-16,0 0 32 0,1 0-11 15,6 0-11-15,4-3-20 16,5 3-4 0,4-2 4-16,3 0 2 0,6 0-3 0,1 1-3 15,4-1 0-15,0 0-4 16,-3 1-1-16,-1-1-1 15,-4 0 0-15,-3 0 0 0,-3 0 0 16,-9 2-1-16,-1-2-3 31,-3 2-6-31,-6-2-11 16,-1 2-18-16,0 0-13 0,-9 0-13 16,-9 0-46-16,-4 0-72 0</inkml:trace>
  <inkml:trace contextRef="#ctx0" brushRef="#br0" timeOffset="-175836.25">20657 14350 304 0,'0'3'75'0,"6"-1"-47"0,8 0 27 32,7-1 1-32,8 2-11 0,2-1-13 15,1-1-5-15,5 1 2 16,-2-2-11-16,-1 0-6 15,-3 2-4-15,-1-2-1 0,-2 0-3 16,-9 0-1-16,-3 0-2 16,-5 0 1-16,-4 0-1 15,-2-2-1-15,-3 0 2 16,0 1 0-16,-2-1-1 16,2 2-1-16,0-3-13 15,5 0-34-15,1-2-71 16,4-4-176-16</inkml:trace>
  <inkml:trace contextRef="#ctx0" brushRef="#br0" timeOffset="-158421.36">6715 10628 187 0,'-5'0'174'0,"2"0"-132"16,3 0 10-16,0 0-6 15,1 0-25-15,10 0-2 16,2-3 1-16,3 2-7 15,0 1-1-15,3 0-2 16,7 0-2-16,1 0-1 0,7 0-3 16,5 0 0-16,6-2-1 15,10 2-2 1,7 0 1-16,5-2 8 0,4 0-4 16,3 1-1-16,3-1-3 15,-1 0 1-15,-5 2-1 16,3-2 0-16,-4-1-3 0,0 2 2 15,-5-1-2-15,-2 2 2 16,-4-1-1-16,-3-1 0 16,-3 0 0-16,-6 1 0 0,-4-2 1 15,-3 0-1-15,-3 0 0 16,-4 1 1-16,-1-2-1 16,-3 0 0-16,0 2 1 15,-2-1-1-15,-2 2 2 0,-1-3-2 16,0 2 1-16,3 1 1 15,0-1 1 1,2-2-1-16,1 1 3 0,-1 2 0 16,0-2-3-16,0 1 0 15,-5-1-1-15,0 1 0 16,-6-2 0-16,-4 1 0 0,-3-1 0 16,-2 0 1-16,-5 0-1 15,-3-2 0-15,1 1-8 16,-2-2-23-16,0-1-26 15,0-2-24-15,-3-3-53 16,-4-1-129-16</inkml:trace>
  <inkml:trace contextRef="#ctx0" brushRef="#br0" timeOffset="-158214.12">8609 10375 304 0,'-12'-5'151'0,"7"0"-105"15,1 1-19 1,4 4 11-16,0 0 1 0,9 4-27 15,9 6 3-15,4 7 18 0,1 1-9 16,4 3-13-16,0 0-4 16,-7 2 0-16,-6-5-1 15,-7 0-5-15,-7 0-1 16,-14-1 0-16,-15-2 0 16,-12-1-17-16,-11 1-40 15,-7-3-33-15,-4-6-42 0,0 1-207 16</inkml:trace>
  <inkml:trace contextRef="#ctx0" brushRef="#br0" timeOffset="-157728.36">7740 10211 312 0,'0'-1'78'0,"0"-6"-29"16,0 3-16-16,0 4 10 15,0 0-2-15,0 0-19 0,0 0-16 16,5 0 2-16,-5 0 8 16,2 7 6-16,-1 0 2 15,3 6-7-15,-1-3-2 16,-1 5-1-16,3 1-2 0,-1 3-2 15,1 1 2-15,1 3-3 16,-1-1-3-16,4 1-2 16,-2 0-1-16,3-3-2 15,0-2-1-15,-1-3 2 16,-1 0-2-16,-3 0-10 0,4-5-39 16,-1-3-46-16,4-5-90 15</inkml:trace>
  <inkml:trace contextRef="#ctx0" brushRef="#br0" timeOffset="-156977.89">8576 10303 246 0,'-15'-6'71'0,"5"2"-41"0,0 1 2 31,5 3 18-31,3 0-1 16,2 0-21-16,0 0-25 0,2 0 3 0,9 7 13 15,2 1 2-15,3 0-1 0,3 3-3 31,1 0-2-31,2 1-3 0,-1 2-3 0,3 0-3 16,-1 3 0-16,-2-3 1 16,1-2-2-16,-2-1-1 0,-4 0-2 15,-3-2 0-15,-4-2-2 16,-2-3 5-16,-4-1 4 16,-3-3 3-16,0 0 4 31,0 0 1-31,0 2-5 0,0-2-3 0,0 0-1 0,0 0-3 15,0 2-2-15,0 1-3 16,0 2 1-16,-3 5-1 16,-4 1 2-16,-4 3-1 31,-2 5 2-31,-3 2 2 0,-4 7-3 0,-3-1 1 16,0 4-2-16,3-3 0 0,-2 4 0 15,5-10-1-15,2 1 1 16,4-6 1-16,3-1 1 15,2-8-2-15,2-3 3 16,2-1-1-16,2-4 0 0,0 0-1 16,0 0-1-16,0 0 1 15,2 0-2-15,2-2-16 16,-4-1-23-16,0-1-33 16,-13-3-80-16,-7-2-243 15</inkml:trace>
  <inkml:trace contextRef="#ctx0" brushRef="#br0" timeOffset="-151131.9">20226 14708 213 0,'2'-7'240'0,"2"0"-175"0,1-1 3 16,-2 0-6-16,1 2-16 15,2 4-21-15,-1 1-8 16,2 1 0-16,-2 0-2 0,1 11-5 31,-2 6-3-31,-4 5 0 16,0 4 3-16,0 5 1 0,-3 3 1 16,0-2-6-16,1 0-1 15,2-2-2-15,0 0 1 16,0-3-1-16,5-4-3 15,1-3 1-15,3-4 0 16,-4-3-1-16,2-4-1 16,1-4-12-16,-1-4-17 15,0-1-33-15,2 0-38 0,2-6-66 16,-2-7-186-16</inkml:trace>
  <inkml:trace contextRef="#ctx0" brushRef="#br0" timeOffset="-150486.81">20713 14782 288 0,'-2'-6'62'15,"-1"-1"-33"-15,3 0 21 16,0 3 0-16,0 1-16 15,-3-1-18-15,0 4-2 16,-4 0 5-16,-2 0-4 0,-4 0 3 16,-1 7 5-16,-4 4 2 15,-1 3-6-15,0 1-3 16,2 6-4-16,0 0-2 16,5 1-3-16,2 2-2 0,9-4-3 15,1 1 0-15,1 0-1 16,14 0-1-16,1-6 1 15,4-1-1-15,4-3 1 16,-2-1-3-16,3-5-1 16,1-2 0-16,-3-1 1 15,-1-2 1-15,-3 0 1 0,1-2 1 16,-4-6-1-16,1-3 1 16,-2 1 0-16,0-2 6 15,-1 0 1-15,1-4-3 16,-1 0-1-16,-3-2 4 15,-2-2 1-15,-2 3-2 0,-3-4-3 16,-4 3 5-16,0-1-3 16,-7 5-4-16,-9 0-1 15,-8 2-3-15,-1 0-6 16,-6 5-10-16,-1 3-14 16,-4 3-31-16,-1 0-80 0,6-1-270 15</inkml:trace>
  <inkml:trace contextRef="#ctx0" brushRef="#br0" timeOffset="-135461.83">21121 14683 187 0,'0'-3'3'0,"0"-1"17"0,0 0 49 16,0 1-24-16,0-2-6 15,0 1-6-15,0 1 1 16,0 0-2-16,0-3-5 0,0 0-7 16,0 0-4-16,-4 0-6 15,-6-4-5-15,0 2-1 0,-4-3 0 16,-1-1 4-16,0 1-1 15,-4-3 2-15,4 1-1 32,-7-2 6-32,0 2-7 0,-5-2-3 15,-4 1-4-15,-1 2 2 16,-4-1 1-16,-1 2 4 16,-1 1-1-16,-5 3-2 15,0 3 1-15,-1 0-2 16,-2 4-2-16,-1 0-1 0,-1 3 0 15,-3 5 0-15,3 1 2 16,-1 6-1-16,-1-3 1 16,2 4 1-16,-1 2 1 15,5 1 4-15,-2 5 2 16,5 1-1-16,4 1-2 16,3 3-2-16,5-1 3 0,5 2 1 15,6 5-1-15,4-1-2 16,4 0-3-16,3 5-1 15,6 1 1-15,1 3-2 16,0 0-1-16,8 0 1 0,4 2-1 16,3-5 1-16,2-4-1 15,3 0-1-15,1-2 3 16,6-5-3-16,-2-4 2 16,6-3 0-16,1-2-1 15,7-4 0-15,3 0 0 0,6-3 2 16,3-4-1-16,3 0-2 15,4-2 2-15,-2 0 1 16,5-5-2-16,0 1 0 16,-3-1 0-16,0-2 0 15,-1 0-1-15,-3 0 0 16,-4-4-2-16,-1-4-1 16,-5-5 0-16,-2-1 2 0,-6-8 1 15,-2 1 1-15,-2-6-1 16,-3-3 2-16,-2-4-2 15,0-2 2-15,-6-3-1 16,-3-2 0-16,-7-2 1 0,-5 0 0 16,-6 0-1-1,0 0 0-15,-13 1 0 0,-9 1 0 16,-6 3-1-16,-7 0 1 16,1 1-1-16,-8 4-2 15,-6 6-13-15,-3 3-25 0,-7 4-23 16,-6 4-85-16,-2 2-273 15</inkml:trace>
  <inkml:trace contextRef="#ctx0" brushRef="#br0" timeOffset="-126082.56">20218 15158 209 0,'0'0'117'0,"0"0"-69"0,0 0-20 15,0 0 6-15,3 0-6 16,4 1-8-16,4 1-8 0,0-2 1 16,3 2 0-16,1 0 2 31,4 1-2-31,1 1-2 16,4-2-5-16,0 1-1 0,-1 1-2 15,-1-2-1-15,-4-1-2 16,-3 1 0-16,-5 0 0 15,-5-1-3-15,-5 1-9 16,0 0-12-16,-7-2-9 0,-8 2 2 16,-7 0 4-16,0-2 14 15,-1 2 3-15,0-2 8 0,1 2 4 16,6-1 7-16,1 3 11 16,5-2 4-16,0 1 1 15,7 1-6-15,3-1-3 16,0 2 2-16,2-1 0 0,9 0 5 15,5 1-3-15,4-2-5 16,3 1-2-16,0 0-5 16,0-2-6-16,-2 1-1 0,-6-3-1 15,-3 2 1-15,-7-2-3 16,0 0-12-16,-3 0-12 16,-2 0-13-1,0 2-10-15,0-2-18 16,0 2-17-16,0-2-35 0,0 0-120 15</inkml:trace>
  <inkml:trace contextRef="#ctx0" brushRef="#br0" timeOffset="-122694.68">20900 15308 340 0,'9'-8'50'16,"-1"3"-6"-16,2-1 23 0,0 5-13 16,1-1-8-16,-6 0-17 15,-1 2-7-15,-2 0-5 16,-2 9-7-16,0 6 2 16,0 6-1-16,0 6 2 15,-2 5-5-15,1 2-3 0,1 1 3 16,0 3-3-16,0-4 8 31,5-1-5-31,5-2 0 16,-1-4-5-16,2-2-2 15,-4-6 0-15,0-4-1 16,-1-5 0-16,-5-2 1 0,1-5-1 16,-2-1-1-16,5-2-7 15,-5 0-12-15,0 0-13 16,0-8-19-16,0-2-28 15,0-2-23-15,0-5-56 0</inkml:trace>
  <inkml:trace contextRef="#ctx0" brushRef="#br0" timeOffset="-122311.41">20971 15273 394 0,'2'-7'63'0,"-2"4"-13"16,0-1 1-16,0 4-10 15,-2 0-23-15,-10 7-18 16,-4 10 0-16,-8 0 11 16,-2 8 4-16,-3 2-7 15,-1-2 1-15,3-2-3 16,3 0-1-16,6-3 0 0,4-6-3 16,5 1-1-16,7-5-1 15,2-3-19-15,5-3-31 16,13-4-21-16,5-2-47 15,3-12-118-15</inkml:trace>
  <inkml:trace contextRef="#ctx0" brushRef="#br0" timeOffset="-122123.07">20995 15220 487 0,'3'-5'54'0,"3"3"4"16,4 2 0-16,5 0-13 0,5 8-9 15,3 9-15-15,4 1-8 16,-2 3-7-16,0 4-4 16,1 2-5-16,-11 3-44 0,-3 2-36 15,-11-1-90-15,-1-4-289 16</inkml:trace>
  <inkml:trace contextRef="#ctx0" brushRef="#br0" timeOffset="-121499.05">20671 15959 328 0,'0'-15'58'16,"0"-1"-11"-16,0 2 20 31,-3 0-24-31,-4 1-17 0,-4 2-14 0,-4 4-7 0,0 2-2 31,-9 5 0-31,4 0-3 16,-5 0 0-16,4 12 0 16,1 1 2-16,6 3 0 0,4-2-1 0,7-1-1 15,3-1-1-15,3-5 1 0,12-3 1 16,3-4 1-16,5 0 0 16,1-1-2-16,-2-10 0 15,-2-2-2-15,-3 2 1 0,-3 1 1 16,-3 1 1-16,-4 3-1 15,-3 6 5-15,-1 0 0 32,-1 4-4-32,1 12 2 15,-1 2 1-15,2 5-4 0,0 3 1 16,1-1-1-16,-1 0 1 16,1-4-2-16,2-4 1 15,-3-6 0-15,3-7 0 16,-3-4 0-16,3 0 5 0,-2-8 22 15,0-8 3-15,3-5-5 0,-1-2-10 16,2 0-2-16,0-1-7 16,2 5-4-16,-1 1-2 15,-1 9-10-15,3 4-24 16,0 5-34-16,3 0-45 0,-2 5-67 16</inkml:trace>
  <inkml:trace contextRef="#ctx0" brushRef="#br0" timeOffset="-121297.79">20951 16023 581 0,'0'2'74'0,"0"1"-26"0,0 3 0 16,0 6-7-16,0 4-23 16,0 3-13-16,0 5-3 15,0-1-1-15,0 0-1 16,0-1-8-16,0-3-24 15,0-5-27-15,0-5-21 0,0-7-31 16,2-2-62-16</inkml:trace>
  <inkml:trace contextRef="#ctx0" brushRef="#br0" timeOffset="-115187.01">10382 10596 465 0,'0'0'18'16,"0"0"-16"-16,0 0 26 15,4 0 2-15,7 0-6 16,3 0-17-16,4 1 5 15,6 1 10-15,2-1-9 0,6 1 1 32,3 0 5-32,3-2-5 0,6 0-3 0,5 0 3 0,1 0-5 31,7 0-1-31,4 0 0 16,0 0-3-16,4 0-2 15,2 0-2-15,1 0-1 0,0 0 2 16,2 0 1-16,1 0 1 15,-2 1 0-15,-4 1-2 16,-4 2-1-16,0-2-1 0,-7 3 1 16,-1-1-1-16,-2-2 0 15,1 2 0-15,-2-3 0 16,-1 2 0-16,-1-1 0 16,-3 0 1-16,0-1-1 15,-3-1 0-15,-6 3 1 16,-1-1 0-16,-6-2-2 15,0 0 2-15,-4 0-2 16,0 0 2-16,-4 0-1 0,-2 0 0 16,-4 0 2-16,0 0 1 15,-3 0 1-15,-2 0 0 0,-1-2-2 16,-2-1-1-16,0 2-1 16,-4-1 0-16,3 0 1 15,-2 0-2-15,1 1-2 0,-1 0-18 16,1-5-17-16,0 1-28 15,-2-7-38-15,2-1-76 16</inkml:trace>
  <inkml:trace contextRef="#ctx0" brushRef="#br0" timeOffset="-114916.22">12323 10449 315 0,'-3'-2'181'0,"-1"-2"-168"0,4 3 24 15,0 1 6-15,5 0 1 16,10 0-16-16,3 8-17 0,2 3 7 16,3 3-3-16,0 3-8 15,-1 2-3-15,-4 5 0 16,-4-4 0-16,-7 4 1 16,-5 1 1-16,-2 0-1 15,-16-2-3-15,-7 0 4 0,-10 1-5 16,-8-7-3-16,-8-1-34 15,-6-5-39 1,-5-4-55-16,-1-7-162 0</inkml:trace>
  <inkml:trace contextRef="#ctx0" brushRef="#br0" timeOffset="-114314.85">11551 10181 389 0,'-5'-8'16'15,"1"4"20"-15,-1 2 12 31,-3 2-14-31,1 0-21 0,-3 7-12 16,1 5 2-16,-1 3 7 16,2 2-1-16,3 3-2 15,3 0 4-15,2 1 0 16,0-1-2-16,5-2-1 16,7 1-3-16,3 0 1 15,4-6-1-15,5 2-1 0,-1-6 0 0,3-2-1 16,1-1 1-16,-2-6 0 15,-1 0 1-15,0 0-1 16,-2-6 2-16,-5-5 1 16,-2-3 6-16,-3-2 3 15,-2-4-1-15,-7 0-3 16,-1-2-1-16,-2 0 1 0,-5-3-4 16,-12 4-2-16,-3 1-6 15,-6 2-2-15,-7 6-5 16,-6 3-30-16,-6 1-37 15,-4 3-89-15</inkml:trace>
  <inkml:trace contextRef="#ctx0" brushRef="#br0" timeOffset="-111593.39">22159 13506 394 0,'2'-6'37'0,"-2"-1"21"15,0 4 2-15,0 1-4 16,0 2-17-16,0 0-18 16,0 5-17-16,0 6 8 0,0 7 12 15,3 1-6-15,-3 3 4 16,3 3-2-16,1 0-1 15,-1 2-5-15,3-2-5 16,-5 1-6-16,4-1 0 16,-5 0-2-16,2 0-1 15,-2-1 0-15,0-5 0 0,0 1-14 16,0-8-13-16,0 0-20 16,0-4-30-16,0-6-35 15,0-2-48-15,5-6-156 16</inkml:trace>
  <inkml:trace contextRef="#ctx0" brushRef="#br0" timeOffset="-111171.68">22488 13471 391 0,'0'-2'32'0,"0"-2"8"16,0 4 14-16,0 0-15 15,0 0-20-15,0 4-8 16,4 3 9-16,0 7 6 15,2 0-1-15,-1 6-4 16,0 6 0-16,0-2-3 0,-1 6-1 16,-3 0 1-16,-1 2-5 15,0 2-3-15,0-1-4 16,0-3-2-16,0-3-1 16,0-4 1-16,0-4-1 0,5-3-1 15,0-5 0-15,0-4-1 16,4-3 1-16,1-2 0 15,2-2-1-15,0 0-19 16,3 0-36-16,-3-7-55 0,-5-6-127 16</inkml:trace>
  <inkml:trace contextRef="#ctx0" brushRef="#br0" timeOffset="-105684.02">20366 13153 413 0,'-14'-11'63'16,"-1"2"-18"-16,1 4 13 16,0 5-6-16,3 0-25 15,2 5-22-15,-3 12-2 0,2 5 3 16,3 3 0-16,2 2-3 16,3-1-2-16,2-2-1 15,0-4 1-15,13-5-1 16,3-5 1-16,3-7-1 15,7-3 0-15,1-1-2 16,-2-14 0-16,0-7-2 0,-6-4 0 16,-4-2 1-16,-9-2 1 15,-6 1-3-15,-6 0-5 16,-10 8 4-16,-5 3-1 0,-1 7-5 16,0 9-2-16,5 2-7 15,5 6-21-15,12 5-13 16,0 1-29-16,15-1-41 0,8-2-108 15</inkml:trace>
  <inkml:trace contextRef="#ctx0" brushRef="#br0" timeOffset="-105418.46">20569 13118 293 0,'5'-11'68'16,"-5"0"3"-16,0 4-7 16,0 1-17-16,0 5-13 15,-7 1-19-15,-1 3-11 16,-2 12 1-16,1 4 4 15,2 2 1-15,4 3-3 16,3-1-1-16,0 0-2 0,9-3-1 16,7-3-2-16,3-2 1 15,5-9 0-15,0-5 0 16,-4-1 0-16,-4072-11 1 16,8137-8 2-16,-4081-5 2 0,-4-4 7 15,-6-1-10-15,-15 3-3 16,-6-1-1-16,-2 7-2 15,0 7-19-15,2 6-25 16,6 2-45-16,8 3-115 16</inkml:trace>
  <inkml:trace contextRef="#ctx0" brushRef="#br0" timeOffset="-104602.78">20396 13260 360 0,'0'0'52'15,"2"-4"-5"-15,6-5 1 16,3-3-12-16,7-1-15 16,3-1-11-16,4-4-7 15,-3 4-2-15,-2-4-2 0,-6 2 1 16,-11 2 2-16,-3 1-2 15,-10 6 0-15,-12 4 0 16,-7 3 0-16,-1 0 2 16,1 7 13-16,5 5 5 15,7 6-3-15,8 0-9 16,9 1-4-16,4-2-3 16,20-3 0-16,9-3 1 0,8-8-2 15,6-3 0-15,-2 0-2 16,-4-12-1-16,-9-3-2 15,-15-3-1-15,-17 1-3 16,-7 1-1-16,-24 2 2 0,-14 3 7 16,-6 4 3-16,-2 5 14 15,4 2 7-15,12 3-9 16,11 12-7-16,21 5-7 16,10 1-7-16,31 2-43 15,15 1-46-15,10-5-114 0</inkml:trace>
  <inkml:trace contextRef="#ctx0" brushRef="#br0" timeOffset="-104087.24">20925 13037 297 0,'0'-4'36'16,"-3"3"19"-16,-3 1 0 16,-1 0-13-16,-6 10-13 15,-5 6-15-15,-2 4-1 0,-1 9 9 16,1 1-6-16,8 1-3 16,4-3-7-16,6-2-3 15,2-4-3-15,17-8 1 16,8-4 3-16,4-7 0 0,3-3-1 15,2-11-1-15,-2-9 0 16,-5-6 1-16,-7-5 2 31,-11-2 7-31,-9-5 1 0,0 4-10 0,-16 7-2 16,-8 3-1-16,-3 9-2 0,-4 10-15 16,5 5-36-16,5 3-56 15,2 12-113-15</inkml:trace>
  <inkml:trace contextRef="#ctx0" brushRef="#br0" timeOffset="-103705.64">21014 13750 359 0,'-2'-2'51'0,"1"1"-1"0,-1 1 6 16,2 0-11-16,0 0-11 15,0 0-10-15,2 0 0 16,1 0-3-16,2 1-10 16,-2 1-10-16,0 0-1 15,-1-1 1-15,2-1-1 0,-1 0-31 16,2 0-60-16,-1-6-141 15</inkml:trace>
  <inkml:trace contextRef="#ctx0" brushRef="#br0" timeOffset="-103092.58">21090 15111 189 0,'-2'0'88'0,"2"0"-52"16,0 0 14-16,0 0-7 15,0 0-12-15,0 0-10 16,0 0-6-16,2 0 1 0,2-2 0 16,-1 2-4-16,0-1 2 15,-1 1-1-15,0 0-4 16,0 0-6-16,-2-2-2 16,0 2-2-16,0-2-9 15,0-1-24-15,0-4-41 16,4-10-89-16</inkml:trace>
  <inkml:trace contextRef="#ctx0" brushRef="#br0" timeOffset="-79392.64">9238 10991 217 0,'0'0'185'16,"0"0"-154"-16,0 0 23 0,0-2-7 15,4 0-5-15,-4 1-18 16,2 1-8-16,-1 0 4 16,-1 0 1-16,0 0-10 0,0 0-5 15,0 0-3-15,0 5 1 16,0 2 2-16,0 3 0 16,-1 1 0-16,-6 4 0 15,0 0 3-15,-2 4-1 16,-1-1-2-16,0 1-2 15,-1 1 0-15,-5 3 0 0,4-2-1 16,-3 4 0-16,-1 0 1 16,-2 2 2-16,-1 2-2 15,0-3 0-15,-3 3-1 16,2 1-2-16,1-1 0 16,-3-1-1-16,0 1 2 15,3-3-2-15,-1 3 1 0,0-4 0 16,3 0 0-16,-2 0 0 15,0-2-1-15,4-1 2 16,-2-2-1-16,-1-1 1 16,-1-1-1-16,0 0 0 0,-3-3 0 15,0 3-1-15,-2-1 1 16,-1-2-1-16,-2 2 0 16,-2-1 0-16,-2-2 1 15,-1 2-1-15,2-2 0 16,-4-1 1-16,-2 0-1 0,2 1 1 15,-3-4-1-15,-2 1 0 16,1 0 1-16,-7-3 0 16,2 2-1-16,-3 0 0 15,-5-4 0-15,1 4 1 16,-2 0-1-16,-2-6 0 0,2 4 0 16,-2-5 0-16,4 3 2 15,-4-3-4 1,2-1 2-16,2-1 2 0,1 1-2 15,1-4 0-15,-1 2 1 16,7 0-2-16,-2 0 3 0,3 0-1 16,3-3 1-16,3-3-1 15,0 0-1-15,4-2 1 16,-1 0-1-16,0-3 1 16,1 0-1-16,0-3 0 15,-3 0 0-15,0-3 0 16,4 0 0-16,-4-3 0 0,2-1 0 15,-1 0 0-15,1-5 0 16,0 2 1-16,0-5-1 16,-1-2 1-16,-1 1-1 15,4-5 0-15,-4-3 0 16,7 2 0-16,1-3 0 16,1 4 0-16,1 1 0 0,5 1 1 15,-3 3-1-15,6 3 0 16,0 4-1-16,3 0 1 15,1 3 0-15,1 2 1 16,0 0 0-16,4 2-1 0,-2 2 1 16,4 2-1-16,-1-3 0 15,1 5-1-15,0-3 3 16,-1 4-2-16,3 1 1 16,-2-2 0-16,-2 3 0 15,2 2 0-15,2-2-1 0,-1 1 0 16,1 1 2-16,1 2-1 15,-1 1 0-15,3 0 0 16,-2 0 0-16,0 1 0 16,2 1 0-16,0 0-1 15,-3 0-2-15,2 3-2 16,-5 9-2-16,5 6 5 0,-5 6 0 0,5 2 0 16,-4 6 2-16,3-1-1 15,0-3 1-15,0-1-1 16,1-4 0-16,-1-5 0 15,2-3 0-15,-3-7 1 0,3 0-1 16,0-5 1-16,0-1-1 16,0-2 1-16,0 0 0 15,0 0 0-15,0-9 3 16,3-3-3-16,2-4 0 16,0-2-1-16,0-6 1 15,2 1-1-15,-1 0 0 0,0-2 0 16,-3 2 0-16,1 3 1 15,-1 0-2-15,1 5 2 16,-3 2-1-16,5 2 0 16,-5 2 1-16,1 2-1 15,3 2 1-15,0 3 0 0,-2-1-1 16,6 3-1-16,1 0 1 16,5 0 0-16,1 8 2 15,6 5 1 1,1 3 0-16,3 4-4 15,1 1 3-15,5 6-2 16,-1 1 0-16,3 2-26 16,3-1-50-16,1-4-34 0,4-7-83 15,-3-11-231-15</inkml:trace>
  <inkml:trace contextRef="#ctx0" brushRef="#br0" timeOffset="-78817.78">7710 11509 437 0,'-2'-6'77'15,"-1"2"-36"-15,1 1-8 16,0 1 3-16,2 2 3 15,0 0-21-15,0 0-16 16,0 5-1-16,0 6 10 16,0 1 6-16,2 7 2 0,0 0-1 15,-2 3 0-15,1 0 7 16,-1 2-11-16,0-1-6 16,0-2-2-16,2-1-1 15,0-6-3-15,1-1 0 16,0 0-1-16,1-4 0 15,-1-6 0-15,-1 4-1 16,3-4 0-16,-3 1 1 0,1-1-1 16,-1 0 1-16,0-3 0 15,-1 0-1-15,-1 0 0 16,0 0-2-16,3 1 0 16,-3-1-1-16,0 0-4 0,0 0-6 15,0 0 1-15,0 0-8 16,0 2-29-1,0-2-28-15,-4 0-50 16,-5 0-173-16</inkml:trace>
  <inkml:trace contextRef="#ctx0" brushRef="#br0" timeOffset="-62425.41">22259 14225 204 0,'0'-9'85'0,"2"0"-4"16,0 2-22-16,-2 0 1 16,1 1-8-16,-1 3-12 15,0 1-8-15,0 0-4 16,0 2-4-16,0 0-9 15,0 4-8-15,0 8 0 0,0 5 11 16,0 6 0-16,0 5 0 16,0 2-1-16,0 4 0 0,2 1-5 15,2-2-2-15,-1-4-4 16,0-4-2-16,4-2-3 16,-6-7-1-16,5-4 2 15,-1-5-1-15,0 0-1 16,-1-7-7-16,7 0-25 15,-1 0-28-15,5-12-30 0,3-2-56 16,0-4-148-16</inkml:trace>
  <inkml:trace contextRef="#ctx0" brushRef="#br0" timeOffset="-61908.41">22719 14269 203 0,'0'-6'127'16,"0"0"-84"-1,0 0 13-15,0 3-1 0,0-1-13 16,-5 3-16-16,-2 1-5 16,-1 0-5-16,-1-2-1 15,-1 7-1-15,-4 4-1 0,1 4 3 16,1 5-3-16,-2 1-4 16,3 4-5-16,4-1-1 15,2 4-2-15,5-4 0 16,0 1-1-16,3-3 0 15,12-6 0-15,2-1 0 16,4-6-3-16,4-4-3 0,0-3 3 16,1 0-1-16,-2-5 2 15,-2-8 2-15,-2-3 0 16,-6-3 0-16,-4-3 1 16,-2-1 2-16,-8-2 4 0,0 2 5 15,-11 2-1 1,-3-1-7-16,-1 8-3 0,1 2-2 15,2 2-10-15,4 5-24 16,6 3-39-16,2 2-70 16,7 0-200-16</inkml:trace>
  <inkml:trace contextRef="#ctx0" brushRef="#br0" timeOffset="-61443.7">23209 14248 323 0,'0'-5'31'0,"-2"1"1"0,-4 1 24 15,-1 1-7-15,-3 2-19 16,-5 0-13-16,1 0-3 15,-3-2 8 1,0 9 0-16,-3 2-7 0,3 6-2 16,-2 0-4-16,1 7-3 0,4 3-1 15,7 0-3-15,2 0-1 16,6 0-2-16,-1 0 1 16,13-4 0-16,7-1 0 15,2-6-3-15,4-3-2 16,4-4 1-16,-1-4 2 15,0-3 3-15,0 0-1 16,-2-3 1-16,-4-9-1 16,-5-1 9-16,-2-5-1 0,-4-1 6 15,-5-3 6 1,-2-3 1-16,-5-1-3 0,0-3 1 16,-8 0-11-16,-4 2-5 15,-10 4-2-15,-2 5-9 16,-4 2-35-16,-5 6-40 0,-1 4-58 15,0 1-240-15</inkml:trace>
  <inkml:trace contextRef="#ctx0" brushRef="#br0" timeOffset="-55574.98">22334 14786 171 0,'4'-4'141'0,"0"2"-97"15,-2-4 5-15,-1 6-9 0,-1-4-1 16,0 4-15-16,0-1-6 15,0 1-2-15,0 0 1 16,0 0-5-16,0 0-1 16,0 0 7-16,0 0-1 15,0 0-1-15,0 0-3 0,0 0-5 16,0 0 1-16,-1 0 0 16,1 0-3-16,0 0-4 15,-2 0 0-15,2 0-1 16,-2 0-2-16,0 1 0 15,0 9 1-15,2-1 2 16,-2 0-1-16,-1 7 2 0,3-4 1 16,-2 2 0-16,2 2-1 15,0-2 1-15,0 3 1 16,7-6-1-16,4 4 2 16,1-1 0-16,3 1-2 15,1-3 2-15,1 0 3 0,2-1-5 16,-1 0-1-16,-1-4 0 15,0 0-3-15,-3-3 1 16,-1-2-1-16,-4-1 1 16,-1-1 0-16,2 0 0 15,-3 0-1-15,2-1 3 0,0-5-3 16,2-2 1-16,-2-3 0 16,4 2 0-16,-3-4-1 15,-1-1 1-15,1-2-1 16,-3 1 2-16,-1 1-2 15,0-1 0-15,-3-2 2 16,1 1-1-16,0-1-1 0,0-1 1 16,-3 1 0-16,1 1-1 15,0-1 1-15,0 5 0 16,1-1 1-16,-3 2-1 16,0 2 0-16,2 4-1 0,-2 0 1 15,0 1-2 1,0 2 1-16,0 2-2 0,-2 0 0 15,-5 0-1-15,-4 7 2 16,0 4 0-16,-4 2 1 16,-2-1-2-16,3 2 2 15,-1-2-1-15,5 0 2 0,3-3-2 16,2 0 2-16,5-4-2 16,0-5 1-16,2 0 1 15,9 0 2-15,2-2-1 16,1-10-1-16,6 1 0 15,0-7 0-15,0 4 0 16,-3-2 0-16,2-1 0 0,-4 7 7 16,0 2 0-16,-4 2-1 15,2 6-2-15,-5 0-4 16,1 12 0-16,0 4 0 16,-1 6-1-16,-3 7-1 0,0 8 1 15,0 5-19-15,-1 4-41 16,-2 0-45-16,-1-2-72 15</inkml:trace>
  <inkml:trace contextRef="#ctx0" brushRef="#br0" timeOffset="-54959.02">22749 15197 261 0,'0'0'128'0,"0"-8"-93"16,0 2 44-16,0-5-27 0,2 0-13 16,2 1-15-16,-4-2-11 15,0 0-3-15,0 3 2 16,-4 2-5-16,-9 2-7 15,-4 1-2-15,-5 4 1 16,0 0 0 0,1 6 2-16,1 4-2 15,3 3 1-15,5 1 0 0,7-1-1 16,5-1-1-16,0-1 0 16,7-4 1-16,10-2 2 15,2-3-1-15,4-2 1 0,1 0-1 16,1 0 1-16,-4-4-1 15,-3 1 0-15,-4 1 1 16,-6 0-1 0,-4 2 0-16,-3 0 0 0,-1 5-2 0,0 7 1 15,0 0 2-15,0 6-1 16,-3 0 0-16,1 1 2 0,0-1-4 16,2-2 2-16,0-3 0 15,2-3 0-15,5-1-1 16,2-5 2-16,4-4 0 15,-3 0 0 1,4 0 5-16,-2-11 9 16,-4-3 3-16,1-2 1 15,-1-2-10-15,-3-2-4 16,-1-1-4-16,1 1-1 0,-2 6 0 16,1 3-12-16,2 6-23 15,1 5-32-15,3 0-45 16,1 1-48-16</inkml:trace>
  <inkml:trace contextRef="#ctx0" brushRef="#br0" timeOffset="-54740.23">23013 15291 419 0,'-2'0'99'15,"0"0"-52"-15,2 0 35 16,0 0-24-16,0 2-27 15,0 7-8-15,2 4 2 16,3 3-2-16,-2 3-5 16,2 3-7-16,-3 3-4 0,-2 0-3 15,0 2-2-15,0-1-1 16,-4-1-26-16,-5-3-65 16,-2-10-98-16</inkml:trace>
  <inkml:trace contextRef="#ctx0" brushRef="#br0" timeOffset="-53539.09">21988 14740 330 0,'0'0'66'16,"0"-3"-9"-16,0-1 6 0,0-1-24 15,0-3-10-15,0 0-6 16,-2-7-7-16,-3 1-3 16,0 0-3-16,-3 0-7 31,-1-1-3-31,-3 5 0 0,-7 3 0 16,2 4-2-16,-3 3 0 15,-2 0 3-15,5 10-2 16,0 2 1-16,7 1-1 15,3-2 0-15,4 3-1 16,3-4-1-16,0 1 1 0,10-7 2 16,0-1-1-16,7-3-1 15,-2 0 0-15,4-7 1 16,0-4 1-16,-6 1 0 16,1 0 0-16,-4 5 1 0,-5 2 0 15,0 3 2-15,-3 2-3 16,3 12-2-16,-3 5 2 15,1 4 0-15,1 5 0 16,-3 1 0-16,2 1 0 16,-3-4-2-16,0-3-6 15,0-3-2-15,0-6 4 0,0-7 4 16,0-7 3-16,4 0 16 16,3-7 11-16,-1-11-7 15,5 0-3-15,4-3-12 16,-3 0-5-16,5-2-3 15,-4 3-22-15,6 8-40 0,-5 2-18 16,1 8-28-16,-3 2-22 16,1 0-88-16</inkml:trace>
  <inkml:trace contextRef="#ctx0" brushRef="#br0" timeOffset="-53294.77">22161 14812 332 0,'0'2'62'16,"0"0"-4"-16,-2 4-2 15,2 4-21-15,0 0-15 16,0 0-10-16,0 4-7 16,2-4-2-16,1 0-2 15,0-6 2-15,3-2-2 16,-1-2 3-16,-2-4 10 0,4-8 5 16,-6-4 3-16,1-2 3 15,-2 2 2-15,0 2-13 16,-11 4-10-16,-2 5-2 15,3 5-3-15,-7 0-32 0,9 11-55 16,4 1-114-16</inkml:trace>
  <inkml:trace contextRef="#ctx0" brushRef="#br0" timeOffset="-45077.56">22841 14701 99 0,'-2'0'73'15,"1"0"-35"-15,-1 0 36 16,2 0-31-16,0 0-35 16,0 0-7-16,0 0 3 0,0 0 5 15,0 0 7-15,0 0 12 16,0 0 12-16,0 0 10 16,0 0-8-16,0 0-8 15,0 0-7-15,0 4-6 0,0 3 0 16,0 1 6-16,0 8-7 15,3-4-8-15,6 5-3 16,3 1 0-16,3-3 1 16,5 2-1-16,1 0-4 0,6-4-2 15,0 2 1-15,2-5-1 16,0-1-2-16,1-2 0 16,-1-6 1-16,0-1-1 0,-2 0 1 15,-1 0 4-15,-1-8 1 16,-3-2 2-16,-2-3-1 15,-2-3-2-15,-4-4 0 16,-1-2-2-16,-3-2 2 16,0-3-2-16,0 0-3 0,-5 1 0 15,-3 2-1-15,0 5 0 16,-2 1 0-16,0 8 0 16,0-1 1-16,0 4-1 15,-2 0 0-15,0 3 0 16,-1 2-1-16,-1 2 0 15,-3 0-1-15,-2 0 0 0,0 4 1 16,-5 7 0-16,-1 1 1 16,-2 5-1-16,-3 1 0 15,1-3 1-15,2 3 0 16,4 0 0-16,1-7 0 16,3 1 1-16,6-4-1 0,1-5 0 15,2-3 0-15,3-3 2 16,6-11 1-16,5-1-2 15,4-6 0-15,2-3-1 16,1-1 4-16,-1 3 3 0,0 1 4 16,0 7-2-1,-4 3 1-15,0 7-2 16,-3 4-5-16,-1 0-2 0,-3 17-1 16,1 6 0-16,-2 5-1 15,-1 9-14-15,0 5-31 16,1 1-38-16,-3-1-46 0,-3-2-100 15</inkml:trace>
  <inkml:trace contextRef="#ctx0" brushRef="#br0" timeOffset="-44468.36">23392 15052 348 0,'0'0'48'0,"0"0"-7"0,0 0 22 16,0 0-13-16,7-5-10 15,-1-3-9-15,0-2 1 16,-2-4 1-16,0 0-9 16,-2-3-5-16,-2 5-7 15,0-4-6-15,-10 5-5 16,-2 3-1-16,-3 2-1 0,-2 6-1 15,0 0 1-15,2 7-1 16,2 6 1-16,2 5-1 16,4-3-4-16,4 3-1 15,3 0-1-15,5-4-1 0,7-1 2 16,3-8 3-16,2-1 3 16,2-4-1-16,1 0 2 15,-3-11 0-15,-2-1 1 16,-1-1 0-16,-2 1 0 15,-2-1 7-15,-3 2 2 16,-2 4-3-16,2 6-2 0,1 1-4 16,-3 0-1-16,4 12-1 15,1 6 2-15,-2 5-1 16,1 0-1-16,-2 6 1 16,0-2-1-16,-1-4-3 15,-2-2-2-15,-3-3 1 0,3-5 3 16,-3-7 3-16,1-2-1 15,3-4 5-15,1-4 20 16,5-11-4-16,1-5 2 16,3-5-6-16,2-2-5 15,4-3-5-15,-4 2-7 16,1 4-11-16,1 5-27 0,-4 6-25 16,0 9-22-16,-3 4-35 15,-1 0-45-15,-1 10-88 16</inkml:trace>
  <inkml:trace contextRef="#ctx0" brushRef="#br0" timeOffset="-44187.28">23796 15086 305 0,'0'0'94'0,"0"0"-12"16,0 0 2-16,4 0-17 16,3 0-27-16,3 0-22 15,3 0-1-15,-1 8-5 0,0 6-4 16,-3 2-6-16,-6 7-2 15,-3 0 0-15,0 0 0 16,-7 0 1-16,-6-1 0 16,1-4-1-16,0-6 8 15,2-3 24-15,3-5 2 0,7-4-5 16,0 0-1 0,10-8-6-16,12-4-12 15,7-4-4-15,9-2-4 0,2 0-6 16,2 2-36-16,1 0-58 15,-6 0-125-15</inkml:trace>
  <inkml:trace contextRef="#ctx0" brushRef="#br0" timeOffset="-31438.27">13151 10916 256 0,'7'-4'163'16,"-2"-3"-124"-16,-2 4-8 15,-1 1-1 1,-2 2 1-16,0 0-14 16,0 5-17-16,0 6 1 0,0 5 10 15,0 3 2-15,-8 3-1 16,3 3-2-16,-6 2-1 15,1 1-2-15,-5 0-2 16,1 5 1-16,-4 1 0 0,-1-1-1 16,0 5 0-16,1 0-1 15,-1-1 3-15,-2 0-2 16,1 1 0-16,3 0 2 0,-7-1-1 16,3 2-2-16,0-1-2 15,-5 5-1-15,3-4 0 0,-4 4 0 16,0-4-1-16,-2 0 1 15,-3-3-1-15,-2 0 1 16,0-4 0-16,0-4-1 16,-2 1 1-16,-2 0-1 15,2-3 1-15,-4 0 0 16,-1-2-1-16,-1 1 1 16,-2-4 0-16,-3 1-1 0,-3-5 0 15,0 1 1-15,-5 0-1 16,2-4 0-16,-4-1 1 15,-4-1-1-15,0-1 0 16,-1-2 0-16,-2 0 0 0,-1-2-1 16,3-3 1-16,-6-1 0 15,5-2 0-15,2-1 0 16,3 0-1-16,-1-1 1 16,1-6 0-16,2-2 0 0,2-3-3 15,0-1 3-15,4-3-2 16,0 0 3-16,0-2-3 15,1-1-3-15,0 0 1 16,3-4-2-16,-1 2 3 16,1-6 0-16,5 2 1 0,-1-2 2 15,6 1-1-15,-3-1 0 16,7-3 1-16,3 0 0 16,0-1 0-16,4-2-1 15,1-3 1-15,5-3 1 16,2-1-1-16,3 1 0 15,3 1 1-15,1 5 0 0,1 3 3 16,-1 1 0-16,5 0-1 16,2 4 1-16,-1 2-2 15,1-2 0-15,3 2 1 16,-2 1-1-16,0 1 1 16,0 3 0-16,1 0 1 0,1 2-1 15,-3 2 1-15,-1 1-1 16,4 3 0-16,-3-1-3 15,1 2 2-15,0 2 2 16,1 0 0-16,-1 3 2 16,0 0-2-16,2 1-2 15,-1 1-1-15,1 2 1 0,0 0-1 16,0 0 0-16,-2 0 0 16,-3 2-1-16,3 9-1 15,-4 1 2-15,-1 10-1 16,1 1 0-16,0 7 1 15,-1 3 0-15,-3 0-1 0,5 1 3 16,-1-1-3-16,5-9 0 16,-1-2 0-16,2-10 1 15,0 1-1-15,0-10 1 16,0-3 0-16,2-3 4 0,1-13 0 16,2-6-2-16,-1-6-2 15,1-6-1-15,-2-4 2 16,-1-1-2-16,-2 4 1 15,1 0-1-15,3 5 0 16,-1 7 4-16,2 7 0 16,2 5 1-16,5 7-1 0,0 4-3 15,5 0-1-15,0 9 1 16,10 9 2-16,0 5-3 16,4 4 0-16,3 2 1 15,3 3-23-15,7-2-35 16,2 2-37-1,5-6-56-15,0-7-170 16</inkml:trace>
  <inkml:trace contextRef="#ctx0" brushRef="#br0" timeOffset="-30664.74">11654 11804 149 0,'4'-7'104'0,"-3"-2"-68"16,-1 3 9-16,0-4 7 16,0 3-7-16,0 0-4 15,0 2-13-15,-5 1-2 16,-3 2-10-1,-1 2-7-15,-3 0 1 16,-1 0-5-16,-2 6 2 0,-2 5 2 16,3 1 3-16,-1 2-3 15,6 4-1-15,2 0-2 16,1-1-1-16,6 4-3 16,0-2-1-16,8 1 1 15,4-5-2-15,3 3 1 16,3-3 0-16,0-2-1 0,1-7 1 15,3 2-2-15,-4-7 2 16,1-1 0-16,-2 0-1 16,-3 0 1-16,3-6 0 15,-7-2 1-15,3-1 6 0,-2-6 2 16,-1 3-2-16,0-3-2 16,-5-2 6-16,-2-2-3 15,-1-3 5-15,-2 1-5 16,-2 0 1-16,-8-3-2 15,-7 5-5-15,-3 1-1 16,-4 7-3-16,-11 5-5 16,-3 5-36-16,-9 4-41 0,-13 15-87 15</inkml:trace>
  <inkml:trace contextRef="#ctx0" brushRef="#br0" timeOffset="-16420.11">22794 14143 115 0,'0'-6'101'16,"0"-1"-4"-16,0 0-29 15,2-2-4-15,4 2-12 0,-3 0-18 16,-1 0-9-16,0 0-2 16,-2-2 1-16,0 0-4 15,-4 0-6-15,-7 0-1 16,-5-2-6-16,-4 1-2 15,-5-3-1-15,-4 0 5 0,-3 3-1 16,-2-1 0-16,-2 2 4 16,0 0 1-1,-1 2 0-15,-4 2-3 16,4 1-5-16,-4 4-2 16,-3 0-1-16,0 0 6 15,-2 5 0-15,2 10-3 0,-2-3-3 16,0 6-1-16,2 2-1 15,2 3 0-15,5 2 0 16,3 2 1-16,5 7 0 16,3 2 1-16,5 1 3 15,3 4 3-15,3 2 1 16,7 1-3-16,2 1-2 16,5-2 6-16,1-1-7 0,1 1 1 15,10-2-1-15,4-1 0 16,4-2 1-16,3-1 1 15,3-4-5-15,-1-1 1 0,4-3 0 16,5-4 0-16,1-4 0 16,0-3 0-16,5-1-1 15,-2-5 1-15,4-4 0 16,0 2 0-16,1-6 0 0,4 2 0 16,0-1-2-16,-2 1 3 15,-2-3-2-15,-4-2 1 16,2 0-1-16,-8-1-1 0,1 0 2 15,-3 0-1-15,-1-7 1 16,0-2-1-16,1 1 1 16,-4-4 0-16,0 0-1 15,-3-2 2 1,-1 2-2-16,-3-5 1 0,-1 2 0 16,-1-2 1-16,-3-3-1 0,-2 3 2 15,0-3-1-15,0-1 0 16,-5-1-1-16,4 1-1 15,-4 0 1-15,-2-2-1 16,2 1 0-16,-2 1 1 16,-2-3-1-16,-3 1 1 15,0 0-1-15,0-4 1 0,0 0 0 16,0-1 0-16,0-1-1 16,0-3 2-16,-3 1-1 15,-2-4 0-15,0 3-2 16,-2-1 1-16,-7 0 0 0,-4 5 0 15,-9 3-5-15,-9 5-38 16,-13 8-82-16,-4 8-138 0</inkml:trace>
  <inkml:trace contextRef="#ctx0" brushRef="#br0" timeOffset="-15885.88">21268 16677 648 0,'7'-30'45'0,"-5"7"-8"16,1 8 19-16,4 12-3 0,1 3-22 16,1 21-26-16,-2 15-3 15,1 16 8-15,0 8-4 16,-1 16-2-16,-1 0-3 15,-1 1-8-15,0-6-31 16,6-6-23-16,3-14-34 16,8-13-17-16,9-15-23 15,6-17-121-15</inkml:trace>
  <inkml:trace contextRef="#ctx0" brushRef="#br0" timeOffset="-15571.62">22003 16745 652 0,'-31'-12'19'0,"-6"1"-3"16,-2 11 14-16,2 5 26 15,3 17-31-15,7 12-18 16,6 8-7-16,15 8 3 0,6 6-3 16,6-1 3-16,18-6-1 15,8-5-1-15,6-10 0 31,7-11-5-31,0-11-6 0,2-8 2 0,-4-4 5 0,-2-14 1 16,-1-13 4-16,-10-9-2 16,-6-10 2-16,-9-2 2 15,-9-8 5-15,-6 4-6 16,-6 3-3-16,-14 8-2 16,-2 10-1-16,-2 12-10 0,1 13-24 15,9 6-20-15,12 8-40 16,4 6-51-16,19 4-137 15</inkml:trace>
  <inkml:trace contextRef="#ctx0" brushRef="#br0" timeOffset="-15329.65">22629 16674 664 0,'0'-15'34'0,"0"7"-2"0,-2 8 32 15,1 1-11-15,-1 21-31 16,2 11-9-16,0 9 3 16,0 11 1-16,3 10-6 15,6 1-7-15,0-2-5 16,0 2 2 0,3-4 0-16,-1-3-5 0,-1-4-15 15,0-6-25-15,-3-5-33 16,-1-14-58-16,-4-11-110 15</inkml:trace>
  <inkml:trace contextRef="#ctx0" brushRef="#br0" timeOffset="-14436.5">22302 16522 281 0,'0'-21'8'0,"0"1"24"16,-5 1 13-16,-6 1 10 15,0 1-12-15,-5-4-14 16,-2 3-9-16,-1 0 4 16,-5-1 0-16,-3 1-1 0,-4-2-9 15,-4 2-7 1,-5 3-4-16,-5-2 1 0,-7 4 3 15,-1 1-1-15,-9 5-2 16,-2 6-3-16,-9 1 2 16,2 1 8-16,-2 13 1 15,-2 6-6-15,6 3 1 0,2 4 4 16,6 7-2-16,5 4 0 16,2 6 1-16,8 2-8 15,9 6 1-15,5 2 2 16,6 3-2-16,8 2 3 15,1 1 0-15,8 3 1 0,8 0-7 16,1-1 2-16,1 0 4 16,14-1 3-16,4-2-3 15,5-4 4-15,7 2-5 16,-1-3-4-16,11-7 4 16,4 1-3-16,2-6 0 15,3-5-1-15,3-5 0 0,0-5 1 16,3-2-2-16,-2-5 3 15,2-7 1-15,-2-3 0 16,-1-3 0-16,-1-4-2 16,1-1 1-16,-4-2 1 0,-2 0-1 15,0 0-1-15,-2-5 0 16,-2-4 0-16,-1-5-1 16,-3-2 1-16,2-2-1 15,-5-8 1-15,-1 2-1 16,0-3 3-16,-2-2 0 15,-5-6 3-15,3 0-1 0,-7-3-1 16,0-4 1-16,-4-5-2 16,-3-5-3-16,-3-3 0 15,-4-6-1-15,-5-5-1 16,-5-2 0-16,-3 0 2 16,-13 4-3-16,-9 4 2 0,-8 6-9 15,-8 4-14-15,1 7-32 16,5 4-39-16,6-2-57 15,7-2-190-15</inkml:trace>
  <inkml:trace contextRef="#ctx0" brushRef="#br0" timeOffset="-13634.76">21952 16212 431 0,'-3'-10'48'0,"-4"2"-18"15,0-3 28-15,7 0-3 16,0-3-19-16,5-4-9 15,2-4-6-15,5-9 4 0,-2-5-5 16,5-10-3-16,1-9-3 16,4-11-4-16,4-6-2 15,-1-6-3-15,0-1-3 16,2-3-1-16,0 6 0 16,-1 1 1-16,0 7 4 0,-5 3-2 15,-1 9 0-15,-4 7-1 16,-3 4-1-16,2 12 0 15,-8 4 2-15,0 8-2 16,-3 9 1-16,-2 2-3 16,0 7 1-16,-2 3 0 15,-12 7-3-15,-6 11 1 0,-7 9 0 16,-7 6 1-16,-5 7-1 16,-2 5 0-16,0-3 1 15,4-1 1-15,6-5 0 16,8-4-1-16,9-11 0 15,4-3 0-15,3-9 1 16,7-4-1-16,0-5-1 0,14-1 3 16,3-12 1-16,8-6-2 15,4-8-1-15,3-2 2 16,1-1-1-16,-1 0 3 16,2 5 2-16,-5 3 0 0,-1 8 1 15,-2 5-1-15,1 7-2 16,-2 2-2-16,-1 7 0 15,2 15-2-15,-1 6 1 16,4 10-2-16,-2 8 2 16,0 13-1-16,-3 7-2 15,-7 9-38-15,-4-1-84 0,-11-1-151 16</inkml:trace>
  <inkml:trace contextRef="#ctx0" brushRef="#br0" timeOffset="-7164">22702 17596 393 0,'-5'5'63'15,"-2"-1"-3"-15,4-3-8 16,3 1-13-16,0 1-17 0,0 0-2 15,0 0 4-15,-2-1 1 16,2 2-3-16,0-1 0 16,0-1-2-16,5 1-6 0,4-3-2 15,6 0-1-15,2 0-4 16,5 0-2-16,0 0-3 16,2 0-2-16,-2-3 1 0,-4-1-1 15,-4 4-3-15,-7-1-6 16,-2 1-1-16,-5 0-3 15,-8 0 1-15,-6 1 4 32,-8 6 2-32,-3 3 2 0,-4 0 4 15,-2 1 1-15,2 0 5 16,5 1 6-16,2-3 1 16,6 0 2-16,7-2-3 15,4 0-3-15,5-1-3 0,1-3-4 16,16 4 0-16,2-3 1 15,10 1 1-15,3-1 0 16,4-2 0-16,-2-2-1 16,3 0-1-16,-5 0-1 15,-5 0-1-15,-10 0 0 0,-2 0 0 0,-4 1-2 16,-8-1 0-16,-3 0 1 16,0 0 2-16,0 0 0 15,0 0 0-15,0 0 0 16,0 0-1-16,0 0 1 15,0 0-1-15,0 0 0 16,0 0 0-16,0 0 0 0,0 0 0 16,0 0 1-16,0 0-1 15,0 0 0-15,0 0 0 16,0 0 0-16,0 0 0 16,0 0 1-16,0 0 0 0,0 0 0 15,0 0 0-15,0 0 0 16,0 0 0-16,0 0 0 15,0 0 1-15,0 0-2 16,0 0 0-16,0 0 0 16,0 0 0-16,0 0 0 15,0 0 0-15,0 0 1 0,0 0-1 16,0 0 1-16,0 0 1 16,0 0-1-16,0 0 2 15,0 0-1-15,0 0 1 16,0 0-1-16,0 0 1 15,0 0-1-15,0 0 0 16,0 0 0-16,0 0 0 0,0 0-1 16,0 0 0-16,0 0 0 15,0 0 1-15,0 0 0 16,0 0-2-16,0 0 1 16,0 0 0-16,0 0-1 0,0 0 0 15,0 0 0-15,0 0 0 16,0 0 0-16,0 0 0 15,0 0-1-15,0 0 1 16,0 0 0-16,0 0 0 16,0 0 0-16,0 0 1 0,0 0-2 15,0 0 2-15,0 0-1 16,0 0 0-16,0 0 0 16,0 0 0-16,0 0 0 15,0 0 0-15,0 0 1 16,0 0-1-16,0 0 0 15,0 0 0-15,0 0 0 16,0 0 0-16,0 0 0 0,0 0 0 16,0 0-1-16,0 0 1 15,0 0 0-15,0 0 0 16,0 0 0-16,0 0 0 16,0 0 1-16,0 0-1 0,0 0 0 15,0 0 0-15,0 0 0 16,0 0 0-16,2 0 0 15,-2 0 0-15,0 0 0 16,0 0 0-16,2 0 0 0,-2 0 0 16,0-1 0-16,0 1 0 15,3 0 0-15,-3-2 0 16,0 2 0-16,0 0 1 16,0 0-2-16,0 0 1 15,0 0 0-15,0 0 0 16,2 0 0-1,-2 0 0-15,0 0-1 16,0 0 1-16,0 0-1 0,0 0 1 16,0 0 0-16,0 0-1 15,0 0 1-15,0 0-2 16,0 0 1-16,0 0 0 16,0 0 0-16,0 0 0 15,0 0 1-15,0 0-1 0,0 0 1 16,0 0-1-16,0 0 1 15,0 0 0-15,0 0 0 16,0 0 0-16,0-2 0 16,0 2-1-16,0 0 1 15,0 0-2-15,0 0 1 0,0 0-1 16,0 0 1-16,0 0 0 16,0 0 0-16,0 0 0 15,0 0 0-15,0 0 1 16,0 0-1-16,0 0 1 0,0 0 0 15,0 0-1-15,0 0 1 16,0 0-1 0,0 0 1-16,0 0-1 0,0 0 1 15,0 0-1-15,0 0 1 16,0 0-1-16,0 0 0 0,0 0 0 16,2 0 0-16,-2 0-1 15,0 0 1 1,0 0-1-16,0 0-5 0,0-2-2 15,0-2-6-15,0 1-13 16,0-6-28-16,0-9-36 16,0-7-53-16,-4-14-172 0</inkml:trace>
  <inkml:trace contextRef="#ctx0" brushRef="#br0" timeOffset="3609.09">13056 9883 189 0,'-3'2'20'15,"3"-2"111"1,-2 0-72-16,2 0 7 15,0 0-11-15,-2 0-16 0,-1-5-12 16,-3-2-3-16,-2-6-3 16,0-3 4-16,-3-5-3 15,0-10-1-15,-3-6 1 16,-3-8 0-16,5-7-4 0,-6-10-2 16,4-8-9-16,-1-3-4 15,6-4 0-15,1 2-1 16,4 3-1-16,4 4 1 15,0 7 3-15,9 4 0 16,6 6-4-16,7 4-1 0,7 4-1 16,2 4 1-1,3 7-1-15,3 5 0 0,3 6 0 16,3 5 1-16,1 5-1 16,-3 4 0-16,0 5 1 15,-4 2 1-15,2 2-1 16,-5 10 0-16,-6 6 0 0,3 7 0 15,-6 4 0-15,-4 8 1 16,-4 4-1-16,-3 5 2 0,-3 4-1 16,-4 4 0-16,-3-1 0 15,-1 2 3-15,-3-2 1 16,0 4-2-16,0-5 3 0,0-5-2 16,0 0 1-16,0-8 0 15,0-2-2-15,0-5-1 16,0-3 1-16,0-2-1 15,0-1-1-15,2-2 1 16,0-1-1-16,-1-3 0 16,1-2-1-16,0-3 0 0,-1 0 0 15,1-5 1-15,1 0 0 16,-3-3-1-16,0-2 2 16,2-2-2-16,-2 1 0 15,0-2 1-15,0-2-1 16,0 2 1-16,0-2-1 15,0 0 2-15,0 0-2 0,1 0-3 16,1 0-10-16,-2 0-12 16,0 0-26-16,0 0-41 15,0-6-53-15,0-1-109 16</inkml:trace>
  <inkml:trace contextRef="#ctx0" brushRef="#br0" timeOffset="3855.37">13443 9717 448 0,'-2'2'70'0,"2"-2"-50"15,0 0 6-15,0 3 15 16,10 5 7-16,2 1-18 0,3 2-8 16,3 1 2-16,0 1-8 15,-2-3-4-15,2 2-1 16,2-1-7-16,-2-2-3 15,2 0-1-15,3-3-13 16,2-5-33-16,0-1-23 0,2 0-47 16,-2-7-65-16,-1-12-167 15</inkml:trace>
  <inkml:trace contextRef="#ctx0" brushRef="#br0" timeOffset="4032.99">13862 9650 228 0,'2'-8'246'0,"-2"1"-182"16,0 4 9-16,0 3-3 15,-2 0-24-15,-5 1-24 16,-5 12-15-16,-3 6 7 16,-5 3-3-16,-1 3-7 0,-1-2-4 15,5 4 1 1,-1-9-22 0,5-3-23-16,4-7-30 0,9-8-65 0,0-11-155 15</inkml:trace>
  <inkml:trace contextRef="#ctx0" brushRef="#br0" timeOffset="4331.66">14022 9029 564 0,'0'-14'16'16,"0"1"32"-16,0 6 7 15,1 4-7-15,4-1-16 16,-2 4-25-16,1 0-3 16,1 7 2-16,0 5 6 0,1 6 3 15,-3 4 1-15,0 1-2 16,-3 4 0-16,1 5 0 16,-1-1-3-16,0 2-2 15,0-1-2-15,-4 3-3 16,2-5-2-16,2 2 0 15,0-1-3-15,0 0 2 16,2-5-43-16,6-10-95 0,-6-8-202 16</inkml:trace>
  <inkml:trace contextRef="#ctx0" brushRef="#br0" timeOffset="112818.74">2835 11387 607 0,'0'20'0'16,"5"-13"1"-16,-1 7-1 15,0 9-2-15,-4-2 2 16,0 3 0-16,0 17 1 16,-2 7-1-16,-14 2 1 0,-11-2-3 15,-7 2-2-15,-14-4 1 16,-1-4-1-16,-11-5 3 16,-8-10 1-16,-8-8 0 15,-6-9 1-15,-9-10 4 16,-7-8 8-16,-7-13 7 15,-3-13 8-15,-3-9-13 16,-3-12-6-16,2-9-4 16,0-16-1-16,8-12-4 0,3-15 0 15,4-16-3-15,11-15-6 16,7-15-6-16,7-13-8 16,7-15 2-1,6-8-1-15,6-11 11 16,4-2 6-16,8-1 4 15,3-2 1-15,13-2 1 16,8 2 1-16,9-1 1 0,9-1 3 16,-1 2-4-16,19 9-1 15,3 4-1-15,12 2 0 16,8 11-1-16,3 4 1 16,7 5 0-16,6 8-1 0,5 7 1 15,1 7 0-15,6 8 0 0,6 10 3 16,1 7 4-16,4 9-2 0,1 9 4 15,1 10 1-15,-2 8 0 16,-3 8 2-16,-2 14-5 16,-4 9-4-16,-4 10-2 0,-5 10 0 15,-9 8-1-15,-9 6-1 16,-9 8 1-16,-9 6 0 16,-10 3-1-16,-8 4-2 15,-6 1-13-15,-3 0-3 16,-15 5-8-16,-9-4-58 0,-10-1-124 15</inkml:trace>
  <inkml:trace contextRef="#ctx0" brushRef="#br0" timeOffset="113358.29">1540 5740 695 0,'34'-6'-6'0,"10"-11"-10"16,17-10 8-16,7 12 5 0,10 1 4 16,0 5-3-16,-5 6-32 15,-4 3-4 1,-9 3 7-16,-7 13 21 0,-8 8 9 16,-11 9 1-16,-3 10 0 15,-9 14 5-15,-5 15 19 16,-5 17 7-16,-6 16-1 0,-6 17-7 15,0 17-13-15,0 23-8 16,-13 12-18-16,-16 3-148 16</inkml:trace>
</inkml:ink>
</file>

<file path=ppt/ink/ink3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2T09:06:41.7120000"/>
    </inkml:context>
    <inkml:brush xml:id="br0">
      <inkml:brushProperty name="width" value="0.05292" units="cm"/>
      <inkml:brushProperty name="height" value="0.05292" units="cm"/>
      <inkml:brushProperty name="color" value="#002060"/>
    </inkml:brush>
  </inkml:definitions>
  <inkml:trace contextRef="#ctx0" brushRef="#br0">731 6828 229 0,'-9'0'113'0,"3"0"-86"15,4-2-7-15,2-2 16 0,0 3-9 16,10-3-8-16,-2 1 3 15,3-1 4-15,4 2 0 16,-1-3 1-16,-1 3-5 16,1 0-6-1,4 0-3-15,-1 2-1 16,3 0 0-16,6 0 1 16,1 0-1-16,2-1-1 0,5-1 0 15,3 0-4-15,2 0 0 16,5 1-1-16,1 1-1 15,1-1-2-15,3 1-1 16,0 0 1-16,-5 0 2 16,-3-3-2-16,-4 6 0 0,-2-3-1 15,-6-3-1-15,-8 3 1 16,-3-2 1-16,-4 2-1 16,-2 0 2-16,-5-2 1 15,-2 2-1-15,0 0-1 16,-3 0 1-16,1 0-2 15,0 0-1-15,-3 0-1 0,0 0 1 16,2 0-2-16,-2 0 1 16,0 0-1-16,0 0-34 15,0 2-55-15,-4 0-62 16,-7-2-312-16</inkml:trace>
  <inkml:trace contextRef="#ctx0" brushRef="#br0" timeOffset="4955.96">2539 6890 198 0,'-13'0'17'16,"3"0"142"-16,1 0-127 0,4 0 17 15,2 0 3-15,1 0-13 16,2 0-10-16,0-2-6 16,0 2-9-16,0 0 2 15,7 0 7-15,5 0-4 0,-2 2-1 16,8 2 0-16,1-1 0 16,5 3-2-16,7-5-3 15,3 5 1 1,6-5-4-16,4 1-2 15,9 0-1-15,2-2-1 16,2 0 0-16,2 0-1 16,3 0-1-16,-1 0 0 0,-4-4-2 15,1 1-1-15,1-2 2 16,0 1-1-16,4-1-1 16,2-1 0-16,-2-1 1 15,3 2-1-15,-3 0 1 16,-2-1-1-16,-7 1 0 0,0 1-1 15,-8 1 0-15,-2-1 0 16,-5 2 0-16,-3 1 0 16,-2-1 1-16,-4 0 0 15,-1 0 0-15,-5 0 0 16,-2 2 0-16,-3-2-1 16,-3 1 3-16,-3 1-2 0,-5 0 1 15,-2-4 2-15,-2 4 1 16,-4-2-1-16,0 1-3 15,-5-5-28-15,-15-2-90 16,-4-9-195-16</inkml:trace>
  <inkml:trace contextRef="#ctx0" brushRef="#br0" timeOffset="6655.96">5108 6814 258 0,'-12'0'23'0,"1"0"9"16,4 0 20-16,3 0-7 15,1 0-17-15,1 0-4 0,2 0 1 16,0 0 0-1,0 0 0-15,0 0-3 0,0 0-4 16,0 0-1-16,0 0-1 16,5 0 1-16,2 3-4 15,4-2 4-15,7 3-1 0,6-4 1 16,6 2 2-16,9-2-2 16,7 0 3-16,4 0-3 15,7 0-4-15,2-2-2 16,4-2-5-16,0 1 1 15,-2 2-3-15,-3-2-2 16,-1 2-1-16,-4 1-1 0,-2 0 0 16,1 0 1-16,-4 0-2 15,0 0 2-15,-6 0 0 16,0 0 1-16,-4 0 1 16,-3 0 1-16,1 0 0 15,-5 0-1-15,-1 0-1 0,1 0-1 16,-6 0 0-1,2 0 0-15,-1 0 0 0,-6 0-1 16,4 0 0-16,-4 0 0 16,-3 0 1-16,2 0 0 15,-7 0-2-15,-2 0 2 0,-3-2-2 16,-2 2 0-16,-5 0-20 16,0-2-36-16,0-3-50 15,0-4-119-15</inkml:trace>
  <inkml:trace contextRef="#ctx0" brushRef="#br0" timeOffset="8983.65">7428 6822 114 0,'-5'0'57'16,"1"0"-17"-16,1 0 20 0,1 0-8 15,0 0-9-15,2 0-7 16,0 0-4-16,0 0-2 31,0 0 1-31,0 0-1 0,0 0 3 16,2 0 6-16,3 0-5 15,1 0-3-15,2 0-9 16,5 0-6-16,3 2-2 16,1 2 1-16,6-3-1 15,3 1-4-15,4-2 0 0,1 0 1 16,3 0-2-16,5 0 0 16,0 0-2-16,3 0 1 15,1 0-4-15,-1 0 0 16,-1-3-2-16,0 1-2 15,-4 2 2-15,-3-2-1 16,0 2-1-16,-7 0 0 0,0 0 1 16,-3 0-1-16,-4 0 0 15,-4 0 1-15,-4 0-1 16,1 0 0-16,-3 2 0 16,-3-2 1-16,1 2 1 15,-1-1-4-15,0-1 4 0,0 2-2 16,-1-2 0-16,1 2 0 15,-2 0 0-15,2-2 0 16,-3 1 0-16,2-1 1 16,-1 0-2-16,-3 0 3 15,0 0 0-15,1 0 3 0,-3 0-2 16,0 0 2-16,2 0-1 16,-2 0-1-16,0 0-2 15,0 0 1-15,0 0 0 16,0 0-1-16,0 0 0 15,0 0 2-15,0 0-2 16,0 0-1-16,0 0 2 0,0 0-2 16,0 0 1-16,0 0-1 15,0 0 1-15,0 0-1 16,0 0 0-16,0 0 0 16,0 0 1-16,0 0-1 0,0 0 1 15,0 0 1-15,0 0-2 16,0 0 2-16,0 0 0 15,0 0-1-15,0 0 0 16,0 0-1-16,0 0 1 16,0 0-1-16,0 0 2 0,0 0-3 15,0 0 2-15,0 0-2 16,0 0 1-16,0 0 0 16,0 0 0-16,0 0 0 15,0 2-1-15,0-2 1 16,0 0-2-16,0 0 1 15,0 0 0-15,0 0-1 16,0 0-1-16,0 0 3 0,0 0-2 16,0 0 1-16,0 0 0 15,0 0 0-15,0 0 0 16,0 0 2-16,0 0 0 16,0 0-2-16,0 0 2 0,2 0-2 15,-2 0 2-15,0 0-1 16,0 0 0-16,0 0 0 15,0 0 1-15,0 0-2 16,0 0 2-16,0 0-2 16,0 0 2-16,0 0-2 0,0 0 1 15,0 0-1-15,0 0 0 16,0 0 2 0,0 0-2-16,0 0 2 0,0 0-2 15,0 0 1-15,0 0 0 16,0 0 0-16,0 0 1 15,0 0-1-15,0 0-1 0,0 0 2 16,0 0-1-16,0 0 0 16,0 0 0-16,0 0 1 15,0 0 0-15,0 0 0 16,0 0-1-16,0 0 1 16,0 0-1-16,0 0 0 0,0 0 0 15,0 0 1-15,0 0-2 16,0 0 1-16,0 0 0 15,0 0 0-15,0 0-1 16,0 0 1-16,0 0-1 16,0 0 1-16,0 0-1 0,0 0 1 15,0 0 0-15,0 0-1 16,0 0 1-16,0 0 1 16,0 0-2-16,0 0 1 15,0 0 0-15,0 0-1 16,0 2 1-16,0-2 0 15,0 0 0-15,0 0 0 0,0 0 0 16,0 0-1-16,0 0 1 16,0 0 0-16,0 0-1 15,0 0 2-15,0 0-2 16,0 0-1-16,0 0 0 0,0 0-2 16,0 0 1-16,0 0-1 15,0 0 1-15,0 0 0 16,0 0 0-16,0 2 1 15,2-2-1-15,-2 0-1 16,0 0-11-16,0 0-14 0,0 0-21 16,-11 0-42-16,-9-2-64 15,-7-12-301-15</inkml:trace>
  <inkml:trace contextRef="#ctx0" brushRef="#br0" timeOffset="14920.72">10071 6868 141 0,'0'-3'47'16,"-1"1"34"-16,-1-1-26 0,2-1-1 16,-2 2-5-16,2 1 0 15,0-3-8-15,0 4-1 16,0 0-3-16,0-2-10 16,0 2-4-16,0 0-6 15,0 0-3-15,0 0-3 0,0 0-3 16,9 0 1-16,6 0 9 15,4 0 6-15,10 2 0 16,5-2-4-16,4 0-5 16,7 0-5-16,4 0-5 15,0-3-4-15,4-5 1 16,1 3-1-16,-3-2 1 0,-5-1-2 16,-2 1 0-16,-7 2 0 15,-11 0 0-15,-4 0 1 16,-7 1 0-16,-5 1 0 15,-3 3 1-15,-5-1 8 16,-1-2 2-16,1 3-2 0,-2 0 1 16,0 0-5-16,0 0-3 15,0 0 0-15,2 0-3 16,-2 0 1-16,2 0-2 16,-2 0-1-16,4-2-28 15,-4-2-50-15,0-1-75 0,0-5-223 16</inkml:trace>
  <inkml:trace contextRef="#ctx0" brushRef="#br0" timeOffset="49229.2">1600 5913 270 0,'0'-22'44'16,"0"3"-39"-16,0 1-1 16,0 3 4-16,0 1 12 0,0 4 0 15,-6-1-5-15,1 0-2 16,-6 2 0-16,-5 0-2 16,-6 1-7-16,-5 0-2 15,-7 3-1-15,-7 0 2 0,-6 1 2 16,-4 2 0-16,-5 2 3 15,-2 0 3-15,1 0 0 16,-1 4-1-16,2 4-1 16,-1 4-1-16,5 3-9 15,1 3 2-15,4 0 0 16,3 5 0-16,3 2-2 0,7 4 1 16,0 5-1-16,3 5 2 15,6 2-2-15,1 5 0 16,4 2 1-16,5 4 3 15,3 2-1-15,0-1 0 16,5 1 0-16,5 0-2 0,1-3 0 16,1-1 2-1,5-4 3-15,5-1-2 0,3-4-1 16,3-2-1-16,1 0-1 16,0-6 0-16,5 0 1 15,0-6 2-15,1-2 0 16,2-2-2-16,0-3 2 0,2-1 1 15,0-4-2-15,0-1-1 16,2-3 2-16,-2-2 0 16,2-2 0-16,1-2 1 15,4-3 1-15,0-2-1 16,4 0-1-16,-1-7 3 0,4-2 0 16,-2-2-2-1,2-1-2 1,-4-1-1-16,2-3 0 0,-7 0-1 0,2-2 1 15,-2 2 0-15,1-1 0 16,-3-4-1-16,1 4 1 16,-3-6 0-16,1 1 2 15,-2 0-1-15,-1-2 0 0,1-1 0 16,-1 0-1-16,-4 4 1 16,1-4 0-16,-5 3 1 15,2-2 0-15,-8 2 0 16,5-3 2-16,-5-2-2 0,3-1 0 15,-3-4-1-15,0-2 0 16,1-2-1-16,-3 0-1 16,2-3 0-16,-3-2 1 15,-6 0-2-15,-1-1 2 16,-2-5-1-16,-2 0 1 0,-15 3 1 16,-2-2 1-16,-9 1 1 15,-8 4-2-15,-6 0-2 16,-6 4 0-16,-4 2 0 15,-8 2-4-15,3 4 2 16,-4 4-9-16,1 5-17 16,1 5-27-16,6 0-64 15,2-3-191-15</inkml:trace>
  <inkml:trace contextRef="#ctx0" brushRef="#br0" timeOffset="93729.76">1372 8020 382 0,'0'-12'207'0,"0"2"-169"0,0 2 2 15,0 4 15-15,0 4-7 16,0 4-35-16,5 16-15 16,-1 10 4-16,1 12 11 15,2 8-1-15,1 4-6 0,-1 2-3 16,1-1-3-16,-1-5 1 16,3-8 0-16,-3-9 0 15,-2-6-1-15,-1-7 0 16,1-6 1-16,1-9-5 15,-3-5-26-15,4-1-21 16,-1-15-11-16,-3-9-84 0,1-7-166 16</inkml:trace>
  <inkml:trace contextRef="#ctx0" brushRef="#br0" timeOffset="93982.03">1391 8008 589 0,'0'-18'25'16,"0"2"2"-16,17 0 2 16,10 6-1-16,3 4-14 0,4 0-10 15,0 6-1-15,-3 9-2 16,-4 6-2-16,-10 5 0 16,-5 0 2-16,-5 4-2 15,-7-6 0-15,0 2 0 0,-9-2-3 16,-3-2-6-1,-1-2-13-15,1-3-19 0,2-2-22 16,6 0-31-16,4-4-34 16,0 1-93-16</inkml:trace>
  <inkml:trace contextRef="#ctx0" brushRef="#br0" timeOffset="94630.08">1598 8207 472 0,'-5'-10'58'0,"5"-1"-12"16,0-3 7-16,13 2-19 0,8 2-16 16,4 2-6-16,2 6-6 15,3 2-1-15,-2 4 0 16,-2 10-4-16,-6 6 0 16,-8 5-1-16,-6 0-2 0,-6 1-1 15,-2-3-2-15,-11-3 2 16,-2-9 4-16,-2-4 5 15,3-8 2-15,4-9 6 16,9-9-2-16,1-8-12 16,16-3-3-16,13-2-18 15,10 0-11-15,2 4-5 0,6 7 5 16,-6 7 8-16,-5 3 15 16,-9 7 7-16,-10 4 2 15,-10 0-2-15,-7 6 0 16,0 6 8-1,-4 3 11 1,-3 6-9-16,-1 1-6 0,7 2 0 16,1 0-2-16,3-2 0 0,10-1-1 15,1-5 2-15,3-3 0 16,-5-6-2-16,-1-7-1 0,-4 0 3 16,-1-12 4-16,-5-5 4 15,1-7 11-15,0 2 3 16,0-6 2-16,1 6-5 15,-1-2-4-15,2 9 1 16,3 2-2-16,0 4-3 16,5 7-9-16,1 2-3 0,3 0-2 15,2 9 1-15,1 3 1 16,-2 6-1-16,2 0 1 16,0 0 0-1,-4-2 0-15,-2-4 0 16,-3-2 0-16,-1-3 1 0,-2-7 0 15,-2 0 1-15,-2 0 4 16,2-7-2-16,-2-4-4 0,3-2-17 16,-1-3-19-16,4 2-15 15,-3 4-42-15,8-1-44 16,0 2-18-16,0 4-34 16</inkml:trace>
  <inkml:trace contextRef="#ctx0" brushRef="#br0" timeOffset="94870.48">2427 8121 276 0,'0'1'56'0,"0"-1"-37"16,0 0 7-16,2 3 0 16,3-3-5-16,1 0 3 0,2 0 5 15,0 0-1-15,-1 0-4 0,2-4-3 16,-3-3 4-16,1 0-4 16,-2 0-9-16,-1-3-9 15,-3 3-1-15,1-1-1 16,-2 2 0-16,0 1-2 15,0 3-2-15,-3 2-4 16,-4 0-7-16,-2 2-7 0,1 8-3 16,1 1-16-1,-1 2-34-15,2 1-6 0,0-4-61 16</inkml:trace>
  <inkml:trace contextRef="#ctx0" brushRef="#br0" timeOffset="95229.77">2427 8121 357 0,'9'-18'99'0,"-18"7"-56"0,-3 2-4 16,-3 1-8-16,-5 4-11 16,-4 4-13-16,2 0-1 15,0 3-1-15,3 9-1 16,3 3 0-16,5 3-3 15,8 3-1-15,3 1 3 16,5-1 1-16,10-3 0 16,4-2-1-16,4-5 0 0,0-4-1 15,2-7 0-15,-3 0 1 16,-4-2 4-16,-4-9 4 16,-7-3-2-16,-5-2-2 15,0-4-4-15,-4 2-3 0,-8 3-2 16,-1-2-13-16,2 7-24 15,2 2-8-15,7 7-6 16,0 1-30-16,12 0-68 16,8 0 14-16</inkml:trace>
  <inkml:trace contextRef="#ctx0" brushRef="#br0" timeOffset="95464.09">2648 8080 353 0,'7'-13'91'16,"-3"-1"-34"-16,-4 0 5 15,0 3-3-15,0-3-18 0,-7 4-28 16,-2 6-6-16,0 0-7 16,0 4 0-16,-2 0 0 15,4 0-3-15,2 6 1 16,0 0-1-16,2 0-3 16,3 1-5-16,0-2 2 0,0-1 5 15,0-2-2-15,0-1-6 16,3-1-11-16,2 0-25 15,0 0-38-15,0-1-52 16,1-6-191-16</inkml:trace>
  <inkml:trace contextRef="#ctx0" brushRef="#br0" timeOffset="95745.28">2758 7842 361 0,'0'-26'126'15,"0"3"-83"-15,-8 1 9 16,-1 5 10-16,-1 8-33 16,-1 2-23-16,-5 7-5 15,1 4 0-15,1 15 0 16,2 9-1-16,1 10 4 16,0 9 3-16,8 4 0 0,-1 2 1 15,4 4-1-15,0-3-3 16,0-3-2-16,2-1-1 15,0-8-1-15,-2-2 1 16,0-8-1-16,0-5-16 16,-12-7-28-16,-5-11-46 0,-3-9-56 15,-2-4-115-15</inkml:trace>
  <inkml:trace contextRef="#ctx0" brushRef="#br0" timeOffset="95862.23">2504 8147 424 0,'25'-12'34'0,"6"-1"-34"0,11 3-1 16,8-1 6-16,7 4-1 16,-1-1-5-16,2 0-86 15</inkml:trace>
  <inkml:trace contextRef="#ctx0" brushRef="#br0" timeOffset="96440.18">3330 7930 420 0,'12'-12'-1'16,"-5"1"5"-16,-2 6 63 16,-2 1 10-16,-1 4-26 15,-2 0-34-15,0 14-19 16,-2 7 2-16,-3 6 11 0,0 8-3 15,0 0-5-15,3-3-2 16,2-5-1-16,0-6 0 16,0-6-2-16,0-10-7 15,0-5 3-15,0-13 11 16,0-8-4-16,0-10-3 0,2-4 3 16,0-5 1-16,-1 3 3 15,4 5 1-15,2 4 5 16,5 10 2-16,2 9-6 15,6 9-8-15,1 11-1 16,2 14 1-16,3 9 0 16,-1 15 1-16,-6 11-2 0,-2 5 2 15,-7 3 0-15,-5 0 1 16,0-2-1-16,-5-6 0 16,0-8 1-16,0-11 0 15,0-9-1-15,-3-10 1 16,3-8 0-16,0-10 1 0,0-4 1 15,5-10 6-15,-4-11-4 16,3-9-5-16,-4-9-9 16,0-8-7-16,0 3 7 15,0-3 7-15,-5 6 3 0,3 7 17 16,-3 4 14-16,5 7 9 16,0 6-16-16,8 3-16 15,17 2-8-15,10 3-5 16,11 2-31-16,11 2-29 15,10 1-56-15,9 1-80 16</inkml:trace>
  <inkml:trace contextRef="#ctx0" brushRef="#br0" timeOffset="96861.95">4562 8112 545 0,'10'-8'34'0,"-3"4"-55"16,-2 2 16-16,0 2 41 15,-5 0 28-15,0 5-39 16,0 9-18-16,-3 4 13 16,-6 4-3-16,1 3-10 0,-2-3-6 15,3-4 0-15,0-4 0 16,-1-6 0-16,4-8 5 15,1-8 4-15,3-14 3 0,0-10-5 16,0-10 0 0,10-2 3-16,4-6-1 15,1 2-6-15,2 7-2 0,3 5-2 16,-3 10 0-16,5 9 0 16,0 16 1-16,-1 1-2 15,4 19-1-15,0 10 0 0,1 8 1 16,-4 8 1-16,0 6 0 15,-3 1-2-15,-4 0 2 16,-2-2-10-16,-4-5-19 16,-7-6-19-16,-2-9-20 15,-12-12-34-15,-14-11-58 16</inkml:trace>
  <inkml:trace contextRef="#ctx0" brushRef="#br0" timeOffset="97002.56">4499 8157 546 0,'0'-17'30'0,"19"3"-20"16,10 2-9-16,15 1-1 16,10 4 2-16,11 1-1 15,3 5-2-15,0 1-18 16,-1 0-66-16,-6 0-112 16</inkml:trace>
  <inkml:trace contextRef="#ctx0" brushRef="#br0" timeOffset="97330.6">5234 8065 595 0,'0'0'35'0,"0"0"-30"0,0 2 4 15,0 7 14-15,0 5-6 16,0 3-13-16,0 2-2 16,0-1-2-16,0-2 0 15,0-4-4-15,0-6-10 16,-7-6 9-16,-2 0 6 0,1-18 3 15,3-6-1 1,2-4 11-16,3-4 8 0,3-2 3 16,12 4-8-16,2 3-7 15,7 10-4-15,5 6-5 16,3 8-2-16,2 3-1 16,0 20 0-16,-5 4 0 0,-2 8 1 15,-9 3 0-15,-7 7-1 16,-8-3-23-16,-3-2-14 15,0-5-26-15,0-8-23 16,-3-14-42-16,-2-10-154 0</inkml:trace>
  <inkml:trace contextRef="#ctx0" brushRef="#br0" timeOffset="97752.38">5789 7918 155 0,'13'-14'380'15,"-6"5"-348"-15,-5-1 21 16,-2 5 20-16,0 5-17 16,0 0-28-16,0 12-28 15,0 8-2-15,0 7 6 0,1 5 4 16,1 4-3-16,2-1-4 15,-1-3 0-15,1-5-1 16,-1-2 0-16,2-5-13 16,-5-4-24-16,0-7-26 15,0-8-35-15,0-1-45 16,0-8-116-16</inkml:trace>
  <inkml:trace contextRef="#ctx0" brushRef="#br0" timeOffset="98149.8">5805 7968 381 0,'-7'-14'34'0,"1"2"22"16,6-3 12-16,17-4-27 0,7 4-20 16,8-1-9-16,5 5 4 15,4 2 5-15,-7 5-5 0,-5 5-3 16,-11 8-9-16,-12 10-4 15,-12 7-5-15,-19 5-1 16,-9 1-14-16,-3 0 0 16,-4-3 15-16,13-8 5 15,7-5 1-15,11-3 4 0,10-6 0 16,13 0-4-16,18-2 7 16,8 1-5-16,10 1-2 15,1 0-1-15,-3 5 0 16,-12 1 1-16,-9 3-1 15,-16 2-3-15,-10-1-22 16,-20 0 9-16,-14-3 14 16,-9-7 2-16,-6 0 1 0,0-7 0 15,2 0 3-15,13-10-2 16,15-8-9-16,16-6-75 16,14-8-212-16</inkml:trace>
  <inkml:trace contextRef="#ctx0" brushRef="#br0" timeOffset="98514.66">6859 7980 625 0,'4'-2'65'0,"-4"-5"-29"16,0 6 23-16,0 1-19 15,0 1-22-15,0 11-17 0,0 5-1 16,0 4 1-16,0 3 0 16,0-2-1-16,0 1-2 15,0-3-21-15,0-4-24 16,0-6-27-16,0-7-40 16,-7-3-58-16,-1-20-189 0</inkml:trace>
  <inkml:trace contextRef="#ctx0" brushRef="#br0" timeOffset="98639.64">6825 7782 576 0,'-1'-7'33'0,"1"2"-29"15,0 5 3-15,3 0-9 16,13 7-22-16,6 5-49 16,5 6-38-16,7-1-82 15</inkml:trace>
  <inkml:trace contextRef="#ctx0" brushRef="#br0" timeOffset="98894.19">7190 7858 512 0,'-4'-6'82'0,"-12"-1"-57"15,-4 4 12-15,-1 3 7 16,-3 0-18-16,6 10-22 0,4 9-4 16,7 5-2-16,7 5 2 15,7 1-1-15,12 2 1 0,8 3-4 16,2-8-16-16,-4-4-4 15,-6-5 3-15,-11-4-2 16,-8-3 12-16,-5-4 8 16,-18 0 5-16,-6-2 3 15,-5 1-1-15,3-3-2 0,6 1-2 16,11-4-21-16,14 0-75 16,4 0-126-16</inkml:trace>
  <inkml:trace contextRef="#ctx0" brushRef="#br0" timeOffset="99315.84">7886 7883 364 0,'-2'-6'179'0,"2"3"-144"16,11-3 0-16,9 4 12 16,5 2-1-16,2 0-18 15,4 9-14-15,-1 8 0 16,-3 3 0-16,-6 4-10 15,-4 4-4-15,-12-3 1 0,-3-2-3 16,-2-2-1 0,-4-6-2-16,-6-10 4 0,-5-4 6 15,6-1 9-15,2-15 9 16,6-10-9-16,1-7-8 16,14-5-4-16,13-1-6 0,5 2-22 15,9 8-22-15,3 5-35 16,-2 12-29-16,-6 11-12 15,-9 0-52-15</inkml:trace>
  <inkml:trace contextRef="#ctx0" brushRef="#br0" timeOffset="99848.64">8322 7930 104 0,'-3'15'223'16,"-6"0"-154"-16,9-13-13 16,5-2-3-16,17-4-13 15,5-6-18-15,5-3-15 0,6-2-2 16,-1-2-1-16,-3-3 2 15,-6 5-1-15,-10-1-3 16,-8 3 0-16,-10 2 0 16,-1 7-1-16,-18 4 2 15,-2 0-5-15,-6 9 2 16,-3 10 1-16,4 3 0 16,5 0-1-16,10 2-1 0,8-1-1 15,3-4-3-15,14-1-3 16,11-8 4-16,12-2-6 15,5-4-15-15,5-4-10 16,3-6-5-16,-4-8 5 0,-2-4 26 16,-10-1 11-16,-7-5 3 15,-13 3 6-15,-6-2 17 16,-8 4 3-16,-4 4 0 16,-12 0-8-16,-4 8-7 0,-1 2-4 15,4 5 2-15,2 0-4 16,3 8-6-16,10 4-5 15,2 4-4-15,6 6 5 16,12 2 2-16,1 8-1 16,5 2 0-16,-2 5 0 15,-1 6 0-15,-8-1-1 16,-5 4 1-16,-8 4-1 0,0-2 1 16,-17-3 1-16,-1-7 0 15,-6-7 0-15,3-10 0 16,3-11 0-16,6-10 3 15,5-2 0-15,7-16-1 0,8-9-27 16,13-12-47-16,12-8-51 16,1-7-121-16</inkml:trace>
  <inkml:trace contextRef="#ctx0" brushRef="#br0" timeOffset="100352.64">8953 7885 471 0,'0'-15'100'0,"0"2"-70"16,-3 6 9-16,-1 5 10 15,4 2-23-15,-2 5-23 16,2 12-11-16,0 5 9 16,2 0-1-16,9 6-1 15,-4-6 0-15,1-4-10 16,2-4-11-16,-3-8-4 0,2-6 8 16,-2 0 14-16,4-9 6 15,-2-9 0-15,4-3 0 16,-3 0-1-16,2 2 0 15,1 5 6 1,0 2-4-16,0 7-3 0,1 5-1 16,1 0 0-16,0 10-2 15,4 4 2-15,-2 4 0 0,1 0 1 0,0-3-1 16,-2 1-10-16,2-8-10 16,-3-8 2-16,-1 0 11 15,-1-11 7-15,-3-12-7 16,-3-7 0-1,-1-6 8-15,-4-7 1 16,-2-3 6-16,0-1 12 0,-2 1 4 16,-2 3 1-16,0 11 2 15,3 8 2-15,-3 9-8 0,2 11-2 16,2 4-11-16,0 13-19 16,0 12 7-16,0 7 5 15,6 7 0-15,3 6 0 16,3-1 0-16,2 1-1 15,1 0-12-15,1-7-17 0,1-4-16 16,-4-8-21-16,8-9-27 0,-1-6-28 16,1-9-58-16</inkml:trace>
  <inkml:trace contextRef="#ctx0" brushRef="#br0" timeOffset="100887.9">9632 7870 189 0,'10'-28'172'0,"-5"4"-104"16,-5 6 12-16,0 4-19 0,-8 5-22 15,-6 7-28-15,-10 2-10 16,4 7 1-16,1 9 0 16,1 6-3-16,6 3 0 15,5 1 0-15,7-1-3 16,0-1-14-16,12-9-6 16,3-2-2-1,4-8 2-15,3-5 7 16,-3-3 11-16,3-11 3 0,-4-1 3 15,1-3 8-15,-2 4 12 0,-7 2-6 0,1 1 5 16,-4 5 3-16,0 6-1 16,0 0-16-16,2 0-5 15,2 11 0-15,0 1 0 16,-1 1 1-16,0-1-9 0,-1 0-27 16,-2-5-7-16,-2-4-11 15,-1-3-1-15,2-3 24 16,-3-12-1-16,2-2 21 15,0-4 47-15,2-1 24 16,1-2 2-16,3 7-20 0,-3 2-16 16,6 7-19-16,0 4-7 15,4 6-2-15,-2 1-1 16,0 11 1-16,2 8 0 16,-4-1 0-16,-1 3 0 0,-4-6 0 15,-2-3 0-15,-3-4-2 16,-3-11 4-16,3 0 33 15,-2-10 35-15,3-6-48 16,3-4-12-16,4-5-1 16,6 2-5-16,8 3-5 15,7 2-26-15,7 7-58 16,1 6-86-16,0 5-260 0</inkml:trace>
  <inkml:trace contextRef="#ctx0" brushRef="#br0" timeOffset="101952.3">1627 8638 436 0,'-6'0'33'16,"-17"2"-20"-16,21-2 21 16,2 0-12-16,10 2-22 0,16-1 10 15,6-1 19-15,15 2-7 16,5-2-11-16,9 0-9 15,11 0-1-15,7 0-1 16,7 0 0-16,11-2 0 16,6 1 2-16,11-4-1 0,6-1 3 15,13 2 3-15,8-3-1 16,11 2 1-16,11-2 0 16,8 2 1-16,11-2-3 15,3 1-2-15,8 3-1 16,6-1-1-16,3 4-1 0,1-2 0 15,3 4 1-15,4-2-1 16,-1 0 0-16,3 0 1 16,2 0 7-16,-1 0-2 15,-1 4 1-15,1-1-2 16,1-1 0-16,0-1-5 16,-4 2 2-16,7-2-2 0,0-1 0 15,2 0 1-15,3-1-1 16,-1-5 1-16,-1 1-2 15,-2-1 2-15,-3-2-2 16,-10-2 2-16,-3 2-2 16,-8-5 3-16,-4 2-2 15,-17-3-1-15,-5 3 1 0,-11-3 1 16,-9 1 0-16,-17-1-1 16,-11 2 8-16,-16 1 7 15,-18 0-1-15,-19 3-7 16,-18 1-6-16,-19 1-1 0,-19 1-7 15,-11 3-27-15,-24 2-51 16,-17 0-76-16</inkml:trace>
  <inkml:trace contextRef="#ctx0" brushRef="#br0" timeOffset="111131.78">10977 5834 247 0,'2'-9'132'0,"-2"0"-130"15,-5-3 4-15,-7 0 25 0,-3 1 9 16,-4-3-20-16,-4-1-12 15,-4 1-1-15,-4-2 3 16,-1-1-4-16,-4 2 5 16,-1 0 3-16,-4-1-5 15,-3 0-1-15,-4 0-3 0,-10 0-3 16,-3-2 1-16,-5 2-2 16,-8-1 2-16,-1 0-2 15,-6 1 0-15,-2 0-2 31,1 2 2-31,-5-1-3 16,-1 1-2-16,2 2-2 0,-2 3-6 16,1-2 5-1,2 3-1-15,2 0 1 16,3-1 5-16,0 4 1 0,7 2 2 16,-3-1-1-16,3 4-1 15,0 0 0-15,0 0 0 16,2 0 1-16,0 4-1 0,5-1 2 15,1 2 0-15,4 1-1 16,3-1-1-16,1 1 2 16,4 2-1-16,0 1 0 15,-1 4-1-15,1 3 1 0,-1 5 0 16,-2 2-1-16,0 4 1 16,0 3-1-16,3 3 1 15,1-1 0-15,3 1 0 16,3-1 0-16,0 3 0 15,2 0 0-15,0 1 1 16,2 0-1-16,-1-1 0 0,-1 3 1 0,0-1-2 0,5 2 1 16,-3-2 1-16,6 1-2 15,-2 0 2-15,4 1-2 32,0 2 1-32,4 0 0 0,1 0 2 0,2 4 0 0,2-2 1 15,3 1 1-15,4-1-1 16,3-1 1-16,5-3 1 15,3-4 2-15,5-1-1 16,2-6 1-16,2-2-4 16,9 2 1-16,7-3 2 0,3-4 0 15,4 2-4-15,4-5 0 16,5 0-1-16,3-2 0 16,4 0 0-1,-2-5-1-15,5-1 1 16,3 0-1-16,0-2 1 15,0-2-1-15,2 2 1 16,0-2-1-16,0 1-1 16,1-2 2-16,4 3-1 0,0-3-1 15,0-1 1-15,3 3 0 16,4-4 1-16,0 2-1 16,2 1-1-1,1-1 2-15,-2 2-1 0,-1 1 0 16,-4 1-4-16,2-2 2 15,1 0 1-15,-4 2 0 16,1-4 1-16,-1-1 0 0,3-3 0 16,-1 1 1-16,-1 0-2 15,4-2 2-15,-4 1-1 16,-1 1 0-16,2 0-1 16,-2 2 1-16,-1 0 0 0,-3-1 0 15,-2 2 0-15,3 1-1 16,-5-1-3-16,1-1 4 15,-1-1-1-15,0-1 2 16,-1 0-1-16,2-2-1 16,1 0 2-16,-4 0-1 15,3 0 0-15,-3 0 0 16,3-2 1-16,1-3-1 16,2 1 0-16,3 0 3 0,0 1 0 15,2-2 1-15,-1 1-4 16,-2-1 0-16,-3-3-1 15,-3 1 1-15,2 0-1 16,-4-4 2-16,1 1-1 16,0-2 0-16,-2-1 0 15,3-5 1-15,-4 2-1 0,-2-4 1 16,0-1-1-16,-2-1-2 16,-3 0 1-16,-1-3 2 15,-2 0-2-15,-4-1 2 16,1-3 0-16,-2-1 0 0,-2 0 0 15,-2-1-1-15,2-2-1 16,-5 0 1 0,-1-4 1-16,-3 0-1 0,-2-2 0 15,-1-2 2-15,-3-4-2 16,1 1 6-16,-4 0 1 16,-1-5 5-16,-4-1 1 0,-1 2-4 15,-3 0-2-15,0-2-3 16,0 1-3-16,-5-1 3 15,-7 2 4-15,-5-2-4 16,-5 0 1-16,-9 0-1 16,-7 0-2-16,-12 2 1 0,-13 2-3 15,-18 10-1-15,-19 10-16 0,-24 11-40 16,-25 15-37-16,-22 11-99 16</inkml:trace>
  <inkml:trace contextRef="#ctx0" brushRef="#br0" timeOffset="167985.84">2215 9642 196 0,'6'-10'-1'0,"-3"-1"14"16,-1 2 85-16,2-2-39 15,-2 3-11-15,0-2 4 0,0 2-4 16,-1 2-5-16,1 3-1 16,-2 0-5-16,0 3-5 0,0 0-12 15,0 9-14-15,-2 13-1 16,-7 5 15-16,-4 10-7 16,-2 10-3-1,-7 6-6-15,0-1 2 16,-1 0-4-16,0-2-2 15,3-6 2-15,3-10-4 16,5-11-7-16,5-5-13 16,5-9-20-16,2-9-31 0,2-3-23 15,10-21-29-15,5-6-161 16</inkml:trace>
  <inkml:trace contextRef="#ctx0" brushRef="#br0" timeOffset="168282.66">2253 9557 518 0,'0'-7'31'16,"0"1"-6"-16,0 6 22 15,8 0-7-15,2 7-30 16,4 8 2-16,5 8 5 0,2 7-4 16,0 4-4-16,3 7-3 15,-1 4-2-15,-3-1-3 16,-2 1 0-16,-1-6 1 15,-4-1-2-15,-2-8 2 16,-1-5-2-16,-3-6 0 16,-4-3-3-16,0-3-2 0,-3-6-1 15,0 1 1-15,0-5-3 16,0-3-9-16,0 0-13 16,-5 0-13-16,-3-9-22 0,-7-5-70 15,-3-6-119-15</inkml:trace>
  <inkml:trace contextRef="#ctx0" brushRef="#br0" timeOffset="168438.87">2097 9860 483 0,'-2'0'33'16,"4"0"-28"-16,21 0-1 15,11-5 21-15,9-5-3 16,11 2-19-16,7-3-3 15,7-5-43-15,0-5-114 0</inkml:trace>
  <inkml:trace contextRef="#ctx0" brushRef="#br0" timeOffset="168986.26">3186 9908 339 0,'3'0'105'0,"1"0"-72"16,-4 0 13-16,1 0 10 15,1 0-8-15,0 0-21 0,0 0-11 16,-1 7-4-16,-1 6 4 15,0 3-7-15,0 7-6 16,-8 2 0-16,-7 4-6 16,1-1-31-16,-3-3-53 15,1-9-82-15,3-9-251 16</inkml:trace>
  <inkml:trace contextRef="#ctx0" brushRef="#br0" timeOffset="169705.1">3746 9546 297 0,'-6'2'216'0,"6"0"-206"16,0-2-10-16,16 1 17 15,9 1 32-15,6-2-18 16,5 0-14-16,3 0-4 0,-2 0-3 15,-2-2-8-15,-4-3 0 16,-7-1-1-16,-4 3-1 16,-6-1 1-16,-7 3 2 0,-2-1 5 15,-5 2 12-15,0 0-8 16,0 5-11 0,0 6-1-16,-2 5 4 0,2 5 5 15,-2 6-1-15,2 5-3 16,0 4 1-16,5 3-2 15,2 6-2-15,3 1-2 16,-3 1 1-16,-2-1 0 0,-1-7 0 16,-3-3-4-16,-1-7-3 15,0-8 2-15,-3-7 5 16,-9-5-4-16,-8-2 8 16,-6-5 1-16,-1-2-1 0,-3 0-4 15,-2-9 2-15,3-3-2 16,8-4 1-16,3 1-14 15,9-2-14-15,9-3-33 16,5-2-52-16,11 1-71 16</inkml:trace>
  <inkml:trace contextRef="#ctx0" brushRef="#br0" timeOffset="169876.93">3917 9789 506 0,'0'0'63'16,"4"0"-61"-16,20 0-15 0,11-6 14 16,14 3 4-16,11-2-5 15,6-5-36-15,0 2-80 16,2-5-195-16</inkml:trace>
  <inkml:trace contextRef="#ctx0" brushRef="#br0" timeOffset="170269.3">4710 9660 529 0,'0'2'92'0,"-4"3"-80"0,-3 6-4 15,2 5 19-15,1 5 5 16,2 8-21-16,-2 3-8 16,3 2-2-16,-1-2 0 15,-2-1-5-15,1-7-15 16,-1-6-9-16,1-7-9 0,-3-9 10 15,4-2 12-15,-1-13 6 16,1-12 3-16,0-7 6 16,4-7 4-16,-2-2 9 15,11-2 2-15,0 8 1 16,4 6 9-16,4 6 7 0,1 10-8 16,-1 10-7-16,3 3-4 15,-2 1-1-15,2 16-7 16,0 4-4-16,0 6 1 15,-3 1-2-15,3 3-1 16,-2-5-7-16,-1-1-12 16,1-3-10-16,-1-8-20 15,0-5-9-15,1-7-3 0,-2-2-21 16,0-11-13-16,5-10-35 16,-1-8-40-16</inkml:trace>
  <inkml:trace contextRef="#ctx0" brushRef="#br0" timeOffset="170426.02">5178 9675 187 0,'15'-22'136'0,"-8"8"-37"15,-7 5-2-15,-2 5-21 16,-16 4-37-16,-5 0-20 16,-6 14-5-16,-5 4-5 15,1 4-8-15,1 3 0 0,9-2-2 16,5 0-12-16,11-1-23 16,7-6-19-16,3-8-25 15,16-4-41-15,2-4-79 16</inkml:trace>
  <inkml:trace contextRef="#ctx0" brushRef="#br0" timeOffset="170609.53">5200 9650 525 0,'2'-6'63'0,"-2"2"-15"16,0 4 1-16,0 10-26 16,0 9-14-16,0 4 3 15,0 10 0-15,0 5-6 16,1 2-4-16,5-1-1 15,2 1-1-15,0-3 0 0,1-5-8 16,0-4-15-16,0-2-22 16,0-8-44-16,0-10-39 15,0-6-84-15</inkml:trace>
  <inkml:trace contextRef="#ctx0" brushRef="#br0" timeOffset="170781.34">5441 9919 552 0,'5'-4'83'16,"-5"4"-33"-16,0 0-7 16,0 11-6-16,-2 5-3 0,-3 7-12 15,-3 7-10-15,1 4-6 16,-2 4-5-16,2 1-1 16,4 1-15-16,1-8-45 15,2-7-58-15,2-11-110 16</inkml:trace>
  <inkml:trace contextRef="#ctx0" brushRef="#br0" timeOffset="171251.78">5941 9715 235 0,'-3'2'239'16,"3"-2"-205"-16,0 0 6 15,7 0 4-15,13 0 2 0,5 0-16 16,8-2-15-16,4-1-4 16,4 3-6-16,3 0-5 15,-7 0-16-15,-4 0-52 16,-13 7-47-16,-12 0-141 0</inkml:trace>
  <inkml:trace contextRef="#ctx0" brushRef="#br0" timeOffset="171392.37">5969 9905 581 0,'0'3'25'0,"27"-3"-21"0,14 0 25 15,14 0 2-15,13-1-23 16,8-9-13-16,1-2-60 16,3-6-109-16</inkml:trace>
  <inkml:trace contextRef="#ctx0" brushRef="#br0" timeOffset="171835.91">7170 9336 295 0,'14'-22'167'0,"-14"8"-123"15,0 2 5-15,-14 6 4 16,-6 6-20-16,-6 2-21 0,-4 18-7 16,-6 10 10-16,-1 12 3 15,-1 14-6-15,1 5 2 16,3 12-3-16,7 1 0 0,5-1-3 16,10-1-1-16,12-6-2 15,3-7-5-15,20-9 0 16,15-11 1-16,14-10-16 15,15-8-22-15,13-12 7 16,8-9-54-16,11-18-125 16</inkml:trace>
  <inkml:trace contextRef="#ctx0" brushRef="#br0" timeOffset="175262.31">7516 9594 338 0,'4'-18'55'16,"-3"2"-7"-16,1 4 23 31,-2 1-14-31,0 2-13 0,-3 3-21 16,-6 5-9-16,-5 1-7 15,-8 4 0-15,2 10-1 16,-5 4 1-16,-1 8-3 16,2 6-1-16,4 6 0 0,6 3 0 15,3 2 0-15,11-2-3 0,0-6 0 16,13-4 1-16,12-10-1 15,6-6 0-15,8-10-1 16,2-5-4-16,6-3-2 16,-1-16 2-16,-2-4 1 15,-5-7 3-15,-8-7 1 16,-4-6-1-16,-13-2-3 0,-11 2-5 16,-3 2-10-16,-14 8 8 15,-15 9 7-15,-10 8-11 16,-11 9-21-16,-3 7 8 15,0 0 0-15,1 12-16 16,8 5-1-16,10 1 21 16,13 1 18-16,6 1 1 0,12-6 3 15,3-2 0-15,8-3 2 16,13-3 24-16,4-3 24 16,4 1-9-16,5 1-8 0,0 2-3 15,3 4 2-15,1 3 6 16,-3 4-8-16,-1 4-5 15,-4 4-7-15,-4 3-6 16,-4 1-6-16,-2-2-3 0,-8 1 0 16,0-2 0-16,-5-4-9 15,-2-5-13-15,0-4-19 0,2-7-23 16,3-5-35-16,2-2-54 16</inkml:trace>
  <inkml:trace contextRef="#ctx0" brushRef="#br0" timeOffset="175421.47">7951 9862 521 0,'0'0'78'15,"0"0"-47"-15,0 1 1 16,0 10 1-16,0 5-7 16,0 2-21-16,0 2-4 0,0 1-9 15,0-1-36-15,1-6-65 16,7-8-115-16</inkml:trace>
  <inkml:trace contextRef="#ctx0" brushRef="#br0" timeOffset="175968.5">8648 9507 158 0,'3'-2'49'0,"-3"2"-74"16,0-2-2-16,0 2-11 0,0 0-15 15</inkml:trace>
  <inkml:trace contextRef="#ctx0" brushRef="#br0" timeOffset="177849.15">7966 9833 307 0,'-2'-1'27'16,"2"-1"19"-16,-2 0 12 15,2 2-4-15,0-2-21 0,0 2-14 16,0 0-1-16,0 0-1 16,0 7 7-16,4 5 4 15,-1 5 2-15,2 1-3 16,-3 7-3-16,3-2-1 16,-3 5-5-16,1-3-4 0,2 2-5 15,-2-2-5-15,1-3-1 16,1-4-2-16,0-5 0 15,-1-2 0-15,1-3-3 16,1-5-23-16,6-3-22 16,2 0-26-16,5-11-34 0,-1-8-66 15</inkml:trace>
  <inkml:trace contextRef="#ctx0" brushRef="#br0" timeOffset="178021.03">8303 9905 71 0,'14'-4'422'15,"1"4"-364"-15,-6 0-7 16,-1 0 8-16,4 9-11 16,-4 4-23-16,-1 3-13 15,-5 0-7-15,-2 2-4 0,0-1-1 16,-5 1-32 0,-2-7-53-16,-3-9-76 0,5-2-247 15</inkml:trace>
  <inkml:trace contextRef="#ctx0" brushRef="#br0" timeOffset="178821.62">9039 9503 412 0,'4'-5'45'16,"-2"0"-10"-16,-2 0 28 0,0-1 0 15,0 2-19-15,-6 1-30 16,-8 0-5-16,-6 2-1 16,-7 1-1-16,-9 0 0 15,-4 7-1-15,-4 3 1 16,4 0 6-16,2 0 0 16,9 3-3-16,7-1 2 15,9-1-5-15,9 0-4 0,4 2-4 16,12-3 1-16,10 5 0 15,11-3 1-15,2 2-1 16,4-1-3-16,-2-1-4 16,-1 2-2-16,-5-1 4 0,-10-2 0 15,-8 1 1-15,-10 1-1 16,-3 2-3-16,-9 2 6 16,-14 2 1-16,-6 1 2 15,-5-4-1-15,0 2 0 16,5-2 2-16,2-4 2 0,8-1 11 15,8-2-5-15,5-2-4 16,6 0-3-16,7 1 0 16,15-1 4-16,9-4 5 15,6 0-7-15,9-1-3 16,0-2-1-16,4 0-1 0,-3 0 1 16,-5 0-2-16,-7 0 0 15,-6-2-10-15,-2 1-27 16,-11-3-19-16,-3 3-19 15,-4-1-28-15,-4-2-71 16</inkml:trace>
  <inkml:trace contextRef="#ctx0" brushRef="#br0" timeOffset="179024.75">9447 9880 596 0,'2'2'100'0,"-2"-2"-63"15,0 0 2-15,0 1 1 16,1 6-7-16,1 4-20 16,-2 1-9-16,0 7 0 15,0 0-3-15,-9 6-1 16,-7-2-29-16,-10 1-49 0,4-7-83 16,-5-8-240-16</inkml:trace>
  <inkml:trace contextRef="#ctx0" brushRef="#br0" timeOffset="180479.9">10139 9587 118 0,'8'-11'56'0,"-1"-2"1"16,-1 1 15-16,-1-4-4 16,2 0-12-16,-1-2-1 0,-6 0-9 15,0 3-9-15,0 0 0 16,-11 1-11-16,-5 5-14 15,-6 4-2-15,-2 2-4 0,-3 3 0 16,-1 3-3-16,0 10 0 16,1 2-1-16,5 3 2 15,7 1 2-15,6 5-4 16,9-1-1-16,4 0-1 0,16 4 1 16,5-1-1-1,6 1 1-15,6 2-1 0,1-4 0 16,1 2-6-16,-2-3-1 15,-7 0 0-15,-5-3 3 16,-5-1 1-16,-10-2-2 16,-7-4-7-16,-3-1-1 0,-19-5 6 15,-8 0 6-15,-7-5 1 16,-3-3-5-16,-5 0 4 16,3-7 2-16,3-7 1 15,5-4 5-15,8-2 2 16,9-1-5-16,4 0-2 0,10 1-2 15,6 2 0-15,15 4-11 16,6 3-17-16,7 2-32 16,5 6-41-16,-2-1-80 15</inkml:trace>
  <inkml:trace contextRef="#ctx0" brushRef="#br0" timeOffset="180682.97">10438 9740 561 0,'2'2'83'0,"-2"0"-51"16,0-1 14-16,3 5-3 0,-1 1-14 15,0 4-21-15,1 2-6 16,2 8-1-16,-4-1-1 16,1 2-5-16,-2 0-36 15,0 1-39-15,0-5-42 0,0-5-50 16,3-10-190-16</inkml:trace>
  <inkml:trace contextRef="#ctx0" brushRef="#br0" timeOffset="180854.78">10743 9826 532 0,'7'0'126'0,"-5"0"-86"15,-2 0-12-15,0 7 1 16,0 7 5-16,0 4-21 15,0 7-11-15,-9-2-1 16,-1 3-9-16,-5-3-49 16,-7-6-60-16,-1-7-127 0</inkml:trace>
  <inkml:trace contextRef="#ctx0" brushRef="#br0" timeOffset="194983.57">10456 9785 194 0,'0'-2'82'0,"0"-1"-32"16,0 1-17-16,0-1 4 0,0-1-1 15,2 0-13-15,1 2-6 16,1-1 2-16,-4 1-3 16,2 2-3-16,-2 0 4 15,0 0 1-15,0 0-4 0,0 0-1 16,0 0-1-16,0 0-4 15,0 0-1-15,0 0 4 16,0 0 2-16,0 0 2 16,0 0 1-16,0 0-3 0,0 0-1 15,0 0 0-15,0 0-4 16,0 0-3-16,0 0-1 16,0 5-2-16,3 5 6 15,-3-2 3-15,2 6-2 16,0 2-1-16,-2 1 1 0,3-2 1 0,-1 2-3 31,0 1 0-31,-1-3-2 16,2 2 0-16,1-1-2 15,-4-4 0-15,3 3 0 0,-1-5 0 16,-2-2-2-16,1-2 1 16,3 0-1-16,-4-2 0 15,2-4 0-15,-2 0 1 16,0 0-1-16,0 0 1 15,1 0 2-15,-1 0-2 16,0 0 0-16,0 0 0 16,0 0-6-16,0 0-29 0,0 0-45 15,0-2-44-15,0-6-72 16</inkml:trace>
  <inkml:trace contextRef="#ctx0" brushRef="#br0" timeOffset="195266.47">10714 9878 363 0,'0'-2'36'0,"2"0"5"0,0 1 12 16,0 1-1-16,1 0-16 15,-1 0-12-15,1 0 8 16,2 5 3-16,-3 2-8 16,1 3-6-16,-3 0-1 15,0 2-7-15,-3 4-6 16,-11 0-5-16,-3 2-7 0,-7 0-57 16,-4-4-75-16,1-5-121 15</inkml:trace>
  <inkml:trace contextRef="#ctx0" brushRef="#br0" timeOffset="199251.87">11291 9510 286 0,'2'-3'21'0,"-2"-1"-3"15,2 1 5-15,-1-1-8 16,-1 4-13-16,2-2-2 0,-2 1 0 31,2 1 0-31,-2 0 1 0,0 0 12 16,0-4 14-16,0 4 1 15,0-1 0-15,0-1-1 16,0-2-2-16,0 0-3 16,0 1-3-16,-4-1-5 15,-3 2-5-15,-4 1-5 0,-1 1-3 16,-3 0 0-16,-1 0 1 16,-2 4 0-16,2 6 0 15,-4-2 2-15,5 3-1 16,1 2 0-16,4-1 2 15,3-1-2-15,7 0-1 0,0-1-1 16,5 1-1-16,9 0 0 16,6 2 0-16,2 1 0 15,1 0 0-15,0 2 1 16,-1 0-1-16,-2 2 0 0,-6-4-1 16,-3 1-3-16,-5-3 0 15,-6-2 4-15,0-2-1 16,-10-3 3-16,-7-1 1 15,-7-4-1-15,1 0 0 16,-5 0-1-16,3 0 1 16,1-4-1-16,5-3-1 0,7 1-4 15,6 1-18-15,6 0-27 16,10-2-54-16,11 0-64 16</inkml:trace>
  <inkml:trace contextRef="#ctx0" brushRef="#br0" timeOffset="199486.79">11488 9658 405 0,'4'0'107'0,"-3"0"-77"0,-1 0 9 16,0 4 7-16,2-1-8 16,0 3-23-16,2-1-5 15,0 4 4-15,-1 2-4 16,-1 0-6-16,0 1-2 15,0-1-1-15,-2 3 0 16,0 0-3-16,0-3-21 16,0 2-27-16,-2-3-25 0,2-5-44 15,0-1-85-15</inkml:trace>
  <inkml:trace contextRef="#ctx0" brushRef="#br0" timeOffset="199685.15">11812 9700 250 0,'12'-2'275'16,"-7"0"-237"-16,-3 0 9 0,2 2-1 15,-3 0-6-15,2 2-23 16,1 7-11-16,-4-1 2 16,0 4-2-1,0 2-5-15,0-2 0 0,-4 2-5 16,-6-3-24-16,-2-4-39 15,1-3-54-15,-1-4-174 0</inkml:trace>
  <inkml:trace contextRef="#ctx0" brushRef="#br0" timeOffset="200616.59">12280 9372 125 0,'0'-3'307'0,"0"0"-257"16,0 0 21-16,-1 1 3 16,1 2-18-1,0 0-29-15,0 7-24 16,0 7-1-16,1 7 16 16,5 6 2-16,-1 6-5 0,0 0-5 15,5 3-4-15,-5-2-4 16,2-4-1-16,2-1-1 15,-1-6 0-15,-3-4 0 16,3-4 0-16,-1-5-9 0,1-2-14 16,1-7-16-16,0-1-19 15,-2-1-19-15,-1-16-18 0,-3-4-77 16</inkml:trace>
  <inkml:trace contextRef="#ctx0" brushRef="#br0" timeOffset="200840.57">12357 9357 493 0,'-3'-11'22'15,"3"3"13"-15,0-1 11 16,9 2-13-16,9 1-14 16,5 0-15-16,4 0 2 15,4 2 2-15,1 0-5 0,0 4-2 16,-3 0-1-16,-2 0 0 15,-6 0-14-15,-4 8-36 0,-7 1-31 16,-10 4-52-16,0 0-91 16</inkml:trace>
  <inkml:trace contextRef="#ctx0" brushRef="#br0" timeOffset="201017.37">12357 9513 447 0,'-2'5'32'0,"2"-4"-6"15,10 1 13-15,14-2 13 16,3 0-21 0,9 0-22-16,4 0-4 15,3 0-3-15,-4-2-9 0,0-1-42 16,-3 1-50-16,-8-2-65 16,-4 2-156-16</inkml:trace>
  <inkml:trace contextRef="#ctx0" brushRef="#br0" timeOffset="201220.44">12767 9519 345 0,'0'3'100'16,"0"0"-53"-16,0-2 11 0,4 3 7 15,-3 1-11-15,1 3-23 16,2 0-7-16,-1 4 2 16,1 1-7-16,1 1-11 0,-2-1-5 15,-2 3-3 1,5-3 1-16,-5-1-4 0,-1-1-24 15,4-1-23-15,-2-3-24 16,3-3-25-16,-4-4-55 16,5 0-173-16</inkml:trace>
  <inkml:trace contextRef="#ctx0" brushRef="#br0" timeOffset="201767.19">12981 9136 456 0,'0'-5'65'16,"7"-2"-44"-16,7 7 5 16,6 0 15-16,4 1-6 0,1 13-17 15,-1 4-5-15,3 6 5 16,0 6-3-16,-3 3-6 15,-2 5 0-15,-7 2-3 16,-1 6 0-16,-6-3-2 16,-4 3-1-16,-4-3-1 0,-2 0-1 15,-15-1-1-15,-8-1-22 16,-9 0-41-16,-12-5-77 16,-7-4-228-16</inkml:trace>
  <inkml:trace contextRef="#ctx0" brushRef="#br0" timeOffset="203445.52">2131 10982 190 0,'-5'-16'320'0,"-2"4"-254"16,3 2 4-16,1 5 1 15,1 3-14-15,2 2-30 0,0 2-20 16,0 13-9-16,0 4 5 0,0 9 6 16,5 5-2-16,-3 8-5 15,3 2 0-15,0-1-2 16,-1 1 2-16,1-3-1 16,1-8-2-16,-1-8-11 15,-1-6-11-15,1-7-19 16,2-9-18-16,-1-2-12 0,1-11-10 15,-3-10-55-15,-1-6-211 16</inkml:trace>
  <inkml:trace contextRef="#ctx0" brushRef="#br0" timeOffset="203851.5">2134 11046 491 0,'-7'-18'42'0,"4"-2"-4"15,3-4 19-15,10 1-11 16,12-2-26-16,7 3-5 0,5 4-6 16,5 4 1-1,3 8-5-15,-4 6-3 0,-6 0-1 16,-9 13-2-16,-9 10-2 16,-12 4-11-16,-2 5-14 15,-19 0 1-15,-8-1 3 0,-4-1 15 16,-1-7 7-16,3-5 2 15,6-5 2-15,7-8 7 16,10-3 1-16,6-2-2 16,13 0-11-16,12 0-1 15,11 0 2-15,2-2 1 16,3 2 1-16,-5 0 0 0,-8 7 0 16,-8 6-1-16,-11 1-13 15,-9 2-4-15,-9 2 13 16,-16-1 6-16,-6 0-1 15,-4-3 0-15,-1-4 2 16,4-4-2-16,6-4 2 0,12-2-29 16,13-8-68-16,4-10-138 15</inkml:trace>
  <inkml:trace contextRef="#ctx0" brushRef="#br0" timeOffset="204085.84">2721 11137 171 0,'10'2'270'16,"2"-2"-249"-16,1 5 13 15,0 0 25-15,-5 4-14 16,-3 4-25-16,-5 3-13 15,-5 5-5-15,-12 6-1 0,-12-2-41 16,-3-2-64-16,-4-7-115 16</inkml:trace>
  <inkml:trace contextRef="#ctx0" brushRef="#br0" timeOffset="204728.8">3773 10747 385 0,'-10'3'80'0,"8"-3"-74"15,2 0 3-15,7 4-6 0,15-4 27 16,10 0-4-16,6 0-4 16,6 0-3-16,0 0-2 15,1-2-3-15,-5-1 2 16,-10 1-4-16,-6 2-7 16,-12 0 2-16,-5 0 2 15,-7 3-1-15,0 9 4 0,-5 5 4 16,-4 3 0-16,-1 6 1 15,2 4-1-15,2 2-2 16,6 6-5-16,0-1-4 16,0 0-3-16,10 0-1 15,1-2 1-15,-3-1-1 0,1-6 0 16,-6-1 0-16,-3-2-1 16,0-3 1-16,-12-4 0 15,-7-4 1-15,-6-4 1 16,-2-4-2-16,-7-6-7 15,0-2-7-15,1-3-17 16,6-10-19-16,4-6-28 0,4-4-29 16,11-2-81-16</inkml:trace>
  <inkml:trace contextRef="#ctx0" brushRef="#br0" timeOffset="204869.37">3839 11018 520 0,'0'-4'53'15,"0"-5"-50"-15,14 0 10 16,11 2 0-16,13-2-4 16,7-2-9-16,11 3-10 0,5-5-57 15,-4-1-152-15</inkml:trace>
  <inkml:trace contextRef="#ctx0" brushRef="#br0" timeOffset="205505.12">4545 10837 330 0,'-8'-3'118'0,"4"3"-49"0,4 0-10 16,0 0-30-16,10 10-6 16,1 7 9-16,1 1-14 15,1 5-13-15,-3-2-3 16,-1-1-3-16,-5-5 1 16,0-2-6-16,-4-4-6 0,0-7 1 15,0-2 8-15,-8 0 3 16,3-14 0-16,1-3 0 15,-1-5-1-15,5-2 4 16,0-2 8-16,0 2-5 16,9 5-1-16,7 2-1 0,2 9-2 15,2 4 0-15,7 4 0 16,-2 1 1-16,2 16 1 16,-4 2 0-16,-1 5-4 15,-4 2 0-15,-6 1 0 16,-7-4-3-16,-3-3-4 0,-2-4-3 15,-3-5 5-15,-6-8 5 16,-1-3 4 0,0 0 6-16,3-10 12 0,5-10-6 15,2-5-4-15,2-6 0 16,15 2-6-16,7 2-5 16,5 4-2-16,3 5 0 0,0 11 0 15,-1 5-1-15,-1 2 1 16,-8 9-1-16,0 10 1 15,-8 3 0-15,-3 5-1 16,-5 2 1-16,-5 2-11 16,-1-1-10-16,0-3-4 0,0 0-23 15,0-7-19-15,0-5-21 16,0-7-31-16,4-6-109 16</inkml:trace>
  <inkml:trace contextRef="#ctx0" brushRef="#br0" timeOffset="205770.74">5232 10948 38 0,'5'-2'513'0,"-3"-5"-467"15,-2 4-8-15,2 3-2 16,6 0-14-16,1 3-19 0,-1 12-2 16,3 0-1-1,-2 9 0-15,-2 1-3 0,-7 0-10 16,0 0-4-16,0-4 3 15,-8-5 13-15,2-2 3 16,2-8 22-16,4-3 3 0,0-3 5 16,17 0 4-16,8-10-21 15,14-5-14-15,13-5-13 16,11-2-52-16,7-9-73 16,2-6-257-16</inkml:trace>
  <inkml:trace contextRef="#ctx0" brushRef="#br0" timeOffset="206504.46">14483 8827 563 0,'-26'15'35'0,"-4"6"-28"16,-1 11 34-16,2 7 1 15,4 11-19-15,10 5-15 0,6 8-6 16,9-1-1-16,7 1 0 16,17-8-2-16,10-6-8 15,5-11-7-15,8-11-8 16,2-13-34-16,-3-14-41 0,0-5-91 16</inkml:trace>
  <inkml:trace contextRef="#ctx0" brushRef="#br0" timeOffset="206707.54">14805 9050 646 0,'0'-5'40'15,"0"3"-12"-15,5 2-4 16,8 11 3-16,1 5-4 16,0 11-15-16,3 3-6 15,-1 6-2-15,-1 1 0 16,-7-1-15-16,-3-4-29 0,-5-4-28 15,0-10-30-15,-3-10-34 16,-11-8-121-16</inkml:trace>
  <inkml:trace contextRef="#ctx0" brushRef="#br0" timeOffset="206927.93">14771 9056 472 0,'0'-32'71'0,"5"7"-16"0,16 8-10 15,9 12-15-15,11 5-10 16,7 4-5-16,1 17 3 15,-2 8-10-15,-6 3-6 16,-10 5-2-16,-18 2-15 16,-11-1-22-16,-4-1-19 0,-22-8-1 15,-13-6-2-15,-4-5 16 16,-1-9 34-16,1-8 7 16,7-2-3-1,9-4-8-15,15-11-21 16,10-4-62-16,16 0-207 0</inkml:trace>
  <inkml:trace contextRef="#ctx0" brushRef="#br0" timeOffset="207115.37">15236 9060 587 0,'2'-4'61'0,"-2"4"-32"0,0 0-11 15,0 14-7-15,0 9 14 16,2 6-6-16,-1 5-10 0,6 4-4 15,3 2-2-15,-1-5-7 16,-2-3-26-16,0-7-19 16,-6-5-25-16,-1-13-52 15,0-7-116-15</inkml:trace>
  <inkml:trace contextRef="#ctx0" brushRef="#br0" timeOffset="207271.57">15243 9000 299 0,'7'-32'227'0,"8"6"-174"16,-1 2-7-16,11 10-5 0,7 5-14 16,2 4-19-16,2 5-8 15,-2 2 0-15,-3 12-34 16,-13 4-63-16,-7 5-58 16,-11 2-200-16</inkml:trace>
  <inkml:trace contextRef="#ctx0" brushRef="#br0" timeOffset="207693.34">15302 9179 495 0,'0'3'37'16,"11"-3"-29"-16,14 0 33 15,11 0-22-15,8 0-15 16,2-7-18-16,3-2-47 0,-5-3-52 16,-5-4-45-16,-12-4 2 15,-3 1 99-15,-11-3 111 16,-4 5 78-16,-7 2 18 15,-2 6-50-15,0 5-20 16,-2 4-17-16,0 4-24 0,0 12-15 16,1 6-2-16,1 4-9 15,0 5-9-15,0-1-4 16,-4-2 0-16,4-6 0 16,-4-4-6-16,0-8-3 15,3-9 3-15,-1-1 6 16,2-13 6-16,0-10-3 0,0-9-1 15,7-2 6-15,8-5 8 16,3 1-6-16,1 4-6 16,1 6-3-16,2 8 3 15,-1 11 1-15,-1 9-5 16,2 0 0-16,-3 16-1 16,1 5 0-16,-1 8 1 0,-2 2-1 15,-1 4 1-15,-5 1-2 16,-8 1-26-16,-1-1-15 15,-2-7-27-15,-10-3-25 16,-12-8-75-16</inkml:trace>
  <inkml:trace contextRef="#ctx0" brushRef="#br0" timeOffset="207833.94">15723 9194 436 0,'24'-5'40'0,"13"-2"-39"16,2 2 2-16,7 0 5 15,2 2 3-15,-2-2-14 16,-2-3-82-16,-9-5-130 16</inkml:trace>
  <inkml:trace contextRef="#ctx0" brushRef="#br0" timeOffset="208005.77">16134 8957 472 0,'2'-3'83'0,"3"3"-25"16,5 0-22-16,3 16-2 15,8 9 11-15,1 9-17 0,3 4-12 16,-3 8-9-16,-10 5-5 16,-12 4-5-16,-8 1-51 15,-28-5-61-15,-23-5-98 16</inkml:trace>
  <inkml:trace contextRef="#ctx0" brushRef="#br0" timeOffset="208592.05">6220 10937 535 0,'-4'0'47'0,"4"0"-15"0,0 0 10 16,6 0-13-16,12 0-9 15,7 0-15-15,6-1-3 0,5 1-2 31,4 0-5-31,-4 0-46 16,-5 3-37-16,-11 2-68 0,-11 2-151 0</inkml:trace>
  <inkml:trace contextRef="#ctx0" brushRef="#br0" timeOffset="208701.4">6290 11053 319 0,'-20'11'194'16,"11"-6"-167"-16,9-3-23 15,18-2-4-15,21 0 21 16,17-2-17-16,10-6-5 15,10-5-26-15,5-1-51 0,3-6-144 16</inkml:trace>
  <inkml:trace contextRef="#ctx0" brushRef="#br0" timeOffset="208966.97">7432 10642 585 0,'0'-17'33'0,"-16"-1"3"0,-6 8 12 16,-7 9-8-16,-1 1-18 16,-4 4-16-16,-6 18-4 15,3 8 6-15,-1 15 2 0,7 7 0 16,10 10-2-16,6 2-5 16,13-2-2-16,2-3-1 15,21-9-11-15,7-5-19 16,13-13-7-16,8-6-7 0,4-7-17 15,3-9-18-15,2-8-44 16,-4-2-97 0</inkml:trace>
  <inkml:trace contextRef="#ctx0" brushRef="#br0" timeOffset="209498.49">7788 10875 442 0,'-11'-17'59'0,"-7"0"-21"16,-1 6-2-16,0 6-1 0,-4 5-5 15,-4 0-18-15,1 12-6 16,0 9 7-16,3 8-2 16,6 7-7-16,5 3-3 15,5 2 0-15,7-1-1 16,2-3 1-16,13-1-4 15,7-8-13-15,5-10 4 16,4-5 4-16,6-10-2 0,1-3 1 16,1-5 5-16,-1-11 1 15,-2-8-1-15,-7-4 2 16,-4-6 3-16,-6-3-1 16,-5-8 1-16,-13 0 1 15,-1 3-1-15,-11 1-1 0,-10 9 0 16,-8 8 4-16,-7 12 0 15,-4 8 3-15,1 4-2 16,3 11-1-16,4 8-2 0,7 6 1 16,11 4-2-16,9 0-1 15,5-2-1-15,15-1 2 16,12-1 0-16,7-2-1 16,4-1 0-16,1-1 0 15,-2 1-1-15,-3 1 1 16,-10 2 0-16,-4 0 1 0,-5 0-1 15,-6 2 2-15,-4-2 3 16,-3 0-1-16,-2-6-3 16,1-1-1-16,3-7-12 15,1-4-29-15,7-7-46 16,0 0-62-16</inkml:trace>
  <inkml:trace contextRef="#ctx0" brushRef="#br0" timeOffset="209769.75">8125 11098 559 0,'0'-12'40'0,"0"1"-5"15,0 4 5-15,14 3-12 0,4 4-11 16,-1 0-15-16,-3 7-1 16,0 8-2-16,-6 6 0 15,-5 2-4-15,-3 4-7 16,-5-1-1-16,-8-1 8 15,-3-2 4-15,5-5 2 16,2-3 1-16,4-6 11 0,5-2-4 16,5-6-7-16,15-1-1 15,9 0-1-15,7 0-24 16,5-12-48-16,4-2-52 16,-4-4-69-16</inkml:trace>
  <inkml:trace contextRef="#ctx0" brushRef="#br0" timeOffset="209881.41">8499 11162 320 0,'0'0'203'0,"0"0"-138"0,-7 4-8 16,-2 8-9-16,-1 6-15 16,3 2-25-16,2 5-6 15,3-2-14-15,2-2-73 16,0-7-150-16</inkml:trace>
  <inkml:trace contextRef="#ctx0" brushRef="#br0" timeOffset="210582.81">9210 10741 250 0,'8'-5'152'0,"0"-1"-99"0,-4 2 11 15,-4 2-4-15,0 0-9 16,-12 2-24-16,-7 0-24 16,-8 4 0-16,-7 6 6 15,-3 4 0-15,-4 2-3 16,2-2 2-16,9 0 1 0,3 0 3 15,7-1-2-15,11-2-4 16,9 1-6 0,1 1-2-16,21-2 2 15,7 1 1-15,5 2 0 0,7-1 0 16,1-1-1-16,-3 3 0 16,-8-3-1-16,-8 3-2 15,-9-3-9-15,-14 4-9 16,-3 2 9-16,-21 0 7 0,-10 0-1 15,-3 0-10-15,-4-1 10 16,2-1 6 0,7-5 9-16,11-2 13 15,10 0-4-15,7-4-11 16,6 0-1-16,18-1 0 0,11-2 3 0,6 2-6 16,12-4-1-16,7 0-3 15,2 0-1-15,2-6-1 16,-3 0-5-16,-3 0-23 15,-7-1-29-15,-7-3-30 16,-8 0-54-16,-8 3-98 0</inkml:trace>
  <inkml:trace contextRef="#ctx0" brushRef="#br0" timeOffset="210707.79">9583 11076 282 0,'3'0'96'0,"2"0"-23"16,-5 4 13-16,2 7-15 0,-1-1-11 15,-1 7-31-15,0-2-21 16,0 5-6-16,-1 2-2 15,-6-3-45-15,4-5-95 16,-1-3-229-16</inkml:trace>
  <inkml:trace contextRef="#ctx0" brushRef="#br0" timeOffset="211342.84">10316 10755 102 0,'20'-6'105'0,"-4"-4"-106"15,5 0 8-15,-5-1 62 16,-1-2-6-16,-3 1-16 16,-4-1-1-16,-5 1 9 15,-3 1-8-15,0 3-13 0,-11 1-4 16,-8 2-9-16,-6 5 0 15,-6 0-4-15,-3 9-1 16,0 2-5-16,-2 7 0 16,8 3 2-16,4-1-5 15,7 3 0-15,12 2-3 16,5 0-4-16,13 2-1 16,10 0 2-16,9-1-1 0,5 1-1 15,4 0 0-15,0-2-4 16,1 0-2-16,-10 0 1 15,-8 0-5-15,-7-2-13 16,-14 0-7-16,-3-1 7 0,-20-5 13 16,-10-4 4-1,-6-6 5-15,-7-2 1 16,4-5 3-16,1 0 16 16,7-10 4-16,10-2-4 15,12-6-7-15,9-4-9 0,3 2-3 16,15 1-6-16,13 3-13 15,6 1-16-15,5 5-11 16,1 1-37-16,-4 3-65 16,-3-1-175-16</inkml:trace>
  <inkml:trace contextRef="#ctx0" brushRef="#br0" timeOffset="211628.31">10621 10969 547 0,'0'0'65'0,"0"0"-31"16,0-3 18-16,9 5-34 0,6-2-4 16,0 1-12-16,0 8-3 0,-4 6 0 15,-4 3-15 1,-7 1-11-16,-2 0-3 16,-14 5-5-16,-4-3 10 15,0-4 22-15,-1-5 5 16,5-2 21-16,5-4 8 15,8-1-5-15,3-3-8 16,8-2-13-16,19 0 1 0,9 0-4 16,10 2-8-16,8-4-30 15,6-5-42-15,-1-4-54 16,-5-1-69-16</inkml:trace>
  <inkml:trace contextRef="#ctx0" brushRef="#br0" timeOffset="211753.29">11098 11043 460 0,'0'0'122'15,"0"0"-67"-15,-1 0 2 16,-3 6-18-16,1 6-2 16,1 3-27-16,-2 2-8 0,1 2-1 15,1-1-13-15,-3 1-60 16,0-6-72-16,0-9-182 16</inkml:trace>
  <inkml:trace contextRef="#ctx0" brushRef="#br0" timeOffset="212456.26">11709 10668 291 0,'0'-10'125'0,"0"2"-89"0,0 1 25 16,-7 0-15-16,-7 3-21 15,-3 2-13-15,-4 2-8 16,-2 0 2-16,-1 10 0 16,1-1 2-16,6 6 1 15,0 0-1-15,8 2-1 0,7-2-3 16,2 0-1-1,9 5-2-15,10-2-1 0,3 2 1 16,3 1 1-16,4-1-3 16,0-1-1-16,-4 3-1 15,-6-6-1-15,-5 2-1 0,-7-6 0 16,-7-3-2-16,-4 0 6 16,-13-5 2-16,-5-1 1 15,-5-3 0-15,-2 0-1 16,4 0-1-16,5 0 1 15,4 0-4-15,9-5-21 0,7 2-33 16,5-5-31-16,13 3-92 16</inkml:trace>
  <inkml:trace contextRef="#ctx0" brushRef="#br0" timeOffset="212766.59">11932 10850 467 0,'7'-1'82'16,"-1"-4"-70"-16,1 5 23 16,-1 0-7-16,2 0-6 15,1 5-18-15,-4 4-4 16,-3 2-1-16,-2 6-1 0,0-1-6 16,0 0 4-16,-3-2 0 15,-4-2 3-15,1-1 2 16,3-4 1-16,0-1 11 15,3-5 1-15,0 1 2 16,6-2 5-16,10 0-3 0,4 0-7 16,7 0-9-16,5-3-1 15,4-3-4-15,3-2-33 16,-3-3-52-16,3-3-70 16,-4-3-157-16</inkml:trace>
  <inkml:trace contextRef="#ctx0" brushRef="#br0" timeOffset="212909.68">12347 10891 512 0,'-5'7'47'0,"-1"-3"5"15,6 6 2-15,0-1-13 0,0 4-20 16,0 1-18-16,-1 2-2 16,1-2-5-16,0 1-67 15,0-5-108-15</inkml:trace>
  <inkml:trace contextRef="#ctx0" brushRef="#br0" timeOffset="213347.37">12914 10568 557 0,'0'-1'42'0,"0"-3"-4"16,-4 4 26-16,3 0-22 15,1 9-24-15,0 9-14 16,0 7 5-16,0 6 5 0,5 2-6 16,3 4-7-16,0 2-1 15,-1-1 0-15,5-2-3 16,-5-4-13-16,0-7-16 15,-2-3-9-15,-3-5-6 16,-1-6-16-16,-1-8-26 0,0-3-42 16,0-2-127-16</inkml:trace>
  <inkml:trace contextRef="#ctx0" brushRef="#br0" timeOffset="213527.41">12949 10605 89 0,'0'-21'377'0,"0"5"-341"16,7-2 5-16,3 8 6 16,7-1-15-16,2 2-14 15,3 6-14-15,1 3-2 0,3 0-2 16,-4 5-5-16,2 8-33 0,-4-1-30 16,-6 2-38-16,-7 0-97 15</inkml:trace>
  <inkml:trace contextRef="#ctx0" brushRef="#br0" timeOffset="213675.81">13013 10750 412 0,'0'0'36'16,"4"0"-5"-16,13 0-3 16,8-3-17-16,9-1-3 15,5-2-8-15,4 3-10 0,-4-2-67 16,0 1-80-16,-4 1-125 15</inkml:trace>
  <inkml:trace contextRef="#ctx0" brushRef="#br0" timeOffset="213985.21">13410 10729 452 0,'-6'0'77'0,"3"-7"-42"16,3 1 36-16,0 2-23 0,11 3-20 15,5 1-23-15,2 0-4 16,1 0 0-16,-2 5 0 16,-3 8-2-16,-6 1 1 0,-8 5-6 15,0-1-7-15,-15 2 5 16,-5-2 3-16,-1-2 2 16,-3 0 4-16,4-5-1 15,6-4 5-15,5-2 3 16,6-2-1-16,3-3-3 15,12 3-6-15,10-3 3 0,10 0-1 16,6 0-14-16,3-6-28 16,6-5-15-16,-4-2-22 15,0-7-63-15,-5-7-163 16</inkml:trace>
  <inkml:trace contextRef="#ctx0" brushRef="#br0" timeOffset="214249.69">13755 10486 418 0,'-10'-8'61'15,"5"0"-33"-15,5 6 21 0,0 2-18 16,13 7-16-16,6 8-2 16,3 6 3-16,5 6 4 15,0 2-8-15,-3 0-3 16,-5 3 5-16,-4-3 0 0,-7 6-5 15,-8-5 1-15,-1 2-6 16,-16-2-1-16,-4 0-2 16,-2-3-1-16,-1-6-13 15,4-1-17-15,8-8-27 16,10-4-42-16,2-8-103 16</inkml:trace>
  <inkml:trace contextRef="#ctx0" brushRef="#br0" timeOffset="-214483.97">15200 10267 261 0,'0'-14'168'16,"0"4"-86"-16,-11 7-27 16,-5 3-20-16,-7 2-14 0,-3 14 2 15,-2 11-4-15,-3 8 5 16,2 8-6-16,5 7-7 15,6 4-5-15,5 3-3 0,7-3-2 16,6-2-1-16,8-7-4 16,15-6-17-16,7-12-19 15,11-10-24-15,0-9-35 16,-1-8-100-16</inkml:trace>
  <inkml:trace contextRef="#ctx0" brushRef="#br0" timeOffset="-214280.75">15404 10470 622 0,'-12'0'48'15,"0"2"-33"-15,4 14 4 16,1 9 1-16,6 5-4 16,1 2-12-16,0 8-3 15,5-5-1-15,6 1 0 16,3-4-19-16,-2-4-23 15,1-8-30-15,1-6-29 0,-7-12-50 16,-1-2-182-16</inkml:trace>
  <inkml:trace contextRef="#ctx0" brushRef="#br0" timeOffset="-214045.42">15380 10517 425 0,'-4'-31'76'15,"4"6"-22"-15,1 11-12 16,20 5-11-16,2 7-12 15,9 2-9-15,4 11 2 0,2 10 4 16,-6 7-8-16,-7 5-8 16,-8 3 0-16,-14 1-5 15,-4 1-7-15,-18-3-4 16,-10-5-8-16,-5-5 7 16,0-3 11-16,0-8 5 15,2-6 1-15,9-7 0 16,7-1-18-16,10-11-39 0,6-10-46 15,15-6-128-15</inkml:trace>
  <inkml:trace contextRef="#ctx0" brushRef="#br0" timeOffset="-213873.63">15706 10483 606 0,'0'0'65'15,"0"0"-32"-15,0 13-7 16,4 8 9-16,-2 8-12 0,3 0-16 15,-1 9-6 1,1-2 0-16,2-1-4 0,0-3-22 16,0-5-23-16,-2-6-22 15,-3-9-33-15,-1-9-59 16</inkml:trace>
  <inkml:trace contextRef="#ctx0" brushRef="#br0" timeOffset="-213701.81">15725 10460 440 0,'0'-25'86'0,"0"3"-29"16,7 5 5-16,13 6-20 0,9 4-20 15,5 4-10-15,0 3-7 16,3 3-4-16,-5 9-2 16,-5 6-46-16,-11-2-52 15,-10 2-83-15</inkml:trace>
  <inkml:trace contextRef="#ctx0" brushRef="#br0" timeOffset="-213561.2">15773 10604 500 0,'-7'7'38'15,"7"-3"-15"-15,12-1 16 16,17-3-12-16,7 2-14 16,9-2-13-16,2 0-17 0,1-2-64 15,-3-8-98 1,-5 1-128-16</inkml:trace>
  <inkml:trace contextRef="#ctx0" brushRef="#br0" timeOffset="-213201.93">16168 10490 312 0,'0'0'195'15,"0"0"-147"-15,0 2 6 16,3 11-6-16,7 6-6 16,-3 4-18-16,-4 2-18 15,3 2-4-15,-5-1 0 16,-1-2-1-16,0-5-2 0,-8-7 0 15,-5-3-3-15,0-6 2 16,3-3 5-16,-1-16 3 16,5-8 1-16,6-6 2 15,0-12 8-15,9 0-2 16,9-6-6-16,8 1-8 16,3 6-1-16,3 6-1 15,0 10 1-15,-3 9 0 0,-4 10 1 16,-4 6 1-16,-3 2 0 15,-4 14-1-15,-2 4-1 16,-5 10 0-16,0 2 0 16,-2 4 0-16,1 4 0 0,-4-1 0 15,1-2-4 1,1-2-9-16,-1-2-7 0,1-6-13 16,-1-7-11-16,-3-2-27 15,0-7-31-15,-9-9-54 0,-7-2-188 16</inkml:trace>
  <inkml:trace contextRef="#ctx0" brushRef="#br0" timeOffset="-213050.55">16246 10596 484 0,'5'-12'41'0,"14"3"-17"16,11 2-3-16,14 2-7 15,4-1-4-15,3 1-10 16,-2 0 0-16,-5-2-32 15,-8-4-87-15,-9-3-97 0</inkml:trace>
  <inkml:trace contextRef="#ctx0" brushRef="#br0" timeOffset="-212847.47">16648 10328 312 0,'7'-11'86'0,"3"4"-33"0,7 5 10 15,2 2-13-15,6 0-3 16,1 10-9-16,-1 8-16 15,-2 4 2-15,-2 6-3 16,-6 4 1-16,-10 6-4 16,-5 2-5-16,-1 0-10 15,-18 3-2-15,-13 0-2 0,-12-3-28 16,-14-2-46-16,-10-8-65 16,-11-6-223-16</inkml:trace>
  <inkml:trace contextRef="#ctx0" brushRef="#br0" timeOffset="-203498.65">17574 8837 604 0,'2'0'29'0,"-2"0"-28"0,0 5 1 0,0 13 30 0,0 10-4 15,0 6-25-15,0 5-3 16,0 2-1-16,-2 2 2 16,-1-2-1-16,-1-3 1 15,4-8-1-15,0-5 0 16,0-4 1-16,0-5 2 0,2-3 6 16,8-6 4-16,6 0 0 15,9-4 1-15,8-1-5 16,7 0-6-16,1-2-1 15,8 0-2-15,-3 0-3 16,1 0-15-16,-1-2-17 0,-5-3-28 16,-1-6-26-16,-6 0-38 15,-3-6-83-15</inkml:trace>
  <inkml:trace contextRef="#ctx0" brushRef="#br0" timeOffset="-203283.16">18267 8918 468 0,'-17'-11'60'0,"-11"8"-36"0,0 3-5 16,-3 7 8-16,2 11-1 15,1 9-9-15,7 7-5 16,9 3 1-16,7 3-4 16,5-3-7-16,12 1 0 0,12-5 0 15,8-4 0-15,7-6-3 16,10-6-1-16,4-7-18 15,1-8-24-15,2-1-36 16,-3-15-64-16,-5-8-161 16</inkml:trace>
  <inkml:trace contextRef="#ctx0" brushRef="#br0" timeOffset="-202778.31">18635 8940 541 0,'-9'-3'49'0,"1"3"-8"15,8 5-16-15,0 10-2 0,0 9-5 16,0 5-11-16,7 0-3 16,-2 4-2-16,-2-5-1 15,-1-4-1-15,-2-5-2 0,0-8-6 16,-9-8 5-16,-3-3 3 16,-1-7 3-16,-1-12 0 15,3-8 0-15,4-5 4 16,3-4 5-16,4-1 0 0,4 5-6 15,11 5-5-15,6 5-2 16,4 11-1-16,5 11 2 16,1 0 0-16,-2 15 0 15,-1 8 0-15,-2 4-1 16,-7 7 1-16,-2-1 0 16,-7-2 0-16,0-4-2 0,-9-6-4 15,-1-5 1-15,0-8 3 16,0-8 2-16,0 0 6 15,-4-18 2-15,2-6 0 16,2-6 4-16,0-6 6 16,8 1-11-16,4 1 0 15,3 7-5-15,1 7 1 0,4 9-1 16,-4 11 0-16,2 0-1 16,-2 17 1-16,2 9 2 15,-2 5 0-15,0 6-3 16,3 5 0-16,-2-2 0 15,1 2-2-15,1-5-23 0,0-2-23 16,3-9-27 0,0-6-32-16,4-12-52 0,-3-8-111 15</inkml:trace>
  <inkml:trace contextRef="#ctx0" brushRef="#br0" timeOffset="-202610.44">19287 9095 484 0,'0'-11'93'0,"0"6"-24"0,0 5-13 0,0 2-39 0,3 14 5 15,5 1-1-15,1 11-13 16,0-2-6-16,-2 0-2 16,4 2-10-16,-4-2-36 15,0-8-34-15,-1-5-43 0,-3-11-102 16</inkml:trace>
  <inkml:trace contextRef="#ctx0" brushRef="#br0" timeOffset="-202407.36">19560 8799 594 0,'13'0'47'15,"-1"3"-41"-15,5 15 16 16,4 14 33-16,4 9-15 16,-1 8-24-16,-1 4-12 15,-7 6-1-15,-6-2-3 0,-10-2 0 16,-5-7-10-16,-19-8-17 15,-13-10-22-15,-11-10-19 16,-4-13-19-16,-4-7-74 16</inkml:trace>
  <inkml:trace contextRef="#ctx0" brushRef="#br0" timeOffset="-202032.43">20136 9015 590 0,'9'-11'48'16,"8"-3"-43"-16,10 1 12 15,7 1 5-15,10 3-7 16,2 3-13-16,0 3-2 15,-1 3-21-15,-11 2-70 0,-15-2-91 16</inkml:trace>
  <inkml:trace contextRef="#ctx0" brushRef="#br0" timeOffset="-201907.48">20191 9147 531 0,'0'0'22'0,"22"-2"-32"16,20-9 10-16,8-3 3 15,15-6-24-15,0-1-77 16,3-6-210-16</inkml:trace>
  <inkml:trace contextRef="#ctx0" brushRef="#br0" timeOffset="-201538.78">20860 8820 522 0,'0'0'109'16,"-9"13"-94"-16,-3 4 1 0,-1 8 13 15,2 6-5-15,-1 1-20 16,2 4-2-16,3 0-2 16,2-3 1-16,0-4-1 15,2-8 0-15,-2-7-6 16,5-8-1-16,0-6 7 0,0-16 8 16,0-13-7-16,6-10-2 15,3-11 3-15,3-4 14 16,6-6 3-16,4 3-4 15,1 2-4-15,-1 8-1 16,0 10-2-16,-7 11 0 0,5 14 1 16,-6 12-2-16,1 6-4 15,-3 17 1-15,3 9 0 16,-1 7 0-16,-1 9-2 16,-1 4-1-16,3 4 1 15,-2-3-1-15,0 0-5 16,1-1-10-16,-2-5-5 0,-1-7-1 15,0-4-32-15,-4-8-28 16,-4-8-37-16,-3-11-107 16</inkml:trace>
  <inkml:trace contextRef="#ctx0" brushRef="#br0" timeOffset="-201390.36">20878 9039 439 0,'-5'-21'207'0,"5"0"-172"16,22-1-27-16,13 4-2 15,13 6 2-15,13 4-7 0,2 2-15 16,-2 0-98-16,-5 5-157 16</inkml:trace>
  <inkml:trace contextRef="#ctx0" brushRef="#br0" timeOffset="-200827.98">17853 10213 531 0,'0'-3'101'0,"0"-8"-62"0,-4 4 6 15,4 7-25 1,0 14-12-16,0 9-8 0,5 8 3 16,0 8-1-16,1 2 0 15,-1 4-1-15,1-6-1 16,-2-3 0-16,-1-4 0 15,2-7 0-15,-3-6 1 0,3-6 0 16,0-5 0-16,5-4 3 16,6-4-1-16,6 0 0 15,6-3-1-15,6-3-2 16,7-3 0-16,5-5-23 16,3 0-26-16,2-5-25 15,3-5-25-15,-4-6-38 0,-1-6-73 16</inkml:trace>
  <inkml:trace contextRef="#ctx0" brushRef="#br0" timeOffset="-200640.53">18538 10194 467 0,'-8'-13'37'0,"-14"13"-27"16,-4 11 21-16,1 10 9 0,1 6-21 16,2 6-15-16,5 4-4 15,9 0 1-15,6 6-1 16,2-4 0-16,8 0-1 0,11-2-13 15,6-7-12-15,7-11-3 16,4-6-15-16,3-12-39 16,3-1-47-16</inkml:trace>
  <inkml:trace contextRef="#ctx0" brushRef="#br0" timeOffset="-200171.9">18795 10313 537 0,'0'-5'48'0,"0"5"-32"15,0 9-9-15,0 9 17 16,0 5-4-16,0 4-17 0,0-1-2 16,0-1-1-16,-4-5-7 15,-1-1-8-15,0-9 2 16,-2-9 5-16,-5-1 8 16,4-18 3-16,1-4-2 15,2-9 2-15,3-3 7 0,2-1 8 16,3-1 4-16,11 7-3 15,5 8-7-15,1 8-8 16,9 8 0-16,2 5 0 16,-1 11-1-16,1 9-1 15,-2 6 0-15,-6 3-2 16,-3 3-1-16,-9-2-9 0,-10-3-10 16,-1-6-1-16,-1-5 8 15,-11-10 9-15,-7-6 8 16,4-4 3-16,0-17 15 15,6-6 1-15,4-7-3 16,5-2 6-16,0 1-7 16,15 0-8-16,11 9-6 15,4 5-4-15,6 10-2 0,5 11 0 16,-3 1 0-16,0 19-1 16,-6 5 2-16,-3 5-2 15,-7 4-16-15,-8 4-28 16,-2-3-10-16,-6 1-3 0,1-2-21 15,-2-7-17-15,4-7-80 16</inkml:trace>
  <inkml:trace contextRef="#ctx0" brushRef="#br0" timeOffset="-199906.34">19456 10360 473 0,'0'-14'77'0,"0"1"-35"16,0 6 4-16,0 5-4 15,7 2-10-15,2 4-31 0,2 10 0 16,3 4 3-16,-3 7-3 16,-2 1-2-1,-5 1-3-15,-4 2-22 0,0 0-2 16,-9-5 18-16,-3-2 10 16,2-7 0-16,0-4 17 15,6-5 4-15,4-6 0 0,4 0-9 16,15-6-11-16,8-10-7 15,9-7-29-15,4-7-43 16,1-6-40-16,-4-9-79 16</inkml:trace>
  <inkml:trace contextRef="#ctx0" brushRef="#br0" timeOffset="-199734.48">19752 10171 497 0,'-9'-11'81'0,"2"6"-29"15,7 6-8-15,0 17-25 16,14 7 4-16,8 9-4 15,5 3-7-15,2 3-7 16,-1 3-3-16,-4 1-2 16,-12-1 1-16,-12-3-17 0,-3-3-32 15,-23-4-35-15,-8-11-42 16,-10-12-94-16</inkml:trace>
  <inkml:trace contextRef="#ctx0" brushRef="#br0" timeOffset="-199328.35">20508 10297 499 0,'-2'6'109'16,"2"-6"-90"-16,4 0 14 16,14-2 0-16,8-3 9 15,9-1-25-15,5 1-14 0,4 1-2 16,5 2-1-16,0 1-4 16,-10 2-52-16,-10-1-60 15,-17 0-63-15</inkml:trace>
  <inkml:trace contextRef="#ctx0" brushRef="#br0" timeOffset="-199187.75">20559 10420 505 0,'0'5'28'0,"12"-5"-43"16,22 0 25-16,13-3 7 16,11-4 0-16,8-2-16 15,2-1-7-15,-2-5-26 0,-6-1-79 16,-10-3-121-16</inkml:trace>
  <inkml:trace contextRef="#ctx0" brushRef="#br0" timeOffset="-198984.68">21133 10197 306 0,'-4'-9'273'0,"-3"7"-234"16,6 2 7-16,1 0-10 16,0 8-7-16,0 4 1 15,7 8-9-15,-1 0-6 16,4 4-6-16,-3 3-5 15,0 0-3-15,-2 2-1 16,-1-1-5-16,0 1-18 0,0-6-22 16,-1-2-13-16,1-3-15 15,3-7-15-15,0-6-22 16,2-5-37-16</inkml:trace>
  <inkml:trace contextRef="#ctx0" brushRef="#br0" timeOffset="-198555.04">21216 10229 81 0,'-7'-18'412'0,"-3"-5"-370"0,10-4-3 15,4 4-1-15,12 2 3 16,9 1-22-16,8 9-13 16,2 4-1-16,-1 7 3 15,-3 6-2-15,-7 12-5 16,-16 8-4-16,-8 6-9 0,-1 3-16 16,-17 0-19-16,-5-3 4 15,-1-5 25-15,2-7 16 16,7-4 2-16,6-7 13 15,9-2 9-15,0-2-5 16,17 3-18-16,10 0 4 16,2 8 1-16,3 2 0 15,-3 2-2-15,-9 3-2 0,-13 0 0 16,-7 0 0-16,-20-4 2 16,-16 0 1-16,-13-3 3 15,-4-9 1-15,-3-4-2 16,2-3-4-16,8-12-36 0,16-13-126 15</inkml:trace>
  <inkml:trace contextRef="#ctx0" brushRef="#br0" timeOffset="52095.18">2036 13561 610 0,'23'-32'12'15,"-18"25"-12"-15,-3 7-5 0,3 29 1 16,3 10 5-16,-1 18 4 15,2 16-2-15,1 16-3 16,2 20 3-16,2 10 7 16,1 17 4-16,0 9-3 0,2 6 2 15,2 6-3-15,1 0-5 16,0-2-2-16,-1-4-1 16,0-9-1-16,-4-10 0 15,2-11 0-15,-2-8-1 16,1-16 1-16,-3-14-7 0,2-12-21 15,-1-18-20 1,1-22-24-16,-3-27-36 0,-2-24-60 16</inkml:trace>
  <inkml:trace contextRef="#ctx0" brushRef="#br0" timeOffset="52817.96">1880 13155 684 0,'21'-23'-3'16,"12"-1"-3"-16,17 12-11 31,20 10 13-31,18 0 3 0,14 2 1 0,19-3-5 15,16-6 1-15,24-7 1 16,11-9 3-16,16-11 0 16,17-10 0-16,13-6 0 0,11-8 0 15,7-5 2-15,1 4-4 16,-3 1 5-16,-8 8-3 16,-16 9 0-1,-25 8-1-15,-27 11-1 16,-26 13-3-16,-30 10-4 15,-22 1-4-15,-28 19 4 16,-18 13 4-16,-16 11 4 0,-13 13 0 16,-5 12 3-16,-2 14 3 15,-5 18 6-15,0 10-3 16,5 15 3-16,2 12 5 16,4 10-7-16,14 15-2 15,8-2-2-15,15 9-2 16,6 7-1-16,11-4 0 0,10 2-1 15,8-5-1-15,4 1 0 16,3-7 1-16,-2-1 0 0,-2-10-1 16,-7-5-1-16,-5-10 2 15,-13-8 0-15,-12-14-1 16,-11-12 1-16,-15-9-1 16,-16-14 0-16,-11-13 0 15,-26-8 0-15,-24-14-1 16,-22-10-3-16,-23-7 2 15,-27-13 0-15,-22-5 1 0,-22-9 0 16,-21-1 2-16,-21-4-1 16,-14-6 0-16,-13-6 0 15,-8-2 1-15,-1 0 2 16,6 0 3-16,15-3 5 0,20 0-1 16,29-4-6-16,34 0 1 15,36-5-4-15,37-12-1 16,40-11-28-16,37-18-45 15,21-17-102-15</inkml:trace>
  <inkml:trace contextRef="#ctx0" brushRef="#br0" timeOffset="53890.38">2253 16559 635 0,'-5'0'19'16,"-1"4"-5"-16,6 7-18 15,0 7 1-15,0 5 2 16,7 6 1-16,5 4 0 16,-2-1-7-16,2-3-6 0,-2-6 5 15,-3-5 4-15,-2-6 3 16,-3-10 1-16,-2-2 1 15,0-12 8-15,-7-15 5 16,-4-8-7-16,0-7-1 16,1-2 5-16,3 1-1 0,4 12-8 15,3 9-3-15,8 7-2 0,11 15-1 16,8 2 0-16,7 16 2 16,2 5 0-16,2 6 1 15,-2 4-6-15,-2-3-2 16,-8 1 1-16,-7-8 3 15,-4-7-3-15,-7-5 7 0,-6-8 1 16,-2-3 9-16,0-14 22 16,-9-11-21-1,2-10 1 1,-1-10-7-16,5-3 1 16,3 1-1-16,6 12-4 0,12 12-4 15,3 12-2-15,8 11 3 0,2 19 0 16,-1 16 3-16,3 2 0 15,-5 9-1-15,1 3-1 0,-2-1-4 16,-6 0-8-16,-1-7-4 16,-2-5 0-16,-2-6 7 15,-2-10-23-15,3-14-32 0,-1-6-41 16,-2-16-57-16</inkml:trace>
  <inkml:trace contextRef="#ctx0" brushRef="#br0" timeOffset="53977.62">2984 16736 89 0,'4'0'353'0,"1"9"-286"0,-2 18-29 31,2 7-14-31,-2 9-18 16,8-1-7-16,-3-4-55 0,7-19-82 15</inkml:trace>
  <inkml:trace contextRef="#ctx0" brushRef="#br0" timeOffset="54477.52">3022 15154 473 0,'-31'0'16'0,"-1"11"9"16,1 17 1-16,4 12 16 15,8 8-23-15,11 7-1 16,8 0 2-16,8 1-5 0,15-6-14 16,12-10-1-16,2-11 1 15,4-13-7-15,3-14 0 16,-5-4-4-16,-5-23 3 16,-9-10 1-16,-13-12 5 15,-12-8 1-15,-5-4 2 16,-18 0-2-16,-11 4-13 0,-6 9-18 15,1 8 10 1,6 13 17-16,9 11-11 0,5 8-33 16,16 4-41-16,3 2-63 15</inkml:trace>
  <inkml:trace contextRef="#ctx0" brushRef="#br0" timeOffset="54771.17">3001 15074 403 0,'-24'-9'152'16,"2"-5"-106"-16,14-10-15 0,8-8 12 16,1-5-33-16,26-13-8 15,7-13-1-15,9-6 1 16,15-10 1-16,1-3-2 16,0 0-2-16,-3 6 2 15,-6 10-2-15,-12 14 1 0,-13 11-8 16,-12 12-9-16,-10 13 6 15,-3 7 5-15,-7 2-14 16,-8 7-8 0,2 0 2-16,-1 0-3 0,4 6 3 15,1 1-18-15,8-4-5 16,-3-3-15-16,1 0-31 16,2-2-43-16</inkml:trace>
  <inkml:trace contextRef="#ctx0" brushRef="#br0" timeOffset="55030.33">3187 14200 321 0,'-27'1'59'0,"7"5"-17"16,5-2-4-16,7 1 10 0,8-3-10 15,8-2-13-15,16-4-13 16,16-10 4-16,10-4-4 16,7-1-6-16,6-7-2 15,-5 7 0-15,-8 6-2 16,-10 8 0-16,-15 5-2 0,-11 9-2 15,-14 18 2-15,0 8 4 0,-11 5 13 16,-5 4-5-16,-2-1-6 16,2-2 1-16,4-11-5 15,5-8-2-15,3-10 0 16,4-12-21-16,9-5-37 0,5-18-41 16,2-8-224-16</inkml:trace>
  <inkml:trace contextRef="#ctx0" brushRef="#br0" timeOffset="55607.71">3790 13936 104 0,'4'-4'301'0,"-4"-10"-228"16,-9 14-26-16,-9 5-32 15,-5 19-5-15,3 2 7 16,1 12-4-16,7 4-8 16,9 1-2-16,3-3-2 15,10-7 0-15,12-11-1 0,7-10 4 16,7-12-2-16,-2-12 1 16,0-16 0-16,-4-12 0 15,-8-3-1-15,-13-3 1 16,-9-1 1-16,-7 7-3 15,-20 13-11-15,-11 10-24 16,-11 17-3-16,-2 12-40 0,0 20-23 16,9 8-67-16</inkml:trace>
  <inkml:trace contextRef="#ctx0" brushRef="#br0" timeOffset="55957.9">3372 15161 104 0,'0'0'425'16,"4"0"-404"-16,11-3-14 16,14-8 11-16,13-3 23 15,15-3-20-15,14 0-13 16,14-1-6-16,11-4-1 16,13 5-1-1,6-3 1-15,9-1-3 16,2-3-11-16,-4-1-8 0,-5-5-14 15,-12-4-25-15,-13-6-28 16,-22 2-69-16,-18-3-79 16</inkml:trace>
  <inkml:trace contextRef="#ctx0" brushRef="#br0" timeOffset="56207.95">4801 14644 290 0,'-29'-5'50'0,"2"3"7"16,7 2-9-16,5 13-6 15,9 7-21-15,5 7-4 16,6 12-1-16,13 1-7 15,3 4-8-15,4 2 1 16,3-4 1-16,-3-5-4 0,-4-8-15 16,-3-9 10-1,-8-12-2-15,0-8 4 0,-8-4 6 16,-2-17 1-16,0-5-1 16,0-9-2-16,0 0 6 15,0 2-3-15,0 7-3 0,5 6 0 16,0 7-2-16,1 6-14 15,2 5-19-15,-3 2-15 16,2 0-20-16,0 0-72 16</inkml:trace>
  <inkml:trace contextRef="#ctx0" brushRef="#br0" timeOffset="56562.1">5003 14728 333 0,'-5'-13'16'0,"-3"2"19"16,-3-1-3-16,-4 6-6 16,-2 2-13-16,-3 4-11 15,3 0 0-15,-5 5 2 16,3 9 2-16,2 4 5 16,2 3 13-16,5 4-8 15,4 2-5-15,6-3-1 16,0 5 15-16,14 0-16 0,10-5-1 15,3-2-3-15,7-8 1 16,5-3-5-16,-1-11 1 16,0 0-1-16,-6-14 0 15,-7-11 1-15,-9-5-2 16,-14-4 1-16,-2-6-1 0,-25 0 1 16,-11 2-4-16,-15 8-3 0,-10 8-18 15,-2 10 9-15,4 12-10 16,11 0-43-16,11 6-50 15,13 3-175-15</inkml:trace>
  <inkml:trace contextRef="#ctx0" brushRef="#br0" timeOffset="57070.6">3731 13663 26 0</inkml:trace>
  <inkml:trace contextRef="#ctx0" brushRef="#br0" timeOffset="57367.4">3751 13734 423 0,'-17'0'26'0,"5"0"3"16,5-7 8-16,7-9 3 16,2-9-17-16,17-11-15 15,8-10 0-15,12-7 1 16,5-8-1-16,5-3-4 0,-1-1-1 16,1 1-2-16,-3 6 0 15,-6 8-1-15,-12 11 1 16,-5 4-2-16,-9 12 1 15,-11 9 0-15,-3 5-7 16,-5 2-23-16,-12 3-21 16,-5 4-11-16,-2 0-12 0,-3 4-25 15,-2 5-29-15,-1 2 2 16</inkml:trace>
  <inkml:trace contextRef="#ctx0" brushRef="#br0" timeOffset="57664.16">3882 13144 8 0,'-27'18'37'0,"-2"-1"37"0,2 1-8 16,2-3-4-16,9-5-9 15,4-3-6 1,8-6-6-16,4-1-4 0,11-4 2 16,10-14-17-16,12-7 1 15,6-5-3-15,5-5 1 16,7-3 2-16,-2 4-4 0,-3 2-7 16,-2 8-6-16,-12 9-4 15,-8 5-1-15,-3 10-2 16,-7 0 1-16,-3 18-1 15,-2 4 8-15,-2 5 2 16,2 5-7-16,-4 0-1 0,1-2 0 16,-1-3 0-16,0-8-1 15,1-6 1-15,3-8-2 16,-2-5-8-16,3-7-12 16,3-12-20-16,0-5-44 15,-4-2-100-15</inkml:trace>
  <inkml:trace contextRef="#ctx0" brushRef="#br0" timeOffset="58419.37">4929 14628 339 0,'-6'2'22'0,"3"-2"6"15,3 2 7-15,0-1 20 16,2-1-15-16,6 0-15 15,7-10-2-15,3-9-3 0,2-9-5 16,3-11-6-16,0-7-2 16,2-15-1-16,-1-5-3 15,1-11-2-15,-3-1-1 16,1-2-1-16,-2 3-7 16,-4 9-6-16,-8 13 9 15,-4 12 5-15,-3 14 0 0,-2 12 0 16,-11 11-1-16,-5 6-2 15,-2 0-3-15,-4 14-2 0,-1 6-1 16,-1 3 2-16,0 6-2 16,0-1 1-16,4 3 6 15,3-1 1-15,0 0 0 16,9-3 2-16,2-2-1 16,6-7 0-16,0-4-1 0,9-8 2 15,10-6 0-15,5-10 4 16,8-11-4-16,2-8 1 15,6-4-2-15,1-3 0 16,-2 4 0-16,-5 7 0 16,-5 7 3-16,-7 13 3 0,-7 5-1 15,-5 17 5-15,-1 14 7 16,0 15-15-16,0 11-1 16,2 8-10-16,-1-5-86 15,0-5-257-15</inkml:trace>
  <inkml:trace contextRef="#ctx0" brushRef="#br0" timeOffset="59667.91">5346 13584 409 0,'-19'0'25'16,"-4"0"-4"-16,0 6 3 0,1 12 10 15,2 4-10-15,5 7-10 16,5 5-3-16,8 2 2 16,2 0-8-16,15-3-3 15,9-8-1-15,6-7 0 16,6-7 0-16,5-11 0 0,0-9-3 15,3-16-1-15,-14-5 1 16,-8-8 1-16,-15-1 0 16,-11 0 1-16,-26 5 0 15,-16 7-1-15,-11 6-10 16,-6 11-2-16,0 9 2 0,2 1-21 16,8 5-58-16,6 8-129 15</inkml:trace>
  <inkml:trace contextRef="#ctx0" brushRef="#br0" timeOffset="60605.51">3953 13648 89 0,'6'-18'274'0,"-6"-1"-219"16,0 3-2-16,-18 1 4 0,-9 11-26 16,-12 4-24-16,-12 3-5 15,-10 22 0-15,-3 9 2 16,-3 11-1-16,6 10 9 16,4 7 10-16,14 4-8 0,12 2 6 15,15 0-7-15,16-2-6 16,3-5-2-16,24-10-4 15,15-12 0-15,11-14 1 16,12-18-1-16,6-5 2 16,4-29 0-16,4-13-1 15,-7-12-3-15,-4-11 0 0,-14-6 1 16,-15-4 1-16,-19 1-1 16,-20 3 1-16,-10 6 0 15,-29 11-2-15,-18 19 0 16,-13 13 1-16,-10 18-1 15,-7 7-3-15,3 20 5 0,7 13-1 32,8 6 1-32,14 6-3 0,16 2 1 0,20-2 0 15,18-2-1-15,6-6 1 16,25-9-1-16,15-9-7 16,16-12-5-16,7-12-1 0,6-5 3 15,1-18 1-15,1-13 0 16,-11-7-3-16,-11-7 5 15,-15-5 8-15,-14-2 0 16,-20 1 4-16,-11 3 7 16,-27 12-4-16,-19 9-6 0,-14 18-2 15,-14 14 1-15,-2 4 1 16,-1 27 3-16,7 10 18 16,8 13-1-16,19 5-7 15,14 3-5-15,16 2 8 16,13-2-10-16,10-1-4 15,25-7 2-15,10-11-4 16,11-8 1-16,12-12 1 0,6-15-1 16,1-8-1-16,3-14 0 15,0-15-2-15,-7-10 2 16,-11-9-1-16,-10-8 1 16,-6-1 1-16,-16 0-1 15,-17-2 9-15,-5 7 4 0,-27 6-10 16,-18 14-3-16,-19 14 0 15,-17 16-4-15,-14 20-13 16,-14 29-16-16,-8 22-33 0,-13 24-131 16</inkml:trace>
  <inkml:trace contextRef="#ctx0" brushRef="#br0" timeOffset="63655.18">10966 12990 558 0,'-6'-17'26'0,"1"13"11"0,2 8-31 15,3 30 0-15,0 21 21 16,0 22 2-16,0 24-10 16,0 27-4-16,3 16-7 0,1 19-1 15,3 14-6-15,1 7 0 16,2-2 0-16,2-4 2 15,1-12 5-15,-2-12 0 16,1-12-4-16,1-17 0 16,-2-17-2-16,-3-15-2 0,5-16 1 15,-4-22-12-15,-2-19-19 16,4-23-21-16,3-22-28 16,0-36-19-16,-1-28-73 15</inkml:trace>
  <inkml:trace contextRef="#ctx0" brushRef="#br0" timeOffset="64484.73">10912 13089 563 0,'-2'-18'27'0,"5"-2"-17"16,26 1-8-16,25 2-2 0,20 0 3 16,22-4 0-16,16-5-2 15,29 0-1-15,22-4 2 16,18-7-4-16,26 2 3 16,19-6 0-16,16 2 0 15,17-1-1-15,8 1-1 0,8 3 1 16,4 6-1-16,-3 3 3 15,-5 4-2-15,-14 7 0 16,-15 5-1-16,-24 4 1 16,-25 4 1-16,-23 3-1 15,-34 0 0-15,-26 5-1 0,-30 6 2 16,-24 3-2-16,-21 4 2 16,-16 7-3-16,-21 8 2 15,-3 12 1-15,-15 10 0 16,-7 13 4-16,-2 16 2 15,5 20 5-15,5 12 0 0,10 23-4 16,8 17-4-16,2 23-2 16,19 16-2-16,7 8 1 15,10 13-1-15,7-2-3 16,0-9-2-16,2-6 0 16,-5-8 3-16,-6-16 2 0,-4-15 2 15,-11-8-1-15,-4-14 4 16,-8-13 4-16,-8-15-2 15,-2-13-2-15,-16-14-5 16,-11-9 1-16,-12-19 0 16,-10-9 0-16,-10-9 0 15,-14-10-1-15,-13-5 0 0,-12-9-1 16,-17-5-1-16,-12-3-3 16,-15-3 0-16,-14-2 0 15,-10 0 2-15,-13 0 1 16,-11 0 2-16,-7-2 0 15,-13 2 2-15,-5-1-2 16,-4-1 0-16,-4 2 0 0,-1 0 1 16,-2 3-1-16,5 6 2 15,7 3 1-15,11 1 1 16,10 2 1-16,18-3-2 0,18-2-1 16,21-2-1-16,23-6 0 15,25-2-1-15,22-2 0 16,16-12 1-16,23-8-2 15,13-4-14-15,15-12-12 16,1-9-10-16,7-8-26 16,6-10-21-16,2-8-68 15</inkml:trace>
  <inkml:trace contextRef="#ctx0" brushRef="#br0" timeOffset="64724.67">10847 15239 412 0,'-17'-19'12'0,"5"8"60"15,12 10-31-15,8 1-25 0,16 21 9 16,10 15 14-16,5 14-7 16,4 16-9-16,0 14-19 15,-2 18-3-15,-5 9 0 16,-4 6 0-16,-5 2-9 0,-1-4-11 15,-1-10-15-15,-4-13-10 16,1-22-8-16,3-24-22 16,0-24-43-16,-2-18-104 15</inkml:trace>
  <inkml:trace contextRef="#ctx0" brushRef="#br0" timeOffset="65163.09">11946 15172 397 0,'-14'-6'11'16,"-7"6"23"-16,0 18-12 0,1 11 32 15,1 12-9-15,4 5-16 16,8 8-14-16,7-1-4 16,2-3-6-16,16-5-1 15,10-15-4-15,2-10 0 16,8-18 1-16,3-4-2 15,2-25-3-15,-4-12-1 16,-5-11-8-16,-12-5-10 0,-13-6 2 16,-9 4 6-16,-24 7-9 15,-15 14-29-15,-10 10 30 16,-4 11 22-16,1 13 3 16,9 2-3-16,13 7 2 0,15 6-2 15,15-2-64-15,11-2-112 16</inkml:trace>
  <inkml:trace contextRef="#ctx0" brushRef="#br0" timeOffset="65767.12">12036 15211 295 0,'0'0'58'0,"0"0"-20"15,4 0 0-15,12 0 14 0,9-9-5 16,10-5-22-16,7-4-4 16,18-7-3-16,4-2-8 15,11-3-9-15,8-2 0 0,5-2-1 16,4 0 1-16,-1 0-1 15,1 4-1-15,-7 1 1 16,-7 4-1-16,-10 0 0 16,-10 6-2-16,-11 1 0 0,-11 2 2 15,-11 1 0-15,-9 2-3 16,-8-3 4-16,-5 4 0 16,-3-2 0-16,0 4 0 15,-11-1 2-15,2 4 0 16,-1 3 5-16,-5 4-5 15,2 4-1 1,-1 14 0-16,1 7 0 16,0 7 4-16,5 9-2 0,4 1-3 15,4 3 1-15,0-4-1 16,10-5 0-16,9-12 0 0,4-9-1 16,5-13-1-16,2-6-1 15,1-19 1-15,-3-11-5 16,-5-5 1-16,-8-6 1 15,-10 2 6 1,-5 5-2-16,-17 4 1 0,-7 5-17 0,-6 10-9 0,-1 6 12 16,1 8 2-16,8 5-2 15,7 5-16-15,10 6-23 16,5 0-55-16,11 5-96 0</inkml:trace>
  <inkml:trace contextRef="#ctx0" brushRef="#br0" timeOffset="66329.53">13346 14758 336 0,'-10'0'20'0,"-2"-1"9"15,2-5 15-15,7-3 10 0,3-7-18 16,1-5-16-16,13-14 2 15,9-5-1-15,8-14-2 16,8-8-10-16,7-11-1 16,5-5-3-16,10-9-4 15,5-2-1-15,4-2-2 16,1 2 2-16,2 2 2 0,-5 8-2 16,-5 6 0-16,-7 13 1 15,-11 6-1-15,-11 11 0 16,-7 8 0-16,-13 6 0 15,-4 4 2-15,-5 5-2 16,-3 2 0-16,-2 6 0 0,0 2 1 16,-2 4 9-1,-6 6-3-15,-1 0-6 0,-7 6-2 16,-2 16 1-16,-4 6 0 16,-1 10 1-16,0 2-2 15,1 6 1-15,2-3 0 0,8-2 0 16,7-3-1-1,5-12 1-15,0-8-1 0,14-11 1 16,9-7 0-16,8-16 1 16,3-12 0-16,5-12-3 15,-2-6-3-15,-9-6 2 0,-8 1 2 16,-13 4 1-16,-7 8-7 16,-16 10-9-16,-13 12 10 15,-3 9-3-15,-4 8-11 16,4 15-12-16,5 11-17 15,9 8-24-15,9 5-54 16,9-3-109-16</inkml:trace>
  <inkml:trace contextRef="#ctx0" brushRef="#br0" timeOffset="67509.32">14386 13274 257 0,'-20'-18'10'0,"-13"6"32"16,-9 8 21-16,-6 4-5 0,-9 13-31 15,-6 14-10-15,-3 12 6 16,-2 13 5-16,6 10-6 16,10 11 11-16,10 5-6 15,13 10-4-15,19 1-6 16,10-7-9-16,20-5-5 0,16-11-4 15,12-13 2 1,13-13 1-16,8-21-1 0,6-14-1 16,4-5-3-16,0-24 0 15,0-16 1-15,-7-13-1 16,-11-13 3-16,-7-7 0 0,-13-11 0 16,-14-4-1-16,-10-1 2 15,-17 4 0 1,-5 8 1-16,-21 11-1 0,-18 12 1 15,-8 15-2-15,-11 16 2 16,-10 11-2-16,-2 12-1 16,1 3 2-16,4 14-2 0,5 9 1 15,11 7 0-15,8 9 0 16,8 7-1-16,13 9 1 16,9 4 0-16,10 6-1 15,5 0 1-15,15 1 0 16,16-1 0-16,8-2 0 15,11-7 0-15,8-7-1 0,8-11 2 16,6-11-1-16,5-16 0 16,4-14 1-16,2-5-3 15,-5-27-3-15,-7-16 4 0,-7-15 1 16,-15-12 0 0,-16-14-1-16,-15-4 1 0,-17 1 0 15,-27 5-1-15,-21 10-1 31,-27 17 4-31,-16 23-4 16,-18 19-3-16,-6 18 2 16,-6 15 4-16,3 21-1 0,12 18 0 0,16 12-14 15,18 6-36-15,24 7-44 16,19-3-81-16</inkml:trace>
  <inkml:trace contextRef="#ctx0" brushRef="#br0" timeOffset="69725.67">12050 13314 380 0,'-16'-17'24'0,"-2"3"40"15,4 7-14-15,-1 7 6 0,0 2-22 16,-2 12-28-16,0 13-5 15,2 6 5-15,4 7 0 16,6 4-4-16,3 3 0 16,2-4-1-16,16-4-1 15,8-9 0-15,4-10 0 0,8-13-3 16,2-7-2-16,0-9 1 16,0-16-1-16,-8-7-1 15,-9-6-2-15,-10-1-1 16,-11 1-8-16,-1 1-12 15,-19 7-17-15,-8 8-22 0,0 6-1 16,1 8 42 0,6 6-11-16,8 2-51 0,7 3-75 15</inkml:trace>
  <inkml:trace contextRef="#ctx0" brushRef="#br0" timeOffset="70451.85">11151 13524 392 0,'0'0'26'0,"11"0"-1"16,8 0 4-16,13 0 5 16,4-6-14-16,11 0-9 15,4 2 2-15,4 0-1 16,2 1-10-16,1-1-1 0,-2 3-2 16,-5-4-16-16,-10 0-29 15,-11-2-15-15,-10-1-20 16,-9-5-41-16,-11-1 4 15,-2-4 71-15,-15-2 101 16,-2 0 28-16,-1 3 0 16,2 0 2-16,5 5 0 0,5 5-12 15,6 3-25-15,2 4-12 16,10 4-25-16,11 13 3 16,-1 4 6-16,2 9-6 15,-5 9-10-15,-8 4-3 0,-9 4 1 16,-11 2-17-16,-24 1-32 15,-18-6-51-15,-19-4-92 16</inkml:trace>
  <inkml:trace contextRef="#ctx0" brushRef="#br0" timeOffset="71110.11">2287 15566 472 0,'-2'4'-1'16,"14"-4"-1"-16,13 0 5 15,11-8 17-15,10-4-5 16,8-6-10-16,7 1-3 15,0-7-2-15,0-1 1 0,-3 2-1 16,-12-2-9-16,-9 4-40 16,-11-3-53-1,-15 7-68-15</inkml:trace>
  <inkml:trace contextRef="#ctx0" brushRef="#br0" timeOffset="71250.68">2729 15327 103 0,'-28'0'242'0,"4"0"-148"15,8 0-26-15,7 2-28 16,9 7-13-16,1 2-25 15,16 5-1-15,2 5 8 16,8 6 2-16,0 5-9 16,-1 4-6-16,-3 3-44 15,-4-5-76-15,-4-7-121 16</inkml:trace>
  <inkml:trace contextRef="#ctx0" brushRef="#br0" timeOffset="72127.59">12406 13409 176 0,'-15'-1'140'0,"5"-1"-93"0,3 0 5 16,3 2-10-16,4 0 5 15,4 0-21-15,11 0-19 16,7 4 6-16,9 6 1 16,6-1-5-16,12 2-2 15,5 1-2-15,6-1-3 16,2 2-1-16,6-3 0 0,-1 6-1 16,1-7 0-16,-5 2 0 15,-1-4-3-15,-2-4-14 16,-6 1-5-16,-3-4 0 15,-9 0-12-15,-6-8-15 0,-9-6-1 16,-7-1 9-16,-11-5 8 16,-7 2 21-16,-2 0 19 15,0 3 45-15,-7 1 7 16,0 6-1-16,0 4-1 16,7 4-7-16,0 0-23 15,7 4-19-15,8 11 4 0,5 7 5 16,6 8-7-16,-2 1-5 15,0 5-1-15,-6 2-2 16,-9-3-2-16,-9-3 0 16,-20-5-2-16,-18-4-12 15,-19-5-10-15,-18-7-20 16,-22-8-34-16,-8-3-68 16</inkml:trace>
  <inkml:trace contextRef="#ctx0" brushRef="#br0" timeOffset="74114.15">12070 13680 346 0,'0'-3'24'15,"0"3"30"-15,15 0-31 16,8 0 32-16,5 6-15 15,6 8-19-15,2 2-9 0,6 9-7 16,-1 7-3-16,5 9-2 16,-5 7 0-16,5 8 0 15,-1 1 0-15,0 5-1 16,0 0 0-16,-2 3-1 16,-3-5 2-16,-1-1 0 15,-1-3-1-15,-4-6 2 16,0-6-1-16,-6-5 1 0,0-7 5 15,-3-5 4-15,-3-4 0 16,-7-5-8-16,-3-4-1 16,-4-1-1-16,-1-2 0 0,-3-2 1 15,-2 1-1-15,-2 0 0 16,0 2 0-16,0-5 1 16,0 2-1-16,0-3 0 15,0 2 1-15,0 0-1 16,0-2-1-16,-2-1 1 15,0 3-1-15,0-3-2 0,2-1-4 16,0-2-6-16,-1 2-6 16,1-2-15-16,0-2-32 15,-2 0-38-15,-2-2-100 16</inkml:trace>
  <inkml:trace contextRef="#ctx0" brushRef="#br0" timeOffset="74308.95">12724 14660 391 0,'0'2'5'15,"5"2"-3"-15,15 0 32 16,7 1 21-16,5-2-19 0,6-3-24 0,2 0-11 16,-4 0-1-16,3-2-15 15,-7-8-47-15,-3-1-22 16,-5-4-72-16</inkml:trace>
  <inkml:trace contextRef="#ctx0" brushRef="#br0" timeOffset="74418.28">13097 14530 273 0,'0'-9'118'0,"-5"9"-18"15,-7 0-53-15,-7 19-37 16,-2 16-7-16,-4 9-3 0,-5 6-13 16,-5 7-96-16,-1 4-320 15</inkml:trace>
  <inkml:trace contextRef="#ctx0" brushRef="#br0" timeOffset="75310.92">12352 14872 347 0,'0'-6'65'0,"0"4"1"16,0 0-7-16,-2 2-10 16,-5 0-19-16,-3 0-24 15,-5 10-6-15,-2 8 0 0,-10 5 0 16,-1 8 1-16,-2 1-1 15,-1 0 0-15,6 2 1 16,3-6-1-16,8-3 3 16,6-7-1-16,8-2 4 15,1-4-3-15,18 1 0 16,12-1 11-16,8 1-7 0,10-1-5 16,5-1-2-16,7 0-2 15,2-6-22-15,5-5-38 16,-2 2-88-16</inkml:trace>
  <inkml:trace contextRef="#ctx0" brushRef="#br0" timeOffset="76206.47">13412 14337 276 0,'0'-5'69'0,"-3"1"-6"15,-5 4-12 1,1-2-19-16,-2 2-13 15,-1 11-6-15,0 2 1 0,-1 6 4 16,0 3-4-16,1 3-7 0,-1 3-5 16,0 3 1-16,0-1 3 15,3 1 7-15,4-3-1 16,0-3-5-16,4 0-1 16,0-6 4-1,15-1 1-15,5-7-4 16,7-4 0-16,14-6-5 15,7-1 0-15,7-1-8 0,7-10-28 16,4-7-75-16,0-3-211 16</inkml:trace>
  <inkml:trace contextRef="#ctx0" brushRef="#br0" timeOffset="110851.05">16609 12539 557 0,'3'-18'40'16,"-1"4"-17"-16,1 5 10 0,4 9 12 16,0 0-17-16,-3 13-25 15,1 8-3-15,-2 8 1 16,0 6-1-16,-1 1 1 15,1 1-1-15,-3-3 0 0,2-4-2 16,-2-8-5-16,0-10 2 16,0-4-2-16,0-8 4 15,-2-8 5-15,-5-11-1 16,-2-12 0-16,2-4-1 16,0-4 1-16,5 1 1 0,2 0-1 15,3 6 0-15,13 8 2 16,2 4 0-16,6 11-3 15,3 9 1-15,2 0-1 16,-1 16 0-16,2 7 0 16,-1 6-1-16,-5 3 0 15,-1 2 1-15,-4 0-6 0,-7-4-3 16,-5-3 3-16,-2-7 0 0,-5-8 5 16,0-8 1-16,0-4 2 15,-7-11 2-15,2-14 2 16,3-5 0-16,2-8 2 15,3-5-3-15,11-3-3 16,8 5-2-16,5 3 0 0,0 10 0 16,4 7 0-16,-2 13-2 15,-1 8 5-15,-2 9-1 16,-5 18 1-16,-5 5 0 16,-4 7 0-16,-5 7-3 15,-5 1 0-15,-2 1 1 0,0-3-2 16,0-2-3-1,0-6-7-15,0-8-13 0,0-4-27 16,8-15-47-16,4-8-78 16</inkml:trace>
  <inkml:trace contextRef="#ctx0" brushRef="#br0" timeOffset="111322.65">17391 12719 274 0,'-2'-12'141'15,"-1"-6"-72"-15,3-5-6 16,0 0-3-16,12-1-19 15,8 3-14-15,4 2-14 0,3 6-3 16,2 6 1-16,0 7-6 16,-4 0-5-16,-6 10 0 15,-11 12-6-15,-8 1-12 16,-3 4-6-16,-12 1-1 16,-4-3 22-16,1-3 3 0,2-5 1 15,6-2 5-15,5-6 2 16,5 0-3-16,4 0 0 15,10 1 2-15,4 3-1 16,4 1-5-16,0 2-1 0,-7 1-1 16,-8-2-4-16,-7 3-10 15,0-3 10-15,-19-3 5 16,-6-3 0-16,-4-4 2 16,2-3 0-16,3-2 0 15,7-4 1-15,10-10-3 16,7-4-21-16,16-5-71 0,14-4-68 15,9-7-194-15</inkml:trace>
  <inkml:trace contextRef="#ctx0" brushRef="#br0" timeOffset="111478.86">17851 12641 491 0,'0'-6'119'0,"0"-1"-88"16,8 4 3-16,16-3-19 15,7 6 6-15,3 0-19 16,1 0-14-16,-2 2-56 0,-12 7-54 16,-10 4-151-1</inkml:trace>
  <inkml:trace contextRef="#ctx0" brushRef="#br0" timeOffset="111573.12">17887 12780 228 0,'-15'7'355'0,"15"-5"-311"16,16-2-23-16,24-2-13 0,19-5-8 15,15-7-34-15,18-6-138 16</inkml:trace>
  <inkml:trace contextRef="#ctx0" brushRef="#br0" timeOffset="112418.04">18883 12114 129 0,'0'-14'336'0,"-12"7"-292"16,-8 5-3-16,-9 2-5 0,-9 19 5 15,-4 11-11-15,-6 14-7 16,-4 16-2-16,-1 18 4 15,4 7-5-15,11 10 2 16,11 6-5-16,9-3-7 0,15-5-3 16,3-5-6-16,21-13 1 15,13-10-3-15,14-15 1 16,9-12-6-16,9-15-12 16,4-16-29-16,3-10-62 15,-2-27-91-15</inkml:trace>
  <inkml:trace contextRef="#ctx0" brushRef="#br0" timeOffset="113136.82">19159 12412 351 0,'-10'-3'55'0,"-8"3"-2"16,-3 0-1-16,-5 2-7 0,-6 10-14 16,2 9-9-16,-4 6-7 15,3 7 1-15,4 7 0 16,7 6-6-16,6 1-2 15,10 0-7-15,4 2-1 0,11-7-4 16,11-8-4-16,8-6-8 16,8-13 2-16,1-9 8 15,6-7 1-15,-4-7 5 16,0-16-1-16,-5-9 1 16,-7-8 1-16,-7-4 0 0,-10-4-1 15,-12 0 0-15,-5 3-6 16,-22 7-3-16,-9 8 5 15,-12 10 1-15,-6 13 4 16,-2 7 5-16,4 0 5 16,11 9 1-16,8 7 2 0,15 2-6 15,15 0-6-15,4 1-1 16,28-2 3-16,11 0-3 16,10 1 0-16,6-2 0 15,5 4-2-15,-5 2 0 16,-14 2 2-16,-4 7-3 15,-11 1 2-15,-14 2 0 0,-9 3 0 16,-4-5 0-16,-2 1-5 16,-8-8-16-16,3-6 6 15,4-6-5-15,3-6-33 16,0-7-51-16,15 0-60 0</inkml:trace>
  <inkml:trace contextRef="#ctx0" brushRef="#br0" timeOffset="113510.76">19404 12760 599 0,'-2'-21'31'16,"2"-1"-15"-16,17 5 3 16,10 4 13-16,7 8-17 15,3 3-10-15,-3 2-7 16,-5 7 1-16,-12 9-14 0,-11 2-7 15,-6 2-1-15,-9 1-4 16,-9-1 19-16,-5-1 8 16,1-3 8-16,5-3 13 15,3-2-3-15,13-2-4 0,1-1-9 16,8 1 3-16,13 6-3 16,6-1-4-16,3 0-4 15,-1 1-3-15,-5 0-3 16,-11-2-1-16,-11-2-10 15,-5 0 8-15,-23-4 17 16,-9-4 7-16,-6 1 1 0,0-4-5 16,-1 0-4-16,13 0-3 15,12-6-7-15,17-4-45 16,13-6-75 0,20-4-186-16</inkml:trace>
  <inkml:trace contextRef="#ctx0" brushRef="#br0" timeOffset="113637.06">19909 12878 724 0,'-10'7'55'16,"-7"1"-45"-16,-5 4 17 15,-2 4-12-15,1 2-14 0,4 3-27 16,7-4-84-16,7-5-77 16</inkml:trace>
  <inkml:trace contextRef="#ctx0" brushRef="#br0" timeOffset="114342.36">20535 12434 373 0,'14'-4'69'0,"-6"-1"-20"16,-6 3 21-16,-2 2-15 15,-12 0-23-15,-10 0-28 16,-9 6-1-16,-6 6 2 15,3 1-1-15,0 0 1 16,4 0 5-16,6 0 2 0,9-2-2 16,6-1-4-16,9-3-5 15,2 1 0-15,15-2 0 16,10 2 2-16,5-1-2 16,6 2-1-16,4-1 0 15,-5 5 0-15,-8 1 0 0,-9 3-5 16,-13 0-15-16,-7 6 2 15,-13 3 11-15,-11-2 0 16,-5 2 2-16,-3-5 3 16,1-3 6-16,9-2 14 15,4-7 1-15,11 1-2 0,7-3-7 16,5 1 1 0,17-3 5-16,12 2-4 15,9-3-8-15,7-1-3 0,3-3 0 16,3 0-4-16,-3 0-18 15,-3 0-32-15,-9-7-31 16,-5-5-51-16,-9-3-127 0</inkml:trace>
  <inkml:trace contextRef="#ctx0" brushRef="#br0" timeOffset="114482.9">20948 12755 326 0,'5'3'187'0,"-1"6"-133"0,0 6 23 15,1-1-12-15,0 7-14 16,-3 1-37-16,-2-1-13 15,-3 2-5-15,-8-5-43 16,-2-5-67-16,-3-10-136 16</inkml:trace>
  <inkml:trace contextRef="#ctx0" brushRef="#br0" timeOffset="115186.16">21555 12309 327 0,'7'-9'119'0,"-4"0"-60"15,-3 2 0-15,-1 2-12 16,-13 1-28-16,-5 2-13 0,-8 2-4 16,-5 2-3-16,0 9 2 15,-2 3 2-15,2 2 9 16,-1 2 2-16,6 0-3 15,8 2 1-15,4-5-1 16,12 5-1-16,3-2-2 0,8 1-1 16,18 1 2-16,4 0-4 15,11 1-4-15,6-1 0 16,0-1-1-16,1 3 1 16,-8-1-1-16,-10 1-8 15,-10-1-16-15,-14-1-6 16,-8-1 5-16,-22-4 10 0,-12-3 6 15,-8-5 6-15,-7-5 4 16,-3-2 15-16,12-5 11 16,1-6 1-16,14-3-3 15,10-4-8-15,15 0-5 16,7 2-8-16,22-2-8 16,13 6-5-16,5-2-13 0,9 2-16 15,-1 4-32-15,0-1-56 16,-11 2-132-16</inkml:trace>
  <inkml:trace contextRef="#ctx0" brushRef="#br0" timeOffset="115592.31">21803 12548 613 0,'-4'-5'42'0,"4"-4"8"15,0 0-3-15,11 1-14 16,5 2-19-16,2 0-12 16,4 5-2-16,-1 1-1 15,-5 0-3-15,-4 8-11 0,-7 5 2 16,-5 3-15-16,-7 0 5 16,-8 2 12-16,-3 1 9 15,0-4 2-15,1 1 0 16,9-6 4-16,3 3 0 15,5-4-1-15,3 0 0 16,14 2-1-16,2-3-1 0,4 3-1 16,1-2 1-16,-2 0-2 15,-7 0 1-15,-8-2 0 16,-5 0 0-16,-2 2 6 16,-14 0 9-16,-8-2-6 15,-1-2-6-15,-2 3-3 16,5-5 2-16,4-1-8 0,9-2-24 15,7 0-37-15,8-13-46 16,16-4-93-16</inkml:trace>
  <inkml:trace contextRef="#ctx0" brushRef="#br0" timeOffset="115723.73">22186 12639 641 0,'7'4'76'16,"-5"4"-53"-16,-2 7 20 0,0 4-8 15,-6 7-20-15,-5 6-12 16,-1-2-11-16,-1 2-39 0,0-9-58 16,3-6-100-16</inkml:trace>
  <inkml:trace contextRef="#ctx0" brushRef="#br0" timeOffset="116489.2">22728 12304 304 0,'6'-13'59'15,"1"4"-19"-15,-6 0 24 16,-1 2-6-16,0 2-24 16,-14 1-12-16,-7 4-1 0,-9 0-2 15,-1 0-1-15,-1 11 3 16,2 5 0-16,7 0-2 15,5 2-6-15,11 1-8 16,7 3 0-16,5 1-4 16,17 4 1-16,5 0-2 15,9-1 0-15,3-1-6 16,-2-1-2-16,-3-1 2 0,-10-3 2 16,-11-5-5-16,-13-4-10 15,-6 0 10-15,-20-6 10 16,-8-3 1-16,-1-2 0 15,-3 0 1-15,4 0-2 0,9-2 0 16,11-3-1-16,10-2-15 16,6 2-53-16,19-1-65 15,13-1-107-15</inkml:trace>
  <inkml:trace contextRef="#ctx0" brushRef="#br0" timeOffset="117418.23">22916 12541 465 0,'-5'-11'63'16,"3"0"-18"-16,2-1 23 16,2 1-28-1,10 2-18-15,8 2-14 16,2 4-4-16,3 3-2 15,-4 0-2-15,-3 7 0 0,-7 3-4 16,-8 7-12-16,-3 1-8 16,-15 1 2-16,-9-3 5 15,-1 2 13-15,4-2 5 16,-1-5 9-16,7-3 9 0,10 2-7 16,5-3-6-16,3 2-3 15,16-2-1-15,8 2-2 0,0 1-1 16,5-1-6-16,-5 2-3 15,-6-4 6-15,-6 2 3 16,-13 0-1-16,-2-2 4 0,-13-1 6 16,-10 0 8-16,-4-2-1 15,0 2-5-15,3-5-5 16,9 1-5-16,5-2-1 16,10 0-21-16,6-2-28 15,15-9-43-15,13-6-75 0,8-3-203 16</inkml:trace>
  <inkml:trace contextRef="#ctx0" brushRef="#br0" timeOffset="117558.82">23291 12623 492 0,'10'0'185'15,"-10"0"-134"-15,0 4-9 0,0 8 4 16,-10 6-16-16,0 3-28 16,-6 4-1-16,1 2-7 15,3-4-45-15,-1-7-71 16,6-7-99-16</inkml:trace>
  <inkml:trace contextRef="#ctx0" brushRef="#br0" timeOffset="117951.96">23608 12344 584 0,'0'-15'53'15,"-2"0"-1"-15,0 8 11 16,1 4-9-16,1 3-32 16,0 8-19-16,3 14-2 15,8 8 4-15,2 8 2 0,4 3-4 16,5-2-3 0,-5 0 0-16,3-3-1 0,-7-4-20 15,-2-9-15-15,-6-3-8 16,-5-8-17-16,0-5-21 15,-5-7-24-15,-5-1-29 16,-2-17-110-16</inkml:trace>
  <inkml:trace contextRef="#ctx0" brushRef="#br0" timeOffset="118124.06">23671 12280 303 0,'0'-32'154'15,"3"4"-80"-15,2 5-5 0,9 5-12 16,6 3-10-16,7 3-28 15,2 8-11-15,2 4-7 16,-1 0-3-16,-1 9-29 16,-5 7-32-16,-10 2-45 15,-9 3-141-15</inkml:trace>
  <inkml:trace contextRef="#ctx0" brushRef="#br0" timeOffset="118258.93">23719 12447 485 0,'-4'7'52'0,"8"-2"-30"0,19-5 13 16,9-4-7-16,4-3-14 15,6 2-13-15,-1-4-27 16,-2 0-75-16,-5 1-97 0</inkml:trace>
  <inkml:trace contextRef="#ctx0" brushRef="#br0" timeOffset="118649.48">24096 12423 516 0,'-4'-9'58'0,"4"-5"-23"16,2 0 28-16,14 3-25 15,6 2-16-15,5 5-13 16,-1 3-7-16,1 1-1 0,-5 1-3 15,-5 9-8-15,-8 2-9 16,-9 2-3-16,0 2 3 16,-14 2 12-16,-1-3 6 15,-2 0 1-15,3 2 1 0,5-3 0 16,6 0 0-16,3 0 0 16,2-1 0-16,8 1 1 15,4-3-2-15,-1 1 0 16,-2-3 1-16,-6 2-2 15,-5-2 1-15,0-2 1 16,-16 2-1-16,-6-2 1 0,1-2 0 16,0-1 0-16,1-1-1 15,6-3 1-15,7 0-8 16,7-1-30-16,7-14-49 16,8-3-64-16,11-12-240 15</inkml:trace>
  <inkml:trace contextRef="#ctx0" brushRef="#br0" timeOffset="118876.07">24430 12000 392 0,'9'-6'160'0,"7"6"-135"16,6 3 4-1,7 20 23-15,1 11-3 0,6 12-23 0,-4 14-12 16,0 5-9-16,-10 10-3 15,-6 0-1-15,-14-2-1 0,-8-4-2 16,-22-7-16-16,-19-7-9 16,-15-7-5-16,-13-11-19 15,-13-6-37-15,-7-12-86 16</inkml:trace>
  <inkml:trace contextRef="#ctx0" brushRef="#br0" timeOffset="120813.5">16768 14282 202 0,'7'-25'112'15,"-5"-2"-46"-15,0 2-7 16,-2 2 2-16,0 4-16 16,-7 6-9-16,-8 6-10 0,-4 7-9 15,-8 3-8 1,-4 17-6-16,-1 10-2 0,-1 8 0 15,5 6 4-15,4 8 2 16,6 0 0-16,11-1-4 0,7-2-3 16,5-6 0-16,15-6 0 15,9-9 0-15,7-4 0 16,8-12-8-16,7-8-3 16,5-4 0-16,-1-11 5 0,0-12 2 15,-6-8 3-15,-5-6 1 16,-10-5 0-16,-18-8 1 15,-13-3-2-15,-6 4-9 16,-26 4-14-16,-14 6 11 0,-13 14 9 16,-5 11 3-16,0 10 7 15,2 4 22-15,11 11-7 16,11 8-6-16,16 5-5 16,10 1-9-16,11 2-1 0,20-3 0 15,12 0 0-15,13-5-2 16,9-3 1-16,2 4-4 15,1-3 3-15,-4 5 1 16,-9 3 2-16,-10 3 0 16,-10 4 8-16,-10 3-3 0,-7-3 4 15,-5 0-1-15,-2-5-3 16,0-3-5-16,0-2 1 16,4-8-2-16,6-4-5 15,7-10-40-15,5 0-36 16,4-14-76-16</inkml:trace>
  <inkml:trace contextRef="#ctx0" brushRef="#br0" timeOffset="121000.97">17296 14453 552 0,'5'-7'20'16,"11"-2"-16"-16,6 4 8 15,3 3 2-15,4 2-12 16,-2 0-20-16,-8 9-40 16,-4 3-8-16,-10 5-61 15,-5 1-105-15</inkml:trace>
  <inkml:trace contextRef="#ctx0" brushRef="#br0" timeOffset="121080.84">17418 14539 12 0,'-17'16'294'0,"7"-6"-185"0,5 0-29 15,5-5-26-15,10-5-5 16,16 0-19-16,9 0-27 0,8-11-18 31,6-5-87-31,7-7-287 16</inkml:trace>
  <inkml:trace contextRef="#ctx0" brushRef="#br0" timeOffset="121832.86">17220 14676 91 0,'-3'0'415'0,"1"-6"-399"0,2-6 35 16,5-1-5-16,8 1-12 0,1 4-17 16,3 2-16-16,-3 2-1 15,-4 4-2-15,-2 1-7 16,-3 11-14-16,-5 0 6 0,0 5 2 16,0 1 5-16,-2 1 9 15,-3-1 1-15,3-2 0 16,2 0 1-16,0-3 4 15,7-1 1-15,7 1-3 16,6-3 0-16,2 5-1 16,-1-6-3-16,-1 4 1 15,-11 2-4-15,-7-3-7 0,-4 2 7 16,-19-3 4-16,-8 0 0 16,-9-5 3-1,0 0 16-15,-1-4 2 16,7-2-12-16,8 0-5 15,16-5-4-15,8-6-13 16,28-7-67-16,10-6-91 0</inkml:trace>
  <inkml:trace contextRef="#ctx0" brushRef="#br0" timeOffset="122481.16">18272 14146 487 0,'-10'-9'23'0,"-16"4"-17"16,-4 3 14-16,-6 2 16 16,-3 16-13-16,1 6-15 0,0 8-1 15,4 9 1-15,7 6 2 16,9 7-3-16,10 1-3 16,8-1-3-16,7-4-1 15,18-7 0-15,6-11-1 16,11-8-5-16,4-15-2 0,5-7 0 15,3-4 1-15,0-15 3 16,-8-8 3-16,-2-5 1 0,-13-5 1 16,-16-8-1-16,-9-2 0 0,-12 5-11 15,-22 1-29 1,-12 7-4-16,-12 12 11 0,-6 10 23 16,-3 12 10-16,4 0 9 15,7 16 10-15,11 7 6 16,13 2-3-16,12 2-4 15,14 0-8-15,7-1-3 0,20-4 7 16,15-5-1-16,7-2-7 16,11-2-3-16,1-3-2 15,-4 1 0-15,-1 3-2 16,-10 1 8-16,-9 4 3 16,-14 6-4-16,-9 3 0 0,-7 3-3 15,-5 0 1 1,-2 3-3-16,0-8-1 0,0-1 1 15,0-8-2-15,4-3-6 16,4-11-21-16,9-3-33 16,1-3-51-16,3-17-190 15</inkml:trace>
  <inkml:trace contextRef="#ctx0" brushRef="#br0" timeOffset="122668.64">18686 14553 206 0,'-12'0'417'0,"5"0"-375"16,0 0-12-16,7 11 1 0,0 5 3 16,0 4-22-16,9 3-9 15,2 5-3-15,3-1 0 16,0 2-14-16,1-4-28 0,-3-9-20 16,1-2-40-16,-2-12-47 15,-4-2-171 1</inkml:trace>
  <inkml:trace contextRef="#ctx0" brushRef="#br0" timeOffset="122936.38">18845 14134 567 0,'11'-2'36'0,"2"2"-21"15,6 2 12-15,5 14 17 16,10 7-19-16,0 4-13 16,2 7-6-16,2 0 1 0,-1 5-4 15,-1-3-3-15,-4 1 0 16,-3-4 1-16,-5-5-3 16,-2-5-17-16,-5-5-17 15,-4-7-16-15,-4-8-24 16,-9-3-43-16,0-14-94 15</inkml:trace>
  <inkml:trace contextRef="#ctx0" brushRef="#br0" timeOffset="123123.82">19219 14173 500 0,'-11'-14'48'16,"-2"8"0"-16,-3 6 11 0,-2 4-15 15,-4 14-13-15,-4 8-12 16,-3 10-8-16,-1 7-6 15,3 5-2-15,0 0-3 16,7 1-3-16,6-5-33 16,7-12-58-16,7-10-67 0,0-17-232 15</inkml:trace>
  <inkml:trace contextRef="#ctx0" brushRef="#br0" timeOffset="123836.57">19765 14180 227 0,'17'-28'172'16,"-7"-1"-118"-16,-8 2 7 16,-2 4-3-16,-6 3-15 15,-8 8-26-15,-6 5-5 16,-3 5-2-16,1 2-3 15,-5 9-5-15,3 13-2 0,2 4 1 16,2 12-1-16,6 3 1 16,4 5 0-16,7 3-1 15,3 1 0-15,0-6 1 16,13-5-2-16,8-7 1 0,6-9-6 16,3-6-5-16,8-12 2 15,2-5 4-15,3-11 1 16,-1-12 4-16,-3-6-2 15,-5-10 3-15,-7-6-1 16,-12-3 1-16,-9-1-3 16,-6 4-10-16,-18 6-8 0,-12 7 3 15,-12 14 0-15,-4 9-21 16,-3 7-7-16,-1 2 36 16,5 11 8-16,9 7 1 15,9 3 3-15,8 0 3 16,11 1 4-16,8-3 2 0,8-1 6 15,14-3 7 1,11-5-1 0,9 2-13-16,2 1-8 15,3 1-1-15,-2 4 8 16,-6 4 12-16,-7 3-2 0,-7 0-7 0,-8 3-2 16,-10 2-3-16,-4 1-5 15,-3-1-1-15,0-5-1 16,0-1-2-16,0-7-8 15,0-5-12-15,12-4-21 16,2-8-45-16,4 0-71 16</inkml:trace>
  <inkml:trace contextRef="#ctx0" brushRef="#br0" timeOffset="124370.21">20179 14432 372 0,'-7'-4'2'0,"4"2"-1"0,3 2 3 15,0 0-4-15,0 0-2 16,5 0-7-16,0 0 0 16,1 0 8-16,-2 0 1 15,-2 0 7-15,-1 0 20 16,-1 0 13-16,0 0 13 0,0 0-12 15,0 0-18-15,-1 0-6 16,-3 0-8-16,0 0-3 16,0 0-3-16,4 0-1 15,-2 0-1-15,2 0-1 16,0 0 5-16,0-3 5 0,6-2-3 16,3-3 3-16,4 3-2 15,0 0-2-15,4 3 0 16,0 0 2-16,-2 2-2 15,2 4-4-15,-3 9 0 16,-1 0-1-16,-4 7-1 16,-6 5 0-16,-3-2 0 15,0 4-1-15,-7-4-2 0,-6-1-1 16,-1-1 2-16,-1-3 1 16,5-7 1-16,1-2 2 15,4-6 22-15,3-1 4 0,2-2 4 16,7 0 3-16,11 0-13 15,7 0-10-15,9 0-8 16,10 0-3-16,5 0-1 0,9 0-15 16,3-4-61-1,3-6-76 1,1-5-370-16</inkml:trace>
  <inkml:trace contextRef="#ctx0" brushRef="#br0" timeOffset="136160.29">16825 15862 396 0,'-4'2'104'0,"-1"-2"-83"16,2 0 9-16,3 0 15 15,0 0-8-15,0 0-13 16,5 2-3-16,2-2 7 0,6 0-4 15,1 0-7-15,6-5-3 16,4-6 0-16,4-5-5 16,6-6-5-16,2-4-2 15,3-5 0-15,-1-1-4 16,4-4 2-16,-7 3-1 16,-6 1-10-16,-5 3 0 15,-14 8 8-15,-10 4 1 0,-1 7-5 16,-21 6 1-16,-9 4 3 15,-6 2 2-15,-3 14 1 16,3 4 1-16,2 5 1 0,6 3 1 16,12 2 2-16,12 5 0 15,5 0-2-15,13 2-4 16,15 3 3-16,4-1-2 16,13-3-6-16,3-1-11 0,3-4-1 15,-5-3 9-15,-4-5 6 16,-12 1 0-16,-12-5-3 15,-18-1-3-15,-5 0 8 16,-26 0 1-16,-10-4 2 16,-8 2-1-16,-5-4 2 0,6-2 0 15,6-5-2-15,16-2-1 16,13-3-8-16,13 0-52 16,22-7-69-16,15-11-177 15</inkml:trace>
  <inkml:trace contextRef="#ctx0" brushRef="#br0" timeOffset="136677.1">17500 16016 547 0,'-10'-16'32'15,"4"-4"-10"-15,6 4 18 0,9 3 0 16,11 1-20-16,1 5-15 15,6 5-3-15,0 2-1 16,-5 6-1-16,-4 9-2 0,-9 6-12 16,-9 0-3-16,0 0-1 15,-17 4 6-15,0-2 9 16,-3-4 1-16,4-2 5 16,3-5 5-16,11-4-2 15,2-1-3-15,4-1-1 0,16 0 0 16,5 3-2-16,4 1-1 15,2 6-5-15,-7-1-2 16,-4 4-7-16,-11 1-9 16,-9-1 7-16,-9 1 11 15,-18-4 6-15,-5-3 8 16,-6-6 5-16,3-3 5 16,1-4-4-16,5 0-4 0,10-11-9 15,14-10-1-15,5-2-32 16,22-5-46-16,12-10-96 15</inkml:trace>
  <inkml:trace contextRef="#ctx0" brushRef="#br0" timeOffset="136942.65">18000 15922 523 0,'5'0'48'16,"0"0"-20"-16,6 0 23 16,7 0-2-16,4-4-31 0,4 2-14 15,9 0-4-15,3 0 0 16,-4 2-10-16,-6 0-38 15,-8 0-41-15,-14 10-76 0,-6 0-220 16</inkml:trace>
  <inkml:trace contextRef="#ctx0" brushRef="#br0" timeOffset="137052">18046 16069 510 0,'-22'22'70'16,"22"-19"-52"-16,22-3 8 0,16 0 3 15,12 0-16-15,11 0-19 16,2-10-70-16,3 2-154 15</inkml:trace>
  <inkml:trace contextRef="#ctx0" brushRef="#br0" timeOffset="147943.61">18993 15502 200 0,'-13'-13'247'15,"-1"3"-205"-15,-3 3 3 16,0 7-8-16,-3 0 3 0,-4 12-15 15,0 11-8 1,-3 7-1-16,-2 12 5 16,2 6 1-16,3 6-2 0,5 4-5 15,6-1-6-15,8 1-5 16,5-7-4-16,7-5 1 16,14-10-1-16,12-9-1 15,4-7-24-15,7-8-25 16,4-10-29-16,-3-2-44 0,0-18-124 15</inkml:trace>
  <inkml:trace contextRef="#ctx0" brushRef="#br0" timeOffset="148521.6">19066 15823 219 0,'0'0'111'16,"0"0"-76"-16,0 0-8 16,11 0 34-16,0-5-4 15,6-4-31-15,3-6-10 16,4 0 1-16,3-5-3 16,2-3-3-16,1-1-6 0,-3-4-1 15,-2 1-3-15,-7 4 0 16,-7 3 0-16,-10 6 10 15,-1 1 5-15,-8 8-1 16,-11 4 0-16,0 1-1 0,1 1-1 16,2 14-3-16,5 4-6 15,4 2-3-15,7 6-1 16,5 0 0-16,12 4-1 16,4-1 1-16,4-3-6 15,2 1-11-15,-5-5 3 16,-4-5 1-16,-6-2 6 0,-8-4 5 15,-4-2 0-15,-4-2 4 16,-12-2 4-16,-7-1 3 16,-2 1-2-16,-2-3-4 15,3-1-3-15,5 0-1 16,4-1-13-16,11 2-27 0,4-3-43 16,14 0-59-16,10-4-83 15</inkml:trace>
  <inkml:trace contextRef="#ctx0" brushRef="#br0" timeOffset="148714.07">19466 15819 412 0,'6'-5'139'0,"-2"0"-82"15,-2 1-8-15,0 4-9 0,3 2-5 16,2 9-18-16,0 5-7 16,1 1-4-16,-1 5-1 15,-2 3-3-15,0 0-1 16,-3-2-12-16,1-1-28 0,-1-4-21 15,-2-4-27-15,2-8-37 16,4-4-31-16</inkml:trace>
  <inkml:trace contextRef="#ctx0" brushRef="#br0" timeOffset="148854.66">19724 15884 409 0,'16'-2'71'0,"-2"2"-22"16,-3 2-3-16,-6 12-5 15,-5 6-25-15,0-1-16 16,-12 6-7-16,-6 2-17 16,-4-8-56-16,3-2-53 15,-3-11-112-15</inkml:trace>
  <inkml:trace contextRef="#ctx0" brushRef="#br0" timeOffset="149422.51">20124 15689 319 0,'0'2'70'16,"0"-2"-50"-16,0 0 24 0,0 0 16 15,11-2-8-15,4-5-30 16,6-3-10 0,4-5 0-16,2-1 0 0,5-3-3 15,-1-1-3-15,-4 0-4 16,-3 0-1-16,-6 5 1 15,-7 0-1-15,-5 3 0 0,-6 5-1 16,-8 1-1-16,-7 4 3 16,-6 2-2-16,4 4 6 15,0 9 2-15,5 2-2 16,7 5-5-16,5 4-1 0,0 0 0 16,14 3-1-16,4 2 1 15,5-1-2 1,4 1-6-16,-2-1-2 0,-3-2 0 15,-5-4 7-15,-9-4 0 16,-8-1-2-16,0-7 3 16,-20-3 3-16,-2 1 2 0,-8-7-1 15,-1 1 3-15,3-4-2 16,2 2-3-16,9 0-1 16,6 0-14-16,11 0-27 15,2 0-29-15,17-1-83 16,8-7-125-16</inkml:trace>
  <inkml:trace contextRef="#ctx0" brushRef="#br0" timeOffset="149703.69">20520 15755 510 0,'3'-6'45'0,"1"-2"-29"0,4 4 7 15,6 4 5-15,4 0-4 16,3 2-20-16,-4 9-4 15,0 5-1-15,-9 2-14 16,-8 5-5-16,-5 0 2 0,-12-2 1 16,-3 1 10-1,-4-4 6-15,2-2 15 0,7-5 14 16,3-3-5-16,9-2-5 16,3-1-8-16,11-5-6 15,13 0-2-15,10 0-1 16,7-1-10-16,3-9-19 0,5-5-19 15,-3-5-34-15,-4-9-79 16</inkml:trace>
  <inkml:trace contextRef="#ctx0" brushRef="#br0" timeOffset="149906.79">20963 15504 470 0,'0'-15'20'0,"0"5"27"16,3 6 6-16,11 4-4 15,4 7-15-15,8 11-13 16,-1 9-2-16,1 5-9 0,-2 6-4 16,-8 1-3-1,-7 6-2-15,-9 3 1 0,-17 0-3 16,-22 1-10-16,-22 1-34 16,-24 0-57-16,-22-3-106 15</inkml:trace>
  <inkml:trace contextRef="#ctx0" brushRef="#br0" timeOffset="150613.31">16867 16888 444 0,'-5'-21'52'16,"-3"-1"16"-16,4 4-7 16,4 8-2-16,0 6-22 0,10 4-15 15,2 5-10-15,5 17 2 16,-2 8 0-16,-1 11-4 16,-1 6-4-16,-4 8-2 15,-2-1 0-15,-1 1-3 0,-6-4 0 16,0-6-1-16,0-5-8 15,0-7-4-15,0-10-4 16,0-7-8-16,5-9-24 16,2-7-25-16,2-3-19 15,2-19-63-15</inkml:trace>
  <inkml:trace contextRef="#ctx0" brushRef="#br0" timeOffset="150785.13">16960 16888 552 0,'-5'-13'10'0,"5"-1"14"16,7 2-4-16,18 3 10 15,9 2-8-15,5-2-17 16,9 5-4-16,-2 4-1 16,-1 0 1-16,-9 0-21 0,-9 9-48 15,-13 5-66-15,-14 0-61 16</inkml:trace>
  <inkml:trace contextRef="#ctx0" brushRef="#br0" timeOffset="150941.34">16969 17158 330 0,'-11'9'185'0,"6"-4"-156"16,5-5-17-16,16 0 11 15,14 0 3-15,8-2-21 16,9-3-5-16,5-5-27 15,0 2-78-15,-7-3-173 0</inkml:trace>
  <inkml:trace contextRef="#ctx0" brushRef="#br0" timeOffset="151382.97">17333 17218 408 0,'-8'0'73'15,"4"-9"-36"-15,4-3 16 16,5-1-11-16,13 2-16 0,9-1-13 16,3 1-4-16,4 4 1 15,-3 5-2-15,-4 2-5 16,-9 0-4-16,-9 14-11 15,-9 4 3-15,-2 2 2 16,-13 4 1-16,-2 0-1 16,0-1 6-16,4-3 1 15,4-2 0-15,7-6 2 0,2-1 0 16,9-2-4-16,8-1 2 16,5 4 0-16,-2 0 0 15,-1 2 0-15,-7 2 0 16,-7 2-2-16,-5 0-4 0,-7-1 3 15,-11-2 3-15,-8 0 2 16,-6-3 1-16,0-5 3 16,-1-6 0-16,8-1-4 15,6 0-1-15,14-12-4 16,5-9-41-16,22-5-95 16,11-10-190-16</inkml:trace>
  <inkml:trace contextRef="#ctx0" brushRef="#br0" timeOffset="151617.31">17929 17138 530 0,'2'0'55'15,"1"0"-42"-15,5 0 13 0,5 0 35 16,1 0-19-16,6 0-31 15,5 0-10-15,0 2 0 16,1-1-2-16,-4 3-32 16,-3-1-24-16,-11 4-27 15,-8 3-40-15,-2 0-97 16</inkml:trace>
  <inkml:trace contextRef="#ctx0" brushRef="#br0" timeOffset="151742.29">17917 17337 408 0,'-5'15'79'15,"5"-9"-22"-15,10-5-22 16,17-1 13-16,7 0-26 0,9 0-19 16,6-5-19-16,-2-7-57 15,-1-1-167-15</inkml:trace>
  <inkml:trace contextRef="#ctx0" brushRef="#br0" timeOffset="168130.18">18871 16986 448 0,'10'-30'84'16,"-3"3"-14"-16,1 6-6 16,-5 4-8-16,1 7-8 0,-1 8-17 15,-1 2-14-15,0 11-12 16,0 14-2-16,1 10 6 16,1 6-1-16,0 8-3 15,1 1-3-15,0 0-1 16,1-4 0-1,-1-2-1-15,0-2 1 16,1-6-2-16,0-7-8 0,-1-4-9 16,-2-7-12-16,1-8-21 15,-3-10-14-15,3-8-27 16,-4-20-26-16,0-9-179 16</inkml:trace>
  <inkml:trace contextRef="#ctx0" brushRef="#br0" timeOffset="168317.64">18933 16881 514 0,'-1'-14'26'15,"1"-2"28"-15,0-2-31 16,19 5 6-16,10 4-12 0,3 0-11 16,3 6-5-16,2 3-1 15,1 0-1-15,-9 8-32 16,-7 9-22-16,-12 2-29 15,-10 3-42-15,-5 1-146 0</inkml:trace>
  <inkml:trace contextRef="#ctx0" brushRef="#br0" timeOffset="168458.34">18926 17127 441 0,'0'5'54'0,"14"-3"-32"15,15-2 25-15,10 0-12 16,9 0-24-16,1 0-9 15,-2 0-9-15,-6-4-60 16,-8 4-79-16,-12-1-141 16</inkml:trace>
  <inkml:trace contextRef="#ctx0" brushRef="#br0" timeOffset="168614.57">19261 17218 433 0,'-3'18'98'0,"3"-4"-35"16,0 3-12-16,0 6 2 15,4-2-11-15,7 2-25 0,-1 4-14 16,0 2-3-16,-1 0-10 16,1 4-26-16,0-9-51 15,-3-6-82-15</inkml:trace>
  <inkml:trace contextRef="#ctx0" brushRef="#br0" timeOffset="168989.74">19634 16985 561 0,'-10'-12'21'0,"5"2"22"16,5 5-12-16,4 5 6 16,16 5-11-16,5 9-9 0,9 7-6 15,4 1-1-15,9 6-5 16,-1 1-3-16,1-1 1 15,-6 1-3-15,0-2 1 16,-9-4-12-16,-3 2-19 0,-9-5-17 16,-4-4-23-1,-5-9-22-15,-6-7-42 0,-3 0-89 16</inkml:trace>
  <inkml:trace contextRef="#ctx0" brushRef="#br0" timeOffset="169161.56">20038 16993 436 0,'-10'-25'75'15,"2"7"-6"-15,-1 9-22 16,2 9 6-16,-4 2-19 16,0 20-28-16,-1 8-5 15,-5 8-1-15,-3 8 0 16,1 4 1-16,1-2-11 0,7-3-35 16,4-8-48-16,1-9-80 15</inkml:trace>
  <inkml:trace contextRef="#ctx0" brushRef="#br0" timeOffset="169484.93">20401 16865 193 0,'-3'-6'359'16,"1"1"-309"-16,2 2-20 15,0 3 7-15,0 10-6 16,2 6-10-16,4 11-1 16,1 7-6-16,0 7-4 15,2 2-5-15,1 0-3 16,0 0-2-16,0-3 1 0,2-6-6 15,2 1-17-15,-3-9-14 16,-2-5-13-16,1-8-29 16,-6-10-39-16,-2-3-46 15</inkml:trace>
  <inkml:trace contextRef="#ctx0" brushRef="#br0" timeOffset="169672.4">20425 16873 542 0,'0'-17'17'0,"6"-3"-6"16,14 4 20-16,10 2 9 15,8 1-18-15,5 6-16 16,-2 4-5-16,3 3-1 16,-5 3-1-16,-8 10-46 15,-14 5-31-15,-11 0-58 0,-6 3-113 16</inkml:trace>
  <inkml:trace contextRef="#ctx0" brushRef="#br0" timeOffset="169820.07">20523 17033 259 0,'-4'14'205'0,"-14"-3"-173"0,18-10-22 32,12-1 31-32,17 0 2 15,12 0-26-15,6-1-11 0,9-3-6 16,2 0 0-16,-3 1-54 15,-7 1-60-15,-12-2-77 16</inkml:trace>
  <inkml:trace contextRef="#ctx0" brushRef="#br0" timeOffset="170203.05">20956 17080 481 0,'-8'-3'41'0,"6"-9"-2"15,2 1 28-15,5 0-21 16,15 3-24-16,4 2-11 16,5 6-3-16,1 0-3 15,-1 7-1-15,-6 11-5 16,-7 3 2-16,-7 4-2 16,-9 4 0-16,-7 1-4 0,-11-3 0 15,-5 4 0-15,0-7 5 16,-1-4 0-16,7-6 0 15,2-2 3-15,6-2 3 16,5-7 1-16,4 1 0 0,2-4 3 16,10 0 1-1,8 0-1-15,6 0-3 0,3 0-5 0,1-2 0 16,4-2-1-16,4-2-1 16,-3 4 0-16,-2-4 1 15,-3 2-1-15,-4 1-3 0,-3 1-13 16,-6-1-21-16,-5-3-36 15,-9-5-83-15</inkml:trace>
  <inkml:trace contextRef="#ctx0" brushRef="#br0" timeOffset="202865.12">21925 15493 274 0,'0'-11'140'0,"0"-1"-104"15,0-3 14-15,0 7 0 16,0-1-5-16,-2 2-16 0,-1-2-7 16,-2 5-1-16,-5 1-2 15,-4 1-9-15,-6 2-6 0,-6 2 0 31,-4 12 1-31,-8 4 1 0,-1 7 3 16,-2 3 2-16,-1 4 3 16,3 2-2-16,9 2 2 15,4-1-6-15,11 3-4 16,5-2-1-16,8-4 0 16,2 2 1-16,12-2-2 15,10-2 0-15,5-1-1 0,12-6 0 16,5 0 0-1,5-7 0-15,2-2-1 0,4-3-4 16,-3-7-8-16,-2-4-12 16,-8 2-11-16,-8-8-17 15,-9-6-24-15,-15-6-23 0,-8-3-69 16</inkml:trace>
  <inkml:trace contextRef="#ctx0" brushRef="#br0" timeOffset="203068.21">21565 15723 448 0,'-35'-1'34'0,"8"-3"12"15,9 4-2-15,17 0 5 16,1 0-24-16,22 0-11 16,18 1 3-16,10-1-1 15,15 0-11-15,5 0-4 16,7 3-3-16,4-3-41 15,-2-6-43-15,-3 1-64 0,-8-4-99 16</inkml:trace>
  <inkml:trace contextRef="#ctx0" brushRef="#br0" timeOffset="203711.29">22626 15582 245 0,'10'-20'160'16,"-3"3"-121"-16,-1-3-3 16,-4 2 14-16,-2 4 0 0,0 5-21 15,-8 4-20-15,-8 5-5 16,-4 2-3-16,-5 16 0 15,-1 5 2-15,-3 10 2 16,0 5 0-16,2 5 2 16,4 5 1-16,6-1-5 0,10-3-1 15,7-1-1-15,13-10-1 16,14-8 0-16,12-5 2 16,11-11-1-16,11-9 0 15,5 0-3-15,2-14-1 16,-2-11 2-16,-5-4 1 15,-7-8 0-15,-13-4 0 0,-10-4-2 16,-11-3-3-16,-15 2-4 16,-5 3-3-16,-22 7 5 15,-14 10 5-15,-13 6 0 16,-10 11 2-16,-4 9-1 0,-1 0 2 16,4 14 2-16,11 8 5 15,9 3-2 1,12 1-2-16,13 5-2 0,13-3-1 15,6-3-1-15,21-1 3 16,11-8-1-16,13-4 1 16,5-3-2-16,7-4 0 0,1 1-1 15,-3 1 2-15,-5 6 15 16,-15 0 1-16,-5 7-8 16,-10 5-5-16,-8 2-4 0,-5 3-1 15,-6 0-1-15,0 1-2 16,0-2-7-16,0-3-12 15,4-2-27-15,7-9-18 16,2-4-38-16,2-7-125 16</inkml:trace>
  <inkml:trace contextRef="#ctx0" brushRef="#br0" timeOffset="204226.79">23392 15872 490 0,'-11'-15'22'0,"2"-1"7"0,4 0 31 16,5 0-17-16,7 0-22 15,15 2-16-15,5 1-5 16,5 8 2-16,2 1 0 16,-2 4 1-16,-4 4-1 15,-9 7-2-15,-8 6-1 16,-11 5-4-16,0-3-1 0,-13 5-1 15,-1-5 2 1,-1 2 4-16,5-4 0 0,4-3 2 16,6-2-2-16,2 1 1 15,14-1 1-15,7 4-1 16,4 2 0-16,2 4 0 0,-2 3 0 16,-11 0 0-16,-5 0 0 15,-11-2-4-15,-11-2-8 16,-15-6 11-16,-11-4 3 15,-4-5 5-15,-5-3-2 16,-1-6 1-16,6-1-5 16,9-10-18-16,13-11-102 15</inkml:trace>
  <inkml:trace contextRef="#ctx0" brushRef="#br0" timeOffset="-174856.27">19183 4361 376 0,'3'-9'189'16,"-3"2"-158"-16,4 7-24 15,-1 1-2-15,7 21 9 16,-5 14 4-16,0 10-6 15,-1 11-7-15,-2 7-5 16,-2 4 3-16,0-4-3 16,0-7 0-16,0-7-4 0,1-8-18 15,-1-12-16-15,0-10-30 16,0-17-52-16,-1-5-48 16</inkml:trace>
  <inkml:trace contextRef="#ctx0" brushRef="#br0" timeOffset="-173835.76">19186 4306 522 0,'0'-7'9'16,"0"1"-3"-16,7 6-6 16,5 0 4-16,5 3 1 15,12 3-2-15,7 1-1 16,13-2 3-16,10 0 0 15,9 0-2-15,15-5 0 16,12 0-1-16,12-6-3 0,17-5 2 16,15-3 0-16,17-5 1 15,20-1 4-15,14-5 2 16,17 0 0-16,14-4-6 16,15 3-1-16,10-1 0 15,13 4 0-15,5 1 0 16,5 1-1-16,5 3 1 0,-3 4 0 15,-6 3 0-15,-11 4-1 16,-11 0-2-16,-21 1 4 16,-21 1-3-16,-22 1 2 15,-24-1-2 1,-30-2 2-16,-24 3-2 16,-24-2 1-16,-21 0 0 15,-20-1 1-15,-14 1-1 16,-10 1 2-16,-7 1 2 15,-5-1 5-15,0 3 6 0,0 2-4 16,0 0-7-16,0 0-4 0,0 7-2 16,-5 5 0-16,0 9 2 15,-6 8-1-15,3 13 2 0,-2 8-1 16,0 11 0-16,0 3 0 16,5 10 0-16,3 5 1 15,2 2-1-15,5-5 1 16,8-6-1-16,6-4 0 15,0-13 0-15,-7-10-1 0,1-14 1 16,-6-8-1-16,-2-10 2 16,-5-7-1-16,0-4 4 15,0 0 2-15,-7-4 0 16,-8-5-3-16,-4-4-3 16,-4 3 0-16,-10-1 0 15,-2 0 0-15,-11 4-1 0,-7 2 1 16,-12 2-1-16,-12-1 1 15,-13 0 0-15,-16 4 0 16,-9-2-2-16,-14-1-7 16,-10 1 4-16,-8 0 0 15,-11-1 3-15,-5-1 1 0,-15 2-1 16,-5 1 0-16,-9-1-2 16,-7 2-2-16,-6-2-1 15,-5 2-3-15,-1 0 1 16,-4 0 3-16,-1-2 1 15,3 2 4-15,-3 0-2 0,10 0 2 16,7-2-1 0,8 2 2-16,6 0 0 15,16 0 0-15,13 0 0 16,13 0 3-16,11-3 2 16,14-3 4-16,19 3 1 0,12-2-3 15,13-1 0-15,13 1-1 16,11 1-3-16,11 1-2 15,11-1 1-15,7 0-1 16,6 3 0-16,6-1 0 16,6 0 0-16,1 2 1 15,2-2-1-15,0 2-1 0,3 0-2 16,11 0 0-16,6-3-4 16,11-4-28-16,3-13-88 15,2-14-329-15</inkml:trace>
  <inkml:trace contextRef="#ctx0" brushRef="#br0" timeOffset="-172915.79">21456 3822 553 0,'0'-2'8'16,"0"2"-8"-16,0 0-3 15,4 15 3-15,1 5 6 16,2 10 7-16,5 7 4 15,-6 9-2-15,3 10 0 16,1 10 2-16,-5 8 2 0,-3 7-6 16,-2 5-6-16,0 2-1 15,0 0 1-15,-2-2 2 16,2-2-1-16,0-8-4 16,0-6-2-16,2-11-1 15,6-7 0-15,-1-13-1 0,3-10-2 16,1-15-24-16,4-14-31 15,4-13-45-15,1-23-138 16</inkml:trace>
  <inkml:trace contextRef="#ctx0" brushRef="#br0" timeOffset="-172509.33">22025 3787 364 0,'0'-7'14'15,"0"-1"9"-15,0 3 15 0,0 4 12 16,2 1-11-1,1 0-18-15,5 4-7 0,-4 13 1 16,-1 8 7-16,-1 6 2 16,0 14-4-16,-2 12-3 15,0 5-5-15,0 8-3 16,-2 9-3-16,-1-3-1 0,-3 3 0 16,3 1 2-16,-2-7-4 15,5-1-1-15,0-5-2 16,0-4 1-16,0-8-1 15,0-6 0-15,7-7 0 0,-4-12 0 16,1-6 0-16,-3-10-10 16,-1-5-17-16,2-9-20 15,-2-5-25-15,0-17-62 16</inkml:trace>
  <inkml:trace contextRef="#ctx0" brushRef="#br0" timeOffset="-169936.87">23518 3439 505 0,'0'-23'31'0,"7"-4"-9"0,15 0 20 16,3 0-8-16,3 4-8 15,4 5-14-15,-1 8-11 16,-2 10-1-16,-9 0 0 15,-2 12-3-15,-8 9-2 16,-8 6-9-16,-2 5-7 0,-2 3 5 16,-10-2 1-16,-3-4 11 15,1-8 3-15,1-5 1 16,6-5 1-16,4-9 3 16,3-2 16-16,0-18-3 15,10-7-13-15,5-6-1 0,3-4-1 16,0-3-2-1,-1 3 0-15,-2 5 0 0,-4 8 1 16,-6 7 4-16,-2 8 17 16,-3 7 1-16,0 10-13 15,-10 9-10-15,6 9 7 16,1 10 6-16,3 5-7 0,3 1-3 16,14 1-2-16,12-2-1 15,5-6-10-15,5-8-58 16,6-16-107-16</inkml:trace>
  <inkml:trace contextRef="#ctx0" brushRef="#br0" timeOffset="-168845.29">21772 4418 282 0,'0'0'72'0,"0"0"-25"16,-1-2 12-16,-1 2-18 15,2 0-20-15,0 0-11 16,0 0-12-16,0 0 0 15,0 0 2-15,3 0 0 0,4 0 2 16,-2-3 1-16,2 1-1 16,-4-3 0-16,-1-1-1 15,0 1 1-15,-2-1 2 16,0 1 1-16,-6 2 7 16,1 1-2-16,-5 2-2 0,4 0-6 15,-1 0-1-15,1 7 0 16,3 0 0-16,3 0-2 15,0 0-1-15,0-1 1 16,5 0 0-16,6-2 0 16,-1-2 2-16,1-2 0 0,0 0 0 31,-1 0 0-31,0-6-2 16,-3-2 1-16,-4-1 1 0,-3-2 0 0,0 2 0 15,0-2 0-15,0 6 1 0,0 0 5 16,-7 1-6-16,4 4 1 31,-5 0 0-31,3 0-2 16,1 4 0-16,3 4 0 0,1 5 0 15,0-2-2-15,0 0 1 16,0-2 1-16,3-1-1 16,4 0 0-16,3-6 1 0,-3-2 0 15,1 0 1-15,0-6 1 16,-3-3 0-16,-1-3-1 15,-4-1 1-15,0 1 1 0,0 1 3 16,-12 4-4-16,4 2 2 16,-3 3 0-16,3 2-3 15,0 0-2-15,3 7 0 16,3 3-4-16,2 6-26 16,0-1-31-16,0-4-63 0,3-3-150 15</inkml:trace>
  <inkml:trace contextRef="#ctx0" brushRef="#br0" timeOffset="-167327.84">21765 4991 460 0,'-7'-9'86'0,"1"0"-77"15,3 9 14-15,3 0 17 16,-2 5-21-16,-2 13-17 15,-1 10 10-15,-2 10 6 16,-8 12 4-16,-2 8-4 0,-7 4-9 16,1 8-5-16,-2-5-3 15,0-3-1-15,7-9 1 16,3-8-1-16,4-12-3 16,5-8-6-16,0-13-12 15,3-7-27-15,-5-5-31 16,-1-12-47-16</inkml:trace>
  <inkml:trace contextRef="#ctx0" brushRef="#br0" timeOffset="-167077.89">21336 5420 512 0,'-3'15'17'16,"3"3"-18"-16,0 4 19 15,1 9 14-15,11 1-21 16,3 2-6-16,3-4-5 15,2-7 0-15,3-5 0 16,5-9-6-16,0-9 5 0,6 0 0 16,-1-12 0-16,2-3 1 15,3-2-2-15,-6 4 0 16,-5 3 2-16,-5 6-1 16,-6 4-31-16,-9 0-71 15,-6 11-29-15</inkml:trace>
  <inkml:trace contextRef="#ctx0" brushRef="#br0" timeOffset="-166473.51">20849 6291 603 0,'0'-2'34'0,"0"2"-30"16,0 6-6-16,0 11 6 15,2 6 4-15,1 6-5 16,-3 3-2-16,0-1 0 0,0-6-3 15,2-9-4-15,-2-4 2 16,0-8-1-16,0-4 5 16,2-13 6-16,0-10-4 0,2-9-3 15,1-2 4-15,2-5 3 16,2 5 1-16,1 7-3 16,0 7-1-16,2 10-2 15,3 8-3-15,3 2 0 16,-2 18-1-16,3 5 2 0,-2 6 0 15,1-1-3-15,-4 2-6 16,-1-5-2-16,-6-7 0 16,0-5 1-16,-3-12 9 15,-1-1 5-15,1-17 25 16,2-9-17-16,3-4-5 16,-1-5 10-16,4 3 1 0,3 3-1 15,-3 4-1 1,3 14 1-16,-2 6-6 0,1 5-6 15,0 5-4-15,-1 11 0 16,0 9 0-16,-3 2 0 16,3 3-16-16,-1 2-11 0,2-3-15 31,-2-4-21-31,0-9-21 16,3-8-47-16,-1-8-131 15</inkml:trace>
  <inkml:trace contextRef="#ctx0" brushRef="#br0" timeOffset="-166349.18">21402 6278 481 0,'2'-7'102'0,"-2"7"-47"16,0 0-14-16,2 9-21 15,0 9-7-15,3 7-7 16,-1 8-4-16,1 6-10 0,-1 0-39 16,-2 2-57-16,-2-4-97 15</inkml:trace>
  <inkml:trace contextRef="#ctx0" brushRef="#br0" timeOffset="-165942.88">21787 6517 561 0,'2'-3'75'15,"-2"-1"-42"-15,0 4-8 16,0 0 2-16,0 5-12 16,0 10-15-16,-6 7 0 0,-12 4-22 15,-9 3-61 1,-3 2-122-16</inkml:trace>
  <inkml:trace contextRef="#ctx0" brushRef="#br0" timeOffset="-165660.95">21239 6917 253 0,'-9'-11'37'0,"-4"6"-84"16,3 3-11-16,-1 2-3 16</inkml:trace>
  <inkml:trace contextRef="#ctx0" brushRef="#br0" timeOffset="-165253.3">21180 6935 506 0,'2'-2'69'0,"-2"2"-20"16,0 0-1-16,1 8-20 0,1 12-19 15,3 9 6-15,1 7-6 16,3 3-6-16,2 6 0 15,-3 1-3-15,4-5 1 16,-4-3-13-16,3-6-22 16,-6-9-25-16,3-11-14 0,-8-8-27 15,0-4-58-15</inkml:trace>
  <inkml:trace contextRef="#ctx0" brushRef="#br0" timeOffset="-165096.96">21144 6986 466 0,'-2'-18'79'0,"2"3"-45"16,11 0-10-16,12 1-7 16,11 0 2-16,6 1-8 15,3 4-7-15,0 4-3 16,0 3-4-16,-9 2-52 16,-9 0-74-16,-13 9-141 0</inkml:trace>
  <inkml:trace contextRef="#ctx0" brushRef="#br0" timeOffset="-164956.37">21293 7095 493 0,'-15'16'55'0,"15"-14"-48"15,11-2 19-15,11 0 10 16,7-3-18-16,5-6-16 16,0-1-19-16,6-2-54 15,-10-2-62-15,-4 2-46 16</inkml:trace>
  <inkml:trace contextRef="#ctx0" brushRef="#br0" timeOffset="-164830.72">21553 7018 292 0,'0'0'127'16,"0"4"-60"-1,0 7-6-15,0-1-12 0,4 5-15 16,4 1-17-16,2 0-14 16,1 0-2-16,-3-4-15 15,0-1-33-15,-3-5-52 0,-5-6-97 16</inkml:trace>
  <inkml:trace contextRef="#ctx0" brushRef="#br0" timeOffset="-164705.75">21514 6947 373 0,'-2'-12'84'0,"2"1"-60"16,7 4-6-16,15 3-16 16,4 4-3-16,5 0-9 15,4 8-71-15,-5 2-43 0,-4-1-161 16</inkml:trace>
  <inkml:trace contextRef="#ctx0" brushRef="#br0" timeOffset="-163982.82">21765 6971 421 0,'0'0'111'0,"0"0"-67"0,2 1 8 16,3 6-33-16,4 2-12 16,1 4 2-16,-2 1-5 15,1 4-3-15,1-4 0 16,-5 0-2-16,-3-3 0 15,-1-5-9-15,-1-5-2 16,0-1 6-16,0-3 10 16,0-13-1-16,6-3-2 0,-1 0 3 0,3 0 5 15,4 1-1-15,0 4-7 16,5 8-1-16,-2 4-2 16,4 2 1-16,-4 9-1 15,5 7 0-15,-1 4-15 16,2 3-20-16,1-1-15 15,-1-1-15-15,2-5-28 0,-5-7-28 16,2-5 21-16,-2-4 57 16,-2-12 37-16,-3-7 58 15,-2-4 39-15,-6-4 10 16,-1 4-6-16,-3 2-12 0,-1 3-25 16,0 5-27-16,0 6-22 15,0 7-4-15,-1 0-5 16,1 9-6-16,0 9-11 15,0 1-7-15,1 3-7 16,8-1-5-16,3-5-17 16,-2-7 2-16,0-5 15 0,4-4 25 15,-1-5 15-15,1-8 3 16,1-3 10-16,2-2 14 16,-1 2 11-16,2-2 11 15,-4 6-3-15,4 3-20 16,-2 2-12-16,-1 3 1 0,-3 2-3 15,1 0-8-15,-4 2-6 16,-4-1 0-16,-2-3-13 16,-3-3-8-16,0-6-4 15,-1-1-3-15,-8-5 15 16,-1-3 13-16,2 1 24 16,2 0 20-16,1 3 4 15,3 7-5-15,2 4-7 0,0 7-17 16,4 3-14-16,8 17-6 15,3 8 10-15,1 8 6 16,2 5-7-16,-4 6-2 16,-3 4-2-16,-5-1-4 0,-6 0-30 15,0-7-52-15,-15-5-97 16</inkml:trace>
  <inkml:trace contextRef="#ctx0" brushRef="#br0" timeOffset="-151021.51">24246 3974 306 0,'2'-6'108'0,"-2"0"-46"15,0-2 2-15,0 3-16 16,0 2-17-16,0 2-9 16,0 1-3-16,0 0-6 0,0 0-3 15,0 1-5-15,0 9 2 16,3 4 8-16,-1 6 2 16,-2 4 1-16,0 7-4 15,0 5-1-15,0 5-4 16,-7 7-3-16,0 2-1 0,0 2-2 15,2 0-1-15,2-7-1 16,1 0-1-16,2-3 0 16,0-7 1-16,0-3-1 15,0-3 1-15,0-6 0 16,0-3 0-16,0-2 1 16,0-6 0-16,2-3-1 0,-2-2 1 15,0-1-2-15,2-5 0 16,-1 1 0-16,3 0 0 15,-1-2-6-15,2 0-10 16,-1-2-14-16,-1-7-22 0,2-3-26 16,-3-7-40-16,-1-4-114 15</inkml:trace>
  <inkml:trace contextRef="#ctx0" brushRef="#br0" timeOffset="-150218.43">24294 3696 219 0,'0'-12'41'16,"3"-3"-41"-16,2 1 0 15,2-1 4-15,5 3-3 0,-4 1-1 16,3 0 0-16,-2 3 0 15,0 1 0-15,1 3 0 16,0 1 0-16,-1 0 0 0,-4 2 2 16,0 1 14-1,-1 0 19-15,-4-2 19 0,3 2 6 16,-3 0 0-16,0 0-13 16,0 0-5-16,0 0-13 15,0 0-8-15,0 0-7 0,0 2-9 16,0 9-2-1,0 1 13-15,0 6 2 0,0-1-4 16,1 7 3-16,3-1 4 16,-3 0-7-16,3 0-2 15,-1-3-2-15,3-4-3 16,-5-3-3-16,3-5 2 0,-1-3-1 16,4-5 5-16,1 0 3 15,6-3 7-15,8-9 0 16,5-8-8-16,7-8-3 15,9-4-2-15,0-4-4 0,4-5-1 16,0-2-2 0,-5 2 0-16,-6 2-1 0,-4 8-12 15,-10 5-21-15,-5 8-19 16,-10 9-26-16,-7 9-20 16,0 0-64-16,-17 3-97 15</inkml:trace>
  <inkml:trace contextRef="#ctx0" brushRef="#br0" timeOffset="-94776.97">7443 17584 165 0,'12'-15'14'0,"-2"1"18"16,-2 1 67-16,1 1-52 15,0-2-6-15,-3 1 7 16,-1 1-5-16,0-3-13 0,-3 3-7 16,-2 3-1-16,0-4-2 15,-10 7-3-15,-12-1-9 16,-3 1-3-16,-8 3 1 16,-6 3 2-16,-6 0 7 15,-1 9-2-15,0 2 1 16,3 7 4-16,8 0-2 0,6 5-4 15,9 4-4-15,8 5-4 16,10-2-4-16,2 2 1 16,14 3-1-16,8-2 1 15,5-1-1-15,3-3 0 0,6-2 2 16,3-2-3-16,3-2 2 16,-6-1-1-16,1-1 0 15,-3-1 2-15,-5 1-2 16,-7 1 0-16,-8 1-1 0,-7 0 1 15,-7 0 0 1,0 2 0-16,-12-4 0 0,-8-3-1 16,-6-2 0-16,-2-5 1 15,-4-6 2-15,-3-5-2 16,1 0 1 0,2-10 0-16,3-8 2 15,10-7-1-15,4-4-1 16,13-3-2-16,2 0-3 0,15 2-4 0,10 3-9 15,7 8-12-15,10-3-33 16,-1 2-65-16,4 2-197 0</inkml:trace>
  <inkml:trace contextRef="#ctx0" brushRef="#br0" timeOffset="-94118.39">7710 17980 332 0,'-7'0'108'0,"5"-6"-75"15,2-3 19-15,0 0-9 0,9-2-17 16,6 1-10-16,7 3-1 16,-2 1 4-16,2 3-3 15,-3 3-11-15,-5 0-4 16,-8 11-2-16,-4 4 0 0,-2 5-1 15,-2 2 0-15,-10 2-4 16,2-2 3-16,-3-4 2 16,4-4 1-16,4-2 0 15,5-4 0-15,0-6 0 16,14-2 1-16,6 0 1 16,5 1-2-16,-1-1 0 15,0 5-1-15,-6 6 1 0,-7 2 0 16,-11 5-2-16,0 3 1 15,-20-1 0-15,-8 1 1 16,-4-5 0-16,-5-3 2 16,3-3-1-16,7-6 1 15,11-4-1-15,13-6-15 16,5-11-75-16,23-12-171 0</inkml:trace>
  <inkml:trace contextRef="#ctx0" brushRef="#br0" timeOffset="-93696.58">8578 17243 387 0,'-8'-23'14'0,"-1"1"43"15,-3 6-8-15,-3 9-1 16,0 4-7-16,-5 3-17 0,-4 18-8 15,-3 17 8-15,-1 15-3 16,-5 16 1-16,-1 13-2 16,2 17 3-16,-1 5-4 15,8 1-3-15,4-4-3 16,11-5-6-16,9-8-4 0,7-10-2 16,24-8 0-16,17-11 0 15,15-7-12-15,18-12-55 16,17-33-39-16,15 17-95 15</inkml:trace>
  <inkml:trace contextRef="#ctx0" brushRef="#br0" timeOffset="-92877.18">12111 17277 414 0,'-2'-18'29'15,"2"4"15"-15,10 3 9 16,9 6-18-16,8 5-10 16,7 0-3-16,6 18 5 15,1 7-6-15,0 11-11 0,1 10-2 16,-6 9-1-16,-4 9-4 16,-6 5-2-16,-11 5 1 15,-6 2 1-15,-9-3-2 16,-2-1 1-16,-17-8 1 15,-3-7 0-15,-6-9-1 0,-1-11 0 16,-4-6-1-16,6-10 0 16,2-8-9-16,8-11-27 15,10-6-53-15,7-23-116 16</inkml:trace>
  <inkml:trace contextRef="#ctx0" brushRef="#br0" timeOffset="-92327.91">13149 17598 300 0,'-5'0'73'0,"2"0"-38"16,3 0 29-16,-2 0-3 15,2 0-18-15,0 0-1 0,0 0 5 16,5 1 1-16,4-1-9 15,4 0-4-15,3 0-8 16,2 0-10-16,1 0-6 16,3 0-4-16,2 0-7 0,-1 2 2 15,1 0-3-15,0 1-10 16,-2 5-36 0,-2-2-40-16,-8 2-19 0,-5-3-59 15,-7-2-146-15</inkml:trace>
  <inkml:trace contextRef="#ctx0" brushRef="#br0" timeOffset="-92140.45">13176 17716 437 0,'-3'15'125'0,"-14"-9"-93"16,17-1-6-16,4 1 17 16,16-1-4-16,7 0 0 0,5 0-4 15,6-1-11-15,-3-2-13 16,4-1-7-16,-3 2-4 15,-2-2-9-15,-6-1-34 16,1 0-36-16,-5-12-62 16,-5-15-231-16</inkml:trace>
  <inkml:trace contextRef="#ctx0" brushRef="#br0" timeOffset="-89568.58">11257 18017 265 0,'4'0'106'16,"-3"0"-81"-16,3 0 31 0,-1-4 1 16,1 2-26-16,1 2-5 15,-3-1 7-15,2 1 0 16,0 0 1-16,1 0-7 0,-2 0-5 15,4 0-4-15,-3 0 0 16,4 0 4-16,-1 7-3 0,-2 0-7 16,2 4 1-16,-2 1-2 0,-1 4-1 15,-4 2-4-15,0 0-2 16,-9 2-3-16,-9-1 1 31,-9 1-18-31,-5-7-56 0,-5-10-61 16,3-3-158-16</inkml:trace>
  <inkml:trace contextRef="#ctx0" brushRef="#br0" timeOffset="-88642.81">11853 17820 268 0,'5'-3'42'0,"0"-3"-6"16,2-2 20-16,-4 1-9 0,-1 1-6 15,0-1-3-15,-2 0-4 16,0-2 0-16,0 2-10 16,-4-2-8-16,-7 2-4 15,-2 0-4-15,-5 1 0 0,-1 5 1 16,-5 1-4-16,-3 0-4 16,0 7 1-16,-2 5 0 15,2 6 1-15,3 2 4 16,4 3 2-16,5-2-7 0,8 1-1 15,5-1 0-15,2-3-1 16,7-5 1-16,8-3-1 16,1-1 0-16,4-3 2 15,2-5-1-15,0-1-1 16,0-1 0-16,0-9 1 16,0-2 1-16,-3-4-2 15,1-2 1-15,-4-5 0 16,-3 0 0-16,-3 0 0 0,4 1 0 15,-7 1 4-15,-4 7 8 16,0 1 4-16,-1 4 0 16,-2 6-3-16,2 3-4 0,-2 0-2 15,0 0-8 1,0 8-1-16,0 9 1 0,0 4 1 16,0 2-1-16,0 5 3 15,0 3 0-15,0-1 0 16,2-3-1-16,6 0-1 0,7-4-1 15,12-5 0-15,13-9 1 16,15-7-4-16,13-6-50 16,10-34-91-16,9-22-407 15</inkml:trace>
  <inkml:trace contextRef="#ctx0" brushRef="#br0" timeOffset="-86280.96">8602 17542 468 0,'0'-4'83'0,"0"2"-40"15,0 2-6-15,0 0-1 0,0 6-25 16,8 10 5-16,1 4 4 16,0 7 2-16,0 9 1 15,0 4-5-15,0 5 0 16,-4 5-5-16,0 0-4 16,1-2-1-16,0-3-6 15,-3-4-1-15,2-4 1 16,0-4-2-16,3-8 0 0,-1-6-5 15,2-5-31-15,1-9-35 16,4-5-33-16,1-17-91 16</inkml:trace>
  <inkml:trace contextRef="#ctx0" brushRef="#br0" timeOffset="-84602.97">8653 17549 462 0,'-14'0'27'0,"4"-1"15"0,5-5 4 15,5 0-3-15,7 0-25 16,8 0-5-16,7 1 4 15,7 2 8-15,3 1-7 16,9 0-3-16,2 2-1 16,5 0-4-16,7 0-4 0,1 0 0 15,5 2-1-15,7 0-2 16,0 1 1-16,0-3-3 16,3 0 0-16,0 0 0 15,-1 0 0-15,-1-2-2 0,4-4 3 16,-2-2-2-16,1 3 1 15,4-2 0 1,-3 0-2-16,-1-1 2 0,-3 1-1 16,-1 2 1-16,-4 2-1 15,-1-3-1-15,-2 3 1 16,-3 0 0-16,-1 2 1 0,-7-1-2 16,-1 2 1-16,-7 0 1 15,-4-2-2-15,-3 4 1 16,-9-4-1-16,-2 0 1 15,-4 0 1-15,0-1-1 16,-3 0 0-16,0 1 1 0,-3-1-1 16,1-2 0-16,-1 4 1 15,-2-2-1-15,4 2 0 16,-2 1 0-16,1 0 0 16,-1 0 0-16,1 0 0 15,-1 0 0-15,1 1-1 16,-1 3 1-16,-1 2 0 0,-1-2 0 15,0-1 0-15,-2 2 0 16,-2-3 0-16,-1 0 0 16,3 0 0-16,-3 2 0 15,-2-2 0 1,2 2 0-16,0-3-1 16,1 2 1-16,-3 4 0 15,2-2 0-15,-3 3-1 16,-3 2 0-16,-1 1-1 15,0 2 2-15,0 3-1 0,-3 1 2 16,-6 4 2-16,2 1 4 0,-4 3-1 16,6 0-2-1,-2 2 0-15,3 2 0 0,3-1-1 16,-3 2 0-16,4 4-2 16,-3-1 1-16,3-1-2 15,0 1 2-15,0 1-1 0,0-1-1 16,0-3 2-16,0 2-2 15,0-6 0-15,0-2 0 16,0-3 1-16,0-1 0 16,-3-6 1-16,1-3 3 15,-1-2-1-15,3 0-2 0,-2-4 0 16,2-1 0-16,-2-1-1 16,2 1-1-16,-2-2 1 0,1 0-1 15,-3-1 0-15,-1 3 0 16,-3-3 1-16,-1 1 0 15,-3 0-1-15,-3-2 0 16,0 0 1-16,-5 0-1 16,-4 0 1-16,0 0-1 0,-5 0 0 15,-3-2 0-15,-3 0 0 16,1-1 0-16,-4 1-1 16,1 1 1-16,-4-1-1 15,2 0 0-15,2 0 1 0,-3 2 0 16,1-2-2-1,-1 2 0-15,-1 0 2 0,0 0-4 16,-1 0 1-16,-1 0 1 16,4 0-1-16,-4 0 3 15,2 4-4-15,1-2 2 0,0 0 1 16,-1-1 1-16,4 1 0 16,1 0 0-16,-6-1 0 15,6 1 1-15,2 0-2 16,0 0 1-16,0-2 1 15,4 1-1-15,-3 2-1 16,3-3 1-16,-2 0 0 0,-1-3-1 16,3 3 0-16,-5 0 1 15,1 0-2-15,0 0 3 16,-2 0-2-16,0-1 0 16,2 1 0-16,0-4 0 15,0 4 1-15,-1 0 0 16,5 0-1-16,-4 0 2 15,5 0-1-15,0 0-1 0,3 0 1 16,2 0 0-16,1 0 0 16,1 0 1-16,5 0-1 15,-3-2 0-15,4 1-1 0,1-1 2 16,3 0 0-16,-1-1 1 16,2 1 0-16,3 0-2 15,-6-2 3-15,2 3 3 16,2-1-5-1,0-2 0-15,0 3 1 16,1-1-1-16,3 0-1 16,4 0 0-16,0 0 0 15,2 2-1-15,7-2-13 0,8 1-28 16,10-6-32-16,6-9-64 16,10-8-229-16</inkml:trace>
  <inkml:trace contextRef="#ctx0" brushRef="#br0" timeOffset="-76983.28">9235 17696 366 0,'-2'-5'41'0,"-3"-1"17"16,1 1 12-16,-2 1-35 15,4-2-11 1,-3 5-2-16,-3 1 3 0,-3 0 2 0,-2 0-5 0,-1 1-2 31,-4 7 2-31,-1 6-1 0,-1 2-1 16,-2 6 0-16,0 3-5 16,3 1-3-16,0 6 2 0,7-2 0 15,3 1 2-15,5 0-9 16,4-5-2-16,0-2-3 15,11-3 1-15,2-5-3 16,3-2 1-16,5-3-1 0,4-4-6 16,1-5-23-16,4-1-26 15,1-1-48-15,-1 0-69 16,-3-8-218-16</inkml:trace>
  <inkml:trace contextRef="#ctx0" brushRef="#br0" timeOffset="-76464.78">9846 18003 442 0,'5'0'76'0,"-2"0"-15"0,2 0 17 16,1 0-25-16,2-2-14 15,-1 2-4-15,-4 0-8 16,1 0-10-16,-4 7-6 16,0 5-4-16,-2 3-4 15,-10-1-1-15,-5 4-7 0,0-2-34 16,-2 0-37-16,3-7-19 16,5-7-56-16,8-2-250 15</inkml:trace>
  <inkml:trace contextRef="#ctx0" brushRef="#br0" timeOffset="-75980.23">10416 17653 438 0,'2'0'90'15,"2"0"-57"-15,1 2 30 16,4 1-11-16,0 6-26 16,2 2-6-16,1 5 6 0,-1 2 3 15,2 3-8-15,-4 6-8 16,-2 1-1-16,-1 3 2 15,-6 3 1-15,0-2-3 16,-10 3-2-16,-7-2-4 0,-3-1-4 16,-2-4 1-16,-1-6-7 15,3-12-49-15,7-10-101 16,8-18-296-16</inkml:trace>
  <inkml:trace contextRef="#ctx0" brushRef="#br0" timeOffset="-75278.38">14110 17448 493 0,'-7'-2'46'0,"0"2"12"16,0 0 18-16,-4 3-32 16,0 10-16-16,-2 9-4 0,-1 5 5 15,0 8-4-15,-1 6-5 16,0 5 1-16,0 4-3 16,4 2-2-16,2-2-2 15,2-4-6-15,7-3 0 0,0-9-2 16,3-4-2-16,9-7-3 0,7-1 0 15,10-10-3-15,5-1-35 0,9-11-50 16,5-1-76-16,3-19-189 16</inkml:trace>
  <inkml:trace contextRef="#ctx0" brushRef="#br0" timeOffset="-74681.54">14977 17961 448 0,'0'2'92'0,"0"0"-43"16,10 0 17-16,-3 3-10 0,3 3-15 15,-2 0-5-15,-1 3-10 16,-4 3-11-16,-3 3-9 16,0-2-5-16,-8 3 1 15,-5-2-3-15,-1 0-22 16,1-1-30-16,4-10-34 15,5-5-62-15,4-2-198 0</inkml:trace>
  <inkml:trace contextRef="#ctx0" brushRef="#br0" timeOffset="-74211.84">15577 17573 437 0,'4'0'79'0,"-1"0"-42"16,4 0 21-16,3 1-13 0,-1 9-17 15,4 4-6-15,2 4 0 16,-2 4-3-16,1 6-6 15,0 2-3-15,-1 2 1 16,-4 2-2-16,-4 2-1 16,-3-4 3-16,-2-2 2 0,0-2-2 15,-10-1 0-15,-3-5-1 16,-1-3-4-16,-1 1-3 16,-4-4-2-16,-1-2-28 15,-4-7-77-15,0-7-129 0</inkml:trace>
</inkml:ink>
</file>

<file path=ppt/ink/ink3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8:32:19.3580000"/>
    </inkml:context>
    <inkml:context xml:id="ctx1">
      <inkml:inkSource xml:id="inkSrc4">
        <inkml:traceFormat>
          <inkml:channel name="X" type="integer" min="0" max="4752" units="cm"/>
          <inkml:channel name="Y" type="integer" min="0" max="2673" units="cm"/>
          <inkml:channel name="T" type="integer" min="0" max="2.14748E+0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1" timeString="2022-09-16T08:32:27.9250000"/>
    </inkml:context>
    <inkml:brush xml:id="br0">
      <inkml:brushProperty name="width" value="0.05292" units="cm"/>
      <inkml:brushProperty name="height" value="0.05292" units="cm"/>
      <inkml:brushProperty name="color" value="#7030A0"/>
    </inkml:brush>
  </inkml:definitions>
  <inkml:trace contextRef="#ctx0" brushRef="#br0">6722 9543 217 0,'-1'0'155'16,"-1"0"-121"-16,0 0 10 0,2 0 9 15,0 0-16-15,-2 0-11 16,2 0-8-16,0 0 2 16,0 0-2-16,0 0-6 15,0 0-1-15,0 0 0 16,7 0 4-1,6 0 5-15,1 0-4 16,8 0-2-16,2 0-1 16,3 0-3-16,2 0-3 15,-3-4-5-15,-1 0 0 0,-1 1-1 16,-4 1-2-16,-5-2 3 16,-3 3-2-1,-4-2 0-15,-1 3 0 0,-3-1 2 16,-2 1-2-16,-1 0 0 15,-1 0 1-15,0 0 0 16,0 0-2-16,-5 0-5 0,-4 0-12 16,-4 0-1-16,-2 0 0 15,-4 1 1-15,-2 5-5 16,-2-1 0-16,-2 1 9 16,-3-1 10-16,1 2 4 0,2-1 0 15,2 0 0-15,0 0 1 16,3-3 4-16,8 1 4 15,3 0 1-15,1-1 3 0,6-3-5 16,2 2-3-16,2-2-3 16,6 0 8-16,4 0 6 15,2 0-2-15,4 0 1 16,2 0-3-16,1-2 0 0,3-1 1 16,0-2-2-16,3-1-3 15,0 0-2-15,0 1 0 16,-3 0-5-16,0 0 0 15,-3 0 0-15,-1 1-2 16,-7 0 2-16,-5 1-1 0,-2 1 0 16,-5 2 0-16,-1 0-1 15,0 0-10 1,0 0-20-16,-1 0-22 0,-12-4-43 16,-1-3-144-16</inkml:trace>
  <inkml:trace contextRef="#ctx0" brushRef="#br0" timeOffset="2869.62">6893 9753 62 0,'0'-5'133'0,"0"-3"17"15,0 3-104-15,0-2-1 16,0 4 12-16,0-3-13 16,0 4-10-16,0 0-1 15,0 0-2-15,0 2-1 0,0 0-11 16,0 0-10-16,-1 8-6 15,-1 4 0-15,2 10 12 16,-4 3 5-16,3 8 0 16,-1 7 0-16,-3 6-5 0,2 4 0 15,-2 4-6-15,0 3-4 16,-1 0-4-16,3-1 1 16,1-5 0-16,2-5 2 15,0-6 1-15,0-4-1 16,0-7-1-16,2 1 0 15,0-7-3-15,-1-4 1 0,1-3-1 16,0-5 0-16,-2-6 0 16,0-1 1-16,0-4-7 15,0-4-15-15,0-10-35 16,0-8-37-16,0-4-49 16,0-6-133-16</inkml:trace>
  <inkml:trace contextRef="#ctx0" brushRef="#br0" timeOffset="3260.16">6926 9707 300 0,'-6'0'44'0,"-1"1"11"15,-1 3 8-15,0 3-6 16,-4 4-27-16,-5 9-9 15,-5 3 5-15,0 3-1 16,-4 5-7-16,1-1-1 16,0 2-2-16,-1-1-10 15,11-7-2-15,-2-2-3 0,12-4 0 16,5-10-8-16,0-4-43 16,16-4-21-16,7-10-40 15,2-16-120-15</inkml:trace>
  <inkml:trace contextRef="#ctx0" brushRef="#br0" timeOffset="3478.84">6953 9650 419 0,'-4'-2'111'16,"-1"0"-70"-16,0 2 8 0,5 0-5 15,0 0-7-15,8 5-18 16,3 7 9-16,4 1 7 15,6 3-11-15,2 0-9 16,3 2-1-16,2 4-4 16,3-1-5-16,-2 2 0 0,-1 6-3 15,1 3-2-15,-4 9-58 16,-2 0-118-16</inkml:trace>
  <inkml:trace contextRef="#ctx1" brushRef="#br0">21060 0 0</inkml:trace>
  <inkml:trace contextRef="#ctx0" brushRef="#br0" timeOffset="9938.13">19049 4497 171 0,'-2'-8'61'0,"-3"1"9"16,4-2-45-16,1 2 11 15,0 0-3-15,0-2-9 16,0 2-4-16,0-4-5 0,0 4 4 15,0-2 6 1,0 2-8-16,0 0 2 0,-9 0-2 16,-1 1-8-16,-7-1-3 15,-2 4 4-15,-5-3 2 16,-1 4 2-16,-2-1-3 16,-5 3-2-16,1-2-1 0,-3 2-1 15,2 0 3-15,-1 0-1 16,1 0 0-16,2 0 2 15,-1 2-1-15,1 5-4 16,3 0 1-16,1 2-1 16,3 2-1-16,2 0-3 0,-1 5 1 15,2 0-1-15,2 5 2 16,-2 0-2-16,3 5 3 16,0 0 0-16,-1-1 0 15,4 2-1-15,2 0 2 16,-1-4 0-16,6-2 0 15,3 1-2-15,3-3 3 0,1 3-3 16,0 0-2-16,1 1 0 31,6-1-1-31,5 3 1 16,2-1-1-16,-1-3 0 0,1 2 0 16,1-1 0-16,-2 0-1 0,0-2 1 15,0 1-1-15,-3-2 1 16,1-1-1-16,2-1 0 15,-1 0 0-15,2-4 0 16,1 4 1-16,0-4-1 16,4-1 2-16,-1 0-2 0,1 0 0 15,1-3 1-15,2 1-1 16,-3-3 1-16,1 0 0 16,1-2 0-16,-4-2 0 0,1 2 0 15,1-1 0-15,3-4 0 16,-2 1-1-16,1 1 1 15,3-2-1-15,-1 0 1 16,3 0 0-16,1 0-1 16,2 0 1-16,1 0-1 0,1-3 0 15,1-1 3-15,0-1 0 16,-1 2 0-16,1-2 0 16,-1 0-1-16,-1-1-1 15,-6-1 1-15,3 1 0 16,-1 0 0-16,-4-3 0 0,-1 1 1 15,-1 0 0-15,-2-3 1 16,-4 2 0-16,-1-2 3 16,-3-3 1-16,-3 0-1 15,3-1-4-15,-5-4-1 16,-1 1-1-16,-1-3 0 0,1-1-1 16,-3-1 0-16,1 0 0 15,0-2 0-15,-2 0 0 16,0 2 0-16,0 1 0 15,0 1 0-15,0 1-1 0,0 3 1 16,-2 1 0-16,-3-1 0 16,0 2 0-16,-2-3-1 15,-1 1 2-15,1 2-2 16,0 0 1-16,-2 1 0 16,1-2 0-16,0 3 0 15,1-1 0-15,-2 2 0 0,-2-3-1 16,-2 3 0-16,-1-3 0 15,-2 1-1-15,-2 2 0 16,-2-1 2-16,2 0-1 16,-2 3 0-16,1 1 0 15,0 2-1-15,4-2 1 16,-2 4 1-16,2-3-1 16,0 1-1-16,1 2 0 0,-3-2-2 15,1-2-2-15,-7 2-2 16,1 0-6-16,-3-3-14 15,-8 5-18-15,-1-2-23 0,-5 0-36 16,-6-2-115-16</inkml:trace>
  <inkml:trace contextRef="#ctx0" brushRef="#br0" timeOffset="26113.26">3203 6949 187 0,'3'2'11'0,"-1"-2"37"15,2 0-12 1,0 2-9-16,1-2 5 16,1 0-3-16,2 0-2 0,4 0 5 15,-2-2 2-15,6-3-2 16,-1-3-9-16,5 3-5 16,-1-4-5-16,3 2-1 0,0-2-8 15,-2 2 1-15,1 0-4 16,-1 1-1-16,-8 1 1 15,-2 1-1-15,-2 1-1 16,-4 1 2-16,-4 2-1 16,0 0 0-16,-7 0-5 0,-5 0-4 15,-3 4-9-15,-5 3 6 0,-2 0-1 16,1 0 0-16,-3 0 4 16,4 0 7-16,0 2 2 15,1-2 1-15,2-1 0 16,3-1 6-16,6-1 7 0,0-1 2 15,3 1-3-15,5-1-5 32,0-1 0-32,0 0-1 15,1 0 5-15,8-2 2 16,2 0 0-16,5 0-2 0,2 0 0 16,2-6 2-16,0-1-5 15,0 0-2-15,0 0-5 0,-5 0-1 16,-2 2-2-16,-4 1 2 15,-3 0-1-15,-3 2 0 16,-3 2 1-16,0 0-1 0,0 0-1 16,0 0-2-16,-3 0-26 15,1 2-22-15,-2-2-34 0,3 0-106 16</inkml:trace>
  <inkml:trace contextRef="#ctx0" brushRef="#br0" timeOffset="66370.42">4579 7774 191 0,'0'3'50'0,"0"-2"-1"16,0-1-9-16,3 0 11 16,8 0-11-16,2 0-1 0,4 0-3 15,5 0-6-15,0-3-7 16,2-2-2-16,0 1-3 16,1 1-6-16,-3-1-9 15,-3-1-1-15,-4 4-2 16,-3 0 1-16,-5 1-1 0,-2 0 0 15,-4 0 0-15,-1 0 0 16,0 0 0-16,-6 0 0 16,-6 2 0-16,-2 3 0 15,-4-1 0-15,-2 1 1 0,-3-2-1 16,-1 1 0-16,1-1 0 16,-1 1 5-1,7 0 6-15,0-2 4 16,7-1 1-16,3 2-3 15,2-3 2-15,2 1-3 0,3-1-6 16,0 2-4-16,3-2 1 16,7 1 7-16,2-1 1 15,7 2-4-15,6-2 1 16,-1 0-1-16,5 0-2 16,2 0 1-16,1 0-5 0,0 0 1 15,-1 0-2-15,-1 0 0 16,-3 0 0-16,-5 0 0 15,-5-2 0-15,-5 2 0 16,-7 0 0-16,-3 0 1 16,-2 0 0-16,0 0 2 15,-2 0-3-15,-5 0 0 16,-5 0 0-16,-1 0-13 0,-3 0-53 16,-2-8-143-16</inkml:trace>
  <inkml:trace contextRef="#ctx0" brushRef="#br0" timeOffset="69376.89">16723 6758 101 0,'-5'0'71'16,"3"0"-67"-16,-3 0 26 15,3-2 12-15,2 0-14 0,-2 2-11 16,2 0 6-16,-2-1 3 16,2 1 3-16,0 0-7 15,-2 0-3-15,2 0-7 16,0 0-4-16,-2 0 2 0,2 0 4 16,0 0 0-16,0 0-5 15,0 0 1-15,8 1 6 16,2 1-1-16,1 0-7 15,4 0-5-15,-2 0-1 0,4-2 2 16,-3 2-6-16,1-1 3 16,-3-1-1-16,0 0 0 0,-4 2 0 15,-1-2 0-15,-5 0 0 16,0 0 0-16,-2 0 1 16,0 0-1-16,0 1 1 15,-2-1 0-15,-5 3-2 16,-3-2 2-16,-5 1-1 0,1 0-1 15,-3 0 1-15,3-1 1 16,-4 1-1-16,4 2 0 16,1-4 0-1,4 3 0-15,-2-2 1 16,7 0 4-16,-1-1 1 0,3 2 1 16,2-2-4-16,0 2-3 15,0 0 0-15,9-2 4 16,4 1 12-16,3 1-3 15,2 0-4-15,6 0-2 16,-5-1-5-16,3-1-1 0,-1 2-1 16,-3 0 0-16,-3-2 1 15,-5 0-2-15,-3 0-8 16,-1 0-15-16,-6 0-17 16,0 0-40-16,0-9-113 0</inkml:trace>
  <inkml:trace contextRef="#ctx0" brushRef="#br0" timeOffset="85065.62">7343 9639 150 0,'0'0'-5'15,"0"1"22"-15,0 1 10 16,0 0 55-16,0-2-44 0,0 0-17 16,0 2 9-16,0-2 2 15,0 0-9-15,0 0-1 16,0 0 0-16,0 0 3 0,0 0 0 31,0 0-4-31,0 0-1 16,0 0 1-16,0 0-3 15,0 0 1-15,0 0-4 0,0 2-6 16,0-2-6-16,0 0-2 16,-3 0-1-16,1 2 1 15,2-2-2-15,-2 1 2 16,2-1-1-16,0 0 1 16,0 0 0-16,0 0 6 15,0 0-2-15,0 0-2 0,0 0-1 16,0 0 0-16,0 0 0 15,0 0-1-15,0 0 0 16,0 0 0-16,0 4 0 16,0-4-1-16,0 0 0 15,-1 2 1-15,1-2 0 0,0 1-1 16,0-1 1-16,0 0 2 16,0 0 1-16,0 0 0 15,0 0-2-15,0 0-1 16,0 0 1-16,0 0-2 0,-2 0 1 15,-2 0 0-15,1 0-9 0,-2 0-41 16,-2-3-53-16,-3-4-125 16</inkml:trace>
  <inkml:trace contextRef="#ctx0" brushRef="#br0" timeOffset="108045.59">7336 9651 196 0,'-1'0'12'0,"1"0"94"15,-2 0-59-15,2 0-6 16,0 0-11-16,0 0-11 16,0 2 3-16,0 0 10 15,0 3-8-15,2 0-2 0,-1 6 0 16,-1 3-1-16,0 6 1 16,0 7-7-1,0 5 0-15,-1 0-3 16,-1 4-4-16,2 0-4 15,0 1-2-15,0-5 0 16,2-1-1-16,3-1 1 0,3-5 6 16,1 0-2-16,1-2 3 15,-2-2-5-15,-1-1-2 16,-2-4-1-16,-3-2-1 16,0-3 0-16,-2-2 1 15,0-3-1-15,-2-6-6 16,-3 0-23-16,-2-4-31 15,-1-14-43-15,1-9-88 16</inkml:trace>
  <inkml:trace contextRef="#ctx0" brushRef="#br0" timeOffset="108338.35">7389 9648 118 0,'0'-6'141'0,"0"1"-113"16,-7 1 3-16,0 3 10 16,-1 1-6-16,1 0-9 0,-3 3-12 15,0 8 1-15,-1 5 1 16,-1 2-2-16,-3 3-2 15,-2 0-2-15,0 1-7 16,4 1-3-16,-2-5-1 16,2 0-7-16,5-9-38 15,3-6-16-15,5-3-26 0,0-5-39 16</inkml:trace>
  <inkml:trace contextRef="#ctx0" brushRef="#br0" timeOffset="108494.53">7364 9628 214 0,'11'-6'117'0,"-1"5"-62"0,1 1-7 16,2 0 0-16,-1 9-15 15,5 1-13-15,-2 8-11 16,2 2-7-16,2 2-1 16,1 3-1-16,0-2-40 0,3-6-135 15</inkml:trace>
  <inkml:trace contextRef="#ctx0" brushRef="#br0" timeOffset="116320.88">8202 9507 109 0,'0'0'27'15,"0"0"-4"-15,-2 0 7 16,0 0-14-16,2-2 0 16,0-2-6-16,0 3 3 15,0-1-2-15,0 0-4 0,0 0 0 16,0 1-1-16,0-2 7 15,0 3 18-15,0-1 5 16,0 1-5-16,-3 0-18 16,3 0 7-16,-2 0-1 0,0 0-2 15,2 0-4-15,0 0 1 16,0 0-1-16,0 0-2 16,0 0 1-16,4 0 1 15,7 0-3-15,0 0 0 16,3 1-2-16,2-1-2 0,4 0 1 15,1 0 1-15,5 0 2 16,1 0 3-16,3 0 1 16,2-1-2-16,2 0-4 15,0 1 1-15,0-2-9 16,-1-1 2-16,-1 2-2 16,0 1 0-16,-1-4 0 15,-2 4 0-15,-4-2 0 16,0 1 0-16,-8-2 1 0,-3 2 0 15,-6 1-2-15,0-2 1 16,-4 1 1-16,-4 1 0 16,2 0 0-16,-2 0 1 15,0 0-2-15,0 0 0 0,0 0-1 16,-4 0 2-16,-4 0-1 16,0 0 0-16,-5 0-6 0,-5 0-11 0,-4 0-2 15,1 0-5-15,-4 0-8 16,3 0-8-16,0 0 2 0,3 0-2 15,3 0-5-15,5 0-41 16,8-5-56-16</inkml:trace>
  <inkml:trace contextRef="#ctx0" brushRef="#br0" timeOffset="117148.87">8786 9530 166 0,'0'0'96'15,"0"0"-61"-15,0 0-2 16,0 0 11-16,0 0 1 0,0 0 1 16,0 2-2-1,0-1-16-15,0 5-7 0,0 1 2 16,0 2-7-16,0 5-3 15,0 2-2-15,0 2 0 16,0 4 0-16,0 1-2 0,0 1 0 16,0 0 2-16,0 2 1 15,0 3-1-15,0 0-3 16,0-2-3-16,0 1-1 16,0 2-1-16,0 0 0 15,0-1-2-15,0 0-2 0,0-4 3 16,0 0-2-16,0-4 0 15,-2-3 0-15,0-4 0 16,0-3 1-16,2-7 0 16,-1 1-2-16,1-3 2 15,-2-2 1-15,2 0 0 16,-4-5-7-16,3-5-10 0,-1-2-13 16,0-6-35-16,0-3-33 15,-1-4-49-15,3-4-165 16</inkml:trace>
  <inkml:trace contextRef="#ctx0" brushRef="#br0" timeOffset="117622.95">8787 9537 13 0,'3'-2'161'0,"2"0"-128"16,-3-1 11-16,1 3-6 0,-1-2-7 15,-2 2-6-15,0-2-4 16,0 2 5-16,0 0-7 16,-2 0-1-16,-5 0-2 15,-2 2 3-15,-2 7 3 16,-1 2 4-16,-4 3-3 0,0 2-5 15,-2 2-3-15,-1 1-6 16,5-2-4-16,1-1-3 16,4-4-1-16,2-3 0 15,4-3-1-15,3-3-3 16,0-3-28-16,5 0-32 0,6-11-25 16,5-5-89-16</inkml:trace>
  <inkml:trace contextRef="#ctx0" brushRef="#br0" timeOffset="117810.39">8855 9496 326 0,'8'-3'67'15,"4"3"-17"-15,-4 0 3 16,-1 0-8-16,0 8-10 16,4 4-6-16,-2 1-4 15,2 1-3-15,3 3-7 16,2 1-8-16,4 0-4 0,1 7-2 15,-2-4-4-15,-5 0-71 16,-7-1-166-16</inkml:trace>
  <inkml:trace contextRef="#ctx0" brushRef="#br0" timeOffset="120346.84">8653 8585 217 0,'0'-2'83'16,"-2"-2"-7"-16,0 4-26 15,2 0 2-15,0 0-17 16,0 0-17-16,0 0-11 16,0 0-6-16,0 2 6 0,4 5 11 15,3 1-6-15,1 0-5 16,1 3 2-16,-3 0-2 15,3 0-2-15,1-3-2 16,-1 1-1-16,-1-3 0 16,-1-1-1-16,5-5 1 15,-7 0 1-15,3 0 2 0,-2 0 9 16,2-11 4-16,-1 0 0 16,0-5-4-16,0-1-2 0,2-5-1 15,2-3 0-15,-3-1-1 16,4 0-2-16,-2 2-1 0,1 0-3 15,-2 5-4-15,0 2 0 16,-2 5 0-16,-2 3-1 16,0 4-9-16,-4 1-23 15,-1 4-42-15,0 0-91 16</inkml:trace>
  <inkml:trace contextRef="#ctx0" brushRef="#br0" timeOffset="154786.13">17452 6021 310 0,'5'-1'111'0,"-5"-4"-103"16,0-1-8-16,-7 4 0 15,-1 2 1-15,-2 0-1 16,-2 0-1-16,-5 2 1 0,-2 7-3 15,-8 2 2-15,-4 3 0 16,-9 4-1 0,-9 4-7-16,-9 0 7 0,-8 9-1 0,-8 1 3 0,-5 5 1 15,-7 4 11-15,-1 9 1 16,-4 4 0-16,1 5-7 31,-7 3-1-31,2 6-1 0,2 3-4 16,-6 7 4-16,6 1-2 15,-2 8 0-15,-1 5 1 16,0 3 0-16,0 4-1 0,1 1-1 16,-1 5 0-16,3 4 0 15,3-2-1-15,2 7 1 16,4 4 0-16,2 1-1 16,-1 5 0-16,2 7 1 15,-2 1 0-15,-3 9-3 0,4 2 4 16,1 5-3-16,-4 8 2 15,2-4 5-15,-2 8-4 16,-1 1 2-16,-1 1-4 16,1 5 5-16,2 1-4 15,0-2-1-15,2 5 4 0,6-2 0 16,3 3 1-16,0-3 0 16,3 3 2-1,4 7-1-15,-3-1 2 0,6 3-6 16,2-3-3-16,8 1 3 15,2-1 0-15,6-5-4 16,9-5 3-16,5 1 0 16,6-5-1-16,6-2-1 15,2-3-1-15,7 0 4 0,0-4-3 16,2-1 1-16,2-1 1 16,3-5-2-16,3-4 1 0,0-1 1 15,0-7-1-15,9-4-1 16,6-7 1-16,4-3 1 15,2-7-3-15,8-5 3 16,4-3-1-16,4-2-1 16,2-5 0-16,3 2 1 0,5-7 0 15,3-5-2-15,4-4 1 16,2-4 0-16,2-7-3 16,3-3-1-16,0-8 0 15,3-3 3-15,-1-8 0 16,2-5 1-16,1-6-2 15,0-9-5-15,1-7 3 0,-1-2 2 16,-1-10 2-16,0-3 0 16,-2-7 1-16,-2-4 0 15,0 3-2-15,0-6 2 16,0-8 7-16,-3-6 1 16,3-2-3-16,-1-6-1 0,-1-5 1 15,0-2-1-15,1-4-1 16,-3-2-3-16,-3 1 0 15,-2-6 1-15,0 2-2 16,-3-5 1-16,-4-4-4 0,3-2 0 16,0-3 1-16,0-6 2 15,-4-1 1-15,1-4 0 16,-2-2 1-16,-4 0-1 16,2-1 0-16,-6-1 4 15,1 1 0-15,-2-2 0 16,-2 2 2-16,1 0-2 15,-1-2 0-15,-2-2-2 0,1-1 1 16,-2 0 1-16,1-5-3 16,1 1 0-16,3-1 1 15,-2-3-2-15,3-2-2 0,1 0 2 16,-2 0 2-16,2-1-2 16,-4-5 0-1,2 1 0-15,0 0 0 0,2-2 0 16,2-2 1-16,0 1 2 15,1-5 0-15,2 2-1 16,1-5-1-16,-1-2-2 0,0 0 0 16,-1-2 3-16,-1 2-2 15,-5 1-5-15,2-1 2 16,-4-1 1-16,5-3-1 16,-5 1 2-16,2-1 1 15,0-2 0-15,-3 1 0 16,4-3 0-16,-2 1 1 15,1 0 2-15,-4 2 2 0,-1 2-1 16,0-1-1-16,0 3-2 16,1-1 1-16,-1 2-1 15,-2-5-2-15,4-2 2 0,-3 3-2 16,1 1 2-16,3 0-1 16,1-1-1-16,-1 1 3 15,4 2-4 1,1 1 2-16,-3 2-4 0,-1 2 0 0,-1 3-1 15,-2-2-3-15,1 1 5 0,-1 0 2 16,1-1 1-16,1 0 0 16,-1 1 0-16,1 2-3 15,-1-1 5-15,3 4-3 16,-6 4 3-16,1-3-3 16,3 5 1-16,-3-1 0 0,-2 4 0 15,2 0 1-15,-4 2-1 16,1 1 0-16,-4 1 0 15,-2 1 0-15,2 0 0 16,-4 1 0-16,2 1 0 16,-4 0 0-16,-2 2 0 15,1 2 1-15,-4 1 0 0,-1 0-1 16,-3 2 0 0,-1 4 0-16,-2-2 0 0,-3 4 0 15,-1-3 2-15,0 3-2 16,-1-1 1-16,-11 5-1 15,4-1 1-15,-6 0 1 0,-3-2 1 16,1 4 0-16,-5 0 0 16,-5 0-2-16,-1 0 1 15,-7 2 0-15,-7-1-2 16,-8 5 0-16,-10 3 0 16,-7 1 0-16,-11 6-1 0,-11 6 1 15,-9 6-1-15,-16 4-20 16,-20 11-76-16</inkml:trace>
  <inkml:trace contextRef="#ctx0" brushRef="#br0" timeOffset="161437.49">6768 8627 235 0,'0'0'43'0,"0"0"-11"15,-2 0 54-15,0 0 0 16,0 0-51-16,2 0-14 0,0 0-2 16,0-1 2-16,0 1-9 15,0 0-7-15,0 0-4 16,6 0 2-16,-1 0 4 16,4 5 3-16,0 4-3 15,2-4 0-15,1 4 0 0,1-2 1 16,1 1-3-16,-1-3-2 15,1 0 0-15,-4-1-2 16,4-2 2-16,-2-2-3 0,1 0 2 16,-4 0 0-16,1-4 2 15,0-3 3-15,0 0-1 16,-1-2-1-16,0-2-1 16,2 1 0-16,-2-1-1 15,-2-2 0-15,4 1-1 16,-1-2 0-16,4-2 0 15,-2-1 0-15,2 1 1 0,-1 0 0 16,-1 2 0-16,-1 2-1 16,0 1 1-16,-4 2-1 15,-4 4 2-15,1-1-1 16,-3 4 1-16,-1 0 2 0,0 2-2 16,0 0-3-16,0 0-2 15,0 0 0-15,0 0-5 16,0 0-27-16,-1 0-32 15,-6 0-57-15,-2 0-186 16</inkml:trace>
  <inkml:trace contextRef="#ctx0" brushRef="#br0" timeOffset="189293.25">20223 6125 127 0,'2'-7'24'16,"-2"2"18"-16,0-3 12 15,0 1-6-15,-4 0-15 16,-4 0-8-16,-2 1-7 0,-2-1-1 16,-3 1 4-16,1-2-1 15,-3 1-2-15,0 0 3 16,0-2 2-16,-2 2-4 0,-1 0-8 15,-4 2 0-15,-1-1 1 16,-2 2-6-16,-4 3-1 16,4 1 1-16,-5 0 2 0,0 0 0 15,1 3-4-15,-1 5-2 16,3 0-1-16,-1 3 0 16,2 1 1-16,1 1 1 15,0 1 5-15,0 1 5 16,3 2-3-16,-3 5-4 0,2-1-4 15,-1 4 1-15,-3 5-1 16,0 1 0-16,2 3-1 16,2-4 3-16,-1 4 3 15,6 2-1-15,-1-2 0 16,7-1-1-16,3-1-3 16,2 3 0-16,4-2 0 0,3-1-1 15,2 0 2-15,0 1-2 16,0 0 1-16,4 1 0 15,5-2 0-15,3 2-1 16,-1-3 2-16,3 1-3 16,1-6 2-16,2 3-2 15,3-6 1-15,4 2 1 0,3-3 1 16,1-1-1-16,2-2 0 16,1 3 0-16,4-4-2 15,-1 0 1-15,2-1 0 0,-2 1-1 16,0-3 0-16,0 1 0 15,0-4 0-15,-4-1 1 16,1-4-1-16,-2 2-1 16,-1-6 2-1,3 1-1-15,0-4 0 0,1 0 0 16,2 0 1-16,0-5-1 0,4-4 1 16,-2 0-1-16,0 0 0 15,0 0-1-15,-1-3-1 16,-1 1-1-16,-1-3 1 15,-1-1-2-15,-2 1 2 16,-1-4 1-16,0 2 0 0,-4-3 1 16,2-3 0-16,-3 1 0 15,1-1 1-15,-4-3-1 16,-1-2 0-16,2 2 1 16,-3-1 1-16,-2-3-2 15,-3 2 1-15,-1 1 2 0,-1-3 1 16,-1 1-2-16,-4-1-1 15,0 1 2 1,-1 1-2-16,-3 3 1 0,-3-2 0 16,0-1 0-16,0 2 3 15,0 0 0-15,-3 0 0 16,-3 0 1-16,-4 0-1 0,2 3-1 16,-2-4-1-16,-3 3-2 15,0 0-1-15,1 2 1 16,-1-3-1-16,-1 5-1 15,3-1 1-15,-2 3 0 0,3-2 0 16,0 1 1-16,0 3-2 16,1 0 1-16,-4 1 0 15,1 0 0-15,-2 1 0 16,1 2 1-16,-3 1-1 16,1 1 0-16,0 0 1 15,-2 0-1 1,1-2 0-16,0 2 0 15,-1 1 0-15,-2-2 0 0,-1 0 1 16,1 3-1-16,-1-2 0 16,0 2 1-16,-1 0 0 15,4 3 0-15,-5 0 1 16,1 2-2-16,0 2-1 16,-3 0 1-16,2 0 0 0,0 0-1 15,-2 6-6-15,2 1-23 16,-3-3-27-16,-1-3-72 15,-3-1-220-15</inkml:trace>
  <inkml:trace contextRef="#ctx0" brushRef="#br0" timeOffset="192714.01">6852 8767 222 0,'0'-11'66'0,"0"2"-29"0,4-5 6 16,-1 3-15-16,6-1-14 15,-4 1-4-15,0 0-3 16,-2 4 12-16,-3 0 6 15,0 3-4-15,-10 3-2 0,-2-1-5 16,-3 2-6-16,0 0 3 0,-4 0 2 16,0 3-2-16,-3 10-5 15,-1 1 0-15,-1 4 0 16,0 4 2 0,0 1-3-16,1 4-2 15,1 3-1-15,3 2-2 16,0 1 1-16,9 3-1 15,1 3 0-15,1 1 1 0,5 2-1 16,3 1-1-16,-2 4 1 16,0-2 1-16,2 2-2 15,0-2 2-15,0 2-1 16,0-3 0-16,0-7 0 0,0 1 0 16,7-9 0-16,5-4 0 15,-2-4 0 1,2-6-1-16,8-4 0 0,1-1 1 15,-1-5 1-15,6-3 0 16,-1-1-1-16,0-1 1 0,1 0-1 16,-4 0 1-16,2-5-1 15,-2-2 0-15,-5-2 3 16,2 0 4-16,-1-2 2 16,-2-1 0-16,-2-3-4 15,2 0 1-15,-1-2-3 16,-1-2 2-16,-2-2-2 0,1 0 0 15,-4 0 0-15,0-2 3 16,2-1 1-16,-4 0-3 16,-2 1-1-16,0-2 1 15,3-3 1-15,-2 5 0 16,-1-2-1-16,0 1-2 0,-2-1 2 16,3 0-2-16,-5 2 0 15,4-2-1-15,-5 2-1 16,0-2 1-16,0 0 0 15,2 2-1-15,-2 1 0 16,-2-1 0-16,-4 2 2 0,2-2-2 16,-1 5 0-16,-2 0 0 15,0 2 0-15,-3 1 0 16,0 3 2-16,0 1 2 16,-4 1 0-16,4-1-2 15,-5 4-2-15,3-4 1 16,-2 2 0-16,-1 0-1 0,3 0 0 15,-3 2 0-15,-1 0 0 16,1 2 0-16,-2 3-1 16,-3 2-21-16,-5 0-49 15,-2 0-56-15,0-3-226 16</inkml:trace>
  <inkml:trace contextRef="#ctx0" brushRef="#br0" timeOffset="202578.75">21589 8036 191 0,'2'0'71'0,"0"0"3"15,-2 0-35-15,0 0-7 16,0 0 5-16,0 0-14 16,0 0-14-16,0 0-6 15,1 0 3 1,3 0 2-16,2 3 3 0,-1 3 5 15,2-3 0-15,2 0-4 16,0 4 1 0,0-3-2-16,2 1-4 15,-2 2-3-15,-2-1-1 16,2-3-3-16,-2 0 1 16,1 0-1-16,-1 0 1 0,1-3 0 15,-1 0 2-15,3 0 4 16,-1 0 9-16,-1 0 5 15,-1-2-1-15,3-2 1 0,-1-2-2 16,-2 0-3-16,1-3-2 16,4 1-4-16,-2-1-1 15,7-3-5-15,-3 2 1 0,4-4 0 16,1 4-2-16,0-2 0 16,-1 0 1-16,-2 2 0 15,-1 0 2-15,-5 4 0 16,-1-1 2-16,-2-2-1 15,-1 5 1-15,-3 0-2 0,1 1-1 16,-2 2-3-16,-2-2 0 16,1 2 0-1,1 1-2-15,-2-2 0 0,0 2 0 16,0 0 0-16,2 0 0 16,-2-2 0-16,0 2 0 15,0 0 1-15,1-2-1 0,-1 2 0 16,0 0 0-16,2-2 1 15,-2 2-1-15,2-2 0 16,-2 2-1-16,0 0-3 16,0 0-36-16,0-2-42 0,-12-3-90 15</inkml:trace>
  <inkml:trace contextRef="#ctx1" brushRef="#br0" timeOffset="195732.5">10291 1076 0</inkml:trace>
  <inkml:trace contextRef="#ctx0" brushRef="#br0" timeOffset="204971.02">6807 9200 83 0,'-7'0'16'15,"-2"-1"7"-15,1-2-6 16,1 1-11-16,4 1-6 0,-4-2 5 16,2 2 10-16,-1-2 5 15,-1 1 5-15,0 0 12 16,0 1-14-16,-3 1-8 16,1 0-8-16,1 0 1 15,-1 0 4-15,-2 0 6 0,4 0 0 16,1 0 0-16,5 0 9 15,-3 0 6-15,2 0-3 16,2 0-10-16,0 0-10 16,0 0-1-16,0 0-3 15,0 0-2-15,0 0 3 0,0 0-1 16,0 0 2-16,0 0 0 16,0 0 1-16,6 0 5 15,1 0 12-15,5 0-1 16,6 0-12-16,2 0-7 15,3 0 0-15,0-2 4 0,4-3-4 16,4-1-3-16,-4 1 0 16,4-1 2-1,-4 1-1-15,0 0 0 0,1 1 1 16,-3-1 1-16,2 1-3 16,-4 2-1-16,1-1 0 15,-3 1-1-15,1 0 0 0,-2 1 1 16,-1-1 1-16,3 2-3 15,0-2 2-15,0 0-1 16,-2 2-1-16,4-4 0 16,-2 4 1-16,0-3 0 15,2 2 0-15,-4-3-1 16,0 2 1-16,-2 0 0 0,0 0-1 16,-4-1 0-16,2 1 0 15,-2 0 1-15,0 1 0 16,-6 1-1-16,1-3 1 15,-4 3-1-15,-1-1 0 0,0 1 1 16,-4 0 0 0,0 0 0-16,-8 0-5 0,-6 0-42 15,-4-2-101-15</inkml:trace>
  <inkml:trace contextRef="#ctx1" brushRef="#br0" timeOffset="-205138.11">4497 19043 0</inkml:trace>
  <inkml:trace contextRef="#ctx1" brushRef="#br0" timeOffset="-200173.14">25122 13113 0,'50'0'0</inkml:trace>
  <inkml:trace contextRef="#ctx0" brushRef="#br0" timeOffset="-190362.67">23722 9177 264 0,'-7'-8'14'16,"0"-1"-17"-16,2-2 14 16,0-2 0-16,0 1-3 15,-2-5 4-15,2 3 1 16,-4-2 8-16,-2 3 5 15,-1-1-9-15,-7 0-1 16,2 3 3-16,-3-3-4 0,-1 3 5 16,-2 3 1-16,-1-3-6 15,-1 2-2-15,-4 0 2 16,0 3-5-16,-3 1-4 16,-2 2-1-16,-4-1-1 15,-7 4 1-15,2 0-4 16,-6 0 1-16,3 0-2 15,-5 4 1-15,2 4 4 16,0 3-1-16,1 3 0 0,-3 3-3 0,1 2 1 16,-2 5-1-16,0 1-1 15,1 0 1-15,3 1 1 16,1 1-2-16,3 3 2 0,-2 1-2 16,7 2 1-16,0-1-1 15,0 4 2-15,5 3 0 16,2 3 3-16,3-2-3 15,5 3 1-15,-3 2-2 16,3 2 1-16,-1 3-3 16,1 2 1-16,2 4 0 0,-4 3 1 15,-1 1-2 1,4 3 2-16,-3-1-1 0,2 2 0 16,1 3 1-16,2 0-1 15,0-1 0-15,3 2 1 16,2 3-1-16,0 3 0 0,-1 1 0 15,5 1 1-15,2 6-1 16,-2 0-1-16,5 2 1 16,2 0 2-16,3 3-1 15,2 0 1-15,0 3-1 16,0 1 4 0,2 2-9-16,5 3 5 0,2 0-1 15,0-1 0-15,2-1 0 16,-1 6 1-16,5-3-2 15,-3 0 1-15,7 7 0 0,-5 1 0 16,2 2 0-16,3 2 1 16,2 3-1-16,0 3-1 15,-2-1 2 1,5 4-1-16,-2 0 0 0,0 1 2 16,-3 1-2-16,1 2 0 15,-3 3 1-15,2 2-3 0,-1 3 4 0,-1 4-2 16,4 2 1-16,-4-1-3 15,1 3 2-15,4-5 1 16,-1 2-1-16,3-3-1 16,1-3 3-1,4 0 1-15,1 1 4 16,1-2-3-16,3 1 0 16,-2 3-2-16,2-4 0 15,2 3-2-15,1-3 4 0,5 0-1 16,1-1 2-16,6-4-4 15,1-4 5-15,0-1-3 16,4-6 0-16,2-1-3 16,1 0 1-16,4-8 0 15,-2-5 1-15,4-1 1 0,0-7-2 16,4-4-1-16,1-4 0 16,0-1 0-16,4-6 2 15,0-5-1-15</inkml:trace>
  <inkml:trace contextRef="#ctx0" brushRef="#br0" timeOffset="-190280.05">24504 18099 666 0,'44'5'0'0</inkml:trace>
  <inkml:trace contextRef="#ctx0" brushRef="#br0" timeOffset="-184498.3">23539 9004 223 0,'10'-7'82'0,"3"-4"-62"16,4 0 5-16,2 1 2 15,3 1-8-15,-2 2-12 16,-1 0-2-16,-2 3 0 0,0 3 5 16,-2 1 7-1,1 0 1-15,-1 0-4 0,0 5 0 16,4 5-5-16,-1 1 2 15,6 1-3-15,-2 5-2 0,5 1-3 16,-1 3-1-16,1-2-1 16,0 5-1-16,-3-1 0 15,0 2 0-15,-1 2 3 16,-3 3 0-16,-1 2-2 16,3 3-1-16,-2 3 1 15,-2 0-1-15,4 6 0 16,-5-3 0-16,5 2 0 0,0 0 1 15,1 3 1-15,0-2 1 16,0 5 2-16,3 1-2 16,-1 1-3-16,-2 5 2 15,0-1-1-15,1 2 3 0,-1-3 4 16,3 1-3-16,-4 2-2 16,0 0-2-16,2 0 1 15,-5 4-2-15,1-2 0 16,-2 1 0-16,0 4 0 15,2 1 0-15,0-1 1 16,1 0-1-16,-1 0 0 0,2 1 0 16,0-1 0-1,-1-2 0-15,-1 1 0 0,-3-1 1 16,0 4-1-16,0-2 1 16,0 4-1-16,-2 4 0 0,4-1 0 15,-4 2 0 1,2 2 0-16,-1 2 0 0,-2-2 0 15,-1-3 1-15,2 3-1 16,-3-1 0-16,1-1 0 16,-3 2 1-16,1-1-1 15,-2 1 1-15,0 0-1 0,0 4 1 16,-2-4-1-16,1 0 0 16,-3-2 0-16,2 2 0 15,-4-2 1-15,4 2-1 16,-2 0 1-16,0 0 0 15,-2 0 3-15,3-2 3 0,-1 0-3 16,-2-4-1-16,4-1-1 16,-2-3-1-16,2 1 0 15,-2-1 0-15,2 0 0 16,-2-1-1-16,3 2 0 16,-3-2 1-16,0 2-1 15,2-2-1-15,-3-1 2 0,2-3-1 16,-2 1 0-16,1 0 0 15,-4-3-1-15,3 3 2 16,-1-4-1-16,1 2 1 16,-1 0-1-16,2-2 0 0,-3 0-1 15,-1 0 1-15,-1-1 1 16,0 0-1-16,0 2 1 16,-3-2-1-16,-3-3 1 15,0 2 1-15,3-2-2 16,-4 1 1-16,2-1-1 15,-1 2 0-15,0-3 0 16,-1 2-1-16,4-3 2 0,-2 3-1 16,-2-1 1-16,-1-1-2 15,3-2 2-15,-2 0-1 16,-2 0 0-16,3-2 0 0,-1 1 0 16,-2 1 0-16,2 0 0 15,1 1 0-15,-3-1 0 16,4 3 0-16,-2-1 1 15,2 1-2-15,-3 0 2 16,1 3-1-16,0-2 0 16,-2-3 0-16,1 1 0 0,-2-2 0 15,1 0 0-15,-2-2 0 16,-1-1 0-16,0 1 0 16,-2 0 0-16,1 0 1 15,-1 1-1-15,0-5 1 16,1 2 0-16,-1 1-1 15,2-2 0-15,-4-1-2 16,2-1 5-16,-5-2-3 0,-1-1 0 0,-1-3 1 16,0 0 0-16,-5-3-2 15,1-2 2-15,-4-2-2 16,0 5 1-16,-5-8-1 16,-1 6-1-16,-1-4 0 15,-3 1 2 1,-5-2 0-16,-1 1-1 0,2-1 2 15,-3-2 0-15,0 2-1 16,2-3 1-16,1 1-1 0,-1-1 0 16,3-1-1-16,-4 1 1 15,-1-2-6-15,0 0-5 16,-5 0-16-16,-7-5-32 16,-5-16-96-1</inkml:trace>
  <inkml:trace contextRef="#ctx0" brushRef="#br0" timeOffset="-170973.65">7775 9580 193 0,'0'0'8'16,"0"0"103"-16,2 0-79 16,0 0-8-16,1 0 10 15,1-2-4 1,-1-1 3-16,2-1-3 15,1 1-7-15,0-2 0 16,1 2-3-16,0 1-10 16,0-1-1-16,-2 1-1 0,3 0-2 15,-6 2-6-15,1-1 0 16,-3 1 2-16,-3 0-1 16,-11 0-2-16,-3 0 1 15,-3 0 1-15,-5 0 1 0,2 3 1 16,1 1 7-16,6 1 9 15,5-1 1-15,4-2-7 16,5 1-8-16,2-2-4 16,4-1 0-16,10 0 2 0,6 0 0 15,4 0-1-15,3 3-1 16,-1-7 1 0,1-1-1-16,-4 1 0 0,-4 0 0 15,-4-1-1-15,-4 3 1 16,-2 1 0-16,-7-1 0 15,-2 0 1-15,0 2 5 16,-13 0-3-16,-4 0-3 16,-2 0 0-16,-2 0 0 15,-2 0-1-15,3 2 1 0,1 1 4 0,4 3 0 16,4-3 0-16,6 0-1 16,1 0-2-16,4 0-2 15,1-1 0-15,14-2 1 16,1 0 1-16,4 1-1 0,5-1 1 15,1 0-2-15,-4-3 2 16,-2-3-2-16,-3 1 1 0,-7 2 0 16,-6-1 1-16,-4 3 0 15,0-1 1-15,-5 2 0 16,-10 0-3-16,4 0 0 16,-3 0-1-16,3 3-1 0,6-1-43 15,3-2-79-15,2-2-222 16</inkml:trace>
  <inkml:trace contextRef="#ctx0" brushRef="#br0" timeOffset="-167933.73">18769 17266 396 0,'-10'11'52'0,"3"-4"8"15,7-7-22-15,3 0 10 0,12 0-7 16,3 0-14-16,2-7-8 16,5 0-5-16,4-1-8 15,0 0-3-15,5 1-2 16,-2-4 0-16,4 2-2 15,-2 2 2-15,-2-2 0 0,-3 3-2 16,-6-1 0-16,-5 4-1 16,-8 1-15-16,-7 2-11 15,-3 0-2-15,-13 9 10 16,-8 1-1-16,-10 5 2 16,-5 3 12-16,-4-4 7 0,0 4 1 15,4-3 11-15,2 1 17 16,5-1 0-16,4-4-4 15,10-1-4-15,6 0-3 0,7-3-4 16,2-1-2-16,16-3 1 16,8 0 7-16,6-3-2 15,8 0-6-15,7-4-5 16,6-6-3 0,0-3-3-16,1-1-1 15,1 1 1-15,-9-1-2 16,-3 1-3-16,-9 1-9 15,-8 2-10-15,-9 1-8 0,-12 0-7 16,-3 5-15-16,-7-1-30 0,-11-2-79 16</inkml:trace>
</inkml:ink>
</file>

<file path=ppt/ink/ink3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8:35:11.3290000"/>
    </inkml:context>
    <inkml:brush xml:id="br0">
      <inkml:brushProperty name="width" value="0.05292" units="cm"/>
      <inkml:brushProperty name="height" value="0.05292" units="cm"/>
      <inkml:brushProperty name="color" value="#7030A0"/>
    </inkml:brush>
  </inkml:definitions>
  <inkml:trace contextRef="#ctx0" brushRef="#br0">2604 6252 161 0,'0'-2'59'0,"0"0"93"16,0 0-112-16,0 2-2 15,0-1 0-15,0 1-11 0,0 0-9 16,0-2-5-16,0 2 3 15,0-2-1-15,0 2-4 16,0 0-4-16,0 0-5 16,-2 0-1-16,-6-2-49 15,-2-5-317-15</inkml:trace>
  <inkml:trace contextRef="#ctx0" brushRef="#br0" timeOffset="5587.81">2363 7754 237 0,'-2'3'61'0,"-1"-1"-39"16,1 0 14-16,2 0-1 15,0-2-10-15,0 1-10 16,0 1 2-16,3 0-3 0,4-2 3 16,0 0 4-16,0 0-5 0,3 0-9 15,-3-5-1-15,0 1-3 16,0-2-2-16,1 1-1 16,-3 0 1-16,0 1-1 15,-3 1 0-15,1-1 1 16,1 0-2-1,-2 1-23-15,-2-2-68 16,0-4-98-16</inkml:trace>
  <inkml:trace contextRef="#ctx0" brushRef="#br0" timeOffset="67664.19">24918 17452 666 0,'0'-58'0'16,"0"30"5"-16,0-1-5 15,0 3 3-15,0-5-3 16,0 3 2-16,-2-31-2 15,1 0 0-15,-1-2 0 0,-2-1-1 16,3-2 1-16,-3-4-1 16,3 2 0-16,-3-4 1 15,0 1 0-15,0-1 0 16,-1 3-1-16,0-3 1 16,-1 2 1-16,-1-3-1 0,0 1 0 15,-2-4 0-15,2 0 1 16,-2-2-1-16,1 1 0 15,0 2 0-15,-1-1 1 16,-1 3 1-16,2 3-2 16,-3-1 0-16,0 1 0 0,0 0-1 15,-3-1 1-15,1-1-2 16,-2 0 0-16,-2 0-10 16,0-1-21-1,-4-2-50-15,-4-3-189 16</inkml:trace>
  <inkml:trace contextRef="#ctx0" brushRef="#br0" timeOffset="193019.21">17052 4829 182 0,'-7'0'49'0,"-1"0"-30"15,1 0-16-15,3-4-3 0,3-1 0 16,1 1 8-16,0-3-2 16,0 0-1-16,1-3-1 15,1 3-3-15,-2 2 0 16,0-2 2-16,0 1-2 0,-10 1-1 16,-7 0-1-16,-2 0 4 15,-6 0 8-15,-6 3 7 16,-1 0 1-16,-5 2-4 15,1 0-4-15,-3 0-6 16,0 7-2-16,-3 3 2 16,3 5-1-16,-1 2 1 0,1 5-1 15,-3-1-1-15,3 6 2 16,0 3 0-16,3 1 1 16,1 3 1-16,5 0-4 15,7 1-2-15,5 3-1 0,-1 1 2 16,7 0 3-16,5 4-1 31,4 7 0-31,1 3-1 0,2 1-2 16,0 1 0-16,5 1 1 15,5-1-4-15,2-2 5 16,2-1 1-16,0-4 1 16,6-2 1-16,5-3-1 15,0-1 0-15,8-3-3 16,2-4 0-16,5-1 0 0,5-2-1 15,1 2 0 1,7 0-1-16,4-5 2 0,6 3-1 16,0 0-1-16,0 2 1 15,5-2 1-15,-4 2-2 0,1 1 1 16,-1 2 0 0,-3-2-2-16,-1 3 2 15,-4 1-1-15,-4 0 0 0,-1 2 0 16,-5 2 0-16,0 1 1 15,-1 1-2-15,-7 0 2 16,1 5 0-16,-4 1 0 0,-3-1-2 16,-3 5 1-16,-3-1 0 15,-2 1 0-15,-1 2 0 16,-2 0 0-16,-6 0 1 16,4 4-1-16,-5-2 1 15,0 2-1-15,0 1 1 16,-2 2-1-16,3 2 1 0,-1 2 0 15,-1 0 0-15,1-2-1 16,-1 2 0-16,0-4 1 0,-3 2 1 16,1-5-1-16,-4 6 0 15,-1-2 0-15,-1 6 0 16,-3 0-2-16,-2 2 2 16,0 3 1-16,-7 5-2 15,-4-1 0-15,-2 2 0 16,-4-1 0-16,-3-1 2 15,-4 2 5-15,1 2 0 0,-2 0-1 0,0 1-3 16,-2 3 0-16,1-2 0 16,0 2-1-16,1-2-2 15,0 1 0-15,-1 2 0 0,3 1 0 16,2 1 2-16,1 1-2 16,1 5 1-16,2-4-3 15,-1 0 3-15,2-3-2 16,-1 5 2-16,0-2-2 0,2 0 1 15,0 1 0 1,0 3 0-16,-1 2 1 0,-1-2-1 16,3 2-1-16,0 5 0 31,-2-1 2-31,1 2-1 16,-1 4 1-16,-2 2-1 0,-2 0 0 15,1 1 0-15,-1-2 1 0,-2 5-2 0,1-4 1 16,-4 4 0-16,-1-1 0 15,-1 0 0 1,0 2 1-16,-2-2-1 16,5 4-1-16,-3-2 2 15,2 2 0-15,-1 0-2 16,-1-1 2-16,2 1-1 0,-4 3 1 16,3-1-1-16,-6 3 0 15,3-2 0-15,0 2 1 16,-1-1-2-16,1-3 1 15,0 1 0-15,-1-1 0 16,1 1 1-16,0-5-1 16,2 4 0-16,0-2-1 0,6 1 2 15,-3-2-2-15,6 2 1 16,1-6 0-16,0 0 0 16,5-1 0-16,2-2 0 15,2-4-1-15,4 4 2 16,1-6-1-16,3-3 0 0,0-2-1 15,5-6 1 1,2 3 0-16,4-4-1 0,0 2 2 16,1 0-2-16,6 2 1 15,-2-6 0-15,2-4 0 0,4 1 0 16,2-4-1-16,0-2 0 16,1-1 1-16,4 1 1 15,0 0-2-15,-2 0 2 16,2-2-1-16,1 0 0 15,1-6-1-15,-1-2 1 16,1-4 0-16,1-3 0 0,0-5-1 16,2-4 2-16,2-2-2 15,3-4 2-15,3-3 0 16,3-2 2-16,2-6-1 16,1 2-2-16,2-3 0 15,3-2 0-15,0-1 1 16,1-2-1-16,0-1 0 0,0-3-1 15,-2-5 1-15,0-4 0 16,-1-3-1-16,0-8 1 16,-2-3 1-16,3-4-2 15,-4 0 1-15,3-4-1 0,-5-8 1 16,0-2 0-16,-5-2 0 16,-2-2 0-16,-4-4 0 15,-5 0 1-15,-5-2-1 16,0-5 0-16,-3 1 0 15,-5-4 1-15,2-4-1 0,-1-3 0 16,-4 0 1-16,1-4-1 16,-7-4 0-1,3 3 0-15,-4-2 1 0,-3-3-1 16,-2 1 1-16,-2-4-1 16,0-1 1-16,0-1-1 15,0-4 0-15,-6-2 1 16,2 0-2-16,-4-2 2 0,1 1 0 15,0-3 0-15,-1 2 1 16,1-5 0-16,2 2 0 16,-1-2 1-16,1-1-1 15,1 3 0-15,0-3-2 16,4-3 0-16,0-1 0 0,0-3 0 16,0-4 0-16,5-1 0 15,3-2 0-15,1 2 0 16,1-2 0-16,0-2 0 15,2 0 0-15,1 0 0 16,1 1 0-16,0-3 0 0,1 2-2 16,3 2 4-16,0 0-2 15,4 2 1-15,-3-2-2 16,4-2 2-16,1 0-2 16,0 0 1-16,-2-1 1 15,2-3-1-15,-6 0 0 0,3 5 0 16,-6 1 0-16,-1 2-1 15,-3 0 1-15,0-1 0 16,-4 2 0-16,-2 0 0 16,-1-3 0-16,0 3 0 15,-2 1 0-15,-2-1 0 0,0 2-2 16,0 2 4-16,-7 0-2 16,-1-2 0-16,2 3 1 15,5-3-2-15,-1-3 2 16,2 1-2-16,0 1 1 15,3 1 1-15,6-2-2 0,1 0 1 16,2 3 0 0,1 0-2-16,1-2 2 15,4-1-1-15,2 1 0 0,5-3 0 16,-2 2-1-16,3-1-5 0,-2 2-1 0,-2-1 4 16,-5 2 3-16,-7 1 1 15,-8 1-2-15,-2 1 4 16,-2 5 1-1,-12 2 5-15,-1 2 3 16,1 5 0-16,5-1-3 0,5-1-2 0,4-1-2 16,13 1-6-16,10-4 2 15,7-4-9-15,4-1-16 16,8 0-3-16,-4-3-11 0,-2 3 1 16,-9 2 11-1,-7-1 19-15,-13 2 6 0,-7 0 9 16,-5 2 21-16,-16 2 12 15,-2 0-1-15,-4 1-6 16,1 3-2-16,4-2-3 16,7 4-13-16,5-2-10 0,10 1-4 15,3-5-2-15,19 2 1 16,5-7-5-16,7-2-12 16,2 0-6-16,-1-4-10 15,1 1 1-15,-7 2 5 0,-5 2 14 16,-11 2 13-16,-8 2 2 15,-3 0 14-15,-2 3 3 16,0 3-7-16,-4-1 20 16,4 6-8-16,0-3-10 15,7 0-4-15,15-2-7 0,9-4-2 16,6 1-2-16,4-5-1 16,8 2-8-1,-5 0-3-15,-3 2-8 0,-6-2 1 16,-6 2 8-16,-8-4 9 15,-8 2 3-15,-8 2 1 16,-5-2 3-16,0 2 4 0,-1-1 8 16,-5 1-2-16,2 0-5 15,4 0-6-15,0-3-2 16,3 2-1-16,9-2-1 16,0-2-3-16,1 0-8 15,1-5-3-15,-5 4 2 0,-3-4-1 16,-6 3-8-16,-2-4 1 15,-14 1 7-15,-6 3 13 16,-1 0 1-16,-6 1 9 16,1-1 10-16,4 1-5 15,4 4-3-15,6-1-6 16,7-1-5-16,5 0 0 0,2 0-7 16,4-2-9-16,3 0-12 15,0-1-6-15,-4-1 4 16,-3 3 10-16,-5-3-2 15,-13 4 8-15,-9 0 14 16,-8 4 12-16,-9 2 15 0,-2 3 2 16,-3 2 2-16,-3 3-12 15,4 2-4-15,0 0-2 16,9 0-9-16,2 5-2 16,3-1-3-16,1 1-7 15,-2 2-11-15,5 0-10 0,-8 1 6 16,3 3 11-16,-6 1 9 15,-5 0 1-15,-3 2 2 16,-7 0 9-16,-2 5 11 16,-3 1 0-1,-2 0 0-15,7 0-2 0,2 3-1 0,6-1-5 16,9 2-9-16,2-1-2 16,7 2-2-1,6 1-8-15,2 1-8 0,0-2-17 16,3 2-10-16,-5 0 2 15,-3 2 0-15,-5 3 11 16,-7 0 25-16,-12 3 23 0,-1 2 12 16,-9 1 7-16,-4 1-3 15,-1 3 1-15,1 1-6 16,2 2-12-16,2 3-9 16,4 3-6-16,6 1-3 15,3 0-11-15,9 0-7 0,2 0-3 16,5 0 2-16,5 1 3 15,-4 3 1-15,-1 1 1 16,-7 3 6-16,-6 0 7 16,-7 5 3-16,-6 3 2 15,-4 7 9-15,-10 5 1 0,-4 3-10 16,-4 0-24-16,-13-8-283 16</inkml:trace>
  <inkml:trace contextRef="#ctx0" brushRef="#br0" timeOffset="203867.25">6877 9671 162 0,'1'-2'42'16,"-1"0"-8"-16,3 0-5 31,-1 2 3-31,-2-2 1 0,2 2 5 16,-2 0-16-16,1 0-5 15,1 0-1-15,2 0 6 16,-3 8 0-16,1-1-7 16,0 7-3-16,0 2-4 15,-1 4 1-15,-1 7-1 16,0 1-6-16,-1 2 1 0,1 1 0 16,0-1-4-16,0-1 2 15,0-3-1-15,0-4 0 16,0-2 1-16,0-6-1 15,0-4 0-15,0 1 0 0,1-7-2 16,1-1-10-16,-2-1-16 16,2-2-20-16,-2 0-11 15,0-2-29-15,0-8-83 16</inkml:trace>
  <inkml:trace contextRef="#ctx0" brushRef="#br0" timeOffset="204430.19">6926 9600 161 0,'1'-6'73'16,"3"2"-10"-16,-4 1-5 15,0 3-32-15,0 0-20 16,0 0-3-16,-5 3 1 0,-4 7 0 15,-3 5 8-15,-1 5 7 16,-6 3-5-16,-2 2-4 16,0 2-6-16,-3 0-5 15,-1-2 3-15,4-4-1 16,2-1-1-16,4-6-1 0,5-1-4 16,7-8-12-16,3-3-20 15,7-2-23-15,9-7-7 16,4-11-70-16</inkml:trace>
  <inkml:trace contextRef="#ctx0" brushRef="#br0" timeOffset="204617.64">6920 9618 273 0,'-3'0'19'0,"1"1"17"0,2 5-25 16,0 2-9-16,0 3 10 15,5 3-8-15,4 3-6 16,6-2 1-16,4 0 2 16,3 1-18-16,2-5-65 15,1-1-98-15</inkml:trace>
  <inkml:trace contextRef="#ctx0" brushRef="#br0" timeOffset="209007.89">7774 9646 198 0,'3'0'11'16,"-1"0"29"-16,-2 0-18 16,0 0-4-16,0 0 0 0,0 0-7 15,0 0 1-15,0 0 1 16,0 0-7-16,0 0-5 15,0 0-1-15,0 0 6 16,0 2 13-16,0 5 8 0,0 3 0 16,0 3-8-16,-8 3-5 15,1 5-2-15,0 6 0 16,0 6-1-16,2-1-3 16,-1 3-2-16,2-1-1 15,1 2-4-15,3-3 0 16,0-2-1-16,0-1 1 15,0-5-1-15,0-1 0 0,0-3 0 16,0-5 0-16,0-5 0 16,0-3-4-16,0-4-16 15,7-4-23-15,1-4-10 16,0-13-35-16,-1-6-74 16</inkml:trace>
  <inkml:trace contextRef="#ctx0" brushRef="#br0" timeOffset="209318.27">7818 9646 104 0,'2'-7'66'15,"-2"0"-22"-15,0 1 10 0,0 1-21 16,-2 3-6-16,-3 1-5 16,-4 1-3-16,-1 0-13 15,-2 7-4-15,-6 5 0 16,1 4 3-16,-5 3-2 0,2 5-1 16,-1-3-1-16,1 2-1 15,3-1 1-15,1-6-3 0,8-4-22 0,4-7-27 16,4-5-55-16,0-6-102 15</inkml:trace>
  <inkml:trace contextRef="#ctx0" brushRef="#br0" timeOffset="209505.69">7782 9630 272 0,'4'0'58'0,"1"0"-17"0,0 0-24 16,5 0 16-16,0 0-10 15,2 9-16-15,2 0-6 16,1 5 0-16,2 2-1 16,0 0-4-16,2 2-26 15,-1-2-46-15,-2-5-102 16</inkml:trace>
  <inkml:trace contextRef="#ctx0" brushRef="#br0" timeOffset="212135.15">8332 9601 222 0,'-4'0'29'16,"0"0"11"-16,2 0 5 0,1 0-2 15,-1 0-11-15,2 0-19 16,0 7-14-16,0 4 1 31,0 7 11-31,0 8 8 0,3 7 2 16,-3 4-4-16,2 6-5 16,-2 2-2-16,2-3-7 15,0 2-2-15,-4-7 0 16,4-3 0-16,0-4-1 0,-2-5 1 15,2-5-1-15,1-6 0 16,1-7-1-16,1-7-3 16,2 0-14-16,3-14-7 15,-2-11-27-15,1-5-23 16,-2-12-44-16,-1-2-107 16</inkml:trace>
  <inkml:trace contextRef="#ctx0" brushRef="#br0" timeOffset="212372.77">8353 9650 166 0,'-2'-8'77'15,"2"1"-36"-15,-2 0 1 16,2 1 6-16,0 5-14 0,-1-1-10 16,-1 2-6-16,-2 2-15 15,-1 12 0-15,-8 2 0 16,-1 8 0-16,-4 1-1 15,-3 1-1-15,1-1-1 16,1-1 0-16,4-7 0 16,4-2-9-16,7-9-29 0,4-4-19 15,0-2-57-15,15-12-16 16</inkml:trace>
  <inkml:trace contextRef="#ctx0" brushRef="#br0" timeOffset="212560.22">8307 9619 307 0,'1'-4'40'0,"-1"1"15"0,4 1-19 16,3 2-16-16,6 0 12 15,1 0-13-15,6 5-10 16,-1 5-2-16,3 2-6 0,-2 6 1 16,-3 2-2-16,-2 3-19 15,-3-2-49-15,0 0-52 16,-5-6-194-16</inkml:trace>
  <inkml:trace contextRef="#ctx0" brushRef="#br0" timeOffset="213028.86">8806 9607 214 0,'-4'-4'33'0,"2"2"26"16,1 1 1-16,1 1-20 16,0 0-20-16,0 1-15 15,0 10 0-15,0 3 14 0,0 4 2 16,0 7-10-1,5 2-3-15,-2 5-4 0,4 5-1 16,0-1-3-16,-4 0 0 16,2-2 0-16,-1-2-1 15,1-6-11-15,-2-6-10 0,3-2-12 16,-2-9-17-16,0-9-67 16,-4 0-139-16</inkml:trace>
  <inkml:trace contextRef="#ctx0" brushRef="#br0" timeOffset="213310.05">8786 9600 247 0,'7'-7'13'0,"-3"1"26"15,-2 2-4-15,-1 4 5 16,-1 0-13-16,0 0-22 16,0 7-2-16,-10 8 15 15,-1 1-7-15,-7 7-7 0,-2 4-3 16,-4-2 0-16,1 4-1 16,0-1-1-16,5-3-8 15,2-4-19-15,8-5-21 16,5-5-33-16,3-11-28 0</inkml:trace>
  <inkml:trace contextRef="#ctx0" brushRef="#br0" timeOffset="213513.12">8802 9562 370 0,'0'-4'12'0,"0"-3"18"16,0 7 6-16,4 0-17 15,3 0-6-15,6 6 4 16,2 5-3-16,7 4-8 16,2 0-3-16,3 6-2 0,-3-1 0 15,3 4-1-15,-3-2-27 16,-4-2-69-16,-4-6-151 16</inkml:trace>
  <inkml:trace contextRef="#ctx0" brushRef="#br0" timeOffset="214122.36">9784 9642 10 0,'0'0'291'0,"-1"0"-268"16,1-2 18-16,0-1 3 0,0 1-9 16,0 2-2-16,0 0-22 15,0 2-9-15,1 11 4 16,5 4 9-16,-3 6 0 16,1 6-6-16,-1 2-4 15,-1 2 0-15,0 3-4 0,-2-4 0 16,2 0-1-16,-2-3 0 15,0-6 1-15,4-3-2 16,-4-8-2-16,2-3-24 16,-2-9-20-16,5 0-32 15,-3-11-34-15,-2-12-62 16</inkml:trace>
  <inkml:trace contextRef="#ctx0" brushRef="#br0" timeOffset="214356.69">9806 9583 106 0,'-4'-3'186'16,"0"-2"-154"-16,-3 1 9 15,-1 4 3-15,-4 0-13 16,0 9-27-16,-10 5-4 16,1 7 1-16,-6 4 0 0,0 6-1 15,-1-2-1-15,6-1 2 16,6 1-1-16,5-8-5 15,11-9-14-15,3-5-22 16,15-7-35-16,10-7-15 16,0-12-123-16</inkml:trace>
  <inkml:trace contextRef="#ctx0" brushRef="#br0" timeOffset="214500.08">9837 9583 292 0,'0'0'46'0,"0"0"-10"0,0 10-5 15,2 5 14-15,10 2-15 16,3 2-14-16,11 6-9 16,1 2-4-16,9 5-6 15,4 5 2-15,-4 1-48 16,-4-1-103-16</inkml:trace>
</inkml:ink>
</file>

<file path=ppt/ink/ink3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8:59:29.787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15294 9683 350 0,'0'0'46'16,"3"2"-37"-16,6 0-9 16,4 0 19-16,4-1-1 15,4 1-13-15,2 0-1 0,9 0 8 16,2-2 1-16,4 0-1 0,3 0 0 16,4-4-4-16,0-1-5 15,0-2 0-15,-2-2 0 16,-6 0 0-16,-4-3 2 0,-8 1-2 31,-5 0-1-31,-9-2 2 16,-5-1 7-16,-6 0 2 15,0-1-8-15,-5 3-3 0,-10-2-1 16,-5 1-1-16,-6 2 0 16,-4 3 1-16,1-1-1 15,-7 4-1-15,4 1 2 16,-2 4-1-16,2 0 0 0,1 4 0 15,0 6-1-15,3 2 1 16,2 5-1-16,5 1 1 0,3 0 0 16,8 3 0-16,0 2 0 15,8 0-1-15,2 2 0 16,5-2-1-16,12-1 2 16,7-2 0-16,2-7 0 15,9 0 0-15,1-8 0 0,6-3 0 16,-3-2 1-16,5 0-1 15,-1-8 0-15,-6-7 1 16,0-1-2-16,-8-2 2 16,-5-1-1-16,-7-3 2 0,-5-1 5 15,-9 0-4 1,-3 2-1-16,-6-1 0 0,-12 2 1 16,-5 5-1-16,-6-2-2 15,-7 5 1-15,0 3 2 16,-6 5 1-16,1 3-1 0,-1 1-3 15,1 3 0-15,0 8 0 16,7 1-1-16,6 5 1 16,6 0 0-16,6 1 0 15,13 0 0-15,3 4-4 16,1-7 2-16,17 3 3 16,5 0-1-16,6-5 0 0,5-1-1 15,5-3 2-15,7 0-2 16,-3-6 1-16,5-1 1 15,-1-2-2-15,-4 0 3 16,-2-5-3-16,-7-4 1 16,-3-4 1-16,-8-2-2 0,-5-5 2 15,-5-2 1-15,-10 1 0 16,-3-4 2-16,-1 0-1 16,-14 2-3-16,-4-2 1 15,-5 4 0-15,-1 0 0 0,-2 7-1 16,-4 2 0-16,1 5 0 15,-4 2-1 1,0 5 1-16,0 0 0 0,7 4-1 0,1 6 0 16,4 0-1-16,3 4 2 15,7 2-2-15,1 1 2 16,4-3-1-16,3 6 0 16,3-6 1-16,1 4-1 0,0 0 1 15,1 0 0-15,6-3 0 16,4 2 0-16,-2-3 0 15,2 0 0-15,-1-5 0 16,0 0 0-16,0-5 0 16,-1-1 0-16,-1-3 0 15,-1 2 0-15,-2-2 0 0,-1 0 1 16,-3 0 0-16,1 0 0 16,0 0 0-16,-2-2 0 15,0 2 0-15,0-2 0 16,0 1-1-16,0 1-1 15,0 0 1-15,0-2 0 16,0 2 0-16,0 0 0 0,2-2 0 16,-1 2 0-16,-1-2 0 15,2 1 0-15,0 1 0 16,0-2 0-16,-2 2 0 0,2-2 0 16,-2 2 0-16,2 0 0 15,-2-2 0-15,0 2 0 16,0 0 0-16,0 0 0 15,0 0 0-15,0 0 0 16,0 0 0-16,0 0 0 16,-2 0 0-16,2 0 0 0,-2 0 0 15,2 0 0-15,-2 0 0 16,2-1 0-16,0 1 1 16,0 0-1-16,0 0 0 15,0 0 0-15,0 0 0 16,0 0 0-16,0 0-1 0,0 0 1 15,0 0 1 1,0 0-2-16,0 0 2 0,0 0-2 16,0 0 1-16,0 0 0 15,0 0 0-15,0 0 0 16,0 0 0-16,0 0 0 16,0 0 0-16,0 0 0 0,0 0 0 15,0 0 1-15,0 0-2 16,0 0 1-16,0 0 0 15,-2 0 0-15,2 0 0 16,-2 0 0-16,2 0 0 0,0 0 0 16,0 0 0-16,0 0 0 15,0 0 0-15,0 0 0 16,0 0 0-16,0 0 0 16,0 0 0-16,0 0 1 15,0 0-2-15,0-3 2 16,0 2-1-16,0 1 0 0,0 0 0 15,0-2 0-15,0 2 0 16,0-2-1-16,0 2 1 16,0 0 0-16,0 0-2 15,0 0-6-15,0 0 2 16,0-2 1-16,0 2 2 0,0-2 0 16,2 2 2-16,2-3-1 15,-2 1-1-15,2-1-3 16,-3 1-7-16,3-1 0 15,-4 1 0-15,2 0 0 16,-2 0 0-16,3-2-3 16,-3 3-2-16,2-1 1 0,1 0-4 15,1-3-22-15,-1-3-38 16,0-1-92-16</inkml:trace>
</inkml:ink>
</file>

<file path=ppt/ink/ink3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8:59:32.440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19280 9949 20 0,'0'-5'425'0,"0"-11"-418"0,0-5-7 15,0-4-10-15,0-2 9 16,0 0 2-16,0 0-1 16,-2 2-1-16,-7 2 2 15,-2 5 0-15,-1 2 0 0,-2 5 4 16,-3 4-4-16,2 4 2 16,-4 3 4-16,1 0 0 0,0 12-4 15,2 6 0-15,-2 5 4 16,2 4 1-16,0 7-1 15,-2 1-3-15,7 7-1 16,2-3 1-16,2 0-1 16,7-3 1-16,0-4-3 0,7-4-1 15,9-6 1-15,8-6-2 16,0-6 3-16,7-4 5 16,2-6 1-1,3 0 0-15,-2-6-2 0,2-4 0 16,3-2 4-16,-5-4-4 15,-2-1 1-15,-3-2-3 16,-4 1-3-16,-5-2 1 16,-8-1-1-16,-6 1 0 0,-6-1 1 15,0-3 2-15,-11 1 3 16,-7 0-2-16,-6 0-2 16,-4 5 1-16,-2 4 1 15,-4 3 0-15,-5 5-5 16,-2 6-1-16,4 0 0 0,-4 10 1 15,3 6 0-15,5 0 1 16,6 4-1-16,3 3 0 16,9 4 0-16,6-1-1 15,9 3 1-15,0-2-1 16,7 1 1-16,13-3-1 16,6-2 1-16,3-5-1 0,8-4 1 15,0-3 0-15,3-8 0 16,3-1 0-16,2-2 0 15,-4-2-1-15,1-8 0 16,-3-1 1-16,-5-6 0 0,-3-1 1 16,-8-4-1-16,-6-1 0 15,-7-4 1-15,-6 2-1 16,-4-4 1-16,-6 1 0 16,-12 0 1-16,-6 2-1 15,-4 3 0-15,-3 2 1 16,-6 5-2-16,1 5 3 0,-5 4-3 15,1 3-1-15,0 4 1 16,3 0 0-16,1 11 0 16,4 2-1-16,0 3 1 15,8 3 0-15,2 1 0 16,7 3-1-16,5 4 1 0,6 2-2 16,4-1 2-16,0 0-1 15,14 1 0-15,3-4 1 16,5-2-5-16,5-6-23 15,3-7-19-15,4-10-40 16,-1-2-84-16</inkml:trace>
</inkml:ink>
</file>

<file path=ppt/ink/ink3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8:59:34.959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21051 9839 299 0,'-2'0'25'0,"-2"-7"-7"0,-3-2-19 16,1-4 9-16,-1-2 6 16,2-2-6-16,-4 1 3 15,-4-6 9-15,0 4-8 16,-8-1-3-16,-4 3-3 16,-4 4-3-16,-3 2 1 0,-4 3 1 15,1 7 0-15,-4 0 8 16,0 7-5-16,0 8-1 15,1 6 7-15,4 6-1 16,4 5 3-16,4 3-5 16,6 3-6-16,6 3 0 0,6-3-1 15,5 1-2-15,3-3-3 16,8-4 2-16,6-2-2 16,6-5 1-16,2-2-1 15,7-3 0-15,2-6 1 0,5-1 0 16,2-6 0-16,3-3-1 15,4-4 2-15,1 0 0 16,3-6-1-16,-1-8 0 16,-1 0 0-16,-4-6 1 15,-7 0-2-15,-7-1 1 16,-6-2 1-16,-4-4-1 0,-12 0 1 16,-7-1 3-16,0-3 9 15,-15 1-11-15,-6 1-1 16,-10 4 1-16,-3 4-1 15,-8 3 1-15,-4 4-1 16,-3 7 0-16,-3 3-1 16,-1 4 1-16,2 2-2 0,1 12 3 15,3 7-2-15,6 5 0 16,1 4-1-16,8 4 1 16,7 2 0-16,9-2 1 15,9-1 3-15,7-2-3 0,3-5-2 16,13 0 1-16,8-7-1 15,4-1 1-15,3-4-1 16,6-3 1-16,1-4 0 16,4-4 0-16,2 1-1 15,0-4 2-15,4 0-1 0,-1-10 0 16,-2-1 1 0,-3-4-2-16,-8-1 1 15,-4-1 0-15,-11-3 0 16,-6 0 0-16,-9-3 1 0,-4 0 0 15,-5-4 0-15,-14 4 1 16,-4-2-2-16,-10 2 2 16,-6 1-2-16,-6 5 0 0,-1 1 0 15,-3 3 1-15,-1 2-1 16,1 8-1-16,1 3 2 16,6 0-2-16,1 3 2 15,9 9-1-15,5 8 0 16,5 5 0-16,10 4 1 0,8 1 0 15,4 4-2-15,0 0 0 16,11 2 1-16,7-4 0 0,1-2 0 16,8-1-1-16,0-4 1 15,4-4-1-15,3-5 1 0,4-4 0 32,3-6 0-32,0-6 0 0,7 0 0 0,1-13 0 15,-3-8 0-15,-4-4-2 0,-6-9-19 16,-9-1-33-16,-14-6-56 15,-13-2-151-15</inkml:trace>
</inkml:ink>
</file>

<file path=ppt/ink/ink3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9:00:17.355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23050 3849 187 0,'0'-11'71'0,"-3"4"-19"16,-2 0-9-16,-4 0-4 16,2 2-4-16,-4-1 0 15,2 1-18-15,2-1-1 0,2 4-6 16,-1 1-4-16,0 1-4 16,1 0-2-16,0 0-2 15,-2 0 1-15,-2 0 0 16,-4 4 2-16,1 3 3 15,-3-2 8 1,-1 0 3-16,0-1 1 16,2 3-7-16,-1-1-5 15,3-1-2-15,-1 0 0 16,2 1-1-16,1 4 2 16,-3-2-1-16,0 2-1 0,0 3-1 15,-2 2 0-15,1 1 1 16,-1 0-1-16,1-1 1 0,1 3 2 15,4-4 0-15,-1 1 2 16,0 3-2-16,3-1 1 16,-3 2-1-16,3-1 0 15,2 2 0-15,-2 5 0 16,2-1-1-16,2 2 1 0,-1 0 1 16,1 3-3-16,0-1 1 15,3 0 0-15,0 2-2 16,0-2 3-16,0 1-1 15,0 1 1-15,0-3 0 16,0 3-1-16,0-1-1 16,3-3 1-16,0 3 0 0,4-4-2 15,2-2 0-15,2 0 1 16,3-1 0-16,3-2 1 16,2-1 1-16,-1-1-1 15,1-3-2-15,1-2 1 16,-1 0-1-16,-2-2 1 15,1-2 0-15,-2 0-1 0,1-4 0 16,-3-2 0-16,4-3 0 16,2 0 0-16,1 0 1 15,4-3 1-15,1-7-1 16,1-5 1-16,1-1-1 0,1-3 1 16,0-3-1-16,-5-3 1 15,2-2-1-15,-3-5 1 16,-1 2 0-16,-1-4 1 15,1 4 1-15,-6-4 0 16,0 3 0-16,-1 5 0 16,-5-1 1-16,-1 0 1 0,-2 4 1 15,-2-2-2-15,-4 0 1 16,-1 0-1-16,0-4-3 16,0 4-2-16,0-3 1 15,-6 1-2-15,-1 0 3 16,0-1-1-16,-2-1-1 0,-2 2 1 15,-3-1-1-15,-4-4-1 16,-3 3 2-16,-8-3-1 16,-5 3 0-16,-8 1-2 15,-6 3 1-15,-2 11 0 0,-5 10-2 16,-4 4-20-16,-5 24-44 16,-3 7-102-1</inkml:trace>
</inkml:ink>
</file>

<file path=ppt/ink/ink4.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09-12T14:22:32.1440000"/>
    </inkml:context>
    <inkml:context xml:id="ctx1">
      <inkml:inkSource xml:id="inkSrc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4.1543" units="1/dev"/>
        </inkml:channelProperties>
      </inkml:inkSource>
      <inkml:timestamp xml:id="ts1" timeString="2022-09-12T14:22:32.1450000"/>
    </inkml:context>
    <inkml:context xml:id="ctx2">
      <inkml:inkSource xml:id="inkSrc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5206" units="1/dev"/>
        </inkml:channelProperties>
      </inkml:inkSource>
      <inkml:timestamp xml:id="ts2" timeString="2022-09-12T14:22:32.1460000"/>
    </inkml:context>
    <inkml:context xml:id="ctx3">
      <inkml:inkSource xml:id="inkSrc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127" units="1/dev"/>
        </inkml:channelProperties>
      </inkml:inkSource>
      <inkml:timestamp xml:id="ts3" timeString="2022-09-12T14:22:32.1490000"/>
    </inkml:context>
    <inkml:context xml:id="ctx4">
      <inkml:inkSource xml:id="inkSrc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082" units="1/dev"/>
        </inkml:channelProperties>
      </inkml:inkSource>
      <inkml:timestamp xml:id="ts4" timeString="2022-09-12T14:22:32.1510000"/>
    </inkml:context>
    <inkml:context xml:id="ctx5">
      <inkml:inkSource xml:id="inkSrc1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035" units="1/dev"/>
        </inkml:channelProperties>
      </inkml:inkSource>
      <inkml:timestamp xml:id="ts5" timeString="2022-09-12T14:22:32.1550000"/>
    </inkml:context>
    <inkml:context xml:id="ctx6">
      <inkml:inkSource xml:id="inkSrc1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343" units="1/dev"/>
        </inkml:channelProperties>
      </inkml:inkSource>
      <inkml:timestamp xml:id="ts6" timeString="2022-09-12T14:22:32.1570000"/>
    </inkml:context>
    <inkml:context xml:id="ctx7">
      <inkml:inkSource xml:id="inkSrc1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12275" units="1/dev"/>
        </inkml:channelProperties>
      </inkml:inkSource>
      <inkml:timestamp xml:id="ts7" timeString="2022-09-12T14:22:32.1580000"/>
    </inkml:context>
    <inkml:context xml:id="ctx8">
      <inkml:inkSource xml:id="inkSrc1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19106" units="1/dev"/>
        </inkml:channelProperties>
      </inkml:inkSource>
      <inkml:timestamp xml:id="ts8" timeString="2022-09-12T14:22:32.1600000"/>
    </inkml:context>
    <inkml:context xml:id="ctx9">
      <inkml:inkSource xml:id="inkSrc1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17973E-43" units="1/dev"/>
        </inkml:channelProperties>
      </inkml:inkSource>
      <inkml:timestamp xml:id="ts9" timeString="2022-09-12T14:22:32.1610000"/>
    </inkml:context>
    <inkml:context xml:id="ctx10">
      <inkml:inkSource xml:id="inkSrc1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12856" units="1/dev"/>
        </inkml:channelProperties>
      </inkml:inkSource>
      <inkml:timestamp xml:id="ts10" timeString="2022-09-12T14:22:32.1620000"/>
    </inkml:context>
    <inkml:context xml:id="ctx11">
      <inkml:inkSource xml:id="inkSrc2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4115" units="1/dev"/>
        </inkml:channelProperties>
      </inkml:inkSource>
      <inkml:timestamp xml:id="ts11" timeString="2022-09-12T14:22:32.1650000"/>
    </inkml:context>
    <inkml:brush xml:id="br0">
      <inkml:brushProperty name="width" value="0.09086" units="cm"/>
      <inkml:brushProperty name="height" value="0.09086" units="cm"/>
      <inkml:brushProperty name="color" value="#FF0000"/>
    </inkml:brush>
  </inkml:definitions>
  <inkml:trace contextRef="#ctx0" brushRef="#br0">6974 5214 7996,'-24'0'857,"1"-3"-596,5 0 1,0 0 28,3 3 0,1 0 1808,5 0-898,-1 0 249,5 0-966,1 0 0,4 1 73,0 2 1,4-2-160,3 2 0,2-2 111,3-1 0,2 0-130,1 0 0,6 0-20,-2 0 0,5 0 194,1 0 0,2-3-174,1 0 0,1-1-3,2 1 1,2-2-72,4-1 0,8-2-526,1 2 0,-19 2 0,0 0 305,1-1 1,0 0 0,-2 2 0,1 0-116,1 0 1,0 0-1,20-2-320,-1-2 0,-5 0 76,-4 4 1,-5-3 124,-2 3 0,-2-3 43,-1 2 1,-8 1-140,-1 3 0,-7-3-56,1 0 893,-3 0-731,-5 3 203,-1 0-1067,-4 0 1,-4-3 125,-2 0 1,-2 0 354,-2 3 0,1 0-946,0 0 0,-2 0 692,-1 0 1,-2 0-687,-5 0 0,-1 0 1464,-1 0 0,-7 8 0,-5 2 0</inkml:trace>
  <inkml:trace contextRef="#ctx1" brushRef="#br0">7095 5251 7996,'-28'0'0,"0"1"295,0 2 0,4-2 271,3 3 0,8-2 1411,4 1-1200,6-2 0,3 3-324,6-4 0,6 0 76,4 0 0,4 0-143,4 0 1,-2 0 336,6 0 1,-2 0-235,2 0 0,4-3 68,2 0 0,-1-1-79,1 0 1,0 2-10,4-4 0,3 3-279,2-3 1,-1 0 35,-2-4 0,-2 4-41,0 0 1,-1 0 54,0-4 1,-1 4-226,-1 0 0,-3 3 155,-4-3 0,-1 1-263,1-2 0,-8 0 74,-4 4-196,-5-4 1,-6 5-666,-2-5 0,-2 4 37,-1-3-2434,0 4 2996,-4-2 0,-1 4 1,-4 0-1</inkml:trace>
  <inkml:trace contextRef="#ctx2" brushRef="#br0">3892 7672 8238,'-5'-4'995,"1"3"640,-1-3-583,4 4-312,-3-4 78,4 3-190,0-3-306,0-1 1,4 4-57,3-2 0,-2 2-38,1 1 1,0 0-40,4 0 1,0 0 91,2 0 1,0 0 5,3 0 0,2 0-37,4 0 1,1 0 160,6 0 0,2 0-161,7 0 1,4 0-119,-1 0 0,4 0 149,-4 0 1,0 0-32,-3 0 1,2 0-190,1 0 0,-1 0 220,5 0 1,-1 0-32,4 0 1,-5-3-1,-1 0 1,-2 0-103,1 3 1,3-1-185,3-2 1,1 2-170,-1-2 0,1 2-958,-1 1 0,0-4 935,-3 1 1,-1 0 227,-5 3 0,1 0 569,3 0 0,3 0-318,3 0 0,0 0-166,-6 0 0,-2 0 20,-5 0 1,5-1-34,-1-2 0,2 2 137,0-2 1,3 2-119,3 1 1,0 0-49,-3 0 0,-5-1 49,-7-2 0,1 2 27,-1-2 1,3 2-141,-3 1 0,4 0 118,-1 0 0,2 0-37,2 0 1,-2 0 4,-2 0 1,-3 0-152,-6 0 0,2 1 50,-2 2 1,3-2-44,3 2 1,-1-2-3,4-1 0,0 0 92,3 0 0,-4 0-171,-2 0 1,-6 0 79,-3 0 0,-3 0 51,0 0 0,-4 0 173,-3 0 1,-2 0-99,0 0 0,-1 0-801,0 0-935,1 0-1587,-5-4 2692,-1 3 0,-4-3 0,0 4 0</inkml:trace>
  <inkml:trace contextRef="#ctx2" brushRef="#br0" timeOffset="1">9953 7644 8121,'-5'-4'-19,"-2"-1"19,4-4 367,-4 3 1,2-2-61,-1 2 1,1 1 798,2-1-651,2 3 0,-4-4 455,2 4-299,2 0 145,-4-1-503,10 3 1,0-6 157,4 4 1,0-1 0,1 4 1,2-3-160,1 0 1,2 0-18,-3 3 0,5-3 18,-1 0 0,1 0-212,2 3 0,2 0 126,1 0 0,4 0-100,-1 0 1,5 0 4,1 0 1,0 0-48,-3 0 0,1 0-77,2 0 1,2 1 19,4 2 1,1-2-331,3 2 1,4-2 352,5-1 0,3 0-37,-4 0 0,1 0 69,-3 0 0,1 0 63,5 0 0,-25 0 0,0 0-55,3 0 0,0 0 1,-1 0-1,-1 0 20,24 0 1,-26 0-1,1 0 99,24 0 0,-21 0 0,0 0-83,2 0 0,0 0 0,-2 0 0,1 0-216,-3 0 0,1 0 0,-2 0 0,1 0 204,-2 0 0,1 0 0,4 0 0,-1 0-84,2 0 1,0 0-1,0 0 1,0 0 43,-2 0 1,0 0-1,1 0 1,-1 0-73,-2 0 1,1 0-1,3 0 1,0 0 19,0 0 0,-1 0 0,2 0 0,0 0 23,-2 0 1,1 0 0,-3 0-1,0 0 2,-2 0 1,0 0-1,2 0 1,0 0 1,-1 0 0,1 0 0,1 0 0,1 0 1,0 0 1,1 0 0,-2 0-1,-1 0 1,0 0 0,-1 0 1,1 0-1,0 0 8,-1 0 0,1 0 0,1 0 0,1 0-4,-1 0 1,0 0 0,-1 0 0,0 0-11,0 0 1,-1 0 0,-1 0-1,0 0 10,25 0 1,-25 0-1,0 0-1,-1 0 1,1 0-1,2 0 1,-1 0-1,2 0 0,0 0 0,0-1 0,0-1 0,-5 0 1,0 1-1,1-1 1,0 1 2,20 1 0,4-3-4,-21 1 1,-1 1 0,-1-1-1,0 0 4,0 3 1,0-2 0,20-2-146,-8 0 0,0 0 408,4 3 0,0-3-95,-17 2 0,-1-1 0,22-2-46,-2 1 1,-7 2-33,-4-2 1,-9-2-3,-2 2 1,-4-1-384,-4 1 1,0 2 373,-4-2 0,1 2-3257,-4 1 3356,-4 0 1,-5-4-1,-5-1 1</inkml:trace>
  <inkml:trace contextRef="#ctx1" brushRef="#br0" timeOffset="3">7123 6210 8119,'0'-9'-861,"0"0"592,-4-1 0,3 4-54,-2 0 732,1 0-166,2 1 81,0-4 53,0 4-185,0-4 0,-3 0 1,0-1 0,0 4-7,3 0 170,0 0-237,0 0 0,0-2 40,0 2 0,-3 1 29,0-1 1,0 2 205,3-2-217,-4 0 0,-1 0-236,-5 0 198,5 4 0,-3-4-121,2 3 1,-4 2 70,-2-2 1,0 1-90,-3-1 0,3 2 100,-4-2 0,1 2 1,-4 1 1,0-1-13,1-2 0,-1 2 6,0-2 1,1 1-21,-1 2 1,1 0 19,-1 0 1,0 0-16,1 0 1,-1 4 9,0-1 0,2 3 38,1-3 0,-4 3-39,1-3 1,-3 4 21,1-4 0,1 4-15,-2-1 1,-2 2-3,0 2 0,1-4-124,1 0 1,2 0 133,2 4 1,-1-1-170,1 0 1,2 1 127,1-1 1,3 3-17,0 1 0,1 0-7,2 0 1,0-3 76,-1 2-70,-3-1 5,3 2 0,-7-2-8,5 5 0,-5-4 76,2 4 1,-6-4-51,-1 4 0,-4-1 147,2 4 0,1 0-83,1-1 1,2 1 94,2-1 1,0 2-76,3 2 1,0-1-21,3 3 1,4-2 0,-1 3 230,1 1-254,0 1 1,1-4-19,1-1 0,3 1 57,-3-1 0,3-1-172,-3-2 1,4 0 92,-2-1 0,0 4-109,1 0 1,-1 3 69,1-4 0,2 5-95,-2-1 0,-1 5 138,1 1 0,-2 1 7,2-1 0,2-3-89,-2 0 0,2-1 59,1-5 0,0-1 133,0-2 1,1-1-73,2-3 1,-1 2 17,5-5 0,-1 4-49,3-4 1,0 1-121,1 0 0,-3-2 36,2 5 1,-2-1-20,6 4 0,-3-2-11,0-1 1,3 5 72,3-3 0,1 3-211,2-2 0,-1-1 35,1 1 0,1-1 41,1 1 1,-1-3 56,2-1 1,1-5 100,-2 0 1,1-1-57,-3-3 0,-4-1 17,1 2 0,-4-4-17,4 3 0,-1-4-13,4 1 0,-4-2-30,1-1 0,-1 3 49,4 0 0,1 2-151,1-2 0,0-2 121,4 2 0,-4 1-119,4-1 1,-3 1 83,3-1 1,-4-2 2,0 2 1,2-2 69,-1-1 1,0-1-70,-4-2 1,1 1 5,-1-4 1,1 3 9,0-3 0,2 1-57,1-2 1,4 0 53,-1 4 1,-1-3-43,0 3 0,1-5 147,3 2 0,-4 1-117,-2-1 1,0 3 95,0-3 0,0 0-79,-4 0 0,-2-2 42,0 2 0,-4-2-24,3 2 1,1-4 37,3 4 0,-1-5-24,1 5 0,-1-5-55,1-2 0,3 0 58,0 0 1,2 2-2,-2-4 1,0-1-54,-4-3 1,4 1 39,0-1 1,-1 1-76,-6-1 1,3-3 70,-3 0 0,-1 1-64,-2 2 0,-2 1 56,0-1 0,-1 3-94,0 1 1,1-1 32,-1-2 1,-1-1-11,-2 0 0,2 1-14,-5-1 1,3 0 44,-3-3 0,3 2 21,-3-2 0,1 0-30,-4 0 1,3-4-63,0 1 1,0 2 63,-3-2 1,3 4-70,0-1 1,0 0 93,-3 0 0,3 0-5,0 3 0,0 1 79,-3-1 1,0 1-97,0-1 0,0 0 121,0 1 0,0-2-105,0-2 1,-3 3 120,0-3 1,-4 2-94,1 2 0,-2-1 3,-2 0 0,2 2 10,2 1 1,-3-1-105,3 1 0,1 2 39,-1-2 1,3 2-10,-3-2 1,3 0 74,0 3 0,-1 0-40,1 0 1,-3 3 144,3-2 1,-3 1-137,3 2 1,-5-3 121,2-1 0,1 0-38,-1 0 0,-1 2 155,-2-5 0,-1 4-90,-3-4 1,3 4-66,-2-3 1,0 2-115,0-2 1,0-1 122,-3-3 1,3 4-141,-4-1 1,1 5 69,-4-1 1,-4 1-110,-2 2 0,-2 1-139,-1 1 1,-4 3-218,-2 4 0,-4 2 479,-5 5 0,-9 3 0,21-1 0,1 1 0</inkml:trace>
  <inkml:trace contextRef="#ctx3" brushRef="#br0">20698 2998 8005,'6'-8'-120,"0"2"1219,-3-3-651,1 4 0,-1-1 233,0 0-500,4 4 118,-6-7-50,3 8-71,0-7 0,-3 6-33,3-4 0,-3 3 315,-1-3-254,0 3 13,0-5 1,-5 6-60,-1-4 0,-3 4 12,-3-1 0,0 2 173,-3 1 0,0 0-53,0 0 0,-2 0-27,5 0 1,-1 4-234,4 2 0,-2 2 110,1 2 0,0-1-164,7 0 1,0 2 86,3 1 1,1 2-57,2 5 1,5-3 44,4-1 1,4 1-211,-4 2 0,5 1-90,-1 0 0,-2-4-62,2 1 0,-5-2-41,1 2 0,-2 1 106,-4-1 0,-2-3 124,-4 0 1,-1-3-57,-2-1 1,-3-1 212,-7-1 0,-1 0-101,-5-4 0,4 0 185,-1-3 1,1 0 22,-4 0 1,3-1 32,1-2 1,7 1-246,-2-4 1,7 3 81,0-4 1,3 5-356,3-1 1,2 2 99,5 1 1,3 1-49,3 2 1,-2 4 43,2 5 1,-5 3-22,1 7 0,-1 2 66,-2 4 0,-3 0 221,1 0 1,-5-1 600,1-3 0,-3 2-388,-3-4 1,-3 0 512,-3-4 0,0 1-328,-1 0 0,4-5-46,0-1 1,4-3 6,-1-1 1,2 1-347,1-1 1,1-1-377,2-2 1,3 3-638,7-3 0,2-1-2299,7 1 3212,2-4 1,8 2 0,1-4 0</inkml:trace>
  <inkml:trace contextRef="#ctx3" brushRef="#br0" timeOffset="1">21331 3147 8267,'0'-9'138,"0"-1"1,0 5 0,-3-3 970,0 2-201,0 2 299,3-5-340,-4 4-579,-1 0 0,-8 1-39,1 4 1,-2 1-118,2 2 1,0 2 147,-3 5 1,-1-1 69,-2 0 1,-1 5-50,1 1 0,0 3 135,2 0 1,0 1-188,3 0 0,2-1 0,5 1 0,-1 3 31,4-1 0,-1 4-31,4-3 0,5 0 0,1-4 0,3 1 31,4-1 1,1 0-32,5-3 0,3-2 15,3-7 1,3 1-747,3-4 0,1 1-1059,2-4 1,2 0 1369,-5 0 0,0-1 168,-3-3 0,-6 0-3274,-3-2 2826,-5-6 1,-4 5 0,-1-6 0</inkml:trace>
  <inkml:trace contextRef="#ctx4" brushRef="#br0">21210 3352 8204,'-14'-4'0,"0"-1"310,5-5 0,1 4 1263,1 0-1168,3 4 1,5-5-144,2 3 1,4 0-562,5 1 1,4 2 219,5-2 1,3 2-347,4 1 0,0 0 276,0 0 1,0-3 148,0 0 0,4-4 0,1 1 0</inkml:trace>
  <inkml:trace contextRef="#ctx2" brushRef="#br0" timeOffset="6">21732 3017 8144,'-5'-14'319,"0"0"-266,-4-5 1,1 2 794,1 1 1,3 3-274,4 3 0,1 2-109,2 2 1,4-1-184,5 3 1,-1 1-159,5 3 0,-1 0 47,4 0 0,-1 1-180,-3 3 1,1 1-261,-7 4 1,2 4 267,-4 3 0,-3 2-134,-1 0 0,-2 1 48,-1-1 0,-4 1 398,-2 0 1,-3-1-107,0 1 0,0 0 37,-1-1 0,2-2-48,2-1 1,-1 0-36,3 0 1,1 0-321,3-3 0,1-2 158,3 3 0,1-3-538,4-1 1,0-3 234,1-3 0,0 1-175,2-1 1,-1 0 138,1-3 1,-5 0 357,0 0 0,-5 1-9,1 2 186,-2-2 0,-1 8 465,0-3 1,-1 0-337,-2 3 1,-1 0 155,-3 6 1,0-3-85,4 4 1,0 1-326,3 4 1,0-1 107,0 2 1,0-3-286,0 0 1,4 1 77,2 1 0,2-4-61,2 2 1,-1-6-98,0 2 1,1-3 117,-1 0 0,-4-1 140,-2-2 0,-3-1-74,-3-2 0,-3 3 85,-6-3 1,-3-1-55,-4 1 0,0-3-790,-3 4 1,-2-4 124,-4 3 0,5-1-131,1 1 0,6-1-1658,4-1 2426,6-3 0,6 7 0,5-3 0</inkml:trace>
  <inkml:trace contextRef="#ctx2" brushRef="#br0" timeOffset="7">22672 3529 8044,'5'0'1400,"-1"0"-586,0 0 284,-3 0-662,4 4 1,-2 1 12,0 4 1,-1 1-162,-5-1 0,-3 8-835,-7 1 1,-4 8 414,-5 2 0,-8 3-2455,-1 3 2209,0 2 1,-10-7 0,3 3 0</inkml:trace>
  <inkml:trace contextRef="#ctx2" brushRef="#br0" timeOffset="8">19469 3110 8105,'0'-5'0,"0"-4"0,0 3 454,0 2-69,0-4 296,0 3-504,0-5 1,0 4 938,0 0-198,0 0-380,0-4 0,0 4 298,0 0-24,0 4-529,0-2 1,1 4 85,2 0 1,-2 4-60,2 2 1,1 3 38,0 4 1,0 1-149,-1 5 0,-2 1 66,2 1 0,1 0-269,-1 4 0,0-1 96,-3 0 0,0 2-44,0-4 0,0 3 0,0-3 0,0 2-85,0-2 0,3 0 82,0-4 0,1 0-139,-4-2 1,0-3-77,0-4 0,1-2 21,2-1-193,-2-4 90,7 2 22,-7-4 102,3 0 197,0 0-198,-3 0 453,3-4 22,-4 3 59,0-8-265,0 8 35,0-3-271,0 0 226,0 3-238,5-3 0,-3 3 81,4-2 0,0 2-203,3-2 0,1 2-169,-1 1 1,4 0 130,3 0 1,2 0 18,0 0 1,4-3 54,0-1 0,4 1-144,-2 3 1,-1 0 87,-1 0 0,-3 0-183,0 0 1,-3 0 58,-1 0 1,-3 0-1102,0 0 395,-2 0 0,0 0-153,-1 0 165,-4 0 1066,-1 0 0,0 0 0,2 0 0</inkml:trace>
  <inkml:trace contextRef="#ctx5" brushRef="#br0">20065 3222 8221,'-6'0'-839,"-1"0"608,1 0 1375,-3-5-26,4 4-179,1-3-755,4 4 1,4-3 64,2 0 0,5 0-318,2 3 1,3 0 157,0 0 0,1 0-711,2 0 0,0 0 383,-1 0 1,1 0-425,0 0 1,-2 0 89,-1 0 1,0 0 70,-3 0 0,-1 3 502,-3 0 0,1 4 0,-1-1 0</inkml:trace>
  <inkml:trace contextRef="#ctx2" brushRef="#br0" timeOffset="10">20177 3305 8221,'-6'6'0,"-2"-1"0,2-2-135,-2-2 218,-2 7 368,5-7 1,2 6-48,6-4 0,2 1-300,5-4 0,3 0 111,3 0 0,2 0-873,4 0 1,-1-4 657,4 1 0,-1-4 0,4 2 0</inkml:trace>
  <inkml:trace contextRef="#ctx6" brushRef="#br0">23789 3054 8014,'0'-6'-974,"0"0"2026,-4 3-441,3-5-296,-3 7 1,4-4 59,0 2 0,-1 2 24,-2-2 55,2-2-171,-3 4 1,4-5 58,0 3 147,0 2-90,0-3-57,0 0-145,0 3 145,-5-3-190,4 4 19,-7-4 0,3 3 106,-4-2-106,-1 1 0,-3 6 49,-3-1 1,-1 4-41,-2-1 0,-4 3 58,-1 4 1,0-2 34,-1 5 1,4-4 30,0 4-121,5-5-20,-2 7 0,9-7-104,0 5-9,0-1-3,7 0-322,-2 2 222,8-2 1,3 3 36,5 1 1,-1-2-152,5-1 0,1 2 37,4-3-654,3-1 484,4-1 1,1-5-177,2-2 193,-2 3 91,7-8 1,-6 3 68,4-4-673,-4 0 738,2-4 1,-4-1 146,0-5 0,-3 2-139,0 2 0,-1-2 62,1 1 1,-3-1 4,-3-1 83,-5 4-18,4-4 0,-8 4 593,3-4-559,-7-1-111,2 1 1,-7 0 2,2 0 1,-2-4-58,-1 1 0,-7-4-27,-2 4 0,-7-5 39,1 2-496,-3-3 303,-5 0 0,3-1-23,-5 0 132,0 5 39,-3-4 0,0 8-234,0-3-580,5 3 648,-4 5 1,3-2-796,-4 4 517,4-1 119,1 4-528,5 5 555,-1 0 1,5 5-226,1 3 605,3-3 0,5 3 0,1-3 0</inkml:trace>
  <inkml:trace contextRef="#ctx7" brushRef="#br0">23845 2840 8160,'-4'-10'1033,"3"5"-669,-3-3 255,0 7 27,3-3-127,-4 4 95,1 0-293,3 0 0,-3 4 365,4 2-374,-4 7 0,3 1 82,-2 5 186,-2 4-272,4 4 1,-8 4-10,3 7 0,-2-2-41,-1 7 0,-4 1-479,1 2 1,-4 1 394,4-1 1,-4-2-79,4-1 0,1-4 43,4-2 1,0-4-4,4-5 1,-1-3-94,1 0 0,2-6 80,-2 0 1,2-2-212,1-4 0,0 2 81,0-2 0,0-1 164,0-2 1,0-1-223,0 0 0,0 0-233,0 1 0,0-4-413,0 0-208,0-4 237,0 7-231,0-8 342,0 3 0,0-13 1,0-1-1</inkml:trace>
  <inkml:trace contextRef="#ctx0" brushRef="#br0" timeOffset="15">19869 4153 7933,'-18'-4'455,"2"-2"762,1-3-107,3 4 223,-1-3-544,8 7-488,5-4 1,5 5 112,4 0 1,4 0-155,-1 0 1,5 0 133,-2 0 1,4 3-43,2 1 1,6-1-195,4-3 1,9 0 61,0 0 0,9 0-407,3 0 0,-22 0 0,-1 0 185,2 0 0,0 0 0,5-2 0,1 0-390,1-1 1,1-1 0,4 0 0,-1 0 317,1-1 1,1 1 0,3-1 0,-1 0 41,-1 1 0,0-1 1,2 1-1,-1 0-60,-2 1 1,-1 0 0,-1-1 0,-2 0 9,-2 3 0,-1-1 0,-1-1 0,0 0-147,-3 1 0,-1 1 1,0-1-1,-1 1 207,-2 1 0,-2 0 1,21-3-71,-5 0 1,-9-4 61,-6 4 0,-5-1 280,-8 1 0,0 1-224,-3-4 612,3 4 1,-1-5-668,-1 3 1,-3-3 419,-1 1 0,-2 1-598,-1-1 1,0 0 135,3 0 1,1-2-594,-1 2 0,0 1-175,1-2 0,0 2-1345,2-1 2184,-1-2 0,10-2 0,-1-4 0</inkml:trace>
  <inkml:trace contextRef="#ctx8" brushRef="#br0">20698 3948 8032,'0'-5'947,"0"-1"-286,0 3-103,0 2 1984,0-3-2054,0 0 144,0 3 965,0-3-1365,4 4 69,-3 0-248,3 0 147,0 0-63,-2 0 127,2 0 1,-3 3 182,2 0-156,-2 0-162,3-3 1,-3 0 21,2 0 1,-2 1-223,2 2 217,-2-2-132,-1 3-248,4-4-166,-3 0-1747,4 0 1519,-1 0-88,-3 0-104,3 0 1,-4-4 0,0-1 0</inkml:trace>
  <inkml:trace contextRef="#ctx9" brushRef="#br0">23622 3948 8163,'-5'-10'0,"3"4"328,-4 0 583,0 0-530,1 1 1,1 0 256,4 1 0,4 3-205,2-2 0,3 2-121,4 1 0,2-1 74,7-2 0,2 1-143,4-4 0,0 3-217,0-3 1,1-1 112,2-2 1,1 0-83,2-1 1,1 2-154,-4 2 1,4-2-388,-1 1 0,-3 0 71,-3 1 1,-1-2-333,-5 1 0,-4 3-1578,-6 1 1621,-6 2 0,-4 1-394,-8 0 1095,-4 4 0,-17 2 0,-2 3 0</inkml:trace>
  <inkml:trace contextRef="#ctx10" brushRef="#br0">23854 3920 8163,'-7'4'248,"-2"2"1,5-1 237,-6 2-23,7-5 1,0 5-6,6-4 1,3 0 113,7-3 1,1-1-177,5-2 1,5-2-66,4-5 0,1 1-80,5 0 1,0 0 15,3-1 0,2 1-275,1 0 0,-5-1 91,2 1 1,-9 3-135,0 0 1,-6 4-195,0-2-388,-3 3 494,-4 1 1,-6 1-305,-6 3 63,-2-3 265,-5 7 0,-1-6 285,-4 4-284,3-4 457,-2 2-143,7 0 87,-7-3-119,7 4 21,-3-5-135,4 0-157,0-5 1,0 3 60,0-4-203,4 4 174,1-6 1,1 4-85,0-2-14,-4-3-177,7 4 273,-8-4-36,7-1-16,-7 5-106,3-3 1,-1 6-31,0-4-1029,0 4 644,-3-2 646,0 4 0,-4 0 0,-1 0 0</inkml:trace>
  <inkml:trace contextRef="#ctx0" brushRef="#br0" timeOffset="19">20307 4767 7998,'14'0'0,"0"0"0,-5 0 3276,5 0-829,0 0-1804,5 0 1,4 0-858,1 0 1,3 0-819,1 0 0,3 0 424,0 0 1,2-3 262,-5 0 1,0 0 118,-9 3 0,1 0-284,-8 0 510,0 0 0,-11 0 0,-2 0 0</inkml:trace>
  <inkml:trace contextRef="#ctx0" brushRef="#br0" timeOffset="20">20484 4823 7998,'-24'9'0,"-1"-2"1128,7-1 1,-1 0-223,10 3 1,-2-3-451,8 1 0,5-4-3,8 3 0,4-4-310,8 1 0,3-2-261,6-1 1,2 0-1359,4 0 0,0 0 329,1 0 931,-5 0 1,3 0-1,-3 0 1</inkml:trace>
  <inkml:trace contextRef="#ctx11" brushRef="#br0">21415 4683 7979,'5'-18'662,"-1"2"83,-4 1 0,-1 6-538,-2 0 0,-2 3-166,-4 0 1,-5 2 992,-1 4 1,-4 0-407,-3 0 0,-6 1 235,-6 2-433,2 2-159,0 4 0,4 0-101,0 1 1,0-1 42,0 0 1,6 0-14,3-3 0,1 2 21,6-2 0,3 3 242,2 0-515,5 0 1,-2 1 98,4-1 1,5-3-249,5 0 0,0-1 136,6 2 0,-1 1-445,4-2 1,2 2 150,1 2 1,3-2-22,-3-2 0,-1 6-466,-2-3 1,-1 3 308,-3 1 0,-2-2 305,-7 5 0,-2-4-21,-4 4 1,-8-1 504,-5 4 0,-7-1-239,-5 1 1,-2 0 861,-1-1 0,1 0-270,2-3 1,2 0 31,5-3 0,3-1 135,3 1 1,6-2-296,3 0 0,2-1-382,1 0 1,7 1 48,2-1 0,8-1-359,1-2 0,3 0 220,7-3 0,0-2-458,9 2 1,2-2 130,8-1 1,0-3-230,-1 0 0,-3-5 138,-3 2 1,-3-1 132,-3 1 0,-7-2-653,-8 5 1,-2-1 339,-4 1 0,-1 2-1165,-3-2 695,-3 2-609,-2 1 1672,-4 0 0,0 0 0</inkml:trace>
  <inkml:trace contextRef="#ctx0" brushRef="#br0" timeOffset="22">21797 4302 8099,'0'-10'0,"0"1"-121,0 0 0,-1 0 433,-2 3 0,2-2 1383,-3 2-1134,-1 2 0,1-2-169,-2 3 0,-2 2-103,1-2 1,-1 3-54,-1 3 1,-2 2 51,-1 5 0,2 0-22,-3 3 0,3 0-76,1 2 0,0 3-41,3-2 0,2 0-106,4 0 0,0 1-230,0-1 1,4 1 122,2 2 1,7-4-178,2 1 1,3-5 112,1 2 0,-1-3-39,1-1 0,-1 0 75,1-3 1,0-2-114,-1-4 1,-2-1 129,-1-2 1,-3-3-7,0-7 0,0-1 118,-2-5 1,-2 1-93,-5-1 0,-3-3 176,0 1 1,-2-5-90,-7 1 1,1 1 105,-8-1 0,-4 8-79,-4-2 0,-9 7-59,-4-1 0,-4 7 0,-6 2 0</inkml:trace>
</inkml:ink>
</file>

<file path=ppt/ink/ink4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9:36:46.469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23274 3469 291 0,'14'-11'6'0,"-6"-1"4"0,-5 1-10 15,2 7 19 1,0-1 0-16,2 2 20 0,-1 1-25 16,3 0 0-16,0 2 5 15,1 0-4-15,7 0-6 16,0 7-5-16,4 4-1 16,0 0 0-16,0-1 0 15,-1 3-1-15,0-4-2 0,1-2 1 16,1 0-1-16,0-5 1 15,-5 0 0-15,5-2 0 16,-2 0 2-16,-1-5-3 16,2-8 2-16,-3-1-1 15,5-6 3-15,0-3 2 0,2-4 0 16,2-3 1-16,4-2-1 16,0-4-1-16,-1-3 1 15,4 5-1-15,-3-2-2 16,-3 6-3-16,-4 1 0 15,-3 6 1-15,-3 5-2 16,-6 4 1-16,-2 3 0 16,-1 4 0-16,-4 3-12 0,2 2-30 15,-4 2-23-15,-1 0-17 16,-2 0-94-16</inkml:trace>
</inkml:ink>
</file>

<file path=ppt/ink/ink4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8:35:18.5670000"/>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2060"/>
    </inkml:brush>
  </inkml:definitions>
  <inkml:trace contextRef="#ctx0" brushRef="#br0">2489 7713 394 0,'-11'1'108'15,"0"-1"-71"-15,4 2 3 16,2-2 14-16,1 0-12 0,2 2-22 16,2-2-9-1,0 0-7-15,6 0-2 0,7 0 7 16,8 0 8-16,2 0 0 16,9-4-2-16,4-7 2 15,5-1-8-15,1-2-4 16,2 1-1-16,-3-5-2 0,1 4-1 15,-2 2 0-15,-6-2-1 16,-7 3 0-16,-5 2 1 16,-7 2-1-16,-8 3 0 15,-2 3 1-15,-5-2 1 16,-8 3 0-16,-8 0-3 0,-2 4-4 16,-8 5-7-16,-4 3-5 15,-8 5-9-15,-1 1-11 16,-5 1-6-16,-4 5 2 15,-2-2 14-15,0 2 6 0,5-1 13 16,2-3 8 0,7-3 1-16,7-1 6 15,6-5 9-15,6-2 6 0,9-4 9 16,6-2-4-16,2-3-14 16,16 0-8-16,5-8 10 15,10-5-1-15,9-1-7 0,3-4-3 16,6-1-3-16,0 1 0 15,-1 2-2-15,-1-2-27 16,-5 4-45-16,-8-4-70 16,-7-2-328-16</inkml:trace>
  <inkml:trace contextRef="#ctx0" brushRef="#br0" timeOffset="-188379.89">7959 11364 158 0,'-5'7'185'0,"-7"-2"-141"16,8-5 6-16,1 0 3 16,3 2-20-16,0 1-16 15,0 1-11-15,5 2 9 16,9 0 0-16,1 2-2 0,9-1 2 15,4-2-3-15,8-1-4 16,3-1-4-16,6-1-3 16,5-2 0-16,3 0 0 15,6 0 2-15,2-2 3 16,6-3 1-16,1 0 0 16,1 0 1-16,4-1 2 0,0 0-4 15,-1 1-2-15,2 2-2 16,-3 1-1-16,-1 0 0 15,1 0-2-15,0 2 2 16,-1-2 0-16,1 2-3 0,-1 0 3 16,1 2 1-16,-1-2 0 15,1 0 1 1,-3 0-3-16,-2 0 1 0,2 2 1 16,-4 0-1-16,4-2 0 15,-4 2 1-15,3-2-1 16,-3 3 0-16,1-1 0 0,1 1 1 15,-2-1-1-15,-4 0-1 16,-1 0 0-16,-1-2 0 16,-6 0 1-16,-4 0-1 15,-1 0 1-15,-4-2-1 16,-7-3 2-16,-4 0 3 0,-3-1-2 16,-6 2 0-16,-1-1-1 15,-8 0 1-15,-1-1-2 16,-6 1 0-16,-3 2 0 15,-4-3-1-15,0-1-15 16,-17-4-39-16,-15-1-83 16,-16-4-228-16</inkml:trace>
  <inkml:trace contextRef="#ctx0" brushRef="#br0" timeOffset="-187705.06">6371 11409 331 0,'7'0'147'0,"4"0"-141"16,5 0-4-16,6 0 29 16,10 0 8-16,11 0-23 15,7 0-7-15,10 0 11 16,6 0 6-16,4 0-16 16,4 0-2-16,4 1 2 15,2-4-2-15,2-1-4 0,1 0 1 16,3 1 1-16,2-1-1 15,-9 3-2-15,-2-1-1 16,-4 2 0-16,-8-2-2 16,-7 0-1-16,-8 0 2 0,-7-1-1 15,-6-1 1-15,-8 1-2 16,-7-3-2-16,-2-1-23 16,-8-4-37-16,-8-8-86 15</inkml:trace>
  <inkml:trace contextRef="#ctx0" brushRef="#br0" timeOffset="8311.67">3378 14794 406 0,'3'-14'54'16,"-1"-2"-35"-16,-1-3 22 0,-1 4 3 15,0-3-14-15,0 1-17 16,-5 4-2-16,-10 1 11 16,-2 4-4-16,-8 4-7 0,-6 4 1 15,-3 2-3-15,-7 13-2 16,1 4-2-16,2 3-1 16,3 6 1-16,8 0 3 15,3 2-5-15,14 1-2 0,10 1-2 16,1 0 2-16,23-2-1 15,10 1-1-15,12-3 3 16,7-3-2-16,4 2 0 16,1-4 2-16,-4 0-2 0,-8 1 0 15,-9-1 0-15,-9 2 0 16,-10 0 0-16,-9 0 0 16,-9 0 0-16,-7 0-2 15,-13-2 2-15,-11-3 0 16,-6-3 0-16,-9-2 2 15,-2-7 0-15,3-4 0 16,0-4 1-16,6-2 5 0,9-14 5 16,8-3-5-16,10-8-6 15,10-3-3-15,2-1-8 16,14-1-18-16,6 2-7 16,9 5-27-16,1 2-36 15,6 1-125-15</inkml:trace>
  <inkml:trace contextRef="#ctx0" brushRef="#br0" timeOffset="8994.23">4049 14550 351 0,'-1'-8'24'0,"-9"2"14"0,-1 6 11 16,1 0-3-16,-3 0-18 16,-5 15-12-16,-3 9-2 15,-6 9 7-15,-2 13 1 16,-7 5 3-16,-1 10 4 16,-4 10-5-16,2 2-7 0,7 1 0 15,8 0 0-15,12-1-3 16,12-5-9-16,11-8-3 15,21-4-2-15,15-8-2 16,16-11-23-16,7-10-70 16,7-20-168-16</inkml:trace>
  <inkml:trace contextRef="#ctx0" brushRef="#br0" timeOffset="10776.47">4333 14974 343 0,'0'-4'47'0,"0"-5"-15"0,0 2 11 16,5-2 3-16,-3-3-22 16,1 3-15-16,-3 1 3 15,0 0 6-15,-3 1-2 16,-9 3-5-16,-5 2-5 16,-3 2 2-16,-3 0-4 0,-2 7-3 15,-4 6 0-15,4 1 2 16,6 4 0-16,2-2-1 15,8-2-1-15,6 1 0 16,3-3-1-16,2-5 0 0,12-2 0 16,6-2 1-16,2-3 0 15,5 1 1-15,0-6-2 16,-1-4 1-16,-6 1-1 16,-6 0 0-16,-1-1 1 0,-6 2 1 15,-2-1 2-15,-3 1 13 16,-2 2-1-16,0 2 1 15,0 0-4-15,0 2-5 0,0 1-3 32,0 0-2-32,1 0-3 0,1 4-1 0,0 4 1 15,3 7 0-15,0-1-1 16,0 7 2-16,0 4-1 0,-1 0 0 31,1 5 0-31,0 1 0 0,-3 1 0 16,4 0 0-16,-1-5 0 0,4-4 0 15,-2-3 0-15,4-8 0 16,0-3 0-16,1-5 1 0,1-4 0 31,-3 0 2-31,4-8-1 16,-2-5 8-16,0-4-2 16,1-3 2-16,-3-2-2 15,1-3 0-15,0-6-4 0,-2 3 0 16,-2-1-1-16,3 2-2 15,-3 4 0-15,-2 3-1 16,0 6 0-16,-3 6 0 16,1 2-5-16,-1 6-24 15,1 0-23-15,2 6-47 0,0 4-48 16,4 5-145-16</inkml:trace>
  <inkml:trace contextRef="#ctx0" brushRef="#br0" timeOffset="10963.93">4918 15127 646 0,'0'0'30'16,"0"4"-24"-16,0 4 14 15,0 9 31-15,0 6-28 0,-2 7-21 16,-11 8 0-16,-8 8-5 15,-13 6-58-15,-20 3-119 16</inkml:trace>
  <inkml:trace contextRef="#ctx0" brushRef="#br0" timeOffset="13848.81">5532 15039 185 0,'2'0'112'0,"-2"0"-67"0,0 0-5 15,0 0 0-15,2 0-7 16,1-5-12-16,3 0-5 16,-3-4 8-16,5 0 2 0,-3-1-3 15,-1-5-1 1,-3 3-5-16,-1-1-9 0,0-1 1 15,-7 0 6-15,-4 5-1 16,-5 1-7-16,-4 5 1 16,-5 3-2-16,2 0-4 15,-4 9-2-15,0 9 0 16,2 1 1-16,3 5-2 16,3 1 2-16,6 5-1 0,6-3-1 15,7-3 1-15,0 0 0 0,3-3 0 16,6-4 0-16,4-5-1 15,1-3 1-15,3-4 0 16,-2-5 1-16,0 0 0 0,3-3-1 16,-2-10 1-16,-2-1 0 15,1-2-1-15,-3-4 1 16,0-2 0-16,-2 2-1 16,-3-1 1-16,-2 4-1 15,1-1 1-15,-4 6 9 0,0 3 1 16,-2 1-2-16,2 5 2 15,-2 3 1-15,0 0-4 16,0 0-7-16,0 11-1 16,0 5 0-16,1 5 1 15,3 1-1-15,1 1 0 0,2 2 0 16,4-4 0-16,3 0 1 16,1-3-1-16,3-5 0 15,2-4-1-15,2-2-11 16,-2-7-33-16,1 0-39 15,-6-11-51-15,-3-7-165 16</inkml:trace>
  <inkml:trace contextRef="#ctx0" brushRef="#br0" timeOffset="14192.54">5839 14719 386 0,'14'0'79'16,"-2"0"-53"-16,2 9 22 15,2 3 5-15,2 10-11 16,2 3-19-16,-3 7-9 15,-2 9 0-15,-3 5-2 0,1 4-7 16,-2 2-4-16,-4-1 0 16,-2 1 0-16,-2-5 0 15,-3-4-1-15,0-8 1 16,-6-6-2-16,-8-5-5 16,-6-7-27-16,-2-10-40 0,-1-5-49 15,8-4-91-15</inkml:trace>
  <inkml:trace contextRef="#ctx0" brushRef="#br0" timeOffset="14583.48">6500 14983 561 0,'0'0'18'16,"0"-4"13"-16,0 2 16 15,11 1-13-15,3 1-20 16,5 0-12-16,0 0-1 16,4 0 2-16,3 0-2 15,1 0 0-15,-3 0-2 0,1 1 2 16,-1-1-2-16,-2 4-7 16,-8-2-27-16,-1 1-27 15,-10 1-17-15,-3 1-57 16,-9 2-134-16</inkml:trace>
  <inkml:trace contextRef="#ctx0" brushRef="#br0" timeOffset="14755.32">6536 15163 496 0,'0'5'67'0,"1"-3"-38"0,14 0 35 15,9 0-11-15,-2-2-21 16,12 0-22-16,0 0-8 15,1 2 0-15,3-1-2 16,-4 3-15-16,2-2-52 16,-4-2-93-16,-5 0-311 0</inkml:trace>
  <inkml:trace contextRef="#ctx0" brushRef="#br0" timeOffset="37270.58">7282 14770 49 0,'10'-15'118'0,"-1"-1"-126"16,-2 1 5-16,-1-1 3 16,-3 3 2-16,1 1 2 15,1-1 4-15,2 3-1 16,-4 5-4-16,7-2-2 15,-5 1-2-15,1 1 0 16,-1 1 0-16,-2 1 8 0,-1-2 1 16,0 0 73-16,-2 0-40 15,0 0 1-15,-2 2-6 16,-8 0 0-16,-1 3-7 16,-6 0-13-16,2 1 1 15,-2 8 3-15,2 3-3 16,1 4-4-16,7 2-5 0,7 2-2 15,0 4-2-15,7 0-1 16,10 6-2-16,4 1 0 16,2 0 0-16,-2 5 0 15,-2 0 0-15,-8 1-2 0,-9-1-6 16,-2-4-7-16,-17-3-1 16,-8-8 11-16,-7-5 4 15,-4-5 2-15,0-6-2 16,4-3 2-16,5-2 9 15,11 0 4-15,10 0-4 0,6 0-4 16,15 2-11-16,14 4 3 16,6 7 1-16,8 1 1 15,1 6-2-15,-8 7-1 16,-8 5-10-16,-12 4-14 16,-10 1 8-16,-6 1 15 15,-15 1 6-15,0-3 14 16,-5-4 14-16,6-4-6 0,4-4 0 15,10-1-7-15,2-4-13 16,23 1-3-16,16-6-1 16,15 2-8-16,18-5-45 0,14-6-86 15,11-5-244-15</inkml:trace>
  <inkml:trace contextRef="#ctx0" brushRef="#br0" timeOffset="38072.18">9306 14808 372 0,'-7'-19'47'16,"6"-4"14"0,1 4-15-16,0 5-4 0,12 0-11 15,6 7-17-15,2 3-9 16,5 4-3-16,0 4 0 16,-1 12-2-16,-4 4-1 0,-10 9 0 15,-5 6-7-15,-5-3-2 16,-5 5 2-16,-11-3 2 15,-4-1 5-15,0-4 1 16,3-4 1-16,0-5 3 16,9 0-1-16,6-6-1 0,2-4-2 15,12 1 0-15,10 0-1 16,1 0 1-16,0-2-11 16,-3-1-11-16,-8 3 0 15,-4 0 9-15,-8 2 6 0,-2 1 6 16,-7 2 14-16,-2 0 13 15,4 3 1-15,6 3-4 16,1 5-7-16,8-1-6 16,12 6-6-16,5 4-2 15,2 0 0-15,-5-2-2 16,-6 0-23-16,-14-4-10 16,-10-3 3-16,-24-8 7 0,-20-1 14 15,-17-2 7-15,-12-5-8 16,-8-6-73-16,-4-5-167 15</inkml:trace>
  <inkml:trace contextRef="#ctx0" brushRef="#br0" timeOffset="52664.12">19885 6225 283 0,'-23'-10'53'15,"-4"-2"-51"-15,-2 0-1 16,-3 1 18-16,1 1 19 0,2-5-10 15,-3 1-11-15,-2 1 4 16,-2-2 1-16,-5 0-9 31,-9 0-6-31,-8 2-4 16,-7-2-3-16,-11 1 0 0,-9 2-1 0,-3-2 2 31,-7 1-1-31,2-3 0 0,-4 3-1 0,-5-3 2 0,4 5 0 31,-2 1-2-31,-2-1 1 16,-2 2 0-16,4 4 0 0,2-1 0 0,-5 3 1 16,4 3 0-16,2 0-2 0,2 0 1 15,5 5 0-15,4 3 0 16,9-2 0-16,6 2 0 31,7 1-1-31,3-2 0 0,6 2-4 0,-1 2-1 16,0 1 3-16,-4071-1 1 15,8147 5 0-15,-4071 0 2 0,-1 2 0 16,2 3 0-16,-2 3-1 16,3 0 1-16,1 3 0 15,3 0 0-15,4 1-1 16,5-1 0-16,2 2 1 0,0-1 0 16,3 1 0-16,1-3-1 15,-1 3 1-15,6-4-1 16,0 0 1-16,5-2 0 15,4 0-1-15,3-1 1 16,4-3-1-16,2 1 1 16,2 0-1-16,3-2 4 0,2-2 2 15,0 5-1-15,7-1 4 16,2-1-4-16,6 2-2 16,0-2-2-16,5 5 0 15,4-2 0 1,2-1 0-1,8-2-1-15,5-1 2 0,2-1-1 0,9-3 2 16,2-2 1-16,9-3 1 16,6-2-2-16,3 0 0 15,6-5 0-15,7 0-2 16,0-2 4-16,1 0-1 16,2 0-3-1,2 0 0-15,4 0 0 16,-2 0 0-16,5 0 0 0,0 0 0 15,2 0 0-15,-4 0 0 0,1 2 0 0,-3 0 0 16,3-1-2-16,-6-1 1 16,3 2-2-16,1-2 0 15,-2 0 0-15,1 0 0 16,-1 0 3-16,-3 0 0 16,-5 0-1-16,-1 0 0 0,-2 0 2 15,-6 4-2-15,1-3 1 16,2 1-2-16,-1 2 2 15,2-4 2-15,3 1-3 16,3-1 3-16,-1 0 0 16,-4 0 0-16,-2-5-1 15,-6-4-1-15,-9-3 1 0,-4-2 0 16,-6-4 6-16,-7-4 2 16,-6-1 2-16,-2-7 2 15,-6-6-4-15,-6-6-1 16,-6-5-2-16,-6-10-1 0,-8-7 4 15,-4-6 3 1,-21-3 0-16,-23-4-5 0,-22 3-7 16,-27 6-3-16,-33 9 6 0,-28 9-14 15,-26 10-33-15,-23 8-42 16,-16 9-117-16</inkml:trace>
  <inkml:trace contextRef="#ctx0" brushRef="#br0" timeOffset="156566.53">13504 6031 472 0,'-71'-11'6'0,"18"4"0"16,4 5-5-1,2 9 0-15,4 14-1 0,0 15-1 16,-2 10 1-16,-1 13 0 0,-2 18 0 15,1 9 0-15,-2 6 0 16,-2 8 0-16,5 4 0 0,-1-1-4 16,7 1 1-16,6-4 1 15,9-5 2-15,13-3 0 16,12-8 0-16,17-8 2 16,17-6 5-16,17-9-1 0,12-8 0 15,14-10 2-15,5-4 2 16,12-14-5-16,9-7-2 15,-1-9-1-15,5-9-2 16,-4-5 0-16,1-19 1 16,-4-6-1-16,-4-11 0 15,-7-6 0-15,-2-8 0 16,-8-9 2-16,-9-9-2 0,-9-6-2 16,-11-4 4-16,-14-7-2 15,-11-2 0-15,-14-5 0 16,-11 5 1-16,-5-1-2 15,-24 3 1-15,-9 1 1 16,-14 6-1-16,-11 5 0 16,-12 6 0-1,-9 8 1-15,-10 9-1 16,-7 11-2-16,-8 9 2 0,-6 15 0 16,-9 15 0-16,-5 10-2 0,-4 33-4 0,-14 28-19 15,-4 25-58-15,-7 19-172 16</inkml:trace>
  <inkml:trace contextRef="#ctx0" brushRef="#br0" timeOffset="120209.8">21265 3988 374 0,'1'-11'63'15,"3"1"-22"1,-1 1 4-16,2 1-6 0,1 3-9 16,-5 3-11-16,1 2-7 15,4 0-3-15,0 2-3 16,1 9 0-16,-1 8 8 0,3 8 8 15,3 5-3-15,-4 9-6 16,1 2 1-16,1 7-2 16,-3-2-6-16,-2-1-2 15,0-3-1-15,-2-5-2 16,-1-3 0-16,3-7 0 0,-5-4-1 16,0-5 1-16,0-3-4 15,0-6-30-15,0-6-35 16,0-5-60-16,0-3-153 15</inkml:trace>
  <inkml:trace contextRef="#ctx0" brushRef="#br0" timeOffset="120879.8">21815 4056 192 0,'-9'-6'158'0,"1"2"-134"16,-3 1 23-16,-2 3-3 15,-1 0-14-15,-3 3-19 0,2 8-2 16,-4 6 4 0,-1 4 3-16,5 2-4 0,0 8-2 15,1-1 0-15,5 4-3 16,6-1-4-16,3-2-2 15,0-2-1-15,5-3 1 0,11-4-1 16,4-7 0-16,3-2 1 16,3-4 5-1,6-7 0-15,-3-2 0 0,5 0 1 16,-4-11-1-16,-4-5-2 16,1-2 1-16,-3-3 3 15,-6-10 8-15,-6 1 1 0,-3-4 0 16,-7-2-7-16,-2 1-5 15,-9 5-4-15,-13 5-1 16,-8 5-3-16,-8 8-23 16,-3 5-41-16,-2-1-78 15</inkml:trace>
  <inkml:trace contextRef="#ctx0" brushRef="#br0" timeOffset="124389.81">22220 3995 380 0,'-6'-3'49'0,"4"-2"-4"16,-2-1 17-16,4 4-15 16,0-2-15-16,0 4-10 0,0-1-5 15,0 1-2-15,0 0-3 32,0 0-5-32,-1 0-1 15,1 0 3-15,0 3 2 0,0 5 1 16,0 2 3-16,-2 1 0 0,2 0-3 0,0 3-2 31,0 1 0-31,0 6-2 16,0 0 0-16,5 2 0 15,0 2-2-15,2 0-3 16,0 1-1-16,-2 0 0 0,2 0-1 16,-6-2-1-16,3-3 0 15,-1-1 2-15,-2-5-2 16,-1 3 1-16,0-7 0 15,0 0-2-15,0-2-3 16,4-6-19-16,1-1-12 0,4-2-16 16,6-5-12-16,2-11-46 15,7-5-116-15</inkml:trace>
  <inkml:trace contextRef="#ctx0" brushRef="#br0" timeOffset="125319.8">22734 3974 226 0,'0'-2'78'0,"0"-2"-40"16,0 3 14-16,0-2-10 16,0 2-11-16,0 1-8 15,0 0-3-15,0 0-7 16,0 0-1-16,0 0-4 0,0 0 6 15,0 5 6-15,0 2 4 16,2 5-4-16,0 3-4 16,1 1-3-16,0 4-2 15,-1-1-1-15,0 3 1 0,-1 1-3 16,3-3-4-16,-2 1-1 16,1 0 3-16,-1-3-2 0,1 4 0 15,-1-4 0-15,1-1 1 16,2 0-1-16,-3-4 1 15,1-1-1-15,-1-2 2 16,0-1-3-16,-1-5 0 0,1-1 1 16,-2 1-2-16,0-4-1 15,0 0 0-15,2 0 1 16,-2 0 0-16,0 0-7 16,0 0-41-16,0 0-60 15,2 0-108-15</inkml:trace>
  <inkml:trace contextRef="#ctx0" brushRef="#br0" timeOffset="126079.8">22712 4473 258 0,'-6'0'180'16,"2"0"-142"-16,2 0 14 16,2 0 1-16,0 0-26 15,4 0-20-15,7 0 0 0,3 0 11 16,5-2 4-16,1 0-6 16,4 1-1-16,0-3-6 15,1 3-2-15,-4-3-4 16,1 2-1-16,-6 1-1 15,-4 1-1-15,-3-3 1 0,-3 3-2 16,-4 0 2-16,-2 0-3 16,0 0 1-16,-8 0-5 15,-4 3 5 1,-5 0-2-16,-2 2-1 0,-6 0 3 16,-2 1 1-16,2 1 1 15,2-3 0-15,1 1-1 0,2-1 1 0,6-1 1 16,1-1 1-16,6 0 2 15,2-2 0-15,3 1 1 16,0-1-2-16,2 0 0 16,0 0 1-16,0 0 1 15,6 0 1-15,2 0 4 16,7 0 0-16,-1-3-2 0,3 3 0 16,2-3-4-16,-1-1-1 15,2 4-2-15,-4-4-2 16,2 4 0-16,-7 0 0 15,-1-2 1-15,-2 2-2 0,-3 0 2 16,-3 0-1-16,0 0 0 16,-2 0 1-16,0 0-1 15,0 0 0-15,0 0-3 16,0 0-3-16,0 0-5 16,0 0-2-16,0 0-9 0,0-3-26 15,0-6-61-15,0-2-145 16</inkml:trace>
  <inkml:trace contextRef="#ctx0" brushRef="#br0" timeOffset="127419.8">21480 4586 257 0,'-2'0'40'0,"2"0"-13"15,0-2 14-15,0-2-3 0,0 1 2 16,0-1 6-16,0 0-10 16,0 3-2-16,0-1-6 15,0 2-5-15,0 0-6 0,0 0-14 16,-2 9-9-16,-2 3 6 16,2 4 0-16,2 4 3 15,0 0-3-15,0-1 2 16,0-1 1-16,0 0 0 15,0-2-1-15,6-1-2 0,0-3 1 16,-1-1 0-16,-2-3-1 31,3-1 1-31,-1-1 0 16,0 0-1-16,3-5 2 16,-3-1 0-16,6 0 2 15,0 0 4-15,5 0 0 0,2 0-3 16,1-3-3-16,10-1-1 15,2-2-1-15,4 3-1 16,4-2 2-16,0 1-1 16,2 1 0-16,-1 1-1 0,-1 0 1 15,1 2 1-15,-3-1-1 16,-3 1 0-16,-3 0-1 16,1 0 1-16,-5 0 0 15,-3 0 0-15,1 0 0 16,-3-4 0-16,-7 2 0 0,4 0 1 15,-4 0-1-15,2-1 0 16,-1-1 0-16,0 3 1 16,0-3-2-16,-1 0 2 15,1 3-1-15,-3-3 0 16,-1 0 0-16,-3 2 0 16,-2-1 0-16,0-2 2 15,-1 0 0-15,-3-1 0 16,-1-3 1-16,1-2 5 0,-1-3 4 15,-2-4-1-15,0 0 1 16,0-6 1-16,-3 0-5 16,-1 1-3-16,-3 3-5 0,0 3 1 15,4 6-3-15,-3 7-30 16,-1 4-47-16,0 0-88 16,0 4-259-16</inkml:trace>
  <inkml:trace contextRef="#ctx0" brushRef="#br0" timeOffset="127979.81">21981 4984 416 0,'0'-17'95'0,"7"-1"-75"16,9 4 27-16,7 0 2 16,2 5-19-16,1 2-20 15,-5 7-8-15,2 0-1 16,-6 4-1-16,-5 10-1 0,-4 5 0 15,-8 3-2-15,0 1-12 16,-12 0-4-16,0 1 7 16,-6-6 8-16,4-4 4 15,-1-4 0-15,6-5 3 0,4-5 15 16,3 0 9-16,2-2-11 16,6-7-9-1,6-8-4-15,8-4-1 0,3-2 1 16,-2-4-1-16,3 2 3 15,-4 2 3-15,-4 3 1 16,-3 4-5-16,-6 7 0 0,-4 2 0 16,-3 5 4-16,0 2-3 15,0 0-5-15,0 11-3 16,-3 3 2-16,-1 8 2 16,1 0-1-16,-1 3 1 15,4-1-1-15,0-1-1 0,4-2 0 16,10-3-10-16,4-4-31 15,7-7-28-15,6-4-32 16,6-3-106-16</inkml:trace>
  <inkml:trace contextRef="#ctx0" brushRef="#br0" timeOffset="129009.8">22887 4780 310 0,'0'0'35'0,"0"0"8"0,0 0 6 16,0 0-5-16,0 0-21 16,2-3-6-16,0-1-3 15,2 1-1-15,-2-3-2 16,0 1-2-16,-1-2 2 15,-1-2 2-15,0 1-4 0,0 2-4 16,0-2-3-16,-8 3-1 16,0 1-1-16,-6 2-1 15,-3 2-1-15,0 0 1 16,-3 10 2-16,0 0-1 0,2 8 0 16,-2-2-1-16,6 7 1 15,1 2-1-15,3-2 0 16,3-1 1-16,3 0-1 15,4-5 0-15,0-1 0 16,0-7 0-16,9-1-2 0,3-5 3 16,3-3 1-1,1 0 0-15,2-3-2 0,-1-6 0 16,0-4 1-16,0-2-1 16,-2 2 1-16,-4-2 0 15,-2-1 0-15,0 3 1 16,-2-1-1-16,0 3 1 15,-4-1 0-15,2 3 0 0,0 2 3 16,-3 2 3-16,1 1-1 16,-3 1-2-16,0 3 3 15,2 0 1-15,-2 0 0 0,0 0-4 16,0 0-4-16,0 3-2 16,0 6 3-16,0 1 0 15,0 8 0-15,0-1 2 16,3 4-1-16,3 1 0 0,2-1-2 15,4 0 1-15,2 2-1 16,6-3 0-16,2-1 1 0,3-4-8 16,-1-6-40-16,-2-9-75 15</inkml:trace>
  <inkml:trace contextRef="#ctx0" brushRef="#br0" timeOffset="135339.79">22127 3617 139 0,'0'-5'24'0,"0"1"0"16,0 1 20-16,0-3-14 16,0 1-15-16,0 2-8 15,0-1-2-15,0 2 4 16,0-2-3-16,0 3 5 16,0-1 2-16,-7 0-2 0,0-1-5 15,-1 1 1-15,-1-2 2 16,-2 1 4-16,-2-3-2 15,2 3-4-15,-1-3 1 0,0 3-2 16,-2 0-1-16,2-1-1 16,1-1 3-16,0 1 1 15,1 2 1-15,-1-2-6 0,-2 3-2 16,1-1-1-16,-4 0 0 16,2 2 0-1,-3-2 0-15,1 2 1 16,0 0 4-16,0 0 5 0,1 0-3 15,0 0-2-15,2 0-2 16,-3 0-2-16,-1 0-1 16,0 2 0-16,-3 2 0 0,0-1 0 15,-1 1 0-15,-1 0 0 16,2 1 3-16,1-1 0 16,2 1-2-16,-1-2 1 15,4 2 0-15,-5 3 1 16,4-1 0-16,-5-2 1 0,-1 4 0 15,-1 0-2-15,0 0-1 16,0 0 1-16,1 2 0 16,0-3 1-16,-1-1-2 15,1 3 3-15,-1 0 0 16,2-1 1-16,-1 0 0 0,-1 2-1 16,0 0-1-1,1 1 1-15,1 2 1 0,-1 2-1 16,-1 0-1-16,3 4 1 15,0-1-1-15,2 0-3 16,-1 4 1-16,2-2-1 16,1-2 2-16,1 0-2 0,3 3 0 15,-2-2 2-15,2 0 4 16,1-3-3-16,1 3 1 16,2 2 0-1,-3-5 1-15,3 3 2 0,2 0-5 0,-2-2-2 16,4-1 1-16,-2-1-1 0,5 2 1 15,0 0 0-15,0 0 1 16,0 2-1-16,0-3 2 16,0 3-1-16,0 1 0 0,2-1 1 15,2-1-1-15,-2 1 0 16,3 1 0-16,1-1 0 16,-1-2 0-16,0 3-1 15,6-1 1-15,-4 0 0 16,2-3 1-16,3 3-1 0,-4 0-2 15,1 0 1-15,0-1-1 16,2 1 1-16,-1-3-1 16,2 1 0-16,-2 0 0 15,4 2 0-15,1-4 0 16,1 2 0-16,2-2 1 16,2 0-2-16,-2 0 3 0,2 4-1 15,-3-4-1 1,1 3 0-16,3 1 1 0,-4 1-1 15,1-3 0-15,3 3-1 16,-2-3 0-16,2 4 0 16,-2-5 0-16,3 4 0 0,0-4 0 15,-3 3 0-15,1-3-3 16,-3 0-2-16,0-3 1 16,0 2 1-16,-1-3 0 15,0-3 2-15,2-1 0 16,-2 2 0-16,3-4 1 0,5 0 1 15,-2-1-1-15,3 1 2 16,1 0-1-16,0-2 0 16,1 0 1-16,-4 1 0 15,3 0-1-15,-1-2 0 0,-4 1-1 16,2-2 1-16,1 2-1 16,-2-3 1-1,-3 0 0-15,3-1 0 0,-2-1-2 16,1 0 2-16,1 0 0 31,-1 0 1-31,2 0 3 16,-1-5 0-16,0 0-1 0,3 2 0 15,-2-3-2-15,-2 0 0 16,5-1 0-16,-1 1-1 16,-1-2 1-16,2 1-1 0,-4-3-1 15,1 5 2-15,-1-2 0 16,-6-1 0-16,0 1 0 15,-5-1 5-15,1-1 1 16,-1 0 1-16,0 0 0 16,-1-3-4-16,2 1 0 0,0-1 0 15,-4 0-2-15,4-1 0 16,-5 2 2-16,1-1 0 16,-1-1 0-16,-2 4 0 15,0-4 3-15,-1 3-1 16,1-2-5-16,0-1 0 15,-3-1-1-15,4-1 0 0,-1 1 0 16,0 0 0-16,1-4 0 16,-1 2 1-16,0 0-1 15,-1-2 0-15,2 2 0 16,-3-4 1-16,-1 2-2 16,-2-1 2-16,0-2-1 0,0-1 1 15,0 1 0-15,2-2-1 16,-1 1 0-16,1-1 0 15,0 0 0-15,0 1 0 16,1 2 0-16,-3-2 0 0,2 2 0 16,-2 2 0-16,0 0-1 15,0 0 1-15,0 6 0 16,-2-4 1-16,-3 5-1 16,3-4 1-16,-1 3-1 15,-1 0 0-15,1-1 0 16,-3 0 1-16,0 0-1 15,1 0-1-15,0 1 0 0,0-3 1 16,-1 3 0-16,1-1 1 16,-1 1-1-16,3 1 0 15,-1-1 1-15,2 1-1 16,-1-2 0-16,1 3 0 16,-1 1 0-16,1 0 0 0,0 1 1 15,-1 0-1-15,0 1 0 16,-1 0 0-16,-1 0 0 15,2-3-1-15,-2 2 1 16,1-1 0-16,-1-2 0 0,-1 0 0 16,-1 0 0-16,2 0 0 15,-2 2 0-15,3-3 0 16,-2 4 0-16,1-1 1 16,-1 0-1-16,3 0 1 15,-2 0-1-15,1 0 0 0,1 1 1 16,-2 2 0-16,2-3-1 15,-2 3 0-15,-1 1 0 16,3 1-1-16,-1-3 0 16,-1 2 1-16,-1-3 0 15,1 4 0-15,0-3 0 0,-2-3 1 16,1 2-1-16,-3-1 0 16,2-3 1-16,0 3-2 15,-2-3 1-15,0 3 0 16,2-1 0-16,0 2-1 15,0 2 1-15,0-1 0 0,4-1 0 16,-2 1 1-16,0 3-1 16,1-2 0-16,-1-2 0 15,0 4 0-15,-2-6 1 16,0 3-1-16,1 0-1 16,-3 0 0-16,1 0 1 15,1 2-1-15,0-1 1 0,2 1 0 16,-2 1 0-16,1 1 0 15,0-1 0 1,3-1 0-16,-2-1 0 0,-2 1 0 16,-1 0 1-16,-1-1-2 15,-1-1 0-15,-3 0-3 0,0 2-4 16,3-2 1-16,-1 0 6 16,4 1-1-16,-2 2-3 15,-3 1-4-15,4-1-11 16,-8 3-20-16,-6-5-35 15,-6-5-106-15</inkml:trace>
  <inkml:trace contextRef="#ctx0" brushRef="#br1" timeOffset="-183816.92">15717 10734 449 0,'0'-20'29'0,"-4"-8"-16"15,-10-3 4-15,-11 0 18 16,-9-5-9-16,-15 3-19 16,-10 6-4-16,-14 4 4 0,-9 8 4 15,-6 11-8-15,-9 4 3 16,1 18 13 0,-5 14 4-16,8 12-1 0,7 16-3 15,9 8-5-15,18 13 0 16,15 3-2-16,25 4 2 0,19-1-6 15,10-2-3-15,31-4-1 16,19-12-4 0,14-6 1-16,16-12-1 0,5-13 0 15,10-16 1-15,5-12-2 16,4-10 1-16,-4-7-4 16,-4-18-7-16,-8-9 4 15,-16-10 3-15,-16-8 3 0,-15-5-1 16,-17-8 2-16,-16-2 1 15,-15-5 0-15,-3-1-1 16,-23 0 2-16,-16 4 0 16,-14 1 0-16,-13 6 0 15,-12 6-1-15,-5 9-1 16,-11 8 1-16,-1 14-1 0,-4 10 2 16,2 15-2-16,2 8 0 15,1 22 0-15,11 14 1 16,8 12 1-16,16 13 0 15,16 9-2-15,35 0 3 0,-19 6-4 16,28 0 3-16,24-2-2 16,15-4 1-16,18-5-1 15,13-3 1-15,10-9-1 16,13-9 2-16,8-13-1 16,5-16 1-16,6-12-1 0,4-11-2 15,-3-22 4-15,-9-17-3 16,-8-15 2-16,-14-13-4 15,-22-10 2-15,-25-10 2 16,-24-6-4-16,-23-2 0 16,-43 6-2-16,-32 11-3 0,-33 14-13 15,-25 21-2-15,-18 25-7 16,-9 18-23-16,3 21-77 16,7 21-334-16</inkml:trace>
  <inkml:trace contextRef="#ctx0" brushRef="#br1" timeOffset="-177586.92">19271 11301 350 0,'9'-10'15'0,"-9"-3"2"15,0 4-1-15,-12 2 17 16,-10 2-11-16,-9 3-11 15,-6 2-8-15,-7 3 3 16,-4 15 9-16,-4 5 3 16,-1 8-1-16,9 6-1 0,5 5 1 15,6 2-6 1,10 0-5-16,14 0-4 0,9-2 1 16,7-3-2-16,17-5 0 15,10-5 0-15,8-8 0 16,7-6 1-16,3-10-1 0,4-5-1 15,-2-5 2-15,0-13-2 16,-8-9 1-16,-2-7 0 16,-12-7 0-16,-8-6 3 15,-11 0-4-15,-9-3 1 16,-4-2 0-16,-14 2 1 0,-13 5 2 16,-5 8 6-16,-9 3 0 15,0 9-5-15,-7 9-1 0,0 9-1 16,0 7 0-16,1 7-2 0,3 14-1 15,5 13-1-15,10 7 1 16,5 4-1-16,10 5 1 16,13 2 0-16,1-2 0 15,17-2-1-15,10-2 0 16,7-7 2-16,6-1-1 16,3-8 0-1,2-11 2-15,2-4-2 16,0-12 2-16,1-3 0 0,1-15 2 15,0-10-2-15,-5-10 0 16,-5-5 0-16,-8-7-1 16,-9-6 1-16,-14-2 1 0,-8-1-2 15,-10 2-1-15,-19 4 0 16,-15 8-1-16,-7 10 1 0,-12 8-1 16,-4 12 1-16,1 10-1 15,-4 2 0-15,7 21 3 16,5 14-3-16,9 5 2 15,9 10 0-15,7 8-1 0,18 0 0 16,11 2 0-16,4-2 0 16,12-4 0-16,19-8 0 15,6-7 0-15,7-9-1 16,6-10 2-16,6-11-1 16,3-9 0-16,-5-12 1 0,-3-15-2 15,-3-16 1-15,-13-8 0 16,-11-7 1-16,-17-2-1 15,-11 3 0-15,-26 5-3 16,-16 11-2-16,-8 14 0 16,-11 15 1-16,-2 12 3 15,12 14-7-15,6 20-24 16,17 7-36-16,18-2-117 0</inkml:trace>
  <inkml:trace contextRef="#ctx0" brushRef="#br1" timeOffset="-173596.92">20671 11496 382 0,'0'-43'120'0,"-5"11"-110"0,-11 0 4 15,-5 5 25-15,-7 6-6 16,-6 3-23-16,-3 5 2 16,-7 12 2-16,0 1 0 15,0 16-10-15,3 10-3 16,2 8 1-16,10 9 0 15,11 5 1-15,11 6 4 16,7 1-2-16,18 1 1 0,14-5-5 16,13-2 1-16,7-11-1 15,9-7 0-15,9-9 1 16,2-14-2-16,2-8-4 16,3-2-5-16,-7-17-2 0,-9-14 1 15,-4-9 5-15,-10-6 4 16,-13-11 2-16,-12-4-1 15,-18 1 1-15,-8 3-1 16,-28 5 2-16,-15 8-1 0,-18 10 6 16,-10 10-2-16,-8 11 1 15,-7 12-2-15,2 3-3 16,3 14 5-16,7 14 4 16,12 12-5-16,12 10-6 15,16 4 4-15,20 4-3 16,16 3-2-16,11-2 3 0,29-4 0 15,12-6-1-15,21-14-1 16,9-10-7-16,10-12-8 16,8-13-6-16,5-6-3 15,-2-20-49-15,1-18-85 16</inkml:trace>
  <inkml:trace contextRef="#ctx0" brushRef="#br1" timeOffset="-173076.92">22561 11465 102 0,'-18'-28'254'0,"-6"-4"-205"16,-5 2-5 0,-5 4-4-16,-5 5 1 0,-10 8-13 15,-6 7-6-15,-2 6-7 16,-1 6-10-16,0 18-4 15,6 4 2-15,13 14 0 16,5 4 0-16,12 6-3 0,12 6 0 16,8 1 1-1,2-1 0-15,14-7-3 0,11-5-10 16,9-9 4-16,10-7 5 16,4-11 0-16,7-8 3 15,7-9 1-15,2-2 1 0,4-17-1 16,1-8 5-16,-4-10-1 15,-4-10 5-15,-8-5-4 16,-16-5-3-16,-17-4 2 16,-20 0-6-16,-23 4-1 15,-32 7-4-15,-30 3-27 16,-15 11-35-16,-12 8-89 0</inkml:trace>
  <inkml:trace contextRef="#ctx0" brushRef="#br1" timeOffset="-160626.93">7467 17067 187 0,'8'0'94'16,"-1"0"-63"-16,-5-6-4 15,0-5 18-15,5-3-4 16,-1 1 2-16,-1 1 0 0,-3-6-2 15,-2 2-8-15,0 0-8 16,-13 2-13-16,-3 2 1 0,-9 6-3 16,-8 6-4-16,-2 0 1 15,-3 12 1-15,-2 8 0 16,6 5 7-16,7 4-1 16,8-1-3-16,9 4-8 0,10 1-2 15,10 0-1-15,12 3 0 16,9-1 0-16,11 3 1 15,1-4-2-15,2 1 1 16,-6-2-3-16,-3-1-8 16,-9 0 0-16,-13 0 1 15,-10-1-6-15,-4-2-11 0,-23-3 14 16,-8-2 7-16,-6-9 5 16,-7-4 1-16,1-8 5 15,8-3 16-15,6-11 3 16,12-7 0-16,15-14-17 15,11-2-6 1,23-9-18-16,12-6-62 16,10-9-126-16</inkml:trace>
  <inkml:trace contextRef="#ctx0" brushRef="#br1" timeOffset="-160006.92">7404 16533 604 0,'-6'-6'63'15,"-1"1"-43"-15,0 5-3 0,0 5 0 16,3 12-12-16,-2 8-5 16,1 3 0-16,0 6 0 15,3 0 0-15,0-4 1 16,2-6-10-16,-2-5-11 15,2-10-7-15,-1-7 2 16,-1-2 14-16,0-13 11 16,-1-10-14-16,-2-7 12 0,5-4 2 15,0 2 3-15,0 1 13 16,5 8 22-16,7 7-12 16,2 11-13-16,4 5-7 15,4 7-1-15,5 16 1 0,4 7-2 16,3 12-2-16,3 6-4 15,1 1-48-15,-1 1-59 16,-3-3-118-16</inkml:trace>
  <inkml:trace contextRef="#ctx0" brushRef="#br1" timeOffset="-159486.92">8081 17047 256 0,'5'-17'32'0,"0"2"14"16,-3-3 16-16,1 2 5 0,-3 2-4 15,0 3-9 1,-5 11 1-16,-11 0-15 0,-4 19-28 16,-7 11-4-16,0 10 5 15,2 15-1-15,8 12 2 16,7 7-2-16,10 2-5 0,10 3-6 15,16-8 1-15,17-8-5 16,7-20-61-16,8-22-37 16,1-21-66-16</inkml:trace>
  <inkml:trace contextRef="#ctx0" brushRef="#br1" timeOffset="-158186.93">8607 17316 62 0,'0'3'12'0,"0"0"-11"16,0 0-5-16,0-3-20 15,0 2-7-15,0-2 15 0,0 0 16 16,0 0 10-16,0 0 17 16,0 0 11-16,2 0 10 15,-1 0-20-15,1 0-10 0,0 0 5 16,-1-2 5-16,1 2 10 16,-2-2-6-16,0 2-4 15,0 0-3-15,0-1-3 16,0 1-3-16,0 0-1 15,2-5 2-15,-2 4-2 0,0-3 0 16,0 1 2-16,0-2-3 16,0-1-2-16,0 0 1 0,0-4-1 15,0 0 3-15,-7-3-1 16,0 2 2-16,-6-1-5 16,-1 1-3-16,-3 3-4 15,-3 3-7-15,3 5 0 16,-5 0 1-16,-2 6-2 0,5 8 1 15,6 4 0-15,4 2 0 16,6 2 0-16,3 3-2 16,7-2 0-16,10-5 1 15,2-3 0-15,1-4-1 16,-2-8-5-16,0 0-2 16,-2-6 4-16,-5-11 5 0,-3-1 0 15,0-6 1-15,-3 3 1 16,1-3 6-16,-3 3 6 15,2 2-2-15,1 6 1 16,-2 3-5-16,3 3-2 16,-2 4-4-1,0 0-2-15,2 16 0 16,0 5 0-16,1 10-1 0,-1 2 2 16,-2 5-1-16,1-3 0 15,2 6 0-15,-5-9 0 16,2-6-1-16,0-4 1 15,1-7 1-15,3-7-1 16,-2-8 0-16,4-8 2 16,-1-13 1-16,3-8 3 0,3-5 13 15,2-5-11-15,1 0-4 16,-2 0-4-16,1 3-1 16,-2 6-41-16,-4 2-52 15,-4 6-103-15</inkml:trace>
  <inkml:trace contextRef="#ctx0" brushRef="#br1" timeOffset="-156756.92">9128 17440 203 0,'1'-3'193'15,"-1"2"-136"-15,0 1 8 0,2 0-10 16,2 0-17-16,-1 0-17 16,2 6 0-16,0 6 4 15,-1 0-6-15,-1 2-5 16,-3 4-4-16,0 0-8 15,-12 2 1-15,-11 2-5 0,-10-7-37 16,-9-4-83-16,-7-7-210 16</inkml:trace>
  <inkml:trace contextRef="#ctx0" brushRef="#br1" timeOffset="-155866.92">9493 17327 170 0,'-5'0'151'0,"0"-2"-115"0,3 2 14 0,2-3 13 16,0-3-25-16,0-2-20 31,10-2 0-31,5 2 10 15,3-2-6-15,3 5-7 16,0 3 0-16,-2 2-8 0,-1 0-4 16,-6 7-3-16,-6 10 0 15,-6 3 0-15,0 3 0 16,-8-1 1-16,-2 3-1 0,-5-4-1 16,5-6 0-16,-2-2 1 15,2-8 0-15,5-5 2 0,3 0 1 16,2-4 2-16,0-13-5 15,5 1 0-15,7-9 0 16,1 0 1-16,1-2-1 16,-2 5 1-16,-5 7-1 15,0 0 0-15,-3 10 1 0,-2 5 2 16,-2 0 3-16,0 9-6 16,0 10 5-16,0 5 13 0,0 0-12 15,5 5-4-15,4 0-1 16,4-4 0-16,3-2-1 15,2-6-2 1,-1 1-29-16,3-7-45 16,-2-6-64-16,-2-5-117 0</inkml:trace>
  <inkml:trace contextRef="#ctx0" brushRef="#br1" timeOffset="-155336.92">10129 17297 340 0,'0'-13'39'16,"0"1"8"-16,-3-1 17 15,-11 4-28-15,1 2-19 16,-9 1-8-16,-3 6 8 16,-3 0 3-16,-3 8-11 0,-4 8-7 15,3 3 2-15,7 9-1 16,2-2-2-16,10 2 0 15,7 0-1-15,6-7-1 16,6-2 1-16,14-8 0 16,3-6-2-16,6-5-5 15,0 0-11-15,2-10 1 0,-3-7 4 16,-5-2 9-16,-5-2 4 16,-1-3 0-16,-10 5 3 15,-2 2 11-15,-1 6 8 16,-4 3 2-16,0 8-3 0,0 0-7 15,5 5-14-15,2 9 1 16,2 4 0-16,7 6-1 16,1-3 0-16,2 1 0 15,3-3-12-15,-2-2-34 16,-3-5-30-16,1-6-46 0,-2-6-94 16</inkml:trace>
  <inkml:trace contextRef="#ctx0" brushRef="#br1" timeOffset="-155066.93">10296 16920 507 0,'0'-3'31'0,"13"3"-10"15,9 14 17-15,5 11 2 0,8 9-17 16,-2 9-11-16,-1 4-4 15,-5 3 0 1,-8 2 0-16,-7 3-5 0,-9-2 1 16,-3-2-1-16,-13-5 0 15,-8-3-4-15,-6-7 2 16,-5-8-14-16,1-13-40 0,4-12-65 16,5-7-225-16</inkml:trace>
  <inkml:trace contextRef="#ctx0" brushRef="#br1" timeOffset="-154516.92">11050 17136 307 0,'-1'2'141'16,"1"-2"-113"-16,0 0 14 16,5 0 13-16,11 0 5 15,5 2-20-15,3-2-13 0,3-4-6 16,2 2-4-16,-2 0-11 16,0 2-4-16,-1 0-2 15,-2 0-4-15,-3 0-25 16,-5 0-14-16,-3 6-39 15,-8-3-41-15,-5 1-56 0</inkml:trace>
  <inkml:trace contextRef="#ctx0" brushRef="#br1" timeOffset="-154346.92">11132 17258 259 0,'-8'8'255'0,"6"-4"-229"16,2-2 9-16,13-1 19 15,11-1-8-15,7 0-16 16,2 0-13-16,6 0-7 16,-1 0-8-16,3-1-18 15,-1-5-69-15,-6-5-98 0</inkml:trace>
  <inkml:trace contextRef="#ctx0" brushRef="#br1" timeOffset="-141356.92">9484 17728 320 0,'-3'-4'87'0,"-2"0"-55"15,-2 3 10-15,-5-6 9 16,5 3-20-16,2 1-11 16,5 3 4-1,0 0-2-15,5 0-6 0,8 0 5 0,3 0-1 16,6 0-8-16,2 0-2 31,3 0-2-31,6 0-1 0,-1-4-6 16,-3-1 1-16,-2 1-2 15,-4-1 0-15,-9 3 0 16,-4-2 0-16,-8 3 0 16,-2 1 0-16,-7 0-4 0,-12 0-2 15,-6 5 1-15,-5 2 1 16,-5 2 3-16,1 0 0 0,-1-2 0 16,4 0 2-16,8-1 0 15,3-3 5-15,11 1 6 0,9-3 0 16,2 3-5-16,19-4-5 15,12 2 1-15,9 0-2 16,12 3 0-16,4-1-15 0,-2-3-46 16,-3-1-105-16</inkml:trace>
  <inkml:trace contextRef="#ctx0" brushRef="#br1" timeOffset="-134096.93">11849 16504 282 0,'-3'-21'74'0,"0"1"-17"0,3 2 2 16,0 4-3-16,0 3-14 15,1 3-6-15,8 4-8 16,1 4-11-16,5 4-10 16,-3 14-1-16,2 6 3 15,-2 10-3-15,-2 12 0 0,-2 8 0 16,-3 9 1-16,1 5 0 15,-1 4 2-15,2 5-2 16,4-2 2-16,3-1 0 16,6-7-2-16,7 1 1 15,7-9-3-15,4-4-3 16,6-5 0-16,5-8 0 16,5-8 2-16,0-7-2 0,-1-6 1 15,-2-12-2-15,0-4 1 16,-3-5-3-16,1-2 1 15,-3-13 1-15,1-5 0 16,-3-3-2-16,2-4 2 0,-5-6 1 16,0-4-1-16,-5-6 1 15,2-3 11-15,-8-4 0 16,3-8 0-16,-4-2-2 16,-7-5-2-16,2-1 0 15,-6-2-2-15,-4-1-2 0,-6 3-2 16,-6 0-1-16,-2 5-2 15,-7 7 0-15,-10 4 0 16,-7 9-2-16,-4 12-6 16,-3 8-13-16,-3 11-22 15,4 3-46-15,-3 7-86 0</inkml:trace>
  <inkml:trace contextRef="#ctx0" brushRef="#br1" timeOffset="-125896.92">12135 17584 691 0,'0'-23'0'16,"0"17"9"-16,-4-1-9 0,1 3 9 15,1 2-9-15,0-2 14 16,-3 2-1-16,3 2-3 16,1 0-5-16,-2 10-5 0,1 8 0 15,2 6 0-15,-2 8 0 16,2 6 2-16,0 7-2 16,0 0 1-16,7 3 1 15,0-2 1-15,0-1-1 16,1-1 0-16,2-1 2 15,-3-2 4-15,0-3-1 0,0-3-4 16</inkml:trace>
  <inkml:trace contextRef="#ctx0" brushRef="#br1" timeOffset="-125266.92">12192 17826 534 0,'24'0'0'0,"-15"0"17"15,-1 0-17-15,2 0 11 0,-1 0-11 16,-6 4 3-16,9 1-2 16,-2 6 1-16,-5 1 1 15,-5 3 1-15,0-3-1 16,-2 4 3-16,-8-2 6 16,-5 1-4-16,-5-3-4 15,3-3-3-15,-2 0 1 16,4-4-1-16,1-3-2 0,6-2-16 15,6-2-52-15,2-16-91 16</inkml:trace>
  <inkml:trace contextRef="#ctx0" brushRef="#br1" timeOffset="-124516.92">12695 17805 172 0,'2'-4'54'16,"-1"1"5"-16,2-3 4 0,-1-3-13 15,-2 0-5-15,0 0-2 0,0 2-6 16,0 5-12-16,0-1-3 15,-6 3-6-15,0 0-4 16,-4 9-3-16,-5 3 3 16,-2 6 2-16,-3 3 3 0,0 6 1 15,-1 0-2-15,2 4-4 16,5-3-1 0,3-1-5-16,6 0 0 15,5-2-3-15,0 0-3 16,8-4 1-16,7 0-1 15,5 0 1-15,3-1-1 0,2-4 0 16</inkml:trace>
  <inkml:trace contextRef="#ctx0" brushRef="#br1" timeOffset="-124216.92">12584 17981 23 0,'-5'2'439'16,"0"-2"-398"-16,5 0-5 0,5 2 3 15,7-2-6-15,6 2-9 16,7-2-11-16,0 0-3 0,4 0-5 16,3 0-4-16,-1 0-3 15,1-7-36-15,-2-4-46 16,-1-5-78-16</inkml:trace>
  <inkml:trace contextRef="#ctx0" brushRef="#br1" timeOffset="-105906.92">13200 18129 4 0</inkml:trace>
  <inkml:trace contextRef="#ctx0" brushRef="#br2" timeOffset="89729.62">18664 4864 525 0,'0'-9'30'15,"2"2"-29"-15,9 3 7 16,8 4 31-16,8 0-11 16,7 0-12-16,4 4-1 0,9 7 3 15,2 1-5-15,2 4-8 16,5 2-3-16,2 4-3 16,4 0 2-16,3 5-1 15,-2 0 1-15,3 5-1 0,-3 3 1 16,-2 1 1-16,-3 2 2 15,-1 3 1-15,-5 0-4 16,0-2 0-16,-1-2 0 16,-1-7-2-1,-2-2 2-15,1-9 0 16,-3-3 0-16,3-5-1 16,-4-6-1-16,0-5-6 15,-4 0-10-15,-2-7-18 0,-5-11-23 16,-5-8-17-16,-7-10-54 15,-9 0-51-15</inkml:trace>
  <inkml:trace contextRef="#ctx0" brushRef="#br2" timeOffset="90199.62">20219 5171 154 0,'-8'-29'232'0,"0"8"-105"15,3 4-58-15,1 7 2 0,4 5-18 16,0 5-20-16,16 0-26 16,9 13-7-16,7 8 1 15,6 10 3-15,6 9-1 16,-9 6-2-16,-4 6 0 15,-13 2-1-15,-13-3 0 0,-8-3-1 16,-26-3-12-16,-16-11-3 16,-20-8 3-16,-12-13-11 15,-7-11-56-15,-3-6-107 16</inkml:trace>
  <inkml:trace contextRef="#ctx0" brushRef="#br2">20287 4994 548 0,'0'4'40'0,"0"1"-43"16,0 1-3-16,0 2 5 15,4 4 6-15,6 3 8 16,5 1 4-16,1 0 7 15,4 4 2-15,0-2-11 16,1 0-7-16,-1 3-3 0,-2 0-2 16,-4 1-2-16,-2 2 1 15,-4 4 0-15,-4 0 3 16</inkml:trace>
  <inkml:trace contextRef="#ctx0" brushRef="#br2" timeOffset="94659.61">21962 5718 482 0,'4'-23'3'16,"-4"1"-2"-16,0 3 22 15,0 3 15-15,0 5-6 16,-7 2-11-16,-5 6-7 15,-1 3-6-15,-5 0 1 0,0 8 6 0,4 5 2 0,-1 3-8 16,6 4-5-16,8 0-2 16,1 1-2-16,1 0 1 15,13 0-1-15,5-1 1 32,3-2-1-32,-3-2 0 0,-4-3-2 0,-3-1-7 0,-7-5 0 15,-5 1 1-15,0-3 3 16,-9 0 3-16,-5-1 3 15,-1 1-1-15,5-1 1 16,-1 1 2-16,9 2-1 0,2 4-1 16,0 3-2-16,11 6 0 15,0 5 1-15,2 5 0 16,-8 2 0-16,0 0-2 16,-5 3-23-16,0-7 13 15,-7-3 11-15,-2-2 2 0,0-5 0 16,2-2 5-16,4 2 3 15,3-6-7-15,3 0-2 16,14-2 0-16,10-2-1 16,6-5-41-16,2-2-74 15,9-6-112-15</inkml:trace>
  <inkml:trace contextRef="#ctx0" brushRef="#br2" timeOffset="95149.62">22466 5897 462 0,'0'-15'31'15,"0"5"-15"-15,0-5 36 16,0 3-13-16,0 1-11 16,0-1-12-16,-2 1 0 0,-8 2-3 15,-3 4-5-15,-4 3-5 16,-2 2-4-16,-3 2 0 15,-2 8 0-15,3 5 0 16,3 2 0-16,8-1-1 16,4 2-2-16,6-5-6 0,3-4 3 15,14-4 1-15,4-3-3 16,8-2-1-16,0 2 0 16,-1-7 4-16,-3-3 4 15,-3 3 2-15,-10 1 1 16,-2 4-1-16,-8 4-1 0,-2 14 0 15,0 7 2-15,-4 5 0 16,-6 7 0-16,7 1-1 16,3-2 0-16,0-6-1 15,3-5-1-15,11-12 2 16,3-8 0-16,3-5 3 16,-2 0 9-16,2-15 8 0,1-6 0 15,0-3 0-15,-6-2-2 16,-3-2-5-16,0 4-5 15,-4 2-8-15,-2 5-2 16,-1 6-29-16,-1 8-48 16,0 3-62-16,1 0-171 15</inkml:trace>
  <inkml:trace contextRef="#ctx0" brushRef="#br2" timeOffset="95589.62">22904 6025 470 0,'-9'-7'64'0,"-2"-4"-50"15,2 6 37-15,0-1-17 16,3 3-7-16,-1 1-11 16,2 2-11-16,-2 0-5 0,2 7-1 15,-3 6 0-15,3 5-2 16,3 3 0-16,2 4 3 15,0 2 0-15,5-4 1 16,8-2-1-16,-2-4 0 16,4-9 0-16,0-2 2 0,0-6 2 15,-1-2 13-15,-5-10-2 16,-4-6 0-16,-2-4 4 16,-3-1-5-16,-8 0-9 15,-8 3-2-15,-4 1-3 16,0 4-3-16,4 5-11 15,4 4-19-15,2 6-11 0,10 0-41 16,6 0-75-16,12 0-136 16</inkml:trace>
  <inkml:trace contextRef="#ctx0" brushRef="#br2" timeOffset="96039.62">23099 5709 643 0,'-3'-16'29'0,"-8"4"12"0,8 4 15 16,3 7-25-16,5 1-25 16,7 7-11-16,5 7 2 15,-2 8 2-15,2 3-14 16,-5 2-20-16,-3-1 1 0,-6-1 5 15,-3-2 16-15,0-7 9 16,0 2 3-16,0-7 1 16,0-2 1-16,0-2-1 15,0-4-1-15,1-1 3 16,8 0 0-16,-2 0 0 0,0 0-2 16,3 1 1-16,-5 1-2 15,-2 3 1-15,-3 4 0 16,0 1 0-16,0 4 8 15,0 4 8-15,0-1-3 16,4 5 0-16,3 1-6 16,2-1-2-16,2 0-4 0,-4-3 0 15,-4-1-1-15,-3-4 0 16,-8-2-4-16,-16 1-14 16,-10-1-13-16,-5 0-31 15,-7-3-29-15,0 0-55 0,-1-1-176 16</inkml:trace>
  <inkml:trace contextRef="#ctx0" brushRef="#br2" timeOffset="96899.62">23148 5786 382 0,'-3'-14'42'16,"1"-1"2"-16,0 1 22 15,2 2-11-15,0 1-9 16,0 2-16-16,7 3-10 15,0 3-9-15,2 3-5 0,2 0-4 16,0 13-3-16,-3 3 1 16,4 3 0-1,-5 3-1-15,-4 1 0 0,-1 0-7 16,-2 0-6-16,0-1 5 16,0-3 4-16,-2-1 3 15,0 2 3-15,2-4-1 0,0-2 0 16,2-1 0-16,10-3-1 15,1-2 2-15,1-1-1 16,-2-2-2-16,-4 0-3 16,-4-1 0-16,-4 1 5 15,-2 4-4-15,-8 0 9 0,-2 4 13 16,0 3 4-16,-1 1-6 16,8 1-6-16,3 6-2 15,2-1-1-15,7 0-1 16,10 0-4-16,-2 0-2 15,0-1 1-15,-4-4-4 16,-11 2-11-16,-6-3-3 0,-21 1-1 0,-15 2-7 0,-14 3-24 31,-12 0-37-31,-10-1-136 16</inkml:trace>
  <inkml:trace contextRef="#ctx0" brushRef="#br2" timeOffset="103849.62">19542 6758 61 0,'2'0'49'16,"-2"0"-32"-16,2 0 0 0,-2 0 9 16,0 0-4-16,2 0-18 15,-2 2-2-15,0 0-4 16,0 1-12-16,-2 0-55 15</inkml:trace>
  <inkml:trace contextRef="#ctx0" brushRef="#br2" timeOffset="104279.62">19334 6917 259 0,'0'1'60'0,"2"-1"-18"15,10 0-24-15,4 0 10 16,6-3 9-16,3-2-9 0,5-1-11 16,-3 1-7-16,2 0-5 15,-5 1-2-15,-3 0-2 16,-8 3-1-16,-5 2 0 16,-6-1-13-16,-2 0-17 15,-10 6 3-15,-12 3 8 16,-4 0-6-16,-9 2 8 0,1 1 14 15,1-1 3-15,5-2 2 16,7-2 9-16,4 0 1 16,7 0 0-16,8-2 1 15,2-1-7-15,9-2 10 0,11-2 6 16,6 0-11-16,7 0-5 16,-1-2 0-16,2-3 0 15,-1-2 2-15,-6-1-2 16,-6 3-4-16,-7 0-2 15,-5 3 0-15,-9-2-10 0,0 3-26 16,-10-4-33-16,-10 2-67 16</inkml:trace>
  <inkml:trace contextRef="#ctx0" brushRef="#br2" timeOffset="105859.61">20369 6679 568 0,'0'5'24'0,"1"-5"-30"16,12 4 5-16,8-2 36 15,10 0-7-15,10 3-10 0,11 1 0 16,6 1-3-16,5-2-8 15,3 2-4-15,-2 0-1 16,-2-1-1-16,-5-2-1 16,-4-3 1-16,-4-1-2 15,-8 0-6-15,-4 2-11 0,-11-11-9 16,-4-3 0 0,-7 0 9-16,-10-7 0 0,-5 0-4 15,-4 1 17-15,-9 3 5 16,-1-1 18-16,-1 4 10 15,5 5 7-15,5 4-5 16,5 3-14-16,0 0-16 0,2 12-1 16,8 4 3-16,5 5 1 15,-3 6 2-15,-2 3-4 16,-3 2-1-16,-7-6 1 16,-10 2-2-16,-15-3-2 0,-8-7-11 15,-9-6-24-15,-7-10-35 16,-1-2-59-16,5-18-243 15</inkml:trace>
  <inkml:trace contextRef="#ctx0" brushRef="#br2" timeOffset="106449.62">22614 6534 327 0,'2'-12'38'0,"1"0"7"16,-3 2 21-16,1 2-7 15,-1 1-8-15,0 4-9 16,2 3-13-16,0 0-18 0,1 8-12 16,1 9 2-16,1 6 13 15,0 4 0-15,0 4-5 16,0-1-3-16,-2 1-1 15,1 4-1-15,-2-7-2 16,1-1 0-16,-1-4 0 16,-1-4-2-16,1-1 0 15,0-6 0-15,0 1 0 16,-1-4-8-16,3-4-21 0,0 3-23 16,0-7-24-16,-2 1-58 15,-2-2-106-15</inkml:trace>
  <inkml:trace contextRef="#ctx0" brushRef="#br2" timeOffset="106909.62">22454 6797 486 0,'0'0'19'0,"0"0"-25"15,14 2 21-15,3 7 32 16,5 5-20-16,5-1-8 15,3-1-12-15,4 2-4 16,2-1-2-16,2-6-2 0,2-3-21 16,-3-4-37-16,1 0-40 15,-4-9-17-15,-2-6-17 16,-5 0 50-16,-7-3 97 16,-6 4 77-16,-7 1 30 15,-2 6-10-15,-5 3-17 0,0 4-38 16,-10 4-29-16,-4 10-19 15,-4 9-7-15,0 6-1 16,0 7-14-16,0-3-74 16,0-2-143-16</inkml:trace>
  <inkml:trace contextRef="#ctx0" brushRef="#br2" timeOffset="107379.62">22397 7159 507 0,'-12'-18'28'0,"-5"2"-6"0,-4 2 13 16,-2 6-8-16,-6 4-21 16,-3 4-4-16,1 0-2 15,-1 5 0-15,6 9 2 16,11 6 8-16,3 1-1 0,12 3-7 15,4 1-1-15,16 0-1 16,7-1 1-16,7 0 1 16,4-1-1-16,-3 0-1 15,-2-3 1-15,-6 0-1 16,-11-3-2-16,-11 1-12 16,-5-6 4-16,-10 1 7 0,-14-6 4 15,-3 0-1-15,0-3 2 16,4-2 0-16,4 0 3 15,7-2 5-15,9 5-5 16,3-2-6-16,8 8-3 16,7 2 5-16,2 7-1 0,-3 4 0 15,-4 3-8-15,-4 0-4 16,-4 0 6-16,-2-2 6 16,0-8 1-16,0-1-1 15,0-3 4-15,5-6 2 16,15-7-3-16,10 0-1 15,9-5-6-15,5-13-47 0,3-11-83 16,1-8-182-16</inkml:trace>
  <inkml:trace contextRef="#ctx0" brushRef="#br2" timeOffset="107809.62">22584 6768 473 0,'-7'-4'45'16,"5"0"6"-16,2 4-6 16,0 2-32-16,7 8-10 15,6 7 14-15,3 2 2 16,2 4-12-16,-1-1-5 0,2 1-2 16,-1-3 1-16,-1-3-11 15,0-2-35-15,-3-7-32 16,3-8-74-16</inkml:trace>
  <inkml:trace contextRef="#ctx0" brushRef="#br2" timeOffset="108249.62">22290 7252 288 0,'0'-21'226'0,"-14"1"-195"16,2 2-9-16,-3 6 20 15,-2 5 4-15,0 3-33 0,2 4-12 16,-2 0-1-16,5 15 0 15,0 1 0-15,4 3-1 16,4 6-1-16,4 0 0 16,0 0 2-16,6-2 0 15,5-3 0-15,1-6-7 0,3-1-7 16,-3-4 1-16,-1-8-2 16,-2 1-3-16,-3-2-16 15,-1 0-27-15,-5-2-38 16,1-3-40-16,5 0-116 15</inkml:trace>
  <inkml:trace contextRef="#ctx0" brushRef="#br2" timeOffset="109039.62">22857 7375 268 0,'8'-8'45'15,"-3"0"-37"-15,0 0 36 16,0 0 1-16,-3 1-6 16,-2 2-16-16,0-1-3 15,-2 3-4-15,-10 1-7 16,-6-1-1-16,-6 1-5 15,-5 2-1-15,-1 0 5 0,-1 0 14 16,1 5-2-16,5 4 0 16,4 3-5-16,7 1-4 15,9 3-8-15,5-2-1 16,0 1 0-16,13-3-1 16,6-3 1-16,7-4-2 0,3-3 0 15,-1-2-3-15,-1 0 1 16,-1-3 2-16,-5-3 1 15,-5 2 1-15,-7 3 5 16,1 1 9-16,-5 0-2 16,0 14-8-16,0 2 1 15,2 9 2-15,-5 2-6 16,4 3-2-16,-2-1 1 0,1-4-1 16,-2-6 0-16,2-6 0 15,1-8 0-15,2-5 1 16,2-3 5-16,0-14-1 0,4-2-2 15,-2-6-2-15,0-2 0 16,1 1-8-16,-1 1-44 16,3 5-50-16,1 0-63 15,0 8-132 1</inkml:trace>
  <inkml:trace contextRef="#ctx0" brushRef="#br2" timeOffset="109479.62">23234 7443 415 0,'0'4'108'0,"0"0"-73"0,-9 1 10 16,2 5-7-16,-2 5-15 15,1 3-18-15,3 1-4 16,5 4-1-16,0-1 0 16,2-4 0-16,9-4-1 0,1-5-12 15,-1-7 3-15,4-2 5 16,-7-10 5-16,-1-9 0 15,-4-1 3-15,-3-5 0 16,0 0 2-16,-8 2-3 16,-2 3-2-16,1 7-3 0,1 1-28 15,8 9-7-15,2 3-8 16,14 0-63-16,10 2 7 16,4 5-42-16</inkml:trace>
  <inkml:trace contextRef="#ctx0" brushRef="#br2" timeOffset="109479.62">23467 7477 332 0,'7'5'99'0,"-7"1"-16"16,0 5-12-16,-1 4-19 16,-8 3-32-16,0 4-17 15,-1 1-3-15,2 2-26 16,4-6-50-16,4-4-86 16</inkml:trace>
  <inkml:trace contextRef="#ctx0" brushRef="#br2" timeOffset="109919.62">23837 7370 391 0,'7'-11'6'15,"3"3"20"-15,-5-2 22 16,-1 2 6-16,-4 0-33 0,-6 1-11 15,-10 4-5-15,-8 3-5 16,-4 0 4-16,-2 0 13 16,-1 9-1-16,4 5-7 15,5 2-5-15,10 2-4 16,6-2 0-16,6-2 0 0,4-3 1 16,12-4-1-16,4-5 0 15,6-2-3-15,0-2 0 16,-1-5 1-16,0-2 1 15,-5 2 3-15,-4 3-2 16,-5 4 11-16,-4 0-3 16,-3 13-1-16,-1 5 11 0,-1 5-3 15,0 2-9-15,1 0-3 16,-1-4-1-16,3-5 1 16,1-5-2-16,3-11 0 15,2 0 6-15,2-14 11 0,2-8-12 16,2-1-5-16,-1-4-3 15,-2-1-29-15,0 6-38 16,1-1-76-16,-1 7-138 16</inkml:trace>
  <inkml:trace contextRef="#ctx0" brushRef="#br2" timeOffset="110339.62">24112 7443 340 0,'0'16'211'0,"-5"0"-126"16,-4 0-12-16,-1 6-17 15,0 8-19-15,1 2-30 16,-2 7-6-16,2 4-49 0,4 2-113 16</inkml:trace>
  <inkml:trace contextRef="#ctx0" brushRef="#br2" timeOffset="113949.62">24382 7190 422 0,'-4'-18'63'0,"4"-3"-16"16,0 1-4-16,12 0-6 0,7 6-8 16,3 5-8-16,0 4-12 0,2 5-7 15,-7 0-3-15,-4 12 0 16,-6 8-4-16,-7 3-7 16,0 4-1-16,-15-1 7 0,-6 1 5 15,1-2 2-15,3-3 0 16,2-2 3-16,6-4 4 15,8-2-2-15,1-4-4 16,7 1-2-16,8 0 1 0,5-2-1 31,2 2-1-31,2-3-27 16,-9 5 0-16,-1 0 11 0,-7 0 8 16,-7 2 7-16,-4-1 2 15,-7 2 10-15,-3 0 19 16,2 2 3-16,-2 0-2 15,9 2-10-15,5 1-11 16,0 1 0-16,9 0-2 0,8 2-2 16,-2-1-2-16,0-2-3 15,-6-3 0-15,-9 0-5 16,-4-2-12-16,-19 0 1 16,-13 0 0-16,-7 0-10 15,0-2-2-15,2-3-22 16,8-7-71-16</inkml:trace>
  <inkml:trace contextRef="#ctx0" brushRef="#br2" timeOffset="118599.62">23367 7927 464 0,'0'0'55'15,"0"0"-32"-15,0 0 10 0,0 0 2 16,0 0-10-16,0 0-17 15,0 3-10-15,0 6 2 16,2 4 7-16,-2 1 7 16,2 3 3-16,-1 8 0 15,1 2 2-15,1 2 0 0,-1 3-1 16,3 2-2-16,-3 0-4 16,1-1-4-16,2 0 0 15,-3-5-6-15,3-3 1 16,-1-4-1-16,-1-4 0 15,0-5-2-15,-1-5 2 0,4-1-2 16,-6-6 1-16,4 0 1 16,-2 0 0-16,1 0 0 15,-3 0-1-15,2 0 0 16,0 0 0-16,-2-2-1 16,1-2 1-16,-1 4-2 0,0-1-7 15,0 1-13-15,0 0-16 16,0 0-15-16,0 0-35 15,-5 0-45-15,-8 0-69 16</inkml:trace>
  <inkml:trace contextRef="#ctx0" brushRef="#br2" timeOffset="119039.62">23220 8365 364 0,'-2'-3'50'0,"2"-1"-2"0,0 2 12 16,0 2-13-16,2 0-17 15,6 0-6-15,4 2 1 16,3 5 2-16,2 4-6 16,0 0-5-16,2 1-2 15,-4 3-7-15,4-2-2 0,-4 0-3 16,0 5-2-16,2-5 0 15,0 1-10-15,5-5-14 16,-3 0-17-16,5-4-26 16,-1-5-36-16,-1 0-46 15,1-5-119-15</inkml:trace>
  <inkml:trace contextRef="#ctx0" brushRef="#br2" timeOffset="119039.62">23625 8396 359 0,'0'-6'86'0,"-3"5"-8"15,-8 1-17-15,-4 0-10 16,-2 8-22-16,-3 7-21 0,-5 0-5 16,2 5-2-16,1 2-1 15,7-4-28-15,5-2-35 16,8-6-50-16,2-6-105 16</inkml:trace>
  <inkml:trace contextRef="#ctx0" brushRef="#br2" timeOffset="119739.62">23835 8146 319 0,'0'-10'36'15,"0"0"2"-15,-3 3 8 16,0 0 5-16,-4 2-12 16,-3 2-13-16,1 2-11 0,-3 1 0 15,2 0 0-15,0 1-2 16,0 9-3-16,2 2-3 16,2 2-3-16,1 3-1 15,3 2-2-15,2 1 0 16,0-1-1-16,0-1 1 0,9-2-2 15,4-1 1-15,1-7 1 16,5-4-1-16,-2-4 1 16,5 0 1-16,-4-2-2 15,1-7 2-15,0-3-2 16,-5-5 2-16,-1 2 0 16,-6-2 0-16,-7-1 9 0,0 1 1 15,-4 1-4-15,-11 2-4 16,-4 3-2-1,-3 4-3-15,-7 1-31 0,1 1-88 16,-3-1-335-16</inkml:trace>
  <inkml:trace contextRef="#ctx0" brushRef="#br2" timeOffset="140289.62">22809 8924 350 0,'3'-11'93'15,"-1"-3"-77"-15,0-3 12 16,1 0 11-16,1-1-4 0,-1 0-19 16,-3 0-5-16,0 6 3 15,0-2 5-15,-10 4-4 0,-4 7-5 16,-3 1 0-16,-3 2-3 15,1 2 0-15,1 7-1 16,4 5 0-16,2 4-3 16,9 0-1-16,3 3-2 15,5 2 1-15,12 2 0 16,3-1-2 0,1-1 1-16,2-2-1 15,-4 1-12-15,-7-2-3 0,-7-3-2 16,-5-5 5-16,-2 1 5 15,-12-5 7-15,-4-4 2 16,4-1 0-16,-1-3 2 16,5 1 6-16,6 1-4 15,4 2-3-15,0 4-5 16,7 3 3-16,4 3-1 16,-3 3 1-16,0 4-12 0,-6 2-9 15,-2-2 3-15,0 0 15 16,-10-2 2-16,-2-5 4 15,2 0 25-15,3-5 0 0,7 3-7 16,0-6-14-16,7-1-4 16,13 2-1-16,6-3-3 15,6 0-3-15,2-2-38 16,3-2-60-16,-5 0-120 16</inkml:trace>
  <inkml:trace contextRef="#ctx0" brushRef="#br2" timeOffset="140829.62">23241 9043 318 0,'4'-18'86'0,"-4"-1"-54"16,0 1 14-16,-5 2 2 16,-7 1 0-16,-2 7-21 15,-6 4-13-15,1 4-5 16,-1 4-3-16,-2 10-4 0,5 5-1 16,2 5 0-16,8 2-1 15,3-2 0-15,4-3 0 16,6-6-1-16,6-7-1 15,6-4-2-15,2-4 0 16,-1-4 2-16,2-10 1 0,2-2 0 16,-7 0 1-16,0 0 1 15,-2 3 3-15,-4 6 12 16,-1 7-2-16,-1 0-2 16,-1 9-8-16,1 11-1 15,4 3 0-15,-1 4-1 16,2 1-1-16,1 1-1 0,-3-6 0 15,0-4 0-15,-1-8 0 16,0-5 0-16,-5-6 1 16,0-6 3-16,-3-8 2 15,0-7 6-15,-2-2-7 16,0-2-4-16,0 1-2 0,0 6-17 16,0 3-45-16,7 8-31 15,-2 1-54-15,8 4-193 0</inkml:trace>
  <inkml:trace contextRef="#ctx0" brushRef="#br2" timeOffset="141299.62">23615 9089 348 0,'2'-8'91'0,"-2"-1"-15"16,0 1 3-16,0 7-15 15,0 1-20-15,-2 0-28 0,2 11-14 16,0 7 4-16,0 0-4 16,2 4-2-16,6-2 0 15,5 0 0-15,0-6-5 16,-3-6-13-16,3-6 8 0,-4-2 9 15,0-8 3-15,-5-11 1 16,-2-3 5-16,-2 0 5 16,0-1-1-16,-10 2-5 15,0 4-6-15,-1 3-1 16,3 6-14-16,5 4-22 0,3 4-33 16,9 0-61-16,9 0-120 15</inkml:trace>
  <inkml:trace contextRef="#ctx0" brushRef="#br2" timeOffset="141759.62">23976 9089 506 0,'3'0'170'0,"-1"0"-120"16,-2 4-7-16,0 2-3 16,0 6-11-16,0 1-20 15,-3 6-7-15,-2 1-2 16,-3 3-16-16,1-2-43 15,0-6-43-15,5-5-61 0,2-6-191 16</inkml:trace>
  <inkml:trace contextRef="#ctx0" brushRef="#br2" timeOffset="142399.62">24306 9010 114 0,'0'0'96'15,"1"-3"-93"-15,-1 2-3 16,2-1 1-16,1 0 2 0,-1 2 1 16,-1-2 12-16,1 1 9 15,0 1 10-15,0-2 2 16,-2 0 5-16,1-1-3 15,-1-1 1-15,0 2-5 0,0-5-13 16,0 3-6-16,-7-1-2 16,-1 0 2-16,-4 0-6 15,-2 2-6-15,-2 2-3 16,-6 1-1-16,-2 0 1 16,2 5-1-16,-2 6 0 0,2 1 1 15,8 1-1-15,4 1 1 16,5 0-1-16,5-1-1 15,2-4 1-15,13-4 1 16,5-1-1-16,3-4 2 16,0 0-1-16,3-7-2 15,-4-3 2-15,-3 2 0 0,-4-3 0 16,-3 4 5-16,-4 4 21 16,-1-1-3-16,-4 4-7 15,2 4-11-15,-1 10-1 16,-1 1 5-16,1 9-3 15,-1-1-2-15,1 2 0 0,-2-2-4 16,0-5-1-16,2-2 1 16,-3-3-1-16,5-6 0 15,1-5 0-15,-2-2 10 16,4 0 13-16,2-9-3 16,-1-8-5-16,5-4 0 15,-1-4-4-15,3-1-2 0,-2-3-6 16,0 4-3-16,-1 4-6 15,-1 4-32-15,-1 12-25 16,-1 5-27-16,0 0-26 16,-2 9-65-16</inkml:trace>
  <inkml:trace contextRef="#ctx0" brushRef="#br2" timeOffset="142849.62">24624 9189 452 0,'-2'0'81'0,"2"-5"-39"16,0 0 11-16,6 1-8 15,8 3-29-15,-1 1-14 16,2 1-2-16,0 8 0 16,-3 6 0-16,-8 0-1 0,-4 3 1 15,-2 2-2-15,-12-6-4 16,-1 2 8-16,1-5-2 15,1-3 2-15,6-3 11 16,6 0 6-16,1-3-4 16,15-1-3-16,7-1-2 0,10 0-6 15,7 0-6-15,0 0-21 16,0-4-27-16,-1-8-44 16,-8-4-41-16,-4-5-84 15</inkml:trace>
  <inkml:trace contextRef="#ctx0" brushRef="#br2" timeOffset="143299.62">24986 8911 502 0,'3'-14'34'0,"4"-2"12"15,0 9 3-15,7 2-12 16,1 5-25-16,2 0-10 15,1 6-3-15,-3 12 1 16,-4 0-2-16,-10 2-4 16,-1 3-7-16,-3-2 7 0,-10-1 1 15,-1-2 8-15,2 0-3 16,-1-4 2-16,7 1 0 16,5-1 2-16,1 0-4 15,3 2 0-15,11-2 0 16,-1-1 0-16,3 1-2 0,-3-2-4 15,-6-1 4-15,-4-2 2 16,-3 2 0-16,0 0 1 16,0 1 6-16,-3 2 9 15,-1 1-2-15,4 5-1 16,0-1-1-16,2 2-5 0,3-2-1 16,1 1-4-16,-5-3 2 15,-1-4-4-15,-10-2 2 16,-14-3 2-16,-6-2 0 15,-9 0-4-15,-8-6-38 16,-3-2-89-16,1-14-407 0</inkml:trace>
</inkml:ink>
</file>

<file path=ppt/ink/ink4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8:54:25.2460000"/>
    </inkml:context>
    <inkml:brush xml:id="br0">
      <inkml:brushProperty name="width" value="0.05292" units="cm"/>
      <inkml:brushProperty name="height" value="0.05292" units="cm"/>
      <inkml:brushProperty name="color" value="#7030A0"/>
    </inkml:brush>
  </inkml:definitions>
  <inkml:trace contextRef="#ctx0" brushRef="#br0">11637 10236 415 0,'0'0'29'16,"0"-1"-28"-16,0-5 9 15,6 5 3-15,2-1 6 16,7 2-11-16,5 0-2 15,1 0 6-15,8 2-3 0,5 5 1 16,10 0 1-16,4 2-2 16,8 0 0-16,5 1-1 15,5 1 0-15,0 1-2 16,7 3-3-16,-2-1-1 16,2 2 0-16,2 1 0 15,-2-2-2-15,-2 1 0 0,-5-3 0 16,-3-1-2-16,-6-1 0 15,-11 0-2-15,-5-6-1 16,-8 0 0-16,-6-1 1 16,-7-2 0-16,-8 1 0 0,-2-3 1 15,-7 0-9-15,-3 0-7 16,0 0-20-16,-7 0-38 16,-9-6-43-16,-8-5-150 15</inkml:trace>
  <inkml:trace contextRef="#ctx0" brushRef="#br0" timeOffset="412.54">11836 10374 396 0,'10'0'-3'0,"11"0"2"16,8 0 11-16,7 0 37 16,7 1-3-16,11 5-24 0,6 1-4 15,2 1 0-15,5 2-6 16,4 1-2-16,-1 1-3 16,-1 2-1-16,-3 1-2 15,-1-1-2-15,-4 0 0 16,-4-3 1-16,-1 0-1 0,-6-2 0 15,-3-2 0 1,-2 1-1-16,-8-2 2 0,1-2 0 16,-5-3-2-16,-4 2 2 15,-5-2-2-15,-4-1 2 16,-3 0-1-16,-5 0-1 0,-4 0-13 16,-2-7-21-16,-6-5-36 15,0-5-45-15,-6-4-185 16</inkml:trace>
  <inkml:trace contextRef="#ctx0" brushRef="#br0" timeOffset="662.45">12947 10181 432 0,'-8'-2'7'15,"1"-4"7"-15,7 6-10 16,5 3 20-16,15 15 0 0,4 3-17 15,7 6 0-15,3 5-1 16,3 0-5-16,-1 4 1 16,-4 3-2-16,-7 2 1 15,-4 2 2-15,-13 0-3 16,-8-1 1-16,-13-2-2 16,-19-2 1-16,-16-5 2 0,-13-5-6 15,-12-1-5-15,-9-4-9 16,-4-4-27-16,3-3-36 15,6-6-115-15</inkml:trace>
  <inkml:trace contextRef="#ctx0" brushRef="#br0" timeOffset="11073.64">5092 7363 75 0,'-2'0'6'0,"2"0"35"15,0 0-20-15,0 0 1 31,0 2-5-31,0-2-3 16,0 2-4-16,4-2 3 16,3 0 39-16,2 0-42 0,0 0 0 15,7 0 0-15,-3 0 2 16,3 0-4-16,2 0 1 16,2 0 0-16,0 0-4 15,2 0 2-15,2 0 0 16,1 0 0-16,-1 0-2 0,3 0-2 15,-4 0-1-15,-2-4-2 16,-2 0 1-16,-2 2 0 16,-4 1-1-16,-6 1 1 15,-2-2-1-15,-3 2 0 16,-2 0 0-16,0 0 2 0,-2 0 0 16,-4 0-2-16,-8 0 0 15,0 0 2-15,-2 0-2 16,0 5 0-16,-6-1 0 15,1 1 0-15,-6 1 0 16,0-1 0-16,0 2 0 0,-3 0 0 16,4 1 0-16,3-2 0 15,4 1 1-15,2-1 2 16,5-2 0-16,5-1 0 16,1-1 1-16,6-2 6 15,0 0 5-15,2 0-8 16,9 0-1-16,6 0-1 0,7-5 1 15,3-2 0-15,5-1 1 16,2 3-2-16,0-2-1 16,0 1-2-16,-1 1-1 15,-5 0 0-15,-2 1-1 16,-3 1 1-16,-9-3-1 0,-2 5 2 16,-5-3-2-16,-6 0 2 15,1 1 0-15,-2 3 0 16,0-2-2-16,0 2 0 15,0 0 0-15,0 0-18 16,2 0-43-16,6-5-81 0</inkml:trace>
  <inkml:trace contextRef="#ctx0" brushRef="#br0" timeOffset="12642.68">9289 7277 27 0,'-2'0'18'15,"-1"0"1"-15,3 0-3 16,0 0-3-16,0 0-9 0,0 0 15 16,0 0-7-16,0 0-2 15,0 0 3-15,2 0-1 0,-2 0-3 16,0 0 2-16,0 0 4 15,0 0-7-15,0 0-3 16,0 0 6-16,-2 0 1 16,0 0-1-16,-1 0-2 0,3 2-6 15,0-2 4-15,0 0-1 16,-1 0-2-16,1 0 14 16,0 0-1-16,0 0-6 15,0 0-1-15,0 0-5 0,0 2 2 16,-2-2-5-16,2 0 0 15,0 0-1-15,-4 2 0 16,4 0 0-16,0-2 1 0,0 0 4 16,6 1 0-16,2-1-1 15,0 2 2-15,4-2-2 32,3 0 1-32,4 0-1 0,1 0 0 15,4 0 0-15,1 0 1 16,4-2-2-16,-3 1 0 15,1-3 1-15,0 0-2 0,-5 2-1 16,0-1 2-16,-6 1-3 16,-6 2 1-16,-4 0 0 0,0-2 0 15,-5 2-1-15,-1 0 0 0,0 0-1 16,-1 0 1-16,-5 0-1 16,-3 0 0-16,-4 0 0 15,1 4 0-15,-4-1 0 16,-4 3 0-16,-1 1-5 0,-3-2 2 15,-1 1-1-15,1 1 1 16,3 0 2-16,1-2 1 16,4-1 0-16,5-1 0 15,3 1 0-15,1-2 0 16,5 0 0-16,2-2 0 16,0 0 1-16,9 0 1 0,3 0 2 15,8 0 0-15,2 0 2 16,0 0-2-16,4-2-1 15,-1 0-1-15,-2-2 0 16,0 4-2-16,-5-1 1 16,-3-1 0-16,-4 2-1 0,-8 0 0 15,-3 0-11-15,-10 0-34 16,-14 0-69-16</inkml:trace>
  <inkml:trace contextRef="#ctx0" brushRef="#br0" timeOffset="16101.09">18581 13283 180 0,'15'1'48'0,"5"-1"-27"16,-3 0 5-16,10 0-3 15,4 0-5-15,1 0-3 16,6 0-8-16,5 0-4 0,4 0 0 16,1 3 4-1,-1-6 8-15,2 3 3 16,-3 0-4-16,3-1 1 0,-5-2-2 15,0 3-2-15,-2 0-1 16,0 0 2-16,1 0-4 16,0 0-2-16,0 0 3 15,0 0-1-15,3 0-1 0,0 3-2 16,3-2-4-16,-5 4 0 16,3-4 0-16,-1 1-1 15,2 0 1-15,0 0-1 16,0-1 0-16,-1 2-1 15,3-2 2-15,-5-1-1 16,0 2 0-16,-4-1 0 0,-1 1 0 16,-2-2 1-16,-4 0-2 15,-2 0 2-15,4 0-2 16,-6 0 2-16,3 0-1 16,-3 0 1-16,2 0 0 15,-3 0 1-15,2 0-1 0,-2 0 1 16,-1 0 1-16,1-2 0 15,-5-2 3-15,-2-2-1 16,2-1 0-16,0 0-1 16,-4-2 2-16,2-2 1 0,-2-2-1 15,-1-1-2 1,0-1 1-16,-3-6 0 0,-2 0 0 0,0-2-4 16,-4-2 0-16,-3-3 0 15,0 2-1-15,-3-2 0 16,-2-1 0-16,-2 1 0 15,0-1 0 1,-6 1 0-16,-5-1-2 0,1-1 1 0,-7 0-1 16,3-3 1-16,0 1 2 15,-2 2-2-15,1-2 2 0,1 3-2 16,1 1 2-16,-3 3-2 16,-2 2 1-16,1-1 0 15,-5 1 0-15,-2 3-1 16,-5-1 1-16,-1 0-1 0,-2 1-1 15,-4 0 1-15,2 1-1 16,2-2 2-16,-2 3 0 16,-2 0-1-16,2 2 2 15,-5-2-2-15,2 3 1 16,-2-2 0-16,-5 2 2 16,3-3-4-16,0 4 3 0,-3-2-2 15,3 2 1 1,-1 1 0-16,0 1 0 0,1 1 0 15,1 1 0-15,-2 1 0 16,3 3 0-16,-2 3 0 16,1-1-1-16,1 2 1 0,-2 2 0 15,-1 0 0-15,1 0 0 16,0 0 0-16,-1 0-1 16,1 0 1-16,-2 4 0 15,1-1-1-15,1 1 0 16,4 2-1-16,-3-3 0 0,2 4 1 15,1 0 1-15,3 1 0 16,0-3-1 0,0 2 1-16,5 0 0 0,-2 2 0 15,1 0 0-15,1 0 0 16,-1 0 0-16,-1 1-1 0,0 1 1 16,1 2 0-1,-1-5 0 1,1 3 0-16,-1-2 0 0,1 3 0 0,1-1 0 15,2 2 0-15,2-2 0 16,2 3 0-16,-1 0 0 16,4-2 1-16,1 6-2 15,-1-1 1-15,3 0 1 0,0 1-2 16,-1 2 2-16,2 0-1 16,1-3 0-16,5 1 0 15,-2-2 2-15,4 0 0 16,1-1-1-16,2 2 1 15,3-1 0-15,-2 2 1 16,4 2 1-16,0 1 2 16,4 4-3-16,4 4 0 0,5-4-1 15,3 5 1-15,0 1 1 16,2-3-2 0,4 1-1-16,-3-4 1 0,1 0 0 15,2 0-1-15,-3-2 0 0,3 0 0 16,-2-2 0-16,1-1-2 15,-1 3 2-15,2-1-1 16,3 1 0-16,-2-2 1 16,2 0 0-16,6-3-1 15,-2-2-15-15,-2-10-59 0,3-6-142 16</inkml:trace>
  <inkml:trace contextRef="#ctx0" brushRef="#br0" timeOffset="22644.86">24161 12677 407 0,'0'-11'65'0,"-5"-2"-64"0,-1-3-1 16,-1 4 0-16,-4-4-2 15,-4 3-7-15,0-3-3 16,-9 0 9-16,2 2 1 15,-5-2 0-15,-3 1 3 0,-3 0-1 16,-4-2-1-16,-4 1 1 16,-6-1 0-16,-5 0 1 15,-2-1-2-15,-5 1 2 0,1-1 1 16,-5 0 2 0,-3 0 3-16,0 2-5 0,-5-2-1 15,-4 4 1-15,-4-4-4 16,0 2 2-16,-5 0 0 0,1 0 0 15,1 2-1-15,2 3 2 16,5-1 1-16,3 1-2 16,-3 4 0-16,5-2 0 15,-2 3 0-15,-2-4 0 16,-2 3-2-16,1 0 4 16,-1-3-2-16,-4 5 0 0,-1-2 0 15,-3 0 0-15,0 1 0 16,-1-1 0-16,-1 2 0 15,-4-2-2-15,3 3 1 16,-5-5-2-16,4 4-2 0,-4-2 2 16,-1 0 3-1,1 0 0-15,-3 1 0 0,0 1 1 16,-2 1 1-16,1 0 0 16,3-1 1-16,-2 2-2 15,2-1 0-15,-1 3-2 0,1-3 2 16,0 1-1-16,-1-1 0 15,1 3 1-15,-2-2-2 16,5 1 1-16,0 1 0 16,-1 1 0-16,4 0 1 15,5 0-1-15,1 0 4 16,6 0 1-16,1 1 0 0,2 5 1 16,3 5-2-16,0-3-2 15,1 5-2-15,1 1 2 16,3 2-1-16,-1 3-2 15,2 0 2-15,6 2-1 0,1 2 0 16,3-1 1-16,2 5-2 16,2 1 1-16,1 4 0 15,5 5 0-15,-2 1 1 16,1 5 3-16,4 1 0 16,0 6 3-16,4-2-3 0,2 4-1 15,1 4-2-15,4 1-1 16,2 5 1-16,5 2-2 15,0 6 2-15,6 2-1 16,-2 3 0-16,3 0 0 16,5 1 0-16,-1 1 0 15,4 4 0-15,-1 0 0 0,3 1-1 16,0 0 2-16,5 2 0 16,0 6 3-16,0-2 1 15,0 1 1 1,3 2 0-16,4 2-2 0,5 4-1 15,0-3 0-15,3 2 1 16,4 4-2-16,4-5 0 16,3-2 0-16,3 1-1 0,5-3 0 15,1-2-1-15,5-4 0 16,-3 3 0-16,7 2 0 16,-2-7 0-16,6 1 0 0,-2-2 1 15,4-3-1-15,3-1 1 16,-2-1-1-16,7-4 2 15,-1 2-1-15,3 0 1 16,4-2-1-16,1-2 2 16,-2-3-1-16,3-4 0 0,3-2-1 15,-1-2 0-15,2-3 1 16,1-6-1 0,3 1 0-16,1 0 0 15,3-4 2-15,1 2 0 16,-2-2 2-16,3-3 0 0,2-1-2 15,-3-1-1-15,3-2 0 16,1-2-1-16,3-3 1 16,1-2 0-16,-2-4-2 15,3-3 1-15,-3 0-1 16,1-6 0-16,-4-1 2 0,3 0-2 16,-2-5 3-16,3 0 1 15,-4-2-1-15,5-3 1 16,-3 1 1-16,3-4-1 15,1-2 0-15,1-1-2 16,-1-1-1-16,0-1 3 0,2-2-7 16,-4 0 5-1,2 0-1-15,-3 0 0 0,0-7-2 16,2 0 0-16,-6-2 2 16,1-3-1-16,1-1-1 15,-2-3 4-15,-4-2-4 0,4-2 5 16,-3-1 0-16,2-6 1 15,-1-1-3-15,-4-3 0 16,-3-2-1-16,2-3 2 16,-1-1-1-16,-7-1 1 15,1-7-1-15,-5 2-1 16,-2-1 0-16,-3-6 0 0,-3 0 1 16,-3-2-1-16,-3 1-1 15,-1-3 0-15,-2-3 0 16,0 0 7-16,-4-4-9 15,0-3 4-15,-1-3 0 16,-1-2 1-16,-1-2-1 0,-2 2-2 16,-1-1 2-1,-4 2-2-15,-1 0 1 0,-1 3 0 16,-2-3 0-16,-1 0-2 16,-8-3 2-16,3 1-1 15,-1-4 0-15,-3 2 0 0,-2 0 0 16,-1-1-1-16,3 2 1 15,-1 1-1-15,-3 1 1 16,0 1 0-16,1 0 0 16,-4-1 0-16,3 3 0 15,-2-4 0-15,-3 4 0 0,2-2 0 16,0 2 0-16,-1 2 0 16,-2 1 0-16,5 3 0 0,-4-1 0 15,3 1-1-15,-3 1-1 16,-1 0-2-16,-1-2 2 0,0 2 0 15,-3 2 2-15,1 0-1 16,-2 0 2-16,2 1-1 16,-2 3-1-16,-1 0 1 15,-1 1-1-15,2 2 1 16,2 0 0-16,-3-1 0 16,1 1-1-16,0 0 1 0,-1 0 0 15,-1 0 0-15,0 1 0 16,0 5-1-16,0-2 1 15,0 3 0-15,-1 0 1 16,-6 0 0-16,-4 0 0 16,-2 2-1-16,-2 0 0 0,-11 0 0 15,-4-2-4 1,-16-1-6-16,-9-2-16 0,-15-1-15 16,-18-1-18-16,-18 0-45 15,-16-2-94-15</inkml:trace>
  <inkml:trace contextRef="#ctx0" brushRef="#br0" timeOffset="30181.79">16273 12469 388 0,'-41'-30'28'16,"6"-5"-11"-16,2-1-9 15,3 2-1-15,1 4 23 0,0-1-25 16,-1 1-2-16,-4 7 0 15,-2 3-1-15,0 8-1 16,-7 6 0-16,0 6-1 16,-8 2 0-16,0 18 0 15,-7 6 0-15,-1 12-1 0,-6 12 1 16,-1 9 0-16,1 11 0 16,-2 10 0-16,-1 9 0 15,5 6 0-15,2 10 0 16,2 7 0-16,0 6 0 15,-1 1 0-15,4 6 0 0,5 3 0 16,0-1-1-16,5 1 2 16,10 4-1-16,2 6 0 15,6-1-1-15,4 4 2 16,4 4-1-16,6-3 1 16,1 7-1-16,3-5 0 0,3 2 0 15,2-4 0-15,3 0 2 16,2-1-1-16,0-2 4 15,5-1 0-15,5-1 0 16,4-4-3-16,5-4-2 16,2-8 1-16,5-2 5 15,9-6 4-15,3-12-2 0,5-4 0 16,7-4 2-16,6-10-3 16,-1-4-2-16,6-8-3 15,5-10-1-15,-2-11 0 16,2-7-1-16,2-9 0 15,2-9 0-15,-2-9 0 0,3-8 0 16,-1-5 0-16,-4-3-1 16,-1-15 1-16,-1-8 0 15,-1-6 1-15,-4-8-2 16,1-7 2-16,-6-6-1 16,2-8 1-16,-7-4 2 0,-3-6-1 15,-4-4-1-15,-1-6-1 16,-7-2 1-16,-2-2 0 15,-3-5-1-15,-4-6 0 16,-2-6-1-16,-3 0 0 16,-2-3 0-16,-2-3 0 0,-1 3 1 15,-3 1 1-15,-2-5 0 16,0-1 4-16,-3 0 5 16,0-5-2-16,-2-4 1 15,0 1-2-15,-1-3-3 16,0 2-3-16,-2-6-2 0,0 4 0 15,-2-1-2-15,0-1 0 16,-10 1-1-16,-4 1 4 16,-6-1 0-1,-4-1 2-15,-5-4 1 0,-3 0 0 0,-5 1 3 16,-2-5 0-16,-4 3 2 0,-4-1-3 16,-1-1-4-16,-5 9-1 15,-2 5-2-15,-1 10-7 16,-7 8-22-16,-9 10-38 0,-5 3-146 15</inkml:trace>
  <inkml:trace contextRef="#ctx0" brushRef="#br0" timeOffset="31857.08">17617 4580 488 0,'0'-17'16'15,"-5"2"8"-15,-6 6 20 16,-5 4-9-16,-2 3-15 16,-7 2-11-16,3 5 3 15,-5 10 8-15,3 2 0 16,5 5-7-16,4 1-3 16,5 2-5-16,10-2-3 15,0 4 1-15,10 0-1 0,11-2-1 16,4 4 1-16,5-2 0 15,4-1-2-15,0 1 1 16,-1 0 0-16,-4-1-2 0,-8 1 0 16,-12 0-8-1,-9-6-4-15,-12 3-11 0,-17-6 10 16,-9-4 8-16,-9-6 4 16,0-4 0-16,1-4 4 15,4-2-1-15,10-13 11 0,11 0-2 16,13-8-6-16,8 2-2 15,18-5-7-15,16 2-4 16,12-2-6-16,7 7-25 16,1-3-30-16,2 1-62 15</inkml:trace>
  <inkml:trace contextRef="#ctx0" brushRef="#br0" timeOffset="32075.78">18134 4386 656 0,'-1'-15'-7'15,"-13"7"12"-15,-1 6 21 16,1 5 7-16,-1 19-24 16,-3 13-8-16,0 17-1 15,0 12 3-15,0 17 0 0,-2 8 4 16,6 2 0-1,3-2-4-15,9-6-2 0,2-16-3 16,7-12-7-16,15-16-23 16,9-21-25-16,4-14-48 15,6-11-173-15</inkml:trace>
  <inkml:trace contextRef="#ctx0" brushRef="#br0" timeOffset="32751.29">18700 4523 474 0,'0'-10'11'0,"0"-3"7"16,1-1 28-16,-1-3-9 16,2-2-13-16,-2 1-12 15,0 2 0-15,-2 2 1 16,-6 5-3-16,-6 3-3 16,-5 5-7-16,-2 1-1 0,0 9-1 15,-1 9 1-15,0 1 1 16,6 5-2-16,3-1 0 15,8-2 0-15,5-8-5 16,2-3 3-16,14-6 4 16,3-4 1-16,9 0-1 0,0-2 1 15,-1-4 0-15,0 5-1 16,-5 1 0-16,-4 1-2 16,-5 14-1-16,-5 4 1 15,-4 7 1-15,-4 2 2 16,0 0-2-16,0-4 1 0,0-4 1 15,-2-8-1-15,2-6 6 16,0-6 19-16,0-4 25 16,9-12-22-16,4-6-21 15,1-1-3-15,4-7-4 16,3 3-12-16,3 5-35 16,-1 3-31-16,6 4-34 15,0 5-52-15,2 4-85 0</inkml:trace>
  <inkml:trace contextRef="#ctx0" brushRef="#br0" timeOffset="33001.24">19154 4557 483 0,'-2'6'56'0,"-8"0"-46"16,-3 4 0-16,1 2 14 0,-2 6-12 16,8 2-12-16,4 3 0 15,2-4 0-15,2 1 0 16,11-6-1-16,6-5-12 15,-1-7 9-15,1-2 3 16,0-13 2-16,-7-5 1 16,-4-7 13-16,-8-1 14 0,0-3 0 15,-2 3-11-15,-13 2-14 16,3 8-4-16,-1 4-9 16,2 8-20-16,8 4-32 15,3 0-48-15,7 11-62 16</inkml:trace>
  <inkml:trace contextRef="#ctx0" brushRef="#br0" timeOffset="33157.35">19458 4625 364 0,'5'4'230'0,"-5"-1"-186"0,0 2-17 16,0 6-12-16,-2 1-8 15,-1 8-6-15,3 0-4 16,0 0-38-1,0-5-50-15,7-5-82 0</inkml:trace>
  <inkml:trace contextRef="#ctx0" brushRef="#br0" timeOffset="33629.31">19872 4368 452 0,'-5'-9'26'16,"-11"0"4"-16,-4 5 5 16,-7 4-11-16,0 0-11 15,0 11-7-15,1 5 0 0,6 6-2 0,5 1-2 16,6 0-2-16,6 0 0 15,3-1 0-15,3-8 0 16,14-3-2-16,2-4 1 16,3-6 1-16,3-1 0 15,2 0 1-15,-4-5-1 16,-1 0 1-16,-6 5-1 0,-4 0 4 16,-3 5 4-16,1 15 2 15,-3 3 8-15,-2 9 1 16,0 4-9-16,-1 3-4 15,-1-5-6-15,0-5 1 0,0-8 0 16,-1-10-1-16,3-10 17 16,4-2 33-1,1-15-17-15,2-6-26 0,3-6-6 16,2-3-1-16,-1-1-2 16,0 0-31-16,-2 2-42 15,1 5-52-15,1 3-67 0,0 6-135 16</inkml:trace>
  <inkml:trace contextRef="#ctx0" brushRef="#br0" timeOffset="33786.34">20221 4563 414 0,'2'8'92'0,"-2"-2"-60"0,2 1 29 0,-1 4-10 16,1 3-21-16,0 2-22 15,1 4-7-15,1 1-4 16,1-2-44-16,1-2-46 15,1-7-83-15</inkml:trace>
  <inkml:trace contextRef="#ctx0" brushRef="#br0" timeOffset="34166.37">20469 4277 585 0,'3'-18'19'0,"3"5"-5"15,4 6 3-15,10 7-5 16,-1 0-10-16,1 13-4 16,-1 7 0-16,-4 3-18 15,-5 3-19-15,-10 1 8 16,0 2 11-16,-5-4 13 0,-8-2 7 16,2-3 0-16,-2-2 6 15,8-2 5-15,5-2 0 16,0-4 5-1,3 3-1-15,7 0-6 0,-1-1-5 0,-4 0-1 16,0 1-4-16,-5 1 2 0,0 1 0 16,0 0 13-16,0 4 4 15,0-1-2-15,0 1-2 16,10 2 5-16,5 2-2 16,6-1-6-16,-4-1-5 15,1 3-5-15,-9-7 0 16,-9 3-2-16,-14-5-12 0,-20-2-23 15,-17-3-41-15,-13-7-92 16</inkml:trace>
  <inkml:trace contextRef="#ctx0" brushRef="#br0" timeOffset="34840.47">18587 4293 561 0,'-13'-7'1'0,"-3"3"-4"16,-2 4 3-16,1 0 2 16,-2 7-2-16,3 8 0 15,2-1-2-15,7 5 2 16,3-2-2-16,4 0 1 16,0-1 1-16,9 1 1 0,0-2-1 15,-2 0 1-15,-1 1-1 16,-4 2 0-16,-2-2 0 15,0 0 1-15,-8 0-1 16,2 0 0-16,3-5 0 16,3-2 0-16,0-2 0 0,10 0 0 15,5-2 5-15,1 1-3 16,-1 1-1-16,-1 2-2 16,-6 3 2-16,-8 1-3 15,0 4 2-15,-8 3 1 0,-3 0 1 16,-3 2 8-16,5-1 0 15,5 0-1 1,4 2-1-16,4 2-2 0,16 0-3 16,9 0 0-16,8 0-1 15,7-2-6-15,2-3-26 16,3-9-91-16,0-7-343 0</inkml:trace>
  <inkml:trace contextRef="#ctx0" brushRef="#br0" timeOffset="35202.61">21041 4735 551 0,'6'4'26'16,"-6"0"-19"-16,2 0 46 0,0 4-12 15,0 1-29-15,-2 7-9 16,0-2-3-16,-2 6-14 16,-6-5-37-16,4-5-59 15,3-7-147-15</inkml:trace>
  <inkml:trace contextRef="#ctx0" brushRef="#br0" timeOffset="35572.1">21530 4525 592 0,'0'-22'13'0,"-4"1"-5"16,-10 2 25-16,-8 3-17 16,-3 3-12-16,-5 8-5 15,-4 5 1-15,3 0 0 0,2 14 0 16,2 9-1-16,12 4 0 15,3 1 0-15,9 3-1 16,3-8-2-16,9-1-15 16,9-9 4-16,5-5 7 15,6-8 4-15,3 0 3 16,1-11 2-16,-3-1-1 0,-3-1 0 0,-3 2 3 16,-7 4 9-16,-5 6 3 15,-4 1 2-15,-1 5-10 16,-2 9-6-16,2 6 2 0,3 5-2 15,2 1-1-15,5 0-2 16,6-8-22-16,2-5-39 16,2-11-61-16,-2-4-100 15</inkml:trace>
  <inkml:trace contextRef="#ctx0" brushRef="#br0" timeOffset="35798.37">21932 4257 614 0,'23'-3'27'0,"3"3"-23"0,3 18 41 16,3 14-7-16,-3 12-12 15,-6 15-7-15,-7 7-13 16,-9 9-3-16,-7 7-1 16,-7-2-4-16,-15-3 0 15,-5-12-15-15,-5-15-10 0,-1-13-5 16,-1-32-12-16,2 11-45 31,2-23-112-31</inkml:trace>
  <inkml:trace contextRef="#ctx0" brushRef="#br0" timeOffset="36126.18">22885 4327 538 0,'10'-6'56'15,"-4069"4"-14"-15,8149 2-6 0,-4064 12 6 16,9 7-4-16,4 10-14 15,9 6-12-15,-1 10-4 16,1 7-7-16,1 3 0 16,-5 4 0-16,0-2-2 15,-5-4-11-15,-1-6-27 16,-2-12-26-16,-5-10-5 0,-5-17-16 16,-4-10-44-16,-7-26-165 15</inkml:trace>
  <inkml:trace contextRef="#ctx0" brushRef="#br0" timeOffset="36268.94">23439 4302 589 0,'-16'7'14'16,"-8"15"-7"-16,-10 15 14 16,-9 20 24-16,-17 20-20 0,-8 19-8 15,-10 22-16-15,-10 14-3 16,-4 11-59-16,-3 5-83 15</inkml:trace>
</inkml:ink>
</file>

<file path=ppt/ink/ink4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8:55:48.9580000"/>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definitions>
  <inkml:trace contextRef="#ctx0" brushRef="#br0">3895 6767 379 0,'-15'4'29'0,"-1"-4"2"15,3 3 23-15,5-1-2 16,6 0-15-16,0-1-15 16,2 1-11-16,5 2 9 15,11-1 8-15,7-2-5 0,6 0-4 16,9 1-7-16,4-2-5 16,4 0 0-16,6 0-4 15,4 0-1-15,3-2 0 16,4-3-1-16,2-2 0 15,1 1 3-15,-1-1 3 16,1 2-2-16,2-2-1 0,-1 1-1 16,0 1-2-16,-3 3 0 15,2 0 1-15,-1-1-4 16,3 3 2-16,-2 0 0 16,3 0 0-16,-1 3 0 15,2-1 0-15,0 2 2 0,0 1-2 16,5 0 0-16,0-1-2 15,0 0 4-15,4-1-2 16,-4-1 0-16,6-2 0 16,-1 0 0-16,-2 0 0 15,-3 1 0-15,3-1 0 16,-3-1 0 0,-5-2 0-16,0 1 1 0,-3-2-2 15,-10 0 2-15,1 1-2 0,-10-2 2 16,-5-1-1-16,-3 1-1 15,-6-1 2-15,-7-2-1 16,-5 2 2-16,-5 1 3 0,-7-1-2 16,-3 1-3-16,-6-2-17 15,-1-1-70-15,-5-11-173 16</inkml:trace>
  <inkml:trace contextRef="#ctx0" brushRef="#br0" timeOffset="11393.3">10024 6610 165 0,'-2'0'16'0,"2"0"1"15,0 0-7-15,0 0 22 0,0 0 5 16,2 0-16-16,-1-1 6 16,3-1 3-16,1 2-1 15,-2 0-10-15,1 0-7 16,3 0-4-16,1 0-1 15,4 3 3-15,5 2 2 0,3 1 3 16,13-5 2-16,3 3-2 16,5-4-5-16,9 0-1 15,8 0 5-15,5 0-2 16,1-5-4 0,2-4-2-16,0 4-3 15,-5-3 1-15,-5 3-6 16,-8 0 2-16,-9 0 0 15,-5 1 2-15,-7 0 1 16,-7 0 2-16,-6 3-1 16,-4-2 0-16,-5 2 0 0,-5-1 1 15,0 2 1-15,0-1-3 16,0-1-3-16,-7 0-5 16,-4-6-72-16,0-6-236 15</inkml:trace>
  <inkml:trace contextRef="#ctx0" brushRef="#br0" timeOffset="21267.68">19139 4448 380 0,'6'-9'35'0,"1"1"-17"0,2 0 33 16,-1 1-12-16,-4 0-15 16,1-2-8-16,-4 2 2 15,-1 0 7-15,0 0-4 16,0-1-4-16,-1 5-7 31,-12-2-3-31,-3 5 1 0,-8 0-5 16,-3 0 0-16,-5 5 1 15,0 9 2-15,1 2 2 16,2 0-3-16,9 4 0 16,5 2-1-16,6-3-2 0,9 4-2 15,0 0 0-15,10 1 1 16,14-5 0-16,5 3-1 15,5-3 1-15,5 1-1 16,6-4 1-16,0 0 0 16,-1 2-1-16,-7 0 0 0,-1-1 0 0,-7 3 0 0,-9 2 0 31,-8-1-2-31,-10 0-3 0,-2 2-5 0,-20-1 6 16,-9-4-2-16,-7-2 4 15,-8-5 1-15,-4-6 1 16,4-5 2-16,2 0-1 15,4-5 2-15,13-9 5 0,8-3 0 32,12-2-5-32,5-1-3 0,15-5-1 0,14 6-4 15,5-4-9-15,8 5-21 16,-6-4-53-16,-1-1-178 0</inkml:trace>
  <inkml:trace contextRef="#ctx0" brushRef="#br0" timeOffset="21830.05">19174 4043 285 0,'5'-16'96'0,"1"1"-44"16,-5-1 40-16,5 5-21 0,-6 1-13 15,1 7-17-15,1 1-12 16,-2 2-8-16,0 7-17 16,-2 11-7-16,-3 4 4 15,-5 4 0-15,-2 5-1 0,0 1 1 16,2-2-1-16,-2-2 1 16,2-1-5-16,3-5-26 15,2-6-12-15,5-8-21 16,0-8-33-16,0-1-42 15,5-19-107-15</inkml:trace>
  <inkml:trace contextRef="#ctx0" brushRef="#br0" timeOffset="22001.9">19181 3975 521 0,'4'-5'46'0,"1"2"-6"15,2 3 0-15,8 1-23 16,0 10-3-16,5 9 6 0,4 1-11 15,0 5-6-15,0 5-3 16,0 3 1-16,-3 0-1 16,0 0-28-16,-2-2-47 15,-4-7-69-15,-5-7-198 0</inkml:trace>
  <inkml:trace contextRef="#ctx0" brushRef="#br0" timeOffset="22472.25">19862 4100 510 0,'0'-4'29'16,"0"4"-16"-16,-6 4 15 15,-2 14-7-15,-4 13-4 16,0 6 0-16,-4 14 0 0,0 8 6 16,-2 8-2-16,2 6-6 15,3 4-7-15,1 1-3 16,6-3-3-16,6-7-2 15,4-10 1-15,15-9-2 16,13-11-6-16,10-35-24 16,8 22-46-16,7-27-89 0</inkml:trace>
  <inkml:trace contextRef="#ctx0" brushRef="#br0" timeOffset="23997.04">20423 4534 262 0,'6'0'78'16,"-2"-4"-71"-16,-2-1 42 0,1 1-4 15,-1-1-9-15,0 0-11 16,1-3-5 0,-3 3 2-16,0-2-1 0,0 0-3 15,0-2 0-15,-1 2-8 16,-10-2-5-16,-4 2-4 15,-5 3-3-15,-2 3 2 16,-7 1-1-16,0 0 1 0,0 1 0 16,2 10-1-16,4-1 1 15,5 3 1-15,7 3-2 0,7-1-1 16,4-1-2-16,10 2 0 16,7-6 5-16,7 0-2 15,3-5 2-15,0-5-1 16,-1 0-4-16,-1 0 0 15,-4-9 3-15,-3-2 1 0,-6-3 0 16,-2-1 1-16,-2-1 1 16,-2 6 4-16,-3-3 6 15,1 4 2-15,-3 1-3 16,1 2 0-16,0 5-5 16,1 1-4-16,2 0-2 15,2 1-3-15,1 11 1 0,1 1 2 16,4 5-1-16,-1 7 1 15,-1 2 0-15,2 1 0 16,-3 5 0-16,1-1 1 16,2-2-2-16,-3-2 1 15,-1-2 0-15,-1-7 0 0,-3-5 1 16,0-5-1-16,2-5 1 16,-1-4 3-16,2 0 20 0,-1-15 4 15,1-2-11-15,4-5-8 16,-2-2-3-16,-1-5-4 15,0 4-2-15,-2 3 0 16,-1 3-4-16,-1 4-28 16,-2 8-27-16,3 2-37 15,-2 3-87-15</inkml:trace>
  <inkml:trace contextRef="#ctx0" brushRef="#br0" timeOffset="24213.4">21045 4703 509 0,'2'4'101'0,"-2"-1"-99"16,0 5 7-16,0 3 27 0,0 1-4 16,-4 4-24-16,0 4-7 15,-1 1-1-15,0-2-8 16,-2-4-47-16,-1-6-64 15,1-9-170-15</inkml:trace>
  <inkml:trace contextRef="#ctx0" brushRef="#br0" timeOffset="24823.1">21537 4331 286 0,'6'-6'71'16,"-4"0"-38"-16,-2 1 39 15,0 4-11-15,0-1-20 16,0 0-11-16,0 2-10 16,-4 0-7-16,-6 0-7 0,-2 7-4 15,-4 8 1-15,-3-1 5 16,-3 5-2-16,2 3-4 15,0 3 0-15,0 0 2 16,6 3 3-16,6 1-1 16,5-1-5-16,3-1 0 15,2-2-1-15,14-1 0 0,4-3 0 16,7-7 0 0,1-1 0-16,6-6-1 0,3-6-7 15,1-1-7-15,-3 0-12 16,-2-1-13-16,-6-6-26 15,-7-3-39-15,-12 0-68 0</inkml:trace>
  <inkml:trace contextRef="#ctx0" brushRef="#br0" timeOffset="25213.62">21463 4486 388 0,'-1'0'52'16,"1"0"-30"-16,0 0 36 16,7 0-30-16,9 0-11 0,3 0-5 15,5-4-4-15,5 2-4 16,1-1-1-16,1-1-3 15,-1 2-24-15,-1-3-60 16,-4-2-53-16,-1 0-147 0</inkml:trace>
  <inkml:trace contextRef="#ctx0" brushRef="#br0" timeOffset="25635.4">21898 4096 402 0,'0'-8'49'16,"3"4"-41"-16,9 4 18 16,2 0 6-16,4 8-8 0,3 6-6 15,1 5-3-15,0 10 3 16,-2 1-1-16,2 8-5 16,-3 4-4-16,-2 5 0 15,0 1 3-15,-3 2-1 16,4 0 2-16,-4 0-2 0,-1-4-3 15,-4-1-4-15,-2-8 0 16,-1-5-5-16,-4-4 4 16,-2-7-1-16,0-5-2 15,-8-7-20-15,-5-5-47 16,0-4-67-16,-1-10-176 0</inkml:trace>
  <inkml:trace contextRef="#ctx0" brushRef="#br0" timeOffset="26519.42">22551 4421 334 0,'0'0'89'0,"0"0"-73"15,0 0 42-15,6 0-17 0,8-2-11 16,5-1-4-16,0 1-8 15,6 1-3-15,1-3-5 16,1 2-2-16,3 1-4 16,-3 1-4-1,-4 0 1-15,0 0-2 16,-3 0-9-16,-4 0-35 0,-6 0-34 16,-5 0-79-16,-5 1-199 15</inkml:trace>
  <inkml:trace contextRef="#ctx0" brushRef="#br0" timeOffset="26725.55">22653 4553 426 0,'-4'6'92'0,"4"-4"-90"0,0 1 17 15,9 1 25-15,6-1-8 16,9-1-12-16,5 0-9 15,3-2-7-15,4 0-5 16,0 0-3-16,-1 0-5 16,-3 0-65-16,-6-4-82 0,-6-6-158 15</inkml:trace>
  <inkml:trace contextRef="#ctx0" brushRef="#br0" timeOffset="59091.62">23561 4369 179 0,'7'-3'134'16,"-1"-4"-93"-16,-1 0-10 0,0 0-7 16,0-1 11-16,-3 0-3 15,2-2-12-15,-4 2-2 16,0-1 1-16,-4 0-3 15,-6 0-4-15,-5 0-9 0,-6 3-2 16,-3 1-1 0,-3 2 2-16,-1 3-1 0,1 0 2 15,-1 7 1-15,3 4 0 16,3 3 0-16,5 4-1 16,8 0-3-16,2-2 0 15,7 2-1-15,0-2 1 0,11-4 1 16,5-1-1-16,2-4 1 15,5-2-1-15,-1-3-2 16,2-2-5-16,-2 0 1 0,0-9 2 16,-4-3 3-16,-2 1 2 15,-2-5 0-15,-4 5 3 16,-3 0 8-16,-4 4 6 16,2 0-1-16,-3 2 1 0,0 2-2 15,1 3-9-15,4 0-7 16,0 0-1-16,1 3-1 15,4 6 2-15,-2 0-1 16,0 7 0-16,-1-2 1 16,1 6-1-16,-1 1 1 0,-3 0 0 15,4 5 0-15,-3-2 0 16,0 0 0-16,0 1 1 16,-2-4-1-16,3-3 1 15,-3-4-1-15,2-3 0 16,-1-2 0-16,-3-4 1 15,3-3-1-15,-1 0 2 0,2-2-1 16,0 0 7-16,5-2 3 16,-2-5-1-16,1-4-1 15,2-3 0-15,-1-2 0 16,0 0 0-16,1-6 1 0,-1-1 1 16,0 2-3-16,-2-2-3 15,-1 1-3 1,-1 0 4-16,-1 9 0 0,-2 0-4 15,-1 1-1-15,-4 4-2 16,1 3-31-16,-1 0-58 0,-1-2-171 16</inkml:trace>
  <inkml:trace contextRef="#ctx0" brushRef="#br0" timeOffset="70822.75">18937 5911 341 0,'3'-7'91'15,"-1"0"-53"-15,2-2 8 16,1 2-6-16,-2 1-13 16,2-1-14-16,-5 2-2 0,0 1 6 15,0 0 4-15,-2 1-6 16,-11 3-8-16,-8 0-5 16,-3 0-1-16,-6 7 5 15,-4 6 4-15,3 3 4 16,3 0-1-16,2 3 1 0,8 3-8 15,9-1-5-15,7 1-2 16,2 1 1-16,19 0 0 16,7 0 0-16,9-3 0 15,6-1 0-15,5-2 1 16,1-2-1-16,-4 0-1 0,-1-1-2 16,-12 2-1-16,-3-1-1 15,-13 0 0-15,-7 0-3 16,-7 2 1-16,-7 0 1 15,-11-1 4-15,-10-6-2 16,-5 1 5-16,-5-5 2 16,1-6-1-16,-1 0 7 0,6-2 2 15,5-13 2-15,5 2-3 16,14-9-3-16,6 2-7 16,2-3-3-16,15 1-3 15,6 1-3-15,6 3-9 16,1 2-19-16,5 2-35 0,-4 0-66 15,-2-3-162-15</inkml:trace>
  <inkml:trace contextRef="#ctx0" brushRef="#br0" timeOffset="71510.45">20742 3018 522 0,'5'-13'106'15,"-5"3"-76"-15,2 3 40 0,0 4-15 16,3 3-30-16,0 4-21 16,7 10-5-16,-2 10 1 15,4 6 1-15,-1 6 1 16,-1 6-1-16,0 1 0 15,-5 2 0-15,-6-4-1 16,-1 0-4-16,0-5-33 16,-5-10-20-1,-6-2-13-15,-2-14-14 16,1-8-50-16,-3-4-122 0</inkml:trace>
  <inkml:trace contextRef="#ctx0" brushRef="#br0" timeOffset="71746.85">20795 3020 581 0,'6'-24'40'0,"1"5"-7"16,9 6 23-16,9 4-24 15,8 9-20-15,1 0-7 16,7 15-2-16,-3 11 0 16,-2 6-3-16,-9 8 2 0,-12 3-2 15,-8 5-3-15,-7-2 3 16,-22-5-8-1,-11-3-10-15,-6-8-5 0,-4-3 8 16,-2-11 10-16,7-6 5 16,7-6-5-16,12-4-12 15,10-7-25-15,9-13-30 16,12-7-91-16</inkml:trace>
  <inkml:trace contextRef="#ctx0" brushRef="#br0" timeOffset="71955.81">21197 2983 658 0,'2'-8'31'0,"-2"6"-9"15,6 2 9-15,-1 10-21 16,2 12-10-16,2 6 5 16,3 9 0-16,0 0-2 15,3 4-1-15,-7 0 0 16,-1-3-2-16,-2-4-20 0,1-6-23 15,-6-3-30-15,0-11-28 16,-4-8-70-16,-6-6-190 16</inkml:trace>
  <inkml:trace contextRef="#ctx0" brushRef="#br0" timeOffset="72127.64">21333 2918 372 0,'12'-27'198'15,"3"0"-160"-15,2 6-3 16,10 5 11-16,7 3-26 16,4 6-17-16,2 6-3 0,-3 1 0 15,-4 4-18-15,-12 13-78 16,-15 4-96-16</inkml:trace>
  <inkml:trace contextRef="#ctx0" brushRef="#br0" timeOffset="72252.61">21280 3164 480 0,'7'2'-7'16,"25"-2"-3"-16,14 0 32 15,11-7-15-15,5-7-10 16,2-10-49-16,-5-2-88 0</inkml:trace>
  <inkml:trace contextRef="#ctx0" brushRef="#br0" timeOffset="72592.39">21791 2920 500 0,'0'0'32'16,"0"0"-17"-16,0 12 14 0,0 9 12 16,0 8-17-16,0 5-15 15,0 5-4-15,0 1-4 16,0-2 0-16,0-5 0 16,-8-8-1-16,1-9-3 15,-4-11-2-15,4-5 5 0,1-14 10 16,3-15-6-16,3-8 5 15,1-10 14-15,14-6-7 16,9-1-5-16,2 4-7 16,3 6-2-16,1 8 0 15,5 11 3-15,-7 9 1 0,-3 9-3 0,-1 7-2 16,-2 4-1-16,-7 13-1 16,0 12 0-16,-8 5 0 0,-3 7 1 15,-4 4 1-15,0 1-1 16,0 0 1-16,0-3-2 15,0-3-14-15,-4-7-20 16,3-6-37-16,-5-7-33 16,-3-11-52-16</inkml:trace>
  <inkml:trace contextRef="#ctx0" brushRef="#br0" timeOffset="72723.69">21952 3068 563 0,'25'-15'9'0,"9"5"-13"16,11-1 5-16,5 6 0 0,3 3 0 16,-7 2-14-16,-9-2-144 15</inkml:trace>
  <inkml:trace contextRef="#ctx0" brushRef="#br0" timeOffset="73114.25">20832 3484 548 0,'-5'3'27'0,"12"-3"-27"16,25-7 34-16,7-4 24 16,15 4-21-16,9-4-19 15,5 4-5-15,5 2-3 16,8 1-7-16,1-1-2 16,0 1-1-16,2-1 0 15,1 0-1-15,-5-4-11 16,-4 0-3-16,-6 0 2 0,-11-2 0 15,-5-1 4-15,-11 1 2 16,-7-1-2-16,-8 3-5 16,-2-4-21-16,-10 4-44 15,-5-5-104-15</inkml:trace>
  <inkml:trace contextRef="#ctx0" brushRef="#br0" timeOffset="78353.37">18988 5472 512 0,'5'-16'49'16,"-2"3"-7"-16,1 6 26 0,-3 0-13 15,1 6-24-15,0 1-18 16,-2 3-12-16,-2 13-5 16,-6 7 2-16,1 4 2 0,-7 5 3 15,4 0-2-15,0-3 0 16,2-6 0-16,2-7-2 15,3-5-5-15,3-8-4 16,0-3-3-16,3-5 1 0,6-13 9 16,1-5-2-16,0-6 2 15,-1 1 2-15,-1 1 2 16,-3 2 0-16,-1 7 0 16,-3 4 5-16,3 7 4 15,-1 5 3-15,4 2-9 16,3 6-7-16,4 9 0 0,2 9 3 15,5 4 0-15,-1 6-1 16,0 4-27-16,0 2-37 16,-7 0-54-16,-10-7-118 15</inkml:trace>
  <inkml:trace contextRef="#ctx0" brushRef="#br0" timeOffset="78713.08">19507 5713 522 0,'0'-20'58'16,"-7"6"-29"-16,-3 5 22 15,0 9-8-15,-5 2-20 16,1 16-21-16,-5 17-2 0,2 10 1 16,-3 14 9-16,5 11 7 15,5 4-5-15,4 1-8 16,6 0-5-16,2-7 2 15,12-7 0-15,8-11 0 0,8-9-36 16,4-14-43-16,8-13-84 16</inkml:trace>
  <inkml:trace contextRef="#ctx0" brushRef="#br0" timeOffset="79861.38">20011 5996 182 0,'0'0'203'0,"0"-3"-195"0,5-4 20 15,2-2 27-15,3-2-13 16,-3-1-22-16,1-1-5 16,-4 1 4-16,-1-2-2 15,-3 1-2-15,0 2 2 0,-8 1 0 16,-8 4-5-16,-2 4-2 15,-6 2-8-15,-1 4-2 16,-1 8 0-16,2 6 0 16,0 4 0-16,8-1-1 15,7 4 0-15,4-2 1 0,5-3-4 16,0-5 2-16,9-5 0 16,9-3 1-16,-2-7 2 15,7 0 0-15,1-2 0 16,1-8 2-16,0-3-3 0,-2 1 1 15,-1-3 1-15,-4 1-1 16,-4 3 0-16,-2 3 3 16,-4-3 0-16,-4 7 2 15,-1 0-1-15,-1 4 1 16,0 0-3-16,-2 0 0 16,3 8-1-16,-1 4 2 0,3 5-1 15,1 4 0-15,0 0-1 16,0 4-2-16,0 2 1 15,-1 1-1-15,0 3 0 16,1-4 0-16,0 1 1 16,-3-1-1-16,2-4 0 15,2-5 0-15,-1-7 0 0,1-4-2 16,4-7 4-16,2-2 1 0,-1-13 0 16,4-7 8-16,0-7 9 15,1-3-2-15,0-6-2 16,0-1-4-16,-3 7-9 15,-2 0-3-15,1 9 0 16,-4 6-5-16,-2 9-30 16,3 4-34-16,-2 4-60 0,-1 0-102 15</inkml:trace>
  <inkml:trace contextRef="#ctx0" brushRef="#br0" timeOffset="80048.98">20583 6193 618 0,'0'7'44'0,"0"0"-21"15,0 6 20-15,0 5-1 0,-7 9-29 16,-3 4-11-16,-7 7-1 16,-2 3-42-16,-8-4-99 15,-4-8-272-15</inkml:trace>
  <inkml:trace contextRef="#ctx0" brushRef="#br0" timeOffset="83348.12">20946 6011 330 0,'-9'-2'59'16,"4"-3"4"-16,3-3 6 16,2 1-34-16,13-1-18 15,3 0-5-15,10 1 5 0,1-2 0 16,6 4-3-16,-3 3-4 16,-1 2-7-16,-5 0-2 31,-3 4-1-31,-8 10 0 0,-7 4-2 15,-6 1-3-15,0 5 0 16,-12-1-3-16,-3 0 1 16,-5-2 4-16,-1-4 4 15,2-5-2-15,1-7 3 0,6-5 6 16,4 0 8-16,3-5 4 16,5-11-4-16,0-5-11 15,11-2-1-15,3-8-2 0,4 2-2 16,5-1 0-16,-3 1 0 15,4 6 0-15,-9 4 0 0,2 3 0 16,-7 7 1-16,-3 5 2 16,-2 4 5-16,-5 2-5 15,0 12 0-15,0 6 8 16,-5 5-2-16,2 7 1 16,-2 2-6-1,5-3-2-15,-4 1-2 16,4-8 1-16,0 0-1 0,7-7 0 15,3-4-3-15,2-4-22 16,4-6-16-16,0-3-41 16,8 0-76-16,-1-12-185 15</inkml:trace>
  <inkml:trace contextRef="#ctx0" brushRef="#br0" timeOffset="84006.22">21654 6015 203 0,'0'-8'150'16,"1"1"-124"-16,-1-2 25 16,0 1 5-16,0-2-16 15,0 0-21-15,-1 1 1 16,-8 0 4-16,-2 2-2 15,-3 1-4-15,-4 3-7 0,-2 3-1 16,-5 0-7-16,-6 3-2 16,2 10 0-16,-1 3 0 15,1 2 3-15,6 3-2 16,5 0 2-16,8 1-3 16,5 0-2-16,5-4 2 0,6-6-2 15,8-2 1-15,12-4 0 16,-1-6 1-16,4 2-1 15,3-6-5-15,-3-7-6 16,1-4 1-16,-7-2 5 16,-1-4 5-16,-4 1 0 0,-6 0 1 15,1 4 0-15,-7 2 4 16,-1 2 8-16,-3 4 2 16,-1 5-1-16,-1 3-2 15,0 0-8-15,0 9-6 16,4 5 2-16,1 2 1 0,5 2-2 15,-2 2 0-15,5 1 1 16,3 0-1-16,-2-4-13 16,1-2-24-16,2-2-17 15,2-6-19-15,0-5-38 16,-1-2-77-16</inkml:trace>
  <inkml:trace contextRef="#ctx0" brushRef="#br0" timeOffset="84282.38">21934 5717 518 0,'0'-4'27'0,"0"-10"3"16,15 14 13-16,10 0-12 15,5 12-9-15,8 9-8 0,-2 6-3 16,-2 7-4-16,0 7-3 15,-9 4 0 1,-7 3-1-16,-9 8 0 0,-6-1 0 16,-3 3-2-16,-1-1 2 15,-11-5-1-15,-3-9-2 16,3-6 0-16,0-10-10 16,3-5-9-16,6-11-27 0,3-10-42 0,0-1-78 15</inkml:trace>
  <inkml:trace contextRef="#ctx0" brushRef="#br0" timeOffset="84692.26">22566 5983 515 0,'-2'0'25'16,"2"0"16"-16,0 0 23 16,7-2-26-16,7 0-30 15,8 0-6-15,0-2 0 16,5 2 0-16,5 1-1 16,1 1-1-16,-3 0-2 0,1 0-12 15,-6 0-23 1,-4 0-23-1,-6 1-26-15,-12 5-44 16,-3 0-74-16</inkml:trace>
  <inkml:trace contextRef="#ctx0" brushRef="#br0" timeOffset="84879.77">22651 6133 407 0,'-6'5'125'0,"4"-2"-78"16,2-1 11-16,6-2 5 15,6 0-13-15,10 0-14 16,2 0-16-16,7 0-8 0,4 0-8 16,1 0-4-16,1 0-19 15,-3 0-60-15,-2 0-84 16,-3-5-332-16</inkml:trace>
  <inkml:trace contextRef="#ctx0" brushRef="#br0" timeOffset="114799.3">21122 6976 305 0,'0'-13'127'15,"0"4"-117"-15,-1-1 21 0,-8 4 13 16,-3-1-12-16,-1 4-11 16,-4-1-8-16,-4 4 3 15,-3 0 2-15,-3 7-1 32,0 3-5-32,2 7-3 0,0-1-2 15,7 3-1-15,5-1-2 16,8 0-1-16,5 2-4 15,0-1 2-15,11 1-1 16,7 0 0-16,5 0 1 16,6-1 0-16,2 1 0 15,1-2-1-15,0-2 0 0,-1 1 1 16,-4 0-1-16,-2 0 0 16,-6-2 0-16,-4 1-1 15,-8-2 1-15,-7 0 0 16,-3 0-2-16,-16 1-1 15,-5-3 0-15,-9-1 1 0,-1-2 1 16,-6-6 2-16,5-3 0 16,2 0 2-16,5-7 0 15,6-7 5-15,10 0-1 16,8-4-4-16,4-5-3 16,9 1-2-16,11 2-1 0,10 1-12 15,1 3-22-15,1 2-42 16,1 3-68-16,-5-1-145 15</inkml:trace>
  <inkml:trace contextRef="#ctx0" brushRef="#br0" timeOffset="115314.82">21504 6799 324 0,'0'-7'47'15,"-1"3"2"-15,-5-3 2 0,3 5-10 16,-1 1-13-16,-1 1-7 15,2 0-6-15,-3 5-3 16,-1 9-5-16,-2 7 3 16,-3 10 9-16,-3 8 2 15,-3 11 2-15,0 9-5 0,-2 9-4 16,-1 2-5-16,8 3-4 16,6-4-3-1,7-3-2-15,9-5 1 0,18-9-1 16,16-7-1-16,16-7-36 15,17-9-70-15,15-15-183 16</inkml:trace>
  <inkml:trace contextRef="#ctx0" brushRef="#br0" timeOffset="117200.12">22119 7035 191 0,'3'-6'251'16,"-3"-1"-217"-16,0 0-2 0,0 0 21 16,0 0-7-16,0-1-21 15,0 1-6-15,-7 2 2 16,-5 2-3-16,-3 3-9 16,-8 0-4-16,-2 0 3 15,-4 7-1 1,-1 5 5-16,1 4 1 15,0 4-5-15,4-2-1 16,6 3-2-16,4 0-1 0,8-1-3 16,7 0-1-16,2-1-2 15,12-3 3-15,11 1 0 0,5-5 0 16,4-1 0-16,2-1-1 16,3 1 0-16,-4 0 0 0,-4 0 0 15,-2 3 0-15,-10-2-2 16,-9 4-3-1,-7 0-4-15,-3 2 0 0,-7 0 2 16,-13-4-4-16,-9 2 3 16,-1-3 7-16,-6-4 1 0,-2-5 0 15,2-4 2-15,3 0-1 16,7-17 3-16,4 0 2 16,9-5 0-16,12-3-5 15,1-2-1-15,16 1-3 16,10-1-7-16,6 2-12 15,4 1-25-15,1 3-54 0,-3-2-128 16</inkml:trace>
  <inkml:trace contextRef="#ctx0" brushRef="#br0" timeOffset="117719.9">22051 6700 130 0,'1'-10'416'0,"1"-1"-375"16,-2 6-7-16,2 2 23 16,-2 3-20-16,0 0-26 0,0 8-14 15,0 7 2-15,-4 5 1 16,-3 4 1-16,4-4 0 16,-2 0-1-16,-2-2 2 15,6-4-5-15,-1-3-13 0,2-6-14 16,0-5-10-16,0 0-1 15,2-12 6-15,6-8-7 16,0-3 10-16,1-2 22 16,1-3 10-16,-2 7 5 15,-1 0 32-15,2 7 7 16,-1 2-1-16,-1 6-4 0,3 4-13 16,7 2-12-16,-1 4-4 15,5 9-1-15,5 6-1 16,3 6-6-16,-1 3 0 15,-2 8-2-15,-2 1-31 16,-4 1-72-16,-9-8-124 16</inkml:trace>
  <inkml:trace contextRef="#ctx0" brushRef="#br0" timeOffset="118204.78">22680 6764 504 0,'-7'-10'36'15,"0"2"-6"-15,1 6 17 16,2 2-7-16,-3 10-23 16,1 15-16-16,-6 13 2 0,1 10 9 15,-2 13 0-15,-1 4-1 16,3 4-6-16,6-4-3 16,5-5-1-16,0-9 0 15,7-10-2-15,11-7 1 16,6-12-19-16,1-10-45 0,1-12-44 15,3 0-122-15</inkml:trace>
  <inkml:trace contextRef="#ctx0" brushRef="#br0" timeOffset="118814.72">22938 7053 399 0,'2'-13'48'0,"-2"-1"-2"16,0-2 7-16,0 1-7 0,-6-1-21 15,-2 4-11-15,-6 1-1 16,1 6-3-16,-6 1-4 16,-1 4-6-16,-1 2 0 15,-2 10 0-15,4 6-2 16,5 4 2-16,7 1-2 16,4-2-2-16,3-1 2 0,7-2 1 15,7-8-2-15,8-4-2 16,3-6 2-16,-1 0-2 15,0-8 3-15,-1-5 2 0,-2-4 0 16,-6 1 0-16,0 2 1 16,-6 0 2-16,-2 5 6 15,-2 4 2-15,-1 3 1 16,-2 2-7-16,2 5-6 16,-1 11 0-16,1 5 1 0,4 6 1 15,2 4 0-15,-1 3-1 16,1-1 0-16,2-2 0 15,0-5 0-15,-5-4 0 0,1-8-1 16,0-7 0-16,-1-7 2 16,2-9 3-16,-2-12 6 0,4-6 17 15,0-5 0-15,0-4-7 16,-2 1-7-16,0 6-11 16,-1 4-2-16,2 7-9 15,-1 10-36-15,-1 2-43 16,4 6-58-1,0 0-105-15</inkml:trace>
  <inkml:trace contextRef="#ctx0" brushRef="#br0" timeOffset="118986.56">23347 7195 429 0,'3'9'167'0,"-3"4"-129"0,0 1-11 15,-5 4 21-15,-2 5-6 16,-5 7-28-16,-3 4-10 16,-5 2-4-16,3-2-34 15,-7-4-88-15,2-9-207 16</inkml:trace>
  <inkml:trace contextRef="#ctx0" brushRef="#br0" timeOffset="120244.31">23484 6979 503 0,'-4'-12'26'15,"0"-2"8"-15,4-1 16 16,8 5-12-16,11-5-22 15,6 6-10-15,4 2 2 16,3 4 4-16,1 3-5 0,-3 0-2 16,-6 9-3-16,-7 5-3 0,-5 9 2 15,-12 0-2-15,0 4 1 16,-12-2 1-16,-5 0 0 16,-5-5 0-16,3-2 0 0,4-8 0 15,1-3 2-15,4-7 0 16,5 0 8-16,5-10 4 15,2-7-10-15,11-6-2 16,3 0-1-16,2-4-1 16,1 3 2-1,1 4-3-15,-6 4 2 16,-1 5 0-16,-6 5 1 16,0 6 0-16,-5 0-1 15,-2 11-1-15,2 6 1 0,2 4 2 0,0 5-3 16,1 1 0-16,2 2-1 15,3 1 0-15,0-5 0 16,2-1-1-16,0-7-15 16,-2-3-21-16,2-6-15 15,1-8-32-15,-4 0-46 0,-2-18-141 16</inkml:trace>
  <inkml:trace contextRef="#ctx0" brushRef="#br0" timeOffset="120525.07">23939 6739 612 0,'-7'-15'24'0,"2"5"-5"16,5 5 41-16,0 5-16 0,12 1-29 16,7 17-12-16,2 7 1 15,7 10 3-15,-1 8 0 0,-1 7-5 16,-4 5-2-16,-4 4 1 15,-9 2 0-15,-8 0-1 16,-1-4-1-16,-7-9 3 16,-9-7-5-16,-3-9-10 15,-1-9-9-15,3-10-16 0,3-10-18 16,7-3-41-16,7-10-49 16,12-13-166-16</inkml:trace>
  <inkml:trace contextRef="#ctx0" brushRef="#br0" timeOffset="120696.89">24392 7175 618 0,'0'6'55'16,"0"1"-48"-16,0 4 26 16,-3 5 23-16,-3 0-31 15,3 5-20-15,1-1-5 16,0 1 0-16,2-3-34 0,0-4-45 15,0-6-65-15,4-8-144 16</inkml:trace>
  <inkml:trace contextRef="#ctx0" brushRef="#br0" timeOffset="121671.4">24746 6949 287 0,'2'0'122'15,"0"0"-111"-15,0-3 42 0,1-3-3 16,-1 2-15-16,1-3-18 16,1 0-6-16,-3-2 2 15,-1 2-2-15,0 2-2 16,0-4-1-16,-10 3-2 16,-7 1-3-16,-2 3-3 15,-4 2 0-15,-4 0 1 0,0 9-1 16,0 6 0-16,4 0 2 15,3 3-2-15,3 2 1 16,10 0-1-16,6-1-1 16,1-3-2-16,6-1 3 0,13-5 0 15,3-5-1-15,0-1-4 16,4-4-7-16,-3 0-3 16,-1-7 8-16,-5-3 7 15,-2-3 0-15,-4 1 1 16,-4-1 4-16,-6 2 18 0,4 3 3 15,-5 4-1-15,0 2-7 16,0 2-7-16,0 2-11 16,2 12-1-16,1 2 0 15,2 2 0-15,6 2 1 16,2 1-2-16,1-3-14 16,2-2-22-16,2-5-32 15,-5-6-49-15,-3-5-91 0</inkml:trace>
  <inkml:trace contextRef="#ctx0" brushRef="#br0" timeOffset="121937.04">24943 6646 553 0,'4'-8'43'0,"-2"2"-23"16,5 4 34-16,8 2-21 15,3 16-7-15,1 6 2 16,5 9-9-16,1 9-7 16,0 2-5-16,-6 8-2 15,0 0 0-15,-5 2 0 16,-7 1-4-16,-5 1-1 16,-2 1 1-16,-22 1-1 15,-8-3-5-15,-14 0-39 0,-11-3-31 16,-9-8-85-16,-9-9-358 15</inkml:trace>
  <inkml:trace contextRef="#ctx0" brushRef="#br0" timeOffset="139269.01">22044 7499 198 0,'0'0'92'16,"0"-2"-58"-16,0-4 6 15,0 1-1-15,0 1-6 0,0 3 1 16,0-3 0-16,0 2-7 15,0 2-5-15,0 0-8 16,0 0-11-16,0 9-2 16,0 2 7-16,0 7 5 15,0 1-1-15,1 5-4 0,1-5-2 16,0 2-1-16,0 1-1 16,1-2-1-16,-1-2-2 31,3-3 0-31,-2 2 0 15,2-5 1-15,-2 1-1 0,3-5 1 16,-3 2-1-16,1-5 1 16,1-2 0-16,1 1-1 15,4-4 4-15,1 0 3 16,4 0 0-16,-3 0-2 16,6 0-2-16,1-1-1 15,1-3 0-15,6 0-1 0,1 1 1 16,2 0-3-16,5 0 0 15,5 2 1-15,-2-2-1 16,4 2-1-16,-2-1 2 16,-3 2-1-16,1 0 0 0,-3 0 0 15,0 0 0-15,1 0 0 16,-1-2 0-16,2 0 2 16,0 1 2-16,1-1-1 15,2 0 0-15,-2 0-2 16,1 2 0-16,-1 0 0 0,-5 0 0 15,4 0-1-15,-2 0 0 16,3 0 0-16,-1 0 0 16,-4-1 1-16,2-2-1 15,-4 3 3-15,1-3 0 16,-4 1 0-16,2 0 2 16,1 1 0-16,-3-1-1 0,4 0 0 15,1 0-3-15,-1 2 0 16,-1-1 0-16,3 1-1 15,-3-2 0-15,1 2 1 16,-1 0-1-16,2 0 1 0,-3 0-1 16,0 0 0-16,-1 0 0 15,1 0-1-15,-2 0 2 16,-4 0-1-16,1 0 0 16,-5 0 0-16,-1 0 0 15,2 0 0-15,-2-2 2 16,2 2-2-16,0-3 1 0,3 1-1 15,0-2 1-15,2 3-1 16,1-2 0-16,-2 2 1 16,1-3-1-16,-3 2-1 15,0 1 1-15,-3-1 0 16,-2 0 1-16,-5 0-1 0,-1-1 1 16,-2-1 0-16,-2 2 0 15,2-1 1-15,-1 1-1 16,-3-3 0-16,0 3 2 15,0 0-1-15,-1 0-1 0,-1 1 0 16,-1 1 1-16,1-2 0 16,-1 0 1-16,-1 0 3 15,1 1-1-15,0-2 0 16,1 0-1-16,1-1 0 16,-1 1 2-16,1-2-3 15,-1-3 2-15,1-2 1 0,2-1 0 16,-1-3 2-16,0 0 1 15,-1-6-1-15,-1-2 0 16,2 3-2-16,-3-1 1 16,-2 1-1-16,0-1-3 15,0 5 0-15,0 3-3 0,0 5 0 16,-2 7-8 0,-11 0-56-16,-15 11-104 0,-7 10-241 15</inkml:trace>
  <inkml:trace contextRef="#ctx0" brushRef="#br0" timeOffset="150009.4">20820 7650 366 0,'0'0'35'0,"0"0"-10"16,0 0-3-16,0 0 9 0,0 0-6 16,0 0-15-16,7 4 1 15,3-4 13-15,4 3-2 16,6-3-7-16,5 0-2 16,6 0-2-16,3 0-3 15,2-3-5-15,-1-3-3 0,-1 3 1 16,-3-3-3-16,-6 3-2 15,-3-1-8-15,-6 3-3 16,-8-3-2-16,0 2-10 16,-8 2 0-16,-1 0-1 15,-16 0-59-15,0 2-30 16,-10 5-28-16</inkml:trace>
  <inkml:trace contextRef="#ctx0" brushRef="#br0" timeOffset="150196.87">20902 7713 192 0,'-17'7'76'15,"8"-3"-13"-15,6 0-1 16,3 0-8-16,12-2-10 0,12-2-7 16,3 2-12-16,7-2-3 15,1 0-13-15,5 0-6 16,2 0-2-16,-5 0-1 16,4-4-1-16,1-1-12 15,-8-1-9-15,-7 1-5 16,-10 0-26-16,-9 0-25 0,-8-3-90 15</inkml:trace>
  <inkml:trace contextRef="#ctx0" brushRef="#br1" timeOffset="-20356.63">10718 12114 396 0,'-7'-9'41'0,"4"2"26"15,3 0-26 1,3 4-18-16,11 0-13 0,6 0-5 0,9 0 9 16,5 1-1-16,5 0-2 0,3 2-4 15,-1 0-2-15,0 0-3 16,-1 0-1-16,-4-2-1 16,-4 2 0-16,-7 0 0 15,-5-1 1-15,-7-1-2 16,-6 2-3-16,-7 0-9 15,-6 0-5-15,-14 0-3 0,-10 0-14 16,-8 2 8-16,-7 3 6 16,-3 1 16-16,-3-1 6 15,5 4 1-15,-1-2 7 16,8 0 3-16,8-2 2 0,11 1-1 16,8-1-1-16,7-2-3 15,5 0-6 1,14-1 1-1,9-2 15-15,8 0 0 0,8 0-7 16,10 0-3-16,-1-8 1 16,2 3-2-16,1-1-8 0,-8 1 6 0,-2-1-7 15,-9 3-15-15,-7-2-55 16,-10-7-93-16</inkml:trace>
  <inkml:trace contextRef="#ctx0" brushRef="#br1" timeOffset="-18545.84">16877 11689 414 0,'-3'5'23'16,"-6"-2"-8"-16,4-3 36 16,5 0-23-16,0 0-1 15,10 0-14-15,9 0 14 16,7 0 10-16,12 0-10 0,8-1-8 15,7-4-3-15,3-1-1 16,-2-1-9-16,4 3-5 16,-7-1 1-16,-9 0-2 15,-9-1 0-15,-8 2-1 16,-7-1 2-16,-9 0-1 16,-6 2-3-16,-3-3-5 0,0 3-7 15,0-1-10-15,0 0-13 16,0-1-20-16,4-4-56 15,14-4-191-15</inkml:trace>
  <inkml:trace contextRef="#ctx0" brushRef="#br1" timeOffset="-8921.57">17225 13916 453 0,'-7'-11'53'0,"-1"1"-24"0,6 3 19 15,2 3-11-15,0 4-11 16,0 0-16-16,2 4-11 16,1 11 7-16,2 7 10 0,-1 3-3 15,-1 11-1-15,-3 3-2 16,3 5-2-16,0 1-1 15,1 7-2-15,3 0-2 0,5-2-2 16,6 0-1-16,4-4 3 16,7-5 0-16,3-3 2 15,6-6 1-15,1-6 1 16,6-4 2-16,0-8-5 16,0-3 0-16,1-6-1 0,0-5-2 15,0-2 1-15,-1-12-2 16,2-8 2-16,-3-6-1 15,2-8 1-15,-4-8-1 16,0-8 2-16,-3-7-5 0,-5-5 5 16,-3-2-2-16,-6-4 1 15,-7 6 4-15,-5 5 4 16,-8 6 1-16,-5 6-3 16,0 8-4-16,-10 7-1 15,-9 7-1-15,2 7-3 16,-5 6-30-16,0 3-48 0,0 1-80 15,5 3-289-15</inkml:trace>
  <inkml:trace contextRef="#ctx0" brushRef="#br1" timeOffset="-7305.13">17193 13836 316 0,'-2'0'17'15,"0"0"38"-15,1 0-16 0,1 4-24 16,0 1-10-16,0 5-1 15,0 3 41-15,0 7-18 16,0 3-12-16,0 5 4 16,0 1-3-16,0 3 8 15,0 0-9-15,3 2 0 0,7 0-1 32,0 2 0-32,4-1-1 15,3-1 2-15,3 2-5 0,1-1-4 16,2 2 0-16,-1-6-4 15,-1 1 1-15,1-1-1 16,3-1 0-16,-3 1-2 16,-1-5 2-16,3 1-2 15,-3-6 1-15,1 2 0 0,-1-5 1 16,-3-1 0-16,4-5 0 16,-3-1 2-16,3-4 2 15,0-4 3-15,2-3-3 16,3 0 0-16,2 0-2 0,5-1 1 15,-1-8-1-15,3-2-2 16,0-3 0-16,-2-1 0 16,2 1-1-16,-6-7 1 15,1 1-1-15,-4-5 0 0,-3-2 1 16,-5-1-1-16,1-1 1 16,-6-4 0-16,-1-3-1 15,-4-1 0-15,-1-5 0 16,0 3 2-16,-1-4-2 15,-2 4 3-15,-1 2-1 16,-2 1 2-16,-1-2-1 0,-1 1-1 16,2 3 0-1,-2 0-2-15,0-2 0 0,0 6-1 16,0 2 0-16,0 1 2 16,0 4-1-16,0 3 0 15,0 3 1-15,0 4 2 0,0 0 4 16,-2 6-3-16,1 2 1 15,1 1-3-15,0 2 0 16,-2 2-2-16,2 0-2 16,0 6-2-16,0 4 2 15,0 8 0-15,0 4 1 16,0 6 0-16,5 8-1 0,5 3 1 16,0 6 0-16,2 1 0 15,0 8 1-15,-4 4-1 16,-6 7-3-16,-4-3-56 15,-23-1-90-15,-18-7-298 16</inkml:trace>
  <inkml:trace contextRef="#ctx0" brushRef="#br1" timeOffset="-4967.94">19041 11412 202 0,'-6'0'19'15,"5"0"45"-15,1-3-5 16,-2 1-12-16,2 2-16 0,0-2-5 16,0 2-5-16,0 0-12 15,0 0-9-15,0 0 0 16,-3 4 12-16,3 2 6 16,0 5-5-16,0 4-1 15,0-1-3-15,0 2 1 16,0 4 1-16,0-1-1 0,0 4-2 15,0-2-1-15,5 1 0 0,0-1 2 16,1-3-1-16,3 2-2 16,0-4-2-16,1-3 1 15,-2-3-2-15,1-1-1 16,-2-3-1-16,1 1 0 16,2-6 1-16,-1 1-1 0,3-2 1 15,3 0-1-15,-3 0 2 16,4 0-1-16,5 0-1 15,-2 0 0-15,3 0 0 16,-1 0 1-16,5 0-2 16,2 0 2-16,0 0-2 15,6 0 2-15,3 0 0 16,2 0 0-16,4-3 0 0,2 1 1 16,0-1-1-16,2 1 0 15,-4-2 0-15,4 2-1 16,-4 1 0-16,3-2 0 0,-1 2-1 15,-2 1 0-15,2-2-1 16,2 0 3-16,0 0-3 16,-3-1 1-16,2 1 1 15,-4-1-1-15,-1-1 2 16,-1 0-3-16,-4-1 2 16,-2 0-2-16,0 0 3 0,-2-3-4 15,-1 3 2-15,-2-4 3 16,3 2-5-16,-1-2 4 15,-3 3-2-15,-1 0 2 16,-1-2 0-16,-3 3 0 16,-2-1 2-16,-4 1 0 0,0 0 2 15,-2-3-1 1,-1 3-3-16,1 0 3 0,-5-2-2 16,-1 0 1-16,2-1-2 15,-2 0 4-15,-2 1 2 0,0-4-1 16,1 0 0-16,-3-2-1 15,-1 1 4-15,-1-2-3 16,-1-1-2-16,-2-2-2 16,0 0 0-16,0-2-1 15,0 1-1-15,0 0-1 16,-5 4 0-16,1 1-13 0,1-1-70 16,-2-4-101-16</inkml:trace>
  <inkml:trace contextRef="#ctx0" brushRef="#br1" timeOffset="-76.59">21106 10563 396 0,'0'-21'20'16,"0"-8"-2"-16,-4 4-4 16,-3-2 11-16,-5 2-2 0,-3 0-15 15,-2 0-5-15,-5-1-2 16,-5 1 2-16,-4 0 0 0,-3-2 4 16,-5 0 2-16,-5-1-8 15,0-1-1-15,-5 3 4 16,-4 0 9-16,-3 2 0 0,-1-2-6 15,-8 5-3-15,-6 1-3 16,-4 1-1-16,-6 1 0 16,-3 2 0-16,0 3 0 15,1 4 1-15,-4 4 2 0,6 2-2 16,-2 3-1-16,3 0 0 16,0 0 1-16,-1 5-1 15,1 4 0-15,2-1 0 16,-1 3 2-16,2 2 4 15,4 3-5-15,0 2 0 16,2 2-1-16,6 3 1 0,4 2-2 16,2 5 1-16,1 2 0 15,7 3 1-15,9 2-2 16,2 1 4-16,6 5 2 16,4 2 1-16,6 2-1 15,6 3-1-15,2 2-2 0,5 2-1 16,4 4-1-16,2 0 1 15,1 0-1-15,4 3 0 16,0 0 1-16,0 2-1 16,9-3 1-16,1-1-1 15,2 0 2-15,3-2-2 16,5 0 1-16,1 0 1 0,2-1 2 16,3 1 3-16,7-2 7 15,2-1-8-15,0-1-3 16,6-3 1-16,6 0-1 15,3-6 0-15,2-1-2 16,8-5 0-16,1-2 0 0,7-6 0 16,0 0 0-16,3-4 0 15,4-2-1-15,-2-2 0 16,6 0 1-16,4-7 0 16,-1 2-1-16,5-3 2 15,4-2 3-15,4-2 1 0,0 1-1 16,0-4-4-16,0-3-1 15,-1-3 2-15,-1-1-3 16,-3 0 1-16,-2-8 0 16,-1-9-1-16,-1 1 2 15,0-6-3-15,-5-5 2 16,-2-3 1-16,-2-5-1 16,-5 0-1-16,0-5-1 15,-10 0 1-15,0-7 1 0,-8-3 1 16,-6-2-1-16,-6-5 0 15,-8-5 2-15,-6-6-2 0,-2 0 0 16,-12-6 0-16,-7-3 1 16,-7-7-1-16,0-5 0 15,-20-4 0-15,-15-7-1 16,-16-3 1-16,-21-6 0 16,-24 0-9-16,-29 2-19 15,-37 2-36-15,-33 2-76 0,-44 1-303 16</inkml:trace>
  <inkml:trace contextRef="#ctx0" brushRef="#br1" timeOffset="7531.92">17746 14355 387 0,'0'8'21'0,"0"-5"-18"16,10 0 15-16,9-1 38 15,6-2-18-15,4 0-23 16,3 2-12-16,6-11 0 16,0-5 4-16,0-6 0 0,-3-5-4 15,-9-7-2-15,-7-2-1 16,-13-2 0-16,-6-1 2 0,-24 1-5 16,-19 6-1-16,-14 7-2 15,-14 5 4-15,-7 11 11 16,-1 7 4-16,2 5 4 0,12 15 8 15,11 3-4 1,14 9-10-16,17 4-8 0,12 5-4 16,11-2 0-16,27-3-2 0,20-6 1 15,18-16-10-15,23-12-18 16,10-11-20-16,4-26-69 16,3-15-303-16</inkml:trace>
  <inkml:trace contextRef="#ctx0" brushRef="#br1" timeOffset="13404.2">19869 11321 198 0,'-2'0'101'0,"0"0"-69"16,2 0 14-16,0 0-17 15,0 0-1-15,0 0-15 0,0 0-8 16,2 0 1-16,5 0 5 15,3 0 8-15,0-2 2 16,5 0 1-16,2 0-1 16,3 1 2-16,1-1 0 0,1 0-9 15,3 1-4-15,-6-1-3 16,0 0-6-16,-1 0 0 16,-6 0-2-16,-5 2 2 15,0-2-1-15,-4 2 0 16,-3-1 2-16,0 1 1 0,0-2-2 15,-5 2-2-15,-5-2 1 16,-2 2 1-16,-5 0-1 16,0 0 1-16,-1 0-1 15,-4 0 0-15,1 4 2 16,-1 1-3-16,2 2 1 0,4-2 1 16,1 1-2-16,7-2 2 15,4-1 2 1,2-3-2-16,2 2 1 15,2-2 1-15,7 0 6 0,9 0 4 16,2 1 0-16,5-1 0 16,2-1 2-16,0-3-4 15,0 1-8-15,-2-1-2 0,-3 2-2 16,-6 0-15-16,-4-3-36 16,-6-2-69-16,-6-5-249 15</inkml:trace>
  <inkml:trace contextRef="#ctx0" brushRef="#br1" timeOffset="22980.97">4394 12466 240 0,'-12'5'87'16,"6"-3"-55"-16,-1-2 10 16,7 0 0-16,0 0-14 0,0 0-11 15,7 0-8-15,6 0 4 16,-1 6 6-16,6-1-5 16,5 2-9-16,4 0-2 15,7 2-2-15,4-2 4 16,5-2 0-16,8-1 0 15,10 0 2-15,9-1 0 16,8-3-3-16,10 0 1 0,15 0-3 16,3 0 0-16,11 0-2 15,3 0 2-15,9 4-1 16,5-4-3-16,3 3 3 16,5 1 0-16,3-1-1 0,5 1 1 15,-1 2-2-15,0-1 0 16,1 0 2-16,3 2-1 15,1-3 0-15,3 3 0 16,-5-4 0-16,5 5 2 16,-4-3 2-16,1-2 4 0,-4 1 1 15,-4 0-1-15,-1 3-2 16,-1-4-3-16,-9 3-3 16,-3-4 0-16,-6-1-1 15,-7 3 1-15,-9-4 2 16,-12 0-3-16,-8 0 2 15,-13 0-1-15,-16 2-2 0,-17-1-18 16,-22 1-32-16,-22-2-48 16,-14 0-117-16</inkml:trace>
  <inkml:trace contextRef="#ctx0" brushRef="#br1" timeOffset="38056.18">20179 9131 305 0,'-7'-7'59'0,"0"-1"3"16,2 6-18-16,3 2-19 16,1 15-21-16,-1 10 5 15,2 10 13-15,0 14 1 16,-3 9-4-16,3 7-6 0,0 0-2 15,0 3-1-15,0-2-4 16,0-1-3-16,0-7-1 16,3-6-1-1,0-5 0-15,1-5-1 0,-1-8 1 16,-1-5 0-16,0-8-1 16,1-8-4-16,-1-5-25 15,0-5-19-15,-1-3-26 0,-1-4-13 16,0-12-47-16</inkml:trace>
  <inkml:trace contextRef="#ctx0" brushRef="#br1" timeOffset="38228.04">19948 9773 323 0,'-25'-10'45'16,"8"2"33"-16,8 3-15 16,9 0-19-16,9 4-16 0,15 1-19 15,10 4 7-15,6 8-10 16,6 6-5-16,1 1-1 15,-1 5-19-15,0-5-17 16,-5-1-27-16,-2-7-48 16,-5-11-77-16</inkml:trace>
  <inkml:trace contextRef="#ctx0" brushRef="#br1" timeOffset="38329.64">20433 9745 356 0,'0'-5'129'0,"-10"13"-41"15,-17 33-63-15,-17 32-21 16,-21 30-2-16,-26 21-35 15,-19 11-357-15</inkml:trace>
  <inkml:trace contextRef="#ctx0" brushRef="#br1" timeOffset="49995.9">4649 16519 178 0,'-16'0'32'16,"-2"0"0"-16,4 0 75 16,1 0-55-16,2 0-4 15,6 0-2-15,2 0-11 16,3 0-17-16,3 1-17 15,6 3 12-15,6 1 4 0,7-1-8 16,5 0-2 0,5-1 1-16,8 1-1 15,7-4-3-15,7 0 1 0,9 0 0 16,6 0 5-16,5 0 1 16,7-2-5-16,0-3 3 15,-1 1-3-15,-2-2 2 16,-3 1-4-16,-2 2-2 0,1-1-1 15,-4 1-1-15,2-3 1 16,-2 1-1-16,4-2 0 16,2 0 0-16,-3-3 1 15,-2 2 0-15,4-3-2 16,-11 2 1-16,1 0 1 16,-8 0-1-16,-4 0 1 0,-5-1-1 15,-11 0-1-15,-1 3 2 16,-9 0 0-16,-5 0-2 15,-6 0 1-15,-7 2-1 16,-6-2-9-16,-3 1-11 16,-12 2-19-16,-15 1-18 0,-13 1-31 15,-11 0-34 1,-18 1-108-16</inkml:trace>
  <inkml:trace contextRef="#ctx0" brushRef="#br1" timeOffset="50355.2">4846 16649 333 0,'-11'8'71'0,"11"-4"-26"0,4-2-32 16,21 0 39-16,9-2-10 15,8 0-12-15,11 0-7 16,10 0-4-16,6-4 2 15,9-5-6-15,5 1 0 16,7-1 1-16,5-2-9 16,2 0-1-16,0-1-4 0,-2-1-1 15,-2 2 1-15,-5-1 1 16,-6-2-2-16,-13 0-1 16,-4-1 1-16,-11 3-1 15,-8-3 1-15,-7 1-2 0,-11 3 2 16,-1 3 0-16,-7-2-1 15,-8 3 0-15,-2 0-5 16,-9 3-36-16,-1-5-50 16,-15-8-114-16</inkml:trace>
  <inkml:trace contextRef="#ctx0" brushRef="#br1" timeOffset="54021.81">16933 16822 157 0,'-5'2'31'16,"-8"-2"-2"-16,7 0 36 15,3 0-44-15,1 0-3 16,2 0 1-16,-2 0 4 16,2 0-5-16,0 0-5 0,4 0 8 15,5 0 6-15,6 0-5 16,4 0-1-16,6 0-2 15,6-6-5-15,7 1 0 16,8-4-3-16,8 0 3 16,7 0-3-16,7-2 2 0,9 3 1 15,11-5-3-15,4 2-4 16,3 1-3-16,8 1-2 16,-1 0-1-16,-3 1-1 15,-4 2 1-15,-4-1-2 16,1 3 1-16,-8 0 1 15,-1 3-1-15,-6-3 0 16,-4 4 0-16,-4 0 0 0,-4 0 1 16,-13 0 0-16,-9-2 1 15,-9 0-2-15,-10-1 2 16,-14-1-1-16,-8-3-11 16,-6-4-33-16,-19-3-111 0</inkml:trace>
  <inkml:trace contextRef="#ctx0" brushRef="#br1" timeOffset="66160.7">9196 17043 165 0,'-12'5'62'0,"5"-3"71"16,0-2-81-16,6 0 7 16,-3 0-14-16,2 0-11 0,2 0-3 15,-1 0-3-15,1 0-6 0,0 0-3 16,0 0-3-16,0 0-1 15,0 0-5-15,0 0 1 16,0 0-1-16,5 0 0 16,2 0-1-16,7 0 0 0,4 0-1 15,2 0 0-15,4 0 0 16,10 0-2-16,0 0-1 16,3 0-4-16,2 0 1 15,3-2-1-15,-1 1 1 0,0-1-3 16,-1 0 3-16,2 0-2 15,-3 1-1-15,2-1 2 16,-3 0 0-16,1 1-1 0,2-1-1 16,0-1 2-16,-4 2-2 15,1-1 2-15,-4 0-1 16,-2 0 0-16,-3 1 0 16,-4-1 1-16,-3 2-2 15,-3-3 1-15,1 1 1 16,-4 0-1-16,2-2 0 0,0 3 1 15,0-2-1-15,2 2-1 16,-4-1 1-16,-2-2 1 16,-1 3-1-16,-4-1 0 15,0-2 0-15,0 3 0 16,-2 1-14-16,6-7-54 16,2-4-74-16,6-9-300 15</inkml:trace>
</inkml:ink>
</file>

<file path=ppt/ink/ink4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9:04:33.4580000"/>
    </inkml:context>
    <inkml:brush xml:id="br0">
      <inkml:brushProperty name="width" value="0.05292" units="cm"/>
      <inkml:brushProperty name="height" value="0.05292" units="cm"/>
      <inkml:brushProperty name="color" value="#002060"/>
    </inkml:brush>
  </inkml:definitions>
  <inkml:trace contextRef="#ctx0" brushRef="#br0">2619 6974 234 0,'2'-3'134'0,"-2"-3"-121"16,0-3 35-16,0 2 4 0,0-2-23 16,2 0-10-16,0 0-2 15,-2-3 4-15,0 1-2 16,0 0 1-16,0 2-3 15,-13 2-2-15,-8 0-2 0,-5 5-4 16,-6 2-3-16,0 2 3 0,-6 11 5 16,-1 5-2-16,5 1 0 15,2 6 1-15,10 0-4 16,8 1-4-16,9 1-2 16,5-2-3-16,12 0 1 15,10-2 0-15,9-3-1 16,6 2 1-16,2-6-2 0,4 0 1 15,-3 0 1-15,-1-2-1 16,-5 2 0-16,-7-2-4 16,-5 4 4-16,-10 0-3 15,-12 0-7-15,0 0-4 16,-18 0 3-16,-11-2 4 16,-10-4 3-16,-4-4 4 0,-2-3 0 15,0-5 1-15,2 0 4 16,7-2 4-16,7-9-2 15,13-5 4-15,11-4-2 16,5 1-9-16,18-4 0 0,16-4-4 16,6 2-29-16,4-5-45 15,3-4-90-15</inkml:trace>
  <inkml:trace contextRef="#ctx0" brushRef="#br0" timeOffset="656.12">2440 6484 441 0,'1'-7'58'0,"-1"-2"4"16,0 8 0-16,0 1-13 16,0 4-27-16,-3 9-12 15,-6 5 5-15,-1 5-5 16,-2 4-8-16,0-1-1 15,-1-1-1-15,4-2 0 0,-1-5-10 16,3-2-19-16,5-11-13 16,-1-5-13-16,3 0-19 15,0-16-25-15,8-7-42 16,1-6 18-16,2-4 77 16,-4-3 69-16,0 2 51 0,2 2 32 15,-2 4-14-15,3 4 1 16,-2 9-30-16,3 2-18 15,2 8-6-15,1 5-6 16,3 1-7-16,0 13-4 16,3 8-5-16,0 5-7 0,1 3-6 15,3 5-2 1,-1 3-2-16,1 2-5 0,-2-3-51 16,-2-1-41-16,-4-8-87 15</inkml:trace>
  <inkml:trace contextRef="#ctx0" brushRef="#br0" timeOffset="1077.83">3164 6534 163 0,'0'-13'321'15,"-7"2"-275"-15,-5 8 3 16,0 3 0-16,-3 7-15 16,0 14-13-16,-2 9-5 15,-2 15 1-15,1 13-1 16,2 12 2-16,1 9-7 0,6 7 1 16,4 4-5-16,5 0-1 15,0-6-4-15,14-8 0 16,8-8-6-16,7-12-35 15,8-10-22-15,4-16-47 16,6-14-84-16</inkml:trace>
  <inkml:trace contextRef="#ctx0" brushRef="#br0" timeOffset="2300.64">3665 6936 198 0,'1'0'101'32,"3"0"-64"-32,-4-5 24 0,5 0-9 15,-1-3-9-15,2 1-15 16,-1 0-4-16,-2 0-3 15,4 0-4-15,-3-4-1 16,-3 0-1-16,-1-1-1 0,0-2-4 16,-6-2-1-16,-7 1-3 15,-5 1-4-15,-6 2-1 0,2 5 0 16,-4 5 0-16,-1 2 0 16,0 3 1-16,4 12-1 15,4 5-2-15,0 4 2 16,12 1-1-16,6-2 0 0,1 1-1 15,7-5 1-15,11-4-2 16,5-5 2-16,2-4 0 16,2-6-1-16,0 0-1 15,-2-2 1-15,1-9-2 16,-7 0 2-16,1-3 2 0,-6-2-1 16,-3 2 0-16,0 0 2 15,-4 3 3 1,-4 0 3-16,1 4 2 15,0 4 2-15,-2 1-4 16,-1 2-3-16,5 0-4 16,-1 9-1-16,0 3 3 15,5 6 0-15,-2 5-1 0,3 4 0 16,-1 3-2-16,0 6 0 16,-1 0 0-16,-2-3 1 15,-1 2-1-15,1-3 0 16,-2-6 0-16,2-6 0 15,3-10 0-15,0-4 0 16,-1-6 1-16,6-4 2 0,-3-12 0 16,0-5 1-16,-1-6 8 15,0-5 4-15,2 0-5 16,-6-2-6-16,2 6-4 16,-2 3-1-16,-4 5-2 15,3 9-26-15,-1 5-29 16,2 6-42-16,0 0-59 0,0 6-73 15</inkml:trace>
  <inkml:trace contextRef="#ctx0" brushRef="#br0" timeOffset="2691.19">4280 7040 406 0,'-1'-11'54'0,"-8"-1"-19"16,-4 3 32-16,2 5-19 16,-2 3-21-16,1 1-17 15,-2 0-6-15,3 10 1 16,-1 8 0-16,5 0-1 16,3 5-3-16,2 2 0 0,2 0-1 15,4-4 0-15,8 3 0 16,3-8 0-16,4-6-2 15,6-4-3-15,-1-4 0 16,0-2 1-16,-2-10 3 16,0-7 0-16,-5-5 1 15,-5-5 1-15,-2-3 0 0,-8 0 2 16,-2 1 1 0,-3 3-2-16,-11 4 0 0,-5 6-1 15,0 5-1-15,2 6-2 16,4 5-23-16,5 0-37 15,6 9-49-15,2 2-121 0</inkml:trace>
  <inkml:trace contextRef="#ctx0" brushRef="#br0" timeOffset="2878.63">4672 7045 581 0,'9'2'42'0,"-9"2"-16"16,0 5 15-16,-2 9 7 0,-10 7-15 16,-8 8-27-16,-14 12-4 15,-13 1-29-15,-20 6-149 16</inkml:trace>
  <inkml:trace contextRef="#ctx0" brushRef="#br0" timeOffset="13612.48">4954 6865 176 0,'0'0'24'16,"0"0"-14"-16,0 0 89 16,0-5-40-16,7-2-29 15,4 0 10-15,1-1 6 16,4-2-5-16,4 3-10 0,4-3-4 16,3 5-3-16,0 3-7 15,5 2-5-15,-1 0-1 0,-4 11-5 16,-3 5-4-16,-6 6-3 15,-9 4 2-15,-9 5-1 16,-2 0 0 0,-15 4-2-16,-10-5-5 15,-2-3-3-15,-1-7 8 16,-1-5 2-16,6-5 1 0,5-7 0 16,4-3 9-16,11-7 6 15,7-11-4-15,5-3-9 16,13-6-1-16,4-3-2 15,8-4 1-15,3 0-2 16,1 2 1-16,-2 1 0 16,-3 6 1-16,-6 4-2 0,-8 5 2 15,-4 7 3-15,-6 7 6 16,-5 2 2-16,-2 7-7 16,0 8 14-16,0 7-2 15,-2 6-7-15,1 0-3 16,1 1 3-16,0 3-6 0,8-4-3 15,5-1 0-15,1-2-2 16,3-5-16-16,4-6-22 16,2-7-22-16,3-7-34 15,-3 0-65-15,0-15-247 16</inkml:trace>
  <inkml:trace contextRef="#ctx0" brushRef="#br0" timeOffset="13862.44">5559 6532 584 0,'-6'-18'29'0,"6"6"12"0,5 7 7 15,17 5-14-15,19 15-7 16,6 13-6-16,4 10-8 16,3 12-7-16,-2 12-4 15,-9 2 0-15,-9 4-3 16,-13 2 0-16,-9-6-6 0,-12-5-12 15,-4-9-3-15,-14-9 1 16,-11-7-6-16,-3-9-3 16,-6-13-21-16,2-10-41 15,2-6-105-15</inkml:trace>
  <inkml:trace contextRef="#ctx0" brushRef="#br0" timeOffset="14299.96">6564 6774 413 0,'-7'0'58'0,"4"0"-15"16,3 0 21-16,9 0-28 15,12 0-14-15,10-2-2 16,7 1-5-16,2 1-7 16,6 0-6-16,-5 0-2 15,-4 7-27-15,-8 0-57 0,-12 0-45 16,-17 2-123-16</inkml:trace>
  <inkml:trace contextRef="#ctx0" brushRef="#br0" timeOffset="14431.14">6598 6931 338 0,'-8'5'179'16,"8"-5"-160"-16,16 0-9 16,20 0 20-16,10-5-25 0,14 0-5 15,2-4-6-15,3-2-63 16,-6-3-214-16</inkml:trace>
  <inkml:trace contextRef="#ctx0" brushRef="#br0" timeOffset="15119.57">7798 6556 388 0,'3'-16'46'0,"-3"4"12"15,-1 1-3-15,-13 4-8 0,-10 4-16 16,-6 3-10-16,-6 0-2 16,-3 3-5-16,-3 9-7 15,3 4-3-15,6-1 3 16,6 0 0-16,12 6 1 16,7-3-2-16,8 1-4 15,18 1 0-15,9-1-1 0,12 1 0 16,7-1 1-16,7 1-2 15,3 2-2-15,1-3-2 16,-6 4 1-16,-10-1 1 16,-7 3-2-1,-11-4-8-15,-14 4-5 16,-9 0-1-16,-15-3-3 16,-18-3-9-16,-7-3 11 0,-6-3 13 0,-8-10 7 15,5-3 13-15,3 0 13 16,8-11 5-16,8-4-1 0,13-5-6 15,14-5-13-15,6-2-9 16,19-1-5-16,14 3-10 16,11-4-25-1,4 2-32-15,3 1-101 16</inkml:trace>
  <inkml:trace contextRef="#ctx0" brushRef="#br0" timeOffset="15650.95">7698 6146 468 0,'-7'-13'50'0,"0"-4"7"0,1 6 2 16,4 8-11-16,2 3-14 15,0 1-21-15,0 14-13 16,0 8 6-16,-2 4 1 16,-1 3-6-16,-1 2-1 15,-1-2 0-15,0-6-12 0,1-6-20 16,1-10 0 0,0-8 1-16,1-1 6 0,1-17-9 15,2-8-10-15,-1-5 29 16,0-5 14-16,0 1 7 15,10 6 16-15,-1 2 8 0,6 8 6 16,2 6-7 0,1 11-8-16,5 2-10 0,4 13-3 15,2 10-4-15,1 11-3 16,3 11-1-16,-1 6-2 16,2 6-21-16,-2-3-50 15,-3-4-103-15</inkml:trace>
  <inkml:trace contextRef="#ctx0" brushRef="#br0" timeOffset="16057.09">8563 6389 158 0,'9'-18'238'0,"-5"3"-200"16,-4 4 27-16,0 5-8 15,-8 6-14-15,-7 0-19 16,-4 11-2-16,0 16 3 16,-1 6-2-16,-2 14-9 0,7 5 3 15,1 7-7-15,7 7-5 16,7-3-4-16,2-2-2 16,15-5 1-16,10-10-6 15,5-12-26-15,4-11-19 16,3-12-23-16,2-11-73 0,-2-10-267 15</inkml:trace>
  <inkml:trace contextRef="#ctx0" brushRef="#br0" timeOffset="16463.26">8953 6596 205 0,'0'-11'197'0,"0"2"-170"15,0 0 32-15,-7 2-4 16,-3 6-22-16,-2 1-14 16,-3 0-8-16,-2 3 7 15,2 9-3-15,1 6-8 16,4 0-2-16,2 6-3 15,4-1-1-15,4 1 0 16,0-2-1-16,6-4-1 0,5 0 2 16,6-10-2-16,3-1 0 15,4-7-1-15,1 0-2 16,0-8 0-16,-3-9 2 0,-6-2 4 16,-4-3-2-16,-6-6 2 15,-6 6 0-15,-6-2-1 16,-8 6-2-16,-6 4-1 15,-3 3-23-15,3 7-15 16,6 4-20-16,5 0-38 0,6 7-76 16</inkml:trace>
  <inkml:trace contextRef="#ctx0" brushRef="#br0" timeOffset="16885.02">9253 6500 247 0,'0'-4'169'0,"0"-2"-143"16,0 6 40-16,0 0-27 16,2 0-22-16,5 2-2 15,-2 6 9-15,4-1 3 16,-3 1-5-16,-1-1-4 16,-1 1 2-16,-1-3-1 15,-1 0-1-15,-2 1-1 0,2 0 0 16,-2 1 0-16,0-1-3 15,1 5-6-15,1 1-2 16,3 0-2-16,2 5-2 16,-2 0 0-16,0 3-3 15,0 4 2-15,-5 1-20 0,0-2-54 16,-2-2-49-16,-14-6-115 16</inkml:trace>
  <inkml:trace contextRef="#ctx0" brushRef="#br0" timeOffset="17762.94">8953 6647 344 0,'4'-1'21'0,"1"-1"-20"0,2 2 2 16,4 0 9-16,7-2-8 16,2 2-4-16,1-2 0 15,2 0-4-15,4-2-7 16,-5 0 4-16,-4-4 3 15,-2 3-4-15,-6 0 6 0,-2 0 1 16,-2 1 3-16,-3-2 12 16,-1 3 14-16,-2-1 4 15,2 3 1-15,-1-3-10 16,1 3-7-16,1-3-2 16,3 2-4-16,2-2 3 0,-1 1-3 15,0-1 3-15,1-1 3 16,0 2-1-16,-1-3-3 15,-3 0 1-15,-4-1-2 16,0 1-1-16,-16-1-5 16,-8 1-5-16,-10 2-1 15,-8 4 2-15,-6 0-2 0,-6 1 3 16,0 13-5-16,0 1 3 16,6 6 2-16,12 5 0 15,11 1 2-15,13-2-5 0,12-3 2 31,12 0-1-31,19-6 0 16,11-7 0-16,9-7 0 16,5-2-4-16,0-3-4 0,-3-11 4 0,-6-2 5 0,-8-8-3 15,-6 2 4-15,-12-2 9 16,-5 4 13-16,-6 0 11 16,-7 6-3-16,1 6 1 15,-4 2-7-15,1 6-7 16,1 0-13-16,3 11-8 0,2 10 2 15,3 4 1-15,0 11-1 16,4 6 1-16,-2 8-2 16,-2 0 1-16,0 5 1 15,-1 1-1-15,-3-4 0 16,1-6 0-16,1-8 0 16,1-10-2-16,-2-8 2 0,3-11 0 15,4-9 1-15,-1-7 2 16,4-15 0-16,1-6 2 15,3-10-1-15,1-5 2 16,-3-1-1-16,1 2-4 0,-1 3-1 16,-9 9-16-16,1 6-40 15,-2 12-33-15,-2 7-35 16,0 5-74-16</inkml:trace>
  <inkml:trace contextRef="#ctx0" brushRef="#br0" timeOffset="18075.38">9858 6806 515 0,'5'-10'77'0,"-3"-1"-28"16,-2 4 20-16,0 7-14 16,-6 0-31-16,0 10-21 0,-1 6-5 15,-2 9 4-15,4 6-4 16,2-1 1-16,3-3 0 15,2-3-6-15,11-4-10 16,1-9 5-16,6-9 6 16,0-2 4-16,-4-13 3 0,-3-7 0 15,-1-4 2-15,-10-5 7 16,-2-1 2-16,-7 0-7 16,-12 5-6-16,-3 1 0 15,0 10-14-15,2 5-18 0,8 9-21 16,7 0-38-16,5 6-74 15,10 3-214-15</inkml:trace>
  <inkml:trace contextRef="#ctx0" brushRef="#br0" timeOffset="18215.97">10199 6811 615 0,'8'0'80'15,"-8"0"-28"-15,0 0-4 16,0 11-21-16,0 9-13 15,-5 6-12-15,0 3-15 16,-5-2-76-16,-3-7-100 16</inkml:trace>
  <inkml:trace contextRef="#ctx0" brushRef="#br0" timeOffset="19100.12">10925 6521 421 0,'0'-6'45'0,"-4"0"18"16,-4 3 3-16,-2 0-26 16,-2 3-18-16,-1 0-14 15,-1 7 4-15,-1 8-3 0,3 2-6 16,3 5 1-16,1 4-3 15,6 2 0-15,2 3-1 16,2-4 0-16,13 0 0 16,3-12-4-16,5-4-1 15,4-5 4-15,2-6 1 0,1-11 0 16,-3-4 1-16,0-5 1 16,-8-7-2-16,-5-1 5 15,-11-3-2-15,-3 4-2 16,-7 3-1-16,-11 4-3 15,-8 3-12-15,2 9-21 16,2 4-7-16,4 4-19 0,9 0-33 16,9 3-60-16</inkml:trace>
  <inkml:trace contextRef="#ctx0" brushRef="#br0" timeOffset="19334.47">11310 6435 558 0,'6'-3'44'16,"-6"-12"-9"-16,0 15 23 15,0 0-11-15,0 13-38 16,0 9-3-16,2 6 10 16,3 7-3-16,-1 7-9 0,3 0-2 15,-2-2-1-15,0 0-1 16,0-4 0-16,-2-5-10 15,-3-9-28-15,2-7-17 16,-2-9-40-16,3-6-102 0</inkml:trace>
  <inkml:trace contextRef="#ctx0" brushRef="#br0" timeOffset="20009.12">11760 6521 397 0,'0'-9'42'0,"-2"3"0"15,-9 0 11-15,-5 3-20 16,-3 3-12-16,-1 0-9 0,-4 5 2 15,-1 8 4-15,6 7-2 16,0 4-6-16,4 6-4 16,10 3-4-16,3 4-1 15,2-2-1-15,17-3 1 0,7-7-2 16,3-8-2-16,8-7 1 16,1-10 1-16,0 0 0 15,-2-16 1-15,-7-4 0 16,-3-7 0-16,-12-3 0 0,-9-5 0 15,-3 3 2-15,-10 2-4 16,-10 2-20 0,-6 8-1-16,-1 5-8 0,5 7-21 15,5 8-33-15,7 0-26 16,10 0-136-16</inkml:trace>
  <inkml:trace contextRef="#ctx0" brushRef="#br0" timeOffset="20415.29">12070 6506 407 0,'0'-12'131'0,"0"2"-111"16,-2 4 25-16,-1 3 0 16,1 3-29-16,0 0-11 15,-1 0-5-15,1 3 2 16,-4 3 2-16,1 0 0 15,-4 4 3-15,-1-3 3 0,-3 3 2 16,-5 3-3-16,2 3 0 16,2 0 1-16,1 7-1 15,4 2-5-15,4 3-3 16,5-2-1-16,0 0 0 0,14-1 1 16,2-2-1-16,9-7-1 15,2-5-1-15,3-5-6 16,2-6-1-16,2-3 4 15,-5-11-2-15,-2-7 2 16,-1-6 6-16,-10-5-1 0,-9-3 0 16,-7 2 2-16,-2-1-2 15,-18 6-1-15,-5 1-1 16,-6 7-5-16,4 5-16 16,1 8-1-16,8 7-16 15,7 0-35-15,6 5-51 16,5 5-122-16</inkml:trace>
  <inkml:trace contextRef="#ctx0" brushRef="#br0" timeOffset="20821.45">12528 6378 439 0,'4'-5'54'0,"-3"-2"-5"16,1 5 14-16,2 2-13 15,-3 2-20-15,3 10-11 0,0 5 8 16,0 6-2-16,-1 7-4 15,1 2-4-15,-1 3-3 16,2 6-4-16,-1-1-3 16,-1-2-5-16,-3 2 0 15,5-4-2-15,-3-2 1 16,-1-7-1-16,1-6 0 16,0-7 0-16,0-3 1 15,-1-7-11-15,3-4-31 0,-1 0-20 16,1-10-31-16,3-4-77 15,1-4-222-15</inkml:trace>
  <inkml:trace contextRef="#ctx0" brushRef="#br0" timeOffset="21683.02">12910 6130 207 0,'-1'-3'149'0,"1"-1"-129"16,3 2 36-16,12 2-8 16,7 0-5-16,4 7-4 15,4 3-7-15,7 4-5 16,-1 5-7-16,0 3-4 15,3 8-4-15,-5 4-4 0,-4 7-2 16,-4 6-3-16,-4 4-1 16,-9 3 0-16,-7 2-1 15,-4-2 1-15,-2-2-2 16,-11 0 1-16,-11-6-1 0,-7-3 1 16,-10-7-2-16,-5-4-20 15,-5-4-22-15,-5-9-50 16,-1-6-120-16</inkml:trace>
  <inkml:trace contextRef="#ctx0" brushRef="#br0" timeOffset="26683.02">8924 7008 180 0,'-1'-4'79'15,"-5"1"-43"-15,5-1 26 16,1 2-10-16,0 0-1 0,0 0-14 16,0 1-15-16,0 1 0 15,0 0-4-15,0 0-5 16,3 7 3-16,2 2 4 15,1 5-3-15,-3 2-7 0,0 4 1 16,3 3-2-16,-4 1-4 16,0 1-1-16,2-1-1 15,-1-2 0-15,2-5-1 16,1-2 0-16,2-6 1 16,4-2 3-16,-2-4 1 15,7-3-1-15,-3 0-1 0,2 0-2 16,3 0 1-16,1 0-2 15,1 0 0-15,1 0-1 16,5 2-1-16,0-2-1 16,4 0 2-16,-2 0-1 0,3 0 0 15,0 0 0-15,2 0 0 16,0 0 1-16,0 0-2 16,1 0 2-16,-1 0-1 15,0-2 0-15,-2 1 0 16,1 1 0-16,-3 0 0 15,-1-2 0-15,2 2 0 0,-4 0 0 16,0 0 0-16,-1 0 0 16,1 0 0-16,-2 0 0 15,1 0 0-15,-3-2 0 16,1 0 0-16,2 1 1 16,-3-1-2-16,1-2 1 0,-1 2 0 15,-2-1 1-15,1 1-2 16,-3-1 1-16,-4 1 1 15,-2-2-1-15,0 2 0 16,-3-1 0-16,-2-1 1 16,-1 1-1-16,-2-1 1 0,-1-1 0 15,-4-2 0-15,1 1 0 16,-1-3 0-16,0-3 0 16,-1 0 0-16,-5-5-1 15,3 1 0-15,-1-7-9 16,4-4-44-16,0-3-78 15,7-6-280-15</inkml:trace>
  <inkml:trace contextRef="#ctx0" brushRef="#br0" timeOffset="28044.17">10925 6879 224 0,'-5'-1'92'0,"1"-1"-65"15,1 2 35-15,3 0-23 0,0 0-30 16,0 3 10-16,8 8 9 16,-4 2-10-16,3 1-4 15,-4 5-2-15,2-1 3 16,-3 4-9-16,0-3-3 16,2-1-1-16,-2-3 1 0,0-3-1 15,1-1 0-15,-1-4 0 16,1-2 2-16,1-3 8 15,1 0 2-15,3-2-3 16,1 0-1-16,1 0-2 0,5 0-1 16,1 0-1-1,4-2-2-15,5-2 1 16,1 1-1-16,3 1-2 0,3-3-1 16,2 3-1-16,-4-2 2 15,4 0-2-15,-3 3 0 16,-1-3 1-16,1 1-1 0,-2 1 0 15,1 0 0-15,1 1 0 16,1-3 1-16,0 4 0 16,-1-2 0-16,1 2 1 15,-1 0-2-15,-3-2 1 16,-2 4-1-16,1-2 0 16,-3-2 0-16,1 2 0 0,-1-2 0 15,-1 2 1-15,0-1-1 16,-1-1 1-16,0 0-1 15,-3 0 1-15,3-1 0 16,-2 1 0-16,-1 0 2 0,1-1-2 16,-1 1 3-1,3 0 0-15,2-2-1 0,-4 2 0 16,-3 1 0-16,1-1-1 16,-2 0-2-16,-1 1 1 15,-5 1 1-15,4-2-1 0,-4 0 0 16,2 0 1-16,1 1-1 15,0-1 0-15,1-2 2 16,-1 3-1-16,-1-3 0 16,-1 2 0-16,1-2 0 15,1 1 0-15,-4-1-2 16,0 3 2-16,-2-3 1 0,-4 2 0 16,2-1 5-16,-3 0 4 15,-2 0 2-15,0 0-5 16,0-1-4-16,0-1 1 15,0-4-1-15,0 2 1 16,0 0 0-16,-2-4 1 16,-3 0-2-16,4-2 1 15,-3-1 2-15,1 0-4 0,-1 0-1 16,2-1-2-16,1 3-1 16,-1 2 0-16,0 2-14 15,-5-2-77-15,-6-3-107 0</inkml:trace>
  <inkml:trace contextRef="#ctx0" brushRef="#br0" timeOffset="30812.56">14052 6414 306 0,'-3'3'124'0,"1"-2"-84"16,2-1 18-16,4 0-6 16,5-2-3-16,0-2-13 15,3 1-13-15,1 1 2 0,1 1-3 16,4-2-8-16,0 3-10 0,4-1-4 16,1 1 1-16,4 0-11 15,-1 0-29-15,-2 0-25 16,-4 0-30-16,-6 1-61 15</inkml:trace>
  <inkml:trace contextRef="#ctx0" brushRef="#br0" timeOffset="30953.22">14148 6510 385 0,'-11'7'168'16,"6"-6"-153"-16,5-1 21 15,10 0-9-15,14 0-10 16,10 0-11-16,1 0-6 0,11 0-11 15,-2-6-75-15,2-3-102 16</inkml:trace>
  <inkml:trace contextRef="#ctx0" brushRef="#br0" timeOffset="31973.51">15475 6068 247 0,'4'-5'60'16,"-3"-1"-46"-16,1-1 28 16,2 0-8-16,-3-2-7 15,5 2-9-15,-5-2 5 0,-1-2 11 16,0 0-7-16,0-1 0 15,-7 1 1-15,-6-1-6 16,-8 1-8-16,-4 4 1 16,-4 3 2-16,-5 4-3 15,0 0-2-15,-1 7-6 0,1 4 2 16,-1 9 2-16,7 1-4 16,2 2 0-16,8 4-4 15,6 0 0-15,5 1-2 16,7 2 0-16,0-8 0 15,14 1 0-15,8-1 0 16,5-2 1-16,7-5 0 0,5 0-1 16,4-3 1-16,4 1-1 15,2-3 1-15,0 3-1 16,0 1 1-16,-1-1 0 16,-1 7-1-16,-6 1 2 15,-5 4-2-15,-7 1 0 16,-7 3 0-16,-10-2 0 15,-6 0-1-15,-6-2 1 0,-4-4-3 16,-14-3-5-16,-7-4 4 16,-11 0-3-16,-1-7 1 15,-11 0 5-15,1-7 2 0,-2 0-1 16,3-3 0-16,4-11 2 16,6-4 0-16,5-1 2 15,8-6 3-15,7 0-3 16,8-2-1-16,8 2-3 15,0 0 1-15,17 0-3 0,5 3-3 16,6 4-27-16,5 3-21 16,2-3-34-16,1 0-95 15</inkml:trace>
  <inkml:trace contextRef="#ctx0" brushRef="#br0" timeOffset="33176.99">16341 5734 178 0,'0'0'43'0,"0"-3"-4"16,-2 3 14-16,-2-2-11 0,2 0-22 16,0 2-8-16,-1 0-2 15,1 0 0-15,0 0-1 16,-1 0 4-16,1 0 0 15,0 0 2-15,2 0-1 0,-2 0-1 16,2 0-4-16,-1 0-3 16,1 0-4-16,0 0-1 15,0 0 0-15,0 0-2 16,0 0 2-16,0 0-1 16,0 0-1-16,0 0 1 15,0 0-2-15,0 0-19 0,-2 0-51 16,-5 0-107-16</inkml:trace>
  <inkml:trace contextRef="#ctx0" brushRef="#br0" timeOffset="36554.78">15527 6371 363 0,'0'6'47'0,"-2"-6"-30"15,2 0 14-15,0 0 10 0,0 0-10 16,0 0-8-16,2 0-1 16,6-2 6-16,-1-3-7 15,1-6-11-15,3 0-8 0,-3-3-1 16,-7 1-1-16,-1 1-3 16,0 1-4-16,-9 4-6 15,-9 4 5-15,-4 3 6 16,-1 0 0-16,-4 10 1 0,2 8 1 15,4 0 2-15,0 0 4 16,11 1-2-16,7-2-3 16,3-5 0-16,0-2-1 15,13-4-1-15,13-5 3 16,1-1-1-16,3-10 1 16,4-8-1-16,2-5 0 0,-9-9 0 15,-7-4 0-15,-7-2 0 16,-13-4 2-16,-4-3-3 15,-18 0-2-15,-8 5-2 16,-8 4-5-16,-1 9 4 16,0 7 2-16,-3 11 1 0,8 9 2 15,7 0 0-15,6 9 0 16,8 6-1-16,9 1-1 16,4-2-3-16,15-3-5 15,8-7-2-15,5-4 5 0,5-13 5 16,1-8 2-1,-4-8-1-15,-3-3 2 0,-8-2-1 16,-11 0 1-16,-8 5 1 16,-3 6-2-16,-17 5 1 15,-7 9-2 1,-5 8 0 0,-1 2 4-16,4 19 1 0,3 10-2 15,10 10 0-15,9 8 0 16,7 7 0-16,8 4-2 0,16-1 1 15,8-5 0-15,8-7-1 16,3-10-3-16,2-9-4 16,-4-16 5-16,-5-10 2 15,-11-1 1-15,-16-5 0 16,-9-1 2-16,-13 6 0 16,-14 2 3-16,-7 21 10 15,0 16-5-15,9 13-9 0,6 9-3 16,11 8-106-16</inkml:trace>
  <inkml:trace contextRef="#ctx0" brushRef="#br0" timeOffset="38906.58">2409 9216 330 0,'2'-14'89'0,"-2"0"-57"0,0-2 18 16,-9 5-12-16,-3 0-3 15,-5 6-9-15,-5 2-10 16,0 3 0-16,-7 0-1 0,0 10-2 16,-3 6-3-16,3 4 2 15,4 3-1-15,5-2-2 16,9 3-1-16,11 1-7 0,0-2 2 15,15 2 0-15,10-1-1 16,3 1-1-16,6-2-1 16,5 1 1-16,-3 1 0 0,-1 0-1 15,-1 0 0-15,-8-3 0 16,-4 0-4-16,-12-3-5 16,-7 0 4-16,-3-3-9 15,-15-2 0-15,-14-5 4 0,-8-5 5 16,-4-3 4-16,0-1 1 15,-1-5 7-15,10-9 13 16,8-6 0-16,7-4-3 16,10 0-11-16,7-2-6 0,14-1-3 15,10 2-15-15,8 3-14 16,9 2-26-16,1 1-49 16,-5 3-138-16</inkml:trace>
  <inkml:trace contextRef="#ctx0" brushRef="#br0" timeOffset="39565.49">2338 8719 482 0,'0'-11'44'0,"0"2"3"15,0 3 7-15,0 6-15 0,0 0-8 16,-7 10-27-16,1 6-4 16,-7 5 1-16,1 2 0 15,-1 4 0-15,3-4-1 16,-1 1 1-16,1-5-1 16,5-3 0-16,2-3-6 0,1-6-13 15,2-6-8-15,0-1-5 16,3-5 14-1,9-9 2-15,0-4-5 0,4-1 12 16,-1-3 9-16,-2 2 1 16,-1 2 6-16,-2 4 17 15,-3 4 6-15,1 6-1 0,-1 2-6 16,4 2-13-16,3 2-7 16,0 12 1-16,6 4 1 15,1 5-5-15,5 6 0 16,-1 1 0-16,0 7-28 15,-1 1-40-15,-2-2-66 0,-5-3-237 16</inkml:trace>
  <inkml:trace contextRef="#ctx0" brushRef="#br0" timeOffset="40191.24">3077 8952 409 0,'-10'-12'32'0,"0"3"27"16,-2 5-3-16,2 4-14 15,-5 10-22-15,-3 13-14 16,-2 12 3-16,-5 12 4 16,0 11 6-16,0 8-3 15,3 7-4-15,4 1 0 0,8 1-3 16,8-8-7 0,2-4 2-16,17-13-4 15,12-10 1-15,5-9 0 0,8-10-2 16,3-6-30-16,-2-12-46 15,0-3-70-15,-4-15-228 16</inkml:trace>
  <inkml:trace contextRef="#ctx0" brushRef="#br0" timeOffset="40803.15">3446 9310 319 0,'0'-17'38'15,"0"-1"3"-15,-7-1 14 16,-3 2-6-16,-2 3-13 15,-4 2-13-15,-7 3-4 16,-3 5-4-16,-3 4-4 0,-3 2-3 16,3 10-5-16,2 5-1 15,4 0-1-15,9 3 0 16,5 1 0-16,9-4-2 16,4-2 1-16,11-4-1 0,9-4 1 15,3-6-1-15,3-1-5 16,1 0-1-16,-2-9 3 15,-6-6 3-15,-4 5 1 16,-4-3 0-16,-4 1 4 16,-3 2 9-16,-1 5 2 15,-2 2-1-15,-2 3-7 0,1 5-6 16,-1 11 0-16,2 6 3 16,1 8-2-16,2 5 0 15,-5 5-2-15,2 0 1 16,1-1-1-16,-1-3 0 15,-2-5 0-15,3-10-1 16,0-6 2-16,1-10-1 0,0-5 0 16,0-4 3-16,2-12 3 15,3-5 5-15,3-4 1 16,1-6-7-16,-1 1-5 16,0 2 0-16,0 3-12 0,-3 5-24 15,1 8-28-15,-4 6-41 16,2 4-83-16</inkml:trace>
  <inkml:trace contextRef="#ctx0" brushRef="#br0" timeOffset="41151.67">3897 9411 430 0,'3'-13'44'0,"-3"1"4"15,-3 1 9-15,-9 4-14 16,0 3-19-16,-1 4-16 16,-3 2-4-16,1 10 0 15,1 6-2-15,4 5 0 16,0 4-1-16,7 2-1 0,3-3 0 16,0-1 0-16,10-5-1 15,3-6-5-15,8-5-3 16,-1-9 2-16,4 0 4 15,0-6 3-15,-4-7 0 0,-5-9 2 16,-3-1 0-16,-4-2 7 16,-6 0 0-16,-2 4-4 0,-5 0-4 15,-10 4-2-15,-1 9-7 16,2 2-31-16,1 6-33 16,2 0-58-16,7 0-183 15</inkml:trace>
  <inkml:trace contextRef="#ctx0" brushRef="#br0" timeOffset="41339.11">4243 9450 592 0,'2'5'45'15,"-1"3"-28"-15,-1 5 16 0,0 7 4 16,0 6-19-16,-10 5-15 15,-7 1-3-15,-4 1-50 16,-4-9-103-16</inkml:trace>
  <inkml:trace contextRef="#ctx0" brushRef="#br0" timeOffset="44608.17">4710 9278 218 0,'0'-7'209'0,"0"-3"-151"15,-7 1 3-15,1 1-8 0,0 2-6 16,-1 0-12-16,-1 3-11 16,-1 3-11-16,-4 0-7 15,-1 10-3-15,1 5 2 16,1 6-1-16,3 4 0 15,4 0-3-15,5 1 0 0,1-1-1 16,15-3 0-16,6-6 0 16,8-8 0-16,4-5 0 15,4-3-7-15,-4-6 3 16,-2-10-1-16,-5-3 1 16,-8-2 1-16,-11-3 4 15,-8-4 0-15,-7 1 0 0,-11 3-1 16,-7 2 1-1,-1 5-2-15,2 3 0 0,2 9-3 16,8 5-17-16,8 0-21 0,6 4-39 16,10 4-42-16,9-1-73 15</inkml:trace>
  <inkml:trace contextRef="#ctx0" brushRef="#br0" timeOffset="44873.74">5013 9163 539 0,'-5'-6'62'0,"-3"1"-20"15,6 3 28-15,2 2-22 16,0 4-20-16,7 10-19 16,1 4 14-1,3 7-3-15,5 3-9 0,-5 2-5 16,2 1-4-16,-4 0 0 15,-1-5-2-15,-2-3 1 0,-3-5-10 16,1-2-27-16,0-4-36 16,1-4-25-16,0-8-44 15,-1 0-146-15</inkml:trace>
  <inkml:trace contextRef="#ctx0" brushRef="#br0" timeOffset="45570.33">5458 9211 342 0,'-9'-7'52'15,"-3"-1"4"-15,-4 2 10 16,0 4-21-16,-4 2-14 16,-2 0-8-16,1 5-4 15,3 8-4-15,1 3-4 0,7 5 1 16,6 2-6-16,4 4-4 16,2-2-2-1,16 0 0-15,2-4 0 16,8-5 0-16,3-7-5 15,3-5-7-15,-2-4 2 16,0-3 2-16,-3-9 2 0,-9-5 5 16,-8-5 1-16,-7-3 1 15,-5 0-1-15,-10 0 7 16,-9 1-3-16,-6 5-4 16,-2 4 0-16,0 5 0 15,0 4-4-15,9 6-14 0,9 0-16 16,9 9-39-16,3 2-52 15,17-3-103-15</inkml:trace>
  <inkml:trace contextRef="#ctx0" brushRef="#br0" timeOffset="45898.71">5812 9182 514 0,'0'-13'38'16,"-13"4"8"-16,-2 1 10 15,-2 6-19-15,-2 2-19 16,0 6-13-16,2 10-1 0,4 5 0 16,4 5-3-16,8 5 0 15,1 1 1-15,6-3-2 16,11-1 0-16,2-6 0 16,7-8 0-16,1-9-2 0,0-5-1 15,-4 0 2-15,-2-16 1 16,-4-4 0-16,-9-5 0 15,-6-4 2-15,-2 2-2 16,-7-2 0-16,-13 6 0 0,1 1 0 16,-3 5-17-16,4 8-10 15,6 2-18-15,8 5-29 16,4-2-56-16,7 3-141 16</inkml:trace>
  <inkml:trace contextRef="#ctx0" brushRef="#br0" timeOffset="46142.75">6126 8822 606 0,'4'-9'26'0,"1"2"6"16,7 7-2-16,8 2-12 15,7 14 19-15,6 9-11 16,2 5-12-16,7 11 4 0,-6 6-6 15,-2 4-6-15,-7 5-1 16,-13-1 0-16,-14 4-4 16,-7-3 0-16,-29 4 1 0,-16-3-3 15,-12-4-48-15,-11-6-70 16,-10-10-136-16</inkml:trace>
  <inkml:trace contextRef="#ctx0" brushRef="#br0" timeOffset="64173.7">1781 10543 647 0,'-9'-14'8'16,"-29"-2"3"-16,33-7-8 16,10 12-1-16,30-3 12 15,18 3-6-15,25-5-7 16,24 2 0-16,32-2 0 0,28-4-2 16,29-1 7-16,24-3-9 15,28-1 3-15,23-1 0 16,26-5-3-16,17-1-1 15,13-1 4-15,18-2-1 16,7 2 4-16,1 2-3 16,-12 1 17-16,-15 5 8 15,-28 6-3-15,-33 4-10 0,-46 8-13 16,-47 3-4-16,-48 4-37 16,-54 0-35-16,-55 4-65 15,-39-2-221-15</inkml:trace>
  <inkml:trace contextRef="#ctx0" brushRef="#br0" timeOffset="65050.55">2027 11414 374 0,'2'-13'40'15,"-2"-1"-2"-15,0 2 23 16,-4 1-13-16,-6 4-9 0,-3 1-12 16,-5 6-1-16,-5 0 1 15,-3 0-5-15,-4 13-5 16,-1 4 0-16,4 7-1 15,2 1 2-15,9 2-4 16,3 3-6-16,10-3-3 16,3 1-3-16,15-1-1 0,10 0-1 15,7-4 1-15,9 0 0 16,2-1 0-16,4-3-1 16,-1 2 0-16,-4 1-1 15,-6-2 2-15,-7 3-1 16,-10 0-5-16,-11 0-9 15,-10 0-7-15,-11 0 9 0,-14-1 5 16,-14-4 2-16,-6-4 0 16,-5-5 5-16,-4-4 1 15,4-5 0-15,9 0 6 16,6-14 3-16,13-2-6 16,14-7-2-16,12-2-5 15,10-2-24-15,20 0-29 16,7 1-30-16,8-4-76 0</inkml:trace>
  <inkml:trace contextRef="#ctx0" brushRef="#br0" timeOffset="65669.02">1779 10994 452 0,'2'-1'154'15,"-2"-1"-123"-15,0 2-3 0,0 2-10 16,3 10 10-16,-1 4-12 16,-2 4-11-16,0 5-3 15,0 0 0-15,0-2-2 16,0-6 2-16,0 0-6 16,0-10-6-16,-2-7 2 15,1 0 7-15,-1-12 1 0,2-10 0 16,-2-3 1-16,4 0-1 15,-2-3 2-15,2 4 8 16,5 6 5-16,6 4 2 16,2 7-3-16,6 7-9 15,2 0-2-15,0 11-2 16,6 10 0-16,1 6-2 16,-1 9 0-16,1 7-37 0,-1 1-30 15,-2 1-50-15,2-1-175 16</inkml:trace>
  <inkml:trace contextRef="#ctx0" brushRef="#br0" timeOffset="66110.95">2770 11176 534 0,'0'-12'28'15,"-14"6"5"-15,-4 6 10 16,0 8-4-16,-5 15-13 16,1 13-10-16,-1 12-3 0,2 7 1 15,2 11 0-15,7 0-5 16,6 4-6-1,6-8-2-15,10-5-1 0,11-9-2 16,7-12-20-16,6-9-25 16,7-11-23-16,0-9-37 15,1-7-116-15</inkml:trace>
  <inkml:trace contextRef="#ctx0" brushRef="#br0" timeOffset="66723.39">3157 11462 284 0,'3'-21'64'15,"1"-1"3"-15,-4-1 9 16,0 2-22-16,-5 1-17 16,-7 6-10-16,-2 1 1 15,-2 8 0-15,-5 5-11 0,-3 2-11 16,1 12-5-16,1 4-1 16,4 5 0-1,5 4 0 1,6-1 0-16,7-2 0 0,0-3 0 15,13-5-1-15,3-5 1 16,8-7 0-16,-3-4-3 16,2 0 1-16,1-10 0 0,-3-4 2 15,-3-2 0-15,0 0 1 16,-4 2 2-16,-2 1 6 16,-4 4 2-16,-3 4 2 15,1 5-5-15,-2 0-6 0,1 10-2 16,-1 10 2-16,3 3-1 15,-2 11-1-15,5 0 0 16,-3 4 0-16,1-5 0 16,4 2 1-16,0-7-1 15,-2-6 0-15,3-7 0 16,0-9 0-16,-5-6 1 16,4-4 1-16,-4-11 5 15,1-9 10-15,3-4 0 0,-4-7-7 16,6 3-6-16,-1 1-2 15,-2 2-9-15,4 8-28 16,0 4-27-16,0 10-20 16,1 5-25-16,-1 2-62 15</inkml:trace>
  <inkml:trace contextRef="#ctx0" brushRef="#br0" timeOffset="67058.78">3720 11547 437 0,'6'-8'64'0,"-6"-5"-1"16,0 4-2-16,-9 2-11 15,-3 6-26-15,-3 1-12 16,-5 0-4-16,2 10-3 16,2 8-3-16,2 4-2 0,2 2 0 15,9 3 0 1,3 2 0-16,0-6 0 15,11-3-7-15,5-6-3 0,2-7 4 16,3-7 1-16,-1 0 3 16,0-12 2-16,-2-7 0 15,-5-4 1-15,-6 0 0 16,-4-2 0-16,-3 3 0 0,0 3-1 16,-3 5-18-16,-4 1-49 15,3 6-32-15,4 2-82 16</inkml:trace>
  <inkml:trace contextRef="#ctx0" brushRef="#br0" timeOffset="67207.98">4019 11557 538 0,'5'7'82'0,"-5"-4"-41"15,0 4-5-15,0 4 9 16,-2 3-11-16,-3 2-27 15,-5 6-6-15,2-1-16 16,-1-5-65-16,-1-7-99 0</inkml:trace>
  <inkml:trace contextRef="#ctx0" brushRef="#br0" timeOffset="67894.89">4496 11344 357 0,'0'-13'41'16,"0"1"20"-16,0 2 8 15,0 0-16-15,-4 3-16 16,-6 2-11-16,-3 5-7 0,-6 0-7 15,-1 11-6-15,-2 8 0 16,1 6-2-16,1 2-1 16,8 3 0-16,4 1-2 15,8-1-1-15,0-3 1 0,18-5 0 16,6-7-1-16,4-2 0 16,6-9 1-16,4-4 0 15,-2-2-1-15,-4-15-1 16,-1 0 2-16,-8-7-1 15,-7 0-1 1,-8-3 3-16,-8 0 0 0,-2 2 0 16,-18 4-2-16,-7 5 0 15,-2 1-1-15,0 8-12 16,2 3-12-16,8 4-18 0,9 0-29 16,9 2-52-16,1 0-116 15</inkml:trace>
  <inkml:trace contextRef="#ctx0" brushRef="#br0" timeOffset="68150.32">4781 11105 559 0,'15'-4'58'16,"1"1"-15"-16,4 3-22 15,5 7 8-15,6 11 8 16,6 12-21-16,2 6-8 0,-3 6 1 15,1 7-1-15,-7-3-4 16,-7 3-3-16,-12-3 0 16,-11-5 0-16,-9-4-1 15,-17-4 0-15,-11-6 2 0,-8-8-2 16,1-3-25-16,4-9-32 16,8-7-44-16,10-4-84 15</inkml:trace>
  <inkml:trace contextRef="#ctx0" brushRef="#br0" timeOffset="68729.84">5531 11280 327 0,'-4'1'125'0,"0"1"-68"16,0-2 16-16,4 0-8 15,0 0-11-15,6 0-15 16,8 0-12-16,6 0 1 16,6-3-12-16,5-1-8 15,9-1-5-15,-1 2-2 16,2 0-1-16,0 3 2 0,-7 0-21 15,-6 0-32-15,-8 3-27 16,-9 2-30-16,-9 2-59 16,-2 0-223-16</inkml:trace>
  <inkml:trace contextRef="#ctx0" brushRef="#br0" timeOffset="68901.81">5597 11439 391 0,'-7'8'90'15,"7"-2"-46"-15,0-2 15 16,16-1 2-16,9-1-9 0,7-2-16 16,7 0-6-16,5 0-5 15,4-3-15-15,1-1-7 16,-1-2-2-16,-1 3-29 16,-9-4-66-16,-8-2-72 15</inkml:trace>
  <inkml:trace contextRef="#ctx0" brushRef="#br0" timeOffset="88938.48">6735 10937 202 0,'11'-7'206'0,"0"-5"-182"15,-7-2 4-15,-3 1 14 16,1 4-6-16,-2 0-5 15,-2 0-12-15,-9 6-4 0,-3 0-6 16,-8 3-5-16,-1 3 0 16,-3 11 7-16,0 2-4 0,3 5 3 15,3 1 4-15,7-1-3 16,10 0-4-16,3-1-5 16,9 2-2-16,11-3 2 0,5 1 0 15,3 3-1-15,1 0 1 16,-4-1-2-16,-5 4-6 15,-9-1-11-15,-10-3 2 16,-2-1 1-16,-17-1 9 16,-7-4 4-16,-7-6 0 0,-1 0 4 15,5-5-2-15,2-4 3 16,12 1 11 0,6-2-2-16,8 2-9 0,8 4-11 15,11 1 7-15,7 4 0 16,1 3-1-16,-4 4-11 15,-3 3-2-15,-9 2-3 0,-9 4 6 16,-2 0 9-16,-8-6 2 16,-3 0 9-16,4-5 12 15,0-3 3-15,7-6-11 16,4-3-13-16,13-3 2 16,10-1 0-16,6 0-6 0,7 0-49 15,1 2-42-15,1-2-58 16,-4-7-163-16</inkml:trace>
  <inkml:trace contextRef="#ctx0" brushRef="#br0" timeOffset="89532.38">7302 11131 320 0,'6'-12'68'0,"-2"-4"-7"16,-4 4 1-16,0-3-16 15,0 3-5-15,-10 1-17 16,-7 2-6-16,-5 2-2 15,-5 6-7-15,-3 1-5 16,-3 1 1-16,6 11 1 0,5 7-3 16,5-4 0-16,8 5-2 15,5-2-3-15,4-4 2 16,8-1-2-16,7-6 2 16,6-5 1-16,0-2-1 15,4-2-1-15,0-7 0 16,-3-6-1-16,-6 5 3 15,0 0-1-15,-5 2 0 0,-3 4 0 16,-1 4 0-16,-1 0 0 16,-2 9-2-16,-1 8 2 15,4 7 0-15,0 3 0 0,-2 5-1 16,2 4 1-16,0-5 0 16,4-5-9-16,-4-8 0 15,2-6 9-15,2-10 0 16,-2-2 0-16,-4-8 9 15,2-14 6-15,-2-3 1 0,3-7 4 16,-1-2-4-16,0 0-8 16,2 4-7-16,4 3-4 15,1 5-31-15,2 9-20 16,2 5-21-16,5 8-22 16,-1 0-30-16,4 2-95 15</inkml:trace>
  <inkml:trace contextRef="#ctx0" brushRef="#br0" timeOffset="89797.92">7721 11160 293 0,'4'2'97'16,"-4"-2"-4"-16,0 0-13 15,-2 0-29-15,-7 4-20 16,-4 3-15-16,3 5-7 16,1 4-4-16,3 6-2 0,4 1-3 15,2-1-1-15,2-1 2 16,11-3-4-16,1-8-11 15,3-2 2-15,-2-8 7 0,0-6 4 16,-3-8 2-16,-3-8 0 16,-5-3 0-16,-4 0 5 15,0 0 2 1,-1 4-7-16,-11 3 0 0,5 7-6 16,2 6-37-16,5 3-33 15,2 2-51-15,15 0-93 16</inkml:trace>
  <inkml:trace contextRef="#ctx0" brushRef="#br0" timeOffset="89938.52">8055 11205 396 0,'9'0'103'0,"-7"0"-34"16,0 0-13-16,-2 5-17 16,0 4-23-16,0 2-11 15,0 5-6-15,1 2-17 16,6-1-36-16,6 0-45 15,3-8-79-15</inkml:trace>
  <inkml:trace contextRef="#ctx0" brushRef="#br0" timeOffset="90442.11">8529 11062 374 0,'12'-16'66'0,"-6"0"-13"16,-6 0-9-16,0 5-2 16,-6 1 1-16,-11 4-26 0,-7 5-13 15,-5 1-2-15,1 5 2 16,-3 11-2-16,4 2-1 16,6 3-1-16,6 1 0 15,8-3-1 1,7-1-1-1,2-5-7-15,13-8 3 0,2-3 1 16,7-2 3-16,1-4-3 16,1-9 0-16,1-2 2 0,0-2 3 15,-3 2 1-15,-2 0 0 16,-5 6 1-16,-2 6 7 16,-3 3-4-16,0 0-1 15,-4 12-5-15,1 11 6 16,-2 6 0-16,-1 4-4 15,-4 7-1-15,2-3 0 16,-4 1 1-16,0-9-5 16,0-8-6-16,0-10 8 0,0-11 2 15,0-2 4-15,3-16 16 16,2-7-17-16,2-6 9 16,6-2 1-16,3-1-6 15,4 3-7-15,2 5-4 0,2 6-28 16,2 4-35-16,-5 9-60 15,1 4-119-15</inkml:trace>
  <inkml:trace contextRef="#ctx0" brushRef="#br0" timeOffset="90962.27">8935 11205 420 0,'0'-14'39'15,"0"-2"15"-15,3 1-12 16,10 6-12-16,5 2-4 16,4 4-19-16,-2 3-6 15,-3 0 0-15,0 8-2 16,-7 7 1-16,-6 1-1 16,-4 3-19-16,-6 0-10 0,-6 0 15 15,-3-3 11-15,3-1 5 16,-1-2 0-16,6-2 6 15,2 0 2-15,3 1-1 16,2-1-3-16,2 2-4 0,7-1 1 16,4 1-1-16,-5-2-1 15,1-1-1-15,-4-3-1 16,-5 0-1-16,0-3-4 16,-14-2 2-16,-4-2 6 15,-5 0 0-15,-2 0-1 16,3 0 1-16,5 0-1 0,5-4-3 15,12-3-25-15,0-4-41 16,21-1-89-16</inkml:trace>
  <inkml:trace contextRef="#ctx0" brushRef="#br0" timeOffset="92255.81">9253 10887 21 0,'-3'0'136'0,"-2"0"-116"16,4-1 8-16,1 1 8 15,0-2-1-15,0 0-23 0,0 0-13 16,0 1 11-16,5-3-1 16,-1 2 6-16,1-2 7 15,1 1-4-15,1-2 3 0,1 1-4 16,4 2 2-16,2-1 0 31,2 3 4-31,3 0 4 0,3 0-4 16,-3 5-2-16,-2 6-4 15,0 3-6-15,-10 4-7 0,-4 3-2 16,-3 4-1-16,0-2 0 16,-9 4 0-16,-6 0-1 15,5-4 1-15,0-1-2 16,-2-7-2-16,7 0 2 15,3-2 1-15,0-6 0 16,2-4-1-16,0-1 0 16,6-2 0-16,-3 0 1 0,3 0 0 15,1 0 0-15,-3 0 0 16,-1 0 1-16,1 0-1 16,1 7 1-16,-2 7 2 15,5 0 3-15,-1 8-1 0,2 3-1 16,2 5-1-16,0-3-2 15,-1 2 2 1,0-3 3-16,-3 1 4 0,-2-6 2 16,-3-1-1-16,-4-4 2 15,-7-2-7-15,-12-3-3 0,-15-2-1 16,-15-5-35-16,-13-4-105 16</inkml:trace>
  <inkml:trace contextRef="#ctx0" brushRef="#br0" timeOffset="95651.25">1907 12848 74 0,'3'-9'376'16,"-1"-2"-354"-16,-2 0 8 16,0 2 10-16,0 2 3 15,-9 2-19-15,-3 3-15 0,-6 2-2 16,-6 0 4-16,-3 9 0 16,-5 7 5-16,-2 4-3 15,0 3-4-15,5 2 1 16,5 3 3-16,7-1-2 15,7 0 0-15,10 0-8 16,8-2 3-16,13 0-4 0,11-2-1 16,7 0-1-1,5 0-1-15,5 1 0 16,-3-1-6-16,0-2 0 0,-9 2-7 16,-8-1-10-16,-10-6-2 15,-11 4 5-15,-8-6 10 16,-11-2 2-16,-16 1 7 15,-11-7 3-15,-8-1 1 0,-6-5 1 16,1 0 12-16,5-5 14 16,5-4-11-16,12-11 3 0,11 4-11 15,14-6-9-15,4-2-3 16,24 2-24-16,10-2-15 16,10 2-14-16,7-6-51 15,-1 2-159-15</inkml:trace>
  <inkml:trace contextRef="#ctx0" brushRef="#br0" timeOffset="96277.6">1734 12389 403 0,'-2'-5'105'16,"-1"3"-62"-16,-1 2 7 0,1 2-15 15,-1 12-6-15,1 4-16 16,-4 7-7-16,-3 0-5 15,0 3 1-15,1-1-3 16,-1 0 3-16,-2-6-5 16,5-5-20-16,2-3-9 15,0-10-1-15,5-3-6 16,0-8 10-16,2-10-32 0,10-7 29 16,-2-4 30-1,3-1 8-15,-1 0 16 16,5 5 11-16,-7 0 8 15,3 5 2-15,2 9-6 0,0 8-3 0,2 3-7 16,0 10-9-16,5 12-3 16,0 5-6-16,1 6-8 15,2 5 0-15,2 3-9 16,0 0-36-16,-2-5-56 16,-3-6-108-16</inkml:trace>
  <inkml:trace contextRef="#ctx0" brushRef="#br0" timeOffset="96732.25">2675 12659 346 0,'-10'-24'63'16,"-9"5"-13"-16,-1 8 6 0,-4 7-3 16,-1 4-9-16,-2 13-21 15,0 12-6-15,1 16 0 16,3 9-5-16,4 11 0 16,0 6-4-16,7 7-3 15,5 1-3-15,3-5-1 16,4-8 0-16,7-9-1 0,11-8-2 15,5-13-10-15,8-12-18 16,3-8-23-16,3-12-29 16,4-7-68-16</inkml:trace>
  <inkml:trace contextRef="#ctx0" brushRef="#br0" timeOffset="97274.63">2986 12932 330 0,'0'-13'84'16,"-4"-3"-51"-16,-4 2 15 15,-4-2-5-15,2 3-3 16,-2 4-18-16,-3 3-11 0,-1 4 1 15,1 2-5-15,0 5-5 16,-2 11-1-16,3 3-2 16,3 5 2-16,5-1-2 15,5-3 0-15,1 1 0 16,0-9 1-16,10-1 0 0,5-7-1 16,1-4-1-1,0 0-1-15,4-9 1 16,-1-5-1-16,0-4 3 15,-2-2 0-15,0 4 1 16,-2 0 1-16,-3 6 10 0,-2 4-1 16,-1 6-3-16,-1 0-6 15,-1 12-2-15,-2 12 0 0,2 4 0 16,-2 9 0-16,3 5 0 16,-3 0 0-16,1-1 0 15,1-5-1-15,-4-8-4 16,3-7 3-16,-2-11 3 15,3-10 0-15,1 0 2 0,1-14 6 16,2-10 9-16,0-4-2 16,6-4-9-16,-5-2-7 15,4 2-2-15,0 3-27 16,2 4-37-16,0 6-63 16,0 6-123-16</inkml:trace>
  <inkml:trace contextRef="#ctx0" brushRef="#br0" timeOffset="97602.68">3488 13012 452 0,'0'-7'55'16,"-8"-2"-27"-16,-3 3 20 15,0 6-15-15,-3 0-8 16,-3 4-15-16,2 9-7 0,0 7 1 15,4 3-1-15,3 1-2 16,4 2-1-16,4-2-1 16,0-2 0-16,5-4 1 15,6-6-3-15,5-5-5 16,0-5-1-16,2-2 4 16,1-6 3-16,0-9 2 0,-3-3 0 15,-5-6 1-15,-4-2 0 16,-5 1 0-16,-2 1 0 15,-2 2 1-15,-10 5-3 16,-3 7-1-16,3 2-24 16,3 8-38-16,4 0-49 15,5 4-107-15</inkml:trace>
  <inkml:trace contextRef="#ctx0" brushRef="#br0" timeOffset="97790.13">3773 13128 561 0,'8'7'41'0,"-2"0"-26"15,-3 6 28-15,-1 3 4 16,-2 5-24-16,0 1-18 16,-9 3-4-16,-6-4-11 0,0-3-56 15,-4-9-84-15</inkml:trace>
  <inkml:trace contextRef="#ctx0" brushRef="#br0" timeOffset="98575.71">4415 12915 426 0,'0'-3'41'0,"0"-2"-23"16,0 3 18-16,-9 2-6 15,0 0-15-15,-4 0-11 16,-2 0 0-16,2 5 6 16,-5 4-4-16,1 2 1 15,2 3 3-15,-2 0-4 0,5 6 0 16,2 0-3-16,2 3-2 16,4 0 0-16,4 1 0 15,0-2-2-15,10 0 1 16,4-2 0-16,8-6 0 15,5-5-6-15,3-6 0 16,2-3 3-16,1 0-1 0,-1-8 4 16,-5-7 0-16,-6-5 1 15,-6-3 1-15,-8-1 12 16,-7-4-2-16,-2 0-2 16,-12 1-6-16,-4 4-3 0,-4 3-3 15,1 6 1-15,1 5-15 16,5 5-32-16,8-1-44 15,4 3-85-15</inkml:trace>
  <inkml:trace contextRef="#ctx0" brushRef="#br0" timeOffset="99012.8">4781 12835 453 0,'-10'-5'64'16,"3"0"-26"-16,3 1 16 16,1 0-16-16,3 4-13 15,0 0-15-15,0 0-7 0,3 2 14 16,1 7 1-16,3 4-2 16,0 3 2-16,1 5-1 15,-1 1-1-15,0 5-5 16,-1 3-2-16,1 3-3 0,1-2-2 15,-1 1-3-15,-3-3 1 16,-4-4-2-16,2-4-5 16,-2-5-21-16,0-3-22 15,0-8-21-15,0-5-46 16,0 0-97-16</inkml:trace>
  <inkml:trace contextRef="#ctx0" brushRef="#br0" timeOffset="99452.13">5168 12571 402 0,'0'-4'93'0,"0"3"-70"15,10 1-6-15,10 0 32 16,2 5 1-16,4 9-24 15,1 6-12-15,-1 5 3 0,-1 7 2 16,0 6-5-16,-6 5-3 16,0 5-2-16,-3 2-2 15,-4 5 1-15,1 0-3 16,-7 2 0-16,-1-1-1 16,-5-5-3-16,0-4 0 0,0-5 0 15,-2-7 0-15,-1-6-6 16,-2-8-48-16,2-6-50 15,3-5-190-15</inkml:trace>
  <inkml:trace contextRef="#ctx0" brushRef="#br0" timeOffset="103803.45">5828 12848 462 0,'0'2'126'0,"0"-2"-101"0,2 0 14 15,9 0-7-15,7-2 3 16,5-3-16-16,8-1-13 15,1 1 4-15,2-2-1 0,0-1-4 16,0 1-3-16,-3 2-2 31,-4 0-1-31,-4 1 0 0,-3 2-11 16,-6 1-22-16,-4 1-6 16,-7 0 1-16,-3 0-14 15,0 8-24-15,-13 5-39 16,-2 0-72-16</inkml:trace>
  <inkml:trace contextRef="#ctx0" brushRef="#br0" timeOffset="104028.79">5914 12980 353 0,'-7'7'92'0,"4"-4"-11"16,3 1-28-16,5 0-11 0,9-4 4 15,10 3-9-15,1-1-7 16,6 0-7-16,-1-2-8 15,4 0-4-15,0 0-7 16,4 0-4-16,-3-5 0 0,-5-1 0 16,-4 1-3-1,-2-1-14-15,-9 0-23 16,-10 2-9-16,-5 0-8 0,-4 0-24 16,-12 3-96-16</inkml:trace>
  <inkml:trace contextRef="#ctx0" brushRef="#br0" timeOffset="130289.92">6796 12596 53 0,'0'-11'315'0,"0"1"-254"0,0-1-10 16,0 1-6-16,0 4-7 15,0-1-13-15,0 3-10 16,4 4-5-16,-2 0 2 16,-1 0-5-16,3 4 2 15,-2 9 8-15,-1 4 2 16,-1 5-2-16,0 6 1 0,0 6-1 16,0 5-1-16,0 4-7 15,0-2-1-15,6 4 0 16,5-4-3-16,6-4-3 15,9-3-1-15,4-2 0 16,6-5 1-16,4-6 1 0,1-4-2 16,2-5 1-16,1-5-1 15,-5-3 1-15,-2-4-2 16,2 0 0-16,-3-5 0 16,-4-8 2-16,2-2-2 15,-4-4 1-15,-1-2 0 16,-2-6 0-16,-6-1 2 0,1-6 1 15,-4-1 4-15,-6-2 1 16,-3-1-3-16,-4 5 0 16,-5-1-2-16,-1 3-2 15,-10 3-1-15,-9 1 0 16,-6 6-2-16,-3 1 0 0,-3 2-13 16,0 2-53-1,1-2-82-15,6 0-282 0</inkml:trace>
  <inkml:trace contextRef="#ctx0" brushRef="#br0" timeOffset="134240.07">7041 12953 191 0,'7'0'114'0,"13"0"-91"16,2-5-9-16,7-6 17 15,2-1 0-15,-1-1-20 0,-1-1-8 16,-4 1-1-16,-8-5-1 16,-10 4-1-16,-5-2 3 15,-2-2-2-15,-9 0-1 16,-13 4 0-16,-5 2 0 15,-5 6 14-15,-6 6 6 0,0 0-2 16,0 14 1-16,4 8 3 16,6 3-2-16,7 3-5 15,11 1-7-15,10-1-7 16,4-4-2-16,19-3-2 16,9-4 3-16,14-9 3 15,3-6-3-15,7-2-5 0,4-10-1 16,-1-10 5-1,-3-5 1-15,-10-6-1 0,-12-5 3 16,-10-1 0-16,-17-6 1 16,-7 2-1-16,-21 0-2 0,-16 4-1 15,-7 5 0-15,-11 7 1 16,-4 10 0-16,-2 6 3 16,0 9 5-16,6 8 6 15,3 10-2-15,6 10-7 16,12 6-3-16,9 5 0 15,13 4-1-15,10-2-2 0,4-2 0 16,21-7-2-16,11-6 0 16,7-9 1-16,10-12 4 15,3-5-2-15,1-3 0 16,-1-13 0-16,-2-7 1 16,-5-4 0-16,-11-7 0 0,-10 0 1 15,-11-1 0 1,-11-1 1-16,-6 0 1 0,-21 4-3 15,-8 5-2-15,-13 8-1 16,-5 6 1-16,-5 10 1 16,-1 3 0-16,1 14 0 0,3 11 0 15,8 9 1-15,11 7-1 16,10 5 1-16,15 0-1 16,7-2 0-16,22-9-2 15,12-8-1-15,14-13 3 16,8-10 0-16,3-4 0 15,-1-17-2-15,-4-9-1 16,-15-3 2-16,-17-3-6 0,-19 0-18 16,-12 5-27-16,-27 6-76 15,-17 7-91-15</inkml:trace>
  <inkml:trace contextRef="#ctx0" brushRef="#br0" timeOffset="137542.62">8161 12666 237 0,'3'-2'51'16,"-1"-1"-8"-16,2-3 8 15,0 2-8-15,0-1-6 16,-3 2-17-16,-1-3 2 0,0 1-1 16,0 1-7-16,-1 1 0 15,-9-1-1-15,-4 2-6 16,-6 2 3-16,-1 0 1 16,-4 4 2-16,-4 5 3 15,2 5-2-15,3 2 2 0,1 4-3 16,9-2-5-16,7 1-3 0,7 1-2 15,0-1 0-15,14 1-3 16,11-4 3-16,2 4-3 16,5-2 2-16,-1 1-2 15,1 3 0-15,-1-5 0 16,-6 5 1-16,-6-4-2 0,-4 2 1 16,-10-3-2-16,-3-1-3 15,-2-1-8-15,-14-3 4 16,-10-3 6-16,-3-1 5 15,-7-3-5-15,-3-5 1 16,-2 0 3-16,7 0-1 0,3-4 2 16,10-9 3-16,12-1 3 15,7-2-4-15,2-2-5 16,19 1-3-16,11-1-6 16,5 0-28-16,6-6-43 15,-2 1-139-15</inkml:trace>
  <inkml:trace contextRef="#ctx0" brushRef="#br0" timeOffset="138184.46">8123 12344 371 0,'-1'-12'66'15,"-1"2"4"-15,0 2-10 16,-1 5-5-16,3 3-6 0,0 0-27 15,-5 7-20-15,-2 11 7 16,-1 3 5-16,-3 6-6 16,-5 5-6-16,2-4 0 15,-3-3-1-15,5-1-1 16,2-10-1-16,5-4-3 16,5-10-1-16,0 0-1 0,5-10 0 15,8-10-8-15,1-8 6 16,6-2 7-16,-4-6 2 15,4 4-1-15,-3 3 0 16,-2 8 2-16,0 3 2 16,-1 11 6-16,-2 7 0 15,1 1-6-15,1 19 0 0,0 5 2 16,1 11-2-16,0 1-3 16,1 5 0-16,0-5-4 15,-2 0-38-15,3-8-44 16,-3-8-75-16,-3-8-184 0</inkml:trace>
  <inkml:trace contextRef="#ctx0" brushRef="#br0" timeOffset="138642.03">8734 12509 396 0,'0'-11'62'15,"-11"4"-15"-15,-5 1-5 16,-2 6 0-16,-1 6-11 16,-5 12-17-16,0 8-7 15,1 12 9-15,0 8 3 16,1 10-7-16,2 8-3 0,6 4 0 15,3 3-4-15,7-1-3 16,4-6-1-16,2-8-1 16,13-10 1-16,7-10-10 15,4-15-15-15,11-10-23 0,0-11-25 16,4-8-59-16,0-16-172 16</inkml:trace>
  <inkml:trace contextRef="#ctx0" brushRef="#br0" timeOffset="139282.66">8991 12783 278 0,'1'-12'67'15,"-1"-1"-30"-15,0-1 21 16,0 2-3-16,-3-3-16 0,-6 3-22 16,-4 3-1-16,-3 2 1 15,-4 5 1-15,-2 2-10 16,2 0-2-16,-1 7-3 15,1 6-2-15,6 3-1 0,4 2 0 16,2-1 0-16,8 0-2 16,0-5 0-16,5 1 3 15,7-6-2-15,3-4 1 16,5-3-1-16,2 0 1 16,-3-2-1-1,3-8 0-15,-3 1 1 16,-4-2 1-16,-2 0-1 15,-2 6 1-15,-4 1 4 0,-2 3 4 0,1 1-2 16,-2 0-5-16,-3 7-2 0,1 9 1 16,0 5 1-16,0 6 1 15,-1 0-3-15,1 7 1 16,2-6-1 0,-1 3 0-16,2-2 0 0,3-5-1 15,1-4-3-15,0-8 3 16,0-5 1-16,-2-5 0 0,4-2 4 15,-3-10-1-15,2-7 11 16,0-6 7-16,1-4-8 16,0-5-9-16,0 4-5 15,-3 1-5-15,2 2-33 16,1 7-35-16,1 4-54 16,-4 5-93-16</inkml:trace>
  <inkml:trace contextRef="#ctx0" brushRef="#br0" timeOffset="139751.28">9430 12877 282 0,'-7'-4'107'0,"-1"-2"-99"0,-7 4 26 16,3 2 14-16,-3 0-13 16,-1 2-23-16,-1 9-6 15,2 0 14-15,3 3 0 16,0 2-14-16,5 0-3 15,5 0-1-15,2 4-2 16,0-4 1-16,9-2-3 0,3-3 2 16,3-2 0-16,4-3 0 15,0-5-1-15,4-1-1 16,-3-1 2-16,1-11 1 16,-2-2-1-16,-7-4 2 15,-3-1-1-15,-9-3 3 16,0 3 7-16,-3-1 0 0,-12 4-8 15,-3 2-3-15,-1 5-1 16,0 3-4-16,5 6-28 16,5 0-27-16,5 4-77 15,4 1-210-15</inkml:trace>
  <inkml:trace contextRef="#ctx0" brushRef="#br0" timeOffset="140016.84">9712 12907 277 0,'3'0'226'16,"-2"0"-201"-16,3 0 12 16,-2 0-6-16,3 0 7 15,2 1-12-15,-2 5-18 16,1-3 9-16,1 3 5 0,-3-1-3 15,-1 0 3-15,-1 4-3 16,-2 0-7-16,0 4-2 16,-4 1-2-16,-9 4-6 0,-11 3-2 15,-5-1-69-15,-10 0-169 16</inkml:trace>
  <inkml:trace contextRef="#ctx0" brushRef="#br0" timeOffset="143351.44">10002 12584 277 0,'0'0'176'0,"-2"0"-123"15,-1 0 4-15,3 0-10 0,-2 1-19 16,2 10-6-16,0 2-2 16,0 5 6-16,2 5-3 15,3 2-8-15,0 1 2 16,2 3-4-16,-2-1-6 16,0-1-3-16,0-2-2 15,-2-2-1-15,-1-5-1 0,0-4 0 16,-2-1-1-16,0-4-15 15,0-6-13-15,0 0-12 16,-2-3-19-16,2 0-33 16,0-13-59-16,0-3-134 15</inkml:trace>
  <inkml:trace contextRef="#ctx0" brushRef="#br0" timeOffset="144090.84">10139 12355 307 0,'0'-5'48'0,"0"-2"7"16,0 3-1-16,8 1-9 15,3 1-17-15,1 2-7 16,5 0 4-16,3 7-1 15,1 6-7-15,0 6-2 16,3 6 0-16,-3 7-7 0,-3 4-1 16,1 9 0-16,-7 1-4 15,-2 2 0-15,0 4 1 16,-3-2-2-16,-5 1 0 16,-2-6 1-16,0-3-2 15,-4-5 0-15,-9-7 2 16,-3-5-1-16,-7-2-2 0,-6-5-7 15,-2-6-46-15,1-8-49 16,5-4-94-16</inkml:trace>
  <inkml:trace contextRef="#ctx0" brushRef="#br0" timeOffset="144735.7">10714 12509 275 0,'2'-5'111'0,"0"1"-76"16,3 0 13-16,-1 4 4 15,4 0-12-15,-1 2-15 16,-2 11-8-16,-2 6-3 16,-1 6-4-16,-2 5-4 15,0 8 0-15,0 1 1 0,2 0-6 16,3 1 0-16,3-8-1 15,4-2 2-15,6-6-3 16,5-8 1-16,2-6 2 16,4-8-2-16,-2-2 1 15,2-2 1-15,-2-10-2 0,-2-4 2 16,-2-8-1-16,-5-2 7 0,-3-5 4 16,-3-2-4-16,-5-5-3 15,-3 0-5-15,-4 4 1 16,0 4-2-16,-9 3 0 15,0 4-17-15,0 6-20 16,0 2-36-16,7-1-29 16,2 2-299-16</inkml:trace>
  <inkml:trace contextRef="#ctx0" brushRef="#br0" timeOffset="145516.71">11767 12464 326 0,'-7'-10'51'0,"-2"0"1"15,-4 2 0-15,1 1-14 16,-5 1-12-16,0 6-5 16,-5 0 1-16,-4 0-3 31,3 13-4-31,0 1-1 16,1 5 3-16,9 3-6 15,1 1-5-15,10-2-1 0,2 1-3 16,9-2-1-16,11-1-1 15,4-1 2-15,6 2-2 16,3-3 1-16,1 3 0 16,-2 2 0-16,0-1-1 0,-3 2 0 15,-7 0 0 1,-8 0-1-16,-9 2-1 0,-5-1-10 16,-14-3-8-16,-13-5 6 15,-11-2 10-15,-9-4 2 16,-1-8-1-16,1-2 3 0,4-2 8 15,8-13 11-15,9-5 0 0,11-3-4 0,10-4-12 16,5-1-5-16,20 3 1 16,11-2-6-16,8 6-17 15,7 3-16-15,0 0-35 16,1 2-102-16</inkml:trace>
  <inkml:trace contextRef="#ctx0" brushRef="#br0" timeOffset="146127.21">11720 12143 89 0,'0'-8'299'0,"0"0"-254"16,0 3 25-16,0 5-16 15,-5 0-14-15,-1 1-23 0,-1 12-14 16,-2 3 7-16,-2 5-4 15,2-1-2-15,4 2-2 16,-2-5-1-16,5-2-1 16,1-5-1-16,1-2 2 15,0-5-9-15,0-3-12 0,7-2 2 16,1-9 4-16,1-6 3 16,6-1 6-16,-3-2 3 15,-1 2 3-15,-2 2 0 16,2 4 8-16,-2 6 3 15,0 6-2-15,3 0-7 16,1 7-3-16,-1 13 0 16,3 2-1-16,1 8-13 0,1 2-41 15,-4 0-65-15,4 0-80 16</inkml:trace>
  <inkml:trace contextRef="#ctx0" brushRef="#br0" timeOffset="146445.37">12248 12325 495 0,'-15'-5'28'0,"0"3"4"15,-4 2 0-15,2 11-7 16,-1 12-10-16,2 7-10 16,-2 5 7-16,5 10 4 0,0 2-6 15,6 3-1-15,2 2 3 16,3-1-6-16,2-2-4 16,0-2 1-16,7-4-2 15,5-3 0-15,5-12-1 16,2-4-3-16,8-10-25 15,4-6-33-15,-1-8-40 0,4-3-95 16</inkml:trace>
  <inkml:trace contextRef="#ctx0" brushRef="#br0" timeOffset="147085.81">12471 12600 365 0,'1'-13'38'15,"-1"-1"17"-15,0 2 4 0,0-1-11 16,-5 2-19-1,-4 3-18-15,-2 2 0 0,-3 4-6 16,-3 2-3-16,-2 0-2 16,-1 2-1-16,-2 7 1 15,5 3 1-15,0 1-2 16,5 1 0-16,5 0 1 0,6-1-2 16,1-4 0-16,5-2 1 15,5-4 0-15,9-1 1 16,-2-2-1-16,3 0-2 15,-3-2 0-15,2-4 2 16,-7-4 0-16,-1 3 2 0,0-2 0 16,-4 3 1-16,1 0 6 15,-7 2 1-15,5 1 0 16,-5 3-2-16,3 0-5 16,-1 1-2-16,1 11 1 15,1 3 2-15,0 2-1 16,0 4-1-16,-4 2-1 0,3 2 0 15,-2-2 0-15,-1 1 0 16,-1-3-4-16,2-5-5 16,0-5 5-16,-2-4 2 15,3-4 2-15,1-3 1 0,2-5 4 16,3-9 4-16,1-6 1 16,7-5 7-16,-2-3-3 15,4 1-6-15,-2 0-6 16,2 4-2-16,-6 7-1 15,1 1-17-15,-6 10-24 16,-1 4-35-16,-5 1-66 0,0 0-106 16</inkml:trace>
  <inkml:trace contextRef="#ctx0" brushRef="#br0" timeOffset="147617.21">12783 12662 413 0,'-2'-7'53'16,"2"-2"6"-16,0 2-10 16,9 0-13-16,8 2-21 15,4-1-11-15,0 2 2 16,-1 3 5-16,0 1-6 16,-4 0-4-16,-7 0 0 15,-8 9-1-15,-1 0-2 16,-1 3 0-16,-11 3-4 0,-4-1-1 15,-1 0 5-15,5-2 2 16,1-2 0-16,4 0 1 16,5 1-1-16,2-2-1 15,2 0 0-15,8 1 0 0,3 5 1 16,5-3 0-16,-3 4 0 16,-1-2-1-16,-5 1-1 15,-4-2 3-15,-5-5-3 16,-1-1-2-16,-18-3 2 15,-3-3 3-15,-2 1 1 0,-3-2-2 16,4 0 2-16,2-2-4 16,11 2 2-16,10 0-30 15,0-1-43-15,18-6-92 16</inkml:trace>
  <inkml:trace contextRef="#ctx0" brushRef="#br0" timeOffset="147851.53">13169 12716 205 0,'6'-4'352'0,"-6"-1"-308"15,0 5 4-15,0 0-6 0,0 0-12 16,0 9-13-16,0 3-6 16,0 4 1-16,0 2 1 15,0-2-9-15,0 4-1 16,0-4-3-16,0 2 0 0,-4-5-3 15,1-3-29 1,1-1-23-16,-1-4-32 0,3-5-35 16,0 0-72-16</inkml:trace>
  <inkml:trace contextRef="#ctx0" brushRef="#br0" timeOffset="148151.12">13381 12571 259 0,'2'-9'275'15,"0"4"-241"-15,-2-2 13 16,3 5 4-16,1 2-2 16,-1 0-23-16,3 2-24 0,-1 12 1 15,1 2 14-15,-3 5 2 16,4 5-8-16,-5 0-3 15,-2 3-2-15,0-2-2 16,0-1-3-16,0-3-1 16,-3-1 0-16,-3-4 0 0,3-4-13 15,0-5-25-15,3-2-19 16,0-7-23-16,0 0-33 16,1-7-49-16</inkml:trace>
  <inkml:trace contextRef="#ctx0" brushRef="#br0" timeOffset="148451.11">13611 12322 216 0,'20'-4'250'15,"-1"4"-214"-15,1 0 1 16,-1 11 18-16,-4 10-8 16,2 8-12-16,-3 4-14 0,-1 5 2 15,-3 5 5-15,-1 1-14 16,-4 3-3-16,-3 1-3 0,-2 0-2 16,0 2 0-16,0-2-2 15,-7-1-2-15,-5-5-1 16,-5-2-2-16,-10-5-19 15,-5-4-62-15,-6-12-109 16</inkml:trace>
  <inkml:trace contextRef="#ctx0" brushRef="#br0" timeOffset="190136.46">6340 14244 295 0,'-10'0'200'16,"-2"0"-167"-16,11 0 3 16,1-1 13-16,7-1-14 15,13 0-12-15,5 0-8 16,4 2 1-16,5-1-5 16,0 1-5-16,2-2-3 0,1 0 1 15,2-1-6-15,-4-3 4 16,-1 1-4-16,-3 0-4 15,-6 1-14-15,-6 2-17 0,-7 2-17 16,-11 0-19-16,-2 2-32 16,-18 8 17-16,-6 5-17 15,-7-1 60-15,-8 4 44 16,1 0 26-16,4-2 58 16,2 0 1-16,8-2 1 15,8-3-22-15,14-2-20 16,3-1-7-16,15-3 0 0,13-2-4 15,8-3-5-15,10 0-5 16,7 0-9-16,-5 0-10 16,2 0-4-16,-4-2-35 15,-9-4-65-15,-4-2-142 16</inkml:trace>
  <inkml:trace contextRef="#ctx0" brushRef="#br0" timeOffset="192828.22">7701 13825 396 0,'0'-10'19'15,"0"-2"-5"-15,0 2 30 16,-2 3 1-16,-5 0-13 16,-1 0-15-16,-9 5-4 15,0 2 4-15,-5 0-8 16,-2 5-2-16,1 6 9 0,2 3-2 16,6 2-6-16,3 6 1 15,8-1-8-15,4 6 0 0,6 0-1 16,11 1 1-16,7-1 0 15,3 2-2-15,0-5-2 16,-4 2-16-16,-4-5-6 16,-6-2-7-16,-9-1 7 0,-4-5 11 15,-15-1 8-15,-6-3 6 16,-6-3 2-16,-3-3 3 16,6-1 19-16,4-2 2 15,8 0-7-15,7 2-7 16,5 1-11-16,12 5-4 15,8 0 2-15,5 7 2 0,-1 6-2 16,0 4-1-16,-6 6-3 16,-9 4 0-16,-9 6 1 15,-5 0 3-15,-12 2 1 16,-4-6 4-16,1-1 17 0,5-7 11 16,7-8-3-16,6-1-15 15,2-6-10 1,22-5-2-16,10-2-1 15,6-3-2-15,7-4-43 16,3 0-64-16,3-8-109 0</inkml:trace>
  <inkml:trace contextRef="#ctx0" brushRef="#br0" timeOffset="193439.46">8254 14184 358 0,'0'-11'43'0,"0"-5"15"16,-3 2-4-16,-4 0-12 15,-2-2-11-15,-2 1-12 16,-5 3 3-16,-2 3-4 16,-4 3-10-16,1 6-5 15,-6 0-2 1,2 8-1-16,1 4 0 16,7 4-1-16,2 4 0 15,11-1 0-15,4-2-2 16,2-1-2-16,13-8-3 0,4 0 4 15,8-5-1-15,0-3-4 16,0-2-2-16,2-8 5 16,-4-1 6-16,-2-3 0 15,-1-1 1-15,-7 5 6 16,-5 1 9-16,-1 3-2 16,-4 4-3-16,0 2-7 15,0 8-4-15,-2 8 4 0,2 5-1 0,-1 4 0 0,1 5-2 16,2-1-1-16,1 1 1 15,-3-7 0-15,2-3-1 16,0-5-1-16,3-12 2 16,-2-3 0-16,-1-5 3 0,2-13 18 15,1-5 1-15,0-7 0 16,-1-1 10-16,2-1-28 16,3 1-3-16,1 3-2 15,1 5-6-15,6 10-35 16,-1 6-30-16,-1 7-47 0,-2 0-55 15</inkml:trace>
  <inkml:trace contextRef="#ctx0" brushRef="#br0" timeOffset="193758.42">8673 14271 496 0,'-8'-12'61'0,"5"-6"-23"15,3 3 13 1,0 3-19-16,15 5-13 16,0 3-13-16,4 4-6 15,-1 0 0-15,-2 11-1 16,-8 4 0-16,-6 4-1 0,-2 6-4 16,-4 0-3-16,-9 2 4 15,-2-2 4-15,-1-2 2 16,3-5-1-16,4-4 1 15,7-3 8-15,2-6 0 0,2-3-3 16,17-2 3-16,3-5-5 16,9-12-3-16,5-2-12 15,4-8-28-15,-3-3-31 16,-3-6-46-16,-5 0-131 16</inkml:trace>
  <inkml:trace contextRef="#ctx0" brushRef="#br0" timeOffset="194380.5">9096 13863 332 0,'-2'-22'109'0,"-10"1"-49"15,10 3-3 1,2 4-5-16,6 1-8 0,10 6-23 16,5 4-17-16,3 3-3 15,1 0 1-15,0 14-1 16,-11 4-1-16,-7 7 0 15,-7 6-1-15,-8 4-1 0,-14-1-6 16,-6-3-4-16,3 0 8 16,-1-4 3-16,6-8 3 15,6-2-2-15,9-5 3 16,5-2-2-16,0-2-2 0,14-5 1 16,10-1 3-16,-3 0-2 15,4-2-1-15,-2 0 1 16,-4 0-2-16,-9 0-1 15,-6 3 0-15,-4 5 0 16,0 2 1-16,-6 4 4 16,1 6 6-16,2 5-2 0,3-2-1 15,0 6 1-15,1-1 0 16,12 1-2-16,1-1-4 16,0-3-1-16,3-1 0 15,-5-5 0-15,-3-2 1 16,-9-3-1-16,-4 0 0 15,-13-2 4-15,-8-1 0 0,-4 0 0 16,-2-2-2-16,4 0-1 16,9-4 0-16,7-1-2 15,11-4-28-15,4 0-33 16,20 0-37-16,8-4-93 0</inkml:trace>
  <inkml:trace contextRef="#ctx0" brushRef="#br0" timeOffset="196115.81">8359 14203 536 0,'-3'11'15'16,"3"-6"-26"-16,15 1-12 15,10 1 23-15,11-3 15 16,12-4-5-16,6 0-7 0,7-7 1 16,4-8-1-1,1-6 0-15,-5-1-2 16,-12-6 4-16,-13-4-5 0,-18 1 2 15,-18 1 0-15,-16 0-3 16,-29 5-5-16,-19 3 0 16,-21 6 5-16,-10 9 1 0,-17 7 0 15,-5 0 0-15,-2 13 6 16,5 6 7-16,6 8 14 16,17 3 4-16,19 4-4 15,28 0-19-15,25 4-6 16,21-3-2-16,35-4 2 0,28-6 3 15,25-8 3-15,20-6-1 16,14-4-6-16,10-7 0 16,3 0-1-16,-8 0 1 15,-7-7 0-15,-16-6-4 16,-18-1-5-16,-18-4-1 16,-20-3 3-16,-17-2 6 0,-17-4 1 15,-16-2 3 1,-13 5-2-16,-28 0-4 0,-20 1 1 15,-24 5 1-15,-17 4 0 16,-18 5-1-16,-14 5 0 16,-12 4 1-16,-1 0 2 0,-3 17-5 15,3 4 3-15,14 7 2 16,20 6-2-16,27 6-3 16,27 1 5-16,29 7-3 15,30-4-3-15,25 3 2 0,30-6 0 16,22-7 4-16,22-7-2 15,18-11 1-15,14-11-2 16,8-5 3-16,2-9-2 16,-1-9 0-16,-11-8-7 15,-19-4-15-15,-18-5 7 16,-27 1-4-16,-31 4 15 0,-31 3-2 16,-18 11-3-16,-35 6-14 15,-20 10 12-15,-14 3 10 16,-2 17 2-16,3 7 23 15,11 8 5-15,18 10-12 16,20 3-12-16,25 4-5 16,16 0-21-16,34-9-50 15,20-10-93-15</inkml:trace>
  <inkml:trace contextRef="#ctx0" brushRef="#br0" timeOffset="196998.09">9798 13937 419 0,'0'-24'17'16,"-12"-1"17"0,-3 3 19-1,-2 4-6-15,-3 4-13 0,1 3-11 0,0 6-6 16,1 5 0-16,6 0-4 15,5 7-10-15,3 9-1 0,4 6-1 16,11 3-1-16,4 5 0 16,6 0 1-16,0 1-1 15,3 1 0-15,-8-2-1 16,-6-2-10-16,-7-1-10 16,-3-4 1-16,-13 1 5 15,-9-8 3-15,-1-2 3 0,-4-7 5 16,4-3 5-16,2-4 4 15,11 0 6-15,5 0 3 16,5 0-4-16,2 3-10 16,13 3 0-16,4 4 0 15,2 6-1-15,-1 6 1 16,-6 5-1-16,-7 3-10 16,-3 4 3-16,-4-2 1 0,-2-3 5 15,-3-4 1-15,-2-6 4 16,3-3 11-16,4-1-2 15,0-5-7-15,13-1-2 16,7-2-1-16,4-1-1 0,7-5-7 16,2 3-39-16,-4-4-65 15,5 0-120-15</inkml:trace>
  <inkml:trace contextRef="#ctx0" brushRef="#br0" timeOffset="197467.54">10161 14184 157 0,'4'-21'332'0,"-2"-3"-318"16,-2 1 15-16,0 3 5 0,0 3 6 16,0 1-21-16,-4 3-16 15,-8 6 1-15,-6 5 2 16,0 2-4-16,-4 4-2 0,2 8 0 31,3 8 0-31,0-2 0 16,9 1-1-16,6-1 0 15,2 0-1-15,2-5 1 0,8-7-2 0,10-4 0 16,-3-2 1-16,7 0 2 0,-4-8 0 16,1-3 0-16,-6 0 0 15,-1 2 0-15,-3 6 2 16,-2 1 4-16,-2 2 0 15,1 5-6-15,-1 13 0 16,1 3 0-16,1 4 2 0,1 0-2 16,-2 2 0-16,1-6 0 15,-4-4-2-15,2-7 2 16,-2-8 2-16,2-2 9 16,0-7 21-16,0-11-19 15,6-2-5-15,-5-3-3 16,6 0-3-16,-4 0-3 0,1 5-26 15,5 2-49-15,-2 7-45 16,4 4-47-16,0 5-54 16</inkml:trace>
  <inkml:trace contextRef="#ctx0" brushRef="#br0" timeOffset="197747.1">10574 14177 379 0,'3'0'92'0,"-3"0"-22"0,0-4 10 0,-10 4-19 15,1 0-31-15,-1 2-26 16,-3 10-5-16,2 8 1 16,3 3-1-16,1 4 1 0,6 0-2 15,1-2-12 1,3-8-15-16,7-2-3 0,-1-12 16 16,3-3 11-16,1-5 5 15,-4-13 1-15,-1-5 1 16,0 0 6-16,-3-2 1 0,-3 1-2 15,-2 5-7-15,0 3-10 16,0 4-22-16,4 6-36 16,4 2-49-16,4 4-101 15</inkml:trace>
  <inkml:trace contextRef="#ctx0" brushRef="#br0" timeOffset="197864.49">10823 14236 438 0,'3'5'51'0,"-3"2"23"16,0 4-19-16,0 3-21 16,-2 2-29-16,-2 6-8 15,2-3-42-15,2-3-58 0,0-5-146 16</inkml:trace>
  <inkml:trace contextRef="#ctx0" brushRef="#br0" timeOffset="198361.2">11194 14098 419 0,'11'-18'41'16,"-1"-1"-14"-16,-5 3 22 16,0 1-7-16,-5 5 0 0,-2 3-17 15,-15 3-17-15,-3 4-5 16,-4 2 2-16,0 8-1 15,1 3 0 1,3 5-3-16,9-2-2 0,4 2 2 16,6-4-2-16,1-1 1 15,3-5 0-15,11-2-5 0,1-6-2 16,7 0 0-16,0-6 2 16,2-4 1-16,1-3 4 15,-6 2 0-15,2 1 0 16,-7 1 2-16,-3 7 6 15,-2 2 2-15,-3 0-5 16,-1 14-4-16,0 8 3 0,-1 5-1 16,-1 3-2-16,-1 2-1 15,0-2-1-15,-2-5 2 16,0-7-2-16,0-6 1 16,0-10 1-16,0-2 5 0,1-9 9 15,6-7-8-15,-1-3-6 16,3-4 0-16,3-1-1 15,1 3-9-15,1 1-44 16,3 4-45-16,0 0-67 16,0 7-215-16</inkml:trace>
  <inkml:trace contextRef="#ctx0" brushRef="#br0" timeOffset="198517.42">11564 14179 459 0,'0'8'38'0,"2"5"41"15,-2-2-11-15,0 7-13 16,3-1-27-16,-1 5-20 0,3 1-7 16,-3 2 1-16,0 2-8 15,-2-1-36-15,0-8-44 16,-11-7-89-16</inkml:trace>
  <inkml:trace contextRef="#ctx0" brushRef="#br0" timeOffset="199229.23">11715 13857 404 0,'-8'-27'37'0,"8"4"29"16,8 6-12-16,11 7-4 16,7 7-15-16,2 3-17 15,-1 3-6-15,-3 12-3 16,-5 5-6-16,-7 8-4 0,-12 2 1 15,-8 2-2-15,-10 0-2 16,-7-5-3-16,0 0 0 16,-1-4 3-16,7-8 6 15,6-1-1-15,8-4-1 16,5 0-1-16,5-4-1 0,15 0 1 16,7-1 1-16,2-1 0 15,0 1-2-15,-5-1-1 16,-4 3 2-16,-8-2-2 15,-5 4-1-15,-7 4 3 16,0 3 1-16,-2 4 2 0,-3 4 4 16,4 5 3-16,1 3-5 15,0 4-1-15,9 1-2 16,2 0-1-16,-1-1 0 16,-2-4 0-16,-8-5 1 15,0-2-2-15,-20-9 1 0,-4-5 0 16,-8-6 2-16,-2-5 0 15,-2 0-3-15,4-3-1 16,10-6-24-16,14-7-32 16,8-2-53-16,8-3-165 15</inkml:trace>
  <inkml:trace contextRef="#ctx0" brushRef="#br0" timeOffset="199572.91">12151 13984 408 0,'-9'-16'16'0,"-2"1"2"16,10 9 53-16,-1 2-14 16,2 4-21-16,0 4-30 15,2 12-9-15,6 5 19 0,5 8 23 16,1 3-24-16,3 3-3 15,-1 1-1-15,0 1-3 16,2-1-2-16,3-4-4 16,0-5-2-16,-1-6 1 0,6-8-1 15,1-9 1-15,0-4 1 16,-2-10 0-16,-2-11 0 16,-1-9 0-16,-6-6 3 15,-4-3 9-15,-3-2 0 16,-3 0-11-16,-2 3-5 15,-4 6-17-15,0 2-55 16,-4 7-102-16</inkml:trace>
  <inkml:trace contextRef="#ctx0" brushRef="#br0" timeOffset="205876.7">13141 13852 496 0,'-24'-4'1'0,"-1"4"7"0,-2 0 30 16,0 11 6-16,2 10-22 15,-2 8-14-15,2 5 2 16,1 3 4-16,9 6-7 15,5-3-5-15,10-1-1 16,0-7-2-16,20-3-1 0,9-12 1 16,7-6 2-16,5-6 0 15,4-5-1-15,-2-7 3 16,-1-9-2-16,-7-4 1 16,-9-6-1-16,-12-1 3 15,-13-2 0-15,-1-3 0 0,-15 0-3 16,-14 4 0-16,-3 1-3 15,-2 9-15-15,1 4-11 16,6 7-11-16,6 3-15 16,8 4-37-16,11 0-53 15,2 0-144-15</inkml:trace>
  <inkml:trace contextRef="#ctx0" brushRef="#br0" timeOffset="206053.16">13229 13809 166 0,'7'-19'312'0,"-6"-1"-262"16,-1 5 24-16,0 7-4 0,-1 8-16 16,-8 3-24-16,-4 22-27 15,-3 11-1-15,-6 12 8 16,-5 13-6-16,-3 5-2 16,-1 7-2-16,1 4 1 0,-4-2-5 15,0-2-41-15,-2-4-38 16,-8-8-63-16,-5-11-215 15</inkml:trace>
  <inkml:trace contextRef="#ctx0" brushRef="#br0" timeOffset="206578.13">7628 15118 483 0,'-5'2'106'0,"1"-2"-100"0,4 0-7 16,0 0 1-16,16 0 14 16,6 0-7-1,6 0-7-15,8-5 0 0,2 3-12 16,3-2-46-16,-6 1-47 15,-11 3-85-15</inkml:trace>
  <inkml:trace contextRef="#ctx0" brushRef="#br0" timeOffset="206693.22">7682 15241 420 0,'-15'11'106'15,"15"-7"-103"-15,4-4-9 16,26 2 2-16,14-2 6 15,12-4-4-15,10-7-64 0,2-3-85 16</inkml:trace>
  <inkml:trace contextRef="#ctx0" brushRef="#br0" timeOffset="207195.36">8554 15016 495 0,'-5'-22'21'0,"-3"-3"-12"16,1 3 10-16,2 1 31 0,-2 7-15 15,-4-1-23-15,-1 8-10 16,-1 5 2-16,-5 2 2 16,4 2-3-16,3 10-1 15,2 6 1-15,4 6-3 16,5 1 1-16,0 1-1 15,8 3 1-15,6-2-1 0,0-1-1 16,1 1 0-16,0-5 1 16,-8-1-12-16,-5-2-7 15,-2-1 3-15,-11-3 4 16,-7-3 5-16,-3-3 1 16,3-2 6-16,2-5 1 15,3 0 1-15,6-2 4 16,7 0-1-16,0 0-4 0,9 3-2 15,6 4 1-15,0 6-1 0,0 1 1 16,-4 4 0-16,-8 4 0 16,-3 4-1-16,0 3 1 15,-10-1 2-15,-5 1-2 16,3-2 1-16,1-2 4 16,5-4 1-16,6-3-6 15,6-4-1-15,11-3-1 0,7-4-25 16,12-1-53-16,-2-6-59 15,2 0-120-15</inkml:trace>
  <inkml:trace contextRef="#ctx0" brushRef="#br0" timeOffset="207699.62">8967 15223 420 0,'10'-19'39'0,"-7"-2"-14"0,2 1 3 0,-5 4 27 16,0 2-2-16,0 1-27 16,-3 6-15-16,-10 2 4 15,-3 5-7-15,-4 0-6 16,-2 3-1-16,1 10-1 0,1 2 0 16,5 5 0-16,1 2 0 15,6-2-2-15,2-3 2 16,6 1-6-16,0-5-4 15,9-8-3-15,6-1 2 16,4-4 4-16,1-2 0 16,1-7 3-16,-1 0 4 0,-1-2 1 15,-5 2 3-15,-6 6 5 16,4 3 0-16,-7 0-3 16,-2 8-6-16,3 8 4 15,-3 6 0-15,3 1-3 16,-1 4 0-16,-1 0-1 15,1-4 1 1,-1-3-2-16,3-4 2 16,0-6 0-16,-1-6 1 15,1-4 12-15,1 0 5 0,4-9-6 0,0-5-2 16,-2-4-1-16,5-5-4 16,-1-3-6-16,1 4-15 15,1-2-32-15,4 5-26 0,3 2-29 16,-2 7-36-16,-1 4-30 15</inkml:trace>
  <inkml:trace contextRef="#ctx0" brushRef="#br0" timeOffset="207972.81">9332 15252 201 0,'5'6'78'16,"-2"-3"-7"-16,-3 1-8 0,0-1 14 16,0 2-20-16,0 5-12 15,-7-2-23-15,0 7-9 16,-1 2-8-16,-2 5-2 15,5-1-2-15,1-1-2 16,3 1 1-16,1-5-3 0,0-1-9 16,3-8 0-16,10-7 7 15,1 0 4-15,0-14 1 16,1-6 0-16,-1-5 1 16,-1-2 12-16,-6 1 1 15,-2-3 6 1,-3 6-7-16,-2 3-9 0,0 0-4 15,0 10-5-15,0 5-29 16,0 2-37-16,10 3-85 16,4 0-173-16</inkml:trace>
  <inkml:trace contextRef="#ctx0" brushRef="#br0" timeOffset="208113.42">9661 15304 556 0,'0'2'52'0,"0"3"-38"16,0 2 5-16,0 4 6 0,0 5-22 16,0-2-29-1,0 0-83-15,0-4-118 0</inkml:trace>
  <inkml:trace contextRef="#ctx0" brushRef="#br0" timeOffset="208867.63">10321 15186 286 0,'5'0'45'0,"0"-9"-2"0,0 0 25 16,-3-1 3-16,-2-1-29 16,0 0-15-16,-7 2-5 0,-10 2-10 15,-5 5-7-15,-5 2-4 16,-5 0-1-16,0 9 0 15,-2 7 0-15,3 4 0 16,4 0-1-16,8 1 1 16,7-4 0-16,11 1 0 0,1-6-4 15,8-5 2-15,11-4 2 16,6-3 1-16,0 0-2 16,6-3 2-16,-2-4-1 15,-2-1 1-15,-5 3 0 16,-3 1 0-16,-5 4 4 15,-3 0-1-15,-2 9-4 0,-4 9 4 16,0 2 1-16,1 5-1 16,-2 5-1-16,-2-3-2 15,1-1 0-15,1-4 0 16,-3-6-1-16,1-4 1 16,0-8 3-16,1-4 10 0,1-2 13 15,2-12-4-15,-1-2-9 16,0-6-2-16,4-2-2 15,2-2-5-15,0 2-3 16,3 2-4-16,4 4-25 16,2 8-16-16,-1 4-33 0,3 6-39 15,-3 0-51-15,-4 7-164 16</inkml:trace>
  <inkml:trace contextRef="#ctx0" brushRef="#br0" timeOffset="209195.65">10612 15363 471 0,'0'3'50'0,"-3"1"-20"16,-2 3 14-16,5 4-9 15,0 3-20-15,3 2-12 16,4 2-2-16,2-2-1 0,0 0 0 16,2-3-12-16,-2-6-4 15,-2-4-4-15,0-3 3 16,-1 0 11-16,1-10 6 15,0-6 0-15,-2 0 0 16,0-2 6-16,1 2 7 16,1 1 6-16,-3 6-2 0,1 4-1 15,2 5-5-15,-1 0-6 16,1 7-4-16,2 7 0 16,-2 4 0-16,-2 2 0 15,3 0-1-15,-1-1-8 16,-2-4-19-16,0-3-13 0,-1-5-29 15,2-5-34-15,-1-2-55 16</inkml:trace>
  <inkml:trace contextRef="#ctx0" brushRef="#br0" timeOffset="209773.62">11072 15081 327 0,'-2'-22'98'0,"1"5"-41"0,-2-3-2 15,3 7 5-15,3 2-17 16,11 8-23-16,1 3-17 16,2 0-3-16,1 6 1 15,-2 9-1-15,-6 5 0 0,-5 3 0 16,-7 2-1-16,-2 0-2 16,-7 2-4-16,-4-2 0 15,0-2 6-15,1-3 1 16,6-3 0-16,3-2 0 15,3-4 0-15,2-2-1 0,5-2 0 16,6-5-4-16,0-1 1 16,1-1-2-16,1 0 3 15,-6 0 5-15,-2 0-2 16,-3 0 0-16,-2 0 1 16,0 4 1-16,0 7 6 15,0 3-2-15,0 4-3 16,0 3-2-16,0 1-1 0,8-1 1 15,-1 1-1-15,-2-5 0 16,0-1 0-16,-1-1 0 16,-4-5-1-16,0-2 1 15,-11-1 0-15,-5-2-5 0,-3-1-18 16,-3-1-36-16,0-1-42 16,-2 0-94-16</inkml:trace>
  <inkml:trace contextRef="#ctx0" brushRef="#br0" timeOffset="211254.65">10621 15429 125 0,'0'-4'315'15,"-5"1"-289"1,3-1 15-16,0 4 25 0,2 0-15 0,0 7-40 16,0 9 0-16,6 2 7 15,2 7-5-15,1 2-7 16,1-2-4-16,-3-2 0 15,0-1-2-15,-2-3 1 0,-1-5-1 16,-2-5 1-16,-2-1-1 16,0-5-1-16,0-3 3 0,0-3 4 15,0-12-2-15,2-4-5 16,3-5 5-16,0-6 9 31,0-6-1-31,4-1 2 0,-1 1-6 16,-1 4-5-16,0 5 5 15,-4 10 8-15,1 4-5 16,-1 11-5-16,2 2-5 16,-3 9-2-16,3 11 0 15,0 7 0-15,0 5 2 0,-1 2-1 16,-1 5 0-16,-1-6 1 16,1 0-2-16,-3-4-5 15,0-8-3-15,0-4 2 16,-5-4 4-16,0-8-1 15,0-5 4-15,0 0 4 16,-2-14 0-16,0-5-2 16,2-8 1-16,0-6 2 0,0-2 2 15,1-4-2-15,-1 0-2 16,2 5 0-16,1 5 1 16,-1 8 4-16,0 8 5 15,3 8-5-15,0 5-3 0,0 7-6 16,0 12-1-16,3 8 2 15,5 4-1-15,1 3 1 16,-1 5 0-16,4-6-1 16,-5 2-7-16,1-5-7 15,-2-1-10-15,-6-3-13 0,0-2-25 16,0-6-85-16,-6-6-289 16</inkml:trace>
  <inkml:trace contextRef="#ctx0" brushRef="#br0" timeOffset="214062.28">2100 16570 306 0,'13'-18'38'15,"0"-1"6"-15,-3 1 30 16,0-3 1-16,-2 1-22 16,-4-2-14-16,-2 3-3 15,-2 3-2-15,-2 0-9 0,-12 7-4 16,-6 4-9-16,-2 5-6 15,-2 0 0-15,-2 10-1 0,-1 8 1 16,4 7-4-16,5 4 1 16,7 4-1-16,6 3 3 15,5 1-5-15,8 1 0 16,14-2 1-16,5 3-2 0,4-3 2 16,3 1-1-16,-2-1-1 15,-5 0-1-15,-7-2-8 16,-11 1-9-16,-9 1 4 15,-9-4 2-15,-18-2 4 16,-11-7 0-16,-5-1-2 16,-3-9 11-16,2-10 3 0,5-3 7 15,10-7 2-15,6-12 3 16,12-5-10-16,11-4-4 16,4-5-2-16,21 0-5 15,9 1-9-15,12 4-15 0,3-2-27 16,-5 2-58-16,0-1-242 15</inkml:trace>
  <inkml:trace contextRef="#ctx0" brushRef="#br0" timeOffset="214609.03">1961 16025 668 0,'-2'-9'25'0,"-3"1"-12"15,2 8 30-15,1 6-22 16,1 10-22-16,-3 6 0 15,1 6 0-15,-1 2 2 16,1 0-1-16,1-5-1 16,0-6-1-16,0-3-9 0,2-11 3 15,0-5 10-15,0-15 3 16,0-8-2-16,0-6-3 16,6-3 0-16,2-1 3 15,4 4-3-15,0 8 6 16,2 6 5-16,2 12-8 0,3 3-3 15,2 11-1-15,2 12 1 16,1 7-2-16,5 11-23 16,1 1-29-16,-3 0-47 15,-2-2-80-15</inkml:trace>
  <inkml:trace contextRef="#ctx0" brushRef="#br0" timeOffset="-214488.6">2634 16363 537 0,'0'-11'46'0,"-9"10"-14"0,-5 1-4 16,-5 19-13-16,-2 12-6 16,0 10-1-16,-1 14 5 15,4 15 2-15,3 8-4 16,5 10-2-16,8-1-4 15,2-1-2-15,7-9-1 16,13-13-1-16,3-11-12 0,9-19-31 16,3-20-29-16,-2-14-47 31,1-12-158-31</inkml:trace>
  <inkml:trace contextRef="#ctx0" brushRef="#br0" timeOffset="-213915.23">3022 16725 432 0,'1'-19'61'16,"-1"-6"-17"-16,0 0 16 0,-1 0-5 16,-6 1-22-16,-6 3-21 15,-1 5 3-15,-4 5-4 16,-2 4-5-16,-4 7-2 16,3 2-2-16,3 13-1 15,2 2-1-15,3 8-1 0,6 4 0 16,7 0 0-16,0-3-1 15,9-2 1 1,5-7-2-16,6-4-3 16,0-8-2-16,-1-5-1 15,3 0 4-15,-2-11 4 16,-4-1 1-16,-3-2 1 16,-2-1 0-16,-3 5-1 15,-3 1 4-15,0 7 1 0,-2 2-1 16,1 11-5-16,-1 8 0 15,4 8 2-15,0 9 0 16,3 5 0-16,2 0-1 16,-1-2 0-16,0-3 0 15,-1-9-1-15,-1-10-1 16,2-9 0-16,-4-8 3 0,2-15 2 16,-4-12 3-16,5-8 8 15,-3-8 1-15,2 0-7 16,0-2-5-16,0 6-5 15,0 5-19-15,2 9-15 0,3 11-44 16,3 5-49-16,-2 9-58 16</inkml:trace>
  <inkml:trace contextRef="#ctx0" brushRef="#br0" timeOffset="-213602.46">3474 16793 159 0,'0'0'412'16,"-7"0"-383"-16,-8 0 6 16,3 0 20-16,-1 6-27 0,3 6-20 15,5 4-8 1,5 6 0-16,-2-3 0 0,5-1 0 16,9-2 0-16,5-3 0 15,0-8-11-15,-2-5 5 16,1-2 2-16,-3-12 2 0,-8-5 2 15,-3-5 1-15,-2-1 1 16,0 0-1-16,-7 4-1 16,-2-1-2-16,3 8-18 15,6 5-33-15,0 5-15 16,12 4-39-16,7 0-46 16,1 0-129-16</inkml:trace>
  <inkml:trace contextRef="#ctx0" brushRef="#br0" timeOffset="-213497.03">3665 16791 434 0,'0'8'115'16,"0"-1"-60"-16,-2 4 16 0,-3 1-3 0,1 6-19 16,1-2-34-16,-1 4-12 15,1 1-6-15,3-5-65 0,0-9-110 16</inkml:trace>
  <inkml:trace contextRef="#ctx0" brushRef="#br0" timeOffset="-212840.72">4216 16736 87 0,'5'-3'287'16,"0"-3"-258"-16,-3-1 21 0,0 4 27 15,-2-3-21-15,3 2-20 16,-13 1-20-16,-4 3-1 15,-4 0 1-15,-3 2-2 16,-3 7-1-16,2 5-3 16,4 6-4-16,2 1-4 0,8 2 0 15,4 1 0-15,4-1-2 16,7-4 1-16,9-5-1 16,9-4-1-16,4-7 2 15,1-3-5-15,-1-1-3 16,0-14 2-16,-7-3 3 0,-8-5 2 15,-11-2 0-15,-3-2 1 16,-5-1 0-16,-15 4-1 16,-4 5-2-16,2 1-13 15,0 9-7-15,6 5-10 16,6 4-15-16,9 2-29 16,1 9-48-16,13-2-81 15</inkml:trace>
  <inkml:trace contextRef="#ctx0" brushRef="#br0" timeOffset="-212434.56">4540 16604 313 0,'-5'-3'18'0,"2"-1"5"0,3 2 48 15,0 2-10-15,0 0-33 16,0 0-2-16,3 0 19 15,-1 2-2-15,2 7-7 16,-2 2-2-16,-2 7-5 16,2 1-4-16,0 6-1 0,-2 3-8 15,1 1-7-15,3 2-5 16,-1-5-2-16,-1 1-2 16,0-4-1-16,1-3-20 15,-1-4-34-15,-2-7-25 0,3-4-38 16,2-5-66-1</inkml:trace>
  <inkml:trace contextRef="#ctx0" brushRef="#br0" timeOffset="-209506.44">4920 16677 338 0,'0'-7'31'15,"-2"2"-7"-15,-3-1 43 16,2 3-16-16,-4 1-27 16,2 2-14-16,-5 0 1 0,1 3 9 15,-1 10-2-15,0 2-5 16,3 1-2-16,-1 5-2 15,6 2-3-15,2 4-3 0,0-6-1 16,10 3 0-16,6-8-1 16,5-6-1-16,3-2 2 15,5-8-1-15,1 0 0 16,-4-13 0-16,-2-3 0 16,-6-5 0-16,-6-3 1 0,-8-4 1 15,-4-2 7-15,-4-1-8 16,-9-1-1-16,-8 5 0 15,-2 4-2-15,4 5 1 16,0 9-2-16,6 5-7 16,5 4-22-16,8 0-43 15,0 2-66-15,13 0-120 16</inkml:trace>
  <inkml:trace contextRef="#ctx0" brushRef="#br0" timeOffset="-209206.94">5144 16328 492 0,'12'-2'13'0,"3"2"-10"15,5 7 35-15,7 16 18 16,-1 9-20-16,1 11-11 15,-3 13-6-15,-2 13 0 16,-3 10-9-16,-6 8-5 0,-6 4-4 16,-7-2 1-16,-2-5-2 15,-16-9 0-15,-8-9-13 16,-9-14 3-16,-6-14-36 16,-3-15-8-16,0-18-34 15,6-10-146-15</inkml:trace>
  <inkml:trace contextRef="#ctx0" brushRef="#br0" timeOffset="-208659.68">5818 16809 423 0,'-9'2'74'0,"4"-2"-39"16,0 0 35-16,5 0-10 15,6 0-28-15,10-4-15 16,6 3 5-16,8-3 6 0,10 1-15 16,3 3-8-1,4 0-2-15,0 0-2 0,-3 0-2 16,-1 5-38-16,-8 4-25 15,-11-2-34-15,-12 0-57 16,-12 1-182-16</inkml:trace>
  <inkml:trace contextRef="#ctx0" brushRef="#br0" timeOffset="-208529.89">5836 16954 540 0,'-8'11'52'0,"8"-9"-44"0,17-2 3 16,18 0 39-16,18 0-18 15,6 0-22-15,9 0-8 0,5 0-2 16,-2 1-53-16,-5-8-168 16</inkml:trace>
  <inkml:trace contextRef="#ctx0" brushRef="#br0" timeOffset="-205478.41">7180 16674 244 0,'15'-15'69'16,"-3"1"-18"-16,0 0 25 0,-4 0 0 15,-1 1-17-15,-1-1-10 16,-3 3-6-16,-1 2-5 15,-2-2-4-15,0 6-6 16,-5 2-8-16,-6 1-5 0,-7 2-9 16,-3 0 2-16,-6 3-6 15,-5 12 1-15,1 4-1 16,-1 6 3-16,3 4-3 16,4 1 2-16,10 2 0 31,8 1-2-31,7 0 0 0,7 0-1 15,15 2 0-15,6-1-1 16,10 0 0-16,4 0 1 16,1 0-1-16,1-2 0 15,-5-1 0-15,-7-3 0 16,-7 0-2-16,-16-1-9 16,-9-4-1-16,-13-2 3 15,-20-6 4-15,-8-6-1 0,-11-4 7 16,-1-5-2-16,1-4 2 15,4-10 2-15,9-4 9 16,12-3-5-16,17-2-5 0,10 0 0 16,7 0-2-16,25 1-2 15,13-1-17-15,8 3-20 16,5-1-24-16,-2-6-74 16,-5-3-265-16</inkml:trace>
  <inkml:trace contextRef="#ctx0" brushRef="#br0" timeOffset="-204901.54">7087 16196 555 0,'-7'-16'33'16,"-2"-1"10"-16,1 10 19 16,3 7-16-16,0 0-7 15,1 11-31-15,1 9-9 16,-4 5 3-16,4 1-2 0,-4 5 0 16,6-5 0-16,-3-4 0 15,2-5-2-15,2-4-8 16,0-11 4-16,0-2 5 15,0-11 5-15,4-14-4 0,1-4 1 16,5-10 0-16,2 0-1 16,-2 0 1-16,5 5 4 15,1 7 2-15,1 8 3 16,-1 10-3-16,2 9-4 16,0 9-3-16,3 17-1 0,2 9 1 15,3 7 0-15,1 8-4 16,3 5-24-16,3 1-30 15,1-1-29-15,-4-3-69 16,1-8-218-16</inkml:trace>
  <inkml:trace contextRef="#ctx0" brushRef="#br0" timeOffset="-204524.29">7757 16502 336 0,'10'-27'37'0,"-2"4"42"16,-6 5 3-16,-2 11-12 16,-8 7-11-16,-6 4-39 0,-8 19-14 15,-1 10 10-15,0 17 3 16,0 12-2-16,3 13-3 16,4 5 12-16,7 7-14 15,9 1-10-15,0-8 0 16,9-9-1-16,10-11-1 15,5-14-11-15,6-12-27 0,4-17-20 16,5-14-35-16,-5-11-59 16,0-24-221-16</inkml:trace>
  <inkml:trace contextRef="#ctx0" brushRef="#br0" timeOffset="-203877.66">8157 16843 356 0,'0'-10'59'16,"0"-3"-16"-16,0-1 15 16,0-1-3-16,-1-1-10 15,-5-2-23-15,-3 1-8 0,-2 2 9 16,-3 7-5-16,-4-2-10 16,-4 7-1-16,1 3 3 15,0 0-5-15,0 11-2 16,2 7-3-16,8 1 0 0,4 4-2 15,7 3 0-15,0-2 1 16,13-4 2-16,8-4-8 0,-1-7-3 16,4-9 6-16,-2 0-4 15,-2-9 4-15,-1-5 4 16,-7-8 1-16,0 3-1 16,-2 3 5-16,-5 0 6 15,-2 5 2-15,1 5-1 16,-1 6-2-16,3 0-8 15,2 18-4-15,0 6 2 0,3 8-1 16,0 9 1-16,-2 2 0 16,1 3 0-16,0-3-1 15,-3-6 2-15,-2-6-1 16,0-10-1-16,-1-10 0 16,1-10 1-16,-1-1 2 0,3-14 4 15,-1-10 1-15,1-10 14 16,-1-1-6-16,4-4-8 15,-1 2-5-15,0 5-1 16,2 7-3-16,-1 7-30 0,4 9-30 16,3 6-31-16,0 3-73 15,0 0-174-15</inkml:trace>
  <inkml:trace contextRef="#ctx0" brushRef="#br0" timeOffset="-203496.04">8605 16970 381 0,'5'-14'81'0,"-5"-1"-32"16,0 1 16-16,-5 4 7 15,-5 2-21-15,-4 7-28 16,1 1-13-16,-1 7 4 15,4 11-4-15,0 5-6 0,3 4-3 16,4 3 0-16,1-2 0 0,2 1-1 16,2-8 0-16,8-4 0 15,3-8-2-15,1-6 0 16,5-3 0-16,-4-9 2 16,2-11 0-16,-5-6 2 15,0-9 0-15,-5 2 9 0,-4-3-1 16,-3 4-5-16,0 1-2 15,0 6-3 1,-3 9-1-16,-3 8-5 0,6 4-30 16,0 4-23-16,7 6-51 15,7 4-6-15,1 6-86 16</inkml:trace>
  <inkml:trace contextRef="#ctx0" brushRef="#br0" timeOffset="-203355.44">8843 16985 492 0,'20'15'79'0,"-9"-2"-47"16,-10-3 48-16,1 7-21 16,-2 1-26-16,0 4-25 0,-2 3-7 15,-10 0-23-15,-3-7-100 16,-4-5-206-16</inkml:trace>
  <inkml:trace contextRef="#ctx0" brushRef="#br0" timeOffset="-202035.64">8877 15581 426 0,'0'0'79'16,"0"0"-64"-16,0 0 27 15,15 1 6-15,7-1-9 0,6 0-14 16,7 0-6-16,4 0 4 16,5 0-6-16,5 0-11 15,-3 2-4-15,3-2-1 16,-6 0-1-16,-3-2 1 16,-7 2-2-16,-6-1-5 0,-8 1-6 15,-3-2-2 1,-5 2-3-16,-6-2-13 15,-3 2-11-15,-2 0-11 0,-12 0-25 16,-9 0-51-16,-6 0-65 16</inkml:trace>
  <inkml:trace contextRef="#ctx0" brushRef="#br0" timeOffset="-201848.19">8946 15616 321 0,'-37'4'152'15,"13"-1"-116"-15,7 1 16 16,14 0 3-16,6-1-11 0,21 0-25 15,10 5 0-15,12-3 2 16,7-1-5-16,6 1-7 16,-1-2-4-16,-3-1-2 15,-7 2-3-15,-4 0-19 16,-13-4-38-16,-12 0-34 16,-16 0-49-16,-3-6-305 15</inkml:trace>
  <inkml:trace contextRef="#ctx0" brushRef="#br0" timeOffset="-200083.72">4913 16979 405 0,'-2'2'32'0,"-9"-2"-3"16,9 0 33-16,0 0-27 15,2 0-4-15,0 0-16 16,6-2-8-16,7 0 6 0,4 0 4 15,7 0-6-15,1 1-3 16,2-1 0-16,-3 0-6 16,-2 2-1-16,-3 0 0 15,-7 0-1-15,-3 0-4 16,-7 0-13-16,-2 0-5 0,-6 0-5 16,-10 4 4-1,-6-1-11-15,-3 5 21 0,-4-3 12 16,3 0 2-16,-2 0 10 15,4-1 21-15,7 2 3 16,7-5-7-16,5 3-5 0,5-4-8 16,3 0-11-16,11 0 7 15,8 0 2-15,5 0-6 16,2 0-5-16,5 0-2 16,1-4-16-16,1-7-78 15,-2-8-155-15</inkml:trace>
  <inkml:trace contextRef="#ctx0" brushRef="#br0" timeOffset="-199210.56">9340 16865 403 0,'-7'-8'18'16,"-5"2"6"-16,-1 2 19 15,-3 0-18-15,0 4-7 0,-3 0 3 16,-1 2 1-16,1 7 2 16,4 2-6-16,2 5-4 15,4 5-3-15,5 2-5 16,4 2 0-16,4 2-3 16,11-4-2-16,4-1 0 0,1-8 1 15,5-3-2-15,4-6 0 16,-2-5 2-16,-1 0-1 15,-2-12 0-15,-4-6 1 16,-8-4 1-16,-7-5 13 0,-2-3 2 16,-3 0-7-16,-15-4-7 15,-5 7-2-15,1 0-3 16,-1 6-4-16,1 7-9 16,2 5-18-16,10 5-21 15,7 2-32-15,0 1-85 0</inkml:trace>
  <inkml:trace contextRef="#ctx0" brushRef="#br0" timeOffset="-198740.53">9552 16490 293 0,'-5'-2'5'0,"2"1"22"16,3 1 24-16,1 0-35 16,10 0 25-16,0 0 18 15,7 7-7-15,5 5 3 0,3 6-6 16,2 5-9-16,3 11-7 16,-1 9-9-16,1 7-7 15,-6 9 8-15,-4 7-15 16,-8 3-6-16,-6 1-3 15,-8-3 0-15,-5-5-1 0,-12-9 1 16,-7-6-2-16,-4-14-7 16,0-4-5-16,6-10-5 15,3-12-20-15,12-7-38 16,6-1-61-16,4-19-178 0</inkml:trace>
  <inkml:trace contextRef="#ctx0" brushRef="#br0" timeOffset="-198100.04">10219 16685 493 0,'0'1'36'0,"-5"1"-24"16,1 5 46-16,1 9-8 15,0 2-18-15,3 7-15 16,0 7 1-16,8 6 4 16,4 6-7-16,7 1-5 15,6-2-4-15,1-2-1 16,3-5-3-16,3-4-1 0,2-7 0 16,-1-7-1-16,0-9 2 15,-1-4-2-15,-5-5 2 16,-1-4-1-16,-6-10 1 15,-2-10 0-15,-2-9 1 16,-3-9 1-16,-4-7 7 16,-4-7-6-16,0-1-2 0,-3 4-1 15,-2 4-2-15,0 12-1 16,0 7-6-16,0 7-44 16,2 5-38-16,9-2-85 15</inkml:trace>
  <inkml:trace contextRef="#ctx0" brushRef="#br0" timeOffset="-197096.44">11487 16672 416 0,'0'-15'31'15,"0"2"31"-15,0 0 4 16,-9 2-19-16,-3 0-20 15,-5 6-9-15,-5 2 5 16,-3 3-8-16,-4 0-4 16,-3 5 4-16,3 8 4 0,-2 3-4 15,5 3-2-15,5 2-1 16,4 3-6-16,12 2-3 16,5 1-1-16,3 2 0 15,17 1-2-15,6-1 2 16,6-1-1-16,5-1-1 15,1 0 0-15,-1-2 0 0,-2-4 0 16,-2 1 0-16,-5-1-1 16,-7-2 0-16,-4-1-2 15,-5 1 2-15,-7-6-1 16,-6 0-3-16,-3-2-6 0,-12-2-1 16,-9-5 1-16,-5-3-7 15,-6-1 8-15,-6 0 6 16,4-9 3-16,1-5 1 15,3-4 0-15,5-1 3 16,11-6 2-16,7 0 1 16,8 0-5-16,3 1 0 15,15 3-3-15,9 5 2 16,3 5-9-16,5 2-29 0,-3-2-53 16,-2-1-85-16</inkml:trace>
  <inkml:trace contextRef="#ctx0" brushRef="#br0" timeOffset="-196612.18">11391 16231 585 0,'0'-6'17'0,"0"4"16"15,0 2 6-15,0 8-17 16,-5 6-11-16,-3 8-9 0,-2 3 2 15,-1 0-1-15,1 2-3 16,0-4 0-16,2-6 2 16,1 0-2-16,3-8 0 15,2-7 0-15,2-2 3 16,0-7 3-16,4-14-6 0,10-3 1 16,4-6 0-16,1 0 0 15,5 0 4-15,-2 4 7 16,0 7 11-16,-3 4-4 15,-1 10-7-15,-1 5-6 0,0 5-5 16,0 15-1-16,2 5 0 16,1 8-9-16,1 3-30 15,1 9-19-15,1-2-29 16,3-1-55-16,-2-2-173 16</inkml:trace>
  <inkml:trace contextRef="#ctx0" brushRef="#br0" timeOffset="-196188.1">12136 16533 350 0,'2'0'40'15,"-2"0"35"-15,0 0 27 16,-2 0-32-16,-10 4-31 15,-3 6-28-15,-2 10 3 16,-3 10 7-16,-2 8-7 0,1 12 1 16,5 6-4-16,2 9-2 15,2 2 0-15,9 1-5 16,3-4-6-16,7-6 4 16,11-4-1-16,6-9-3 15,6-7-21-15,4-6-14 16,4-9-30-16,-1-11-43 0,2-12-50 15</inkml:trace>
  <inkml:trace contextRef="#ctx0" brushRef="#br0" timeOffset="-195509.9">12547 16856 122 0,'5'-15'252'0,"-2"-1"-223"15,-3 0 12-15,0 2 26 16,0 0-17-16,-3 0-23 16,-9 1-7-16,-3 4 2 15,-4 2-3-15,0 2-4 0,-4 5-2 16,-4 0-7-16,1 2-1 15,3 8-4-15,5 4 0 16,2 2 2-16,9 4-3 16,7 0 0-16,0 0-2 15,8-1 2-15,11-3 0 0,3-3 0 16,0-5-5 0,2-4-5-16,-2-4-5 0,-3 0 7 15,-4-4 8-15,-3-8-1 16,-2-4 4-16,-5-2 2 15,-4-2 11-15,1 2 4 16,0 2 2-16,0 6 1 0,-2 1-2 16,3 4-3-16,1 5-9 31,1 0-8-31,3 5-3 0,0 9 2 16,1 4-1-16,1 9 0 15,-5 3 1-15,0 7-1 0,-3 3 2 0,0 1-2 16,-2 0 1-16,0 2 2 15,0-4-3-15,1-5 2 16,1-3-1-16,3-11-1 16,5-2 1-16,-1-9 1 0,1-6-1 15,7-3 5-15,-1-13-3 16,-2-9 1-16,2-2 6 16,1-9 2-16,-3-4-7 15,-1-1 0-15,-6 1-4 16,-2 3 0-16,-3 3-5 0,-2 8-15 15,0 7-18 1,0 9-18 0,0 5-32-16,1 2-63 0,3 0-115 15</inkml:trace>
  <inkml:trace contextRef="#ctx0" brushRef="#br0" timeOffset="-195185.25">12997 16979 517 0,'-7'0'58'15,"-2"0"-29"-15,-1 0 38 0,7 7-17 16,1 7-21-16,0 1-15 15,1 3 4-15,1 3 0 16,0 0-3-16,0 1-4 16,0-1-1-16,0 1-1 15,0 0-4-15,0-2-3 0,0 0-1 16,-2-2-1-16,0-2 1 16,0-4-16-16,2-1-21 15,0-4-34-15,2-6-23 16,9-1-26-16,5-3-72 15</inkml:trace>
  <inkml:trace contextRef="#ctx0" brushRef="#br0" timeOffset="-195013.41">13214 17109 446 0,'10'-5'127'16,"-5"3"-57"-16,0 2-11 0,-2 0 6 15,3 6-21-15,-5 4-18 16,3 6-10-16,-4 4-9 15,0 1 0-15,-5 2-6 16,-13 2-11-16,-7-3-77 16,-15-9-94-16,-10-9-358 15</inkml:trace>
  <inkml:trace contextRef="#ctx0" brushRef="#br0" timeOffset="-194001.92">13652 16827 455 0,'0'-3'50'0,"0"-4"6"0,0-1 20 16,0 1-20-16,0 2-27 15,0 1-7-15,0 1 2 16,-7 1-7-16,-5 2-10 16,-3 0-5-16,-3 5 6 15,0 8-5-15,-4 5 1 16,1 1-5-16,5 5 5 0,4 0 1 0,5 5-1 15,7-1-2-15,0-1 0 16,10-2-2-16,10-5 1 16,4-4-1-16,7-5 0 15,0-8-1-15,5-1-3 16,-3-4 2-16,-3-12 1 16,-7-2 1-16,-3-9 1 0,-10-5 0 15,-10-2 0-15,0-3-1 16,-12 2 0-16,-12 1-1 15,-1 3-7-15,-2 10-7 16,3 2-6-16,2 6-8 16,11 5-21-16,10 2-23 15,1 0-36-15,14 1-95 0</inkml:trace>
  <inkml:trace contextRef="#ctx0" brushRef="#br0" timeOffset="-193761.25">13904 16540 592 0,'4'-13'58'0,"-1"3"-3"16,4 5-15-16,10 5 1 15,2 7-7-15,8 12-19 16,7 12-4-16,0 7 1 16,6 11-7-16,-6 4-1 0,-3 5-4 15,-11-1 3-15,-8-2-3 16,-12-1 0-16,-7-4-3 15,-22-10-17-15,-16 0-20 16,-11-6-32-16,-12-8-26 0,-9-8-58 16,-9-1-233-1</inkml:trace>
  <inkml:trace contextRef="#ctx0" brushRef="#br0" timeOffset="-193191.99">8356 17926 210 0,'-12'7'30'0,"3"0"-29"16,4-2 3-16,1 1 18 16,0-2 9-16,3-1 6 0,-1 0 8 15,2-1 19-15,-2 0 10 16,2 0-14-16,0-2-5 15,0 2-9-15,2-2-17 16,11 1-3-16,4 1 10 16,5-2-13-16,10 2-7 0,2-2-8 15,2 2-3-15,4-2-4 16,-4 4 1-16,-4-3-4 16,-1 1-27-16,-7 3-23 15,-9 0-15-15,-8-1-44 16,-7 0-67-16,-7 0-192 15</inkml:trace>
  <inkml:trace contextRef="#ctx0" brushRef="#br0" timeOffset="-193019.8">8334 18083 275 0,'-12'7'269'0,"9"-2"-237"16,5 1-14-16,21-1 29 15,11 0-12-15,10-1-10 16,4 0-3-16,8-1-5 15,-2 2-14-15,-5-1-19 16,-7-2-50-16,-2-2-62 16,-13 0-110-16</inkml:trace>
  <inkml:trace contextRef="#ctx0" brushRef="#br0" timeOffset="-191756.53">9745 17742 309 0,'5'-4'34'0,"2"-3"-4"15,-1-4 19-15,-1-4 2 0,-3 2-15 16,-1 1-6-16,1-1-3 16,-2 6-4-16,0 2 4 15,-5 1-8-15,-9 4-9 16,-4 0 1-16,-2 4 3 16,-1 7 0-16,1 3-3 0,2 2-3 15,3 5-1-15,8 0 2 16,6 3-2-16,1 2-2 15,10 1-2 1,8 1-2-16,6 3 0 16,-1-4 1-16,-2 0-2 0,-2-4 0 15,-5-2-3-15,-9-3-6 16,-5-3-2-16,0-3 4 16,-16-7 5-16,-4-1 3 15,0-4 0-15,3 0 0 16,-2 0-2-16,11 0 2 0,2 0 0 15,6 0-1-15,4 7-4 16,10 5 4-16,4 6 0 16,0 2 0-16,0 5 0 15,-3 2-1-15,-5-1 0 16</inkml:trace>
  <inkml:trace contextRef="#ctx0" brushRef="#br0" timeOffset="-191134.73">10265 18005 393 0,'8'-20'37'15,"-6"0"3"-15,0 0 24 16,-2 3-19-16,-7-3-15 16,-10 4-8-16,-3 7 3 15,-4 4 2-15,-4 3-12 16,0 2-5-16,-1 5-1 0,4 9 0 15,4 4-4-15,8 4-1 16,6 1-3-16,7-1-1 16,0-3 0-16,12-1 0 15,4-4 0-15,3-5-2 0,2-4-5 16,-1-5 0-16,-1 0 1 16,-1-5 5-16,-4-9 2 15,-2-1-1-15,0 1 1 16,-5 0 6-16,-2 3 3 15,1 4 4-15,-2 3 0 0,1 4-6 16,2 0-8-16,3 15 0 16,2 4-1-1,1 6 2-15,1 2-1 0,-2 3 0 16,0-1 0-16,-2-6 0 16,-5-5 0-16,0-4-1 15,-3-4 2-15,1-5 1 16,1-5-2-16,0-4 8 0,3-7-5 15,2-7-1-15,1-1-1 16,5-2 0 0,-3-1-9-16,3-1-38 0,1 3-47 15,-1 1-100-15</inkml:trace>
  <inkml:trace contextRef="#ctx0" brushRef="#br0" timeOffset="-190822.3">10609 18037 295 0,'7'1'93'0,"-2"-1"-61"0,2 0 36 31,-3 0-14-31,-1 2-23 0,-3 3-8 0,0 3-5 0,-7 2 11 16,0 1-14-16,0 7-7 16,0 0-1-16,3-2-1 15,4-2-2-15,0 0-2 16,0-3-1-16,9-4 0 0,2-5 1 15,1-2-1-15,-2 0 2 16,2-9-2-16,-3-7 0 16,0-4 2-16,-5 1 11 15,-4-6 3-15,0 0-8 0,0 3-8 16,-7 4-1-16,-3 4-15 16,1 7-21-16,4 7-49 15,5 0-47-15,0 0-96 16</inkml:trace>
  <inkml:trace contextRef="#ctx0" brushRef="#br0" timeOffset="-190650.47">10862 18037 551 0,'5'0'67'0,"-3"1"-40"15,0 6 37-15,-2 6-31 0,0-1-23 16,0 3-8-16,0 3-3 15,-2-4-35-15,0-4-50 16,2-8-87-16</inkml:trace>
  <inkml:trace contextRef="#ctx0" brushRef="#br0" timeOffset="-190041.22">11269 17993 276 0,'2'-5'77'16,"0"-7"-16"-16,0-3 20 15,-2 3-6-15,0-4-20 0,0 2-13 16,-4 3-9-16,-5 4-14 16,-4 4-9-16,-4 3-7 15,-2 0-4-15,-1 7 1 16,-2 5 0-16,3 4-1 15,4 0 2-15,5 2-3 0,7 0 1 16,3-6 0-16,1-1-2 16,12-4-1-16,5-5 1 15,4-2-2-15,0 0 1 16,-2-6 1-16,2 0 2 0,-3-4 1 16,-4 5 1-16,-3 3 0 15,-4 2-1-15,-1 2 1 16,0 13-1-16,-1 7 0 15,1 2 1-15,0 2-1 16,0 1 0-16,0-2 0 16,-1-7 1-16,-2-4-1 0,-1-4 1 15,-1-9 5-15,0-1 20 16,3-5 10-16,0-8-28 16,3-4 1-16,1-3-3 15,1 0-4-15,0-1-1 16,2 1-12-16,-1 2-48 15,0 2-55-15,-2 4-130 0</inkml:trace>
  <inkml:trace contextRef="#ctx0" brushRef="#br0" timeOffset="-189579.77">11598 18088 389 0,'-9'-1'129'16,"3"-10"-77"-16,5 0 13 15,1 4 2-15,7-2-39 0,7 5-25 16,4 1-2-16,2 3 1 15,-3 0-3-15,-4 3 0 16,-6 8-2-16,-7 2-5 16,0 1 1-16,-3-2 3 0,-6 4 2 15,-3-3 1 1,2-2 1-16,3-1 0 0,6 3 2 16,1-2-3-16,1 1 0 15,13 0 1-15,1 1 0 16,1 0 1-16,1-1-2 0,-7 0 1 15,-2-2-1-15,-8-4 1 16,0 2 0-16,-5-3 0 16,-10-3 4-16,-4 0-4 15,0-2 2-15,1 0-3 0,4 0-2 16,4 0-9-16,9-7-20 16,1-6-25-16,13-3-61 15,4-7-57-15</inkml:trace>
  <inkml:trace contextRef="#ctx0" brushRef="#br0" timeOffset="-189095.51">11849 17831 261 0,'0'-16'79'0,"4"-1"2"15,-2 0 5-15,-1 3-20 16,3 3-16-16,-1 8-11 0,5-1-18 16,1 4-13-16,1 6-1 15,0 12 1-15,-1-1-2 16,-6 8-4-16,1 2-2 16,-4 4 1-16,-4-5-1 15,-4 1 0-15,-4-4 1 0,0-5-1 16,5-2 0-16,5-6 2 15,2 0-2-15,0-3-4 16,12-4-1-16,2 3-2 16,1-1 0-16,-1 1 2 15,-1 1 4-15,-6-1 0 0,-5 6 1 16,0 0-1-16,-2 4 0 16,0 4 1-16,-2-1 0 15,2 4 3-15,0 4 6 16,0 0-6-16,0 0-1 15,5 1 0-15,2-1 2 16,-2-4-3-16,-4-5 1 0,-1-4 0 16,-8-3-1-16,-9-7 1 15,-5-4 0-15,0 0-18 16,-2-11-43-16,2-10-47 16,10-8-117-16</inkml:trace>
  <inkml:trace contextRef="#ctx0" brushRef="#br0" timeOffset="-188552.95">12512 17881 58 0,'-2'-8'399'0,"-2"-4"-346"16,3 6-10-16,1 4 13 0,0 2-17 16,7 2-23-16,4 13-2 15,1 7 2-15,7 10-6 16,-2 5-4-16,1 7-4 0,2 0 1 15,1 0-2-15,5-4 0 16,-5-4-1-16,5-10 1 16,0-8-1-16,-3-10 2 15,3-8 1-15,-3-4 2 0,1-18 12 16,-3-6 11-16,-1-12-3 16,-6-6-11-16,-5-4 3 15,-3-1-13-15,-6 1-3 16,-7 7-13-16,-13 7-53 15,-4 4-90-15,-7 7-246 0</inkml:trace>
  <inkml:trace contextRef="#ctx0" brushRef="#br0" timeOffset="-183378.32">13623 17938 389 0,'-2'-8'18'16,"-8"-2"14"-16,-6 3 29 15,-4 5-27-15,-3 1-11 16,-1 1 2-16,0 7 1 15,0 9-3-15,2 4-1 16,2 5 0-16,6 3-4 0,4 4-8 16,10 2-4-16,0 2-5 15,15-6 3-15</inkml:trace>
  <inkml:trace contextRef="#ctx0" brushRef="#br0" timeOffset="-180287.76">13738 17980 378 0,'2'0'25'0,"0"0"-4"16,1 0 26-16,2-2-14 0,-2-2-15 16,-1 0 0-16,0 1 0 15,-2 1-2-15,0 0-1 16,-9 2-5-16,-8 0-2 0,-6 0 1 16,-1 0-2-16,-8 7 1 15,1 3 8-15,-1 2 5 16,1 2 1-1,3 2-5-15,5 4-6 16,5 1-3-16,9 3-4 16</inkml:trace>
  <inkml:trace contextRef="#ctx0" brushRef="#br0" timeOffset="-178822.18">13738 17691 364 0,'-3'-11'27'0,"-1"1"28"15,-6 9 6-15,-3 1-25 16,-1 0-29-16,-8 11-6 16,-7 10 9-16,-3 4 8 15,-6 11 5-15,-1 5 4 0,-3 5 1 16,8 4-8-16,7 4-4 16,8-4-3-1,13-2-3-15,6-6-6 16,20-6-3-16</inkml:trace>
  <inkml:trace contextRef="#ctx0" brushRef="#br0" timeOffset="-177370.26">13770 17670 340 0,'0'0'54'0,"0"0"-19"16,-3-4 16-16,-4-4-19 15,-3-1-16-15,-5 4-2 16,-1-1 5-16,-4 6-7 16,-2 0-2-16,-3 3 4 15,-1 9 1-15,2 5 0 16,4 7-4-16,1 5 0 0,8-1-5 15,5 1-3-15,6 1-3 16,0-5 2-16,17-5-4 16,2-5 4-16,6-5-2 15,6-7-2-15,3-3-2 16,0 0-6-16,0-13 2 16,-5-2 4-16,-4-5 4 0,-8-2 1 0,-7-1 1 15,-10-2 1-15,-3 2 2 16,-14 1-3-16,-4 1-2 15,-2 5 0-15,-3 0-1 0,3 7-7 16,7 4-14-16,5 3-10 16,7 0-22-16,4 2-41 15,4-1-60-15,12-3-46 16</inkml:trace>
  <inkml:trace contextRef="#ctx0" brushRef="#br0" timeOffset="-177175.89">13794 17573 421 0,'-18'-3'57'0,"2"3"21"0,-4 10-22 16,3 13-24-16,-4 7-16 15,6 7-3-15,0 10-3 16,3-1-2-16,-1 2-5 0,9 1-2 16,-1-1 0-16,3-3-1 15,2-6-7-15,0-5-22 16,0-5-17-16,9-14-30 15,4-6-42-15,6-9-71 0</inkml:trace>
  <inkml:trace contextRef="#ctx0" brushRef="#br0" timeOffset="-176966.03">14091 17780 543 0,'10'-11'23'0,"2"5"-3"16,3-1 8 0,-1-1 7-16,13 2-23 0,2 2-11 0,3 4-1 15,2-1-2-15,2 1-40 16,-3 0-31-16,-10 0-63 0,-5 0-190 16</inkml:trace>
  <inkml:trace contextRef="#ctx0" brushRef="#br0" timeOffset="-176841.05">14243 17905 515 0,'-4'6'35'16,"4"-4"-24"-16,17-2 29 15,13 0-14-15,8-3-20 16,7-6-4-16,3-4-10 16,1-2-88-16,-5-10-209 15</inkml:trace>
  <inkml:trace contextRef="#ctx0" brushRef="#br0" timeOffset="-176182.18">15026 17519 396 0,'9'-11'37'0,"-8"-5"27"15,-1 6 1-15,-7-3-26 0,-10 5-33 16,-8 2-5-16,-6 3 9 16,-1 3 6-16,-2 0-2 15,2 3 3-15,5 8 3 16,5 2-2-16,10 4-7 16,7 1-3-16,5 5-4 0,8 4-1 15,15 0 0-15,5 2-1 16,1 2-2-16,2-1 1 15,-2 1-2-15,-8-6-9 16,-5-2-7-16,-6-3 3 16,-10-4-3-16,0-13 2 15,-13 11 9-15,0-14 1 16,-3 2 5-16,4-2 1 16,-1 0 0-16,9 0 1 0,4 0 1 0,0 0-5 15,13 0 2-15,3 2-1 16,2 11 0-16,-4-1 0 15,-1 7-6-15,-9 5-3 0,-4 1 6 16,-6 0 3-16,-8 1 4 16,0-2 10-1,-1-3 10-15,4-1-1 0,6-6-11 16,5 1-9-16,5-5-2 16,14 1 1-16,3-2-1 15,9-4-21-15,6-2-42 0,0-1-55 16,1-2-101-16</inkml:trace>
  <inkml:trace contextRef="#ctx0" brushRef="#br0" timeOffset="-175686.53">15446 17712 422 0,'2'-20'40'16,"-2"1"1"0,-16 4-3-16,0 3 3 0,-2 4-20 15,-4 7-15-15,1 1 1 0,1 0 2 16,-2 7-6-16,5 7-3 16,2 2 3-16,4 4-1 15,8 0-3-15,3-3 1 16,0 1 0-16,5-2 0 15,7-5 0-15,5-4 0 0,3-3-1 16,-3-4-3-16,3 0 0 16,-1-7 3-16,0-3 0 15,-4 2 2-15,-7 1-2 16,-1 5 2-16,-1 2 2 16,-5 3 0-16,3 15-4 0,-1 6 4 15,5 6-1-15,1 3-1 16,1 4 0-16,2-5 4 15,-2-6-4-15,1-2 2 16,0-11-3-16,-1-7 2 16,-1-6 13-16,3-4 18 15,-4-13-10-15,4-5-10 0,0-4-6 16,-2-3-3-16,3 1-4 16,-4-3-17-16,0 4-34 15,1 6-59-15,5 1-61 16,-3 6-191-16</inkml:trace>
  <inkml:trace contextRef="#ctx0" brushRef="#br0" timeOffset="-175412.77">15781 17799 418 0,'0'0'84'16,"-3"0"-20"-16,-4 6-7 15,-4 4-33 1,3 5-20-16,2 4-3 0,0 2 1 15,6 1 0-15,0 1-1 16,0-1-1-16,10-4 0 16,-1-4 0-16,5-7-2 0,-3-7 1 15,1 0 1-15,-1-9 0 16,-2-9 2 0,-2-3 2-1,-1-6 9-15,-5 0 5 0,-1-4-13 16,0 1-6-16,-3 7-14 15,-2 3-22-15,-1 6-32 16,3 6-43-16,3 6-83 0</inkml:trace>
  <inkml:trace contextRef="#ctx0" brushRef="#br0" timeOffset="-175240.97">15986 17848 508 0,'6'3'60'0,"-5"-3"-18"15,6 5 27-15,-2 4-20 16,-2 2-29-16,1 0-18 16,3 3-4-16,-4 0-16 15,2 2-26-15,2-4-39 0,-2-2-31 16,2-5-78-16</inkml:trace>
  <inkml:trace contextRef="#ctx0" brushRef="#br0" timeOffset="-174772.01">16355 17694 449 0,'11'-18'42'0,"-6"-2"-1"16,-5 5 13-16,-5 2-18 15,-12-1-13-15,-1 5-14 16,-3 5-5-16,-2 4 1 15,1 2 2-15,3 9-3 16,4 5-1-16,6 2-3 0,4 1-1 16,3 2 1-16,2-1 1 15,0-2-2-15,9-2 0 16,-1-5-8-16,6-4 1 16,-1-4 0-16,2-3 5 15,1 0 2-15,-1-8 2 16,-1-1-1-16,-2 1 1 0,-1 1 8 15,-2 4 0-15,0 3-4 16,-1 3-2-16,-1 14-1 16,1 2-1-16,1 8 0 15,2-1-1-15,-2 2 1 0,0-3 0 16,-3-10 0-16,-4 0 1 16,1-8 0-16,-1-6 16 15,0-1 7-15,3-5 6 16,2-8-16-16,0-2-10 15,4-7-4-15,3 3-1 16,-2-5-1-16,0 1-34 0,0 2-30 16,-2 3-53-16,0 5-93 15</inkml:trace>
  <inkml:trace contextRef="#ctx0" brushRef="#br0" timeOffset="-174365.86">16650 17790 478 0,'1'-3'43'0,"3"-6"-20"16,1 4 23-16,4 1-3 16,0 0-32-16,0 4-11 15,0 0 0-15,-4 0-1 16,1 4 1-16,-6 3-2 15,0 4 1-15,-4-2-1 0,-5 1 1 16,0 3 0-16,-1-1 0 16,0 0 1-16,5 3 0 15,3 0-1-15,2-3 0 16,0 1 0-16,7 0 1 16,3 2-2-16,0-3-4 15,-1-1 0-15,0 0 3 16,-3-4 2-16,-1 2 0 0,-3-4 1 15,-2 1 0-15,0-3 2 16,-2 0 1-16,-7-1 0 16,-2 0-2-16,-1 0-1 15,-1-2-10-15,4 0-32 0,0 0-25 16,4-9-43-16,5-7-102 16</inkml:trace>
  <inkml:trace contextRef="#ctx0" brushRef="#br0" timeOffset="-173963.47">16838 17499 525 0,'5'-7'12'0,"2"5"-3"0,5 2 20 16,0 2 1-16,4 11-21 15,2 6-8-15,-2 6-1 16,-5 2 0-16,-6 0-3 15,-3 0-13-15,-2-4 0 16,-7-2 8-16,-4-3 7 0,-5-2 1 16,5-1 7-16,0-5 11 15,4 3-4-15,5-3-7 16,2 3-5-16,4 1 0 16,7 1-1-16,3 0-1 15,-2 3 0-15,1-1 0 16,-4 0 0-16,-6 1 0 15,-1 0 1 1,-2 0 0-16,0 1 9 0,0 1 12 0,0 3-3 16,0-3-3-16,0-1-5 15,0-2-4-15,-3-5-4 0,-4 0-2 16,-5-4-1-16,-10-3-6 16,-11-3-56-16,-10-2-103 15</inkml:trace>
  <inkml:trace contextRef="#ctx0" brushRef="#br0" timeOffset="-161407.65">17008 4511 272 0,'8'-4'140'0,"-1"-3"-110"16,-2 2 23-16,0-4-8 16,-1 2-19-16,2-3-9 15,-6 2 2-15,0-1 0 16,0 0-1-16,-13 0-2 15,1 2-4-15,-8 5-6 0,-6 0-4 16,-4 2 2-16,-3 13-1 16,-1 4 3-16,2 7 2 15,3 1 0-15,6 3 1 16,7-1-2-16,9 3-4 0,7-3-3 16,9 0 0-16,18 0 1 15,9 0-1-15,10-1 2 16,8 3-1-16,4-2-1 15,-3 3 0-15,-5-2-10 16,-8-1-11-16,-13 2-3 16,-15-3-11-16,-14 1 0 15,-16-1 14-15,-22-7 13 0,-12-1 3 16,-8-5 4-16,-1-9 5 16,1-4 27-16,9-3 1 15,12-16-11-15,13-5-12 16,12-2-6-16,12-6-4 15,13 1-14-15,18-1-12 0,5 0-25 16,3-2-63-16,-3 2-194 16</inkml:trace>
  <inkml:trace contextRef="#ctx0" brushRef="#br0" timeOffset="-160876.12">16831 4170 482 0,'0'-3'40'0,"-2"-12"5"15,2 12-2-15,0 3-15 16,0 15-16-16,0 5-1 15,2 7-3-15,-2 5-6 16,0-1-2-16,0-5 1 16,0-2-1-16,-3-9-5 0,3-9 2 15,-3-6 2-15,3-4 8 16,0-13-2-16,0-11-6 16,3-4 3-16,2-1-2 0,2 1 3 15,1 5 1-15,4 5 6 16,-2 9 3-16,6 10-10 15,6 3-4-15,5 15-1 16,7 10 1-16,3 10 1 16,9 8-14-16,0 5-38 15,1 0-45-15,-1-3-87 0</inkml:trace>
  <inkml:trace contextRef="#ctx0" brushRef="#br0" timeOffset="-160604.82">17561 4222 643 0,'-7'-15'14'0,"-7"-6"-10"16,1 21 24-16,-1 9-3 0,-4 14-18 15,2 9-6-15,0 13 1 16,0 12 2-16,6 9 3 15,7 9 4-15,3 5-4 16,3 4-5-16,12-4-1 0,2-1 0 16,5-11-3-16,5-11-3 15,2-11-11-15,9-10-7 0,3-13-23 16,8-15-41-16,-7-8-65 16</inkml:trace>
  <inkml:trace contextRef="#ctx0" brushRef="#br0" timeOffset="-160011.05">17968 4584 220 0,'7'-18'185'0,"-4"0"-130"16,-3-1 10-16,-3 4 2 16,-10 3-23-16,-7 7-26 15,-3 5-9-15,-4 0-6 0,-2 10-4 16,4 10 1-16,2 5 0 15,5-2-2-15,7 2 1 16,10-4-1-16,1-1 0 16,3-8 0-16,14-6 1 0,5-5 0 15,4-1 2 1,2-7 0-16,5-9 0 16,-5-3 2-16,3-1-3 0,-4 1 1 15,-8 4 8-15,-1 6 2 16,-4 9-4-16,1 2-9 0,-3 18-1 15,3 8 4-15,-1 10-1 16,5 8 1-16,-2 2-1 16,1 4 1-16,-4-4-1 15,-1-5-4-15,-2-9 3 16,-6-9 0 0,2-15 1-16,-3-10 1 15,2-10 31-15,1-15 8 16,1-10-25-16,4-7-1 0,-4-4-7 0,1 2-6 0,-2 0-5 15,3 10-26-15,-5 4-28 16,2 10-36-16,2 8-48 16,2 8-51-16</inkml:trace>
  <inkml:trace contextRef="#ctx0" brushRef="#br0" timeOffset="-159717.05">18579 4669 483 0,'0'0'72'16,"-9"0"-51"-16,-6 0 3 16,-5 10-7-16,1 2-4 0,5 7-7 15,1 1-2-15,10 3-4 16,3 1 0-16,2-3 0 16,12-3 0-16,4-5 0 15,2-8-1-15,0-5 2 16,-1-4 2-16,-2-10 0 15,-8-10 7-15,-6-2 15 0,-3-3-7 16,-9-1-3-16,-6 2-10 16,-5 2-7-16,1 5-11 31,5 7-16-31,9 6-17 0,5 3-46 0,9 5-92 16,13 0-147-16</inkml:trace>
  <inkml:trace contextRef="#ctx0" brushRef="#br0" timeOffset="-159576.47">18886 4691 526 0,'5'9'64'0,"-5"1"-26"15,0 3 31-15,-5 3-38 0,-2 4-20 16,0 3-9-16,0 2-15 16,2-3-42-16,1-9-76 15,4-3-163-15</inkml:trace>
  <inkml:trace contextRef="#ctx0" brushRef="#br0" timeOffset="-158993.72">19185 4509 513 0,'0'-16'31'16,"1"0"0"-16,10 2 15 16,4 4-7-16,0 4-17 15,9 6-15-15,-2 0-1 0,0 10 1 16,-3 10-4-16,-4 6-2 16,-5 8 0-16,-10-2-1 15,0 4-4-15,-2-4-6 16,-8-5-4-16,-1-7 6 15,4-7 6-15,0-8 3 0,1-5 3 16,6-9 13-16,0-9-7 16,4-9-6-16,5-3 4 15,1-4-1-15,7 3-1 16,-5 5-1-16,1 6 2 16,-4 8 2-16,-1 6 1 15,2 6-5-15,-1 4-6 16,-1 12 2-16,2 9-1 0,0 5 1 15,1 3-2-15,2 4 0 16,-2-2-13-16,1-2-17 16,3-5-14-16,-3-6-24 15,3-10-34-15,-5-12-78 16</inkml:trace>
  <inkml:trace contextRef="#ctx0" brushRef="#br0" timeOffset="-158770.13">19499 4218 298 0,'-11'-7'297'15,"11"-25"-259"-15,0 23 4 16,14 9-23-16,10 9-5 0,8 12 2 16,4 13-1-16,4 9-5 15,1 14-5-15,-5 5-3 16,-4 6-1-16,-12 2-1 0,-11 1 0 15,-9-3-9-15,-9-7-23 16,-16-8-19-16,-7-13-38 16,-2-15-66-16,-2-15-189 15</inkml:trace>
  <inkml:trace contextRef="#ctx0" brushRef="#br0" timeOffset="-158417.92">20233 4511 528 0,'7'-8'41'0,"3"0"-32"0,0 0 16 16,7 1 5-16,4 0-13 15,2 5-16-15,6 2-1 16,-2 0-10-16,-3 4-57 0,-10 7-49 15,-6 3-97-15</inkml:trace>
  <inkml:trace contextRef="#ctx0" brushRef="#br0" timeOffset="-158308.57">20296 4684 505 0,'-7'9'75'0,"7"-9"-68"16,7 0 2-16,22 0 4 15,10-8-9-15,10-4-4 16,7-8-41-16,5-4-135 15</inkml:trace>
  <inkml:trace contextRef="#ctx0" brushRef="#br0" timeOffset="-157688.59">21068 3967 455 0,'13'-21'35'16,"0"2"-4"-16,-7 0 22 15,1 1 3-15,-4 3-11 16,-3 4-19-16,-3 2-14 16,-10 4-10-16,-6 5-2 15,-3 0 0 1,-6 12-2-16,1 3 2 16,6 3-1-16,3 5-1 15,10-1 0-15,7 1 0 0,1-1 2 0,14 3 0 16,7-3 1-16,5 3-1 15,-1 2 1-15,0 2-2 16,-5 1 1-16,-4 1-5 16,-7 1-13-16,-9-2 0 0,0-2-1 15,-6-3-3-15,-6-5 10 16,2-4 8-16,0-5 4 16,5-6 1-16,2-5 0 15,3 2-1-15,0 0 1 16,12 1 1-16,1 5 0 0,-1 0-1 15,1 3-1-15,-4 7-3 16,-6 3-1-16,-3 2 3 16,-5 4 1-16,-8 2 1 15,1-3 6-15,0 0 10 16,0-7 3-16,7-3-7 0,5-1-9 16,7-7-3-16,17-1 0 15,10-1-6-15,13-6-35 16,4 0-77-16,8-14-387 15</inkml:trace>
  <inkml:trace contextRef="#ctx0" brushRef="#br0" timeOffset="-156985.31">23667 3834 452 0,'-6'-17'36'16,"4"1"14"-16,2-1 11 15,0 0-16-15,13 3-22 16,1 3-12-16,6 3-6 16,4 8-3-16,3 0-1 15,-6 3-1-15,-3 13-2 0,-7 3 0 16,-6 5-1-16,-5 4-7 16,-2 1 1-16,-10-1-2 15,2 1 6-15,-2-4 4 16,5-4 2-16,0-2-2 15,7 1 1-15,0-3-2 0,11-2 1 16,4 0 2-16,0-5-2 16,-1 2 1-16,-1-2 1 15,-6-3-1-15,-3 0 0 16,-4 1 0-16,0 3 8 16,-6-1 10-16,1 2-7 0,-2 4-2 15,6 0 0 1,1 2-1-16,1 5-1 0,15 2-1 15,4 0-2-15,5 2-2 16,-2 0-1-16,-5-2 1 16,-5-2-2-16,-13-2 0 15,-13 2-13-15,-21-2-11 0,-16-1-26 16,-15-6-50-16,-13-1-125 16</inkml:trace>
  <inkml:trace contextRef="#ctx0" brushRef="#br0" timeOffset="-91912.92">16974 5527 75 0,'-16'-9'63'0,"1"2"-52"0,7 0-18 16,1 5-67-16</inkml:trace>
  <inkml:trace contextRef="#ctx0" brushRef="#br0" timeOffset="-91194.34">16854 5570 250 0,'-14'-3'171'15,"3"-1"-147"-15,3 2 11 16,3-1 16-16,2 3-7 15,1-2-16-15,2 2-4 16,0 0 0-16,5-2-3 16,4 2 2-16,2 0-3 0,0 0-7 15,2 0-8-15,1 0-2 16,2 0 4-16,3 0-1 16,10 2 0-16,9 0 0 15,14-2 9-15,16 0-5 16,19 0-4-16,16-4-5 0,21-5 1 15,22-1-3-15,14-1 1 16,16-2 1-16,9 1-4 16,15-2 1-16,5-1-7 15,11 1 5-15,9 0 4 16,4 0-1-16,10-1 2 16,6-1-2-16,8 4 0 0,5-3 2 15,6 5-1-15,2-1 1 16,3 2-1-16,1 1 1 15,-4 4-2-15,-5 0 2 16,-6 3 1-16,-9 2-3 0,-12-1 1 16,-18 0 1-1,-18 0-2-15,-21 0 5 16,-23 4 1-16,-25-3-1 0,-22 5-4 16,-32-3 0-16,-25 1-14 15,-30 0-40-15,-26-1-34 16,-40-2-43-16,-37-1-151 0</inkml:trace>
  <inkml:trace contextRef="#ctx0" brushRef="#br0" timeOffset="-90457.95">17323 6423 451 0,'7'-16'56'16,"-2"0"-30"-16,-3 0 25 15,0 3 4-15,-2 1-18 16,-4 3-13-16,-10 2-5 16,-6 5-2-16,-5 2-5 0,-7 7-1 15,-4 10 0-15,-3 5-3 16,0 7-1-16,7 2 4 15,8 2 5-15,7 3-8 16,15-3-3-16,6-2-2 0,19 1-2 16,9-3 1-16,9 1-2 15,8 0 0-15,1-1 0 16,-1 3 0-16,-3 0-1 16,-6 0-2-16,-11 0-7 15,-15-2-7-15,-14 1-6 0,-10-1 0 16,-23-7 17-16,-17-1-1 15,-10-6-1-15,-4-11 8 16,-4-5 8-16,5-2 13 16,7-16-1-16,17-7-4 15,14-7-4-15,18-3-8 16,10-5-8-16,28 1-14 16,13 0-22-16,12 2-15 15,5 1-35-15,-3-2-119 0</inkml:trace>
  <inkml:trace contextRef="#ctx0" brushRef="#br0" timeOffset="-90022.38">17242 5970 222 0,'-5'-15'395'0,"-1"6"-358"15,0 6-4-15,1 3 6 16,2 7-14-16,-1 16-20 16,-1 4 0-16,-2 4 1 15,-3 6-4-15,3-2-1 0,2-2 0 16,-2-10-1-1,5-7 1-15,2-7-2 0,0-7 3 16,0-4 4-16,0-14 5 16,7-9-7-16,4-9-2 15,2-2 10-15,1-1 1 0,1 5-4 16,0 5 1-16,4 7-2 16,0 9-1-16,1 11-4 15,3 4-6-15,0 17 1 16,6 13-2-16,0 13-4 15,1 10-29-15,4 9-36 16,1 0-29-16,-1-5-68 16,2-11-185-16</inkml:trace>
  <inkml:trace contextRef="#ctx0" brushRef="#br0" timeOffset="-89769.6">17998 6141 634 0,'-9'-16'48'0,"-11"7"-35"16,-7 9 9-16,-1 17 3 15,-3 20-18-15,-3 18-3 16,2 16 5-16,3 13 8 16,11 11-4-16,9 2 2 15,9-1-4-15,5-6-8 0,15-6 1 16,9-13-1-16,3-5-1 15,4-14-1-15,5-15-23 16,0-12-40-16,1-19-32 0,-1-10-38 16,-2-23-125-16</inkml:trace>
  <inkml:trace contextRef="#ctx0" brushRef="#br0" timeOffset="-89252.18">18404 6592 512 0,'9'-18'30'0,"-4"-3"-6"16,-3 2 10-16,-1-3 20 15,-1 2-19-15,0 3-20 16,-14 2-10-16,-6 7-4 0,-9 0-1 31,-3 8 1-31,-4 2-1 0,1 12 0 16,1 6-1-16,3 6 1 0,13 0 0 15,7-1-1-15,11-4 0 0,2 0 1 16,18-8 1-16,6-7 1 16,7-2 1-16,3-4 1 15,0-4 0-15,-2-8-2 16,-2-4 5-16,-6 2 7 16,-7 0 3-16,-4 4 2 0,-5 4-1 15,0 4-4-15,-5 2-6 16,0 12-8-16,2 10-1 15,0 12 2-15,3 11 3 16,-2 8-1-16,1 8-1 16,3-1-1-16,-4-5 1 15,3-8-2-15,-3-12-2 0,2-10-1 16,-1-12 2-16,-2-13 1 16,-2-5 5-16,3-20 6 15,1-11 1-15,1-10-3 16,3-6-3-16,-2-1-4 15,2 3-2-15,-3 5-1 0,1 11-16 16,-3 9-20-16,5 12-34 16,1 9-24-16,1 4-42 15,4 4-71-15</inkml:trace>
  <inkml:trace contextRef="#ctx0" brushRef="#br0" timeOffset="-88935.28">19029 6718 580 0,'1'-8'69'0,"-1"1"-36"0,-1 1 8 15,-6 6-3-15,-3 0-22 16,-2 13-14-16,3 8-4 16,-2 6 2-16,5 4 0 15,5 2 0-15,1-2 0 0,1-5-1 16,14-8-4-16,3-7 1 15,4-9 0-15,-1-2 2 16,2-7 4 0,-5-13 2-16,-1-3 6 15,-8-6 7-15,-8 1 1 16,-1-1-10-16,-8 4-7 0,-11 4-2 0,1 3-7 16,-1 11-12-16,4 3-22 15,8 4-23-15,7 10-40 0,0 2-45 16,17 5-122-16</inkml:trace>
  <inkml:trace contextRef="#ctx0" brushRef="#br0" timeOffset="-88779.06">19344 6774 561 0,'13'0'162'0,"-6"-2"-83"0,-7 2-34 16,0 0 8-16,0 6-10 15,0 13-31-15,0 6-10 16,-3 11-1-16,-7 7-1 15,-7 5-26-15,-5-2-59 16,-8-5-98-16,-6-9-310 0</inkml:trace>
  <inkml:trace contextRef="#ctx0" brushRef="#br0" timeOffset="-88018.13">19833 6497 474 0,'3'-12'67'16,"-3"0"-38"-16,0-1 32 0,-1 6 5 15,-6 4-30-15,-4 3-20 16,-2 0-10-16,-1 9 0 15,1 9 0-15,3 7-2 16,3 8-1-16,7 3-2 16,0 2 0-16,12-1 0 0,11-2 1 15,6-6 0-15,5-8 0 16,2-10 0-16,0-11 1 16,-1 0 1-1,-4-14 5-15,-7-11-3 0,-8-4-3 16,-11-5 2-16,-5 1-3 0,-13 0-3 15,-9 5-13-15,-9 0-7 0,-3 12-11 16,2 4-23-16,5 10-24 16,10 2-28-16,12 0-84 15</inkml:trace>
  <inkml:trace contextRef="#ctx0" brushRef="#br0" timeOffset="-87764.42">20287 6335 702 0,'4'-10'53'0,"-4"1"-23"16,0 7 11-16,0 2-7 0,-4 18-22 15,1 12-12-15,3 11 4 16,0 9 2-16,0 7-1 0,12 4-3 16,1 2 0-16,3-5-2 15,1-3 1-15,-4-6-11 16,-2-10-23-16,-3-9-16 15,-1-14-34-15,-4-14-28 16,2-2-70-16,-1-23-222 16</inkml:trace>
  <inkml:trace contextRef="#ctx0" brushRef="#br0" timeOffset="-87415.08">20773 6514 508 0,'15'-17'66'16,"-15"4"-52"-16,0 0 29 16,-12 4 8-16,-6 4-22 15,-6 4-18-15,1 1-5 16,-2 4 6-16,2 14 0 16,4 4-2-16,5 5-5 0,9 5-3 15,5 1 0-15,0-1-1 16,14 3 0-16,8-5 0 15,3-5 0-15,4-10 0 16,1-4-3-16,1-9 2 0,0-2 0 16,-6-13 0-16,-3-10 0 15,-3-4 1-15,-9-6 0 16,-10-3-1-16,0 2-8 16,-12 2-1-16,-10 2-4 15,-3 10-16-15,4 6-11 0,3 11-9 16,9 3-4-1,9 3-46 1,5 11-87-16</inkml:trace>
  <inkml:trace contextRef="#ctx0" brushRef="#br0" timeOffset="-87097.16">21253 6503 533 0,'4'-18'95'16,"-6"0"-60"-16,-15 7 19 15,-9 5-9-15,-3 6-10 16,-3 3-19-16,3 15-9 16,4 11-5-16,11 6-1 0,11 4 1 15,3 1-4-15,10-4 4 16,14-1-1-16,10-10-1 16,1-9-6-16,8-7 1 15,-3-9 2-15,0-6 2 16,-6-13 1-16,-7-3 1 15,-7-9 1-15,-10-2 0 0,-10 3-1 16,-3 0-1-16,-21 4-2 0,-5 3-2 16,-3 10-13-16,0 7-9 15,5 6-14-15,7 0-11 16,11 11-38-16,9 0-62 16,2 3-197-16</inkml:trace>
  <inkml:trace contextRef="#ctx0" brushRef="#br0" timeOffset="-86823.88">21567 6275 520 0,'0'-22'131'0,"0"7"-87"0,0 4 13 16,0 11 2-16,0 0-24 15,2 12-25-15,8 17-6 16,-2 6 11-16,3 12 1 15,4 6-5-15,-5 6-5 16,3 0-2-16,-2 0-1 0,-3-1-1 16,-2-6-1-16,0-3 0 15,-5-9-1-15,1-2-2 16,2-9-16-16,-3-10-20 16,3-10-23-16,-1-9-40 15,4-9-22-15,1-21-63 16</inkml:trace>
  <inkml:trace contextRef="#ctx0" brushRef="#br0" timeOffset="-86542.57">21830 5891 648 0,'-4'-28'27'15,"4"6"1"-15,4 8 24 16,18 12-8-16,10 4-15 15,5 20-8-15,10 11-6 0,5 17 1 16,0 14-5-16,3 11-2 16,-9 11-4-16,-5 7-1 15,-9 0-2-15,-10 2-2 16,-15-5 0-16,-7-1 2 16,-11-7-1-16,-14-7 0 0,-9-7-5 15,-4-13-5-15,-2-8-14 16,-4-15-19-16,3-20-41 15,5-12-56-15,7-25-170 16</inkml:trace>
  <inkml:trace contextRef="#ctx0" brushRef="#br0" timeOffset="-86110.57">22675 6375 503 0,'-12'-2'62'0,"2"0"-42"16,2 1 43-16,8-1 2 0,8 2-21 15,11 0-20-15,11 0-4 16,12 0 1-16,6 0-10 16,6 0-9-16,0 0-1 15,-4 2-2-15,-8 3-42 16,-13 4-64-16,-15-2-53 0,-14 2-157 0</inkml:trace>
  <inkml:trace contextRef="#ctx0" brushRef="#br0" timeOffset="-85969.93">22763 6515 564 0,'-5'7'92'0,"7"-4"-65"16,27-3 18-16,23 0 23 16,16 0-24-16,13 0-20 15,9 0-18-15,-6 0-6 16,-3 2-51-16,-18-2-111 16,-49 0-221-16</inkml:trace>
  <inkml:trace contextRef="#ctx0" brushRef="#br0" timeOffset="-85325.19">20433 7486 499 0,'4'-35'33'15,"-4"2"5"-15,-12 10 17 16,-7 5-8-16,-8 9-11 16,-2 8-16-16,-5 1-12 0,2 7-2 15,5 7-1-15,7 9 0 16,9 2-1-16,11 7-1 16,7 2 5-16,20 3-2 15,7 5-3-15,4-2-2 16,6 5 0-16,-9-2-1 0,-8 0-3 15,-14-3-23-15,-13-5-5 16,-9-2 10-16,-20-10 14 16,-7-3 6-16,-6-13 3 15,1-3 6-15,4-4 9 16,8 0 0-16,14-2-3 16,12-3-1-16,4 5-10 15,25 0-5-15,6 14-2 0,4 10 3 16,4 9-4-16,-8 13-23 15,-11 5 11-15,-8 9 13 16,-13 4 4-16,0 2 0 0,-5-2 1 16,-3-4 15-1,5-9 10 1,3-10-8-16,15-11-9 16,13-6-7-16,19-10-1 0,15-14-22 15,21 0-44-15,18-18-74 0,15-10-246 0</inkml:trace>
  <inkml:trace contextRef="#ctx0" brushRef="#br0" timeOffset="-84606.63">23931 7414 471 0,'-4'-33'131'15,"4"3"-102"-15,11 8 0 0,16 8 4 16,7 10-4-16,8 4-17 15,4 11-7-15,-1 12-4 16,-7 11 1-16,-15 9-3 16,-14 7 0-16,-9 2-7 15,-18-1-9-15,-15-5 10 0,-6-6 8 16,3-5-2-16,1-10 2 16,4-3 1-16,9-6 4 15,10-4-1-15,9-1-1 16,3-4-4-16,8-1-3 0,10-3 6 15,2 1-6-15,-4-3-4 16,-2-1 4-16,-5 0 3 16,-6 1 2-16,-3 4 9 15,0 2-8-15,0 2 1 16,0 9 4 0,0 3 1-16,8 8-2 0,8 5-2 0,8 7-3 15,3 1-1-15,1 5 1 16,-1-3-1-1,-6-3-1-15,-9-5-9 0,-12-10 4 16,-10-2 4-16,-20-12 1 16,-17-5 2-16,-12-3 0 0,-12-4 0 15,-11 0-2-15,-4-2-48 16,0-5-121-16</inkml:trace>
  <inkml:trace contextRef="#ctx0" brushRef="#br0" timeOffset="-77338.83">20990 8235 575 0,'-10'1'49'16,"10"-1"-24"-16,5 0 20 31,15 0-11-31,16 0 12 16,10-1-16-16,9-4-7 0,10 1-5 15,1-1-8-15,2 3-3 16,-5-2-5-16,-5 1-1 0,-16-1-1 15,-8 3 1-15,-14-2-2 0,-11 2 0 16,-7-1 0-16,-2 0 0 16,-5 0-1-16,-6 2-4 15,3-1-6-15,-2 1-5 0,6 0-19 16,4 0-27-16,2 0-38 16,15 1-39-16,2 3-107 15</inkml:trace>
  <inkml:trace contextRef="#ctx0" brushRef="#br0" timeOffset="-77157.11">21869 8217 264 0,'5'2'383'0,"0"-2"-323"16,-5 3-4-16,0 7-19 16,0 7-1-16,-5 8-21 15,-3 5-8-15,-6 8-6 16,-5-1 0-16,1 1-3 15,-3-6-37-15,1-5-31 0,-4-9-23 16,5-9-57-16,1-9-186 16</inkml:trace>
  <inkml:trace contextRef="#ctx0" brushRef="#br0" timeOffset="-76542.16">22174 8194 545 0,'-3'0'52'16,"3"0"8"-16,3 0-11 15,16 0-4-15,8 0-8 16,7-4-10-16,7 3-8 15,8-2-3-15,2 2-3 0,0-1-3 16,-1-1-2-16,-3 1-4 0,-8 2-2 16,-7-4 0-16,-7 2-2 15,-8 1 2-15,-5-1-2 16,-8 0 0-16,-1 2 1 16,-1-2 1-16,-2 1-8 15,0-1-12-15,3 0-18 16,2 2-30-16,4-2-53 15,1-2-75-15</inkml:trace>
  <inkml:trace contextRef="#ctx0" brushRef="#br0" timeOffset="-76370.34">22970 8197 97 0,'0'6'551'0,"0"-1"-512"16,0 4-3-16,0 2 14 15,0 5-4-15,-2 7-27 16,-6 0-16-16,-4 6-2 0,2-2-11 16,-2-2-30-16,0-4-31 15,4-5-27-15,4-7-85 16</inkml:trace>
  <inkml:trace contextRef="#ctx0" brushRef="#br0" timeOffset="-76071.61">23308 8192 590 0,'5'-3'51'31,"4"-1"-20"-31,4 2 18 15,6 2 5-15,6 0-15 16,6-1-18-16,4-1-6 0,4 0-2 16,2 0-2-16,3-2-1 15,-3-1-3-15,-4 2-4 16,-6-3-2-16,-8 1 0 16,-7-2 0-16,-6 0 1 0,-7 0-6 15,-3 0-24-15,0 1-34 16,-8-1-70-16,-6-4-135 15</inkml:trace>
</inkml:ink>
</file>

<file path=ppt/ink/ink4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9:05:35.5590000"/>
    </inkml:context>
    <inkml:brush xml:id="br0">
      <inkml:brushProperty name="width" value="0.05292" units="cm"/>
      <inkml:brushProperty name="height" value="0.05292" units="cm"/>
      <inkml:brushProperty name="color" value="#002060"/>
    </inkml:brush>
  </inkml:definitions>
  <inkml:trace contextRef="#ctx0" brushRef="#br0">1900 10496 285 0,'-27'6'99'0,"3"2"-164"16,5-5-132-16</inkml:trace>
  <inkml:trace contextRef="#ctx0" brushRef="#br0" timeOffset="184173.79">13555 17908 581 0,'-29'-13'0'15,"17"10"-50"-15,7 1 50 16,5 0-64-16,0 2 64 0,3-3-103 16,8-1-122-16</inkml:trace>
  <inkml:trace contextRef="#ctx0" brushRef="#br0" timeOffset="184298.76">13687 17837 525 0,'-15'0'45'0,"-5"0"4"15,4 16 15-15,1 9-29 16,5 7-20-16,3 11-5 16,2 7-4-16,3 2 0 15</inkml:trace>
  <inkml:trace contextRef="#ctx0" brushRef="#br0" timeOffset="187295.36">13620 17922 650 0,'-11'-7'0'0,"6"5"-42"0,5 0 42 16,0 2-75-16,7-1 75 16,3-4-134-16,9-1-152 15</inkml:trace>
  <inkml:trace contextRef="#ctx0" brushRef="#br0" timeOffset="188736.18">13852 17949 723 0,'-31'-48'0'0,"6"25"-1"16,-1 0 1-16,1 5-2 15,1 5 2-15,2 0-6 0,-23-10 2 16,7 8 0-16,11 4-15 15,10 7-20-15,15 2-25 16,2 2-46-16,14-3-71 16</inkml:trace>
  <inkml:trace contextRef="#ctx0" brushRef="#br0" timeOffset="188876.57">13755 17599 360 0,'-24'-3'-18'0,"2"1"12"16,7 2-3-16,2 0-12 16,9 2-101-16</inkml:trace>
  <inkml:trace contextRef="#ctx0" brushRef="#br0" timeOffset="-141237.4">20893 8164 490 0,'0'0'63'16,"0"0"-35"-16,3 0-2 16,10 0 5-16,0 0-9 15,4 0-22-15,1 0 1 16,-5 0-1-16,-3 0-1 0,1 0-2 15,-4 0-1-15,0 0-6 16,-1 0-14-16,-5-4-20 0,1-5-44 16,-2-3-122-16</inkml:trace>
  <inkml:trace contextRef="#ctx0" brushRef="#br0" timeOffset="32944.74">1045 4431 171 0,'0'-4'349'0,"0"0"-290"15,0 2-11-15,0 0 11 16,1 2-19-16,1 0-25 0,0 6-12 16,0 6 0-16,3 4 20 15,1 8-1-15,1 1-5 16,0 5-3-16,-4 2-4 0,3 1-3 15,-2-1-2-15,0-2 0 16,-1-2-2-16,-1-3-1 16,3-3-1-16,-2-6-1 0,3-2 2 15,-1-5-2-15,3-3-4 16,1-6-18-16,1 0-23 16,0-4-24-16,0-7-15 15,-1-6-42-15,-2-1-114 16</inkml:trace>
  <inkml:trace contextRef="#ctx0" brushRef="#br0" timeOffset="33163.43">1111 4425 433 0,'-5'-14'97'16,"5"-2"-66"-16,1 3 21 15,18-1-4-15,8 5-13 16,9 0-21-16,-1 4-8 0,5 1-4 16,-1 4-1-16,-4 0-2 15,-7 0-19-15,-12 11-71 16,-10 0-48-16,-6 1-170 16</inkml:trace>
  <inkml:trace contextRef="#ctx0" brushRef="#br0" timeOffset="33304">1052 4600 458 0,'-6'5'60'16,"10"-5"-31"-16,21 0 20 15,16 0-23-15,10-8-17 16,8-2-8-16,4 2-1 0,-5-3-21 16,-6 0-84-16,-9 4-191 15</inkml:trace>
  <inkml:trace contextRef="#ctx0" brushRef="#br0" timeOffset="34062.61">1693 4530 368 0,'7'-16'54'0,"-7"2"-2"16,0-2 8-1,-7 5-7-15,-5 1-16 16,-10 6-14-16,-3 4-12 15,-4 0-5-15,-5 14-1 16,1 6 1-16,3 3-1 16,5 6-4-16,7-3-1 0,9 3 0 15,9-2 0-15,1-6-1 16,16-5 0-16,8-5-3 16,6-6-6-16,1-5-10 15,2 0-7-15,-2-11-5 16,-3-6-6-16,-7-3 13 15,-8-3 14-15,-4-2 8 0,-5 0 3 16,-5 3 9-16,0 1 20 16,0 7 6-16,-2 3 5 15,2 6-7-15,0 5-13 16,5 0-15-16,11 11-2 16,4 5 1-16,4 7-2 15,-2 5-1-15,0 5-1 0,-5 2 0 16,-9-1 0-16,-2-3 1 15,-8-7-4-15,2-6-5 16,-7-10 6-16,-5-8 4 16,7-8 24-16,0-11 16 0,5-12-10 15,5-3-12-15,15-7-8 16,6-2-8 0,9 6-4-16,8 1-7 0,4 2-40 15,5 4-43-15,0 5-135 16</inkml:trace>
  <inkml:trace contextRef="#ctx0" brushRef="#br0" timeOffset="35011.95">2587 4586 497 0,'0'0'45'0,"4"0"-25"15,12-6 31-15,3-1-18 16,7-2-23-16,2-3-6 0,-1-1-4 15,-1-3 0-15,-4-4 0 16,-8 1 1-16,-8 1 1 0,-6 0 0 16,-3 4 6-16,-13 5 1 15,-5 5 0-15,-3 4 0 16,-1 2 3-16,6 12-1 0,4 6-2 16,6 5-3-16,9 4-4 15,2 1-1-15,14 0-1 16,7-3-2-16,4-6-32 15,0-6-14-15,2-8-21 16,-2-7-45-16,-4-6-30 16,-7-11-44-16</inkml:trace>
  <inkml:trace contextRef="#ctx0" brushRef="#br0" timeOffset="35247.87">2853 4534 161 0,'0'-32'137'16,"0"5"-56"-16,0 4 6 16,0 5-14-16,0 7-10 15,0 9-29-15,12 2-23 16,3 16-8-16,3 8 13 0,3 8 0 15,1 5-11-15,-1 2-3 16,1-3-1-16,-4-4-1 16,-5-9 0-16,-5-10 0 15,2-13 1-15,-1-2 7 16,-2-17 13-16,0-10-3 0,2-7-3 16,2-3-9-16,1 0-4 15,-1 3-2-15,1 6-10 16,3 8-29-16,3 10-29 15,2 10-41 1,-3 2-13-16,3 9-68 0</inkml:trace>
  <inkml:trace contextRef="#ctx0" brushRef="#br0" timeOffset="36175.92">3239 4579 415 0,'0'0'71'0,"0"0"-23"15,1-4 14 1,13-7-27-16,1-1-18 0,4-4-13 15,1 1-2-15,-5-3-2 16,-1 6 1-16,-6 0-1 16,-8 2 1-16,0 4-2 0,-8 6-4 15,-7 0 3-15,-4 5 1 16,2 9 1-16,2 4-1 16,5 1-1-16,4 3-8 15,6-2-4-15,2-2-6 16,10-2-12-16,7-6 5 0,-2-1 5 15,1-5-8 1,1-1 9-16,-5-1 15 16,-1-2 3-16,-4 0 6 0,-3 0 4 15,0 0 19-15,-1 0 0 16,-2 0 8-16,5 0-3 16,-1-2-7-1,4-5-6-15,4-4-7 16,-2-1-3-16,4-4-3 15,-1-6 0-15,0-2-2 16,-3-5-2-16,-2 2 0 0,-4-1-2 16,-4 4 1-16,1 7 1 15,-4 4-1-15,0 6 3 16,0 5 3-16,0 2-5 16,0 5-3-16,0 10 0 15,0 2 2-15,0 5-1 16,0 3 1-16,3 2 0 0,6-2-2 15,4-2 1-15,1-3 0 16,3-2 2-16,-2-6 0 16,4-3-1-16,-4-6 1 15,6-3-4-15,-3 0-8 16,-4-8-11-16,2-8-6 16,-3-4 1-16,-3-2 3 0,0 3 15 15,-5 1 8-15,-2 0 8 16,-1 9 20-16,-2 2-4 15,2 5-9-15,-2 2-10 16,2 4-8-16,1 7 2 0,5 7 2 16,1-4 0-16,3 4 0 15,4 0 0-15,2-8 1 0,4-1 1 16,-2-6 0 0,-1-3-2-16,-2-3 0 0,-2-11 2 15,0-2-1-15,-6-4 2 0,-2 4 19 16,-1-2 8-16,-3 4 6 15,-1 5 2-15,-2 2-6 16,2 7-10-16,0 0-11 16,-1 7-11-1,5 16 2-15,-1 2 0 16,3 15 0-16,-1 6-1 16,1 8 0-16,3 2 0 0,-1 5 0 0,-4 0 0 0,1-7-1 15,-3-10-2-15,-4-7-3 16,0-13 0-16,-14-14 1 15,-6-10 3 1,-4-7 2-16,0-16-1 16,2-9 1-16,4-8-1 15,7-6 0-15,10 0 0 0,1 1-5 16,20 4-31-16,7 4-36 16,14-1-52-16,5 4-174 15</inkml:trace>
  <inkml:trace contextRef="#ctx0" brushRef="#br0" timeOffset="36839.71">4823 4447 432 0,'0'-4'68'16,"0"0"-3"-16,0 4 21 15,0 0-31-15,4 6-22 16,4 8 4-16,1 7-5 16,-1 2-14-16,-1 8-11 15,-2-1-5-15,-1 1-1 16,-4-5 0-16,0 0-3 15,0-9-19-15,-2-4-22 0,-3-8-15 0,-4-5-2 16,1 0-19-16,-1-18-15 0,-1-5-10 16,-3-8 11-16,2-2 59 15,3-3 35-15,-2 2 53 16,5 6 29 0,5 2 6-16,0 9-15 0,8 6-14 15,9 5-20-15,10 6-11 16,7 0-2-16,9 13-7 15,4 5-8-15,2 7-5 0,-3 2-5 16,3 3-1-16,-5-1-1 16,-6 1 0-16,0-5 1 15,-7-4-1-15,-5-5-2 16,-8-7-15-16,-4-2-13 0,-4-7-7 16,-8 0-4-16,-2-10-6 15,-6-8-16-15,-8-9-16 16,-4-7-35-16,-2-1-141 15</inkml:trace>
  <inkml:trace contextRef="#ctx0" brushRef="#br0" timeOffset="37011.56">5176 4371 350 0,'-10'-17'87'0,"1"4"-9"15,1 8-3-15,5 3-22 16,3 2-27-16,2 7-21 16,9 11 14-16,1 5 9 15,0 8-8-15,5 3-10 16,-5 5-8-16,3-2-1 0,-3-1 0 15,0-2-11-15,0-6-34 16,0-8-21-16,3-6-34 16,-1-12-45-16,-1-2-112 15</inkml:trace>
  <inkml:trace contextRef="#ctx0" brushRef="#br0" timeOffset="37214.65">5448 4413 557 0,'1'-9'59'0,"-1"5"-7"16,4 4-5-16,1 0-27 0,5 13-11 16,-1 5 6-16,1 7-3 15,1 3-8-15,2 4-2 16,-5 2-1-16,-2-4-1 16,0-1-21-16,-3-6-31 0,-1-5-15 15,-2-9-29 1,0-9-39-16,0-2-98 0</inkml:trace>
  <inkml:trace contextRef="#ctx0" brushRef="#br0" timeOffset="37440.21">5514 4341 530 0,'17'-5'10'0,"2"1"3"16,6 4 42-16,4 7-18 0,1 11-17 15,-1 7-3-15,-5 7-9 16,-9 6-5-16,-7 5-2 0,-4082-2 1 16,8140-2-2-16,-4085-5-6 15,-8-9-12-15,-2-6 0 16,2-10 9-16,4-7 1 16,7-2-5-16,8-11-19 15,8-10-39-15,13-4-82 16</inkml:trace>
  <inkml:trace contextRef="#ctx0" brushRef="#br0" timeOffset="37705.75">5918 4379 607 0,'-4'-6'20'16,"4"2"16"-16,0 4 17 15,0 2-28-15,2 11-24 16,5 3 7-16,5 5 11 0,-2 5-8 16,1 4-4-16,-2 0-2 15,-4 0-1-15,-1-1-3 16,-2 0 0-16,-2-6 0 16,0-4-1-16,0-3-17 15,0-3-17-15,-4-6-16 16,2-1-31-16,1-6-32 0,1 0-58 15</inkml:trace>
  <inkml:trace contextRef="#ctx0" brushRef="#br0" timeOffset="38570.61">1515 4575 453 0,'0'0'36'16,"10"0"-14"-16,5-2 17 15,12-3 8-15,11-4-11 0,12 2-9 16,15-2-10-16,16-2 1 16,14 2-5-16,12-3-6 15,12 3-3-15,12 2-2 16,11-2-3-16,11 2 3 16,10 1-3-16,11-1 2 0,13 0 1 15,14 4 1-15,7-1 5 16,13 0-8-16,8 3 1 15,0 1-2-15,5 0 4 16,-8 0 0-16,-9 1-4 16,-15 1 1-16,-23 1 2 0,-23 0-5 15,-28-3 2-15,-31 0-19 16,-33-8-12-16,-30-6-34 16,-32-6-63-16,-19-3-265 15</inkml:trace>
  <inkml:trace contextRef="#ctx0" brushRef="#br0" timeOffset="39939.04">1401 5442 394 0,'3'-25'173'15,"-1"0"-119"-15,0 1 4 16,-1 9 10-16,1 4-8 16,2 4-20-16,-1 7-12 0,1 3-15 15,5 17-10-15,-2 10 5 16,0 11 10-16,0 12-6 15,3 7-7-15,-3 0-2 16,3-1-2-16,2-5 0 16,1-8-1-16,6-10 1 15,-5-8-14-15,4-10-13 0,-4-9-12 16,1-6-14-16,-3-3-37 16,-5-12-20-16,-2-13-60 15,-5-7-165-15</inkml:trace>
  <inkml:trace contextRef="#ctx0" brushRef="#br0" timeOffset="40095.25">1499 5422 520 0,'-8'-27'55'0,"8"-1"-9"16,3 3 13-16,21 0-23 16,15 2-17-16,5 3-7 0,12 2-6 15,3 8-5-15,-1 4-1 16,-5 6-16-16,-9 6-62 15,-15 11-53-15,-17 5-79 16</inkml:trace>
  <inkml:trace contextRef="#ctx0" brushRef="#br0" timeOffset="40251.51">1559 5595 545 0,'-2'9'31'0,"9"-8"-25"16,22-1 29-16,17-5-20 0,15-7-12 15,8-1-1-15,6 1-11 16,0-1-27-16,-3-2-37 16,-9 4-50-16,-13-2-82 15</inkml:trace>
  <inkml:trace contextRef="#ctx0" brushRef="#br0" timeOffset="40646.55">2154 5479 237 0,'-30'0'149'0,"-9"2"-52"15,-1 9-17-15,4 3-15 16,9 5-19-16,11 1-25 0,14 3-12 15,4 1-7-15,22-1-2 16,8 0 1-16,7-6 0 16,2 0-7-16,3-8-28 15,-9-8-20-15,-8-1-21 0,-11-5 8 16,-8-13 35-16,-8-3 33 16,0-4 20-16,-11-2 34 15,-2-1 4-15,2 5 1 16,4 3-11-16,5 4-15 15,2 9-9-15,9 5-16 0,11 2-8 16,9 7 1-16,2 11 1 16,4 3-3-16,-1 4 0 15,-3 6 0-15,-8-3 1 16,-6-1-1-16,-10-6 0 16,-4-5-1-16,-3-8 2 15,-5-8 2-15,-4-8 22 16,3-15 4-16,1-7-11 0,5-6-3 15,0-5-4-15,15 2-6 16,11-1-3-16,13 7-10 16,8 1-48-16,11 4-75 15,7 2-184-15</inkml:trace>
  <inkml:trace contextRef="#ctx0" brushRef="#br0" timeOffset="41422.95">3376 5536 389 0,'-13'0'106'16,"4"-1"-92"-16,4-2 36 15,5 2 13-15,1-1-27 0,13 0-17 16,6-3 8-16,6-4-5 16,4-2-9-16,1-1-8 15,-1-8-2-15,-4 3-2 16,-5-5 0-16,-10 1 0 0,-8 1 0 16,-3 3-1-1,-11 5-1-15,-12 9 2 16,-2 3-1-16,-2 7 1 15,2 13 4-15,1 8 3 16,10 6-1-16,11 5-6 0,3 4 0 16,7-4-1-16,15-2-1 15,6-7-17-15,5-13-15 16,4-6-11-16,1-11-27 16,-4-2-16-16,-4-14-15 15,-4-9 26-15,-5-5 47 16,-7-6 33-16,-4 2 44 15,-3-1 11-15,-4 3 6 0,1 7-7 16,-1 7 0-16,3 8-12 16,0 10-15-16,2 3-18 15,5 14-2-15,3 8 5 0,2 8-6 16,2 4-8-16,0-2 0 16,-1 0 0-16,-2-9 0 15,-4-6-2-15,1-11 1 16,-7-9 0-16,-2-5 6 15,-2-15 14-15,1-9-10 16,-3-3 2-16,6-4-7 0,1-1-4 16,3 3-1-16,4 5-16 15,4 6-39-15,3 7-27 16,3 11-28-16,-1 5-17 16,-4 5-52-16</inkml:trace>
  <inkml:trace contextRef="#ctx0" brushRef="#br0" timeOffset="42377.71">4090 5522 283 0,'-1'9'113'16,"-1"-5"-39"-16,2-4-15 16,3 0-4-16,13-6-5 15,4-6-30-15,4-5-14 0,1 2-5 16,-2-5 0-16,-3 4-1 16,-8-1 1-16,-8 5 0 15,-4 2-1-15,-9 6 1 16,-12 4-1-16,-3 0 0 15,1 14 0-15,2 2 2 0,4 6-2 16,10 2 1 0,7 0-1-16,0-1-3 0,16-2-25 15,6-4-17-15,5-5-29 16,0-5 2-16,-1-5 0 16,3-2 9-16,-6 0 24 0,-6-3 51 15,-7-7 43 1,-1 3 22-16,1-1 10 0,-5-2-29 15,2 2-11-15,5-3-9 16,3 2-12-16,-1-3-9 16,4-1-9-16,0-3-7 0,2-2 0 15,-4-2 0-15,-2-1-1 16,-2-4 0-16,-4 2-1 16,-6 2 0-16,-2 3 0 15,0 1 2-15,0 7-1 16,0 5 0-16,-2 5-1 15,0 0 1-15,2 8 0 0,0 9 1 16,2 3 0-16,9 2-1 16,2 3 0-16,1 0 0 15,1-2 0-15,-3 1 0 16,-5-3 0-16,-4-5 0 16,-3 0 0-16,0-5 0 15,0-4 1-15,0 0-1 0,0-3 1 16,0-3-1-16,12-1 1 15,7 0-2-15,1-8-2 16,5-3-15-16,0-2-1 16,-4-5 2-16,-1 0 3 0,-6 1 11 15,-4 1 1-15,-8 3 4 16,-2 3 14-16,0 6 1 16,0 2-4-16,-2 2 0 15,0 0-5-15,2 9-5 0,0 2-2 16,9 2-1-16,7 1 0 15,5-3 1-15,3-4-1 16,1-4 1-16,0-3-3 0,-3 0-2 16,-4-10 4-16,-2-5 0 15,-7 2 0-15,-5-1 1 16,-1 4 2-16,-3 1 21 16,0 2 15-1,0 3-3-15,-3 4-14 0,1 0-16 16,2 16-3-16,0 5 0 15,7 10 0-15,3 8-3 16,5 8 2-16,-1 8-2 0,-1 3 1 16,-2 3 0-16,-3-6-1 15,-2-3-1-15,-5-12-7 16,-1-10-1-16,-1-12 5 16,-13-13 1-16,-8-5 2 15,-2-18-6-15,2-10-3 16,0-8 4-16,5-9 4 0,12-7 2 15,5 1-3-15,20 1-35 16,14 0-46-16,13 4-56 0,8 5-137 16</inkml:trace>
  <inkml:trace contextRef="#ctx0" brushRef="#br0" timeOffset="43010.03">5853 5385 544 0,'0'-4'56'0,"0"2"-20"16,2 2 19-16,10 7-14 15,-2 10-9-15,2 0-9 0,1 6-8 16,-6 2-9-16,0 4-4 16,-3-4-2-16,-3-4 0 15,-1-3-15-15,0-4-19 16,-8-8-7-16,-1-6-1 16,-2-2-17-16,-2-14-13 15,3-9 21-15,0-3 20 16,7-4 24-16,1-1 7 15,2 3 21-15,0 5 14 16,7 5 4-16,10 6 0 16,1 7-2-16,6 6-5 0,7 1-6 15,6 8-5-15,0 6-3 16,4 8-10 0,0 1-3-16,3 2-2 0,-7 0-2 15,1 0-1-15,-4-4 0 16,-5-3-1-16,-4-5-13 15,-7-3-15-15,-6-4-20 0,-5-6-6 16,-7 0-14-16,0-4-30 16,-7-10-33-16,-6-4-40 0</inkml:trace>
  <inkml:trace contextRef="#ctx0" brushRef="#br0" timeOffset="43194.24">6262 5365 326 0,'-5'-23'103'0,"5"5"-25"15,-1 5 1-15,1 4-11 16,0 3-22-16,0 6-18 15,6 0-10-15,4 10 1 16,2 7 1-16,2 3-8 0,-1 7-6 16,2 2-4-16,-1 1-1 15,-3 1-13-15,2-3-29 16,-3-3-18 0,-3-6-25-16,3-4-41 15,-5-10-77-15</inkml:trace>
  <inkml:trace contextRef="#ctx0" brushRef="#br0" timeOffset="43413.63">6618 5288 553 0,'2'-6'52'16,"-2"5"-24"-16,0 1 28 15,0 15-16-15,0 6-12 0,0 8-12 16,-2 4-6-16,2 5-4 15,0-2-3-15,0-1-3 16,0-3 0-16,0-5-20 0,0-7-14 16,6-8-14-16,-5-6-32 15,3-6-15-15,-2-4-55 16,-1-14-215-16</inkml:trace>
  <inkml:trace contextRef="#ctx0" brushRef="#br0" timeOffset="43616.78">6658 5317 427 0,'1'-19'78'16,"1"0"-25"-16,6 3 13 16,6 5-18-16,6-1-21 15,4 4-12-15,2 5-2 0,3 2-2 16,3 1-9 0,0 0-1-16,0 4-1 0,-1 4 0 15,-4 4-7-15,-2-4-16 16,-3-1-18-16,-6 2-31 15,-8-3-45-15,-8-2-77 16</inkml:trace>
  <inkml:trace contextRef="#ctx0" brushRef="#br0" timeOffset="43804.67">6646 5417 276 0,'0'0'225'0,"0"0"-215"16,10 0-3-16,12 0 32 0,7 0-24 15,6 0-13-15,6 0-2 16,5-2-33 0,-4-3-58-16,-1-2-133 0</inkml:trace>
  <inkml:trace contextRef="#ctx0" brushRef="#br0" timeOffset="44199.68">7153 5324 538 0,'0'0'33'16,"-3"4"-7"-16,-2 10 34 16,1 9-19-16,-1 5-21 0,0 7-8 15,-2 2-1 1,0 0-5-16,4 1-5 15,-2-8 1-15,0-8-1 16,1-6-2-16,2-13 1 0,2-3 0 0,0-9 4 16,0-12-5-16,0-8-2 15,11-5 2-15,1-5 1 16,5-4 1-16,0 4 0 0,5-2 2 16,0 6 0-16,0 6 1 15,-3 8 3-15,1 8 0 16,-5 8 0-16,-1 5-1 15,-4 3-2-15,-1 14-4 16,-5 6 3-16,0 4-2 16,-1 4 0-16,-1 3 0 0,3 2-1 15,-3-2 1-15,3 0-1 16,-2-4-5-16,1-2-13 16,0-6-15-16,-2-4-12 15,-2-8-25-15,0-5-57 0,-3-5-148 16</inkml:trace>
  <inkml:trace contextRef="#ctx0" brushRef="#br0" timeOffset="44349.44">7146 5517 519 0,'-3'-7'111'16,"3"-3"-92"-1,8 2 4-15,23 2 2 0,13 2-17 16,7 1-10-16,10-2-43 15,2-2-74-15,-4-6-265 0</inkml:trace>
  <inkml:trace contextRef="#ctx0" brushRef="#br0" timeOffset="44661.87">7843 5613 637 0,'16'12'23'0,"-6"-6"-20"0,-7 3 44 16,-3 3-14-16,-8 4-28 15,-13 2-5-15,-9 0-37 16,-2 0-62-16,-4-8-187 16</inkml:trace>
  <inkml:trace contextRef="#ctx0" brushRef="#br0" timeOffset="45224.55">8480 5137 485 0,'0'-6'46'0,"8"-1"-44"15,9 3 22-15,7-4 15 16,10 2-14-16,5 2-10 0,3-2-1 16,-1 1-3-1,-2-1-6-15,-4 2-4 0,-12 1 0 16,-8 1-1-16,-5 0 1 16,-8 2 3-16,-2 0 20 15,0 5-10-15,-3 8 9 0,-1 5-4 16,2 4-1-16,2 6-3 15,0 8-6-15,0 0-4 16,6 6 0-16,1 2-4 16,1 3 0-16,-2-2-1 15,-2-2 0-15,-2-6 1 16,-2-5-1-16,-6-7 0 0,-8-9-2 16,-9-5 1-16,-4-6 3 15,-4-5-4-15,-4 0-16 16,-2-4-31-16,3-10-17 15,3-5-35-15,3-6-68 0</inkml:trace>
  <inkml:trace contextRef="#ctx0" brushRef="#br0" timeOffset="45349.52">8556 5376 528 0,'14'-15'51'15,"8"0"-43"-15,12-3 23 0,17-2-6 16,11 2-22-16,12 1-18 15,3-2-53-15,5 1-102 16</inkml:trace>
  <inkml:trace contextRef="#ctx0" brushRef="#br0" timeOffset="46168.04">9715 5260 317 0,'3'-8'74'16,"1"-6"-22"-16,-1 2 36 16,1-4-30-16,1 2-20 0,-5-3-14 15,0 2-1-15,0 3-4 16,-7 1-7-16,-8 5-3 16,-4 6 0-16,-5 0-1 15,-4 4-6-15,0 10-1 16,6 4-1-16,-2 5 0 15,9 0 0-15,8 2-1 0,7-2-1 16,4-2 0 0,11-8-7-16,7-4 2 0,5-9 2 15,7 0-4-15,0-9 1 16,3-5-5-16,-6-4 3 16,-2 3 9-16,-5-2 0 0,-6 6 1 15,-6 4 2-15,-2 7 4 16,-1 0-3-16,-6 6-2 15,1 7 0-15,-3 3-1 16,5-1-2-16,-5-1-14 16,6-5-17-16,-4-3-10 0,2-6 1 15,4 0 15-15,-6-14 21 16,5-5 6-16,-2 0 8 16,2-5 20-16,4 3 9 15,2 1-3-15,6 7-3 16,-1 3-12-16,3 8-6 15,0 2 0-15,-5 12-5 16,-2 7 0-16,-6 4-6 16,-6 1-2-16,-3 2-1 0,-3-6-6 15,-6-6-3-15,-3-7 3 16,4-7 7-16,6-3 4 0,2-15 13 16,5-6 2-16,14-1 11 15,1-1 1-15,7 4-10 16,6 5-4-16,-1 7-9 15,0 9-1-15,1 1-2 16,-3 18-2-16,-6 5-3 16,-4 6 1-16,-8 4-2 0,-7-1-25 15,-3-2-44-15,-2-2-36 16,0-13-111 0</inkml:trace>
  <inkml:trace contextRef="#ctx0" brushRef="#br0" timeOffset="47413.86">11098 5204 449 0,'0'0'62'0,"0"0"-51"15,0 0 53-15,13-2-19 16,8-6-18-16,3-4-7 16,6 3 0-16,9-4-5 0,0-1-5 15,0-1-4-15,-3 0-2 16,-5 1-3-16,-11-3-2 16,-13 5 2-16,-7 3-1 15,-16 5 1-15,-15 4-3 16,-9-1 2-16,-6 4 0 15,5 9 0-15,1 5 2 16,9 2 3-16,11 2-4 16,10 1-1-16,10 1 0 0,15-3-1 15,14-5-1-15,11-2-6 16,13-5-7-16,8-5-4 16,2-3 0-16,1 0 4 0,-1-9 10 15,-2-4 4-15,-8-2 0 16,-11-4 1-16,-6-2 2 15,-9 2 4-15,-9-3 3 16,-9 1 0-16,-9 1 0 0,0 4-3 16,-16 2 1-16,-5 5 0 15,-5 6-3-15,3 3 0 16,1 0 6-16,8 12-5 16,11 6-4-16,3 7-2 15,3 7 1-15,14 1-1 16,5 9 2-16,2-2-1 0,-4 5-6 15,-3-2 3-15,0 0 1 16,-8-4 2-16,-6-5-2 0,1-2 6 16,-4-5-2-16,0-6-2 15,0-3 2-15,0-6 1 16,0-1-2-16,5-7 0 16,11-4-1-16,5 0 0 15,3-9-12-15,1-11-13 16,4-6-11-16,-4-10-25 15,-1-7-12-15,-5-6-10 0,-6 3 21 16,-6 0 31-16,-3 4 56 16,-4 4 70-16,-2 7-17 15,-5 6-20-15,2 8-7 0,0 6-12 16,3 5-11-16,2 6-8 16,5 0-15-16,7 11-3 15,2 7 1-15,6 6-2 16,0 1 0-16,1 0-1 15,-1-4-8-15,-1-2-14 16,-6-8 1-16,2-6-1 0,-4-5 2 16,-3-6 15-16,1-13 5 15,3-3-1-15,-4-2 4 16,1-2 12-16,2 5-2 16,-2 4 11-16,0 4 0 15,-1 8-11-15,0 5-5 0,1 0-6 16,2 9-2-16,2 8 5 15,1 2-5-15,0 2 0 16,2 0-2-16,2-2-13 16,-1-3-20-16,-1-6-14 15,-1-8-19-15,-1-2-13 0,-2-4-11 16,-1-12 13-16,0 0 20 16,-1 0 53-16,1-3 28 0,-2 6 28 15,-4 1 31-15,2 4 7 16,-2 5-18-16,-2 3-19 15,1 0-29-15,3 8-6 16,0 4 3-16,2 4-12 16,-2-1-5-16,2 1-3 15,-4-4-2-15,-5-4-39 16,0-4-39-16,-3-4-31 0,-11-12-117 16</inkml:trace>
  <inkml:trace contextRef="#ctx0" brushRef="#br0" timeOffset="47538.85">12348 5016 429 0,'14'-4'39'0,"6"-10"-5"16,9 10 4-16,5 4-26 15,7 2-13-15,-4 9-4 16,-5-1-58-16,-3 1-103 16</inkml:trace>
  <inkml:trace contextRef="#ctx0" brushRef="#br0" timeOffset="47770.63">12627 5048 403 0,'-4'-4'134'0,"4"1"-77"0,0 3 34 16,14 1-50-16,6 11-12 15,4 7-5-15,3 2-5 0,3 5-9 16,-2-4-5-16,-9-3-3 16,1-2-1-16,-8-9-1 15,-4-5 0-15,-6-3 2 16,-2-13 2-16,0-7-3 15,0-4-1-15,0 2-1 16,0-1-4-16,0 2-5 16,10 7-16-16,15 3-33 15,8 7-38-15,8 2-26 16,6 2-44-16</inkml:trace>
  <inkml:trace contextRef="#ctx0" brushRef="#br0" timeOffset="48255.8">13176 5056 539 0,'-21'0'55'15,"-8"-2"-2"-15,-4 2-1 16,5 0-18-16,-1 2-14 16,5 9-17-16,7 1-2 15,10 3-1-15,7-1-3 0,5-1-5 16,17-3-18-16,5-4-10 16,5-4-8-16,6-2-6 15,1 0-6-15,-3-8 9 16,-2-2 16-1,-5 1 28-15,-6 1 26 0,-4 6 19 16,-6-2 4-16,1 4-7 0,-4 0-7 16,-1 0-2-16,4 5-7 15,-1 2-9-15,5-1-8 16,2-2-2-16,-1-4 0 16,3 0-1-16,-1-10-2 15,-3-8-1-15,-3-4-1 0,-4-11-4 16,-5-6-2-16,-4-6 5 15,-1-3 3-15,0-2 1 16,0 4 6-16,-1 1 4 16,-4 13 8-16,2 9 7 15,3 11-7-15,-4 8-10 16,-1 4-6-16,1 14-8 16,3 13 4-16,-1 6 2 15,0 10 0-15,2 4-1 16,4 1 1-16,6 0-3 0,2-3-6 15,2-6-18-15,6-6-12 16,-1-9-9-16,4-4-25 0,-1-8-26 16,-1-7-41-16,1-5-162 15</inkml:trace>
  <inkml:trace contextRef="#ctx0" brushRef="#br0" timeOffset="48833.74">13723 5102 436 0,'3'-4'68'0,"4"-3"-44"15,3 1 21-15,4 2-9 16,1-1-27-16,2-1-8 16,-2-4 0-16,-1 2 0 15,-7-2 0-15,-4 0 0 0,-3-1 0 16,-2 4 3-16,-8 3 4 16,-5 4 0-16,1 0 2 15,1 4-2-15,4 8-3 16,1 3-3-16,8 0-2 15,0 2 1-15,5-3 0 0,7-2 0 16,5-3-1-16,3-3-12 16,-1-4-9-16,1-2 5 15,-3-2-1-15,2-8 6 16,-5 0 10-16,0-3 3 16,-1 2 5-16,2 0 14 0,-5 0-6 15,3 4-8-15,1 3-5 16,-2 4 1-16,3 0 1 15,-4 7 2-15,0 5 1 16,-1 3-1-16,-3 3-5 16,-1-1-1-16,-3 0 0 0,0-5 1 15,-2-5-1-15,1-3 1 16,2-4 1-16,1 0 5 16,4-11-4-16,2-3-2 15,5-3 0-15,2-2 1 16,3 1 5-16,4 3 2 15,2 0 4-15,0 4 1 0,-3 6-11 16,-3 5-4-16,-3 0-1 16,-6 7 0-16,0 9 1 15,-7 4 0-15,0 1 0 16,0 6-1-16,-1 0 1 0,4-2-8 16,2-3-7-16,2-4-1 15,3-5-19-15,-1-6-41 16,3-7-50-16,-2-4-183 15</inkml:trace>
  <inkml:trace contextRef="#ctx0" brushRef="#br0" timeOffset="49036.81">14534 4955 562 0,'10'-16'45'0,"-3"6"10"15,-6 4-6-15,1 6-6 16,1 0-13-16,1 7-30 15,-1 11 0-15,3 7 4 0,1 4-3 16,-3 3 0-16,3 1-1 16,-2 3-7-16,-1-4-22 15,-1-3-19-15,-3-8-41 0,0-7-58 16,0-9-154-16</inkml:trace>
  <inkml:trace contextRef="#ctx0" brushRef="#br0" timeOffset="49146.17">14523 5124 600 0,'-5'-10'64'0,"5"0"-37"0,2 4-2 16,22 6-24-16,13 0-17 15,11-2-105 1,15-2-197-16</inkml:trace>
  <inkml:trace contextRef="#ctx0" brushRef="#br0" timeOffset="49725.12">15662 4857 539 0,'5'-4'65'0,"-1"1"-30"16,3 3 21-16,1 0-20 15,2 12-15-15,-1 8-1 16,-2 5-8-16,1 5-7 16,-3 4-4-16,-2-2 1 15,1 0-8-15,-4-3-25 16,1-6-14-16,-1-7-22 0,0-7-40 15,0-9-44-15,-3-2-107 16</inkml:trace>
  <inkml:trace contextRef="#ctx0" brushRef="#br0" timeOffset="49952.71">15698 4912 130 0,'0'-25'377'0,"0"5"-327"0,5 5 2 15,7 5-3-15,10 9-22 16,8 1-14-16,6 5-2 0,4 13-2 15,0 9-6 1,-5 5-1-16,-8 7-2 0,-11 1-2 16,-14 0-19-16,-6-1-5 15,-20-3-10-15,-13-9-1 16,-2-7 10-16,-5-8 24 16,3-6 3-16,7-6 6 0,11-1 0 15,12-10-3-15,11-7-11 16,14-3-62-16,13-6-106 15</inkml:trace>
  <inkml:trace contextRef="#ctx0" brushRef="#br0" timeOffset="50175.9">16263 4817 622 0,'2'-1'85'15,"-2"1"-76"-15,0 0-3 16,0 11 17-16,1 10 1 15,1 6-8-15,0 7-8 16,4 3-4-16,-2-3-4 16,1 0 2-16,0-4-8 15,-2-7-31-15,1-5-17 0,-1-5-19 16,-3-9-21-16,0-4-66 16,0-11-175-16</inkml:trace>
  <inkml:trace contextRef="#ctx0" brushRef="#br0" timeOffset="50316.52">16253 4844 495 0,'13'-15'35'0,"8"0"-21"15,9 1 20-15,6 5 5 0,9 2-21 16,1 5-16-16,0 2-2 16,-3 0 0-16,-9 3-43 15,-14 6-85-15,-15 0-74 16</inkml:trace>
  <inkml:trace contextRef="#ctx0" brushRef="#br0" timeOffset="50457.08">16329 4955 366 0,'-12'15'174'0,"16"-14"-170"16,23-1-7-16,12 0 25 15,8-4-18-15,9-3-7 0,0-1-45 16,2-5-71-16,-4-5-110 15</inkml:trace>
  <inkml:trace contextRef="#ctx0" brushRef="#br0" timeOffset="50850.53">16886 4807 442 0,'3'0'113'16,"-3"0"-80"-16,0 5-1 16,0 8 8-16,-7 6-3 0,0 8-16 15,-1 7-12-15,-2 2-4 16,-2 1-3-16,3-5-1 15,2-1 0-15,1-8-8 16,1-9-9-16,5-7 6 0,0-7 6 16,0-7 7-16,7-15-1 15,4-6-4-15,1-9 3 16,7-5 0-16,4-2 1 16,2-1 4-16,0 5-5 15,4 4 2-15,-4 5 5 0,-5 10 10 16,-6 9-4-16,1 6-3 15,-6 6-8 1,-1 0-2-16,1 13-2 0,1 7 0 16,-3 8 0-16,3 7 2 15,2 3-1-15,-2 3 1 16,2-1-1 0,3-3-1-16,-3-5-6 15,1-7-1-15,-2-4-11 16,-4-6-17-16,-7-4-14 0,0-7-25 0,-11-2-30 15,-5-2-55-15</inkml:trace>
  <inkml:trace contextRef="#ctx0" brushRef="#br0" timeOffset="51006.75">16962 4989 73 0,'2'-9'463'0,"13"-1"-447"16,12-3-3-16,7 2 20 15,8 2-17-15,4 2-13 0,9 0-6 16,-1 0-78-16,-3-4-205 16</inkml:trace>
  <inkml:trace contextRef="#ctx0" brushRef="#br0" timeOffset="56944.96">3065 6684 452 0,'-2'-12'53'16,"1"0"-12"-16,1 5 27 15,0 0-10-15,0 7-23 16,7 0-14-16,1 1-10 0,-1 12 1 16,3 6 5-16,-1 5-9 15,-6 4-3-15,2 3-3 16,-3 1-1-1,0 0 0-15,0 0 1 16,-1-4-1-16,1-1-1 16,6-2 1-16,2-7-1 0,4 0 1 15,10-6 1-15,6-5-2 16,4-3-3-16,10-4-22 16,2 0-15-16,0-4-22 0,-5-8-52 15,-7-2-63-15,-5-4-186 16</inkml:trace>
  <inkml:trace contextRef="#ctx0" brushRef="#br0" timeOffset="57220.58">3488 6849 439 0,'-3'-2'56'16,"3"1"-37"-16,0-1 14 16,16-2-9-16,4-1-11 0,5-1-9 15,-2-2 0-15,1-2-2 16,-7-2-2-16,-5 2-4 15,-9-1-2-15,-3 1 5 0,-7 6 0 16,-11 2 1-16,-4 2 4 16,-2 5 14-16,-2 9 5 15,6 6 5-15,6 3-8 16,5 0-9-16,9 2-8 16,1-3-2-16,18-3-1 0,6-4-1 15,6-5-12-15,3-4-15 16,3-6-23-16,-3 0-43 15,2-13-85-15</inkml:trace>
  <inkml:trace contextRef="#ctx0" brushRef="#br0" timeOffset="57486.14">3870 6622 157 0,'0'-8'345'15,"0"1"-295"-15,0 6 4 16,0 1 0-16,0 0-30 15,3 9-15-15,2 10 7 0,4 4-5 16,-1 5-3-16,-1 5-1 16,-2 5 0-16,2 2-6 15,0-1 0-15,1-2 0 16,-1-3-1-16,2-2 1 16,2-7-1-16,-1-3 0 0,4-6 0 15,3-9-1-15,0-4-5 16,3-3-12-16,2-3-16 15,-4-12-37-15,-3-7-43 16,-7-9-110-16</inkml:trace>
  <inkml:trace contextRef="#ctx0" brushRef="#br0" timeOffset="57595.48">3953 6783 543 0,'0'-7'22'16,"0"-4"-21"-16,22-1 0 0,9-3-5 15,11-8-60-15,4-2-264 16</inkml:trace>
  <inkml:trace contextRef="#ctx0" brushRef="#br0" timeOffset="58504.35">5149 6600 490 0,'-3'-4'44'15,"1"-2"-5"-15,2 5 25 16,0 1-19-16,5 1-24 0,7 12-4 16,2 6 3-16,-1 6-3 15,2 7-4-15,0 3-5 16,-4 0-2-16,-1 1-1 15,0-3-2-15,-1-2-2 16,-2-6-1-16,-1-5 0 16,-2-6 0-16,0-1-1 15,0-6 3-15,-1-2 1 0,4-3 5 16,4-1 3-16,5-1 0 16,4 0-6-16,5 0-3 15,5-3-1-15,6-4-1 0,4-1 0 16,3 1 0-16,1-1-1 15,-2-1-11-15,1-2-13 16,-1 2-21-16,-3-2-21 16,-6-3-46-16,-5 1-83 15</inkml:trace>
  <inkml:trace contextRef="#ctx0" brushRef="#br0" timeOffset="58900.17">6101 6521 459 0,'0'-9'54'16,"0"0"-12"-16,-3 3 25 15,-8 5-18-15,-2 1-27 16,-3 4-16-16,-4 10 2 0,-3 11 5 16,0 3-1-16,3 8 2 15,4 3-3-15,7 7-4 16,5-5-4-16,4 2-2 15,11-1-1-15,7-7 0 16,9-5-6-16,5-6-22 16,6-12-6-16,1-5-19 15,5-7-37-15,-2-9-55 0,-4-8-140 16</inkml:trace>
  <inkml:trace contextRef="#ctx0" brushRef="#br0" timeOffset="59462.53">6367 6653 446 0,'0'-9'63'0,"0"4"-17"16,-1 5 19-16,1 0-27 16,0 7-26-16,3 11 2 15,4 2-4-15,2 0-2 16,0 4-4-16,-2 1-3 0,-3-4-1 16,-4-1 0-16,0-8-4 15,-7-1-10-15,-6-10 2 16,-1-2 5-16,-3-12 1 15,5-8 2-15,3-4 4 16,4-7 1-16,3 0 3 16,2 2 6-16,7 1-4 15,5 4 0-15,9 9 0 0,-1 4-1 16,7 8-5-16,0 4 2 16,2 2-1-16,-2 10 1 15,0 6 1-15,-5 6-2 0,-4-1-2 16,-3 4 2-16,-9-2-1 15,0-5 0-15,-5-2 0 16,-1-3 0-16,0-9 1 16,0-3 0-16,0-3 4 15,-5-6 3-15,3-12-4 0,1-3-4 16,1-6 1-16,0-5-1 16,10 3 1-16,10-2-1 15,-1 4-1-15,7 6 1 16,-3 4-1-16,3 9 2 15,-6 8-2-15,-3 0 1 16,-4 10 1-16,-6 6 1 16,-2 8 5-16,1 4-1 0,-5 0-2 15,1 4-2-15,2-1-1 16,2-3-1-16,-1-1 0 16,2-6-3-16,2-4-17 15,-2-5-18-15,2-6-33 0,0-6-47 16,-2-6-108-16</inkml:trace>
  <inkml:trace contextRef="#ctx0" brushRef="#br0" timeOffset="59650.01">6961 6507 126 0,'2'-4'165'15,"2"1"-164"-15,-4 0-2 0,1 3 1 16,1 0-16-16,-2 0-28 16,0 0-16-16,0 0-23 15</inkml:trace>
  <inkml:trace contextRef="#ctx0" brushRef="#br0" timeOffset="60909.73">5507 6721 270 0,'29'7'0'0,"5"-2"-2"15,3 2-6-15,1-5-43 16,-1 0-155-16</inkml:trace>
  <inkml:trace contextRef="#ctx0" brushRef="#br0" timeOffset="61570.71">5431 6808 34 0,'-9'6'381'0,"11"-3"-363"15,30-3-2-15,19 0 31 0,19 0-29 16,18-2-16-16,12-7-2 16,10 0 0-16,5 1 2 15,0-3 0-15,-4-2 1 16,-7 1 3-16,-9-1-2 0,-15 1 0 16,-19-2 3-16,-19 0 2 15,-18 4 1-15,-24-2-5 16,-22-1-2-16,-26 7-3 15,-26-3 0-15,-15 5-8 16,-21 2-6-16,-9 2 13 0,-4-2 1 16,-1 13 13-16,3 4 13 15,14 6 7-15,12 0-7 16,19 2-10-16,22 0-6 16,25-1-1-16,22-3-6 15,20-5-4-15,28-3 2 16,24-5 2-16,16-6-1 0,21 0-1 15,10-7 0-15,12-8-2 16,-1-2 2-16,1-1-1 16,-11 0 0-16,-10-2 0 0,-21 1 0 15,-19 2 2-15,-25 1-2 16,-22 0 0-16,-20 4 1 16,-33 1-4-16,-26 3-11 15,-22 2-10-15,-24 4-5 16,-16 2 18-16,-11 6 11 0,-1 8-1 15,0 5 16-15,16 5 22 16,24-1 6-16,24 0-3 16,31-4-15-16,37-5-18 15,23-3-10-15,42-7 4 16,30-4-3-16,32-5-45 0,28-15-41 16,19-5-52-16,7-8-158 15</inkml:trace>
  <inkml:trace contextRef="#ctx0" brushRef="#br0" timeOffset="62306.61">7089 6610 458 0,'11'-4'94'16,"0"-3"-51"-16,-1 5 15 0,1 2 0 15,2 0-19-15,-3 10-16 16,0 5-16-16,0 3-6 0,-3 7-1 16,-5 0 1-16,0 3-1 15,-2 0 0-15,0-7 0 16,-2 1-5-16,-7-10-1 16,-1-7 0-16,-4-5 4 15,4 0 1-15,-2-14 2 16,2-7 0-16,5-6 2 0,2-5 1 15,3-2 3-15,3 0-4 16,14 5-1-16,2 6 0 16,6 5-1-16,2 8 0 15,4 8 0-15,-3 2-1 0,-2 6-1 16,1 10 1-16,-6 7 0 16,-1 0 0-1,-6 4 0-15,-1 0-1 0,-4-1 1 16,-4 2 0-16,-2-8-1 15,-3-6 0-15,0-1-2 16,-3-9 2-16,-2-4 3 0,-1-8-1 16,3-8 1-16,3-9 0 15,0-5-1-15,7-1 0 16,8-1 0-16,6 6-1 16,4 4-1-16,0 7 1 15,2 9-1-15,0 6 3 0,-4 4-3 16,-5 11 2-16,-4 9 1 15,-2 1-2-15,-5 7 0 0,-4 0 0 16,-1 0 0-16,1-6-4 16,-1-2-16-16,4-5-21 15,5-6-10-15,4-9-36 16,2-4-69-16,5-14-211 16</inkml:trace>
  <inkml:trace contextRef="#ctx0" brushRef="#br0" timeOffset="62458.51">7883 6612 587 0,'0'-5'43'16,"3"-2"-22"-16,19 3 15 16,10-2-12-16,4 5-18 15,9 0-6-15,0 1-15 16,-6 0-64-16,-12 1-112 0</inkml:trace>
  <inkml:trace contextRef="#ctx0" brushRef="#br0" timeOffset="62567.89">7974 6774 551 0,'9'0'39'0,"20"0"-43"0,11-10 5 15,10-3-22-15,5-7-89 16</inkml:trace>
  <inkml:trace contextRef="#ctx0" brushRef="#br0" timeOffset="63006.01">8924 6352 492 0,'-7'-20'52'0,"-13"9"-4"15,-2 10 11-15,-2 2-12 16,0 21-12-16,-3 8-8 16,6 9-2-16,3 8-7 15,8 4 0-15,7 4-8 0,3 1-7 16,13-1-2-16,8-9-1 15,11-1-18-15,5-9-27 16,7-10-31-16,3-13-63 16,0-9-205-16</inkml:trace>
  <inkml:trace contextRef="#ctx0" brushRef="#br0" timeOffset="66779.13">9464 6438 511 0,'-19'-11'15'0,"-6"5"0"16,-2 6 39-16,-4 0-26 16,4 7-13-16,-2 11-3 0,5 3 3 15,4 8-5-15,7 2-4 16,6 1 2-16,7 1-7 16,8-1 0-16,18 1-1 15,4-9 2-15,11-2-2 16,3-11-2-16,3-7-2 0,3-4 0 15,-1-3 1-15,-3-15 2 16,-4-3 3-16,-6-5-3 16,-9-2 1-16,-12-2 0 15,-9-5-1-15,-6 0-2 16,-21 3-18-16,-15 6-10 16,-11 4-1-1,-13 10 19-15,-1 9 6 0,-1 3 2 0,0 8 3 16,10 10 2-16,8 0-1 15,13 3 1-15,13-3-1 16,13 0-1-16,5-4 0 16,14-7 4-16,15 0 0 0,5-7 14 15,7 0-5 1,4 0-4 0,4 0 2-16,-1 0 9 0,-3 0 6 15,-2 3-4-15,-3 10-1 16,-3 5-4-16,-6 4-4 0,-2 5-5 0,-6 1-3 15,-5 2-2-15,-4 1 0 16,-1-6-3-16,-5-4-13 16,0-3-15-16,1-7-32 15,0-6-32 1,0-5-97-16</inkml:trace>
  <inkml:trace contextRef="#ctx0" brushRef="#br0" timeOffset="66935.36">10058 6715 684 0,'0'6'50'0,"-10"2"-25"16,1 7 22-16,4 3-20 15,-2 1-19-15,-1 4-7 16,3 1-7-16,0-3-49 0,-2-7-74 16,2-9-126-16</inkml:trace>
  <inkml:trace contextRef="#ctx0" brushRef="#br0" timeOffset="68645.5">10762 6343 245 0,'8'-9'146'0,"1"0"-131"16,-2 4 45-16,-1-3 9 15,-2 5-28-15,-4 3-9 16,-8 0-4-16,-11 0-7 15,-12 5-10-15,-6 4-2 16,-9 3-4-16,-2 1 1 0,-1 3 1 16,7-2 6-16,5 0-2 0,11 0-4 15,9-2-2-15,10 0-3 16,7-1-2-16,18 1 1 0,12-3 1 16,9 2-2-16,5 0 0 15,7-1 2-15,-5 3-4 0,-4 1 1 31,-8 0-1-31,-12 3-7 0,-8-1-8 16,-14 1-2-16,-4 1 6 16,-21-3 7-16,-7 1 6 15,-6-6 1-15,-4 0 1 16,3 0 14-16,5-3 8 0,9 1-5 16,11 1 0-16,9-3-2 15,5 4-9-15,19-2-4 16,13 1 0-16,13-2-2 15,5-2-2-15,6 0 1 16,5-5-4-16,0 0-4 16,-5 0-10-16,-3 0-23 0,-4-9-26 15,-8 1-36-15,-6-1-69 16</inkml:trace>
  <inkml:trace contextRef="#ctx0" brushRef="#br0" timeOffset="68801.73">11337 6700 536 0,'10'10'85'0,"-7"-3"-46"0,-3 7 35 15,0 1-20-15,-6 1-35 0,-6 3-15 16,-2 1-3-16,-6 1-18 16,2-5-75-16,4-7-89 15</inkml:trace>
  <inkml:trace contextRef="#ctx0" brushRef="#br0" timeOffset="69826.33">11972 6298 257 0,'10'-14'139'16,"1"-2"-122"-16,-4-2 47 0,-3 2-5 16,-4 3-28-16,0 3-6 15,-11 2-7-15,-10 5-3 0,-12 3 0 16,-4 0 3-16,-7 7-6 16,-5 7 4-16,0 4 0 15,4 8 2-15,5 0 3 0,11 3-5 16,14 1-8-16,11-2-3 15,8 1-3-15,23-4 0 16,14-4 1-16,7-1-1 16,11-4-2-16,5 1 1 15,-2-6-2-15,-5 4-5 16,-3-1 1-16,-7-1 2 0,-13 0 1 16,-8 4 0-16,-14-3-2 15,-12 1-11-15,-5 1-6 0,-22-3 6 16,-11-1 0-16,-9-6 4 15,-7-3 8-15,-1-3 4 16,2-1 6-16,5-9 5 0,10-8 1 16,11-3 4-16,11-1-6 15,16-2-10-15,2 4 0 16,23 0-2-16,9 2-5 16,9 7-12-16,8 2-25 15,0 4-48-15,-2 0-61 16,-2 1-209-16</inkml:trace>
  <inkml:trace contextRef="#ctx0" brushRef="#br0" timeOffset="70013.78">12469 6562 559 0,'2'12'90'0,"-2"-1"-83"16,-2 3 52-16,-7 5-7 15,-6 3-34-15,-2 5-17 0,-7 3-4 16,-1-3-49-16,-6-4-70 16,3-6-184-16</inkml:trace>
  <inkml:trace contextRef="#ctx0" brushRef="#br0" timeOffset="72571.89">12893 6412 303 0,'-10'4'72'0,"3"-2"-58"16,2-2 33-16,3 0 1 15,2 0-32-15,0 0-15 16,4 0 2-16,3 0-3 16,1 0-2-1,-1 0-14-15,0-2 1 16,-6 0 6-16,3 0 7 0,-2-1 4 15,-2 0 4-15,0-1 14 16,1 0 2-16,3-2 2 16,4 2 0-16,0-6-7 15,11 2-5-15,0-3 0 16,8-2-4-16,2-5-3 0,3 2 2 16,-1-1-2-16,1-5-2 15,-5 5-3-15,-5-1 1 0,-8 1 0 16,-9 3-1-16,-5 5 2 15,-2 4 0-15,-14 3 3 16,-2 0 7-16,-4 4 0 0,1 10-4 16,3 1-2-16,6 5 0 15,5 7-3-15,4 0-2 16,3 3 0-16,13 5-1 16,5-1 0-16,4 1-1 15,3-2-13-15,-3-5-2 16,-3-3 3-16,-4-3 1 15,-8-5 8-15,-7-5 2 0,-2-1 2 16,-15-6 2-16,-5 2 8 16,-4-4 6-16,-2 2-6 15,2-3-3-15,4 0-3 16,9 0-4-16,9 0 0 0,4 0-5 16,10 0-40-16,16-7-51 15,8-2-82-15</inkml:trace>
  <inkml:trace contextRef="#ctx0" brushRef="#br0" timeOffset="72728.13">13477 6494 570 0,'10'8'55'16,"-7"-1"-7"-16,1 2 21 0,-4 8-30 16,0 1-30-16,0 1-7 0,-5 3-2 15,-6-1-18-15,-2-2-63 16,-1-7-77-1,-2-9-300-15</inkml:trace>
  <inkml:trace contextRef="#ctx0" brushRef="#br0" timeOffset="73853.62">13920 6234 307 0,'-2'-9'178'15,"-2"-1"-135"-15,3 2 39 16,-1 3 1-1,2 3-33-15,0 2-12 16,0 5-31-16,2 11 6 16,3 8 14-16,4 4-13 0,0 8-5 15,-2 1-2-15,2 1-5 16,0-1-2-16,2-2 0 16,-2-7 0-16,4-5-10 15,-3-3-6-15,-1-7-12 0,-4-6-19 16,0-2-9-16,-2-5-12 0,-3 0-28 15,-3-8-45-15,-9-8-137 16</inkml:trace>
  <inkml:trace contextRef="#ctx0" brushRef="#br0" timeOffset="74041.2">13891 6225 474 0,'0'-20'34'0,"11"1"10"16,7 4-2-16,9 1-13 15,7 3-13-15,7 3-8 16,4 3 0-16,-4 2-5 0,5 3-1 16,-9 0-5-16,-6 6-36 15,-10 3-36-15,-12 1-39 16,-9 1-75-16</inkml:trace>
  <inkml:trace contextRef="#ctx0" brushRef="#br0" timeOffset="74181.69">13974 6323 427 0,'-9'16'77'0,"9"-14"-71"16,2-2 23-16,22 0 11 15,13 0-32-15,6 0-7 0,9-6-2 16,7-1-17-16,-4-1-52 16,-1-10-83-16</inkml:trace>
  <inkml:trace contextRef="#ctx0" brushRef="#br0" timeOffset="74400.37">14532 6034 594 0,'0'-5'37'16,"0"1"-5"-16,5 4 20 16,10 20-32-16,6 8 2 15,1 12-8-15,5 10-4 0,0 10-4 16,-8 2-3-16,-4 5-3 15,-6-5 0-15,-9-8-12 16,-2-5-23-16,-20-10-6 16,-7-15 2-16,-12-8-9 0,-1-13-37 15,-5-3-87-15</inkml:trace>
  <inkml:trace contextRef="#ctx0" brushRef="#br0" timeOffset="75212.7">15672 5970 313 0,'-8'-21'182'0,"0"-1"-152"16,6 4 50-16,2 8-19 15,6 2-24-15,6 8-13 16,5 2-8-16,-3 18-4 15,3 6-4-15,-9 10-6 0,-1 7 0 16,-5 4-1-16,-2-1 0 16,0-2-1-16,-5-6 1 15,-2-10-1-15,2-8 0 16,2-5 0-16,-1-14 2 0,4-1 2 16,4-7 1-16,11-9-4 15,7-2 0-15,6 0-1 16,5 2-1-16,1 7 0 15,-2 6 1-15,-5 3-1 16,-11 3-1-16,-8 10-6 0,-8 4-6 16,-7 3-1-16,-16-2 1 15,-3 3 10-15,-8-5 1 16,0-3 1-16,7-4 1 16,3-3-4-16,13-5-20 15,11-1-23-15,4-1-28 16,19-10-64-16,7-6-82 15</inkml:trace>
  <inkml:trace contextRef="#ctx0" brushRef="#br0" timeOffset="75462.65">15998 6178 452 0,'-12'0'84'16,"5"0"-68"-16,7 0 43 0,0 0-22 15,22 0-14-15,7 0-13 16,3 0-6-16,6 0-5 15,-2-1 1-15,-8-8-11 0,-4 2-14 16,-14-2 1-16,-10 2 21 16,-1 1 5-16,-15 5 4 15,-6 1 13-15,-1 0 10 16,2 12-5-16,8 1-4 16,9 6-10-16,4 2-9 15,22 1-1-15,9-2 0 16,9 0-34-16,10-10-52 0,4-8-115 15</inkml:trace>
  <inkml:trace contextRef="#ctx0" brushRef="#br0" timeOffset="76025.18">17310 6125 393 0,'9'-9'12'16,"2"-2"6"-16,-2-1 45 16,-2 0-17-16,-4-4-21 0,0-1-7 15,-3 0 6-15,-8 1-10 16,-8 5-7-16,-9 2 1 16,-6 5 5-16,-3 4-3 15,-3 5-3-15,0 12 3 16,9 3 3-16,3 2-9 15,10 1-2-15,10 1-2 0,5-5-1 16,15-1 2-16,9-7 0 16,10-6-2-16,3-3-7 15,2-2-3-15,-3-7-3 16,0-5 7-16,-8-1 7 16,-4-1 1-16,-4 1 1 15,-8 4 9-15,-5 4 3 0,-3 5-3 16,-1 0-10-16,-3 7-5 15,3 7 2-15,2 6 2 16,0 0-18-16,2-2-18 16,2-1-16-16,4-4-40 0,-1-8-38 15,1-5-73-15</inkml:trace>
  <inkml:trace contextRef="#ctx0" brushRef="#br0" timeOffset="76306.36">17513 6093 315 0,'5'-27'155'16,"-1"0"-113"-16,3 8 18 0,3 3-5 15,2 7-25-15,2 7-16 16,2 2-9-16,-2 11-3 16,1 6-2-16,-3 7 0 15,-2-1-1-15,-5 0 0 16,-1-3-5-16,-4-6-4 16,0-3 6-16,0-11 3 0,0 0 7 15,1-6 22-15,6-8-3 16,6-4-4-16,3-2 3 15,6 5-3-15,0 0-9 16,2 8-4-16,1 5-4 16,2 2-3-16,-3 11-1 0,1 10 0 15,-6 1-1-15,5 5 1 16,-7 1-20-16,-2-3-38 16,-3-7-32-16,2-9-84 15</inkml:trace>
  <inkml:trace contextRef="#ctx0" brushRef="#br0" timeOffset="76924.48">18698 5899 685 0,'2'-8'35'0,"-2"5"-2"15,1 3 22-15,6 0-38 16,-2 14-13-16,3 4 1 0,3 7-2 16,0 7-1-16,0 0-2 15,1 0 1-15,-4 0-10 16,-5-5-27-16,1-7-27 15,-4-10-6-15,0-7-28 16,-7-8-16-16,-8-14-12 0,1-9-16 16,-3-8 135-16,5-5 110 15,4 0 2-15,1 1-16 16,7 6-33-16,2 8-5 16,15 4-8-16,6 10-18 15,11 8-15-15,7 4 4 16,8 6-2-16,-1 12-10 0,4 5-1 15,-3 4-1-15,-4 3 0 16,-4 4-2-16,-9-2 2 16,-3-4-2-16,-7-3-11 15,-4-3-16-15,-8-9-13 0,-3-7-8 16,0-6-18-16,-7-5-49 16,0-11-150-16</inkml:trace>
  <inkml:trace contextRef="#ctx0" brushRef="#br0" timeOffset="77096.25">19183 5761 499 0,'-4'-4'129'0,"-2"-6"-107"0,-2 10 28 15,6 0-22-15,2 16-11 0,0 5 0 16,0 6-2-16,10 5-8 16,2 2-5-16,0 4-2 15,3-3-5 1,-1 3-46-16,4-10-19 15,0-8-38-15,-2-10-114 16</inkml:trace>
  <inkml:trace contextRef="#ctx0" brushRef="#br0" timeOffset="77338.36">19461 5866 589 0,'0'0'85'16,"0"0"-75"-16,0 0-7 15,2 11 12-15,5 7 9 0,1 3-12 16,1 4-6-16,-1 4-5 16,-1-6-1-16,-2-1 0 15,-4-6-6-15,-1-4-10 16,0-7-1-16,-1-5-2 16,-11 0-4-16,0-15-26 0,-1-7-27 15,-1-5-21-15,5-7-20 16,3 0-58-16</inkml:trace>
  <inkml:trace contextRef="#ctx0" brushRef="#br0" timeOffset="77463.34">19476 5765 338 0,'14'-22'102'0,"3"6"-22"0,0 0-17 15,1 4-14 1,2 3-20-16,5 3-14 0,-2 6-9 16,3 0-5-16,-1 6-5 15,-6 6-67-15,-7 3-61 16,-7 4-116-16</inkml:trace>
  <inkml:trace contextRef="#ctx0" brushRef="#br0" timeOffset="77594.85">19534 5915 521 0,'24'0'-8'16,"10"-10"-28"-16,12 4 36 15,9-5-21-15,8 2-49 16,2-5-37-16,-2-1-56 15</inkml:trace>
  <inkml:trace contextRef="#ctx0" brushRef="#br0" timeOffset="77913.7">20048 5800 243 0,'17'-7'147'15,"-12"6"-26"-15,-5 1-44 0,-5 5-38 16,-8 11-11-16,-3 3 10 16,0 6-15-16,-2 4-6 15,3 1-8-15,5 0-6 16,0-3-2-16,3-7 0 0,5-8-1 15,1-8 0-15,1-4 3 16,0-11 6-16,8-12-8 0,4-6-1 16,0-6 0-16,3-3 2 15,1-3 4-15,2 2 13 16,1 1-2-16,3 8-1 16,-4 5-7-16,-4 7-2 15,3 8-2-15,-5 10-2 0,3 0-4 16,-3 14 0-1,0 9-1-15,1 8 0 16,1 4 1-16,-2 6 2 0,2-3-4 16,0 1-11-16,0-3-11 15,-5-2-11-15,-1-6-9 16,-3-8-22-16,-5-6-41 0,-3-6-78 16</inkml:trace>
  <inkml:trace contextRef="#ctx0" brushRef="#br0" timeOffset="78054.28">20109 5996 589 0,'0'-7'63'16,"19"1"-54"-16,10 0 4 15,6-1-11-15,3 0-1 16,5-4-51-16,0-3-120 16</inkml:trace>
  <inkml:trace contextRef="#ctx0" brushRef="#br0" timeOffset="78726.2">21431 5543 530 0,'2'-14'36'15,"-2"2"-3"-15,-12 3 12 16,-8 5-27-16,-7 4-3 0,-2 0-8 16,2 11-4-16,2 5-3 15,5 7 3-15,10 2 0 16,10 7-3-16,0 2 0 15,17 3 0-15,9-2 1 16,2 2 0-16,3-5-1 16,-6-3-5-16,-2-5-3 15,-10-8-7-15,-11-1-5 0,-2-6 16 16,-22-6 5-16,-4-3 2 16,-2 0 1-16,-3 0-2 15,3-5 0-15,7-2-2 16,6-4-5-16,15 1-51 0,3-1-86 15,21-2-162 1</inkml:trace>
  <inkml:trace contextRef="#ctx0" brushRef="#br0" timeOffset="78843.13">21587 5772 540 0,'0'-2'65'0,"0"-7"-62"15,0 5-3 1,0 2-2-16,4 2-37 15,4 0-72-15,7-1-121 16</inkml:trace>
  <inkml:trace contextRef="#ctx0" brushRef="#br0" timeOffset="79139.92">21845 5536 445 0,'-1'-7'116'16,"-1"0"-116"-16,0 2 31 0,2 5 9 16,0 0-22-16,0 12-17 15,10 8 10-15,-1 5 10 16,-1 5-3-16,4 6-5 0,-4 1-3 16,1-1-3-16,0 0-5 15,-5-3 0-15,2 0-2 16,-3-7 1-16,4-4 1 15,3-4-2-15,7-6-4 16,3-3-11-16,6-6-7 0,5-3-30 16,-3-3-59-16,-6-15-118 15</inkml:trace>
  <inkml:trace contextRef="#ctx0" brushRef="#br0" timeOffset="79249.31">21943 5697 620 0,'0'-11'3'16,"21"2"-8"-16,19 0-3 0,12-2-52 16,11-1-259-16</inkml:trace>
  <inkml:trace contextRef="#ctx0" brushRef="#br0" timeOffset="81099.7">21668 6004 110 0,'7'0'-108'0</inkml:trace>
  <inkml:trace contextRef="#ctx0" brushRef="#br0" timeOffset="81662.12">21627 5793 418 0,'-18'-1'56'15,"7"-2"-26"-15,6 2 18 16,5 1-16-16,9 0-24 16,16-2 5-16,11 0 9 15,7-3-8-15,11-1-7 0,-1 0-5 16,0-4-2-16,-4 0 1 15,-14-1-3-15,-11-2-11 16,-14-3 2-16,-10-1 2 16,-18 0-9-16,-14-1-4 0,-16 6-1 15,-8 1 18-15,-9 8 5 16,-4 3 1-16,-4 0 11 16,5 0 8-16,5 11 6 15,14 1-5-15,8 3-4 16,21 2-7-16,13 1-5 15,11 0-10-15,21 0 3 16,19-6 4-16,5 1-1 16,14-6 1-16,5-4 0 0,5-1-1 15,-3-2 0-15,-9-2-2 16,-9-6 0-16,-15-3-2 0,-16-5-7 16,-18 0 4-1,-13-2-4-15,-25 0-4 16,-17 4-1-16,-13 1 7 0,-9 6 8 15,1 5 3-15,9 2 23 16,11 0 6-16,19 9-7 16,23 4-9-16,21 1-15 0,32 4-7 15,30 1 8-15,31 3-5 16,21-4-58-16,12-6-115 16</inkml:trace>
  <inkml:trace contextRef="#ctx0" brushRef="#br0" timeOffset="84328.14">20754 5996 297 0,'-2'0'38'16,"2"0"2"-16,0-5 14 15,0 2-21-15,2-2-17 0,5-1-6 16,-2 2-3-16,2 1 1 16,-4-1-1-16,0 1 6 31,-3 3 7-31,0-2 3 16,0 2-9-16,-6 0-6 0,-6 2-2 15,5 5-4-15,0 2 2 16,4 3-1-16,1-1-2 15,2-2 0-15,0 0 0 16,9-4 0-16,1-1 2 16,3-4 1-16,-1 0 0 0,-5-4 2 15,1-3 4-15,-8-6 5 16,0 3-1-16,-6 1-7 16,-6 4-7-16,-3 5-1 15,-1-2-16-15,4 14-58 16,3 2-121-16</inkml:trace>
  <inkml:trace contextRef="#ctx0" brushRef="#br0" timeOffset="98998.92">5234 7954 556 0,'0'-4'36'16,"3"-4"-24"-16,-3-1 35 0,0 9-11 15,0 0-24-15,0 3-13 16,2 11-3-16,-2 4 6 16,2 3 5-16,1 4 3 0,-3 3 4 15,2-1-3-15,-2 2-3 16,3-1-1-1,-1-3-1-15,1 0-1 16,1-4 0-16,-1-3 0 0,2-3-2 16,0-5 3-16,3-3-2 15,-1-1-1-15,2-5 5 16,3-1 3-16,3 0 0 16,3 0-2-16,5-1-4 15,4-5-2-15,2 1-2 0,5 2-1 16,3-1 1-16,-2 1-1 15,-1-1-1-15,-5 2-15 16,-4 0-27-16,-2-1-23 16,-4-3-20-16,-6-2-40 15,2-7-103-15</inkml:trace>
  <inkml:trace contextRef="#ctx0" brushRef="#br0" timeOffset="99248.89">5909 7912 504 0,'-12'-12'12'16,"-3"1"-6"-16,-5 10 21 15,3 1 9-15,-3 7-7 16,2 8-9-16,2 8 12 16,5 6 0-16,8-1-9 0,3 6-5 15,0-5-4 1,8 1-8-16,12 1-3 0,1-3-2 15,5-1 0-15,4-2-4 16,2-7-31-16,1-6-28 16,-1-8-35-16,0-4-42 15,1-7-124-15</inkml:trace>
  <inkml:trace contextRef="#ctx0" brushRef="#br0" timeOffset="99756.9">6145 8040 411 0,'0'-5'86'0,"0"2"-34"0,0 3 1 15,0 1-27-15,0 12 4 0,3 1-9 16,4 6-12-16,2 0-4 16,-4 1-3-16,-2-3-2 15,-3 0-1-15,-3-8-10 16,-7-3-6-16,-6-7 9 0,-1 0-1 16,4-12 6-16,-1-10 4 15,7-4 1-15,2-5 7 0,5 1 1 16,0 3-3-16,7 3-4 15,7 4 3-15,10 9-1 16,3 8-1-16,3 3 2 16,3 7-1-16,-3 8 1 15,-1 7-2-15,-4 2-3 16,-5 4-1 0,-2-3 1-16,-5-2 0 0,-4-3-1 15,-6-6-1-15,-1-7 1 16,-2-7-1-16,0 0 2 15,0-13 3-15,-2-8-4 0,2-4 1 16,0-4 0-16,7-1-1 16,8-1 1-16,0 9-2 15,7 4 3-15,-3 8-2 16,7 10 0-16,-3 0 2 16,-1 14-1-16,4 4-1 0,-6 6 1 15,2 5 0-15,-2-3-1 16,-2 3 1-16,-2-4-1 15,0-4-12-15,-3-4-28 16,-1-12-31-16,0-5-50 16,0-12-162-16</inkml:trace>
  <inkml:trace contextRef="#ctx0" brushRef="#br0" timeOffset="99942.23">6812 7838 539 0,'10'-6'49'0,"-7"6"10"15,4 0-23-15,4 20 7 0,-2 8-5 16,5 8-10-16,1 5-15 16,-1 6-5-16,-2 3-6 15,-4 0-2-15,-6-3 2 16,-6-2-12-16,-12-8-45 0,-16-8-28 16,-9-14-70-16,-7-15-214 15</inkml:trace>
  <inkml:trace contextRef="#ctx0" brushRef="#br0" timeOffset="100868.27">7735 7912 54 0,'-5'-8'340'0,"3"4"-262"15,0-3-4-15,1 3 0 0,1 4-15 31,0 0-24-31,3 6-26 16,6 6 7-16,4 9 12 0,1 4-10 16,1 4-11-16,-5 3-5 15,-3 0-1-15,-3-2-1 16,-4-5-1-16,0-4-6 16,0-7 3-16,0-6 3 15,-2-8 2-15,2 0 2 16,2-11 3-16,9-5-5 0,8-3-2 15,7 1 2-15,4 0-2 0,4 6 1 16,2 4-2-16,-3 8 1 16,-5 0 0-16,-8 6-1 15,-10 6-11-15,-10 3-8 16,-5 0 7-16,-16 2 8 0,-9-5 6 16,-2 1 0-16,-3-6 1 15,4-6 0-15,12 1 0 16,9-2 0-16,10 0-2 15,15-9-44-15,19-3-68 16,9-2-54-16,11-4-200 0</inkml:trace>
  <inkml:trace contextRef="#ctx0" brushRef="#br0" timeOffset="101118.25">8159 8046 523 0,'-18'4'42'0,"4"-4"-8"16,12 0 16-16,4 0-23 15,20 0-15-15,8-4-9 16,6-7-1-16,5 0-5 16,-2-5-17-16,-4 6-11 0,-12-2-14 15,-10 8 7-15,-13 4 32 16,0 0 8-16,-20 4 14 16,0 13 22-16,-1 4 6 15,6 1-13-15,8 3-15 16,7 0-9-16,7-2-6 0,20-2-1 15,9-8-25 1,13-8-42-16,5-5-59 0,3-8-198 16</inkml:trace>
  <inkml:trace contextRef="#ctx0" brushRef="#br0" timeOffset="101305.66">8890 7858 609 0,'0'0'79'0,"-7"0"-57"15,1 12 18-15,6 10-5 16,0 4-12-16,10 6-16 16,5 1-5-16,6 8-2 0,2-7 1 15,0-3-20 1,0-3-26-16,-1-9-27 0,-4-4-30 16,-4-12-55-16,-5-3-134 15</inkml:trace>
  <inkml:trace contextRef="#ctx0" brushRef="#br0" timeOffset="101630.52">9077 7974 403 0,'3'-6'107'16,"4"-14"-43"-16,0 17 11 15,3 3-25-15,2 3-20 16,3 9-6-16,1 8-7 0,0 2-7 16,0 4-5-16,-3-1-4 15,-6 2-1-15,-5-3-2 16,-2-2-21-16,0-6 1 15,-2-7 3-15,-1-7 11 16,1-2 8 0,2-7 3-16,0-9-1 15,7-4-1-15,7-1 5 0,2 3 0 16,3 5 0-16,7 5 2 0,-4 4-1 0,1 4-3 16,1 5-2-16,-2 9 0 15,-1 7-2-15,-6 1 0 16,2 0 0-1,-9 2-2-15,-2-4-15 16,-6 0-20-16,-7-10-20 0,-12-6-31 16,-12-4-50-16,-9-9-178 15</inkml:trace>
  <inkml:trace contextRef="#ctx0" brushRef="#br0" timeOffset="101786.75">8816 7958 482 0,'-12'-16'47'15,"12"-5"-8"-15,18 4 1 16,20 6-18-16,18 1-17 16,13 5-4-16,10 4 0 15,5 1-11-15,3 0-23 16,-8 0-51-16,-11 5-84 16</inkml:trace>
  <inkml:trace contextRef="#ctx0" brushRef="#br0" timeOffset="102042.7">9527 8036 361 0,'-2'10'96'0,"2"-8"-71"16,5-2 21-16,9 0 11 15,8-2-17-15,3-8-29 16,-3 0-12-16,2-6 3 16,-6 1-2-16,-7 2 1 15,-8-1 0-15,-3 4 1 0,-10 9 4 16,-10 1 7-16,-2 7 11 15,-1 11 8-15,1 4 3 16,6 7-9-16,9 0-9 16,7-2-11-16,3-2-4 15,24-3-2-15,11-5-13 0,13-10-69 16,10-7-87 0</inkml:trace>
  <inkml:trace contextRef="#ctx0" brushRef="#br0" timeOffset="102258.43">10811 8098 455 0,'-14'16'-281'0</inkml:trace>
  <inkml:trace contextRef="#ctx0" brushRef="#br0" timeOffset="102821.14">10448 7771 492 0,'-1'-21'76'0,"-3"3"-13"16,1 2 9-16,3 6-10 0,0 6-16 15,0 4-20-15,0 9-20 16,0 12-5-16,0 10 7 16,7 4-2-16,2 6-4 15,2 5 0-15,3-1-1 16,4 0-2-16,2 0-22 16,1-7-28-16,3-2-24 15,1-8-22-15,2-10-61 0,-2-7-180 16</inkml:trace>
  <inkml:trace contextRef="#ctx0" brushRef="#br0" timeOffset="103631.29">10998 7962 463 0,'7'-20'119'0,"-4"-4"-95"15,-6 4 2-15,-11 7 12 16,-10 6-22-16,-4 7-13 15,-5 2-4-15,-2 14 0 0,1 6 2 16,3 5-1-16,9-1 0 16,12 1-1-16,6-1 0 15,4-8-2-15,14-2 3 16,10-9-1-16,5-1-6 16,3-6-2-16,0-4-2 15,-1-10-3-15,1-4 4 0,-5-7 3 16,-2 1 6-16,-6 2 2 15,-2 3-1-15,-5 4 1 16,1 6 7-16,-4 8 0 16,-2 1-3-16,3 12-4 15,-2 8-1-15,3-1 0 0,0 5 1 16,1-2-2-16,-1-4-11 16,0-2-15-16,-4-5-17 15,-2-8 6-15,-1-3 13 16,1 0 23-16,1-8 4 0,-2-9 8 15,3 1 11-15,1-6 0 16,4 0 6-16,0 4-13 16,2 4-3-16,-1 2-5 15,-1 9 1-15,1 3-5 16,-6 9-1-16,0 3-1 16,-1 9-1-16,-5-6 1 15,1 3 0-15,-2 0 1 0,3-5-1 16,0-6-1-16,2-3 1 15,6-4 1-15,5 0 0 16,5 0 1-16,6-11-1 16,4 2-1-16,5-1 0 0,0-2 0 15,-2 7-1-15,-3 0 0 16,-2 3-3-16,-8 1-8 16,-3-1 0-16,-8 2-1 15,0-3-1-15,-6-1 5 16,-4 0 8-16,0-3 2 15,0-2-1-15,0 0 13 0,-7 2 11 16,4 0-2-16,3 3 1 16,0 4 3-16,0 0-12 15,0 6-12-15,8 9 5 16,1 5 1-16,3 4-4 16,-1 7-4-16,-2-1 2 0,-4 3-3 15,-2-1 2-15,-3-4-1 16,-3-3 0-16,-6-5-3 15,-6-8-1-15,2-6-7 16,-1-6-15-16,2 0-30 0,5-9-62 16,7-9-145-16</inkml:trace>
  <inkml:trace contextRef="#ctx0" brushRef="#br0" timeOffset="104225.18">12185 8008 570 0,'-5'6'59'15,"-3"-6"-33"-15,8 0 3 0,5 0-29 16,10 0-43-16,5 0-72 15,11-7-146-15</inkml:trace>
  <inkml:trace contextRef="#ctx0" brushRef="#br0" timeOffset="105103.74">13353 7763 124 0,'0'0'255'16,"0"-4"-218"-16,7-3 24 0,0 0 1 15,-2-2-13-15,1-2-12 16,-6 2-15-16,0 0-4 16,-10 0-5-16,-9 4-7 0,-8 3 3 15,-7 2 1-15,-4 2-4 16,-5 8-2-16,-1 7-4 16,3 2 0-16,6 1 0 15,9 1 0-15,11-1 0 0,7-4 0 16,8-5-2-16,15-2 0 15,12-9 1-15,10 0-6 16,9-3-7-16,3-5 0 16,0-3 3-16,-5 1 5 15,-6 4 5-15,-9 1 1 0,-7 5 1 16,-12 2 0-16,-2-1-1 0,-5 7 0 16,4 8-1-1,-1-4 1-15,4 2-29 0,5-3-37 16,7-2-30-16,2-7-41 15,5-2-188-15</inkml:trace>
  <inkml:trace contextRef="#ctx0" brushRef="#br0" timeOffset="105307.19">13830 7670 540 0,'-16'-9'34'15,"-11"5"-9"-15,-3 4 26 16,-3 6-20-16,5 8-13 0,2 9-14 15,8 2-2-15,11 3-2 16,7 1 0-16,5 0 0 16,15-4-6-16,11-7-21 15,6-2-15-15,5-8-22 0,3-6-25 16,2-2-16-16,-3-9-100 16</inkml:trace>
  <inkml:trace contextRef="#ctx0" brushRef="#br0" timeOffset="105479.02">14065 7691 433 0,'-21'0'73'16,"-1"0"-45"-16,1 9 22 15,8 5-13-15,4 4-20 16,9 2-11-16,0-2-4 16,17 1 0-16,4-5-1 15,7 1-1-15,6-6-4 0,2-4-22 16,4-1-15-16,-2-4-25 15,-2 0-70-15,-6-11-197 16</inkml:trace>
  <inkml:trace contextRef="#ctx0" brushRef="#br0" timeOffset="105963.3">14349 7759 387 0,'0'-6'110'0,"0"-1"-93"16,10 3 27-16,7-4-19 15,3 1-7-15,1 1-14 16,-3 1-3-16,-4 0-3 0,-6 1-16 16,-6 0-2-16,-2 3 11 15,-10 1 2-15,-9 0 5 16,-1 1 3-16,0 9 6 16,3 2 12-16,5 5-4 0,7-2-6 15,5 3-4-15,10 0-2 16,12-7-2-16,9 5 0 15,9-8-1-15,1-4-20 16,2-4-23-16,-1 0-17 16,-7-7-27-16,-8-5 22 15,-6-5 56-15,-8-1 29 16,-7 3 58-16,-5-2 18 16,-1 7-20-16,0 2-15 0,0 7-11 15,0 1-16-15,0 7-25 16,2 11 2-16,8 7 15 15,7 9-10-15,1 8-5 0,3 5-4 16,1 3-4-16,-3 2-1 16,-4-1-1-16,0-3-1 15,-3-7 0-15,-1-3-3 16,-3-10-5-16,-1-8-2 0,-6-6-7 16,-1-9-19-16,0-5-15 15,-7-1-20-15,-8-17-45 16,-2-7-139-16</inkml:trace>
  <inkml:trace contextRef="#ctx0" brushRef="#br0" timeOffset="106181.64">14739 7795 501 0,'0'-24'85'0,"5"5"-56"0,9 5 10 15,4 8-4-15,6 6-6 16,0 2-16-16,-2 12-11 15,-3 9-1-15,-11-1-3 16,-8 1-25 0,0 0-10-16,-15-4-16 15,-9-3-4-15,-3-10 15 16,2 2 11-16,5-8 8 0,6 0-8 0,8 0-55 16,6-11-108-16</inkml:trace>
  <inkml:trace contextRef="#ctx0" brushRef="#br0" timeOffset="106374.82">15056 7564 590 0,'0'-23'57'0,"-5"6"13"15,-2 7-11-15,-1 10-21 16,3 0-20 0,0 15-18-16,3 10 2 0,2 5 1 15,0 7-1-15,7 5-1 16,8 2-1-1,1 1-1-15,0-1-30 16,-4-2-37-16,-3-6-21 16,-3-12-53-16,-6-8-186 15</inkml:trace>
  <inkml:trace contextRef="#ctx0" brushRef="#br0" timeOffset="106518.15">15026 7824 535 0,'2'-13'26'15,"18"2"-20"-15,9 6 8 16,6 2-1-16,8 0-9 0,1 3-4 16,0 0-18-16,-1 0-45 15,-5-1-76-15,-9-5-151 16</inkml:trace>
  <inkml:trace contextRef="#ctx0" brushRef="#br0" timeOffset="107123.78">15406 7771 285 0,'0'4'119'0,"5"-1"-105"16,5-1 48-16,6 0-9 16,4-2-19-16,5 0-19 15,2 2-11-15,-1-2 0 16,-6-2 0-16,-3-3-4 16,-8-2 3-16,-9 0-1 15,-5-2 1-15,-14 7 5 0,-6-2 0 16,-1 4 1-16,-1 0 2 15,5 9-3-15,4 5-3 16,11 7-4-16,7-2-1 16,5 2 0-16,17-1-8 0,6-2-28 15,10-8-20-15,6-2-22 16,0-4-4-16,1-4-3 16,-4-4-5-16,-3-7 71 15,-4-2 49-15,-10-3 45 0,-6 0 0 16,-8 0-12-16,-4 3 4 15,-6 3-32-15,0 5-11 16,-9 3 3-16,-1 2-9 16,1 3-2-16,4 10-10 15,2-1-5-15,3 2-1 16,0 4 0-16,10-7 1 16,3-4-5-16,3-7-12 15,1 0-4-15,-2-11-2 0,2-9 3 16,-8-6 10-16,-2-6 5 15,-2-5 3-15,-5-5 4 16,0 0 19-16,0 1 15 16,-2 3-6-16,-1 6-3 15,-3 7 8-15,3 9-1 0,-2 9-5 16,1 7-7-16,1 6-17 0,-4 15 1 0,6 8 2 16,-1 6-3-16,2 10-2 15,0 3-1-15,0 4-2 16,5-1 0-16,1 0-1 15,1-1-28-15,-1-6-52 16,2-13-74-16,4-7-261 0</inkml:trace>
  <inkml:trace contextRef="#ctx0" brushRef="#br0" timeOffset="108163.97">16672 7367 447 0,'3'-18'74'16,"0"2"-5"-16,1 5 17 16,1 4-26-16,4 5-18 15,-2 2-24-15,4 7-12 16,1 11-4-16,0 5-1 15,-2 4-1-15,-3 5 1 16,0 4-1-16,-5-4-1 0,2 0-10 16,-4-3-3-16,0-10 3 15,0-6 6-15,0-6 3 16,7-7 2-16,5 0 1 16,7-6 1-16,8-5 0 0,2 1-2 15,3 3 0-15,-2 4 0 16,-1 3 0-16,-6 0-4 15,-7 6-9-15,-9 7-4 16,-5-1 2-16,-2 4 0 16,-14 0 0-16,-9-1 1 0,-5-5 3 15,1 1 3-15,2-4 5 16,6-3 4-16,6-2-1 16,11-2 0-16,4-2 1 15,20-7-12-15,10-4-17 16,7-2 10-16,8-2 1 0,-2-1 5 15,-2 3 8-15,-7 0 3 16,-9 5 6-16,-8 2 10 16,-9 6 9-16,-5 2-4 15,-3 6-13-15,-2 8 4 16,0 1-1-16,2 4-7 0,1-1-1 16,6-2-4-16,6-2 4 15,2-7-6-15,2-3-8 16,4-2 1-16,-2-4 3 15,1-11 4-15,-2-2 4 16,-3-5 13-16,0 0 18 0,-3 4 7 16,-1 0-1-16,-3 7-5 15,-1 5-7-15,1 4-12 16,2 12-9-16,-2 8-3 16,5 11 0-16,-1 8-1 15,-1 8-1-15,-2 3 1 0,-6 1-9 16,-5 2-17 15,0-7 0-31,-17-7-7 0,-9-12 5 16,-4-10 10-16,-4-14-7 15,0-7 20-15,5-21-11 0,7-10-17 0,6-9-35 16,10-9-91-16</inkml:trace>
  <inkml:trace contextRef="#ctx0" brushRef="#br0" timeOffset="108918.17">18263 7413 567 0,'14'-11'83'0,"-6"-1"-49"16,1 8 8-16,-2 4-9 15,3 0-17-15,-3 16-15 0,-1 4 0 16,1 5 0 0,0 3-1-16,0 1 1 0,-2-1-1 15,-3-1 0-15,-1-7-6 16,1-4-8-16,-2-7-3 16,0-7 4-16,-9-2 10 0,1-20 5 15,-6-5-1-15,2-9 1 16,3-5 5-16,3-2 10 15,5 0-2-15,1 2-7 16,0 8 0-16,8 4 6 16,9 11-5-1,1 8-3-15,3 8-4 16,6 0-3-16,0 16 0 0,2 7 0 16,3 5 1-16,-3 4 0 0,0 2-1 15,0 0 1-15,-6-4-1 0,-2-5-5 16,-4-3-1-16,-7-8 3 15,-3-6-1-15,-5-8 3 16,-2 0 6-16,0-17 0 16,-5-4-2-16,0-6-1 15,1-5 1-15,6-4 2 16,-2 4 3-16,9 2 0 16,5 7 0-16,7 5 0 0,1 9-4 15,3 5-2-15,2 4 0 16,2 5-1-16,0 13 2 15,-2 4-2-15,-3 6 4 16,2 6-1 0,-6 4 1-16,-6 1-1 15,-1 2-2-15,-10 2 0 16,-3 0-1-16,-3 0-8 0,-17-6-53 0,-9-10-105 0,-8-9-336 16</inkml:trace>
  <inkml:trace contextRef="#ctx0" brushRef="#br0" timeOffset="110109.64">3496 8048 590 0,'2'-8'19'0,"-2"3"-4"0,0 5 19 16,0 0-14-16,0 10-9 16,2 7-4-16,-1 6 4 15,1 6-1-15,0 4-1 16,1 3-7-16,-3 2 1 15,2-6-2-15,-2 4 0 0,0-4 0 16,0-4-1-16,0-5 1 16,2-3 0-16,3-6-1 31,5-3 0-31,7-7 2 0,7-4-1 16,6 0 0-16,8-2-7 15,1-11-14-15,3-1-15 16,-1 1-20-16,-5-1-23 15,-6 0-16-15,-8-2-15 16,-5 3-71-16</inkml:trace>
  <inkml:trace contextRef="#ctx0" brushRef="#br0" timeOffset="110359.57">3868 8290 313 0,'-8'0'85'0,"1"0"-13"16,3 0-14-16,4 0-22 15,0 0-25-15,14 0 3 16,3 0 2-16,1-3-9 0,5-7-4 15,-5-2-2-15,-1 0 1 16,-8-1-2-16,-8 1-3 16,-1 5 0-16,-7 1 2 15,-11 5 1-15,-2 1 4 16,3 1 8-16,0 12 4 0,7 3-4 16,6 5-7-16,4-4-5 15,7 2 0-15,13 1 0 16,5-6-7-16,6-3-19 15,5-4-13-15,3-7-21 16,0 0-47-16,0-7-67 16</inkml:trace>
  <inkml:trace contextRef="#ctx0" brushRef="#br0" timeOffset="110629.84">4277 8071 429 0,'-7'-9'89'16,"0"4"-35"-16,3 2-1 15,4 3-16-15,0 6-24 0,11 9 6 16,1 2-4-16,1 6-4 16,-1 6-2-16,1 1-3 15,0 3-1-15,-6 0-1 16,5 1-3-16,-2-1 2 16,2-5 1-16,4-3-2 0,0-2 0 15,4-5-1-15,2-2-1 16,1-6 2-16,2-6-6 15,-3-2-28-15,-5-2-20 16,-7-6-23-16,-8-7-41 16,-2-7-166-16</inkml:trace>
  <inkml:trace contextRef="#ctx0" brushRef="#br0" timeOffset="110740.14">4304 8276 442 0,'-7'-4'98'0,"7"-1"-82"16,10-4-16-16,24 0 5 0,17-1-3 15,7-5-15-15,8-6-85 16,-1-4-202-16</inkml:trace>
  <inkml:trace contextRef="#ctx0" brushRef="#br0" timeOffset="114460.34">2370 9625 405 0,'-4'0'195'0,"4"0"-178"16,0-4 3-16,14 2 14 15,8 1 7-15,5-5-18 16,9 2-9-16,8-1-3 16,5-2 2-16,4 1-4 15,1 1-7-15,-3-2 1 0,-2 1-3 16,-10 3 0-16,-6 0 1 15,-10 0-2-15,-11 3 1 16,-5 0 0-16,-7 0 1 0,0 6 3 16,0 5 12-16,-7 5-2 15,0 3-2-15,6 5-1 16,1 8-1-16,0 4 0 16,0 8-2-16,8 8-1 0,2 3-3 15,4 8-1-15,-1 1-1 16,-1-3 0-16,0-2-2 15,-2-8 0-15,-3-10 0 0,-4-9 0 16,-4-8 0-16,1-10 0 16,-12-8 0-1,-7-5 3-15,-4-1-1 0,-6-1 0 16,-2-11-1-16,-4 0-6 16,1-1-14-16,3 0-13 15,6 0-16-15,7 0-28 0,7 1-24 16,7 1-78-16</inkml:trace>
  <inkml:trace contextRef="#ctx0" brushRef="#br0" timeOffset="114882.06">2578 9928 662 0,'0'-4'45'0,"7"-8"-38"16,17 1-4-16,10-1 13 0,17 1-9 15,5-2-8 1,11 3-40-16,3-5-57 16,0 1-279-16</inkml:trace>
  <inkml:trace contextRef="#ctx0" brushRef="#br0" timeOffset="117406.92">3808 9839 129 0,'6'1'93'0,"-1"1"-61"15,-2 0 37-15,3-1-7 16,0 1-17-16,-1-2-3 16,-1 2 4-16,-3 0-3 0,1-2-7 15,1 0-6-15,-1 0-2 16,0 0-2-16,1-4-4 15,1-4-8-15,0-3-3 16,0-5-3-16,-2-4 1 0,-2 3-2 16,1-5-2-16,-2 4-3 15,-13 2-1-15,-1 7 4 16,-7 6 5-16,-3 3-5 16,-4 5-3-16,-2 11-1 15,5 7 0-15,1 4-2 0,3 5 2 31,5-2-2-31,10 3 1 16,7-5 0-16,0-3-2 0,14-9-1 16,5-7 1-16,11-9-1 15,4 0-1-15,6-12-3 16,0-8 4-16,-1-2 0 16,-5-2 2-16,-7 2 1 15,-5 4 1-15,-8 6 2 0,-5 1 12 16,-5 9 4-16,-4 2-1 15,0 4-14-15,0 10-2 16,0 4-1-16,0 1-1 16,7 5 0-16,11-1-10 15,13-5-39-15,5-4-43 16,6-7-73-16</inkml:trace>
  <inkml:trace contextRef="#ctx0" brushRef="#br0" timeOffset="117922.42">4751 9676 536 0,'0'-11'41'0,"0"-1"14"16,0 7 3-16,6 5-21 0,1 0-7 15,3 15-12-15,2 5 3 16,-2 5 2-16,2 7-8 15,1 4-7-15,-2 1-3 16,-1-1-3-16,0 0-1 16,-3-4-5-16,-2-5-12 0,-3-6-20 15,0-5-23-15,-2-8-18 16,0-7-44-16,-9-1-38 16,-4-17-153-16</inkml:trace>
  <inkml:trace contextRef="#ctx0" brushRef="#br0" timeOffset="118156.76">4711 9707 447 0,'-8'-27'58'0,"8"2"-1"16,7 7 1-16,20 7-23 15,12 6-7-15,12 5-7 16,8 0-4-16,4 19-4 16,-4 8-5-16,-6 6-6 0,-9 6-2 15,-17 2-2-15,-17 2-14 16,-10-4-4-16,-23 0-7 15,-13-8-13-15,-8-8 13 16,-9-5 20-16,3-10 7 16,7-6 0-16,5-2-6 0,13-5-30 15,13-11-38-15,12-7-49 16,7-4-167-16</inkml:trace>
  <inkml:trace contextRef="#ctx0" brushRef="#br0" timeOffset="118375.45">5290 9612 573 0,'7'-2'44'15,"-5"2"9"-15,-1 5-24 16,1 15 7-16,3 8 0 16,1 9-15-16,3 5-15 0,0 5-1 15,4 1-2-15,1-2-2 16,-1-1 0-16,-1-10-10 15,-1-4-19-15,-2-10-17 16,-7-7-21-16,-2-10-48 0,-2-4-73 16</inkml:trace>
  <inkml:trace contextRef="#ctx0" brushRef="#br0" timeOffset="118543.15">5342 9671 521 0,'9'-23'12'15,"3"-3"22"-15,8 7 17 0,9 1-9 16,10 4-21 0,5 6-16-16,0 5-4 0,-3 3-2 15,-2 0-35-15,-13 9-67 16,-11 2-67-16</inkml:trace>
  <inkml:trace contextRef="#ctx0" brushRef="#br0" timeOffset="118687.76">5390 9780 464 0,'0'3'22'0,"13"-3"-29"15,18 0 32-15,15 0-16 16,10-3-6-16,7-2-4 16,1-5-29-16,-1-4-62 15,-5-2-171-15</inkml:trace>
  <inkml:trace contextRef="#ctx0" brushRef="#br0" timeOffset="119031.43">5963 9653 479 0,'0'5'62'0,"-1"8"-21"15,-3 6 16-15,2 8-15 16,-2 6-19-16,2 0-15 0,0 7-5 16,1-6-3-16,-5-2 1 15,3-8 0-15,-2-8-1 16,0-10-4-16,0-6 3 15,2-14 5-15,3-13-3 16,0-10-1-16,0-5 1 0,6-6 8 16,6-2 6-16,8 2 2 15,-1 4-6-15,7 8 0 16,1 9-4-16,0 9-3 16,0 11 2-16,-3 7-1 15,3 6 0-15,-7 14 2 16,2 11-2-16,-5 8-2 15,-5 10-1-15,-5 1-2 0,0 5 1 16,-5-2-2-16,-1-3-7 16,-1-5-7-16,2-7-9 15,-2-8-9-15,0-10-8 0,-3-6-32 16,-11-12-44-16,-6-2-109 16</inkml:trace>
  <inkml:trace contextRef="#ctx0" brushRef="#br0" timeOffset="119172.03">5989 9858 570 0,'1'-14'37'16,"19"2"-25"-16,14-1 6 15,14 2-1-15,8 4-14 16,9-4-8-16,5-1-61 16,-1-3-151-16</inkml:trace>
  <inkml:trace contextRef="#ctx0" brushRef="#br0" timeOffset="119943.1">7384 9682 366 0,'-7'-17'261'15,"0"5"-216"-15,4 5-5 16,3 7-6-16,0 7-21 16,3 12 3-16,7 5-12 0,-3 2-2 15,0 7-2 1,0-5 1-16,1-1-1 0,-6-4-1 16,1-9-6-16,-3-3-6 0,0-7 0 15,-2-4 5-15,-6-11 9 16,2-10 0-16,-1-8 0 15,5-9 1-15,2-6 4 16,0 1 3-16,10 2 0 0,7 6-4 16,5 6-1-16,2 9 4 15,7 12-1-15,1 8-4 16,3 1 0-16,-1 18-1 16,-2 8-1-16,-3 5-1 0,-6 9 0 15,-5 1 1-15,-8 3-1 16,-2-6-1-16,-6-2 0 15,-2-8-3-15,0-8 1 16,-8-7 1-16,-2-12-1 16,-1-2 4-16,3-18 1 15,3-9 0-15,5-10-1 0,4-8 0 16,14-5-1-16,11 2 0 16,5 0 0-16,5 9-1 15,5 9 1-15,-2 12-1 16,2 11 1-16,-6 7 2 15,-1 7 1-15,-6 14 0 0,-6 9-1 16,-6 6 0-16,-4 3 0 16,-5 4-2-16,-6 1-1 15,-2-2 1-15,-2-6-11 16,0-10-15-16,-4-4-16 16,-5-11-8-16,-1-11-28 0,-1-2-41 15,-5-20-104-15</inkml:trace>
  <inkml:trace contextRef="#ctx0" brushRef="#br0" timeOffset="120193.03">8013 9006 596 0,'-8'-14'24'0,"4"1"35"0,1 13 1 16,3 0-27-16,10 18-8 16,2 9 3-16,3 5-15 15,-1 7-4-15,3 4-6 16,-2 3-2-16,-3 4-1 0,-2 0-10 16,2 2-34-16,-2-6-44 15,2-10-47-15,0-29-150 16</inkml:trace>
  <inkml:trace contextRef="#ctx0" brushRef="#br0" timeOffset="120647.47">8636 9646 542 0,'0'-9'46'16,"7"0"-3"-16,10 2 7 0,13 1-15 15,12 1-12-15,5 2-19 16,1-1-4-16,4 4 0 16,0 0-14-16,-11 0-48 15,-8 9-68-15,-17-3-136 0</inkml:trace>
  <inkml:trace contextRef="#ctx0" brushRef="#br0" timeOffset="120788.04">8732 9795 513 0,'-8'10'67'16,"10"-10"-40"-16,23 0-6 0,21 0-6 16,12 0-8-16,10-4-7 15,7-5-11-15,-3-3-39 16,0-3-158-16</inkml:trace>
  <inkml:trace contextRef="#ctx0" brushRef="#br0" timeOffset="122936.36">9819 9282 520 0,'-22'-3'49'16,"-7"3"-5"-16,-9 5 3 15,4 15-3-15,0 12-8 0,6 8-11 16,6 9-3-16,15 8-7 31,5 7-12-31,18 3-2 0,19 3 0 16,11 0-5-16,10-6-34 16,7-10-18-16,3-13-31 15,-2-18-55-15,-6-18-172 16</inkml:trace>
  <inkml:trace contextRef="#ctx0" brushRef="#br0" timeOffset="123793.59">10268 9522 376 0,'0'-12'129'15,"0"-2"-95"-15,-3 4 11 0,-6-1 1 16,-4 7-12-16,-8 4-22 16,-2 0-7-16,-4 17 10 15,1 3-2-15,0 11-3 16,8 1-1-16,6 9-3 15,12 0-1-15,0 2-3 0,14 0-1 16,11-6 0-16,9-8-2 16,7-10-5-16,3-11 1 15,2-8 2-15,3-11 1 16,-5-16-3-16,-5-7 2 16,-9-7-2-16,-11-6 2 15,-12-3-3-15,-7 4-11 0,-22 2-2 16,-16 5 11-16,-11 10 4 15,-8 9 2-15,-1 10 8 16,4 10 15-16,8 4-1 16,12 13-9-16,17 6-6 15,17 6-4-15,15 3 0 0,21-3-1 0,15 1 1 16,10 0 0-16,7-1-2 16,-2-1-3-16,-5-1-2 15,-7 3 2-15,-15 4 5 0,-12 0-3 16,-11 0 3-16,-13 0-1 15,-3 0 0-15,-3-7-1 16,-7-4 2-16,3-7-2 16,1-5-4-16,6-11-10 15,0 0-14-15,7-15-27 0,6-10-55 16,0-9-83-16</inkml:trace>
  <inkml:trace contextRef="#ctx0" brushRef="#br0" timeOffset="124012.29">10553 9139 528 0,'-11'-28'13'0,"2"5"28"16,4 5 18-16,5 9-7 16,0 9-17-16,8 0-20 15,6 16-4-15,-2 9 4 0,3 7-10 16,-1 6-4-1,2 8 0-15,-2 4-2 0,0 4-25 16,1 4-23-16,1-4-24 16,2-6-44-16,4-8-124 15</inkml:trace>
  <inkml:trace contextRef="#ctx0" brushRef="#br0" timeOffset="124168.51">10962 9778 541 0,'-5'17'89'0,"-8"-4"-43"16,1 3-10 0,-2 0-9-16,2 6-17 0,0 1-8 15,2-1-21-15,2-5-49 16,3-6-101-16</inkml:trace>
  <inkml:trace contextRef="#ctx0" brushRef="#br0" timeOffset="124903.25">11889 9422 339 0,'15'-11'91'0,"-5"-2"-78"16,0 3 29-16,-2 2 6 15,-6 3-9-15,-2 1-17 0,-3 2-14 16,-17 2 1-16,-8 0 8 31,-4 9 1-31,-7 2 7 0,-1 1-3 0,1 5-1 16,5-1 3-16,6 1-5 0,11-2-9 16,7 1-5-16,10-4-4 15,10 2 0-15,11-1 0 16,13 1-1-16,3 1-1 15,0 1-4-15,-1 1-1 16,-6 7-9-16,-9-3-13 16,-14 4-6-16,-7 0 12 0,-22 0 9 15,-11-2 7-15,-6-1 7 16,-4-5 0-16,2-4 22 16,7-2 7-16,10-1-2 15,12-2 3-15,10 0-13 16,9 0-11-16,18 2 1 0,13 1-2 15,8 0-4-15,13-3-1 16,4 2-1-16,3-1-6 16,-8-6-13-16,0-1-16 15,-8-2-32-15,-7 0-62 16,-5-13-72-16</inkml:trace>
  <inkml:trace contextRef="#ctx0" brushRef="#br0" timeOffset="125293.76">12512 9783 373 0,'-2'6'232'16,"-3"-3"-179"-16,-2 6 2 15,1 2-6-15,5 7-7 16,-4-3-20-16,-3 7-16 0,-5 1-5 16,-5 0-7-16,-5-3-74 15,-5-8-72-15,-11-10-443 16</inkml:trace>
  <inkml:trace contextRef="#ctx0" brushRef="#br0" timeOffset="127516.65">13536 9310 396 0,'5'-10'28'0,"-3"-2"-23"15,0-1 28-15,-2 1 19 16,0 3-19-16,0-1-19 15,-2 4 7 1,-11 0 9-16,-8 3-15 16,-6 3-2-16,-6 0 9 0,-6 10-1 15,-1 3 1-15,3 4-3 16,3 3 1-16,10 4-3 16,10 2-7-16,9 3-6 15,7 1-2-15,18 2-1 0,14 2 0 16,7-2 0-16,8 4-1 15,4-5-2-15,-1 0-8 16,-4 1-3-16,-8-3 3 16,-9-1-9-16,-14-3 3 15,-13-1-7-15,-8-1 5 0,-23-7 12 16,-10-4 5 0,-10-5 1-16,-7-5-2 0,4-2 5 15,2-3 11-15,8-10 2 16,11-5-2-16,13-5-3 15,11 0-3-15,8 0-8 16,23-3-5-16,8 5-20 0,12 4-22 16,3 2-24-16,-3 3-59 15,-6 1-124-15</inkml:trace>
  <inkml:trace contextRef="#ctx0" brushRef="#br0" timeOffset="127907.19">13623 8797 612 0,'-7'-22'18'0,"4"7"39"16,1 5-11-16,2 9-6 15,5 1-21-15,5 5-18 0,2 11 0 16,2 7 5-16,-1 4-1 15,-3 7-3-15,-1 5-1 16,-3 5 1-16,-2 3-2 16,-4 5-14-16,2 4-39 15,-1 1-20-15,3-4-45 16,1-5-89-16</inkml:trace>
  <inkml:trace contextRef="#ctx0" brushRef="#br0" timeOffset="128095.79">14081 9690 668 0,'-3'11'33'0,"-8"1"-25"0,-4 7-7 15,1 9 2-15,-4 6-3 16,-1 4-57-16,-10-1-174 15</inkml:trace>
  <inkml:trace contextRef="#ctx0" brushRef="#br0" timeOffset="131438.94">14581 9488 380 0,'-4'5'77'0,"-5"0"-34"16,4-3 3-16,5-2-2 16,0 0-14-16,1 0-13 15,13 0 6-15,3-7 0 16,8-4-8-16,2-7-7 16,7-6 0-16,2-2-4 15,0-2-1-15,-4-5-1 16,0-1-2-16,-8 5 1 0,-10 3-1 15,-8 6 2-15,-6 7-1 16,-10 4-2-16,-10 9 2 16,-6 0-2-16,1 17 3 0,1 4 3 15,5 5 5-15,8 4-1 16,11 5-5-16,2 2-3 16,19 0-2-16,8-1 2 15,5 1-1-15,7-2-7 16,-2-5-3-16,-9-3-2 15,-6-2-1-15,-10-5-2 0,-14-5-9 16,-6-2 9-16,-19-5 14 16,-9-3 3-16,-8-3 1 15,-1-2-2-15,6 0-2 16,8-2-8 0,13-7-37-16,12-3-27 0,8-4-67 15,23-2-161-15</inkml:trace>
  <inkml:trace contextRef="#ctx0" brushRef="#br0" timeOffset="132119.1">14954 8915 323 0,'-5'-8'81'0,"2"1"-17"0,-2 0 12 15,2 1-8-15,1 4-12 16,2 2-17-16,0 0-13 16,0 5-13-16,0 11 2 0,7 3 9 15,3 8-8-15,-3 5-8 16,0 6-7-16,0 3 0 15,-4 6-14-15,3 0-44 16,-2 2-46-16,-1-5-67 16,1-8-143-16</inkml:trace>
  <inkml:trace contextRef="#ctx0" brushRef="#br0" timeOffset="132369.11">15282 9610 544 0,'0'11'40'15,"0"1"-4"-15,-7 3-8 16,0 2 9-16,-7 3-28 15,-4 3-10-15,-4 1-44 0,-1-5-62 16,0-5-207 0</inkml:trace>
  <inkml:trace contextRef="#ctx0" brushRef="#br0" timeOffset="133831.2">15834 9256 388 0,'-5'-4'59'15,"3"2"-2"-15,-2 0 12 16,4 2-14-16,0 0-22 31,0 2-20-31,6 11-2 0,0 8 18 16,6 6-1-16,-3 10-6 15,1 4-6-15,1 4-6 16,-4-1-3-16,2 0-4 16,-4-3-2-16,1-4-2 15,-4-5 2-15,2-6-3 0,-3-6-13 16,3-6-8-16,-2-8-11 16,3-6-12-16,4 0-19 15,2-13-22-15,1-10-50 16,1-9-115-16</inkml:trace>
  <inkml:trace contextRef="#ctx0" brushRef="#br0" timeOffset="134059.93">15925 9200 495 0,'-3'-10'34'0,"3"4"1"15,0-3 5-15,15 2-3 16,7 2-15-16,7-2-14 16,7 1-4-16,1 3 0 15,2-1-3-15,-2 4-1 16,-4 0 0 0,-8 0-18-16,-5 4-27 0,-11 9-29 0,-9-1-40 0,-5 4-124 15</inkml:trace>
  <inkml:trace contextRef="#ctx0" brushRef="#br0" timeOffset="134231.75">15929 9405 458 0,'-12'2'57'0,"12"13"-43"16,7-9 13-16,14-6 6 16,8 0-2-16,9-3-21 0,1-6-8 15,6-2-2-15,-4-1-17 16,0-1-77-16,-4-3-66 15,-8-5-190-15</inkml:trace>
  <inkml:trace contextRef="#ctx0" brushRef="#br0" timeOffset="134528.64">16424 8840 479 0,'0'-5'51'16,"-3"-1"-3"-16,-1 6 3 0,1 0-8 15,3 4-22-15,0 8-7 16,0 4 6-16,0 5 6 15,0 3-8-15,0 1-9 16,2 4-5-16,1-1-2 0,-3 4-3 16,0 4-34-1,0-6-34-15,0-5-63 0,-7-5-156 16</inkml:trace>
  <inkml:trace contextRef="#ctx0" brushRef="#br0" timeOffset="135140.24">16770 8879 377 0,'2'-5'44'15,"1"1"1"-15,-1 4-5 0,5 0-8 16,6 0 5-16,-1 7-11 16,7 8-4-16,0 4 0 15,6 12-3-15,2 4-2 16,0 10-5-16,0 3-5 16,-1 7-1-16,-2 4 1 15,-4 1-4-15,-3 2-2 0,-2 0 1 16,-6-4-2-16,-2-2 0 15,-7-3 0-15,0-5 1 16,-4-5-1-16,-8-4 0 16,-8-6-15-16,-5-3-13 15,0-7-22-15,-3-7-25 16,-1-10-74-16</inkml:trace>
  <inkml:trace contextRef="#ctx0" brushRef="#br0" timeOffset="135833.94">18129 9031 396 0,'5'-21'38'16,"-5"3"18"-1,0 3 1-15,-12 8 4 16,-8 7-31-16,-9 0-18 0,-5 12 5 16,0 12 9-16,5 2-14 15,4 6-1-15,11 4 0 0,11 2-4 16,8-1-3-16,19 2-1 16,9 1-3-16,5-1 1 15,6-3-5-15,-3-2-11 0,-6-7 3 16,-10-3 2-16,-10-4 0 15,-14-4 2-15,-4-5 2 16,-21-6 7-16,-8-3 1 0,-7-2 0 16,-5 0 6-16,7 0-3 15,3 0-4-15,8-5 0 16,14 0-1-16,12 0-15 16,11-2-43-1,17-1-38-15,12-5-38 16,5-5-111-16</inkml:trace>
  <inkml:trace contextRef="#ctx0" brushRef="#br0" timeOffset="136827.25">18338 9282 492 0,'3'-10'85'0,"-3"2"-39"16,0 1 9-16,0 4-18 16,0 3-20-16,0 0-16 15,0 2-2-15,0 3 0 16,0 2-1-16,7 0-3 0,0 0 1 15,2-5 0-15,-3 0 3 16,-3-2 2-16,-1 0-1 16,-2 0 2-16,0 0-1 15,0-5 4-15,0-1 0 16,-3 2 2-16,-1-1 1 0,4 2-3 16,0 1-2-16,0 2-1 15,0 0-3-15,2 0 0 16,3 0 0-16,0 3 1 15,-1 8 0-15,-1 2 0 16,1 5 1-16,-3-2 1 0,6 6-1 16,-2-2 0-16,4-2 0 15,1-2 1-15,7-4-2 16,-2-4 0-16,5-5 0 16,1-3 0-16,1-3-2 15,0-10-9-15,0-3-5 0,-5-5 4 16,2-3 3-16,-6 2 7 15,-3 4 3-15,-3 2-1 16,-3 6 0-16,-3 3 0 16,3 7 3-16,-4 0-4 15,2 8-1-15,5 3 2 16,0 6 0-16,6 1 1 16,3 0-1-16,8-4-4 0,-3-3-21 15,9-3-16-15,-1-6-12 16,2-2-22-16,1-2-15 15,-3-10 5-15,-4-4 19 16,-8-3 57-16,2-3 32 0,-12 4 37 16,-2-2-8-16,-5 7 1 15,0 1 0-15,0 7-20 16,-9 5-12-16,0 0-10 16,-1 9-9-16,2 4-2 15,5 8 0-15,3 1 0 0,0 3 0 16,5-3-2-16,10 2-12 15,2-6-11-15,7-6 4 16,-2-6 9-16,5-6 2 16,1 0-2-16,3-15 4 15,-4-5-1-15,-3-6 6 16,2-8 5-16,-6-3-2 0,-5-6 1 16,0-3 0-16,-6 3-1 15,-6 3 5-15,-3 7 48 16,0 4-18-16,-5 11 9 15,-3 6-15-15,-6 8-5 16,6 4-10-16,-1 14-11 0,-1 8-1 16,3 6 1-16,6 8-1 15,1 0-2-15,0 3 1 16,0-3-1-16,8-1 0 16,4-3 0-16,-2-7 1 0,5-5-2 15,-3-8 2 1,0-5-1-16,3-7 0 15,1 0-1-15,-1-7 0 0,0-7 2 16,4-2 0-16,-3 1 0 16,0 3 5-16,-1 4 7 15,-5 5-3-15,1 3-3 16,0 1-5-16,0 10-1 0,1 9 0 16,3-1-1-16,2 2 0 15,2 0-12-15,1-2-37 16,4-6-39-16,3-3-51 15,-3-10-142-15</inkml:trace>
  <inkml:trace contextRef="#ctx0" brushRef="#br0" timeOffset="137045.96">19945 9107 545 0,'1'-14'58'0,"-1"5"0"16,0 6 0-16,0 3-24 15,0 7-16-15,4 9-17 16,1 5 6-16,4 8-2 16,0 1-3-16,0 2-1 0,-2 0-1 15,0-2-15-15,-7-4-26 16,0-4-12-16,-3-5-37 16,-10-10-46-16,-9-7-99 15</inkml:trace>
  <inkml:trace contextRef="#ctx0" brushRef="#br0" timeOffset="137592.69">19756 9136 497 0,'14'-18'32'16,"8"4"-15"-16,5-1 18 16,9 5 4-16,8 1-10 0,3 2-16 15,0 1-6-15,3 3 0 16,-7-2-5-16,-3-2-2 15,-9-3 0-15,-9-2-2 16,-9-2-4-16,-9-4-2 16,-4 0-1-16,-2 2 2 15,-11 2 5-15,-1 3 3 0,-1 6 7 16,1 5 8-16,0 0-2 16,3 7-4-16,2 11-5 15,6 1-2-15,1 8 0 16,2 5 0-16,0 4-2 0,5 1 0 15,2 1-1-15,-5 1 0 16,-2 2 0-16,0-5 1 16,-2-2-1-16,-8-4-2 15,-2-5-4-15,0-7 0 16,2-8 4-16,2-6 2 0,8-4 1 16,0-3 1-16,8-8-3 15,9-6 2-15,7-1 2 16,3-2 1-16,3 3 0 15,-1 3-1-15,-4 2-2 16,0 5 0-16,-5 7 1 16,-7 0-2-16,-1 4 1 15,-3 7-1-15,-2 4 0 0,1 0 0 16,0 3 0-16,1 1 0 16,3-1-6-16,0-3-10 15,0-2-15-15,5-4-15 16,1-1-22-16,1-4-25 0,3-4-31 15,3 0-42-15</inkml:trace>
  <inkml:trace contextRef="#ctx0" brushRef="#br0" timeOffset="138181.66">20652 9284 297 0,'14'-21'75'16,"-7"1"6"-16,-5 2 0 16,-2 4-12-16,-7 2-21 15,-9 3-23-15,-6 7-16 0,0 2-5 16,0 0 0-16,0 11-4 0,4 3 0 15,5 2 0-15,7 5-2 16,2-2 1-16,4 1-1 16,0-3-5-16,10-2-8 15,3-5-3-15,5-7 0 16,-1-3 7 0,3 0 3-16,4-8 1 15,-2-5 5-15,-1-6 2 0,2 3 2 16,-1-5 8-16,-4 3 3 15,-2 1-6-15,-2 5 9 0,-2 2-3 16,-7 9-3-16,-2 1-6 16,-3 3-2-16,0 11 0 15,0 4 0-15,0 4-2 16,0 1 1-16,0-2-2 16,5-2-1-16,4 0-4 15,6-7 1-15,-1-5 1 0,9-3 0 16,-1-4 2-16,2-1-5 15,0-13 2-15,2-3 3 16,-3-5 2-16,-3-6 0 16,-2-5 0-16,-3-6 2 15,-9-4 1-15,0-1-3 0,-6 1 2 16,0 0-1 0,0 6 1-16,-7 7 2 0,0 8-2 15,-3 11-2-15,5 8-1 16,-2 1-2-16,5 11-21 15,-3 7-8-15,5 5-12 0,0 1-8 16,0 1-2-16,0-4 28 16,0 2 23-16,7-7 3 15,3-4 21-15,5-2 18 16,4-5 0-16,8-1-17 0,2 0-18 16,4-2-9-16,-1-4-116 15</inkml:trace>
  <inkml:trace contextRef="#ctx0" brushRef="#br0" timeOffset="140092.67">7647 10849 529 0,'0'-5'35'0,"0"0"-1"15,-2 0 12-15,2 5-8 16,0 10-21-16,5 7-10 16,2 8 14-1,1 8-2-15,3 6-6 16,-2 8-5-16,2 3-2 15,-4 6-4-15,0-3-1 0,1 2 0 16,-5-6 0-16,-1-7 0 16,1-6-1-16,1-9 0 15,-4-11 0-15,2-4 1 16,-1-4-1-16,3-5 1 16,-2-1 0-16,7-2 4 0,0 0 1 15,5 0 3-15,6 0-3 16,4 0-2-1,6-2-2-15,1-1-2 0,6-3 0 16,2 2 1-16,0 1-1 16,0-1 0-16,-5 3 1 15,-5-1-2-15,-7 0 2 0,-7 0-1 16,-4 2 0-16,-3-2-1 16,-5 2 2-16,-1 0 0 15,-2-2 0-15,0 2-4 16,0-3-17-16,0 0-29 15,0-5-33-15,3-4-59 16,4-6-134-16</inkml:trace>
  <inkml:trace contextRef="#ctx0" brushRef="#br0" timeOffset="140361.28">8533 10951 567 0,'-11'-14'16'0,"-6"2"13"16,0 5 33-16,-3 7-16 15,6 11-19-15,1 8-17 0,3 13 0 16,4 7 7-16,5 8-6 16,1 6-5-16,3 3 0 15,9-1-6-15,5 0 2 0,5-5-7 16,2-7-19-16,1-9-15 15,4-11-19-15,0-12-30 16,1-11-47-16,-2-4-110 16</inkml:trace>
  <inkml:trace contextRef="#ctx0" brushRef="#br0" timeOffset="140898.23">8790 11146 496 0,'0'-7'92'16,"0"5"-62"-16,0 2-2 15,3 11-14-15,6 7 24 16,2 9-13-16,0 3-16 0,-1 4-3 16,-1-4-2-16,-4-3-3 15,-2-6 0-15,-3-8-2 16,0-10-1-16,-10-3 1 16,-2-18-3-16,4-6-5 0,-4-7 8 15,5-8 1-15,2-4 2 16,7-2 9-16,-2 6-2 15,10 5-4-15,10 5-4 16,4 14 1-16,5 7 3 16,0 8 1-16,8 8-3 0,-5 9 0 15,0 10-2-15,-3 3 0 0,-3 3 0 16,-11 1-1-16,-1-2-1 16,-8-2 1-16,-4-9 0 15,-2-1 1-15,0-11-1 16,-5-7 1-16,-3-2 3 15,3-9-1-15,1-11 0 0,4-7-2 16,0-5 0-16,12-3 0 16,8-1 1-16,4 2-1 15,3 7-1-15,4 7-1 16,-3 12 1-16,1 8 0 16,-4 2 0-16,-7 16 5 0,-1 7 1 15,-4 5-1-15,-4 2-2 16,-2 0-2-16,-1 2 0 15,1-2-2-15,0-3 2 16,0-8-6-16,3-7-26 16,2-9-24-16,-2-5-18 15,4-16-48-15,-6-12-151 0</inkml:trace>
  <inkml:trace contextRef="#ctx0" brushRef="#br0" timeOffset="141085.68">9394 10652 564 0,'-10'-28'48'0,"-1"4"15"0,4 12-5 16,3 8-1-16,4 4-17 15,0 8-28-15,4 8-12 16,5 13 3-16,4 6-2 16,-1 7 0-16,4 8-1 0,-4 4-22 15,-2 1-42 1,-1-7-39-16,-2-5-81 0</inkml:trace>
  <inkml:trace contextRef="#ctx0" brushRef="#br0" timeOffset="141460.59">10056 10750 589 0,'0'-7'32'16,"0"3"-1"-16,2 4-9 15,3 11-5-15,0 15 21 16,2 9-8-16,4 11-14 16,2 9-2-16,-1 8-8 15,1 5-3-15,-4 1-2 0,-4-3 0 16,-7-3-1-16,-5-10-12 16,-17-8-20-16,-6-13-5 15,-9-11 7-15,-6-12-11 16,-2-9-30-16,4-12-36 0,5-18-123 15</inkml:trace>
  <inkml:trace contextRef="#ctx0" brushRef="#br0" timeOffset="141867.12">10842 11091 361 0,'-12'0'165'15,"2"0"-121"-15,10-8 23 0,0 5-6 16,20-1-24-16,11 1-9 16,6-2-13-16,10 1-1 15,9 2-9-15,-1 1-4 16,1 1 0-16,-4 1-14 15,-11-1-54-15,-14 6-45 16,-14-1-98-16</inkml:trace>
  <inkml:trace contextRef="#ctx0" brushRef="#br0" timeOffset="141999.5">10905 11244 561 0,'-7'13'40'0,"7"-8"-31"0,25 1 29 16,16-5-10-16,17-1-14 15,6 0-10 1,4 0-4-16,6-7-28 16,-6-6-148-16</inkml:trace>
  <inkml:trace contextRef="#ctx0" brushRef="#br0" timeOffset="142486.76">12002 10869 446 0,'0'-5'71'16,"0"2"-9"-16,4 3-3 15,1 1-19-15,2 13 2 0,1 8-10 16,0 5-10-16,1 6-11 16,-2 5-4-16,1 2-7 15,-3-3 1-15,0 2-1 0,-3-7 0 16,0-5 0-16,0-5 0 15,-1-7 0-15,-1-5 0 16,2-5 0-16,2-5 1 16,0 0 2-16,5 0-1 15,3 2 0-15,8-4 2 0,7 0 1 16,5 0-2-16,8-1-3 16,2 1 1-16,7 0 0 15,0 0-2-15,1-1-10 16,-1-3-35-16,-3-1-37 15,-1-4-30-15,-2-3-50 16,-1-6-181-16</inkml:trace>
  <inkml:trace contextRef="#ctx0" brushRef="#br0" timeOffset="142705.44">12932 10836 522 0,'-18'-10'45'16,"-7"3"-11"-16,-2 7 11 15,0 5-10-15,4 12-9 16,1 11-16-16,8 8 0 16,4 3 3-16,10 6-5 15,0-2-6-15,12-2-1 16,10-2-1-16,6-5-3 0,6-7-12 16,6-7-7-16,1-5-7 15,4-5-12-15,-2-10-26 16,-1 0-58-16,-5-10-124 15</inkml:trace>
  <inkml:trace contextRef="#ctx0" brushRef="#br0" timeOffset="143236.61">13266 11019 416 0,'0'-3'124'16,"0"-12"-67"-16,0 15 0 16,0 0-26-16,0 7-15 0,4 8 7 15,4 5-6-15,4 5-3 16,-3 0-4-16,-3 1-7 15,-2-2-3-15,-4-7 0 16,-2-2-5-16,-8-9-6 16,-7-6 2-16,3-3 2 15,-1-13 3-15,5-11 1 0,3-1 3 16,7-8 0-16,0-3 5 16,9 1 6-16,9 2-1 15,3 8-4-15,6 5 0 16,4 9-4-16,1 10 0 15,0 4-1-15,2 16 1 16,-5 9-1-16,-4 6-1 0,-6 1 0 16,-4 5 0-16,-7-3-1 15,-4-2 2-15,-4-5-2 16,0-6-4-16,-2-8-3 0,-4-10 3 16,-1-3 5-16,2-9 4 15,3-11-3-15,2-6-1 16,2-6 1-16,10-4-1 15,8-3 1-15,7-1 0 16,2 7 4-16,3 4-2 16,0 9-2-16,2 13 0 0,-5 7-1 15,-2 10 1-15,-5 15 1 16,-5 5-1-16,-2 4 2 16,-4 5-1-16,-3 0-1 15,0 1-1-15,-1-5 0 16,4-5-7-16,-1-6-29 15,5-8-21-15,5-11-18 16,-4-5-50-16,4-18-161 0</inkml:trace>
  <inkml:trace contextRef="#ctx0" brushRef="#br0" timeOffset="143424.04">14067 10758 530 0,'5'-24'64'0,"2"8"-3"16,3 10-14-16,2 6-7 15,7 12-6-15,1 14-17 16,-1 10-2-16,1 8-5 0,-3 8-7 16,-8 5-2-16,-7 0-1 15,-4 2 0-15,-22 2-17 16,-15-4-32-16,-16-7-47 16,-15-8-113-16</inkml:trace>
</inkml:ink>
</file>

<file path=ppt/ink/ink4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8:54:25.2460000"/>
    </inkml:context>
    <inkml:brush xml:id="br0">
      <inkml:brushProperty name="width" value="0.05292" units="cm"/>
      <inkml:brushProperty name="height" value="0.05292" units="cm"/>
      <inkml:brushProperty name="color" value="#7030A0"/>
    </inkml:brush>
  </inkml:definitions>
  <inkml:trace contextRef="#ctx0" brushRef="#br0">11637 10236 415 0,'0'0'29'16,"0"-1"-28"-16,0-5 9 15,6 5 3-15,2-1 6 16,7 2-11-16,5 0-2 15,1 0 6-15,8 2-3 0,5 5 1 16,10 0 1-16,4 2-2 16,8 0 0-16,5 1-1 15,5 1 0-15,0 1-2 16,7 3-3-16,-2-1-1 16,2 2 0-16,2 1 0 15,-2-2-2-15,-2 1 0 0,-5-3 0 16,-3-1-2-16,-6-1 0 15,-11 0-2-15,-5-6-1 16,-8 0 0-16,-6-1 1 16,-7-2 0-16,-8 1 0 0,-2-3 1 15,-7 0-9-15,-3 0-7 16,0 0-20-16,-7 0-38 16,-9-6-43-16,-8-5-150 15</inkml:trace>
  <inkml:trace contextRef="#ctx0" brushRef="#br0" timeOffset="412.54">11836 10374 396 0,'10'0'-3'0,"11"0"2"16,8 0 11-16,7 0 37 16,7 1-3-16,11 5-24 0,6 1-4 15,2 1 0-15,5 2-6 16,4 1-2-16,-1 1-3 16,-1 2-1-16,-3 1-2 15,-1-1-2-15,-4 0 0 16,-4-3 1-16,-1 0-1 0,-6-2 0 15,-3-2 0 1,-2 1-1-16,-8-2 2 0,1-2 0 16,-5-3-2-16,-4 2 2 15,-5-2-2-15,-4-1 2 16,-3 0-1-16,-5 0-1 0,-4 0-13 16,-2-7-21-16,-6-5-36 15,0-5-45-15,-6-4-185 16</inkml:trace>
  <inkml:trace contextRef="#ctx0" brushRef="#br0" timeOffset="662.42">12947 10181 432 0,'-8'-2'7'15,"1"-4"7"-15,7 6-10 16,5 3 20-16,15 15 0 0,4 3-17 15,7 6 0-15,3 5-1 16,3 0-5-16,-1 4 1 16,-4 3-2-16,-7 2 1 15,-4 2 2-15,-13 0-3 16,-8-1 1-16,-13-2-2 16,-19-2 1-16,-16-5 2 0,-13-5-6 15,-12-1-5-15,-9-4-9 16,-4-4-27-16,3-3-36 15,6-6-115-15</inkml:trace>
  <inkml:trace contextRef="#ctx0" brushRef="#br0" timeOffset="11073.64">5092 7363 75 0,'-2'0'6'0,"2"0"35"15,0 0-20-15,0 0 1 31,0 2-5-31,0-2-3 16,0 2-4-16,4-2 3 16,3 0 39-16,2 0-42 0,0 0 0 15,7 0 0-15,-3 0 2 16,3 0-4-16,2 0 1 16,2 0 0-16,0 0-4 15,2 0 2-15,2 0 0 16,1 0 0-16,-1 0-2 0,3 0-2 15,-4 0-1-15,-2-4-2 16,-2 0 1-16,-2 2 0 16,-4 1-1-16,-6 1 1 15,-2-2-1-15,-3 2 0 16,-2 0 0-16,0 0 2 0,-2 0 0 16,-4 0-2-16,-8 0 0 15,0 0 2-15,-2 0-2 16,0 5 0-16,-6-1 0 15,1 1 0-15,-6 1 0 16,0-1 0-16,0 2 0 0,-3 0 0 16,4 1 0-16,3-2 0 15,4 1 1-15,2-1 2 16,5-2 0-16,5-1 0 16,1-1 1-16,6-2 6 15,0 0 5-15,2 0-8 16,9 0-1-16,6 0-1 0,7-5 1 15,3-2 0-15,5-1 1 16,2 3-2-16,0-2-1 16,0 1-2-16,-1 1-1 15,-5 0 0-15,-2 1-1 16,-3 1 1-16,-9-3-1 0,-2 5 2 16,-5-3-2-16,-6 0 2 15,1 1 0-15,-2 3 0 16,0-2-2-16,0 2 0 15,0 0 0-15,0 0-18 16,2 0-43-16,6-5-81 0</inkml:trace>
  <inkml:trace contextRef="#ctx0" brushRef="#br0" timeOffset="12642.68">9289 7277 27 0,'-2'0'18'15,"-1"0"1"-15,3 0-3 16,0 0-3-16,0 0-9 0,0 0 15 16,0 0-7-16,0 0-2 15,0 0 3-15,2 0-1 0,-2 0-3 16,0 0 2-16,0 0 4 15,0 0-7-15,0 0-3 16,0 0 6-16,-2 0 1 16,0 0-1-16,-1 0-2 0,3 2-6 15,0-2 4-15,0 0-1 16,-1 0-2-16,1 0 14 16,0 0-1-16,0 0-6 15,0 0-1-15,0 0-5 0,0 2 2 16,-2-2-5-16,2 0 0 15,0 0-1-15,-4 2 0 16,4 0 0-16,0-2 1 0,0 0 4 16,6 1 0-16,2-1-1 15,0 2 2-15,4-2-2 32,3 0 1-32,4 0-1 0,1 0 0 15,4 0 0-15,1 0 1 16,4-2-2-16,-3 1 0 15,1-3 1-15,0 0-2 0,-5 2-1 16,0-1 2-16,-6 1-3 16,-6 2 1-16,-4 0 0 0,0-2 0 15,-5 2-1-15,-1 0 0 0,0 0-1 16,-1 0 1-16,-5 0-1 16,-3 0 0-16,-4 0 0 15,1 4 0-15,-4-1 0 16,-4 3 0-16,-1 1-5 0,-3-2 2 15,-1 1-1-15,1 1 1 16,3 0 2-16,1-2 1 16,4-1 0-16,5-1 0 15,3 1 0-15,1-2 0 16,5 0 0-16,2-2 0 16,0 0 1-16,9 0 1 0,3 0 2 15,8 0 0-15,2 0 2 16,0 0-2-16,4-2-1 15,-1 0-1-15,-2-2 0 16,0 4-2-16,-5-1 1 16,-3-1 0-16,-4 2-1 0,-8 0 0 15,-3 0-11-15,-10 0-34 16,-14 0-69-16</inkml:trace>
  <inkml:trace contextRef="#ctx0" brushRef="#br0" timeOffset="16101.09">18581 13283 180 0,'15'1'48'0,"5"-1"-27"16,-3 0 5-16,10 0-3 15,4 0-5-15,1 0-3 16,6 0-8-16,5 0-4 0,4 0 0 16,1 3 4-1,-1-6 8-15,2 3 3 16,-3 0-4-16,3-1 1 0,-5-2-2 15,0 3-2-15,-2 0-1 16,0 0 2-16,1 0-4 16,0 0-2-16,0 0 3 15,0 0-1-15,3 0-1 0,0 3-2 16,3-2-4-16,-5 4 0 16,3-4 0-16,-1 1-1 15,2 0 1-15,0 0-1 16,0-1 0-16,-1 2-1 15,3-2 2-15,-5-1-1 16,0 2 0-16,-4-1 0 0,-1 1 0 16,-2-2 1-16,-4 0-2 15,-2 0 2-15,4 0-2 16,-6 0 2-16,3 0-1 16,-3 0 1-16,2 0 0 15,-3 0 1-15,2 0-1 0,-2 0 1 16,-1 0 1-16,1-2 0 15,-5-2 3-15,-2-2-1 16,2-1 0-16,0 0-1 16,-4-2 2-16,2-2 1 0,-2-2-1 15,-1-1-2 1,0-1 1-16,-3-6 0 0,-2 0 0 0,0-2-4 16,-4-2 0-16,-3-3 0 15,0 2-1-15,-3-2 0 16,-2-1 0-16,-2 1 0 15,0-1 0 1,-6 1 0-16,-5-1-2 0,1-1 1 0,-7 0-1 16,3-3 1-16,0 1 2 15,-2 2-2-15,1-2 2 0,1 3-2 16,1 1 2-16,-3 3-2 16,-2 2 1-16,1-1 0 15,-5 1 0-15,-2 3-1 16,-5-1 1-16,-1 0-1 0,-2 1-1 15,-4 0 1-15,2 1-1 16,2-2 2-16,-2 3 0 16,-2 0-1-16,2 2 2 15,-5-2-2-15,2 3 1 16,-2-2 0-16,-5 2 2 16,3-3-4-16,0 4 3 0,-3-2-2 15,3 2 1 1,-1 1 0-16,0 1 0 0,1 1 0 15,1 1 0-15,-2 1 0 16,3 3 0-16,-2 3 0 16,1-1-1-16,1 2 1 0,-2 2 0 15,-1 0 0-15,1 0 0 16,0 0 0-16,-1 0-1 16,1 0 1-16,-2 4 0 15,1-1-1-15,1 1 0 16,4 2-1-16,-3-3 0 0,2 4 1 15,1 0 1-15,3 1 0 16,0-3-1 0,0 2 1-16,5 0 0 0,-2 2 0 15,1 0 0-15,1 0 0 16,-1 0 0-16,-1 1-1 0,0 1 1 16,1 2 0-1,-1-5 0 1,1 3 0-16,-1-2 0 0,1 3 0 0,1-1 0 15,2 2 0-15,2-2 0 16,2 3 0-16,-1 0 0 16,4-2 1-16,1 6-2 15,-1-1 1-15,3 0 1 0,0 1-2 16,-1 2 2-16,2 0-1 16,1-3 0-16,5 1 0 15,-2-2 2-15,4 0 0 16,1-1-1-16,2 2 1 15,3-1 0-15,-2 2 1 16,4 2 1-16,0 1 2 16,4 4-3-16,4 4 0 0,5-4-1 15,3 5 1-15,0 1 1 16,2-3-2 0,4 1-1-16,-3-4 1 0,1 0 0 15,2 0-1-15,-3-2 0 0,3 0 0 16,-2-2 0-16,1-1-2 15,-1 3 2-15,2-1-1 16,3 1 0-16,-2-2 1 16,2 0 0-16,6-3-1 15,-2-2-15-15,-2-10-59 0,3-6-142 16</inkml:trace>
  <inkml:trace contextRef="#ctx0" brushRef="#br0" timeOffset="22644.86">24161 12677 407 0,'0'-11'65'0,"-5"-2"-64"0,-1-3-1 16,-1 4 0-16,-4-4-2 15,-4 3-7-15,0-3-3 16,-9 0 9-16,2 2 1 15,-5-2 0-15,-3 1 3 0,-3 0-1 16,-4-2-1-16,-4 1 1 16,-6-1 0-16,-5 0 1 15,-2-1-2-15,-5 1 2 0,1-1 1 16,-5 0 2 0,-3 0 3-16,0 2-5 0,-5-2-1 15,-4 4 1-15,-4-4-4 16,0 2 2-16,-5 0 0 0,1 0 0 15,1 2-1-15,2 3 2 16,5-1 1-16,3 1-2 16,-3 4 0-16,5-2 0 15,-2 3 0-15,-2-4 0 16,-2 3-2-16,1 0 4 16,-1-3-2-16,-4 5 0 0,-1-2 0 15,-3 0 0-15,0 1 0 16,-1-1 0-16,-1 2 0 15,-4-2-2-15,3 3 1 16,-5-5-2-16,4 4-2 0,-4-2 2 16,-1 0 3-1,1 0 0-15,-3 1 0 0,0 1 1 16,-2 1 1-16,1 0 0 16,3-1 1-16,-2 2-2 15,2-1 0-15,-1 3-2 0,1-3 2 16,0 1-1-16,-1-1 0 15,1 3 1-15,-2-2-2 16,5 1 1-16,0 1 0 16,-1 1 0-16,4 0 1 15,5 0-1-15,1 0 4 16,6 0 1-16,1 1 0 0,2 5 1 16,3 5-2-16,0-3-2 15,1 5-2-15,1 1 2 16,3 2-1-16,-1 3-2 15,2 0 2-15,6 2-1 0,1 2 0 16,3-1 1-16,2 5-2 16,2 1 1-16,1 4 0 15,5 5 0-15,-2 1 1 16,1 5 3-16,4 1 0 16,0 6 3-16,4-2-3 0,2 4-1 15,1 4-2-15,4 1-1 16,2 5 1-16,5 2-2 15,0 6 2-15,6 2-1 16,-2 3 0-16,3 0 0 16,5 1 0-16,-1 1 0 15,4 4 0-15,-1 0 0 0,3 1-1 16,0 0 2-16,5 2 0 16,0 6 3-16,0-2 1 15,0 1 1 1,3 2 0-16,4 2-2 0,5 4-1 15,0-3 0-15,3 2 1 16,4 4-2-16,4-5 0 16,3-2 0-16,3 1-1 0,5-3 0 15,1-2-1-15,5-4 0 16,-3 3 0-16,7 2 0 16,-2-7 0-16,6 1 0 0,-2-2 1 15,4-3-1-15,3-1 1 16,-2-1-1-16,7-4 2 15,-1 2-1-15,3 0 1 16,4-2-1-16,1-2 2 16,-2-3-1-16,3-4 0 0,3-2-1 15,-1-2 0-15,2-3 1 16,1-6-1 0,3 1 0-16,1 0 0 15,3-4 2-15,1 2 0 16,-2-2 2-16,3-3 0 0,2-1-2 15,-3-1-1-15,3-2 0 16,1-2-1-16,3-3 1 16,1-2 0-16,-2-4-2 15,3-3 1-15,-3 0-1 16,1-6 0-16,-4-1 2 0,3 0-2 16,-2-5 3-16,3 0 1 15,-4-2-1-15,5-3 1 16,-3 1 1-16,3-4-1 15,1-2 0-15,1-1-2 16,-1-1-1-16,0-1 3 0,2-2-7 16,-4 0 5-1,2 0-1-15,-3 0 0 0,0-7-2 16,2 0 0-16,-6-2 2 16,1-3-1-16,1-1-1 15,-2-3 4-15,-4-2-4 0,4-2 5 16,-3-1 0-16,2-6 1 15,-1-1-3-15,-4-3 0 16,-3-2-1-16,2-3 2 16,-1-1-1-16,-7-1 1 15,1-7-1-15,-5 2-1 16,-2-1 0-16,-3-6 0 0,-3 0 1 16,-3-2-1-16,-3 1-1 15,-1-3 0-15,-2-3 0 16,0 0 7-16,-4-4-9 15,0-3 4-15,-1-3 0 16,-1-2 1-16,-1-2-1 0,-2 2-2 16,-1-1 2-1,-4 2-2-15,-1 0 1 0,-1 3 0 16,-2-3 0-16,-1 0-2 16,-8-3 2-16,3 1-1 15,-1-4 0-15,-3 2 0 0,-2 0 0 16,-1-1-1-16,3 2 1 15,-1 1-1-15,-3 1 1 16,0 1 0-16,1 0 0 16,-4-1 0-16,3 3 0 15,-2-4 0-15,-3 4 0 0,2-2 0 16,0 2 0-16,-1 2 0 16,-2 1 0-16,5 3 0 0,-4-1 0 15,3 1-1-15,-3 1-1 16,-1 0-2-16,-1-2 2 0,0 2 0 15,-3 2 2-15,1 0-1 16,-2 0 2-16,2 1-1 16,-2 3-1-16,-1 0 1 15,-1 1-1-15,2 2 1 16,2 0 0-16,-3-1 0 16,1 1-1-16,0 0 1 0,-1 0 0 15,-1 0 0-15,0 1 0 16,0 5-1-16,0-2 1 15,0 3 0-15,-1 0 1 16,-6 0 0-16,-4 0 0 16,-2 2-1-16,-2 0 0 0,-11 0 0 15,-4-2-4 1,-16-1-6-16,-9-2-16 0,-15-1-15 16,-18-1-18-16,-18 0-45 15,-16-2-94-15</inkml:trace>
  <inkml:trace contextRef="#ctx0" brushRef="#br0" timeOffset="30181.79">16273 12469 388 0,'-41'-30'28'16,"6"-5"-11"-16,2-1-9 15,3 2-1-15,1 4 23 0,0-1-25 16,-1 1-2-16,-4 7 0 15,-2 3-1-15,0 8-1 16,-7 6 0-16,0 6-1 16,-8 2 0-16,0 18 0 15,-7 6 0-15,-1 12-1 0,-6 12 1 16,-1 9 0-16,1 11 0 16,-2 10 0-16,-1 9 0 15,5 6 0-15,2 10 0 16,2 7 0-16,0 6 0 15,-1 1 0-15,4 6 0 0,5 3 0 16,0-1-1-16,5 1 2 16,10 4-1-16,2 6 0 15,6-1-1-15,4 4 2 16,4 4-1-16,6-3 1 16,1 7-1-16,3-5 0 0,3 2 0 15,2-4 0-15,3 0 2 16,2-1-1-16,0-2 4 15,5-1 0-15,5-1 0 16,4-4-3-16,5-4-2 16,2-8 1-16,5-2 5 15,9-6 4-15,3-12-2 0,5-4 0 16,7-4 2-16,6-10-3 16,-1-4-2-16,6-8-3 15,5-10-1-15,-2-11 0 16,2-7-1-16,2-9 0 15,2-9 0-15,-2-9 0 0,3-8 0 16,-1-5 0-16,-4-3-1 16,-1-15 1-16,-1-8 0 15,-1-6 1-15,-4-8-2 16,1-7 2-16,-6-6-1 16,2-8 1-16,-7-4 2 0,-3-6-1 15,-4-4-1-15,-1-6-1 16,-7-2 1-16,-2-2 0 15,-3-5-1-15,-4-6 0 16,-2-6-1-16,-3 0 0 16,-2-3 0-16,-2-3 0 0,-1 3 1 15,-3 1 1-15,-2-5 0 16,0-1 4-16,-3 0 5 16,0-5-2-16,-2-4 1 15,0 1-2-15,-1-3-3 16,0 2-3-16,-2-6-2 0,0 4 0 15,-2-1-2-15,0-1 0 16,-10 1-1-16,-4 1 4 16,-6-1 0-1,-4-1 2-15,-5-4 1 0,-3 0 0 0,-5 1 3 16,-2-5 0-16,-4 3 2 0,-4-1-3 16,-1-1-4-16,-5 9-1 15,-2 5-2-15,-1 10-7 16,-7 8-22-16,-9 10-38 0,-5 3-146 15</inkml:trace>
  <inkml:trace contextRef="#ctx0" brushRef="#br0" timeOffset="31857.08">17617 4580 488 0,'0'-17'16'15,"-5"2"8"-15,-6 6 20 16,-5 4-9-16,-2 3-15 16,-7 2-11-16,3 5 3 15,-5 10 8-15,3 2 0 16,5 5-7-16,4 1-3 16,5 2-5-16,10-2-3 15,0 4 1-15,10 0-1 0,11-2-1 16,4 4 1-16,5-2 0 15,4-1-2-15,0 1 1 16,-1 0 0-16,-4-1-2 0,-8 1 0 16,-12 0-8-1,-9-6-4-15,-12 3-11 0,-17-6 10 16,-9-4 8-16,-9-6 4 16,0-4 0-16,1-4 4 15,4-2-1-15,10-13 11 0,11 0-2 16,13-8-6-16,8 2-2 15,18-5-7-15,16 2-4 16,12-2-6-16,7 7-25 16,1-3-30-16,2 1-62 15</inkml:trace>
  <inkml:trace contextRef="#ctx0" brushRef="#br0" timeOffset="32075.78">18134 4386 656 0,'-1'-15'-7'15,"-13"7"12"-15,-1 6 21 16,1 5 7-16,-1 19-24 16,-3 13-8-16,0 17-1 15,0 12 3-15,0 17 0 0,-2 8 4 16,6 2 0-1,3-2-4-15,9-6-2 0,2-16-3 16,7-12-7-16,15-16-23 16,9-21-25-16,4-14-48 15,6-11-173-15</inkml:trace>
  <inkml:trace contextRef="#ctx0" brushRef="#br0" timeOffset="32751.29">18700 4523 474 0,'0'-10'11'0,"0"-3"7"16,1-1 28-16,-1-3-9 16,2-2-13-16,-2 1-12 15,0 2 0-15,-2 2 1 16,-6 5-3-16,-6 3-3 16,-5 5-7-16,-2 1-1 0,0 9-1 15,-1 9 1-15,0 1 1 16,6 5-2-16,3-1 0 15,8-2 0-15,5-8-5 16,2-3 3-16,14-6 4 16,3-4 1-16,9 0-1 0,0-2 1 15,-1-4 0-15,0 5-1 16,-5 1 0-16,-4 1-2 16,-5 14-1-16,-5 4 1 15,-4 7 1-15,-4 2 2 16,0 0-2-16,0-4 1 0,0-4 1 15,-2-8-1-15,2-6 6 16,0-6 19-16,0-4 25 16,9-12-22-16,4-6-21 15,1-1-3-15,4-7-4 16,3 3-12-16,3 5-35 16,-1 3-31-16,6 4-34 15,0 5-52-15,2 4-85 0</inkml:trace>
  <inkml:trace contextRef="#ctx0" brushRef="#br0" timeOffset="33001.24">19154 4557 483 0,'-2'6'56'0,"-8"0"-46"16,-3 4 0-16,1 2 14 0,-2 6-12 16,8 2-12-16,4 3 0 15,2-4 0-15,2 1 0 16,11-6-1-16,6-5-12 15,-1-7 9-15,1-2 3 16,0-13 2-16,-7-5 1 16,-4-7 13-16,-8-1 14 0,0-3 0 15,-2 3-11-15,-13 2-14 16,3 8-4-16,-1 4-9 16,2 8-20-16,8 4-32 15,3 0-48-15,7 11-62 16</inkml:trace>
  <inkml:trace contextRef="#ctx0" brushRef="#br0" timeOffset="33157.35">19458 4625 364 0,'5'4'230'0,"-5"-1"-186"0,0 2-17 16,0 6-12-16,-2 1-8 15,-1 8-6-15,3 0-4 16,0 0-38-1,0-5-50-15,7-5-82 0</inkml:trace>
  <inkml:trace contextRef="#ctx0" brushRef="#br0" timeOffset="33629.31">19872 4368 452 0,'-5'-9'26'16,"-11"0"4"-16,-4 5 5 16,-7 4-11-16,0 0-11 15,0 11-7-15,1 5 0 0,6 6-2 0,5 1-2 16,6 0-2-16,6 0 0 15,3-1 0-15,3-8 0 16,14-3-2-16,2-4 1 16,3-6 1-16,3-1 0 15,2 0 1-15,-4-5-1 16,-1 0 1-16,-6 5-1 0,-4 0 4 16,-3 5 4-16,1 15 2 15,-3 3 8-15,-2 9 1 16,0 4-9-16,-1 3-4 15,-1-5-6-15,0-5 1 0,0-8 0 16,-1-10-1-16,3-10 17 16,4-2 33-1,1-15-17-15,2-6-26 0,3-6-6 16,2-3-1-16,-1-1-2 16,0 0-31-16,-2 2-42 15,1 5-52-15,1 3-67 0,0 6-135 16</inkml:trace>
  <inkml:trace contextRef="#ctx0" brushRef="#br0" timeOffset="33786.34">20221 4563 414 0,'2'8'92'0,"-2"-2"-60"0,2 1 29 0,-1 4-10 16,1 3-21-16,0 2-22 15,1 4-7-15,1 1-4 16,1-2-44-16,1-2-46 15,1-7-83-15</inkml:trace>
  <inkml:trace contextRef="#ctx0" brushRef="#br0" timeOffset="34166.37">20469 4277 585 0,'3'-18'19'0,"3"5"-5"15,4 6 3-15,10 7-5 16,-1 0-10-16,1 13-4 16,-1 7 0-16,-4 3-18 15,-5 3-19-15,-10 1 8 16,0 2 11-16,-5-4 13 0,-8-2 7 16,2-3 0-16,-2-2 6 15,8-2 5-15,5-2 0 16,0-4 5-1,3 3-1-15,7 0-6 0,-1-1-5 0,-4 0-1 16,0 1-4-16,-5 1 2 0,0 1 0 16,0 0 13-16,0 4 4 15,0-1-2-15,0 1-2 16,10 2 5-16,5 2-2 16,6-1-6-16,-4-1-5 15,1 3-5-15,-9-7 0 16,-9 3-2-16,-14-5-12 0,-20-2-23 15,-17-3-41-15,-13-7-92 16</inkml:trace>
  <inkml:trace contextRef="#ctx0" brushRef="#br0" timeOffset="34840.47">18587 4293 561 0,'-13'-7'1'0,"-3"3"-4"16,-2 4 3-16,1 0 2 16,-2 7-2-16,3 8 0 15,2-1-2-15,7 5 2 16,3-2-2-16,4 0 1 16,0-1 1-16,9 1 1 0,0-2-1 15,-2 0 1-15,-1 1-1 16,-4 2 0-16,-2-2 0 15,0 0 1-15,-8 0-1 16,2 0 0-16,3-5 0 16,3-2 0-16,0-2 0 0,10 0 0 15,5-2 5-15,1 1-3 16,-1 1-1-16,-1 2-2 16,-6 3 2-16,-8 1-3 15,0 4 2-15,-8 3 1 0,-3 0 1 16,-3 2 8-16,5-1 0 15,5 0-1 1,4 2-1-16,4 2-2 0,16 0-3 16,9 0 0-16,8 0-1 15,7-2-6-15,2-3-26 16,3-9-91-16,0-7-343 0</inkml:trace>
  <inkml:trace contextRef="#ctx0" brushRef="#br0" timeOffset="35202.61">21041 4735 551 0,'6'4'26'16,"-6"0"-19"-16,2 0 46 0,0 4-12 15,0 1-29-15,-2 7-9 16,0-2-3-16,-2 6-14 16,-6-5-37-16,4-5-59 15,3-7-147-15</inkml:trace>
  <inkml:trace contextRef="#ctx0" brushRef="#br0" timeOffset="35572.1">21530 4525 592 0,'0'-22'13'0,"-4"1"-5"16,-10 2 25-16,-8 3-17 16,-3 3-12-16,-5 8-5 15,-4 5 1-15,3 0 0 0,2 14 0 16,2 9-1-16,12 4 0 15,3 1 0-15,9 3-1 16,3-8-2-16,9-1-15 16,9-9 4-16,5-5 7 15,6-8 4-15,3 0 3 16,1-11 2-16,-3-1-1 0,-3-1 0 0,-3 2 3 16,-7 4 9-16,-5 6 3 15,-4 1 2-15,-1 5-10 16,-2 9-6-16,2 6 2 0,3 5-2 15,2 1-1-15,5 0-2 16,6-8-22-16,2-5-39 16,2-11-61-16,-2-4-100 15</inkml:trace>
  <inkml:trace contextRef="#ctx0" brushRef="#br0" timeOffset="35798.37">21932 4257 614 0,'23'-3'27'0,"3"3"-23"0,3 18 41 16,3 14-7-16,-3 12-12 15,-6 15-7-15,-7 7-13 16,-9 9-3-16,-7 7-1 16,-7-2-4-16,-15-3 0 15,-5-12-15-15,-5-15-10 0,-1-13-5 16,-1-32-12-16,2 11-45 31,2-23-112-31</inkml:trace>
  <inkml:trace contextRef="#ctx0" brushRef="#br0" timeOffset="36126.18">22885 4327 538 0,'10'-6'56'15,"-4069"4"-14"-15,8149 2-6 0,-4064 12 6 16,9 7-4-16,4 10-14 15,9 6-12-15,-1 10-4 16,1 7-7-16,1 3 0 16,-5 4 0-16,0-2-2 15,-5-4-11-15,-1-6-27 16,-2-12-26-16,-5-10-5 0,-5-17-16 16,-4-10-44-16,-7-26-165 15</inkml:trace>
  <inkml:trace contextRef="#ctx0" brushRef="#br0" timeOffset="36268.94">23439 4302 589 0,'-16'7'14'16,"-8"15"-7"-16,-10 15 14 16,-9 20 24-16,-17 20-20 0,-8 19-8 15,-10 22-16-15,-10 14-3 16,-4 11-59-16,-3 5-83 15</inkml:trace>
</inkml:ink>
</file>

<file path=ppt/ink/ink4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9T08:31:09.1690000"/>
    </inkml:context>
    <inkml:brush xml:id="br0">
      <inkml:brushProperty name="width" value="0.05292" units="cm"/>
      <inkml:brushProperty name="height" value="0.05292" units="cm"/>
      <inkml:brushProperty name="color" value="#FF0000"/>
    </inkml:brush>
  </inkml:definitions>
  <inkml:trace contextRef="#ctx0" brushRef="#br0">5828 6278 195 0,'-7'2'162'16,"2"-2"-113"-16,1 0 12 0,4 0 6 0,0 0-29 15,0 0-20-15,7 0-7 16,2 0 4-16,9 0 2 16,3-3-1-16,1 1-5 15,9-3-2-15,5 3 1 16,0-4 2-16,5 1-3 15,0-2-2-15,3 0-3 0,-2 2-2 16,-2-3 0-16,-2 1 0 16,-6 2-1-16,-3-2-1 15,-10 3 0-15,0 0 1 16,-11 3-2-16,-1-1 2 16,-7 2-2-16,0 0-9 0,-1 0 0 15,-8 0-9-15,-5 3-16 16,-4 3-19-16,-2 1-10 15,-1-2-33-15,-6 2-37 16,-2-1-105-16</inkml:trace>
  <inkml:trace contextRef="#ctx0" brushRef="#br0" timeOffset="331.11">5990 6284 292 0,'-21'5'47'16,"6"-3"-18"-16,4 2 39 15,9-4-3-15,2 0-29 16,15 0-18-16,8 0 22 15,9 0 3-15,10 0-3 0,4-4-7 0,9-3-1 16,-1 0-7-16,0-2-15 16,1 1-7-16,-5 1-2 15,-4 0 1-15,-4 2-2 16,-8-2 1-16,-8 3-1 0,-9 2 0 16,-5 1 1-16,-9-1 1 15,-3 0 2-15,2 2 0 16,-7 0-4-16,-5 0-1 15,3 0-18-15,-2 0-42 16,2 0-53-16,-1-7-177 16</inkml:trace>
  <inkml:trace contextRef="#ctx0" brushRef="#br0" timeOffset="7804.07">10039 6086 415 0,'-3'2'66'16,"1"-2"-32"-16,2 0 9 15,0 1-7-15,7 1-10 16,8 0 1-16,2 0 0 0,7-1-3 16,5 1-3-16,5 2 1 0,5-4-4 15,3 1-4-15,7-1 0 16,2 0-4-16,7 0-4 16,-4 0-2-16,-1-3-2 15,-4-2 0-15,-6 1-2 16,-3-1-1-16,-10 0 1 0,-5 1-7 15,-5-2-7-15,-10 3-3 16,-2 1-5-16,-8-1-2 16,0 3-7-16,-13 0-19 15,-9 0-16-15,-6 0-12 16,-8 2-43-16,-9 4-90 0</inkml:trace>
  <inkml:trace contextRef="#ctx0" brushRef="#br0" timeOffset="8054.01">10156 6198 101 0,'-15'7'325'0,"12"-5"-250"16,3-2-19-1,22 0-16-15,12 0 13 16,15-4-4-16,8-3-12 0,11 0-4 16,-2 0-13-16,2 0-6 15,-3 0-7-15,-4 0-3 16,-5-1-7-16,-13 0 3 0,-5-1 0 15,-9 3 0-15,-10 1-1 16,-9 1 1-16,-7 3-3 16,-3 1-12-16,-11 0-25 15,-10 0-32-15,-8 1-68 16,-3 1-262-16</inkml:trace>
  <inkml:trace contextRef="#ctx0" brushRef="#br0" timeOffset="13135.47">4640 8508 172 0,'-4'0'47'16,"1"0"11"-16,0 0 7 16,0 0-23-16,1-4-4 15,2 1-16-15,0-1 0 16,0 3 0-16,0-3-6 0,0 2-3 15,0 2 0-15,0 0-1 16,0 0-3-16,0 0 6 16,0 0 4-16,0 2-1 15,0 0 1-15,8 0 2 16,1-2-3-16,5 0-4 0,4 0-4 16,2 0-6-16,3-2-2 15,2 0-2-15,0-2 2 16,1 1-2-16,-4 3 0 15,0-2 0-15,-2 0 0 16,-4 0 0-16,-1 0 0 0,-5 1 1 16,-3-1-1-16,-1 0 0 15,-2 2 1-15,-4-1-1 16,0 1 1-16,0 0-4 16,0 0-10-16,-5 0-17 15,-5 0-10-15,-2 3-2 0,-3 0 2 16,-3 3-15-16,-2-2 4 15,-2 1 22-15,0 0 21 16,-2-1 7-16,2 1 2 16,3-1 13-16,1-1 13 15,4 1-1-15,4-2 5 16,5 1-2-16,3-1-1 16,2 0-6-16,2-2-14 0,9 0 12 15,5 0 8-15,6 0 0 16,1 0-8-16,2 0-6 15,4-2-6-15,-2-3-1 16,0 1 1-16,0 2 0 0,-2-1 0 16,-6 3-4-16,1-2-1 15,-6 2-2-15,-4 0-1 16,-5 0 0-16,-3 0 1 16,0 0-1-16,-2 0 1 15,0 0 0-15,0 0 2 16,0 0-2-16,0 0 1 0,0 0 0 15,0-2-2-15,0 0-9 16,1 1-20-16,1-3-17 16,-2-1-56-16,0-4-102 15</inkml:trace>
  <inkml:trace contextRef="#ctx0" brushRef="#br0" timeOffset="14235.66">6172 8433 124 0,'-3'2'150'0,"3"-2"-112"0,0 0 27 16,0 0-15-16,0 0 1 15,0 0-18-15,6 0-10 16,1 0 17-16,5 0-9 15,3 0-3-15,4 0-8 16,2-4-1-16,0 0-3 16,2-2-5-16,2 0-3 0,-1 0-5 15,0 0-2-15,-1 0-1 16,-6 3 1-16,-3-1-1 0,-6 3 0 16,-2 1 0-16,-6 0-2 15,0 0-8-15,-11 1 0 16,-6 5-18-16,-3 2-14 15,-4 2 8-15,-3 0 5 16,0-1 0-16,0-2 12 0,2 2 15 16,1 0 3-16,3-4 2 31,4-1 12-31,5 0 4 16,5-3 1-16,1 1 1 0,6-2 1 15,5 0-10-15,9 0 3 16,6 0 11-16,4-2-10 15,5-3-2-15,1-3 2 16,3 2-1-16,-5-3-3 0,-1 4-2 16,-1-3-2-16,-4 1-3 15,-7 2-2-15,-2 0-2 16,-4 0-1-16,-4 4 0 0,-1 1 1 16,-4-2-1-16,0 2-5 15,0 0-9-15,0 0-9 16,0 0-12-16,-4 0-27 0,1 0-52 15,-1-7-166-15</inkml:trace>
  <inkml:trace contextRef="#ctx0" brushRef="#br0" timeOffset="26912.86">4072 11560 209 0,'3'-7'5'16,"0"-2"114"-16,-3 0-96 16,0 0 6-16,0 2 1 15,0 3 8-15,0 1-2 16,0 3-10-16,0-2-8 16,0 2-9-16,4 0-5 0,3 0 6 15,5 0 5-15,3 0 1 16,4 0 2-16,6-3-3 15,2 1-2-15,7-2-1 16,4 0-1-16,4 1-1 16,4 0-1-16,6-1-1 0,2 0-5 15,6 1-2-15,2-3 0 16,1 3 0-16,7 1-1 16,0-2 0-16,6-1 1 15,0 4 0-15,9-5 3 16,0 2 4-16,1-1 1 15,-1 2 1-15,2-3-4 16,4 2 0-16,-2 1-2 16,0 1 3-16,3-2-3 0,1 3-2 15,1-3-2-15,-1 1 0 16,2-1 1-16,4-1-1 16,-1-1 1-16,4-1-1 15,1 0 0-15,-1-2 1 16,3 0-1-16,-1 1 0 0,1 0 1 15,-2-2 0-15,5 0-1 16,-2 0 1-16,1-1-1 16,-4 0 0-16,1-1 0 15,0 1 0-15,-4-1 0 16,-2-1 0-16,-3 3 2 0,0-3-2 16,-7 3 0-16,-3-1 0 15,-6 2 0-15,-7-2 0 16,-7 2 0-16,-9 0 1 15,-7 0 1-15,-11 0-2 16,-13 2 0-16,-12-6 1 0,-13-4-12 16,-4-14-91-16,-23-20-319 15</inkml:trace>
  <inkml:trace contextRef="#ctx0" brushRef="#br0" timeOffset="65294.37">22509 11149 85 0,'3'2'257'0,"1"0"-208"16,-1-2 8-16,-1 0 10 16,-1 0-18-1,6 0-21-15,-6 0-12 0,3-2-1 16,-2-1 1-16,-1-2-2 15,-1-1-4-15,0 0 1 16,-1 0 1-16,-10-1 0 16,-5-3-2-16,-5 0-2 15,-7-5 5-15,-5 1 5 0,-2-6 0 16,-6 5 0-16,0-5 2 16,-1-1-2-16,1 1-5 15,3-2-3-15,6 5-3 16,2 1-2-16,6 3-1 15,4 2-3-15,6 3 0 0,2 2-1 16,6 1-6-16,0 3-16 16,3 0-14-1,3 0-26-15,0 2-24 0,0-3-44 16,0-1-103-16</inkml:trace>
  <inkml:trace contextRef="#ctx0" brushRef="#br0" timeOffset="65841.31">22232 10682 156 0,'-2'-3'210'15,"-6"-1"-177"-15,-4 4 4 0,-2 0-15 16,-2 0-2-16,-3 7-14 15,-5 4-4-15,-3 0 0 16,2 1 15-16,-3-2 6 0,6 3-2 16,-2 2 5-16,4-5-2 15,5 1-6-15,1 0-7 16,6 0-2-16,1-1-3 16,2 1-3-16,3 1-1 15,2-1-2-15,0 3 0 16,0-1 1-16,2-1 3 0,3 2 3 15,3 0 2-15,3-1 0 16,-1 2-2-16,3-2 1 16,2 2 1-16,3-1 1 15,-2 2 1-15,3-2 0 16,3 1 0-16,-2-1-6 0,1-2-5 16,-1 5 0-1,-6-2-8-15,-4 3-41 0,-7 1-80 16,-3-2-259-16</inkml:trace>
  <inkml:trace contextRef="#ctx0" brushRef="#br0" timeOffset="78625.59">21594 8039 219 0,'0'0'136'0,"0"0"-42"16,0 0-48-16,4 0-21 15,7 0 7-15,3 0 1 16,4 1-8-16,2-1-10 0,3 0-3 16,2 2-1-16,1-2-4 15,3 3-1-15,3-3 0 16,5 0 0-16,1 0 1 16,6 0-1-16,2 0 3 15,3 1-3-15,-2-1-2 0,1 0-1 16,1 2 0-16,-3 0 1 15,0 1-2-15,-2-2 0 16,0 3 0-16,5 0-1 16,-3-1-1-16,5 1 1 15,-1 1-1-15,4-1 3 0,0 1-3 16,2-2 4-16,1 1 2 16,1 2-4-16,3-2-1 15,0-3 0 1,0 2 0-16,0 0 1 0,0 0 2 15,0-1 8-15,2 0 3 0,0-1 0 16,1-1-1-16,-1 2-3 16,-2 0-6-16,4-2 1 15,-4 0-4-15,-2 2 1 16,-1-1-1-16,-2 2-1 16,-7-2 0-16,0 1 1 15,-3 0 0-15,1 1 1 16,1-1 0-16,-2 2 2 0,0-1 1 15,1 1-3-15,-2 0-2 16,-2-1 0-16,-3 1-1 16,-5-3 1-16,-2 1-1 15,-3 0 2-15,-5 0 0 0,-3-2 0 16,-3 0-1-16,-4 0 1 16,-6 0 1-16,0 0 0 15,-6 0-1-15,2 0-1 16,-5 0 0-16,0 0-4 15,0 0-27-15,0-4-35 0,-5-3-88 16,-2-7-268-16</inkml:trace>
  <inkml:trace contextRef="#ctx0" brushRef="#br0" timeOffset="103210.98">20754 7135 176 0,'-7'-2'61'0,"2"-2"-23"0,-1 0 1 15,1 1-5-15,-2-2-8 16,1-1-9-16,-2 1-3 16,0-2 6-16,-1 1-3 15,0-2 1-15,-4-3 2 0,-4 0 0 16,0-1-3-16,-4-1-2 16,-2 1-2-16,-3-3 0 15,-2 5 3-15,-1-5-1 16,-2 3-2-16,-1-1-6 15,-4 1-1-15,2-1-2 16,-6 3 1-16,1-3-2 16,-2 3-2-16,-6-1 0 0,2 2-1 15,-4 2 1-15,3-2-2 16,-3 2 2-16,1 1-1 16,-2 1 0-16,1 2 0 15,1-1 0-15,-6 2 0 0,3 2 0 16,-2 0 0-16,-1 0 0 15,0 0 0-15,-6 2 0 16,6 2 0-16,-2 1 0 16,0 0 0-16,2 0 0 15,0 1 0-15,6 1 0 0,-5 0 0 16,5 0-1-16,-2 2 2 16,3 0-2-16,0 2 1 15,2 0 0-15,1-3 0 16,3 2 0-16,-1-2 1 15,1 3-1-15,1 2 0 0,0-1 0 16,3 1 0 0,-1-1 0-16,3 4 0 0,2 0 0 15,3 2 0-15,-1 2 0 16,4-2 0-16,2 3 2 16,-1-2 1-16,7 1 1 0,-1 2 0 15,-2-3-1-15,7 1-1 16,-4 3 0-16,4 0-2 15,-2 4 1-15,3 0 0 16,-1 5 0-16,3 2 0 16,-3 1 0-16,1 4 1 0,-1-2 1 15,3 0-2 1,0-5 1-16,2-4 3 0,2-1 4 16,3-6-1-16,-1 1-2 15,5 1-3-15,1 0-1 16,0 1 1-16,0 1-1 15,0 4 0-15,0-1-1 16,3 2 1-16,2-2 1 16,4 1 0-16,1-1 1 0,5-1 1 15,4-3 1-15,-2-2 1 16,7 2 1-16,-1-6 0 0,2-1-3 16,3 2-1-16,-1-1-2 15,2 0 0-15,2 2-1 16,-1 0 0-16,-1 0-1 15,2-1 0-15,1 1 2 16,0-2-2-16,0 1 1 16,6-1-1-16,0 0 1 15,3-4-1-15,-1 4 1 0,2-7 0 16,-1 1 1-16,3 1 1 16,-2-4-1-16,1 1-2 15,4-1 1-15,-1 0 0 16,1 0 0-16,3 0-1 0,0-2 1 15,1 0 0-15,-7 1 4 16,9-1 4-16,-3 1-4 16,-2-3-3-16,3 3 0 15,-3-1-2-15,1-4 1 16,-1 1 0-16,1 0-2 0,0-1 2 16,-3-1-1-16,6 0 2 15,-4 0 0-15,1 0-1 16,-3-2 0-16,1 0-1 15,-2 1 0-15,-3 1 1 16,-1-2-1-16,-2 0-1 16,1 0 1-16,-6 0 0 0,5 0 1 15,-5 0-2-15,4-2 2 16,-4-1-1-16,3-1 0 16,-2-1 1-16,-1-3-2 15,2 2 2-15,-4-2-1 16,4-1 1-16,-4-1-1 15,4-1 0-15,-3 2 0 16,1-1 0-16,0-1 0 0,-3 0 0 16,0-2 1-16,-1 3-1 15,-3-3 1-15,-1 1 0 16,0-3 0-16,1 0 0 16,-6 0 0-16,1-2-1 15,-3 2 2-15,3-1-2 16,-2-2 1-16,-2 2-2 0,0-4 1 15,-1 5 1-15,0-3-1 16,-3-2 0-16,3 2 0 16,-5-1 0-16,1-2 0 15,-3 0 0-15,1 1 0 0,-2-5 0 16,-2-2 0-16,-1-4-3 16,-1-1 0-16,-2-2 1 15,-1-5 2-15,-2-4 0 16,0-3 0-16,0-2 0 15,-2-4 1-15,-3-2 5 0,-4 1-3 16,-2-1 0-16,-6 1-2 16,-3 1-2-16,-8 1 0 15,-6 1-1-15,-5 1-4 16,-8 1-4-16,-8 0-2 16,-14 0-16-16,-6 3-22 15,-9 0-4-15,-10 1-33 0,-3-2-106 16</inkml:trace>
  <inkml:trace contextRef="#ctx0" brushRef="#br0" timeOffset="119288.75">24054 6728 365 0,'0'-4'45'0,"0"1"-8"16,0 0 12-16,0 2-14 15,0 1-19-15,7 0-6 16,1 0-3-16,-1 0 0 16,2 5-2-16,2 11 1 0,-4-5 4 15,0 4 1-15,0 0-6 16,0 2-1-16,3-3 2 16,-1-3 3-16,1-4 0 15,0-7-1-15,4 0 1 16,0-4 10-16,6-10-1 15,0-6-6-15,2-3-4 16,-2-2 1-16,2-3 1 0,0-2 0 16,-3-1-3-16,0 0-2 15,-1 3-1-15,-4-1-2 16,-4 6-2-16,0-1 2 16,-3 6-2-16,-4 2 0 0,-1 3-4 15,0 4-11-15,-2 3-7 16,0 3-7-16,-7 3-26 15,-6 0-83-15,-5 0-282 16</inkml:trace>
  <inkml:trace contextRef="#ctx0" brushRef="#br0" timeOffset="133199.64">1282 18319 355 0,'-5'0'65'0,"-17"0"-3"16,12-4-16-16,2-3-17 16,4 5-3-16,-1 0 1 0,5 2 1 15,-2 0-6-15,2 0-12 16,0 0-6-16,4 0-1 16,8 0 5-16,6 2 3 15,6 1-1-15,5-1 1 16,8 0-1-16,6-2 2 0,6 0-4 15,8 0-4-15,6 0-1 16,9 0 0-16,9 0 0 16,10 2-1-16,8-2 1 15,8 0-1-15,10 0-1 0,7 0 1 16,8 2 1-16,2-2-4 16,6 2 2-16,4 3 0 15,3 2 0-15,6-2-1 16,-6 2 1-16,8 3-1 15,-6-5 0-15,-3 0 0 16,-2 0 1-16,-9 1-2 0,-12-3 2 16,-7 1 0-16,-14-1 3 15,-14-3 2-15,-20 2-2 16,-14-2-1-16,-12 0-2 16,-21 0 0-16,-10 0 2 15,-11 0 2-15</inkml:trace>
</inkml:ink>
</file>

<file path=ppt/ink/ink4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9:04:33.4580000"/>
    </inkml:context>
    <inkml:brush xml:id="br0">
      <inkml:brushProperty name="width" value="0.05292" units="cm"/>
      <inkml:brushProperty name="height" value="0.05292" units="cm"/>
      <inkml:brushProperty name="color" value="#002060"/>
    </inkml:brush>
  </inkml:definitions>
  <inkml:trace contextRef="#ctx0" brushRef="#br0">2619 6974 234 0,'2'-3'134'0,"-2"-3"-121"16,0-3 35-16,0 2 4 0,0-2-23 16,2 0-10-16,0 0-2 15,-2-3 4-15,0 1-2 16,0 0 1-16,0 2-3 15,-13 2-2-15,-8 0-2 0,-5 5-4 16,-6 2-3-16,0 2 3 0,-6 11 5 16,-1 5-2-16,5 1 0 15,2 6 1-15,10 0-4 16,8 1-4-16,9 1-2 16,5-2-3-16,12 0 1 15,10-2 0-15,9-3-1 16,6 2 1-16,2-6-2 0,4 0 1 15,-3 0 1-15,-1-2-1 16,-5 2 0-16,-7-2-4 16,-5 4 4-16,-10 0-3 15,-12 0-7-15,0 0-4 16,-18 0 3-16,-11-2 4 16,-10-4 3-16,-4-4 4 0,-2-3 0 15,0-5 1-15,2 0 4 16,7-2 4-16,7-9-2 15,13-5 4-15,11-4-2 16,5 1-9-16,18-4 0 0,16-4-4 16,6 2-29-16,4-5-45 15,3-4-90-15</inkml:trace>
  <inkml:trace contextRef="#ctx0" brushRef="#br0" timeOffset="656.12">2440 6484 441 0,'1'-7'58'0,"-1"-2"4"16,0 8 0-16,0 1-13 16,0 4-27-16,-3 9-12 15,-6 5 5-15,-1 5-5 16,-2 4-8-16,0-1-1 15,-1-1-1-15,4-2 0 0,-1-5-10 16,3-2-19-16,5-11-13 16,-1-5-13-16,3 0-19 15,0-16-25-15,8-7-42 16,1-6 18-16,2-4 77 16,-4-3 69-16,0 2 51 0,2 2 32 15,-2 4-14-15,3 4 1 16,-2 9-30-16,3 2-18 15,2 8-6-15,1 5-6 16,3 1-7-16,0 13-4 16,3 8-5-16,0 5-7 0,1 3-6 15,3 5-2 1,-1 3-2-16,1 2-5 0,-2-3-51 16,-2-1-41-16,-4-8-87 15</inkml:trace>
  <inkml:trace contextRef="#ctx0" brushRef="#br0" timeOffset="1077.83">3164 6534 163 0,'0'-13'321'15,"-7"2"-275"-15,-5 8 3 16,0 3 0-16,-3 7-15 16,0 14-13-16,-2 9-5 15,-2 15 1-15,1 13-1 16,2 12 2-16,1 9-7 0,6 7 1 16,4 4-5-16,5 0-1 15,0-6-4-15,14-8 0 16,8-8-6-16,7-12-35 15,8-10-22-15,4-16-47 16,6-14-84-16</inkml:trace>
  <inkml:trace contextRef="#ctx0" brushRef="#br0" timeOffset="2300.64">3665 6936 198 0,'1'0'101'32,"3"0"-64"-32,-4-5 24 0,5 0-9 15,-1-3-9-15,2 1-15 16,-1 0-4-16,-2 0-3 15,4 0-4-15,-3-4-1 16,-3 0-1-16,-1-1-1 0,0-2-4 16,-6-2-1-16,-7 1-3 15,-5 1-4-15,-6 2-1 0,2 5 0 16,-4 5 0-16,-1 2 0 16,0 3 1-16,4 12-1 15,4 5-2-15,0 4 2 16,12 1-1-16,6-2 0 0,1 1-1 15,7-5 1-15,11-4-2 16,5-5 2-16,2-4 0 16,2-6-1-16,0 0-1 15,-2-2 1-15,1-9-2 16,-7 0 2-16,1-3 2 0,-6-2-1 16,-3 2 0-16,0 0 2 15,-4 3 3 1,-4 0 3-16,1 4 2 15,0 4 2-15,-2 1-4 16,-1 2-3-16,5 0-4 16,-1 9-1-16,0 3 3 15,5 6 0-15,-2 5-1 0,3 4 0 16,-1 3-2-16,0 6 0 16,-1 0 0-16,-2-3 1 15,-1 2-1-15,1-3 0 16,-2-6 0-16,2-6 0 15,3-10 0-15,0-4 0 16,-1-6 1-16,6-4 2 0,-3-12 0 16,0-5 1-16,-1-6 8 15,0-5 4-15,2 0-5 16,-6-2-6-16,2 6-4 16,-2 3-1-16,-4 5-2 15,3 9-26-15,-1 5-29 16,2 6-42-16,0 0-59 0,0 6-73 15</inkml:trace>
  <inkml:trace contextRef="#ctx0" brushRef="#br0" timeOffset="2691.19">4280 7040 406 0,'-1'-11'54'0,"-8"-1"-19"16,-4 3 32-16,2 5-19 16,-2 3-21-16,1 1-17 15,-2 0-6-15,3 10 1 16,-1 8 0-16,5 0-1 16,3 5-3-16,2 2 0 0,2 0-1 15,4-4 0-15,8 3 0 16,3-8 0-16,4-6-2 15,6-4-3-15,-1-4 0 16,0-2 1-16,-2-10 3 16,0-7 0-16,-5-5 1 15,-5-5 1-15,-2-3 0 0,-8 0 2 16,-2 1 1 0,-3 3-2-16,-11 4 0 0,-5 6-1 15,0 5-1-15,2 6-2 16,4 5-23-16,5 0-37 15,6 9-49-15,2 2-121 0</inkml:trace>
  <inkml:trace contextRef="#ctx0" brushRef="#br0" timeOffset="2878.63">4672 7045 581 0,'9'2'42'0,"-9"2"-16"16,0 5 15-16,-2 9 7 0,-10 7-15 16,-8 8-27-16,-14 12-4 15,-13 1-29-15,-20 6-149 16</inkml:trace>
  <inkml:trace contextRef="#ctx0" brushRef="#br0" timeOffset="13612.48">4954 6865 176 0,'0'0'24'16,"0"0"-14"-16,0 0 89 16,0-5-40-16,7-2-29 15,4 0 10-15,1-1 6 16,4-2-5-16,4 3-10 0,4-3-4 16,3 5-3-16,0 3-7 15,5 2-5-15,-1 0-1 0,-4 11-5 16,-3 5-4-16,-6 6-3 15,-9 4 2-15,-9 5-1 16,-2 0 0 0,-15 4-2-16,-10-5-5 15,-2-3-3-15,-1-7 8 16,-1-5 2-16,6-5 1 0,5-7 0 16,4-3 9-16,11-7 6 15,7-11-4-15,5-3-9 16,13-6-1-16,4-3-2 15,8-4 1-15,3 0-2 16,1 2 1-16,-2 1 0 16,-3 6 1-16,-6 4-2 0,-8 5 2 15,-4 7 3-15,-6 7 6 16,-5 2 2-16,-2 7-7 16,0 8 14-16,0 7-2 15,-2 6-7-15,1 0-3 16,1 1 3-16,0 3-6 0,8-4-3 15,5-1 0-15,1-2-2 16,3-5-16-16,4-6-22 16,2-7-22-16,3-7-34 15,-3 0-65-15,0-15-247 16</inkml:trace>
  <inkml:trace contextRef="#ctx0" brushRef="#br0" timeOffset="13862.44">5559 6532 584 0,'-6'-18'29'0,"6"6"12"0,5 7 7 15,17 5-14-15,19 15-7 16,6 13-6-16,4 10-8 16,3 12-7-16,-2 12-4 15,-9 2 0-15,-9 4-3 16,-13 2 0-16,-9-6-6 0,-12-5-12 15,-4-9-3-15,-14-9 1 16,-11-7-6-16,-3-9-3 16,-6-13-21-16,2-10-41 15,2-6-105-15</inkml:trace>
  <inkml:trace contextRef="#ctx0" brushRef="#br0" timeOffset="14299.96">6564 6774 413 0,'-7'0'58'0,"4"0"-15"16,3 0 21-16,9 0-28 15,12 0-14-15,10-2-2 16,7 1-5-16,2 1-7 16,6 0-6-16,-5 0-2 15,-4 7-27-15,-8 0-57 0,-12 0-45 16,-17 2-123-16</inkml:trace>
  <inkml:trace contextRef="#ctx0" brushRef="#br0" timeOffset="14431.14">6598 6931 338 0,'-8'5'179'16,"8"-5"-160"-16,16 0-9 16,20 0 20-16,10-5-25 0,14 0-5 15,2-4-6-15,3-2-63 16,-6-3-214-16</inkml:trace>
  <inkml:trace contextRef="#ctx0" brushRef="#br0" timeOffset="15119.57">7798 6556 388 0,'3'-16'46'0,"-3"4"12"15,-1 1-3-15,-13 4-8 0,-10 4-16 16,-6 3-10-16,-6 0-2 16,-3 3-5-16,-3 9-7 15,3 4-3-15,6-1 3 16,6 0 0-16,12 6 1 16,7-3-2-16,8 1-4 15,18 1 0-15,9-1-1 0,12 1 0 16,7-1 1-16,7 1-2 15,3 2-2-15,1-3-2 16,-6 4 1-16,-10-1 1 16,-7 3-2-1,-11-4-8-15,-14 4-5 16,-9 0-1-16,-15-3-3 16,-18-3-9-16,-7-3 11 0,-6-3 13 0,-8-10 7 15,5-3 13-15,3 0 13 16,8-11 5-16,8-4-1 0,13-5-6 15,14-5-13-15,6-2-9 16,19-1-5-16,14 3-10 16,11-4-25-1,4 2-32-15,3 1-101 16</inkml:trace>
  <inkml:trace contextRef="#ctx0" brushRef="#br0" timeOffset="15650.95">7698 6146 468 0,'-7'-13'50'0,"0"-4"7"0,1 6 2 16,4 8-11-16,2 3-14 15,0 1-21-15,0 14-13 16,0 8 6-16,-2 4 1 16,-1 3-6-16,-1 2-1 15,-1-2 0-15,0-6-12 0,1-6-20 16,1-10 0 0,0-8 1-16,1-1 6 0,1-17-9 15,2-8-10-15,-1-5 29 16,0-5 14-16,0 1 7 15,10 6 16-15,-1 2 8 0,6 8 6 16,2 6-7 0,1 11-8-16,5 2-10 0,4 13-3 15,2 10-4-15,1 11-3 16,3 11-1-16,-1 6-2 16,2 6-21-16,-2-3-50 15,-3-4-103-15</inkml:trace>
  <inkml:trace contextRef="#ctx0" brushRef="#br0" timeOffset="16057.09">8563 6389 158 0,'9'-18'238'0,"-5"3"-200"16,-4 4 27-16,0 5-8 15,-8 6-14-15,-7 0-19 16,-4 11-2-16,0 16 3 16,-1 6-2-16,-2 14-9 0,7 5 3 15,1 7-7-15,7 7-5 16,7-3-4-16,2-2-2 16,15-5 1-16,10-10-6 15,5-12-26-15,4-11-19 16,3-12-23-16,2-11-73 0,-2-10-267 15</inkml:trace>
  <inkml:trace contextRef="#ctx0" brushRef="#br0" timeOffset="16463.26">8953 6596 205 0,'0'-11'197'0,"0"2"-170"15,0 0 32-15,-7 2-4 16,-3 6-22-16,-2 1-14 16,-3 0-8-16,-2 3 7 15,2 9-3-15,1 6-8 16,4 0-2-16,2 6-3 15,4-1-1-15,4 1 0 16,0-2-1-16,6-4-1 0,5 0 2 16,6-10-2-16,3-1 0 15,4-7-1-15,1 0-2 16,0-8 0-16,-3-9 2 0,-6-2 4 16,-4-3-2-16,-6-6 2 15,-6 6 0-15,-6-2-1 16,-8 6-2-16,-6 4-1 15,-3 3-23-15,3 7-15 16,6 4-20-16,5 0-38 0,6 7-76 16</inkml:trace>
  <inkml:trace contextRef="#ctx0" brushRef="#br0" timeOffset="16885.02">9253 6500 247 0,'0'-4'169'0,"0"-2"-143"16,0 6 40-16,0 0-27 16,2 0-22-16,5 2-2 15,-2 6 9-15,4-1 3 16,-3 1-5-16,-1-1-4 16,-1 1 2-16,-1-3-1 15,-1 0-1-15,-2 1-1 0,2 0 0 16,-2 1 0-16,0-1-3 15,1 5-6-15,1 1-2 16,3 0-2-16,2 5-2 16,-2 0 0-16,0 3-3 15,0 4 2-15,-5 1-20 0,0-2-54 16,-2-2-49-16,-14-6-115 16</inkml:trace>
  <inkml:trace contextRef="#ctx0" brushRef="#br0" timeOffset="17762.94">8953 6647 344 0,'4'-1'21'0,"1"-1"-20"0,2 2 2 16,4 0 9-16,7-2-8 16,2 2-4-16,1-2 0 15,2 0-4-15,4-2-7 16,-5 0 4-16,-4-4 3 15,-2 3-4-15,-6 0 6 0,-2 0 1 16,-2 1 3-16,-3-2 12 16,-1 3 14-16,-2-1 4 15,2 3 1-15,-1-3-10 16,1 3-7-16,1-3-2 16,3 2-4-16,2-2 3 0,-1 1-3 15,0-1 3-15,1-1 3 16,0 2-1-16,-1-3-3 15,-3 0 1-15,-4-1-2 16,0 1-1-16,-16-1-5 16,-8 1-5-16,-10 2-1 15,-8 4 2-15,-6 0-2 0,-6 1 3 16,0 13-5-16,0 1 3 16,6 6 2-16,12 5 0 15,11 1 2-15,13-2-5 0,12-3 2 31,12 0-1-31,19-6 0 16,11-7 0-16,9-7 0 16,5-2-4-16,0-3-4 0,-3-11 4 0,-6-2 5 0,-8-8-3 15,-6 2 4-15,-12-2 9 16,-5 4 13-16,-6 0 11 16,-7 6-3-16,1 6 1 15,-4 2-7-15,1 6-7 16,1 0-13-16,3 11-8 0,2 10 2 15,3 4 1-15,0 11-1 16,4 6 1-16,-2 8-2 16,-2 0 1-16,0 5 1 15,-1 1-1-15,-3-4 0 16,1-6 0-16,1-8 0 16,1-10-2-16,-2-8 2 0,3-11 0 15,4-9 1-15,-1-7 2 16,4-15 0-16,1-6 2 15,3-10-1-15,1-5 2 16,-3-1-1-16,1 2-4 0,-1 3-1 16,-9 9-16-16,1 6-40 15,-2 12-33-15,-2 7-35 16,0 5-74-16</inkml:trace>
  <inkml:trace contextRef="#ctx0" brushRef="#br0" timeOffset="18075.38">9858 6806 515 0,'5'-10'77'0,"-3"-1"-28"16,-2 4 20-16,0 7-14 16,-6 0-31-16,0 10-21 0,-1 6-5 15,-2 9 4-15,4 6-4 16,2-1 1-16,3-3 0 15,2-3-6-15,11-4-10 16,1-9 5-16,6-9 6 16,0-2 4-16,-4-13 3 0,-3-7 0 15,-1-4 2-15,-10-5 7 16,-2-1 2-16,-7 0-7 16,-12 5-6-16,-3 1 0 15,0 10-14-15,2 5-18 0,8 9-21 16,7 0-38-16,5 6-74 15,10 3-214-15</inkml:trace>
  <inkml:trace contextRef="#ctx0" brushRef="#br0" timeOffset="18215.97">10199 6811 615 0,'8'0'80'15,"-8"0"-28"-15,0 0-4 16,0 11-21-16,0 9-13 15,-5 6-12-15,0 3-15 16,-5-2-76-16,-3-7-100 16</inkml:trace>
  <inkml:trace contextRef="#ctx0" brushRef="#br0" timeOffset="19100.12">10925 6521 421 0,'0'-6'45'0,"-4"0"18"16,-4 3 3-16,-2 0-26 16,-2 3-18-16,-1 0-14 15,-1 7 4-15,-1 8-3 0,3 2-6 16,3 5 1-16,1 4-3 15,6 2 0-15,2 3-1 16,2-4 0-16,13 0 0 16,3-12-4-16,5-4-1 15,4-5 4-15,2-6 1 0,1-11 0 16,-3-4 1-16,0-5 1 16,-8-7-2-16,-5-1 5 15,-11-3-2-15,-3 4-2 16,-7 3-1-16,-11 4-3 15,-8 3-12-15,2 9-21 16,2 4-7-16,4 4-19 0,9 0-33 16,9 3-60-16</inkml:trace>
  <inkml:trace contextRef="#ctx0" brushRef="#br0" timeOffset="19334.47">11310 6435 558 0,'6'-3'44'16,"-6"-12"-9"-16,0 15 23 15,0 0-11-15,0 13-38 16,0 9-3-16,2 6 10 16,3 7-3-16,-1 7-9 0,3 0-2 15,-2-2-1-15,0 0-1 16,0-4 0-16,-2-5-10 15,-3-9-28-15,2-7-17 16,-2-9-40-16,3-6-102 0</inkml:trace>
  <inkml:trace contextRef="#ctx0" brushRef="#br0" timeOffset="20009.12">11760 6521 397 0,'0'-9'42'0,"-2"3"0"15,-9 0 11-15,-5 3-20 16,-3 3-12-16,-1 0-9 0,-4 5 2 15,-1 8 4-15,6 7-2 16,0 4-6-16,4 6-4 16,10 3-4-16,3 4-1 15,2-2-1-15,17-3 1 0,7-7-2 16,3-8-2-16,8-7 1 16,1-10 1-16,0 0 0 15,-2-16 1-15,-7-4 0 16,-3-7 0-16,-12-3 0 0,-9-5 0 15,-3 3 2-15,-10 2-4 16,-10 2-20 0,-6 8-1-16,-1 5-8 0,5 7-21 15,5 8-33-15,7 0-26 16,10 0-136-16</inkml:trace>
  <inkml:trace contextRef="#ctx0" brushRef="#br0" timeOffset="20415.29">12070 6506 407 0,'0'-12'131'0,"0"2"-111"16,-2 4 25-16,-1 3 0 16,1 3-29-16,0 0-11 15,-1 0-5-15,1 3 2 16,-4 3 2-16,1 0 0 15,-4 4 3-15,-1-3 3 0,-3 3 2 16,-5 3-3-16,2 3 0 16,2 0 1-16,1 7-1 15,4 2-5-15,4 3-3 16,5-2-1-16,0 0 0 0,14-1 1 16,2-2-1-16,9-7-1 15,2-5-1-15,3-5-6 16,2-6-1-16,2-3 4 15,-5-11-2-15,-2-7 2 16,-1-6 6-16,-10-5-1 0,-9-3 0 16,-7 2 2-16,-2-1-2 15,-18 6-1-15,-5 1-1 16,-6 7-5-16,4 5-16 16,1 8-1-16,8 7-16 15,7 0-35-15,6 5-51 16,5 5-122-16</inkml:trace>
  <inkml:trace contextRef="#ctx0" brushRef="#br0" timeOffset="20821.45">12528 6378 439 0,'4'-5'54'0,"-3"-2"-5"16,1 5 14-16,2 2-13 15,-3 2-20-15,3 10-11 0,0 5 8 16,0 6-2-16,-1 7-4 15,1 2-4-15,-1 3-3 16,2 6-4-16,-1-1-3 16,-1-2-5-16,-3 2 0 15,5-4-2-15,-3-2 1 16,-1-7-1-16,1-6 0 16,0-7 0-16,0-3 1 15,-1-7-11-15,3-4-31 0,-1 0-20 16,1-10-31-16,3-4-77 15,1-4-222-15</inkml:trace>
  <inkml:trace contextRef="#ctx0" brushRef="#br0" timeOffset="21683.02">12910 6130 207 0,'-1'-3'149'0,"1"-1"-129"16,3 2 36-16,12 2-8 16,7 0-5-16,4 7-4 15,4 3-7-15,7 4-5 16,-1 5-7-16,0 3-4 15,3 8-4-15,-5 4-4 0,-4 7-2 16,-4 6-3-16,-4 4-1 16,-9 3 0-16,-7 2-1 15,-4-2 1-15,-2-2-2 16,-11 0 1-16,-11-6-1 0,-7-3 1 16,-10-7-2-16,-5-4-20 15,-5-4-22-15,-5-9-50 16,-1-6-120-16</inkml:trace>
  <inkml:trace contextRef="#ctx0" brushRef="#br0" timeOffset="26683.02">8924 7008 180 0,'-1'-4'79'15,"-5"1"-43"-15,5-1 26 16,1 2-10-16,0 0-1 0,0 0-14 16,0 1-15-16,0 1 0 15,0 0-4-15,0 0-5 16,3 7 3-16,2 2 4 15,1 5-3-15,-3 2-7 0,0 4 1 16,3 3-2-16,-4 1-4 16,0 1-1-16,2-1-1 15,-1-2 0-15,2-5-1 16,1-2 0-16,2-6 1 16,4-2 3-16,-2-4 1 15,7-3-1-15,-3 0-1 0,2 0-2 16,3 0 1-16,1 0-2 15,1 0 0-15,1 0-1 16,5 2-1-16,0-2-1 16,4 0 2-16,-2 0-1 0,3 0 0 15,0 0 0-15,2 0 0 16,0 0 1-16,0 0-2 16,1 0 2-16,-1 0-1 15,0-2 0-15,-2 1 0 16,1 1 0-16,-3 0 0 15,-1-2 0-15,2 2 0 0,-4 0 0 16,0 0 0-16,-1 0 0 16,1 0 0-16,-2 0 0 15,1 0 0-15,-3-2 0 16,1 0 0-16,2 1 1 16,-3-1-2-16,1-2 1 0,-1 2 0 15,-2-1 1-15,1 1-2 16,-3-1 1-16,-4 1 1 15,-2-2-1-15,0 2 0 16,-3-1 0-16,-2-1 1 16,-1 1-1-16,-2-1 1 0,-1-1 0 15,-4-2 0-15,1 1 0 16,-1-3 0-16,0-3 0 16,-1 0 0-16,-5-5-1 15,3 1 0-15,-1-7-9 16,4-4-44-16,0-3-78 15,7-6-280-15</inkml:trace>
  <inkml:trace contextRef="#ctx0" brushRef="#br0" timeOffset="28044.17">10925 6879 224 0,'-5'-1'92'0,"1"-1"-65"15,1 2 35-15,3 0-23 0,0 0-30 16,0 3 10-16,8 8 9 16,-4 2-10-16,3 1-4 15,-4 5-2-15,2-1 3 16,-3 4-9-16,0-3-3 16,2-1-1-16,-2-3 1 0,0-3-1 15,1-1 0-15,-1-4 0 16,1-2 2-16,1-3 8 15,1 0 2-15,3-2-3 16,1 0-1-16,1 0-2 0,5 0-1 16,1 0-1-1,4-2-2-15,5-2 1 16,1 1-1-16,3 1-2 0,3-3-1 16,2 3-1-16,-4-2 2 15,4 0-2-15,-3 3 0 16,-1-3 1-16,1 1-1 0,-2 1 0 15,1 0 0-15,1 1 0 16,1-3 1-16,0 4 0 16,-1-2 0-16,1 2 1 15,-1 0-2-15,-3-2 1 16,-2 4-1-16,1-2 0 16,-3-2 0-16,1 2 0 0,-1-2 0 15,-1 2 1-15,0-1-1 16,-1-1 1-16,0 0-1 15,-3 0 1-15,3-1 0 16,-2 1 0-16,-1 0 2 0,1-1-2 16,-1 1 3-1,3 0 0-15,2-2-1 0,-4 2 0 16,-3 1 0-16,1-1-1 16,-2 0-2-16,-1 1 1 15,-5 1 1-15,4-2-1 0,-4 0 0 16,2 0 1-16,1 1-1 15,0-1 0-15,1-2 2 16,-1 3-1-16,-1-3 0 16,-1 2 0-16,1-2 0 15,1 1 0-15,-4-1-2 16,0 3 2-16,-2-3 1 0,-4 2 0 16,2-1 5-16,-3 0 4 15,-2 0 2-15,0 0-5 16,0-1-4-16,0-1 1 15,0-4-1-15,0 2 1 16,0 0 0-16,-2-4 1 16,-3 0-2-16,4-2 1 15,-3-1 2-15,1 0-4 0,-1 0-1 16,2-1-2-16,1 3-1 16,-1 2 0-16,0 2-14 15,-5-2-77-15,-6-3-107 0</inkml:trace>
  <inkml:trace contextRef="#ctx0" brushRef="#br0" timeOffset="30812.56">14052 6414 306 0,'-3'3'124'0,"1"-2"-84"16,2-1 18-16,4 0-6 16,5-2-3-16,0-2-13 15,3 1-13-15,1 1 2 0,1 1-3 16,4-2-8-16,0 3-10 0,4-1-4 16,1 1 1-16,4 0-11 15,-1 0-29-15,-2 0-25 16,-4 0-30-16,-6 1-61 15</inkml:trace>
  <inkml:trace contextRef="#ctx0" brushRef="#br0" timeOffset="30953.22">14148 6510 385 0,'-11'7'168'16,"6"-6"-153"-16,5-1 21 15,10 0-9-15,14 0-10 16,10 0-11-16,1 0-6 0,11 0-11 15,-2-6-75-15,2-3-102 16</inkml:trace>
  <inkml:trace contextRef="#ctx0" brushRef="#br0" timeOffset="31973.51">15475 6068 247 0,'4'-5'60'16,"-3"-1"-46"-16,1-1 28 16,2 0-8-16,-3-2-7 15,5 2-9-15,-5-2 5 0,-1-2 11 16,0 0-7-16,0-1 0 15,-7 1 1-15,-6-1-6 16,-8 1-8-16,-4 4 1 16,-4 3 2-16,-5 4-3 15,0 0-2-15,-1 7-6 0,1 4 2 16,-1 9 2-16,7 1-4 16,2 2 0-16,8 4-4 15,6 0 0-15,5 1-2 16,7 2 0-16,0-8 0 15,14 1 0-15,8-1 0 16,5-2 1-16,7-5 0 0,5 0-1 16,4-3 1-16,4 1-1 15,2-3 1-15,0 3-1 16,0 1 1-16,-1-1 0 16,-1 7-1-16,-6 1 2 15,-5 4-2-15,-7 1 0 16,-7 3 0-16,-10-2 0 15,-6 0-1-15,-6-2 1 0,-4-4-3 16,-14-3-5-16,-7-4 4 16,-11 0-3-16,-1-7 1 15,-11 0 5-15,1-7 2 0,-2 0-1 16,3-3 0-16,4-11 2 16,6-4 0-16,5-1 2 15,8-6 3-15,7 0-3 16,8-2-1-16,8 2-3 15,0 0 1-15,17 0-3 0,5 3-3 16,6 4-27-16,5 3-21 16,2-3-34-16,1 0-95 15</inkml:trace>
  <inkml:trace contextRef="#ctx0" brushRef="#br0" timeOffset="33176.99">16341 5734 178 0,'0'0'43'0,"0"-3"-4"16,-2 3 14-16,-2-2-11 0,2 0-22 16,0 2-8-16,-1 0-2 15,1 0 0-15,0 0-1 16,-1 0 4-16,1 0 0 15,0 0 2-15,2 0-1 0,-2 0-1 16,2 0-4-16,-1 0-3 16,1 0-4-16,0 0-1 15,0 0 0-15,0 0-2 16,0 0 2-16,0 0-1 16,0 0-1-16,0 0 1 15,0 0-2-15,0 0-19 0,-2 0-51 16,-5 0-107-16</inkml:trace>
  <inkml:trace contextRef="#ctx0" brushRef="#br0" timeOffset="36554.78">15527 6371 363 0,'0'6'47'0,"-2"-6"-30"15,2 0 14-15,0 0 10 0,0 0-10 16,0 0-8-16,2 0-1 16,6-2 6-16,-1-3-7 15,1-6-11-15,3 0-8 0,-3-3-1 16,-7 1-1-16,-1 1-3 16,0 1-4-16,-9 4-6 15,-9 4 5-15,-4 3 6 16,-1 0 0-16,-4 10 1 0,2 8 1 15,4 0 2-15,0 0 4 16,11 1-2-16,7-2-3 16,3-5 0-16,0-2-1 15,13-4-1-15,13-5 3 16,1-1-1-16,3-10 1 16,4-8-1-16,2-5 0 0,-9-9 0 15,-7-4 0-15,-7-2 0 16,-13-4 2-16,-4-3-3 15,-18 0-2-15,-8 5-2 16,-8 4-5-16,-1 9 4 16,0 7 2-16,-3 11 1 0,8 9 2 15,7 0 0-15,6 9 0 16,8 6-1-16,9 1-1 16,4-2-3-16,15-3-5 15,8-7-2-15,5-4 5 0,5-13 5 16,1-8 2-1,-4-8-1-15,-3-3 2 0,-8-2-1 16,-11 0 1-16,-8 5 1 16,-3 6-2-16,-17 5 1 15,-7 9-2 1,-5 8 0 0,-1 2 4-16,4 19 1 0,3 10-2 15,10 10 0-15,9 8 0 16,7 7 0-16,8 4-2 0,16-1 1 15,8-5 0-15,8-7-1 16,3-10-3-16,2-9-4 16,-4-16 5-16,-5-10 2 15,-11-1 1-15,-16-5 0 16,-9-1 2-16,-13 6 0 16,-14 2 3-16,-7 21 10 15,0 16-5-15,9 13-9 0,6 9-3 16,11 8-106-16</inkml:trace>
  <inkml:trace contextRef="#ctx0" brushRef="#br0" timeOffset="38906.58">2409 9216 330 0,'2'-14'89'0,"-2"0"-57"0,0-2 18 16,-9 5-12-16,-3 0-3 15,-5 6-9-15,-5 2-10 16,0 3 0-16,-7 0-1 0,0 10-2 16,-3 6-3-16,3 4 2 15,4 3-1-15,5-2-2 16,9 3-1-16,11 1-7 0,0-2 2 15,15 2 0-15,10-1-1 16,3 1-1-16,6-2-1 16,5 1 1-16,-3 1 0 0,-1 0-1 15,-1 0 0-15,-8-3 0 16,-4 0-4-16,-12-3-5 16,-7 0 4-16,-3-3-9 15,-15-2 0-15,-14-5 4 0,-8-5 5 16,-4-3 4-16,0-1 1 15,-1-5 7-15,10-9 13 16,8-6 0-16,7-4-3 16,10 0-11-16,7-2-6 0,14-1-3 15,10 2-15-15,8 3-14 16,9 2-26-16,1 1-49 16,-5 3-138-16</inkml:trace>
  <inkml:trace contextRef="#ctx0" brushRef="#br0" timeOffset="39565.49">2338 8719 482 0,'0'-11'44'0,"0"2"3"15,0 3 7-15,0 6-15 0,0 0-8 16,-7 10-27-16,1 6-4 16,-7 5 1-16,1 2 0 15,-1 4 0-15,3-4-1 16,-1 1 1-16,1-5-1 16,5-3 0-16,2-3-6 0,1-6-13 15,2-6-8-15,0-1-5 16,3-5 14-1,9-9 2-15,0-4-5 0,4-1 12 16,-1-3 9-16,-2 2 1 16,-1 2 6-16,-2 4 17 15,-3 4 6-15,1 6-1 0,-1 2-6 16,4 2-13-16,3 2-7 16,0 12 1-16,6 4 1 15,1 5-5-15,5 6 0 16,-1 1 0-16,0 7-28 15,-1 1-40-15,-2-2-66 0,-5-3-237 16</inkml:trace>
  <inkml:trace contextRef="#ctx0" brushRef="#br0" timeOffset="40191.24">3077 8952 409 0,'-10'-12'32'0,"0"3"27"16,-2 5-3-16,2 4-14 15,-5 10-22-15,-3 13-14 16,-2 12 3-16,-5 12 4 16,0 11 6-16,0 8-3 15,3 7-4-15,4 1 0 0,8 1-3 16,8-8-7 0,2-4 2-16,17-13-4 15,12-10 1-15,5-9 0 0,8-10-2 16,3-6-30-16,-2-12-46 15,0-3-70-15,-4-15-228 16</inkml:trace>
  <inkml:trace contextRef="#ctx0" brushRef="#br0" timeOffset="40803.15">3446 9310 319 0,'0'-17'38'15,"0"-1"3"-15,-7-1 14 16,-3 2-6-16,-2 3-13 15,-4 2-13-15,-7 3-4 16,-3 5-4-16,-3 4-4 0,-3 2-3 16,3 10-5-16,2 5-1 15,4 0-1-15,9 3 0 16,5 1 0-16,9-4-2 16,4-2 1-16,11-4-1 0,9-4 1 15,3-6-1-15,3-1-5 16,1 0-1-16,-2-9 3 15,-6-6 3-15,-4 5 1 16,-4-3 0-16,-4 1 4 16,-3 2 9-16,-1 5 2 15,-2 2-1-15,-2 3-7 0,1 5-6 16,-1 11 0-16,2 6 3 16,1 8-2-16,2 5 0 15,-5 5-2-15,2 0 1 16,1-1-1-16,-1-3 0 15,-2-5 0-15,3-10-1 16,0-6 2-16,1-10-1 0,0-5 0 16,0-4 3-16,2-12 3 15,3-5 5-15,3-4 1 16,1-6-7-16,-1 1-5 16,0 2 0-16,0 3-12 0,-3 5-24 15,1 8-28-15,-4 6-41 16,2 4-83-16</inkml:trace>
  <inkml:trace contextRef="#ctx0" brushRef="#br0" timeOffset="41151.67">3897 9411 430 0,'3'-13'44'0,"-3"1"4"15,-3 1 9-15,-9 4-14 16,0 3-19-16,-1 4-16 16,-3 2-4-16,1 10 0 15,1 6-2-15,4 5 0 16,0 4-1-16,7 2-1 0,3-3 0 16,0-1 0-16,10-5-1 15,3-6-5-15,8-5-3 16,-1-9 2-16,4 0 4 15,0-6 3-15,-4-7 0 0,-5-9 2 16,-3-1 0-16,-4-2 7 16,-6 0 0-16,-2 4-4 0,-5 0-4 15,-10 4-2-15,-1 9-7 16,2 2-31-16,1 6-33 16,2 0-58-16,7 0-183 15</inkml:trace>
  <inkml:trace contextRef="#ctx0" brushRef="#br0" timeOffset="41339.11">4243 9450 592 0,'2'5'45'15,"-1"3"-28"-15,-1 5 16 0,0 7 4 16,0 6-19-16,-10 5-15 15,-7 1-3-15,-4 1-50 16,-4-9-103-16</inkml:trace>
  <inkml:trace contextRef="#ctx0" brushRef="#br0" timeOffset="44608.17">4710 9278 218 0,'0'-7'209'0,"0"-3"-151"15,-7 1 3-15,1 1-8 0,0 2-6 16,-1 0-12-16,-1 3-11 16,-1 3-11-16,-4 0-7 15,-1 10-3-15,1 5 2 16,1 6-1-16,3 4 0 15,4 0-3-15,5 1 0 0,1-1-1 16,15-3 0-16,6-6 0 16,8-8 0-16,4-5 0 15,4-3-7-15,-4-6 3 16,-2-10-1-16,-5-3 1 16,-8-2 1-16,-11-3 4 15,-8-4 0-15,-7 1 0 0,-11 3-1 16,-7 2 1-1,-1 5-2-15,2 3 0 0,2 9-3 16,8 5-17-16,8 0-21 0,6 4-39 16,10 4-42-16,9-1-73 15</inkml:trace>
  <inkml:trace contextRef="#ctx0" brushRef="#br0" timeOffset="44873.74">5013 9163 539 0,'-5'-6'62'0,"-3"1"-20"15,6 3 28-15,2 2-22 16,0 4-20-16,7 10-19 16,1 4 14-1,3 7-3-15,5 3-9 0,-5 2-5 16,2 1-4-16,-4 0 0 15,-1-5-2-15,-2-3 1 0,-3-5-10 16,1-2-27-16,0-4-36 16,1-4-25-16,0-8-44 15,-1 0-146-15</inkml:trace>
  <inkml:trace contextRef="#ctx0" brushRef="#br0" timeOffset="45570.33">5458 9211 342 0,'-9'-7'52'15,"-3"-1"4"-15,-4 2 10 16,0 4-21-16,-4 2-14 16,-2 0-8-16,1 5-4 15,3 8-4-15,1 3-4 0,7 5 1 16,6 2-6-16,4 4-4 16,2-2-2-1,16 0 0-15,2-4 0 16,8-5 0-16,3-7-5 15,3-5-7-15,-2-4 2 16,0-3 2-16,-3-9 2 0,-9-5 5 16,-8-5 1-16,-7-3 1 15,-5 0-1-15,-10 0 7 16,-9 1-3-16,-6 5-4 16,-2 4 0-16,0 5 0 15,0 4-4-15,9 6-14 0,9 0-16 16,9 9-39-16,3 2-52 15,17-3-103-15</inkml:trace>
  <inkml:trace contextRef="#ctx0" brushRef="#br0" timeOffset="45898.71">5812 9182 514 0,'0'-13'38'16,"-13"4"8"-16,-2 1 10 15,-2 6-19-15,-2 2-19 16,0 6-13-16,2 10-1 0,4 5 0 16,4 5-3-16,8 5 0 15,1 1 1-15,6-3-2 16,11-1 0-16,2-6 0 16,7-8 0-16,1-9-2 0,0-5-1 15,-4 0 2-15,-2-16 1 16,-4-4 0-16,-9-5 0 15,-6-4 2-15,-2 2-2 16,-7-2 0-16,-13 6 0 0,1 1 0 16,-3 5-17-16,4 8-10 15,6 2-18-15,8 5-29 16,4-2-56-16,7 3-141 16</inkml:trace>
  <inkml:trace contextRef="#ctx0" brushRef="#br0" timeOffset="46142.75">6126 8822 606 0,'4'-9'26'0,"1"2"6"16,7 7-2-16,8 2-12 15,7 14 19-15,6 9-11 16,2 5-12-16,7 11 4 0,-6 6-6 15,-2 4-6-15,-7 5-1 16,-13-1 0-16,-14 4-4 16,-7-3 0-16,-29 4 1 0,-16-3-3 15,-12-4-48-15,-11-6-70 16,-10-10-136-16</inkml:trace>
  <inkml:trace contextRef="#ctx0" brushRef="#br0" timeOffset="64173.7">1781 10543 647 0,'-9'-14'8'16,"-29"-2"3"-16,33-7-8 16,10 12-1-16,30-3 12 15,18 3-6-15,25-5-7 16,24 2 0-16,32-2 0 0,28-4-2 16,29-1 7-16,24-3-9 15,28-1 3-15,23-1 0 16,26-5-3-16,17-1-1 15,13-1 4-15,18-2-1 16,7 2 4-16,1 2-3 16,-12 1 17-16,-15 5 8 15,-28 6-3-15,-33 4-10 0,-46 8-13 16,-47 3-4-16,-48 4-37 16,-54 0-35-16,-55 4-65 15,-39-2-221-15</inkml:trace>
  <inkml:trace contextRef="#ctx0" brushRef="#br0" timeOffset="65050.55">2027 11414 374 0,'2'-13'40'15,"-2"-1"-2"-15,0 2 23 16,-4 1-13-16,-6 4-9 0,-3 1-12 16,-5 6-1-16,-5 0 1 15,-3 0-5-15,-4 13-5 16,-1 4 0-16,4 7-1 15,2 1 2-15,9 2-4 16,3 3-6-16,10-3-3 16,3 1-3-16,15-1-1 0,10 0-1 15,7-4 1-15,9 0 0 16,2-1 0-16,4-3-1 16,-1 2 0-16,-4 1-1 15,-6-2 2-15,-7 3-1 16,-10 0-5-16,-11 0-9 15,-10 0-7-15,-11 0 9 0,-14-1 5 16,-14-4 2-16,-6-4 0 16,-5-5 5-16,-4-4 1 15,4-5 0-15,9 0 6 16,6-14 3-16,13-2-6 16,14-7-2-16,12-2-5 15,10-2-24-15,20 0-29 16,7 1-30-16,8-4-76 0</inkml:trace>
  <inkml:trace contextRef="#ctx0" brushRef="#br0" timeOffset="65669.02">1779 10994 452 0,'2'-1'154'15,"-2"-1"-123"-15,0 2-3 0,0 2-10 16,3 10 10-16,-1 4-12 16,-2 4-11-16,0 5-3 15,0 0 0-15,0-2-2 16,0-6 2-16,0 0-6 16,0-10-6-16,-2-7 2 15,1 0 7-15,-1-12 1 0,2-10 0 16,-2-3 1-16,4 0-1 15,-2-3 2-15,2 4 8 16,5 6 5-16,6 4 2 16,2 7-3-16,6 7-9 15,2 0-2-15,0 11-2 16,6 10 0-16,1 6-2 16,-1 9 0-16,1 7-37 0,-1 1-30 15,-2 1-50-15,2-1-175 16</inkml:trace>
  <inkml:trace contextRef="#ctx0" brushRef="#br0" timeOffset="66110.95">2770 11176 534 0,'0'-12'28'15,"-14"6"5"-15,-4 6 10 16,0 8-4-16,-5 15-13 16,1 13-10-16,-1 12-3 0,2 7 1 15,2 11 0-15,7 0-5 16,6 4-6-1,6-8-2-15,10-5-1 0,11-9-2 16,7-12-20-16,6-9-25 16,7-11-23-16,0-9-37 15,1-7-116-15</inkml:trace>
  <inkml:trace contextRef="#ctx0" brushRef="#br0" timeOffset="66723.39">3157 11462 284 0,'3'-21'64'15,"1"-1"3"-15,-4-1 9 16,0 2-22-16,-5 1-17 16,-7 6-10-16,-2 1 1 15,-2 8 0-15,-5 5-11 0,-3 2-11 16,1 12-5-16,1 4-1 16,4 5 0-1,5 4 0 1,6-1 0-16,7-2 0 0,0-3 0 15,13-5-1-15,3-5 1 16,8-7 0-16,-3-4-3 16,2 0 1-16,1-10 0 0,-3-4 2 15,-3-2 0-15,0 0 1 16,-4 2 2-16,-2 1 6 16,-4 4 2-16,-3 4 2 15,1 5-5-15,-2 0-6 0,1 10-2 16,-1 10 2-16,3 3-1 15,-2 11-1-15,5 0 0 16,-3 4 0-16,1-5 0 16,4 2 1-16,0-7-1 15,-2-6 0-15,3-7 0 16,0-9 0-16,-5-6 1 16,4-4 1-16,-4-11 5 15,1-9 10-15,3-4 0 0,-4-7-7 16,6 3-6-16,-1 1-2 15,-2 2-9-15,4 8-28 16,0 4-27-16,0 10-20 16,1 5-25-16,-1 2-62 15</inkml:trace>
  <inkml:trace contextRef="#ctx0" brushRef="#br0" timeOffset="67058.78">3720 11547 437 0,'6'-8'64'0,"-6"-5"-1"16,0 4-2-16,-9 2-11 15,-3 6-26-15,-3 1-12 16,-5 0-4-16,2 10-3 16,2 8-3-16,2 4-2 0,2 2 0 15,9 3 0 1,3 2 0-16,0-6 0 15,11-3-7-15,5-6-3 0,2-7 4 16,3-7 1-16,-1 0 3 16,0-12 2-16,-2-7 0 15,-5-4 1-15,-6 0 0 16,-4-2 0-16,-3 3 0 0,0 3-1 16,-3 5-18-16,-4 1-49 15,3 6-32-15,4 2-82 16</inkml:trace>
  <inkml:trace contextRef="#ctx0" brushRef="#br0" timeOffset="67207.98">4019 11557 538 0,'5'7'82'0,"-5"-4"-41"15,0 4-5-15,0 4 9 16,-2 3-11-16,-3 2-27 15,-5 6-6-15,2-1-16 16,-1-5-65-16,-1-7-99 0</inkml:trace>
  <inkml:trace contextRef="#ctx0" brushRef="#br0" timeOffset="67894.89">4496 11344 357 0,'0'-13'41'16,"0"1"20"-16,0 2 8 15,0 0-16-15,-4 3-16 16,-6 2-11-16,-3 5-7 0,-6 0-7 15,-1 11-6-15,-2 8 0 16,1 6-2-16,1 2-1 16,8 3 0-16,4 1-2 15,8-1-1-15,0-3 1 0,18-5 0 16,6-7-1-16,4-2 0 16,6-9 1-16,4-4 0 15,-2-2-1-15,-4-15-1 16,-1 0 2-16,-8-7-1 15,-7 0-1 1,-8-3 3-16,-8 0 0 0,-2 2 0 16,-18 4-2-16,-7 5 0 15,-2 1-1-15,0 8-12 16,2 3-12-16,8 4-18 0,9 0-29 16,9 2-52-16,1 0-116 15</inkml:trace>
  <inkml:trace contextRef="#ctx0" brushRef="#br0" timeOffset="68150.32">4781 11105 559 0,'15'-4'58'16,"1"1"-15"-16,4 3-22 15,5 7 8-15,6 11 8 16,6 12-21-16,2 6-8 0,-3 6 1 15,1 7-1-15,-7-3-4 16,-7 3-3-16,-12-3 0 16,-11-5 0-16,-9-4-1 15,-17-4 0-15,-11-6 2 0,-8-8-2 16,1-3-25-16,4-9-32 16,8-7-44-16,10-4-84 15</inkml:trace>
  <inkml:trace contextRef="#ctx0" brushRef="#br0" timeOffset="68729.84">5531 11280 327 0,'-4'1'125'0,"0"1"-68"16,0-2 16-16,4 0-8 15,0 0-11-15,6 0-15 16,8 0-12-16,6 0 1 16,6-3-12-16,5-1-8 15,9-1-5-15,-1 2-2 16,2 0-1-16,0 3 2 0,-7 0-21 15,-6 0-32-15,-8 3-27 16,-9 2-30-16,-9 2-59 16,-2 0-223-16</inkml:trace>
  <inkml:trace contextRef="#ctx0" brushRef="#br0" timeOffset="68901.81">5597 11439 391 0,'-7'8'90'15,"7"-2"-46"-15,0-2 15 16,16-1 2-16,9-1-9 0,7-2-16 16,7 0-6-16,5 0-5 15,4-3-15-15,1-1-7 16,-1-2-2-16,-1 3-29 16,-9-4-66-16,-8-2-72 15</inkml:trace>
  <inkml:trace contextRef="#ctx0" brushRef="#br0" timeOffset="88938.48">6735 10937 202 0,'11'-7'206'0,"0"-5"-182"15,-7-2 4-15,-3 1 14 16,1 4-6-16,-2 0-5 15,-2 0-12-15,-9 6-4 0,-3 0-6 16,-8 3-5-16,-1 3 0 16,-3 11 7-16,0 2-4 0,3 5 3 15,3 1 4-15,7-1-3 16,10 0-4-16,3-1-5 16,9 2-2-16,11-3 2 0,5 1 0 15,3 3-1-15,1 0 1 16,-4-1-2-16,-5 4-6 15,-9-1-11-15,-10-3 2 16,-2-1 1-16,-17-1 9 16,-7-4 4-16,-7-6 0 0,-1 0 4 15,5-5-2-15,2-4 3 16,12 1 11 0,6-2-2-16,8 2-9 0,8 4-11 15,11 1 7-15,7 4 0 16,1 3-1-16,-4 4-11 15,-3 3-2-15,-9 2-3 0,-9 4 6 16,-2 0 9-16,-8-6 2 16,-3 0 9-16,4-5 12 15,0-3 3-15,7-6-11 16,4-3-13-16,13-3 2 16,10-1 0-16,6 0-6 0,7 0-49 15,1 2-42-15,1-2-58 16,-4-7-163-16</inkml:trace>
  <inkml:trace contextRef="#ctx0" brushRef="#br0" timeOffset="89532.38">7302 11131 320 0,'6'-12'68'0,"-2"-4"-7"16,-4 4 1-16,0-3-16 15,0 3-5-15,-10 1-17 16,-7 2-6-16,-5 2-2 15,-5 6-7-15,-3 1-5 16,-3 1 1-16,6 11 1 0,5 7-3 16,5-4 0-16,8 5-2 15,5-2-3-15,4-4 2 16,8-1-2-16,7-6 2 16,6-5 1-16,0-2-1 15,4-2-1-15,0-7 0 16,-3-6-1-16,-6 5 3 15,0 0-1-15,-5 2 0 0,-3 4 0 16,-1 4 0-16,-1 0 0 16,-2 9-2-16,-1 8 2 15,4 7 0-15,0 3 0 0,-2 5-1 16,2 4 1-16,0-5 0 16,4-5-9-16,-4-8 0 15,2-6 9-15,2-10 0 16,-2-2 0-16,-4-8 9 15,2-14 6-15,-2-3 1 0,3-7 4 16,-1-2-4-16,0 0-8 16,2 4-7-16,4 3-4 15,1 5-31-15,2 9-20 16,2 5-21-16,5 8-22 16,-1 0-30-16,4 2-95 15</inkml:trace>
  <inkml:trace contextRef="#ctx0" brushRef="#br0" timeOffset="89797.92">7721 11160 293 0,'4'2'97'16,"-4"-2"-4"-16,0 0-13 15,-2 0-29-15,-7 4-20 16,-4 3-15-16,3 5-7 16,1 4-4-16,3 6-2 0,4 1-3 15,2-1-1-15,2-1 2 16,11-3-4-16,1-8-11 15,3-2 2-15,-2-8 7 0,0-6 4 16,-3-8 2-16,-3-8 0 16,-5-3 0-16,-4 0 5 15,0 0 2 1,-1 4-7-16,-11 3 0 0,5 7-6 16,2 6-37-16,5 3-33 15,2 2-51-15,15 0-93 16</inkml:trace>
  <inkml:trace contextRef="#ctx0" brushRef="#br0" timeOffset="89938.52">8055 11205 396 0,'9'0'103'0,"-7"0"-34"16,0 0-13-16,-2 5-17 16,0 4-23-16,0 2-11 15,0 5-6-15,1 2-17 16,6-1-36-16,6 0-45 15,3-8-79-15</inkml:trace>
  <inkml:trace contextRef="#ctx0" brushRef="#br0" timeOffset="90442.11">8529 11062 374 0,'12'-16'66'0,"-6"0"-13"16,-6 0-9-16,0 5-2 16,-6 1 1-16,-11 4-26 0,-7 5-13 15,-5 1-2-15,1 5 2 16,-3 11-2-16,4 2-1 16,6 3-1-16,6 1 0 15,8-3-1 1,7-1-1-1,2-5-7-15,13-8 3 0,2-3 1 16,7-2 3-16,1-4-3 16,1-9 0-16,1-2 2 0,0-2 3 15,-3 2 1-15,-2 0 0 16,-5 6 1-16,-2 6 7 16,-3 3-4-16,0 0-1 15,-4 12-5-15,1 11 6 16,-2 6 0-16,-1 4-4 15,-4 7-1-15,2-3 0 16,-4 1 1-16,0-9-5 16,0-8-6-16,0-10 8 0,0-11 2 15,0-2 4-15,3-16 16 16,2-7-17-16,2-6 9 16,6-2 1-16,3-1-6 15,4 3-7-15,2 5-4 0,2 6-28 16,2 4-35-16,-5 9-60 15,1 4-119-15</inkml:trace>
  <inkml:trace contextRef="#ctx0" brushRef="#br0" timeOffset="90962.27">8935 11205 420 0,'0'-14'39'15,"0"-2"15"-15,3 1-12 16,10 6-12-16,5 2-4 16,4 4-19-16,-2 3-6 15,-3 0 0-15,0 8-2 16,-7 7 1-16,-6 1-1 16,-4 3-19-16,-6 0-10 0,-6 0 15 15,-3-3 11-15,3-1 5 16,-1-2 0-16,6-2 6 15,2 0 2-15,3 1-1 16,2-1-3-16,2 2-4 0,7-1 1 16,4 1-1-16,-5-2-1 15,1-1-1-15,-4-3-1 16,-5 0-1-16,0-3-4 16,-14-2 2-16,-4-2 6 15,-5 0 0-15,-2 0-1 16,3 0 1-16,5 0-1 0,5-4-3 15,12-3-25-15,0-4-41 16,21-1-89-16</inkml:trace>
  <inkml:trace contextRef="#ctx0" brushRef="#br0" timeOffset="92255.81">9253 10887 21 0,'-3'0'136'0,"-2"0"-116"16,4-1 8-16,1 1 8 15,0-2-1-15,0 0-23 0,0 0-13 16,0 1 11-16,5-3-1 16,-1 2 6-16,1-2 7 15,1 1-4-15,1-2 3 0,1 1-4 16,4 2 2-16,2-1 0 31,2 3 4-31,3 0 4 0,3 0-4 16,-3 5-2-16,-2 6-4 15,0 3-6-15,-10 4-7 0,-4 3-2 16,-3 4-1-16,0-2 0 16,-9 4 0-16,-6 0-1 15,5-4 1-15,0-1-2 16,-2-7-2-16,7 0 2 15,3-2 1-15,0-6 0 16,2-4-1-16,0-1 0 16,6-2 0-16,-3 0 1 0,3 0 0 15,1 0 0-15,-3 0 0 16,-1 0 1-16,1 0-1 16,1 7 1-16,-2 7 2 15,5 0 3-15,-1 8-1 0,2 3-1 16,2 5-1-16,0-3-2 15,-1 2 2 1,0-3 3-16,-3 1 4 0,-2-6 2 16,-3-1-1-16,-4-4 2 15,-7-2-7-15,-12-3-3 0,-15-2-1 16,-15-5-35-16,-13-4-105 16</inkml:trace>
  <inkml:trace contextRef="#ctx0" brushRef="#br0" timeOffset="95651.25">1907 12848 74 0,'3'-9'376'16,"-1"-2"-354"-16,-2 0 8 16,0 2 10-16,0 2 3 15,-9 2-19-15,-3 3-15 0,-6 2-2 16,-6 0 4-16,-3 9 0 16,-5 7 5-16,-2 4-3 15,0 3-4-15,5 2 1 16,5 3 3-16,7-1-2 15,7 0 0-15,10 0-8 16,8-2 3-16,13 0-4 0,11-2-1 16,7 0-1-1,5 0-1-15,5 1 0 16,-3-1-6-16,0-2 0 0,-9 2-7 16,-8-1-10-16,-10-6-2 15,-11 4 5-15,-8-6 10 16,-11-2 2-16,-16 1 7 15,-11-7 3-15,-8-1 1 0,-6-5 1 16,1 0 12-16,5-5 14 16,5-4-11-16,12-11 3 0,11 4-11 15,14-6-9-15,4-2-3 16,24 2-24-16,10-2-15 16,10 2-14-16,7-6-51 15,-1 2-159-15</inkml:trace>
  <inkml:trace contextRef="#ctx0" brushRef="#br0" timeOffset="96277.6">1734 12389 403 0,'-2'-5'105'16,"-1"3"-62"-16,-1 2 7 0,1 2-15 15,-1 12-6-15,1 4-16 16,-4 7-7-16,-3 0-5 15,0 3 1-15,1-1-3 16,-1 0 3-16,-2-6-5 16,5-5-20-16,2-3-9 15,0-10-1-15,5-3-6 16,0-8 10-16,2-10-32 0,10-7 29 16,-2-4 30-1,3-1 8-15,-1 0 16 16,5 5 11-16,-7 0 8 15,3 5 2-15,2 9-6 0,0 8-3 0,2 3-7 16,0 10-9-16,5 12-3 16,0 5-6-16,1 6-8 15,2 5 0-15,2 3-9 16,0 0-36-16,-2-5-56 16,-3-6-108-16</inkml:trace>
  <inkml:trace contextRef="#ctx0" brushRef="#br0" timeOffset="96732.25">2675 12659 346 0,'-10'-24'63'16,"-9"5"-13"-16,-1 8 6 0,-4 7-3 16,-1 4-9-16,-2 13-21 15,0 12-6-15,1 16 0 16,3 9-5-16,4 11 0 16,0 6-4-16,7 7-3 15,5 1-3-15,3-5-1 16,4-8 0-16,7-9-1 0,11-8-2 15,5-13-10-15,8-12-18 16,3-8-23-16,3-12-29 16,4-7-68-16</inkml:trace>
  <inkml:trace contextRef="#ctx0" brushRef="#br0" timeOffset="97274.63">2986 12932 330 0,'0'-13'84'16,"-4"-3"-51"-16,-4 2 15 15,-4-2-5-15,2 3-3 16,-2 4-18-16,-3 3-11 0,-1 4 1 15,1 2-5-15,0 5-5 16,-2 11-1-16,3 3-2 16,3 5 2-16,5-1-2 15,5-3 0-15,1 1 0 16,0-9 1-16,10-1 0 0,5-7-1 16,1-4-1-1,0 0-1-15,4-9 1 16,-1-5-1-16,0-4 3 15,-2-2 0-15,0 4 1 16,-2 0 1-16,-3 6 10 0,-2 4-1 16,-1 6-3-16,-1 0-6 15,-1 12-2-15,-2 12 0 0,2 4 0 16,-2 9 0-16,3 5 0 16,-3 0 0-16,1-1 0 15,1-5-1-15,-4-8-4 16,3-7 3-16,-2-11 3 15,3-10 0-15,1 0 2 0,1-14 6 16,2-10 9-16,0-4-2 16,6-4-9-16,-5-2-7 15,4 2-2-15,0 3-27 16,2 4-37-16,0 6-63 16,0 6-123-16</inkml:trace>
  <inkml:trace contextRef="#ctx0" brushRef="#br0" timeOffset="97602.68">3488 13012 452 0,'0'-7'55'16,"-8"-2"-27"-16,-3 3 20 15,0 6-15-15,-3 0-8 16,-3 4-15-16,2 9-7 0,0 7 1 15,4 3-1-15,3 1-2 16,4 2-1-16,4-2-1 16,0-2 0-16,5-4 1 15,6-6-3-15,5-5-5 16,0-5-1-16,2-2 4 16,1-6 3-16,0-9 2 0,-3-3 0 15,-5-6 1-15,-4-2 0 16,-5 1 0-16,-2 1 0 15,-2 2 1-15,-10 5-3 16,-3 7-1-16,3 2-24 16,3 8-38-16,4 0-49 15,5 4-107-15</inkml:trace>
  <inkml:trace contextRef="#ctx0" brushRef="#br0" timeOffset="97790.13">3773 13128 561 0,'8'7'41'0,"-2"0"-26"15,-3 6 28-15,-1 3 4 16,-2 5-24-16,0 1-18 16,-9 3-4-16,-6-4-11 0,0-3-56 15,-4-9-84-15</inkml:trace>
  <inkml:trace contextRef="#ctx0" brushRef="#br0" timeOffset="98575.7">4415 12915 426 0,'0'-3'41'0,"0"-2"-23"16,0 3 18-16,-9 2-6 15,0 0-15-15,-4 0-11 16,-2 0 0-16,2 5 6 16,-5 4-4-16,1 2 1 15,2 3 3-15,-2 0-4 0,5 6 0 16,2 0-3-16,2 3-2 16,4 0 0-16,4 1 0 15,0-2-2-15,10 0 1 16,4-2 0-16,8-6 0 15,5-5-6-15,3-6 0 16,2-3 3-16,1 0-1 0,-1-8 4 16,-5-7 0-16,-6-5 1 15,-6-3 1-15,-8-1 12 16,-7-4-2-16,-2 0-2 16,-12 1-6-16,-4 4-3 0,-4 3-3 15,1 6 1-15,1 5-15 16,5 5-32-16,8-1-44 15,4 3-85-15</inkml:trace>
  <inkml:trace contextRef="#ctx0" brushRef="#br0" timeOffset="99012.8">4781 12835 453 0,'-10'-5'64'16,"3"0"-26"-16,3 1 16 16,1 0-16-16,3 4-13 15,0 0-15-15,0 0-7 0,3 2 14 16,1 7 1-16,3 4-2 16,0 3 2-16,1 5-1 15,-1 1-1-15,0 5-5 16,-1 3-2-16,1 3-3 0,1-2-2 15,-1 1-3-15,-3-3 1 16,-4-4-2-16,2-4-5 16,-2-5-21-16,0-3-22 15,0-8-21-15,0-5-46 16,0 0-97-16</inkml:trace>
  <inkml:trace contextRef="#ctx0" brushRef="#br0" timeOffset="99452.13">5168 12571 402 0,'0'-4'93'0,"0"3"-70"15,10 1-6-15,10 0 32 16,2 5 1-16,4 9-24 15,1 6-12-15,-1 5 3 0,-1 7 2 16,0 6-5-16,-6 5-3 16,0 5-2-16,-3 2-2 15,-4 5 1-15,1 0-3 16,-7 2 0-16,-1-1-1 16,-5-5-3-16,0-4 0 0,0-5 0 15,-2-7 0-15,-1-6-6 16,-2-8-48-16,2-6-50 15,3-5-190-15</inkml:trace>
  <inkml:trace contextRef="#ctx0" brushRef="#br0" timeOffset="103803.45">5828 12848 462 0,'0'2'126'0,"0"-2"-101"0,2 0 14 15,9 0-7-15,7-2 3 16,5-3-16-16,8-1-13 15,1 1 4-15,2-2-1 0,0-1-4 16,0 1-3-16,-3 2-2 31,-4 0-1-31,-4 1 0 0,-3 2-11 16,-6 1-22-16,-4 1-6 16,-7 0 1-16,-3 0-14 15,0 8-24-15,-13 5-39 16,-2 0-72-16</inkml:trace>
  <inkml:trace contextRef="#ctx0" brushRef="#br0" timeOffset="104028.78">5914 12980 353 0,'-7'7'92'0,"4"-4"-11"16,3 1-28-16,5 0-11 0,9-4 4 15,10 3-9-15,1-1-7 16,6 0-7-16,-1-2-8 15,4 0-4-15,0 0-7 16,4 0-4-16,-3-5 0 0,-5-1 0 16,-4 1-3-1,-2-1-14-15,-9 0-23 16,-10 2-9-16,-5 0-8 0,-4 0-24 16,-12 3-96-16</inkml:trace>
  <inkml:trace contextRef="#ctx0" brushRef="#br0" timeOffset="130289.92">6796 12596 53 0,'0'-11'315'0,"0"1"-254"0,0-1-10 16,0 1-6-16,0 4-7 15,0-1-13-15,0 3-10 16,4 4-5-16,-2 0 2 16,-1 0-5-16,3 4 2 15,-2 9 8-15,-1 4 2 16,-1 5-2-16,0 6 1 0,0 6-1 16,0 5-1-16,0 4-7 15,0-2-1-15,6 4 0 16,5-4-3-16,6-4-3 15,9-3-1-15,4-2 0 16,6-5 1-16,4-6 1 0,1-4-2 16,2-5 1-16,1-5-1 15,-5-3 1-15,-2-4-2 16,2 0 0-16,-3-5 0 16,-4-8 2-16,2-2-2 15,-4-4 1-15,-1-2 0 16,-2-6 0-16,-6-1 2 0,1-6 1 15,-4-1 4-15,-6-2 1 16,-3-1-3-16,-4 5 0 16,-5-1-2-16,-1 3-2 15,-10 3-1-15,-9 1 0 16,-6 6-2-16,-3 1 0 0,-3 2-13 16,0 2-53-1,1-2-82-15,6 0-282 0</inkml:trace>
  <inkml:trace contextRef="#ctx0" brushRef="#br0" timeOffset="134240.07">7041 12953 191 0,'7'0'114'0,"13"0"-91"16,2-5-9-16,7-6 17 15,2-1 0-15,-1-1-20 0,-1-1-8 16,-4 1-1-16,-8-5-1 16,-10 4-1-16,-5-2 3 15,-2-2-2-15,-9 0-1 16,-13 4 0-16,-5 2 0 15,-5 6 14-15,-6 6 6 0,0 0-2 16,0 14 1-16,4 8 3 16,6 3-2-16,7 3-5 15,11 1-7-15,10-1-7 16,4-4-2-16,19-3-2 16,9-4 3-16,14-9 3 15,3-6-3-15,7-2-5 0,4-10-1 16,-1-10 5-1,-3-5 1-15,-10-6-1 0,-12-5 3 16,-10-1 0-16,-17-6 1 16,-7 2-1-16,-21 0-2 0,-16 4-1 15,-7 5 0-15,-11 7 1 16,-4 10 0-16,-2 6 3 16,0 9 5-16,6 8 6 15,3 10-2-15,6 10-7 16,12 6-3-16,9 5 0 15,13 4-1-15,10-2-2 0,4-2 0 16,21-7-2-16,11-6 0 16,7-9 1-16,10-12 4 15,3-5-2-15,1-3 0 16,-1-13 0-16,-2-7 1 16,-5-4 0-16,-11-7 0 0,-10 0 1 15,-11-1 0 1,-11-1 1-16,-6 0 1 0,-21 4-3 15,-8 5-2-15,-13 8-1 16,-5 6 1-16,-5 10 1 16,-1 3 0-16,1 14 0 0,3 11 0 15,8 9 1-15,11 7-1 16,10 5 1-16,15 0-1 16,7-2 0-16,22-9-2 15,12-8-1-15,14-13 3 16,8-10 0-16,3-4 0 15,-1-17-2-15,-4-9-1 16,-15-3 2-16,-17-3-6 0,-19 0-18 16,-12 5-27-16,-27 6-76 15,-17 7-91-15</inkml:trace>
  <inkml:trace contextRef="#ctx0" brushRef="#br0" timeOffset="137542.62">8161 12666 237 0,'3'-2'51'16,"-1"-1"-8"-16,2-3 8 15,0 2-8-15,0-1-6 16,-3 2-17-16,-1-3 2 0,0 1-1 16,0 1-7-16,-1 1 0 15,-9-1-1-15,-4 2-6 16,-6 2 3-16,-1 0 1 16,-4 4 2-16,-4 5 3 15,2 5-2-15,3 2 2 0,1 4-3 16,9-2-5-16,7 1-3 0,7 1-2 15,0-1 0-15,14 1-3 16,11-4 3-16,2 4-3 16,5-2 2-16,-1 1-2 15,1 3 0-15,-1-5 0 16,-6 5 1-16,-6-4-2 0,-4 2 1 16,-10-3-2-16,-3-1-3 15,-2-1-8-15,-14-3 4 16,-10-3 6-16,-3-1 5 15,-7-3-5-15,-3-5 1 16,-2 0 3-16,7 0-1 0,3-4 2 16,10-9 3-16,12-1 3 15,7-2-4-15,2-2-5 16,19 1-3-16,11-1-6 16,5 0-28-16,6-6-43 15,-2 1-139-15</inkml:trace>
  <inkml:trace contextRef="#ctx0" brushRef="#br0" timeOffset="138184.46">8123 12344 371 0,'-1'-12'66'15,"-1"2"4"-15,0 2-10 16,-1 5-5-16,3 3-6 0,0 0-27 15,-5 7-20-15,-2 11 7 16,-1 3 5-16,-3 6-6 16,-5 5-6-16,2-4 0 15,-3-3-1-15,5-1-1 16,2-10-1-16,5-4-3 16,5-10-1-16,0 0-1 0,5-10 0 15,8-10-8-15,1-8 6 16,6-2 7-16,-4-6 2 15,4 4-1-15,-3 3 0 16,-2 8 2-16,0 3 2 16,-1 11 6-16,-2 7 0 15,1 1-6-15,1 19 0 0,0 5 2 16,1 11-2-16,0 1-3 16,1 5 0-16,0-5-4 15,-2 0-38-15,3-8-44 16,-3-8-75-16,-3-8-184 0</inkml:trace>
  <inkml:trace contextRef="#ctx0" brushRef="#br0" timeOffset="138642.03">8734 12509 396 0,'0'-11'62'15,"-11"4"-15"-15,-5 1-5 16,-2 6 0-16,-1 6-11 16,-5 12-17-16,0 8-7 15,1 12 9-15,0 8 3 16,1 10-7-16,2 8-3 0,6 4 0 15,3 3-4-15,7-1-3 16,4-6-1-16,2-8-1 16,13-10 1-16,7-10-10 15,4-15-15-15,11-10-23 0,0-11-25 16,4-8-59-16,0-16-172 16</inkml:trace>
  <inkml:trace contextRef="#ctx0" brushRef="#br0" timeOffset="139282.66">8991 12783 278 0,'1'-12'67'15,"-1"-1"-30"-15,0-1 21 16,0 2-3-16,-3-3-16 0,-6 3-22 16,-4 3-1-16,-3 2 1 15,-4 5 1-15,-2 2-10 16,2 0-2-16,-1 7-3 15,1 6-2-15,6 3-1 0,4 2 0 16,2-1 0-16,8 0-2 16,0-5 0-16,5 1 3 15,7-6-2-15,3-4 1 16,5-3-1-16,2 0 1 16,-3-2-1-1,3-8 0-15,-3 1 1 16,-4-2 1-16,-2 0-1 15,-2 6 1-15,-4 1 4 0,-2 3 4 0,1 1-2 16,-2 0-5-16,-3 7-2 0,1 9 1 16,0 5 1-16,0 6 1 15,-1 0-3-15,1 7 1 16,2-6-1 0,-1 3 0-16,2-2 0 0,3-5-1 15,1-4-3-15,0-8 3 16,0-5 1-16,-2-5 0 0,4-2 4 15,-3-10-1-15,2-7 11 16,0-6 7-16,1-4-8 16,0-5-9-16,0 4-5 15,-3 1-5-15,2 2-33 16,1 7-35-16,1 4-54 16,-4 5-93-16</inkml:trace>
  <inkml:trace contextRef="#ctx0" brushRef="#br0" timeOffset="139751.28">9430 12877 282 0,'-7'-4'107'0,"-1"-2"-99"0,-7 4 26 16,3 2 14-16,-3 0-13 16,-1 2-23-16,-1 9-6 15,2 0 14-15,3 3 0 16,0 2-14-16,5 0-3 15,5 0-1-15,2 4-2 16,0-4 1-16,9-2-3 0,3-3 2 16,3-2 0-16,4-3 0 15,0-5-1-15,4-1-1 16,-3-1 2-16,1-11 1 16,-2-2-1-16,-7-4 2 15,-3-1-1-15,-9-3 3 16,0 3 7-16,-3-1 0 0,-12 4-8 15,-3 2-3-15,-1 5-1 16,0 3-4-16,5 6-28 16,5 0-27-16,5 4-77 15,4 1-210-15</inkml:trace>
  <inkml:trace contextRef="#ctx0" brushRef="#br0" timeOffset="140016.84">9712 12907 277 0,'3'0'226'16,"-2"0"-201"-16,3 0 12 16,-2 0-6-16,3 0 7 15,2 1-12-15,-2 5-18 16,1-3 9-16,1 3 5 0,-3-1-3 15,-1 0 3-15,-1 4-3 16,-2 0-7-16,0 4-2 16,-4 1-2-16,-9 4-6 0,-11 3-2 15,-5-1-69-15,-10 0-169 16</inkml:trace>
  <inkml:trace contextRef="#ctx0" brushRef="#br0" timeOffset="143351.44">10002 12584 277 0,'0'0'176'0,"-2"0"-123"15,-1 0 4-15,3 0-10 0,-2 1-19 16,2 10-6-16,0 2-2 16,0 5 6-16,2 5-3 15,3 2-8-15,0 1 2 16,2 3-4-16,-2-1-6 16,0-1-3-16,0-2-2 15,-2-2-1-15,-1-5-1 0,0-4 0 16,-2-1-1-16,0-4-15 15,0-6-13-15,0 0-12 16,-2-3-19-16,2 0-33 16,0-13-59-16,0-3-134 15</inkml:trace>
  <inkml:trace contextRef="#ctx0" brushRef="#br0" timeOffset="144090.84">10139 12355 307 0,'0'-5'48'0,"0"-2"7"16,0 3-1-16,8 1-9 15,3 1-17-15,1 2-7 16,5 0 4-16,3 7-1 15,1 6-7-15,0 6-2 16,3 6 0-16,-3 7-7 0,-3 4-1 16,1 9 0-16,-7 1-4 15,-2 2 0-15,0 4 1 16,-3-2-2-16,-5 1 0 16,-2-6 1-16,0-3-2 15,-4-5 0-15,-9-7 2 16,-3-5-1-16,-7-2-2 0,-6-5-7 15,-2-6-46-15,1-8-49 16,5-4-94-16</inkml:trace>
  <inkml:trace contextRef="#ctx0" brushRef="#br0" timeOffset="144735.7">10714 12509 275 0,'2'-5'111'0,"0"1"-76"16,3 0 13-16,-1 4 4 15,4 0-12-15,-1 2-15 16,-2 11-8-16,-2 6-3 16,-1 6-4-16,-2 5-4 15,0 8 0-15,0 1 1 0,2 0-6 16,3 1 0-16,3-8-1 15,4-2 2-15,6-6-3 16,5-8 1-16,2-6 2 16,4-8-2-16,-2-2 1 15,2-2 1-15,-2-10-2 0,-2-4 2 16,-2-8-1-16,-5-2 7 0,-3-5 4 16,-3-2-4-16,-5-5-3 15,-3 0-5-15,-4 4 1 16,0 4-2-16,-9 3 0 15,0 4-17-15,0 6-20 16,0 2-36-16,7-1-29 16,2 2-299-16</inkml:trace>
  <inkml:trace contextRef="#ctx0" brushRef="#br0" timeOffset="145516.71">11767 12464 326 0,'-7'-10'51'0,"-2"0"1"15,-4 2 0-15,1 1-14 16,-5 1-12-16,0 6-5 16,-5 0 1-16,-4 0-3 31,3 13-4-31,0 1-1 16,1 5 3-16,9 3-6 15,1 1-5-15,10-2-1 0,2 1-3 16,9-2-1-16,11-1-1 15,4-1 2-15,6 2-2 16,3-3 1-16,1 3 0 16,-2 2 0-16,0-1-1 0,-3 2 0 15,-7 0 0 1,-8 0-1-16,-9 2-1 0,-5-1-10 16,-14-3-8-16,-13-5 6 15,-11-2 10-15,-9-4 2 16,-1-8-1-16,1-2 3 0,4-2 8 15,8-13 11-15,9-5 0 0,11-3-4 0,10-4-12 16,5-1-5-16,20 3 1 16,11-2-6-16,8 6-17 15,7 3-16-15,0 0-35 16,1 2-102-16</inkml:trace>
  <inkml:trace contextRef="#ctx0" brushRef="#br0" timeOffset="146127.21">11720 12143 89 0,'0'-8'299'0,"0"0"-254"16,0 3 25-16,0 5-16 15,-5 0-14-15,-1 1-23 0,-1 12-14 16,-2 3 7-16,-2 5-4 15,2-1-2-15,4 2-2 16,-2-5-1-16,5-2-1 16,1-5-1-16,1-2 2 15,0-5-9-15,0-3-12 0,7-2 2 16,1-9 4-16,1-6 3 16,6-1 6-16,-3-2 3 15,-1 2 3-15,-2 2 0 16,2 4 8-16,-2 6 3 15,0 6-2-15,3 0-7 16,1 7-3-16,-1 13 0 16,3 2-1-16,1 8-13 0,1 2-41 15,-4 0-65-15,4 0-80 16</inkml:trace>
  <inkml:trace contextRef="#ctx0" brushRef="#br0" timeOffset="146445.37">12248 12325 495 0,'-15'-5'28'0,"0"3"4"15,-4 2 0-15,2 11-7 16,-1 12-10-16,2 7-10 16,-2 5 7-16,5 10 4 0,0 2-6 15,6 3-1-15,2 2 3 16,3-1-6-16,2-2-4 16,0-2 1-16,7-4-2 15,5-3 0-15,5-12-1 16,2-4-3-16,8-10-25 15,4-6-33-15,-1-8-40 0,4-3-95 16</inkml:trace>
  <inkml:trace contextRef="#ctx0" brushRef="#br0" timeOffset="147085.81">12471 12600 365 0,'1'-13'38'15,"-1"-1"17"-15,0 2 4 0,0-1-11 16,-5 2-19-1,-4 3-18-15,-2 2 0 0,-3 4-6 16,-3 2-3-16,-2 0-2 16,-1 2-1-16,-2 7 1 15,5 3 1-15,0 1-2 16,5 1 0-16,5 0 1 0,6-1-2 16,1-4 0-16,5-2 1 15,5-4 0-15,9-1 1 16,-2-2-1-16,3 0-2 15,-3-2 0-15,2-4 2 16,-7-4 0-16,-1 3 2 0,0-2 0 16,-4 3 1-16,1 0 6 15,-7 2 1-15,5 1 0 16,-5 3-2-16,3 0-5 16,-1 1-2-16,1 11 1 15,1 3 2-15,0 2-1 16,0 4-1-16,-4 2-1 0,3 2 0 15,-2-2 0-15,-1 1 0 16,-1-3-4-16,2-5-5 16,0-5 5-16,-2-4 2 15,3-4 2-15,1-3 1 0,2-5 4 16,3-9 4-16,1-6 1 16,7-5 7-16,-2-3-3 15,4 1-6-15,-2 0-6 16,2 4-2-16,-6 7-1 15,1 1-17-15,-6 10-24 16,-1 4-35-16,-5 1-66 0,0 0-106 16</inkml:trace>
  <inkml:trace contextRef="#ctx0" brushRef="#br0" timeOffset="147617.21">12783 12662 413 0,'-2'-7'53'16,"2"-2"6"-16,0 2-10 16,9 0-13-16,8 2-21 15,4-1-11-15,0 2 2 16,-1 3 5-16,0 1-6 16,-4 0-4-16,-7 0 0 15,-8 9-1-15,-1 0-2 16,-1 3 0-16,-11 3-4 0,-4-1-1 15,-1 0 5-15,5-2 2 16,1-2 0-16,4 0 1 16,5 1-1-16,2-2-1 15,2 0 0-15,8 1 0 0,3 5 1 16,5-3 0-16,-3 4 0 16,-1-2-1-16,-5 1-1 15,-4-2 3-15,-5-5-3 16,-1-1-2-16,-18-3 2 15,-3-3 3-15,-2 1 1 0,-3-2-2 16,4 0 2-16,2-2-4 16,11 2 2-16,10 0-30 15,0-1-43-15,18-6-92 16</inkml:trace>
  <inkml:trace contextRef="#ctx0" brushRef="#br0" timeOffset="147851.53">13169 12716 205 0,'6'-4'352'0,"-6"-1"-308"15,0 5 4-15,0 0-6 0,0 0-12 16,0 9-13-16,0 3-6 16,0 4 1-16,0 2 1 15,0-2-9-15,0 4-1 16,0-4-3-16,0 2 0 0,-4-5-3 15,1-3-29 1,1-1-23-16,-1-4-32 0,3-5-35 16,0 0-72-16</inkml:trace>
  <inkml:trace contextRef="#ctx0" brushRef="#br0" timeOffset="148151.12">13381 12571 259 0,'2'-9'275'15,"0"4"-241"-15,-2-2 13 16,3 5 4-16,1 2-2 16,-1 0-23-16,3 2-24 0,-1 12 1 15,1 2 14-15,-3 5 2 16,4 5-8-16,-5 0-3 15,-2 3-2-15,0-2-2 16,0-1-3-16,0-3-1 16,-3-1 0-16,-3-4 0 0,3-4-13 15,0-5-25-15,3-2-19 16,0-7-23-16,0 0-33 16,1-7-49-16</inkml:trace>
  <inkml:trace contextRef="#ctx0" brushRef="#br0" timeOffset="148451.11">13611 12322 216 0,'20'-4'250'15,"-1"4"-214"-15,1 0 1 16,-1 11 18-16,-4 10-8 16,2 8-12-16,-3 4-14 0,-1 5 2 15,-3 5 5-15,-1 1-14 16,-4 3-3-16,-3 1-3 0,-2 0-2 16,0 2 0-16,0-2-2 15,-7-1-2-15,-5-5-1 16,-5-2-2-16,-10-5-19 15,-5-4-62-15,-6-12-109 16</inkml:trace>
  <inkml:trace contextRef="#ctx0" brushRef="#br0" timeOffset="190136.46">6340 14244 295 0,'-10'0'200'16,"-2"0"-167"-16,11 0 3 16,1-1 13-16,7-1-14 15,13 0-12-15,5 0-8 16,4 2 1-16,5-1-5 16,0 1-5-16,2-2-3 0,1 0 1 15,2-1-6-15,-4-3 4 16,-1 1-4-16,-3 0-4 15,-6 1-14-15,-6 2-17 0,-7 2-17 16,-11 0-19-16,-2 2-32 16,-18 8 17-16,-6 5-17 15,-7-1 60-15,-8 4 44 16,1 0 26-16,4-2 58 16,2 0 1-16,8-2 1 15,8-3-22-15,14-2-20 16,3-1-7-16,15-3 0 0,13-2-4 15,8-3-5-15,10 0-5 16,7 0-9-16,-5 0-10 16,2 0-4-16,-4-2-35 15,-9-4-65-15,-4-2-142 16</inkml:trace>
  <inkml:trace contextRef="#ctx0" brushRef="#br0" timeOffset="192828.22">7701 13825 396 0,'0'-10'19'15,"0"-2"-5"-15,0 2 30 16,-2 3 1-16,-5 0-13 16,-1 0-15-16,-9 5-4 15,0 2 4-15,-5 0-8 16,-2 5-2-16,1 6 9 0,2 3-2 16,6 2-6-16,3 6 1 15,8-1-8-15,4 6 0 0,6 0-1 16,11 1 1-16,7-1 0 15,3 2-2-15,0-5-2 16,-4 2-16-16,-4-5-6 16,-6-2-7-16,-9-1 7 0,-4-5 11 15,-15-1 8-15,-6-3 6 16,-6-3 2-16,-3-3 3 16,6-1 19-16,4-2 2 15,8 0-7-15,7 2-7 16,5 1-11-16,12 5-4 15,8 0 2-15,5 7 2 0,-1 6-2 16,0 4-1-16,-6 6-3 16,-9 4 0-16,-9 6 1 15,-5 0 3-15,-12 2 1 16,-4-6 4-16,1-1 17 0,5-7 11 16,7-8-3-16,6-1-15 15,2-6-10 1,22-5-2-16,10-2-1 15,6-3-2-15,7-4-43 16,3 0-64-16,3-8-109 0</inkml:trace>
  <inkml:trace contextRef="#ctx0" brushRef="#br0" timeOffset="193439.46">8254 14184 358 0,'0'-11'43'0,"0"-5"15"16,-3 2-4-16,-4 0-12 15,-2-2-11-15,-2 1-12 16,-5 3 3-16,-2 3-4 16,-4 3-10-16,1 6-5 15,-6 0-2 1,2 8-1-16,1 4 0 16,7 4-1-16,2 4 0 15,11-1 0-15,4-2-2 16,2-1-2-16,13-8-3 0,4 0 4 15,8-5-1-15,0-3-4 16,0-2-2-16,2-8 5 16,-4-1 6-16,-2-3 0 15,-1-1 1-15,-7 5 6 16,-5 1 9-16,-1 3-2 16,-4 4-3-16,0 2-7 15,0 8-4-15,-2 8 4 0,2 5-1 0,-1 4 0 0,1 5-2 16,2-1-1-16,1 1 1 15,-3-7 0-15,2-3-1 16,0-5-1-16,3-12 2 16,-2-3 0-16,-1-5 3 0,2-13 18 15,1-5 1-15,0-7 0 16,-1-1 10-16,2-1-28 16,3 1-3-16,1 3-2 15,1 5-6-15,6 10-35 16,-1 6-30-16,-1 7-47 0,-2 0-55 15</inkml:trace>
  <inkml:trace contextRef="#ctx0" brushRef="#br0" timeOffset="193758.41">8673 14271 496 0,'-8'-12'61'0,"5"-6"-23"15,3 3 13 1,0 3-19-16,15 5-13 16,0 3-13-16,4 4-6 15,-1 0 0-15,-2 11-1 16,-8 4 0-16,-6 4-1 0,-2 6-4 16,-4 0-3-16,-9 2 4 15,-2-2 4-15,-1-2 2 16,3-5-1-16,4-4 1 15,7-3 8-15,2-6 0 0,2-3-3 16,17-2 3-16,3-5-5 16,9-12-3-16,5-2-12 15,4-8-28-15,-3-3-31 16,-3-6-46-16,-5 0-131 16</inkml:trace>
  <inkml:trace contextRef="#ctx0" brushRef="#br0" timeOffset="194380.5">9096 13863 332 0,'-2'-22'109'0,"-10"1"-49"15,10 3-3 1,2 4-5-16,6 1-8 0,10 6-23 16,5 4-17-16,3 3-3 15,1 0 1-15,0 14-1 16,-11 4-1-16,-7 7 0 15,-7 6-1-15,-8 4-1 0,-14-1-6 16,-6-3-4-16,3 0 8 16,-1-4 3-16,6-8 3 15,6-2-2-15,9-5 3 16,5-2-2-16,0-2-2 0,14-5 1 16,10-1 3-16,-3 0-2 15,4-2-1-15,-2 0 1 16,-4 0-2-16,-9 0-1 15,-6 3 0-15,-4 5 0 16,0 2 1-16,-6 4 4 16,1 6 6-16,2 5-2 0,3-2-1 15,0 6 1-15,1-1 0 16,12 1-2-16,1-1-4 16,0-3-1-16,3-1 0 15,-5-5 0-15,-3-2 1 16,-9-3-1-16,-4 0 0 15,-13-2 4-15,-8-1 0 0,-4 0 0 16,-2-2-2-16,4 0-1 16,9-4 0-16,7-1-2 15,11-4-28-15,4 0-33 16,20 0-37-16,8-4-93 0</inkml:trace>
  <inkml:trace contextRef="#ctx0" brushRef="#br0" timeOffset="196115.81">8359 14203 536 0,'-3'11'15'16,"3"-6"-26"-16,15 1-12 15,10 1 23-15,11-3 15 16,12-4-5-16,6 0-7 0,7-7 1 16,4-8-1-1,1-6 0-15,-5-1-2 16,-12-6 4-16,-13-4-5 0,-18 1 2 15,-18 1 0-15,-16 0-3 16,-29 5-5-16,-19 3 0 16,-21 6 5-16,-10 9 1 0,-17 7 0 15,-5 0 0-15,-2 13 6 16,5 6 7-16,6 8 14 16,17 3 4-16,19 4-4 15,28 0-19-15,25 4-6 16,21-3-2-16,35-4 2 0,28-6 3 15,25-8 3-15,20-6-1 16,14-4-6-16,10-7 0 16,3 0-1-16,-8 0 1 15,-7-7 0-15,-16-6-4 16,-18-1-5-16,-18-4-1 16,-20-3 3-16,-17-2 6 0,-17-4 1 15,-16-2 3 1,-13 5-2-16,-28 0-4 0,-20 1 1 15,-24 5 1-15,-17 4 0 16,-18 5-1-16,-14 5 0 16,-12 4 1-16,-1 0 2 0,-3 17-5 15,3 4 3-15,14 7 2 16,20 6-2-16,27 6-3 16,27 1 5-16,29 7-3 15,30-4-3-15,25 3 2 0,30-6 0 16,22-7 4-16,22-7-2 15,18-11 1-15,14-11-2 16,8-5 3-16,2-9-2 16,-1-9 0-16,-11-8-7 15,-19-4-15-15,-18-5 7 16,-27 1-4-16,-31 4 15 0,-31 3-2 16,-18 11-3-16,-35 6-14 15,-20 10 12-15,-14 3 10 16,-2 17 2-16,3 7 23 15,11 8 5-15,18 10-12 16,20 3-12-16,25 4-5 16,16 0-21-16,34-9-50 15,20-10-93-15</inkml:trace>
  <inkml:trace contextRef="#ctx0" brushRef="#br0" timeOffset="196998.09">9798 13937 419 0,'0'-24'17'16,"-12"-1"17"0,-3 3 19-1,-2 4-6-15,-3 4-13 0,1 3-11 0,0 6-6 16,1 5 0-16,6 0-4 15,5 7-10-15,3 9-1 0,4 6-1 16,11 3-1-16,4 5 0 16,6 0 1-16,0 1-1 15,3 1 0-15,-8-2-1 16,-6-2-10-16,-7-1-10 16,-3-4 1-16,-13 1 5 15,-9-8 3-15,-1-2 3 0,-4-7 5 16,4-3 5-16,2-4 4 15,11 0 6-15,5 0 3 16,5 0-4-16,2 3-10 16,13 3 0-16,4 4 0 15,2 6-1-15,-1 6 1 16,-6 5-1-16,-7 3-10 16,-3 4 3-16,-4-2 1 0,-2-3 5 15,-3-4 1-15,-2-6 4 16,3-3 11-16,4-1-2 15,0-5-7-15,13-1-2 16,7-2-1-16,4-1-1 0,7-5-7 16,2 3-39-16,-4-4-65 15,5 0-120-15</inkml:trace>
  <inkml:trace contextRef="#ctx0" brushRef="#br0" timeOffset="197467.54">10161 14184 157 0,'4'-21'332'0,"-2"-3"-318"16,-2 1 15-16,0 3 5 0,0 3 6 16,0 1-21-16,-4 3-16 15,-8 6 1-15,-6 5 2 16,0 2-4-16,-4 4-2 0,2 8 0 31,3 8 0-31,0-2 0 16,9 1-1-16,6-1 0 15,2 0-1-15,2-5 1 0,8-7-2 0,10-4 0 16,-3-2 1-16,7 0 2 0,-4-8 0 16,1-3 0-16,-6 0 0 15,-1 2 0-15,-3 6 2 16,-2 1 4-16,-2 2 0 15,1 5-6-15,-1 13 0 16,1 3 0-16,1 4 2 0,1 0-2 16,-2 2 0-16,1-6 0 15,-4-4-2-15,2-7 2 16,-2-8 2-16,2-2 9 16,0-7 21-16,0-11-19 15,6-2-5-15,-5-3-3 16,6 0-3-16,-4 0-3 0,1 5-26 15,5 2-49-15,-2 7-45 16,4 4-47-16,0 5-54 16</inkml:trace>
  <inkml:trace contextRef="#ctx0" brushRef="#br0" timeOffset="197747.1">10574 14177 379 0,'3'0'92'0,"-3"0"-22"0,0-4 10 0,-10 4-19 15,1 0-31-15,-1 2-26 16,-3 10-5-16,2 8 1 16,3 3-1-16,1 4 1 0,6 0-2 15,1-2-12 1,3-8-15-16,7-2-3 0,-1-12 16 16,3-3 11-16,1-5 5 15,-4-13 1-15,-1-5 1 16,0 0 6-16,-3-2 1 0,-3 1-2 15,-2 5-7-15,0 3-10 16,0 4-22-16,4 6-36 16,4 2-49-16,4 4-101 15</inkml:trace>
  <inkml:trace contextRef="#ctx0" brushRef="#br0" timeOffset="197864.49">10823 14236 438 0,'3'5'51'0,"-3"2"23"16,0 4-19-16,0 3-21 16,-2 2-29-16,-2 6-8 15,2-3-42-15,2-3-58 0,0-5-146 16</inkml:trace>
  <inkml:trace contextRef="#ctx0" brushRef="#br0" timeOffset="198361.2">11194 14098 419 0,'11'-18'41'16,"-1"-1"-14"-16,-5 3 22 16,0 1-7-16,-5 5 0 0,-2 3-17 15,-15 3-17-15,-3 4-5 16,-4 2 2-16,0 8-1 15,1 3 0 1,3 5-3-16,9-2-2 0,4 2 2 16,6-4-2-16,1-1 1 15,3-5 0-15,11-2-5 0,1-6-2 16,7 0 0-16,0-6 2 16,2-4 1-16,1-3 4 15,-6 2 0-15,2 1 0 16,-7 1 2-16,-3 7 6 15,-2 2 2-15,-3 0-5 16,-1 14-4-16,0 8 3 0,-1 5-1 16,-1 3-2-16,-1 2-1 15,0-2-1-15,-2-5 2 16,0-7-2-16,0-6 1 16,0-10 1-16,0-2 5 0,1-9 9 15,6-7-8-15,-1-3-6 16,3-4 0-16,3-1-1 15,1 3-9-15,1 1-44 16,3 4-45-16,0 0-67 16,0 7-215-16</inkml:trace>
  <inkml:trace contextRef="#ctx0" brushRef="#br0" timeOffset="198517.41">11564 14179 459 0,'0'8'38'0,"2"5"41"15,-2-2-11-15,0 7-13 16,3-1-27-16,-1 5-20 0,3 1-7 16,-3 2 1-16,0 2-8 15,-2-1-36-15,0-8-44 16,-11-7-89-16</inkml:trace>
  <inkml:trace contextRef="#ctx0" brushRef="#br0" timeOffset="199229.23">11715 13857 404 0,'-8'-27'37'0,"8"4"29"16,8 6-12-16,11 7-4 16,7 7-15-16,2 3-17 15,-1 3-6-15,-3 12-3 16,-5 5-6-16,-7 8-4 0,-12 2 1 15,-8 2-2-15,-10 0-2 16,-7-5-3-16,0 0 0 16,-1-4 3-16,7-8 6 15,6-1-1-15,8-4-1 16,5 0-1-16,5-4-1 0,15 0 1 16,7-1 1-16,2-1 0 15,0 1-2-15,-5-1-1 16,-4 3 2-16,-8-2-2 15,-5 4-1-15,-7 4 3 16,0 3 1-16,-2 4 2 0,-3 4 4 16,4 5 3-16,1 3-5 15,0 4-1-15,9 1-2 16,2 0-1-16,-1-1 0 16,-2-4 0-16,-8-5 1 15,0-2-2-15,-20-9 1 0,-4-5 0 16,-8-6 2-16,-2-5 0 15,-2 0-3-15,4-3-1 16,10-6-24-16,14-7-32 16,8-2-53-16,8-3-165 15</inkml:trace>
  <inkml:trace contextRef="#ctx0" brushRef="#br0" timeOffset="199572.91">12151 13984 408 0,'-9'-16'16'0,"-2"1"2"16,10 9 53-16,-1 2-14 16,2 4-21-16,0 4-30 15,2 12-9-15,6 5 19 0,5 8 23 16,1 3-24-16,3 3-3 15,-1 1-1-15,0 1-3 16,2-1-2-16,3-4-4 16,0-5-2-16,-1-6 1 0,6-8-1 15,1-9 1-15,0-4 1 16,-2-10 0-16,-2-11 0 16,-1-9 0-16,-6-6 3 15,-4-3 9-15,-3-2 0 16,-3 0-11-16,-2 3-5 15,-4 6-17-15,0 2-55 16,-4 7-102-16</inkml:trace>
  <inkml:trace contextRef="#ctx0" brushRef="#br0" timeOffset="205876.7">13141 13852 496 0,'-24'-4'1'0,"-1"4"7"0,-2 0 30 16,0 11 6-16,2 10-22 15,-2 8-14-15,2 5 2 16,1 3 4-16,9 6-7 15,5-3-5-15,10-1-1 16,0-7-2-16,20-3-1 0,9-12 1 16,7-6 2-16,5-6 0 15,4-5-1-15,-2-7 3 16,-1-9-2-16,-7-4 1 16,-9-6-1-16,-12-1 3 15,-13-2 0-15,-1-3 0 0,-15 0-3 16,-14 4 0-16,-3 1-3 15,-2 9-15-15,1 4-11 16,6 7-11-16,6 3-15 16,8 4-37-16,11 0-53 15,2 0-144-15</inkml:trace>
  <inkml:trace contextRef="#ctx0" brushRef="#br0" timeOffset="206053.16">13229 13809 166 0,'7'-19'312'0,"-6"-1"-262"16,-1 5 24-16,0 7-4 0,-1 8-16 16,-8 3-24-16,-4 22-27 15,-3 11-1-15,-6 12 8 16,-5 13-6-16,-3 5-2 16,-1 7-2-16,1 4 1 0,-4-2-5 15,0-2-41-15,-2-4-38 16,-8-8-63-16,-5-11-215 15</inkml:trace>
  <inkml:trace contextRef="#ctx0" brushRef="#br0" timeOffset="206578.13">7628 15118 483 0,'-5'2'106'0,"1"-2"-100"0,4 0-7 16,0 0 1-16,16 0 14 16,6 0-7-1,6 0-7-15,8-5 0 0,2 3-12 16,3-2-46-16,-6 1-47 15,-11 3-85-15</inkml:trace>
  <inkml:trace contextRef="#ctx0" brushRef="#br0" timeOffset="206693.22">7682 15241 420 0,'-15'11'106'15,"15"-7"-103"-15,4-4-9 16,26 2 2-16,14-2 6 15,12-4-4-15,10-7-64 0,2-3-85 16</inkml:trace>
  <inkml:trace contextRef="#ctx0" brushRef="#br0" timeOffset="207195.34">8554 15016 495 0,'-5'-22'21'0,"-3"-3"-12"16,1 3 10-16,2 1 31 0,-2 7-15 15,-4-1-23-15,-1 8-10 16,-1 5 2-16,-5 2 2 16,4 2-3-16,3 10-1 15,2 6 1-15,4 6-3 16,5 1 1-16,0 1-1 15,8 3 1-15,6-2-1 0,0-1-1 16,1 1 0-16,0-5 1 16,-8-1-12-16,-5-2-7 15,-2-1 3-15,-11-3 4 16,-7-3 5-16,-3-3 1 16,3-2 6-16,2-5 1 15,3 0 1-15,6-2 4 16,7 0-1-16,0 0-4 0,9 3-2 15,6 4 1-15,0 6-1 0,0 1 1 16,-4 4 0-16,-8 4 0 16,-3 4-1-16,0 3 1 15,-10-1 2-15,-5 1-2 16,3-2 1-16,1-2 4 16,5-4 1-16,6-3-6 15,6-4-1-15,11-3-1 0,7-4-25 16,12-1-53-16,-2-6-59 15,2 0-120-15</inkml:trace>
  <inkml:trace contextRef="#ctx0" brushRef="#br0" timeOffset="207699.62">8967 15223 420 0,'10'-19'39'0,"-7"-2"-14"0,2 1 3 0,-5 4 27 16,0 2-2-16,0 1-27 16,-3 6-15-16,-10 2 4 15,-3 5-7-15,-4 0-6 16,-2 3-1-16,1 10-1 0,1 2 0 16,5 5 0-16,1 2 0 15,6-2-2-15,2-3 2 16,6 1-6-16,0-5-4 15,9-8-3-15,6-1 2 16,4-4 4-16,1-2 0 16,1-7 3-16,-1 0 4 0,-1-2 1 15,-5 2 3-15,-6 6 5 16,4 3 0-16,-7 0-3 16,-2 8-6-16,3 8 4 15,-3 6 0-15,3 1-3 16,-1 4 0-16,-1 0-1 15,1-4 1 1,-1-3-2-16,3-4 2 16,0-6 0-16,-1-6 1 15,1-4 12-15,1 0 5 0,4-9-6 0,0-5-2 16,-2-4-1-16,5-5-4 16,-1-3-6-16,1 4-15 15,1-2-32-15,4 5-26 0,3 2-29 16,-2 7-36-16,-1 4-30 15</inkml:trace>
  <inkml:trace contextRef="#ctx0" brushRef="#br0" timeOffset="207972.81">9332 15252 201 0,'5'6'78'16,"-2"-3"-7"-16,-3 1-8 0,0-1 14 16,0 2-20-16,0 5-12 15,-7-2-23-15,0 7-9 16,-1 2-8-16,-2 5-2 15,5-1-2-15,1-1-2 16,3 1 1-16,1-5-3 0,0-1-9 16,3-8 0-16,10-7 7 15,1 0 4-15,0-14 1 16,1-6 0-16,-1-5 1 16,-1-2 12-16,-6 1 1 15,-2-3 6 1,-3 6-7-16,-2 3-9 0,0 0-4 15,0 10-5-15,0 5-29 16,0 2-37-16,10 3-85 16,4 0-173-16</inkml:trace>
  <inkml:trace contextRef="#ctx0" brushRef="#br0" timeOffset="208113.41">9661 15304 556 0,'0'2'52'0,"0"3"-38"16,0 2 5-16,0 4 6 0,0 5-22 16,0-2-29-1,0 0-83-15,0-4-118 0</inkml:trace>
  <inkml:trace contextRef="#ctx0" brushRef="#br0" timeOffset="208867.63">10321 15186 286 0,'5'0'45'0,"0"-9"-2"0,0 0 25 16,-3-1 3-16,-2-1-29 16,0 0-15-16,-7 2-5 0,-10 2-10 15,-5 5-7-15,-5 2-4 16,-5 0-1-16,0 9 0 15,-2 7 0-15,3 4 0 16,4 0-1-16,8 1 1 16,7-4 0-16,11 1 0 0,1-6-4 15,8-5 2-15,11-4 2 16,6-3 1-16,0 0-2 16,6-3 2-16,-2-4-1 15,-2-1 1-15,-5 3 0 16,-3 1 0-16,-5 4 4 15,-3 0-1-15,-2 9-4 0,-4 9 4 16,0 2 1-16,1 5-1 16,-2 5-1-16,-2-3-2 15,1-1 0-15,1-4 0 16,-3-6-1-16,1-4 1 16,0-8 3-16,1-4 10 0,1-2 13 15,2-12-4-15,-1-2-9 16,0-6-2-16,4-2-2 15,2-2-5-15,0 2-3 16,3 2-4-16,4 4-25 16,2 8-16-16,-1 4-33 0,3 6-39 15,-3 0-51-15,-4 7-164 16</inkml:trace>
  <inkml:trace contextRef="#ctx0" brushRef="#br0" timeOffset="209195.65">10612 15363 471 0,'0'3'50'0,"-3"1"-20"16,-2 3 14-16,5 4-9 15,0 3-20-15,3 2-12 16,4 2-2-16,2-2-1 0,0 0 0 16,2-3-12-16,-2-6-4 15,-2-4-4-15,0-3 3 16,-1 0 11-16,1-10 6 15,0-6 0-15,-2 0 0 16,0-2 6-16,1 2 7 16,1 1 6-16,-3 6-2 0,1 4-1 15,2 5-5-15,-1 0-6 16,1 7-4-16,2 7 0 16,-2 4 0-16,-2 2 0 15,3 0-1-15,-1-1-8 16,-2-4-19-16,0-3-13 0,-1-5-29 15,2-5-34-15,-1-2-55 16</inkml:trace>
  <inkml:trace contextRef="#ctx0" brushRef="#br0" timeOffset="209773.62">11072 15081 327 0,'-2'-22'98'0,"1"5"-41"0,-2-3-2 15,3 7 5-15,3 2-17 16,11 8-23-16,1 3-17 16,2 0-3-16,1 6 1 15,-2 9-1-15,-6 5 0 0,-5 3 0 16,-7 2-1-16,-2 0-2 16,-7 2-4-16,-4-2 0 15,0-2 6-15,1-3 1 16,6-3 0-16,3-2 0 15,3-4 0-15,2-2-1 0,5-2 0 16,6-5-4-16,0-1 1 16,1-1-2-16,1 0 3 15,-6 0 5-15,-2 0-2 16,-3 0 0-16,-2 0 1 16,0 4 1-16,0 7 6 15,0 3-2-15,0 4-3 16,0 3-2-16,0 1-1 0,8-1 1 15,-1 1-1-15,-2-5 0 16,0-1 0-16,-1-1 0 16,-4-5-1-16,0-2 1 15,-11-1 0-15,-5-2-5 0,-3-1-18 16,-3-1-36-16,0-1-42 16,-2 0-94-16</inkml:trace>
  <inkml:trace contextRef="#ctx0" brushRef="#br0" timeOffset="211254.65">10621 15429 125 0,'0'-4'315'15,"-5"1"-289"1,3-1 15-16,0 4 25 0,2 0-15 0,0 7-40 16,0 9 0-16,6 2 7 15,2 7-5-15,1 2-7 16,1-2-4-16,-3-2 0 15,0-1-2-15,-2-3 1 0,-1-5-1 16,-2-5 1-16,-2-1-1 16,0-5-1-16,0-3 3 0,0-3 4 15,0-12-2-15,2-4-5 16,3-5 5-16,0-6 9 31,0-6-1-31,4-1 2 0,-1 1-6 16,-1 4-5-16,0 5 5 15,-4 10 8-15,1 4-5 16,-1 11-5-16,2 2-5 16,-3 9-2-16,3 11 0 15,0 7 0-15,0 5 2 0,-1 2-1 16,-1 5 0-16,-1-6 1 16,1 0-2-16,-3-4-5 15,0-8-3-15,0-4 2 16,-5-4 4-16,0-8-1 15,0-5 4-15,0 0 4 16,-2-14 0-16,0-5-2 16,2-8 1-16,0-6 2 0,0-2 2 15,1-4-2-15,-1 0-2 16,2 5 0-16,1 5 1 16,-1 8 4-16,0 8 5 15,3 8-5-15,0 5-3 0,0 7-6 16,0 12-1-16,3 8 2 15,5 4-1-15,1 3 1 16,-1 5 0-16,4-6-1 16,-5 2-7-16,1-5-7 15,-2-1-10-15,-6-3-13 0,0-2-25 16,0-6-85-16,-6-6-289 16</inkml:trace>
  <inkml:trace contextRef="#ctx0" brushRef="#br0" timeOffset="214062.28">2100 16570 306 0,'13'-18'38'15,"0"-1"6"-15,-3 1 30 16,0-3 1-16,-2 1-22 16,-4-2-14-16,-2 3-3 15,-2 3-2-15,-2 0-9 0,-12 7-4 16,-6 4-9-16,-2 5-6 15,-2 0 0-15,-2 10-1 0,-1 8 1 16,4 7-4-16,5 4 1 16,7 4-1-16,6 3 3 15,5 1-5-15,8 1 0 16,14-2 1-16,5 3-2 0,4-3 2 16,3 1-1-16,-2-1-1 15,-5 0-1-15,-7-2-8 16,-11 1-9-16,-9 1 4 15,-9-4 2-15,-18-2 4 16,-11-7 0-16,-5-1-2 16,-3-9 11-16,2-10 3 0,5-3 7 15,10-7 2-15,6-12 3 16,12-5-10-16,11-4-4 16,4-5-2-16,21 0-5 15,9 1-9-15,12 4-15 0,3-2-27 16,-5 2-58-16,0-1-242 15</inkml:trace>
  <inkml:trace contextRef="#ctx0" brushRef="#br0" timeOffset="214609.03">1961 16025 668 0,'-2'-9'25'0,"-3"1"-12"15,2 8 30-15,1 6-22 16,1 10-22-16,-3 6 0 15,1 6 0-15,-1 2 2 16,1 0-1-16,1-5-1 16,0-6-1-16,0-3-9 0,2-11 3 15,0-5 10-15,0-15 3 16,0-8-2-16,0-6-3 16,6-3 0-16,2-1 3 15,4 4-3-15,0 8 6 16,2 6 5-16,2 12-8 0,3 3-3 15,2 11-1-15,2 12 1 16,1 7-2-16,5 11-23 16,1 1-29-16,-3 0-47 15,-2-2-80-15</inkml:trace>
  <inkml:trace contextRef="#ctx0" brushRef="#br0" timeOffset="-214488.6">2634 16363 537 0,'0'-11'46'0,"-9"10"-14"0,-5 1-4 16,-5 19-13-16,-2 12-6 16,0 10-1-16,-1 14 5 15,4 15 2-15,3 8-4 16,5 10-2-16,8-1-4 15,2-1-2-15,7-9-1 16,13-13-1-16,3-11-12 0,9-19-31 16,3-20-29-16,-2-14-47 31,1-12-158-31</inkml:trace>
  <inkml:trace contextRef="#ctx0" brushRef="#br0" timeOffset="-213915.23">3022 16725 432 0,'1'-19'61'16,"-1"-6"-17"-16,0 0 16 0,-1 0-5 16,-6 1-22-16,-6 3-21 15,-1 5 3-15,-4 5-4 16,-2 4-5-16,-4 7-2 16,3 2-2-16,3 13-1 15,2 2-1-15,3 8-1 0,6 4 0 16,7 0 0-16,0-3-1 15,9-2 1 1,5-7-2-16,6-4-3 16,0-8-2-16,-1-5-1 15,3 0 4-15,-2-11 4 16,-4-1 1-16,-3-2 1 16,-2-1 0-16,-3 5-1 15,-3 1 4-15,0 7 1 0,-2 2-1 16,1 11-5-16,-1 8 0 15,4 8 2-15,0 9 0 16,3 5 0-16,2 0-1 16,-1-2 0-16,0-3 0 15,-1-9-1-15,-1-10-1 16,2-9 0-16,-4-8 3 0,2-15 2 16,-4-12 3-16,5-8 8 15,-3-8 1-15,2 0-7 16,0-2-5-16,0 6-5 15,0 5-19-15,2 9-15 0,3 11-44 16,3 5-49-16,-2 9-58 16</inkml:trace>
  <inkml:trace contextRef="#ctx0" brushRef="#br0" timeOffset="-213602.46">3474 16793 159 0,'0'0'412'16,"-7"0"-383"-16,-8 0 6 16,3 0 20-16,-1 6-27 0,3 6-20 15,5 4-8 1,5 6 0-16,-2-3 0 0,5-1 0 16,9-2 0-16,5-3 0 15,0-8-11-15,-2-5 5 16,1-2 2-16,-3-12 2 0,-8-5 2 15,-3-5 1-15,-2-1 1 16,0 0-1-16,-7 4-1 16,-2-1-2-16,3 8-18 15,6 5-33-15,0 5-15 16,12 4-39-16,7 0-46 16,1 0-129-16</inkml:trace>
  <inkml:trace contextRef="#ctx0" brushRef="#br0" timeOffset="-213497.03">3665 16791 434 0,'0'8'115'16,"0"-1"-60"-16,-2 4 16 0,-3 1-3 0,1 6-19 16,1-2-34-16,-1 4-12 15,1 1-6-15,3-5-65 0,0-9-110 16</inkml:trace>
  <inkml:trace contextRef="#ctx0" brushRef="#br0" timeOffset="-212840.72">4216 16736 87 0,'5'-3'287'16,"0"-3"-258"-16,-3-1 21 0,0 4 27 15,-2-3-21-15,3 2-20 16,-13 1-20-16,-4 3-1 15,-4 0 1-15,-3 2-2 16,-3 7-1-16,2 5-3 16,4 6-4-16,2 1-4 0,8 2 0 15,4 1 0-15,4-1-2 16,7-4 1-16,9-5-1 16,9-4-1-16,4-7 2 15,1-3-5-15,-1-1-3 16,0-14 2-16,-7-3 3 0,-8-5 2 15,-11-2 0-15,-3-2 1 16,-5-1 0-16,-15 4-1 16,-4 5-2-16,2 1-13 15,0 9-7-15,6 5-10 16,6 4-15-16,9 2-29 16,1 9-48-16,13-2-81 15</inkml:trace>
  <inkml:trace contextRef="#ctx0" brushRef="#br0" timeOffset="-212434.56">4540 16604 313 0,'-5'-3'18'0,"2"-1"5"0,3 2 48 15,0 2-10-15,0 0-33 16,0 0-2-16,3 0 19 15,-1 2-2-15,2 7-7 16,-2 2-2-16,-2 7-5 16,2 1-4-16,0 6-1 0,-2 3-8 15,1 1-7-15,3 2-5 16,-1-5-2-16,-1 1-2 16,0-4-1-16,1-3-20 15,-1-4-34-15,-2-7-25 0,3-4-38 16,2-5-66-1</inkml:trace>
  <inkml:trace contextRef="#ctx0" brushRef="#br0" timeOffset="-209506.44">4920 16677 338 0,'0'-7'31'15,"-2"2"-7"-15,-3-1 43 16,2 3-16-16,-4 1-27 16,2 2-14-16,-5 0 1 0,1 3 9 15,-1 10-2-15,0 2-5 16,3 1-2-16,-1 5-2 15,6 2-3-15,2 4-3 0,0-6-1 16,10 3 0-16,6-8-1 16,5-6-1-16,3-2 2 15,5-8-1-15,1 0 0 16,-4-13 0-16,-2-3 0 16,-6-5 0-16,-6-3 1 0,-8-4 1 15,-4-2 7-15,-4-1-8 16,-9-1-1-16,-8 5 0 15,-2 4-2-15,4 5 1 16,0 9-2-16,6 5-7 16,5 4-22-16,8 0-43 15,0 2-66-15,13 0-120 16</inkml:trace>
  <inkml:trace contextRef="#ctx0" brushRef="#br0" timeOffset="-209206.94">5144 16328 492 0,'12'-2'13'0,"3"2"-10"15,5 7 35-15,7 16 18 16,-1 9-20-16,1 11-11 15,-3 13-6-15,-2 13 0 16,-3 10-9-16,-6 8-5 0,-6 4-4 16,-7-2 1-16,-2-5-2 15,-16-9 0-15,-8-9-13 16,-9-14 3-16,-6-14-36 16,-3-15-8-16,0-18-34 15,6-10-146-15</inkml:trace>
  <inkml:trace contextRef="#ctx0" brushRef="#br0" timeOffset="-208659.68">5818 16809 423 0,'-9'2'74'0,"4"-2"-39"16,0 0 35-16,5 0-10 15,6 0-28-15,10-4-15 16,6 3 5-16,8-3 6 0,10 1-15 16,3 3-8-1,4 0-2-15,0 0-2 0,-3 0-2 16,-1 5-38-16,-8 4-25 15,-11-2-34-15,-12 0-57 16,-12 1-182-16</inkml:trace>
  <inkml:trace contextRef="#ctx0" brushRef="#br0" timeOffset="-208529.89">5836 16954 540 0,'-8'11'52'0,"8"-9"-44"0,17-2 3 16,18 0 39-16,18 0-18 15,6 0-22-15,9 0-8 0,5 0-2 16,-2 1-53-16,-5-8-168 16</inkml:trace>
  <inkml:trace contextRef="#ctx0" brushRef="#br0" timeOffset="-205478.41">7180 16674 244 0,'15'-15'69'16,"-3"1"-18"-16,0 0 25 0,-4 0 0 15,-1 1-17-15,-1-1-10 16,-3 3-6-16,-1 2-5 15,-2-2-4-15,0 6-6 16,-5 2-8-16,-6 1-5 0,-7 2-9 16,-3 0 2-16,-6 3-6 15,-5 12 1-15,1 4-1 16,-1 6 3-16,3 4-3 16,4 1 2-16,10 2 0 31,8 1-2-31,7 0 0 0,7 0-1 15,15 2 0-15,6-1-1 16,10 0 0-16,4 0 1 16,1 0-1-16,1-2 0 15,-5-1 0-15,-7-3 0 16,-7 0-2-16,-16-1-9 16,-9-4-1-16,-13-2 3 15,-20-6 4-15,-8-6-1 0,-11-4 7 16,-1-5-2-16,1-4 2 15,4-10 2-15,9-4 9 16,12-3-5-16,17-2-5 0,10 0 0 16,7 0-2-16,25 1-2 15,13-1-17-15,8 3-20 16,5-1-24-16,-2-6-74 16,-5-3-265-16</inkml:trace>
  <inkml:trace contextRef="#ctx0" brushRef="#br0" timeOffset="-204901.54">7087 16196 555 0,'-7'-16'33'16,"-2"-1"10"-16,1 10 19 16,3 7-16-16,0 0-7 15,1 11-31-15,1 9-9 16,-4 5 3-16,4 1-2 0,-4 5 0 16,6-5 0-16,-3-4 0 15,2-5-2-15,2-4-8 16,0-11 4-16,0-2 5 15,0-11 5-15,4-14-4 0,1-4 1 16,5-10 0-16,2 0-1 16,-2 0 1-16,5 5 4 15,1 7 2-15,1 8 3 16,-1 10-3-16,2 9-4 16,0 9-3-16,3 17-1 0,2 9 1 15,3 7 0-15,1 8-4 16,3 5-24-16,3 1-30 15,1-1-29-15,-4-3-69 16,1-8-218-16</inkml:trace>
  <inkml:trace contextRef="#ctx0" brushRef="#br0" timeOffset="-204524.29">7757 16502 336 0,'10'-27'37'0,"-2"4"42"16,-6 5 3-16,-2 11-12 16,-8 7-11-16,-6 4-39 0,-8 19-14 15,-1 10 10-15,0 17 3 16,0 12-2-16,3 13-3 16,4 5 12-16,7 7-14 15,9 1-10-15,0-8 0 16,9-9-1-16,10-11-1 15,5-14-11-15,6-12-27 0,4-17-20 16,5-14-35-16,-5-11-59 16,0-24-221-16</inkml:trace>
  <inkml:trace contextRef="#ctx0" brushRef="#br0" timeOffset="-203877.66">8157 16843 356 0,'0'-10'59'16,"0"-3"-16"-16,0-1 15 16,0-1-3-16,-1-1-10 15,-5-2-23-15,-3 1-8 0,-2 2 9 16,-3 7-5-16,-4-2-10 16,-4 7-1-16,1 3 3 15,0 0-5-15,0 11-2 16,2 7-3-16,8 1 0 0,4 4-2 15,7 3 0-15,0-2 1 16,13-4 2-16,8-4-8 0,-1-7-3 16,4-9 6-16,-2 0-4 15,-2-9 4-15,-1-5 4 16,-7-8 1-16,0 3-1 16,-2 3 5-16,-5 0 6 15,-2 5 2-15,1 5-1 16,-1 6-2-16,3 0-8 15,2 18-4-15,0 6 2 0,3 8-1 16,0 9 1-16,-2 2 0 16,1 3 0-16,0-3-1 15,-3-6 2-15,-2-6-1 16,0-10-1-16,-1-10 0 16,1-10 1-16,-1-1 2 0,3-14 4 15,-1-10 1-15,1-10 14 16,-1-1-6-16,4-4-8 15,-1 2-5-15,0 5-1 16,2 7-3-16,-1 7-30 0,4 9-30 16,3 6-31-16,0 3-73 15,0 0-174-15</inkml:trace>
  <inkml:trace contextRef="#ctx0" brushRef="#br0" timeOffset="-203496.04">8605 16970 381 0,'5'-14'81'0,"-5"-1"-32"16,0 1 16-16,-5 4 7 15,-5 2-21-15,-4 7-28 16,1 1-13-16,-1 7 4 15,4 11-4-15,0 5-6 0,3 4-3 16,4 3 0-16,1-2 0 0,2 1-1 16,2-8 0-16,8-4 0 15,3-8-2-15,1-6 0 16,5-3 0-16,-4-9 2 16,2-11 0-16,-5-6 2 15,0-9 0-15,-5 2 9 0,-4-3-1 16,-3 4-5-16,0 1-2 15,0 6-3 1,-3 9-1-16,-3 8-5 0,6 4-30 16,0 4-23-16,7 6-51 15,7 4-6-15,1 6-86 16</inkml:trace>
  <inkml:trace contextRef="#ctx0" brushRef="#br0" timeOffset="-203355.44">8843 16985 492 0,'20'15'79'0,"-9"-2"-47"16,-10-3 48-16,1 7-21 16,-2 1-26-16,0 4-25 0,-2 3-7 15,-10 0-23-15,-3-7-100 16,-4-5-206-16</inkml:trace>
  <inkml:trace contextRef="#ctx0" brushRef="#br0" timeOffset="-202035.64">8877 15581 426 0,'0'0'79'16,"0"0"-64"-16,0 0 27 15,15 1 6-15,7-1-9 0,6 0-14 16,7 0-6-16,4 0 4 16,5 0-6-16,5 0-11 15,-3 2-4-15,3-2-1 16,-6 0-1-16,-3-2 1 16,-7 2-2-16,-6-1-5 0,-8 1-6 15,-3-2-2 1,-5 2-3-16,-6-2-13 15,-3 2-11-15,-2 0-11 0,-12 0-25 16,-9 0-51-16,-6 0-65 16</inkml:trace>
  <inkml:trace contextRef="#ctx0" brushRef="#br0" timeOffset="-201848.19">8946 15616 321 0,'-37'4'152'15,"13"-1"-116"-15,7 1 16 16,14 0 3-16,6-1-11 0,21 0-25 15,10 5 0-15,12-3 2 16,7-1-5-16,6 1-7 16,-1-2-4-16,-3-1-2 15,-7 2-3-15,-4 0-19 16,-13-4-38-16,-12 0-34 16,-16 0-49-16,-3-6-305 15</inkml:trace>
  <inkml:trace contextRef="#ctx0" brushRef="#br0" timeOffset="-200083.72">4913 16979 405 0,'-2'2'32'0,"-9"-2"-3"16,9 0 33-16,0 0-27 15,2 0-4-15,0 0-16 16,6-2-8-16,7 0 6 0,4 0 4 15,7 0-6-15,1 1-3 16,2-1 0-16,-3 0-6 16,-2 2-1-16,-3 0 0 15,-7 0-1-15,-3 0-4 16,-7 0-13-16,-2 0-5 0,-6 0-5 16,-10 4 4-1,-6-1-11-15,-3 5 21 0,-4-3 12 16,3 0 2-16,-2 0 10 15,4-1 21-15,7 2 3 16,7-5-7-16,5 3-5 0,5-4-8 16,3 0-11-16,11 0 7 15,8 0 2-15,5 0-6 16,2 0-5-16,5 0-2 16,1-4-16-16,1-7-78 15,-2-8-155-15</inkml:trace>
  <inkml:trace contextRef="#ctx0" brushRef="#br0" timeOffset="-199210.56">9340 16865 403 0,'-7'-8'18'16,"-5"2"6"-16,-1 2 19 15,-3 0-18-15,0 4-7 0,-3 0 3 16,-1 2 1-16,1 7 2 16,4 2-6-16,2 5-4 15,4 5-3-15,5 2-5 16,4 2 0-16,4 2-3 16,11-4-2-16,4-1 0 0,1-8 1 15,5-3-2-15,4-6 0 16,-2-5 2-16,-1 0-1 15,-2-12 0-15,-4-6 1 16,-8-4 1-16,-7-5 13 0,-2-3 2 16,-3 0-7-16,-15-4-7 15,-5 7-2-15,1 0-3 16,-1 6-4-16,1 7-9 16,2 5-18-16,10 5-21 15,7 2-32-15,0 1-85 0</inkml:trace>
  <inkml:trace contextRef="#ctx0" brushRef="#br0" timeOffset="-198740.53">9552 16490 293 0,'-5'-2'5'0,"2"1"22"16,3 1 24-16,1 0-35 16,10 0 25-16,0 0 18 15,7 7-7-15,5 5 3 0,3 6-6 16,2 5-9-16,3 11-7 16,-1 9-9-16,1 7-7 15,-6 9 8-15,-4 7-15 16,-8 3-6-16,-6 1-3 15,-8-3 0-15,-5-5-1 0,-12-9 1 16,-7-6-2-16,-4-14-7 16,0-4-5-16,6-10-5 15,3-12-20-15,12-7-38 16,6-1-61-16,4-19-178 0</inkml:trace>
  <inkml:trace contextRef="#ctx0" brushRef="#br0" timeOffset="-198100.04">10219 16685 493 0,'0'1'36'0,"-5"1"-24"16,1 5 46-16,1 9-8 15,0 2-18-15,3 7-15 16,0 7 1-16,8 6 4 16,4 6-7-16,7 1-5 15,6-2-4-15,1-2-1 16,3-5-3-16,3-4-1 0,2-7 0 16,-1-7-1-16,0-9 2 15,-1-4-2-15,-5-5 2 16,-1-4-1-16,-6-10 1 15,-2-10 0-15,-2-9 1 16,-3-9 1-16,-4-7 7 16,-4-7-6-16,0-1-2 0,-3 4-1 15,-2 4-2-15,0 12-1 16,0 7-6-16,0 7-44 16,2 5-38-16,9-2-85 15</inkml:trace>
  <inkml:trace contextRef="#ctx0" brushRef="#br0" timeOffset="-197096.44">11487 16672 416 0,'0'-15'31'15,"0"2"31"-15,0 0 4 16,-9 2-19-16,-3 0-20 15,-5 6-9-15,-5 2 5 16,-3 3-8-16,-4 0-4 16,-3 5 4-16,3 8 4 0,-2 3-4 15,5 3-2-15,5 2-1 16,4 3-6-16,12 2-3 16,5 1-1-16,3 2 0 15,17 1-2-15,6-1 2 16,6-1-1-16,5-1-1 15,1 0 0-15,-1-2 0 0,-2-4 0 16,-2 1 0-16,-5-1-1 16,-7-2 0-16,-4-1-2 15,-5 1 2-15,-7-6-1 16,-6 0-3-16,-3-2-6 0,-12-2-1 16,-9-5 1-16,-5-3-7 15,-6-1 8-15,-6 0 6 16,4-9 3-16,1-5 1 15,3-4 0-15,5-1 3 16,11-6 2-16,7 0 1 16,8 0-5-16,3 1 0 15,15 3-3-15,9 5 2 16,3 5-9-16,5 2-29 0,-3-2-53 16,-2-1-85-16</inkml:trace>
  <inkml:trace contextRef="#ctx0" brushRef="#br0" timeOffset="-196612.18">11391 16231 585 0,'0'-6'17'0,"0"4"16"15,0 2 6-15,0 8-17 16,-5 6-11-16,-3 8-9 0,-2 3 2 15,-1 0-1-15,1 2-3 16,0-4 0-16,2-6 2 16,1 0-2-16,3-8 0 15,2-7 0-15,2-2 3 16,0-7 3-16,4-14-6 0,10-3 1 16,4-6 0-16,1 0 0 15,5 0 4-15,-2 4 7 16,0 7 11-16,-3 4-4 15,-1 10-7-15,-1 5-6 0,0 5-5 16,0 15-1-16,2 5 0 16,1 8-9-16,1 3-30 15,1 9-19-15,1-2-29 16,3-1-55-16,-2-2-173 16</inkml:trace>
  <inkml:trace contextRef="#ctx0" brushRef="#br0" timeOffset="-196188.1">12136 16533 350 0,'2'0'40'15,"-2"0"35"-15,0 0 27 16,-2 0-32-16,-10 4-31 15,-3 6-28-15,-2 10 3 16,-3 10 7-16,-2 8-7 0,1 12 1 16,5 6-4-16,2 9-2 15,2 2 0-15,9 1-5 16,3-4-6-16,7-6 4 16,11-4-1-16,6-9-3 15,6-7-21-15,4-6-14 16,4-9-30-16,-1-11-43 0,2-12-50 15</inkml:trace>
  <inkml:trace contextRef="#ctx0" brushRef="#br0" timeOffset="-195509.9">12547 16856 122 0,'5'-15'252'0,"-2"-1"-223"15,-3 0 12-15,0 2 26 16,0 0-17-16,-3 0-23 16,-9 1-7-16,-3 4 2 15,-4 2-3-15,0 2-4 0,-4 5-2 16,-4 0-7-16,1 2-1 15,3 8-4-15,5 4 0 16,2 2 2-16,9 4-3 16,7 0 0-16,0 0-2 15,8-1 2-15,11-3 0 0,3-3 0 16,0-5-5 0,2-4-5-16,-2-4-5 0,-3 0 7 15,-4-4 8-15,-3-8-1 16,-2-4 4-16,-5-2 2 15,-4-2 11-15,1 2 4 16,0 2 2-16,0 6 1 0,-2 1-2 16,3 4-3-16,1 5-9 31,1 0-8-31,3 5-3 0,0 9 2 16,1 4-1-16,1 9 0 15,-5 3 1-15,0 7-1 0,-3 3 2 0,0 1-2 16,-2 0 1-16,0 2 2 15,0-4-3-15,1-5 2 16,1-3-1-16,3-11-1 16,5-2 1-16,-1-9 1 0,1-6-1 15,7-3 5-15,-1-13-3 16,-2-9 1-16,2-2 6 16,1-9 2-16,-3-4-7 15,-1-1 0-15,-6 1-4 16,-2 3 0-16,-3 3-5 0,-2 8-15 15,0 7-18 1,0 9-18 0,0 5-32-16,1 2-63 0,3 0-115 15</inkml:trace>
  <inkml:trace contextRef="#ctx0" brushRef="#br0" timeOffset="-195185.25">12997 16979 517 0,'-7'0'58'15,"-2"0"-29"-15,-1 0 38 0,7 7-17 16,1 7-21-16,0 1-15 15,1 3 4-15,1 3 0 16,0 0-3-16,0 1-4 16,0-1-1-16,0 1-1 15,0 0-4-15,0-2-3 0,0 0-1 16,-2-2-1-16,0-2 1 16,0-4-16-16,2-1-21 15,0-4-34-15,2-6-23 16,9-1-26-16,5-3-72 15</inkml:trace>
  <inkml:trace contextRef="#ctx0" brushRef="#br0" timeOffset="-195013.41">13214 17109 446 0,'10'-5'127'16,"-5"3"-57"-16,0 2-11 0,-2 0 6 15,3 6-21-15,-5 4-18 16,3 6-10-16,-4 4-9 15,0 1 0-15,-5 2-6 16,-13 2-11-16,-7-3-77 16,-15-9-94-16,-10-9-358 15</inkml:trace>
  <inkml:trace contextRef="#ctx0" brushRef="#br0" timeOffset="-194001.92">13652 16827 455 0,'0'-3'50'0,"0"-4"6"0,0-1 20 16,0 1-20-16,0 2-27 15,0 1-7-15,0 1 2 16,-7 1-7-16,-5 2-10 16,-3 0-5-16,-3 5 6 15,0 8-5-15,-4 5 1 16,1 1-5-16,5 5 5 0,4 0 1 0,5 5-1 15,7-1-2-15,0-1 0 16,10-2-2-16,10-5 1 16,4-4-1-16,7-5 0 15,0-8-1-15,5-1-3 16,-3-4 2-16,-3-12 1 16,-7-2 1-16,-3-9 1 0,-10-5 0 15,-10-2 0-15,0-3-1 16,-12 2 0-16,-12 1-1 15,-1 3-7-15,-2 10-7 16,3 2-6-16,2 6-8 16,11 5-21-16,10 2-23 15,1 0-36-15,14 1-95 0</inkml:trace>
  <inkml:trace contextRef="#ctx0" brushRef="#br0" timeOffset="-193761.25">13904 16540 592 0,'4'-13'58'0,"-1"3"-3"16,4 5-15-16,10 5 1 15,2 7-7-15,8 12-19 16,7 12-4-16,0 7 1 16,6 11-7-16,-6 4-1 0,-3 5-4 15,-11-1 3-15,-8-2-3 16,-12-1 0-16,-7-4-3 15,-22-10-17-15,-16 0-20 16,-11-6-32-16,-12-8-26 0,-9-8-58 16,-9-1-233-1</inkml:trace>
  <inkml:trace contextRef="#ctx0" brushRef="#br0" timeOffset="-193191.99">8356 17926 210 0,'-12'7'30'0,"3"0"-29"16,4-2 3-16,1 1 18 16,0-2 9-16,3-1 6 0,-1 0 8 15,2-1 19-15,-2 0 10 16,2 0-14-16,0-2-5 15,0 2-9-15,2-2-17 16,11 1-3-16,4 1 10 16,5-2-13-16,10 2-7 0,2-2-8 15,2 2-3-15,4-2-4 16,-4 4 1-16,-4-3-4 16,-1 1-27-16,-7 3-23 15,-9 0-15-15,-8-1-44 16,-7 0-67-16,-7 0-192 15</inkml:trace>
  <inkml:trace contextRef="#ctx0" brushRef="#br0" timeOffset="-193019.8">8334 18083 275 0,'-12'7'269'0,"9"-2"-237"16,5 1-14-16,21-1 29 15,11 0-12-15,10-1-10 16,4 0-3-16,8-1-5 15,-2 2-14-15,-5-1-19 16,-7-2-50-16,-2-2-62 16,-13 0-110-16</inkml:trace>
  <inkml:trace contextRef="#ctx0" brushRef="#br0" timeOffset="-191756.53">9745 17742 309 0,'5'-4'34'0,"2"-3"-4"15,-1-4 19-15,-1-4 2 0,-3 2-15 16,-1 1-6-16,1-1-3 16,-2 6-4-16,0 2 4 15,-5 1-8-15,-9 4-9 16,-4 0 1-16,-2 4 3 16,-1 7 0-16,1 3-3 0,2 2-3 15,3 5-1-15,8 0 2 16,6 3-2-16,1 2-2 15,10 1-2 1,8 1-2-16,6 3 0 16,-1-4 1-16,-2 0-2 0,-2-4 0 15,-5-2-3-15,-9-3-6 16,-5-3-2-16,0-3 4 16,-16-7 5-16,-4-1 3 15,0-4 0-15,3 0 0 16,-2 0-2-16,11 0 2 0,2 0 0 15,6 0-1-15,4 7-4 16,10 5 4-16,4 6 0 16,0 2 0-16,0 5 0 15,-3 2-1-15,-5-1 0 16</inkml:trace>
  <inkml:trace contextRef="#ctx0" brushRef="#br0" timeOffset="-191134.73">10265 18005 393 0,'8'-20'37'15,"-6"0"3"-15,0 0 24 16,-2 3-19-16,-7-3-15 16,-10 4-8-16,-3 7 3 15,-4 4 2-15,-4 3-12 16,0 2-5-16,-1 5-1 0,4 9 0 15,4 4-4-15,8 4-1 16,6 1-3-16,7-1-1 16,0-3 0-16,12-1 0 15,4-4 0-15,3-5-2 0,2-4-5 16,-1-5 0-16,-1 0 1 16,-1-5 5-16,-4-9 2 15,-2-1-1-15,0 1 1 16,-5 0 6-16,-2 3 3 15,1 4 4-15,-2 3 0 0,1 4-6 16,2 0-8-16,3 15 0 16,2 4-1-1,1 6 2-15,1 2-1 0,-2 3 0 16,0-1 0-16,-2-6 0 16,-5-5 0-16,0-4-1 15,-3-4 2-15,1-5 1 16,1-5-2-16,0-4 8 0,3-7-5 15,2-7-1-15,1-1-1 16,5-2 0 0,-3-1-9-16,3-1-38 0,1 3-47 15,-1 1-100-15</inkml:trace>
  <inkml:trace contextRef="#ctx0" brushRef="#br0" timeOffset="-190822.3">10609 18037 295 0,'7'1'93'0,"-2"-1"-61"0,2 0 36 31,-3 0-14-31,-1 2-23 0,-3 3-8 0,0 3-5 0,-7 2 11 16,0 1-14-16,0 7-7 16,0 0-1-16,3-2-1 15,4-2-2-15,0 0-2 16,0-3-1-16,9-4 0 0,2-5 1 15,1-2-1-15,-2 0 2 16,2-9-2-16,-3-7 0 16,0-4 2-16,-5 1 11 15,-4-6 3-15,0 0-8 0,0 3-8 16,-7 4-1-16,-3 4-15 16,1 7-21-16,4 7-49 15,5 0-47-15,0 0-96 16</inkml:trace>
  <inkml:trace contextRef="#ctx0" brushRef="#br0" timeOffset="-190650.47">10862 18037 551 0,'5'0'67'0,"-3"1"-40"15,0 6 37-15,-2 6-31 0,0-1-23 16,0 3-8-16,0 3-3 15,-2-4-35-15,0-4-50 16,2-8-87-16</inkml:trace>
  <inkml:trace contextRef="#ctx0" brushRef="#br0" timeOffset="-190041.22">11269 17993 276 0,'2'-5'77'16,"0"-7"-16"-16,0-3 20 15,-2 3-6-15,0-4-20 0,0 2-13 16,-4 3-9-16,-5 4-14 16,-4 4-9-16,-4 3-7 15,-2 0-4-15,-1 7 1 16,-2 5 0-16,3 4-1 15,4 0 2-15,5 2-3 0,7 0 1 16,3-6 0-16,1-1-2 16,12-4-1-16,5-5 1 15,4-2-2-15,0 0 1 16,-2-6 1-16,2 0 2 0,-3-4 1 16,-4 5 1-16,-3 3 0 15,-4 2-1-15,-1 2 1 16,0 13-1-16,-1 7 0 15,1 2 1-15,0 2-1 16,0 1 0-16,0-2 0 16,-1-7 1-16,-2-4-1 0,-1-4 1 15,-1-9 5-15,0-1 20 16,3-5 10-16,0-8-28 16,3-4 1-16,1-3-3 15,1 0-4-15,0-1-1 16,2 1-12-16,-1 2-48 15,0 2-55-15,-2 4-130 0</inkml:trace>
  <inkml:trace contextRef="#ctx0" brushRef="#br0" timeOffset="-189579.77">11598 18088 389 0,'-9'-1'129'16,"3"-10"-77"-16,5 0 13 15,1 4 2-15,7-2-39 0,7 5-25 16,4 1-2-16,2 3 1 15,-3 0-3-15,-4 3 0 16,-6 8-2-16,-7 2-5 16,0 1 1-16,-3-2 3 0,-6 4 2 15,-3-3 1 1,2-2 1-16,3-1 0 0,6 3 2 16,1-2-3-16,1 1 0 15,13 0 1-15,1 1 0 16,1 0 1-16,1-1-2 0,-7 0 1 15,-2-2-1-15,-8-4 1 16,0 2 0-16,-5-3 0 16,-10-3 4-16,-4 0-4 15,0-2 2-15,1 0-3 0,4 0-2 16,4 0-9-16,9-7-20 16,1-6-25-16,13-3-61 15,4-7-57-15</inkml:trace>
  <inkml:trace contextRef="#ctx0" brushRef="#br0" timeOffset="-189095.51">11849 17831 261 0,'0'-16'79'0,"4"-1"2"15,-2 0 5-15,-1 3-20 16,3 3-16-16,-1 8-11 0,5-1-18 16,1 4-13-16,1 6-1 15,0 12 1-15,-1-1-2 16,-6 8-4-16,1 2-2 16,-4 4 1-16,-4-5-1 15,-4 1 0-15,-4-4 1 0,0-5-1 16,5-2 0-16,5-6 2 15,2 0-2-15,0-3-4 16,12-4-1-16,2 3-2 16,1-1 0-16,-1 1 2 15,-1 1 4-15,-6-1 0 0,-5 6 1 16,0 0-1-16,-2 4 0 16,0 4 1-16,-2-1 0 15,2 4 3-15,0 4 6 16,0 0-6-16,0 0-1 15,5 1 0-15,2-1 2 16,-2-4-3-16,-4-5 1 0,-1-4 0 16,-8-3-1-16,-9-7 1 15,-5-4 0-15,0 0-18 16,-2-11-43-16,2-10-47 16,10-8-117-16</inkml:trace>
  <inkml:trace contextRef="#ctx0" brushRef="#br0" timeOffset="-188552.95">12512 17881 58 0,'-2'-8'399'0,"-2"-4"-346"16,3 6-10-16,1 4 13 0,0 2-17 16,7 2-23-16,4 13-2 15,1 7 2-15,7 10-6 16,-2 5-4-16,1 7-4 0,2 0 1 15,1 0-2-15,5-4 0 16,-5-4-1-16,5-10 1 16,0-8-1-16,-3-10 2 15,3-8 1-15,-3-4 2 0,1-18 12 16,-3-6 11-16,-1-12-3 16,-6-6-11-16,-5-4 3 15,-3-1-13-15,-6 1-3 16,-7 7-13-16,-13 7-53 15,-4 4-90-15,-7 7-246 0</inkml:trace>
  <inkml:trace contextRef="#ctx0" brushRef="#br0" timeOffset="-183378.32">13623 17938 389 0,'-2'-8'18'16,"-8"-2"14"-16,-6 3 29 15,-4 5-27-15,-3 1-11 16,-1 1 2-16,0 7 1 15,0 9-3-15,2 4-1 16,2 5 0-16,6 3-4 0,4 4-8 16,10 2-4-16,0 2-5 15,15-6 3-15</inkml:trace>
  <inkml:trace contextRef="#ctx0" brushRef="#br0" timeOffset="-180287.76">13738 17980 378 0,'2'0'25'0,"0"0"-4"16,1 0 26-16,2-2-14 0,-2-2-15 16,-1 0 0-16,0 1 0 15,-2 1-2-15,0 0-1 16,-9 2-5-16,-8 0-2 0,-6 0 1 16,-1 0-2-16,-8 7 1 15,1 3 8-15,-1 2 5 16,1 2 1-1,3 2-5-15,5 4-6 16,5 1-3-16,9 3-4 16</inkml:trace>
  <inkml:trace contextRef="#ctx0" brushRef="#br0" timeOffset="-178822.18">13738 17691 364 0,'-3'-11'27'0,"-1"1"28"15,-6 9 6-15,-3 1-25 16,-1 0-29-16,-8 11-6 16,-7 10 9-16,-3 4 8 15,-6 11 5-15,-1 5 4 0,-3 5 1 16,8 4-8-16,7 4-4 16,8-4-3-1,13-2-3-15,6-6-6 16,20-6-3-16</inkml:trace>
  <inkml:trace contextRef="#ctx0" brushRef="#br0" timeOffset="-177370.26">13770 17670 340 0,'0'0'54'0,"0"0"-19"16,-3-4 16-16,-4-4-19 15,-3-1-16-15,-5 4-2 16,-1-1 5-16,-4 6-7 16,-2 0-2-16,-3 3 4 15,-1 9 1-15,2 5 0 16,4 7-4-16,1 5 0 0,8-1-5 15,5 1-3-15,6 1-3 16,0-5 2-16,17-5-4 16,2-5 4-16,6-5-2 15,6-7-2-15,3-3-2 16,0 0-6-16,0-13 2 16,-5-2 4-16,-4-5 4 0,-8-2 1 0,-7-1 1 15,-10-2 1-15,-3 2 2 16,-14 1-3-16,-4 1-2 15,-2 5 0-15,-3 0-1 0,3 7-7 16,7 4-14-16,5 3-10 16,7 0-22-16,4 2-41 15,4-1-60-15,12-3-46 16</inkml:trace>
  <inkml:trace contextRef="#ctx0" brushRef="#br0" timeOffset="-177175.89">13794 17573 421 0,'-18'-3'57'0,"2"3"21"0,-4 10-22 16,3 13-24-16,-4 7-16 15,6 7-3-15,0 10-3 16,3-1-2-16,-1 2-5 0,9 1-2 16,-1-1 0-16,3-3-1 15,2-6-7-15,0-5-22 16,0-5-17-16,9-14-30 15,4-6-42-15,6-9-71 0</inkml:trace>
  <inkml:trace contextRef="#ctx0" brushRef="#br0" timeOffset="-176966.03">14091 17780 543 0,'10'-11'23'0,"2"5"-3"16,3-1 8 0,-1-1 7-16,13 2-23 0,2 2-11 0,3 4-1 15,2-1-2-15,2 1-40 16,-3 0-31-16,-10 0-63 0,-5 0-190 16</inkml:trace>
  <inkml:trace contextRef="#ctx0" brushRef="#br0" timeOffset="-176841.05">14243 17905 515 0,'-4'6'35'16,"4"-4"-24"-16,17-2 29 15,13 0-14-15,8-3-20 16,7-6-4-16,3-4-10 16,1-2-88-16,-5-10-209 15</inkml:trace>
  <inkml:trace contextRef="#ctx0" brushRef="#br0" timeOffset="-176182.18">15026 17519 396 0,'9'-11'37'0,"-8"-5"27"15,-1 6 1-15,-7-3-26 0,-10 5-33 16,-8 2-5-16,-6 3 9 16,-1 3 6-16,-2 0-2 15,2 3 3-15,5 8 3 16,5 2-2-16,10 4-7 16,7 1-3-16,5 5-4 0,8 4-1 15,15 0 0-15,5 2-1 16,1 2-2-16,2-1 1 15,-2 1-2-15,-8-6-9 16,-5-2-7-16,-6-3 3 16,-10-4-3-16,0-13 2 15,-13 11 9-15,0-14 1 16,-3 2 5-16,4-2 1 16,-1 0 0-16,9 0 1 0,4 0 1 0,0 0-5 15,13 0 2-15,3 2-1 16,2 11 0-16,-4-1 0 15,-1 7-6-15,-9 5-3 0,-4 1 6 16,-6 0 3-16,-8 1 4 16,0-2 10-1,-1-3 10-15,4-1-1 0,6-6-11 16,5 1-9-16,5-5-2 16,14 1 1-16,3-2-1 15,9-4-21-15,6-2-42 0,0-1-55 16,1-2-101-16</inkml:trace>
  <inkml:trace contextRef="#ctx0" brushRef="#br0" timeOffset="-175686.53">15446 17712 422 0,'2'-20'40'16,"-2"1"1"0,-16 4-3-16,0 3 3 0,-2 4-20 15,-4 7-15-15,1 1 1 0,1 0 2 16,-2 7-6-16,5 7-3 16,2 2 3-16,4 4-1 15,8 0-3-15,3-3 1 16,0 1 0-16,5-2 0 15,7-5 0-15,5-4 0 0,3-3-1 16,-3-4-3-16,3 0 0 16,-1-7 3-16,0-3 0 15,-4 2 2-15,-7 1-2 16,-1 5 2-16,-1 2 2 16,-5 3 0-16,3 15-4 0,-1 6 4 15,5 6-1-15,1 3-1 16,1 4 0-16,2-5 4 15,-2-6-4-15,1-2 2 16,0-11-3-16,-1-7 2 16,-1-6 13-16,3-4 18 15,-4-13-10-15,4-5-10 0,0-4-6 16,-2-3-3-16,3 1-4 16,-4-3-17-16,0 4-34 15,1 6-59-15,5 1-61 16,-3 6-191-16</inkml:trace>
  <inkml:trace contextRef="#ctx0" brushRef="#br0" timeOffset="-175412.77">15781 17799 418 0,'0'0'84'16,"-3"0"-20"-16,-4 6-7 15,-4 4-33 1,3 5-20-16,2 4-3 0,0 2 1 15,6 1 0-15,0 1-1 16,0-1-1-16,10-4 0 16,-1-4 0-16,5-7-2 0,-3-7 1 15,1 0 1-15,-1-9 0 16,-2-9 2 0,-2-3 2-1,-1-6 9-15,-5 0 5 0,-1-4-13 16,0 1-6-16,-3 7-14 15,-2 3-22-15,-1 6-32 16,3 6-43-16,3 6-83 0</inkml:trace>
  <inkml:trace contextRef="#ctx0" brushRef="#br0" timeOffset="-175240.97">15986 17848 508 0,'6'3'60'0,"-5"-3"-18"15,6 5 27-15,-2 4-20 16,-2 2-29-16,1 0-18 16,3 3-4-16,-4 0-16 15,2 2-26-15,2-4-39 0,-2-2-31 16,2-5-78-16</inkml:trace>
  <inkml:trace contextRef="#ctx0" brushRef="#br0" timeOffset="-174772.01">16355 17694 449 0,'11'-18'42'0,"-6"-2"-1"16,-5 5 13-16,-5 2-18 15,-12-1-13-15,-1 5-14 16,-3 5-5-16,-2 4 1 15,1 2 2-15,3 9-3 16,4 5-1-16,6 2-3 0,4 1-1 16,3 2 1-16,2-1 1 15,0-2-2-15,9-2 0 16,-1-5-8-16,6-4 1 16,-1-4 0-16,2-3 5 15,1 0 2-15,-1-8 2 16,-1-1-1-16,-2 1 1 0,-1 1 8 15,-2 4 0-15,0 3-4 16,-1 3-2-16,-1 14-1 16,1 2-1-16,1 8 0 15,2-1-1-15,-2 2 1 0,0-3 0 16,-3-10 0-16,-4 0 1 16,1-8 0-16,-1-6 16 15,0-1 7-15,3-5 6 16,2-8-16-16,0-2-10 15,4-7-4-15,3 3-1 16,-2-5-1-16,0 1-34 0,0 2-30 16,-2 3-53-16,0 5-93 15</inkml:trace>
  <inkml:trace contextRef="#ctx0" brushRef="#br0" timeOffset="-174365.86">16650 17790 478 0,'1'-3'43'0,"3"-6"-20"16,1 4 23-16,4 1-3 16,0 0-32-16,0 4-11 15,0 0 0-15,-4 0-1 16,1 4 1-16,-6 3-2 15,0 4 1-15,-4-2-1 0,-5 1 1 16,0 3 0-16,-1-1 0 16,0 0 1-16,5 3 0 15,3 0-1-15,2-3 0 16,0 1 0-16,7 0 1 16,3 2-2-16,0-3-4 15,-1-1 0-15,0 0 3 16,-3-4 2-16,-1 2 0 0,-3-4 1 15,-2 1 0-15,0-3 2 16,-2 0 1-16,-7-1 0 16,-2 0-2-16,-1 0-1 15,-1-2-10-15,4 0-32 0,0 0-25 16,4-9-43-16,5-7-102 16</inkml:trace>
  <inkml:trace contextRef="#ctx0" brushRef="#br0" timeOffset="-173963.47">16838 17499 525 0,'5'-7'12'0,"2"5"-3"0,5 2 20 16,0 2 1-16,4 11-21 15,2 6-8-15,-2 6-1 16,-5 2 0-16,-6 0-3 15,-3 0-13-15,-2-4 0 16,-7-2 8-16,-4-3 7 0,-5-2 1 16,5-1 7-16,0-5 11 15,4 3-4-15,5-3-7 16,2 3-5-16,4 1 0 16,7 1-1-16,3 0-1 15,-2 3 0-15,1-1 0 16,-4 0 0-16,-6 1 0 15,-1 0 1 1,-2 0 0-16,0 1 9 0,0 1 12 0,0 3-3 16,0-3-3-16,0-1-5 15,0-2-4-15,-3-5-4 0,-4 0-2 16,-5-4-1-16,-10-3-6 16,-11-3-56-16,-10-2-103 15</inkml:trace>
  <inkml:trace contextRef="#ctx0" brushRef="#br0" timeOffset="-161407.65">17008 4511 272 0,'8'-4'140'0,"-1"-3"-110"16,-2 2 23-16,0-4-8 16,-1 2-19-16,2-3-9 15,-6 2 2-15,0-1 0 16,0 0-1-16,-13 0-2 15,1 2-4-15,-8 5-6 0,-6 0-4 16,-4 2 2-16,-3 13-1 16,-1 4 3-16,2 7 2 15,3 1 0-15,6 3 1 16,7-1-2-16,9 3-4 0,7-3-3 16,9 0 0-16,18 0 1 15,9 0-1-15,10-1 2 16,8 3-1-16,4-2-1 15,-3 3 0-15,-5-2-10 16,-8-1-11-16,-13 2-3 16,-15-3-11-16,-14 1 0 15,-16-1 14-15,-22-7 13 0,-12-1 3 16,-8-5 4-16,-1-9 5 16,1-4 27-16,9-3 1 15,12-16-11-15,13-5-12 16,12-2-6-16,12-6-4 15,13 1-14-15,18-1-12 0,5 0-25 16,3-2-63-16,-3 2-194 16</inkml:trace>
  <inkml:trace contextRef="#ctx0" brushRef="#br0" timeOffset="-160876.12">16831 4170 482 0,'0'-3'40'0,"-2"-12"5"15,2 12-2-15,0 3-15 16,0 15-16-16,0 5-1 15,2 7-3-15,-2 5-6 16,0-1-2-16,0-5 1 16,0-2-1-16,-3-9-5 0,3-9 2 15,-3-6 2-15,3-4 8 16,0-13-2-16,0-11-6 16,3-4 3-16,2-1-2 0,2 1 3 15,1 5 1-15,4 5 6 16,-2 9 3-16,6 10-10 15,6 3-4-15,5 15-1 16,7 10 1-16,3 10 1 16,9 8-14-16,0 5-38 15,1 0-45-15,-1-3-87 0</inkml:trace>
  <inkml:trace contextRef="#ctx0" brushRef="#br0" timeOffset="-160604.82">17561 4222 643 0,'-7'-15'14'0,"-7"-6"-10"16,1 21 24-16,-1 9-3 0,-4 14-18 15,2 9-6-15,0 13 1 16,0 12 2-16,6 9 3 15,7 9 4-15,3 5-4 16,3 4-5-16,12-4-1 0,2-1 0 16,5-11-3-16,5-11-3 15,2-11-11-15,9-10-7 0,3-13-23 16,8-15-41-16,-7-8-65 16</inkml:trace>
  <inkml:trace contextRef="#ctx0" brushRef="#br0" timeOffset="-160011.05">17968 4584 220 0,'7'-18'185'0,"-4"0"-130"16,-3-1 10-16,-3 4 2 16,-10 3-23-16,-7 7-26 15,-3 5-9-15,-4 0-6 0,-2 10-4 16,4 10 1-16,2 5 0 15,5-2-2-15,7 2 1 16,10-4-1-16,1-1 0 16,3-8 0-16,14-6 1 0,5-5 0 15,4-1 2 1,2-7 0-16,5-9 0 16,-5-3 2-16,3-1-3 0,-4 1 1 15,-8 4 8-15,-1 6 2 16,-4 9-4-16,1 2-9 0,-3 18-1 15,3 8 4-15,-1 10-1 16,5 8 1-16,-2 2-1 16,1 4 1-16,-4-4-1 15,-1-5-4-15,-2-9 3 16,-6-9 0 0,2-15 1-16,-3-10 1 15,2-10 31-15,1-15 8 16,1-10-25-16,4-7-1 0,-4-4-7 0,1 2-6 0,-2 0-5 15,3 10-26-15,-5 4-28 16,2 10-36-16,2 8-48 16,2 8-51-16</inkml:trace>
  <inkml:trace contextRef="#ctx0" brushRef="#br0" timeOffset="-159717.05">18579 4669 483 0,'0'0'72'16,"-9"0"-51"-16,-6 0 3 16,-5 10-7-16,1 2-4 0,5 7-7 15,1 1-2-15,10 3-4 16,3 1 0-16,2-3 0 16,12-3 0-16,4-5 0 15,2-8-1-15,0-5 2 16,-1-4 2-16,-2-10 0 15,-8-10 7-15,-6-2 15 0,-3-3-7 16,-9-1-3-16,-6 2-10 16,-5 2-7-16,1 5-11 31,5 7-16-31,9 6-17 0,5 3-46 0,9 5-92 16,13 0-147-16</inkml:trace>
  <inkml:trace contextRef="#ctx0" brushRef="#br0" timeOffset="-159576.47">18886 4691 526 0,'5'9'64'0,"-5"1"-26"15,0 3 31-15,-5 3-38 0,-2 4-20 16,0 3-9-16,0 2-15 16,2-3-42-16,1-9-76 15,4-3-163-15</inkml:trace>
  <inkml:trace contextRef="#ctx0" brushRef="#br0" timeOffset="-158993.72">19185 4509 513 0,'0'-16'31'16,"1"0"0"-16,10 2 15 16,4 4-7-16,0 4-17 15,9 6-15-15,-2 0-1 0,0 10 1 16,-3 10-4-16,-4 6-2 16,-5 8 0-16,-10-2-1 15,0 4-4-15,-2-4-6 16,-8-5-4-16,-1-7 6 15,4-7 6-15,0-8 3 0,1-5 3 16,6-9 13-16,0-9-7 16,4-9-6-16,5-3 4 15,1-4-1-15,7 3-1 16,-5 5-1-16,1 6 2 16,-4 8 2-16,-1 6 1 15,2 6-5-15,-1 4-6 16,-1 12 2-16,2 9-1 0,0 5 1 15,1 3-2-15,2 4 0 16,-2-2-13-16,1-2-17 16,3-5-14-16,-3-6-24 15,3-10-34-15,-5-12-78 16</inkml:trace>
  <inkml:trace contextRef="#ctx0" brushRef="#br0" timeOffset="-158770.13">19499 4218 298 0,'-11'-7'297'15,"11"-25"-259"-15,0 23 4 16,14 9-23-16,10 9-5 0,8 12 2 16,4 13-1-16,4 9-5 15,1 14-5-15,-5 5-3 16,-4 6-1-16,-12 2-1 0,-11 1 0 15,-9-3-9-15,-9-7-23 16,-16-8-19-16,-7-13-38 16,-2-15-66-16,-2-15-189 15</inkml:trace>
  <inkml:trace contextRef="#ctx0" brushRef="#br0" timeOffset="-158417.92">20233 4511 528 0,'7'-8'41'0,"3"0"-32"0,0 0 16 16,7 1 5-16,4 0-13 15,2 5-16-15,6 2-1 16,-2 0-10-16,-3 4-57 0,-10 7-49 15,-6 3-97-15</inkml:trace>
  <inkml:trace contextRef="#ctx0" brushRef="#br0" timeOffset="-158308.57">20296 4684 505 0,'-7'9'75'0,"7"-9"-68"16,7 0 2-16,22 0 4 15,10-8-9-15,10-4-4 16,7-8-41-16,5-4-135 15</inkml:trace>
  <inkml:trace contextRef="#ctx0" brushRef="#br0" timeOffset="-157688.59">21068 3967 455 0,'13'-21'35'16,"0"2"-4"-16,-7 0 22 15,1 1 3-15,-4 3-11 16,-3 4-19-16,-3 2-14 16,-10 4-10-16,-6 5-2 15,-3 0 0 1,-6 12-2-16,1 3 2 16,6 3-1-16,3 5-1 15,10-1 0-15,7 1 0 0,1-1 2 0,14 3 0 16,7-3 1-16,5 3-1 15,-1 2 1-15,0 2-2 16,-5 1 1-16,-4 1-5 16,-7 1-13-16,-9-2 0 0,0-2-1 15,-6-3-3-15,-6-5 10 16,2-4 8-16,0-5 4 16,5-6 1-16,2-5 0 15,3 2-1-15,0 0 1 16,12 1 1-16,1 5 0 0,-1 0-1 15,1 3-1-15,-4 7-3 16,-6 3-1-16,-3 2 3 16,-5 4 1-16,-8 2 1 15,1-3 6-15,0 0 10 16,0-7 3-16,7-3-7 0,5-1-9 16,7-7-3-16,17-1 0 15,10-1-6-15,13-6-35 16,4 0-77-16,8-14-387 15</inkml:trace>
  <inkml:trace contextRef="#ctx0" brushRef="#br0" timeOffset="-156985.31">23667 3834 452 0,'-6'-17'36'16,"4"1"14"-16,2-1 11 15,0 0-16-15,13 3-22 16,1 3-12-16,6 3-6 16,4 8-3-16,3 0-1 15,-6 3-1-15,-3 13-2 0,-7 3 0 16,-6 5-1-16,-5 4-7 16,-2 1 1-16,-10-1-2 15,2 1 6-15,-2-4 4 16,5-4 2-16,0-2-2 15,7 1 1-15,0-3-2 0,11-2 1 16,4 0 2-16,0-5-2 16,-1 2 1-16,-1-2 1 15,-6-3-1-15,-3 0 0 16,-4 1 0-16,0 3 8 16,-6-1 10-16,1 2-7 0,-2 4-2 15,6 0 0 1,1 2-1-16,1 5-1 0,15 2-1 15,4 0-2-15,5 2-2 16,-2 0-1-16,-5-2 1 16,-5-2-2-16,-13-2 0 15,-13 2-13-15,-21-2-11 0,-16-1-26 16,-15-6-50-16,-13-1-125 16</inkml:trace>
  <inkml:trace contextRef="#ctx0" brushRef="#br0" timeOffset="-91912.92">16974 5527 75 0,'-16'-9'63'0,"1"2"-52"0,7 0-18 16,1 5-67-16</inkml:trace>
  <inkml:trace contextRef="#ctx0" brushRef="#br0" timeOffset="-91194.34">16854 5570 250 0,'-14'-3'171'15,"3"-1"-147"-15,3 2 11 16,3-1 16-16,2 3-7 15,1-2-16-15,2 2-4 16,0 0 0-16,5-2-3 16,4 2 2-16,2 0-3 0,0 0-7 15,2 0-8-15,1 0-2 16,2 0 4-16,3 0-1 16,10 2 0-16,9 0 0 15,14-2 9-15,16 0-5 16,19 0-4-16,16-4-5 0,21-5 1 15,22-1-3-15,14-1 1 16,16-2 1-16,9 1-4 16,15-2 1-16,5-1-7 15,11 1 5-15,9 0 4 16,4 0-1-16,10-1 2 16,6-1-2-16,8 4 0 0,5-3 2 15,6 5-1-15,2-1 1 16,3 2-1-16,1 1 1 15,-4 4-2-15,-5 0 2 16,-6 3 1-16,-9 2-3 0,-12-1 1 16,-18 0 1-1,-18 0-2-15,-21 0 5 16,-23 4 1-16,-25-3-1 0,-22 5-4 16,-32-3 0-16,-25 1-14 15,-30 0-40-15,-26-1-34 16,-40-2-43-16,-37-1-151 0</inkml:trace>
  <inkml:trace contextRef="#ctx0" brushRef="#br0" timeOffset="-90457.95">17323 6423 451 0,'7'-16'56'16,"-2"0"-30"-16,-3 0 25 15,0 3 4-15,-2 1-18 16,-4 3-13-16,-10 2-5 16,-6 5-2-16,-5 2-5 0,-7 7-1 15,-4 10 0-15,-3 5-3 16,0 7-1-16,7 2 4 15,8 2 5-15,7 3-8 16,15-3-3-16,6-2-2 0,19 1-2 16,9-3 1-16,9 1-2 15,8 0 0-15,1-1 0 16,-1 3 0-16,-3 0-1 16,-6 0-2-16,-11 0-7 15,-15-2-7-15,-14 1-6 0,-10-1 0 16,-23-7 17-16,-17-1-1 15,-10-6-1-15,-4-11 8 16,-4-5 8-16,5-2 13 16,7-16-1-16,17-7-4 15,14-7-4-15,18-3-8 16,10-5-8-16,28 1-14 16,13 0-22-16,12 2-15 15,5 1-35-15,-3-2-119 0</inkml:trace>
  <inkml:trace contextRef="#ctx0" brushRef="#br0" timeOffset="-90022.38">17242 5970 222 0,'-5'-15'395'0,"-1"6"-358"15,0 6-4-15,1 3 6 16,2 7-14-16,-1 16-20 16,-1 4 0-16,-2 4 1 15,-3 6-4-15,3-2-1 0,2-2 0 16,-2-10-1-1,5-7 1-15,2-7-2 0,0-7 3 16,0-4 4-16,0-14 5 16,7-9-7-16,4-9-2 15,2-2 10-15,1-1 1 0,1 5-4 16,0 5 1-16,4 7-2 16,0 9-1-16,1 11-4 15,3 4-6-15,0 17 1 16,6 13-2-16,0 13-4 15,1 10-29-15,4 9-36 16,1 0-29-16,-1-5-68 16,2-11-185-16</inkml:trace>
  <inkml:trace contextRef="#ctx0" brushRef="#br0" timeOffset="-89769.6">17998 6141 634 0,'-9'-16'48'0,"-11"7"-35"16,-7 9 9-16,-1 17 3 15,-3 20-18-15,-3 18-3 16,2 16 5-16,3 13 8 16,11 11-4-16,9 2 2 15,9-1-4-15,5-6-8 0,15-6 1 16,9-13-1-16,3-5-1 15,4-14-1-15,5-15-23 16,0-12-40-16,1-19-32 0,-1-10-38 16,-2-23-125-16</inkml:trace>
  <inkml:trace contextRef="#ctx0" brushRef="#br0" timeOffset="-89252.18">18404 6592 512 0,'9'-18'30'0,"-4"-3"-6"16,-3 2 10-16,-1-3 20 15,-1 2-19-15,0 3-20 16,-14 2-10-16,-6 7-4 0,-9 0-1 31,-3 8 1-31,-4 2-1 0,1 12 0 16,1 6-1-16,3 6 1 0,13 0 0 15,7-1-1-15,11-4 0 0,2 0 1 16,18-8 1-16,6-7 1 16,7-2 1-16,3-4 1 15,0-4 0-15,-2-8-2 16,-2-4 5-16,-6 2 7 16,-7 0 3-16,-4 4 2 0,-5 4-1 15,0 4-4-15,-5 2-6 16,0 12-8-16,2 10-1 15,0 12 2-15,3 11 3 16,-2 8-1-16,1 8-1 16,3-1-1-16,-4-5 1 15,3-8-2-15,-3-12-2 0,2-10-1 16,-1-12 2-16,-2-13 1 16,-2-5 5-16,3-20 6 15,1-11 1-15,1-10-3 16,3-6-3-16,-2-1-4 15,2 3-2-15,-3 5-1 0,1 11-16 16,-3 9-20-16,5 12-34 16,1 9-24-16,1 4-42 15,4 4-71-15</inkml:trace>
  <inkml:trace contextRef="#ctx0" brushRef="#br0" timeOffset="-88935.28">19029 6718 580 0,'1'-8'69'0,"-1"1"-36"0,-1 1 8 15,-6 6-3-15,-3 0-22 16,-2 13-14-16,3 8-4 16,-2 6 2-16,5 4 0 15,5 2 0-15,1-2 0 0,1-5-1 16,14-8-4-16,3-7 1 15,4-9 0-15,-1-2 2 16,2-7 4 0,-5-13 2-16,-1-3 6 15,-8-6 7-15,-8 1 1 16,-1-1-10-16,-8 4-7 0,-11 4-2 0,1 3-7 16,-1 11-12-16,4 3-22 15,8 4-23-15,7 10-40 0,0 2-45 16,17 5-122-16</inkml:trace>
  <inkml:trace contextRef="#ctx0" brushRef="#br0" timeOffset="-88779.06">19344 6774 561 0,'13'0'162'0,"-6"-2"-83"0,-7 2-34 16,0 0 8-16,0 6-10 15,0 13-31-15,0 6-10 16,-3 11-1-16,-7 7-1 15,-7 5-26-15,-5-2-59 16,-8-5-98-16,-6-9-310 0</inkml:trace>
  <inkml:trace contextRef="#ctx0" brushRef="#br0" timeOffset="-88018.13">19833 6497 474 0,'3'-12'67'16,"-3"0"-38"-16,0-1 32 0,-1 6 5 15,-6 4-30-15,-4 3-20 16,-2 0-10-16,-1 9 0 15,1 9 0-15,3 7-2 16,3 8-1-16,7 3-2 16,0 2 0-16,12-1 0 0,11-2 1 15,6-6 0-15,5-8 0 16,2-10 0-16,0-11 1 16,-1 0 1-1,-4-14 5-15,-7-11-3 0,-8-4-3 16,-11-5 2-16,-5 1-3 0,-13 0-3 15,-9 5-13-15,-9 0-7 0,-3 12-11 16,2 4-23-16,5 10-24 16,10 2-28-16,12 0-84 15</inkml:trace>
  <inkml:trace contextRef="#ctx0" brushRef="#br0" timeOffset="-87764.42">20287 6335 702 0,'4'-10'53'0,"-4"1"-23"16,0 7 11-16,0 2-7 0,-4 18-22 15,1 12-12-15,3 11 4 16,0 9 2-16,0 7-1 0,12 4-3 16,1 2 0-16,3-5-2 15,1-3 1-15,-4-6-11 16,-2-10-23-16,-3-9-16 15,-1-14-34-15,-4-14-28 16,2-2-70-16,-1-23-222 16</inkml:trace>
  <inkml:trace contextRef="#ctx0" brushRef="#br0" timeOffset="-87415.08">20773 6514 508 0,'15'-17'66'16,"-15"4"-52"-16,0 0 29 16,-12 4 8-16,-6 4-22 15,-6 4-18-15,1 1-5 16,-2 4 6-16,2 14 0 16,4 4-2-16,5 5-5 0,9 5-3 15,5 1 0-15,0-1-1 16,14 3 0-16,8-5 0 15,3-5 0-15,4-10 0 16,1-4-3-16,1-9 2 0,0-2 0 16,-6-13 0-16,-3-10 0 15,-3-4 1-15,-9-6 0 16,-10-3-1-16,0 2-8 16,-12 2-1-16,-10 2-4 15,-3 10-16-15,4 6-11 0,3 11-9 16,9 3-4-1,9 3-46 1,5 11-87-16</inkml:trace>
  <inkml:trace contextRef="#ctx0" brushRef="#br0" timeOffset="-87097.16">21253 6503 533 0,'4'-18'95'16,"-6"0"-60"-16,-15 7 19 15,-9 5-9-15,-3 6-10 16,-3 3-19-16,3 15-9 16,4 11-5-16,11 6-1 0,11 4 1 15,3 1-4-15,10-4 4 16,14-1-1-16,10-10-1 16,1-9-6-16,8-7 1 15,-3-9 2-15,0-6 2 16,-6-13 1-16,-7-3 1 15,-7-9 1-15,-10-2 0 0,-10 3-1 16,-3 0-1-16,-21 4-2 0,-5 3-2 16,-3 10-13-16,0 7-9 15,5 6-14-15,7 0-11 16,11 11-38-16,9 0-62 16,2 3-197-16</inkml:trace>
  <inkml:trace contextRef="#ctx0" brushRef="#br0" timeOffset="-86823.88">21567 6275 520 0,'0'-22'131'0,"0"7"-87"0,0 4 13 16,0 11 2-16,0 0-24 15,2 12-25-15,8 17-6 16,-2 6 11-16,3 12 1 15,4 6-5-15,-5 6-5 16,3 0-2-16,-2 0-1 0,-3-1-1 16,-2-6-1-16,0-3 0 15,-5-9-1-15,1-2-2 16,2-9-16-16,-3-10-20 16,3-10-23-16,-1-9-40 15,4-9-22-15,1-21-63 16</inkml:trace>
  <inkml:trace contextRef="#ctx0" brushRef="#br0" timeOffset="-86542.57">21830 5891 648 0,'-4'-28'27'15,"4"6"1"-15,4 8 24 16,18 12-8-16,10 4-15 15,5 20-8-15,10 11-6 0,5 17 1 16,0 14-5-16,3 11-2 16,-9 11-4-16,-5 7-1 15,-9 0-2-15,-10 2-2 16,-15-5 0-16,-7-1 2 16,-11-7-1-16,-14-7 0 0,-9-7-5 15,-4-13-5-15,-2-8-14 16,-4-15-19-16,3-20-41 15,5-12-56-15,7-25-170 16</inkml:trace>
  <inkml:trace contextRef="#ctx0" brushRef="#br0" timeOffset="-86110.57">22675 6375 503 0,'-12'-2'62'0,"2"0"-42"16,2 1 43-16,8-1 2 0,8 2-21 15,11 0-20-15,11 0-4 16,12 0 1-16,6 0-10 16,6 0-9-16,0 0-1 15,-4 2-2-15,-8 3-42 16,-13 4-64-16,-15-2-53 0,-14 2-157 0</inkml:trace>
  <inkml:trace contextRef="#ctx0" brushRef="#br0" timeOffset="-85969.93">22763 6515 564 0,'-5'7'92'0,"7"-4"-65"16,27-3 18-16,23 0 23 16,16 0-24-16,13 0-20 15,9 0-18-15,-6 0-6 16,-3 2-51-16,-18-2-111 16,-49 0-221-16</inkml:trace>
  <inkml:trace contextRef="#ctx0" brushRef="#br0" timeOffset="-85325.19">20433 7486 499 0,'4'-35'33'15,"-4"2"5"-15,-12 10 17 16,-7 5-8-16,-8 9-11 16,-2 8-16-16,-5 1-12 0,2 7-2 15,5 7-1-15,7 9 0 16,9 2-1-16,11 7-1 16,7 2 5-16,20 3-2 15,7 5-3-15,4-2-2 16,6 5 0-16,-9-2-1 0,-8 0-3 15,-14-3-23-15,-13-5-5 16,-9-2 10-16,-20-10 14 16,-7-3 6-16,-6-13 3 15,1-3 6-15,4-4 9 16,8 0 0-16,14-2-3 16,12-3-1-16,4 5-10 15,25 0-5-15,6 14-2 0,4 10 3 16,4 9-4-16,-8 13-23 15,-11 5 11-15,-8 9 13 16,-13 4 4-16,0 2 0 0,-5-2 1 16,-3-4 15-1,5-9 10 1,3-10-8-16,15-11-9 16,13-6-7-16,19-10-1 0,15-14-22 15,21 0-44-15,18-18-74 0,15-10-246 0</inkml:trace>
  <inkml:trace contextRef="#ctx0" brushRef="#br0" timeOffset="-84606.63">23931 7414 471 0,'-4'-33'131'15,"4"3"-102"-15,11 8 0 0,16 8 4 16,7 10-4-16,8 4-17 15,4 11-7-15,-1 12-4 16,-7 11 1-16,-15 9-3 16,-14 7 0-16,-9 2-7 15,-18-1-9-15,-15-5 10 0,-6-6 8 16,3-5-2-16,1-10 2 16,4-3 1-16,9-6 4 15,10-4-1-15,9-1-1 16,3-4-4-16,8-1-3 0,10-3 6 15,2 1-6-15,-4-3-4 16,-2-1 4-16,-5 0 3 16,-6 1 2-16,-3 4 9 15,0 2-8-15,0 2 1 16,0 9 4 0,0 3 1-16,8 8-2 0,8 5-2 0,8 7-3 15,3 1-1-15,1 5 1 16,-1-3-1-1,-6-3-1-15,-9-5-9 0,-12-10 4 16,-10-2 4-16,-20-12 1 16,-17-5 2-16,-12-3 0 0,-12-4 0 15,-11 0-2-15,-4-2-48 16,0-5-121-16</inkml:trace>
  <inkml:trace contextRef="#ctx0" brushRef="#br0" timeOffset="-77338.83">20990 8235 575 0,'-10'1'49'16,"10"-1"-24"-16,5 0 20 31,15 0-11-31,16 0 12 16,10-1-16-16,9-4-7 0,10 1-5 15,1-1-8-15,2 3-3 16,-5-2-5-16,-5 1-1 0,-16-1-1 15,-8 3 1-15,-14-2-2 0,-11 2 0 16,-7-1 0-16,-2 0 0 16,-5 0-1-16,-6 2-4 15,3-1-6-15,-2 1-5 0,6 0-19 16,4 0-27-16,2 0-38 16,15 1-39-16,2 3-107 15</inkml:trace>
  <inkml:trace contextRef="#ctx0" brushRef="#br0" timeOffset="-77157.11">21869 8217 264 0,'5'2'383'0,"0"-2"-323"16,-5 3-4-16,0 7-19 16,0 7-1-16,-5 8-21 15,-3 5-8-15,-6 8-6 16,-5-1 0-16,1 1-3 15,-3-6-37-15,1-5-31 0,-4-9-23 16,5-9-57-16,1-9-186 16</inkml:trace>
  <inkml:trace contextRef="#ctx0" brushRef="#br0" timeOffset="-76542.16">22174 8194 545 0,'-3'0'52'16,"3"0"8"-16,3 0-11 15,16 0-4-15,8 0-8 16,7-4-10-16,7 3-8 15,8-2-3-15,2 2-3 0,0-1-3 16,-1-1-2-16,-3 1-4 0,-8 2-2 16,-7-4 0-16,-7 2-2 15,-8 1 2-15,-5-1-2 16,-8 0 0-16,-1 2 1 16,-1-2 1-16,-2 1-8 15,0-1-12-15,3 0-18 16,2 2-30-16,4-2-53 15,1-2-75-15</inkml:trace>
  <inkml:trace contextRef="#ctx0" brushRef="#br0" timeOffset="-76370.34">22970 8197 97 0,'0'6'551'0,"0"-1"-512"16,0 4-3-16,0 2 14 15,0 5-4-15,-2 7-27 16,-6 0-16-16,-4 6-2 0,2-2-11 16,-2-2-30-16,0-4-31 15,4-5-27-15,4-7-85 16</inkml:trace>
  <inkml:trace contextRef="#ctx0" brushRef="#br0" timeOffset="-76071.61">23308 8192 590 0,'5'-3'51'31,"4"-1"-20"-31,4 2 18 15,6 2 5-15,6 0-15 16,6-1-18-16,4-1-6 0,4 0-2 16,2 0-2-16,3-2-1 15,-3-1-3-15,-4 2-4 16,-6-3-2-16,-8 1 0 16,-7-2 0-16,-6 0 1 0,-7 0-6 15,-3 0-24-15,0 1-34 16,-8-1-70-16,-6-4-135 15</inkml:trace>
</inkml:ink>
</file>

<file path=ppt/ink/ink4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9T08:31:44.9880000"/>
    </inkml:context>
    <inkml:brush xml:id="br0">
      <inkml:brushProperty name="width" value="0.05292" units="cm"/>
      <inkml:brushProperty name="height" value="0.05292" units="cm"/>
      <inkml:brushProperty name="color" value="#FF0000"/>
    </inkml:brush>
  </inkml:definitions>
  <inkml:trace contextRef="#ctx0" brushRef="#br0">1833 13713 306 0,'-6'0'107'0,"1"-2"-81"16,3-3 44-16,0 1-31 15,1-1-9-15,1 1-5 16,0 2-5-16,0-1-2 16,3 1 1-16,4 0 0 15,1-2 3-15,1 3 0 0,1-1-3 16,2-2-2-16,0 4 1 15,-2-1-7-15,2-1-5 16,-2 2 0-16,3 0 0 16,-2 0 1-16,4 0-2 15,2 0 0-15,3-2-1 0,4 0 2 16,2 1 0 0,1-1 0-16,3 0-2 0,3 0-3 15,-3-1 1-15,-1 3-2 16,-2-2 1-16,0 2-1 15,0 0 0-15,-3 0 1 16,3 0 0-16,2 0 0 0,4 0-1 16,-3 0 0-1,9 0 2-15,0-4-2 16,3 1 0-16,6-1 1 0,1-1-1 16,5 0 0-16,2-1 1 0,0-1-2 15,3 0 2-15,-1 0-1 16,3 2 1-16,-3-5-2 15,4 5 2-15,-1-2-1 16,0 0-1-16,0 1 2 16,2-1 0-16,-1 0-1 0,2-2 0 15,1 0 0 1,-1 2 1-16,-1-2-1 0,0 0 0 16,-2 2 0-16,0 2 0 0,-3 1 0 15,-4-3-1-15,2 5 1 16,0-3 0-1,0 2 0-15,0-1 1 0,3 1-1 0,2-4 0 16,2 1 1-16,0 0-1 16,0-3 0-16,3 4 1 15,-3-4-1-15,3 4 1 16,-5-2-1-16,2-2 0 0,0 3 0 16,-2-2 0-16,-2-1 1 15,1 0-1-15,-5 3-1 16,0-3 1-16,-4 1 2 15,-2-1-1 1,-5 1 2-16,0 0 1 16,-7 1-1-16,-4 2-1 0,-4-1-1 15,-8 1 0-15,-5 2-2 16,-9-5-6-16,-7-4-51 16,-7-10-126-1</inkml:trace>
  <inkml:trace contextRef="#ctx0" brushRef="#br0" timeOffset="7257.53">5502 16369 165 0,'0'-9'38'15,"-7"0"33"-15,-3-2-44 0,-2-1 10 16,-3-1-2-16,-2-1 0 16,-9-3 3-16,1-2 3 0,-4-4-3 15,-3-2-8-15,-2-2-6 16,-2-3-4-16,1 1-8 15,-6 0-5-15,4 2-1 16,-2-2-3-16,-1 1-1 16,-3 1-1-16,-2 0 0 0,-4 0 1 15,-2 4 0-15,-5 0-1 16,-1 1-1-16,-6 3 1 16,-4 5-1-16,-3 0 0 15,-4 3-1-15,-3 2 1 16,-2 3-1-16,-2 1 2 0,-3 3-2 15,3 0 1-15,0 1 1 16,-1 1-1-16,1 0 0 16,-2 0 0-16,6 0 0 15,0 0 1-15,3 0 0 0,3 5 0 0,4-2 1 16,0 3 0-16,5 3 0 16,6-2-2-16,-1 0 0 15,6 0 1-15,3 2 0 16,3 0 2-16,0 0 0 15,4 2-2-15,-2 1 1 16,-1 2-1-16,-2 1-2 0,-1 2 2 16,3 1-1-16,-5 4 0 15,-1-1 0-15,-1 3 0 16,1-1 0-16,0 5 1 16,-1 3 1-16,1-2-1 15,0 0 2-15,-1 1-1 0,2 1 0 16,-2-1 0-16,2 1-1 15,1-2 0-15,1 3 0 16,3 3 0-16,0-3 1 16,5 4-1-16,3-3 2 15,2 1 1-15,2 2-1 16,3 1-1-16,4-3 0 0,1 2 0 16,3 2 0-16,1 2 1 15,2 2 0-15,2 2 0 16,1 2 0-16,5 1-1 15,3-3 1-15,5-2-1 0,2-5 0 32,2-1 0-32,15-6 2 15,7-1 0-15,8 1 2 0,10-3 1 16,4 5 1-16,10 0-2 16,5 0-2-16,4 2-2 0,3-1-1 15,0 4 0-15,6-4 0 16,-3 1 1-16,4-4-1 15,7-3 1-15,1-4-1 16,-2-3-1-16,8-5 2 16,-5-7-1-16,3-1 0 15,-1-3 0-15,-2 0 0 0,2-4 1 16,2 0 0-16,-1 0-2 16,1 0 5-16,0-3-5 15,-5 2 1-15,2 1-1 16,-2 0 1-16,-4 0-1 15,3 0 0-15,-2 0 1 16,-5 0 0-16,-2-2-2 16,1-2 2-16,-4 0-1 0,-2 0 1 15,1 0-1-15,-3 0 1 16,1-3-2-16,-1 0-2 16,-1 0-2-16,-4-2 4 0,3-2-4 15,-6 2 3-15,-2-7 1 16,-2 3 0-16,-3-2 1 15,-2 0-1-15,-6 0 2 16,0-3-1-16,-2 0 0 16,-3-1 1-16,-6-6 0 0,4 0 1 15,-6-2 0-15,1-2 0 0,-1 1 2 16,1 0-2-16,-2-3-1 16,3 4 1-16,-3-2-1 15,1 3-1-15,-3-1 0 16,1 2 1-16,-5-4 2 15,-1 6-3-15,-3-4 0 0,-2-1 6 16,-3-2 3-16,1 0-2 16,-7 1-1-1,3-5 0-15,-3 0-2 16,-1-2 0-16,-4 1-2 16,0-5-1-16,-1 3-1 0,-2-1 0 15,0 3 1-15,0-3 0 16,-3 3 1-16,-8 3 3 15,-4-3 1-15,-3 3 0 16,-5 4-4-16,-7-2 0 16,-6 3-1-16,-6 1-2 15,-4 0-1-15,-5 1-20 0,-1-2-36 16,2-6-72-16,5-10-150 16</inkml:trace>
  <inkml:trace contextRef="#ctx0" brushRef="#br0" timeOffset="14441.34">11393 15086 198 0,'2'-9'3'16,"1"1"81"-16,-1-5-82 16,-2 1 17-16,2-1 29 15,-2-3-11-15,0-1-13 16,0 2 5-16,-5-2 7 16,-6-1 1-16,-2 3-11 0,-3-3-8 15,-4 1-13-15,-1 2-4 16,-6-2 0-16,-5 2 0 15,-2 0 1-15,-6-2 3 16,-5 0 4-16,-5 4 1 16,-4-4-1-16,-3 0-5 0,-4 1-2 15,-2-4-1-15,-4-1-1 16,-1 1 0 0,-2 2 1-1,-1-3 0-15,-4 1-1 0,4-1 0 16,-3 3 0-16,2 0 0 15,2 0 0-15,2 4 3 0,-1-1 3 16,3 5-4-16,2-1-2 16,-3 3 1-16,3-2-1 15,1 5 0-15,-2 0 0 16,4 1 2-16,2 0-2 16,3 3 0-16,0 1 0 0,7 0-2 15,-4 0 4-15,4 0-2 16,3 0 0-16,-1 5 0 15,-1 2 0-15,4-1 1 16,-2 2-1-16,3 3 2 16,2 0-1-16,-4-1-1 15,3 5 1-15,-1-1 0 16,4 4-2-16,-3-2 3 0,3 2-2 16,2 1 1-16,-4-1-1 15,4 4 1-15,1-2 0 16,2 2 1-16,2-3 2 15,-2 5-2-15,3-4 0 0,1 2 1 16,1-2 0-16,4 2-2 16,1-1-1-16,3 4 2 15,-2 2-2-15,3 0 0 0,2 0 0 16,3 1 1-16,1 1 2 16,3-1-1-16,2-1 2 15,4 1 5-15,2-3-3 16,1 2-2-16,2-2-1 0,0 0-2 15,0 2 0-15,5 0 0 16,2 1 1-16,2 3-2 16,2-1 1-16,3 4 3 15,1 0 5-15,2 1-1 16,5 1-5-16,2-2-1 16,-2-4-1-16,4 1 0 0,2-6 1 15,1-2 1-15,0-2 2 16,5-1 5-16,-2-4-5 15,1-2-3-15,1-1-1 16,1-1 0-16,0-1-1 16,5 0 1-16,0-1-1 0,6 1 1 15,2 0 0-15,2 0 1 16,1-4-1-16,1-2 2 16,-2 0 5-16,4-3 3 15,-2-2-4-15,4 0-3 16,-1 0-2-16,5 0 0 15,-3 0-2-15,4-4 0 0,0 1 1 16,2 1 0-16,-2 0-1 16,4 1 0-16,-1 1 0 15,3 0 4-15,-1 0 3 16,-1 0 0-16,5 0-3 0,-3 0-2 16,1 0-2-16,-6 0 0 15,1 0 0-15,0 0 0 16,-5-2 1-16,-1-2-1 15,-1 1 0-15,-3-1 0 16,1-1 0-16,-1 1 0 0,-5-1 0 16,-1-2 0-16,-1-1 1 15,-2 0-1-15,-5-1 1 16,0 0 1-16,-2-2-2 16,-1-2 1-16,-2 3-1 15,-2-2 0-15,-2-1 0 0,-3-1 0 16,1 1 0-1,-4 1 1-15,1-4-1 16,-3 1 1-16,-2-1 0 16,-4 2 0-16,2-2-1 15,-4 0 1-15,-3 0-1 16,0-2 0-16,-1 0 0 0,-4-2 0 16,1 3 0-16,-3-3 0 15,1 2-1-15,0 1 1 16,-1 0 0-16,-1 0 0 15,-1 1 1-15,4-1-2 16,-4 1 1-16,0-1 0 0,-1-1-1 16,1-4 1-16,-2 0 0 15,0 0 0-15,2-3 1 16,-2-2-1-16,0-4 0 16,0 1-1-16,-4-4 1 15,-10-2-1-15,-6-1-1 16,-10-2-10-16,-10-3-26 15,-10 2-38-15,-9-4-30 0,-8-5-140 16</inkml:trace>
  <inkml:trace contextRef="#ctx0" brushRef="#br0" timeOffset="19595.27">9048 15691 348 0,'4'-2'45'0,"-3"-3"-2"0,1 2 31 16,2-1-22-16,-1 0-13 16,-1 1-13-16,1 1 2 15,-2 2 3-15,-1 0-8 16,0 0-12-16,0 2-9 16,0 7 2-16,0 5 6 0,0 5 3 15,-6 5-1-15,1 4-1 16,-2 2-1-16,0 6 0 15,-3-2-5-15,2 2-2 16,1-6-3-16,1-1 1 16,3-8 0-16,-1-3-1 0,4-8 1 15,0-4 1-15,0-4 3 16,0-2 10-16,0-4 3 16,7-10-7-16,2-6-6 15,0-4-3-15,2-5 0 16,0-7-2-16,-3 2 1 15,2 2 0-15,-1 3-2 0,-4 7 2 16,0 4 4-16,-3 5 1 16,0 8 0-16,-1 1 0 15,-1 4-2-15,0 0-4 16,0 11-5-16,0 5 4 0,0 5 1 16,-1 6 0-16,1 5 0 15,-4 1 0-15,1 4-1 16,-4 2 1-16,-2 0 0 15,-1 0 1-15,0-5-2 16,1-7 1-16,1-6 0 0,3-7 0 16,3-10 1-16,2-4 2 15,0-3 2-15,4-15 0 16,5-7-4-16,2-5 0 16,1-8-1-16,3 4 1 15,-3-3-2-15,1 8 0 16,-2 6-4-16,-6 7-3 0,-2 7-6 15,-1 7-17-15,-2 2-36 16,0 14-47-16,-7 8-21 16,-1-2-124-16</inkml:trace>
  <inkml:trace contextRef="#ctx0" brushRef="#br0" timeOffset="19860.82">8800 16001 420 0,'0'0'131'15,"0"0"-102"-15,6 0 0 16,9 4 26-16,4 9-2 16,2 0-17-16,3 7-14 15,0 2-4-15,-2-1 1 16,0 3-11-16,-3 1-3 15,0-3-5-15,-1 0 1 0,-4-1-1 16,-1-4 0-16,3-4-17 16,0-3-31-16,2-6-27 15,-2-4-37-15,7 0-66 16,0-15-199-16</inkml:trace>
  <inkml:trace contextRef="#ctx0" brushRef="#br0" timeOffset="20001.41">9305 16069 556 0,'-2'-7'64'16,"-9"3"-14"-16,-5 4 7 0,-3 2-7 16,-3 13-24-16,-3 4-21 15,-1 10-4-15,-1 4-3 16,8-1-43-16,2-1-78 16,10-25-198-16</inkml:trace>
  <inkml:trace contextRef="#ctx0" brushRef="#br0" timeOffset="21359.1">10828 15636 480 0,'7'3'37'0,"2"5"-36"15,2 0 23-15,3 5 15 16,3 3-13-16,5-1-15 16,5 4-4-16,7 0 11 0,8 1-1 15,3 2-7-15,7-3 4 16,2 2 4-16,3 1-3 16,4-1-4-16,3 4 2 15,0 0-5-15,1 0-2 16,-1 2-2-16,-1 0-1 0,-4-2-1 15,-3 2 1-15,-4-2-2 16,-2-4 0-16,-9-2 0 16,1-2 1-16,-8-4-1 15,-3 0 4-15,-7-6 3 16,-4 0 1-16,-2 0-2 0,-4-4-1 16,-5 0 0-1,2-1-2-15,-4-1 1 0,0-1-3 31,0 2-1-31,1-2 0 0,-2 1-1 0,0-1 0 16,1 3-1-16,1-3-13 16,-1 1-21-16,4 1-25 0,-1-2-20 15,2 0-39-15,0 0-121 16</inkml:trace>
  <inkml:trace contextRef="#ctx0" brushRef="#br0" timeOffset="21616.41">12219 16019 549 0,'-8'-14'41'0,"1"2"-39"15,2 0 12-15,5 9 49 16,0 3-15-16,0 0-27 16,7 2-21-16,6 11 2 15,0 2 11-15,3 7-4 0,2 4 0 16,-4 1 1-16,0 0-2 31,0 3-1-31,-9-1-1 0,-5 2-3 0,-2-3-2 0,-22 2 1 16,-17 2-1-16,-21-3-20 15,-20-1-69-15,-20-3-75 16</inkml:trace>
  <inkml:trace contextRef="#ctx0" brushRef="#br0" timeOffset="53552.47">9339 16652 270 0,'-6'-7'17'15,"1"0"2"-15,-2 0 24 16,2-2-8-16,-1 2-15 16,-1-2-2-16,-2 2 1 15,-1 0 3-15,-2 3 0 0,-3 4 0 0,-4 0-6 16,-1 0-4-16,-2 9-5 15,-4 5-3-15,1 2 0 16,0 6 1-16,4 3 2 16,-3 3 2-16,4 3 2 0,3 3 1 15,0 1-3-15,7 6-2 16,-2-3-2-16,7 3 0 16,5-2-1-1,0-3 0-15,4-4 0 16,7-2-1-16,1-3 1 15,3-4 1-15,2-2 5 0,3-1-1 16,3-3-2-16,2-4 2 16,1 0 1-16,1-2 0 15,5-6-3-15,-3-2-2 16,1-3-1-16,3 0 2 16,-3-3-3-16,1-8-1 0,-4-3 2 15,0-3-2-15,-4-3-1 16,-3-4 2-16,-2 1 0 15,-2-4 2-15,0-3-2 16,0 2 1-16,-3-4 0 0,-3-3 0 16,-1-2-2-1,-1 1 4-15,-6 1 4 16,-2-1-2-16,0 2-1 0,-6 2-5 16,-8 3 2-16,-5 1 4 15,-5 4-3-15,-10 3-4 16,-6 4-1-16,-6 4-1 15,0 4-17-15,-2 6-40 0,5 3-39 16,7-2-78-16</inkml:trace>
  <inkml:trace contextRef="#ctx0" brushRef="#br0" timeOffset="54552.23">13826 16620 211 0,'-20'-3'5'0,"1"1"43"16,-1 2-2-16,-2 0-15 15,0 0-14-15,0 0 3 16,0 5 3-16,1 2-2 16,-3 2 5-16,3 2 3 15,-1 3-11-15,1 6-8 0,-3 1-4 16,1 4 1-16,2 5 4 15,-4 4-2-15,3 6 0 16,2-1 0-16,4-1-6 16,3 1 0-16,9-3 4 15,4-2 1-15,0-4 0 0,12-4 2 16,9-2 3-16,9-3-1 16,2-1-3-16,9-6 1 15,3 1-2-15,3-7-3 16,1-3-2-16,3-6-1 15,-3 1-1-15,1 0 1 16,-2-11-1-16,-3-2 1 0,-6-6-1 16,-3 0 1-16,-6-7 2 15,-7-2 5-15,-5-6 1 16,-9-4 2-16,-6-5 2 16,-2-7-3-16,-16-1-3 0,-12-5 0 15,-9 3-6-15,-6 7-3 16,-11 6-12-16,-3 12-18 15,-8 8-41-15,-5 13-60 16,-9 5-348-16</inkml:trace>
  <inkml:trace contextRef="#ctx0" brushRef="#br0" timeOffset="55785.35">9619 15887 46 0,'0'2'-40'0</inkml:trace>
  <inkml:trace contextRef="#ctx0" brushRef="#br0" timeOffset="107315.37">19955 6906 159 0,'-2'0'35'16,"2"-3"-7"-16,0-1 113 16,0-1-60-16,0 1-8 0,0-1-21 15,0 3-7-15,0 0-10 16,0 2-15-16,0 0-12 16,2 9-7-16,1 5 4 0,1 6 1 15,4 3-1-15,-3 2-4 16,0 4 1-16,-1-1-1 15,-1-3 0-15,-1 2-1 16,0-9 0-16,-2 0 1 16,0-6 0-16,0-3-2 0,2-6 2 15,-1-1 0-15,1 0 0 16,2-2 2-16,0 0 5 16,1 0 2-16,2 0-5 15,0 0 0-15,3 0 1 0,2 0-3 16,2-2 0-16,2 2-2 15,3 0 0-15,3-2-2 16,4 1 2-16,1 1 0 16,3 0-1-16,-1 0 0 15,3-2 0-15,-1 2 1 0,-1 0-1 16,1 0 0-16,1 0 0 16,-1 0 0-16,1 0 0 15,0 0 1-15,1 0-1 16,-3 0 0-16,4 0 0 15,-2 0 0-15,2 0 0 16,1 0 0-16,1 0 0 16,-2 0 0-16,0-2 0 0,0 1 0 15,-2 1 0-15,3-2 0 16,-5 2 0-16,1-2 0 16,-3 0 0-16,3 2 0 0,-2-1 0 15,0-2 0-15,-1 2 0 16,3-1 0-16,-1 2-1 15,3 0 0-15,-3-2 1 16,-1 0 0-16,-4 1 0 16,0-3 1-16,-4 2-1 0,1-1 0 15,-3-2 0-15,2 3 0 0,-1-2 0 16,-5 2 0-16,5-2 0 16,-1 1 0-16,-5 1 0 15,2 1 0-15,0-1 0 16,1-2 1-16,-2 4-2 15,2-3 1-15,-2 3 0 0,-1-2 0 16,1 2 0-16,-3 0 0 16,5-2 0-16,-5 2-1 15,5 0 0-15,-3 0-3 16,-1-2 1-16,1 2 1 16,-3-2 1-16,0 1 2 15,-4 1-1-15,0-2 0 0,-1 2-1 16,-1-2 1-16,-2 0 0 15,3 2 0-15,-5-1 0 16,3 1 0-16,-1-2 0 16,2 0 1-16,-2-1 0 15,-1-1 0-15,2 0 1 0,-4-3 3 16,1 2 3-16,-1-6 3 31,0 0 0-31,0-1 1 0,0-2-3 0,0-3-3 0,-3 2-5 16,-9-2-8-16,-2-4-43 15,-7 0-66-15,0-8-231 16</inkml:trace>
  <inkml:trace contextRef="#ctx0" brushRef="#br0" timeOffset="111087.4">24523 7377 312 0,'2'-7'102'0,"0"0"-77"16,0-4 41-16,2 4-21 15,-1 0-3-15,-1-2-25 16,-2 2-10-16,0-2-4 15,0-2-3-15,-9 2 0 0,-2 1-1 16,-3-5 2-16,-8 0-1 16,-7 1 0-16,-1-4 0 15,-10 2 1-15,-1-4-1 16,-11 4 2-16,-6-4 1 16,-4 3 1-16,-8-2-2 0,-4 0 0 15,-8 3-3-15,-3 0 1 16,-5 2-1-16,-5-1-2 15,0 1 0-15,-4 0 1 16,-2 2 1-16,1-1 2 16,1 2-2-16,1-1 1 0,-2 0 0 15,5 2 0 1,-5 3-1-16,7-2 3 0,-4 1-3 16,2 2 0-16,3 3 3 15,-1 1-4-15,1 0 1 16,-1 0 0-16,-1 3-1 0,5 5-8 15,-1 0-3-15,2 1 6 16,1 4 5-16,1-3 1 16,4 7 1-16,-3-4 1 15,2 6-1-15,3 0 2 16,1 3 3-16,-3 1-1 16,6 2 3-16,2 3-5 0,-1-1 1 15,0 4-4-15,0-1 1 16,6 4 0-16,1 0 0 15,1 0 1-15,1 5-1 16,5-2 0-16,0 4 0 16,3 0 0-16,-1 2 1 0,5 0 2 15,3 0 5-15,3-1-1 16,3 4-1-16,7-2 1 0,4 0-1 0,7 4 0 16,7-1-2-16,6-1-2 15,7 3 0-15,4-5-2 16,3 2 0-16,3 1 0 15,11-1 0-15,6 0 0 0,6-1 0 16,4 0 0-16,6-5 0 16,5 3 0-16,4-4 0 15,3-1 1-15,6 0-1 16,6-3 1-16,2-1 0 0,6 0 1 16,2-4 0-1,8-1-1-15,1-1 0 0,7-2-1 16,2-4 0-16,4 2 1 15,1-6-1-15,4 0-1 16,2-1 0-16,3-2 2 16,2-1 0-16,3-2-1 0,2-1 1 15,0-2 2-15,2-4 0 16,1 1-1-16,1-5-1 16,0-1-1-16,0 2 0 15,-1-2 1-15,-3-9 1 16,-1 1 0-16,-1-5 2 0,0 1 0 15,-3-6-3-15,-2 0 0 16,-1-2 0-16,-2 1-1 16,-4-6 0-16,-5-2 0 15,-4 0-1-15,-2-3 2 16,-5-2-1-16,-4-2 0 0,-2-2 1 16,-9-2-1-16,-3-2 1 15,-7 0 0-15,-2-2-1 16,-3-5 1-16,-7 2-1 15,2-3 2-15,-7 2-2 16,-1-3 2-16,-4 2 0 16,-4-2-1-1,-1-1 0-15,-4-1-2 0,-4-3 2 16,0-1-1-16,-4-1 0 16,-2-4-2-16,-4 2 2 15,-2-3-1-15,-7 0 3 16,0-2-2-16,-7 3 5 15,-11-5 1-15,-8 0 2 16,-9 4-7-16,-11-3-2 0,-10 3-19 16,-12-1-41-16,-12 1-70 15,-11 0-344-15</inkml:trace>
</inkml:ink>
</file>

<file path=ppt/ink/ink5.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17973E-43" units="1/dev"/>
        </inkml:channelProperties>
      </inkml:inkSource>
      <inkml:timestamp xml:id="ts0" timeString="2022-09-12T14:22:32.1670000"/>
    </inkml:context>
    <inkml:context xml:id="ctx1">
      <inkml:inkSource xml:id="inkSrc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54143E-44" units="1/dev"/>
        </inkml:channelProperties>
      </inkml:inkSource>
      <inkml:timestamp xml:id="ts1" timeString="2022-09-12T14:22:32.1680000"/>
    </inkml:context>
    <inkml:context xml:id="ctx2">
      <inkml:inkSource xml:id="inkSrc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375" units="1/dev"/>
        </inkml:channelProperties>
      </inkml:inkSource>
      <inkml:timestamp xml:id="ts2" timeString="2022-09-12T14:22:32.1700000"/>
    </inkml:context>
    <inkml:context xml:id="ctx3">
      <inkml:inkSource xml:id="inkSrc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371" units="1/dev"/>
        </inkml:channelProperties>
      </inkml:inkSource>
      <inkml:timestamp xml:id="ts3" timeString="2022-09-12T14:22:32.1710000"/>
    </inkml:context>
    <inkml:context xml:id="ctx4">
      <inkml:inkSource xml:id="inkSrc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017" units="1/dev"/>
        </inkml:channelProperties>
      </inkml:inkSource>
      <inkml:timestamp xml:id="ts4" timeString="2022-09-12T14:22:32.1720000"/>
    </inkml:context>
    <inkml:context xml:id="ctx5">
      <inkml:inkSource xml:id="inkSrc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5" timeString="2022-09-12T14:22:32.1730000"/>
    </inkml:context>
    <inkml:context xml:id="ctx6">
      <inkml:inkSource xml:id="inkSrc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188" units="1/dev"/>
        </inkml:channelProperties>
      </inkml:inkSource>
      <inkml:timestamp xml:id="ts6" timeString="2022-09-12T14:22:32.1740000"/>
    </inkml:context>
    <inkml:context xml:id="ctx7">
      <inkml:inkSource xml:id="inkSrc1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110" units="1/dev"/>
        </inkml:channelProperties>
      </inkml:inkSource>
      <inkml:timestamp xml:id="ts7" timeString="2022-09-12T14:22:32.1780000"/>
    </inkml:context>
    <inkml:context xml:id="ctx8">
      <inkml:inkSource xml:id="inkSrc1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432" units="1/dev"/>
        </inkml:channelProperties>
      </inkml:inkSource>
      <inkml:timestamp xml:id="ts8" timeString="2022-09-12T14:22:32.1830000"/>
    </inkml:context>
    <inkml:context xml:id="ctx9">
      <inkml:inkSource xml:id="inkSrc1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4101" units="1/dev"/>
        </inkml:channelProperties>
      </inkml:inkSource>
      <inkml:timestamp xml:id="ts9" timeString="2022-09-12T14:22:32.1850000"/>
    </inkml:context>
    <inkml:context xml:id="ctx10">
      <inkml:inkSource xml:id="inkSrc2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101" units="1/dev"/>
        </inkml:channelProperties>
      </inkml:inkSource>
      <inkml:timestamp xml:id="ts10" timeString="2022-09-12T14:22:32.1870000"/>
    </inkml:context>
    <inkml:context xml:id="ctx11">
      <inkml:inkSource xml:id="inkSrc2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5498" units="1/dev"/>
        </inkml:channelProperties>
      </inkml:inkSource>
      <inkml:timestamp xml:id="ts11" timeString="2022-09-12T14:22:32.1910000"/>
    </inkml:context>
    <inkml:context xml:id="ctx12">
      <inkml:inkSource xml:id="inkSrc3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5141" units="1/dev"/>
        </inkml:channelProperties>
      </inkml:inkSource>
      <inkml:timestamp xml:id="ts12" timeString="2022-09-12T14:22:32.1970000"/>
    </inkml:context>
    <inkml:context xml:id="ctx13">
      <inkml:inkSource xml:id="inkSrc3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114" units="1/dev"/>
        </inkml:channelProperties>
      </inkml:inkSource>
      <inkml:timestamp xml:id="ts13" timeString="2022-09-12T14:22:32.1980000"/>
    </inkml:context>
    <inkml:context xml:id="ctx14">
      <inkml:inkSource xml:id="inkSrc3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5716" units="1/dev"/>
        </inkml:channelProperties>
      </inkml:inkSource>
      <inkml:timestamp xml:id="ts14" timeString="2022-09-12T14:22:32.2020000"/>
    </inkml:context>
    <inkml:context xml:id="ctx15">
      <inkml:inkSource xml:id="inkSrc4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021" units="1/dev"/>
        </inkml:channelProperties>
      </inkml:inkSource>
      <inkml:timestamp xml:id="ts15" timeString="2022-09-12T14:22:32.2070000"/>
    </inkml:context>
    <inkml:context xml:id="ctx16">
      <inkml:inkSource xml:id="inkSrc4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043" units="1/dev"/>
        </inkml:channelProperties>
      </inkml:inkSource>
      <inkml:timestamp xml:id="ts16" timeString="2022-09-12T14:22:32.2080000"/>
    </inkml:context>
    <inkml:context xml:id="ctx17">
      <inkml:inkSource xml:id="inkSrc4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984" units="1/dev"/>
        </inkml:channelProperties>
      </inkml:inkSource>
      <inkml:timestamp xml:id="ts17" timeString="2022-09-12T14:22:32.2120000"/>
    </inkml:context>
    <inkml:context xml:id="ctx18">
      <inkml:inkSource xml:id="inkSrc4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527" units="1/dev"/>
        </inkml:channelProperties>
      </inkml:inkSource>
      <inkml:timestamp xml:id="ts18" timeString="2022-09-12T14:22:32.2140000"/>
    </inkml:context>
    <inkml:context xml:id="ctx19">
      <inkml:inkSource xml:id="inkSrc5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045" units="1/dev"/>
        </inkml:channelProperties>
      </inkml:inkSource>
      <inkml:timestamp xml:id="ts19" timeString="2022-09-12T14:22:32.2170000"/>
    </inkml:context>
    <inkml:context xml:id="ctx20">
      <inkml:inkSource xml:id="inkSrc5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858" units="1/dev"/>
        </inkml:channelProperties>
      </inkml:inkSource>
      <inkml:timestamp xml:id="ts20" timeString="2022-09-12T14:22:32.2190000"/>
    </inkml:context>
    <inkml:context xml:id="ctx21">
      <inkml:inkSource xml:id="inkSrc5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008" units="1/dev"/>
        </inkml:channelProperties>
      </inkml:inkSource>
      <inkml:timestamp xml:id="ts21" timeString="2022-09-12T14:22:32.2200000"/>
    </inkml:context>
    <inkml:context xml:id="ctx22">
      <inkml:inkSource xml:id="inkSrc5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212" units="1/dev"/>
        </inkml:channelProperties>
      </inkml:inkSource>
      <inkml:timestamp xml:id="ts22" timeString="2022-09-12T14:22:32.2210000"/>
    </inkml:context>
    <inkml:context xml:id="ctx23">
      <inkml:inkSource xml:id="inkSrc5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896" units="1/dev"/>
        </inkml:channelProperties>
      </inkml:inkSource>
      <inkml:timestamp xml:id="ts23" timeString="2022-09-12T14:22:32.2220000"/>
    </inkml:context>
    <inkml:brush xml:id="br0">
      <inkml:brushProperty name="width" value="0.09086" units="cm"/>
      <inkml:brushProperty name="height" value="0.09086" units="cm"/>
      <inkml:brushProperty name="color" value="#FF0000"/>
    </inkml:brush>
  </inkml:definitions>
  <inkml:trace contextRef="#ctx0" brushRef="#br0">9087 13436 7807,'-5'-5'239,"-2"3"49,4-4 1,-1 3 1217,1-3-350,2 4 69,-8-2 319,8-1-597,-7 4 151,7-3-308,-3 4 389,4 0-19,0 4-434,0-3 1,0 5-36,0-3 1,1-2 137,2 2-383,2 2 1,4-1-116,1 2 0,-4 0-106,0-3 1,0-2-6,4 2 1,3 1 17,3-1 0,-2 0-64,2-3 1,3 3 13,6 0 0,3 0-155,3-3 0,2 0 56,4 0 0,1 0-41,-1 0 1,-1 0-8,-2 0 1,-6 0 39,-6 0 0,-2 0 27,-2 0 0,0 0-68,-3 0 0,-1 0 48,-5 0 0,1 0 16,3 0 1,-3 0 39,3 0-120,-3 0 53,3 0 0,-2 0-60,1 0 53,3 0 0,-5 0 12,2 0 0,0 0-9,0 0 1,-4 0-38,5 0 1,-8 0-37,4 0 0,-4-3 0,1 0 0,-3-1 0,3 1 0,-4 2 0,3-3 0,-2 4 0,-2-4-432,4 3 432,-5-3-1093,0 4 1,0 0 0</inkml:trace>
  <inkml:trace contextRef="#ctx1" brushRef="#br0">2300 13408 7890,'-13'-3'0,"1"-1"543,0-3-335,6 6 0,-2-6-55,2 4 1499,2 0-1042,0 3 1,1-1 524,-1-2-763,1 2 1,4-4 74,2 5 0,0 0 273,3 0-393,0 0 1,4 0-19,3 0 0,-3-3-43,2 0 1,3 0 102,0 3 0,0 0-96,0 0 0,1 0-27,3 0 1,2 1 67,1 2-98,4-2-2,-2 8 0,8-5 160,2 2-159,2 2-1122,5-3 1004,-2 5 91,2-5 1,-1 2 135,1-4-296,3 4 124,-5-6 0,6 4 182,-1-5-372,5 0 49,-5 0 1,-3 0 73,-10 0-36,-2-5 0,-2 4-100,-2-2 10,-2-2 1,-6 4 182,-1-2-537,1-2 256,-6 4 0,2-3 60,-4 4 474,1 0-651,-5 0 0,2 1-33,-4 2-2817,0 2 1440,1 0 1666,2 3 0,3-2 0,0 3 0</inkml:trace>
  <inkml:trace contextRef="#ctx1" brushRef="#br0" timeOffset="1">5521 13380 7836,'-5'0'0,"0"0"2139,2 0-1094,2 0-652,-7 0 259,7 0 2624,-4 0-2823,14 0 1,-6 0-43,6 0 69,-2 0-221,3 0 0,-1 0 124,0 0 83,1 0-309,3 0 1,3 0 9,5 0 1,3 0-74,4 0 1,4 1 35,2 2-79,7-2 1,-3 3-1015,2-4 992,-2 0 1,0 0 237,-1 0-535,-4 0 226,-1 0 0,-7 0 16,0 0 0,-3 0 64,2 0 1,-4 0 35,-1 0 40,-1 0-68,-7 0 0,2 0 788,-4 0-930,-3 0-331,2 0 57,-7 0 0,4 0 58,-2 0 312,-2 4 0,3 1 0,-4 5 0</inkml:trace>
  <inkml:trace contextRef="#ctx2" brushRef="#br0">20670 2979 8096,'-4'34'2863,"-1"-1"413,-5-2-1638,1 2 0,-3 5 915,-1 2-2546,-3-1 1,4-1 179,-3-4 0,3 0-190,0 4 1,-1-3-1061,0-4 764,5-4 1,0-9-311,1 1 0,3-2 269,1-1 0,2-3-1299,1-3 1,1-5 427,2-2 1,4-2 1210,5-1 0,7-8 0,4-3 0</inkml:trace>
  <inkml:trace contextRef="#ctx3" brushRef="#br0">20642 3063 8093,'-5'-9'772,"1"3"-382,4 0 1,0 2 445,0-2-28,0 4-274,0-6 1,4 7-28,2-2 0,2 2-184,2 1 0,0 4 49,3 2 1,-2 3-97,4 4 1,1 1 33,3 5 0,-1 1-59,1 1 0,-1 0-46,1 4 0,3-3-93,0 2 0,0 2 92,0 5 0,-2-3-175,1 0 0,-1 0 46,-1-3 0,-2-2-130,-1-2 0,0-2 29,-3-4 0,-2 2-192,-5-5 0,2 2 113,-5-2 0,0-1-454,-3 1 1,0-5 229,0 0 1,-1-1-297,-2 3 1,-2 0-589,-1 1 1,-2-5 549,2-2 1,-4 1-380,-2-1 1,-1 0 91,-3-3 950,-1 0 0,-2-4 0,-5-1 0</inkml:trace>
  <inkml:trace contextRef="#ctx4" brushRef="#br0">20596 3436 8093,'-14'-4'268,"4"-3"224,-3-5 165,3 2 1,5-4-183,2 5 0,4 3-14,5-1 0,1 5-312,9-1 1,0-1 115,6 1 1,2-3-340,4 3 0,0 0 124,0 3 1,4 0-956,2 0 0,5 0 538,2 0 0,2 0 54,-3 0 0,5 4 1,-3 1-1</inkml:trace>
  <inkml:trace contextRef="#ctx5" brushRef="#br0">21415 3231 8215,'-5'-9'0,"0"0"0,2 3 1890,1-2-531,-6 7-592,3-8-346,-4 8-133,-1-3 0,0 4-129,-2 0-98,1 4 1,-6 2 37,1 3 0,2 1 134,-2 3 1,2 1-15,-2 5 0,4-4-14,6 1 0,-2-1-66,5 4 1,0 3 13,3-1 1,4 1-163,2-3 0,7-1-45,2 1 1,4-3-192,3-1 1,2-4-180,3 2 1,1-3 195,0 0 0,0-4-27,0 0 1,0-4 23,0 1 1,0-2-94,0-1 1,-3-4 89,0-2 1,-6-6 140,0 0 0,-5-5-50,-4 2 0,-5-3 32,-2 0 1,-7-5-429,-6-2 1,-6 1 173,-6-1 0,-4 5-62,2-2 0,-3 3 122,-1 4 1,1 3 11,2 5 1,2 0-193,5 4 189,3 0 1,6 4 295,6 2 0,2 2 0,1 4 0</inkml:trace>
  <inkml:trace contextRef="#ctx6" brushRef="#br0">21508 3194 8107,'0'-15'293,"-3"2"122,0 3 1,-1 1 687,1 0 1,1 0-483,-5 3 1,5 1 1009,-1 2-1110,-2 2 0,4-2-63,-2 6 0,-1 2-170,1 4 0,0 5 242,3 1 1,0 4-71,0 3 0,0 5-30,0 4 1,0 5-126,0 1 0,0 1-68,0 6 1,-2-4-374,-1 4 0,2-5 287,-2 1 0,-1 2-245,1-2 0,-3-4 89,3-5 0,0-2-152,3-1 0,0-1-259,0-2 1,0-6-1266,0-7-1596,0-2 1974,0 0 0,0-6 1303,0-4 0,0-9 0,0-5 0</inkml:trace>
  <inkml:trace contextRef="#ctx5" brushRef="#br0" timeOffset="2">23119 3166 8084,'0'-10'-184,"0"1"798,0 0 227,0-1 0,0 4-323,0 0 1,-1 4-211,-2-1 0,1 2-17,-5 1 0,1 0-56,-3 0 0,0 4 75,-1 2 0,1 3-46,0 4 0,-5-2-6,-1 5 1,1-1-44,2 4 0,-2 0 29,2-1 1,1 2-204,4 2 1,0-3 130,4 3 1,1 2-138,5 1 1,2-3 74,5 0 1,3-2-312,3-2 1,2-2 115,4-1 0,-1-3-317,3 0 0,1-6 96,3-3 0,1 2-68,2-2 1,1-1-18,2-5 1,-2 1 81,-4-5 1,-3 1 135,0-3 1,-8-4-2,-2 1 1,-5-5 105,-3 2 1,-3-4-104,-4-2 1,0 0 155,0-4 1,-5 4-28,-5 0 0,-4-2-24,-8 1 1,0 5-143,-6 4 1,3 3 105,-6 1 1,1 2-436,-2 1 1,7 4 172,-3-1 0,7 3-482,2 3 846,5-2 0,0 7 0,0-2 0</inkml:trace>
  <inkml:trace contextRef="#ctx5" brushRef="#br0" timeOffset="3">23342 3138 8099,'-6'-10'0,"0"1"0,3 0 1052,-3 0 0,-1 0-422,-2 3 0,-3 2 122,-1 4 0,1 1-295,3 2 1,-2 6-57,-1 7 0,0 2-40,-3 4 0,0 5-70,0 4 0,-3 5-302,3 2 0,-2 3-96,2 6 1,-3-1-8,3 1 0,1-6 150,2-4 0,1-5-342,2-7 1,3-3-186,0-7-84,4-1-443,-3-9 52,5-1 1,1-4-1563,3 0 2528,1-4 0,8-5 0,2-6 0</inkml:trace>
  <inkml:trace contextRef="#ctx5" brushRef="#br0" timeOffset="4">23733 3147 8112,'10'-13'0,"-5"2"532,-2-1 0,-2 2 43,-1 0 1553,0 5-1503,0 1 0,-4 8 36,-2 2 1,0 4-204,0 2 1,0 3 86,-3 7 0,-1-1-161,1 4 1,-1 1-280,-3 5 1,3-1-42,-2 4 1,-2-3 125,2 3 0,-1-1-619,4 1 0,0-2 255,-1-4 1,4-4-976,0-2 0,4-4 527,-1-2 1,3-6-975,3-4 1,-1-4-1001,4 2 2596,0-3 0,8-6 0,0 0 0</inkml:trace>
  <inkml:trace contextRef="#ctx7" brushRef="#br0">23733 3194 8188,'0'-14'0,"0"3"727,0-5 0,1 5-94,2-2 0,0 3 21,3 1 1,0 4-225,3 2 1,1 2 24,-1 1 0,1 1-268,3 2 0,-2 2 48,5 4 0,-5 4-133,1-1 1,2 5 123,-2-2 0,4 6-199,-4 0 1,4 2 87,-4-1 0,4-1-136,-4 3 1,5 1-82,-2 3 0,-1-3-31,-2 0 0,1-4 59,0 0 1,-2-1 71,-5-1 1,2-4-41,-5 1 1,0-5 86,-3 1-320,0-1 1,-1-3-619,-2-2-432,-2 3 75,-5-4-478,5 0-266,-3-1 1119,7-4 875,-8 0 0,4 0 0,-4 0 0</inkml:trace>
  <inkml:trace contextRef="#ctx5" brushRef="#br0" timeOffset="6">23724 3436 8053,'-6'-10'338,"0"1"1127,4 0-954,-3-1 1,6 5 1,3 2 0,2-1-140,6 1 0,0 0-169,3 3 0,1 0-87,2 0 0,2 1-194,2 2 0,-3-2-695,3 2 0,1 1 530,-2-1 0,4 5 242,-3-2 0,4-2 0,-2 0 0</inkml:trace>
  <inkml:trace contextRef="#ctx5" brushRef="#br0" timeOffset="7">22085 3436 8164,'16'0'0,"-1"0"0,1 0 1638,3 0 0,3 0-902,3 0 1,2 0-1798,1 0 0,1 0 1061,2 0 0,6-4 0,6-2 0</inkml:trace>
  <inkml:trace contextRef="#ctx5" brushRef="#br0" timeOffset="8">21880 3333 8243,'-1'-9'250,"-2"0"-208,2-1 0,-3 1 2729,4 0-1128,0 4-71,0-4-979,0 8 0,1-3 69,2 4 1,-1 0-44,5 0 1,-1 0-193,3 0 0,5 0-24,1 0 1,3 0-154,0 0 1,5 0-231,2 0 0,6 0-83,3 0 0,5-3-291,2 0 1,-2-3-277,-5 3 1,1-4-795,-4 4 0,4-3-215,-4 3 1,3-1 1289,-3 1 0,8 2 0,-1-3 0</inkml:trace>
  <inkml:trace contextRef="#ctx5" brushRef="#br0" timeOffset="9">22216 4236 7985,'-10'0'1601,"1"-3"-1241,0 0 1,3-3 910,-1 3 1,5-1 163,-1 1-1040,6 2 1,6-5-171,3 3 0,5 2-125,-2-2 0,3 1-172,0-1 1,1 2-301,-1-2 0,4 2-230,0 1 0,4 0 369,-1 0 0,0 0-1406,0 0 1,-2 1-119,-4 2 1757,-5 2 0,4 5 0,-4-1 0</inkml:trace>
  <inkml:trace contextRef="#ctx8" brushRef="#br0">22281 4330 7985,'-9'0'0,"-1"0"0,1 0 0,0 0 0,3 0 0,6 0 670,7 0 1,5 0-657,4 0 1,6 0-1235,6 0 1220,4-5 0,10 4 0,0-3 0</inkml:trace>
  <inkml:trace contextRef="#ctx5" brushRef="#br0" timeOffset="11">23091 4199 7986,'5'-9'618,"3"-5"0,-4 4-192,3-2 428,1 1-475,-7 2 0,4 1 223,-2 2-235,-2-3-198,3 4 0,-5 0 447,-2 2-280,-2 2 0,-4-2-63,0 0 0,-4-1-1,1 4 1,-5 1-132,2 3 1,-7 1 46,-3 4 0,1 1-86,-1 3 1,2 1 109,-2 5 1,0 0-95,6-1 1,1 2 52,8 2 1,0-3-279,7 3 0,1 1-50,5-2 1,9 1-24,7-3 0,10-4-412,2 1 0,4-2 318,2 2 1,1-6-320,-1-4 0,1-4 162,3 2 0,1-3-244,5-1 1,-2-5 332,-1-1 0,-4-3 44,-6-3 1,-7-3 111,-8-4 1,-6 1 66,-7-1 1,-3 1 184,-6-1 1,-3-2-98,-6 3 1,-7-3 53,-6 5 0,-3 0-82,-3 0 0,-2 3-232,-4 4 0,3 3 129,0 3 1,7 1 91,-1-1 0,7 2-840,2-2 910,9 6 0,6 2 0,4 5 0</inkml:trace>
  <inkml:trace contextRef="#ctx9" brushRef="#br0">23398 4041 7986,'0'-13'801,"0"1"1,-3-3-275,0 2 0,-4 4 1503,1 3-1285,-3-1 1,-3 2-70,-1 2 0,1 2-261,3 1 1,-1 4-116,1 2 1,-3 7 45,-1 2 1,1 4-81,3 3 0,-2 3 111,-1 6 0,0 6-111,-3 6 1,-1 3-281,-2 0 0,8-21 1,1 1 138,0 0 1,-1 1 0,0 3 0,-1 1-88,0 0 0,0 0 1,0 0-1,0 0-2,2-3 0,0 0 0,-6 23 160,3-5 0,2-9-518,4-9 0,1-8 69,2-8-1386,2-1 1,-3-2 1638,4 0 0,0 1 0</inkml:trace>
  <inkml:trace contextRef="#ctx5" brushRef="#br0" timeOffset="13">19832 5456 7955,'5'-13'364,"3"2"188,-5-1 0,0 1-22,-3-2 0,0 6 953,0-2-295,0 1 25,0 3-789,0 1 0,0 11 194,0 3 0,0 6 598,0 3-884,-4 4 0,-2 2 156,-3 3 1,-3-1-135,-1 7 1,-3 1-526,0 2 1,-1 0 74,-2 0 0,3 4-422,1-1 0,0-4 386,0-5 1,3-6-1179,5-3 0,3-7 279,4-2 0,1-7 36,2-3 1,4-7-437,5-5 0,-1-5 187,5-5 1244,-1-3 0,4-2 0,0-4 0</inkml:trace>
  <inkml:trace contextRef="#ctx10" brushRef="#br0">19804 5531 7955,'0'-19'0,"0"4"0,0-1 1720,4 5-693,-3-3-627,3 5 1,-2 0 1578,1-1-1419,2 5 1,4 1 42,0 4 1,4 4-183,-1 2 1,2 4-182,-2 2 1,-1 6-69,5 3 1,0 4 49,2-3 0,1 3-163,-1-4 0,1 5 49,0-1 0,-1 2-285,1 1 1,-4-3 125,1 0 1,-2-1-581,2 4 1,-3-4 316,-3-2 1,-5-6-615,-2 0 1,1-5-629,-1 2 0,-1-3 792,-5-1 1,-5-3-646,-5-3 1409,-3 2 0,-3-4 0,-4 3 0</inkml:trace>
  <inkml:trace contextRef="#ctx5" brushRef="#br0" timeOffset="15">19786 5708 8243,'0'-7'1394,"0"1"-868,0 4 0,4-3 61,2 2 1,-1 2-194,1-2 1,2 2-224,4 1 1,-1 0 71,5 0 0,-1 0-635,4 0 1,1 0 323,1 0 1,1 0-2041,6 0 2108,-2 0 0,14 4 0,-1 1 0</inkml:trace>
  <inkml:trace contextRef="#ctx5" brushRef="#br0" timeOffset="16">20307 5577 8014,'0'-13'399,"-3"2"50,0-1 1,-1 2-151,1 0 1322,1 1-409,-2 4 451,4-3-889,0 7 847,0-4-1325,4 10 1,1 3 68,1 4 0,2 4-97,-2-4 1,3 5-181,0-2 0,0 3 103,1 0 0,-1 1-144,0 0 1,0-1 148,1 1 1,-4 0-835,0-1 0,-1 1-56,2-1 1,-2 0-504,-2-2 1,-1 0-379,4-4 0,-4 1 783,1-4 1,-1-4 791,1-2 0,3 3 0,3-1 0</inkml:trace>
  <inkml:trace contextRef="#ctx5" brushRef="#br0" timeOffset="17">20381 5624 8014,'-9'-4'0,"0"-2"246,0-3 0,-1 0 359,1 0 0,1-4 548,1 1 0,3-1-519,4 4 1,1-3-177,2-1 0,4-2 0,5 2 217,4 2-710,5 0 220,7 2 1,2 3 1,4 0 1,-4 4-125,1-1 1,-6 2-544,-3 1 423,-7 4 0,1 5-889,-7 7 1,-2 1 444,-11 2 0,-5-1-88,-6 1 0,-3 0 155,-1-1 0,1-3 544,-1-3 0,4-1 199,-1 2-51,5-3 0,1 4-85,7-5 1,3-3-60,3 0 0,7-4 57,5 2 1,7 1-18,3 1 0,2 0-272,1 3 0,-2-1 124,-1 4 1,-3 2-226,-6-2 0,-4 5 145,-6-2 0,-2-1 341,-4-2 1,-8-2 26,-4 0 0,-6-2-140,-4-2 0,2-1 233,-5-2 0,0-2-91,-3 2 1,3-1-396,0-2 0,6-2 158,0-1-1392,9 2 0,8-7 184,8 2 1149,8 2 0,14-5 0,5 4 0</inkml:trace>
  <inkml:trace contextRef="#ctx11" brushRef="#br0">20921 5661 8009,'-9'-8'1276,"0"2"-1069,4-3 0,2 8 1088,6-2 1,3 2-637,6 1 1,6-1-437,4-2 1,3 2-1298,0-2 0,1 2 589,-1 1 0,2 0-1105,-2 0 1590,-3 0 0,5 4 0,-3 1 0</inkml:trace>
  <inkml:trace contextRef="#ctx10" brushRef="#br0" timeOffset="5">21052 5791 8009,'-15'10'2535,"-2"-1"-1710,6 0 0,2 1-448,6-1 0,10-4-328,6-2 0,7-2 277,5-1-326,6 0 0,6 0 0,6 0 0</inkml:trace>
  <inkml:trace contextRef="#ctx5" brushRef="#br0" timeOffset="20">21508 5456 7961,'19'-18'-315,"-1"-1"594,1 0 0,0 1 474,-1-1 0,0 1-83,-3 3-102,-1 1-272,-9 5 1,-1 0 179,-4 0 473,-4-1-555,-1 5 0,-9 1 374,-1 4-459,-7 0 1,2 0-250,-1 0 1,1 4 30,1 2 1,2 4-162,1 2 1,3-1 122,4 5 0,3-2-426,3 2 0,2 3 240,1-1 1,7 1-274,3 3 1,5 0 96,1 0 1,4 1-380,2-2 1,4-1-16,-1 2 1,-2 0 158,-2-4 0,-8 3 422,-4-6 0,-7-1-54,-2-2 0,-9-2 734,-10-4 0,-4-2-399,-4-4 1,0 0 712,2 0 1,2 0-311,4 0 0,5 0 397,2 0-788,5 0 1,4 4 78,6 2 1,4 5-593,5 4 1,3 2 233,7 8 1,1 3-813,2 7 0,1 1 296,-5 1 0,0 0-15,-5 1 1,-3-5 301,-4-2 1,-3-3 306,-3-4 1,-2 2 803,-1-4 0,-3-4-226,-1-6-48,-3 3 0,6-5-179,-2 2 1,10-4-1116,6-2 1,7-4 793,5 1 0,10-2 0,4-1 0</inkml:trace>
  <inkml:trace contextRef="#ctx5" brushRef="#br0" timeOffset="21">21946 5726 7984,'-10'-14'0,"5"-1"63,2 3 1,2 1-156,1-1 1,2 2 1729,4 0 0,6 2-622,9 2 1,4-1-493,6 4 1,-2-1-267,2 4 0,-2 0-19,-1 0 0,-4 5-127,-2 1 1,-8 3 112,-4 4 0,-5 1-362,-5 5 0,-2-1 179,-5 1 0,0-1-410,-8 1 1,2-1 172,-2-3 0,2 0 147,-2-3 1,3-5 308,0 3 1,2-7 91,0 0-184,5-2 1,1-5-76,4-2 1,4-4-230,2-2 0,4-3 182,2-3 0,-1 0-160,5 3 0,-2-3 13,2 3 0,1 1 71,-5 2 1,0 1 218,-2 2 0,-1 4-123,0 2 1,-2 2 3,-1 1 0,-4 5-26,1 4 0,-2 2-76,-1 4 0,0 4 113,0 2 0,0 2-902,0-1 0,1-2-70,2 1 1,-1-1-394,4-1 1,-3-2 1282,4-1 0,3 1 0,4-2 0</inkml:trace>
  <inkml:trace contextRef="#ctx5" brushRef="#br0" timeOffset="22">22430 5698 7984,'-9'-9'1737,"0"3"-1128,3 0 491,-2 3-675,7-1 0,-3 5-54,4 2 0,0 4-140,0 5 1,1-2-199,2 3 11,2 1 1,7-3-447,1 1 1,3 0 351,0-2 0,0 1-635,0-5 1,1-1 387,-1-2 1,-2-2-111,2-1 0,-2-2 92,2-5 0,-3 0 292,-3-8 0,-4-1 176,0-3 0,-4 4 537,1-1 1,-2 5 397,-1-1 0,0 1-436,0 2 1,-1 4-149,-2 2 0,2 3-123,-2 3 0,2 5-349,1 5 0,0 6 124,0 0 0,4 7-71,2 2 1,3 1-36,0 5 0,1-1-210,3 1 0,-3 2-435,3-2 1,-3-1 292,-1 2 0,-4-9-133,-2 2 0,-3-9 130,-3 0 0,-3-8 402,-6-2 1,-3-4-88,-3-5 1,-1-4 79,0-2 0,1-6-37,-1-4 1,2-1-68,1-2 0,3-4-732,3-2 0,5 2 347,2-2 0,7 4-1144,5-1 0,8 3 1543,5 0 0,8 5 0,-1 0 0</inkml:trace>
  <inkml:trace contextRef="#ctx5" brushRef="#br0" timeOffset="23">23007 5158 8160,'-9'-24'0,"1"2"0,1 3 2693,-1 5-835,7 4-321,-3 6-1082,4 8 0,1 6 219,2 5 0,2 7 102,4 3 0,2 3-49,1 3 1,-1 6-242,1 6 0,-2 7-585,-5-24 1,0 1 0,-1 2 0,0 1 219,-1 0 0,0 2 0,1 2 1,-1 0-143,-1 1 0,-1 1 0,1 4 1,0 0-58,-2 1 0,0-1 0,0-2 0,0-1-37,0-4 0,0-1 1,0-3-1,0-1-97,0 22 0,4-4-533,2-6 1,-1-4-361,1-8 0,1-4 460,2-2 1,-3-5-1206,0-4 1274,0-1 1,3-12-1645,-3 0 2449,2-4 0,-7-14 0,3-1 0</inkml:trace>
  <inkml:trace contextRef="#ctx12" brushRef="#br0">23324 5568 8167,'-10'-19'136,"2"4"69,2-1 0,2 2 756,4-2 0,1 3-369,2 3 0,6 2-111,7 2 0,1 1-87,2 2 0,2 2-283,-3-2 1,2 7 67,-8 5 1,4 1-93,-4 6 1,-2 3-300,-4 2 1,-4 4 216,1-3 1,-6 1-419,-3-2 0,0-1 159,0 2 0,0-4 44,-3-2 0,-4-3 57,1-3 1,-1-2 939,4-2-600,0-2 0,4-6 58,2-4 1,2-1-105,1-9 0,1 1-48,2-4 1,2-3-116,4 1 0,0-4 100,1 3 0,2 1-81,1 6 0,-2-2 67,-5 5 0,2-1 194,-1 4 1,-2 4-131,1 2 1,-4 3-26,1 3 1,-2 3 146,-1 7 0,0-2-63,0 4 0,0 1-256,0 3 0,0-1 80,0 1 1,0-1-724,0 1 0,3-1 361,0-3 1,8 3-1106,-2-3 0,4-1 28,-1-2 1428,2-2 0,5 0 0,0-1 0</inkml:trace>
  <inkml:trace contextRef="#ctx13" brushRef="#br0">23938 5428 8071,'0'-18'382,"0"0"48,0 2 1,-1 0-145,-2 4 1287,2 3-980,-7 5 1,3 4 317,-5 0-611,-3 0 1,1 4-143,-3 2 1,4 6 89,-2 0 1,2 6-119,-2 0 0,6 1 103,-2 3 1,6-3-184,0 0 0,2 1 117,1 1 0,1-2-347,2 0 1,3-1-55,6-2 0,0 0-163,3 0 0,1 0-454,2-3 1,1-2 410,0-5 1,0 3-401,3-3 0,-1-2-15,3-1 855,-3-2 0,2-5 0,-4-1 0</inkml:trace>
  <inkml:trace contextRef="#ctx13" brushRef="#br0" timeOffset="1">23892 5540 8071,'-7'-4'0,"1"-2"554,4 1 0,-1-2-223,6 4 0,6 0-307,7 3 1,3 0-553,2 0 1,4 0 353,6 0 1,6 0-1261,7 0 1115,-3 0 1,5 0 0,-4 0 0</inkml:trace>
  <inkml:trace contextRef="#ctx5" brushRef="#br0" timeOffset="27">24339 5410 8125,'0'-10'1334,"0"1"-869,-5 0 0,3 3 425,-4 3 0,1 3-214,-1 3 1,-1 4-61,3 5 0,-2 3-242,3 3 0,-3 2-111,3 2 0,-3 0-456,2 3 0,0 1 213,1-4 0,2 3-86,-2-4 1,2 3 73,1-5 1,0 0-1803,0-6 11,0-1 569,0-7 0,0-1-33,0-8 1,1-5 731,2-6 1,-2-4 514,2-3 0,-1-1 0,2-1 0,-3-4 0,2 0 0,1 3 0,-1-3 0,1 5-87,-1-2 1,-1 5 443,4-2 1,-4 6 560,2 4 0,-2 3 263,1 3 1,-1-2-442,4 5 0,-3 1-111,3 5 0,1 6-178,2 3 0,1 4-329,3 0 1,0 2 110,3 0 1,1 1-106,-1-1 1,1 4 17,2 0 0,-1 3-170,-3-4 1,2 1-165,-5-3 1,4 3-123,-4-1 1,-1 2-778,-4-1 1,-3-3 499,-4 3 1,0-5-723,0-2 1,0-3 119,0 0 1189,-9-2 0,-1-4 0,-9-2 0</inkml:trace>
  <inkml:trace contextRef="#ctx5" brushRef="#br0" timeOffset="28">24283 5661 8071,'-10'-9'0,"5"-1"0,2 1 1435,-2 4-371,4-3-332,-3 2-438,8-3 1,2 4-261,7 2 0,1-1 62,5 1 1,0 0-782,3 3 0,2 1 315,4 2 370,0 2 0,4 4 0,1 0 0</inkml:trace>
  <inkml:trace contextRef="#ctx14" brushRef="#br0">23435 6043 8032,'0'-5'2378,"1"-3"-487,3 5-1317,-3 0 0,3 2 241,-4-2-438,0 2 127,0-3 1,0 11-420,0 2 0,0 3 65,0-3 0,0 0-298,0 1 1,1 0 69,2 2 1,-1-1-43,4 1 1,-3 2-46,3-2 0,-2 0-79,2-2 1,0-1-146,3 0 1,2-3 136,1-3 0,-1-2-21,5-1 0,-1-1 79,4-2 1,-3-7 0,-1-5 1,-2-3 0,2 0 0,-4 2 343,2 1 1,-3 0 208,-1 0 0,-3 1 854,-3 5 34,-2-1-527,-1 5-9,0 1-411,-4 17 0,3-4-139,-2 13 1,1-4 106,2 7 0,2 3-349,1 3 1,1 1-98,2-1 1,2 2-83,-2 4 0,0 3-292,0-3 1,-3 1 288,3-7 0,-4 0-158,1-3 0,-3-1 89,-3-2 1,-2-6 135,-4-7 1,-4-6-80,1-3 0,-5-6 357,2-3 0,0-6-27,0-4 1,3-3 14,0-2 0,3-6-427,3-4 1,-2 0 102,5 3 1,1 1-530,5 2 1,3-1 266,7 5 0,1 0-406,5 5 1,4 0 306,2 3 1,1 1 613,2 3 0,4-1 0,2 1 0</inkml:trace>
  <inkml:trace contextRef="#ctx14" brushRef="#br0" timeOffset="1">24096 6043 8020,'4'-12'0,"-1"3"976,0 2-128,-3-3 276,0 1 0,-4 4-100,-3 2-685,-1 2 1,-5 2 108,-3 2 0,-1 5-105,-2 5-297,0 7 63,1-4 0,2 11 52,1-2 1,4 5 0,2 1 0,1 0-242,5-3 71,0 0 1,4-2-473,2-1 1,6-2 242,7-4 1,2-5-310,4-1 0,3-4 221,6-3 0,-1-2-668,4-4 1,-3-1-12,3-2 0,-8-2-1083,-1-4 2088,-5-1 0,-5-3 0,-2-2 0</inkml:trace>
  <inkml:trace contextRef="#ctx14" brushRef="#br0" timeOffset="2">23994 6220 8020,'-14'0'144,"1"0"1,6-3 707,1-1-452,4 1 0,2 0-58,6 0-56,6 0-583,7 3 271,5 0 0,8 0 237,2 0-1588,-2-4 995,4 3 0,-4-4 382,2 2 0,3-3 0,-4-3 0</inkml:trace>
  <inkml:trace contextRef="#ctx14" brushRef="#br0" timeOffset="3">24339 6099 8020,'-6'-6'1899,"-2"-2"-1013,3 7-103,0-3 460,-4 4-619,8 0-255,-7 0 0,7 5 120,-2 4 0,2 2-19,1 4-201,0 1-98,0 7 1,3-4-115,0 3 1,3 1-232,-2-2 1,3 4-1073,-1-3 887,-2 0 0,4-4-306,-1 1 1,0-1-619,-1-3 1,2-1 206,-1-5 0,-2-4 1076,1-2 0,0 2 0,3 0 0</inkml:trace>
  <inkml:trace contextRef="#ctx14" brushRef="#br0" timeOffset="4">24329 6173 8020,'0'-19'313,"0"1"1,0 0 241,0 3 1,0-2 372,0 5 0,4-4-401,3 4 1,5 0-12,4 6 0,2-1-112,4 4 1,2 0-162,4 3 0,-5 0-154,-1 0 1,-3 7 106,-4 2 1,-1 4-704,-5-1 1,-5 3-40,-4 3 0,-8 2-426,-8 2 1,-2-3 506,-4 3 0,1-5 5,-4-2 0,5-3 724,-2 0 1,2-2-250,2 0 1,3-2 331,3-2-231,2 2 0,4-6 281,3 5 1,4-4-114,6 3 0,3-3 25,8 3 1,5 1-163,2 6 0,1-3-254,-1 3 1,1-2-60,-5 1 1,0 0 48,-5 3 0,-4-3-344,-6 0 279,-2-2 0,-12-1 118,-4-3 1,-6-2-37,-4-4 0,0 0 16,-3 0 1,-1 0-189,4 0 1,0-4-220,4-2 1,0-3-626,3 0 1,4-1 1115,5-3 0,4-5 0,-2-6 0</inkml:trace>
  <inkml:trace contextRef="#ctx15" brushRef="#br0">24953 5298 8077,'-6'-24'115,"0"2"0,-1 3 635,-2 0-574,0 0 0,4 5 926,2 2-692,2 5 0,2 0 170,2 4 1,5-3-185,4 3 0,2 0-104,-2 3-102,3 4 0,0 1 191,1 4-467,-1 5 141,0 0 1,-3 9-195,-6 2 139,3 6 1,-8 3-155,2 6 1,-6 0-71,-4 3 1,-2 0-316,-3 4 1,-3-5 215,-3-1 1,2-3 54,1-1 1,3-4 134,0-2 1,2-6 179,4-3 0,2-3-74,4-4 1,5-1 82,5-5 0,0-1-87,5-2 0,1 2 40,3-5 1,-1 3 135,1-3 1,-5 4 26,-1-1 1,-4 4 201,-3 2 1,-2 3-112,-4 3 1,-1 1 413,-2 0 1,-5 3-94,-4 3 0,-5 3 45,2 3 1,-2-1-140,1 4 1,3-3-117,4 3 1,4-3-108,1 4 1,4-6-34,4-1 1,1-2-452,4-4 0,0 3 233,1-3 0,-2-1-1305,-2-2 0,-3-4 22,-6-3 1,-6-2-373,-7 0 1,-11-5 487,-7-2 1151,-10-2 0,15-1 0,-2 0 0,-2 0 0,0 0 0</inkml:trace>
  <inkml:trace contextRef="#ctx16" brushRef="#br0">20568 6173 8014,'1'-6'0,"2"0"2928,-2-1-898,3 2-633,-4-3-988,4 7 1,-2-3 139,4 4 0,0 1-164,0 2 0,2 5-28,-2 5 1,3 4-116,0 2 0,-3 0 0,0 2 1,-1 2-1,2-1 1,-3 3-213,-4-4 1,3 4-120,0-3 1,0 1 167,-3-2 0,0-1-212,0 2 1,0-3 50,0 0 0,0 0-28,0-1 0,0 1 26,0-1 1,0-3-10,0-3 1,0-4 71,0-2-682,0-4 239,0 2 0,1-4-138,2 0 1,-2-1-1893,2-2 1822,3-2 0,-2-5-713,2 1 1,-2 3-43,-4 0 1427,0-1 0,-4-6 0,-1-1 0</inkml:trace>
  <inkml:trace contextRef="#ctx15" brushRef="#br0" timeOffset="2">20512 6546 8014,'-8'-2'250,"1"-1"1,2 2 182,2-2 1,2 1 853,-2-1-820,2 2 1,2-3 41,2 4 1,5 0-102,5 0 0,3 3-180,0 0 0,4 4-165,2 0 0,0 1 48,-3 1 1,2-1-603,1-1 1,0 1 114,-4-2 0,1 2-269,0 2 0,2-1-150,1 0 1,0-2 794,-4-1 0,5-4 0,1 2 0</inkml:trace>
  <inkml:trace contextRef="#ctx15" brushRef="#br0" timeOffset="3">20940 6555 8014,'-9'-3'0,"-1"0"0,0 0 1225,-2 3 1,0 0-510,-3 0 1,2 4-568,-2 2 0,0 6 30,0 4 0,-2 2-1146,5 4 0,-2-1 193,2 4 774,2 0 0,-4 7 0,5 1 0</inkml:trace>
  <inkml:trace contextRef="#ctx5" brushRef="#br0" timeOffset="38">20828 7067 7927,'0'-9'-252,"5"-1"0,-1 1 937,2 0 1,-1 0 329,-2 3 184,-2-2-366,3 3-554,-4-5 0,-4 5-60,-2 2 1,-2 2-61,-2 1 0,-3 1-91,-3 2 0,0 1 91,0 3 1,0 4-37,3-2 0,-2 4 61,2-1 1,-1 0-210,5 3 0,-2 1 98,8 2 0,0 1-158,3-1 1,0 1-98,0 0 0,4-2-88,2-1 0,8 0-225,5-3 0,0-2 222,6-5 1,1 2-46,5-5 0,-1 0 20,4-3 0,-1-4 8,1-3 1,-3-4 56,-6-1 1,0-5 273,-6 2 1,0-3 4,-6-1 1,-5 2 10,-5 1 1,-4-1-485,-5 1 0,-5-1 145,-7-2 1,-6 4-207,-4 3 1,-4 2 108,-5 0 1,1 5 112,1 2 0,4 2 266,7 1 0,1 0 0,4 4 0,1 1 0</inkml:trace>
  <inkml:trace contextRef="#ctx17" brushRef="#br0">21033 6937 7927,'0'-19'367,"-1"1"409,-2 3-564,-2 1 2121,-4 5-1481,-1 4 1,1 1-299,0 4 1,-1 1-159,1 2 0,1 6 59,2 7 55,-7 5-237,11 7 0,-10 2 215,5 5-426,-1-1 1,-2 7-67,-3 3 1,2-2-169,-4 1 1,2-2 116,-2 2 0,2 1 66,-2 2 0,3-8-155,0-3 0,3-10 55,2-3 1,2-6-326,2-4-357,2-6 1,-3-3 770,4-6 0,4-2 0,1-4 0</inkml:trace>
  <inkml:trace contextRef="#ctx17" brushRef="#br0" timeOffset="1">23631 6741 6990,'-5'0'918,"1"0"-268,4 0-397,-5 0 0,4 0 3023,-3 0-361,4 4-2715,0 1 1,0 5-40,0-1 1,0 4-1,0 3 0,3 2 239,1 0-509,-1 1 131,1-1 1,-2 0-207,4-2 1,-3 0 149,3-4 1,-3 1-221,4-4 174,-5 1-95,6-5 188,-7-1 9,7-4 1,-3 0-9,5 0 0,-1 0 0,0 0 1,1-3 4,-1 0 9,0-5-13,1 3 1,0-3 39,2 2-30,-1-3 1,2 4 1,1-1 61,1 0-59,-1 4 0,3-6-33,-2 6 26,-1-2 1,4 1-11,-3 0 0,3 0-1,1 3 1,0 0 36,3 0-64,2 0 33,-1 0 0,1 0-39,-2 0 1,-1 3 37,4 0 0,-2 3-43,2-2 0,-2 0-13,-4-1 1,-1-1-3,1 4 0,-2-4 17,-1 1 1,-2-1-6,-1 1 1,-2-2 1,5 3 0,-4-3-2,4-1 0,-4 0 62,4 0-52,-5 0 2,6 0 1,-5-1 46,3-3 0,-2 3-1,2-2 0,-2 1 5,2-1 0,-3 2-27,0-2 66,3 2-63,-5 1 1,3-1 16,-3-2 1,-1 2 6,0-2 1,1 2 295,-1 1-260,0 0-119,1 0 87,-1-4-23,-4 2 1,0-2 45,-2 4-34,-2 0 1,4 0 13,-1 0 180,-3-4-204,3 3 0,-3-3 143,2 4 0,-2-1-63,2-2 1,-2 1 278,-1-4-149,4 4-31,-3-7 1,3 4 78,-4-4 1,0-1-77,0 1 193,-4-4-268,-1-2 0,-4-1 130,-1-3-380,1 3 101,0-7 1,0 1-6,-1 0 0,1 0 36,0 0 0,-3 2-1479,3-2 0,-2 7 1474,4 2 0,-1 3 0,-1 1 0</inkml:trace>
  <inkml:trace contextRef="#ctx18" brushRef="#br0">19879 7924 7992,'0'-7'3276,"0"1"0,0 4-741,0-6-1603,0 7 54,0-3-636,4 12 1,-3-1 56,2 9 0,1 0-112,-1 6 1,0-1-285,-3 3 0,1 1-89,2 3 1,-2 3-119,3 0 1,-3-1-173,-1-5 0,0-2-457,0-5 0,3 1-181,0 0 0,1-8-224,-1-2-2047,-2-5 3205,7 0 0,-2-13 0,3-1 0</inkml:trace>
  <inkml:trace contextRef="#ctx18" brushRef="#br0" timeOffset="1">19888 8026 8006,'-9'-9'503,"2"2"-503,1 1 0,1 0 0,-1-3 0,2-1 0,4 1 1884,0 0-1182,0-1 0,1 1 386,2 0-726,2 0 1,8-1-177,3 1 1,6 0 68,3-1 1,1 2-204,2 2 1,0 2 116,0 4 0,-4 1-145,-2 2 1,-4 6 28,-2 7 1,-7 1-717,-6 2 1,-11 3 201,-7-1 1,-4 5-18,-6-1 1,0-2 608,-3-2 0,5-1-108,1-1 0,0-2 458,3-1 1,3-4-18,7-6-198,3 3 1,3-8-48,6 2 1,8-5 0,8-1 141,8 1 0,2 1-498,5 1 1,1 0-82,2 0 0,-1 7-79,-2 2 1,-2 7-8,-4-1 1,-9 0-161,-7 0 0,-6 1 188,-6 2 0,-8-3 49,-4-3 1,-7 1-64,-6-4 657,0 2-321,-11-10 1,1 7 466,-2-5-375,-2 0 0,11-3-267,0 0 1,4-4 104,5-3 1,5-1-882,1-1 1,8 0 427,5-1 1,8 1 476,8 0 0,10-1 0,3 1 0</inkml:trace>
  <inkml:trace contextRef="#ctx18" brushRef="#br0" timeOffset="2">20307 8091 8001,'-9'-4'618,"-1"-2"0,5 1-472,2-2 0,2 4 1492,1-3 0,2 4-481,4-1 1,3-1-1036,9 1 0,3 0 38,7 3 0,3 0 81,0 0 0,4 0-1066,-1 0 1,-3 4-2453,-3 2 3078,-4 2 0,-10 2 1,0-1-1</inkml:trace>
  <inkml:trace contextRef="#ctx19" brushRef="#br0">20456 8203 7994,'-14'9'-15,"4"-3"581,-2 1 1,1-5 677,2 1-375,4-2 1,5-1-519,6 0 0,10 0-136,2 0 0,8-4-963,2-3 0,1 2 285,5-1 248,-4 0 0,6-8 0,-3 0 1</inkml:trace>
  <inkml:trace contextRef="#ctx19" brushRef="#br0" timeOffset="1">21043 7979 7960,'9'-14'0,"0"0"-297,0 5 0,1-1 46,-1-3 1,-3 3 27,0-2 0,0 1 0,0 2 1,-2 0 3498,-4-1-1638,0 1 0,-4 4-1120,-2 2 0,-7 2-180,-2 1 1,-6 1-116,-1 2 0,-4-1 35,2 4 0,0 1-22,-1 6 1,4-5 59,0 4 0,2-3-60,3 3 1,4 0-172,6 0 1,2-2-98,4 3 1,8 0-101,4 0 1,6 0-385,4-1 0,1 0 300,5 3 0,-1 0-191,-2 0 1,-1 3 146,-2-3 1,-7 2-340,1-1 1,-9 0 163,-4-3 0,-3 2 425,-3-3 1,-6 1 226,-7-4 1,-5-3 273,0 1 1,-5-5 135,1 1 1,2-2-311,2-1 1,1 0 7,1 0 0,8 0 363,2 0-607,5 0 1,2 0 119,9 0 0,0 4-502,8 2 0,-2 2-85,2 2 0,0 2-270,0 1 0,-1 3 314,-5 0 1,-1-3 71,-1-1 1,-3 2 459,-4-2 0,0 4-131,0-4 0,0 4 23,0-4 0,0 1-28,0-4 1,0 0 149,0 1 1,0-1-281,0 0 0,0-3-468,0 1 1,1-2-902,2 1 1,2-2 159,4-4 1285,5 0 0,0-4 0,5-1 0</inkml:trace>
  <inkml:trace contextRef="#ctx20" brushRef="#br0">21499 8054 7948,'0'-9'778,"0"-1"1345,0 1-1471,-4 0 0,2 0 459,-5 3-584,1 2 1,-4 4 52,-3 0 1,2 4-209,-5 2 1,4 4-152,-3 2 1,0 3 140,0 3 0,-2 2-141,5 2 0,-1-2-207,4 5 1,1-4 109,1 1 1,3 0-117,4 0 1,2 0-778,5-4 0,0 1 425,8 0 0,1-4-525,2 1 0,2-6 341,2-1 1,-2 0-366,5-6 1,-4 0 352,1-3 1,-2 0-350,2 0 0,-2-4 358,2-3 0,-6-1-104,0-1 0,-5-2 635,1-1 0,-1-2 0,-2-5 0</inkml:trace>
  <inkml:trace contextRef="#ctx21" brushRef="#br0">21471 8240 7939,'-15'-4'0,"2"2"138,4-4 1,-1 4-115,1-1 1,3 1 2385,0 2-1708,3-4 0,0 3-538,6-2 1,4 2 28,5 1 1,3-3-784,3 0 0,2-1 139,2 1 1,6 2-553,6-2 1003,-2-3 0,8 1 0,-2-4 0</inkml:trace>
  <inkml:trace contextRef="#ctx22" brushRef="#br0">21834 7989 7962,'-8'-13'591,"1"1"0,-1-1 21,2 4 0,2 0 1273,1 0-1318,2-1 1,6 2-158,4 2 0,0 2-324,4 4 0,0 0 91,0 0 0,2 1-239,-2 2 0,-1 2 97,-3 4 1,1 1-454,-1-1 0,-4 1 190,-2 3 1,-2-2-90,-1 5 1,-1-5 260,-2 1 1,1 2-100,-4-2 1,0 4 470,-4-4 0,4 1-128,0-4 0,1 3 191,-1 1 1,-2-1-164,5-3 1,-1 2-148,1 1 0,2-2 11,-2 3 0,2-3-159,1 0 0,0-1 171,0 0-30,4 0 0,1 1 217,4-1-255,1 0 0,-2 1 332,-2-1 1,2 0-67,-5 1 0,1-1 417,-1 0 0,-2 1-73,2-1 1,-2 0 38,-1 1 1,-3-4-514,0 0 0,-3 0 67,3 3 1,-2 0-819,2-3 566,2 2 1,-4-4-3253,2 3 836,2 1 2441,-3-3 0,0 0 0,-2-1 0</inkml:trace>
  <inkml:trace contextRef="#ctx23" brushRef="#br0">22002 7942 8066,'0'-18'0,"0"0"-736,0 2 395,-5-1 1,3 6 941,-4-1 0,3 2-179,-3 0 1,0 1-229,-4 0 1,1-1-92,0 1 1,-4-4 123,1-3 0,-2 2-112,2-2 0,1 4 158,-5-4 0,0 5-184,-6-2 1,-3 3-3,-6 1 1,-3 3-115,-7-1 1,-5 4-72,20 0 1,-1 0 0,0 2 0,0-1 72,1-1 0,0 0 0,-2 2 0,1 0 41,1-1 0,-1 1 0,-4 0 0,-1 0-251,-2-1 1,0 0 0,-2 2-1,0-1 249,0 0 0,1-1 1,0 2-1,1-1-89,1 1 0,0 0 0,-3 0 0,0 0-4,-1 0 1,-1 0 0,0 0 0,-1 0 41,3 0 1,0 0-1,0 0 1,0 0-209,3 0 0,1 0 0,-2 1 0,-1-1 229,-3 2 0,1-1 1,2 0-1,1 0 58,1 3 1,1-1-1,1-2 1,1 1-194,2 1 0,0 0 1,-3 0-1,0 0 217,0 1 1,0 2 0,-2-1 0,1 2-37,4-1 0,1 0 0,1 2 0,1 1 68,-19 6 1,3 6-54,-6 1 0,24-9 1,0 0-18,-2-1 1,0 1 0,-20 12 42,7 0 0,6 2-8,4-2 0,3 5 374,6 1 0,1-3-384,6-3 1,2 0 606,-3 3 0,4 3-590,3 0 1,2 0 36,4-3 1,0-4 386,0 1 0,4-1-346,2 1-58,2-2 122,6-5-144,-4 1 0,8 0 68,-3 3-225,7-6 55,-3 5 1,8-6 134,-2 4-314,6 3-75,2-2 0,9 3 322,1-5-1678,3 1 1570,0 0 1,-21-9 0,0 0-39,0 0 1,0-1-11,1 2 0,1-1 105,1-5 0,0 0-758,4 2 1,1-1 750,2 0 0,1-2 0,0-1 0,1 0-22,-1 0 0,0 0 123,-2-2 1,1 0-45,0 1 1,-1 0 0,1-1 0,1-2-69,1 1 0,0 0 124,3 0 1,-1 0-92,-6 0 0,1 0 0,3 0 0,-1 0 3,-3 0 0,0 0-99,1 0 0,1 0 99,0 0 0,0 0 1,1 0-1,0-1-141,-4 0 1,1-1 132,1 2 1,-1-1-127,-2-1 1,-1 0 0,4 0-1,0 0-25,0-1 1,1 0-7,-1-1 1,0-1-215,-5 1 1,-1-1 354,1 0 0,1 1-17,21-6 1,-23 5 0,0 0 66,0-1 0,0 0 17,3-1 0,-2-1-19,20-10 0,-4-1-135,-14 0 222,-2-3 570,-1 2 1,3-7-487,0 2-179,-4-2 46,-4-1 371,-4 0-248,-5 1 0,-1-9 505,-7-1 0,-4-3-418,-8-1 0,-10-5-233,3 20 1,-2-1 0,-3-1 0,-1-1-44,-4 1 0,-1 0 0,-2-1 0,-2-1 90,-3 2 1,-1 0-1727,-5-1 1,-2-2 1638,9 9 0,-1-2 0,-1 1 0,-2 0 0,-1 1 0,-1 0 0,-2-2 0</inkml:trace>
</inkml:ink>
</file>

<file path=ppt/ink/ink5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6T09:05:35.5590000"/>
    </inkml:context>
    <inkml:brush xml:id="br0">
      <inkml:brushProperty name="width" value="0.05292" units="cm"/>
      <inkml:brushProperty name="height" value="0.05292" units="cm"/>
      <inkml:brushProperty name="color" value="#002060"/>
    </inkml:brush>
  </inkml:definitions>
  <inkml:trace contextRef="#ctx0" brushRef="#br0">1900 10496 285 0,'-27'6'99'0,"3"2"-164"16,5-5-132-16</inkml:trace>
  <inkml:trace contextRef="#ctx0" brushRef="#br0" timeOffset="184173.79">13555 17908 581 0,'-29'-13'0'15,"17"10"-50"-15,7 1 50 16,5 0-64-16,0 2 64 0,3-3-103 16,8-1-122-16</inkml:trace>
  <inkml:trace contextRef="#ctx0" brushRef="#br0" timeOffset="184298.76">13687 17837 525 0,'-15'0'45'0,"-5"0"4"15,4 16 15-15,1 9-29 16,5 7-20-16,3 11-5 16,2 7-4-16,3 2 0 15</inkml:trace>
  <inkml:trace contextRef="#ctx0" brushRef="#br0" timeOffset="187295.34">13620 17922 650 0,'-11'-7'0'0,"6"5"-42"0,5 0 42 16,0 2-75-16,7-1 75 16,3-4-134-16,9-1-152 15</inkml:trace>
  <inkml:trace contextRef="#ctx0" brushRef="#br0" timeOffset="188736.18">13852 17949 723 0,'-31'-48'0'0,"6"25"-1"16,-1 0 1-16,1 5-2 15,1 5 2-15,2 0-6 0,-23-10 2 16,7 8 0-16,11 4-15 15,10 7-20-15,15 2-25 16,2 2-46-16,14-3-71 16</inkml:trace>
  <inkml:trace contextRef="#ctx0" brushRef="#br0" timeOffset="188876.57">13755 17599 360 0,'-24'-3'-18'0,"2"1"12"16,7 2-3-16,2 0-12 16,9 2-101-16</inkml:trace>
  <inkml:trace contextRef="#ctx0" brushRef="#br0" timeOffset="-141237.4">20893 8164 490 0,'0'0'63'16,"0"0"-35"-16,3 0-2 16,10 0 5-16,0 0-9 15,4 0-22-15,1 0 1 16,-5 0-1-16,-3 0-1 0,1 0-2 15,-4 0-1-15,0 0-6 16,-1 0-14-16,-5-4-20 0,1-5-44 16,-2-3-122-16</inkml:trace>
  <inkml:trace contextRef="#ctx0" brushRef="#br0" timeOffset="32944.74">1045 4431 171 0,'0'-4'349'0,"0"0"-290"15,0 2-11-15,0 0 11 16,1 2-19-16,1 0-25 0,0 6-12 16,0 6 0-16,3 4 20 15,1 8-1-15,1 1-5 16,0 5-3-16,-4 2-4 0,3 1-3 15,-2-1-2-15,0-2 0 16,-1-2-2-16,-1-3-1 16,3-3-1-16,-2-6-1 0,3-2 2 15,-1-5-2-15,3-3-4 16,1-6-18-16,1 0-23 16,0-4-24-16,0-7-15 15,-1-6-42-15,-2-1-114 16</inkml:trace>
  <inkml:trace contextRef="#ctx0" brushRef="#br0" timeOffset="33163.43">1111 4425 433 0,'-5'-14'97'16,"5"-2"-66"-16,1 3 21 15,18-1-4-15,8 5-13 16,9 0-21-16,-1 4-8 0,5 1-4 16,-1 4-1-16,-4 0-2 15,-7 0-19-15,-12 11-71 16,-10 0-48-16,-6 1-170 16</inkml:trace>
  <inkml:trace contextRef="#ctx0" brushRef="#br0" timeOffset="33304">1052 4600 458 0,'-6'5'60'16,"10"-5"-31"-16,21 0 20 15,16 0-23-15,10-8-17 16,8-2-8-16,4 2-1 0,-5-3-21 16,-6 0-84-16,-9 4-191 15</inkml:trace>
  <inkml:trace contextRef="#ctx0" brushRef="#br0" timeOffset="34062.61">1693 4530 368 0,'7'-16'54'0,"-7"2"-2"16,0-2 8-1,-7 5-7-15,-5 1-16 16,-10 6-14-16,-3 4-12 15,-4 0-5-15,-5 14-1 16,1 6 1-16,3 3-1 16,5 6-4-16,7-3-1 0,9 3 0 15,9-2 0-15,1-6-1 16,16-5 0-16,8-5-3 16,6-6-6-16,1-5-10 15,2 0-7-15,-2-11-5 16,-3-6-6-16,-7-3 13 15,-8-3 14-15,-4-2 8 0,-5 0 3 16,-5 3 9-16,0 1 20 16,0 7 6-16,-2 3 5 15,2 6-7-15,0 5-13 16,5 0-15-16,11 11-2 16,4 5 1-16,4 7-2 15,-2 5-1-15,0 5-1 0,-5 2 0 16,-9-1 0-16,-2-3 1 15,-8-7-4-15,2-6-5 16,-7-10 6-16,-5-8 4 16,7-8 24-16,0-11 16 0,5-12-10 15,5-3-12-15,15-7-8 16,6-2-8 0,9 6-4-16,8 1-7 0,4 2-40 15,5 4-43-15,0 5-135 16</inkml:trace>
  <inkml:trace contextRef="#ctx0" brushRef="#br0" timeOffset="35011.95">2587 4586 497 0,'0'0'45'0,"4"0"-25"15,12-6 31-15,3-1-18 16,7-2-23-16,2-3-6 0,-1-1-4 15,-1-3 0-15,-4-4 0 16,-8 1 1-16,-8 1 1 0,-6 0 0 16,-3 4 6-16,-13 5 1 15,-5 5 0-15,-3 4 0 16,-1 2 3-16,6 12-1 0,4 6-2 16,6 5-3-16,9 4-4 15,2 1-1-15,14 0-1 16,7-3-2-16,4-6-32 15,0-6-14-15,2-8-21 16,-2-7-45-16,-4-6-30 16,-7-11-44-16</inkml:trace>
  <inkml:trace contextRef="#ctx0" brushRef="#br0" timeOffset="35247.87">2853 4534 161 0,'0'-32'137'16,"0"5"-56"-16,0 4 6 16,0 5-14-16,0 7-10 15,0 9-29-15,12 2-23 16,3 16-8-16,3 8 13 0,3 8 0 15,1 5-11-15,-1 2-3 16,1-3-1-16,-4-4-1 16,-5-9 0-16,-5-10 0 15,2-13 1-15,-1-2 7 16,-2-17 13-16,0-10-3 0,2-7-3 16,2-3-9-16,1 0-4 15,-1 3-2-15,1 6-10 16,3 8-29-16,3 10-29 15,2 10-41 1,-3 2-13-16,3 9-68 0</inkml:trace>
  <inkml:trace contextRef="#ctx0" brushRef="#br0" timeOffset="36175.92">3239 4579 415 0,'0'0'71'0,"0"0"-23"15,1-4 14 1,13-7-27-16,1-1-18 0,4-4-13 15,1 1-2-15,-5-3-2 16,-1 6 1-16,-6 0-1 16,-8 2 1-16,0 4-2 0,-8 6-4 15,-7 0 3-15,-4 5 1 16,2 9 1-16,2 4-1 16,5 1-1-16,4 3-8 15,6-2-4-15,2-2-6 16,10-2-12-16,7-6 5 0,-2-1 5 15,1-5-8 1,1-1 9-16,-5-1 15 16,-1-2 3-16,-4 0 6 0,-3 0 4 15,0 0 19-15,-1 0 0 16,-2 0 8-16,5 0-3 16,-1-2-7-1,4-5-6-15,4-4-7 16,-2-1-3-16,4-4-3 15,-1-6 0-15,0-2-2 16,-3-5-2-16,-2 2 0 0,-4-1-2 16,-4 4 1-16,1 7 1 15,-4 4-1-15,0 6 3 16,0 5 3-16,0 2-5 16,0 5-3-16,0 10 0 15,0 2 2-15,0 5-1 16,0 3 1-16,3 2 0 0,6-2-2 15,4-2 1-15,1-3 0 16,3-2 2-16,-2-6 0 16,4-3-1-16,-4-6 1 15,6-3-4-15,-3 0-8 16,-4-8-11-16,2-8-6 16,-3-4 1-16,-3-2 3 0,0 3 15 15,-5 1 8-15,-2 0 8 16,-1 9 20-16,-2 2-4 15,2 5-9-15,-2 2-10 16,2 4-8-16,1 7 2 0,5 7 2 16,1-4 0-16,3 4 0 15,4 0 0-15,2-8 1 0,4-1 1 16,-2-6 0 0,-1-3-2-16,-2-3 0 0,-2-11 2 15,0-2-1-15,-6-4 2 0,-2 4 19 16,-1-2 8-16,-3 4 6 15,-1 5 2-15,-2 2-6 16,2 7-10-16,0 0-11 16,-1 7-11-1,5 16 2-15,-1 2 0 16,3 15 0-16,-1 6-1 16,1 8 0-16,3 2 0 0,-1 5 0 0,-4 0 0 0,1-7-1 15,-3-10-2-15,-4-7-3 16,0-13 0-16,-14-14 1 15,-6-10 3 1,-4-7 2-16,0-16-1 16,2-9 1-16,4-8-1 15,7-6 0-15,10 0 0 0,1 1-5 16,20 4-31-16,7 4-36 16,14-1-52-16,5 4-174 15</inkml:trace>
  <inkml:trace contextRef="#ctx0" brushRef="#br0" timeOffset="36839.71">4823 4447 432 0,'0'-4'68'16,"0"0"-3"-16,0 4 21 15,0 0-31-15,4 6-22 16,4 8 4-16,1 7-5 16,-1 2-14-16,-1 8-11 15,-2-1-5-15,-1 1-1 16,-4-5 0-16,0 0-3 15,0-9-19-15,-2-4-22 0,-3-8-15 0,-4-5-2 16,1 0-19-16,-1-18-15 0,-1-5-10 16,-3-8 11-16,2-2 59 15,3-3 35-15,-2 2 53 16,5 6 29 0,5 2 6-16,0 9-15 0,8 6-14 15,9 5-20-15,10 6-11 16,7 0-2-16,9 13-7 15,4 5-8-15,2 7-5 0,-3 2-5 16,3 3-1-16,-5-1-1 16,-6 1 0-16,0-5 1 15,-7-4-1-15,-5-5-2 16,-8-7-15-16,-4-2-13 0,-4-7-7 16,-8 0-4-16,-2-10-6 15,-6-8-16-15,-8-9-16 16,-4-7-35-16,-2-1-141 15</inkml:trace>
  <inkml:trace contextRef="#ctx0" brushRef="#br0" timeOffset="37011.56">5176 4371 350 0,'-10'-17'87'0,"1"4"-9"15,1 8-3-15,5 3-22 16,3 2-27-16,2 7-21 16,9 11 14-16,1 5 9 15,0 8-8-15,5 3-10 16,-5 5-8-16,3-2-1 0,-3-1 0 15,0-2-11-15,0-6-34 16,0-8-21-16,3-6-34 16,-1-12-45-16,-1-2-112 15</inkml:trace>
  <inkml:trace contextRef="#ctx0" brushRef="#br0" timeOffset="37214.65">5448 4413 557 0,'1'-9'59'0,"-1"5"-7"16,4 4-5-16,1 0-27 0,5 13-11 16,-1 5 6-16,1 7-3 15,1 3-8-15,2 4-2 16,-5 2-1-16,-2-4-1 16,0-1-21-16,-3-6-31 0,-1-5-15 15,-2-9-29 1,0-9-39-16,0-2-98 0</inkml:trace>
  <inkml:trace contextRef="#ctx0" brushRef="#br0" timeOffset="37440.21">5514 4341 530 0,'17'-5'10'0,"2"1"3"16,6 4 42-16,4 7-18 0,1 11-17 15,-1 7-3-15,-5 7-9 16,-9 6-5-16,-7 5-2 0,-4082-2 1 16,8140-2-2-16,-4085-5-6 15,-8-9-12-15,-2-6 0 16,2-10 9-16,4-7 1 16,7-2-5-16,8-11-19 15,8-10-39-15,13-4-82 16</inkml:trace>
  <inkml:trace contextRef="#ctx0" brushRef="#br0" timeOffset="37705.75">5918 4379 607 0,'-4'-6'20'16,"4"2"16"-16,0 4 17 15,0 2-28-15,2 11-24 16,5 3 7-16,5 5 11 0,-2 5-8 16,1 4-4-16,-2 0-2 15,-4 0-1-15,-1-1-3 16,-2 0 0-16,-2-6 0 16,0-4-1-16,0-3-17 15,0-3-17-15,-4-6-16 16,2-1-31-16,1-6-32 0,1 0-58 15</inkml:trace>
  <inkml:trace contextRef="#ctx0" brushRef="#br0" timeOffset="38570.61">1515 4575 453 0,'0'0'36'16,"10"0"-14"-16,5-2 17 15,12-3 8-15,11-4-11 0,12 2-9 16,15-2-10-16,16-2 1 16,14 2-5-16,12-3-6 15,12 3-3-15,12 2-2 16,11-2-3-16,11 2 3 16,10 1-3-16,11-1 2 0,13 0 1 15,14 4 1-15,7-1 5 16,13 0-8-16,8 3 1 15,0 1-2-15,5 0 4 16,-8 0 0-16,-9 1-4 16,-15 1 1-16,-23 1 2 0,-23 0-5 15,-28-3 2-15,-31 0-19 16,-33-8-12-16,-30-6-34 16,-32-6-63-16,-19-3-265 15</inkml:trace>
  <inkml:trace contextRef="#ctx0" brushRef="#br0" timeOffset="39939.04">1401 5442 394 0,'3'-25'173'15,"-1"0"-119"-15,0 1 4 16,-1 9 10-16,1 4-8 16,2 4-20-16,-1 7-12 0,1 3-15 15,5 17-10-15,-2 10 5 16,0 11 10-16,0 12-6 15,3 7-7-15,-3 0-2 16,3-1-2-16,2-5 0 16,1-8-1-16,6-10 1 15,-5-8-14-15,4-10-13 0,-4-9-12 16,1-6-14-16,-3-3-37 16,-5-12-20-16,-2-13-60 15,-5-7-165-15</inkml:trace>
  <inkml:trace contextRef="#ctx0" brushRef="#br0" timeOffset="40095.25">1499 5422 520 0,'-8'-27'55'0,"8"-1"-9"16,3 3 13-16,21 0-23 16,15 2-17-16,5 3-7 0,12 2-6 15,3 8-5-15,-1 4-1 16,-5 6-16-16,-9 6-62 15,-15 11-53-15,-17 5-79 16</inkml:trace>
  <inkml:trace contextRef="#ctx0" brushRef="#br0" timeOffset="40251.51">1559 5595 545 0,'-2'9'31'0,"9"-8"-25"16,22-1 29-16,17-5-20 0,15-7-12 15,8-1-1-15,6 1-11 16,0-1-27-16,-3-2-37 16,-9 4-50-16,-13-2-82 15</inkml:trace>
  <inkml:trace contextRef="#ctx0" brushRef="#br0" timeOffset="40646.55">2154 5479 237 0,'-30'0'149'0,"-9"2"-52"15,-1 9-17-15,4 3-15 16,9 5-19-16,11 1-25 0,14 3-12 15,4 1-7-15,22-1-2 16,8 0 1-16,7-6 0 16,2 0-7-16,3-8-28 15,-9-8-20-15,-8-1-21 0,-11-5 8 16,-8-13 35-16,-8-3 33 16,0-4 20-16,-11-2 34 15,-2-1 4-15,2 5 1 16,4 3-11-16,5 4-15 15,2 9-9-15,9 5-16 0,11 2-8 16,9 7 1-16,2 11 1 16,4 3-3-16,-1 4 0 15,-3 6 0-15,-8-3 1 16,-6-1-1-16,-10-6 0 16,-4-5-1-16,-3-8 2 15,-5-8 2-15,-4-8 22 16,3-15 4-16,1-7-11 0,5-6-3 15,0-5-4-15,15 2-6 16,11-1-3-16,13 7-10 16,8 1-48-16,11 4-75 15,7 2-184-15</inkml:trace>
  <inkml:trace contextRef="#ctx0" brushRef="#br0" timeOffset="41422.95">3376 5536 389 0,'-13'0'106'16,"4"-1"-92"-16,4-2 36 15,5 2 13-15,1-1-27 0,13 0-17 16,6-3 8-16,6-4-5 16,4-2-9-16,1-1-8 15,-1-8-2-15,-4 3-2 16,-5-5 0-16,-10 1 0 0,-8 1 0 16,-3 3-1-1,-11 5-1-15,-12 9 2 16,-2 3-1-16,-2 7 1 15,2 13 4-15,1 8 3 16,10 6-1-16,11 5-6 0,3 4 0 16,7-4-1-16,15-2-1 15,6-7-17-15,5-13-15 16,4-6-11-16,1-11-27 16,-4-2-16-16,-4-14-15 15,-4-9 26-15,-5-5 47 16,-7-6 33-16,-4 2 44 15,-3-1 11-15,-4 3 6 0,1 7-7 16,-1 7 0-16,3 8-12 16,0 10-15-16,2 3-18 15,5 14-2-15,3 8 5 0,2 8-6 16,2 4-8-16,0-2 0 16,-1 0 0-16,-2-9 0 15,-4-6-2-15,1-11 1 16,-7-9 0-16,-2-5 6 15,-2-15 14-15,1-9-10 16,-3-3 2-16,6-4-7 0,1-1-4 16,3 3-1-16,4 5-16 15,4 6-39-15,3 7-27 16,3 11-28-16,-1 5-17 16,-4 5-52-16</inkml:trace>
  <inkml:trace contextRef="#ctx0" brushRef="#br0" timeOffset="42377.71">4090 5522 283 0,'-1'9'113'16,"-1"-5"-39"-16,2-4-15 16,3 0-4-16,13-6-5 15,4-6-30-15,4-5-14 0,1 2-5 16,-2-5 0-16,-3 4-1 16,-8-1 1-16,-8 5 0 15,-4 2-1-15,-9 6 1 16,-12 4-1-16,-3 0 0 15,1 14 0-15,2 2 2 0,4 6-2 16,10 2 1 0,7 0-1-16,0-1-3 0,16-2-25 15,6-4-17-15,5-5-29 16,0-5 2-16,-1-5 0 16,3-2 9-16,-6 0 24 0,-6-3 51 15,-7-7 43 1,-1 3 22-16,1-1 10 0,-5-2-29 15,2 2-11-15,5-3-9 16,3 2-12-16,-1-3-9 16,4-1-9-16,0-3-7 0,2-2 0 15,-4-2 0-15,-2-1-1 16,-2-4 0-16,-4 2-1 16,-6 2 0-16,-2 3 0 15,0 1 2-15,0 7-1 16,0 5 0-16,-2 5-1 15,0 0 1-15,2 8 0 0,0 9 1 16,2 3 0-16,9 2-1 16,2 3 0-16,1 0 0 15,1-2 0-15,-3 1 0 16,-5-3 0-16,-4-5 0 16,-3 0 0-16,0-5 0 15,0-4 1-15,0 0-1 0,0-3 1 16,0-3-1-16,12-1 1 15,7 0-2-15,1-8-2 16,5-3-15-16,0-2-1 16,-4-5 2-16,-1 0 3 0,-6 1 11 15,-4 1 1-15,-8 3 4 16,-2 3 14-16,0 6 1 16,0 2-4-16,-2 2 0 15,0 0-5-15,2 9-5 0,0 2-2 16,9 2-1-16,7 1 0 15,5-3 1-15,3-4-1 16,1-4 1-16,0-3-3 0,-3 0-2 16,-4-10 4-16,-2-5 0 15,-7 2 0-15,-5-1 1 16,-1 4 2-16,-3 1 21 16,0 2 15-1,0 3-3-15,-3 4-14 0,1 0-16 16,2 16-3-16,0 5 0 15,7 10 0-15,3 8-3 16,5 8 2-16,-1 8-2 0,-1 3 1 16,-2 3 0-16,-3-6-1 15,-2-3-1-15,-5-12-7 16,-1-10-1-16,-1-12 5 16,-13-13 1-16,-8-5 2 15,-2-18-6-15,2-10-3 16,0-8 4-16,5-9 4 0,12-7 2 15,5 1-3-15,20 1-35 16,14 0-46-16,13 4-56 0,8 5-137 16</inkml:trace>
  <inkml:trace contextRef="#ctx0" brushRef="#br0" timeOffset="43010.03">5853 5385 544 0,'0'-4'56'0,"0"2"-20"16,2 2 19-16,10 7-14 15,-2 10-9-15,2 0-9 0,1 6-8 16,-6 2-9-16,0 4-4 16,-3-4-2-16,-3-4 0 15,-1-3-15-15,0-4-19 16,-8-8-7-16,-1-6-1 16,-2-2-17-16,-2-14-13 15,3-9 21-15,0-3 20 16,7-4 24-16,1-1 7 15,2 3 21-15,0 5 14 16,7 5 4-16,10 6 0 16,1 7-2-16,6 6-5 0,7 1-6 15,6 8-5-15,0 6-3 16,4 8-10 0,0 1-3-16,3 2-2 0,-7 0-2 15,1 0-1-15,-4-4 0 16,-5-3-1-16,-4-5-13 15,-7-3-15-15,-6-4-20 0,-5-6-6 16,-7 0-14-16,0-4-30 16,-7-10-33-16,-6-4-40 0</inkml:trace>
  <inkml:trace contextRef="#ctx0" brushRef="#br0" timeOffset="43194.24">6262 5365 326 0,'-5'-23'103'0,"5"5"-25"15,-1 5 1-15,1 4-11 16,0 3-22-16,0 6-18 15,6 0-10-15,4 10 1 16,2 7 1-16,2 3-8 0,-1 7-6 16,2 2-4-16,-1 1-1 15,-3 1-13-15,2-3-29 16,-3-3-18 0,-3-6-25-16,3-4-41 15,-5-10-77-15</inkml:trace>
  <inkml:trace contextRef="#ctx0" brushRef="#br0" timeOffset="43413.63">6618 5288 553 0,'2'-6'52'16,"-2"5"-24"-16,0 1 28 15,0 15-16-15,0 6-12 0,0 8-12 16,-2 4-6-16,2 5-4 15,0-2-3-15,0-1-3 16,0-3 0-16,0-5-20 0,0-7-14 16,6-8-14-16,-5-6-32 15,3-6-15-15,-2-4-55 16,-1-14-215-16</inkml:trace>
  <inkml:trace contextRef="#ctx0" brushRef="#br0" timeOffset="43616.78">6658 5317 427 0,'1'-19'78'16,"1"0"-25"-16,6 3 13 16,6 5-18-16,6-1-21 15,4 4-12-15,2 5-2 0,3 2-2 16,3 1-9 0,0 0-1-16,0 4-1 0,-1 4 0 15,-4 4-7-15,-2-4-16 16,-3-1-18-16,-6 2-31 15,-8-3-45-15,-8-2-77 16</inkml:trace>
  <inkml:trace contextRef="#ctx0" brushRef="#br0" timeOffset="43804.67">6646 5417 276 0,'0'0'225'0,"0"0"-215"16,10 0-3-16,12 0 32 0,7 0-24 15,6 0-13-15,6 0-2 16,5-2-33 0,-4-3-58-16,-1-2-133 0</inkml:trace>
  <inkml:trace contextRef="#ctx0" brushRef="#br0" timeOffset="44199.68">7153 5324 538 0,'0'0'33'16,"-3"4"-7"-16,-2 10 34 16,1 9-19-16,-1 5-21 0,0 7-8 15,-2 2-1 1,0 0-5-16,4 1-5 15,-2-8 1-15,0-8-1 16,1-6-2-16,2-13 1 0,2-3 0 0,0-9 4 16,0-12-5-16,0-8-2 15,11-5 2-15,1-5 1 16,5-4 1-16,0 4 0 0,5-2 2 16,0 6 0-16,0 6 1 15,-3 8 3-15,1 8 0 16,-5 8 0-16,-1 5-1 15,-4 3-2-15,-1 14-4 16,-5 6 3-16,0 4-2 16,-1 4 0-16,-1 3 0 0,3 2-1 15,-3-2 1-15,3 0-1 16,-2-4-5-16,1-2-13 16,0-6-15-16,-2-4-12 15,-2-8-25-15,0-5-57 0,-3-5-148 16</inkml:trace>
  <inkml:trace contextRef="#ctx0" brushRef="#br0" timeOffset="44349.44">7146 5517 519 0,'-3'-7'111'16,"3"-3"-92"-1,8 2 4-15,23 2 2 0,13 2-17 16,7 1-10-16,10-2-43 15,2-2-74-15,-4-6-265 0</inkml:trace>
  <inkml:trace contextRef="#ctx0" brushRef="#br0" timeOffset="44661.87">7843 5613 637 0,'16'12'23'0,"-6"-6"-20"0,-7 3 44 16,-3 3-14-16,-8 4-28 15,-13 2-5-15,-9 0-37 16,-2 0-62-16,-4-8-187 16</inkml:trace>
  <inkml:trace contextRef="#ctx0" brushRef="#br0" timeOffset="45224.55">8480 5137 485 0,'0'-6'46'0,"8"-1"-44"15,9 3 22-15,7-4 15 16,10 2-14-16,5 2-10 0,3-2-1 16,-1 1-3-1,-2-1-6-15,-4 2-4 0,-12 1 0 16,-8 1-1-16,-5 0 1 16,-8 2 3-16,-2 0 20 15,0 5-10-15,-3 8 9 0,-1 5-4 16,2 4-1-16,2 6-3 15,0 8-6-15,0 0-4 16,6 6 0-16,1 2-4 16,1 3 0-16,-2-2-1 15,-2-2 0-15,-2-6 1 16,-2-5-1-16,-6-7 0 0,-8-9-2 16,-9-5 1-16,-4-6 3 15,-4-5-4-15,-4 0-16 16,-2-4-31-16,3-10-17 15,3-5-35-15,3-6-68 0</inkml:trace>
  <inkml:trace contextRef="#ctx0" brushRef="#br0" timeOffset="45349.51">8556 5376 528 0,'14'-15'51'15,"8"0"-43"-15,12-3 23 0,17-2-6 16,11 2-22-16,12 1-18 15,3-2-53-15,5 1-102 16</inkml:trace>
  <inkml:trace contextRef="#ctx0" brushRef="#br0" timeOffset="46168.04">9715 5260 317 0,'3'-8'74'16,"1"-6"-22"-16,-1 2 36 16,1-4-30-16,1 2-20 0,-5-3-14 15,0 2-1-15,0 3-4 16,-7 1-7-16,-8 5-3 16,-4 6 0-16,-5 0-1 15,-4 4-6-15,0 10-1 16,6 4-1-16,-2 5 0 15,9 0 0-15,8 2-1 0,7-2-1 16,4-2 0 0,11-8-7-16,7-4 2 0,5-9 2 15,7 0-4-15,0-9 1 16,3-5-5-16,-6-4 3 16,-2 3 9-16,-5-2 0 0,-6 6 1 15,-6 4 2-15,-2 7 4 16,-1 0-3-16,-6 6-2 15,1 7 0-15,-3 3-1 16,5-1-2-16,-5-1-14 16,6-5-17-16,-4-3-10 0,2-6 1 15,4 0 15-15,-6-14 21 16,5-5 6-16,-2 0 8 16,2-5 20-16,4 3 9 15,2 1-3-15,6 7-3 16,-1 3-12-16,3 8-6 15,0 2 0-15,-5 12-5 16,-2 7 0-16,-6 4-6 16,-6 1-2-16,-3 2-1 0,-3-6-6 15,-6-6-3-15,-3-7 3 16,4-7 7-16,6-3 4 0,2-15 13 16,5-6 2-16,14-1 11 15,1-1 1-15,7 4-10 16,6 5-4-16,-1 7-9 15,0 9-1-15,1 1-2 16,-3 18-2-16,-6 5-3 16,-4 6 1-16,-8 4-2 0,-7-1-25 15,-3-2-44-15,-2-2-36 16,0-13-111 0</inkml:trace>
  <inkml:trace contextRef="#ctx0" brushRef="#br0" timeOffset="47413.86">11098 5204 449 0,'0'0'62'0,"0"0"-51"15,0 0 53-15,13-2-19 16,8-6-18-16,3-4-7 16,6 3 0-16,9-4-5 0,0-1-5 15,0-1-4-15,-3 0-2 16,-5 1-3-16,-11-3-2 16,-13 5 2-16,-7 3-1 15,-16 5 1-15,-15 4-3 16,-9-1 2-16,-6 4 0 15,5 9 0-15,1 5 2 16,9 2 3-16,11 2-4 16,10 1-1-16,10 1 0 0,15-3-1 15,14-5-1-15,11-2-6 16,13-5-7-16,8-5-4 16,2-3 0-16,1 0 4 0,-1-9 10 15,-2-4 4-15,-8-2 0 16,-11-4 1-16,-6-2 2 15,-9 2 4-15,-9-3 3 16,-9 1 0-16,-9 1 0 0,0 4-3 16,-16 2 1-16,-5 5 0 15,-5 6-3-15,3 3 0 16,1 0 6-16,8 12-5 16,11 6-4-16,3 7-2 15,3 7 1-15,14 1-1 16,5 9 2-16,2-2-1 0,-4 5-6 15,-3-2 3-15,0 0 1 16,-8-4 2-16,-6-5-2 0,1-2 6 16,-4-5-2-16,0-6-2 15,0-3 2-15,0-6 1 16,0-1-2-16,5-7 0 16,11-4-1-16,5 0 0 15,3-9-12-15,1-11-13 16,4-6-11-16,-4-10-25 15,-1-7-12-15,-5-6-10 0,-6 3 21 16,-6 0 31-16,-3 4 56 16,-4 4 70-16,-2 7-17 15,-5 6-20-15,2 8-7 0,0 6-12 16,3 5-11-16,2 6-8 16,5 0-15-16,7 11-3 15,2 7 1-15,6 6-2 16,0 1 0-16,1 0-1 15,-1-4-8-15,-1-2-14 16,-6-8 1-16,2-6-1 0,-4-5 2 16,-3-6 15-16,1-13 5 15,3-3-1-15,-4-2 4 16,1-2 12-16,2 5-2 16,-2 4 11-16,0 4 0 15,-1 8-11-15,0 5-5 0,1 0-6 16,2 9-2-16,2 8 5 15,1 2-5-15,0 2 0 16,2 0-2-16,2-2-13 16,-1-3-20-16,-1-6-14 15,-1-8-19-15,-1-2-13 0,-2-4-11 16,-1-12 13-16,0 0 20 16,-1 0 53-16,1-3 28 0,-2 6 28 15,-4 1 31-15,2 4 7 16,-2 5-18-16,-2 3-19 15,1 0-29-15,3 8-6 16,0 4 3-16,2 4-12 16,-2-1-5-16,2 1-3 15,-4-4-2-15,-5-4-39 16,0-4-39-16,-3-4-31 0,-11-12-117 16</inkml:trace>
  <inkml:trace contextRef="#ctx0" brushRef="#br0" timeOffset="47538.85">12348 5016 429 0,'14'-4'39'0,"6"-10"-5"16,9 10 4-16,5 4-26 15,7 2-13-15,-4 9-4 16,-5-1-58-16,-3 1-103 16</inkml:trace>
  <inkml:trace contextRef="#ctx0" brushRef="#br0" timeOffset="47770.63">12627 5048 403 0,'-4'-4'134'0,"4"1"-77"0,0 3 34 16,14 1-50-16,6 11-12 15,4 7-5-15,3 2-5 0,3 5-9 16,-2-4-5-16,-9-3-3 16,1-2-1-16,-8-9-1 15,-4-5 0-15,-6-3 2 16,-2-13 2-16,0-7-3 15,0-4-1-15,0 2-1 16,0-1-4-16,0 2-5 16,10 7-16-16,15 3-33 15,8 7-38-15,8 2-26 16,6 2-44-16</inkml:trace>
  <inkml:trace contextRef="#ctx0" brushRef="#br0" timeOffset="48255.8">13176 5056 539 0,'-21'0'55'15,"-8"-2"-2"-15,-4 2-1 16,5 0-18-16,-1 2-14 16,5 9-17-16,7 1-2 15,10 3-1-15,7-1-3 0,5-1-5 16,17-3-18-16,5-4-10 16,5-4-8-16,6-2-6 15,1 0-6-15,-3-8 9 16,-2-2 16-1,-5 1 28-15,-6 1 26 0,-4 6 19 16,-6-2 4-16,1 4-7 0,-4 0-7 16,-1 0-2-16,4 5-7 15,-1 2-9-15,5-1-8 16,2-2-2-16,-1-4 0 16,3 0-1-16,-1-10-2 15,-3-8-1-15,-3-4-1 0,-4-11-4 16,-5-6-2-16,-4-6 5 15,-1-3 3-15,0-2 1 16,0 4 6-16,-1 1 4 16,-4 13 8-16,2 9 7 15,3 11-7-15,-4 8-10 16,-1 4-6-16,1 14-8 16,3 13 4-16,-1 6 2 15,0 10 0-15,2 4-1 16,4 1 1-16,6 0-3 0,2-3-6 15,2-6-18-15,6-6-12 16,-1-9-9-16,4-4-25 0,-1-8-26 16,-1-7-41-16,1-5-162 15</inkml:trace>
  <inkml:trace contextRef="#ctx0" brushRef="#br0" timeOffset="48833.74">13723 5102 436 0,'3'-4'68'0,"4"-3"-44"15,3 1 21-15,4 2-9 16,1-1-27-16,2-1-8 16,-2-4 0-16,-1 2 0 15,-7-2 0-15,-4 0 0 0,-3-1 0 16,-2 4 3-16,-8 3 4 16,-5 4 0-16,1 0 2 15,1 4-2-15,4 8-3 16,1 3-3-16,8 0-2 15,0 2 1-15,5-3 0 0,7-2 0 16,5-3-1-16,3-3-12 16,-1-4-9-16,1-2 5 15,-3-2-1-15,2-8 6 16,-5 0 10-16,0-3 3 16,-1 2 5-16,2 0 14 0,-5 0-6 15,3 4-8-15,1 3-5 16,-2 4 1-16,3 0 1 15,-4 7 2-15,0 5 1 16,-1 3-1-16,-3 3-5 16,-1-1-1-16,-3 0 0 0,0-5 1 15,-2-5-1-15,1-3 1 16,2-4 1-16,1 0 5 16,4-11-4-16,2-3-2 15,5-3 0-15,2-2 1 16,3 1 5-16,4 3 2 15,2 0 4-15,0 4 1 0,-3 6-11 16,-3 5-4-16,-3 0-1 16,-6 7 0-16,0 9 1 15,-7 4 0-15,0 1 0 16,0 6-1-16,-1 0 1 0,4-2-8 16,2-3-7-16,2-4-1 15,3-5-19-15,-1-6-41 16,3-7-50-16,-2-4-183 15</inkml:trace>
  <inkml:trace contextRef="#ctx0" brushRef="#br0" timeOffset="49036.81">14534 4955 562 0,'10'-16'45'0,"-3"6"10"15,-6 4-6-15,1 6-6 16,1 0-13-16,1 7-30 15,-1 11 0-15,3 7 4 0,1 4-3 16,-3 3 0-16,3 1-1 16,-2 3-7-16,-1-4-22 15,-1-3-19-15,-3-8-41 0,0-7-58 16,0-9-154-16</inkml:trace>
  <inkml:trace contextRef="#ctx0" brushRef="#br0" timeOffset="49146.17">14523 5124 600 0,'-5'-10'64'0,"5"0"-37"0,2 4-2 16,22 6-24-16,13 0-17 15,11-2-105 1,15-2-197-16</inkml:trace>
  <inkml:trace contextRef="#ctx0" brushRef="#br0" timeOffset="49725.11">15662 4857 539 0,'5'-4'65'0,"-1"1"-30"16,3 3 21-16,1 0-20 15,2 12-15-15,-1 8-1 16,-2 5-8-16,1 5-7 16,-3 4-4-16,-2-2 1 15,1 0-8-15,-4-3-25 16,1-6-14-16,-1-7-22 0,0-7-40 15,0-9-44-15,-3-2-107 16</inkml:trace>
  <inkml:trace contextRef="#ctx0" brushRef="#br0" timeOffset="49952.71">15698 4912 130 0,'0'-25'377'0,"0"5"-327"0,5 5 2 15,7 5-3-15,10 9-22 16,8 1-14-16,6 5-2 0,4 13-2 15,0 9-6 1,-5 5-1-16,-8 7-2 0,-11 1-2 16,-14 0-19-16,-6-1-5 15,-20-3-10-15,-13-9-1 16,-2-7 10-16,-5-8 24 16,3-6 3-16,7-6 6 0,11-1 0 15,12-10-3-15,11-7-11 16,14-3-62-16,13-6-106 15</inkml:trace>
  <inkml:trace contextRef="#ctx0" brushRef="#br0" timeOffset="50175.9">16263 4817 622 0,'2'-1'85'15,"-2"1"-76"-15,0 0-3 16,0 11 17-16,1 10 1 15,1 6-8-15,0 7-8 16,4 3-4-16,-2-3-4 16,1 0 2-16,0-4-8 15,-2-7-31-15,1-5-17 0,-1-5-19 16,-3-9-21-16,0-4-66 16,0-11-175-16</inkml:trace>
  <inkml:trace contextRef="#ctx0" brushRef="#br0" timeOffset="50316.51">16253 4844 495 0,'13'-15'35'0,"8"0"-21"15,9 1 20-15,6 5 5 0,9 2-21 16,1 5-16-16,0 2-2 16,-3 0 0-16,-9 3-43 15,-14 6-85-15,-15 0-74 16</inkml:trace>
  <inkml:trace contextRef="#ctx0" brushRef="#br0" timeOffset="50457.08">16329 4955 366 0,'-12'15'174'0,"16"-14"-170"16,23-1-7-16,12 0 25 15,8-4-18-15,9-3-7 0,0-1-45 16,2-5-71-16,-4-5-110 15</inkml:trace>
  <inkml:trace contextRef="#ctx0" brushRef="#br0" timeOffset="50850.53">16886 4807 442 0,'3'0'113'16,"-3"0"-80"-16,0 5-1 16,0 8 8-16,-7 6-3 0,0 8-16 15,-1 7-12-15,-2 2-4 16,-2 1-3-16,3-5-1 15,2-1 0-15,1-8-8 16,1-9-9-16,5-7 6 0,0-7 6 16,0-7 7-16,7-15-1 15,4-6-4-15,1-9 3 16,7-5 0-16,4-2 1 16,2-1 4-16,0 5-5 15,4 4 2-15,-4 5 5 0,-5 10 10 16,-6 9-4-16,1 6-3 15,-6 6-8 1,-1 0-2-16,1 13-2 0,1 7 0 16,-3 8 0-16,3 7 2 15,2 3-1-15,-2 3 1 16,2-1-1 0,3-3-1-16,-3-5-6 15,1-7-1-15,-2-4-11 16,-4-6-17-16,-7-4-14 0,0-7-25 0,-11-2-30 15,-5-2-55-15</inkml:trace>
  <inkml:trace contextRef="#ctx0" brushRef="#br0" timeOffset="51006.75">16962 4989 73 0,'2'-9'463'0,"13"-1"-447"16,12-3-3-16,7 2 20 15,8 2-17-15,4 2-13 0,9 0-6 16,-1 0-78-16,-3-4-205 16</inkml:trace>
  <inkml:trace contextRef="#ctx0" brushRef="#br0" timeOffset="56944.96">3065 6684 452 0,'-2'-12'53'16,"1"0"-12"-16,1 5 27 15,0 0-10-15,0 7-23 16,7 0-14-16,1 1-10 0,-1 12 1 16,3 6 5-16,-1 5-9 15,-6 4-3-15,2 3-3 16,-3 1-1-1,0 0 0-15,0 0 1 16,-1-4-1-16,1-1-1 16,6-2 1-16,2-7-1 0,4 0 1 15,10-6 1-15,6-5-2 16,4-3-3-16,10-4-22 16,2 0-15-16,0-4-22 0,-5-8-52 15,-7-2-63-15,-5-4-186 16</inkml:trace>
  <inkml:trace contextRef="#ctx0" brushRef="#br0" timeOffset="57220.58">3488 6849 439 0,'-3'-2'56'16,"3"1"-37"-16,0-1 14 16,16-2-9-16,4-1-11 0,5-1-9 15,-2-2 0-15,1-2-2 16,-7-2-2-16,-5 2-4 15,-9-1-2-15,-3 1 5 0,-7 6 0 16,-11 2 1-16,-4 2 4 16,-2 5 14-16,-2 9 5 15,6 6 5-15,6 3-8 16,5 0-9-16,9 2-8 16,1-3-2-16,18-3-1 0,6-4-1 15,6-5-12-15,3-4-15 16,3-6-23-16,-3 0-43 15,2-13-85-15</inkml:trace>
  <inkml:trace contextRef="#ctx0" brushRef="#br0" timeOffset="57486.14">3870 6622 157 0,'0'-8'345'15,"0"1"-295"-15,0 6 4 16,0 1 0-16,0 0-30 15,3 9-15-15,2 10 7 0,4 4-5 16,-1 5-3-16,-1 5-1 16,-2 5 0-16,2 2-6 15,0-1 0-15,1-2 0 16,-1-3-1-16,2-2 1 16,2-7-1-16,-1-3 0 0,4-6 0 15,3-9-1-15,0-4-5 16,3-3-12-16,2-3-16 15,-4-12-37-15,-3-7-43 16,-7-9-110-16</inkml:trace>
  <inkml:trace contextRef="#ctx0" brushRef="#br0" timeOffset="57595.48">3953 6783 543 0,'0'-7'22'16,"0"-4"-21"-16,22-1 0 0,9-3-5 15,11-8-60-15,4-2-264 16</inkml:trace>
  <inkml:trace contextRef="#ctx0" brushRef="#br0" timeOffset="58504.35">5149 6600 490 0,'-3'-4'44'15,"1"-2"-5"-15,2 5 25 16,0 1-19-16,5 1-24 0,7 12-4 16,2 6 3-16,-1 6-3 15,2 7-4-15,0 3-5 16,-4 0-2-16,-1 1-1 15,0-3-2-15,-1-2-2 16,-2-6-1-16,-1-5 0 16,-2-6 0-16,0-1-1 15,0-6 3-15,-1-2 1 0,4-3 5 16,4-1 3-16,5-1 0 16,4 0-6-16,5 0-3 15,5-3-1-15,6-4-1 0,4-1 0 16,3 1 0-16,1-1-1 15,-2-1-11-15,1-2-13 16,-1 2-21-16,-3-2-21 16,-6-3-46-16,-5 1-83 15</inkml:trace>
  <inkml:trace contextRef="#ctx0" brushRef="#br0" timeOffset="58900.17">6101 6521 459 0,'0'-9'54'16,"0"0"-12"-16,-3 3 25 15,-8 5-18-15,-2 1-27 16,-3 4-16-16,-4 10 2 0,-3 11 5 16,0 3-1-16,3 8 2 15,4 3-3-15,7 7-4 16,5-5-4-16,4 2-2 15,11-1-1-15,7-7 0 16,9-5-6-16,5-6-22 16,6-12-6-16,1-5-19 15,5-7-37-15,-2-9-55 0,-4-8-140 16</inkml:trace>
  <inkml:trace contextRef="#ctx0" brushRef="#br0" timeOffset="59462.53">6367 6653 446 0,'0'-9'63'0,"0"4"-17"16,-1 5 19-16,1 0-27 16,0 7-26-16,3 11 2 15,4 2-4-15,2 0-2 16,0 4-4-16,-2 1-3 0,-3-4-1 16,-4-1 0-16,0-8-4 15,-7-1-10-15,-6-10 2 16,-1-2 5-16,-3-12 1 15,5-8 2-15,3-4 4 16,4-7 1-16,3 0 3 16,2 2 6-16,7 1-4 15,5 4 0-15,9 9 0 0,-1 4-1 16,7 8-5-16,0 4 2 16,2 2-1-16,-2 10 1 15,0 6 1-15,-5 6-2 0,-4-1-2 16,-3 4 2-16,-9-2-1 15,0-5 0-15,-5-2 0 16,-1-3 0-16,0-9 1 16,0-3 0-16,0-3 4 15,-5-6 3-15,3-12-4 0,1-3-4 16,1-6 1-16,0-5-1 16,10 3 1-16,10-2-1 15,-1 4-1-15,7 6 1 16,-3 4-1-16,3 9 2 15,-6 8-2-15,-3 0 1 16,-4 10 1-16,-6 6 1 16,-2 8 5-16,1 4-1 0,-5 0-2 15,1 4-2-15,2-1-1 16,2-3-1-16,-1-1 0 16,2-6-3-16,2-4-17 15,-2-5-18-15,2-6-33 0,0-6-47 16,-2-6-108-16</inkml:trace>
  <inkml:trace contextRef="#ctx0" brushRef="#br0" timeOffset="59650.01">6961 6507 126 0,'2'-4'165'15,"2"1"-164"-15,-4 0-2 0,1 3 1 16,1 0-16-16,-2 0-28 16,0 0-16-16,0 0-23 15</inkml:trace>
  <inkml:trace contextRef="#ctx0" brushRef="#br0" timeOffset="60909.73">5507 6721 270 0,'29'7'0'0,"5"-2"-2"15,3 2-6-15,1-5-43 16,-1 0-155-16</inkml:trace>
  <inkml:trace contextRef="#ctx0" brushRef="#br0" timeOffset="61570.71">5431 6808 34 0,'-9'6'381'0,"11"-3"-363"15,30-3-2-15,19 0 31 0,19 0-29 16,18-2-16-16,12-7-2 16,10 0 0-16,5 1 2 15,0-3 0-15,-4-2 1 16,-7 1 3-16,-9-1-2 0,-15 1 0 16,-19-2 3-16,-19 0 2 15,-18 4 1-15,-24-2-5 16,-22-1-2-16,-26 7-3 15,-26-3 0-15,-15 5-8 16,-21 2-6-16,-9 2 13 0,-4-2 1 16,-1 13 13-16,3 4 13 15,14 6 7-15,12 0-7 16,19 2-10-16,22 0-6 16,25-1-1-16,22-3-6 15,20-5-4-15,28-3 2 16,24-5 2-16,16-6-1 0,21 0-1 15,10-7 0-15,12-8-2 16,-1-2 2-16,1-1-1 16,-11 0 0-16,-10-2 0 0,-21 1 0 15,-19 2 2-15,-25 1-2 16,-22 0 0-16,-20 4 1 16,-33 1-4-16,-26 3-11 15,-22 2-10-15,-24 4-5 16,-16 2 18-16,-11 6 11 0,-1 8-1 15,0 5 16-15,16 5 22 16,24-1 6-16,24 0-3 16,31-4-15-16,37-5-18 15,23-3-10-15,42-7 4 16,30-4-3-16,32-5-45 0,28-15-41 16,19-5-52-16,7-8-158 15</inkml:trace>
  <inkml:trace contextRef="#ctx0" brushRef="#br0" timeOffset="62306.61">7089 6610 458 0,'11'-4'94'16,"0"-3"-51"-16,-1 5 15 0,1 2 0 15,2 0-19-15,-3 10-16 16,0 5-16-16,0 3-6 0,-3 7-1 16,-5 0 1-16,0 3-1 15,-2 0 0-15,0-7 0 16,-2 1-5-16,-7-10-1 16,-1-7 0-16,-4-5 4 15,4 0 1-15,-2-14 2 16,2-7 0-16,5-6 2 0,2-5 1 15,3-2 3-15,3 0-4 16,14 5-1-16,2 6 0 16,6 5-1-16,2 8 0 15,4 8 0-15,-3 2-1 0,-2 6-1 16,1 10 1-16,-6 7 0 16,-1 0 0-1,-6 4 0-15,-1 0-1 0,-4-1 1 16,-4 2 0-16,-2-8-1 15,-3-6 0-15,0-1-2 16,-3-9 2-16,-2-4 3 0,-1-8-1 16,3-8 1-16,3-9 0 15,0-5-1-15,7-1 0 16,8-1 0-16,6 6-1 16,4 4-1-16,0 7 1 15,2 9-1-15,0 6 3 0,-4 4-3 16,-5 11 2-16,-4 9 1 15,-2 1-2-15,-5 7 0 0,-4 0 0 16,-1 0 0-16,1-6-4 16,-1-2-16-16,4-5-21 15,5-6-10-15,4-9-36 16,2-4-69-16,5-14-211 16</inkml:trace>
  <inkml:trace contextRef="#ctx0" brushRef="#br0" timeOffset="62458.51">7883 6612 587 0,'0'-5'43'16,"3"-2"-22"-16,19 3 15 16,10-2-12-16,4 5-18 15,9 0-6-15,0 1-15 16,-6 0-64-16,-12 1-112 0</inkml:trace>
  <inkml:trace contextRef="#ctx0" brushRef="#br0" timeOffset="62567.89">7974 6774 551 0,'9'0'39'0,"20"0"-43"0,11-10 5 15,10-3-22-15,5-7-89 16</inkml:trace>
  <inkml:trace contextRef="#ctx0" brushRef="#br0" timeOffset="63006.01">8924 6352 492 0,'-7'-20'52'0,"-13"9"-4"15,-2 10 11-15,-2 2-12 16,0 21-12-16,-3 8-8 16,6 9-2-16,3 8-7 15,8 4 0-15,7 4-8 0,3 1-7 16,13-1-2-16,8-9-1 15,11-1-18-15,5-9-27 16,7-10-31-16,3-13-63 16,0-9-205-16</inkml:trace>
  <inkml:trace contextRef="#ctx0" brushRef="#br0" timeOffset="66779.13">9464 6438 511 0,'-19'-11'15'0,"-6"5"0"16,-2 6 39-16,-4 0-26 16,4 7-13-16,-2 11-3 0,5 3 3 15,4 8-5-15,7 2-4 16,6 1 2-16,7 1-7 16,8-1 0-16,18 1-1 15,4-9 2-15,11-2-2 16,3-11-2-16,3-7-2 0,3-4 0 15,-1-3 1-15,-3-15 2 16,-4-3 3-16,-6-5-3 16,-9-2 1-16,-12-2 0 15,-9-5-1-15,-6 0-2 16,-21 3-18-16,-15 6-10 16,-11 4-1-1,-13 10 19-15,-1 9 6 0,-1 3 2 0,0 8 3 16,10 10 2-16,8 0-1 15,13 3 1-15,13-3-1 16,13 0-1-16,5-4 0 16,14-7 4-16,15 0 0 0,5-7 14 15,7 0-5 1,4 0-4 0,4 0 2-16,-1 0 9 0,-3 0 6 15,-2 3-4-15,-3 10-1 16,-3 5-4-16,-6 4-4 0,-2 5-5 0,-6 1-3 15,-5 2-2-15,-4 1 0 16,-1-6-3-16,-5-4-13 16,0-3-15-16,1-7-32 15,0-6-32 1,0-5-97-16</inkml:trace>
  <inkml:trace contextRef="#ctx0" brushRef="#br0" timeOffset="66935.36">10058 6715 684 0,'0'6'50'0,"-10"2"-25"16,1 7 22-16,4 3-20 15,-2 1-19-15,-1 4-7 16,3 1-7-16,0-3-49 0,-2-7-74 16,2-9-126-16</inkml:trace>
  <inkml:trace contextRef="#ctx0" brushRef="#br0" timeOffset="68645.5">10762 6343 245 0,'8'-9'146'0,"1"0"-131"16,-2 4 45-16,-1-3 9 15,-2 5-28-15,-4 3-9 16,-8 0-4-16,-11 0-7 15,-12 5-10-15,-6 4-2 16,-9 3-4-16,-2 1 1 0,-1 3 1 16,7-2 6-16,5 0-2 0,11 0-4 15,9-2-2-15,10 0-3 16,7-1-2-16,18 1 1 0,12-3 1 16,9 2-2-16,5 0 0 15,7-1 2-15,-5 3-4 0,-4 1 1 31,-8 0-1-31,-12 3-7 0,-8-1-8 16,-14 1-2-16,-4 1 6 16,-21-3 7-16,-7 1 6 15,-6-6 1-15,-4 0 1 16,3 0 14-16,5-3 8 0,9 1-5 16,11 1 0-16,9-3-2 15,5 4-9-15,19-2-4 16,13 1 0-16,13-2-2 15,5-2-2-15,6 0 1 16,5-5-4-16,0 0-4 16,-5 0-10-16,-3 0-23 0,-4-9-26 15,-8 1-36-15,-6-1-69 16</inkml:trace>
  <inkml:trace contextRef="#ctx0" brushRef="#br0" timeOffset="68801.73">11337 6700 536 0,'10'10'85'0,"-7"-3"-46"0,-3 7 35 15,0 1-20-15,-6 1-35 0,-6 3-15 16,-2 1-3-16,-6 1-18 16,2-5-75-16,4-7-89 15</inkml:trace>
  <inkml:trace contextRef="#ctx0" brushRef="#br0" timeOffset="69826.33">11972 6298 257 0,'10'-14'139'16,"1"-2"-122"-16,-4-2 47 0,-3 2-5 16,-4 3-28-16,0 3-6 15,-11 2-7-15,-10 5-3 0,-12 3 0 16,-4 0 3-16,-7 7-6 16,-5 7 4-16,0 4 0 15,4 8 2-15,5 0 3 0,11 3-5 16,14 1-8-16,11-2-3 15,8 1-3-15,23-4 0 16,14-4 1-16,7-1-1 16,11-4-2-16,5 1 1 15,-2-6-2-15,-5 4-5 16,-3-1 1-16,-7-1 2 0,-13 0 1 16,-8 4 0-16,-14-3-2 15,-12 1-11-15,-5 1-6 0,-22-3 6 16,-11-1 0-16,-9-6 4 15,-7-3 8-15,-1-3 4 16,2-1 6-16,5-9 5 0,10-8 1 16,11-3 4-16,11-1-6 15,16-2-10-15,2 4 0 16,23 0-2-16,9 2-5 16,9 7-12-16,8 2-25 15,0 4-48-15,-2 0-61 16,-2 1-209-16</inkml:trace>
  <inkml:trace contextRef="#ctx0" brushRef="#br0" timeOffset="70013.78">12469 6562 559 0,'2'12'90'0,"-2"-1"-83"16,-2 3 52-16,-7 5-7 15,-6 3-34-15,-2 5-17 0,-7 3-4 16,-1-3-49-16,-6-4-70 16,3-6-184-16</inkml:trace>
  <inkml:trace contextRef="#ctx0" brushRef="#br0" timeOffset="72571.89">12893 6412 303 0,'-10'4'72'0,"3"-2"-58"16,2-2 33-16,3 0 1 15,2 0-32-15,0 0-15 16,4 0 2-16,3 0-3 16,1 0-2-1,-1 0-14-15,0-2 1 16,-6 0 6-16,3 0 7 0,-2-1 4 15,-2 0 4-15,0-1 14 16,1 0 2-16,3-2 2 16,4 2 0-16,0-6-7 15,11 2-5-15,0-3 0 16,8-2-4-16,2-5-3 0,3 2 2 16,-1-1-2-16,1-5-2 15,-5 5-3-15,-5-1 1 0,-8 1 0 16,-9 3-1-16,-5 5 2 15,-2 4 0-15,-14 3 3 16,-2 0 7-16,-4 4 0 0,1 10-4 16,3 1-2-16,6 5 0 15,5 7-3-15,4 0-2 16,3 3 0-16,13 5-1 16,5-1 0-16,4 1-1 15,3-2-13-15,-3-5-2 16,-3-3 3-16,-4-3 1 15,-8-5 8-15,-7-5 2 0,-2-1 2 16,-15-6 2-16,-5 2 8 16,-4-4 6-16,-2 2-6 15,2-3-3-15,4 0-3 16,9 0-4-16,9 0 0 0,4 0-5 16,10 0-40-16,16-7-51 15,8-2-82-15</inkml:trace>
  <inkml:trace contextRef="#ctx0" brushRef="#br0" timeOffset="72728.13">13477 6494 570 0,'10'8'55'16,"-7"-1"-7"-16,1 2 21 0,-4 8-30 16,0 1-30-16,0 1-7 0,-5 3-2 15,-6-1-18-15,-2-2-63 16,-1-7-77-1,-2-9-300-15</inkml:trace>
  <inkml:trace contextRef="#ctx0" brushRef="#br0" timeOffset="73853.62">13920 6234 307 0,'-2'-9'178'15,"-2"-1"-135"-15,3 2 39 16,-1 3 1-1,2 3-33-15,0 2-12 16,0 5-31-16,2 11 6 16,3 8 14-16,4 4-13 0,0 8-5 15,-2 1-2-15,2 1-5 16,0-1-2-16,2-2 0 16,-2-7 0-16,4-5-10 15,-3-3-6-15,-1-7-12 0,-4-6-19 16,0-2-9-16,-2-5-12 0,-3 0-28 15,-3-8-45-15,-9-8-137 16</inkml:trace>
  <inkml:trace contextRef="#ctx0" brushRef="#br0" timeOffset="74041.2">13891 6225 474 0,'0'-20'34'0,"11"1"10"16,7 4-2-16,9 1-13 15,7 3-13-15,7 3-8 16,4 3 0-16,-4 2-5 0,5 3-1 16,-9 0-5-16,-6 6-36 15,-10 3-36-15,-12 1-39 16,-9 1-75-16</inkml:trace>
  <inkml:trace contextRef="#ctx0" brushRef="#br0" timeOffset="74181.69">13974 6323 427 0,'-9'16'77'0,"9"-14"-71"16,2-2 23-16,22 0 11 15,13 0-32-15,6 0-7 0,9-6-2 16,7-1-17-16,-4-1-52 16,-1-10-83-16</inkml:trace>
  <inkml:trace contextRef="#ctx0" brushRef="#br0" timeOffset="74400.37">14532 6034 594 0,'0'-5'37'16,"0"1"-5"-16,5 4 20 16,10 20-32-16,6 8 2 15,1 12-8-15,5 10-4 0,0 10-4 16,-8 2-3-16,-4 5-3 15,-6-5 0-15,-9-8-12 16,-2-5-23-16,-20-10-6 16,-7-15 2-16,-12-8-9 0,-1-13-37 15,-5-3-87-15</inkml:trace>
  <inkml:trace contextRef="#ctx0" brushRef="#br0" timeOffset="75212.7">15672 5970 313 0,'-8'-21'182'0,"0"-1"-152"16,6 4 50-16,2 8-19 15,6 2-24-15,6 8-13 16,5 2-8-16,-3 18-4 15,3 6-4-15,-9 10-6 0,-1 7 0 16,-5 4-1-16,-2-1 0 16,0-2-1-16,-5-6 1 15,-2-10-1-15,2-8 0 16,2-5 0-16,-1-14 2 0,4-1 2 16,4-7 1-16,11-9-4 15,7-2 0-15,6 0-1 16,5 2-1-16,1 7 0 15,-2 6 1-15,-5 3-1 16,-11 3-1-16,-8 10-6 0,-8 4-6 16,-7 3-1-16,-16-2 1 15,-3 3 10-15,-8-5 1 16,0-3 1-16,7-4 1 16,3-3-4-16,13-5-20 15,11-1-23-15,4-1-28 16,19-10-64-16,7-6-82 15</inkml:trace>
  <inkml:trace contextRef="#ctx0" brushRef="#br0" timeOffset="75462.65">15998 6178 452 0,'-12'0'84'16,"5"0"-68"-16,7 0 43 0,0 0-22 15,22 0-14-15,7 0-13 16,3 0-6-16,6 0-5 15,-2-1 1-15,-8-8-11 0,-4 2-14 16,-14-2 1-16,-10 2 21 16,-1 1 5-16,-15 5 4 15,-6 1 13-15,-1 0 10 16,2 12-5-16,8 1-4 16,9 6-10-16,4 2-9 15,22 1-1-15,9-2 0 16,9 0-34-16,10-10-52 0,4-8-115 15</inkml:trace>
  <inkml:trace contextRef="#ctx0" brushRef="#br0" timeOffset="76025.18">17310 6125 393 0,'9'-9'12'16,"2"-2"6"-16,-2-1 45 16,-2 0-17-16,-4-4-21 0,0-1-7 15,-3 0 6-15,-8 1-10 16,-8 5-7-16,-9 2 1 16,-6 5 5-16,-3 4-3 15,-3 5-3-15,0 12 3 16,9 3 3-16,3 2-9 15,10 1-2-15,10 1-2 0,5-5-1 16,15-1 2-16,9-7 0 16,10-6-2-16,3-3-7 15,2-2-3-15,-3-7-3 16,0-5 7-16,-8-1 7 16,-4-1 1-16,-4 1 1 15,-8 4 9-15,-5 4 3 0,-3 5-3 16,-1 0-10-16,-3 7-5 15,3 7 2-15,2 6 2 16,0 0-18-16,2-2-18 16,2-1-16-16,4-4-40 0,-1-8-38 15,1-5-73-15</inkml:trace>
  <inkml:trace contextRef="#ctx0" brushRef="#br0" timeOffset="76306.36">17513 6093 315 0,'5'-27'155'16,"-1"0"-113"-16,3 8 18 0,3 3-5 15,2 7-25-15,2 7-16 16,2 2-9-16,-2 11-3 16,1 6-2-16,-3 7 0 15,-2-1-1-15,-5 0 0 16,-1-3-5-16,-4-6-4 16,0-3 6-16,0-11 3 0,0 0 7 15,1-6 22-15,6-8-3 16,6-4-4-16,3-2 3 15,6 5-3-15,0 0-9 16,2 8-4-16,1 5-4 16,2 2-3-16,-3 11-1 0,1 10 0 15,-6 1-1-15,5 5 1 16,-7 1-20-16,-2-3-38 16,-3-7-32-16,2-9-84 15</inkml:trace>
  <inkml:trace contextRef="#ctx0" brushRef="#br0" timeOffset="76924.48">18698 5899 685 0,'2'-8'35'0,"-2"5"-2"15,1 3 22-15,6 0-38 16,-2 14-13-16,3 4 1 0,3 7-2 16,0 7-1-16,0 0-2 15,1 0 1-15,-4 0-10 16,-5-5-27-16,1-7-27 15,-4-10-6-15,0-7-28 16,-7-8-16-16,-8-14-12 0,1-9-16 16,-3-8 135-16,5-5 110 15,4 0 2-15,1 1-16 16,7 6-33-16,2 8-5 16,15 4-8-16,6 10-18 15,11 8-15-15,7 4 4 16,8 6-2-16,-1 12-10 0,4 5-1 15,-3 4-1-15,-4 3 0 16,-4 4-2-16,-9-2 2 16,-3-4-2-16,-7-3-11 15,-4-3-16-15,-8-9-13 0,-3-7-8 16,0-6-18-16,-7-5-49 16,0-11-150-16</inkml:trace>
  <inkml:trace contextRef="#ctx0" brushRef="#br0" timeOffset="77096.25">19183 5761 499 0,'-4'-4'129'0,"-2"-6"-107"0,-2 10 28 15,6 0-22-15,2 16-11 0,0 5 0 16,0 6-2-16,10 5-8 16,2 2-5-16,0 4-2 15,3-3-5 1,-1 3-46-16,4-10-19 15,0-8-38-15,-2-10-114 16</inkml:trace>
  <inkml:trace contextRef="#ctx0" brushRef="#br0" timeOffset="77338.36">19461 5866 589 0,'0'0'85'16,"0"0"-75"-16,0 0-7 15,2 11 12-15,5 7 9 0,1 3-12 16,1 4-6-16,-1 4-5 16,-1-6-1-16,-2-1 0 15,-4-6-6-15,-1-4-10 16,0-7-1-16,-1-5-2 16,-11 0-4-16,0-15-26 0,-1-7-27 15,-1-5-21-15,5-7-20 16,3 0-58-16</inkml:trace>
  <inkml:trace contextRef="#ctx0" brushRef="#br0" timeOffset="77463.34">19476 5765 338 0,'14'-22'102'0,"3"6"-22"0,0 0-17 15,1 4-14 1,2 3-20-16,5 3-14 0,-2 6-9 16,3 0-5-16,-1 6-5 15,-6 6-67-15,-7 3-61 16,-7 4-116-16</inkml:trace>
  <inkml:trace contextRef="#ctx0" brushRef="#br0" timeOffset="77594.85">19534 5915 521 0,'24'0'-8'16,"10"-10"-28"-16,12 4 36 15,9-5-21-15,8 2-49 16,2-5-37-16,-2-1-56 15</inkml:trace>
  <inkml:trace contextRef="#ctx0" brushRef="#br0" timeOffset="77913.7">20048 5800 243 0,'17'-7'147'15,"-12"6"-26"-15,-5 1-44 0,-5 5-38 16,-8 11-11-16,-3 3 10 16,0 6-15-16,-2 4-6 15,3 1-8-15,5 0-6 16,0-3-2-16,3-7 0 0,5-8-1 15,1-8 0-15,1-4 3 16,0-11 6-16,8-12-8 0,4-6-1 16,0-6 0-16,3-3 2 15,1-3 4-15,2 2 13 16,1 1-2-16,3 8-1 16,-4 5-7-16,-4 7-2 15,3 8-2-15,-5 10-2 0,3 0-4 16,-3 14 0-1,0 9-1-15,1 8 0 16,1 4 1-16,-2 6 2 0,2-3-4 16,0 1-11-16,0-3-11 15,-5-2-11-15,-1-6-9 16,-3-8-22-16,-5-6-41 0,-3-6-78 16</inkml:trace>
  <inkml:trace contextRef="#ctx0" brushRef="#br0" timeOffset="78054.28">20109 5996 589 0,'0'-7'63'16,"19"1"-54"-16,10 0 4 15,6-1-11-15,3 0-1 16,5-4-51-16,0-3-120 16</inkml:trace>
  <inkml:trace contextRef="#ctx0" brushRef="#br0" timeOffset="78726.2">21431 5543 530 0,'2'-14'36'15,"-2"2"-3"-15,-12 3 12 16,-8 5-27-16,-7 4-3 0,-2 0-8 16,2 11-4-16,2 5-3 15,5 7 3-15,10 2 0 16,10 7-3-16,0 2 0 15,17 3 0-15,9-2 1 16,2 2 0-16,3-5-1 16,-6-3-5-16,-2-5-3 15,-10-8-7-15,-11-1-5 0,-2-6 16 16,-22-6 5-16,-4-3 2 16,-2 0 1-16,-3 0-2 15,3-5 0-15,7-2-2 16,6-4-5-16,15 1-51 0,3-1-86 15,21-2-162 1</inkml:trace>
  <inkml:trace contextRef="#ctx0" brushRef="#br0" timeOffset="78843.13">21587 5772 540 0,'0'-2'65'0,"0"-7"-62"15,0 5-3 1,0 2-2-16,4 2-37 15,4 0-72-15,7-1-121 16</inkml:trace>
  <inkml:trace contextRef="#ctx0" brushRef="#br0" timeOffset="79139.92">21845 5536 445 0,'-1'-7'116'16,"-1"0"-116"-16,0 2 31 0,2 5 9 16,0 0-22-16,0 12-17 15,10 8 10-15,-1 5 10 16,-1 5-3-16,4 6-5 0,-4 1-3 16,1-1-3-16,0 0-5 15,-5-3 0-15,2 0-2 16,-3-7 1-16,4-4 1 15,3-4-2-15,7-6-4 16,3-3-11-16,6-6-7 0,5-3-30 16,-3-3-59-16,-6-15-118 15</inkml:trace>
  <inkml:trace contextRef="#ctx0" brushRef="#br0" timeOffset="79249.31">21943 5697 620 0,'0'-11'3'16,"21"2"-8"-16,19 0-3 0,12-2-52 16,11-1-259-16</inkml:trace>
  <inkml:trace contextRef="#ctx0" brushRef="#br0" timeOffset="81099.7">21668 6004 110 0,'7'0'-108'0</inkml:trace>
  <inkml:trace contextRef="#ctx0" brushRef="#br0" timeOffset="81662.12">21627 5793 418 0,'-18'-1'56'15,"7"-2"-26"-15,6 2 18 16,5 1-16-16,9 0-24 16,16-2 5-16,11 0 9 15,7-3-8-15,11-1-7 0,-1 0-5 16,0-4-2-16,-4 0 1 15,-14-1-3-15,-11-2-11 16,-14-3 2-16,-10-1 2 16,-18 0-9-16,-14-1-4 0,-16 6-1 15,-8 1 18-15,-9 8 5 16,-4 3 1-16,-4 0 11 16,5 0 8-16,5 11 6 15,14 1-5-15,8 3-4 16,21 2-7-16,13 1-5 15,11 0-10-15,21 0 3 16,19-6 4-16,5 1-1 16,14-6 1-16,5-4 0 0,5-1-1 15,-3-2 0-15,-9-2-2 16,-9-6 0-16,-15-3-2 0,-16-5-7 16,-18 0 4-1,-13-2-4-15,-25 0-4 16,-17 4-1-16,-13 1 7 0,-9 6 8 15,1 5 3-15,9 2 23 16,11 0 6-16,19 9-7 16,23 4-9-16,21 1-15 0,32 4-7 15,30 1 8-15,31 3-5 16,21-4-58-16,12-6-115 16</inkml:trace>
  <inkml:trace contextRef="#ctx0" brushRef="#br0" timeOffset="84328.14">20754 5996 297 0,'-2'0'38'16,"2"0"2"-16,0-5 14 15,0 2-21-15,2-2-17 0,5-1-6 16,-2 2-3-16,2 1 1 16,-4-1-1-16,0 1 6 31,-3 3 7-31,0-2 3 16,0 2-9-16,-6 0-6 0,-6 2-2 15,5 5-4-15,0 2 2 16,4 3-1-16,1-1-2 15,2-2 0-15,0 0 0 16,9-4 0-16,1-1 2 16,3-4 1-16,-1 0 0 0,-5-4 2 15,1-3 4-15,-8-6 5 16,0 3-1-16,-6 1-7 16,-6 4-7-16,-3 5-1 15,-1-2-16-15,4 14-58 16,3 2-121-16</inkml:trace>
  <inkml:trace contextRef="#ctx0" brushRef="#br0" timeOffset="98998.92">5234 7954 556 0,'0'-4'36'16,"3"-4"-24"-16,-3-1 35 0,0 9-11 15,0 0-24-15,0 3-13 16,2 11-3-16,-2 4 6 16,2 3 5-16,1 4 3 0,-3 3 4 15,2-1-3-15,-2 2-3 16,3-1-1-1,-1-3-1-15,1 0-1 16,1-4 0-16,-1-3 0 0,2-3-2 16,0-5 3-16,3-3-2 15,-1-1-1-15,2-5 5 16,3-1 3-16,3 0 0 16,3 0-2-16,5-1-4 15,4-5-2-15,2 1-2 0,5 2-1 16,3-1 1-16,-2 1-1 15,-1-1-1-15,-5 2-15 16,-4 0-27-16,-2-1-23 16,-4-3-20-16,-6-2-40 15,2-7-103-15</inkml:trace>
  <inkml:trace contextRef="#ctx0" brushRef="#br0" timeOffset="99248.89">5909 7912 504 0,'-12'-12'12'16,"-3"1"-6"-16,-5 10 21 15,3 1 9-15,-3 7-7 16,2 8-9-16,2 8 12 16,5 6 0-16,8-1-9 0,3 6-5 15,0-5-4 1,8 1-8-16,12 1-3 0,1-3-2 15,5-1 0-15,4-2-4 16,2-7-31-16,1-6-28 16,-1-8-35-16,0-4-42 15,1-7-124-15</inkml:trace>
  <inkml:trace contextRef="#ctx0" brushRef="#br0" timeOffset="99756.9">6145 8040 411 0,'0'-5'86'0,"0"2"-34"0,0 3 1 15,0 1-27-15,0 12 4 0,3 1-9 16,4 6-12-16,2 0-4 16,-4 1-3-16,-2-3-2 15,-3 0-1-15,-3-8-10 16,-7-3-6-16,-6-7 9 0,-1 0-1 16,4-12 6-16,-1-10 4 15,7-4 1-15,2-5 7 0,5 1 1 16,0 3-3-16,7 3-4 15,7 4 3-15,10 9-1 16,3 8-1-16,3 3 2 16,3 7-1-16,-3 8 1 15,-1 7-2-15,-4 2-3 16,-5 4-1 0,-2-3 1-16,-5-2 0 0,-4-3-1 15,-6-6-1-15,-1-7 1 16,-2-7-1-16,0 0 2 15,0-13 3-15,-2-8-4 0,2-4 1 16,0-4 0-16,7-1-1 16,8-1 1-16,0 9-2 15,7 4 3-15,-3 8-2 16,7 10 0-16,-3 0 2 16,-1 14-1-16,4 4-1 0,-6 6 1 15,2 5 0-15,-2-3-1 16,-2 3 1-16,-2-4-1 15,0-4-12-15,-3-4-28 16,-1-12-31-16,0-5-50 16,0-12-162-16</inkml:trace>
  <inkml:trace contextRef="#ctx0" brushRef="#br0" timeOffset="99942.23">6812 7838 539 0,'10'-6'49'0,"-7"6"10"15,4 0-23-15,4 20 7 0,-2 8-5 16,5 8-10-16,1 5-15 16,-1 6-5-16,-2 3-6 15,-4 0-2-15,-6-3 2 16,-6-2-12-16,-12-8-45 0,-16-8-28 16,-9-14-70-16,-7-15-214 15</inkml:trace>
  <inkml:trace contextRef="#ctx0" brushRef="#br0" timeOffset="100868.27">7735 7912 54 0,'-5'-8'340'0,"3"4"-262"15,0-3-4-15,1 3 0 0,1 4-15 31,0 0-24-31,3 6-26 16,6 6 7-16,4 9 12 0,1 4-10 16,1 4-11-16,-5 3-5 15,-3 0-1-15,-3-2-1 16,-4-5-1-16,0-4-6 16,0-7 3-16,0-6 3 15,-2-8 2-15,2 0 2 16,2-11 3-16,9-5-5 0,8-3-2 15,7 1 2-15,4 0-2 0,4 6 1 16,2 4-2-16,-3 8 1 16,-5 0 0-16,-8 6-1 15,-10 6-11-15,-10 3-8 16,-5 0 7-16,-16 2 8 0,-9-5 6 16,-2 1 0-16,-3-6 1 15,4-6 0-15,12 1 0 16,9-2 0-16,10 0-2 15,15-9-44-15,19-3-68 16,9-2-54-16,11-4-200 0</inkml:trace>
  <inkml:trace contextRef="#ctx0" brushRef="#br0" timeOffset="101118.25">8159 8046 523 0,'-18'4'42'0,"4"-4"-8"16,12 0 16-16,4 0-23 15,20 0-15-15,8-4-9 16,6-7-1-16,5 0-5 16,-2-5-17-16,-4 6-11 0,-12-2-14 15,-10 8 7-15,-13 4 32 16,0 0 8-16,-20 4 14 16,0 13 22-16,-1 4 6 15,6 1-13-15,8 3-15 16,7 0-9-16,7-2-6 0,20-2-1 15,9-8-25 1,13-8-42-16,5-5-59 0,3-8-198 16</inkml:trace>
  <inkml:trace contextRef="#ctx0" brushRef="#br0" timeOffset="101305.66">8890 7858 609 0,'0'0'79'0,"-7"0"-57"15,1 12 18-15,6 10-5 16,0 4-12-16,10 6-16 16,5 1-5-16,6 8-2 0,2-7 1 15,0-3-20 1,0-3-26-16,-1-9-27 0,-4-4-30 16,-4-12-55-16,-5-3-134 15</inkml:trace>
  <inkml:trace contextRef="#ctx0" brushRef="#br0" timeOffset="101630.52">9077 7974 403 0,'3'-6'107'16,"4"-14"-43"-16,0 17 11 15,3 3-25-15,2 3-20 16,3 9-6-16,1 8-7 0,0 2-7 16,0 4-5-16,-3-1-4 15,-6 2-1-15,-5-3-2 16,-2-2-21-16,0-6 1 15,-2-7 3-15,-1-7 11 16,1-2 8 0,2-7 3-16,0-9-1 15,7-4-1-15,7-1 5 0,2 3 0 16,3 5 0-16,7 5 2 0,-4 4-1 0,1 4-3 16,1 5-2-16,-2 9 0 15,-1 7-2-15,-6 1 0 16,2 0 0-1,-9 2-2-15,-2-4-15 16,-6 0-20-16,-7-10-20 0,-12-6-31 16,-12-4-50-16,-9-9-178 15</inkml:trace>
  <inkml:trace contextRef="#ctx0" brushRef="#br0" timeOffset="101786.75">8816 7958 482 0,'-12'-16'47'15,"12"-5"-8"-15,18 4 1 16,20 6-18-16,18 1-17 16,13 5-4-16,10 4 0 15,5 1-11-15,3 0-23 16,-8 0-51-16,-11 5-84 16</inkml:trace>
  <inkml:trace contextRef="#ctx0" brushRef="#br0" timeOffset="102042.7">9527 8036 361 0,'-2'10'96'0,"2"-8"-71"16,5-2 21-16,9 0 11 15,8-2-17-15,3-8-29 16,-3 0-12-16,2-6 3 16,-6 1-2-16,-7 2 1 15,-8-1 0-15,-3 4 1 0,-10 9 4 16,-10 1 7-16,-2 7 11 15,-1 11 8-15,1 4 3 16,6 7-9-16,9 0-9 16,7-2-11-16,3-2-4 15,24-3-2-15,11-5-13 0,13-10-69 16,10-7-87 0</inkml:trace>
  <inkml:trace contextRef="#ctx0" brushRef="#br0" timeOffset="102258.42">10811 8098 455 0,'-14'16'-281'0</inkml:trace>
  <inkml:trace contextRef="#ctx0" brushRef="#br0" timeOffset="102821.14">10448 7771 492 0,'-1'-21'76'0,"-3"3"-13"16,1 2 9-16,3 6-10 0,0 6-16 15,0 4-20-15,0 9-20 16,0 12-5-16,0 10 7 16,7 4-2-16,2 6-4 15,2 5 0-15,3-1-1 16,4 0-2-16,2 0-22 16,1-7-28-16,3-2-24 15,1-8-22-15,2-10-61 0,-2-7-180 16</inkml:trace>
  <inkml:trace contextRef="#ctx0" brushRef="#br0" timeOffset="103631.28">10998 7962 463 0,'7'-20'119'0,"-4"-4"-95"15,-6 4 2-15,-11 7 12 16,-10 6-22-16,-4 7-13 15,-5 2-4-15,-2 14 0 0,1 6 2 16,3 5-1-16,9-1 0 16,12 1-1-16,6-1 0 15,4-8-2-15,14-2 3 16,10-9-1-16,5-1-6 16,3-6-2-16,0-4-2 15,-1-10-3-15,1-4 4 0,-5-7 3 16,-2 1 6-16,-6 2 2 15,-2 3-1-15,-5 4 1 16,1 6 7-16,-4 8 0 16,-2 1-3-16,3 12-4 15,-2 8-1-15,3-1 0 0,0 5 1 16,1-2-2-16,-1-4-11 16,0-2-15-16,-4-5-17 15,-2-8 6-15,-1-3 13 16,1 0 23-16,1-8 4 0,-2-9 8 15,3 1 11-15,1-6 0 16,4 0 6-16,0 4-13 16,2 4-3-16,-1 2-5 15,-1 9 1-15,1 3-5 16,-6 9-1-16,0 3-1 16,-1 9-1-16,-5-6 1 15,1 3 0-15,-2 0 1 0,3-5-1 16,0-6-1-16,2-3 1 15,6-4 1-15,5 0 0 16,5 0 1-16,6-11-1 16,4 2-1-16,5-1 0 0,0-2 0 15,-2 7-1-15,-3 0 0 16,-2 3-3-16,-8 1-8 16,-3-1 0-16,-8 2-1 15,0-3-1-15,-6-1 5 16,-4 0 8-16,0-3 2 15,0-2-1-15,0 0 13 0,-7 2 11 16,4 0-2-16,3 3 1 16,0 4 3-16,0 0-12 15,0 6-12-15,8 9 5 16,1 5 1-16,3 4-4 16,-1 7-4-16,-2-1 2 0,-4 3-3 15,-2-1 2-15,-3-4-1 16,-3-3 0-16,-6-5-3 15,-6-8-1-15,2-6-7 16,-1-6-15-16,2 0-30 0,5-9-62 16,7-9-145-16</inkml:trace>
  <inkml:trace contextRef="#ctx0" brushRef="#br0" timeOffset="104225.18">12185 8008 570 0,'-5'6'59'15,"-3"-6"-33"-15,8 0 3 0,5 0-29 16,10 0-43-16,5 0-72 15,11-7-146-15</inkml:trace>
  <inkml:trace contextRef="#ctx0" brushRef="#br0" timeOffset="105103.73">13353 7763 124 0,'0'0'255'16,"0"-4"-218"-16,7-3 24 0,0 0 1 15,-2-2-13-15,1-2-12 16,-6 2-15-16,0 0-4 16,-10 0-5-16,-9 4-7 0,-8 3 3 15,-7 2 1-15,-4 2-4 16,-5 8-2-16,-1 7-4 16,3 2 0-16,6 1 0 15,9 1 0-15,11-1 0 0,7-4 0 16,8-5-2-16,15-2 0 15,12-9 1-15,10 0-6 16,9-3-7-16,3-5 0 16,0-3 3-16,-5 1 5 15,-6 4 5-15,-9 1 1 0,-7 5 1 16,-12 2 0-16,-2-1-1 0,-5 7 0 16,4 8-1-1,-1-4 1-15,4 2-29 0,5-3-37 16,7-2-30-16,2-7-41 15,5-2-188-15</inkml:trace>
  <inkml:trace contextRef="#ctx0" brushRef="#br0" timeOffset="105307.19">13830 7670 540 0,'-16'-9'34'15,"-11"5"-9"-15,-3 4 26 16,-3 6-20-16,5 8-13 0,2 9-14 15,8 2-2-15,11 3-2 16,7 1 0-16,5 0 0 16,15-4-6-16,11-7-21 15,6-2-15-15,5-8-22 0,3-6-25 16,2-2-16-16,-3-9-100 16</inkml:trace>
  <inkml:trace contextRef="#ctx0" brushRef="#br0" timeOffset="105479.02">14065 7691 433 0,'-21'0'73'16,"-1"0"-45"-16,1 9 22 15,8 5-13-15,4 4-20 16,9 2-11-16,0-2-4 16,17 1 0-16,4-5-1 15,7 1-1-15,6-6-4 0,2-4-22 16,4-1-15-16,-2-4-25 15,-2 0-70-15,-6-11-197 16</inkml:trace>
  <inkml:trace contextRef="#ctx0" brushRef="#br0" timeOffset="105963.3">14349 7759 387 0,'0'-6'110'0,"0"-1"-93"16,10 3 27-16,7-4-19 15,3 1-7-15,1 1-14 16,-3 1-3-16,-4 0-3 0,-6 1-16 16,-6 0-2-16,-2 3 11 15,-10 1 2-15,-9 0 5 16,-1 1 3-16,0 9 6 16,3 2 12-16,5 5-4 0,7-2-6 15,5 3-4-15,10 0-2 16,12-7-2-16,9 5 0 15,9-8-1-15,1-4-20 16,2-4-23-16,-1 0-17 16,-7-7-27-16,-8-5 22 15,-6-5 56-15,-8-1 29 16,-7 3 58-16,-5-2 18 16,-1 7-20-16,0 2-15 0,0 7-11 15,0 1-16-15,0 7-25 16,2 11 2-16,8 7 15 15,7 9-10-15,1 8-5 0,3 5-4 16,1 3-4-16,-3 2-1 16,-4-1-1-16,0-3-1 15,-3-7 0-15,-1-3-3 16,-3-10-5-16,-1-8-2 0,-6-6-7 16,-1-9-19-16,0-5-15 15,-7-1-20-15,-8-17-45 16,-2-7-139-16</inkml:trace>
  <inkml:trace contextRef="#ctx0" brushRef="#br0" timeOffset="106181.64">14739 7795 501 0,'0'-24'85'0,"5"5"-56"0,9 5 10 15,4 8-4-15,6 6-6 16,0 2-16-16,-2 12-11 15,-3 9-1-15,-11-1-3 16,-8 1-25 0,0 0-10-16,-15-4-16 15,-9-3-4-15,-3-10 15 16,2 2 11-16,5-8 8 0,6 0-8 0,8 0-55 16,6-11-108-16</inkml:trace>
  <inkml:trace contextRef="#ctx0" brushRef="#br0" timeOffset="106374.82">15056 7564 590 0,'0'-23'57'0,"-5"6"13"15,-2 7-11-15,-1 10-21 16,3 0-20 0,0 15-18-16,3 10 2 0,2 5 1 15,0 7-1-15,7 5-1 16,8 2-1-1,1 1-1-15,0-1-30 16,-4-2-37-16,-3-6-21 16,-3-12-53-16,-6-8-186 15</inkml:trace>
  <inkml:trace contextRef="#ctx0" brushRef="#br0" timeOffset="106518.15">15026 7824 535 0,'2'-13'26'15,"18"2"-20"-15,9 6 8 16,6 2-1-16,8 0-9 0,1 3-4 16,0 0-18-16,-1 0-45 15,-5-1-76-15,-9-5-151 16</inkml:trace>
  <inkml:trace contextRef="#ctx0" brushRef="#br0" timeOffset="107123.78">15406 7771 285 0,'0'4'119'0,"5"-1"-105"16,5-1 48-16,6 0-9 16,4-2-19-16,5 0-19 15,2 2-11-15,-1-2 0 16,-6-2 0-16,-3-3-4 16,-8-2 3-16,-9 0-1 15,-5-2 1-15,-14 7 5 0,-6-2 0 16,-1 4 1-16,-1 0 2 15,5 9-3-15,4 5-3 16,11 7-4-16,7-2-1 16,5 2 0-16,17-1-8 0,6-2-28 15,10-8-20-15,6-2-22 16,0-4-4-16,1-4-3 16,-4-4-5-16,-3-7 71 15,-4-2 49-15,-10-3 45 0,-6 0 0 16,-8 0-12-16,-4 3 4 15,-6 3-32-15,0 5-11 16,-9 3 3-16,-1 2-9 16,1 3-2-16,4 10-10 15,2-1-5-15,3 2-1 16,0 4 0-16,10-7 1 16,3-4-5-16,3-7-12 15,1 0-4-15,-2-11-2 0,2-9 3 16,-8-6 10-16,-2-6 5 15,-2-5 3-15,-5-5 4 16,0 0 19-16,0 1 15 16,-2 3-6-16,-1 6-3 15,-3 7 8-15,3 9-1 0,-2 9-5 16,1 7-7-16,1 6-17 0,-4 15 1 0,6 8 2 16,-1 6-3-16,2 10-2 15,0 3-1-15,0 4-2 16,5-1 0-16,1 0-1 15,1-1-28-15,-1-6-52 16,2-13-74-16,4-7-261 0</inkml:trace>
  <inkml:trace contextRef="#ctx0" brushRef="#br0" timeOffset="108163.97">16672 7367 447 0,'3'-18'74'16,"0"2"-5"-16,1 5 17 16,1 4-26-16,4 5-18 15,-2 2-24-15,4 7-12 16,1 11-4-16,0 5-1 15,-2 4-1-15,-3 5 1 16,0 4-1-16,-5-4-1 0,2 0-10 16,-4-3-3-16,0-10 3 15,0-6 6-15,0-6 3 16,7-7 2-16,5 0 1 16,7-6 1-16,8-5 0 0,2 1-2 15,3 3 0-15,-2 4 0 16,-1 3 0-16,-6 0-4 15,-7 6-9-15,-9 7-4 16,-5-1 2-16,-2 4 0 16,-14 0 0-16,-9-1 1 0,-5-5 3 15,1 1 3-15,2-4 5 16,6-3 4-16,6-2-1 16,11-2 0-16,4-2 1 15,20-7-12-15,10-4-17 16,7-2 10-16,8-2 1 0,-2-1 5 15,-2 3 8-15,-7 0 3 16,-9 5 6-16,-8 2 10 16,-9 6 9-16,-5 2-4 15,-3 6-13-15,-2 8 4 16,0 1-1-16,2 4-7 0,1-1-1 16,6-2-4-16,6-2 4 15,2-7-6-15,2-3-8 16,4-2 1-16,-2-4 3 15,1-11 4-15,-2-2 4 16,-3-5 13-16,0 0 18 0,-3 4 7 16,-1 0-1-16,-3 7-5 15,-1 5-7-15,1 4-12 16,2 12-9-16,-2 8-3 16,5 11 0-16,-1 8-1 15,-1 8-1-15,-2 3 1 0,-6 1-9 16,-5 2-17 15,0-7 0-31,-17-7-7 0,-9-12 5 16,-4-10 10-16,-4-14-7 15,0-7 20-15,5-21-11 0,7-10-17 0,6-9-35 16,10-9-91-16</inkml:trace>
  <inkml:trace contextRef="#ctx0" brushRef="#br0" timeOffset="108918.17">18263 7413 567 0,'14'-11'83'0,"-6"-1"-49"16,1 8 8-16,-2 4-9 15,3 0-17-15,-3 16-15 0,-1 4 0 16,1 5 0 0,0 3-1-16,0 1 1 0,-2-1-1 15,-3-1 0-15,-1-7-6 16,1-4-8-16,-2-7-3 16,0-7 4-16,-9-2 10 0,1-20 5 15,-6-5-1-15,2-9 1 16,3-5 5-16,3-2 10 15,5 0-2-15,1 2-7 16,0 8 0-16,8 4 6 16,9 11-5-1,1 8-3-15,3 8-4 16,6 0-3-16,0 16 0 0,2 7 0 16,3 5 1-16,-3 4 0 0,0 2-1 15,0 0 1-15,-6-4-1 0,-2-5-5 16,-4-3-1-16,-7-8 3 15,-3-6-1-15,-5-8 3 16,-2 0 6-16,0-17 0 16,-5-4-2-16,0-6-1 15,1-5 1-15,6-4 2 16,-2 4 3-16,9 2 0 16,5 7 0-16,7 5 0 0,1 9-4 15,3 5-2-15,2 4 0 16,2 5-1-16,0 13 2 15,-2 4-2-15,-3 6 4 16,2 6-1 0,-6 4 1-16,-6 1-1 15,-1 2-2-15,-10 2 0 16,-3 0-1-16,-3 0-8 0,-17-6-53 0,-9-10-105 0,-8-9-336 16</inkml:trace>
  <inkml:trace contextRef="#ctx0" brushRef="#br0" timeOffset="110109.64">3496 8048 590 0,'2'-8'19'0,"-2"3"-4"0,0 5 19 16,0 0-14-16,0 10-9 16,2 7-4-16,-1 6 4 15,1 6-1-15,0 4-1 16,1 3-7-16,-3 2 1 15,2-6-2-15,-2 4 0 0,0-4 0 16,0-4-1-16,0-5 1 16,2-3 0-16,3-6-1 31,5-3 0-31,7-7 2 0,7-4-1 16,6 0 0-16,8-2-7 15,1-11-14-15,3-1-15 16,-1 1-20-16,-5-1-23 15,-6 0-16-15,-8-2-15 16,-5 3-71-16</inkml:trace>
  <inkml:trace contextRef="#ctx0" brushRef="#br0" timeOffset="110359.57">3868 8290 313 0,'-8'0'85'0,"1"0"-13"16,3 0-14-16,4 0-22 15,0 0-25-15,14 0 3 16,3 0 2-16,1-3-9 0,5-7-4 15,-5-2-2-15,-1 0 1 16,-8-1-2-16,-8 1-3 16,-1 5 0-16,-7 1 2 15,-11 5 1-15,-2 1 4 16,3 1 8-16,0 12 4 0,7 3-4 16,6 5-7-16,4-4-5 15,7 2 0-15,13 1 0 16,5-6-7-16,6-3-19 15,5-4-13-15,3-7-21 16,0 0-47-16,0-7-67 16</inkml:trace>
  <inkml:trace contextRef="#ctx0" brushRef="#br0" timeOffset="110629.84">4277 8071 429 0,'-7'-9'89'16,"0"4"-35"-16,3 2-1 15,4 3-16-15,0 6-24 0,11 9 6 16,1 2-4-16,1 6-4 16,-1 6-2-16,1 1-3 15,0 3-1-15,-6 0-1 16,5 1-3-16,-2-1 2 16,2-5 1-16,4-3-2 0,0-2 0 15,4-5-1-15,2-2-1 16,1-6 2-16,2-6-6 15,-3-2-28-15,-5-2-20 16,-7-6-23-16,-8-7-41 16,-2-7-166-16</inkml:trace>
  <inkml:trace contextRef="#ctx0" brushRef="#br0" timeOffset="110740.14">4304 8276 442 0,'-7'-4'98'0,"7"-1"-82"16,10-4-16-16,24 0 5 0,17-1-3 15,7-5-15-15,8-6-85 16,-1-4-202-16</inkml:trace>
  <inkml:trace contextRef="#ctx0" brushRef="#br0" timeOffset="114460.34">2370 9625 405 0,'-4'0'195'0,"4"0"-178"16,0-4 3-16,14 2 14 15,8 1 7-15,5-5-18 16,9 2-9-16,8-1-3 16,5-2 2-16,4 1-4 15,1 1-7-15,-3-2 1 0,-2 1-3 16,-10 3 0-16,-6 0 1 15,-10 0-2-15,-11 3 1 16,-5 0 0-16,-7 0 1 0,0 6 3 16,0 5 12-16,-7 5-2 15,0 3-2-15,6 5-1 16,1 8-1-16,0 4 0 16,0 8-2-16,8 8-1 0,2 3-3 15,4 8-1-15,-1 1-1 16,-1-3 0-16,0-2-2 15,-2-8 0-15,-3-10 0 0,-4-9 0 16,-4-8 0-16,1-10 0 16,-12-8 0-1,-7-5 3-15,-4-1-1 0,-6-1 0 16,-2-11-1-16,-4 0-6 16,1-1-14-16,3 0-13 15,6 0-16-15,7 0-28 0,7 1-24 16,7 1-78-16</inkml:trace>
  <inkml:trace contextRef="#ctx0" brushRef="#br0" timeOffset="114882.06">2578 9928 662 0,'0'-4'45'0,"7"-8"-38"16,17 1-4-16,10-1 13 0,17 1-9 15,5-2-8 1,11 3-40-16,3-5-57 16,0 1-279-16</inkml:trace>
  <inkml:trace contextRef="#ctx0" brushRef="#br0" timeOffset="117406.92">3808 9839 129 0,'6'1'93'0,"-1"1"-61"15,-2 0 37-15,3-1-7 16,0 1-17-16,-1-2-3 16,-1 2 4-16,-3 0-3 0,1-2-7 15,1 0-6-15,-1 0-2 16,0 0-2-16,1-4-4 15,1-4-8-15,0-3-3 16,0-5-3-16,-2-4 1 0,-2 3-2 16,1-5-2-16,-2 4-3 15,-13 2-1-15,-1 7 4 16,-7 6 5-16,-3 3-5 16,-4 5-3-16,-2 11-1 15,5 7 0-15,1 4-2 0,3 5 2 31,5-2-2-31,10 3 1 16,7-5 0-16,0-3-2 0,14-9-1 16,5-7 1-16,11-9-1 15,4 0-1-15,6-12-3 16,0-8 4-16,-1-2 0 16,-5-2 2-16,-7 2 1 15,-5 4 1-15,-8 6 2 0,-5 1 12 16,-5 9 4-16,-4 2-1 15,0 4-14-15,0 10-2 16,0 4-1-16,0 1-1 16,7 5 0-16,11-1-10 15,13-5-39-15,5-4-43 16,6-7-73-16</inkml:trace>
  <inkml:trace contextRef="#ctx0" brushRef="#br0" timeOffset="117922.42">4751 9676 536 0,'0'-11'41'0,"0"-1"14"16,0 7 3-16,6 5-21 0,1 0-7 15,3 15-12-15,2 5 3 16,-2 5 2-16,2 7-8 15,1 4-7-15,-2 1-3 16,-1-1-3-16,0 0-1 16,-3-4-5-16,-2-5-12 0,-3-6-20 15,0-5-23-15,-2-8-18 16,0-7-44-16,-9-1-38 16,-4-17-153-16</inkml:trace>
  <inkml:trace contextRef="#ctx0" brushRef="#br0" timeOffset="118156.76">4711 9707 447 0,'-8'-27'58'0,"8"2"-1"16,7 7 1-16,20 7-23 15,12 6-7-15,12 5-7 16,8 0-4-16,4 19-4 16,-4 8-5-16,-6 6-6 0,-9 6-2 15,-17 2-2-15,-17 2-14 16,-10-4-4-16,-23 0-7 15,-13-8-13-15,-8-8 13 16,-9-5 20-16,3-10 7 16,7-6 0-16,5-2-6 0,13-5-30 15,13-11-38-15,12-7-49 16,7-4-167-16</inkml:trace>
  <inkml:trace contextRef="#ctx0" brushRef="#br0" timeOffset="118375.45">5290 9612 573 0,'7'-2'44'15,"-5"2"9"-15,-1 5-24 16,1 15 7-16,3 8 0 16,1 9-15-16,3 5-15 0,0 5-1 15,4 1-2-15,1-2-2 16,-1-1 0-16,-1-10-10 15,-1-4-19-15,-2-10-17 16,-7-7-21-16,-2-10-48 0,-2-4-73 16</inkml:trace>
  <inkml:trace contextRef="#ctx0" brushRef="#br0" timeOffset="118543.15">5342 9671 521 0,'9'-23'12'15,"3"-3"22"-15,8 7 17 0,9 1-9 16,10 4-21 0,5 6-16-16,0 5-4 0,-3 3-2 15,-2 0-35-15,-13 9-67 16,-11 2-67-16</inkml:trace>
  <inkml:trace contextRef="#ctx0" brushRef="#br0" timeOffset="118687.76">5390 9780 464 0,'0'3'22'0,"13"-3"-29"15,18 0 32-15,15 0-16 16,10-3-6-16,7-2-4 16,1-5-29-16,-1-4-62 15,-5-2-171-15</inkml:trace>
  <inkml:trace contextRef="#ctx0" brushRef="#br0" timeOffset="119031.43">5963 9653 479 0,'0'5'62'0,"-1"8"-21"15,-3 6 16-15,2 8-15 16,-2 6-19-16,2 0-15 0,0 7-5 16,1-6-3-16,-5-2 1 15,3-8 0-15,-2-8-1 16,0-10-4-16,0-6 3 15,2-14 5-15,3-13-3 16,0-10-1-16,0-5 1 0,6-6 8 16,6-2 6-16,8 2 2 15,-1 4-6-15,7 8 0 16,1 9-4-16,0 9-3 16,0 11 2-16,-3 7-1 15,3 6 0-15,-7 14 2 16,2 11-2-16,-5 8-2 15,-5 10-1-15,-5 1-2 0,0 5 1 16,-5-2-2-16,-1-3-7 16,-1-5-7-16,2-7-9 15,-2-8-9-15,0-10-8 0,-3-6-32 16,-11-12-44-16,-6-2-109 16</inkml:trace>
  <inkml:trace contextRef="#ctx0" brushRef="#br0" timeOffset="119172.03">5989 9858 570 0,'1'-14'37'16,"19"2"-25"-16,14-1 6 15,14 2-1-15,8 4-14 16,9-4-8-16,5-1-61 16,-1-3-151-16</inkml:trace>
  <inkml:trace contextRef="#ctx0" brushRef="#br0" timeOffset="119943.1">7384 9682 366 0,'-7'-17'261'15,"0"5"-216"-15,4 5-5 16,3 7-6-16,0 7-21 16,3 12 3-16,7 5-12 0,-3 2-2 15,0 7-2 1,0-5 1-16,1-1-1 0,-6-4-1 16,1-9-6-16,-3-3-6 0,0-7 0 15,-2-4 5-15,-6-11 9 16,2-10 0-16,-1-8 0 15,5-9 1-15,2-6 4 16,0 1 3-16,10 2 0 0,7 6-4 16,5 6-1-16,2 9 4 15,7 12-1-15,1 8-4 16,3 1 0-16,-1 18-1 16,-2 8-1-16,-3 5-1 0,-6 9 0 15,-5 1 1-15,-8 3-1 16,-2-6-1-16,-6-2 0 15,-2-8-3-15,0-8 1 16,-8-7 1-16,-2-12-1 16,-1-2 4-16,3-18 1 15,3-9 0-15,5-10-1 0,4-8 0 16,14-5-1-16,11 2 0 16,5 0 0-16,5 9-1 15,5 9 1-15,-2 12-1 16,2 11 1-16,-6 7 2 15,-1 7 1-15,-6 14 0 0,-6 9-1 16,-6 6 0-16,-4 3 0 16,-5 4-2-16,-6 1-1 15,-2-2 1-15,-2-6-11 16,0-10-15-16,-4-4-16 16,-5-11-8-16,-1-11-28 0,-1-2-41 15,-5-20-104-15</inkml:trace>
  <inkml:trace contextRef="#ctx0" brushRef="#br0" timeOffset="120193.03">8013 9006 596 0,'-8'-14'24'0,"4"1"35"0,1 13 1 16,3 0-27-16,10 18-8 16,2 9 3-16,3 5-15 15,-1 7-4-15,3 4-6 16,-2 3-2-16,-3 4-1 0,-2 0-10 16,2 2-34-16,-2-6-44 15,2-10-47-15,0-29-150 16</inkml:trace>
  <inkml:trace contextRef="#ctx0" brushRef="#br0" timeOffset="120647.47">8636 9646 542 0,'0'-9'46'16,"7"0"-3"-16,10 2 7 0,13 1-15 15,12 1-12-15,5 2-19 16,1-1-4-16,4 4 0 16,0 0-14-16,-11 0-48 15,-8 9-68-15,-17-3-136 0</inkml:trace>
  <inkml:trace contextRef="#ctx0" brushRef="#br0" timeOffset="120788.04">8732 9795 513 0,'-8'10'67'16,"10"-10"-40"-16,23 0-6 0,21 0-6 16,12 0-8-16,10-4-7 15,7-5-11-15,-3-3-39 16,0-3-158-16</inkml:trace>
  <inkml:trace contextRef="#ctx0" brushRef="#br0" timeOffset="122936.36">9819 9282 520 0,'-22'-3'49'16,"-7"3"-5"-16,-9 5 3 15,4 15-3-15,0 12-8 0,6 8-11 16,6 9-3-16,15 8-7 31,5 7-12-31,18 3-2 0,19 3 0 16,11 0-5-16,10-6-34 16,7-10-18-16,3-13-31 15,-2-18-55-15,-6-18-172 16</inkml:trace>
  <inkml:trace contextRef="#ctx0" brushRef="#br0" timeOffset="123793.59">10268 9522 376 0,'0'-12'129'15,"0"-2"-95"-15,-3 4 11 0,-6-1 1 16,-4 7-12-16,-8 4-22 16,-2 0-7-16,-4 17 10 15,1 3-2-15,0 11-3 16,8 1-1-16,6 9-3 15,12 0-1-15,0 2-3 0,14 0-1 16,11-6 0-16,9-8-2 16,7-10-5-16,3-11 1 15,2-8 2-15,3-11 1 16,-5-16-3-16,-5-7 2 16,-9-7-2-16,-11-6 2 15,-12-3-3-15,-7 4-11 0,-22 2-2 16,-16 5 11-16,-11 10 4 15,-8 9 2-15,-1 10 8 16,4 10 15-16,8 4-1 16,12 13-9-16,17 6-6 15,17 6-4-15,15 3 0 0,21-3-1 0,15 1 1 16,10 0 0-16,7-1-2 16,-2-1-3-16,-5-1-2 15,-7 3 2-15,-15 4 5 0,-12 0-3 16,-11 0 3-16,-13 0-1 15,-3 0 0-15,-3-7-1 16,-7-4 2-16,3-7-2 16,1-5-4-16,6-11-10 15,0 0-14-15,7-15-27 0,6-10-55 16,0-9-83-16</inkml:trace>
  <inkml:trace contextRef="#ctx0" brushRef="#br0" timeOffset="124012.29">10553 9139 528 0,'-11'-28'13'0,"2"5"28"16,4 5 18-16,5 9-7 16,0 9-17-16,8 0-20 15,6 16-4-15,-2 9 4 0,3 7-10 16,-1 6-4-1,2 8 0-15,-2 4-2 0,0 4-25 16,1 4-23-16,1-4-24 16,2-6-44-16,4-8-124 15</inkml:trace>
  <inkml:trace contextRef="#ctx0" brushRef="#br0" timeOffset="124168.51">10962 9778 541 0,'-5'17'89'0,"-8"-4"-43"16,1 3-10 0,-2 0-9-16,2 6-17 0,0 1-8 15,2-1-21-15,2-5-49 16,3-6-101-16</inkml:trace>
  <inkml:trace contextRef="#ctx0" brushRef="#br0" timeOffset="124903.25">11889 9422 339 0,'15'-11'91'0,"-5"-2"-78"16,0 3 29-16,-2 2 6 15,-6 3-9-15,-2 1-17 0,-3 2-14 16,-17 2 1-16,-8 0 8 31,-4 9 1-31,-7 2 7 0,-1 1-3 0,1 5-1 16,5-1 3-16,6 1-5 0,11-2-9 16,7 1-5-16,10-4-4 15,10 2 0-15,11-1 0 16,13 1-1-16,3 1-1 15,0 1-4-15,-1 1-1 16,-6 7-9-16,-9-3-13 16,-14 4-6-16,-7 0 12 0,-22 0 9 15,-11-2 7-15,-6-1 7 16,-4-5 0-16,2-4 22 16,7-2 7-16,10-1-2 15,12-2 3-15,10 0-13 16,9 0-11-16,18 2 1 0,13 1-2 15,8 0-4-15,13-3-1 16,4 2-1-16,3-1-6 16,-8-6-13-16,0-1-16 15,-8-2-32-15,-7 0-62 16,-5-13-72-16</inkml:trace>
  <inkml:trace contextRef="#ctx0" brushRef="#br0" timeOffset="125293.76">12512 9783 373 0,'-2'6'232'16,"-3"-3"-179"-16,-2 6 2 15,1 2-6-15,5 7-7 16,-4-3-20-16,-3 7-16 0,-5 1-5 16,-5 0-7-16,-5-3-74 15,-5-8-72-15,-11-10-443 16</inkml:trace>
  <inkml:trace contextRef="#ctx0" brushRef="#br0" timeOffset="127516.65">13536 9310 396 0,'5'-10'28'0,"-3"-2"-23"15,0-1 28-15,-2 1 19 16,0 3-19-16,0-1-19 15,-2 4 7 1,-11 0 9-16,-8 3-15 16,-6 3-2-16,-6 0 9 0,-6 10-1 15,-1 3 1-15,3 4-3 16,3 3 1-16,10 4-3 16,10 2-7-16,9 3-6 15,7 1-2-15,18 2-1 0,14 2 0 16,7-2 0-16,8 4-1 15,4-5-2-15,-1 0-8 16,-4 1-3-16,-8-3 3 16,-9-1-9-16,-14-3 3 15,-13-1-7-15,-8-1 5 0,-23-7 12 16,-10-4 5 0,-10-5 1-16,-7-5-2 0,4-2 5 15,2-3 11-15,8-10 2 16,11-5-2-16,13-5-3 15,11 0-3-15,8 0-8 16,23-3-5-16,8 5-20 0,12 4-22 16,3 2-24-16,-3 3-59 15,-6 1-124-15</inkml:trace>
  <inkml:trace contextRef="#ctx0" brushRef="#br0" timeOffset="127907.19">13623 8797 612 0,'-7'-22'18'0,"4"7"39"16,1 5-11-16,2 9-6 15,5 1-21-15,5 5-18 0,2 11 0 16,2 7 5-16,-1 4-1 15,-3 7-3-15,-1 5-1 16,-3 5 1-16,-2 3-2 16,-4 5-14-16,2 4-39 15,-1 1-20-15,3-4-45 16,1-5-89-16</inkml:trace>
  <inkml:trace contextRef="#ctx0" brushRef="#br0" timeOffset="128095.79">14081 9690 668 0,'-3'11'33'0,"-8"1"-25"0,-4 7-7 15,1 9 2-15,-4 6-3 16,-1 4-57-16,-10-1-174 15</inkml:trace>
  <inkml:trace contextRef="#ctx0" brushRef="#br0" timeOffset="131438.94">14581 9488 380 0,'-4'5'77'0,"-5"0"-34"16,4-3 3-16,5-2-2 16,0 0-14-16,1 0-13 15,13 0 6-15,3-7 0 16,8-4-8-16,2-7-7 16,7-6 0-16,2-2-4 15,0-2-1-15,-4-5-1 16,0-1-2-16,-8 5 1 0,-10 3-1 15,-8 6 2-15,-6 7-1 16,-10 4-2-16,-10 9 2 16,-6 0-2-16,1 17 3 0,1 4 3 15,5 5 5-15,8 4-1 16,11 5-5-16,2 2-3 16,19 0-2-16,8-1 2 15,5 1-1-15,7-2-7 16,-2-5-3-16,-9-3-2 15,-6-2-1-15,-10-5-2 0,-14-5-9 16,-6-2 9-16,-19-5 14 16,-9-3 3-16,-8-3 1 15,-1-2-2-15,6 0-2 16,8-2-8 0,13-7-37-16,12-3-27 0,8-4-67 15,23-2-161-15</inkml:trace>
  <inkml:trace contextRef="#ctx0" brushRef="#br0" timeOffset="132119.1">14954 8915 323 0,'-5'-8'81'0,"2"1"-17"0,-2 0 12 15,2 1-8-15,1 4-12 16,2 2-17-16,0 0-13 16,0 5-13-16,0 11 2 0,7 3 9 15,3 8-8-15,-3 5-8 16,0 6-7-16,0 3 0 15,-4 6-14-15,3 0-44 16,-2 2-46-16,-1-5-67 16,1-8-143-16</inkml:trace>
  <inkml:trace contextRef="#ctx0" brushRef="#br0" timeOffset="132369.11">15282 9610 544 0,'0'11'40'15,"0"1"-4"-15,-7 3-8 16,0 2 9-16,-7 3-28 15,-4 3-10-15,-4 1-44 0,-1-5-62 16,0-5-207 0</inkml:trace>
  <inkml:trace contextRef="#ctx0" brushRef="#br0" timeOffset="133831.2">15834 9256 388 0,'-5'-4'59'15,"3"2"-2"-15,-2 0 12 16,4 2-14-16,0 0-22 31,0 2-20-31,6 11-2 0,0 8 18 16,6 6-1-16,-3 10-6 15,1 4-6-15,1 4-6 16,-4-1-3-16,2 0-4 16,-4-3-2-16,1-4-2 15,-4-5 2-15,2-6-3 0,-3-6-13 16,3-6-8-16,-2-8-11 16,3-6-12-16,4 0-19 15,2-13-22-15,1-10-50 16,1-9-115-16</inkml:trace>
  <inkml:trace contextRef="#ctx0" brushRef="#br0" timeOffset="134059.93">15925 9200 495 0,'-3'-10'34'0,"3"4"1"15,0-3 5-15,15 2-3 16,7 2-15-16,7-2-14 16,7 1-4-16,1 3 0 15,2-1-3-15,-2 4-1 16,-4 0 0 0,-8 0-18-16,-5 4-27 0,-11 9-29 0,-9-1-40 0,-5 4-124 15</inkml:trace>
  <inkml:trace contextRef="#ctx0" brushRef="#br0" timeOffset="134231.75">15929 9405 458 0,'-12'2'57'0,"12"13"-43"16,7-9 13-16,14-6 6 16,8 0-2-16,9-3-21 0,1-6-8 15,6-2-2-15,-4-1-17 16,0-1-77-16,-4-3-66 15,-8-5-190-15</inkml:trace>
  <inkml:trace contextRef="#ctx0" brushRef="#br0" timeOffset="134528.64">16424 8840 479 0,'0'-5'51'16,"-3"-1"-3"-16,-1 6 3 0,1 0-8 15,3 4-22-15,0 8-7 16,0 4 6-16,0 5 6 15,0 3-8-15,0 1-9 16,2 4-5-16,1-1-2 0,-3 4-3 16,0 4-34-1,0-6-34-15,0-5-63 0,-7-5-156 16</inkml:trace>
  <inkml:trace contextRef="#ctx0" brushRef="#br0" timeOffset="135140.24">16770 8879 377 0,'2'-5'44'15,"1"1"1"-15,-1 4-5 0,5 0-8 16,6 0 5-16,-1 7-11 16,7 8-4-16,0 4 0 15,6 12-3-15,2 4-2 16,0 10-5-16,0 3-5 16,-1 7-1-16,-2 4 1 15,-4 1-4-15,-3 2-2 0,-2 0 1 16,-6-4-2-16,-2-2 0 15,-7-3 0-15,0-5 1 16,-4-5-1-16,-8-4 0 16,-8-6-15-16,-5-3-13 15,0-7-22-15,-3-7-25 16,-1-10-74-16</inkml:trace>
  <inkml:trace contextRef="#ctx0" brushRef="#br0" timeOffset="135833.94">18129 9031 396 0,'5'-21'38'16,"-5"3"18"-1,0 3 1-15,-12 8 4 16,-8 7-31-16,-9 0-18 0,-5 12 5 16,0 12 9-16,5 2-14 15,4 6-1-15,11 4 0 0,11 2-4 16,8-1-3-16,19 2-1 16,9 1-3-16,5-1 1 15,6-3-5-15,-3-2-11 0,-6-7 3 16,-10-3 2-16,-10-4 0 15,-14-4 2-15,-4-5 2 16,-21-6 7-16,-8-3 1 0,-7-2 0 16,-5 0 6-16,7 0-3 15,3 0-4-15,8-5 0 16,14 0-1-16,12 0-15 16,11-2-43-1,17-1-38-15,12-5-38 16,5-5-111-16</inkml:trace>
  <inkml:trace contextRef="#ctx0" brushRef="#br0" timeOffset="136827.25">18338 9282 492 0,'3'-10'85'0,"-3"2"-39"16,0 1 9-16,0 4-18 16,0 3-20-16,0 0-16 15,0 2-2-15,0 3 0 16,0 2-1-16,7 0-3 0,0 0 1 15,2-5 0-15,-3 0 3 16,-3-2 2-16,-1 0-1 16,-2 0 2-16,0 0-1 15,0-5 4-15,0-1 0 16,-3 2 2-16,-1-1 1 0,4 2-3 16,0 1-2-16,0 2-1 15,0 0-3-15,2 0 0 16,3 0 0-16,0 3 1 15,-1 8 0-15,-1 2 0 16,1 5 1-16,-3-2 1 0,6 6-1 16,-2-2 0-16,4-2 0 15,1-2 1-15,7-4-2 16,-2-4 0-16,5-5 0 16,1-3 0-16,1-3-2 15,0-10-9-15,0-3-5 0,-5-5 4 16,2-3 3-16,-6 2 7 15,-3 4 3-15,-3 2-1 16,-3 6 0-16,-3 3 0 16,3 7 3-16,-4 0-4 15,2 8-1-15,5 3 2 16,0 6 0-16,6 1 1 16,3 0-1-16,8-4-4 0,-3-3-21 15,9-3-16-15,-1-6-12 16,2-2-22-16,1-2-15 15,-3-10 5-15,-4-4 19 16,-8-3 57-16,2-3 32 0,-12 4 37 16,-2-2-8-16,-5 7 1 15,0 1 0-15,0 7-20 16,-9 5-12-16,0 0-10 16,-1 9-9-16,2 4-2 15,5 8 0-15,3 1 0 0,0 3 0 16,5-3-2-16,10 2-12 15,2-6-11-15,7-6 4 16,-2-6 9-16,5-6 2 16,1 0-2-16,3-15 4 15,-4-5-1-15,-3-6 6 16,2-8 5-16,-6-3-2 0,-5-6 1 16,0-3 0-16,-6 3-1 15,-6 3 5-15,-3 7 48 16,0 4-18-16,-5 11 9 15,-3 6-15-15,-6 8-5 16,6 4-10-16,-1 14-11 0,-1 8-1 16,3 6 1-16,6 8-1 15,1 0-2-15,0 3 1 16,0-3-1-16,8-1 0 16,4-3 0-16,-2-7 1 0,5-5-2 15,-3-8 2 1,0-5-1-16,3-7 0 15,1 0-1-15,-1-7 0 0,0-7 2 16,4-2 0-16,-3 1 0 16,0 3 5-16,-1 4 7 15,-5 5-3-15,1 3-3 16,0 1-5-16,0 10-1 0,1 9 0 16,3-1-1-16,2 2 0 15,2 0-12-15,1-2-37 16,4-6-39-16,3-3-51 15,-3-10-142-15</inkml:trace>
  <inkml:trace contextRef="#ctx0" brushRef="#br0" timeOffset="137045.96">19945 9107 545 0,'1'-14'58'0,"-1"5"0"16,0 6 0-16,0 3-24 15,0 7-16-15,4 9-17 16,1 5 6-16,4 8-2 16,0 1-3-16,0 2-1 0,-2 0-1 15,0-2-15-15,-7-4-26 16,0-4-12-16,-3-5-37 16,-10-10-46-16,-9-7-99 15</inkml:trace>
  <inkml:trace contextRef="#ctx0" brushRef="#br0" timeOffset="137592.69">19756 9136 497 0,'14'-18'32'16,"8"4"-15"-16,5-1 18 16,9 5 4-16,8 1-10 0,3 2-16 15,0 1-6-15,3 3 0 16,-7-2-5-16,-3-2-2 15,-9-3 0-15,-9-2-2 16,-9-2-4-16,-9-4-2 16,-4 0-1-16,-2 2 2 15,-11 2 5-15,-1 3 3 0,-1 6 7 16,1 5 8-16,0 0-2 16,3 7-4-16,2 11-5 15,6 1-2-15,1 8 0 16,2 5 0-16,0 4-2 0,5 1 0 15,2 1-1-15,-5 1 0 16,-2 2 0-16,0-5 1 16,-2-2-1-16,-8-4-2 15,-2-5-4-15,0-7 0 16,2-8 4-16,2-6 2 0,8-4 1 16,0-3 1-16,8-8-3 15,9-6 2-15,7-1 2 16,3-2 1-16,3 3 0 15,-1 3-1-15,-4 2-2 16,0 5 0-16,-5 7 1 16,-7 0-2-16,-1 4 1 15,-3 7-1-15,-2 4 0 0,1 0 0 16,0 3 0-16,1 1 0 16,3-1-6-16,0-3-10 15,0-2-15-15,5-4-15 16,1-1-22-16,1-4-25 0,3-4-31 15,3 0-42-15</inkml:trace>
  <inkml:trace contextRef="#ctx0" brushRef="#br0" timeOffset="138181.66">20652 9284 297 0,'14'-21'75'16,"-7"1"6"-16,-5 2 0 16,-2 4-12-16,-7 2-21 15,-9 3-23-15,-6 7-16 0,0 2-5 16,0 0 0-16,0 11-4 0,4 3 0 15,5 2 0-15,7 5-2 16,2-2 1-16,4 1-1 16,0-3-5-16,10-2-8 15,3-5-3-15,5-7 0 16,-1-3 7 0,3 0 3-16,4-8 1 15,-2-5 5-15,-1-6 2 0,2 3 2 16,-1-5 8-16,-4 3 3 15,-2 1-6-15,-2 5 9 0,-2 2-3 16,-7 9-3-16,-2 1-6 16,-3 3-2-16,0 11 0 15,0 4 0-15,0 4-2 16,0 1 1-16,0-2-2 16,5-2-1-16,4 0-4 15,6-7 1-15,-1-5 1 0,9-3 0 16,-1-4 2-16,2-1-5 15,0-13 2-15,2-3 3 16,-3-5 2-16,-3-6 0 16,-2-5 0-16,-3-6 2 15,-9-4 1-15,0-1-3 0,-6 1 2 16,0 0-1 0,0 6 1-16,-7 7 2 0,0 8-2 15,-3 11-2-15,5 8-1 16,-2 1-2-16,5 11-21 15,-3 7-8-15,5 5-12 0,0 1-8 16,0 1-2-16,0-4 28 16,0 2 23-16,7-7 3 15,3-4 21-15,5-2 18 16,4-5 0-16,8-1-17 0,2 0-18 16,4-2-9-16,-1-4-116 15</inkml:trace>
  <inkml:trace contextRef="#ctx0" brushRef="#br0" timeOffset="140092.67">7647 10849 529 0,'0'-5'35'0,"0"0"-1"15,-2 0 12-15,2 5-8 16,0 10-21-16,5 7-10 16,2 8 14-1,1 8-2-15,3 6-6 16,-2 8-5-16,2 3-2 15,-4 6-4-15,0-3-1 0,1 2 0 16,-5-6 0-16,-1-7 0 16,1-6-1-16,1-9 0 15,-4-11 0-15,2-4 1 16,-1-4-1-16,3-5 1 16,-2-1 0-16,7-2 4 0,0 0 1 15,5 0 3-15,6 0-3 16,4 0-2-1,6-2-2-15,1-1-2 0,6-3 0 16,2 2 1-16,0 1-1 16,0-1 0-16,-5 3 1 15,-5-1-2-15,-7 0 2 0,-7 0-1 16,-4 2 0-16,-3-2-1 16,-5 2 2-16,-1 0 0 15,-2-2 0-15,0 2-4 16,0-3-17-16,0 0-29 15,0-5-33-15,3-4-59 16,4-6-134-16</inkml:trace>
  <inkml:trace contextRef="#ctx0" brushRef="#br0" timeOffset="140361.28">8533 10951 567 0,'-11'-14'16'0,"-6"2"13"16,0 5 33-16,-3 7-16 15,6 11-19-15,1 8-17 0,3 13 0 16,4 7 7-16,5 8-6 16,1 6-5-16,3 3 0 15,9-1-6-15,5 0 2 0,5-5-7 16,2-7-19-16,1-9-15 15,4-11-19-15,0-12-30 16,1-11-47-16,-2-4-110 16</inkml:trace>
  <inkml:trace contextRef="#ctx0" brushRef="#br0" timeOffset="140898.23">8790 11146 496 0,'0'-7'92'16,"0"5"-62"-16,0 2-2 15,3 11-14-15,6 7 24 16,2 9-13-16,0 3-16 0,-1 4-3 16,-1-4-2-16,-4-3-3 15,-2-6 0-15,-3-8-2 16,0-10-1-16,-10-3 1 16,-2-18-3-16,4-6-5 0,-4-7 8 15,5-8 1-15,2-4 2 16,7-2 9-16,-2 6-2 15,10 5-4-15,10 5-4 16,4 14 1-16,5 7 3 16,0 8 1-16,8 8-3 0,-5 9 0 15,0 10-2-15,-3 3 0 0,-3 3 0 16,-11 1-1-16,-1-2-1 16,-8-2 1-16,-4-9 0 15,-2-1 1-15,0-11-1 16,-5-7 1-16,-3-2 3 15,3-9-1-15,1-11 0 0,4-7-2 16,0-5 0-16,12-3 0 16,8-1 1-16,4 2-1 15,3 7-1-15,4 7-1 16,-3 12 1-16,1 8 0 16,-4 2 0-16,-7 16 5 0,-1 7 1 15,-4 5-1-15,-4 2-2 16,-2 0-2-16,-1 2 0 15,1-2-2-15,0-3 2 16,0-8-6-16,3-7-26 16,2-9-24-16,-2-5-18 15,4-16-48-15,-6-12-151 0</inkml:trace>
  <inkml:trace contextRef="#ctx0" brushRef="#br0" timeOffset="141085.68">9394 10652 564 0,'-10'-28'48'0,"-1"4"15"0,4 12-5 16,3 8-1-16,4 4-17 15,0 8-28-15,4 8-12 16,5 13 3-16,4 6-2 16,-1 7 0-16,4 8-1 0,-4 4-22 15,-2 1-42 1,-1-7-39-16,-2-5-81 0</inkml:trace>
  <inkml:trace contextRef="#ctx0" brushRef="#br0" timeOffset="141460.59">10056 10750 589 0,'0'-7'32'16,"0"3"-1"-16,2 4-9 15,3 11-5-15,0 15 21 16,2 9-8-16,4 11-14 16,2 9-2-16,-1 8-8 15,1 5-3-15,-4 1-2 0,-4-3 0 16,-7-3-1-16,-5-10-12 16,-17-8-20-16,-6-13-5 15,-9-11 7-15,-6-12-11 16,-2-9-30-16,4-12-36 0,5-18-123 15</inkml:trace>
  <inkml:trace contextRef="#ctx0" brushRef="#br0" timeOffset="141867.12">10842 11091 361 0,'-12'0'165'15,"2"0"-121"-15,10-8 23 0,0 5-6 16,20-1-24-16,11 1-9 16,6-2-13-16,10 1-1 15,9 2-9-15,-1 1-4 16,1 1 0-16,-4 1-14 15,-11-1-54-15,-14 6-45 16,-14-1-98-16</inkml:trace>
  <inkml:trace contextRef="#ctx0" brushRef="#br0" timeOffset="141999.5">10905 11244 561 0,'-7'13'40'0,"7"-8"-31"0,25 1 29 16,16-5-10-16,17-1-14 15,6 0-10 1,4 0-4-16,6-7-28 16,-6-6-148-16</inkml:trace>
  <inkml:trace contextRef="#ctx0" brushRef="#br0" timeOffset="142486.76">12002 10869 446 0,'0'-5'71'16,"0"2"-9"-16,4 3-3 15,1 1-19-15,2 13 2 0,1 8-10 16,0 5-10-16,1 6-11 16,-2 5-4-16,1 2-7 15,-3-3 1-15,0 2-1 0,-3-7 0 16,0-5 0-16,0-5 0 15,-1-7 0-15,-1-5 0 16,2-5 0-16,2-5 1 16,0 0 2-16,5 0-1 15,3 2 0-15,8-4 2 0,7 0 1 16,5 0-2-16,8-1-3 16,2 1 1-16,7 0 0 15,0 0-2-15,1-1-10 16,-1-3-35-16,-3-1-37 15,-1-4-30-15,-2-3-50 16,-1-6-181-16</inkml:trace>
  <inkml:trace contextRef="#ctx0" brushRef="#br0" timeOffset="142705.44">12932 10836 522 0,'-18'-10'45'16,"-7"3"-11"-16,-2 7 11 15,0 5-10-15,4 12-9 16,1 11-16-16,8 8 0 16,4 3 3-16,10 6-5 15,0-2-6-15,12-2-1 16,10-2-1-16,6-5-3 0,6-7-12 16,6-7-7-16,1-5-7 15,4-5-12-15,-2-10-26 16,-1 0-58-16,-5-10-124 15</inkml:trace>
  <inkml:trace contextRef="#ctx0" brushRef="#br0" timeOffset="143236.61">13266 11019 416 0,'0'-3'124'16,"0"-12"-67"-16,0 15 0 16,0 0-26-16,0 7-15 0,4 8 7 15,4 5-6-15,4 5-3 16,-3 0-4-16,-3 1-7 15,-2-2-3-15,-4-7 0 16,-2-2-5-16,-8-9-6 16,-7-6 2-16,3-3 2 15,-1-13 3-15,5-11 1 0,3-1 3 16,7-8 0-16,0-3 5 16,9 1 6-16,9 2-1 15,3 8-4-15,6 5 0 16,4 9-4-16,1 10 0 15,0 4-1-15,2 16 1 16,-5 9-1-16,-4 6-1 0,-6 1 0 16,-4 5 0-16,-7-3-1 15,-4-2 2-15,-4-5-2 16,0-6-4-16,-2-8-3 0,-4-10 3 16,-1-3 5-16,2-9 4 15,3-11-3-15,2-6-1 16,2-6 1-16,10-4-1 15,8-3 1-15,7-1 0 16,2 7 4-16,3 4-2 16,0 9-2-16,2 13 0 0,-5 7-1 15,-2 10 1-15,-5 15 1 16,-5 5-1-16,-2 4 2 16,-4 5-1-16,-3 0-1 15,0 1-1-15,-1-5 0 16,4-5-7-16,-1-6-29 15,5-8-21-15,5-11-18 16,-4-5-50-16,4-18-161 0</inkml:trace>
  <inkml:trace contextRef="#ctx0" brushRef="#br0" timeOffset="143424.04">14067 10758 530 0,'5'-24'64'0,"2"8"-3"16,3 10-14-16,2 6-7 15,7 12-6-15,1 14-17 16,-1 10-2-16,1 8-5 0,-3 8-7 16,-8 5-2-16,-7 0-1 15,-4 2 0-15,-22 2-17 16,-15-4-32-16,-16-7-47 16,-15-8-113-16</inkml:trace>
</inkml:ink>
</file>

<file path=ppt/ink/ink5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9T08:34:14.5640000"/>
    </inkml:context>
    <inkml:brush xml:id="br0">
      <inkml:brushProperty name="width" value="0.05292" units="cm"/>
      <inkml:brushProperty name="height" value="0.05292" units="cm"/>
      <inkml:brushProperty name="color" value="#FF0000"/>
    </inkml:brush>
  </inkml:definitions>
  <inkml:trace contextRef="#ctx0" brushRef="#br0">470 5240 282 0,'0'-16'224'16,"0"2"-178"-16,0 2 5 15,-7 0-7 1,-2 7-13-16,-4 3-10 16,-3 2-11-16,0 10-7 15,-3 7 1-15,4 5 4 0,2 6 2 16,5 1-2-16,3 1-2 15,5-2-2-15,10-3-1 16,7-1-1-16,10-6 0 16,6-4-1-16,1-2-1 15,2-5 2-15,-3-1-2 16,-7 1 1-16,-6-3-2 0,-11 3 2 16,-9 0-3-16,-6 4 0 0,-17 3 2 15,-9 0-8-15,-3 0 0 16,-4-1 7-16,4 1 2 15,7-8-2-15,12-5-12 16,12-1-14-16,8-11-24 0,19-12-72 16,10-11-77-16</inkml:trace>
  <inkml:trace contextRef="#ctx0" brushRef="#br0" timeOffset="229.5">680 5044 604 0,'-17'-10'54'15,"0"0"-18"-15,0 3 42 16,5 4-31-16,7 3-20 16,1 0-12-16,4 7-14 15,0 9-5-15,11 3 5 0,2 9 0 16,1 4 1-16,1 1-1 16,0 0-1-1,2 6 1-15,-3-4-1 16,3-1 0-16,-5-3-15 15,0-4-27-15,-2-8-29 16,-9-10-31-16,-1-6-95 0</inkml:trace>
  <inkml:trace contextRef="#ctx0" brushRef="#br0" timeOffset="858.95">594 5271 478 0,'0'-11'106'0,"6"-5"-108"15,13-4 25-15,10 2 12 0,8-2-24 16,9 4-11-16,-2 0-39 16,3 3-44-16,-1-2-25 15,-5 1-7-15,-9-2-9 0,-8 1 66 16,-9 4 31-16,-11 0 73 16,-4 5 98-16,-13 6-2 15,-8 0-45 1,-8 7-52-16,0 9-6 15,2 2-2-15,2 4-15 0,11-1-15 16,7-2-6-16,7-1-3 16,8-3 0-16,11-5 1 15,3-6-5-15,4-4 0 16,3-4-3-16,-6-10-6 0,1-5 3 16,-5-1 7-16,-4 2 5 15,-3 0 1-15,-5 6 0 16,1-1 0-16,-3 9 6 15,4 2 7-15,1 2-4 16,2 0-3-16,3 8 2 0,4 3-4 16,4-1-3-16,-2-2-1 15,1-4 0-15,0-4-1 16,-8 0 1-16,-6-8 1 16,-3-6 0-16,-5-8 0 15,-8-1-1-15,-8-6-1 16,-7-1 1-16,-3-2 1 0,-1-1-1 15,3 2 2 1,2 4-3-16,4 6 0 0,5 8 4 16,8 8 7-16,4 5-6 15,1 2-5-15,5 10-2 0,9 8 2 16,4 1 0-16,2 4 1 16,3 0-1-16,0-2 1 15,1 1-2-15,-5-5-3 0,-1-1-43 16,-7-5-53-16,-9-6-70 15,-2-2-221-15</inkml:trace>
  <inkml:trace contextRef="#ctx0" brushRef="#br0" timeOffset="968.29">1131 5023 437 0,'17'-11'0'0,"7"-3"4"15,8-2 4-15,6 4 1 16,2-5-7-16,-6 5-20 0,-5 1-101 15,-2 2-191-15</inkml:trace>
  <inkml:trace contextRef="#ctx0" brushRef="#br0" timeOffset="1233.83">1388 4927 363 0,'-7'2'64'16,"5"-2"-17"-16,2 0 22 0,5-6-30 15,10-7-18-15,4-5-8 16,3 1-7-16,-2-1-6 15,-6 0 0-15,-5 2 3 16,-8 7-1-16,-1 4 2 16,-12 5-4-16,-8 1-1 0,-1 14 1 15,-1 6 2-15,7 6 4 16,7-2 5-16,8 4-6 16,3-4-2-16,16-4-2 15,9-7 1-15,8-3-4 0,2-6 1 16,-3-5 0-16,-2 0-33 15,-6 0-56-15,-12-5-74 16,-15-2-182-16</inkml:trace>
  <inkml:trace contextRef="#ctx0" brushRef="#br0" timeOffset="1624.37">639 5524 386 0,'0'-4'111'16,"14"-12"-102"-16,8-6 29 16,10 0 15-16,15-6-9 15,5-1-8-15,10-6-9 0,11 2-5 16,4-4-3-16,6 2-5 15,5-2-5-15,2 0-5 16,-1 2-4-16,-3 4 1 16,-5-1 0-16,-10 3 0 15,-11 6-2-15,-11 4-1 16,-19 2 3-16,-12 8 0 0,-7 0 1 16,-9 4 1-16,-2 3 0 15,0 2-4-15,-5 0-3 16,-5 0-18-16,5 4-18 15,-1 3-15-15,3-2-46 0,1-3-79 16</inkml:trace>
  <inkml:trace contextRef="#ctx0" brushRef="#br0" timeOffset="2229.71">1747 4837 476 0,'-2'-7'40'16,"-1"0"11"-16,-1 1 15 15,3 5-22-15,1-1-12 16,0 2-14-16,0 0-16 0,5 9-2 15,2 5 1-15,3 2-1 16,-5 2 0-16,0 0 1 16,-3-2-2-16,-2 0-15 15,-5-7 1-15,-2-2 1 16,-3-7 5-16,1 0 5 16,1-10 4-16,5-12-1 0,1-1 0 15,2-7 1-15,2-1 3 16,11 4-1-16,2 0-1 15,7 7-1-15,0 7 1 16,2 6 0-16,2 5 1 0,-1 4 1 16,0 6 1-16,-7 10-2 15,-2 6 2-15,-7-1-2 16,-7 0 0-16,-2-5-1 16,0-4 0-16,-5-7 1 15,-4-7 3-15,4-2 5 16,1-14 8-16,4-5-4 0,0-8-5 31,9 2-3-31,5-1-2 0,4 5-3 0,2 4-1 16,-2 7-1-16,0 9-2 15,-1 3 2-15,-3 3 0 0,-2 12 1 16,1 5-1-16,-3 1 1 16,1 2 1-16,0 2-2 15,3-2-24-15,-2-6-26 16,3-5-26-16,-1-7-29 15,3-5-51-15</inkml:trace>
  <inkml:trace contextRef="#ctx0" brushRef="#br0" timeOffset="2778.86">2228 4753 481 0,'-6'-5'48'0,"3"-2"-3"0,3 1 11 15,0-2-20-15,11 1-20 16,3-6-9-16,0 3-5 15,3-3 0-15,-7 2-2 16,-2 2 0-16,-8 4 0 16,-3 3-8-16,-9 2 0 0,-5 0 4 15,0 12 2-15,1 3 3 16,5 3-2-16,8 1 0 16,3-1-1-16,8-2-1 15,9-1-8-15,8-6-2 16,1-4-8-16,3-5-13 15,-3 0-10-15,-6-13 3 16,-3-3 2-16,-7-2 22 16,-7-1 18-16,-3-4 15 0,0 1 33 15,0 4-11-15,0 0-9 16,0 4-5-16,0 5-7 16,2 5-8-16,8 4-7 15,3 0-1-15,1 9 1 16,1 6 2-16,1 3 0 0,-5-1 0 15,-2 1-2-15,-5-3 0 16,-4-1-1-16,0-7 1 16,0-7 3-16,0 0 15 15,0-11 0-15,0-4-6 0,0-9 3 0,3-1-1 16,9-2-1-16,5 1-10 0,-2 4-2 16,4 6-3-16,1 7-2 15,-1 6 0-15,-1 3 0 16,1 7 1-16,-4 9 0 15,2 2 1 1,-3 5-2-16,1 0 1 16,0-2-23-16,-2-5-25 15,0-6-19-15,-3-9-17 0,2 1-60 16</inkml:trace>
  <inkml:trace contextRef="#ctx0" brushRef="#br0" timeOffset="2966.32">2787 4307 525 0,'-10'-8'41'0,"2"4"-1"16,2 4 4-16,5 7-19 15,1 12-16-15,0 6 2 16,8 10 3-16,7 0-6 16,4 5-4-16,5-1-2 0,-1-2-2 15,-2-1 1 1,-2-6-6-16,-7-3-43 0,-8-9-39 15,-4-8-40-15,-9-8-114 16</inkml:trace>
  <inkml:trace contextRef="#ctx0" brushRef="#br0" timeOffset="3044.42">2792 4541 429 0,'12'-25'91'0,"22"-4"-97"16,13-2-15-16,16-7-122 15</inkml:trace>
  <inkml:trace contextRef="#ctx0" brushRef="#br0" timeOffset="8545.62">1092 6918 604 0,'0'-8'57'0,"0"-1"-37"15,0 0 42-15,0 7-7 0,9 2-23 16,-3 4-23-16,5 8-4 15,-1 6 1-15,3 5-2 16,-1 1 0-16,0 0-4 16,-3-1 1-16,-2-3-2 15,2-2-13-15,-5-4-17 0,-2-5-30 16,-2-5-28-16,0-4-36 16,-4-9-42-16</inkml:trace>
  <inkml:trace contextRef="#ctx0" brushRef="#br0" timeOffset="8701.81">1004 6754 521 0,'-4'-15'29'0,"4"-2"-1"15,7 7 11-15,12 4-19 16,10 3-14-16,3 3-15 16,5 0-74-16,-1 6-99 15</inkml:trace>
  <inkml:trace contextRef="#ctx0" brushRef="#br0" timeOffset="8826.78">1326 6961 575 0,'0'0'7'0,"0"-5"-11"15,17-5 3-15,2-1-42 16,3-6-152-16</inkml:trace>
  <inkml:trace contextRef="#ctx0" brushRef="#br0" timeOffset="9149.75">1528 6899 427 0,'0'0'32'15,"2"-3"-33"-15,8-7 30 16,7 2-1-16,0-3-18 16,2 0-9-16,-4-1-1 15,0-1 0 1,-6 4 0-16,-6-2 2 0,-3 6-1 0,-7 3 1 0,-11 2-1 31,-1 2 7-31,-5 10 8 16,2 5 1-16,5 2 4 0,6 3-5 15,7 1-1-15,4 0-11 16,12-1-2-16,8-3-1 16,9-3 0-16,5-5-3 0,6-8-14 15,3-3-23-15,-2-3-44 16,-2-15-87-16</inkml:trace>
  <inkml:trace contextRef="#ctx0" brushRef="#br0" timeOffset="9337.63">1844 6709 516 0,'0'-5'24'0,"0"4"11"15,10 1-2-15,10 1-3 16,6 10-11-16,-1 7-8 16,1 3-6-16,-4 6-3 15,-7 2-1-15,-8 3-2 16,-7 2-37-16,-7 0-36 0,-15-4-55 15,-10 1-124-15</inkml:trace>
  <inkml:trace contextRef="#ctx0" brushRef="#br0" timeOffset="9584.26">1175 7186 290 0,'0'0'281'0,"22"0"-274"16,11-1 21-16,17-3 35 16,10-3-20-16,4 3-23 15,6 1-8-15,0-1-9 16,-2 2-2-16,-1-1-1 0,-8 1-2 0,-9 0-10 16,-6-3-6-16,-12 3 0 0,-5-2-3 15,-11 1-11-15,-8-1-19 16,-8-1-48-16,0-4-131 15</inkml:trace>
  <inkml:trace contextRef="#ctx0" brushRef="#br0" timeOffset="13188.43">18407 6462 223 0,'0'0'196'16,"0"-2"-170"-16,0 1-2 15,9-1 8-15,2 2-1 0,2-1-6 16,2-2-4-16,5 3 0 16,6-1-1-16,1-1-2 15,5 0-2-15,4 0-5 0,5-2-2 16,2 1-3-16,2-1-2 15,7 1 2-15,2-2 4 16,1 1 0-16,5-3-3 0,1 1-3 16,1-1-3-16,-2 2 0 15,-1-1-1-15,-1-1 1 16,1 2-2-16,-3-2 2 16,-2 4-2-16,-4-5 2 15,0 5-1-15,-3-4 0 0,-2 1 0 16,-6 1 1-16,-3-2 1 15,0 0 3-15,-4 1 6 16,-3-1-1-16,-2 0-1 16,-2 0-1-16,-3-2-4 15,-3 2-4-15,-2 0-1 16,-5-2-27-16,-4-6-63 0,-5-6-170 16</inkml:trace>
  <inkml:trace contextRef="#ctx0" brushRef="#br0" timeOffset="15513.93">5437 8494 363 0,'0'0'58'0,"0"0"-32"15,0 0 7-15,4 2 1 16,6-2 5-16,5 0-13 16,4 0 1-16,8 0-2 15,6 0 0-15,6-4-3 0,6-3-2 16,8-1-2-16,1 0-5 15,6-2-7-15,6 2-3 16,5 1-1-16,0-2 0 16,3 1-1-16,0 0 1 15,-3-3-1-15,-1 2 1 0,-1-1 2 16,-6 0 5-16,-7 2-2 16,-8 2-2-16,-9-1-1 15,-9 3-2-15,-8 1 0 16,-3 1-1-16,-12 0 0 0,-2 2-1 15,-5 0-1-15,0 0-12 16,0 4-30-16,-5-2-52 16,3-2-134-16</inkml:trace>
  <inkml:trace contextRef="#ctx0" brushRef="#br0" timeOffset="31084.89">20068 7251 627 0,'2'-20'84'0,"-2"2"-39"15,2 6 19-15,3 8-20 16,2 4-17-16,3 4-23 15,0 12-4-15,2 8 1 0,3 9-1 16,-4 6 2-16,2 2-2 16,-4 6 0-16,-4-5 0 15,-2 3 0-15,-1-2 1 16,-2-6-2-16,0-7-13 16,0-4-9-16,0-11-8 15,-2-4-19-15,-5-7-35 0,-3-4-31 16,-5-16-103-16</inkml:trace>
  <inkml:trace contextRef="#ctx0" brushRef="#br0" timeOffset="31615.59">19668 7293 587 0,'-7'-16'31'15,"-26"-2"-3"-15,37 6 37 0,34 5-38 16,18 2-19-16,19 1 0 15,14 2-5-15,8 2 0 16,0 0-2-16,-7-4-2 16,-9-4-3-16,-16-5-13 15,-13-6-14-15,-18-7 18 16,-13-4 12-16,-11-2 1 0,-10 3 2 16,0 1 11-16,-14 3 4 15,-1 7-3-15,0 7-2 16,1 8-2-16,1 3-5 15,6 10-5-15,3 17-2 16,4 9 0-16,0 11 2 0,2 9 0 16,7 5 2-16,1 5 1 15,-3 0-1-15,-2 0-1 16,-4-5 0-16,-1-8 1 0,0-8-2 16,0-11 0-16,0-11 1 0,-1-14 0 15,1-9 2-15,0-4 8 16,5-14 0-16,8-5-10 15,1-4 1-15,8 5-3 16,1-2 1-16,0 12-1 0,4 8-2 16,-2 4 4-16,-1 5-2 15,1 13 1 1,-4 4 0-16,1-1 0 0,-2 5 0 0,-1-6-1 31,-2 0-5-31,-1-4-33 16,-2-7-9-16,-1-1-14 15,0-8-33-15,-3-4-49 0,-1-10-108 16</inkml:trace>
  <inkml:trace contextRef="#ctx0" brushRef="#br0" timeOffset="32142.58">20795 7547 434 0,'6'-13'69'0,"-2"1"-28"16,4 3 9-16,3 2-1 0,2 0-17 0,1-1-14 0,1 3-10 15,-3 1-4-15,0 1-3 16,-6-1 0-16,-4 1 0 15,-2 3 1-15,-2 0-4 16,-9 0 1-16,-3 3 0 16,-1 8 2-16,3 5-1 0,3 2-1 31,3 3 0-31,6 1 0 0,0-3 0 0,5 0-1 16,8-4 2-16,4-4 0 15,4-4 0-15,-1-7-5 0,2 0-2 31,1-7-3-31,-2-11 6 16,-2-5 3-16,-2-2 2 0,0 0 3 16,-2 2 12-16,2 3 0 15,-1 8 0-15,0 5 0 16,3 5-10-16,3 2-6 16,0 12 1-16,3 8-1 15,-2 7-1-15,-3 1 1 16,-1 2 0-16,-7 1-3 0,-5-8-14 0,-4-3 2 15,-3-9 4-15,0-8 3 16,-3-3 7-16,-3-11 9 16,3-10 6-16,3-8 2 15,2-5 11-15,11 1 1 16,4-2-6-16,9 7-2 0,1 6-3 16,1 12-7-16,5 5-6 31,-1 5-1-31,0 12-2 0,-1 11 0 15,-2 9 0-15,-4 8-1 16,-8 0 0-16,-4 7-1 16,-11 3-4-16,-4 0-48 0,-26-7-79 15,-18-4-154 1</inkml:trace>
  <inkml:trace contextRef="#ctx0" brushRef="#br0" timeOffset="36313.28">7867 11792 183 0,'-3'0'33'0,"-11"0"77"16,11 0-62-16,1 0 7 0,2 0-8 15,0 0-20-15,0 0-17 16,0 0 3-16,0 0 5 15,0 0 1-15,5 0-3 16,1 2 1-16,-1 0-2 16,6-2 3-16,0 0 2 0,1 0-2 15,8 0-2-15,3 0-1 16,5 0 0-16,4 0-1 16,9-2-5-16,1-2-4 15,4 2-3-15,5 0-1 16,0-1-1-16,3 2 0 0,-2-2 1 15,3 2 3-15,-4-3-8 16,3 1 5 0,-3 1 0-16,-2-2 1 0,0 3 1 0,-3-3 6 15,2 2 0-15,-4 0-3 16,1 0-3-16,-2 2-1 16,1-1-2-16,0 1 1 15,1-2-1-15,0 0 0 16,3 0 0-16,1 2 0 15,2-1 0-15,-5-1 0 0,1 2 2 16,-1-2 2-16,-2 2 0 16,-3 0-3-16,-4 0 1 15,4 0 0-15,-7 0-1 0,0 0-1 16,1 0 1-16,-1 0-1 16,4 0 0-16,-4 0 1 15,0 0-1-15,-4 2 0 16,-1-2 1-16,-4 0-1 0,-4 0 2 15,-2 0 4-15,-1 0 1 16,-1 0-1-16,-9-2-2 16,3 2-2-16,-3-1-1 15,0-4 0-15,-4 5-1 16,1-1-1-16,-5 1-13 16,0 0-34-16,-3-3-48 0,-12-7-107 15</inkml:trace>
</inkml:ink>
</file>

<file path=ppt/ink/ink5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9T08:35:49.231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18673 5923 320 0,'0'0'127'0,"0"0"-111"0,-4 0 5 15,2 0 10-15,2 0-12 16,0 0-15-16,0 0-5 15,4 2 2-15,7 0 7 16,3 0 4-16,6 0-1 16,2-2-3-16,2 0-1 0,2 0-1 15,-4 0-1-15,-1 0-6 16,-7 0 2-16,-3 0-1 16,-5 0 0-16,-6 0 1 15,0 0-1-15,-10 0 0 16,-4 1 0-16,-2 1-4 0,-3 2 2 15,-1-1 2-15,3 1 4 16,5-3 0-16,5-1 9 16,2 3 3-16,5-3-6 15,5 0-8-15,10 0-3 16,9 0 6-16,7 0-4 0,8-6-8 16,-3-3-93-16,-2-5-265 15</inkml:trace>
  <inkml:trace contextRef="#ctx0" brushRef="#br0" timeOffset="45255.25">19663 6141 405 0,'-8'0'55'15,"1"-7"-47"-15,0-2 33 16,-2 2 0-16,0 0-14 0,0-2-16 16,-2-2-3-16,-2 3-1 15,-2-4-2-15,-5 2 1 16,-4-3-2-16,-7 1-2 16,-4-3 0-16,-6 5 1 15,-3-5 1-15,-6 0 1 0,-4 2 0 16,-3-3 4-16,-3 2-4 15,-1-1-3-15,-5 1 0 16,-2 0-2-16,0 1 1 16,-5 3-2-16,0-1 1 15,0 2 0-15,-1 2 0 16,-5 3 0-16,5-3 0 16,-1 5-1-16,-3-1 2 0,5 1-1 15,-3 0 0-15,3 2 0 16,-2-2 0-16,3 1 0 15,-3 1 0-15,-3-2 0 16,5 2 0-16,-1 0-1 0,0 0 2 16,1 0-1-16,0 5 0 15,2 2 0-15,-1 2 0 0,2-1 0 16,-2 4 0-16,1 0 0 16,-2 1 0-16,2 3 0 15,3 2 1-15,3 0 1 16,4 1-2-16,2 8 0 15,5-2 1-15,4 2 0 16,3 5-1-16,1 0-1 0,4 2 1 16,6 2-1-16,4 1 2 15,5 1-1-15,3 1 1 16,7 0 1-16,3 4-1 16,7-2 0-16,7-2-1 0,0-3 0 15,9-3 2-15,13-1-1 16,7-3 0-16,5 1 3 15,10-6 0-15,2 3-1 16,6-3-1-16,4-1 0 16,1 1-1-16,4-1-1 0,3-2-1 15,3 1 2-15,-2 1-2 16,1 0-2-16,-1 0-9 16,-1-1-14-16,-1-1-2 15,2 1 8-15,3-4 3 16,8-3 7-16,2 0 9 15,10-6 2-15,0-1 1 16,6 0 15-16,-3-1 3 16,1-2-6-16,-4 0-6 0,0 3-1 0,2-1 3 15,0-2-4-15,3 2-3 16,1 2-3-16,1 0 1 16,-2 0-1-16,0 2 0 15,-1-3 0-15,0 2 1 0,-8-1-1 16,2-1 0-16,-3-1 0 15,-6-3 2-15,-5-2-2 16,-2 0 0-16,-8-2 0 16,-2 0-2-16,-1 0-4 15,-3-4 2-15,-4-3-3 16,0 0 5-16,-3-2 2 16,0-2-1-16,-2 1 2 0,-2-1-1 15,0-2 0-15,-4 1 0 16,-3-4 1-16,0-2 0 15,-2-7 1-15,-7-4-1 0,-2-6 0 16,-5-12 4-16,-10-8 5 16,-9-5 0-16,-4-8-1 15,-25-7-5-15,-15 1-4 16,-16 2-1-16,-11 4-3 16,-8 7-33-16,-3 6-34 15,5 5-108-15</inkml:trace>
  <inkml:trace contextRef="#ctx0" brushRef="#br0" timeOffset="45771.11">20411 6382 512 0,'0'2'51'0,"0"-2"-38"15,0 0 5-15,12 0-4 16,5 0 14-16,7-2-12 16,3-3-8-16,10-2-2 15,2-1-3-15,4-1-1 16,-1 1 0-16,1-2-2 16,-4 3 0-16,-7 2-22 15,-10 2-40-15,-9 3-37 0,-13 0-105 16</inkml:trace>
  <inkml:trace contextRef="#ctx0" brushRef="#br0" timeOffset="45942.98">20515 6441 467 0,'-12'7'58'0,"12"-5"-40"16,17-2 11-16,14-4 16 15,7-4-12-15,8-3-21 16,5 0-8-16,-1 1-3 0,0-1-2 15,-4 1-12-15,-9 0-44 16,-4-1-54-16,-14-1-98 16</inkml:trace>
  <inkml:trace contextRef="#ctx0" brushRef="#br0" timeOffset="46130.41">20875 6232 425 0,'0'-4'154'0,"0"1"-124"15,1 1 9-15,13 2-19 16,5 5 0-16,1 12-8 0,1 6-4 16,-3 5-7-16,-1 4-1 15,-11 4 0-15,-4 0-11 16,-2-4-30-16,-13-4-24 16,-4-6-30-16,-9-12-102 15</inkml:trace>
  <inkml:trace contextRef="#ctx0" brushRef="#br0" timeOffset="46730.42">21663 5854 470 0,'0'-11'40'16,"-11"0"-8"-16,-5 4 22 15,-2 2-21 1,-2 3-19-16,-5 2-9 0,2 2 2 15,-3 10 1-15,5 5 0 16,0 2-1 0,8 2-3-16,4 3-1 0,9-1 0 15,0 2 2-15,16-2-3 16,5 0 0-16,6-1-1 16,2-3 0-16,-2 1-1 0,-9-5-1 15,-3-3-10-15,-15 2-11 16,0-3 0-16,-20-3 13 15,-6 0 5-15,-6-5 1 16,1 1 3-16,3-4 0 16,8 2 5-16,7-2 4 0,12 1 1 15,1 1-7-15,14 3-5 16,10 5 2-16,2-2 1 16,3 9-1-16,0 2-1 15,-9 6 1-15,-8 5-1 16,-6 1 1-16,-4 1 0 15,-2 0 0-15,-5-4 1 0,0-3 4 16,0-3-1-16,3-6 4 16,2-7-5-16,6-4-3 15,12-5-5-15,5-2-49 16,4-16-123-16</inkml:trace>
  <inkml:trace contextRef="#ctx0" brushRef="#br0" timeOffset="47287.75">22064 6041 305 0,'5'-10'86'0,"-3"-5"-24"0,-2 1 15 15,0 0-19-15,-2-1-19 16,-10 3-19-16,-3 1-9 0,-7 7-6 16,-2 3-5-16,-4 1 0 15,0 7 0-15,-1 11-1 16,2 1 0-16,3 5 0 16,8-1-2-16,7 0-3 15,7-4-5-15,2-4 1 0,7-5 0 16,12-6-1-16,4-4 1 15,2 0-1-15,2-11 5 16,1-2 1-16,-2-4 5 16,-4 1 1-16,-3 2 4 15,1 3 9-15,-8 4 1 16,-2 7-2-16,-2 0-6 16,-2 9-4-16,-3 10 0 0,1 8 2 15,-4 7-4-15,0 5 0 16,0 1-1-16,0-1 0 15,2-2 0-15,0-6-8 16,0-10 6-16,3-10 1 0,4-8 1 16,1-3 4-16,1-12 19 15,3-9 1-15,5-8-1 16,1-3-5-16,1 1-8 16,-1 3-8-16,-1 5-2 15,-1 5-8-15,-1 7-31 0,-3 4-29 16,-2 6-66-16,-2 1-198 15</inkml:trace>
  <inkml:trace contextRef="#ctx0" brushRef="#br0" timeOffset="47615.78">22557 6163 594 0,'-7'-10'16'15,"0"3"-8"-15,-4 4 30 0,1 3-9 16,4 3-24-16,-3 14-7 16,2 0 1-16,3 6 0 15,3 1 0-15,1-3 0 16,3 2 1-16,6-5-1 16,3-5-3-16,3-3-4 15,-1-8-1-15,2-2 7 0,0-2 2 16,-3-12 1-16,-2-4 0 15,-4-5 1-15,-6-2 0 16,-1-2-3-16,-5 2-1 16,-11 4-15-16,0 3-29 15,2 7-34-15,3 4-28 16,7 5-16-16</inkml:trace>
  <inkml:trace contextRef="#ctx0" brushRef="#br0" timeOffset="47774.71">22862 6163 473 0,'6'0'151'0,"-4"0"-107"15,-2 0-4-15,0 3-4 16,0 9-9-16,0 1-18 0,0 7-7 16,0 3-1-16,0 3-17 15,-4-6-62-15,0-5-94 16</inkml:trace>
  <inkml:trace contextRef="#ctx0" brushRef="#br0" timeOffset="48481.68">23374 5907 500 0,'0'-16'21'0,"-2"0"6"0,-6 0 23 16,-4 4-15-16,0 4-21 15,-5 5-10-15,-4 3-2 16,3 0-2-16,-1 9-1 15,2 9 1-15,5-2-3 16,1 4 0-16,9-3-5 16,2-1-3-16,0-2-1 0,7-6 0 15,8-7 6-15,-1-1 5 16,4-3 1-16,2-8 2 16,3-3-2-16,-3 0 2 15,-2 0 5-15,-2 1 9 16,-4 6 0-16,3 1 2 0,-3 6-7 15,-2 0-6-15,2 13-4 16,-2 6 0-16,0 8 0 16,-1 11-1-16,-2 1 0 15,-2 4 0-15,-1 1-1 0,-4-2-4 16,0-5-13-16,2-9 2 16,-2-10 8-16,0-7 5 15,2-11 3-15,1 0 20 16,4-16 18-16,0-7-17 15,5-4 9-15,0-3-5 16,5-3-16-16,-2 5-9 16,2 5-4-16,0 2-29 0,-2 8-24 15,2 6-34-15,2 3-46 16,-2 4-60-16</inkml:trace>
  <inkml:trace contextRef="#ctx0" brushRef="#br0" timeOffset="48653.49">23767 6063 447 0,'2'2'74'16,"-2"1"-29"-16,0 2 16 16,2 3-6-16,0 2-18 0,1 6-13 15,1 2-12-15,1 2-7 16,-1 1-4-16,2 2-1 16,-3 1-14-16,0-7-39 15,-1-4-38-15,-2-6-52 16,2-7-155-16</inkml:trace>
  <inkml:trace contextRef="#ctx0" brushRef="#br0" timeOffset="49184.65">24029 5768 443 0,'-9'-11'88'16,"-1"-3"-58"-16,10 5 30 15,3 2-15-15,11 7-25 16,7 0-19-16,2 0 0 0,2 13-1 15,-4 2-1-15,-2 7 1 16,-11 1-2-16,-8 2-10 16,-1-1-4-16,-13 2 2 15,-8-4 3-15,0 1 7 16,5-7 4-16,2 0 1 0,4-2 1 16,8-3 1-16,3-4 2 15,5 0-4-15,12-3 0 16,7 1 1-16,1-1-1 15,-3-1-2-15,-3 3-6 16,-4 1 3-16,-8 2 2 16,-7 0 0-16,0 3 2 0,-2 3 4 15,-5 3 11-15,2 1 2 16,-1 2-4-16,6 2-2 16,0 1-3-16,11-1 0 15,3 4 2-15,-1-6-4 16,-7 3-4-16,-6-7-2 0,-13-1-1 15,-20-5-9-15,-15-4-45 16,-14-7-86-16,-16-4-318 16</inkml:trace>
  <inkml:trace contextRef="#ctx0" brushRef="#br0" timeOffset="50028.53">18558 4905 562 0,'0'0'34'16,"2"0"-9"-16,12 0 10 16,13-3 0-16,9 0-11 0,7 2-10 15,9 1-4-15,5 0-4 16,10 0-2-16,-3 0-4 15,4 0 0-15,-2-2 0 16,-2 0 1-16,-3-1-2 16,-6-3-5-16,-9 1-14 15,-7-5-9-15,-12-3-15 0,-10-2-27 16,-10 2-27-16,-7-4-7 16,-13-1-2-16,-8 6 41 15,-5 0 79-15,-1 2 62 16,5 3 23-16,2 2-1 15,6 2-31-15,11 3-12 16,3 0-19-16,3 8-22 0,16 9 3 16,4 2-1-16,3 8-6 15,1 1-4-15,-5 7-4 16,-3 2 0-16,-12-1-2 16,-7-3 1-16,-20-1-18 0,-14-5-23 15,-14-7-26-15,-10-10-12 16,-7-6-31-16,1-4-106 15</inkml:trace>
  <inkml:trace contextRef="#ctx0" brushRef="#br0" timeOffset="50703.46">20551 4398 364 0,'15'-9'40'0,"-7"-5"-32"16,-1 3 62-16,-5 1-9 15,-2-3-17-15,0 6-24 16,-7-2-9-16,-7 3-2 16,-6 5-6-16,-2 1 1 15,0 0 0-15,-4 6 1 16,3 4-1-16,5 4 4 15,5 2 1-15,6 1-4 16,7 0-3-16,0 1-1 0,16 2 2 16,6 0-2-16,3 1 0 15,2 0-1-15,-1-1 1 16,-9-1-2-16,-6-1-13 16,-9-2-6-16,-2 0 4 0,-17-5 1 15,-8-2 3-15,-2-3 1 16,-2-5 9-16,7-1 3 15,5 0 11-15,7 0 5 16,8 0-3-16,2 0-4 0,17 4-10 16,5 3 2-16,5 3-2 15,5 5 0-15,-8 3 0 16,-3 3-2-16,-6 4 0 16,-10-2 0-16,-2 0 1 0,-3 1 1 15,0-6 1-15,0-3 10 16,0-3 2-16,0-6-6 15,9 1-5-15,9-5-1 16,6-2-1-16,8 0-38 16,-1-2-63-16,5-8-133 15</inkml:trace>
  <inkml:trace contextRef="#ctx0" brushRef="#br0" timeOffset="51206.88">21070 4511 516 0,'-2'-14'26'0,"0"-4"-13"0,-11 3 31 15,-6 3-14-15,-3 3-18 16,1 5-8-16,-6 4-3 16,0 0 0-16,6 9-1 15,3 7 1-15,3 0-3 0,8 1 1 16,7-3-1-16,0 0 0 15,4-3-3-15,6-6-4 16,7 1-4-16,1-6 2 16,1 0 4-16,-2-6 5 15,0-3 0-15,2 0 4 16,-5-3-2-16,0 4 11 0,-1 5 8 16,-2 1-2-16,0 2-4 15,-3 4-6-15,4 12-3 16,-4 7 1-16,1 4-2 15,-2 3-2-15,1 4-1 16,-5 0 1-16,-1-2-1 0,3-5 0 16,-3-7-5-16,5-8 3 15,1-10 2-15,2-2 3 16,1-12 12-16,4-8 6 16,2-9-2-16,1-3-7 15,0 1-10-15,-2 3-2 0,-2 3-11 16,0 7-23-16,-8 7-17 15,5 8-30-15,-3 3-40 16,1 0-36-16,-1 9-76 16</inkml:trace>
  <inkml:trace contextRef="#ctx0" brushRef="#br0" timeOffset="51456.82">21429 4603 301 0,'4'-1'141'0,"-4"-4"-76"0,0-1 16 16,0 2-12-16,-4 4-35 15,-3 0-27-15,-2 8-7 16,2 7 0-16,3 5-3 0,4 3 1 16,0 1 2-16,0-3 0 15,9-1-17-15,4-8-7 16,-1-7 9-16,3-5 12 16,-1-3 3-16,1-13 1 0,-6-5-1 15,-2-6 2-15,-7-2-1 16,0-1 0-16,-11 3-3 15,-5 4-12-15,-2 5-14 16,2 6-16-16,5 6-34 16,8 2-30-16,3 4-177 15</inkml:trace>
  <inkml:trace contextRef="#ctx0" brushRef="#br0" timeOffset="51941.08">21777 4357 489 0,'-1'-12'40'0,"1"3"-38"0,3 4 16 15,10 5 0-15,3 0-10 16,2 3-8-16,0 8 1 15,-5 7-2-15,-8 3 1 16,-5 2 0-16,0 2 0 16,-10 2 0-16,-5 0 0 0,3-4 0 15,-2-2 0 1,6-1 1-16,4-6-1 16,4-3-2-16,0-2-1 0,14-6-1 15,3-3-2-15,-2 0-6 16,0 0 0-16,-2-3 7 15,-6-1 6-15,-5-1 6 0,-2 3 19 16,-2 2 2-16,-5 0-3 16,0 7-8-16,3 8-4 15,4 4 0-15,0 2-5 16,9 3 0-16,9 1-2 16,2 0-2-16,-2-4-2 0,-2-3 1 15,-7-4-3-15,-9-1 0 16,-7-6 1-16,-18-2 0 15,-15-3-3-15,-10-2-45 16,-15-2-79-16</inkml:trace>
  <inkml:trace contextRef="#ctx0" brushRef="#br0" timeOffset="59883.16">20357 8164 402 0,'-7'1'67'0,"2"1"-30"16,3-2 1-16,2 0-2 16,0 4-12-16,7-3-8 15,13 3 4-15,6-2 9 16,9-2-8-16,8 0-5 16,6 0-3-16,4-2-6 15,-2-3-2-15,1-2-3 0,-6 0 1 16,-5 1 0-16,-4-1-1 15,-8 2-1-15,-7-1-1 16,-5 3 0-16,-3-1-3 16,-4 0-16-16,-3 1-5 15,-6-1-7-15,1 1-26 0,-2-5-26 16,0 0-32-16,0-2-31 16,-2-2-78-16</inkml:trace>
  <inkml:trace contextRef="#ctx0" brushRef="#br0" timeOffset="60054.96">20866 8014 348 0,'-6'-6'99'0,"4"0"-24"0,0-1-17 16,2 5-6 0,2 2-20-16,13 0-18 0,2 2-6 15,2 11 4-15,1 5 1 16,-1 6-6-16,-10 6-6 16,-9 0-1-16,-6 6-1 0,-24 1-13 15,-8-1-13-15,-8-6-17 16,-6-2 9-16,1-13-11 15,7-11-54-15,11-8-180 16</inkml:trace>
  <inkml:trace contextRef="#ctx0" brushRef="#br0" timeOffset="61854.71">22480 7784 361 0,'7'-16'43'0,"-4"-4"-22"16,-1 3 36-16,-2-1-5 15,0 1-5-15,0 3-16 0,-5 0-15 31,-9 3-3-31,-5 2-7 16,0 6-4-16,-4 3-2 0,-3 0 0 0,5 11 0 0,1 4 1 16,6 3-1-16,7 2-1 15,5-4-1-15,2-2 0 16,14-3 0-16,8-7 2 16,5-1-2-16,1-3-1 15,0-3-3-15,-1-3 3 0,-5-3 1 16,-3 1 3-16,-7 1-1 15,-1 4 1-15,-6 3 0 16,1 6-1-16,-3 10 0 16,1 5 0-16,5 4 0 15,-2 2 1-15,0 3-2 16,0-2 0-16,3-7 1 16,-3-6 0-16,0-4 0 0,0-8 0 15,4-3 8-15,-1-17 36 16,1-7-17-16,2-2-7 15,-1-6-8-15,3 2-10 16,-4-1-3-16,2 5-21 0,1 6-24 16,1 4-46-16,4 7-64 15,-1 4-164-15</inkml:trace>
  <inkml:trace contextRef="#ctx0" brushRef="#br0" timeOffset="62135.9">22929 7786 519 0,'-11'0'77'0,"-3"0"-46"16,1 0 2-16,2 7-29 15,-1 4-5-15,4 9 0 0,5 1-3 16,3 2 2 0,8 1 3-16,5-6-2 0,6-1 0 15,0-9 2-15,1-8-1 16,-3 0 4-16,0-8-1 15,-6-12 3-15,-2-2 0 0,-5-3 16 16,-4-2-3-16,0 3-16 16,-4 3-5-16,-4 1-3 15,1 6-18-15,2 6-23 16,5 7-28-16,0-1-57 16,9 2-191-16</inkml:trace>
  <inkml:trace contextRef="#ctx0" brushRef="#br0" timeOffset="62292.13">23238 7796 545 0,'2'2'78'0,"-2"-2"-33"15,0 4-5-15,0 1-17 16,0 6-21-16,0 1-1 16,0 4-5-16,0 4-41 15,1-6-35-15,3-1-63 16,1-8-165-16</inkml:trace>
  <inkml:trace contextRef="#ctx0" brushRef="#br0" timeOffset="62741.58">23583 7639 568 0,'0'-14'47'16,"0"-2"-44"-16,-6 3 13 15,-7 3 10-15,-2 5-14 16,-7 3-10-16,0 2-2 16,1 5-1-16,3 7 0 15,5 5 2-15,4-1-3 16,7 1-1-16,2-2 0 0,5 1-2 16,8-5-6-16,3-4 0 15,1-6 3-15,1-1 1 16,-2 0 6-16,0-5 1 15,0-5 1-15,-3-1 0 0,1 4 8 16,-4 0 1-16,0 3-1 16,-1 4 0-16,-1 0-6 15,1 5-3-15,-1 12 0 16,1 0 0-16,-1 6 0 0,0 5-1 16,-1-2 2-16,-3 1 0 15,1-6-2-15,-1-1 2 16,-3-6-1-16,-1-7 1 15,0-7 2-15,2 0 16 16,2-11 14-16,0-7-24 31,1-6 1-31,4 2-2 16,8-3-9-16,3 2-31 0,7 2-29 16,2 3-61-16,2 2-199 0</inkml:trace>
  <inkml:trace contextRef="#ctx0" brushRef="#br0" timeOffset="63056.11">23961 7721 312 0,'-3'-7'243'16,"3"-7"-221"-16,0 3 15 16,15 1-4-16,4 2-10 15,4 7-18-15,-1 1-5 16,1 0-1-16,-5 1 0 0,-8 12-11 15,-10 3-11-15,0 0 3 16,-10 4 7-16,-7-3 8 16,-2 4 3-16,4-3 2 15,3-3 0-15,4-1-1 0,3-3 3 16,5-1 0 0,5-6 0-16,12 2 6 0,3-5-3 15,5-1-4-15,4 0-13 16,2-3-31-16,-7-8-23 15,1-3-29-15,-5 2-96 16</inkml:trace>
  <inkml:trace contextRef="#ctx0" brushRef="#br0" timeOffset="63486.49">24328 7482 273 0,'-11'-14'252'0,"3"0"-226"16,6 5 17-16,2 5-1 16,14 4-22-16,1 2-22 15,4 9 3-15,2 5 0 16,-1 2-1-16,-6 5-1 0,-7 0-21 15,-7 2-11-15,0-3 7 16,-12-1 18-16,-4-3 6 16,-3-4 2-16,4-2 0 15,4-2 4-15,3 0 6 16,8-1-4-16,4 4-5 16,14-1 1-16,4 2-2 0,3 4-1 15,1 0 2-15,-4 0-3 16,-5 0-2-16,-9-2 4 15,-8 0 0-15,0-2 16 16,0 0 17-16,-8-2 7 16,-2 0-9-16,1-2-15 15,1 6-11-15,-2-2-4 0,-4 0-60 16,-6-5-147-16</inkml:trace>
  <inkml:trace contextRef="#ctx0" brushRef="#br0" timeOffset="70200.89">22189 7574 304 0,'4'-15'40'15,"1"1"-8"-15,2-2 10 16,-4 0-4-16,3 2-1 16,-5-1-7-16,2 5 3 15,-3 0-2-15,-3 3 0 16,-5 4-18-16,-6 3-7 0,-5 0-2 16,2 2 0-16,-5 10-1 15,-1 2 4-15,5 5-4 16,5 0 1-16,4 2 1 15,9-1-2-15,0 0-1 16,11 0 0-16,5-3 0 0,7 3 0 16,1-4 0-16,-3 0-2 31,-2 2 0-31,-10-3-7 16,-6 0-13-16,-3-1 3 0,-10-1 8 15,-9-5 3-15,-1 2 5 16,1-7 3-16,1 1 0 15,5-3 4-15,6-1 3 16,7 0-2-16,0 0-7 16,14 4-2-16,7 3 2 0,-2 4-1 15,-1 7 1-15,-4 1-14 16,-6 9-12-16,-6 2 9 16,-2 2 13-16,-10 0 3 15,-2-6 2-15,0 0 14 16,4-4 16-16,6-6 3 15,2-5-17-15,7-4-7 16,16-3 1-16,11-3-7 0,8-1-17 16,8 0-101-16,6-7-447 15</inkml:trace>
  <inkml:trace contextRef="#ctx0" brushRef="#br0" timeOffset="71147.35">21516 9837 237 0,'-4'2'192'15,"4"-2"-157"-15,0 0 34 16,0 0-36-16,9 0-5 16,7 0 6-16,5 0-5 15,8-2-7-15,9-2-6 16,5 3-2-16,2-3-2 0,6-1-5 15,0-1-4-15,0 2-3 16,-2-2 0-16,-3 2 1 16,-7-2-1-16,-2 1-2 15,-10 0-6-15,-8 1-2 16,-6 1-7-16,-6 1-5 0,-7-1-4 16,0 1-13-16,0-4-30 15,-11-1-51-15,0 0-111 16</inkml:trace>
  <inkml:trace contextRef="#ctx0" brushRef="#br0" timeOffset="71350.42">21969 9660 505 0,'-3'-5'72'16,"-1"0"-43"-16,4 5 35 16,6 0-48-16,12 5-4 15,4 9-3-15,-1 7-3 0,6 4-2 16,-4 10-3-16,-4-2 0 15,-12 8-1-15,-7-5-7 16,-6 1-12-16,-17-2-8 16,-15-9-6-16,-7-6-24 15,-1-8 9-15,-1-12-79 16</inkml:trace>
  <inkml:trace contextRef="#ctx0" brushRef="#br0" timeOffset="72122.95">22643 9543 340 0,'6'-8'46'0,"-2"-2"-11"16,-3-1 35-16,1-2-22 0,-2 0-17 16,0 0-6-16,-3 1-3 15,-9 2-9-15,-2 3-5 16,-6 1 1-16,-3 6-1 15,0 0-5-15,1 4-1 16,2 7-2-16,3 2 4 16,7 1 1-16,8 2-3 15,2 0 1-15,12 3 3 0,7-2-2 16,8 1 0-16,-2-1-3 16,0 1-1-16,-3 0-1 15,-8 3-4-15,-10 0-18 16,-4-1 7-16,-6-2 6 0,-10-2 6 15,-2-3 4-15,0-4 0 16,2-3 2-16,8-1 2 16,0-4 3-16,8 1-2 15,0 2-4-15,13 1-14 16,3 4 15-16,5 3-1 16,0 2-2-16,-6 6-15 0,-4-2-19 15,-5 4 11-15,-6-1 12 16,-2-2 9-16,-6-4 4 15,1-3 19-15,0-4 13 16,6-5-15-16,1-1-9 16,8 0-8-16,11-2 0 15,8 0 3-15,7 0-10 0,3 0-68 16,-1-4-137-16</inkml:trace>
  <inkml:trace contextRef="#ctx0" brushRef="#br0" timeOffset="72706.5">23112 9665 396 0,'0'-7'52'0,"0"-3"-19"16,-1 2 33 0,-4 1-27-16,2 0-7 15,-1 2-15-15,-1 2-5 0,-5 0-10 16,-4 3-4-16,-3 3-2 15,-1 5 2-15,2 5 2 16,-2 1-3-16,4 4 1 0,4-6-7 16,7 1-4-16,3-2 3 15,0-6-5-15,5-2 6 16,10-3 3-16,2 0 7 16,3-3 0-16,2-4 1 15,-1-2-1-15,-1 2 0 0,-3 0 2 16,-5 5 2-16,-2 2 2 0,0 5-6 15,-3 11-2-15,0 5 1 16,-2 7 1-16,0 2 0 16,0 2 0-16,0-4-1 15,0-3 1-15,0-7 0 16,1-7-1-16,2-8 0 0,5-3 13 16,1-14 24-16,5-7-10 15,-4-4-5-15,5-5-7 16,-1-2-3-16,0 2-11 15,-6 4-13-15,1 5-33 0,-3 8-33 16,-2 4-63-16,-2 8-88 16</inkml:trace>
  <inkml:trace contextRef="#ctx0" brushRef="#br0" timeOffset="72987.65">23523 9713 528 0,'0'-6'60'0,"0"-1"12"16,0 3-26-16,-2 2-23 16,-1 2-20-16,0 2-7 15,-7 9 0-15,8 4 0 0,2 5-2 16,0 1-2-16,0-1-2 16,10 0-8-16,2-8 2 15,2-4 6-15,-1-8 3 16,1 0 6-16,3-8 3 15,-7-8 3-15,0-3 8 16,-5-3 13-16,-3-4-9 0,-2 2-12 16,-2 3-5-16,-10 1-12 15,-1 6-28-15,-2 5-28 16,4 5-29-16,6 4-59 16</inkml:trace>
  <inkml:trace contextRef="#ctx0" brushRef="#br0" timeOffset="73151.1">23796 9710 556 0,'0'3'68'0,"0"1"-41"0,0 4-1 16,0 2-10-16,0 5-10 0,-7 0-4 16,3 3-7-16,-1 2-43 15,3-8-64-15,-2-6-140 16</inkml:trace>
  <inkml:trace contextRef="#ctx0" brushRef="#br0" timeOffset="73682.23">24044 9628 171 0,'5'-7'232'0,"-1"-1"-224"15,-1 2 33-15,-1-3 7 16,0 1-7-16,-1 1-24 0,-1 0-6 16,0-1 2-16,-7 2-10 15,-5 2-1 1,-4 4-3-16,-2 0 1 0,-2 0 1 16,0 11-1-16,1 2 1 15,4 1-2-15,6 3 0 16,4-2-1-16,5-1-1 0,0-3-3 15,5-2 2-15,9-4 2 16,1-5 0-16,7 0-2 16,-3-4 0-16,3-4 3 15,-2-1 2-15,-4 0-1 16,-1 2 2-16,-5 3 9 0,-3 3 3 16,-2 1 0-16,1 1-10 15,-2 12-4-15,-1 3 9 16,3 5 0-16,-3 1-7 15,4-1-1-15,1 0 1 16,-1-4-1-16,0-5-1 16,-2-3 2-16,2-7 2 15,-1-2 13-15,1 0 13 0,0-11 0 16,2-5-17-16,-1-2-6 16,0-4-5-16,1 1-2 15,0 4-5-15,1 0-40 16,-2 1-56-16,3 7-69 0,-2 2-130 15</inkml:trace>
  <inkml:trace contextRef="#ctx0" brushRef="#br0" timeOffset="73854.07">24342 9708 245 0,'6'7'154'0,"-6"0"-91"16,0-1 26-16,1 1-25 15,1 2-9-15,2 2-20 16,-3 1-16-16,3 1-12 15,-1 4-6-15,1 1-1 16,-4 0-13-16,0 0-33 0,1-4-50 16,6-5-57-1,-2-7-106-15</inkml:trace>
  <inkml:trace contextRef="#ctx0" brushRef="#br0" timeOffset="73999.7">24595 9795 507 0,'4'0'73'0,"-4"-1"-30"16,0 1-8-16,0 1-20 16,0 11-11-16,-5 0-1 15,-3 2-5-15,-3 4-22 16,-1-6-34 0,2-2-74-16,2-9-162 15</inkml:trace>
  <inkml:trace contextRef="#ctx0" brushRef="#br0" timeOffset="74520.42">24784 9553 491 0,'0'-9'6'15,"-2"-2"13"-15,-3 3 35 16,-5 2-16-16,0 1-17 16,-2 5-17-16,-7 0-4 0,1 2 0 15,-1 8-1-15,0 3 0 16,4 3 0-16,3-2-7 16,5 2-6-16,4-3 5 15,3-3-1-15,0 0 0 16,7-7 1-16,6-3 8 0,4 0 2 15,3 0-2-15,0-6 1 16,3-2-3-16,-1-3 1 16,-4 2 3-16,0 2-1 15,-3 2 1-15,-1 2 3 16,-4 3 3-16,-2 0 2 16,-3 10 2-16,-1 4 0 15,-4 3-3-15,0 5-3 0,0 1-2 16,0 2-3-16,0-1 0 15,-4-5 1-15,2-3 1 16,1-3-2-16,1-8 1 16,0-5 3-16,3 0 32 15,6-10-19-15,0-7-13 0,5-1 0 16,-1 1-4-16,-2 1 0 16,-1-1-22-16,1 2-55 15,0 4-84-15,0 2-189 0</inkml:trace>
  <inkml:trace contextRef="#ctx0" brushRef="#br0" timeOffset="74916.84">25015 9682 360 0,'0'-4'43'15,"8"-3"-13"-15,-1 3 28 16,3-1-10 0,3 1-20-16,-2-1-16 0,1 3-3 15,-1 2 4-15,-4 0-3 0,-3 0-8 0,-2 2-2 16,-2 7-3-16,-2 0 1 16,-7 2 3-16,-2 1 0 15,4 2-1-15,0 3 1 16,3-3-3-16,4 2 1 15,0-2-1-15,4-1-1 16,3-1-1-16,0 1 2 0,1-5 2 16,-3 1 0-16,-2-1 0 15,-3-1-2-15,0-1 1 16,0 2-3-16,-7-3 6 0,1 2 0 16,-4-1-1-16,1-1 0 15,0-1 0-15,1-2-27 16,3-2-52-16,2 0-66 15</inkml:trace>
  <inkml:trace contextRef="#ctx0" brushRef="#br0" timeOffset="75432.35">25189 9486 387 0,'0'-6'14'16,"0"-3"19"-16,11 7 4 15,4 2-3-15,-1 0-19 0,4 0-7 16,-2 6-5-16,-5 5-3 16,-4-1 2-16,-5 2-1 15,-2 2-2-15,-5 1 1 16,-4-1 1-16,-4 1 0 16,1-3 0-16,-2 0 1 15,7 1-1-15,4-3-1 0,0-2 1 16,3 1-1-16,0 0-2 15,0 0-2-15,5-2 0 16,-2 1 5-16,1 1 0 16,-3 1-1-16,-1 0 1 15,0 5 3-15,2 0 3 0,1 2-3 16,-1 4-1-16,3-1 7 16,-3 1-2-16,1-1-5 15,-3-2-1-15,0 0-2 16,-12-2-6-16,-12-4-37 15,-11 0-94-15</inkml:trace>
  <inkml:trace contextRef="#ctx0" brushRef="#br0" timeOffset="75839.28">24094 10450 488 0,'0'2'15'16,"0"2"-30"-16,0 3-36 16,8 5 34-16,0 1-75 15,1 1-79-15</inkml:trace>
  <inkml:trace contextRef="#ctx0" brushRef="#br0" timeOffset="75988.55">24190 10812 351 0,'-2'14'21'16,"2"-1"-20"-16,2 2-1 15,-2-1-31-15,7 0-54 16,1 2-172-16</inkml:trace>
  <inkml:trace contextRef="#ctx0" brushRef="#br0" timeOffset="125211.61">968 4691 257 0,'5'-18'191'0,"0"0"-136"16,4 2-5-16,-2 6 10 15,3 2-13-15,-5 5-22 16,2 3-14-16,0 5-5 0,-4 11 0 16,2 7-1-16,-5 6 0 15,2 3-3-15,-2 2 0 16,0 0-2-16,0-2 0 15,0-7 0-15,0-3 0 16,0-10-1-16,-2-5 2 16,-4-7 1-16,-1-2 5 0,-2-15-2 15,-2-9-1-15,0-8-2 16,1-6 2-16,3-5 3 16,0 0-5-16,7 2-3 15,5 4 1-15,9 9 2 16,8 9 1-16,7 8-3 15,6 9 0-15,3 4 1 0,1 7 2 16,-1 13 1-16,0 7-3 16,-8 8-1-16,-2 5-1 15,-9 1 1-15,-3 4-2 16,-7-1-4-16,-4-4-4 0,-5-7 1 16,0-6-1-1,-3-11 7-15,-6-7 3 0,-1-9 2 16,-2-7 4-16,3-16 7 15,6-11-2-15,3-6 4 16,2-10-8-16,12 0-5 16,7 0-3-16,7 4 1 0,4 9 0 0,-2 10-1 15,3 11 0-15,-5 9 1 0,-1 7 1 16,-4 10 0-16,-1 12 0 16,-2 10 2-16,-4 7 1 15,-3 4-1 1,-3 5-2-1,-1-2-1-15,1-1 0 0,-3-7-7 0,0-6-15 16,-2-9-12-16,1-12-24 16,-1-11-45-16,-3-6-49 0,-2-20-181 15</inkml:trace>
  <inkml:trace contextRef="#ctx0" brushRef="#br0" timeOffset="125461.55">1708 4081 603 0,'-6'-18'38'0,"-1"1"0"15,5 9 7-15,2 7 4 16,2 1-26-16,11 6-23 0,-3 12 3 16,6 7 4-16,-1 6 1 15,2 4-5-15,-2 2-1 16,-3 3 0-16,-2 0-2 15,-3 7 1-15,-4 3-23 16,-3 0-54-16,0-7-41 0,2-5-129 16</inkml:trace>
  <inkml:trace contextRef="#ctx0" brushRef="#br0" timeOffset="125713.52">2061 4630 598 0,'-2'0'33'0,"2"0"-3"15,0 0 31-15,12-3-10 16,9-1-41-16,6 2-8 15,8-1-1-15,3 3-1 16,0 0-1-16,-2 3-46 16,-7 5-52-1,-13 0-60-15,-13 5-178 0</inkml:trace>
  <inkml:trace contextRef="#ctx0" brushRef="#br0" timeOffset="125838.52">2045 4862 611 0,'2'5'37'15,"27"-5"-36"-15,17-1 27 16,15-6-17-16,14-6-11 0,15-3-45 16,5-4-185-16</inkml:trace>
  <inkml:trace contextRef="#ctx0" brushRef="#br0" timeOffset="126307.15">3242 4306 217 0,'0'-27'222'0,"0"5"-157"16,-10 2 0-16,-6 12-6 15,-2 4-11-15,-8 4-25 16,-2 12-12-16,-5 17-3 16,-1 12 1-16,-3 18-2 15,1 11-2-15,-2 12 0 16,5 7-1-16,9 1-4 0,11-2 0 16,11-11 0-16,6-12-3 15,19-16-18-15,16-13-7 16,12-16-7-16,7-17-42 15,8-6-75-15,5-26-212 0</inkml:trace>
  <inkml:trace contextRef="#ctx0" brushRef="#br0" timeOffset="126854.02">3927 4511 408 0,'-13'-22'80'16,"-6"1"-40"-16,-6 3-3 16,-4 7 5-16,-5 6-12 15,-6 5-15-15,-3 3-2 0,-2 16-2 16,0 12-2-16,1 7-4 16,0 8-1-16,6 6-2 15,10 4-1-15,10-1 0 16,10-2 0-16,8-5-2 15,17-6 1-15,10-7 0 16,10-12-4-16,10-5-7 16,3-14-3-16,8-4-6 0,-1-11 1 15,1-14 1-15,-8-9 6 16,-3-9 8-16,-13-7 3 16,-11-3 0-16,-12 1-6 0,-11 2-3 15,-25 8-1-15,-15 9 7 16,-16 14 3-16,-6 11 1 15,-6 7 5-15,7 4 7 16,8 15 7-16,16 5-3 16,11 6-10-16,19-1-5 15,7 4-2-15,26-1 2 0,11-1-1 16,9-5-3-16,9 2-5 16,-1-2-2-16,-2-3 7 15,-11-1 2-15,-5 2 2 16,-11-2 12-16,-7 2 7 15,-5-1 6-15,-6-2-12 0,-1-5-10 16,-1 0-3-16,-2-5-3 16,1-4-27-16,-1-6-51 15,3-6-79-15</inkml:trace>
  <inkml:trace contextRef="#ctx0" brushRef="#br0" timeOffset="127103.92">4038 4040 583 0,'-4'-9'39'15,"3"2"1"-15,1 7 2 16,0 8-12-16,5 10-5 0,5 6-2 15,2 8-9-15,-2 7-8 16,2 9-3-16,-5 8-2 16,-2 6-2-16,-2 8-60 15,-3-4-61-15,-5-4-137 16</inkml:trace>
  <inkml:trace contextRef="#ctx0" brushRef="#br0" timeOffset="127307.01">4320 4837 673 0,'4'0'33'16,"-4"0"-17"-16,0 0 15 16,0 16 12-16,-8 10-24 15,-4 7-14-15,-10 8-4 16,-1 0-18-16,-6-1-93 0,3-12-214 15</inkml:trace>
  <inkml:trace contextRef="#ctx0" brushRef="#br0" timeOffset="128251.68">5288 4505 194 0,'9'-5'162'16,"-1"-2"-113"-16,-1 0 26 15,-4 1-4-15,-3 1-16 16,0 3-21-16,-8-2-9 0,-11 4-17 16,-10 0-5-16,-12 0-1 15,-13 10 0-15,-5 2-1 16,-7 0 2-16,-2 6-1 15,0-2 8-15,11 0 1 16,11 0 2-16,12-1 0 0,13-2-5 16,18-3-5-16,6 1-5 15,24-2 3-15,13-1 1 16,12 4-2-16,9-4 1 16,5 3-1-16,-1 2 0 15,-6-1 0-15,-6 2 0 16,-14 4 0-16,-14 0 0 15,-13 5-1-15,-12 2-12 0,-19 2-2 16,-20 1-3-16,-10-1-7 16,-12 0 6-16,-5-2 17 15,3-2 2-15,5-5 10 16,9-4 11-16,14-1 1 0,11-2-7 16,14-3-8-16,10-1-3 15,18 0-2-15,16-2 6 16,14 0-2-16,11-5-3 15,9 0-2-15,5 0 0 16,0 0 5-16,-3-5-3 16,-7 0-2-16,-4 2-1 0,-7-2-2 15,-6 1-36-15,-7 1-32 16,-3 1-43-16,-4 0-66 16,0 0-182-16</inkml:trace>
  <inkml:trace contextRef="#ctx0" brushRef="#br0" timeOffset="128365.06">5785 5014 415 0,'14'3'111'16,"-2"0"-26"-16,-11 0 4 16,-1 6-14-16,-5 3-38 15,-17 6-22-15,-6 7-12 16,-13 9-11-16,-12-2-98 16,-8 1-179-16</inkml:trace>
  <inkml:trace contextRef="#ctx0" brushRef="#br0" timeOffset="131997.2">6625 4406 247 0,'6'-11'159'0,"-6"0"-125"16,0-2 36-16,0 3-17 15,0-3-17-15,0 4-18 16,-11-1-1-16,-6 2 3 16,-7 6-8-16,-10 2-9 15,-6 0 3-15,-3 15 6 0,-6 1 0 16,0 7-6-16,5 4 5 31,8 0 3-31,13-1 0 0,11 3-8 16,12-4-4-16,5-2-2 15,18 0 0-15,13-5 2 16,11-2 0-16,6 0-2 16,9-1 1-16,0-1 1 0,-2 4-2 15,-6 1 0-15,-13 5 0 16,-12 3-2-16,-16 6-8 16,-13 5-9-16,-19 0-8 15,-15-1-22-15,-15-1 17 16,-5-9 10-16,-9-7 19 15,2-9 11-15,3-9 20 0,4-4 6 16,11-12-4-16,13-12-6 16,13-5-13-16,15-6-10 15,6-1-4-15,21-3-7 16,14 2-12-16,10 3-18 0,2 2-35 16,-3 0-79-16</inkml:trace>
  <inkml:trace contextRef="#ctx0" brushRef="#br0" timeOffset="132277.81">6700 3962 606 0,'0'-10'38'0,"0"3"6"16,0 7 16-16,0 0-21 15,3 5-34-15,8 12-3 16,2 3 2-16,2 7-1 0,0 5-2 16,3 6 0-16,-2 3-11 15,-2 4-63-15,-3-1-34 16,-2-1-75-16</inkml:trace>
  <inkml:trace contextRef="#ctx0" brushRef="#br0" timeOffset="132465.22">7138 4703 671 0,'3'7'51'15,"-3"3"-50"-15,0 4 44 0,0 5 6 16,0 12-32-16,-10 5-15 16,-12 8-3-16,-7-1-47 15,-12-2-147-15</inkml:trace>
  <inkml:trace contextRef="#ctx0" brushRef="#br0" timeOffset="135294.16">7657 4714 123 0,'-2'2'97'16,"0"-2"-93"-16,2 0 21 16,0 0 21-16,0 0-37 0,2 0-1 15,0 0 6-15,1 0 6 16,1 0 3-16,-4 0 2 16,0 0 3-16,0 0 2 15,0 0-2-15,0 0-3 16,0 0-5-16,0 0-5 0,1 0 0 15,3 0-5-15,1-2 0 16,3 0-4-16,-3 0-2 16,2-1-2-16,-2 1 0 15,1 0-1-15,-3 1 3 16,-1-1-2-16,1-1 3 16,-3 3 2-16,1-2-1 0,-1 2-1 15,2-2-2-15,-2 2-2 31,0 0 0-31,0 0 0 0,0 0-1 16,0 0 0-16,0 0-1 16,0 0 1-16,0 0 0 15,0 0 1-15,0 0-1 16,0 0 0-16,0 0 2 16,0 0-2-16,0 0 0 0,0 0 0 15,0 0 0-15,0 0-3 16,0 0-21-16,2-2-43 15,3-5-111-15</inkml:trace>
  <inkml:trace contextRef="#ctx0" brushRef="#br0" timeOffset="135919.21">8025 4473 29 0,'-8'-4'311'15,"-6"3"-294"-15,-8 1 19 16,-3 0 4-16,-3 7-21 16,-5 7-13-16,-1 0-4 15,5 4 0-15,1 0 4 16,6-4 16-16,4 2 2 0,8-1-10 16,6-2-7-16,4-1-3 15,0 0 1-15,12-1 0 16,5 4 2-16,5-2 1 15,5 4-1-15,2-1-2 16,0 3 1-16,0-1 2 0,-4 2-1 16,-6 1-4-16,-9-3-1 15,-8 0-1-15,-2-5 0 16,-15-1 0-16,-13-2-2 16,-7 0-3-16,-6-3-14 15,-2-2 1-15,1 1 9 16,7-5-4-16,9 1-10 0,14-2-19 15,10 0-53-15,4 0-171 16</inkml:trace>
  <inkml:trace contextRef="#ctx0" brushRef="#br0" timeOffset="136592.28">8154 4829 244 0,'-4'-4'58'15,"-1"0"-47"-15,-4 3 40 0,3 1-5 16,1-3-24-16,2 3-10 16,1 0 0-16,2 0-5 15,0 0-5-15,-2 0-2 16,2 0 0-16,-2 0 0 0,-1 0 1 16,-3 3 6-1,-3 2 4-15,0 4-4 0,-2 1 3 16,2 3-1-16,1 1-2 15,2 2-5-15,3 0-2 16,0 2 1-16,9-4 0 16,5-1-3-16,5-4 0 0,4-2 0 15,3-7 2-15,-1 0 3 16,2 0 0-16,0-7-1 16,-6-2-2-16,-4-7 7 15,-4-2 9-15,-10-4 5 16,0 1 2-16,-8-2-9 0,-9 4-8 15,-7 2-3-15,2 5 1 16,1 6-5-16,1 6-7 16,5 0-22-16,7 6-22 15,8 4-42-15,1 0-62 16</inkml:trace>
  <inkml:trace contextRef="#ctx0" brushRef="#br0" timeOffset="136795.34">8473 4839 481 0,'10'-2'41'0,"-7"2"4"16,1 0 26-16,-1 5-22 16,-1 5-19-16,-2 4 0 15,0 2-3-15,-2 4-15 16,-8 5-9-16,-8 1-3 0,-4 1-63 15,-5-4-102-15</inkml:trace>
  <inkml:trace contextRef="#ctx0" brushRef="#br0" timeOffset="138226.71">9169 4563 378 0,'0'-11'59'0,"0"0"24"16,0 2-9-16,0 4-14 16,0 3-16-16,5 2-16 15,0 2-12-15,4 14-4 16,-1 7 7-16,-3 8-2 0,2 4-6 16,-4 8-4-16,2 0-2 15,-3-1-3-15,4-2-1 16,-2-5 1-16,1-6-2 15,0-6 1-15,2-5-5 16,1-7-18-16,-1-4-22 0,0-7-19 16,-2 0-17-16,2-16-45 15,-2-11-134-15</inkml:trace>
  <inkml:trace contextRef="#ctx0" brushRef="#br0" timeOffset="138444.96">9291 4484 244 0,'0'-13'276'0,"1"-2"-268"15,13 2 19-15,1 1 15 16,6 2-16-16,6 3-14 0,2 4-8 16,-2 1-2-16,2 2 0 15,0 0-2-15,-8 0-2 16,-3 7-16-16,-5 4-29 15,-10 3-42-15,-3 1-74 16</inkml:trace>
  <inkml:trace contextRef="#ctx0" brushRef="#br0" timeOffset="138585.54">9226 4697 440 0,'0'5'74'16,"11"-5"-80"-16,14 0 34 0,11 0 18 15,3 0-27-15,5 0-16 16,-2-4-6-16,-2 1-80 16,-8-7-163-16</inkml:trace>
  <inkml:trace contextRef="#ctx0" brushRef="#br0" timeOffset="140277.63">8157 4209 374 0,'0'0'66'0,"0"-3"-20"15,0-3 21-15,0 5-9 16,2-2-16-16,-2 3-14 16,2 0-8-16,-2 3-6 15,3 5 4-15,-1 5 3 0,0 3-3 16,0 2-6-16,2 2-4 16,0 1-7-16,-1 2 1 15,4 0-4-15,0 0-45 16,4-5-60-16,-2-9-127 15</inkml:trace>
  <inkml:trace contextRef="#ctx0" brushRef="#br0" timeOffset="140948.6">9715 4184 347 0,'1'0'73'0,"-1"0"-31"16,0 0 27-16,0 0-21 0,0 0-18 15,4 0-12-15,-4 3 0 16,2 5 6-16,-1 3-5 16,5-3-1-16,-5 7 2 0,5-3-6 31,-5 4-3-31,3 1-6 0,-1 2-4 15,0 1-1-15,0 1-12 16,1-3-49-16,-2-4-59 16,-1-5-114-16</inkml:trace>
  <inkml:trace contextRef="#ctx0" brushRef="#br0" timeOffset="142183.96">10243 4236 374 0,'0'-2'34'0,"0"-3"7"15,3 1 22-15,6 1-29 0,6 1-12 16,2 2-2-16,3 0 4 15,4 11-8-15,2 3-3 16,3 7 3-16,-2 6-7 16,-2 7-4-16,-2 7-1 15,-3 5-1-15,-2 9-2 0,-6 3 0 16,-2-1-1-16,-5 4 0 16,-5-6 0-16,0-2 2 15,-5 1-1-15,-14-9-1 16,-8-3 0-16,-5-2-3 15,-11-4-23-15,-7-8-31 16,-3-6-54-16,2-10-301 0</inkml:trace>
  <inkml:trace contextRef="#ctx0" brushRef="#br0" timeOffset="149614.27">1749 6248 209 0,'3'-5'-6'0,"-3"3"-1"15,0-1 5-15,0 3 8 16,0-3-2-16,0 2-4 0,-3 1 3 15,3-2 9-15,0 0 31 16,0 0-2-16,-2 1-9 16,2-3-1-16,0 2 8 15,0 1-5-15,0-3-7 16,0 4 2-16,0-3-12 16,0 1 0-16,0-2-2 0,0 0 0 15,0 1 0-15,2-1-2 16,-2 1 0-16,0-1-3 15,1 1-1-15,1 1 0 16,-2-2-2-16,0 4-1 0,0-2 1 0,0 2-2 16,0-1-1-16,0 1 1 15,0 0-1-15,0-2 0 16,0 0 2-16,0 2-1 16,0-2-1-16,0 1-1 15,0-3 0-15,-2 4 0 0,-3-1-3 16,-6 1 1-16,2 0-1 15,-5 0 0-15,-2 3 0 16,2 4-1-16,-1 2 2 16,3 2-1-16,0-1-1 15,5 0 2-15,2-2-2 0,2 1 2 16,1-3-1-16,2-1 0 16,0-2 0-16,0 1 0 15,0-2 0-15,0-2 1 16,5 0 1-16,0 0 0 15,-1 0 0-15,4-2 3 16,-3-2-1-16,0-1 1 0,-1 2 0 16,4-1 0-16,-4-2-3 15,4 1 1-15,-1-2-1 16,-2 2 0-16,2-1 1 16,-1 1 0-16,-4 1 4 15,1 1 4-15,1 3 0 0,-3 0-7 16,3 7-4-16,3 8 1 15,4 2 0-15,-2 4 0 16,3 6-1-16,1 3 0 16,-1 1 0-1,1 1 0-15,-2-3 0 16,-1-4 0-16,-1-6-5 0,1-8-7 16,-3-8 6-16,3-3 6 15,0-19 3-15,0-4-3 0,2-6 0 16,2-1-2-16,-2 3 2 15,-1 7 1-15,-2 6-2 16,1 9 0-16,4 5-2 16,1 5-2-16,4 13 4 15,6 5 0-15,1 2 1 16,6 0-1-16,5-2 0 0,-1-3-6 16,-4-10-8-16,-2-4 5 15,-8-6 8-15,-6-14 2 16,-7-8 3-16,-8-6-2 15,-1-6 1-15,-17-2 0 16,-10 2-2-16,-4 2 0 16,-3 7-8-16,0 4-10 0,6 8-18 15,7 6-24-15,15 5-11 16,6 2-34-16,8 0-121 16</inkml:trace>
  <inkml:trace contextRef="#ctx0" brushRef="#br0" timeOffset="149973.57">2334 6033 501 0,'-3'-18'87'15,"-6"5"-31"-15,1 6-3 0,5 7-7 16,3 7-24-16,0 12-20 16,5 12 0-16,8 6 1 15,3 7 0-15,0 1-2 16,3 2 0-16,-6-2-1 15,-2-5-2-15,-2-5-11 16,-5-10-2-16,-2-10 6 16,-2-8 6-16,0-7 4 0,0-3 7 15,0-15-5-15,0-3-3 16,1-1 1-16,10 4-2 16,1 4 2-16,3 9-1 15,3 5-1-15,-2 0 1 0,4 15-2 16,-3 0 1-16,4 7 0 15,-1 1-15-15,1-1-21 16,-1-3-14-16,2-5-14 16,-2-5-22-16,0-9-50 15,1 0-84-15</inkml:trace>
  <inkml:trace contextRef="#ctx0" brushRef="#br0" timeOffset="150429.5">2755 6335 283 0,'0'-10'102'0,"0"1"-39"0,1 0-5 16,5 4-16-16,-1 1-14 15,3 1-18-15,4-3-4 16,-2 1-4-16,-1-1-2 16,-2-1 0-16,-3 1 0 15,-4-3-4-15,0 1 3 0,-13 3 1 16,1 3 0-16,-3 2 5 16,1 4 1-16,1 8 2 15,6 4-1-15,7 4-3 16,0-1-3-16,12 3-1 15,5 0 1-15,8-3-6 0,2-3-17 16,6-7-20-16,-3-6-21 16,-3-3-24-16,-1-5 20 15,-9-13 19-15,-2-3 43 16,-6-8 50-16,-4 1 24 16,-2-1-3-16,1 2-2 0,1 4-22 15,3 7-12-15,1 5-4 16,3 8-11-16,3 3-9 15,2 9-3-15,1 9 0 16,1 3 0-16,-5 6-2 16,-4 3-1-16,-2-3 0 15,-6-4 0-15,-2-1-1 16,0-12 0-16,-10-5 2 0,5-5 3 16,1-7 4-16,4-9 4 15,0-5-6-15,14-4-5 16,3 2-2-16,7 0-21 15,3 5-43-15,-4 5-37 16,0 6-78-16</inkml:trace>
  <inkml:trace contextRef="#ctx0" brushRef="#br0" timeOffset="150678.03">3268 6300 269 0,'0'7'61'0,"0"-4"1"15,9-3-5-15,5 0-2 0,6-1-27 16,3-12-15-1,0-1-8-15,-1-3-3 16,-3-5 3-16,-7 4-1 16,-7 0 4-16,-5 2 9 15,-5 5 2-15,-15 9 9 0,-1 2 0 0,-3 8-3 16,4 11-2-16,6 8-1 16,11 3-4-16,3 3-11 15,8 2-4-15,18 1-3 16,10-6-27-1,8-8-44-15,12-10-98 16</inkml:trace>
  <inkml:trace contextRef="#ctx0" brushRef="#br0" timeOffset="151892.74">4523 6282 399 0,'0'-12'16'0,"-2"-1"-1"16,-8 1 19-16,-2 5 5 16,0 1-22-16,-4 2-3 15,-2 4 0-15,-5 2 6 16,-1 13 0-16,-1 8-3 16,-6 5 0-16,5 8-3 0,1 5-7 15,5 2-1-15,8 0 1 16,8-2 1-16,4-2 0 15,10-6-4-15,16 1-4 16,8-8 0-16,7-4 1 16,6-8 0-16,4-3 0 0,2-11 0 15,-1 0 0-15,-6-15 0 16,-2-9 0-16,-8-7 0 16,-7-11-2-16,-12-7-5 15,-6-3-9-15,-11-2-3 0,-13 2-4 16,-14 10-14-16,-14 8 5 15,-10 12 5-15,-5 13-4 16,-7 9-7-16,2 0 4 16,7 15 9-16,7 2 21 15,13 4 4-15,12-2-1 16,13 4-2-16,9-5-9 0,5 0 2 16,19-4 2-16,10 0 6 15,8 1 22-15,4-1 6 16,5 2 17-16,0 4 8 15,-2 3-11-15,-8 2-5 16,-1 6-12-16,-11-2-10 16,-5 3-8-16,-5 0 0 0,-5 0-4 15,-3-3-2-15,-4-1 0 16,-2-10-6-16,0-6-16 0,2-2-21 16,0-10-32-1,-2-2-68-15,2-16-203 0</inkml:trace>
  <inkml:trace contextRef="#ctx0" brushRef="#br0" timeOffset="152173.94">4827 5923 497 0,'1'-10'54'0,"-1"-1"-5"15,0 8-5-15,4 3-9 16,-1 3-15-16,1 15-11 0,1 5 2 16,1 7-4-16,-1 8-5 15,2 3-2-15,-3 3 1 16,3 3-28-16,-4-4-36 15,3-6-37-15,0-8-90 16</inkml:trace>
  <inkml:trace contextRef="#ctx0" brushRef="#br0" timeOffset="152659.72">5334 6382 257 0,'-1'0'257'0,"-1"0"-218"0,2-4 4 15,0-1 5-15,7 2-19 16,8-3-18-16,6 1-7 16,2 3-3-16,9 2-1 15,1 0-4-15,2 0-37 16,-3 0-39-16,-8 0-45 0,-9 3-114 15</inkml:trace>
  <inkml:trace contextRef="#ctx0" brushRef="#br0" timeOffset="152800.31">5349 6532 465 0,'0'3'40'15,"11"-3"-41"-15,21 0 23 0,12-3 2 16,10-7-13-16,7 2-11 15,7-4-21-15,-2-6-126 16</inkml:trace>
  <inkml:trace contextRef="#ctx0" brushRef="#br0" timeOffset="153550.14">6484 6368 66 0,'0'2'66'0,"0"-2"-15"16,0 3 6-16,0-3 0 15,0 2-15-15,-8 1-3 0,-2-3-18 16,-2 0-11 0,-3 0 6-16,-1 0 6 0,3 0-1 15,4-7 0-15,8-4 4 16,1-1-7-16,0-2-7 15,12 0-5-15,4 3 1 16,3 0-2-16,5 8-1 0,3 3 0 16,2 0 4-16,0 8 1 15,-1 12 2-15,-4 9-2 16,-7 4-5-16,-10 5-4 16,-7 3 0-16,-12 2-5 15,-13-1-18-15,-7-1-2 16,-4-5 14-16,-5-5 10 0,2-7 2 15,4-6 1-15,2-7 13 16,8-6 14-16,8-5 1 16,10 0 0-16,7 0-5 15,2-3-8-15,18 0-8 0,13 0-3 16,7 3-1 0,8 0-2-16,6 0-2 0,2 0-1 15,5 0 0-15,-5 0-30 16,-1 0-46-16,-1-10-72 15,-7-7-227-15</inkml:trace>
  <inkml:trace contextRef="#ctx0" brushRef="#br0" timeOffset="154275.27">6892 5822 356 0,'-9'-22'43'0,"-3"4"-2"16,2 4 25-16,0 3-20 15,-2 6-16-15,2 5-17 0,-2 0-6 16,2 11-3-16,-1 8-3 15,0 8 2-15,1 5 0 16,1 4-2-16,4 3 0 16,3 0-1-16,2-1 0 15,2-6 0-15,12-3-1 0,6-10 0 16,5-4 2-16,7-10 1 16,8-5 0-16,1 0 0 15,6-12-2-15,-3-10-4 16,0-6-5-16,-8-3 0 15,-9-8-2-15,-13-1-12 0,-14 1-13 16,-7 4-23 0,-22 6 0-16,-12 4 18 0,-12 11 29 15,-1 5 13-15,0 9 38 16,3 0 14-16,5 3-11 16,16 10-13-16,7 3-14 0,14 2-10 15,9 1-6-15,18 1-3 16,16 0 5-16,9 0 2 15,11-1-1-15,2 1 0 16,0 1-1-16,-3 4 4 16,-6 0 14-16,-11 2-3 0,-9 3-2 15,-9 0-7-15,-8 2-4 16,-8-1-2-16,-2-1 1 16,-3 4-4-16,-10-9-43 15,-3-5-109-15</inkml:trace>
  <inkml:trace contextRef="#ctx0" brushRef="#br0" timeOffset="191385.64">4228 7838 220 0,'0'1'136'0,"-2"2"-84"15,2-3-31-15,0 0 7 16,0 0 17-16,10 0-4 0,4 0-10 16,3-10-3-16,0-1-7 15,5-1-4-15,3-4-5 16,0-3-3-16,0-5-2 16,0-1 0-16,-3-2-2 15,-5-1-2-15,-2 3-2 0,-10 4 0 16,-3 3 2-16,-2 3 2 15,-12 10 1-15,-8 3-2 16,-2 2-2-16,-2 7 0 16,0 9 3-16,6 2 0 0,9 3-4 0,7 3-1 15,2 2 0-15,16-1-1 16,11 2 0-16,2 0 1 16,8 0-2-16,2-4 0 15,0 4 3-15,-7-4-1 0,-6 0 1 16,-11-3-2-16,-9-2 1 15,-6 0-2-15,-13-2-2 16,-14-4 3-16,-5-4-3 16,-4-2-4-16,2-2 2 15,4-4 2-15,10 0-15 0,11 0-23 16,9 0-35-16,3-5-80 16</inkml:trace>
  <inkml:trace contextRef="#ctx0" brushRef="#br0" timeOffset="191948.21">4769 7996 120 0,'5'0'158'0,"-1"-6"-132"15,1 1 27-15,1-2 10 16,-2 3-2-16,-1-4-20 0,-3 4-1 16,0 0-1-16,0 3-7 15,0 1-7-15,-3 0-10 16,-7 9-7-16,-2 3-2 15,3 3 0-15,-2 0-2 16,4 3 0-16,3-4-2 16,4-1-2-16,2-1 0 0,11-2 1 15,4-5-1-15,5-5 0 16,2 0 1-16,-3-5-1 16,-3-8 0-16,-4 1-1 15,-9-8 2-15,-5 0 0 16,0 0-2-16,-14 4-4 0,-4-1-14 15,1 5-25-15,-2 2-22 16,4 2-46-16,1 1-102 16</inkml:trace>
  <inkml:trace contextRef="#ctx0" brushRef="#br0" timeOffset="192292.91">4654 7318 594 0,'-5'-11'27'31,"-2"3"-1"-31,5 4 17 16,0 2-1-16,2 2-15 15,0 4-25-15,7 8 2 16,0 4 11-16,0 4-2 0,3 3-7 16,-5 2-3-16,2 2-2 15,-2 2-1-15,-1 3-6 16,0-4-45-16,1-1-43 15,4-4-111-15</inkml:trace>
  <inkml:trace contextRef="#ctx0" brushRef="#br0" timeOffset="192745.93">5441 7746 412 0,'-2'2'113'15,"2"-2"-95"-15,2 0 27 16,10 0-14-16,6-2-4 16,6 1-17-16,2-2-8 15,4 3 0-15,-2 0-4 0,-3 0-38 16,-5 0-50-16,-10 0-72 16,-8 0-148-16</inkml:trace>
  <inkml:trace contextRef="#ctx0" brushRef="#br0" timeOffset="192855.25">5498 7836 493 0,'0'6'46'0,"2"-3"-34"16,23-3 17-16,15 0-5 15,9 0-19-15,12-7-11 16,5-7-76-16,-2-8-248 16</inkml:trace>
  <inkml:trace contextRef="#ctx0" brushRef="#br0" timeOffset="193592.91">6640 7354 315 0,'9'-11'23'16,"-2"-1"-11"-16,-4-1 34 15,1 1-4-15,-1 1-10 16,-3-1-10-16,-3 1 4 16,-7 4-3-16,-4-1 1 0,-7 2 0 15,0 4-3-15,0 2-1 16,-1 0-1-16,5 2-2 15,5 8-6-15,9 4-6 16,3 8-3-16,1 1 0 16,13 4 1-16,6 1-2 0,2 6-1 15,-3 0 1 1,-2 2-2-16,-12-2 1 0,-5 2-10 16,-5-4-8-16,-19-4-3 15,-3-8 4-15,-1-4 8 16,-3-9 9-16,4-3 1 0,8-4 7 15,7 0 0 1,9 0-3-16,3 0-5 0,20 0-2 16,9 0 1-16,1 8-8 15,8 10-8-15,-2 2-9 16,-8 3-5-16,-6 2 14 16,-11 2 16-16,-8-2 1 0,-3-2 8 15,-2 2 22-15,-6-1 13 16,1-5-7-16,2-2-10 15,5 1-13-15,1-1-7 16,17-2-5-16,9 2-1 16,3-4-13-16,8-1-49 0,4-6-51 15,-1-2-119-15</inkml:trace>
  <inkml:trace contextRef="#ctx0" brushRef="#br0" timeOffset="194202.15">7240 7625 372 0,'0'-9'27'0,"0"-1"11"16,0-1 16-16,-9 0-16 15,-3 2-20-15,-5 0-4 16,-1 2-5-16,-3 4-3 16,-1 3-4-16,-2 0 2 15,4 1 0-15,-2 10-2 16,3 2-1-16,7 2-1 0,4 2 0 15,6-1-1-15,2-2 0 16,5-1 0-16,9-5-2 16,6-2-3-16,1-6 0 15,1 0-1-15,0-2 0 16,-5-9 3-16,-2 0 4 0,-1-1 2 16,-5 2 5-16,-3 0 10 15,-1 5 6-15,0 2-4 16,-3 3-2-16,3 0-7 15,0 10-6-15,0 8 0 16,2 5-2-16,0 4 0 16,4 5-2-16,-4 0 0 0,2 2 0 15,1-5 0-15,-2-2 0 16,2-7 0-16,1-3 0 16,-3-9 1-16,4-3 1 15,-2-5 2-15,2-8 12 0,2-8 2 16,-1-3-5-1,1-5-9-15,1 1-4 0,-1 2-7 16,-2 3-27-16,1 4-42 16,-4 7-37-16,1 0-99 15</inkml:trace>
  <inkml:trace contextRef="#ctx0" brushRef="#br0" timeOffset="194514.55">7637 7784 423 0,'0'0'140'0,"-2"-6"-117"16,-10 3 25-16,0 2-10 15,-2 1-16-15,3 1-17 16,1 12-5-16,1 2-1 16,5 6 0-16,4 1 1 15,0 2-1-15,4-2-9 16,6-7-4-16,5-1 8 15,-3-7 0-15,5-5 4 0,0-2 2 16,-2-5 2-16,-4-8 2 16,-1-4 2-16,-8-4 5 15,0-3-7-15,-4 1-4 0,-9 0-1 16,-4 7-7-16,-2 3-19 16,3 6-17-16,3 2-27 15,9 5-62-15,2 0-268 16</inkml:trace>
  <inkml:trace contextRef="#ctx0" brushRef="#br0" timeOffset="195150.3">7922 7374 483 0,'0'-15'37'0,"6"5"6"16,4 1 4-16,8 3-5 16,7 6-25-16,2 0-14 15,2 6 0-15,0 8 0 0,-7 7-3 16,-10 3-1-16,-10 2 1 16,-2 3-1-16,-20-1-1 15,-5 1 2-15,-5 1 0 16,-1-3 1-16,4-2 0 15,7 0-1-15,8-2 1 0,7-3 0 16,5 0-1-16,10-5 0 16,10-2-1-16,7-4 0 15,-1-6-10-15,-1-3-4 16,-3 0 3-16,-9 0 7 0,-10-1 6 16,-3-3 2-1,0 2 15-15,-9 2 0 16,-1 0 2-16,-2 6-7 0,5 8 0 15,4 5-5-15,3 8-1 16,0 4-3-16,10 4-2 16,7 2-1-16,-5 1-2 15,1-1 2-15,-6-2-1 0,-7-4-1 16,-1-7-3-16,-23-7 1 16,-8-2 3-16,-11-9 1 15,-6-3-17-15,-7-3-28 16,-3-4-88-16</inkml:trace>
  <inkml:trace contextRef="#ctx0" brushRef="#br0" timeOffset="-193559.72">4280 9311 169 0,'6'-5'222'15,"2"-1"-181"-15,-3-1-20 0,-2 0 33 16,1 0-8-16,1-3-18 31,-3 2-12-31,1 1 2 16,-3 1 3-16,0-3-5 0,-3 2-5 15,-6-3-4-15,-6 7-3 16,-4 0-2-16,-6 3 2 16,-4 0 2-16,2 3 1 0,-4 9 1 15,6 1 4-15,2 4-1 16,5 3-3-16,6-1-2 15,6 0-4-15,6 1-1 16,0-2-1-16,11 1 0 16,5-5 1-16,6 1 0 0,3-2 0 15,4-1 0-15,-2 1-2 16,-1-1 2-16,4 1 0 16,-4-3-1-16,-3 2 0 15,-1 3 0-15,-3-1 1 16,-4 2-2-16,-6-3 1 15,-2-1-1-15,-6 0 0 16,-1 1-2-16,-6-2 0 0,-10 0 0 16,-8-3-1-16,-6-2-1 15,-1-1 0-15,1-5 3 16,-1 0 2-16,6 0 1 16,6-7 1-16,6-4-2 15,9-4 0-15,4-2-3 0,0 1-2 16,14-1-10-16,3 0-10 15,1-1-16-15,1 0-37 16,-4 3-69-16,-1-2-225 16</inkml:trace>
  <inkml:trace contextRef="#ctx0" brushRef="#br0" timeOffset="-192559.26">4255 9490 330 0,'0'0'99'0,"0"-2"-86"0,0-6 46 15,0 0-27 1,0-1-15-16,2-4-15 0,0 1-2 15,2-4 1-15,-4 4-1 16,0-2 0-16,-3 6-2 16,-9 2-5-16,-10 4 0 0,0 2 3 15,-5 2 3-15,-2 6 1 16,5 7 1-16,2 2 5 16,9-1 1-16,7-1-1 15,6-2-1-15,4-4-4 16,11-4-1-16,11-5 1 0,3 0-1 15,3-9 2-15,0-11-2 16,-3-3 0-16,-6-4 1 16,-10-3 0-16,-5-5 0 15,-7 3 1-15,-1 3 2 16,-15 2 2-16,-6 8 5 16,-4 8 0-16,-2 11-9 0,-3 0 0 15,3 14 0-15,5 14 2 16,8 2-2-16,6 9-2 15,8 3 0-15,3 0-1 16,12-7-1-16,7-3-10 16,2-9-9-16,2-10 9 0,3-10 12 15,-2-3 0-15,-6-11 6 16,-3-8 12-16,-5-4 3 16,-11-3 3-16,-2 4 1 15,-5 4-9-15,-12 7-13 16,-2 6-3-16,-3 5-2 15,2 10-9-15,8 9-31 0,5-2-50 16,7 1-154-16</inkml:trace>
  <inkml:trace contextRef="#ctx0" brushRef="#br0" timeOffset="-191599.85">3103 10367 370 0,'0'-12'41'0,"-7"-3"14"15,-6 3-3-15,-5 1-15 16,-4 0-14-16,-3 4 0 0,-5 1-3 16,-5 6-2-16,1 0 1 15,-3 8-4-15,1 8-5 16,-2 3-7-16,7 6-1 16,4 4-2-16,8 1 1 15,9 0 3-15,10 0-3 0,3-2 1 16,16-4 1-16,10-2 0 15,9-4-1-15,3-2 1 0,7-2-2 16,1 2 0-16,4-4 0 16,-4 5-1-16,-3-3 1 15,-4 7 0-15,-9 1-1 16,-8 0 0-16,-9 7 1 16,-12 2-2-16,-4-3 0 15,-8 2-5-15,-14-1 1 0,-15-4 3 16,-6-2-2-16,-11-5 4 15,3-3 0-15,-9-8 1 16,6-7 1-16,5 0 8 16,8-15 5-16,13-8-4 0,9-7-8 15,14-5-5-15,5 1-13 16,18-4 1-16,8 1-4 16,8 6-8-16,0 5-16 15,0 2-47-15,-6 2-95 16</inkml:trace>
  <inkml:trace contextRef="#ctx0" brushRef="#br0" timeOffset="-191245.79">3110 9892 532 0,'-6'-9'29'16,"-1"4"17"-16,6 5 8 0,1 0-15 15,0 7-27-15,0 7-7 16,1 6 11-16,5 5-4 16,1 4-6-16,0 3-2 0,1 3-3 15,0 3-2-15,3 1-24 16,4-1-36-16,2-7-50 16,5-4-94-16</inkml:trace>
  <inkml:trace contextRef="#ctx0" brushRef="#br0" timeOffset="-189626.22">3603 10436 567 0,'-8'0'45'15,"-4"0"-10"-15,5 0 25 16,6 0-12-16,1 0-16 15,0-3-22-15,0 3-7 16,1-4-2-16,9 0 0 0,-1 3 0 16,-1-1-1-16,-1 0 1 15,1 0-2-15,-2 2-10 16,-3 0-26-16,-1 0-25 16,-2 4-49-16,0 3-79 15</inkml:trace>
  <inkml:trace contextRef="#ctx0" brushRef="#br0" timeOffset="-189422.76">3641 10693 192 0,'0'6'312'0,"-2"-5"-288"15,0-1 14-15,2 2 10 16,0 0-1-16,0-1-27 15,6 1-8-15,2-1-5 16,-1 2-5-16,0-3-11 16,-4 0-103-16,7-9-422 0</inkml:trace>
  <inkml:trace contextRef="#ctx0" brushRef="#br0" timeOffset="-182789.31">4406 10385 104 0,'0'-13'373'15,"0"-1"-315"-15,0 3-18 16,-9 0-5-16,-1 3 6 0,-5-2-14 15,-2 7-14-15,-3 3-2 16,-4 0 2-16,-3 3-2 16,2 10-5-16,-4 7 2 15,4 4-3-15,4 9-1 16,0 1-2-16,9 7 1 16,5-2 0-16,7 4 1 0,2-6-2 15,12 1-1-15,10-6 2 16,8-5-2-16,7-8 0 15,1-5-1-15,5-5 1 16,4-7 0-16,-1-2-2 16,-1-11 2-16,-1-5 1 15,-4-8-2-15,-8-7 0 16,-5-5 0-16,-10-5-2 0,-8-5 2 16,-9-2 0-16,-4 0-10 15,-18 8-1-15,-12 3 5 16,-9 10-3-16,-6 11-12 0,-7 7-8 15,6 7-2-15,4 2-2 16,8 4-20-16,9 9-25 16,10-3-65-16,4 3-175 15</inkml:trace>
  <inkml:trace contextRef="#ctx0" brushRef="#br0" timeOffset="-182544.06">4257 10452 194 0,'0'4'325'0,"8"-2"-292"0,9 0-10 16,12 5 40-16,7 4-2 16,6 3-22-16,-1 7-17 15,1 6-12-15,4 5-7 16,-5 1-1-16,-4 5 0 16,0-2-1-16,-5-3-1 0,-3 2-1 15,-5-6 1-15,-2-1-2 16,-2-7-3-16,-6-5-8 15,3-5-13-15,-3-6-16 16,-1-5-23-16,-4-8-43 16,-2-15-83-16</inkml:trace>
  <inkml:trace contextRef="#ctx0" brushRef="#br0" timeOffset="-182264.97">4672 9821 549 0,'-5'-11'30'0,"1"4"0"16,2 7 15-16,2 0 8 15,0 7-32-15,0 9-16 16,6 7 10-16,-1 6-1 16,0 5-9-16,2 3-4 15,0 3-1-15,1 2-20 0,-1 1-35 16,0-6-56 0,0-4-143-16</inkml:trace>
  <inkml:trace contextRef="#ctx0" brushRef="#br0" timeOffset="-180626.1">5132 10385 434 0,'-4'-6'68'0,"4"1"-25"0,0 1 6 16,9 1-20-16,11 3-2 15,1 0-8-15,8 7-1 16,3 9-4-16,6 4-2 16,0 6-4-16,1 5-2 15,1 6-1-15,0 2-3 16,-4 0-1-16,-2 4-5 0,-4-4 8 15,-3-3-5-15,-6-6 0 16,-3-5-6-16,-4-4-6 16,-1-6-5-16,-4-4-13 15,-4-9-13-15,-1-2-15 16,-4-7-14-16,3-15-50 0,-11-7-230 16</inkml:trace>
  <inkml:trace contextRef="#ctx0" brushRef="#br0" timeOffset="-180423.04">5566 10326 466 0,'-7'-9'45'15,"-1"5"-13"-15,3 4 13 16,0 0 8-16,-2 13-25 16,-4 10-14-16,-5 9-4 15,-1 9 0-15,-2 5-5 0,-3 4-1 16,-3 2-2-16,0-4-3 15,2-4-4-15,-2-1-20 16,1-11-36-16,2-7-66 16,5-13-224-16</inkml:trace>
  <inkml:trace contextRef="#ctx0" brushRef="#br0" timeOffset="-179657.59">6398 10260 375 0,'8'-9'24'0,"-2"0"3"15,-6 3 30-15,-4 1-10 16,-11 3-33-16,-11 2-8 16,-8 0 5-16,-1 2 2 0,-9 7 2 15,-1 4 2-15,2-1 0 16,2 2-2-16,10-1 7 15,6 0-2-15,11-3-7 16,10 1-9-16,4-1-4 0,13 1 0 0,14-2 0 16,7 2 2-16,7 0-1 0,2 1-1 31,2 3 1-31,-3-3-1 0,-8 4 0 0,-12 0-1 16,-3 3-6-16,-16 3-6 31,-3 3-3-31,-17 0 10 0,-8 0 2 0,-9-2 2 31,-2-3 1-31,1 2 4 0,2-2 5 0,1-2 6 0,11 0 3 31,1-4-8-31,7-2 2 0,10 0-8 0,3-4-3 16,1 1 1-16,18 0 3 16,8-2 4-16,3-2 1 0,11-1 5 15,6-4-7-15,1 2-4 16,6-2-2-16,-1-2 3 15,-7-3-4-15,-2-1 1 16,-3-2-14-16,-6-5-48 0,-1-1-48 16,-5-7-82-16</inkml:trace>
  <inkml:trace contextRef="#ctx0" brushRef="#br0" timeOffset="-179058.34">7136 10463 246 0,'-17'0'84'0,"5"0"-17"0,2 0 13 16,2 0-20-16,4 0-14 16,4 0-13-16,4 0-17 15,14 2-2-15,7-2 22 16,9 2-4-16,13-2-6 16,7 0-6-16,7 0-3 15,5 0-5-15,5 0-3 0,-1 0-3 16,-2 0-2-16,-2-2-1 15,-5 0-6 1,-7 2 4 0,-8-2-1-16,-12 1 0 0,-7-1-2 15,-8 0 0-15,-9 0 1 16,-5 2 0-16,-5-2 0 0,0 2 0 16,0 0-1-16,0 0-1 15,0 0-11-15,3 0-9 16,-1 0-6-16,3 0-12 15,2-2 1-15,0 1-15 0,0-1-6 16,1-3-36-16,-5-2-81 16</inkml:trace>
  <inkml:trace contextRef="#ctx0" brushRef="#br0" timeOffset="-178629.56">7796 10181 302 0,'0'0'144'16,"-3"0"-106"-16,3 0 8 0,0 0-7 15,5 4 1-15,10 5 9 16,4 2-21-16,3 1-5 0,5 0-5 15,2 2-6-15,1-1-3 16,1 4-5-16,1-4-3 16,0 2 0-16,-1-5-1 15,-1 3 0-15,-4-4-1 16,-3 0 3-16,-7-2 2 16,-3-1-4-16,-6-3 0 0,-4 4 0 15,-3 0 0-15,0 6 1 16,-3 1 2-16,-10 4-1 15,-3 5-2-15,-9 4 3 16,0 3-2-16,-9 3-1 16,-4 2-1-16,-6-4 1 15,0-2-23-15,1-2-11 0,1-4-16 16,7-5-39-16,6-11-86 16</inkml:trace>
  <inkml:trace contextRef="#ctx0" brushRef="#br0" timeOffset="-177828.85">9148 10158 21 0,'9'-23'279'16,"-3"-2"-226"-16,-6 4-10 0,0 3 10 15,-11 3 4-15,-10 8-35 16,-9 5-14-16,-9 2 12 16,-2 9 5-16,-3 9-3 15,-7 9-4-15,7 5 5 16,3 8-2-16,7 2-4 15,9 3-3-15,11 5-9 0,9-2-4 16,5 2 2-16,10-2-3 16,16-2 0-16,9-5-1 15,6-10 2-15,14-6-3 16,2-9-2-16,2-11 6 0,4-5-2 16,-3-9 0-16,-3-14 0 15,-7-7-1-15,-6-8 1 16,-10-7 1-16,-7-8-1 15,-12-2 0-15,-10-2-5 16,-6 7-10-16,-24 5-8 16,-15 6 0-16,-11 14 6 0,-10 7 10 15,-8 13 7-15,4 5 1 16,2 3 9-16,9 13 1 16,8 4-1-16,15 3-3 15,13 0-2-15,15 0-5 16,8-3 0-16,25 0 0 0,14-3 1 15,10-2 0-15,9 1-1 16,3 0 0-16,2 4 0 16,-8 5 1-16,-10 5 7 15,-10 4 5-15,-15 3-3 16,-11 2-3-16,-11 1-5 16,-3-1-2-16,0-1-2 15,-10-5-3-15,-1-6-10 0,5-5-12 16,1-9-14-16,5-7-30 15,2-6-63-15,11-11-144 16</inkml:trace>
  <inkml:trace contextRef="#ctx0" brushRef="#br0" timeOffset="-177422.8">9470 9587 407 0,'-1'-4'39'15,"1"1"18"-15,0 3-10 16,0 0-14-16,0 10 11 16,-2 8-3-16,4 2-14 15,1 5-3-15,4 4 1 0,-2-1-1 16,2 1-5-16,3 3-10 15,0 0-6-15,3 5-2 16,-4 5-1-16,-4-1-54 16,-5-2-96-16</inkml:trace>
  <inkml:trace contextRef="#ctx0" brushRef="#br0" timeOffset="-158579.25">3945 11792 166 0,'16'-18'132'0,"-2"-5"-89"16,-3 1 7-16,-4 1 14 0,-1 2 4 15,-5-1-25-15,-1 4-2 16,-3 4-3-16,-15 3-14 16,-5 5-8-16,-6 4-4 15,-5 4-5-15,-4 10 1 0,4 5-1 16,0 5-4-16,7 1-1 16,9 2 1-16,10 1-2 15,8-1-2-15,10-1 1 16,14 1 0-16,13 0 1 15,4 0 1-15,2 2-1 16,0-3-2-16,0-1 1 0,-9-4 1 16,-9-2-2-16,-6-2-3 15,-14-5-11-15,-5-3-3 16,-17-2 8-16,-7-3 7 16,-11-4-9-16,1 0-17 15,-2-4 1-15,6-8-11 16,6-3-12-16,12-4-37 0,12-3-26 15,2 0-73-15</inkml:trace>
  <inkml:trace contextRef="#ctx0" brushRef="#br0" timeOffset="-158268.3">4026 11860 297 0,'17'-11'102'0,"-4"3"3"16,-6 5-20-16,-2 3-21 16,-3 0-28-16,0 13-13 15,4 2-5-15,1 5-7 16,2 2-8-16,3 2-2 0,6-3-1 15,2-4 0-15,3-5 0 16,2-8-1-16,-3-4-5 16,-2-3 0-16,-1-12 2 15,-5-2 4-15,-6-1 1 16,-3 0 1-16,-1 6 0 16,-2 2 4-16,-1 5 8 0,3 5-3 15,4 0-8-15,2 6-9 16,7 10 7-16,4 0 0 15,6-1-2-15,2 4 1 16,5-7-9-16,-4-2-25 16,-1-9-14-16,-4-1-21 15,-3-5-40-15,-6-9-52 0,-3-9-57 16</inkml:trace>
  <inkml:trace contextRef="#ctx0" brushRef="#br0" timeOffset="-157793.07">4569 11829 277 0,'-12'-14'129'0,"-2"5"-52"16,1 6-15-16,-1 3-18 15,3 0-12-15,4 7-14 0,7 7-12 16,0 5-5-16,1 4 5 16,16 2-6-16,7 0 1 15,3-1-1-15,8-6 2 16,1-6-2-16,3-6 1 16,-3-6-5-16,0 0-7 0,-9-12-1 15,-5-12 4-15,-5-2 3 16,-7-9-4-16,-7-4-4 15,-3-5-6-15,-1-5 7 16,-13 3 7-16,-1 1 13 16,-2 6 20-16,0 7 15 0,2 11-15 15,3 4 3-15,3 12-4 16,1 5-9-16,6 7-15 16,2 16-4-16,0 8 0 15,8 8 3-15,3 6-1 16,3 3 1-16,4-1-2 15,2-5 1-15,-1-5 0 0,-2-7 0 16,-3-6-2-16,-3-10-1 16,-2-8 2-16,-4-6 0 15,0-6 8-15,-3-8-1 16,0-2-7-16,1 0 1 0,2 1 3 16,0 5 3-16,-3 6 4 15,5 4-6-15,1 0-3 16,4 7-2-16,3 8 1 15,4 0-2 1,6 5 1-16,1-2-30 16,1-4-61-16,2-8-131 0</inkml:trace>
  <inkml:trace contextRef="#ctx0" brushRef="#br0" timeOffset="-157401.65">5622 11676 585 0,'0'-9'21'0,"-9"-7"14"15,2 11 25-15,0 5-15 16,3 0-17 0,1 12-18-16,1 6-7 0,2 9 2 15,3 3 0-15,6 2-3 16,3 4-1-16,5-2 0 0,0-4-2 15,-2-1-7-15,-3-3-27 16,-2-6-14 0,-10-4-23-16,0-11-38 15,-18-5-55-15</inkml:trace>
  <inkml:trace contextRef="#ctx0" brushRef="#br0" timeOffset="-156396">5360 11764 507 0,'-13'-17'24'0,"13"2"-12"0,18 0 13 0,12 2 19 16,12 1-9-16,4-1-13 16,10 5-6-16,0-1-3 15,4 1-4-15,-9 0-4 16,-6-3-4-16,-5-3-1 0,-12-3 1 16,-8 2 1-16,-11-3 1 15,-9-2-1-15,0 1-3 16,-12 1 0-16,-5 7 0 15,2 4 2-15,-2 7 3 16,3 0-1-16,-1 14-3 16,7 9 0-16,2 8 0 0,5 6 1 15,1 8 0-15,0 1 1 16,12 3 0-16,0-2-1 16,1-2 1-16,-1-7-2 15,-2-8 0-15,-1-9-1 16,-6-7 2-16,2-10-2 0,1-4 3 15,2-11 9-15,0-10-10 16,3-1 0-16,4-3 0 16,-2 5 0-16,4 5 1 15,0 5 1-15,0 9-3 16,0 1 1-16,-2 6-1 16,3 9-1-16,-2 3 0 0,3 6 0 15,2-1 1-15,0 0-20 31,1-3-14-31,1 0-12 0,2-8-9 0,2-6-23 16,4-6-23-16,-6 0-17 16,6-14-10-16,-4-5 29 15,-8-6 43-15,-1-2 100 16,-6-2 70-16,-4-3 6 0,-8 6-4 16,0-1-7-16,-15 8-39 15,-6 1-17-15,-7 7-17 16,-2 5-16-16,-2 6-10 15,-1 0-5-15,9 7-1 0,2 8-2 16,9 5-3-16,11-1 0 16,2 2 0-16,19 0-1 15,8-2 0-15,3-6-1 16,4-1-5-16,0-9-6 16,0-3 4-1,-3 0 2-15,-6-13 5 16,-3-4 4-16,-8-6 1 15,-5-2 0-15,-3 0-1 0,-6 0 1 16,0 3 2-16,0 7 8 16,0 4-3-16,0 7-3 15,0 4-1-15,2 5-11 16,6 13 4-16,6 6 2 16,5 4 0-16,2 4 0 0,6-2-7 15,4 2-5 1,1-3 2-16,2-6 0 0,-1-7 1 15,-5-5 3-15,-5-11 2 16,-5-4 4-16,-6-15 3 16,-4-8-1-16,-6-9 0 15,-2-9 4-15,-5-4 5 0,-12-8 4 16,-1-2-6-16,1-1-1 16,-4 4-1-16,6 10 11 15,-2 8 1-15,7 13 5 16,3 11-11-16,1 9-5 0,4 5-8 15,2 8-7-15,0 18 2 16,13 4-2-16,3 13-36 16,4 3-7-16,0 3-33 15,-4-5-59 1,-8-8-115-16</inkml:trace>
  <inkml:trace contextRef="#ctx0" brushRef="#br0" timeOffset="-156299.25">6617 11735 509 0,'0'-18'85'16,"1"2"-32"-1,25 0-38-15,11 2-12 0,14 3-4 0,7 0-17 16,4 1-98-16,-1-1-295 16</inkml:trace>
  <inkml:trace contextRef="#ctx0" brushRef="#br0" timeOffset="-155548.25">3686 13264 198 0,'11'-17'50'0,"0"3"9"31,-4-4 11-31,-2 3-10 0,1-3 7 0,-6 1-18 0,0 5-1 16,-7 1-3-16,-8 6-13 31,-8 5-22-31,-6 0-4 0,-6 9 2 0,-4 7-2 16,2 5-1-16,1 4-2 0,5 2 4 15,9-2 6-15,12 2 1 16,8 0-13-16,2-2 0 31,18 1-2-31,9-3 1 0,11 4 4 0,7-2 0 16,1 1-2-16,6 1-1 0,-3-2-1 15,-3 4 0-15,-8-2 0 16,-9 3 0-16,-11 2-3 16,-15 4-13-16,-4 0-1 15,-26-4 10-15,-9-4-11 16,-13-5 6-16,-1-7 9 16,0-8 6-16,4-8-2 0,5-8 8 15,13-11 0-15,14-10-3 16,8-5-7-16,6 0-8 15,24-1-11-15,10-1-21 16,5 0-18-16,6 2-45 0,0-5-161 16</inkml:trace>
  <inkml:trace contextRef="#ctx0" brushRef="#br0" timeOffset="-155067.45">3692 12611 356 0,'-7'-8'191'0,"1"3"-128"0,2 1 2 16,4 4-30-16,0 0-5 15,0 6-24-15,8 8-3 16,-1 7 11-16,2 10 1 16,4 4-13-16,-1 7-2 15,-2 2 0-15,7 2-32 0,0-1-35 16,2-8-61-16,-1-6-135 15</inkml:trace>
  <inkml:trace contextRef="#ctx0" brushRef="#br0" timeOffset="-154468.1">4356 12960 231 0,'0'-9'48'16,"-1"4"15"-16,-4 1-14 0,2 2 6 16,-3 2-11-16,1 0-15 15,-3 0-6 1,-2 10 0-16,-1 4 6 16,-1 4-4-16,-4 7-1 15,-4 7-6-15,-3 7 2 16,1 5 6-16,-3 6-9 15,3 2-1-15,1 4 3 0,4 4-8 16,4 1-4-16,6 0-2 16,4-1 3-16,1 2-5 15,4-1 1-15,11-4-2 16,7 0 2-16,3-5-4 0,6 2 1 16,8-6-1-1,7-8 0-15,2-2-16 0,10-11-41 16,3-15-29-16,2-12-97 15</inkml:trace>
  <inkml:trace contextRef="#ctx0" brushRef="#br0" timeOffset="-152716.98">4820 13301 247 0,'-2'2'68'0,"-4"-2"-20"16,2 0 28-16,1 0-11 15,1 0-17-15,2 0-8 0,0-2-5 0,0-5-2 0,0 0-13 16,0-2-1-16,0-1 2 16,0-5 1-16,-2-1-7 15,-5 0-7-15,-8-1-3 32,0 3-3-32,-9 3-1 15,-3 6-1-15,-3 5 0 0,-1 0-1 0,-1 9 0 0,1 5 0 31,4 4-1-31,5 2 2 0,3-1-1 16,7 1-2-16,6-2 2 0,6-2-3 16,2-5 0-16,12-1 0 15,4-5 3-15,4-3 0 16,5-2 1-16,0 0-1 16,2-2 2-16,1-6-1 15,-6 0 1-15,-2-2 0 16,-2-1-2-16,-6 1 3 0,-2 1 1 15,-4 0 6-15,-1-2 1 16,0 4-1-16,-4 0 0 16,1 3-2-16,-3 1-2 0,1 1-1 15,-2 2-4-15,2 0 0 16,1 0-2-16,-1 2-2 16,3 7 2-1,5 3 2-15,0 6 1 16,2 3 0-16,3-3-1 15,3 7 0-15,0 0 0 16,-2 0 1-16,2 0 0 0,-3 1-1 16,1-1-1-16,-4-1 1 15,-1-3 1-15,-2-2 0 16,1-2-1-16,-2-5 0 16,-4-5 0-16,-1-1 0 15,2-2 0-15,-1-4 0 16,1 0 2-16,1-6-1 0,1-6 1 15,0-6-1-15,2-7-1 16,1-4 2-16,0-5 0 16,2 1 1-16,-4 0 1 15,3 3-1-15,-1 3 1 16,-2 7 1-16,-1 5-2 0,-2 4-3 16,0 4-1-16,1 3-14 15,-1 4-50-15,4 0-52 16,2 0-56-16,-1 2-202 15</inkml:trace>
  <inkml:trace contextRef="#ctx0" brushRef="#br0" timeOffset="-152526.43">5415 13406 552 0,'4'12'42'0,"-4"-4"-4"0,0 2 29 15,2 6-14-15,-2 4-13 16,-6 4-32-16,-6 2-8 16,-10 4-48-16,-10-2-117 15,-10 1-343-15</inkml:trace>
  <inkml:trace contextRef="#ctx0" brushRef="#br0" timeOffset="-149552.66">5976 13274 219 0,'0'0'99'0,"0"0"-44"0,0 0-14 16,0-2 5-16,0-1-5 16,1-2-16-16,-1-1 0 15,0-1 7-15,0 0-2 16,0 0-7-16,0-1-4 15,-7 0-3-15,-1-1-4 0,-4 1-4 16,-2 1-3-16,-2 4-4 16,-3 3-1-16,-3 0 1 15,2 3-2-15,-3 8 1 16,1 3 0-16,4 3 0 16,2 0 0-16,5 3 0 15,2 0 0-15,7-1-1 16,2 2-1-16,0-1 2 0,4-5 0 15,7-2-1-15,3-3 2 16,4-4-1-16,3-6 0 16,3 0 2-16,1-3-1 15,1-8-1-15,-4 1 0 0,2-5 1 16,-6 0 0-16,-4-1 0 16,-1 0 1-16,-2-1 0 15,-6 0 0-15,0 5 8 16,-2-3 2-16,-3 4 4 0,0 4-7 15,0 1 7-15,0 3-2 16,0 3-5-16,0 0-4 0,0 0-6 16,0 4-1-16,0 6 3 15,0 4 0-15,0 3 0 16,3 1 0-16,2 2 0 16,4 1 0-16,2 1-1 15,0-2 1-15,1 0-1 16,5-4-1-16,-2-3-19 0,7-7-24 15,5-6-29-15,0 0-41 16,-1-15-82-16</inkml:trace>
  <inkml:trace contextRef="#ctx0" brushRef="#br0" timeOffset="-149196.8">6277 12843 381 0,'0'-4'83'0,"0"4"-41"16,6 0-4-16,9 6 0 15,4 9 4-15,6 10-11 0,5 7-10 16,3 11-4-16,-3 9-1 16,1 7 2-16,-2 5-6 15,-6 2-2-15,-5 4 3 16,-4-1-6-16,-5 0-7 0,-5-4 3 16,-4-3-1-16,0-5-2 15,-2-5 1-15,-7-11-3 0,2-11-26 16,-1-10-26-16,5-13-39 15,3-7-68-15</inkml:trace>
  <inkml:trace contextRef="#ctx0" brushRef="#br0" timeOffset="-148789.03">6926 13254 451 0,'-2'0'35'0,"-2"0"1"15,4 0 23-15,2 0-22 16,9 0-4-16,2 0-14 16,2 0-7-16,7 0 2 15,2 0-1-15,0-1 1 16,1 1-9-16,2 0-4 15,1-2-1-15,-5 2-1 0,-4 0-17 16,0 0-22-16,-9 0-27 16,-8 2-36-16,-2-1-93 15</inkml:trace>
  <inkml:trace contextRef="#ctx0" brushRef="#br0" timeOffset="-148601.63">7007 13392 478 0,'-6'8'57'16,"6"-6"2"-16,0 2 1 16,13-2-4-16,9-1-7 0,5-1-20 15,7 0-16-15,3 0-6 16,1 0-5-16,3 0 0 16,-3 0-14-16,-4 0-50 15,-5-5-61-15,-8-7-191 16</inkml:trace>
  <inkml:trace contextRef="#ctx0" brushRef="#br0" timeOffset="-127518.47">21565 9762 184 0,'-8'-18'29'0,"-4"0"65"16,-3 2-26-16,1-2-31 16,-3 1-8-16,2-3-14 0,-6 2 1 15,1 0 0-15,-2 0 1 16,-11 0-2-16,-3 3 0 16,-5-3-6-16,-7 1-4 0,-8-2-2 15,-7-2 0-15,-3-3-2 16,-8 1 0-16,-5-2 1 15,-2-2-2-15,-4 4 2 0,-6-4-1 16,-1 1 0-16,-3 1-2 16,-5 0 2-16,-7 1-1 15,-2 1 0-15,-6 1 0 16,-7-2 0-16,-5 3 0 16,-6-2 0-16,-6 2-1 0,-4-3-2 15,-2-1-7-15,-5 0 4 16,-2 2 1-16,-4 2 4 15,-2 1 1-15,0 2 0 16,-6 2 0-16,1 2 1 16,-2 3-1-16,1 2 0 15,0 2 1-15,1 3-1 0,-2 1 0 16,1 3 0-16,1 0 0 16,0 0 0-16,-1 5 0 15,5 4 0-15,-1 4 0 16,9 4 0-16,3 1 1 15,9 5 1-15,4 2 2 0,6 4 0 16,10 2 1-16,8 2-1 16,8 3 3-16,8 3 1 15,10 4-1-15,10 2-1 16,11 3 1-16,8 4-5 16,8 3 0-16,10 0-1 15,4 0-2-15,10-1 1 0,10 1 1 16,9 0-2-16,5-3 0 15,5 3 1-15,15-3-1 16,9 1 0-16,9-5 1 16,4 2-1-16,7-5 1 15,7 1 1-15,7-4 2 0,5-1 4 16,5-4 0-16,12-1-1 16,8-5-2-16,2-3-3 15,7-1 0-15,5-2 0 16,0-3-2-16,5 2 4 0,3-3-6 15,1 1 3-15,6 1 1 16,2-2-1-16,4-2 0 16,1 0 0-16,4-3 0 15,1-2 0-15,3-1 0 16,7-2 2-16,-3-3-4 16,3 2 4-16,2-4-2 0,-3 0 0 15,1 3 0-15,-3-4 0 16,3 1 1-16,-1 0 0 15,-2 0 1-15,3 0-1 16,0-3 1-16,-1 0-2 16,-1-3-1-16,2 2 2 0,-6-2-2 15,-1 0 2-15,-3 1-2 16,-3-6 1 0,-2 1 0-16,-1-2 0 0,-5 0 0 0,-2-3-1 15,-3 1 2-15,-6-5-2 16,0 1 2-16,-5-2 0 15,-1-3-1-15,-7-1 1 16,-2-1-2-16,-4-5 2 0,-5 2-1 16,-4-6 0-16,-4 0 1 15,-7-2-1-15,-2-4 1 16,-10-2 0-16,-7-7 0 16,-5-3 3-16,-9-8 2 15,-12-4 5-15,-8-10-1 0,-13-6-1 16,-7-6 3-16,-8-4-5 15,-21 1-4-15,-14-3-1 16,-18 2-2-16,-18 5 0 16,-20 3-23-16,-25 7-53 15,-20-3-118-15</inkml:trace>
  <inkml:trace contextRef="#ctx0" brushRef="#br0" timeOffset="-96461.35">22379 10375 391 0,'0'0'67'0,"4"-3"-30"0,12-2-11 15,7 1 22-15,8-1-8 16,6 2-18-16,12-3-6 15,7 3-1-15,12-3-3 16,10 2 0-16,11-1-3 16,14 3-3-16,4-1-2 15,10 1-2-15,8-2-1 16,4 2 1-16,5 1-3 0,0-1 0 16,1 2 2-16,-5-2-1 15,-6 2 0-15,-8 0-1 16,-10 0 1-16,-9-2-1 15,-12 1 3-15,-12-1-2 16,-10-1 0-16,-15-1 0 16,-8-4-1-16,-10 3 2 0,-10 0 0 15,-7 0-1-15,-10-3 0 16,-3-1-4-16,-10 1-14 16,-19 1-18-16,-15-1-17 15,-13 1-15-15,-18 0-45 16,-19-2-43-16</inkml:trace>
  <inkml:trace contextRef="#ctx0" brushRef="#br0" timeOffset="-96150.35">23033 10278 347 0,'-92'15'4'0,"13"-3"0"16,16-2-4-1,22-1 19-15,14 0 22 0,22-4 8 16,7-3-21-16,32-2 12 15,16 2 0-15,22-2 0 16,18-2-5-16,12-5-9 0,13 2-4 16,7-1-6-16,4 2-5 15,3 1-5-15,-1 1-3 16,-1 0-1-16,-8 2-2 16,-3 0 1-1,-10 0-2-15,-7 0 2 0,-13 0-2 16,-12 0 2-16,-12 0 0 15,-13 0-1-15,-13 0-2 0,-12 2-3 16,-14-2-7-16,-10 0-13 16,-9 0-23-16,-21-7-59 15,-14-6-184-15</inkml:trace>
  <inkml:trace contextRef="#ctx0" brushRef="#br0" timeOffset="-58858.47">7676 12732 473 0,'0'-9'47'16,"-2"3"-15"-16,2 3 10 16,0 1 1-16,0 2-12 15,0 2-26-15,0 11-7 0,0 6 8 16,0 6 7-16,0 5-1 16,0 6 3-16,0 5-3 15,0 2 1-15,5 3 1 16,3 1-5-16,3 1 0 0,5 0-1 31,5-1-3-31,3-7 3 16,8 0 1-16,2-3-1 15,2-2-2-15,4-2-2 0,-1-1 0 16,-1-2-3-16,4 0 0 16,-3-2 1-16,0-4-2 15,0-2 0-15,-5-6 1 16,3-7 0-16,-5-6-1 15,2-3 1-15,-3-2 1 0,-1-10 0 16,1-8 0 0,-2-3-2-16,1-5 2 0,-4-2-1 15,-2-5-1-15,1 1 1 16,-3 0 0-16,-5-4 0 16,-2 2 0-16,-1-2-1 15,-2 0 0-15,-5 0 1 0,-6-2-1 16,1 5 1-16,-2 1 0 15,0 2 0-15,-7-2 1 16,-2 2-1-16,-2-1 0 16,1 1 0-16,-2 1-1 15,2-2 0-15,-1 6 0 16,2 4-1-16,2 6-5 0,2 1-10 16,1 6-15-16,2 2-53 15,2-1-102-15</inkml:trace>
  <inkml:trace contextRef="#ctx0" brushRef="#br0" timeOffset="-57279.67">7565 13763 203 0,'0'-4'432'0,"0"0"-414"0,0 2 0 15,0 2 16-15,2 5-5 16,3 7-14-16,0 6-10 16,0 9 5-16,5 6 4 15,1 5-6-15,-3 3-4 0,4 4 0 16,0-3 1-16,-2-1 0 16,-2-1-3-16,1-5-1 15,-2-2 2-15,0-7-4 16,-1-1 2-16,-1-7 0 15,-1-6-4-15,1-3-11 16,2-7-18-16,3-2-16 16,0 0-4-16,0-14-33 0,2-8-85 15,-3-2-216-15</inkml:trace>
  <inkml:trace contextRef="#ctx0" brushRef="#br0" timeOffset="-57045.37">7640 13903 553 0,'-12'-13'27'16,"12"-2"-24"-16,14 6 36 15,11 2-3-15,9 5-6 16,2 2-20-16,-2 0-8 0,-5 11 1 16,-13 5-3-16,-12 2-15 15,-6 3-6-15,-23 3 3 16,-8-3 1-16,-4-3 2 15,-4-1 0-15,4-2-5 16,8-6-17-16,12-6-13 0,14-3-46 16,4 0-155-16</inkml:trace>
  <inkml:trace contextRef="#ctx0" brushRef="#br0" timeOffset="-56696.86">8292 13852 484 0,'0'-4'19'16,"-2"3"-8"-16,0-1 40 15,-3 2-4-15,-7 2-18 16,-5 6-22-16,-6 9-2 15,-2 4 14-15,-5 6 2 16,1 1 2-16,0 8 0 16,6 3-7-16,3-1-6 0,7 1-4 15,8-2-6-15,5-1 1 16,12-8-3-16,17-6 2 16,10-8-2-16,7-7-10 0,3-7-12 15,9 2-5-15,-4-14-4 16,-3-4-7-16,-12-2-26 15,-8-3-16-15,-16-5-44 16,-15 5-147-16</inkml:trace>
  <inkml:trace contextRef="#ctx0" brushRef="#br0" timeOffset="-56540.64">8134 14066 391 0,'-21'0'111'0,"11"0"-101"15,10 0 9-15,22 0 7 16,12 0 11-16,15-7-27 15,9 0-13-15,4 0 7 16,1-4-15-16,-3-2-60 16,-9 1-143-16</inkml:trace>
  <inkml:trace contextRef="#ctx0" brushRef="#br0" timeOffset="-55992.97">8833 13980 509 0,'1'-7'14'0,"-1"-5"8"15,2 1 14-15,-2-2 4 16,0-2-20-16,-2 0-16 0,-6 1-4 16,-9 1 3-16,-2 3 0 15,-3 5-5-15,-7 3 2 16,2 2 0-16,0 5 3 15,2 9 2-15,9 4 1 16,5 2-5-16,6 1-1 0,5-1-1 16,3-2-1-16,12-4 4 15,7-4-2-15,4-4-3 16,4-4-5-16,-3-2 3 16,1-4 3-16,-5-5 2 15,-4-2 2-15,-6 1 3 16,-4 3 11-16,-4-2 7 15,2 3 4-15,-6 4-2 16,3 2-9-16,-3 0-10 16,3 10-4-16,1 6 4 0,2 3-4 15,1 6-1-15,2 4 0 0,1 1-1 16,0 2 0-16,2 6 1 16,-3-3-1-16,1 3 0 15,-2-4 0-15,1-4 0 16,-2-6 0-16,-1-9 0 0,0-4 1 15,2-11 2-15,1 0 7 16,0-13 14-16,1-8-1 16,2-8-1-16,2-4-6 15,0-1-5-15,3-2-6 16,-2 0-5-16,3 4-24 16,-4 6-53-16,-1-5-117 15</inkml:trace>
  <inkml:trace contextRef="#ctx0" brushRef="#br0" timeOffset="-52760.23">9367 12730 443 0,'-13'-9'40'15,"-6"-3"5"-15,4 4 0 16,-4 3-6-16,4 3-11 15,-4 2-14-15,2 0-4 16,0 7 4-16,2 6-3 16,1 6-4-16,4 1 1 0,2 4-2 15,6 2-1-15,0 1 2 16,4 0-5-16,15 1 0 16,0-1 0-16,9-2-1 15,2 2 1-15,6-4-3 16,2 2 2-16,1-2 1 15,0-3-1-15,-3 3 1 0,-7 0-2 16,-6 0 2-16,-9-1-4 16,-11 1-2-16,-1 0-5 15,-12-3 5-15,-10-2 4 16,-6-4 0-16,-6-2 0 0,-2-4 0 16,-4-4 1-16,-1-4 0 15,3 0 0-15,4-8 1 16,4-8 1-16,3-2 3 15,10-5-3-15,8-4-1 16,9 1-5 0,0-2 0-16,17 3-6 15,4 2-9-15,8 6-17 16,-1 0-38-16,-1 2-52 16,2 2-142-16</inkml:trace>
  <inkml:trace contextRef="#ctx0" brushRef="#br0" timeOffset="-52244.7">9927 12598 487 0,'-8'-4'21'15,"-3"1"17"-15,-4 3 13 0,0 0-11 16,0 7-4 0,-1 11-24-16,0 5-2 0,0 11 11 15,-1 7-4-15,3 5-3 16,0 8-1-16,1 5 3 15,5 1-7-15,3 5-2 16,5-5 5-16,0 0-5 0,12-6-1 16,8-4-4-16,6-7-1 15,11-4 0-15,5-10-11 16,7-8-27-16,1-7-57 16,-3-14-80-16</inkml:trace>
  <inkml:trace contextRef="#ctx0" brushRef="#br0" timeOffset="-51605.07">10160 12782 412 0,'-7'-18'70'16,"1"4"7"-16,6 1 1 15,0 6-28-15,4 5-10 16,5 2-14-16,5 5-8 16,-1 15 1-16,-1 4-5 0,-2 7-2 15,-4 6-1-15,1 5 1 16,-3 4 0-16,-2 4-5 15,-2-1-1-15,0 1-3 16,3-4-1-16,1-5 0 16,4-7-3-16,0-9 3 0,3-7-3 15,2-6-3-15,1-6-15 16,-1-5-16-16,1-1-27 16,-2-11-34-16,-1-6-39 15,-5-5-111-15</inkml:trace>
  <inkml:trace contextRef="#ctx0" brushRef="#br0" timeOffset="-51370.74">10226 12908 512 0,'0'-19'29'0,"0"-1"19"0,15 8 8 15,9 3-14-15,3 6-14 16,2 3-17-16,-2 0-9 15,-5 13-1-15,-8 6-2 16,-12 4 0-16,-2 2 0 0,-14 1-14 16,-10 1-3-16,-5-4-5 15,-3-3 1-15,0-4 1 16,5-3-3-16,8-6-14 16,7-6-36-16,12-1-71 15</inkml:trace>
  <inkml:trace contextRef="#ctx0" brushRef="#br0" timeOffset="-51198.94">10614 13032 585 0,'0'5'27'16,"0"0"-6"-16,0 4 29 15,-3 2-17-15,1 1-23 16,-4 3-10-16,4-1-26 15,2-2-47-15,0-3-94 16</inkml:trace>
  <inkml:trace contextRef="#ctx0" brushRef="#br0" timeOffset="-50730.3">11061 12923 411 0,'3'-13'23'0,"-3"1"38"16,0-1-14-16,0 3-5 16,-7 0-19-16,-7 2-11 15,-2 4-3-15,-6 4-2 16,-4 0-2-16,-1 7 0 15,-2 10 1-15,4 1-5 16,3 2 1-16,6 2-2 0,5-1 0 16,11 1-1-16,0-4-2 15,15-4 2-15,7-5 1 16,2-5 0-16,6-4-4 16,1-3-5-16,-1-9 3 15,-1-2 0-15,-7-2 4 0,-2 0 3 16,-6 2 0-16,-7 3 4 15,-3 4 12-15,-3 5 4 16,-1 2-1-16,0 3-18 16,5 8 2-16,3 5 1 15,3 4-3-15,5 1-1 0,5 0-1 16,5-3-7-16,1-5-29 16,-2-8-38-16,2-5-60 15,-5-5-153-15</inkml:trace>
  <inkml:trace contextRef="#ctx0" brushRef="#br0" timeOffset="-50495.98">11364 12643 589 0,'6'-4'44'0,"10"4"4"15,3 0 2 1,5 12 1-16,8 10-22 0,0 8-18 15,-1 6-8-15,0 7 1 16,-3 3-3-16,-6 4 1 16,-10 2-2-16,-10 1 2 0,-5 3-3 15,-24 1-3-15,-18 2-20 16,-19-2-43-16,-11-7-72 16,-10-4-317-16</inkml:trace>
  <inkml:trace contextRef="#ctx0" brushRef="#br0" timeOffset="-45141.82">23302 10169 27 0,'2'-4'349'15,"-2"0"-287"-15,0 3-17 16,0-1-7-16,0 2-2 0,4 0-15 16,-4 0-15-16,3 3-6 15,-1 5 6-15,0 6 13 16,-1 2-1-16,1 8-5 15,-2-4 5-15,0 5-5 16,0 4 2-16,0 0-4 0,0 3-3 16,0 0-5-16,0 3 0 15,0 3-1-15,-2-1-1 16,-1 3 0-16,1-6 0 16,2-1 0-16,0-3 0 15,0-3-1-15,0-2 0 16,0-6 0-16,5-1 1 0,-1-1-1 15,2-2 2-15,-2 1-2 16,-1-6 1-16,2 3-1 16,-3-5 0-16,1 1 1 15,-1-2-1-15,0 1 0 16,1-5 0-16,-3 2 0 0,2-3 0 16,-2 0 0-16,0 0 1 15,0-2 1-15,0 0-2 16,0 0 3-16,0 0 0 15,0 0 1-15,0 0-1 16,0-4-15-16,0-1-21 16,0 0-13-1,-3-3-34-15,-4 1-66 16,-2 0-222-16</inkml:trace>
  <inkml:trace contextRef="#ctx0" brushRef="#br0" timeOffset="-44899.86">23206 10786 436 0,'12'0'21'0,"-3"0"-20"16,2 1 17-16,1 5 13 15,3 1-16-15,-3 1-9 16,0 3 0-16,1 2 7 0,5-1-2 15,-1 2-4 1,-2-1 0-16,4-4-6 16,2 0-1-16,0-2-11 0,1-5-37 15,2-2-50-15,-1 0-87 16</inkml:trace>
  <inkml:trace contextRef="#ctx0" brushRef="#br0" timeOffset="-44740.41">23584 10780 418 0,'0'-5'74'16,"0"4"-22"0,-7 1-17-16,-4 0-22 0,-5 10-6 0,-2 5-4 15,-3 2-3-15,1 3-1 16,0-2-14-16,6-3-18 16,1-4-18-16,4-5-48 0,4-6-100 15</inkml:trace>
  <inkml:trace contextRef="#ctx0" brushRef="#br0" timeOffset="-44353.8">23528 10379 326 0,'0'-1'47'16,"0"-2"-8"-16,0 2 11 16,0 1 0-16,0 0-12 15,2 1-13-15,0 9-11 16,3 1 33-16,1 3-17 0,1 1-3 15,0 2-5-15,-2 2-1 16,1 0 0 0,0 0-7-16,-1 0-4 0,0-1-4 15,-1-4-1-15,-1 3-2 16,-1-6-2-16,1-1 0 16,-3-1-1-16,0 1-5 0,0-2-53 15,-3-8-61-15,-6 0-204 16</inkml:trace>
  <inkml:trace contextRef="#ctx0" brushRef="#br0" timeOffset="-38229.21">24263 10119 251 0,'0'-9'233'15,"0"5"-206"-15,0-1 20 0,0 5 2 16,0-2-9-16,0 2-17 16,0 0-15-16,0 0-6 15,0 9-2-15,0 4 6 16,3 4 10-16,-1 6 2 16,-2 6-5-16,2 5 6 0,-2 3-7 15,0 7 8 1,0 2-12-16,0 0-7 0,2 0 0 15,3 1 1-15,1-1-2 16,1-7 1-16,0 1-1 0,-4-6 1 16,3-3 0-16,-6-3 1 15,1-2 3-15,-1-3-2 16,0 0-3-16,2-4 2 16,-2-4-1-16,5 0 1 15,-2-5-2-15,1 3 1 0,1-7 0 16,2 2 0-16,0-1 0 15,-1-1-1-15,-1-1 0 16,0-2 0-16,-1 1 0 16,-4-2-1-16,0-1-3 15,0-1-3-15,0 0-6 16,0 0-9-16,-5 0-15 16,-1 0-17-16,1 0-36 15,-1-5-51-15,-1 0-129 0</inkml:trace>
  <inkml:trace contextRef="#ctx0" brushRef="#br0" timeOffset="-37951.07">24105 10900 499 0,'7'0'38'0,"3"0"-12"16,4 0 26-16,1 0-4 16,7 5-26-16,-2 2-9 15,-1 0-1-15,3 4-2 16,4 0-7-16,-3-1-2 16,1 1 1-16,2-2-2 0,-4 0-2 15,1-3-20-15,0-3-24 16,-3-3-18-16,0 0-18 15,-1-2-56-15,-1-9-86 16</inkml:trace>
  <inkml:trace contextRef="#ctx0" brushRef="#br0" timeOffset="-37785.96">24577 10869 426 0,'4'-5'96'16,"-4"-1"-26"-16,0 5-8 0,0 1-4 15,0 0-18-15,-2 0-16 16,-9 4-17-16,-5 6-1 0,-3 3-8 15,-7 7 1-15,-3-1-4 16,1 4-44-16,1-5-40 16,1-4-103-16</inkml:trace>
  <inkml:trace contextRef="#ctx0" brushRef="#br0" timeOffset="-36281.92">24550 10360 458 0,'0'-2'52'16,"0"2"-21"-16,0-2 32 15,0 2-28-15,0 0-14 0,0 2-16 16,2 7-1-16,1 3 12 16,3 5 10-16,0 2-1 15,-1 4-5-15,2 0 0 16,-4 2-10-16,2-1-4 15,0-4-3-15,-2-1-3 0,-1-1 2 16,-2-7-18-16,0-5-33 16,0-6-36-1,0 0-65-15,2-16-238 16</inkml:trace>
  <inkml:trace contextRef="#ctx0" brushRef="#br0" timeOffset="-35391.51">25127 10046 176 0,'1'-6'236'0,"-1"3"-179"0,0-3 9 15,0 4-12-15,4-1-2 16,-4 1-19-16,0 1-10 16,0 1-5-16,0 0-4 15,0 0-5-15,0 3-6 16,2 8-2-16,-1 5 11 16,3 2 5-16,-2 5-5 15,2 4-2-15,-2 3 0 0,1 2-5 16,1 3-2-16,-3 0-1 15,1-2 0-15,0 1-1 16,0-3 0-16,-1-3-1 16,1-2 0-16,0-6 0 0,0-2 1 15,-1-1-1-15,1-7 0 16,1-1 1-16,-3-2-1 16,2-3 1-16,-2-4-1 15,0 0 0-15,1 2 1 16,1-2 0-16,-2 0-1 15,0 0 1-15,2 0-2 0,-2 0 0 16,0 0-7-16,0 0-15 16,0 0-17-16,0 1-7 15,0 2-10-15,0-2-27 16,0 1-35-16,0-2-78 0</inkml:trace>
  <inkml:trace contextRef="#ctx0" brushRef="#br0" timeOffset="-35141.44">25033 10497 363 0,'-1'0'47'0,"1"0"3"15,0 0 1-15,5 0-24 16,3 0 3-16,6 2-9 0,1 1-5 15,2 0-4-15,-1 3 1 16,-2 1-10-16,2 0-2 16,1 0-11-16,-5 1-20 15,3-1-22-15,-1-4-64 16,-1 1-91-16</inkml:trace>
  <inkml:trace contextRef="#ctx0" brushRef="#br0" timeOffset="-35000.86">25326 10475 431 0,'0'-3'121'0,"0"-1"-57"16,-4 4-10-16,-6 0-35 15,-4 12-15-15,-6 7-4 16,-4 4-37-16,-7 2-70 16,4 2-163-16</inkml:trace>
  <inkml:trace contextRef="#ctx0" brushRef="#br0" timeOffset="59099.06">2600 15507 295 0,'4'-8'222'16,"-1"0"-178"-16,-1 1 11 16,1 2 3-16,-1 1-16 15,0 4-17-15,0-2-16 0,-1 2 0 16,5 0-3-16,0 8 4 15,-3 6 1-15,2 2 0 16,2 7 3-16,-1 5 5 16,-5 5-3-16,5 3-3 0,0 3-4 15,-1 0-1-15,4 1-4 16,-1-2 1-16,0 0-3 16,1-4-1-16,-2 0 0 15,0-5 1-15,-4-5-2 16,4-2-2-16,-4-7-1 15,1-2-9-15,-1-8-6 16,-1-2-5-16,-1-3-16 0,6-8-23 16,0-13-24-16,0-6-63 15,-4-9-131-15</inkml:trace>
  <inkml:trace contextRef="#ctx0" brushRef="#br0" timeOffset="59427.12">2675 15493 473 0,'-2'-7'50'0,"2"-2"-5"16,0 2 11-16,11-2-9 16,6 0-16-16,2 2-10 15,2 1-2-15,5 1-2 16,-1 2-7-16,2 1-6 0,0 0-4 16,-6 2-1-16,4 0-3 15,-6 0-24-15,-2 0-17 16,-7 7-32-16,-7 2-46 15,-3 2-90-15</inkml:trace>
  <inkml:trace contextRef="#ctx0" brushRef="#br0" timeOffset="59630.18">2628 15691 470 0,'0'6'59'15,"0"-4"-27"-15,11-1 27 0,9 1-1 16,3-2-18-16,4 0-14 16,2 0-14-16,0-3-8 15,1-3-4-15,-1 0-11 0,-2 0-32 16,0-3-23-16,-6-2-46 16,-1-3-105-16</inkml:trace>
  <inkml:trace contextRef="#ctx0" brushRef="#br0" timeOffset="59911.39">3169 15108 592 0,'0'-9'25'0,"0"1"4"15,-2 5 28-15,2 3 0 16,0 0-22-16,0 6-29 16,4 8 2-16,-1 2 8 15,-1 5-3-15,1 6-5 0,-1 3-3 16,0 2-2-16,1 2-2 16,-2 4-11-16,-1 1-36 15,0-5-57-15,-8-4-87 16</inkml:trace>
  <inkml:trace contextRef="#ctx0" brushRef="#br0" timeOffset="60876.32">790 15405 350 0,'0'-8'58'16,"0"-6"-18"-16,-4-3 27 0,1 0-15 16,-3-3-15-16,1-1-18 15,-2 2 3-15,-2 1 1 16,-2 6-7-16,-2 2-3 16,-2 6-5-16,0 4-3 0,-4 0-3 15,0 14-3-15,3 4 2 16,0 4-2-16,5 4 2 15,2 1-1-15,5 0 1 16,4-4-1-16,4-3 0 0,8-6 0 16,6-5-1-16,4-7 1 15,4-2 0-15,0-6 0 16,-3-10-2-16,-1-2-5 16,-3-5-3-16,-4 0 3 15,-4-2 6-15,-2 4 1 16,-4 1 1-16,-1 8-1 0,-2 4 1 15,1 6 3-15,1 2-1 16,1 6-4-16,3 10 2 16,4 4 0-16,2 3-1 15,3 2 0-15,-4 0-15 16,1-4-34-16,-2-1-26 0,-7-8-31 16,-2-3-19-16,-3-9-78 15</inkml:trace>
  <inkml:trace contextRef="#ctx0" brushRef="#br0" timeOffset="61551.02">904 15370 289 0,'-3'-31'85'16,"4"1"-28"-16,1 4 7 0,13 4-18 16,5 6-21-16,4 9-8 15,5 5 1-15,0 4 0 16,-5 5-1-16,-1 11-2 16,-7 3-2-16,-8 6-7 15,-8 1-3-15,0-1-2 0,-10-4 0 16,-4-5 3-16,1-5-4 15,-1-11 14-15,6-2 9 16,4-13-3-16,4-7-3 16,4-8-5-16,13 0-2 15,10-3-6-15,0 6-5 16,7 6 0-16,-3 6-1 0,1 9 1 16,-5 4 1-16,-4 8-1 15,-5 8 0-15,-3 7 0 16,-3 5-2-16,-2 3-6 15,-5-1-14-15,3-3-15 16,5-4-22-16,-2-7-7 0,5-10 13 16,2-6-25-16,4-10-10 15,1-11 10-15,-2-8 63 16,1-4 26-16,-3-3 39 16,-4 2 11-16,-6 6 8 15,-4 4-9-15,-5 8-24 16,0 11-9-16,-10 5-8 0,-1 0-11 15,-2 14-5-15,3 6 0 16,1 4 0-16,5 2-2 0,4-2 0 16,0-2-2-16,7-7-9 15,6-8 4-15,3-7 3 16,3-9 1-16,1-13-3 16,1-10 2-16,-4-5 2 0,0-10 4 15,-2-6 4-15,-4-3 8 16,-3-1 10-16,-1 3-3 15,-7 10 19-15,0 6 8 16,0 12-2-16,-7 12-15 16,1 10-7-16,-2 4-7 15,2 18-10-15,0 12-2 0,1 11 1 16,2 9 2 0,3 9-7-16,-2 4-1 0,2 1 1 15,5-2 3-15,6 0-8 16,5-4-17-16,8-6-25 15,9-8-69-15,10-10-86 16</inkml:trace>
  <inkml:trace contextRef="#ctx0" brushRef="#br0" timeOffset="116397">3425 15647 205 0,'-1'2'133'0,"-5"-2"-75"16,5 0-5-16,1 0 12 0,0 0-27 16,0 0-7-16,0 0-5 15,0 1-5-15,5-1 4 16,6 2-1-16,3-2 2 15,5 0-3-15,1 0-9 16,6 0-5-16,4 0-3 16,1-2-4-16,-1-1-1 0,3-1-2 15,-4-2-1-15,-6 5-24 16,-3 1-17-16,-8 0-20 16,-6 0-32-16,-6 0-43 15,-6 7-67-15</inkml:trace>
  <inkml:trace contextRef="#ctx0" brushRef="#br0" timeOffset="116553.2">3507 15789 457 0,'-6'5'54'0,"6"-3"14"16,0 0-14-16,14-2-6 0,12 0-5 16,2 0-11-16,6 0-17 15,7 0-14-15,5 0-14 16,-3 0-83-16,0 0-130 15</inkml:trace>
  <inkml:trace contextRef="#ctx0" brushRef="#br0" timeOffset="127914.52">4340 15354 194 0,'3'-7'4'15,"2"-1"151"-15,2-2-114 16,3-3 8-16,-1 1 5 16,-1-1-13-16,2 1-8 15,-3 1-12-15,-2-1 0 16,-3 1-2-16,-2 2-6 0,0 0-2 15,-12 2-7-15,-5 3-4 16,-4 3 0-16,-2 1 1 16,-3 0 4-16,1 11 5 15,6 2 7-15,1 7-2 16,9 0-5-16,9 3 0 0,0 4-5 16,17 0 0-16,7 0-1 15,6 1-3-15,1 0 1 16,1 3-1-16,-5-1-1 15,-7-1-1-15,-11 1-1 0,-9 0-8 16,-3-3-1-16,-19-4 6 16,-7-1 3-16,-5-6 4 15,2-7-2-15,-1-6 3 16,10-3 6-16,9 0 1 16,12 0-5-16,6-5-4 15,23 3-5-15,9 2 2 0,8 5 1 16,3 10-6-16,-4 14-33 15,-11 6-14-15,-12 13-2 16,-20 4 11-16,-8 7 30 16,-18-1 14-16,-8 2 31 0,-1-7 29 15,7-5 4 1,10-5-18-16,15-7-16 0,8-8-12 16,27-4-8-16,19-5-2 15,18-8-3-15,14-3-11 16,9-6-65-16,3 0-118 0</inkml:trace>
  <inkml:trace contextRef="#ctx0" brushRef="#br0" timeOffset="134422.59">5207 15657 167 0,'0'-2'104'15,"0"2"-58"-15,2-1 19 16,-1-1-10-16,1 0-3 15,0-1-19-15,-2-1-7 0,4-2 6 16,-2 3-3-16,0-4-9 16,0 2-2-16,-2-5-4 15,0 2-1-15,0-5-2 16,0 1-3-16,-6-5-2 16,-7 5-3-16,-1-2 1 0,-6 3 1 15,-2 2-5-15,1 4 1 16,-2 3-3-16,1 2 1 15,0 2 0-15,1 10 1 0,3 2-3 16,4 4 3-16,4 0-1 16,5 0-1-16,3-2 0 15,1 0 0-15,4-5 1 16,10-2 1-16,-1-5 0 16,3-1 0-16,1-1 1 15,2-2 1-15,2 0 0 0,-2-5-1 16,2-6 2-16,-1-2 1 15,-2 2 1-15,-2-2 6 16,-1 0 2-16,-4 2-3 16,-1 0 1-16,-4 2 0 15,1 3-6-15,-2 0-1 16,-1 0 0-16,-1 5-1 0,-2-1-2 16,0 0 0-1,1 2-2-15,-1 0 1 16,0 0 1-16,0 0-2 15,0 0 0-15,0 0 1 16,2 0-1-16,-2 0 1 16,2 0-1-16,-2 0 2 15,3 0 0-15,-3 0-1 0,2 0 1 16,-2 0 0-16,2 2-1 16,-2-2 0-16,2 0 1 15,-2 0 1-15,1 0-1 16,-1 0-1-16,0 0 2 0,0 0 1 15,0 0-1-15,0 0 1 16,0 0 0-16,0 0 0 16,0 0-2-16,0 0 0 15,0 0-1-15,0 0 0 16,0 0 1-16,0 0-2 16,0 0 1-16,0 2 0 0,0-2 0 15,0 0 0 1,0 0 0-16,0 0 0 0,0 0 0 15,0 0 0-15,0 0-1 16,0 0 1-16,0 0 1 16,0 0-1-16,0 0 1 0,0 0-1 15,0 0 0-15,0 0 1 16,0 0-1-16,0 0 0 16,0 0 1-16,0 0 1 15,0 0 0-15,0 0 1 16,0 0 1-16,0 0 0 0,0 0-1 15,0 0 0-15,0 0-1 16,0 0 0-16,0 0-2 16,0 1 1-16,2 1 0 15,1 2 3-15,0 0-2 16,1-1-2-16,-1 4 1 16,1 2 1-16,1 2-2 15,0-1 1-15,3 5-1 0,-3 1 0 16,2 0 1-16,0 2-2 15,0 2 3-15,-1-3-2 16,3 5 2-16,-2-2 1 16,2 1-1-16,0-1 1 0,-2-3-1 15,0 1-1-15,-1 0-1 16,1-2 0-16,-1-2 0 16,-1-3 0-16,-2-1 0 15,1 0 0-15,-1-5 0 0,-1 0 1 16,0-3-1-16,-2 0 0 15,4-1 1-15,-2-1 0 16,1 3 0-16,-1-3 1 16,2 0-1-16,-1 0 0 15,2 0 0-15,-1 0 0 0,1 0 0 16,1 0 0-16,-4 0-1 16,3-4 1-16,0 0 0 15,-1 1-1-15,-1-3 1 16,1-1 0-16,2-1 0 15,3-7 2-15,-1-3 2 16,4-7 0-16,-2-5-2 16,4-2-1-16,-1-2-1 0,0 3-1 15,0 5 3-15,-5 2 0 16,1 7 5-16,0 2-2 16,-3 5-4-16,-1 1-1 15,-3 2-2-15,1 1 1 0,-1 3-8 16,0 1-20-16,-2 0-28 15,0-2-55-15,0-3-59 16</inkml:trace>
  <inkml:trace contextRef="#ctx0" brushRef="#br0" timeOffset="135600.28">6261 15516 241 0,'1'-1'156'0,"2"-5"-116"0,-3 4 37 31,0 0-19-31,0-1-12 16,0 1-15-16,0 1-6 16,-4-3 1-16,-3 2-7 0,-4 2-7 15,-5 0-2-15,-3 0-2 16,-7 6 0-16,3 4-2 15,-4 4 3-15,-4 0 3 16,10 6-2-16,-1 0-2 0,8 2-2 16,3 1 0-16,8-2-1 0,1 2-5 15,2-2 1-15,9 1 0 16,7-6-1-16,3-2 0 16,5 1 0-16,3-7 0 15,4-2 0-15,1-2-2 16,-2-4-4-16,1 0-6 0,-4 0-7 15,-2 0-7-15,-2-6-8 16,-7 1 0-16,-2-1-2 16,-4 0-18-16,-8-2-31 15,-2 1-50-15,-4-2-132 16</inkml:trace>
  <inkml:trace contextRef="#ctx0" brushRef="#br0" timeOffset="135781.11">6101 15668 279 0,'-12'-4'134'16,"3"2"-103"-16,5-1 26 0,4-1-6 15,4 1-26-15,8 0-20 16,9-3-6 0,5 0 2-16,2 3 2 15,5 0-1-15,2-1-4 16,0-3-43-16,-1-1-107 0</inkml:trace>
  <inkml:trace contextRef="#ctx0" brushRef="#br0" timeOffset="136640.31">6897 15515 267 0,'0'-6'164'16,"0"-1"-135"-16,0-2 31 15,-5 0-5-15,-4 0-19 0,-4 2-20 16,-5 2-14-16,-3 3 2 16,-1 2 10-16,-4 5-5 15,-2 10-8-15,1 4 3 16,-1 6-2-16,1 5-1 16,1 4 3-16,10 4 4 15,3 1-5-15,10-1-2 0,3-3-1 16,10-2-1-16,11-7 2 15,6-5 0-15,7-3 0 16,3-9 0-16,2-4-2 16,5-5 3-16,0 0-1 15,-2-10-1-15,-1-8-1 0,-5 0 0 16,-5-5 0-16,-6-4 1 16,-5-3 1-16,-9-2-1 15,-8 0 0-15,-3-2-1 16,-14 2-2-16,-9 3-4 15,-11 6-13-15,-5 9 6 0,-4 5 9 16,-1 7-1-16,-3 2 3 16,6 2 3-16,3 7 6 15,13 3 4-15,8 2-1 16,12-1-8-16,5 1-1 16,12-1 7-16,17-1-3 15,8 3-1-15,4-3 0 0,3 4-3 16,2 0 2-16,-5 4-1 15,-7 1 6-15,-7 3-4 16,-5-3-2-16,-9 2-1 16,-1-2 0-16,-5-1 1 0,-2-6 0 15,-2-1-1-15,3-6-1 16,3-3-11-16,0-4-22 16,1 0-38-16,4-13-67 15,-2-9-246-15</inkml:trace>
  <inkml:trace contextRef="#ctx0" brushRef="#br0" timeOffset="136953.96">7037 15084 452 0,'0'-5'62'0,"0"2"-9"15,0 1 11-15,0 2-14 16,0 0-24-16,0 12-21 0,0 4 16 16,6 2 19-16,-1 7-18 15,2 4-4 1,1 1-10-16,4 4-4 15,-4-1-4-15,1 5 1 16,1 5-8-16,-3 0-51 16,0-6-59-16,1-8-123 15</inkml:trace>
  <inkml:trace contextRef="#ctx0" brushRef="#br0" timeOffset="137723.94">7808 15034 342 0,'-2'-5'32'0,"2"0"-5"15,-2 1 34-15,2 3-7 16,0 1-21-16,0 0-20 16,0 0-10-16,0 5 17 15,4 5 2-15,1 3-6 16,0 5 0-16,2 3 2 0,-2 4-11 16,3 3 5-16,-3 10 5 15,2 3-7-15,2 7-7 16,-1 6 4-16,1 3 1 15,1 0 0-15,-1 0-4 16,0 1-2-16,-2-5 4 16,0-1 0-16,-3 1 1 0,-1-1 3 15,0 1-1-15,-1-4-5 16,1 2-2-16,-1-4-1 16,1-2-1-16,1-5 1 15,1-6 0-15,-3-6 0 16,3-6-1-16,0-6 0 0,-2-4 0 15,2-8 1-15,0-2 1 16,1-2 0-16,1 1-1 16,1-8-10-16,2-5-50 15,-1-6-75-15,2-6-327 16</inkml:trace>
  <inkml:trace contextRef="#ctx0" brushRef="#br0" timeOffset="139802.4">8670 15559 87 0,'1'0'205'0,"-1"0"-154"0,0 0-2 16,0 0 5-16,0 2-12 15,2-2-16-15,0 0-9 16,1 0 5-16,-1 0 6 16,1 0-3-16,1 0-2 15,-2-4-3-15,-1-1-7 0,-1-4-1 16,0 0-4-16,0-2 0 15,-7 1 1-15,-5-4-1 16,-3 1-3-16,-4 0-3 16,-3 5-1-16,-5 2-1 0,0 4 0 15,-1 2 0-15,-1 6 0 16,0 6 0 0,5 4-1-16,4 4 1 0,3 1 0 15,6 1-2-15,8 1 2 16,3-1-2-16,0-3 1 15,14-3-2-15,6-3 2 16,2-6 0-16,5-4 0 16,3-3-2-16,-2 0-3 15,-1-5 0-15,-1-8 1 0,-6 1 3 16,-3-3 2-16,-5 0 1 16,-6-1 1-16,-4 1-1 15,0 1 5-15,-2 3 3 16,0 2-1-16,0 4 0 15,0 0 3-15,0 3 1 16,0 2-4-16,0 0-6 0,3 0-2 16,-1 0 1-16,2 5 0 15,2 4 1-15,-3 6 1 16,3 2 5-16,-3 3-3 16,2 6-2-16,-1 5 0 0,-1 1-2 15,3 2-1-15,0-2 3 16,-1-1-3-16,0-3 1 15,2-6-2-15,1-5 3 16,1-6-1-16,-1-4 0 16,1-7 3-16,4 0 5 0,-1-2-1 15,3-10-2-15,-3-6-2 16,3-7 1-16,-3-2 2 16,-3-5-2-16,-1-2-3 15,-1-1-3-15,-4-1-3 16,1 5-24-16,1 3-53 15,2 1-61-15,1 0-216 0</inkml:trace>
  <inkml:trace contextRef="#ctx0" brushRef="#br0" timeOffset="140480.31">9233 15522 536 0,'2'0'42'0,"1"0"-11"15,1 7 26-15,-1 1-27 16,1 9-16-16,-3-1-6 16,2 5-3-16,-3 2 4 0,0-1-5 15,0-1-2-15,0-1 0 16,-3-8-1-16,-2-2 1 16,2-9 0-16,-1-1 8 15,1-6 7-15,1-11-3 16,2-6-8-16,0-8-4 0,0-1 2 15,9-2 0-15,2 0-3 16,1 4-1 0,2 3 1-16,5 10 0 0,-1 2 2 15,-1 10 0-15,2 5-1 16,-4 2-1-16,4 12 0 0,-4 6 0 16,2 3 0-1,-5 2 0-15,3 1-1 0,-4-1 1 16,-3 0-1-16,0-2 0 15,-4-1-1-15,1-2-8 16,-3-2-12-16,1-4-21 16,2-7-16-16,7-3-31 0,2-4-39 15,1-4-65-15</inkml:trace>
  <inkml:trace contextRef="#ctx0" brushRef="#br0" timeOffset="140777.1">9797 15418 602 0,'0'-3'34'15,"0"-5"0"-15,0 8 31 16,0 0-28-16,0 9-16 16,0 7-10-16,1 2 0 0,7 9 3 15,3 1-1-15,-3-1-8 16,4 5-1-16,-5-1 0 15,-4 1 0-15,1-2-2 16,-4 0-1-16,0-3-1 0,0-5 1 16,0-3-1-16,0-5-1 15,0-4-13-15,0-7-18 16,5-3-27-16,2 0-13 16,3-14-27-16,0-8-50 15,-1-5-119-15</inkml:trace>
  <inkml:trace contextRef="#ctx0" brushRef="#br0" timeOffset="141023.21">9824 15389 492 0,'-11'-16'18'0,"11"8"31"16,0 1 12-16,11-1-24 15,5 1-17-15,5 2-11 16,5 0 2-16,1 1 0 16,1 0-7-16,3 0-3 15,-4 4-1-15,-3-1 0 16,-2 1-10-16,-3 0-20 0,-7 7-23 16,-4 2-34-16,-8 0-40 15,0 4-109-15</inkml:trace>
  <inkml:trace contextRef="#ctx0" brushRef="#br0" timeOffset="141163.79">9851 15536 364 0,'-12'9'148'16,"5"-5"-107"-16,7-1 18 16,0-1-11-16,19-2-12 15,4 0-12-15,10 0-18 0,1-4-11 16,8-7-66-16,2-1-115 15</inkml:trace>
  <inkml:trace contextRef="#ctx0" brushRef="#br0" timeOffset="141657.93">10535 15504 483 0,'-2'0'39'0,"0"0"12"0,2 0 6 16,5 0-25-16,10 0 4 16,3 0-11-16,4 0-4 15,5-2-6-15,0 2-12 16,1 0-3-16,0 0-3 0,-2 0-28 16,-1 0-20-16,-3 3-41 15,-8 3-67-15,-5 1-126 16</inkml:trace>
  <inkml:trace contextRef="#ctx0" brushRef="#br0" timeOffset="141798.51">10607 15645 415 0,'-6'4'101'0,"6"-3"-88"16,8-1 31-16,13 0-1 15,13 0-9-15,6-1-17 16,6-5-14-16,5 0-3 0,3 3-40 15,-6 0-82-15,-1-3-82 16</inkml:trace>
  <inkml:trace contextRef="#ctx0" brushRef="#br0" timeOffset="142246.44">11537 15434 545 0,'0'-14'25'15,"0"-1"12"-15,-5 7 20 0,-5 0-21 16,0 5-16-16,-5 3-17 16,-2 0-3-16,-4 3 4 15,-4 10-1-15,-1 3-2 0,-1 4 0 16,0 3-1-16,5 2 1 15,5 4 0-15,5-5-2 16,5 5 3-16,7-2-3 16,7 0 0-16,13-2-1 15,7-6 1-15,9-3-8 0,5-7-3 16,6-3-2-16,1-6 3 16,3 0-1-16,0-6 0 15,-5-4-5-15,-1-7 9 16,-6-4 7-16,-6-2 1 15,-10-4 3-15,-9-4 5 16,-9 0 5-16,-5-1-2 0,-15 1-4 16,-14 4-5-16,-7 4-3 15,-6 4-12-15,1 8-11 16,2 6-12-16,9 3-26 16,6 2-31-16,9 0-83 0</inkml:trace>
  <inkml:trace contextRef="#ctx0" brushRef="#br0" timeOffset="142543.27">11614 15238 649 0,'-9'-4'13'15,"2"3"-11"-15,-1 1 40 0,3 14-14 16,3 10-6-16,-1 13-9 15,-2 9-7-15,-1 5 0 16,-2 9-2-16,-4 2-2 16,-2 0-1-16,-4-1 0 0,1-6 2 15,-3-5-3-15,1-7 2 16,5-7 0-16,1-13-1 16,6-5 0-16,5-9-1 15,2-7-19-15,11-4-60 16,12-18-62-16,8-14-295 15</inkml:trace>
  <inkml:trace contextRef="#ctx0" brushRef="#br0" timeOffset="143593.34">10840 15331 189 0,'2'-8'75'16,"1"3"-29"-16,1-2 10 15,-3 2-12-15,4 1 1 16,-3 1-9-16,-2 3-11 0,0 0 4 16,0 0-8-16,0 7-13 15,-10 8 2-15,1 9 9 16,-3 8 0-16,-4 7 2 16,-6 6-3-16,1 5-3 0,-6 1-3 15,-2 3-4-15,0-4 0 16,4-2-3-16,1-7 0 15,7-5 2-15,4-8-2 16,6-10-2-16,2-5-2 16,5-6-3-16,3-7-12 0,12 0-21 15,4-14-37-15,3-10-94 16</inkml:trace>
  <inkml:trace contextRef="#ctx0" brushRef="#br0" timeOffset="144423.54">12185 14981 457 0,'-13'-20'57'0,"5"3"-2"15,2-3 15-15,6 6-21 16,7 2-26-16,12 8-18 0,6 0-4 16,5 4 1-16,3 2-1 15,-3 10-1-15,-1 8 0 16,-8 4-1-16,-8 5 0 16,-11 9-1-16,-2-1-1 15,-13 5 2-15,-6-2 3 16,-5 3-1-16,2-4-1 0,7-1 3 15,3-3 5-15,10-3-5 16,2-3 0-16,14-6-3 16,13-1-1-16,0-10 1 15,8-3-1-15,-2-5-6 16,-5-4-1-16,-7 0-4 0,-9-2 8 16,-9-1 5-16,-3-1 4 15,-11 4 10-15,-5 0-5 16,-2 11 3-16,-3 6 1 0,4 9-1 15,9 8-9-15,4 4-4 16,4 7 0-16,12 7 1 16,10 1-2-16,1 4 2 15,4 3-5-15,-5-7-8 16,-7-3-2-16,-10-3 4 0,-5-7 7 16,-19-4 2-16,-13-4 2 15,-12-1 0 1,-14-5-2-16,-8-2-28 0,-7-9-71 15,9-10-227-15</inkml:trace>
  <inkml:trace contextRef="#ctx0" brushRef="#br1" timeOffset="176096.53">7739 14639 467 0,'-7'0'29'0,"-20"-2"3"0,21-2-14 16,6 4-5-16,4 0-11 15,13 0-4-15,11 0 4 16,8 0 8-16,12 0-9 15,8-1 4-15,12-3-3 16,11 1-8-16,8-3 10 0,8-1-6 16,12-1-5-16,10-4 4 15,10 2-1-15,12-3 6 16,9-1-4-16,8-2 3 16,7 2 0-16,8-4-1 15,1 0 1-15,6-2 0 16,0-1-2-16,-1-2 1 0,-1-4 1 15,-5-2 1-15,-8-4 2 16,-7-7-3-16,-10-3 1 16,-10-3-1-16,-7-2-2 15,-12-6 3-15,-4-4 4 16,-11-7 1-16,-5-1 4 0,-7-9 1 16,-3-1-1-16,-8-9-6 15,-6 3-3-15,-8-5 0 16,-6 0-2-16,-7-3 0 15,-9-4 1-15,-7 4 0 16,-7-5 1-16,-7-2-1 0,-10 3-1 16,-9 1 0-1,-3 2-1 1,-12 2-2-16,-12-2-1 0,-10 2 2 0,-8 1-4 16,-11-1 5-16,-11 3 0 15,-8 2 2-15,-9 5-3 16,-9 2 4-16,-3 4-1 0,-9 2 1 15,-5 4-1-15,-5 5 0 16,-5 3-2-16,-5 4 1 16,-9 6 0-16,-4 10 1 15,-1 3-1-15,-5 6 0 16,0 9-2-16,-3 3-1 0,0 7-2 16,1 6 1-16,1 5 0 15,-1 0-1-15,4 11 2 16,0 7 2-16,1 3 0 15,4 8 1-15,1 2 0 16,-2 9-2-16,10 5 1 16,-3 7-1-16,4 3-1 15,4 3 3-15,8 5-1 0,7 3 1 16,5 1 1-16,7 5-2 16,11 3 2-16,8 1-2 15,4 6 2-15,11 2 0 0,7 2 3 16,5 1-3-16,3 0 0 15,5 7-2-15,5-2 1 16,4 3 0-16,3 3 0 16,4 2 1-16,5-2-1 15,1 0-1-15,3 0 2 0,0 2-1 16,3-4 0-16,2-2 1 16,2 1 3-16,5-2 0 15,2-2-3-15,2-3 1 16,14-6 0-16,6 3 0 15,10-1-1-15,14-2-1 16,18 4 1-16,18-2-8 0,26-4-51 16,19-10-117-1</inkml:trace>
</inkml:ink>
</file>

<file path=ppt/ink/ink5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9T08:46:09.315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838 4447 479 0,'0'-15'53'0,"2"1"-9"16,-2 3 29-16,4 2-5 15,0 4-14-15,-1 5-21 16,-1 0-12-16,3 9-15 15,-2 8 0-15,3 11 6 16,-3 7-5-16,3 4 1 0,-2 4-5 16,1 3 0-16,-3-4-1 15,1-5-3-15,-1-6-6 16,1-10-13-16,-3-7-7 16,0-10-13-16,0-4-11 0,0-16 24 15,-8-13-21-15,-7-12 5 16,1-11 23-16,-4-6 18 15,4-2 4-15,3 5 4 16,3 7 7-16,8 11 17 0,0 10-9 16,12 10 5-16,9 11-8 15,7 6-3-15,5 5 3 16,7 14-2-16,6 8-7 16,1 13-5-16,3 4-1 15,-1 8-2-15,-1 3 1 16,1 0-1-16,0-3 0 15,-9-7-8-15,-2-7-9 0,-2-6 1 16,-4-11-9-16,-5-5-18 0,-5-13-22 16,-4-3-25-16,-7-19-76 15</inkml:trace>
  <inkml:trace contextRef="#ctx0" brushRef="#br0" timeOffset="203.09">1393 4324 478 0,'-27'-38'114'0,"2"9"-65"15,2 6-3-15,3 9 7 0,7 7-4 16,7 7-26 0,4 3-14-16,2 20-9 0,0 10 1 15,10 8 2-15,9 9-1 16,0 5 0-16,3 4-1 16,1-2-4-16,0 0-27 15,0-7-39-15,-3-6 1 0,-2-11-31 16,0-14-70-16,-2-9-199 15</inkml:trace>
  <inkml:trace contextRef="#ctx0" brushRef="#br0" timeOffset="796.71">1727 4536 356 0,'0'-20'258'15,"-14"4"-234"-15,-8 7-2 16,-3 7 13-16,-2 2-19 15,-4 9-13-15,2 9 1 16,5 7-1-16,7 5-1 16,12 1-2-16,5-3 0 0,7-3 1 15,15-3-6-15,5-10 1 16,4-4-4-16,-1-8-4 16,2 0 0-16,-5-13 1 0,-6-9-8 15,-2-1 0-15,-9-3 4 16,-5-3-8-16,-3 0 11 15,-2 8 13-15,0 1 8 16,0 6 8-16,0 7 13 16,0 7 3-16,0 0-18 15,8 9-11-15,2 7 8 0,3 5 2 16,5 3-5-16,-1-1-5 16,2 1-1-16,-1-2 1 15,-4-2-4-15,1-6 1 16,-5-3-1-16,-6-6-1 0,1-5-4 15,1 0 6-15,-2-14 2 16,1-6-3-16,2-3 1 16,0-2 0-16,4 4-1 15,0 5 1-15,1 6-2 16,1 9 1-16,-1 1-1 16,3 9-2-16,1 12 3 15,0 2 0-15,3 4 0 0,2-2 0 16,0 0 0-16,-3-10 0 15,2-5-1-15,-3-8 2 16,-7-2 1-16,-3-16 3 16,-4-8-1-16,-3-6-3 0,-5-4 3 15,-7-2 3-15,-8 4-4 16,-2-2-4-16,-2 8-29 16,5 2-64-16,6 5-147 15</inkml:trace>
  <inkml:trace contextRef="#ctx0" brushRef="#br0" timeOffset="1641.05">3120 4452 486 0,'0'-18'44'16,"0"0"4"-16,0 6 30 16,0 4-19-16,0 5-15 15,3 3-22-15,-1 2-18 16,4 9-4-16,1 2 4 0,0 7-1 16,3 2-3-16,-1-1 1 15,-2-3-1-15,0-2 0 16,-4-5 1-16,2-4-2 15,-4-7 1-15,-1 0 1 0,0-5 4 16,0-10-2-16,0-1-2 16,2-2 0-16,2-1-1 15,-3 3 0-15,3 2 0 16,-1 2 0-16,1 6 0 16,-1 2 1-16,1 4-2 15,-3 0 0-15,2 4-1 0,2 8 1 16,-3 8 0-16,3 6 2 15,1 3-1-15,2 3 1 16,0 2-1-16,-1-2 1 16,2-1-1-16,-1-8 0 15,-1-4 0-15,-4-6-3 16,2-8-3-16,1-5 3 0,1 0 3 16,2-14 2-16,2-6-2 15,3-3 0-15,2 0 0 16,4 0-2-16,-1 6 0 15,2 5 0-15,-1 8-1 16,0 4 0-16,4 4 1 0,0 10 0 16,3 2 2-16,2 2 0 15,-2-4-1-15,2-4 2 16,0-5-1-16,-7-5 0 16,0 0 1-16,-14-15 0 0,-2-6 1 15,-6-6-1 1,-7-3-2-16,-14-4 0 0,-6 2 0 15,-3 2-1-15,2 4-30 16,3 9-15-16,8 8 13 16,8 7-10-16,9 2-28 15,11 11-31-15,12 3-11 16,3 6-84-16</inkml:trace>
  <inkml:trace contextRef="#ctx0" brushRef="#br0" timeOffset="1898.21">3747 4561 221 0,'0'3'255'16,"0"1"-206"-16,0-4 9 16,0 0-3-16,0 0-19 0,7 0-22 15,10 0-2-15,2-11-5 16,5 1-5-16,1-7-1 16,-4-2-1-16,-4-1 0 15,-9 0-2-15,-4 2 2 16,-4 6 0-16,-12 5 2 0,-7 5 9 15,0 2 4-15,-5 13 6 16,4 5 4-16,6 5-9 16,11 2-9-16,3 0-5 15,17-2-2-15,14-3 0 0,13-4-26 16,10-9-52-16,8-7-100 16</inkml:trace>
  <inkml:trace contextRef="#ctx0" brushRef="#br0" timeOffset="2320.23">4832 4384 661 0,'2'-11'43'15,"-2"6"-4"-15,-2 5 21 16,2 0-34-16,0 18-21 0,7 9-1 15,4 8 4-15,8 14 1 16,1 4 3-16,4 7-8 16,0 1-1-16,0-2-3 15,-4-5 2-15,-3-9-3 16,-3-8-1-16,-6-11-8 16,-4-9-5-16,-1-9-17 0,-3-8-17 15,0 0-4-15,-9-15-25 16,-3-10-50-16,-6-6-73 15</inkml:trace>
  <inkml:trace contextRef="#ctx0" brushRef="#br0" timeOffset="2538.67">4835 4525 393 0,'-15'-36'86'16,"3"4"-22"-16,5 4-1 16,7 8-9-16,9 4-20 15,15 5-12-15,6 8-8 16,8 3 1-16,2 5 0 0,-1 11-4 15,-5 5-7 1,-9 5-3-16,-11 4-2 0,-12-4-22 16,-2 5-16-16,-14-8-17 15,-11 0-6-15,-2-5-2 16,1-3-11-16,7-5-1 0,4-4-21 16,12-6-59-16</inkml:trace>
  <inkml:trace contextRef="#ctx0" brushRef="#br0" timeOffset="3496.92">5195 4527 370 0,'0'-11'26'0,"-4"2"4"16,-7 2 14-16,-1 4-14 16,-3 1-13-16,6 0 1 15,2 2-1-15,5 0 1 16,2 0-2-16,0-2-3 0,4 0 1 15,6-3 9-15,7 3 2 16,0-3-1-16,5 5-4 16,2 0-1-16,1 0 0 15,-4 10-5-15,-1 3-4 16,0 6-5-16,-6 3-1 0,-1-2-2 16,-6 1-2-16,-2-1 0 15,-5-4-2-15,0-5-6 16,0-6-1-16,0-5 6 15,-3-2 3-15,3-11-8 16,0-4-6-16,9-8 0 0,7 1 1 16,10-2-9-16,1 1-10 15,4 5 9-15,1 2 13 16,-5 6 6-16,-5 3 4 16,-5 2 1-16,-12 5 10 15,-5 2 14-15,-2 0-6 0,-11 3-10 16,-3 8-4-16,-2 2 2 15,4 5-1 1,6 3-2-16,5 0-1 0,3 1-2 16,3-1-2-16,12 1 1 15,3-6 0-15,-2-4-15 16,1-5-11-16,-5-7-2 0,-2 0 14 16,-2-14 8-16,-3-6 5 15,-3-4 1-15,0-2 11 16,1-2 13-16,1 5 4 15,1 1 2-15,7 10-11 0,1 5-9 16,8 7-8-16,-1 0-1 16,6 8 0-1,2 12 0-15,0 4-2 0,-1 2 1 16,-4 1 1-16,-4-2-2 16,1-3 2-16,-6-6-2 0,-2-6 1 15,-4-6 2-15,-2-4 3 16,-3-8 22-1,1-9-11-15,0-5-12 0,1-3 1 16,0-1-2-16,2-1-2 16,0 4-4-16,8 5-27 15,1 7-28-15,2 6-18 16,1 7-1-16,-4-2 13 0,0 12 8 0,-4 2 21 16,-8 0 33-1,-5-1 2-15,2 0 30 0,0-3 27 16,0-3-3-16,0-3-4 15,6-4-4-15,2 0 2 16,7-2-10-16,1-7-15 16,4-7-11-16,-2 4-5 0,1-3-2 15,-5 1 3-15,-9 4 2 16,-5 2-2-16,0 7-2 16,-11 1-7-16,-9 5 2 15,0 12 2-15,4 7 5 16,2 1-4-16,7 5-2 0,7 1 0 15,7-7-2-15,21 2-11 16,21-10-41-16,12-9-55 16,14-7-101-16</inkml:trace>
  <inkml:trace contextRef="#ctx0" brushRef="#br0" timeOffset="3903.51">7216 4391 661 0,'0'-16'45'0,"0"4"-29"16,-3 3 46-16,1 5-11 0,0 4-26 15,2 0-20-15,0 14-6 16,0 8 1-16,0 3-1 15,10 3 1-15,-2 6 0 0,5-4 0 16,2 3-8-16,-5-6-16 16,-5-4-31-16,-3-7-33 15,-2-8-26-15,-12-8-40 16,-12-1-149-16</inkml:trace>
  <inkml:trace contextRef="#ctx0" brushRef="#br0" timeOffset="4408.89">6899 4356 573 0,'1'-11'14'16,"21"3"-15"-16,14 5 45 15,7 0 6-15,11 3-18 16,5 0-14-16,2 1-4 16,0 1-6-16,-5 0-5 0,-4-2-2 15,-12 0-1-15,-5-4 1 16,-11-10-1-16,-10-4-4 15,-6-3-2-15,-8-4-5 0,0 0 5 16,-10-2 6 0,0 6 3-16,-3 3 10 15,4 7 6-15,2 8 0 16,3 3-8-16,3 3-10 16,1 17-5-16,0 8 4 0,0 8 1 0,0 7-1 15,0 5 1-15,1 4 0 16,1-2 0-1,0-2 0-15,0-6-1 0,-2-8 1 16,3-8-1-16,-3-10 0 16,4-11 0-16,3-5 1 0,4-5 6 15,3-11-4-15,4-4-1 16,6-2-2 0,-2 3-1-16,4 1 2 0,-4 11-3 15,-2 3 4-15,-1 4-2 16,-3 0 0-16,0 11-1 15,1 5 1 1,-3 0 0-16,4 4 0 0,1-1-1 16,-1-1-22-16,4-2-20 15,5-3-11-15,-1-4-20 0,3-4-28 0,0-5-24 16,2 0-38-16,-3-13-38 16</inkml:trace>
  <inkml:trace contextRef="#ctx0" brushRef="#br0" timeOffset="5002.46">7996 4529 12 0,'7'-26'369'0,"-7"3"-265"0,-10 0-22 15,-9 7-22-15,-4 6-23 16,-6 4-16-16,-2 6-6 16,1 0-2-16,7 14-6 15,5 4-5-15,6 5-2 0,8 0-1 16,4 6-1-16,12-4-3 16,8-2-10-16,5-3-7 15,5-7-9-15,1-10-4 16,-1-3 6-16,-4-3 14 15,-3-15 13-15,-4-6 5 0,-7-2 7 16,-2-6 13 0,-3 3 3-16,-1 2-2 0,-2 6 9 15,-1 4-12-15,-1 11-6 16,0 4-6-16,3 2-8 16,5 7-5-16,2 9 2 15,2 7 1-15,4 4 1 0,4 2-11 16,-1 3-5-16,4-6 0 15,-1-2 2-15,3-5 6 16,-2-8 5-16,-4-6 3 16,1-5 0-16,-6-7 1 15,-2-14 3-15,-7-10-2 0,0-8 1 16,-4-7 5-16,-3-8 5 16,0-3-3-16,0 0 5 15,0 5 0-15,-8 4 18 16,3 11 5-16,0 8-9 15,-1 13-16-15,3 7-8 0,-1 9-4 16,2 7-3-16,2 16-5 16,0 7-4-16,0 12-28 15,6 3-21-15,1 0-8 16,-2-1-5-16,0-7 3 16,-3-6-1-16,-2-10 51 0,0-5 19 15,-2-9 34-15,-1-5 48 16,1-2-1-16,2 0-11 15,15-4-36-15,16-1-30 16,10-4-19-16,16-3-72 16,9-3-206-16</inkml:trace>
  <inkml:trace contextRef="#ctx0" brushRef="#br0" timeOffset="5549.25">9851 4236 590 0,'5'-5'33'16,"-3"-2"-1"-16,3 7 15 0,-2 8-25 16,5 10-12-16,-1 9 4 15,-1 7 2-15,0 9-2 16,-6 5-2-16,0 0-1 0,0 2-7 16,0 0-2-16,0-9-1 15,-1-3 0-15,1-12 3 16,0-6 1-16,1-6 5 15,13-6 2-15,0-5 2 16,11-1 0-16,4-2-6 0,6 0-3 16,5-2-4-16,5-3-1 15,3-5-4-15,3 0-30 16,-4-5-30-16,2-4-46 16,-1-6-69-16</inkml:trace>
  <inkml:trace contextRef="#ctx0" brushRef="#br0" timeOffset="5783.58">10687 4316 568 0,'-15'-10'87'16,"-7"0"-81"-16,-3 3 11 0,1 7 21 16,0 6-19-16,0 12-6 15,6 10-8-15,7 8-1 16,6 6 0-16,5 5-1 15,5-2-2-15,13-1-1 16,7-4-1-16,9-6-8 0,4-10-4 16,3-4-12-1,2-9-23-15,1-10-46 0,-1-1-65 16,-4-16-176-16</inkml:trace>
  <inkml:trace contextRef="#ctx0" brushRef="#br0" timeOffset="6268.05">11009 4413 571 0,'0'-2'61'16,"-6"2"-57"-16,3 0 24 16,3 10 5-16,0 8-11 15,3 4-10-15,3 4-5 16,0 1-4-16,-1-4-3 0,-2-3 1 16,-3-4 0-16,0-9-4 15,0-7 1-15,-3-3 6 16,-4-15 1-16,2-7-2 15,0-9-1-15,5-3 2 16,0 1 14-16,8 2-2 0,6 5-2 16,8 10-4-16,5 10-6 15,0 9-3-15,7 0-1 16,0 16-1-16,0 11 0 16,0 5 1-16,-3 4 0 15,-3 3-1-15,-4-2 1 0,-3-3-1 16,-5-5-2-16,-7-8-4 15,-5-9-4-15,-4-10-1 16,0-2 8-16,-4-12 9 16,-3-13-1-16,2-4-2 15,5-3 1-15,0-2-1 0,14 1 4 16,6 6-4-16,5 7 2 16,6 9 0-16,1 9-3 15,0 2 0-15,1 11 1 16,-5 9-2-16,0 5 0 15,-8 3-1-15,-1 3 1 16,-7-1 0-16,-2-2-1 0,-7-2-8 16,-1-7-34-16,-2-4-26 15,0-12-52-15,0-3-73 16</inkml:trace>
  <inkml:trace contextRef="#ctx0" brushRef="#br0" timeOffset="6486.75">11682 4061 664 0,'-9'-16'30'0,"4"3"-12"0,2 8 52 16,3 5-20-16,0 2-35 16,0 12-16-16,3 6 1 15,6 7 2-15,2 5 0 16,1 3-1-16,0 1-1 15,2-2-26-15,-6-2-43 0,-1-7-35 16,-2-5-65-16,0-11-163 16</inkml:trace>
  <inkml:trace contextRef="#ctx0" brushRef="#br0" timeOffset="6725.71">12011 4186 497 0,'13'-9'181'16,"-10"-1"-163"-16,3 4 36 16,-3 6 2-1,2 11-32-15,2 12-20 16,1 11 0-16,4 12 6 16,2 10-3-16,1 4-4 0,-1 2 0 15,-2 3-2-15,-7-3-2 16,-5-7 1-16,-5-5-15 15,-17-10-16-15,-11-13-27 16,-6-15-31-16,-4-12-90 16</inkml:trace>
  <inkml:trace contextRef="#ctx0" brushRef="#br0" timeOffset="7258.14">12817 4436 617 0,'-4'0'16'15,"4"0"16"-15,6 0 12 16,14 0-14-16,9-4-2 15,3 3-13-15,4-1-4 0,3 2-9 16,-1 0-2-16,-2 2-10 16,-7-2-31-16,-8 5-23 15,-8 2-44-15,-13-2-96 16</inkml:trace>
  <inkml:trace contextRef="#ctx0" brushRef="#br0" timeOffset="7398.74">12862 4600 471 0,'0'5'51'16,"13"-3"-52"-16,17-2 55 16,14 0-14-16,9 0-23 15,6 0-15-15,2-5-8 0,0-6-70 16,-3-3-107-16</inkml:trace>
  <inkml:trace contextRef="#ctx0" brushRef="#br0" timeOffset="7713.03">13618 4259 739 0,'0'-5'13'0,"-4"-4"0"0,1 9 24 16,3 14-32-16,0 8-4 15,0 8 1-15,2 5 0 16,5 6-1-16,2 1 0 15,0-2 0-15,-2-4-1 16,0-4 1-16,-3-8-1 0,0-6 1 16,-1-8 0-16,-1-4 8 15,3-4 7-15,4-2 5 16,9 0-2-16,6 0-8 16,5 0-10-16,8 0-1 15,6 0-3-15,4 0-31 0,-1-2-32 16,1-4-39-1,-4-4-46-15,-2-5-161 0</inkml:trace>
  <inkml:trace contextRef="#ctx0" brushRef="#br0" timeOffset="7947.32">14320 4282 534 0,'0'-14'131'0,"-3"0"-121"16,-8 3 22-16,-2 4-4 15,-1 7-15-15,-4 0-8 0,0 7-4 16,-2 13 0 0,5 4 1-16,5 8 0 0,5 6-1 15,5 1 0-15,0 1-2 16,18-1 0-16,3-1 2 16,8-4-2-16,7-6-10 15,4-6-8-15,6-6-31 16,1-10-43-16,-1-6-107 15</inkml:trace>
  <inkml:trace contextRef="#ctx0" brushRef="#br0" timeOffset="8525.29">14674 4354 631 0,'-6'-6'43'0,"4"1"-39"15,2 5 44-15,0 2-21 16,8 14-21-16,1 2 8 15,3 7-1-15,1 2-6 0,-4 1-5 16,-2-3-1-16,-5-6-1 16,-2-3-10-16,-2-8-6 15,-7-8 5-15,-6 0 12 16,3-18-2-16,0-4 1 16,2-9 0-16,5-4 2 15,5 0 0-15,0-1 6 0,12 2-2 16,3 5-2-16,2 8 3 15,4 7-1-15,4 8-1 16,0 6-4-16,1 0 0 16,1 17-1-16,2 2 1 0,-5 8-1 15,-4 5-1-15,-2 0 1 16,-2 4 1-16,-6-2-1 16,0 0-1-16,-6-8 2 15,-3-2-1-15,-1-6-4 16,0-11-5-16,0-7 4 15,-7 0 8-15,4-16-2 0,1-9-1 16,2-4 0-16,4-8 0 16,11-1 0-16,5-1 0 15,4 7 4-15,7 2-3 16,-1 8 7-16,-2 10-5 16,1 6-1-16,-2 6 0 15,0 6 0-15,-4 11-1 16,-1 7 1-16,-3 4-2 0,0 2 1 15,-5 5-1-15,1-2 0 16,-2 1 1-16,1-4-1 16,-2-3-10-16,-2-7-36 0,0-7-24 15,-1-10-22-15,-1-3-59 16,-3-16-256-16</inkml:trace>
  <inkml:trace contextRef="#ctx0" brushRef="#br0" timeOffset="8744">15464 4154 330 0,'10'-11'310'0,"-2"2"-295"15,3 7 23-15,4 2 15 16,4 10-17-16,1 11-22 16,2 7-5-16,0 10-2 0,0 2-1 15,-2 5-3-15,-4 0-1 16,-1 0 0-16,-8-2-2 15,-2-1 0-15,-5-6 0 16,-14-2-9-16,-18-6-31 16,-16-10-57-16,-14-10-149 0</inkml:trace>
  <inkml:trace contextRef="#ctx0" brushRef="#br1" timeOffset="20568.68">811 6371 462 0,'-5'-21'53'16,"-2"1"9"-16,0 6 15 16,3 1-9-16,2 5-12 15,1 4-19-15,1 4-12 16,0 2-14-16,5 14-10 0,4 7 1 15,6 15 10-15,-2 6-3 16,6 9-5-16,-2 8-2 16,2 3-1-16,0 1 0 15,1-5 1-15,-2-3-2 16,0-9-8-16,-2-9-6 16,-4-12-3-16,-1-9-16 0,-3-11-21 15,-3-7-10-15,-2-9-9 16,-1-14-43-16,-2-11-103 15</inkml:trace>
  <inkml:trace contextRef="#ctx0" brushRef="#br1" timeOffset="20818.75">831 6356 531 0,'-16'-24'31'0,"7"1"14"0,9 2 9 16,0 3-18-16,18 4-15 15,6 3-6-15,6 9-2 16,2 2-7-16,1 9-1 16,-1 9-3-16,-9 7-1 15,-3 0 0-15,-7 7-2 16,-8-2-18-16,-5-2-9 0,0-3-5 16,-2-1-19-16,-6-6-11 15,3-6-13-15,2-5-59 16,3-6-185-16</inkml:trace>
  <inkml:trace contextRef="#ctx0" brushRef="#br1" timeOffset="21318.48">1126 6459 457 0,'-8'-9'71'0,"3"-7"-35"15,3-1 27-15,2 0-29 0,10-1-15 16,9 2-13-16,3 3 1 15,8 8-1-15,1 5-1 16,-3 0-2-16,-2 12-2 16,-11 10-1-16,-6 5-1 15,-7 2-3-15,-2 0-4 16,-14-2 2-16,-4-4 2 0,2-6 5 16,1-11 1-16,5-6 6 15,4 0 12-15,6-15-3 16,2-10-15-16,14-9-3 15,9-2 1-15,6-3 0 0,6 0-3 16,-2 5-6-16,-4 7 2 16,-5 7 5-16,-8 14 1 15,-7 6 0-15,-5 0-1 16,-3 15 0-16,-3 8 6 16,4 4 0-16,1 2 0 15,4 1-1-15,4-3-1 16,1-8 0-16,4-2-1 0,-1-10-1 15,0-7 1-15,-3 0 2 16,-4-17 1-16,-5-4 2 16,-5-5 1-16,0-3 1 15,-7-3-5-15,-8 5-3 0,-2 4-14 16,0 5-22-16,5 5-15 16,4 8-9-16,8 3-10 15,2 2-45-15,14 0-31 16,6 0-66-16</inkml:trace>
  <inkml:trace contextRef="#ctx0" brushRef="#br1" timeOffset="21593.04">1695 6238 363 0,'5'-6'100'0,"-5"1"-19"15,0 1 4-15,0 2-24 16,-5 2-33-16,-1 6-24 0,1 6-4 16,2 8-1-16,3 3 0 15,0 4 0-15,10-2-1 16,7 0 1-16,0-6 0 15,2-5-6-15,-4-6 1 16,0-8 5-16,-3-2 2 0,-3-12 4 16,-3-6-2-16,-6-3 2 15,0-4 4-15,-6 1-3 16,-6 4-5-16,-5 1-2 16,1 8-13-16,4 4-9 15,6 4-10-15,6 2-20 0,2-1-28 16,16 0-54-16,8-5-76 15</inkml:trace>
  <inkml:trace contextRef="#ctx0" brushRef="#br1" timeOffset="21845.21">2059 5895 481 0,'-7'-29'68'0,"-13"8"2"15,0 7-14-15,-1 6-16 16,-1 8-19-16,4 0-3 0,4 13-8 15,7 8-2-15,4 8-2 16,3 10-2-16,3 6-3 16,11 3 0-16,-1 5 0 15,1 1 1-15,-1-1 0 16,-2 1-3-16,-3-4 0 0,-2-5 1 16,0-2-7-16,-6-7-14 15,0-8 1-15,0-6-12 16,-3-12-25-16,-4-9-37 15,-5-1-66-15</inkml:trace>
  <inkml:trace contextRef="#ctx0" brushRef="#br1" timeOffset="21985.8">1908 6184 545 0,'4'-14'49'0,"11"-6"-53"0,9 3 17 16,11-1 7-16,8-2-14 15,1 2-17-15,5 0-85 16,-6-3-136-16</inkml:trace>
  <inkml:trace contextRef="#ctx0" brushRef="#br1" timeOffset="22110.77">2228 5983 481 0,'-4'1'49'16,"4"-1"-36"-16,2 2-10 15,14 1-2-15,6 4-26 16,-1 2-99-16,3 4-167 0</inkml:trace>
  <inkml:trace contextRef="#ctx0" brushRef="#br1" timeOffset="22235.74">2390 6260 479 0,'-5'22'37'0,"0"-8"0"16,5-1-3-16,0-1-4 0,6-1-23 15,5-4-20-15,1-3-65 16,3-4-82-16</inkml:trace>
  <inkml:trace contextRef="#ctx0" brushRef="#br1" timeOffset="22345.09">2531 6209 110 0,'19'-11'175'0,"-4"-3"-237"16,-2 1-152-16</inkml:trace>
  <inkml:trace contextRef="#ctx0" brushRef="#br1" timeOffset="22798.43">1162 6822 341 0,'21'-1'189'0,"7"-10"-172"0,3 2 10 16,6-2 31-16,7 2-14 15,7-1-24-15,6 1-5 16,3-2 1-16,8-1 5 16,5-3-2-16,6 1-8 0,-2-2-7 15,4 0-2-15,-1-2-2 16,0 0 0-16,-5 0 0 15,-1 4 1-15,-10 0 0 16,-6 0-1-16,-10 3 0 16,-8 0 0-16,-11 4 0 15,-6 1 0-15,-7 3 1 0,-4-1-2 16,-4 3-10-16,-6 1-29 16,-2-4-37-16,0 1-119 15</inkml:trace>
  <inkml:trace contextRef="#ctx0" brushRef="#br1" timeOffset="37830.84">3582 6077 421 0,'1'-16'244'15,"-1"0"-209"-15,0 2 25 16,0 3 2-16,0 6-19 15,0 5-21-15,0 0-13 16,5 6-10-16,-2 12 1 0,8 8 3 16,-3 2 2-16,4 6 0 0,-2 2-3 15,1-1-1-15,-2-1 0 16,-2-1-1-16,-1-3-3 16,-3-4-18-16,-1-4-16 15,-2-5-15-15,0-6-27 16,-4-5-8-16,-4-6-20 0,-6-4-66 15</inkml:trace>
  <inkml:trace contextRef="#ctx0" brushRef="#br1" timeOffset="38252.61">3440 5996 556 0,'-13'-26'24'0,"11"-3"28"16,2 4-3-16,22 2-17 15,11 2-21-15,2 3-4 16,11 7-4-16,-5 4-2 0,0 7-1 15,-9 0-6-15,-8 11-38 16,-13 14-14-16,-11 8-8 16,-6 11-7-16,-20 7-12 15,-8 4 29-15,-3 3 34 16,-1-1 23-16,4-6 44 0,6-4 26 16,9-6-2-16,12-7-18 15,7-9-13-15,13-8-9 16,20-6 2-16,8-7-11 15,13-4-13-15,5-2-4 16,0-11-3-16,0-4-49 16,-7-5-80-16,-8-8-183 0</inkml:trace>
  <inkml:trace contextRef="#ctx0" brushRef="#br1" timeOffset="38533.8">4011 5927 476 0,'0'-12'138'16,"0"-1"-104"-16,0 4 17 16,6 5-5-16,3 4-10 15,-1 4-31-15,3 12 1 16,-1 7 0-16,2 10-3 0,-1 4-1 16,-4 2 2-16,-3 6-3 15,1-1 1-15,-2-1 0 16,-3 0 1-16,2-3-3 15,0-5 2-15,3-6-1 16,5-3-1-16,7-4 0 16,5-10 1-16,5-4-7 0,5-8-19 15,2-3-30-15,-5-14-18 16,-11-10-51-16,-9-5-94 16</inkml:trace>
  <inkml:trace contextRef="#ctx0" brushRef="#br1" timeOffset="38658.78">3995 6165 561 0,'-29'-2'37'0,"13"-8"-23"16,16 3 22-16,16 0-11 15,25-4-27-15,20-1-7 0,14-6-38 16,5-5-72-16,4-4-241 16</inkml:trace>
  <inkml:trace contextRef="#ctx0" brushRef="#br1" timeOffset="39035.93">5115 6078 316 0,'2'-13'362'15,"0"-2"-334"-15,-2 3 18 16,3 5 11-16,5 5-14 0,-1 2-27 15,2 2-16 1,4 12 1-16,-1 4-1 0,5 2 0 16,-2 2 1-16,0 1-9 15,-4-3-19-15,-1-2-33 16,-5-4-29-16,-5-8-44 0,0-6-106 16</inkml:trace>
  <inkml:trace contextRef="#ctx0" brushRef="#br1" timeOffset="39176.51">5081 5881 528 0,'0'-9'49'15,"4"0"-56"-15,12 3 8 16,8 6-2-16,10 0-50 16,2 0-103-16,6 8-117 15</inkml:trace>
  <inkml:trace contextRef="#ctx0" brushRef="#br1" timeOffset="39442.08">5505 5895 579 0,'-22'0'40'15,"-3"-2"-25"-15,-4 2 47 16,3 0-15-16,6 7-20 0,4 8-22 16,10 4-4-16,6 4-1 15,12 6-2-15,12 0 0 16,13-1-1-16,2 2-20 15,2-5-8-15,-7-3 3 16,-9-3 3-16,-13-5 13 0,-12-1 8 16,-8-6 1-16,-19 0 6 15,-11-3 4-15,-3-4 10 16,4 2-11-16,6-2-4 16,11 0-2-16,15-2-26 15,12-11-84-15,22-3-231 0</inkml:trace>
  <inkml:trace contextRef="#ctx0" brushRef="#br1" timeOffset="41075.24">6690 5882 522 0,'8'-17'22'0,"-8"-3"-2"0,-6 6 47 32,-12 1-15-32,-3 6-31 15,-8 1-16-15,-9 6 0 16,2 0 4-16,2 13-3 0,2 3 4 16,10 4 2-16,7 5-4 15,14 1-2-15,1 8-1 0,18 0-2 0,11 0-1 16,5 0-2-16,5-2 1 0,1-2-5 15,-6-5-8-15,-8-7-3 16,-11-1 3-16,-11-10-5 16,-4-2 3-16,-18-3 13 15,-5-2 2-15,-4 0-2 16,-2-4 1-16,7-3-1 16,8-2 2-16,12-2-2 0,4-2-5 15,18-2-16-15,13-3-4 16,2 1 3-16,5 2 4 15,-5 1 7-15,-1 1 10 16,-7 6 9-16,-8 4 24 16,-7 3 6-16,-7 0-15 15,-3 10-13 1,0 6 3-16,-2 0-5 16,4 2-5-16,1 0-1 15,6 0-1-15,1-4-1 16,3-5-6-16,3-6-9 0,0-3 0 15,0 2 5-15,-4-14-2 16,-1-4-4-16,-4-2 11 0,-4 2 6 16,-2 4 2-16,1 4-1 15,-4 5 5-15,2 3 3 16,4 0-9-16,1 11 0 16,5 3 1-16,5 2 0 15,3-2-2-15,4-3-1 16,0-4-15-16,-3-7-20 0,-3 0-17 15,-5-15-13-15,-4-8-35 16,-6-9-74-16,-3-7-6 16,-5-6 186-16,-8-6 168 15,-1-5-50-15,2 3-30 0,0 1-8 16,5 7-21-16,4 8 2 16,3 12-16-1,0 10-19-15,14 14-11 0,6 1-10 16,3 18-1-16,4 10 9 15,4 14-2-15,-2 11-5 16,-8 15 0-16,-5 8 1 16,-7 10-6-16,-7 10-1 0,-2 3-4 15,0-5 2-15,-4-6 0 16,2-10 0-16,2-12-1 0,0-16 0 16,7-16-1-16,7-11 1 15,3-12-1-15,5-11 2 16,5-11 0-16,0-18-1 15,-1-13-6-15,1-13-7 16,-3-15-11-16,-9-10-4 0,-10-2-10 16,-5-2-2-16,-12 7 9 15,-10 9 14-15,-7 9 13 16,-3 15 4-16,3 6 6 16,7 8 0-16,8 7-3 15,14 1-2-15,7 6-4 16,18 0-4-16,9 2-1 15,7-1 2-15,2-1 4 16,-4 2 1-16,-7 0 1 16,-7 1 12-16,-9 1 25 0,-9 3 7 15,-4 3 1-15,-3 6-10 0,0 0-14 16,0 18-18-16,0 9-2 16,0 12 2-16,0 17 2 15,6 8-4-15,5 13-1 16,1 5-1-16,5 3 0 15,-2 0-2-15,2-5-10 0,-5-10 4 16,5-8 6-16,-5-15 0 16,1-10-2-16,-4-12 0 15,-1-12-2-15,4-9-1 16,-5-4 2-16,0-17 0 16,-4-14-29-16,-1-13-5 0,-2-12-2 15,-5-4-4-15,-14-5 1 16,-3 3 6-16,-9 9 31 15,1 8 13-15,1 9 24 16,2 10 12-16,5 10 3 16,12 3-10-16,10 4-6 15,10 4 0-15,17 1-22 16,14 1-6 0,13-1-1-16,7 0-1 0,0 1-4 15,-1-2-23-15,-10-5-27 16,-12 1-38-16,-11-4 25 0,-10 0 19 15,-12-2 31-15,-5 5 18 16,-5 1 51-16,-5 5 0 16,-2 4-5-16,2 0-10 0,5 7-9 15,5 6-15-15,0 6-4 16,15 1-1-16,4 2-2 16,-1-4-4-16,1-1-1 15,-6-4-28-15,-7-8-47 0,-6-5-76 16,-9-11-150-1</inkml:trace>
  <inkml:trace contextRef="#ctx0" brushRef="#br1" timeOffset="41372.03">7861 5816 419 0,'23'-11'-16'0,"8"3"20"16,13 8-2-16,7 0-1 15,5 2-3-15,0 4-19 16,-2 2-15-16,-6-1 6 15,-6-4 23-15,-13-1 5 16,-7-2 20-16,-9 0 44 16,-11-2 37-16,-2-3-6 0,-8 2-34 15,-9 1-21-15,-3 0-7 16,0 4-3-16,4 10-12 16,4 6-10-16,5 5-3 0,7 4 0 15,5 3-1-15,11-1-3 16,4 2 1-16,2-7-2 15,5-4-31-15,-1-8-18 16,1-5-24-16,-2-7-21 16,0-1-61-16,-2-13-187 0</inkml:trace>
  <inkml:trace contextRef="#ctx0" brushRef="#br1" timeOffset="41512.61">8522 5929 456 0,'0'-4'76'0,"2"4"-13"16,0 0-22-16,3 0-10 15,0 7-7-15,0 2-15 0,3 2-7 16,-1 0-2-16,-2-3-16 16,-3-6-51-16,-2-2-42 15,0-5-92-15</inkml:trace>
  <inkml:trace contextRef="#ctx0" brushRef="#br1" timeOffset="41621.96">8493 5750 471 0,'9'-7'2'0,"11"2"15"16,5 5-6-16,8 5-10 16,1 6-27-16,-2 5-100 0</inkml:trace>
  <inkml:trace contextRef="#ctx0" brushRef="#br1" timeOffset="42215.57">8719 5866 38 0,'-7'0'505'0,"2"0"-459"15,5 0 33-15,4 0-31 16,11-3-29-16,9-1-12 16,5 0-7-16,1 1 0 15,-3-2 0-15,-3-1-2 16,-9-1 1-16,-8-2 1 16,-7 2-1-16,-7 2-3 15,-10 3 3-15,-1 2 1 16,-6 0 0-16,7 11 2 0,2 5-2 15,8 3 0-15,7 5-1 16,3 0-3-16,17 0 0 16,6-3-7-16,4-1-1 0,3-9-14 15,1-6-22-15,-4-5-11 16,-5-2-4-16,-4-11-3 16,-6-6 38-16,-4-4 33 15,-3-2 37-15,-2 0 21 16,0 1-21-16,-3 7-2 0,1 2-11 15,1 7-3-15,2 8-11 16,1 0-8-16,0 7-4 16,5 9 0-16,2 3-1 15,-3 5-1-15,-1 2-1 16,0-2 0-16,-6-3 2 0,-4-3-2 16,-1-9-2-16,0-7-1 15,0-2 5-15,0-10 6 16,0-6-5-16,6-3 5 15,10-4 9-15,4-1 5 16,5 5 4-16,4 1-10 0,-1 9-13 16,6 4-4-16,-1 5-2 15,-5 0 1-15,1 12 0 16,-2 8 3-16,-1-1-3 16,-3 7-13-16,-4 0-8 15,1 1-5-15,1-6-9 16,-4-5-48-16,-2-6-52 0,-3-10-111 15</inkml:trace>
  <inkml:trace contextRef="#ctx0" brushRef="#br1" timeOffset="42418.65">9619 5686 592 0,'0'-19'23'15,"2"6"25"-15,-2 8 7 16,0 5-5-16,4 3-26 15,5 15-27-15,-1 5 6 16,5 7-3-16,-2 4 2 0,-2 4-1 16,0 1 0-16,-5-1-2 15,-3-5-14-15,-2 0-17 16,1-5-11-16,0-6-25 16,-7-8-31-16,2-11-57 15</inkml:trace>
  <inkml:trace contextRef="#ctx0" brushRef="#br1" timeOffset="42551.86">9591 5881 615 0,'-6'-8'41'15,"6"1"-4"-15,9 2-14 16,20 1-19-16,10-1-16 0,11-4-113 16,14-5-322-16</inkml:trace>
  <inkml:trace contextRef="#ctx0" brushRef="#br1" timeOffset="43061.34">10623 5625 500 0,'7'-5'148'15,"-5"0"-126"-15,-2 1 32 16,3 4-1-16,0 7-37 15,0 11-15-15,1 5 1 16,1 8 1-16,2 4-1 0,0 1-1 16,4 2 0-16,0-1-1 15,-1-5-17-15,3-7-18 16,-2-3-9-16,0-10-19 16,-7-7-33-16,-4-5-49 15,-4-9-153-15</inkml:trace>
  <inkml:trace contextRef="#ctx0" brushRef="#br1" timeOffset="43376.28">10440 5800 536 0,'-22'-7'50'0,"15"-4"-30"15,9 2 36-15,30 1-31 0,17-3-19 16,14 0 0-16,12 0 2 16,4 1 3-16,-6 3 2 15,-7 1-8-15,-13 6-2 0,-17 0-3 16,-18 2-3-16,-13 10-2 15,-5 5-4-15,-12 4 10 16,-8 2 2-16,0 8-2 16,6-5 0-16,9 3 3 15,5-6-2-15,8-1-2 16,18-6 0-16,6-9 0 0,5-7 0 16,3-2 2-16,-4-13-5 15,-8-7 1-15,-8-5 3 16,-13-2 1-16,-7 1-1 15,-10 1-4-15,-12 6 0 16,-7 4 1-16,0 5-12 16,5 8-26-16,4 1-39 15,13 3-107-15</inkml:trace>
  <inkml:trace contextRef="#ctx0" brushRef="#br1" timeOffset="44766.56">12077 5667 409 0,'4'-15'152'0,"-4"-1"-138"15,-4 3 43-15,-8 5-9 0,-6 4-27 16,-8 4-10-16,-4-1-7 15,-1 9 3-15,2 9 1 16,3 2-1-16,10 6-2 16,10 0-3-16,6 5-1 15,17 1 0-15,14-3-1 0,6 2 1 16,11-3 0-16,4 2-7 16,-4-6-10-16,-7 0-1 15,-13-5 0-15,-12-4-16 16,-16-1-6-16,-7-6 22 15,-22-5 18-15,-8-2 2 16,-6 0-2-16,-2-4 8 16,5-5 9-16,8 0 1 0,10 1-7 15,15-5-5-15,7-2-6 16,14-2-8-16,19-5-16 16,2-5-14-16,9-5-8 0,-1-7 1 15,-6-2 4-15,-5 0 13 16,-10-2 32-16,-9 4 56 15,-6 4 15-15,-7 8-10 16,0 4-14-16,0 8-7 16,0 5-7-16,0 8-12 15,0 2-14-15,7 16-13 0,2 9-1 16,4 11 2-16,-2 8 0 16,-3 8 1-16,2 1-2 15,-7 1 1-15,-1-1 0 16,-2-6-5-16,0-8-4 15,0-9 0-15,0-10 1 16,0-11 4-16,7-9 4 16,5-9 5-16,5-14-1 0,5-4-3 15,5-1 1-15,2 4-2 16,1 1 1-16,-1 10 0 16,-3 6-1-16,-2 7 0 0,-3 0-1 15,0 7 1 1,-6 6-2-16,2 3 0 0,-2 0-16 15,4-1-22-15,-2-3-2 16,3-2-14-16,2-6-21 16,-1-4-14-16,3 0-3 0,-3-12 6 15,-1-8 35-15,-2-1 52 16,-8-8 31-16,0 2 36 16,-8 3 23-16,-2-1 2 15,-4 8-28-15,-11 5-21 16,-6 8-20-16,0 4-9 0,-1 0-2 15,-2 13-6 1,10 7-4-16,5 5-1 0,7 1-1 16,2-1 0-16,10-3-1 15,5-5-2-15,5-6-7 16,6-7 0-16,-4-4 0 16,2-8 2-16,-6-8 6 0,3-7 3 15,-2-2 1-15,-3 0 7 16,-2 2 7-16,1 1-6 15,-5 9 0-15,1 5 0 16,-3 5-3-16,2 3-5 16,-1 3-1-16,4 6 0 15,-3 5 0-15,3-1 0 0,0 1-1 16,-3-5-13-16,1 0-6 16,-2-6-3-16,2-3 3 15,-3 0 8-15,2 0 7 16,-1-6 5-16,-1-1 0 15,1-1 1-15,1 5-1 16,-3 1 4-16,1 2 3 0,2 0-1 16,1 13-2-16,1-1 4 15,4 6 0-15,5 1-3 16,1-1-3-16,5-2 0 16,0-5 1-16,0-6 5 0,-1-5 3 15,-6-2-1-15,-1-12-3 16,-7-7-1-16,-9-4 3 15,-3-4 0-15,-3 1-3 16,-11-1-5-16,-8 4-1 16,-1 7-4-16,0 4-28 0,3 3-62 15,6 4-115-15</inkml:trace>
  <inkml:trace contextRef="#ctx0" brushRef="#br1" timeOffset="45172.82">13999 5568 667 0,'2'0'35'0,"-2"0"-11"16,3 4 0-16,3 10 4 15,-1 5-5-15,2 11-17 16,-1 3-3-16,4 3-2 16,-1 3-1-16,1-3 0 15,2-2-9-15,-3-8-23 16,0-4-20-16,-7-8-9 0,-2-8-43 16,-8-6-53-16,-13-6-86 15</inkml:trace>
  <inkml:trace contextRef="#ctx0" brushRef="#br1" timeOffset="45657.4">13753 5672 483 0,'-3'-18'66'16,"-14"0"-44"-16,17 7 35 15,22 3-30-15,12 1-18 16,10 1-4-16,12 1 2 16,7-1 10-16,3 3-1 15,3-2-5-15,-6-1-8 0,-6-1-2 16,-7-4 1-1,-14-1-2-15,-7-6-2 0,-11 0-11 16,-11-2 4-16,-5 1 3 16,-2-1 4-16,-4 6 4 15,-8 3 6-15,-3 6 2 16,0 5-2-16,0 0-4 0,3 12-3 31,2 6 0-31,5 10-1 16,5 8 0-16,0 6 2 0,2 2-1 15,7 2 0-15,-2-1 0 0,0-2 0 0,-3-9-1 16,-3-6-2-16,-1-8 0 16,0-8-1-16,0-8 2 15,2-4 2-15,3-7 8 16,5-7-9-16,4-8-1 16,4 1 4-16,1-1-1 15,3 8 0-15,-2 3-1 16,-1 6-2-16,0 5 2 0,-1 2-1 15,-2 8 0-15,2 7-1 16,1 1 1-16,1 1-14 16,4-1-17-16,0 0-13 0,5-2-25 15,2-5-7-15,1-6-33 16,1-5-30-16,-1 0-99 16</inkml:trace>
  <inkml:trace contextRef="#ctx0" brushRef="#br1" timeOffset="46212.37">14866 5723 117 0,'9'-26'254'16,"-9"4"-175"-16,-16 2 5 16,-4 8-29-16,-7 7-22 0,0 5-22 15,4 0-5-15,-2 11-4 16,9 5 0-16,3 7-4 16,12 2 1-16,1 0-7 0,10-4-15 15,8-3 1-15,5-6 1 16,4-4-4-16,-2-6 9 15,2-2 9-15,-3-6 7 16,-5-10 2-16,0-2 14 16,-7-3 15-16,-3 0-4 0,-2-1-2 15,-1 6-1-15,-5 0-3 16,1 7-6-16,-2 4-9 16,0 5-5-16,4 3-6 15,1 12 2-15,3 4 0 16,2 4-6-16,2 2-16 15,8 0-1-15,2-2 5 16,4-1 7-16,1-6 11 16,0-7 2-16,0-4 2 0,-3-5 0 15,-4 0 6-15,-6-16 3 16,-2-7 5-16,-6-9 4 0,-6-8 3 16,0-4-3-16,-8-10 2 15,-2-1 2-15,-2 2 1 16,-1 4 1-16,2 10-6 15,-1 9-15-15,2 9-6 16,0 13-7-16,1 8-35 16,3 6-34-16,3 17-6 0,1 6 8 15,2 1-23-15,0 2 26 16,0-4 34-16,3-8 46 16,1-4 74-16,0-10 23 15,2-6 0-15,4 0 4 16,8-2-47-16,8-9-54 15,8-1-29-15,5-8-149 0</inkml:trace>
  <inkml:trace contextRef="#ctx0" brushRef="#br1" timeOffset="49766.4">9298 6971 257 0,'3'-10'42'0,"2"2"-17"15,-1-4 37-15,2 4-3 16,1-4-4-16,-2 1-21 0,0 2 8 16,-5 0 5-16,0 0-5 15,0 4-7-15,-13 1-9 16,-9 4-8-16,-4 0-6 15,-2 5-5-15,-6 8 3 16,-2 5 0-16,4 5 2 0,3 2-1 16,5 3-2-16,10 3-3 15,11-1-5-15,3 2 0 16,8-1-1-16,14-3-1 16,9 2 1-16,5-5 0 15,6 2-1-15,0-4-3 0,3-1 0 16,-4-2 1-16,-5-3-3 15,-3 5-3-15,-5-1 0 16,-8 1 0-16,-7-3 6 16,-6 4-1-16,-7-1-1 0,0-2-1 15,-15-3 0-15,-8-3 1 16,-4-3 6-16,-9-5-1 16,1-3 2-16,-2-3-1 15,1-5 2-15,4-10 1 16,7-6 5-16,5-6-4 15,7-1-6-15,12-4-8 0,1 3-14 16,12 1-15-16,10 1-23 16,5 4-52-16,1-3-151 15</inkml:trace>
  <inkml:trace contextRef="#ctx0" brushRef="#br1" timeOffset="50787.92">9267 6509 326 0,'2'-7'75'0,"-2"-1"-9"16,2 4 11-16,-2 3-12 16,0 1-13-16,-6 0-27 15,-2 13-15-15,-7 2 4 0,-3 8-2 16,0 1-6-16,0 4-2 31,-1 1-2-31,0-1-1 0,7-3-1 0,5-3 0 0,1-6-2 31,6-7-5-31,3-6-17 16,11-3-14-16,6-3-14 16,2-12-43-16,2-6-50 0,-2-7-84 15</inkml:trace>
  <inkml:trace contextRef="#ctx0" brushRef="#br1" timeOffset="50975.4">9308 6464 155 0,'0'-11'311'16,"0"0"-236"-16,0 7 1 15,0 4-16-15,0 0-23 0,0 1-23 16,10 12-1-16,5-1 8 16,6 4 0-16,4 4-8 15,5 1-7-15,3 2-4 16,-3 1-1-16,4 5-1 15,-3 4-26-15,-4-1-38 0,-5-2-36 16,-2-5-117-16</inkml:trace>
  <inkml:trace contextRef="#ctx0" brushRef="#br1" timeOffset="51819.93">10109 6688 103 0,'0'-7'179'16,"0"4"-131"-16,0-1 21 0,0 1-6 15,0 0-8-15,-4 3-19 16,1 0-7-16,-4 0-7 16,0 6-4-16,-4 8 3 15,-1 4 0-15,-5 7-2 16,0 8-4-16,-4 7-1 15,-2 7-4-15,0 6-2 0,1 6 4 32,1 4-5-32,7-1 1 15,0 1 3-15,8-3 1 0,6-3-4 16,0-1-4-16,20-6-1 16,0-6-2-16,11-1-1 15,8-9-3-15,5-4-20 16,8-6-33-16,2-14-61 15,0-8-134-15</inkml:trace>
  <inkml:trace contextRef="#ctx0" brushRef="#br1" timeOffset="59109.37">10587 7078 60 0,'0'0'185'16,"2"0"-124"-16,-2 0-1 16,2 0 3-16,1 0-1 15,1-2-24-15,-3-2-8 16,1 0 0-16,0 1-4 15,-1-2-9-15,2-1-1 0,-3 1-4 16,0-3-4-16,-3 2-1 16,-9-1-2-16,-6-4-2 15,-5 2 0-15,-7 2-1 16,-6 1 5-16,-2 2-7 0,0 4 0 16,2 0 4-16,4 4 2 15,7 7-3-15,5 3-2 16,7 4-1-16,8-2 0 15,5 4-2-15,4-3 0 16,11-4 0-16,9 0 2 0,1-6 0 16,4-6 1-16,0-1-1 15,0 0 0-15,-1-3-3 16,-2-8 1-16,-4-1 2 16,-3 1 1-16,-5-1-1 15,-3 1 2-15,-2-1 3 0,-2 2 5 16,-2 3 5-16,1 2 1 15,-2 2-3 1,-1 1-4 0,2 2-3-16,2 0-6 0,3 9 1 15,-3 5 2-15,2 7-1 16,1 4 0-16,0 8-1 0,0 2 0 16,-1-1-1-16,2 0 1 15,-2-4-1-15,3 0 1 0,-2-6-1 16,2-6 0-1,-5-6 1 1,4-1-2-16,0-4 0 16,-1-5 3-16,0-2-1 0,0 0 1 15,1 0-2-15,0-11 1 0,-2-2 2 0,1-6 2 16,-2-6-5-16,-1-5 2 16,0-4 2-16,-2 0 0 15,-3 2-3-15,0 5 0 16,-1 4-2-16,2 9-1 0,-3 4-22 15,4 8-39-15,-1 2-40 16,4 0-75-16,-2 6-105 16</inkml:trace>
  <inkml:trace contextRef="#ctx0" brushRef="#br1" timeOffset="59551.17">11108 7217 350 0,'0'-6'38'0,"0"1"15"15,0 1 19-15,-5 1-23 0,-3 1-19 16,1 2-12-16,-4 0 4 15,-2 0-6-15,1 9-6 16,3 2-4-16,0 5-1 16,3 2-4-16,5 1 0 15,1 2-1-15,0-3 0 16,11 2-1-16,1-6 0 16,2-3-1-16,6-4-1 0,-1-5 1 15,2-2 0-15,2-2 0 16,-3-7 1-16,-4-5 1 15,-1-2 1-15,-7-4 1 16,-4-1-1-16,-4-3 0 0,-2 2-1 16,-12 0-1-16,-6 4 0 15,-3 6-5-15,-3 3-21 16,4 7-30-16,3 2-3 0,7 0-21 16,6 5-73-16</inkml:trace>
  <inkml:trace contextRef="#ctx0" brushRef="#br1" timeOffset="59754.3">11440 7199 515 0,'2'0'35'15,"-2"5"3"-15,0 4 29 0,0 3-14 16,0 4-17-16,0 2-21 15,0 4-7-15,-3-2-5 16,-4 4-4-16,0-4-60 16,1-4-124-16</inkml:trace>
  <inkml:trace contextRef="#ctx0" brushRef="#br1" timeOffset="61701">11809 7076 202 0,'-8'0'77'16,"-3"0"-14"-16,4-8 16 16,-2 3-1-16,5-4-26 0,2 0-9 15,2-1-12-15,6 1-12 16,14 0-3-16,1 2-3 15,7 1 1-15,0 5-3 16,1 1-2-16,-3 0-6 16,-4 10-1-16,-4 10-2 0,-9 1 0 15,-5 10-1-15,-4 1-2 16,-13 2-1-16,-3-4-4 16,-3-2-2-16,-3-6 8 15,3-4 3-15,6-10-1 16,-2-2 1-16,9-4 1 0,3-2 3 15,3-4 1 1,3-10-3-16,12-4-1 0,-3-3-1 16,2-6 0-16,1-2 0 15,4-5 1-15,-9 2-2 16,1 2 1-16,-3 3-1 0,-2 4 5 16,-4 7 8-16,2 4 5 15,-4 5 4-15,1 4-3 16,-1 3-6-16,2 6-12 15,2 8 1-15,3 4 5 16,0 7 2-16,6 4-1 16,-1 1-3-16,3 5-2 0,-3 1-1 15,-1-2-1-15,1 0-1 16,1-6-8-16,-2-4-22 16,1-6-18-16,7-10-3 15,0-6-14-15,3-2-49 16,1-14-110-16</inkml:trace>
  <inkml:trace contextRef="#ctx0" brushRef="#br1" timeOffset="68082.92">12362 6785 388 0,'-14'-11'53'0,"8"2"8"16,0 4 1-16,6-1-11 15,0 3-15-15,14 3-20 16,8 2 1-16,3 5 7 15,8 9-8-15,4 9-5 16,2 7 3-16,2 9-6 0,-2 9-5 16,-9 9-1-16,-1 5 0 15,-11 4 2-15,-7 0-2 16,-9-4-2-16,-2-7 1 16,-10-7-3-16,-7-11-15 15,-3-7 6-15,0-8 1 16,0-12-11-16,5-5-24 0,8-7-28 15,6-9-39-15,1-14-153 16</inkml:trace>
  <inkml:trace contextRef="#ctx0" brushRef="#br1" timeOffset="68598.89">13160 7043 458 0,'-5'0'59'0,"1"0"-9"16,4 0 21-16,2 0-24 15,14-2-24-15,7-3-10 16,4 0 5-16,10 0-5 0,2-1-9 16,4 1-3-16,-1 1 1 15,0 3-2-15,-4 1-17 16,-9 0-27-16,-4 0-27 15,-13 0-34-15,-8 1-44 16,-4 3-137-16</inkml:trace>
  <inkml:trace contextRef="#ctx0" brushRef="#br1" timeOffset="68754.37">13243 7151 371 0,'-19'12'151'16,"5"-5"-121"-16,7 0 33 15,7-3-14-15,13 0-20 0,12-4-9 16,9 0-6-16,10 0-5 15,7 0-7-15,3 0-5 16,0-6-45-16,0-5-72 16,-2-5-188-16</inkml:trace>
  <inkml:trace contextRef="#ctx0" brushRef="#br1" timeOffset="69660.62">14627 6851 50 0,'2'-11'261'16,"-2"0"-217"-16,0 0 17 0,0-1 10 15,0 3-17-15,0 1-13 16,-7 0-7-16,-3 5-5 16,-9 3-10-16,-1 0-7 15,-7 3-1-15,-1 12 4 16,-2 3-4-16,-1 3-4 0,2 4-1 16,4 1 0-16,10 5 4 15,8-4-1-15,7 1-3 16,15 1-2-16,16-8 0 15,8 0-1-15,13-3-1 16,3-1-1-16,6-4 0 16,0 0-1-16,-1 1 0 0,-10 3 1 15,-4 0-1-15,-12 3-1 16,-10 3-10-16,-13 2-16 16,-11 2 5-16,-11-2 3 15,-14 0-1-15,-15-4-6 16,-6-3 13-16,-8-7 13 15,-2-6 0-15,2-5 4 0,1 0 10 16,6-7 3-16,11-11-2 16,11-5-2-16,14-6-7 15,11-3-9-15,14 0-13 16,20 0-31-16,12-4-37 0,5 1-91 16</inkml:trace>
  <inkml:trace contextRef="#ctx0" brushRef="#br1" timeOffset="70238.82">14559 6414 342 0,'0'-5'66'15,"0"-1"-31"-15,0 3 39 0,0 1-16 16,0 2-9-16,0 0-16 16,-2 11-14-16,-3 5 11 15,-4 5-10-15,-2 1-13 0,-1 6-1 16,1 1-2-16,-2-1-3 16,2-1-1-16,4-4 0 15,2-5-5-15,1-1-17 16,4-11-10-16,0-4-18 15,9-2-16-15,4-8-37 16,1-12-56-16,1-2-94 0</inkml:trace>
  <inkml:trace contextRef="#ctx0" brushRef="#br1" timeOffset="70395.03">14571 6406 364 0,'0'-14'92'0,"0"4"-8"0,2 3-18 15,6 5-14-15,1 2-22 16,6 0-14-16,5 9 4 15,4 5-5-15,3 4-10 16,2 3-3-16,1 6-2 16,4 0-2-16,-5 2-32 15,-3 5-31-15,0-6-52 0,-10-5-142 16</inkml:trace>
  <inkml:trace contextRef="#ctx0" brushRef="#br1" timeOffset="70883.85">15055 6457 270 0,'0'-4'61'15,"0"-1"7"-15,0 3 7 16,0-2-13-16,0 4-11 0,0 0-8 16,0 0-12-16,1 8-9 15,1 2 5-15,3 5 2 16,1 6-5-16,2 4-7 15,-1 3-5-15,1 7-9 16,4 2-1 0,-5 7-7-16,-4 1-59 15,2-2-63-15,-3-7-228 16</inkml:trace>
  <inkml:trace contextRef="#ctx0" brushRef="#br1" timeOffset="128186.04">15613 6610 169 0,'0'-4'40'0,"2"-5"51"15,-2 2-40-15,2-1 2 0,-1 2-2 16,1 1-3-16,0-1-12 16,-2 5 0-16,0 1 2 15,0 0-3-15,-4 4-15 16,-10 13-8-16,-4 8 4 0,-6 11 1 15,-6 12-2-15,-4 7 3 16,2 11 3-16,-1 4-1 16,11 1-8-16,3 1 5 15,12-9-7-15,7-5-6 16,11-6-1-16,16-8-1 0,9-4-1 16,5-8-1-16,11-9-40 15,0-7-67-15,0-13-123 16</inkml:trace>
  <inkml:trace contextRef="#ctx0" brushRef="#br1" timeOffset="129296.51">16185 6672 427 0,'1'-12'40'16,"-1"-1"12"-16,-3 5-10 15,-3 3-5-15,-1-1-16 16,-2 4-12-16,2 2-2 0,-6 0-3 15,1 8 1-15,-3 4 4 16,1 2 3-16,3 4-2 16,0 0-2-16,8 1 0 15,1 1-3-15,2-1-1 16,3-2-2-16,6 2 0 16,6-3-1-16,0 0-1 0,0 0 0 15,1-1 0-15,-5-3-3 16,-4-3-9-16,-1 0-6 15,-3-4 1-15,-3 1 7 16,0-4 5-16,0-1 5 0,-2-1 1 16,-1 2 2-16,-2-2-3 15,5 0 1-15,0 2-1 16,0 1-1-16,0 3-2 16,5 2 3-16,5 5-1 15,2 3 1-15,0 4 0 0,-2 3-2 16,-3 4-5-16,-4-1 3 15,-3 3 2-15,0-4 2 16,-5 0 0-16,0-4 0 16,-3-1 5-16,6-6 1 15,2-1-3-15,0-2-3 0,13-3 0 16,8-2-9 0,6-3-35-16,5-3-66 0,2 0-173 15</inkml:trace>
  <inkml:trace contextRef="#ctx0" brushRef="#br1" timeOffset="130182.54">16288 6697 368 0,'-5'-12'14'0,"0"-2"15"16,0 3 20-16,-3-2-13 15,1 5-18-15,0-1-10 16,-3 3 1-16,0 4-1 0,-2 1 2 15,-3 1 3-15,1 0 0 16,-3 11 0-16,1 1 3 16,5 4-1-16,2 5-3 15,6 2-2-15,3 2 0 16,2 2 0-16,13 0-3 16,2 0-4-16,5 1-2 0,0-3 0 15,-5-2 0-15,-5-1-1 16,-6-1-13-16,-6-3-9 15,-6-4 12-15,-10-1 6 16,-5-6 2-16,0-3 3 16,-3-3 0-16,6-1 2 15,2 0 4 1,5 0 3-16,9 0-1 0,2 0-6 16,8 0-10-16,8 4 7 15,4 9 0-15,-1 2 0 0,-3 8 0 16,-2 6-1-16,-4 5-4 15,-10 2 0-15,0 3 3 16,-2-5 2-16,-7-2 0 16,2-5 1-16,5-4 4 0,2-7 3 15,7-3-4-15,13-4-3 16,11-6-1-16,6-3 0 16,10 0-18-16,3-11-53 15,-1-5-117-15</inkml:trace>
  <inkml:trace contextRef="#ctx0" brushRef="#br1" timeOffset="130761.25">16726 6940 464 0,'0'-14'36'16,"0"-2"12"-16,0 2-6 16,-5-1 1-16,-2 2-23 15,-6 5-10-15,-1 4-2 0,-4 4-5 16,-1 0-3-1,-3 7 0-15,0 8 0 0,4 3-1 16,2 1 1-16,7 1-1 16,6-2-1-16,3-3 0 15,0 0-3-15,10-7-1 16,5-4 3-16,1-4 1 0,7 0 1 16,-1-10 1-16,-1-3 1 15,2 1 1-15,-2-1 0 16,-4 2 5-16,-2 4 2 15,-5 4 0-15,-3 3-2 16,-1 2-2-16,0 11-3 0,-3 9 1 16,2 5-2-16,-1 5 0 15,1 6 0-15,0 1 0 16,1 2-2-16,3-4 2 16,3-6-1-16,0-8-1 15,2-11 1-15,2-6 1 16,2-6 1-16,-2-11 2 15,0-9 7-15,2-5-1 0,0-3-6 16,0-4-2-16,-3 3-3 16,-1 4-16-16,-2 6-31 15,5 2-41-15,-3 9-61 0,0 4-124 16</inkml:trace>
  <inkml:trace contextRef="#ctx0" brushRef="#br1" timeOffset="131058.06">17240 7043 543 0,'0'-2'57'16,"-9"1"11"-1,-4 1-24-15,3 0-15 0,1 13-16 16,-2 4-10-16,6 4-1 16,3 6-1-16,2 2-1 0,0-2 0 15,10-4 0 1,3-5-6-16,0-6-1 0,3-4 4 15,-4-8 2-15,3 0 1 16,-6-15 2-16,-2-3 0 16,-4-3 2-16,-1-4-3 15,-2-2-3-15,-2 1-5 0,-8 2-15 16,-2 5-10-16,4 2-29 16,4 5-36-16,4 1-36 15,0 2-97-15</inkml:trace>
  <inkml:trace contextRef="#ctx0" brushRef="#br1" timeOffset="131573.56">17430 6717 583 0,'-7'-14'24'0,"6"1"10"15,1 8 3-15,15 1-17 16,7 4-16-16,5 0-4 16,0 13 1-16,-1 3 0 0,-7 9-2 15,-8 2 0-15,-9 5-2 16,-2 3 0-16,-10 1 1 16,-6 2 2-16,-2-3 2 15,2-2-2-15,3-5 1 16,6-3 0-16,7-8-1 15,0-2 0-15,9-6-4 0,9-6-1 16,4-3-3-16,-1 0-9 16,-1-8-2-16,-3-1 11 15,-5 1 8-15,-7 3 4 16,-3 2 16-16,-2 3 5 0,0 0-8 16,0 5-9-16,0 9-1 15,0 10 3 1,7 1-3-16,8 7-2 0,2 1-2 15,5 0-1-15,-2-1-1 16,-8-4 0-16,-3-3 0 0,-6-4-1 16,-3-4 2-16,-12-7 3 15,-10-1 14-15,-2-5-5 16,1-2-10-16,-1-2-2 16,8 0-6-16,5-2-23 15,11-5-20-15,10-4-29 16,12-3-90-16,10-6-130 0</inkml:trace>
  <inkml:trace contextRef="#ctx0" brushRef="#br1" timeOffset="131714.18">17955 7213 615 0,'10'0'84'0,"-10"0"-57"16,0 5 1-16,0 4 14 0,0 5-11 15,-3 2-23-15,-3 2-7 16,-1 2-10-16,-1 0-59 15,-2-10-92-15,0-4-296 16</inkml:trace>
  <inkml:trace contextRef="#ctx0" brushRef="#br1" timeOffset="132921.21">18255 6888 486 0,'0'-12'36'0,"3"1"3"16,17-1-8-16,5 1 12 0,3 4-16 15,6 1-12-15,0 6-3 16,-4 0-5-16,-5 7-4 16,-5 8-3-16,-12 5-1 0,-6 3-1 15,-2 0 2-15,-9 1-1 16,-6 2-1-16,-4-5-2 15,3-5 3-15,0-5 2 16,7-4 1-16,3-7 3 0,6 0 8 16,0-7 1-16,10-7-11 15,6-8 0-15,4-1-1 16,2-4-2-16,-2 2 1 16,0 6-1-16,-6 2 0 15,-2 5 7-15,-7 7 6 16,-2 5 9-16,-3 0-8 0,2 12-10 15,-2 4 0-15,5 6 3 16,2 5-4-16,8-1-2 16,-1 3 0-16,6-2 0 15,6-2-1-15,-3-2-11 16,2-5-28-16,-2-8-18 16,-3-6-24-16,-2-4-57 0,-9-12-155 15</inkml:trace>
  <inkml:trace contextRef="#ctx0" brushRef="#br1" timeOffset="133186.77">18770 6552 581 0,'16'-13'20'0,"2"4"-4"15,5 6 27-15,10 3 4 16,3 5-16-16,1 12-15 15,3 10-3-15,-1 9-1 0,1 6-6 16,-4 13-3-16,-6 0 1 16,-4 5-2-16,-11 2-1 15,-5 3 0-15,-10 2 0 16,-4 0 0-16,-14-3-1 0,-5-4-8 16,-10-6-32-16,-2-11-32 15,-5-15-89-15</inkml:trace>
  <inkml:trace contextRef="#ctx0" brushRef="#br1" timeOffset="153536.01">1316 8627 526 0,'0'-8'88'0,"0"0"-37"15,0 1 14-15,0 6-14 16,3-1-23-16,6 2-16 0,1 5-4 16,2 8 1-16,0 8 0 0,3 0-2 15,-4 6-3-15,2 4-2 16,-5-1-1-16,1 0 0 15,-2 1-1-15,-1-4-1 0,-1-3-10 16,1-3-8-16,-3-3-9 31,4-5-23-31,1-8-18 16,-1-3-18-16,0-2-32 16,-2-9-115-16</inkml:trace>
  <inkml:trace contextRef="#ctx0" brushRef="#br1" timeOffset="153910.93">1172 8697 577 0,'-7'-28'46'0,"-20"-1"-9"15,27-3 0-15,3 3-10 0,26 1-16 0,9 6-3 0,9 4-6 16,5 11 1-16,-2 7-3 31,-5 4-1-31,-7 15-13 0,-15 12-36 0,-12 8-37 32,-11 7-28-32,-12 4-23 15,-15 2-14-15,-7-4 23 0,-1-4 154 0,7-11 124 0,3-4-4 16,10-10-41-16,11-3-44 15,4-8-27-15,19-5-12 16,15-3 7-16,12 0-6 16,10-7-15-16,3-4-3 0,-3 1-9 15,-4 0-52 1,-14 3-68-16,-11-1-127 0</inkml:trace>
  <inkml:trace contextRef="#ctx0" brushRef="#br1" timeOffset="154226.28">1637 8799 520 0,'10'-12'23'16,"12"0"-10"-16,5 6 35 15,9-3-6-15,3 5-12 0,-4 1-7 16,-6 3-3-16,-8 0-13 16,-4 5-7-16,-14 6-2 15,-3-1-3-15,-7 1 0 16,-10-2 3-16,0-4 4 15,-3-3 0-15,6-2 3 16,3-4 14-16,7-10 9 16,4-4-10-1,5 1-12-15,14-3-4 0,4 4-3 16,8 3 0-16,3 6-1 16,-2 5 1-16,4 2 1 0,0 6-2 15,-4 12-1-15,0 5-7 16,-1 2-28-16,-1 3-8 15,-4-3-21-15,-1 2-28 16,0-7-47-16,-4-5-33 16</inkml:trace>
  <inkml:trace contextRef="#ctx0" brushRef="#br1" timeOffset="154880.25">2319 8863 210 0,'10'-23'130'0,"-5"0"-43"16,-5-2-1-16,0 3-23 15,0 2-3-15,-7 8-18 16,-6 1-24-16,3 10-14 15,-4 1-4-15,6 1-2 16,-1 15 0-16,6 1-8 16,3 2-13-16,0 4-10 0,7-3-2 15,5-4 2-15,4-5 5 16,1-8 12-16,0-3 12 16,-2-9 5-16,1-12 4 15,-4-6 4-15,-4-10 9 16,-3-4 15-16,-1-6 1 0,-4-3-2 15,0 2-6 1,-4 2-1-16,-5 8 5 0,2 8 3 16,-6 9-10-16,5 8-10 15,1 11-3-15,2 2-7 16,4 18-5-16,1 13-1 0,0 8 2 16,0 11 1-1,6 5 0-15,6-1-7 0,5 1-21 16,0-7-9-16,1-5 5 15,3-11 6-15,1-10 0 16,2-9-27-16,-5-7-13 0,3-6-13 16,-6-13-7-16,2-8-3 15,-4-4 68-15,-5-4 40 16,-2 3 52-16,-2 1 28 16,-3 3-10-16,-2 10-24 15,0 3-10-15,0 9-22 0,0 0-18 16,3 9-15-16,4 7 0 15,-2 6 0-15,4-1 0 16,1 2 0-16,3-3-1 16,1-6-4-16,1-5-7 15,2-7-3-15,0-2 7 16,0-7 7-16,-3-9-4 16,-2-3 4-16,-3-2 2 15,-3 3 0-15,-1 6 1 0,-3 1 4 16,-2 6-3-16,1 5-2 15,3 0-5-15,1 12 3 16,6 3 1-16,3 2-5 0,5 3-33 16,6-4-18-16,1-4-23 15,3-4-43-15,1-6-135 16</inkml:trace>
  <inkml:trace contextRef="#ctx0" brushRef="#br1" timeOffset="155258.24">3111 8620 503 0,'-12'-9'56'0,"-4"6"-51"16,-4 3 28-16,2 7-6 15,8 11-4-15,0 9-21 0,7 1-1 16,3 8-1-16,5-2-3 16,11 1-11-16,8-4-6 15,5-5-3-15,1-6 2 16,4-3 20-16,4-12-6 15,-4-5-15-15,2-2-6 16,-2-14-16-16,-6-8 14 0,-2-4 17 16,-10-7 13-16,-4-3 0 15,-6-7 1-15,-6 4 15 16,0-2 29-16,-6 8 2 16,-4 4 14-16,-3 8-19 15,1 9-14-15,0 7-5 0,4 7-7 16,2 5-11-16,6 15-4 15,0 8 0-15,0 6-3 16,6 6 1-16,1-3-17 16,1 4-21-16,-5-7-41 0,-1-6-84 15,-2-6-187-15</inkml:trace>
  <inkml:trace contextRef="#ctx0" brushRef="#br1" timeOffset="155524.84">3274 8754 251 0,'0'-16'321'0,"14"4"-287"0,6 1-8 16,8 0-6-16,10 4-6 16,0 3-12-16,1 3-2 15,-4 1-6-15,-2 0-31 0,-6 0-37 16,-11 1-17-16,-7 3 19 16,-7 3 29-16,-2-1 42 15,-4 1 64-15,-8 2 21 16,3 0-11-16,0 3-16 15,5-3-21-15,4 4-19 0,0-3-11 16,11-1-2-16,0 2-4 16,1-6-10-16,-1-3-35 15,-3-2-31-15,-8-6-46 16,0-9-111-16</inkml:trace>
  <inkml:trace contextRef="#ctx0" brushRef="#br1" timeOffset="156057.97">3534 8658 376 0,'-6'-23'81'16,"6"5"-48"-16,6 2-21 15,14 8-11-15,6 5 4 16,8 3-4-16,4 0 0 16,2 0-1-16,-1 0 1 15,-5 3 1-15,-7 0-1 0,-11-2 1 16,-5-1 3-16,-11 0 30 16,0 2 3-16,-14 3-11 15,-1 4 5-15,1 5-9 16,-1 6-8-16,8 5-10 0,6 4-3 15,1-1-2-15,3-1 0 16,12-2-1-16,2-6-7 16,2-6-7-16,-4-7-5 15,0-6-7-15,-6-6-1 16,-4-10-4-16,-3-9 17 16,-2-2 14-16,0-3 18 0,0-2 18 15,0 5 3-15,2 0-12 16,7 6-14-16,4 6-7 15,5 10-3-15,1 5-2 16,3 0 1-16,3 11 0 16,0 7 1-16,-4 5-1 0,-1 0 2 15,-7 2-2-15,-5-3 0 16,-8-1-1 0,0-7 1-16,-7-5 0 0,-5-7 1 15,2-2 3-15,0-7 9 16,7-11 14-16,3-5 3 0,5-4-9 15,11 2 3-15,6-2-1 16,3 8-5-16,3 8-9 0,5 5-6 16,-3 6-1-16,-1 13-1 15,-2 8 0 1,-5 8-2-16,-6 0 0 16,-5 6 0-16,-2 1-15 15,-6-2-31-15,-3-7-51 16,0-9-73-16</inkml:trace>
  <inkml:trace contextRef="#ctx0" brushRef="#br1" timeOffset="156915.91">4930 8497 405 0,'-5'-14'74'0,"2"0"8"16,3 3 3-16,0 2-20 15,0 6-7-15,0 3-26 16,5 0-15-16,2 15-3 15,3 7 1-15,0 5 0 0,0 5-4 16,-2 7-8-16,3 2-1 16,-3 2-1-16,1-4 0 15,1-1-9-15,0-6-17 16,3-6-17-16,0-6-31 0,-1-9-25 16,4-5-41-16,-2-6-153 15</inkml:trace>
  <inkml:trace contextRef="#ctx0" brushRef="#br1" timeOffset="158010.22">5198 8590 552 0,'-3'-18'34'0,"3"0"3"15,5 2 21-15,13 7-18 16,8 6-17-16,3 3-14 0,0 0 0 15,0 12-6 1,-4 6-1-16,-5 2-2 0,-9 3-2 16,-6 2-1-16,-5-4-5 15,-2 3 1-15,-10-8 1 16,-5-4 1-16,3-1 5 0,1-9 2 16,3-2 0-16,3 0 2 15,7-15 1-15,0-3 0 16,7-1-3-16,9-6 1 15,2-2 0-15,0 2 6 16,0 2-1-16,-4 3 1 0,-3 6 4 16,-4 3-4-16,-2 8 7 15,-5 1-1-15,0 2-8 16,0 0-7-16,-2 5-2 16,-3 4 5-16,-2 2-4 15,4 0 3-15,1-2-3 0,0-4 1 16,2-2 1-16,0-1-1 15,0-2 1-15,0 0 1 16,0 0 3-16,0 0-2 16,0-5-2-16,2 0-1 15,-2-1 1-15,0-1-1 16,0 0-2-16,-4 1-7 0,-7 0-2 16,-5 0-3-16,-5 2-3 15,-6 1 3-15,-4 1 2 16,-5 2 4-16,-3 0 6 15,-5 4 2-15,2 8 0 16,2 4 0-16,6 4 0 16,4 5 1-16,8 0-1 15,10 2 0-15,4-1 0 16,8-2-2-16,13-1 0 16,11-9 0-16,5-1 2 0,13-10 1 15,4-3 1-15,3 0-2 16,-1-9 0-16,-4-3 1 15,-7-6 0-15,-6-4 1 16,-11 3-2-16,-11-4 3 0,-8-1-8 16,-1 3-2-16,-7 3-4 15,-7 4 4-15,-2 2 0 0,1 3 5 16,3 5 2-16,5 0-1 16,5 4 1-16,2 0-5 15,5 0-3-15,9 0 3 16,3 0 0-16,3 0 3 15,-1 0 2-15,-1-2 0 0,-2 1 8 16,1-4 14-16,-2 3 3 16,-1 0-2-16,1 2-7 15,2 0-7-15,0 10-5 16,0 5 1-16,-2 3-2 16,-1 3-2-16,-4 2-1 15,-1-1-1-15,-3-3 0 16,-4-3-1-16,-2-5-5 15,0-4-1-15,0-5 6 0,-2-2 3 16,-3-4 5-16,4-12 3 16,1-3-6-16,0-6-2 0,6-2 1 15,8 0 1-15,3 2 5 16,2 9-6-16,2 4-1 16,1 8 2-16,-4 4 1 15,-2 4 2-15,0 13-3 16,-3 5-3-16,-2 5 1 0,-3 3-1 15,0 1 1-15,-3 1-3 16,2-4-21-16,0-5-28 16,3-1-43-16,-1-11-44 15,-2-11-138-15</inkml:trace>
  <inkml:trace contextRef="#ctx0" brushRef="#br1" timeOffset="158468.75">6326 8335 590 0,'-2'-8'45'15,"-2"5"6"-15,2 1 18 16,2 2-28-16,0 11-20 16,0 5-21-16,0 9 16 0,0 7-1 15,8 8-3-15,-2 2-5 16,0-1-4-16,1 2-1 16,0-2-2-16,5-7-3 15,-4-4-17-15,-1-4-22 0,3-9-32 16,-3-8-28-16,-2-9-47 15,2-2-155 1</inkml:trace>
  <inkml:trace contextRef="#ctx0" brushRef="#br1" timeOffset="158870.9">6475 8497 581 0,'0'-16'32'16,"7"-4"-12"-16,11 6 28 15,5 7-6-15,3 6-12 16,3 1-19-16,-7 3-2 0,2 13-1 16,-6 5-7-16,-7 3 0 15,-6 2-2-15,-5 1-2 16,0-4-4-16,-11-3 2 16,1-4 2-16,-2-7 2 15,0-7 5-15,5-2-1 0,6-4 4 16,1-10 5-16,1-4-7 15,13-7 3-15,6 0 2 16,-2 0-5-16,2 4 3 16,-5 3-2-16,-1 3 4 0,-7 12 1 15,-4 3-1-15,-1 0-5 16,-2 14-8-16,0 6 9 16,0 3-4-16,0 9-2 15,3 0-1-15,7 2 2 0,-1-2-4 16,5-3-13-16,0-4-10 15,2-5-19-15,1-12-29 16,-3-6-31-16,2-4-48 16,-4-19-149-16</inkml:trace>
  <inkml:trace contextRef="#ctx0" brushRef="#br1" timeOffset="159074">6958 8344 574 0,'3'-9'48'15,"1"3"18"-15,1 6-16 16,3 8-1-16,-1 9-22 16,0 8-7-16,0 10-1 0,1 2-8 15,-3 4-4-15,-2 2-3 16,1 1-3-16,-1-3 0 16,1 2-4-16,-2-7-27 15,-2-2-21-15,0-9-43 16,-13-6-89-16</inkml:trace>
  <inkml:trace contextRef="#ctx0" brushRef="#br1" timeOffset="160006.84">1021 9912 522 0,'0'-4'51'16,"0"-1"-7"-16,0 1 34 16,0 4-19-16,0 0-20 15,0 4-34-15,2 6 2 0,4 6 10 16,-1 2-4-16,2 2-8 15,0 2-3-15,0-5-1 16,-2 0-1-16,-2-3-8 16,-1-2-27-16,-2-5-32 15,0-7-23-15,0-3-58 0,-10-17-177 16</inkml:trace>
  <inkml:trace contextRef="#ctx0" brushRef="#br1" timeOffset="160131.84">910 9733 540 0,'0'-12'17'0,"13"3"6"0,5 5-5 16,4 4-14-16,6 0-5 15,-1 11-44-15,0 3-129 16</inkml:trace>
  <inkml:trace contextRef="#ctx0" brushRef="#br1" timeOffset="160413.03">1194 9769 578 0,'2'-16'20'16,"5"0"14"-16,7 7 7 0,4 3-13 16,5 6-14-16,3 0-10 15,1 13 0-15,0 10 1 16,-3 2-1-16,-2 9-3 0,-7 2 1 15,-6 6-1-15,-9 5 1 16,-4 3-2-16,-19 0-7 16,-11 2-11-16,-6-8-16 15,-10-8-12-15,-3-5 7 16,-3-12-10-16,3-12-27 0,1-7-34 16,1-5-99-16</inkml:trace>
  <inkml:trace contextRef="#ctx0" brushRef="#br1" timeOffset="160606.96">707 9853 79 0,'-3'-8'456'16,"1"8"-413"-16,2 0-6 16,0 18-27-16,0 11 21 15,0 8-5-15,2 10-15 16,8 5-6-16,8 3-4 0,11-3-1 15,10-8-13-15,12-8-48 16,8-16-58-16,11-19-112 0</inkml:trace>
  <inkml:trace contextRef="#ctx0" brushRef="#br1" timeOffset="160748.54">2095 9940 114 0</inkml:trace>
  <inkml:trace contextRef="#ctx0" brushRef="#br1" timeOffset="161004.81">2086 9847 218 0,'4'-17'74'16,"-1"-1"30"-16,-1 5 8 15,-2 3-17 1,0 4-22-16,2 6-15 0,1 0-17 0,-1 14-34 16,4 6 3-16,1 8 5 15,2 9-3-15,-4 4-6 16,5 3-5-16,-2 2 1 0,1 4-2 15,3-5-21-15,0-2-35 16,0-11-12-16,1-9-35 16,-1-11-68-1</inkml:trace>
  <inkml:trace contextRef="#ctx0" brushRef="#br1" timeOffset="161434.04">2332 9910 581 0,'0'-20'31'15,"7"1"-9"-15,8 3 29 16,10 6-18-16,-2 7-9 0,4 3-17 16,-3 7-1-16,-5 11-2 15,-6 9-3-15,-8 3-2 16,-5 4 1-16,-3-2-2 15,-12-1-8-15,-2-3 2 16,-4-8 1-16,6-8 7 0,0-7 1 16,8-5 1-16,7-12 12 15,0-9-4-15,10-9-7 16,9-3-3-16,4-4 3 16,2 1 1-16,0 4-2 15,-3 7 3-15,-7 9 5 0,-1 7 5 16,-7 9 1-1,-4 2-7-15,0 18-5 16,-3 6 5-16,2 8-3 0,0 9-3 16,4 2-2-16,-1-1 0 15,6 1-2-15,4-10 0 16,0-4-16-16,4-12-9 0,2-10-27 16,2-9-16-16,-1-14-30 15,-5-14-96 1</inkml:trace>
  <inkml:trace contextRef="#ctx0" brushRef="#br1" timeOffset="161631.81">2782 9760 517 0,'-3'-5'98'16,"-1"3"-74"-16,3 2 27 16,1 12-31-16,0 8 21 0,8 12-4 15,4 8-15-15,-3 6-11 16,-1 6-3-16,-2 3-2 15,-4-4-5-15,-2-2 0 16,0-6-15-16,0-11-15 0,0-9-15 16,2-10-30-16,1-13-69 15,6-6-179-15</inkml:trace>
  <inkml:trace contextRef="#ctx0" brushRef="#br1" timeOffset="162035.44">3149 9908 514 0,'-2'0'37'0,"2"0"11"16,5-3 9-16,12-3-26 15,8 2-5-15,6-1-12 0,5 0-5 16,3 3-6-16,3 2-3 16,-6 0-22-16,-4 0-43 15,-17 9-38-15,-5-2-57 16,-10 1-167-16</inkml:trace>
  <inkml:trace contextRef="#ctx0" brushRef="#br1" timeOffset="162166.67">3181 10006 297 0,'-2'4'173'0,"2"-2"-169"16,22-2 9-16,11 0 12 15,7 0-7-15,11-6-13 0,3-1-9 16,-1 0-72-16,-2-4-82 16</inkml:trace>
  <inkml:trace contextRef="#ctx0" brushRef="#br1" timeOffset="162432.23">3719 9833 558 0,'-6'-3'42'0,"-8"-1"-12"15,0 4 9-15,-1 4-22 16,1 8-7-16,1 8-7 16,6 8-2-16,3 3-2 15,4 4 2-15,0-2 0 16,12-3-2-16,7-5-2 0,3-6 2 15,1-13 0-15,2-6 1 16,0-4 0-16,-2-15 2 16,-2-8-1-16,-8-2 1 15,-4-3 0-15,-7-3 1 0,-2 2 0 16,-4 3-4-16,-11 7 0 16,-5 7-11-16,0 2-35 15,-1 2-58-15,1 4-118 16</inkml:trace>
  <inkml:trace contextRef="#ctx0" brushRef="#br1" timeOffset="162885.25">4239 9890 358 0,'-11'0'88'0,"6"0"-63"16,5 0 40-16,5 0-35 16,20-5-2-16,8 2-9 0,7-6 0 15,8 1 3-15,6 1-2 16,5 0-8-16,-1 1-7 15,-7 3-3-15,-2 1 2 16,-10 2-10-16,-12 0-27 16,-10 0-19-16,-17 4-26 15,-6 1-57-15,-20 1-93 0</inkml:trace>
  <inkml:trace contextRef="#ctx0" brushRef="#br1" timeOffset="163190.66">4273 9949 416 0,'-10'6'29'0,"10"-6"-2"0,7 0-3 16,22 0 13-16,12-2-13 16,11-9-17-16,4 2-3 15,1-1 2-15,0-3-4 16,-8 2-10-16,-11-1-55 16,-11-1-57-16,-12-1 27 0,-7-2 6 15,-8 2 15-15,-2-3 51 16,-9 1 93-16,-3 2 58 15,1 6-25-15,4 2-14 16,6 2-29-16,3 4-11 0,2 0-33 16,16 8 1-16,3 4 5 15,1 10-5 1,1 1-10-16,-5 4-7 0,-5 6-3 0,-13 3-8 16,0 0-19-16,-19-3-29 15,-9-2-28-15,-6-4-46 0,-2-11-68 16</inkml:trace>
  <inkml:trace contextRef="#ctx0" brushRef="#br1" timeOffset="163831.84">5826 9698 503 0,'0'-16'6'0,"8"-1"4"15,8 0 23-15,9 2 5 16,6 3-3-16,1 6-11 16,0 6 1-16,-3 0-8 15,-4 6-12-15,-5 12-5 16,-9 5-1-16,-8 2-1 15,-3 1-7-15,-5 0 0 0,-10-2 3 16,0-7 1-16,-2-5 2 16,3-7 3-16,1-5 3 15,4-2 5-15,4-11 2 16,5-6-1-16,0-4-1 16,5-2 4-16,9 2-1 0,1-2 1 15,-1 6 0-15,-1 4-2 16,-2 8-3-16,-4 6-5 15,-6 1-3-15,-1 7 1 16,0 7 5-16,0 7-1 16,0 4-2-16,0 2-1 0,0 4-1 15,6-3 1-15,1-1-3 16,6-2-16-16,5-11-12 16,1-1-3-1,8-10-20-15,2-3-35 16,1-9-72-16,3-12-230 15</inkml:trace>
  <inkml:trace contextRef="#ctx0" brushRef="#br1" timeOffset="164010.79">6439 9601 511 0,'-5'0'83'0,"1"0"-71"16,4-1 42-16,9 1-32 15,13 0-1-15,6 0-15 16,5 0-4-16,2 7-2 16,-1 1-14-16,-5-1-67 0,-10 3-76 15,-14-2-163 1</inkml:trace>
  <inkml:trace contextRef="#ctx0" brushRef="#br1" timeOffset="164138.29">6430 9789 553 0,'0'3'26'0,"5"-3"-1"0,24 0 10 16,12 0-21-16,11-9-12 16,8 2-13-16,3-4-39 15,-2-3-85-15,-7-2-295 0</inkml:trace>
  <inkml:trace contextRef="#ctx0" brushRef="#br1" timeOffset="164435.11">7236 9526 538 0,'0'-8'87'0,"-7"-5"-69"16,-8 6 37-16,-2 3-31 16,-1 4 2-16,-3 0-18 15,-1 11-7-15,2 9 4 0,4 3 2 16,3 5-5-16,1 4 1 15,7 0-2-15,5 4 0 16,0-4-1-16,0-1 0 16,10-5-1-16,4-4 0 0,4-6-5 15,4-4-6-15,3-6-1 16,6-3-9-16,1-3-3 16,-1-7-18-16,-7-7-35 15,-2-6-68-15,-13-1-124 16</inkml:trace>
  <inkml:trace contextRef="#ctx0" brushRef="#br1" timeOffset="164560.11">7080 9687 421 0,'-10'0'98'16,"10"0"-74"-16,5 0 31 16,24-5-40-16,12 1-9 15,7-3-13-15,10-4-62 0,5-5-155 16</inkml:trace>
  <inkml:trace contextRef="#ctx0" brushRef="#br1" timeOffset="169733.67">7944 9651 574 0,'-2'2'24'15,"2"-2"1"-15,0 0 5 16,14 0 0-16,6 0-2 0,7 0-20 16,9 0-5-16,6-2-1 15,4 1 0-15,1-1-2 16,-3 0 0-16,-3 0-14 15,-7 0-21-15,-10 2-21 0,-11 0-33 16,-13 0-38-16,-2 2-82 16</inkml:trace>
  <inkml:trace contextRef="#ctx0" brushRef="#br1" timeOffset="170061.52">8042 9725 328 0,'-30'8'106'15,"7"-2"-53"-15,10-3 5 0,13-3-20 16,9 0-14-16,19 0-12 15,14-5-1-15,8-6-3 16,9 0-5-16,4-3-1 16,-2 2-7-16,-5-2-28 0,-7-4-16 15,-11 1-12 1,-11-2-21-16,-12-1 4 0,-5 1 7 16,-8-1 26-16,-2 2 48 15,-7 0 88-15,-5 6 10 16,4 3 3-16,2 2-35 15,5 5-23-15,1 2-22 0,8 5-21 16,4 10 10-16,10 2 1 16,-2 5-6-16,-4 5-5 15,-4 4-2-15,-6 2 0 16,-6 1 0-16,-11-2-8 16,-10-2-23-16,-8-3-20 0,-6-11-7 15,1-11-33-15,4-5-166 16</inkml:trace>
  <inkml:trace contextRef="#ctx0" brushRef="#br1" timeOffset="170734.56">9666 9278 114 0,'10'-14'212'16,"2"2"-154"-16,-9-1 23 15,-3-1-11-15,0 5-19 0,-11 0-18 16,-8 6-13-16,-10 3 1 15,-3 2-1-15,-6 10-1 16,0 4-7-16,4 7 1 16,1 2 1-16,10 4-2 15,7 0-2-15,13 0-3 16,3-2-4-16,13 2-2 0,18-6 0 16,8-2 1-16,8-1-1 15,8 1-2-15,0-3 0 16,2 0-5-16,-5-1-2 15,-4 5 2-15,-14 1-3 0,-15 1-12 16,-13 1-2-16,-11 0 5 16,-21-4 1-16,-16 1 8 15,-11-8 3-15,-3-3 5 16,-1-10 6-16,3-1 13 16,13-11 8-16,10-8-2 15,15-10-11-15,16 0-12 0,1-4-9 16,25 3-16-16,6-1-11 15,5 2-24-15,4 3-52 16,-9 0-172-16</inkml:trace>
  <inkml:trace contextRef="#ctx0" brushRef="#br1" timeOffset="171191.52">9564 8833 637 0,'0'-11'30'0,"0"6"5"0,-4 5-1 16,0 5-21-16,-3 13-3 16,-2 7-6-16,1 7-4 15,-2 0 2-15,-1 0-3 16,6-1-1-16,0-8 5 16,2-4-4-16,3-14-8 15,0-5 1-15,0-5 6 16,5-18 0-16,3-4 0 0,5-5 2 15,1-5-1-15,4 7 2 16,-2 3 0-16,3 7 4 16,-2 9 5-16,3 11 3 0,-2 0-9 15,2 16-1-15,2 13-2 16,2 6-1-16,8 10-15 16,2 3-48-16,3 1-60 15,6-6-126-15</inkml:trace>
  <inkml:trace contextRef="#ctx0" brushRef="#br1" timeOffset="171572.72">10382 9104 343 0,'0'-20'154'16,"-7"10"-79"-16,-15 10-18 15,-3 1-24-15,-7 23-8 0,1 11-4 16,-3 15-3-16,7 10 2 16,8 10-5-16,6 6-2 15,11 5-9-15,2-2 1 16,20-10-4-16,9-10 2 16,8-12-6-16,7-12-22 15,1-15-25-15,3-17-35 0,-1-6-73 16,-6-20-295-16</inkml:trace>
  <inkml:trace contextRef="#ctx0" brushRef="#br1" timeOffset="172044.31">10762 9416 520 0,'7'-22'16'16,"-4"0"-1"-16,1 0 22 15,-3-2 2-15,-1 4-17 16,0 2-18-16,-8 5 1 0,-7 7 1 16,-1 6-2-16,-8 0-3 15,-3 15 0-15,4 5 0 0,4 2-1 16,0 2 0-16,9-2 0 16,8-4-1-16,2-1-1 15,7-6 1-15,10-7 2 16,4-4-1-16,2 0 1 15,4-9 0-15,-1-4 0 0,1-1 0 16,-3 0 2-16,1 5 4 16,-3 3 5-16,-6 6 0 15,0 4-7-15,-2 13-4 16,-2 8 0-16,-2 8 0 16,-1 3-1-16,-3 5-3 15,-1-3 7-15,-1-2-3 16,-1-8-1-16,1-8 0 15,1-9 1-15,6-11 0 0,0-2 5 16,-1-17 12-16,5-6-4 16,4-6-6-16,-2-3-4 15,-2 0-1-15,0 2-15 0,1 7-39 16,-3 6-22-16,-1 7-42 16,1 6-87-16</inkml:trace>
  <inkml:trace contextRef="#ctx0" brushRef="#br1" timeOffset="172325.47">11254 9472 444 0,'0'-1'89'0,"-3"-2"-33"16,-7 1 10-16,-1 2-34 0,0 6-11 16,2 11-15-16,5 7-3 15,4 2 4-15,0 3-5 16,9-1 0-16,10-3-1 15,1-9-1-15,-1-5-5 16,1-11 3-16,-3 0 2 16,-2-15 1-16,-6-5 2 0,-6-4-3 15,-3-3 3-15,-3 2-2 16,-11-2-1-16,-1 6 0 16,-1 4-13-16,5 9-18 15,6 2-28-15,5 6-34 16,5 0-69-16,15 0-186 0</inkml:trace>
  <inkml:trace contextRef="#ctx0" brushRef="#br1" timeOffset="172466.07">11512 9514 561 0,'0'7'55'0,"-2"2"-1"0,-1 1-9 15,-3 7-19-15,2 1-21 16,0 3-9-16,4-2-59 15,0-2-98-15</inkml:trace>
  <inkml:trace contextRef="#ctx0" brushRef="#br1" timeOffset="174437.77">12065 9271 440 0,'-10'-8'66'16,"-2"2"-29"-16,-2 5 25 16,-1 1-13-16,-2 0-19 15,0 10-17-15,0 8-2 0,-1 4 3 16,-3 6-3-16,8 2-4 15,2 0 0-15,3 1-4 16,6-1-2-16,2-5 0 16,10-4 0-16,4-3-1 15,10-5-1-15,3-2 0 0,3-8 1 16,2-1-12-16,1-2-23 16,-1 0-22-16,-5-5-41 15,-8-8-54-15,-6-3-245 16</inkml:trace>
  <inkml:trace contextRef="#ctx0" brushRef="#br1" timeOffset="174594.64">11900 9411 549 0,'-11'0'26'16,"11"-1"-15"-16,8-4 8 0,19 1-11 15,12 1-2-15,7-1-5 16,6-1-22-16,3-2-64 15,-2 0-99-15</inkml:trace>
  <inkml:trace contextRef="#ctx0" brushRef="#br1" timeOffset="174860.18">12422 9097 348 0,'6'-5'193'16,"1"2"-169"-16,5 3 5 0,5 10 5 16,5 13 1-16,-2 7-14 15,6 8-15-15,-4 10 0 16,-3 2-1-16,-6 5-3 16,-8 0-1-16,-5-2 0 0,-9-1 0 15,-13-5-6-15,-8-10-3 16,-8-6-6-16,-3-10-11 15,1-9-18-15,5-10-33 16,6-5-106-16</inkml:trace>
  <inkml:trace contextRef="#ctx0" brushRef="#br1" timeOffset="175282.84">13290 9304 511 0,'-4'0'53'0,"2"0"-9"15,2 0 6-15,13 0-28 16,10 0 9-16,3 0-18 16,9 0-10-16,8 0-3 15,-2 2-8-15,-2 2-56 16,-7 2-49-16,-11-3-86 0</inkml:trace>
  <inkml:trace contextRef="#ctx0" brushRef="#br1" timeOffset="175407.91">13349 9411 544 0,'-16'10'48'0,"14"-10"-31"0,11 0 1 16,25 0-15-16,16-7 7 15,9-2-9-15,13-6-46 16,4-4-146-16</inkml:trace>
  <inkml:trace contextRef="#ctx0" brushRef="#br1" timeOffset="176014.74">14742 9007 375 0,'0'-26'77'15,"-3"2"-24"-15,-14 7 8 16,-8 2-13-16,-6 8-7 16,-4 4-9-16,-6 3-7 15,2 7-8-15,0 9-7 16,8 6-4-16,4 4 1 16,12 3 0-16,8 3-3 0,7 0-3 15,7-4 2-15,16 1-3 16,11-4 0-16,6-2 2 15,2-1-2-15,7-1-2 16,0-2-5-16,-6 1 2 16,-4 0 3-16,-10 0 3 0,-9 0-8 15,-13 4-14-15,-7-3 6 16,-14 1 5-16,-15-5 2 16,-13-2-2-16,-4-4 3 15,-1-8 6-15,-1-3 4 16,6-1 12-16,6-12 4 15,15-9 0-15,8 1-5 0,13-5-12 16,5 1-6-16,21 0-13 16,10 1-18-16,7 3-29 15,5 0-61-15,-1 2-284 16</inkml:trace>
  <inkml:trace contextRef="#ctx0" brushRef="#br1" timeOffset="177014.54">14505 8617 326 0,'0'-4'221'0,"0"4"-168"0,0 0 11 15,-5 0-28-15,1 11-15 16,-3 7-4-16,-2 5-10 16,-2 4-5-16,1 1-1 15,-2 1 0-15,2-3-2 16,3-1-14-16,-1-6-15 15,1-9-6-15,5-6-3 0,1-4-18 16,1-8-23-16,0-9-36 16,3-10 30-16,6-5 37 15,2-4 38-15,1-1 27 16,3 3 40-16,-4 2 6 16,5 9 11-16,0 3 5 15,1 9-19-15,0 6-17 0,1 5-12 16,2 0-9-16,-2 10-14 15,4 8-5-15,-5 6-1 16,3 2-1-16,-4 6-1 16,4-3-23-16,0 0-20 0,-1-10-40 15,0-1-49-15,1-13-112 16</inkml:trace>
  <inkml:trace contextRef="#ctx0" brushRef="#br1" timeOffset="177264.81">14945 8461 604 0,'-5'-8'37'15,"1"4"23"-15,2 4-8 16,2 2-21-16,0 12-14 15,7 2 0-15,6 7-4 16,1 2-7-16,5 7-3 0,-4 3-3 16,2 4-21-16,-7-2-51 15,-3-1-60-15,-7-7-153 16</inkml:trace>
  <inkml:trace contextRef="#ctx0" brushRef="#br1" timeOffset="177889.54">15586 8850 512 0,'-16'-1'47'0,"-7"1"-6"16,-3 7 13-16,-1 14-13 16,-1 13-10-16,-1 12-11 15,3 12 3-15,2 8-3 0,9 3-9 16,7 3-4-16,8-4-2 15,8-5-3-15,18-11-2 16,6-9-4-16,5-13-21 16,7-10-21-16,4-13-26 15,1-7-48-15,-5-12-111 0</inkml:trace>
  <inkml:trace contextRef="#ctx0" brushRef="#br1" timeOffset="178551.07">16049 8932 246 0,'0'-8'122'0,"0"-1"-77"16,-2 1 27-1,-4 5-27-15,-3-1-8 0,-4 4-18 0,-5 0-11 16,2 0-1-16,2 7 6 16,1 4 3-16,6 2-5 15,5-1-6-15,2 2-2 0,2 3-2 16,8-3 2-16,7 4-2 16,-3-2-2-16,-1 0 2 15,1-2-1-15,-6 1-3 16,-7-5-7-16,-1-1-1 0,0-2 2 15,-15-3 7-15,2-1 0 16,-1-3 3-16,1 0 0 16,6 0 3-16,2 0 9 15,5 0-1-15,0 0-11 16,12 4-2-16,3 3 0 0,4 2 1 16,-2 5-1-16,-2 2 1 15,-1 3-2-15,-6 6 1 16,-3 2-1-16,-5-4 2 15,0 1 0-15,0 1 0 16,0-7 2-16,0-3-1 16,0-1 3-16,7-3-2 0,7-2-2 15,8-1 0-15,1-4-11 16,2 0-39-16,3-2-67 16,-6-2-106-16</inkml:trace>
  <inkml:trace contextRef="#ctx0" brushRef="#br1" timeOffset="179114.53">16536 9124 182 0,'2'-10'133'0,"-2"3"-102"0,0-1 28 31,0-2-15-31,0-2-3 16,-5 3-15-16,-2-2-2 16,-7 3-6-16,1 2-2 0,-6 2-3 0,-3 4-5 15,-2 0-2-15,0 10 0 16,3 2-2-16,5 2-2 0,3 3-2 15,8-2-1 1,5 0 0-16,0-3-1 0,7-3 1 16,9-3-2-16,0-5-1 15,4-1-1-15,-2 0-1 16,1-11 3-16,0 1 3 0,-5-3 1 16,-1 1 6-16,-4 1 8 15,-4 6 12-15,-2-1 0 16,1 6-7-16,0 0-10 15,0 10-10-15,1 8 0 16,0 3 1-16,4 5-1 16,-1 7 1-16,2-1-1 0,-1 0 0 15,2-4-9-15,-2-4-8 16,0-5 9-16,2-10 2 16,-4-5 3-16,0-4 2 15,0-4 3-15,0-11 0 16,-1-3 0-16,-1-1 0 15,2-6-5 1,0 0-26-16,5 3-49 16,5-2-86-16</inkml:trace>
  <inkml:trace contextRef="#ctx0" brushRef="#br1" timeOffset="179267.53">16953 9068 206 0,'0'-7'260'15,"0"-2"-257"-15,0 2 23 16,-4 4-22-16,2 3-4 0,2 0-23 16,-2 1-46-16,-1 6-26 15,1-1-142-15</inkml:trace>
  <inkml:trace contextRef="#ctx0" brushRef="#br1" timeOffset="179611.09">16953 9068 316 0,'-44'38'33'0,"44"-38"33"15,0 0 3-15,0 0-15 16,0 0-19-16,0-2-5 0,-3 2 3 16,-2 0-8-1,-4 0-14-15,-4 9-3 0,-1 3 0 16,-1 6 0-16,3 3-3 15,-1 4-2-15,4 0-3 16,4 0 1-16,5-1-1 0,0-1-1 16,7-8-1-16,11-2-2 15,3-6-3-15,4-6 2 16,1-1-1-16,1-8-2 16,-2-8 5-16,-9-4 4 0,0-6 0 15,-10-4 0-15,-5 4-7 16,-1-1-3-16,-8 5-9 15,-1 6-21-15,-4 1-25 16,4 9-35-16,6 0-53 16</inkml:trace>
  <inkml:trace contextRef="#ctx0" brushRef="#br1" timeOffset="180003.76">17138 8943 600 0,'0'-16'27'15,"0"4"18"-15,2 7-19 0,8 5-3 0,2 0-15 16,3 1-9-16,-1 12 0 0,-1 1 1 16,-6 2-1-16,-1 2-3 15,-6-2-2-15,0 0 6 16,-6-2-1-16,-6 2 1 15,1-3 1-15,0-3 1 16,4 0 3-16,1 0 1 16,6 1-4-16,0-4 2 0,13 2-3 15,3 0 2-15,2-2-2 16,-1 0-2-16,-3 0 1 16,-5 1-1-16,-4-3-5 15,-5 0 1-15,0 0 0 16,0 2 3-16,-9-3 2 15,2 0 0-15,-2-2-3 0,1-2-14 16,3 0-14-16,4 0-22 16,1-6-46-16,0-8-133 15</inkml:trace>
  <inkml:trace contextRef="#ctx0" brushRef="#br1" timeOffset="180441.07">17193 8932 471 0,'0'-5'24'0,"4"5"21"16,10 0-26-16,5 4 16 15,0 8-17-15,1 6-11 16,-4 2-5-16,-7 5-2 16,-9 0-1-16,0 0-3 15,-15 0 4-15,-2 0 1 0,-5-4-1 16,4-1 1-1,6-3 1-15,5 0-1 0,5-4 0 16,2-1 0-16,9-4-3 16,3-3 0-16,4 1 3 15,-5-4 0-15,2 0 0 16,-8 0 0-16,-1-1 0 0,-3 5-1 16,-1 2 1-16,0 6 11 15,0 1 7-15,-1 6-3 16,1 4-4-16,0 4-3 15,5-1-4-15,5-1 1 0,3-2-1 16,-4-4-3 0,-7-4-1-16,-2-5 0 0,-4-4 2 15,-16-7 4-15,-4-1-1 16,-3 0-4-16,0-1-1 16,7-7-10-16,4-1-23 15,16 1-26-15,2-4-40 0,23-1-172 16</inkml:trace>
  <inkml:trace contextRef="#ctx0" brushRef="#br1" timeOffset="180612.91">17590 9340 682 0,'0'0'41'16,"0"0"-21"-16,-4 4-2 15,-1 8 22-15,0 1-22 16,2 4-17-16,-1 2-1 15,0 2-19-15,0-4-64 16,-3-9-92-16</inkml:trace>
  <inkml:trace contextRef="#ctx0" brushRef="#br1" timeOffset="180833.5">18260 9095 13 0,'-4'16'153'0</inkml:trace>
  <inkml:trace contextRef="#ctx0" brushRef="#br1" timeOffset="181280.71">18251 9067 356 0,'9'-11'45'0,"-4"-3"16"16,-5 4 7-16,0 3-10 15,-3 4-24-15,-15 3-18 16,-4 0 9-16,-5 14 3 0,-1 4-8 16,1 7-5-16,-2 6-5 15,3 4-3-15,11 2-2 16,6 2-4-16,6 0 0 15,3-3-2-15,15-6 0 16,12-6-1-16,7-8-1 16,7-7-4-16,5-6-5 0,-4-3-9 15,-1-2-12-15,-6-10-29 16,-10-2-51-16,-14-2-97 16</inkml:trace>
  <inkml:trace contextRef="#ctx0" brushRef="#br1" timeOffset="181413.94">18126 9239 502 0,'-15'-3'48'0,"13"-4"-17"16,4 3 16-1,20 0-34-15,13-1-6 0,11 2-6 16,5-3-1-16,7 1-19 16,-1-1-64-16,-3-1-101 15</inkml:trace>
  <inkml:trace contextRef="#ctx0" brushRef="#br1" timeOffset="182186.43">18671 8874 397 0,'2'-2'44'0,"11"2"11"16,7 0-5-16,1 10-2 15,7 8-15-15,1 6-10 0,-2 6-5 16,0 9-7-16,-5 7-5 16,-4 4-3-16,-8 8 2 15,-4 2-2-15,-6-1-2 16,-8 1 0-16,-6-6 0 0,-7-9-15 16,-7-12-3-16,-7-5-10 15,-1-16-25-15,-2-10-77 0,-2-8-275 16</inkml:trace>
  <inkml:trace contextRef="#ctx0" brushRef="#br1" timeOffset="191209.68">800 11139 473 0,'-3'-2'107'0,"-1"0"-79"15,4 2 19-15,0 0-14 16,0 0-9-16,0 11-15 16,4 1 11-16,3 6 3 0,0 2-8 15,-1 3-10-15,-1 2-4 16,-1-1-1-16,1-1 0 16,-2-4-6-16,1-3-20 15,-1-1-18-15,7-8-20 16,-1-6-24-16,3-1-9 0,5-7-15 15,-2-10-64-15</inkml:trace>
  <inkml:trace contextRef="#ctx0" brushRef="#br1" timeOffset="191381.34">989 11216 273 0,'5'-8'119'16,"-5"3"-8"-16,0 1-29 16,0 4-24-16,0 0-30 0,0 2-17 15,2 5 0-15,4 6-1 16,-1-1-3-16,0 3-4 15,4-1-2-15,-4 0-1 16,3-3-2-16,-6 0-26 16,-2-4-32-16,0-5-53 0,-7-2-66 15</inkml:trace>
  <inkml:trace contextRef="#ctx0" brushRef="#br1" timeOffset="191506.34">790 11039 487 0,'0'-5'14'0,"0"1"-16"16,12 2 8-16,6 2-6 15,3 0-54-15,5 0-116 16</inkml:trace>
  <inkml:trace contextRef="#ctx0" brushRef="#br1" timeOffset="191631.31">1063 11008 168 0</inkml:trace>
  <inkml:trace contextRef="#ctx0" brushRef="#br1" timeOffset="191818.75">1153 10969 486 0,'0'2'40'16,"0"3"-37"-16,9 5 4 15,10 0 20-15,3 8-9 16,-1 4-11-16,1 6-5 0,-4 6 2 16,-3 1-15-16,-14 5-21 15,-1-1-13-15,-18 0-46 16,-11-7-70-16,-10-5-34 15</inkml:trace>
  <inkml:trace contextRef="#ctx0" brushRef="#br1" timeOffset="192029.18">615 11121 528 0,'-13'0'19'15,"-2"7"-15"-15,2 18-2 0,7 9 21 16,3 9-5-16,3 5-15 16,11 2-3-16,15 0-1 15,8-6-19-15,6-9-49 0,13-12-79 16</inkml:trace>
  <inkml:trace contextRef="#ctx0" brushRef="#br1" timeOffset="192435.31">2049 10991 508 0,'2'-18'73'15,"-2"3"-4"-15,0 6 1 16,0 4-6-16,0 5-27 15,0 4-26-15,0 14-14 0,0 7 6 16,3 7 3-16,4 9-3 16,0 2-3-16,4 1 1 15,0 1-3-15,4-4-22 16,4-5-22-16,-1-11-18 16,3-9-15-16,1-11-30 0,-2-3-52 15</inkml:trace>
  <inkml:trace contextRef="#ctx0" brushRef="#br1" timeOffset="192617.87">2305 11012 40 0,'0'-21'461'15,"-3"5"-390"-15,-4 7-7 0,1 7-3 16,2 2-23-16,2 9-27 16,2 11-8-16,0 8 2 15,2 4-2-15,10 8-3 16,0-3 0-16,3 2 2 15,0-1-16 1,0-4-19-16,-3-6-5 16,-3-6-22-16,-9-6-39 0,0-11-86 15</inkml:trace>
  <inkml:trace contextRef="#ctx0" brushRef="#br1" timeOffset="193093.66">2064 11155 480 0,'4'-4'20'0,"20"1"-30"16,8-1 17-16,7 1 12 16,6 1-4-16,2-2-13 15,-2 0-1-15,0 1-16 16,-8-2-63-16,-8-4-15 16,-9 2 10-16,-3-2 29 15,-10 4 47-15,-7 1 77 0,0 2 25 16,-4 2-38-16,-4 0 4 15,6 9-22-15,2 3-12 16,0 3-13-16,8 5-10 16,8-5-4-16,4 3-1 15,2-5-2-15,-3-4-13 0,1-6-17 16,-3-3-4-16,-5 0 7 16,-2-8 27-16,-4-7 6 15,-3 1 8-15,-3 1 32 16,0 5 3-16,0 0-2 15,0 6 2-15,0 2-11 16,6 13-26-16,1 7 0 0,2 12 9 16,1 7-3-16,2 9-6 0,-2 6 0 15,-3 4-4-15,-1 4-4 16,-6-2-3-16,0-1 2 16,0-9-14-16,-6-9-12 0,3-13-5 15,-1-14-9-15,4-14-12 16,0-8-14-16,5-23-75 15,9-12-219-15</inkml:trace>
  <inkml:trace contextRef="#ctx0" brushRef="#br1" timeOffset="193296.73">2801 11119 557 0,'-11'-12'33'15,"0"3"-3"-15,9 7 20 16,2 2-10-16,2 9-26 0,15 11-7 15,-2 4 5-15,5 8-2 16,0 5-6-16,-2 0-2 16,-5 0-2-16,-4-1-2 15,-6 0-17-15,-3-6-12 16,0-3 0-16,-5-6-13 0,-4-6-20 16,0-8-24-16,2-7-61 15</inkml:trace>
  <inkml:trace contextRef="#ctx0" brushRef="#br1" timeOffset="193546.68">2864 11049 533 0,'0'-12'31'0,"3"5"-7"16,7 3 12-16,2 4-6 15,0 6-13-15,1 8-8 16,-6 8-5-16,0 4-3 15,-3 3 0-15,-4 1-8 0,0-2-15 16,-7-4-12-16,-2-3 3 16,6-4 3-16,1-7 1 15,2-8-14-15,10-2-46 16,12-6-5-16,2-12-29 0,5-1-28 16</inkml:trace>
  <inkml:trace contextRef="#ctx0" brushRef="#br1" timeOffset="193773.4">3088 11108 204 0,'8'-17'130'0,"-8"1"-15"15,0 9-25 1,-10 5-37-16,-4 2-18 16,-2 10-6-16,-2 12-10 0,2 5-5 15,5 10-7-15,4 2-1 16,7 4-3-16,0-6-2 16,12-8-2-16,7-8-3 15,0-8 1-15,3-13-1 0,-2-2 3 16,-6-17 1-16,-4-6 1 15,-4-5 0-15,-6-3-1 16,0-3-1-16,-8 8-3 16,-4 5-23-16,3 3-33 15,2 10-18-15,5 3-55 16,2 3-143-16</inkml:trace>
  <inkml:trace contextRef="#ctx0" brushRef="#br1" timeOffset="193978.07">3308 11037 582 0,'0'-11'62'0,"0"3"14"15,0 4-15-15,0 4-16 16,0 2-30-16,7 10-14 16,1 6 2-16,5 11-1 0,0 1-2 15,-3 6 1-15,2-1-6 16,-5-1-24-16,-6-1-31 15,-1-11-16-15,0-6-31 16,-13-12-55-16,-4-4-155 16</inkml:trace>
  <inkml:trace contextRef="#ctx0" brushRef="#br1" timeOffset="194399.84">3254 11083 465 0,'15'-15'48'0,"7"0"-9"16,9 3 3-16,3 3-2 0,5 2-13 15,-1 0-8-15,0 0-3 16,-2-1-8-16,-8-1-7 16,-6 1 0-16,-8-5 0 15,-9 1-7-15,-5-3-4 16,0 5 3-16,-8-1 5 16,-6 4 2-16,-1 5 0 0,-1 2 1 15,3 5 1-15,4 13 1 16,4 4 2-16,3 3-3 15,2 7-1-15,0-1 1 16,2 6-2-16,3-2 1 16,1-1-1-16,-5-8 0 0,-1-2-2 15,2-10-13-15,0-7 8 16,1-7 5-16,7-7 6 16,0-7-2-16,3-6 0 15,3-1 13-15,3 3 1 16,-4 0 3-16,1 11 0 0,0 4-4 15,-2 3-2 1,0 3-4-16,-4 11-2 0,1 8-2 16,2 2-3-16,-5 2-2 15,4 2-1-15,-4-3-26 16,3-5-45-16,-3-9-71 16,-1-11-221-16</inkml:trace>
  <inkml:trace contextRef="#ctx0" brushRef="#br1" timeOffset="194963.52">3828 11073 194 0,'-2'5'240'0,"-2"-3"-204"16,4-1 17-16,0-1-10 16,6 0 6-16,9 0-12 0,5-1-19 15,0-8-11-15,4-1-4 16,-2-3-3-16,-3 1 1 15,-6 1-1-15,-8 2 1 16,-5 0-1-16,-3 7-1 16,-14 2 0-16,-5 0 1 15,-4 11 1-15,1 5 1 0,5 5 1 16,3 4-2-16,7 4-1 16,10-1 0-16,2-1 0 15,14-4-5-15,10-3-20 16,4-7-17-16,6-10-31 0,3-1-42 15,3-9-84-15</inkml:trace>
  <inkml:trace contextRef="#ctx0" brushRef="#br1" timeOffset="195260.37">4198 11021 450 0,'-21'-10'66'0,"-6"6"-17"15,0 4 0-15,1 0-17 0,7 9-11 16,2 5-14-16,11 2-3 15,6 7-4-15,3 2 0 0,14 0-1 16,5 2 2 0,5-4-3-16,2-1-12 0,-2-5-3 15,-8-2 7-15,-6-5 4 16,-7-4 4-16,-6-2 2 16,-13-4 1-16,-8 0 8 15,-6 0 5-15,-2 0 0 0,2 0-5 16,8 0-6-1,4 0-3-15,11 0-1 16,6 0-17-16,20 0-42 16,8-2-18-16,6-9-50 15,5-3-128-15</inkml:trace>
  <inkml:trace contextRef="#ctx0" brushRef="#br1" timeOffset="195421.87">4331 11105 320 0,'2'-11'227'0,"-2"4"-138"16,0 3-13-16,0 4-26 15,0 0-14-15,0 0-25 16,0 10-7-16,5 0 0 0,4 5-2 16,0-2-3-1,2 4-1-15,-2-7-17 0,-3-2-29 16,-1-5-17-16,-5-3-36 16,-6-1-36-16,-6-12-119 15</inkml:trace>
  <inkml:trace contextRef="#ctx0" brushRef="#br1" timeOffset="195742.87">4326 11008 354 0,'10'-15'57'0,"9"4"-18"0,2 0 12 16,6 6-20-16,3 1-13 15,-1 4-17-15,-2 0-1 16,-5 0-12-16,-8 0-5 16,-6 0 2-16,-6 0 13 15,-2 2-1 1,-7 3 17-16,-8 2 33 0,0 6 1 15,-1 1-2-15,5 2-14 16,9 2-14-16,2 3-7 16,5 1-6-16,12 3-2 0,3-5-3 15,1 1 0-15,-1-5-2 16,-6-2-13-16,-6-5 0 16,-8-5 10-16,0-4 3 15,-15 0 6-15,-4 0-2 16,0-6 3-16,3 1 0 0,5-4-4 15,8-2-4-15,3 1-27 16,20-5-69-16,6-4-54 16,11-2-236-16</inkml:trace>
  <inkml:trace contextRef="#ctx0" brushRef="#br1" timeOffset="195867.84">4751 10957 571 0,'0'-3'37'16,"-6"-5"4"-16,6 8-9 15,2 0-30-15,13 5-13 16,1 6-45-16,4 0-63 16,0 5-129-16</inkml:trace>
  <inkml:trace contextRef="#ctx0" brushRef="#br1" timeOffset="195995.03">4812 11166 497 0,'-4'5'28'0,"4"-1"-4"0,2-3 7 15,15-1-23-15,2 0-9 16,4 0-48-16,6 0-90 16,0-7-118-16</inkml:trace>
  <inkml:trace contextRef="#ctx0" brushRef="#br1" timeOffset="196083.62">5040 11146 342 0,'6'0'18'0,"-1"0"-24"0,5 0-24 15,-2 0-114-15</inkml:trace>
  <inkml:trace contextRef="#ctx0" brushRef="#br1" timeOffset="196567.84">2365 11462 363 0,'-9'0'86'0,"9"0"-44"0,3 0 4 16,20 0-21-16,14-2 19 16,14-1-4-16,20-1-7 15,16 0-3-15,20 2-4 16,9 1-5-16,15-3-8 15,7 3-6-15,6-1-4 0,2 0-1 16,-7-2-1-16,-3 1-1 16,-13-1 2-16,-14-1-3 15,-15-1-7-15,-16 0-3 16,-17 0 2-16,-17-1-1 16,-13 0 3-16,-6-1-4 15,-10 2-3-15,-5-5-12 0,1 0-37 16,4-9-76-16,4-4-303 15</inkml:trace>
  <inkml:trace contextRef="#ctx0" brushRef="#br1" timeOffset="197192.84">6010 10724 567 0,'5'-13'51'15,"1"2"-22"-15,-4 10 19 16,-1 1-9-16,-1 8-5 16,0 15-22-16,-3 13 0 15,-8 6-3-15,0 12-4 16,-4 3-4-16,1 0-2 0,2-1 2 15,2-8-7-15,3-9-10 16,2-10-13-16,5-17 15 16,0-12 14-16,2-2-2 15,8-25 1-15,5-6-9 0,4-16 10 16,3-4-3 0,4-6 4-16,-5 4-1 15,-1 7 0-15,0 7 5 0,-8 10 18 16,-1 15-7-16,0 11-4 15,-3 5-8-15,2 14-5 16,1 10 4-16,4 5 0 16,5 12-3-16,2-1 0 0,3 5 0 15,0-4 0-15,0 0-2 16,-3-8-14-16,-4-6-13 16,-6-4-10-16,-8-8-15 15,-4-10-34-15,-16-5-27 16,-12-1-72-16</inkml:trace>
  <inkml:trace contextRef="#ctx0" brushRef="#br1" timeOffset="198336.25">5956 10999 534 0,'-36'-13'40'0,"34"3"-27"16,12 2 11-16,24-2-19 16,12 0 11-16,17-2-10 0,11-3-5 15,4-1 5-15,2-2-2 16,-9 2 0-16,-10-3-6 15,-15 4 4-15,-18 2-8 0,-14 0 3 16,-14 6 4-16,-1 3-1 16,-19 4 3-16,-4 0 3 15,1 7 9-15,3 10 9 16,8 3-6-16,7 4-8 16,5 2-5-16,10 3-3 15,8-3-1-15,2 1-2 0,2-5 1 16,-5-2-13-16,-4-8-21 15,-8-5-1-15,-5-3 16 16,-5-4 17-16,-11 0 5 16,2-7 3-16,-3-1 13 15,7-2 3-15,4-5-4 16,6 1-6-16,9-4-10 16,15 0-4-16,10-3-1 0,5-2 2 15,3-2-4-15,-5 4 2 16,-4-1 1-16,-10 2 4 15,-9 6-2-15,-9 2 3 0,-5 5 11 16,-3 5-3-16,-9 2-5 16,-1 2 2-16,2 11 0 15,6 6-2-15,5 4-4 16,0 7-1-16,10 1-1 16,9-1-1-16,0-4 2 0,-1 0-3 0,-2-5-1 15,-7-7 0-15,-3-5 0 16,-6-3-3-16,0-4 5 15,-11-2 5-15,2 0-3 16,2-2-1-16,1-9-8 16,6-1-18-1,6-5-21-15,10-1-38 16,5 0-24-16,3 3 4 0,-1 1 24 16,-4 3 74-16,-5 1 63 0,-7 7 40 0,-2 0 12 15,-5 3-35-15,0 0-28 16,0 6-25-16,1 5 11 15,5 6-5-15,2-2-18 16,0 2-7 0,4-1-1-16,2-4 0 15,0-1-12-15,-1-7-14 16,-1-4 0-16,-3 0 11 16,0-6 7-16,-2-6 0 0,-2 1 8 0,-1 0 8 15,-1 2 11-15,1 2 5 16,2 3-6-16,-1 4-10 15,4 0-6-15,1 7-3 16,4 6 1 0,-4 0 0-16,3-1-3 15,-2-1-23-15,-6-4-11 16,0-3-14-16,-5-4-8 0,2 0 31 0,-2-7 27 0,1-8-5 16,3-3 9-16,0 1 16 15,5-3 20-15,0 4 2 16,4 3-7-16,3 5-15 15,2 2-15-15,-1 6 2 16,3 0 3 0,1 4 1-16,-6 6 2 15,-3-1-8-15,-2 2-3 16,-7-4-2-16,-1-2 0 0,-2-1-2 16,0-4 0-16,0 0 5 15,0-4 4-15,0-8-5 16,0-2-2-16,9 0-1 15,4-1 2-15,6 5-2 0,0 2 2 16,1 5-1-16,-1 3-1 16,-1 3 0-16,-6 10 1 15,1 5 0-15,-2 3 0 16,-2 0 2-16,-2-1 0 16,2-2 0-16,-2-4-1 15,2-5-2-15,1-3-29 0,-2-6-26 16,3 0-17-16,0-8-50 15,1-4-49-15,-1-3-54 16</inkml:trace>
  <inkml:trace contextRef="#ctx0" brushRef="#br1" timeOffset="198563.97">7542 10929 231 0,'1'-8'151'15,"-1"5"-73"-15,2 3-8 16,1 0-27-16,4 0-10 16,5-2-12-16,3 0-2 15,6-1-4-15,0-4-2 0,0-6-8 16,-2-2-4-16,-7 0 0 0,-6-3 1 15,-6 1 0-15,0 2 17 16,-17 8 22-16,-1 7-4 16,-3 4-14-16,1 20-2 15,4 8 4-15,7 6-7 16,9 3-12-16,5 0-5 16,22-4-5-1,17-9-33-15,13-4-66 0,15-14-78 16</inkml:trace>
  <inkml:trace contextRef="#ctx0" brushRef="#br1" timeOffset="199520.57">9060 10747 384 0,'0'-13'41'0,"0"3"26"0,-10 2-13 16,-7 6-16-16,-2 2-10 0,-8 0-5 16,-2 10 2-16,-3 3-6 0,3 7-3 15,7 3 4-15,5 1 1 16,12 2-5-16,5 2-6 15,12 0-2-15,18 0 0 16,8 1-2-16,7-1-4 31,2 0 0-31,1 1-2 0,-1 0 1 16,-13 3-7-16,-9 0-27 16,-14-2-4-16,-11 0 10 15,-21-3 5-15,-13-5 8 16,-14-9 10-16,-6-7 5 0,1-6 5 15,3-3 15-15,5-15 0 16,13-5 1-16,13-1-11 16,12-2-7-16,7 1-8 15,21 3-10-15,14 1-27 16,5 0-48-16,1 1-96 16</inkml:trace>
  <inkml:trace contextRef="#ctx0" brushRef="#br1" timeOffset="199974.27">9014 10415 532 0,'-15'-9'99'0,"3"2"-70"0,-5 7 17 16,5 1-26-16,4 17-15 15,-4 6-3-15,4 6-2 16,1 0 0-16,7 0 0 15,0-7-1-15,0-4 1 16,1-9-3-16,6-8-3 16,0-2 3-16,5-11 4 0,-4-10 0 15,4-5-1-15,3-3 1 16,-1 2 0-16,3 1 3 16,-1 8 9-16,4 7 3 15,-2 9-4-15,1 2-9 16,3 14-3-16,2 13 0 0,1 7 0 15,3 5-27 1,2 2-33-16,2 0-58 0,0-6-170 16</inkml:trace>
  <inkml:trace contextRef="#ctx0" brushRef="#br1" timeOffset="200333.61">9914 10528 556 0,'-14'-4'67'0,"-13"8"-18"15,-6 22-21-15,1 16 0 16,-5 16 3-16,3 14-9 0,7 10-1 16,10 8-7-16,12 5-11 15,5-5-3-15,21-4 0 16,14-12-14-16,12-19-37 15,11-20-3-15,5-20-25 0,0-17-105 16</inkml:trace>
  <inkml:trace contextRef="#ctx0" brushRef="#br1" timeOffset="201221.66">10857 11044 532 0,'0'-8'55'16,"-2"2"11"-16,-11 4-31 16,-3 2-23-16,-4 8-4 15,2 9-6-15,4 8-2 16,7 5 2-16,3 1-2 0,4-2 0 15,4-3 0-15,8-6-2 16,5-9-4-16,2-11 7 16,1 0 3-16,0-18 0 15,-4-6 5-15,-3-2 14 16,-6-5 5-16,-4 3-6 16,-3-1-13-16,0 4-8 0,-7 7-5 15,-4 6-14-15,6 9-30 16,3 3-39-16,2 0-76 15,10 8-165-15</inkml:trace>
  <inkml:trace contextRef="#ctx0" brushRef="#br1" timeOffset="201362.17">11176 11108 651 0,'3'0'85'15,"-3"0"-13"-15,0 4-27 16,0 10-34-16,-7 11-8 0,-6 9-4 15,-8 7-76-15,-6 4-145 16</inkml:trace>
  <inkml:trace contextRef="#ctx0" brushRef="#br1" timeOffset="207048.15">10248 10855 436 0,'3'-1'64'0,"1"-9"-45"0,-4 0 30 16,1 1-11-16,3-4-1 15,-1 1-22-15,-3-1-2 16,0 0 5-16,0-3-6 15,-5 5-7-15,-5 0-1 16,-7 5-2-16,-4 6-3 16,-2 0 0-16,-4 9 0 0,3 7 2 15,0 5-1-15,11 2 2 16,4-3-3-16,7-2 1 16,2 0-1-16,11-7-1 15,7-4 2-15,4-5 0 0,9-2 0 16,0-4 0-1,-1-6 0-15,-1-1-1 0,-2 0 0 16,-3 2 1-16,-7 4 1 16,-2 4-1-16,-3 1 0 15,-2 10 0-15,-3 11 1 0,0 6 4 16,-4 5-1-16,2 8-3 16,0-1-2-16,0 4 2 15,0-3 0-15,-3 2-1 16,3-11 1-16,-1-4-2 15,-1-7-5-15,1-11 3 16,-2-9 5-16,0 0 13 0,1-16 30 16,3-5-23-16,1-3-10 15,1-8-9-15,9-2-3 16,5-5-13-16,7-4-61 16,8-2-51-16,11-2-196 0</inkml:trace>
  <inkml:trace contextRef="#ctx0" brushRef="#br1" timeOffset="208123.09">11481 10850 506 0,'-3'-6'53'0,"1"-1"6"16,2 7 1-16,0 0-24 16,7 4-18-16,5 10 0 15,3 4 3-15,-1 5-7 0,3 2-9 16,-3 5-3-16,-5-3-2 15,-2 0-4-15,-2-7-9 16,-1-4-8-16,-1-8 3 16,-1-6 12-16,6-2 3 15,2-8 6-15,4-10-3 0,6-6 1 16,4-1-1-16,1 3 2 16,-2 4 1-16,1 3 1 15,-3 12-1-15,-1 3-3 16,0 5 0-16,-2 11-1 15,1 3 1-15,3 3 0 16,3-1 0-16,1-3 0 0,-4-3-2 16,4-8-3-16,-3-7 0 15,-3 0 5-15,-4-9 2 16,-6-9 1-16,-2-5 2 16,-8-6 9-16,0-1 2 15,-13 0-10-15,-4 3-3 0,-5 6-4 16,0 4-4-16,3 9-18 15,4 5-10-15,10 3-13 16,5 6-33-16,7 3-32 16,11 0-78-16</inkml:trace>
  <inkml:trace contextRef="#ctx0" brushRef="#br1" timeOffset="208326.17">12087 10682 459 0,'10'-14'70'0,"9"4"-11"0,7 10-6 16,6 14-10-16,6 13-4 16,5 10-16-16,0 11-13 15,-3 9-4-15,-8 2-4 16,-11 3-1-16,-9 1-1 16,-12-5-17-16,-19-6-28 0,-17-11-31 15,-11-10 1-15,-11-15-53 16,-5-16-142-16</inkml:trace>
  <inkml:trace contextRef="#ctx0" brushRef="#br1" timeOffset="208841.67">13051 10875 264 0,'-2'5'314'16,"-7"-5"-280"-16,7 0 28 15,2 0-15-15,15 0-12 16,10-4-14-16,7 3-15 16,7-1-4-16,9 2-1 0,-1 0-13 15,-3 0-50-15,-3 3-16 16,-12 3-40-16,-12-1-96 15</inkml:trace>
  <inkml:trace contextRef="#ctx0" brushRef="#br1" timeOffset="208951.03">13214 10971 550 0,'-19'5'56'16,"13"-1"-18"-16,7 0-13 16,28-2-12-16,17-2-4 15,13 0-9-15,14 0-6 16,7-11-81-16,3-7-198 15</inkml:trace>
  <inkml:trace contextRef="#ctx0" brushRef="#br1" timeOffset="209513.41">14687 10624 403 0,'0'-11'87'0,"-7"-3"-38"16,-12 3-8-16,-8 5-14 15,-7 4 4-15,-5 2-2 16,-7 6-8-16,2 10 1 0,3 6-3 16,1 3 0-16,11 5 3 15,8-1-8-15,14 2-10 16,7 2-2-16,16-3 0 15,16-2-2-15,14-1 0 0,7-4 1 16,6 2 0 0,4-1-3-16,-2-4-5 0,-7 4 2 15,-9-4 3-15,-17 1-20 16,-11-3-17-16,-17-2 17 16,-17 0 12-16,-17-4 8 15,-10-1 2-15,-9-7 0 0,-1-2 1 16,3-2 18-16,7-6 7 15,10-6-11-15,12-5-11 16,12 0-3-16,10-5-20 16,15-3-42-16,9-1-70 15,8-1-175-15</inkml:trace>
  <inkml:trace contextRef="#ctx0" brushRef="#br1" timeOffset="209998.9">14427 10218 586 0,'-8'0'27'16,"-1"0"4"-16,0 8-19 16,4 12 0-16,-1 1 3 15,-1 5-11-15,3 1-3 16,1-4-1-16,3 1 1 0,0-6-1 15,0-7 0-15,0-10 0 16,0-1 0-16,3-9 5 16,4-9-2-16,0-5-1 15,5-4-1-15,0 0 0 16,1 4 0-16,-1 6-1 0,3 4 3 16,-1 8-1-16,0 5-2 15,6 3-1-15,0 12-1 16,6 8 3-16,0 2-2 15,2 3-5-15,1 1-16 16,-2-1-16-16,0-3-27 16,0-7-27-16,-3-9-50 15</inkml:trace>
  <inkml:trace contextRef="#ctx0" brushRef="#br1" timeOffset="210180.31">14798 10079 471 0,'0'-23'125'16,"-1"6"-71"-16,-1 6 7 16,2 11-24-16,2 1-22 15,8 19-11-15,2 9-3 16,6 10-1-16,3 7-1 16,-1 8-50-1,2-1-41-15,-3-3-105 0</inkml:trace>
  <inkml:trace contextRef="#ctx0" brushRef="#br1" timeOffset="210806.84">15555 10502 429 0,'-17'-3'84'0,"-7"3"-41"16,-4 1 6-16,-3 19-16 15,2 10 5-15,-5 10-10 16,6 10-6-16,2 7-1 16,9 3-7-16,4 8-7 15,7-2-4-15,6-2-2 0,17-5 0 16,7-7-20-16,10-13-20 16,14-14-5-16,2-9-28 15,2-14-43-15,0-7-134 16</inkml:trace>
  <inkml:trace contextRef="#ctx0" brushRef="#br1" timeOffset="211427.2">16042 10602 420 0,'-3'-10'39'16,"-9"-2"13"-16,-8 10-22 0,-1-1-8 16,-2 3-5-16,0 3-3 15,0 5 3-15,8 3-4 16,4 3-3-16,8-1-3 0,3-1-1 16,10 2 0-16,10 3-3 15,6 0 1-15,1 3-4 16,0 1 0-16,-3 4 1 15,-5 1-1-15,-9 2 0 0,-10-2-5 16,0 1-13-16,-16-8 1 16,-6-1 6-16,-3-5 4 15,3-8 7-15,0-5 0 16,7 0 6-16,8-4 5 16,7-6-1-16,5 3-7 0,13 0-3 15,6 3-2-15,3 4 1 16,-1 0 0-16,-2 9 0 15,-9 7 1-15,-5 2-1 16,-6 3 1-16,-4 1 0 16,0 1 4-16,0-1 10 15,0-5-5-15,3-1-2 0,8-2-2 16,9-3-4-16,3-4 2 16,6-3-13-16,5-3-47 15,2-1-69-15,-1-5-163 16</inkml:trace>
  <inkml:trace contextRef="#ctx0" brushRef="#br1" timeOffset="211887.02">16638 10755 544 0,'-14'-16'45'0,"-8"2"-33"0,-5 5 14 15,0 7 0 1,-3 2 8-16,7 4-25 0,-2 10-8 15,8 4-1-15,10 4-1 16,5-3-1-16,2 1-3 16,11-5-10-16,9-4 2 0,0-5 1 15,1-6 0-15,1 0 6 16,0-13 6-16,-3-3 1 16,1 2 0-16,0-4 3 15,-4 4 11 1,-1 4 1-16,-5 7-1 0,0 3-4 15,0 3-7-15,-1 14-4 16,1 8-1-16,0 5 2 0,0 4 0 16,1 6-1-16,2-3 1 15,-3-2-2-15,1-4-5 16,0-12-2-16,-2-6 6 16,1-11 2-16,0-2 2 0,-1-9 7 15,-1-11 10-15,4-5 2 16,-2-5-2-16,-1-2-3 15,2 0-12-15,-4 3-5 16,2 6-26-16,1 6-33 16,-2 5-41-16,3 8-58 15,2 4-95-15</inkml:trace>
  <inkml:trace contextRef="#ctx0" brushRef="#br1" timeOffset="212152.57">17023 10875 457 0,'0'0'75'0,"-4"-4"-3"0,1 4 5 16,1 0-37-16,2 4-19 16,0 8-13-16,9 9 2 15,3 3 1-15,6-1-7 16,4 0-2-16,4-3-1 16,0-6-1-16,-3-8 0 15,-1-6 0-15,-5-2 1 0,-7-18 3 16,-8-3-2-16,-2-6 0 15,-15-1-3-15,-9-2-2 16,0 4-10-16,2 6-18 16,2 4-8-16,8 11-20 0,8 5-23 15,4 2-76-15,13 0-141 16</inkml:trace>
  <inkml:trace contextRef="#ctx0" brushRef="#br1" timeOffset="212631.31">17347 10640 380 0,'-3'-22'127'0,"-1"3"-75"16,3 8 10-16,1 3-18 15,1 8-15-15,8 2-26 16,4 13-2-16,-1 6 0 15,-4 4-1-15,-2 0 0 16,-5 3-5-16,-1-4-3 16,-1-1-2-16,-7-4 3 0,2-5 3 15,-1-3 0-15,7-1 0 16,0-7-2-16,2 1-9 16,13-1 7-16,2-2 1 15,2 2 4-15,-2 0 3 16,0 1 0-16,-5 2 4 15,-5 0 3-15,-1 1 1 0,-4 8 7 16,-2-1-1-16,2 6 0 16,-2 1-4-1,3 2-3-15,4 2-2 0,0 0-2 0,4 0-1 16,-4-4 1-16,0-3-2 16,-5-1 2-16,-2-5 4 15,-7-5 2-15,-10-1 5 0,-5-3-1 16,-3-1-8-16,-1 0-4 15,1-2-1-15,9 1-20 16,9 1-25 0,7 0-33-16,9-2-46 15,15 0-61-15</inkml:trace>
  <inkml:trace contextRef="#ctx0" brushRef="#br1" timeOffset="212756.27">17705 11041 551 0,'7'0'98'15,"-3"0"-47"-15,-4 0-25 16,0 7-23-16,0 9 4 16,1 1-5-16,1 1-50 0,2 1-85 15,0-9-248-15</inkml:trace>
  <inkml:trace contextRef="#ctx0" brushRef="#br1" timeOffset="213545.13">18195 10628 208 0,'2'-6'247'0,"2"-1"-150"0,-3 0-5 15,1 6-32-15,3 1-13 16,0 4-26-16,-2 9-8 16,2 5-4-16,2 1-6 15,2 4-2-15,3 1-1 16,-4-2 0-16,3 2-1 16,-2-8-9-16,2-4-8 0,-3-5-2 15,2-7 6-15,2 0 11 16,2-9 4-16,5-9 0 15,1-1 1-15,-3 0-3 16,1 3 2-16,-2 7 1 0,-3 7-4 16,-2 2 1-16,-3 14 0 15,5 7 2-15,1 9 0 16,1 2 1-16,4 0-1 16,0-1-1-16,3-9-1 15,-3-7 1-15,1-7-3 16,-5-8 3-16,0-6 5 0,-1-14 0 15,-1-2 2-15,-2-7 4 16,-6-3 4-16,-3 0-14 16,-2 1 1-16,0 6-5 0,-7 2-14 15,-4 8-11-15,4 2-18 16,3 9-25-16,4 4-29 16,0 0-80-16,17 0-146 15</inkml:trace>
  <inkml:trace contextRef="#ctx0" brushRef="#br1" timeOffset="214164.87">19025 10440 444 0,'7'-4'55'0,"2"3"-9"16,6 1-11-16,6 3 7 0,-1 11-11 16,3 9-10-16,2 6-2 15,-1 10-6-15,-3 4-2 16,-3 7-4-16,-6 6-3 15,0 1-1-15,-10 5-2 16,-2-2 1-16,-4-1-2 16,-11-7 0-16,-5-8-1 0,-2-6-5 15,-6-11-6-15,-2-10-3 16,-1-7-16-16,-1-10-50 16,7-4-136-16</inkml:trace>
  <inkml:trace contextRef="#ctx0" brushRef="#br1" timeOffset="-209764.3">785 12585 508 0,'0'-5'77'16,"-5"2"-33"-16,4 1 27 15,1 2-21-15,0 0-22 16,0 7-21-16,4 9 4 0,1 0 4 16,4 4-5-16,-2 1-6 15,3 4-4-15,-4-2 1 16,1-3-1-16,0-2-10 15,3-2-22-15,-1-6-24 0,-1-2-22 16,3-8-50-16,-1 0-79 16</inkml:trace>
  <inkml:trace contextRef="#ctx0" brushRef="#br1" timeOffset="-209564.14">984 12601 539 0,'1'-1'66'15,"3"-1"-17"-15,1 2-3 16,5 0-13-16,0 5-10 0,5 4-6 16,-1 6-6-16,3 1-6 15,-2 0-4-15,0 2 1 16,-3 1-4-16,0 1-10 16,-2-4-24-16,-3 0-10 0,-2-6-22 15,0-2-38 1,1-8-83-16</inkml:trace>
  <inkml:trace contextRef="#ctx0" brushRef="#br1" timeOffset="-209318.59">1316 12594 535 0,'0'0'46'16,"0"0"-22"-16,2 6 4 15,3 1 10-15,0 5-13 16,2 3-10-16,3 1-6 0,-2 0-2 16,3 0-5-16,-1-2-2 15,-3 1 0-15,-2-3-16 16,-5-2-22-16,0-4-30 16,-7-6-33-16,-13 0-79 15</inkml:trace>
  <inkml:trace contextRef="#ctx0" brushRef="#br1" timeOffset="-209142.7">683 12416 542 0,'-15'-4'21'15,"15"-1"5"-15,3-2-10 0,19 7-15 16,7-2-1-16,1 2-6 15,10 0-38-15,1 0-26 0,2 0-68 16,-2-5-162-16</inkml:trace>
  <inkml:trace contextRef="#ctx0" brushRef="#br1" timeOffset="-209002.08">1057 12391 533 0,'-2'0'28'0,"0"0"-9"15,2 0-5-15,14 0-25 16,6 0-17-16,7 0-38 16,4-2-89-16</inkml:trace>
  <inkml:trace contextRef="#ctx0" brushRef="#br1" timeOffset="-208877.15">1341 12382 449 0,'0'0'34'0,"2"0"-41"16,7 0-30-16,3 0-29 16,3-3-113-16</inkml:trace>
  <inkml:trace contextRef="#ctx0" brushRef="#br1" timeOffset="-208689.68">1508 12352 449 0,'9'9'44'0,"7"2"-45"16,6 4 54-16,4 7-14 0,9 3-12 16,1 3-13-16,-4 3-8 15,-5 5-5-15,-11 4 0 16,-13 3-13-16,-8 4-28 16,-25-1-18-16,-13-3-28 15,-15-6-73-15</inkml:trace>
  <inkml:trace contextRef="#ctx0" brushRef="#br1" timeOffset="-208455.34">560 12577 301 0,'-16'7'311'16,"1"10"-299"-16,6 10-11 0,9 11 7 16,2 7 4-16,16 4-8 15,15 1-4-15,8 0 0 16,15-5-22-16,10-15-70 16,5-14-145-16</inkml:trace>
  <inkml:trace contextRef="#ctx0" brushRef="#br1" timeOffset="-207782.8">2489 12447 553 0,'-24'-3'5'16,"-7"3"2"-16,-4 8 28 0,-1 6 0 15,5 4-18-15,8 2-7 16,7 3 4-16,8-2 0 16,8 4-7-16,15 0-4 15,10-4 1-15,6 1-3 16,3-1 0-16,-4-1-2 0,-2-2-5 15,-13-2 1 1,-10-4-2-16,-5-1-2 0,-5-4 6 16,-12-3 6-16,-5-4 0 15,2 0 0-15,8 0-2 16,2-9 0-16,10-9 0 16,3-2-7-16,16-6-17 0,11-5-18 15,4-1-13-15,2 0-1 16,1 4 23-16,-5 4 33 15,-5 5 28-15,-8 4 33 16,-5 6 7-16,-6 4-5 16,-3 5-14-16,-1 0-17 0,-2 14-25 15,1 9-3-15,3 6 0 16,3 5-3-16,1 9-1 16,4-1-1-16,-1 2-6 15,0-2-36-15,-4-6-17 16,-3-4-21-16,-6-12-20 15,-4-13-33-15,-13-7-89 0</inkml:trace>
  <inkml:trace contextRef="#ctx0" brushRef="#br1" timeOffset="-207642.25">2519 12677 448 0,'-2'-16'98'0,"2"1"-79"16,19 3-16-16,15 1 2 15,10 0 2-15,10 2-6 16,2 4-1-16,-1-2-2 15,-3 1-26-15,-11 3-94 16,-12-2-97-16</inkml:trace>
  <inkml:trace contextRef="#ctx0" brushRef="#br1" timeOffset="-207386.72">2891 12575 386 0,'-9'4'88'16,"4"-1"-41"-16,5-1 0 15,3-1-27-15,15-1 5 0,5 0-5 16,4 0-6-16,4-6-6 0,-4-4-5 15,-8 2-1-15,-6-1-6 16,-9 1 1-16,-4 5 2 16,-9 3-2-16,-9 0 7 15,-4 3 3-15,3 10 4 16,2 3 2-16,8 4-3 16,9 1-7-16,2 4-3 0,20-3 0 15,7-1-1-15,3-5-10 16,4-7-31-16,1-7-30 15,-5-2-42-15,-4-9-41 16,-8-11-100-16</inkml:trace>
  <inkml:trace contextRef="#ctx0" brushRef="#br1" timeOffset="-207199.25">3205 12579 306 0,'-5'-22'137'0,"-4"4"-44"16,-1 2-14-16,7 9-22 16,1 5-11-16,2 2-16 15,3 7-27-15,12 13 5 16,1 6 7-16,2 8-3 0,2 8-8 15,0 4-4-15,-6 6 2 16,-1 0-2-16,-6 1 0 16,-6-3 0-16,-1-6-8 15,0-6-22-15,0-9 9 16,0-11-12-16,0-13-3 0,0-5-17 16,0-18-30-16,0-11-121 15</inkml:trace>
  <inkml:trace contextRef="#ctx0" brushRef="#br1" timeOffset="-206980.55">3262 12509 540 0,'0'-13'36'16,"2"4"-18"-16,15 6 10 16,4 3 10-16,2 5-10 15,-1 8-7-15,-5 6-15 0,-3 3-5 16,-9 2-2-16,-5 2-4 15,-2-3-7 1,-10-2-7-16,-1-5-7 0,2-2-4 16,6-8-4-16,5-6-21 15,2-2-68-15,13-14-201 16</inkml:trace>
  <inkml:trace contextRef="#ctx0" brushRef="#br1" timeOffset="-206871.17">3588 12447 555 0,'0'0'6'0,"-2"0"-16"16,2 5-7-16,0 7-29 15,4 1-95-15</inkml:trace>
  <inkml:trace contextRef="#ctx0" brushRef="#br1" timeOffset="-206730.61">3583 12680 102 0,'-12'13'462'0,"5"-6"-439"16,7-2-3-16,7 1-14 16,17-1-7-16,5-4-9 15,3-1-95-15,2 0-215 16</inkml:trace>
  <inkml:trace contextRef="#ctx0" brushRef="#br1" timeOffset="-206373.65">2312 12980 545 0,'-22'5'77'0,"19"-3"-61"16,11-2-3-16,29 2 23 16,17-1 15-16,18-1-15 15,18 2-17-15,14-2-10 16,2 2-2-16,3-2-2 0,-2 0-5 16,-12 0 0-16,-12 0-7 15,-14-2-10-15,-16-5-1 16,-12 2 8-16,-14-2 7 15,-10 3-1-15,-5-1-9 16,-7-2-21-16,2-4-34 16,0-7-96-16</inkml:trace>
  <inkml:trace contextRef="#ctx0" brushRef="#br1" timeOffset="-205701.94">4791 12447 541 0,'0'-18'34'0,"2"-2"3"15,20 0-9-15,7 4 6 16,6 2-6-16,-1 7-9 0,2 7-8 16,-7 0-8-16,-9 14-4 15,-5 6 0-15,-11 5 0 16,-4 1-5-16,-5-1-4 15,-12-3 4-15,-2-2-2 16,2-7 9-16,0-1 0 0,5-7 1 16,4-5 3-16,8 0 15 15,0-11-6-15,7-3-11 16,6-4-3-16,4-2 2 16,0 3 7-16,-2 2 1 15,-3 5-6-15,-3 3-1 0,-6 7-2 16,0 3 0-16,-1 15 2 15,0 1 4-15,3 4-1 16,3 4-4-16,3 2-1 16,1-1-2-16,6-1 0 15,4-4-7-15,2-3-25 16,3-6-12-16,4-6-23 16,-1-8-47-16,-1-10-101 0</inkml:trace>
  <inkml:trace contextRef="#ctx0" brushRef="#br1" timeOffset="-205514.47">5448 12404 585 0,'-5'3'72'16,"5"-1"-46"-16,3-2 19 0,17 0-30 15,9 0 10-15,5 2-19 16,5-2-5-16,0 5-34 15,-5 1-51-15,-8 2-65 16,-11 3-132-16</inkml:trace>
  <inkml:trace contextRef="#ctx0" brushRef="#br1" timeOffset="-205405.11">5497 12579 491 0,'-12'8'81'0,"12"-2"-65"15,17-5 9-15,19-1-14 16,11 0-10-16,9 0-17 15,5-1-79-15,0-8-193 0</inkml:trace>
  <inkml:trace contextRef="#ctx0" brushRef="#br1" timeOffset="-204988.37">6045 12443 708 0,'-12'0'28'15,"10"0"5"-15,2 0-14 16,13 7 9-16,7 9 5 16,1 2-18-16,5 3-12 0,2-1-2 15,-5-1-2-15,-3-2 0 16,-2-7-6-16,-7-4-11 16,0-6 5-16,-6-4 11 15,-2-12-1-15,2-6 1 16,-2-4 3-16,1 1-1 15,1 3 3-15,0 4-3 0,4 10 2 16,0 8-3-16,7 3-2 16,1 15 2-16,4 5 1 15,6 8-1-15,0 2-1 16,0-2 0-16,0-5-3 16,-4-8-14-16,-3-5 0 0,-2-11 9 15,-6-2 15-15,-1-17 4 16,-4-6-6-16,-3-5 5 15,-4-8-1 1,0 0-7-16,-2 3 1 16,-7 4-6-16,2 4-44 0,3 9-39 15,4 9-4-15,2 7-101 16</inkml:trace>
  <inkml:trace contextRef="#ctx0" brushRef="#br1" timeOffset="-204576.9">6881 12543 45 0,'16'-16'433'0,"-6"-4"-388"15,0-3 27-15,-5 3-10 16,-3 0-3-16,-2 5-27 16,-7 2-20-16,-11 4-8 15,-4 7-4-15,-4 2-1 0,-5 4-1 16,4 9 2-16,2 6-2 15,3 1 0-15,4 1 2 16,9 1-8-16,4-3-12 0,5-1 6 16,0-5 1-16,14-3 4 15,4-7 4-15,4-3 0 16,0 0-3-16,4-3 2 16,1-7 5-16,-4-3 1 15,1 1 0-15,-9-1 3 16,0 4 11-16,-6 2 13 15,-4 1 3-15,-3 6 4 0,-2 0-14 16,0 2-15-16,0 9 1 16,0 5 6-16,2 2-6 15,4 3-6-15,1 1 1 16,2 1-1-16,4-2-19 0,-1-3-42 16,0-5-31-16,5-8-83 15</inkml:trace>
  <inkml:trace contextRef="#ctx0" brushRef="#br1" timeOffset="-204420.67">7268 12659 670 0,'-5'10'40'16,"-7"1"-32"-16,-5 7 7 15,-6 5-14-15,-4 4-25 16,-7 3-259-16</inkml:trace>
  <inkml:trace contextRef="#ctx0" brushRef="#br1" timeOffset="-201227.66">20047 10841 56 0</inkml:trace>
  <inkml:trace contextRef="#ctx0" brushRef="#br1" timeOffset="-200837.39">20172 10597 456 0,'7'-19'149'16,"3"6"-72"-16,-3 2-21 15,7 9-13-15,4 2-9 16,6 15-18-16,-2 10-7 0,5 8-5 16,2 6-1-16,3 5-2 15,-1 2 1-15,-4-3-2 16,2-6 0-16,-6-9-6 16,-7-8-2-16,-1-15 6 15,-8-5 2-15,-4-19 8 16,-3-12 0-16,0-9 9 15,-5-10-3-15,-5-4 0 0,-3-2-5 16,2 5-7-16,1 7-4 16,0 6-16-16,3 14-29 15,2 16-20-15,3 8-29 16,-1 14-42-16,-3 11-19 0,-2 7-149 16</inkml:trace>
  <inkml:trace contextRef="#ctx0" brushRef="#br1" timeOffset="-200696.77">20248 10789 495 0,'-9'0'93'0,"9"-3"-18"16,7-11-20-16,24-4-29 15,13-2-11-15,18 0-10 16,7 2-2-16,9-3-11 16,2-2-94-16,0 0-151 15</inkml:trace>
  <inkml:trace contextRef="#ctx0" brushRef="#br1" timeOffset="-198975.75">21196 10643 221 0,'0'-13'229'0,"0"3"-147"16,-2-3-14-16,2 6 8 15,0 4-7-15,0 3-20 16,0 0-27-16,3 10-19 15,9 8 7-15,-2 4-2 16,9 6-5-16,-4-1-2 0,5 1-2 16,2 0 2-16,-3-2-6 15,1-6-10-15,-2-8-6 16,-3-4-2-16,-2-8 9 16,1 0 12-16,-7-17 6 15,5-4-1-15,-1-7-2 0,1 2 1 16,0 2-1-16,-2 5 3 15,1 6-2-15,-2 11-2 16,5 2-2-16,3 10 0 16,0 8 2-16,7 4-2 15,1 3 3-15,6 0-1 16,-3-6-3-16,5-7-12 0,-4-6 1 16,-5-6 4-1,-4-4 9-15,-5-14 1 16,-8-5 2-16,-7-6 1 15,-2 0 1-15,-16 0-4 16,-8 0-1-16,-4 7-6 16,-2-1-17-16,5 10-30 0,4 3-17 15,12 7-3-15,11 3-46 16,0 0-125-16</inkml:trace>
  <inkml:trace contextRef="#ctx0" brushRef="#br1" timeOffset="-198772.72">21789 10456 551 0,'0'-18'63'16,"0"5"25"-16,0 8-5 15,0 5-40-15,9 9-32 16,4 16-13-16,9 9 8 0,4 10 12 16,2 6-9-16,1 10-6 15,-3 0-3-15,-9 4-15 16,-12 2-23-16,-5-4-23 15,-15-8-44-15,-16-9-33 16,-8-12-93-16</inkml:trace>
  <inkml:trace contextRef="#ctx0" brushRef="#br1" timeOffset="-198444.67">20946 10486 543 0,'0'-11'49'0,"0"8"4"16,11 3-10-16,2 13-5 0,3 13 3 16,2 13-15-16,2 8-16 15,1 6-7-15,-1 9-1 16,3 1-2-16,-1-1 1 16,4-1-23-16,5-8-44 15,-1-8-38-15,5-15-105 0</inkml:trace>
  <inkml:trace contextRef="#ctx0" brushRef="#br1" timeOffset="-197850">22386 10505 561 0,'0'0'46'0,"0"0"-30"16,11 8-4-16,9 3 36 0,4 1-16 15,10-1-14-15,0 3-9 16,5 0-4-16,-3-1-2 16,-1-2-2-16,-5-2 0 15,-9 1-1-15,-6-4 0 16,-8-1 0-16,-7 0-1 16,0 4-2-16,-9 0 3 15,-11 7 5-15,-2 2-1 0,-8 0 10 16,-1 3-2-16,-6 1-1 15,1 3-7-15,-3-3-2 16,6 3-1-16,1-3-3 16,8-2-7-16,11-5-27 15,12-2-25-15,1-8-33 0,21-5-31 16,6 0-70-16</inkml:trace>
  <inkml:trace contextRef="#ctx0" brushRef="#br1" timeOffset="-197643.51">22878 10843 365 0,'9'3'201'15,"-9"1"-155"-15,-7 1-5 0,-8 4-1 16,-9 2 0-16,-8 3-24 16,-7 4-9-16,2 1-4 15,1-1-3-15,2 0 0 16,7 0 0-16,5-4-14 0,10-1-30 15,5-4-25-15,7-7-48 16,7-2-117-16</inkml:trace>
  <inkml:trace contextRef="#ctx0" brushRef="#br1" timeOffset="-197106.63">22995 10602 455 0,'-1'-12'97'0,"1"0"-61"16,0 2 15-16,8 7-20 15,12 3-8-15,3 0-17 16,4 10-4-16,2 7-1 16,-2 6 1-16,-5-1-2 0,-3-1 0 15,-6 1-7-15,-6-3-12 16,-5-7 2-16,-2-5 1 15,0-3 5-15,-5-4 14 16,-1-2 8-16,3-13 8 16,3-4 3-16,0-6-10 0,7-2 5 15,7-2-6-15,6 2 0 0,2 6 0 16,5 4-5-16,-3 6-2 16,5 10 2-16,-4 1 0 15,-1 12-1-15,-4 6-1 16,-6 10 0-16,-4 4-1 15,-4 2 0-15,-4 6-3 0,-2-3 1 16,0 2-1-16,-2 0-14 16,-6-5-53-16,2-6-51 15,0-8-207-15</inkml:trace>
  <inkml:trace contextRef="#ctx0" brushRef="#br1" timeOffset="-194741.61">8301 12398 346 0,'0'-18'133'0,"2"6"-45"16,0 5-36-16,1 3 6 0,1 4-3 16,1 7-22-16,2 15-11 15,1 4 3-15,1 9-3 16,1 5-10-16,3 3-7 15,-1 4-2-15,2-3-1 16,-1 1-8-16,1-4-29 0,3-7-27 16,0-8-14-16,-2-10-52 15,5-12-73-15</inkml:trace>
  <inkml:trace contextRef="#ctx0" brushRef="#br1" timeOffset="-194351.07">8602 12514 562 0,'-10'-23'36'0,"10"1"-6"15,15 1 23-15,14 9-17 0,6 3-9 16,8 9-18-16,-2 2 0 16,-1 12 1-16,-9 7-7 15,-10 2-2-15,-10 1-1 16,-9 0-1-16,-2 0-4 15,-13-6-3-15,-7-2 1 0,0-8 4 16,0-4 7-16,5-4-1 16,4-5 6-16,7-11-1 15,4-2-3-15,4-5-2 16,8 1-1-16,7 1 1 16,0 3-4-16,-1 5 3 15,0 10 0-15,-4 3 5 16,0 1-1-16,-6 16-1 0,1 3-1 15,0 5 3-15,-2 3-7 16,2 0 0-16,0 4 0 16,1 1-18-16,4-6-37 0,0-6-24 15,2-8-19-15,-2-12-62 16,4-2-123-16</inkml:trace>
  <inkml:trace contextRef="#ctx0" brushRef="#br1" timeOffset="-194153.08">9148 12377 550 0,'4'-15'58'16,"-2"3"11"-16,6 12-20 0,0 12-16 0,3 10-4 15,4 8-15-15,-3 6 2 16,-2 5-11-16,3 3 0 16,-6 3-4-16,2-4 0 15,-3-4-2-15,1-5-22 16,-2-7-15-16,1-9-22 15,1-10-27-15,1-8-50 0,-2-5-169 16</inkml:trace>
  <inkml:trace contextRef="#ctx0" brushRef="#br1" timeOffset="-193981.26">9470 12500 500 0,'0'-6'138'15,"0"-4"-125"-15,7 3 35 16,15 1-28-16,9 4-4 16,3 2-12-16,0 0-12 15,0 4-48-15,-12 3-68 0,-10 4-158 16</inkml:trace>
  <inkml:trace contextRef="#ctx0" brushRef="#br1" timeOffset="-193856.28">9515 12650 431 0,'0'5'73'0,"12"-5"-76"16,17 0 33-16,13-2-25 16,6-7-9-16,6-1-68 15,0-5-187-15</inkml:trace>
  <inkml:trace contextRef="#ctx0" brushRef="#br1" timeOffset="-193497.01">9926 12475 492 0,'0'-6'73'16,"8"-1"-33"-16,6 2 11 16,7 5-19-16,7 0 7 0,0 4-21 15,-1 8-10-15,-1 2 2 16,-2 4-2-16,-9 2-6 16,-8-1-2-16,-7-2-3 15,-4-3 1-15,-12-4-7 16,2-4-3-16,-5-6 12 0,9-2 1 15,1-12 3 1,9-4 0-16,0-4 4 0,16-2 3 16,6-2-7-16,7 3 4 15,1 4-9-15,4 3 2 0,-3 6-3 16,1 9 2-16,-8 1 0 16,-4 13-2-1,-3 5 1-15,-7 2 0 0,-4 6 0 16,-3 2 0-16,2-1 0 15,0-4 2-15,0 2-17 16,6-5-9-16,7-6-18 16,-1-3-25-16,3-6-44 0,4-5-76 15</inkml:trace>
  <inkml:trace contextRef="#ctx0" brushRef="#br1" timeOffset="-193303.34">10528 12523 540 0,'0'-6'38'0,"0"1"30"16,10 4-30-16,10 1-8 16,7 0-9-16,9 0-16 15,2 0-4-15,2 0 0 16,1 0-1-16,-4 0-3 0,-6 0-29 16,-4 0-37-16,-12-4-29 15,-7-7-65-15</inkml:trace>
  <inkml:trace contextRef="#ctx0" brushRef="#br1" timeOffset="-193112.84">10687 12387 518 0,'-10'15'20'16,"3"2"17"-16,-1 3 15 15,1 5-1 1,2 2-18-16,0-1-21 15,3 5-1-15,2 0-6 0,0-1-5 16,0 0 0-16,5-3-19 16,6-6-28-16,5-3-37 15,2-12-28-15,3-6-172 0</inkml:trace>
  <inkml:trace contextRef="#ctx0" brushRef="#br1" timeOffset="-192894.13">11027 12336 603 0,'0'-11'24'0,"0"6"15"15,0 5 14-15,3 2-13 16,5 13-4-16,-3 9-9 16,2 6-14-16,2 8-4 15,1-1-1-15,-3 4-5 0,-4 0 0 16,-1 4-2-16,-2 1-1 15,0 4-25-15,-7-2-71 16,-8-5-142-16</inkml:trace>
  <inkml:trace contextRef="#ctx0" brushRef="#br1" timeOffset="-164026.4">5422 13982 283 0,'0'-9'236'16,"-10"-3"-213"-16,0 3 22 15,-4 4 5-15,0 3-9 16,-4 0-23-16,-5 2-12 0,0 5 0 15,-4 6 7-15,3 5 1 16,-1 4 3-16,9-1 0 16,3 1-6-16,8 1-4 15,5 1-1-15,5-3-2 16,15 3 0-16,6-1-1 0,6 3-2 0,7-3 0 16,4 4 0-16,2 2-2 15,-2 0 1-15,1 3 0 16,-9-2 0-16,-6-1-6 15,-8-2-1-15,-8-4 3 16,-11-2-1-16,-4-6-3 16,-18-2 2-16,-10 0-2 0,-8-6 5 15,-3-3 3-15,-3-4 0 16,5 0 0-16,2-10 1 16,8-4 1-16,7 0-1 15,10-2 0-15,8 0-1 0,4 2-21 16,9 2-45-16,13-2-47 15,6 2-78-15</inkml:trace>
  <inkml:trace contextRef="#ctx0" brushRef="#br1" timeOffset="-162141.44">5322 13608 613 0,'-2'-2'44'15,"-5"2"-32"-15,-2 0-8 0,0 14 2 16,0 7 11-16,-4 4-9 16,1 6-7-16,3 1 0 15,0-2-1-15,5-5 0 16,2-6-1-16,2-4 0 15,0-6 1-15,0-9-2 0,7 0-4 16,-2-14 0-16,4-8-1 16,-2-4 1-16,1-1 3 15,0 0 2-15,-3 2 1 16,4 7 2-16,-2 8 9 16,1 8 5-16,2 2-7 0,1 9-5 15,5 10 0-15,2 6-2 16,7 6-1-16,4 2-1 15,7 3-15-15,1 0-36 16,3-6-40-16,0-7-68 0</inkml:trace>
  <inkml:trace contextRef="#ctx0" brushRef="#br1" timeOffset="-161735.26">6108 13686 587 0,'-19'-13'25'16,"-5"8"-15"-16,-3 5 12 16,4 9 17-16,0 17-5 15,3 12-16-15,4 16-8 0,3 14 2 16,6 6 8-16,7 7-5 15,5 3-8-15,16-2-6 16,9-5 2-16,11-6-3 16,10-10-9-16,8-13-44 15,4-14-36-15,3-15-75 16</inkml:trace>
  <inkml:trace contextRef="#ctx0" brushRef="#br1" timeOffset="-159058.88">5634 13551 394 0,'-1'-1'85'0,"-1"-4"-51"15,0 3 34-15,2 2-19 0,0-2-7 16,0 2-21-16,0 0-13 15,0 0 2-15,0 4 5 16,0 3 6-16,0 4 8 16,4 3-2-16,-1 0-5 15,1 4-2-15,4 3-2 0,-1-1-4 16,-1 3-5-16,3 1-4 16,3 1-2-16,-5 3-2 15,1 4-7-15,-3 1-58 0,-5-3-117 16</inkml:trace>
  <inkml:trace contextRef="#ctx0" brushRef="#br1" timeOffset="-157037.95">6545 13948 350 0,'4'-5'76'16,"-3"-9"-40"-16,1 3 30 15,0-2-25-15,0 3 0 16,-2-1-14-16,0 2-3 16,0 6 3-16,-4-1-8 0,-11 4-13 15,1 0-4-15,-6 9 0 16,1 4 1-16,4 2 1 16,3 3 4-16,2 2-4 15,9-2 1-15,1 1 1 16,0-1-3-16,13 0-2 0,1-4-1 15,6 3 1-15,0-3 0 16,-1 0-1-16,-1 0-1 16,-5-1-2-16,-6-1-4 15,-5 3-2-15,-4-3 0 0,-11 0 6 16,-5-1 3-16,-3-4 1 16,-1-1 1-16,4-3 0 15,6-3-1 1,7 0 4-16,5 0-2 0,1 0-5 15,13-1 0-15,6 1 1 16,2 0 0-16,2 8 0 16,-3 6 1-16,-3 6-1 0,-4 2 0 15,-1 1 1-15,-4 2 0 16,-1 0-2-16,2-5 2 16,-1-3 3-16,1-1-1 15,2-5-1-15,3-5-1 0,5-5-18 16,1-1-45-16,1-1-66 15,2-12-190-15</inkml:trace>
  <inkml:trace contextRef="#ctx0" brushRef="#br1" timeOffset="-156512.76">7043 14113 464 0,'3'-11'5'0,"0"-2"23"16,3 1 11-16,1-2-4 16,-1-1-12-16,-3 1-14 15,-3 3 11-15,-3-1 3 16,-12 4-7-16,-4 5-9 0,-8 3 1 16,-2 0-1-16,2 5-4 15,2 8 4-15,3 1-1 16,8 2-4-16,7-1-3 15,7 1 0-15,2-6-2 16,13-1 2-16,5-4 3 16,7-3-3-16,-1-2-1 0,-4-2 0 15,4-6 2-15,-6-1 0 16,-6 0 0-16,-1 0 2 16,-4 4 7-16,-3 1 9 15,-2 4 2-15,1 0-8 0,1 9-10 16,1 7 6-16,2 5-1 15,0 4-2-15,4 4-2 16,-1 1-2-16,1 0-1 16,3-5 0-16,-1-3 0 15,-3-6 2-15,3-7-3 0,-7-9 3 16,3 0 3-16,-4-11 9 16,1-10 13-16,-3-6-16 15,4-5 4-15,-2 0-4 16,1 0-11-16,-3 5 0 15,3 7-12-15,-1 8-20 16,5 4-43-16,-2 8-56 16,1 0-88-16</inkml:trace>
  <inkml:trace contextRef="#ctx0" brushRef="#br1" timeOffset="-156156.13">7567 14187 521 0,'-2'-10'53'16,"-3"-3"-48"-16,0 4 54 15,0 4-12-15,-2 5-12 16,-3 0-27-16,0 9-10 16,-2 7 2-16,2 4 0 0,-2 6 0 15,5 1-3-15,4 0 3 16,3-1-1-16,0-2 1 15,5-5-1-15,8-5-1 16,3-4 3-16,4-10 0 16,1 0 2-16,1-7-1 0,-4-11 0 15,-2-6-1-15,-5-2 9 16,-9-4-4-16,-2 1-3 16,-2 0-1-16,-11 6-5 31,-1 7-18-31,-1 3-19 15,5 8-29-15,1 3-53 0,7 2-104 16</inkml:trace>
  <inkml:trace contextRef="#ctx0" brushRef="#br1" timeOffset="-155635.36">7779 13918 419 0,'-4'-3'147'0,"-9"-12"-110"16,13 8 34-16,0 5-33 15,13 2-17-15,8 0-16 16,3 6-4-16,-2 10-2 16,0 1 1-16,-3 5-2 15,-9 1-3-15,-10 0-17 16,0 0 4-16,-9-3 11 16,-6-2 6-16,-2-2 2 15,3-4-1-15,1-3 2 0,10-2 2 16,3-3-1-16,8 0-3 15,12 1 0-15,6-2 0 16,2 1 0-16,0 3-3 0,-8 2 3 16,-5 2 1-1,-8 3-1-15,-5 4 0 16,-2 1 16-16,-5 6 3 0,-2 0 6 0,-3-1 9 16,0-1-13-16,3-5-9 15,2-2-3-15,1-5 0 16,-2-4-5-16,2-2-3 0,-1-2 0 15,0 0-18-15,0-3-44 16,3 0-49-16,2-3-101 16</inkml:trace>
  <inkml:trace contextRef="#ctx0" brushRef="#br1" timeOffset="-155470.54">8213 14276 466 0,'4'2'228'0,"-4"-2"-177"16,0 4-11-16,0 5-11 16,0 1-9-16,0 7-15 0,0 2-5 15,-5 2-47-15,-2-6-70 16,-5-6-144-16</inkml:trace>
  <inkml:trace contextRef="#ctx0" brushRef="#br1" timeOffset="-153744.28">8576 14002 509 0,'-4'-7'58'16,"2"-1"9"-16,2 8-8 15,0 0-24-15,0 0-22 0,10 13-11 16,-2 3 3-16,5 2 1 15,-2 3-4-15,1 3 1 16,0-3-3-16,-4-2 0 16,-1-4 0-16,-3-6-3 15,1-6-1-15,-2-3 2 16,7-3 6-16,-3-11-2 0,5-6-2 16,3 0 1-16,2 4-1 15,0-2 2-15,-5 8-2 16,5 6-3-16,-1 4 2 15,-2 4-2-15,2 10 1 0,2 4 1 16,3 1 0-16,-1 1 0 16,6-2 1-16,-1-2 0 15,0-7-2-15,2-5 0 16,-6-4 0-16,1-6 3 16,-4-12 1-16,-4-3-1 0,-5-2 1 15,-7-3 0-15,-2-2-3 16,-9 0 1-16,-10 2-19 15,-5 7-36-15,-1 1-9 16,0 13 0-16,5 3-10 16,9 2-27-16,10 5-96 15</inkml:trace>
  <inkml:trace contextRef="#ctx0" brushRef="#br1" timeOffset="-153368.62">9394 14007 504 0,'0'-16'48'16,"-8"0"-6"-16,-12 2 22 15,-6 5-28-15,0 5-7 16,-4 4-19-16,-4 0-7 0,7 13 2 16,3 3-1-1,7 4-3-15,9 1-2 0,8 0 0 16,5-3-2-16,15 0 1 15,5-7-7-15,4-6 2 16,4-5-2-16,-1 0 5 16,-3-7 3-16,-3-8 2 15,-5-2 0-15,-2 2 3 0,-9 3 7 16,-3 1 8-16,-3 4 6 16,-2 5-2-16,0 2-9 15,0 0-14-15,5 11 0 16,3 3-1-16,7 3 1 0,7 0-2 15,3 1-14-15,4-4-21 16,1-5-19-16,-1-5-24 16,-4-2-21-16,-7-8-70 15</inkml:trace>
  <inkml:trace contextRef="#ctx0" brushRef="#br1" timeOffset="-153134.28">9600 13697 533 0,'5'-11'31'0,"11"5"19"16,12 6-4-16,11 13 1 0,0 10-14 15,4 9-14-15,-3 10-5 16,-8 8-4-16,-3 3-6 16,-13 4-3-16,-5 4 0 15,-11-4-1-15,0-2 3 0,-18-3-3 16,-4-6-7-16,-4-8-21 15,-2-11-16-15,-3-10-44 16,3-17-111-16</inkml:trace>
  <inkml:trace contextRef="#ctx0" brushRef="#br1" timeOffset="-152618.79">10614 13968 315 0,'-2'0'132'15,"-7"0"-75"-15,9 0 25 16,0-2-20-16,15 0-17 16,6 1-2-16,6-1-6 0,6-2-4 15,4 2-12-15,4 0-8 16,-2 2-5-16,2 0-5 15,-7 0-2-15,0 0-3 16,-7 0-29-16,-2 4-39 16,-11 2-42-16,-7-5-105 0</inkml:trace>
  <inkml:trace contextRef="#ctx0" brushRef="#br1" timeOffset="-152442.22">10714 14125 429 0,'-6'7'163'0,"6"-3"-149"16,10-4 36-16,15 0 11 0,11 0-1 15,11 0-30-15,5 0-22 16,3-2-7 0,3 0-1-16,-2-1-80 0,-5-3-88 15,-2-3-293-15</inkml:trace>
  <inkml:trace contextRef="#ctx0" brushRef="#br1" timeOffset="-132854.99">12007 13853 333 0,'2'-5'96'16,"-2"-3"-49"-16,2-2 7 16,0 2-13-16,-1-1-7 15,-1-1-17-15,0 2 1 0,-1 3 12 16,-10-1-16-16,-5 4-5 15,-4 2-4-15,-5 0 1 16,-2 4 3-16,-2 5 2 16,2 5 4-16,4 4-3 15,3 3-2-15,6 3 0 0,7-1-5 16,5 2-3-16,2 2-1 16,9-6 1-16,9 4-3 15,7-4 3-15,8 1-2 16,1-3 3-16,0 3-2 15,-2-3 0-15,-3-1-1 16,-2 5 0-16,-5 3 0 0,-7-3-1 16,-3 2 1-16,-2 0-4 15,-6 0-4-15,-4-4-4 16,-4-2-1-16,-11-4 5 16,-6-3 5-16,-6-4 1 15,-7-8 6-15,-6 0-3 0,3-8 1 16,1-7 0-16,3-9 1 15,10 1-1-15,7-2 3 16,12 2-5-16,4 0-4 16,15 1-7-16,8 2-29 15,10 1-33-15,-3-1-84 0,2 4-239 16</inkml:trace>
  <inkml:trace contextRef="#ctx0" brushRef="#br1" timeOffset="-132433.12">12081 13508 154 0,'0'-8'390'0,"0"-8"-350"16,0 8 12-16,1 3-3 15,6 3-3-15,-2 2-20 16,-2 0-18-16,1 3 2 15,-3 8 7-15,3 6-5 0,-1-2 4 16,-1 4 1-16,3 1-3 16,-2 0-6-16,2-1-1 15,2 3-4-15,0-1-2 16,3 4 1-16,-1 4-3 16,-1-1-37-16,1 1-51 0,1-10-74 15,-2-10-253-15</inkml:trace>
  <inkml:trace contextRef="#ctx0" brushRef="#br1" timeOffset="-131954.63">12635 13574 381 0,'-6'-4'33'0,"0"0"15"16,5 4 23-16,1 0-36 0,0 8-9 15,0 8 17-15,-2 3-9 16,-7 10-7-16,-2 6 3 16,-3 8-6-16,-6 9 6 15,1 3-16-15,-3 8 0 16,2 1 1-16,6 4-2 15,2-2-2-15,12 0-8 0,7-2 1 16,13 0 4-16,13-3-8 16,9-4 2-16,0-3-1 15,11-4-5-15,3-8-39 16,-3-8-66-16,4-6-126 16</inkml:trace>
  <inkml:trace contextRef="#ctx0" brushRef="#br1" timeOffset="-129975.63">13305 13911 154 0,'7'-9'127'0,"0"0"-52"16,-2-2 6-16,-3 1-3 0,-1 1-17 15,-1-1-8-15,0 2-7 16,-3 3-16-16,-10 1-12 16,-1 2-8-16,-6 2-5 15,-4 0-1-15,-2 7 0 16,-4 5-1-16,-3 5 1 16,4 3 0-16,2-3 8 0,11 3-4 15,5 1-2-15,8 3-4 16,3-5-1-16,9 3-1 15,12-1 1-15,12 0 1 16,4-1-1-16,6 1-1 16,2 1-1-16,-2-1-1 15,-7 4 1-15,-6-3-2 16,-10 3-3-16,-13 1-7 0,-7 3-1 16,-8-4 2-16,-18 0-2 15,-6-5 1-15,-5-8 11 16,-3-7 3-16,0-5 3 0,3-2 16 15,8-13 0-15,8-5 2 16,8-7-5-16,11 1-14 16,2-3-6-16,17 4-4 15,5 0-14-15,5 5-17 16,4 1-26-16,-4 3-50 16,-3-2-92-16</inkml:trace>
  <inkml:trace contextRef="#ctx0" brushRef="#br1" timeOffset="-129491.35">13183 13538 531 0,'0'-5'52'16,"0"-1"1"-16,-1 5 4 0,-3 1-24 16,1 8-20-16,-3 9-7 15,0 0-3-15,-2 5-2 16,1-1 0-16,1-3-1 15,3-4 1-15,1-3-1 0,2-6-1 16,0-5-1-16,0 0-2 16,4-9 3-16,4-5-1 15,6-6 2-15,-2-1 0 16,-2 0-1-16,5 1 3 16,-5 4-1-16,-1 5 11 15,3 6 7-15,-4 5 0 16,1 0-7-16,4 11-5 0,-3 7 0 15,9 3-1-15,2 5-6 16,1 3 0-16,3 0 0 16,2 5-21-16,0-2-42 15,-4-1-33-15,-3-7-77 16</inkml:trace>
  <inkml:trace contextRef="#ctx0" brushRef="#br1" timeOffset="-129022.7">13970 13633 526 0,'-5'-4'30'16,"-3"4"18"-16,-2 7-3 15,1 13-14-15,-6 17 4 16,1 8-10-16,-2 12-6 16,3 9 3-16,5 2-11 0,8 1-6 15,0-1-1-15,15-2-1 16,9-5-2-16,5-6 0 15,5-7-13-15,5-8-48 16,0-13-40-16,0-17-85 16</inkml:trace>
  <inkml:trace contextRef="#ctx0" brushRef="#br1" timeOffset="-128304.48">13548 13409 469 0,'0'-7'59'0,"0"2"10"16,0 2-8 0,0 1-7-16,4 2-14 0,2 2-19 0,2 10-2 15,1 6-4-15,-2 5-7 0,2 7-6 16,0 5 0-16,2 9-2 31,4 2-49-31,-1-5-80 0,4-1-198 0</inkml:trace>
  <inkml:trace contextRef="#ctx0" brushRef="#br1" timeOffset="-125125.92">14432 13859 343 0,'5'-11'53'0,"-3"1"4"0,3 1 12 16,-3-2-25-16,-2 2-11 16,0 3-13-16,0 1-8 15,-9 2-2-15,-4 3-4 16,2 0-1-16,-4 0 3 16,0 2 0-16,3 4-2 15,2 4 2-15,3-1-4 0,4 1 0 16,3 1-1-16,0-1-2 15,3 5 0-15,9-4 0 16,0 3-2-16,0 0 2 16,1-1-1-16,1 1-1 15,-7-1-10-15,-1-1 0 0,-4-1-1 16,-2-2 9-16,0-1 0 16,-4 0 3-16,-2-5 1 15,-1 1 0-15,5-3 0 16,-1 1 3-16,3 0 0 15,0 2-4-15,9 3 1 0,4 2-1 16,-1 3 1-16,3 6-3 16,-5 4 2-16,-3 1-5 15,-3 2-11-15,-4-2 7 16,0 0 7-16,-9-3 2 16,2-4 10-16,0-4 15 15,1-1-3-15,6-6-6 0,0 2-10 16,11-3-3-16,7-1 1 15,7 3-5-15,4 0 1 16,5-1-33-16,-2-2-52 16,-3 1-83-16</inkml:trace>
  <inkml:trace contextRef="#ctx0" brushRef="#br1" timeOffset="-124612.56">14927 14064 463 0,'6'-12'32'16,"-5"-3"15"-16,1 3-1 16,-2-2-7-16,0-2-13 15,-7 1-17-15,-8 3 0 0,-2 3 3 16,-5 5-2-16,-2 4-1 15,-3 0-2-15,3 9-4 16,6 6-1-16,2 3-1 16,6-1-1-16,10-1 0 15,0-1-2-15,10-5 1 16,7-1 1-16,7-7-1 0,3-2-2 16,0 0-4-16,0-3 3 15,-3-7 2-15,-2 2 1 16,-2-1 2-16,-7 2-1 15,-5 5 1-15,-2 2 2 16,0 5 0-16,-3 10 0 16,1 4 4-16,-1 8-3 0,2 3-3 15,5 2 0-15,-1-1-1 16,3-3 0-16,1-5 0 16,-1-9 0-16,0-6 1 15,2-8 1-15,-2-2 3 0,-3-14 0 16,0-4 7-16,-2-5 2 15,0-2-9-15,-1-1-4 16,-1 1-3-16,1 8-36 16,-1 3-28-16,3 3-36 15,6 8-42-15,0 3-102 0</inkml:trace>
  <inkml:trace contextRef="#ctx0" brushRef="#br1" timeOffset="-124316.35">15389 14068 512 0,'0'-2'80'16,"-5"0"-6"-16,-9 2-30 16,-1 4-23-16,-2 10-6 15,7 4-8-15,-2 7-5 16,9 2-1-16,1 1 0 16,2-1-2-16,12-4 1 15,1-5-1-15,8-9-8 0,-2-7 5 16,3-2 3-16,-2-9 1 15,-3-9 0 1,-4-7 1-16,-6-3 1 0,-5-1 0 16,-2 2-2-16,-4 6-2 15,-10 1-9-15,1 7-6 0,1 5-16 16,4 6-21-16,8 0-24 16,0 2-72-16,17 0-188 15</inkml:trace>
  <inkml:trace contextRef="#ctx0" brushRef="#br1" timeOffset="-123903.22">15633 13882 303 0,'-11'-14'268'0,"2"3"-232"15,6 2 26-15,3 8-26 16,10 1-19-16,7 3-13 15,2 10-2-15,1 6-2 16,-4 4-1-16,-5 2-15 16,-9 2-12-16,-2 0-3 0,-11-4-12 15,-5-3 17-15,0-4 22 16,1-4 4-16,3-4 2 0,7-3 11 16,3 0-2-16,2-1-7 15,10-1 0-15,8 3-1 16,2-1-2-16,5 4 0 15,-3 2-2-15,-5 1 3 0,-2 2-3 16,-8 2 2-16,-2 4 5 16,-3-2 14-16,-2 5 8 15,0 0-2-15,0-3 1 16,0 1-4-16,0-3-1 16,0 0-10-16,-2-6-10 15,-1 1-1-15,-1-6-6 0,-1 0-44 16,-3-3-32-16,5-4-54 15,3 0-159-15</inkml:trace>
  <inkml:trace contextRef="#ctx0" brushRef="#br1" timeOffset="-123762.68">15956 14232 561 0,'13'-2'111'15,"-3"2"-59"-15,-1 0 2 16,1 6-17-16,-7 9-24 15,-3 5-11-15,0 3-13 16,-8 2-63-16,-7-5-60 0,-2-9-195 16</inkml:trace>
  <inkml:trace contextRef="#ctx0" brushRef="#br1" timeOffset="-122224.43">16366 13989 437 0,'0'-2'2'16,"-4"-10"7"-16,0 10 24 16,4 1-19-16,0 1-12 15,0 0-3-15,0 0 1 16,0 1 0-16,2 1 0 0,0 0 1 16,2 0 22-16,-4 1 19 15,2 1-2-15,-2 1-1 16,1 4-4-16,1 4-13 15,2-1-10-15,1 4-6 0,2-2-3 16,3 2-2-16,0-1-1 16,2-3 0-16,1-1-1 15,3-4 1-15,1-5-5 16,0-2 2-16,0-2 2 16,0-9 1-16,0-3 0 0,-5 0 0 15,1-2 1-15,-3 3 1 16,-1 2 4-16,-3 6-4 15,-1 3-1-15,-1 2-1 16,5 6-1-16,-2 6 1 16,7 4 0-1,2 2 0-15,4 0-1 16,6-4 2-16,-1-3-2 16,2-6 1-16,-5-5-1 15,0 0 2-15,-5-12 0 16,-7-6 0-16,-4-3 4 0,-6-6 16 15,-2 0 2-15,-10-1-16 16,-5 3-3-16,-1 1-5 16,4 10-10-16,3 2-13 15,8 10-19-15,3 2-25 0,9 0-62 16,8 0-60-16</inkml:trace>
  <inkml:trace contextRef="#ctx0" brushRef="#br1" timeOffset="-121990.11">16928 13780 578 0,'5'-17'47'0,"7"4"22"15,8 10-10-15,7 3-20 16,7 21-14-16,7 14-11 16,5 14-6-16,-2 12-3 15,0 8-1-15,-10 10 0 16,-13 1-4-16,-13 0 0 0,-12-7-8 15,-21-9-11-15,-11-14-14 16,-9-17-7-16,0-16 29 16,2-13-3-16,12-8-17 15,15-17-49-15,16-8-48 0,16-8-167 16</inkml:trace>
  <inkml:trace contextRef="#ctx0" brushRef="#br1" timeOffset="-121818.25">17620 14153 671 0,'0'-1'45'16,"0"1"-4"-16,-3 0 2 15,-2 16-8-15,0 3-3 16,-1 5-18-16,-2 6-10 16,3 0-2-16,-4 0-7 15,-1-3-56-15,0-7-79 0,-2-10-142 16</inkml:trace>
  <inkml:trace contextRef="#ctx0" brushRef="#br1" timeOffset="-121226.85">18160 14009 426 0,'7'-20'48'0,"-4"-3"3"15,-3 0 6-15,0-2-5 0,-2 2-24 0,-12 3-17 16,-7 6 3-16,-6 6 0 16,-2 7-5-16,-7 1-4 15,5 13-1-15,1 4-2 16,5 10-2-16,4 0-1 0,11 1 1 15,8-1-3-15,2-4 2 16,12-5-2-16,10-7-2 16,4-7 0-16,2-4 2 15,1-6 2-15,0-6 1 16,-4-3 1-16,-4 1 2 16,-1 1 8-16,-8 6 5 0,0 4 2 15,-3 3-4-15,-1 5-5 16,4 10-2-16,-2 2 0 15,7 6-6-15,0 1 0 16,7 1-3-16,-1-4-31 0,2-3-22 16,0-9-43-16,-1-7-64 15,-1-4-239-15</inkml:trace>
  <inkml:trace contextRef="#ctx0" brushRef="#br1" timeOffset="-120992.52">18504 13652 513 0,'7'-12'54'0,"8"5"-1"16,2 7-5-16,9 12-8 15,4 16 5-15,3 14-14 16,2 11-14-16,-1 8 2 0,-3 5-12 16,-2 2 0-16,-7-2-3 15,-10-4 0-15,-6-5-3 16,-11-5 0-16,-14-8-1 15,-16-4 1-15,-13-6-15 16,-7-9-37-16,-7-15-56 16,3-10-148-16</inkml:trace>
  <inkml:trace contextRef="#ctx0" brushRef="#br1" timeOffset="-113304.15">19811 12877 245 0,'-14'-2'265'0,"-9"2"-240"16,-3 3-7-16,-4 15 12 15,1 11 5-15,1 15-15 16,1 15 2-16,2 13-2 15,10 15 5-15,6 13-2 16,6 9 8-16,3 6-15 16,10 4 6-16,12-2-15 15,10-7 0-15,9-8-5 0,10-9-3 16,10-15 5-16,7-17-1 16,6-18-15-16,5-20-55 15,-2-21-52-15,-5-22-157 16</inkml:trace>
  <inkml:trace contextRef="#ctx0" brushRef="#br1" timeOffset="-112819.66">20313 12758 484 0,'-8'-19'68'0,"-1"1"-15"16,2 8-7-16,-5 6-9 15,-3 4-17-15,-1 4-11 0,-2 18-2 16,1 11 5-16,5 9 5 15,5 12 0-15,4 7 1 16,3 5-5-16,2 0-4 16,6 1-4-16,1-6-2 0,2-4-1 15,-2-8-1 1,-2-8-2-16,-2-6-18 0,-5-8-30 16,0-10-17-16,-7-7-44 15,-10-10-41-15,-10-7-249 16</inkml:trace>
  <inkml:trace contextRef="#ctx0" brushRef="#br1" timeOffset="-112679.05">19926 13256 516 0,'-22'-14'41'15,"22"0"-18"-15,17-2-19 16,15 1 2-16,15 0 7 0,7-2-11 16,5 5-2-1,0-1-2-15,-3 5-38 0,-5-2-83 16,-10 2-66-16</inkml:trace>
  <inkml:trace contextRef="#ctx0" brushRef="#br1" timeOffset="-111598.16">20393 13069 433 0,'-2'-4'75'0,"2"1"-25"16,0 1 5-16,7 2-31 16,6 0-1-16,3 12-11 15,2 1-10-15,-4 9-1 0,-2 1-2 16,-7 2-4-16,-5-4-6 0,0-3-2 15,-7-6 2-15,0-6 9 16,-3-6 3-16,3-4 2 16,4-14 2-16,3-3 2 15,5-6 1-15,13-1-6 0,5 1 0 16,8 5-4-16,1 7-2 16,0 4-21-16,-3 7-18 15,-6 4-2-15,-6 0 8 16,-5 2 10-16,-7 5 5 15,-5-1 15-15,0-1 8 16,0 0 5-16,0-1 22 0,-1-3 1 16,1 3-4-16,0-1-14 15,9 2 0-15,2 0-3 16,1 0-4-16,1 0-3 16,-6 0-1-16,0 3-2 15,-3-3-1-15,-4 0 2 0,0-1 0 16,-4-1 3-16,-3-1 0 15,0 0 5-15,2 0 3 16,2-2-2-16,2 2-4 16,1-2-3-16,0 0-2 15,6 0 3-15,2 0-3 0,-1 0 2 16,0 0-1 0,1 0 0-16,-6-4 1 0,0 0 1 15,-2 1 0-15,0-2 0 16,0-1-2-16,0 3 0 15,-2-2 1-15,0 1-1 16,1-2 0-16,-2 5 0 0,-1-1 0 16,1 0 1-16,-4 2 0 15,-2 0 1-15,-2 4 3 16,-5 3 3-16,1 2-1 16,1 1 1-16,1 1 2 15,6-2-4-15,4 2-1 0,3-2-3 16,1-2-2-16,13 0 0 15,1-4 0-15,7-3-3 16,-3 0 3-16,3 0-17 16,-4-3-9-16,-2-6 1 15,-3-4 12-15,-6-2 15 16,-2-2 0-16,1-1 0 0,-3 3 11 16,5 1 4-16,-3 1 2 15,4 5 3-15,3 5-11 16,1 3-2-16,3 0-3 15,1 9-4-15,-7 7-2 0,1 0 0 16,-5 6 0-16,-5-3 0 16,-1-3-3-16,0-1-2 15,-7-7 3-15,-1-4 1 16,3-4 2-16,5 0 1 16,0-14 1-16,4-2-4 0,11-1 2 15,0 2-1-15,9 0-1 16,-1 5-1-16,-1 6 2 15,-1 4 0-15,-4 0-1 16,-3 12-1-16,-9 3 1 16,-1 1 0-16,-4-2-1 15,0-2 1-15,-9-4 0 0,2-5 3 16,0-3 1-16,3-1 8 16,4-14 9-16,2-5-8 15,14-2-1-15,6 2 1 16,6 2-7-16,5 6-5 0,2 6 0 15,1 6 3-15,-4 3 2 16,-6 14-4-16,-6 2-1 16,-10 6 0-1,-5 2-2-15,-5-2-29 0,0-6-33 16,0-8-73-16,0-11-241 16</inkml:trace>
  <inkml:trace contextRef="#ctx0" brushRef="#br1" timeOffset="-111013.04">21954 13057 427 0,'8'-20'13'0,"-2"-2"-10"16,-6 3 38-16,0 0 0 0,-6 6-8 15,-9 7-12-15,-7 5-5 16,-2 4 5-16,2 14-6 16,2 4-6-16,3 3-3 0,7 4-4 15,8-1-1-15,2-7-1 16,3-2 0-16,12-7 0 16,3-9 0-16,2-4 0 15,1-16 1-15,-1-12-3 16,-2-6 2-16,-4-8 1 15,-5-6-1-15,-3-2 1 0,-4 4 7 16,-2 5-1-16,-2 7 8 16,2 13 8-16,-2 12 3 15,-1 11-10 1,3 6-16-16,0 17-2 16,3 6 3-16,11 8-1 15,0 6 1-15,8 1-1 16,3 1 0-16,0-2-16 0,2-6-22 0,2-5-22 15,-3-10-26-15,0-10-49 16,-5-12-98-16</inkml:trace>
  <inkml:trace contextRef="#ctx0" brushRef="#br1" timeOffset="-110430.4">22232 12983 320 0,'-7'-12'153'0,"0"3"-92"15,3 4-5-15,4 1-19 16,4 2-17-16,8 1-19 15,4-1-1-15,-1 0-2 16,-1 0 2-16,-1-2-5 16,-8 1 2-16,-3 1 5 0,-2 2-1 15,0 0 1-15,-9 0 0 16,-1 11-1-16,4 7 2 16,2 1 0-16,4 3-1 15,0 0-1-15,15-2-2 16,2-3 1-16,9-7-6 15,-1-6-28-15,4-4-7 0,-4-14-20 16,-8-11-37-16,-2-7 29 16,-9-10 51-16,-6-4 52 15,0-6 42-15,-6 4 4 16,-3 0-26-16,2 10 7 16,1 8-27-16,5 11 8 15,1 13-20-15,5 6-14 0,9 18-10 16,6 13 4-16,0 11 0 15,1 14 0-15,1 8 0 16,-2 7 0-16,-6 2 8 16,-3 1-6-16,-2-7-2 0,-2-11-3 0,-2-8 4 0,-1-14-2 15,0-16-1-15,3-6 2 16,0-8-2-16,3-4 5 16,4-16 4-16,-4-5-6 15,0-10-6-15,0-8-16 31,-8-4-12-31,-2 0-6 0,-7-2-22 0,-15 5 16 16,-3 5 35-16,-6 9 10 0,4 6 28 16,2 6 14-16,9 3-11 15,9 4-13-15,7 2-9 16,14 3-12-16,17 0-4 16,10 2-1-16,11 0-34 15,0 0-53-15,2-2-115 16</inkml:trace>
  <inkml:trace contextRef="#ctx0" brushRef="#br1" timeOffset="-110321.09">22850 12944 489 0,'-4'0'74'0,"4"0"-75"16,7 0-11-16,15 0-36 16,7-7-98-16</inkml:trace>
  <inkml:trace contextRef="#ctx0" brushRef="#br1" timeOffset="-109852.45">23272 12853 499 0,'0'-2'144'16,"0"-1"-138"-16,0 1-8 0,0 2 2 16,0 0 0-16,0 0-7 15,0 0-23-15,0-3-12 16,0-7 20-16,0-2 12 15,0-8 4-15,0-3 7 16,0-2 17-16,0-5 7 16,0 7 13-16,0 0-10 0,5 7-11 15,4 6-2-15,7 9-3 16,5 1-11-16,3 17 1 16,1 12 2-16,-3 10-4 15,-6 9 0-15,-7 10 2 16,-7 6-2-16,-2 4 0 15,-8-1 0-15,-4-4 4 0,3-8 4 16,3-5 6-16,4-14 2 16,2-8-1-16,8-10-10 15,6-5-3-15,5-10 1 16,0-3 2-16,-1-6-2 0,-4-16-11 16,-4-5-8-16,-9-5-23 15,-1-5 11-15,-5 1 14 16,-8 2 12-16,3 5 21 15,-2 6 19-15,7 3 11 16,5 7-14-16,8 0-21 0,13 7-13 16,13 3-3-16,10 1-38 15,-4 0-85-15,-2 1-226 16</inkml:trace>
  <inkml:trace contextRef="#ctx0" brushRef="#br1" timeOffset="-109399.43">21285 13741 507 0,'0'-16'69'0,"2"7"-25"16,-2 6 9-16,8 3-16 0,-4 10-20 15,3 15-16-15,-2 9 2 16,0 7 10-16,0 8-1 16,3-1 3-16,3 0-8 15,-3-5 0-15,7-6-5 0,4-6-1 16,3-14 0-16,7-6-2 16,3-7 5-16,2-4-3 15,0-4-7-15,0-14-38 16,-7-5-24-16,-8-7-57 15,-14-1-175-15</inkml:trace>
  <inkml:trace contextRef="#ctx0" brushRef="#br1" timeOffset="-109243.18">21346 13920 386 0,'-25'0'85'16,"10"0"-57"-16,13 0 22 0,5 0-23 15,23-5-18-15,6-3 0 16,5-2-3-16,4-1-7 15,0 0 3-15,-11-1-53 16,-11-1-47-16,-11-1-14 16,-8-4-78-16</inkml:trace>
  <inkml:trace contextRef="#ctx0" brushRef="#br1" timeOffset="-109140.5">21319 13730 434 0,'-17'-10'68'16,"12"1"-8"-16,5-2-17 0,24 4-40 0,15 0-2 15,5 0 0-15,14 1-2 16,-1 3-45-16,3-1-131 16</inkml:trace>
  <inkml:trace contextRef="#ctx0" brushRef="#br1" timeOffset="-108968.65">21771 13897 605 0,'-6'19'16'16,"1"-19"2"-16,5 0 4 16,12 0-22-16,7 0-6 0,5 0-63 15,6-1-79-15,9-9-243 16</inkml:trace>
  <inkml:trace contextRef="#ctx0" brushRef="#br1" timeOffset="-108749.92">22186 13763 654 0,'0'-2'27'15,"0"0"0"-15,2 2 4 0,5 4-15 16,3 10-1-16,-1 7-11 16,2 6 0-16,-1 7-1 15,1 2-2-15,2-2 0 16,-6-2 0-16,0 0-1 15,-4-9-11-15,2-5-24 16,-5-4-18-16,0-9-25 0,-11-5-19 16,-7-1-45-16</inkml:trace>
  <inkml:trace contextRef="#ctx0" brushRef="#br1" timeOffset="-108593.75">22023 13790 418 0,'-6'-24'81'16,"6"3"-59"-16,6 1 20 15,20 6-5-15,10 1-7 16,9 3-12-16,5 2-14 16,5 5-1-16,0 5-4 15,-3-2-38-15,-9 9-53 16,-8 5-97-16</inkml:trace>
  <inkml:trace contextRef="#ctx0" brushRef="#br1" timeOffset="-108468.77">22468 13920 479 0,'0'14'43'0,"0"-1"-13"0,3-13 36 16,11 0-20-16,8-4-38 15,3-5-23-15,4-3-66 16,1-5-99-16</inkml:trace>
  <inkml:trace contextRef="#ctx0" brushRef="#br1" timeOffset="-108201.88">22936 13602 432 0,'4'-9'197'0,"-1"0"-181"16,-1 4 28-16,1 5-5 16,-3 0 2-16,2 9-36 15,-2 9-6-15,0 6 3 16,0 9-1-16,0 4 1 0,0 4-1 15,0 4 3-15,2-2-4 16,2 0 0 0,0-6-1-16,1-3 3 0,0-9-2 15,-1-2-2-15,-1-9-23 16,-1-5-14-16,-2-9-22 16,0 0-41-16,-4-14-103 0</inkml:trace>
  <inkml:trace contextRef="#ctx0" brushRef="#br1" timeOffset="-108045.66">22914 13636 499 0,'13'-18'39'15,"5"2"-25"-15,7 2 17 16,6 3 6-16,6 6-7 16,7 3-22-16,-5 2-6 15,-3 6-6-15,-7 8-44 0,-14 2-48 16,-12 5-78-16</inkml:trace>
  <inkml:trace contextRef="#ctx0" brushRef="#br1" timeOffset="-107920.69">22992 13795 476 0,'-5'5'53'16,"5"-3"-21"-16,17-1 10 0,17 1-7 16,13-2-23-16,6 0-7 15,5 0-11-15,1-3-23 16,-1-9-61-16,-9-3-99 15</inkml:trace>
  <inkml:trace contextRef="#ctx0" brushRef="#br1" timeOffset="-107563.89">23979 13115 438 0,'7'-19'22'0,"0"5"11"16,2 3 21-16,6 5 11 15,-1 6-20 1,3 3-20-16,-2 11-4 0,2 11-2 15,-1 10-3-15,-5 6-1 16,-2 11-1-16,-8 5-4 16,-1 10-3-16,0 8 1 15,-12 3-8-15,-8 12 3 16,-7 1-1-16,-7 7-2 0,-11 1 1 16,-9-9-13-16,-12-7-74 15,-5-17-150-15</inkml:trace>
  <inkml:trace contextRef="#ctx0" brushRef="#br1" timeOffset="-103567">11151 15722 231 0,'-9'0'124'0,"2"0"-65"16,2 0 18-16,0 0-23 15,4 0-12-15,1 0-10 16,0 0-12-16,3 0 1 0,10 0 12 15,-1 0-5-15,7 0-14 16,4 0-10-16,0 0-2 16,2 0-2-16,4 0-1 15,-2 0 1-15,0 0-23 0,-2 0-18 16,-7 1-23-16,-5 5-22 16,-6 1-24-16,-7 0-19 15,-4 2-57-15</inkml:trace>
  <inkml:trace contextRef="#ctx0" brushRef="#br1" timeOffset="-103441.79">11237 15809 299 0,'-17'7'89'0,"7"-4"-26"16,6 1 3-16,4-2-31 15,11-2-13-15,11 0 3 16,3 0-10-16,9 0-11 16,2-2-3-16,3-5-34 0,-2-4-90 15,2-7-218-15</inkml:trace>
  <inkml:trace contextRef="#ctx0" brushRef="#br1" timeOffset="-94004">12211 15507 402 0,'0'-8'31'0,"0"-3"45"15,-2 2-14-15,-4 0-23 0,-3 0-12 16,-1 3 0-16,-5 5-5 15,-4 1-3-15,-5 0-6 16,-5 7 1-16,0 9 3 16,-5 2-9-16,2 3-1 15,5-1 0-15,5 3 2 0,7 0 3 32,9 0-6-32,6-1-2 15,14 1 1-15,13-1-2 0,7-3-1 16,7 2 0-16,1-1-2 15,1 0 0-15,-4 0 0 16,-5 1-1-16,-8-2-3 16,-8 5-2-16,-11-3 0 15,-7 2 1-15,-5 1 1 0,-19-3 1 16,-3-5 0-16,-5-3 4 16,-2-5-2-16,0-4 3 15,3-4 2-15,2-4 1 16,8-8-1-16,5-6-2 15,5-2-1-15,7-1-11 0,4-2-30 16,13-1-17-16,9 2-25 16,9-6-50-16,-4 6-110 15</inkml:trace>
  <inkml:trace contextRef="#ctx0" brushRef="#br1" timeOffset="-93281.64">12233 15048 357 0,'0'-4'16'15,"0"-2"29"-15,0 1 23 16,-1 3-19-16,-1 0-14 0,0 2-5 15,2 0-3-15,0 0-5 16,0 0-6-16,0 2-2 16,0 5 17-16,0 2-2 15,2 3-1-15,-2 3-3 16,2 0-5-16,-1 4-4 16,1-3-7-16,2 3-5 0,2 3-2 15,-3 2 0-15,2 2-3 16,-1 4-23-16,1-4-64 15,0-4-58-15,2-9-200 16</inkml:trace>
  <inkml:trace contextRef="#ctx0" brushRef="#br1" timeOffset="-92781.41">12930 15176 415 0,'-1'-15'22'15,"-3"5"41"-15,2 0-1 16,-1 8-8-16,-2 2-16 15,-1 4-21-15,-1 16-9 16,-7 8 18-16,-6 14-4 16,-4 9-4-16,-7 14 7 0,1 8-3 15,-2 9 0-15,5 1-6 16,4 3-6-16,10-5-6 16,11-6 0-16,6-6-3 15,17-8-2-15,17-8 4 16,9-7-3-16,12-6-14 0,6-13-53 15,6-15-63-15,4-12-195 16</inkml:trace>
  <inkml:trace contextRef="#ctx0" brushRef="#br1" timeOffset="-91757.18">13709 15372 354 0,'0'-11'33'16,"0"0"16"-16,0 2 26 15,-1 1-33-15,-6 0-14 0,0 3-10 16,-6 5-8-16,-3 0 6 15,-8 1 2-15,1 12-1 16,-6 3 1-16,-3 7-6 16,1 4 1-16,-1 0 6 15,7 1 2-15,4 1-5 0,9-2-5 16,11-2-5-16,1-4-2 16,20 1-2-16,8-2 0 15,8-1-1-15,8-1 0 16,-1 1-2-16,3-1 3 15,-1 0-2-15,-7 0 0 0,-6-2-3 16,-10 2-9-16,-12-2-9 16,-10 0 0-16,-8-4 10 15,-19-3 9-15,-11 0 3 16,-7-9-1-16,-3 0 1 16,-1-1 0-16,3-10 5 15,10-3 6-15,7-3-1 0,11-1-8 16,14 3-3-16,4 0-8 15,18 3-16-15,10-1-25 16,11 1-18-16,2-1-40 16,0-1-99-16</inkml:trace>
  <inkml:trace contextRef="#ctx0" brushRef="#br1" timeOffset="-91115.47">13679 14948 500 0,'-4'-1'19'0,"1"1"23"16,-2 0 1-16,3 7-20 0,-5 8 0 16,-1 4-10-1,-1 6-6-15,1 1-2 0,-4 0 2 16,2-2-6-16,3-2-3 15,0-6 6-15,1-4-4 0,4-4 1 16,2-4-2-16,0-4-4 16,2-4-1-16,7-9 4 15,0-6 2-15,2-2 0 16,0-7 3-16,-2 4-2 16,-2-2 4-16,0 7 8 15,0 5 14-15,-1 5 4 16,1 5-4-16,3 4-16 0,2 9-8 15,0 10-3-15,3 9 2 16,2 4-3-16,3 7 1 16,2 2-4-16,4 2-51 15,3-9-55-15,3-8-124 16</inkml:trace>
  <inkml:trace contextRef="#ctx0" brushRef="#br1" timeOffset="-90549.13">14468 15133 401 0,'-4'-6'51'15,"-9"3"34"-15,1 3-18 16,-5 0-14-16,-2 10-17 15,-3 12-13-15,0 8-1 16,-2 10-1-16,0 9-2 0,-1 12 4 16,3 5-11-16,5 5 0 15,2 3-8-15,8 2-1 16,7-5-3-16,4-6 1 0,14-2-1 16,11-13-21-16,6-11-30 15,10-16-19-15,4-14-23 16,3-9-113-16</inkml:trace>
  <inkml:trace contextRef="#ctx0" brushRef="#br1" timeOffset="-89940.63">14855 15515 360 0,'0'-11'107'15,"0"-5"-66"-15,0 0 26 16,-2-4-10-16,0 2-14 15,-5-1-18-15,0 3-6 16,-3 1 0-16,-5 8-7 0,1 3-9 16,-6 4-3-16,0 2 1 15,3 11-1-15,0 4-1 16,3 3 0-16,3 4-1 16,7-5 0-16,4 1-2 15,2-4-7-15,9-4 2 0,7-6 7 16,4-6 0-1,1 0-1-15,3-2 0 0,0-5 3 16,1-4-1-16,-6 0 2 16,0 2 1-16,-6 6 0 15,-2 3 4-15,0 0-2 16,-6 14-3-16,-1 8-2 16,1 6 1-16,-4 6-2 0,2 1 6 15,-1 5-3-15,-1-5 0 0,1-4 1 16,-2-8-3-16,1-9 2 15,3-10 0-15,3-4 7 16,1-18 23-16,5-7-15 16,-1-7 2-16,6-2-11 15,4-4-4 1,-3 7-1-16,-3 4-7 16,2 5-37-16,-2 12-38 0,-4 6-51 15,-1 4-93-15</inkml:trace>
  <inkml:trace contextRef="#ctx0" brushRef="#br1" timeOffset="-89657.39">15392 15599 565 0,'0'-10'67'16,"0"3"-23"-16,0 2 23 15,-1 5-34-15,-3 2-24 16,1 10-12-16,3 9 3 0,0 3 0 15,0 2-1-15,8-2 1 16,3-1-1-16,4-9-5 16,-3-5 0-16,-2-9 3 15,3 0 5-15,-2-10 1 16,-4-10-1-16,1-3 0 16,-3-4 1-16,-3 0-3 0,-2 4-1 15,0 3-3-15,0 6-38 16,0 5-22-16,0 5-45 15,7 4-60-15</inkml:trace>
  <inkml:trace contextRef="#ctx0" brushRef="#br1" timeOffset="-89513.18">15762 15634 634 0,'0'2'54'15,"0"1"-2"-15,0 7-5 16,0 0-27-16,0 8-19 15,0-4-15-15,5 4-82 16,2-9-98-16</inkml:trace>
  <inkml:trace contextRef="#ctx0" brushRef="#br1" timeOffset="-88924.86">16276 15507 113 0,'2'-12'449'15,"1"-1"-399"-15,-3 4 22 16,0 6-9-16,0 3-21 16,2 0-28-16,2 12-16 15,1 8 2-15,3 1 0 16,6 5 0-16,1-2 0 0,5 0 1 15,0-5-9-15,3-6-9 16,-1-8 4-16,0-5 3 16,-3-7 5-16,1-11 1 0,-3-4 3 15,-2-1 1-15,-2 2 2 16,-2 3-2-16,-6 8 1 16,2 4 7-16,1 6-2 15,1 0-8-15,1 14 2 16,7 4-2-16,4 5 1 0,6-1 4 15,0-4-3-15,0-4 0 16,0-7-3-16,-7-7 2 16,-4-3 3-16,-6-15 1 15,-6-4-1-15,-4-5 9 16,-4-5-1-16,-8 0-5 16,-8-2-4-16,2 8-6 15,3 0-39-15,5 7-26 0,8 6-51 16,2 5-53-16</inkml:trace>
  <inkml:trace contextRef="#ctx0" brushRef="#br1" timeOffset="-88690.55">16870 15239 616 0,'11'-8'58'0,"5"6"-4"15,8 4-5-15,8 19-17 16,4 11-14-16,3 13-4 0,2 9-4 15,-2 2-1 1,-9 7-8-16,-11-3 0 0,-14 1-1 16,-5-7-6-16,-19-9-11 15,-11-10-3-15,-4-10-14 0,3-13-12 16,6-12-17-16,13 0-28 16,12-17-16-1,15-8-74-15</inkml:trace>
  <inkml:trace contextRef="#ctx0" brushRef="#br1" timeOffset="-88565.6">17473 15607 634 0,'4'0'57'15,"-4"0"-32"-15,-4 0 9 16,-3 13-2-16,2 1-24 16,-2 4-6-16,5 2-35 15,2-5-57-15,0-5-101 0</inkml:trace>
  <inkml:trace contextRef="#ctx0" brushRef="#br1" timeOffset="-88024.92">18016 15422 516 0,'13'-18'24'0,"-11"-3"28"16,-2 1 14-16,0 0-14 16,-8 0-20-16,-12 6-20 15,-5 5-7-15,-7 6 3 0,-4 1-5 16,-4 6-3 0,8 10 1-16,1 6 0 0,9 5-2 15,8-2 0-15,11 3 1 16,3-2-3-16,12-6 0 15,13-4 2-15,6-7-3 0,5-5-5 16,4-2 4-16,-4-4 1 16,-2-9 3-16,-6 3 1 15,-6 1 1-15,-8 2 5 16,-3 3 10-16,-7 4-1 16,1 0-8-16,1 13-6 0,-1 1 1 15,5 7 0-15,7 1-2 0,3 1 2 16,4-5-6-16,3-4-24 15,2-5-32-15,2-7-32 16,-8-2-77-16</inkml:trace>
  <inkml:trace contextRef="#ctx0" brushRef="#br1" timeOffset="-87806.18">18319 15199 425 0,'4'-25'114'0,"3"9"-63"0,4 10 15 16,6 6-23-16,11 13 0 15,2 13-10-15,4 12-14 16,2 8 1-16,1 8-4 16,-10 6-4-16,-5 0-4 15,-7 0-3-15,-10-1-4 0,-5-4 1 16,-23-1-2-16,-16-6-11 16,-14-5-40-16,-15-11-85 15,-10-9-198-15</inkml:trace>
  <inkml:trace contextRef="#ctx0" brushRef="#br1" timeOffset="-79648.25">11436 17041 271 0,'-7'6'272'0,"0"-3"-232"15,4-3 16-15,3 0-11 16,3 0-23-16,9 0-1 0,3 0 0 16,5 0 0-16,1-2-8 15,4 1-5-15,2-1-4 32,0 0-1-32,1-1-1 0,0-1-2 0,-5 3 1 15,2-1-11-15,-3-1-30 0,-6 3-15 16,-5 0-18-16,-7 0-27 15,-4 3-38-15,-6 0-87 16</inkml:trace>
  <inkml:trace contextRef="#ctx0" brushRef="#br1" timeOffset="-79504.83">11551 17115 245 0,'-12'8'267'15,"7"-4"-202"-15,5-1-9 16,0-1-15-16,17 0-9 0,8-2-2 15,2 0-5-15,7 0-13 16,2 0-10-16,6 0-17 16,-4-4-64-16,3-6-89 15</inkml:trace>
  <inkml:trace contextRef="#ctx0" brushRef="#br1" timeOffset="-72900.86">13552 16005 235 0,'0'-11'65'0,"0"-2"-26"31,0 4 7-31,0-4 12 15,3 2 3-15,-1 0-22 0,1 2-9 0,0 6 0 16,-1 1-11-16,1 2-9 0,-1 0-8 31,0 11-3-31,1 5 2 0,1 3 3 0,-1 3-2 16,1-1 1-16,1 1 1 16,1 0 3-16,1-2-4 31,-2-3 0-31,0-4-3 0,1-1 1 0,0-5-1 0,-3-2 3 31,1-1-2-31,-1-1 3 16,1 0 1-16,1 0-1 0,2-2-1 0,2 1 0 15,4-2-1-15,5 0 0 16,-1 2-2-16,5-2 1 16,4 0-1-16,-1 0 0 0,1 0-1 15,7 0 2-15,-2 0 0 16,3-4-2-16,2 3 1 15,1-2 1-15,1 1-1 16,2 2 0-16,1 0 0 16,0 0 0-16,1 0 0 0,-3 2-1 15,2 4 2-15,-2-1-2 16,-1-1-1-16,0 3-4 16,1-2-1-16,-3 0 2 15,2-1 3-15,0 0 1 0,1-1 2 16,2-2-2-16,1-1 2 15,1 0-1-15,2 0 0 16,0 0 0 0,-3 0 0-16,4 3 0 0,-4-3 0 15,0 0 0-15,-1 1 0 16,0 1 0-16,1-2 0 16,-1 0-3-16,0 4 3 0,5-2-1 15,-4 0 2-15,2-2-2 16,0 3 1-16,-3-2 0 15,0 2 1-15,-2 0-1 16,-2-3 0-16,4 2 0 0,-4 0 0 16,1-2 0-16,1 0 0 15,1 0 0-15,-3 0 0 16,3 0 0-16,-3 0 0 16,-1 0 0-16,1 0 1 15,-3 0-2-15,0 1 2 16,0-1-1-1,1 0 1-15,-1 0-1 16,2 0 1-16,3 0 0 16,-5 0 1-16,1 0-1 0,3 0 1 15,-1 0 1-15,-3 0 0 16,1 2-1-16,-1-2-2 16,-1 2 1-16,-1-2-1 0,-1 2 0 15,1 1 1 1,0-2-2-16,-1 1 2 15,3-2-1-15,0 1 0 16,0-1 0-16,1 2 1 0,4-2 0 16,-3 0-1-16,-2 0 1 15,1 0-1-15,-2 2 0 16,1-2 0-16,-4 0 0 16,-1 0 0-16,-2 0 0 15,-5 0 0-15,-3 0 0 16,1 0 1-16,-4 0-1 0,-1 0 1 0,2 0-1 15,-2 1 0-15,-1-1 0 16,1-1 1-16,-3-1-1 0,1-1 0 16,1 1 1-16,-3 1-1 15,0-2 1-15,-2 1-1 16,-1 0 0-16,2 0 0 16,-3 1 2-16,0-3-2 15,0 2 0-15,1 1 0 0,-1-3 1 16,-2 1-1-16,2-1 0 15,-2 0 1-15,3 1 0 16,-3-1 1-16,0 1-1 16,-1-2 2-16,1 2 0 15,-3-4 0-15,0 2-1 0,0 1 0 16,-2 0 0-16,2 0 0 16,-2 0 0-16,0-2-1 15,2 2 0-15,-2 1 0 16,0-2-1-16,0 1 0 15,0 0 0-15,0-2 0 16,0 0 1-16,0 1-1 0,0 0-1 16,0 0 2-16,-2-2-1 31,0 1 1-31,2 0-1 0,0-2 1 16,0 0-1-16,0-2 0 15,0-2 0-15,0 3-3 0,0-4-7 0,0 2-14 16,-6-1-28-16,-8-8-61 15,-1-1-214-15</inkml:trace>
  <inkml:trace contextRef="#ctx0" brushRef="#br1" timeOffset="-63380.68">12634 16688 168 0,'6'-7'25'16,"-3"-2"141"-16,1 2-89 16,-1-1-3-16,-1 3-20 0,0 2-5 15,0 1-9-15,-1 2-17 16,3 0-15-16,-2 5-6 31,3 10 6-31,1 6 6 0,3 6 2 16,-2 7 0-16,1 10-5 15,4 6-1-15,-2 5 1 16,3 3-3-16,-1-1-3 16,7 0-1-16,0-4-1 15,3-1-1-15,3-7 0 16,4-3-1-16,5 0 2 0,-2-9-1 16,4-1 3-16,-4-5-2 15,0-7-1-15,1-4-1 16,-6-8 0-16,2-7 1 15,-2-1 0-15,1-4 0 16,0-13-1-16,-4-3 1 0,-1-7 0 16,-1-5-1-16,-2-5 2 15,-4-5 0-15,-1 0 2 16,-1-3 3-16,-5 0 0 16,-4-1-3-16,-1 2-1 0,-4 2 0 15,0 2 2-15,-3 2-3 16,-3 3 0-16,-5 2-2 15,1 3-1-15,-4 3 0 16,2 2-8-16,-3 0-31 16,7 0-53-16,-1-3-64 0,1-3-257 15</inkml:trace>
  <inkml:trace contextRef="#ctx0" brushRef="#br1" timeOffset="-57004.12">12512 17783 149 0,'0'0'17'0,"-2"2"-16"16,-2-2 9-16,1 0 8 16,-1-4-9-16,3-3 1 15,-3 0 4-15,4 3 14 0,-2 1-23 16,1-1-4-1,-3 1-1-15,3 3-30 16,-4-2-21-16,0 0-15 0,3 2-49 16</inkml:trace>
  <inkml:trace contextRef="#ctx0" brushRef="#br1" timeOffset="-56509.63">12457 17660 426 0,'0'0'52'15,"0"0"1"-15,0 0 10 16,0 0-18-16,0 7-24 15,0 6-6-15,3 6 5 16,4 8 3-16,0 9-3 0,2 5-4 16,0 7 1-16,-2 4-4 15,4-2-3-15,0-2-1 16,0-2-5-16,-3-3-1 16,4-6-2-16,-2-6 0 15,-3-6-1-15,-2-5 0 0,2-6-8 16,-4-5-25-16,-1-6-28 15,-2-3-25-15,0-5-23 16,0-13-133-16</inkml:trace>
  <inkml:trace contextRef="#ctx0" brushRef="#br1" timeOffset="-56244.12">12547 17876 489 0,'0'-18'40'0,"0"3"-21"16,8 12 35-16,6-11-18 15,1 14-18-15,1-2-12 16,-3 4-4-16,-4 5-2 16,-6 6 0-16,-3 2 0 15,-2 4-1-15,-16-1-1 0,-1-1-6 16,-5-1 3-16,-1-4 4 15,4 0 2-15,4-6-4 16,10-2-26-16,7-4-35 16,6 0-47-16,16-4-107 15</inkml:trace>
  <inkml:trace contextRef="#ctx0" brushRef="#br1" timeOffset="-55902.53">12970 17831 523 0,'0'-7'10'0,"0"-7"-3"16,0 2 51-16,0 10-19 15,-9 0-28 1,-5 2-9-16,-6 9 6 0,-4 7 6 0,-1 5-1 15,-2 8 4-15,3 1 4 16,4 4 2-16,3 2-2 16,8 3-5-16,6-2-7 15,3-3-7-15,5 0 0 16,13-5-1-16,8-6-1 16,8-7-4-16,5-4-17 0,0-8-3 15,5-4-10-15,-5 0-9 16,-5-7-12-16,-7-9-23 15,-11-4-41-15,-7-3-78 16</inkml:trace>
  <inkml:trace contextRef="#ctx0" brushRef="#br1" timeOffset="-55746.3">12820 18037 459 0,'-13'0'44'0,"7"0"-18"0,6 0 20 16,24-4-32-16,8-2-4 15,7-1-7-15,9-3-3 16,3-5-7-16,-4-6-119 16</inkml:trace>
  <inkml:trace contextRef="#ctx0" brushRef="#br1" timeOffset="-54947.8">13694 17876 422 0,'0'-9'23'0,"0"-3"-11"16,-2 0 59-16,-8 2-31 16,-2 1-25-16,-6 0-3 0,-5 4 5 15,-2 5 4-15,-2 0-1 16,-2 3-2-16,-3 8 4 16,5 7-6-16,3 0-2 15,5 5 7-15,4 0-6 0,8 2-5 16,7 2-4-16,0 0-4 15,17-1 0-15,4 0-1 16,6-2-1-16,5 0 1 16,4-1-1-16,4-4 2 15,-3 3-1-15,-1-2 1 16,-7-1-2-16,-9-1 0 0,-11-2-2 16,-9 4-6-16,-9-4 2 15,-16-2 1-15,-8-3 0 16,-5-4 2-16,1-4 2 15,-3-3 2-15,6 0 1 16,9-7 0-16,7-8-1 0,11-7 0 16,7 0-2-16,5-1-12 15,15 0-22-15,7 2-15 16,4-1-24-16,1 1-56 16,-5-1-205-16</inkml:trace>
  <inkml:trace contextRef="#ctx0" brushRef="#br1" timeOffset="-54408.49">13530 17524 490 0,'0'-8'47'15,"0"0"-14"-15,0 3 25 16,0 5-10-16,0 5-30 16,0 10-17-16,-4 4 5 15,-1 3 1-15,0 5 1 0,3-1-2 16,-1-1-2-16,1-3-2 16,2-3-1-16,0-6-1 15,0-4 1-15,0-9 0 16,2 0 1-16,5-13 3 15,3-9-3-15,0-2-1 0,0-5-1 16,-1 3 0-16,-1 2 1 16,-1 6 0-16,0 6 0 15,-2 9 6-15,2 3-2 16,4 4-4-16,3 13-2 16,3 4 1-16,6 6 0 0,3 6-10 15,7-3-42 1,2-2-54-1,0-21-116-15</inkml:trace>
  <inkml:trace contextRef="#ctx0" brushRef="#br1" timeOffset="-53754.26">14152 17753 301 0,'0'-5'191'0,"-10"1"-150"16,-4 4-5-16,-2 4 7 16,0 11-19-16,-1 10-3 15,2 7-2-15,-2 6-1 0,3 7-2 16,3 1-2-16,0 4 0 16,4-2-6-16,6 0-3 15,1-3-3-15,0-6-1 16,5-5 0-16,10-7-1 15,6-8-9-15,4-6-21 16,4-9-25-16,6-4-34 16,-2-11-64-16,2-11-225 0</inkml:trace>
  <inkml:trace contextRef="#ctx0" brushRef="#br1" timeOffset="-53254.38">14430 18011 447 0,'0'-12'18'16,"0"-4"2"-16,0 2 41 16,0-4-18-16,0 0-18 15,-6 4-12-15,-3 0-7 0,-3 1 0 16,-5 6 3-16,0 3-3 16,-5 4-2-16,-1 2-2 15,-1 10-2-15,5 6 0 16,-1 2 1-16,6 2-1 15,6-5 1-15,6 3-1 0,2-6 0 16,8-3-1-16,6-4 2 16,6-5 0-16,1-2 0 15,3 0 0-15,-3-9 0 16,1 0 0-16,-8 2 0 16,-5 1 2-16,-1 4 1 0,-3 2-2 15,0 4-2 1,0 12 0-16,-1 1 1 15,3 4 0-15,1 4 1 0,2 0-1 16,-1-2 1-16,2-2-1 16,0-1 0-16,-1-8 0 15,2-1 0-15,-5-4 1 0,0-5 2 16,-4-2 5-16,3 0 6 16,-4-4 7-16,-2-6-9 15,2-4-7-15,-1-4-2 16,1-4-3-16,3-3-1 0,2 0-1 15,5 4-16-15,0 1-29 16,4 8-3-16,0 5-27 16,4 5-55-16,-4 2-71 15</inkml:trace>
  <inkml:trace contextRef="#ctx0" brushRef="#br1" timeOffset="-52884.54">14783 18070 479 0,'-3'-7'44'15,"-6"4"13"-15,0 3 4 16,-2 0-38-16,-1 1-20 15,1 10 1-15,4 4 1 16,3 2-1-16,4 1-3 0,0 0 0 16,2 0 0-16,7-5-1 15,2-5 0-15,-2-3 1 16,1-5 0-16,0 0 2 0,-3-7 2 0,-4-5-5 16,1-8 2-16,-4 2 1 15,0-3-2-15,0-2-2 16,-4 3-13-16,-1 4-33 0,5 4-42 15,0-1-63-15,3 6-168 16</inkml:trace>
  <inkml:trace contextRef="#ctx0" brushRef="#br1" timeOffset="-52730.86">14961 18055 525 0,'0'8'33'0,"0"-1"11"16,0 4 23-16,0 1-31 15,0 5-29-15,0-1-6 16,2 1-1-16,3 3-13 16,2-4-44-16,1-5-40 15,-1-9-50-15,0-2-162 0</inkml:trace>
  <inkml:trace contextRef="#ctx0" brushRef="#br1" timeOffset="-52355.93">15096 17938 592 0,'0'-1'33'0,"0"1"-22"16,0 0 23-16,0 8 14 15,3 7-23-15,2 3-18 16,0 1-4-16,2 1-2 16,1 0 0-16,2-10-1 15,-1 1 1-15,1-8-2 16,-3-3 1-16,5-6 1 0,-2-11-4 15,0-4-1-15,0 1 1 16,-3-1-1-16,2 5 2 16,0 5 1-16,0 5 0 15,2 6-2-15,4 4-1 16,-2 10 2-16,6 5 2 0,-2 0 1 16,3 1 0-16,-6-4 0 15,-2-6-1-15,-5-4 0 16,-2-6 2-16,-5 0 16 15,0-11 6-15,0-7-17 0,0-3-5 16,-2-2-2-16,-1-2 0 16,3 2-22-16,0 1-42 15,0-1-59-15,8-1-104 16</inkml:trace>
  <inkml:trace contextRef="#ctx0" brushRef="#br1" timeOffset="-52168.49">15482 17749 598 0,'0'0'43'0,"5"0"-11"16,4 0 19-16,6 16 7 15,4 7-23-15,6 8-12 0,4 6-11 16,-3 8-4-16,-5 1-4 16,-8 2-3-16,-13 0-5 15,-6-1-39-15,-24-10-37 16,-13-11-44-16,-16-21-131 15</inkml:trace>
  <inkml:trace contextRef="#ctx0" brushRef="#br1" timeOffset="-51137.48">14620 17084 365 0,'9'2'24'0,"-2"-2"-20"16,1 0 65-16,1-2-9 15,-4-5-29-15,0 2-15 16,0 0-4-16,0-1 9 15,-2 3-1-15,-3-3-6 0,2 2 4 16,0-1-3-16,-2 3-5 16,0 1-3-16,0-3 0 15,0 4-3-15,0 0-1 16,0 0-2-16,-4 0-1 16,-2 0 0-16,-3 0 0 0,2 0 0 15,-3 0 1-15,0 0 0 16,3 0-1-16,2 0 0 15,3 5 0-15,2-3-3 16,0 2-32-16,2-4-52 16,10 0-88-16</inkml:trace>
  <inkml:trace contextRef="#ctx0" brushRef="#br1" timeOffset="-50657.16">14929 16786 425 0,'-2'-18'5'16,"-1"-1"-3"-16,-1 6 52 0,-4 1 2 16,-2 5-34-16,-8 3-9 15,-7 4-4-15,-7 4 6 16,-6 10 4-16,-3 7 0 15,1 4 7-15,2 5-1 16,7 4-6-16,11 2-1 0,8 2-5 16,12-1-6-16,10-1-2 15,19-2-2-15,6-2 1 16,10-4-4-16,5 1 1 16,-2-6 0-16,1 2-1 15,-10-5 0-15,-10 3-2 16,-12-2-4-1,-15-1-14-15,-8-4-1 16,-22-2 11-16,-14-5-1 0,-6-4-3 16,-10-5 10-16,1 0 4 0,4-15 2 15,5-2 5-15,11-6 4 16,11-1 2-16,15-4-9 16,11 6-8-16,18-2-2 15,16 1-11-15,14 3-18 16,3 2-18-16,5-1-11 0,-4-5-57 15,-2 2-266 1</inkml:trace>
  <inkml:trace contextRef="#ctx0" brushRef="#br1" timeOffset="-50118.45">15477 16592 547 0,'-11'-4'40'15,"-9"4"-17"-15,-1 19 10 16,-6 12 10-16,1 12-8 16,-3 9-9-16,7 8-3 0,3 8-1 15,11 2-7-15,8-1-11 16,2-2-4-16,18-4 1 15,11-3-8-15,9-7-42 16,5-12-17-16,3-9-41 16,4-16-116-16</inkml:trace>
  <inkml:trace contextRef="#ctx0" brushRef="#br1" timeOffset="-48600.69">15895 16993 97 0,'0'0'129'16,"0"0"-102"-16,0 0 30 16,2 0-6-16,-1 0-14 15,3 0-11-15,0 2-1 0,0-2 5 16,-1 0-8-16,1-4-5 15,-3 4 0-15,1-1-4 16,0 1-2-16,-2 0 2 16,0 0 3-16,0 0 1 15,0 0-1-15,0 0-1 16,0 0-3-16,0 0-4 0,0 0-2 16,0 0-2-16,0 0-1 15,0 0-1-15,0 0 1 16,0-2 0-16,0 2 0 15,0 0 2-15,0-2 1 16,0 2 0-16,0-3 0 0,0 3 0 16,2-4 0-16,-2 2-1 15,0 0-1-15,0-1 0 16,0 1-1-16,0-3 0 16,0-4-1-16,-6 1 0 15,-1-4-1-15,-4-1-1 0,-1 1-1 31,-2 3-1-31,-4-2 1 0,-3 10-1 16,2 1 0-16,1 1 0 16,-2 12 1-16,2 6 0 15,5 3 0-15,5 1-1 16,2-1 0-16,6 1-1 16,4-3-2-16,6-6 1 0,5-3 1 15,5-6 1-15,-1-5 1 16,0 0 0-16,0-4 1 15,-1-7 1-15,1-2 0 16,-4-2-1-16,2 0 2 16,-7 0 3-16,1 6 0 15,-5 1-4-15,-3 5 1 0,-1 3 1 16,-2 0 0-16,0 0-5 16,0 2 1-16,0 5 1 15,0 0 0-15,0 0 1 16,0 0-1-16,0-2 0 0,0-1 0 15,0 0 0 1,0-4 0-16,2 0 0 16,-2 0 2-16,0 0 0 0,0-2-3 15,0-4-17-15,0-2-35 16,0-4-46-16,-4-1-72 16</inkml:trace>
  <inkml:trace contextRef="#ctx0" brushRef="#br1" timeOffset="-48288.23">15823 16835 396 0,'-1'0'103'16,"1"0"-80"-16,0 1 24 15,0 8 11-15,0 2-22 16,0 5-10-16,0 5 1 15,0 9 3-15,0 6 1 16,1 3-8-16,6 6-6 0,2 0-2 16,2 3-5-16,2 0-2 15,1 0-2-15,-1 0-3 16,1-3-1-16,-3-6-2 16,-4-5 1-16,-4-8-2 0,1-8-13 15,-2-5-15-15,-2-10-30 16,0-3-12-1,0-21-8-15,-7-11-104 0</inkml:trace>
  <inkml:trace contextRef="#ctx0" brushRef="#br1" timeOffset="-48049.77">15760 16990 481 0,'-6'-18'22'0,"6"-2"-13"16,20 3 21-16,11 4 12 0,7 4-12 15,5 5-12-15,0 4 2 16,-3 2 2-16,-8 12-6 16,-9 6-13-16,-12 3-3 15,-11 4-2-15,-13 1 1 16,-16-1-7-16,-5-4-10 0,-1-1 9 16,-3-6 4-16,6-4-6 15,10-3-11-15,12-7-29 16,10-2-57-16,13-4-201 15</inkml:trace>
  <inkml:trace contextRef="#ctx0" brushRef="#br1" timeOffset="-47863.67">16329 17179 340 0,'0'11'320'16,"-1"-1"-322"-16,-1 1 22 15,0 1 36-15,2 5-3 16,0-2-35-16,0 3-15 0,0 4-1 16,-3-3-2-16,-4-1-45 15,0-6-46-15,0-8-84 16</inkml:trace>
  <inkml:trace contextRef="#ctx0" brushRef="#br1" timeOffset="-47348.17">16748 17065 281 0,'5'-4'5'16,"2"1"6"-16,1-3 55 15,-4 2-4-15,1-1-2 16,-3-2-11-16,-1 0-2 16,-1 0 4-16,0-2-8 0,-1-2-13 15,-10 2-6-15,-7-1-12 16,-2 4-8-16,-5 2-1 16,-3 4-1-16,2 0-1 15,-3 13-2-15,6 6 0 16,7-1 0-16,5 6-1 0,9-1-2 15,2-2-4-15,7-1-8 16,10-6-2-16,1-5 4 16,3-3 4-16,1-6 4 15,-2 0 3-15,-1-11 2 16,1-3 2-16,-6-4-1 16,-1 3 9-16,-4 0 10 0,-2 3 6 15,-2 5 0-15,1 6-3 16,-1 1-13-16,4 0-9 15,3 11-1-15,3 4 2 16,5 2-1-16,-2 1 0 16,2-3-3-16,-1 2-30 0,-1-7-14 15,-4-2-18-15,-1-8-31 16,-2-8-113-16</inkml:trace>
  <inkml:trace contextRef="#ctx0" brushRef="#br1" timeOffset="-47129.46">17067 16672 602 0,'7'-2'39'0,"-2"2"-27"0,5 7 21 16,2 18 17-16,5 11-13 16,3 12-15-16,4 9-8 15,0 6-2-15,0 4 0 16,-3 1-7-16,-8 0-5 15,-8-2 1-15,-5 0 0 0,-18-3-9 16,-18-9-61-16,-14-12-82 16,-9-18-256-16</inkml:trace>
  <inkml:trace contextRef="#ctx0" brushRef="#br1" timeOffset="-41197.82">18111 17011 162 0,'1'2'172'15,"1"-2"-86"-15,-2 0 22 16,0 0-20-16,0 2-19 16,0-2-18-16,4 0-11 15,4 0-13-15,4 0-2 16,4 0 3-16,5 0-7 0,8-2-10 15,3-2-6-15,1-3-3 16,5 2 0-16,0-1-2 16,-6 1 0-16,-2 2-4 15,-3-1-24-15,-6 2-12 16,-2 2-32-16,-11 0-29 0,-4 0-37 16,-4 2-83-16</inkml:trace>
  <inkml:trace contextRef="#ctx0" brushRef="#br1" timeOffset="-40963.58">18231 17127 511 0,'-9'5'46'16,"4"-1"-7"-16,5 0 15 16,4-1-11-16,13 1 0 15,7-3 6-15,4 3-14 0,5-2-10 16,1-1-11-16,5-1-6 15,-4 0-3-15,-3 0-4 16,-1 0-1-16,-9 0-2 16,0 0-25-16,-7 0-23 15,-8 3-37-15,-2-11-61 0,-5-8-254 16</inkml:trace>
  <inkml:trace contextRef="#ctx0" brushRef="#br1" timeOffset="-8007.86">19828 16815 355 0,'5'-11'41'0,"2"0"16"0,-1 3 18 15,-1-3-26-15,0 0-12 16,1-1-10-16,-6 1-2 16,0 4-5-16,0-1-2 15,-9 3-5-15,-9 5-4 16,-8 0-5-16,-6 2 0 0,-9 12 1 15,0 4 0-15,-4 7 3 16,4 2 9-16,8 3 6 16,8-1-11-16,8 1-7 15,17 4-3-15,2-2-1 16,24-3 1-16,12 1-1 0,12-5 1 16,11 0-1-16,0-4-1 15,3 3 1-15,-8-3-1 16,-9 4-2-16,-13-2 0 15,-13 5-5-15,-11 1-1 16,-10 0 0-16,-11-2 0 0,-15-5 2 16,-8-1 0-16,-9-6 5 15,-1-4 4-15,-5-8-2 16,2-3 2-16,4 0 2 16,6-11-1-16,10-6 1 15,12-2-3-15,13-3-2 16,4-1-6-16,23-2-27 15,11 2-16-15,4-4-22 0,1 0-60 16,-3-7-259-16</inkml:trace>
  <inkml:trace contextRef="#ctx0" brushRef="#br1" timeOffset="-6661.55">19984 16333 407 0,'-4'-3'46'0,"-1"-3"3"15,3 4 15-15,1 0-14 16,1 2-13-16,0 0-17 15,0 0-6-15,0 0 1 16,0 0 2-16,-2 0 8 16,2 2 0-16,0 0-2 15,0 0-6-15,-3 2-1 0,3-3-6 16,-2 1-1-16,2 2-3 16,0-3-1-16,0 3-1 15,0-1-1-15,0 1 2 16,0-2 0-16,0-1 2 15,2-1 0-15,1 3 2 0,-3-3-1 16,0 0 0-16,0 0 1 16,0 0-2-16,0 0-1 15,0 0-1-15,0 0-5 16,0 0 1-16,0 0 0 0,0 0-1 16,0 0-1-16,0 0 1 15,0 1-1-15,0-1 0 16,0 2 1-16,2 0 0 15,-2-2 0-15,1 2 0 16,1-1 0-16,-2 1 1 16,0-2-2-16,0 2 1 0,2 0 0 15,-2-1 0-15,0 1 0 16,2 0 1-16,-1-2-2 16,1 1 1-16,-2 2 1 15,2-3-1-15,0 2 0 16,-1-2-1-16,-1 0 2 0,0 1-1 15,2-1 0-15,-2 0 0 16,0 0 0-16,0 0 0 16,2 0 0-16,-2 0 0 15,0 0 0-15,2 0 1 16,-1 0-1-16,1 0 0 0,-2 0 0 16,0 0 0-16,2 0 0 15,-2 0 0-15,0 0 0 16,0 0 0-16,0 0 0 15,0 0 0-15,0 0 0 16,0 0 0-16,0 0-1 0,0 0 2 16,0 0-1-16,0 0 0 15,0 0 0-15,2 0 1 16,0 0-1-16,0 0 0 16,0 0 0-16,-1 0-3 15,-1 0-9-15,0-1-18 0,0 1-30 16,-11-2-43-16,-3-1-53 15,-6 2-136-15</inkml:trace>
  <inkml:trace contextRef="#ctx0" brushRef="#br1" timeOffset="-6302.29">19680 16363 523 0,'0'-11'28'15,"0"6"19"-15,0 5 2 0,0 0-18 16,0 9-29-16,-8 13-3 15,-3 6 7-15,-7 10 3 16,1 2-1-16,-2 1 0 16,1-1-4-16,4-6-1 15,1-6-2-15,6-6 0 16,0-8 0-16,7-7-1 0,0-3-11 16,1-4-25-16,12-13-10 15,3-6-33-15,2-10-35 16,0-5-80-16</inkml:trace>
  <inkml:trace contextRef="#ctx0" brushRef="#br1" timeOffset="-6130.45">19711 16390 403 0,'3'-6'81'0,"-1"2"-21"16,0 2 1-16,4 2-16 16,3 0-15-16,3 0-8 0,6 10 8 15,4 4 1-15,4 6-8 16,3 0-9-16,0 3-8 15,1 4-1-15,-1 0-4 16,-5-1 0-16,-6 3-13 16,-6 1-56-16,-5-3-42 0,-5-7-81 15</inkml:trace>
  <inkml:trace contextRef="#ctx0" brushRef="#br1" timeOffset="-5188.33">20705 16449 537 0,'-17'-4'37'0,"-2"3"-32"16,-3 1 26-16,4 7 11 15,-4 14-21-15,1 11-12 16,-3 11-2-16,2 14 11 15,-3 11 3-15,6 11 2 16,2 6 2-16,7 1-1 0,10-3-7 16,0-4-6-16,16-5-4 15,11-9-3-15,8-4-3 16,13-3 0-16,6 2 1 16,10-4-15-16,8-6-67 15,1-10-41-15,5-15-82 0</inkml:trace>
  <inkml:trace contextRef="#ctx0" brushRef="#br1" timeOffset="-3743.96">21047 16672 331 0,'-8'-7'5'16,"3"3"25"-16,0 0 8 15,1 3-5-15,3-1 0 0,1 2 3 16,0 0-14-16,0 0-12 16,0 0 3-16,0 0 7 15,0 0 10-15,0 0-4 16,-2 0-4-16,2 0-4 16,0 0-8-16,0 0-3 0,0 0 2 15,0 0-3-15,0 0-2 16,0 0-3-16,0 0 0 15,0 0 0-15,0 0 0 16,0 0 0-16,0 0 2 0,0 0 2 16,0 0 2-16,0 0-2 15,0 0 1-15,0 0 1 16,0 0 0-16,0 0-1 0,0 0-3 16,0 0-1-16,0 0-2 15,0 0 0-15,0 0-2 16,0 0 1-16,0 0 1 15,0 0 0-15,0 0 0 0,0 0 1 16,0 0 1-16,0-2 0 16,0 2 1-16,0 0 2 15,0-1-2-15,0 1-1 16,0 0-2-16,0 0 0 16,0 0 0-16,0 0 0 15,0 0 0-15,0 0 0 0,0 0 0 16,0 0 0-16,0 0 1 15,0 0-1-15,0 0 1 16,0 0-1-16,0-2 1 16,0 2 0-16,0-2 0 15,0 2-1-15,2-2 0 0,-1 1 1 16,-1 1-1-16,0-2 0 16,0 0 0-16,0 2 2 15,0 0-1-15,0 0 0 16,0 0-1-16,0-2 0 15,0 2 0-15,0 0 0 16,2 0 0-16,0 0 0 0,-2-2-1 16,0 2 1-16,0 0 0 15,2-1 0-15,-2 1 1 16,0 0-1-16,1 0 0 16,1 0 0-16,-2 0 0 0,0-2-1 15,0 2 1-15,0 0-2 16,0 0-5-16,0 0-8 15,0 0-12-15,0 0-16 16,0 0-28-16,0 0-37 16,0-6-105-16</inkml:trace>
  <inkml:trace contextRef="#ctx0" brushRef="#br1" timeOffset="-2006.07">21045 16993 370 0,'0'0'45'16,"0"-3"24"-16,0-6-7 15,0-2-26-15,0-1-14 16,0-1-3-16,-4-1 2 0,1-2-4 16,-6 3-6-16,-8 4-2 15,-2 2-5-15,-10 7-4 16,-8 0 0-16,-2 11-2 16,0 5 1-16,2 4 1 15,8 3 1-15,5-2 0 16,14-1 0-16,8 0-2 0,2-7-1 15,19 0-1-15,8-8 0 16,12-5 2-16,0 0 3 16,4-8-3-16,0-7 1 15,-9 1 0-15,-5-2 0 16,-10 4 1-16,-7 1 2 0,-5 4 5 16,-5 1 9-16,-2 6 4 15,1 0-13-15,1 9-10 16,1 8 1-16,4 7 0 15,5 7 2-15,0 6-1 16,3 6 1-16,4 5-1 0,5-4 1 16,-1 3-1-16,4-8 2 15,-2-7-2-15,-5-8-1 16,-4-12 0-16,-5-9 1 16,-4-3 3-16,-6-11 4 15,-1-13 12-15,0-8-5 16,0-8-8-16,-3-2-4 0,1-1-2 15,2 4-6-15,0 6-30 16,7 10-23-16,6 9-35 16,3 7-65-16,1 7-78 15</inkml:trace>
  <inkml:trace contextRef="#ctx0" brushRef="#br1" timeOffset="-1646.86">21573 17180 422 0,'-1'0'22'0,"-6"0"14"15,4 0 21-15,1 2-33 16,-5 9-15-16,2 4 7 0,-2 4 11 15,3 4-5-15,-2 4-7 16,6 4-5-16,0-3-6 16,0-3-3-16,7-2-1 15,5-9-1-15,0-8 0 16,5-6-2-16,-2-6 3 16,5-13-2-16,-1-10 2 0,-4-4-1 15,-2-4 4-15,-6 4-2 16,-5 0 0-16,-2 5 0 15,0 10-13-15,-9 5-16 0,0 6-34 16,2 2-51-16,7 3-58 16</inkml:trace>
  <inkml:trace contextRef="#ctx0" brushRef="#br1" timeOffset="-1490.65">21909 17162 627 0,'6'5'46'0,"-5"3"-20"16,1 3 19-16,-2 5-35 16,0 4-9-16,0 3-34 15,-5-6-66-15,-3-7-143 0</inkml:trace>
  <inkml:trace contextRef="#ctx0" brushRef="#br1" timeOffset="-677.2">22331 16885 376 0,'1'-12'54'0,"-1"2"1"16,0 1 19-16,0 6-15 15,0-3-25-15,0 4-11 16,0 2-1-16,0 0-7 0,0 4-10 16,0 8 2-16,0 2 4 15,0 4 1-15,2 2-4 16,2 0-2-16,3-1-3 16,2-2-2-16,-4-3-1 15,-1-4 2-15,-1-3-2 16,-1-3 1-16,-2-2 0 0,0-2 2 15,0 0 2-15,0 0-1 16,-3-6-1-16,1 1-2 16,0 0 2-16,-1 0 1 15,1 1-4-15,2 0 1 16,0 1-1-16,0-1-1 0,0 3 1 16,0-1 0-16,0-2-2 15,0 4 2-15,2-3-2 16,-2 1 2-16,3 2-1 15,-3-2 1-15,0 0 0 16,2 2 0-16,0-2-1 0,-2 0-1 16,3 2-3-16,0 0 1 15,-1 0-1-15,1 0-1 16,0 0 1-16,1 0-4 16,-1 0-1-16,1 0-4 15,-2 0-4-15,-2 0-11 0,0 0-27 16,0-5-38-16,0-2-99 15</inkml:trace>
  <inkml:trace contextRef="#ctx0" brushRef="#br1" timeOffset="229.02">22133 16931 300 0,'-11'-9'133'15,"6"-2"-94"-15,5-2 8 16,3 3-8-16,17 1-26 16,6 3-4-16,8 3 5 15,7 3 1-15,1 0-2 16,0 9-3-16,-4 7-3 15,-9 9-3-15,-9 2-4 0,-13 5-2 16,-7 2 2-16,-11-6 0 16,-11-1 0-16,-1-4 0 15,-2-6 2-15,4-7 4 16,2-3-2-16,5-5 10 16,5-2-1-16,9-4-5 0,0-10-3 15,11-5-7-15,7-8 1 16,3-1 2-16,5-5-1 15,1 3 0-15,-2 1 2 16,-4 6 3-16,-4 5 12 16,-5 6-2-16,-4 7-2 15,-5 5-2-15,-3 3-8 16,0 13-3-16,0 7 8 0,0 6 0 16,2 1-2-16,5 2-2 15,5-2-3-15,5 1 0 16,0-5 0-16,3-1-3 0,4-5-28 15,-3-2-27-15,4-7-34 16,-2-8-68-16,-1-3-159 16</inkml:trace>
  <inkml:trace contextRef="#ctx0" brushRef="#br1" timeOffset="650.79">23013 16927 242 0,'-7'-7'78'0,"0"-2"-22"16,-2 0 17-16,-4 2-3 0,-1-2-26 15,-4 4-21-15,-4 5-4 16,1 0 4-16,-4 2-2 16,1 10-9-16,2 8-4 15,3 1-4-15,1 4-2 0,6 5-2 16,5-1-1-16,5-2 0 16,2-4-1-16,2-3-6 15,10-10-2-15,3-2 5 16,0-8 1-16,4 0 1 15,-2-4 3-15,3-7 3 16,-4-2-2-16,-1 0 1 0,-3-4-1 16,-2 3-2-16,-3 0-11 15,-4 5-6-15,-3-2-29 16,0-1-78-16,0 3-164 16</inkml:trace>
  <inkml:trace contextRef="#ctx0" brushRef="#br1" timeOffset="1045.98">22276 17113 276 0,'19'0'203'0,"10"0"-208"16,13-2 8-16,11-7 13 15,6-2-6-15,4-1 1 16,3-2-7-16,-8-3 0 16,-6-1 0-16,-7 3 5 15,-13-3 12-15,-12 0 5 0,-17 0-5 16,-4 2-14-16,-28 4-7 16,-10 2-3-16,-17 5-2 15,-9 5 2-15,-6 0 3 16,0 13 3-16,10 4 19 15,8 3 9-15,13 2-1 16,24 1-8-16,16-1-17 0,12-3-5 16,29-6 1-16,17-3-1 15,16-8-9-15,10-2-2 16,9-9-34-16,-2-9-16 16,-6-11-12-16,-12-6-53 0</inkml:trace>
  <inkml:trace contextRef="#ctx0" brushRef="#br1" timeOffset="1499.05">22805 16472 611 0,'-15'-7'36'0,"7"2"-22"15,6 5 25-15,2 2-22 0,12 13 9 16,3 7 4-1,1 4-14-15,7 6-8 0,-7 1-5 16,-1-1-2-16,0-2 0 16,-1-3 0-16,-2-7-8 15,-3-8-5-15,2-6 3 16,-1-6 6-16,2-6 4 0,-2-11-1 16,2-3-2-16,3 0 0 15,-1 2-2-15,1 4 2 16,-5 9-2-16,5 5 0 15,-1 0 1-15,1 16 1 16,1 3 1-16,2 4 1 0,3 3 0 16,-3-3 0-16,1-7 1 15,2-4-1-15,-3-8 1 16,-4-4-1-16,-3-13 4 16,0-8 0-16,-8-9-3 15,-1-3 1-15,-2-2-1 16,-4 1-1-16,-6 3-6 15,-5 5-24-15,3 8-24 0,5 9-21 16,4 7-20-16,3 2-63 16,12 11-70-16</inkml:trace>
  <inkml:trace contextRef="#ctx0" brushRef="#br1" timeOffset="1858.29">23583 16640 331 0,'5'-21'249'0,"-5"-4"-218"0,0 5 21 16,-5 5 8-16,-9 8-28 15,-3 7-27-15,-5 0-6 16,-1 13 1-16,0 8 0 16,1 6 0-16,0 7 0 15,10 0-3-15,7 0-6 16,3-6-15-16,2-3 1 15,5-10 13-15,11-10 3 0,4-5 4 16,2-7 3-16,2-11 1 16,3-2 0-16,0 1-1 15,-3 1 5-15,-2 4 9 16,-3 7 4-16,-1 3-5 16,-2 4-3-16,1 5-5 0,1 10-2 15,-1 4-3-15,5 4 1 16,-3 4-1-16,1-2-21 15,1-2-23-15,-2-8-42 0,1-10-47 16,-4-5-106-16</inkml:trace>
  <inkml:trace contextRef="#ctx0" brushRef="#br1" timeOffset="2092.62">23954 16265 569 0,'14'-2'25'0,"6"2"-1"16,9 20 23-16,2 10-10 16,1 9-13-16,0 15-14 15,-1 9-1-15,-6 8-5 0,-5 4 0 16,-8 7-1-16,-5 0-2 16,-7 0-1-16,-2-7 3 15,-18-3-2-15,-15-12-6 16,-12-6-32-16,-15-9-38 15,-18-17-84-15</inkml:trace>
  <inkml:trace contextRef="#ctx0" brushRef="#br1" timeOffset="2638.23">22868 17851 495 0,'-13'0'43'0,"1"5"-14"15,5-3 16-15,7 0-11 0,12-1-14 16,18 1 4-16,8-2-2 16,11 0-6-16,7 0-4 15,10 2-8-15,4-6 0 16,3-2-5-16,6 0 3 15,-5 0-4-15,-4 0-3 0,-12-1-9 16,-10 1-4-16,-12 2-12 16,-16 1-21-16,-17 1-34 15,-6 0-34-15,-26 0-134 16</inkml:trace>
  <inkml:trace contextRef="#ctx0" brushRef="#br1" timeOffset="2888.08">22974 18003 518 0,'-22'10'17'0,"15"-4"4"16,7 1 9-16,22-3 0 15,17-3 3-15,15 1-8 0,14-2-4 16,10 0-4-16,7 2-7 16,5-2-6-16,-2 2-4 15,-5-1 1-15,-10 1-1 16,-12-2-1-16,-14 0 2 15,-13 0 0-15,-16 0 0 0,-12 0-4 16,-6-3-26 0,-3-3-39-16,-14-5-70 15,3-3-210-15</inkml:trace>
</inkml:ink>
</file>

<file path=ppt/ink/ink5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9T09:25:09.6120000"/>
    </inkml:context>
    <inkml:brush xml:id="br0">
      <inkml:brushProperty name="width" value="0.05292" units="cm"/>
      <inkml:brushProperty name="height" value="0.05292" units="cm"/>
      <inkml:brushProperty name="color" value="#FF0000"/>
    </inkml:brush>
  </inkml:definitions>
  <inkml:trace contextRef="#ctx0" brushRef="#br0">22626 10797 436 0,'-4'2'128'0,"4"-2"-100"0,2-10 3 15,10-3-13-15,3-2 3 16,0-3-14-16,2-1-7 16,-5-1 0-16,-3 2 1 15,-3 2 0-15,-6 0 0 0,-3 8 1 0,-10 2-2 0,-6 2-3 16,-2 4 2-16,-1 6 1 16,-1 4-1-16,4 10 2 15,2 1 1-15,7 0-3 31,6 1 1-31,4 0 0 0,9-4-2 0,16-3 0 0,9-4 5 16,7-6-1-16,8-5 0 16,2 0-2-16,4-3 1 15,-3-8 0-15,-6-2 0 16,-9-3-1-16,-16-1 1 16,-12-1 2-16,-9-3-1 0,-18 5-7 15,-19-1-8 1,-14 0-2-16,-10 8 5 0,-5 6 11 15,1 0-1-15,4 3 13 32,7 6 3-32,15 9-4 0,10 3 1 0,12 4-15 15,15 0 2-15,6 2-2 0,25 0 0 16,13-7 3-16,15-3 2 16,10-8-2-16,11-3-1 15,5-3-1-15,5-7 1 16,-3-11-2-16,-7-1 2 15,-8-8-2-15,-14 0 0 0,-13-5 1 16,-18-2 3-16,-16 4 0 16,-10-2-1-16,-30 7-2 15,-21 5-2-15,-16 6-2 16,-13 7 0-16,-9 7 5 16,-5 3-1-16,3 14 4 0,14 4-4 15,10 6 4 1,17 5 3-16,17 0 1 0,17 3-6 15,17 0-2-15,13-5 0 16,27-2 1-16,16-6 0 16,12-7 0-16,10-8 0 0,10-4 1 15,-1-3-2-15,-5-8-2 16,-10-6 6-16,-20 0-5 16,-21-3-1-16,-22 2-17 15,-20 1-9-15,-33 3-7 16,-18 4 9-16,-17 4 19 15,-7 3 7-15,-4 6 9 0,5 11 24 16,16 2 7-16,18 2-10 16,19 1-20-16,23-1-9 15,11-4-10-15,30-8-44 32,17-6-18-32,12-6-77 0</inkml:trace>
  <inkml:trace contextRef="#ctx0" brushRef="#br0" timeOffset="515.52">22994 9937 561 0,'0'-4'39'15,"0"0"1"-15,5 3 0 16,-3 1-10-16,-2 0-14 15,0 9-16-15,-4 3 0 0,-11 4 1 16,-4 4 1-16,-8 1-1 16,-5-3 1-16,1 2-1 15,-1-3 0-15,3-2 0 16,2-1-1-16,9-1 4 16,4-1-3-16,5-3 0 0,6 5 0 15,3-3 0-15,8 3 3 16,13-3 2-16,8 0 4 15,13 1 3-15,1-3-3 16,6 0-7-16,-3-1 0 16,1-2-5-16,-8 1-16 15,-5 0-28-15,-12 1-22 0,-12-4-39 16,-10 1-75-16</inkml:trace>
  <inkml:trace contextRef="#ctx0" brushRef="#br0" timeOffset="656.09">22836 10311 332 0,'-6'2'144'16,"6"0"-106"-16,13-2-11 15,12 0 3-15,13 2 18 16,2-2-23-16,8 0-19 16,1 0-6-16,0 0-38 0,-3 0-48 15,-4 0-46-15,-4-6-111 16</inkml:trace>
  <inkml:trace contextRef="#ctx0" brushRef="#br0" timeOffset="1437.14">23328 10092 270 0,'0'-3'51'0,"0"0"-30"15,0 2 5-15,0-1-22 16,0 2-5-16,0 0-2 16,0 0 5-16,0 0-2 15,0 0 3-15,0 0 11 16,0 0 17-16,0 0 9 0,0 0-6 15,0-2-3-15,-2-1-7 16,-1-1-3-16,3-3-1 16,0 0 1-16,0-2 0 15,0-2-2-15,0 0-3 16,3-1 0-16,4 3-4 0,5 2-2 16,1 0-6-16,5 5-3 15,2 4 2-15,-1-2-2 16,5 12 1-16,-4 5 0 15,-3 4-1-15,-2 4 0 16,-5 0 0-16,-3 2 0 16,-7-4 0-16,0-4-1 0,0-3 2 15,-3-3-1-15,-4-8 1 16,2-3 1-16,-1-2 6 16,5-3 12-16,1-14 2 15,0-2-13-15,8-6-8 0,6-4-1 16,6-1-1-16,4 3 1 15,1 4-1-15,2 5-3 16,-4 5 3-16,2 8 0 16,-5 5 2-16,0 0 0 15,-4 13-1-15,-2 7 0 0,-1 3 2 16,-2 4 1-16,0 1-1 16,-1-1 0-16,-1 1-3 15,-2-3 2-15,3 0-2 16,-2-2 1-16,-1-3-23 15,0-6-55-15,0-7-70 16,0-4-238-16</inkml:trace>
</inkml:ink>
</file>

<file path=ppt/ink/ink5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9T08:55:57.2120000"/>
    </inkml:context>
    <inkml:brush xml:id="br0">
      <inkml:brushProperty name="width" value="0.05292" units="cm"/>
      <inkml:brushProperty name="height" value="0.05292" units="cm"/>
      <inkml:brushProperty name="color" value="#002060"/>
    </inkml:brush>
  </inkml:definitions>
  <inkml:trace contextRef="#ctx0" brushRef="#br0">18217 4281 456 0,'-2'-24'67'0,"-5"3"-29"15,0 1 26-15,0 4-12 0,1 5-17 16,1 4-15-16,1 7-1 15,-1 0-6-15,-1 11-10 16,1 9-3-16,-2 4 2 16,1 8 2-16,1 6 1 15,-2 5 1-15,3 5 2 0,4 2-4 16,0 2 2-16,0 1 1 31,0-3-3-31,7-1-3 0,2-8 0 16,1-4 0-16,-2-3 0 15,1-6 0-15,-6 0-2 16,0-6 0-16,-3-2-18 16,0-3-15-16,-8-4-15 15,0-7-13-15,-5-6-15 0,0 0-59 16,-1-13-186-16</inkml:trace>
  <inkml:trace contextRef="#ctx0" brushRef="#br0" timeOffset="577.99">17858 4697 564 0,'0'-10'21'16,"7"0"9"-16,22-1 1 16,8 0-10-16,14-1-8 15,6-1-8-15,6 2-3 0,0 1-3 16,-4 1 2-16,-1 0-5 15,-12 2-10-15,-9 2 0 16,-8 1 7-16,-10 0 6 16,-11 4 2-16,-6 0 0 0,-2 0 3 15,-10 11 9 1,-9 2 2-16,4 5-3 16,-4 3-2-16,7 2-3 0,5 2-1 15,7-4-4-15,0 5-1 16,11-7-1-16,5-3-1 15,2-1 0-15,-2-7-4 0,2-6-6 16,-5-2-1-16,-5-4 8 16,-2-10 5-16,-5-4 1 15,-1-1-1-15,0-3 0 16,0-1 8-16,0 3 4 16,0-1 5-16,6 5-1 0,7 3-7 15,4 4-6-15,7 4-3 16,3 5 0-16,5 2-2 15,2 5 3-15,-3 9-2 16,-1 2 1-16,-8 5-1 16,-6 3 0-16,-7-3-1 15,-7-2-1-15,-2-2-4 0,-2-6 0 16,-9-6 7-16,0-7 4 16,1 0 16-16,0-13 8 15,9-7-4-15,1-6-5 16,1-2-9-16,18-3-5 15,6 3-7-15,6-1-7 0,8 4-36 16,2 2-57-16,2 0-91 16</inkml:trace>
  <inkml:trace contextRef="#ctx0" brushRef="#br0" timeOffset="984.14">19678 4439 585 0,'2'-14'79'15,"-2"2"-30"-15,0 5 33 16,0 5-32-16,2 2-18 0,0 0-22 16,3 14-11-16,1 7 2 15,-1 8 3-15,4 3-2 16,0 5 0-16,0 1-1 15,0-3 0-15,0 0-4 16,-2-5-25-16,-3-7-16 0,-2-3-24 16,-2-8-18-16,-4-10-25 15,-14-2-45-15</inkml:trace>
  <inkml:trace contextRef="#ctx0" brushRef="#br0" timeOffset="1473.56">19449 4497 528 0,'-11'-18'24'0,"11"0"21"16,5 4 8-16,20 1-27 16,14 0-13-16,5 5 3 15,7-3-1-15,4 2-5 16,4 0-1-16,-5 0-4 0,-5-2-3 16,-5 1-1-16,-11-3 0 15,-8 3 1-15,-8-3 0 16,-9 2 1-16,-8 0 1 15,0 2 0-15,-3 6 5 16,-7 1-5-16,-2 2-2 0,-3 2-1 16,6 10-1-16,1 8 1 15,4 5-1-15,4 5 1 16,0 8-1-16,0 1 1 16,7 2-1-16,0-3 1 15,0-1 0-15,-1-6-3 16,-2-7 1-16,-1-6-1 0,-1-5-2 15,0-8-1-15,-1-3 3 16,3-2 4-16,-1-5 5 16,4-8-6-16,3-3 0 15,-1 0 0-15,6 0 5 16,0 7 0-16,0 4-5 0,1 3 1 16,-1 2-1-16,2 7 0 15,0 8 0-15,-2 1-1 16,2 3 0-16,0-1-2 15,0 1-17-15,0-3-28 16,0-3-10-16,-3-4-35 16,-3-4-58-16,0-5-149 15</inkml:trace>
  <inkml:trace contextRef="#ctx0" brushRef="#br0" timeOffset="1729.86">20237 4627 493 0,'3'-6'32'16,"5"-1"-4"-16,4 2 18 15,2-4-8-15,8 2-17 16,0-2-15-16,3-4-5 16,-4 1 0-16,-2 0-1 15,-7-3 2-15,-6 4 0 16,-6-1 12-16,0 6 8 0,-12 6-9 16,-5 0-2-16,-5 13 8 15,0 7 5-15,5 3-3 16,4 5-6-1,9 3-10-15,4-4-2 0,9-6-2 0,18-2-3 16,9-7-11-16,9-11-58 16,6-1-77-16,4-13-333 0</inkml:trace>
  <inkml:trace contextRef="#ctx0" brushRef="#br0" timeOffset="2331.13">21460 4314 384 0,'5'-14'117'16,"-1"1"-86"-16,-4 3 38 0,-4 2-16 16,-8 3-20-16,-8 5-18 15,-7 0-8-15,0 0-2 16,-4 10 4-16,2 2-1 16,5 1 2-16,6 2 0 0,6 2-2 15,5-3-5-15,7 5-2 16,7-1-1-16,8 2 1 15,9 3-1-15,5 0 3 16,1 2-1-16,1 0-2 16,-1 0-6-16,-6 0 0 0,-9-5 0 15,-8-4-6-15,-7-2-3 16,0-5 8-16,-15-3 5 16,-11-6 4-16,-6 0-1 15,-4-3 0-15,2-9-1 16,6-2-1-16,6 1-12 0,11-3-32 15,11 2-32-15,4 2-65 16,19-1-194-16</inkml:trace>
  <inkml:trace contextRef="#ctx0" brushRef="#br0" timeOffset="2742.2">21808 4456 488 0,'7'-15'60'0,"-4"1"-10"16,-3 0 24-16,0 3-28 16,0 0-16-16,0 2-6 0,-3 0-13 15,-7 4-6-15,-3 3-4 16,-3 2-1-16,-5 0-1 16,-6 3-1-16,0 9 2 15,0 3-1-15,1 3 0 16,6 0 0-16,8 2 0 15,7 1-2-15,5-5-2 16,0-3-6-16,10-4 4 16,9-1 2-16,2-8 0 0,0 0-2 15,5-1-5-15,-3-8 2 16,-4-3 6-16,0-1 4 0,-7 2 0 16,-4 1 2-16,-1 3 9 15,-4 3 2 1,1 4-5-16,-1 0-8 15,2 0-3-15,2 11 2 0,1 3 1 16,5 0-1-16,0-2-21 0,1 3-34 16,4-6-34-16,-4-2-48 15,-3-7-180-15</inkml:trace>
  <inkml:trace contextRef="#ctx0" brushRef="#br0" timeOffset="3242.33">21930 4404 547 0,'0'-9'35'0,"0"1"13"0,10 7-9 16,2 1-18-16,4 3-11 16,4 8-2-16,-2 3-3 15,1 3 0-15,-2 2-1 16,-5 0-2-16,-5-2-3 16,-3-5 0-16,-4-3-2 15,0-3-1-15,0-6 5 0,-1 0 4 16,-4-8 2-16,3-4-1 15,2-8 9-15,0 3-2 16,8-3-1-16,5 3-1 16,-1 4-3-16,4 5-7 15,5 3-1-15,-4 5-2 0,1 0 0 16,-2 13 1-16,-1 0-1 16,-3 5 0-16,-2 2 1 15,0 2 1-15,-6-4-2 16,-1-2-2-16,-1-6-4 0,-2-3 1 15,0-5 5 1,0-2 5-16,1-5 6 16,3-9-6-16,3-1-1 0,4-4 0 15,3-1 0-15,3 0 3 16,2 2 2-16,1 8-6 16,-2 1-1-16,-2 5-2 0,-3 4 1 15,-2 4-1-15,-1 8-2 16,-2 5 3-16,-1 2 1 15,2 4 0-15,-1-1 0 16,4-3-5-16,2 1-20 16,1-6-15-16,0-5-13 0,4-3-32 15,-5-6-58-15,0 0-159 16</inkml:trace>
  <inkml:trace contextRef="#ctx0" brushRef="#br0" timeOffset="3554.76">22584 4443 458 0,'0'-4'15'16,"0"-1"42"-16,6 2-3 16,2-1-18-16,8 2-25 15,1-4-5-15,3 0 0 16,-1 0-3-16,1-3-3 16,-3 0 1-16,-3-1 0 0,-7-3 2 15,-4 3 0-15,-3 0 0 16,-2 5 4-16,-10 1 0 15,-6 4-4-15,-4 2 2 16,1 9 3-16,-4 7 5 0,5 5-4 16,2-1-3-16,7 4 1 15,9-1 2-15,2 0-2 16,8-3 4-16,13-3-1 16,6-2-5-16,7-7-1 15,11-3-8-15,3-5-42 16,5-2-83-16,6-9-325 15</inkml:trace>
  <inkml:trace contextRef="#ctx0" brushRef="#br0" timeOffset="161166.41">12623 6450 224 0,'-8'-6'166'16,"-4"3"-90"-16,2 0-7 15,-1-1 0-15,3 0-15 16,3 4-9-16,3-3-7 16,2 3-7-16,2-2-16 15,15 0-5-15,4-3 1 0,9 3 1 16,12-4-2-16,6-1-2 16,3 0-4-16,1 0-3 15,-2 2-1-15,-3-2 2 16,-8 1-2-16,-7 3 0 15,-5-3 0-15,-6 4 1 0,-9 1-1 16,-4-1 0-16,-1 1-1 16,-6 1-3-16,1-3-3 15,0 2-7-15,3-1-13 16,-1-2-23-16,2 1-15 16,6-6-25-16,-3 0-34 0,-1-4-80 15</inkml:trace>
  <inkml:trace contextRef="#ctx0" brushRef="#br0" timeOffset="161356.06">13112 6209 389 0,'-13'-7'125'0,"4"1"-78"0,4 3 20 15,5 3-4-15,0 0-22 16,5 3-27-16,12 12-6 16,3 4 11-16,6 7-3 15,1 3-5-15,-4 6-4 0,-5 1-2 16,-10 0-3-1,-8-1-1-15,-20 0 0 0,-20-3-10 16,-8-5-38-16,-14-8-40 16,-2-10-67-16,-2-9-282 15</inkml:trace>
  <inkml:trace contextRef="#ctx0" brushRef="#br0" timeOffset="162091.47">15114 5957 198 0,'0'-7'375'16,"0"2"-364"-16,0 1 30 0,-2 4 10 16,2 0-24-16,0 9-20 15,2 16-6-15,3 5 10 16,2 11 7-16,5 13-3 15,-5 9-3-15,1 8-1 16,-1 11-3-16,3 5-1 16,-3 7 1-16,0 9 3 15,1 7-1-15,2 8-3 0,1 3-2 16,2 6 0-16,-1 1-3 16,0 4 1-16,5-2-2 15,-3-1-1-15,1-3 1 0,-2-1 0 16,1-7-1-16,-2-2 0 15,-2-4 1-15,2-5-1 16,-2 2 1-16,0-2 0 16,4-2 1-16,-2-1-1 15,4-3 0-15,-3-2-1 16,5-5 1-16,-2-2-1 0,-2-8 0 16,2-3 0-16,-1-12 0 15,-3-12-1-15,-3-10-3 16,-1-15-5-16,-5-18-16 15,-3-14-32-15,0-28-35 16,-3-27-69-16,-7-24-302 16</inkml:trace>
  <inkml:trace contextRef="#ctx0" brushRef="#br0" timeOffset="162841.29">14205 6828 515 0,'-2'-6'13'0,"2"-5"-3"16,8 1 14-16,11-1 16 16,3 2-7-16,7 2-18 15,1 1-12-15,1 3-2 16,6 3 1-16,1 0 2 15,2 0 0-15,5 2-1 0,5 5 0 16,10 0 0-16,8 1 1 16,10-1 7-16,15 0 6 15,10 0-4-15,16 0-7 16,8-2 1-16,18 1-2 16,11-3 1-16,15-3-3 0,14 0-2 15,12 2 0-15,14-4 0 16,9-5-1-16,13 1 0 15,13-4 0-15,8 1 1 16,12 0 1-16,9 0 1 16,5 2 2-16,7 0 0 15,1 2 0-15,1 3-2 0,-6 0-2 16,-6 0 5-16,-9 4-6 16,-15-2-1-16,-21 0 1 15,-23-4 0-15,-26 3-2 16,-32-5-9-16,-32 1-19 0,-38-2-9 15,-36-4-20-15,-44 1-41 16,-29-8-93-16</inkml:trace>
  <inkml:trace contextRef="#ctx0" brushRef="#br0" timeOffset="165446.18">16942 6450 191 0,'3'0'164'0,"-1"0"-110"0,4 0-3 15,-4-2 11-15,3-4-13 16,0-1-13-16,2 0-9 16,-2-3-1-16,5 1-5 15,-5-4-4-15,1 1 1 16,-5-2-3-16,-1-3 0 16,0 3-2-16,-10-2-1 0,-7 5-8 15,-8 1-3-15,1 6 0 16,-9 4 0-16,3 0-1 15,-1 5 3-15,1 10 1 0,4 5-3 16,6 1 0-16,5 4-1 16,8 0-1-16,7-2 0 15,0 1-1-15,17-9 1 16,1-1 0-16,5-7-1 0,1-5 3 16,3-2-1-16,-2 0-5 15,-4-10 0 1,-3-3 2-16,-1-1 1 0,-7-4 4 15,-3 2 0-15,-2-4 2 16,1 6 6-16,-2 0 4 0,-2 3 4 16,0 4-5-16,-1 3 0 15,-1 4-3-15,2 0-7 16,0 11-4-16,5 5 6 16,0 4-4-16,6 5 2 15,1 0-2-15,8-4-1 16,5-2 1-16,7-2-10 15,10-7-32-15,12-10-65 0,9 0-105 0</inkml:trace>
  <inkml:trace contextRef="#ctx0" brushRef="#br0" timeOffset="166103.46">19860 5961 552 0,'3'-9'42'0,"-1"6"-1"0,0 3 11 16,3 0-21-16,1 12-11 16,-4 10-4-16,2 4-1 15,-1 6-7-15,-1 4-4 16,-1 3-1-16,-1-3-2 16,2-2 1-16,0-5-2 0,-2-6 0 15,0-5 0-15,0-6-1 16,2-9 0-16,1-3 2 15,4-3 5-15,5-9-5 16,0-6 0-16,8 1-1 16,2-1 1-16,4 4-1 0,1 7-1 15,3 5 0-15,-1 2 1 16,-2 4-1-16,-3 12-1 16,-4 2 2-16,-10 3-2 15,-8 0 0-15,-2 1-3 16,-17-2-7-16,-13-8 5 15,-6-3 1-15,-5-7 5 16,2-2 3-16,5-5-4 0,5-13-31 16,11-7-45-16,13-6-125 15</inkml:trace>
  <inkml:trace contextRef="#ctx0" brushRef="#br0" timeOffset="167343.11">14247 7218 420 0,'5'0'92'0,"-5"-3"-88"0,2-6 44 16,1 0-4-16,-1-2-11 15,2-1-18-15,-1-4-1 16,-3-1 6-16,0 1-7 15,0 1-3-15,-7 4 4 16,-9 3 0-16,-4 3-8 16,-3 5-4-16,-3 0-2 0,2 9 1 15,2 6 1-15,2 4-2 16,6 3 0-16,7-1 0 16,5 2-2-16,2-1 0 15,6-3-6-15,8-4-8 16,7-5 4-16,3-6 0 0,0-4 1 15,0 0 6-15,-2-13 3 16,-3-3 3-16,-1-3 0 16,-6-1 2-16,-2 4 9 15,-3 0 9-15,-2 2 1 16,-1 4-5-16,1 7-4 0,-1 3-6 16,2 0-5-16,-1 11-2 15,2 10 2-15,0 6-1 16,4 7 0-16,-2 7-1 15,-2 5 1-15,-2 1-2 16,-2 1 1-16,-1-4-2 16,-2-6-9-16,0-8 6 0,0-6 5 15,1-16 0-15,1-8 2 16,0-1 12-16,3-21 9 16,5-5-9-16,2-5 2 15,2-4-4-15,2 1-9 0,2 1-3 16,2 7 0-16,-3 4-13 15,2 5-17-15,-3 6-33 16,-4 7-25-16,-3 1-48 16,-4 4-132-16</inkml:trace>
  <inkml:trace contextRef="#ctx0" brushRef="#br0" timeOffset="168158.94">14762 7368 495 0,'-7'-5'49'0,"-6"-2"-40"16,-3 7 44-16,0 0-9 15,-4-2-17-15,3 15-19 16,-2 2-3-16,1 7 4 16,6 3-4-16,3 3-4 15,6 3-1-15,3-3 0 16,1-1-1-16,11-6 0 15,5-6-1-15,0-8 2 0,5-5 1 16,0-2 1-16,-1-9 0 16,-1-7 1-16,-6-6 5 15,-1-1 9-15,-6-4 3 16,-3 0-3-16,-4 1-8 16,-2 2-8-16,-7 7-4 0,-9 6-31 15,-1 6-40-15,-7 5-106 16</inkml:trace>
  <inkml:trace contextRef="#ctx0" brushRef="#br0" timeOffset="169096.43">14337 8669 416 0,'5'-11'46'15,"-2"2"-13"-15,-1-2 28 16,-2-1-10-16,2-1-13 15,-2-3-21-15,0-2 0 0,0-1 1 16,2-3-4 0,-6 3-1-16,-6 3 1 15,-5 0-3-15,-1 6-3 0,-6 5-5 16,1 5-2-16,-3 0-1 16,3 13-1-16,3 6 1 15,2 3-1-15,8 5 1 16,8-3-2-16,0 2-1 0,6-5 0 15,10-5-4-15,4-3 3 16,1-10 0-16,4-3 1 16,1-3 0-16,-3-12 0 15,-1-3 2-15,-3-1 2 16,-2-3 0-16,-5 4 2 0,-3 4 11 16,-3 0 2-16,-1 8 3 15,-3 5-5-15,3 1-9 16,-2 12-5-16,1 11-1 15,3 8 1-15,1 6 1 16,2 6-1-16,-1 2 0 16,2-2-2-16,-2-6-7 0,0-7-7 15,-4-8 9-15,3-11 6 16,-1-10 1-16,0-2 4 16,-2-17 10-16,3-11 5 15,1-7 1-15,1-6-2 0,3-5-1 16,-1 2-7-16,-1 6-7 15,0 4-3-15,1 8-3 16,2 11-18-16,-4 7-39 16,2 7-64-16,0 2-90 15</inkml:trace>
  <inkml:trace contextRef="#ctx0" brushRef="#br0" timeOffset="169283.87">14764 8688 643 0,'0'0'66'0,"0"0"19"16,0 0-25-16,0 2-20 0,0 9-19 15,0 7-19-15,0 3 1 16,4 6 1-16,1 8-2 16,2 3-4-16,0 4-26 0,3 5-46 15,-9-1-58-15,1-1-116 16</inkml:trace>
  <inkml:trace contextRef="#ctx0" brushRef="#br0" timeOffset="170033.75">14515 9835 125 0,'0'0'-14'16,"0"0"2"-16,0 2 12 15,0 0-2-15,3-2 17 16,-3 0 28-16,2 0 23 0,0 0 16 16,1 0-17-16,-1-4-9 15,0-3 4-15,-1-4-14 16,-1-1-6-16,0-3-1 16,0 1-4-16,-7-2-9 15,-6 0-6-15,-2 0-7 16,-4 5-2-16,-4 6-5 15,-3 5-3-15,-3 0-4 0,0 13 1 16,2 7-1-16,0 8 0 16,10 4 2-16,7-2-3 15,6 2 0-15,4-2 0 16,7-6-5-16,13-8 0 0,2-8 4 16,6-8 1-16,1-1 2 15,3-15-1-15,-3-5 1 16,-4-4 1-16,-1-2 1 15,-4 2 6-15,-4 0 8 16,-6 7 2-16,-2 7 5 0,-3 6-5 16,-1 5-9-16,-1 7-7 15,2 14-2-15,1 8 3 16,2 3-1-16,0 5-1 16,6-2-1-16,-1-4 1 15,-1-5-1-15,3-7 0 16,-6-8-1-16,0-7 1 15,0-4 2-15,-3-10 4 16,-3-8 5-16,2-8 7 0,-1-4-2 16,1-4-4-16,1-2-5 15,1 4-6-15,2 3-1 0,1 8-16 16,2 9-16-16,-2 10-28 16,3 2-46-16,-1 7-56 15,1 10-145-15</inkml:trace>
  <inkml:trace contextRef="#ctx0" brushRef="#br0" timeOffset="170287.63">14853 10053 407 0,'0'0'182'0,"0"0"-152"16,0 0 15-1,5 0-16-15,5 0 0 16,0 7-18-16,0 6-10 0,1 6 0 15,-3 0-1-15,1 1 0 16,-5-2 0-16,0-4 1 16,-1-3 1-16,-1-4 8 15,-2-5 27-15,5-2-1 16,4-7-3-16,9-11-18 16,8-7-13-16,9-9-10 0,16-9-50 15,7-5-93-15,3-5-247 16</inkml:trace>
  <inkml:trace contextRef="#ctx0" brushRef="#br0" timeOffset="170990.61">15603 9329 426 0,'0'-3'63'0,"0"-1"-3"16,0 4-7-16,0 0-12 0,0 7-19 15,0 8-14-15,0 9 14 16,0 4-1-16,0 10-5 15,0 4-1-15,-2 8-7 16,-2 6 0-16,3 4 2 16,-2 6-6-16,-1 8 1 0,3 4-3 15,-1 4 1-15,0 4-4 16,0-1 3 0,1-1-1-16,-3-3-1 0,-3-4 1 15,2-8 1-15,-5-5-2 0,-2-9 0 16,1-6 1-16,0-12 0 15,4-9-1-15,4-6-2 16,1-14-12-16,2-8-10 16,0-1-16-16,0-21-26 15,0-8-71-15,0-11-121 16</inkml:trace>
  <inkml:trace contextRef="#ctx0" brushRef="#br0" timeOffset="171474.87">14812 9956 394 0,'-3'-9'110'16,"-1"1"-61"-16,4-2 4 15,0 5-11-15,11 2-9 16,7 3-13-16,-1 0-12 15,5 7-2-15,-2 10-4 0,-2 7-1 16,-5 6-1-16,-8 0-2 16,-5 8-9-16,-3-4-5 15,-16-2 4-15,-4-4 8 16,0-4 6-16,-1-4 14 16,6-7 15-16,6-3 10 15,7-3-1-15,5-4-12 0,12-1-11 16,20-2-1-16,15 0-6 15,20-2-7-15,16-8-5 16,17-10-48 0,11-9-106-16,12-6-406 0</inkml:trace>
  <inkml:trace contextRef="#ctx0" brushRef="#br0" timeOffset="181275.37">16536 7156 111 0,'0'-15'339'0,"0"3"-321"16,0-4 25-16,-5 6 7 16,0-2-7-16,-3 4-22 15,2 3-10-15,-4 3 7 16,0 2-5-16,-7 0-7 0,-3 3-4 15,-1 8 0-15,-1 2 0 16,0 2 2-16,3 3 1 16,4-2 3-16,5 2-1 15,8-3-2-15,2 1-3 16,2 0 0-16,14-2-2 0,4 0 1 16,7 0 0-16,-4 1-1 15,-2-1-3-15,-4-1-6 16,-9 1 0-16,-6 0 1 15,-2 2 4-15,-10-4 1 16,-5-1 2-16,3 0 2 16,-2-4 0-16,6-2 0 0,3-3 1 15,5-2 1-15,0 0-1 16,13 0-3-16,4-2-5 16,3 1-5-16,1-1-5 15,-4 2-3-15,-5 0 12 16,-6 9 2-16,-6 3 3 15,0 6 2-15,-6 0 0 0,-4 3 8 16,3 1 9-16,3-3-2 16,4 1-9-16,0-2-3 15,9-4-3-15,5-2 1 0,6-2-8 16,2-3-32-16,1-6-60 16,-4 1-103-16</inkml:trace>
  <inkml:trace contextRef="#ctx0" brushRef="#br0" timeOffset="181853.4">16916 7341 420 0,'2'-14'87'16,"-2"0"-63"-16,0 0 28 0,-3 1-5 15,-4 4-6-15,-4 4-28 16,-5 5-9-16,-2 0 1 16,0 2-3-16,-2 9 1 15,2 3-1-15,2 2 0 16,5-2-3-16,6 2 0 15,5-4 1-15,0-1-2 0,4-4 0 16,6-5 0-16,7-2-1 16,0 0 0-16,3-3 1 15,-3-6 1-15,-3-2 2 16,2 2 0-16,-7 0 0 16,0 2 5-16,-4 3 4 15,0 4-1-15,1 0-3 16,-2 4-6-16,1 8-1 0,2 4 2 15,0 6 0-15,4 0-1 16,-4-1 1-16,2-2-1 16,-1-1 0-16,-1-5 0 15,-4-4 1-15,3-8-1 0,-3-1 4 16,2 2 14-16,0-12 16 16,2-3-14-16,0-7-1 15,0 1-4-15,1-1-4 16,2 0-9-16,-3 3-2 0,3 3-2 15,-2 6-24-15,1 3-32 16,1 5-39-16,-3 0-46 16,1 0-74-16</inkml:trace>
  <inkml:trace contextRef="#ctx0" brushRef="#br0" timeOffset="182024.65">17189 7414 339 0,'4'4'158'0,"0"0"-115"15,-2 1 29-15,3 0-4 16,2 4-15-16,-1 2-18 16,-1 3-16-16,1 1-12 0,-1 3-6 15,0 1-1-15,-5 1-14 16,2-1-41-16,0-5-34 16,0-4-51-16,3-9-113 15</inkml:trace>
  <inkml:trace contextRef="#ctx0" brushRef="#br0" timeOffset="182196.52">17468 7470 488 0,'3'0'133'16,"-1"0"-96"-16,-2 0 5 16,0 5 6-16,0 6-4 15,0 5-34-15,0 2-9 0,0 3 0 16,0-3-31-16,4-3-62 15,-2-8-70-15,2-6-262 16</inkml:trace>
  <inkml:trace contextRef="#ctx0" brushRef="#br0" timeOffset="182933.11">17881 7324 354 0,'2'-11'60'0,"-2"0"7"16,0-1 5-16,0-1-12 0,-7 3-17 15,-6-3-20-15,-1 2-3 16,-4 4-4-16,-4 4-5 15,-1 1-6-15,-2 2 0 16,0 5-2-16,3 8-2 16,4 3-1-16,5 4-2 0,5-1-1 15,6 1-3-15,2-1-9 16,3-5 1-16,12-1-2 16,3-4 0-16,-2-6 1 15,3-3 1-15,1 0 8 16,-1-7 5-16,-2-5 2 15,2-2 1-15,-6-2 2 16,2 0 10-16,-3-2 5 0,-1 7-1 16,0-2 1-16,-2 8-2 15,-4 3-3-15,2 2-7 16,1 2-5-16,-1 13-1 16,0 2 0-16,0 6 2 0,3 6-2 15,-3 1 0-15,0 3 2 16,-4-3-3-16,2-3 1 15,-3-6-1-15,2-5 1 16,0-5 0-16,-1-6 0 16,3-5 10-16,1 0 20 0,2-9-4 15,3-7-13-15,-1-5-7 16,4-6-1-16,0-2-4 16,6-1-4-16,-1 2-30 15,-1 4-60-15,-1 5-31 16,-1 2-60-16</inkml:trace>
  <inkml:trace contextRef="#ctx0" brushRef="#br0" timeOffset="183245.55">18204 7445 537 0,'0'-4'41'15,"0"-5"10"-15,4 4 7 16,5 0-16-16,3 3-24 16,1 2-15-16,1 0-1 0,-1 2-1 15,-4 10-2-15,-2 3 0 16,-7 2 0-16,0 3-1 16,-3 0-2-16,-9-1 0 15,0-3 3-15,2-1 0 16,0-3 4-16,7-6 0 0,3-1 3 31,7-5 3-31,13 0-5 0,7 0 0 0,8-4-14 16,5-7-50-16,2-4-51 15,-3-5-85-15</inkml:trace>
  <inkml:trace contextRef="#ctx0" brushRef="#br0" timeOffset="183773.84">18549 7193 283 0,'-6'-16'281'0,"-9"2"-245"16,11 0 19-16,4 5-8 16,14 5-19-16,6 4-25 15,6 0-3-15,-4 4 3 0,4 8-4 16,-8 4 2-16,-8 4-2 16,-10 1-2-16,0 1-7 15,-7 1 3-15,-9-2 6 16,0-1 1-16,1 0 0 15,7-6 1-15,4-2 0 0,4-1-1 16,2-4 1-16,13-1 0 16,6-1 0-16,0-5-1 15,0 2 0 1,-2-2 0 0,-9 0-3-16,-4 2 3 0,-6 3-1 0,0 2-2 15,-11 4 14-15,0 5 12 16,3 2-2-16,0 3-7 15,6 2-3-15,2 3-6 0,4 0 1 16,9 1-4-16,-1-2 0 16,-1-2 0-16,-4-4-1 15,-7-1-2-15,-8-5 0 16,-18-1-7-16,-8-1-29 16,-9-4-44-16,-5-1-95 0</inkml:trace>
  <inkml:trace contextRef="#ctx0" brushRef="#br0" timeOffset="190894.37">20467 7125 298 0,'0'-3'208'0,"-2"-6"-194"16,-7 2 23-16,-2 4 12 15,-5 3-17-15,-3 0-17 16,-7 3-6-16,-1 11 4 0,-5 6 1 15,0 7-1-15,3-1-2 16,2 6-2-16,6 2-3 16,6 0-1-16,12-2-3 15,3-3-2-15,12-2-1 16,15-6 0-16,7-5 2 0,9-5 0 16,5-9-1-16,1-2-1 15,-1-2 0-15,1-13 1 16,-10 2 0-16,-8-9 1 15,-8 0 0-15,-8-1 3 16,-11-2 0-16,-4 1-1 16,-8-2-3-16,-9 5-1 0,-7 1-1 15,-3 6-2-15,-2 1-11 16,5 7-14-16,5 2-25 16,6 0-28-16,10 1-53 15,3-1-101-15</inkml:trace>
  <inkml:trace contextRef="#ctx0" brushRef="#br0" timeOffset="191206.79">20574 7045 505 0,'-10'-4'70'15,"3"-2"-57"-15,1 4 24 16,4 2 11-16,-1 0-20 15,-1 2-25-15,1 12-5 16,-6 9 3-16,-4 8 4 0,-5 11 6 16,-5 6 10-16,-6 10-2 15,-5 4-6-15,-2 4-2 16,-4 2 0-16,3-4-4 16,1 0-1-16,2-7-3 15,7-7-3-15,5-11 1 16,6-8-1-16,8-8 1 15,6-9-1-15,2-8-14 0,10-6-39 16,8-11-37-16,5-14-116 16</inkml:trace>
  <inkml:trace contextRef="#ctx0" brushRef="#br0" timeOffset="199230.34">16802 8654 521 0,'-5'-11'29'0,"-6"5"-29"16,-3-4 36-16,-3 5 15 15,-2 2-13-15,-6 3-25 16,-2 0-7-16,-4 5 5 0,2 8 0 16,2 4 1-16,2-1 4 15,9 7-5-15,3-1-6 16,11 1-2-16,2 0-1 15,12-3 1-15,12-1 1 0,11-4-2 16,6-5 0-16,9-2-1 16,9-6-1-16,0-2-1 15,-6 0-2-15,-1-8-5 16,-9 0-1-16,-13-5 3 0,-11-1 6 16,-11-4 1-16,-8 0 2 15,-7-3-3-15,-13 1-2 16,-7 0-7-16,-7 2-8 15,0 6-8-15,2 3-18 16,7 0-27-16,9 4-41 16,8-2-113-16</inkml:trace>
  <inkml:trace contextRef="#ctx0" brushRef="#br0" timeOffset="199449.01">16996 8454 644 0,'-14'-10'46'0,"-4"3"-24"16,-1 7 37-16,5 0-21 16,-2 17-17-16,-2 12-13 15,0 9-4-15,-6 12 2 16,2 5-1-16,-2 2 0 0,2 2-3 16,-1-4-2-16,4-7 0 15,0-5 0-15,4-7-13 16,3-6-24-16,3-9-35 15,6-12-54-15,3-9-154 16</inkml:trace>
  <inkml:trace contextRef="#ctx0" brushRef="#br0" timeOffset="200183.55">20233 8511 457 0,'-3'-5'38'15,"-4"-4"-16"-15,-3 2 45 16,0 2-20-16,-4 5-21 15,-3 0-16-15,-5-2 0 16,-2 9 4-16,-3 7-4 16,0 6 1-16,0 3-3 0,2 6-4 15,7 1 1-15,7 1-3 16,9 1 0-16,2-6-2 16,11-1 0-16,12-2 1 15,6-6 1-15,8-7 2 0,5-5-3 16,6-1 0-16,-4-4-1 15,4-2-2-15,-8-8 3 16,-6-4-13-16,-7-6 7 16,-13-3 5-16,-7-6 4 15,-7 2-1-15,-7-5-1 0,-15 3-3 16,-10 5-2-16,-2 4 1 16,-2 6-1-16,-1 5-10 15,6 7-15-15,6 2-25 16,13 0-41-16,5 0-91 15</inkml:trace>
  <inkml:trace contextRef="#ctx0" brushRef="#br0" timeOffset="200473.04">20318 8396 655 0,'0'-7'14'15,"-2"1"-14"-15,-1 4 35 16,1 2-9-16,-4 11-13 16,1 12-13-16,-4 8 4 0,-8 10 10 15,-2 10-3-15,-8 10-2 16,-3 1-2-16,-3 3 0 16,-1-3-2-16,4-5 0 15,3-7-1-15,7-7-1 16,4-9 2-16,6-7 1 15,7-8-4 1,1-3-2-16,2-8-5 16,4-8-43-16,9-4-50 15,2-19-126-15</inkml:trace>
  <inkml:trace contextRef="#ctx0" brushRef="#br0" timeOffset="210592.12">16531 10024 453 0,'2'4'67'0,"-2"-4"-52"15,0 0 11-15,1 0 13 16,3 0-4-16,-2 0-21 16,1-7-7-16,-1 1 9 15,1-3 0-15,-3-2-3 0,0-3 0 16,0 0-1-16,-5 0-2 16,-9 0-3-16,-6 4-4 15,-4 4 1-15,-2 2-1 16,-2 4-2-16,0 2 0 15,3 10 1-15,3 2 0 16,7 6-2-16,5 2 0 0,5-1-2 16,5 0 1-16,2 1-4 15,11-6-3-15,2-2 0 16,4-5 5-16,-2-4-1 16,1-3-1-16,-1-2 2 15,2 0 3-15,-4-9 0 0,1-2 1 16,-3 1-1-16,1-4 1 15,-4 1 1-15,0 0 8 16,-3 3 5-16,0 3-1 16,0 1-1-16,1 3-6 15,-3 1-3-15,2 2-2 16,0 0 1-16,2 9-3 0,-2 7 0 16,-1 4 2-16,-1 7 1 15,0 5-1-15,0 5 0 16,-2 4 1-16,-1 4-3 15,-1 0 1-15,1-5-1 0,-2-2 0 16,2-8 1-16,3-5-1 16,-1-11 0-16,3-5 1 15,6-7 1-15,-1-2 7 16,5-11 6-16,0-9-4 16,3-5 0-16,-1-3-2 0,1-4-6 15,-1 0-1-15,-4 2 0 16,-2 1-2-16,-4 2 1 15,0 4-7-15,-4 9-19 16,0 3-26-16,-5 4-55 16,0 1-67-16,0 5-223 15</inkml:trace>
  <inkml:trace contextRef="#ctx0" brushRef="#br0" timeOffset="211699.91">17001 10286 422 0,'-5'0'93'0,"1"-5"-58"0,3 2 30 31,1-2 0-31,0 2-17 0,0 0-17 0,0 3-12 0,3 0 4 16,1 0-5-16,-1 7-7 31,-1 5 1-31,0 7 0 16,-2-2-2-16,1 4-1 16,-1 1-3-16,0-1-3 0,0 1-2 15,0-5-1-15,0 1 0 0,0-1-18 0,0-5-22 16,2-1-41-16,4-6-39 15,3-5-88-15</inkml:trace>
  <inkml:trace contextRef="#ctx0" brushRef="#br0" timeOffset="211887.44">17315 10370 676 0,'2'0'57'0,"-2"0"-39"15,0 0 13-15,0 11 12 0,0 1-14 16,-4 5-23 0,-1 1-5-16,-2 1-3 0,-2 2-30 15,0-6-61-15,0-2-62 16,0-9-193-16</inkml:trace>
  <inkml:trace contextRef="#ctx0" brushRef="#br0" timeOffset="212480.94">17628 10074 342 0,'11'-16'60'0,"-6"-2"2"16,-3 1 8-16,-2 2-2 0,0 2-12 16,-9 1-24-16,-8 5-8 15,-2 4-7-15,-3 3-7 16,-3 0-7-16,-2 12-2 16,2 6 0-16,4 2-1 0,4 3 0 15,7 0-1-15,8 0-1 16,2-4-2-16,2-4-2 15,10-5-1-15,5-2-3 16,0-8 3-16,1 0 0 16,1-6 4-16,-2-4 2 0,2-7 2 15,-4 0-1-15,-2-1 2 16,-1 2 4-16,-1 2 8 16,0 3 1-16,-2 4-1 15,-2 5-5-15,1 2-6 16,-1 7 0-16,2 13 2 15,-3 3-3-15,1 9-1 0,0 4 0 16,-2 1-1-16,-2 5 0 16,-1-7 0-16,0-1 1 15,0-8-1-15,-2-8 0 16,0-5 1-16,1-9 0 16,5-2 3-16,0-8 28 0,2-10-7 15,5-7-5-15,1-8-2 16,2-1-5-16,4-4-7 15,-2 3-5-15,0 4-3 16,-1 6-23-16,-2 7-32 16,0 7-53-16,-3 5-49 0,-1 4-169 15</inkml:trace>
  <inkml:trace contextRef="#ctx0" brushRef="#br0" timeOffset="212824.64">18046 10208 615 0,'-5'-5'55'0,"3"-2"-38"16,2-3 23-16,14 5 4 15,6 3-26-15,0 2-15 16,1 0-3-16,-1 6 0 15,-8 8 0-15,-5 4-2 16,-7 1-6-16,-7 5-6 0,-10 2 1 16,-5-1 10-16,0 0 3 15,3-3 2-15,4-6 3 16,8-2 10-16,7-3-1 16,0-5-6-16,21-6 2 15,7 0-6-15,12 0-5 16,4-13-31-16,5-1-48 15,0-6-41-15,-5-3-83 0</inkml:trace>
  <inkml:trace contextRef="#ctx0" brushRef="#br0" timeOffset="213293.26">18462 9932 551 0,'12'-20'54'0,"0"3"-19"16,1 4 18-16,3 4 5 15,-1 5-25-15,-2 4-27 16,-1 0-4-16,-5 13-1 16,-2 6-1-16,-5 8 0 15,0 3 0-15,0 1 0 0,-2 1-1 16,-3 0 2-1,2-6-1-15,-4-4 1 0,7-4-1 16,0-6 0-16,0-5 1 16,0-5-3-16,3 0 1 15,2-2-2-15,-1 0-1 16,-1 0-1-16,1 0 2 0,-4 0 3 16,0 4-4-16,0 8 5 15,-4 4 5-15,1 6 4 16,1 3-2-16,2 1-2 15,2 1-1-15,8 2-1 0,3-3-2 16,-2 1-2-16,-1-2 1 16,-2-1-1-16,-8-4 0 15,0 1 1-15,-11-2 3 16,-8-1 0-16,-5 1-4 16,-3-3-20-16,-2 2-63 0,-1-7-64 15,-3-8-252 1</inkml:trace>
  <inkml:trace contextRef="#ctx0" brushRef="#br0" timeOffset="214126.91">16274 9776 347 0,'0'-9'170'0,"-13"2"-167"16,-10 4 2-16,-3 3 10 15,-8 5 26-15,2 9-18 16,1 5-16-16,1 5 2 16,11-1 6-16,4 2-3 15,11 0-6-15,4-4-4 16,9 1-2-16,11-2-1 16,6-4 2-16,4-2-1 0,-5 0 0 15,-1 0-1-15,-3 2-4 16,-11 4-3-16,-9 4 1 15,-1 2 3-15,-11 3 2 16,-5-1 1-16,-2-1 2 0,4-2-2 16,1-7 2-16,6-4 1 15,7-3 0-15,0-4-1 16,17 0 0-16,3 2 0 16,6 3-2-16,-1 7 2 15,-3 4-2-15,-12 7-16 0,-10 8-14 16,-3 1 19-16,-16 1 10 15,-1 2 2-15,3-9 26 16,5-3 15-16,10-10-9 16,7-2-17-16,24-7-12 15,21-6-1-15,18-5-14 16,16 0-65-16,15-17-154 16</inkml:trace>
  <inkml:trace contextRef="#ctx0" brushRef="#br0" timeOffset="-212901.43">20052 9812 172 0,'7'-9'257'0,"-1"-2"-223"31,-1-1 9-31,-3 1 9 0,0-1-3 16,-2-1-18-16,0 1-13 15,-2 1-4-15,-7 2-1 16,-9 2-5-16,-2 2-2 16,-5 3-3-16,-3 2 1 15,1 2 1-15,0 6 5 0,5 3 0 16,8 3-3-16,6 4-2 15,8 0-5-15,4 3-1 16,12 2 1-16,9 3 1 0,4 0 0 16,-2 3-1-16,-4 0-1 15,-3-1-7-15,-10-1-9 16,-7 1 4-16,-3-5 7 16,-13-3 5-16,-5-2 0 15,0-6 3-15,-2-5 7 0,6-1 5 16,5-4-3-16,5-2 1 15,4 0-7-15,10 0-6 16,7-2 0-16,7 2-1 16,-1 0-8-16,-1 11-9 15,-6 9-7-15,-9 8-1 16,-7 6 10-16,-6 4 8 0,-9-1 8 16,-4 2 0-16,-2-5 4 15,7-6 12-15,5-3 6 16,9-3-7-16,2-8-7 15,15-1-4-15,14-6-1 16,6-3-1-16,7-4-16 0,2 0-64 16,-1-3-118-1</inkml:trace>
  <inkml:trace contextRef="#ctx0" brushRef="#br0" timeOffset="-212354.72">20462 10097 373 0,'5'-16'83'0,"-3"-2"-32"15,-2-1 13-15,0 1-10 16,-4 2 1-16,-9 3-25 15,-2 3-10-15,-4 2-3 0,-3 7-4 16,3 1-6-16,-3 7-6 16,4 9 0-16,4 2-2 15,4 5 0-15,8 0-4 16,2-2-6-16,0-1-7 16,7-5 7-16,3-7 3 0,5-2 4 15,-1-6 2-15,1 0-1 16,-1-9 3-16,1-4 1 15,-1-1 0-15,-2 1 1 16,1 1 7-16,-1 5 1 16,-2 1 1-16,0 6-2 0,1 2-5 15,0 11-2-15,1 8-2 16,1 6 1-16,-2 7 0 16,-1 0-2-16,-3 0 2 15,-3-2 0-15,2-5-3 16,-4-6 1-16,-2-7 1 15,3-8 0-15,-1-6 2 16,0 0 20-16,1-15 6 16,4-6-14-16,3-6-4 0,2-7-2 15,4-1-6-15,2-1-3 16,2 4-23-16,3 5-32 16,-1 7-36-16,-4 8-80 0,-4 5-244 15</inkml:trace>
  <inkml:trace contextRef="#ctx0" brushRef="#br0" timeOffset="-212046.33">20820 10223 605 0,'-3'-12'51'15,"-1"0"-20"-15,4 1 2 16,9 4 1-16,10 4-21 15,0 3-13-15,3 0 0 16,-2 8-2-16,-6 9 0 0,-9 3-2 0,-5 0-16 0,-2 2 4 16,-12-1 9-16,-6 1 3 15,3-6 3-15,-2 0 2 16,9-5 5-16,5-6 6 16,5-3 0-16,1-2-7 15,18 0-3-15,10-3-2 0,5-9-17 16,8-5-24-16,3-3-38 15,-4-5-38-15,-5-3-92 16</inkml:trace>
  <inkml:trace contextRef="#ctx0" brushRef="#br0" timeOffset="-211530.82">21142 9863 456 0,'-3'-21'72'16,"-5"2"-3"-16,5 1 6 15,-1 5-20-15,4 1-19 16,0 7-16-16,10 3-11 16,5 2-8-16,3 0-1 0,0 12-1 15,-4 6 1-15,-1 7-2 16,-9 2-6-16,-4 1-10 15,-4 4 5-15,-9-3 6 16,-1 1 4-16,0-5 2 16,5-1 2-16,2-5-2 15,3-1 1-15,4-5 0 0,5-7-2 16,7 0 0 0,5-5 4-16,1 2-2 0,-5-3-2 15,-3 0-2-15,-4 1-1 16,-6 3 4-16,0 7-5 15,-2 1 7-15,-4 6 1 0,3 2 4 16,1 3 0-16,2 4-2 16,5-3 1-16,10 3 2 15,3-2-4-15,2 0-3 16,-6-3 1-16,-3-3-1 16,-2-1 1-16,-8-2-2 15,-2-1 1-15,-19-1 0 0,-3-2 5 16,-7 2 2-16,-9-3-44 15,2-4-80-15,-1-5-320 16</inkml:trace>
  <inkml:trace contextRef="#ctx0" brushRef="#br0" timeOffset="-205562.69">4116 12805 341 0,'-2'-11'85'0,"0"0"-9"0,2 3-3 15,0 0-3-15,0 3-14 16,2 3-11-16,5 2-16 15,0 4-7-15,1 10-4 16,4 9-2-16,-3 8-6 16,-1 2-2-16,0 10-4 0,-1 0-2 15,0 0 1-15,-2-4-3 16,1-3-4-16,1-9-15 16,-1-4-14-16,1-12-18 15,-2-8-15-15,0-3-25 16,-3-14-23-16,-2-13-63 0</inkml:trace>
  <inkml:trace contextRef="#ctx0" brushRef="#br0" timeOffset="-205328.37">4148 12780 505 0,'-7'-20'74'0,"7"4"-19"16,0 5-4-16,21 5-23 16,11 6-9-16,8 0-4 15,10 12-9-15,1 9-3 16,-4 12-2-16,-6 6-2 15,-16 7 0-15,-13 4-4 16,-12 4-22-16,-16-4 4 0,-15-4 9 16,-8-6 4-16,-2-8 10 15,-1-13 1-15,6-9 1 16,6-7-3-16,14-6-20 16,12-12-52-16,4-10-75 15,18-4-217-15</inkml:trace>
  <inkml:trace contextRef="#ctx0" brushRef="#br0" timeOffset="-205094.05">4566 12810 652 0,'0'-5'46'16,"-4"1"-14"-16,4 4 18 15,0 9-38-15,7 13 4 16,5 3-4-16,0 8-7 15,4 4 0-15,2 3-4 0,-3 0 0 16,0-3-1-16,-3-3-1 16,-4-4-14-16,-4-5-16 15,-4-3-28-15,0-12-17 16,-2-4-24-16,-8-8-52 16,-5-12-178-16</inkml:trace>
  <inkml:trace contextRef="#ctx0" brushRef="#br0" timeOffset="-204953.45">4572 12853 480 0,'7'-20'54'0,"7"-1"-31"15,11 2 32-15,4 1-12 0,8 3-9 16,5 6-22-16,-1 2-13 16,-5 4-13-16,-7 3-76 15,-11 0-120-15</inkml:trace>
  <inkml:trace contextRef="#ctx0" brushRef="#br0" timeOffset="-204812.86">4628 13017 438 0,'7'0'78'0,"15"0"-75"16,12-9 20-16,12-1 4 0,3-5-15 15,4-1-28 1,-4-1-124-16,-3-3-194 0</inkml:trace>
  <inkml:trace contextRef="#ctx0" brushRef="#br0" timeOffset="-204467.85">5087 12869 268 0,'0'16'293'16,"0"-1"-251"-16,1 4 13 16,3 2-12-16,4 8-14 15,-1 0-17-15,-2 3-10 16,-2-2-2-16,-3-3 0 15,0-6-1-15,-3-7-10 0,-4-12 2 16,-2-4 9-16,1-17 3 16,3-10-2-16,0-10 1 15,5-4 9-15,0-5 0 16,7 0 5-16,8 7-5 16,2 5-3-16,5 8 1 0,3 12 3 15,2 8-5-15,0 8-2 31,-4 6-2-31,2 10-2 16,-3 7 1-16,-3 8-2 16,-2 3-2-16,-1 4 2 0,-2 4 0 0,-1 1-9 0,-2-1-5 15,-4-2-17-15,-4-3-17 16,-3-5-8-16,-5-7-24 16,-15-9-38-16,-7-7-71 15</inkml:trace>
  <inkml:trace contextRef="#ctx0" brushRef="#br0" timeOffset="-204327.27">5083 13132 464 0,'0'-18'40'16,"11"-4"-14"-16,22 4 6 15,13-3 0-15,11 0-14 16,6 1-14-16,4 0-5 16,-3 3 1-16,-10 0-5 0,-11 3-71 15,-14 2-131-15</inkml:trace>
  <inkml:trace contextRef="#ctx0" brushRef="#br0" timeOffset="-203982.66">4205 13409 562 0,'-1'9'32'0,"18"-9"-23"16,21 0 29 0,21 1 22-16,19-2-8 15,17-8-18-15,10 1-16 0,10-1-7 16,6-3-5-16,-1 4-3 15,-8 1-2-15,-7 0-2 16,-9 1 3-16,-12 0-3 16,-16 0 2-16,-8 0-2 0,-16 1 2 15,-7-2-2-15,-13 4-11 16,-9-2-12-16,-6 0-18 16,-8-3-15-16,-1-4-58 15,0-5-160-15</inkml:trace>
  <inkml:trace contextRef="#ctx0" brushRef="#br0" timeOffset="-203623.37">6332 12846 610 0,'0'-1'6'0,"0"-5"-7"15,1 6-1-15,8 0 0 0,1 0-42 16,5 2-91-16,-1 3-147 16</inkml:trace>
  <inkml:trace contextRef="#ctx0" brushRef="#br0" timeOffset="-203514.02">6447 13130 261 0,'-1'17'319'15,"-10"0"-316"-15,10-17-106 16</inkml:trace>
  <inkml:trace contextRef="#ctx0" brushRef="#br0" timeOffset="-202430.06">10201 12964 357 0,'-14'-6'49'0,"3"-1"-29"15,0 2 14-15,6-1-1 0,-1 3-4 16,5-1-7-16,1 3-1 16,0 1 4-16,0 0-4 15,5 0-9-15,5 0 3 16,3 0 0-16,1 0-5 15,1 5-3-15,4 2-1 0,5 0-3 16,3 2-1-16,7 2 1 16,9-2 3-16,13 1-1 15,10 0-4-15,17-2 5 16,19-1-6-16,11-1 2 16,22-2-1-16,12-2-1 15,19-1 1-15,14-1-1 16,15 0-2-16,14 0 4 0,9 2-3 15,14-4 1-15,8 1 0 16,10 2 2-16,3-1-1 16,11 0-2-16,6 0 3 15,8 2-2-15,9 0 1 0,8 1-1 16,6 2-1-16,8-1 3 16,8 2-2-16,2-1-1 15,2 2 1-15,4 0-1 16,-1 2-1-16,-1 0 1 15,2 0 2-15,-9 3 1 0,2-2-4 16,-10 0 5-16,-4-1-1 16,-7 0 15-16,-12 0-3 15,-16 0-3-15,-12 1 2 16,-20-1-8-16,-18 0-2 16,-27 0-2-16,-27-2-2 15,-26 0-12-15,-32-1-13 0,-28-5-15 16,-38-1-26-16,-33 0-46 15,-30-4-72-15</inkml:trace>
  <inkml:trace contextRef="#ctx0" brushRef="#br0" timeOffset="-201685.78">12947 11464 444 0,'3'-5'26'16,"1"5"6"-16,1 0-20 16,-1 12 2-16,1 13 13 15,-2 9-7-15,1 12-5 0,-4 11-2 16,0 13-5-16,0 9 0 16,-4 13 2-16,-3 10-1 15,0 7-3-15,0 10-3 16,1 6 0-16,3 8-2 15,1 5 10-15,2 5 2 0,0 4-8 16,8 5 3-16,1 7 0 16,-2 5-1-16,1 5-3 15,6 5-2-15,-4 2-1 16,-1 9 0-16,2 3-1 16,-2-1 1-16,1 2-1 15,2 0 1-15,-2 4 0 0,2-7-1 16,0-1 1-16,1 2-1 15,1 1 0-15,0-6 2 16,4-3 5-16,1-6 7 16,1-1-4-16,4-6 2 15,-1-9 0-15,2-6-1 0,2-4 3 16,-2-10-6-16,-1-8-4 16,1-10 0-16,-2-8 0 15,-3-10-2-15,-2-13-1 16,-6-12-1-16,-3-15-2 0,-7-18-40 15,-2-27-61-15,-9-25-145 16</inkml:trace>
  <inkml:trace contextRef="#ctx0" brushRef="#br0" timeOffset="-198811">15021 12534 447 0,'0'0'50'0,"0"-4"-33"16,0-3 30-16,0 1-12 15,1-4-1-15,6 1-18 16,-1-2-6-16,-5-3 12 16,1-2-2-16,-2 2-3 0,0-6 0 15,-7 2-2-15,-5 2-3 16,-6 2-3-16,-8 3-1 16,0 8-4-16,-4 3 0 15,-5 1-2-15,1 16 2 16,-4 8 0-16,8 5-3 0,4 5 0 15,7 1-2-15,8 2 2 16,7-4-2-16,4-6-1 16,2-1 1-16,13-9-1 15,2-6 0-15,2-7 0 16,3-5 2-16,0 0-1 16,3-8 1-16,-1-10-2 0,0-2 3 15,-2-3 0-15,0-4-1 16,0 0 1-16,-6 2 0 15,-2 2 4-15,-1 4 9 16,-6 4 3-16,-1 7-1 0,-3 2 3 0,-3 6-5 0,0 0-6 16,0 14-7 15,0 4 2-31,2 4 2 0,1 3-1 16,4 2-2-16,2-1-1 0,4-1 0 0,6 2 0 31,7-2-2-31,2-4-26 0,8-8-39 0,6-11-88 0,6-2-229 15</inkml:trace>
  <inkml:trace contextRef="#ctx0" brushRef="#br0" timeOffset="-197960.35">18324 12236 333 0,'6'-13'69'31,"-5"-1"-5"-31,3 2 9 16,0 1-17-16,-2 4-2 0,2 1-15 15,-1 3-11-15,1 3-3 16,2 0-7-16,0 7-6 16,2 7 0-16,-3 6 0 15,2 5-3-15,-2 7-1 16,0 2-4-16,0 1-1 0,-2 3-1 16,1-1 0-1,-1-2-2-15,1-7 0 0,-3-3 2 16,3-8-2-16,-4-4 0 15,2-4 0-15,-2-4 1 16,0-5 0-16,0 0 3 0,0 0 1 16,1-7-3-16,7-3 0 15,-1-3-2-15,5-1 0 0,3-2 0 16,4 1 0-16,3 1-1 16,-2 3 0-16,5 6-1 15,-2 2 1-15,1 3 0 16,-4 0 0-16,-3 11 0 0,-2 1-2 15,-10 4 2-15,1 3-2 16,-6 1-6-16,-6-2 2 16,-7-2-3-16,-2-2 6 15,-5-3 4-15,-1-5 0 16,-3-3 1-16,2-3 1 0,4 0 0 16,2-7-7-16,4-9-46 15,6-6-56-15,6-6-142 16</inkml:trace>
  <inkml:trace contextRef="#ctx0" brushRef="#br0" timeOffset="-195336">10867 13718 316 0,'-5'5'206'0,"0"-5"-166"16,5 0-3-16,0 0 1 0,5 0-10 15,7 0 2-15,5 0-5 16,5 0-4-16,7 0 1 16,3 0-5-16,5-3-10 15,1-1-1-15,3-1-4 0,-6 0-1 16,-1-3 0-16,-7 3-1 15,-7 0 2-15,-6-3-1 16,-4 5 1-16,-8-1 2 16,-2 1 0-16,0-1-2 15,0 3-1-15,0-1-5 16,0-2-19-16,0 4-36 0,5-3-32 16,5-1-67-16,5-3-110 15</inkml:trace>
  <inkml:trace contextRef="#ctx0" brushRef="#br0" timeOffset="-194820.46">11553 13480 303 0,'10'-18'82'15,"-4"-4"-52"-15,1 1 35 0,-5 2-13 16,-2 2-1-16,0 3-7 15,-2 3-21-15,-10 4 3 16,-4 3-7-16,-5 4-6 16,1 0-3-16,0 5-1 15,-4 8 2-15,7 1-1 0,0 7-4 16,10 1-1-16,5 2-3 16,2 1 0-16,7-3-2 15,12 0 1-15,1 1 0 16,6-2 1-16,-3-3-4 15,-1 2-2-15,-6-4-7 16,-6 0-1-16,-10-4 0 0,0 3 7 16,-17-5 3-16,-2 1 2 15,0 2 1-15,-1-6 0 16,6-4 0-16,3 3 0 16,11-3 0-16,0 1-3 0,13 1-2 15,6 4 5-15,3 0-1 16,-2 5 0-16,-2 2-1 15,-9 6-11-15,-7 3 4 16,-2 3 7-16,-8 1 1 16,-6-1 0-16,-1-3 1 15,5-1 6-15,3-10 3 0,5 0-4 16,2-3-4-16,12-4-2 16,10-2 0-16,7-3-5 15,3-2-33-15,2 0-72 16,-2 0-73-16</inkml:trace>
  <inkml:trace contextRef="#ctx0" brushRef="#br0" timeOffset="-194258.1">11958 13713 289 0,'2'-13'124'0,"-2"-1"-75"15,0-2 27 1,0 2-25-16,0 1-5 0,-5-1-18 16,-4 3-11-16,-3 4-2 15,-8 5-7-15,2 2-4 16,-5 0-2-16,-1 14-2 15,3 3 0-15,5 1 0 0,5 3 0 16,5 0-1-16,6-3 0 16,2 0-2-16,13-6 3 15,1-5-2-15,2-4-3 16,1-3 1-16,1-3 0 16,-1-7 4-16,-5-2 0 0,-1-1 1 15,-5 2 2-15,1 2 8 16,-2 6 3-16,-2 3-1 15,3 0-3-15,-3 9-7 16,4 8 0-16,0 10 1 16,0 5-2-16,4 4-2 0,-5 1 1 15,4 1-2-15,-2-8 2 16,-3-3-1-16,1-7 0 16,-1-11 0-16,-2-9 3 15,0 0 5-15,2-18 20 16,1-2-12-16,-1-8-7 15,4-3-4-15,0 1-3 0,0 3-4 16,1 4-14-16,-1 7-32 16,1 3-17-16,3 10-31 15,-3 3-38-15,-1 0-54 16</inkml:trace>
  <inkml:trace contextRef="#ctx0" brushRef="#br0" timeOffset="-193970.03">12274 13816 312 0,'0'0'107'15,"0"0"-26"-15,0 0 0 16,0 0-13-16,-2 2-20 16,-3 10-22-16,2 3-18 0,1 3 1 15,2 3-5-15,0 2-2 16,0-1 0-16,10-3-2 16,-2-4-1-16,3-5 2 15,-1-6 0-15,0-4 0 16,-1-5 3-16,-4-14-1 0,-2 0 0 15,-3-10 2-15,0-1 11 16,0 0-7-16,-8 3-7 16,-3 2-4-16,-2 5-10 15,4 6-21-15,2 3-29 0,6 6-32 16,1 2-65-16,1 1-201 16</inkml:trace>
  <inkml:trace contextRef="#ctx0" brushRef="#br0" timeOffset="-193501.41">12491 13509 515 0,'-5'-23'33'0,"5"3"28"0,0 4 3 16,1 2-16-16,11 7-21 15,2 4-22-15,1 3-3 16,-1 1 3-16,-1 12-4 16,-2 6-1-16,-8 5 0 15,-3 4-1-15,-2 4 1 16,1 2-1-16,-8 2 2 16,2-2-1-16,1-8 0 0,6-1-1 15,0-7-1-15,0-5-1 16,4-6-1-16,3-5-2 15,2-2 4-15,-4 0 1 0,0-8 2 16,0 3 0-16,-3 2 0 16,-2 3 2-16,0 0 4 15,0 5-1-15,0 9 2 16,0 8 2-16,0 1-5 16,3 2-2-16,6 4-2 0,-1-1 0 15,0 1 0-15,-4-3 0 16,-4-1-1-16,-6-1 2 15,-12-7 1-15,-9 1-1 16,-5-4-1-16,-4-3-30 16,-6-2-28-16,-2-7-31 15,1-2-84-15</inkml:trace>
  <inkml:trace contextRef="#ctx0" brushRef="#br0" timeOffset="-192933.1">11142 13430 425 0,'0'0'30'15,"0"0"0"-15,5 10 15 16,6 1-3 0,3 4-10-16,7-1-9 15,-1 6-1-15,6-4 0 16,3 2-6-16,-1 0 0 0,-1-4-2 15,-1-1-5-15,-7-1-5 16,-3 1 1-16,-5-2 0 16,-8-1-1-16,-1 1 1 15,-2 1 5-15,-5 5 7 16,-7-2-9-16,-7 8 3 16,-4 3 1-16,-6 8-12 0,-5 5 2 15,-7 6 0-15,-2 5-2 16,-6 1-15-16,1 3-46 15,1-8-56-15,10-10-181 16</inkml:trace>
  <inkml:trace contextRef="#ctx0" brushRef="#br0" timeOffset="-191634.02">13243 7336 510 0,'-6'0'52'0,"3"0"-20"16,3 0 28-16,5-3-25 15,15-1-9-15,7 0-5 16,9 1 2-16,7-2 2 16,7 1-14-16,8-2-5 15,-3 3-1-15,3 0-1 16,1-1-4-16,0 0 0 0,-3 1 0 16,-4-2-2-16,-5-1-11 15,-8 1-10-15,-7-1-8 16,-8-1-11-16,-11 0-8 15,-8 0-3-15,-5-4 7 0,-2-1-9 16,-11-4 7-16,-8-1 41 16,-1 1 8-16,-3 0 25 15,0 0 33-15,6 6 2 16,2-1 0-16,7 4-16 16,6 3-10-16,4 4-9 0,0 0-9 15,16 6-15-15,6 10 0 16,3 5 4-16,2 6 1 15,-6 3-2-15,-3 8-4 16,-18 6-1-16,-7 4-16 16,-27 6-54-16,-20-2-61 15,-18 0-115-15</inkml:trace>
  <inkml:trace contextRef="#ctx0" brushRef="#br0" timeOffset="-183433.93">14688 8244 311 0,'-8'-16'33'0,"-4"2"21"16,0-3-11-16,-2 3-3 15,-8-4-14-15,0 6-13 0,-3-1 3 16,-2 5 7-1,-4 1 2-15,-1 4-1 0,0 3-10 16,-2 3-9-16,0 8-5 16,-2 6 1-16,0 8-1 15,-1 4 3-15,-2 4 2 16,2 9 3-16,-2 5-3 0,1 3 0 16,4 6-3-16,1-1 2 15,7 2-2-15,6-1 4 16,6-3-3-16,8-1 2 15,6-4-1-15,0-2 0 0,13-3-1 16,8 0 1 0,8-6 9-16,5-1-3 0,6 0 2 15,4-2 0-15,5-4-4 16,-1-3-3-16,3-4-2 16,1-3-2-16,-1-4 0 15,0-6-1-15,1-1 0 16,-7-6 1-16,4-3 1 15,-7 0-2-15,-1-1 0 0,0-7 0 16,-6-7 0-16,1 1 1 16,2-4 0-1,-6-2-1-15,-2-3 1 0,1 0 0 16,-2-4 0-16,-4 0 0 16,-1 1-1-16,-1-1 3 15,-2-2-2-15,-2-1 0 16,-2-1 0-16,-2 0 1 0,-3-5-1 15,-1 0 1 1,-2-7 0-16,-5 2-2 16,-3-5 2-16,-1 0-2 0,0-1 2 15,-10 0-2-15,-9-1 1 16,-4 0-2-16,-9 0 0 0,-11 0-1 16,-6 3-1-16,-6 2 1 15,-8 3-15-15,-4 2-4 16,4 9-6-16,2 8-19 15,5 6-35-15,0 9-93 16</inkml:trace>
  <inkml:trace contextRef="#ctx0" brushRef="#br0" timeOffset="-167096.95">13843 13538 271 0,'12'-16'144'0,"0"-2"-121"16,0-6 26-16,-2 5 3 16,-1-2-4-16,1 3-17 0,-5 2-18 15,-4 2 6-15,-1 2 6 16,0 4-10-16,-12 4-4 15,-8 1-6-15,-3 3-5 0,-6 0 2 16,-2 4 1-16,-1 10 2 16,5 3-2-16,6 1 1 15,6 2 2-15,10 1-1 16,5 0-3-16,7 3 1 16,13-1-1-16,7 2-2 15,-3-1 0-15,2-2-1 16,-6 3-1-16,-10 0-10 0,-10 2-2 15,-1 0 1-15,-20-2 0 16,-8-2 6-16,-2-7 7 16,3-3 2-16,2-8 0 15,6-3 13-15,10-2-1 16,8 0-5-16,2 0-6 0,16 0-5 16,11 4 1-16,3 6 1 15,2 6-3-15,-3 13-2 16,-5 5-4-16,-10 7-2 15,-8 3 6-15,-6 3 4 0,0-3 1 16,-8-3 1-16,3-7 0 16,3-7 10-16,2-9 2 15,9-7-7-15,11-8-3 16,10-3 1-16,8-5-16 16,4-11-52-16,4-7-104 15</inkml:trace>
  <inkml:trace contextRef="#ctx0" brushRef="#br0" timeOffset="-166502.72">14374 13747 447 0,'0'-14'46'15,"-8"-3"1"-15,-6 1 7 16,-1 2-8-16,-4 1-11 0,-2 5-17 16,-4 4-8-1,-4 2 2-15,1 4-6 0,1 10-3 16,3 6-1-16,8 2-2 15,7-1-2-15,9 4-1 16,0-4 2-16,15-5-1 0,4-5 2 16,4-4-2-16,3-5-4 15,-3 0 2-15,-2-12 2 16,-3-3 3-16,-5 0 0 16,-2 0 4-16,-4 2 10 15,-2 5 3-15,-1 4 2 16,-1 4-5-16,3 2-13 0,1 16-3 15,0 5 1-15,2 6 1 16,4 8-2-16,-3 2 0 16,1-2 1-16,-1 3-1 15,0-10-7-15,-3-5-5 16,0-10 9-16,1-10 3 0,1-5 4 16,-1-11 4-1,0-12 11-15,1-8 5 0,1-4 2 16,3-6-4-16,-4 4-7 15,3 0-8-15,-2 9-4 16,2 8-2-16,-1 6-8 0,0 11-34 16,1 3-59-16,0 0-34 15,0 9-141-15</inkml:trace>
  <inkml:trace contextRef="#ctx0" brushRef="#br0" timeOffset="-166299.63">14737 13884 646 0,'5'6'51'16,"-3"-3"2"-16,3 4 5 15,1 4-18-15,-1 5-5 16,1 4-26-16,-1 1-8 16,-3 2 0-16,-2 2-2 0,0-4-31 15,0-5-32-15,-2-3-51 16,0-10-45-16,2-3-167 15</inkml:trace>
  <inkml:trace contextRef="#ctx0" brushRef="#br0" timeOffset="-166158.98">15038 13884 462 0,'11'0'202'0,"-4"0"-162"15,-5 0 8-15,3 11-7 0,-5 7-1 16,0 3-26-16,0 0-12 15,0 4-4-15,-5-2-39 16,-4-8-81-16,-2-12-125 16</inkml:trace>
  <inkml:trace contextRef="#ctx0" brushRef="#br0" timeOffset="-165388.26">15496 13758 231 0,'5'-11'146'0,"2"-2"-125"16,-4 1 43-16,0-1-1 0,3-1-6 15,-5-1-18-15,1 1-6 16,-2 2-3-16,0-1-9 16,-7 2-10-16,-5 4-7 15,-5 4-2-15,-3 3-3 16,-2 0-1-16,-2 9 1 0,1 7 1 16,2 5-1-16,9 3-1 15,7 1-1-15,5-2-1 16,2-3-6-16,12-3 1 15,4-8 3-15,6-3 2 0,-2-6-1 16,4 0 3-16,-5-13 2 16,0-3 1-16,-2-4 1 15,-4 1 3-15,-3 0 11 16,-5 4 0-16,-1 2 5 16,-3 4 3-16,-1 9-2 15,0 0-13-15,-2 9-13 0,0 11 2 16,3 5 3-16,1 8-1 15,-1 5 0-15,6 5 0 16,1-2-2-16,2-3 2 16,-2-4 0-16,2-11-1 15,-2-4 0-15,-3-8 1 0,1-6-1 16,-3-5 2-16,0 0 3 16,1-14-1-16,1-4 0 15,0-7 1 1,-1-3 0-16,2-2-1 15,3-1-4-15,0 4-2 16,1 6-13-16,3 5-35 16,3 7-21-16,-3 5-46 15,2 4-97-15</inkml:trace>
  <inkml:trace contextRef="#ctx0" brushRef="#br0" timeOffset="-165107.07">15902 13888 565 0,'-11'-9'36'15,"11"-2"-7"-15,0 4 30 16,6 3-32-16,7 2-11 16,1 2-15-16,2 6-3 15,0 8 1-15,-5 4-2 0,-5 2-11 16,-3 1-3-16,-3 0 2 15,-3 1 11-15,-9-6 3 16,3-2 1-16,2-3 2 16,6-4 8-16,1-5 0 15,0 0-5-15,15-2 2 16,5 0-7-16,8 0-15 0,6-9-61 16,-4-8-59-16,1-2-122 15</inkml:trace>
  <inkml:trace contextRef="#ctx0" brushRef="#br0" timeOffset="-164638.43">16193 13640 267 0,'5'-17'177'0,"1"-2"-134"0,-1 1 35 16,3 0-19-16,-1 4 0 15,0 3-35-15,1 2-11 16,2 8-2-16,0 1-7 16,-3 7-4-16,-3 11-1 15,-1 1-1-15,-3 10 1 0,0-1 0 16,-7 1-3-16,-3 1-3 16,0-3 4-16,-2 0 2 15,3-8 0-15,6 1 1 16,1-8 0-16,2-3 0 15,9-1 0-15,8-7 1 16,0 1-1-16,3-2-3 16,-4 0-3-16,-1 0 3 0,-7 0 3 15,-4 0-1-15,-4 4-1 16,0 8 2-16,0 4 9 16,-4 4 6-16,3 3-3 15,1 4 1-15,0 1 1 0,0 1-1 16,5-4-5-16,0-2-6 15,-1-3-1-15,-4-4-1 16,0-2 1-16,-2-5 0 16,-17 0 2-16,-8-2-3 0,-9-4-53 15,-13-3-81-15,-7 0-290 16</inkml:trace>
  <inkml:trace contextRef="#ctx0" brushRef="#br0" timeOffset="-160283.26">18611 13613 438 0,'-24'-12'26'16,"-5"-1"0"-16,-1 4 22 16,-2 7-2-16,-1 2-13 15,-1 0-17-15,5 11-2 16,4 3 7-16,2 7-8 0,10 3-7 16,7 4 0-16,6 5-5 15,8 0 1-15,11 1-2 16,15-2-1-16,6-5 2 15,8-8-1-15,5-6 1 16,1-7-2-16,3-6 2 16,-3 0-2-16,-6-15 1 15,-8-6 0-15,-5-4-2 0,-14-6 1 16,-13-1 1-16,-8-1 0 16,-7-2-4-16,-16 5-3 15,-11 5 0-15,-4 4-3 16,-3 5-9-16,1 4-20 15,4 6-3-15,9 4-8 0,10 2-36 16,7 0-53-16,10 0-144 16</inkml:trace>
  <inkml:trace contextRef="#ctx0" brushRef="#br0" timeOffset="-160040.5">18662 13511 470 0,'-9'-5'62'16,"4"0"-6"-16,-4 5 7 15,7 3-20-15,-2 15-17 16,1 12-3-16,-4 9-7 16,-2 13 3-16,-6 7-7 0,-5 9-5 15,-2 2-5-15,-4 1 0 16,-3-3-1-16,2-4 0 16,4-7-2-16,4-11 1 15,6-8-3 1,7-9-17-16,6-8-23 15,0-12-21-15,19-9-80 16,5-9-300-16</inkml:trace>
  <inkml:trace contextRef="#ctx0" brushRef="#br0" timeOffset="-130190.14">11210 15034 472 0,'5'-14'20'15,"-3"0"4"1,1 2 27-16,-3-1-13 0,0 4-15 16,-1 0-13-16,-12 4-3 15,-3 5-5-15,-3 0 0 16,0 0 0-16,-1 8 8 0,1 7 1 16,4 2-3-16,10 7-2 15,5 1-3-15,0 0-2 16,11 4 0-16,9-3-1 15,3-1 2-15,1-1-2 0,1-3-5 16,-8-5-13-16,-5-2-2 16,-9-3-1-16,-3-4-1 15,-15-1 15-15,-5-5 7 16,-6-1 1-16,3 0 10 16,3 2 11-16,6 3-3 15,8 2-7-15,6 4-10 0,9 5-3 16,13 7 3-16,2 8-1 15,0 3 0-15,-2 5-1 16,-4-4-12-16,-6 3-12 16,-10-6 17-16,-2-5 7 15,0-6 16-15,-2-1 10 0,-3-6-1 16,3 1-4-16,2-5-8 16,0-3-10-16,11 1-2 15,12-5-1-15,4-3-39 16,9 0-53-16,2-7-105 15</inkml:trace>
  <inkml:trace contextRef="#ctx0" brushRef="#br0" timeOffset="-129643.39">11624 15345 455 0,'7'-12'7'0,"-2"-3"22"16,0 3 25-16,-2-1-9 16,-1-1-21-16,-2 1-10 15,-5 3 7-15,-11-1-7 0,-6 4-7 16,-3 3-2-16,-2 4 3 16,-2 0-1-16,4 9 1 15,4 4 0-15,6 2-5 16,10 3-3-16,5-1-2 15,5-2 2-15,14 2 0 0,6-8-1 16,4 0-5-16,0-9-5 16,-2 0-1-16,-1-6 2 15,-5-6 6-15,-4-5 3 16,-5 0 2-16,-3 1 2 16,-2 1 10-16,-1 5 4 0,-2 3-1 15,-3 7-1-15,1 0-6 16,2 9-9-1,1 9 0-15,0 7 3 0,3 8 0 16,1 5-2-16,-2 1 0 16,0-3 0-16,-1-1-1 15,-1-8-2-15,-3-9 3 0,-1-9 0 16,5-9 0-16,-3 0 27 16,1-11 16-16,1-8-23 15,4-8-4-15,0-4-2 16,3 1-9-16,1 0-4 15,1 0-3-15,3 6-14 16,0 4-21-16,0 8-48 0,-5 7-42 16,3 3-86-16</inkml:trace>
  <inkml:trace contextRef="#ctx0" brushRef="#br0" timeOffset="-129455.93">12033 15425 92 0,'1'14'533'0,"-1"-4"-508"16,0-9 36-16,0 8 5 16,2 4-21-16,2 1-21 0,-1 5-15 15,1 5-6-15,-1 2-2 16,2 0-1-16,-4 0-31 16,-1-4-46-16,2-6-33 15,1-9-53-15</inkml:trace>
  <inkml:trace contextRef="#ctx0" brushRef="#br0" timeOffset="-129284.09">12325 15465 645 0,'2'0'16'0,"-2"1"1"15,-4 10 27 1,-1 1-16-16,-4 4-24 0,1 1-7 15,-2-2-43-15,3-2-50 16,3-8-124-16</inkml:trace>
  <inkml:trace contextRef="#ctx0" brushRef="#br0" timeOffset="-128737.36">12642 15289 377 0,'5'-10'49'0,"-3"-4"1"0,-2 3 21 16,-2 0-22-1,-13 2-18-15,-2 6-14 0,-5 1-7 16,2 2 5-16,-1 4-6 15,-1 8-6-15,5 6-2 16,5 0-2-16,5 1 0 16,7 1 0-16,0-2-1 0,4-4-2 15,8-3-3-15,6-6-1 16,1-5-3-16,0 0 3 16,1-5 6-16,-3-9 2 15,2-2 0-15,-6-1 1 16,2 3 2-16,-4 1 12 0,-2 8 2 15,-2 4-2-15,0 1-7 16,0 6-6-16,0 14 2 16,5 9 3-16,-2 5-1 15,2 5-3-15,-2 2-2 16,-3 2-1-16,0-7 0 16,-5-6 0-16,1-7-4 0,0-10 3 15,-3-8 1-15,0-5 3 16,2-11 50-16,-1-8-29 15,4-6-7-15,2-7 0 16,0-4-7-16,7 0-7 16,-2 0-3-16,4 8-3 0,0 5-24 15,-1 8-27-15,-1 8-43 16,-1 6-74-16,-3 1-250 16</inkml:trace>
  <inkml:trace contextRef="#ctx0" brushRef="#br0" timeOffset="-128435.98">12971 15459 615 0,'-3'-10'41'0,"3"-5"-37"16,0 8 41-16,13 5-24 15,4 2-11 1,4 4-11-16,-2 8 1 15,-4 4-2-15,-5 6-8 16,-10-2-13-16,0 1 12 16,-12-2 2-16,-5-1 8 15,2-5 2-15,0-1 6 16,4-3 7-16,8-1 1 16,3-7-3-16,12-1-7 0,11 0 1 15,8 0-6-15,6-7-32 16,5-5-44-16,-2-7-47 15,-5-7-126-15</inkml:trace>
  <inkml:trace contextRef="#ctx0" brushRef="#br0" timeOffset="-128029.82">13166 15215 481 0,'0'-7'50'15,"5"1"-29"-15,9 3 30 0,3 3-14 16,0 0-11-16,0 0-14 15,-3 10-6-15,-5 4-2 16,-9 4 1-16,0 6-5 16,-9 0 0-16,-9 3 0 0,-2 2 1 15,5-2 0-15,0-2 0 32,6-4-1-32,9-3 1 0,3-4-1 0,18 1-2 15,1-8 0-15,2-2-10 16,1-5-5-16,-7 0 3 0,-5 0 12 15,-8 0 4-15,-5 4 3 16,0-1 2-16,-7 8 5 16,-2 1 8-16,1 6-2 15,3 2 2-15,5 5-5 16,0 4-3-16,3 1-6 16,9 2-2-16,0-2-4 0,-2-2 0 15,-2-1 1-15,-8-4-1 16,-11-1-1-16,-20-2 1 15,-10-5-7-15,-14 2-41 16,-13-5-34-16,-2-6-104 16</inkml:trace>
  <inkml:trace contextRef="#ctx0" brushRef="#br0" timeOffset="-127280">11948 16615 496 0,'0'-9'9'0,"0"0"27"0,-3 0 35 16,-6 4-29-16,-6-1-18 15,-4 3-16-15,-8 3-4 16,-5 0 7-16,-7 7-5 16,2 6-2-16,3 6 7 15,3 6 7-15,9 4-5 0,10 5-6 16,10 1-6-16,2 4 0 15,20-3 0-15,9 0 1 16,10-10 1-16,11-4-3 16,4-8 1-16,6-8-11 15,-3-6-5-15,-1-4-3 0,-8-14-2 16,-8-5 11-16,-8-9 9 16,-13-5 0-16,-11-3 1 15,-8-1-2-15,-6 0-5 16,-16 4 3-16,-11 6-7 15,-3 6-11-15,-2 6-18 0,4 6-21 16,11 4-19-16,9 6-65 16</inkml:trace>
  <inkml:trace contextRef="#ctx0" brushRef="#br0" timeOffset="-118835.46">11700 16492 346 0,'-5'-5'15'0,"0"-3"39"16,1 4 13-16,4-1-23 15,0 4-17-15,0-1-9 16,4 2 0-16,3 0-2 16,1 5-7-16,2 11 2 15,2 6 2-15,2 5 0 0,6 6-1 16,2 4 1-16,5 7-3 15,6 0 2-15,2 1-4 16,3 1 1-16,4-1-1 16,2-3-2-16,-1-4-1 0,-6 1-1 15,-2-3-3-15,-7-4-1 16,-4 0-1-16,-9-2-9 16,-5 1-20-16,-5-6-38 15,-5-6-75-15,0-7-235 16</inkml:trace>
  <inkml:trace contextRef="#ctx0" brushRef="#br0" timeOffset="-102356.56">16797 9054 297 0,'-11'2'198'15,"2"-2"-150"-15,4 0-1 16,5 0 1-16,0 0-15 15,5 0-15-15,9 0-5 16,8 0 5-16,5 0-4 0,5-4-1 16,4-3-1-16,-1 1-2 15,4-1-6-15,-3 0-3 16,-4-1-1-16,-3 1 0 16,-8-3-4-16,-3 5-11 15,-6 2-2-15,-6-1 3 0,-6 2 0 16,0 2-3-16,-6 0-7 15,-8 2-17-15,-6 5-13 16,-5 4 0-16,-3 3-4 16,-1 2-29-16,-6-2-1 15,-2 4 51-15,4-4 43 0,3 1 47 16,3-2 18-16,6-5-1 16,3-1-9-16,9-1-13 15,4-3-5-15,5 1-7 16,1-4-6-16,15 0-1 15,8 0 0-15,4-6 0 16,8-2-6-16,2-2-9 0,4 0-8 16,-5-2-5-16,-1 2-1 15,-7 2 0-15,-2 1 0 16,-4 0-1 0,-9 3-2-16,-5 0 1 0,-4 2 1 15,1 1 3-15,-6 1-1 16,0 0 0-16,0-2 2 15,0 2 2-15,0 0 0 16,0 0-4-16,0 0-1 0,2 0-1 16,0 0-1-16,0 0-4 15,1 0-14-15,1-4-14 16,-3 0-17-16,1-4-63 16,0-5-190-16</inkml:trace>
  <inkml:trace contextRef="#ctx0" brushRef="#br0" timeOffset="-94090.88">14306 15179 439 0,'5'-11'33'15,"-1"-1"-12"-15,-1-1 37 16,1 1-11-16,-1-1-16 16,-1 1-16-16,-2-3 3 15,0 3 9-15,0 2-11 16,-10 0-4-16,-4 3-5 0,-3 3-3 15,-3 3-1 1,-1 1 2-16,1 0 2 0,3 7-2 16,5 4-2-16,4 1-2 15,6 2 0-15,2 4-1 16,7 0 1-16,11 2 0 16,3 1 0-16,4 0-1 0,-1-1 0 15,-5-2 0-15,-1 0 0 16,-9 0-2-16,-5-2-9 15,-4-2 2-15,-6-1 7 16,-11-3 2-16,-1-3 1 0,-3-1 0 16,6-2 1-16,3-4 0 15,4 0 0-15,8 0 0 16,1 0-3-16,14 0-2 16,4 3 1-16,3 6 0 15,2 4-6-15,-4 2-9 16,-6 9 2-16,-4 1 7 0,-5 5 6 15,-3 2 2-15,-2 0 0 16,-2-3 5-16,2-1 4 16,0-1 3-16,3-4-3 15,9-3-4-15,2-2 0 16,8-4-3-16,2-3-2 0,6-6-23 16,1-2-35-16,3-3-58 15,-2 0-115-15</inkml:trace>
  <inkml:trace contextRef="#ctx0" brushRef="#br0" timeOffset="-93505.89">14819 15393 440 0,'8'-12'28'0,"1"-3"-16"15,-4 1 41-15,4 1-3 16,-6-5-16-16,3 3-20 16,-6-2 2-16,0 3 7 15,0 0-8-15,-9 0-4 16,-7 5 1-16,-8 4-12 0,-1 3-1 16,2 2 2-16,-4 3-2 15,6 8 1-15,2 5-1 16,7 2 0-16,5 0-2 15,7 1 0-15,0-1-1 0,12-3-2 16,7-6 5-16,0-4-2 16,4-3-2-16,1-2-1 15,0-2 0-15,-5-9 5 16,-1 0 2-16,-6 1 0 16,0-1 10-16,-7 4 3 15,-2 2-1-15,2 5-4 0,-1 0-6 16,1 5-3-16,0 13-1 15,5 3 0-15,1 8 2 0,-1 1-1 16,0 4-1-16,-2-2 1 16,1-4 0-16,-1-2 0 15,-3-8-1-15,0-6 2 0,1-7-1 16,-1-5 1-16,-2 0 14 16,3-9 26-16,0-9-14 15,1-3-3-15,-2-8-6 16,2-1-3-16,2 2-8 15,-2 1-6-15,0 4 0 16,0 7-5-16,3 5-23 0,-1 7-32 16,1 4-45-16,2 0-25 15,-2 2-37-15,0 7-160 16</inkml:trace>
  <inkml:trace contextRef="#ctx0" brushRef="#br0" timeOffset="-93318.43">15155 15431 505 0,'2'1'60'0,"-1"1"-20"16,6 2 32-16,-4 3-9 16,8 2-15-16,-4 5-23 15,4 2-10-15,-1 4-4 0,-1 1-7 16,1 1-3-16,-3-3-1 16,0 2-8-16,-4-1-35 15,2-5-33-15,2-5-33 16,0-6-80-16</inkml:trace>
  <inkml:trace contextRef="#ctx0" brushRef="#br0" timeOffset="-93162.23">15482 15520 440 0,'12'0'144'0,"-8"0"-116"0,-2 0 12 15,-2 3 12-15,0 8-21 16,0 4-24-16,-4-2-6 15,-3 6-13-15,0-7-35 16,0-1-52-16,-1-8-97 16</inkml:trace>
  <inkml:trace contextRef="#ctx0" brushRef="#br0" timeOffset="-92623.2">15886 15349 495 0,'11'-20'15'15,"-4"0"3"-15,0 4 33 16,-3 4 7-16,-4 1-24 16,0 6-26-16,-11-1-10 0,-7 5 1 15,-2 1 1-15,-3 5 0 16,2 7-1-16,-1 4 0 15,3 2 0-15,4 2-3 16,6-2-4 0,4 0 2-16,5-6 1 0,0-1 1 15,8-6-1-15,10-1 4 16,0-4-1-16,6-2-2 16,-2-9 3-16,0-1 1 0,0-2-1 15,-4-1 2-15,0 5 2 16,-3-3 9-16,-7 8 5 15,1 3-4-15,-4 2-3 16,2 5-5-16,-4 13 3 16,2 4 1-16,0 3-4 0,2 7-4 15,0 0-1-15,5-2 1 16,-5 0-1-16,1-5 0 16,-1-5 0-16,0-10 1 15,-6-2-1-15,6-8 3 16,-2 0 4-16,-1-8 15 15,4-7 4-15,-5-7-9 16,6-4-7-16,-2-3-6 16,4 2-4-16,3 2-15 0,3 4-38 15,6 5-23-15,-2 7-59 16,5 3-104-16</inkml:trace>
  <inkml:trace contextRef="#ctx0" brushRef="#br0" timeOffset="-92339.41">16305 15463 175 0,'-15'-2'384'15,"12"-5"-349"-15,3 0 16 16,5 1-6-16,10 6-21 0,2 0-15 16,1 0-8-16,0 9-1 15,-2 4 0 1,-10 3 0-16,-5 0-2 0,-1 4-1 15,-12-4-5-15,-6 0 2 16,-2-1 5-16,4 0 2 16,1-5 0-16,6-2 4 0,9-4 6 15,0-3-4-15,17-1 0 16,6 0-3-16,10-5-5 16,4-6-28-16,6-5-38 0,-4-5-48 15,0-6-104-15</inkml:trace>
  <inkml:trace contextRef="#ctx0" brushRef="#br0" timeOffset="-91886.36">16617 15172 488 0,'0'-13'45'15,"0"-1"-6"-15,9 5 6 16,9 2 6-16,3 5-20 0,3 2-18 15,-1 0-9-15,1 11 0 16,-5 5-1-16,-8 6-3 16,-7-1 0-16,-4 0 0 15,-6 4-1-15,-8 0 0 16,-5-2 3-16,4-1-2 16,0 1 0-16,8-3 3 0,3-3-3 15,4-1 1-15,7-3-1 16,10-4 0-16,7-2 1 15,-2-3-1-15,2-4-7 16,-4 0 0-16,-4 0 4 16,-7 0 4-16,-4-4 0 15,-5 4 6-15,0 0 4 0,0 0 2 16,-5 9 2-16,1 7 2 16,2 2-7-16,2 3-4 15,0 4 0-15,5-1-3 16,1 0 0-16,0 2-2 0,-3-5 0 15,-3-1-1-15,-9-5 0 16,-14 2 2-16,-8-5 0 16,-11-1-4-16,-7-4-28 15,-7-5-53-15,-3-2-135 16</inkml:trace>
  <inkml:trace contextRef="#ctx0" brushRef="#br0" timeOffset="-86962.6">11400 15855 81 0,'-3'-1'22'15,"1"1"2"-15,0 0-10 16,2 0 0-16,-2 0-6 16,2 0 9-16,0 0-2 15,0 0-9-15,0 0-1 0,0 0 5 31,0 0 19-31,2 0-7 16,-2 0-3-16,0 0 0 0,0 0 6 16,0 0 2-16,0 0-7 15,0 0-1-15,0 0 7 16,0 0 4-16,0 0-1 16,0 0-18-16,0 0 0 0,0 0-3 15,0 0-5-15,0 0-1 16,5 0 1-16,2 0 6 15,3 0-3-15,4 0 1 16,6 0-2-16,2 0-1 16,4 0-1-16,1 0 0 0,4 0-2 15,-3 0 0-15,-2-3-1 16,-4 3 0-16,-7-1 0 16,-2 1-8-16,-7 0-4 15,-6 0 0-15,0 0-4 16,0 0-5-16,-14 0 9 0,-1 0-6 15,-4 0 9-15,-1 0 8 16,-4 0 0-16,-1 0 2 16,1 0 1-16,3 0 12 15,3 0 2-15,6 0-2 16,5 0-6-16,7 0-6 16,10 0-12-16,15-2-6 0,11-7-59 15,10-5-259-15</inkml:trace>
  <inkml:trace contextRef="#ctx0" brushRef="#br0" timeOffset="-77318.54">18436 15015 449 0,'-2'-9'30'0,"-3"0"14"0,1 0 5 16,-1-2-7-16,-2 4-17 15,-4-2-9-15,0 4 0 16,-3 1 0-16,-5 4-3 0,0 0-6 31,-1 2-5-31,0 7-1 16,5 2 1-16,0 1 1 16,9 3-1-16,6-1-2 0,0 0 0 0,7 1-2 15,12-3 1-15,-1 2 1 0,3-1 0 16,1 1 0-16,-4-3-5 15,-6-3-1-15,-5 3-2 16,-3 0 2-16,-4-2 3 31,-4 0 2-31,-3-2 2 16,0 0-1-16,-1-3 2 0,7-1-2 0,1 1 1 16,0-1-4-16,8 4 2 15,4 3-1-15,-2 0 2 16,0 6-1-16,-1 2-6 15,-8 3-10-15,-1 2 9 0,-5 1 8 16,-5 4 0-16,-5-3 7 16,-1 0 14-16,1-3-3 15,8-3 0-15,6-2-2 16,1-5-10-16,12 0 0 16,11-3-3-16,8 0-2 0,5-1-13 15,5-2-45-15,-1 2-38 16,-3-6-79-16</inkml:trace>
  <inkml:trace contextRef="#ctx0" brushRef="#br0" timeOffset="-76771.36">18910 15251 390 0,'3'-17'21'16,"1"1"9"-16,-2-1 31 15,2 0-18-15,-4-1-13 16,0 3-15-16,-10 3 2 16,-5 4 0-16,-7 4-2 0,-2 4-5 15,2 0 1-15,-5 9 2 16,3 6-2-16,4 2-5 15,6 3-3-15,4-2-3 16,9-3 0-16,1 0 0 16,13-6-4-16,2-2 5 15,7-7-1-15,0 0-7 0,-1-1-3 16,-1-11 1-16,-2 2 7 16,-4-3 2-16,-2 5 2 15,-4 1 2-15,-2 5 6 16,-1 2 1-16,-2 5-7 15,3 11 0-15,0 7 3 16,-3 5-3-16,1 5-3 0,-1 4-1 16,-1-1 0-16,0-2 2 15,-2-4-4-15,1-3 2 16,-1-11 1-16,4-5 0 0,-2-9 0 16,3-2 5-16,5-11 19 15,-2-7-3-15,4-9-1 16,5-3-7-16,0-2-7 15,2 0-6-15,1 5-9 16,3 6-31-16,-2 5-32 0,5 6-46 16,-5 5-117-1</inkml:trace>
  <inkml:trace contextRef="#ctx0" brushRef="#br0" timeOffset="-76459.34">19261 15397 602 0,'-14'-14'18'0,"14"1"11"15,4 4 12-15,14 6-7 16,3 3-13-16,3 0-15 16,-2 7-3-16,-4 7-3 0,-8 4-5 15,-6 3-14-15,-4 2 2 16,-12-1 6-16,-8-1 6 15,-2-1 4-15,3-4 3 16,-1-5 3-16,9-5 8 0,5 0 2 16,6-4-3-1,4-2-5-15,16 0-3 0,10 0-3 16,2-6-9-16,9-4-42 16,-1-4-41-1,-2-10-38-15,-2-2-106 16</inkml:trace>
  <inkml:trace contextRef="#ctx0" brushRef="#br0" timeOffset="-75979.31">19628 15122 407 0,'0'-14'72'15,"0"0"-4"-15,0-1 4 0,0 2-17 16,0 6-20-16,3 2-16 16,10 3-8-16,6 2-6 15,-2 6-2-15,3 10-3 16,-4 1 0-16,-6 5-1 0,-7 3-1 16,-3 0-6-16,-2 0-1 15,-9 0 4-15,-3-4 2 16,1-3 3-16,1 0-2 15,7-5 3-15,3-3-1 16,2-1-1-16,5-2 1 0,12-3 0 16,2 1 1-16,-1-2-2 15,-2 3-1-15,-3 0-5 16,-11 0 0-16,-2 2 4 16,-4 4 4-16,-12 2 4 15,2 4 11-15,2 4 3 16,2 1 1-16,8 4 0 0,2-1-5 15,2 3 0-15,12-2-4 16,4-2-5-16,-2-4-3 16,-3-5-2-16,-4-1-1 15,-9-5 1-15,-2-3-2 16,-16 1 1-16,-9 0-23 0,-8-1-70 16,-6-3-96-16</inkml:trace>
  <inkml:trace contextRef="#ctx0" brushRef="#br0" timeOffset="-63718.07">14866 16856 275 0,'0'-9'176'0,"-8"-5"-143"16,-4 3-11-16,-3 4 4 16,-4 1-7-16,-3 3-11 15,1 3 0-15,-6 0 15 0,-1 1 9 16,1 12-5-16,-1 3-2 15,5 4-6-15,4 3-12 16,4 6 0-16,8 1-2 16,7 2-1-16,5 0-1 15,17-5-4-15,9-2 2 16,8-7-1-16,8-6-2 0,6-6-4 16,8-6-4-1,-3 0 0-15,-2-11 0 0,-6-7 1 16,-9-7 2-16,-9-3 2 15,-11-8 5-15,-14-1-3 16,-7 0-9-16,-13 2 0 0,-14 5 4 16,-7 3-3-16,-6 7-4 15,3 6-4-15,-3 3 0 16,12 4-24-16,4 2-36 16,14 1-19-16,6-1-84 15</inkml:trace>
  <inkml:trace contextRef="#ctx0" brushRef="#br0" timeOffset="-63499.37">14961 16661 612 0,'-7'-7'46'0,"2"0"-16"16,-1 7 8-16,3 5-4 16,-4 18-24-16,-2 11-1 15,-3 11 2-15,-1 14 4 16,-8 5-5-16,2 2-6 15,-3 2-2-15,-3-6-1 16,3-1-2-16,0-8-7 0,0 0-20 16,0-13-35-16,6-8-32 15,1-14-77-15</inkml:trace>
  <inkml:trace contextRef="#ctx0" brushRef="#br0" timeOffset="-62796.54">18827 16797 458 0,'-23'-9'31'16,"0"-2"-18"-16,-8 6 18 16,-3 3 10-16,-2 2-13 15,-2 2-17-15,1 12-2 16,1 6 12-16,5 5-1 0,8 5-5 16,9 0-3-16,7 6-1 15,7-2-11-15,7-2 1 16,16-3-1-16,10-6-1 15,6-5 0-15,10-8-2 16,4-4-5-16,1-6-3 16,0-6 5-16,-4-9-9 0,-8-8 5 15,-14-7 7-15,-8-7 5 16,-12-8-4-16,-8-1-8 16,-15 4-1-16,-14-2 7 15,-5 7-3-15,-7 8 0 16,1 11-1-16,0 5-1 0,8 7-14 0,9 4-21 15,9 2-21-15,8 0-16 0,6 4-75 16</inkml:trace>
  <inkml:trace contextRef="#ctx0" brushRef="#br0" timeOffset="-62577.83">18818 16686 525 0,'0'-9'69'15,"0"4"-11"-15,0 5 6 16,-3 0-17-16,-1 18-37 15,-1 11-10-15,0 6 7 16,-3 13 2-16,-1 9-1 0,2 2-4 16,-1 2-4-1,0-2 0-15,-1-2-1 16,2-4 1-16,0-3-12 0,-3-1-16 16,3-9-17-16,2-10-48 15,5-11-143-15</inkml:trace>
  <inkml:trace contextRef="#ctx0" brushRef="#br0" timeOffset="-52263.64">11948 17846 188 0,'9'-15'10'0,"-1"1"35"15,-1-2 7-15,-4 0-16 0,2 0 5 16,2 0-5-16,1 1-2 16,-1 0 1-16,0 2-5 0,-2-1 0 15,-3 3-2-15,-2 2-5 32,0 0-4-32,-9 4-13 0,-7 1-2 15,-2 4 3-15,0 0 2 16,1 4 2-16,-2 8 1 15,7 5-1-15,5 2-3 16,7 1-4-16,0 3-4 16,12 0 0-16,10 0 1 15,1-2-1-15,2 1 1 0,-3-4 0 16,-5-2-7-16,-5-4-1 16,-9-1-2-16,-3-5-1 15,-10-3 5-15,-9-3 5 16,-2 0 1-16,-2 0 0 0,1-3 1 15,7-1 3 1,7 4 3-16,2 0-2 0,6 5-7 16,7 11-1-16,6 7 2 15,1 8 0-15,5 4 0 16,-4 1 1-16,-6 2-3 16,1-6-6-16,-10-4 6 0,0-4 2 15,-2-5 0-15,-6-6 8 16,1-1 5-16,2-3 2 15,5-2-7-15,0 0-7 16,12 0-2-16,15-1 0 16,7-4-17-16,12-2-50 0,0-2-81 15,1-13-237 1</inkml:trace>
  <inkml:trace contextRef="#ctx0" brushRef="#br0" timeOffset="-51673.86">12472 17949 396 0,'2'-11'44'0,"-2"-3"8"15,0 1 8-15,-3 1-16 16,-4 0-19-16,-6 3-12 0,-1 1 5 16,-7 3-3-16,-1 5-8 15,-2 0-5-15,-3 5 2 0,0 6-3 16,2 7-1-16,8 2 0 16,3 1 0-16,11-1-2 15,3 0 0-15,9-7 1 16,11-1 1-16,7-6 0 15,3-4-1-15,3-2-3 16,-5-2 1-16,1-10 0 16,-5-4 3-16,-9 2 1 15,-4-2 1-15,-2 3 0 0,-7 3 10 16,-2 2 4-16,2 5 1 16,-2 3-5-16,0 1-9 15,0 14-4-15,3 3 0 16,-1 9 1-16,5 6 0 0,3 1 0 15,0 4 0-15,2-4 1 16,3-4-1 0,-3-7 0-16,3-7 0 0,-3-9 0 0,1-7 1 0,-4 0 4 15,-2-8 12-15,2-10 1 16,-1-6-8-16,-1-1-6 16,-2-2-4-16,0 4-2 15,4 2-33-15,2 5-25 16,3 3-38-16,5 4-46 15,0 4-111 1</inkml:trace>
  <inkml:trace contextRef="#ctx0" brushRef="#br0" timeOffset="-51372.32">12844 18088 514 0,'-10'-11'33'16,"4"1"-16"-16,6-2 54 16,0 2-26-16,9 3-35 15,7 6-9-15,0-1-1 16,3 2 2-16,-4 2-2 16,-4 10-3-16,-5 2 2 0,-6 4 0 15,0 2-1 1,-13-2 2-16,-1 0 2 15,1-2-1-15,1-4 13 0,5-3 5 16,5 0-9-16,2-4-7 16,12-1-2-16,10-1 2 15,7-3-4-15,5 0-28 0,1 0-35 16,-2-5-53-16,-6-9-66 16</inkml:trace>
  <inkml:trace contextRef="#ctx0" brushRef="#br0" timeOffset="-50934.92">13085 17874 483 0,'0'-13'16'16,"0"3"0"-16,0 1 34 16,7 7 4-16,0-1-26 0,2 1-19 15,0 2-1-15,-4 8-1 16,0 9-5-16,2 4-1 15,-6 3-1-15,-1-1 1 16,0 0-2-16,0-2 1 16,0-1 1-16,0-6-1 15,0-3 1-15,0-2 0 16,0-2-1-16,0-3 0 0,4-3 0 16,5 1 1-16,-2 3-2 15,2-1 0-15,0 2 0 16,-6 2 0-16,-1 3 0 0,-2 2 1 15,0 1 1-15,0-2 3 16,0 2 11-16,0 1 3 16,0 1-5-16,5-2-7 15,9 4-2-15,-1-4-2 16,2 4 1-16,-3 2-1 16,-6-4-3-16,-6 2 0 0,-14-1-9 15,-18-2-17-15,-14 1-15 16,-12-2-17-16,1-7-21 15,-1-5-131-15</inkml:trace>
  <inkml:trace contextRef="#ctx0" brushRef="#br0" timeOffset="-33256.36">16337 10811 470 0,'0'0'31'16,"0"0"-3"-16,7-3 4 16,9 3 3-16,11 0-1 0,9 0-9 15,6 0 0-15,15 0 0 16,8-1-8-16,8 1-6 16,8-2-1-16,6 1-8 15,3-1-2-15,10-1 2 16,-5 1-1-16,7-2-2 0,2 0 2 15,2 1-2-15,1-3 1 16,-4 1 1-16,-1-2-2 16,-7 0 2-16,-5 0-1 15,-9 0 0-15,-9-3 0 16,-9 2 0-16,-11 1 0 0,-6-3 2 16,-7 2 8-16,-7 0 7 15,-6-2-2 1,-4 3-4-16,-2 0-1 0,-1-1-3 15,-4 1-4-15,-1 2-1 16,-3 0-2-16,2 1 0 16,-5 1-2-16,0 0-23 0,-1-2-47 15,-5-5-71-15,-2-7-308 16</inkml:trace>
  <inkml:trace contextRef="#ctx0" brushRef="#br0" timeOffset="-31357.77">14154 17723 440 0,'0'-3'62'0,"0"-11"-23"16,1-4 18-16,1-4-18 16,1 7-16-16,-1 2-15 0,-2-1-1 15,-3 6 1 1,-10-2 0-16,-3 7-5 0,-8 3 2 15,-1 0 6-15,1 9 1 16,-3 5-1-16,5 4 3 16,5 4-1-16,10-1 0 0,7 2-3 15,4-2-3-15,19 1-3 16,8-2-1-16,5 1-2 16,1-2-1-16,2-2-3 15,-9-1-14-15,-9-2-1 16,-10 0 5-16,-11-1 2 0,-8 1 6 15,-12-2 5-15,-6-1 1 16,-3 0 1-16,4-4 3 16,6-2 4-16,6-1-2 15,9 0-3-15,4-3-3 16,11 4-4-16,11 6 2 0,3 2 2 16,0 3-3-16,-4 5-17 15,-6 4-1-15,-8 2 7 16,-7 3 8-16,-2 1 4 15,-12-3 3-15,-2-3 11 16,4-7 3-16,2-2 10 0,10-7-16 16,0-4-7-16,16-3-3 15,12-2-2-15,6 0-33 16,5-7-59-16,3-3-83 16,-1-7-220-16</inkml:trace>
  <inkml:trace contextRef="#ctx0" brushRef="#br0" timeOffset="-30653.43">14920 18040 528 0,'2'7'67'16,"2"1"-1"-16,-4 2 9 15,1 2-13-15,-1 4-27 16,0 4-16-16,0 0-12 15,-3 1-5-15,-5 1 0 0,-1-3-11 16,2-1-46-16,6-9-51 16,1-7-81-16,0-2-319 15</inkml:trace>
  <inkml:trace contextRef="#ctx0" brushRef="#br0" timeOffset="-30505.51">15350 18074 441 0,'-14'0'-34'16,"-6"-2"-31"-16,1-5 6 15,3 0-86-15</inkml:trace>
  <inkml:trace contextRef="#ctx0" brushRef="#br0" timeOffset="-30092.38">15265 17985 336 0,'0'-4'86'16,"0"1"-19"-16,2-1 1 16,-1 0 0-16,1 3-18 15,2-3-16-15,-3 2-4 0,-1 0 1 16,2 2-9-16,0 0-9 15,-2 2-4-15,2 7-2 16,-2 7 3-16,0 2 0 16,0 3-1-16,0 3-4 15,0-1-2-15,0 0-3 16,-7-1 0-16,0-1-30 16,-2-7-45-16,1-7-64 15,8-7-178-15</inkml:trace>
  <inkml:trace contextRef="#ctx0" brushRef="#br0" timeOffset="-29068.92">15694 17956 356 0,'11'-7'35'0,"-1"-4"5"16,-2 1 34-16,1-1-18 16,-2 0-19-16,0-3-10 15,-6 2 4-15,-1-5-2 16,0-3-11-16,0 1-7 0,-10 0-5 0,-7 2-4 15,-5 3-1-15,-7 7-2 16,-2 5 0-16,1 2 1 16,-1 9 0-16,4 9 2 15,7 5 1-15,6 2-2 16,11 2 0-16,3-4-1 0,3-2-1 16,11-2 2-16,6-9-1 15,4-5 1 1,-1-5 0-16,3 0 0 0,2-8 0 15,-3-5 0-15,0-1 1 16,-5-1 1-16,-2 3 0 16,-5 3 5-16,-6 2 0 15,0 7-1-15,-2 0-3 16,-2 14-4-16,1 6 0 16,0 5 1-16,2 7-1 0,1 2 0 15,-1 1 0-15,3-1 0 16,1-5 0-16,-1-8 1 15,-1-5-2-15,2-8 2 16,-1-8 1-16,1-6 6 16,1-12 17-16,0-6-5 15,-1-7-9-15,3-1 0 0,-2-2-4 16,-2 2-5-16,0 7-11 16,-2 3-33-16,2 12-36 15,2 7-35-15,0 3-43 16,1 5-86-16</inkml:trace>
  <inkml:trace contextRef="#ctx0" brushRef="#br0" timeOffset="-28803.36">16081 18043 514 0,'12'-10'42'0,"2"-4"-18"15,2 3 10-15,4 2-2 16,0 5-24-16,0 2-7 15,-6 2-1-15,-6 2 0 16,-4 11-9-16,-4 5-10 16,-4-2 6-16,-6 5 10 0,-2-7 3 15,-1 2 2 1,2-3 12-16,6-6 8 0,3-3-1 16,2-2-9-16,5-2-8 15,15 0 3-15,3-4-7 16,6-8-30-16,5-6-48 0,0-4-81 15,-3-4-143-15</inkml:trace>
  <inkml:trace contextRef="#ctx0" brushRef="#br0" timeOffset="-28433.99">16448 17656 520 0,'0'-12'52'0,"0"-1"-15"15,2 6-11-15,13 7 15 16,2 0-27-16,5 2-11 15,-2 13-1-15,-3 0-1 16,-5 9-1-16,-7 1-1 0,-5 1 0 16,0 1 0-16,-5 0 1 15,-5-4 0-15,3-1 1 16,2-4 1-16,5-3 2 16,0-2-2-1,0-4 1 1,2-1-2-16,1 2 0 0,1-3-1 0,-3 2 0 15,-1 2 0-15,0 1 1 16,0 4 1-16,-1 0 2 0,-1 3 6 16,2 3 7-16,5 1 4 15,10 0-1-15,4-3-9 16,1-2-6-16,0-2-3 16,-6-7-1-1,-7-2-3-15,-7-1-10 16,-17-1-30-16,-17-2-28 15,-15-3-86-15,-14 0-219 0</inkml:trace>
  <inkml:trace contextRef="#ctx0" brushRef="#br0" timeOffset="-21724.31">14586 17917 316 0,'0'0'58'15,"0"0"-25"-15,0 0 31 16,0 0-21-16,7-2-27 15,-2 2-7-15,1 0 4 16,-3 0 6-16,0-2-3 0,-3 0 0 16,0 2 4-16,0-5 7 15,0 0-12-15,-3-6-6 16,-4 1-3-16,-3-7 0 16,-5 2-3-16,-1 0-2 15,-6 1-1-15,0 5-1 16,2 5 1-16,-2 4 1 0,3 4-1 15,4 10 0-15,8 5 1 16,3 3-2-16,4 1 0 16,4 0 0-16,8-3 0 15,6-2 0-15,1-6 1 16,0-3-1-16,-1-7 2 0,-2-2-1 16,-4 0 1-16,1-9 1 15,-6-1 2-15,0-3-3 16,1 3 2-16,-3 0 4 15,0 3 2-15,1 4-1 16,2 3-5-16,2 0-1 16,0 10-2-16,1 7-2 0,2 2 2 15,3 5 2-15,-1 2-2 16,0 3 0-16,-2-1 0 16,0-3 0-16,-3 0 0 15,0-3 0-15,-3-4 0 0,-4-6 0 16,1-6 0-16,-3-5 1 15,-1-1 3-15,4-5 24 16,0-11-4-16,3-8-12 16,0 0-7-16,4-7-3 15,3 4-3-15,0 2-11 0,6 6-30 16,2 5-18-16,-1 5-44 16,1 3-59-16,-2 4-180 15</inkml:trace>
  <inkml:trace contextRef="#ctx0" brushRef="#br0" timeOffset="-18611.72">18488 17788 392 0,'9'-8'100'16,"-2"-12"-57"-16,0 4 11 15,-3 0-9-15,1 0-8 16,-2-2-18-16,0 5-3 16,-3-1-2-16,0 3-1 0,-2 3 0 15,-7 1-7-15,-9 4-4 16,-2 2-2-16,-7 1 0 15,0 0-2-15,0 11 4 16,4 1 3-16,2 6 3 16,10 2-1-16,9 2-1 0,1 4-2 15,11 1-1-15,10 1-3 16,4-1 0-16,2-2 1 16,-3 2-1-16,-4-4 2 15,-9-4-5-15,-6 2-6 16,-4-1 4-16,-12-2 2 0,-7-2 2 15,-3-3 2-15,1-4-1 16,5-4 1-16,4-2 1 16,5-3 0-16,7 0 0 15,3 0-2-15,15 3-2 16,2 0 2-16,1 2-4 16,-1 4-6-16,-4 7 5 0,-4 0 2 15,-8 8 1-15,-4-1 1 16,0 2 2-16,0 0-1 15,0-2 6-15,0-3 1 16,7-5-3-16,3 0-3 16,5-5-1-16,4-2-10 0,6-6-31 15,-4-2-37-15,2 0-49 16,3-11-112-16</inkml:trace>
  <inkml:trace contextRef="#ctx0" brushRef="#br0" timeOffset="-18064.61">18915 17943 340 0,'2'-8'59'15,"-2"-3"-5"-15,0-2 16 16,0 3-17-16,-5-1-15 15,-4 2-13-15,-3-2 2 16,-1 2 0-16,-3 6-7 16,-2-4-10-16,1 7-4 0,-4 0-1 15,3 4-3-15,-1 8-2 16,2 4 0-16,7 2-1 16,2 0-1-16,4-2 1 15,4 0 1-15,2-2-2 16,8-5 0-16,3-3 1 0,2-6-3 15,3 0 0-15,0-4 3 16,-2-7 1-16,0-1 0 16,-2-1 1-16,1 3 0 15,-4 0 5-15,-1 5 3 16,0 3-1-16,-3 2-6 0,0 4-1 16,0 9-3-16,-1 6 2 15,1 2 0-15,-2 4 0 16,-2 2 1-16,1 0-1 15,-1-2 0-15,1-2 0 16,-1-3 1-16,-2-2 3 0,5-6 2 16,-1-3 0-16,0-4 6 15,4-5 6-15,0 0 2 16,2-8-5-16,4-7-6 16,-3-4-3-16,2-3-3 15,1-3-2-15,0-2-3 0,2-1-42 16,-2-2-65-16,6-2-123 15</inkml:trace>
  <inkml:trace contextRef="#ctx0" brushRef="#br0" timeOffset="-17426.57">19247 18149 306 0,'-3'0'49'0,"0"-7"3"0,1 0 22 16,0-1-23-16,2 0-7 15,0 0-3-15,2 1-8 16,5 2-12-16,5 1-12 16,3 2 0-16,0 2-3 15,0 4-4-15,-2 9-1 16,-7 1-1-16,-5 4-1 0,-1 5 0 15,-7-1 0-15,-4-1-1 16,-7-2 2-16,6-3 1 16,1-1 0-16,1-6 2 15,7-5 9-15,3-1 1 16,0-3-4-16,7 0-1 16,10 0-2-16,4 0-3 15,6 0-2-15,1-2-4 0,6-3-27 16,-4-3-31-16,1-4-76 15,-1-6-138-15</inkml:trace>
  <inkml:trace contextRef="#ctx0" brushRef="#br0" timeOffset="-16843.3">19603 17895 317 0,'-7'-15'73'15,"0"-4"-17"-15,5 1 16 16,2 5-18-16,0-2-17 0,2 5-16 16,11 3-10-16,4 5-4 15,2 2-5-15,0 0-1 16,-1 10-1-16,-4 8 1 16,-6 4-2-16,-8 2 0 15,0-1 0-15,-10 4 0 0,-4-2 2 16,-1 0 1-16,5-5 1 15,3-2 8-15,4-2 0 16,3-3-6-16,8-7-4 16,12 0 0-16,3-2-1 15,4-4-6-15,-2 0-18 16,-1 0 0-16,-9 0 8 16,-5 0 14-16,-6 0 3 0,-4 0 2 0,0 0 6 15,-4 10 2-15,1 3 2 16,-2 4-3-1,5 7-3-15,3-1-2 0,6 4-2 16,6-1-2-16,2-2 0 16,-3-3-1-16,-3-1 1 15,-6-4-1-15,-5-4-3 0,-1-1-6 16,-16 0-8-16,-4-2-31 16,-6-2-41-16,0-4-82 15</inkml:trace>
  <inkml:trace contextRef="#ctx0" brushRef="#br0" timeOffset="15006.06">13305 15094 117 0,'-3'-11'229'16,"-2"-7"-196"-16,-2-2-9 16,-1-1 4-16,-3-5 4 15,-4 2-11-15,-7-6-6 0,-7-1-7 16,-7 4-3-16,-6-3-4 15,-5 6-1-15,-9-1 0 0,-4 0 1 16,-6 1-2-16,-7 2 2 16,-3-2-1-16,-10 2 0 15,-3 4-1-15,-6 6 4 16,-2 6 2-16,-6 2-3 0,-6 4-2 16,-1 5 2-16,-4 6-4 15,1 10 2 1,0 0 0-16,5 7 0 0,4 0-1 15,4 2 1-15,7 2 0 16,5 6 0-16,8-1 0 0,3 6 0 16,5 1 1-16,7 2 1 15,8 3 3-15,4 2-2 16,6 3-1-16,6-1-1 16,7 3-1-16,8 1 0 15,6-2 0-15,6-3 0 16,5 3 0-16,9-5 0 15,0 4 0-15,13-4 0 0,8-1 4 16,6 4 1-16,11-6 1 16,8 0 2-16,8-4-1 15,9-1-2-15,5 0-1 0,10-2-2 16,2 2-1-16,1 1 0 16,-1-3 0-16,2 3-1 15,-5-6-3-15,-2-2-1 16,3-7 2-16,2-9 0 15,3-2 2-15,7-12-1 16,3-3 3-16,2-2 4 0,1-7 13 16,-3-6-3-16,-2-1-9 15,-6 1-4-15,2-3-2 16,-7-2 0-16,1 0 0 16,1-1 0-16,-1-1 1 15,-2 1-2-15,-4-1 0 0,-1 3-2 16,-7 0 1-16,-4-3-2 15,-4 3 0-15,-4-1-2 16,-4-4 1-16,-4-3 3 16,-3-1 0-16,-3-1 0 15,-4-3 1-15,-5-2 0 16,-1-6 1-16,-1 1 0 16,-4-6 3-16,0-1-1 0,-3-5 1 15,-6-2 0 1,-7-6-2-16,-6-9 1 15,-4-6 0-15,-12-6-1 16,-17-8-1-16,-18-1-1 0,-18 1 0 16,-21 6-1-16,-23 10-1 15,-23 14 0-15,-26 16-20 16,-19 15-35-16,-18 7-82 16</inkml:trace>
</inkml:ink>
</file>

<file path=ppt/ink/ink5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19T09:06:20.6350000"/>
    </inkml:context>
    <inkml:brush xml:id="br0">
      <inkml:brushProperty name="width" value="0.05292" units="cm"/>
      <inkml:brushProperty name="height" value="0.05292" units="cm"/>
      <inkml:brushProperty name="color" value="#002060"/>
    </inkml:brush>
  </inkml:definitions>
  <inkml:trace contextRef="#ctx0" brushRef="#br0">10050 5070 248 0,'0'1'153'16,"0"-1"-127"-16,0 0 11 16,2 0 24-16,2 0-22 15,3 0-17-15,0 0-4 16,1 0 1-16,9-4 3 15,7-4-5-15,0-7-7 0,7-1-4 16,2-5-3-16,-1-4 0 16,2-2-2-16,-5-5 0 15,-3-2 0-15,-6 0 0 16,-7 2 0-16,-4 0 0 16,-9 3 0-16,0 4 1 0,-7 6-2 15,-6 1 1-15,1 7 0 16,-3 4 0-16,1 4 3 15,1 3 1-15,4 0 0 16,2 5 0-16,2 8-2 16,3 4-1-16,0 8 0 0,2 7-1 15,0 9 2-15,0 2 0 16,6 5 1-16,0 6 4 16,3-1-1-16,1 4 1 15,-1 4 5-15,-1 0-9 16,1 3 2-16,1-2-3 15,-2-1 1-15,-1-2-1 0,3-4 0 16,-3-7-3-16,0-4 1 16,0-4-1-16,-2-8 0 15,-1-5 1-15,0-9 0 16,-2-4-1-16,1-7 0 0,-3-4-1 16,0-3-11-16,0 0-14 15,0-10-19-15,-2-8-48 16,-5-7-51-16,3-7-101 15</inkml:trace>
  <inkml:trace contextRef="#ctx0" brushRef="#br0" timeOffset="293.2">10287 5189 448 0,'0'-16'43'16,"3"-3"-6"-16,14 6 2 16,4 1 3-16,4 4-20 15,6 7-12-15,-2 1 2 0,-2 1-4 16,-6 15-2-16,-3 5-2 16,-8 6-2-16,-10 1-1 0,-2 3 0 15,-15-2-1-15,-6-4-4 16,-6-2-4-16,0-8-2 15,-2-3-7 1,7-10-6-16,6-2-21 0,11-12-21 0,7-15-65 16</inkml:trace>
  <inkml:trace contextRef="#ctx0" brushRef="#br0" timeOffset="1040.32">10635 4448 241 0,'-21'-23'13'15,"-9"4"32"-15,-3 0 4 16,-2 5 2-16,-7 5-12 15,-1 2-7-15,-2 6-6 16,-2-1-2-16,-2 5-3 16,5 13-4-16,-3 7-6 15,1 10-4-15,-2 7-4 0,8 7-1 16,0 5-1-16,4 5 0 16,8 5 2-16,2 3 3 15,6 3-1-15,6 1-1 0,3-1-1 16,6-1 3-16,3 1 3 15,2-2-5-15,7-3 0 16,10-2-3-16,2-1 2 16,6-7 2-16,7-1-2 15,4-6 1-15,6-7 3 16,1-3 3-16,4-5-3 16,1-7-4-1,-3-4-1-15,0-6 2 0,0-4-2 16,-2-5-1-16,-2-5 0 0,-1 0 0 15,-4-2 0-15,-2-9 0 16,-2 1 0-16,0-4-1 16,1-4 1-16,-3-2-1 15,1-3 1-15,-1-2-2 16,1-6 2-16,-1-1 1 0,-1-1-3 16,2-3 2-16,-3-5 0 15,-2 3 0-15,-4-4 0 16,0 2 1-16,-5-5-2 15,-3 5 2-15,-1 0-1 16,-4-4 1-16,-4 1 0 0,-2-2-1 16,-3-1 0-16,0 0-1 15,-7-1 0-15,-5 1 1 16,-6-2-1-16,-8 3 1 16,-4 3 0-16,-4-2 0 15,-7 7-1-15,-8 2-1 16,-3 8 1-16,-9 7-3 0,-4 7-21 15,-5 10-33-15,-1 3-45 16,4 0-111-16</inkml:trace>
  <inkml:trace contextRef="#ctx0" brushRef="#br0" timeOffset="15719.33">15577 4882 463 0,'9'-23'53'0,"6"-7"-47"0,-10 6 11 16,-1-1 20-16,-3 0 0 15,1 2-20-15,-2 1-10 16,-3 7 2-16,-14 5 3 15,-2 9-7-15,-8 1-6 16,-6 16 0-16,-1 7 0 16,2 9 1-16,3 4-2 0,9-2 1 15,8 0-1-15,9-6 0 16,3-6 0-16,8-11-1 16,11-8 1-16,3-3 3 15,9-14 1-15,1-10-1 0,2-1 0 16,1 0 0-16,-4 4 0 15,-5 5-1-15,-4 9 0 16,-6 7-1-16,-2 16-3 16,-3 11 2-16,-2 10 4 15,0 8 0-15,1 6-2 0,0 2 2 16,0-3-2-16,4-3-1 16,-2-8 0-16,0-6 0 15,-1-12-1-15,2-11 1 16,-3-10 0-16,5-14 11 15,-5-16 13-15,2-11-4 0,-4-9-11 16,-2-3-6 0,-6-1-4-16,0 5-21 0,-4 5-28 15,-5 11-11-15,1 8 6 16,2 8-28-16,4 9-27 16,2 0-108-16</inkml:trace>
  <inkml:trace contextRef="#ctx0" brushRef="#br0" timeOffset="17129.38">15829 4473 339 0,'-16'-17'14'0,"-4"-3"20"0,-4 3-12 15,-3 4 6-15,-3 2-1 16,-3 2-4-16,-1 4-4 16,-1 5-7-16,-3 0 0 15,-4 10-8-15,1 12 0 0,0 2-1 16,-1 10-2-16,5 4 0 16,3 5 0-16,1 2 3 15,12 3 3-15,7 0 1 16,5 2-4-16,6 4-2 15,3-3 0-15,13-1 0 16,9-2-1-16,7-7 0 0,5-2 1 16,7-3 0-1,2-4 2-15,6-3 1 0,1-4-1 16,2-3-4-16,-2-6 2 16,1-3-2-16,-1-6 1 15,-3-5 1-15,-3-2 0 0,-3-5 2 16,-1-13 8-16,-2 0-2 15,-4-3 1-15,-2-8 2 16,-3-4 0-16,-4-5-6 16,-3-5-2-16,-6-5-3 15,-6-5 2-15,-7-3-2 0,-3-3 0 16,-15-1-2-16,-12-1-1 16,-10 5 0-16,-11 3-3 15,-5 9-7-15,-13 10-16 16,-12 7-21-16,-5 11-45 15,-8 1-152-15</inkml:trace>
  <inkml:trace contextRef="#ctx0" brushRef="#br0" timeOffset="18217.42">11295 4898 316 0,'-11'1'40'16,"7"-1"-32"-16,2 0 26 16,2 0 11-16,0 0-18 15,0 0-10-15,8 0-12 16,2 0 9-16,6 0 3 0,4 0-4 15,2 0-6-15,3 0-1 16,8 3 1-16,4-3 0 16,7 0-1-16,12 0-1 15,5 0 1-15,9-4 9 16,8 0 1-16,7-1-10 16,3 1-2-16,1 1-3 0,4 0 0 15,3-1 1-15,1 2-2 16,0-1 0-16,1-1 2 15,-3-2-2-15,4 1 0 16,-4 0 2-16,-4-1 1 16,-1 4 1-16,2-1 0 15,-4 1 1-15,-2 0-2 16,1 2-1-16,-5 0-2 0,-1 0 1 16,0 0 0-16,-4 0 1 15,2 0-4-15,-2 0 3 0,4 0 0 16,-1 0-2-16,3 0 2 15,-3 0-1-15,-5 0 0 16,1 0 1-16,-8 0-1 16,-2 0-1-16,-7 0 1 15,-3 0 1-15,-3 0-1 16,-4 0 0-16,-6-3 1 0,1-2 0 16,-9-1-1-16,-2 2 3 15,-5-1 3-15,-2 0 6 16,-9 0 1-16,0 0-3 15,-5-1-3-15,-1 2-2 16,-2 1-3-16,-2-2-2 16,3 1 0-16,-3-1 0 15,0-3-11-15,-4 1-18 0,1-1-32 16,-4-5-25-16,0 0-55 16,-2-5-174-16</inkml:trace>
  <inkml:trace contextRef="#ctx0" brushRef="#br0" timeOffset="18449">14769 4569 429 0,'-13'-6'28'15,"6"-2"-7"-15,6 8 22 0,1 0-8 0,0 4-27 16,10 8-10-16,7 4 13 0,3 6 11 16,2 1-8-16,5 4-6 15,-3 3-1-15,0 1-2 16,-9-4-2-16,0 3-2 15,-10-2 0-15,-5-4 0 0,-16-1 0 16,-15-4 1-16,-15-3-4 16,-17-4-23-16,-13-6-37 15,-9-6-40-15,-10 0-99 16</inkml:trace>
  <inkml:trace contextRef="#ctx0" brushRef="#br0" timeOffset="18964.93">13478 4331 396 0,'0'-12'19'0,"-5"4"-5"16,-6 1 14-16,2 3 10 16,-1 4-16-16,-5 0-10 15,-4 7-10-15,0 10 2 0,-3 4 4 16,0 5-2-16,2 5 1 16,1-1-1-16,5 6 0 15,3-4-1-15,7-2-2 16,4-3 0-16,0-2-2 0,12-5 0 15,5-4 2-15,9-5 2 16,4-5 3-16,4-2-4 16,4-4-3-16,0 0-1 15,-6 0-8-15,-5-9-33 16,-9-2-31-16,-11-3-44 16,-7-4-123-16</inkml:trace>
  <inkml:trace contextRef="#ctx0" brushRef="#br0" timeOffset="19121.28">13327 4502 304 0,'-1'0'125'15,"1"-2"-117"-15,12 2-20 0,8 0 33 16,12 0 9-16,6 0-23 16,7 0-7-16,5 0-39 15,6-3-174-15</inkml:trace>
  <inkml:trace contextRef="#ctx0" brushRef="#br0" timeOffset="151292.87">20033 3127 157 0,'0'0'35'0,"0"0"77"16,1 0-53-16,1 0-29 16,2-2 3-16,1-2 3 15,0-3-8-15,2 2-6 16,-1-3-2-16,1 2 0 0,-2-2-3 15,-1 1-5-15,-1 2 2 16,-3-2 2-16,0 3 0 0,-1-1-4 16,-10 3-3-16,-4 2-5 15,-2 0-1-15,-5 0 0 16,2 9 0-16,1 0 2 0,2 3 2 16,3 1-2-16,6 3-2 15,3 1-3-15,5 1 0 16,0 6-1-16,2 1 1 0,8 0 0 15,2 3 0-15,1 3 0 16,-3 1 0-16,1 0 1 16,-4 2-1-16,-3-4 0 15,-4 1 0-15,-4-1-1 0,-7-7-1 16,-6-2-1-16,-3-4 2 16,1-7 2-16,2-3 0 15,2-5 2-15,8-2-1 16,5 0 0-16,2 0-4 15,6-2-15-15,10-1-6 16,5 3 6-16,-1 0-6 0,2 3 5 16,-6 12 11-16,-3 4-1 15,-6 8-1-15,-7 3 6 16,0 8 2-16,-9-1 5 16,-2 2 15-16,4-3 11 15,3 0-1-15,4-6-6 0,4-7-12 16,12-2-6-16,9-5-4 15,5-7-2-15,9-2-36 16,-2-7-65-16,4-5-145 16</inkml:trace>
  <inkml:trace contextRef="#ctx0" brushRef="#br0" timeOffset="151808.97">20752 3396 390 0,'0'-11'58'0,"-7"2"-21"16,-4-1 42-16,-3 5-25 16,-1-1-31-16,-4 4-13 15,-1 0-1-15,-2 4-3 16,1 12 2-16,1 6-2 15,3 7-4-15,4 5-1 16,4 6-1-16,6 4 0 0,3 1 0 16,0-2-1-16,10-5 0 15,7-4-2-15,5-9-3 16,3-8 3-16,4-13 5 16,2-2-1-16,-1-2 1 0,-1-16 1 15,-2-7-1-15,-7-4 2 16,-8-2 0-16,-3-4 4 15,-9 1-4-15,0 4-4 16,-7 0-1-16,-7 4-22 16,-6 3-33-16,-3 4-37 15,4 1-84-15</inkml:trace>
  <inkml:trace contextRef="#ctx0" brushRef="#br0" timeOffset="152435.44">20768 3095 408 0,'6'-8'168'0,"1"1"-163"16,-2 2 23 0,8 5 19-16,3 0-22 15,1 2-20-15,0 8-2 16,9 3-2-16,-5 1-1 16,2 2 0-16,2-1 0 15,-1-7 0-15,-4 3-2 0,-3-8-8 16,-2-3-6-16,-6 0 3 15,-4 0 5-15,-5-8 5 16,0-1 0-16,0 0 0 16,-10 1 2-16,-3 3-3 15,-5 4-1-15,2 1 2 16,-2 0 2-16,-2 8 0 0,6 3 0 16,1 0 0-16,4 1 0 15,4-3-3-15,2-2-3 16,3-1 0-16,0-4 0 15,1-2 7-15,8-2 1 16,5-11 3-16,4-3-1 0,2-5-1 16,-4-4 9-16,1 0 10 15,-5 5 6-15,-2-1 0 16,-2 6-2-16,-4 5-2 16,-3 5-2-16,-1 3-1 15,0 2-12-15,0 5-10 16,-3 13-2-16,-5 3 4 15,1 6 1-15,-2 9-1 0,2 3 1 16,1 2-1-16,-1 2-5 16,6 0-40-16,1-2-21 15,0-9-48-15,1-7-135 16</inkml:trace>
  <inkml:trace contextRef="#ctx0" brushRef="#br0" timeOffset="152953.03">21341 3416 410 0,'4'-4'82'16,"-3"1"-56"-16,1-1 34 0,0 4-4 16,0 0-22-16,-2 0-21 15,0 12-8-15,0 6 7 16,0 3 9-16,0 8-2 15,0 3-8-15,0 0-6 16,0 0-3-16,0 0-1 0,0-5 1 16,4-1-9-1,0-8-24-15,-1-4-23 0,1-7-39 16,-3-7-73-16</inkml:trace>
  <inkml:trace contextRef="#ctx0" brushRef="#br0" timeOffset="153859">21470 3116 295 0,'-1'-4'209'0,"-5"3"-205"16,6-3 36-16,0 4-11 15,9 0-20-15,6 0 1 16,2 7 2-16,3 0-4 16,6 2-3-16,-1-2-1 15,-1 2-2-15,4-5 0 0,-1-3 0 16,-2-1-1-16,-7 0 0 15,-2 0 0-15,-3 0 1 16,-8-3 0-16,-1 0 3 16,-4-3-3-16,0 4-4 15,-13 2-7-15,-5 0-2 16,0 0 0-16,-7 6 0 0,-2 4 6 16,0 3-4-16,4 1-2 15,3-1 8-15,2-3 1 16,9-2 1-16,2-3 0 15,3-2 1-15,2-3 0 0,2 0-2 16,2 0 4 0,5-7 5-16,6-2-1 0,-1-5 4 15,2 0-1-15,0-4 0 16,-6-2 3-16,5 0-2 16,-4 4 5-16,-2 0-2 15,-3 4 1-15,-4 1 0 0,1 4-2 16,-1 3-4-16,0 3-2 15,0 1-1-15,-1 0-5 16,-3 7-1-16,1 7 1 16,-3 2 0-16,5 4 1 15,-3 3-1-15,2 2 0 0,2 2 0 16,0 0 0-16,0 1-4 16,0 1-27-16,6-2-32 15,-1-6-33-15,2-7-89 16</inkml:trace>
  <inkml:trace contextRef="#ctx0" brushRef="#br0" timeOffset="154517.11">21993 3476 262 0,'-4'-3'215'0,"-2"-6"-199"15,6-2 37-15,0 1-10 16,12-3-24-16,8 0-11 16,5 5 3-16,4 0 6 0,1 5-3 15,3 3-5-15,-6 1-3 16,-8 12-5-16,-6 6-1 15,-9 5-2-15,-4 6-6 16,-14 2-4-16,-6-1 4 16,-6-3 7-16,-3-1 2 0,8-6-1 15,3-8 0-15,5-4 8 16,8-2 13-16,5-5-4 16,0-2-2-16,10 0-5 15,14 0-5-15,5-2-2 16,8-5 0-16,9-1-9 0,1-2-39 15,2-2-65-15,-2-5-100 16</inkml:trace>
  <inkml:trace contextRef="#ctx0" brushRef="#br0" timeOffset="155116.84">22318 3139 396 0,'-3'-2'107'0,"3"0"-102"16,0 2 31-16,0 0-22 0,5 2-6 15,6 7 11-15,3 0-2 16,6 2-11-16,0-2-1 16,2-2-2-16,-5-2 0 15,-2-1-2-15,-3-4 1 16,-3 0-1-16,-5 0 3 0,-4-6-2 16,0 1-6-16,-11-2-6 15,-3 1 1-15,-3 5 3 16,0 1 0-16,-5 0 2 15,4 0 4-15,2 5-1 16,1 4 1-16,5-2-1 0,3 2-1 16,5-2 0-16,2-3-1 15,0 0-2-15,0-4 3 16,3 0 5-16,4 0 4 16,2-6 3-16,2-3-5 15,2-5 3-15,-3 1 3 16,1 1 0-16,-4 0 6 0,2 0 5 15,-1 6-3-15,-4 0-3 16,-3 5-2-16,1 1-5 16,0 0-9-16,-2 12-2 15,0 7 0-15,0 5 2 16,0 6 1-16,0 6-1 0,0 5-1 16,0 1-20-16,0 0-33 0,1-7-53 15,10-8-91-15</inkml:trace>
  <inkml:trace contextRef="#ctx0" brushRef="#br0" timeOffset="156435.15">17953 2306 466 0,'7'-7'5'0,"-4"2"16"16,-3 1 50-16,0 4-23 0,-7 0-31 15,-10 4-14-15,-10 8-1 16,-12 6-1-16,-3 3 0 16,-11 1 0-16,-2 1 0 0,1 3 0 0,4-8 0 0,9 2 4 15,8-4 5-15,13-2-2 32,10 1-6-32,10-5-3 0,14 3-2 0,18-1 4 15,8 2 1-15,10-3-1 16,4 4 0-16,-2-1-1 0,-7 2-1 15,-13 2-22-15,-12 1-15 16,-16 4-2-16,-4 1 15 16,-17-5 16-16,-11 2 8 31,-5-4 9-31,3-3 24 16,2-3 6-16,8-4-5 0,6-2-6 0,11-1-16 15,3-1-10-15,20-1-2 0,12 0 3 16,11-2 0-16,13 0-5 15,8-7-25-15,5-4-16 16,1-5-29-16,-2-5-51 0,-5-8-61 16</inkml:trace>
  <inkml:trace contextRef="#ctx0" brushRef="#br0" timeOffset="156622.62">18360 2467 565 0,'-7'0'80'0,"7"-4"-79"0,0-5 8 16,22 4 8-16,5-2-8 15,7 1-8-15,2 4-1 16,-2 2-1-16,-2 0-32 0,-12 8-57 16,-13 2-65-1,-7 7-149-15</inkml:trace>
  <inkml:trace contextRef="#ctx0" brushRef="#br0" timeOffset="156705.37">18353 2601 265 0,'-8'15'211'0,"8"-15"-209"15,12 0-25-15,22-6 31 16,11-6-9-16,11-9-77 0,7-4-134 16</inkml:trace>
  <inkml:trace contextRef="#ctx0" brushRef="#br0" timeOffset="157142.75">18942 2199 592 0,'-14'-14'11'15,"-2"1"30"-15,-4 4 6 16,4 4-27-16,0 3-17 16,1 2-3-16,7 0 0 15,2 9-3-15,6 6 0 16,0 3 1-16,0-1-1 15,7 6 2-15,6 2 0 16,-2 0 0-16,1-1-4 0,-1-3-10 16,-5-3-4-16,-3-4-6 15,-3-2 4-15,-2-2 11 16,-12-3 5-16,-2 0 2 0,-4-2 2 16,-2 1 1-16,5-2 3 15,0-3 3-15,8 4 5 16,6 1-4-16,3 4-7 15,5 3-5-15,11 5 6 16,2 5 0-16,0 5 0 0,-4 1-3 16,-3 3-6-16,-10 0-5 15,-1-2 4-15,0-3 8 16,-6-4 1-16,-1-3 13 16,0-2-1-16,5-3-4 15,2-2-5-15,10-2-4 0,14-4 2 16,10-3-13-16,7-3-41 15,6-1-63-15,1-9-101 16</inkml:trace>
  <inkml:trace contextRef="#ctx0" brushRef="#br0" timeOffset="157443.56">19288 2387 595 0,'-17'-10'0'16,"-1"3"1"-16,0 7 16 0,2 0-3 15,4 11-13-15,-2 9-2 16,9 5-1-16,2 1 0 16,3 4 0-16,0-2 0 15,12-2-9-15,1-6 3 16,4-6 6-16,3-8 1 0,1-6 2 16,-2-2 4-16,1-16 6 15,-4-2 13-15,-5-7 2 16,-6 0-2-16,-5 1-9 0,0-2-10 15,-12 6-6-15,-8 3-1 16,-2 6-21 0,3 6-32-16,4 7-34 0,10 0-48 15,5 5-144-15</inkml:trace>
  <inkml:trace contextRef="#ctx0" brushRef="#br0" timeOffset="157615.43">19534 2484 628 0,'0'2'20'16,"0"0"-11"-16,0 5 22 0,2 2-10 15,1 6-17-15,0 4-4 16,1 3 0-16,1 2-23 16,2-1-53-16,-2-6-81 15,5-10-160-15</inkml:trace>
  <inkml:trace contextRef="#ctx0" brushRef="#br0" timeOffset="157834.11">19806 2281 636 0,'0'-14'18'0,"0"3"28"15,0 11 4-15,0 0-16 0,0 11-30 16,2 10-8-16,1 8 5 15,-1 6-1-15,4 7 0 16,-1 0 0-16,0-2-9 0,1-2-34 16,1-3-13-16,2-7-9 15,2-6-32-15,1-12-62 16,4-5-197-16</inkml:trace>
  <inkml:trace contextRef="#ctx0" brushRef="#br0" timeOffset="157974.7">20047 2526 504 0,'0'0'42'0,"0"0"-41"16,-7 5 7-16,3 8 11 15,-4 2-14-15,5 4-5 16,-1 5-22-16,4-4-48 0,0-4-102 16</inkml:trace>
  <inkml:trace contextRef="#ctx0" brushRef="#br0" timeOffset="158302.76">20287 2313 680 0,'-10'-15'0'16,"6"0"11"-16,4 12 33 0,4 3-23 15,13 3-26-15,2 12 2 16,3 6 2-16,0 4-6 16,-5 1-14-16,-8 5 2 15,-9-4-4-15,-6 2-6 0,-14-5 8 16,-2-1 13 0,-2-1 6-16,2-6 4 15,2-6 14-15,11 1 10 0,4-5-4 16,5-3-11-16,16-1-6 15,14-2 1-15,14 0-4 16,9 0-18-16,6-10-59 0,1-6-74 16,-3-8-161-16</inkml:trace>
  <inkml:trace contextRef="#ctx0" brushRef="#br0" timeOffset="158740.14">20722 2190 523 0,'0'-20'29'0,"0"3"-12"15,0 4 38-15,9 6-2 0,0 2-31 16,0 5-19 0,3 2-4-16,3 12-1 0,-5 5-1 15,-1 6 1-15,-3 2-2 16,-4 2-8-16,-2 1 2 15,-2-3 5-15,-6-2 4 0,0-3 1 16,2-3 1-16,1-5-1 16,5-1 1-16,0-5 1 15,5-3 2-15,4 1 4 16,2-3 2-16,0-3-5 16,-4 1-3-16,0 1-2 15,-4-1 1-15,-1 5-1 0,-2 2 2 16,0 3 6-1,0 4 5-15,0 3 4 0,0 5 3 16,0-2-4-16,6 5-6 16,1 0-4-16,2-2-2 15,0-4-1-15,0 0 0 16,0-4-2-16,-9-2 0 16,0-1-4-16,-22-1-52 0,-14-5-66 15,-11-5-203-15</inkml:trace>
  <inkml:trace contextRef="#ctx0" brushRef="#br0" timeOffset="160452.67">23082 2957 469 0,'0'-16'62'0,"0"0"-40"16,3 7 24-16,6 3-15 15,3 6-14-15,5 0-17 0,3 8-1 16,-1 10 0 0,1 7-1-16,-4 7-4 0,-8 2-15 15,-8 3 1-15,0-1 5 16,-17-1 9-16,-7-3 4 16,0-3 3-16,1-4 1 0,2-3 12 15,9-4 1-15,4-2-8 16,8-4-4-16,8-2-3 15,10 2 2-15,12-4-1 16,-1 1 1-16,3 0-2 16,-5 0-1-16,-5 2 0 0,-10-1 0 15,-10 5 0-15,-2 1 0 16,-2 2 7-16,-6 1 17 16,-1 4-4-16,3 3-3 15,6 2-5-15,4-1-7 16,12 1-1-1,7 3-1-15,3-1 0 16,3-2-2-16,-10 1-2 16,-8 2-19-16,-11-2-16 0,-20 4-6 15,-23-3-37-15,-11-1-60 16,-7-4-126-16</inkml:trace>
  <inkml:trace contextRef="#ctx0" brushRef="#br0" timeOffset="188111.43">20296 4821 370 0,'-9'-5'95'0,"-5"3"-88"15,0 2-7-15,-3 0 4 16,-4 11 27-16,3 5-7 15,-4 3-14-15,5 6-4 16,-4 6 6-16,6-1 4 0,3-2-4 16,4 3-4-16,6-1-3 15,2-3 1-15,3 0 2 16,14-4-1-16,7-3-5 16,5-3-1-16,3-5 2 15,9-3-2-15,-4-6 1 16,4-3-1-16,1-6 0 0,-4-9 0 15,-6-6 1-15,-3-6-1 16,-6-6 2-16,-11-4-1 16,-8-5 1-16,-4 5-1 15,-14 2-4-15,-10 0-4 16,-6 10-2-16,-6 7-4 0,-6 8-7 16,1 5-16-16,2 3-36 15,8-2-76-15</inkml:trace>
  <inkml:trace contextRef="#ctx0" brushRef="#br0" timeOffset="188548.87">20313 4505 436 0,'0'0'29'16,"0"0"-25"-16,14 0 17 16,8 0 22-16,6 0-10 0,8 0-10 15,7 2 0-15,4-2-5 16,-3 0-9-16,-2-4-8 15,-6 3-1-15,-7-1-15 16,-4-1-34-16,-11-1-18 16,-7-3-44-16,-7-6-108 15</inkml:trace>
  <inkml:trace contextRef="#ctx0" brushRef="#br0" timeOffset="188726.31">20517 4363 438 0,'-4'-2'68'15,"3"0"-37"-15,1 2-1 16,0 7-12-16,3 9 18 0,5 8-8 16,-1 7-12-16,0 7-10 15,0 5-4-15,0 2-1 16,4 2-12-16,1-2-48 16,2-5-67-16,-1-5-117 15</inkml:trace>
  <inkml:trace contextRef="#ctx0" brushRef="#br0" timeOffset="189071.44">20910 4841 361 0,'6'-7'194'0,"-1"2"-170"16,-1 3-16-16,-2 2 21 0,3 8-5 16,-1 12-12-16,-1 5-4 15,2 5-5-15,2 4 2 16,1 0-4-16,1 2 0 15,1-6 0-15,0 0-3 16,0-5-23-16,-1-4-14 16,1-6-17-16,-2-6-21 0,-2-9-42 15,1 0-101-15</inkml:trace>
  <inkml:trace contextRef="#ctx0" brushRef="#br0" timeOffset="189337.01">21051 4552 456 0,'12'1'14'16,"6"-1"-18"-16,7 0 12 15,10 0 37-15,6 0-20 16,5-1-16-16,1-3-7 0,-1-1-1 16,-6-1-1-16,-4-1-21 15,-9-2-46-15,-9-3-56 16,-12-2-69-16</inkml:trace>
  <inkml:trace contextRef="#ctx0" brushRef="#br0" timeOffset="189499.66">21280 4387 409 0,'-7'0'20'16,"4"0"-2"-16,3 2 13 16,0 11 8-16,7 4-5 15,1 7-2-15,2 6-3 0,-1 4-8 16,-2 4-4 0,-4 1-12-1,-1 2-3-15,0-2-7 0,-2-1-42 16,0-6-55-16,0-9-103 15</inkml:trace>
  <inkml:trace contextRef="#ctx0" brushRef="#br0" timeOffset="189999.52">21736 4835 226 0,'0'-8'222'0,"0"-3"-193"0,7 0 0 15,8 0 8-15,3 4-1 16,7 4-8-16,0 3-13 16,2 1-6-16,-1 11-5 15,-7 7-3-15,-8 7-4 16,-11 5-15-16,-2 5-23 15,-18-3-1-15,-7 1 15 16,-1-3 19-16,-3-9 13 0,2 1 10 16,7-11 14-16,5-3 2 15,7-4-6-15,7-4-4 16,3-1-9-16,16 2-11 0,13-4 2 16,11-6-2-1,7-3-1-15,6-5-18 0,3-4-51 16,-6-8-88-16,-5-4-239 15</inkml:trace>
  <inkml:trace contextRef="#ctx0" brushRef="#br0" timeOffset="190265.34">21959 4571 443 0,'5'-5'27'15,"12"-2"-40"-15,8 3 14 0,7 1 21 16,9-1 6-16,5 1-16 16,2-1-7-16,4 0-2 15,-2-1-2-15,-5 0-1 16,-4-4-17-16,-10-2-44 15,-11-1-39-15,-15-6-98 16</inkml:trace>
  <inkml:trace contextRef="#ctx0" brushRef="#br0" timeOffset="190437.16">22222 4391 369 0,'-8'0'42'0,"4"7"-42"15,4 6 33-15,0 8 28 0,12 4-16 16,-2 9-7-16,2 4-11 15,1 6-12-15,0 6-6 16,-4 2-5-16,0 3-1 16,-6 4-15-16,-1-4-59 15,-2-5-102-15</inkml:trace>
  <inkml:trace contextRef="#ctx0" brushRef="#br0" timeOffset="206074.7">20070 6081 442 0,'0'0'22'0,"0"0"-13"16,0 0 29-16,0-6-1 16,0-1-10-16,0-4-12 15,0-5-5-15,-5-2-3 0,-1 0-4 16,-3 1-2-16,-3 4-2 15,-5 3 0-15,-2 8-1 16,-3 2 0-16,-1 5 0 16,4 10 3-16,0 2-2 15,4 3 1-15,8 1 0 0,6-3-2 16,1-2 1-16,3-3-2 16,12-6 0-1,2-7-1-15,5 0 4 0,2-11 4 16,1-5-4-16,-2-4 1 15,-3 1 2-15,-6 5 8 0,-3 3 0 16,-6 9-4-16,-3 2-6 16,-2 16-2-1,0 7 1-15,-3 9 1 0,1 4 0 16,2 5-1-16,0-2-1 16,0-1 3-16,7-6-3 15,2-7 2-15,2-9-2 0,1-9 2 16,5-7 3-16,0-9 14 15,2-9-1-15,0-6-11 16,-3-4-6-16,1 3-8 16,-5 2-53-16,0 6-32 15,0 4-18-15,-2 6-13 16,1 5 20-16,2 2 32 0,-1 0 21 16,-1 0 50-16,-2 5 51 15,-4-1 27-15,-1-2 18 16,-4-1-2-16,0 3-3 15,0 2-7-15,-7 4-34 0,0 3-24 16,-1 4-10 0,6 1-7-16,2 2-5 0,0-1-2 15,8-1-1-15,8-1 1 32,2-5-1-32,1-7 1 15,0-5-2-15,-6 0 1 0,-3-14 1 16,-5-6 1-16,-5-1 1 0,-5-4-2 0,-10 2 0 15,-2 2-2-15,-2 3-3 16,7 3-21-16,1 5-16 0,11 1-6 16,2 0-32-1,14 0-62-15,10-4-152 0</inkml:trace>
  <inkml:trace contextRef="#ctx0" brushRef="#br0" timeOffset="206406.34">20393 5786 380 0,'-58'-36'34'0,"-8"9"24"16,-4 8 5-16,-3 10-24 16,1 9-15-16,4 4-2 15,5 17-6-15,12 11 1 16,10 9-5-16,11 11-7 16,11 7-1-16,12 8-2 0,7 7-2 15,4 4 0-15,18 1-1 16,5-4 3-16,8-6-2 15,8-12 1-15,8-8-1 16,10-17-1 0,3-14 0-16,6-18 3 15,4-13-2-15,5-23 2 16,2-17 3-16,-8-15-3 16,-5-7 1-16,-17-9 0 0,-17 0-5 15,-19 6-23-15,-15 10-11 16,-29 11 16-16,-18 16-8 15,-13 14-12-15,-11 6-51 16,-2 12-68-16</inkml:trace>
  <inkml:trace contextRef="#ctx0" brushRef="#br0" timeOffset="207074.57">20729 6109 33 0,'-5'2'468'0,"5"-2"-441"0,0 0 6 15,20 0 6-15,14 0 9 16,10-4-12-16,16-1-8 16,8-2-8-16,11 0-7 15,9 2-5-15,9-3-5 16,0 4-2-16,0-1 1 16,-2 2-4-16,-9 1 4 0,-14-2-4 15,-13 2-3-15,-17-3-16 16,-15 0-12-16,-13-4-4 15,-12 0-9-15,-2-2-10 16,-13-1-13-16,-7-6 6 16,0 2 39-16,-1-4 23 15,-1 4 17-15,9 2 37 16,3 7 7-16,5-1-11 0,5 8-9 16,0 0-11-16,10 2-23 15,7 11 8-15,3 6 10 16,2 5-10-16,-3 6-8 0,-9 2-4 15,-6 2-2-15,-4-2-7 16,-19-3-23-16,-14-4-18 16,-10-9-2-16,-7-7-5 15,-4-8-19-15,-4-1-18 16,1-18-109-16</inkml:trace>
  <inkml:trace contextRef="#ctx0" brushRef="#br0" timeOffset="207433.87">21312 5652 276 0,'-10'-5'298'0,"-10"0"-294"16,-5 5-6-16,-2 10 7 15,0 13 10-15,4 2-8 16,5 7-5-16,7 1-1 16,9-1-1-16,2-4 1 15,14-4-1-15,12-7-1 0,2-8 0 16,6-9 3 0,-1-2 1-16,-3-16 1 15,-6-3 5-15,-9-9 2 0,-12-4 1 16,-3 2-7-16,-15-2-6 15,-10 9-14-15,-2 3-8 16,3 10-15-16,3 9-18 0,15 3-58 16,6 0-146-1</inkml:trace>
  <inkml:trace contextRef="#ctx0" brushRef="#br0" timeOffset="208011.84">22317 5966 391 0,'7'-21'42'16,"-6"1"12"-16,-1 0 1 15,-5 4-8-15,-10 6-24 16,-7 3-13-16,-4 3-3 16,-2 4-4-16,-1 4-2 15,2 5 0-15,1 5-1 0,11 2 0 16,0 0-1-16,8-2 0 15,7-1-1-15,0-4-1 16,3-6 1-16,14-3 2 16,0 2 2-16,3-5-2 15,6-7 1-15,1 1 1 0,-3 4-2 16,-2 3 1-16,-4 2 5 16,-4 13-2-16,-5 8-4 15,-1 10 0-15,-5 3 2 16,1 6-2-16,-2 3 0 15,-2-1-2-15,1-5 4 16,-1-7-4-16,0-7 4 16,0-10-1-16,0-11 2 0,6-2 36 15,5-18 19-15,3-5-45 16,6-9-5-16,3-4-2 16,0 2-5-16,-1 2-5 15,-5 7-40-15,-5 9-17 0,-5 9-32 16,-5 7-93-16</inkml:trace>
  <inkml:trace contextRef="#ctx0" brushRef="#br0" timeOffset="208499.84">22614 6285 422 0,'0'-5'75'0,"0"-2"-21"16,0 5 15-16,0 2-16 16,0 0-26-16,-3 11-22 15,3 3 1-15,-2 6 1 0,0 5-6 16,-1 2-1-16,1-3 1 16,2 2-11-16,0-3-42 15,0-7-36-15,0-9-33 16,5-7-75-16</inkml:trace>
  <inkml:trace contextRef="#ctx0" brushRef="#br0" timeOffset="209001.2">22588 5686 321 0,'-35'-23'34'15,"-6"-2"4"-15,-2 5 9 16,-4 2 2-16,-2 6-15 16,-4 5-9-16,1 7-8 15,-4 9-10-15,3 16-1 0,-1 9 1 16,5 10 0-16,4 10-2 15,6 6 0-15,10 10-2 16,4 3 0-16,8 2-2 16,7 5-1-16,8-1 1 15,2 2-1-15,12-8 1 16,12-4-1-16,8-5 2 0,7-8-2 16,14-9 1-16,6-9 0 15,9-10-2-15,6-8 0 16,3-12 1-16,3-8 2 15,-2-3 0-15,-4-16 1 16,-4-10-1-16,-7-8-1 0,-7-11 3 16,-5-9-2-16,-9-12 1 15,-10-9 0-15,-13-5-1 16,-12-5-2-16,-9-1-4 16,-20 5-2-16,-12 7-21 15,-15 11-12-15,-7 9 4 0,-3 11 0 16,-2 7-44-16,2 5-104 15</inkml:trace>
  <inkml:trace contextRef="#ctx0" brushRef="#br0" timeOffset="209584.5">22117 5593 429 0,'-16'-19'40'16,"0"-5"2"-16,2-4 4 15,0-6-5-15,4-7-19 0,0-9-7 16,2-4-7-16,2-4-5 16,6-3 0-16,0 3-2 15,6 8-2-15,9 7 0 16,5 11 3-16,1 11-1 16,6 10 3-16,5 11-1 0,0 0 2 15,2 17 1-15,-3 11 1 16,-1 9-3-16,-6 7-2 15,-2 3 0-15,-7 6-2 16,-2-3 1-16,-4 0-1 0,-2-6-1 16,-5-3-13-16,-2-8-11 15,0-7-13-15,-5-6-18 16,-9-11-19-16,-3-9-31 16,-5-2-83-16</inkml:trace>
  <inkml:trace contextRef="#ctx0" brushRef="#br0" timeOffset="209855.27">22153 5399 388 0,'-2'0'50'16,"2"0"-38"-16,3 11-5 16,16 1 39-16,4 4-9 15,8 2-16-15,3 4-17 16,2-3-3-16,1 1 0 16,2-5-22-16,-4-2-29 0,-2-8-34 15,-1-5-9-15,-7-1-13 16,-6-17 34-16,-2-3 8 15,-5-3 75-15,-7-1 78 16,0 6 35-16,-5 5-4 16,0 6-22-16,-6 8-51 0,-8 0-38 15,-5 15-7-15,0 6-1 16,1 5-1-16,2 5-5 16,3-1-40-16,8-5-43 15,5-5-47-15</inkml:trace>
  <inkml:trace contextRef="#ctx0" brushRef="#br0" timeOffset="210136.46">22672 5062 467 0,'-27'-8'1'0,"1"6"8"16,0 2 22-16,6 4-8 0,3 14-14 15,5 6-4-15,5 1-1 16,7 5-1-16,0-1 2 16,13 2-1-16,7-6 0 15,7-3-2-15,5-11-1 16,-1-9 4-16,-4-2 4 0,-4-17 3 16,-11-7-2-1,-12-5-1-15,-10-3-8 16,-25 0-16-16,-13 1-41 0,-15 7-80 15</inkml:trace>
  <inkml:trace contextRef="#ctx0" brushRef="#br0" timeOffset="212825.61">23045 6277 482 0,'-7'-2'43'0,"4"-2"-13"16,1 1 11-16,2 0-6 16,0-2-10-16,0 5-10 15,0 0-7-15,5 0-1 16,7 0 0-16,5 2 2 15,10 4 4-15,9-3 0 0,7 1 0 16,9-1-3-16,7-1-4 16,6-2-2-16,5 0-2 15,2 0-2-15,3 0-1 0,-3 0 0 0,-9 0-7 16,-5-3-4-16,-14 1-1 16,-12 0 1-16,-10 0 1 0,-11 2 5 15,-8-1 4 1,-3-1 1-16,0 2 1 0,0-2-1 15,-3 1 1-15,1 1-5 16,2-3-8-16,0 0-20 0,2 0-39 16,3-7-40-16,0 2-50 15,1-5-136-15</inkml:trace>
  <inkml:trace contextRef="#ctx0" brushRef="#br0" timeOffset="212997.44">23878 6152 414 0,'0'-2'81'0,"0"0"-38"0,0 2-4 15,13 2-5 1,7 11 5-16,0-1-8 0,1 6-9 16,0 4-12-16,-6 2-6 15,-10 2-4-15,-5-3-5 16,-12-2-19-16,-13-3-20 0,-7-2-6 16,-8-7-11-16,-3-5-31 15,0-4-37-15,-1-3-134 16</inkml:trace>
  <inkml:trace contextRef="#ctx0" brushRef="#br0" timeOffset="213238.97">23437 5895 532 0,'-4'-9'36'0,"1"0"23"32,3 7-1-32,0 2-27 15,0 2-18-15,0 10-11 16,3 8-2-16,4 5 1 0,0 7 0 16,8 6-18-16,1-3-33 15,7 1-45-15,8-8-61 16,5-6-166-16</inkml:trace>
  <inkml:trace contextRef="#ctx0" brushRef="#br0" timeOffset="213738.87">24275 6163 314 0,'12'-15'152'16,"-5"0"-113"-16,-4-2 8 15,-1 3 5-15,-2 1-15 16,0 5-27-16,-11 2-10 0,-7 6-3 16,1 0 2-16,-5 8 0 15,-4 7 1-15,6 0-3 16,5 5-6-16,1-7 2 15,8 2-1-15,4-5-4 16,2-3 2-16,5-3 2 16,12-4 8-16,3 0 0 0,4-2 1 15,3-1-1-15,0-1 2 16,-3 4 8-16,-2 0 1 16,-7 7-6-16,-2 11 0 15,-4 4 0-15,-2 4-1 16,-2 5-1-16,-1-1-2 15,-4-2 0-15,0-3 2 0,0-7 0 16,-4-7 1-16,3-5 5 16,1-6 16-16,5-7 14 15,8-10-28-15,4-4-11 16,5-4-1-16,5 3-9 0,-1 1-34 16,-4 4-38-16,0 4-59 15,-9 6-121-15</inkml:trace>
  <inkml:trace contextRef="#ctx0" brushRef="#br0" timeOffset="214041.14">24561 6384 315 0,'2'-2'149'0,"3"-5"-88"16,-1 0-4-16,3 1-6 0,0 6-16 0,1 0-25 15,0 4-9-15,-1 12 0 16,-1 5-1-16,-5 4 0 16,-1 4-6-16,0-4-10 15,-10-1-1-15,-1-9 13 16,0-1 4-16,2-5 4 16,4-6 21-16,3-3 2 0,2 0 0 15,11-3-4-15,9-7-20 16,7-7-4-16,5 2-6 15,6-3-32-15,-1-4-45 16,-6-2-73-16,-8-4-254 16</inkml:trace>
  <inkml:trace contextRef="#ctx0" brushRef="#br0" timeOffset="214486.72">24635 5957 321 0,'-41'-18'27'15,"-6"0"24"-15,-3 8 10 16,-6 3-9-16,-2 7-23 0,1 1-6 16,-3 15-10-16,1 9-2 15,5 10 1-15,4 4-8 16,7 7 1-16,9 6 4 15,7 7 0-15,9 2 0 16,13 1 0-16,5 4-2 0,5-5-6 16,16 0-1-1,12-9-1 1,7-3 0-16,6-12 1 16,8-3-1-16,3-6 2 0,5-12-1 15,-3-6 1-15,0-7 1 16,2-3 0-16,-5-7 2 0,-1-13 0 15,-3-6 1-15,-4-8 1 16,-4-8-1-16,-7-11 3 16,-3-9-2-16,-8-5-6 15,-13-7 0-15,-11 2-10 16,-6 3 4-16,-25 8-18 16,-14 9-27-16,-13 12-19 0,-5 13-36 15,1 7-93-15</inkml:trace>
  <inkml:trace contextRef="#ctx0" brushRef="#br0" timeOffset="-214510">24470 6828 398 0,'0'-10'59'16,"0"0"9"-16,0 6-7 15,0 4-10-15,3 0-24 16,2 14-23-16,4 8 3 16,-2 10 11-16,5 9-2 15,-4 13-8-15,3 5-3 0,-3 6 0 16,-1 3-1-16,-2-3-2 15,3-4-2-15,0-5 1 16,-1-7 0-16,-1-8-1 16,-1-4-1-16,-3-10-5 15,-1-8-6-15,3-6-3 16,-4-6-1-16,1-7-7 16,-1 0-17-16,0-2-25 0,0-10-74 15,-5-1-94-15</inkml:trace>
  <inkml:trace contextRef="#ctx0" brushRef="#br0" timeOffset="-214317.12">24412 7431 473 0,'-2'0'44'0,"2"0"-14"0,7 0 0 16,15 7 22-16,5 4-18 15,9 1-18-15,2 2-12 0,4-1-3 16,0 1-6-16,-3-5-40 15,-1 2-23-15,-2-8-20 16,-8-3-27-16,-2 0-63 16</inkml:trace>
  <inkml:trace contextRef="#ctx0" brushRef="#br0" timeOffset="-214223.35">24828 7497 102 0,'4'-13'143'0,"-4"1"-17"16,0 1-7-16,-12 7-45 16,-7 4-44-16,-3 2-30 15,-11 13-2-15,3 6-16 16,-1 6-39-16,4 0-67 15,11-2-154-15</inkml:trace>
  <inkml:trace contextRef="#ctx0" brushRef="#br0" timeOffset="-213814.25">24799 6967 491 0,'7'-14'56'0,"-6"2"4"15,-1 7-7-15,0 5-8 16,2 0-17-16,0 10-20 15,0 7-4-15,1 8-3 0,1 5 0 16,3 8-8-16,2 5-47 16,-2-4-80-16,2-2-174 15</inkml:trace>
  <inkml:trace contextRef="#ctx0" brushRef="#br0" timeOffset="-213249.08">24696 7902 457 0,'8'-13'98'0,"-8"1"-78"0,0-1-1 0,-5 3 11 16,-10 8-9-16,-7 0-20 16,-4 2-2-16,-2 4-5 15,-1 12 2-15,-2 2 3 31,8-3 0-31,9 3 0 16,3-4-1-16,8-1 0 0,3-7-3 0,2-3 0 16,10-3 5-16,4-3 4 0,9-6-1 15,2-3 0-15,0 3-2 16,0 1-1-16,-4 6 3 16,-5 2-1-16,-3 11-4 15,-8 12 1-15,0 3 0 16,-4 4 1-16,1 6-2 0,-2-1 1 15,-2-2-8-15,0-5 8 16,0-6-1-16,0-6 1 16,0-4 2-16,0-9 6 15,4-3 28-15,8-11 11 0,5-10-28 16,2-3-16-16,4-5-1 16,1 5-10-16,-3-3-36 15,-5 9-60-15,-3 7-107 16</inkml:trace>
  <inkml:trace contextRef="#ctx0" brushRef="#br0" timeOffset="-212873.84">24913 8144 503 0,'7'-9'71'0,"4"-4"-55"16,3 5 5-16,3-2 9 31,-2 6-6-31,2 4-22 16,-6 0-3-16,-5 3-11 15,-4 9-14-15,-2 3-6 0,-7 2 3 16,-7 3 0-16,-1-1 10 16,0 2 19-16,2-4 0 15,2-2 1-15,4 0 5 16,7 2 5-16,0-5-7 15,6 2-2-15,7 1-2 16,2-3 2-16,-1-1-1 0,-4-2-9 16,-8-2-9-16,-2-4 6 15,-14-1 7-15,-5-2 12 16,-4 0-1-16,-3 0 4 16,5-5-6-16,3-6-3 15,5-5-4-15,10-5-25 16,3-6-75-16,5-5-97 0</inkml:trace>
  <inkml:trace contextRef="#ctx0" brushRef="#br0" timeOffset="-212512.89">24947 7778 431 0,'-54'-28'40'0,"-6"5"-8"0,-2 7-12 15,-5 5 19-15,6 11-2 16,4 3-9-16,4 19-12 15,7 16-5-15,10 10-4 16,15 12-4-16,7 11-4 16,10 1 1-16,4 6 1 0,12-1-2 15,8-2-2-15,6-5-8 16,4-8 2 0,3-7 6-16,2-10 4 15,6-13-4-15,1-11 2 0,3-12 1 16,5-9 5-16,5-7 11 15,3-16 0-15,1-13-7 16,2-9 0-16,-3-10 2 16,-4-7 4-16,-10-6 1 0,-8-5-7 15,-12-2-11-15,-16 2-7 16,-8 4-13-16,-20 10-4 16,-24 9-21-16,-13 10-11 15,-10 15-21-15,-10 8-69 0</inkml:trace>
  <inkml:trace contextRef="#ctx0" brushRef="#br0" timeOffset="-211752.77">24279 5795 446 0,'-23'-18'73'0,"-2"-5"-52"15,-1-6 34-15,6-8-12 0,3-8-15 16,5-8-10-16,7-10-11 16,5-8-7-16,13-3 0 0,16 0-1 15,9 6-1-15,4 9 4 0,7 13-7 16,-4 17 6-16,-5 14-1 15,-6 13-2-15,-9 5 1 16,-2 21-1-16,-8 8 1 16,-3 9 0-16,-1 5 2 15,-2 4-1-15,2 3 1 0,2-1-2 16,-1-4-8-16,0-5-16 16,-1-7-19-16,-4-8-29 15,-7-12-38-15,0-7-75 16</inkml:trace>
  <inkml:trace contextRef="#ctx0" brushRef="#br0" timeOffset="-211596.46">24419 5453 456 0,'-2'0'61'0,"2"0"-56"16,9 5-15-16,15 11 26 16,4 3 5-16,6 5-9 0,2 1-7 15,6 1-4-15,-6 3-24 16,-6-4-31-16,-2-7-40 15,-8-6-71-15</inkml:trace>
  <inkml:trace contextRef="#ctx0" brushRef="#br0" timeOffset="-211471.56">24762 5500 462 0,'0'-18'72'0,"0"10"-17"16,0 6-23-16,0 4-30 15,0 14-7-15,0 9-6 16,2 3-33-16,-1 4-74 15,3-2-137-15</inkml:trace>
  <inkml:trace contextRef="#ctx0" brushRef="#br0" timeOffset="-211159.16">24801 4971 418 0,'5'-16'46'16,"-4"2"18"-16,-1 3 2 15,0 4-5-15,4 4-17 16,-4 3-16-16,0 0-12 15,0 7-13-15,0 12-4 16,2 6 3-16,-1 9 1 0,3 9 0 16,3 7-2-16,1 6-4 15,2 1-52-15,1-1-70 16,-1-6-163-16</inkml:trace>
  <inkml:trace contextRef="#ctx0" brushRef="#br0" timeOffset="-209517.12">24631 8735 425 0,'4'-15'66'0,"-4"3"-6"15,0-1-7-15,0 6-9 16,0 4-15-16,0 3-13 16,0 12-10-16,0 10-5 31,0 8 1-31,0 6 0 0,0 8-1 15,0 6-1-15,1 5-1 16,10 4 1-16,4 5 1 16,0-1-1-16,4-1 1 15,4-5-2-15,3-3 2 0,0-9-3 0,1-8-2 16,0-11 3-16,-4-6-2 0,3-9-2 16,-1-11 1-16,-4-2-3 15,-1-17-2-15,-4-12-2 16,-3-10-4-16,-6-10 8 15,-4-8-4-15,-3-9-6 16,0-1-3-16,-2 2 10 16,-4 7 5-16,0 8 2 0,-1 11 3 15,1 11 2-15,1 8 5 16,3 6 0-16,0 5-3 16,1 5 4-16,1 4 3 15,0 2-6-15,-4 0-7 0,3 10 1 16,-1 5 5-1,-2 2 0-15,1 3-3 16,-3 2 0-16,2-1-1 0,-1-4 1 16,0 0-1-16,-2-3 1 15,1-5-1-15,4-4 2 16,-2-3-2-16,4-2 5 0,0-2 2 16,0-12 0-16,2-7-14 15,6-4 3-15,1-4 2 16,1 1-1-16,2 3 1 15,-2 7 1-15,2 5-1 16,1 8 1-16,3 5 4 0,1 0 1 16,3 9 4-16,2 7-3 15,-2 2-4-15,1 5-5 16,-4 2-40-16,-2 2-61 16,-10-4-118-16</inkml:trace>
  <inkml:trace contextRef="#ctx0" brushRef="#br0" timeOffset="-209065.16">24969 9728 553 0,'-5'0'32'15,"1"0"-18"-15,4 0 10 0,0 0 1 16,5 0-17-16,4 4-6 16,0 9 0-16,0 7-4 15,0 5-8-15,-5 4-1 0,-4-1 5 16,0-1 5-16,-7-4 2 16,0-3 7-16,-1-8 17 15,6-4 6-15,2-6-2 16,2-2-7-16,23-2-9 15,11-14-5-15,20-11-4 0,18-10-32 16,13-7-62-16,8-7-157 16</inkml:trace>
  <inkml:trace contextRef="#ctx0" brushRef="#br0" timeOffset="-207538.2">24986 7575 135 0,'0'-4'123'0,"-2"1"-98"16,-3-2 3-16,-2 1 0 15,-1 1 4-15,-4-1-4 0,-2 4 0 16,-2-1-13-1,-3 1 2-15,-5 0 0 0,-1 1-10 16,-1 6-5-16,-4 5-1 16,-3 1 0-16,-1 4 4 15,-5-2-2-15,0 5 1 0,1 0 1 16,-3 3 3-16,5 1 5 16,2 5-2-16,2 2-5 15,1 4-3-15,2 3-2 16,4 3-1-16,0 0 2 15,5 1-2-15,-1 1 1 16,6 0 0-16,3-3 0 0,1 4 1 16,3-3 1-16,5 2-2 15,3-4 0-15,0 0 2 16,1-4 1-16,13-2-5 16,5-4 1-16,4-3 4 15,6-2 7-15,5-4-3 16,4 0-3-16,2-2-3 0,2 0-1 15,-2 0-2-15,-2 0-20 16,-2-2-12-16,-4 0 3 16,-3-6-1-16,-2 3 4 0,-4-4 8 15,0-5 6-15,1-3 11 16,-2-1 3-16,0 0 11 16,5-3 10-16,2-4-1 0,0-6-6 15,0-1-9-15,1 0-4 16,3-2 1-16,-1-4-2 15,-3 0-1-15,3 1 0 16,-3-1 0-16,-2-3 0 16,-2 1-1-16,-4-3 1 15,-1 0 1-15,-2-1 0 0,2-3 12 16,-4-3 4-16,-2 2-5 16,1-4-4-16,-1 2-1 15,-1-4-4-15,-4 2-2 16,-1-3-1-16,-1-2 1 15,-5-3-1-15,-2 0 1 0,0-3-1 16,-9-2 1 0,-8 1 4-16,-10 4-3 0,-12 4-6 15,-5 8-12-15,-12 3-23 16,-3 6-44-16,-2 5-56 16</inkml:trace>
  <inkml:trace contextRef="#ctx0" brushRef="#br0" timeOffset="-202483.55">19035 6268 303 0,'0'0'53'15,"6"-3"-19"-15,9-5-20 0,10 1-6 16,4 0 2-16,10-1-1 16,4 3 0-16,9-2-3 31,6 4-2-31,-1-1-4 16,-1 3 0-16,-6 1-1 0,-5 0-27 0,-13 0-33 15,-11 1-35-15,-6 1-17 0,-11-2-32 16</inkml:trace>
  <inkml:trace contextRef="#ctx0" brushRef="#br0" timeOffset="-202291.61">19517 6141 214 0,'-5'-7'72'0,"3"1"-9"0,-1 1-21 31,3 2-4-31,0 3-11 16,5 0-16-16,4 0-6 0,4 5 8 15,2 6-1-15,-1 6-7 16,1 5-2-16,-6 3 0 16,-7 5-2-16,-2 6 0 15,-20 7-1-15,-15 4-15 16,-16 0-66-16,-10 0-120 16</inkml:trace>
  <inkml:trace contextRef="#ctx0" brushRef="#br0" timeOffset="-201262.03">19510 5074 200 0,'2'-7'36'15,"-2"2"13"1,0-1-13-16,-5 6-6 16,-8 0-5-16,-3 4-15 15,-4 10-5-15,0 8 5 0,-3 6 9 16,-1 6-6-16,4 10-6 15,5-4-3-15,5 3-2 16,5-4-1-16,5-2-1 16,3-3 0-16,16-7 0 15,6-2 1-15,9-7-1 0,4-4 1 16,2-7-2-16,8-3-2 16,-2-4-16-16,-6 0-33 15,-8-12-58-15,-9-6-105 16</inkml:trace>
  <inkml:trace contextRef="#ctx0" brushRef="#br0" timeOffset="-201105.86">19657 5318 312 0,'-2'0'14'0,"2"0"18"16,0 10-36-16,2 5 21 16,4 9 10-16,1 4-1 0,-5 6-10 15,-2 7-6-15,-11 7-7 16,-19 9 1-16,-16 0-5 15,-18 1-61-15,-11-8-106 16</inkml:trace>
  <inkml:trace contextRef="#ctx0" brushRef="#br0" timeOffset="-120322.24">8826 8843 492 0,'-51'22'3'16,"2"8"5"-16,6 13 5 15,8 7 20-15,11 9-2 0,15-4-17 16,9-1-9-16,16-8-3 15,16-10-1-15,12-13-2 16,10-12 2-16,6-11 0 16,-2-8 1-16,5-17 0 15,-6-10 2-15,-8-8-1 16,-11-4-1-16,-11 0 1 0,-17-5 5 16,-10 4 4-16,-9 5-8 15,-21 9-7-15,-8 5-2 16,-7 13-13-16,4 11 2 15,5 5 0-15,16 9 1 16,15 11-17-16,12-1-36 16,25-1-45-16,19-6-87 0</inkml:trace>
  <inkml:trace contextRef="#ctx0" brushRef="#br0" timeOffset="-120009.81">9552 8824 420 0,'12'-22'58'16,"-12"1"19"-16,-19 9-27 15,-11 6-7-15,-11 6-15 16,-8 11-11-16,3 15-10 16,0 11-1-16,12 13-1 15,14 5 0-15,17 3-3 0,6 3 0 16,24-9-1-16,14-8-3 16,6-11 1-16,11-16 1 15,5-14-4-15,1-7-3 16,-2-21 7-16,-7-13-3 15,-7-8 1-15,-19-4 0 16,-16-5 4-16,-13 3-1 0,-18 4-3 16,-20 6-11-16,-11 12-1 15,0 9-2-15,-2 9 3 16,12 8 0-16,15 4-8 16,21 4-19-16,10 8-29 0,29-1-31 15,18-4-92-15</inkml:trace>
  <inkml:trace contextRef="#ctx0" brushRef="#br0" timeOffset="-119734.78">10153 8719 443 0,'-7'-20'75'0,"-20"2"-20"16,-9 14-17-16,-6 4-8 16,-2 15-4-16,3 15-8 15,9 11-2-15,15 9-5 16,10 9-4-16,7 0-4 0,21-2-3 0,13-7 0 15,11-13-2-15,7-13-2 16,5-17 1-16,-3-9 1 16,-3-20 2-16,-10-11 0 15,-14-10 1-15,-12-3 1 0,-12-4 0 16,-7 1-2-16,-19 8-16 16,-11 6-15-16,-6 10-6 15,-5 8 5-15,3 9-26 16,13 0-54-16,7 3-153 15</inkml:trace>
  <inkml:trace contextRef="#ctx0" brushRef="#br0" timeOffset="-119270.99">10621 8672 522 0,'-3'-12'52'16,"1"-1"31"-16,2 13-33 15,0 0-10-15,0 20-26 16,0 6 6-16,2 12-2 0,5 6-12 16,1 10-5-16,5 4-1 15,3-3-12-15,6-5-27 16,3-6-22-16,4-13-35 16,0-17-35-16,5-14-77 15</inkml:trace>
  <inkml:trace contextRef="#ctx0" brushRef="#br0" timeOffset="-119091.68">11101 8661 571 0,'10'-8'61'0,"-8"8"-20"16,-2 14-30-16,0 11 29 16,0 7-9-16,0 9-19 0,2 5-9 15,3 4-3-15,2 2-3 16,6-2-31-1,1-2-19-15,4-10-52 16,3-12-68-16</inkml:trace>
  <inkml:trace contextRef="#ctx0" brushRef="#br0" timeOffset="-118218.52">11666 8704 318 0,'-3'-21'207'0,"-12"1"-150"15,15-3-1-15,6 3-10 16,13 8-10-16,7 5-11 15,1 7-16-15,-4 2-6 16,-2 15-4-16,-6 14-1 0,-12 5-2 16,-3 4-19-16,-10 5-7 15,-12 0 1-15,-3-6 16 16,1-2 11-16,7-8 3 0,5-6 1 16,11-7 7-16,4-9-2 15,26-5-3-15,15-2-2 16,13-10-2-16,11-12-4 15,2-5-61-15,2-5-105 16</inkml:trace>
  <inkml:trace contextRef="#ctx0" brushRef="#br0" timeOffset="-117812.39">12325 8647 180 0,'-4'-2'210'0,"1"-6"-161"16,3 0 0-16,3 3-18 15,12 0-1-15,4 3-8 16,2 2-10-16,-1 0 4 16,-1 7-7-16,-6 9-5 0,-8 9-1 15,-3 2-1-15,-2 5-1 16,-13 0-1-16,-1 0 2 16,-3-3 0-16,3-6 8 15,2-3 12-15,9-10 4 16,3-3-8-16,0-5-6 15,20-2-2-15,14-4-6 0,8-8-2 16,16-6-17-16,5-3-56 16,0-4-58-16,-2-7-154 15</inkml:trace>
  <inkml:trace contextRef="#ctx0" brushRef="#br0" timeOffset="-117546.83">12834 8619 423 0,'-6'-4'116'0,"6"-3"-76"16,2 0-8-16,15 3-12 0,7 4 13 16,5 0-15-16,0 4-14 15,-2 10-2-15,-12 6-2 16,-5 3 0-16,-10 4-2 16,0-1-6-16,-15 1 1 0,1-4 5 15,-2-3 3-15,7-4 1 16,5-3 4-16,4-6 0 15,11-2 0-15,19-5-2 16,8 0-2-16,11-3-3 16,8-12-38-16,4-4-70 15,-1-10-104-15</inkml:trace>
  <inkml:trace contextRef="#ctx0" brushRef="#br0" timeOffset="-114717.31">8768 9461 402 0,'0'2'31'0,"0"-1"-16"16,4 4 10-16,-1 4 18 15,1 2-21-15,-1 3-9 16,2 2 2-16,3 4 1 16,-3-1-1-16,1-1-4 15,-1 2 1-15,0-1-4 0,3-2-3 16,-3-5-1-16,0-1-2 16,-1-1-1-16,-1-3-1 15,1-3 0-15,-2 0 0 16,-1-2-11-16,2-2-17 0,-3 0-25 15,0 0-15-15,0-6-32 16,0-3-88-16</inkml:trace>
  <inkml:trace contextRef="#ctx0" brushRef="#br0" timeOffset="-114420.51">8770 9461 231 0,'0'-3'50'0,"-2"2"0"16,0 1 9-16,-1 0-9 16,-3 0-28-16,0 1-20 15,-4 9-1-15,0 4 3 16,-4 2 9-16,1 4 4 15,-1 2 0-15,1 1-3 0,1 1-10 16,3-1-2-16,4-5-3 16,0-2 2-16,5-9-1 15,0-3-14-15,5-4-46 16,4-7-34-16,4-11-119 0</inkml:trace>
  <inkml:trace contextRef="#ctx0" brushRef="#br0" timeOffset="-114170.54">8773 9339 39 0,'-5'0'282'0,"3"0"-272"16,-1 0 1-16,3 0 12 15,0 5 8-15,0 1-7 16,0 0-11-16,9-1 13 15,1 2 7-15,7-4-10 16,0 2-7-16,3 3-6 0,5-2-7 16,3 4-3-16,-1 1-2 15,1 0-45-15,-2 1-70 16,-4-6-175-16</inkml:trace>
  <inkml:trace contextRef="#ctx0" brushRef="#br0" timeOffset="-113842.5">9422 9388 390 0,'0'2'98'15,"0"2"-79"-15,-2 3-1 0,2 6 14 16,0 5 7-16,3 1-16 16,2 2-10-16,1 3-8 15,2 2-3-15,-3 2-1 16,0-6-1-16,-1 0 0 15,1-3-2-15,-3-6-24 16,-1-2-23-16,2-11-40 16,-1 0-60-16</inkml:trace>
  <inkml:trace contextRef="#ctx0" brushRef="#br0" timeOffset="-113623.76">9488 9334 450 0,'-12'0'22'0,"-7"0"-6"16,-2 12-4-16,-7 8 19 16,-1 4-10-16,0 7-15 15,0-2-6-15,9-1 0 16,6-3 0-16,5-6 0 16,9-6 0-16,0-5-6 0,16-8-18 15,4-4-26-15,5-14-32 16,0-7-42-16,-1-7-21 15</inkml:trace>
  <inkml:trace contextRef="#ctx0" brushRef="#br0" timeOffset="-113498.84">9461 9311 169 0,'3'-13'120'0,"2"5"-30"15,-5 8-31-15,1 6-35 16,3 8 6-16,3 7-1 16,7 4-13-16,2 3-11 0,10 1-4 15,1-3-1-15,9-4-8 16,-1-5-65-16,5-9-83 15</inkml:trace>
  <inkml:trace contextRef="#ctx0" brushRef="#br0" timeOffset="-113235.13">10133 9289 550 0,'-6'0'-2'0,"3"0"3"16,1 0 3-16,2 7 28 0,0 10 8 16,2 1-25-16,5 4-7 15,1 3-1-15,2 2-4 16,-1 0-1-16,-2-1-2 16,-2 2 0-16,-5-4-14 15,0-2-32-15,0-8-28 16,0-5-39-16,0-7-85 0</inkml:trace>
  <inkml:trace contextRef="#ctx0" brushRef="#br0" timeOffset="-112953.94">10146 9218 420 0,'-24'0'1'0,"-3"1"0"16,-2 14 3-16,0 3 12 15,6 5-2-15,4 2-12 0,6-3-2 16,6-1 1-16,7-4-3 16,1-8-2-16,16-3 3 15,4-6 0-15,2-4-13 16,5-11-10-16,0-7-1 16,-1 1 9-16,0-2 12 15,-2 8 5-15,-3 3 23 0,-4 9 15 16,-2 3-5-16,-3 8-9 15,1 12-6-15,1 6-10 16,2 6-7-16,3-2-10 16,-1-5-139-16</inkml:trace>
  <inkml:trace contextRef="#ctx0" brushRef="#br0" timeOffset="-112266.59">10314 8024 450 0,'0'-9'24'15,"0"6"2"-15,0 1 10 16,0 2 9-16,0 0-18 0,0 4-23 16,2 8-2-16,3 1 13 15,2 6 5 1,3 3-6-16,-5 2-1 0,0 2 0 16,0 1-5-16,-1 1-1 15,-3-1-2-15,4-4 0 0,-3 0-1 16,3-2-1-16,0-1-2 15,4-2-1-15,-1-4 0 16,-1-1 0-16,-2-4 0 16,2 0-10-16,-2-4-13 15,-3 0-17-15,-2 0-13 16,0-1-11-16,0-2-26 0,-2-2-63 16</inkml:trace>
  <inkml:trace contextRef="#ctx0" brushRef="#br0" timeOffset="-112016.65">10258 8337 344 0,'0'0'55'0,"4"0"-35"16,7 0 25-16,1 0 19 15,5 0-23-15,-2 0-15 16,6 5-12-16,-4 2-6 16,1 0-7-16,1 2-1 15,-2 0 0-15,3-2-18 16,-2 1-33-16,2-3-32 0,-2-5-53 16,-1 0-194-16</inkml:trace>
  <inkml:trace contextRef="#ctx0" brushRef="#br0" timeOffset="-111891.68">10618 8289 412 0,'-15'7'95'15,"-4"7"-87"-15,-8 7-8 16,0 10 0-16,-8 3-12 16,-2 1-155-16</inkml:trace>
  <inkml:trace contextRef="#ctx0" brushRef="#br0" timeOffset="-92199.13">10614 9264 174 0,'-5'0'21'0,"-1"2"10"0,4-2-4 16,2 0-7-16,0 2-14 16,0-1-10-16,6-1 18 15,-2 2-12-15,1-2 28 16,0 1-18-16,-3-1-6 15,0 3-5-15,1 0-1 0,1 0-1 16,2 0-15-16,-1-1-61 16,-2 0-146-16</inkml:trace>
  <inkml:trace contextRef="#ctx0" brushRef="#br0" timeOffset="-91096.8">10416 9169 273 0,'2'-3'52'16,"0"1"-26"-16,0 1 17 15,2 1 3-15,3 0-10 0,-2 0-11 16,0 11-4-16,0 4-1 16,0 7-1-16,0 6-3 15,-3 5-1-15,-1 5-1 16,-1 2-2-16,0 0-3 15,0 0-3-15,0 1 0 0,4-4 2 16,-2 1-1-16,3-2-1 16,2-3-1-16,3-2-1 15,0-2-1-15,-1-4-1 16,2-3-1-16,-6-4 0 16,1-1-1-16,-1-7 0 0,-4-2 0 15,1-5-6-15,-2-3-15 16,0 0-21-16,0 0-19 15,-5-7-58-15,-5-4-103 16</inkml:trace>
  <inkml:trace contextRef="#ctx0" brushRef="#br0" timeOffset="-90895.52">10373 9707 464 0,'0'0'59'0,"0"0"-35"16,9 1-16-16,11 4 17 0,4 1-3 0,6 0-17 16,6-1-4-16,0 0-2 15,3-1-35-15,1-4-26 16,-4 0-46-16,-4 0-79 16</inkml:trace>
  <inkml:trace contextRef="#ctx0" brushRef="#br0" timeOffset="-90794.91">10774 9687 483 0,'-9'3'87'16,"-9"12"-62"-16,-2 10-11 15,-3 10 0-15,1 7-12 16,-3 4-15-16,6-2-76 0,-1-1-144 16</inkml:trace>
  <inkml:trace contextRef="#ctx0" brushRef="#br0" timeOffset="-90451.22">10664 10108 361 0,'-9'-11'32'16,"4"0"2"-16,-2 6 11 15,-3 2 9-15,0 3-19 0,-4 0-22 16,-4 11-3-16,-1 6 5 16,2 8-2-16,0 2 0 15,5 3-1-15,3 0 0 16,6 1-5-16,3-6-2 0,2-2-2 16,12-5-3-16,6-5 0 15,7-6 0-15,5-6-1 16,2-1-7-16,2-3-8 15,1-8-4-15,-6-1-20 16,-4-2-21-16,-7-4-51 16,-10 0-58-16</inkml:trace>
  <inkml:trace contextRef="#ctx0" brushRef="#br0" timeOffset="-90326.26">10587 10251 409 0,'-7'9'74'0,"7"-8"-28"15,5-1-20-15,22 0 3 16,11 0-14-16,11-8-15 16,6-9-31-16,6-6-92 15</inkml:trace>
  <inkml:trace contextRef="#ctx0" brushRef="#br0" timeOffset="-89654.54">11564 9031 397 0,'-1'-6'45'15,"-4"1"27"-15,3 3-15 0,2 2-3 16,0 0-11-16,0 2-27 16,0 12 1-16,2 8 4 15,3 4-7-15,-4 10-6 16,4 7-1-16,-1 6-2 0,3 1-2 15,2 3-1-15,2 0-1 16,1-6-1-16,1-5 1 16,-1-4-3-16,-1-6-6 15,0-6-7-15,-5-5-8 16,-3-3-13-16,-3-1-30 16,-2-5-31-16,-10-5-56 15</inkml:trace>
  <inkml:trace contextRef="#ctx0" brushRef="#br0" timeOffset="-89467.09">11476 9580 563 0,'0'0'37'16,"14"-2"-28"-16,11 2 19 16,11 0 21-16,10 2-20 15,0-2-21-15,3 0-7 16,-1 0 1-16,0 0-18 15,-3 0-30-15,-5 0-33 0,-6 0-28 16,-5-5-54-16,-8-7-105 16</inkml:trace>
  <inkml:trace contextRef="#ctx0" brushRef="#br0" timeOffset="-89352.6">11957 9490 426 0,'-18'0'82'0,"-5"6"-38"0,3 14-26 15,-5 10-11-15,2 6-6 16,4 8-6-16,7 2-65 15,4 1-99-15</inkml:trace>
  <inkml:trace contextRef="#ctx0" brushRef="#br0" timeOffset="-89055.65">11958 9890 604 0,'0'-23'28'0,"-10"1"-13"0,-6 7-12 16,-4 8-2-16,-2 7 13 16,-5 0-10-16,-1 12-4 15,2 11 0-15,0 6 0 16,4 5 0-16,8 5 1 16,5 0 1-16,5-1-1 0,4-1 0 15,6-3-2-15,10-4 1 16,9-7 0-16,4-6-1 15,7-7-1-15,7-10 1 16,0 0-7-16,0-7-2 16,-4-9-25-16,-3-3-42 15,-11-6-40-15,-11 0-33 0</inkml:trace>
  <inkml:trace contextRef="#ctx0" brushRef="#br0" timeOffset="-88915.16">11763 10061 379 0,'-9'10'116'16,"9"-7"-97"-16,7-3-17 16,27 0 13-16,14 0-2 15,11-9-12-15,4-9-43 16,3-5-152-16</inkml:trace>
  <inkml:trace contextRef="#ctx0" brushRef="#br0" timeOffset="-24777.76">24798 6974 218 0,'-5'0'69'16,"1"0"18"-16,1 0-50 15,1-3-15-15,0-1-4 16,2 2 3-16,0 0 0 15,0 0-7-15,0 1-9 16,0-3-2-16,2 1 2 0,5-1 3 16,1-1 0-16,6 2 1 15,-2 2-5-15,1 1-3 16,-1 0 0-16,-1 0-1 16,0 7 0-16,-2 4 0 15,-4 2-1-15,-3 1 0 0,-2 4 2 16,0-3 1-16,0 2 1 15,-7 1 1-15,-2-1 2 16,-1 1 1-16,2-3 0 16,1-1-1-16,1-2 3 0,1-1-3 15,2-2-1-15,0-2-3 16,1 0 1-16,2-3-2 16,0-1 0-16,0-3 0 15,0 2 1-15,0-2 3 16,0 2 2-16,0-2 1 15,0 0 2-15,0 0 0 0,0 0-2 16,0 0-4 0,0 0 1-16,4 0 0 0,2 0 1 15,3 0-3-15,3 0 0 16,8-4-2-16,2 1 0 16,7-5-1-16,5 1-1 0,5-2 1 15,2 1 0-15,-3-2-2 16,-2 2-3-16,-9 1-9 15,-10 1-6-15,-5 5 1 16,-12-3 10-16,0 4 9 16,-12 0 0-16,-3 0-1 0,-4 0 0 15,4 0 1-15,-2 0 0 16,7 2-12-16,5 0-30 16,2-2-45-16,3 0-86 15</inkml:trace>
  <inkml:trace contextRef="#ctx0" brushRef="#br0" timeOffset="-17117.36">24745 6988 73 0,'-2'0'158'16,"-4"-7"-45"-16,2 0-75 0,2-2-6 16,2 0 10-16,0 0-12 0,2 0-11 15,10 0-7-15,2-2 0 16,4 1 5-16,-1 5 3 16,7-1-4-16,-4 5-11 15,-1 1-4-15,-2 0 0 16,-3 5-1-16,-3 7-1 0,-6 3 1 15,-1 3 0-15,-4 3 1 16,-4 2 0-16,-7 0 1 16,-5 2 0-16,-2 0 0 15,0-2 0-15,2-1 4 16,-2-2 0-16,4-5-1 0,1 0 1 16,4-5 1-16,3-1-2 15,1-1-1-15,4-5-1 16,-1-1 3-16,2-1 0 15,0 1-1-15,0-2 1 16,0 0 3-16,0 0 0 16,0 2-5-16,0-2 0 0,0 0 0 15,0 2 2-15,3-2 2 16,1 0 0-16,3 0 0 16,4 0-1-16,5 0-1 15,4 0 2-15,3 0-2 16,10-6 0-16,1 0-2 15,3-2-1-15,1 1-2 0,-4 2 0 16,-7-1-1-16,-5 3 0 16,-7 1 2-16,-7 0-1 15,-4 2-1-15,-4-3 0 16,0 3 0-16,0-2-9 0,-6 0-8 16,1 0-5-16,1-1-12 15,-3 1-28-15,2-3-27 16,-1 0-50-16,-1-5-142 15</inkml:trace>
  <inkml:trace contextRef="#ctx0" brushRef="#br0" timeOffset="-16535.14">24730 6940 351 0,'0'-12'40'15,"0"-5"1"-15,8 3 12 16,9-2-13-16,5 0-16 0,0 2-2 15,2 1-8-15,0 6-5 16,-1 4-8 0,-5 3-1-16,-5 0 0 0,-1 10-1 15,-7 8 1-15,-3 2-2 16,-2 5 2-16,0 2-2 16,-9 1 1-16,-3 1-1 0,-6 1 0 15,-1-4 3-15,2-2-1 16,0-1 1-16,0-1-1 15,-3-3 1-15,6-5-1 16,-3 2 1-16,3-5 0 16,1-2 1-16,5-2 0 0,2-2 1 15,3-1 2-15,3 0 1 16,0-2-1-16,0-1 3 16,9 1 5-16,-1-2 3 15,9 0 1-15,-2 0 0 16,6-3-1-16,4-3 0 0,0-1-3 0,3 0-4 15,3 0-4-15,-1 0-3 16,-1 3-1-16,-2-1-1 16,-3 1 1-16,-3 2-3 0,-5 2-17 15,-3 0-14-15,-2 0-29 16,-6 0-40-16,-5 0-96 16</inkml:trace>
  <inkml:trace contextRef="#ctx0" brushRef="#br0" timeOffset="15418.61">9964 15834 411 0,'-27'21'44'0,"7"-21"21"16,10 0-22-16,10 0-9 15,0 0-26-15,12 0-6 0,10 0 3 16,13 0 2-16,13 0-1 15,13-1-1-15,17-10 0 16,15-3-2-16,17-6-2 16,16-7 1-16,10-1 1 15,10-8-4-15,8-1 2 16,2-5 0-16,-1 3 2 0,-3-2 4 16,-8 5-1-16,-16 4 0 15,-21 7-6-15,-21 8 1 16,-24 6 0-16,-22 7-3 15,-23 4-25-15,-17 13-18 16,-15 1-21-16,-11-2-76 16</inkml:trace>
  <inkml:trace contextRef="#ctx0" brushRef="#br0" timeOffset="16184.08">19763 16604 508 0,'-7'2'9'0,"3"-2"3"16,4 0 5-16,2 0-1 16,11 0-2-16,12 0-7 0,7 0-4 15,9-4 1-15,15-1 4 16,10-2-1-16,14-2 1 15,11-3 4-15,15-5 2 16,13-2 5-16,10-2-6 16,13-4-6-16,7 1 2 15,7-1-1-15,6 4-1 16,-3-1-4-16,3 5 2 0,-10-1 0 16,1 2-1-16,-13 2 1 15,-10 4 0-15,-10 2-3 16,-18 1-1-16,-14 2 0 15,-18 2-1-15,-19 1-4 0,-17 2-16 16,-18 0-21-16,-16 0-33 16,-13 6-37-16,-12-5-151 15</inkml:trace>
</inkml:ink>
</file>

<file path=ppt/ink/ink5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1T08:30:35.9810000"/>
    </inkml:context>
    <inkml:brush xml:id="br0">
      <inkml:brushProperty name="width" value="0.05292" units="cm"/>
      <inkml:brushProperty name="height" value="0.05292" units="cm"/>
      <inkml:brushProperty name="color" value="#FF0000"/>
    </inkml:brush>
  </inkml:definitions>
  <inkml:trace contextRef="#ctx0" brushRef="#br0">11481 6115 605 0,'-8'0'18'0,"1"0"-11"16,4 0-9-16,3-2 7 16,0 2 12-16,0 0-17 15,10 2-1-15,4-6-1 0,6 0 2 16,5-1 0-16,7-2 2 16,6-4-1-16,4-2-2 15,11-1 2-15,4-2 0 16,8-2-2-16,8 0 1 15,7 1 1-15,11-3-1 0,6-2 0 16,17-1-1-16,9-1 1 16,10 0 0-16,9-2 2 15,11 2-2-15,0-1 0 16,8 4-1-16,-5-1 2 16,4 3 0-16,-2-1-1 15,1 1 2-15,-1 1 4 0,-5-2 1 16,1 2 2-1,-3 2 0-15,-3 0-2 0,-6 4-3 16,-11-1-2-16,-4 4 0 16,-14 0 0-16,-7 2 1 15,-9 4-2-15,-7-3 1 0,-11 3 3 16,-6-1-1-16,-5 1-2 16,-8-1-1-16,-10-2 0 15,-2 3 0-15,-13-1 2 16,-4 3-3-16,-10-3 1 15,-6 2 0-15,-8 1-1 0,-6-1 2 16,-1 0 1-16,0-1-1 16,-8-1-13-16,-9-3-15 15,-7 0-11-15,-10-3-7 16,-5 3-14-16,-11-1-32 16,-7 1-34-16,-12 1-72 0</inkml:trace>
  <inkml:trace contextRef="#ctx0" brushRef="#br0" timeOffset="423.29">12128 6227 608 0,'-19'0'7'15,"11"0"-8"-15,8-2 0 0,16-3-6 16,20-4 25-16,17-6-10 16,18-3-1-16,19-3-2 15,15-6-3-15,14-3-1 16,14 0 0-16,7-2-1 15,11-2-1-15,5 1-1 16,6 1 3-16,7 0-2 16,1 4 2-16,8-2-2 0,2 3 2 15,1 0-1-15,4-1 3 16,2-1 6-16,-2 0 7 16,-4 1 0-16,-7-3-3 15,-11 4-7-15,-12 3-2 0,-21 2-3 16,-26 1-4-16,-35-3-59 15,-36-6-191-15</inkml:trace>
</inkml:ink>
</file>

<file path=ppt/ink/ink5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1T08:32:21.060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15394 6746 165 0,'-7'1'269'0,"0"-1"-223"0,4 0-10 16,2 0 21-16,1 0-15 15,0 0-21-15,0 0-7 16,0 0 0-16,0 0 1 16,1 0-4-16,6 0-3 15,0 0 1-15,1 4 0 0,5-2 1 16,1-1 4-16,5-1 5 15,3 2 0-15,4-2-5 16,1 0-4-16,7 0-3 16,0 0-3-16,3-2 0 15,3 1-3-15,1-5 2 16,3 3-2-16,1-1 0 0,-1-1 1 16,0 1-1-16,-3 1 0 15,2-1-1-15,0 2 1 16,0 1 0-16,-1 1 0 15,-1-3 0-15,-2 3 1 0,3 0 0 16,-1-1-1-16,0 1 0 16,1 0-1-16,-1-2 0 15,0 2 0-15,1-1 1 0,-1-1-2 16,-2-1 2-16,1 0-1 16,-1 0 1-16,2 0-1 15,5-1-1-15,3 0 1 16,2 1 1-16,1-2-1 15,3 0 0-15,3 2 0 0,-1-2 0 16,1 1 0-16,1 1 0 16,1 1 0-16,-5 0 0 15,1 2 1-15,-1 0-2 16,-1 0 0-16,-3 0 3 16,-3 0-4-16,-3 0 3 15,-2 0-1-15,-1 2 0 0,-3 1 0 16,0 0 0-1,-3 1 0-15,6 0 0 0,-3-1 0 16,4-1 1-16,-1 1-2 16,1-3 1-16,-1 1 1 0,0-1-1 15,1 3 0-15,2-3 0 16,-2 0 0-16,2 1-1 16,-2 0 1-16,3-1 0 15,-2 0 0-15,-1 2 1 16,-4-2-1-16,0 0 0 15,-4 2 0-15,3-2 2 0,-4 0 1 16,0 0-1-16,-2 2-2 16,-1-1 1-16,-3-1 0 15,-1 0 1-15,1 0-2 16,-3 0 3-16,-2 0 1 0,0 0 1 16,-1 0-2-1,-6 0-1-15,2 0 0 0,-5 0 0 16,-1 0-1-16,-3 0-1 15,-2-1 0-15,-1 1 0 16,-2 0-12-16,-1 0-34 16,-3-2-69-16,0-4-132 0</inkml:trace>
  <inkml:trace contextRef="#ctx0" brushRef="#br0" timeOffset="10525.56">17328 8285 271 0,'0'0'104'0,"0"-2"-60"16,0-7 8-16,0-3-5 15,0-8-18-15,0-1-10 16,0-3-3-16,0-1 1 15,-2 4 13-15,-9 2 2 0,-1 4-5 16,-8 5-13-16,-6 10-13 16,-3 0-2-16,2 8 1 15,-2 12 0-15,2 5-1 16,9 4-1-16,5-1 2 16,8-3-1-16,5-2 0 15,0-6-1-15,7-9 0 0,11-6-3 16,3-2 2-16,8-15 5 15,2-4 1-15,1-3-4 16,0 3 1-16,-3 3 1 16,-2 5 0-16,-7 6-1 15,-4 5 2-15,-3 12-1 0,-2 15 2 16,-3 7-1-16,2 11-1 16,-3 5 0-16,3-4 0 15,-3 1-1-15,3-6 1 16,-3-11 0-16,2-7-2 15,-1-9 1-15,2-8 1 16,0-6-1-16,5-7 4 0,-3-13 2 16,2-5-5-16,3-6-1 15,3-6-22-15,-3-6-52 16,0-1-93-16,0-2-285 16</inkml:trace>
  <inkml:trace contextRef="#ctx0" brushRef="#br0" timeOffset="10962.94">17644 7850 42 0,'-39'-18'366'0,"-7"2"-360"15,-2 4-1-15,-2 10 9 16,-3 2 17-16,2 2-4 15,2 18-4-15,1 9-1 0,3 13-3 16,7 6-3-16,3 11-6 16,4 8-6-16,6 10-1 15,8 1 1-15,5 5-2 16,10-1 0-16,2-2-1 16,16-7 2-16,11-5-2 0,9-9-1 15,7-11-1 1,8-9 2-16,4-10 0 0,6-12 0 15,5-9 4-15,3-8 1 16,1-11 3-16,1-14-3 0,0-11-4 16,-8-10-2-16,-2-8 1 15,-8-10 1-15,-7-7 2 16,-11-8-2-16,-11-3 3 16,-15-3 0-16,-9 0 3 15,-24 5-4-15,-19 12-5 16,-18 8 1-16,-16 17-1 15,-17 17-24-15,-10 8-51 0,-11 12-111 16</inkml:trace>
  <inkml:trace contextRef="#ctx0" brushRef="#br1" timeOffset="124896.08">7150 12517 391 0,'9'-8'38'15,"4"-5"-22"-15,-3 1 44 0,5 1-13 16,-1-1-15-16,1-1-22 16,-3 4-5-16,-5-1 6 15,1 3-2-15,-3-1-4 16,-5 5 5-16,0 1 5 16,-15 2-8-16,-4 0-3 15,-8 3 3-15,-4 7 3 0,3 5 3 16,1 0 0-16,3 2-2 15,10 1-5-15,4 0-3 16,10 4-2-16,5-1-2 0,10 2 1 16,13 2-1-16,2 0 0 15,1 4 1-15,-1-1 0 16,-5 3-6-16,-7-1-8 16,-10 2-2-16,-8-3 6 15,-10 1 5-15,-12-5 2 16,-9-2 3-16,-6-5-1 15,1-4 2-15,2-3 6 0,7-5 6 16,10-1-1-16,7-4-8 16,10 3-3-16,14-1-12 15,11 1-6-15,5 5-3 0,1 7-15 16,-2 5-34-16,-10 6-21 16,-8 7 4-16,-13 7 30 15,-2 6 35-15,-15-3 20 16,-3 1 59-16,-2-4 16 15,5-2 15-15,8-7-34 16,11-3-15-16,0-6-14 0,15-6-10 16,10-4-12-16,7-6-9 15,6-7-51-15,1-3-120 16</inkml:trace>
  <inkml:trace contextRef="#ctx0" brushRef="#br1" timeOffset="125645.92">7601 12873 256 0,'2'-2'63'16,"-1"-2"-48"-16,3 1 17 0,-1-3 14 15,2-1 6 1,2-3-16-16,0-1-8 0,0-5 9 15,-4 0-4-15,1-4-9 16,-3 2-2-16,-1 1-4 16,-12 1-4-16,-8 1-7 15,-4 8-5-15,-7 5-2 0,-6 2-1 16,2 11 0-16,1 10 1 16,1 4 0-16,8 2 0 15,9 3-1-15,7-1-1 16,9-6-2-16,0-3-1 15,18-6-2-15,4-5 1 0,2-6 2 16,8-3 2-16,-6-1 2 16,1-10 0-16,-2-5 1 15,-6 0 0-15,-4 0 2 16,-2 0 10-16,-4 2 5 16,-4 1-3-16,1 4 4 15,-5 4-2-15,1 5-5 0,0 0-9 16,2 10-7-16,1 10 2 15,2 5 2-15,2 5 0 16,1 6 1-16,-2 3-2 16,1 3 1-16,0 0-1 0,-1-2-5 15,-1-7-3-15,-2-4 3 16,0-8 1-16,-1-8 5 16,-1-8 0-16,3-5 3 15,1-9 25-15,2-10 9 16,4-10-14-16,-1-8-10 0,4-2-5 15,1-3-7-15,-4 5-4 16,-1 3-18-16,-2 12-40 16,-1 5-43-16,-1 8-45 15,-3 5-220-15</inkml:trace>
  <inkml:trace contextRef="#ctx0" brushRef="#br1" timeOffset="126005.2">8064 12971 500 0,'-5'-7'33'16,"-2"0"-3"-16,-3 5 1 15,0 2-11-15,-2 0-15 16,-3 10-4-16,1 7-1 0,1 4-1 15,4 6-1-15,4 0 1 16,3 1 1-16,0 1 1 16,2-4-3-16,7-7-1 15,4-3-6-15,4-5 6 16,2-7 2-16,1-3-3 0,3-3 4 16,1-14 6-16,-2-2-1 15,-6-8 3-15,-3-3 6 16,-9-1 7-16,-2 1-18 15,-13 3-3-15,-6 6-7 16,-5 6-19-16,-3 7-14 16,4 8-48-16,4 0-31 0,7 0-109 15</inkml:trace>
  <inkml:trace contextRef="#ctx0" brushRef="#br1" timeOffset="126208.33">8385 13012 632 0,'0'2'50'0,"0"1"-23"0,0 8 16 16,0 3 2 0,-9 8-20-16,-3 6-19 0,-10 10-5 15,-5 3-7-15,-10 2-67 16,-10 1-146-16</inkml:trace>
  <inkml:trace contextRef="#ctx0" brushRef="#br1" timeOffset="130238.55">7701 10097 340 0,'-3'0'44'16,"-1"-3"16"-16,2 3 1 16,1-4-22-16,1 4-5 15,0-1-4-15,0 1-5 0,0-3-4 16,0 3-8-16,0 0-4 16,1-1-7-16,8-1-1 15,6 0 0-15,6-1 4 16,6-2 4-16,9-1-4 15,2-1 2-15,5-4-1 0,6 1-3 16,-5-3-4 0,3 2 4-16,-4 1-3 0,-5-1 0 15,-6 2 0-15,-9 0 0 16,-4 6 1-16,-7-1-2 16,-5 4 0-16,-7 0-4 0,0 0-10 15,0 0-7-15,-9 2-2 16,-6 3-7-16,1 6-24 15,-7-1-17-15,-6 1-21 16,-4 0-33-16,-3 1-62 16</inkml:trace>
  <inkml:trace contextRef="#ctx0" brushRef="#br1" timeOffset="130504.09">7825 10101 287 0,'-25'2'69'16,"7"6"-34"-16,3-6 17 15,10 0-5-15,5-2-14 16,5 0-24-16,16 0-7 0,6 0 23 15,5-7-3 1,9 0 1-16,6 0-4 0,1-2 1 16,1-2-1-16,0 2-4 15,-5 0-5-15,-5 2-4 16,-1-2-2-16,-9 2 2 16,-4 3-3-16,-5 1 1 0,-6 0 3 15,-6-1 0-15,-3 4-2 16,-3 0-3-16,-2 0-2 15,0 0 0-15,0 0 0 16,2 0-3-16,-2 0-32 16,0 0-37-16,0-2-113 0</inkml:trace>
  <inkml:trace contextRef="#ctx0" brushRef="#br1" timeOffset="134005.18">8751 12832 420 0,'0'-7'58'16,"0"-4"-8"-16,0 2-2 15,2-2 3-15,0-1-17 16,2-1-22-16,-2 1 1 0,-2-1 3 16,0 1-5-16,0-1-4 15,-8 5-4-15,-4 2-2 16,-6 2-1-16,-5 4-1 15,-4 0 2-15,0 8-2 16,0 6-1-16,3 4 2 0,5 1-1 16,3 1 0-16,7 1 1 15,7-3-2-15,2 0-1 16,5-5-1-16,11-5-1 0,4-2 1 16,5-5 4-16,-1-1 0 15,-3 0 0-15,2-5-4 0,-8-5 2 16,-1-1 2-16,-5-3 2 15,-1 1 0-15,-3 1 1 16,-1 3 8-16,-3 0 3 16,-1 4 1-16,2 1-4 0,0 4-5 15,1 0-5-15,2 2-4 16,5 8-1-16,2 8 3 16,2 4 1-16,1 4 0 15,-1 6-1-15,-1 4 1 16,-2 3-2-16,-8 1-2 15,2 1-8-15,2-8 5 0,-4 0 2 16,2-10 4-16,0-5 1 16,2-9 0-16,3-6 1 15,0-3 0-15,4-7 9 16,3-12 4-16,1-8 1 0,3-6 2 16,-1-4-1-1,0 0-6-15,-4 1 1 0,-1 4-4 16,-5 7-2-16,-3 9-3 15,-3 4-2-15,-2 4-1 16,-2 6-14-16,0 2-39 0,1 8-48 16,-1 6-25-16,7 0-53 15</inkml:trace>
  <inkml:trace contextRef="#ctx0" brushRef="#br1" timeOffset="134255.14">9287 13040 562 0,'2'0'50'15,"-2"0"-15"-15,2 4 3 0,-2 2 7 16,3 6-16-16,1 4-15 16,-3 6 10-16,1 4-3 15,-2 5-8-15,0-3 0 16,0 1-9-16,0-3-3 15,0-2 0-15,-2-4-1 16,-1-3-18-16,1-6-34 16,2-8-35-16,4-3-57 0,11-1-168 15</inkml:trace>
  <inkml:trace contextRef="#ctx0" brushRef="#br1" timeOffset="134432.41">9630 13122 594 0,'2'0'52'0,"-2"6"-31"16,0 3 24-1,0 7 19-15,0 2-28 16,-4 5-23-16,-3 4-8 16,-8 5-3-16,-12 5-3 15,-14 1-71-15,-16-1-120 0</inkml:trace>
  <inkml:trace contextRef="#ctx0" brushRef="#br1" timeOffset="153500.91">9926 12839 276 0,'6'0'167'16,"-1"-7"-151"-16,0-4 20 0,2 0 7 15,0 1-5-15,-2-3-20 16,-2 3-11-16,-3-1 12 0,0 0-1 15,-8 2-15-15,-6 4-4 16,-4 1 0-16,-5 4 0 16,-5 2 1-16,-1 10-1 15,2 4 0-15,1 8 4 0,6-1-2 16,6 2-1-16,7-4 0 16,7-1 0-16,6-4-2 15,9-4-2-15,9-3 4 16,5-7 1-16,0-2 0 15,-1 0-4-15,1-11-3 0,-5-2 2 16,-5-2 5-16,-6-3 0 16,-4 4 4-16,-2-1 12 15,-6 3 5-15,1 3 2 16,-2 4-4-16,0 1-6 16,0 4-7-16,0 0-6 15,2 2-2-15,4 10 0 0,1 4 1 16,2 2-1-16,-1 6 1 15,6 1 0-15,-4 2 1 16,-1 1-2-16,2 0 1 16,-2 1 0-16,-2-4-1 0,1-4 2 15,-1-1-2-15,-2-8 2 16,2-1-1-16,0-7-1 16,2-4 2-16,2-4 5 15,1-12 6-15,3-1 0 16,-1-9-2-16,2-2-2 0,0-1-5 15,-1 1-2-15,-5 3-6 16,0 7-27-16,-1 2-21 16,-4 7-31-16,-2 3-87 15</inkml:trace>
  <inkml:trace contextRef="#ctx0" brushRef="#br1" timeOffset="153869.64">10384 13082 544 0,'0'-10'33'0,"0"2"-6"16,3 1 9-16,10 1 3 15,3 2-16-15,2 3-19 16,1 1-2-16,-2 0 0 15,-2 4-2-15,-6 8-1 16,-4 3 0-16,-5 0-10 16,-2 5 2-16,-8 0 5 0,-3 1 4 15,-1-2 1-15,2-4 0 16,5 1 1-16,4-7 8 16,3-2-1-16,5-5-4 15,13-2-1-15,10-2-2 16,6-11-1-16,7-8-29 15,6-6-55-15,-6-3-85 0,-2-6-183 16</inkml:trace>
  <inkml:trace contextRef="#ctx0" brushRef="#br1" timeOffset="154555.24">10745 12555 444 0,'-2'-14'41'0,"2"-2"7"16,0 5-10-16,14 1-5 15,6 4-6-15,6 2-17 16,1 6-3-16,0-2 0 16,-3 13-5-16,-7 5-1 0,-5 5-2 15,-6 6-4-15,-6 1-10 16,0 4 6-16,-11 0 6 16,0 0 5-16,-2-2-5 15,4-4 3-15,4-3 1 16,2-5-1-16,3-3 2 0,5-5-5 15,5-6-1 1,5-2 1-16,-4-4 2 16,0 0 0-16,-2 0-1 0,-8 0 2 15,-1 2-1-15,-3 3 4 16,-7 6 4-16,0 1 6 16,3 6 6-1,2 6-3-15,5 2-8 16,0 6-1-16,10 4 1 15,10 3-1-15,1 1 0 0,3 2-3 0,-2-2 1 16,-7-3-3-16,-7-6 4 16,-8-3-3-16,-8-5 0 0,-14-5 7 15,-11-3-1 1,-12-3-7-16,-5-4-20 0,-9-8-77 16,0 0-256-16</inkml:trace>
  <inkml:trace contextRef="#ctx0" brushRef="#br1" timeOffset="164964.57">17716 12448 213 0,'0'-12'166'15,"-4"-2"-127"-15,-6 1 16 16,-5 2-13-16,-1 2-19 16,-4 2-9-16,1 7 6 0,0 0 2 15,-1 0-10-15,3 11-6 16,0 5 0-16,3 2-1 16,3 2-1-16,4 0-3 15,5 2-2-15,2 0 2 0,4-1 0 16,9 1-1-16,6-1 0 15,-1 5 1-15,1-2 0 16,-2 2 0-16,-4 0-1 16,-6-3-1-16,-7 0-5 15,0-5 1-15,-3-4 0 16,-9-5 3-16,0-4 3 0,-1-3 1 16,3 0 0-1,3-2 2-15,3 0 1 0,4 2-2 16,5 1-10-16,9 6 6 15,5 4 1-15,1 6 0 16,-3 5-1-16,0 2-15 0,-7 5-4 16,-8 1 12-16,-2 0 3 15,0-4 4-15,-10-3 2 16,1-2 8-16,4-5 9 16,5-2-3-16,0-3-7 15,17-3-2-15,10 0-3 16,5-5-2-16,8 1-19 0,3-6-70 15,-2 0-126-15</inkml:trace>
  <inkml:trace contextRef="#ctx0" brushRef="#br1" timeOffset="165574.09">18275 12741 364 0,'2'-14'113'15,"-2"-4"-68"-15,0 2 7 0,0 0-19 16,0 1 0-16,-5 1-18 15,-2 1-9-15,-5 5-2 16,-5 2-3-16,-2 4-2 16,-3 2 1-16,1 0-1 15,1 8 1-15,0 4-2 0,8 0 2 16,4 4-1 0,6-1-2-16,2-1 2 0,4-3-1 15,9-1-2-15,3-4 4 16,0-2-1-16,3-4 1 15,-2 0 1-15,1-10-1 16,-2 0 2-16,-1 1-2 0,-5 0 3 16,-3 2 4-16,-1 3 1 15,-3 4-1-15,-3 0-5 16,5 9-3-16,-5 9 1 16,1 4 1-16,3 4 0 0,-2 3-1 15,1 1 0 1,2-1 0-16,2-5-1 0,5 0 1 15,-4-10 0-15,3-3 1 16,4-8 0-16,-3-3 1 16,3 0 8-16,-3-14 18 0,-2-4 1 15,0-9-8-15,-1-1-10 16,-2-2-9 0,0-1-2-16,-5 8-29 0,2 2-21 15,-3 8-26-15,1 8-63 16,3 1-129-16</inkml:trace>
  <inkml:trace contextRef="#ctx0" brushRef="#br1" timeOffset="165964.61">18693 12825 420 0,'0'-11'33'0,"-11"4"48"0,0 1-42 15,-1 3-13-15,-7 3-11 16,4 0-8-16,0 7-1 16,1 7-3-16,2 2 0 15,2 4-3-15,6 2 1 16,3-1 1-16,1-2-4 0,1 1 3 15,10-4-5-15,4-5 5 16,3-6-1-16,1-5 0 16,5 0 2-16,-2-11-1 15,-3-7 2-15,-1-3 3 16,-4-2 1-16,-4-4 7 16,-10 3-9-16,0 0-3 0,-8 3-2 15,-8 4 1-15,0 5-10 16,2 7-25-16,1 5-9 15,6 0-38-15,5 3-89 16</inkml:trace>
  <inkml:trace contextRef="#ctx0" brushRef="#br1" timeOffset="167021">18640 12917 22 0,'-1'-2'333'0,"1"-3"-306"15,0 0 5-15,0 0-6 16,0-2 0-16,7 3-15 0,0-3-9 15,0 0 9-15,0-1 14 16,0 3-5-16,-2-2 10 16,-2 2 5-16,-3 0 4 15,0 1-8-15,0 4-10 16,0 0-6-16,-8 0-10 0,1 10-3 16,-1 4-1-16,-3 8-1 15,5-1 0-15,3 1 0 16,1-2 0-16,2-1-2 15,0-6 0-15,0-6 2 0,3-6-3 16,5-1 0-16,-6-7 4 16,-2-11-1-16,0-7-4 15,-10-3 1-15,-5-2-4 16,-11-2 1-16,-6-1-1 16,-4 7 3-16,1 2 3 15,-1 8-1-15,1 4-1 0,9 6 3 16,2 6 0-16,6 2-1 15,11 11-1-15,7 3 2 16,2 2 0-16,16 3 1 16,6 1 3-16,7-4-1 15,6-4 0-15,2-4 0 0,0-2 2 16,0-6 1-16,-2-2 1 16,-8 0-3-16,-8-12-1 0,-10 0 0 15,-11 0 0-15,-4-4-1 16,-19-1-3-16,-11 3 0 15,-8-2-3-15,-4 5 2 16,-3 2 1-16,3 6 1 16,2 1 0-16,7 2-1 0,8 0 3 15,9 4-3-15,9 5 2 16,11 2-2 0,4 1-3-16,19 0 0 15,10 1 5-15,9-2 1 0,4-3-1 16,2-2-1-16,-1-2 0 0,-5-4 2 15,-3 0-2-15,-10-2 1 0,-8-7 1 16,-14-4 0-16,-7-1 1 16,-13 0-3-16,-15-2-1 15,-10 3-3-15,-9 2 3 16,-3 4 0-16,1 6-1 16,1-1 4-16,8 9-1 15,13 7-1-15,10 6 1 16,13 1 0-16,8 3 0 0,21-3 0 15,14-2 0-15,14-3 0 16,11-4-2-16,4-7 3 16,7-5-26-16,-2-2-40 15,-7-18-86 1</inkml:trace>
  <inkml:trace contextRef="#ctx0" brushRef="#br1" timeOffset="167874.15">19282 12680 386 0,'5'-11'83'0,"1"-5"-42"16,-6-2 36-16,0-1-29 15,0 1-3-15,-5-5-17 16,-8 3-10-16,-8 0 1 0,1 4-5 16,-11 4-9-16,-6 5-5 15,0 3 1-15,-2 4-1 16,-2 4 0-16,7 12 2 15,5 2-5-15,9 3 3 16,8 1-1-16,9 1 0 0,3-2-2 16,18-1 3-16,8-6 0 15,6-2 0-15,4-6 0 16,4-6 0-16,-1 2 0 16,-7-11-2-16,-1-6 2 15,-9-4 2-15,-2-1 0 16,-5-1-1-16,-4 1 16 15,-4 3 8-15,-5 2 0 0,-1 3-4 16,-1 6 1-16,0 2-6 16,0 4-9-16,2 0-6 15,0 13-4-15,-1 5 1 0,6 9 2 16,0 5 0-16,0 9 0 16,0 5 1-1,2 4-2-15,-2 0 2 0,2 2 0 16,0-3-2-16,-3-4 1 15,2-5 0-15,1-10 1 16,0-5-1-16,-1-7 0 0,0-9 1 16,1-9 0-16,3 0 4 15,1-18 7-15,6-9 3 16,-2-10-2-16,7-10-6 16,-1-3 0-16,-2-1-2 15,-2 4-2-15,-3 5-4 16,-5 10 1-16,-4 8 0 0,-4 10-8 15,-3 8-27-15,4 6-35 16,0 0-49-16,3 13-57 16,0 1-7-16</inkml:trace>
  <inkml:trace contextRef="#ctx0" brushRef="#br1" timeOffset="168134.79">19752 12869 565 0,'4'0'76'16,"-4"0"-12"-1,0 0 15-15,2 0-34 16,0 8-18-16,-2 4-11 0,3 6 12 16,1 2-4-16,1 1-11 15,0 6-7-15,0-4-3 16,1 1 1-16,0 0-2 0,-1-5-1 15,-3-1-2-15,3-4-26 16,0-3-34-16,3-5-42 16,4-6-42-16,3 0-86 15</inkml:trace>
  <inkml:trace contextRef="#ctx0" brushRef="#br1" timeOffset="168302.99">20140 12919 220 0,'12'-4'412'15,"0"-1"-339"-15,-4 3-3 0,1 2-10 16,-1 0-9-16,-3 11-22 16,0 7-11-16,-3 3-1 15,-2 8-5-15,-2 5-7 16,-16 5-4-16,-13 4-24 16,-15 0-103-16,-13-4-173 15</inkml:trace>
  <inkml:trace contextRef="#ctx0" brushRef="#br1" timeOffset="171332.31">20837 12589 445 0,'4'-12'35'15,"-3"-1"-22"-15,1-3 34 0,3 0-6 16,0-2-3-16,3-3-22 15,-2-1-6-15,-5 1 7 16,1 3 1-16,-2 0 1 16,-5 4-2-16,-14 3-3 15,-6 6-6-15,-7 3-3 16,-4 2 0-16,-5 11 4 0,-4 8-5 16,6 8-2-16,3 0 2 15,10 3-2-15,10 4 0 16,12-3-4-16,4-5 1 15,17-2 1-15,8-7 0 16,9-2 0-16,2-10 0 0,3-5 1 16,-3 0-2-16,-2-11 0 15,-7-3-1-15,-3-6 2 16,-8 1 2-16,-4-1 1 16,-5 0 4-16,-3 3 17 15,-2 4-2-15,-2 1-4 16,2 4 0-16,-2 5-1 15,4 3-7-15,1 2-9 0,2 10-2 16,8 6 2-16,-3 7-1 16,4 9 0-16,-1 5 1 15,-1 7-1-15,-7 8-1 16,-3 3 0-16,-1 0 3 0,-3-2-2 16,0-10-1-16,0-7-1 15,2-11 2-15,-2-10 0 16,2-9 0-16,0-8 1 15,3-4 4-15,0-16 4 0,6-6 1 16,2-9 2-16,3-4-5 16,3-4-2-16,3 2-1 15,0 2-3-15,-1 5-1 16,-1 2 0-16,0 9-11 16,-4 7-20-16,-1 4-25 0,-5 6-36 15,-1 6-34 1,-4 0-70-16</inkml:trace>
  <inkml:trace contextRef="#ctx0" brushRef="#br1" timeOffset="171660.34">21326 12808 552 0,'-14'-8'63'15,"9"-1"-32"-15,5 0 34 0,0 4-27 16,20 3-13-16,1 2-16 16,3 0-5-16,1 7 1 15,-1 5-4-15,-9 6-2 16,-3 5 1-16,-10 0-10 16,-2 6-3-16,-14-1 4 15,-7 1 8-15,-4 0 2 0,3-4 1 16,0-8 7-16,9-4 10 15,4-4 4-15,9-6-3 16,3-3-1-16,20-5-10 16,9-5-2-16,12-8-7 15,6-2-13-15,5-3-50 0,0-6-39 16,-5 2-19-16,-7-1-125 16</inkml:trace>
  <inkml:trace contextRef="#ctx0" brushRef="#br1" timeOffset="172228.34">21832 12459 529 0,'-9'-18'60'0,"4"0"-3"0,5 4 13 15,7 3-30-15,13 4-21 16,8 3-14-16,2 4 0 16,2 0 2-16,-1 13-6 15,-9 6 0-15,-10 6 0 0,-9 4-4 16,-3 3 1-16,-15 4-5 15,-9-2 4-15,2-2 1 16,-2 0 2-16,4-4 1 16,8-2-1-16,6-8 0 15,6-2-2-15,2-8-1 16,12-2-2-16,5-4 5 0,-2-2 2 16,0 0-2-16,-5-2-1 15,-4-2 1-15,-3 2 2 16,-5 2 0-16,0 0-2 15,-8 9 5-15,3 7-2 16,-1 4 5-16,6 5-4 0,0 5 0 16,11 0-1-16,7 3 2 15,2-3 2-15,-1-1-3 16,0-6-2-16,-10-3 0 16,-9-3-1-16,-9-4-1 15,-18-1 5-15,-9-3-6 16,-9 4-14-16,-5-5-40 0,-2-2-69 15,3-2-190 1</inkml:trace>
  <inkml:trace contextRef="#ctx0" brushRef="#br1" timeOffset="178156.02">7740 14476 464 0,'5'-14'55'15,"-5"-2"-51"-15,0 0 31 16,-6 2 7-16,-5-1-3 16,-3 5-9-16,-9 2-20 0,-4 7-6 15,-4 1 6-15,-6 4-8 16,1 10 0-16,-3 7 3 15,9 2 0-15,9 8 2 16,6 1 0-16,12 1-5 16,3 7-1-16,18 0-2 15,5 2 4-15,5 1-1 0,6-1 1 16,-3-2-2-16,-1-1-1 16,-4-3 1-16,-6-4 0 15,-11-2-1-15,-9-3-8 16,0-4-2-16,-16-7 9 15,-4-4 4-15,-7-5-1 16,1-1 1-16,6-5 0 0,3-1 3 16,7 0-2-16,8 0-2 15,2 4-7-15,15 3-5 16,6 5 9-16,4 5-2 16,0 8-11-16,-2 7 3 0,-5 6 4 15,-11 8 1-15,-7-2-3 16,0 4-1-16,-5 1 12 15,-7-6-2-15,2-6 8 16,5-6 13-16,5-8-3 16,2-4-16-16,21-5 1 0,11-1-3 15,9-9-46-15,11-4-105 16,4-4-345-16</inkml:trace>
  <inkml:trace contextRef="#ctx0" brushRef="#br1" timeOffset="178796.52">8470 14901 530 0,'-5'-18'21'0,"-4"-3"15"16,-3-1 13-16,0 4-11 16,-6 0-24-16,0 4-12 15,-7 4 1-15,-4 6-1 16,1 4-2-16,-5 1-1 15,1 14 0-15,3 7 1 0,7 3-3 16,7 1 2-16,10 1-2 16,5-3-1-16,6 0-5 15,12-8 5-15,7-3 1 16,4-8 5-16,2-5-2 0,-1 0 0 16,-1-5 2-16,-2-8-2 15,-4-3 3-15,-2 0 5 16,-4 0 10-16,-3 3-2 15,-3 5-5-15,-5 0 2 16,-3 5-2-16,-1 3-2 0,-1 10-11 16,-1 10-2-16,2 12 3 15,3 9 3-15,-3 9-3 16,6 2 0-16,-1 1 2 16,0-1-2-16,4-7 2 15,-2-8-1-15,2-10 0 16,0-7 0-16,-1-14-1 15,3-6 3-15,0-5 4 0,1-18 8 16,2-5 6-16,0-10-1 16,4-5-5-16,-3-5-7 15,0 1-5-15,1 5-8 16,-4 4-28-16,-2 6-35 0,-4 6-61 16,-2 2-212-16</inkml:trace>
  <inkml:trace contextRef="#ctx0" brushRef="#br1" timeOffset="179393.43">8889 15193 493 0,'0'-7'76'15,"0"-5"-41"-15,0-1 6 16,8 3-2-16,4 2-4 15,3 3-22-15,1 3-9 16,2 2 0-16,-4 3-4 0,-1 12 0 16,-6 8-2-16,-7 6-14 15,0 4 1-15,-12-1-1 16,-10 3-12-16,-5-5 15 16,0-5 11-16,2-5 2 0,4-6 12 15,4-7 21-15,9-2-7 16,6-5 1-16,2 0-4 15,20 0-11-15,11-3-9 16,8-4-2-16,9-4-7 16,8 2-34-16,-2-2-30 15,-4 1-38-15,-5-7-80 0</inkml:trace>
  <inkml:trace contextRef="#ctx0" brushRef="#br1" timeOffset="180049.53">9479 14765 453 0,'-9'-21'65'0,"2"3"5"15,7 4-10-15,0-1-20 16,11 7-21-16,6 2-15 0,9 6-2 15,-3 0 0 1,4 12-2-16,-1 7 0 0,-11 7-1 16,-6 3-4-16,-9 4-19 15,-5 5-1-15,-14-2 12 16,-7 3 11-16,1-2 2 16,0-5 1-16,6 0-1 0,2-4 7 15,8-7 0-15,9-3-6 16,4-4 1-16,18-5-3 15,4-4 1-15,1-3 1 16,0-2 0-16,-4 0 0 16,-11 0-1-16,-8-4 1 15,-4 3-1-15,-14 1 6 0,-6 0 4 16,-1 5 5-16,-1 8 3 16,7 6-6-16,7 6-4 15,6 6-2-15,2 2-3 16,15 4-2-16,6 1-1 15,7 3-1-15,1-3 1 16,-2-4-1-16,-3-6 1 0,-10-3-5 16,-12-7-1-16,-9-4 0 15,-20-3 10-15,-13-2-1 16,-12-2-8-16,-13-2-47 0,-3-1-79 16,-1-4-303-16</inkml:trace>
  <inkml:trace contextRef="#ctx0" brushRef="#br1" timeOffset="199116.04">8032 18204 396 0,'-4'5'125'16,"-11"3"-89"-16,10-8 5 16,3 0-19-16,2 0-9 15,0 0-1-15,0 0 3 16,0 0 3-16,0 0-3 16,4 0-5-16,11 0 2 0,6-4-1 15,11-1 3-15,12 0 5 16,5-6 3-16,12 0-4 15,10-1-5-15,2-4-6 16,7 0 2-16,-3-2-3 0,-1 3-5 16,-14 1 0-16,-7 1-1 15,-11 3 0 1,-14 3 0-16,-9 2 1 0,-9-1 0 16,-9 2 0-16,-3 2 4 15,0-3-1-15,0 4-3 16,-3-3-7-16,1 4-14 0,2 0-30 15,5 0-46-15,17 0-53 16,15-16-174-16</inkml:trace>
  <inkml:trace contextRef="#ctx0" brushRef="#br1" timeOffset="208243.97">21300 13968 365 0,'-50'-21'40'0,"-17"3"-37"15,-10 9-1-15,-10 9-3 16,-15 17 2-16,-5 14 11 16,-10 12 17-16,0 14 8 15,-2 18-11-15,2 12-12 16,5 13-6-16,10 11 6 15,9 8 6-15,8 4-2 16,17 6-4-16,16-1-9 16,16 1-2-16,14-1-2 0,20-4 1 15,11-2-2-15,22-6 0 16,17-5-3-16,14-8 6 16,13-8-1-16,14-4 0 0,8-11-5 15,15-9 7-15,10-16-5 16,12-8 1-16,10-17 0 15,9-9 2-15,8-11 0 16,2-8 4-16,9-2-1 0,-6-13 1 16,-2-11 1-16,-2-9-7 15,-6-9 1 1,-5-8 0-16,-14-5 0 0,-6-7 0 16,-16-8 1-16,-6-1 0 15,-21-2-1-15,-15-4 0 16,-14-5-1-16,-15-4-1 15,-18-1 0-15,-16-4 0 0,-10-3-4 16,-15-5-2-16,-19 5 3 16,-12 1 2-16,-15 4-1 0,-8 6 2 0,-11 2 2 15,-9 6 0-15,-6 4 0 16,-9 3 0-16,-2 6 0 16,-7 5-1-16,-3 5 2 15,-1 5-1-15,-4 6-1 16,1 9 0-16,-2 6-1 0,-2 8-2 15,2 5-19-15,-4 6-48 16,6 5-103-16</inkml:trace>
  <inkml:trace contextRef="#ctx0" brushRef="#br1" timeOffset="209009.37">22020 13753 614 0,'2'-13'41'16,"-2"0"-7"-16,3 8 3 16,2 5 10-16,5 0-23 15,-1 18-18-15,3 10 5 16,-1 9 7-16,2 11-6 16,0 10-7-16,-6 4 6 15,0 4-6-15,0 0-5 16,-1-2-1-16,-3-7 1 0,-1-5-6 15,1-7-9-15,-3-10-8 16,2-10-20-16,0-12-22 16,0-9-18-16,-1-8-37 0,5-21-79 15</inkml:trace>
  <inkml:trace contextRef="#ctx0" brushRef="#br1" timeOffset="209254.76">22081 13708 585 0,'0'-28'5'0,"9"4"24"16,18 9-4-16,13 8 15 0,3 7-10 16,3 0-14-16,-2 16-10 15,-7 9-2-15,-12 6-4 16,-12 1 0-16,-13 3-5 15,-18-1-6-15,-22-1-7 16,-13-7-8-16,-13-1-5 0,-10-5-10 16,1-8-28-16,0-5-76 15</inkml:trace>
  <inkml:trace contextRef="#ctx0" brushRef="#br1" timeOffset="210022.27">20449 14665 474 0,'-11'7'83'15,"2"-1"-69"-15,2-1 9 16,5 1-5-16,2 0-5 16,0-3-9-16,0 3-2 15,5-6 2-15,3 0 5 0,-1 0-3 16,0-9-1-16,-3 1-3 16,-3-1-1-16,-1 0 1 15,0 2-2-15,0 2 1 16,-7 3 0-16,2 2 5 0,-2 0-2 31,1 2-3-31,-1 7-1 16,5 7-2-16,2-1 3 0,0 2-2 15,0-3 1-15,0-2 1 0,7-4-2 16,3-1 1-16,-1-7 0 16,-1 0 3-16,2-8 0 0,-3-3-2 15,-2-6 0 1,-3 3 0-16,-2-2 0 15,0 5 2-15,-2 3-1 0,-5 4 2 16,2 4 7-16,-1 0-7 16,2 4-5-16,1 8-1 15,1 0 1-15,2 1 1 0,0-5-5 16,0-1-1-16,0-1 2 16,5-6-1-16,-3 0 4 15,1-8 4 1,-1-4-2-16,-2-2-1 15,0 0 0-15,0 0 0 16,0 8-1-16,0 3-4 0,-2 3-21 0,2 0-15 16,5 8-27-16,9 5-38 15,11 1-112-15</inkml:trace>
  <inkml:trace contextRef="#ctx0" brushRef="#br1" timeOffset="210459.68">21580 14705 334 0,'-5'-4'209'16,"-8"4"-200"-1,1 0 13-15,0 0 13 0,5 6-7 16,6 1-17-16,1 3-9 15,0-1-1-15,7 0 2 16,6-4-1-16,1-4 2 16,1-1-4-16,-1 0 1 0,-1-6 1 15,-3-4-1-15,-5-2-2 16,-5 0 0-16,0 2 0 16,-3 4 2-16,-11 1-1 15,-1 5 2-15,-1 0 4 16,1 7 1-16,2 4-3 0,3 4 1 15,5 4-3-15,5-3-1 16,0-5-1-16,8 0 0 16,7-5 2-16,4-3 0 15,-4-3-2-15,-3-4 1 16,2-9 1-16,-9-1-1 16,-5-2 0-16,0 1 0 0,-12 5-9 15,-8 3-21-15,-6 5-46 16,-1 2-93-16</inkml:trace>
  <inkml:trace contextRef="#ctx0" brushRef="#br1" timeOffset="211152.4">20700 15609 463 0,'0'-2'44'16,"-3"0"-17"-16,-3 2 11 15,5 0-26-15,-3 0-8 16,4 0 0-16,-2 0-4 16,2 2 2-1,0 0 1-15,0-2 6 16,0 0 9-16,0 0-2 15,0-4-7-15,-1-1-4 0,-5 0-1 16,0-1-2-16,-2 4 0 16,-1 2-1-16,2 0-1 15,-1 0 0-15,3 8-1 16,1 1 1-16,4-1-1 16,0 3 1-16,5 2 0 15,7-6 0-15,-2 0 0 16,4-3 0-16,-1-4 1 0,0 0 1 15,-5-4-1-15,2-7-1 16,-8 3 2-16,-2-3 0 16,-2 0 1-16,-9 4 0 15,0 2 2-15,-1 3 6 0,2 2-2 16,2 0-7-16,2 4-2 16,3 4 0-16,3 1 0 15,0 0-1-15,10 0 1 16,5-4-1-16,-1-1-3 15,1-4-1-15,-1 0-2 0,-4-6-7 16,0-2-3-16,-7-5-5 16,-3 1-4-16,0-3-23 15,0-1-33-15,0 0-76 16</inkml:trace>
  <inkml:trace contextRef="#ctx0" brushRef="#br1" timeOffset="211648.29">22208 15547 484 0,'-8'-4'49'0,"1"2"-16"15,2 2 10-15,3 0-14 16,-1 0-18-16,3 6-10 16,0-1 2-16,5 0 0 0,3-3-1 15,3 1 0-15,0-3 0 16,3 0-2-16,-4 0 1 16,0-7 0-16,-3-1-2 15,-3-2 1-15,-4 4 1 16,0 0 0-16,-7 3 0 0,-8 3 6 15,-1 0 9-15,1 0-2 16,1 3-5 0,6 4-6-16,1 4-1 0,7 0-2 15,0-3-1-15,12 0-13 16,3-6-72-16,6-2-227 0</inkml:trace>
  <inkml:trace contextRef="#ctx0" brushRef="#br1" timeOffset="-74966.02">20136 8850 151 0,'11'-7'23'0,"0"-3"112"15,3-1-62-15,-1-3-5 16,0 1 3-16,-5-1-24 16,-3 3-6-16,-3 2-5 15,-2 1-4-15,-12 4-16 0,-10 4-13 16,-10 0-3-16,-7 9-2 16,-6 8 2-16,-2 10 4 15,3 0 3-15,5 4 5 16,7 2 1-16,15-2-3 0,10-1-4 15,7 2-5-15,13 0-1 16,20-1 0-16,14 1 0 16,11-2 3-16,11 2-2 15,-1-1 0-15,-3 5 1 16,-6-2-3-16,-16 4-1 16,-18-1-18-16,-18 1 0 0,-12-1 6 15,-27-3 5-15,-18-5 9 16,-14-8 1-16,-9-6-1 15,1-8 6-15,2-7 19 16,11-7 9-16,14-14-8 16,18-8-16-16,25-9-8 15,11-3-13-15,31-4-27 0,19-2-19 16,11 0-42-16,3-3-113 16</inkml:trace>
  <inkml:trace contextRef="#ctx0" brushRef="#br1" timeOffset="-74444.53">20135 8267 606 0,'-4'-5'55'16,"1"3"-11"-16,1 4-20 15,-4 13-24-15,2 11 0 16,-4 4 1-16,-6 9-1 0,-1 3-2 16,1-5 4-16,3-7 0 15,0-7-1-15,4-8-8 16,5-15 3-16,2-8 4 16,6-16 2-16,8-14-10 0,6-10 7 15,3-2 1-15,3-2 2 16,-4 6-4-16,2 8 7 15,-2 13 11-15,-5 13 7 16,1 12-1-16,0 4-11 0,0 18-4 16,0 14 0-16,3 9-7 15,5 7 0-15,6 1-1 16,2 1-44-16,4-6-53 16,2-11-64-16,-1-8-266 15</inkml:trace>
  <inkml:trace contextRef="#ctx0" brushRef="#br1" timeOffset="-74147.78">20937 8406 418 0,'14'-17'70'0,"-14"2"0"15,0 8-1-15,-17 7-21 16,-12 16-37-16,-7 22-10 0,-9 15 2 16,-3 15 7-16,3 14 0 15,5 9-3-15,8 4 2 16,12 2-7-16,11-5 0 16,9-5-1-16,11-9 3 15,19-8-4-15,12-15 0 16,13-13-12-16,12-20-42 15,3-18-71-15,2-11-196 0</inkml:trace>
  <inkml:trace contextRef="#ctx0" brushRef="#br1" timeOffset="-73642.97">21397 8927 474 0,'7'-27'30'16,"-5"-6"3"-16,-2 4 16 15,-7 2-3-15,-15 9-21 16,-9 4-1-16,-8 10-19 16,-8 4-4-16,3 12 1 15,3 9-1-15,5 4 2 16,11 3-2-16,11 1 0 0,14-4-2 15,2-3-4-15,18-9 3 16,13-3 5-16,2-10 0 16,9 0-1-16,0-8 0 15,2-2-1 1,-9-5 1-16,-3 6 1 16,-5 6 7-16,-10 3-4 15,-2 9-6-15,-7 16-1 0,0 8 1 16,-5 12 2-16,2 9-3 15,-2-1 1-15,1 1 1 16,2-8-2-16,-3-9 2 16,3-12 0-16,3-11-1 15,4-14 3-15,2-4 20 0,5-21 12 16,0-8-15-16,3-11-8 16,2-6-7-16,-4 0-3 15,-1 3-7-15,-2 7-47 16,-1 9-18-16,-4 12 4 0,-1 12-39 15,2 7-34-15,2 1-2 16,2 12 13-16</inkml:trace>
  <inkml:trace contextRef="#ctx0" brushRef="#br1" timeOffset="-73408.71">21915 9027 170 0,'5'4'133'0,"-5"-3"-35"16,0 3 7-16,-7 3-42 15,-8 4-5-15,1 5-29 0,-4 6-23 16,4 4-4-16,2 6 0 15,9 2-1-15,3-2-1 16,3-2 1-16,14-5-3 16,0-10-1-16,7-8 0 15,-2-7 1-15,-2-14 4 0,-5-11 1 16,-6-7 3-16,-5-2 2 16,-4-5 5-16,0 3-10 15,-9 4-5-15,-1 7-24 16,4 7-8-16,6 9-13 15,0 4-42-15,18 5-137 0</inkml:trace>
  <inkml:trace contextRef="#ctx0" brushRef="#br1" timeOffset="-73268.11">22268 9111 472 0,'0'3'101'0,"0"3"-36"15,-9 5 3-15,-1 1-22 16,-2 6-28-16,4 7-17 15,-1 3-3-15,1-2-51 16,3-3-78-16,3-14-288 16</inkml:trace>
  <inkml:trace contextRef="#ctx0" brushRef="#br1" timeOffset="-72705.75">22775 8711 202 0,'3'-7'128'0,"1"0"-69"16,-4 2 25-16,0-2-2 15,0 3-15-15,-6 4-26 16,-8 0-28-16,-4 6-8 16,-7 10-2-16,0 3 6 0,-1 8-2 15,1 3 2-15,4 6-4 0,4 1-2 0,9 3-1 16,6-3-1-16,2 1-2 15,12-5 0-15,12-4 0 0,6-6 2 16,8-5-2-16,1-9 2 16,5-6-8-16,-5-3-21 15,-3-7-28-15,-8-12-46 16,-11-6-85-16</inkml:trace>
  <inkml:trace contextRef="#ctx0" brushRef="#br1" timeOffset="-72533.92">22598 8906 480 0,'-5'0'61'0,"7"0"-33"15,27-6-17-15,12-1-2 0,15-5 14 16,8 0-14-16,9-3-8 16,3-1 0-16,-4-3-27 15,-6-10-97-15,-10-5-195 16</inkml:trace>
  <inkml:trace contextRef="#ctx0" brushRef="#br1" timeOffset="-72308.11">23191 8444 574 0,'0'-2'48'0,"5"2"-14"15,17 0-21-15,5 16 23 16,5 9-2-1,7 7-4-15,-1 13-16 16,2 8-7-16,-6 6-1 16,-3 6-5-16,-10 0-1 0,-7 2 2 0,-12-2-1 15,-4-4-6-15,-25-2-16 16,-12-7-21-16,-18-8-24 0,-15-10-65 16,-4-11-272-1</inkml:trace>
  <inkml:trace contextRef="#ctx0" brushRef="#br1" timeOffset="-71826.08">22361 9963 440 0,'-3'2'170'16,"3"-2"-128"-16,0 0-8 0,5-2-11 15,13 1 9-15,11-5-12 16,2 3-9-16,6-3-5 16,4 4-2-16,-1 2-4 15,-4 0-17-15,-9 0-39 16,-8 4-41-16,-11 5-63 0,-8-2-193 16</inkml:trace>
  <inkml:trace contextRef="#ctx0" brushRef="#br1" timeOffset="-71701.11">22441 10117 515 0,'0'9'75'0,"20"-4"-49"16,19-5 37-16,14-2-16 15,18-3-14-15,7 0-28 16,7-4-7-16,5 0-91 16,3-3-263-16</inkml:trace>
</inkml:ink>
</file>

<file path=ppt/ink/ink5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1T08:36:46.740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17634 4111 166 0,'5'-9'154'0,"0"-3"-106"16,-2 3-1-16,-1 0 15 0,-2-2-11 15,0 0-15-15,0 4-12 16,-5 1 4-16,-11-2-3 16,-5 4-12-16,-10 4-7 0,-3 0-1 15,-2 6 2-15,-6 8 2 16,1 4 1-16,4 5 3 16,5 4-3-16,6 2 2 15,10-3-6-15,9 5 1 0,7-6-4 16,10 0-1-16,19-5 0 15,13-3 5 1,9-3 0-16,9-3-2 0,2-3-1 16,-1 4-1-16,-3-2-3 15,-11 3 0-15,-8 4 0 16,-12 7-1-16,-9 0 0 0,-12 7-1 16,-6 3-3-16,-11-2-6 15,-15-1 1-15,-6-5 7 16,-11-2 2-16,-4-5 1 15,-2-6 1-15,-4-7 2 16,7-6 4-16,4 0 5 0,11-3 6 16,6-13-2-16,13-5-7 15,12-5-8-15,2-2-5 16,21-2-25-16,15-2-26 16,11-4-40-16,4 0-102 15</inkml:trace>
  <inkml:trace contextRef="#ctx0" brushRef="#br0" timeOffset="987.83">17473 3693 377 0,'0'-12'152'0,"0"0"-113"16,0 1 23-16,0 6 3 0,0 0-20 15,0 3-18-15,3 2-16 16,-3 2-6-16,0 12-6 15,0 5 7-15,-7 8 2 16,-3 7-5-16,-2 4-1 16,-3-1-2-16,1 1 1 15,1-5-8-15,3-7-23 0,4-3-9 16,3-14-10-16,3-6-30 16,0-3-36-16,5-18-54 15</inkml:trace>
  <inkml:trace contextRef="#ctx0" brushRef="#br0" timeOffset="1190.92">17510 3617 549 0,'3'-5'46'0,"-3"1"-16"16,2 2 23-16,5 2-19 16,0 4-26-16,4 7-1 15,8 3 13-15,1 6 1 0,4 1-4 16,3 4-6-16,-1 0-6 15,1 4-4-15,0 1 0 16,-3-2-1-16,1 1-8 16,-6 1-49-16,-2-6-50 0,-5-3-137 15</inkml:trace>
  <inkml:trace contextRef="#ctx0" brushRef="#br0" timeOffset="1831.75">18304 3730 504 0,'-7'-12'29'0,"2"4"-22"16,-2 1 47-16,4 5-2 0,-2 2-21 16,-5 7-20-16,-1 16-11 15,-3 13 5-15,-4 10 7 16,-4 15 4-16,-1 10 1 16,0 6-3-16,0 3-3 15,2-1 10-15,8-3-1 0,6-1-6 16,2-7-9-16,5-5-3 15,12-8-1-15,7-5-1 16,9-8 0-16,9-4-8 16,4-11-42-16,5-9-50 15,2-14-99-15</inkml:trace>
  <inkml:trace contextRef="#ctx0" brushRef="#br0" timeOffset="2957.47">18781 4216 298 0,'2'0'98'16,"-1"-3"-89"-16,-1-3 49 15,0-1 2-15,2-2-33 16,-2-3-9-16,2 0 0 0,-1-3 4 15,-1-1-2-15,0-2-3 16,0 4-7-16,-6 2 1 16,-8-1 0-16,-5 8-3 15,-4 3-5-15,-4 2-2 0,-2 5 0 16,-3 10-2-16,3 7 3 16,-2 6-3-16,10 2 2 15,3 2-1-15,8-4 0 16,4 1-1-16,6-8 0 15,4-4-1-15,11-5 1 0,11-7 2 16,1-3 0-16,3-2 0 16,8-2 0-16,-8-8 2 15,-1-5-3-15,-2-2-2 16,-5-3 1-16,-6 0 4 16,-3-3-3-16,-4 3 2 15,-4 1 1-15,0 3 15 16,-2 2 7-16,-3 4-2 0,4 5 2 15,-4 2-9-15,0 3-6 16,3 0-7-16,0 0-4 16,2 10-1-16,2 5 2 15,5 4 1-15,-2 4-1 0,2 6 0 16,0 3 1-16,0 2-1 16,-2 4 0-16,2-1 0 0,0 0-1 15,-5-1 1-15,3-4-1 16,0-5-1-16,-3-7 0 15,0-6 1-15,1-7 0 16,-1-7 2-16,0 0 0 16,1-5 2-16,6-13 0 15,-2-6 2-15,4-4 4 0,0-6-2 16,6 2-1-16,-7-2-2 16,4 4 1-16,-2 3 5 15,-4 6 0-15,0 3-3 0,-2 4-2 16,-4 4-2-1,-4 3-3-15,1 4-4 16,-4 3-30-16,2 0-40 0,3 3-42 16,-1 6-23-16,3 0-139 15</inkml:trace>
  <inkml:trace contextRef="#ctx0" brushRef="#br0" timeOffset="3184.94">19546 4345 512 0,'5'7'126'15,"-5"2"-118"-15,0 3 32 16,2 6 24-16,-2 2-15 0,0 3-28 16,0 2-11-16,-2 5-4 15,-8-3-4-15,-5 0-2 16,-4-6-27-16,-8-5-86 15,0-12-148-15</inkml:trace>
  <inkml:trace contextRef="#ctx0" brushRef="#br0" timeOffset="3779.54">20277 3987 366 0,'2'-12'60'0,"-2"5"-5"16,0 1 27-16,0 0-24 0,-8 4-19 15,-1 2-14-15,-5 0-9 16,-4 6-2-16,-2 6 1 16,-5 9-2-16,-2 6-3 15,0 3-4-15,2 8 0 16,0-1 2-16,6 5 0 15,2-2-4-15,8-2-1 0,6-4-1 16,3-2 0-16,7-6-2 16,10-4 1-16,10-4 0 15,5-4-1-15,7-7 1 16,2-1-2-16,2-6-8 16,-2 0-15-16,-1-2-22 15,-5-9-17-15,-6-1-28 0,-7-3-47 16,-10-1-142-16</inkml:trace>
  <inkml:trace contextRef="#ctx0" brushRef="#br0" timeOffset="3998.17">20109 4254 514 0,'-1'0'113'15,"1"-9"-97"-15,5-2 34 0,13 1-11 16,9-3-20-16,6 1-17 16,2-1-2-16,8 4 0 15,-1 0-15-15,2 0-34 16,-1 0-41-16,-3-2-80 16,-4-3-160-16</inkml:trace>
  <inkml:trace contextRef="#ctx0" brushRef="#br0" timeOffset="4388.65">20690 3772 532 0,'0'-2'13'15,"1"0"10"-15,6 2 16 16,6 0-5-16,1 8-5 16,6 3-5-16,1 7-2 0,3 3-4 15,1 3 0-15,1 7-6 16,1 6-3-16,-2 5-5 15,-2 4-2-15,4 5 0 16,-6 5-1-16,0 1 0 0,-4-5 0 16,-2-2 1-16,-5-8 1 15,-3-2 0-15,-3-7-2 16,-4-6 1-16,-4-2-1 16,-10-1-1-16,-8-5-18 15,-6-6-64-15,-6-5-124 16</inkml:trace>
  <inkml:trace contextRef="#ctx0" brushRef="#br0" timeOffset="29528.83">21402 4154 547 0,'-5'3'49'0,"5"-3"-18"16,2 0-2-16,8 0 4 16,9-1-9-16,1-5-11 15,2 1-6-15,4-1-4 16,2 1 0-16,1-2-3 16,2 0 0-16,-2 0-1 15,-1 3-25-15,-2 1-30 0,-9 1-31 16,-5 2-39-16,-12 0-99 0</inkml:trace>
  <inkml:trace contextRef="#ctx0" brushRef="#br0" timeOffset="29684.86">21445 4263 391 0,'-7'11'99'16,"11"-11"-82"-16,17 0 4 15,12-2 16-15,4-6-8 16,10-2-24-16,6 1-5 15,-4-4-25-15,0 1-72 16,-3-2-138-16</inkml:trace>
  <inkml:trace contextRef="#ctx0" brushRef="#br0" timeOffset="30658.37">23152 3925 262 0,'3'-7'210'0,"-1"-5"-193"16,-2-2 28-16,2-1 3 16,-1 0-12-16,-1-7-18 0,0 4-5 15,-5 1 1-15,-7 2-6 16,-8 6-4-16,-4 6-2 16,-6 3-2-16,-4 6 0 15,0 13 0-15,0 8-2 16,0 3 1-16,8 2 0 15,6 1 0-15,10-2 0 0,6-6-2 16,4-4-5-16,14-9-1 16,8-6 6-16,5-6 1 15,2 0 1-15,5-13 1 16,0-1 0-16,0-4-1 16,-5 3 1-16,-2 1 1 0,-7 6 2 15,-4 5 9-15,-2 3-7 16,-3 5-4-16,-1 13-2 15,2 3 5-15,2 12 0 16,2 0-2-16,0 1-1 16,2-2 0-16,1-4-1 0,3-6 1 15,0-8 1 1,-1-8 1-16,2-6 2 16,3-11 1-16,-1-13 3 0,-3-9-6 15,-5-8-3-15,-4-9-25 16,-9-9-83-16,-4-4-307 15</inkml:trace>
  <inkml:trace contextRef="#ctx0" brushRef="#br0" timeOffset="31250.97">20404 2689 462 0,'-3'-11'86'16,"-12"3"-52"-16,12 1 25 0,3 1-2 16,0 5-25-16,1 1-18 15,8 0-5-15,4 8 0 16,-1 6 2-16,5 6 0 0,2 3-7 15,-2 2-4-15,-2 0-1 16,-2 0 0-16,-4-3-14 16,-4-6-15-16,-3-4-7 0,-2-5-7 15,0-7-10-15,-5 0 16 16,-6-14-5-16,-3-5-19 0,-2-8 35 16,1-3 28-16,1-1 8 15,5 5 21-15,3 4 20 16,6 6-7-1,0 5-9-15,15 8-15 0,10 3-11 0,8 2 10 16,6 10-2-16,7 8-6 16,6 1-6-16,-1 4-5 0,2-2 1 15,-9-2-1-15,0-3-9 16,-5-7-18-16,-9-5-23 16,-9-6-26-16,-8-3-61 15,-13-11-116-15</inkml:trace>
  <inkml:trace contextRef="#ctx0" brushRef="#br0" timeOffset="31461.43">20736 2504 570 0,'-5'-5'24'16,"5"1"9"-16,0 4 2 0,3 7-27 16,12 11 3-16,2 10 11 15,5 5-8-15,2 6-4 16,1 4-7-16,2-2-2 15,-3-2-1-15,0-5-20 16,-2-7-13-16,-3-11-24 0,-1-8-36 16,-3-8-76-16</inkml:trace>
  <inkml:trace contextRef="#ctx0" brushRef="#br0" timeOffset="31683.5">21061 2506 605 0,'0'-4'15'16,"0"4"-2"-16,2 0 14 15,7 5-14-15,0 10 2 16,4 2-2-16,0 8-9 0,8 2-3 16,-1 2 0-16,-1-1-1 15,-1-5-1-15,0-3-20 16,-4-4-12-16,-5-7-15 15,-1-7-23-15,-8-2-42 0,0-12-76 16</inkml:trace>
  <inkml:trace contextRef="#ctx0" brushRef="#br0" timeOffset="31820.18">21090 2495 507 0,'0'-17'25'15,"10"2"4"-15,14-3-7 0,8 4-5 16,8 0-8-1,7 1-5-15,-3 3-4 16,2 3 0 0,-5 5-19-16,-16 2-96 0,-13 0-174 15</inkml:trace>
  <inkml:trace contextRef="#ctx0" brushRef="#br0" timeOffset="31955.26">21185 2616 130 0,'0'0'342'16,"20"2"-333"-16,11-16-13 0,10-4 6 16,8-2-1-16,4-2-19 15,1-2-32-15,-2-1-62 16</inkml:trace>
  <inkml:trace contextRef="#ctx0" brushRef="#br0" timeOffset="32274.05">21628 2385 437 0,'0'0'83'0,"-1"0"-37"15,-6 9-1-15,1 13-5 0,1 0-8 16,2 12-18-16,-1 3-4 16,4 5-4-16,0-2-4 15,0 0-1-15,0-11-1 0,0-5 1 16,0-8-2-16,0-14 1 16,0-2 2-16,0-14 10 15,0-11-8-15,0-7-3 16,0-6-2-16,4-6 0 0,3 2 2 15,3 4 0-15,1 5 2 16,0 9-1-16,3 6 2 16,-1 11-3-16,1 7-3 15,2 1 0-15,2 17-1 0,4 3 1 16,0 9 0-16,3 7 1 16,-4 1-6-1,1 4-17-15,-2-2-15 16,-12-2-34-16,-8-9-58 15,-3-6-130-15</inkml:trace>
  <inkml:trace contextRef="#ctx0" brushRef="#br0" timeOffset="32430.25">21602 2604 393 0,'14'-23'114'16,"18"-1"-126"-16,9 1 2 15,17-2 9-15,5-2 0 16,6-1-30-16,-1-4-9 0,-5-8-38 15,-4-2-108-15</inkml:trace>
  <inkml:trace contextRef="#ctx0" brushRef="#br0" timeOffset="32617.71">22164 1937 422 0,'-17'-29'118'16,"7"10"-42"-16,0 6-7 0,2 12-24 15,6 1-25-15,2 23-23 16,0 14 3-16,8 18 6 15,0 20 12-15,5 13-4 16,0 10-6-16,1 3-5 16,2 1-2-16,0-7 1 15,1-10-2-15,-2-10-1 0,-2-11-10 16,0-6-25-16,-8-16-31 16,-5-17-68-16,0-13-205 15</inkml:trace>
  <inkml:trace contextRef="#ctx0" brushRef="#br0" timeOffset="33009.88">22588 2351 573 0,'0'-9'32'0,"-6"2"2"15,4 0 18-15,2 7-9 16,0 5-30-16,2 10-14 16,6 4 2-16,0 8 9 15,3 5 1-15,2 2-9 0,1 0-1 16,-5-2-2-16,2-6-26 16,-4-1-26-16,-2-7-27 15,-5-12-37-15,0-6-94 16</inkml:trace>
  <inkml:trace contextRef="#ctx0" brushRef="#br0" timeOffset="33244.18">22568 2308 547 0,'0'-16'55'16,"7"4"-27"-16,13 4-8 16,11 6 12-16,6 2 1 0,4 7-17 15,6 14-12-15,-8 7-1 16,-1 8-6-16,-9 6 3 15,-11 3-4-15,-15 1-12 16,-4-2-8-16,-23-5-6 16,-8-3 12-16,-7-9 9 0,-2-8 8 15,2-9 0-15,7-9-9 16,11-1-24-16,11-15-35 16,10-10-86-16</inkml:trace>
  <inkml:trace contextRef="#ctx0" brushRef="#br0" timeOffset="33447.25">23051 2295 612 0,'2'-5'68'16,"-2"2"-44"-16,0 3-6 16,0 5 3-16,0 13-16 0,3 7 2 15,6 5 2-15,0 6-5 16,2 3-1-16,3-3-2 15,-1-3-2-15,-2 0-23 16,-1-9-28-16,-2-4-21 16,-8-8-30-16,0-12-83 0</inkml:trace>
  <inkml:trace contextRef="#ctx0" brushRef="#br0" timeOffset="33602.86">23084 2248 366 0,'10'-20'204'0,"7"0"-196"16,3 4 14-16,8 2 24 16,2-1-20-1,1 7-21-15,-1 4-6 16,-3 4-14-16,-11 2-63 0,-7 12-55 16,-9 4-191-16</inkml:trace>
  <inkml:trace contextRef="#ctx0" brushRef="#br0" timeOffset="33759.08">23128 2440 321 0,'9'0'193'0,"16"0"-187"0,11-9-8 15,11-6 4-15,7-6-2 16,4 0-8-16,-2-5-35 16,-5-2-76-16,-2-4-153 15</inkml:trace>
  <inkml:trace contextRef="#ctx0" brushRef="#br0" timeOffset="34117">23632 2151 414 0,'0'-3'114'16,"0"3"-58"0,-2 0-6-16,-3 12-17 0,-2 11-20 15,2 6 0-15,-2 8-5 16,1 6-5-16,2 3-2 0,-1-2-1 16,2-2 0-16,-1-9 0 15,1-8-6-15,-1-9-6 16,3-12 4-16,-1-4 8 15,2-20 8-15,0-8-6 0,0-13-3 16,9-9 1-16,4-7 0 16,6-1 3-16,4 0 1 15,-2 6 1-15,1 12 2 16,-4 7 6-16,-4 14 3 16,0 8-5-16,-4 11-8 15,0 5-4 1,4 15 1-16,-1 8-2 0,1 12 1 15,1 6 0-15,-1 4 1 0,4 2-1 16,-1-4-4-16,1-3-5 16,0-7-4-16,-4-5-2 15,-1-7-10-15,-8-10-23 16,-5-4-27-16,0-8-50 0,-16-4-82 16</inkml:trace>
  <inkml:trace contextRef="#ctx0" brushRef="#br0" timeOffset="34242">23706 2362 625 0,'16'-14'33'0,"15"1"-31"0,12-2-2 15,11 1 1-15,9 0-7 16,2-2-88-16,3-8-456 16</inkml:trace>
  <inkml:trace contextRef="#ctx0" brushRef="#br0" timeOffset="40198.18">22785 3685 198 0,'-5'-7'134'16,"0"0"-74"-16,-2-2-1 16,2-4 3-16,0 2-19 0,2 1-5 0,-1-2-5 15,1 1 0-15,-4 0-11 16,-3 4-4-16,-2 4-12 16,-8 0-6-16,-2 3-1 15,-2 6 0-15,-2 10 2 16,3 0-2-16,3 3 2 0,7 1 0 15,10 3-1-15,3-1-2 16,9 3 0-16,14-2 0 16,6 0 0-16,0-1 3 15,3 0-2-15,-1-2 1 16,-8 0-2-16,-7-3-8 16,-8 0-3-16,-8 1-8 15,-3-4 4-15,-16-3 12 0,-6-1 5 16,1-3 1-16,0-3 0 15,5-2 7-15,8-2 12 16,6 2-7-16,5 1-8 0,5 4-15 16,12 2 6-16,10 7 5 15,0 6-2-15,5 3 2 16,-3 3-6-16,-7 2-6 16,-3-1 2-16,-5 1 7 15,-5-5 2-15,-2-2 1 0,-3-5 9 16,4 0 1-16,7-7-5 15,12-4-5-15,9-5 1 16,12-2-7-16,11-9-52 16,9-14-136-16</inkml:trace>
  <inkml:trace contextRef="#ctx0" brushRef="#br0" timeOffset="40776.61">23625 3592 519 0,'-7'-16'6'0,"7"2"12"0,2 1 6 16,13 5-12 0,4 2-9-16,3 6-2 0,0 0-1 15,-7 11-2-15,-1 9 0 16,-9 5 1-16,-5 3-1 15,0-1-2-15,-10 0 2 0,3-1 2 16,0-7 0-16,4 0 0 16,3-5 1-16,1-3-2 15,12-5-3-15,1-2 5 16,2 0-1-16,2-2-1 16,-7 0-1-16,-1-1 0 15,-7 5-1-15,1 0 2 0,-4 6 2 16,0 3 4-16,1 3 6 15,6 4 3-15,4 2 1 16,7 0-1-16,7 2-4 16,4-2-5-16,2-1-2 15,-4 0 0-15,-6-3-1 16,-13 1-2-16,-8 1 0 0,-24-1 5 16,-18 0 1-16,-9-1-7 15,-9 1-29 1,-8-8-27-16,7-8-94 15</inkml:trace>
  <inkml:trace contextRef="#ctx0" brushRef="#br0" timeOffset="41381.9">24334 3096 374 0,'-5'-7'93'15,"2"5"-24"-15,3 2-37 16,0 24-31-16,3 11 26 16,4 19 26-16,5 19-24 0,-2 18-14 15,2 18-4-15,0 16 4 16,-4 11-6-16,1 2-4 15,-1 3 2-15,-5-8-4 16,-1-7 0-16,-2-12-1 16,0-14-1-16,0-13 0 0,-3-10 0 15,-7-13-5-15,5-14-17 16,0-11-12-16,5-19-10 16,0-18-29-16,1-7-54 15,13-24-78-15</inkml:trace>
  <inkml:trace contextRef="#ctx0" brushRef="#br0" timeOffset="41897.41">24949 4209 327 0,'9'-16'76'0,"0"-2"-46"16,-5-1 26-16,-4 0 4 15,0 4-9-15,0 2-16 0,-7 4-16 16,-8 8-13-1,-3 1-5-15,-2 3-1 0,-2 12-1 16,1 5-1-16,3 4 1 16,4-1-3-16,5-1-12 15,5-6 0-15,4-4 1 16,0-7 10-16,10-3 1 0,5-2-1 16,4 0 0-16,-2-5-1 15,2 0 0-15,0 1 3 16,-1 4 0-16,-2 4 2 15,-1 11-1-15,-5 5 2 16,0 3 2-16,-3 6 3 0,-2 1-1 16,-3 1 0-16,-1-8 3 15,-1-4-1-15,0-6-2 16,0-8 8-16,4-5 30 16,3-14 17-16,4-9-39 15,6-11-20-15,12-5 1 0,2-11-7 16,-1-2-71-1,-1 0-154-15</inkml:trace>
  <inkml:trace contextRef="#ctx0" brushRef="#br0" timeOffset="161453.94">17319 6177 247 0,'7'-11'140'15,"0"0"-114"-15,-3-1 27 16,1-1 21-16,-3 3-10 16,-2-1-19-16,0 0-15 15,-7 4-4-15,-9 2-11 16,-6 3-9-16,-10 2-6 0,-5 0 2 15,-10 14-3-15,-6 8 4 16,2 4-1-16,-2 3 1 16,4 7 2-16,7-2 8 15,13 1 3-15,9-1-7 16,11-2-6-16,9-1-1 0,15-5-2 16,17-2 3-16,14 1-1 15,12-6 2-15,8 4-4 16,4-2 0-16,3 4 2 15,-4 3-2-15,-9 4-1 16,-10 2 1-16,-12 0-1 16,-13 2-9-16,-18 0-9 0,-7-5 1 15,-23-3 4-15,-15-3 7 16,-16-5 6-16,-7-8 2 16,-4-8 2-16,3-4 17 15,4-6 10-15,10-13-1 0,16-6-6 16,17-7-13-16,15-4-9 15,15-2-6-15,24-1-15 16,11 2-32-16,9-2-40 16,2-3-140-16</inkml:trace>
  <inkml:trace contextRef="#ctx0" brushRef="#br0" timeOffset="162078.81">17128 5654 628 0,'0'-4'56'0,"0"3"-25"16,0 1 11-16,0 8-22 0,-3 12-9 15,-4 5 3-15,-3 7-5 16,-2 4-5-16,-2-2-3 16,3 0 0-16,0-7-2 0,1-8-11 15,5-3-10-15,0-9-6 16,2-7-15-16,3-3-7 15,0-15-10-15,8-9-31 16,4-5 2-16,5-6 34 16,0-1 42-16,0 4 14 15,-2 4 34-15,-2 4 50 0,-2 8 5 16,-1 4-14-16,-3 10-15 16,5 5-20-16,1 0-15 15,4 7-12-15,0 13 3 16,7 3-4-16,3 6-4 15,7 3-4-15,0 2-4 16,2 2-1-16,-1 1-2 16,-6-1-51-16,-7-3-64 0,-5-6-132 15</inkml:trace>
  <inkml:trace contextRef="#ctx0" brushRef="#br0" timeOffset="162547.44">18228 5881 473 0,'0'-24'29'15,"-4"6"17"-15,-5 4 6 16,2 5-5-16,-6 4-9 15,1 5-14-15,-4 4-7 16,-3 13-4-16,-2 12-5 16,-6 12 4-16,-1 16-2 0,-3 11 0 15,-1 14 4-15,1 12 2 16,4 5-4-16,7 1-4 16,11-2-4-16,9-8-2 15,12-9-2-15,19-10 0 16,9-14 1-16,12-10-14 0,7-17-62 15,4-23-71 1,2-7-184-16</inkml:trace>
  <inkml:trace contextRef="#ctx0" brushRef="#br0" timeOffset="163992.69">18667 6350 426 0,'2'-7'55'16,"-2"-6"-18"-16,0 4 16 0,0-2-8 0,0-1-17 0,0-1-17 31,0-1 6-31,-3 2 2 15,-6-2-7-15,-8 4-4 16,0 2-2-16,-8 2-4 16,-4 6-1-16,-2 0-1 15,1 6 0-15,-1 8 1 0,6 5-1 0,4 5 0 16,10-1-1-16,5 2-1 16,6-4 0-16,6-1 0 15,12-8 0-15,7-5 2 16,1-7 0-16,5 0-1 15,-4-4 1-15,2-11 1 16,-6-1-2-16,1-2 2 0,-8-1 0 16,-2 2 2-16,-1 3 9 15,-8 2 9-15,1 3 4 16,-3 6-6-16,-1 3-7 16,3 0-7-16,2 3-5 15,0 11 0-15,1 6 1 0,4 8-1 16,1 8 0-16,0 5-1 15,-1 5 1-15,3 3 0 16,-5 1 0-16,-1-6-1 16,1-2-6-16,-5-9 3 15,2-7 2-15,-2-6 0 0,2-6 2 16,1-7 0-16,1-7 2 16,-1 0 3-16,7-17 9 15,1-1-1-15,4-7-1 16,-3-7 0-16,5-2-2 15,0-2-3-15,-5 0-1 16,0 3-2-16,-7 3-2 0,2 5-1 16,-9 1 0-16,-1 8 0 15,-2 6-2-15,2 3-18 16,-2 4-23-16,5 3-44 16,4 0-47-16,0 8-22 0,7 1-105 15</inkml:trace>
  <inkml:trace contextRef="#ctx0" brushRef="#br0" timeOffset="164180.14">19356 6500 540 0,'7'6'95'0,"-6"-3"-66"16,1 3 40-16,0 6-5 15,-2 3-28-15,0 5-15 16,0 7-12-16,-14 6-7 15,-11 7-1-15,-14 1-47 0,-10-2-156 16</inkml:trace>
  <inkml:trace contextRef="#ctx0" brushRef="#br0" timeOffset="165677.15">19794 6166 457 0,'1'-11'59'16,"-1"-1"-3"-16,2 3 13 15,-2 2-14-15,2 3-19 0,0 4-17 16,1 0-11-16,-1 13-8 16,0 6 0-16,1 8 5 15,3 7 3-15,-4 6-4 16,3-1-3-16,-1 0-1 16,3-3 0-16,1-4 1 0,2-7-1 15,0-10 1-15,1-4-1 16,4-11-1-16,-3 0 2 15,5-15 1-15,-2-9-1 16,0-5-1-16,1 0 2 16,0-2-2-1,-3 8 1-15,0 1-1 16,-3 10 0-16,1 4 0 0,-2 8-1 16,2 0-1-16,4 11 0 15,0 9 2-15,4-1-1 16,3 6 1-16,5 0 0 15,2-3 0-15,3-4 0 16,2-6 0-16,-3-6 1 0,-1-6-1 16,-3 0 1-16,-5-15 2 15,-6-6 1-15,-3-11 10 16,-8-8 9-16,-5-4-9 16,0-2-10-16,-18-1-3 15,-1 4-2-15,-8 8-1 0,0 10-10 16,3 9-23-16,8 8-6 15,9 8-34-15,7 2-51 16,11 11-129-16</inkml:trace>
  <inkml:trace contextRef="#ctx0" brushRef="#br0" timeOffset="166230.14">20866 6191 407 0,'0'-9'61'15,"-4"0"15"-15,-7-1-14 16,-3-3-13-16,-6 4-18 16,-2 2-9-16,-5 1-7 0,-7 6-6 15,0 0-5-15,0 6-4 0,3 6 3 16,1 7 2-16,11 0-5 16,4 8-1-16,11-4 1 15,4 5-2-15,9-2 0 16,11-5 2-16,9-3 0 15,3-6-1-15,2-5-9 0,0-7-1 16,-3 0 1-16,-4-11 3 16,-7-6 7-16,-8-3 1 15,-5-3 1-15,-2 1 3 16,-5-1 9-16,0 8 10 16,0 0 5-16,0 4-4 15,0 10-6-15,0 1-7 16,0 0-11-16,2 10-5 15,11 8 3-15,3 1 1 0,4 6 0 16,4-1 0-16,-1 1 1 16,3-4-10-16,-4-1-26 15,2-4-29-15,-4-9-20 0,-5-7-36 16,-2-3-141-16</inkml:trace>
  <inkml:trace contextRef="#ctx0" brushRef="#br0" timeOffset="166546.47">21011 5825 387 0,'0'-14'261'0,"8"2"-239"15,7 2 17-15,9 9-1 16,5 2 5-16,5 9-27 15,3 9-6-15,2 10-4 16,2 10 0-16,-6 9-1 16,-4 9-1-16,-6 7-1 15,-6 6 0-15,-6 5 0 16,-6 2-1 0,-5-1-2-16,-2-2 0 15,0-9 1-15,-2-8-2 0,-5-9 1 16,-2-15-3-16,0-10-8 0,0-12-19 0,2-11-32 15,6-10-34-15,1-18-131 16</inkml:trace>
  <inkml:trace contextRef="#ctx0" brushRef="#br0" timeOffset="166905.79">21859 6200 519 0,'-4'0'75'15,"4"0"-47"-15,0 0 43 16,0 0-20-16,9 0-12 0,6-2-30 16,2 0-2-16,7 1 4 15,3-1-6-15,0 2-1 16,3 0-3-16,3 0-1 16,-6 0-1-16,-3 0-18 15,-4 0-35-15,-3 0-24 16,-12 0-58-16,-5 0-150 0</inkml:trace>
  <inkml:trace contextRef="#ctx0" brushRef="#br0" timeOffset="167080.84">21925 6362 569 0,'-10'9'62'0,"10"-2"-27"15,0-7 34-15,13 0 7 31,13 0-29-31,3 0-31 16,10 0-14-16,4 0 0 0,4 0-5 16,3-1-39-16,-4-5-76 15,-4-3-104-15</inkml:trace>
  <inkml:trace contextRef="#ctx0" brushRef="#br0" timeOffset="195408.34">9919 1452 350 0,'-11'-15'254'15,"1"3"-185"-15,2 5 5 16,3 1 7-16,3 4-38 15,2 2-23-15,0 0-18 16,10 11-2-16,5 9 1 16,4 9 9-16,3 6-5 15,4 12-2-15,-1 4-1 0,-1 6-1 16,-5 0-1-16,1-5-7 16,-6-6-27-16,-1-10 0 15,-3-12-10-15,-5-14-34 16,-1-10-21-16,-4-10-17 15,0-17-96-15</inkml:trace>
  <inkml:trace contextRef="#ctx0" brushRef="#br0" timeOffset="195614.65">9958 1517 529 0,'-10'-22'72'0,"4"2"-25"0,6 4 3 16,16 2-15-16,13 3-19 15,11 7-10-15,8 6 1 16,6 5 3-16,0 18-5 15,-6 7-3-15,-6 14-2 16,-15 6-1-16,-15 3-15 16,-12 1-7-16,-5-2-4 0,-20-6 14 15,-9-7 11-15,-5-9 2 16,-3-14-2-16,2-9-12 16,8-9-26-16,8-11-37 0,16-18-81 15</inkml:trace>
  <inkml:trace contextRef="#ctx0" brushRef="#br0" timeOffset="195840.47">10416 1420 747 0,'0'-2'35'0,"0"2"-27"16,0 10 35-16,2 10-29 15,7 9-8-15,9 4-1 16,2 9-1-16,7 2-1 15,0 2-1-15,0-1-1 16,-1-4-11-16,-2-7-25 0,-6-5-23 0,-7-13-18 16,-8-11-28-16,-3-5-68 15,-16-13-154-15</inkml:trace>
  <inkml:trace contextRef="#ctx0" brushRef="#br0" timeOffset="195981.05">10402 1437 608 0,'0'-27'50'15,"4"1"-30"-15,16 1 2 16,10 1 12-16,11 2-18 0,4-2-14 16,4 8-2-16,1 6-1 15,-7 9-32-15,-14 1-96 16,-17 12-149-16</inkml:trace>
  <inkml:trace contextRef="#ctx0" brushRef="#br0" timeOffset="196106.02">10555 1597 129 0,'2'0'529'0,"18"-1"-558"16,10-18 13-16,8-6 26 15,10-6-10-15,-3-1-61 16,-2-2-105-16,-1 0-201 0</inkml:trace>
  <inkml:trace contextRef="#ctx0" brushRef="#br0" timeOffset="196402.81">10925 1328 540 0,'0'11'43'0,"1"7"-9"16,5 5 48-16,2 6-32 16,4-1-31-16,-2 3-13 0,1-3-4 15,-2-3 0-15,-3-5-1 16,-5-9 0-16,-1-8-2 16,-1-3 2-16,-8-20 12 15,-1-10-10-15,0-11-4 0,-1-11 3 16,3-7 2-16,5 2-1 15,3 7 5-15,0 6 1 16,5 12 8-16,10 8-5 16,-1 12-10-16,6 11 0 15,4 1-3-15,3 17 0 16,3 11 0-16,2 10 0 0,-1 8 1 16,-2 4-14-16,-5-3-35 15,-6 1-52-15,-11-7-48 16,-7-12-116-16</inkml:trace>
  <inkml:trace contextRef="#ctx0" brushRef="#br0" timeOffset="196534.21">11047 1355 633 0,'2'-23'40'16,"18"4"-41"-16,12-5 9 15,9 3-3-15,7 1-5 16,1 6-8-16,-2 3-54 0,-13 6-69 15,-15 5-166-15</inkml:trace>
  <inkml:trace contextRef="#ctx0" brushRef="#br0" timeOffset="196799.73">10127 2065 708 0,'-15'6'82'16,"15"-6"-68"-16,21-16-25 16,26-6 43-16,21-10 10 0,16-2-22 15,17-5-9-15,19 2 2 16,6-5-5-16,1 5-5 16,-1 0-1-16,-2 1-2 15,-9 2-6-15,-8 2-10 16,-12 1-8-16,-12 3-9 0,-12 1-11 15,-9 5-15-15,-17 1-29 16,-14 5-92-16</inkml:trace>
  <inkml:trace contextRef="#ctx0" brushRef="#br0" timeOffset="197738.28">10718 2628 575 0,'-12'-10'19'16,"-10"2"-12"-16,-3 8 69 16,-4 0-26-16,-9 14-33 15,3 7-7-15,-5 8 8 16,4 4-3-16,10 5-6 0,7-2-4 15,10-1-1-15,9-3-3 16,21 0 0-16,12-5 1 16,10-2 2-16,7-2 1 15,11-3-3-15,-3 1-1 16,-4-1 0-16,-4 5-1 16,-10 2-1-16,-15 3-19 0,-16 5-16 15,-11 3 5-15,-27 3 9 16,-14-5-3-16,-14-2 5 15,-8-9 18-15,-3-11 12 16,1-9 19-16,14-5-2 16,11-17 11-16,13-8-15 0,22-9-18 15,9-4-5-15,27-1-9 16,12-4-17-16,9 2-23 16,3-2-35-16,-5 2-99 15</inkml:trace>
  <inkml:trace contextRef="#ctx0" brushRef="#br0" timeOffset="198117.54">10475 2407 662 0,'-14'-17'56'15,"3"3"-15"-15,4 8 17 16,7 6-11-16,0 0-35 16,0 15-19-16,5 7 4 15,3 5 3-15,-3 6 0 16,1 1 0-16,-1-7-7 0,-5-3-5 16,0-6 0-16,0-11 8 15,0-7 6-15,-5-11 8 16,-1-11-1-16,3-8-3 15,0-3 3-15,3-3 4 0,3 7-1 16,11 3-7-16,6 6-3 16,5 12-2-16,6 3-1 15,6 5 0-15,8 8 0 16,2 14-9-16,3 7-45 16,4 0-45-16,-5 2-51 0,-8-3-200 15</inkml:trace>
  <inkml:trace contextRef="#ctx0" brushRef="#br0" timeOffset="198429.97">11432 2509 318 0,'0'-31'-27'0,"-5"2"35"15,-9-3 89-15,-4 3-12 0,-2 6-4 16,4 6 15-16,1 9-13 16,1 8-26-16,0 14-33 15,1 20-21-15,1 16-1 16,2 18 5-16,2 14-2 16,6 11-2-16,2 3 1 0,7 0-2 15,11-6-1-15,4-18-2 16,4-16-24-16,5-19-11 15,6-24-12-15,2-13-12 16,0-34-43-16,0-14-80 16</inkml:trace>
  <inkml:trace contextRef="#ctx0" brushRef="#br0" timeOffset="198978.77">11790 2656 242 0,'7'-13'88'15,"-3"-2"-2"-15,-3 1 18 16,1 1-30-16,-2-4-18 15,-2 5-10-15,-10-1-14 0,-6 6-14 16,-5 7-13-16,-2 0-3 16,-2 14-2-16,1 8 0 15,3 3-1-15,7 5 0 16,3-2-1-16,11-4-1 16,2-5-8-16,0-5-6 15,14-10 5-15,-1-4 11 16,8-7 3-16,0-9 1 0,2-5 0 15,-3 1-1-15,2 0-1 16,-3 3 9-16,-2 10 8 16,-2 7-7-16,4 2-7 0,-1 21-3 15,1 6-2-15,6 13 4 16,1 4-3-16,-3 2 1 16,0-2 0-16,-1-10-2 15,-6-7 2-15,-2-15 0 16,-1-14 3-16,0-11 33 15,-6-17 12-15,1-15-19 0,2-7-13 16,0-1-7-16,-1-3-6 16,-1 6-3-16,1 8-17 15,-2 12-47-15,-4 8-60 16,1 6-156-16</inkml:trace>
  <inkml:trace contextRef="#ctx0" brushRef="#br0" timeOffset="200135.71">12465 2754 730 0,'2'-9'24'16,"-2"-4"-11"-16,0 12 49 0,0 1-27 16,0 5-28-16,0 11-10 15,-3 7 2-15,-4 8 1 16,-3 2 0-16,3 5-28 16,0-1-37-16,4-6-44 15,1-13-60-15,2-11-174 16</inkml:trace>
  <inkml:trace contextRef="#ctx0" brushRef="#br0" timeOffset="200530.91">12547 2495 703 0,'0'-7'69'0,"0"5"-67"15,0 2-6-15,1 12 11 0,8 4-4 16,1 9 0-16,5 2-1 15,-3 5-3-15,5-8 2 16,-3-5-2-16,-4-6-11 16,2-8-11-16,-5-5 5 0,2-11 20 15,-2-11 6-15,0-6-6 16,0-4 0-16,2 2 1 16,1 7 0-16,-5 8 5 15,5 5-4-15,4 10-5 0,3 0 0 16,5 10 0-16,1 5 2 15,8 3-1-15,-3-4 0 0,-1 0 0 16,-2-7 0-16,-3-7 1 16,-5-10 4-16,-5-12 6 15,-7-6-1-15,-5-6 1 16,-2-4 2-16,-10-1-11 16,-10 7-4-16,2 6-24 15,3 8-41-15,4 9-25 16,9 9-18-16,4 2-117 0</inkml:trace>
  <inkml:trace contextRef="#ctx0" brushRef="#br0" timeOffset="200870.37">13243 2322 657 0,'-4'-21'46'15,"-8"3"18"-15,-6 5-5 16,-4 12-39-16,-2 1-17 15,-2 11-5-15,1 8 0 0,6 9 1 16,7 2-2-16,7 1-3 16,5 0-14-16,4-8-5 15,8-9-16-15,4-7 7 16,3-7 25-16,3-11 10 16,-2-10 2-16,-2-6-1 0,0 0 1 15,-2 4 4-15,-3 6 18 16,-4 4 5-16,4 9-14 15,1 4-8-15,2 0-4 16,5 13 1-16,8 2-2 16,3 2-2-16,4 0-1 15,4-1-1-15,-4-7-22 16,-2-7-43 0,-9-2-31-16,-9-19-68 15</inkml:trace>
  <inkml:trace contextRef="#ctx0" brushRef="#br0" timeOffset="201076.4">13397 1953 615 0,'-25'-30'79'0,"23"8"-42"16,7 12 18-16,21 10-29 15,16 3-18-15,2 17 3 16,7 14 2-16,2 17 1 16,-6 13-6-16,-8 13-1 15,-15 11-3-15,-14 3-3 16,-10-3-2-16,-12-5-13 0,-19-10-3 15,-14-18-3-15,-6-16-4 16,-12-18-29-16,0-18-67 16,2-18-205-16</inkml:trace>
  <inkml:trace contextRef="#ctx0" brushRef="#br0" timeOffset="201466.96">14091 2019 645 0,'-10'2'62'15,"3"-2"-58"-15,7 0 82 16,5-2-37-16,19-5-40 0,8-4-5 15,4 2 3-15,11-2-5 16,-2 3-1-16,-4 2-19 16,-7 6-57-16,-11 0-62 15,-15 9-83-15</inkml:trace>
  <inkml:trace contextRef="#ctx0" brushRef="#br0" timeOffset="201576.28">14176 2198 595 0,'-7'10'85'0,"7"-10"-83"15,26 0 37-15,16-9 10 16,14-9-37-16,15-7-10 16,7-5-32-16,2-6-114 0,-4-1-355 15</inkml:trace>
  <inkml:trace contextRef="#ctx0" brushRef="#br0" timeOffset="202284.75">15336 1632 482 0,'0'-11'50'16,"-6"0"5"-16,-8 4 26 0,-5 0-32 16,-1 7-27-16,-7 0-9 15,-3 7 2 1,-4 11-1-16,0 3 2 15,3 8-4-15,2 3-4 16,6 2-2-16,7-2-2 16,9-2-2-16,7 1 1 15,0-8-3-15,19-1 2 0,12-3 0 16,7-1 1 0,7 0 0-16,3 0-2 0,2 3 0 15,1 2-1-15,-12 2 0 16,-3 4 1-16,-11 1-4 15,-13 0-11-15,-12 2-7 0,-10-5-2 16,-19-2 14-16,-14-9 10 16,-11-5 0-16,-2-9 3 15,2-2 16-15,6-14-2 16,9-6 0-16,14-7 6 16,13-1-11-16,12-3-16 15,19 1 0-15,18-1-16 0,17-2-22 16,13 1-41-1,2-3-35-15,0 0-106 0</inkml:trace>
  <inkml:trace contextRef="#ctx0" brushRef="#br0" timeOffset="202602.37">15752 1363 452 0,'3'-21'181'16,"-3"6"-157"-16,0 8 48 15,-1 3 6-15,-9 4-46 16,-4 12-26-16,-4 15-7 16,0 14 4-16,-2 13 8 15,4 11-2-15,2 16 6 0,7 8 0 16,7 9-3-16,0 2-2 15,12-3-4-15,8-6-4 16,10-13 1-16,8-14-2 16,6-14-1-16,5-15-1 15,5-20-25-15,4-15-46 0,-2-11-93 16,-3-24-258-16</inkml:trace>
  <inkml:trace contextRef="#ctx0" brushRef="#br0" timeOffset="204063.26">16307 1532 514 0,'0'-17'73'16,"-7"5"-45"-16,-6 4 38 16,-4 2-17-16,-4 6-34 0,-6 0-13 15,-5 11 4-15,1 8 6 16,2 6 0 0,1 4-5-16,4 1-3 0,7 2 0 15,7-2-3-15,10-3 1 16,2-2-1-16,16-1 0 15,9-5 0-15,11-1 3 0,4 0-1 16,4-2-2-16,3 3-1 16,-5 3 1-16,-6 1-1 15,-10 4 0-15,-11 0-8 16,-14 1-13-16,-4-3 7 16,-25-1 12-16,-11-6 4 0,-7-6-1 15,-2-5 4-15,-1-7 7 16,4-4 4-1,11-13-8-15,10-7-6 16,12-4-6-16,10-5-33 0,15 0-30 16,16-1-37-16,-1 0-68 0</inkml:trace>
  <inkml:trace contextRef="#ctx0" brushRef="#br0" timeOffset="204525.09">16198 1227 532 0,'0'-4'184'0,"0"-13"-167"15,-3 11 31-15,-1 6 1 16,1 3-39-16,-2 15-17 16,-1 3 3-16,-3 10 5 15,0 1-2-15,2 1 1 16,1-8 0-16,1-4 1 0,1-7-1 16,4-9 1-16,0-5 1 15,0-5 6-15,0-16 18 16,0-4-13-16,7-7-12 15,1-2 2-15,-1 1 1 16,2 4 3-16,0 8 1 16,0 7-1-16,2 8-5 0,1 6-3 15,8 3-3-15,2 14 0 16,7 8 1-16,5 10-10 16,1 4-19-16,5 1-10 15,3 2-33-15,2-6-24 0,-6-6-35 16,1-12-79-16</inkml:trace>
  <inkml:trace contextRef="#ctx0" brushRef="#br0" timeOffset="204759.41">16825 1330 409 0,'-12'-6'319'0,"-7"3"-300"16,-5 3 12-16,-3 18 9 15,2 13-28-15,-1 9-6 16,4 9-3-16,7 6 1 0,11 4 1 16,4-4-1-16,9-1-2 15,16-8-1-15,6-5-1 16,5-9-1-16,3-7-10 16,3-10-36-16,0-12-45 0,-1-3-38 15,-2-13-111 1</inkml:trace>
  <inkml:trace contextRef="#ctx0" brushRef="#br0" timeOffset="205182.87">17204 1445 696 0,'-20'-15'14'16,"-7"5"-9"-16,0 8 34 15,-5 2-25-15,1 16-12 16,-1 7-3-16,7 5 1 15,7 2-2-15,10 1-3 16,8-2-1-16,0-7-22 0,12-4-2 16,6-10 16-16,3-8 5 15,1 0 4-15,3-11 5 16,-1-7 2-16,-3-1 0 16,-1 1 2-16,-5 2 23 31,2 3 3-31,-1 10-10 15,0 3-14-15,-2 2-4 0,5 13-2 16,-3 10 0-16,2 8 1 0,0 2 0 0,-4 3 1 16,1-4-2-16,-3-4 0 15,-3-8-4-15,-1-12 4 16,-3-10 0-16,3-4 11 16,1-15 32-16,1-12-20 15,0-4-4-15,4-6-5 0,1 2-4 16,-1 1-10-16,1 6-24 15,2 5-29 1,2 9-48-16,1 6-83 0,-1 7-237 16</inkml:trace>
  <inkml:trace contextRef="#ctx0" brushRef="#br0" timeOffset="205354.7">17777 1575 556 0,'0'7'106'0,"0"-2"-93"15,0 4 57-15,0 0-15 16,0 3-40-16,0 3-13 16,0 2-1-16,8 1-6 0,-2 2-38 15,3-6-47-15,-4-5-71 16,3-7-247-16</inkml:trace>
  <inkml:trace contextRef="#ctx0" brushRef="#br0" timeOffset="205729.61">17931 1384 681 0,'-2'-2'12'15,"-3"2"-12"-15,3 7 15 0,2 14 4 16,0 1-5-16,7 6-10 16,3-1-2-16,6-2-1 15,-2-5-2-15,0-8-1 16,-1-8 2-16,3-4-2 15,-4-7 5-15,-2-13 3 16,2-1-2-16,-3-1-1 0,-3 3-2 16,-1 1 1-16,1 7 1 15,-1 8 5-15,3 3-9 16,6 0-4-16,-1 8-1 16,9 7 4-16,2-1 2 15,-2-1 0-15,0-5 0 0,-7-2 0 16,3-6 2-16,-9-2 2 15,-3-10 5-15,-6-6-2 16,0-4 7-16,-8-1-7 16,-6-4-4-16,-5 4-5 15,4 1-11-15,0 7-37 0,4 0-28 16,8 1-51-16,3 7-116 16</inkml:trace>
  <inkml:trace contextRef="#ctx0" brushRef="#br0" timeOffset="205963.93">18277 1173 704 0,'7'-9'30'15,"1"1"-8"-15,11 8 25 16,3 6-16-16,9 13-18 16,-1 3-4-16,5 13-2 0,-2 5 0 15,-7 5-1 1,-10 5-5-16,-11 0-2 15,-5 0-5-15,-21-6-18 0,-7-4-9 16,-3-12-10-16,1-8-22 16,6-13-32-16,13-7-41 15,11-5-194-15</inkml:trace>
  <inkml:trace contextRef="#ctx0" brushRef="#br0" timeOffset="206135.76">18942 1385 720 0,'2'0'33'0,"-4"0"-33"16,-7 0 23-16,1 11-1 15,-4 5-20-15,4 6-2 16,6 1-3-16,2 2-35 16,2-4-42-16,10-3-61 15,10-11-150-15</inkml:trace>
  <inkml:trace contextRef="#ctx0" brushRef="#br0" timeOffset="206479.43">19323 1134 651 0,'-38'-7'3'0,"0"4"-2"15,1 3 31-15,1 18-13 16,6 6-16-16,4 1-3 0,16 2-1 15,5 1-1-15,5-4-4 16,15-8 0-16,11-6-1 16,6-6 3-16,2-4 3 15,3-12-2-15,1-6 1 16,0-6 0-16,-7 1 3 0,-8 0 1 16,-5 7 3-16,-6 3 18 15,-7 6 15-15,-2 5-2 16,-3 2-20-16,0 2-15 15,0 11-9-15,0 5 8 16,0 3 1-16,7 2-1 16,3 1-3-16,7-9-27 0,2-2-17 15,5-12-30-15,-1-1-44 16,-4-18-147-16</inkml:trace>
  <inkml:trace contextRef="#ctx0" brushRef="#br0" timeOffset="206666.9">19573 881 702 0,'12'-4'9'0,"3"3"-7"15,6 1 47-15,6 3-2 16,5 12-22-16,-1 7-12 0,1 9-6 16,0 10-5-1,-8 7 0-15,-12 7-1 0,-12 8-2 16,-10 4-44-16,-26-4-67 15,-13-5-131-15</inkml:trace>
  <inkml:trace contextRef="#ctx0" brushRef="#br0" timeOffset="207348.22">19850 622 610 0,'-4'-5'20'0,"1"-2"-3"16,3 2 23 0,8 5-21-16,6 0-15 15,6 0-2-15,1 10 5 0,3 4 3 16,3 8-1-16,-2 4-2 15,2 7-2-15,0 1-2 16,-6 1-1-16,1 1-1 16,-7-4 0-16,-7-2-11 15,-6-6-32-15,-2-5-28 0,-7-9-59 16,-9-10-122-16</inkml:trace>
  <inkml:trace contextRef="#ctx0" brushRef="#br0" timeOffset="207785.71">19819 570 534 0,'0'-1'8'0,"0"-6"21"16,0 0 29-16,0 3-30 0,0 4-23 15,0 0-11-15,5 0 3 16,2 0 3-16,0 0 1 16,3 0 2-16,-2 0 2 15,-1 0 3-15,-3 0 3 0,-1 0 1 16,-1 0 1-16,-2 0 1 16,0 0 0-16,0 0-8 15,0 0-6-15,0 2-4 16,2 0-24-16,-2 3-43 15,0-2-50-15,0 3-80 16</inkml:trace>
  <inkml:trace contextRef="#ctx0" brushRef="#br0" timeOffset="208207.15">19415 695 531 0,'0'-1'2'16,"2"-1"-19"-16,13 2 49 0,7 0 9 15,7 7-3-15,7 9-9 16,5 6-9-16,6 6-7 16,-1 11-1-16,7 8-1 15,-3 6-2-15,2 6 2 0,-7 8-1 16,-4-5-8-16,-12 4 1 15,-11-4-2-15,-13-4-1 16,-5-4 2-16,-23-2-2 16,-11-6 1-16,-15-3-11 15,-6-4-25-15,-9-5-37 0,0-11-82 16</inkml:trace>
  <inkml:trace contextRef="#ctx0" brushRef="#br0" timeOffset="-198996.43">10687 4174 505 0,'-8'-17'185'0,"4"5"-161"16,2 1 43-16,2 6-2 15,4 5-36-15,5 0-21 16,7 10-5-16,2 10 7 0,5 7 3 16,1 3-6-16,-2 4-5 15,0-2 0-15,0-1-1 16,-6-5-2-16,-3-4-6 15,-6-10-13-15,-2-3-13 16,-5-9-9-16,0 0-12 0,-7-16 4 16,-10-9-48-16,-3-3 31 0,-9-8 38 15,0 2 24-15,2-2 16 16,3 6 33-16,7 7 22 16,6 5-3-16,9 7-13 15,2 8-16-15,17 3-27 16,10 0-3-16,12 5 11 0,13 10-1 15,6 4-9-15,6 4-3 16,3 6 0-16,-3 1-2 16,-6 1 0-16,-7-5 0 15,-5-1-6-15,-14-7-13 16,-7-4-29-16,-9-7-15 0,-13-7-21 16,-3 0-28-16,-14-16-41 15</inkml:trace>
  <inkml:trace contextRef="#ctx0" brushRef="#br0" timeOffset="-198793.29">11079 4050 345 0,'-22'-18'289'0,"3"-1"-234"15,4 5 20-15,3 5-8 16,6 4-28-16,6 5-15 16,0 0-19-16,13 14-12 15,7 5 7-15,6 9 3 16,5 7-2-16,4 4 0 0,2 4-1 15,1 0-15-15,-6-3-31 16,-1-4-34-16,-3-9-38 16,-6-12-63-16,-8-8-149 15</inkml:trace>
  <inkml:trace contextRef="#ctx0" brushRef="#br0" timeOffset="-198574.18">11293 4032 627 0,'-4'-15'80'0,"-1"4"-41"0,2 4 27 16,3 7-25-16,12 0-30 16,7 7-12-16,5 11 3 15,4 7 2-15,3 5-1 16,3 5-2-16,-4 5 0 16,-1-3 0-16,-2-3-7 15,-3-5-15-15,-5-8-12 0,-6-9-28 16,-4-8-18-1,-7-4-31-15,-2-10-56 0</inkml:trace>
  <inkml:trace contextRef="#ctx0" brushRef="#br0" timeOffset="-198417.95">11366 3962 624 0,'-5'-20'57'15,"5"-4"-28"-15,5 1 23 16,19-2-18-16,10 1-25 15,8 2-5-15,4 1-4 0,6 5-1 16,-4 5-51-16,-12 7-88 16,-14 4-123-16</inkml:trace>
  <inkml:trace contextRef="#ctx0" brushRef="#br0" timeOffset="-198277.32">11469 4050 639 0,'0'0'46'15,"0"0"-41"-15,19-7 18 16,15-5-6-16,7-6-13 16,3 0-25-16,3-5-75 15,-2 0-69-15,-10-1-155 0</inkml:trace>
  <inkml:trace contextRef="#ctx0" brushRef="#br0" timeOffset="-197927.29">11783 3846 148 0,'-5'0'480'0,"1"0"-434"15,4 9 6-15,0-1-11 0,7 6-16 16,7 2-5-16,1 9-6 16,1-1-6-16,-3 1-4 15,-3-4-3-15,-6 1 0 16,-4-8-1-16,0-6-1 16,-7-8 4-16,-6-1 4 0,-3-17-1 15,0-8-2-15,0-5 3 16,1-8 12-16,5-1-4 15,4 3-6-15,6 5-5 16,0 4 0-16,7 4-2 16,7 11-2-16,6 7 0 15,2 6-1 1,2 1 1-16,2 17-2 16,3 6 2-16,-2 2-2 15,2 8 1-15,-4 1-6 16,0 2-18-16,0-4-14 0,-7-6-23 15,-5-3-13-15,-8-7-3 16,-5-6-46-16,-16-4-43 0,-15-6-169 16</inkml:trace>
  <inkml:trace contextRef="#ctx0" brushRef="#br0" timeOffset="-197810.2">11835 4007 544 0,'-7'-12'50'0,"7"-2"22"15,8 0-19-15,23-7-44 0,7 2-8 0,5 2-2 16,8-1 2-16,-3 3-6 15,-8 5-66-15,-16 6-108 16,-11 4-278-16</inkml:trace>
  <inkml:trace contextRef="#ctx0" brushRef="#br0" timeOffset="-197526.83">11208 4457 520 0,'-22'12'159'16,"10"-8"-140"-16,12-4 29 16,22-2-1-16,21-12-14 15,16-6 5-15,16-4-8 16,18-5-4-16,12-1-11 16,2-3-9-16,5 1-5 0,-2 4 0 15,-3 1 0-15,-10 2-1 16,-10 3 0-16,-12 7-1 31,-14 0-2-31,-14 4-6 0,-13 4-7 0,-12 2-11 16,-8 0-23-16,-11 0-42 0,-3-6-75 15,0-7-356-15</inkml:trace>
  <inkml:trace contextRef="#ctx0" brushRef="#br0" timeOffset="-196976.36">13099 3822 627 0,'-4'0'57'0,"2"0"9"15,2 0 21-15,0-4-40 16,10-1-24-16,1-2-10 0,4 0-2 31,9 0-6-31,3 0-3 0,5 0-2 16,0 1 1-16,6 4-8 16,-3 2-33-16,-7 0-32 15,-6 11-37-15,-15 1-47 16,-7 7-78-16</inkml:trace>
  <inkml:trace contextRef="#ctx0" brushRef="#br0" timeOffset="-196840.57">13187 3967 92 0,'-11'10'457'0,"10"-3"-416"0,2-7 29 0,26 0 4 16,13-7-5-16,10-6-20 16,15-5-22-16,6 1-12 0,2-2-13 15,-3-3-11-15,-8-2-96 16,-7 0-230-16</inkml:trace>
  <inkml:trace contextRef="#ctx0" brushRef="#br0" timeOffset="-191894.94">16385 2212 227 0,'-10'-7'153'0,"1"0"-115"0,-4-3 20 16,4 5-3-16,2 0-14 15,1 3-4-15,3-2-6 16,3 2-3-16,0-1-12 16,7 3-12-16,9 2-2 0,4-2 2 15,9 0 0-15,7 0-3 16,6 0 0-16,11-4 4 16,8-3 8-16,10-3 1 15,14-7 3-15,8-2-2 16,11-3-1-16,8-1 0 15,5-2 2-15,3 0-8 0,2 0-4 16,1-2-3-16,-6 4 0 16,0-2 0-16,-7 4-1 15,-8 1 2-15,-14 2-2 16,-7 2-2-16,-18 4 2 16,-13 3 2-16,-14 0-2 0,-9 4 0 15,-11 1 1-15,-9 0 2 16,-3 1 2-16,-4-1 2 15,0 1-3-15,-4-1-3 16,-3 1-2-16,-6 1-4 16,-2 2-16-16,-9 0-22 0,-8 5-21 15,-11 6-30-15,-13 2-51 16,-14 4-121-16</inkml:trace>
  <inkml:trace contextRef="#ctx0" brushRef="#br0" timeOffset="-191577.78">16667 2242 451 0,'-55'16'-1'15,"15"-5"2"-15,19-4 11 16,13-6 51-16,10-1 9 16,25-8-36-16,22-12-12 15,17-5 15-15,22-5-5 0,16-2-5 16,15-2-7-16,3 1-7 15,5 3-3-15,2 2-4 16,-3 1-4-16,-9 4 1 16,-9 3-1-16,-8 2-2 15,-13 4-1-15,-16 2 0 0,-15 1-1 0,-10 4 0 16,-15 1 0-16,-9 3 1 16,-8-1-1-16,-14 4 0 15,0 0-5-15,-16 2-16 16,-11 9-57-16,-11 1-74 15,-9-4-129-15</inkml:trace>
  <inkml:trace contextRef="#ctx0" brushRef="#br0" timeOffset="-172588.91">22373 9551 15 0,'0'0'30'0,"0"0"-26"15,0 0-34-15</inkml:trace>
  <inkml:trace contextRef="#ctx0" brushRef="#br1" timeOffset="52835.21">14634 12339 413 0,'0'-5'44'16,"0"0"8"-16,0 1-2 15,-2 4-12-15,2 0-11 16,0 0-19-16,0 2-11 16,-1 10-1-16,-1 4 4 0,-2 6 2 15,-1 1-2-15,2 2 0 16,1 0 2-16,0-2 2 16,2 0 2-16,0-2-1 15,0-3 1-15,7-1 0 16,5-2 0-16,3-2 1 0,1 0-1 15,4-5-1-15,2-4-1 16,2 2-1-16,2-5-1 16,-1 1-2-16,2 0 2 15,0-2 0-15,2 0-2 16,0 0 0-16,1 0 0 0,1 0 1 16,-1 0-2-16,2 1 6 15,-1-1-1-15,3 0-2 16,-2 0 2-16,4 0 0 15,-2 0-1-15,2 0 1 16,4 0-3-16,-1 0 2 0,2 0-3 16,1 0 0-1,-1 0 1-15,2 0-1 16,-3 0 0-16,3 2 0 0,-6 0 0 16,1 2 2-16,0-2-2 15,-4-1 0-15,2 3 1 16,-2-4 0-16,2 2 0 0,-2-1 0 15,0-1 0-15,2 0 0 16,4 0 1-16,-5 0-1 16,6 0-1-16,-2 0 1 15,-2 0-1-15,1 0 0 16,-2 0 0-16,1 0 0 0,2 0 0 16,-4 0 2-16,3 0-1 15,-2 0-1-15,1-1 2 16,0 1-1-16,-1 0 0 15,-1 0 0-15,-1 0-1 16,-1 0 1-16,-1 0-1 16,2 0 1-16,-2 0-1 0,0 0 1 15,2 0-1-15,1-2 1 16,-1 2 0-16,0-2 0 16,0 0 1-16,2 1-2 15,-2-1 1-15,0-2 0 16,-3 0 0-16,1 3 1 0,-3-3 0 15,1 1 3-15,-1-1 1 16,-2 0-3-16,2 1 0 16,-2 1-1-16,2-1 1 15,-2 1-1-15,-1-4 1 0,1 5-2 16,0-1 0-16,0-1 0 16,0 1 0-16,-3 0-1 15,1 0 2-15,-1 0-2 16,-2-2 0-16,0 3 0 15,-1-1 0-15,-1 0 1 0,0-1 1 16,1 1-1-16,3-1 0 16,-2-1-1-16,1 2 0 15,-2-2 0-15,3 1 0 16,-4 1 0-16,-3 0 0 16,1 0 0-16,-2 1 0 15,2 1 0-15,-3-2 1 0,1 0-1 16,1 1 0-16,-2-1 0 15,4-2-1-15,-4 2 2 16,4-2-1-16,-4 3 0 16,4-3 0-16,-5 1 0 15,0-2 0-15,0 1 1 0,-2 0-2 16,0-1 2-16,-3 1 0 16,-1-3-1-16,-2 2 1 15,1-1 0-15,0-1 1 16,-3-1 4-16,-1 1 4 0,0-3-2 15,-3-4-1-15,0 2-4 16,0-6-2-16,-8 0-2 16,-6-2-28-16,-8-8-59 15,-6-8-92-15</inkml:trace>
  <inkml:trace contextRef="#ctx0" brushRef="#br1" timeOffset="73018.68">23692 13409 60 0,'-14'-23'418'16,"-5"-4"-410"-16,-5 1 6 15,-5 2-12-15,-5-1 3 16,-10-1 1-16,-2-2-3 16,-10 4-1-16,-13-3 0 15,-14 3-1-15,-11 2-1 0,-16 1 0 16,-14 3 0-16,-15 6 2 16,-14 1-4-16,-14 5 3 15,-10 6 2-15,-16 3-3 16,-8 12 3-16,-13 12 0 15,-4 5-4-15,-6 4 3 16,2 4-3-16,4 2 3 0,5 6-3 16,7 3 1-16,4 8 1 15,7 3-2-15,4 10 1 16,10 6 1-16,9 7-1 16,14 2 0-16,19 1 10 15,17-1 3-15,23 0-2 0,21-3-4 16,22-3-3-16,22-9-2 15,19 0-1-15,15-8 0 16,20-1 0-16,24-8-1 16,19-3 1-16,18-4 0 15,20-6 1-15,16 0 0 0,12-7-1 16,13-1-1-16,11-6-7 16,12-4 2-16,9-5-4 15,11-1 9 1,12-9-2-16,12-3-3 15,8-5 10-15,5-1-3 16,10 0 0-16,0-7-2 0,-2-2 5 16,3 0-2-16,-5-2-3 15,-3-1-2-15,-6-1 7 16,-6 0-5-16,-4-4-2 16,-15 2 3-16,-10-3-6 15,-11-5-5-15,-18-1 1 16,-16-3 2-16,-15-2 9 0,-16-2-2 0,-14-5 0 15,-16 0 0-15,-7-3 0 16,-14 2 1-16,-7-2 1 16,-6-3-1-16,-10 2 0 0,-11-3 0 15,-5 0 2-15,-10-2-2 16,-6 4 1-16,-2-2-3 16,-10 1 2-16,-10-1-3 15,-5-2 2-15,-5-1-1 0,-4-2 3 16,-3-4-2-16,1 0 0 15,-3-1 1-15,-4-1 0 16,0-2 0-16,-7 5 1 16,-2-2 0-16,-9-1-2 15,-7 3 1-15,-12-2-1 0,-10 3 1 16,-15-3-3-16,-21 6 2 16,-25 5-1-16,-32 6-15 15,-38 10-31-15,-43 9-103 16</inkml:trace>
  <inkml:trace contextRef="#ctx0" brushRef="#br1" timeOffset="74799.53">19007 12232 157 0,'0'-2'365'16,"0"1"-331"-16,0 1-25 16,8 0-1-16,4 3 28 15,3 8-5-15,4 5-10 16,3 7-6-16,-3 4-2 16,4 3-3-16,3 6-6 0,-3 5 1 15,0 0 2 1,2 4-4-16,-1 1 1 0,1 2 0 15,0 0-3-15,2 2 6 16,0 4-1-16,3-4-6 16,-1 2 4-16,3-2-2 15,-1-6-1-15,-3-1 0 0,0-9 0 16,-5-2-1-16,-7-7 0 16,-3-3 1-16,-4-4-1 15,-4-8 2-15,-3-1-1 16,2-6 0-16,-4 1-1 0,0-2 1 15,0-2-1-15,0 1 0 16,2 2 0-16,-1-3 1 16,1 0-1-16,0 0 1 15,0 1 1-15,-1-1-1 16,1 2-2-16,0-2 1 16,-2 0 0-16,2 2 0 0,-2 0 0 15,1-2-17 1,-1 1-13-16,0 1-27 0,0-2-46 15,-8 0-80-15</inkml:trace>
  <inkml:trace contextRef="#ctx0" brushRef="#br1" timeOffset="75018.23">19322 13162 93 0,'0'2'435'0,"0"-2"-402"15,15 0-14-15,9 1 35 0,5 5 6 16,6-1-32-16,1 1-16 16,3 2-5-16,-3 3-3 15,1-2-4-15,-5 2-2 16,1-2-24-16,-6 0-17 0,1-4-21 16,-2-5-10-16,-2 0-50 15,-2-5-139-15</inkml:trace>
  <inkml:trace contextRef="#ctx0" brushRef="#br1" timeOffset="75162.25">19923 13017 585 0,'0'-3'75'0,"-17"3"-22"16,-7 14-5-16,-7 16-11 15,-11 15-20-15,-6 12-16 16,-6 16-20-16,-10 13-83 0,-6 13-191 15</inkml:trace>
  <inkml:trace contextRef="#ctx0" brushRef="#br1" timeOffset="77072.66">13852 12141 370 0,'5'0'160'15,"-2"0"-142"-15,4 0-17 0,5 0-2 16,2 14 10-16,6 10 9 15,3 4-6-15,0 12 0 16,4 6 5-16,0 9-10 16,0 2-5-16,0 2-3 15,0-4 4-15,0-1-3 16,0-8 0-16,1-6 0 0,-1-8 1 16,4-7-1-16,-1-6 1 15,4-6 1-15,8-3-1 16,4-6 0-16,7-2-1 15,6-2 0-15,7 0-1 16,6 0 3-16,9 0-3 0,5-6-1 16,4 1 0-16,2-4 4 15,7 0-3-15,3 1 0 16,2-3 2-16,9 0 0 16,5 0 5-16,6 1 8 15,4 1-3-15,3 0-2 0,2 0 0 16,0 2-5-16,2 0-3 15,-4-2-1-15,1 2 1 16,-1-1-2-16,3 0 2 16,-3-2-1-16,-1 2 0 15,-1-5-1-15,2 0 1 0,1 1 0 16,-3-2 0-16,0-4 1 16,-1 2-1-16,-4 0 0 15,-2-2 0-15,-4 2 0 16,-4 2 1-16,-1-2-3 15,-4 1 3-15,1 1-3 16,-3 2 2-16,0 1 1 0,0 0-5 16,1 4 5-16,0 2-3 15,2 1 1-15,-1 3 1 16,6-2-1-16,-5 3 1 16,4 0 1-16,1 0 0 0,2 3-2 15,2 0 2-15,-1 1-3 16,2 1 3-1,-1-3-1-15,-3 1-1 0,-2-1 1 16,-5 0-1-16,-6-2 2 16,-6 0-1-16,-7 0 0 15,-8-6 1-15,-10-4-1 0,-7-1 0 16,-8-5 0-16,-11 0 1 16,-6-3 0-16,-12-5 3 15,-2-2 4-15,-11-2 3 16,-7-5 3-1,-4-2-8-15,-4-4 4 16,-4 0-3-16,-16-2-7 0,-9-1-2 16,-17-1-53-16,-15 0-110 0</inkml:trace>
  <inkml:trace contextRef="#ctx0" brushRef="#br1" timeOffset="78024.82">19763 14132 505 0,'-15'-5'40'0,"1"-3"-1"16,-1 7 27-16,2 1-19 0,-4 0-27 0,3 7-13 16,0 7 0-16,-1 6 7 0,5 5-5 15,5 0-6-15,5 3-1 16,0-1-2-16,5 0 0 16,10-2-3-16,7-5 3 15,4-6 3-15,2-9-5 16,5-3 4-16,-1-2-2 15,-3-14 2 1,-2-4-3-16,-10-4 0 0,-8-3 1 16,-9 0 1-16,-5 2 1 15,-16 2-2-15,-10 3-3 16,-4 7 0-16,3 8 1 16,3 3-10-16,10 0-26 15,16 3-31-15,6 1-83 16,26-4-268-16</inkml:trace>
  <inkml:trace contextRef="#ctx0" brushRef="#br1" timeOffset="78494.45">20932 14052 504 0,'-10'-7'52'0,"-7"-1"-26"16,-6 3 30-16,-3 5-20 16,2 0-16-16,-3 5-11 15,5 6-3-15,5 7 3 16,9 2-1-16,8 1-4 0,1 1-1 16,21-1 0-16,7-3 0 15,8-6-1-15,4-3 0 16,7-5-2-16,-4-4 0 15,-2-4-2-15,-4-6-3 0,-10-6 4 16,-9-6 2-16,-11-1-1 16,-8 0 3-16,-9-3-2 15,-16 4-2-15,-11 2-8 16,-7 6-9-16,-2 6-14 0,0 6-26 16,11 2-35-16,12 4-94 15</inkml:trace>
  <inkml:trace contextRef="#ctx0" brushRef="#br1" timeOffset="78931.62">22085 14043 535 0,'-13'-11'28'16,"-5"2"-14"-16,-3 4 5 0,-2 5 8 16,-3 0-2-16,-3 9-18 15,2 9-5-15,4 5 1 16,9 5 1-16,9 3-2 15,5-1 1-15,15-1-1 16,16-6 0-16,5-6-2 0,7-7 1 16,3-7 1-1,-2-3-2-15,-5-9-2 16,-5-8 1-16,-13-5 1 0,-9-3 1 16,-12-4 0-16,-7 1 0 15,-19 1-2-15,-8 0 0 16,-7 8-4-16,-1 3-11 15,5 7-18-15,5 3-18 16,12 4-43-16,14 2-100 0</inkml:trace>
  <inkml:trace contextRef="#ctx0" brushRef="#br1" timeOffset="79353.42">23173 13953 512 0,'-6'0'33'0,"-4"0"-13"0,-4 4 7 15,-6 11 5-15,-6 2-8 16,-2 7-9-16,-1 0-4 16,5 5 0-16,9 1-3 15,6-3-3-15,9-2-5 16,3-4-1-16,17-6 1 0,10-6 2 16,7-6-1-16,4-3 0 15,1-9-2-15,2-5-1 16,-3-9-3-16,-12-4 0 15,-7-1 4-15,-10-3 3 16,-12 3-2-16,-16 1-7 0,-11 5-17 16,-9 3 0-16,-2 8-9 15,2 7-17-15,11 4-13 16,14 2-24-16,11 11-66 16</inkml:trace>
  <inkml:trace contextRef="#ctx0" brushRef="#br1" timeOffset="79675.28">23973 13953 540 0,'0'-12'36'0,"0"1"16"0,-5 4 7 15,-4 7-27-15,-5 0-19 0,-6 6-12 16,2 12-1-16,4-1 0 15,4 10 1-15,5 0-2 16,5 2 2-16,12-5 0 16,9-4-1-16,2-4 1 15,2-7 2-15,2-7-1 16,-3-2 0-16,-3-11 3 0,-8-9 11 16,-9-8 7-1,-4-6-8-15,-19-4-10 0,-17 1-6 16,-10 7-2-16,-13 7-27 15,-7 8-62-15,-7 13-148 16</inkml:trace>
  <inkml:trace contextRef="#ctx0" brushRef="#br0" timeOffset="-16776.93">23043 11118 565 0,'-17'-37'6'16,"-7"-1"-7"-16,-8 2-2 16,-15-2 2-16,-10 5-1 15,-17-3-3-15,-16 0-16 0,-14 2-7 0,-14-3-4 16,-15-1-4-16,-7-1 21 15,-10-3 6 1,-4-4 6-16,-13-8 3 0,-11-2 8 16,-12-1 6-16,-15-4 7 15,-12-3 0-15,-14-2-7 0,-17 2 1 16,-13-2-5-16,-12 2-6 16,-10 0 0-16,-16 1-4 15,-11 6 2-15,-6 0-4 16,-9 5 5-16,-3 1-3 0,-19 4 1 15,-9 2-2-15,-10 6 1 16,-8 1-1-16,-11 5 2 16,-12-1-1-16,0 6 3 15,-4 3-4-15,1 1 8 16,-2 6-5-16,3 5-3 16,0 5 4-16,-1 3-4 0,-2 5-3 15,3 0 8-15,-1 7-6 16,-6 4-1-16,6 6-2 15,6-1 0-15,4 4-2 16,3-2 1-16,11 4 0 16,6-5-2-16,6 2 4 15,1 3 1-15,5 2 1 0,9 2 1 16,-2 6 3-16,-1 5-4 16,8 7 3-16,1 7 2 15,11 4 4-15,-4 10-1 16,10 8 1-16,12 5-2 0,11 8-2 15,12 4 4-15,11 6-4 16,16 9 9-16,16 2 1 16,19 9 0-16,17 4-8 15,20 4-1-15,17 4-2 16,28 2-1-16,19 3 0 16,24-3-3-1,25-2 3-15,23-3-3 0,26-5 2 16,21-2-2-16,14-6-2 0,31 2 1 15,18-3 1-15,22-3 1 16,19-2-1-16,21-8 1 16,19-5 0-16,18-6 0 15,23-5 2-15,16-5-2 16,18-4 0-16,16-5-3 16,22-4 9-16,12-7-6 0,15-2 3 15,15-5 3-15,9-1-6 16,8-4 4-16,13-3-1 15,6 0 0-15,14-4-1 0,7-1 0 16,8-6 2-16,6 1 1 16,11-8-4-16,5 2 2 15,6-3 0-15,4-4 3 16,12-1-1-16,5 2 4 16,6-4 3-1,6 0-6-15,11-4-2 0,-1-1-1 16,2 0-4-16,3-4 6 0,-2-1-6 15,-3-1 2-15,-3-2 0 16,1-1 2-16,-4-2-4 16,-6 2 2-16,0 0 2 15,-7-2-2-15,-4 1-2 16,-6-6 4-16,-7 0-2 16,-5 0 0-16,-8-5 2 15,-11 0-1-15,-4-2 0 16,-13-5 1-16,-14-1 0 15,-8-5 6-15,-17-2-2 16,-9-5-3-16,-11-4 1 0,-17-2-2 16,-11-8-2-16,-13-1 4 15,-12-5-6-15,-12-3 2 16,-15-5 4-16,-12-9-10 16,-17-2 8-16,-12-6-4 0,-13-7 4 15,-17-4 0-15,-18-2-6 16,-15-2 6-16,-14-7 1 15,-15-5 4-15,-16 1 1 16,-12-10 3-16,-14-3-4 0,-13-2 2 16,-17-3-6-16,-6-6-5 15,-25 0 7-15,-16-4 0 16,-21 3 0-16,-22-6 0 16,-28-4-5-16,-28-3 0 15,-37-3 0-15,-36-3 0 16,-49 3-2-16,-39-8 4 15,-48 5-2-15,-45 4-3 0,-46 6 3 16,-31 9-21-16,-49 13-21 16,-32 9-40-16,-38 13-62 15,-34 5-250-15</inkml:trace>
</inkml:ink>
</file>

<file path=ppt/ink/ink6.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09-12T14:22:32.2230000"/>
    </inkml:context>
    <inkml:context xml:id="ctx1">
      <inkml:inkSource xml:id="inkSrc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0" units="1/dev"/>
        </inkml:channelProperties>
      </inkml:inkSource>
      <inkml:timestamp xml:id="ts1" timeString="2022-09-12T14:22:32.2260000"/>
    </inkml:context>
    <inkml:context xml:id="ctx2">
      <inkml:inkSource xml:id="inkSrc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145" units="1/dev"/>
        </inkml:channelProperties>
      </inkml:inkSource>
      <inkml:timestamp xml:id="ts2" timeString="2022-09-12T14:22:32.2290000"/>
    </inkml:context>
    <inkml:context xml:id="ctx3">
      <inkml:inkSource xml:id="inkSrc1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306" units="1/dev"/>
        </inkml:channelProperties>
      </inkml:inkSource>
      <inkml:timestamp xml:id="ts3" timeString="2022-09-12T14:22:32.2370000"/>
    </inkml:context>
    <inkml:context xml:id="ctx4">
      <inkml:inkSource xml:id="inkSrc1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607" units="1/dev"/>
        </inkml:channelProperties>
      </inkml:inkSource>
      <inkml:timestamp xml:id="ts4" timeString="2022-09-12T14:22:32.2380000"/>
    </inkml:context>
    <inkml:context xml:id="ctx5">
      <inkml:inkSource xml:id="inkSrc1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620" units="1/dev"/>
        </inkml:channelProperties>
      </inkml:inkSource>
      <inkml:timestamp xml:id="ts5" timeString="2022-09-12T14:22:32.2410000"/>
    </inkml:context>
    <inkml:context xml:id="ctx6">
      <inkml:inkSource xml:id="inkSrc1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281" units="1/dev"/>
        </inkml:channelProperties>
      </inkml:inkSource>
      <inkml:timestamp xml:id="ts6" timeString="2022-09-12T14:22:32.2420000"/>
    </inkml:context>
    <inkml:context xml:id="ctx7">
      <inkml:inkSource xml:id="inkSrc2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406" units="1/dev"/>
        </inkml:channelProperties>
      </inkml:inkSource>
      <inkml:timestamp xml:id="ts7" timeString="2022-09-12T14:22:32.2430000"/>
    </inkml:context>
    <inkml:context xml:id="ctx8">
      <inkml:inkSource xml:id="inkSrc2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732" units="1/dev"/>
        </inkml:channelProperties>
      </inkml:inkSource>
      <inkml:timestamp xml:id="ts8" timeString="2022-09-12T14:22:32.2450000"/>
    </inkml:context>
    <inkml:context xml:id="ctx9">
      <inkml:inkSource xml:id="inkSrc2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639" units="1/dev"/>
        </inkml:channelProperties>
      </inkml:inkSource>
      <inkml:timestamp xml:id="ts9" timeString="2022-09-12T14:22:32.2480000"/>
    </inkml:context>
    <inkml:context xml:id="ctx10">
      <inkml:inkSource xml:id="inkSrc2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894" units="1/dev"/>
        </inkml:channelProperties>
      </inkml:inkSource>
      <inkml:timestamp xml:id="ts10" timeString="2022-09-12T14:22:32.2500000"/>
    </inkml:context>
    <inkml:context xml:id="ctx11">
      <inkml:inkSource xml:id="inkSrc3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169" units="1/dev"/>
        </inkml:channelProperties>
      </inkml:inkSource>
      <inkml:timestamp xml:id="ts11" timeString="2022-09-12T14:22:32.2530000"/>
    </inkml:context>
    <inkml:context xml:id="ctx12">
      <inkml:inkSource xml:id="inkSrc3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274" units="1/dev"/>
        </inkml:channelProperties>
      </inkml:inkSource>
      <inkml:timestamp xml:id="ts12" timeString="2022-09-12T14:22:32.2540000"/>
    </inkml:context>
    <inkml:context xml:id="ctx13">
      <inkml:inkSource xml:id="inkSrc3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505" units="1/dev"/>
        </inkml:channelProperties>
      </inkml:inkSource>
      <inkml:timestamp xml:id="ts13" timeString="2022-09-12T14:22:32.2550000"/>
    </inkml:context>
    <inkml:context xml:id="ctx14">
      <inkml:inkSource xml:id="inkSrc3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506" units="1/dev"/>
        </inkml:channelProperties>
      </inkml:inkSource>
      <inkml:timestamp xml:id="ts14" timeString="2022-09-12T14:22:32.2560000"/>
    </inkml:context>
    <inkml:context xml:id="ctx15">
      <inkml:inkSource xml:id="inkSrc3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575" units="1/dev"/>
        </inkml:channelProperties>
      </inkml:inkSource>
      <inkml:timestamp xml:id="ts15" timeString="2022-09-12T14:22:32.2580000"/>
    </inkml:context>
    <inkml:context xml:id="ctx16">
      <inkml:inkSource xml:id="inkSrc3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618" units="1/dev"/>
        </inkml:channelProperties>
      </inkml:inkSource>
      <inkml:timestamp xml:id="ts16" timeString="2022-09-12T14:22:32.2590000"/>
    </inkml:context>
    <inkml:context xml:id="ctx17">
      <inkml:inkSource xml:id="inkSrc3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619" units="1/dev"/>
        </inkml:channelProperties>
      </inkml:inkSource>
      <inkml:timestamp xml:id="ts17" timeString="2022-09-12T14:22:32.2600000"/>
    </inkml:context>
    <inkml:context xml:id="ctx18">
      <inkml:inkSource xml:id="inkSrc4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808" units="1/dev"/>
        </inkml:channelProperties>
      </inkml:inkSource>
      <inkml:timestamp xml:id="ts18" timeString="2022-09-12T14:22:32.2640000"/>
    </inkml:context>
    <inkml:context xml:id="ctx19">
      <inkml:inkSource xml:id="inkSrc4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607" units="1/dev"/>
        </inkml:channelProperties>
      </inkml:inkSource>
      <inkml:timestamp xml:id="ts19" timeString="2022-09-12T14:22:32.2660000"/>
    </inkml:context>
    <inkml:context xml:id="ctx20">
      <inkml:inkSource xml:id="inkSrc5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613" units="1/dev"/>
        </inkml:channelProperties>
      </inkml:inkSource>
      <inkml:timestamp xml:id="ts20" timeString="2022-09-12T14:22:32.2730000"/>
    </inkml:context>
    <inkml:context xml:id="ctx21">
      <inkml:inkSource xml:id="inkSrc5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855" units="1/dev"/>
        </inkml:channelProperties>
      </inkml:inkSource>
      <inkml:timestamp xml:id="ts21" timeString="2022-09-12T14:22:32.2740000"/>
    </inkml:context>
    <inkml:context xml:id="ctx22">
      <inkml:inkSource xml:id="inkSrc5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609" units="1/dev"/>
        </inkml:channelProperties>
      </inkml:inkSource>
      <inkml:timestamp xml:id="ts22" timeString="2022-09-12T14:22:32.2770000"/>
    </inkml:context>
    <inkml:context xml:id="ctx23">
      <inkml:inkSource xml:id="inkSrc5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567" units="1/dev"/>
        </inkml:channelProperties>
      </inkml:inkSource>
      <inkml:timestamp xml:id="ts23" timeString="2022-09-12T14:22:32.2800000"/>
    </inkml:context>
    <inkml:context xml:id="ctx24">
      <inkml:inkSource xml:id="inkSrc6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482" units="1/dev"/>
        </inkml:channelProperties>
      </inkml:inkSource>
      <inkml:timestamp xml:id="ts24" timeString="2022-09-12T14:22:32.2840000"/>
    </inkml:context>
    <inkml:context xml:id="ctx25">
      <inkml:inkSource xml:id="inkSrc6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473" units="1/dev"/>
        </inkml:channelProperties>
      </inkml:inkSource>
      <inkml:timestamp xml:id="ts25" timeString="2022-09-12T14:22:32.2850000"/>
    </inkml:context>
    <inkml:context xml:id="ctx26">
      <inkml:inkSource xml:id="inkSrc6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249" units="1/dev"/>
        </inkml:channelProperties>
      </inkml:inkSource>
      <inkml:timestamp xml:id="ts26" timeString="2022-09-12T14:22:32.2890000"/>
    </inkml:context>
    <inkml:context xml:id="ctx27">
      <inkml:inkSource xml:id="inkSrc6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358" units="1/dev"/>
        </inkml:channelProperties>
      </inkml:inkSource>
      <inkml:timestamp xml:id="ts27" timeString="2022-09-12T14:22:32.2920000"/>
    </inkml:context>
    <inkml:context xml:id="ctx28">
      <inkml:inkSource xml:id="inkSrc7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045" units="1/dev"/>
        </inkml:channelProperties>
      </inkml:inkSource>
      <inkml:timestamp xml:id="ts28" timeString="2022-09-12T14:22:32.2930000"/>
    </inkml:context>
    <inkml:context xml:id="ctx29">
      <inkml:inkSource xml:id="inkSrc8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056" units="1/dev"/>
        </inkml:channelProperties>
      </inkml:inkSource>
      <inkml:timestamp xml:id="ts29" timeString="2022-09-12T14:22:32.3050000"/>
    </inkml:context>
    <inkml:context xml:id="ctx30">
      <inkml:inkSource xml:id="inkSrc8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162" units="1/dev"/>
        </inkml:channelProperties>
      </inkml:inkSource>
      <inkml:timestamp xml:id="ts30" timeString="2022-09-12T14:22:32.3080000"/>
    </inkml:context>
    <inkml:context xml:id="ctx31">
      <inkml:inkSource xml:id="inkSrc9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304" units="1/dev"/>
        </inkml:channelProperties>
      </inkml:inkSource>
      <inkml:timestamp xml:id="ts31" timeString="2022-09-12T14:22:32.3170000"/>
    </inkml:context>
    <inkml:context xml:id="ctx32">
      <inkml:inkSource xml:id="inkSrc9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805" units="1/dev"/>
        </inkml:channelProperties>
      </inkml:inkSource>
      <inkml:timestamp xml:id="ts32" timeString="2022-09-12T14:22:32.3190000"/>
    </inkml:context>
    <inkml:context xml:id="ctx33">
      <inkml:inkSource xml:id="inkSrc9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163" units="1/dev"/>
        </inkml:channelProperties>
      </inkml:inkSource>
      <inkml:timestamp xml:id="ts33" timeString="2022-09-12T14:22:32.3220000"/>
    </inkml:context>
    <inkml:context xml:id="ctx34">
      <inkml:inkSource xml:id="inkSrc10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917" units="1/dev"/>
        </inkml:channelProperties>
      </inkml:inkSource>
      <inkml:timestamp xml:id="ts34" timeString="2022-09-12T14:22:32.3230000"/>
    </inkml:context>
    <inkml:context xml:id="ctx35">
      <inkml:inkSource xml:id="inkSrc10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141" units="1/dev"/>
        </inkml:channelProperties>
      </inkml:inkSource>
      <inkml:timestamp xml:id="ts35" timeString="2022-09-12T14:22:32.3240000"/>
    </inkml:context>
    <inkml:context xml:id="ctx36">
      <inkml:inkSource xml:id="inkSrc10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976" units="1/dev"/>
        </inkml:channelProperties>
      </inkml:inkSource>
      <inkml:timestamp xml:id="ts36" timeString="2022-09-12T14:22:32.3250000"/>
    </inkml:context>
    <inkml:context xml:id="ctx37">
      <inkml:inkSource xml:id="inkSrc10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018" units="1/dev"/>
        </inkml:channelProperties>
      </inkml:inkSource>
      <inkml:timestamp xml:id="ts37" timeString="2022-09-12T14:22:32.3260000"/>
    </inkml:context>
    <inkml:context xml:id="ctx38">
      <inkml:inkSource xml:id="inkSrc10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010" units="1/dev"/>
        </inkml:channelProperties>
      </inkml:inkSource>
      <inkml:timestamp xml:id="ts38" timeString="2022-09-12T14:22:32.3270000"/>
    </inkml:context>
    <inkml:context xml:id="ctx39">
      <inkml:inkSource xml:id="inkSrc10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205" units="1/dev"/>
        </inkml:channelProperties>
      </inkml:inkSource>
      <inkml:timestamp xml:id="ts39" timeString="2022-09-12T14:22:32.3290000"/>
    </inkml:context>
    <inkml:context xml:id="ctx40">
      <inkml:inkSource xml:id="inkSrc10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121" units="1/dev"/>
        </inkml:channelProperties>
      </inkml:inkSource>
      <inkml:timestamp xml:id="ts40" timeString="2022-09-12T14:22:32.3320000"/>
    </inkml:context>
    <inkml:context xml:id="ctx41">
      <inkml:inkSource xml:id="inkSrc11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307" units="1/dev"/>
        </inkml:channelProperties>
      </inkml:inkSource>
      <inkml:timestamp xml:id="ts41" timeString="2022-09-12T14:22:32.3330000"/>
    </inkml:context>
    <inkml:context xml:id="ctx42">
      <inkml:inkSource xml:id="inkSrc11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8026E-45" units="1/dev"/>
        </inkml:channelProperties>
      </inkml:inkSource>
      <inkml:timestamp xml:id="ts42" timeString="2022-09-12T14:22:32.3340000"/>
    </inkml:context>
    <inkml:context xml:id="ctx43">
      <inkml:inkSource xml:id="inkSrc11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251" units="1/dev"/>
        </inkml:channelProperties>
      </inkml:inkSource>
      <inkml:timestamp xml:id="ts43" timeString="2022-09-12T14:22:32.3350000"/>
    </inkml:context>
    <inkml:context xml:id="ctx44">
      <inkml:inkSource xml:id="inkSrc11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243" units="1/dev"/>
        </inkml:channelProperties>
      </inkml:inkSource>
      <inkml:timestamp xml:id="ts44" timeString="2022-09-12T14:22:32.3360000"/>
    </inkml:context>
    <inkml:context xml:id="ctx45">
      <inkml:inkSource xml:id="inkSrc11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078" units="1/dev"/>
        </inkml:channelProperties>
      </inkml:inkSource>
      <inkml:timestamp xml:id="ts45" timeString="2022-09-12T14:22:32.3380000"/>
    </inkml:context>
    <inkml:context xml:id="ctx46">
      <inkml:inkSource xml:id="inkSrc11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134" units="1/dev"/>
        </inkml:channelProperties>
      </inkml:inkSource>
      <inkml:timestamp xml:id="ts46" timeString="2022-09-12T14:22:32.3390000"/>
    </inkml:context>
    <inkml:context xml:id="ctx47">
      <inkml:inkSource xml:id="inkSrc11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68304" units="1/dev"/>
        </inkml:channelProperties>
      </inkml:inkSource>
      <inkml:timestamp xml:id="ts47" timeString="2022-09-12T14:22:32.3410000"/>
    </inkml:context>
    <inkml:context xml:id="ctx48">
      <inkml:inkSource xml:id="inkSrc11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6249" units="1/dev"/>
        </inkml:channelProperties>
      </inkml:inkSource>
      <inkml:timestamp xml:id="ts48" timeString="2022-09-12T14:22:32.3420000"/>
    </inkml:context>
    <inkml:context xml:id="ctx49">
      <inkml:inkSource xml:id="inkSrc12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0140" units="1/dev"/>
        </inkml:channelProperties>
      </inkml:inkSource>
      <inkml:timestamp xml:id="ts49" timeString="2022-09-12T14:22:32.3430000"/>
    </inkml:context>
    <inkml:context xml:id="ctx50">
      <inkml:inkSource xml:id="inkSrc12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17973E-43" units="1/dev"/>
        </inkml:channelProperties>
      </inkml:inkSource>
      <inkml:timestamp xml:id="ts50" timeString="2022-09-12T14:22:32.3440000"/>
    </inkml:context>
    <inkml:context xml:id="ctx51">
      <inkml:inkSource xml:id="inkSrc12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02465" units="1/dev"/>
        </inkml:channelProperties>
      </inkml:inkSource>
      <inkml:timestamp xml:id="ts51" timeString="2022-09-12T14:22:32.3460000"/>
    </inkml:context>
    <inkml:context xml:id="ctx52">
      <inkml:inkSource xml:id="inkSrc12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88" units="1/dev"/>
        </inkml:channelProperties>
      </inkml:inkSource>
      <inkml:timestamp xml:id="ts52" timeString="2022-09-12T14:22:32.3520000"/>
    </inkml:context>
    <inkml:context xml:id="ctx53">
      <inkml:inkSource xml:id="inkSrc13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549" units="1/dev"/>
        </inkml:channelProperties>
      </inkml:inkSource>
      <inkml:timestamp xml:id="ts53" timeString="2022-09-12T14:22:32.3530000"/>
    </inkml:context>
    <inkml:context xml:id="ctx54">
      <inkml:inkSource xml:id="inkSrc13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72" units="1/dev"/>
        </inkml:channelProperties>
      </inkml:inkSource>
      <inkml:timestamp xml:id="ts54" timeString="2022-09-12T14:22:32.3570000"/>
    </inkml:context>
    <inkml:context xml:id="ctx55">
      <inkml:inkSource xml:id="inkSrc13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564" units="1/dev"/>
        </inkml:channelProperties>
      </inkml:inkSource>
      <inkml:timestamp xml:id="ts55" timeString="2022-09-12T14:22:32.3580000"/>
    </inkml:context>
    <inkml:context xml:id="ctx56">
      <inkml:inkSource xml:id="inkSrc13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914" units="1/dev"/>
        </inkml:channelProperties>
      </inkml:inkSource>
      <inkml:timestamp xml:id="ts56" timeString="2022-09-12T14:22:32.3610000"/>
    </inkml:context>
    <inkml:context xml:id="ctx57">
      <inkml:inkSource xml:id="inkSrc13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253" units="1/dev"/>
        </inkml:channelProperties>
      </inkml:inkSource>
      <inkml:timestamp xml:id="ts57" timeString="2022-09-12T14:22:32.3620000"/>
    </inkml:context>
    <inkml:context xml:id="ctx58">
      <inkml:inkSource xml:id="inkSrc14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417" units="1/dev"/>
        </inkml:channelProperties>
      </inkml:inkSource>
      <inkml:timestamp xml:id="ts58" timeString="2022-09-12T14:22:32.3640000"/>
    </inkml:context>
    <inkml:context xml:id="ctx59">
      <inkml:inkSource xml:id="inkSrc14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245" units="1/dev"/>
        </inkml:channelProperties>
      </inkml:inkSource>
      <inkml:timestamp xml:id="ts59" timeString="2022-09-12T14:22:32.3670000"/>
    </inkml:context>
    <inkml:context xml:id="ctx60">
      <inkml:inkSource xml:id="inkSrc14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213" units="1/dev"/>
        </inkml:channelProperties>
      </inkml:inkSource>
      <inkml:timestamp xml:id="ts60" timeString="2022-09-12T14:22:32.3690000"/>
    </inkml:context>
    <inkml:context xml:id="ctx61">
      <inkml:inkSource xml:id="inkSrc14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616" units="1/dev"/>
        </inkml:channelProperties>
      </inkml:inkSource>
      <inkml:timestamp xml:id="ts61" timeString="2022-09-12T14:22:32.3700000"/>
    </inkml:context>
    <inkml:context xml:id="ctx62">
      <inkml:inkSource xml:id="inkSrc14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16127" units="1/dev"/>
        </inkml:channelProperties>
      </inkml:inkSource>
      <inkml:timestamp xml:id="ts62" timeString="2022-09-12T14:22:32.3720000"/>
    </inkml:context>
    <inkml:context xml:id="ctx63">
      <inkml:inkSource xml:id="inkSrc15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045" units="1/dev"/>
        </inkml:channelProperties>
      </inkml:inkSource>
      <inkml:timestamp xml:id="ts63" timeString="2022-09-12T14:22:32.3730000"/>
    </inkml:context>
    <inkml:context xml:id="ctx64">
      <inkml:inkSource xml:id="inkSrc15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6196" units="1/dev"/>
        </inkml:channelProperties>
      </inkml:inkSource>
      <inkml:timestamp xml:id="ts64" timeString="2022-09-12T14:22:32.3740000"/>
    </inkml:context>
    <inkml:context xml:id="ctx65">
      <inkml:inkSource xml:id="inkSrc15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5913" units="1/dev"/>
        </inkml:channelProperties>
      </inkml:inkSource>
      <inkml:timestamp xml:id="ts65" timeString="2022-09-12T14:22:32.3750000"/>
    </inkml:context>
    <inkml:context xml:id="ctx66">
      <inkml:inkSource xml:id="inkSrc15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5963" units="1/dev"/>
        </inkml:channelProperties>
      </inkml:inkSource>
      <inkml:timestamp xml:id="ts66" timeString="2022-09-12T14:22:32.3760000"/>
    </inkml:context>
    <inkml:context xml:id="ctx67">
      <inkml:inkSource xml:id="inkSrc15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6741" units="1/dev"/>
        </inkml:channelProperties>
      </inkml:inkSource>
      <inkml:timestamp xml:id="ts67" timeString="2022-09-12T14:22:32.3770000"/>
    </inkml:context>
    <inkml:context xml:id="ctx68">
      <inkml:inkSource xml:id="inkSrc16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33567" units="1/dev"/>
        </inkml:channelProperties>
      </inkml:inkSource>
      <inkml:timestamp xml:id="ts68" timeString="2022-09-12T14:22:32.3840000"/>
    </inkml:context>
    <inkml:context xml:id="ctx69">
      <inkml:inkSource xml:id="inkSrc16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876" units="1/dev"/>
        </inkml:channelProperties>
      </inkml:inkSource>
      <inkml:timestamp xml:id="ts69" timeString="2022-09-12T14:22:32.3910000"/>
    </inkml:context>
    <inkml:context xml:id="ctx70">
      <inkml:inkSource xml:id="inkSrc17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907" units="1/dev"/>
        </inkml:channelProperties>
      </inkml:inkSource>
      <inkml:timestamp xml:id="ts70" timeString="2022-09-12T14:22:32.3950000"/>
    </inkml:context>
    <inkml:context xml:id="ctx71">
      <inkml:inkSource xml:id="inkSrc17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4025" units="1/dev"/>
        </inkml:channelProperties>
      </inkml:inkSource>
      <inkml:timestamp xml:id="ts71" timeString="2022-09-12T14:22:32.3960000"/>
    </inkml:context>
    <inkml:context xml:id="ctx72">
      <inkml:inkSource xml:id="inkSrc17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445" units="1/dev"/>
        </inkml:channelProperties>
      </inkml:inkSource>
      <inkml:timestamp xml:id="ts72" timeString="2022-09-12T14:22:32.4000000"/>
    </inkml:context>
    <inkml:context xml:id="ctx73">
      <inkml:inkSource xml:id="inkSrc18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784" units="1/dev"/>
        </inkml:channelProperties>
      </inkml:inkSource>
      <inkml:timestamp xml:id="ts73" timeString="2022-09-12T14:22:32.4060000"/>
    </inkml:context>
    <inkml:context xml:id="ctx74">
      <inkml:inkSource xml:id="inkSrc18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096" units="1/dev"/>
        </inkml:channelProperties>
      </inkml:inkSource>
      <inkml:timestamp xml:id="ts74" timeString="2022-09-12T14:22:32.4070000"/>
    </inkml:context>
    <inkml:context xml:id="ctx75">
      <inkml:inkSource xml:id="inkSrc19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697" units="1/dev"/>
        </inkml:channelProperties>
      </inkml:inkSource>
      <inkml:timestamp xml:id="ts75" timeString="2022-09-12T14:22:32.4130000"/>
    </inkml:context>
    <inkml:brush xml:id="br0">
      <inkml:brushProperty name="width" value="0.09086" units="cm"/>
      <inkml:brushProperty name="height" value="0.09086" units="cm"/>
      <inkml:brushProperty name="color" value="#FF0000"/>
    </inkml:brush>
  </inkml:definitions>
  <inkml:trace contextRef="#ctx0" brushRef="#br0">9106 6043 7957,'9'-4'725,"-2"2"-323,-1-5 1,0 5 273,3-1 1,-3-1-184,1 1 0,-4 0 227,3 3 38,-4-4-182,6 3-25,-7-4-329,3 5 1,-8 0-97,-2 0 1,-3 0 62,-4 0 1,-1 0-108,-5 0 1,0 2 7,-3 1 1,-5-1 78,-4 4 28,-4-4-1114,6 6 884,-7-3 0,4 5 248,-3-1-236,3 0 0,9 1 118,1-1 1,6-3-239,4 0-47,6 1 0,3 2 99,6 0 0,6-3 3,7 1 0,5-4 472,4 3 0,2-3-556,1 3 0,0 0 36,0 4 0,-3-1-200,-1 0 0,-4 2 86,-1 1 1,-8 3-309,-5 3 1,-6 1 154,-3 0 0,-7 0 139,-12 3 0,-2-6 538,-4 3 0,-3-2-232,0 1 1,0-3 255,3-3 0,5 2-231,1-2 1,3 0 1342,4-2-945,5-1 0,6 0-84,4 1 1,4-1-262,3 0 0,8-3 63,4 1 0,7-5-160,2 1 1,7-2 4,5-1 0,4 0-125,-4 0 1,3-1 178,-2-2 1,1-1 99,-5-3 1,3 0-92,-6 4 1,-2 0-97,-1 3 0,-3 0-142,-3 0 0,-4 0-350,-5 0 1,-6 3-910,-4 0 677,-3 4 202,1-1 0,-5 3 71,-2 0-1608,1-4 2062,-2 4 0,8-8 0,2 3 0</inkml:trace>
  <inkml:trace contextRef="#ctx0" brushRef="#br0" timeOffset="1">9739 6229 7916,'-5'-4'0,"-2"-4"1139,4-5 238,-5 1 1,9 7-128,3 1-866,5 3 1,9-2-237,1 0 0,3 0 28,0 3 0,3 0-730,0 0 1,1 1 383,-1 2 1,1 2-1298,-4 5 0,-1-3 237,-2 2 1230,-5-1 0,4 9 0,-4-2 0</inkml:trace>
  <inkml:trace contextRef="#ctx0" brushRef="#br0" timeOffset="2">9832 6397 7916,'-14'0'717,"1"0"1,4 1 351,3 2-501,2-2 0,6 3-341,4-4 0,5 0-177,11 0 0,2-1-948,4-2 0,4-1 128,2-3 472,6-1 1,3 3-1,3-4 1</inkml:trace>
  <inkml:trace contextRef="#ctx1" brushRef="#br0">10689 6061 7964,'4'-23'1565,"-3"0"-880,2 4 1,-2 4-294,-1-1 1,0 4 674,0-4 1,-4 5-477,-2-2 0,-2 6-130,-2 1 1,-3 1-183,-3-1 1,-1 1-281,-2 5 56,0 0-6,1 0 1,-3 4 111,3-1 1,1 5-86,8 1 0,0 1 126,3 2 0,3 2-342,6 2 0,3-2 16,7 2 50,1-1-507,5 4 454,4 4 1,-4-3 84,3 1-709,-2 3-162,-2-4 467,-3 7 0,1-7-361,-3 5 0,-5-4 362,-5 1 0,-3-4 125,-3-2 1,-6-1 246,-7-5 112,-6 1-102,-5-10 1,-2 3 518,-2-4 0,2 0-46,1 0 0,5 0 972,4 0-493,9-4-596,6 3 0,13-3-484,7 4 1,6 4 127,9 2 0,-1 5-163,5 2 0,-5 3 105,1 0 1,-7 3-511,-2 2 0,-6 0 214,-4 4 1,-6-3 305,-3 2 1,-3 1 269,-3 3 0,-5-5 430,-4-4 0,-4-2 32,4-4 0,-1 2-301,4-3 1,1 1-476,1-4 0,4-3 163,6 1 1,7-4-414,5 3 1,5-4 238,5 1 0,5-2 166,10-1 0,7-4 0,4-1 0</inkml:trace>
  <inkml:trace contextRef="#ctx0" brushRef="#br0" timeOffset="4">11415 6266 7920,'-9'-18'2586,"-2"-4"-1852,-1 0 1,-2 5-62,-5 4 1,3 6-242,1 1 0,-2 3 338,-4-4-384,5 5-139,-6-2 1,8 8 24,-5 3 1,2 5-274,1 3 1,3 3 79,3 1 0,2 2-154,2 1 0,2 4 101,4-1 0,4-2-388,2-2 1,6-1 200,0-1 1,8 1-236,-2-1 1,7-3 151,0-6 1,5-5-185,1-2 240,4-2 96,-10-1 1,5-1-39,-8-2 0,-1-2 112,-2-5 0,-5-4-55,-1-5 1,-7 1 195,-3-4-63,-2-2-47,-9 5 0,1-7-251,-9 4 1,0 1-2,-6 6 0,-2-1-136,-4 7 0,-2-2-715,2 4 1,3 3 76,10 1 1013,1 6 0,5 6 0,0 6 0</inkml:trace>
  <inkml:trace contextRef="#ctx0" brushRef="#br0" timeOffset="5">11694 6359 7929,'-8'-6'0,"2"0"0,-2 4 0,6-1 0,-5 6 0,5 2 0,-1 4 0,2 2 0,1 1 0,0-1 0,0 5 0,0-1 3276,0 4 0,0 0-3668,4-5 0,0 4 266,3-3 1,2 3-1514,0 1 1,1-5 1583,2-2 0,2-1 0,1-2 0</inkml:trace>
  <inkml:trace contextRef="#ctx2" brushRef="#br0">12058 6210 9966,'4'-23'910,"-3"0"-18,2 4-385,-2 9 39,-5-3 1567,3 12-982,-3-3-482,-1 4-214,4 4 372,-3 6 1,4 1-315,0 5 1,1 0-257,2 6 1,-1-2-497,5 1 1,-1 2 253,3-1 1,-3 3-342,1-4 0,-1 4 300,3-3 1,-3 1-2928,1-2 1464,-1-1 387,-1 3 491,3-5-2058,-3-3 2689,1-2 0,6-3 0,-2-1 0</inkml:trace>
  <inkml:trace contextRef="#ctx0" brushRef="#br0" timeOffset="7">12402 6136 7974,'-6'-20'0,"0"-2"0,4 3 354,-2-3 1,3 6 237,1 0 1,8 5 773,1-2 1,10 4-924,-1 3 1,7 1-220,0 1 1,5 3-260,1-2 40,4 6 49,-6 3 1,-1 3-172,-6 0 1,-7 4-102,-2-1 1,-7 5-174,-3-2 0,-3 3 84,-3 0 1,-6 1 39,-7 0 0,-2-1 450,0 1 0,2-1-101,1 1 1,0-1 85,0-3 1,-2 5-24,5-5 1,0 4-89,6-7 1,2 2-43,4-2 1,1-1 60,2 1 1,7-2-460,5 0 0,3-4 234,0 0 0,4-3 0,0 2-201,-2-1 1,-4 0 218,-4-4 1,-1 1 398,-2 2 124,-4-2 0,-2 4-257,-6-2 0,1-1 812,-4 4 1,1 0-413,-1 4 0,-2-1 436,5 0 1,0 2-400,3 1 0,0 0-140,0 3 0,3 1-40,0 2-900,5 5 447,1-3 1,-2 2-240,2-3 0,-4 0 313,1-1 0,-5-2-1381,-1-1 919,-4-3 0,-14 4-31,-4-3 480,-12 3 0,-12-1 0,17-6 0,1 0 0</inkml:trace>
  <inkml:trace contextRef="#ctx0" brushRef="#br0" timeOffset="8">6378 7169 19519,'5'10'936,"0"3"-650,-2 3 1,-1 2 29,5 4 1,-4 2-86,3 4 0,-1 3-112,1 0 0,2 1-14,-5-1 1,3-2-168,-3 2 0,3-6-97,-3-4 1,4-1 143,-4-1 1,1-2-110,-1-1 1,-1-4 64,4-6 92,0 3 1,4-8-30,-1 2 1,0-2 195,1-1 0,-4 0 19,0 0 1,0-3 91,4 0 1,-1-4 101,0 4 0,-3-3 246,1 3-421,-1-4 0,2 5 186,-2-4-474,3 3 145,-4-1-158,4 4-442,0 0 1,1 0-21,-1 0-152,0 0 0,1 0 275,-1 0 1,0 0-683,1 0 0,-1 0 457,0 0 0,1 0-1012,3 0 1,-2 0 254,5 0 1,-2 0 1383,2 0 0,6 4 0,-3 2 0</inkml:trace>
  <inkml:trace contextRef="#ctx0" brushRef="#br0" timeOffset="9">7113 7505 7916,'-9'-10'1297,"0"4"257,0 0 1,2 4-579,1-1 409,4 2-329,-6 1-277,7 0 1,-3 4 376,4 2-371,0 6-444,0-1 0,4 5 198,2-3 24,-2 3-244,4-1 1,-2 2 94,3-1-324,-4 1 73,3-2 1,-3 0 218,5 1-1096,-5-1 587,3 4 0,-6 0-586,5-1 1,-5 0-927,1-3 1,1 3-1,-1-2 1,0-3 818,-3-1 1,4-1 0,1-2 0</inkml:trace>
  <inkml:trace contextRef="#ctx0" brushRef="#br0" timeOffset="10">7523 7505 7901,'0'-15'3276,"-4"2"-255,3 3-2295,-3 5 0,5 1-327,2 4 0,2 1-114,4 2 1,5-2-313,1 2 1,4 2-485,3 2 0,2-2-619,4 1 1,3 0-2148,0 4 3094,0-1-1,-8 0 1,0 0 0</inkml:trace>
  <inkml:trace contextRef="#ctx0" brushRef="#br0" timeOffset="11">7626 7635 8759,'5'-5'2315,"4"2"-1112,9-3-749,5 5 0,11-3-241,3 4 0,3-1-2290,4-2 2077,1 2 0,-2-3 0,3 4 0</inkml:trace>
  <inkml:trace contextRef="#ctx0" brushRef="#br0" timeOffset="12">8873 7188 8026,'15'-9'178,"-2"-1"0,-4 1-107,1 0 1313,-1-1-869,5-3 0,-4 3 240,2-3 196,-1 3-540,-2 1 1,-4-2 595,-2-1-256,-2 1-518,-1-2 1,-7 5 24,-2 2 0,-11 1-346,-2 5 0,-4 0 127,-1 0 1,-2 5-220,-2 1 1,2 2 150,-2 1 1,3 4-227,3-1 1,5 2 80,5-2 0,4 1 8,2 3 1,4 2 55,5-3 0,5 0 59,4 0 0,5 1-190,4 2 0,5-2 85,2-1 0,6 1-104,3 2 0,1 1 63,-1 0 0,-3 2-279,-6 1 1,-3 0 99,-6-4 0,-7 1 56,-6 0 1,-13-5 275,-6-1 1,-11-4-157,-1-3 0,-4 1 554,4-4 1,-1 2-226,8-2 0,0-2 961,5 2-489,-1-2-333,11-1 1,1 3-86,12 0 1,3 4-191,5 0 1,1 5-502,6 3 0,-2 3 275,2 1 1,-3 0-46,-1 3 0,-3 1 3,-6 2 0,-4 2 527,-2-3 0,-3 2-168,-3-1 0,-3-2 1190,-6-5 0,4-2 1330,-1-1-1981,2-3 1,2 1-1103,2-3 1,10-2 365,5-2 0,7 2-1595,6-1 1708,4-3 0,12 4 0,2-3 0</inkml:trace>
  <inkml:trace contextRef="#ctx0" brushRef="#br0" timeOffset="13">9478 7384 7948,'0'-10'-195,"0"1"750,0 0 0,0-1-153,0 1 0,0 3 552,0 0 0,0 2-392,0-2 0,0 3 1396,0-3 252,0 4-1087,0-2 292,0 4-955,5 8 1,-4-2 8,2 7 1,1-2-135,-1 1 1,1 0 16,-1 3 1,-1 1-118,4 2 0,-3 1-31,0 0 0,1-2-436,-1-1 1,3 1 232,-3-1 1,3 1-1025,-2 2 1,2 0 544,-3-1 1,1-2-1162,-1-1 1,-1 0 86,4 0 1,-4-1-544,2-5 2095,1 0 0,0 5 0,4 0 0</inkml:trace>
  <inkml:trace contextRef="#ctx3" brushRef="#br0">9907 7607 7948,'9'0'0,"-3"-4"778,0-2 1,-2 1 859,2 2 0,-3 2 1638,3 1-1678,-4 0 0,5 4-725,-3 3 0,-1 1-375,-3 1 1,0 2-1005,0 1 1,0 3 382,0 3 0,-1 1-640,-3-1 0,-1 2-2514,-4 2 2819,0-3 0,-5 8 0,0-3 1</inkml:trace>
  <inkml:trace contextRef="#ctx4" brushRef="#br0">10559 7374 7904,'-5'-5'0,"4"-3"-14,-2 2 1,-1 0 7,1 0 111,0 4 166,3-6-284,0 7 0,1-3 88,2 4 1,-1 0-301,4 0 237,-4 0 368,7 0 500,-4 0-595,0 0 1,-1-1 1021,-4-2-480,0 1-317,0-2 0,-4 4-109,-2 0 0,-2 0 164,-2 0 1,0 1-144,-3 2 1,2 3 20,-4 3 0,0 4-365,0 3 0,-2 2 93,5 0 0,-1 4-197,4 0 0,1 2 81,1-2 0,3 1-162,4-1 1,5-4 115,5 1 1,3-2-157,6-4 1,0-2-89,3-5 0,2-1-68,4-5 1,0 0 3,0 0 0,-4-2 78,-3-5 0,-1 0 229,-1-8 1,-5-1-111,-2-3 1,-2 0 112,-4-3 1,-2-2-122,-4-4 0,-1 0 235,-2 0 1,-2 1-98,-5-1 0,-3 4-78,-2 2 1,-3 3-314,-1 4 0,-2 6 115,-1 5 1,-1 3-850,1 1 1,3 6 448,-3 3 0,6 4-1425,4 6 2073,6 0 0,2 3 0,4 2 0</inkml:trace>
  <inkml:trace contextRef="#ctx4" brushRef="#br0" timeOffset="1">10866 7309 7978,'5'-14'703,"-1"0"-327,-4 5 0,1-1 100,2 1 0,-2 3 835,2 0-631,-2 4 852,-1-7-378,0 8 748,0-3-1389,0 12 0,0 0 783,0 7-867,0 1 0,0 2 34,0 1 1,1 4-168,3 2 0,-3-2-401,2 2 0,1-3 145,-1 3 1,4 0-331,-1 3 1,0-5 249,0-1 1,0 1-1600,3-1 1,1-4-1,-1-2 1,1-5 1486,3 1 1,1-1-1,5-2 1</inkml:trace>
  <inkml:trace contextRef="#ctx4" brushRef="#br0" timeOffset="2">11303 7542 7921,'10'-4'3276,"-5"3"-67,3-4-2445,-3 5 1,0 8-210,-1 1 0,-3 3-178,-1 1 0,-1 0-619,-3 3 1,-1 1-650,-4-1 1,0 3 890,-1 2 0,1-1 0,0 3 0</inkml:trace>
  <inkml:trace contextRef="#ctx5" brushRef="#br0">11732 7365 7935,'9'-15'416,"0"-1"131,1 3 1,-2 1-8,-2 3 0,2 2 651,-1 1-700,1 4-56,-3-2 1075,-1 4-374,0 0-464,-3 0 0,3 1 280,-4 2 0,0 2-363,0 5 0,0 3-13,0 3-565,0 1 154,0 2 0,0 0 165,0-1-1187,0 1 699,0 4 0,2-3 112,1 5-2332,-2-4 1614,3 1 0,-3 0-15,2 0-2189,-2 0 1374,7-4 686,-3 1 908,5-5 0,-1 0 0,0-5 0</inkml:trace>
  <inkml:trace contextRef="#ctx6" brushRef="#br0">12113 7477 8472,'0'-15'1209,"0"-1"-723,0 3 1,-3 1-145,0 2 0,-4 5 869,1 2 1,-4 2-532,-2 1 1,1 1-225,-5 2 0,4 3-110,-4 7 0,5 1-306,-2 5 1,3 0-41,1-1 1,4 1-26,1-1 0,4 4 35,4 0 0,2-1 106,6-6 1,3 2-495,3-5 1,5 1 137,2-4 1,-1-4 4,1-2 0,-2-2 41,2-1 0,1-5 127,-4-4 0,-5-2 68,-4-4 0,-4-4 7,-3-3 0,-2 0-31,-4 0 0,-5 1-4,-4-4 0,-5 5-701,-4-2 0,-5 5 320,-2 2 0,2 5-838,2 0 0,2 4 49,4 3 1197,1 2 0,9 1 0,1 5 0</inkml:trace>
  <inkml:trace contextRef="#ctx7" brushRef="#br0">12458 7244 8023,'-9'-19'0,"-1"2"738,1 1 0,4 3 742,2 3 0,3 1-702,3 0 0,2 0-61,4 3 0,2 1-273,1 2 1,6 2-310,3-2 1,2 2 38,-1 1 0,-2 1-84,1 2 1,-5 3 120,-4 7 1,1-2-300,-4 4 0,-2 1-353,-7 3 1,-4 2 277,-2 1 0,-2 3-215,-2-3 0,2 3 167,2 0 1,-3-1-90,3 1 1,1-4 69,-1 0 0,4-1 5,-1-1 0,3-4 68,3 1 1,3-8-126,6 1 1,-1-6-140,1 0 1,2-2 78,-2-1 0,-1-1 351,-4-2 0,0 1-102,-4-4 0,-1 3 846,-5-3 0,-2 4-439,-5-1 1,0 2 646,-2 1 1,0 1-330,-3 2 1,3 2-80,0 4 0,3 2-194,2 1 0,0-1-253,4 5 1,4 0-238,5 6 0,7-2 194,2 1 0,4 3-407,3 1 1,-2 1 156,5-1 1,-4-2-72,1-5 0,-7 1 76,-2-1 1,-7-3 224,-3-3 0,-7-4 90,-6-2 1,-4-4 400,-8 1 0,-3-2-104,-6-1 0,1 0-126,-4 0 1,0 1-656,-3 2 1,5-2-350,4 2 1,5-2-2084,8-1 2330,5 0 0,15 0-1564,11 0 2017,10 0 0,15-4 0,7-1 0</inkml:trace>
  <inkml:trace contextRef="#ctx0" brushRef="#br0" timeOffset="21">13110 7765 7931,'0'-9'1076,"0"3"-748,0 0 0,0 2 1858,0-2-972,0 4 894,4-2-981,-3 4-648,7 0 0,-7 1-1382,2 2 0,-3 2 278,-3 5 625,-2 3 0,-13 6 0,-1 4 0</inkml:trace>
  <inkml:trace contextRef="#ctx8" brushRef="#br0">13817 7235 8004,'0'-10'1638,"0"1"0,0 0-986,0-1 1,0 4 126,0 0-104,0 0-448,0-4 0,-4 2-37,-2 2 0,-2 2-15,-2 4 0,-6 0 0,-3 0 0,-6 4-14,1 2 0,-7 3 59,-4 4 0,3 0-20,1 3 0,3 1 7,3-1 0,3 1-30,3 2 1,6 0 23,3-1 0,4 2-231,3 2 0,3-4-67,0 1 0,7 0-86,6-4 0,4 0-437,2 0 0,1-4 343,4 2 0,1-3-374,3 0 0,1-4 253,2 0 1,-2-3-69,2 3 1,-5-4 23,-1 1 1,-3 0-542,2 0 1,-7-2 982,-2 2 0,-3 2 0,-3 0 0</inkml:trace>
  <inkml:trace contextRef="#ctx8" brushRef="#br0" timeOffset="1">13501 7644 7978,'-10'0'1871,"4"0"-1583,0 0 596,4-4-79,-2 3-221,4-3-1,0 4 1,7 0-105,2 0-127,7 0-184,2 4 0,3 0 169,4 2-1208,4 3 86,4-4-2091,4 4 481,1-4 2395,-1-1 0,4 1 0,2 0 0</inkml:trace>
  <inkml:trace contextRef="#ctx0" brushRef="#br0" timeOffset="24">14804 7216 8003,'10'-4'0,"-1"-1"351,0-5 1,-3 4 1427,1 0-688,-5 4-704,2-2 0,-9 1 319,-5-1 1,0 1-260,-6 3 1,-2 0-261,-4 0 0,-4 1 40,1 2 0,-1 0-245,-2 3 1,-4 0 126,-3 3 0,2 1 32,-1-1 1,7 0 31,-1 1 1,8 2-155,1 0 0,6 1-198,6-4 1,8 3 112,9 1 1,4 0-133,8 0 0,6-3 112,6 3 1,1-3-235,-1-1 0,-1 4 114,-2-1 0,-3 0-226,0-2 0,-5-1 131,-7 0 0,-3 4-175,-4-1 0,-4 1 241,-1-4 1,-9 0-8,-4 1 1,-4-1 500,-6 0 1,4 0-211,-1 1 0,1-1 725,-4 0 1,4-2-415,3-1 0,2 0 369,0 3 0,5-2-240,2-1 0,2-3-186,1 3 0,7-4-327,3 1 0,6-2 114,3-1 1,5 0-869,7 0 1,2 0 409,4 0 1,4-1-1234,3-2 1,-2 1 171,2-4 1429,-9 0 0,6-5 0,-8 1 0,-3-1 0,-2-1 0,-3 0 0</inkml:trace>
  <inkml:trace contextRef="#ctx9" brushRef="#br0">15018 6937 8021,'-4'-19'2272,"0"4"-2047,-2 3-457,2 6 752,4 2 1,4 4 885,2 0 0,6 1-297,0 2-759,4-2 1,-1 7-325,4-2 0,0 3-113,3 0 1,2 0-411,4 1 1,0-2 372,0-2 1,1 1-225,2-4 0,-4 1 106,1-4 0,-5 0-512,-7 0 1,-4-2 268,-6-1 1,-2-2 234,-4-4 0,-4 0 284,-2-1 0,-9 4-99,-4 0 0,-9 4 112,0-1 1,-5 2-30,2 1 1,-3 1 23,3 2 0,0 3-21,3 6 1,4-1 91,2 1 0,4 2-76,2-2 1,1 4 132,5-4 0,3 0 229,7-2-308,0-1 1,4-4 105,2-2 0,3-2-72,0-1 0,3-4-89,1-2 0,2-5 56,-2-2 0,-1-2-195,-2 2 1,0-3 82,2 0 1,-1-1 178,1-2 0,-3 1 563,-2 3 0,1-2 160,-2 5 1326,-2-5-968,0 7-542,-4 1 0,-1 7-263,-2 8 0,-1 2-30,-2 11 1,-1-1-352,3 10 0,-2-1-250,3 7 0,-1 0-1443,1 4 1,1 3-1639,-4 3 3277,4 5 0,-3 0 0,4-23 0,0 1 0,0 0 0,-2 1 0,0 3 0,0-1 0,0 4 0</inkml:trace>
  <inkml:trace contextRef="#ctx9" brushRef="#br0" timeOffset="1">6601 8436 7978,'-9'-19'1528,"0"0"-1185,-1 1 1,2 0 946,2 3 0,2 4-579,4 5 1,3 3 278,0-3 0,4 4-424,-1-1 0,0 2-112,0 1 1,-1 5-85,1 4 0,3 1 46,-3 6 0,-2 0-298,-1 6 0,1 2 134,-1 4 0,0 3-318,-3 0 1,-1 1 129,-2-1 0,2-1-226,-2 4 0,-1-4 67,1 1 1,0-5 53,3-1 1,0-4 9,0 0 1,0-5-106,0-4 1,1-1-57,2-2 1,2-4 0,4-2 1,1-2 31,-1-1 1,3-1-24,1-2 1,2-2 217,-2-4 1,3 2 253,0 1 1,-2 0 124,2-3 0,0 3-1689,6-1 1,-2 4 543,1-3 1,2 4-859,-1-1 0,4-1 763,-1 1 1,0 0-619,0 3 1,1 0 1442,-4 0 0,4-5 0,-2 0 0</inkml:trace>
  <inkml:trace contextRef="#ctx10" brushRef="#br0">7169 8724 7978,'-5'-9'1706,"-2"0"-1245,4-1 1,-3 4 1776,3 0-573,-1 0-796,4-4-581,5 1 1,0 4-51,4 2 1,3 3-552,1 3 0,-1 3 297,-2 7 0,1 0-654,-2 3 1,2 1 383,-8-1 0,0 1-320,-3 2 1,0-1 382,0 1 0,0-1 399,0-3 1,-3 2 62,0-5 1,-4 1-163,4-4 1,-1-1 674,1-2-420,2-2 1,1-4-593,6 0 0,7 0 178,2 0 0,8-4-1309,5-2 1,4 1 162,5-1 1228,-4 0 0,4-8 0,-4 0 0</inkml:trace>
  <inkml:trace contextRef="#ctx0" brushRef="#br0" timeOffset="28">7775 8752 9291,'-5'-10'643,"4"-3"-342,-2 7-276,2 2 1,5-3 438,3 4 1,4-1-101,1 1 0,5 1-1217,-2-1 1,3 2-1692,1 1 2544,-1 4 0,1 2 0,0 3 0</inkml:trace>
  <inkml:trace contextRef="#ctx0" brushRef="#br0" timeOffset="29">7905 8845 7932,'-5'4'670,"-4"-3"84,3 3 1,1-3 265,-1-1-689,4 0 0,-1 0-1033,6 0 0,6 0 282,7 0 1,5 0 419,4 0 0,10 0 0,4 0 0</inkml:trace>
  <inkml:trace contextRef="#ctx11" brushRef="#br0">9041 8454 7974,'0'-20'-234,"0"1"1,0-2 52,0 6 1,3 0 1255,0 0 0,1 0-435,-1 0 0,-1-2 277,5 5 1,-4-4-342,3 4 0,-4-1-34,1 4 1,-2 3 377,-1 0-557,0 4 1,-1-3-398,-2 5 1,-3 5 102,-7 1 1,-1 2-189,-5 1 1,1 4 157,-1-1 0,3 4-318,1-4 1,4 5 113,-2-2 1,4 2-91,3-2 0,1 2 56,5-5 0,2 4 74,1-4 1,3 5-99,6-2 1,0 0 91,3 0 1,0 0-379,0 0 0,2 5 179,-5-5 0,1 5-316,-4-4 1,-1-2 166,-2 2 0,-2-5 407,-4 1 1,-1-5 88,-2-4 0,-3 1-143,-6-1 1,1 0 510,-1-3 0,-2-3-242,2 0 0,3 0 834,3 3-408,3-4-356,-1 3 1,5-4-133,2 5 1,6 5-192,3 1 1,1 3-139,-4 4 1,-1 1 142,-2 5 0,2-1-185,-5 1 0,0 3 75,-3-1 0,-4 4 690,-3-3 1,-5 3-251,-3-4 0,-6 4 813,-1-3 1,0 1-384,4-2 0,3-2-118,3 0 1,3-2-356,2-4 1,4 2-339,6-2 0,10-1-190,5-3 1,10 1 320,0-1 0,7 1-2726,3 3 2480,-5-7 0,11 6 0,-5-6 0</inkml:trace>
  <inkml:trace contextRef="#ctx12" brushRef="#br0">9683 8631 7972,'0'-23'422,"-3"4"82,0-3 0,-3 5-114,3 2 1653,-4 4-515,5 1 123,-2 2-585,4 7 1,0-2-541,0 6 0,0 3-84,0 7 0,3 4 132,1 5-316,3 4 0,-5-5-612,4 7 0,-3-5 282,3 5 0,0-2-1040,0 2 0,2-3 566,-2 0 0,3-5-1093,0 2 1,-3-2 230,0-2 1,4 1 1407,2-1 0,5-3 0,-3-2 0</inkml:trace>
  <inkml:trace contextRef="#ctx13" brushRef="#br0">9935 8603 7949,'0'-28'2034,"-3"4"-1499,-1 3 1,-2 2 189,3 4 2167,0 1-1371,3 9-616,0 1 1,0 11-367,0 2 0,0 8-331,0 2 1,1 0 42,2 6 0,-1 0-901,4 3 1,-2-1-242,2-2 1,-1 1-728,1-1 0,5 2 158,-5 1 1,7-3 687,-4 0 0,8-6 772,2 0 0,8 0 0,6-5 0</inkml:trace>
  <inkml:trace contextRef="#ctx14" brushRef="#br0">10372 8789 7966,'5'-4'0,"0"-1"1163,-5-4 1,0 3-100,0-1 21,0 5 0,-4 2-449,1 7 1,-3 2-727,3 3 0,-4 0-525,1 3 1,1 1-861,2 2 0,-1 4 1475,1 0 0,0-1 0,3-2 0</inkml:trace>
  <inkml:trace contextRef="#ctx0" brushRef="#br0" timeOffset="34">10726 8603 7953,'-6'-12'-971,"0"-1"0,3 4 2137,-4 3 1,4 1 301,-3-2-779,4 3 1,-5 8-256,4 3 1,0 1 333,3 1 1,0 2-328,0 1 0,0 3-204,0 3 1,1 1-722,2-1 1,-1-2 401,4-1 1,-3 2-1327,3 5 0,-1-6 703,2 3 0,1-3-580,-2 3 0,-1-3 265,2-1 1020,-1 1 0,7-2 0,2 0 0</inkml:trace>
  <inkml:trace contextRef="#ctx15" brushRef="#br0">10968 8706 7953,'-4'-19'-377,"0"4"-47,-2-1 0,-3 4 1647,3-4-206,2 9 1126,-4-6-940,3 12-793,-5-3 1,4 9-139,0 5 0,4 0-174,-1 6 0,2-1 73,1 4 0,4-1-546,2 1 1,2 1-240,2 1 1,0-1-800,2 2 0,-1-3 130,1 0 1,3-3 822,0-1 0,0-4 460,0 2 0,-3-3 0,9-5 0,-1-1 0</inkml:trace>
  <inkml:trace contextRef="#ctx16" brushRef="#br0">11192 8687 7953,'0'-19'0,"0"1"-906,0-1 612,0 5 1278,0 0 1,-1 9-397,-2 2 0,0 3-69,-3 3 0,4 5-178,-1 5 1,-1 3-239,1 0 1,0 1-453,3 2 1,0 3 292,0-1 0,1 1-1224,2-3 1,-1-1 655,4 1 1,0 0-274,4-1 897,-1-3 0,4 2 0,2-2 0</inkml:trace>
  <inkml:trace contextRef="#ctx17" brushRef="#br0">11508 8743 7616,'0'-5'1160,"0"1"-551,0 4-248,0 8-140,-4-2 522,3 12-381,-7-8 0,6 8-254,-5-3 1,4 3-352,-3 0 1,3 1-374,-3 0 1,3-1-1816,-3 1 2431,3-1 0,-5 1 0,3 0 0</inkml:trace>
  <inkml:trace contextRef="#ctx0" brushRef="#br0" timeOffset="38">11862 8901 7985,'0'-9'-985,"0"0"0,0 4 985,0 5 0,-3 8 0,0 4 0,-4 9 0,1-2 0</inkml:trace>
  <inkml:trace contextRef="#ctx0" brushRef="#br0" timeOffset="39">11480 8873 8006,'-4'-9'0,"2"-3"415,-4-1 1,4 4 991,-1 3 1265,2-1-1283,1 2 1,1 1-694,2 4 0,-1 0 451,4 0 0,-3 7-542,3 3 0,-4 2-98,2 0 0,0 3-109,-1 4 0,0 2-921,-3 1 1,-1 3 176,-2-3 0,-2 2-14,-5-2 1,-3 3-1280,-3-3 1,-2-1 146,-4-2 0,1-3-147,-4-1 1,2-5 1439,-2 0 0,2-5 0,4-5 0</inkml:trace>
  <inkml:trace contextRef="#ctx0" brushRef="#br0" timeOffset="40">11909 8696 8010,'0'-18'273,"0"-1"68,0 0 0,0 5-273,0 2 1,0 1 542,0 2 0,-4 3 2005,1 0-1582,0 3 585,3-1 1,0 5-783,0 2 0,0 6-10,0 3 0,0 5-340,0-2 0,0 4-320,0 3 1,0-3 32,0 3 0,4-1-634,3 0 0,-2-1-1191,1 2 1,-3-2 877,3 2 1,1-2-604,2 2 1,0 0 534,0 0 0,1-3-1801,-1-4 2616,0-3 0,5 1 0,0-4 0</inkml:trace>
  <inkml:trace contextRef="#ctx18" brushRef="#br0">12160 8696 8010,'-1'-15'0,"-2"-1"0,1 2 1049,-4-2 0,2 3-104,-2 4 2331,4-1-271,-2 5-673,4 1-1682,0 12 0,0-1-203,0 9 0,4-1-368,2 4 1,3 1 98,0 1 1,1-1-462,3 2 0,-3 1 241,2-2 0,-1 2-1201,-2-1 1,0-3-102,1 3 1,-1 1-296,0-1 1,-2-4-1,-1-2 1,-3-5-668,3 2 2306,-4-3 0,6-5 0,-2-1 0</inkml:trace>
  <inkml:trace contextRef="#ctx0" brushRef="#br0" timeOffset="42">12318 8696 8010,'0'-18'650,"0"0"117,0 3 0,0 1-169,0 5 1,0 3 1294,0-1 5,4 5-971,-3-2-349,8 4 572,-8 4-709,7 2 1,-4 6 224,2 0-657,3 5 66,-4-3 1,4 6 294,0 2-1413,1-3 816,-1 4 1,0-3 1,1 2 0,-4-2-328,0 5 0,-1-4-2621,1 1 2011,3-3 1,-4 0 9,4-1 1153,1 1 0,-1-4 0,0-2 0</inkml:trace>
  <inkml:trace contextRef="#ctx19" brushRef="#br0">9320 8585 7969,'-3'-7'132,"0"1"0,-1 1 1905,1-1-796,2 2 292,-3 4-779,4 0 0,0 4 170,0 2 1,3 3-399,0 4 0,3-2-39,-3 5 0,4-1-141,0 4 1,-2-2 44,1-1-167,0 1-668,-1-2 334,4 4 180,-4-1 1,1 4-1113,0 0 0,-1-1 549,2-2 1,1 0-1147,-2-1 1,-1 0 105,1-3 0,1 2 1533,2-5 0,0 1 0,1-4 0</inkml:trace>
  <inkml:trace contextRef="#ctx0" brushRef="#br0" timeOffset="44">9544 8855 8833,'-1'-9'3276,"-3"3"-2805,3 2 0,-4 5 548,2 2 0,2 2-28,-2 5-617,-2 3 21,4-3-228,-7 12 1,5-6 168,-3 5-2119,0 3 1306,-3 4 0,-4 1 477,1 2 0,-5 2 0,3 0 0</inkml:trace>
  <inkml:trace contextRef="#ctx0" brushRef="#br0" timeOffset="45">12737 8883 8024,'0'-10'3276,"0"1"0,0 4-231,0 1-2343,-4 12 1,3-1-406,-2 9 1,1-1-40,-1 4 0,1 0-470,-4 3 0,-1 1 220,-2 2 1,0 1-1526,-1-5 0,1 4-72,0-3 0,-4-1 1589,1-6 0,0 3 0,2-4 0</inkml:trace>
  <inkml:trace contextRef="#ctx0" brushRef="#br0" timeOffset="46">12635 8715 7984,'-9'-15'0,"-1"-1"0,1 4 0,-2-1 1582,1 4-679,-1-1 375,10 5 320,-7-3-1072,6 3 649,-2 0-741,4 1 1,1 4 368,2 0 0,3 7-324,3 2 0,0 4 205,1-1 0,2 3-227,0 7 0,0 1-317,-6 2 1,1 2-16,-4-3 1,4 3-123,-4 1 1,0 4-54,-3 3 1,-1-2 139,-2 1 0,1-3-841,-5 3 1,4-5 294,-3-1 1,4-5-915,-1-8 0,2-1 573,1-5 1,2-4-843,4-2 1,1-3 1625,9-3 0,-1-6 0,4-6 0</inkml:trace>
  <inkml:trace contextRef="#ctx0" brushRef="#br0" timeOffset="47">12979 8910 9540,'10'-4'2613,"-1"3"-2217,0 1 1351,-4 5-1072,4 5 0,-8-1 48,2 0 412,2 5-681,-4 0 1,2 2-596,-6-1 108,-2 1 1,-5 3-1408,-3-1 1,-2 1 949,-7-1 1,1 0-694,-4-3 1,5 1 1182,-2-7 0,2 3 0,2-7 0</inkml:trace>
  <inkml:trace contextRef="#ctx0" brushRef="#br0" timeOffset="48">13352 8920 7984,'6'-3'206,"0"0"1,-4-2 303,1 2 1,-1 2 724,2-2 155,-3 2 753,3 1-2263,0 0 1,-2 0 165,4 0 0,0 0-1115,4 0 0,-1 0 666,0 0 0,4 0 403,-1 0 0,9 0 0,-2 0 0</inkml:trace>
  <inkml:trace contextRef="#ctx0" brushRef="#br0" timeOffset="49">13622 8892 8665,'0'-6'409,"0"-1"-409,0 5 0,0-3 1437,0 2-890,0 2 0,4-3-607,2 4 1,5-3 72,2 0 0,7 0-1288,-2 3 1,7-1 1274,0-3 0,6-1 0,2-4 0</inkml:trace>
  <inkml:trace contextRef="#ctx20" brushRef="#br0">13976 8836 7984,'4'-5'289,"1"1"1,4 3-694,1-2 1,0 2 403,2-3 0,3 3 0,3 1 0</inkml:trace>
  <inkml:trace contextRef="#ctx21" brushRef="#br0">14264 8827 8269,'-5'-10'854,"1"5"-1067,4-3 170,0 7-234,0-3 0,4 4-815,2 0 1092,7 0 0,1-4 0,5-2 0</inkml:trace>
  <inkml:trace contextRef="#ctx21" brushRef="#br0" timeOffset="1">14860 8529 7959,'0'-28'623,"0"4"77,0 2 1,0 3-389,0 0 1277,0 9-996,8-3 1,0 9 679,7-2-838,-3-2 0,5 7-94,-1-3 0,1 3-286,2 1 1,-1 5 18,1 1 1,-4 5 89,-3 2 0,-3 3-549,-2 0 0,-3 4 328,-4 2 0,0 3-607,0-3 0,-4 3 255,-3 0 0,-1-2 117,-1-1 0,-4 1 345,1-2 0,-1 1-106,4-3 1,-2-2 173,1-1 1,0 0-24,7-3 0,0-1-22,3-3 1,1 0-22,2-3 0,2 1-187,5-4 1,3 0 18,3-3 1,-3 0-117,-1 0 1,2-3 385,-2 0 0,-2 0-93,-4 3 1,-3-3 1020,3 0-773,-4 0 0,2 7 80,-4 2 1,0 3-54,0 4 1,0 1 364,0 5 0,0 1-202,0 1 1,1 0-32,2 4 0,-1 0-326,5 3 0,-5-4 46,1 1 1,-2-4-206,-1 1 0,0-4 86,0-2 1,-8 0-2020,-5-3 1315,-12-5 1,-9 2 38,-12-3 274,19-2 0,-1 0 1,-8-4-1,-2-1 0,-2 2 1,0 0-1</inkml:trace>
  <inkml:trace contextRef="#ctx21" brushRef="#br0" timeOffset="2">15577 8789 8235,'-9'-5'1521,"4"-3"-599,-4 3 1,9-3-221,0 1 23,4-1-369,6 7 0,3-6-146,3 4-140,1 0 1,5 2-474,0-3 0,4 3 313,-2-2 1,2 2-375,-1 1 0,1 0 302,-4 0 0,2 1 162,-6 2 0,3 3 0,-7 3 0</inkml:trace>
  <inkml:trace contextRef="#ctx22" brushRef="#br0">15763 8910 7972,'-8'7'0,"2"-1"704,-2-4 1,8 2-210,0-4 0,4 0-187,5 0 0,4 0-1029,3 0 1,5-4 238,0-2 482,1 2 0,1-9 0,1 3 0</inkml:trace>
  <inkml:trace contextRef="#ctx21" brushRef="#br0" timeOffset="4">16527 8426 7967,'9'-18'0,"-3"0"557,0 3 0,-3 1-139,0 5 0,-2 0 256,-1-1 0,0 1-238,0 0 1,-4 2-51,-3 1 1,-1 4-158,-1-1 1,-5 2-41,-1 1 0,-4 0 96,-3 0 1,3 1-49,-3 2 1,1-1-99,0 4 1,4 1 83,-2 2 0,10 0-139,0 1 1,5 0 57,-2 2 1,4-1-164,2 1 1,6 1 12,6 0 1,0 3-8,7 0 0,-1 2-260,7 0 0,-4 1 136,4-1 1,-3 5-515,3 2 1,-6-2 301,0-1 0,-6 0-283,-6 0 0,-4 2 188,-6-6 1,-8 2 333,-7-8 1,-5 0-19,-5-6 0,-3 1 95,0-4 1,3 1 592,3-4 1,9 0-152,0 0 677,5-5-750,5 4 1,4-3-151,9 4 0,0 0 6,8 0 1,1 4-466,2 3 0,5 5-104,2 3 1,-1 6-357,1 1 1,-5 5 353,2 1 0,-7 1-104,-6 5 1,-1-1 443,-5 1 1,-8-5-181,-7-4 1,-6-5 1136,-4-2 1,3 0-531,-3-6 0,2 1 1005,2-4 0,6-1 255,3-2-1376,6 3 0,7-5-499,8 2 1,10-2 248,6-4 0,8 3-2678,8 0 2309,1 0 1,2 2 0,-1 0 0</inkml:trace>
  <inkml:trace contextRef="#ctx21" brushRef="#br0" timeOffset="5">17030 8650 7945,'-4'-10'107,"1"1"0,0 3 732,3 0 0,0 0-254,0-4 1,4 4 87,3 0 0,2 0-260,3-4 1,2 2-31,1 2 1,6-1-222,-2 3 1,1 1-104,-1 3 1,-4 1-218,1 2 0,-6 3 182,0 3 1,-5 4-299,-5 3 1,-1 2 152,-2 0 1,-4 1-151,-5-1 1,1-2 168,-5-1 1,4-3 229,-4 0 0,5-1-99,-2-2 1,3-4 158,1-2 1,3-2 322,-1-1-296,5 0 0,-1-7-277,6-2 1,-1-4 138,5 1 1,2-3-281,3-3 0,2-1 89,-2 0 1,2 1 28,1-1 0,2 2 65,-5 1 0,0 3 161,-2 3 1,-1 2 619,0 2-532,1 2 0,-2 5 146,-2 2 0,-2 3-90,-4 6 0,0 3-235,0 4 0,0-1 108,0 1 0,0 1-523,0 1 1,0-1-136,0 2 1,0-3-385,0 0 0,4 0 45,3-1 0,2 0 318,3-3 0,0-2-612,3-7 1,-2-2 1132,2-4 0,1 0 0,2 0 0</inkml:trace>
  <inkml:trace contextRef="#ctx23" brushRef="#br0">17588 8249 8077,'0'-28'0,"-1"2"1597,-2 1 0,2 5-723,-2 5 0,2 3-17,1 0 1,0 1-362,0 2 0,1 4 570,2 2 1,-2 3-453,2 3 1,1 6-46,-1 7 1,4 7-82,-4 4 1,4 6-35,-1 4 0,-1 4-522,2 3 1,-5 5 184,-1-23 0,1 1 0,-1 1 0,0 0-59,0 1 0,1 1 0,-2 3 0,1 1 34,0 2 1,1 0-1,-1 0 1,-1 0-490,0-2 0,0 0 0,0-1 1,0-1 364,0 1 1,0 0 0,2-2 0,1 0-519,1-4 0,2-2 1,4 20-335,5-14 0,-3-9-409,0-4 1,2-6-347,-2-3 1,2-4-1527,-2-5 3307,-2-4 1,8-5-1,-4-6 1</inkml:trace>
  <inkml:trace contextRef="#ctx0" brushRef="#br0" timeOffset="58">18035 8594 7985,'-6'-15'37,"0"3"1,1-1-43,-2 0 0,0-2 974,4 2 1,0-2-384,3 2 1,4 1 163,2 3 0,4-1-297,2 1 1,2 4 94,5 2 1,3 2-196,0 1 1,-2 0-129,-4 0 0,0 5-246,-3 4 1,-2 5 126,-5 4 1,-2 5-477,-4 2 1,-1-1 279,-2 0 0,-2-2-444,-4 3 1,-1-4 207,1 0 1,0-5 109,0-4 0,-1-1 308,1-2 0,3-4-157,0-2 1,3-3 373,0-3 0,2-2-131,1-4 1,0-5 70,0-1 0,4-4-20,3-3 1,1 2-67,1-5 0,2 4 28,1-1 1,-2 4 109,3 2 0,-2 3-136,2 3 1,-6 4-8,2 0 1,-3 5 9,1 1 1,0 5-5,-4 8 0,0 1 9,-3 5 0,0 0 16,0 3 1,0-2-280,0 2 0,3 0-264,0 0 1,3-1-333,-3-6 0,5 3-11,-2-3 1,2-1-610,2-2 1,-1-1 179,0-2 0,1-4 143,3-2 983,1-2 0,5-5 0,0-1 0</inkml:trace>
  <inkml:trace contextRef="#ctx0" brushRef="#br0" timeOffset="59">18817 8473 7985,'0'-15'343,"0"2"-204,0 4 2173,0-1-1649,-4 1 1,-2 1-126,-7 2 0,2 1-127,-4 5 1,-1 5-96,-3 1 1,4 5-155,-1 2 1,4 3 27,-4 0 1,5 4-190,-1 2 1,1 1 88,2-2 1,4-1-326,2 2 1,2-2 146,1-2 0,1-3-729,2-3 1,2 0 361,4-2 1,5 1-150,1-5 0,6-1-98,1-2 0,4-2-292,-2-1 1,6 0 464,1 0 0,2-3 137,-2-1 0,-2-3 392,2 1 0,-2-6 0,-2-3 0</inkml:trace>
  <inkml:trace contextRef="#ctx0" brushRef="#br0" timeOffset="60">19041 8603 7985,'5'-9'0,"2"0"3,-4-1 1,3-2 197,-2-1 0,2 0 416,-3 1 0,1 1-182,-1-1 0,-2 1 765,2 2-782,-2 0 0,-2 4-150,-2 2 1,-5 2-30,-5 1 0,0 1-137,1 2 0,-3 5 30,-4 4 1,1 2 40,-1-2 0,5 2-241,1 1 0,3 0 87,1-3 0,3 0-497,3 3 361,2-4 1,5 2-244,3-7 0,5 1 163,4-4 0,1 0-261,2-3 1,-2-1 135,-1-2 0,2-2 9,-3-4 1,0-4 187,0 1 1,-4 0-81,2 2 1,-6 1 267,-1 0 1,-4-1-96,1 1 344,-2 0 1,-2 0-149,-2 3 1,1 2 301,-4 4-343,0 0 0,-3 1-51,-1 2 1,4 1-115,0 3 0,4-2 104,-1-2 1,2-1-147,1 4 129,0-4 187,0 2 69,0-4-419,4 0-356,-3 0 150,7 0 0,-7-1-48,2-2-776,-2 2-2091,-1-3 3239,4 8 0,-3 1 0,5 1 0,-3-3 0,-1 1 0,4-1 0,-4 0 0,6 1 0,-3 1 0</inkml:trace>
  <inkml:trace contextRef="#ctx24" brushRef="#br0">19124 8557 7985,'0'-10'-870,"0"1"653,0 0 0,0 3 1592,0-1-391,0 1 27,0-3-574,0-1 0,2 2-72,1 2 1,-1 2-90,4 4 1,-3 0 130,3 0 0,0 1-93,4 2 0,0 3-89,2 7 1,-1-3-104,1 2 0,-2 3 103,-4 0 0,1 0-391,-4 0 0,1-2 8,-1 2 0,-2-3-184,2 0 1,-1-5 170,-2 0 1,-2-5-70,-1 1 200,2-2 1,-3-2-40,4-2 0,0-4 153,0-5 0,0 1-79,0-5 0,4 2 111,3-2 1,2-1-36,3 1 0,-1 3 105,1 0 1,1 3 36,0 0 1,0 5-101,0 2 0,-3 2-14,3 1 1,-4 4-10,-3 3 0,1 2-110,-4 3 0,4 0 78,-4 3 1,3 0-425,-3 0 0,3 2-56,-3-5 0,5 4-234,-2-4 0,-1-1-257,1-4 0,0 1-184,4-2 222,-1-2 0,0 0 465,1-4 1,-1-1 409,0-2 0,1-2 0,3-4 0,1-1 0</inkml:trace>
  <inkml:trace contextRef="#ctx25" brushRef="#br0">19571 8585 7985,'6'-10'-640,"1"4"448,-4 0 1,3 0 829,-3-4 0,0 1 337,-3 0-583,4-1 1,-2 1 137,1 0 454,-2 4-686,-1-4 1,-1 8-144,-2-2 0,0 2-150,-3 1 0,0 0 71,-3 0 1,-1 4-171,1 3 1,0-2 96,-1 1 0,1 0-179,0 3 0,3-2 83,-1-1 1,4-3-156,-3 3-12,4 0 68,-2 4 0,4-4-252,0 0 271,4-4 1,1 2-13,5-4 1,-1 0 73,0 0 1,4 0 130,-1 0 1,1 0-126,0 0 0,-3 0 114,3 0 1,0-3 20,-1 0 0,2 0 184,-2 3 1,-1-1 150,1-2 0,-2 2-160,0-2 1,-1 2 99,0 1 0,1 1-52,-1 2 1,0-2-137,1 2 0,-1 1 35,0-1 1,1 3-167,-1-2 0,0 0 35,0-1 1,1-2-80,-1 2 1,-3-2-343,1-1 1,-1-4 163,3-2 0,-3-3-153,0 0 0,-3-1 130,0-3 1,1-1 218,-1-5 0,0-3-121,-3 1 0,-1-2 431,-2 1 0,1 3-67,-4-3 1,2 3 67,-2 4 1,0 1 200,-3 5 0,3 1 196,-1 1-469,1 3 1,-3 4 1,-1 0 0,5 4-278,2 3 0,-1 1 98,1 1 0,0 2-440,3 1 0,0-1-14,0 5 0,1-2-169,2 2 0,1 1 31,2-1 0,3-2 169,-3 2 1,-1-5-318,1 2 1,-1 0-199,2 0 917,1-1 0,-7-3-321,3-3 820,-4-2 583,0-4-594,-4-4 0,2-2 73,-4-3 672,4 4-755,-3-3 0,6 3-548,3-1 0,-2 2 115,4 4 0,1 0-1046,5 0 1,-1 0 231,1 0 1,3 0-5,0 0 0,3 0 773,0 0 0,1 0 0,0 0 0,-1 0 0,1 0 0,0-1 0,-1-2 0,0 1 244,-3-4 0,-1 4 73,-5-1 967,0-3 0,-3 4 702,-3-4-117,-2 4-1369,-1-2 0,0 5-156,0 2 1,0 2-299,0 4 0,-3 1 54,-1-1 1,-2 4-676,3-1 1,-5 4 464,-1 0 0,-2 2-1529,-4 0 1,-1-2-8,-2-1 1646,-1-3 0,0 5 0,1-2 0</inkml:trace>
  <inkml:trace contextRef="#ctx0" brushRef="#br0" timeOffset="63">20298 8473 7985,'9'-9'1001,"0"-1"-336,1 5 0,-2 2-401,-2 6 1,-2 2-574,-4 5 171,0 3-1681,0 1 859,0 5 960,-4 4 0,-1-3 0,-4 2 0</inkml:trace>
  <inkml:trace contextRef="#ctx0" brushRef="#br0" timeOffset="64">20810 8408 8053,'9'0'0,"0"-1"-624,1-2 1,-1 2 311,0-3 0,1 2 396,-1-1 0,0 2-2,1-2 0,2 2 211,0 1 1,1-1-29,-4-2 0,1 2 86,3-2 1,-3-1 164,3 1 1,-3-4-136,-1 4 1,-3-3 493,1 3-162,-1-4-549,-1 2 1,-6-1 81,-8 3 1,-5-1-156,-4 1 0,-5 0 81,-2 3 0,-2 4-117,-1 2 0,0 1-164,0 0 1,1 1 103,3-2 1,1 2-93,4 2 0,5 2 36,1 1 1,7-1-63,3-3 0,4 1 39,5-1 1,5-4-69,7-2 0,4 1-39,0-1 1,5 1-114,1-4 0,-4-5-46,4-1 1,-6-2 143,0-1 0,-3-1 226,0 1 1,-4-1-165,-3-3 1,-2 2-21,0-5 1,-5 5 11,-2-1 1,1 1 2272,-1 2-864,0 4-838,-3 1 1,1 4-13,2 0 0,-2 5-61,2 4 0,2 1-547,-2 6 1,1-2 201,-1 2 0,-2 2-563,2-3 1,1 2 304,-1-2 0,0-1-235,-3-5 1,0 0-204,0 0 454,0-3 0,-1-2 293,-2-4 1,2-4-190,-2-3 0,2-4 381,1-1 0,1-5-124,2 2 1,1 0 256,3 0 1,1 0-144,-2 0 1,5-2 106,2 5 0,3 2-6,0 4 1,2 4-136,0-1 0,1 3 139,-1 3 1,2 2-64,2 5 1,-3 3-322,3 2 0,-2 2 84,-2-1 0,0 1-492,-2-1 0,0-3 230,-3 0 1,-1-3-1481,-3-1 211,-4-4 580,4-1 1,-8-9 277,2-4 1,-5-4 177,-1-6 1,-5-1 88,2-1 0,-3-3 367,-3-4 0,1-1 182,-1-2 0,-2-2 186,2-5 0,-1 0 204,4-2 1,0 5 718,0-3 0,3 8 154,3 3-91,2 7-902,1 11 1,0 5-143,0 8 0,3 2-64,0 6 1,5 6 130,-2 3 0,-1 5 48,1-1 0,0 3-384,4 3 1,0-1-7,3 4 0,-3-7-45,2 1 1,2-3-432,-2 0 1,5 1 298,-2-5 1,3 0-318,0-5 0,1-6 188,0-4 1,-1-4-874,1 1 0,-1-2 318,-3-1 1,2-7 94,-5-2 0,0-3 490,-2 3 1,-5-1 8,-2-3 1,-2 3 296,-1-2 1,0 4-184,0 2 351,0 0-181,0 1 1203,0 1 529,0 4-1498,4 8 1,0-5-128,3 6 0,1-3-237,-2 1 1,3 0 56,4-4-178,-3 4 0,4-6 58,-5 2 0,0-2 30,0-1 1,1-1 121,-1-2 1,-3-1-18,0-2 1,-2-2 137,2 1 1,-1-1 246,1-1 0,-2 3 750,-4-1-418,4 5 388,-3-2-635,8 4 1,-5 4-49,2 3 1,-1 5-172,-2 4 1,2 4-100,1 2 0,1 7-348,-4-1 0,1 6 217,-1 0 0,-2 5-593,2 2 0,-3 1 336,-3-5 0,-1-2-452,-2-11 0,-2-5 224,2-7 0,-6-5 49,0-4 0,-1-4-220,4-5 1,0-5-150,-1-7 0,4-2 381,0-2 1,4-2 408,-1-4 0,6-4 0,2-1 0</inkml:trace>
  <inkml:trace contextRef="#ctx0" brushRef="#br0" timeOffset="65">22337 8315 8053,'9'-6'-245,"-1"-2"204,-1 2 1,1 1-563,-2-1 0,-1 0 1396,1 0 0,-3-1 291,4 4 247,-5-4-468,2 1-446,-4 1 0,-4-2-127,-2 4 0,-6 0 39,0 3 1,-5 1-135,2 2 1,0 2-103,0 4 0,0 1 2,0-1 0,1 0 106,5 1 0,0 2-323,-1 0 0,5 1 93,2-4 1,2 1-288,1-1 0,1 0 163,2 0 0,2 1-422,5-1 0,3-4 101,3-2 0,-2-2-72,2-1 0,-4 0 174,4 0 0,-4-1 58,3-2 1,-3-2 335,0-4 1,-1-4-124,-2 1 1,-3-4 509,0 4 0,-3-4-240,4 4 1,-2-3 1216,1 2-875,2 1 0,-3 3 11,5 3 0,-4 2-177,0 4 0,0 1-14,4 2 0,-1 2-290,0 5 1,1 0 141,-1 2 0,-3 0-405,0 3 0,0-2 153,0 2 1,-2-3-356,-4 0 0,0-2-148,0 0 246,0-1 1,-1-1 191,-2-1 0,1-3 48,-5-4 0,4-3 72,-3-1 1,4-3-85,-1 1 0,2-2 180,1-2 0,0 1-34,0 0 155,4 0 0,1 0-15,5 3 0,-1-1-43,0 4 1,-3 0-178,1 3 1,-1 1 82,3 2 0,0 2-224,1 4 1,-1 1 133,0-1 0,1 3-713,-1 1 0,0-1 323,1-3 0,-4 1-1480,0-1 1909,-4-4 0,6 3 0,-2-2 0</inkml:trace>
  <inkml:trace contextRef="#ctx26" brushRef="#br0">22625 8100 7994,'0'-14'0,"-1"1"691,-2 3 0,2 4 137,-2 0-270,2 4 0,1-1-150,0 6 0,1 2-267,2 4 0,1 4 82,3-1 1,1 5 14,-2-2 0,2 3-882,2 0 1,2 1-2634,0 0 3263,5-1 0,-3 1 0,5-1 0</inkml:trace>
  <inkml:trace contextRef="#ctx26" brushRef="#br0" timeOffset="1">22923 8231 7994,'0'-14'0,"0"4"323,0-2 1,0 4 1329,0 2 480,0 4-1551,-4-6 1,2 8-91,-4 0 0,4 7-116,-1 5 1,2 5 61,1-1 0,0 1-146,0 2 0,4-1-190,2 1 1,2 0-21,2-1 0,-4 1-212,0-1 1,-3-2-411,3-1 0,-4-3 270,2 0 0,-12-1-823,-4-2 1,-6-4 481,-3-2 0,-6-2-1694,-4-1 2305,-5 0 0,7-8 0,-3-2 0</inkml:trace>
  <inkml:trace contextRef="#ctx26" brushRef="#br0" timeOffset="2">22737 8380 8065,'-5'0'-135,"-3"0"681,7 0-385,-4 0 0,7-3-163,1 0 1,2-1 5,4 4 0,5-3-96,1 0 1,2-3-282,-2 3 1,2-3 219,-5 3 1,4-4-82,-4 4 1,-1-1-163,-4 1 414,-3 2 1,-6-3-135,-5 4 0,-3-3 125,-8 0 1,-6 0 50,-4 3 0,0 1 234,-3 2 0,-1-1 382,1 4 0,-4-1-252,0 1 0,-1 3 331,-1-3 0,4-1-248,2 1 0,7-3 377,5 4-592,5-5 0,11 2-171,6-4 1,10 0 4,12 0 0,3 0-183,3 0 1,1 0-258,2 0 1,2-3 208,-5 0 1,4-2-76,-1 2 1,-2 1 61,-1-4 1,0 1 16,-3-1 1,0-2 20,-9 5-365,-3-4 1,-23 3 125,-9-2 1,-13-2 4,-8 5 1,-1-3 270,-6 3 1,4 0-302,-3 3 0,-2 0 996,-5 0 0,4 0-393,-1 0 1,9 1 436,7 2 1,7 2-283,6 5 1,8-1-210,10 0 1,13-3-15,8 1 0,15-2-222,7 1 0,7-1-465,-23-3 1,2-1 0,-1 0 0,0-1 89,2 2 0,-1-1 0,4 0 0,0-1-819,2 1 0,1-2 1225,1 2 0,-1-2 0,3 0 0,-1-1 0,1 1 0,1-1 0,0 1 0,0 0 0</inkml:trace>
  <inkml:trace contextRef="#ctx27" brushRef="#br0">23463 8147 8065,'0'-19'419,"0"1"1,0 0-300,0 3 1783,-4 1-1224,3 5 0,-7 4 73,2 2 524,2 2-521,-5 1 622,4 0-631,0 4-379,-3-3 1,7 8 65,-2 0 0,1 1 65,2 2-265,0 3 114,0-1-173,5 5 1,0-4 175,4 1-284,0-1-4,1 8 0,-2-6-80,-2 1 1,2-1-316,-1 1 0,1 1-1726,1 0 1034,-4-1 348,4-3-1805,-8 2 1571,3-2 1,-4-1 143,0-1 1,3-3-736,0-1 1502,0-4 0,-7-5 0,-1-5 0</inkml:trace>
  <inkml:trace contextRef="#ctx28" brushRef="#br0">23584 7951 8137,'0'-9'0,"0"0"0,0 0 838,0-1-299,0 5-179,0-3 0,1 6 994,3-5-616,-3 5-249,3-2 532,-4 4-113,0 0-543,4 4 1,-3 2-147,2 3 0,1 0-148,-1 1 1,3 2-280,-2 0 1,0 4-2001,-1-4 1554,-2 5 0,6-6-271,-4 5 0,4-2 925,0 2 0,5 1 0,2-2 0</inkml:trace>
  <inkml:trace contextRef="#ctx0" brushRef="#br0" timeOffset="71">23920 8147 8137,'0'-9'982,"0"-5"-755,0 4 1523,0-4-1083,0 9 0,-1-2 101,-3 4-8,-1 0-385,0 3 1,-3 1 32,2 2 1,0 2 66,0 4 0,4 4-161,-1-1-73,2 5-1,1-3-373,0 5 157,0 0 48,4-1 0,1 1-281,5-1 197,-1 1 1,0-3 21,1-1-1318,-1 1 889,0-2 0,-4 0-758,-2-5 742,-1 0 0,-4 0-170,-1 1-1861,-6-5 2466,-10-1 0,-13-4 0,-6 0 0</inkml:trace>
  <inkml:trace contextRef="#ctx0" brushRef="#br0" timeOffset="72">18873 9227 8056,'-9'-9'0,"3"-1"0,-1 1 1507,-3 0-637,0 4-469,-4-4 0,1 8 63,-3-2 0,-4 2-348,-2 1 116,0 4-58,3 1 0,1 5 60,-1-1 1,2 4-3,1-1 0,3 3-286,3-2 0,5 2-58,2-2 0,2 2-340,1-2 222,8-1 1,0-3-503,7 1 617,5-1 1,-1-4-437,3-2 1,-1-2 228,1-1 1,-3 0-105,3 0 0,-2-4 29,-2-2 0,0 1 141,-3-1 0,-1-1 145,-5-2 1,-1-3 416,-1-1-112,-3 1 0,-4 3 299,0-1 1,-1 2 557,-2 2-477,2 2 88,-8 4-367,8 0 85,-3 4-609,4-3 246,4 7 1,-2-3-1029,5 5 708,-1-1 1,3-3-425,0 0 0,1-3 19,-1 4 0,-3-5-422,0 1 1130,1-2 0,1-2-114,-2-2 1,-2-2 17,-4-5 0,0 1 274,0 0 0,0-4-167,0 1 1422,0-1-595,0 4-336,0 0 1,0-1 286,0 1 1,3 3 109,0 0-522,5 4 1,-3-3 28,4 5-372,0 5 41,1 0 1,-4 4 272,0 0-361,0 5 94,4-4 0,-2 7-492,-2-5 156,-2 5 202,0-7-544,-3 4 258,4-5 69,-5 0 5,0-4 197,0-1-91,0-4 118,0-12 0,1 4-47,2-11 279,-2 7-220,3-6 1,0 5 74,2-3-37,3 3-14,0 3 0,0 1 79,0 0-74,1 4-8,3 0-260,-2 5 127,2 0 1,-1 5 106,1 1-398,-1 2 240,-2 1 1,2 4-8,0-1-389,1 5 316,0-7 1,-1 7-263,3-5 113,1 1 249,-2-4 0,4-3-486,-3 0 256,-1-4 0,-1 2 396,1-4-110,-4-4 0,3-1 116,-3-4 144,-5 0-160,3-5 0,-7 3 16,2-5 666,-2 5-480,-1-7 0,-1 8 794,-2-3-660,2 7 1,-8-2 85,0 2 17,-1 2-43,-3-1 1,-1 5-90,4 0-116,-3 0 1,3 4 201,1-1-570,0 4 189,3-2-21,2 4 1,4 1-213,0-1 0,1-3-336,2 0 291,3-3 131,7 1 1,-2-4-125,5 0 0,-5 0 120,2 0 1,0-8-120,0-1 1,-1-3-19,-3-1 655,1-1-266,-1-9 0,-4 2 207,-2-3 1,1-1 476,0-3 0,-1 0 1318,-3 0-1050,0 4-373,-5 1 0,3 5 39,-4-1 1,3 6-46,-3 3 616,4 1-754,-6 8 1,3-2 210,-1 6-211,2 2-245,0 9 0,3 1 194,-2 7-367,2-2 60,1 6 1,1-2-333,2 4 138,2 0-383,0 0 0,5 3-1293,-1 0 1348,0 0-267,5-3 0,-2 3-616,0 0 0,5 4 1231,-1-1 0,-3-1 0,0-1 0</inkml:trace>
  <inkml:trace contextRef="#ctx0" brushRef="#br0" timeOffset="73">20214 9097 7975,'-4'-10'148,"3"1"122,-2 0 1,1 0 65,-2 3 469,3-2-290,-3 3 262,4 0 367,0-4 515,0 4-1152,0 0 0,0 2 164,0 6 0,1 2-258,2 5 1,3 0 194,3 2-314,0 3 0,-1 3 43,-1 1-637,1 0 272,-3-1 0,3 2-960,-1 2 588,1-3 104,-3 4 0,1-3-271,0 1 1,0-1 228,0 2-2099,2-3 1567,-3-4 0,1-2-89,1-3 959,-1-1 0,3 0 0,1 1 0</inkml:trace>
  <inkml:trace contextRef="#ctx0" brushRef="#br0" timeOffset="74">20502 9190 7975,'-4'-19'495,"3"5"0,-3 0 198,4 5-388,0 0 0,0-1 80,0 1 1145,0 0-954,8-1 1,0 5 85,7 2 18,1 2-363,2 1 1,1 0 118,0 0-373,-1 4 39,1 1 0,-4 9-323,1 1 153,-5-1 146,-1 3-1044,-2-2 716,-7 3 0,3-2 9,-4 0-412,0-1 361,-4 0 0,-2-2-168,-7-4-1,3 1 163,-4-1 1,2-4 149,0-2 348,-1-2-230,4-1 1,1-4 504,1-2-280,-1-2-95,7-6 351,-3 4-263,4-8 0,1 7 11,2-5 0,2 2 29,5-2 0,-1 0 34,0 3 1,1-1 17,-1 5 1,3-2 353,1 8-307,-1-4-88,-3 6 1,1-2 7,-1 6-67,0 2 64,-3 4-414,2 5 202,-7 0 0,6 4 159,-4-3-908,0 3 530,1-4 1,-3 5 115,3 0-538,1-1 380,0-3 1,1 1-1580,0-3 882,1-1-7,-2-3-1162,7 1 1042,-6-5 1053,8-1 0,-5-4 0,0 0 0</inkml:trace>
  <inkml:trace contextRef="#ctx0" brushRef="#br0" timeOffset="75">20884 9078 7975,'-4'-18'745,"-2"3"-559,-2 2 0,-1 3 0,3 1 2191,2 4-695,0 1-752,3 4-140,-3 0-446,4 4 1,0 1 602,0 4-397,4 5-247,1-4 0,7 8 132,1-3-211,3 3 0,-5 0-284,6 1 100,-6 0 0,5-1-147,-3 1 1,0-2-338,-1-1 0,-1 2 2,1-3 1,-2 3-513,-4 0 0,1-3-561,-4-3 610,0 3 150,-3-5-1175,4-1 967,-3-5 369,4-4 594,-5 0 0,4-4 0,1-1 0</inkml:trace>
  <inkml:trace contextRef="#ctx0" brushRef="#br0" timeOffset="76">21182 9162 8029,'5'-4'1026,"-1"-1"0,-4-5-711,0 1 927,5 0-753,-4 3 0,7-1 339,-2 4-148,2 0-361,6-1 1,-3 3-127,5-2-213,-1 2 250,8 1-1718,-3 0 1081,2 4 1,-3-2 227,0 4-2574,-1 0 1330,-3 4 1423,-2-1 0,1 0 0,0 1 0</inkml:trace>
  <inkml:trace contextRef="#ctx0" brushRef="#br0" timeOffset="77">21322 9264 8029,'-10'0'0,"-3"0"418,3 0-361,0 0-105,2 0 1686,11 0 0,6-3-505,9 0-904,7 0-57,-1-1 0,4 2-616,0-4 262,4 4-78,-3-3-2144,3 1 1636,0-1 1,-3-1 767,2 0 0,2-5 0,0-3 0</inkml:trace>
  <inkml:trace contextRef="#ctx0" brushRef="#br0" timeOffset="78">21676 9069 8029,'-10'-10'0,"1"1"934,0 0-149,-1 4-177,5 1 799,-3 4-269,7 0 922,-3 0-1516,4 4 0,3 4 663,0 4-830,4 1 0,-1 0 213,7 3-768,-3-3 204,4 5-110,-5-4 0,-1 5-99,-2-1 1,3 0-277,-3-2 1,1 1-732,-1-1 0,3 1-1,-3 2 1,3-4-1886,4 1 3076,-3-9 0,8 10 0,-4-7 0</inkml:trace>
  <inkml:trace contextRef="#ctx0" brushRef="#br0" timeOffset="79">21964 9246 8029,'5'-4'2335,"0"-2"-435,-5 1-925,0-3-570,0 7 0,-1-3 894,-3 4-829,3 0 1,-6 1-422,4 2-28,-4 2 0,5 4-29,-4 1 1,2 2-201,-2 1 0,3 2 250,-3-3-2824,4 5 1416,-2-7 1366,4 4 0,0-1 0,0 2 0</inkml:trace>
  <inkml:trace contextRef="#ctx0" brushRef="#br0" timeOffset="80">22160 9134 8043,'-5'-19'269,"2"1"1,2-1 336,1 0 1,0 5-203,0 2 1475,4 1-1162,1 2 1,7 0 897,1-1-1110,3 5 1,-1 1 239,3 4-208,1 0-306,0 4-199,-1 5 1,0 6-154,-3 4 0,-2-1 385,-7 1-1248,2 4 772,-7-4 0,2 4 47,-6-4 0,-5-1-258,-4 1 0,-4-1-320,4 1 273,-1 0 175,0-5 366,2 0-112,-6-5 1,3 2 60,-1-1 604,1 1-418,5-10-488,4 3 291,1-4 0,12 0 31,4 0-1681,5 0 1072,6-4 1,5 0-1182,6-2 813,2-3 622,5 4 0,2-8 1,3-2-1</inkml:trace>
  <inkml:trace contextRef="#ctx0" brushRef="#br0" timeOffset="81">22635 9208 8043,'-7'0'0,"1"0"1506,4 0-638,-6 0-496,7 0 1,-7 0 1041,1 0-718,3 5-233,-4-4 499,7 7-546,-3 1 0,3 2 233,-2 1-1214,2 2 489,-3-3 1,4 5 123,0-3-1852,0 3 1312,0-5 1,4 5-1274,2-3 1765,-2-1 0,8-3 0,-1 1 0</inkml:trace>
  <inkml:trace contextRef="#ctx29" brushRef="#br0">22774 9097 8023,'0'-14'180,"0"-1"-205,4 1 486,-2-3 0,3 5 686,-2-3 1,2 0-403,4 0 340,1 1-632,3 5 1,-2 1 239,5 2-287,-1-3-146,4 8 1,-1-2-149,-3 6 1,-1 2-198,-5 5 1,-4 3-829,-2 3 579,-2-3 331,-5 5 1,-4-4-1145,-5 5 736,-3-1 1,2-2-346,-1-1 427,-3-3 1,5 4-258,-3-3 597,-1-1-121,6-2 0,-1-1-363,6 0 896,-2 0-275,6 1 183,-2-5-215,4 3-32,9-7 1,1 7 104,9-5-227,3 4 66,-2-6 1,6 7-9,-4-2 0,-1 3-15,-2 0 129,-5-4-147,0 3-15,-9-2 111,-1 3-86,-8-4 0,-5-1-183,-7-4 184,-6 0 13,-1 0-916,-5 0 594,4 0 0,1 0-113,5 0 1,0 0 423,2 0 0,3 0 0,4 0 0</inkml:trace>
  <inkml:trace contextRef="#ctx0" brushRef="#br0" timeOffset="83">23063 9283 8096,'-5'-4'0,"-3"-1"500,6-5-345,-2 5 2163,0 1-978,3 4-422,-3 0 1,4 4-565,0 2-1818,0-2 1057,0 5 1,1-4 207,2 4-1096,2 1 1295,5-5 0,-1 7 0,0-2 0</inkml:trace>
  <inkml:trace contextRef="#ctx0" brushRef="#br0" timeOffset="84">23249 9199 8096,'-5'-9'808,"1"-1"-539,4 5 665,0-3-349,0 7-175,4-3 1,1 4-497,9 0 110,-4 0 0,8 0 193,-3 0-2081,7 4 1265,-3 1 0,7 1 599,-4 1 0,4-5 0,-2 2 0</inkml:trace>
  <inkml:trace contextRef="#ctx30" brushRef="#br0">23501 9180 8096,'-6'0'710,"-2"-4"-356,7 3 1,-4-6-65,2 4-177,2-4 196,-3 6-72,8-3-1,1 4 59,4 0-1843,5 0 831,4 0 717,2 0 0,11 0 0,-2 0 0</inkml:trace>
  <inkml:trace contextRef="#ctx0" brushRef="#br0" timeOffset="86">23780 9153 8096,'-9'-9'0,"-1"3"71,5-2-333,-3 7 1400,7-8-443,-3 8-369,8-3 0,1 4-164,4 0-252,5 0 227,-4 0-1729,8 0 1069,-4 0 1,6 3 37,2 1 485,-3-1 0,8 1 0,-3 1 0</inkml:trace>
  <inkml:trace contextRef="#ctx30" brushRef="#br0" timeOffset="2">24031 9143 8096,'-4'-9'1557,"-1"4"-1149,0-4 398,-3 8-415,2-7 0,0 7 165,0-2-97,0-2 117,1 4-221,0-3-1321,5 4 628,0 0 392,5 0-54,4 0 0,5 4 0,5 1 0</inkml:trace>
  <inkml:trace contextRef="#ctx0" brushRef="#br0" timeOffset="88">24432 7793 8179,'-14'-28'0,"-1"0"0,-2 1 1192,2 3-713,5 5 1,3 2 646,4 5-712,0 0 0,4 3 193,2 3-416,2 2-23,9 4 0,0 0 229,5 0-237,3 8 23,2-2 1,1 9 16,0-3 44,0 7-30,3 5 0,-1 5-311,-3 2-982,-1 2 927,-8 4 1,-3 3-227,-6 1 1,2 2-55,-5-2 1,0 2-2,-3-3 1,-3 4 155,0-4 41,-5 5 58,7-11 1,-6 1-114,4-10 426,0 2-296,3-12 0,0 6 265,0-9 99,0 1-297,0-8 317,4-1 273,1-4 1,1 0-541,1 0 666,-1-4-633,3 3 1,-3-6-2,0 4 545,-3-5-110,5 7 158,-7-7-298,3 7-112,-4-3 1,-4 4 575,-2 0-284,-3 4-155,0 1 360,0 9-326,-1 0 0,1 6-128,0 1 0,3 5-214,-1 8 1,5 2 277,-1 7-2027,2 1 1696,5 2 0,2-2 8,3-1 0,0-4-189,0 2 0,1-7-14,-1-3 96,-4-2-1,-1-5-443,-4-2 384,0-3 1,-9-5-128,-6-1-1353,-7-3 865,-14 0 1,-13-4 826,17-3 0,-1 0 0,-1-2 0,0 0 0,-6 1 0,-1-1 0,-1 0 0,1-1 0</inkml:trace>
  <inkml:trace contextRef="#ctx0" brushRef="#br0" timeOffset="89">6862 9851 8043,'0'-23'547,"0"2"321,0-3 0,0 4 530,0 1-846,0 1 1,0 7 0,1-1 1026,2 6-499,-2 2-565,3 4 1,0 8-176,-1 4 0,0 6 70,-3 4 1,3 1-123,0 5 1,1-1 70,-1-2 1,-2 2-268,2-2-17,-2 2 0,-1 1-143,0 0 1,3-4 118,1 1 1,-1-1 7,-3 1 1,0 1-85,0-5 1,3-2-87,0-3 0,1-5 110,-1 1 106,2-1 1,5-6 241,-1-2 0,3-2-60,1-1 0,3-1-73,0-2 0,-2 1-52,2-4 1,-1 0-175,4 0 0,0-1 63,-1 4 1,-2-1-137,-1 1 0,1 2-414,2-3 1,1 0-528,0 1 0,0 0-613,3 3 1,2 0-1,4 0 1,0 0 1517,0 0 0,0-4 1,-1-1-1</inkml:trace>
  <inkml:trace contextRef="#ctx0" brushRef="#br0" timeOffset="90">7635 10130 8067,'-9'-9'0,"-2"0"0,-1-1 0,1 1 1729,-1 0-1105,2-1 0,1 1 373,3 0 1,-1-1-413,4 1 0,0 0-85,3-1 0,4 4-156,2 0 1,7 4-315,2-1 0,7 2 50,3 1 1,2 0-85,0 0 1,1 4-134,0 2 1,-1 4 178,-2 2 1,-6 0-1023,-7 7 0,-6-1 433,-3 6 0,-4-2-15,-5 3 0,-4-4 126,-9 0 1,-3-2 675,1-4 1,-4 2 63,3-5 0,1 1 266,6-4 1,2-3-175,3 1-89,5-1 1,3 2 34,8-2 0,6 2 10,9-5 1,3 4-372,4-1 1,3-1 60,0 1 0,-1-2-152,-5 2 1,-2-1-365,-5 1-377,-7 2 670,-3-2 0,-17 2 62,-7-2 0,-4 1 184,-8-4 0,2 2-165,-9-2 1,2-2 27,-1 2 1,5-2 5,4-1 0,9 0-1195,0 0 704,5 0 0,15 0-651,9 0 1,12-1 1207,13-2 0,11-2 0,-20 0 0,-1 0 0</inkml:trace>
  <inkml:trace contextRef="#ctx0" brushRef="#br0" timeOffset="91">8343 10130 8039,'-4'-10'0,"1"-3"1488,-4 3-1007,6-3 1,-3 6-53,4 1 1354,0 4-1125,4-6 1,2 7 147,7-2-619,1 2 0,10 1-1576,4 0 1,5 0 782,7 0 0,0 2-2671,3 4 3101,-8 0 0,6 12 1,-8-4-1</inkml:trace>
  <inkml:trace contextRef="#ctx0" brushRef="#br0" timeOffset="92">8575 10242 8039,'-28'9'767,"0"1"211,0-1 1,6 0-278,3 0 1340,5-3-1302,8-2 0,7-4-583,9 0 0,9 3 21,12 0 1,7 0-178,8-3 0,5 0 0,1 0 0</inkml:trace>
  <inkml:trace contextRef="#ctx0" brushRef="#br0" timeOffset="93">9572 9916 8094,'0'-28'1695,"0"4"-1314,0 3 1,0 4 650,0 2 1,0 6 492,0 0-856,-5 6 0,1 6 17,-2 6 1,-1 8-243,4 1 1,-5 5-105,2 5 0,-2 3-90,-1 0 1,2 4-412,1 0 1,0 1 190,-3 1 1,4-3-578,1 0 0,0-4 317,1 1 0,0-3-886,3-3 0,0-6-1249,0-7 1697,4-2 1,1-4-452,5-3 1,-4-4 494,0-6 0,0-3 624,4-9 0,3-7 0,2-3 0</inkml:trace>
  <inkml:trace contextRef="#ctx31" brushRef="#br0">9609 9897 8094,'0'-19'1324,"0"-3"-793,0 8 1,0-1 260,0 3 656,-4 5-336,3-1-455,-4 7 435,1-3-666,3 8 1,-3 2 284,4 7-405,4 1 0,1 5-170,5 0 1,4 0 99,5 3 0,1 1-272,4 1 1,1 3 137,3-2 1,0 6-910,0 3 0,-4-1 495,-2 2 0,-4-1-1149,-2 3 1,-3-4 231,-4-2 0,-3-6-83,-3-3 1,-9-4 1311,-4-2 0,-2-1 0,-1-5 0,-1-3 0</inkml:trace>
  <inkml:trace contextRef="#ctx31" brushRef="#br0" timeOffset="1">9413 10140 8045,'-14'-21'566,"1"2"0,7 7-283,3-1 0,3 4 643,3 3 0,8 1-347,7 2 1,5 1-56,5-5 1,4 4-333,2-3 0,7 4-212,6-1 1,-21 2 0,2 0-711,1-1 1,1 1 0,2 0 0,0 1 488,-2-2 0,-1 1 0,-1 0 1,0-1-1064,15-1 1,0 1 182,-3-4 1121,-6 0 0,3-2 0,-6 1 0,2 3 0</inkml:trace>
  <inkml:trace contextRef="#ctx32" brushRef="#br0">10195 9888 8045,'-4'-13'925,"-1"-2"-535,-4 1 0,-2 0 217,-1 5 956,2 0-944,-8 3 0,5-1 60,-3 4 195,3 0-125,3 3-104,1 0 212,0 4-488,4 5 0,0 6 332,5 4-375,0-1 1,0 5-244,0 2 0,1 5 94,3 1 0,1 1-524,4-1 0,0 2 296,1 4 1,0-1-332,2-1 0,0-3 173,3-4 0,-2-4-1044,2 1 0,-2-5 482,2-1 0,-7-8-587,2-5 0,-3-4 365,2 1 1,0-7-16,-3-5 0,-1-6 1008,-2-6 0,-2-7 0,3-5 0</inkml:trace>
  <inkml:trace contextRef="#ctx0" brushRef="#br0" timeOffset="97">10251 10028 8045,'0'-18'313,"0"3"1,0-2 507,0 5 0,-1-1 1415,-2 4-1046,2 0-124,-3 4-711,4 0 0,0 6 209,0 3-803,0 1 250,4 8 1,-2 2 247,4 3-763,1 1 448,-2-1 0,2 5-2458,-4 2 1087,4 2 1272,-6 5 0,3-3 1,-4 3-1</inkml:trace>
  <inkml:trace contextRef="#ctx0" brushRef="#br0" timeOffset="98">9674 10270 8045,'-37'-15'843,"8"2"-630,2 4 0,13-1-26,5 1 1644,4 4-1176,9-3 0,5 2 78,7-3 45,10 0-519,3-5 0,16 4 254,5-2-1283,-23 4 1,0 1 884,24-3 1,-24 3 0,0 0-23,23-2-584,-23 4 1,0 1 721,24-6-1685,-3 5 702,-7-3 412,-13 7-1625,-13-3 1368,-15 4 0,-21 0-38,-16 0 1,-9 0 331,19 0 0,-2 0 0,0 0 1,-2 1 508,1 0 0,-2 1 0,1 0 0,-1 0 130,1 1 0,0 0 0,0 1 0,-1 0 912,3 0 0,-1-1-729,0 0 0,1 2 0,-13 5 348,8 3 1,13-3 315,12 2 0,6-1-1074,9-2 1,10-4 58,15-2 0,12 2-463,-16-4 1,2 1 0,4-1-1,2 1 0,3-2 0,1 0 0,0 0 0,0 0-1134,0 0 0,0 0 1429,0 0 0,1 0 0,1-2 0,0 1 0,1-1 0,0 1 0,-1-1 0,0 0 0</inkml:trace>
  <inkml:trace contextRef="#ctx33" brushRef="#br0">11080 9944 8122,'6'-16'0,"0"1"0,-4 4 2805,3-3-1824,-5 5 0,0 5 19,0 4 472,0 4-647,0 5-383,0 5 1,-5 1 96,-1 7 0,-2 1-1,-1 1-837,-5 7 276,0-6 1,-2 10 36,1-4 1,0 5-106,0-2 1,-3 1-1763,3-1 1164,1-6 0,2-5-1568,5-5 1127,-1-3 325,7-2 282,-3-7-505,4-2 0,4-16 279,2-3 343,3-9 145,0 0 0,0-5-90,1-2 687,-1-2-327,0-8 0,2 2 246,1-1-364,-2 2 0,4 5 1062,-5 2 0,0 5-477,1 1 1,-1 8 876,0 2 1,-3 8 67,1 4-963,-5 2 0,6 8 123,-2 2 1,-1 10-264,2-1 0,0 7 37,5 0 1,-1 0-261,1 3-116,-2-2-557,4 10 301,0-7 238,5 11 1,0-10 246,-1 4-1419,1-4 848,-5-2 1,4-3-310,-3 0 0,-2-6-558,-4 0 0,-4-4 371,-5-6 859,-8 0 0,2-4 0,-8 0 0</inkml:trace>
  <inkml:trace contextRef="#ctx34" brushRef="#br0">10894 10279 8071,'-16'-17'449,"1"1"1,4 0 102,2 3 1,5 1 1054,7 2-1059,6 1 142,10 0-365,9-5 0,5 4 125,4-2-1629,5 1 1368,-4 2 1,11 3 190,1-1-882,-23 5 0,0-2 391,3 0 0,0-1 0,-2 2 0,1 0 116,0 0 0,1 0-994,-4 0 0,1-1 374,23-5 0,-12-1-1660,-7-3 1730,-7 3 1,-9-8 68,-3 3 0,-2-3 242,-4 0 0,-3 2 935,-6 1-639,-2 3 0,-8-1 997,1 3 773,-5 1-878,7 4 0,-7 1-173,5 4 1015,0 0-1048,-2 0 1,5 1 463,-1 2-662,1 2-100,4 4-294,-4 5 19,3-4 0,2 8 5,4-3 1,0 6-77,0 1 0,0 4 246,0-2-942,0 3 509,4 1 0,2 0 102,3 0-1774,0 4 1117,5-3 0,-3 0-1897,5-4 972,-5-4 795,7-3 0,-5-4-765,3-5 1173,1-4 0,-7-3 360,3-8 0,-3 0 0,0-8 0</inkml:trace>
  <inkml:trace contextRef="#ctx35" brushRef="#br0">11694 10084 8071,'5'-19'869,"-4"0"-318,3 1-100,-4 3 1325,0 2-462,0 4-579,0-1 842,-4 5-953,3 1 1,-8 5 61,3 2 32,2 2-362,-4 5 1,7 2 173,-2 0 33,1 5-264,2-3 0,0 6-211,0 2-13,5-3 0,3 8-1126,4-2 0,1 2 408,-4 1 628,4-4-3262,-2 3 54,6 1 3026,-2 1 0,4 3 0,-1-4 0</inkml:trace>
  <inkml:trace contextRef="#ctx36" brushRef="#br0">12579 10102 8066,'8'-10'1363,"-2"-2"-1076,3 1 0,-8-2-58,2 3-54,-2 1 0,-3 3 410,-4 0 0,-3 4-126,-9-1 0,-1 1-61,-9 2 1,2 0-115,-5 0 0,-1 5 208,1 1-288,0 2 0,5 6-16,5 1-13,3-1 0,10 3 175,1-1-305,3 1 7,8 2 0,2 0-301,3 3 1,5-2 169,5 2 1,4-3-532,5 0 0,1 3 310,2-1 0,-3 1-494,0-3 1,0-4 235,-4 1 0,-6-5-286,-6 1 610,-5-5 1,-17-3 174,-5-4 0,-8 0 378,-8 0 1,-5-1-256,-5-2 0,4-2 841,3-5-620,4 5 0,0-3 2,8 2-227,1 1 90,10-3 35,2 3-1956,5 0 1197,12-3 1,4 3 573,13-1 0,4-6 0,8 1 0</inkml:trace>
  <inkml:trace contextRef="#ctx37" brushRef="#br0">12765 10084 8066,'0'-19'940,"-3"1"936,0 3-1409,-4 1 1196,2 9-390,-1-3-537,-2 7 588,3-3-809,0 4 1,0 4 243,1 2-339,3 7-245,-3-3 0,5 8-301,2-3 122,3 3 74,-1 4 1,6-1-1455,-2 4 736,3 0-144,1-1-1898,-2 2 1719,6-6 1,-6 4-209,1-2-206,-2-3 394,0 4 991,-1-4 0,-4-1 0,-1 1 0</inkml:trace>
  <inkml:trace contextRef="#ctx38" brushRef="#br0">12663 10326 8066,'-12'-13'0,"3"1"0,-2-1 1534,6 0-953,-1 7 0,3-7 785,6 7-910,7 2 0,4-4-178,5 2 1,2 0-369,1 0 1,5 4-1550,1-1 1,2 2 290,7 1 1348,-2 0 0,7 4 0,-5 1 0</inkml:trace>
  <inkml:trace contextRef="#ctx38" brushRef="#br0" timeOffset="1">13063 10223 8062,'-5'-4'1402,"-2"-1"-1078,4-4 1139,0 4-344,3 0-404,0 1 67,0 3-402,4-3 1,1 8 704,4 2-709,5 3 0,-3 0 227,4 0-980,-3 1 304,5 3 154,-6-3-1472,2 8 1087,-8-8 0,3 7 248,-5-5-1308,4 1 890,-6-4 1,2-1-17,-6-1 0,-2 0 45,-4-4 0,-1 0-215,1-3 1110,0 0-441,3-4 1,-1-2 868,4-7-404,0 3-302,3-4 353,0 5-282,4-4 0,2 3 221,7 1-389,1 0 16,9 4 1,1-1 111,4 3-49,4 2-83,-3 1 1,3 4-94,-4 3-76,-4 1 132,2 5 0,-7-2-904,0 1 580,-5 3 0,-6-5-643,-1 2 1,0-1-86,-4-2 167,0-4 0,-4 2 290,-2-4 0,1 1 203,-4-4 1,3 0 357,-4 0 0,5-1 0,-1-3 0,-2-1 0,0-4 0</inkml:trace>
  <inkml:trace contextRef="#ctx39" brushRef="#br0">13305 10149 8008,'-9'-18'917,"0"3"-630,-1 1 0,2 5 1032,2 0-403,2 3-721,4 2 0,4 4-457,2 0 1,6 1-431,4 2 0,2 3 343,0 3 0,1 3 349,-1 1 0,5 3 0,1-1 0</inkml:trace>
  <inkml:trace contextRef="#ctx0" brushRef="#br0" timeOffset="107">13547 10233 9510,'-5'0'1834,"1"0"-1398,4 4-105,0-3 1,0 7-399,0-2 85,0 3 0,0 0 55,0 0 0,3 2-126,0 1 1,3-5 276,-3 2-742,1-1 299,-4-3 1,3 0-474,0-2 466,4-2 1,-5 3 11,4-4 1,1-4 100,2-2 1,0-2 287,0-2 0,2 1-65,1 0 0,2-1 5,1 1 0,3 0-43,-3 0 0,-1 3 191,-2 3 0,-1 2-81,-2 1 0,0 1-121,0 2 0,0 3-129,-3 3 1,1 0 96,-4 0 0,5 1-171,-2-1 0,2 0 101,1 1 0,2-5-129,1-2 1,-2-2 74,3-1 1,-3 0-122,-1 0 1,-2-1 69,-1-2 1,-1-2 369,1-5 58,-2 1 614,1 0 68,-4-1-669,3 5 1,-4 2-49,0 6 0,0 4 1,0 5 0,1-1-323,2 5 0,-1 2-38,4 4 1,-3 4-201,3-1 1,-3 2-100,0 1 1,-2-3 22,-1-1 152,-4-7 208,-6 5-36,-4-16 1,-9 5-101,-2-8-875,-6 0 539,-2-7 1,-4-2-91,0-6 591,-1-3 0,4-2 0,0-3 0,-1-3 0,-1-1 0</inkml:trace>
  <inkml:trace contextRef="#ctx0" brushRef="#br0" timeOffset="108">14134 10195 7955,'0'-14'254,"4"0"0,-3 5-181,2 0 1598,-2 0-432,3-1-57,-3 1-459,8 4-501,-8 1-220,3 8 54,-4 1 1,0 5 331,0 3-650,0 1 246,0 5 1,0-1-884,0 1 532,-4 0 300,3-1-661,-8 1 463,4-1 1,-1-2-8,0 0 0,3-2 26,-4 2 0,4 0-107,-3-4 500,4 1-136,-6-8 1,3 3-280,-5-1-49,5-3 177,-3 0-880,3-4 463,-5 0 162,5 0 395,-3 0 0,7 0 0,-3 0 0</inkml:trace>
  <inkml:trace contextRef="#ctx40" brushRef="#br0">14739 10344 7988,'-6'-3'-1240,"0"0"620,4-4 620,-3 6 0,1-7 303,3 7-234,-3-4 0,7 4-105,0-2 1069,5 2-683,1-3 0,5 3 105,5-2-488,0 2 86,-1-7 0,1 6-573,-1-5 265,1 5 139,0-6-167,-1 3 235,-3-4 1,-3 2 145,-6 1 57,-1 0-117,-5-3 1,-6 2 89,-3 1 1,-4 4 297,-6-1 1,-1 3-92,-1 3 92,1 2-220,-3 5 0,5 2 428,-1 0-185,5 5-48,0-3-719,5 5 279,4 4 1,1-3-157,8 1 0,2-1-436,6-1 0,7-1 102,6 1 0,3-5-446,3-1 0,0-7 286,6-3 688,-6-2 0,5-2 0,-8-2-345,-4-2 345,-1-9 0,-5 0 0,-7-5-68,1 1 68,-11-1 0,3 0 0,-4 1 0,0-1 0,0 1 0,0 3 317,0-3-12,0 12 12,0-6 941,0 11 57,0-3-897,0 12-70,0 2-208,4 5 37,2 2 0,2-3 251,-2 1-881,2 3 403,-3-4 1,2 2 123,-1-1-925,-4-3 372,2 1 244,0-4 162,-3-3 36,3-2 0,-4-5 194,0-2-101,5-3 0,-3-4 520,4-2-378,0-3 0,3-2 90,1 1 102,3-1-206,-3 6 1,8-2 209,-2 3-479,-3 5 133,5 1 0,-4 4-289,5 0 1,-1 4-90,1 2 1,-4 6-1215,1 0 788,-1 5 240,4-3-602,0 5 911,-5 0 1,4-1 184,-3 1 22,3-5 0,-4 0 0,0-6 0,-5-2 0,4-2 0,-1-4 0,0-1 0,-2-2 0,-1-2 145,0-4 1,-4-2-146,-1-1 23,1 2-23,-4-8 0,3 8 0,-4-3 0,-3 3 0,0 1 53,-5-1 75,-1 1 0,-1 4 2,-3 2 186,-1 2-267,4 1 0,-7 1-69,5 2 71,-1 2 1,7 1 73,0 0-498,4 1 207,-2 2-7,4 0-122,0-4 216,0 4 1,4-7 78,2 4 0,2-4 0,1 1 0,4-2 0,-1-1 0,4-7 0,-4-2 0,1-7 0,-4 1 0,0-3 142,-4-5 1,3-2 530,-5-6-475,0-2 331,-7 0 0,2-2 441,-4 4 0,-1 1-382,-2 5 1,0 3 18,-1 7 1,1 2-15,0 7 150,4 2-401,-4 8 1,8 2 6,-2 7-124,2 5-42,1 6 1,0 4-221,0 0 55,4 0 0,2 3-392,7 0 1,-3 0 328,3-3-151,1 4 0,0-6-270,1 2 1,3-5 66,-3 2-2058,-1-5 1516,-1 3 0,-2-8-66,-1-3 1007,1-6 0,-6-2 0,5-4 0</inkml:trace>
  <inkml:trace contextRef="#ctx41" brushRef="#br0">15894 10121 7999,'-1'-17'0,"-3"-1"342,3-3 113,-7 7-229,7-4 1503,-7 8-450,7 0-507,-3 6-322,4 4-169,0 0 0,0 4-1335,0 3 802,0 1 0,1 5 272,2 3-3297,2 5 1274,4 3 2003,1 0 0,3 3 0,2-3 0</inkml:trace>
  <inkml:trace contextRef="#ctx42" brushRef="#br0">16108 10288 7999,'-10'-9'0,"-3"0"-488,-1 4 323,-1-4 0,-2 7 89,5-4 2409,0 4-1505,2-2 1,4 5 94,0 2-452,4 2-179,-2 5 0,8 0-94,2 2 85,6 3-57,3 3-684,4-3 413,3 7 1,-2-8 127,2 5-1401,2-1 929,-5 1 1,0-2 76,-7 1-991,-6-5 797,-1 0 0,-12-5-10,-5-1 1,-9-3 3,-13-4 1,-4-1-119,-9-2-277,1-3 907,3-3 0,3 0 0,6-1 0,6 1 0,8-2 0,5 1 0,-1 3 0</inkml:trace>
  <inkml:trace contextRef="#ctx43" brushRef="#br0">16936 10307 7987,'1'-15'0,"3"-1"2441,-3 1-718,3 5-229,-4 1-782,0 0 0,1 3-191,2 3 0,-2 6 66,2 4 1,-2 2-117,-1 3-860,0-1 366,0 6 0,0-5-778,0 3 467,0 1 293,0-2 0,0 0-1131,0-5 655,0 0 15,4 1-387,1-1 477,1 0 0,3-4-6,0-2 0,0-1 49,4-2 1,1-2 192,2-1 1,-2-2 99,2-4 1,-4 0 192,4-1-107,-5 1 0,3 4-65,-5 2 621,0 2-340,1 1-120,-1 0 379,-4 0-320,3 0 1,-6 4-3,5 2 1,-1-1-80,3 1 1,4 1-36,-1 2 0,3-4-35,-2-2 0,3-2 338,0-1-291,-3 0-3,1 0 396,-1-4-249,-6-1 0,4-9-31,-8-1 0,0-2-24,-3 2 0,-5-3-39,-4 3 1,-2-3-64,-4 0 0,-1 3 246,-2 3-1485,-1 5 817,0 3 1,2 4-1784,1 0 1107,3 4 573,8 6 0,1 1-1166,4 5 763,4-5 880,9 7 0,7-4 0,8 5 0</inkml:trace>
  <inkml:trace contextRef="#ctx44" brushRef="#br0">17476 10335 7987,'0'-13'0,"0"-1"492,0-1-182,0-3-21,0 8 1731,0-4-1290,0 5 1,0 3 56,0 0 374,0 3-273,0-1-420,0 4 1,0 9-1203,0 3 409,0 0 275,0 2-2154,0-5 1549,0 5 1,4-4 110,-1 2 544,0-1 0,-3-2 0,0 0 0</inkml:trace>
  <inkml:trace contextRef="#ctx0" brushRef="#br0" timeOffset="114">17421 10140 7987,'-1'-21'0,"-3"2"847,3-1-166,-3 13-126,4-5 804,0 11-313,0-3-425,4 4-556,-3 4 132,8 1 0,-1 8-402,4 3 159,1 2 0,-4 0-2045,0 1 1473,1 4 0,2-3 618,1 5 0,3-4 0,-1 2 0</inkml:trace>
  <inkml:trace contextRef="#ctx45" brushRef="#br0">17728 10167 7987,'-1'-12'0,"-2"0"1264,2-5-276,-3 11-261,-1-7 501,4 12-718,-3-3 0,4 8 435,0 3-479,0 1-177,0 5 0,3 2-36,0 3 1,5 2-29,-2 2 1,-1-3 13,1 3 1,0-1-1,4 1 0,-1-3-14,0 3 1,1-5 13,-1-2 1,0 0-240,1 0 0,3-1 0,2-5 0</inkml:trace>
  <inkml:trace contextRef="#ctx46" brushRef="#br0">17895 10261 7987,'0'-14'0,"0"4"381,0-3-224,0 3 0,0 4 1480,0 0-518,0 4-468,0-3-75,0 5 1,0 8-131,0 1-379,0 2 102,0 3 0,0-3 169,0 5-921,0-5 481,0 7 1,4-7-882,-1 5 563,0-5 172,-3 2-612,0-3 512,4-1 0,-2-1-120,4-2 230,-4-1 21,2-1 0,1-3-294,1 2 773,2-2-239,1-5 0,1-1 727,-1-5-458,4 1-157,-2 0 0,2 0 730,-4 3-468,5-2-127,-8 7 1,7-3 276,-7 4-319,2 0 1,-2 4-193,0 2 145,-3 2 1,1 3-174,-4 1 0,0-1-349,0 5 0,0-4 282,0 4-1004,0-1 672,0 0 1,-1-2-1409,-2-3 903,-3-1 178,-3-4 718,0-1 0,-5-4 0,0 0 0</inkml:trace>
  <inkml:trace contextRef="#ctx0" brushRef="#br0" timeOffset="117">17681 10149 7976,'-4'-15'0,"-1"-1"0,-4 3 676,4 5-473,0 0 1,5 6 25,0-4 1725,5 3-1246,4-1 1,3 1 564,7 0-866,-3 0 0,11 0-781,-2 0 283,2 0 1,4 3 115,0 0-2807,0 0 995,1 0 1787,1 0 0,5 4 0,-1 1 0</inkml:trace>
  <inkml:trace contextRef="#ctx47" brushRef="#br0">18845 10167 8019,'0'-13'325,"0"-3"1,-3 3 405,0 1 1,-1 4-406,1 2 2027,2 4-1518,-3-2 1,3 4-129,-3 0 0,3 4 28,-2 2 1,3 7-75,3 2-702,-2 3 78,8 0 0,-4 4-271,4 0 145,0 4-230,1-7-233,-1 8 480,0-7 0,0 4 118,-3-3-2221,2-1 1333,-3 3 0,1-6-238,-3-1-902,2 2 486,-4-8 1496,7 3 0,-3-7 0,5-2 0</inkml:trace>
  <inkml:trace contextRef="#ctx48" brushRef="#br0">19255 10233 7977,'5'-15'0,"2"1"0,-4 1 115,0 3-144,-3-4 1,4 8-29,-1 0 1718,0 0-1030,-3 1 1,-4 1 215,-3 4-566,-1 0 1,-4 0 85,-1 0-185,-3 0 0,1 4 63,-3 2 0,2 5-14,1 2 0,0 2 106,0-2-82,1 3-87,1-1 0,3 3 6,1 1 1,1-1 28,5 1 1,-1 0-361,0-1 101,3 1-32,-3 0-200,8-5 224,2 4 0,7-8-36,3 2 1,2-2-174,4-4 0,2-2 102,4-4-110,0 0 125,4 0 0,-6-4-335,1-2 263,-1-7 12,-2-1 1,-1-6-177,-4-2 274,-5 3-323,-5-4-31,-5 0 204,-4-1 0,-4 0-102,-2-1-341,-6 8 353,-3-4 0,-8 11-197,-1 1 15,-7 4 253,2 5 1,-3 2-129,4 4 415,4 0 0,-2 10 0,4-5 0,2 1 0,0 0 0</inkml:trace>
  <inkml:trace contextRef="#ctx49" brushRef="#br0">19795 10382 8047,'5'0'676,"3"-5"1,-6 0 1812,5-4-738,-5 4-865,2-3 315,-4 6-247,0-6 1253,0 7-810,0-7-630,0 7-949,0-3 1,0 12-1,0 2 1</inkml:trace>
  <inkml:trace contextRef="#ctx50" brushRef="#br0">10549 13277 7870,'-4'-9'0,"2"0"0,-4-1 2990,0 1-1335,0 4-467,2 1-179,4 4 0,0 4-463,0 2 0,4 6-46,3 4 1,2 3-244,3 2 0,-1 0-266,1 4 1,2-3 42,-2 2 0,0-3-146,-2 1 1,-1-3-584,0 0 1,-2-1 365,-1-3 1,-4 2-1662,1-5 1318,-2 1 1,-2-5 1,-2-2 1,-2-3 308,-5-6 0,1-2 134,0-4 0,-4-5 176,1-1 0,-4-3-109,4-1 1,0-3 324,2-3 0,1-1-165,0 1 0,3-1 821,3 5 0,2-1-398,1 3 1,2 5 575,5 1 1,0 4-279,8 3 0,2-1-164,5 3 1,-2 1-324,5 3 0,-1 4-233,1 3 1,2 4-32,-3 1 70,7 5 1,-1-2 200,5 3-2267,-5 1 1759,6-1 1,-2 1-138,6 0-840,-6-1 732,3-3 0,-13 1-778,1-3 480,-4-1 461,2-3 1,-9-2-1155,-1-1 761,-3-4 282,-1 6 1,1-7 459,-1 2 0,0-2 0,1-1 0</inkml:trace>
  <inkml:trace contextRef="#ctx49" brushRef="#br0" timeOffset="2">11071 13175 7880,'-14'-15'0,"-1"3"0,-3 2 0,-1 0 0,2 1 0,1 0 0,3 4 3276,8-4 0,1 8-2100,4-3 0,5 8-249,4 2-501,0 3-239,9 0 1,-4 4-199,5 3 59,-4 2 30,2 0 0,-3 1-685,1-1 330,3 5-142,-8-3-1558,8 3 1291,-8-5 0,3 2-183,-3 2-1363,3-3 1440,-2 4 0,2-4-34,-4-1 826,5 1 0,-5-3 0,0-3 0,-3-5 0</inkml:trace>
  <inkml:trace contextRef="#ctx51" brushRef="#br0">11527 13166 7853,'0'-10'0,"-1"0"0,-2-3 1101,2 7-703,-3-6 1,0 7 153,1-5 399,0 5-578,-1-3 1,2 7 11,-4-2 1,3 2-116,-4 1 1,4 0 38,-3 0-97,0 4-53,-3 1 0,2 4 30,1 1 76,4-1-53,-6 4-178,7-2 35,-3 6 1,4-5 248,0 3-546,0 1 203,0 2 1,1 1 17,2 0-467,-2-1 361,7 1 0,-2 0-248,7-1 216,-3-3 0,5 1-68,-3-3-270,-2-1 138,8-3 149,-4 1-157,5-5 129,0-1 0,-1-5 5,1-2 241,0-2-35,-1-9 0,-3 0-203,-3-5 751,-2-4-403,0 4 0,-5-8 430,-2 2-262,-2 2-191,-9-4 0,-3 8 825,-7-3-351,-5 2-886,-1 2 233,-4 3 99,0 6 1,0 5-73,1 4 43,-10 4 0,6 0 0,-8 4 0,-3 2 0,-5 1 0</inkml:trace>
  <inkml:trace contextRef="#ctx51" brushRef="#br0" timeOffset="1">8352 1499 8094,'5'-24'0,"2"3"0,-4 5 0,0-1 1270,-3 5-448,0 4-250,5-1 1,-4 7-189,2-4 1,-3 4 249,-3-1-382,-3 2 0,-4 1-166,-2 0 0,0 1 65,-3 2 0,-4 5-89,-3 5 0,-8 3 123,-1 0 1,-7 5-50,-2 0 1,-4 5 36,4-1 1,0-1 118,2 1 1,9-5-109,5 2 1,8-3 27,7-4 0,5 0-415,7-3 1,10-2 181,9 3 1,6-7-270,6-3 1,6-1 123,-14 0 1,1-1 0,23 0-119,-22 1 0,0-1 0,20 1-188,-1-2 0,1 0 151,-4 0 0,-5 0-197,-8 0 0,-6 2 23,-3 4 1,-11 1 291,-5 9 0,-9-3-40,-6 6 0,-9-3 514,-6 6 0,-8 1 34,-2-2 1,1 4 80,-1-3 0,3 1 141,-3-2 0,1 2-224,-1 2 1,2-5 401,4-5 1,8 0 142,5 0 1,4 3-757,5-3 0,7 0 83,8 0 1,7-4-451,9-2 0,1-1-24,8-5 1,0 0-215,3-3 1,1-4-145,3-2 0,2-5 432,7-2 1,-25 5 0,1 1-449,2 1 0,0-1 0,-2 0 0,0-1-563,24-5 1236,-3-3 0,-1 3 0,-3-1 0,-2 2 0,-3-1 0</inkml:trace>
  <inkml:trace contextRef="#ctx48" brushRef="#br0" timeOffset="6">9125 1648 8172,'-5'-19'662,"1"5"82,-2 2 1,2 1-414,4 2 991,0 0-803,0-1 1,4 5-647,2 2 54,7-2 0,2 3-468,7-5 0,2 5 298,4-1 1,1-1-282,2 1 1,3 0 255,6 3 1,-6 0 267,1 0 0,-5 4 0,-3 1 0</inkml:trace>
  <inkml:trace contextRef="#ctx48" brushRef="#br0" timeOffset="7">9227 1788 8143,'-19'5'0,"2"2"676,1-4 0,7 1-172,6-1 0,3-2-294,3 3 0,7-3-248,9-1 0,5-6-343,7-3 1,3 0 380,6-4 0,3-5 0,3-2 0</inkml:trace>
  <inkml:trace contextRef="#ctx50" brushRef="#br0" timeOffset="6">10000 1173 8262,'5'-23'100,"2"3"-56,-4-5 1,2 5 845,-2 2 0,1 0-298,2 6 0,-1-2-195,-2 2 1,-2 1-163,2-1 1,-6 6-24,-3 3 0,-3-1 66,-4 0 0,-4 2-151,-5 5 0,0 3 41,4 3 0,-4 1-8,0 3 1,-3 1 13,4 5 1,-1-1 20,3 1 0,5-3-259,1-1 0,4 3 61,3 0 1,4 3-140,8-5 1,1-2 96,9 2 0,2-2-60,4 2 1,4 0-205,-1-4 1,2 4-186,1-4 1,2 5-231,-2-2 0,0-1 246,-10-2 1,2 2-141,-8-2 1,-3 4 175,-6-4 1,-8 1 395,-4-4 0,-8 0-87,-8 0 1,1-2 413,-1-1 0,4-3 124,0 3 0,1-3-268,1 4 0,5-4 314,2 3 1,5-3-147,4 3 1,2 1-201,1 6 1,2-2 62,4 5 1,1 3-489,5 6 1,-2 3-10,0 3 1,-1 5-200,0 5 0,1 2 262,-1-2 1,0-4 86,1-3 0,-5-5 787,-2-1 0,-2-5-359,-1-8 1,0 2 1339,0-5-736,0 0 17,0-2-822,0-1 1,1-1-538,2-1 0,3-2-1008,7-2 1,5-2 271,7 2 1225,2-2 0,5-1 0,1 0 0</inkml:trace>
  <inkml:trace contextRef="#ctx48" brushRef="#br0" timeOffset="9">10726 1359 8073,'0'-9'0,"0"0"-14,0-1 1,0 1 335,0 0 36,0 0 1,-1 2 59,-2 1 0,1 4 126,-4-1-296,-1 2 0,-5 5 15,0 2 0,-2 6-10,2 0 0,-3 6-19,-3 0 0,0 2 99,3 5 1,-3-1-100,2 0 0,3 2 2,1-4 1,2 3-228,4-4 0,-1 4 55,4-3 1,1 0-410,5-4 1,6 0 229,7-2 0,2 0-426,4-4 0,2-2 291,4-4 0,0-4-280,0 1 1,-1-2-191,1-1 1,0 0-393,0 0 1,-3-4 1111,0-2 0,-4-7 0,1-1 0</inkml:trace>
  <inkml:trace contextRef="#ctx52" brushRef="#br0">10596 1574 8073,'-14'0'0,"1"0"0,-3 0 874,7-5-508,1 4 1,8-3-363,0 4 1,7 0 89,5 0 0,8 0-88,-1 0 1,4-3-453,-1 0 0,4-1 252,-1 1 1,-1 2-1176,1-2 1369,-1-3 0,8 1 0,2-4 0</inkml:trace>
  <inkml:trace contextRef="#ctx53" brushRef="#br0">11238 1155 8226,'-5'-19'240,"-3"0"0,4 1 172,-3-1 0,0 0-109,4 1 1,1 2 283,5 1 0,2 2-154,5-2 0,3 3 4,3 0 0,1 5-165,2 1 1,2 0-236,1 0 1,1 2 39,-1 4 0,-3 1-184,3 2 1,-3 3-125,-4 7 1,-4 1 143,-5 5 0,-4 0-401,1-1 1,-3 4 175,-3 0 0,-2-1 221,-5-2 0,1 3-98,0-1 0,-1 4 394,1-3 0,3 0-29,0-4 1,1 4-24,-2 0 1,0 3-324,4-4 1,0 1 154,3-3 1,1-1-238,2 1 1,0-1 62,6-3 0,-1-2-401,4-3 0,-1-4 194,2 0 1,-6-4-57,2 1 475,-1-6 681,1-2-681,-4-4 1,-2 4-109,-6 2 0,1 1 1045,-4 2 1,1 5-387,-2 1 1,3 5-77,4 2 0,0 3-50,0 0 1,0 1-310,0 2 0,4 4 70,3 2 1,1-2-338,1 2 1,4 0-268,-1 3 0,-3-3 248,-2 0 0,-5-5-33,1 2 0,-3-2 120,-3-2 1,-7-3-31,-5-3 1,-9-2 23,-7 0 0,-7-2 66,-12-2 0,21-1 0,-2-1 0,-2-2 0,0 1 0</inkml:trace>
  <inkml:trace contextRef="#ctx50" brushRef="#br0" timeOffset="10">18501 12290 7979,'-10'16'0,"1"-1"0,-4 2 0,-3 5 3276,-2 6-2805,0 13 0,7-16 1,0 2 251,0 3 1,0 2-1385,-2 0 1,1 0 857,2 0 1,0 1 17,-2 0 0,1-1-102,2 3 0,0 0 0,-1-4 1,1 1 54,0 1 1,-1-1-245,1-4 1,0-1 103,-1 0 0,1 1 0,-9 17 43,3-2 1,1-3-151,5-9 1,1-1-230,2-8 1,2-2-282,4-4 1,2-7-892,4-6 0,4-4 45,9-5-663,-1-4 965,5-17 1133,-3-6 0,6-8 0,-5-5 0,-10 21 0,0 1 0</inkml:trace>
  <inkml:trace contextRef="#ctx47" brushRef="#br0" timeOffset="14">18473 12532 7979,'0'-32'413,"0"4"1,0 5 1606,0 4-1422,0 5 1,5 4 108,4 7 0,5 2-227,4 1 0,2 5 3,2 5 1,-2 3-92,5 6 1,-1 6 52,1 3 0,-6 10-318,-3-1 0,-4 6-902,4 1 606,-5 5 183,3-1 0,-10-20 0,0 0 1,-1 0 0,0 0 0,1 0 0,1 0-198,-2 1 1,0 1 0,1-1-1,1 1 44,1-2 1,0-1 0,5 25-218,1-11 1,0-2 136,0-8 0,-3-1 34,1-5 1,-2-3-706,-5-3 383,0-4 171,-3-2 96,0-4-749,-4-4 580,-1 0 1,-5-10-1248,1-1 1656,-4-6 0,-2-3 0,-3-3 0</inkml:trace>
  <inkml:trace contextRef="#ctx48" brushRef="#br0" timeOffset="14">18314 13035 7917,'-5'-4'0,"-2"-1"1800,4-4-791,0-1-341,3 1-645,0 0 43,4 3 1,5-1 261,7 4-232,6-4-21,5 6 1,8-3 251,5 4-2274,2 0 1812,1 0 1,2 0 103,-1 0-1759,-3 4 1790,-4-3 0,4 3 0,-3-4 0</inkml:trace>
  <inkml:trace contextRef="#ctx54" brushRef="#br0">19339 12914 7970,'-7'-17'0,"1"1"0,1 3 2036,-1 3-916,2 5-643,4-3 1,5 7 23,4-2 0,6 2-398,6 1 0,3 1-318,4 2 1,0-2-111,0 2 1,0 1-475,0-1 0,0 3-1095,0-3 956,-4 5 179,2-3 759,-10 4 0,6 1 0,-8-1 0</inkml:trace>
  <inkml:trace contextRef="#ctx55" brushRef="#br0">19488 13128 7970,'-10'10'472,"2"-4"59,2 0 0,-1-3 1725,3 3-1103,1-4-695,3 3 0,1-5-60,3 0 0,9 3-147,9 0 1,9 0-29,6-3 1,8 0-224,8 0 0,-24 2 0,1 0 0,1 1 0,-1-1 0</inkml:trace>
  <inkml:trace contextRef="#ctx52" brushRef="#br0" timeOffset="7">20363 11881 8228,'-9'31'0,"-1"0"0,5 4 0,2-1 0,7 3 588,5 4 1,6 1 2687,7 5-3352,-11-22 1,1 0 337,4-1 0,0 0-280,0 2 1,2-1 32,2-4 1,1 0 0,-2 3 0,0 1 19,2-3 1,-1 2-279,-3 4 1,0 1 147,-2-3 1,-2 1-1,-3 3 1,-2 0 21,-1-2 0,-1 0-549,0 23 487,-3-23 1,-2-1-1,-3 1 1,-1-1-210,-1 3 0,-1-1 181,-2-1 1,0-1-19,-2-1 0,-1-1 0,-12 16 284,-3-4 0,-6-9-67,-3-9 1,-6-5 231,0-4 1,3-4-142,3 0 1088,8-4-780,3 2 0,11-8 493,5-2-580,3-2 694,8-2 0,4 2-1544,7 2 1,6-1 349,10 3 0,6 2-377,7 5 0,4 7-683,2 5 682,-5 7 230,-3 6 1,-9 11 11,-17-15 1,-1 2-290,-4-1 0,-1 2 319,-2 6 0,-3 2 0,-6-4 0,-3 0-125,-3 3 0,-2 0 436,-1 2 0,-1-1-69,-3-2 0,0 0 1,0-1-1,-1 0 650,-1-3 0,1-2-363,1-3 0,-1-1-203,-3-1 0,0-2 0,-11 10 1492,-2-2 1,7-7-178,5 1-725,9-2-275,6-2 1,10-2 108,6-1-996,11-3 296,14 1 0,6-6 265,3-1-1696,-19-5 1,1 0 1638,2-1 0,1 0 0,4-1 0,0 1 0,3-2 0,-1 1 0,0 0 0,0 1 0</inkml:trace>
  <inkml:trace contextRef="#ctx47" brushRef="#br0" timeOffset="19">21396 12579 8039,'0'29'1638,"0"2"0,0-1 681,0 4-1569,0-4-455,0 2 1,-1-3-62,-2 2 0,1-2-20,-4 2-47,4-2-68,-6-5 1,7-1 98,-3-5 251,3-3-339,-3 2 1,3-9 305,-2 1 38,2-6-197,5 1 20,1-4-143,5 0 1,-1 0 58,0 0 1,1 0 9,-1 0 1,1 0-138,3 0 0,-2 0 199,5 0-360,-1 0 97,4 0 0,0 0 13,3 0 1,2-1-119,4-2 0,4 2-281,2-2 1,-2 2 205,-1 1 1,-2 0-766,-1 0 0,-4-3 29,-2 0-561,-11 0 248,-3 3 1227,-8 0 0,-4 4 0,-1 1 0</inkml:trace>
  <inkml:trace contextRef="#ctx56" brushRef="#br0">22542 11853 8125,'6'0'1638,"0"0"0,-1 1 0,1 2 0,3 3-838,-3 6 1,2 8-387,1 8 0,1 11-209,-5-13 0,-1 1 0,-1 7 1,0 1-641,1 8 1,-2 1 0,0 5 0,-1 2 606,0 1 0,1 1 0,-2-15 1,0 0-1,1 1-248,-1 1 1,0 1 0,0-1 0,0 0-1,0 1 1,0-1 154,0 2 1,0-1 0,0 0 0,-1-2 0,1-2-1,0 1-15,-1-1 1,-1-1 0,2 0 0,-1 15 0,1-1 47,-2 0 1,0-1 0,2-2-1,-1-2-256,1-1 0,0-1 0,0-3 0,0-2 261,0-7 0,0 0 1,0-1-1,0 0-20,0-2 1,0 0 0,0 23-47,0-5 1,-3-4-166,0-8 1,-3-7 19,3-9 1,-1-3-537,1-6-136,2-4 0,-4-3-724,5-8 1,1-2 363,3-11 0,-1-2 1126,6-7 0,-2-8 0,7-2 0</inkml:trace>
  <inkml:trace contextRef="#ctx57" brushRef="#br0">23082 12681 8044,'1'-17'1066,"2"1"0,-1 3-213,4 4 825,-4-1-1053,6 5 1,-6 1-128,5 4 0,-2 7-181,1 2 1,1 8-68,-4 2 0,1 3 14,0 6 0,-3 1-201,2 2 1,-2 1 57,-1 3 1,0-2-184,0-2 0,-4 2-14,-3 4 0,-1-4-49,-1-2 1,0-6 56,-1-3 402,1-3-174,0-4 0,2-2 163,1-3 379,4-5-127,-2-1-369,4-4-63,0 0 1,4 0 172,2 0 0,4 0-186,2 0 0,3 0-176,3 0 0,5 1 242,2 2-514,6-2 257,2 3 0,1-4-228,0 0 1,-4 0-314,1 0 0,-6 0-92,-3 0 0,-4-1-139,-2-2-1898,-7 2 384,-5-7 2347,-4 3 0,4-5 0,2 1 0</inkml:trace>
  <inkml:trace contextRef="#ctx57" brushRef="#br0" timeOffset="1">24031 12765 8044,'10'-22'0,"-1"1"0,0 2 49,1 4 0,-2 3-94,-2 0 2435,2 1-693,-7 2-444,3 0-779,-4 0 0,-4 3-138,-2 3 1,-5 2-20,-2 1 1,-3 1 105,0 2 1,-2 4-129,-4 5 1,2-1 35,-1 5 1,-2-1-56,1 4 1,1 1-1,6 1 0,-2-1-53,5 2 1,-3 1-103,6-2 1,-1 4 1,7-3 1,0 3-151,3-4 1,2 4-756,4-3 460,0 0 197,12-8 1,-7 3-757,5-5 1,2 1 253,4-4 0,4-4-32,-1-2 1,2-2-41,5-1-577,1 0 776,0 0 1,3-2-683,-2-4 1,-3 0 108,-3-7 1073,-4-1 0,-6-5 0,1-5 0</inkml:trace>
  <inkml:trace contextRef="#ctx58" brushRef="#br0">23910 12858 8044,'-18'-4'1684,"3"0"-1305,3-2 0,1-2-742,2 1 73,4 3 0,1 0 1069,8 4-503,5 0 1,7 0 97,5 0-880,7 0 143,6 0 0,8-3 247,4 0-2408,1 0 2161,-18 1 1,1 0 362,19-4 0,-22 2 0,0-1 0,20-4 0</inkml:trace>
  <inkml:trace contextRef="#ctx55" brushRef="#br0" timeOffset="7">24664 12588 8057,'0'-24'0,"0"2"316,0 3 1,0 2 793,0 1 220,0 3 1,-4 4-814,-2 3 0,-2 1-238,-1 2 0,-5 2-77,-1-2 0,-7 6-29,-3 3 0,-2 2 173,-1 2-114,0-1-29,0 4 1,4-1 168,3 3 0,2-2-213,4 2 1,4 0-96,5 0 1,4 3 167,-1-3-665,2 3 375,5-4 1,4 4-18,5-3 0,3 2-121,0-2 0,0 2-452,0-5 0,0 4 271,-3-4 1,2 5-217,-2-2 0,-4-1-31,-3-2 258,-4 3 79,2-5 1,-5 8 146,-2-3 1,-6-1 195,-6-2 0,0 2-85,-1-2 1,-2 3 209,-4-2 0,4-1 774,2-2 0,5-1-222,-2 0 0,3 1 87,1-1 1,3 0-361,3 1 0,6-4-135,4 0 1,5-4 23,4 1-873,5-2 462,3-1 0,4 0 186,0 0-687,4 0 426,-3 0 0,2 0-1123,-6 0 0,-2-4 527,-5-2 1,0-2-709,-3-2 1,-4 1 199,-5 0 1241,-4-1 0,2-3 0,-4-2 0</inkml:trace>
  <inkml:trace contextRef="#ctx57" brushRef="#br0" timeOffset="4">24683 12290 8159,'-5'-19'2082,"-2"-2"-808,4 9-617,-5 3-222,7 5 0,1 4 221,6 0 0,3 3-331,0 0 0,5 5-219,1-2 0,4 1-220,2-1 1,0 3 133,4-3 0,-1 2-576,1 1 0,0-2 319,-3-1 0,-1-4-352,-6 1 0,2-2-247,-5-1 224,1 0 280,-8-4 1,-1-2 112,-4-7 1,0 3 271,0-3 0,-7 3-318,-3 1 1050,-5-1-565,0 1 0,-3 4 235,-1 2 0,0 2-174,-3 1 1,2 3-49,-2 0 1,3 7 156,0 0-448,1 1 91,3-2 1,-1 4 4,3-1 1,4 2-284,3-2 186,4-2-61,-3 4-63,5-9 68,0-1 119,5-4 0,1-4-18,6-2 0,-2-3 9,3-4 0,1-1 35,2-5 0,-2-3 96,2 1 1,-5-1 59,2 3 0,-3 4 253,-1-1 0,0 5 942,-3-2-930,-2 7 0,-4 3 402,0 6-444,0 6-111,-4 6 0,0 5-310,-3 1 1,0 3-12,4 4 1,-3 3-97,3 0 0,0-3 227,3-3-1717,0 0 1066,0-1 1,5 0-1097,4-5 1,2 1 667,4-8 0,-1-4 971,4-5 0,-1-2 0,5-1 0</inkml:trace>
  <inkml:trace contextRef="#ctx59" brushRef="#br0">25102 12681 8159,'-5'28'0,"1"0"1638,4 0 0,0 1 1638,0 2 0,4-2-2689,1 11 0,7-5-495,1 5 0,3-2-273,0 0 0,2-2 129,0-2 52,-3 2 0,-2-11 0,-4 2 0</inkml:trace>
  <inkml:trace contextRef="#ctx59" brushRef="#br0" timeOffset="1">25093 13287 8159,'-33'5'0,"-7"-1"746,3-4 1,-3 0 827,-1 0 0,0-4-1786,-2-2 0,6-7-1524,9-2 1515,9-3 0,9-9 1,6-2-1</inkml:trace>
  <inkml:trace contextRef="#ctx60" brushRef="#br0">25018 12411 8159,'-9'19'3276,"4"0"-1931,-4-1 0,8 1-1178,-2-1 0,7 1-296,6 0 0,3-1-186,6 1 1,-1 0 156,1-1-593,-4 1 643,2-1 1,-2 5 0,3 1 0</inkml:trace>
  <inkml:trace contextRef="#ctx61" brushRef="#br0">25074 12914 8159,'-9'22'1258,"-1"0"0,2 2 380,2-2 0,-1 4 0,4-1 0,1 1 0,5-1 0,5 1-1323,4-1 0,5 6-1026,-2 3 0,-1-1-872,-2-2 1,-1-2 819,-2-2 1,-4-3-76,-2-2 0,-3-7 463,-3-2 1,-6-7 301,-7-3 0,-7-2-142,-9-1 0,-2 0-28,-9 0 1,-6-2-359,22-1 1,-2 0 0,2 0 0,-1-1 600,-2-4 0,1 0 0,-1 2 0,0 0 0,0-2 0,1 0 0,-1 1 0,1-1 0</inkml:trace>
  <inkml:trace contextRef="#ctx57" brushRef="#br0" timeOffset="9">25000 11815 8159,'0'-9'1083,"0"0"0,1 0-435,2-1 1,-1 4-163,4 0 1,0 1-136,4-2 1,0 3-57,2 4 1,-1 1-102,1 2 1,2 3-144,-2 3-51,5 4 0,-7 2 0,3 3 0</inkml:trace>
  <inkml:trace contextRef="#ctx62" brushRef="#br0">25046 12151 8159,'-9'23'0,"3"3"1250,-1-4 0,5 1 388,-1-1 0,2-6 0,1 3 0,1-6-1339,2 3 1,6-4-712,3 4 1,0-4 163,-2 4 1,-1-5 58,0 1 1,0 0 188,-3 0 1,-1-2 3,-2 3 1,-2 0 182,2 0 0,-6 0 333,-3 0 0,1-2 635,-1 5 1,-1-4-502,-2 3 1,0 1 57,-1 3 1,5 2-363,2 1 1,3 1-277,3-1 1,2-1 17,5 7 1,0-5-222,3 5 1,0-2-281,3 2 0,-3 4-727,-4 2 1,-4-1-504,-1 1 1,-14 0 1320,-8 4 0,2-18 0,-4 1 0,-3 0 0,-1 0 0</inkml:trace>
  <inkml:trace contextRef="#ctx63" brushRef="#br0">15139 16098 7863,'-9'0'2804,"0"0"-1625,0 0 0,3 1 459,3 3 0,2 2-837,1 6 1,0 3-205,0 3 0,4 2-171,3 2 1,4 2-36,1 3 1,4 1-353,-4 0 0,4 2 142,-4-2 1,4 4-340,-4-7 1,1 1-142,-4-4 1,-3-3-443,0 3 1,-3-5 286,4-2 0,-5-3-151,1 0 1,-2-5-582,-1-1 1,-1 0 578,-2 0 1,1-2-546,-5-4 0,4-1 256,-3-2 0,0-3 13,-3-7 0,-1-1 439,1-5 0,-3-1 444,-1-1 0,-2-3-113,2-4 0,-2 1-34,2 2 1,1-1 417,3 5 1,-4-1-303,1 3 0,2 2 1319,4 1 1,1 3-123,-1 3 0,2 1 1497,4 0-1347,0 0-634,0-1 0,7 1-276,2 0 0,7-1-56,-1 1 0,7 1-177,3 1 0,6-1 40,3 2 0,2 2-232,1 1 0,4 2-19,-1 1 0,0 7-81,-2 2 0,-5 8-7,-2 1 1,-5 2-125,-1 5 1,-2-3 30,2 2 1,1-3-25,-4 1 1,1-1 10,-2 0 0,-1-5-61,2-1 0,-6-3-42,0-3 1,-5 0-175,1 1 1,-1-5-1035,-2-2 896,0-2 1,1-1-208,-1 0 0,-3-4 138,0-2 1,-2-4 715,2-2 0,0-7 0,3-5 0</inkml:trace>
  <inkml:trace contextRef="#ctx64" brushRef="#br0">15679 15977 7839,'-18'-10'1049,"-1"-2"1,2 1-439,1-1 1,3 3 371,3 2 550,5-1 728,1 7-1658,4-3 0,7 8 14,3 2 1,5 7-180,1 2 1,1 4 26,2 3 1,1-1-360,1 7 1,-1-1 48,2 7 1,-6-3-675,0 3 1,-2 1 162,2 2 0,0-1-215,-3-2 0,-4-3-270,-3-6 1,0 0-749,4-7 1,-4-1 489,0-8 1,0-3 1098,4-3 0,-1-11 0,0-2 0</inkml:trace>
  <inkml:trace contextRef="#ctx65" brushRef="#br0">16061 16071 7839,'3'-13'258,"0"1"0,1-4 414,-4 4 0,0-1-232,0 4 1,0 0-82,0-1 1,0 4-44,0 0 445,0 4-48,0-6-229,0 7 1,-5-4-131,-1 5 0,-2 5 119,-1 1 1,-1 2-4,1 1 1,0 4 33,-1-1 0,2 5-167,2-2 1,-1 6-3,4 1 0,-1-1-164,4-2 1,5 0-52,1-1 0,2 1-259,1 0 1,5-5 174,1-2 0,6-1-367,1-2 1,4-1-25,-2-1 1,3-3-175,1-4 1,-1-1 251,-2-2 0,0-3-44,-7-3 1,2-3 70,-7-1 1,-1-4 179,-3-2 1,0 0 247,-3-2 1,-2 0-146,-4-1 1,-4 2 215,-2-5 1,-4 4-191,-2-1 1,-7 3-71,-6 0 0,-3 5-341,-3 1 1,1 4-527,-4 3 1,4 2 187,-1 4 0,2 7 690,1 2 0,4 7 0,2-2 0</inkml:trace>
  <inkml:trace contextRef="#ctx66" brushRef="#br0">15540 16769 7789,'-10'0'1638,"1"0"0,3 0 1219,0 0-757,4 0-1388,-2 0 1,4-1-275,0-2 0,8-2 299,4-5 0,7 1-286,6 0 1,5-2-72,10-1 1,6-2-662,3-1 0,1-2 140,-4 5 0,2-5 30,2 2 1,-25 6-1,1 0-119,2 0 1,0 0 0,-2-1-1,0 1-158,-1 0 1,0-1 0,21-8 10,-2-1 1,-4-2-456,-6 3 1,-9-2 296,-6 8 1,-7-1-273,0 4 330,-1 0-130,-6-1 248,-1 5-198,-8 1 87,-1 8 0,-5 2-660,1 7 1,-4-2 55,-3 5 1074,-1-1 0,-2 4 0,0 0 0</inkml:trace>
  <inkml:trace contextRef="#ctx67" brushRef="#br0">15717 16834 7789,'-23'4'0,"4"-3"621,1 2 0,3 1 2352,6 0-2030,4-1 0,6-3 292,8 0 1,9-4-64,7-3 1,6-2-577,3-3 1,2 0-102,1-3 0,1 2-357,3-2 1,-1-2 46,7-5 1,1 3-372,-20 8 0,0 0 0,0 0 0,-1-1 109,0 2 0,-1-1 0,20-14-105,-5 3 1,-8 1-367,-5 6 1,-9 1-736,-6 5 0,-4 0-211,-3-1 379,-2 5 0,-5 0 468,-2 2 1,-5 2-756,-4-2 1625,-1 2 0,-4-3 0,-3-1 0</inkml:trace>
  <inkml:trace contextRef="#ctx62" brushRef="#br0" timeOffset="6">13855 2477 8158,'-5'-23'0,"3"7"1638,-4 1 0,3 4 1222,-3 1-824,4 5-1280,-2 1 1,4 8-285,0 2 1,1 4 121,2 2 1,-1-1-176,4 5 0,0 2-259,4 4 1,-1 4-134,0-1 0,-1 2 77,-1 1 0,1-1 92,-2-3 0,1 3-123,0-2 0,0 1-211,-4-1 1,3 1 73,-3-5 0,0 1 104,-3-3 1,0-5-10,0-1 1,0-3 348,0-1 0,0-2 164,0-1 389,0-4-118,-4 2-20,3-4-597,-3-4 28,8-1 0,4-5-344,5 1 0,3 3 110,0 0 1,3-1-178,2-2 0,3 3 82,4 0 1,0-1-192,0-2 1,3 0 10,0 0 1,-1 2-101,-5 1 1,0 1-75,-7-1 1,2-1 147,-8 3 0,4-2-919,-4 3 1,-2-3 533,-4 3 0,0-1-945,3 1 1,4 2 1421,-1-3 1,9-1-1,-2 0 1</inkml:trace>
  <inkml:trace contextRef="#ctx62" brushRef="#br0" timeOffset="7">14720 2514 9716,'0'-12'1386,"0"-1"-1692,-4 1 123,3 2 0,-3 4 0,4 0 2233,0 0-1324,4-4 1,6 2 71,5 2-642,3-2 53,4 3 1,6-4-1392,7 3 830,1 2 0,1 1-1287,0 0 1,0 0 1527,1 3 0,-9 4 0,-2 1 1</inkml:trace>
  <inkml:trace contextRef="#ctx50" brushRef="#br0" timeOffset="36">14916 2700 8132,'-13'9'2160,"2"-3"-866,-1-3-560,6 2 0,7-4-254,8 2 1,6-3-400,10-3 0,1-2 85,8-5 1,-1 1-167,2 0 0,5-5 0,-2 0 0</inkml:trace>
  <inkml:trace contextRef="#ctx50" brushRef="#br0" timeOffset="37">15968 2030 8168,'5'-15'-23,"4"1"224,-3 1 0,-1 2 136,1-5 0,-3 4 140,3-3 1,0 2 42,0-2 138,2-1-207,-3 2 116,0-4-263,0 8 1,-5-4 202,0 5 97,0-5-292,-5 8 1,0-5 122,-4 8-397,-4 0 70,-6 3 0,-2 0 242,-4 0 57,1 4-233,0 5 1,-2 3 234,4 3-75,0-4-225,4 7 0,4-4 62,5 5 0,4 0-45,5-1 0,2 4-233,4 0 1,5 0 168,7-4-661,1 1 474,4-1 0,0 4-25,5 0-617,4 0 400,-3-4 0,0 5-970,-4 2 920,-4 2 1,-3-4-137,-5-1 1,-8-2 126,-5-2 1,-9 1 314,-10 0 1,-1-5-67,-4-1 1,-1-4 436,-3-3 1,4 2-104,2-1 1,4-3 340,2-1 0,7-1-220,6 1 1,2-1-52,1 4 0,1 1-250,2 2 1,3 4 118,6 3 0,2 7-279,1 4 0,3 6 43,-2 4 0,1 3-499,2 0 1,-1 4 330,1-4 1,-5-4 438,-1-4 1,-3-5-129,0-2 1,-4-2 896,0-4 0,-4-5-318,1-1 0,2-3-31,1-1 1,4-4-459,2-1 1,6-3 92,4-1 1,6-1-2998,0-3 2811,7-1 0,-5-3 0,4 2 0,0 2 0</inkml:trace>
  <inkml:trace contextRef="#ctx50" brushRef="#br0" timeOffset="38">16862 2253 8023,'0'-18'299,"-4"3"-187,3 2 0,-7 3 1834,1 1-1261,-1 0 0,-2 4 218,-3 1 1,2 3-382,-5 1 0,1 5 13,-4 1 0,1 5-142,-1 2 1,4 6-274,3 0 1,2 5 67,0-3 0,5 4-120,2-3 1,2 4-37,1-1 1,7-3-149,3 0 1,5 1-444,1-1 0,5-4 300,4-2 1,3-5-344,3 2 0,1-7 243,2-3 0,2-2-75,-5-1 0,-1-7 70,-6-3 1,-5-9 247,-6-3 1,-7-2 40,-3-4 1,-3 2 178,-3-5 1,-7 2-27,-5 1 0,-4-1-59,-2-2 0,-4 7-481,-6-1 1,2 5 157,-2 5 0,5 1-1609,1 5 987,8 4 926,4 5 0,9 5 0,4 4 0</inkml:trace>
  <inkml:trace contextRef="#ctx62" brushRef="#br0" timeOffset="11">16862 1946 8159,'-15'-19'2533,"2"1"-2026,4-1 1,0 4-1,3 0 321,3 2 1,3 0-359,3 4 1,7 1 8,5 1 85,3 3-253,4 0 1,1 3 45,2-2-544,2 6 221,-7 6 0,5 3 246,-3 3-1344,0 1 805,-8 2 0,-3 1-15,-5 0 0,-4-1-326,1 1 0,-3-4 98,-3 1 257,-6-9 0,-2 5 780,-1-9 1,2 0-309,0-3 0,-2-1 809,-1-2 0,4-7-469,3-5 1,4-4 346,-1-2 1,2 0-349,1-4 1,4 1-402,2-1 1,6 0-127,4 3 0,3 4-159,2 6 0,0 2 66,4 4 1,0 3 133,3 6 0,-2 7-750,-1 5 1,1 7 293,-4 3 0,-1 2-522,-6 0 1,-1 1 325,-5 0 0,-1-3-521,-2 0 1,0-4 5,-3 0 1,-2-2-1368,2-3 2454,-2 1 0,-1-2 0,0 3 0</inkml:trace>
  <inkml:trace contextRef="#ctx68" brushRef="#br0">17625 1955 8108,'-4'-9'-35,"-1"-3"6,-4-1 3305,0 1-724,3 7-425,-2 0-1509,7 10 0,-3 0 403,4 4 1,0 4-448,0 3 1,5 3-126,4 2 0,1 4-206,2 6 1,2-1-244,-2 4 1,3 4-42,-2 2 1,3 1-380,0 0 0,-2-4 30,2 0 0,-5-4-272,2-5 1,-6-4-854,-1-2 1,-4-10-162,1-3 508,-2-5 1,-1-4 1167,0-7 0,-4-5 0,-1-3 0</inkml:trace>
  <inkml:trace contextRef="#ctx50" brushRef="#br0" timeOffset="41">17709 1713 8189,'-5'-18'1083,"-2"0"243,4 2 1,0 6-479,3 4 309,4 4-709,1-2 1,4 4 8,1 0 0,2 1-29,0 2 1,5 2-324,-2 4-71,3 5 0,0 0-271,-3 5 0,2 0 262,-5-1 0,1 1-671,-4-1 1,-4-2 396,-2-1 0,-2-3-657,-1 0 561,0-1 1,-1-6 563,-2-2 1,-2-2-164,-4-1 1,2-8 133,1-5 1,1-3 143,-1-3 1,2-4 247,4-2 0,0 2-278,0-2 0,2 4-25,4-1 0,0 3-317,6 0 1,3 5 141,0 1 0,6 7-327,1 3 0,5 2 119,1 1 1,0 8-113,3 5 1,-5 6-19,-2 3 0,-6 4-128,1-1 0,-7 2 31,0 0 0,-5 0 137,-4-2 1,-2-1-441,-1-2 0,-1-7 189,-2 1 0,-1-5-2060,-3-2 2505,-1 1 0,11-5 0,-2-1 0</inkml:trace>
  <inkml:trace contextRef="#ctx68" brushRef="#br0" timeOffset="2">18454 1285 8133,'-14'-28'0,"-3"4"0,5 2 3276,3 11 0,5 3-1863,4 8 1863,0 0-1615,0 8-1111,9-2 76,-3 12-324,7 0 1,1 7 138,1 6-274,3 2-133,0 5 0,1 3 356,0 3-1797,-1-3 1527,-8-17 0,-1 2 0,9 22-55,-8-19 0,-1 1 1,0 3-1,0 0-336,-1 4 1,-1 1 0,0-2-1,-1-1 176,-3 3 1,0-1 0,-1-3 0,0 0-236,-2 0 1,0 0-1,0 1 1,0 0-822,0-1 0,0 0 769,0-2 0,0 0 0,0-3 0,0 0-878,0 21 1,0-6 555,0-10 0,4 0-2090,2-6 2794,-2-2 0,7-9 0,-5-5 0,0-4 0</inkml:trace>
  <inkml:trace contextRef="#ctx62" brushRef="#br0" timeOffset="15">19087 1816 7986,'-5'-15'1543,"-3"-2"-1323,7 6 1539,-8-2-1083,8-1 1,-3 4-63,4-2 1,1 1 55,2 2 0,3 4 20,3 2-279,0 2-149,1 1 0,-1 1 75,0 2 19,0 6-188,5 1 1,-5 11-437,1-2 247,-1 1 1,-7 3-473,4 2 0,-4 1 340,1-1 0,-3 1-248,-3-5 1,1-2 172,-4-4 1,1-3 16,-1 0 21,-3-6 0,5-4 627,-2-8 1,2-5 72,4-11 0,1-2-275,2-4 1,5-4 34,5-2 0,3-2-95,0-1 0,1 5 71,2 4 1,3 5-74,-1 7 1,4 4 16,-3 6 1,0 3-115,-4 6 0,0 4 40,-3 9 0,2 0-116,-5 9 0,1 0-218,-4 3 0,0-1-692,1-3 1,2 2 466,1-4 0,-1 0-881,-3-4 1,5-3 548,1-3 0,3-5-751,0-4 0,1-2 1526,0-1 0,3-13 0,2-2 0</inkml:trace>
  <inkml:trace contextRef="#ctx0" brushRef="#br0" timeOffset="165">19758 1592 7986,'-10'-9'0,"1"0"0,0-1 0,-1 5 0,5 1 0,3 4 0,8 0 0,5 3 0,7 0 0,2 3 0,2-3 0,1 5 1638,5-2 0,0-1 0,0 1 0,0-3 0,0 4 0,4-4-1384,2 3 0,-3-3-207,-3 3 0,-4-1 45,-5 2 1,-5 1-145,-1-2 1,-7 2-56,-3 2 1,-7 3 402,-5 3 1,-9 1-74,-7 2 1,-2-1-72,-1 1 1,-3 1-15,0 1 1,0-1-548,3 2 0,1-3-363,2 0 0,4-3 448,5-1 0,0-2-1315,3 2 1,5-4-819,5 2 2457,2-3 0,9-5 0,2 0 0</inkml:trace>
  <inkml:trace contextRef="#ctx0" brushRef="#br0" timeOffset="166">20251 1937 7986,'0'-10'3276,"-1"4"-274,-2 0-2066,2 4 1,-7-2 75,1 4 0,-5 4-442,-3 2 0,-6 5-460,-1 2 0,-4 3 56,1 0 0,-1 2-858,-2 0 0,1 1 492,2-1 0,3 1-1439,7 0 1,5-4 616,7 1 1,3-6 1021,3-1 0,11 1 0,5-5 0</inkml:trace>
  <inkml:trace contextRef="#ctx0" brushRef="#br0" timeOffset="167">20558 1601 8038,'-5'0'1,"-2"-4"1107,4-2 1281,-4-2-1422,6-1 1990,-8-1-1400,8 1 166,-3 4-704,4 1-421,4 12 0,2 2-175,7 9 1,-3-1 111,3 1 0,-3 1-407,-1 1 0,1 3 57,-1 4 1,-3 0-1063,0 0 1,-3 0 622,4 0 1,-2 0-1386,1 0 1,2-4 346,-1-3 0,-2-5-56,1-4 1,1-2 1347,6-4 0,1-2 0,5-4 0</inkml:trace>
  <inkml:trace contextRef="#ctx69" brushRef="#br0">21070 1331 8040,'-6'-26'0,"0"1"0,4 2 1389,-1 4 0,2 5-625,1 1 1,1 4-42,2 3 1,5-1-248,5 4 0,3-1-336,0 4 1,5 2 89,4 1 1,-1 3-270,1 6 1,-1 4 89,1 5 1,-3 0 3,-3 4 0,-6 3-33,-3 3 1,-5 3-327,-5-3 0,-2 1 19,-4-1 0,-1-5 106,-5 2 0,-1-3 252,0 0 1,1-3-53,2-3 0,2-3 115,2-1 0,2-3-108,4 0 1,1-2-120,2 0 0,3-4-32,6 0 1,4-4 102,6 1 0,-3-2-208,3-1 0,1 1 48,-1 2 0,-2-1 107,-4 5 1,-3-1-35,-3 3 0,-2 5 561,-2 1 0,-2 3-21,-4 0 0,0 4 183,0 0 0,-1 3-117,-2-4 0,2 5-131,-2-1 1,2-1 110,1 1 1,0-4-168,0 4 0,3-1-284,0 1 0,3 1 149,-3-5 1,1 2-431,-4-1 0,-9-4-157,-3 1 0,-10-2-402,-6-8 1,-9 2-393,-10-4 0,-3 1 943,22-3 0,0-1 0,0-1 0,0-1 1,0 0-1,0 0 0</inkml:trace>
  <inkml:trace contextRef="#ctx62" brushRef="#br0" timeOffset="20">15810 3911 8053,'-23'0'0,"3"0"3101,-1 0-2250,5 0 1,8 0-142,8 0 0,8 0-259,8 0 1,9 0-329,2 0 0,7-4-70,-3 1-6,8-4 0,-5 2-849,6-4-891,3-1 1204,3 1 0,3 3 333,-23 3 0,1 0-2388,21-4 1212,-5 2 1332,-7 1 0,-9 4 0,-2 0 0,-4 0 0,-1 0 0</inkml:trace>
  <inkml:trace contextRef="#ctx50" brushRef="#br0" timeOffset="49">16080 3994 8053,'-28'6'0,"0"2"1164,0-2-678,8-2 408,7 4 0,21-7-346,11 3 0,11-3-1147,7-1 1,9-5 175,-20 3 1,0-2 0,1 1 0,0-1 150,0 1 0,-1 0 1,25-10-1,-5 3 1</inkml:trace>
  <inkml:trace contextRef="#ctx62" brushRef="#br0" timeOffset="22">17123 3538 8137,'-4'-29'0,"-3"1"1023,-5 6 0,-3 10-722,-3 0 0,-1 8 795,1 0 1,-6 3-449,-4 1 1,-1 0-193,-5 0 1,1 5-19,-2 1 1,4 2-173,7 1 0,6 1-144,9-1 1,5 3 84,7 1 1,6 3-266,6 0 1,8-2 79,5 2 0,4-2-418,6 2 0,0 1-196,2-1 0,-6-2-156,0 2 0,-5-1-259,-4 4 0,-2 0 411,-4-1 0,-9 0 239,-4-3 0,-9 2 102,-6-5 0,-9 1 387,-7-4 1,-6-4-180,-3-2 1,-1-2 623,1-1 0,-1 0-84,4 0 1,2-3 1004,7 0-965,4-4 1,14 6-201,4-2 1,14 2-602,10 1 1,8 7 205,5 2 0,1 7-322,2-1 1,-7 6 202,-1 1 1,-6 4-647,-7-1 0,-2 5 285,-8 1 1,-5 1 522,-4-1 1,-5-2 848,-8 2 0,0 0-521,-3-3 1,3-2 528,4-8 0,-1 0-355,1-3 1,4 2-55,2-5 1,3-2-109,3-4 1,4-4-590,9 1 0,4-2-378,11-1 0,10-1-246,5-2 0,-18 1 0,0-1 717,0-2 0,0 0 0,3-1 0,0-1 0,0 0 0,-1-1 0</inkml:trace>
  <inkml:trace contextRef="#ctx70" brushRef="#br0">17821 3762 8084,'-13'-19'0,"-2"3"0,-4 1 3273,1 8-2148,-1-2 1,1 10-14,-1 3-704,-4 1-232,4 8 0,-4 2 497,4 3-377,5 5 1,1-2-156,7 4 0,2 1 39,4 2 1,5 2-446,4-5 1,10 1 278,9-1 1,5-6-658,7-7 0,-1-3 249,1-3 0,-3-2-56,-3-8 0,-2-2 14,-4-6 0,-5-3-17,-4-3 0,-6-6 364,-7-4 0,-2-1-83,-8-5 0,-2 1 211,-6-1 0,-6 1-41,-4 2 0,-4 6-393,-2 0 0,-1 9 123,-5 7 1,3 1-431,-4 5 1,10 1 94,0 5 0,9 5 607,7 4 0,3 2 0,9-2 0,4 3 0</inkml:trace>
  <inkml:trace contextRef="#ctx71" brushRef="#br0">17895 3315 8266,'-13'-28'0,"0"2"0,-3 4 3276,-2 5 0,12 7-780,-6 5-280,11 1-1431,-3 4 0,5 1-307,2 2 0,2 3-262,4 7 0,4-2 37,-1 5 1,2 0-839,-2 6 0,-1-1 314,5 3 353,-5 1-3270,7 3 2304,-8-4 1,5 3-120,-3-2-2274,3 2 1119,-1-4 2158,4 4 0,0-3 0,6 4 0</inkml:trace>
  <inkml:trace contextRef="#ctx55" brushRef="#br0" timeOffset="39">17812 3501 8101,'3'-10'0,"0"-3"0,3 3 672,-3-3 0,4 3-181,0 1 1,1 0 103,1 3 1,4 2-90,-1 4 1,1 0-192,0 0 1,-3 8 40,3 5-464,-3 3 155,-1 3 1,-2 1 0,-2 0 21,-1 2 0,0 0 52,-1-4 0,-2-3-245,2-3 1,-2-1 334,-1-2-80,0-4 340,0-1-318,-4-12 1,3-3 111,-2-11 0,1 1-84,-1-4 0,2 1 87,-2-4 1,2-3-52,1-1 1,4-2-20,2 3 0,3-2-61,4 5 0,1 3-23,5 10 1,0 3-89,3 5 0,1 4 80,2 6 0,-2 7-158,-5 5 1,1 7 120,-1 3 1,-2 2-124,-1 1 0,-6-1 118,0 1 1,-3-1-508,0-2 0,2 1-173,-5-4 0,0 2-418,-3-6 0,0 3-605,0-6 1,0 2 1509,0-2 0,4-1 1,1-5-1</inkml:trace>
  <inkml:trace contextRef="#ctx0" brushRef="#br0" timeOffset="175">18659 3594 8164,'0'-13'812,"0"-2"-386,4 1 0,-3-4 80,2 2 964,-2 3-904,-1-5 0,0 8 166,0-2 177,0 1-127,0 2 751,4 4-459,-3 1-480,4 4 0,-4 7-191,2 2 1,-2 7 57,2-1 0,2 4-81,1 3 0,3 0-254,0 3 0,0 2 93,0-2 1,1 2-453,-1 1 0,3-1-1,1-2 0,0 1-247,0-1 1,-2-1-1159,5 1 1,-5-4 135,1 0 0,-2-1-1774,-4-1 3169,2-5 0,-3-1 0,5-3 0</inkml:trace>
  <inkml:trace contextRef="#ctx0" brushRef="#br0" timeOffset="176">18761 3324 8181,'-4'-23'-600,"-1"4"-75,-4-3 0,3 2 225,-1 2 2240,5 3-1124,-6-3 1,7 7 660,-2-4-638,6 3-252,2-1 73,4 3-194,5 1 0,0 1 51,5 2-134,0 2-49,-1 4 0,4 0 183,0 0-536,-1 8 213,-2 2 0,0 7 251,-1 1-562,-3-1 233,-2 6 0,-5-4 44,-1 3-604,-3-2 319,-4 2 0,0-4 31,0-2 0,-1-3 45,-2-4 553,-2 1-247,-5-5 1,1-1-85,0-4 815,-1-4-346,-3-1-224,2-9-41,2-4 1,2-3 144,4-4 1,0 3-33,3-3-179,4 1 0,2-4-218,6 0 1,6 1 86,4 2 0,4 5-35,-2 5 0,2 5 72,-1 0 1,1 6-151,-4 7 1,-1 6 123,-2 7 0,-1 3-140,-3 2 0,2 0-133,-5 4 1,1-3-262,-4 2 1,-1 0-990,-2 1 1,2 1 667,-5-4 0,0 5 814,-3 0 0,-8 1 0,-3 4 0</inkml:trace>
  <inkml:trace contextRef="#ctx72" brushRef="#br0">19832 3529 8136,'4'-5'0,"0"-4"0,3 3 0,0-2 0,-4-1 436,4 3-278,-6-2 0,3 3 114,-4-4 1105,4 3-306,-2-2-488,2 7 0,-8-3-94,-3 4 0,-1 0 168,-1 0-462,-5 4 0,3 2-49,-5 7 1,2 1 93,-2 5 1,0 0-203,3-1 1,1 1 86,3-1 0,4 4-57,1 0 1,4 0-27,4-4 1,5 1-317,6-1 0,4-1 23,3-5 1,1 0 52,5-9 0,3-1 2,0-5 0,3-6 163,-6-7 0,0-2-31,-6 0 1,-1-5 18,-6-2 0,-2 2-14,-7 2 0,-6-3 24,-6-1 1,-10 1-474,-2-1 1,-7 4-492,0-4 0,-2 8 454,-1 2 1,3 3-417,1 3 1,3 4 63,-1 2 897,2 2 0,6 1 0,1 0 0</inkml:trace>
  <inkml:trace contextRef="#ctx50" brushRef="#br0" timeOffset="57">19972 3082 8231,'-4'-23'1025,"-1"3"-769,-1-1 0,2 2 1082,4 4 0,0 1-517,0 5 1,7 0-321,3-1 1,5 5-136,1 2 0,-2 2-85,2 1 0,-2 2-521,2 4 1,-3 1 244,-3 9 1,-5 3-518,-2 2 0,-3 4 347,-3-3 0,-4 3-385,-5-4 1,-3 4 192,-7-3 1,2 0 379,-2-4 0,3 0 211,0-3 1,5 2-188,1-5 0,0 1 1019,0-4-331,5-4-366,4-1 0,9-4-81,4 0 0,6-4-537,7-2 1,6-2-309,6-2 0,5 1-497,1 0 0,4 0-228,-4-1 1,1 1 112,-4 0 1169,-8-1 0,4 2 0,-8 0 0,-3-2 0,-1-1 0</inkml:trace>
  <inkml:trace contextRef="#ctx50" brushRef="#br0" timeOffset="58">20326 3035 8231,'0'-13'0,"-1"2"0,-3-5 0,3 4 1209,-2-4 0,2 5-500,1-2 1,4 3 184,3 1 0,2 0-305,3 3 0,0-1-109,3 4 1,1 0-395,2 3 0,1 5 44,0 4 1,-2 2-79,-1 4 0,0 1 147,-3 2 1,-4 1-341,-3-1 1,-1-2 95,2-1 0,-3-3-274,-4 0 1,0-1 68,0-2 233,-4-4 206,-2-1 0,-3-5-96,0-2 0,3-5 12,-1-5 1,5-3-14,-1 0 0,2-4 161,1-2 0,2-3-128,4 3 0,1 1-115,5 2 1,3 1 9,0 3 0,3 2-66,0 7 0,1 2 59,0 4 1,-1 1 39,1 2 0,-2 7-137,-1 5 1,-3 6 76,-3 1 0,-1 3-206,0 0 1,0-1 65,-3 1 1,1-4-761,-4 0 1,4 2-107,0-1 1,-2-1-425,1-2 0,-3-3 1437,3-1 0,0 1 0,4 2 0</inkml:trace>
  <inkml:trace contextRef="#ctx55" brushRef="#br0" timeOffset="45">21247 2914 8172,'0'-23'32,"0"0"212,0 8 0,0-2 0,0 6 651,0-2-478,0 8 0,1-4 193,2 3 203,3 2-417,7 0 1,2 4 172,3 0-629,1 0 243,-1 4 0,4-1-44,0 6-54,0-1 0,-4 6-142,1-1 1,-5 1 110,-1 5 1,-4-1-295,-3 1 1,2 4 91,-5 2 0,0 1-76,-3 2 1,-4-1 111,-3-2 1,2 2 281,-1-2 0,0-2-65,-3-2 0,0-2-32,3-4 0,-1 2 73,4-5 1,0 1-50,3-4 1,5-3-96,4 1-86,0-5 0,8 1 0,-4-5-284,2-1 0,1-4 185,6 4 1,-5-4-44,1 1 1,-5 1 745,-1-2-224,-2 5 259,-4-6-253,-2 7-277,-4-3 1,-4 8 89,-3 2 0,0-1 467,1 2 1,-1-1-52,4 3 0,-1 0-617,0 1-184,3-1 1,-2-1-254,6-1 1,-1 0-248,5-4 0,-1 0 359,3-3 0,-3 0-1228,1 0 1,-5-4 144,1-2 1494,-2-3 0,-1-4 0,0-2 0</inkml:trace>
  <inkml:trace contextRef="#ctx0" brushRef="#br0" timeOffset="181">21471 3082 8172,'-14'-14'0,"4"4"0,-2-2 613,-3 1-315,5 2 1,-4 4 144,5 2 379,0 2-392,-1 5 0,1 1 80,0 4-3,4 1-193,0 3 0,7-2-93,1 5-141,2-5 0,5 6-41,3-5 1,-2 1 150,4-4 1,1 0-115,3 1 1,-1-2 49,1-2 0,-2-2-411,-1-4 1,2 0 171,-3 0 0,-3-4-169,-2-2 1,-2-3 38,-5-4 0,-1-1 21,-5-5 0,-6 4 32,-7-1 0,-2 2 69,-4-2 0,-2 4-147,-4 5 0,-3 3 108,0 4 1,0 1-290,3 2 1,1 4 82,2 5 0,8 3-452,8 3 0,5 4 818,11 0 0,7-1 0,10-2 0</inkml:trace>
  <inkml:trace contextRef="#ctx55" brushRef="#br0" timeOffset="47">21424 2812 8346,'-13'-28'0,"2"4"3276,-1 2-1638,2 11 0,4 3-858,-1 8 1,5 2-298,-1 4 1,2 4 255,1 9 0,5 7-67,5 2 1,-1 11 10,3 5 1,0 5-714,-6-21 0,0 0 0,-1 2 0,0 1 201,2 1 1,-1 1 0,-1 5 0,0 1-220,0 2 1,0 2-1,-1 0 1,0 0-249,-1-1 0,0-1 1,1-1-1,-1 0 271,-1-1 1,-1 0 0,3-2 0,0-1 24,-1-1 0,0-2 0,1-3 1,0-2-840,5 16 0,1-5-162,-1-11 1,-3-3-2079,0-10-198,-4-5 3277,3-6 0,-10 0 0,0 1 0</inkml:trace>
  <inkml:trace contextRef="#ctx73" brushRef="#br0">21899 3240 8290,'0'-24'103,"0"2"-103,0 3 0,0 3 1240,0 1 1,0 4-517,0-2 1,1 4 3,2 3 0,-1 0-110,5 3 1,-1 2 64,3-2 1,1 6-277,3 4 0,-2 5-138,5 3 0,-4 0-294,4 0 1,-4 1 126,4 3 1,-4 2-322,4 1 0,-5-1 201,1-6 1,-5 2-739,-4-5 1,1 2-158,-1-2 213,0-6 679,-3 3 1,-3-18-160,0-3 1,0-5 298,3-1 0,0-5-94,0-2 1,4-2 234,2-1 1,5 1-84,2 3 0,2 1 230,-2 4 0,2 5-99,-2 1 0,2 7-104,-2 3 1,-2 3-196,-5 3 1,2 3 137,-1 7 0,0 1-402,-1 5 0,2 0 125,-1 3 0,-2-2-926,1 2 0,1 0 474,6 0 1,-2 0-939,5-4 1,0 1 183,6 0 1336,-3-5 0,12 0 0,-2-5 0</inkml:trace>
  <inkml:trace contextRef="#ctx74" brushRef="#br0">22644 3007 8171,'-9'-18'0,"2"0"383,1 3 0,1 1-366,-1 5 3259,2 4-2231,4 1 0,7 4-218,2 0 1,7 4-443,-1 2 0,6 2-288,1 2 0,5 2-26,1 0 1,0 2 104,3-2 0,0-1-300,-3 1 1,0 1 98,-6 0 0,-1 2-272,-6-2 0,-5 0 154,-7 0 0,-7-3-46,-6 2 1,-4 2 24,-8-2 1,-6 2 115,-6-2 1,1-2-240,-1 3 0,2-3 90,1 0 1,4 0-247,8 2 1,2-1 88,1 1 0,3-2-937,3 0 0,6-4 226,4 0 1,5-4 1064,8 1 0,1-2 0,5-1 0</inkml:trace>
  <inkml:trace contextRef="#ctx74" brushRef="#br0" timeOffset="1">22998 3240 12621,'-5'9'1211,"-7"2"-823,3 1 1,-6 3-877,3 3 1,-6 2 372,0 2 1,-1 0-504,-3 3 0,4-2 277,2-4 341,3-1 0,-1-3 0,0-2 0</inkml:trace>
  <inkml:trace contextRef="#ctx0" brushRef="#br0" timeOffset="186">23212 3035 8170,'-4'-21'1622,"-2"-1"0,0 4-738,0 6 0,3 6 91,-3 3 0,4 3-369,-1 3 1,-1 2 531,1 4 0,-1 5-245,4 1 1,1 7-366,3 3 0,1 1-954,4-2 0,0 4 309,1 0 1,-1 1-1523,0 5 1,3 5 61,-3 4 1286,2 7 0,-8-23 0,0 2 0,1 1 0,1 1 0</inkml:trace>
  <inkml:trace contextRef="#ctx0" brushRef="#br0" timeOffset="187">23547 2709 8266,'-9'-23'397,"0"0"227,-1 4 0,2-2 952,2-1-1143,2 4 1,4 2 0,0 3 737,0 2-909,4-4 0,1 6 1,5 0 505,3 5-531,1 3 1,2 2-297,-1 2 1,1 3 114,2 6 1,-3 3-281,-3 3 1,1 5 208,-4 2 1,1 2-603,-7 1 0,-1 0 197,-5 0 1,-5 0 74,-4 0 1,-1 0 221,4-1 0,-3-3-35,-1-2 0,1 1 277,2-1 0,2-1-140,2-2 1,2-1 119,4 1 0,1-3-87,2-1 0,6-3-293,7 0 0,9-2-20,2 0 0,5-4-127,-1 0 0,-4 0 256,1 4 1,-5-1-51,-7 0 1,-7 0 520,-6 1 1,-3-1-212,-3 0 1,-5 2 865,-5 1 1,-3 0-154,0 3 0,4-3 213,3 4 1,3 1-347,6 4 0,6 0-252,3 4 0,5 0-303,8 3 0,2-1 125,4 1 1,-1 2-856,-2-2 1,-7 0 452,-5-9 1,-12 1-1476,-8-8 1,-15 3 600,-16-2 0,12-6 0,-3-2 380,-8 0 1,-1 0 0,-3-1 0,-2 1-982,-4 0 1,-2-1 1638,13 0 0,-2-1 0,1 0 0,1-1 0,0-1 0,-1 1 0,-3-1 0,0 0 0</inkml:trace>
  <inkml:trace contextRef="#ctx0" brushRef="#br0" timeOffset="188">14488 2821 8165,'-19'-4'0,"0"3"0,1-2 1386,-1 2-748,5 1 0,1 1 21,7 2 0,2 2-18,4 4-289,0 1-170,4 3 0,1-1 183,5 3-374,3-3 96,2 1 0,3-4 277,1 1-868,-1-1 437,5-4 0,-4-1 164,-1-4-646,1 0 343,-5 0 1,1-4 59,-3-2 0,-1-3 15,-2-4 834,-4-1-479,-1-5 1,-4 4 91,0-1 0,0 2 149,0-2 0,0 3-50,0 3 780,0 5-154,0 1-527,0 4-352,0 8 0,1 3 0,2 8-713,4 3 467,1 2 0,2 8 1,2 2-2280,0 2 1616,1 6 1,-1 0 0,1 5-893,2-1 1,-4 0 1638,2-3 0,-1-2 0,-1-3 0,-1-1 0,-2 0 0,-2 0 0</inkml:trace>
  <inkml:trace contextRef="#ctx50" brushRef="#br0" timeOffset="68">14720 3724 8013,'0'-18'0,"-3"-1"1026,0 0 1,-1 6 804,1 4-798,2-1 0,-3 11-855,4 3 0,0 6 4,0 12 1,4 2-109,2 7 0,-1 3 44,2 3 0,-4-3-115,3 0 1,-3-1 117,3 1 1,0 2-312,4-5 0,-1-5-34,0-4 0,1-3-57,-1-4 1,1-5 224,3-7 0,1-4 41,5-6 0,4 0 130,1-8 0,3 3-108,1 0 0,-1 2-146,-2 0 0,-2 2 117,-5 2 1,0 2-466,-3 4 1,-1 0-521,-5 0 0,-1 1-174,-1 2 314,1-2 1,-6 3 335,4-4 1,-4-1-237,1-2 767,-2-2 0,4-9 0,0 0 0</inkml:trace>
  <inkml:trace contextRef="#ctx75" brushRef="#br0">15279 3892 7948,'5'-9'1456,"-1"-1"-1129,-4 1 1,0 0 1357,0-1-1144,-4 5 1,2 1-249,-4 4 0,3 7-98,-3 3 1,4 2-14,-1 0 0,1 2-183,2 1 0,2 3 69,1-2 0,2 1-64,4 2 1,0-1 143,1 1 0,2 3-488,1-1 1,2 1 122,-3-3 0,4-1-268,-4 1 1,4 0 164,-4-1 0,1-2-7,-4-1 1,-4-3 220,-2 0 5,-2-6 1,-2-2 106,-2-4 1,-2 0-105,-4 0 1,-4 0-103,1 0 1,-4 0 83,4 0 0,-4-3-684,4 0 0,0-3 800,2 3 0,1-8 0,0 0 0</inkml:trace>
  <inkml:trace contextRef="#ctx75" brushRef="#br0" timeOffset="1">15298 3976 7944,'-4'-14'942,"-2"4"-648,1-8 0,1 7-118,4-5 1,2 5-177,4-1 1565,5-3-966,11 5 1,3-5 96,6 3-1522,-2 6 639,3-7 1,0 8-1,2-4 1</inkml:trace>
</inkml:ink>
</file>

<file path=ppt/ink/ink6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1T08:48:08.854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C00000"/>
    </inkml:brush>
  </inkml:definitions>
  <inkml:trace contextRef="#ctx0" brushRef="#br0">4448 5313 218 0,'-4'-2'97'15,"-2"2"-70"-15,5-1 23 16,1 1 14-16,0 0-11 15,0 0-25-15,0 0-12 16,3 0 4 0,7 0 10-16,2 0 4 15,5 0 1-15,7 0-7 0,5 0-8 16,5 0-6-16,8 0 0 16,7-2 1-16,7 0-1 15,7 0-5-15,5 0-3 16,1-1-4-16,1 2-1 0,-2-1-1 15,-4 2 0-15,-10-2 0 16,-6-2 1-16,-13 2-1 16,-8 0 0-16,-13 1 1 15,-5-3 0-15,-6 2 1 16,-3 1 1-16,-5 1-4 16,-9 0-13-16,-9 0-55 15,-3 0-92-15</inkml:trace>
  <inkml:trace contextRef="#ctx0" brushRef="#br1" timeOffset="3626.18">2409 8606 575 0,'-9'-16'6'0,"-5"0"-4"16,-2 2 47-16,-3 1-1 0,0 3-19 15,-6 2-17-15,0 6 1 16,-4 2 5-16,-2 0-3 16,1 10-3-16,-1 6-5 15,1 3-4-15,1 5 0 16,8 0-2-16,3 3 2 16,9 0-2-16,7-2 0 0,2-2-2 15,16 0 1-15,9-3 1 16,11-4 1-16,8 2-2 15,0-4 2-15,5 2-2 16,-3-2 0-16,-4 4 1 16,-4-2-1-16,-10 4-1 0,-8-2-1 15,-5 1-1-15,-7-1-4 16,-8 2 1-16,0 0-2 16,-12-2-3-16,-12-3 7 15,-8-1 2-15,-12-1 2 16,-2-5 0-16,-6-5 0 0,1-2 0 15,0-1 1-15,8 0 12 16,8-4 9-16,14-9-7 16,10-2-3-16,11-4-4 15,6-2-11-15,20-4 1 16,11 0-15-16,9 0-22 16,3 0-27-16,2-2-48 0,-5-1-119 15</inkml:trace>
  <inkml:trace contextRef="#ctx0" brushRef="#br1" timeOffset="4269.42">2287 8071 597 0,'0'-18'56'0,"-5"5"-10"0,0 6 18 15,-1 6-9-15,1 1-29 16,-5 4-22-16,0 13-5 15,-2 8 3-15,-3 4 0 16,-1 4-1-16,1 5-1 0,3-4 0 16,1-4 0-16,4-5-7 15,0-7-12-15,7-7-8 16,0-11-3-16,0 0 2 16,10-17 25-16,3-8-3 15,3-5 3-15,-1-4 2 16,1-2 1-16,-3 4 1 0,-1 6 4 15,-3 5 17-15,-3 4 10 16,-1 9-3-16,-3 8-12 16,3 0-12-16,2 14-9 15,0 8 4-15,6 11 0 16,3 6 1-16,4 7-1 16,2 4-8-16,5 3-49 15,3 0-49-15,6-1-80 0,3-8-101 16</inkml:trace>
  <inkml:trace contextRef="#ctx0" brushRef="#br1" timeOffset="4658.37">3077 8235 530 0,'-5'-21'55'16,"-10"6"-17"-16,-6 10 15 15,-2 5-13-15,-4 7-6 16,-4 22-21-16,-1 15-3 16,0 17 4-16,-1 18 1 0,5 15-1 15,8 6-4-15,7 5 0 16,10 1-7-16,3-7-2 16,17-11-1-16,12-10 1 15,10-12-2-15,7-14-4 16,8-18-69-16,5-18-84 0,6-16-254 15</inkml:trace>
  <inkml:trace contextRef="#ctx0" brushRef="#br1" timeOffset="5439.76">3474 8697 183 0,'7'0'84'16,"0"-4"-73"-16,3-1 37 16,-1-4 6-16,-2-1 3 0,0 1-1 15,-5-8-5-15,0 3-1 16,-2-2-11-16,-2-4-4 15,-9 6-9-15,-5 0-11 0,-6 3 0 16,-1 4-7-16,-4 7-4 16,1 0-2-16,0 7-1 15,3 11-1-15,3 6-1 16,4 2-2-16,6 5 2 16,9-5 1-16,1 1-3 15,7-6 1-15,9-5 0 0,4-6 3 16,4-7 0-16,-3-3-1 15,1-3 2-15,-2-8 0 16,-3-7-1-16,1 0 1 16,-4 0 1-16,1-1 0 15,-4 4 8-15,1 3 3 0,-4 5-5 16,0 5-4-16,3 2-3 16,-1 5-3-16,-2 15 1 15,4 3 0-15,0 11-1 16,2 7 1-16,-6 5 0 15,6 1 0-15,-6 1-1 0,1-3-1 16,-1-6-8-16,-5-9 5 16,3-5 3-16,-3-14 2 15,-1-9 1-15,1-2 4 16,4-15 21-16,1-12-8 16,1-6 0-16,5-4-7 0,1-3-5 15,0-1-5-15,2 7-1 16,0 2-2-16,2 9-24 15,-3 9-30-15,0 4-31 16,-1 5-86-16,-5 5-221 16</inkml:trace>
  <inkml:trace contextRef="#ctx0" brushRef="#br1" timeOffset="5799.04">4014 8817 578 0,'-3'-11'36'16,"-4"4"-17"-16,-5 1 35 15,-1 6-23-15,0 0-16 16,0 15-14-16,3 2 0 16,3 8 0-16,7 2-1 0,0 2 2 15,9-3-4-15,9-2 0 16,5-6 2-16,4-8-3 15,1-6-2-15,-1-4-3 16,-1-6 2-16,-6-11 5 16,-8-6 2-16,-5-4 2 0,-7-1 10 15,-7-5 8 1,-13 3 1-16,-4 3-11 0,-5 2 0 16,-3 6-7-16,-1 8-4 15,10 7-1-15,8 4-10 16,10 4-26-16,5 7-27 15,16 5-52-15,11-4-73 0</inkml:trace>
  <inkml:trace contextRef="#ctx0" brushRef="#br1" timeOffset="5955.25">4379 8799 363 0,'5'-6'347'15,"-2"5"-279"-15,-3 1-3 16,0 7-23-16,-8 11-9 15,-2 14-16-15,-4 12-12 16,-10 15-4-16,-10 16-6 16,-18 9-79-16,-22 9-159 0</inkml:trace>
  <inkml:trace contextRef="#ctx0" brushRef="#br1" timeOffset="8960.34">7221 3996 577 0,'-5'0'86'16,"5"0"-81"-16,0-9 39 15,18-6-4-15,9-1-14 16,13-6-10-16,9-7 1 15,15-6-1-15,8-4-9 16,14-4-3-16,6-7-1 16,8 0-4-16,-2-1 2 0,0-1-1 15,-4 2 0-15,-11 4-4 16,-14 1-4-16,-8 8-3 16,-18 3-2-16,-11 2 2 15,-10 8-9-15,-13 3-15 16,-9 5-1-16,0 2-13 15,-14-1-8-15,-8 7 18 0,-3 0 28 16,0 3 10-16,1 2 14 16,8 1 33-16,4 0 1 15,9 2-15-15,3 0-14 16,14 0-21-16,7 7 7 0,7 6 4 16,5 5-2-16,0 10 1 15,-4 6 0-15,-7 10 2 16,-10 6-4-16,-12 9-2 15,-10-1-1-15,-21-1-20 16,-11-8-19-16,-11-8-11 16,-4-9 3-16,0-15-29 0,1-17-76 15</inkml:trace>
  <inkml:trace contextRef="#ctx0" brushRef="#br1" timeOffset="9563">9238 2586 522 0,'0'-27'21'0,"7"2"-1"15,-7 5 62-15,-1 5-26 16,-15 4-31-16,-4 7-17 15,-11 4-2-15,-3 11 0 16,-5 13 3-16,-3 6 7 16,5 7 1-16,4 4-1 15,6 2-6-15,13-3-3 0,9 4-3 16,5-5-2-16,23-4-1 16,9-3-1-16,13-3 2 15,13-4 0-15,8-3-1 16,4-5 0-16,0 0 0 15,-5 1-1-15,-10-5 0 16,-15 6-1-16,-15 2-15 0,-21-1-12 16,-12 2 12-16,-24 2 13 15,-14 1-1-15,-15-4-1 16,-12-5 4-16,2-5 1 16,-2-6 3-16,8-6 4 0,11 1 1 15,15-13 5-15,13-3-3 16,21-7-8-16,10-4-23 15,24 0-19-15,10-1-13 16,9-4-29-16,-1-1-61 16,-4-1-279-16</inkml:trace>
  <inkml:trace contextRef="#ctx0" brushRef="#br1" timeOffset="10080.73">9016 2056 674 0,'-7'-3'25'16,"-3"3"8"-16,5 0 19 16,0 12-42-16,-2 10-9 15,-3 6-1-15,3 8 1 16,0 5 0-16,0-3-1 15,6-5 0-15,1-8 0 0,0-7-4 16,0-12-2-16,1-6 5 16,8-18 7-16,-2-13 0 15,4-6-1-15,-2-9 5 16,3-1 6-16,-2-1-3 0,-1 9-2 16,-2 5 7-16,1 9 6 15,4 11-12-15,-2 8-6 16,3 6-5-16,6 11-5 15,7 12 2-15,3 14 0 16,3 10-15-16,10 8-36 0,6 4-40 16,6-2-44-16,1-7-155 15</inkml:trace>
  <inkml:trace contextRef="#ctx0" brushRef="#br1" timeOffset="10455.66">9961 2199 599 0,'0'-11'24'0,"-10"10"-3"15,-6 1 18-15,-4 19-24 16,0 15-13-16,-2 13 6 16,-4 14 7-16,8 10 7 0,2 12-2 15,11 6-5 1,5 1-8-16,9-1-4 0,14-11-3 15,11-10 0-15,13-21-15 16,8-15-10-16,6-22-13 16,1-10-47-16,-7-23-95 0</inkml:trace>
  <inkml:trace contextRef="#ctx0" brushRef="#br1" timeOffset="11111.74">10453 2578 436 0,'0'-12'9'16,"-3"-3"19"-16,1 0 35 0,1-1-31 15,-3-2-12-15,1 2-5 16,-1 0 3-16,-1 2 13 16,-4 3-5-16,-6 4-15 15,-3 5-4-15,-6 2-5 0,-3 6-3 16,-4 9 2-16,4 5-1 15,3 5 0-15,9 1 0 16,7-2-1-16,8 0-2 16,8-2-2-16,11-11-1 15,8-6 5-15,5-5-2 16,1 0-4-16,4-8 2 0,-8-9 3 16,0-2 3-16,-6-3 0 15,-6 2 2-15,-3 1 16 16,-6 5 9-16,-1 5 6 15,-2 1 0-15,-3 8-17 16,3 0-13-16,0 8-8 0,4 12 0 16,4 6 3-16,1 12 2 15,4 5-1-15,2 4 0 16,-1 3 0-16,1-3 0 16,-2-6-6-16,0-7-3 15,-4-13 7-15,-2-8 1 16,-2-11 2-16,-1-2 4 15,0-18 11-15,0-9 7 0,0-8-8 16,4-8-6-16,-3-2-5 16,1 2-4-16,0 6-6 15,0 5-24-15,-1 7-37 0,1 10-65 16,-4 3-107-16</inkml:trace>
  <inkml:trace contextRef="#ctx0" brushRef="#br1" timeOffset="11455.41">11174 2578 633 0,'-15'-12'12'0,"1"2"9"0,-6 6 27 16,3 4-33-16,2 5-14 15,1 12-1-15,4 8-2 16,5 2 1-16,5 4-2 16,6 1 2-16,10-3 0 15,1-2-1-15,5-6 0 0,4-9 0 16,-3-6-1 0,1-6 2-16,-7-3 4 0,0-14 0 15,-5-6 3-15,-9-5 6 16,-3-4 6-16,0-4-8 15,-12 1-6-15,-6 6-5 16,-1 0-7-16,0 9-29 0,4 7-25 16,5 3-58-16,10 5-105 15</inkml:trace>
  <inkml:trace contextRef="#ctx0" brushRef="#br1" timeOffset="11627.24">11507 2532 723 0,'3'0'67'16,"-3"0"-37"-16,0 6 16 16,0 8-13-16,0 8-30 0,-2 10-1 15,-5 11 0 1,-6 3-33-16,-6-3-105 0,-10-3-256 16</inkml:trace>
  <inkml:trace contextRef="#ctx0" brushRef="#br1" timeOffset="14764.48">12097 2071 276 0,'0'-9'217'16,"0"0"-170"-16,-5 0 35 0,-2 3-11 15,-3 5-38-15,0 1-19 16,-5 3-13-16,1 12-1 0,-4 5 1 16,2 8 0-16,3 6 0 15,4 7-1-15,8-2 0 16,1 0-1-16,3-1 1 16,14-10-2-16,4-6-1 15,2-12 3-15,4-10 1 0,4-2 1 31,-4-13 2-31,-2-9-1 16,-1-4 0-16,-9-8 0 0,-3-1 3 16,-10 1 3-16,-2-3-5 15,0 5-3-15,-7 6-2 16,-8 6-13-16,-2 9 1 16,0 10-18-16,-2 3-39 15,7 1-36-15,4 9-60 0</inkml:trace>
  <inkml:trace contextRef="#ctx0" brushRef="#br1" timeOffset="15077.34">12460 1899 589 0,'-2'-7'105'0,"-4"0"-79"16,3 3 58-16,3 3-32 0,0 1-36 16,2 5-18-16,7 11 2 15,3 6 4-15,7 6 10 16,-2 9-3-16,3 3-4 16,0 1 0-16,-2 2-3 0,-2-4-2 15,-4-2-1 1,-1-6 0-16,-1-5-1 15,-5-6-1-15,-2-8-14 0,1-6-19 16,-4-6-16-16,0 0-28 16,0-18-17-16,-4-9-139 15</inkml:trace>
  <inkml:trace contextRef="#ctx0" brushRef="#br1" timeOffset="15389.78">12785 1559 633 0,'0'-11'27'0,"0"2"0"16,13 4 14-16,2 5-10 0,13 0-21 15,4 12-2-15,5 7 8 16,5 8 1-16,-3 6-2 15,1 9-5-15,-6 3-3 16,-6 8-2-16,-7 8-2 16,-8 2 1-16,-8 3 0 15,-5-2-2-15,-5 0 1 0,-8-5 2 16,-8-3-8-16,-1-6-20 16,-3-8-35-16,-4-8-76 15,0-13-200-15</inkml:trace>
  <inkml:trace contextRef="#ctx0" brushRef="#br1" timeOffset="28659.88">5013 8560 314 0,'0'-6'128'0,"0"-2"-105"0,-1-1 26 16,-5 1 3-16,0 1-2 16,-1 0-25-16,-2 3-6 15,-1 3-1-15,-3 1-3 16,-6 0-7-16,-3 11-1 15,0 5 2-15,-2 5 0 0,2 2-1 16,0 6 1-16,7 1-1 16,3-1 0-16,7-1-4 15,5-1 1-15,2-2-1 16,13-5-2-16,5-6-1 16,9-4-1-16,5-4 1 15,4-6-1-15,2 0 3 0,1-7-3 16,-4-8 2-16,-1-2-2 15,-9-5 2-15,-5-1-1 16,-10-2 2-16,-4-2 0 16,-8-1 1-16,-2-1 1 15,-16 4 0-15,-9 2-3 0,-4 3-2 16,-1 6 0-16,-2 3 0 16,5 8-8-16,7 1-18 15,10 2-24-15,9 0-28 16,3 0-45-16,10 2-81 15</inkml:trace>
  <inkml:trace contextRef="#ctx0" brushRef="#br1" timeOffset="29003.55">5261 8172 519 0,'0'-5'33'0,"0"-2"-8"15,14 9 2-15,6-2 17 16,7 7-1-16,5 13-15 16,4 6-1-16,2 6-2 15,-2 10-10-15,0 6-2 16,-4 4 3-16,-5 8-9 0,-6 2-3 15,-4 6-1-15,-7-2 0 16,-4-1-1 0,-6-5 0-16,0-6 0 0,-13-4 0 15,-7-9 1-15,-4-7-1 16,-7-8-1-16,-2-8-27 16,-1-12-60-16,-2-6-95 0</inkml:trace>
  <inkml:trace contextRef="#ctx0" brushRef="#br1" timeOffset="30081.31">6206 8527 209 0,'-6'0'250'16,"2"0"-200"-16,2 0 15 16,2 0-3-16,0 0-15 0,0 0-26 15,0 0-10-15,0 0 8 16,6 0 6-16,5 0 5 16,3 2-10-16,3-2-4 15,3 0-9-15,4 2-4 16,3-2-2-16,2 0 1 15,3 0-3-15,2-2-7 0,-2 0-16 16,-3-1-22-16,-5 1-26 16,-10 2-32-16,-6 0-57 0,-8 0-118 15</inkml:trace>
  <inkml:trace contextRef="#ctx0" brushRef="#br1" timeOffset="30315.62">6242 8688 192 0,'-6'16'294'16,"-8"-9"-248"-16,8-3 7 15,6-2-6-15,4 0-4 16,12-1-13-16,2 1 0 0,5-2 5 16,6 2-13-16,3-2-8 15,4 0-3-15,-2 0-6 16,2 0-1-16,-4 0-3 15,-1-2-2-15,-4 0-24 16,-5-1-57-16,-6-6-90 0</inkml:trace>
  <inkml:trace contextRef="#ctx0" brushRef="#br1" timeOffset="47053.71">7743 8233 289 0,'9'-11'122'0,"-1"-3"-86"16,1 0 19-16,1 0-7 16,-3 1-1-16,-2 0-16 0,-3 1-10 15,-2 3 4-15,0 4-5 16,-14 3-6-16,-8 2-8 16,-7 0-4-16,-10 10 0 15,-5 11-1-15,-5 4 4 16,0 3 0-16,3 4 1 0,7 2 6 15,7-2-3 1,11 2-3-16,8-5-5 0,11-3 0 16,2 1-1-16,20-7 0 15,12 1 1-15,9-3 2 16,12-2-1-16,3 0 0 0,5 2 0 16,-2 2-1-16,-8 1 0 15,-5 4-1-15,-10 3-1 16,-13 3 0-16,-11-1-1 15,-12-1-3-15,0 1-11 16,-20-5 3-16,-9-4 6 16,-10-4 5-16,-9-7 2 0,-6-3 2 15,0-7 0-15,-4 0 1 16,5-14 1-16,6-4 5 16,11-5-3-16,11-6 1 15,13-3-4-15,12-2-4 16,12-1-2-16,19 1-14 15,10-2-32-15,13-5-50 0,0-2-125 16</inkml:trace>
  <inkml:trace contextRef="#ctx0" brushRef="#br1" timeOffset="47635.5">7642 7684 489 0,'0'-9'107'0,"-2"4"-62"16,-1 5-10-16,-1 7-16 15,-1 12 2-15,-2 10 5 16,-3 7-16-16,0 5-5 16,-2 2-3-16,-1-5-2 15,2-1 0-15,1-9 1 0,3-10-2 16,4-9 1 0,1-9 0-16,2-11 1 0,0-17 1 15,7-5-3-15,3-12 1 16,6-4-1-16,2 3 2 15,-1 3-1-15,2 7 0 0,1 11 6 16,-3 11 7 0,3 10 2-16,-1 4-9 0,3 15-5 15,0 11 0-15,5 8-1 16,4 9 0-16,3 2-21 16,0 3-53-16,3-4-88 15,-1-7-300-15</inkml:trace>
  <inkml:trace contextRef="#ctx0" brushRef="#br1" timeOffset="48072.91">8705 7877 558 0,'-22'-24'26'16,"-6"10"-8"-16,-3 11 13 16,-1 6 7-16,0 21-12 0,-2 15-17 15,1 12 2-15,-1 21 3 16,6 10 2-16,2 12-3 16,6 8-3-16,8 9-4 15,8-6-5-15,4-7 0 16,4-9-1-16,14-14 1 0,8-14-8 15,9-15-16 1,10-19-24-16,2-18-47 16,6-9-193-16</inkml:trace>
  <inkml:trace contextRef="#ctx0" brushRef="#br1" timeOffset="48822.94">9226 8424 361 0,'5'-12'40'0,"-3"-3"-9"0,0-3 27 16,-2 3-6-16,0-5-12 15,-4 0-15-15,-9 0-4 16,-2 6 0-16,-11 6-8 15,1 3-5-15,-4 5-3 16,-1 2-3-16,-1 15 0 0,8 2-1 16,5 6-2-16,6 2 0 15,6-2 1-15,6 0-2 16,8-3 2-16,7-8 1 16,11-6-1-16,1-4 1 15,2-4-1-15,1-6 0 0,-3-7 0 16,-2-7 0-16,-5 0 2 15,-6-1 0 1,-3 3 0-16,-4 4 7 0,-2 1 7 16,1 6 1-16,-2 7-9 15,-1 0-6-15,1 13-5 16,3 8 2-16,1 9 2 0,4 12-1 16,0 7 0-16,1 7 0 15,-1 4 1-15,2 1-1 16,-2-6 0-16,0-3-2 15,-3-9-2-15,2-9 2 16,-6-11 2-16,0-8 0 0,0-10 0 16,2-5 0-16,1-17 8 15,-1-8 5-15,4-14 5 16,4-7 1-16,3-6-8 16,-2 0-7-16,4 1-3 15,-3 6-1-15,0 9 1 0,-5 11-5 16,-1 9-25-16,1 9-26 15,-1 7-36-15,2 0-61 16,1 7-113-16</inkml:trace>
  <inkml:trace contextRef="#ctx0" brushRef="#br1" timeOffset="49172.43">9915 8613 114 0,'0'-20'430'0,"-7"8"-393"0,-9 2 15 16,-3 4-10-1,-1 6-19 1,-2 0-15-16,3 16-7 16,-2 6 0-16,9 6-1 0,3 6 0 15,9-2 0-15,0 2-1 16,6-5 1-16,11-4 0 0,3-8-1 15,4-8-2-15,2-5-2 16,3-4 3-16,-6-9 2 16,1-10 1-16,-5-8 1 15,-8-6 0-15,-5-1 6 16,-6-1 0-16,-2 1-6 16,-13 3-2-16,-4 10-1 0,1 5-12 15,4 9-27-15,5 7-27 16,4 0-29-16,5 5-67 15,17 6-170-15</inkml:trace>
  <inkml:trace contextRef="#ctx0" brushRef="#br1" timeOffset="49344.21">10229 8629 533 0,'14'0'67'0,"-8"2"-1"15,0 4-11-15,1 2-3 16,-1 7-21-16,-1 1-18 15,-5 7-9-15,0 2-3 0,-3 0-1 16,-12-2-2-16,-7-5-51 16,-4-9-80-16,-3-9-204 15</inkml:trace>
  <inkml:trace contextRef="#ctx0" brushRef="#br1" timeOffset="49913.57">11181 8239 479 0,'-2'-7'41'0,"-6"-1"3"16,-4 5 7-16,0 3-14 15,-5 0-22-15,-2 5-12 0,-4 8 1 16,-4 8 4-16,0 4 3 15,2 5-3-15,-2 6 0 16,2-2-4-16,5 3 2 16,6-1-1-16,4-2 2 15,7-4-3-15,3 1 0 16,11-8-1-16,10-2-1 0,8-3 0 16,11-7-2-16,6-4 1 15,5-2-17-15,3-5-16 16,-3-1-31-16,-3-12-37 15,-7-5-73-15</inkml:trace>
  <inkml:trace contextRef="#ctx0" brushRef="#br1" timeOffset="50101.03">10952 8479 473 0,'-10'0'61'0,"10"-8"-47"15,6-2 26-15,17 2-23 16,9-1-3-16,10 2-11 16,8 1-3-16,4 2 0 15,0 1-40-15,-2-2-64 0,-4 0-140 16</inkml:trace>
  <inkml:trace contextRef="#ctx0" brushRef="#br1" timeOffset="50632.15">11746 8383 402 0,'1'-11'16'16,"3"-1"29"-16,-4 1 1 0,2-1-9 15,-2-1-12-15,0 1-15 16,-4 1 4-16,-9 4 1 15,-1 0-2-15,-6 5-3 16,-4 2-3-16,-6 0-2 16,-1 5 1-16,1 8 1 0,-1 6 4 15,4 1-2-15,6 3-4 16,6 1-3-16,9 2-2 16,6-1 0-16,0 0 0 15,14-2-1-15,9-3 1 16,4-7-3-16,5-5-13 0,4-6-2 15,1-2-2-15,-1-5 0 16,-6-11 2-16,-1-6 10 16,-6-3 8-16,-3-1 0 15,-10-2 3-15,-2 2 15 16,-5 5 9-16,-3 3 4 16,0 3-3-16,-5 7-4 15,-1 2-7-15,1 6-4 0,1 0-9 16,3 7-3-16,1 8 0 15,0 2 0-15,0 3 0 16,8 5-1-16,2 3 0 16,2-1 0-16,0 0 0 0,1 0-3 15,0-6-21-15,2-3-19 16,0-5-29-16,4-10-20 16,1-3-83-16</inkml:trace>
  <inkml:trace contextRef="#ctx0" brushRef="#br1" timeOffset="51830.34">11863 8389 157 0,'0'-2'41'0,"0"-4"17"16,4 2 9-16,-1-1-8 16,-3 0-12-16,0 0-8 15,0-3-4-15,-5 1-8 16,-2-1-2-16,0-2-5 16,-1 3 0-16,-6-3-4 15,2 2-3-15,-4 3-4 0,-2 0 1 16,-4 3-3-16,1 2 0 15,-2 0 0-15,-1 0-1 16,1 7 3-16,-3 6-1 16,6 2 0-16,-4 4-2 15,2 2-2-15,0 2-3 16,3 4-1-16,3-2 1 0,2 2 0 16,4 0 0-16,6-2 1 15,4 0-1-15,2 0 0 16,13-6 1-16,9 2-1 15,5-5 1-15,5-1 0 0,5-6-1 16,2-2 0-16,2-5-2 16,-3-2 2-16,-3 0-1 15,-6-7 1-15,-6-6-1 16,-1-3 1-16,-9 0 2 16,-3-4-1-16,-5-3 2 0,-2 0 4 15,-5-2-3-15,0 2-1 16,0-2-2-16,-4 2-1 15,-4 1 2-15,0 1-2 16,-5 3 3-16,3 0 0 16,-5 4 0-16,1 0-1 15,-2 1 1-15,-3 2-2 16,-5 3-2-16,-1 0 0 0,-2 5 0 16,-4 3-1-16,-3 0 0 15,0 0 2-15,0 8-1 16,3 5-1-16,3 3 1 0,2 0 0 15,8 4-1-15,4 1 1 16,7 3-1-16,4 1 2 16,3-1 1-16,0 1-1 15,7 2 0-15,6 0 1 16,2 0-1-16,4-4-1 16,7-2 1-16,1-3 0 0,3-4-1 15,4-3 2-15,2-6-1 16,-1-3 0-16,-1-2 0 15,-2 0 0-15,-3-10 1 16,-6-3-1-16,-3-3 1 16,0-2 0-16,-8-5 0 15,-1 0 1 1,-3-4 2-16,-5-2 1 0,-1 1-2 16,-2-1-1-16,-4 3 0 15,-7-1-1-15,-5 4-1 0,-6 5-1 16,-3 2-1-16,-4 5 1 15,2 4-5-15,1 7-25 16,4 0-29 0,7 0-41-16,8 2-85 0</inkml:trace>
  <inkml:trace contextRef="#ctx0" brushRef="#br1" timeOffset="52361.37">11984 7825 363 0,'-2'-9'49'16,"2"2"-25"-16,0 1 35 16,4 5-16-16,5 1-11 15,5 0-19-15,4 0 2 16,3 11 8-16,8 3 4 0,0 7-2 15,1 2-9-15,4 6-1 16,2 4-5-16,-1 4-1 16,-1 1-2-16,-1 5-1 15,-6 4-2-15,-7 1-2 0,-3 5-1 16,-8 2 0-16,-9 3-1 16,0 1 1-16,0 1-1 15,-9-1 1-15,0-2 0 16,0-1-1-16,0-3 1 15,2-6 0-15,-3-5 1 16,3-4-1-16,0-6-1 0,-5-4 1 16,-1-6-2-16,-2-6-31 15,-2-10-55-15,-1-6-128 16</inkml:trace>
  <inkml:trace contextRef="#ctx0" brushRef="#br1" timeOffset="56823.16">7089 10013 500 0,'-6'0'67'16,"5"0"-10"-16,1 0-2 0,0 0-14 16,1 0-10-16,8 0-22 15,6-1 4-15,5-3 8 16,4-1-6-16,5-3-6 16,5 3-2-16,0 0-7 15,1-1 1-15,1 3-2 16,-5 0-10-16,-1 3-24 0,-6 0-24 15,-5 0-16-15,-10 0-34 16,-5 5-43-16,-7 6-73 16</inkml:trace>
  <inkml:trace contextRef="#ctx0" brushRef="#br1" timeOffset="56979.4">7213 10094 412 0,'-14'7'84'15,"5"-2"-19"-15,9 0-16 16,2-3-7-16,15-2-8 15,8 0 0-15,8 0-2 16,6-2-15-16,3-3-13 16,4 0-5-16,-2-2-49 15,-9-4-89-15,-4-5-216 0</inkml:trace>
  <inkml:trace contextRef="#ctx0" brushRef="#br1" timeOffset="60888.01">8416 9758 389 0,'0'-7'90'16,"0"-2"-11"-16,0-1-10 0,-6 0-9 16,-1 0-19-16,-3 3-14 0,-3 3-4 15,-3 4-8-15,-7 0-2 16,-3 9-1-16,-6 11-4 16,-2 8-2-16,-2 6-1 15,2 7-1-15,9 2 1 16,5 0 2-16,9-2-5 0,11-4-1 15,0-5 1-15,16-3-2 16,6-6 0-16,7-5 0 16,5-4 0-16,1-6 0 15,4-3-13-15,-2-3-14 16,-4-2-32-16,-3-2-28 16,-6-9-29-1,-12-3-61-15</inkml:trace>
  <inkml:trace contextRef="#ctx0" brushRef="#br1" timeOffset="61052">8125 10006 307 0,'-18'0'239'0,"9"0"-202"16,9-7 15-16,4 0-17 16,21 0-26-16,7-2-6 15,9 2-2-15,6 0 2 16,7 0-4-16,-4-1-55 0,-1 1-72 15,-3-1-150-15</inkml:trace>
  <inkml:trace contextRef="#ctx0" brushRef="#br1" timeOffset="61255.11">8678 9969 506 0,'0'0'114'0,"0"0"-98"16,11 0 16-16,9-7 4 0,5 1-7 16,7-3-23-16,1 2-5 15,4 0-2-15,4 0-27 16,1-4-53-16,-3 1-57 16,-5-5-167-16</inkml:trace>
  <inkml:trace contextRef="#ctx0" brushRef="#br1" timeOffset="61505.04">9287 9763 557 0,'-9'-8'48'16,"-11"1"3"-16,0 4-2 0,-2 3-14 16,0 5-13-16,-3 7-19 15,3 6-1-15,4 7 3 16,5 3-4-16,6 2-1 15,7 4 0-15,0-3 0 16,12-1-1-16,9-7-7 0,6-3-7 16,8-9-1-16,5-6-6 15,0-5-16-15,2-2-29 16,-2-12-20-16,-5-8-43 16,-4-6-97-16</inkml:trace>
  <inkml:trace contextRef="#ctx0" brushRef="#br1" timeOffset="61691.1">9484 9651 512 0,'-8'-11'58'16,"1"4"-5"-1,1 4 3-15,4 3-14 0,2 0-20 16,0 12-20-16,2 6 7 16,5 4 5-16,2 4-3 0,0 5-2 15,1 6-5-15,-5 0-3 16,2 1-1-16,-2 1-7 15,2-5-33-15,3-5-20 16,-2-8-18-16,6-8-11 0,4-11-91 16</inkml:trace>
  <inkml:trace contextRef="#ctx0" brushRef="#br1" timeOffset="62013.86">9771 9780 450 0,'2'-20'87'0,"-2"2"1"0,0 4-16 15,-9 7-20 1,1 5-15-16,-7 0-28 0,-1 7-7 16,1 12-1-16,5 6-1 15,1 4-1-15,4 3 1 16,5-2 1-16,0 1-1 16,9-6-2-16,6-5-1 15,4-7 2-15,2-6-3 16,0-5 3-16,-1-1 0 15,1-12 1-15,-8-5 0 0,-1-5 2 16,-10 0-1-16,-2-2 2 16,-8 0-3-16,-10 2-3 15,-5 6-9-15,1 5-17 16,3 7-12-16,4 5-4 16,10 0-16-16,5 2-32 0,15 5-66 15,9-2-148-15</inkml:trace>
  <inkml:trace contextRef="#ctx0" brushRef="#br1" timeOffset="63087.91">10017 9710 170 0,'2'-10'311'0,"-2"0"-250"0,-12 3 14 16,-10 6-35-16,1 1-6 16,-2 1-15-16,3 12-11 15,7 8 0-15,6 4-6 16,7 6 3-16,2-1-3 0,14 2-1 0,4-2-1 15,2 0-1-15,0-4-7 16,-2-5-7-16,-6-3 2 16,-6-7 3-16,-8-4 3 15,-3-4 5-15,-16-1 6 0,-2-2-2 16,-5 0 2-16,4 0-1 16,2-4-2-16,11 1-2 15,9-2-5-15,2-4-28 16,18-2-49-16,11-3 3 15,4-6-17-15,-1 0-32 16,-3-4 36-16,-6 0 91 16,-8 5 103-16,-8 2 30 15,-6 7 1-15,-3 1-27 0,0 7-33 16,0 2-28-16,0 3-26 16,0 12-8-16,0 5 5 15,0 5-2-15,10 2-9 0,4-1-1 16,4-2-1-16,6-3-1 31,-1-5-1-31,-3-7 0 0,0-8-5 16,-6-1-1-16,-1-6 2 15,-3-12-2-15,-5-5 1 16,-1-1 1-16,-2-2 4 16,-1 4 0-16,-1 4 2 0,0 8-2 15,4 4 0-15,4 6-3 16,1 0-4-16,4 9 3 15,8 7 2-15,-1 0 1 16,4 0-12-16,0 2-14 0,-1-6-10 16,-6-2-16-16,-3-5-4 15,-7-5 1-15,-6 0-3 16,-1-9 26-16,0-7 29 16,-3-4 30-16,-4 0 30 15,2 1-1-15,3 1-1 16,2 4-7-16,0 3-11 15,9 4-17-15,5 7-12 0,4 0-4 16,2 7-1-16,-4 7-2 16,4 4 0-16,-5 2 0 15,-3 1 0-15,-7 0 0 16,-5-4-1-16,0-3 1 0,-5-5 0 16,-5-9 3-16,2 0 15 15,4-3 17-15,4-12-12 16,0-5-9-16,4 1-7 15,14-2-5-15,9-1-3 16,2 0-19-16,5 6-34 0,3 2-29 16,-4 9-42-16,-6 3-24 15,-8 2 3-15,-6 0 50 16,-11 9 90-16,-2 1 39 16,-2 3 59-16,-5-2 6 15,-1-4-11-15,6-1-12 0,2-5-19 0,4-1-6 16,11 0-5-16,5-5-16 15,1-6-7-15,2-3-9 0,-1-2-3 16,-6 2-4-16,-5-1-3 16,-6 1-2-16,-5 3 3 15,-8 8 2-15,-11 3-3 16,-6 3 0-16,-4 15 6 16,0 9 3-16,6 5 0 0,9 2-8 15,7 2-1-15,7-3-3 16,17-1 0-16,12-4 0 15,11-9-10-15,5-8-32 16,7-8-28-16,-1-3-57 16,0-17-135-16</inkml:trace>
  <inkml:trace contextRef="#ctx0" brushRef="#br1" timeOffset="63791.15">11551 9290 262 0,'-5'-12'153'16,"-2"-3"-106"-16,-5 2 4 0,4 2-1 16,-1 6-6-16,0 0-12 15,-2 5-11-15,-1 0-4 16,0 7-1-16,-1 9-7 16,-1 10 2-16,-3 6-4 15,0 8-1-15,0 4 7 16,-3 10-3-16,4 3-2 0,1 4 5 15,5 1 3-15,3 2-10 16,7 1 6-16,0-1-4 16,12-2-1-16,6 0-1 15,5-2-5-15,4-5 2 16,2-4-2-16,3-6 0 0,-3-5-1 16,0-8-1-16,-2-7-14 15,-4-8-27-15,-2-8-22 16,-1-7-47-16,-3 0-163 15</inkml:trace>
  <inkml:trace contextRef="#ctx0" brushRef="#br1" timeOffset="74747.09">916 11522 288 0,'1'-8'119'15,"1"-1"-112"-15,-2 0 49 16,2 0 2-16,-2-2-16 0,0 0-15 15,0 5 0-15,0-2 6 16,-7 3-7-16,-8 1-8 16,-2 4-8-16,-7 0-4 15,-7 9-4-15,-1 7 5 0,-4 8 3 16,1 0 4-16,1 7-4 16,7 1 1-16,6-1-1 0,11-1-1 15,10-2-5-15,4-3 0 16,19-3-4-16,11-1 8 15,11-5-4-15,3 4-2 16,6-5-1-16,0 5-1 16,-5 3 2-16,-5 4-2 0,-8 2-2 15,-9 1-5-15,-10 2-7 16,-16 0 4-16,-1-1 8 16,-22-3 3-16,-6-1 0 15,-10-4 1-15,-5-7 0 16,-2-5 1-16,-1-8 4 0,4-3 6 15,4-7-6-15,8-10-1 16,6-4-6-16,12-4-1 16,10-1-3-16,6-3-20 15,19-3-31-15,11-3-26 16,2 0-63-16,2-2-262 16</inkml:trace>
  <inkml:trace contextRef="#ctx0" brushRef="#br1" timeOffset="75420.84">664 11107 434 0,'-3'-13'81'15,"-2"2"-21"-15,2 4 21 16,-1 6-14-16,4 1-10 16,0 0-36-16,0 14-21 15,0 8 1-15,0 6 6 0,2 8-5 16,3 3 0-16,0-2-1 16,0-5-1-16,-1-6 1 15,-1-10-1-15,0-8 1 16,-3-8-1-16,0-2 2 15,0-15 6-15,0-5-4 16,0-8-3-16,-5-4 0 16,4-1-1-16,1 4 0 0,0 4 1 15,0 10-1-15,6 4 1 16,9 6-1-16,5 8 0 16,1 1-2-16,10 16 1 15,3 9-1-15,3 8 0 0,7 10-29 16,1 5-53-16,2-3-46 15,-8-1-118-15</inkml:trace>
  <inkml:trace contextRef="#ctx0" brushRef="#br1" timeOffset="75749.12">1377 11253 549 0,'-13'-16'45'0,"-4"9"-8"0,-4 7 17 15,1 5-19-15,-2 18-13 16,-2 17-17-16,1 15-2 15,7 14 6-15,3 12 0 16,11 7-2-16,2 0 0 16,13 0-5-16,13-9-2 0,8-11-1 15,5-16-17-15,5-15-18 16,3-12-5-16,4-18-16 16,-8-7-28-16,-2-21-85 15</inkml:trace>
  <inkml:trace contextRef="#ctx0" brushRef="#br1" timeOffset="76645.2">1691 11646 353 0,'2'-17'18'0,"0"-2"4"15,-1 1 37-15,1-2 4 16,0-1-22-16,-2 2-13 15,0-1 7-15,-5 4 2 16,-4 0-5-16,-6 5-7 0,-2 6-7 16,-3 3-3-1,-4 2-9-15,0 5-4 0,2 13-3 16,2 4 2-16,4 1-2 16,6 1 0-16,7 0-1 15,3-6-1-15,8-8-2 16,6-2 1-16,4-7 2 15,1-1 2-15,3-3-1 16,-2-12 0-16,-1 1 0 0,0-2 2 16,-4 0 0-16,-3 2 2 15,-5 1 1-15,-2 3 13 16,0 5 6-16,-3 1-6 0,1 2-7 16,2 2-9-16,0 0-3 15,2 6 0-15,2 4 1 0,4 4-1 16,-1 4 2-16,5 3 0 15,-2 4 0-15,0 4 0 16,1 1-1-16,-3-1 2 16,-1 1-2-16,-3-3 1 15,0-8-5-15,-3-2 2 0,-3-9 2 16,1 0 2-16,-3-6 0 16,1-2 2-16,-2 0 4 15,0-2 9-15,2-6-3 16,-2 0-2-16,0-1-1 15,0 0-4-15,0 0-3 0,2 2-1 16,-1 4-2-16,1-3 0 16,0 0-1-16,1 3 0 15,2-1 1-15,-4-1-1 16,1 3 1-16,0 1 0 16,0-2 0-16,-2 2-1 15,1 1 1-15,-1-2 0 0,0 2 1 16,0 0-2-16,0 0 1 15,2 0-1-15,-2-2 0 16,0 2-1-16,0 0 2 16,0 0 0-16,2 0 0 0,-2 0 0 15,3 0 0-15,-3 0 0 16,0 0 0-16,0-2 0 16,0 2 0-16,0 0 0 15,0 0 0-15,0 0-2 16,2 0 4-16,-2 0-2 15,2 0-2-15,-2-3 4 0,3-4-2 16,1-4 0-16,0-3 2 16,0-8-1-16,1-4-1 15,5-8 0-15,2-2 0 16,0 0-7-16,4 2-25 16,2 6-18-16,2 6-39 0,-6 6-66 15,-1 10-194-15</inkml:trace>
  <inkml:trace contextRef="#ctx0" brushRef="#br1" timeOffset="77007.48">2224 11530 537 0,'-3'-8'42'15,"-8"3"-22"-15,1 2 49 16,-2 3-30-16,2 0-18 0,0 5-17 16,0 11-3-16,6 3-1 15,4 5-1-15,-1 1 0 16,9 1-1-16,9-2 1 16,5-5 1-16,-3-4-1 15,4-10 3-15,-1-5-4 0,-1-1 3 16,-4-14 2-1,-5-7-1-15,-4 0 3 0,-8-7 2 16,2 0 13-16,-14 2-1 16,-5 1-13-16,-5 4-7 15,0 3 0-15,1 4-10 16,3 9-26-16,11 0-22 0,7 6-20 16,2-2-45-16,17 0-98 15</inkml:trace>
  <inkml:trace contextRef="#ctx0" brushRef="#br1" timeOffset="77148.09">2492 11422 55 0,'7'0'459'0,"-4"9"-404"15,-3 4 14-15,0 5-8 16,0 7-20-16,-3 3-31 16,-6 8-9-16,1 2-25 15,-4-6-86-15,3-11-190 0</inkml:trace>
  <inkml:trace contextRef="#ctx0" brushRef="#br1" timeOffset="77647.97">3103 11057 514 0,'-11'-4'26'0,"-9"0"3"16,-2 3 26-16,-1 1-9 16,-3 7-20-16,-5 9-16 15,1 7 3-15,1 4 2 16,5 7 2-16,8 4-1 15,5 4-7-15,8 1-7 16,3-2 0-16,10-1-2 0,10-7 0 16,4-4 0-16,6-8 0 15,6-6-1-15,3-8-10 16,1-7-7-16,1 0-6 16,-1-11-9-16,-3-5-12 0,-6-6-26 15,-8-1-40-15,-7-2-66 16</inkml:trace>
  <inkml:trace contextRef="#ctx0" brushRef="#br1" timeOffset="77839.09">2882 11323 551 0,'-13'0'37'0,"9"-2"-13"15,6-10 24-15,25-3-34 0,11-3-3 16,11-5-9-16,5-2 0 15,7 0-2-15,2 2-5 16,-6 1-52-16,-7-3-56 16,-3 6-136-16</inkml:trace>
  <inkml:trace contextRef="#ctx0" brushRef="#br1" timeOffset="78089.02">3329 10869 600 0,'-11'-7'40'16,"4"-1"-3"-16,7 4 14 16,9 4-27-16,16 0-12 15,8 14-2-15,6 9 2 16,3 11-2-16,4 9-7 16,-5 11-2-16,-7 8-1 0,-9 7 1 15,-8 5-3-15,-10 1 4 16,-9-4-5-16,-3-3-1 15,-17-8-5-15,-3-8 3 16,-8-10-11-16,3-11 4 16,-1-11-36-16,9-16-51 0,10-6-60 15</inkml:trace>
  <inkml:trace contextRef="#ctx0" brushRef="#br1" timeOffset="78952.66">1571 12839 528 0,'-2'0'56'15,"0"-2"-32"-15,2 2 35 0,0 0-15 16,0 0-11-16,4 2-22 16,6-8-2-16,5 1 11 15,5-2-7-15,1 0-8 16,6 0-4-16,2 0 0 15,0 0-2-15,1 1-10 16,-3 2-37-16,-3 3-30 0,-7 1-32 16,-7 0-65-16</inkml:trace>
  <inkml:trace contextRef="#ctx0" brushRef="#br1" timeOffset="79108.82">1650 12965 549 0,'0'2'27'0,"0"-2"-27"16,18 0 20-16,7-7 21 16,9-3-26-16,5-3-11 15,10 1-4-15,0-5-22 16,1 2-81-16,-5 0-177 0</inkml:trace>
  <inkml:trace contextRef="#ctx0" brushRef="#br1" timeOffset="90873.19">2441 12417 477 0,'0'-12'42'0,"-5"0"14"16,-4 3 16-16,-1 4-17 15,-3 5-19-15,-1 0-18 16,-6 14-3-16,-2 9 0 0,-4 5-2 16,1 8 0-16,-1 7-2 15,3 5-1-15,5 0 0 16,5 0-4-16,8-1-4 15,5-4-1-15,3-11-1 16,16-5 0-16,5-8 0 16,5-9 0-16,6-10 1 0,2 0-3 15,6-10-23 1,-4-11-24-16,3-2-25 0,-8-2-31 16,-7-4-67-16,-11 3-205 15</inkml:trace>
  <inkml:trace contextRef="#ctx0" brushRef="#br1" timeOffset="91045.12">2237 12693 533 0,'-27'5'51'0,"7"-3"-18"16,13-2 30-16,7 0-14 0,14-7-31 16,8-4-20-16,10-2 4 15,6-3 0-15,2 2-3 16,4 0-3-16,-4 1-58 15,0 2-70-15,-4 1-82 16</inkml:trace>
  <inkml:trace contextRef="#ctx0" brushRef="#br1" timeOffset="91232.45">2687 12601 545 0,'0'0'86'0,"0"0"-27"0,7-3 7 15,3-8-16-15,6-1-21 16,4-1-23-16,5-1-5 16,4 0 0-16,1 1-2 15,3-1-16-15,-3 3-43 16,-3 0-24-16,-1 3-27 0,-7-2-70 16</inkml:trace>
  <inkml:trace contextRef="#ctx0" brushRef="#br1" timeOffset="91483.38">3133 12337 451 0,'0'-10'90'0,"-3"1"-7"16,-9 3-6-16,0 6-26 16,-4 0-16-16,-4 10-20 15,2 5-5-15,2 7-1 0,2 3-5 16,7 3-3-16,7 3 0 15,0-5-2-15,12-1 1 16,10-2-3-16,6-6-11 16,5-7-20-16,4-6-15 0,3-4-6 15,-2-2-41-15,-2-14-58 16,-6-7-219-16</inkml:trace>
  <inkml:trace contextRef="#ctx0" brushRef="#br1" timeOffset="91702.03">3325 12198 511 0,'-10'-12'93'0,"-3"3"-24"16,6 2 15-16,1 3-31 15,5 4-15-15,1 0-24 16,1 0-15-16,10 13 1 16,4 2 3-16,0 9 0 0,4 2-2 15,-2 5-1-15,1-1 1 16,4 2-1-16,-3-1-6 15,7-6-27-15,-3-2-25 16,3-9-21-16,1-7-15 16,-3-7-39-16,1-1-84 0</inkml:trace>
  <inkml:trace contextRef="#ctx0" brushRef="#br1" timeOffset="91967.61">3649 12273 403 0,'-6'-23'86'0,"-5"5"-2"16,1 8-9-16,-2 4-15 0,4 5-30 15,-3 1-21-15,6 8-7 16,1 9-3-16,2 5 0 16,2 6-1-16,0 0 1 15,8-3-3-15,2-2 4 16,2-7-7-16,2-7 0 16,-4-6 2-16,5-3 6 0,-5-7 3 15,1-8-1-15,-2-7 0 16,-3-3 3-16,-5 0 0 15,-1 0-1-15,0 4-3 16,-7 3-2-16,-2 5-13 16,2 6-21-16,3 3-48 0,4 4-37 15,0 0-98-15</inkml:trace>
  <inkml:trace contextRef="#ctx0" brushRef="#br1" timeOffset="92241.42">3814 12123 458 0,'0'-8'77'16,"-6"1"8"-16,-3 3-11 16,0 4-26-16,0 1-22 15,2 12-22-15,4 5-1 16,3 3-1-16,5 2-1 16,9 2 0-16,6 2-1 0,4-2 0 15,-3-3-2-15,-3-4-19 16,-2-4 4-16,-5-2 4 15,-9-3 3-15,-2 0 1 16,-12-2 7-16,-7-1 2 16,-3-3 0-16,-1 1 1 0,2-3-2 15,8-1-21-15,8 0-44 16,5-15-60-16,7-10-253 16</inkml:trace>
  <inkml:trace contextRef="#ctx0" brushRef="#br1" timeOffset="92882.06">4124 11735 485 0,'-8'-11'35'16,"-6"2"31"-16,4 8 6 0,-2 1-18 15,0 10-15-15,4 12-18 16,1 14-1-16,5 10 3 15,2 12-1-15,4 9-1 16,13 3-6-16,6 1-8 16,8 1-4-16,3-4-3 0,4-8 0 15,2-6-1 1,-1-11-26-16,-2-11-27 0,-3-12-44 16,-6-16-54-16,-8-4-196 15</inkml:trace>
  <inkml:trace contextRef="#ctx0" brushRef="#br1" timeOffset="93471.7">4509 11997 430 0,'9'-11'34'16,"-4"-3"4"-16,-2 0 27 15,-1-3-3-15,-2 4-14 16,0-1-20-16,-7 1-2 16,-5 0-5-16,-6 4-11 0,-8 8-4 15,1 1-3-15,-5 4-3 16,-1 11 0-16,4 6-1 16,1 8 0-16,7 2 1 15,9-3-1-15,8-1-3 0,2-6-3 16,11-3 0-1,9-11 4-15,6-4 3 16,4-3 1-16,1-9-4 0,0-6-3 16,-1-7 2-16,-5 0 3 15,-5-2 2-15,-4 4 2 16,-4 3 9-16,-4 4 10 0,-4 6 3 16,-1 3-8-16,4 4-9 15,-1 7-8-15,3 11 0 16,0 7-1-16,6 6 2 15,0 3-1 1,0 4 1-16,-1-2-1 16,1-2 0-16,-3-7 0 15,-3-4 0-15,0-7 0 0,0-7 0 0,0-7 2 16,1-2 1-16,-2-13 9 0,3-10 8 16,0-4-4-16,-2-9-4 15,1-3-6 1,2-2-2-1,-4 6-3-15,1 3-1 0,-2 5-12 16,3 9-26-16,-2 9-23 16,3 6-42-16,2 3-34 0,-1 0-33 15,3 0-152-15</inkml:trace>
  <inkml:trace contextRef="#ctx0" brushRef="#br1" timeOffset="93759.5">4961 11940 323 0,'0'-4'145'15,"-4"3"-58"-15,-4 1-11 16,-4 0-27-16,4 12-10 16,1 7-17-16,1 3-7 15,5 5-1-15,1-1-7 16,5 1-2-16,9-2-2 16,6-3-2-16,0-8 0 15,4-7 1-15,0-5-1 0,1-2 2 16,-1-15-1-16,-5-4 0 15,-6-3-1-15,-8-8 2 16,-5 3 0-16,-7-1 0 0,-14 4-2 16,-5 4-2-16,-1 3-5 15,5 5-20-15,3 4-11 16,9 6-14 0,10-2-31-16,0-3-51 0,15-2-108 0</inkml:trace>
  <inkml:trace contextRef="#ctx0" brushRef="#br1" timeOffset="93978.18">5164 11637 538 0,'0'-9'87'0,"-3"2"-22"0,3 7-5 16,5 3-36-16,15 15 2 16,4 5 0-16,7 6-14 15,7 6-2-15,0 3-4 16,-1 3 5-16,-4 5-5 15,-8 4-3-15,-11 6-2 16,-14 2-1-16,-9 6 0 16,-25-2-16-16,-18-1-45 15,-18-5-84-15,-13-6-175 0</inkml:trace>
  <inkml:trace contextRef="#ctx0" brushRef="#br1" timeOffset="94431.2">1734 13855 562 0,'4'0'50'0,"2"-2"-16"0,4-6 16 16,10-3 1-16,3-3-18 16,4-1-23-16,7 0-5 15,6 2-4-15,-1 2-1 16,-3 3-41-16,-4 3-53 15,-13 2-91-15</inkml:trace>
  <inkml:trace contextRef="#ctx0" brushRef="#br1" timeOffset="94571.8">1750 14030 469 0,'-1'9'131'15,"6"-9"-128"-15,20-2 8 0,13-12 31 16,16-9-21-16,7-4-19 15,5-5-31-15,2-6-76 16,2-2-110-16</inkml:trace>
  <inkml:trace contextRef="#ctx0" brushRef="#br1" timeOffset="95029.31">2480 13511 579 0,'-12'-14'62'15,"-1"-4"-3"-15,-4 10 13 16,1-2-36-16,-2 7-16 16,2 3-15-16,-2 0-4 15,2 14-1-15,3 7-1 0,4 4 0 16,6 7 0-16,3 1 1 16,0 2 0-16,12-1 1 15,3 4 0-15,4-5-1 16,1 2 0-16,-2-5 0 15,-2-2 0 1,-4 1-11-16,-4-2-14 0,-8-2-9 0,-1-2-5 0,-18-2 3 16,-3-5 11-16,-3-5 17 15,-6-4 7-15,9-3 2 16,4-4 14-16,7 0 0 16,9 0-7-16,2 0-5 0,16 0-10 15,9 0 7-15,2 1-1 16,6 8 1-16,-5 5 1 15,-4 6 6-15,-7 5 16 16,-3 4-6-16,-11-1-5 0,-1 4 9 16,-2-1 4-16,0-6-7 15,0-4-10-15,0-5-7 16,0-9-1-16,12-5-7 16,8-2-36-16,7-7-22 31,4-14-53-31,3-4-102 15</inkml:trace>
  <inkml:trace contextRef="#ctx0" brushRef="#br1" timeOffset="95502.13">2790 13853 2 0,'0'-23'464'0,"2"0"-414"15,-2 2 24-15,0-2-3 16,0 1-18-16,0 6-17 15,-5 2-7-15,-5 3-6 16,-2 6-14-16,-3 5-8 0,-2 0-4 16,-2 14 1-16,2 7-1 15,0 7 2-15,5 2 0 16,5-2-3-16,7 1-6 16,0-4-3-16,14-9-2 15,6-5 0-15,1-11 6 16,6 0 5-16,-1-11 2 15,-1-9 0-15,0-1 2 0,-6-2 2 16,-4 3 4-16,-3 4 20 16,-5 3-1-16,0 6-8 15,-1 7-9-15,3 0-8 16,0 14-3-16,4 9 3 0,3 12 0 16,0 0-1-16,2 5 2 15,-2-5 0-15,0-6 0 16,-1-6-1-16,-1-9 1 15,-3-8 1-15,0-6 4 16,-3-2 17-16,0-16 13 0,3-7-16 16,-3-5-7-16,0-12-7 15,-3 2-6-15,4-3-10 16,2 7-45-16,3 4-24 16,4 7-29-16,2 7-47 15,4 9-99-15</inkml:trace>
  <inkml:trace contextRef="#ctx0" brushRef="#br1" timeOffset="95796">3363 13761 518 0,'-2'0'77'0,"-7"0"10"0,-1 0-1 16,-3 0-32-16,0 2-31 16,0 8-20-16,5 7-1 15,2 4 0-15,6 8-4 0,0 3 3 16,7-2 1-16,12 2-1 15,2-9-1-15,2-1-2 16,6-14 3-16,0-8 0 16,-4-3-1-16,-1-15 2 15,-9-5 0-15,-3-7 1 16,-12-1 2-16,0-1 0 16,-15 2-1-16,-5 3-5 15,-5 7-6-15,2 5-13 0,-3 4-26 16,13 7-39-16,6 4-15 15,7 0-65-15,14 0-124 16</inkml:trace>
  <inkml:trace contextRef="#ctx0" brushRef="#br1" timeOffset="95941.8">3627 13745 521 0,'3'3'104'0,"-3"2"-43"15,0 5 12-15,0 6-11 16,-1 0-16-16,-3 9-36 0,4 3-9 15,0-1-6-15,0-4-63 16,0-5-107-16,-1-12-253 0</inkml:trace>
  <inkml:trace contextRef="#ctx0" brushRef="#br1" timeOffset="96707.56">3990 13486 391 0,'3'-14'81'0,"-3"-2"-40"15,0 0 27-15,-11 0-21 16,-3 1-18-16,-6 6-22 16,-3 1-5-16,-2 6 7 15,-4 0 10-15,1 6-13 16,0 10-6-16,5 2 0 0,4 6-1 16,6 0 0-16,7 3-1 15,6-5 0-15,6-2-1 16,12-4 0-16,6-6 1 15,2-8 2-15,1 0 2 0,1-8 0 16,-4-8-2-16,-2-2 3 16,-5 0-2-16,-4-2 3 15,-4 1 11-15,-2 5 5 16,-3 3 12-16,-3 6-1 16,1 4-9-16,2 1-12 0,0 6-10 15,5 11-3-15,3 8 3 16,3 6 0-16,4 2 0 15,1 2 0-15,2 1 0 16,-3-4 0-16,1-7 0 16,-3-3 0-16,-5-10 0 0,-4-5 1 15,0-7 0-15,-2-4 6 16,-3-11 25-16,1-9-5 16,-1-2-7-16,-1-9-3 15,0 0-5-15,1 1-6 16,1 1-4-16,0 3-2 15,3 4-1-15,2 8-17 0,-1 5-33 16,11 6-51-16,-1 6-62 16,-2 1-84-16</inkml:trace>
  <inkml:trace contextRef="#ctx0" brushRef="#br1" timeOffset="96886.53">4460 13490 301 0,'4'3'279'16,"-4"1"-214"-16,0 0 16 15,0 3 1-15,3 0-24 16,-1 5-28-16,1 4-16 0,-1 2-3 16,3 4-7-16,-4 1-4 15,1 1-9-15,0-2-49 16,3-6-46-16,2-7-56 16,2-9-104-16</inkml:trace>
  <inkml:trace contextRef="#ctx0" brushRef="#br1" timeOffset="97042.76">4722 13452 603 0,'4'-2'78'15,"-4"2"-24"-15,0 1-14 16,0 14-4-16,0 7-13 16,-8 2-20-16,3 7-3 0,0-2-16 15,3-3-69-15,-1-6-61 16,3-11-112-16</inkml:trace>
  <inkml:trace contextRef="#ctx0" brushRef="#br1" timeOffset="97554.73">4995 13164 571 0,'5'-25'52'16,"-5"1"6"-16,-3 9-5 15,-13 5-4-15,-4 9-38 16,-9 1-12-16,4 14 2 0,-1 9-2 16,4 6 1-16,7 3-1 15,6 2-2-15,9-4 0 16,0-1 0-16,11-3-2 16,7-10 2-16,2-4-8 15,3-7-2-15,-1-5 3 0,1-6 2 16,-1-12 7-16,-3-3-1 15,-2-5 2-15,-3-3 1 16,-3 0 0-16,-4 2 6 16,-2 4 11-16,-1 5 10 15,-4 6-3-15,0 3-6 16,0 7-5-16,3 2-9 0,2 9-8 16,5 9-2-16,2 7 4 15,5 5 2-15,4 4-1 16,1 5 0-16,-1 1 0 15,0 0 0-15,1-2-5 0,-5-1-2 16,-2-7 1-16,-6-9 6 16,1-5-1-16,-5-12 2 15,2-3 2-15,0-14 13 16,1-9-8-16,-1-8-2 16,5-4 3-16,-1 0-7 15,0-8-2-15,5 6-23 0,-2 2-46 16,0 7-45-16,1 6-46 15,-1 5-262-15</inkml:trace>
  <inkml:trace contextRef="#ctx0" brushRef="#br1" timeOffset="97835.92">5431 13284 561 0,'6'-6'25'0,"6"-3"2"15,3 2 13-15,4 3-8 16,3 2-23-16,0 2-8 0,-3 0-1 16,-4 12-1-16,-6-1 1 15,-9 7-1-15,0 0 1 16,-7 1-2-16,-8 3 4 16,-1-2-2-16,1-6 13 0,2-2 17 15,6-3 6-15,5-2-8 16,2-7-12-16,17 0-11 15,10-9-1-15,7-4-3 16,4-6-20-16,2 0-57 16,-4-9-19-16,-7 2-65 15</inkml:trace>
  <inkml:trace contextRef="#ctx0" brushRef="#br1" timeOffset="98438.28">5667 12873 495 0,'-4'-18'54'16,"2"2"-18"-16,2 2 0 15,9 1 10-15,11 8-44 16,6 3-1-16,1 2-2 15,-3 3 2-15,0 14-1 0,-10 4-1 16,-7 2 0 0,-7 8-2-16,0-1-1 15,-5 2 5-15,-4-4 0 16,2-1 0-16,0-4 4 16,7-5 3-16,0-4 0 15,0-4 0-15,10-7 0 16,7 1 9-16,-3-4-4 0,0 0-8 15,-3 0-2-15,-4 3-2 16,-5 5-1-16,-2 2 0 16,0 6 8-16,0 4 11 15,-2 3 3-15,2-2-5 0,0 4-2 16,10 0 2-16,3 0-9 16,8-1 4-16,-2-1-2 15,-1-5-7-15,-6 4-2 0,-10-2-1 16,-4 5-1-16,-20 2-5 15,-19 1-23-15,-13 3-43 16,-12-5-58-16,-11-2-151 16</inkml:trace>
  <inkml:trace contextRef="#ctx0" brushRef="#br1" timeOffset="102249.33">12241 9566 189 0,'12'-6'16'0,"-1"1"56"31,-1 1-22-31,0 1-6 0,-1-2-6 0,-1 1-3 16,-1 2 14-16,-2-2-5 15,0 1-4-15,-3-1 2 0,-1 3-3 32,1-3-4-32,-2-1-5 15,0 2-6-15,-2-2-7 16,-5 0-3-16,-5 2-4 15,-6 1-4-15,-2 2-2 16,-5 0 1-16,-3 0 2 0,-5 10 1 16,0 1-1-16,4 7 2 15,2-2 0-15,3 2-1 16,7 1-3-16,10 1-3 16,7-2 0-16,0 0 0 15,17-1-1-15,10 0 2 0,7-3-1 16,5 0-1-16,6-1 1 15,2-1-2-15,-3 5 0 16,0-4 0-16,-6 4 1 16,-6 4-2-16,-3-1 1 15,-8-1-1-15,-3 1 1 0,-7-2-1 16,-4-4-1-16,-7 1 1 16,-7-7-2-16,-15 1 1 15,-10-1-1-15,-10-5-5 16,-4-3 2-16,-3 0 5 15,6 0 2-15,6 0-1 16,8-9 2-16,11-2 4 0,7-3 0 16,11-7-4-16,7-2-7 15,13-1-4-15,6-4-15 16,8 1-39-16,-4 2-47 16,4 0-87-16</inkml:trace>
  <inkml:trace contextRef="#ctx0" brushRef="#br1" timeOffset="102936.86">12182 9157 458 0,'0'-3'10'0,"0"1"19"15,-2 0 18-15,2 2-12 16,0 0-8-16,0 0-19 15,0 0 26-15,0 0 13 16,0 0-15-16,0 0 2 0,0 0-2 16,0 0-8-16,0 0-4 15,0 0-6-15,0 0-4 16,0 0-3-16,0 0-2 16,0 0-4-16,0 0 0 15,0 0-1-15,2 0-7 0,-2 2-19 16,0 0-20-16,0 0-16 15,0-1-26-15,-4-1-100 16</inkml:trace>
  <inkml:trace contextRef="#ctx0" brushRef="#br1" timeOffset="103521.51">12949 9281 511 0,'-5'-9'64'16,"-5"3"-49"-16,-1 3 43 16,0 3-15-16,2 1-11 15,-3 14-22-15,-3 7-7 0,0 13 16 16,-4 9 0-16,2 8 4 15,-1 6-2-15,4 12-6 16,0 5-1-16,7 3 2 16,4 4-7-16,3 1-4 15,3-1 4-15,15-7-9 16,5-9 1-16,11-11 0 0,7-12-10 16,7-13-23-16,11-16-28 15,4-11-52-15,3-11-73 16</inkml:trace>
  <inkml:trace contextRef="#ctx0" brushRef="#br1" timeOffset="104496.09">13504 9505 245 0,'0'-5'112'0,"0"-2"-75"16,1 0 29-16,1-1-7 15,0-1-15-15,0 1-12 16,-2 2 0-16,0-1 5 15,0 3-13-15,-9 3-6 16,-6 1-6-16,-5 0-7 0,-6 7-2 16,-6 6 6-16,1 4 7 15,-1 1 0-15,5 3-2 0,5-1 2 16,3 1-6-16,12-1-3 16,7 0 0-16,0-1-3 15,15-1-2-15,10-2 1 16,7 2 0-16,10-4-1 15,1 2 0-15,2-2-2 0,-2 6 1 16,-2 0-1-16,-7 1 1 16,-7 0-1-16,-5-1-1 15,-8 0-3-15,-8-2-3 16,-6-4 2-16,-17-1-1 16,-10-5 5-16,-7-3 1 15,-10-3-8-15,-2-2 2 0,0 0 8 16,1-10-2-16,11-4 1 15,7-4 4-15,11 0 4 16,9-2-5-16,7 2-3 0,9 1-3 16,11 2-4-16,8 1-30 15,4 0-38-15,8 0-56 16,-6 1-131-16</inkml:trace>
  <inkml:trace contextRef="#ctx0" brushRef="#br1" timeOffset="105191.09">13406 9106 100 0,'3'-4'434'15,"-3"-1"-397"-15,0 3 30 16,0 2-25-16,0 5-19 16,0 8-14-16,-8 6 8 0,1 5-2 15,-4 2-6-15,0 2-6 16,4-6-2-16,2 0 1 16,1-7-2-16,1-3 0 15,3-7 0-15,0-3 0 16,0-2 0-16,3-2 4 0,2-12 1 15,1-2-4-15,1-4 1 16,-1 0 0-16,1-3-1 16,-2-2 2-16,2 6 12 15,-2-1 4-15,3 5-5 16,2 5-2-16,-1 3 1 16,3 3-3-16,1 4-5 15,4 2-1-15,2 9-1 0,5 3 0 16,3 5-2-16,5 3-1 15,-1 5 0-15,1-1-27 16,-2 0-73-16,-4-3-138 0</inkml:trace>
  <inkml:trace contextRef="#ctx0" brushRef="#br1" timeOffset="108069.16">14052 9286 643 0,'-22'0'38'0,"0"12"-28"16,0 8 25-16,3 10 2 15,2 6-3-15,7 6-22 16,6 7-2-16,4 2 1 0,7 5-5 16,11-5-4-16,7 3 0 15,4-4-2-15,5-7-3 16,4-2-24-16,1-15-22 15,1-6-36-15,-1-14-39 0,1-6-93 16</inkml:trace>
  <inkml:trace contextRef="#ctx0" brushRef="#br1" timeOffset="108601.74">14500 9540 522 0,'-11'-14'20'0,"-7"-4"1"16,-2 6 20-16,-3 4-10 0,-2 3 0 15,-5 5-26-15,-1 0-3 16,0 11 6-16,4 5-3 16,4 4-3-16,7 0 0 15,6-1-1-15,10 2-3 16,0-1 0-16,17-5 0 15,3-5-1-15,5-5 4 16,3-3-5 0,1-2-2-16,-2-7 1 15,0-7 2-15,-5-2 4 0,-6-4 0 16,-3 1 3-16,-4 1 11 0,-4 2 11 0,0 3 4 16,-3 4-1-16,-1 4-7 15,-1 3-3-15,0 2-9 16,2 5-12-16,0 9 0 15,6 7 2-15,-1 5 1 16,2 6-1-16,2 4 0 0,-1 5 1 16,3 2-1-16,-2-1 0 15,1-2-1-15,0-6 2 16,-2-8-6-16,0-6-1 16,2-13 4-16,-3-7 2 15,-1-5 3-15,1-15-1 0,2-5 1 16,-2-8 0-16,3-3 0 15,0-3-2-15,0-1 0 16,1 6-2-16,3 6-15 16,-2 6-23-16,0 7-29 0,3 9-36 15,-1 4-31-15,0 2-65 16</inkml:trace>
  <inkml:trace contextRef="#ctx0" brushRef="#br1" timeOffset="108901.05">14926 9622 404 0,'0'-1'104'16,"0"-2"-42"-16,-6-3 29 16,-2 2-40-16,0 4-7 15,-3 0-24-15,-2 5-15 16,1 8-2-16,2 7-1 16,2 3-2-16,4 2 2 0,4 0-2 15,0-2-1 1,7-2 2-16,8-4-4 0,5-10 2 15,1-5 3-15,4-2 0 16,-1-7 0-16,-5-10 0 16,-1-4-2-16,-5-2 1 15,-7-2 2-15,-6-2-2 16,-5 2-3 0,-9 2-7-16,-7 5-18 0,1 5-26 15,-1 5-19-15,4 6-25 16,8 2-62-16,9 0-193 0</inkml:trace>
  <inkml:trace contextRef="#ctx0" brushRef="#br1" timeOffset="109083.36">15206 9610 576 0,'3'3'53'16,"-3"3"-15"-16,0 3 17 15,-2 7-3-15,-5 0-25 16,-4 6-24-16,-3 1-2 15,-3 0-17-15,-2-1-64 16,-2-10-106 0</inkml:trace>
  <inkml:trace contextRef="#ctx0" brushRef="#br1" timeOffset="109609.67">15601 9388 390 0,'0'-8'44'16,"0"3"14"-16,-4 1 15 16,-4 4-18-16,-2 0-12 15,-2 5-21-15,-5 7 0 16,3 5 4-16,-2 4-9 0,2 4-2 16,6 2 4-16,-1 3-5 15,7 1-5-15,2-1-3 16,7-1-3-16,10-1-1 15,7-4 0-15,8-3-1 16,2-7-1-16,5-5 0 0,-1-5-12 16,-1-4-17-16,-5 0-24 15,-6-8-20-15,-10-6-34 16,-10-4-71-16</inkml:trace>
  <inkml:trace contextRef="#ctx0" brushRef="#br1" timeOffset="109750.29">15509 9550 465 0,'0'-4'32'16,"7"-3"4"-16,20 3-22 15,12-1 7-15,9 1-13 16,5-1-7-16,4-2-2 0,3 1-17 16,-10-4-58-16,-5-2-119 15</inkml:trace>
  <inkml:trace contextRef="#ctx0" brushRef="#br1" timeOffset="110027.36">15929 9271 553 0,'0'-7'26'0,"0"3"15"16,13 4 2-16,3 0-5 15,4 11-1-15,5 11-20 16,0 7-2-16,-2 10-4 15,-5 5-6-15,-2 9 1 16,-8 3-4-16,-8 5 0 0,0-3 0 16,-8-1-1-16,-6-5 1 15,-4-9-4-15,-1-5-12 16,-7-16-9-16,3-5-18 16,5-12-12-16,2-5-41 0,9-12-108 15</inkml:trace>
  <inkml:trace contextRef="#ctx0" brushRef="#br1" timeOffset="110793.42">16497 9678 580 0,'2'0'50'0,"-2"0"-1"16,0 0 8-16,0 5-22 15,0 4-13-15,-2 7-13 0,-5 1-2 16,-3 6-3-16,-5 0-4 16,0-2-2-16,1-3-42 15,-1-2-48-15,-1-9-45 16,5-7-115-16</inkml:trace>
  <inkml:trace contextRef="#ctx0" brushRef="#br1" timeOffset="111152.71">16804 9440 559 0,'0'-15'16'0,"-2"1"40"16,-6 4-4-16,1 5-11 16,-3 5-19-16,-3 0-17 0,2 11 3 15,1 8 1-15,-3 3-4 16,6 6 1-16,3 3-3 16,4 1-2-16,0-3 1 15,11-3-1-15,7-1-2 16,6-5 2-16,3-8 0 15,5-5-1-15,-3-5-3 0,0-2 0 16,-7-10 1 0,-5-7 0-16,-9-4 2 0,-6-4 1 15,-4-4-1-15,-13 1-3 16,-9 1-7-16,-3 2-16 16,-5 5-3-16,3 2-2 0,7 10-30 15,7 1-27-15,7 3-65 16</inkml:trace>
  <inkml:trace contextRef="#ctx0" brushRef="#br1" timeOffset="111499.61">17010 9070 621 0,'0'-3'22'0,"11"3"8"16,8 3-9-16,12 16 30 15,7 5-10-15,3 8-19 16,2 9-4-16,-3 4-3 16,-6 6-5-1,-7 6-2-15,-6 2-1 16,-8 0-3-16,-11 3-1 15,-2-1-1-15,-11 1 1 16,-7-1-1-16,-7-2-1 0,1-4 1 16,0-9-2-16,0-6 0 15,-1-11-9-15,5-10-26 16,4-10-40-16,3-9-54 16,6-13-109-16</inkml:trace>
  <inkml:trace contextRef="#ctx0" brushRef="#br1" timeOffset="114213.72">17484 8947 389 0,'4'-5'29'0,"1"1"-27"0,2 0 30 16,6 4-10-16,3 0 12 16,6 6-13-16,6 6 5 15,6 4 5-15,4 8 1 16,7 2-5-16,-2 8-8 15,1 6-6-15,-5 4-2 0,-3 8-3 16,-6 4-4-16,-6 10 3 16,-8 4-2-16,-7 1-1 0,-4 4 2 0,-5-3-5 15,0-3 2-15,0-6-1 16,-3-4-1-16,-3-9 10 16,1-6 8-16,-1-6-5 15,3-10-4-15,-1-3 1 0,1-7-5 16,1 0-3-16,-4-7-3 15,-1-3 0-15,-2 2-17 16,-6-9-47-16,-2-1-95 16</inkml:trace>
  <inkml:trace contextRef="#ctx0" brushRef="#br1" timeOffset="119300.82">7655 11344 349 0,'-8'4'170'0,"3"-4"-131"16,1 1 30-16,4-1-12 0,0 0-5 16,4 0-17-16,5 0-6 15,4 0-3-15,2 0-14 16,5 0-9-16,4 0-2 0,1 0-1 16,2-1-13-16,-1 1-27 15,0 0-19-15,-4 0-19 16,-7 0-27-16,-7 0-44 15,-8 3-104-15</inkml:trace>
  <inkml:trace contextRef="#ctx0" brushRef="#br1" timeOffset="119425.81">7708 11441 326 0,'-16'12'180'16,"6"-6"-134"-16,7-1 12 16,3-5-24-16,22 0 2 0,5 0-13 15,9-4-17-15,6-3-5 16,4-4-18-16,3-1-96 15,-3-4-157-15</inkml:trace>
  <inkml:trace contextRef="#ctx0" brushRef="#br1" timeOffset="120003.82">8670 11073 466 0,'0'-11'33'16,"0"-2"36"-16,-7 5 1 16,-5 1-7-16,-8 5-23 15,-2 2-17-15,-6 0 1 16,0 5-5-16,-3 11-5 0,1 4 2 16,-3 6-2-16,8 6-5 15,1 6 1-15,5 5-2 16,6 2-1-16,6 1-1 15,7-1-4-15,0-6-1 16,16-4 0-16,9-8 0 0,6-7-1 16,6-6 0-16,7-8-12 15,0-6-25-15,3 0-25 16,-4-15-34-16,-4 0-34 16,-10-7-88-16</inkml:trace>
  <inkml:trace contextRef="#ctx0" brushRef="#br1" timeOffset="120191.74">8432 11296 521 0,'-20'-2'26'0,"8"-1"14"0,10-5 31 16,2 5-18-16,19-2-29 15,10-2-19-15,8-1-1 16,9 3 1-16,3 1-4 0,4-1-21 15,-1 2-74-15,-1-3-98 16</inkml:trace>
  <inkml:trace contextRef="#ctx0" brushRef="#br1" timeOffset="120394.82">8892 11303 502 0,'-3'2'145'0,"3"-2"-109"16,0-2 28-16,15-3-17 16,7-2 6-16,5-3-30 15,4 2-17-15,1-1-2 0,-2 0-3 16,3 2-2-16,-4-2-34 16,-2 0-40-16,-8-3-55 15,1-5-118-15</inkml:trace>
  <inkml:trace contextRef="#ctx0" brushRef="#br1" timeOffset="120879.11">9545 11098 307 0,'0'-7'206'0,"-5"-1"-181"16,-8 5 52-16,-4-1-23 0,-7 4-8 16,-1 0-19-16,-4 7-12 15,0 8 4-15,7 3-2 16,1 1-7-16,8 6-1 15,8 4-3-15,5 0-3 16,8-1-2-16,11-3 0 16,10-4 1-16,7-4-2 0,4-7-7 15,3-4-26-15,0-6-26 16,-2 1-24-16,-1-13-44 16,-8-8-110-16</inkml:trace>
  <inkml:trace contextRef="#ctx0" brushRef="#br1" timeOffset="121082.24">9797 10951 570 0,'-9'-12'47'0,"0"3"5"16,3 4 23-16,4 5-24 0,2 0-13 16,0 9-33-16,7 8-3 15,3 5 8-15,4 6 1 16,1 3-8-16,0 1 0 15,0 3-2-15,3-1-1 0,-2 2-22 16,3-6-40 0,-4-3-33-16,5-7-33 0,-2-9-108 15</inkml:trace>
  <inkml:trace contextRef="#ctx0" brushRef="#br1" timeOffset="121398.92">10129 11118 487 0,'-12'-13'110'16,"-3"2"-69"-16,-1 3 34 0,1 5-43 16,5 3-4-16,-3 3-20 15,6 10-9-15,3 9-1 16,4 5 1-16,2 1 0 16,11 1 1-16,3-1 0 15,6-4-2-15,-3-5 0 16,3-8-3-16,-2-9 3 0,-4-2 4 15,0-8 0-15,-7-8 1 16,-6-5 1-16,-3-4 0 16,-1-1-2-16,-15-1-1 15,-2 4-2-15,1 1-7 16,3 6-17 0,2 7-19-16,6 6-29 0,6 3-20 0,13 0-82 15,9 0-106-15</inkml:trace>
  <inkml:trace contextRef="#ctx0" brushRef="#br1" timeOffset="122254.4">10418 11058 320 0,'4'-12'222'0,"-4"0"-162"16,0-1 27-16,-4 6-32 0,-10 1-7 16,-3 5-26-16,0 1-13 15,-1 0-3-15,4 9-3 16,0 5-3-16,9 5 1 15,3 5-1-15,2 1 1 16,6 0 0-16,7 3 0 16,-1-1-1-16,3-2 0 15,2-2-1 1,-2-1-3-16,-6-6-4 0,-4-4 1 16,-3-5 3-16,-2-3-2 15,-12-4 3-15,-8 0 2 0,-2 0-5 16,1-2-6-16,-1-3-1 15,8 0-6-15,4-5-4 16,10 2-3-16,10-3-30 16,13-2-25-16,7-2-7 15,6-4-18-15,-3 0-23 0,-2 1 52 16,-10 2 114-16,-6 0 109 16,-9 4-8-16,-6 2-29 15,0 3-25-15,0 4-23 0,-1 3-18 16,-1 0-19-16,0 7-16 15,2 9-4 1,0 2 1-16,4 7-2 16,8-2-2-16,5 0-1 0,0-3 1 15,3-4-1-15,-2-7 1 16,2-6-3-16,-6-3-1 0,-1 0-1 16,-6-9 3-16,0-5-1 15,-3 0 1-15,-2 1 2 16,-1 4-2-16,1 3 2 15,-2 2 2-15,2 4 0 16,3 0-3-16,0 4-2 0,5 4 2 16,2 5 0-16,5-1 0 15,0 1-1-15,0-3-13 16,-2-2-29-16,2-5-18 16,-5-3-18-16,-5 0-15 15,-2-5-19-15,0-6 2 16,-5-3 72-16,0-2 71 0,0 0 49 15,0-1-4 1,0 5-5-16,3 1 1 0,3 4-10 16,1 5-28-16,3 2-16 15,5 0-6-15,-1 8-3 16,-1 4-4-16,1 4 1 0,-1 0-3 16,-6 1 3-16,-2-4-2 15,-5-1-3-15,0-7 1 16,0-5 3-16,-5 0 15 15,1-5 0-15,3-12-12 0,1 1-4 16,0-3-3-16,8-1-2 16,9 0-3-16,4 4-32 15,2 4-44-15,5 1-30 16,-5 7-35-16,-2 4-35 16,-8 0-41-16</inkml:trace>
  <inkml:trace contextRef="#ctx0" brushRef="#br1" timeOffset="122475.83">11056 11125 83 0,'0'5'137'16,"-2"0"-14"-16,-2-1-24 15,4 0-18-15,0-4-26 16,13 0 2-16,3 0-20 16,3-8-23-16,5 1-10 15,-1 0-4-15,-6 0 1 16,-3 0-2-16,-9 1 1 16,-5 4 1-16,-5 2-1 15,-12 0-2-15,0 12 2 16,-3 2 2-16,1 9 1 0,6 2-1 0,6 1-1 15,7 3-1-15,0 0-1 16,15-8-13-16,12-3-14 16,7-9-18-16,8-9-32 15,1 0-59-15,6-18-193 16</inkml:trace>
  <inkml:trace contextRef="#ctx0" brushRef="#br1" timeOffset="122746.16">11772 10829 577 0,'-18'-5'6'0,"0"5"30"16,2 0 1-16,-2 15 14 0,2 7-19 16,0 3-15-16,4 7 10 15,-2 5 0-15,2 1-10 16,4 5-1-16,1 1-3 15,6 4-5-15,1 0-2 16,0 2-3-16,15 2-1 16,2-5-1-16,10-1-1 0,10-3-1 15,7-8-19 1,10-6-36-16,7-11-61 16,2-13-108-16</inkml:trace>
  <inkml:trace contextRef="#ctx0" brushRef="#br1" timeOffset="125272.27">12418 11011 198 0,'6'-4'198'0,"0"0"-146"16,-3-3-10-16,1 0 14 15,1 0-5-15,-3-2-12 0,-2 0-8 16,0 0 2-16,0 2-1 16,-13 0-5-16,-3 3-2 15,-8 3-8-15,-4 1-3 16,-4 0 0-16,-3 7 2 0,3 5 1 16,0 2-6-16,6 4-2 15,11 3 0-15,2 1-6 16,9 3 0-16,4 0-2 15,8 3 0-15,11-1 1 16,6 0-2-16,9 0 0 16,0 0-1-16,8 0 1 15,-4-2-3-15,-2-2-1 0,-4 0-2 16,-3-2-5-16,-8-3 0 16,-7-2-2-16,-8-4 2 15,-6-1 2-15,-2 0 0 16,-17-5 3-16,-10-1 6 0,-3-5-1 15,-7 0-1-15,2 0 2 16,1-9 0-16,5-5 2 16,6-2 0-16,8 0 3 15,5-2 0-15,12 0-6 16,0-2 0-16,13 4-5 16,8 0-9-16,3 2-35 0,5 3-23 15,-1 2-27-15,0 0-69 16</inkml:trace>
  <inkml:trace contextRef="#ctx0" brushRef="#br1" timeOffset="125993.62">13040 10743 283 0,'0'-4'104'15,"-2"-1"-53"-15,-5 1 30 16,1 0-30-16,3 4-8 16,-4 0-22-16,2 0-2 15,-7 0 5-15,2 11-2 16,-3 6 0-16,-3 4 4 16,-6 9 0-16,-1 9-5 0,-3 11-4 15,-1 5-3-15,1 8-5 16,4 1 1-16,7 6 1 15,10-6 0-15,5-1-5 16,7-6 2-16,13-7-4 16,9-8-2-16,8-5-1 15,2-13-3-15,7-6-2 0,7-10-39 16,1-8-52-16,0-10-114 16</inkml:trace>
  <inkml:trace contextRef="#ctx0" brushRef="#br1" timeOffset="130575.28">2499 14740 459 0,'-16'5'48'16,"3"-2"-4"-16,6-4 15 0,7 1 3 15,0 0-14-15,9 0-25 16,13-8-2-16,8-7 8 0,16-2-5 15,10-4-6-15,12-5-8 16,8-1-2-16,14-2-2 0,5-2-4 16,6 0 0-16,2 4-4 15,-5 1 4-15,1 3-2 16,-11 1 0-16,-11 6 1 16,-15 4-2-16,-11 1 1 15,-15 4-1-15,-9 3 3 0,-12 3-3 16,-10 1 0-1,-3 0-8-15,-2 0-19 0,0 0-36 16,-4-7-60-16,2-15-170 16</inkml:trace>
  <inkml:trace contextRef="#ctx0" brushRef="#br1" timeOffset="131524.07">13282 10854 264 0,'10'-15'130'15,"-2"1"-81"-15,1-3 38 16,2 6-34-16,0-4 0 31,-2 1-15-31,0 3-19 0,-2 1 9 0,-3-1-5 0,-4 4-3 31,0 3-1-31,-7 1-10 16,-6 1-6-16,-5 2-3 16,-4 0-1-16,0 0 0 0,2 6 1 15,3 5 5-15,7 6 1 16,6-1-5-16,4 5 0 16,0 0-1-16,14 4 0 15,3 4 1-15,2-1-1 16,-1 1 0-16,1-3 0 0,-2 0 0 15,-5-5-4-15,-4-3-13 16,-8-6 7-16,-2-2 4 16,-14-3 4-16,-5-4 3 15,2-1 1-15,1-2-1 0,1 0 1 16,5 0 4-16,9 0 2 16,3 0-4-1,5 0-8-15,15 0 2 0,2 5 1 16,5 4 0-16,-3 4-2 15,2 3-4-15,-8 4 3 16,-9-1 2-16,-6 6-1 16,-3-2 3-16,0 0 3 0,-2 2 4 0,-1-3 7 15,3-6-3-15,0 1-5 16,5-4-4-16,12 0-2 16,10-5 0-16,5 2-36 15,2-7-62-15,4-3-92 0</inkml:trace>
  <inkml:trace contextRef="#ctx0" brushRef="#br1" timeOffset="132404.29">13942 11030 293 0,'3'-4'113'0,"-3"-1"-74"0,2 0 38 16,-2-4-31-16,1 0-2 16,1 0-20-16,-2-2-8 15,0-3 5-15,0-1 0 16,-7 2-9-16,-8-2-7 16,-2 2-4-16,-5 5-1 15,-3 4 0-15,-2 4-1 0,-2 0 1 16,5 12 1-16,2 5-1 15,5 4 0 1,7 2 0-16,8-1-1 16,2 1-1-16,9-5-1 15,11-6-2-15,5-1-1 16,2-5 4-16,2-6 2 16,-3 0-3-16,-2-4 2 0,-3-9 0 15,-5 3 3-15,-3-5 1 16,-4 4 8-16,0-1 12 15,-3 5 7-15,-3 0 1 16,1 5-10-16,-1 2-10 16,1 0-10-16,4 9-2 15,2 7 1-15,2 4 1 0,3 4-1 16,1 7 0-16,-1 0 0 16,-1 1 0-16,-2-4 0 15,-1-3-1-15,-4-3-1 0,0-9 1 16,-2-5 0-16,0-8 2 15,0 0 3-15,0-16 6 16,-1-6 5-16,1-3 4 16,0-5-3-16,5-4-6 15,-3 2-6-15,0 0-3 16,3 7 0-16,0 5-3 0,0 6-14 16,-1 7-22-16,6 5-38 15,-1 4-42-15,6 0-32 16,-2 7-124-16</inkml:trace>
  <inkml:trace contextRef="#ctx0" brushRef="#br1" timeOffset="132722.59">14442 11053 452 0,'2'-9'68'0,"0"-1"6"16,-2-1 4-16,0 6-17 15,0 1-5-15,-7 4-37 16,-2 0-18-1,-1 7 0-15,0 9 0 0,0 5-1 16,3 7-1-16,2 0 0 16,5-3 1-16,0 2-1 0,0-6 0 0,10-7-2 15,0-3 0-15,2-11 3 16,5 0 1-16,-1-7 1 0,0-9 0 16,-2-5 0-1,-1-1-1 1,-6-3 1-16,-5-2 0 15,-2 4-1-15,-7 0-3 0,-6 5-4 16,-3 6-19-16,4 5-18 16,1 7-27-16,6 0-27 0,5 0-54 15,0 7-115-15</inkml:trace>
  <inkml:trace contextRef="#ctx0" brushRef="#br1" timeOffset="132866.15">14629 11096 460 0,'7'5'74'15,"-4"2"22"-15,-3 3-24 16,0-2-17-16,0 5-30 16,0 3-21-16,-3 2-4 15,-1-4-46-15,1-5-95 16,1-9-331-16</inkml:trace>
  <inkml:trace contextRef="#ctx0" brushRef="#br1" timeOffset="133662.07">14987 10966 260 0,'3'-9'96'0,"1"-4"-51"15,-4 1 35-15,0-2-15 16,0 3-9-16,-2-2-23 0,-9 3-12 16,-2 1-1-16,-2 3-9 15,-4 5-5-15,-4 1 0 16,0 1-1-16,0 12-4 15,2 5-1-15,1 0 0 16,6 3 0-16,9-2-1 0,5-1 0 16,2-1-1-16,14-5 1 15,5-3 1-15,5-5 1 16,-1-4 0-16,4 0 0 16,-4-7 1-16,-4-8-1 15,-3 1 0-15,-4-4 2 16,-1 0 5-16,-2 1 17 0,-4 2 3 15,-2 3 2-15,0 4-5 16,-4 1-5-16,-1 7-4 16,2 0-9-16,-2 7-8 15,3 11-2-15,4 6 3 16,2 4 0-16,4 4 0 0,-1 2 1 16,3 2-1-16,3-4-1 15,-3-2 3-15,-3-5-2 16,0-7-2-16,-2-8-1 15,-3-6 3-15,-2-4 0 0,2-10 2 16,-4-8 0-16,2-9 0 16,0-2 5-16,2-1 7 15,0-4-5-15,2 4-6 16,0-1-2-16,-2 9-2 16,4 5-4-16,-2 9-22 15,-2 4-23-15,-2 4-47 0,4 7-37 16,1 5-57-16</inkml:trace>
  <inkml:trace contextRef="#ctx0" brushRef="#br1" timeOffset="133849.53">15425 11089 537 0,'0'2'72'0,"0"-2"-10"15,1 2-1-15,-1 1-8 16,4 4-13-16,-2 2-21 15,1 4-8-15,1 1-7 16,-3 5-3-16,-1-1-9 0,0 2-35 16,0-4-50-16,0-3-54 15,0-8-167-15</inkml:trace>
  <inkml:trace contextRef="#ctx0" brushRef="#br1" timeOffset="134023.06">15747 11108 563 0,'7'-5'108'0,"-7"0"-44"16,0 5 5-1,0 0-39-15,-4 3-11 0,-6 10-14 0,2 3-5 16,-3 3-9-16,0 0-35 16,4-4-48-16,2-4-36 15,1-6-113-15</inkml:trace>
  <inkml:trace contextRef="#ctx0" brushRef="#br1" timeOffset="134532.01">15959 10930 547 0,'8'-25'37'0,"-4"0"18"0,-4 7-8 16,-2 6-7-16,-9 3-20 15,-3 7-20-15,-5 2-1 16,4 7 1-16,-2 9 0 0,5 4 0 16,5 5-1-16,1-2-1 15,6 1 1-15,0-5 1 16,11-1-1-16,0-4-5 16,5-5 3-16,0-5-2 15,2-4-2-15,0 0 2 0,0-7 3 16,-2-6 1-16,-1-3 1 15,0 0 0-15,-3-2 2 16,-4 4 7-16,-1 1 10 16,-3 3 8-16,2 4-1 0,-6 3-8 15,2 3-9 1,-1 2-9-16,5 12-1 0,-1 4 0 16,2 3 2-16,0 2-1 15,2 4 0-15,4-2 0 16,-2-2 0-16,-1-3-1 15,1-1 0-15,-1-8 1 0,-4 0 0 16,1-8 0-16,-1-3 2 16,-1 0 3-16,-2-8-2 15,2-7 5-15,-2-5 1 16,1 1-4-16,1-6-3 16,2 4-2-16,4-3-9 15,0 6-28-15,4 6-41 0,2 3-58 16,1 4-151-16</inkml:trace>
  <inkml:trace contextRef="#ctx0" brushRef="#br1" timeOffset="134809.37">16335 11083 571 0,'0'-2'32'16,"0"-4"34"-16,7 2-38 0,9 4-1 15,1 0-12-15,0 0-14 16,-6 7 0-16,0 8-1 16,-11 0-1-16,0 3-1 15,-11 4-6-15,-7-4 4 16,1 1 1-16,-3-5 4 16,7-1 3-16,4-4 17 15,9-4 8-15,0-3-7 0,18-2-5 16,13 0-8-16,8-3-8 0,10-8-36 15,6-5-84-15,4-9-164 0</inkml:trace>
  <inkml:trace contextRef="#ctx0" brushRef="#br1" timeOffset="136938.68">16617 10729 355 0,'-2'-9'51'0,"2"-3"39"0,0 4-28 15,6-3-12-15,6 4-14 16,6 0-18-16,-2 4 1 16,6 5-3-16,-2-2-7 15,-1 1-4-15,-2 8-2 0,-7 6-2 16,-3 0-1-16,-5 5 0 16,-2 3 1-16,-4 2 0 15,-4-2 0-15,-1 2 1 16,2-1-2-16,4-5 1 15,3 1-1-15,0-5 0 16,8-2 1-16,6-2-2 0,6-6 2 16,-1-3 0-16,1-2-1 15,0 0 1-15,-7 0-1 16,0 0 0-16,-8-2 2 16,-5 2 0-16,0 0 2 15,-8 0 10-15,-4 9-1 0,3 6-2 16,2 4 1-16,6 6-5 15,1 4-3-15,3 3-1 16,11 1-3-16,3-1 1 16,0 1-1-16,-2-4-1 15,-7-6 2-15,-4-4-2 16,-4-8 0-16,-17-4 1 0,-9-3 4 16,-6-4-2-16,-5 0-1 15,0 0-1-15,8 0 0 16,8 0-12-16,8-2-15 15,13 2-18-15,7-2-35 0,22-3-53 16,9-4-60-16</inkml:trace>
  <inkml:trace contextRef="#ctx0" brushRef="#br1" timeOffset="137126.14">17183 11123 620 0,'3'-2'65'0,"-3"0"6"15,0 2-19-15,0 2-25 0,-3 8-2 16,-6 7-11-16,2-1-5 16,-6 3-4-16,-1 3-4 15,-3-1-2-15,-3 1-38 0,-1-8-39 16,-1-7-66-16,5-7-137 16</inkml:trace>
  <inkml:trace contextRef="#ctx0" brushRef="#br1" timeOffset="143554.75">17498 10896 394 0,'0'-5'114'15,"0"-2"-69"-15,0-2 32 16,0 2-28-16,0 0 0 15,0 4-15 1,0 2-9-16,-3 1-2 0,-4 0-12 16,-2 7-10-16,-4 5 2 15,-1 6-3-15,-1 4 2 16,1 1-1-16,7 2 0 16,1 0 0-16,6-2 0 15,0-1 0-15,10-3 0 16,7-1 1-16,3-6-1 0,7-1-1 15,2-7 0-15,3-3 2 0,-1-1-1 16,0-3 0-16,-4-10 0 16,-5-2 0-16,-2-7 1 15,-11-1 0-15,-3-4 1 0,-6-1-1 16,-6 1-1-16,-11 0-2 16,-9 6-5-16,-3 4-6 15,-1 7-13-15,5 5-15 16,4 2-15-16,9 3-22 15,12 0-46-15,0 0-139 0</inkml:trace>
  <inkml:trace contextRef="#ctx0" brushRef="#br1" timeOffset="143956.97">17783 10640 465 0,'-3'-11'67'16,"3"2"-11"-16,0 4 9 16,11 1-28-16,7 4-3 15,2 2-13-15,5 14 1 0,4 9-1 16,2 13-7-16,-4 7-4 16,-3 12 1-16,-4 10 1 15,-7 4 0-15,-8 5-6 16,-5-1-5-16,-7-1 1 15,-7-12-2-15,-10-6-5 16,-3-16-21-16,-2-11 1 0,-1-18-43 16,4-11-34-16,0-18-84 15</inkml:trace>
  <inkml:trace contextRef="#ctx0" brushRef="#br1" timeOffset="144456.87">18290 10449 559 0,'13'-6'41'15,"3"1"4"-15,4 7 7 16,1-2-4-16,10 16-17 16,-2 13-15-16,-1 6-2 0,1 13 2 15,0 12-3-15,-4 9-1 16,-6 9-5-16,-2 4-2 16,-8 2-3-16,-6-2 1 15,-3-4 6-15,0-6-4 16,-10-10-6-16,-14-10 7 0,-1-8-4 15,-11-4 4-15,-8-10-3 16,-9-5-32-16,-8-12-57 16,0-11-132-16</inkml:trace>
  <inkml:trace contextRef="#ctx0" brushRef="#br1" timeOffset="145245.81">7721 12591 565 0,'-1'2'51'15,"-1"-2"14"-15,2 0-5 0,0 0-14 16,12 0-16-16,5 0-17 15,5 0 0-15,7 0-2 16,3-2-7-16,2 2-4 16,1-2 0-16,-1 2-6 0,-5 0-27 15,-10 0-22-15,-4 5-33 16,-13 2-58-16,-2 3-42 16</inkml:trace>
  <inkml:trace contextRef="#ctx0" brushRef="#br1" timeOffset="145386.43">7784 12741 425 0,'-7'10'103'16,"7"-3"-54"-16,7-3 15 16,17-2-11-16,10-2-9 15,7 0-23-15,6-2-16 16,6-3 0-16,3 1-13 16,-2-3-74-16,-6 0-84 0,-8-2-244 15</inkml:trace>
  <inkml:trace contextRef="#ctx0" brushRef="#br1" timeOffset="152033.66">8617 12366 336 0,'9'-12'235'0,"-9"-1"-202"16,-2 1 35-16,-8 1-19 16,-7 7-8-16,0 4-24 0,-7 0-8 15,1 13 7-15,-5 10 1 16,3 6-3-16,-1 6-3 15,6 3-2-15,3 1 1 16,7 0-6-16,8-2-1 16,2-3 1-16,0-3-2 15,15-2-1-15,1-5-2 0,4-2 1 16,10-6 1-16,-1-6-13 16,3-2-25-16,2-8-31 15,-1 0-33-15,-4-14-57 16,-12-2-180-16</inkml:trace>
  <inkml:trace contextRef="#ctx0" brushRef="#br1" timeOffset="152221.11">8422 12564 601 0,'-8'-2'28'16,"8"-3"12"-16,6 0-3 0,15 1-13 15,8 0 6-15,6 1-25 16,6 1-3-16,0 0-1 16,1 2-27-16,-1-3-65 0,-6 1-38 15,-2-1-81-15</inkml:trace>
  <inkml:trace contextRef="#ctx0" brushRef="#br1" timeOffset="152455.43">8861 12577 572 0,'-3'2'52'0,"1"-2"28"15,2 0-20-15,5 0-7 16,8 1-18-16,5-1-13 16,7 0-3-16,0 0-8 0,3 0-8 15,0 0-1 1,-5-1-2-16,1 1-1 0,-5 0-24 15,-3-2-22-15,-5 2-30 16,-3-2-42-16,-5-2-50 16,-3-3-230-16</inkml:trace>
  <inkml:trace contextRef="#ctx0" brushRef="#br1" timeOffset="153107.34">9527 12419 514 0,'0'-7'43'15,"0"0"21"-15,-5 4-4 16,-9 1-11-16,-4 2-23 0,-3 4-20 16,-3 8 9-1,-3 6 12-15,2 2-12 0,5 3-6 16,7 2 1-16,5 0-7 15,8-2-2-15,0 0-2 16,12-2 1-16,12-3 1 16,4-2 0-16,10-3-15 15,3-6-22-15,1-5-31 0,2-2-34 16,0-7-51-16,-7-11-196 16</inkml:trace>
  <inkml:trace contextRef="#ctx0" brushRef="#br1" timeOffset="153326.22">9815 12257 631 0,'-13'-14'55'15,"2"3"-7"-15,3 6 31 0,4 5-39 16,4 0-14-16,0 13-31 16,9 9-1-16,1 7 9 15,5 5-1-15,1 9 1 16,1 1-1-16,2 1 1 15,-3-2-20-15,3-2-29 16,-5-7-33-16,2-8-28 16,-4-6-30-16,2-11-97 0</inkml:trace>
  <inkml:trace contextRef="#ctx0" brushRef="#br1" timeOffset="153623.22">10131 12469 571 0,'-12'-10'44'16,"-2"1"20"-16,2 6-27 16,-1 3-7-16,3 1-20 15,3 13-11-15,2 4 0 0,5 4-1 16,0 3-3-16,7 0 4 16,6-2-1-16,8-2 3 15,2-6-3-15,1-5-7 16,0-6 2-16,-2-4 6 15,-2-2 1-15,-6-12 2 0,-7-1 1 16,-7-6 2 0,0-2 0-16,-11 0-3 0,-7 3-3 15,-3 0-6-15,-2 4-2 16,2 6-4-16,8 4-19 16,6 6-28-16,7 0-33 0,0 4-87 15</inkml:trace>
  <inkml:trace contextRef="#ctx0" brushRef="#br1" timeOffset="154370.47">10506 12423 310 0,'0'-7'106'15,"0"-2"-42"-15,-9 4 18 16,-3 1-37-16,-3 4-13 15,-5 0-9-15,-1 2 2 16,1 7-2-16,3 4-9 16,0 4-5-16,7 1 1 0,3 2-4 15,7-1-4-15,7 2-1 16,7-1 0-16,4 0 0 16,3 0-1-16,-1-3-10 15,-2-6-4-15,-2 0 4 16,-9-4 3-16,-1-5 6 0,-6-2 1 15,-6 0 6-15,-8 0-6 16,-6 0-4-16,1-6-5 0,-1 3-12 16,6-2-26-16,4-1-7 15,10 1 2-15,0-2-32 16,15-1-59-16,6-2-140 0</inkml:trace>
  <inkml:trace contextRef="#ctx0" brushRef="#br1" timeOffset="154682.84">10514 12537 349 0,'5'-3'115'0,"-1"1"-9"15,-4 2-40-15,1 0-22 16,3 2-29-16,-1 8 3 0,2 0-7 16,5 3-7-16,-3-1-3 15,2 2-1-15,1-6 0 16,0 0-12-16,-1-5-12 16,1-1-3-16,0-2 10 15,-5 0 5-15,2-5 7 16,0-3 5-16,-2 0 2 0,-1 0 1 15,2 2 6-15,-1 4 1 16,0 2 1-16,0 0-7 16,1 2 2-16,3 4 3 15,-2 3-7-15,2-2-1 16,-1 1 0-16,-1-3-2 0,0-3 1 16,-2-2 1-16,0 0-1 15,-1 0-2-15,0-7-7 16,1-1-19-16,2 0-28 15,4-3-55-15,2 2-94 16</inkml:trace>
  <inkml:trace contextRef="#ctx0" brushRef="#br1" timeOffset="154994.7">11178 12165 411 0,'-11'-1'40'16,"-4"1"25"-16,1 0 2 15,-2 11-5-15,2 7-14 16,-1 7-17-16,3 7-3 15,7 8 12-15,5 4-16 16,0 4 0-16,5 7-9 0,11-1-12 16,7 3-1-16,4 0-1 15,5-1-14-15,8-3-47 32,5-10-56-32,7-13-109 0</inkml:trace>
  <inkml:trace contextRef="#ctx0" brushRef="#br1" timeOffset="155231.31">11761 12517 361 0,'-21'2'-243'16</inkml:trace>
  <inkml:trace contextRef="#ctx0" brushRef="#br1" timeOffset="155864.78">11950 12175 443 0,'0'-5'38'16,"-5"0"30"0,-6 4-15-16,-5 1 1 0,-5 0-25 15,-3 6-15-15,-6 6 11 16,-1 6-3-16,4 4 5 0,3 0-1 16,6 7-6-16,8 2-8 15,6-3-7-15,4 6-3 16,4 0 1-16,12 2-1 15,7-6-2-15,7 0 1 0,7-5-2 16,2-2 3-16,-1-3-1 16,-2-2 0-16,-6 0-1 15,-6-4 0-15,-12-1-3 16,-10-1-8-16,-4-1-1 0,-21-2 7 16,-9-2 3-16,-10-4-8 15,-1-1 6-15,-6-2 4 16,10-2 1-16,7-10 1 15,8-4 7-15,16-4 1 0,6-1-6 16,4-2-5-16,21 1-6 16,11 2-17-16,7 2-25 15,8 5-22-15,-1-2-45 16,-1-1-131-16</inkml:trace>
  <inkml:trace contextRef="#ctx0" brushRef="#br1" timeOffset="156446.15">12487 12125 424 0,'-8'-7'139'0,"-4"0"-101"16,-3 7 27-16,0 0-19 16,-4 7-11-16,2 13-18 0,-2 10-7 15,2 11 6-15,0 9 8 16,7 13-10-16,0 1-7 16,7 7-2-16,3-3-3 15,3-2-1-15,11-11-2 16,6-10-4-16,6-9-15 15,1-12-17-15,5-11-30 16,7-13-19-16,-4-4-55 16,-1-17-217-16</inkml:trace>
  <inkml:trace contextRef="#ctx0" brushRef="#br1" timeOffset="156992.27">12855 12464 374 0,'7'-16'192'0,"0"-3"-161"16,-7 2 36-16,0-1-28 16,0 3 6-16,-10 4-19 0,-5 2-18 15,-7 5-3-15,-2 4 0 16,-3 2-2-16,-2 11 0 16,-2 4 1-16,8 5-4 15,5-1 0-15,11 1 0 16,5-3-1-16,2-1-2 0,15-3 4 15,4-7-1 1,8-3-2-16,-2-5-7 0,0 2-4 16,1-2 3-1,-5-10 4-15,-3-3 7 16,-4-1-1-16,1-2 4 16,-6 2 13-16,-1 1 4 15,-2 1 2-15,0 4-4 0,-1 5-2 16,-3 3-7-1,3 3-10-15,2 15-2 0,2 2 2 16,2 10 1-16,5 6-1 16,-2 5-1-16,1 4 1 15,-1 3 0-15,-2-2 0 16,3-3-6-16,-4-9-1 16,-2-9 3-16,0-11 2 0,0-10 2 15,-1-6 3-15,0-18 4 16,1-6 8-16,0-8 1 15,4-4-3-15,-1-3-6 0,3 4-4 16,-1 5-2-16,3 3-2 16,2 8-2-16,1 8-26 15,2 6-33-15,2 5-55 16,-1 2-41-16,1 0-118 16</inkml:trace>
  <inkml:trace contextRef="#ctx0" brushRef="#br1" timeOffset="157293.81">13502 12557 509 0,'0'-11'94'16,"-10"2"-21"-16,-4 1 19 15,1 4-46-15,-3 4-13 0,0 0-22 16,0 12-11-16,5 6 0 16,6 6-2-16,3 6 0 15,2-2 2-15,7 1 0 16,9-4-3-16,3-5-5 15,0-10 4-15,3-6 3 16,1-4 1-16,-2-6 0 16,1-10 1-1,-2-5 0-15,-6-6 1 16,-5 0-1-16,-3-1 1 16,-6-1-4-16,0 4-4 0,-11 4-6 0,-2 5-10 15,0 5-19-15,5 7-47 0,6 4-63 16,2 0-151-16</inkml:trace>
  <inkml:trace contextRef="#ctx0" brushRef="#br1" timeOffset="157465.63">13804 12543 657 0,'2'0'61'0,"-2"0"23"15,0 0-47-15,0 9-17 16,0 5 6-16,0 4-20 15,-2 3-5-15,-3 2-11 0,-2-1-45 16,2-10-64-16,0-5-130 16</inkml:trace>
  <inkml:trace contextRef="#ctx0" brushRef="#br1" timeOffset="157991.29">14242 12427 457 0,'-5'-4'45'16,"-5"-8"23"-16,-2 10-4 15,-3 2-11-15,-1 0-22 16,-2 10-18-16,2 8 3 16,1 6 2-16,3 2-9 0,2 4-3 15,7 1 0-15,3 1-3 16,8-3 0-16,11-6-3 16,4-5 3-16,5-7-3 15,2-8 2-15,-1-3-1 0,-2-3 1 16,-3-15 1-16,-5-2-1 15,-7-5 2-15,-4-4 0 0,-8-1 1 16,1 2-2-16,-12 1-4 16,-5 2-1-16,-4 5-17 15,3 4-19-15,0 9-19 16,5 5-19-16,6 2-37 0,6 0-137 16</inkml:trace>
  <inkml:trace contextRef="#ctx0" brushRef="#br1" timeOffset="158272.47">14473 12225 624 0,'3'-7'38'0,"4"1"31"0,8 6-37 15,2 6 3 1,7 12-10-16,3 7-12 0,0 5-2 15,0 8 0-15,-3 8-5 16,-9 1-2-16,-6 0-2 16,-9 7 0-16,0-2-1 15,-15-2 1-15,-11-2-1 0,-6-4-1 16,-4-3-3-16,0-8-21 16,-4-10-24-16,6-9-32 15,2-14-63-15,11-5-270 16</inkml:trace>
  <inkml:trace contextRef="#ctx0" brushRef="#br1" timeOffset="158866.1">15035 12350 457 0,'0'-6'50'0,"0"1"35"16,0 5-26-1,0 0-13-15,0 2-25 0,0 12-11 16,3 8 21-16,5 5-4 15,1 5-11-15,-1 5-3 16,4 1-7-16,3-1 2 0,4-1-6 16,2-6 0-16,6-5-1 15,2-5 0-15,-1-10 1 16,5-6-1-16,-5-4 0 16,-1-4 2-16,-1-12 0 15,-9-7 0-15,0-6 0 16,-9-5 5-16,-4-6 1 0,-4 0-4 15,0 0-3-15,-10 5 0 16,-4 3 1-16,-1 9-3 16,3 7-2-16,0 5-27 15,12 6-46-15,0 0-68 16,17-1-177-16</inkml:trace>
  <inkml:trace contextRef="#ctx0" brushRef="#br1" timeOffset="159477.47">15986 12230 167 0,'0'-10'348'0,"0"-1"-321"0,-3-1 36 16,-7 5-21-16,-4 1-1 16,-1 4-21-16,-7 2-12 15,-2 2 6-15,2 11 8 16,2 2-5-16,-1 3-1 0,9 6-1 16,7 1-6-16,5 1-5 15,2-1 0-15,12 2-2 16,9-2 1-16,6 2 0 15,3 0-2-15,4-2-1 16,-2-2 1-16,-2 4-1 0,-6-4 0 16,-10 0 0-16,-9-1-2 15,-7-3-8-15,-16-6 0 16,-10-3 4-16,-15-4 2 16,0-6 1-16,-2 0 3 15,4-13 1-15,8-1 4 16,7-6 10-16,11 1-5 15,13-1-3-15,1 0-5 0,23 3-6 16,10 2-4-16,10 3-29 16,10 1-28-16,4-1-23 15,-6-3-82-15</inkml:trace>
  <inkml:trace contextRef="#ctx0" brushRef="#br1" timeOffset="159778.87">16446 12086 611 0,'-3'-13'30'0,"-6"1"-8"15,-4 5 41-15,1 7-18 16,-3 0-5-16,1 16-30 15,-4 8-6-15,2 12 5 16,1 11 6-16,1 5-6 0,4 10 1 16,0 4-5-1,6 0-3-15,4 2 1 0,4-4-4 16,13-5 3-16,6-7-2 16,8-7-1-16,8-10-12 15,2-10-22-15,6-14-47 16,-1-11-67-16,0-16-243 0</inkml:trace>
  <inkml:trace contextRef="#ctx0" brushRef="#br1" timeOffset="160544.31">16949 12293 542 0,'-2'-13'26'15,"-3"-2"-5"-15,-2-2 45 0,3 3-27 16,-3 2-3-16,-4 1-21 16,0 2-6-16,-2 1 2 15,-6 5-6-15,-1 3-4 16,-5 0 1-16,-1 11-1 15,-1 3-1-15,0 4 1 16,5 5-1-16,2 0 0 16,9 2-1-16,8-1 0 0,3-1-2 15,7-3-2-15,11-6-1 16,7-6 0-16,4-4-3 16,2-4-4-16,-1-1 5 15,-2-10 3-15,-1-3 4 0,-3-4 2 16,-6 0 1-16,-2 0 12 15,-3 4 9-15,-4 1 4 16,-6 4-3-16,2 6-6 16,-1 3-8-16,-1 0-9 15,3 5-4-15,1 15 2 0,2 1 1 16,4 9 0-16,-1 6 0 16,1 5 0-16,0-2 0 15,-1 1 0-15,-1-3-1 16,-4-5-4-16,0-7-5 0,-2-7 4 0,-3-9 4 0,0-7 2 15,0-2 6-15,1-15 14 32,3-3-8-32,-2-10 8 0,6-4 2 0,1-2-7 15,2 0-9-15,1 4-5 16,1 1 0-16,0 6-1 16,0 7-1-16,-1 3-22 0,-1 10-36 15,1 1-57-15,-1 2-58 16,-2 0-219-16</inkml:trace>
  <inkml:trace contextRef="#ctx0" brushRef="#br1" timeOffset="160753.94">17450 12477 604 0,'0'2'113'15,"0"-2"-74"-15,0 3 31 0,-1 4-47 16,1 4 13-16,-2 5-18 15,2 3-10-15,0 5-3 16,-2 1-2 0,-1-2-2-16,3 0-5 15,-3-3-33-15,3-4-32 16,0-5-35-16,0-11-59 16,0 0-189-16</inkml:trace>
  <inkml:trace contextRef="#ctx0" brushRef="#br1" timeOffset="160910.16">17757 12505 627 0,'11'-1'106'15,"-6"-1"-47"-15,-5 2-14 16,0 0-31-16,0 10 15 16,0 5-14-16,0 4-12 15,-7 2-2-15,-3 5-5 16,-3-7-51-16,-1-4-78 15,-3-10-147-15</inkml:trace>
  <inkml:trace contextRef="#ctx0" brushRef="#br1" timeOffset="161465.23">18168 12329 606 0,'0'-15'22'0,"-10"1"23"16,-3 5 12-16,-5 4-22 16,-2 5-8-16,5 1-18 15,-4 14-1-15,3 6-1 16,3 6-5-16,8 5 0 15,5 2 0-15,0-2-1 16,7-1 1-16,12-6-2 0,3-6 0 16,3-8 1-16,4-4-1 15,4-7 0-15,-6 0-1 16,-4-12 1-16,-3-8 1 16,-8-2 0-16,-8-8 1 15,-4 0-4-15,-10-3-2 0,-11 3-7 16,-4 2-9-16,1 6 3 15,0 8-18-15,4 4-21 16,8 4-11-16,6 6-36 16,6-2-122-16</inkml:trace>
  <inkml:trace contextRef="#ctx0" brushRef="#br1" timeOffset="161715.15">18358 12152 664 0,'7'-8'63'16,"3"5"-8"-16,2 3-20 16,7 7-17-16,6 17 5 0,1 9-13 15,3 10-3-15,0 11 0 16,-6 6-4-16,-6 7 0 16,-8-3-3-16,-9-2 3 0,-2-5 1 15,-18-7-4 1,-7-9 0-16,-4-11-1 0,-3-8 1 15,-2-11-13-15,9-11-18 16,5 0-34-16,14-13-50 16,8-10-83-16</inkml:trace>
  <inkml:trace contextRef="#ctx0" brushRef="#br1" timeOffset="162356.6">19029 12318 346 0,'13'-28'193'0,"-3"-1"-149"16,-3 6 34-16,-3 5-12 15,-1 7 2-15,-1 6-29 16,-2 5-15-16,0 5-20 15,0 15-6-15,1 10 4 16,6 11 3-16,1 6 1 16,5 3-2-16,7 0-2 0,7-4-1 15,0-5 1-15,5-9-1 16,2-11-1-16,0-7 2 16,2-8 0-16,-4-6 2 15,-1-7-1-15,-10-16 2 16,-1-6 1-16,-7-12 6 0,-8-5-3 15,-5-4-4-15,0 0-4 16,-5 1-2-16,-8 10-2 16,2 9-18-16,1 10-31 15,8 8-58-15,2 1-85 0</inkml:trace>
  <inkml:trace contextRef="#ctx0" brushRef="#br1" timeOffset="163049.73">20124 12098 431 0,'7'-10'127'15,"-2"-3"-100"-15,-1 3 41 16,-1 1-18-16,-1 0-7 16,-2 3-20-16,-2 5-8 0,-10 1-2 15,-10 0-4-15,-3 4 0 16,-4 8 5-16,-3 4 1 15,0 0-1-15,3 4-3 16,6-3 1-16,7 2-5 16,9 2-4-16,7 0-1 15,5 0-2-15,19 2 2 0,6 4-1 16,11 0-1-16,6 0 2 16,-1-2-1-16,3 1 0 15,-8 1-2-15,-5 0 0 16,-11 0-1-16,-14-4-3 15,-11-2-7-15,-7-3 6 16,-25-4 3-16,-8-6 1 0,-10-3 1 16,-6-5 1-16,3-2 1 15,4-12 1-15,8-2 0 16,12-4-1-16,14-1 1 16,15 1 0-1,7-3-7-15,25 7-26 16,7 2-20-16,12 0-8 15,7 1-18-15,1 1-40 16,-3-6-107-16</inkml:trace>
  <inkml:trace contextRef="#ctx0" brushRef="#br1" timeOffset="163321.27">20608 12008 599 0,'2'-14'53'0,"-2"6"-23"15,-2 4 33-15,-11 4-33 16,-1 1-10-16,-5 13-17 16,-6 9-2-16,0 5 2 0,-1 12 4 15,-1 7 3-15,8 2 0 16,2 5 4-16,7-1-7 16,8 0-7-16,2-4 0 15,16-6 1-15,13-8 1 16,9-6 0-16,8-8-2 15,5-7-13-15,2-12-59 0,1-2-89 16,-5-14-208-16</inkml:trace>
  <inkml:trace contextRef="#ctx0" brushRef="#br1" timeOffset="163824.67">20985 12168 570 0,'0'-16'36'0,"0"0"25"0,0 3-15 16,-8 5-12-16,-10 1-5 15,-2 7-24-15,-5 0-4 16,-4 3 0-16,2 9 2 0,3 6 0 16,3 1-2-16,9 3-1 15,6 1-1-15,6-3 0 16,2-1-3-16,13-6-5 15,7-2 3-15,4-9-3 16,1-2 0-16,3-2 4 16,1-9 3-16,-4-5 2 0,-5 2 1 15,-5-1 1-15,0 3 18 16,-7 3 8-16,-2 4-5 16,-4 5-7-16,-1 0-11 15,1 7-8-15,-3 12 1 16,4 7 2-16,1 9 1 0,0 6-1 15,3 6 0-15,-1-3 0 16,3-2 1-16,2-5 0 16,2-7-1-16,0-10 1 15,4-10-2-15,-2-10 2 16,1-1 2-16,-2-19 2 0,-1-9 8 16,1-4 3-16,-3-6-8 15,-3-1-7-15,1 5 0 16,-4 4-4-16,2 9-31 15,2 8-24-15,-1 7-46 16,5 4-70-16,-1 3-176 0</inkml:trace>
  <inkml:trace contextRef="#ctx0" brushRef="#br1" timeOffset="164122.68">21394 12355 564 0,'-2'-12'88'16,"2"1"-36"-16,2 4 30 16,10 5-55-16,6 2-5 15,0 2-18-15,0 10-3 16,-2 8-1-16,-5 2-1 0,-8 4 0 31,-3 5 1-31,-8-3-1 16,-11-1 0-16,-2-6 1 15,-4-3 0-15,5-4 1 16,5-6 1-16,8-5 10 0,7-1 5 16,0-2-3-16,19 0-5 15,9 0-6-15,8 0-2 16,5 0-4-16,12-5-26 16,-3-3-32-16,2-2-69 15,-7-7-74-15</inkml:trace>
  <inkml:trace contextRef="#ctx0" brushRef="#br1" timeOffset="164341.34">21815 12359 487 0,'4'0'109'0,"0"0"-56"15,-2 0 28-15,1 0-19 16,-1 2-23-16,-2 7-28 15,0 3 1-15,0 6-4 0,0-1-6 16,-5 5-3-16,-2-4-32 16,-1-2-64-16,-1-4-38 15,4-4-123-15</inkml:trace>
  <inkml:trace contextRef="#ctx0" brushRef="#br1" timeOffset="164700.69">22169 12212 687 0,'0'-18'19'0,"0"6"43"0,-2 3-5 16,-4 9-32-16,-8 0-11 15,2 9-15-15,-4 9 0 16,0 9 2-16,1 5 0 15,6 3-1-15,2 5 0 16,6-1 0-16,1-1 0 16,1-6-1-16,12-8 1 0,7-7 0 15,2-7 1-15,2-8 0 16,3-2-1-16,0-9-1 16,0-11 1-16,-5-4 0 0,-5-7 0 15,-5-6-1-15,-11-1-4 16,-1 1 0-16,-9 3-9 15,-7 4-7-15,-2 10-18 16,2 6-24-16,-1 6-12 16,10 8-46-16,6 0-102 15</inkml:trace>
  <inkml:trace contextRef="#ctx0" brushRef="#br1" timeOffset="164981.84">22426 12097 682 0,'13'0'32'16,"1"0"-20"-16,4 7 24 16,-1 12-15-16,4 8-3 0,-3 7-9 0,-2 7-5 31,-6 6-2-31,-6 3 2 0,-4-2-2 15,-9-4 1-15,-10-4 0 16,-8-10-2-16,-4-7-4 16,-3-9-10-16,2-8-14 0,5-4-16 0,7-2-29 0,11-2-36 15,9-11-73-15</inkml:trace>
  <inkml:trace contextRef="#ctx0" brushRef="#br1" timeOffset="165797.76">22889 11956 436 0,'0'-5'40'15,"0"1"36"-15,0 1-11 0,10 3-30 32,2 0-4-32,4 3-6 0,2 8-4 0,0 1 0 15,-2 8-4-15,4 4-2 16,-6 2-4-16,2 4-2 0,-2 5-6 15,-4 4-3-15,-1 3 1 32,-4 2 0-32,-3 3-2 15,-2-2 2-15,0 1-2 16,-2-3 3-16,-7-4 0 0,-6-2-2 16,0-7 0-16,-7-3 1 15,-5-4-1-15,-4-6-10 16,-6-7-38-16,-6-6-84 15,-1-4-317-15</inkml:trace>
  <inkml:trace contextRef="#ctx0" brushRef="#br1" timeOffset="166550.94">7261 14150 425 0,'0'0'112'16,"0"-2"-52"-16,0 0 34 16,0 1-20-16,0 1-14 15,0-2-25-15,7 2-17 0,10 0-3 16,6-2-5-16,7 2-7 16,7 0-2-16,7 0 1 15,2 2-3-15,-4 1-21 16,-2 4-36-16,-10-1-44 15,-15-1-56-15,-13-1-186 16</inkml:trace>
  <inkml:trace contextRef="#ctx0" brushRef="#br1" timeOffset="166691.68">7319 14316 573 0,'0'2'7'0,"17"-2"-4"0,14 0 32 16,11-5-17-16,4-5-15 15,8-2-11-15,-1-3-42 16,-4-2-134-16</inkml:trace>
  <inkml:trace contextRef="#ctx0" brushRef="#br1" timeOffset="167223.72">8344 13909 366 0,'15'-12'22'0,"-3"-3"36"16,0 3 26-16,-8-3-26 15,-4 3-7-15,0 1-16 0,-9 4 13 16,-7 4-6-16,-11 3-23 16,-3 0-1-16,-6 14 3 15,-2 5-6-15,0 8-4 16,2 7 1-16,4 3-2 0,7 5-3 16,9 0-3-16,5 0-2 15,9-3 0-15,2-2-3 16,13-6 0-16,6-6-4 15,10-6-3-15,3-12-12 16,4-3-9-16,-1-4-18 16,1-5-17-16,-9-10-27 0,-10-5-72 15,-8 1-183-15</inkml:trace>
  <inkml:trace contextRef="#ctx0" brushRef="#br1" timeOffset="167364.31">8086 14100 495 0,'-10'0'81'0,"10"-4"-49"16,2-1 24-16,20 0-42 16,12-1 1-16,8 1-14 15,9-2-2-15,3 0-20 16,-1-1-42-16,-7 0-102 0</inkml:trace>
  <inkml:trace contextRef="#ctx0" brushRef="#br1" timeOffset="167520.54">8497 14053 264 0,'-2'2'336'16,"2"-2"-304"-16,2 0 51 15,12 0-24-15,8-3-13 16,3-2-32-16,7-1-12 16,0 2-2-16,4 1-11 15,-2-1-66-15,0 1-69 0,-5-1-100 16</inkml:trace>
  <inkml:trace contextRef="#ctx0" brushRef="#br1" timeOffset="167926.68">9118 13927 33 0,'15'-11'294'0,"-6"2"-215"16,-6 0 40-16,-3 4-33 0,0 2-13 15,-9 1-24-15,-7 2-12 16,-3 0-12-16,-3 12-6 16,-4 4-5-16,5 5-4 15,1 5-2-15,6 2-6 0,3 2 0 16,9 1 0-16,2-1-1 16,13-5-2-16,10 0 0 15,8-4-5-15,4-6-21 16,7-6-28-16,1-9-27 15,0 0-38-15,-5-14-77 0</inkml:trace>
  <inkml:trace contextRef="#ctx0" brushRef="#br1" timeOffset="168161">9382 13752 594 0,'-11'-19'67'0,"-1"2"0"0,3 9 12 16,6 3-30-16,3 5-6 15,0 10-35-15,8 10-9 16,6 8 8-16,3 9 2 16,0 6-3-16,2 2-3 0,-5 3-2 15,-1-2 0-15,-5-1-2 16,-1-6-17-16,1-7-29 16,1-5-20-16,1-7-35 15,5-11-27-15,3-8-35 16,3-1-109-16</inkml:trace>
  <inkml:trace contextRef="#ctx0" brushRef="#br1" timeOffset="168442.18">9734 13968 430 0,'0'-21'102'0,"0"-1"-15"16,-4 10-4-16,-8 2-34 16,-6 9-20-16,-2 1-22 15,1 9-5-15,-1 9 1 0,6 5-3 16,0 5 1-16,13 5-2 15,1-3 1-15,1-4-2 16,13-4 1-16,1-6-2 0,7-9 0 16,0-5 2-16,-1-2 1 15,1-7 1-15,-6-9 1 16,0-4 1-16,-7-5 6 16,-9 0 8-16,0-1 0 15,-6-1-10-15,-9 4-6 16,-5-1-1-16,-2 10-3 0,3 3-18 15,-3 6-52-15,5 2-60 16,9 3-176-16</inkml:trace>
  <inkml:trace contextRef="#ctx0" brushRef="#br1" timeOffset="169051.43">10078 13859 324 0,'0'-9'73'16,"0"2"25"-16,-5 0-19 0,-7 1-19 15,-6 5-14-15,-1-1-20 16,-3 2 1-16,-4 2 4 16,5 10-7-16,3 4-5 15,5 6-7-15,8-1-6 0,5 8-4 16,0-1-1-16,15 2-2 15,6 1 1-15,2-4-4 16,1-4-8-16,-4-2 1 16,-8-5 3-16,-7-5-2 15,-5-4 1-15,-12 0 11 16,-12-7 0-16,-4 0 0 16,1 0 0-16,0 0-2 0,7 0 1 15,11-7-1-15,7-2-8 16,5 0-40-16,23-1-59 15,8-5-29-15,10 1-78 16</inkml:trace>
  <inkml:trace contextRef="#ctx0" brushRef="#br1" timeOffset="169615.57">10194 13989 483 0,'0'-5'118'0,"0"0"-48"16,-6 5 16-16,-1 0-45 15,4 5-14-15,-1 11-21 0,4 2-5 16,0 3-2-16,7 3 1 15,7-1-2 1,1-2-13-16,1-5-12 0,1-5-10 16,-5-6 9-16,-2-5 16 15,0-3 9-15,-3-12 5 16,0-3-1-16,-2-3 6 0,3-2 12 16,-1 5-5-16,-2 2 1 15,2 4 0-15,3 4-5 16,-3 8-7-16,1 0-3 15,1 9-1-15,4 6-1 0,-1 3 2 16,1-1-7-16,-2 1-21 16,-2-5-9-16,-2-3-14 15,0-4-8-15,-3-6 3 16,-1 0 22-16,-1-6 7 0,0-10 3 16,3-2 23-16,-1-3 30 15,2 0 13-15,2 5-9 16,5 0 6-16,2 5-11 0,-2 5-15 15,4 6-10-15,-3 2 2 16,1 11-2-16,-1 3-1 16,-4 3-1-16,0 1 0 15,-5-2-1-15,-5-4 2 16,0-1 6-16,0-8 2 0,-3-3 15 16,-4-2 22-16,4-6-8 15,1-6-17-15,2-6-8 16,2 0-2-16,11 0-4 15,4-1-8-15,7 3-1 16,3 1-24-16,2 7-51 16,0 4-25-16,-4 2-23 0,-4 2-42 15,-4 2-24 1,-12 3 21 0</inkml:trace>
  <inkml:trace contextRef="#ctx0" brushRef="#br1" timeOffset="169838.09">10781 13984 150 0,'0'5'169'0,"-5"1"-45"0,-1-3-12 16,5 1-39-16,1-1-17 0,1-1-16 0,13 0-5 15,5-2-9-15,4 0-12 16,6 0-10-16,0-4-2 16,-5-6-2-16,-2-5-3 15,-8 1 0-15,-8-2 3 0,-6 3 1 16,-11 3 7-16,-10 5 7 16,-6 5-2-16,-4 5 3 15,1 15 0-15,3 5-6 16,8 3-3-16,12 8-6 15,7-1-1-15,7 1-1 16,19 2-17-16,13-3-26 0,10-4-43 16,15-5-42-16,14-10-92 15</inkml:trace>
  <inkml:trace contextRef="#ctx0" brushRef="#br1" timeOffset="170322.66">11644 13459 522 0,'-17'-19'33'0,"-7"1"0"16,-3 8 30-16,-3 10-12 15,-4 0-18-15,3 15-17 16,1 16 0-16,1 8 6 16,5 14-3-16,5 12-4 0,3 13 4 15,5 11-3-15,3 6-8 16,8 7 2-16,-1 3-7 16,5-3-1-16,10-8-1 15,3-6-1-15,3-15 2 16,6-11-2-16,4-15 1 15,4-14-10-15,7-12-16 16,6-18-43-16,2-6-90 0,1-23-298 16</inkml:trace>
  <inkml:trace contextRef="#ctx0" brushRef="#br1" timeOffset="179720.84">12006 14053 236 0,'1'0'155'0,"1"-5"-105"16,-2 0-7-16,4-1 3 16,-4 3-13-16,1-2-18 31,-1 1-11-31,0 0-2 16,2 3-2-16,0-3 0 0,0 2-3 15,-1-1-7-15,2 1-4 0,0 0 3 16,-1 0 2-16,0 0-10 15,0 1-8-15,-1-1 1 16,1 0 5-16,0-1-1 16,0 1 14-16,-2 0 8 15,1 0 4-15,-1 0 14 16,2 2 10-16,-2-3 3 16,2 3-9-16,-2-2-6 0,2 0-4 15,-2 2-6-15,1-1-5 16,-1 2-1-16,0-1 0 15,2 0-1-15,-2 0 2 16,0 0-5-16,0 0-10 16,2-3-12-16,1-2-31 0,0-4-38 15,2-2-125-15</inkml:trace>
  <inkml:trace contextRef="#ctx0" brushRef="#br1" timeOffset="180224.13">12178 13715 283 0,'-9'-12'227'0,"-2"0"-190"15,-2 1 8 1,1 3 3-16,0 2-7 0,-5 5-21 16,2 1-15-16,-6 0-1 15,1 8 6-15,1 5 0 16,-1 3 3-16,4 2-3 0,5 3-3 15,4 1 2-15,5 1 2 16,2-4-2-16,6 3-5 16,8-1-1-16,2-1-2 15,4 2 0-15,-1-3 0 16,1 1-1-16,-3-1-1 0,-5 1-4 16,-5-2-6-16,-5-4 2 15,-2 2-3-15,-5-5 6 16,-7-1 4-16,-3-2 1 15,-1-1 1-15,1-4 1 0,6 1-1 16,4-2 1-16,5 0-1 16,0 3-5-16,12 2 1 15,5-2 3-15,6 6-2 16,-3 3-3-16,-4 2-12 16,-3 6-3-16,-7 1 8 15,-6 2 10-15,-5 2 4 0,-7-1 11 16,-3-1 21-16,3 0 2 15,5 0-10-15,7-3-9 16,0-5-8-16,17 0-4 16,11-1-4-16,9-7-15 15,8-2-58-15,5-6-55 0,2-1-122 16</inkml:trace>
  <inkml:trace contextRef="#ctx0" brushRef="#br1" timeOffset="180860.31">12922 14063 326 0,'12'-15'110'16,"-5"-3"-53"-16,1 1 1 15,-8-3 9-15,0 2-14 16,-8 0-26-16,-10 4-7 0,-5-2 3 16,-8 9-9-16,-6 3-5 15,-5 4-1-15,-1 0-6 16,2 11 4-16,5 7-1 16,11 0-2-16,7 3-2 15,13 0-2-15,5 1 0 16,12-2 0-16,10-4 0 15,6-2-5-15,6-5-10 16,0-6-3-16,-1-3 1 0,-5 0 6 16,-2-7 6-16,-6-6 7 15,-3-1 0-15,-4 0 8 0,-2-2 12 16,-2 4 8-16,-3 1 0 16,2 2-2-16,-1 3-10 15,0 5-1-15,5 1-7 16,0 5-7-16,-2 9 0 15,5 6-1-15,-1 5 0 0,3 7-1 16,-5 4 1-16,-1 9-2 16,-2 1 1-16,-4 0-1 15,0 2-4-15,1-5-6 16,-3-9 2-16,3-9 6 16,-2-9 3-16,3-11 0 15,0-5 1-15,2-7 5 16,2-12 5-16,1-8 2 0,5-7-3 15,0-7 5-15,1-4-7 16,6 3-9-16,-3 0 1 16,1 5-2-16,-4 8-22 15,-1 12-16-15,-2 6-18 0,-1 11-54 16,-1 0-52-16,-2 4-123 16</inkml:trace>
  <inkml:trace contextRef="#ctx0" brushRef="#br1" timeOffset="181220.99">13568 14177 572 0,'-5'-16'50'0,"-6"3"4"16,-2 6 3-16,0 5-18 15,-4 2-24 1,0 4-13-16,2 12-2 0,0 7 3 15,2 6-3-15,8 3 1 16,4 1-1-16,1 2 0 16,1-7 1-16,10-4-3 0,5-9-5 15,2-6-1-15,2-7 3 16,1-2 3-16,2-13 4 16,1-6 0-16,-4-8 0 15,-1-5 3-15,-4-2 6 16,-6 0-4-16,-8 0-2 0,-1 4-3 15,-5 3-6-15,-8 6-6 16,1 10-17-16,0 6-17 16,4 5-29-16,6 3-44 15,2 6-90-15</inkml:trace>
  <inkml:trace contextRef="#ctx0" brushRef="#br1" timeOffset="181418.54">13959 14195 459 0,'8'0'208'16,"-6"0"-166"-16,-2 6-9 15,1 9 32-15,-1 3-14 0,0 5-22 16,0 6-22-16,-1 1-2 16,-13 0-3-16,-5 2-3 15,-8-3-59-15,-10-8-82 16,-7-8-254-16</inkml:trace>
  <inkml:trace contextRef="#ctx0" brushRef="#br1" timeOffset="182528.14">13884 13827 483 0,'7'-12'54'0,"6"2"-23"15,-3-2 11-15,6 7 5 16,1 5-10-16,1 0-25 16,-2 10-11-16,0 7-1 15,-5 11-1-15,-4 8 1 0,-7 3-1 16,0 0 0-16,-7 6 0 16,-7-2-1-16,-1-4 0 15,3-4 3-15,2-1 3 16,3-3 5-16,4-2 4 15,3-6-6-15,5-8-5 0,10-2-1 16,2-6 2-16,2-3-4 16,-4-4-6-16,0 0-5 15,-6 0 8-15,-6-2 5 16,-3 0 2-16,0 2 6 16,-7 0 2-16,2 11-1 15,-2 3 2-15,7 8 3 16,0 3-12-16,2 3-1 0,12 4-3 15,1 6 2-15,2-1 2 16,-2 4-3-16,-8-2-1 16,-7-1 0-16,0-2-6 0,-20-8 2 15,-11-5 2-15,-6-8 7 16,-10-5-1-16,2-8 5 16,1-2-7-16,5-9-5 15,12-10-55-15,17-6-87 16,10-12-285-16</inkml:trace>
  <inkml:trace contextRef="#ctx0" brushRef="#br1" timeOffset="183127.01">14625 13947 392 0,'0'0'177'0,"-3"0"-140"0,3 0-6 16,0 10-7-16,0 10 17 16,5 6-17-1,2 8-11-15,6 4 1 0,-1 1-6 16,9 4-4-16,4 0 1 16,7-6-5-16,6-5 2 15,8-8-2-15,6-10 2 0,1-12-1 16,-4-2 1-16,2-20 0 15,-10-8 2-15,-9-8 5 16,-10-5 7-16,-9-4-1 0,-9 1-5 16,-4 1-9-1,-15 5-4-15,-9 8-20 16,0 9-23-16,-3 10-23 0,1 9-60 16,6 2-130-16</inkml:trace>
  <inkml:trace contextRef="#ctx0" brushRef="#br1" timeOffset="190581.55">15854 13997 479 0,'2'-17'57'16,"-2"1"-22"-16,-2 2 14 15,-9 5 12-15,-2 2-19 0,-2 3-19 16,-7 4-8-16,-7 2 7 16,-3 14-9-16,-1 8-7 0,-2 2 1 15,2 8-4-15,8 3-2 16,7 1-1-16,11 0 1 15,7-3-1-15,7-2 1 16,18-9-2-16,9-4 1 16,10-9 1-16,5-11 0 0,7 0-2 15,2-11 0 1,-4-7 0-16,-4-3 0 16,-10-4 1-16,-10-2-1 0,-11-3 2 15,-15 1-1-15,-8 4 0 16,-19-2-10-16,-9 4-3 15,-6 7-11-15,-1 2-7 16,5 5-7-16,3 2-19 16,13 3-19-16,8-1-65 0,10 0-127 15</inkml:trace>
  <inkml:trace contextRef="#ctx0" brushRef="#br1" timeOffset="190812.56">15983 13827 635 0,'-12'-9'45'0,"0"2"4"0,2 7 15 16,-1 4-26-16,2 19-17 15,-2 12-8-15,-1 12-2 16,-6 10 2-16,-4 9-7 16,-1 5-3-16,-4 6-2 15,2-5-1-15,1-5 3 0,4-8-14 16,5-11-10-16,4-14-11 15,10-11-20-15,1-16-37 16,6-7-64-16,12-15-168 16</inkml:trace>
  <inkml:trace contextRef="#ctx0" brushRef="#br1" timeOffset="191445.72">16558 13959 653 0,'0'-6'35'16,"-2"5"-10"-16,-3 2 8 0,-1 21-10 16,4 10-2-1,0 9-13-15,2 11-2 0,0 1 7 16,13 3-8-16,10-2-5 15,8-8 1-15,9-12 1 16,6-9-2-16,3-17 0 16,0-8 1-16,-3-7 0 0,-7-19 1 15,-5-10 1-15,-7-8 0 16,-5-8-2-16,-10-2 2 16,-5 0-2-16,-7 3-2 15,-3 6-7-15,-9 10-12 16,-5 10-16-16,3 10-19 0,9 10-18 15,5 5-21-15,10 10-48 16,19 5-76-16</inkml:trace>
  <inkml:trace contextRef="#ctx0" brushRef="#br1" timeOffset="191759.52">17590 13972 561 0,'3'-24'21'0,"-3"3"24"16,-14 3 11-16,-11 11-13 0,-5 7-16 16,-10 1-21-16,-2 19-5 15,0 5 0-15,1 11 1 16,12 0 0-16,9 1 1 16,13 1-2-16,7-6-5 15,14-2 4-15,16-10 3 0,12-8-1 16,6-6 0-16,3-6-3 15,3-4-2-15,-1-12 2 16,-4-6-1-16,-6-4 2 16,-11-5-2-16,-8-6-2 15,-13-1-14-15,-11 1-27 16,-2 1-35-16,-16 1-16 16,-4 6-23-1,1 6 0-15,1 5-38 0</inkml:trace>
  <inkml:trace contextRef="#ctx0" brushRef="#br1" timeOffset="191947.03">17649 13802 139 0,'5'-4'125'0,"-3"1"-9"16,1 3-15-16,-3 0-16 16,0 3-22-16,-12 10-10 15,0 10-5-15,-8 11-2 16,-2 7-9-16,0 9-9 16,-5 7-7-16,1 7-12 0,1 2-5 15,1 2-2-15,2-4-2 16,0 1-3-16,2-8-31 15,3-7-34-15,-2-9-34 16,4-11-45-16,1-15-194 16</inkml:trace>
  <inkml:trace contextRef="#ctx0" brushRef="#br1" timeOffset="192385.44">17985 13622 542 0,'0'-18'52'0,"5"2"-10"16,10 7 5-16,6 7 4 15,6 2-4-15,4 16-18 16,3 13-9-16,2 10-3 0,-2 15-4 15,0 6-4-15,-1 8-4 16,-10 4 0-16,-5 0-4 16,-15 4 1-16,-3-7-3 15,-21-1-13-15,-22-7-19 16,-18-6-26-16,-20-5-37 0,-14-13-64 16,-20-8-262-16</inkml:trace>
  <inkml:trace contextRef="#ctx0" brushRef="#br1" timeOffset="193011.43">7253 15452 678 0,'-8'5'32'0,"8"-5"-28"15,0-3 17-15,20-1 16 16,14 3-7-16,3-3-25 16,9 0-4-16,4 2 1 0,2 2-3 15,-5 2-16-15,-4-2-51 16,-9 0-39-16,-19 0-71 16,-12 6-259-16</inkml:trace>
  <inkml:trace contextRef="#ctx0" brushRef="#br1" timeOffset="193137.76">7353 15604 109 0,'-24'16'501'0,"16"-5"-472"16,8-8-11-16,22-3 13 15,17 0-15-15,17-2-12 0,12-7-19 16,12-3-50-16,8-2-89 16,4-2-264-16</inkml:trace>
  <inkml:trace contextRef="#ctx0" brushRef="#br1" timeOffset="193593.62">8585 15273 487 0,'0'-14'39'15,"0"-2"4"-15,-7 6 24 16,-10-2-15-16,-5 7-22 16,-2 4-12-16,-5 1 1 15,-6 8-1-15,-2 12-6 16,1 7-2-16,2 7 1 16,4 5-2-16,6 4-1 0,8 0-5 15,11 0 0-15,5-4-3 16,12-5 1-16,15-6-1 15,9-4-1-15,11-9-10 16,3-4-11-16,4-7-7 16,0-4-16-16,-6 0-25 0,-9-15-48 15,-15-2-100-15</inkml:trace>
  <inkml:trace contextRef="#ctx0" brushRef="#br1" timeOffset="193751.56">8385 15477 559 0,'-19'0'76'16,"12"0"-68"-16,7 0 26 16,19-5-9-16,15-2-10 15,12-1-10-15,9 3-6 16,6 2 3-16,2-3-15 0,-6 1-98 16,-3-1-162-16</inkml:trace>
  <inkml:trace contextRef="#ctx0" brushRef="#br1" timeOffset="193956.87">8894 15527 439 0,'0'2'219'16,"0"-2"-202"-16,12 0-4 15,10 0 39-15,8 0-10 0,3-4-31 16,4 1-9-16,5-1-1 15,-3 1-5-15,0-3-46 16,-3 1-42-16,-2-4-74 16,-2-5-296-16</inkml:trace>
  <inkml:trace contextRef="#ctx0" brushRef="#br1" timeOffset="194376.29">9646 15286 187 0,'1'-13'304'15,"-1"1"-282"-15,-3 2 39 16,-9 2 11-16,-7 6-18 16,-1 2-31-16,-4 2-16 15,-1 11 5-15,3 6 5 16,3 5-7-16,6 6 1 0,6 0 1 15,7 4-7-15,1-2-4 16,16-3-1-16,7-2 2 16,7-6-4-16,7-5-15 15,7-7-10-15,2-7-22 16,-3-2-21-16,2-6-24 16,-9-13-69-16</inkml:trace>
  <inkml:trace contextRef="#ctx0" brushRef="#br1" timeOffset="194595">9890 15131 505 0,'-17'-25'81'0,"0"5"-15"16,1 8 12-16,7 7-11 15,7 5-27-15,2 1-26 16,0 15-14-16,8 6 5 16,8 8 3-16,0 8-3 15,2 4-2-15,3 5-2 16,-3 1 0-16,-3 2 0 0,-3-2-14 15,1-7-20-15,-4-4-32 16,1-8-13-16,5-10-42 16,1-9-40-16,2-10-110 15</inkml:trace>
  <inkml:trace contextRef="#ctx0" brushRef="#br1" timeOffset="194853.59">10258 15343 490 0,'0'-22'85'15,"-3"7"-16"-15,-11 2 6 0,-1 9-26 16,-2 4-28-16,0 0-16 16,-1 17-4-16,4 6-1 15,5 7 0 1,5 2-1-16,4 2 0 0,2-4 0 0,12-3-22 16,6-5 13-16,-1-11 6 15,1-6-7-15,1-5 9 0,-2-4 4 16,-4-12 1-16,-5-3 4 15,-5-7 1-15,-5 0 0 16,0-3 5-16,-3 4-12 16,-9 0-2-16,-3 6-13 0,1 3-22 15,-1 3-33-15,3 2-113 16</inkml:trace>
  <inkml:trace contextRef="#ctx0" brushRef="#br1" timeOffset="196120.57">10598 15263 418 0,'-18'-2'100'16,"-5"2"-90"-16,-3 0 46 16,1 2-2-16,-2 6-13 15,3 9-18-15,5 1-13 0,3 7 14 16,12 5-12-16,4 2-9 16,6 2-2-16,13 0 0 15,7-2-3-15,1-3-3 16,-2-8-5-16,-4-5 0 15,-4-3 8-15,-10-6 1 0,-7-4 4 16,-4-1-3-16,-18-2 6 16,-7-2-6-16,-3 2 1 15,-2 0 1-15,4-1-2 16,6-3 1-16,12-1 1 16,12-1-4-16,5-3-10 0,19 1-24 15,10-5 2 1,5-1-5-16,3-4-1 0,-3-2 15 15,-3 1 15-15,-9 3 10 16,-9 3 30-16,-7 4 28 16,-4 7 9-16,-6 2-9 15,-1 0-19-15,0 6-27 0,0 8-7 16,0 4 2-16,8 7-3 16,1 0-3-16,7-2 0 15,4-2-5-15,0-3-17 16,-1-6-8-16,-1-4 2 0,-4-8 2 15,-2 0 13-15,-4-13 9 16,-1-3 4-16,-3-5 0 16,1-1 4-16,1 1 13 15,-1 1-3-15,-1 6-5 16,1 5 3-16,2 7-4 16,3 2-10-16,-3 8-2 15,5 9 2-15,1 3-3 0,-1 0 1 16,0-3-17-16,-2-1-3 15,-3-5-6-15,0-5 0 16,-4-6 17-16,4 0 13 16,-2-8 4-16,0-4 2 0,5-6 10 15,4 4 1-15,-1-1-1 16,2 3-3-16,3 5-5 16,-2 5-7-16,0 2-2 15,2 5-2-15,-2 11 1 16,-1 1 0-1,-3 0 1-15,-5 1 0 0,1-3 0 16,-5-5-2-16,-1-6 0 16,-2-4 2-16,0 0 12 15,0-13-1-15,0-3-5 16,0-5-1-16,9-2 1 0,4-1-5 16,4 3-11-16,7 3-32 15,0 6-23-15,0 5-24 16,-2 5-10-16,0 2 24 15,-7 2 56-15,-5 6 16 0,-5 2 7 16,-3-5 24-16,0 0 33 16,-1-1 0-16,1-4-13 15,3 0-2-15,2 0-6 16,8-9-22-16,-1 0-7 16,4-4-7-16,-1-1-3 15,-5 3 1-15,-5 1-2 0,-5 2 5 16,-2 7 8-16,-9 1-5 15,-9 12 0-15,0 8 17 16,-3 7 5-16,5 3-11 16,5 2-11-16,7-2-6 15,4-3-2-15,9-6-8 0,16-3-36 16,9-11-33-16,8-7-106 16</inkml:trace>
  <inkml:trace contextRef="#ctx0" brushRef="#br1" timeOffset="196773.44">12109 15011 276 0,'0'-5'34'0,"0"-3"14"0,0 5 23 16,-1 0 6-16,-8 3-26 31,0 0-11-31,-6 2-3 16,-2 13 4-16,-5 10-5 0,-5 11-4 15,-3 12 0-15,-8 13-1 16,2 11-17-16,2 6 2 16,2 6-2-16,14 5-6 15,11-2-4-15,5 5-2 16,19-7 1-16,16 4-2 0,9 0 0 16,2 0-1-16,10-4-8 0,7-5-5 15,4-9-76-15,3-12-134 16</inkml:trace>
  <inkml:trace contextRef="#ctx0" brushRef="#br1" timeOffset="200716.57">12656 15372 75 0,'5'-2'21'0,"-3"0"-21"16,1 0 14-16,-1 2 9 0,-2 0-7 16,2-1 0-16,0 1 11 15,-2 0 30-15,4-2 8 16,-4 0 22-16,1 0-36 15,1-1 6-15,2-3-11 16,-4 1-7-16,0-2-13 0,0 2-7 16,-7-1-4-16,-6 2 0 15,-5 2-7-15,-4 2-5 16,-3 4 2-16,0 7 3 16,2 5-1-16,1 2-2 15,4 0 2-15,9 1-3 0,7-3-2 16,2-1-1-16,7-4 0 15,12-5 2-15,4-6 1 16,3 0-1-16,1-1-1 16,1-10 0-16,-7-1-2 15,-1-3 4-15,-2 3 6 16,-5 1 12-16,-4 1 3 16,-1 2-4-16,-2 6-5 0,2 2-8 15,-2 0-7-15,5 16-2 16,4 6 3-16,0 5-2 15,4 3 1-15,2 6 0 16,-1 1-1-16,2-1 0 16,-2-1 0-16,1-4 1 15,-8-6-6-15,1-6 0 0,-6-7 1 16,2-9 2-16,-7-3 4 16,1-9 5-16,-4-9-3 15,0-7 2-15,2-2 1 0,-1-3-7 16,5 3 0-16,1 0-21 15,9 8-16-15,3 4-28 16,7 7-16-16,2 4-8 16,3 4-17-16,0 0-23 15,-1 2-36-15,-6 2 3 16</inkml:trace>
  <inkml:trace contextRef="#ctx0" brushRef="#br1" timeOffset="200950.87">13209 15504 139 0,'5'1'139'0,"-5"1"-16"0,0 2 14 15,-7 1-45-15,-3 4-24 16,-2 0-20-16,3 6-11 15,6 2-19-15,3 1-9 0,0 5-8 16,12 1-4-16,6-3 15 16,6-1-12-16,-1-8 1 15,4-5-5-15,-5-7-4 16,1 0 8-16,-7-14 1 16,-5-9 0-16,-4-2 1 0,-7-4-2 15,-3 2-1-15,-10-3 1 16,-3 5-13-16,-1 0-9 15,3 5-19-15,3 4-5 16,7 8-46-16,4 0-60 16,6 5-158-16</inkml:trace>
  <inkml:trace contextRef="#ctx0" brushRef="#br1" timeOffset="201216.44">13485 15333 515 0,'-5'-13'133'15,"3"2"-105"-15,2 8 19 16,11 3-7-16,9 10-19 16,3 12-5-16,3 8-3 0,5 6-1 15,-4 9-3-15,-3 1-5 16,-8 6-1-16,-9 0-2 15,-7 1 0-15,-13 2 1 16,-19-3-11-16,-7-2-2 16,-17-5-13-16,-5-8-30 15,-4-9-28-15,1-11-63 0,4-10-222 16</inkml:trace>
  <inkml:trace contextRef="#ctx0" brushRef="#br1" timeOffset="201606.87">14405 15555 534 0,'-7'-3'64'0,"2"-2"-46"0,5 1 45 16,17 2-36-16,10 0-17 16,9 2-6-16,11 0-2 15,4 0 0-15,5 2-24 0,-7 4-75 16,-8 1-85-16</inkml:trace>
  <inkml:trace contextRef="#ctx0" brushRef="#br1" timeOffset="201737.37">14590 15681 604 0,'-15'3'74'0,"13"-3"-59"0,10 0 27 16,24-3-18-16,14-5-18 0,16-3-4 0,9-2-50 31,10-5-86-31,2-6-293 16</inkml:trace>
  <inkml:trace contextRef="#ctx0" brushRef="#br1" timeOffset="202331.02">15830 15229 405 0,'0'-14'45'0,"0"-2"16"16,0 1-5-16,-1 3-3 0,-3-2-7 15,-5 5-17-15,-6 3-11 16,-5 4-5-16,-9 0-5 16,-2 2-3-16,-4 6-2 15,7 7 0-15,1 1 6 16,7 3 4-16,10 5-4 15,10 1-3-15,0 4 0 0,16 1-2 16,9 1-3-16,7 3 1 16,4-1-1-16,0 3-1 15,-4-4-8-15,-7-2-15 16,-12-2-9-16,-11-3 6 0,-4-4 5 16,-19-3 10-16,-7-7 7 15,0-3 3-15,-1-5 3 16,5-1 11-16,12 0 3 15,5 0-1-15,7 0-8 16,16 9-15-16,7 6 8 16,8 2 0-16,5 6 0 0,-4 10-8 15,-5 1 5-15,-9 3 2 16,-9 4-1-16,-9 0 2 16,0-2 2-16,-12-3 9 15,0-6 14-15,4-4 3 16,4-7-12-16,4-5-10 15,7-3-5-15,19-4-2 0,8-7-29 16,13 0-49-16,2-9-82 16,9-9-191-16</inkml:trace>
  <inkml:trace contextRef="#ctx0" brushRef="#br1" timeOffset="202830.87">16558 15509 580 0,'-5'-20'27'16,"-10"4"9"-16,-3 2 11 15,-5 5-17-15,-4 8-8 16,-2 1-11-16,0 3-2 16,2 13 3-16,5 4-7 0,8 1-3 15,6 1-3-15,8 2-1 16,1-4 0-1,15-2 1-15,6-4 0 0,3-3-8 16,6-7-5-16,-4-4-2 16,3 0 5-16,-5-13 7 15,-3-3 6-15,-4 2 0 0,-6-3 3 16,1 4 16-16,-8 1 9 16,-1 6-4-16,-1 4-2 15,1 2-10-15,1 3-13 16,3 15-1-16,2 7 0 15,3 7 1-15,3 8-3 0,0 0 4 16,-1 2-1-16,0-3-1 16,-1-7-1-16,-1-7-3 15,-1-11 3-15,0-10 1 16,0-4 4-16,0-17 4 16,0-4 7-16,1-11 5 15,-1-4-9-15,0-2-4 0,1-2-6 16,-2 3-2-16,4 6-21 15,-1 8-26-15,6 7-40 16,1 9-32-16,4 7-38 16,2 0-84-16</inkml:trace>
  <inkml:trace contextRef="#ctx0" brushRef="#br1" timeOffset="203096.46">17089 15605 368 0,'0'0'187'16,"-3"-1"-131"-16,-6-3 31 0,-1 4-25 15,-2 0-22-15,0 5-26 16,-1 10-9-16,6 4-1 16,2 8-2-16,5 1-2 15,0 3 0-15,7-1 0 16,5-5-9-16,3-7-10 16,0-5 3-16,2-12 12 15,-1-1 7-15,-2-14 3 16,-1-5 0-16,-4-8 5 0,-7-3 11 15,-2-1-14-15,0 2-6 16,-2 1-3-16,-7 5-2 16,2 5-18-16,3 7-41 0,4 6-33 15,7 5-40-15,13 0-167 16</inkml:trace>
  <inkml:trace contextRef="#ctx0" brushRef="#br1" timeOffset="203245.1">17364 15672 658 0,'0'7'52'0,"-3"5"-6"0,-4 6 33 16,-3 2-36-16,3 5-30 15,-2 1-10-15,2 5-4 16,-4-6-36-16,2-7-71 0,0-11-126 16</inkml:trace>
  <inkml:trace contextRef="#ctx0" brushRef="#br1" timeOffset="204118.18">17956 15470 392 0,'0'0'96'15,"2"0"-70"-15,2-2 42 16,-1-9-7-16,1 3-14 15,-4-3-19-15,0-4-5 0,0 1-4 16,-6 0-7-16,-8 0-10 16,-7 1-1-16,-7 4 3 15,-9 6-3-15,-1 3-1 16,-1 0 0-16,1 12 1 16,6 4 3-16,9 5-1 15,6 5-2-15,12-2-1 0,5 2 0 16,7-2-1-16,17-4 1 15,3-4 1-15,8-5-3 16,1-8-6-16,0-3 0 16,-4 0 5-16,0-10 3 15,-8-4 3-15,-6-6 2 16,-2 0 13-16,-3 1 5 0,-6-1 4 16,-2 6-4-16,1 5-2 15,-5 2-6-15,-1 7-5 16,2 3-8-16,2 11-7 0,2 8 5 15,-1 5 0-15,5 7-2 16,-1 3 1-16,1 6 0 16,0 2-4-16,-1-1 5 15,1 1-2-15,-2-4-3 16,3-6 4-16,0-8-1 16,1-11 5-16,5-10 0 0,-1-6 2 15,2-6 4-15,-2-15 1 16,0-6 1-16,2-8 2 15,-5-1-8-15,-1-1-3 16,-3 2 0-16,-1 2-11 16,-3 7-12-16,-2 7-23 0,2 6-24 15,1 6-21-15,7 5-35 16,1 2-89 0</inkml:trace>
  <inkml:trace contextRef="#ctx0" brushRef="#br1" timeOffset="204290.03">18454 15634 516 0,'1'2'147'0,"-1"-1"-96"16,0 3 15-16,2 2-21 15,3 4-14-15,0 3 1 16,2 4-23-16,3 5-8 0,2-2 2 16,0 3-9-16,-4 0-35 15,4-5-44-15,-5-2-67 16,1-11-104-16</inkml:trace>
  <inkml:trace contextRef="#ctx0" brushRef="#br1" timeOffset="204451.4">18869 15700 685 0,'2'0'76'15,"-2"0"-52"-15,0 7 20 0,0 5-4 16,-6 5-25-16,-2 1-12 15,0 1-13 1,-3-3-26 0,3-3-36-16,-4-6-52 0,7-7-84 15</inkml:trace>
  <inkml:trace contextRef="#ctx0" brushRef="#br1" timeOffset="205018.31">19271 15441 652 0,'0'-28'16'15,"-18"1"10"-15,-3 9 18 16,-6 9-14-16,-5 6-25 16,-2 3-5-16,-2 16-1 15,9 11 3-15,0 3-4 0,12 2 4 16,6 6-4-16,7-6-3 15,1-4-6-15,8-6-2 16,6-4-8-16,6-10-1 16,4-6 8-16,1-2 10 15,0 0 5-15,3-12 1 16,-1-6-1-16,-1-2 1 0,0-3 4 16,-2 0 9-16,-1-1 2 15,-4 5 8-15,-2 3 4 16,-7 5-6-16,2 7-9 15,-4 4-9-15,0 4-5 16,1 10-1-16,-3 10 5 0,-2 4-4 16,3 2 0-16,-5 8-3 15,1-3 6-15,-2 5-3 16,2-1-2-16,-2-1 4 0,3-5 0 16,4-2-3-16,-1-10 2 15,5-6 0-15,-1-10 0 16,7-5 4-16,0-8 0 15,-2-9 8-15,4-10 4 16,-2-5-7-16,1-4-1 0,0-1-4 16,0-3-3-1,-4 7-2-15,1 4-2 16,-3 6-13-16,-1 8-23 0,0 9-23 16,1 6-45-16,1 0-51 15,-2 6-157-15</inkml:trace>
  <inkml:trace contextRef="#ctx0" brushRef="#br1" timeOffset="205330.51">19743 15652 567 0,'-5'-9'122'16,"5"2"-103"-16,0 3 43 0,14 4-28 15,6 2-10 1,2 11-12-16,-3 2-11 0,-1 4-1 16,-9 2-1-16,-6 0 1 15,-3 0-6-15,-12 1 2 16,-8-4 3-16,3-2 0 16,-3-2 1-16,6-5 3 15,6-2 8-15,8-1 2 0,0-6-3 16,20 0-3-16,12 0 1 15,12-2-8-15,11-9-17 16,9-3-37 0,5-9-81-16,-4-6-143 0</inkml:trace>
  <inkml:trace contextRef="#ctx0" brushRef="#br1" timeOffset="205884.59">20226 15293 604 0,'-1'-22'25'15,"1"5"39"-15,3 8-8 0,11 9-18 16,4 0-27-16,2 16-8 16,1 11-2-16,-1 5-2 15,-9 7 1-15,-8 4 0 16,-3 0-4-16,-14-2-13 31,-11-4 4-31,-2-3 5 16,-2-5 8-16,2-4 0 0,8-5 0 15,6-4 0-15,11-4 2 0,2-3-2 0,17 0 2 16,8-5 0-16,11-1-2 16,0-3-8-16,-4 0-4 15,-2 0 7-15,-8 0 6 16,-11 0 1-16,-10 0 14 16,-1 0 4-16,-10 0-11 0,-5 10 6 15,1 5 0-15,-2 8-8 16,5 4-2-16,8 8-4 15,3 7-2-15,1 0 3 16,13 6-1-16,3 1-1 16,-3-6 1-16,-4-5-1 15,-9-5-1-15,-4-10-6 16,-21-9-3-16,-17-7 5 0,-13-7-26 16,-16-3-38-16,-11-17-81 15</inkml:trace>
  <inkml:trace contextRef="#ctx0" brushRef="#br2" timeOffset="-197360.49">4540 16729 373 0,'3'-9'89'0,"-1"-2"-58"16,-2 1 45-16,2-1-6 15,-1 0-15-15,-1 1-21 0,0-1 0 16,0 2-1-16,-3 0-8 16,-10 0-8-16,-6 2-9 15,-10 5-3-15,-7 2-3 16,-8 0 2-16,-2 11-4 16,-5 9 6-16,7 3 0 0,2 4 0 15,15 1 3 1,10 4-1-16,13 0-7 0,6 2-1 15,22 0 1-15,11 2-1 16,11-2 2-16,9 2-2 16,-1-3 1-16,-5 3-2 15,-2 3 2-15,-7 1-1 0,-13 3-2 16,-13-3-5-16,-8-1-5 16,-6-3-5-16,-22-4 7 15,-12-7 7 1,-10-7 2-16,-5-8 3 15,-2-9-1-15,3-1 1 16,6-15 5-16,10-7 8 0,10-9 3 16,17-8-16-16,7-2-16 15,26-2-11-15,16-2-17 16,15-1-29-16,8 2-33 0,6-3-43 16,-3-4-319-16</inkml:trace>
  <inkml:trace contextRef="#ctx0" brushRef="#br2" timeOffset="-196757.22">4304 16263 617 0,'0'0'51'0,"0"0"-28"15,-5 0 16-15,-3 10-13 16,-1 7 0-16,-1 3-11 15,-3 4-7-15,2 4-3 16,-1-3-4-16,2-4 1 16,5-5-2-16,0-3 1 0,5-8 0 15,0-5 0-15,0 0 4 16,0-15 6-16,2 0-7 16,5-7 1-16,1-1 7 15,4 0-3-15,-2 3 6 16,2 8-4-16,-2 2-3 0,2 9 0 15,1 1-3 1,1 4-4-16,5 11-2 0,1 10 2 16,1 4-2-16,6 5 1 15,5 5-12-15,2-3-48 16,2 0-59-16,-1-11-21 0,-3-10-165 16</inkml:trace>
  <inkml:trace contextRef="#ctx0" brushRef="#br2" timeOffset="-196328.11">5210 16487 582 0,'-12'-20'69'16,"-10"7"-51"-16,-6 8 31 15,-1 5 9-15,-5 18-22 16,1 14-20-16,1 14-8 0,0 16-5 16,8 16 11-16,5 7-5 15,8 8-6-15,11-2 0 16,2-2-3-16,18-7-1 16,10-10-4-16,6-11-14 0,11-10-27 15,5-12-19-15,3-14-34 16,5-16-100-16</inkml:trace>
  <inkml:trace contextRef="#ctx0" brushRef="#br2" timeOffset="-195712.61">5514 17023 276 0,'9'-12'165'16,"-5"-8"-111"-16,-2-1 15 0,0-2 2 15,-2-2-21-15,-2 0-21 16,-8 3-5-16,-4 4 0 15,-4 4-13-15,-3 9-8 16,-2 5-3 0,-6 5-1-16,3 13 0 15,1 11 0-15,6 4 0 16,6 3 1-16,6 0-2 16,7-6 2-16,7-3-1 15,13-9 0-15,7-8 2 0,3-8 1 16,8-2-1-16,-6-9 1 15,4-10-1-15,-5-2 1 16,-6-3 0-16,-5 1 0 16,-8 5 6-16,-1 4 4 15,-3 7 0-15,-5 7-2 16,2 5-7-16,0 15-6 16,2 10 3-16,5 11 2 0,-2 7-5 15,4 9 4-15,1 0-2 16,1-1 1-16,0-8 0 15,1-11-3-15,-1-13 2 16,-3-14 2-16,2-10 1 16,-2-18 13-16,-4-10 14 0,2-11-3 15,-3-8-7-15,0-6-7 16,-1 5-8-16,-2 1-3 16,2 6-4-16,-1 9-21 0,2 10-20 15,-2 10-36-15,1 7-69 16,4 5-115-16</inkml:trace>
  <inkml:trace contextRef="#ctx0" brushRef="#br2" timeOffset="-195336.78">6222 17104 370 0,'3'-11'46'0,"-3"-2"18"16,0 5 37-16,-10 1-25 15,-11 3-31-15,-1 2-11 0,-3 2 4 16,-4 6-11-16,5 9-16 16,4 5-3-16,11 5-3 15,4 5-2-15,5-1 0 16,9 4-2-16,11-7 0 15,-1-7 0-15,12-6 0 0,-4-11 0 16,1-2-1-16,-2-13 1 16,-6-8 0-16,-6-5 2 15,-6-5 0-15,-8 0 1 16,0-1 2-16,-6 4-5 16,-8 3-3-16,-1 5-24 15,3 6-32-15,5 5-29 16,7 7-51-16,1 2-96 15</inkml:trace>
  <inkml:trace contextRef="#ctx0" brushRef="#br2" timeOffset="-195196.15">6536 17082 564 0,'1'8'126'0,"-1"-3"-98"15,-1 4 9-15,-6 5-2 16,3 2-31-16,-3 2-19 0,4-2-73 15,-3-9-131-15</inkml:trace>
  <inkml:trace contextRef="#ctx0" brushRef="#br2" timeOffset="-194582.51">7247 16859 410 0,'-7'-8'140'0,"-2"-3"-121"16,-3 0 39-16,-7 6-1 16,-1 5-26-16,-2 0-17 0,-7 1-4 15,0 17-1-15,-1 6-1 16,4 4-1-16,8 8-1 16,7 1-1-16,11 0-4 15,11-2-1-15,16-5-1 16,7-7 2-16,8-7 1 0,2-8 0 15,2-7 0-15,-5-1-1 16,-6-10 1-16,-9-7 0 16,-11-7 1-16,-11-3 2 15,-4-4-2-15,-9-1 0 16,-10 0-2-16,-8 2-2 0,2 6-16 16,3 8-18-1,8 6-10-15,6 8-20 0,8 2-38 16,10 0-91-16</inkml:trace>
  <inkml:trace contextRef="#ctx0" brushRef="#br2" timeOffset="-194360.97">7596 16833 648 0,'0'-13'56'0,"0"4"24"0,-4 4-6 15,-2 5-29 1,1 5-24-16,3 11-13 0,2 11 4 15,0 5 1-15,-2 9-6 16,9 0-3-16,5 0-3 0,-2-3 0 16,3-5-1-16,1-4-12 15,-2-8-21-15,0-6-22 16,0-6-40-16,-2-9-48 16,0-6-82-16</inkml:trace>
  <inkml:trace contextRef="#ctx0" brushRef="#br2" timeOffset="-194115.22">7769 16534 655 0,'5'-22'34'16,"3"5"13"-16,6 12 12 16,10 5-23-16,3 12-20 0,5 17-5 15,4 10-2-15,3 13-3 16,0 14-2-16,-5 7-2 15,-6 9 0-15,-8 4-1 16,-13 0 0-16,-7-1 0 16,-4-5 0-16,-15-5-3 15,-6-11-2-15,-4-8-14 16,-2-14-22-16,-1-17-38 16,3-13-41-16,7-14-199 15</inkml:trace>
  <inkml:trace contextRef="#ctx0" brushRef="#br2" timeOffset="-193631.73">8743 17033 489 0,'-4'3'111'16,"3"-3"-84"-16,1 0 40 15,0 0-13-15,10 0-20 16,8 0-11-16,2 2-3 15,7 0-6-15,1-2-8 0,3 3-3 16,-1 1-3-16,-2-1-1 16,-1 6-32-16,-12 2-33 15,-7-1-35-15,-8 5-67 16,-2-2-159-16</inkml:trace>
  <inkml:trace contextRef="#ctx0" brushRef="#br2" timeOffset="-193489.97">8773 17284 540 0,'-3'11'63'16,"3"-8"-22"-16,14 3 25 16,15-6-11-16,9 0-23 15,8 0-17-15,14 0-9 0,1-4-5 16,7-5-49-16,-2-3-92 16,5-5-216-16</inkml:trace>
  <inkml:trace contextRef="#ctx0" brushRef="#br2" timeOffset="-193033.72">10163 16915 535 0,'0'-25'28'0,"-7"5"31"16,-10 4 29-16,-2 5-28 16,-2 6-26-16,-7 5-13 15,1 9-6-15,5 11-2 0,2 8-1 16,3 10-6-16,12 1 3 16,5 6-3-16,2-3-4 15,16-1 1-15,7-3-3 16,6-6-2-16,5-7-2 0,5-3-17 15,0-7-11-15,-1-6-22 16,-5-7-27 0,-4-2-44-16,-11-14-71 0</inkml:trace>
  <inkml:trace contextRef="#ctx0" brushRef="#br2" timeOffset="-192877.49">9997 17097 615 0,'-17'-7'21'15,"12"1"17"-15,12 1 15 16,23 1-37-16,14-1-10 0,11 2-4 16,12-1 0-16,1 0-3 15,0-3-44-15,-5-5-117 16,-9-3-379-16</inkml:trace>
  <inkml:trace contextRef="#ctx0" brushRef="#br2" timeOffset="-192549.35">10591 17082 601 0,'-4'2'92'0,"4"-2"-78"16,0 0 53-16,14 0-22 15,8 0-11-15,7 4-16 0,3-4-8 16,2 2-4-16,5-1-6 15,-2 1-18-15,2-2-66 16,-5 0-79-16,-2-11-168 16</inkml:trace>
  <inkml:trace contextRef="#ctx0" brushRef="#br2" timeOffset="-192139.19">11359 17072 468 0,'-5'-11'108'0,"-10"-2"-80"16,-6 3 51-16,-6 5-24 16,0 2-31-16,-2 3-8 15,-1 5 4-15,4 10 0 0,9 5-9 16,6 3-5-1,9 4 0-15,5 3-5 0,19 0 0 16,7-1 0-16,7-2-8 16,5-5-20-16,4-7-35 15,0-6-33-15,-2-9-67 0,-3-2-206 16</inkml:trace>
  <inkml:trace contextRef="#ctx0" brushRef="#br2" timeOffset="-191897.17">11614 16838 657 0,'-11'-13'9'0,"3"3"12"15,2 4 36-15,6 6-23 16,0 0-27-16,0 6-12 16,8 10 7-16,0 4 2 0,4 4 9 15,3 9 11-15,-1 2 2 16,3 3-2-16,-2 1-13 15,2 2 2-15,-5-2-9 16,1 1-2-16,-6-1-2 16,2-6-26-16,1-2-32 15,0-12-46-15,4-9-37 0,4-10-74 16</inkml:trace>
  <inkml:trace contextRef="#ctx0" brushRef="#br2" timeOffset="-191615.98">12002 17047 572 0,'0'-12'56'16,"-3"2"14"-16,-7 7 7 15,3 3-32-15,-3 3-33 16,1 12-10-16,1 6 1 16,6 2-1-16,2 6-1 15,4-2-1-15,12 1 0 0,2-6-3 16,4-4-4-16,-2-9 2 15,-5-8-4-15,0-1 8 16,-6-13 4-16,-6-6 0 16,-3-5 2-16,0-4 4 0,-7-1-4 15,-6 1-4-15,-1 1-2 16,0 4-13-16,7 7-37 16,5 0-54-16,2 2-133 15</inkml:trace>
  <inkml:trace contextRef="#ctx0" brushRef="#br2" timeOffset="-191178.62">12703 16788 216 0,'0'-23'296'15,"0"-1"-273"-15,-8 5 30 16,-4 6 15-16,-1 8-14 16,-3 5-24-16,-4 9-8 15,-3 18-2-15,0 16 1 16,-3 17-1-16,4 8-1 0,7 11 1 16,3 8-4-16,12 3-2 15,13-7 0-15,20-4-6 16,17-4-3-16,13-12-4 15,14-10 1-15,9-11-7 16,4-20-51-16,0-19-109 16,-6-14-351-16</inkml:trace>
  <inkml:trace contextRef="#ctx0" brushRef="#br2" timeOffset="-189183.19">12259 17050 293 0,'0'0'68'0,"1"-3"-41"0,3-3 42 16,-1 0-12-16,4 1-25 15,-6-2-4-15,-1 6 1 16,0-1-5-16,0 2 0 16,-8 0-10-16,-6 3-2 15,-4 9 0-15,1 0 1 16,-2 4 7-16,7 0-3 0,3 0-5 15,5 4-4-15,4 1-4 16,3 2-2-16,7-2 1 16,2 3-2-16,3-3-2 0,-3-1 0 15,-1-6-9-15,-3-6-2 16,-3-2 5-16,-5-2 1 16,0-2 0-16,-5-2 3 15,-10 0-14-15,4 0-6 16,-2 0-20-16,1-2-10 15,5-3-14-15,5-5-33 16,2 0-30-16,6-2-160 0</inkml:trace>
  <inkml:trace contextRef="#ctx0" brushRef="#br2" timeOffset="-188995.76">12338 17138 386 0,'0'-4'132'0,"0"0"-107"16,0 3 56-16,0 1-35 15,0 0-34-15,0 0-13 16,2 5 1-16,3 2 1 0,-2 0-3 16,3-1-9-16,-3-1-3 15,2 1-4-15,-4-4-7 16,3-2-12-16,-2 0-10 16,-1 0-42-16,1-2-86 15</inkml:trace>
  <inkml:trace contextRef="#ctx0" brushRef="#br2" timeOffset="-187868.41">11644 17508 551 0,'-7'0'31'16,"4"0"4"-16,1 0 29 16,2 0-30-16,0 4-31 0,5 8-1 15,4 5 0 1,3 0 0-16,0-2 0 0,0 0-2 15,1-2 0-15,-3-2 0 16,0-6 0-16,-3-3-3 16,0-2 1-16,-2-3 4 0,2-10-1 15,-1-3-1-15,1-4 2 16,2 2-2-16,0 5 0 16,0 0 0-16,0 6-2 15,2 5 1-15,-2 2 0 16,0 0 0-16,3 9 0 15,0 2-2-15,0-1-11 0,-2 1-6 16,2-4-7-16,-6-2-5 16,0-2 7-16,-3-3 11 15,1 0 12-15,0-8 4 16,1-5 0-16,2 0 5 16,2-3-1-16,6 5 5 0,-3 3-4 15,5 5 0 1,-3 3 7-16,0 0-8 0,-3 10-5 15,-2 1 0-15,-2 4-1 16,-1-3 1-16,-5 1-1 16,-1-5 1-16,0-2 0 0,0-5 3 15,0-1 11-15,0-4 5 16,0-7-15-16,0-2-5 16,9-3-1-16,3 0-13 15,7 3-21-15,-4 2-37 16,5 5-50-16,1 1-2 0,-8 5-15 15,1 0 35-15,-6 0 83 16,-2 7 85-16,-5-1 17 16,1 0 1-16,0-3-14 15,-1 1-16-15,6-4-4 16,0 0 0-16,1-2-19 16,3-5-14-16,0-2-7 15,1-5-6-15,-5 3 0 16,1 4-1-16,-8 0 13 0,0 3 22 15,-2 4-3-15,-9 4-7 16,2 7 2-16,2 6-1 16,4 5-7-16,3-1-7 0,3 2-11 15,15-3 0 1,11-2-2-16,5-10-32 0,4-8-55 16,3-8-183-16</inkml:trace>
  <inkml:trace contextRef="#ctx0" brushRef="#br2" timeOffset="-185065.48">13397 16972 165 0,'5'-7'44'0,"2"-2"26"16,1 0 0-16,1-3-28 16,0 0 8-16,-1-2-1 15,-3-2 0-15,-2 2-1 16,-3 2-5-16,0 1 1 0,-5 2-11 16,-12 2-8-16,-8 7-11 15,-4 0 3-15,-6 7 8 16,-3 9-6-16,4 6-7 0,0 4 0 15,7 4-4-15,9 4-1 16,11 0-2-16,7-3-3 16,3 1-1-16,21-4 0 15,4-1 0-15,6-2-1 16,6-2 0-16,2-3 0 0,-3 2 0 16,0-3 2-16,-5-3-2 15,-7 2 0-15,-5-4-2 16,-10 2 1-16,-4-2-3 15,-8-1-5-15,-4-3 3 16,-14 1 2-16,-9-5 1 16,-5-5 3-16,-7-1 0 0,0-1 2 15,2-9-2-15,4-7 2 16,6-1-1-16,10-1-1 16,6-4-1-16,11 4-9 15,0 0-18-15,20 2-20 16,9-2-4-16,10 3-33 0,3 0-66 15,0-4-263 1</inkml:trace>
  <inkml:trace contextRef="#ctx0" brushRef="#br2" timeOffset="-184485.18">13986 16657 404 0,'0'-21'62'0,"-2"2"9"16,-6 6 13-16,-1 4-18 16,-1 8-25-16,0 1-16 15,-1 17-8-15,-2 16 3 0,-1 11 1 16,-1 19 0-16,3 13-3 15,2 14-6-15,5 6-1 16,5 6-4-16,10-3-1 16,11-5-3-16,14-10-1 15,6-12-2-15,7-12-5 0,8-17-28 16,6-19-31-16,1-23-89 16,3-12-193-16</inkml:trace>
  <inkml:trace contextRef="#ctx0" brushRef="#br2" timeOffset="-183562.82">14620 17020 215 0,'4'-9'43'0,"-1"0"14"15,-1 0 4-15,1-1-14 16,-3 2-4-16,0 0-2 16,0-1-2-16,-7 1-6 15,-6 3-2-15,-11 5-5 16,-3 0-2-16,-4 2 2 15,-4 9-1-15,-1 8-2 0,1 2-2 16,4 3-6-16,9 1-5 16,5 0 0-16,12 0-4 15,5-2-2-15,18-2-3 16,11 0 1-16,7-3 0 16,8 0-3-16,0-2 2 0,2 2-3 15,-5-2 0-15,-4 0 0 16,-13 4 0-16,-9 1-2 15,-10 1-6-15,-5 1 2 16,-20-3 0-16,-10 1 3 16,-10-7 3-16,-2-3 2 15,-2-10 0-15,5-1 3 0,7-5 6 16,6-13 0-16,11-6-2 16,8-5-3-16,7-1-4 15,5-4-6-15,14 4-15 16,5 1-14-16,1 2-29 15,2 3-70-15,-2-3-233 0</inkml:trace>
  <inkml:trace contextRef="#ctx0" brushRef="#br2" timeOffset="-183000.45">14496 16752 456 0,'0'-11'78'16,"-3"1"-18"-16,-2 3 22 0,-2 5-13 16,2 2-22-16,2 3-32 15,-1 12-9-15,-1 8 4 16,2 4-3-16,-1 1-4 15,4 5-2-15,-3-7-1 16,3-3 0-16,0-5 1 0,3-9 0 16,2-9-1-16,2-5 3 15,0-17 1 1,0-8-3-16,3-5 0 0,0-7 1 16,-1 3-2-16,2 4 1 15,0 4 0-15,-2 8 1 16,0 9 6-16,3 12-1 0,1 2-4 15,1 16-4-15,10 14 1 16,3 8 0-16,1 6 0 16,7 8-7-16,2 4-31 15,-1-5-47-15,2-4-44 16,-3-10-106-16</inkml:trace>
  <inkml:trace contextRef="#ctx0" brushRef="#br2" timeOffset="-182656.76">15265 16867 403 0,'-5'-29'40'0,"0"6"12"16,0 5 5-16,2 9 19 16,-4 7-11-16,-4 2-26 15,-5 20-17-15,-6 10 8 16,-4 13-6-16,-1 13-7 0,0 7-2 16,1 7 1-16,11 9-4 15,5-1-3-15,8-1-7 16,7-4 1-16,19-7-3 15,7-9-4-15,6-13-20 16,7-13-24-16,0-17-51 0,5-14-66 16,-5-13-161-1</inkml:trace>
  <inkml:trace contextRef="#ctx0" brushRef="#br2" timeOffset="-182172.52">15656 17186 493 0,'9'-18'38'16,"-2"-2"-34"-16,-1-1 38 0,-6 2 8 15,0 1-19-15,-7 1-20 16,-12 9-8-16,-8 4 2 16,-1 4 6-16,-7 0-1 15,3 14 1-15,3 4 0 16,7 6 1-16,7 0-4 15,6 2-5-15,9-3-2 0,4-2-1 16,12-7 0-16,9-3 1 16,3-7 0-16,5-4-1 15,-1-6-5-15,-2-8 3 16,-4-4 2-16,-6 2 1 16,-4 2 1-16,-7 1 3 15,-2 4 9-15,-5 7 7 0,0 2-9 16,1 4-12-16,1 12-2 15,4 7 2-15,-3 9 0 16,3 6 0-16,1 3 0 16,-1-6 0-16,-1-2 0 15,-2-5 0-15,2-12 0 0,-2-10-2 16,2-6 4-16,0-6 3 16,0-16 0-16,1-6 6 15,2-9-2-15,4 0-4 16,-6-3-4-16,6 7-10 15,-2 3-35-15,4 11-26 0,2 6-41 16,0 6-62-16,1 4-106 16</inkml:trace>
  <inkml:trace contextRef="#ctx0" brushRef="#br2" timeOffset="-181897.35">16068 17187 437 0,'0'0'77'16,"-6"-1"-6"-16,-3 1 22 15,0 0-39-15,-1 5-22 16,-2 12-21-16,5 5-7 16,4 6-2-16,3 4 0 0,0 0 0 15,12-4-2-15,3-5 0 16,-1-5-1-16,2-11-1 16,0-7 1-1,-5-11 3 1,-2-14-3-16,-5-5 2 0,-4-4 1 15,0-5 0-15,-4 2 0 0,-5 1-1 16,0 9-1-16,3 4-22 16,6 7-16-16,0 7-31 15,15 7-60-15,9 2-61 16</inkml:trace>
  <inkml:trace contextRef="#ctx0" brushRef="#br2" timeOffset="-181741.12">16297 17209 576 0,'0'5'61'16,"-5"1"13"-16,1 3-5 0,3 5-21 16,-1 1-29-16,2 0-10 15,0 9-6-15,0-4-13 16,0-5-58-16,2-6-86 16,1-9-217-16</inkml:trace>
  <inkml:trace contextRef="#ctx0" brushRef="#br2" timeOffset="-180944.46">16690 17086 272 0,'0'-6'201'15,"0"-1"-143"-15,-10 4 10 16,-5 3-9-16,-2 0-23 16,-5 0-19-16,0 12-6 0,5 6-2 15,4 5 2-15,6 6-6 16,7 1-1-16,5 2-1 15,15 2-1-15,9-9-3 0,5 0 1 16,5-11 1-16,-2-9 2 16,-2-5-2-16,-7-5 0 15,-6-12 0-15,-7-12 4 16,-10-1-1-16,-5-4 1 16,0-1 4-16,-15 0-7 15,-4 3-2-15,-1 5-8 0,2 8-19 16,4 3-7-16,7 5-29 15,7 6-37-15,2 0-65 16</inkml:trace>
  <inkml:trace contextRef="#ctx0" brushRef="#br2" timeOffset="-180678.89">16945 16761 606 0,'0'-14'44'0,"8"7"-6"15,4 7-9 1,10 7-4-16,5 21 4 16,4 12-13-16,4 13-9 0,-1 8-2 15,-3 8 2-15,-9 3-2 16,-13 1-4-16,-9-4 2 16,-12-6-1-16,-16-9-8 15,-12-10-8-15,-3-12-5 0,0-10-2 16,5-12-6-16,9-7-20 15,16-6-22-15,13-14-29 16,10-5-171-16</inkml:trace>
  <inkml:trace contextRef="#ctx0" brushRef="#br2" timeOffset="-180460.17">17456 17179 592 0,'1'-2'20'0,"-1"-2"17"16,2 4 31-16,0 0-9 16,3 2-37-16,0 7-2 15,1 5 3-15,-2 0-5 16,1 4-6-16,0 0-8 16,-5 0-3-16,0 2 0 0,0-2-30 15,0-6-50-15,-7-6-70 16,0-6-161-16</inkml:trace>
  <inkml:trace contextRef="#ctx0" brushRef="#br2" timeOffset="-180038.41">17820 16879 548 0,'-5'-12'77'0,"-1"1"-30"0,2 6 15 15,4 5-3-15,0 0-29 16,0 17-24-16,4 8 7 16,2 11 7-16,-1 5-7 15,0 4-1-15,-3-1-7 0,0-1-3 16,-2-5-2-16,0-8-10 15,2-7-20-15,-1-5-9 16,5-9-28-16,5-9-31 16,-1-8-50-16,7-14-151 15</inkml:trace>
  <inkml:trace contextRef="#ctx0" brushRef="#br2" timeOffset="-179756.61">18084 16607 569 0,'0'-1'38'16,"6"1"-31"-16,10 1 28 0,5 14 22 0,6 7-10 15,2 9-15-15,2 9-10 16,-5 4-4-16,1 12-6 0,-4 4-2 15,-9 5-1-15,-4 3-3 16,-6-1-3 0,-4 5 0-1,-15-2-1-15,-8-7 1 0,-9-1-18 16,-8-2-35-16,-3-16-45 16,-3-16-68-16</inkml:trace>
  <inkml:trace contextRef="#ctx0" brushRef="#br2" timeOffset="-178455.5">18396 16575 360 0,'-4'-8'41'0,"3"0"24"15,-1 5 6-15,2-1-19 16,2 4-14-16,9 0-18 16,7 7 4-16,9 8 8 15,5 8-9-15,5 11-8 16,5 10 3-16,3 10-3 15,-3 10-1-15,-5 6-5 0,-5 3-4 16,-11-1-3-16,-6-1-1 16,-8-3 1-16,-7-6-2 15,-9-5 1-15,-12-6-3 16,-5-6 4-16,-4-9 0 0,-1-10-1 16,5-6-8-16,4-9-9 15,9-11-32-15,11-1-52 16,9-23-125-16</inkml:trace>
  <inkml:trace contextRef="#ctx0" brushRef="#br2" timeOffset="-171253.49">19084 16993 648 0,'-3'0'42'0,"3"-5"-39"16,3 0 12-16,13 3 24 15,6 2-6-15,1 0-20 0,8 0-3 16,-2 0 3-16,1 4-2 15,-1 1-7 1,2 0-2-16,-3-2-2 0,-5 3-12 16,1-2-28-16,-8 1-42 15,-7-1-42-15,-9 1-50 16,-7 2-137-16</inkml:trace>
  <inkml:trace contextRef="#ctx0" brushRef="#br2" timeOffset="-171144.14">19192 17100 314 0,'-21'9'189'0,"2"-3"-133"15,18 1-19-15,2-4 0 16,26 1-2-16,11-4-18 0,13 0-13 16,8 0-4-16,2-7-21 15,-3-4-104-15,-4-9-240 16</inkml:trace>
  <inkml:trace contextRef="#ctx0" brushRef="#br2" timeOffset="-170694.61">19987 16692 423 0,'-22'-4'199'16,"-2"4"-183"-16,-3 0-10 15,0 11 36-15,-2 14-2 0,4 5-19 16,1 11-9-16,5 5 9 16,6 4 3-16,6 6-6 15,7-3-9-15,4-3-4 16,14-5-3-16,9-6 0 16,5-6-2-16,6-14-1 15,3-5-20-15,4-9-18 16,-2-5-24-16,-6-8-31 0,-6-14-62 15,-13-5-181-15</inkml:trace>
  <inkml:trace contextRef="#ctx0" brushRef="#br2" timeOffset="-170507.18">19767 16959 586 0,'-13'0'44'16,"9"-3"-33"-16,4 3 29 15,22 0-10-15,12 0-2 0,8 0-12 16,4 0-8-16,6 0-2 16,-2 0-6-16,-1 0-19 15,-8 0-71-15,-7-4-96 16,-7-1-288-16</inkml:trace>
  <inkml:trace contextRef="#ctx0" brushRef="#br2" timeOffset="-170302.86">20206 17063 561 0,'-5'2'92'0,"5"-2"-70"16,2 0 22-16,18 0 11 16,12-4-25-16,4-2-16 15,8-2-6-15,4 2-4 16,-4 0-2-16,-2-2-8 0,-5 1-53 15,-6 0-37-15,-7-2-41 16,-9-4-121-16</inkml:trace>
  <inkml:trace contextRef="#ctx0" brushRef="#br2" timeOffset="-170052.92">20774 16852 528 0,'-1'-9'59'0,"-16"2"-35"16,1 6 23-16,-4 1-6 0,-3 1-22 16,1 14-9-16,1 4 4 15,4 1 3-15,9 8-3 16,2-1-9-16,6 0-4 16,2-1-1-16,10-1 0 15,7-5-8-15,2-4-15 16,0-3-6-16,6-6-8 0,-3-6-21 15,3-1-33-15,-2-12-91 16</inkml:trace>
  <inkml:trace contextRef="#ctx0" brushRef="#br2" timeOffset="-169358.93">20854 16597 460 0,'-8'-9'123'16,"1"2"-79"-16,2 5 11 16,5 2-4-16,0 11-30 15,0 10 8-15,3 10-2 16,2 10-6-16,0 3-6 15,1 4-3-15,1 4-6 0,1-2-1 16,0-4-3-16,3-4-1 16,4-5 0-16,-5-10-12 15,0-4-23-15,4-8-35 16,-2-10-35-16,-1-5-64 16,0-5-227-16</inkml:trace>
  <inkml:trace contextRef="#ctx0" brushRef="#br2" timeOffset="-168608.37">21443 16262 354 0,'-1'-4'40'16,"-6"1"-1"-16,5 3 27 16,-2 0-19-16,-1 5-23 15,2 10 0-15,-9 7 4 0,5 9 3 16,-5 10 1-16,-3 9-4 16,0 10-6-16,-7 8-1 15,2 5-2-15,-1 9-5 16,1 2 5-16,3 0-5 15,7-4 4-15,4-1-5 0,6-6-1 16,6-3-4 0,12-2-3-16,7-8-2 0,8 1-2 15,4-2 0-15,6 0-5 16,7-4-17-16,-2-9-38 16,8-10-47-16,-2-15-161 15</inkml:trace>
  <inkml:trace contextRef="#ctx0" brushRef="#br2" timeOffset="-167524.82">21789 16661 406 0,'3'-16'53'15,"1"2"-6"-15,-2 0 19 0,-2 1-3 16,0 3-19-16,0 0-19 15,-11 5-3-15,-4 5 2 16,-5 0-3-16,-1 0-7 16,-2 4 0-16,1 8-2 15,-1 6-1-15,7 2-2 0,5 3 0 16,5 4 0-16,6 1-3 16,0 1 0-16,15 1-2 15,3 2-1-15,7 2-1 16,2 0-1-16,0-4 0 15,2 1-1-15,-4-6-3 16,-2-2-2-16,-5-5-1 0,-3 0-4 16,-7-8 3-16,-8 3 0 15,-1-4-2-15,-19-1 6 16,-9-2 3-16,-9 0-1 16,-4-5 0-16,-4-1 1 0,3 0 0 15,8-7 1-15,9-6 0 16,13-2 2-16,11-3-1 15,4-4-4-15,20 1-9 16,10 1-20-16,10 1-16 16,1 3-10-16,1-1-33 0,-2 2-42 15,-4-2-195-15</inkml:trace>
  <inkml:trace contextRef="#ctx0" brushRef="#br2" timeOffset="-167181.15">22191 16492 628 0,'0'-8'39'16,"-10"7"-21"-16,0 1 36 16,0 19-9-16,0 8-17 0,-1 11-11 15,3 10-1-15,1 12 2 16,-1 5 0-16,4 8-10 16,4 0-4-16,2-1-2 15,13-8-1-15,2-13-4 16,10-11-24-16,7-13-31 15,8-19-44-15,1-6-55 16,2-20-268-16</inkml:trace>
  <inkml:trace contextRef="#ctx0" brushRef="#br2" timeOffset="-166532.8">22634 16747 446 0,'2'-11'41'15,"1"-1"-8"-15,1 1 32 0,-2 0-10 16,-2-1-20-16,0 3-15 16,0-2-2-16,-9 4 1 15,-3 3-4-15,-7 4-6 16,-1 0-3-16,1 6-3 0,-1 8 0 15,6 2-1-15,1 8-2 16,8-3-1-16,5 2 0 16,0-3-2-16,13-4 0 15,3-2-3-15,4-9-1 16,-1-3 0-16,1-2 0 16,-2-3 2-16,-4-8 4 0,-3-2 2 15,-3 1-1-15,-1 1 4 16,-2 2 9-16,-2 4 0 15,1 5 1-15,-1 0-7 16,3 12-8-16,1 6 2 16,2 9-1-16,0 7 0 15,2 0 0-15,1 5 0 0,3-3-1 16,-4-4-6-16,1-7-1 16,-3-9 4-1,0-5 3-15,-2-11 2 16,0-4 3-16,3-12 7 0,0-6-1 15,2-4-4-15,3-6-5 0,-1 0-4 16,1 1-24-16,5 5-39 0,-1 2-70 16,3 8-70-16</inkml:trace>
  <inkml:trace contextRef="#ctx0" brushRef="#br2" timeOffset="-166251.62">23094 16822 397 0,'0'5'152'15,"-7"1"-112"-15,-6 4 35 16,-1 4-20-16,-1 2-26 16,5 6-13-16,3 3-6 0,5 2-3 15,2-1-5-15,3-1-2 16,11-3-1 0,5-12-3-16,1-4-5 0,1-6 1 15,-3-7 6-15,-2-9 2 16,-7-11 0-16,-5-1 3 15,-4-5 8-15,0 1-6 0,-4 4-3 16,-7 3-3-16,2 3-2 16,-1 8-23-16,6 7-24 15,4 5-33-15,6 2-55 16,11 0-80-16</inkml:trace>
  <inkml:trace contextRef="#ctx0" brushRef="#br2" timeOffset="-166111.02">23323 16897 553 0,'12'7'77'16,"-9"2"2"-16,1 3 4 16,-3 1-36-16,3 1-33 0,-2 2-12 15,-1 2-6-15,-1-2-45 16,0-5-79-16,0-7-137 16</inkml:trace>
  <inkml:trace contextRef="#ctx0" brushRef="#br2" timeOffset="-165298.72">22480 16551 458 0,'-2'-14'19'0,"-10"-1"6"16,-1 3 24-16,-3 4-5 16,-1 1-27-16,-3 7-12 15,3 0 5-15,-1 6 10 16,4 8-4-16,1 4-1 0,7 1-6 15,5 8-3-15,1-2-2 16,5 4-2-16,10-1-1 16,0 3 0-16,4-1 0 15,1-3-1-15,-3-2-1 16,-2-4-4-16,-6-5-5 0,-4-3-6 16,-5-4-5-16,-2-2 13 15,-8-4 8-15,-3-1 0 16,0 0 2-16,3 0 3 15,6 0 4-15,4 3-3 16,0 4-5-16,14 3-1 0,7 4-2 16,-2 6 2-16,-1 3 0 15,-4 0-10-15,-7 0-9 16,-7 2 4-16,0-8 14 16,-14 3 1-16,-3-7 33 15,4 0 4-15,4-3-9 16,9-1-16-16,2-4-8 0,18 2-4 15,19-2-2-15,9-1-39 16,11-6-77-16,7 0-151 16</inkml:trace>
  <inkml:trace contextRef="#ctx0" brushRef="#br2" timeOffset="-164536.66">23549 16715 107 0,'6'-4'256'16,"3"-5"-251"-16,1 2 12 31,-1 0 39-31,-3 0 8 0,1-4-20 0,-5 2-4 31,0-1 4-31,-2-1-6 0,0 0-11 0,-9 2-6 0,-5 2-11 16,-1 3-6 0,-4 4-2-16,1 0-2 0,1 4 1 15,3 12-2-15,7 0 0 16,4 6 0-16,3 1-2 15,0-2 1-15,10-3 0 16,7-6-2-16,-1-2 0 0,2-7-1 31,-1-3 2-31,0-2 2 16,-5-7 2-16,1-3 1 0,-4 0 0 0,-2 0 4 16,-2 2 5-16,-3 5 7 0,1 1 6 15,-3 4-10-15,5 0-13 16,-2 6-5-16,1 11 2 15,3 3 3-15,1 5-1 16,4 5 0-16,-2-1 0 16,4-1 0-16,-1-4 0 31,0-6 0-31,0-8 0 0,-5-3 0 16,1-7 3-16,-1-2 3 15,-1-13 15-15,0-5 4 0,2-5 3 16,0-4-11-16,3-1-9 0,2 1-7 15,1 2-2-15,-1 6-16 16,6 7-27-16,0 5-58 16,0 7-43-16,-2 2-68 15</inkml:trace>
  <inkml:trace contextRef="#ctx0" brushRef="#br2" timeOffset="-164380.43">23981 16841 453 0,'0'16'67'15,"-3"0"-31"-15,3-1 38 16,0 3-16-16,0-2-37 0,5 2-16 16,0-2-4-1,0 1-5-15,1-4-36 0,-3-6-56 16,2-5-87-16</inkml:trace>
  <inkml:trace contextRef="#ctx0" brushRef="#br2" timeOffset="-164205.54">24195 16868 549 0,'5'0'78'0,"-1"0"-38"15,-4 2 11-15,0 9-15 16,0 5-19-16,0 2-14 0,-6 0-1 16,-2-1-18-16,-2-4-33 15,3-6-38 1,2-5-32-16,1-2-79 15</inkml:trace>
  <inkml:trace contextRef="#ctx0" brushRef="#br2" timeOffset="-163735.89">24421 16669 578 0,'5'-24'39'0,"-5"1"-29"16,0 5 41-16,-2 6-3 15,-8 4-28-15,-7 8-17 16,0 0-4-16,-1 6 1 0,4 11 0 16,-1 3-1-16,4 2-1 15,8 1 0-15,3-1 0 16,2-3 0-16,-2-7-4 16,8 1 1-16,3-10 3 15,0-3-1-15,1 0 3 0,5-3 1 16,-1-6 1-16,0-1-2 15,0-2 4-15,2 6 7 16,-2 0-1-16,0 5-1 16,-2 1 2-16,3 1-5 15,-5 11-6-15,1 5 1 16,-4 0-1-16,-2 7 0 16,-4-1 0-16,-1-2 0 0,-2-1-1 15,0-2 1-15,0-8 0 16,0-6 0-16,0-4 1 15,0 0 4-15,0-10 4 0,6-8-4 16,3-4 5-16,2-3-3 16,5-2-5-16,2 1-2 15,3 4-17-15,-1 5-35 16,1 4-34-16,1 6-59 16,-2 3-155-16</inkml:trace>
  <inkml:trace contextRef="#ctx0" brushRef="#br2" timeOffset="-163485.95">24743 16767 490 0,'-6'0'93'0,"6"0"-70"15,0-6 37 1,11 4-18-16,5 2-24 0,0 0-14 16,-2 2-2-16,1 7-3 15,-6 6 1-15,-7-3-4 16,-2 2-10-16,-6-1 2 15,-7-1 6-15,-1 3 6 0,4-9 1 16,-2 0 3-16,9-1 8 16,1-1-2-16,2-3-6 15,11 1-4-15,7-2 1 16,7 0-12-16,2 0-38 16,6-10-60-16,-4-6-93 0</inkml:trace>
  <inkml:trace contextRef="#ctx0" brushRef="#br2" timeOffset="-162891.95">24977 16565 433 0,'0'-8'62'0,"0"2"-8"16,6 0 4-16,7 5-13 15,-1-1-26-15,3 2-10 16,-3 0-2-16,-3 7-1 0,0 3-4 16,-7 5-1-16,-2-1 1 15,-2 2-2-15,-11 0-1 16,3 2 3-16,-5-2-2 16,1 0 0-16,5-3 0 15,3-4 1-15,4 1-1 0,2-1-2 16,8-3-1-16,5-1-3 15,-1 2-6-15,1 0 0 16,-4 2 5-16,-3-2 2 16,-2 6 4-16,-4-1-1 0,0 2 3 15,-2 1 6-15,-5 3 10 16,4 1-1-16,1 1-4 16,2-2 0-1,0-1 2-15,0 0-3 16,0-3-5-16,2-5-3 0,-2-2-2 0,0-4-1 15,-4-1 0-15,-6-2-3 16,-3 0-18-16,-1-5-12 0,-1-5-13 16,6-3-24-16,4-3-48 15,5-7-85-15</inkml:trace>
  <inkml:trace contextRef="#ctx0" brushRef="#br2" timeOffset="-162403.59">25206 16900 437 0,'5'0'120'0,"-1"0"-72"0,-2 4 28 15,1 1-14-15,-3 6-27 16,0 4-9-16,-2 0-10 16,-8 5-7-16,-7 0-8 15,-5 3-8-15,0-7-80 0,-5-2-121 16</inkml:trace>
  <inkml:trace contextRef="#ctx0" brushRef="#br2" timeOffset="-161095.62">24762 17298 394 0,'0'-6'73'0,"0"4"-26"16,0-4 33-16,0 4-20 16,0 0-21-16,0 2-12 0,0 0-2 15,0 0 5-15,0 0-4 16,0 0-2-16,0 4-5 16,2 7 1-16,-1 2-2 15,1 4 1-15,0 2-4 16,0 7-2-16,-2 4-2 0,2 0-2 15,0-1-5-15,2 2 2 16,-3-5-3-16,3 0-2 16,1-6 0-16,-1-4 0 15,-1-6 0-15,0-4 1 16,2-4-2-16,-2-2-7 0,3-2-16 16,-1-8-22-16,2-8-36 15,4-6-46-15,0-4-81 16</inkml:trace>
  <inkml:trace contextRef="#ctx0" brushRef="#br2" timeOffset="-160365.03">25143 16222 339 0,'11'6'2'0,"1"0"25"16,3 8 30-16,-1 1-16 15,1 5-12-15,-2-1-8 16,6 7 0-16,-3 2 3 16,2 6 9-16,1 6-5 15,1 4-9-15,-3 7-3 0,-3 7-4 16,-4 4-5-16,-2 6-2 15,-8 2-4-15,0 4 0 16,-15-2 1-16,-2-4-2 16,-5-6 2-16,2-4-1 0,1-7 0 15,2-10-1-15,7 0 1 16,3-7-4 0,-1-4-35-16,1-7-64 0,-2-6-194 15</inkml:trace>
  <inkml:trace contextRef="#ctx0" brushRef="#br2" timeOffset="-159282.65">12162 18529 422 0,'-5'4'69'0,"-2"-1"-12"15,-1 1 24-15,2 0-34 16,6-4-24-16,0 0 1 15,7 0 8-15,14 0-3 16,9-6-10-16,-3 2-6 0,5 1-4 16,1-1-6-16</inkml:trace>
  <inkml:trace contextRef="#ctx0" brushRef="#br2" timeOffset="-154363.15">13333 18043 445 0,'-9'0'76'0,"2"0"-39"15,1-1 36-15,4 1-13 16,2-2-19-16,0 0-1 16,0 2-7-16,3 0 2 15,9 0-4-15,0 0-6 0,3 0-4 16,4 0-4-16,3-1-8 15,1-1-6 1,8 0-1-16,-2-1-2 0,1-1 0 16,-1 2-20-16,0 0-21 15,-3 2-24-15,-8 0-31 16,-5 0-36-16,-6 4-57 16,-7 3-110-16</inkml:trace>
  <inkml:trace contextRef="#ctx0" brushRef="#br2" timeOffset="-154225.25">13446 18135 460 0,'-20'10'102'0,"8"-1"-47"16,10 2 15-16,4-4-24 15,17-2-15-15,8-1-3 16,7-1-11-16,6 0-9 16,3-3-5-16,1 0-21 0,2 0-77 15,-5-10-77-15,1-4-289 16</inkml:trace>
  <inkml:trace contextRef="#ctx0" brushRef="#br2" timeOffset="-153568.83">14525 17940 457 0,'2'-12'59'15,"0"-5"-36"-15,3 1 32 16,0-1 1-16,2-3-21 16,-2 0-17-16,1 1-5 15,-4 3 5-15,-2 1-2 0,-7 5-4 16,-11 5-7-16,-6 5-4 15,-3 0 2-15,-2 3 3 16,2 9 4-16,3 3 7 16,4 6 0-16,11-2-6 15,9 5-5-15,2 2-1 16,15 1-2-16,9 2 1 0,4-2-4 16,2 2 1-16,-1-3-2 15,-4-2 0-15,-5-3-12 16,-10 0-4-16,-12-3 5 15,0-6 0-15,-14-2 3 16,-11-4 8-16,-4-4 0 0,2-2 2 16,3 0 0-16,7 0 1 15,7-2 3-15,7 1-2 16,3 1-2-16,18 0-6 16,6 9 3-16,3 5 1 15,2 8 0-15,-7 2-6 16,-3 8-6-16,-11 4 5 15,-8 2 7-15,0-1-1 0</inkml:trace>
  <inkml:trace contextRef="#ctx0" brushRef="#br2" timeOffset="-152762.37">15160 18138 426 0,'-2'-9'50'0,"-3"-1"-15"15,4-1 25-15,-3-2-17 16,-1 1-10-16,0-1-8 16,-7-1-4-16,-3 3-8 15,-4 4-1-15,-3 2-6 16,-4 3 2-16,-4 2-2 0,-1 4-6 16,6 6 3-16,1 8 11 15,9 0-2-15,5 4-5 16,10-1-3-16,3 0-3 15,16-1 1-15,6-6-1 16,6-5 0-16,1-5 1 16,0-3-2-16,-1-1-1 15,-6-10-2-15,-6-4 2 0,-4-1 1 16,-8-2 2-16,-3-1 0 16,-4 2 10-16,0 1 10 15,0 6-3-15,-2 2-3 16,0 7-6-16,2 0-7 0,0 9-4 15,4 11 0 1,9 3 1 0,1 11 1-16,4 3-2 0,1 1 1 15,3 3 0-15,-2-4 1 16,-4-3-1-16,2-7 0 16,-8-8 1-16,3-4-1 15,-7-10 0-15,-1-5 4 0,-3-3 15 16,0-14 4-16,3-8-10 15,-4-5-5-15,3-2-3 16,1 0-4-16,1 2 0 16,0 3-9-16,-1 9-18 0,3 5-35 15,2 8-51-15,2 3-53 16,2 2-115-16</inkml:trace>
  <inkml:trace contextRef="#ctx0" brushRef="#br2" timeOffset="-152590.51">15530 18263 621 0,'5'0'56'0,"0"0"-2"16,-2 6 22-16,6 2-33 16,-2 3-10-16,3 5-7 0,-3 4-6 15,-2 1-7-15,-4 0-8 16,1 4-2-16</inkml:trace>
  <inkml:trace contextRef="#ctx0" brushRef="#br2" timeOffset="-149871.96">15854 18065 198 0,'5'-2'76'16,"0"-3"-41"-16,5 0 30 16,-3 3-13-16,2-4-13 15,-1 4-9-15,4 2-10 0,-4 0 2 16,1 0 3-16,1 0 7 15,-3 0-2-15,-2 0 2 16,-3 0-3-16,-2 0-2 16,0-5 2-16,0-2-3 0,-2-7-11 15,-5-2-5-15,-3-4-4 16,0-1 0-16,-4 1-4 16,-3 2 2-16,2 6-2 15,-4 5 0-15,-1 5 0 16,-1 2-2-16,1 10 0 15,2 9 0-15,4 4 0 16,7 2-1-16,5 2-1 0,2-2 0 16,11-4 0-16,7-2 3 15,-1-2-1-15,5-7-1 16,2-3-1-16,-3-7-1 16,-3 0 2-16,0-1 2 15,0-9-1-15,-3 0 0 16,-8-1 1-16,0 2 1 0,-2 2 6 15,-3 2 2-15,-1 1-2 16,-1 4 0-16,4 0-7 16,-1 14-2-16,0 2 5 0,6 8-2 15,-1 1 1-15,6 2-1 16,-1-3-1-16,2 0 0 16,-4-4-1-16,1-5 0 15,-1-2 0-15,0-4 1 16,-6-6-1-16,2-3 3 15,1 0-2-15,-3-3 2 16,4-8 0-16,-1-7 1 0,2-2 1 16,-1-1-1-16,0-6-3 15,0 3-1-15,-2 0-10 16,-2 4-27-16,6 6-54 16,0 4-34-16,1 4-62 0</inkml:trace>
  <inkml:trace contextRef="#ctx0" brushRef="#br2" timeOffset="-149543.91">16366 18120 574 0,'-11'-1'40'0,"7"-7"20"15,4 1 15-15,0 2-26 0,9-1-37 16,6 3-9-16,0 3 3 16,2 0 0-16,-1 5-5 15,-3 10 0-15,-8 1-3 16,-5 3-7-16,0 5-1 0,-7 0 6 16,-6-4 5-16,1-2 0 15,3-6 10-15,3-2 10 16,6-7-5-16,0-3-5 15,16 0-3-15,6-13-5 16,9-3-3-16,5-5-25 16,1-4-56-16,-1-5-73 0,-2-6-134 15</inkml:trace>
  <inkml:trace contextRef="#ctx0" brushRef="#br2" timeOffset="-148971.79">16738 17833 514 0,'-5'-22'45'0,"-4"1"5"0,9 4 18 15,0 4-24-15,2 6-25 16,11 5-15-16,0 2-4 0,-1 5 2 16,3 12-2-1,-7 0-1-15,-3 8-1 0,-3 0-11 16,-2 4 4-16,-3-3 6 15,-6-1 2-15,0-2 1 16,-2-5 3-16,4-3 6 16,5-4 1-16,2-3-7 0,0-2-2 15,9-2-1-15,8-1 0 16,-2 0 0-16,-2 3-4 16,0-1-5-16,-5 6-1 15,-5-1 7-15,-3 7 2 16,0-1 5-16,0 5 12 15,-3 1 4-15,3 1 6 0,0 4-5 16,5-3-7-16,7 2-5 16,5-2-2-16,0-2-5 15,1-1-2-15,-7-3 2 16,-11-3-6-16,-2-1-20 0,-22-4-25 16,-11 0-21-16,-15-7-41 15,-9-1-50-15,-7-2-257 16</inkml:trace>
  <inkml:trace contextRef="#ctx0" brushRef="#br2" timeOffset="-148440.48">15820 18384 319 0,'0'-5'93'16,"0"2"-38"-16,0-1 25 16,2 3-8-16,1 1-18 15,1 0-13-15,1 1-2 0,0 8 2 16,-2 5-10-16,0 2-9 16,-3 4-9-16,0 2-10 15,-15 4-2-15,-12 3-29 16,-16-6-80-16,-16-1-111 15</inkml:trace>
  <inkml:trace contextRef="#ctx0" brushRef="#br1" timeOffset="120956.21">16518 18928 205 0,'-26'-18'6'0,"-5"-1"-156"15</inkml:trace>
  <inkml:trace contextRef="#ctx0" brushRef="#br1" timeOffset="121690.4">15523 18750 161 0,'-25'-14'30'0,"1"1"6"16,-4-1-6-16,1 0 3 0,2-1 11 15,-4 5-6-15,6-5-2 16,2 7 3-16,1 2-3 16,5-1-1-16,6 6-5 15,9-1-6-15,0 2-13 0,20 0-14 16,14 2 6-16,7 3 6 16,17 1-1-16,12-5-3 15,12 1-2-15,15-2-1 16,17 0 0-16,6-7 1 15,9-4 6-15,7-3-2 0,3 3 0 16,-1-2 0-16,-6 6-2 16,-12-1-4-16,-9 2-1 15,-16 4 0-15,-12 0 0 16,-19 2 0-16,-16 0-4 16,-18 0-21-16,-16 4-9 15,-14 3-3-15,-12 4 4 16,-19-2 3-16,-16 3-21 0,-16 2 13 15,-15 7 23-15,-10-4 8 16,-12 0-6-16,-7 5-35 16,-7 0 4-16,-1-4 31 0,3-2 10 15,-3 5 4-15,6-8-1 16,6-1 0-16,6-2 0 16,9 0 5-16,7-4 1 15,17-2 1-15,13-1 15 16,16-1 7-16,13-2-2 15,18 0 13-15,15 0 15 0,23 0 6 16,23-7-22-16,21 0-24 16,21-4-14-16,16 2 19 15,9 0 9-15,6-1-9 16,5 3-7-16,-2-4-8 16,-5 1-2-16,-11 4-3 15,-8 3 0-15,-16-3-1 16,-12 3 1-16,-20 1-12 0,-18 2-20 15,-21 0-16-15,-19 0-26 16,-13-2-66-16,-26-4-194 16</inkml:trace>
</inkml:ink>
</file>

<file path=ppt/ink/ink6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1T08:52:39.365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12291 18663 284 0,'-9'5'190'0,"6"-1"-144"15,3-3-2-15,1 2 14 16,12-2-19-16,3 0-13 0,3-1 3 15,1 0 0-15,4 0-2 16,0 0-7-16,-4 0-10 16,4 0-4-16,0 0-3 15,-2-1-2-15,-2-3-2 16,2 1-25-16,-3-4-32 0,-6-2-50 16,-4-5-129-16</inkml:trace>
  <inkml:trace contextRef="#ctx0" brushRef="#br0">15773 18376 630 0,'0'0'72'0,"0"0"-15"15</inkml:trace>
  <inkml:trace contextRef="#ctx0" brushRef="#br1" timeOffset="34881.93">5373 8504 396 0,'0'0'59'0,"0"0"-4"16,0-5 4-16,0-4-13 16,1-2-13-16,1-5-16 15,-2-3 3-15,2-1-3 16,-2-3-5-16,0-1-2 16,-10 3-2-16,-4 4-1 0,-6 4 5 0,-2 6-4 15,-4 7-6-15,-1-2 0 16,-3 11 2-16,4 7-2 15,6 6-2-15,6 4-1 16,6 5-2 0,8-1 6-16,3-2-8 15,13-3 4-15,7-3-9 0,3-10 3 16,3-6-6-16,-4-6 4 16,2-2 4-16,-6-13 4 15,-3-2 1-15,-4-3 2 16,-3 1 0-16,-4-1 1 15,-1 4 12-15,-3 3 2 0,-1 6 1 16,1 4-6-16,1 3-9 16,5 3-5-16,0 13-1 15,5 7 1-15,1 11 1 16,-1 7 1-16,1 7-2 16,-5 4 0-16,2 0-14 15,-4 0-2-15,-1-6 7 0,0-8 8 16,-1-10 4-16,1-10-1 15,0-9 2-15,-1-9 7 16,0-3 20-16,2-16 0 16,1-7-3-16,2-10-3 0,3-2-6 15,-1-2-7-15,2-1-6 16,0 7-4-16,4 3-4 16,-4 8-25-16,2 7-41 15,-5 11-69-15,1 3-120 16</inkml:trace>
  <inkml:trace contextRef="#ctx0" brushRef="#br1" timeOffset="35225.6">5943 8769 557 0,'-15'-9'42'0,"-6"2"-8"15,1 3 17-15,1 4-15 16,3 0-14-16,0 7-14 16,5 11 1-16,5 3-7 15,6 4-1-15,0 4 0 0,14-3 0 16,6 3-1-16,6-9 1 16,1-6-3-16,2-7 2 15,-1-7-4-15,-4-5 2 16,-5-15 2-16,-6-7 2 0,-6-6 3 15,-7-3-2-15,-3-5-2 16,-17 5-2-16,-7 0-7 16,-2 6-18-16,-4 7-13 15,5 2-33-15,4 8-16 16,8 0-30-16,11 5-127 16</inkml:trace>
  <inkml:trace contextRef="#ctx0" brushRef="#br1" timeOffset="35709.86">5812 8089 402 0,'-59'-20'21'0,"-9"1"-12"16,-3 4 25-16,-2 5 25 0,0 5-11 15,2 5-15-15,5 1-5 16,5 17 5-16,5 12-11 16,11 16-11-16,11 15-4 15,9 10-5-15,15 17 1 0,10 8-3 16,10 6-1 0,19 2 4-16,10-6-3 0,12-6 0 15,6-8-2-15,6-13 1 16,3-10 0-16,2-12 1 15,2-16-1-15,-1-11-2 16,-2-17-2-16,-3-5 4 0,1-13 1 16,-6-13 1-16,0-6 1 15,-6-10 0-15,-4-5-2 16,-3-3 2-16,-5-7 0 16,-6-6 0-16,-1-3 4 15,-6-5 1-15,-8-1 5 0,-12-4 8 16,-8-2 0-16,-18 0-13 15,-21 5-6-15,-28 7-1 16,-14 10-2-16,-17 12-18 16,-19 17-16-16,-5 10-32 15,-7 8-151-15</inkml:trace>
  <inkml:trace contextRef="#ctx0" brushRef="#br1" timeOffset="38216.32">5828 7191 476 0,'2'0'52'15,"-2"0"-41"-15,0 0-3 16,0 13 3-16,0 7 15 15,0 8 14-15,0 8-4 16,0 5-8-16,0 4-2 0,0 5 11 16,0 1-19-16,0-1-9 15,0 0 5-15,3-1-5 16,0-7-6-16,2-1-1 16,0-5 0-16,-1-5-1 15,-1-7 0-15,-1-2-2 16,0-6 2-16,0-6-2 0,-1-4-11 15,-1-1-20-15,2-4-7 16,-2-1-8-16,3 0-25 16,-3 0-14-16,0 0-22 15,0 0-8-15,-6 5-78 0</inkml:trace>
  <inkml:trace contextRef="#ctx0" brushRef="#br1" timeOffset="38653.71">5656 7725 387 0,'-5'-5'79'16,"2"-1"-17"-16,3 6-14 16,0 0-16-16,5 2-20 15,5 10-2-15,7 6 11 0,-2 6-5 16,6 1-1-16,-2 4-8 16,-1-1 0-16,2-2-5 15,-1-1 0-15,1-1 0 16,1-6 4-16,-2-3-1 15,-3-4-5-15,-2-2 2 16,-1-4-1-16,-2-1 1 0,-6-4 6 16,-2 0 14-16,1-11 14 15,-1-9-13-15,2-5-13 16,2-6-6-16,1-8-2 16,7-3-4-16,1 1-7 0,4 3-47 15,3-1-63-15,-5 2-155 16</inkml:trace>
  <inkml:trace contextRef="#ctx0" brushRef="#br1" timeOffset="109633.82">5708 9207 278 0,'0'0'114'0,"0"3"-112"16,-6-2 6-16,-1 4 23 16,1 1 6-16,-1 6-22 15,-1 4-1-15,-3 2 3 0,3 8 1 16,-7 6-1-16,1 6 0 15,-5 5-6-15,0 5-3 16,-6 2 0-16,-2 3 0 16,2 4-1-16,-3-1-1 15,1 1 1-15,0 0-1 0,3-3-2 16,2 1 0-16,0-5-2 16,1-2-1-16,1-3 4 15,2 1 1-15,1-5-4 16,0-4-2-16,1-2 1 15,3-7-1-15,4-5 0 16,1-5 0-16,0-2 0 16,3-5 0-16,1-4-1 15,2-3 0-15,2-2-3 0,0-1-3 16,0-1-4-16,-3 0-9 16,-2 0-13-16,-2 0-33 15,-3-1-53-15,-2-8-108 0</inkml:trace>
  <inkml:trace contextRef="#ctx0" brushRef="#br1" timeOffset="109883.66">5056 10211 502 0,'-9'17'2'16,"1"2"-2"-16,2 8 7 15,0 5 30-15,4 4-18 0,2 0-15 16,0-3-2-16,10-1 0 16,4-3-1-1,6-5 5-15,5-10 1 0,6-7-7 16,10-7 6-16,5-7 1 16,5-15-3-16,1-12-4 15,1-7-40-15,-6-11-176 0</inkml:trace>
  <inkml:trace contextRef="#ctx0" brushRef="#br1" timeOffset="110618.15">5753 9252 433 0,'0'-2'16'16,"0"2"11"-16,9 0-31 0,4 10 25 15,3 8 9 1,4 2-11-16,3 8-9 0,2 7-3 16,2 0-5-16,3 5 0 15,2-1 2-15,1 2 5 16,1 0-5-16,1-2 0 16,-5 4 0-16,-2 0 0 0,5-3-1 15,-8 5-1-15,-2 0-1 16,-1 0 1-16,-3-1 0 15,-2-1-2-15,-3 0 0 16,-5-4 1-16,2-2-1 16,-2-1 0-16,-1-4 0 0,-2-3 0 15,1-4 1-15,0-2-1 16,1-5 1-16,-1-6-1 16,0 1 0-16,0-4 0 15,-2-2 1-15,3-1 0 16,-2 0 0-16,-3 0 0 15,-1-1 0-15,-1-2 0 0,-1 3-1 16,0-2 1-16,2-1-2 16,-2 1 2-16,4-1-2 15,-3 1-4-15,1-1-13 16,-2 1-21-16,0 0-28 0,0-3-46 16,-3 1-120-16</inkml:trace>
  <inkml:trace contextRef="#ctx0" brushRef="#br1" timeOffset="110797.85">6209 10365 447 0,'16'2'15'16,"2"-1"-14"-16,8 3 25 15,1 3 19-15,7 0-32 16,0 0-13-16,-2 2-18 15,0-3-41-15,2-3-27 0,-5-3-48 0,-2 2-95 16</inkml:trace>
  <inkml:trace contextRef="#ctx0" brushRef="#br1" timeOffset="110907.15">6590 10386 321 0,'-9'2'165'0,"-9"12"-118"16,-3 6-31-16,-3 7-12 15,1 4-2-15,3 2-12 16,4-4-72-16,3-8-107 15</inkml:trace>
  <inkml:trace contextRef="#ctx0" brushRef="#br1" timeOffset="111610.33">5956 9193 297 0,'20'6'5'15,"1"5"2"-15,8 1 14 16,5 9 12-16,5 4-16 16,9 7-3-16,3 2 0 0,8 7 5 15,6 0 9-15,9 0-14 16,5-4-12-16,3 2-1 16,5-6 7-16,-1 1 7 15,0-2-4-15,-3-1-8 16,-4 2-1-16,-4-1 0 0,-5 3 4 15,-3 1-2 1,-4-2-2-16,-8 2-1 0,-1-4-2 16,-9-1 1-16,-4-3-2 15,-7-5-2-15,-2-3-1 16,-1-2 1-16,-7-4 1 16,-1-2 3-16,-5-3 0 15,-2-2 0-15,-2-3 1 0,-1 0-1 16,-6 1 2-16,0-3 2 15,-3-1-2-15,1 1 0 16,1 0-2-16,-1-2 0 0,0 2 0 16,1-1 0-16,1-1-7 15,2 3-26-15,0-3-22 16,1 0-21-16,2-4-84 16</inkml:trace>
  <inkml:trace contextRef="#ctx0" brushRef="#br1" timeOffset="111851.2">7850 9932 393 0,'0'-4'86'0,"0"0"-73"16,-1 4-13 0,1 0 0-16,0 8 12 15,0 9 12-15,3 7-6 0,6 4 1 16,0 4-6-16,0 4-4 15,-2 0-1-15,-5-3-6 0,-2 0-2 16,-12-5 0-16,-19-1-17 16,-16-4-20-16,-19-5-26 15,-13-6-31-15,-16-5-96 16</inkml:trace>
  <inkml:trace contextRef="#ctx0" brushRef="#br1" timeOffset="115249.61">8883 10431 37 0,'0'-3'281'16,"-1"-1"-276"-16,-6 2 4 15,0-3 13-15,-1 1 10 16,-5 2-14-16,0-3-9 0,-3 1 8 16,-2 1-2-16,-2 0-2 15,-5-1-5-15,2 0-6 16,-7 1-2-16,-2-1 1 15,-2 1-1-15,-7 0 1 16,0 0-4-16,-4 1 7 16,-3-1-3-16,-1 1-1 0,-1 0 0 15,0 2 0-15,-3-2 0 16,2 2 0-16,-1 0 0 16,-2 0-1-16,-2 0 2 15,-1 0-1-15,1 0-1 16,-5 0 0-16,-2 4 0 0,-1 1 1 15,-2-1 2-15,-2 0-2 16,-1-1-1-16,-1 1 2 16,-1-1-1-16,-1 1-1 15,3 0 1-15,-1-1-1 16,-1 3 3-16,1-5-3 16,2 3 2-16,-1-3-2 0,-2 3 2 15,-4-2-1-15,-3-1 0 16,2 1 0-16,-2 0 1 15,-1-2 1-15,2 0 1 16,2 0 1-16,-1 0-4 0,1 2-1 16,1-2 4-16,-1 1-3 15,-5-1 0-15,2 3 0 16,-2 0 0-16,0 1 0 16,-3-1 0-16,0 1 0 15,1 1 1-15,-1 2-1 0,0 0 2 16,-2 4 0-16,0 0-1 15,-1 2 0-15,1 1-2 16,5 4 2-16,-1-3-1 16,0 5-1-16,4-1 1 15,1 3 2-15,5 4-2 16,1-2-1-16,4 4 1 0,5 1 1 16,3-1-1-16,6 3 0 15,7-2 2-15,5 1 5 16,6-1 1-16,3 0 0 15,9 2 4-15,3-1-9 0,6-2-3 16,5 3 1-16,6-4 0 16,2 3-2-1,-2-1 1-15,7 1-1 0,8-4 2 16,7 1-1-16,1-2 0 16,8 0 2-16,3 0 0 15,8-3-2-15,7-3 1 0,4 1-3 16,9-1 7-16,2-1-5 15,9-2 2-15,2-1-2 16,9-1 2-16,6-3-2 16,5-2 1-1,6-4-1-15,3-2 4 16,9-3 8-16,2 0 6 16,5 0 0-16,1 0-9 0,-2-1-5 0,3-3-3 15,-3 2 0-15,-2-1-2 16,-2 0 2-16,0-1-1 0,-4 0 0 15,0 0 1 1,0-1-1-16,-5 2-1 16,-2-3 1-16,-1 1 1 0,-3 0-1 15,2-3 0-15,-7 3 0 16,4-2 0-16,0 0 0 16,1 0 0-16,-4-2 0 15,1 0 0-15,-2 2-1 0,-3-2 1 16,-4 2 0-16,1-2 0 15,-1 1-1-15,-2 2 2 16,1-1-2-16,-4-1 0 16,-1 1 1-16,-1-2-1 0,-1 0 1 15,-3 0-4-15,-3 2-3 16,-2-2 3-16,-3 0 4 16,-3 2 0-16,-5 0 0 15,-4-2 0-15,-4 0 0 16,-4 0 0-16,-4 0 3 0,-4 2 2 15,0-6-1-15,-4 5 0 16,-2 1 0-16,2-4-1 16,-4 0 4-16,-2 3-1 15,-2-3 1-15,-4 2 2 16,-2-4 3-16,-2 3 0 16,-6-1-3-16,1-2-2 0,-6-1-4 31,-1-2-2-31,-3-4-1 15,-4 2 0-15,0-3-1 16,-2-2 0-16,-8-4 0 0,-5-1 0 0,-8-5 0 0,-11-4-1 16,-11-2-1-16,-18-5-5 15,-22-3-6-15,-17-3-16 16,-20 2-31-16,-22-4-46 16,-17-1-56-16</inkml:trace>
  <inkml:trace contextRef="#ctx0" brushRef="#br1" timeOffset="118631.89">4886 10925 66 0,'7'-9'367'0,"0"-5"-337"16,-2-2 2-16,3-2 13 16,1-1 3-16,-1-4-27 15,-1 2-15-15,-4 0 3 16,-3 5 4-16,0 2 4 0,-8 6-4 15,-6 5-6-15,-6 3-8 16,-5 11 1-16,2 9-1 16,-2 3 1-16,3 5 1 0,8 4-1 15,4-2 0-15,7 1 0 16,3-6-4-16,7-7-3 16,11-8 1-16,4-8 4 15,3-2 2-15,1-11 1 16,0-8 1-16,-1-5-1 15,-3-1 1-15,-5 0-1 0,-5 5 3 16,-4 1 7-16,-4 5 1 16,1 9 0-16,-3 5-2 15,3 0-9-15,1 15-3 16,0 9 1-16,2 8 1 0,1 5 0 16,2 5-1-16,1 0-4 15,3-2-13-15,-4-7-6 16,-1-4 15-16,-2-9 6 15,-1-10 3-15,-3-8 0 0,-3-2 8 16,-1-12 32-16,0-10-19 16,2-5 0-16,2-5-4 15,1 2-10-15,6-2-7 16,1 5-6-16,5 6-24 16,0 5-24-16,7 6-24 15,0 7-20-15,-2 3-41 0,-2 0-107 16</inkml:trace>
  <inkml:trace contextRef="#ctx0" brushRef="#br1" timeOffset="118913.07">5397 10966 370 0,'0'-2'130'0,"0"-4"-78"0,-5 3 9 16,-4 3-7-16,0 0-16 15,-2 2-25-15,2 9-9 16,2 5 0-16,0 3-1 15,5 3-3-15,2-3 0 0,2 5 0 16,7-9 0-16,7 0-3 16,2-10-1-16,1-5 3 15,-2 0-1-15,1-7 2 16,-7-9 2-16,-3-3 3 16,-6-5-4-16,-2 1 7 0,-3-2-5 15,-6 2-3-15,-6 3-10 16,-1 6-19-16,6 0-59 15,2 1-104-15</inkml:trace>
  <inkml:trace contextRef="#ctx0" brushRef="#br1" timeOffset="119679.55">6502 10679 497 0,'0'0'29'0,"0"-4"-13"16,-7-1 26-16,-2-1-11 15,-2 0-23-15,-3 3-8 0,-7 2 1 16,-4 1-2-16,1 0-1 16,-3 4 2-16,-4 12 0 15,8-1 0-15,3 4 0 16,7 2 0-16,6 0 0 15,7 1-2-15,0-5-4 0,13-4 3 16,5-4 0-16,5-8 1 16,4-1 2-16,1-5 0 15,-1-9 1-15,-1-3 1 16,-4-1 1-16,-7 1 13 16,-2 5 6-16,-6 3 10 15,-1 3-10-15,-5 6-9 0,1 0-7 16,0 12-11-16,-2 11 5 15,2 4 0-15,3 5 0 16,-1 9-4-16,1-4-4 16,1 2 0-16,-3-6-5 15,1-5 1-15,-1-9 9 0,2-10 4 16,3-9 1-16,-1 0 20 16,5-18 8-16,0-5-1 15,2-6 0-15,-1-3-8 16,2 0-15-16,-2 4-6 15,2 1-16-15,-3 7-26 0,3 8-28 16,-1 5-73 0,-1 3-133-16</inkml:trace>
  <inkml:trace contextRef="#ctx0" brushRef="#br1" timeOffset="119851.1">6809 10926 518 0,'0'15'67'16,"0"-5"-17"-16,0 5 13 15,0 1-5-15,0 0-16 0,1 4-32 16,3-2-9-16,-1 3-1 16,4 2-32-16,0-5-50 15,5-5-62-15,-1-10-255 16</inkml:trace>
  <inkml:trace contextRef="#ctx0" brushRef="#br1" timeOffset="120575.7">7827 10784 133 0,'8'-8'150'0,"-3"0"-113"15,0-3 2-15,-1 0 14 16,1-3 16-16,-2 2-33 15,-1-1-8-15,0 2 8 0,-2-6-2 16,0 2-12-16,-2 1-2 16,-7 1-15-16,-5 5-5 15,-4 3-1-15,-6 5-2 16,-3 0 1-16,-1 10 1 16,5 8 1-16,1 5 0 0,4 2-4 15,7 0-10-15,11 0-3 16,0-5-6-16,6-4 5 15,12-9 12-15,3-3 5 16,2-4-1-16,3-6 1 16,1-6 1-16,-2-3 0 15,-4 0 12-15,-1-2 7 0,-5 5 6 16,-3 0 4-16,0 8-5 16,-4 2-6-16,-1 2-7 15,0 3-7-15,0 14-2 16,1 2 1-16,-1 10 2 15,2 0-2-15,-1 2-1 0,0-3-2 16,-1 0 0-16,2-7 0 16,-2-7 1-16,1-6-1 15,2-8 2-15,1-3 3 16,-2-11 8-16,2-7 5 16,-1-6 4-16,5-5-1 15,-4-1-10-15,-1-4-8 16,3 5-3-16,-6 7-8 0,2 6-23 15,0 8-24-15,2 6-17 16,-1 5-34-16,5 2-36 16,-3 8-74-16</inkml:trace>
  <inkml:trace contextRef="#ctx0" brushRef="#br1" timeOffset="120825.64">8220 10825 381 0,'0'4'130'15,"-3"-3"-99"-15,3 1-1 0,0 3 0 16,3 4-1-16,6 3-17 16,-1 9-9-16,-3-2-2 15,0 4 0-15,-1-5-3 16,-4 1-6-16,0-8 5 0,0-4 4 16,0-5 16-16,0-2 31 15,2 0 8-15,6-9-18 16,12-5-21-16,4-5-12 15,10-5-4-15,10-6-3 16,7-2-59-16,7-7-92 16,-3-8-256-16</inkml:trace>
  <inkml:trace contextRef="#ctx0" brushRef="#br1" timeOffset="121295.02">7480 9056 519 0,'-7'0'26'15,"-11"0"-10"-15,-1 7 24 16,-6 11 3-16,1 5-17 16,1 5-18-16,7 6 3 15,4 4 3-15,11-2-12 0,1 2 0 16,11-10-2-16,12-2-1 16,7-7 1-16,10-7 3 15,3-9-1-15,3-3-10 16,-2-3-21-16,-5-14-32 15,-6 0-40-15,-15-6-66 16</inkml:trace>
  <inkml:trace contextRef="#ctx0" brushRef="#br1" timeOffset="121435.59">7450 9216 111 0,'-20'0'457'0,"11"0"-425"0,9-2-19 15,15-1-5-15,19-2-2 16,7-1-3-16,10 0-8 15,0 0-30-15,0-5-81 16,-12 3-335-16</inkml:trace>
  <inkml:trace contextRef="#ctx0" brushRef="#br1" timeOffset="122029.22">6498 9713 396 0,'0'-6'88'0,"0"-1"-55"16,-10 1 13-16,-3 6-12 0,-1 0 0 15,-5 0-19-15,0 13-7 16,-3 2 7-16,2 8-1 15,3 5-3-15,-2 2-3 16,9 0-2-16,5 2-4 16,3-2-2-16,2-2 0 0,5-6 0 15,9-5-2-15,10-5-2 16,3-7-7-16,2-3-8 16,5-2-10-16,-6-5-20 15,-1-9-26-15,-7-3-24 16,-11 0-63-16</inkml:trace>
  <inkml:trace contextRef="#ctx0" brushRef="#br1" timeOffset="122154.16">6330 9858 492 0,'-8'0'59'0,"8"0"-42"0,10 0 3 16,17-7-8-16,8 0-2 15,10-4-11 1,0-1-20-16,-2-2-36 0,-6-4-105 15</inkml:trace>
  <inkml:trace contextRef="#ctx0" brushRef="#br1" timeOffset="122669.67">5210 9612 85 0,'-5'-9'297'16,"-2"4"-255"-16,-5 0-8 0,1 5 5 15,-5 0 0-15,1 0-16 16,-2 10-7-16,0 6 8 16,-1 5-5-16,4 6-6 15,5 4-4-15,1 3-4 16,5 3-2-16,3-5-3 0,0-1 0 16,13-6-1-16,6-6 0 15,6-6-8-15,4-8-6 16,3-5-3-16,4 0-24 15,-2-11-35-15,-5-5-64 16</inkml:trace>
  <inkml:trace contextRef="#ctx0" brushRef="#br1" timeOffset="122810.28">5101 9767 523 0,'-5'0'38'16,"5"-2"-36"-16,16 0-21 0,21 1 18 15,14-4-14-15,8-2-117 16,8-6-261-16</inkml:trace>
  <inkml:trace contextRef="#ctx0" brushRef="#br1" timeOffset="143044.01">5069 11544 258 0,'2'-5'138'0,"-2"-1"-79"0,2 3 2 15,-1 1-8-15,1 2-8 16,0 0-19-16,3 0-16 15,0 5 0-15,3 8 11 16,-3 6-5-16,2 7 0 0,-3 5 1 16,-1 7 1-16,-3 5-5 31,0 5 0-31,0 7-3 0,0 3-2 16,-3 2-3-16,1 4-1 15,0-2-1-15,2-1-2 16,0-2 4-16,0-9-5 15,0-2 0-15,0-7 1 16,2-6 1-16,-2-7-1 16,0-6 3-16,0-5-1 15,0-6-1-15,0-6-2 0,0-3 2 0,0-2-1 16,2 0 1-16,-2 0 1 16,3 0-3-16,-3-6-4 15,2 0-8-15,-2 5-10 16,0-3-17-16,0 1-18 0,-5 3-44 15,-6-4-65 1,0 1-136-16</inkml:trace>
  <inkml:trace contextRef="#ctx0" brushRef="#br1" timeOffset="143403.29">4846 12373 544 0,'0'-1'31'0,"0"-1"-12"16,9 2-3-16,12 3 35 0,5 10-17 16,2 3-18-16,6 4-8 15,0 2-4-15,-3 0-3 16,1-1-1-16,1 3 0 16,-5-8-19-16,3-2-20 15,-2-5-21-15,-1-5-17 0,-2-4-18 16,-1-6 11-16,-5-8-1 15,-4-3 30-15,-1-2 91 16,-7 1 64-16,-2 5 2 16,-5 3-14-16,-1 10-15 15,-7 0-18-15,-8 12-32 16,-4 8-5-16,-1 8-11 0,-5 3-6 16,2 3-13-16,0-4-44 15,1-5-79-15,2-9-291 16</inkml:trace>
  <inkml:trace contextRef="#ctx0" brushRef="#br1" timeOffset="143981.37">4789 11878 476 0,'-17'-4'47'0,"0"1"-26"16,-3 3 18-16,-2 0 2 16,6 12-15-16,2 4-19 0,7 7-2 15,3 2 0-15,4 4 0 16,9-2-1-16,9-1-3 16,9-8-2-16,2-4 2 15,2-9 1-15,-2-5-1 16,0-1 0-16,-7-16 2 15,-6-3 1-15,-7-8 1 16,-9 0-3-16,0-3 0 0,-7 4-1 16,-9 1-4-16,-4 9-18 15,-3 4-26-15,-1 6-57 16,-1 7-164-16</inkml:trace>
  <inkml:trace contextRef="#ctx0" brushRef="#br1" timeOffset="144743.81">4959 12807 258 0,'2'0'43'0,"-2"0"-20"16,2 0 55-16,-1 0 13 15,-1-9-32-15,0-2-26 16,0-3 0-16,0-2-5 0,-5 0-11 16,-4-2-11-1,-5 6-2-15,-4 2-4 0,-2 7 0 16,-4 3-2-16,0 2 2 15,2 12-3-15,0 7 2 16,7 2 2-16,2 2-2 16,9 2-1-16,4-2-1 0,0-3-3 15,15-6 3-15,2-4 1 16,7-8-1-16,0-4 3 16,-2 0 0-16,2-7 0 15,-2-8-2-15,-4 1 3 0,-2 2 1 16,-6-1 0-16,-2 1 3 15,-3 4 4 1,-1 5 3-16,-3 3-6 0,3 2-7 16,-1 12-4-16,4 6 6 15,1 3-1-15,1 8 0 0,1 1 0 0,2 1-1 16,0 1 1 0,-2-3-2-16,0-5-3 15,-3-5-2-15,-2-8 4 16,-1-4 3-16,-2-7 0 0,-1-2 7 0,-1-11 22 15,2-5-16-15,0-9 5 16,2-2-2-16,1-3-8 0,2 0-7 16,2 3-2-1,1 7-12 1,2 6-28-16,-2 7-29 16,3 3-39-16,0 4-79 15</inkml:trace>
  <inkml:trace contextRef="#ctx0" brushRef="#br1" timeOffset="145087.49">5353 13017 420 0,'0'-7'77'0,"-2"-2"-44"15,-5 2 5-15,-1 3 7 16,-1 3-17-16,-1 1-21 0,-3 3-6 16,2 12 3-16,3 3 1 15,2 4-3-15,2 3 0 16,4-1 0-16,0 1-3 16,6-6-2-16,6-2 1 15,2-9 4-15,1-5 0 0,1-3 0 16,0-8 2-16,-2-8 1 15,-4-6 7-15,-5-4 7 16,-5 1-1-16,0 0-14 16,-9 1-6-16,-9 7-1 15,-4 1-33-15,-5 4-96 0,1-3-344 16</inkml:trace>
  <inkml:trace contextRef="#ctx0" brushRef="#br1" timeOffset="146155.77">6712 11412 363 0,'0'0'66'0,"0"0"-29"15,0 0 38-15,0 0-22 0,0 0-13 16,0 0-22-16,0 0-8 0,0 5 2 16,0 4-1-16,2 7 8 15,-2 4-4-15,0 9-2 16,0 4 2-16,0 8-3 16,-2 3-4-16,-3-2-3 15,1 1-1-15,2-4-2 0,2-5 0 16,0-4 0-16,2-3 0 15,3-4 0-15,2 1 0 16,-1-7 0-16,0 3 0 16,-1-6-2-16,-2-1 0 15,-1-5 0-15,2 0 1 16,-4-3-1-16,1-1 0 0,-1-4 1 16,0 0 0-16,0 1-1 15,0-1 0-15,0 0-1 16,0 0-1-16,0 0-4 15,0 0-7-15,0 0-5 0,0-3-2 16,0 1-3-16,2 2-3 16,0-2-7-16,-2 2-3 15,2 0-1-15,-1 0-7 16,-1 0 1-16,0 0 12 16,2 0 14-16,-2 0 6 0,0 0-5 15,0 0-4-15,0 2-17 16,-2 0-46-16,1-2-91 15</inkml:trace>
  <inkml:trace contextRef="#ctx0" brushRef="#br1" timeOffset="152272.63">6654 11651 219 0,'0'-9'134'0,"5"-1"-94"0,2 2-2 16,-2 3 22-16,2 1-8 15,-5 4-26-15,-2 0-18 16,0 9-3-16,0 11 17 16,-2 5-3-16,-3 7-7 0,1 8-1 15,1 4-8-15,-2 7 0 16,3 6-2-16,1 3 1 16,1 2-1-16,-4-5-1 15,3 0 1-15,-1-4-1 16,0-1 1-16,-1-2-1 15,-1-7 2-15,2-2-2 16,1-4 1-16,1-3-2 0,0-9 2 16,-2-4 0-16,4-6 0 15,6-4 0-15,4-5 2 16,7-4 6-16,3-2 5 16,5 0-1-16,7-3-4 0,3-6-4 15,9 0 1-15,5 2-1 16,5-4 2-16,2 4-2 15,1 0-2-15,0 2-2 16,-4-2 0-16,-3 3-2 16,-4 1 0-16,-7-1 2 0,-4-2 0 15,-6-1-2-15,-4 0 1 16,-6 0 1-16,-5 2-1 16,-4-4 2-16,-4-4 1 15,-1-1 7-15,-2-2 7 16,-3-6-6-16,-2-3-2 15,0-3-3-15,0-6-3 0,-3-4-3 16,-4-6 1-16,-2-2-1 16,-6-8-1-16,-1 2 1 15,-4-3-1-15,-3 0 0 16,-8 3-1-16,-1 4 0 16,-11-2 1-16,-2 5-2 0,-3 3 1 15,-3 1 1-15,3 5 1 16,3 1 1-16,4 4-1 15,9 2 1-15,5 3 0 16,1 2 0-16,8 3 0 0,1 0-2 16,2-1 2-1,-1 3 0-15,1 4-1 0,0 1-1 16,-2 4 0-16,1 6-2 16,0 4-3-16,0 0-27 15,3 10-11-15,2 10-21 0,10 0-41 16,1 1-95-1</inkml:trace>
  <inkml:trace contextRef="#ctx0" brushRef="#br1" timeOffset="154128.4">7199 11501 501 0,'0'0'15'0,"-15"0"27"16,-4 13-10-16,-10 17-10 0,-9 15-5 15,-7 7-11-15,-5 10-4 16,-2 7 1-16,0 0-4 16,4-2 2-16,6-7-3 15,6-5-8-15,9-10-10 16,9-5-13-16,11-12-16 16,7-10-37-16,6-12-51 15,13-6-138 1</inkml:trace>
  <inkml:trace contextRef="#ctx0" brushRef="#br1" timeOffset="154331.47">7102 11970 523 0,'0'12'41'16,"-12"3"-26"-16,-3 13-10 0,-11 7 10 15,-1 9-7-15,-3 4-6 16,-1 5-2-16,3-1 1 15,4-4 0-15,7-3-7 16,6-9-13-16,11-10-12 16,2-15-29-16,17-11-21 0,13-12 21 15,8-24-38-15,8-14-97 16</inkml:trace>
  <inkml:trace contextRef="#ctx0" brushRef="#br1" timeOffset="154525.01">7357 11983 415 0,'13'-18'77'15,"-10"13"-20"-15,-3 5-14 0,-20 18-22 16,-10 8-7-16,-8 11-9 16,-9 7 1-16,-5 4 0 15,-2 1-3-15,4 1-1 16,2-2 1-16,8-5-4 16,7 0 2-16,16-7-10 0,7-9-30 15,10-12-36 1,13-12-51-16,14-11-88 0</inkml:trace>
  <inkml:trace contextRef="#ctx0" brushRef="#br1" timeOffset="154650.01">7418 12144 407 0,'-6'21'118'16,"-24"4"-112"-16,-8 7-4 16,-5 7 0-16,2 4 1 15,7-3-10-15,7-9-106 16,10-13-267-16</inkml:trace>
  <inkml:trace contextRef="#ctx0" brushRef="#br1" timeOffset="155863.54">8427 11214 377 0,'0'0'35'15,"0"5"-10"-15,0 9-6 16,-2 10 36-16,-1 10-24 15,-7 12-10-15,-4 13-5 0,-4 9 1 16,-3 10-4-16,-4 2-4 16,-4 4-2-16,0 4-4 15,-3-3 0-15,3-4-2 16,2-6 1-16,5-8 1 0,3-5 1 16,4-11 8-16,1-9-3 15,6-5 2-15,1-8 4 16,2-5-7-16,2-7-6 15,1-4-2-15,2-4 1 16,-2-4-1-16,2-2 0 0,0 0 0 16,0-2 1-16,0-1-1 15,0 0 0-15,4 0 2 16,4 0 4-16,5-4 4 16,3-1-2-16,9-4-5 15,4 1-1-15,5-5 0 16,7 1-1-1,8-3 1-15,3 5-2 0,8-3 0 0,4 1 0 0,4-1 0 16,4 4 0-16,0 2 0 16,2 0-2-16,-3 3 0 15,-5 1-1-15,-3 3 0 0,-7 0 3 16,-4 0-3-16,-7 0 4 16,-5 0-2-1,-2 0 1 1,-8 0 0-16,-3 0 1 15,-1-2-1-15,-6 2 0 0,-1-2 0 16,-5-1 2-16,-1-1 0 16,-3 1 3-16,1-5 0 15,-5-1 0-15,-3-3 2 16,1-6-2-16,-4-5 0 16,0-3-2-16,0-7-4 15,-11-6 2-15,-2-10-2 16,-7-2 2-16,-4-7-1 0,-8-9-1 15,-9-2-1-15,-1-5 1 16,-9 5-1-16,-2 1 0 16,-3 4 1-16,0 7 0 15,0 7 2-15,8 5 0 0,5 3 0 16,5 8-1-16,6 2 1 16,3 1 1-16,2 8-4 15,0 2 2-15,3 2-1 0,4 5 1 16,-6 2-3-16,6 5-4 15,1-2 0-15,2 3 1 16,3 1-1-16,0 3-5 16,3 1 1-16,2 1 2 15,1 0-2-15,2 0-12 16,0 5-24-16,6 9-25 0,0-1-49 16,0 1-121-16</inkml:trace>
  <inkml:trace contextRef="#ctx0" brushRef="#br1" timeOffset="156095.94">8795 11362 276 0,'-29'19'293'0,"-5"3"-292"16,-8 8-6-16,1 11 9 15,-3 9 19-15,2 5-13 16,5-1-9-16,1 2-1 0,5-7 0 16,8-4-1-16,7-7-13 15,8-8-18-15,8-9-29 16,5-8-50-16,19-13-81 0</inkml:trace>
  <inkml:trace contextRef="#ctx0" brushRef="#br1" timeOffset="156330.27">9057 11610 104 0,'30'0'411'0,"-30"9"-376"15,-19 11-30-15,-16 8 29 16,-9 9 7-16,-14 3-20 16,-5 4-12-16,-3 1-4 15,2-2 2-15,1-1 6 16,7 0-5-16,5-8-2 15,12 0-6-15,9-6 1 0,4-7-4 16,14-7-22-16,12-5-27 16,10-9-25-16,23-2-10 15,7-14-109-15</inkml:trace>
  <inkml:trace contextRef="#ctx0" brushRef="#br1" timeOffset="156538.54">9118 11922 502 0,'5'-2'35'16,"-5"2"0"-16,-14 4-30 16,-13 12 16-16,-9 8 11 0,-5 2-19 15,-7 4-7-15,-8 4 2 16,2 0 0-16,2 0-1 16,3-4 7-16,3-3-5 0,6-4-3 15,6-3-5-15,9-6 2 16,2-2-3-16,8-5-9 15,8-7-50-15,7 0-75 0,0-21-315 16</inkml:trace>
  <inkml:trace contextRef="#ctx0" brushRef="#br1" timeOffset="166278.04">5132 13346 213 0,'2'-4'183'16,"-2"1"-138"-16,1-2 14 15,1 4-9-15,0-2-4 0,-2 3-15 16,2-1-13-16,-2 1-1 16,1 0-3-16,1 0-4 15,-2 4 1-15,2 3 1 16,0 5-3-16,-2 4-1 0,0 0-1 15,0 8 3-15,0 2-3 32,-4 9 0-32,1 0 0 15,1 2 2-15,2 5-2 0,0 0-3 16,-2 1 5-16,2 2-4 16,5-5 1-16,1 2-3 15,-3-3-2-15,3-1 0 16,-4-5-1-16,0 1 2 15,-1-5-1-15,-2 0 0 16,1-5-1-16,0 0 1 16,0-3 0-16,0-3-2 0,0-4 3 15,0-3-3-15,0-1 3 16,0-2-2-16,0-5 0 16,3 3 3-16,-1-3 2 15,0-1-3-15,1 0 1 16,-1 0 2-16,0-1-2 0,-1-1 0 15,-1 2-2-15,2-2-1 16,-2 2 2-16,0-2-3 16,0 0 3-16,0 0-2 15,0 0 0-15,0 0-1 0,0 0 2 16,0 0-1-16,0 0-1 0,0 0-2 16,0 0-12-16,0 0-19 15,0 0-31-15,0 0-37 0,-5 0-76 16,-4 0-203-16</inkml:trace>
  <inkml:trace contextRef="#ctx0" brushRef="#br1" timeOffset="166636.49">5017 14148 528 0,'0'0'44'16,"0"2"-30"-16,5 1 8 15,8 5 38-15,3 0-22 16,2 5-28-16,3 1-9 16,1 1 2-16,3 0-2 15,-1-2-1-15,3 1 1 0,-1-4-5 16,-1-2-14-16,2-3-10 16,-3-5-25-16,1 0-19 15,-4 0-20-15,-1-8 0 16,-2-5 26-16,-2-1 40 0,-1 2 38 15,-8 1 36-15,0 0 26 16,-4 7 16-16,-3 4-20 16,0 0-13-16,-3 6-17 15,-11 10-9-15,-1 3-20 16,-7 6-9-16,0 0-5 0,-4 0-30 16,1-3-61-16,1-10-113 15</inkml:trace>
  <inkml:trace contextRef="#ctx0" brushRef="#br1" timeOffset="167232.14">4588 13506 464 0,'-11'-9'29'15,"-6"2"-15"-15,0 5 34 0,-5 2 9 16,2 9-20-16,-1 9-25 16,1 5-1-16,4 5 8 15,3 8-6-15,3 2-3 16,4-1 3-16,6 2-10 0,0-2-3 15,6-2 0-15,6-5 0 16,8-1-2-16,3-8 1 16,6-7-2-16,6-5-6 15,0-9-9-15,3 0-22 16,-2-11-20-16,-4-8-42 0,-12-6-84 16</inkml:trace>
  <inkml:trace contextRef="#ctx0" brushRef="#br1" timeOffset="167372.74">4381 13727 583 0,'-2'0'17'15,"5"-5"-21"-15,28-4-5 16,18-1 10-16,12 0-1 16,9-3-42-16,4 1-102 15</inkml:trace>
  <inkml:trace contextRef="#ctx0" brushRef="#br1" timeOffset="168987.03">5188 13396 397 0,'0'-10'106'0,"0"1"-106"16,5 3 7-16,12 4 22 15,5 2 21-15,5 0-21 16,6 10-9-16,2 11 4 0,3 5-3 16,2 10-19-16,3 10 0 15,1 4 0-15,9 5 0 16,1 2-2-16,8 0 2 15,3-2-2-15,5-5 0 16,2-3 2-16,1-3-3 0,-4-1 3 16,-7 0 9-16,-1 0-7 31,-6 1-3-31,-8 1 0 16,-5 0-1-16,-4-1-1 15,-6-3 1-15,0-5 0 0,-6-7-2 16,-4-7 0-16,-7-7 3 15,-3-8-2-15,-5-4 2 16,-6-3 2-16,-1 0 11 16,0 0 8-16,0-7-16 15,-1-1-8-15,-5-3-8 16,-3-3-9-16,-2-4-13 16,-1-4-36-16,-5-3-46 0,-4-5-174 15</inkml:trace>
  <inkml:trace contextRef="#ctx0" brushRef="#br1" timeOffset="169563.7">5241 13371 368 0,'20'0'31'0,"4"1"-31"15,4 4 12-15,13 4 47 16,8 5-11-16,10-2-30 0,11 6 1 16,11 6 9-16,10 1-5 15,10 5-11-15,8 2 3 16,5 3-1-16,5 2-1 16,-1 4-6-16,6 2-2 15,-4 1 8-15,0 3-7 0,-3 1-4 16,0-2 0-16,-4 1-2 15,-4-4 0-15,-4-2 0 16,-5-2 2-16,-6-4-2 16,-10-3-1-16,-9-1 2 15,-8-4-2-15,-12-6 2 16,-12-3-2-16,-6-4 1 0,-15-5 1 16,-5-4 0-16,-8-1-1 15,-6-4 2-15,-3 0 1 16,0 0-3-16,-5-5-6 15,0-1-19-15,-2-2-16 0,2-3-35 16,-2-2-105-16</inkml:trace>
  <inkml:trace contextRef="#ctx0" brushRef="#br1" timeOffset="170435.5">4869 14762 260 0,'-5'-4'42'0,"2"3"-11"0,1-2 27 15,0-3-2-15,2 2-11 0,0-1-23 16,0-2-2-16,2-6 9 15,1-1-2-15,-3-4-2 16,0-3-7-16,-5 0-6 16,-13 2-8-16,-6 1-6 15,-8 6 4-15,-2 6-1 16,-5 6-2-16,1 2 1 0,1 14 1 16,6 6 0-16,9 5-1 15,9-1 0-15,8 1-3 16,5-1 1-16,15-5-1 15,8-9 0-15,8-5 1 16,5-7 2-16,1 0 1 16,-1-11 0-16,-2-6-1 15,-5 1 1-15,-6-4 4 0,-5 2 3 16,-5 4 16-16,-6 4-3 16,-2 9-6-16,-3 1-9 15,-1 14-12-15,1 8 7 0,3 12 1 16,0 9-3-16,-3 8 2 15,5 6 0-15,0 1-2 16,1-2-12-16,2-9-2 16,0-10-3-16,2-14 16 15,0-14 1-15,0-9 6 16,0-12 20-16,-2-17 0 0,0-6 0 16,0-7 0-16,0 1-10 15,-1 4-13-15,1 3-3 16,0 8-10-1,-1 7-21 1,6 11-21-16,-1 3-54 0,6 2-74 0,2 3-112 16</inkml:trace>
  <inkml:trace contextRef="#ctx0" brushRef="#br1" timeOffset="170702.31">5322 14874 607 0,'-25'7'41'0,"-4"2"-24"15,0 7 24-15,4 5-3 16,7 4-22-16,8 2-13 16,7 2-4-16,6-1 2 15,14-5-4-15,9-5 0 16,4-9-3-16,1-6-4 16,1-4 0-16,-3-18 2 15,-6-6 3-15,-7-8 7 0,-7-2 4 16,-9-1-4-16,0 0-1 15,-5 6-10-15,-6 4-10 16,4 7-27-16,4 5-48 16,3 0-99-16</inkml:trace>
  <inkml:trace contextRef="#ctx0" brushRef="#br1" timeOffset="171319.68">6413 14694 313 0,'7'-12'62'0,"-7"-1"-7"0,0 1 30 16,-8-1-25-16,-8 1-23 16,-6 5-30-16,-7 1 4 15,-1 6 8-15,-4 0-11 16,0 13-9-16,2 5 2 15,5 2 2-15,6 0-1 16,9 4-4-16,11-5 0 0,1-1-1 16,15-5 0-16,9-7 2 15,3-2-3-15,5-4-2 16,-1 0 8-16,1-9-2 16,-5-2 3-16,-5-1-1 0,-7 2 5 15,-3 2 14-15,-7 6 1 16,-3 2-10-16,-2 2-13 15,0 11-4-15,2 8 7 16,-1 4-1-16,4 6 0 0,2 0 0 16,3 3 0-16,1-3 0 15,1-8-2-15,1-5 1 16,-3-8-1-16,2-6 1 16,-2-4 2-16,-1-4 8 15,0-10 19-15,-2-7-4 16,-1-3-13-16,-1-4-11 15,2-1-16-15,1 3-29 0,0 5-34 16,-1 5-45-16,8 6-29 16,-3 7-117-16</inkml:trace>
  <inkml:trace contextRef="#ctx0" brushRef="#br1" timeOffset="171444.57">6700 14839 205 0,'7'17'214'15,"-4"-3"-128"-15,1 4-6 16,-3 0-4-16,-1 2-20 15,2 2-31-15,-2 2-21 16,2 1-4-16,-2 4-11 0,0-4-42 16,0-6-78-16,2-8-262 15</inkml:trace>
  <inkml:trace contextRef="#ctx0" brushRef="#br1" timeOffset="172134.91">7743 14600 341 0,'5'-10'56'0,"-3"-4"-23"0,0-4 36 15,-2 0-10-15,0-1-17 16,-2 1-20-1,-9 2 5-15,0 4-18 0,-4 3 4 16,-2 3-5-16,3 6-5 16,-1 0 0-16,3 11-3 15,4 7-1-15,3 1-1 0,3 6-6 16,2 0 0-16,5 0-4 16,7-1 1-16,3-6-4 15,4-6 4-15,-2-5 4 16,1-7 2-16,1 0 4 15,-2-11 6-15,-2-6 3 0,-1-1 6 16,-4 0 5-16,4 2 4 16,-6 5 2-16,-1 0-6 15,1 9-7-15,-4 2-5 16,3 10-7-16,-2 11-3 16,2 8 3-16,1 7 1 0,-1 3 1 15,3 2-2-15,-1-2-6 16,0-5-5-16,0-9-4 15,0-10 11-15,-1-5 4 16,-1-10 1-16,0-3 16 16,1-17 8-16,0-2-5 15,1-7-4-15,1-4-10 0,5-2 5 16,-1 2-12-16,1 2-7 16,2 5-20-16,2 8-24 15,0 9-26-15,1 9-44 0,0 0-68 16</inkml:trace>
  <inkml:trace contextRef="#ctx0" brushRef="#br1" timeOffset="172400.47">8183 14732 495 0,'0'0'74'0,"-4"0"-38"16,3-2 33-16,1 0-19 15,0 2-21-15,8 0-29 16,4 11-1-16,0 5 4 15,0 3-1-15,-3 5-3 0,-5 0-2 16,-7 2-6-16,3-2 1 16,-5-6 6-16,-2-2 3 15,0-7 9-15,2-4 17 16,3-3 7-16,2-2-3 16,0 0-5-16,16 0-4 0,9-7-13 15,13 0-7-15,16-4-27 16,12-7-89-16,9-3-214 15</inkml:trace>
  <inkml:trace contextRef="#ctx0" brushRef="#br1" timeOffset="188647.24">10195 9600 265 0,'-14'3'188'0,"-4"2"-169"16,-6 0-4-16,-4 3 13 0,-6 6 2 15,-7 6-17 1,-10 3-9-16,-8 6-2 0,-14 3-1 16,-7 5-1-16,-5-3 0 15,-9 0 1-15,3-2-1 16,3-5 1-16,8-6-1 0,10-6 0 16,15-5 1-16,14-3-2 15,14-7-18-15,13-1-36 16,14-19-59-16,0-10-172 15</inkml:trace>
  <inkml:trace contextRef="#ctx0" brushRef="#br1" timeOffset="188881.57">9428 9551 552 0,'0'2'17'0,"-19"16"-12"15,-13 11-8-15,-6 13 2 16,-10 10 0-16,1 4 2 0,2-1-1 15,1 0 0-15,14-3 1 16,9-2 0-16,10-7 4 16,11-6 1-16,8 0 11 15,19-5 12-15,14-5-2 16,18-4-7-16,14-6-7 0,14-3-5 16,4-1-6-16,2-3-2 15,1-7-39-15,-4-3-138 16</inkml:trace>
  <inkml:trace contextRef="#ctx0" brushRef="#br1" timeOffset="-196002.09">4974 15356 244 0,'0'0'165'0,"0"0"-145"16,0-2-3-16,0 2 28 15,0 0-8-15,0 0-21 16,0 0-10-16,2 4 9 16,0 3 5-16,1 0-1 15,0 2 2-15,1 3 2 0,1 0-1 16,0 6-3-16,0 0 3 0,-2 4-7 15,-1 3-2-15,0 2 1 16,-2 1-5-16,0 4-4 16,0 2 0-16,0 4-2 15,0-1-3-15,0 2 1 16,0 0-1-16,2-1 1 0,1 1 2 16,2-5 2-16,-1 0-2 15,4-2 3-15,-3 1 0 16,2-5-4-16,0 0 0 15,-2 0-1-15,3 0 0 16,-3 1-1-16,-1 1 0 16,-1-1 1-16,2-1-1 15,-3-3 0-15,0-5 2 0,0 0-1 16,-1-4-2-16,1-2 2 16,-2-7-1-16,0 3 1 15,2-5 0-15,-2-2 0 0,0 1 0 16,2 0 0-16,0-2 3 15,0 1 3-15,0-3-1 16,-1 1-3-16,1-1-2 16,-2 0-1-16,0 0 0 15,0 0-6-15,0 0-20 16,-2 0-39-16,-7-6-41 0,-2-3-82 16</inkml:trace>
  <inkml:trace contextRef="#ctx0" brushRef="#br1" timeOffset="-195598.8">4882 16295 15 0,'0'0'514'0,"0"2"-490"16,0-2-20-16,9 4 36 15,5 1 21-15,1 2-33 16,2 0-18-16,5 4 2 16,0 0 0-16,2-2-3 15,-4 0-5-15,6 0-3 16,1-4-1-16,-2-1-4 0,2-1-19 16,2-3-26-16,-2 0-23 15,-1-1-30-15,-2-5-26 16,-4-5-11-16,-5 0 72 15,-3 3 50-15,-5-3 51 16,-2-2 74-16,-3 5-8 16,-2-2-17-16,0 5 3 0,0 3-23 15,0 2-10-15,-5 0-16 16,-6 0-20 0,-4 11-8-16,-5 3-3 15,-2 6-5-15,-6 0-2 0,-2 3-15 16,-2-1-36-16,-1-5-43 15,-2-6-78-15</inkml:trace>
  <inkml:trace contextRef="#ctx0" brushRef="#br1" timeOffset="-195192.64">4669 15499 528 0,'1'-8'46'0,"-1"-1"-15"0,0 6 22 15,0 1 10-15,0 2-25 16,0 0-33-16,4 9-5 16,-2 4 17-16,3 3 8 15,2 3-6-15,-1 4-3 16,-1 2-4-16,2 2-2 0,-2 1 0 16,-1 3-3-16,1-2-5 15,1-1 0-15,-2 1-1 16,1-1-1-16,-3 2 0 15,1-3-29-15,-3-9-59 16,0-11-119-16</inkml:trace>
  <inkml:trace contextRef="#ctx0" brushRef="#br1" timeOffset="-186433.68">4991 16552 314 0,'0'-5'111'0,"0"2"-57"16,0-1 15-16,0 2-1 15,0 1-23-15,-1 1-24 16,-3 0-12-16,-6 8-3 16,-5 10 1-16,-9 7 6 0,-3 11 3 15,-12 10-2-15,-4 4-8 16,-4 7-4-16,-1 1-1 16,-2-2 2-16,5-2-3 15,5-9 1-15,6-10 6 16,10-5-9-16,5-10 16 15,9-7-9-15,4-4-3 0,6-6-2 16,8-1 0-16,9 0 2 16,7-2 0-16,8 0-3 15,5 0 0-15,5 0 0 16,3 0 0-16,4 0 1 16,-2 0-1-16,4 4 0 0,2 3 1 15,0 1 0-15,-1 1 1 16,-6-1-2-16,1-3 1 15,-7 0 1-15,-5-3-1 16,0-2 1-16,-9 0-1 16,-2 0 1-16,-4-4-1 15,-1-3 1-15,-2 2 0 0,-3-4 0 16,-1-1 1-16,1-2-2 16,-3 0 1-16,-4-2 0 15,0-4 1-15,-2 0-1 16,-3-3 3-16,-2-3 0 0,2-2 0 15,-2-5 3-15,0-2-6 16,-9-5 0-16,-3-5 2 16,-3 1 1-16,-6-5-1 15,-1 3 3-15,-8 1-1 16,1 3-2-16,-7 4 0 16,-6 5-2-16,-2 6-1 0,-3 5 0 15,1 4-1 1,0 7 0-16,5 7-1 0,4 2-14 15,8 3-28-15,9 12-44 16,11 1-41-16,9-2-109 16</inkml:trace>
  <inkml:trace contextRef="#ctx0" brushRef="#br1" timeOffset="-186105.67">5078 16633 480 0,'9'-6'15'0,"-9"4"37"15,0 2 10-15,-18 6-7 16,-7 10-26-16,-11 11-22 0,-11 5-6 16,-7 5 1-16,-3 6-2 15,0 2 0-15,6-3-7 16,8-4-18-16,13-4-24 16,15-6-26-16,13-11-46 15,9-10-85-15</inkml:trace>
  <inkml:trace contextRef="#ctx0" brushRef="#br1" timeOffset="-185902.59">5209 16777 562 0,'9'-5'57'0,"-9"3"-15"16,-8 2 5-16,-14 9-4 16,-7 11-29-16,-9 8-11 15,-7 6-3-15,-7 3 0 16,0 5 0-16,0-7-1 15,6-1-13-15,12-7-3 16,9-5-8-16,13-8-12 16,12-9-31-16,20-5-3 0,16 0-22 15,10-19-45-15,10-4-98 16</inkml:trace>
  <inkml:trace contextRef="#ctx0" brushRef="#br1" timeOffset="-185746.37">5205 16911 259 0,'22'-11'208'0,"-12"4"-112"16,-10 5-31-16,-12 2-14 15,-13 11-7-15,-11 5-16 16,-9 4-17-16,-7 5-5 16,-5 2-5-16,1 0 0 15,-2-3-1-15,4 2 0 0,6-5-8 16,5-1-35-16,12-8-52 16,14-7-161-16</inkml:trace>
  <inkml:trace contextRef="#ctx0" brushRef="#br1" timeOffset="-179492.78">6347 15238 353 0,'0'-2'100'0,"2"-1"-63"16,0-1 14-16,-2 4 3 0,1 0-21 15,4 2-25-15,-2 8-3 16,-1 7 15-16,0 4-2 16,1 4-7-16,1 7-8 15,-3 4 2-15,1 1-3 16,2 4 9-16,-3 2 11 0,-1 0-11 16,0 0-8-16,-1 1 17 15,1-1-8-15,0 2-8 16,1-2-1-16,1-3 0 15,2 3-2-15,2-7-1 0,-1 2 2 16,0-6-2-16,2 0 0 16,0-7 0-1,3 0 0 1,-3-6 0-16,-2-1 0 0,-2-5 0 16,1-1 0-16,-2-3 0 15,-1-4 0-15,2 0 1 16,-3-1-1-16,2 2 1 15,0-3 0-15,-2 0-1 0,0 0 0 16,0-2 1-16,0 1-2 16,0 0 2-16,0-2-2 15,0 1 1-15,1 1-7 16,-1-1-19-16,0 3-20 16,0-2-26-16,0 2-59 15,0-2-136-15</inkml:trace>
  <inkml:trace contextRef="#ctx0" brushRef="#br1" timeOffset="-179164.75">6557 16146 410 0,'6'-6'92'15,"-6"3"-19"-15,0 3-30 16,-13 11-20-16,-5 6-9 16,-3 8-11-16,-2 4-5 0,-3 0-47 15,4-4-77-15,9-8-186 16</inkml:trace>
  <inkml:trace contextRef="#ctx0" brushRef="#br1" timeOffset="-178428.7">6627 15532 433 0,'-2'-7'74'0,"1"2"-7"16,1 1 6-16,0 3-14 16,0 1-17-16,0 0-20 15,0 0-15-15,0 8 3 16,0 5 5-16,1 5-1 15,3 5-7-15,-1 4-4 0,4 5-2 16,-2 7-3-16,-2 4-43 16,1 1-58-16,-4-1-85 15</inkml:trace>
  <inkml:trace contextRef="#ctx0" brushRef="#br1" timeOffset="-177755.45">6550 16499 484 0,'-5'-9'45'0,"-1"-2"-8"15,1 1 22-15,0-3-19 16,-1 2-22-16,1 0-8 15,-2 2-4-15,-1 3 3 0,0 4-8 16,-6 2-1-16,-3 0-2 16,-1 7 1-16,0 6 0 15,-2 4 0-15,6-1-1 16,5 2 0-16,3-2-2 16,6-1-4-16,0-5 2 0,12-5 5 15,2-2 0-15,8-3-3 16,3 0-1-1,1-8 3-15,3-1 2 0,-4 1 0 16,-1 2 0-16,-4 2 0 16,-6 4 0-16,-4 0 1 15,0 13-2-15,-5 5 0 16,-3 3 0-16,-2 4 2 0,0 3-1 16,1 0 0-16,-1-2 1 15,0-2-1-15,2-10 1 16,3-4-1-16,2-8 8 15,5-2 16-15,2-10 3 0,2-8-3 16,0-8 0-16,2 0 1 16,2-4-8-16,-6 3-14 15,1 2-9-15,-4 5-24 16,-1 6-18-16,2 5-30 16,-6 9-47-16,3 0-72 0</inkml:trace>
  <inkml:trace contextRef="#ctx0" brushRef="#br1" timeOffset="-177568">6909 16625 450 0,'3'4'139'0,"-3"-4"-62"0,0 2-5 16,0 0 6-16,0 3-34 16,1 2-25-16,1 5-10 15,2 8-2-15,-3 0-3 16,-1 5-2-16,0 0-9 15,0 2-35-15,0-4-39 0,-7-7-72 16,1-7-184-16</inkml:trace>
  <inkml:trace contextRef="#ctx0" brushRef="#br1" timeOffset="-176465.38">8082 15042 119 0,'0'-3'48'15,"0"2"9"-15,0-1 12 16,0-1-3-16,2-1 4 16,0 1-8-16,1 1-14 15,-1 0-5-15,2 0-6 16,-4 2-8-16,1 0-11 0,-1 0-7 16,0 2-8-16,0 7-1 15,0 2 5-15,0 5 6 16,0 5-1-16,-1 6-3 15,-8 6 4-15,-4 14 0 16,-1 6-5-16,-6 8-4 16,2 7-1-16,-5-2-2 0,6 0 1 15,-2-4-1-15,-1-2 0 16,2-5-1-16,0-9 2 16,3-1-1-16,0-6 2 15,3-7-2-15,5-7 0 0,0-5 0 16,6-6 0-16,-1-5-1 15,2-2 0-15,0-3-1 16,5 0 2-16,5-4 1 16,5 0 1-16,3 0-1 15,7 0-1-15,2 0 0 16,5-3-1-16,9 3 0 0,3 0 0 16,5 4-1-16,-1 3 2 15,3 4-2-15,-4-1 1 16,-1-2-1-16,-9 2-2 15,-1-4-2-15,-7-1-2 16,-4-4 1-16,-5-1 4 16,-6 0 1-16,0 2 2 15,-6-2 0-15,-3-7 3 16,-3-3 0-16,-2-2-1 0,0-8 1 0,0-3-1 0,-9-8 3 16,-6-3-4-16,0-8 0 15,-4-8-1-15,2-7 0 16,0-6 0-16,1-9 1 15,0-6 2-15,4-1 1 16,-3-1-4-16,5 6 0 16,-5 7 3-16,1 10-4 0,-1 13 3 15,3 12-3-15,0 10 0 16,2 8-2-16,3 10 0 16,2 4-17-16,3 11-41 15,2 11-38-15,0 0-13 16,0 6-109-16</inkml:trace>
  <inkml:trace contextRef="#ctx0" brushRef="#br1" timeOffset="-176152.94">8274 15349 530 0,'24'-4'37'0,"-19"-14"6"15,-5 14-6-15,-13 4 9 0,-8 13-24 16,-11 7-14-16,-7 7-8 15,-5 8 1-15,-3 1-1 16,2 5-1-16,3-2-14 16,5-1-12-16,8-6-20 15,12-5-24-15,12-6-41 16,5-9-81-16</inkml:trace>
  <inkml:trace contextRef="#ctx0" brushRef="#br1" timeOffset="-175929.7">8393 15586 537 0,'5'0'36'16,"-5"0"-21"-16,-15 7 20 15,-7 5 12-15,-11 8-34 16,-10 2-10-16,-5 3-3 16,-3 2 1-16,2-1-2 0,3-1 2 15,2-2-3-15,12-3-19 16,10-1-14-16,12-8-17 15,10-2-28-15,10-7-62 16,18-2-67 0</inkml:trace>
  <inkml:trace contextRef="#ctx0" brushRef="#br1" timeOffset="-175790.54">8355 15716 79 0,'9'-2'489'15,"-9"2"-426"-15,-22 0-41 0,-12 9 10 16,-13 7-2-16,-6 4-23 15,-5 5-6-15,-1 2-1 16,3 1-13 0,6-1-33-16,9-6-80 15,10-4-207-15</inkml:trace>
  <inkml:trace contextRef="#ctx0" brushRef="#br1" timeOffset="-161215.75">6618 16904 249 0,'0'-2'57'0,"0"-2"-31"16,0-3 20-16,0 4 2 0,0 1-10 15,0-1-2-15,0 1-4 16,0 2-2-16,0-2-7 15,0 2-5-15,0 0-7 16,0 0-5-16,0 2-6 16,0 7 7-16,0 3 7 0,0 4 6 15,0 4-3-15,0 1 1 16,0 3-2-16,0 4-2 16,-1 1 2-16,1-1-5 15,0 2-5-15,0 2-1 0,0 3 2 16,0-5 2-16,0 7-2 15,0 3-2-15,0-1-3 0,0 2 2 16,0-1 0-16,1 0 0 16,-1-5 1-16,0-1-2 15,0-3 2-15,0-2 1 16,-1-9-1-16,1-3-1 16,0 1-3-16,3-6 0 0,1-3 0 15,1 0 0-15,-2-4-1 16,4 0 0-16,-2-1 1 15,0-2-1-15,0 0 1 16,-1 0 0-16,-1-1-1 16,2-1 1-16,-4 2-1 15,1-2 1-15,-2 0 0 16,2 0-1-16,-2 0-1 0,0 0-6 16,2 0-9-16,-2-2-20 15,0-1-25-15,0-3-26 16,0 1-41-16,0-4-106 15</inkml:trace>
  <inkml:trace contextRef="#ctx0" brushRef="#br1" timeOffset="-160934.53">6475 17580 410 0,'0'0'70'0,"1"0"-40"16,11 0 8-1,0 4 18-15,6 3-23 0,1 0-16 16,3 1-1-16,2 3-2 16,-1 0-7-16,0-1-5 15,-1 1-2-15,-2-2 1 16,-1 2-8-16,1-2-26 0,-2-4-9 15,-4 0-24 1,1-2-59-16,-1-3-152 0</inkml:trace>
  <inkml:trace contextRef="#ctx0" brushRef="#br1" timeOffset="-160793.96">6825 17617 305 0,'0'-5'104'0,"0"-2"-49"16,-5 5 4-16,-1 2-5 15,-3 0-41-15,-1 9-13 16,-5 3-4-16,1 5-26 16,-3-3-52-16,3 0-76 15</inkml:trace>
  <inkml:trace contextRef="#ctx0" brushRef="#br1" timeOffset="-160011.49">6262 17059 344 0,'0'-11'45'15,"3"1"23"-15,-3 1 7 16,0 2-18-16,0 2-19 16,-9 1-18-16,-5 4-9 0,-3 0-2 15,-4 9 2-15,-2 7 4 16,-3 4 1-16,3 2-6 16,2 2-1-16,4 1-1 15,8 1-4-15,4-2-3 16,5 1-1-16,7-4 1 15,9 1 0-15,7-7-1 16,5-2 0-16,0-2-5 0,5-2-14 16,-5-7-15-16,1-2-24 15,-5 0-11-15,-7 0-21 16,-4-10-51-16,-7-5-132 16</inkml:trace>
  <inkml:trace contextRef="#ctx0" brushRef="#br1" timeOffset="-159870.94">6159 17159 330 0,'-5'-1'138'0,"6"-5"-104"16,13 2-8-16,15 3-16 15,11 1-6-15,6 0-4 16,5-4-10-16,5-3-93 16,-7-4-318-16</inkml:trace>
  <inkml:trace contextRef="#ctx0" brushRef="#br1" timeOffset="-159011.68">6673 16879 242 0,'1'2'59'15,"6"2"-39"-15,0-1 49 16,5 4-18-16,2 2-10 0,4 2-12 16,-1 5-7-1,5 3-5-15,5 6 3 0,2 0-9 16,3 4-4-16,2 3-5 16,4 0 3-16,-1 0 2 15,5 1 6-15,1-5-3 0,1 3 3 16,-3-3 12-16,0-3-6 15,1-3-12-15,-5 0-5 16,-3-2 3-16,2 1-2 16,-7-1-2-16,1-3-1 15,-5 0 1-15,-1-6-2 16,-3 3 1-16,-5-6 1 0,0-1-1 16,-4-1 0-16,-4-2 1 15,-1-2-1-15,-2-1 2 16,-1-1 6-16,0 0 4 15,0 2-5-15,-2 0-5 0,3-1-1 16,-2 1-1-16,1 2-1 16,1-3 1-16,-3 1 0 15,-1 2-1-15,2-2-2 16,-3 0-3-16,0 0 3 16,0-1 2-16,0 2 1 15,0-3 0-15,0 0-1 0,0 1 1 16,0-1 2-16,0 0-2 15,0 0 0-15,0 0 3 16,0 0 2-16,0 0-1 16,0 0-2-16,0-1-3 15,0-7 0-15,0-1-19 16,-3-2-40-16,0-7-53 0,-2-3-116 16</inkml:trace>
  <inkml:trace contextRef="#ctx0" brushRef="#br1" timeOffset="-158166.72">7547 17302 342 0,'1'-2'68'0,"-1"0"-48"16,2 1 46-16,-2 1-9 31,2 0-35-31,0 0-20 0,-1 3-1 0,2 8 9 31,1 1 3-31,1 6-8 0,0 2-2 0,2 1-2 0,-2 2 2 16,3 1-2-1,-4-5 0-15,3-3-2 0,-6 0 2 16,1-4 0-16,-2-1-1 31,0-2 3-31,-3-2 16 0,-8 0-3 0,-2-1-3 0,-1-1-5 16,-3 0-3-16,0-1-3 15,-3 1-2-15,0 2-5 16,-1-4-37-16,-1-2-26 16,-3-1-57-16,-2-1-177 15</inkml:trace>
  <inkml:trace contextRef="#ctx0" brushRef="#br1" timeOffset="-157698.19">7295 16872 249 0,'4'-5'46'16,"-4"1"13"-16,0 0 18 15,0 2-16-15,-4 2-18 16,-6 0-15-16,-1 4-7 15,-3 7 4-15,-1 3-2 0,-1 8-4 16,1-1-7 0,5 6-5-16,3 0-1 0,2-1-5 15,5 1 1-15,1-2-2 16,13 0 0-16,5-3 1 16,2-5-1-16,6-2-7 0,1-3-8 15,-1-5-9-15,1-4-2 16,-1-3-29-16,-4 0-22 15,-7-10-38-15,-7-6-105 16</inkml:trace>
  <inkml:trace contextRef="#ctx0" brushRef="#br1" timeOffset="-157565.18">7294 17020 235 0,'-4'-3'223'0,"4"-5"-199"16,11 4 10-16,14 1-19 15,9 3-7-15,7 0-8 16,3-4-26-16,-3 1-133 16</inkml:trace>
  <inkml:trace contextRef="#ctx0" brushRef="#br1" timeOffset="-156690.37">6590 17990 238 0,'1'0'103'16,"-1"0"-83"-16,0 0 29 15,0 0 24-15,0-2-17 16,2-3-33-16,-2-4 4 0,0-4 1 15,0-1-10-15,-7-3-5 16,-3 2-1-16,-9-1-7 16,4 5-3-16,-9 3 0 15,-1 2 5-15,-2 6-5 16,1 0-3-16,1 6 2 16,4 6-1-16,5 2-1 0,5 6 0 15,8-3 0-15,3 1-1 16,5-1 0-16,11-3 2 15,4-7 1-15,3-3-1 16,3-4 0-16,1 0 0 16,-5 0 1-16,2-8 0 15,-6 0 0-15,0-1 0 0,-3 1 5 16,-5 3 5-16,-1 1-5 16,0 6-2-16,-2-2-3 15,-2 13-1-15,1 3-1 0,1 5 2 16,1 4-2-16,-1 2 2 15,0 1-1-15,1 1 0 16,2-6 0-16,-3 1 0 16,2-10 1-16,-3-4-1 15,2-6 0-15,-1-4 4 16,0 0 11-16,0-9 7 0,5-7-4 16,-5-2-4-16,0-5-5 15,2 0-7-15,0 0-3 16,-4 1-15-16,0 6-23 15,1 7-27-15,0 4-53 16,-3 3-78-16</inkml:trace>
  <inkml:trace contextRef="#ctx0" brushRef="#br1" timeOffset="-156471.68">6933 18127 490 0,'1'4'73'0,"-1"0"-36"16,2-1 39-16,0 6-17 16,-1 4-20-16,4-1-12 15,-3 4-3-15,3 0-8 0,0 2-7 16,0 0-6-16,4 0-2 16,1-2-1-16,-2-2-18 15,-1-3-38-15,5-9-64 16,-2-2-147-16</inkml:trace>
  <inkml:trace contextRef="#ctx0" brushRef="#br1" timeOffset="-155565.38">7782 17943 271 0,'4'0'106'0,"3"0"-84"16,-4-5 43-16,5-3 0 15,-4-3-30-15,-1 0-11 16,-3-2 3-16,0 1-2 16,0-1-5-16,-7-1-11 0,-6 4-1 15,-3 1-2 1,-4 3-4-16,-3 5-1 0,-4 1 1 16,4 0 0-16,-2 8-1 15,6 5 1-15,4 1-2 16,7 2 0-16,8 1 0 0,0-2 0 15,8 2 0-15,9-7 0 16,1 1 0 0,3-4-5-16,-1-4-3 0,1-1-1 15,-4-2 1-15,-2 0 2 16,-3 0 4-16,-1-3 2 16,-4-2 1-16,-1-3 0 0,-1 1 2 15,-2 2 3-15,2 1 2 16,0 1 0-16,2 3-3 15,0 0-2-15,0 0 0 16,4 2 0-16,-4 6-1 16,2 5 0-16,-1 1-2 0,2 4 0 15,-3 2 0-15,0 3 0 16,0 2 0-16,-1 1 0 16,-2 3-1-16,-1-4 0 15,2-2 0-15,-1-1 0 16,-1-5 0-16,1-6 1 0,2-2 0 15,-2-3 0-15,-3-3 0 16,4-3 1-16,-3 0 0 16,2 0 0-16,1-3 2 15,0-7 3-15,1 0 5 16,0-6 0-16,0-2 1 16,1-4-4-16,0 3-4 0,3-1-2 15,-3 1-2-15,0 1-1 16,-2 4-6-16,5 3-28 15,0 2-31-15,-1 2-39 16,6 1-71-16</inkml:trace>
  <inkml:trace contextRef="#ctx0" brushRef="#br1" timeOffset="-155018.35">8213 18097 363 0,'0'0'52'0,"0"0"12"15,2 0 14-15,-2 0-32 16,0 0-22-16,3 0-16 15,1 2 3-15,1 3 7 16,0 1-8-16,3 3-6 0,1 1 2 16,-2 3-2-16,-2 1-2 15,-3-1-2-15,2 2 1 16,-4 0-1-16,0-1 0 16,-1 0 2-16,-7-3-2 15,-3 0 1-15,1-1 4 0,-3-4 10 16,4 0 3-16,0-3 0 15,1 0-5-15,3-1-2 16,3 0-4-16,2 0-2 16,0-1-3-16,0 1 2 15,2 0-2-15,5 0 1 16,3 0 0-16,2-1-3 16,3-1 2-16,-1 0-2 15,4 0 1-15,-2 0 1 16,2 0 0-16,-2 0 0 15,2 0-2-15,-2 0 1 0,0-1 0 16,-2-3-1-16,-2 2 0 0,-2-1 0 16,-3 1-8-16,-2-2-22 15,-2 1-31-15,-3-4-47 16,0-7-128-16</inkml:trace>
  <inkml:trace contextRef="#ctx0" brushRef="#br1" timeOffset="-136371.19">16232 9478 567 0,'-15'-10'5'0,"-7"0"-5"16,-3 9 13-16,-4 1 41 15,2 4-16-15,-4 10-25 16,2 7 0-16,9 9 7 15,-1 1-5-15,11 2-9 16,8 3-4-16,2 1-1 16,19-4-1-16,7-4 1 0,8-3 0 15,11-6-2-15,5-9 1 16,7-4 2-16,6-7-1 16,0-2 1-16,-5-12-1 15,-8-4 0-15,-7-9 0 16,-16-1 2-16,-7-5-2 15,-16-4 3-15,-4 1-3 16,-19 0-3-16,-10 4-4 0,-10 2 2 16,-5 10-2-16,-5 7-5 15,8 5-9-15,7 8-17 16,10 0-9-16,16 8-22 16,8 0-68-16,14 1-125 15</inkml:trace>
  <inkml:trace contextRef="#ctx0" brushRef="#br1" timeOffset="-136121.25">16852 9361 648 0,'0'-11'31'0,"0"1"0"15,0 4 30-15,0 4-7 16,0 2-14-16,0 7-27 0,10 10-12 15,0 9 12 1,2 8 7-16,1 7-7 0,-1 5-2 16,0 8-3-16,-5 1-5 15,0 4-1-15,-2 0 0 16,-3 3-18-16,-4-5-38 0,2-5-53 16,0-13-108-16</inkml:trace>
  <inkml:trace contextRef="#ctx0" brushRef="#br1" timeOffset="-133366.47">15412 10546 334 0,'0'-10'210'16,"-8"2"-187"-16,-5 0 30 15,-8 5-1-15,1 3-10 16,-6 1-20-16,-4 13-14 16,-2 4 9-16,-3 10 3 15,2 2-8-15,5 9-4 16,3 0-2-16,8 1-4 0,5 4-1 15,9-3 0 1,3-2-1-16,7-3 0 16,13-3 0-16,9-8-1 0,5-3-3 15,5-8-2-15,7-5-10 16,3-9-14-16,-2 0-11 16,-1-3-18-16,-5-10-25 15,-7-3-40-15,-8-4-118 0</inkml:trace>
  <inkml:trace contextRef="#ctx0" brushRef="#br1" timeOffset="-133194.6">15231 10787 349 0,'-24'-5'203'16,"8"-3"-172"-16,11 0 19 0,5 3 5 15,20-1-26-15,10 1-22 16,15 1-7-16,10-1 0 15,7 3 0-15,2-1-36 16,-3-1-88-16,0-3-130 0</inkml:trace>
  <inkml:trace contextRef="#ctx0" brushRef="#br1" timeOffset="-132800.4">15981 10629 447 0,'-5'-9'57'0,"-4"0"-29"0,-4 2 38 16,-4 7-21-16,-3 0-5 15,-4 3-25-15,0 12-7 16,2 3 7-16,2 4-5 15,6 8-6-15,2 0-1 0,6 3-3 16,6 1 0-16,0 1 0 16,6-7 0-16,13-4-4 15,3-6-1-15,7-7 2 0,6-9-2 16,1-2 2-16,1-9-3 16,-3-10-1-16,-3-3 1 15,-7-9 4-15,-7-1 4 16,-9-1-1-16,-8-3 0 15,-2 7-2-15,-14-3-4 0,-12 8-5 16,-2 2-23-16,-4 3-50 16,2 0-126-16</inkml:trace>
  <inkml:trace contextRef="#ctx0" brushRef="#br1" timeOffset="-132270.26">16574 10596 479 0,'0'-12'35'0,"0"6"-8"16,-11 0 30-16,-6 6-7 0,-3 0-12 15,-2 6-22-15,-4 9-8 16,-2 7 6-16,2 6-3 16,5 4-5-16,5 4-3 15,7-1-2-15,7-1-2 16,2 0 1-16,11-5-2 0,12-4 2 15,6-6-1-15,7-2 0 16,3-7-7-16,3-5 0 16,-1-5-10-16,0 0-13 15,-4-3-22-15,-5-8-10 16,-9-7-37-16,-12-3-103 16</inkml:trace>
  <inkml:trace contextRef="#ctx0" brushRef="#br1" timeOffset="-132112.28">16443 10750 517 0,'-7'-1'26'0,"7"-2"-18"15,5 0 3-15,22 3-1 16,9 0 1-16,11 0-10 16,3 0-3-16,7 0-15 15,1-2-32-15,-2-3-77 0,-5-1-173 0</inkml:trace>
  <inkml:trace contextRef="#ctx0" brushRef="#br1" timeOffset="-131866.29">17016 10593 418 0,'-8'-7'130'0,"1"0"-90"15,2 2 34-15,3 5-24 0,2 0-6 16,0 0-24-16,0 10-19 15,9 6 21-15,2 9 4 16,-2 0-9-16,5 7-1 16,-1 0-7-16,-1 0-2 15,0-2-4-15,-2-1-1 16,-3-2 0-16,-2-1-2 0,-1-2-9 16,-3-2-36-16,-1-5-46 15,0-6-49-15,0-7-142 16</inkml:trace>
  <inkml:trace contextRef="#ctx0" brushRef="#br1" timeOffset="-131218.02">17654 10563 434 0,'-12'-8'29'0,"-6"2"18"15,1 4 1-15,-7 2-3 16,-1 0-19-16,-1 10-11 0,0 8 2 15,1 4 1-15,3 6-8 16,8 4-5 0,1 3-1-16,11-3-3 0,2 1-1 0,9-3-3 15,11-5 2-15,5-1 1 16,2-5-5-16,4-6-10 16,1-2-6-16,2-8-8 0,0-1-16 15,0-2-18-15,-7-4-49 16,-5-8-95-16</inkml:trace>
  <inkml:trace contextRef="#ctx0" brushRef="#br1" timeOffset="-131061.81">17484 10755 470 0,'-7'-5'71'0,"7"-2"-61"16,2 0 0-16,19 1-10 0,11 2 10 15,12 3-9-15,10 0-16 16,4-3-45-16,-2 0-104 16</inkml:trace>
  <inkml:trace contextRef="#ctx0" brushRef="#br1" timeOffset="-106748.5">15130 10637 187 0,'0'-3'28'0,"1"1"83"15,-1 0-68-15,0 1 7 16,0 0-11-16,0-3-4 0,0 2 6 31,0-2-7-31,0 1-8 0,0 1-2 0,0 0-5 16,0-1-6-16,0 2-6 15,0 1-4-15,3 0-2 16,1 6-1-16,-1 3 1 16,4 5 2-16,3 2 3 0,7 6 2 15,5 0 2-15,2 2 0 16,5 5 2-16,3 1 1 16,5-1-4-16,-6 4-4 15,-4-3-5-15,0-1 1 16,-3-3-1-16,-4-3 0 0,-4-3 1 15,-5-2-1-15,0-6 0 16,-3 1 0-16,-2-6-7 16,0-1-8-16,-3-5-8 15,-1-1-14-15,-2 0-6 16,0-8-24-16,0-11-68 16,-10-4-123-16</inkml:trace>
  <inkml:trace contextRef="#ctx0" brushRef="#br1" timeOffset="-106464.45">15479 10508 333 0,'-15'-4'96'0,"3"4"-56"0,0 0 0 15,2 13-10-15,-2 12 13 16,-2 5-9-16,1 9-4 15,-4 8-6-15,1 6-3 16,0 2-6-16,-3 0-10 0,-2-1-2 16,1 0-2-16,1-10 0 15,-3-1-1-15,7-13-6 16,-2-5-11-16,8-7-3 16,1-13-12-16,7-5-21 15,1-14-18-15,0-18-62 16,0-9-152-16</inkml:trace>
  <inkml:trace contextRef="#ctx0" brushRef="#br1" timeOffset="-106230.11">15233 10575 437 0,'-6'-3'10'0,"6"-1"50"15,0 4-26-15,0 2-11 16,6 10 12-16,4 8-10 15,9 7-5-15,0 2-2 16,2 10-1-16,5-2-10 0,-1 5-5 16,-1 1 0-16,0-1-3 15,1-7 1-15,-3-2-16 16,-3-8-13-16,1-10-10 16,-3-11-11-16,-3-4-19 15,-4-19-40-15,2-16-98 16</inkml:trace>
  <inkml:trace contextRef="#ctx0" brushRef="#br1" timeOffset="-106089.54">15561 10654 382 0,'-7'0'28'15,"-5"0"18"-15,-3 18-2 0,1 9 9 16,-3 3-5-16,3 13-30 16,-2 3-10-16,-2 7-7 15,-2 2 0-15,-4 1-26 16,0-4-73-16,-5-10-143 15</inkml:trace>
  <inkml:trace contextRef="#ctx0" brushRef="#br1" timeOffset="187803.24">12430 11868 389 0,'0'-10'40'15,"0"-2"2"-15,0 1 13 16,0 0-10-16,-2 1-4 16,-6 0-19-16,-2 5 0 0,-9 2-1 15,-5 1-8-15,-7 2-7 16,-9 3 7-16,1 8 2 15,0 5 1-15,5 1 1 16,5 3-4-16,10 4-5 16,11-1-3-16,6 2-4 15,4 2-1-15,15-2 0 0,10 1 2 16,7-1-1-16,6 0 0 16,1 2 0-16,0 0 0 15,1-1 1-15,-8 1-2 16,-1 2-3-16,-6-1-5 15,-5-1-3-15,-9 0 0 16,-4-2 6-16,-7-7 0 0,-2-1-4 16,-12-4 4-16,-14-3 4 15,-2-6 2-15,-8-4 0 16,-2-2 4-16,3-10 6 16,1-8 4-16,5-3-2 0,9-2-8 15,13-2-3-15,7-1-6 16,10 1-22-16,21 4-19 15,10-4-26-15,8 4-53 16,-1-2-231-16</inkml:trace>
  <inkml:trace contextRef="#ctx0" brushRef="#br1" timeOffset="188417.87">12579 11471 551 0,'-12'-7'32'0,"7"0"25"0,2 3 3 16,-1 2-1-16,4 2-18 16,0 0-32-16,0 0-10 15,0 4 1-15,0 5 3 0,4 7 8 16,1 5-3-16,0 4-4 16,0 9-3-16,3 5-1 15,-1 8-15-15,4 1-48 16,4-4-45-16,0-4-76 15,5-12-187-15</inkml:trace>
  <inkml:trace contextRef="#ctx0" brushRef="#br1" timeOffset="188768.41">13185 11679 616 0,'-19'-7'7'0,"-5"7"3"0,1 6 19 16,-3 15 6-16,1 9-6 15,-1 12-22-15,3 9 1 0,-1 9-1 16,7 1-1-16,7 4-4 16,10-5 1-16,0-3-5 15,22-5 2-15,5-11 2 16,10-5-2-16,6-10-27 16,9-12-42-16,4-8-42 15,2-6-135-15</inkml:trace>
  <inkml:trace contextRef="#ctx0" brushRef="#br1" timeOffset="189362.65">13708 11965 371 0,'0'-21'94'0,"-2"1"-36"15,-5 0-9-15,0 2 1 16,-6 3-9-16,1 2-18 16,-8 2-13-16,0 7-2 0,-3 4-4 15,-4 0-4-15,2 15 0 16,3 5 1-16,3 3-3 15,7 4 1-15,7 1-2 16,5-1 0-16,8-2-1 0,8-4-1 16,5-7-1-16,6-5-2 15,2-5-1-15,-1-4 3 16,1-6 4-16,-4-6 3 16,-1-6 1-16,-2 1 0 15,-9-1 6-15,-1 1 8 0,-5 5-1 16,0 5-4-16,-4 2 1 15,-1 5-4-15,0 9-10 16,1 10-1-16,2 6 4 16,5 7-1-16,2 5 0 15,1 5 0-15,1-2 0 16,1-6 0-16,-4 2-2 0,1-10-6 16,-1-5 4-16,-2-7 4 15,-2-9 0-15,4-5 1 16,-4-5 7-16,0-13 15 15,2-7 11-15,1-6-13 16,0-1-12-16,2-3-5 0,0 2-4 16,0 3-14-1,3 9-32-15,2 5-33 0,0 6-77 16,2 5-138-16</inkml:trace>
  <inkml:trace contextRef="#ctx0" brushRef="#br1" timeOffset="189666.84">14333 12041 539 0,'0'-9'47'0,"-11"-3"21"15,-3 10-23-15,-3 2-24 16,-2 2-9-16,1 16-9 16,1 5-3-16,5 7 0 15,5 4 0-15,5 1 1 16,2-4-2-16,7-4 0 15,9-5-1-15,4-10 1 0,5-7 3 16,1-5-1-16,-1-7 0 16,-1-11 3-16,-2-3-2 15,-5-8 0-15,-10-1 0 16,-5 0-1-16,-2-1-7 16,-9 4-11-16,-6 4-11 15,5 5-16-15,1 10-21 0,9 4-32 31,0 4-89-31</inkml:trace>
  <inkml:trace contextRef="#ctx0" brushRef="#br1" timeOffset="189819.49">14673 12085 606 0,'-10'1'39'0,"-4"4"16"0,-1 4-9 16,3 6-8-16,2 3-24 15,2 4-12-15,2 3-7 16,6-1-54-16,0-12-79 16,0-8-281-16</inkml:trace>
  <inkml:trace contextRef="#ctx0" brushRef="#br1" timeOffset="190463.16">15274 11860 418 0,'0'-11'28'16,"0"0"11"-16,-6 6 15 0,-4 0-3 16,-8 5-13-16,-2 0-21 15,-1 1-4-15,-5 11 8 16,3 7-6-16,3 4-9 15,4 4-1-15,6 1-4 0,5 2 0 16,5-4-1-16,12 2-1 16,8-7 1-16,7-6 1 15,9-7 0-15,3-4 0 16,2-4 0-16,-4-6 1 16,-5-14-2-16,-8-2 2 15,-7-7 1-15,-16-3 1 0,-1 0-2 16,-16 2-2-16,-8 3 0 15,-5 6-2-15,2 6-7 16,3 5-9-16,7 5-16 16,10 5-25-16,7 0-37 15,11 0-62-15,11 0-155 16</inkml:trace>
  <inkml:trace contextRef="#ctx0" brushRef="#br1" timeOffset="190714.62">15460 11626 559 0,'0'-12'49'16,"4"4"6"-16,7 8-11 16,10 13-28-16,10 14 11 15,3 10-4-15,6 13-13 16,-3 9-5-16,1 9 0 16,-8 1-3-16,-4 0-2 15,-12-1 1-15,-13-7-1 16,-1-9-3-16,-15-15-3 15,-11-10-2-15,-8-9 4 0,0-9-3 16,2-7-12-16,5-2-11 16,13-7-8-16,14-11-28 0,9-4-40 15,20-6-150-15</inkml:trace>
  <inkml:trace contextRef="#ctx0" brushRef="#br1" timeOffset="190963.06">16220 11885 616 0,'0'0'52'16,"4"0"-22"-1,10 0 8-15,6-2 11 16,5 2-4-16,6 0-31 0,1 0-10 15,4 0-2-15,5 0-1 16,-3 2 0-16,-2 4-1 16,-4 2-26-16,-8-1-44 15,-10 2-26-15,-13-2-45 0,-2-1-99 16</inkml:trace>
  <inkml:trace contextRef="#ctx0" brushRef="#br1" timeOffset="191120.73">16333 12073 510 0,'-5'9'66'0,"5"-6"-9"16,1-2 15-16,16-1-7 16,10 0-15-16,7 0-35 15,7 0-12-15,8 2-3 0,0 1-7 16,6-1-49-16,-3-2-86 16,-2-2-177-16</inkml:trace>
  <inkml:trace contextRef="#ctx0" brushRef="#br1" timeOffset="-196087.04">5590 11522 288 0,'-24'-15'46'16,"-6"-5"-17"-16,1-2-20 16,0 4-7-16,-3 2 6 15,-4 4 2-15,0 2-9 16,-5 0-1-16,-4 5 0 0,-2 3 0 16,-3 1 0-16,-4 1 1 0,-5 0-1 31,-2 0-1-31,0 5 4 15,-4 0-6-15,-3 4 4 0,2 2 10 16,-3 1 5-16,-1 4-1 16,0 4 6-16,1 3-5 15,-2 4 0-15,3 7-2 16,1 2-8-16,-1 4-2 16,4 5-2-16,-2 3 1 0,2 2-2 15,1 4 0-15,2 2-3 16,0 0 6-16,-2 3-4 15,4 4 6-15,2 0 3 16,0 0-1-16,2 5-2 16,1-4-1-16,5 2 0 15,0 0-3-15,3-2 2 0,4 2 1 16,4 2-1-16,4 0 0 16,7 1 0-16,2 1-1 15,1 2-2-15,8-1-1 16,2-1 1-16,3-1-1 15,4-3 1-15,4-1-1 0,3-4 2 16,-2 0 1-16,2 0-1 16,9-3-1-16,3 1 0 15,4 2-1-15,0 0 1 16,4-1-2-16,4-3 2 16,1 2-1-16,-1 0 1 15,7-4 0-15,3-1-3 16,3-2 2-16,4-2-2 0,1-2 1 15,6 0 1-15,2-4 1 16,2 1 0-16,0 2-2 16,0-7 3-16,0 2-2 0,2-1 0 15,0-2 1-15,-4 0-1 16,4-1-1-16,2-1 2 16,1-3-1-16,3 2-1 15,1-5 1-15,5 1 1 16,-2-1-1-16,3-2 1 0,-3 0-2 15,1 0 1-15,-1 0 3 16,-1-2-4-16,1-1 1 16,-1 1 2-16,-2 0-3 15,3-4-1-15,1-1 3 16,1 1 0-16,4-4-2 0,0-1 2 16,6 0 0-16,-3 2-1 15,1-5-5-15,1 4 8 16,1-6-3-16,-1 2-1 15,0-2 3-15,1 1-3 16,-1-4 0-16,1 1 1 16,-3-2-2-16,3 0 4 0,-3 0 0 15,5 0-3-15,-1 0-1 16,4-2 2-16,-1 0 1 16,1-1 0-16,2 3-1 15,-2-4 1-15,0 2-3 16,-1-2 3-16,-1 1 0 0,1-3 0 15,-2 1-2-15,2-3 1 16,0-1-4-16,1 0 7 16,-3 2-3-16,0-2 3 15,2 0-6-15,0-3 3 16,-1-1 2-16,0-3-4 0,0 2 4 16,1-4-3-1,-4 0 3-15,2-2-4 0,-7-3 1 16,1-2 1-16,-4 0 2 15,-1-4 0-15,-4-1-3 16,-2-2-2-16,-4-2 6 16,-3-4-2-16,-3-1 0 0,-5-3 1 15,-3 1 0-15,-3-4 2 16,-6-1-3-16,-6 0 5 16,-2-6-2-16,-4 2-2 15,-5-2-2-15,-6 0 1 16,0-4-1-16,-8-2 0 0,-3 1 2 15,0-5 0-15,-5 1-2 16,-6-2 1-16,-5-1 0 16,-1 0 9-16,-3 0-11 15,-4-3 1-15,-1 3 0 0,-4 1-1 16,-3-2 1-16,-1 0-1 16,-2 2 1-1,-3-2 0-15,1 0 1 0,-4 1-2 16,0-4-1-16,2 2 1 15,-6 0-2-15,4 3 1 16,-1-3-3-16,-3 2 3 0,4-2 1 16,-4 3 1-16,-3 2 0 15,1-2-3-15,1 3 4 16,-1 0-1-16,0-1 0 16,0 3 0-16,1-3-1 15,-1 4 2-15,1-2-1 16,0 5 0-16,-4-2-1 0,2-1 4 15,-1 4-5-15,-1-3 2 16,0 4-1-16,-3 2 0 16,2 0 2-16,0 2-1 15,-1 0 0-15,-1 0 0 16,0-3 0-16,1 5 0 0,2-4 0 16,-2 1 0-16,-1 3 0 15,4-2 0-15,-4 1 1 16,3 2-2-16,-4 2 2 15,2-4-2-15,0 4 2 16,-1-1-2-16,4 2 0 0,-5-1 1 16,5 2-1-16,-3 2-2 15,3-3 1-15,0 6 1 16,-4-2 1-16,3 0-1 16,0 2 1-16,0-3 1 15,-1 3-1-15,5-1 0 0,-3-1-1 16,4 3 2-16,-2-1-1 15,1 0 0-15,1 2 0 16,-2 0 0-16,0 0 0 16,-2 2 0-16,-6 0-1 15,1 1 2-15,-5 1-1 0,-4-1 0 16,-3 1 1-16,-4 3 0 16,-8 0 2-16,-6 2-2 15,-8 2-2-15,-8 3 1 16,-7 6-9-16,-9-2-73 0,-4-2-104 0</inkml:trace>
  <inkml:trace contextRef="#ctx0" brushRef="#br1" timeOffset="-84178.68">12747 14291 210 0,'5'-9'80'0,"1"0"-9"16,2-1-26-16,-2-2 9 16,1 0 5-16,-1 2-16 0,2-1-11 15,-5 0 1-15,-1 0 2 16,-2 1-7-16,0 1-5 16,-4 1-9-16,-9 2-5 15,-9 0-2-15,-4 6-7 16,-10 0 1-16,-4 2 1 0,-2 12 3 31,-4 4 3-31,3 7 2 0,4 2 1 16,7 1 1-16,8 2-4 15,11 3-3-15,10-3-2 16,3 2-2-16,16-2-2 16,13 4 2-16,14-1 0 15,8-3 1-15,6-2-1 16,4-1 1-16,0-1 0 0,-6-4-1 15,-4 2 0-15,-9-2-1 16,-9 3 0-16,-10 2 0 16,-4-3 0-16,-16 2-1 15,-5-3-2-15,-12-4-5 16,-14 1 8-16,-7-8 0 0,-11 0 2 16,-9-7 1-16,-4-6-1 15,0 1 5-15,5-10 2 16,9-7 3-16,11-8 4 15,14-5-15-15,15-5-2 16,10 0-16-16,22-5-9 0,17 1-44 16,7-5-46-16,12 1-117 15</inkml:trace>
  <inkml:trace contextRef="#ctx0" brushRef="#br1" timeOffset="-83553.81">12859 13738 377 0,'-4'-8'85'0,"2"1"-5"16,0 2-15-16,2 3-18 15,0 1 2-15,0 1-24 16,0 1-22-16,0 10-3 16,2 7 26-16,6 3-4 0,-1 6-8 15,1 5-2 1,2 6-4-16,-1-1-5 15,-1 8 0-15,-1-3-3 0,-2 7-17 16,0-3-52-16,-2-5-54 16,1-3-130-16</inkml:trace>
  <inkml:trace contextRef="#ctx0" brushRef="#br1" timeOffset="-82772.59">13589 14057 571 0,'-7'-12'28'16,"-7"-1"13"-16,-2 10 12 31,-2 3-13-31,-5 7-10 0,-5 16-23 16,-2 14-3-16,-8 19 8 15,4 15 0-15,2 11-4 16,5 9-1-16,9 6-6 15,13-7 2-15,5-9-3 16,12-9 1-16,17-16 0 0,9-9-3 16,8-14-3-16,8-10-15 15,6-12-53-15,4-11-41 16,1-9-125-16</inkml:trace>
  <inkml:trace contextRef="#ctx0" brushRef="#br1" timeOffset="-82130.59">14071 14414 448 0,'-9'-23'33'15,"-9"1"14"-15,-4 1 6 16,-4 3-7-16,-5 4-5 16,-4 5-27-16,-2 7-9 15,1 2 1-15,2 9 2 0,5 9-2 16,7 5-2-16,8 4-3 15,9 1-2-15,5-1 0 16,14 2 0-16,10-8 0 16,8-1 2-16,2-8-2 0,0-3-4 15,0-9-1-15,-4 0 2 16,-4-13 2-16,-3-2 2 16,-5-7 2-16,-5-1 0 15,-3 1 6-15,-3 2 8 16,-2 1 6-16,0 5-7 0,-3 3 1 15,1 8 2-15,1 3-9 16,1 3-8-16,2 14-4 16,4 7 3-16,0 12 0 15,-1 9-1-15,3 3 1 16,-6 5-1-16,-2 0 0 0,-1-6 1 16,0-6-2-16,-2-9 2 15,0-11 1-15,1-10 0 16,1-7-1-16,1-4 6 15,4-11 31-15,2-10-12 16,5-9-13-16,4-8 1 16,3-5-6-16,2-3-6 15,0 3-11 1,4 4-17-16,-2 7-34 0,0 5-59 16,-5 2-115-16</inkml:trace>
  <inkml:trace contextRef="#ctx0" brushRef="#br1" timeOffset="-81799.7">14783 14728 595 0,'15'-4'43'0,"-4"0"20"16,-3 3 6-16,-6 1-17 15,-2 5-28-15,0 10-11 16,-7 3-6-16,-5 2-4 15,-6 5-2-15,-4 2-19 16,-1-4-54-16,0-3-81 16,-1-9-176-16</inkml:trace>
  <inkml:trace contextRef="#ctx0" brushRef="#br1" timeOffset="-80899.63">15443 14363 169 0,'3'-6'98'15,"-1"0"-32"-15,-2-1 7 16,0 2-9-16,0-4-6 15,-3-2-35-15,-10 5-1 16,-1-4 5-16,-8 3-6 0,-2 4-10 0,-5 3 3 16,-5 0 1-16,-1 5-5 15,-3 11-6 1,2 4-2-16,6 3 3 0,5 3 4 16,4 4-1-16,9-2-6 15,11 0-2-15,1-3 0 16,8-5 0-16,14-6 1 0,3-6 0 15,8-7 1-15,1-1-2 16,1-5 1-16,-1-12-1 16,0-2 0-16,-5-4 1 15,-7-2 0-15,-5 2 0 0,-3 1 1 16,-6 6 14-16,-4 4 6 16,-2 6 3-16,-2 6-6 15,0 0-10-15,0 9-10 16,5 9 2-16,4 5-1 15,2 4-1-15,7 2 1 16,7 1-1-16,3-2-14 0,3-1-28 16,3-7-20-16,-2-8-43 15,-3-8-53-15,-2-4-238 16</inkml:trace>
  <inkml:trace contextRef="#ctx0" brushRef="#br1" timeOffset="-80629.88">15740 14020 624 0,'0'-9'27'16,"12"5"17"-16,12 4-11 16,7 13 15-16,9 12-21 15,-1 14-17-15,0 13-8 0,-1 10 0 16,-8 11-2-16,-4 6 0 15,-13 1 2-15,-10 0-2 16,-3-4 0-16,-7-11 0 16,-14-11 1-16,-1-8-1 15,-4-10 0-15,-1-9-4 0,1-12-13 16,3-5-23-16,6-10-36 16,10-3-74-16,7-21-247 15</inkml:trace>
  <inkml:trace contextRef="#ctx0" brushRef="#br1" timeOffset="-80192.47">16665 14289 633 0,'2'0'34'16,"9"0"-10"-16,7-3 25 16,7-1 1-16,6 2-24 0,4 0-19 15,7 2-4-15,1 0-3 16,1 0 1-16,4 8-3 15,-9 6-38-15,-7 2-43 16,-10-2-45-16,-15 2-83 16</inkml:trace>
  <inkml:trace contextRef="#ctx0" brushRef="#br1" timeOffset="-80051.86">16791 14539 580 0,'-7'9'56'16,"7"-4"-5"-16,13-3 14 0,18 1-4 15,11-1-27-15,12 0-26 16,13 1-7-16,9-2-4 16,4-1-85-16,4 3-145 15</inkml:trace>
  <inkml:trace contextRef="#ctx0" brushRef="#br1" timeOffset="-73999.69">18104 14089 511 0,'0'-10'79'0,"0"-1"-64"0,-7 2 40 15,-8 3-10-15,-2 5-3 16,-9 1-20-16,-3 7-14 16,-5 11 4-16,-3 5 5 0,-3 9-5 15,0 11 3-15,5 5 0 16,4 4-5-16,9 3 0 15,10-2-3-15,9-4-1 0,3-6-2 16,17-6 2-16,10-9-3 16,7-4-2-16,5-8 0 15,9-9 1-15,-1-7-4 16,1 0-21-16,-3-11-25 16,0-8-39-16,-10-6-30 0,-6-6-68 15</inkml:trace>
  <inkml:trace contextRef="#ctx0" brushRef="#br1" timeOffset="-73812.13">17811 14348 542 0,'-31'0'59'16,"14"0"-23"-16,11-2 18 16,8-1-12-16,22 3-16 15,12-4-11-15,4 1-6 16,13-1-2-16,3 2-5 15,0 2-7-15,0 0-59 16,-3-2-64-16,-6 0-98 0</inkml:trace>
  <inkml:trace contextRef="#ctx0" brushRef="#br1" timeOffset="-73647.24">18297 14418 556 0,'-7'5'78'0,"4"-5"-38"15,3 0 17 1,12 0-11-16,15 0-5 16,7-2-28-16,10-3-11 15,2-1-2-15,8-1-26 0,-3-2-66 16,-5-2-67-16,-2-3-226 16</inkml:trace>
  <inkml:trace contextRef="#ctx0" brushRef="#br1" timeOffset="-73381.69">19016 14268 577 0,'0'-18'62'0,"-9"2"-27"16,-3 1 21-16,-5 9-15 15,-2 4-8-15,-7 2-21 16,3 8-9-16,-2 12 3 15,4 5 3-15,2 7-3 16,11 4-3-16,6 1-3 16,2-1 2-16,10 0-3 15,12-6-7-15,9-5-14 0,4-7-10 16,10-7-18-16,0-11-20 16,1 0-48-16,2-22-106 15</inkml:trace>
  <inkml:trace contextRef="#ctx0" brushRef="#br1" timeOffset="-73167.79">19224 14057 615 0,'-21'-10'45'16,"4"0"1"-16,7 9 17 0,8 1-20 16,2 12-21-16,9 9-12 0,5 6 4 15,6 9-4-15,2 9-3 0,-3 3-5 16,1 2-2-16,-3 1 1 15,-3-2-28-15,0-6-26 16,-1-8-25-16,2-10-14 16,4-12-37-16,-1-10-111 15</inkml:trace>
  <inkml:trace contextRef="#ctx0" brushRef="#br1" timeOffset="-72858.04">19596 14213 586 0,'-14'-8'41'0,"-6"3"4"16,0 5-4-16,4 11-10 0,0 8-16 15,3 10-13-15,3 5-2 16,8 5-2-16,2-2 2 16,5-3 0-16,12-4-2 15,2-10-1-15,6-9 0 0,4-11 3 16,-2 0 2-16,0-11 1 15,-6-9 2-15,-3-3-1 16,-7-5 2-16,-3-3 2 16,-8 1-1-16,-3 2-5 15,-11 3-3-15,-4 5 0 16,2 6-8-16,3 6-14 16,4 8-14-16,9 0-20 0,4 3-47 15,17 4-46-15,7-2-90 16</inkml:trace>
  <inkml:trace contextRef="#ctx0" brushRef="#br1" timeOffset="-71784.2">19912 14186 433 0,'2'-17'83'0,"-2"1"-7"0,-5 4 6 0,-10 3-30 16,-2 6-2-16,-4 3-20 16,3 0-15-16,6 12-8 15,5 10-2-15,7 2-4 16,0 8 0-1,16 0 0-15,4 3-1 16,3-3 1-16,0-4-8 0,-3-3-7 16,-2-5 1-16,-7-10 7 15,-4 2 2-15,-7-7 1 16,-4-4 2-16,-10 1 4 0,-6-2-3 16,-3 0-5-16,-1 0-4 15,7-3-12-15,4-2-8 16,9-3 3-16,4-1-9 15,15-4-33-15,12-4-5 16,4-6 3-16,3-4-11 0,-2 0-7 16,-5 2 65-16,-8 4 64 15,-6 4 77-15,-9 5-2 16,-4 7-31-16,0 3-16 16,0 2-35-16,0 9-15 15,0 7-8-15,0 5-1 16,0 6 2-16,1 2-10 15,10-2 0-15,7 0 0 16,0-8-1-16,3-5-1 0,1-9 1 16,2-5-4-16,-5 0 0 15,1-14 3-15,-6-5 0 16,-1-6 1-16,-1 1 0 16,-3 3 1-16,-1 5 0 0,-3 5 4 15,-1 8 3-15,-1 3-4 16,2 0-5-16,1 12-1 15,3 2 1-15,-2 6 0 0,4-2 0 0,-2 0-1 16,0-4-6 0,-2-2-27-16,-2-6-14 0,0-6-3 15,-3 0-11-15,1-6 0 16,0-7-6-16,-1-7 51 16,0-4 24-16,1 5 20 15,4-1 14-15,2 4 0 0,4 5 9 16,-1 6-27-16,3 5-8 15,-1 0-5-15,1 11-2 16,-1 3 1-16,-1 6-2 16,-1 1-3-16,-3-1 1 15,-4-4-1-15,-2-2 1 0,0-7-2 16,-3-7 8-16,0 0 41 16,0-8-11-16,0-11-24 15,7 0-3-15,2-6-5 16,8 1-5-16,2 1-4 15,8 4-4-15,1 1-30 0,3 3-32 16,1 7-19-16,-3 4-31 16,-7 4-35-16,-8 0-32 15,-9 7 33-15,-5 2 109 16,0 0 67 0,-7-2 89-16,-2 1 20 15,2-3-20-15,1-3-13 0,6-1-36 16,0-1-15-16,13 0-8 15,5 0-12-15,4-3-13 16,3-2-10-16,0-3-6 16,-4-2-1-16,-6 2 0 15,-8 0 0-15,-7 0 2 0,-4 7 0 16,-19-1 7-16,-6 7 4 16,-5 11 5-16,2 8 3 15,1 4-6-15,6 4-6 16,9 2-7-16,9 0-2 15,7-2 1-15,13-3-4 0,12-8-7 16,11-3-26-16,6-7-21 16,4-8-17-16,2-3-52 15,1-14-122-15</inkml:trace>
  <inkml:trace contextRef="#ctx0" brushRef="#br1" timeOffset="-70432.33">21384 13601 55 0,'0'-6'396'0,"0"1"-360"15,-4 1 11-15,-2 4-7 16,-1 0 2-16,-7 12-20 15,1 8-2-15,-8 7 7 0,1 11-4 16,-4 9-1-16,-5 13-2 16,4 9-6-16,-4 9-3 15,0 10-2-15,8 6-1 16,5 3 15-16,11-2-7 16,5-3-6-16,3 1 1 15,21-9 4-15,10-6 1 0,8-4-12 16,6-8 0-16,4-2-4 15,3-6 0-15,4-4-39 16,-1-13-65-16,-4-11-123 16</inkml:trace>
  <inkml:trace contextRef="#ctx0" brushRef="#br1" timeOffset="-67339.14">21805 14100 301 0,'3'0'179'16,"-1"-2"-169"-16,-1-3 31 15,-1 1 0-15,2-1 1 0,-2 1-16 16,0 1-8-16,0-1 2 15,-5-1-1-15,-5 1-2 16,-5 1-1-16,-4 1 1 16,-7 2-2-16,-6 0 3 0,-2 2-1 15,-4 6-4-15,2 5-4 16,0 0-1-16,5 1-1 16,6 6 0-16,8-1 0 15,6 2-3-15,5 1-3 16,6 1 0-16,12 0-1 15,10 3 2-15,9-5 0 16,7 4-2-16,5-2 1 0,6 0 0 16,0 0-1-16,-1 0 0 15,-4 1 1-15,-2-1-2 16,-10 0 1-16,-5 0 0 0,-11-3-1 16,-7-2 0-16,-9 0-1 15,-2-3-1-15,-15 0-1 16,-12-6 5-16,-5 0-1 15,-8-3-3-15,1-6 2 16,-5-3 3-16,5-6-4 0,6-7 6 16,4-2-2-16,9-4 1 15,12-2-2-15,5 1-1 16,5 2-6-16,8 3-6 16,12 0-16-16,11 7-32 15,3 0-30-15,2 1-66 16,-1 1-198-16</inkml:trace>
  <inkml:trace contextRef="#ctx0" brushRef="#br1" timeOffset="-66761.14">22250 13961 347 0,'0'-4'65'15,"0"-1"-18"-15,0 3 34 16,0 0-27-16,0 2-8 15,0-1-20-15,0 1-13 0,0 0 2 16,-1 1-3-16,-4 8-8 16,-2 6 12-16,-1 2 7 15,-6 5 3-15,-1 4-7 16,-4 5 0-16,-1 4-7 16,-1 3 0-16,0 5-1 15,3 5-5-15,5 0 1 0,4 2 2 16,8 0 1-16,1-2-5 15,12 0-1-15,13-1 0 16,7-5-1-16,9 0 0 16,3-5-1-16,-1-5-3 15,2 0-19-15,0-7-39 0,-7-7-69 16,-4-7-163-16</inkml:trace>
  <inkml:trace contextRef="#ctx0" brushRef="#br1" timeOffset="-55385.71">22638 14413 398 0,'0'0'45'16,"0"0"-14"-16,1 0 32 16,1 0-19-16,0 0-16 0,0-3-15 15,2 0-1-15,-2-1 9 0,1-1 1 16,-1 0-5-16,0-1-2 16,-2-1 0-16,0-4-1 15,0 3 2-15,-7-5 0 16,-3 1-5-16,-5 1-3 0,-4 0-5 15,-4 4 0-15,0 3-2 16,-2 4 0-16,-2 0-1 16,0 10-2-16,3 3 3 15,3 4-2-15,4 4 1 16,7 1-2-16,5-3 1 0,5 1 1 16,0-4 0-16,7-2-2 15,8-1 0 1,2-8 0-16,3-3-2 0,-4-2 0 15,4 0 0-15,-4-6 1 16,0-8 2-16,-4 0 2 16,0-4 0-16,0-2 0 0,-3 3 1 15,-1 0 7-15,0 6 4 16,-1 1 2-16,-2 5-2 16,1 1-3-16,3 4-6 15,0 0-2-15,3 11-1 16,1 5 0-16,3 4 1 0,-1 7 1 15,0 1-2-15,-1 6-2 16,-2 1 2-16,0-1 0 16,-2 2-1-16,0-8 0 15,-3-3 0-15,1-3 0 16,-3-12 1-16,0 0 0 0,1-9 0 16,-1-1 2-16,3-6 8 15,0-7 5-15,3-7-2 16,4-5-2-16,-1-4-7 15,2-1-2-15,2 3-1 16,-5 2-2-16,1 4-1 0,-6 7-4 16,0 3-23-16,-1 6-37 15,2 5-47-15,0 0-47 16,2 0-81-16</inkml:trace>
  <inkml:trace contextRef="#ctx0" brushRef="#br1" timeOffset="-55213.87">23189 14578 587 0,'2'5'42'15,"-2"4"25"-15,0 4-4 0,0 1-17 16,0 3-24 0,0 2-17-16,-7 1-5 15,-2 2-11-15,-1-4-37 0,0-3-50 16,1-8-78-16,0-7-250 15</inkml:trace>
  <inkml:trace contextRef="#ctx0" brushRef="#br1" timeOffset="-54713.97">23511 14275 364 0,'0'-7'72'0,"0"0"-17"16,0 1 15-16,-4 4-16 15,-2 2-14-15,-4 0-18 16,1 6-9-16,-4 8 6 16,1 4-2-16,-3 4-2 15,3 1-1-15,3 2-6 0,-1-3-1 16,5 2-1-16,4-3-4 15,1-1 4-15,0-2 2 16,13-4-5-16,2-1-2 16,5-5 1-16,5-2 0 15,2-5-4-15,3-1 3 16,1 0-12-16,-1 0-13 16,-3 0-5-16,-1-5 1 0,-8 0-12 15,-2 0-17-15,-7-2-13 16,-5-3-30-16,-4 2-65 15</inkml:trace>
  <inkml:trace contextRef="#ctx0" brushRef="#br1" timeOffset="-54339.08">23511 14401 55 0,'0'0'73'0,"0"0"-65"15,0 0 43-15,0-1 16 16,0 1-11-16,0 0-16 0,0-2 2 15,0 0 6-15,0 2 7 16,0 0-15-16,2-2-7 16,1-1-5-16,4 3-7 15,2-4-5-15,4 3-4 16,4-3-8-16,0 2-4 0,2-2-1 16,1 1-23-16,0-1-39 15,-2-1-52-15,-2-1-100 16</inkml:trace>
  <inkml:trace contextRef="#ctx0" brushRef="#br1" timeOffset="-53476.36">23719 14059 272 0,'0'-2'58'0,"1"-3"-35"16,7 3 32-16,1 0 3 16,3 1-4-16,3 1-22 15,1 0-1-15,0 0 2 0,0 0 1 16,1 0-5-16,-4 5-11 15,2 0-3-15,-2 4-4 0,-2 4-2 16,1-1-2-16,-1 6-4 16,0 7 6-16,-1 2-1 15,-1 3-4-15,-1 4-3 16,-3 2-1-16,0 1 3 16,1 2-1-16,1-3 2 15,-4 1-2-15,3-3 0 0,-1-2 4 16,1-1 3-16,-1-5-1 15,-2-1-2-15,-1-3-6 16,-2-6 0-16,0 0 0 16,0-5 1-16,0-4-2 0,-7 0-1 15,0-4-10-15,-1 1-10 16,-4-3-17-16,2 4-7 16,1-5-33-16,-1 0-42 15,5 0-107-15</inkml:trace>
  <inkml:trace contextRef="#ctx0" brushRef="#br1" timeOffset="-52584.25">24294 14471 502 0,'6'0'69'0,"3"0"-31"16,3 0 32-16,-4 7-14 16,-1 6-15-16,-1 3-13 15,-6 3-6-15,0 3-10 16,0 3-6-16,-13-2-5 16,5 0-1-16,-7-2-20 0,3-4-29 15,-1-8-20-15,4-3-30 16,3-6-76-1,1 0-165-15</inkml:trace>
  <inkml:trace contextRef="#ctx0" brushRef="#br1" timeOffset="-51139.05">24689 14289 166 0,'3'0'29'0,"2"0"17"16,1 0 19-16,-1 0-17 15,1 0-13-15,-1 0-9 0,-1 0 1 16,-2 0-3-16,-2-2 0 16,1 1 2-16,-1 1-1 15,0-2-3-15,2 0-7 16,0 0 2-16,-1-2-4 16,1 3-2-16,-2-1 0 0,4 0-1 15,-3-1 2-15,-1 1-1 16,2 0 1-16,1 1-1 15,-3-3-1-15,0 0-1 16,0 0-1-16,0-1 0 16,0-2-2-16,0 2-2 0,0 0 0 15,0-5 1-15,0 2-1 16,0-3-1-16,-8-2-1 16,1 3 0-16,-5-3-2 15,-7 2-1-15,-1 3 1 16,-2 2 0-16,-4 4-1 0,-1 2 0 15,2 0 1-15,1 8 0 16,5 6 0-16,3 6 1 16,5 1-1-16,8 5-1 15,3 1 1-15,0 0 0 0,5 0-1 16,7-4 1-16,3-3-1 16,2-4 2-1,2-6-2 1,-1-3-3-16,3-3 2 0,-3-4 0 15,3 0-1-15,-4-1 1 0,-2-9 2 16,-1-2 1-16,-2-6 0 16,3 2-1-16,-5-3 0 15,0-1 3-15,-1 0 0 0,-4 6 3 16,-2 5 4-16,-1-2 7 16,0 10 1-16,-2 1-4 15,0 0-9-15,0 5-7 16,1 9 4-16,5 2-1 15,2 6 0-15,0 1-1 0,4 2 1 16,5 0-1-16,0-2 0 16,2 1-2-16,3-5-18 15,-3-1-22-15,4-6-18 16,-2-3-27-16,-6-9-49 16,-2 0-153-16</inkml:trace>
  <inkml:trace contextRef="#ctx0" brushRef="#br1" timeOffset="-50744.86">24925 13677 438 0,'10'0'61'0,"0"-2"-43"0,3 2 18 15,3 8 16-15,6 9-10 16,0 8-17-16,4 11-6 16,3 5 1-16,-2 10-9 15,3 3 2-15,-1 5 2 16,1 2-9-16,-2 1-1 15,-7 2 1-15,0 1-3 16,-4-1-3-16,-8 0 1 0,-8 3 0 16,-1-2 0-16,-10-3-1 15,-10 3 0-15,-6-8-2 16,-2-3-21-16,-8-6-27 16,-3-14-81-16,-2-6-221 0</inkml:trace>
  <inkml:trace contextRef="#ctx0" brushRef="#br1" timeOffset="-45889.09">21819 14888 378 0,'-9'-2'30'0,"4"-1"14"15,1-1 10-15,2 4-30 0,2 0 7 16,0 0-14-16,6 0 1 16,2 4 17-16,2 7-5 15,-1 5-18-15,-1 5-6 16,2 7 3-16,-3 5-1 16,-2-1-4-16,0 0-3 15,2-2 2-15,1-7-2 0,-1-1 1 16,2-8 1-16,2-3 4 15,0-4 2-15,4 0-1 0,2-5 8 16,0-2 7-16,5 0-4 16,4 0-6-16,1 0-4 15,1-2-6-15,3-3 0 16,3 1-2-16,-2 1-1 16,6-1 0-16,1 1 0 15,3-1 0-15,1 2-1 16,5-2 1-16,2 2 0 0,3-1-1 15,-1 1 2 1,-2 1-1-16,0-3 0 0,-1 2 0 16,-4 2 0-16,0 0 0 15,-2 0 0-15,-1 0 0 16,2 0-1-16,-3 0 1 0,-2 0-2 16,0 0 1-16,0 0-1 15,-3 0 1-15,-1 0 1 16,-1 0 0-16,-3 0 0 15,1 0 0-15,-3 0 1 16,-2 0-1-16,5 0 0 0,-6-1-1 16,4-1 2-16,-1-2-1 15,0 0 0-15,0 3 0 16,-1-1 0-16,0 0 1 16,0 0-1-16,-3 2 0 15,-2-1 0 1,-1-1-1-16,-3 2 1 15,1-2 0-15,-3 0 0 16,-1-1 1-16,0 1-1 0,-2-4 1 16,-1 1 1-16,-1 0 1 0,-1 0 2 15,0-2 0-15,1-1 3 16,-3 3-3-16,3-3-1 16,-2 4-2-16,-1-2 1 15,0 1-2-15,0-2-1 16,-4 1 0-16,0 1 2 0,-1-2-2 15,2 1 2-15,-6-1-2 16,4 2 0-16,-4-1 0 16,0-1 0-16,0 4-5 15,-8-1-14-15,-3 3-29 16,-4-2-32-16,-4 0-54 16,-4-1-133-16</inkml:trace>
  <inkml:trace contextRef="#ctx0" brushRef="#br1" timeOffset="-5190.49">21930 13765 162 0,'0'-2'45'15,"0"0"87"-15,0 0-75 16,0 1-10-16,-2-4 1 16,1 5-20-16,1 0-8 15,0-1-2-15,0 1 1 0,0-2 2 16,0 2-1-16,0 0-7 31,0 0 1-31,0 0 2 16,-4 0-2-16,2 0-2 15,-1 0-4-15,1 0 2 0,-1 0 0 16,1 0 0-16,0 0 1 16,0 0-3-16,2 0-2 15,0 0-1-15,0 0-3 0,0 0 1 16,0 0-2-16,0 0 1 15,0 0 1-15,0 0 0 16,0 0 1-16,0 0 2 16,0 0 0-16,0 0-2 0,0 0-2 15,0 0 0-15,0 0-2 16,0 0 0-16,0 0 1 16,0 0 0-16,0 0-2 15,0 0 2-15,0 0 0 16,0 0-1-16,0 0 0 15,0 0 1-15,0 0-1 0,0 0 0 16,0 0 1-16,0 0 1 16,0-2-2-16,0 2 2 15,0 0 0-15,0 0 2 16,0 0-2-16,0 0 1 16,0 0-1-16,0 0 0 0,0 0-1 15,0 0 1-15,0 0-1 16,-2 0 0-16,2 0 0 15,0 0 0-15,0 0 2 16,0 0 0-16,-4 0 0 16,1 0-1-16,-2 2-2 0,-2 3 0 15,-5 5 0-15,2 0-1 16,-2 5 2-16,-3 0-1 16,1 2 0-16,-1 2 0 15,3-3 0-15,-1-1-1 16,2-1 2-16,4-3-1 0,0-3 1 15,1 0-1-15,3-3 0 16,1-1 0-16,-2-3-1 0,4-1-3 16,0 0 0-16,0-3 3 15,7-6 3-15,3-5-3 16,1-4 2-16,1-2-3 16,4 2 3-1,-2-1-2-15,3 2 1 16,-3 0 0-16,4 4 0 0,-1 1 0 15,-3 2 1-15,-2 4 0 16,-1 0 1-16,-4 5 0 16,-2 1-1-16,1 0 1 0,-3 1-1 15,2 10 2-15,0 0 2 16,2 5 1-16,0 0 1 16,0 5 0-16,-1 1-2 15,3 1 0-15,-3-2-4 16,1 0 0-16,0 1-1 15,0 0-7-15,-2-8-35 16,2-2-66-16,-4-10-106 0</inkml:trace>
  <inkml:trace contextRef="#ctx0" brushRef="#br1" timeOffset="-2965.22">21343 14241 281 0,'2'-4'51'0,"-2"1"-5"15,1-1-18-15,-1 0-15 0,2 3-3 16,0-1-6-16,-2 2-3 16,2-2 8-16,-2 2 7 15,0 0 6-15,0-2 4 16,0 1-5-16,0-1-6 15,0 0 1-15,0 1-1 16,-4-1 3-16,-1 0 2 0,0 0-5 16,-2 2-9-16,-3 0-2 15,1 0 3-15,-3 2 0 16,-1 5-2-16,3 0 1 0,-2 2 0 16,-2 0 1-16,4 3 1 15,-1 1-2-15,4 1 0 16,1 4-2-16,3 0-1 15,3-2 1-15,0 2 3 16,0 0-4-16,9-4 0 0,6 0 0 16,-2 0 1-16,8-1-2 15,0-3 1 1,4 1 2-16,-2 0 1 0,-1 2-4 16,2-3-2-16,-7 3 1 15,1 1-1-15,-5 0 1 16,-6 0-2-16,-1 1 2 0,-6 2-1 15,0-4 2-15,-13-1-1 16,-7 2 2-16,0-8-2 16,-3-1 2-16,-1-5 0 15,2 0 0-15,2-1 5 16,3-12-1-16,8-2 1 0,9-6-6 16,0 0-3-16,13 0 0 15,8-1-13-15,10 1-36 16,-1-2-53-16,3 3-119 15</inkml:trace>
  <inkml:trace contextRef="#ctx0" brushRef="#br1" timeOffset="-1728.8">18837 14512 534 0,'-60'-21'8'0,"6"-6"-14"16,11 11 4-16,3 7 2 15,14 3 1-15,6-1-1 0,13 4 1 16,9 1 13-16,27 0-9 15,20 1 6-15,27-1 17 16,32 0-5-16,34-4-3 16,30-1 1-16,38 0-6 15,34-4-6-15,36-1-2 16,34 2-7-16,30-1 4 16,26 4-6-16,27 7 4 0,10 0-1 15,6 3-2-15,-7 15 1 16,-10 4 0-16,-24 2 0 15,-38 2 0-15,-39 0-9 16,-51-6 2-16,-50-4 2 0,-54-6 3 16,-56-8 0-16,-50-2 2 15,-46-10 6-15,-58-10-5 16,-47-7-5-16,-44-3-22 16,-42-2-21-1,-36-2-11-15,-36 0-16 16,-26-2-8-16,-26 4-94 0</inkml:trace>
  <inkml:trace contextRef="#ctx0" brushRef="#br1" timeOffset="-1447.61">19181 14237 332 0,'-224'14'255'0,"41"-2"-236"16,44-4 13-16,47 1 5 15,45-2-2-15,47-3-16 16,37-2-27-16,56-2 13 15,43 1-4-15,48-9 1 0,43-5 0 16,38-1-3-16,37-6-12 16,39 2-2-16,20 0 8 15,26 1-1-15,27 2 9 16,13 3-5-16,15 5 7 16,7 5 4-16,-1 4 8 0,-10 3-5 15,-26 11-3-15,-37 6-3 16,-49 4-8-16,-66-3-18 15,-77-4-104-15,-83-13-216 16</inkml:trace>
  <inkml:trace contextRef="#ctx0" brushRef="#br1" timeOffset="-521.3">14878 15887 317 0,'-13'-1'267'16,"-2"-1"-240"-16,6 0 38 15,9 2-14-15,0 0-2 16,12 0-31-16,13 0 4 0,11 0 1 15,10 0-7-15,3 0-10 16,7 0-5-16,2-2 0 16,-6-2-6-16,-6 4-40 15,-7 0-41-15,-22 0-53 16,-12 2-132-16</inkml:trace>
  <inkml:trace contextRef="#ctx0" brushRef="#br1" timeOffset="-396.33">14907 16072 590 0,'-17'9'26'0,"17"-7"-23"16,21-1 12-16,24-1-5 16,18-12-8-16,15-8-16 15,11-2-38-15,6-8-39 16,0-2-143-16</inkml:trace>
  <inkml:trace contextRef="#ctx0" brushRef="#br1" timeOffset="-157.63">15869 15597 627 0,'-17'-11'40'16,"-8"6"3"-16,-7 5 11 15,-3 0-16-15,0 12-9 0,1 6-19 16,-1 8-4-16,4 12 1 16,9 5-2-16,7 8-1 15,13 5-2-15,2-1 2 16,15 1-3-16,14-6-1 15,8-10 0-15,9-8-12 0,5-10-9 16,7-11-8-16,-1-9-20 16,-1-6-28-16,-8-17-36 15,-11-10-128-15</inkml:trace>
  <inkml:trace contextRef="#ctx0" brushRef="#br1" timeOffset="-20.85">15658 15873 636 0,'-40'3'52'16,"19"-3"-39"-16,21 0 39 16,20-1-27-16,25-5-20 0,19-2-4 15,17 1-9-15,9-4-48 16,-4-2-47-16,-7-1-151 16</inkml:trace>
  <inkml:trace contextRef="#ctx0" brushRef="#br1" timeOffset="150.99">16207 15875 658 0,'-10'1'38'15,"10"-1"27"-15,5 0-4 0,18-1-33 16,13-6-14-16,10-2-11 16,5-2-4-16,7 0-11 15,1 0-55-15,0-1-75 16,1-2-116-16</inkml:trace>
  <inkml:trace contextRef="#ctx0" brushRef="#br1" timeOffset="1431.79">17795 15216 351 0,'7'-8'39'16,"-5"-3"23"-16,-2 3 16 16,0 2-27-16,-4 0-7 15,-3 1-20-15,-3 1-4 16,-3 2-2-16,-3 2-9 0,-6 0-5 15,0 0-1-15,-5 4-2 16,-5 3-2-16,1 0 2 16,1 2 0-16,5 0 3 15,0 2 4-15,9-1 5 16,3 5-1-16,4-2-4 16,4 2-1-1,5 5-2-15,0 2 0 16,1 3-2-16,11 5 1 15,-2 4 1-15,4 3-3 16,-1 4 2-16,1 4-3 0,-2-1 0 16,-2 1 0-16,-1 0 0 15,0-2 0-15,0-1 1 16,-2-1 3-16,0 1 3 16,1-3 5-16,1-2-6 0,-3 1-2 15,1 1-2-15,1-2 2 16,-4 3 0-16,3 2-2 15,-4-3-1-15,-1 0-1 16,3-1 5-16,0-6-5 16,0-1-1-16,2-9 4 0,0 0-3 15,0-6 1-15,2-2-2 16,0-3 1-16,2 1 0 16,0-2 0-16,1-2 2 15,5 1-1-15,4-4-1 16,4 1-1-16,9-2 0 15,7-4-11-15,10 0-28 16,10-13-45-16,5-5-77 0,8-11-303 16</inkml:trace>
  <inkml:trace contextRef="#ctx0" brushRef="#br1" timeOffset="2464.21">18414 15605 282 0,'6'-6'106'0,"-3"-4"-82"16,1 3 52-16,-4-2-21 16,2 2-8-16,-2 0-15 0,0 0 2 15,0 2 3-15,-11 1-13 16,-5 0-3-16,-6 4 0 15,-6 0-4-15,-5 2-1 16,-1 7-1-16,0 5-2 16,0 3-3-16,4 2 1 0,4 3-3 15,6 3-4-15,8 0-2 16,9 2 1-16,3-1-2 16,8 1 0-16,14-4 0 15,10-2-2-15,4-1 2 16,9-2 1-16,4-4-2 15,-7 0 1-15,4 2-1 0,-5 0 1 16,-7 2-1-16,-9 0 0 16,-8 3-3-16,-9 1-4 15,-8-2-4-15,-8-2-1 16,-18-3 5-16,-8 0-3 16,-8-6-1-16,-2-8 9 15,-5-1 3-15,6-1 0 16,8-15 4-16,6 0 11 0,10-6-10 15,14 1-3-15,5-4-2 16,12 1-5-16,17 5-13 16,10-2-21-16,7 3-25 0,1 1-37 15,-3 0-163-15</inkml:trace>
  <inkml:trace contextRef="#ctx0" brushRef="#br1" timeOffset="3120.32">19057 15415 412 0,'0'-13'62'0,"-7"2"-13"16,-1 3 26-16,1 2-8 15,-1 6-14-15,-3 0-25 16,-4 2-5-16,3 14 2 16,-6 5-4-16,-2 10-9 15,-3 8 5-15,0 11-2 0,-3 7-1 16,3 11-4-16,5 2-2 15,3 4 2-15,10-1-8 16,5-3 0-16,13-10-5 16,10-4 6-16,9-12-5 15,12-8-13-15,6-8-25 0,9-10-31 16,12-8-21-16,-2-10-51 16,5-6-109-16</inkml:trace>
  <inkml:trace contextRef="#ctx0" brushRef="#br1" timeOffset="3823.71">19623 15616 328 0,'0'-9'61'0,"0"2"8"15,0-2 21-15,-7 4-27 16,-2 0-19-16,-2 1-10 15,-3 4-9-15,-6 0-8 16,-3 0-1-16,-2 9-3 16,-2 5 2-16,-2 0-1 0,3 4-4 15,5 0 0-15,7 0-2 16,5 0-4-16,6-2 1 16,3-2-2-16,6 1 0 15,14-3 0-15,7 0 0 16,5-1-2-16,8 2 1 15,3 1 0-15,0 4-2 0,-3 1 0 16,-4 5 0-16,-8-2 0 16,-7 7 0-16,-11 0-4 15,-8-1-12-15,-2-3 2 16,-19-4 0-16,-8-1 4 0,-10-9 8 16,-6-6 3-16,-1-5 0 15,0-5 0-15,6-11 7 16,8-6 7-16,11-1-1 15,14-5-5-15,5 0-10 16,22 0-3-16,9 3-21 0,15 4-28 16,6-2-52-16,1 2-135 15</inkml:trace>
  <inkml:trace contextRef="#ctx0" brushRef="#br1" timeOffset="4796.5">19673 15345 382 0,'0'-6'20'0,"0"1"34"16,0 2 5-16,0 1-29 16,-1 2-25-16,-1 0-5 0,0 0 0 15,-1 0 2-15,-1 2 7 16,0 3 13-16,0-2 14 16,-3 1 3-16,2 2-1 15,-8 1-4-15,1 3-3 16,-4 3 0-16,-1 1-7 15,-1 4-9-15,-1 2-5 0,-1 3-4 16,1 0-4-16,2-1 0 16,0-1-2-1,4-5-1-15,4-3 1 16,4-7-7-16,2-2 0 0,3-4 2 16,0-2-1-16,10-12 6 0,2-4-3 15,1-3 3-15,3-8 0 16,2 3 0-16,-4-1 0 15,4 0 0-15,-2 5-1 16,0 5 6-16,-2 2 2 0,-1 7 3 16,1 6 1-16,-3 2-2 15,2 0-3-15,-1 12 0 16,3 6-1-16,-1 2-3 16,1 4 1-16,0 5-1 0,2 2-1 15,-3 1-2-15,4 2-34 16,0-3-48-16,-3-4-80 15,0-9-179-15</inkml:trace>
  <inkml:trace contextRef="#ctx0" brushRef="#br1" timeOffset="5218.28">20300 15472 481 0,'-11'-15'47'0,"-11"8"21"15,-1 7 3-15,-5 0-22 16,3 13-19-16,-2 10-8 16,-1 9-6-16,5 5 9 15,7 12-9-15,3 4-4 0,4 8-1 16,8 0-7-16,1-1-2 15,10-1 2 1,7-6-4-16,8-8 0 0,1-7-20 16,5-8-25-16,2-11-37 15,3-13-25-15,-2-4-88 16</inkml:trace>
  <inkml:trace contextRef="#ctx0" brushRef="#br1" timeOffset="5757.09">20639 15766 460 0,'0'-14'96'16,"0"-1"-84"-16,0 0 47 0,0 0-9 0,0-1-11 16,0 4-25-16,-7-1-8 15,-7 1 6-15,-6 7-5 0,-4 3-3 16,-3 2-3-16,-3 2 1 15,1 11-2-15,3 4 1 16,6 3 0-16,5 0-1 16,10 0 0-16,5 0 0 15,1-4-2-15,14-5 1 0,4-6 1 16,9-3 0-16,-1-2-5 16,1-4 2-16,-2-8 3 15,-4-3 0-15,-5 2 2 16,-2 0 0-16,-5 0 5 15,-3 4 13-15,-3 6-1 16,-1 1-7-16,0 2-8 0,-1 7-6 16,1 11 1-16,4 7 1 15,2 9 0-15,-2 3 0 16,2 5 1-16,0-2-1 16,0-2 0-16,-1-7-4 0,0-7 1 15,-2-7 1-15,-1-13 3 16,0-4-1-16,0-4 9 15,1-17 5-15,1-4 5 16,4-8 0-16,4-3-7 16,2-2-7-16,1 6-5 0,3 4-3 15,1 5-27-15,0 10-30 16,3 4-50-16,-3 7-67 16,3 2-218-16</inkml:trace>
  <inkml:trace contextRef="#ctx0" brushRef="#br1" timeOffset="5913.3">21158 15904 641 0,'0'3'53'0,"-2"1"12"16,-3 4 1-16,2 1-35 16,-1 4-21-16,1 1-6 0,1 4-4 15,-1-2-12-15,3-4-46 16,-2-2-59-16,2-9-101 15</inkml:trace>
  <inkml:trace contextRef="#ctx0" brushRef="#br1" timeOffset="6210.1">21565 15636 662 0,'0'-11'9'16,"-12"2"30"-16,-3 9 18 0,-5 0-30 16,-6 7-12-16,1 13-11 15,-4 9 0-15,0 6 2 16,7 7 4-16,3 2-5 0,7 2-2 16,6-5-1-16,6-3-1 15,3-5-1-15,14-9-7 16,7-6-10-16,1-10-5 15,7-4-8-15,1-4-10 16,1-7-9-16,1-11-32 16,-1-7-61-16,-8-5-165 0</inkml:trace>
  <inkml:trace contextRef="#ctx0" brushRef="#br1" timeOffset="6378.58">21442 15812 602 0,'-4'0'32'16,"8"0"9"-16,17 2 6 0,13-4-19 16,10-1-22-16,6-4-5 15,4-1-2-15,0 1-29 16,-4-3-69-16,-8-5-68 16,-7-4-166-16</inkml:trace>
  <inkml:trace contextRef="#ctx0" brushRef="#br1" timeOffset="6618.39">21842 15504 505 0,'0'-4'92'16,"2"-5"-55"-16,13 7 22 16,0 2-16-16,5 10-3 0,2 9-22 15,-4 10-4-15,0 5-2 16,-8 10-1-1,-4 8-1-15,-5 3-4 16,-1 6 0-16,-15 1 0 16,-9 1-1-16,-5-9-1 15,-5-7-4-15,-1-10-22 16,-6-9-16-16,5-11-40 0,1-16-68 16,9-3-242-16</inkml:trace>
  <inkml:trace contextRef="#ctx0" brushRef="#br1" timeOffset="6977.68">22276 15909 695 0,'0'2'20'0,"0"1"4"16,0 8 21-16,-3 5-10 16,-2 7-17-16,-4 6-14 15,-4 4-2-15,-1 3-12 16,0-4-58-16,-3-8-86 16,5-14-211-16</inkml:trace>
  <inkml:trace contextRef="#ctx0" brushRef="#br1" timeOffset="7477.57">22748 15686 436 0,'1'-11'27'16,"-1"-2"21"-16,-1 5 26 16,-13 3-15-16,-1 3-17 15,-10 2-17-15,-6 0-3 16,-1 12 0-16,-4 6-4 0,4 4-9 16,1 4 1-16,6 4-5 15,6 1-4-15,11-1 0 16,6-3-2-16,2-8-1 15,14-3 1-15,10-7 0 16,6-5 0-16,4-4-6 16,5-5-1-16,-4-9-1 15,-1-7 4-15,-3 0 5 0,-8-2 3 16,-7 2-2-16,-4 3 9 16,-7 4 13-16,-4 3 1 15,-1 7-2-15,0 4-4 0,0 2-11 16,-3 11-6-16,0 5 1 15,3 6-1-15,0 3 0 16,10 1-1-16,6-1 0 16,4 2-13-16,3-6-22 15,-2-5-35-15,3-7-36 0,-2-11-46 16,-5 0-165-16</inkml:trace>
  <inkml:trace contextRef="#ctx0" brushRef="#br1" timeOffset="7743.15">23056 15447 662 0,'-9'-13'31'0,"9"2"10"16,3 11 29-16,14 4-38 15,6 16-7-15,6 8-5 16,0 8-3-16,5 8-8 0,-3 5-3 15,-6 6-1-15,-11 0 1 16,-4 6-4-16,-10-2 0 16,-12 0 0-16,-15-6-1 15,-7-6-5-15,-7-9-17 16,-1-9-24-16,1-11-4 0,4-13-31 16,8-7-49-16,12-19-195 15</inkml:trace>
  <inkml:trace contextRef="#ctx0" brushRef="#br1" timeOffset="8895.76">23543 15234 151 0,'-1'-11'301'0,"1"1"-253"0,1-1 25 15,18 2-19-15,8 4-8 16,7 0-13-16,6 5-8 0,2 0-10 16,-3 10-1-16,-5 6-4 15,-11 9-7-15,-10 7-2 16,-13 6-2-16,-6 7 1 16,-19 6 1-16,-4 1 0 15,-5 3-2-15,7-3 4 0,6-4-1 16,8-5-2-16,13-7 2 15,2-8-1-15,18-6 1 16,9-12-1-16,5-4-1 16,3-6-2-16,-3 0 1 15,-5-8-2-15,-7 0 1 0,-7-3 4 16,-10 4 4 0,-5 3 20-16,0 2 1 0,-3 2-12 15,-4 6-3-15,1 15-1 16,6 8-1-16,0 12 2 15,1 5-7-15,14 10 5 0,-1 5-6 16,-3-2-2-16,-4 4-2 16,-7-6 1-16,-3-6-4 15,-21-8 0-15,-10-5 1 16,-13-11-4-16,-9-4-12 16,-12-9-27-16,-10-5-35 0,-14-7-60 15,-13-2-172-15</inkml:trace>
  <inkml:trace contextRef="#ctx0" brushRef="#br1" timeOffset="9838.12">17922 15223 37 0,'2'-10'275'16,"-2"-2"-233"-16,0-3 37 0,0 3-5 15,-2-3-30-15,-8 5-10 16,-5-1-9-16,-9 2-4 16,0 4 1-16,-5 5-6 15,-5 0-1-15,0 3 2 16,-4 9 0-16,2 8-1 0,5 4-2 16,4 2 2-1,10 6-3-15,7 6-1 16,10 4-6-16,5 5-2 0,16 0-3 15,7-1 1-15,10 2-2 16,4-2 0-16,-3-1-1 16,-1 0 0-16,-11 1-2 0,-11 2-6 15,-16 0-16-15,-9 6 21 16,-25-6-5-16,-13 0 3 16,-8-7 1-16,-3-11 6 15,0-5-3-15,11-10 12 16,8-8 15-16,16-6-9 0,12-1-10 15,11 0-4-15,22 2-9 16,12 8 0-16,7 0-3 16,9 10-13-16,1 7-3 15,-6 8 9-15,-10 11 6 16,-11 6 2-16,-14 9-5 0,-10 8 11 16,-1 3 2-16,-12 1 23 15,-1 0 34-15,7 0-16 16,7-5-11-16,1-4 1 15,23-8-4-15,13-8-14 16,12-11-8-16,11-8-3 16,11-12-11-16,5-7-53 0,4-10-95 15,1-8-348-15</inkml:trace>
</inkml:ink>
</file>

<file path=ppt/ink/ink6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1T09:00:57.7530000"/>
    </inkml:context>
    <inkml:brush xml:id="br0">
      <inkml:brushProperty name="width" value="0.05292" units="cm"/>
      <inkml:brushProperty name="height" value="0.05292" units="cm"/>
      <inkml:brushProperty name="color" value="#002060"/>
    </inkml:brush>
  </inkml:definitions>
  <inkml:trace contextRef="#ctx0" brushRef="#br0">2587 7265 541 0,'0'-8'47'15,"0"3"-22"-15,0 5 28 16,0 0-16-16,0 9-23 0,4 11-8 16,1 5 11-16,3 9 5 15,0 3-1-15,1 3-12 16,3 0-4-16,-4-4-4 16,1-4 0-16,-2-1 0 15,1-8-1-15,-5-6-11 0,2-4-10 16,-5-9-11-16,0-4-1 15,0-4 12-15,0-17-15 16,-3-8-35-16,-6-8 8 16,0-4 16-16,-5-8 29 15,2 7 18-15,4 1 11 0,-1 10 38 16,5 4 11-16,4 11-15 16,0 8-9-16,13 6-11 15,8 2-11-15,8 7 0 16,12 9 3-16,6 7-7 15,8 7-5-15,6 4-2 16,-1 8-3-16,-1 2 2 16,-7 1-2-16,-1-2-5 0,-10-6-6 15,-7-5-5-15,-7-9-4 16,-7-8-9-16,-4-10-22 16,-9-5-19-16,-7-7-20 0,0-18-31 15,-7-9-144-15</inkml:trace>
  <inkml:trace contextRef="#ctx0" brushRef="#br0" timeOffset="181.06">3096 7185 447 0,'-10'-29'90'15,"1"6"-38"-15,2 10 7 0,4 8-8 16,3 5-11-16,3 9-34 16,11 14-3-16,-1 13 17 15,5 8 0-15,4 8-14 16,-4 9-5-1,-2-2-1-15,0-1-24 16,-2-8-29-16,-3-5-16 16,0-15-21-16,-4-11-76 0</inkml:trace>
  <inkml:trace contextRef="#ctx0" brushRef="#br0" timeOffset="559.65">3413 7354 558 0,'5'0'93'0,"-1"5"-81"16,-2 13-1-16,1 12 34 16,3 8-11-16,-4 5-28 15,0 3-4-15,0 1 0 0,-2-7-3 16,1-9-2-16,-1-9-3 16,0-14 6-16,0-8-1 15,0-14 8-15,0-16 3 16,-1-15-5-16,1-12 9 15,0-7 5-15,7-2-14 0,5 3 2 16,4 8 1-16,6 10 2 0,-3 15-6 16,5 12 2-16,-2 13-2 15,0 5-3-15,0 18-2 16,2 15 0-16,-1 9 1 16,0 11-1-16,-5 6 1 0,2 3-2 15,-2 1-14-15,-3-1-1 16,-3-6 0-16,-2-8-21 15,-4-9-9-15,-7-11-17 16,-4-10-52-16,-12-12-148 16</inkml:trace>
  <inkml:trace contextRef="#ctx0" brushRef="#br0" timeOffset="681.37">3483 7591 601 0,'0'-17'60'16,"11"-3"-55"-16,18 0 1 15,12 4 3-15,12 4 6 16,8-3-13-16,0 5-37 16,2-1-81-16,-7-2-134 15</inkml:trace>
  <inkml:trace contextRef="#ctx0" brushRef="#br0" timeOffset="1086.96">4070 7356 661 0,'0'-2'55'15,"0"2"-28"-15,0 3 1 16,4 14-12-16,7 4 2 0,-1 8-12 16,1 4-3-1,-1 1-3-15,-5-1 1 0,-3-3-15 16,-2-9-13-16,-9-5 0 16,-6-11 15-16,-2-5 11 15,-2-8 2-15,4-16 5 0,1-11 4 16,9-6 4-16,7-6 4 15,-2 1-9 1,10 3-3-16,10 8 0 16,6 6-2-16,1 11 0 0,5 7-2 15,0 8-2-15,4 3 0 0,-5 3 0 16,-4 12 0-16,-5 2-1 16,-9 1-2-16,-4 0-4 15,-7-2 2-15,-2-2-1 16,0-4 4-16,-5-3 0 15,-1-6 4-15,0-1 1 16,-1 0 1-16,2 0 0 16,0-5-2-16,0-4-11 0,-1 2-18 15,3 2-21-15,-4-3-25 16,-4 3-41-16,-5-2-117 16</inkml:trace>
  <inkml:trace contextRef="#ctx0" brushRef="#br0" timeOffset="1637.86">3466 7457 548 0,'39'-19'28'0,"12"-2"-23"16,3-3 29 0,14 3 3-16,-2 0-14 0,-5 3-21 15,-8 3-1-15,-13 3-2 16,-21 1 1-16,-19 6-17 16,-19 3-21-16,-36 2-23 0,-28 2 4 15,-21 7 37-15,-22 5 32 16,-7 2 38-16,-2 4 0 15,13-1 4-15,20 1 11 16,26 1-13-16,33-5-17 16,33-3-21-16,29 0-15 15,44-7 2-15,32-4 10 0,31-2-5 16,21-2-6 0,15-10 2-16,-2-4-2 15,-7-2-1-15,-24-2-20 16,-29 3-28-16,-37-3-1 0,-38 6 9 0,-30-1 2 15,-46 5-14-15,-33 4 7 16,-27 6 41-16,-21-2 26 16,0 15 35-16,4 3 12 0,23 4 3 15,20-1-7 1,36 1-31-16,35-1-23 16,28-4-15-16,47-6-1 0,34-2 4 15,29-7-34-15,26 0-55 16,15-7-32-16,7-7-109 15</inkml:trace>
  <inkml:trace contextRef="#ctx0" brushRef="#br0" timeOffset="2137.77">4991 7243 492 0,'0'-23'81'0,"0"7"4"16,4 9-22-16,7 7-14 16,0 7-22-16,-1 16-17 15,2 11 3-15,-2 12 4 16,-3 12-10-16,-2 4-5 0,0 2 1 15,-2-3-5-15,-1-7-12 16,-2-15-17-16,0-13 0 16,0-13 0-16,-5-13 1 15,-12-13 4-15,-5-15-36 16,-5-13-1-16,-1-12 18 0,5-5 39 16,3 1 10-1,7 4 14-15,10 8 34 0,3 11-6 16,12 9-12-16,17 11-14 15,7 8-8-15,16 6 5 16,11 4 5-16,8 12-1 0,7 11-4 16,1 7-8-1,-2 3-8-15,-2 8-1 0,-7-1 0 16,-8-1-2-16,-5-5-14 16,-11-6-2-16,-5-8-5 15,-12-12-14-15,-7-9-32 16,-9-3-21-16,-11-18-55 0</inkml:trace>
  <inkml:trace contextRef="#ctx0" brushRef="#br0" timeOffset="2325.21">5525 7152 617 0,'-4'-23'41'16,"-20"5"17"-16,17 11-4 0,7 7-11 15,0 7-28-15,12 17-16 16,2 8 10-16,1 12 8 15,0 10-6-15,0 6-7 16,-1 3-1-16,-1 1-7 0,-1-5-23 16,1-6-21-16,0-10-45 15,-1-12-59-15,1-21-187 16</inkml:trace>
  <inkml:trace contextRef="#ctx0" brushRef="#br0" timeOffset="3684.52">5982 7122 596 0,'-3'-7'53'0,"0"2"-9"16,3 3 12-16,0 2-5 16,0 3-33-16,6 14-11 0,2 7 15 15,-1 7-1-15,2 6-8 16,-4 4-6-16,-3 4-3 16,0 0-2-16,-2-3 0 15,4-4-2-15,0-6-1 16,1-9-12-16,0-3-6 0,6-10-13 15,0-6-27-15,1-4-12 16,1-11-23-16,1-10-60 16,-5-10-138-16</inkml:trace>
  <inkml:trace contextRef="#ctx0" brushRef="#br0" timeOffset="3856.37">6045 7152 530 0,'-15'-16'54'0,"1"2"-20"0,13 2 8 15,1 1 5-15,15 0-23 16,12-1-17-16,8 1 1 16,16-1 3-16,4 2-5 15,4 3-5-15,-1 4 0 16,-4 3-14-16,-11 0-52 16,-20 5-49-16,-16 8-68 0</inkml:trace>
  <inkml:trace contextRef="#ctx0" brushRef="#br0" timeOffset="4012.57">6030 7302 414 0,'0'5'185'15,"1"-5"-167"-15,28 0-16 16,12-3 23-16,18-6 1 16,6 0-18-16,6-2-9 15,0 1-19-15,-4-1-90 0,-12-2-103 16</inkml:trace>
  <inkml:trace contextRef="#ctx0" brushRef="#br0" timeOffset="4356.26">6639 7188 597 0,'-7'13'68'0,"0"1"-40"16,7 6 8-16,0 6 11 0,-1 6-21 15,1 4-21-15,0 3-5 16,0 2-1-16,0-3 2 15,-4-8-3-15,1-6-10 16,-4-12 2-16,0-11 9 0,1-4 5 16,2-19 2-16,2-11-5 15,2-10 3-15,0-11 5 16,17-6-1-16,2-1-5 16,7 4 0-16,1 5-4 15,1 11 7-15,1 13-2 0,-4 13 3 16,1 15-3-16,-5 4-3 15,1 19-1-15,-2 11 1 16,-1 7-1-16,-3 5-1 16,2 6 1-16,-5 2-1 15,1-2-14-15,-1-4-8 16,-4-8-4-16,-4-2-19 0,-3-11-23 16,-2-9-57-16,-13-9-84 15</inkml:trace>
  <inkml:trace contextRef="#ctx0" brushRef="#br0" timeOffset="4481.21">6627 7341 666 0,'0'-16'12'15,"20"-2"-16"-15,20 4 1 16,19 2 0-16,15-2-25 16,11 1-63-16,2-1-61 15</inkml:trace>
  <inkml:trace contextRef="#ctx0" brushRef="#br0" timeOffset="5162.72">8086 7213 658 0,'3'-4'39'16,"8"3"-23"-16,2 1-2 16,1 7 27-16,4 9-5 15,-4 7-27-15,-2 4-6 16,-2 7-2-16,-5-2 0 15,-1 0-2-15,-4 0-7 0,0-9-7 16,-4-3 4-16,-6-13 7 16,-5-7 4-16,-1-5 3 15,-2-19 1-15,4-6 0 16,-1-9-1-16,10-7 4 0,5-4 1 16,2 1-5-16,16 6-1 15,6 8 1-15,9 6 1 16,5 15-1-16,5 12-1 15,4 2-2-15,-1 15 0 0,-3 10 4 16,1 7-8-16,-9 5 2 16,-4 2 2-16,-8 3-1 15,-10-3-4-15,-7-7-7 16,-6-4-1-16,0-5 3 16,-8-10 6-16,-8-6 3 15,0-7 3-15,-3-10 1 16,5-14 7-16,7-8 2 15,7-7-1-15,9-9-5 16,16-1-1-16,8 3-2 16,4 5 1-16,10 7-2 0,-1 13 1 15,5 10 3-15,-5 11-3 16,-2 9 0-16,-7 16-2 16,-6 10-1-16,-4 9 1 15,-5 2-2-15,-10 8 2 0,-5 1-1 16,-4-4-13-16,-4 1-21 15,-1-6-27-15,-5-4-49 16,-2-14-86-16</inkml:trace>
  <inkml:trace contextRef="#ctx0" brushRef="#br0" timeOffset="5308.06">9318 7401 516 0,'-4'0'290'0,"-19"0"-267"15,-15 5-23-15,-5 18 1 16,-17 16-8-16,-8 7-118 16,-9 14-434-16</inkml:trace>
  <inkml:trace contextRef="#ctx0" brushRef="#br0" timeOffset="7078.04">8337 7299 565 0,'-22'7'33'16,"2"0"-32"-16,12 2 9 0,8 2 20 15,3 1 3-15,21-1-20 16,8-4-4-16,13-3 5 16,5-4-5-16,4 0-7 15,-2-6-1-15,-4-6-1 16,-6-4 0-16,-9-2-1 0,-16-6-1 15,-10 1 0-15,-7 0-4 16,-23 0 4-16,-12 5 2 16,-16 2 1-16,-5 7 3 15,-5 5 0-15,7 3 3 16,6 2 13-16,12 12 5 16,16 0-17-16,15 4-4 15,8 1-3-15,24-2 1 0,16 0 2 16,11-5-2-16,11-4-2 15,-1-2 1-15,-3-5 1 16,-12 0-4-16,-13 0-4 16,-19-8-5-16,-17-3 6 0,-13 2-10 15,-28 2-6-15,-15 2 6 16,-11 1 12-16,-10 4 3 16,7 0 7-16,7 7 15 15,14 4 14-15,15 1-7 16,20 2-16-16,14-3-11 0,19 4-2 15,23-7 0-15,16-2 2 16,19-3-13 0,11-3-44-16,0 0-27 0,-6-9-67 15,-10-5-176-15</inkml:trace>
  <inkml:trace contextRef="#ctx0" brushRef="#br0" timeOffset="7391">7328 7365 341 0,'0'3'1'0,"0"-1"-18"16,5 0-20-16,10-2-124 15</inkml:trace>
  <inkml:trace contextRef="#ctx0" brushRef="#br0" timeOffset="8613.94">8403 7324 483 0,'-10'0'32'0,"10"0"-9"16,10-6 28-16,21-1-24 15,15 0 9-15,18-2-15 16,11 0 2-16,10 0-1 16,1 0-11-16,-2 0-9 0,-12 1 0 15,-15-2-2-15,-17 2 0 16,-16-1-9-16,-23 2-13 16,-12 1-7-16,-28 3-8 15,-17 1-7-15,-17 2 19 16,-16 0 25-16,-7 0 8 0,1 5 15 15,6 1 18-15,12-1 18 16,21 0-5-16,20-1-17 16,24-4-27-16,17 2-10 15,31-2-7-15,25 0 5 16,27 0-16-16,14-2-37 16,15-4-28-16,0-4-55 15,0-4-333-15</inkml:trace>
  <inkml:trace contextRef="#ctx0" brushRef="#br0" timeOffset="8957.62">9292 7241 493 0,'-8'0'110'0,"2"0"-97"0,4 0 46 16,2 0-13-16,22 0-17 16,13 0-7-16,7-3-5 15,11 1 8-15,12 1-10 16,4-1-7-16,1 0-1 15,-2 2-5-15,-4 0-1 16,-9 0-1-16,-11 0 1 16,-9 0-11-16,-18 0-13 0,-6-2-8 15,-11-2-13-15,-2 1-9 16,-15-2-62-16,-3-6-133 16</inkml:trace>
  <inkml:trace contextRef="#ctx0" brushRef="#br0" timeOffset="9363.82">10584 7054 303 0,'28'-11'50'0,"-8"1"-13"0,-6 1 53 15,-10 2-5-15,-4 1-12 32,-15 6-33-32,-11 0-25 0,-9 4 6 0,-6 10 3 15,2 8-3-15,-5 10-6 0,7 5 1 16,8 6-6-16,8-2-4 15,11 2-3-15,10-2-2 16,13-7-2-16,18-7 0 16,10-8-1-16,8-6-5 0,4-8-10 15,5-5-17-15,-4 0-10 32,-7-7-29-32,-8-9-42 0,-14-6-80 0</inkml:trace>
  <inkml:trace contextRef="#ctx0" brushRef="#br0" timeOffset="9488.77">10440 7225 584 0,'-7'-3'41'0,"-22"-6"-10"15,29 4 16-15,23 1-28 16,18 1-17-16,14-3-4 16,14 2-14-16,9-2-34 0,0-4-97 15</inkml:trace>
  <inkml:trace contextRef="#ctx0" brushRef="#br0" timeOffset="9840.33">11061 7208 49 0,'0'0'636'15,"0"0"-627"-15,16-2 7 16,5-2 7-16,13 1 6 0,5-1-16 16,10 2-13-16,9 0 0 15,7 1-23-15,2-1-45 16,1-3-55-16,-4-4-74 16</inkml:trace>
  <inkml:trace contextRef="#ctx0" brushRef="#br0" timeOffset="10043.21">11736 6979 597 0,'-12'-11'56'16,"-3"3"-29"-16,6 6 37 15,4 2-16-15,2 7-25 16,3 13-18-16,1 5 1 0,8 8 5 16,6 9-4-16,-1 2-4 15,2 4-1-15,0-5-1 16,1 0-2-16,-2-7-23 15,-4-6-24-15,-2-8-10 16,-3-10-17-16,-6-7-43 0,-2-5-74 16</inkml:trace>
  <inkml:trace contextRef="#ctx0" brushRef="#br0" timeOffset="10215.07">11522 7079 535 0,'-10'-23'100'0,"10"2"-85"15,0 1 32-15,17 4-22 16,17 2-12-16,8 7-10 16,7 1-5-16,4 6 2 15,7 0-18-15,-5 7-60 16,-4 4-69-16,-12 2-192 16</inkml:trace>
  <inkml:trace contextRef="#ctx0" brushRef="#br0" timeOffset="11324.16">11946 7097 580 0,'-7'0'55'16,"7"-6"-9"-16,6 5 6 15,14 1-30-15,2 5-7 16,4 13-7-16,1 7-1 16,0 7 0-16,-5 4-6 15,-9-1-1-15,-4-4-1 0,-3-4-18 16,-6-11 5-16,-1-9 9 15,-13-7 6-15,2-2 6 16,-1-14 1-16,4-3 8 16,4-7-2-16,5-2-5 15,5 1-8-15,17 2-2 0,7 2-7 16,9 5-22-16,8 4-13 16,4 7-9-16,3 1-6 15,-5 5 14-15,-6-1 16 16,-10 0 21-16,-9-1 8 15,-10-1 7-15,-12 0 33 0,-2 0 14 16,-18 3-19-16,-6 1-12 16,-4 0 0-16,1 11-1 15,1 6-13-15,5 3-4 16,9 7-4-16,5-4-2 16,8 2 0-16,0-3-1 0,15-6-11 15,4-4-10-15,4-8 0 16,4-3-4-1,-1-4-9-15,-5-13-1 0,-3-4 15 16,-2-3 13-16,-7 0 8 16,-4 1 11-16,1 2 19 15,-5 8-2-15,1 5-4 0,3 7-6 16,0 0-14-16,2 9-6 16,1 9 3-16,6 3-2 15,1 2 1-15,2 2-13 16,-2-3-15-16,4-5-14 15,-9-4-9-15,3-8-12 0,-6-5-5 16,-1 0 31-16,-1-10 32 16,-3-10 9-16,3-3 21 15,1-2 30-15,3 0 2 16,-1 0-12-16,5 6 4 16,3 1-8-16,-1 9-22 15,2 5-11-15,-3 4 0 0,-1 6-3 16,0 11-4-16,-4 3 0 15,0 3-1-15,-7 0 1 16,-2 0-1-16,0-3 0 16,-2-6-1-16,-3-6-1 15,3-5 2-15,2-3 5 16,0-7 8-16,10-9-6 0,9-4 5 16,2 0 2-16,6-3-6 15,5 4-6-15,-1 3 1 16,-1 7-3-16,-3 5-2 0,-3 4 1 15,-9 5 0-15,-1 10-2 16,-4 6 1-16,-7 1-1 16,1-1-6-16,-2-1-12 15,6-1-6-15,-1-6-5 16,6-4-15-16,6-7-16 16,3-2-28-16,5-4-6 0,-3-10-19 15,1-6-17-15,-1-3 17 16,-10-2 147-16,-3 2 105 15,-6 0 5-15,-5 3-9 16,0 4-32-16,-3 8-41 16,-4 5-18-16,-1 3-19 0,5 5-14 15,1 13-4-15,2 6-2 16,0 6-1-16,10-2 0 16,2 3-1-16,2-1 0 15,-3-5 0-15,-6-5 0 16,-3-6-3-16,-2-5-4 0,-12-7 4 15,-8-2 4-15,-2 0 1 16,0-2-2-16,3-5-9 16,9-2-23-16,7 0-31 15,7 0-63-15,19-2-171 16</inkml:trace>
  <inkml:trace contextRef="#ctx0" brushRef="#br0" timeOffset="12011.49">14232 7185 576 0,'-7'0'57'15,"4"-4"-30"-15,8 0 28 16,20 1-21-16,16-1 9 15,15 2-16-15,15 1-2 16,12-1-5-16,7 0-9 16,9 2-9-16,-2-2-1 0,-4-1 0 15,-12-1 0-15,-13-1-5 16,-14-1-4-16,-15 1-6 16,-15 0 0-16,-12-3-8 15,-4 1-8-15,-8 2-9 16,0-2-25-16,-6-2-51 0,-4 0-77 15</inkml:trace>
  <inkml:trace contextRef="#ctx0" brushRef="#br0" timeOffset="12217.76">15150 6972 595 0,'3'-4'72'16,"1"1"-13"-16,4 3-10 15,0 3-18-15,5 14-7 16,1 8-12-16,-1 8 0 15,0 9-3-15,-8 8-7 16,-3 3-2-16,-4-1-16 0,-16-2-33 16,-9-6-27-1,-9-8 10-15,-7-11-46 16,-6-13-26-16,-5-12-92 16</inkml:trace>
  <inkml:trace contextRef="#ctx0" brushRef="#br0" timeOffset="12771.87">16103 6853 594 0,'2'-4'66'15,"5"4"-27"-15,3 0-6 16,2 11 2-16,5 10 3 15,0 6-15-15,3 6-9 16,-3 7-2-16,0 1-7 16,-1 2-3-16,-5-5-2 0,-4-3-5 15,-4-6-18-15,-3-11-18 16,0-8-19-16,-3-8-1 16,-9-2-9-16,-3-20-24 15,-2-10-8-15,-2-11 43 16,4-4 52-16,5-5 27 15,5 2 28-15,3 6 30 0,2 4-12 16,3 9-7-16,10 10-8 16,1 6-13-16,10 9-19 15,0 4-6-15,10 4 6 16,0 14-4-16,-2 5-9 16,2 6-4-16,-2 3-3 0,-3 0-1 15,0 0-25-15,-2-5-18 16,-3-4-26-16,2-8-35 15,-1-10-88-15</inkml:trace>
  <inkml:trace contextRef="#ctx0" brushRef="#br0" timeOffset="12943.69">16867 6778 537 0,'-7'-10'112'15,"-19"9"-96"-15,-9 1 1 16,-9 9 2-16,-2 12-9 15,-1 10-7-15,6 2-3 0,3 5-6 16,13-1-15-16,10-2-28 16,12-9-31-16,4-8-54 15,18-11-94-15</inkml:trace>
  <inkml:trace contextRef="#ctx0" brushRef="#br0" timeOffset="13125.29">16847 6861 491 0,'18'-15'121'0,"-6"5"-49"15,-7 9 0-15,2 1-22 0,-4 16-29 0,-1 12-4 16,3 14 2-16,0 5-2 16,2 13-10-16,0-3-3 15,3 1-4-15,0-6-4 16,1-9-24-16,2-9-24 0,-1-9-40 16,-2-16-51-16,-2-9-145 15</inkml:trace>
  <inkml:trace contextRef="#ctx0" brushRef="#br0" timeOffset="13531.81">17340 6949 649 0,'-7'0'28'16,"7"-5"-8"-16,11-1 15 16,19 3-22-16,12 1-5 15,8 2-6-15,11 0-2 16,0 0-2-16,-2 5-65 15,-10 4-102-15,-16 0-193 0</inkml:trace>
  <inkml:trace contextRef="#ctx0" brushRef="#br0" timeOffset="13656.71">17459 7156 674 0,'0'3'21'15,"22"-3"-34"-15,21 0 14 16,16-1-2-16,12-12-41 15,7-3-128-15</inkml:trace>
  <inkml:trace contextRef="#ctx0" brushRef="#br0" timeOffset="14031.13">18639 6370 437 0,'-29'-4'159'0,"-9"4"-134"16,-1 12 23-16,-6 17-11 16,-3 14-13-16,-3 13-5 15,0 16-3-15,2 12 0 0,8 10 0 16,8 10-7-16,15 1-6 16,18-2-2-16,5-12-1 15,29-15-14-15,17-20-19 0,12-18-2 16,14-22-7-16,5-16-42 0,7-9-60 15,-1-25-114-15</inkml:trace>
  <inkml:trace contextRef="#ctx0" brushRef="#br0" timeOffset="14531.02">19278 6621 638 0,'-31'-22'20'0,"-6"7"-18"0,-12 9 16 15,-7 6 16-15,-7 7-5 16,2 17-19-16,0 14-2 16,10 14 5-16,0 11 4 15,17 8-11-15,14 6-4 16,13-2-1-16,7-7-2 16,20-11-14-16,13-15-7 15,13-15 9-15,6-16 11 0,7-11-4 16,8-9-4-16,2-20 4 15,-1-13 5-15,-2-8 1 16,-7-7 0-16,-9-8 2 16,-11-2 1-16,-19 0-2 0,-16 9-5 15,-11 6-4-15,-27 12 4 16,-18 14 0-16,-15 15 1 16,-3 11 2-16,-6 5 1 15,8 19 2-15,11 9 2 16,11 5 1-16,19 5-3 15,13-2-2-15,14 0-1 0,19-7-2 16,20-7 0-16,12-8 5 16,10-5 0-16,7-4-3 15,-4-3 1-15,-6 3 0 16,-7 5 0-16,-12 0 4 0,-12 7-1 16,-10 4-1-16,-9 5-2 15,-4 1 2-15,-3 0-3 16,-1-1-12-16,2-7-23 15,5-7-42-15,6-7-52 16,5-10-110-16</inkml:trace>
  <inkml:trace contextRef="#ctx0" brushRef="#br0" timeOffset="14687.22">19707 7088 573 0,'4'0'127'15,"-4"0"-80"-15,-2 7-12 16,-7 11 6-16,-2 7-19 0,-6 5-18 15,0 4-12-15,-2 0-44 16,4-5-80-16,3-8-186 16</inkml:trace>
  <inkml:trace contextRef="#ctx0" brushRef="#br0" timeOffset="15304.53">20671 6559 405 0,'12'-7'225'16,"-12"-5"-190"-16,-4 6 6 0,-18 4-9 15,-12 2-23-15,-13 0-9 16,-12 14 0-1,-6 2 0-15,-3 6 0 16,4 0 7-16,8-2 18 16,11 0 3-16,15-2-5 15,15-3-9-15,15 0-10 16,15-3-4-16,21 0-1 0,13 3 3 16,17-1-1-16,5 4-6 15,-1 2-3-15,-7 1 2 16,-16 2-13-16,-18 1-36 15,-22 2 2-15,-14 1 14 16,-30 0 30-16,-13 1 8 0,-14 1 1 16,-4-4 3-16,-1-2 26 15,11-3 10-15,14-4 4 16,15-5-5-16,17-1-15 16,12-2-15-16,24-1-8 0,23-2 6 15,13 0-3-15,18 0-3 16,9-2-4-16,2-3-4 15,0 0-6-15,-7 0-11 16,-12-3-38-16,-10-7-43 0,-16-4-57 16,-10-1-111-16</inkml:trace>
  <inkml:trace contextRef="#ctx0" brushRef="#br0" timeOffset="15429.5">21045 7038 493 0,'11'3'87'0,"-1"9"-30"0,-1 2 28 16,-1 5-3-16,-4 5-39 15,-4 2-25-15,-9 3-14 16,-15 1-3-16,-8-1-35 16,-10-6-95-16,-4-3-196 0</inkml:trace>
  <inkml:trace contextRef="#ctx0" brushRef="#br0" timeOffset="16075.59">21989 6547 442 0,'7'-19'53'15,"0"-2"-17"-15,-2 2 16 16,-2-1 2-16,-3 5-13 16,0 3-21-16,-15 3-9 15,-12 7 2-15,-8 2-9 16,-10 9-2-16,-7 9 11 16,2 5 11-16,1 3 3 15,12 0-9-15,13 1-5 0,14-1-6 16,10 3-4-16,15 1 2 15,21 0-3-15,10 2 1 16,8 2-2-16,2 0-1 16,2 0 1-16,-13 4-1 15,-7-3-11-15,-16 1-18 0,-17-2-3 16,-12-2-7 0,-24-5 16-16,-12-6 12 0,-9-11 9 15,-5-8 4-15,1-2 26 0,3-8 6 16,11-12-4-16,9-5-6 15,13 0-7-15,19-2-12 0,6 0-9 16,24 6-8-16,16 2-24 16,10 2-20-16,8 7-18 15,0 1-53-15,-2 2-158 16</inkml:trace>
  <inkml:trace contextRef="#ctx0" brushRef="#br0" timeOffset="16216.23">22214 6892 599 0,'0'9'158'16,"0"0"-111"-16,0 3-11 16,-6 4-6-16,3 6-20 15,-7 4-8-15,-5 1-56 0,-4-2-117 16,-3-5-372-16</inkml:trace>
  <inkml:trace contextRef="#ctx0" brushRef="#br0" timeOffset="20240.3">22853 6679 59 0,'2'0'167'0,"0"0"-119"16,-2 0 2-16,1 0 2 15,1 0-18-15,3-1-10 16,-5 1-7-16,3-2-3 16,2 0-2-16,-3 2 0 0,3-2-1 15,-1 1 0-15,1 1 4 16,-3-3-1-16,2 2 1 15,-2-1 1-15,0-1 5 16,-1 0-1-16,1-2-1 0,-2 0-1 16,0-2-5-16,0 0-3 15,0 0-3-15,-11 0-5 16,-3-2-2-16,-6 4-1 16,-3 1-8-16,-9 4-13 15,0 0 9-15,-2 4 10 16,2 7 2-16,8 5 1 15,2 0 0-15,9 5 0 0,6-2-2 16,7 1 2-16,5-2-3 16,10-6 1-16,7-3 4 15,5-5-1-15,2-4 0 16,0 0 0-16,0-9 1 0,-2-4-1 16,-2-3 3-16,-5 4 11 15,-4-1 4-15,-1-1 4 31,-5 5-1-31,-1 4 0 0,1 3-8 16,-2 2-10-16,3 5-3 16,0 14-1-16,0 1 0 15,-1 11 2-15,1 5-2 0,-2 3 0 16,-2 4 0-16,0-2-2 16,-2-2 2-16,1-5-3 15,0-6-1-15,1-8 4 16,1-6-1-16,2-8 0 15,2-6 3-15,-3 0 3 0,4-7 5 16,-1-13 6-16,1-2 1 16,1-6-5-16,1-6-8 15,-1-4-2-15,0 3-3 16,1 2-8-16,-5 5-17 16,-3 9-22-16,-1 8-23 15,-2 5-60-15,-1 6-102 16</inkml:trace>
  <inkml:trace contextRef="#ctx0" brushRef="#br0" timeOffset="20551.14">23487 6849 638 0,'-13'0'66'16,"-8"4"-57"-16,-2 4 17 15,-1 7 10-15,2 6-22 16,5 4-11-16,2 2-2 15,10 3-2-15,5-1-1 0,2-2-11 16,11-9-12-16,6-4 4 16,5-9 13-16,1-5 3 15,2-5 5-15,-4-13 2 16,-2-2 2-16,-2-5 4 16,-5-3 7-16,-6-4-7 15,-7 3-6-15,-1 2-3 0,-6 4-8 16,-8 5-19-16,2 6-21 15,-1 5-38-15,6 3-34 16,3 4-50-16</inkml:trace>
  <inkml:trace contextRef="#ctx0" brushRef="#br0" timeOffset="20685.25">23724 6872 535 0,'3'7'137'0,"-3"2"-96"15,-7 4-11-15,-5 4 2 0,-3 6-19 16,-2 7-12-16,0-2-40 16,7-3-55-16,5-8-118 15</inkml:trace>
  <inkml:trace contextRef="#ctx0" brushRef="#br0" timeOffset="21039.76">24071 6603 444 0,'5'0'123'15,"-5"0"-77"-15,2 0 2 0,-2 12 0 16,0 8-3-16,0 5-4 16,0 11-11-16,0 6-7 15,2 1-5-15,-2 7-5 16,0-2-7-16,-4 1-3 0,3-9-2 16,-3-2 1-1,2-11-12-15,2-7-6 16,0-6-6-16,0-9-13 15,6-5-21-15,2-4-12 16,3-13-31-16,2-10-50 16,-3-7-215-16</inkml:trace>
  <inkml:trace contextRef="#ctx0" brushRef="#br0" timeOffset="21252.07">24198 6584 609 0,'-3'-22'49'0,"3"0"-10"0,2 4 21 16,13 5-16-16,12 6-28 16,7 1-14-16,2 4-3 15,8 2 0-15,-1 6-1 16,-3 6-21-16,-10 4-42 16,-9 3-29-16,-11-1-42 0,-10 1-121 15</inkml:trace>
  <inkml:trace contextRef="#ctx0" brushRef="#br0" timeOffset="21393.18">24168 6818 574 0,'0'0'58'0,"17"0"-45"16,17 0 9-16,8-4-9 31,12 0-12-31,6-2-3 0,1-1-24 0,0-5-52 16,-6-6-105-16</inkml:trace>
  <inkml:trace contextRef="#ctx0" brushRef="#br0" timeOffset="22049.56">24799 6262 353 0,'0'-2'103'0,"5"-1"-50"15,9 3 1-15,4 0-7 16,7 2-3-16,0 10-11 16,4 6-11-16,-1 5-4 15,1 8-1-15,-5 6-5 16,-3 6-3-16,-5 2-1 0,-7 9-4 16,-6 4-1-16,-3 2-1 15,-1 3 1-15,-11-1-1 16,-5 2-3-16,0-5-5 15,-5-3-12-15,-4-5-6 16,-2-8-17-16,-6-9-53 0,-9-9-141 16</inkml:trace>
  <inkml:trace contextRef="#ctx0" brushRef="#br0" timeOffset="23694.93">2018 8937 354 0,'0'-10'68'0,"0"1"-4"16,0 1-6-16,0 0-5 15,0 1-11-15,0 2-7 16,0 0-5-16,0 1 0 15,0 2-2-15,0 0-8 0,0 2-5 16,0 0-1-16,0 0-3 16,0 2-3-16,0 12-7 15,0 6 1-15,7 9 5 16,0 6 5-16,4 6-6 16,0 8-4-16,-1-2 0 0,2-1-2 15,-3-7 0-15,-4-6-9 16,0-8-3-16,0-10 2 15,-3-8-6-15,0-7-20 16,-2-8 4-16,1-13-10 16,-1-7-34-16,0-6-7 0,0-9-29 15,-1-2-6-15,-1-1-40 16</inkml:trace>
  <inkml:trace contextRef="#ctx0" brushRef="#br0" timeOffset="23913.62">2100 8937 109 0,'0'-26'112'15,"0"8"-32"-15,0 6 3 16,0 5 3-16,0 2-17 15,0 3-27-15,10 2-11 0,2 0-10 16,10 3 1-16,5 12 4 16,9 2 1-16,6 5-8 15,7 6-10-15,3 6-3 16,2 4-3-16,-3 2-3 16,-4 3 0-16,-3 0-6 15,-6-3-21-15,-8-3-14 0,-5-8-17 16,-9-10-11-16,-3-8 13 15,-6-11-14-15,-5-2-29 16,-2-19-59-16</inkml:trace>
  <inkml:trace contextRef="#ctx0" brushRef="#br0" timeOffset="24101.08">2563 8742 485 0,'-10'-22'64'16,"3"6"-15"-16,0 5 4 15,4 10 2-15,3 1-34 0,0 11-21 16,7 10-1-16,7 11 4 16,4 11 0-16,1 3-1 15,5 9-1-15,-6 1-16 16,-2 3-39-16,-7-2-45 0,-2-5-65 16</inkml:trace>
  <inkml:trace contextRef="#ctx0" brushRef="#br0" timeOffset="24351.02">2930 8813 621 0,'0'-9'46'0,"0"4"-29"15,-4 5 4-15,1 3 1 16,1 19 1-16,2 10-3 0,0 12-8 15,2 8 4-15,7 3-5 16,6 2-8-16,0-1 0 16,2-7-3-16,-2-5-8 15,0-11-20-15,-6-7-8 16,0-5-10-16,-8-13-24 0,-1-8-46 16,0 0-82-16</inkml:trace>
  <inkml:trace contextRef="#ctx0" brushRef="#br0" timeOffset="24538.47">2977 8870 592 0,'-2'-18'16'16,"2"1"4"-16,2-1 9 16,14 7 7-16,6 0-13 15,5 1-21-15,7 4-2 16,1 4 0-16,3 2-1 0,-6 0-22 15,-5 11-46-15,-8 3-69 16,-16 3-172-16</inkml:trace>
  <inkml:trace contextRef="#ctx0" brushRef="#br0" timeOffset="24679.07">2930 9082 609 0,'-5'2'44'16,"5"-2"-45"-16,15 0 3 15,19-5 7-15,7-4-4 0,7-1-8 16,7-3-30-16,-1-2-55 16,-8 0-117-16</inkml:trace>
  <inkml:trace contextRef="#ctx0" brushRef="#br0" timeOffset="25288.3">3371 8942 301 0,'0'0'323'0,"0"-4"-292"16,-2 0 7-16,2 1 8 16,0 1-4-16,0 2-29 15,2-2-12-15,-1 2 2 0,5 0 1 16,-1 0-2-16,-5 0 0 16,0 0 0-16,0 0 0 15,0 0 2-15,0 0 3 16,0 0 3-16,0 0-1 15,0 0-2-15,-2 0-1 0,0 0 2 16,1 0 0-16,1 0-6 16,0 0-2-1,-2 0 1-15,2 0 0 0,0 0-1 16,-2 7 0-16,0 8-2 16,1 4 1-16,-1 8 2 15,-1 10-2-15,0 3 1 16,-3 2 1-16,1 1-2 0,2-4 2 15,-4-4-2-15,2-10-6 16,2-6 3-16,-1-10 3 16,4-9 2-16,0-6 5 0,0-18-2 15,6-9-4-15,3-9 0 16,5-8-1-16,1-5 1 16,1-4-1-16,4 0 3 15,-3 7 1-15,5 2-2 16,-4 9-1-16,-2 11 1 15,-1 12-1-15,-5 9 1 0,1 9 0 16,-2 0-3-16,4 18 1 16,0 8 0-16,2 9 0 15,-1 7 2-15,5 5-1 16,-3 1 0-16,3-2 0 16,-4 0-2-16,-1-6-7 15,-1-6-8-15,-2-8-6 0,-4 0-16 16,-5-5-14-16,-1-5-8 15,-1-4-22-15,-1-3-35 16,-8-7-82-16</inkml:trace>
  <inkml:trace contextRef="#ctx0" brushRef="#br0" timeOffset="25444.54">3471 9124 544 0,'-12'-13'31'0,"11"1"-21"15,1-1 11 1,20-3-4-16,10 2-15 0,10-4-3 16,10 0-3-16,11 0-30 15,0-2-41-15,4-1-55 16</inkml:trace>
  <inkml:trace contextRef="#ctx0" brushRef="#br0" timeOffset="26266.97">4374 8865 339 0,'0'-2'150'0,"0"2"-101"16,2 0-3-16,3 9-10 15,3 7 14-15,2 6-18 16,-1 2-8-16,2 7-4 16,-2-1-13-16,-2 0-6 15,-4-5 1-15,-1-5-1 16,-2-6-1-16,0-6-1 0,-2-8-1 15,-5-3 4-15,-1-12-1 16,-2-10 1-16,1-9-2 16,4-6 1-16,2-1 9 15,1 2 4-15,4 2-1 16,1 4-3-16,11 10-3 16,3 6-1-16,6 9-1 0,3 8-3 15,4 4 0-15,1 15-2 16,-2 8 2-16,3 7-1 15,-5 9 0-15,-1 0-2 16,-4 0 1-16,-7-1-1 0,-3-6-8 16,-7-7 0-16,-5-10 7 15,0-8-1-15,-2-7 3 16,-5-4 6-16,-4-15-1 16,4-8 4-16,3-10-1 0,4-10 0 15,0-6 0-15,14 3 0 0,6 1-4 16,6 8-2-16,1 10-1 15,0 13-1-15,3 8 0 16,-1 6 1-16,-3 17-2 16,1 8 1-16,-1 10 0 15,-1 5 1 1,-5 2-2-16,-6 1 1 16,-2-2-3-16,-4-7-14 0,-1-7-11 15,-5-11-13-15,1-9-23 0,-1-7-27 0,-2-9-43 16,0-18-137-16</inkml:trace>
  <inkml:trace contextRef="#ctx0" brushRef="#br0" timeOffset="26457.37">5015 8426 670 0,'-12'-17'31'0,"0"7"18"0,7 8 5 16,5 2-10-16,0 7-28 15,0 11-14 1,9 7 1-16,6 7 2 16,-1 8-3-16,6 4-2 15,-3 4-21-15,-2 4-42 0,-4-7-69 0,-8-4-116 16</inkml:trace>
  <inkml:trace contextRef="#ctx0" brushRef="#br0" timeOffset="26917.99">5498 8799 469 0,'-3'0'82'0,"0"0"-26"16,3 0 20-16,3 0-18 16,9-4-17-16,10 1-21 15,5-1-1-15,7-1-6 0,3 3-10 16,6 0-2-16,1 2-2 15,-1 0-43-15,-8 0-52 16,-8 4-63-16,-12 3-202 16</inkml:trace>
  <inkml:trace contextRef="#ctx0" brushRef="#br0" timeOffset="27058.49">5575 8977 612 0,'-2'5'27'0,"4"-5"-25"15,23 0 21-15,15 0 2 16,9-1-20-16,13-6-6 0,5-4-46 16,2-2-91-16,-2-3-214 15</inkml:trace>
  <inkml:trace contextRef="#ctx0" brushRef="#br0" timeOffset="27558.4">6693 8424 525 0,'0'-21'44'0,"0"1"6"15,-12 8 7-15,-8 8-1 0,-4 4-13 16,-8 7-29-16,-3 16-1 16,-1 15 2-16,4 10-4 15,6 11-6-15,12 10-2 16,9 7-1-16,5 2-1 15,16 2-5-15,14-7-24 16,12-9-29-16,10-10-24 0,9-20-30 16,-2-15-56-16</inkml:trace>
  <inkml:trace contextRef="#ctx0" brushRef="#br0" timeOffset="28063.01">7321 8547 606 0,'-32'-20'12'16,"-6"8"-8"-16,-6 5 19 0,0 7 11 15,2 3-8 1,3 19-20-16,3 6-4 16,4 10 6-16,6 8 0 0,12 6-6 15,10 0-2-15,4 1 0 16,13-5 0-16,13-8-2 15,8-10-1-15,5-7 1 16,3-12 1-16,6-9-2 0,-1-2 4 16,1-14-1-16,-3-13 1 15,-4-1 0-15,-3-10 2 16,-10-5-3-16,-6-5 2 16,-11-2 1-16,-11 3-2 0,-9 3-1 15,-18 3-2-15,-14 14-4 16,-8 7 2-16,-5 17 2 15,6 3 2-15,1 11 0 16,11 12 1-16,11 5-1 16,13 4 0-16,10 1-1 15,4-3-1-15,17 0 1 16,9-5 0-16,11-2 0 16,0-3 2-16,-1 3-1 0,-3-2 1 0,-2 1 0 15,-11 3 3-15,-4 2 6 16,-6-2 4-16,-5 0-7 15,0-4-4-15,-1-1-3 16,-2-3-4-16,1-4-25 16,4-6-18-16,-1-7-52 15,4 0-69-15</inkml:trace>
  <inkml:trace contextRef="#ctx0" brushRef="#br0" timeOffset="28303.36">7562 8219 658 0,'-15'-20'26'15,"3"4"11"-15,2 7 22 16,6 7-8-16,4 2-18 16,0 14-34-16,10 8-1 15,6 9 3 1,2 9 1-16,3 10-3 15,3 6-23-15,-4 5-34 16,-3-3-34-16,0-6-59 16,-2-7-118-16</inkml:trace>
  <inkml:trace contextRef="#ctx0" brushRef="#br0" timeOffset="28428.38">7806 8779 555 0,'0'16'75'0,"-6"-3"-32"15,0 3-12-15,1 3 10 0,-2 5-17 16,-1 2-22 0,-2-1-19-16,1 4-56 0,-1-8-109 15</inkml:trace>
  <inkml:trace contextRef="#ctx0" brushRef="#br0" timeOffset="29100.05">8761 8503 443 0,'2'-11'70'0,"-2"4"-2"16,0-1 5-16,-15 5-16 15,-9 3-34-15,-11 0-16 16,-5 3 7-16,-7 8-4 16,3 4-6-16,6-1 1 15,6 0 9-15,9 1-5 16,10 2-6-16,12-3-2 0,1 2 0 15,17 1 0-15,14 0 0 16,4 1 1-16,7 0-3 16,1-4-2-16,-9 6-5 15,-4-2-1-15,-16 2-14 16,-14 1-9-16,-12 2 12 0,-20 2 12 16,-6-2 3-16,-7 2 1 15,4-3 4-15,7-6 23 16,7-2 10-16,15-3-6 15,12-4-9-15,9-2-10 16,25 0 0-16,6-3-1 16,16-2-6-16,9 0-1 0,1 0-10 15,3-3-13-15,-8-8-35 16,-6-3-33-16,-8-5-73 16,-13-12-180-16</inkml:trace>
  <inkml:trace contextRef="#ctx0" brushRef="#br0" timeOffset="29320.2">8919 8094 645 0,'-10'-18'31'0,"3"4"28"15,2 6 5-15,5 8-18 16,0 0-18-16,7 17-28 15,5 10 1-15,0 8 6 16,4 12-4-16,4 8-2 0,-2 9-13 16,-1 6-45-16,2-2-58 15,-4-6-64-15,4-10-255 16</inkml:trace>
  <inkml:trace contextRef="#ctx0" brushRef="#br0" timeOffset="29476.42">9282 8827 548 0,'0'15'151'16,"0"-7"-121"-16,-4 3 2 15,-3 2 13-15,0 5-10 0,-2 1-26 16,-4 4-11-16,-3 0-42 16,1-1-84-16,1-8-230 15</inkml:trace>
  <inkml:trace contextRef="#ctx0" brushRef="#br0" timeOffset="30731.79">8982 8385 466 0,'-12'4'4'15,"6"-4"9"-15,6 0 8 16,0 0-2-16,13-6-1 16,4-8-4-16,7-4-1 0,-1-7 1 15,3-2-7-15,-6-1-2 16,-5-4-2-16,-8 1 0 16,-5 5-1-16,-2-2-3 0,-12 7-1 15,-10 7-2-15,-3 3-1 16,-2 7 4-16,-6 4 6 15,6 3 0-15,6 9-1 0,3 2-1 16,9 3-1-16,9-3-2 16,0 0 0-16,13-6 0 15,7-2 2-15,7-6 0 16,-5 0-3-16,4-6 1 0,-3-8 1 16,-4 0-1-16,-9-4 2 15,-7 0-6-15,-3 0-3 16,-1 0 2-16,-16 6 2 15,-2-2 2-15,-5 7-1 0,-1 7 2 16,1 0 2-16,4 9-2 16,0 9 2-16,7 3 2 15,5 6-1-15,8-2-2 16,7 0-1-16,10-6 0 16,8-4-1-16,4-6 2 15,0-8-3-15,-4-1 2 16,-2 0-1-16,-8-7-1 0,-8 0 2 15,-7 0-3-15,-4 5-5 16,-14 2-4-16,-3 0 9 16,-1 9 4-16,0 7 6 15,7 2-3-15,3 5 3 16,10 1-2-16,2 2-4 16,8-2-1-16,8 1 1 0,6-8-1 15,-2-4-2-15,-3-4 2 16,-2-6 0-16,-8-3-1 15,-7 0 2-15,0 0 5 16,-15 0-5-16,-2 0-1 0,0 0 5 16,5 3 7-16,9 9-6 15,3-2-8-15,21 5-5 16,15 2-14-16,10-1-44 16,9-1-103-16</inkml:trace>
  <inkml:trace contextRef="#ctx0" brushRef="#br0" timeOffset="31417.8">10262 8504 389 0,'1'-14'152'0,"-1"-4"-132"16,-3 4 22-16,-9 0 10 15,-5 5-16-15,-5 3-26 16,-7 4-6-16,-8 2 5 0,-2 4 5 15,0 11-1-15,1 2 5 16,4 5-4-16,9 1 0 16,6 0-6-16,12 2-3 15,7 2-3-15,16-2 1 16,13 2-2-16,11-2 2 0,4 0-3 16,14 1 0-16,0 0 0 15,-1 0 0 1,-4-1-3-16,-5 4-4 0,-11-3-2 15,-15 3-3-15,-13-1-6 16,-9-3 1-16,-14-1 0 16,-22-6 9-16,-6-6 6 0,-6-7 3 15,-4-5 1-15,1-2-3 16,5-10 12-16,8-6 2 16,13-2-2-1,10-5 6-15,15-1-8 0,2 1-9 16,21-2-6-16,10 4-15 15,10 0-11-15,4 1-14 0,-2 6-31 16,-1-5-67-16,-6 1-255 16</inkml:trace>
  <inkml:trace contextRef="#ctx0" brushRef="#br0" timeOffset="31856.35">10377 8062 474 0,'-2'-2'40'0,"2"-1"34"16,0 3-5-16,0 0-20 15,0 1-23-15,0 10-5 16,5 5 20-16,4 6-14 0,1 3-10 16,0 7-7-16,3 7-6 15,1 5-3-15,-2 8-10 16,-2 9-59-16,-3-2-48 16,-5-2-101-16</inkml:trace>
  <inkml:trace contextRef="#ctx0" brushRef="#br0" timeOffset="32079.78">10840 8849 430 0,'7'14'283'16,"-7"-8"-254"-16,0 0 10 0,-2 6 18 31,-1 1-14-31,1 4-28 0,-3 6-12 0,-4 0-2 16,-4 6-15-16,-4-1-72 15,-7-1-105-15,-3-6-350 0</inkml:trace>
  <inkml:trace contextRef="#ctx0" brushRef="#br0" timeOffset="33144.71">11617 8433 426 0,'7'-7'70'15,"-6"-2"-25"-15,5 0 17 16,-3 0-9-16,-1-1-23 16,-2-2-19-16,0 2 2 15,-4 1-1-15,-11 0-8 0,-4 4-4 16,-8 5 0-1,-3 0 0-15,-6 7 0 16,0 6-4-16,1 6 5 0,6 4-1 16,3 2 0-16,8 0 0 15,11 0 0-15,3-3-1 16,4-8-3-16,11-4 0 16,9-8 4-16,7 0 2 0,1-6-1 15,9-12 1-15,-2-1 1 16,1-1 7-16,-2 0 8 15,-5 2 3-15,-5 3-2 16,-9 5 0-16,0 6-7 0,-5 2-5 16,-1 7-6-16,-1 13-2 15,1 11 0-15,-1 9 2 16,2 10-2-16,-1 9 2 16,0 2-1-16,-1 1-1 15,2-3-6-15,-1-11-7 16,-1-9 2-16,4-12 10 0,-2-12 2 15,1-12-2-15,0-3 6 16,1-16 9-16,0-8 7 16,-2-6 3-16,0-5-2 15,1-3-8-15,-1-3-10 16,-5 7-2-16,3 4-6 0,-1 7-15 16,3 7-18-16,2 5-35 15,5 9-21-15,2 2-29 16,5 0-27-16,-1 3-95 15</inkml:trace>
  <inkml:trace contextRef="#ctx0" brushRef="#br0" timeOffset="33410.25">12145 8695 401 0,'5'2'127'16,"-5"0"-63"-16,-2 3-6 16,-6 2-14-16,-1 6-18 15,1 5-18-15,1 1-1 0,2 5 1 16,5 2-5-16,2-2-2 15,13-1 2-15,2-6-4 16,5-4 1-16,0-8-4 16,0-5 4-16,-5-5 0 15,1-13 2-15,-5-5 2 16,-8-4 8-16,-5-6 12 0,0-1-14 16,-9-2-8-16,-9 0-4 15,-1 8-7-15,-1-1-17 16,0 8-6-16,2 5-18 15,3 3-45-15,8-1-60 0,4 0-176 16</inkml:trace>
  <inkml:trace contextRef="#ctx0" brushRef="#br0" timeOffset="33604.91">12178 8114 481 0,'-13'-16'208'0,"5"3"-178"16,2 4 27-16,6 9-11 16,0 0-27-16,11 14-13 15,4 10-3-15,2 8-1 16,3 11-2-16,-1 3-16 0,3 6-55 16,-3-2-61-16,1-6-110 15</inkml:trace>
  <inkml:trace contextRef="#ctx0" brushRef="#br0" timeOffset="33761.03">12686 8695 674 0,'-10'22'54'16,"-3"-15"-47"-16,-1 4 1 15,0 3-1-15,2 2-7 0,4-4-54 16,2-1-119-16</inkml:trace>
  <inkml:trace contextRef="#ctx0" brushRef="#br0" timeOffset="34198.88">13441 8519 471 0,'2'-8'90'0,"-2"3"-54"16,0 0 34-16,0 3-2 0,0 2-3 15,3 0-34-15,-3 5-24 16,3 10 2-16,1 8 12 16,3 7-5-16,0 8-5 15,3 3-3-15,-2 3-6 16,1 3 1-16,2-6-1 0,-2 1 1 15,-2-6-6-15,-2-5-15 16,-1-8-18 0,-2-7-15-16,-2-4-34 0,0-6-16 15,-2-6-26-15,-7-9-97 16</inkml:trace>
  <inkml:trace contextRef="#ctx0" brushRef="#br0" timeOffset="34390.8">13555 8513 208 0,'2'-25'358'16,"1"2"-319"-16,2 2 19 0,2 1-12 15,7 5 4-15,6 2-33 16,7 2-17-16,3 5 1 0,4 4 0 16,2 2-2-16,-4 4-13 15,-6 9-47-15,-9 5-40 16,-9-1-85-16</inkml:trace>
  <inkml:trace contextRef="#ctx0" brushRef="#br0" timeOffset="34543.81">13557 8683 621 0,'-5'9'27'15,"13"-8"-6"-15,23-1 5 0,11-6 5 16,9-4-26-16,5 3-4 15,7 0-21-15,-4-2-49 16,-3-3-96-16,-7-1-191 0</inkml:trace>
  <inkml:trace contextRef="#ctx0" brushRef="#br0" timeOffset="35385.92">14079 8064 513 0,'-7'-10'53'16,"4"2"-1"-16,1 1 19 0,2 4-16 15,0 3-16 1,0 3-34-16,2 9-4 16,3 6 10-16,2 5 6 15,1 6-6-15,-1 4-7 16,0 7-2-16,-2 1-1 16,0 3-6-16,0 3-29 15,-2-1-33-15,-1-4-40 0,3-10-101 16</inkml:trace>
  <inkml:trace contextRef="#ctx0" brushRef="#br0" timeOffset="35792.8">14485 8171 436 0,'4'-9'30'16,"0"0"-18"-16,-1 3 36 15,3 1-6-15,-1 3 1 16,3 1-22-16,0 1-3 0,5 0 6 15,3 1-5-15,0 13 2 16,7 6 8-16,3 7-4 16,-4 7-7-16,0 8 0 0,-2 7-4 15,-4 4-6-15,-5 8 2 16,-4 2-1-16,-7 5-8 16,0-2 1-16,-15-2-1 15,-5-4-2-15,-11-8-8 16,-3-9-18-16,-4-9-22 0,-5-13-13 15,4-12-22-15,1-9-62 16,8-14-261-16</inkml:trace>
  <inkml:trace contextRef="#ctx0" brushRef="#br0" timeOffset="36401.93">16263 8253 538 0,'10'-27'44'0,"-9"-2"3"15,-1 8 8-15,-8 2 1 16,-11 8-22-16,-13 5-20 16,-6 6-3-16,-5 0-5 0,-4 18-4 15,7 4 0-15,10 6 3 16,11 4 2-16,14 5-3 16,8 1-4-16,25 0 1 15,9 1-1-15,9 0-1 0,6-1-1 16,2-4-12-16,-4-4-2 15,-13-2 6-15,-8-6 7 16,-16-2-4-16,-13-8-11 16,-9-3 12-16,-24-6 12 15,-4-3 9-15,-11 0-5 0,1-1-1 16,1-8 4-16,5-2-5 16,13-2-7-16,9-1 0 15,17-2-10-15,5 2-35 16,26-2-30-16,14 2-30 15,7-2-15-15,10 1-71 16</inkml:trace>
  <inkml:trace contextRef="#ctx0" brushRef="#br0" timeOffset="37198.8">16446 8431 447 0,'19'-5'131'0,"-6"1"-31"16,-6 4-21-16,0 0-21 16,-4 4-35-16,1 10-9 15,1 5-4-15,2 7-7 0,4 0-2 16,0 1-1-16,1-2 0 15,4-7-13-15,0-6-8 16,-1-6 0-16,-1-6-1 16,-1-3 10-16,-1-14 8 0,0-4 3 15,-4-2 3-15,1-2 1 16,0 7 5-16,-3 2-1 16,1 5-1-16,0 9-1 15,-2 2-5-15,0 8-1 16,3 8 1-16,4 1 0 15,2 3 0-15,5-2 0 16,1-2-9-16,5-5-7 0,1-6-9 16,-1-3-9-16,1-2-1 15,-1-11-2-15,-3-5 15 16,-1-4 17-16,-3 1 2 16,-6-1 3-16,-5 2 0 0,-2 4 1 15,-5 7 4-15,0 5 3 16,-10 2-7-16,1 5 0 15,1 12 1-15,-2 2 3 16,6 2-3-16,4 3 0 16,6-3-1-16,10-1 0 0,6-6-2 15,5-3 2-15,4-6 1 16,3-5-2 0,0-2 0-16,1-12-4 0,-4-7-6 15,-2-6-2-15,-9-5 2 16,-6-4-3-16,-5-7-6 15,-6-1 9-15,-3 1 9 16,0-2 6-16,-2 11 26 0,-8 4 17 16,1 9 1-16,-1 6-14 15,4 10-11-15,0 5-12 16,5 7-12-16,1 13 2 0,0 6 0 16,5 9 0-16,5 2 2 15,3 4 0-15,0 2 2 16,1-2-3-16,-3 0 0 15,-1-5 0-15,2-4-2 16,-4-6 0-16,-1-9-1 16,1-7 0-16,1-10 1 0,0 0 2 15,1-16 0-15,3-2-1 16,1-3 1-16,3-1-1 16,0 4 1-16,2 6 3 15,-1 5-2-15,-1 7-4 16,3 0 0-16,4 11 0 0,-3 5-1 15,2 5 0-15,3 2-2 16,-1 2-19 0,4-3-30-16,1-3-27 15,-1-6-40-15,-4-8-94 0</inkml:trace>
  <inkml:trace contextRef="#ctx0" brushRef="#br0" timeOffset="37401.89">18021 8356 675 0,'2'-10'51'0,"-2"1"15"16,0 7-25-16,3 2-14 15,3 11-21-15,1 8-8 16,2 6 2-16,0 6 0 16,-1 2 0-16,-5 3-1 15,1-2-27-15,-4-2-28 16,0-5-25-16,-11-9-33 15,-6-9-68-15</inkml:trace>
  <inkml:trace contextRef="#ctx0" brushRef="#br0" timeOffset="37892.55">17832 8421 491 0,'0'-27'61'0,"9"7"-8"16,11 2 13-16,14 6-29 15,5 5-14-15,7-1-12 16,3 5-3-16,2 1 5 15,5 0-2-15,-5-1-6 16,-3-4-4-16,-6-2 0 0,-7-2-1 16,-6-4 1-16,-12-4-1 15,-2-4 0-15,-11 0 1 16,-4 0-1-16,0-1-1 16,-12 5 5-16,-3 6 3 15,-2 6-7-15,0 7 1 16,-3 0-1-16,4 16-1 0,1 9 1 0,1 12-1 15,5 6-1-15,2 7 1 16,3 4 1-16,1-1 1 16,3-1-2-16,0-5-9 15,0-12-5-15,0-4 7 16,0-13-7-16,3-9 3 16,4-9 10-16,5 0 8 0,0-15-5 15,4-6 0-15,5-4 2 16,4 1 0-16,3 1 6 15,0 6 0-15,-2 4 9 0,-1 8-10 16,-4 5-6-16,-3 5 0 16,0 9 1-16,-2 6-3 15,3 1 1-15,-4 4 0 16,5 0-1-16,1-1-2 16,3-3-18-16,3-5-12 15,2-2-20-15,-2-7-35 0,1-7-32 16,1 0-46-16,0-7-93 15</inkml:trace>
  <inkml:trace contextRef="#ctx0" brushRef="#br0" timeOffset="38484.57">18903 8476 256 0,'3'-29'100'0,"-3"6"6"16,-8 5-29-16,-12 6-21 16,-7 5-26-16,-7 7-19 0,1-2-2 15,1 14 6-15,5 8-12 16,5 3-3-16,10 4 1 15,7 3-2-15,5-1 1 16,1-4-1-16,15-5-3 0,6-4-8 16,7-11 3-16,0-5 5 15,3 0 2-15,2-11 1 16,-5-10 2-16,-2-6 3 16,-7-3 0-16,-5-4 10 15,-4 0 1-15,-1 2 4 0,-7 5 3 16,-1 7 11-16,-1 10-12 15,1 4-10-15,-2 6-9 16,4 11-11-16,1 9 7 16,3 5 1-16,1 8-2 15,4-1-14 1,6 4 0-16,3-4 1 16,5-1 7-16,-1-6 4 15,6-7 1-15,3-8 4 0,-1-6-2 0,-5-4-2 16,0-14 2-16,-3-10 3 15,-6-8 3-15,-4-7 6 16,-5-10 13-16,-4-6 2 16,-4-2-9-16,-3-3 15 0,0 5 1 15,0 6-8-15,-3 6-3 16,-8 15-15-16,4 8-4 16,-4 13-5-16,1 7-24 15,-4 11-31-15,8 15-8 16,0 9 7-16,3 7-24 0,1 3-21 15,-1-4 17-15,-1-4 45 16,1-10 45 0,-4-11 47-16,2-7 46 0,3-9 2 15,2 0 8-15,9-2-49 16,17-1-37-16,15-1-24 0,11-1-61 16,11-1-132-16</inkml:trace>
  <inkml:trace contextRef="#ctx0" brushRef="#br0" timeOffset="39174.97">8003 10106 606 0,'0'-30'61'0,"-9"9"2"15,4 5 3-15,2 8-15 16,0 8-14-16,1 2-24 16,-3 21-15-16,3 13 4 15,-1 8 2-15,-1 12-2 0,1 8-1 16,-1 6-1-16,0-4 0 15,0-6 0-15,3-7-1 16,-1-9-3-16,2-15 4 16,0-10 1-16,0-9 0 15,11-9-1-15,7-1 5 0,14-1 9 16,5-6-4-16,16-5-7 16,6 2-3-16,4-1 1 15,8-4-1-15,0 5-10 16,-1-2-14-16,0-1-18 15,-7 0-31-15,-4-5-30 0,-3-5-17 16,-4-7-40-16,-6-7-169 16</inkml:trace>
  <inkml:trace contextRef="#ctx0" brushRef="#br0" timeOffset="39378.03">9025 10026 535 0,'0'-23'80'0,"-18"9"-11"0,-7 3-27 16,-7 11-16-16,-2 9-9 15,-5 16-13-15,5 14-2 16,7 11 7-16,8 14 0 0,9 4-9 16,10 4 1-16,10-3-14 15,17-5-36-15,10-9 4 16,13-12 23-16,9-12-9 16,4-19-45-16,5-12-53 15,-6-11-272-15</inkml:trace>
  <inkml:trace contextRef="#ctx0" brushRef="#br0" timeOffset="39888.44">9442 10092 685 0,'-15'-14'19'0,"-4"9"-14"16,5 6 12-16,8 24 0 16,0 11 7-16,6 7-15 15,0 10-6-15,0 2 4 16,7 2-3-16,-3-8-2 0,-4-8-2 15,0-16-16-15,-2-15-4 16,-7-10 15-16,2-19 6 16,-2-15-2-16,3-11 0 15,3-7 10-15,3-6 12 16,5 1-1-16,14 3-2 16,1 10-7-16,7 8-11 0,6 16 1 15,4 13-3-15,2 9 0 16,-4 21 1-16,3 15 1 15,-4 8 0-15,-7 4 0 16,-9 5-2-16,-7-5-4 16,-11-5-8-16,0-11-3 0,-12-13 0 15,-5-14 10-15,-2-7 8 16,4-21 3-16,5-13 3 16,8-7 5-16,2-9 8 15,7-2-4-15,13-2-3 16,8 6 4-16,2 8-2 0,5 9-9 15,3 17-6-15,-1 14 0 16,-3 9 3-16,-3 23-9 16,-4 9 5-16,-5 7 0 15,-8 5 1-15,-4-1 0 16,-4-2-8 0,-1-8-7-16,1-9-11 15,-1-10-19-15,4-12-12 0,4-11-26 16,1-14-56-16,-1-19-165 0</inkml:trace>
  <inkml:trace contextRef="#ctx0" brushRef="#br0" timeOffset="40079.18">10065 9675 714 0,'-17'-25'33'0,"3"8"40"0,7 10-19 15,4 7-4-15,3 0-17 16,0 18-31-16,5 9 0 15,7 7 5-15,5 11-3 16,0 8-4-16,5 4-7 16,-4 6-40-16,-2 1-41 0,-8-11-51 15,-4-7-95-15</inkml:trace>
  <inkml:trace contextRef="#ctx0" brushRef="#br0" timeOffset="40532.21">10723 9751 616 0,'-7'-3'32'0,"0"0"21"16,4 3-1-1,3 15-13-15,10 12-9 16,9 12-9-16,5 11 5 0,3 14-4 16,-2 9-13-16,-3 8-5 15,-8-2-2-15,-14 1 3 16,-7-5-4-16,-22-10-7 0,-13-11-5 16,-11-11-1-16,-8-13 8 15,-5-8 2-15,3-17-1 16,4-5-20-16,14-11-30 15,16-15-54-15,18-12-84 16</inkml:trace>
  <inkml:trace contextRef="#ctx0" brushRef="#br0" timeOffset="40899.56">11605 10051 724 0,'-2'0'19'0,"2"0"-5"16,16-4 19-16,13 1 5 16,13 1-6-16,8 2-25 15,7 2-5-15,2-2-2 0,3 11-3 16,-7 1-50-16,-12 4-51 15,-16 0-47-15,-20-2-160 16</inkml:trace>
  <inkml:trace contextRef="#ctx0" brushRef="#br0" timeOffset="41040.17">11678 10283 262 0,'-12'10'396'0,"12"-2"-387"15,26-8-15-15,22 2 11 16,16-2-1-16,15 0-2 15,4-6-52-15,7-6-46 0,-6-6-102 16</inkml:trace>
  <inkml:trace contextRef="#ctx0" brushRef="#br0" timeOffset="41307.08">12498 9871 652 0,'-12'-14'102'0,"-2"1"-83"16,7 9 26-16,6 4-22 15,1 7-9-15,0 17-5 16,3 6-5-16,2 14-1 0,-1 8-1 16,-1 9 0-1,-1 0-4-15,-2-2 4 16,0-4-2-16,2-9 1 16,1-10-2-16,2-13 0 0,2-6 1 15,7-11 4-15,6-2 18 16,14-4-3-16,3 0-10 15,16-4-7-15,9-4-8 16,5-2-37-16,7-2-35 0,1-6-40 16,3-5-63-16,-7-6-191 15</inkml:trace>
  <inkml:trace contextRef="#ctx0" brushRef="#br0" timeOffset="41525.78">13234 9960 644 0,'-29'-9'23'16,"-1"2"0"-16,-3 7 5 0,6 1 10 16,-1 19-6-16,6 9-21 15,3 5-4-15,11 9 9 16,8 5-8-16,4 0-4 16,19-4-6-16,9-2 3 15,10-9-6-15,4-6-12 16,6-9-19-16,1-7-20 0,2-10-12 15,1-2-55-15,-6-17-104 16</inkml:trace>
  <inkml:trace contextRef="#ctx0" brushRef="#br0" timeOffset="42056.93">13656 10042 495 0,'0'-5'166'0,"-6"5"-150"15,1 0 9-15,3 14-7 16,2 6 24-16,0 6-18 15,0 5-17-15,0 1-4 0,4-4 1 16,-1-3-3-16,-3-7-1 16,0-7-3-16,-9-11-5 15,-3-6 10-15,-3-17-1 16,1-12-2-16,1-5 1 16,5-4 2-16,4-3 9 15,4 3 11-15,0 4 1 0,11 10-1 16,3 7-9-16,7 10-7 15,5 11-8-15,4 4 1 16,1 18 0-16,1 8 0 16,-3 10 0-16,-6 5-1 15,-4 5 0-15,-7-1-3 16,-7-7-6-16,-3-5 2 16,-2-13 1-16,-2-7 0 0,-8-12 5 15,-2-3 6-15,2-19 1 16,1-10-2-16,2-6 1 15,7-7 4-15,0-4 3 16,12 0 0-16,10 3 1 0,7 6 0 16,2 6-4-16,4 12-4 15,-1 12-3-15,0 7 0 16,0 12-1-16,-3 15 0 16,-2 8 0-16,-4 6 1 0,0 4-1 15,-2 5-2-15,-5-6-11 16,-1-4-9-16,0-5-7 15,3-10-9-15,-1-10-26 16,3-13-15-16,0-2-54 16,-1-24-138-16</inkml:trace>
  <inkml:trace contextRef="#ctx0" brushRef="#br0" timeOffset="42244.37">14444 9807 568 0,'2'-24'79'0,"-2"8"-21"15,0 7 0-15,3 9-11 0,5 11-18 16,1 15-24-16,6 12 4 16,2 11 3-16,3 11-3 15,-1 4-3-15,-2 4-3 16,-8-4-3-16,-8-1 2 16,-1-6-1-16,-27-5-9 0,-14-4-24 15,-25-10-49-15,-22-9-103 16</inkml:trace>
  <inkml:trace contextRef="#ctx0" brushRef="#br0" timeOffset="70852.28">3309 11430 676 0,'2'-23'40'15,"-2"3"-27"-15,4 14-4 16,3 6 22-16,1 8-21 16,6 12-7-16,-2 6 1 0,4 4 2 15,2 6-5-15,0 0 0 16,-2-2 0-16,-1-8-2 16,-3-2 2-16,-4-12-3 15,2-6 1-15,-3-6-1 16,3-15 5-16,0-10 1 0,1 0-3 15,3-3 0 1,0 4-1-16,2 9-1 0,2 7-1 16,1 8 1-16,0 11-2 15,6 9 3-15,6 7-3 16,3 1 3-16,2-1 0 16,2-7 0-16,-1-8 0 0,-1-12 0 15,-7-3 3-15,-5-23-2 16,-7-7 2-16,-7-8 0 15,-10-8-1-15,0 3 0 16,-19 1-2-16,-6 4-2 0,-6 12-11 16,-1 8-16-16,5 10-10 15,8 11-9-15,9 0-12 16,10 10-41-16,10 0-20 16,13 1-100-16</inkml:trace>
  <inkml:trace contextRef="#ctx0" brushRef="#br0" timeOffset="71881.31">3948 11158 523 0,'-5'-33'57'0,"-4"2"23"0,2 10-7 15,4 10-10-15,3 11-30 16,0 2-22-16,3 25-14 16,11 7 6-16,4 16 0 15,5 14-1-15,2 4-1 0,1 6-1 16,-1 0 0-16,-5-10-1 15,-4-7-2-15,-8-18-9 16,2-12 5-16,-6-16 3 16,-1-11 5-16,1-16 9 15,1-9-9-15,2-4 1 16,2 3 1-16,0 4 1 16,3 8-2-16,3 12-3 0,4 2-2 15,5 11 1-15,6 6 1 16,3 5-1-16,7 1-3 15,-1-3-15-15,2 0-20 16,-3-6-14-16,0-9-11 0,-9-5-16 16,-7-2-7-16,-5-14 6 15,-10-5 25-15,-5-2 47 16,-2 1 37-16,-4 1 26 16,-4 5 0-16,1 5-2 0,-1 6-9 15,4 3-5-15,4 2-23 16,0 0-12-16,9 2 6 15,6 1 5-15,2-3 0 16,5 0-4-16,0 0-2 16,-2-12-3-16,-3-6 1 15,-2-4 2-15,-11 3 5 0,-4-3 0 16,0 7 5-16,-8 2-1 16,-6 8-6-16,0 5-6 15,1 3-4-15,4 15 1 16,4 7-1-16,5 2 0 15,5 6 0-15,14 0-2 0,5-3 2 16,10-3 0-16,3-5-12 16,-2-10-18-16,-1-11-5 15,-5-1-9-15,-6-16-2 16,-5-8 12-16,-8-7 22 16,-3-3 15-16,-6-2 16 0,1 4 14 15,-2 5 19-15,2 10-23 16,3 4-14-16,4 10 1 15,4 3-13-15,6 12-3 16,3 9 3-16,3 6 2 16,-1 4-2-16,-5 1 4 0,-2-2 0 15,-7-5-2-15,-5-10-3 16,-5-8 1-16,0-7 12 16,0-10 31-16,0-9-30 15,-3-8-14-15,3 1 0 16,3-5-5-16,12 6-18 0,4 4-39 15,5 6-21-15,-1 10-14 16,1 4-6-16,-5 1 6 16,-6 8 18-16,-4 6 63 15,-7 1 16-15,-2-2 54 16,0-1 12-16,0-3-1 0,-2-6 1 16,2-3-16-16,3 0 2 15,14-7-13-15,2-7-25 16,5-4-9-16,-1 0-3 15,-4 2 0-15,-2 2 0 16,-10 3 1-16,-7 7-1 0,0 4 3 16,-14 10-6-16,-6 11 1 15,0 9 11-15,3 6 9 16,3 5-9-16,14 0-10 16,7-2-3-16,25-3-2 15,18-6-18-15,22-12-49 16,18-9-97-16,15-9-289 15</inkml:trace>
  <inkml:trace contextRef="#ctx0" brushRef="#br0" timeOffset="72566.56">6890 11644 502 0,'15'-47'18'0,"-3"-4"-5"16,-3 4-6-16,-8 5 29 16,-1 7 12-16,-10 9-22 15,-15 10-11-15,-11 9-5 0,-6 7-2 16,-6 10-3-16,-4 14 1 16,1 10 0-16,5 10 0 15,7 8 3-15,10 7-1 16,9-1-4-16,18 2-2 15,2-7-2-15,23-6 1 16,10-14-2-16,15-8 4 0,2-12-2 16,8-13 0-16,1 0 1 15,1-24 0-15,-9-5-1 16,-6-17-1-16,-11-7-1 16,-13-6-13-16,-18 0-13 15,-8 6-14-15,-29 8-1 16,-13 15 17-16,-16 14 14 0,-4 14 10 15,-1 4 9-15,11 19 8 16,10 6-1-16,13 5-6 16,25 2-7-16,9 2-2 15,27-4 1-15,18-2 2 0,10-3-1 0,12-1 0 0,2-2 1 16,0 2 4-16,-8 2 10 16,-11-2 2-16,-12 5-5 15,-13-1-3-15,-10-3-7 16,-10-1-2-16,-5-4-1 15,0-7 0-15,-2-6-3 0,-3-9-24 16,2-6-27-16,-2-16-41 16,2-15-157-16</inkml:trace>
  <inkml:trace contextRef="#ctx0" brushRef="#br0" timeOffset="72775.8">7083 11112 645 0,'-6'-18'38'0,"2"5"0"16,1 8 17-16,3 5-4 15,0 2-20-15,0 18-30 16,1 7 1-16,3 12 1 16,-2 13-1-1,1 7-1-15,0 7-8 16,8 3-36-16,2-7-52 15,1-8-64-15,3-41-145 0</inkml:trace>
  <inkml:trace contextRef="#ctx0" brushRef="#br0" timeOffset="73182.25">7674 11554 418 0,'-9'5'177'0,"8"-5"-152"16,1 0 0-16,20 0 4 15,12-5 27-15,9 2-21 0,10-2-18 16,2 1-2-16,6 3-9 15,-3 1-6-15,-4 0-16 16,-11 0-60-16,-10 6-63 16,-13 1-97-16</inkml:trace>
  <inkml:trace contextRef="#ctx0" brushRef="#br0" timeOffset="73322.83">7816 11726 557 0,'-8'15'47'0,"8"-14"-18"15,27 1-2-15,17-2 8 16,17 0-12-16,11 0-21 0,12-3-2 16,3-9-26-16,1 0-70 15,-3-4-77-15,-2-7-190 16</inkml:trace>
  <inkml:trace contextRef="#ctx0" brushRef="#br0" timeOffset="73807.1">8902 11497 565 0,'0'-16'50'0,"-12"-1"-5"0,-4 2 3 16,-10 3-18-16,0 3-9 15,-6 3-17-15,-5 6-3 16,1 2-1-16,2 15 0 0,2 6-1 16,3 12 0-16,9 7-1 15,6 4 1-15,9 0-1 16,5-1-2-16,5-6-8 15,16-7 2-15,7-10 7 0,8-10 3 16,8-9 0-16,5-3 1 16,6-3 0-16,-2-15 1 15,-3-9 0-15,-2-7-1 16,-2-5-1-16,-12-5 1 16,-11-5-5-16,-11 3-2 15,-12 5-5-15,-12 3 7 0,-20 10-1 16,-15 10-3-16,-7 8 3 15,-9 8 2-15,6 2 3 16,7 10 1-16,12 10-1 16,15 3 4-16,10 4-3 15,13 0-3-15,21 1-1 0,10 1 5 16,6-3-1-16,5 1 0 16,-3 2-1-16,-3-2 3 15,-7 0 11-15,-4 1 12 16,-8-1 3-16,-5 3-10 0,-3 4-11 15,-4 4-7-15,-5 2-1 16,0 0-66-16,-16-6-161 16</inkml:trace>
  <inkml:trace contextRef="#ctx0" brushRef="#br0" timeOffset="78041.53">6613 12646 363 0,'-1'-14'69'0,"-1"-1"5"0,2 3-8 16,0 1 1-16,0-1-10 16,0 5-17-16,3 1 0 15,2 4-4-15,2 2-12 16,0 6-12-16,1 10-1 15,3 7 6-15,-3 11-1 0,6 11-5 16,-4 5 3-16,0 5-4 16,2 4-3-16,-2-2-3 15,-1-2-2-15,1-7-1 16,-3-8 0-16,0-8-1 16,-2-7 0-16,-3-9-1 15,2-5-10-15,-2-8-18 0,-2-3-17 16,3-7-7-16,1-10-22 15,-1-9-63-15,1-2-40 16,1-4-218-16</inkml:trace>
  <inkml:trace contextRef="#ctx0" brushRef="#br0" timeOffset="78761.57">6693 12600 380 0,'-8'-2'91'0,"1"-2"-34"15,2 1 2-15,5-4 10 16,0 2-17-16,14-3-32 16,7 1-3-16,5-3 11 15,6 0-7-15,2 1-11 0,5 1-5 16,-1 0-2-16,2 3-3 16,-4 3 0-16,-2 2-15 15,-6 0-40-15,-4 2-16 16,-10 7-50-16,-12 2-70 15</inkml:trace>
  <inkml:trace contextRef="#ctx0" brushRef="#br0" timeOffset="78933.39">6739 12751 390 0,'-24'15'121'16,"10"-6"-81"-16,11-2 6 15,3-4-13-15,17-3 6 16,10 0-10-16,11 2-18 0,9-6 0 15,4-2-9-15,4-4-12 16,-3 3-77-16,-1-3-92 16</inkml:trace>
  <inkml:trace contextRef="#ctx0" brushRef="#br0" timeOffset="79402.03">7533 12980 561 0,'0'0'54'0,"5"0"-25"15,11-3 6-15,4-3 9 16,5-1-11-16,9-2-25 0,0 2-7 16,9 1 1-16,2 1-2 15,1 1-8-15,-2 4-38 16,-8 0-43-16,-11 0-44 15,-13 0-98-15</inkml:trace>
  <inkml:trace contextRef="#ctx0" brushRef="#br0" timeOffset="79527.05">7664 13103 570 0,'-9'7'50'16,"9"-3"-39"-16,12-4 18 15,19 0 4-15,11-2-17 16,11-9-14-16,6-3-2 0,0-2-35 15,-4-5-96-15,-9-7-205 16</inkml:trace>
  <inkml:trace contextRef="#ctx0" brushRef="#br0" timeOffset="79933.17">7082 12322 568 0,'-5'-6'49'16,"-1"1"25"-16,3 3-11 16,3 2-5-16,0 0-28 0,0 0-25 15,3 7-6-15,8 7 5 16,1 6 5-16,8 5-4 15,2 5-3-15,0 8-4 16,-1-1-37-16,-1 6-62 0,-10 0-81 16</inkml:trace>
  <inkml:trace contextRef="#ctx0" brushRef="#br0" timeOffset="80816.84">6831 13872 384 0,'3'0'60'16,"-3"-6"-18"-16,0-3 20 16,0 0-7-16,2-5-19 15,-2-4-18-15,0 0 0 0,0-3 3 16,-7-1-11-16,-5 5-8 16,-5 1-2-16,-7 7 1 15,-3 9 0-15,-1 0-3 16,-1 9 1-16,0 9 1 15,8 7-1-15,4 0 0 0,7 1 0 16,7 1 0-16,3-5 0 16,8-8-2-16,9-7-1 15,9-5 4-15,4-4 3 16,7-12 1-16,-1-3 0 16,1 0 5-16,-3-1 7 15,-6 5 4-15,-8 9-7 0,-5 4-13 16,-3 12-2-16,-7 16-3 15,-3 9 5-15,-1 8-1 16,-1 9 1-16,0 3 0 16,-1-4-7-16,1-3-9 0,5-10 3 15,0-10 6-15,5-13 5 16,4-11 0-16,-2-6 8 16,8-16 9-16,-2-11 8 0,1-5-2 15,2-7 1-15,-2 0-8 16,1-1-12-16,-4 6-7 15,-3 6-37-15,0 6-17 16,1 10-29-16,-2 5-35 0,4 5-41 16,2 2-133-16</inkml:trace>
  <inkml:trace contextRef="#ctx0" brushRef="#br0" timeOffset="81051.15">7306 13998 335 0,'-2'13'155'0,"-13"1"-66"16,-2 4-8-16,3 2-19 15,1 1-22-15,2 0-25 16,8 1-10-16,3-3-4 16,5-2 2-16,10-7-4 15,2-6-4-15,5-4 6 16,4-8-2-16,-6-11-2 16,-3-8-2-16,-6-3 4 0,-8-4 0 15,-1-4-6-15,-11 1-7 16,-8 1-1-16,-3 4-12 15,-1 4-18-15,4 3-5 0,4 2-28 16,1-1-54-16,7 1-103 16</inkml:trace>
  <inkml:trace contextRef="#ctx0" brushRef="#br0" timeOffset="81236.73">7247 13409 611 0,'-13'-9'57'15,"3"1"7"1,0 6-4 0,9 2-23-16,1 12-27 0,0 12-10 0,3 9 3 15,8 10-2-15,7 13-6 16,2 2-43-16,0-1-41 0,3-7-86 16,2-8-325-16</inkml:trace>
  <inkml:trace contextRef="#ctx0" brushRef="#br0" timeOffset="81439.83">7822 13827 701 0,'5'-14'22'15,"0"-4"-14"-15,5 3-6 16,4 3 15-16,9 2 9 15,6 2-25-15,3 8-5 0,4 0-9 16,-2 3-37-16,-7 10-66 16,-9 3-79-16</inkml:trace>
  <inkml:trace contextRef="#ctx0" brushRef="#br0" timeOffset="81566.22">7893 14016 604 0,'8'0'9'0,"19"0"-41"0,11-9 32 15,13-1 1-15,13-7-25 16,0 1-76-16,1-1-2 16,3-5-34-16</inkml:trace>
  <inkml:trace contextRef="#ctx0" brushRef="#br0" timeOffset="81972.39">8558 13772 391 0,'2'-20'94'15,"-2"2"-6"-15,-19 2-18 16,-5 7-22-16,-7 2-10 15,-9 5-7-15,1 2-21 16,3 9-8-16,6 9 0 16,6 3-3-16,10 4 0 0,11 2-2 15,3-4-2 1,8-1-6-16,12-8 4 0,3-7 2 16,6-7 2-16,1 0 1 15,1-14 1-15,-2-4 2 16,0-1-1-16,-6 2 4 0,-7 7 5 15,-1 2 3-15,-7 8 0 16,-2 8-6-16,-3 17-8 16,-1 10 3-16,2 14 1 15,-2 6 0-15,-2 7-3 16,0-1 1-16,-2-6-9 0,2-8-9 16,0-13 6-16,2-15 9 15,7-13 7-15,1-6 24 16,5-18 10-16,1-13-14 15,2-4-4-15,7-6-12 16,-2-4-4-16,2 0-4 16,1 4-18-16,-1 8-37 15,0 6-24-15,-4 9-18 16,-1 11-47-16,-5 7-108 0</inkml:trace>
  <inkml:trace contextRef="#ctx0" brushRef="#br0" timeOffset="82206.7">8902 13968 436 0,'0'0'77'0,"-5"0"-25"16,-2 4 16-16,4 4-25 15,-1 10-13-15,4 5-9 0,0 4-2 16,0 4-4-16,7 1-6 16,7 0-6-16,-1-6-3 15,3-8 0-15,1-7-1 16,0-11 2-16,3-3 6 15,-6-17-1-15,-1-9 1 0,-9-8 0 16,-3 1 4-16,-9-3-9 16,-19 3-8-1,-15 6-38-15,-11 5-46 0,-10 5-179 16</inkml:trace>
  <inkml:trace contextRef="#ctx0" brushRef="#br0" timeOffset="84173.53">7204 14940 447 0,'0'-7'90'0,"0"-4"-69"0,0-1 46 15,-4 0-2-15,-3 2-20 16,-2 1-23-16,-5 2-7 15,-6 4 7-15,-7 3-8 16,-4 0-8-16,-5 7 1 0,-1 9-1 16,-1 5-2-16,3 4 4 15,6 3 1-15,5 4-5 16,14 3 0-16,10-2-2 16,7 3-2-16,22 0 0 0,10 0 0 0,10 1-5 15,6-1-5-15,4 3 2 16,-5 0 4-16,-3 2 4 15,-10 0 1-15,-9-1-10 16,-15-3-2-16,-14-3 7 16,-5-5-8-16,-23-8 3 0,-12-7 3 15,-12-7 5-15,-7-7 2 16,-2 0 2-16,2-17 15 16,5-8 2-16,10-7-8 15,14-8-9-15,10-3-2 16,17 4-10-16,12-2-27 15,15 5-22-15,15 6-4 16,5 3-15-16,2 2-40 0,-5 4-159 16</inkml:trace>
  <inkml:trace contextRef="#ctx0" brushRef="#br0" timeOffset="84523.05">7227 14566 548 0,'-6'-8'59'0,"1"1"2"16,5 4-5-16,0 3-4 15,5 0-18-15,5 10-17 16,0 8-3-16,4 2 6 16,-2 10-9-16,-2 1-6 15,2 6-3-15,-2 5-1 16,-3 4-33-16,1 1-43 0,-1-2-79 15,-2-6-137-15</inkml:trace>
  <inkml:trace contextRef="#ctx0" brushRef="#br0" timeOffset="85007.45">7864 15201 406 0,'-5'0'173'16,"5"0"-143"-16,0 0 14 16,0 0 8-16,11-2-9 15,7-4-26-15,5 2-10 16,6-1 1-16,7 2-1 16,3 1-4-16,3 0-1 15,-3 2-10-15,-3 0-35 0,-9 0-22 16,-8 0-41-16,-13 0-94 15</inkml:trace>
  <inkml:trace contextRef="#ctx0" brushRef="#br0" timeOffset="85163.68">7969 15336 555 0,'0'9'39'15,"7"-4"-35"-15,15-3 53 16,10-2-4-16,7 0-28 0,7 0-20 15,2 2-5-15,4 3-38 16,-4-1-98-16,-3-1-142 16</inkml:trace>
  <inkml:trace contextRef="#ctx0" brushRef="#br0" timeOffset="-101683.74">8251 14961 398 0,'-26'-2'175'0,"-6"2"-147"16,-5 10 15-16,-4 11 16 15,-1 11-17-15,3 11-14 16,3 8-5-16,10 9-3 16,10 3-4-16,12 0-4 15,4 1-6-15,22-7-1 16,10-7-4-16,9-7 1 15,8-7-4-15,4-11-6 0,-2-7-19 16,2-9-34-16,-3-9-19 16,-5-11-52-16,-8-20-126 15</inkml:trace>
  <inkml:trace contextRef="#ctx0" brushRef="#br0" timeOffset="-101402.54">8410 14904 523 0,'-10'-18'13'0,"-3"1"20"15,-3 8 5-15,-4 7 12 16,-3 2-20-16,-10 18-8 16,-3 16-1-16,-6 12 8 15,1 11 1-15,2 13-6 0,5 6-2 16,9 4-10-16,11-3-7 15,9-4-1-15,7-8-4 16,15-8 2-16,10-9-2 16,13-8 1-16,6-12-12 15,10-8-33-15,7-15-41 16,3-5-59-16,1-23-145 0</inkml:trace>
  <inkml:trace contextRef="#ctx0" brushRef="#br0" timeOffset="-100876.21">8895 15149 284 0,'9'-13'102'0,"-2"-1"-69"0,-1 1 20 15,0-2 23-15,-6-2-20 16,0 1-26-16,-14 3-7 15,-6 4 6-15,-8 4-11 16,-6 5-8-16,-3 0 2 16,-5 14-3-16,3 7-2 15,3 5-5-15,6 3-3 0,6 3 1 16,14 0 0-16,8-5 0 16,4-3-2-16,18-5 0 15,9-9 2-15,7-8-4 16,6-2-2-16,-3-7-1 15,-1-11 5-15,-4 0 2 0,-4-3 1 16,-5 1 1-16,-4 4 2 16,-8 5 10-16,2 10 1 31,-4 1-6-31,-3 12-4 0,2 9-2 16,-1 11 0-16,0 10 0 15,0 1-2-15,3 3 0 16,-3-1-2-16,2-8 2 0,0-5-1 15,-1-12-1-15,0-6 1 16,0-12 1-16,1-2 4 16,0-18 4-16,1-9 8 15,2-5-8-15,-2-6-1 0,2-4-6 16,1 1-3 0,-5 3-22-16,7 8-32 15,-3 8-28-15,2 8-51 0,0 7-71 16</inkml:trace>
  <inkml:trace contextRef="#ctx0" brushRef="#br0" timeOffset="-100735.6">9477 15320 464 0,'18'16'68'0,"-7"-2"15"0,-2 2 5 16,-4 1-21-16,-3 0-32 16,-2 5-25-16,0-1-8 15,0 1-13-15,0-1-54 16,0-5-70-16,0-9-120 15</inkml:trace>
  <inkml:trace contextRef="#ctx0" brushRef="#br0" timeOffset="-100345.05">9989 15141 589 0,'0'-25'15'15,"-16"3"13"-15,-4 5 22 16,-7 6-13-16,-4 8-21 16,-5 3-9-16,4 9 0 15,0 13 8-15,5 4-5 0,6 6-7 16,10 2-2-16,7 0 0 16,4-2-1-16,12-3-1 15,5-8 1-15,8-7-6 16,2-9-3-16,6-5 2 15,-3-5 4-15,2-16 0 16,1-3 1-16,-8-2 2 0,-2 1 0 16,-9 4 2-16,-1 5 9 15,-7 7 3-15,-4 3 3 16,1 6-2-16,1 6-13 16,1 9 3-16,2 5-2 15,6 2-2-15,1 1-1 0,2-2-16 16,2-3-29-16,0-9-36 15,-1-9-34-15,-3 0-67 16</inkml:trace>
  <inkml:trace contextRef="#ctx0" brushRef="#br0" timeOffset="-100142">10265 14981 544 0,'12'-11'46'0,"0"6"20"16,3 5-14-16,2 9 1 15,3 14-15-15,2 11-14 16,-3 7-13-16,-4 9-3 0,-8 9-5 16,-9 1-3-16,-1 3 1 15,-17-1-9-15,-14-8-26 16,-7-9-34-16,-8-13-46 16,-5-18-135-16</inkml:trace>
  <inkml:trace contextRef="#ctx0" brushRef="#br0" timeOffset="-99657.58">10887 15059 595 0,'-8'0'43'0,"7"0"-12"15,1 0 6-15,18-3-13 16,11 1 11-16,12-5-19 16,8 2-11-16,2-1 2 15,3 1-8-15,-5 1-23 16,-12 4-41-16,-11 0-62 0,-16 0-76 16</inkml:trace>
  <inkml:trace contextRef="#ctx0" brushRef="#br0" timeOffset="-99532.36">11027 15176 471 0,'-11'13'145'0,"11"-5"-116"16,11-4-5-16,28-4 14 0,17 0-21 15,15 0-14-15,9-13-2 16,8-5-36-16,0-5-130 16</inkml:trace>
  <inkml:trace contextRef="#ctx0" brushRef="#br0" timeOffset="-98993.99">12416 14573 620 0,'-13'-11'32'15,"-13"6"-29"-15,-6 5 25 16,0 8 10-16,-6 16-7 0,4 6-20 15,-1 9-2-15,7 4 1 16,7 4 0-16,7 2-5 16,11-4-4-16,3-4-1 15,17-5-1-15,11-7 1 16,8-8 2 0,9-9-7-16,2-5-9 0,3-7-12 0,-3-4-17 0,-5-11-38 15,-7-7-67-15,-14-6-188 16</inkml:trace>
  <inkml:trace contextRef="#ctx0" brushRef="#br0" timeOffset="-98840.4">12177 14829 578 0,'-27'3'46'0,"13"-3"-15"16,14 0 10-16,26 0-30 0,16-5 3 15,16-2-11-15,7 2-3 16,7-2-7-16,-4-3-76 15,-2 2-98-15,-10-2-251 16</inkml:trace>
  <inkml:trace contextRef="#ctx0" brushRef="#br0" timeOffset="-98699.8">12769 14782 551 0,'0'0'97'15,"3"0"-59"-15,8 0 7 0,6-2-14 16,10-4-5-1,3 1-22-15,8 1-24 16,3-1-39-16,1-4-48 0,-1-3-89 16</inkml:trace>
  <inkml:trace contextRef="#ctx0" brushRef="#br0" timeOffset="-98449.85">13360 14544 442 0,'-7'-7'161'0,"-12"0"-147"0,-4 5 29 16,0 2 2-16,-4 9-12 15,2 11-16-15,3 5-9 16,5 1 4-16,7 6 0 16,10-2-7-16,0 4-4 15,16-6 0-15,10-5-1 16,6-4-1-16,4-4-11 15,5-9-15-15,2-3-20 0,2-3-40 16,-4-9-38-16,-6-14-141 16</inkml:trace>
  <inkml:trace contextRef="#ctx0" brushRef="#br0" timeOffset="-98245.96">13568 14357 600 0,'-13'-18'57'16,"1"5"12"-16,5 8-2 15,7 5-27-15,0 7-24 0,9 11-14 16,6 5 5-16,7 9 0 16,-2 6-5-16,1 5-1 15,1 5 0-15,-2 0-9 16,-4-1-33-16,0-7-30 16,0-7-30-16,4-7-9 0,2-13-19 15,3-13-72-15</inkml:trace>
  <inkml:trace contextRef="#ctx0" brushRef="#br0" timeOffset="-97241.91">13996 14494 477 0,'0'-18'71'0,"-15"8"-3"0,-4 8-13 16,0 2-24-16,-1 7-12 16,3 13-13-16,2 7-4 15,8 3-2-15,2 5 1 16,5 1-1-16,3-5 0 0,13-6-4 15,4-10 0-15,7-10 1 16,0-5 2-16,0-8 1 16,-3-13 2-16,-3-3 1 15,-7-6 0-15,-5-2-2 16,-9-2 1-16,0 6-5 16,-10 1-8-16,-3 7-4 0,2 6 1 15,4 5 3-15,4 5-3 16,3 4-16-16,19 0-21 15,6 0 23-15,6 0-2 16,3 0 4-16,-4 0 21 0,-1-3 9 16,-12-5 31-1,-5 0 22-15,-12 4 4 0,0-1-14 16,-15 5-20-16,-6 0-3 16,1 5-1-16,0 11-10 15,8 5-6-15,3 8-4 16,9 2-3-16,0 1 0 0,14 0 0 15,6-4-16-15,2-2-13 16,-3-7 5-16,-2-8 15 16,-9-2 3-16,-6-4 6 15,-2-3 1-15,-10-2 5 16,-10 0 1-16,-1 0 2 0,1 0-5 16,3 0-3-16,8 0-2 15,9-2-2-15,0-3-23 16,20-4-40-16,6 0-9 15,7-8-22-15,-3-4-33 16,-1 0 10-16,-5-1 133 0,-8 4 117 16,-9 2 18-1,-3 6-30 1,-3 4-30-16,-1 5-23 0,0 1-27 0,0 1-26 16,4 9-5-16,1 5 0 15,3 0-5-15,4 2-2 0,0 0-3 16,5-3-15-16,-3-8-13 15,1-1-16-15,-1-5-5 32,-5-2-10-32,-5-9 7 0,-1-1 30 15,-1-2 19-15,-2 4 7 16,0 3 15-16,2 2 12 16,1 6-8-16,4-1-16 15,1 0 1-15,4 1-3 16,4 8-2-16,-1-4 2 0,-1 1 0 15,-1-2-8-15,-4-4-3 16,-2 0-9-16,-6 0-1 16,4-1 10-16,-3-5 6 15,1-1 3-15,2 0 0 16,2 3 1-16,4 1-1 0,2 3 3 16,4 0 2-1,1 0 1-15,1 7 2 0,-5 2 0 16,1-1 3-16,-5 0-5 15,-1-1-3-15,-4-1 0 16,-2-1 3-16,2-2-2 16,-5-3-1-16,3 0 5 0,-1 0 14 15,3-5-15-15,1-1-7 16,1-2-1-16,2 1-5 16,3 4-14-16,-1-1-12 15,0 4-13-15,0 0-15 16,-8 0-39-16,1 0-27 0</inkml:trace>
  <inkml:trace contextRef="#ctx0" brushRef="#br0" timeOffset="-97008.61">14819 14555 460 0,'-5'-2'23'0,"1"0"-4"16,1 2 12-16,3 0-25 15,0 0-8-15,0 2-12 16,0 2-47-16,5-3-22 16,0-1-68-1</inkml:trace>
  <inkml:trace contextRef="#ctx0" brushRef="#br0" timeOffset="-96664.2">14906 14512 385 0,'0'-4'57'0,"0"1"27"0,0 1-22 0,0 0-12 0,1 2-21 31,3 0-23-31,-1 0-3 15,2 0 4-15,-2 0-4 0,2 0 0 0,-1 0 1 0,-1 0-1 16,-1-3 1-16,2 1 0 16,-3-1-2-16,1-1 0 15,1-2 0-15,0 1-1 16,-1 2 0-16,0 1-1 0,-2-2 0 16,0 3 1-16,0 1 2 15,0 0-1-15,0 0-2 16,0 0 0-16,0 0 1 15,0 1-1-15,0 1 1 16,0 2-2-16,0-4 1 16,0 0-4-16,7 0-20 0,-2 0-36 15,4-4-32-15,-2-9-70 16</inkml:trace>
  <inkml:trace contextRef="#ctx0" brushRef="#br0" timeOffset="-96179.94">15523 13563 564 0,'20'-39'16'16,"-15"8"26"-16,-5 10 11 16,-18 15-16-16,-14 9-13 15,-11 21-13-15,-11 17 1 16,-7 20 2-16,-5 17-6 16,3 17 5-16,7 19 11 0,10 13-3 15,15 10-6-15,18 3-5 16,18-3-1-16,36-9 0 15,23-15-7-15,28-19 0 16,21-16 0-16,13-22-36 0,8-22-67 16,2-22-113-16</inkml:trace>
  <inkml:trace contextRef="#ctx0" brushRef="#br0" timeOffset="-95360.9">16293 14052 72 0,'7'-7'217'16,"3"-1"-195"-16,-6 0 35 15,-3-1 2-15,3-2 9 16,-2 2-37-16,-1 0 5 16,-1 2 10-16,0 0-4 15,-8 0-2-15,-7 5-11 0,-6 2-17 16,-8 0-3-16,-7 9 3 15,-4 7 9-15,3 5-5 16,-1 2-6-16,8 4 2 16,8 4-2-16,8 1-5 0,12-2-5 15,2 2-1-15,17 0 3 16,12-2-4-16,9-1 5 16,5-2-2-16,5-2-2 15,0-4-1-15,-6-1 1 16,-9 1-5-16,-8 3-4 0,-15-5-11 15,-10 2 4-15,-12-1 6 16,-18-2 6-16,-8-7 0 16,-13-4 5-16,4-7 0 15,-2 0 7-15,8-13 10 16,12-2-2-16,9-7-8 16,16-5-7-16,9 3-7 0,24-2-29 15,12 2-28-15,6-3-61 16,8 4-129-16</inkml:trace>
  <inkml:trace contextRef="#ctx0" brushRef="#br0" timeOffset="-92301.27">16850 13734 434 0,'0'-9'36'0,"0"2"16"16,-5 5 5-16,-2 2 0 15,2 4-15-15,-5 14-24 16,1 9-3-16,-1 11 8 0,-3 12 2 16,1 10-5-16,-1 7-4 15,4 10-3-15,5 5-2 16,4 0-2-16,2-2-5 15,15-1-2-15,10-9-2 16,7-8 1-16,5-14-2 0,10-8-15 16,7-15-22-16,4-14-36 15,1-11-84-15,2-16-357 16</inkml:trace>
  <inkml:trace contextRef="#ctx0" brushRef="#br0" timeOffset="-90734.19">17573 14077 175 0,'1'0'155'16,"1"0"-98"-16,-2 0 1 15,0 0 9-15,0 0-16 0,3 0-20 16,-3-4-11-16,0-1 3 16,0-2 0-16,0-2-10 15,0 0 1-15,-8-2-2 16,-7 0-5-16,-2-1-1 15,-5 3 0-15,-4 4-2 16,-1 3-3-16,0 2 3 0,-2 7-1 16,7 11-1-16,0 1 0 15,5 5-3-15,9 2 1 16,6 0 0-16,2-3 0 16,3-4-2-16,11-5 0 0,5-6 2 15,4-8 1-15,1 0-2 16,3-11 1-16,-3-5 1 15,-2-4-1-15,0-1 2 16,-3 3-1-16,-2 4 4 16,-3 1 12-16,0 4 6 15,-1 7-6-15,2 2-8 0,-3 11-5 16,4 7-2-16,2 9 2 16,2 7-2-16,0 7-2 15,-3 1 1-15,3-2-1 16,-4-1 0-16,-3-8 1 15,-1-9-1-15,-3-11 1 16,2-9 0-16,-2-2 5 0,-2-16 8 16,1-9 6-16,2-7-6 15,-3-5-3-15,7-3-8 16,-6 1-2-16,4 3-2 16,2 6-28-16,0 9-26 0,2 6-34 15,3 8-30-15,1 3-50 16,0 4-93-16</inkml:trace>
  <inkml:trace contextRef="#ctx0" brushRef="#br0" timeOffset="-90577.55">18180 14159 392 0,'7'14'103'16,"-6"0"-19"0,-1 4 10-16,0 2-29 15,-1 1-20-15,-6 1-30 0,1 1-12 16,2 0-2-16,2-3-18 15,2-4-59-15,0-9-77 16,0-7-274-16</inkml:trace>
  <inkml:trace contextRef="#ctx0" brushRef="#br0" timeOffset="-48658.1">17757 14237 314 0,'-5'6'215'0,"-1"-3"-214"16,6-1 3-16,0 0 17 15,2-1 6-15,9-1-11 16,5 0-10-16,4 0 2 15,4 0-2-15,-2-7-7 16,3-5 5-16,-3-2-4 0,-6-4 0 16,-8 0-2-16,-8 0-5 15,-2 0 2-15,-16 2 6 16,-11 4-1-16,-5 3 3 16,-5 5 6-16,-3 4 7 0,4 0-2 15,3 2-4-15,6 9-1 16,7 3 0-16,13 0-6 15,7 4-3-15,2-3 0 16,17-1-1-16,7-4 1 16,7-2-1-16,6-1-1 0,0-7 2 15,2 0 1-15,-5-7 1 16,-3-6-1-16,-11-1-2 16,-8-4 4-16,-12-3 0 15,-3-1-6-15,-23 2-1 16,-8 4 2-16,-7 4 1 15,-11 3 1-15,0 6 0 0,-3 3 3 16,6 0 5-16,6 8 5 16,9 3-2-16,11 3 2 15,13 6-8-15,10 0-5 16,11 1 0-16,22-1 0 16,9-2-1-16,12-2 1 15,9-8 1-15,4-1-1 0,3-4 0 16,-7-3 2-16,-2 0-1 15,-13-4-1-15,-10-5 1 16,-15 0-1-16,-11-2 3 16,-12-1 2-16,-7-1-4 0,-20 1-3 15,-12-1-6-15,-9 3 5 16,-9 4 2 0,-4 5 2-16,1 1 0 0,11 1 3 15,7 12 7-15,11 7 3 16,18-3-8-16,13 6-3 0,10 0-4 15,22-1 1-15,11 1-2 16,9-7 1-16,9-5-3 16,2-6-5-16,0-5-9 15,-6-5-25-15,-9-15-57 16,-6-7-116-16</inkml:trace>
  <inkml:trace contextRef="#ctx0" brushRef="#br0" timeOffset="-48015.92">18479 13891 446 0,'7'-16'37'0,"-7"-2"-15"15,-4 2 34-15,-8 2-5 16,-8 3-15-16,-5 6-24 0,-8 5 2 16,-6-2 6-16,0 15-5 15,-6 6 0-15,0 6 3 16,8 6-7-16,4 2 3 16,6 1 1-16,12 0-4 15,12 0-6-15,3-3-2 16,22-5-1-16,10-2-1 0,13-1 2 15,9-6-2-15,5 1 1 16,6-5-1-16,-4 1-2 16,-2 2 2-16,-8-1 0 15,-10 0-1-15,-7 4 0 16,-16 0 0-16,-11 2-1 16,-9-1-1-16,-20 0-3 0,-12-2-3 15,-8-3 1-15,-11-4 6 16,-4-5 1-1,-3-5 0-15,4-1 1 0,10-5 2 0,9-11 7 16,10-4 1-16,15-3-7 16,12-2-5-16,8-4-6 15,13 3-7-15,11 2-26 16,2 1-35-16,1 0-61 16,-1 2-139-16</inkml:trace>
  <inkml:trace contextRef="#ctx0" brushRef="#br0" timeOffset="-47453.55">18330 13459 556 0,'0'-13'41'15,"0"1"11"-15,0 7 8 16,0 5-6-16,0 0-11 0,0 9-35 16,-11 9-7-16,-1 5 4 15,-3 4 0-15,1 1 0 16,-1-1-5-16,3-4 2 16,3-5-1-16,2-5 0 15,3-6 0-15,4-6-1 16,0-1 2-16,7-7 2 0,6-11-3 15,1-4 1-15,3-3-1 16,-2-6 1-16,2 2 4 16,-5 4 5-16,0 5 4 15,-4 4 5-15,-1 8-3 16,-2 5-5-16,5 3-6 0,1 3-5 16,2 13-1-16,4 7 0 15,7 6 0-15,6 5 0 16,3 7-2-16,2 0-34 15,4 0-38-15,1-4-50 16,-4-6-90-16</inkml:trace>
  <inkml:trace contextRef="#ctx0" brushRef="#br0" timeOffset="-47051.74">19117 13627 537 0,'0'-14'39'15,"-14"3"7"-15,-1 11 6 16,-9 0-21-16,2 23-9 0,2 10-6 16,-2 17-5-16,3 10 4 15,9 13-1-15,5 9-4 16,5 6-3-16,0 4-2 15,10-4-3-15,12-8-1 16,5-8-1-16,4-17-23 0,8-16-16 16,2-18-8-16,2-17-32 15,-2-9-65-15,0-26-216 16</inkml:trace>
  <inkml:trace contextRef="#ctx0" brushRef="#br0" timeOffset="-46520.61">19592 13957 496 0,'2'-14'30'16,"7"-6"-9"-16,-9 4 32 0,0-1-5 16,-1 0-20-16,-12 3-19 15,-7 5-7-15,-7 4-1 16,-7 5 1-16,-4 0 3 15,2 14 1-15,0 6 1 0,8 1-2 16,4 6-1-16,12-2-3 16,7 0 0-16,5-2-2 15,7-3-2-15,16-6 3 16,6-7 0-16,5-3-1 16,-2-4 3-16,4 0-2 0,-4-11-1 15,-3-3 3-15,-7-1 0 16,-6 1 1-1,-5 3 14-15,-4 4 12 0,-2 6-5 16,-3 1-10-16,1 5-14 16,1 13-2-16,1 7 1 15,0 7 1-15,2 5 1 0,-1 6-2 16,1 2 1-16,3-4 0 16,-1-4 0-16,3-6 0 15,-2-10-2-15,2-12-1 16,-2-9 5-16,3-7 2 15,0-16 3-15,1-6 5 0,2-7 1 16,-1-1-4-16,-3-1-7 16,-3 5-4-16,-4 9-14 15,1 4-28-15,-2 8-24 16,-1 7-34-16,1 3-72 16,3 2-216-16</inkml:trace>
  <inkml:trace contextRef="#ctx0" brushRef="#br0" timeOffset="-45908.77">20082 14191 520 0,'0'0'64'0,"0"0"-14"16,0 0 14-16,2 7-17 15,-2 2-5-15,0 5-11 0,0 2-14 16,0 6-6-16,-7-1-8 16,-7 4-2-16,-8-2-6 15,-1-1-39-15,-6-3-45 16,2-12-51-16,0-7-201 16</inkml:trace>
  <inkml:trace contextRef="#ctx0" brushRef="#br0" timeOffset="-45392.62">20583 13855 332 0,'12'-14'71'16,"-4"-2"13"-16,-3 4-5 16,-5 1-7-16,0 2-11 0,-10 7-21 15,-8 2-18-15,-7 4-9 16,-3 14 0-16,-8 5 2 16,2 9-3-16,2 5-1 15,5 5-1-15,6 0 0 16,6 1-3-16,10-2-6 0,5-5 0 15,5-4 0 1,14-4 0-16,6-8-1 0,11-2 2 16,5-9-7-16,9-4-10 15,-2-5-8-15,1 0-13 16,-2-3-17-16,-9-10-17 0,-11-3-38 16,-15 0-36-16,-12-4-154 15</inkml:trace>
  <inkml:trace contextRef="#ctx0" brushRef="#br0" timeOffset="-45220.78">20381 14029 535 0,'-19'-8'34'15,"12"0"0"-15,7 0 32 16,22 1-49-16,14 0-9 16,15-2-3-16,8 2-2 15,7 0-3-15,-1 0 2 0,1-1-23 16,-8 2-68-16,-12-7-63 15,-8-5-176-15</inkml:trace>
  <inkml:trace contextRef="#ctx0" brushRef="#br0" timeOffset="-44936.82">20871 13576 553 0,'0'-15'69'0,"0"8"-9"16,5 7-7-16,12 5-17 16,6 19-12-16,4 11 6 15,3 10-20-15,1 14 1 16,-3 7 2-16,1 7-4 16,-9 0-2-16,-7 2-3 0,-8-4-3 15,-5-5 1-15,-9-5-3 16,-9-13-12-16,-5-7-12 15,-4-11-19-15,3-13-11 16,4-12-19-16,10-5-34 0,8-20-66 16</inkml:trace>
  <inkml:trace contextRef="#ctx0" brushRef="#br0" timeOffset="-44765.16">21476 14109 671 0,'6'7'51'16,"-6"4"-47"-16,0 3 48 16,0 8 4-16,-2 1-20 15,-6 9-21-15,1 0-12 16,0 2 0-16,-1 1-10 0,-7-6-47 16,1-8-75-16,-3-12-123 15</inkml:trace>
  <inkml:trace contextRef="#ctx0" brushRef="#br0" timeOffset="-43894.55">22042 13925 429 0,'10'-3'49'16,"-8"-8"-7"-16,-2-3 32 16,0 1-20-16,-2-3-14 15,-8 0-17-15,-5 4-4 0,-2-1 2 16,-5 6-9-16,-5 3-3 16,-2 4-2-16,-3 4-4 15,-1 12-2-15,3 5-1 16,4 6 1-16,7 4-2 15,8 1 0-15,6-2 1 0,5-2-2 16,3-4-2-16,14-5-1 16,5-8 5-16,2-7-1 15,5-4-2-15,1-2 1 16,-1-12 4-16,-4-6-1 16,-3 0 0-16,-3-1 1 0,-5 3 5 15,-7 2 5-15,-4 7 6 16,-1 5 0-16,-2 4-7 15,0 8-11-15,0 6 0 16,0 9 0-16,7 4 0 16,6 3-1-16,1 0 0 15,4-3-5-15,0-2-28 0,3-5-32 16,-1-8-13-16,-6-10-43 16,0-2-129-16</inkml:trace>
  <inkml:trace contextRef="#ctx0" brushRef="#br0" timeOffset="-43454.73">22191 13397 488 0,'-3'-7'28'16,"3"5"19"-16,10 2-8 16,17 8-7-16,7 8 23 0,9 16-14 15,9 4-2-15,1 13-10 16,-4 8-8-16,-3 9-4 16,-5 9 1-16,-11 5-7 15,-8 3-5-15,-10-1-5 16,-12-1 1-16,-5-2-2 0,-22-6 5 15,-12-10-38 1,-14-10-46-16,-6-13-54 0,-9-19-41 16</inkml:trace>
  <inkml:trace contextRef="#ctx0" brushRef="#br0" timeOffset="-42538.49">23097 13333 302 0,'0'0'61'0,"0"0"-27"0,2 0 28 15,5 0-3-15,3 0-12 32,2 0-18-32,5 0-2 15,0 7-1-15,5 5-7 0,3 10 2 16,4 8-3-16,1 12-2 16,3 12-1-16,3 9 0 15,-2 14-5-15,0 8-1 16,-4 5-1-16,-1 4-2 0,-6-1 5 15,-9-4-6-15,-7-1-4 16,-7-12-1-16,-10-6 0 16,-17-9-3-16,-9-11-16 15,-13-11-25-15,-7-11-41 16,-13-12-59-16,-5-14-223 16</inkml:trace>
  <inkml:trace contextRef="#ctx0" brushRef="#br0" timeOffset="48801.01">8539 12677 238 0,'5'-11'57'0,"-2"0"44"0,-1 2-21 15,0-2 2-15,0 3-7 16,-1 0-12-16,-1 3-16 16,2 0-4-16,-2 3-10 15,2 2-11-15,-2 0-8 16,2 4-8-16,-1 10-3 15,5 7 12-15,-3 6 5 0,5 9-9 16,-1 8 0-16,2-1 0 16,2 4-3-16,-2-1-3 15,1-3-2-15,2-2-2 16,-4-6-2-16,1-4 3 16,-2-6-2-16,3-6 1 15,-7-2-1-15,1-7-3 0,-3-5-13 16,-1-1-18-16,0-4-19 15,0-4-13-15,0-14-13 16,0-2-66-16,-1-11-101 16</inkml:trace>
  <inkml:trace contextRef="#ctx0" brushRef="#br0" timeOffset="49129.07">8639 12594 531 0,'-3'-3'68'0,"3"-3"-7"16,0 3-8-16,0 0-7 15,10-1-20-15,6-4-19 16,5 2 5-16,7-1 5 16,2-3-9-16,2 1-4 0,1 3-3 15,1-2-1-15,-6 4 0 16,1 1-6-16,-7 3-16 16,-6 0-22-16,-7 0-18 15,-7 13-34-15,-2 1-26 0,-13 4-47 16</inkml:trace>
  <inkml:trace contextRef="#ctx0" brushRef="#br0" timeOffset="49328.82">8697 12782 341 0,'-10'7'97'16,"3"-3"-10"-16,5-3-17 0,2-1-10 15,2 0-17-15,10 0-18 0,5 0 14 16,3 0 2-16,4 0-22 15,3-5-14-15,6 1-5 16,-1-1-2-16,2 2-28 16,3-3-46-16,-2-1-69 15,-1-4-197-15</inkml:trace>
  <inkml:trace contextRef="#ctx0" brushRef="#br0" timeOffset="50487.81">9461 12566 207 0,'2'-5'48'0,"-1"1"0"15,-1 1 4-15,0-1 13 16,3 0 1-16,-1 2-17 16,-2-1-6-16,0-1-6 0,0 2 2 15,0 1 0-15,0-1-11 16,0 2-3-16,0 0-4 15,0 0-6-15,0 0-5 16,0 0-7-16,0 0-1 16,0 11-3-16,0 3 4 0,0 4 3 15,0 8 6-15,0 1 0 16,0 6-9-16,3 0 0 16,6 1 0-16,0 2-1 15,4-2 0-15,2 0-2 16,4-4 1-16,0-2 0 15,4-1 0-15,4-4 1 0,2-3 0 16,2 0 0 0,-1-6-2-16,1-1 1 0,-1-6 0 15,1-4-1-15,-2-3 1 16,-2 0-2-16,-5-3 3 0,5-11-2 16,-5-6 0-16,2-7 1 15,-2-3-1-15,-3-8 2 16,-2-1-2-16,-2-4 1 15,-3 0 0-15,-9 4 1 16,-3 2 0-16,0 3-1 16,-10 5 1-16,-4 4-1 15,0 2-3-15,0 5-11 16,1 2-23-16,4 2-41 0,4-2-53 16,5-2-178-16</inkml:trace>
  <inkml:trace contextRef="#ctx0" brushRef="#br0" timeOffset="52061.61">10759 12298 70 0,'6'-7'203'0,"-4"-2"-146"15,0-1 0-15,-2 0 12 16,0-2-6-16,0 2-30 16,-10 0-8-16,-2 3 6 0,-4 0-3 15,-4 3-10-15,-4 3-6 16,1 1 0-16,-2 0-2 16,2 9-5-16,3 3 2 15,6 4 1-15,2 6-3 16,9 1-3-16,3 2 3 15,5 4-2-15,10-1-2 0,7-1 1 16,-3 1-2-16,3-1 0 16,-4-4 1-16,-2-1 0 15,-9-3-1-15,-5-3-2 16,-2-3-4-16,-7-2 4 16,-7-3 3-16,-3-2 0 15,3-4 0-15,3 0 0 16,6-2 3-16,5 3-2 0,3 0-8 15,15 6 2-15,4 0 4 16,3 7-1-16,0 4 1 16,0 5-7-16,-6 5-7 15,-9 3 4-15,-8 0 0 0,-2 0 7 16,-9-3 2-16,-8-5 9 16,4-6 18-16,3-3-3 15,5-4-1-15,3-6-11 16,2 0-11-16,20-5-5 0,4 1 8 15,11-2-22-15,5 0-51 16,4-3-66-16,-2-11-173 16</inkml:trace>
  <inkml:trace contextRef="#ctx0" brushRef="#br0" timeOffset="52390.81">11420 12386 545 0,'-12'-16'59'15,"-10"1"-9"-15,-3 8-4 0,-4 7-15 16,-1 0 9-16,-1 14-19 15,2 11-14-15,6 7 3 16,5 8-3-16,7 3-4 16,9 1-1-16,2 1-2 15,15-8-1-15,7 1 0 16,8-8-5-16,4-7 0 16,4-9-3-16,-1-4-16 0,-1-10-18 15,-4 0-10-15,-5-10-28 16,-10-11-45-16,-10 2-125 15</inkml:trace>
  <inkml:trace contextRef="#ctx0" brushRef="#br0" timeOffset="52531.38">11213 12601 547 0,'-13'-1'42'16,"9"-5"3"-16,6 3-2 0,23-4-29 15,13 0-10 1,8 1-6-16,10-1 4 0,1 0-25 15,-3-2-63-15,-6 4-91 16</inkml:trace>
  <inkml:trace contextRef="#ctx0" brushRef="#br0" timeOffset="52685.68">11639 12580 550 0,'-2'2'103'0,"2"-2"-39"16,0 0 2-16,13-2-20 15,10-3-22-15,6-3-19 16,3 0-5-16,14-1-11 0,-2 0-46 16,3-5-59-16,-6-2-98 15</inkml:trace>
  <inkml:trace contextRef="#ctx0" brushRef="#br0" timeOffset="53232.44">12306 12364 442 0,'0'-5'63'0,"-13"3"-6"15,-1 2-8-15,-5 0-10 16,-2 7-15-16,0 9-10 15,-3 8 1-15,8 1-5 0,3 1-4 16,8 1-2-16,5 0-3 16,9-4-3-16,11-3 2 15,9-5-2-15,5-3-3 16,1-6-23-16,6 0-21 16,1-6-28-16,-4-6-43 15,-2-8-101-15</inkml:trace>
  <inkml:trace contextRef="#ctx0" brushRef="#br0" timeOffset="53448.35">12552 12220 529 0,'-17'-16'45'0,"3"2"17"16,5 6-5-16,2 8-14 16,3 0-7-16,4 15-28 0,0 6-7 15,9 8 6-15,4 8-2 16,3 2-2-16,4 6-2 15,0-2 0-15,1-2-4 16,-1-2-23-16,-3-7-21 16,5-7-11-16,-2-7-34 0,-2-9-59 15,2-9-105-15</inkml:trace>
  <inkml:trace contextRef="#ctx0" brushRef="#br0" timeOffset="53745.16">12855 12386 448 0,'0'-14'59'16,"-6"1"6"-16,-4 9-16 0,-4 4-22 16,1 0-18-16,-1 17-9 15,1 2 0-15,6 7 0 16,3 4-2-16,4-4 2 16,0-1-3-16,12-4 0 0,7-6-2 15,1-6 1-15,1-8 3 16,1-1 0-16,1-5 1 15,-2-11 1-15,-4-3 0 16,1-6 0-16,-11-2 2 16,-5 0-1-16,-2 4-1 0,-7 0-4 15,-10 6-9-15,3 7-11 16,3 2-4-16,4 8-11 16,7 0-15-16,0 0-42 15,12 4-26-15,13 0-12 16</inkml:trace>
  <inkml:trace contextRef="#ctx0" brushRef="#br0" timeOffset="54433.71">13114 12314 356 0,'1'-14'85'0,"-1"4"6"15,-8 2-34-15,-7 3-12 16,-4 3-8-16,-1 2-12 0,3 4-9 16,5 10-9-16,7 5-4 15,5 5-3-15,5 2-1 16,17 3-1-16,5-1 3 15,1 1-4-15,0-4-15 16,-1-4-8-16,-7-4-3 0,-11-5 6 16,-9-5 10-16,-2-2 6 15,-15-1 10-15,-7-2 6 16,-1-2 6-16,1 0 0 16,5 0-1-16,8 0-6 15,4 0-7-15,7-6-1 0,7-2-21 16,13-3-16-16,5-5-7 15,8-4-21-15,-1 1-27 16,-2-3 13-16,-4 2 52 16,-7 6 47-16,-6 0 56 15,-6 7 15-15,-4 3-15 16,-3 4-23-16,0 0-17 0,0 9-26 16,0 6 1-16,0 0-3 15,4 5-5-15,7-4-1 16,2 0-3-16,5-3 2 15,-2-6-1-15,0-4-14 0,-2-3-11 16,-3-5 2-16,0-9-2 16,-6-4-3-16,-1-2 15 15,-1-3 13-15,-1 6 2 16,1-1 5-16,1 7 7 16,4 7-4-16,2 4-4 15,1 0-3-15,3 8 1 16,2 6 4-16,1 2-3 0,0 1-4 0,0 0-1 15,-1-6 0-15,-3-3 0 16,-3-4 1-16,1-4 2 16,-2 0 1-16,0-7 7 15,-1-2 5-15,4-5-2 0,-3-1-5 16,-2 3-4-16,2-1-4 16,0 4-1-16,-2 4-2 15,2 0-6-15,2 3-8 16,-4 2-12-16,0 0-12 15,1 0-20-15,-3 0-42 0,-3 2-2 16,0 0-35-16</inkml:trace>
  <inkml:trace contextRef="#ctx0" brushRef="#br0" timeOffset="54948.37">13799 12394 151 0,'4'0'159'0,"1"0"-153"0,-1 0 29 16,2 0 12-16,-1 0-6 15,2-1-29-15,-2-3-10 16,3 1 8-16,-1-1 11 16,0-3-9-16,-2 2 0 15,0-1 2-15,-3 1 0 0,-2 1 2 16,0 3 3-16,-2-1-8 16,-8 2-5-16,1 0 2 15,-2 9 1-15,2 3 3 16,4 4-2-16,1 2-5 15,4-2 1-15,0 2-5 0,11-5-1 16,7-1 0-16,6-7-7 16,6-3-30-16,1-2-39 15,3-11-89-15</inkml:trace>
  <inkml:trace contextRef="#ctx0" brushRef="#br0" timeOffset="55510.88">14367 12098 542 0,'-13'-4'30'0,"-6"4"-19"16,-3 3 8 0,-1 15 22-16,1 5-7 15,6 5-23-15,3 8-4 0,11 0 1 0,0 3-6 16,19-5-2-16,8-1 0 16,8-7-2-16,4-7 0 15,8-6-28-15,2-8-42 16,-3-5-32-16,-2-9-81 15</inkml:trace>
  <inkml:trace contextRef="#ctx0" brushRef="#br0" timeOffset="56217.21">14868 12097 286 0,'5'-9'67'15,"-3"-2"-21"-15,1 0 14 16,-3-1-4-16,0 2-19 15,-12 4-11-15,-4 1-10 0,-5 5-4 16,-5 0-1-16,-1 10-1 16,2 5-4-16,-2 4-3 15,8 4-2-15,6-1 0 16,8-4-2-16,5-3-1 16,0-4 1-16,13-4-1 15,8-5 4-15,4-2-1 0,2-3 1 16,3-5-1-16,1-4 0 15,-4 3 0-15,-6 1 3 16,-3 3 6-16,-6 5-4 16,-2 5-6-16,-5 12 0 15,-1 6 1-15,-1 6 1 0,3 5-1 16,-3 3-1-16,5-3 1 16,2-4-1-16,-1-5 0 15,4-7 1-15,1-9-1 16,4-9 4-16,-4-2 13 15,3-14 8-15,2-9-4 16,-2-3-4-16,-2-6-14 0,0 0-3 16,1 2-4-16,-3 3-34 15,-1 6-48-15,0 7-28 16,2 7-53-16,-2 6-153 16</inkml:trace>
  <inkml:trace contextRef="#ctx0" brushRef="#br0" timeOffset="56497.12">15323 12179 477 0,'-15'0'93'16,"-3"0"-35"-16,2 5 7 15,-3 4-32-15,5 7-6 0,7 2-17 16,2 3-8-16,5 4-2 16,7-1 2-16,9-3-4 15,7-3-2-15,3-7 0 16,3-10 0-16,-2-1 3 15,-7-12 2-15,-1-10 0 16,-9-5 2-16,-5-3 0 0,-5-4-2 16,-7 5-2-16,-8 5-3 15,-2 2-8-15,2 7-8 16,1 7-6-16,7 6-15 16,7 2-29-16,2 0-55 0,17 2-73 15</inkml:trace>
  <inkml:trace contextRef="#ctx0" brushRef="#br0" timeOffset="56731.45">15494 11988 569 0,'-5'-10'52'0,"3"2"16"16,2 8-22-16,6 8-22 15,9 8-9-15,0 12 1 16,5 4-4-16,4 7-5 15,-7 6-4-15,2-1-1 0,-9-3-1 16,-6-3 0-16,-4-6-7 16,-2-7-18-16,-12-11-6 15,-6-7-9-15,-6-7-12 16,6-5-44-16,1-15-65 16,9-4-145-16</inkml:trace>
  <inkml:trace contextRef="#ctx0" brushRef="#br0" timeOffset="57322.87">15952 11711 459 0,'-3'-19'23'0,"3"-1"30"15,0 6 4-15,10 5-21 16,10 4-10-16,6 5-15 15,3 2-7-15,-2 14 2 16,-3 5-3-16,-4 7-2 16,-10 5-1-16,-8 5 0 15,-2 1 0-15,-15-2 1 0,-7-1 2 16,-4 2-1-16,6-6 0 16,-1-5-1-16,8-2 2 15,5-6-1-15,8-6-1 16,0-3-1-16,13-3-1 0,4-7 1 15,3 0 1-15,0 0-4 16,-4-4 0-16,-5-3 4 16,-4 3 0-16,-3 4 5 15,-4 0 9-15,0 6-6 16,-4 10 0-16,1 3 3 0,-1 10-4 16,4 3 2-16,0 6 1 15,7 4-4 1,4 3-2-16,-1-4-3 0,-4-4-1 15,-4-3 0-15,-2-6 0 16,-20-4-1-16,-10-6 0 16,-13-6-32-16,-16-4-50 15,-10-8-132-15</inkml:trace>
  <inkml:trace contextRef="#ctx0" brushRef="#br0" timeOffset="61138.78">17060 11979 452 0,'0'4'255'0,"0"1"-243"16,0 1-14-16,2 11 17 16,5 0 25-16,3 2-24 15,0 4-12-15,1-2-4 16,2 2 0-16,-1-7 0 0,1 2-11 16,-3-2-27-16,-1-3-25 15,-2-8-37-15,-4-5-49 16,-3 0-189-16</inkml:trace>
  <inkml:trace contextRef="#ctx0" brushRef="#br0" timeOffset="61388.45">16996 11828 567 0,'-5'-2'4'0,"1"2"-4"16,4 0-8-16,2 0 7 0,8 0 0 15,1 0-3-15,0 0-8 16,-2 0 8-16,-2-7 5 16,-7-2 7-16,0-2 12 15,0 0 2-15,-9 5 4 16,0-2-6-16,-2 6-3 16,2 2-12-16,6 0-4 0,3 6-8 15,0 6-28-15,14 1-15 16,6-1-40-16,7 1-78 15</inkml:trace>
  <inkml:trace contextRef="#ctx0" brushRef="#br0" timeOffset="61778.99">17529 11726 432 0,'-5'-27'58'0,"-8"6"0"16,0 5-8-16,-2 3-11 0,0 8-6 16,1 5-13-16,2 0-5 15,4 14-5-15,4 7-6 16,4 8 3-16,0 7-2 15,5 5-1-15,7 6 1 0,4 0 1 16,2 6-3-16,1 0-3 16,-1-2 3-1,1-1 1-15,-4-1-3 0,-4-7 1 16,0-7-1-16,-7-4 0 16,-4-6-1-16,0-9-2 15,-2-3-11-15,-9-6-7 0,-2-7-16 16,0-2-34-16,-6-16-50 15,-1-4-118-15</inkml:trace>
  <inkml:trace contextRef="#ctx0" brushRef="#br0" timeOffset="61903.96">17369 12098 537 0,'0'-10'55'0,"0"-1"-37"15,17-2 1-15,15-3-8 16,7 3-2-16,12-6-18 15,0-6-79-15,5 0-237 0</inkml:trace>
  <inkml:trace contextRef="#ctx0" brushRef="#br0" timeOffset="62513.25">18577 11578 457 0,'-7'-4'58'0,"-1"1"-24"15,-4 1 35-15,0 2-14 16,-2 2-17-16,-2 12-26 0,-4 7-5 15,-3 12 12-15,1 6-5 16,0 9 4-16,5 4 0 16,5 2-8-16,6 0-8 15,6-4 3-15,5-1-9 16,11-12 5-16,10-11-8 16,4-8-5-16,4-11-7 0,4-7-12 15,1-5-20-15,-2-15-41 16,-6-3-65-16,-7-4-108 15</inkml:trace>
  <inkml:trace contextRef="#ctx0" brushRef="#br0" timeOffset="62856.94">18454 11840 538 0,'-13'1'47'0,"6"-1"16"15,6 0 2-15,1 0-27 16,14-1-25-16,6-3-6 0,9-3-6 16,6 0 1-16,4 0-2 15,2 2-22-15,1-1-42 16,-2-1-52-16,-6 2-62 16,-6-1-199-16</inkml:trace>
  <inkml:trace contextRef="#ctx0" brushRef="#br0" timeOffset="63075.65">18844 11832 577 0,'-7'1'54'0,"5"-1"16"16,2 0-19-16,9 0-11 15,11 0-7-15,4-4-11 16,11-3-8-16,1-1-4 15,3-3-6-15,-3 0-3 0,1 2-1 16,-8 0-10-16,-5 2-22 16,-6 0-26-16,-9 1-34 15,-8-1-37-15,-1-2-90 16</inkml:trace>
  <inkml:trace contextRef="#ctx0" brushRef="#br0" timeOffset="63606.75">19551 11524 608 0,'-23'9'24'0,"-3"2"9"15,0 5 9-15,3 3-5 16,2 6-5-16,6 4-20 15,7 0-7-15,8 1 5 16,2-1-10-16,18-4 1 0,3-6 1 16,8-2-8-16,3-9-13 15,0-2-38-15,2-6-20 16,-4 0-32-16,0-6-37 0,-3-8-117 16</inkml:trace>
  <inkml:trace contextRef="#ctx0" brushRef="#br0" timeOffset="63887.64">19802 11612 445 0,'-1'-13'84'0,"-10"8"-8"16,-2 3-3-1,-4 2-43-15,2 5-21 0,3 10-5 16,0 5-3-16,7 6 3 16,3 1-7-16,2-1 4 15,7 1-1-15,6-5-1 16,5-4-5-16,0-10-4 0,4-4 6 15,-3-4 4-15,1-7 2 16,-3-12 1-16,-7-4 1 16,-6-8 1-16,-4 3 5 15,-2-3-6-15,-12 8-4 16,-6 1-2-16,0 8-10 0,4 7-8 16,0 4-20-16,9 3-15 15,5 0-34 1,2 0-71-16,12 0-193 15</inkml:trace>
  <inkml:trace contextRef="#ctx0" brushRef="#br0" timeOffset="64137.6">19970 11351 596 0,'-6'-18'59'15,"-1"4"-3"-15,3 7 18 0,4 7-26 16,0 2-32-16,2 12-20 15,7 9 5-15,2 6 3 16,3 5-4-16,3 5 1 16,-2 2 4-16,0 4-5 15,1-2 2-15,-1-3 1 16,0 0-3-16,0-8 0 16,-1-7-16-16,5-8-16 0,-4-7-30 15,2-9-26-15,-3-1-40 16,-1-14-87-16</inkml:trace>
  <inkml:trace contextRef="#ctx0" brushRef="#br0" timeOffset="64590.62">20246 11524 440 0,'-2'-3'90'16,"-5"3"-18"-16,-2 0-2 16,7 11-38-16,1 3-8 15,1 4-10-15,0 0-13 16,1-1 0-16,6-1-2 0,2-2-3 15,-1-4-8-15,2-5-5 16,-1-5 7-16,1 0 8 16,0-5 2-16,-1-5 0 15,2 0 1-15,-2 1-1 16,-2 2 0-16,2 3 1 0,2 2 0 16,-2 2-2-16,1 0 2 15,2 2 0-15,1 2-2 16,-1 2 1-16,0-3 1 15,4-3-2-15,-3 0-1 16,1 0 0-16,2-8-5 16,0 0 1-16,-1-3 2 0,-1 0 2 15,-1 1 1-15,-3 0 0 16,-1 5 2-16,-3 2 5 16,-2 1 5-16,-1 0-5 15,-1 2-3-15,1 0-1 0,3 0-1 16,1 5 2-1,1 2-1-15,0 1 1 0,4-1 0 16,-2-2 2-16,-1 0-3 16,-4 1 0-16,0-6-2 15,-3 0-13-15,-2 0-22 0,0-6-32 16,-7-6-93-16,0-4-281 16</inkml:trace>
  <inkml:trace contextRef="#ctx0" brushRef="#br0" timeOffset="65028.01">21117 11257 523 0,'0'-18'43'0,"0"7"14"16,-10 6-9-16,-5 5-16 0,-9 2-6 16,1 16-11-16,-8 7-7 15,5 10 3-15,2 10-5 16,3 4-1-16,8 7 0 16,8 0-3-16,5-5-3 0,12-5-11 15,10-6-13-15,10-14-8 16,2-7-16-16,9-14-28 15,-1-5-44-15,3-14-58 16</inkml:trace>
  <inkml:trace contextRef="#ctx0" brushRef="#br0" timeOffset="65601.42">21415 11409 517 0,'-2'-20'50'0,"-16"7"2"15,-7 8 4-15,-2 5-14 16,-2 0-18-16,4 14-18 15,4 4-5-15,4 1-5 0,9 1 4 16,8 2 0-16,0-5-12 16,7-2 6-16,11-6-3 15,1-5-2-15,6-4 9 16,3 0 1-16,-3-10 1 0,-2 2 0 16,-2-2 1-16,-1 7 2 15,-6 3 7-15,-1 3-7 16,-4 13-2-16,-2 6 2 15,5 10-3-15,-6 2 2 16,1 3-2-16,-1-3-2 16,2-3-11-16,-3-8 0 0,-2-9 3 15,2-12 7-15,4-2 7 16,3-18 8-16,0-7-6 16,4-7 0-16,2-5-1 15,2 1 1-15,2 2-6 16,0 2-15-16,-2 9-9 15,-1 3-9-15,-5 11 6 16,-6 4 8-16,-2 5 7 0,-5 0 8 16,-1 10 3-16,0 8 17 15,0 6-3-15,0 2 6 16,-1 8-2-16,1-2-4 16,4 1 6-16,6-5-9 0,9-5-4 15,-2-5 0-15,2-11-2 16,-2-7 1-1,1-4 4-15,-5-13 5 0,-8-10-4 16,-4-5-6-16,-1 0-2 16,-6-2-1-16,-10 4-17 0,1 3-17 0,-1 7-14 15,5 6-2-15,2 7-17 16,8 0-51-16,1 3-123 0</inkml:trace>
  <inkml:trace contextRef="#ctx0" brushRef="#br0" timeOffset="65804.5">21880 11273 353 0,'2'-20'264'16,"-2"6"-198"-16,2 8 16 15,5 6-45 1,7 10-20-16,1 15-10 0,5 8 3 16,1 14 0-16,1 8-4 15,-5 2-4-15,-6 2 0 0,-5-4-16 16,-6-8-33-16,-9-12-33 15,-16-13-25-15,-8-18-113 16</inkml:trace>
  <inkml:trace contextRef="#ctx0" brushRef="#br0" timeOffset="67468.84">22714 11193 58 0,'0'-8'401'0,"0"3"-345"16,-10 0 9-16,-4 1-18 16,-4 4-8-16,-1 0-14 0,-5 10-8 15,-1 5 2-15,1 5-1 0,3 3-4 16,5 3-9-16,5 1 1 15,6 2 0-15,5-1-9 16,2-2 1-16,13-5-8 16,9-3-11-16,5-10-12 15,5-2-16-15,3-6-15 0,5 0-34 16,-1-11-63-16</inkml:trace>
  <inkml:trace contextRef="#ctx0" brushRef="#br0" timeOffset="68017.18">23060 11201 510 0,'-2'-12'59'16,"-16"4"4"-16,-3 5-5 15,-4 3-28-15,-2 2-11 16,1 12-15-16,1 4-4 16,4 3 1-16,3 1-1 0,9 3-1 15,6-4-4 1,3-3-17-16,1 0 8 0,11-7 5 15,7-4-3-15,2-7-11 16,2 0 5-16,3-2 12 16,-3-9 2-16,0-3 1 15,-1-4 0-15,-2 4 2 0,-6-4 2 16,-3 2 2-16,-4 0 0 16,-4 0 4-1,-1 5 10-15,0 2 3 16,-2 2 2-16,0 3-7 15,2 4-7-15,3 0-7 0,2 0-5 0,3 6 5 16,0 3-2-16,0 2 1 16,0 1 1-16,-1 0-7 15,-6-3-9-15,-3 2-2 16,0-4 7-16,0-2 3 0,-7-3 2 16,2-2 8-16,3 0 5 15,2-12 4-15,0-2-4 16,9 0-1-16,5-3 0 15,6 3-3-15,2 3-3 16,-1 3 0-16,2 4 1 0,-3 4 1 16,-2 0 2-16,0 5 0 15,-6 9 1-15,0 3-3 16,-5 2-2-16,1 1 1 16,0-3-2-16,-1 0-6 15,0-6-21-15,0-3-22 0,0-8-10 16,1 0-45-16,-1-5-124 15</inkml:trace>
  <inkml:trace contextRef="#ctx0" brushRef="#br0" timeOffset="68555.25">22776 11344 589 0,'0'0'10'15,"20"-7"-29"-15,20 0 20 16,8-2 2-16,11-2 8 16,4 0-12-16,7 1 2 15,-3-3-2-15,-9 1 6 16,-7-1-5-16,-14 1 2 0,-15-1-5 15,-18 1 3 1,-13 3-2-16,-29 5-11 16,-17 2 5-16,-20 2 8 0,-12 6 1 15,-8 8 6-15,1 4 18 16,8 2 20-16,14-2 14 16,21-2-14-16,20-2-15 15,20-2-21-15,12-4-12 16,30-5-2-16,18-3 12 15,14 0-8-15,13-2-1 16,4-9-36-16,-3-3-11 0,-12 0-50 16,-19-5-147-16</inkml:trace>
  <inkml:trace contextRef="#ctx0" brushRef="#br0" timeOffset="68969.3">22304 11012 621 0,'3'-9'16'0,"17"0"-5"16,9 8 30-16,5 1 3 16,0 3-13-16,-2 9-15 15,-5 5-14-15,-3-1 0 0,-12 0-4 16,-4-2 1-16,-8-2-2 15,0-2 0-15,-13-9 3 16,-6-1 10-16,-5 0-6 16,-3-16 0-16,0-4 0 15,2-8 0-15,7-4-2 16,9-4-1-16,9 3 6 16,1-3-5-16,23 7-4 0,8 4 4 15,14 12-1-15,5 8-1 16,5 5 11-16,1 9-5 15,-1 11 0-15,-3 9-2 0,-9 3-2 16,-5 1-1-16,-6 1 2 16,-12-1-3-16,-7-7-4 0,-7-2-14 15,-7-10-18-15,0-3-27 16,-7-8-14-16,-1-3-41 16,-1-8-85-16</inkml:trace>
  <inkml:trace contextRef="#ctx0" brushRef="#br0" timeOffset="69207.03">23016 10793 543 0,'5'-13'129'15,"-5"7"-74"-15,0 2 17 0,3 4-39 16,2 10-18-16,1 12-6 16,6 6 7-16,3 8-7 15,5 5-5-15,-3 0 0 16,2 0-2-16,0-4-2 15,-3-2 0-15,-2-9-16 0,-2-6-8 16,-4-6-12-16,-2-7-38 16,-6-7-16-1,0 0-21-15,-6-17-74 0</inkml:trace>
  <inkml:trace contextRef="#ctx0" brushRef="#br0" timeOffset="69347.58">23058 10747 579 0,'0'-18'40'0,"11"1"12"16,12 5-18-16,9 4-4 16,8 0-11-16,2 4-13 15,2 4-5-15,-3 0-5 16,-4 9-54-16,-20 2-68 0,-10 3-120 16</inkml:trace>
  <inkml:trace contextRef="#ctx0" brushRef="#br0" timeOffset="69488.2">23173 10902 318 0,'-16'24'239'16,"16"-14"-222"-16,16-10 20 0,17 0 1 15,13 0-24-15,13-6-11 16,2-3-31-16,2-4-75 16,-4-1-232-16</inkml:trace>
  <inkml:trace contextRef="#ctx0" brushRef="#br0" timeOffset="69933.86">23870 10830 312 0,'-2'0'287'16,"2"0"-270"-16,10-5 33 15,16-1-18-15,9 1 12 16,5 2-19-16,8-1-16 15,1 4-5-15,-1 0-3 16,-4 0 0-16,-8 0-27 0,-13 5-54 16,-16 7-64-16,-7-4-83 15</inkml:trace>
  <inkml:trace contextRef="#ctx0" brushRef="#br0" timeOffset="70090.09">23925 10980 514 0,'0'9'12'0,"11"-4"-1"15,21-5 46 1,15 0-16-16,9-3-32 0,9-6-3 16,1-4-8-16,-2-1 4 15,-6-2-21-15,-14-5-84 0,-8-4-124 16</inkml:trace>
  <inkml:trace contextRef="#ctx0" brushRef="#br0" timeOffset="70299.33">24168 10624 564 0,'-15'0'32'16,"5"0"21"-16,4 6-4 15,6 13-18-15,0 7 8 16,0 10-4-16,6 8-4 16,-3 9-7-16,-3 7-9 15,0 4 3-15,-5 0-17 16,-6 1 3-16,0-10-2 15,4-9-7-15,4-10-16 16,3-11-26-16,0-13-22 16,8-12-77-16,11-7-96 0</inkml:trace>
  <inkml:trace contextRef="#ctx0" brushRef="#br0" timeOffset="70716.98">24821 10726 79 0,'0'-10'397'16,"0"-1"-366"0,-1 6 34-16,-10 4-10 0,-5 1-24 0,-4 0-14 15,-3 13-4-15,-4 7 3 16,0 10 2-16,1 7-12 15,7 3 13-15,4 5-14 16,8 0 0-16,7-3-5 16,2-6 0-16,17-7 0 0,7-10-3 15,6-10 1 1,8-7 0-16,1-2-1 0,2-13-8 16,-1-10 1-16,-7-6 6 15,-7-8 2-15,-7-6 2 16,-14 1 0-16,-7-1-2 0,-9 7-3 15,-17 2-2-15,-7 11-1 16,-5 6-7-16,-1 7-16 16,6 8-26-16,5 2-10 15,7 0-47-15,14 2-128 16</inkml:trace>
  <inkml:trace contextRef="#ctx0" brushRef="#br0" timeOffset="70991.61">24937 10611 540 0,'-2'-7'76'0,"-5"2"-49"16,1 5 33-16,0 5-35 0,-2 19-4 16,-1 9-2-16,-4 13-11 15,-6 13 8-15,-3 11-2 16,-3 5-1-16,-6 0-3 15,1 0 0-15,-1-8-9 16,2-6 5-16,4-7-7 16,6-14 0-16,2-9 4 0,7-8-3 15,3-9-2-15,2-8-15 16,5-6-31-16,5-8-39 16,5-13-93-16</inkml:trace>
  <inkml:trace contextRef="#ctx0" brushRef="#br0" timeOffset="177427.22">11521 12628 228 0,'-24'-3'69'0,"5"-6"-36"15,2-2 22-15,5 0 7 16,7 1 8-16,1 1-26 16,4 0-9-16,0 4-7 0,4 1-16 15,8 1-10-15,10 3-3 16,5 0 1-16,14 0 1 16,11 5 0-16,16 0 1 15,15-2 9-15,14-1 6 16,12-2 1-16,11 0-2 15,9-8-3-15,7-5-3 0,-4-3-6 16,1-2-3-16,-5-2-1 16,-14 3 1-16,-7-3-2 15,-21 4-1-15,-16 0-1 16,-16 7-2-16,-18-2 0 0,-20 3 4 16,-16 0 1-16,-19 1 2 15,-29 0-3-15,-21 0 3 16,-26 1-2-16,-22 3 1 15,-19 1 1-15,-15 0-2 16,-10 2 0-16,3 7 0 0,7 6 1 16,13 1-1-16,18 6 1 15,21 0-2-15,23-1-1 16,22 0 5-16,15 1-4 16,25-3 0-16,14 0 0 15,26-4-2-15,23-3 1 16,31-4 9-16,20-2 2 0,22-4 2 15,22 0 2-15,9-10-3 16,5 0-1-16,-2-1-4 16,-5 0-1-16,-8-1-2 15,-13-1-3-15,-14-1 2 16,-13-2-1-16,-17 2 0 0,-16-6 2 31,-18 2-4-31,-13-1 3 16,-21-3 1-16,-18 1 2 0,-11-2 0 15,-31 1-4-15,-26 1 0 0,-22 5-1 0,-27 2 1 16,-25 7-1-16,-16 3-6 16,-17 4-1-16,-3 5-1 15,-7 11 0-15,5 7 1 16,12 6-4-16,17 5 5 0,20 2 5 16,26 1 3-16,22 1-1 15,27-5 0-15,26-1-2 16,23-7-1-16,19-3 1 15,39-6 0-15,31-5 2 16,31-8 10-16,27-3 3 0,24 0-1 16,14-5-6-16,8-6-6 15,-1 2 3-15,-2 0-3 16,-3-1 0-16,-10-3-1 16,-9 1 2-16,-20-4 0 15,-15-2-1-15,-20-2 0 0,-22 1-2 16,-23 1-1-16,-19-2 3 15,-25 2 1-15,-17-1 3 16,-17 2-1-16,-32 2-1 16,-30 2-3-16,-27 2 0 15,-25 6 2-15,-22 3-4 0,-18 2-4 16,-14 2 3-16,-3 10-8 16,5 8 8-16,6 3 3 15,8 6 0-15,19 1 1 16,19 4-1-16,18-4 2 15,21 1-3-15,23-4 2 16,21-4 0-16,19-4 0 0,23-4-1 16,19-7-4-16,37-6 0 15,29-2 9-15,28-2 8 16,29-8-8-16,23-5 3 16,16 0-1-16,4 0-4 0,2-1 0 15,-1 3-2-15,-11 1 2 16,-15 0-2-1,-12-3 1-15,-20 1 0 0,-16-1-1 16,-19 0 2-16,-23 2-3 16,-21-3 2-16,-18 2 2 15,-21-4 0-15,-9 4 4 0,-37-2-3 16,-23 2-3-16,-32 3-2 16,-25 4-3-16,-21 7-7 15,-25 0-1-15,-10 7 10 16,1 9 2-16,12 5 0 15,14 4 0-15,25 2 0 16,31 0 1-16,30-4-2 0,31-2 2 16,31-3-2-16,23-7-4 15,40-7 2-15,40-4 8 16,34-6 1-16,39-12-1 16,27-7-4-16,27-1 0 0,8-1-3 15,4-2-2-15,-8 1-16 16,-11 1-4-16,-23-2 2 15,-17 2 13-15,-26 2 8 16,-25 1-2-16,-30 2 3 16,-27 4 2-16,-29 2 8 0,-24 4 8 15,-19 2 6-15,-35 2-8 16,-20 3-11-16,-20 2-4 16,-6 3-1-16,-8 0 1 15,10 10-3-15,11 2 5 16,21 4-4-16,24 0 0 15,21 4 0-15,13-2-5 16,32 0 2-16,24-4 6 0,22-5 2 16,15-4 0-16,13-5-1 15,1 0-3-15,2-9 2 16,-10-3-2-16,-13-6 0 16,-16-2 1-16,-18-3-1 0,-22 2 3 15,-17-4 0-15,-24 4 2 16,-17-1-5-16,-31 5-9 15,-21 8 1-15,-11 3 4 16,-10 6 2-16,2 6 1 16,7 13 11-16,16 2 1 0,21 2-7 15,20 4-3-15,24-2-1 16,17-2 1-16,36-3 3 16,26-4 0-16,20-2 1 15,13-7-3-15,8-3-1 0,6-4-3 16,-14-4-9-1,-5-8-4-15,-17-4-30 0,-21-6-31 16,-28-4-53 0,-24-5-150-16</inkml:trace>
  <inkml:trace contextRef="#ctx0" brushRef="#br0" timeOffset="178282.41">11936 11599 270 0,'9'-10'19'16,"-4"-1"-2"-16,-2 0 16 15,-1 3 12-15,1 0-7 16,-3 1-10-16,0 2-14 15,0-1 9-15,0-1 4 16,0 2-5-16,-3 1 1 0,-7 1-8 16,-3 3-4-16,-7 0 0 15,0 0-8-15,-7 5 2 16,3 6 2-16,-2 5 3 16,5 2 2-16,2 3 4 15,9 3-5-15,5 2-8 0,5-1 1 16,3 0-2-16,17-2-1 15,6 2 1-15,-2-5-1 16,3-1 1-16,-5 1-3 16,-8-2 1-16,-10 0-1 15,-4-3-11-15,-13 2 2 16,-11-3 7-16,-3-3 5 0,0-3-1 16,1-2-1-16,6-4 2 15,10 0 2-15,4-2 3 16,6 1-1-16,14 3-18 15,8 2 14-15,5 2-2 16,4 5 0-16,-1 5 1 0,-5 2-2 16,-10 5 1-1,-7 2 0-15,-8 2-2 0,0-1 2 16,-7-6 2-16,-1-1 1 16,0-2 4-16,4-6-4 0,4 0-3 15,8-6-2-15,13-2-12 16,10-5-26-16,4 0-49 15,5-7-96-15</inkml:trace>
  <inkml:trace contextRef="#ctx0" brushRef="#br0" timeOffset="178858.47">12343 11783 269 0,'0'-12'151'0,"-7"-3"-71"15,-6 3-24-15,3 1-10 16,-7 0 5-16,0 4-26 15,-2 6-18-15,2 1-6 16,-5 7 2-16,7 8-2 16,3 5-2-16,3 6-1 15,9-4 1-15,0 0-4 16,11-5-1-16,9-6 0 0,5-4-2 16,1-7 3-16,1-1 1 15,-1-13 0-15,-3-4 3 16,-3-2 0-16,-6 2 2 0,-2 4 2 15,-5 2 7-15,-4 2 1 16,1 10 3-16,-3 0-6 16,3 11-12-16,3 10 3 15,2 9 1-15,5 7 1 16,5 1-1-16,3 0 0 16,4-3-1-16,-1-11 0 15,-1-8 2-15,1-10 0 16,-8-6 0-16,0-13 3 15,-3-6 12-15,-4-12 4 0,0-1-3 16,-5-1-7-16,-1-3-7 16,1 5-4-16,-3 6-3 15,1 7-21-15,1 7-15 16,3 10-28-16,4 1-54 0,-1 1-61 16</inkml:trace>
  <inkml:trace contextRef="#ctx0" brushRef="#br0" timeOffset="179130.57">12956 11810 410 0,'0'-9'95'16,"-4"2"-6"-16,-12 3-19 15,0 4-37-15,-1 4-4 16,0 10-15-16,4 6-11 16,4 5-2-16,7 4-1 15,2-1-1-15,4-3 1 0,10-4-5 16,6-11-7-16,3-6 5 15,4-4 1-15,-6-12 0 16,1-10 1-16,-8-4 5 16,-6-1 0-16,-8 2 2 15,0 0-2-15,-13 3-5 0,-4 7-14 16,0 2-29 0,3 8-20-16,4 1-12 0,7 4-36 15,3 0-120-15</inkml:trace>
  <inkml:trace contextRef="#ctx0" brushRef="#br0" timeOffset="179550.27">13192 11541 231 0,'-10'-13'297'16,"3"2"-252"-16,7 4-1 15,1 4-18-15,21 3-9 0,4 0-5 16,0 7-10-16,1 5-2 16,-5 6 0-16,-4 3-1 15,-11 5-4-15,-7-2-9 16,0 3-6-16,-4-2 9 0,-5 0 9 16,0-7 2-16,4-2 1 15,3-6-1-15,2-4-1 16,0-2-1-16,7-4 2 15,0 0 0-15,1 0 0 16,-1 0 1-16,-2 0 0 16,-5 0 0-16,0 1-1 15,0 8 5-15,2 4 3 16,3 1 6-16,4 6-2 0,4-1-2 0,7 0 2 16,-3 1-2-16,0-2-2 15,-5-3-2-15,-10 2-2 0,-2 1-2 16,-25 2 2-16,-13 7-1 15,-16 0-13-15,-12 3-83 16,-17-3-151-16</inkml:trace>
  <inkml:trace contextRef="#ctx0" brushRef="#br0" timeOffset="-23792.31">8953 13333 7 0,'-11'6'591'16,"2"-6"-546"-16,4 0 13 15,3 0 4-15,2 0-21 16,7 0-24-16,10 0-8 0,3 0 11 16,8 0 2-16,2 0-11 15,2 0-6-15,4-5-2 16,-3 1-2-16,1 2 0 0,-1 0-2 15,-5-2-7-15,-7 4-20 16,-1 0-13-16,-7 0-26 16,-7 0-28-16,-6 7-22 15,-2 3-20-15,-15-2-36 0</inkml:trace>
  <inkml:trace contextRef="#ctx0" brushRef="#br0" timeOffset="-23647.01">9129 13421 295 0,'-15'6'150'0,"7"0"-73"16,4-3 4-16,4-1-16 15,2-2-29-15,15 0-18 16,7 0 6-16,5-2 12 16,8-1-20-16,5-3-13 15,1 1-3-15,3 2-37 0,0-4-55 16,-2 4-38-16,0-2-84 16</inkml:trace>
  <inkml:trace contextRef="#ctx0" brushRef="#br0" timeOffset="-23209.62">9968 13268 606 0,'0'-14'74'0,"-6"10"-18"16,0 0 24-16,5 2-22 15,1 2-16-15,0 0-30 16,0 3-13-16,0 14 4 0,7 3 5 15,0 8 5-15,6 2 3 16,0 5-10-16,-1 0 0 16,-2 4-1-16,2-4-2 15,-4-1 0-15,-1-4-1 16,-1-4-1-16,-4-7 1 16,2-5-3-16,-2-5-3 15,-1-5-20-15,3-4-14 0,-1-2-19 16,2-14-22-16,2-9-52 15,1-2-67-15</inkml:trace>
  <inkml:trace contextRef="#ctx0" brushRef="#br0" timeOffset="-22944.07">10002 13244 476 0,'-5'-4'61'0,"-1"-1"4"16,6-1 7-16,4 3-18 16,8-2-18-16,5 2-8 15,3-5 0-15,7 2-1 0,1-1-9 16,-1 4-7-16,1-2-4 16,-1 3-4-16,-4 0-2 15,-1 2-1-15,0 2-7 16,-5 1-25-16,-5 8-26 15,-7 0-45-15,-5 3-42 16,-7-1-96-16</inkml:trace>
  <inkml:trace contextRef="#ctx0" brushRef="#br0" timeOffset="-22803.47">10063 13406 595 0,'0'2'68'16,"0"-2"-48"-16,7 0 9 15,15 0 15-15,5 1-7 16,5-4-28-16,11-1-8 16,4-1-20-16,1-2-80 15,2-4-122-15</inkml:trace>
  <inkml:trace contextRef="#ctx0" brushRef="#br0" timeOffset="-22430.79">11247 13451 629 0,'4'0'71'0,"-4"0"-42"15,0 0 23-15,0 3-6 16,-2 2-8-1,-5 5-27-15,-3 0-10 0,-3 7 0 16,2-2-21-16,-1 1-44 16,-1-2-32-16,6-3-66 0,5-5-228 15</inkml:trace>
  <inkml:trace contextRef="#ctx0" brushRef="#br0" timeOffset="-22087.08">11587 13294 678 0,'0'-15'38'0,"-14"5"-1"15,-1 1 24-15,1 7-23 0,-4 2-13 16,0 4-21 0,3 12-4-16,3 7-1 15,7 6 1-15,5 6-2 0,0 0 1 16,14-2 0-16,8-4-2 15,5-7 0-15,3-5-3 16,-1-10 0-16,0-7 0 0,-2-6 4 16,-6-12 3-16,-3-5 0 15,-11-5 2-15,-7-3 0 16,-3 1-2-16,-16 0-1 16,-8 6-1-16,0 6-14 15,-4 2-17-15,4 10-27 0,7 6-8 16,9 0-15-16,8 2-30 15,3 7-86-15</inkml:trace>
  <inkml:trace contextRef="#ctx0" brushRef="#br0" timeOffset="-21868.42">11828 13203 601 0,'-2'-13'89'0,"-9"5"-24"16,-3 2 12-16,5 6-26 15,0 0-14-15,4 11-22 0,2 6-12 16,3 7 3-16,6 1 1 16,3 2-4-16,7 1-3 15,2 0 1-15,2-2 1 16,-2 0-12-16,-2-3-18 16,-2-4-17-16,-2-2-28 15,-5-6-39-15,-2-8-41 0,-3-3-86 16</inkml:trace>
  <inkml:trace contextRef="#ctx0" brushRef="#br0" timeOffset="-21509.11">11960 13246 351 0,'0'-9'247'16,"0"0"-185"-16,0 3-2 16,0 6-1-16,0 0-20 15,0 7-29-15,12 6-10 16,-4 7 2-16,5 2 2 15,0 3-4-15,-3 0 0 16,0 0 1-16,-3-4-5 0,0-1-6 16,-6-11 2-16,1 0 1 15,2-9 5-15,4 0 3 16,-2-12 0-16,5-4 0 16,6-2 1-16,-2 2 0 0,7-1-1 15,2 4-2-15,-4 6 0 16,2 7-1-16,-2 0 1 15,-4 2 0-15,1 10-1 16,-5 2-1-16,-2 4 2 16,-2-4 0-16,-3 1-4 0,-3-3-12 15,-2 0-21-15,-2-8-15 16,-14-4-29-16,-11 0-59 16,-7-11-182-16</inkml:trace>
  <inkml:trace contextRef="#ctx0" brushRef="#br0" timeOffset="-21365.74">11810 13247 561 0,'-9'-12'37'0,"9"-4"-2"0,9 3 2 15,20-1-3-15,12 4-16 16,5-1-17-16,10 0-1 16,5 6-7-16,-5 1-39 15,-4 3-82-15,-11-2-101 16</inkml:trace>
  <inkml:trace contextRef="#ctx0" brushRef="#br0" timeOffset="-20377.81">12282 13264 51 0,'-2'4'514'16,"2"-3"-499"-16,0-1 7 0,13 0 26 15,5-4-4-15,4-5-30 16,0 3-13-16,0-4 0 15,-2 0-1-15,-7 4-1 16,-7 0-1-16,-6 2 3 16,0 4-2-16,-13 0 1 15,-2 4 2-15,-3 7 2 0,3 2-1 16,3 3-2-16,7 2-1 16,5-2-7-16,2 1-14 15,13-4-11-15,7-1-14 16,9-2-8-16,-2-4-21 0,-1-5-14 15,1 0-7-15,-5-1 12 16,-9 0 65 0,-1-2 56-16,-9-6 55 0,-2 5 10 15,-3-3 3-15,0-1-36 16,0 0-15-16,0-3-11 16,5-2-10-16,4-1-12 0,8-2-10 15,-2-3-5-15,6-3-2 16,-1 3-4-16,-5-2 0 15,-2 4-1-15,-7 4-2 16,-6 3-4-16,0 7 0 16,-13 2 1-16,-3 2 4 0,-1 11 2 15,3 1 0-15,1 1 2 16,8 2-1-16,3-1-2 16,2 1 1-16,15 1-3 15,3-3 1-15,3-1-9 16,5 0-3-16,-1-4 1 15,-4-2 2-15,-5 0 7 0,-3 0 2 16,-6-3-4-16,-4 0 1 16,-3 1 1-1,0-2-2-15,0 2-5 16,0-3-15-16,0-2-16 0,5-1-19 16,3 0-18-16,3-3 16 15,2-10-6-15,1-3 41 16,-1-5 28-16,-3 3 36 15,-1-4 34-15,-6 5 18 0,-3 2-14 16,0 5-16-16,0 6-21 16,0 1-6-16,0 3-11 15,0 7-12-15,0 3-4 16,2 5 0-16,8 1-3 16,0 0 1-16,4-2-1 15,1-1 0-15,1-5-1 0,-1-3-1 16,-3-3-2-16,3-2-3 15,-7 0 2-15,1-8 3 16,1-2 1-16,-3 0 0 16,-2-2 1-16,-2 3-1 0,1 2 0 15,-1 5 0-15,4 2-1 16,-2 0-2-16,0 6 2 16,5 4 1-16,4 5 0 15,1-2 0-15,4-1 0 16,-2-4 0-16,5-3 0 15,-2-5 1-15,-3 0 2 0,0-5 2 16,-7-7 1-16,-1 0 3 16,-6-5 4-16,-3 0 0 15,-3 4-4-15,-7-2-7 16,-3 3-4-16,4 5-21 16,2 3-12-16,5 1-24 0,2 3-43 15,0 0-47-15,12 0-153 16</inkml:trace>
  <inkml:trace contextRef="#ctx0" brushRef="#br0" timeOffset="-20190.35">13290 13183 480 0,'0'0'75'0,"0"0"-14"16,0 0-6-16,0 11-13 15,0 3-11-15,0 4-18 16,2 0-6-16,5 2 2 0,-2-4-6 15,2 1-3-15,-4-5-6 16,0-3-32-16,-3-5-21 16,0-4-43-16,-3-3-71 15</inkml:trace>
  <inkml:trace contextRef="#ctx0" brushRef="#br0" timeOffset="-20034.15">13286 13087 533 0,'0'-5'36'16,"0"0"-28"-16,7 0 5 0,9 5-5 16,2 0-5-16,4 10-8 15,3 0-63-15,5 1-36 16,2-2-33-16,-3-2-88 16</inkml:trace>
  <inkml:trace contextRef="#ctx0" brushRef="#br0" timeOffset="-19784.21">13536 13112 384 0,'-10'-2'84'15,"-7"2"-19"-15,2 0 2 16,1 2-1-16,3 8-20 16,2 5-32-16,9 3-9 15,0-1-2-15,5 3 1 16,7-2-2-16,3 0-2 16,0-4 0-16,-1-3 0 0,-5-4-1 15,-3-2 1-15,-4-2 0 16,-2-2-3-16,0 1 2 15,-10-2 1-15,0 0-3 16,-1 1-3-16,1 1-7 16,5-2-7-16,5 0-20 0,0 0-29 15,7 0-25-15,8-5-32 16,5-10-80-16</inkml:trace>
  <inkml:trace contextRef="#ctx0" brushRef="#br0" timeOffset="-19525.93">13606 13192 418 0,'0'0'50'15,"-4"0"-8"-15,1 0-4 16,1 0 2-16,2 4-15 16,2-3-23-16,12-1 0 15,4 0 5-15,1-5-6 16,3-5-7-16,-2-3-9 0,-4-1 1 16,-7-1 11-16,-5 3 5 15,-4 3 8-15,0 4 14 16,-13 5 9-16,-1 0 2 15,-3 8-8-15,1 10 2 16,5 2-8-16,1 5-8 0,6 0-10 16,4 2-2-16,0 0-2 0,5-4-24 15,4-1-33-15,1-5-42 16,-5-4-48-16,-5-6-96 16</inkml:trace>
  <inkml:trace contextRef="#ctx0" brushRef="#br0" timeOffset="-19146.5">12479 13526 486 0,'-8'3'25'0,"2"1"-17"16,6-3 22-16,6 5 27 16,15-1 0-16,12 0-24 15,8-3-13-15,11 0 6 16,9-2-7-16,7 0-6 16,2 0-5-16,4 2-6 0,-1-2-3 15,3-5 1-15,-2-1-3 16,-3-1-14-16,-3-1-1 15,-9 2-4-15,-1-3 2 16,-13 2 12-16,-5-1-3 0,-12-1-5 16,-7 2 1-1,-9 2-1-15,-10 2-9 0,-2 1-13 16,-19 2-10-16,-7 0-39 0,-14 0-60 16</inkml:trace>
  <inkml:trace contextRef="#ctx0" brushRef="#br0" timeOffset="-18880.95">12778 13616 538 0,'-27'4'41'15,"9"-2"-12"-15,10-2-7 16,8 0 23-16,19 0-10 16,13 0-7-16,7 0-16 15,12 0 5-15,6 0-8 16,6 0-5-16,0 0-2 0,-4 0-1 15,-1 0-2-15,-5 0-1 16,-6-4-2-16,-6-1 1 16,-8-2-5-16,-8-1 0 15,-5 0 2-15,-8-2 1 0,-8 4-20 16,-4-3-29-16,0-4-66 16,-7-3-204-16</inkml:trace>
  <inkml:trace contextRef="#ctx0" brushRef="#br0" timeOffset="-4069.52">6304 12364 440 0,'6'-9'22'0,"-3"2"-3"15,-3 0 18-15,0 2 6 16,0-2-10-16,-3 1-20 0,-11 1-6 16,-6-1 1-16,-6 1-5 15,-4 2 0-15,-8-1-2 16,-1 2 0-16,-6 2 4 16,4 0 5-16,-3 0 1 15,3 9 0-15,5 2 0 16,2 1-1-16,4 6-3 0,6 2-2 15,9 1 0-15,1 4-4 16,9 2 1-16,5-2-1 16,0 3 1-16,4 3 1 15,4 3 0-15,5 5 0 16,-4 4 0-16,-2 7 0 0,0 7-1 16,-2 3 1-16,-4 5 2 15,-1 1-2-15,0 2 1 16,0-4-1-16,0-3 1 15,0-6 10-15,4-5-7 0,-1-4-2 16,-3-5 5-16,4 0-8 16,-3 0 7-1,1 0-1-15,-2 0-6 0,0 0 0 16,0-2 4-16,-2 2-7 16,2 0 4-16,0-3-3 15,0-1 0-15,2-1 0 16,2-6 0-16,1-3 1 0,1 0 0 15,1-6 0-15,0-3-1 16,2-2 0-16,0-3 0 16,3-3 1-16,3 1 3 15,1-2 2-15,6-2 1 0,0 0-2 16,9 0-1-16,6 2-2 16,2-2 3-16,7-3-1 15,7-1-4-15,4 1 1 16,8-4-1-1,3 0 0-15,2 0 1 0,4-5-14 16,2-4-24-16,2-9-57 16,2-4-122-16</inkml:trace>
</inkml:ink>
</file>

<file path=ppt/ink/ink6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8:30:42.3790000"/>
    </inkml:context>
    <inkml:brush xml:id="br0">
      <inkml:brushProperty name="width" value="0.05292" units="cm"/>
      <inkml:brushProperty name="height" value="0.05292" units="cm"/>
      <inkml:brushProperty name="color" value="#C00000"/>
    </inkml:brush>
  </inkml:definitions>
  <inkml:trace contextRef="#ctx0" brushRef="#br0">11654 15672 477 0,'-3'1'69'0,"3"-1"-50"15,0 0 25-15,12 0 11 0,0 0-20 16,6 0-16-16,1-1-2 15,3-3 4-15,4 2-6 16,-5-2-6-16,2 1-3 0,2-2-3 16,-1 1 0-16,-2 1-3 15,-3-3 0-15,-2 2 0 16,-7 3-22-16,1 1-32 16,-9 0-38-16,-2 0-80 0,-3 0-163 15</inkml:trace>
  <inkml:trace contextRef="#ctx0" brushRef="#br0" timeOffset="141.02">11678 15816 558 0,'0'3'36'16,"14"-3"-27"-16,11 0 55 16,4 0-11-16,8 0-21 15,2-1-25-15,1-3-6 16,3-1-4-16,-2 0-69 15,-1-5-124-15</inkml:trace>
  <inkml:trace contextRef="#ctx0" brushRef="#br0" timeOffset="738.62">12745 15502 514 0,'0'-11'34'16,"-7"4"12"-16,-6 0 22 0,3 5-12 16,-8 2-29-16,-2 2-23 15,0 12 0-15,-3 4 11 16,-2 9 2-16,4 5-2 15,-1 5 3-15,4 7-4 16,5-2-7-16,8 3-4 16,3-2-2-16,2-4-1 15,11-7 0-15,12-9 0 0,4-5-1 16,7-9-3-16,4-9-27 16,4 0-36-16,-1-16-29 15,-7-6-86-15</inkml:trace>
  <inkml:trace contextRef="#ctx0" brushRef="#br0" timeOffset="926.09">12566 15693 585 0,'-11'0'9'16,"8"0"27"-16,3 0 21 15,15-2-33-15,12-2-6 16,8 1-9-16,2-2-3 15,7 1-4-15,-2 1-7 16,-1-5-65-16,-4 1-75 16,-5 0-170-16</inkml:trace>
  <inkml:trace contextRef="#ctx0" brushRef="#br0" timeOffset="1097.95">12957 15705 594 0,'-1'0'24'16,"1"0"20"-16,1 0 7 16,13 0 0-16,5 0-18 0,4-3-26 15,4 0-5-15,4-3-1 16,-3 2-24-16,0-3-56 16,0-2-58-16,-3-2-200 15</inkml:trace>
  <inkml:trace contextRef="#ctx0" brushRef="#br0" timeOffset="1617.43">13582 15552 425 0,'-7'-7'41'16,"-5"1"23"-16,-3 3 9 15,-1 3-20-15,-2 0-20 16,1 5-17-16,2 9 0 0,0 4 2 15,3 2-5-15,6 3-3 16,6 2-3-16,0 2-5 16,9-6-2-16,8 4 0 15,7-7-1-15,5-6-15 16,6-1-26-16,1-9-20 0,1-2-37 16,-1-13-55-16,-2-8-243 15</inkml:trace>
  <inkml:trace contextRef="#ctx0" brushRef="#br0" timeOffset="1820.51">13819 15395 228 0,'-13'-12'408'15,"3"1"-380"-15,-2 4 29 16,5 7 0-16,6 0-17 16,1 12-33-16,0 11-6 15,6 6 2-15,3 5 0 16,1 7-1-16,3 0-1 0,-1 0-1 15,-1 0-1-15,4-4-22 16,-1-7-36-16,2-6-13 16,4-10-23-16,-2-9-70 15,2-5-201-15</inkml:trace>
  <inkml:trace contextRef="#ctx0" brushRef="#br0" timeOffset="2101.82">14121 15511 365 0,'-16'-6'248'0,"-6"3"-242"0,3 3 33 16,0 0-3-16,4 7-16 15,3 11-18-15,5 4-4 16,7 2 1-16,0 3 0 16,12 0 1-16,10-4-2 15,2-7 0-15,1-5-6 16,4-9 1-16,-4-2 3 0,-4-9 6 15,-6-7 1-15,-4-4 0 16,-8-3 1-16,-3-1 3 16,-7 3-3-16,-8 2-3 15,-6 4-3-15,1 5-7 0,3 6-19 16,4 4-13-16,7 0-17 16,6 0-49-16,9 4-59 15</inkml:trace>
  <inkml:trace contextRef="#ctx0" brushRef="#br0" timeOffset="2398.5">14364 15461 539 0,'-10'-11'36'0,"-9"4"12"16,-3 5 4-16,-3 2-14 16,1 4-15-16,7 8-15 15,5 8-3-15,9 3-1 0,3 2-4 16,10 2 1-16,9 0 0 15,4-2-1-15,1 0-2 16,-1-4-15-16,-3-5 0 16,-7-3 10-16,-6-5-1 15,-7-2 3-15,-10-2 7 0,-7-2 1 16,-7-1-2-16,1 1 0 16,3-2 0-16,4 3-2 15,7-3 0-15,9 0-17 16,0 0-48-16,20-6-36 15,1-7-47-15,8-5-221 0</inkml:trace>
  <inkml:trace contextRef="#ctx0" brushRef="#br0" timeOffset="2901.64">14446 15552 396 0,'0'-5'199'0,"-9"3"-184"16,2 2 44-16,1 2-25 15,4 10-15-15,2 6-12 0,0 2-6 16,8 3 0-16,8-2-1 15,2-1-2-15,-1-4-12 16,0-9-8-16,-1-4-8 16,-1-3 10-16,-7-5 5 0,1-9 6 15,-3-5 9-15,-2-1 1 16,-1 0 3-16,1 4 11 16,-1 5 1-16,2 4-7 15,2 7-5-15,3 0-4 16,2 6 0-16,3 6 1 15,1 4-1-15,0 2 0 0,2-2 0 16,-2-2-12-16,-4-7-26 16,0-3-26-16,-3-4-6 15,-4-6 11-15,0-7 9 16,-1-5 42-16,-3-2 32 0,5 0 25 16,-2 4 5-16,5 2-12 15,-1 5-11-15,5 4-14 16,1 5-7-16,1 0-3 15,3 10-2-15,-2 6-3 0,-2 4-1 16,-1-1-1-16,-1 1 0 16,-5-5 0-16,-5-3 1 15,0-9 0-15,-2-3 16 16,0-1 48-16,0-13-33 16,2-2-19-16,4-6-1 0,4 0-6 15,4 1-4-15,6 4-9 16,0 2-46-16,1 6-31 15,-1 4-43-15,-1 5-160 16</inkml:trace>
  <inkml:trace contextRef="#ctx0" brushRef="#br0" timeOffset="3151.75">15029 15581 420 0,'0'0'87'0,"4"0"-60"15,11-9 20-15,6-1-5 16,2 0-25-16,3-3-14 15,-1 1-2-15,-3 0 0 0,-8-1 0 16,-6 2 13-16,-8 4 15 16,-3 5-1-16,-15 2-17 15,-2 6 5-15,-2 11 13 16,-1 7-2-16,6 2-8 16,3 5-10-16,13 3-6 0,1-2-4 15,16-3 2-15,11-3-9 16,13-8-23-16,8-4-35 15,6-12-61-15,5-2-168 16</inkml:trace>
  <inkml:trace contextRef="#ctx0" brushRef="#br0" timeOffset="3432.68">15728 15263 582 0,'-3'-14'12'0,"-1"3"37"16,3 6 17-16,-4 5-13 15,0 0-21-15,-2 6-31 16,-4 16 0-16,-2 6 11 0,-2 10 5 16,-2 7-3-16,3 6 2 15,-1 3-4-15,7 3-6 16,2-2 0-16,6-1-1 15,0-4-5-15,18-4 1 16,9-6 0-16,15-7-4 0,11-8-29 16,11-11-67-16,14-11-130 15</inkml:trace>
  <inkml:trace contextRef="#ctx0" brushRef="#br0" timeOffset="6231.25">18360 14582 232 0,'-3'-6'61'16,"-2"1"14"-16,3-1 3 0,0 3-4 16,0 1-20-16,2 0-7 15,0 2-10-15,0 0-16 16,0 4-7-16,2 7 9 15,0 6-10-15,-2 8-8 16,0 4-1-16,0 3 3 16,-2 0 2-16,-1-1-3 0,-3-6-2 15,2-6 0-15,2-4-1 16,2-5 2-16,0-3-3 16,0-3-2-16,5-1 0 15,7-3 4-15,2 0 8 0,2 0-4 16,6 0-4-16,3 0 0 15,-2 0-1-15,4 0 1 16,2-2-3-16,0 1 0 16,3-2 0-16,4 3-1 15,1-1 0-15,5 1 2 16,-1 0-1-16,5 0 1 0,2 0-2 16,0 0 1-16,0-1-1 15,3 1 0-15,-5 0 0 16,3-2 1-16,0 2 0 0,-3-2 0 15,0 2-1-15,-2 0 0 16,0-2 0-16,2 2 0 16,-3 0 0-16,2-1-1 15,-4 1 1-15,3 0 0 0,-3 0 0 16,-2 0 0 0,0-3 0-16,0 1 0 0,2 1 0 15,-1-2 0-15,4 0-1 16,-1 0 1-16,2 0 1 15,-4 0-1-15,0-1-1 0,-1-2-1 16,0 2 0-16,-3 1 1 16,1-1 0-16,-1-1 1 15,0 2 0-15,-3 0 1 16,3-4-2-16,-3 4 2 16,0-2-1-16,0-2 0 15,-3 1 0-15,-1 0 0 0,-1 0 0 16,-2-1 1-16,4 1-2 15,-4-1 1-15,2 0 0 16,-2 2 1-16,2-2-2 16,-1 2 1-16,-1 0 0 15,0 0 0-15,-2 2 1 0,0 0-1 16,-1-1 0-16,-3-2 2 16,0 2-2-16,0 0 1 15,-4 0-1-15,3 0 1 16,-3 1-1-16,-3-2 0 0,-1 4 1 15,1-2-1-15,-6 2 0 16,-1 0 1-16,1 1 0 16,-3-2-1-16,1 2-1 15,-3 0 1-15,1 0 1 16,-1-2-2-16,2 2 2 0,-2-3 0 16,0 0 1-16,-1-5 4 15,0 1 8-15,-2-6-4 16,0-1-1-16,0-6 2 15,0 3-3-15,0-7 1 16,0 1 2-16,-2-2-2 0,-3 2-2 16,2 3-5-16,-4-1-1 15,4 3-2-15,-2 4-9 16,-4 0-51-16,-1-1-94 16,-4 0-239-16</inkml:trace>
  <inkml:trace contextRef="#ctx0" brushRef="#br0" timeOffset="9990.4">16568 15211 465 0,'0'-16'24'0,"0"2"17"0,0 3 23 15,0 0-5-15,0 6-19 16,0 3-14-16,0 2-10 16,0 2-9-16,0 14-7 0,2 7 10 15,0 5 10-15,3 10-4 16,1 5-5-16,1 5-2 15,2 1 2-15,6-1-5 16,0-2-3-16,7-3 1 16,2-6-2-16,8-5 3 15,2-5-3-15,5-5 0 16,1-4-2-16,2-8 2 16,0-6-1-16,-3-4 2 0,3-2 0 15,-6-10 0-15,-2-6 3 16,-3-9 5-16,-3-1 4 15,-2-12-2-15,-4-3-6 16,-3-8 1-16,-3-3-5 16,-5-3-2-16,-8 0-1 0,-3 7 1 15,0 7 0-15,-12 5-5 16,-6 11 3-16,-2 12-22 16,-1 6-36-16,-3 7-43 15,4 2-77-15</inkml:trace>
  <inkml:trace contextRef="#ctx0" brushRef="#br0" timeOffset="12097.6">16499 15812 500 0,'-7'-7'45'16,"2"-2"26"-16,0 7-4 16,3 1-15-16,2 1-20 15,0 1-23-15,0 14-9 16,7 5 19-16,1 6-1 16,3 8 0-16,-1 7 0 0,0 4-3 15,0 2-5-15,-1 0-4 16,2 0-3-16,-2-5-2 15,0-4 0-15,0-9 0 16,-2-6-2-16,0-8-1 16,-3-5-13-16,-1-3-14 0,1-7-27 15,0 0-29-15,-2-4-4 16,-1-7-51-16,-1-4-140 16</inkml:trace>
  <inkml:trace contextRef="#ctx0" brushRef="#br0" timeOffset="12381.66">16541 15925 533 0,'-3'-11'28'15,"3"1"0"-15,7 0 17 16,9 3-19-16,8 2-9 0,0 3-13 15,2 2-3-15,-5 7 2 16,-5 6-1-16,-8 5-2 16,-8 1-2-16,-5 5-1 15,-12-4-5-15,-8 0-8 16,0-2 7-16,4-6 7 16,1 0-6-16,7-7-14 0,7-3-18 15,6-2-20-15,8 0-59 16,8-11-101-16</inkml:trace>
  <inkml:trace contextRef="#ctx0" brushRef="#br0" timeOffset="12710.26">16974 15914 412 0,'2'-7'58'16,"-1"-2"-16"-16,-1 2 33 16,0 2-11-16,-3 3-26 15,-9 2-16-15,-5 0-6 16,-2 10 3-16,-3 5-4 16,-3 6-2-16,1 4 1 0,5 6 0 15,3 2-4-15,5 0-4 16,9 2-4-16,2 0 0 15,6-7-2-15,14-5 0 16,4-6-2-16,8-6-4 0,3-6-7 16,3-5-10-16,-1 0-16 15,-3-12-18-15,-1-4-36 16,-10-2-50-16,-11-2-66 16</inkml:trace>
  <inkml:trace contextRef="#ctx0" brushRef="#br0" timeOffset="12869.14">16896 16060 543 0,'-14'-2'28'0,"11"-4"20"15,3 2 14-15,15-1-40 16,12-4-22-16,7 3 1 0,7 0-2 16,0-2-27-16,4-2-78 15,-7-1-174-15</inkml:trace>
  <inkml:trace contextRef="#ctx0" brushRef="#br0" timeOffset="13743.66">17437 15956 45 0,'0'-1'269'15,"2"-4"-243"-15,-2-1 30 16,2 1 8-16,-2 2-8 0,0-1-21 16,0 2-1-16,-9 2-7 15,-1 0-8-15,-4 4-4 16,2 6 2-16,-2 2 2 15,-1 5-1-15,3 3-2 16,3 3-2-16,3 0-3 0,3 4-5 16,3-4-3-16,5 1-4 15,10-4 1-15,10-3-2 0,1-9-1 16,8-1-11-16,3-5-25 16,-1-2-33-16,-4-5-58 15,-5-6-151-15</inkml:trace>
  <inkml:trace contextRef="#ctx0" brushRef="#br0" timeOffset="14292.59">17405 16069 283 0,'-7'0'189'0,"5"0"-179"16,2 0 53-16,0 0-18 0,12 0-40 15,7-3 2-15,3-1-4 16,0 0-2-16,5 2-2 15,-3-2-39-15,-2 2-51 16,-3-2-81-16</inkml:trace>
  <inkml:trace contextRef="#ctx0" brushRef="#br0" timeOffset="14512.34">17716 16046 463 0,'-6'0'44'0,"6"0"-22"16,0 0 53-16,0 0-36 15,6-3-28-15,5-1-5 16,5-1-1-16,0 4 1 0,2-2-5 16,0 3-4-16,2-2-34 15,-3 0-47-15,-2-1-40 16,-1-1-86-16</inkml:trace>
  <inkml:trace contextRef="#ctx0" brushRef="#br0" timeOffset="14795.69">18112 15930 578 0,'-12'-4'22'15,"-4"-4"6"-15,-2 8 27 16,2 0-32-16,-2 0-11 16,3 10-9-16,-2 5 0 0,2 3 4 15,6-1-2-15,4 5-2 16,3 0-2-16,2 0-1 16,4 0 1-16,12-5-1 15,0 0-2-15,8-7-8 16,2-2-7-16,3-4-7 0,1-4-29 15,2-4-45-15,-3-9-58 16,-3-9-225-16</inkml:trace>
  <inkml:trace contextRef="#ctx0" brushRef="#br0" timeOffset="15012.1">18277 15786 599 0,'-10'-4'23'15,"5"4"10"1,1 0 18-16,4 7-33 0,0 8 0 16,0 4-6-16,5 8-2 15,2 1 0-15,1 5-7 0,4 0-2 16,-3 1-1-16,4-4-18 16,-2 1-22-16,4-8-12 15,-1-4-47-15,6-6-56 16,-5-7-93-16</inkml:trace>
  <inkml:trace contextRef="#ctx0" brushRef="#br0" timeOffset="15314.37">18555 15936 544 0,'-15'-10'71'15,"-1"2"-63"-15,1 2 48 0,0 6-28 16,0 0-17-16,3 13-11 15,2 6 1-15,5 5-2 0,3 4-1 16,2-1 1-16,4 1 0 16,9-4-12-16,1-6-2 15,6-6-3-15,-1-9 5 16,-1-3 7-16,1-6 9 0,-6-9 2 16,1-3 0-16,-9-5 3 15,-3 0 9-15,-2 0-8 16,-2 1-7-16,-11 5 0 15,-1 4-4-15,1 2-29 0,2 8-14 16,4 3-28-16,7 0-47 16,0 2-102-16</inkml:trace>
  <inkml:trace contextRef="#ctx0" brushRef="#br0" timeOffset="15630.03">18752 15875 581 0,'-12'-9'15'16,"-5"0"37"-16,0 7 5 16,-2 2-23-16,3 0-18 15,4 11-12-15,3 5-4 16,7 6 0-16,2 0-2 0,5 3 2 31,9 0-1-31,6-1-4 16,1 1-15-16,-4-4-6 15,3-1 10-15,-6-6 4 0,-3-3 11 16,-5-4 2-16,-6-3 1 16,0 0 3-16,-7-4 14 15,-10 2-10-15,0 0-6 16,3-2-2-16,2 2-2 0,1-2-8 16,9 1-27-16,2-1-32 15,5 0-38-15,8-7-39 16,3-6-83-16</inkml:trace>
  <inkml:trace contextRef="#ctx0" brushRef="#br0" timeOffset="16145.43">18791 16005 333 0,'2'-12'146'0,"-2"2"-63"0,0 5 2 15,0 5-34-15,0 0-19 16,0 3-22-16,2 12-10 16,4 3 4-16,1 5 0 15,2 0-4-15,4 0 0 16,-3-1-10-16,1-5-20 15,-2-8 1-15,-2-3 0 0,-3-6 1 16,1 0 18-16,-2-14 8 16,1-3 1-16,-1-5 2 15,2 6 10-15,0-2 2 0,2 2-2 16,-2 8-1-16,2 5-9 16,4 3-2-16,0 0 0 15,-1 11 0-15,4 5 1 16,-2 3-1-16,-5-1 0 15,1 0-11-15,-3-5-19 16,-3-3-19-16,-2-8 18 0,0-2 18 16,0-2 11-16,1-10-17 15,3-4 19-15,3-1 20 16,1 2 5-16,2-1 0 16,4 3 1-16,-1 4-11 15,1 5-9-15,1 4-2 16,-3 0 5-16,-2 5-4 0,2 8 2 15,-3 1-1-15,-2 1 0 16,-2-4-2-16,-2 1-1 16,2-6-1-16,-5-2 0 15,0-4 10-15,0 0 25 0,0-10-21 16,0-2-12-16,0 0 3 16,5-4-3-16,-2 4-2 15,6 1-5-15,3 4-26 16,0 4-28-16,0 3-23 15,1 0-18-15,-3 0-38 0,0 0-64 16</inkml:trace>
  <inkml:trace contextRef="#ctx0" brushRef="#br0" timeOffset="16379.75">19239 16030 278 0,'0'0'124'0,"0"0"-21"16,0-2-30-16,0-1-19 16,0 0-12-16,0 0-20 15,5 0-13-15,2 1-11 16,3 0 3-16,0-2-5 0,-3 1-11 15,0 2 3-15,-5-3 7 16,-2 4 0-16,-4 0 2 16,-6 0 3-16,-5 0 4 0,3 8 6 15,0 6-2-15,5-2-6 16,6 6-1-16,1-1-1 16,6-2-3-16,13 1-25 15,5-8-45-15,10-6-41 16,0-2-51-16</inkml:trace>
  <inkml:trace contextRef="#ctx0" brushRef="#br0" timeOffset="16572.47">19602 15861 528 0,'-15'-2'30'0,"-3"-3"34"15,0 5-21-15,0 10-17 16,2 13-15-16,-1 4-5 0,7 7-3 15,3 4-1-15,7-1-1 16,0 2-1-16,4-1-1 0,13-8-7 16,5-5-13-16,8-7-22 15,4-8-17-15,4-9-31 16,6-1-69-16</inkml:trace>
  <inkml:trace contextRef="#ctx0" brushRef="#br0" timeOffset="17056.78">19926 16006 502 0,'0'-13'34'16,"0"-4"26"-16,0 2 7 15,0 2-39-15,-2-1-12 16,-4 5-11-16,-9 3-3 16,1 6-1-16,-6 0-1 15,-1 7 0-15,-1 11-1 0,2 4 1 16,6-1-1-16,4 0 0 15,7-3-2-15,3-1 1 16,6-8-3-16,6-5 1 16,7-4 3-16,0 0 3 15,2-5-2-15,1-5-1 16,-4-3 3-16,-2 1 0 0,-2 2 0 16,-5 4 2-16,-1 2 7 15,-5 4-1-15,-1 0-4 16,-2 9-3-16,0 8 0 15,0 4 1-15,0 2-2 0,0 0-1 16,4-2 0-16,-1 0 0 16,4-6 0-16,1-6 0 15,-3-6 2-15,2-3 13 16,0-2 18-16,0-10-13 16,1-6-5-16,-1-2 2 0,0-3-5 15,0 0-6-15,1 2-6 16,2 1-5-16,-1 5-22 15,4 2-22-15,-1 2-36 16,0 3-31-16,0-3-76 16,-2 0-201-16</inkml:trace>
  <inkml:trace contextRef="#ctx0" brushRef="#br0" timeOffset="17212.92">20199 15872 567 0,'7'-4'52'16,"0"2"24"-16,1 2 3 15,3 9-44-15,-1 10-19 0,-2 10 0 16,-1 7-9-16,-2 6 0 16,-5 7-6-16,-5 2-1 15,-19-1-9-15,-13-5-46 16,-12-11-71-16,-16-13-125 16</inkml:trace>
  <inkml:trace contextRef="#ctx0" brushRef="#br0" timeOffset="18016.48">18085 15120 512 0,'-1'-7'35'0,"-8"-2"-3"0,0 4 46 16,-4 0-38-16,1 5-9 15,-5 0-19-15,-2 0-4 16,-1 7 8-16,3 3-2 15,-2 3-7-15,7 2 3 16,3 4-4-16,5 0-3 16,4 3 1-16,7-1-2 0,11 0-1 15,6 4-1-15,3-2 1 16,2 1 0-16,3-1 0 16,-1 0-2-16,-5-1 1 15,-4-3-4-15,-8 1-17 16,-10-4 5-16,-6-2 7 15,-16-3 6-15,-9-2 2 0,-9-4-3 16,-2-5 5-16,-1 0 0 16,4 0 1-16,3-10 3 15,11-3 5-15,6 0 6 16,14-1-11-16,1 0-7 0,20 0-11 16,8 1-12-16,12 1-16 15,4-1-18-15,5-1-35 16,2 0-83-16</inkml:trace>
  <inkml:trace contextRef="#ctx0" brushRef="#br0" timeOffset="18266.34">18496 15072 656 0,'-14'-7'28'0,"-1"1"-22"15,-5 6 47-15,0 4-34 0,-1 14 0 16,-1 7-11-16,-4 5-5 16,6 10 4-16,3-1 0 15,7 5-4-15,-2-3-2 16,10-2-1-16,2-5-2 0,10-3-10 16,9-8-10-16,7-5-23 15,11-6-10-15,3-8-38 16,3-4-125-16</inkml:trace>
  <inkml:trace contextRef="#ctx0" brushRef="#br0" timeOffset="18642">18714 15176 443 0,'0'-15'99'0,"0"1"-37"16,0 3 29-16,-1 4-21 15,-3 2-17-15,1 3-30 16,0 2-12-16,3 7-9 15,0 11 0-15,0 9 0 0,5 7 2 16,3 7 0-16,3 5 0 16,2 4-1-16,-3 0-1 15,2-2-1-15,0-5-1 16,-5-6 0-16,-2-8-5 16,-2-11-8-16,1-6-8 0,-2-5-24 15,-1-7-15 1,4 0-6-16,-2-10-19 0,1-10-98 15</inkml:trace>
  <inkml:trace contextRef="#ctx0" brushRef="#br0" timeOffset="18891.95">18811 15268 477 0,'-1'-12'69'0,"1"-3"-40"0,0 5 45 15,15 0-28-15,4 7-18 16,2 1-13-16,2 2-3 16,-1 0-2-16,-7 11-2 15,-3 0-7-15,-10 3-2 16,-2 0-3-16,-7 1-13 16,-13-3-11-16,-6 1-7 0,0-4-3 15,-1-3-5-15,2 2-13 16,6-6-27-16,11 0-57 15</inkml:trace>
  <inkml:trace contextRef="#ctx0" brushRef="#br0" timeOffset="19079.82">19066 15323 673 0,'0'0'34'16,"0"0"3"-16,0 0 16 0,0 4-36 15,0 5-10-15,0 0-6 16,0 5-6-16,0 0-38 16,0 1-55-16,5-6-75 15,1-6-259-15</inkml:trace>
  <inkml:trace contextRef="#ctx0" brushRef="#br0" timeOffset="19471.48">19456 15258 519 0,'4'-17'87'0,"-4"2"-66"0,0 2 45 0,-9 4-26 16,-6 6-18-16,-6 3-21 0,-3 0-1 15,-1 12 0-15,-2 6-1 16,2 2 1-16,4 2-1 15,6 0 0-15,5-1 0 32,6 1-5-32,4-6 0 0,0-5-3 0,14-6 4 0,4-3-3 15,5-2-4-15,2-6 3 16,4-6 1-16,-4-4 4 31,-3-1 4-31,-6 2 2 16,-1 4 13-16,-8 2 9 0,-5 2 7 0,-1 7 2 15,-1 0-15-15,0 7-16 16,0 6 1-16,0 3-1 0,0 5-2 16,2-1 0-16,5-3-14 15,3-1-34-15,0-5-28 16,4-7-57-16,-4-4-113 16</inkml:trace>
  <inkml:trace contextRef="#ctx0" brushRef="#br0" timeOffset="19674.57">19610 15177 636 0,'11'0'18'0,"2"0"1"0,3 9 43 16,2 9-15-16,1 5-19 31,-4 8-15-31,-3 0-3 0,-5 9 2 0,-4-1-6 16,-3-2-4-16,-6-1-1 0,-12-5-12 15,-7-4-27 1,-2-11-48-16,0-11-51 0,0-5-269 16</inkml:trace>
  <inkml:trace contextRef="#ctx0" brushRef="#br0" timeOffset="20206.59">20260 15134 472 0,'0'-3'69'0,"6"-1"-45"15,10 4 20-15,7 0 8 16,9 0-9-16,5 9-13 16,0 7-5-16,1 4-4 15,-1 7-6-15,-4 5-8 16,-8 5-3-16,-3 8-1 0,-10 5-3 15,-2 2 1-15,-9 1 0 16,-1-3 0-16,-3-6 0 16,-9-2 0-16,-5-9-2 15,-5 0-10-15,-3-9-28 16,-6-4-70-16,-3-9-143 0</inkml:trace>
  <inkml:trace contextRef="#ctx0" brushRef="#br0" timeOffset="44160.21">20868 13284 277 0,'-24'-13'79'0,"-3"-4"-71"0,0 0-8 15,-2-1 2-15,-1 0 7 16,-1 0-2-16,0-3 1 16,-1 1 11-16,0-1-1 15,-4 0 2-15,-1-1-5 16,-9 4-11-16,-2 0-3 15,-9 1-2-15,-8 4 2 0,-7-1-2 16,-8 5 3-16,-5 0-4 16,-7 4-2-16,-1-1-3 15,0 4 1-15,1 2 6 16,-1 0 0-16,-1 0 2 16,3 6 4-16,1 4-1 0,2 5-5 15,0 1 3-15,6 2 0 16,-1 1 0-16,2 7-2 15,6-2-1-15,-3 5 0 16,6-1 1-16,1 4-2 0,-2-1 0 16,4-1 1-16,1 3-1 15,1 2 1 1,5 0 6-16,-1 1 1 0,3 1 0 16,6 5 3-16,4-3-2 15,7 3-2-15,5-2 1 16,6 3-2-16,5-3-1 0,5 5 1 15,5 2-1-15,4-1-3 16,4 4-1-16,6-2 0 16,-1 0 0-16,4 0 0 15,0-1-1 1,0-1 0-16,2-1-3 0,6-2-1 0,3 0 1 16,4-4 2-16,4 0 1 0,5-3 2 15,-1-1 1-15,4 1-1 16,2-2 1-16,-2 0-2 15,4-2 0-15,-1 0 0 16,2-2 0 0,4 1-2-16,2-5 2 15,1 1 0-15,5-1 0 16,-4 0 0-16,8-5 2 16,-2 1-4-16,-1-7 2 0,7 4 0 15,-2-6 0-15,6 0-3 16,0-1 5-16,1-2-1 15,2-2 1-15,-1-1-2 16,1-1 0-16,-2-2 0 0,3-1 0 16,1-3 0-1,-4 1 0-15,5-1 1 16,-3 0-1-16,2 0 0 0,-3 0-1 16,-2 3-2-16,3-2 1 15,-1-1 2-15,-2 0 0 16,0 0 0-16,-2 0 0 15,1 0-2-15,-1 0 2 0,0 0 1 16,-2 0-4-16,0-6 6 16,2-2-4-16,2-1 0 15,-2-1 1-15,-1-5-1 16,3 0 1-16,-2-3-1 16,0-5 1-16,-1-1 0 0,1-4 2 15,2-3-3-15,-5-2 3 16,-2-5-2-16,0-3 1 15,-2-4-1-15,-2-3 4 16,-4-4 0-16,4-3 1 16,-4-2-4-16,-1-6-1 0,-6 1 0 15,-4-4-2-15,-5 0 2 16,-4-2 0-16,-8-3 0 16,-6-2 0-16,-5-6 1 15,-2 1-1-15,-14-2-1 16,-13-1-5-16,-12 1-13 15,-17 1-11-15,-14 0-20 0,-16 2-8 16,-20 0-55-16</inkml:trace>
  <inkml:trace contextRef="#ctx0" brushRef="#br0" timeOffset="149379.04">13613 11667 251 0,'0'0'168'15,"0"0"-110"-15,0-2-14 0,0 1-8 16,0-1 1-16,0 2-15 16,0 0-11-16,0 0-8 15,0 0-4-15,5 0 2 16,3 7 4-16,0 0 4 0,3 4-1 16,4 1 2-16,-3-1-4 15,5 5 0-15,-2-6-1 16,2 0-4-16,0-2 0 15,0-2 0-15,0-5 1 16,-2-1 3-16,1-1 6 16,2-10 5-16,-2-5-2 0,4-3-2 15,2-4-3-15,1-3-1 16,0-2 0-16,2-3-1 16,2 3 0-16,0-3-1 15,2-1-1-15,0 0-2 16,0 2 0-16,-2 1-1 0,-1 4-2 15,-4 2 1-15,-4 6 0 16,-4 0 2-16,-5 6 4 16,-5 3 3-16,0 0-1 15,-3 5-1-15,-1 0-2 16,0 1-2-16,0 0-4 16,0 2 2-16,0 0-3 0,0 0-1 15,0 0-11-15,0 0-40 16,0 0-52-16,-9-2-126 15</inkml:trace>
</inkml:ink>
</file>

<file path=ppt/ink/ink6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8:34:04.845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1891 4632 112 0,'-3'3'3'0,"0"-1"7"0,3 0 4 16,0-2-10-16,0 0-10 15,0 0-16-15,0 0-14 16,3 0-27-16</inkml:trace>
  <inkml:trace contextRef="#ctx0" brushRef="#br0" timeOffset="936.76">2063 4486 250 0,'7'-13'113'15,"-1"3"-74"-15,-1-5 41 16,0 1-7-16,-3-1-28 0,0 5-13 16,-2-3 2-16,0 6 0 15,-11 2-8-15,-5 5-8 16,-2 0-9-16,-2 7 1 16,0 9 4-16,1 4-1 15,4 3-3-15,10 4-3 0,5-1-6 16,0 5 0-16,16-2-1 15,4 1 0-15,7-2 0 16,-2-1 1-16,0-2-5 16,-4-3-7-16,-6-3-3 15,-8-3-6-15,-7-1 4 0,-12-3 6 16,-12-5 10-16,-6 2 1 16,-2-5 3-16,1-4-3 15,4 0 3-15,10-7-2 16,12-13-1-16,5 0-23 15,22-5-41-15,10 0-4 0,9 0 15 16,3 2-6-16,0 5 22 16,-8 4 34-16,-9 5 14 15,-9 4 46-15,-9 5-1 16,-5 0-9-16,-4 11-18 16,0 5 5-16,0 3-13 0,-2 4-16 15,2 1-4-15,0-3-2 16,11 0 0-16,7-7-5 15,5-4-27-15,6-8-10 16,0-2-10-16,1-15-9 16,-1-7-7-16,-8-1 29 15,-1 0 33-15,-8 6 11 0,-2 2 40 16,-6 6 31-16,-3 7-27 16,1 2-20-16,1 11-24 15,1 5-4-15,3 5 5 16,6 3-5-16,1 1 0 0,4-6-4 15,-2-3-20-15,8-9-26 16,-4-7-27-16,-3 0-16 16,0-13-35-16,-3-11-22 15,-3-2 107-15,-2-3 144 16,-2 0 18-16,0 3-23 16,-3 0-10-16,1 7-5 0,0 4-27 15,1 9-20 1,-3 6-9-16,4 0-7 0,3 6-14 15,0 16 2-15,2 10 2 16,3 13-4 0,2 6 2-16,-1 13-3 15,-3 4-2-15,2 2 0 0,-1-2-1 16,-2-9-1-16,-2-12 0 0,1-6-3 16,-7-15 1-16,-1-8-1 15,-3-9-10-15,0-9-4 16,0-3-2-16,-3-15-32 15,1-8-59-15,0-9-57 0</inkml:trace>
  <inkml:trace contextRef="#ctx0" brushRef="#br0" timeOffset="1154.28">2799 4497 586 0,'-10'-18'13'15,"2"5"0"-15,8 6 29 16,0 7-7-16,11 4-31 16,3 13-4-16,3 6 0 0,-2 6 0 15,-3 3-6-15,-4 2-41 16,-4 0-27-16,-4-7-22 16,0-2-24-16,-2-9-48 15</inkml:trace>
  <inkml:trace contextRef="#ctx0" brushRef="#br0" timeOffset="1397.28">3031 4541 545 0,'4'-7'72'0,"-4"3"-26"16,0 4-12-16,0 9-5 15,1 11-12-15,1 12 9 0,2 11-7 16,-3 10-4-16,5 7-6 15,-3 5-5-15,4 0-2 16,-1-3-2-16,-1-5 0 16,2-7 1-16,-1-11-1 15,-3-8-1-15,1-10-4 0,-2-9-9 16,-2-8-9-16,0-4-11 16,0-9-2-16,-2-11-55 15,-5-12-67-15,0-11-84 16</inkml:trace>
  <inkml:trace contextRef="#ctx0" brushRef="#br0" timeOffset="1599.03">3059 4568 530 0,'-2'-23'44'16,"2"3"-5"-16,0 6 10 0,10 6-9 0,7 8-23 0,-2 4-10 16,3 14-6-16,-4 9-1 15,-7 5 0-15,-7 9-14 16,0-2-24-16,-13-1-22 15,-9-3-8-15,-2-8 10 16,1-2 2-16,5-11 11 16,8-7-22-16,10-7-53 15</inkml:trace>
  <inkml:trace contextRef="#ctx0" brushRef="#br0" timeOffset="2114.53">3376 4555 561 0,'-20'-5'17'0,"-7"3"3"16,0 4 20-16,-1 16-3 16,2 7-24-16,8 5-8 15,8 2-5-15,10 0 0 16,0-3 0-16,17-8 0 0,8-6-7 16,8-10-12-16,2-5 1 15,-2-10 7-15,-8-12 8 16,-3-6 3-16,-10-3 3 15,-10-3 7-15,-2 2 2 16,-4 3-6-16,-6 6-5 0,-3 5-2 16,4 6-1-16,5 7 0 15,4 3-6-15,4 2-25 16,20 0-16-16,4 0 3 16,5 0-34-16,1 0 7 15,1-8 40-15,-9 0 32 16,-11-5 23-16,-5 2 49 0,-10 1 27 15,-2 5-28-15,-13 2-35 16,-4 3-7-16,3 6 2 16,0 10-10-16,5 7-12 15,9 6-6-15,2 1-2 0,7 6 1 16,8 0 1-16,0-5-4 16,-2-4-5-16,-2-7-4 15,-11-4-2-15,-4-5 10 16,-16-6 6-16,-4 1 1 15,-5-4 2-15,0 1-2 16,6-1-3-16,6-1-1 0,12 3-4 16,5-2-32-16,22-2-29 15,8 0-22-15,8-9-69 16</inkml:trace>
  <inkml:trace contextRef="#ctx0" brushRef="#br0" timeOffset="2368.25">3666 4619 536 0,'0'-9'43'15,"-3"2"-5"-15,3 2 11 16,0 0-17-16,8-1-25 16,11-1-7-16,6-2-1 15,4-1-1-15,-2-3-11 0,-3-3-9 16,-7 2 2-16,-8-1 13 16,-9 9 8-16,-9 2 9 15,-15 4 11-15,-3 10 6 16,-1 12 4-16,3 6 8 15,7 5-9-15,7 2-13 0,11-4-13 16,13-4-4-16,19-9 1 16,12-6-19-16,14-12-68 15,6-6-89-15</inkml:trace>
  <inkml:trace contextRef="#ctx0" brushRef="#br0" timeOffset="3109.22">4911 4336 410 0,'7'-12'43'0,"0"-1"15"0,-5 1-2 15,0-3-10-15,-2 3-14 16,-4-1-12 0,-11 8-7-16,-9 1-2 0,-3 4-7 15,-2 2-1-15,-1 12-2 16,-1 6 1-16,6 3-2 15,3 4 0-15,8-2-2 0,10-2 0 16,4-3 0-16,7-6-3 16,15-7 0-16,7-5 0 15,2-2-2-15,3-8 0 0,1-5 3 16,-4-6 2-16,-2 0 4 16,-6 5 1-16,-7 1 13 15,-3 3-2-15,-6 3-1 16,-5 7-5-16,-2 0-5 15,0 7-5-15,0 10 0 0,0 10 1 16,0 7 2-16,0 9-2 16,5 5 1-16,2 0-1 15,3-3-3-15,0-3 3 16,2-11 0-16,1-8 1 16,1-12 1-16,1-9 3 15,-3-2 32-15,1-17 13 16,-2-6-19-16,-2-5-12 0,-2-3-8 15,-3 3-5-15,-1 5-5 16,-1 1-7-16,-2 10-31 16,0 8-46-16,2 4-24 15,1 2-93-15,3 9-209 0</inkml:trace>
  <inkml:trace contextRef="#ctx0" brushRef="#br0" timeOffset="3328.02">5288 4645 518 0,'0'2'150'16,"0"1"-125"-16,0 4-22 15,0 7 27-15,0 6 3 16,0 3-22-16,4 4-9 16,1 3 0-16,3-1-1 0,0-4-1 15,1-4 0 1,2-5-15-16,0-8-9 0,3-8 4 15,-1-4-23-15,-1-20-48 16,-1-6-93-16</inkml:trace>
  <inkml:trace contextRef="#ctx0" brushRef="#br0" timeOffset="3452.88">5288 4447 555 0,'-2'-8'8'0,"2"1"-15"15,9 2 10-15,11-1-1 16,7 1-35-16,-1-4-152 0</inkml:trace>
  <inkml:trace contextRef="#ctx0" brushRef="#br0" timeOffset="3780.95">6016 4243 552 0,'8'-12'28'16,"-2"1"-7"-16,-6 4 41 15,0 3-11-15,-17 4-38 16,-7 5-14-16,-9 12 1 0,-9 8 1 15,0 8 6 1,-2 9-1-16,7 0-2 0,9 6-3 16,9 4-1-16,11-7-1 15,8-2-1-15,21-9-4 16,9-4-10-16,16-10-8 0,1-8-14 16,9-10-14-1,-3-1-14-15,-5-9-50 0,-7-12-124 16</inkml:trace>
  <inkml:trace contextRef="#ctx0" brushRef="#br0" timeOffset="3921.53">5794 4511 530 0,'-7'5'19'0,"9"-5"-23"15,27 0-3-15,15 0 22 16,17-11-19-16,8-3-106 0,8-11-180 15</inkml:trace>
  <inkml:trace contextRef="#ctx0" brushRef="#br0" timeOffset="4732.49">6727 4269 302 0,'1'-15'59'0,"-1"-2"1"0,0 2 18 16,-11 2-28-16,-6 3-22 16,-5 6-5-16,-3 4 0 15,-8 0-6-15,1 18-9 16,0 6-5-16,-1 8 0 16,5 10-2-16,2 3 0 15,9 5 0-15,4-4-1 0,11 0 1 16,2-8-2-16,15-8-1 15,9-9 0-15,11-10-1 16,10-9 0-16,7-2 1 16,3-16 1-16,-3-7-2 15,2-9 2-15,-7-4 1 0,-9-5 3 16,-11 2-9 0,-16-1-14-16,-11 8-10 0,-9 5 9 15,-22 12-17-15,-12 5-20 16,-9 10 38-16,-5 0 21 15,-1 7 4-15,2 8 17 16,7 3 2-16,12-2 3 0,10 0-4 16,15-4-6-16,12 1-8 15,5-6-5-15,24-2 14 16,6 1-1-16,14 1-10 16,1 1-1-16,1 5 11 0,-3 5 6 15,-8 3-6-15,-8 5-8 16,-8-2-1-16,-7 2-4 15,-6-4-4-15,-5 0 1 16,-5-3-7-16,-1-4-20 16,0-8-22-1,0-7-19-15,-1 0-53 0,1-13-219 16</inkml:trace>
  <inkml:trace contextRef="#ctx0" brushRef="#br0" timeOffset="18752.93">7624 4547 198 0,'0'1'30'15,"0"-1"144"-15,0 0-117 16,2 0-9-16,0 0-6 0,1 2-11 15,1 0-3-15,-1-1-2 16,-1 7-5-16,0-1-8 16,-2 2-6-16,-2 5-4 0,-12 2-2 15,-4 6-6-15,-8-3-48 16,2-3-77-16,-5-1-264 16</inkml:trace>
  <inkml:trace contextRef="#ctx0" brushRef="#br0" timeOffset="19534.79">8434 4241 441 0,'7'-17'42'15,"-7"2"10"-15,-2 6 19 16,-13 4-29-16,-9 5-20 0,-3 0-2 16,-5 7 13-16,1 7-1 15,1 7-14-15,6 3-9 16,10 4-1-16,11 4-2 16,3 3-3-16,17 2-2 15,8 1 0-15,6 0-2 16,-1-4 1-16,-1-1-13 0,-4-6-7 15,-5-10-1-15,-11-2 3 16,-9-7 4-16,-5-4 10 16,-15-2 7-16,-7-2-2 15,0 0 0-15,-2 0 0 16,7-7-2-16,8-4 2 0,9-1-7 16,5-4-30-16,17-2-24 15,12 0-3-15,4-2 0 16,7 4 4-16,-4 2 20 15,-6 3 37-15,-1 2 28 16,-10 4 57-16,-6 5-4 0,-4 0-20 16,-4 4-18-16,-2 9-15 15,-1 2-7 1,4 3-13-16,1 1-5 0,2-3 0 16,6-1-1-16,1-8 0 15,5-3 0-15,0-4-5 16,-2-2-5-16,-1-9 0 0,-2-5 5 15,-3-4 4-15,-4 4 2 16,-4 2 1-16,-2 3 3 16,1 6 0-16,-1 5 0 15,5 0-8-15,3 11-1 0,3 7 3 16,7 1-7-16,5 1-46 16,1-3-24-16,3-1-30 15,2-5-32-15</inkml:trace>
  <inkml:trace contextRef="#ctx0" brushRef="#br0" timeOffset="20062.38">9096 4448 552 0,'-10'-3'43'16,"-6"-13"-29"-16,-1 16 25 16,3 0-18-16,0 3-20 15,3 13-3-15,8 7 1 0,1 3-1 16,2-2-1-16,7 3-2 15,5-4-16-15,6-3-9 32,4-6-4-32,1-5 3 0,0-7 2 15,5-2 7-15,-5-7 5 16,2-13-6-16,-4-5 13 16,1-7 9-16,-5-7 2 15,-2-7 2-15,-4-1 0 0,-3 1 1 16,-5 3 33-16,-3 7 22 15,0 11 5-15,-9 6-9 16,-2 8-24-16,2 9-11 16,1 2-14-16,3 11-5 0,4 10-4 15,1 8 1-15,1 6 1 16,9 10 2-16,2 2-1 16,0 3 0-16,1-3 0 15,0-2-4-15,-4-13-1 16,-2-3-6-16,0-15 6 15,0-8 5-15,-2-6 4 0,2-15 10 16,1-6-3-16,3-4 3 16,-2 2 6-16,2 1 1 15,1 2-2-15,3 12-6 16,0 4-11-16,4 4-3 16,-2 4-2-16,5 10 2 0,2 6-2 15,-1 1-11 1,0 2-15-16,2-1-10 0,2-3-13 15,-1-4-39-15,-1-9-28 0,-3-6-92 16</inkml:trace>
  <inkml:trace contextRef="#ctx0" brushRef="#br0" timeOffset="20265.44">9910 4371 652 0,'2'-3'51'16,"-2"-11"-26"-16,0 14 30 0,0 0-25 15,0 7-26-15,0 11-6 16,2 7 3-16,5 3-1 16,-1 9 0-16,4-3-1 15,-3 2 1-15,-2-4-39 16,-1-5-34-16,-4-7-15 16,-2-13-44-16,-12-7-151 0</inkml:trace>
  <inkml:trace contextRef="#ctx0" brushRef="#br0" timeOffset="20742.64">9763 4395 608 0,'0'-18'48'0,"8"2"-44"15,12 5 24-15,13 4 3 16,2 1-19-16,13 5-5 16,-2-1-1-16,4 2-2 15,-3 0-4-15,-5-2 0 16,-7-3-1-16,-9-6-6 15,-12 1-3-15,-7-7 3 0,-7 0-4 16,0-1 7-16,-11 0 3 16,-5 4 2-1,0 5 4-15,-3 5 3 16,6 2-1-16,0 8-5 16,4 13-3-16,3 6 2 0,3 7 0 15,3 8 0-15,0 2 0 16,3 6-1-16,4 2 0 15,-2-5 0-15,-2-6-4 16,-1-6-5-16,0-9-3 0,-2-11 5 16,0-7 4-16,0-6 7 15,0-8 12-15,3-10-7 16,4-6 4-16,5-2 6 16,3 0 2-16,4 2-8 15,0 7-1-15,1 4-4 16,-3 9-5-16,0 4-3 0,3 4-1 15,-4 9-1-15,2 4 1 16,-1 3-1-16,2 4-6 16,3-3-21-16,-1 0-18 15,4-3-8-15,2-4-29 16,0-5-25-16,3-7-52 0,-1-2-106 16</inkml:trace>
  <inkml:trace contextRef="#ctx0" brushRef="#br0" timeOffset="21241.31">10641 4477 403 0,'2'-25'81'0,"-6"5"0"0,-14 4-11 16,-7 9-31-16,-7 5-29 15,1 2-8-15,4 9 1 16,2 12-1-16,5 5-2 16,9 2-1-16,8-1-1 15,3 0-5-15,8-4-14 0,9-7-10 16,5-5-4-16,3-8-7 15,4-3 9-15,-3-7 6 16,1-13 2-16,-3 1 24 16,-4-8 12-16,-6 0 22 15,-5 2 4-15,-2 0 4 16,-5 8-1-16,-2 4 2 16,0 8-10-16,0 5-13 0,0 0-16 15,0 8-6-15,0 10 0 16,7 9 1-16,3 4 2 15,7-1-2-15,5 0 1 16,2-1-4-16,7-6-4 0,1-7 5 16,5-6 3-16,-7-8 4 15,1 0-1-15,-2-12 1 16,-7-14 2-16,-5-6 7 16,-5-8 11-16,-5-8-4 15,-7-8 9-15,0-2-11 16,-5-6-10-16,-4 9-2 15,-5 1 10-15,1 13-5 0,1 7-5 16,0 13-4-16,4 12-5 16,1 7-26-16,3 12-43 15,4 16-20-15,0 6-15 16,0 6-60-16,7 1-116 0</inkml:trace>
  <inkml:trace contextRef="#ctx0" brushRef="#br0" timeOffset="21350.66">10933 4373 372 0,'0'9'180'16,"-3"-7"-51"-16,1-2-29 15,2 0-28-15,0-2-17 16,12-5-30-16,10 3-24 0,14 1-13 16,11-4-62-16,9 0-110 15,9-6-350-15</inkml:trace>
  <inkml:trace contextRef="#ctx0" brushRef="#br0" timeOffset="22421.83">5429 5581 330 0,'-12'-6'91'0,"0"5"-34"16,-6 1 26-16,-4 1-11 15,-5 12-22-15,-4 7-20 16,-1 8 1-16,-2 9-7 15,2 3-4-15,3 6-5 16,11 2 0-16,7-1-8 16,11-4-6-16,8-4 2 0,16-4 4 15,15-10-4-15,4-5-2 16,7-9 0-16,3-7-1 16,3-4-3-16,-3-6-25 15,-9-10-39-15,-7-7-38 16,-18-6-76-16,-16 1-216 15</inkml:trace>
  <inkml:trace contextRef="#ctx0" brushRef="#br0" timeOffset="22562.44">5195 5859 584 0,'-29'2'41'0,"14"-2"-25"16,15 0 34-16,22-2-26 0,17-3-21 15,15 0-3 1,13-1-2-16,8 1-11 0,0 1-45 15,-2-1-113-15</inkml:trace>
  <inkml:trace contextRef="#ctx0" brushRef="#br0" timeOffset="22734.46">5805 5882 668 0,'-1'0'52'0,"1"-1"-21"15,10-7 24-15,14 3-32 0,6-4-19 16,9 4-4-16,6 0-2 16,0 1-30-16,0 0-60 15,-3-1-65-15,-5-2-227 16</inkml:trace>
  <inkml:trace contextRef="#ctx0" brushRef="#br0" timeOffset="23142.69">6523 5704 537 0,'-28'-9'29'0,"-5"4"15"15,1 3 28-15,3 2-14 16,2 7-26-16,5 9-16 15,10 5 1-15,9 2-6 16,3 6-6-16,7 0-1 16,13 1-2-16,7-3-2 0,7-2-1 15,3-4-3-15,3-5-31 16,3-5-31-16,-2-11-27 16,-2 0-76-16,-3-20-194 0</inkml:trace>
  <inkml:trace contextRef="#ctx0" brushRef="#br0" timeOffset="23362.96">6769 5522 643 0,'-16'-25'60'15,"4"7"14"-15,-1 6 0 0,7 5-22 16,6 7-24-16,0 0-21 16,6 19-9-16,7 8 4 15,3 9-1-15,0 12 0 16,2 4 0-16,-2 5-1 15,-3 1 0-15,-2 0-14 0,-5-7-29 16,3-8-20-16,1-7-27 31,-1-11-19-31,7-16-34 0,2-9-92 0</inkml:trace>
  <inkml:trace contextRef="#ctx0" brushRef="#br0" timeOffset="23661.07">7090 5757 361 0,'4'-23'164'15,"-4"4"-95"-15,-2 4-5 16,-8 5-16-16,-1 6-25 16,-4 4-18-16,2 4-4 0,-1 10-1 15,4 7-1-15,3 6 0 16,4 2 0-16,3 3 1 16,0-4-1-16,8-3-4 15,4-5-5-15,5-7 2 0,3-8 0 16,3-5 2-16,-1-2 6 15,-2-14 3-15,-3-2-3 32,-2-5 2-32,-8-4 0 0,-7 1 2 0,0 1 1 15,-11 3-5-15,-3 6-1 16,-2 4-5-16,1 6-28 0,5 6-13 16,4 2-30-16,6 5-67 15,13 4-104-15</inkml:trace>
  <inkml:trace contextRef="#ctx0" brushRef="#br0" timeOffset="23957.88">7411 5670 543 0,'-2'-15'59'16,"-16"5"-3"-16,-6 5-7 16,0 5-10-16,0 0-17 15,6 12-15-15,6 8-5 0,10 3-2 16,0 5-1-16,18 3 1 15,7-1 1-15,4-1 1 16,4-3-12-16,-2-2-17 16,-2-6-3-16,-8-4 7 15,-6-4 11-15,-8-4 8 16,-5-2 4-16,-3-3 5 0,-10-1 8 16,-3 0-7-16,-2 0-2 15,4 0-1-15,-1-1-3 16,8-3 0-16,7-2-11 0,2 0-38 15,14-4-65-15,5 0-35 16,4-6-31-16</inkml:trace>
  <inkml:trace contextRef="#ctx0" brushRef="#br0" timeOffset="24260.53">7545 5779 345 0,'2'-9'138'0,"-2"2"-40"0,0 1-14 16,-4 6-34-1,-1 0-25 1,2 10-21-16,3 4 0 0,0 2 0 15,3 5-2-15,9-1-2 0,3-3 0 16,2 0 1-16,2-8-14 16,-1-4-11-16,-4-5 2 15,-2 0 10-15,-2-11 10 16,-3-5 4 0,-2 2 0-16,-3-2 14 15,0 2 6-15,-1 1 4 0,-1 4 4 16,2 4-11-16,0 5-11 15,6 0-8-15,-1 9-3 16,5 5 2-16,6 4 0 16,-2 2 0-16,2 3-13 15,-2-4-18-15,-1-5-21 16,-5-3-25-16,0-9-37 16,-3-2-48-16,-2-7-163 0</inkml:trace>
  <inkml:trace contextRef="#ctx0" brushRef="#br0" timeOffset="24687.65">7843 5811 391 0,'7'-19'79'15,"2"4"2"-15,4 5-7 0,1 4-36 16,3 6-30-16,-2 0-6 16,4 12-1-16,-2 4-1 15,-4 4 0-15,-4-2 0 16,-4 0-1-16,-3-6 1 0,-2-1 0 16,0-6 2-16,-2-5 3 15,-1 0 13-15,1-5 6 16,2-8-11-16,0 1-7 15,5-2-5-15,8 1-3 16,3 1-12-16,4 1-31 0,2 6-16 16,-1 3-8-16,-3 2-14 15,-6 0 12-15,-5 0 40 16,-4 6 21-16,-3-1 13 16,0-2 23-16,-3 1 29 15,0-3 15-15,3-1-6 16,0 0-9-16,11-1-9 0,3-6-23 15,4-2-13-15,0-4-2 16,0 3 4-16,-4 0 3 16,-4 4-1-16,-5 2-4 15,-5 4 0-15,-5 0-4 16,-8 9-6-16,-5 5 4 0,2 10 11 16,2-1-2-16,2 1-8 15,12 2-3-15,0-5-3 16,20-3-8-16,14-7-54 15,10-11-98-15</inkml:trace>
  <inkml:trace contextRef="#ctx0" brushRef="#br0" timeOffset="25156.29">8795 5411 541 0,'-2'-14'37'0,"-12"2"9"16,-6 6 5-16,-8 6-7 0,-5 7-9 15,-3 17-10-15,-4 9-1 16,3 14-2-16,3 12-8 16,7 3 2-16,10 8-6 15,12-4-6-15,7-2-3 16,21-10-2-16,17-10 1 0,10-10-18 16,13-11-28-16,7-12-33 15,4-11-45-15,-6-20-148 16</inkml:trace>
  <inkml:trace contextRef="#ctx0" brushRef="#br0" timeOffset="25680.02">9253 5629 247 0,'-6'-9'264'15,"1"-1"-259"-15,-2-3 36 16,0 1 19-16,-3-3-27 0,2 3-19 15,-6-3-6-15,-6 7 2 16,-2 2 1-16,-4 6-1 16,-1 0-4-16,-4 7 2 15,2 9 1-15,7 2-5 0,4 4-2 16,11-1-2-16,7 1-2 16,4-5 1-16,16-2-2 15,3-7 4-15,6-4-1 16,2-4 1-16,-3-4-3 15,-5-8-5 1,-1-4 7-16,-6-2 2 16,-3 0 3-16,-6 0 12 0,-4 4 10 15,0 3 0-15,-3 6-7 16,2 5-6-16,-2 4-10 16,6 15-7-16,0 10 1 15,2 11 2-15,7 10-1 16,-1 8 1-16,5 1 1 0,0 1-2 15,1-6-13-15,-5-6-2 16,2-12 2-16,-5-11 5 16,0-15 6-16,-5-10 3 0,-1-7 11 15,0-20 13-15,2-5-6 16,-1-8-2-16,3-5-6 16,-1 2-3-16,0 4-7 15,2 5 0-15,-1 9-5 16,2 7-14-16,-4 11-28 15,6 7-40-15,-6 0-49 0,4 9-78 16</inkml:trace>
  <inkml:trace contextRef="#ctx0" brushRef="#br0" timeOffset="25945.6">9655 5838 443 0,'0'-9'198'0,"0"2"-179"16,-1 3 30-16,-6 4 5 16,4 0-30-16,0 13-23 15,-1 5-1-15,1 6 4 16,3 5 0-16,-2 0-1 0,2-3-2 16,0 1-1-16,3-6 0 15,8-5-1-15,2-3-5 16,1-8-12-16,6-5-5 15,-1 0-12-15,3-10-30 0,0-12-51 16,-7-6-103-16</inkml:trace>
  <inkml:trace contextRef="#ctx0" brushRef="#br0" timeOffset="26179.93">9684 5661 460 0,'-9'-6'17'15,"5"1"18"-15,4 2 34 16,0-2-25-16,2 1-26 16,5-3-10-16,1-1 7 0,-3 3 0 15,-3-2-3-15,-2 4 0 16,0-1-1-16,-6 2-8 16,-7 2-4-16,3 0 1 15,1 6-1-15,-1 3-9 16,9 3-26-16,1-1-26 15,8-2-51-15,7-4-130 0</inkml:trace>
  <inkml:trace contextRef="#ctx0" brushRef="#br0" timeOffset="26414.22">9912 5463 627 0,'-9'-5'52'15,"7"-10"-29"-15,2 14 43 16,9 1-25-16,8 12-30 0,5 9-6 16,5 12 6-16,4 6-1 15,-1 7-4-15,1 6-3 16,-4 0 0-16,-10-2-2 16,-5 0-1-16,-12-4-1 15,-15-7 2-15,-17-3-2 16,-14-5-32-16,-12-12-73 15,-7-14-167-15</inkml:trace>
  <inkml:trace contextRef="#ctx0" brushRef="#br0" timeOffset="27229.3">10639 5538 636 0,'0'-9'40'0,"0"4"14"16,0 5 9-16,0 0-31 16,6 5-27-16,1 13-5 0,0 7 2 15,-2 7 0-15,1 2 0 16,-4 1-1-16,1-4 0 16,-3-6-1-16,0-7 0 15,0-8-2-15,-5-8-1 0,-6-2 3 16,-2-12 1-1,-1-10 0-15,1-10-1 0,3-4 0 16,2-6 0-16,6-1 3 16,2 0-2-16,5 7 0 15,14 4-2-15,4 9 2 0,8 13-1 16,3 8 0-16,5 4 1 16,0 17 0-1,2 9-1-15,-6 7 1 0,-4 5-1 16,-9 5 0-16,-7 0 1 15,-6-3-2-15,-7-6 1 16,-2-5-6-16,-2-7-12 0,-5-9-13 16,0-8-14-16,4-7-19 15,3-3-39-15,3-17-103 16</inkml:trace>
  <inkml:trace contextRef="#ctx0" brushRef="#br0" timeOffset="27479.25">11276 5418 708 0,'0'-8'35'0,"-7"2"7"15,2 6 15-15,3 4-28 0,2 10-19 16,0 11-7-16,2 3 4 16,9 10 8-1,2 3-6-15,2 4-4 0,-2-1-1 16,0-1-4-16,-3-4 1 15,-2-7 0-15,-3-5-1 0,-1-7-2 16,-1-6-11-16,-1-5-18 16,-2-7-22-16,0-2-33 15,0-11-16-15,0-12-101 16</inkml:trace>
  <inkml:trace contextRef="#ctx0" brushRef="#br0" timeOffset="27666.77">11327 5438 518 0,'-7'-16'115'16,"5"0"-102"-16,2 0 52 0,2 2 6 15,17 5-44-15,5 0-21 16,8 1-4-16,4 7-3 16,6 1 0-16,-3 1-8 15,-5 10-65-15,-9 2-34 16,-13 3-69-16</inkml:trace>
  <inkml:trace contextRef="#ctx0" brushRef="#br0" timeOffset="27807.31">11289 5623 585 0,'0'6'54'0,"9"-6"-39"0,18 0 37 15,9 0-6-15,7-4-35 16,7 1-12-16,4-4-16 15,2-4-82-15,-8-5-202 16</inkml:trace>
  <inkml:trace contextRef="#ctx0" brushRef="#br0" timeOffset="28239.08">12090 5500 566 0,'-8'0'42'16,"8"0"-13"-16,5-1 38 0,12-5-31 15,14 3-8-15,6-2-11 16,10-1-1-16,6 5-6 15,-4 1-7-15,2 0-3 16,-5 0-2-16,-6 0-45 16,-11 3-31-16,-10 4-36 0,-13 0-87 15</inkml:trace>
  <inkml:trace contextRef="#ctx0" brushRef="#br0" timeOffset="28379.66">12252 5615 397 0,'-19'8'134'15,"14"-4"-118"-15,5 1 33 0,24-2 0 16,8-2-22-16,15-1-10 16,11 0-8-16,10 0-5 15,5-1-4-15,0-7-15 16,1-1-53-16,-2-4-120 16</inkml:trace>
  <inkml:trace contextRef="#ctx0" brushRef="#br0" timeOffset="28739.08">13399 5410 594 0,'-4'-15'45'16,"-16"1"-32"-16,-2 3 45 16,-7 6-19-16,-3 3-27 15,-2 2-8-15,-3 2-2 16,1 12 2-16,2 7 1 15,5 5 0-15,8 1-2 0,5 5 0 16,9 0-4-16,7-2 2 16,2-2 0-16,15-3-1 15,12-7 1-15,8-4 2 16,7-8-3-16,10-4 0 0,2-2-4 16,-1-5-8-16,1-8-7 15,-9-5 8-15,-8-5 5 16,-10 0 4-16,-12-6 0 15,-9 0 1-15,-8 3-3 16,-18-1-4-16,-11 6-2 0,-5 5-10 16,-4 3-12-16,3 8-23 15,6 1-41-15,9 2-63 16</inkml:trace>
  <inkml:trace contextRef="#ctx0" brushRef="#br0" timeOffset="29020.14">13465 5213 615 0,'-7'-14'25'15,"-2"4"29"-15,6 3 13 0,-2 7-31 16,0 3-26-16,2 15-12 16,-2 8 4-16,-2 12 6 15,-8 10-1-15,3 10-2 16,-7 5-2-16,-3 3 0 15,-5 6-1-15,1-6-1 0,1-2 0 16,1-9 1-16,5-5-3 16,3-10 1-16,7-8 1 15,4-8-1-15,5-8 0 16,0-6-18-16,5-10-88 16,9-6-153-16</inkml:trace>
  <inkml:trace contextRef="#ctx0" brushRef="#br0" timeOffset="57793.57">5816 7343 512 0,'2'-7'85'0,"-2"-4"-67"15,3 4 18-15,6 2-13 16,6 1-6-16,-1 4-14 15,2 0-2-15,2 0-1 16,-2 8-1-16,-4 0 0 0,-4 5-1 16,-4 0 2-16,-4 1-1 15,0 0 2-15,-12 0 1 16,0 2-1-16,-2 0 2 16,-1 0 3-16,7 0 4 15,3 2-2-15,5 0-6 0,0 0-2 16,8 0 0-1,6-2 0-15,6 0 1 16,0-3-1-16,-1-1-1 0,-5-3-5 16,-6 0 3-16,-6-2 2 15,-2 2-1-15,-2 0 3 16,-8 1 2-16,-5 3 0 0,3 1-1 16,0 4 2-16,7-2-2 15,3 2-1-15,2 0-1 16,7 0 0-16,8 3-1 15,-1-1 1-15,1-2-2 16,-4-3-3-16,-5 2-2 16,-6-4 5-16,0 0 1 0,-3-1 4 15,-7 1-2-15,-3 1 5 16,0 0 1-16,3 1 0 16,3 0-4-16,4 5 0 15,3-1-6-15,0-4 1 16,6 7-2-16,3-6-7 15,0-2 4-15,-4 0 4 0,-1-5 1 16,-4 0-3-16,0 2 4 16,-6-2 1-16,-3 0 4 15,-1 2 3-15,2-1 1 0,5 1-4 16,3 1-4-16,0 1-1 16,15-1 0-16,0 1-2 15,4-1 1-15,-1-1-7 16,-6-2 4-16,-1 2-5 15,-10-3 4-15,-1 2 3 16,-1-2 6-16,-6 3 0 0,0 0 5 16,1 2 2-16,6 1-6 15,0-2-3-15,9 4-1 16,7-1-1-16,4 0 0 16,2 0-7-16,-7 0-9 0,-2 0-33 15,-6-2-43-15,-7-4-62 16,-8-2-98-16</inkml:trace>
  <inkml:trace contextRef="#ctx0" brushRef="#br0" timeOffset="58107.05">5826 8433 444 0,'-15'-2'132'15,"2"-2"-126"-15,9 3 32 16,4 1-9-16,18 1-20 16,6 7-2-16,2 3 3 0,9 1 0 15,1 1-2-15,-4-1 4 16,-1-1 2-16,-3-2-5 15,-2-1-5-15,-4 2-1 16,2-4 0-16,-1-2-6 16,5-2-22-16,-6-2-41 0,5 0-44 15,-1-12-81-15</inkml:trace>
  <inkml:trace contextRef="#ctx0" brushRef="#br0" timeOffset="58252.04">6362 8414 605 0,'-11'-5'81'15,"-7"0"4"-15,-2 5-24 0,-3 0-21 16,-6 10-26-16,-5 7-13 16,0 6-1-16,-4 10-1 15,6 4-31-15,5-1-60 16,3-4-111-16</inkml:trace>
  <inkml:trace contextRef="#ctx0" brushRef="#br0" timeOffset="58939.38">6201 8833 219 0,'0'-4'239'0,"0"2"-174"16,0-3 10-16,-1 2-17 16,-5-3-9-16,1 1-18 0,-2-3-10 15,0 1 0-15,-8 1-5 16,2-2-10-16,-9 3-7 15,-5 3 1-15,-4 2-2 16,-3 0-1-16,0 7 2 16,0 7 1-16,5 3-1 0,7 0-2 15,5-1 0 1,11 1-1-16,6-3-4 0,4-1-2 16,15-7 3-16,5-4 5 15,5-2-2-15,0 0 0 16,1-8-3-16,-1-7 1 15,-4-1 5-15,-4 2 1 0,-1 1 5 16,-4 1 9-16,-5 3 9 16,0 1-5-16,-4 7-7 15,-1 1-3-15,-1 0-6 16,0 14 0-16,1 6 1 16,-1 7-1-16,-2 8-2 0,1 4 1 15,2 4-2 1,-1 4 1-16,0-3-2 0,2-2-5 15,0-9 5-15,3-7 1 16,-1-7-5-16,3-8 2 16,-1-11 4-16,3 0 4 0,3-17 2 15,-3-8 0-15,4-8 4 16,-1-3-2-16,2-3 0 16,-9 1-6-16,3 6-2 15,-2 5-2-15,-8 9-12 16,2 11-41-16,2 5-32 0,-2 2-40 15,-2 6-88-15</inkml:trace>
  <inkml:trace contextRef="#ctx0" brushRef="#br0" timeOffset="59265.86">6598 9074 380 0,'0'-10'215'16,"0"2"-159"-16,-8 1 11 15,-3 1-15-15,-4 5-23 16,1 1-24-16,-2 10-5 16,0 6-1-16,3 9 1 0,4 0-2 15,8 6 1 1,1-3-2-16,0 1 1 0,10-6-1 16,7-4-3-16,3-6 3 15,-1-6 0-15,4-6 1 16,3-1 2-16,-5-8 2 0,-1-9 2 15,-10-5 1-15,0-4 0 16,-10-2 9-16,0-2-5 16,-13-1-6-16,-5 6-4 15,-2 4-2-15,-2 7-13 16,3 6-33-16,4 7-42 16,7 1-69-1,4 0-262-15</inkml:trace>
  <inkml:trace contextRef="#ctx0" brushRef="#br0" timeOffset="59843.87">6674 8756 120 0,'-23'-23'243'0,"-8"-2"-205"0,-3 0 11 16,-2 3 4-16,-9 3 1 16,-1 4-15-16,-8 5-13 15,-6 8-7-15,-2 2-9 16,-1 2-5-16,-3 12-3 0,1 8 0 16,6 4-2-16,1 6 0 15,9 6 0-15,5 3 0 16,4 4-2-16,8 2 2 15,5 2 0-15,10 1 0 16,7-2-1-16,10 0 2 16,0-3 1-16,17 1 0 15,12-3 2-15,11-4-1 0,5-1-2 16,9-4-2-16,5-5 2 16,4-4-1-16,2-5 0 15,-1-5 1-15,3-5-1 16,-5-6 0-16,1-4 1 15,-2 0-2-15,-1 0 0 16,-5-11-2-16,1-2-1 0,-6 0 2 16,1-4 2-16,-8-4 0 15,0 0-1-15,-7-4 1 16,-2 0 2-16,-7-4 12 0,-7-3 14 16,-6-4 2-16,-9-3-4 15,-5-4 1-15,-7-3-20 16,-17-6-7-16,-4 2 1 15,-12-2-1-15,-2 4-6 16,-9 6-16-16,-1 6-17 16,0 7-2-16,2 3-40 15,5 0-140-15</inkml:trace>
  <inkml:trace contextRef="#ctx0" brushRef="#br0" timeOffset="64990.78">6216 9510 389 0,'-5'0'83'0,"0"0"-67"16,-1 3 14-16,2 2 2 15,1-1-9-15,1 4-18 32,0-1-5-32,2 0 0 0,0 0-1 15,7-1-32-15,5 0-64 16,-4 0-18-16,-1 1-104 16</inkml:trace>
  <inkml:trace contextRef="#ctx0" brushRef="#br0" timeOffset="65115.52">6164 9667 369 0,'-16'11'68'0,"1"-2"-15"16,5-2-7-16,3 0-12 16,5 0-21-16,2 0-14 15,0 3-6-15,7-2-48 16,-2 3-96-16</inkml:trace>
  <inkml:trace contextRef="#ctx0" brushRef="#br0" timeOffset="65245.33">5997 9932 437 0,'-5'10'34'16,"-17"-1"-31"-16,15 2-3 15,6 1-3-15,1 1-50 0,0-5-115 16</inkml:trace>
  <inkml:trace contextRef="#ctx0" brushRef="#br0" timeOffset="65370.34">5769 10253 336 0,'-9'10'0'0,"6"1"-9"16,-1-4-46-16,2-2-48 16</inkml:trace>
  <inkml:trace contextRef="#ctx0" brushRef="#br0" timeOffset="65510.89">5682 10405 342 0,'-15'10'43'15,"4"-3"-17"-15,4 0-13 0,7 2-12 16,0-1-8-16,0-2-85 16,6 0-234-16</inkml:trace>
  <inkml:trace contextRef="#ctx0" brushRef="#br0" timeOffset="65635.86">5504 10718 381 0,'-19'19'0'0,"4"1"-21"16,3-2-53-16,5-2-22 0</inkml:trace>
  <inkml:trace contextRef="#ctx0" brushRef="#br0" timeOffset="66300.37">6284 9482 357 0,'-3'0'45'16,"-1"-2"-13"-16,3 2 25 16,1 0-14-16,0 0-28 0,0 0-17 15,0 0-15-15,1 2-41 16,3 4-18-1,-2 0-51-15</inkml:trace>
  <inkml:trace contextRef="#ctx0" brushRef="#br0" timeOffset="66441">6215 9789 394 0,'-6'18'16'15,"3"-2"-8"-15,3 0 0 16,0 3-7-16,2-1-3 15,6 1-64-15,1-2-144 16</inkml:trace>
  <inkml:trace contextRef="#ctx0" brushRef="#br0" timeOffset="66581.57">6270 10181 462 0,'-9'15'60'16,"0"-3"-38"-16,6 3-3 0,3-5-12 15,0 0-7-15,3 2-21 16,10-4-70-16,-1 2-103 16</inkml:trace>
  <inkml:trace contextRef="#ctx0" brushRef="#br0" timeOffset="66710.28">6223 10600 505 0,'-7'17'7'16,"6"-5"-6"-16,1 1-15 16,0-3-22-16,8 2-42 15,5-4-178-15</inkml:trace>
  <inkml:trace contextRef="#ctx0" brushRef="#br0" timeOffset="66850.88">6262 10932 501 0,'-5'12'9'0,"5"2"-9"16,0-3-40-16,0-2-16 15,8-1-103-15</inkml:trace>
  <inkml:trace contextRef="#ctx0" brushRef="#br0" timeOffset="66975.85">6279 11169 397 0,'-12'29'32'16,"2"-1"-13"-16,7 1-20 16,3-4-19-16,0-4-47 0,11-1-238 15</inkml:trace>
  <inkml:trace contextRef="#ctx0" brushRef="#br0" timeOffset="67085.2">6322 11654 379 0,'-4'13'-29'0,"4"-6"-70"15</inkml:trace>
  <inkml:trace contextRef="#ctx0" brushRef="#br0" timeOffset="67213.31">6364 11771 512 0,'-12'3'-3'16,"7"-3"-49"-16,5 0-151 15</inkml:trace>
  <inkml:trace contextRef="#ctx0" brushRef="#br0" timeOffset="67698.15">6277 11956 323 0,'-5'8'147'0,"0"-4"-115"15,0 1-19-15,4 5-5 16,1-5-1-16,4 1-7 0,10 4-10 15,3 1-38-15,2-3-20 16,-1 2-65-16,-6-2-128 16</inkml:trace>
  <inkml:trace contextRef="#ctx0" brushRef="#br0" timeOffset="67807.42">6262 12200 25 0,'-15'23'329'15,"3"2"-308"-15,4 0-18 16,6 2-3-16,2-2-1 15,3 4-64-15,11-6-247 16</inkml:trace>
  <inkml:trace contextRef="#ctx0" brushRef="#br0" timeOffset="67948.03">6247 12755 525 0,'-11'11'13'15,"5"0"-3"-15,6-3-11 0,0 0-3 16,8-1-28-16,6-2-113 16</inkml:trace>
  <inkml:trace contextRef="#ctx0" brushRef="#br0" timeOffset="68088.64">6240 13032 505 0,'-5'3'46'0,"5"-3"-55"16,0 0-66-16,3 0-85 16,9-3-58-1</inkml:trace>
  <inkml:trace contextRef="#ctx0" brushRef="#br0" timeOffset="68729.09">6330 13015 387 0,'-8'-10'105'16,"3"-3"-86"-16,1 1-1 16,1-3 5-16,-1 0 15 15,-1 2-28-15,-5-1-8 0,2 1-1 16,-5 1 10-16,-3 3-5 16,-8 0-3-16,-2 2-1 15,-4 7 0-15,-5 0 2 16,-5 0-1-16,1 14-1 15,-2 4-1-15,1 4 0 16,-1 6 2-16,4 7 4 16,-2 5-1-16,10 4 1 0,1 4 2 15,7 2-1-15,6 0-5 16,6 4 0-16,7-1 3 16,2 1-3-16,5-1 2 15,12 2-3-15,7-3-1 16,5 3 0-16,6-5-1 0,6 2 0 15,8-2-1-15,-1-3 3 16,6-1 0-16,4-5-1 16,3-5-1-16,2-8 2 0,1-4 1 15,2-10-2-15,2-5-2 16,-5-6 2-16,2-3 2 16,-2 0-4-16,-6-12 5 15,-1-2-5-15,-2-3 2 16,-6-1-1-16,-4-1 1 15,-7-2 2-15,-4-3 7 0,-8-1 3 16,-7-3-2-16,-2-2 0 16,-9-1-2-16,-4-5 2 15,-3 1 5-15,0-5-5 16,-10 1 2-16,-4-4 0 16,-3 1 0-16,-4-2-2 0,-2 2 0 15,-4 0-2-15,-4 0 0 16,-3 0-4-16,-6-2-4 15,-4-2 0-15,-5 3-3 16,-7 1-4-16,-7 2-12 16,-3 11-9-16,-2 5-12 0,-4 5-37 15,4 4-68-15,7-1-244 16</inkml:trace>
  <inkml:trace contextRef="#ctx0" brushRef="#br0" timeOffset="69509.2">6159 13422 403 0,'0'-4'59'0,"0"-6"-8"15,0-1 6-15,0 0-2 16,-5-3-13-16,-2 3-14 16,-5 0-8-16,2 0 6 15,-2 2-3-15,-5 3-15 0,-1 4-6 16,-2 2-2-16,-1 2 0 15,-1 10-2-15,3 4 1 16,4 8-1-16,4 2-2 0,11-1 2 16,0 4-2-16,11-8-11 15,4 2 9-15,5-12-1 16,2-6 3-16,0-5 0 16,-2 0 2-16,-1-5 2 15,0-6 0-15,-4-9 2 16,-1 6 1-16,-4-1-1 0,-1 0 5 15,-6 5 3-15,3 3-5 16,-4 3 1-16,2 4-3 16,1 0-5-16,2 12 2 15,-2 7 0-15,5 6 0 16,-2 5-1-16,-1 2 2 16,0 1-2-16,1 3-4 15,-1-4-6-15,-2-5 4 0,-3-8 6 16,2-4 0-16,-3-7 1 15,-1-8 1-15,0 0 17 16,4-10 14-16,0-8-10 16,1-5-17-16,2-6 12 15,2-3-10-15,3 0-7 0,0 3-17 16,0 7-36-16,1 7-28 16,-3 5-58-16,-3 7-185 15</inkml:trace>
  <inkml:trace contextRef="#ctx0" brushRef="#br0" timeOffset="69790.39">6427 13629 491 0,'0'1'65'0,"0"5"-48"15,0 5 19-15,0 1 10 16,0 6-26-16,0 5-15 15,0 2 3-15,0 3-1 16,1-2-1-16,6-5-5 0,0-3-1 16,3-2-4-16,0-7 1 15,3-4 4-15,5-5 0 16,0 0-8-16,1 0-8 16,1-12-5-16,0-4-15 15,-4-2-18-15,-5-7-21 0,-3-4-53 16,-3-6-122-16</inkml:trace>
  <inkml:trace contextRef="#ctx0" brushRef="#br0" timeOffset="69978.37">6481 13441 436 0,'-6'-1'19'0,"4"-1"-15"15,2 0 41-15,0 0-1 16,8-2-11-16,-1 1-22 15,-2-2-2-15,2 1 8 0,-5-3-4 16,-2 2-4-16,0 1 2 16,0 4-8-16,-9 0-6 15,-6 0-87-15,5 0-334 16</inkml:trace>
  <inkml:trace contextRef="#ctx0" brushRef="#br0" timeOffset="78200.89">12487 5238 386 0,'0'-6'77'16,"0"3"-26"-16,0 0-4 16,0 1-5-16,0 1-6 15,0 1-12-15,0 0-12 16,0 0-2-16,0 5-1 15,0 13-3-15,0 9 9 0,0 11 10 16,-13 16-12-16,-3 9-5 16,-4 11-1-16,-5 9-1 15,0 0-4-15,0-1 0 16,4-1-1-16,0-10 1 0,6-7-2 16,3-10 1-16,4-9-1 15,2-12 1 1,5-8-1-16,1-12 0 15,0-10-3-15,10-3-35 16,3-18-35-16,-1-15-94 0</inkml:trace>
  <inkml:trace contextRef="#ctx0" brushRef="#br0" timeOffset="91733.99">7150 9257 413 0,'-2'-1'64'0,"2"-5"-30"16,0 4-25-16,17 0-1 16,2-1 13-16,10-1-2 15,9 1-8-15,5-2-2 16,9-1 2-16,3 0-1 15,1 1-2-15,-2 2-2 0,-3-2-2 16,-10 1-3-16,-7 4 0 0,-13-2 1 16,-5 2-2-16,-8 0 1 15,-5 0-1-15,-1 2 0 16,-2 9 0-16,0 3 6 16,0 7 1-16,0 2-2 0,0 7-3 15,0 3 1-15,2 4 0 16,3 2 4-16,6 1-2 15,2 3-2-15,-1 7 0 16,1 3-2-16,-1 6-1 16,0 7 2-16,2 5-3 15,-4 4 3-15,0 3-2 0,2 3 0 16,-2-4 1-16,-1-2-2 16,1 0 2-16,2-4 0 15,-2 1 0-15,3-5 0 16,0 2 0-16,0-1-2 0,-3 4 1 15,-1-3 1-15,2 2 1 16,-4-1 8 0,0 2-6-16,0-1-1 0,-1 0 0 15,1 1 2-15,2 1-4 16,1 0-1-16,2 2 2 0,2 0-1 16,-1 0-1-16,-1-5 2 15,0-3 3-15,3-1 0 16,-6-2-3-16,0-2-1 15,-2-1 0-15,0 0 0 16,-3-1-1-16,-1 1 0 16,-1-4 1-16,-2-2-1 0,2-1 0 15,-2-6-1-15,2 2 2 16,-2-3 0-16,0-3-1 16,-2-3 0-16,2 0 0 15,0-2 0-15,0-1-1 16,0 1 2-16,0 0 0 15,0 1-1-15,0-5 2 0,0 3-1 16,0-3 1-16,-2-3-1 16,2-1-1-16,0-5 0 15,0 1 0-15,0-4 0 16,0 1 0-16,-3-6-1 0,-6 0 1 16,-3-4-1-16,-5-1 4 15,-12-3 1-15,-10-3-1 16,-5-1 0-16,-7-3-1 15,-5-3-2-15,-3 0 2 16,-1 0 0-16,6-6-4 16,6-8 4-16,6-7-23 0,7-13-53 15,8-14-120-15</inkml:trace>
  <inkml:trace contextRef="#ctx0" brushRef="#br0" timeOffset="92187.03">8244 10855 531 0,'0'-6'41'0,"0"0"-2"15,0 4 11-15,0 2-14 16,0 5-11-16,3 10-20 16,6 6 19-16,-2 8 3 15,4 3-13-15,0 5-5 16,-1 1 1-16,2-1-5 0,-4 1-4 16,1-6 0-16,-3 0-1 15,-2-8-8-15,-1 0-34 16,-1-10-39-16,1-8-49 15,1-6-110-15</inkml:trace>
  <inkml:trace contextRef="#ctx0" brushRef="#br0" timeOffset="92687.06">8407 10969 473 0,'0'-18'55'15,"0"1"-27"-15,18 1 0 0,3 0 11 16,10 1-11-16,1 7-17 16,0 5 5-16,1 3-3 15,-10 4-9-15,-3 14-3 16,-13 3-2-16,-7 6 0 15,0 2 0-15,-15 3-9 16,-7-5 6-16,2-4 2 0,0-2 2 16,2-6 1-16,6-9 0 15,4-2 0-15,8-4 4 16,0-5 8-16,8-10-11 16,8 0-2-16,7-7 2 0,1 1-2 15,1-1 1-15,-4 1-1 16,-3 1 1-16,-4 4 3 15,-2 6 8-15,-9 0 4 16,1 7 2-16,-3 3 2 16,-1 0-11-16,0 7-10 0,0 7 4 15,0 3-2-15,0 2 2 16,0 2-2-16,7 1-2 16,5-2 2-16,0 3-1 15,0-2-1-15,5-3-19 16,-2 0-37-16,4-10-27 15,-4-4-71-15,0-4-212 0</inkml:trace>
  <inkml:trace contextRef="#ctx0" brushRef="#br0" timeOffset="92921.39">8908 10776 568 0,'0'-8'37'15,"0"2"-8"-15,1 5-1 16,6 1 1-16,-4 9-1 16,6 8-14-16,-2 8 6 0,4 6 4 15,1 5-9-15,0 1-6 16,2 1 7-16,0 1-8 16,-1 2-6-16,-3 5-1 15,1 5-1-15,-7 1-53 16,-4-2-102-16,0-2-397 15</inkml:trace>
  <inkml:trace contextRef="#ctx0" brushRef="#br0" timeOffset="98480.93">6597 14096 135 0,'1'2'327'15,"-1"-2"-285"-15,0 0-41 16,0 4-4-16,5-1 1 16,-5 5-16-16,3-2-43 0,3 4-37 15,-1-2-135-15</inkml:trace>
  <inkml:trace contextRef="#ctx0" brushRef="#br0" timeOffset="98621.36">6579 14305 300 0,'-9'11'130'0,"2"-6"-115"16,0 2-8-16,7 2-3 15,0 2-7-15,1-2-47 16,10 2-77-16,0-3-149 16</inkml:trace>
  <inkml:trace contextRef="#ctx0" brushRef="#br0" timeOffset="98761.95">6603 14553 306 0,'-12'9'177'16,"5"-5"-150"-16,2 5-9 15,4-1-9-15,1 3-7 16,0 3-7-16,5 3-34 16,2-2-62-16,1 3-111 15</inkml:trace>
  <inkml:trace contextRef="#ctx0" brushRef="#br0" timeOffset="98906.04">6522 14892 447 0,'-17'18'16'0,"3"-1"-16"16,4 7 0-16,2-1 0 16,4 0-18-16,4-1-63 15,0 1-85-15</inkml:trace>
  <inkml:trace contextRef="#ctx0" brushRef="#br0" timeOffset="99031.01">6376 15304 447 0,'-17'25'45'16,"3"-2"-35"-16,6 2-13 0,6 0-17 16,2 0-8-16,-2-3-33 15,6-3-101-15</inkml:trace>
  <inkml:trace contextRef="#ctx0" brushRef="#br0" timeOffset="99160">6313 15636 497 0,'-5'14'54'0,"3"0"-46"16,2-1-5-16,0 1 6 16,5 0-7-1,6-1-28-15,2 0-44 0,-3-5-71 0</inkml:trace>
  <inkml:trace contextRef="#ctx0" brushRef="#br0" timeOffset="99269.33">6211 15987 445 0,'-15'25'99'0,"7"-3"-132"16,2 2-117-16,5-1 0 0,1-2 53 15</inkml:trace>
  <inkml:trace contextRef="#ctx0" brushRef="#br0" timeOffset="99409.95">6182 16273 532 0,'-7'5'23'16,"4"0"-35"-16,3 0-35 15,0 2-4-15,3-2-46 16</inkml:trace>
  <inkml:trace contextRef="#ctx0" brushRef="#br0" timeOffset="99925.43">5970 16531 545 0,'-1'-2'26'0,"-6"-10"-13"16,7 10 20-16,0 2-4 16,8 0-15-16,6 10-2 15,-1 9 0-15,3 6-8 0,-3 5-6 16,-2 4 2-16,-3 2-2 15,0-3 0-15,-1-2-1 16,-2-7 1-16,1-6 3 16,1-5-1-16,2-10 0 0,3-3 6 15,7-3 10-15,8-13 0 16,5-5-8-16,6-5-6 16,1-4-2-16,5-4-2 15,2-3-26-15,1-4-58 16,-4 0-103-16</inkml:trace>
  <inkml:trace contextRef="#ctx0" brushRef="#br0" timeOffset="100563.97">5729 15186 559 0,'-13'-5'21'16,"-4"3"-6"-16,1 4 20 15,-2 12-5-15,2 7-13 16,-2 8-13-16,3 5 3 15,5 5 1-15,3 2 4 16,5-1-6-16,2-5 0 0,0-4-2 16,9-8-4-16,7-4 3 15,3-6-3-15,8-4 1 16,2-6-1-16,3-3 2 16,1 0-6-16,-3-1-17 0,-3-8-27 15,-5 0-26-15,-8-4-12 16,-9-3-53-16,-5 0-157 15</inkml:trace>
  <inkml:trace contextRef="#ctx0" brushRef="#br0" timeOffset="100704.52">5590 15407 491 0,'-6'0'59'15,"6"0"-40"-15,4-3 28 16,17-2-23-16,10-1-4 0,11-3-13 15,2 2-6-15,8-2-2 16,0-1-51-16,-2-5-170 16</inkml:trace>
  <inkml:trace contextRef="#ctx0" brushRef="#br0" timeOffset="101908.09">5928 17063 316 0,'0'0'62'15,"0"0"-35"-15,0 0 47 0,0 0-16 16,0 0-31-16,0 0-11 16,5-4 5-16,0 0-1 15,0 1-9-15,0 1-2 16,1-1 6-16,-2 1-1 15,0 0-3-15,-3 0-1 16,1 1 1-16,-2-3-3 16,2 3-2-16,0-1-4 15,-2-2 1-15,0 2 0 0,0 0 1 16,0 0-1-16,0-1-1 16,0 3-1-1,0-2 1-15,0 1-3 16,0-1 2-16,0 0-1 15,0-2 2-15,0 3-2 16,0-3 2-16,0-2 0 0,0 3 1 16,-6-2-2-16,1-2 0 15,-3 1 0-15,-4 1-1 16,-3 0 0-16,-4 3 0 16,-3 0 0-16,-3 2-1 0,1 2 0 15,-4 6 0-15,5 5 1 16,1 3-1-16,6 0 1 15,3 1-2-15,8 2 1 16,5-3-2-16,0 2-3 0,5-4 2 16,10-1 2-16,2-6-3 0,0-4 1 15,2-3 3-15,1 0 0 16,0-7 1-16,-4-3 1 16,2-5 1-16,-4 2-1 15,1 1 2-15,-6 2 2 16,0 0 2-16,-3 5 0 15,-1 3-3-15,-1 2-4 0,-1 2-2 16,0 14 0-16,1 5 3 16,-1 7-2-16,1 5 1 15,0 6-1-15,-4 6-1 0,0 2-7 16,0-2 4-16,0-3 1 16,0-3 0-16,0-7 4 15,0-7 1-15,0-10 0 16,6-1 0-16,1-8 2 15,1-5 2-15,5-1 8 16,3-5 3-16,2-12 0 16,2-4-6-16,0-8-2 0,0-3 0 15,-6-7-3-15,2-1-5 16,-4-1-6-16,1 3-20 16,-5 7-32-16,-3 5-48 15,-2 6-96 1</inkml:trace>
  <inkml:trace contextRef="#ctx0" brushRef="#br0" timeOffset="102742.99">6299 17448 53 0,'5'-6'18'16,"-3"4"-37"-16,0-2 23 16,1 0 19-16,1 1 1 15,-1-3 1-15,3 0 8 0,0 1 15 16,-3-2 8-16,2 0-6 16,-3 0-2-16,2-2-2 15,-3-3 0-15,1 4 11 16,-2 1-8-16,0 0-11 15,0 3-13-15,-7 1-8 0,-3 3 3 16,-2 0 1-16,4 7-7 16,-3 6-2-16,0 8-1 15,2 6-1-15,6 6-1 16,-1 4-1-16,4 3-5 16,0 3-2-16,0 0-1 0,2 1 0 15,1-1 2 1,-1-5-2-16,-2-3 0 0,0-2 0 15,-2-11-3-15,-6 0-4 16,-7-8 1-16,3-1-1 16,-5-4-5-16,1-6-7 15,3-3-31-15,-1 0-30 0,4-16-26 16,-2-1-83-16</inkml:trace>
  <inkml:trace contextRef="#ctx0" brushRef="#br0" timeOffset="102867.96">6139 17674 480 0,'2'-10'43'0,"9"-3"-37"16,6 0 4-16,8 1 3 15,6 0-10-15,3-3-6 16,3 0-47-16,-1-7-88 0</inkml:trace>
  <inkml:trace contextRef="#ctx0" brushRef="#br0" timeOffset="103649.06">6340 16972 245 0,'-14'-14'45'0,"-2"-3"-9"16,-1-1 3-16,0-1 12 16,-3 0-18-16,-1-1-13 15,-6 0 2-15,-2-1-2 16,-3 4-6-16,-9 1-4 15,2 4-2-15,-4 5-6 16,-4 3 0-16,-1 4 4 16,-2 2 5-16,1 13 3 0,-1 2 3 15,3 10 0-15,3 7-2 16,-2 5-9-16,9 4 1 16,3 2 0-16,7 1 0 15,3 6 1-15,10 1-4 0,7 6-1 16,7 0 0-16,2 4-3 15,15-1-1-15,5 2 1 16,7-1 2-16,5-1-1 16,3 1-1-16,5-5 1 15,-1-3-1-15,4-5-2 0,-2-6 3 16,2-2 0-16,0-8-5 16,1-8-5-16,-4-4-1 15,3-6 3-15,0-7-2 16,3-8 0-16,1-1 1 15,-1 0 5-15,1-3 3 16,-5-7-3-16,2-3 1 0,-7-3 1 16,-2-2-3-16,-2-4 6 15,-3-1-1-15,-3-7-1 16,-1-4 0-16,-2-5 2 16,-1-5-1-16,-3-6 0 15,-5-3 5-15,0 1-3 16,-8-4 2-16,-2 2 2 0,-7-2 2 15,0 2-4-15,-4-1 1 16,-6-2 0-16,-5 0 1 16,-6 3-3-16,-6 2-5 15,-4 2 1-15,-6 7-9 0,-5 3-2 16,1 7-11-16,-5 6-25 16,4 8-27-1,1 5-59-15,2 3-212 0</inkml:trace>
  <inkml:trace contextRef="#ctx0" brushRef="#br0" timeOffset="106509.69">11542 7277 559 0,'0'-16'16'0,"-5"-2"-13"16,-3-5 34-16,3-2 8 16,0-2-24-16,-2-1-19 15,-4 6 3-15,0 1 10 0,-1 7-3 16,-3 7-3-16,-4 7-5 15,-1 7-3-15,1 11 1 16,2 10-3-16,0 4 1 16,7 4 0-16,5-2-2 0,5-2 1 15,0-5 0-15,1-8-2 16,6-6 0-16,4-10 1 16,2-3 1-16,1-8 1 15,3-12 1-15,-2-3 2 0,4-2-1 16,-3-4 1-16,3 6-2 15,-4 5 0-15,-1 6 1 16,3 8 1-16,-2 4-3 16,0 9 0-16,-1 12 0 15,5 8 1-15,-2 10-1 0,5 6 1 16,-2 5-1 0,-3 0 1-16,3-2-1 15,-4-11-1-15,-1-6-4 0,-6-12 4 16,-2-13 3-16,-4-6 14 15,0-13 33-15,-3-12-14 16,1-5-13-16,-1-8-4 0,2-2-10 16,2-2-7-16,1 7-7 15,4 1-24-15,2 9-26 16,6 7-43-16,2 7-56 16,2 8-77-16</inkml:trace>
  <inkml:trace contextRef="#ctx0" brushRef="#br0" timeOffset="106755.97">12191 7141 478 0,'0'-19'103'16,"-13"3"-67"-16,-7 5 15 16,2 9 0-16,1 0-23 15,-2 14-22-15,7 9-5 0,1 11 4 16,5 5-4-16,6 8 0 15,0 7-1-15,7 5 2 16,7 3-2-16,-2 1 0 16,-1-4-4-16,1-1-12 15,-1-8-4-15,-8-9-4 0,-3-7-11 16,0-11-26-16,-12-8-49 16,-12-11-122-16</inkml:trace>
  <inkml:trace contextRef="#ctx0" brushRef="#br0" timeOffset="106896.56">11986 7502 495 0,'23'-21'26'0,"4"-4"-27"0,5 0 3 16,9 3 27-16,10-3-23 16,1 2-6-16,0 2-18 15,4-4-42-15,-4-7-108 0</inkml:trace>
  <inkml:trace contextRef="#ctx0" brushRef="#br0" timeOffset="107130.88">12681 6826 409 0,'-20'-11'142'16,"-7"6"-124"-16,0 5 0 16,-1 11 8-16,1 12-9 15,3 9-7-15,4 13-4 16,6 6-3-16,7 8 1 0,7 1-1 15,0 1-4-15,11-7 2 16,7-6-7-16,5-11-17 16,4-10 3-16,1-9 7 15,7-11-4-15,-1-7-23 16,-2-2-12-16,0-14-31 16,-8-10-152-16</inkml:trace>
  <inkml:trace contextRef="#ctx0" brushRef="#br0" timeOffset="107289.93">12499 7124 579 0,'0'-4'38'0,"6"-10"-44"16,21-2 4-16,15-2 31 16,11-3-20-16,8-1-11 0,5-1-11 15,-1 0-35-15,-4-2-89 16,-11-2-182-16</inkml:trace>
  <inkml:trace contextRef="#ctx0" brushRef="#br0" timeOffset="107492.88">13108 6781 607 0,'-5'0'39'0,"1"4"-3"0,0 8 2 15,4 9 2-15,0 8-13 16,4 10-17-16,4 6-2 15,2 7-1-15,5 3-6 0,-1 2 1 16,0-5-2-16,1-4-6 16,0-8-11-16,-2-10-10 15,-2-9-12-15,-4-10-22 16,-3-9-43-16,-4-2-83 16</inkml:trace>
  <inkml:trace contextRef="#ctx0" brushRef="#br0" timeOffset="107696">13112 6853 563 0,'0'-18'13'16,"0"-2"10"-16,17 2 15 16,10 4 0-16,6 2-27 15,7 3-9-15,-1 5-3 16,5 2-2-16,0 2-23 15,-10 0-40-15,-9 6-76 16,-11 3-143-16</inkml:trace>
  <inkml:trace contextRef="#ctx0" brushRef="#br0" timeOffset="107830.39">13166 7029 480 0,'-3'6'123'15,"3"-6"-93"-15,22 0 3 16,10-7 9-16,14-6-21 15,5-1-20-15,10-4-27 0,5-4-73 16,-5-3-280-16</inkml:trace>
  <inkml:trace contextRef="#ctx0" brushRef="#br0" timeOffset="122432.53">6318 10411 211 0,'0'-1'12'0,"0"-4"97"0,0-1-61 16,0-1-2-16,0 1-3 15,0-1-11-15,0 0-5 16,0-2-9-16,0 2 0 16,-1-2-3-16,-3 0-5 0,-3 2-2 15,-1 0 3-15,-7 1 1 16,2 3-2-16,-5 1-2 16,-4 2 2-16,0 0-3 15,0 9 0-15,-4 5 0 16,5 5 2-16,-2 0 0 0,5 7-1 15,5 2-2-15,2 2-3 16,8 2-2-16,3 0 0 16,0 1-1-16,9-2 0 15,3-2 1-15,4-4-2 16,2-7 0-16,4 0 2 16,-3-5-1-16,7-3 0 0,1-5 0 15,2-4 0-15,1-1 3 16,2 0-2-16,1-6 1 15,2-9 1-15,-2 1-2 16,-3-4 0-16,-3 0 0 0,-1-5 0 16,-6-4 0-16,-6 0 1 15,-6-6 2-15,-1-3 3 16,-7-3 7-16,-2 1-12 16,-15-3-1-16,-6 9 0 15,-6 4-4-15,-5 8 3 0,-5 13-2 16,-4 7-20-16,-1 2-27 15,3 10-65-15,5 4-198 16</inkml:trace>
  <inkml:trace contextRef="#ctx0" brushRef="#br0" timeOffset="123275.54">6344 11258 267 0,'-4'-3'45'16,"1"-1"0"-16,-2-1 16 15,3 2-14-15,-2-1-2 0,0 0-15 16,4 2-1-16,-4 0-1 15,1 1-9-15,-2 1-4 16,-1 0-5-16,-2 0-4 16,-5 7-3-16,0 5 0 15,-1 4-1-15,0 2 3 16,-3 4 1-16,3 1 2 0,3 0-2 16,0 1-1-16,8-2-1 15,-1 0 1-15,4-2-4 16,0 0 0-16,7-1-1 15,5-3 2-15,3 2-3 0,4-4 0 16,-2 1 2-16,3-5-1 16,-1-1-1-16,3-2 0 15,-2-3 2-15,-2-3-2 16,0-1 1-16,-2 0 1 16,0-3 0-16,-2-6 0 15,1-4 0-15,1 3 1 0,-1-8-1 16,-3 4 1-1,-1-4 0-15,1-4 7 0,-1 3 0 16,-3-3 0-16,-5-1 2 16,-3-2-2-16,0-2-3 15,-2-1 0-15,-11 1-3 0,-6 1-1 16,-3 4-3-16,-8 6 0 16,-6 9-13-16,-3 7-28 15,-8 0-50-15,2 8-175 16</inkml:trace>
  <inkml:trace contextRef="#ctx0" brushRef="#br0" timeOffset="134653.31">6466 15089 249 0,'-7'-6'139'16,"2"0"-130"-16,-2-1 30 15,2 0 10-15,2 2-14 16,-2 1-15-16,-1 1 1 15,-2 0 0-15,0 3-3 0,-4 0-9 16,-3 8-3-16,-3 5 1 16,0 4-2-16,2 5 0 15,1 1 8-15,7 2-2 16,4-2-3-16,4 2-4 16,0-6-2-16,9 1-1 0,8-2 0 15,-2-8 1-15,9-2-2 16,-2-6 1-16,0-2 0 15,5-6 1-15,-1-6 1 16,-5-6 1-16,1-6 7 16,-4 0 3-16,-5-3 3 15,-6 0-4-15,-7 0-4 0,-2 6-5 16,-13 5-3-16,-6 6-2 16,-1 7-14-16,-1 3-49 15,-1 6-55-15,3 8-117 16</inkml:trace>
  <inkml:trace contextRef="#ctx0" brushRef="#br0" timeOffset="135279.29">6298 15725 176 0,'-2'-3'98'16,"-3"-1"-54"-16,2 0 15 0,-1-1 3 15,1 1-2-15,1 1-20 16,-1 1-8-16,-1 2-3 15,1 0-12-15,-5 0-13 0,-1 12-3 16,-3 5 2-16,-3 6 1 16,-4 5-2-16,1 6 0 15,-3 2 1-15,2 1 11 16,4 1 0-16,7-2-2 16,2-4 1-16,6-6-8 0,0-1-4 15,14-7 0-15,7-5 0 16,4-8 1-16,5-5-2 15,6-5 1-15,-2-14 1 16,2-6-1-16,-4-1 1 16,-5-4-1-16,-8-4 2 0,-12 2 0 15,-7-1-2 1,-7 3-1-16,-19 6-1 0,-6 0-18 16,-2 10-18-16,-2 5-24 15,1 6-20-15,9-1-57 16</inkml:trace>
  <inkml:trace contextRef="#ctx0" brushRef="#br0" timeOffset="136258.19">6583 14184 371 0,'0'-2'25'0,"-5"-1"20"16,1 3-1-16,0 0-11 15,-2 1-19-15,3 8-12 0,-4 9 7 32,2 4 9-32,0 6-2 0,-3 6 2 15,1 7 3-15,1 2-1 16,-1 3-2-16,-2 2-1 16,2 2-2-16,0 0-6 15,2-3 2-15,-1 1 0 16,2-7-2-16,1-4-6 0,3-5-3 15,-2-2 3-15,2-5-1 16,0 0-1-16,0-3-1 16,0-4 0-16,0-2-1 15,0-7-9-15,0-4-17 16,0-5-29-16,0 0-36 0,0-11-43 16,-5-7-185-1</inkml:trace>
  <inkml:trace contextRef="#ctx0" brushRef="#br0" timeOffset="136812.16">6290 14436 347 0,'0'-11'41'0,"0"0"5"16,0 2 15-1,0 4-19-15,0 1-15 16,-2 4-18-16,-5 0-8 0,-4 7-1 16,0 11 1-16,-3 4 1 0,-1 6 3 15,3 2-1-15,3-1-1 0,4-2 3 16,5-2-3-16,0-3-3 16,9-10 1-1,8 2 2-15,3-8-3 0,6-5 2 16,1-1-3-16,0-1-22 15,-5-10-29-15,-2-7-80 16,-11-2-198-16</inkml:trace>
  <inkml:trace contextRef="#ctx0" brushRef="#br0" timeOffset="136931.37">6245 14526 148 0,'0'2'286'16,"0"-2"-284"-16,20 0-32 0,11 0 35 15,5 0-3-15,4-3-110 16</inkml:trace>
  <inkml:trace contextRef="#ctx0" brushRef="#br0" timeOffset="137556.72">6154 15350 231 0,'1'-1'70'0,"3"-5"-17"15,-3-1 8-15,1 0-8 16,-2-1-10-16,0 5-19 15,0 1-4-15,-2 2-8 16,-6 0-7-16,-3 9-1 0,-4 5 5 16,3 6 3-16,-1 2-7 15,4 1-4-15,4 2 0 16,2-2-1-16,3 0 0 16,1-5-1-16,8-4 0 15,8-3-5-15,4-7-12 16,-1-3-10-16,0-1-13 0,-3 0-38 15,-5-5-42-15,-5-4-87 16</inkml:trace>
  <inkml:trace contextRef="#ctx0" brushRef="#br0" timeOffset="137681.62">6045 15481 411 0,'0'0'30'0,"8"0"-28"16,17 1 1-16,5-6 2 15,10-4-1-15,0-2-34 0,-1 1-76 16</inkml:trace>
  <inkml:trace contextRef="#ctx0" brushRef="#br0" timeOffset="138224.28">5920 16080 229 0,'-7'0'35'15,"1"0"12"-15,0 1 5 16,-2 1-22-16,2 4 0 16,-1 1 0-16,2 3 3 15,0 3-7-15,0 2-10 16,2 6-8-16,1 2 0 0,2-1-2 16,0 3 2-16,0-5-5 15,7 2-2-15,-1-2-1 16,7-6 1-16,2-2-2 15,0-5-5-15,5-5-6 16,2-2-4-16,-1 0-17 16,-1-5-31-16,-4-6-35 0,-5 0-136 15</inkml:trace>
  <inkml:trace contextRef="#ctx0" brushRef="#br0" timeOffset="138369.62">5916 16240 349 0,'-2'0'71'0,"2"0"-67"16,6 0-17-16,12 0 14 15,7-6-2-15,4-2-3 16,3-3-65-16,2-4-188 16</inkml:trace>
  <inkml:trace contextRef="#ctx0" brushRef="#br0" timeOffset="143965.97">4681 13677 326 0,'-12'0'70'16,"2"0"-54"-16,3 0 24 0,2 0 12 16,3 0-11-16,2 0-20 15,0 0-17-15,0 0-1 16,0 0 7-16,4 0 4 15,4 0-2-15,4 0 1 16,2 0 0-16,2 0 2 0,5 0-7 16,6 0 1-1,4-2 2-15,9-3-2 16,4-2-1-16,5 0-1 0,4-2-2 16,3 2-4-16,0-3 0 15,-4 5-2-15,-4-2 2 16,-2 0-1-16,-7 2-1 0,-5 1 2 15,-5 0-1-15,-4-1 1 16,-9 3 0-16,-3-1-1 16,-4 3 1-16,-6-2 0 15,-1 0 2-15,0 2 0 16,-2 0-2-16,1 0 0 0,-1 0-1 16,4 0-1-16,2-1-1 15,1-2 0-15,2 2-3 16,-1-1-5-16,2 1-7 15,-3-1-9-15,0-2-16 16,-2 0-27-16,-3 1-44 16,-2-4-67-16</inkml:trace>
  <inkml:trace contextRef="#ctx0" brushRef="#br0" timeOffset="144356.49">5271 13409 370 0,'-12'-3'40'15,"4"1"3"-15,3 2 15 16,5 0-13-16,0 0-26 0,12 0-12 16,5 5 17-16,5 1 3 15,8 1-3-15,3 1-10 16,4 2-3-16,0 1-4 15,-3-1-3-15,0 1-2 16,-5 1-1-16,-4 1-1 0,-4-2 0 16,-5-1 1-16,-7 2-2 15,-2 1 2-15,-3-2 0 16,-4-4 2-16,0 4 10 16,0-3 0-16,-4 2-1 15,-3-2-2-15,2 3 0 16,-4 2-5-16,-2-1 0 0,-1 4-3 15,-5 7-1-15,-4 7-2 16,-6 7 2-16,-5 3-6 16,1 2-28-16,-3 1-17 15,2-10-40-15,1-8-79 16</inkml:trace>
  <inkml:trace contextRef="#ctx0" brushRef="#br0" timeOffset="182733.43">6347 12143 226 0,'0'-3'118'0,"0"1"-84"15,0 0 14-15,0 1 3 16,0-1-7-16,0 2-22 15,0 0-9-15,5 0 8 16,3 0 5-16,-4 0-5 0,1 0 1 16,-2 0-4-16,-1 0-3 15,-2 0 0-15,4 3-1 16,-4 4 1-16,0 4 0 16,0 3-4-16,0 4 2 15,-4 3-3-15,-1 4-5 0,0 5 7 16,-2 2-6-16,-3 4-4 15,3 2 0 1,0-4-1-16,0-2-1 0,1-4 2 16,1-3-1-16,1-3 6 15,3-4-4-15,1-2 3 0,-2-2 0 16,2 0-3-16,0-1 0 16,0-1-3-16,0-1 1 15,0 1 0-15,0-3-1 16,0 0 1-16,0 0-1 15,0-4 1-15,2 3-2 16,-2-5 2-16,0 2-1 0,1-1 1 16,-1 2-1-16,2-3 0 15,-2 1 1-15,0 1 0 16,0 2-2-16,0-3 2 16,2 1 0-16,-4 1-2 0,4-3 2 15,-2-1-2 1,0 1 2-16,0-3-1 15,0 2 0-15,0-2 0 0,0 0-2 16,0 0-6-16,0 0-19 16,-2-2-41-16,-3 0-27 15,-4 1-55-15,0-1-163 0</inkml:trace>
  <inkml:trace contextRef="#ctx0" brushRef="#br0" timeOffset="183092.72">6133 12669 78 0,'-1'-3'342'0,"1"1"-283"0,0 0 5 15,0 1-21-15,1 1-5 16,9 0-11-16,1 0-4 15,1 0 2-15,-1 6-4 16,1 4-8-16,-3 2-4 16,1 2 2-16,-2 2 5 0,-2 2 2 15,0 0-3-15,1-2-8 16,0-2 2-16,-2-1-4 16,2-3 0-16,0-4-3 15,1 1-1-15,0-5 1 16,1-2-2-16,1 0 1 15,-2 0-14-15,1 0-26 0,0-4-36 16,-1-3-44-16,-1 0-95 16</inkml:trace>
  <inkml:trace contextRef="#ctx0" brushRef="#br0" timeOffset="183295.83">6513 12669 389 0,'5'-3'189'16,"0"1"-136"-16,-3 0-12 16,-2 2-3-16,2 0-2 0,-2 0-23 15,-2 2-9-15,-7 7 9 16,-4 0-2-16,-1 3-5 16,-7 1-4-16,0 3 0 15,-1 0-2-15,-2 2 0 16,1 0-10-16,-1-4-59 15,2 0-105-15</inkml:trace>
  <inkml:trace contextRef="#ctx0" brushRef="#br1" timeOffset="191177.2">6527 11271 231 0,'0'-7'33'0,"0"1"-6"0,0 3 12 16,0-3-6-16,0 5-12 15,0-3-9-15,0 1 6 16,0-1 8-16,-2 0-4 16,0 1 7-16,-1-2 2 0,-1-1-6 15,-1 1-1-15,-3-1-3 16,3 1 0-16,-4 0-3 16,1 0-3-16,-5-1-1 15,2 2-1-15,-2-1-1 16,1 3-2-16,0 1-1 15,-2-1-1-15,2 2-1 0,-1 0 1 16,3 0-2-16,-4 2-1 16,-3 4-3-16,1 6 0 15,0 0 1-15,-2 4 0 16,0 2 2-16,2 3 1 0,-2 0-3 16,2 1 4-16,2-2 1 15,2 3 3 1,4-5-3-16,1-1-3 0,3 1 3 15,4-2-4-15,0-1-2 16,0-1 0-16,4 1 1 16,3-3 2-16,-1 2 0 0,4-2 3 15,1 1-3-15,-3-2-2 16,4 0-1-16,-2-1-1 16,1-1 0-16,-2 0 0 15,2-2 0-15,1-2-1 16,-1-1 1-16,3-2-1 0,3-2 2 15,0 0 1-15,5-4 0 16,-2-5 0-16,-1 1 1 16,0-2-3-16,-4 0 0 15,2-1 2-15,-3-1-1 16,-1 1-1-16,-3-1 1 0,5-3 0 16,-3 1-2-1,-1 1 3-15,0-1-3 0,-2 0 3 16,1 0-1-16,-4-2 2 15,2 0 1-15,-5 0 0 16,-1-1 0-16,-1 0-1 16,-1 1-1-16,0 1 0 0,0 1 0 15,-3-1 2-15,-4 5-4 16,-4-1 1-16,0 2-1 16,-4 2-3-16,0 2-5 15,-4 1-29-15,4 4-23 0,-4 0-37 16,4 11-51-16,1 3-117 15</inkml:trace>
  <inkml:trace contextRef="#ctx0" brushRef="#br1" timeOffset="192221.87">6446 11537 251 0,'1'-5'154'0,"-1"-1"-114"16,0 2 8-16,0 1-2 15,0 3-8-15,0 0-18 16,0 0-9-16,0 0-1 0,0 0 0 15,0 0 5-15,0 3 2 16,0 3-1-16,0 3 2 16,0-2 3-16,-1 3 0 15,-1 7 0-15,0-3-4 16,0 5-3-16,-3 3 0 16,2 1-3-16,-1 2-4 0,1 0-2 15,-1-2-3-15,1 1 0 31,-2-1 0-31,2-2 2 16,-1 0 0-16,-1 1 1 0,4-1 1 16,-1 1 0-16,-3-4 1 15,3 3-3-15,-3 0 1 16,2-1-4-16,-1 0 3 0,-1-3-3 16,3 1 1-16,-1-1 0 15,0-2-1-15,3 0 2 16,-2-1-2-16,0 2 1 15,2-2 0-15,-2 2 0 16,2-1 1-16,0 0-1 0,0 2 2 16,-1 0 1-16,1 3-1 15,-2-2 0-15,-3 2 0 16,4 1-1-16,-3-3-1 16,1 0 0-16,-1-4-1 15,2 0 0-15,1 0-1 16,-1-1 1-16,0-1-1 0,1-1 0 15,-1-2 1-15,2 0-1 16,-4 3 1-16,2-3-2 16,2 0 2-16,-2 4 0 15,-2-5-2-15,3 2 1 0,1 0 0 16,0-1 0-16,-2 0 0 16,2-2 1-16,-2 0-1 15,2 1 0-15,0-3 1 16,0 0-2-16,0 0 1 15,0-1 0-15,0 0 0 16,0-1 0-16,0 1 0 0,0-3 0 16,0 1 0-16,0-2 0 15,0 2 0-15,0 0-3 16,-2 1-5-16,1 1 0 16,1 0-2-16,-2-1-1 15,0 1 1-15,2-2 4 0,0-2 3 16,0 1 4-16,0-1 0 15,0 0-1-15,0 0 2 16,0 0 2-16,0 0 0 16,0 0-1-16,0 0 0 15,0 0-2-15,0 0 0 16,0 0-1-16,0 0 3 0,0 0 2 16,0 0 1-16,0 0-1 15,0 2 0-15,0-2-3 16,0 3 0-16,0-1 1 0,0 0-3 15,0 2-2-15,0 0-6 16,0-3-28-16,0-1-44 16,5 0-74-1,2-7-147-15</inkml:trace>
  <inkml:trace contextRef="#ctx0" brushRef="#br1" timeOffset="193110.7">6852 12070 268 0,'0'0'104'0,"0"0"-66"0,0 0 24 16,0 0-5-16,0 0-15 15,2-2-12-15,-2-1-3 16,2-4 3-16,-2-3-7 15,0 3-5-15,0-2-2 16,0-3-2-16,-4 3 2 0,-2-2 6 16,1 4-1-16,-5 2-6 15,-4 0-9-15,0 4-5 16,-1 1-1-16,-5 0-1 16,0 6-1-16,-1 4 2 15,1 7-1-15,1 0 1 0,4-1-1 16,1 4 1-16,6 3 0 15,3 0 1-15,3-2 2 16,2-1-4-16,0 2 2 16,2-5-2-16,6 1 1 15,4-3 1-15,-2-2 0 16,2-5-1-16,0-1-1 0,2-3 1 16,-1-4 0-16,2 0 2 15,-2 0 0-15,1-4-1 16,0-7 0-16,-1 1-1 15,0-4 0-15,0-2 0 0,-4-2 1 16,1-3-1-16,-5 3 2 16,3-2-2-16,-4 4 1 15,-3 2 1-15,-1 5 2 16,0 3 0-16,0 1 2 16,0 3 2-16,0 0-3 0,0 2-1 15,0 0-2-15,0 0 2 16,0 0-1-16,0 0 0 15,0 9-1-15,0-3 4 16,0 6 1-16,4 2-1 16,-2-1-2-16,-1 4-2 15,3 0 0-15,-1 1-1 16,2 0 0 0,3 0-1-16,-1-3 1 15,2-1-1-15,1 1 0 16,0-2 0-16,1-3-1 0,0-1 0 0,1-3 0 15,-1-3 1-15,5-1-2 16,-4-2-3-16,5 0-9 0,-1-5-16 16,2-8-41-16,2-9-72 15,-1-6-263-15</inkml:trace>
  <inkml:trace contextRef="#ctx0" brushRef="#br1" timeOffset="210162.65">6856 11064 203 0,'0'0'82'0,"0"0"-4"0,0 0-43 15,0 0 16-15,0 0 5 16,0 0-19-16,0 0-11 16,0-3 5-16,0-1-3 15,0-4-8-15,0 3-7 0,2-2-5 16,-9 0-3 0,-3 0-1-16,-4 2-1 15,-1 1-3-15,1 1 1 16,-2 3 4-16,2 0 2 15,1 8-7-15,4 3 1 16,5 3-2-16,4 3 1 0,0-2-2 16,6 3 1-16,7-7-1 15,-1 0 2-15,0-6 0 0,3-1-1 16,-5-4 1-16,4 0 0 16,-6-2 1-16,3-7 0 15,-3-4 0-15,-1-2 0 16,-2-3 1-16,0-1-2 0,-2 4 2 31,1 0 8-31,-2 7 5 16,-1-2 3-16,4 5-3 15,-3 3-6-15,3 2-8 0,2 0-1 16,1 7-1-16,4 8 0 16,0-1 1-16,3 5-1 15,-1 8 2-15,1-2-1 16,-1 4 0-16,0-1 0 15,0-1 0-15,-1-2 0 16,-2-5 1-16,-1-4 0 16,1-7-1-16,-3-7 1 0,1-2 0 15,3-8 6-15,-3-11 10 16,2-4-8-16,-1-6-3 16,3 2-6-16,0-1-1 15,-3 4-34-15,0 3-40 0,-5 7-67 16,0 5-214-16</inkml:trace>
  <inkml:trace contextRef="#ctx0" brushRef="#br1" timeOffset="210553.51">7364 11275 571 0,'-7'0'36'16,"0"0"-19"-16,0 6 31 15,4 7-15-15,3 0-10 16,0 5-19-16,-2 1 0 0,2-1 6 16,10 1-4-16,-1 1-4 15,1-6-1-15,5-1-1 16,-1-2-1-16,4-8 2 16,0-1-3-16,2-2 0 15,-2-5-15-15,1-8-17 16,-4-4-29-16,-6-7-46 0,-6-4-96 15</inkml:trace>
  <inkml:trace contextRef="#ctx0" brushRef="#br1" timeOffset="210709.69">7338 11151 583 0,'-7'-5'20'0,"4"-4"17"16,3 2-8-16,8 0-11 15,9 2-16-15,5-2-3 16,2 4-27-16,2 3-75 0,-3 0-108 16</inkml:trace>
  <inkml:trace contextRef="#ctx0" brushRef="#br1" timeOffset="210897.15">7586 11260 501 0,'3'5'114'0,"0"-5"-97"16,4-5 13-16,5-4-6 15,7-1-4-15,4-3-19 0,-2 1-3 16,4 1-7-16,1 0-36 16,-6 0-38-16,-8 1-52 15,-5 1-191-15</inkml:trace>
  <inkml:trace contextRef="#ctx0" brushRef="#br1" timeOffset="211069.04">7750 11076 506 0,'0'0'139'16,"-2"-3"-88"-16,2 3 8 16,0 0-24-16,0 10-9 15,9 10-15-15,1 5 0 0,7 13-1 16,0 10-7-16,5 11-2 15,2 7-19-15,-1 4-100 16,0 1-224-16</inkml:trace>
  <inkml:trace contextRef="#ctx0" brushRef="#br1" timeOffset="-212423.06">6741 11497 201 0,'-2'0'141'16,"-2"0"-139"-16,4 0 19 15,0 0 5-15,0 0-1 16,0 6-8-16,0-2 6 0,2 3 16 16,3 0-4-16,1 2-9 15,1 3-3-15,4-1-2 16,-2 3-4-16,4-2 1 16,-1 5-7-16,0-1-2 0,3 5-4 15,-1 0-4-15,1 3 0 31,-1 1 11-31,2 1-9 0,3-4-1 16,0 3-1-16,1-4 2 16,-3-2 4-16,5 3-2 15,0-2 4-15,-1 1-1 16,1-1-6-16,1 3 3 16,-2-1 0-16,3 6-2 15,-2 0-2-15,-1 1-1 16,0 0 1-16,1-1 1 0,2 1-3 15,1-3 2-15,-4 1 0 16,2-4-1-16,1 2 6 16,-3 0-5-16,-1 0 4 15,-3-1 2-15,0 0-3 0,0 1 0 16,0 2 2-16,3 0 14 0,2 3-17 16,-1-1-1-1,2-1-2-15,3 3 3 0,1-5-1 0,0 1-2 16,-2 2 1-16,-2-5 1 15,0 3-2-15,-3 0 1 16,0 0-1-16,0 0 0 16,-2-1 1-16,-2 0-1 15,2 0 1-15,-1 1 0 0,4-2 0 16,-1 2 1 0,1-1 1-1,2-1-1-15,1 4 0 0,1-2 2 16,1 1-1-16,-2-1 1 15,3 1-1-15,-2 0 1 16,0 2 0-16,-2-3-2 0,1-1 1 16,-3 1 0-16,3 0 5 15,-3-2-6-15,1-3-2 16,1 2 1-16,-1-4-2 16,1 2 2-16,-3-4-2 0,0-3 2 15,-3 2-1-15,0-5 1 16,-7 0-1-16,-1-3 0 15,-1-4 1-15,-5 1-1 16,-1-3 0-16,-2-3 3 16,0 3-1-16,0-3 4 0,2 0 3 15,-2 0-1-15,0 0-2 16,0 0-3-16,0 0-2 16,0-4-1-16,0 2-1 15,0-4 1-15,0 1 0 16,0 1-7-16,0 2-20 15,0 1-21-15,0-1-45 0,0 0-38 16,-7 2-98-16</inkml:trace>
  <inkml:trace contextRef="#ctx0" brushRef="#br1" timeOffset="-212085.72">8137 13444 378 0,'-3'0'144'0,"1"0"-134"0,2-4 44 16,0 4-21-16,7 0-5 16,6 0-10-16,1 0 0 0,4 1 8 15,6 5-5-15,0 5 2 16,0-3 7-16,1 2-13 15,2 0-7-15,-1 1-3 16,-4-2-2-16,2 0-2 16,-1-4-2-16,-1-1-1 0,-1-2 1 15,1-2-11-15,0 0-25 16,-5-2-33-16,3-7-27 16,-6-2-66-16,-2-3-80 15</inkml:trace>
  <inkml:trace contextRef="#ctx0" brushRef="#br1" timeOffset="-211929.53">8629 13374 397 0,'2'-9'179'0,"-2"0"-104"15,0 3 6-15,0 2-13 16,-2 4-23-16,-8 0-22 16,0 6-19-16,-7 10-4 0,1 4 0 15,-6 7 0-15,-3 5-17 16,-2 4-46-16,-5-3-80 15,3-2-153-15</inkml:trace>
  <inkml:trace contextRef="#ctx0" brushRef="#br1" timeOffset="-211064.27">8889 13476 314 0,'0'-4'68'0,"-2"-2"-23"15,-8 1 15-15,1 0-5 16,-1 0-9-16,-1 4-23 0,-3 1-10 15,-5 0 2-15,-2 0 7 16,-2 2-3-16,-6 11-1 16,-1 1-4-16,-3 7-2 15,-1 1 2-15,2 6 1 16,-2 2 0-16,3 12-1 0,4-1-1 16,4 9-3-16,-1 0-6 15,10 3 0-15,3 1-1 16,7-4-5-16,4-2 5 15,0-5-3-15,7-2 0 16,7-4 1-16,4-3-3 0,4 2 1 16,4-4 1-16,4 2 1 15,6-2-2-15,4-3-3 16,3-1 6-16,6-3-3 16,4-6 0-16,5-2 2 15,1-9 1-15,4 0-2 16,0-8 0-16,-2 0-5 15,-2-5 1-15,4-10-1 0,-6-3-3 16,3-3-4-16,-4-6 3 16,-3-3 6-16,-6-4-3 15,-3 0 4-15,-5 0 1 16,-7-3 1-16,-3 1 1 0,-8 0 0 16,-3 1 1-16,-7-1 7 15,-6-2 2 1,-4 1 1-1,-1-4 2-15,-1 0-7 0,-11-2-2 16,-2 2 0-16,-5 0-1 16,-3 2-3-16,2 3-1 0,-7 2 0 15,-1 0 0-15,-2 4 0 16,-4 4-1-16,-4 4 0 16,-5 3 0-16,-2 4-2 15,-4 5-1-15,0 4-14 16,2 4-30-16,-1 2-28 15,9 2-45-15,3 9-124 0</inkml:trace>
  <inkml:trace contextRef="#ctx0" brushRef="#br1" timeOffset="-210361.29">8978 13816 320 0,'0'0'156'0,"0"-3"-124"16,0-3 34-16,-6-3-12 0,1-1-11 15,0-1-20-15,0 0-11 16,-6 3 8-16,0 0-4 16,0 3-3-16,-4 3-8 15,-2 2-4-15,0 2-3 16,-2 8 0-16,3 5 4 16,0 3-4-16,3 3 1 15,2 0 1-15,8 1-2 0,3-2-1 16,0-4-1-16,7-4-2 15,5-5 0-15,5-5 0 16,1-2 7-16,-1 0 2 16,2-11-5-16,-2-1 1 0,0-2 2 15,-7 1 0-15,-1-1 1 16,-1 3 12-16,-3 0 10 16,-1 4 1-16,-3 2-5 15,-1 1-5-15,0 4-5 16,0 0-3-16,0 0-6 0,2 2-3 15,2 9-2 1,-1 7 4-16,5 3-1 0,-1 8 2 16,0 1-1-16,2 0 0 15,0 2 0-15,0-1 1 16,1-3-2-16,0-6 0 0,-1-3 1 16,-1-4 0-1,-1-5-1-15,0-6 0 0,-4-4 1 16,2 0 2-16,0-4 3 15,-1-10 0-15,1-2 5 16,0-9 2-16,-3-4-5 0,3 1-2 16,-2-1-5-16,1 6-2 15,-1 2 2-15,0 4-17 16,1 11-22-16,3 4-55 16,3 0-68-16,-2 2-113 15</inkml:trace>
  <inkml:trace contextRef="#ctx0" brushRef="#br1" timeOffset="-209960.42">9301 13932 312 0,'0'-9'82'0,"0"2"4"15,-3 0-5-15,-4 3-19 0,-2 1-18 16,-1 3-16-16,2 0-9 16,-1 0-3-16,-1 11-5 15,5 1-3-15,2 6 0 16,-1 2-2-16,4 4-1 15,0 5 0-15,2-2 3 16,5 3-3-16,1-1 1 0,2 1-6 16,1-3 6-16,-4 0-3 15,1-2-2-15,-5-4 0 16,-1-2 0-16,-2-2-2 16,0-3-10-16,-4-3-25 15,-5-4-29-15,-4-4-40 0,-2-3-102 16</inkml:trace>
  <inkml:trace contextRef="#ctx0" brushRef="#br1" timeOffset="-209824.69">9169 14221 507 0,'3'-14'87'0,"13"-2"-73"16,6-2 14-16,6-3-10 15,10-2-14-15,0-3-22 16,2-4-167-16</inkml:trace>
  <inkml:trace contextRef="#ctx0" brushRef="#br1" timeOffset="-208871.02">8303 12680 125 0,'0'2'175'15,"0"-2"-130"-15,0 0 26 16,-3 0-6-16,-2 0-21 16,0-2-17-16,2-1-6 0,-3-3 3 15,1 2 0-15,-2 3-5 16,-3-3-2-16,0 4-5 16,-4 0-3-16,-6 4-4 15,2 7-4-15,-1 1-1 16,-2 6 0-16,3 2 1 15,4-1-1-15,4 2 0 0,2-1 0 16,6 0 0-16,2 0 0 16,0-2 0-16,5-6-2 15,7-2 2-15,2-2-2 16,0-5 2-16,2-3 1 16,2 0 0-16,-2-3-2 0,1-7 2 15,-2-2 0-15,0 2 1 16,-6-5 1-16,-2-1-2 15,1-2 2-15,-3 2-2 16,-1-2 0-16,-3 2 1 16,1 2 0-16,-2 3 9 0,0 1 7 15,0 4 3-15,0 3-3 16,0 1-2 0,0 2-2-16,0 0-8 0,0 0-5 15,4 3-3-15,1 7 4 16,1 2 0-16,3 2-1 0,-1 6 0 15,5 0 3-15,0 1 5 16,5 2-4 0,3-1-4-16,6-7-1 0,9-2-5 15,6-9-48-15,-1-4-86 16,0-20-467-16</inkml:trace>
  <inkml:trace contextRef="#ctx0" brushRef="#br1" timeOffset="-113911.81">8719 8688 265 0,'-7'0'151'15,"-1"-3"-87"-15,-2-6 9 16,3 2-5-16,0-6-10 0,7-1-13 16,0-4 2-1,0-3-9-15,17 1-22 0,7-5-9 16,8 4 2-16,5 1 0 15,2 9-3-15,-1 6-4 16,-3 5 0-16,-6 9-4 0,-9 14 0 16,-11 13-2-16,-9 6-2 15,-5 8 2-15,-17-1-1 16,-3-3-3-16,-1-3 4 16,0-13 4-16,6-10 0 15,8-9 3-15,2-10 5 16,9-1 4-16,1-19-2 15,3-10-10-15,10-7-2 0,6-6 0 16,3-1 3-16,0 4-1 16,0 3 0-16,-8 9 0 15,-6 9 0-15,-2 11 3 16,-6 7 1-16,0 7-4 16,0 14-4-16,0 10 7 0,-2 8 0 15,2 4-1-15,0 1-2 16,4 3 0-16,10-6 1 15,0-4-8-15,8-6-26 16,2-8-30-16,3-10-23 0,1-13-49 16,0-8-194-16</inkml:trace>
  <inkml:trace contextRef="#ctx0" brushRef="#br1" timeOffset="-113622.77">9560 8487 580 0,'0'-15'50'16,"-4"1"-40"-16,-7 5 37 16,-4 6 10-16,-7 3-25 15,-3 5-26-15,-2 13-2 0,-2 9 7 16,-2 3-2-16,6 9-5 16,6 2 2-16,2 0 3 15,10 2-6-15,5-2 0 16,2-2-1-16,14-5 0 15,8-5 0-15,9-4-3 0,3-8-2 16,8-5-1 0,-1-9-10-16,3-3-16 15,0-11-29-15,-7-12-9 0,-4-6-34 16,-15-5-76-16</inkml:trace>
  <inkml:trace contextRef="#ctx0" brushRef="#br1" timeOffset="-113482.18">9422 8645 563 0,'-14'0'64'0,"14"0"-56"16,8-2-3-16,23-1 18 0,13-6-4 15,14 2-18-15,5 0-1 16,3 0-21-16,0 0-91 16,-8-3-263-16</inkml:trace>
  <inkml:trace contextRef="#ctx0" brushRef="#br1" timeOffset="-113138.42">10131 8396 625 0,'-11'-13'32'15,"2"1"-18"-15,2 8 25 0,3 4 25 16,3 2-29-16,1 14-29 15,-2 11-2-15,2 7 9 16,0 7 3-16,0 5-3 16,2 4-1-16,1 0-5 0,-3-4-4 15,0-1 0-15,0-8-1 16,0-5-2-16,0-10 3 16,0-6-3-16,0-5 1 15,2-6 3-15,11-2 1 16,1-3 4-16,9 0 2 0,8 0-5 15,5 0-5-15,5 0-1 16,8 0-1-16,3 0-6 16,3-1-22-16,2-6-35 15,3-6-65-15,-6-6-104 16</inkml:trace>
  <inkml:trace contextRef="#ctx0" brushRef="#br1" timeOffset="-112716.29">11011 8353 466 0,'0'-20'109'15,"-11"6"-72"-15,-5 2 21 16,-4 4 6-16,-2 8-26 15,1 9-24-15,-4 12-12 16,5 14 10-16,4 5 0 16,3 7-7-16,6 6 0 15,7 3-5-15,4-1 1 0,12-5-2 16,5-7-14-16,6-8-9 16,7-9-21-16,3-12-13 15,4-10-20-15,-4-4-38 0,1-17-93 16</inkml:trace>
  <inkml:trace contextRef="#ctx0" brushRef="#br1" timeOffset="-112208.69">11220 8519 515 0,'0'-8'73'0,"0"7"-48"16,0 1 13-16,0 9-19 16,3 9 13-16,2 6-11 0,2 5-9 15,-1 0 0-15,-1-3-6 16,-2-2-5-16,-1-5-1 15,-2-6 1-15,0-10-1 0,-4-3 4 16,-2-9 4-16,0-12-3 16,1-8 0-16,3-6 6 15,2-4 8-15,0 1-1 0,6 4-18 16,6 7 3-16,3 6 3 16,4 12-6-16,1 9 1 15,5 0-1-15,0 16 0 16,-2 7-1-16,-1 6 2 15,-2-1-3-15,-8 3 0 16,-5-7-4 0,-5 0-4-16,-2-10-4 15,0-5 1-15,-9-9 12 0,2 0 6 0,0-13 1 0,4-10 1 16,3-5 1-16,5-6-5 16,11 0 0-16,7 3 0 15,3 7 0-15,2 8-2 16,1 8 2-16,0 8-1 15,-5 6-2-15,-2 12 1 0,-2 6 0 16,-6 7 0 0,1-1-1-16,-3 4 1 0,1 0-1 15,0-5 0-15,-3-4-10 16,7-11-22-16,-5-5-35 16,3-9-18-16,-1-7-34 15,-1-15-127-15</inkml:trace>
  <inkml:trace contextRef="#ctx0" brushRef="#br1" timeOffset="-112018.54">11883 8310 627 0,'6'-7'59'16,"1"5"-30"-16,4 2 19 16,5 14-1-16,6 11-10 15,1 6-13-15,0 10-6 0,2 5-4 16,-7 6-4-16,-5-1-3 15,-12 3-3-15,-2 0-3 16,-22-8 0-16,-15-1-27 16,-17-10-44-16,-16-13-72 15,-11-12-213-15</inkml:trace>
  <inkml:trace contextRef="#ctx0" brushRef="#br1" timeOffset="-106769.03">2467 12907 345 0,'-2'-14'128'0,"-2"3"-68"15,3 6-36-15,-1 5-17 0,2 0-1 16,0 8-3-16,0 12 4 16,3 8 2-16,3 14 0 15,3 11-1-15,0 13 6 16,3 12-4-16,1 10-6 16,-4 10 1-16,1 2-1 15,2 0-3-15,0-4 0 0,2-5 1 16,3-9-1-16,3-12 2 15,-3-10-2-15,3-8-2 16,-2-14 0-16,0-17-27 16,-1-16-33-16,-4-14-35 15,-4-30-45-15</inkml:trace>
  <inkml:trace contextRef="#ctx0" brushRef="#br1" timeOffset="-105052.71">2567 12855 535 0,'0'-5'12'0,"8"1"-7"16,11 3-8-16,15 1 3 15,11 0-1-15,10 0 0 16,7 0 2-16,13-2-1 16,8 0 1-16,7 2-2 15,12-2-2-15,6-2-3 0,7 1 1 16,8-1-1-16,9-1-1 16,8-2 5-16,6-2 2 15,8-2-1-15,4 0 2 0,7-1 0 16,6 1 2-16,5-1-1 15,-2-1-1-15,5 3 3 16,3-1-2-16,1 0 3 16,2 2-2-16,-2-2 6 15,6 3-1-15,1-2 1 0,2 2-3 16,1-3 1-16,4 0 3 16,6 2-5-16,-1-2-1 15,5-1-3-15,0 1 1 16,3-1 0-16,-1 1-3 15,-2-1 0-15,2-1 3 16,-1 4-4-16,-4-1 4 0,0-1-3 16,-4 2 2-1,2 0-3-15,-8 2 3 0,2-2 0 16,-2 4-3-16,-6-3 2 16,-3 1 0-16,-7 4-4 0,-6-1 2 15,-6 3 1-15,-10-3-9 16,-12 4 6-1,-5 0-3-15,-10 0 2 16,-10 0 2-16,-11 2-1 0,-11-2-1 16,-9 0 4-16,-13 3-1 15,-9 1 2-15,-10-1 0 0,-10 1 2 16,-5 3-1-16,-7 0 0 16,-7 4 0-16,-6 2 0 15,-1 0 1-15,-4 7-2 16,-5 4 0-16,-1 8 2 15,-2 9 1-15,-3 10 1 0,-5 12 0 16,0 10 3-16,0 13-6 16,0 8 0-16,-1 5 0 15,-3 5-1-15,4 4 0 16,0-1 1-16,4-2-1 16,4 0 1-16,3-1-1 15,2-5 0-15,1-8 1 0,-4-9 0 16,3-5-1-16,-1-11 0 15,0-9 1-15,-3-9-1 16,-1-7 0-16,-1-7 0 16,-1-7 0-16,-6-7 0 0,0-2 0 15,-13-6 0-15,-10 2-1 16,-10-5 3-16,-9 0-2 16,-14 0-1-16,-9-2 0 15,-4-3 0-15,-11 3 0 16,-2-3 1-16,-8-1 0 0,-1 1-1 15,-6-1 2-15,-4 2-2 16,-3-1 2 0,-4 2-2-16,-5-3 2 0,-2 2 1 15,-7-3-2-15,0 2-1 16,-4-3 0-16,0 3 1 16,-1-4 0-16,0 2 1 0,-3-2-10 15,4 0 0-15,-3 0 1 16,0 0 0-16,-4 0 6 15,-2-4 1-15,1 1 0 16,-9-3 1-16,2 1 0 16,-3-2-1-16,-2 0 0 15,0 0-3-15,-1-4 2 0,-1 2 0 16,-5-2 1-16,1 3-1 16,-1-3 4-16,-1 0-4 15,-4 0 4-15,2 1-3 16,-1 0 0-16,3 0 4 0,-2 1-4 15,3-2 0-15,0 2 5 16,4 1 1-16,-2-2 1 16,4 3-1-16,4 1-1 15,1-2-6-15,1 3 2 16,7-1-1-16,1 3 1 0,0-2-7 16,0 1-5-16,2-2 8 15,2 3 1-15,-3-2 2 16,5 1 0-16,3 1 2 15,2-3-1-15,6 4 1 16,1 0 2-16,3 1 1 16,5 1-4-16,4 0 0 15,3-2 1-15,5 2-1 16,-1 2 0-16,7 1 0 0,4-1 0 16,1 2-1-1,5 0 1-15,4-3-1 0,1 3 0 16,6-1 0-16,5-1-1 15,2 0 1-15,1-1 1 16,6 1 0-16,5 0 0 16,0 0 1-16,4-2-1 0,2 2 0 15,5-2 1-15,2 0-1 16,4 2 2-16,5-2 1 16,0 0 1-16,5 0 0 15,3-2-4-15,1 2 0 16,1 0 1-16,5 0-1 0,-2 0 0 15,2 0 1-15,6 0 6 16,-1 0 2-16,1 0 0 16,0 0 1-16,3 0 0 15,-1-2-2-15,2-2-1 0,1 1-1 16,1-3-2-16,0 1-2 16,0 0-2-16,0-3 0 15,0 1 0-15,3-1 0 16,2-3 0-16,0-3 0 15,4-2 0-15,-2-6-2 16,-1-5-14-16,-4-8-23 0,-2-10-75 16</inkml:trace>
  <inkml:trace contextRef="#ctx0" brushRef="#br1" timeOffset="-98506.28">8420 11378 303 0,'-13'0'140'0,"4"0"-99"15,4 0 9-15,2-2-9 16,3 1-14-16,1-1-24 0,13-2 0 16,12-1 11-16,4-2 10 15,16-1-4-15,5-2-1 16,8-1-4-16,1 0-7 15,2 3-6-15,-4 0 0 16,-4 3-2-16,-8 0-1 0,-8 1-11 16,-9 0-11-16,-9 4-13 15,-13 0-20-15,-7 0-22 16,-11 0-22-16,-18 2-53 16</inkml:trace>
  <inkml:trace contextRef="#ctx0" brushRef="#br1" timeOffset="-98225.33">8431 11444 369 0,'-24'7'52'0,"10"-5"3"15,14 0 3-15,2-2-21 0,20 0-10 16,12 0 4-16,12-6 1 0,8-1-7 0,7-2-7 31,2 0-8-31,3 0-1 16,-3 4-4-16,-7-2-5 15,-8 0 2-15,-6 2-2 0,-14-1 0 0,-8 4 0 0,-9-1 1 32,-8-1 1-32,-3 3 1 0,0-3-5 0,-7 0-5 31,-2 2 3-31,2-1-4 16,-2 0-14-16,1-5-47 0,1-6-145 0</inkml:trace>
  <inkml:trace contextRef="#ctx0" brushRef="#br1" timeOffset="2638.26">10465 9983 579 0,'-15'-14'42'16,"1"-6"-7"-16,16-1 2 16,20-4-13-16,10 0-8 15,9 0-6-15,8 5 2 16,2 8 9-16,0 4-13 16,-8 8-8-16,-5 4 0 0,-15 16-1 15,-8 6-9-15,-15 8-4 16,-6 6 1-16,-15-1 2 15,-10-2 5-15,0-3 4 16,1-10 2-16,5-9 3 16,9-11 7-16,6-4 9 0,10-17-4 15,2-10-11-15,15-7-3 16,6-7-1-16,6-1 0 16,0 2-2-16,-3 4 2 15,-1 9 0-15,-6 6 0 16,-6 10 3-16,-5 11 3 0,-6 3-3 15,-2 17 1-15,0 10 4 16,-2 8 0-16,-4 9-5 16,3-1-3-16,3-1 1 15,3-1-5-15,12-14-20 16,9-6-21-16,6-16-26 16,3-6-61-16,4-16-105 0</inkml:trace>
  <inkml:trace contextRef="#ctx0" brushRef="#br1" timeOffset="2888.21">11383 9683 606 0,'-20'-5'25'16,"-9"-2"-13"-16,-7 7 21 16,2 14 5-16,0 9-4 15,2 13-21-15,6 5-9 0,8 7 7 16,15 2 2-16,3-1-7 15,13-5-4-15,11-8 1 16,11-6-3-16,6-9 1 16,5-10-1-16,1-6 1 15,1-5-1-15,-2 0-15 16,-7-16-30-16,-12-1-41 16,-12-6-50-16,-15-3-103 0</inkml:trace>
  <inkml:trace contextRef="#ctx0" brushRef="#br1" timeOffset="3028.79">11137 9939 562 0,'-10'0'22'16,"13"-6"-8"-16,26-4 3 15,20-5 8-15,14-3-11 16,9-1-13-16,4-5-1 16,-5 1 0-16,-6-6-33 15,-17-3-94-15,-17-5-121 16</inkml:trace>
  <inkml:trace contextRef="#ctx0" brushRef="#br1" timeOffset="3231.86">11493 9508 480 0,'-30'-3'58'15,"7"3"-2"-15,7 0-13 0,9 17-10 16,7 9-1-16,0 11-7 16,0 15 7-16,3 12 3 15,-3 15-14-15,0 8-9 16,0 8-6-16,-1-1-1 15,-6-10-3-15,3-9-3 16,1-12-8-16,3-17-20 0,0-17-18 16,8-17-37-16,3-12-44 15,1-22-83-15</inkml:trace>
  <inkml:trace contextRef="#ctx0" brushRef="#br1" timeOffset="3513.05">11806 9619 455 0,'8'-9'213'0,"-3"6"-191"15,-2 3-14-15,3 6 9 16,-3 16 24-16,1 8-14 0,0 6-18 16,0 7-7-16,-1 2 0 15,4-4 0-15,2-2-1 16,6-5-1-16,0-5 1 15,5-10-1-15,6-3 1 0,2-7 1 16,3-6 0-16,6-3-1 16,1 0 0-16,1-8-8 15,5-7-28-15,0-6-32 16,2-6-41-16,-5-8-53 16,0-5-98-16</inkml:trace>
  <inkml:trace contextRef="#ctx0" brushRef="#br1" timeOffset="3698.64">12444 9580 484 0,'-13'-12'63'0,"-2"4"-8"16,2 5-20-16,-2 3-9 15,-1 12-12-15,1 12-11 16,1 9-1-16,6 8 1 16,1 4 1-16,7 5-3 0,0-2-1 15,15-3-2-15,5-8 0 16,5-6-7-16,7-12-8 15,6-6-4-15,5-10-29 16,-4-3-31-16,2-21-72 0,-7-8-202 16</inkml:trace>
  <inkml:trace contextRef="#ctx0" brushRef="#br1" timeOffset="4167.28">12729 9675 531 0,'0'0'25'16,"0"1"-12"-16,0 12 17 0,3 6 5 15,3 5-9-15,1 2-17 16,0-2-6-16,0-3-3 16,-2-7 0-16,-5-5-1 15,0-7-7-15,0-2 2 16,-6-18 13-16,-1-5-6 0,3-6 3 16,2-7-1-16,1 6 3 15,1 0 9-15,0 5-1 16,8 9 1-16,4 10-7 15,2 6-6-15,2 6-1 16,3 12-1-16,3 10 1 0,2 3-1 16,-3 4 0-16,-6-1-1 15,-3-7-9-15,-5-8-11 16,-6-6 1-16,-1-11 13 16,0-4 7-16,0-17 9 15,0-8-6-15,0-3 3 0,5-5 5 16,5 2 2-16,9 2 8 15,-4 8-10-15,9 8 0 16,0 9-4-16,-2 6-5 16,3 3-2-16,1 13 1 15,-3 6-1-15,1 8 1 0,-5-1-2 16,1 1-1-16,-4-2-21 16,2-6-22-16,-4-8-10 15,-1-14-24-15,-4-4-45 16,-2-17-142-16</inkml:trace>
  <inkml:trace contextRef="#ctx0" brushRef="#br1" timeOffset="4337.59">13343 9505 571 0,'24'-4'50'0,"-3"4"0"16,0 9-4-16,3 14 1 0,-2 7-12 16,-4 10-19-16,-8 8-2 15,-6 11-7 1,-4 7-3-16,-12 5-3 15,-20 3-5-15,-17 0-52 16,-19-4-37-16,-17-7-60 16,-24-6-244-16</inkml:trace>
  <inkml:trace contextRef="#ctx0" brushRef="#br1" timeOffset="8568.15">13426 13101 403 0,'9'-4'103'0,"-1"1"-50"16,-5 3-8-16,-3-2 6 15,0 2-5-15,0 0-23 16,-5 4-14-16,-12 5 8 0,-5 0-2 15,-8 1-4-15,-11 3-5 16,-8-3-2-16,-9 0-1 16,-10-3 0-16,-1 0 1 15,-3-2 7-15,4-2 2 16,2 1-5-16,13 0-3 0,6-2-1 16,11-1-8-16,11-1-1 15,8 0-18-15,9 0-22 16,8 0-22-16,0-7-29 15,13-4-49-15,4-8-57 16</inkml:trace>
  <inkml:trace contextRef="#ctx0" brushRef="#br1" timeOffset="8849.33">12889 12925 387 0,'7'-17'170'16,"-3"7"-113"-16,-4 2-22 15,0 8-3-15,-11 0-8 16,-5 17-18-16,-10 6-6 0,-2 7 2 15,-6 8-2-15,0 1 0 16,0 1 1-16,1-5 3 16,6-5 2-16,5-4 2 15,9-11 4-15,4-4 7 0,5-2-4 16,4-6-1-16,0 1-4 16,18 4-2-16,5 0 5 15,11 5 4-15,9 2-4 16,6 5-6-16,3 2-8 15,1 1 1-15,-4 2-12 0,0 2-34 16,-4-2-71-16,-10 0-121 16</inkml:trace>
  <inkml:trace contextRef="#ctx0" brushRef="#br1" timeOffset="43134.27">14936 4109 356 0,'0'13'106'0,"0"2"-106"16,0 5 1-16,0 5 5 15,-2 4 8-15,1 5-4 16,-3 5 1-16,4 4 1 0,-2 9 12 15,2 5-1-15,0 7-9 16,0 9-5-16,0 11-1 16,0 7 0-16,0 9 0 15,0 5-2-15,0 12 1 16,0 7 0-16,-5 10 2 0,2 6 0 16,-4 12 1-16,2 9-2 15,0 7-5-15,-2 8 3 16,2 8-1-16,-3 7-5 15,1 8 3-15,0 5-2 16,4 4-2-16,-1 8 3 0,1 2-1 16,-2 5 6-16,3 4 2 15,1 6 0 1,1 6-1-16,0 4-3 16,0 3-1-16,0 5 0 15,8 3-2-15,-1 0-1 16,3 4-1-16,3-2 0 15,1 1 1-15,4 0 1 0,-2 3-4 16,6-3 5-16,-3 2-4 16,5 0 1-16,-3 1 0 15,3-4 0-15,-3 4-2 16,1-4 2-16,0-1 3 16,-2-5-2-16,4 0-2 15,0-8 0-15,-1-2 2 16,1-9-2-16,-2-2 3 0,2-10-1 15,-2-5 4-15,3-11 11 16,-4-7-1-16,1-10-3 16,0-9 1-16,0-13-5 15,2-18-1-15,-1-14-6 0,3-21-1 16,-4-22 1-16,4-28-26 16,-5-35-69-16,-7-30-135 15</inkml:trace>
  <inkml:trace contextRef="#ctx0" brushRef="#br1" timeOffset="44572.7">15822 4186 540 0,'0'-18'21'16,"0"2"30"-16,-12 6 16 0,-2-1-27 15,-1 5-17-15,-7 6-12 16,-4-1 1-16,1 6-2 16,0 11-4-16,2 6-3 15,3 6-1-15,5 2-1 16,10 2 0-16,5 4-2 15,5 0 1-15,15-4 2 0,6 0-1 16,6-2-1-16,2-1 2 16,-2-4-2-16,-5-5 0 15,-7-4-8-15,-9 0-6 16,-11-6-9-16,0-1 0 0,-22-4 22 16,-9-1 2-16,-4 0-2 15,1-4 1-15,1 0 1 16,10-4 1-16,9-8-2 15,10-4 3-15,4-8-8 16,21 1-13-16,6-3-6 16,6 2 2-16,2 5 14 0,-1 4 8 15,-7 3 3-15,-5 8 19 16,-5 4 2-16,-8 0-11 16,-4 9-5-16,-3 9 8 15,-2 0-4-15,3 5-8 16,-1 0-2-16,4-3-2 15,3-4 0-15,3-4-1 16,4-6 1-16,4-4-4 16,0-2-4-16,0-11-6 15,-1-5 0-15,-2-4 2 0,-2-1 5 16,-3 3 0-16,-7 4 6 16,0 4 2-16,-3 9 0 15,1 1 0-15,2 7-4 16,3 7 5-16,5 3 1 15,5 0-3-15,3-3 1 16,2-3 0-16,6-6-1 16,0-5 1-16,-2 0-8 0,-5-6-15 15,-3-11-6-15,-4-6 16 16,-8-2 12-16,-5 2 0 16,-2-2 6-16,0 2 21 15,-2 7 6-15,0 5 3 16,-1 1 3-16,1 7-12 0,2 3-11 15,0 10-15-15,5 5-4 16,5 12 10-16,7 11 2 16,-1 7 0-16,6 4-3 0,1 7-2 15,-2 1-1-15,-1-4-2 16,-3-3 0-16,-3-7-1 16,-2-7 0-1,-4-9 1-15,-3-10-1 0,-2-4-5 16,-1-8-15-16,-2-5-22 15,0-2-17-15,0-16-7 16,-3-4-73-16,-2-13-85 0</inkml:trace>
  <inkml:trace contextRef="#ctx0" brushRef="#br1" timeOffset="44775.78">16402 4341 569 0,'-12'-25'66'0,"4"8"-14"16,6 4 13-16,2 6-25 0,0 5-17 15,10 2-18-15,3 2-7 16,3 12 1-16,1 7-1 16,0 6 1-16,-5 3-13 15,-6 3-31-15,0-1-10 16,-6-5-7-16,0-3-1 16,0-8 0-16,-2-5-12 0,0-9-1 15,2-2-17-15,5-14-49 16</inkml:trace>
  <inkml:trace contextRef="#ctx0" brushRef="#br1" timeOffset="44978.84">16531 4402 224 0,'9'-25'152'0,"-1"5"-17"16,-3 8-30-16,0 3-25 0,-3 7-30 15,1 2-18-15,4 7-24 16,2 13-6-16,4 12 9 16,3 7-1-16,2 11-4 15,2 4 1-15,-1 3-3 16,0 2-3-16,-4-1 0 0,2-8 0 15,-5-3-2-15,-1-10 1 16,-5-10-6-16,-1-7-13 16,-3-12-13-16,-2-8-19 15,0-8 0-15,0-19-33 0,-4-14-114 16</inkml:trace>
  <inkml:trace contextRef="#ctx0" brushRef="#br1" timeOffset="45720.7">16658 4356 532 0,'-10'-25'47'16,"2"5"2"-16,8 5 16 0,0 6-22 16,10 6-16-16,7 3-19 15,6 2-5-15,3 11 0 16,-4 6-1-16,-3 4-2 16,-4 7-1-16,-12-1-16 15,-3 0-20-15,-11-1 2 0,-3-5 3 16,-5-3 10-16,6-9 4 15,4-4-5-15,9-6-10 16,3-1-27-16,21-10-45 16,8-6-16-16,6-9 15 0,3-4 16 15,2-1 79-15,-7 0 108 0,-4 1 17 16,-13 3 17-16,-5 6-13 16,-11 3-44-16,-3 9-15 15,-7 4-31-15,-10 4-19 16,2 4-3-16,-5 10-1 15,8 9-2-15,4 2-1 0,8 5-2 16,0 1 0-16,13-4 0 16,8-4-1-16,6-6 2 15,0-9 0-15,0-6 0 16,-2-2 0-16,-3-16 2 16,-8-6 0-16,-5-6 0 15,-9-1-1-15,-2-1-2 0,-14 3-6 16,-4 4-8-16,-2 5 5 15,3 7 1-15,8 5-4 16,4 5-7-16,7 1-8 16,11 0-28-16,10 0 24 0,6 0-1 15,0 0-19-15,4 0 19 16,-4 0 27-16,-7-5 7 16,-8-4 31-16,-5 0 28 15,-7-2-2-15,-2 6-11 16,-10 0-12-16,-3 5-20 0,3 0-3 15,1 7-1-15,5 8-6 16,6 5-2-16,8 5 3 16,10 2-3-16,5 1-2 15,4-3 0-15,-6-1-1 16,-2-5 0-16,-11-4-1 16,-8-1 1-16,-3-7-2 15,-15 0 7-15,-7-1-5 0,-5 0 1 16,4-2-1-16,3 3-1 15,7-1-9-15,11-1-19 16,5-1-19-16,10-2-17 16,17-2 17-16,0-4-39 0,7-10-63 15</inkml:trace>
  <inkml:trace contextRef="#ctx0" brushRef="#br1" timeOffset="45970.63">17292 4352 420 0,'0'-6'100'0,"0"-9"-42"16,-4 8 3-16,4 2-19 0,0 4-19 15,8-1-14-15,9 0-5 16,3 1 0-16,6-5-3 16,1-1-1-16,-3-4 0 15,-4-1 0-15,-8-1-4 16,-12 1 5-16,0 1-2 16,-17 6-1-16,-7 5 9 0,-3 1 17 15,-1 16 5-15,5 6-2 16,8 6-8-16,6 2-8 15,9 1-7-15,14-1-3 16,15-8-4-16,18-7-30 16,13-10-76-16,9-8-175 0</inkml:trace>
  <inkml:trace contextRef="#ctx0" brushRef="#br1" timeOffset="46814.2">18728 4227 450 0,'6'-14'58'0,"-6"0"-27"16,1-3 35-16,-1-2-19 15,0 1-21-15,0-2-6 16,-5 4-1-16,-7 2 0 0,-8 3-4 16,-5 6-6-16,-8 5-4 15,-2 0-2-15,-3 14-3 16,2 6 2-16,7 4-2 16,9 3 0-16,6 2-1 15,13-2-1-15,2-4-3 0,19-3 3 16,7-9 2-16,3-8 1 15,9-3-3-15,-2-8-1 16,1-9 3-16,-10-6 0 16,-2-4 1-16,-7 0 1 15,-4 4-1-15,-8 3 17 16,-2 6 6-16,-3 9-1 0,-1 5-8 16,-1 7-13-16,4 16-6 15,0 8 4-15,3 8-1 16,4 7 1-16,2 4 1 15,1 2-1-15,2-4 0 0,-2-7-1 16,-2-5 0-16,-2-15-1 16,-1-10 2-16,-2-11 1 15,-2-9 4-15,3-16 6 16,1-9 4-16,-1-3 0 16,4-8-5-16,-4 6-7 15,1 1-3-15,0 8-3 0,1 8-32 16,0 7-24-16,0 7-61 15,2 5-102-15</inkml:trace>
  <inkml:trace contextRef="#ctx0" brushRef="#br1" timeOffset="47095.36">19197 4325 469 0,'0'4'54'16,"0"3"-35"-16,-5 3 51 15,3 5-5-15,-2 5-20 16,4 1-16-16,0 4-3 16,2 0-8-16,10 0-6 0,1-2-5 15,6 0-4 1,0-5-2-16,1-6 0 0,-1-4-1 15,1-5-6-15,-1-3-15 16,-7-5-36-16,-3-15-30 16,-8-10-70-16,-1-8-218 0</inkml:trace>
  <inkml:trace contextRef="#ctx0" brushRef="#br1" timeOffset="47287.95">19181 4143 557 0,'-8'-6'28'0,"4"-2"-11"0,0 1 60 16,4 3-32-16,0-1-14 16,0-1-9-16,4-1-14 15,0 2-4-15,-1 2-1 16,-1-3-1-16,-1 4-2 16,-1 2-25-16,0-3-41 15,0-3-60-15,0-2-208 16</inkml:trace>
  <inkml:trace contextRef="#ctx0" brushRef="#br1" timeOffset="47754.56">20023 4068 557 0,'0'-18'21'0,"-7"-1"6"16,-7 6 50-16,-6 7-42 15,-2 1-20-15,-3 5-1 0,-6 6 3 16,1 13-2-16,2 6-5 16,-1 10-3-16,2 5 3 15,7 5 1-15,6 0-2 16,8 2-4-16,6-3-4 15,0-5 0-15,15-5-1 16,10-6 1-16,6-6 0 0,4-8-2 0,5-7-5 16,5-7-11-16,-4 0-19 15,0-10-24-15,-9-12-27 16,-12-5-51-16,-11-2-211 16</inkml:trace>
  <inkml:trace contextRef="#ctx0" brushRef="#br1" timeOffset="47895.18">19727 4282 583 0,'-13'0'17'16,"13"-3"37"-16,10-4-8 15,26-2-40-15,13-2-4 16,12-2-2-16,10-2 0 16,4-3-35-16,1-7-142 15</inkml:trace>
  <inkml:trace contextRef="#ctx0" brushRef="#br1" timeOffset="48743.38">20605 4084 305 0,'3'-14'52'0,"-3"-2"17"0,0 0 17 31,0 2-27-31,-10 0-14 0,0 4-18 0,-7 3-13 32,1 7 1-32,-6 0-6 0,-1 3-4 0,1 14-1 0,-1 7-1 15,3 2-3-15,2 6 1 16,4 2 1-16,7 5-2 31,2-5 1-31,5 0-1 0,2-4 0 0,12-9 0 16,7-2 2-16,6-9 0 15,9-5 0-15,3-5 1 0,4 0-1 16,-1-10-1-16,1-5 0 16,-6-4-1-16,-3-4-1 15,-14-7-3-15,-6-1-7 16,-14-3-3-16,-5 0-10 0,-18 5-8 15,-11 7 8-15,-6 2 22 16,-2 9 4-16,2 5 12 16,2 6 6-16,12 0-4 15,7 0-6-15,9 9-8 16,10 4-2-16,12 3-1 0,13 2 6 16,9 3-1-16,4 2-1 15,4 4-1-15,-1 0 0 16,-5 2 1-16,-6 1 2 15,-5-1 4-15,-9-2-3 16,-3-2-3-16,-6-4-2 16,-2-4-1-16,-3 0-8 15,3-10-33-15,0-7-68 0,2-2-172 16</inkml:trace>
  <inkml:trace contextRef="#ctx0" brushRef="#br1" timeOffset="50030.38">21918 3860 616 0,'0'-17'30'0,"-11"5"7"0,-9 1 11 16,-3 5-33-16,-8 5-11 15,-1 1 0-15,0 9 2 32,-4 6 5-32,7 6-1 15,7 1 1-15,8 3-1 0,9-1-5 0,5 5-5 16,18-2 3-16,5 1-3 0,9 1 2 16,4-3-2-16,2 1-1 15,-3-5-2-15,-1 0-1 16,-12-4 0-16,-5-1 0 15,-14-5-10-15,-4-2 2 16,-19-2 13-16,-9-3 2 16,-5-5-2-16,-2 0 0 0,4 0 0 15,5-7-1-15,13-8-3 16,9-2-14-16,10-4-41 16,19-4-32-16,13 1-1 0,0-2-3 15,8 2 14-15,-5 6 55 16,-6 6 40-16,-11 2 83 15,-7 4 25-15,-5 1-24 16,-10 5-26 0,-1 0-33-16,0 8-29 15,0 9-2-15,0 2 2 16,7 2-8-16,1 3-1 16,8-3-2-16,6-5 1 0,5-2-1 15,0-4-3-15,3-9-9 16,-1-1-5-16,-5-8 2 15,-9-10 5-15,-4-2 10 16,-8 0 1-16,-3 0 2 16,0 6 15-16,0 4 2 15,-5 4-7-15,3 6-6 16,2 0-7-16,0 9-4 0,10 5 3 16,9 6 1-16,7-2 0 15,2 0-4-15,5-4-26 16,1-4-18-16,0-2-24 15,-6-8-16-15,-2 0-14 0,-8-9-22 16,-6-9-33-16,-5-4 5 16,-5-2 164-16,-2-2 118 15,-3 4-9-15,-8 0-2 16,0 8-21-16,-1 5-44 0,1 7-21 16,3 2-18-16,6 10-13 15,2 5-2-15,7 7 1 16,8 4-2-16,7 1 1 15,5-2-1-15,0-5-7 16,1-5-7-16,-1-3 4 0,0-11-7 16,-7-1 1-16,-4-13 6 15,-5-10 4-15,-5-7-2 16,-6-8-3-16,0-8-7 16,-6-4 7-16,-5-1 9 15,-1 7 8-15,-3 2 51 16,1 9 13-16,3 9-11 0,4 13-11 15,3 8-27-15,4 3-14 16,0 14-17-16,11 14 13 16,7 5-1-16,2 8 1 15,2 6-3-15,-1 0 2 0,-1 0 0 16,-5-6-1-16,-1-7 0 16,-7-8-1-16,-2-12-1 15,-2-6 1-15,-3-8 2 16,0-5 8-16,-2-8-7 15,2-1-1-15,0-1 1 16,0 1 4-16,7 7 5 0,5 5-9 16,5 2-4-16,3 4 0 15,6 8 1-15,4 6 0 16,-1 0-11-16,5 0-34 16,-3-6-26-16,-1-1-40 15,-3-10-112-15</inkml:trace>
  <inkml:trace contextRef="#ctx0" brushRef="#br1" timeOffset="50219.54">23137 3881 621 0,'0'-13'52'0,"1"9"-1"16,6 4-26-16,1 4-15 16,4 15-6-16,3 6 1 15,-1 5-1-15,1 3-3 16,-3 9 0-16,-1-5-1 0,-2-3-9 15,-5-4-24-15,-4-9-14 16,0-10-43-16,-15-11-65 16,-6-7-174-16</inkml:trace>
  <inkml:trace contextRef="#ctx0" brushRef="#br1" timeOffset="50664.11">23038 3905 590 0,'15'-17'6'16,"6"3"2"-16,8 4 24 15,6 4-7-15,7 1-3 16,-2-2-1-16,1 4-5 16,-3 0-2-16,-2-3-13 0,-9-2 2 15,-6-5-1-15,-8-4 0 16,-8 1-5 0,-5-6-2-16,0-1 0 15,-9 4 3-15,-4 1 3 0,3 5 3 16,-1 8 6-16,3 5-5 0,3 1-3 15,2 17-4-15,3 9 3 0,0 9 1 16,0 7-2-16,8 2 1 16,0 5 1-16,1 0-2 15,-2-1 0-15,-5-8-2 16,1-7-5-16,-3-9-6 0,0-11 3 16,0-9 6-16,0-5 8 15,4-5 13-15,-1-15-12 16,5 2 3-16,1-5 8 15,1 5-2-15,5 4-3 16,-1 6-7-16,3 6-5 16,-2 4-2-16,4 6 0 0,-1 9 0 15,-1 3-14-15,4 2-23 16,-2 3-5-16,2-7-24 16,3 2-25-16,1-10-30 15,2-5-44-15,0-5-48 16</inkml:trace>
  <inkml:trace contextRef="#ctx0" brushRef="#br1" timeOffset="51181.38">23815 4057 279 0,'14'-32'127'0,"-6"2"-33"16,-6-1-16-16,-2 9 0 15,-4 2-27-15,-16 8-32 0,0 7-15 16,-8 5-2-16,-2 1-1 16,3 15-1-16,5 7-1 15,8 2-2-15,5 4 0 16,9 1-1-1,0-5 1-15,14-2-2 16,8-8-1-16,4-8 1 0,4-6 3 16,-2-1 0-16,1-14 2 0,-4-5 1 15,-3-5 1 1,-2-2 1-16,-6-1 1 0,-4 4 1 16,-4 2 1-16,-2 9 0 15,-4 3-6-15,0 9 0 16,0 0-3-16,0 15-2 15,0 5 3-15,3 4 0 0,4 2 1 16,2 1 0-16,6-5 1 16,1-4-2-16,0-7 2 15,2-9 1-15,0-2 3 16,-1-15 0-16,-3-10-1 16,-4-8-1-16,-5-9 0 15,-2-4 2-15,-3-6 5 16,-3-3 2-1,1 1 2-15,-5 9-11 0,2 6 0 16,4 11-22-16,-3 14-24 16,4 14-13-16,0 7-59 15,4 20-22-15,1 7 22 16,2 7 6-16,1-2 84 16,-1-3 43-16,-4-7 103 0,1-10 9 15,1-6-21-15,-2-8-30 16,9-5-18-16,2 0-36 15,4-11-42-15,4-6-225 16</inkml:trace>
  <inkml:trace contextRef="#ctx0" brushRef="#br1" timeOffset="52323.27">16940 5575 450 0,'0'-15'82'0,"-7"2"-48"0,-11 1 40 15,0 6-13-15,-7 6-19 16,-6 0-16-16,-1 16-11 16,2 9 4-16,-1 7-2 15,6 8-5-15,7 2-3 16,10 1-4-16,8 0-4 0,6-2 0 16,14-7-1-16,7-6 2 15,7-4-1-15,7-8-1 16,-1-6-1-16,3-4-16 15,-4-6-28-15,-2-2-40 16,-15-12-47-16,-12-4-109 16</inkml:trace>
  <inkml:trace contextRef="#ctx0" brushRef="#br1" timeOffset="52459.71">16728 5799 253 0,'-25'-4'323'0,"11"1"-300"0,14-5 33 0,7 1-18 16,30 0-36-16,7 0 0 15,12-1-1-15,3 2-2 16,9 2-50-16,-9-1-83 0,-7 1-108 16</inkml:trace>
  <inkml:trace contextRef="#ctx0" brushRef="#br1" timeOffset="52615.97">17191 5781 357 0,'-7'3'252'16,"2"-1"-228"-16,5-2 38 15,5 0-10-15,15 0 3 16,-1-2-26-16,10-3-21 16,7-1-7-16,6-2-19 15,1-3-74-15,4-7-90 16</inkml:trace>
  <inkml:trace contextRef="#ctx0" brushRef="#br1" timeOffset="54860.12">19562 3148 30 0,'11'-18'359'0,"-4"-5"-355"15,-2-1 39-15,-1 0 40 16,-4-2-31-16,0 0-7 0,-6 2 3 16,-6 5-13-16,-6 3-10 15,-2 6-5-15,-9 4-5 16,1 6-10-16,-5 1 1 16,1 16-1-16,3 8-2 15,3 1-1-15,6 8-2 16,7-1-1-16,7-1-1 0,6-4-1 15,12-5 0-15,7-7 0 16,4-8-4-16,4-8 5 16,2 2 0-16,0-17 2 15,-4-6 2-15,1-6-2 16,-7-2 1-16,-1-3 0 0,-6 4 1 16,-3 3 4-16,-1 7 6 15,-3 6 0-15,-1 10-1 16,1 2-11-16,2 23-6 15,4 6 4-15,3 12 2 16,5 7 0-16,0 10-1 0,6 0 2 16,-3-3-1-16,-2-5-2 15,-4-11-10-15,0-12 5 16,-7-11 6-16,-2-16 3 16,-2-5 15-16,-3-18 17 15,-2-12-10-15,1-7-1 16,4-6-6-16,-3-2-9 0,3 3-6 15,0 6-3-15,-1 9-8 16,1 11-19-16,2 10-21 16,1 11-59-16,4 2-70 15,3 12-86-15</inkml:trace>
  <inkml:trace contextRef="#ctx0" brushRef="#br1" timeOffset="55105.35">20181 3091 556 0,'0'-18'143'16,"-14"0"-121"-16,-3 6 26 15,0 6-24-15,0 6-14 16,2 6-6-16,2 13-3 0,7 12-1 16,6 6 0-16,2 8 0 15,15 5 3-15,2 2-3 16,6 1 1-16,-3 1-1 15,0-7 1-15,-5-4-2 16,-5-3-7-16,-7-8-4 16,-5-7-17-16,-4-5-23 0,-12-6-24 15,-8-7-44-15,-5-7-136 16</inkml:trace>
  <inkml:trace contextRef="#ctx0" brushRef="#br1" timeOffset="55245.94">20062 3384 375 0,'27'-25'177'16,"8"-2"-176"-16,5 0 7 16,7 0 4-16,8 0-11 15,-1 4-5-15,0 0-46 0,-1-4-81 16,1-3-119-16</inkml:trace>
  <inkml:trace contextRef="#ctx0" brushRef="#br1" timeOffset="55464.64">20765 2759 563 0,'-18'-13'20'0,"-7"6"-6"16,-4 7 23-16,2 0-14 15,-2 17-12-15,2 9-3 16,5 12-2-16,3 10-3 16,9 7 1-16,6 5-2 15,4 0 0-15,4-5-2 16,11-2-4-16,7-11 3 0,4-12-3 15,2-7-9-15,3-10-1 16,3-8 2-16,-2-5-8 16,-1-5-18-16,-6-13-52 15,-8-9-169-15</inkml:trace>
  <inkml:trace contextRef="#ctx0" brushRef="#br1" timeOffset="55613.06">20608 3048 612 0,'-5'-5'24'0,"5"-8"-24"16,19 4 11-16,13-3-9 0,12 1-3 16,7-5-19-16,3-2-56 15,-3-1-146-15</inkml:trace>
  <inkml:trace contextRef="#ctx0" brushRef="#br1" timeOffset="56480.78">20927 2871 538 0,'0'-8'25'15,"0"2"27"-15,0 2 15 0,0 4-20 16,3 0-24 0,6 6-15-16,2 8 3 15,3 4 7-15,-1 7-5 0,3 4-5 16,2 3-4-16,-4 3-2 15,4 3-2-15,-1-1 1 16,-2-1-4-16,-2 0-24 0,-1-8-27 16,-5-6-17-16,0-8-48 15,-7-10-69-15</inkml:trace>
  <inkml:trace contextRef="#ctx0" brushRef="#br1" timeOffset="56637">21012 2859 504 0,'0'-28'40'16,"0"3"-5"-16,13 3 9 16,9 6-15-16,9 2-16 15,3 3-9-15,5 6-2 0,6 3-2 16,-7 2-6 0,-6 3-60-16,-13 10-82 0,-11-1-153 15</inkml:trace>
  <inkml:trace contextRef="#ctx0" brushRef="#br1" timeOffset="56746.34">21149 2905 167 0,'-8'9'394'0,"8"-5"-384"16,15-4-13-16,26 0 39 15,17 0-27-15,6-2-23 16,12-9-129-16</inkml:trace>
  <inkml:trace contextRef="#ctx0" brushRef="#br1" timeOffset="57916.97">17851 5543 2 0,'3'-8'311'0,"1"-2"-261"15,-4 3 18-15,0 0 14 16,0 0-23-16,-5 3-17 15,-9 4-10-15,-3 0-7 16,-1 8-7-16,-1 8 0 16,-2 5 5-16,5 6-6 0,7 6-8 15,7 2-4-15,2 0-5 16,15-1 0-16,10-5-2 16,9-6 3-16,8-3-8 15,2-12-12-15,5-4-22 16,-3-4-25-16,-1-5-29 0,-9-15-73 15</inkml:trace>
  <inkml:trace contextRef="#ctx0" brushRef="#br1" timeOffset="58135.71">18111 5424 556 0,'-16'-21'68'0,"-1"6"-6"16,7 5 6-16,7 8-21 15,-1 2-25-15,4 6-20 16,4 16-5-16,6 5 6 15,7 7-2-15,3 7 2 16,4 3-2-16,0 1 0 0,1 0 0 16,-2-3-4-16,-2-7-28 15,1-7-24-15,-1-6-17 16,3-8-35-16,-2-11-43 16,1-3-89-16</inkml:trace>
  <inkml:trace contextRef="#ctx0" brushRef="#br1" timeOffset="58402.03">18475 5567 537 0,'-5'-17'51'16,"-5"5"14"-16,-3 5-10 15,-1 7-37-15,1 0-15 16,2 11-3-16,8 10-3 0,3 6 0 16,0 5 0-16,8 0 3 15,12 0 1-15,1-5-1 16,1-6-3-16,2-8-1 15,-2-6 1-15,-5-7 2 16,0-2 2-16,-9-14 3 0,-4-3-1 16,-4-8 0-1,-5 0-2-15,-14 2-3 0,-3 2-2 16,-4 3-9-16,1 6-19 16,5 8-19-16,9 5-14 15,10 1-23-15,2 0-53 0,21 1-106 16</inkml:trace>
  <inkml:trace contextRef="#ctx0" brushRef="#br1" timeOffset="58698.82">18743 5535 464 0,'0'-13'123'0,"0"-1"-49"16,-15 3-15-16,0 4-30 16,-9 5-5-16,1 2-10 15,2 2-11-15,6 10-1 16,10 6-2-16,5 5-4 15,8 2 1-15,18 6 3 16,4-1 0-16,2-4-10 0,2 1-19 16,-3-5-2-16,-9-6 13 15,-8-4 8-15,-11-4 7 16,-3-3 1-16,-12 0 5 16,-8-3 0-16,-3 0 0 15,-4-1-1-15,5-1-2 0,7 0 0 16,3 0-6-16,12 0-13 15,2-1-30-15,18-10-44 16,6-1-28-16,2-10-27 16</inkml:trace>
  <inkml:trace contextRef="#ctx0" brushRef="#br1" timeOffset="59409.82">18857 5605 291 0,'0'-12'226'0,"0"5"-132"16,0 6-20-16,0 1-29 15,0 0-16-15,0 14-23 16,0 5-1-16,12 5 0 0,4 4-3 15,2-1-1-15,5-1-1 16,0-7 0-16,-1-4-14 16,-2-7-6-16,-4-8 2 15,-3 0 2-15,-8-13 9 16,-3-7 4-16,0-3 3 0,-2-2 2 16,0-2 1-1,0 6 7-15,1 3 1 0,3 8-7 16,3 6-2-16,4 4-3 0,3 1 0 15,3 12 0-15,-2 4 1 16,2-2-1-16,-3 5 1 0,-1-4-13 16,-4-2-7-16,-2-5 10 15,-2-3-11-15,-3-4-5 16,2-2 22-16,-2-4 7 16,0-9-3-16,3-1 1 15,2-2 0-15,1-2 18 16,2 1-3-16,0 2-7 0,3 5 3 15,0 2-6-15,-1 8-7 16,1 0 1-16,-1 8-2 16,0 7 0-16,2 5 2 15,-4 0 0-15,0 1 0 16,-2-5 0-16,-2-1 0 0,-1-9 0 16,-3-2 1-16,1-4 4 15,1-4 12-15,2-6-2 16,2-6-14-16,1 1-3 15,6-4-18-15,-5 3-18 0,3 4-21 16,-2 0-42-16,-4 6 2 16,-2 0 22-16,-1 6 26 15,-4-1 39-15,0 1 5 16,0 0 78-16,0 0 10 16,3-2-3-16,2-1-10 15,5-2-17-15,0-2-25 0,5-1-15 16,1-5-6-16,-1 2-3 15,-3 2 0-15,-3-1 3 16,-3 3 1-16,-6 3-1 16,0 4 0-16,-8 0-4 15,-6 12 0-15,1 6 0 0,-1 6-1 16,2 2 0-16,4 5-1 16,6 0-1-16,2-5-28 15,10-3-47-15,9-11-92 16</inkml:trace>
  <inkml:trace contextRef="#ctx0" brushRef="#br1" timeOffset="59847.36">19957 5139 618 0,'0'-23'18'16,"-11"3"9"-16,-7 8 24 15,-4 9-10-15,-4 3-22 16,-1 15-13-16,-2 15 2 16,-1 17 4-16,6 11-1 0,6 14 1 15,9 7 1-15,7 7-4 16,4 2-7-16,20-9 0 15,10-10-2-15,11-12-1 16,9-13-18-16,8-15-42 16,4-20-66-16,1-9-111 0</inkml:trace>
  <inkml:trace contextRef="#ctx0" brushRef="#br1" timeOffset="60800.65">20309 5450 408 0,'0'0'49'15,"2"-3"-7"-15,-2-4 20 16,0-1-15-16,0-2-17 16,0-1-8-16,0-1-3 15,-3 1-1-15,-9-3-7 16,-2 5-4-16,-2 2-6 0,-8 3 0 15,-2 4 1-15,-3 2-2 16,0 10 0-16,4 5 0 16,3 2-1-16,8 3 0 15,6-1-2-15,8-3-1 16,3-2-2-16,11-4 1 16,6-6 3-16,1-5 3 0,4-1-1 15,1-7 1-15,-3-5 0 16,2-6 0-16,-5 0 1 15,-2 1 0-15,-4-1 3 16,-1 1 11-16,-3 5 0 16,-3 4 1-16,0 5-6 0,1 3-7 15,-2 9-6-15,0 11 0 16,1 9 1-16,5 6 1 16,-2 6 0-16,2 5 0 15,3-1 1-15,-1 0-1 16,-1-8 0-16,1-9 0 15,-1-10 0-15,0-9 1 16,-1-9 3-16,-1-7 17 0,1-14 9 16,2-8-14-16,-2-8-3 15,0-4-5-15,1-2-6 16,-6 2-3-16,2 3-10 0,-3 8-28 16,-1 7-34-16,0 9-17 15,4 6-25-15,2 8-58 16,3 0-144-1</inkml:trace>
  <inkml:trace contextRef="#ctx0" brushRef="#br1" timeOffset="61039.18">20905 5442 457 0,'4'-11'114'0,"-4"0"-65"16,-4 1 9-16,-11 3-26 15,0 3-11-15,-6 4-9 16,6 5-2-16,-2 13-3 0,7 7 0 15,5 10-3-15,5 8 1 16,0 7-2-16,10 2 0 16,7 2-1-16,0-3-2 15,0-4 0-15,-7-4 0 16,-1-6-1-16,-6-7-6 16,-3-6-7-16,0-6-8 0,-8-8-17 15,-10-8-44-15,-4-2-86 16</inkml:trace>
  <inkml:trace contextRef="#ctx0" brushRef="#br1" timeOffset="61195.4">20715 5767 463 0,'16'-17'114'0,"7"-2"-107"16,4-1 16-16,7 1 3 15,5 2-9-15,3-1-16 0,-2 1-21 16,-1-3-69-16,-3-3-71 15,-6-6-222-15</inkml:trace>
  <inkml:trace contextRef="#ctx0" brushRef="#br1" timeOffset="61417.46">21117 5106 618 0,'-7'-12'33'0,"3"5"9"16,4 5 14-16,0 2-22 15,15 21-30-15,3 8 2 16,5 15 8 0,5 13-3-16,5 15-6 15,-6 6-1-15,-7 3-2 16,-10 4 0-16,-8-8-3 16,-4-6-1-16,-21-14-16 0,-11-10-10 15,-7-13-11-15,-5-18-17 16,2-16-54-16,3-7-162 15</inkml:trace>
  <inkml:trace contextRef="#ctx0" brushRef="#br1" timeOffset="63476.65">15528 5918 226 0,'0'0'84'0,"0"-3"-44"15,0-5 30-15,0 0 1 16,0-3-21-16,0-2-10 15,-5 1-2-15,-4-1-5 16,-1 2-10-16,-7 1-7 0,-3 3-3 16,-7 3-6-16,-1 4-3 15,-4 0-1-15,-1 13-2 0,2 3-1 16,5 3 0-16,6 3 1 16,12 1-1-16,6-2-3 15,2 1 1-15,14-5 0 16,6-4 2-16,7-8 0 15,-1-3 0-15,-1-2 1 0,2-8-1 16,-5-7 1-16,-4-3 1 16,-4-3 0-16,-5-1 1 15,-4 3 8-15,-1 1 11 16,-1 0 9-16,-3 7-6 16,0 4-4-16,0 5-8 0,1 2-5 15,3 7-9-15,-1 13-2 16,4 10 2-16,5 10 1 15,0 10-1-15,2 4 2 16,1 4 0-16,-3-1-2 16,1-3 0-16,-4-11-6 15,-3-10 3-15,0-9 2 0,-1-10 3 16,-1-10-1-16,0-4 3 16,1-13 5-16,0-6 0 15,4-9-2-15,1-5-1 16,0-1-2-16,1 2-2 0,-2 1-1 15,0 4-9-15,0 8-20 16,-1 8-35-16,0 6-49 16,-1 3-73-16,-2 2-183 15</inkml:trace>
  <inkml:trace contextRef="#ctx0" brushRef="#br1" timeOffset="63806.41">15815 6166 462 0,'-5'9'86'0,"-5"2"-40"15,3 3 20-15,3 6-18 16,3 1-25-16,1 4-4 16,0 2-5-16,0 0-1 15,8-1-8-15,3-1-2 16,2-4-2-16,-1-3-2 16,3-7 1-16,1-5 0 0,2-6-1 15,-1 0-14-15,2-13-28 16,-5-5-20-16,-5-7-44 15,-7-7-84-15</inkml:trace>
  <inkml:trace contextRef="#ctx0" brushRef="#br1" timeOffset="63947.02">15800 6096 530 0,'-5'-3'7'0,"5"-2"-13"16,0 0 15-16,6-1-6 15,9-3-25-15,3 2-111 16,4-6-123-16</inkml:trace>
  <inkml:trace contextRef="#ctx0" brushRef="#br1" timeOffset="64259.41">16191 5777 569 0,'0'-12'32'0,"0"-1"18"0,-1 4 13 16,-4 2-14-16,-3 2-11 15,-1 5-22-15,-3 0-8 16,-7 5-4-16,2 9-1 16,-7 6 2-16,4 3 3 15,3 6-2-15,-1 1-1 0,5 4 0 16,5 0-3-1,7-2-1-15,1 2 0 0,5-4-1 16,12-5 0-16,6-3 0 16,6-7 0-16,1-5-7 15,3-7-9-15,1-3-11 0,-2 0-19 16,-1-7-18-16,-11-6-16 16,-6-6-20-1,-9-4-69-15</inkml:trace>
  <inkml:trace contextRef="#ctx0" brushRef="#br1" timeOffset="64402.23">16080 5916 531 0,'0'0'31'0,"1"-5"-4"16,18-1 14-16,11-2-10 0,4 0-21 16,11-2-10-16,2-3-11 15,2-4-147-15</inkml:trace>
  <inkml:trace contextRef="#ctx0" brushRef="#br1" timeOffset="65355.08">15620 6565 506 0,'-9'0'33'0,"6"0"5"16,-1 0 18-16,4 0-22 15,0 0-15-15,13 0-12 16,5 0 4-16,3-3 5 15,8 1-6-15,6 1-2 16,4-1-1-16,2 1 3 0,2-2 0 16,5-1-3-16,6 2-2 15,1-1-4-15,6-1 2 16,1 2-3-16,1-4 1 16,2 2-1-16,-1 3 0 15,1-1 0-15,3-1-2 0,6 3 2 16,5 0 0-16,7 0-2 15,9 0 0-15,9 0 2 16,11 0 1-16,2 0-4 16,3 3 0-16,6-6 5 15,5 2-3-15,2-3 2 0,3-1-2 16,8 0 2-16,3-2 2 16,4-3 4-16,1 4-8 15,5 0 3-15,2-1-2 16,0 0 1-16,1 3-3 15,-2 0 4-15,0 0-2 16,-4-2 0-16,2 1 0 0,-3 2 0 16,-4-3 0-16,0 2 0 15,-3 1 1-15,-1 1-1 16,-3-3-2-16,-6 4 3 16,-1 1 0-16,-11 0-4 15,-3-1 5-15,-11 1 0 16,-7 0-4-16,-14 0 3 0,-9-4-1 15,-16 1 0-15,-13-3 0 16,-19 1 1-16,-15-4 0 16,-17-2 1-16,-8-1-19 0,-31-6-54 15,-19-10-126-15</inkml:trace>
  <inkml:trace contextRef="#ctx0" brushRef="#br1" timeOffset="96742.47">20116 7645 177 0,'10'-11'54'0,"-1"-2"34"0,-4-1-44 16,-2-4 8-16,-3 4 7 15,0 0-13-15,0 0-17 16,-8 1-3-16,-4 4 5 16,-5 6-5-16,0 3-8 15,-2 2-10-15,-1 12-4 0,-2 7 0 16,3 4 3-16,3 4 1 15,5 4-6-15,4 0 0 16,7 1 0-16,4-4-2 16,13-2 0-16,8-3-1 0,8-7 1 15,5-4 1-15,3-6-1 16,2-8 0-16,0 0 1 16,-2-16 0-16,-7-6-1 15,-8-5 2-15,-9-8 0 0,-4-3-1 16,-13-3-2-16,0 0 1 15,-20 2 0-15,-5 7 0 0,-7 5-4 16,-1 10-3-16,1 7-21 16,7 10-21-16,7 0-25 0,8 11-61 15,7 5-82-15</inkml:trace>
  <inkml:trace contextRef="#ctx0" brushRef="#br1" timeOffset="97587.16">20327 7684 347 0,'1'-9'57'0,"1"0"6"16,3 2 4-16,0 0-13 0,2 3-13 15,0 4-13-15,-4 0-9 16,2 4-6-16,-1 10-6 16,-4 8 1-16,0 6 0 15,0 4 0-15,0 8-2 16,0 0-4-16,-2 6-1 16,0-2 0-16,2-4 0 0,0 2 0 15,0-6-1-15,2-3 0 16,4-4 0-16,-2-5 0 0,-1-2 0 0,1-4 0 31,-1-6 1-31,-1-4-1 0,1-5 0 0,1-3 0 16,7 0 5-16,3-14 10 0,1-6 2 31,6-6-3-31,6-10 0 0,4-3-6 0,-3-7-5 16,3 2-2-16,-4 2 2 0,-2 4-1 15,-7 10-2-15,-5 6 0 16,-4 10-4-16,-8 5-21 15,1 7-38 1,1 0-36-16,-1 9-39 0,2 3-98 16</inkml:trace>
  <inkml:trace contextRef="#ctx0" brushRef="#br1" timeOffset="97869.71">20808 7985 541 0,'0'0'33'0,"-3"0"-3"16,-3 4 3-16,0 9-9 15,3 5-10-15,1 2-5 16,2 9-3-16,0 2-2 16,5-1-3-16,10-3 0 15,1-4-3-15,4-9 1 16,4-11 3-16,-4-3 0 0,1-8 3 15,-8-14 2-15,-3-6 2 16,-6-4-5-16,-4-1-2 16,-9-6-3-16,-8 6-3 15,-3-1-26-15,-2 5-37 16,1 2-37-16,8 8-79 0</inkml:trace>
  <inkml:trace contextRef="#ctx0" brushRef="#br1" timeOffset="98341.32">20866 7447 419 0,'-61'-38'5'0,"-12"-1"9"16,-3 5 30-16,-6 5-10 15,-4 3-18-15,-1 6-9 16,-3 8 3-16,5 6 11 0,9 6 8 15,5 16-9-15,8 16-5 16,9 15-1-16,6 16-9 16,8 10-1-16,9 10-5 15,12 8 3-15,6 7 0 16,13 1-2-16,2-5 0 16,18-1 2-16,12-6-3 0,12-5 1 15,11-7-3 1,6-9 2-16,8-9 1 0,4-10 0 15,4-14-1-15,0-11 5 16,6-12-2-16,-2-10 1 16,3-1-1-16,-1-19-2 0,1-11 2 15,-5-7-2-15,-6-12 2 16,-4-9-2-16,-14-7 1 16,-7-8 1-16,-16-6-1 15,-14-2 0-15,-16 0-5 16,-14 4 3-16,-25 5 0 0,-22 10-1 15,-18 13-5-15,-11 15-18 16,-4 12-24-16,4 6-45 16,12 14-155-16</inkml:trace>
  <inkml:trace contextRef="#ctx0" brushRef="#br1" timeOffset="98950.52">20457 8597 439 0,'0'0'28'15,"0"-1"-12"-15,0 1 7 16,0 0-19-16,2 7-7 15,6 5-20-15,1 4-29 16,3 2-25-16,1 0-100 0</inkml:trace>
  <inkml:trace contextRef="#ctx0" brushRef="#br1" timeOffset="99080.97">20496 8850 377 0,'-15'13'41'0,"1"1"-1"16,6 1-3-16,3 4-32 15,5 2-5-15,2 3-27 0,11-3-68 16,6-1-120-16</inkml:trace>
  <inkml:trace contextRef="#ctx0" brushRef="#br1" timeOffset="99205.83">20544 9143 185 0,'-14'11'244'0,"3"3"-202"16,4 0-32-16,5 6-8 15,2 0-2-15,7 6-37 16,9 1-46-16,6-2-115 0</inkml:trace>
  <inkml:trace contextRef="#ctx0" brushRef="#br1" timeOffset="99316.53">20627 9553 75 0,'-11'16'323'16,"0"-2"-276"-16,4 1-44 0,4 5-3 15,3-3-25-15,0 3-75 16</inkml:trace>
  <inkml:trace contextRef="#ctx0" brushRef="#br1" timeOffset="99433.1">20632 10019 335 0,'-10'21'174'0,"0"-5"-169"15,3-1-9-15,5-1-101 16,2-5-86-16</inkml:trace>
  <inkml:trace contextRef="#ctx0" brushRef="#br1" timeOffset="100136.77">20673 10911 297 0,'0'-7'6'16,"0"-4"8"-16,0 2 28 16,0 0 0-16,2 0-7 15,-2 0-8-15,0 1-11 16,0-2 8-16,0 3-2 15,-2 1-3-15,-7 5-11 0,-5 1-9 16,-6 0 0-16,-2 1 2 16,2 14 1-16,-2 1-2 15,0 7 4-15,8 4 2 16,3 2 0-16,5 1 4 16,6 0-4-16,2-1-4 0,13-5-1 15,6 0 0-15,11-4 4 16,3-8-5-16,4-5 0 15,1-7 2-15,-1 0-1 16,-2-18 2-16,-9-5-3 16,-7-11 4-16,-6-2 2 15,-13-3-2-15,-2-2-5 16,-20 4-2-16,-11 7-9 0,-8 8-11 16,-10 9-34-16,3 8-85 15</inkml:trace>
  <inkml:trace contextRef="#ctx0" brushRef="#br1" timeOffset="101089.69">20540 11158 287 0,'7'-7'52'15,"-3"2"-11"-15,-4 2 9 16,3-1 6-16,-3 2-22 0,0 0-17 15,0 2-7-15,0 0-6 16,0 0-3-16,0 2 2 16,0 4 9-16,-4076-1 5 15,8145-2-2-15,-4072 4-3 16,1-3-1-16,-3 0-2 0,1-1 0 16,-1-1 2-1,0 0 1-15,-1-2 2 0,2 0 0 16,1 0-2-16,-1 0 0 15,-1 0-1-15,2 0-2 16,-4 0 4-16,4 0-2 0,1-4-1 16,-1 1 1-16,1 1-3 15,0 0-2-15,-1 0 2 16,3 0-2-16,0 2-5 16,-2 0-1-16,2 0 0 15,0 0-2-15,-3 0-1 0,-1 4 1 16,-4 7 0-16,-2 5 2 15,-4 11-1-15,-8 8 1 16,0 8 1-16,-5 7-1 16,-5 9 1-16,1 2-4 15,-1 7 6-15,2-1-4 16,-1 1 0-16,0 1-1 0,3 3 1 16,-1-2 1-16,5 1-1 15,0 0-2-15,2 0-6 16,0-1 0-16,3-4 4 15,-1-3 1-15,1-9 4 0,1-4-2 16,1-5 1-16,3-7 0 16,4-8 1-16,0-8 1 15,6-7-2-15,1-4 0 16,1-5 0-16,2-3-3 16,0-1-1-16,0-2 1 15,0 1 1-15,0-1 3 0,0 0 2 16,0 0 0-16,-2 0 0 15,2 0-1-15,0 0 0 16,0 0-2-16,0 0-2 16,0 0 2-16,0 0 3 15,0 0-2-15,0 0 1 0,0 0 0 16,0 0-1-16,0 0 1 16,0 0-1-16,0-1 1 15,0 1-1-15,0 0 0 16,0 0-1-16,0 0 1 15,0 0-3-15,0-2-12 16,2 0-12-16,3-3-7 0,1-4-21 16,7-9-34-16,-3-12-108 15</inkml:trace>
  <inkml:trace contextRef="#ctx0" brushRef="#br1" timeOffset="101732.7">19741 12330 488 0,'-5'-8'61'15,"0"2"-15"-15,5 6-8 16,0 2-10-16,9 17-23 16,7 6 8-16,2 10 1 15,3 4 8-15,1 2-18 0,-1-1-4 16,1-2 1-16,-4-6 0 16,-2-7-1-16,1-7-1 15,-2-7 0-15,0-9-2 16,1-2 5-16,6-15 6 15,1-6-1-15,0-7 0 0,4-3 1 16,-2-6-5-16,2 3-5 16,0 0-19-16,0 2-44 15,-2 3-70-15,-2 9-162 16</inkml:trace>
  <inkml:trace contextRef="#ctx0" brushRef="#br1" timeOffset="102373.11">19833 13017 482 0,'0'-23'24'16,"-7"-2"0"-16,-8 2-4 0,-6 4-2 15,-6 6 4-15,-5 4-15 16,-4 9-7-16,-2 5 2 15,0 13 1-15,8 11 10 16,6 8-5-16,7 2-4 16,11 0-1-16,6-3-4 0,6-5-1 15,15-10-2-15,4-10 4 16,5-11-1-16,7 0 2 16,-1-18 1-16,-2-5 0 15,0-2-1-15,-5 2 2 16,-6 1 9-16,-9 8-2 15,-7 3-1-15,-2 11-3 0,-5 4-5 16,0 15-7-16,0 12 6 16,0 10 2-16,0 7-1 15,0 4 1-15,5 5-3 16,2-4-3-16,1-3-7 0,3-10-2 16,2-9 8-16,-4-12 2 15,4-11 6-15,2-8 23 16,0-22 14-16,3-11 0 15,2-8-12-15,1-9-4 16,-1 0-12-16,-2 2-10 16,-4 8-1-16,-5 10-3 0,-3 11-16 15,-4 14-21-15,-2 5-38 16,0 5-54-16,0 12-85 16</inkml:trace>
  <inkml:trace contextRef="#ctx0" brushRef="#br1" timeOffset="102641.01">20335 13309 615 0,'-5'-15'31'0,"-9"1"-24"16,-8 10 10-16,2 4 9 16,3 0-11-16,0 14-10 15,7 11-1-15,3 10 2 16,7 5 0-16,0 8 0 15,9 5-3-15,5 1-2 0,-3-1-1 16,-1-3 0-16,-3-7 0 16,-2-7-8-16,-5-4-8 15,0-9-4-15,-15-7-13 16,-3-9-20-16,-9-7-30 16,0-2-61-16,0-13-142 0</inkml:trace>
  <inkml:trace contextRef="#ctx0" brushRef="#br1" timeOffset="102754.95">20120 13620 433 0,'25'-23'70'16,"6"0"-37"-16,9 0-8 16,10 1-9-16,4 1-8 15,3-3-9-15,3 1-50 16,-3-5-218-16</inkml:trace>
  <inkml:trace contextRef="#ctx0" brushRef="#br1" timeOffset="103254.88">17732 12273 608 0,'-7'-3'8'15,"5"3"-1"-15,2 20-11 16,11 19 14-16,7 16 19 16,1 25-7-16,3 20-13 0,4 21 4 15,-4 17-6-15,2 4-4 16,1 7 0-16,-3-5-1 15,-3-6-4-15,1-14-1 16,-6-15-5-16,-1-16 1 16,-2-17-3-16,-6-21-8 15,-3-18-15-15,-2-25-15 0,0-17-3 16,0-37-30-16,-4-27-220 16</inkml:trace>
  <inkml:trace contextRef="#ctx0" brushRef="#br1" timeOffset="104341.66">17881 12270 625 0,'36'-20'2'16,"12"0"-2"-16,18 5 0 15,15 2 0-15,18-1 0 16,13 1 0-16,13 2 0 16,14-5 0-16,16 3 0 15,15 0 2-15,13-1-4 0,12-3 2 16,15 3-2-16,14 2 1 16,7-5 1-16,10 4-5 15,8-2 5-15,6-2 0 16,6 2-1-16,4-3 0 15,5 4-2-15,-1-1 4 0,-1 2 0 16,-4 0-1-16,-8 2 0 16,-10 1 0-16,-16 4 0 15,-16 0 1-15,-17 0-2 16,-19 1-13-16,-25-1 4 0,-19 1 4 16,-22-1 5-1,-22 3 1-15,-19-2 0 16,-15-1-1-16,-15 1 3 0,-10 2-3 15,-13-1 3-15,-8 0 7 16,-6 2 5-16,-4 1 3 16,0 1-7-1,-7 0-7-15,-3 0 1 0,-5 3-2 16,-3 11 0-16,0 4 2 16,2 11-4-16,0 6 0 15,2 13 2-15,2 12-1 16,4 10-2-16,2 12 3 0,6 11-1 15,0 4-1-15,0 4 1 16,9 5 1-16,4 2-2 16,1-2 0-16,3 3 0 15,0-2 0-15,0-6 0 16,0-6 0-16,2-4 0 16,-4-9 1-16,2-7-1 0,-3-8 0 15,-1-5 0-15,-4-6 0 16,-1-6 0-16,-1-7 1 15,-7-6-1-15,0-5 0 16,-7-1-1-16,-7-5 0 0,-9-4-2 16,-8-2 4-1,-8-2-2-15,-12-3 1 0,-8-2 1 16,-9-3-1-16,-10 0 3 16,-12 0-2-16,-8-1-1 15,-6 2-2-15,-11-1 3 0,-4 1-4 16,-8 2-1-16,-4-1-4 15,-7 1-1-15,-6-2 0 16,-5 5 3-16,-4-4 2 16,-4 2 1-16,-7-1 0 15,0 1 1-15,-6 0-1 16,-4-3-1-16,-2 0 4 0,-3-2 0 16,-4-2 0-16,-1 2 0 15,5-4 1-15,-1 2-2 16,5-1 2-16,0-1-1 15,4 0-1-15,3-3 0 16,0 1 3-16,3-3-3 16,6 0 1-16,1 0-3 0,7-1 0 15,9 1 3-15,4-7-1 16,8 0 1-16,6-1 0 16,8 0 0-16,6-1 0 0,8 2 0 15,9-3 6-15,11 4 5 16,13-2 6-16,11 3 2 15,14 1-5 1,15 3-11-16,12 1-3 0,10 0-17 16,7 0-67-16,5 0-170 15</inkml:trace>
  <inkml:trace contextRef="#ctx0" brushRef="#br1" timeOffset="122965.36">20841 11099 302 0,'0'2'178'0,"-6"-2"-141"0,0 2-24 15,6 6-7-15,0 0-5 16,0 3-1-1,5 7-1-15,2-4-17 16,3 5-23-16,3-1-9 16,1-1-16-16,-2-2-49 0,1 3-28 15</inkml:trace>
  <inkml:trace contextRef="#ctx0" brushRef="#br1" timeOffset="123084.23">20925 11359 113 0,'0'16'102'0,"0"0"-25"0,0-2-24 0,0 2-13 16,0 0 1-16,2 4-34 15,7-3-3-15,3 6-8 16,3-1-23-16,0-4-89 16</inkml:trace>
  <inkml:trace contextRef="#ctx0" brushRef="#br1" timeOffset="123240.43">21117 11747 365 0,'0'11'22'0,"0"-2"-19"16,2 0-4-16,8 1-1 0,5 1-5 16,4-2-43-16,7-1-60 15</inkml:trace>
  <inkml:trace contextRef="#ctx0" brushRef="#br1" timeOffset="123365.39">21436 12028 37 0,'2'16'371'0,"0"-2"-340"16,1-4-31-16,4 5-3 0,3 0-1 15,2-2-35-15,6-1-105 16</inkml:trace>
  <inkml:trace contextRef="#ctx0" brushRef="#br1" timeOffset="123521.6">21723 12314 429 0,'5'9'15'0,"0"0"-21"15,2 0-14-15,3 4-9 16,2-3-49-16,2 1-152 16</inkml:trace>
  <inkml:trace contextRef="#ctx0" brushRef="#br1" timeOffset="123622.79">21886 12523 184 0,'0'7'285'16,"0"-5"-218"-16,0 0-58 0,0 1-14 15,0 1-13-15,5-1-62 16,5-3-81 0</inkml:trace>
  <inkml:trace contextRef="#ctx0" brushRef="#br1" timeOffset="124091.45">21767 12743 332 0,'-17'-15'41'0,"2"3"-18"0,0 1 19 16,4 0-3-16,6 4 12 16,3 2-18-16,2 0-10 15,6 1-10-15,8 4-2 16,2 0 8-16,8 0-1 0,1 0 1 16,-1 0-4-16,4 7-5 15,-1-2-5-15,0 4-4 16,0-2 0-16,0 3-3 15,-2-2-8-15,-1 0-23 16,2-2-33-16,1-4-37 16,-5-2-68-16</inkml:trace>
  <inkml:trace contextRef="#ctx0" brushRef="#br1" timeOffset="124252.15">22167 12605 464 0,'0'-9'49'0,"-3"0"15"15,-4 6-2-15,-3 3-8 0,0 0-20 16,-8 14-23-16,0 5-10 0,-5 10-1 16,-1 7-1-16,-1 5-6 15,7 0-38-15,5-4-67 16,8-3-111-16</inkml:trace>
  <inkml:trace contextRef="#ctx0" brushRef="#br1" timeOffset="125126.97">22365 13007 318 0,'3'-7'53'16,"0"-3"-30"-16,-1 0 14 15,-1 1 16-15,-1-4-12 0,2-1-21 16,-2 2-7-16,0-1 0 16,-2 2-1-16,-7 1-7 15,-4 1 1-15,-3 3-3 16,-5 6-3-16,-4 0-1 16,-2 4 0-16,-2 10 1 0,5 2-1 15,7 4 1-15,4 0 0 16,6 1 0-16,7-1-5 15,1-4 4-15,16-5 0 16,0-3 2-16,5-2-5 16,4-6 6-16,-1 0-5 0,-2-11 1 15,2-3 4-15,-3-2-3 16,-5-2 4-16,0 2-1 16,-5 2 3-16,-1 1 9 15,-4 4 1-15,-2 6-5 16,1 3-4-16,-1 0-3 15,1 7-3-15,-1 11 4 0,4 9-3 16,-4 4 1-16,5 8-2 16,-3 4 0-16,2 6 0 15,1-3 1-15,0-2-1 16,-2-5 0-16,-1-7-3 0,-2-10 3 16,3-8 1-16,-4-6-1 15,-2-8 2-15,3-2 10 16,-2-14 15-16,3-9-18 15,1-12-2-15,7-6 1 16,-1-2-9-16,3 1 0 0,0 4-14 16,-1 13-14-16,-1 8-19 15,-3 10-50-15,-4 9-80 16</inkml:trace>
  <inkml:trace contextRef="#ctx0" brushRef="#br1" timeOffset="125442.52">22826 13271 408 0,'-2'-6'81'0,"1"1"-50"16,1 3 18-16,0 2-4 0,0 0-15 15,0 6-26-15,0 6-4 16,0 6 4-16,3 2 0 16,5 2 6-16,-3 1-9 15,4-3-2-15,0 1 1 16,2-6 1-16,3-3-3 0,3-3-5 16,2-5-5-16,3-4 1 15,1-4-11-15,-2-10-12 16,1-6-19-16,0-8-27 15,-8-6-20-15,-5-5-50 16</inkml:trace>
  <inkml:trace contextRef="#ctx0" brushRef="#br1" timeOffset="125644.58">22950 13033 370 0,'-16'-8'33'0,"3"2"-6"0,3 4 19 15,5 0 3-15,3 2-17 16,2 0-16-16,2-1-18 15,4 1 21-15,3-4-2 16,-1-1-11-16,-3-2-1 16,-3-2 4-16,-2 0-1 15,-5 4-10-15,-10 3-1 16,-6 2-20 0,-6 2-67-16,-3 6-323 15</inkml:trace>
  <inkml:trace contextRef="#ctx0" brushRef="#br1" timeOffset="126616.9">20187 12823 386 0,'-18'-25'27'16,"-1"-2"-8"-16,-1 6 14 16,-6 1 7-16,1 1-19 15,-4 4-6-15,-5 6-4 16,-5 6 10-16,-5 3-8 0,-5 9 0 16,-4 14-5-16,-4 14-6 15,1 8-2-15,6 10 1 16,1 9 0-16,12 8-1 15,6 1 3-15,8 0 0 16,9 0 0-16,8-2-2 16,6-4 0-16,7-4-2 0,14-6 2 15,14-5 7-15,10-2 10 16,11-5 0-16,8-4-6 16,13-7-1-16,4-4-2 15,4-7-7-15,-1-3-2 16,-5-6-1-16,-5-5 0 0,-4-5-3 15,-7-4 3-15,-6-2-7 16,-6-14 9-16,-5-7 0 16,-3-9 0-16,-6-11 2 15,-2-9-1-15,-4-9 2 16,-7-7 3-16,0-5 3 0,-8-5 5 16,-9 2-2-16,-7 2-8 15,-7 5-1-15,-22 3-3 16,-16 7-2-16,-8 3 0 15,-14 11-3-15,-7 1-16 16,-1 5-2-16,1 9-3 16,6 3-19-16,12 5-21 0,12 6-29 15,13 6-55-15</inkml:trace>
  <inkml:trace contextRef="#ctx0" brushRef="#br1" timeOffset="127383.83">20664 12728 364 0,'-29'-21'2'0,"-5"-1"10"15,-3 3 13-15,-4-1 10 16,-3 1-6-16,0 1-6 15,-3 2-8 1,-4 0-4-16,-4 5-2 16,-2 2 0-16,-3 6-3 15,-4 3-4-15,-4 0-1 16,-1 5 0-16,-5 11-1 0,1 3 0 16,-6 6 0-16,4 6 1 15,-1 6-1-15,1 6 1 16,9 2 3-16,5 7-4 15,6-1 2-15,12 3-1 16,7 4 4-16,9-1-2 0,11 3 2 16,9-2 1-16,7-1-2 15,2 1 2-15,14 1-2 16,6-2-4-16,8-3 1 16,6 0 0-16,8 0-2 15,5-4 1-15,5-6 2 16,7-3-1-16,4-9 3 0,1-4-4 15,4-2 5-15,4-10 5 16,1 0-1-16,1-5-5 16,1-1-1-16,-1-4-3 15,-6-4 3-15,-1-1-4 16,-2-1-2-16,-5 0-1 0,-1-9 8 16,-3-5-6-16,0-4 1 15,-2-7-3-15,-1-3-1 16,-3-6-7-16,-2-2 6 15,-3-3 8-15,-5-2-1 0,-7-2 0 0,-6 0 2 16,-5 3 7-16,-7-5 4 0,-4-1 0 16,-4-1-5-1,-6-6-6-15,-3 2-1 0,0-2 0 16,0-1 1-16,0 1 2 16,-1 3-5-16,-5 0-1 15,-1 0 0-15,-4-2-2 16,-3 4 1-16,-6-2 0 0,-5 2 0 15,-8 2 2-15,-9 6-1 16,-11 6 1-16,-6 4-4 16,-9 7-10-16,-7 9-20 15,-8 3-30-15,-2 2-67 16,-3 2-215-16</inkml:trace>
  <inkml:trace contextRef="#ctx0" brushRef="#br1" timeOffset="128238.86">22461 13748 401 0,'0'0'38'16,"0"0"-11"-16,5 0 16 16,9 0 7-16,4 0-11 15,3-1-21-15,8-3-7 0,7 2 0 16,6-1 0-16,2-2-6 16,3 1-1-16,6-2-4 15,-2 3 0-15,-2-2 2 16,-1-1-2-16,-8 0-3 15,-8 3-4-15,-9 0-7 16,-8-1-7-16,-8 2-12 0,-7 2-4 16,-7 0-8-16,-15 0-56 15,-7 2-28-15,-7 5-69 16</inkml:trace>
  <inkml:trace contextRef="#ctx0" brushRef="#br1" timeOffset="128488.81">22673 13761 157 0,'-32'7'143'16,"7"0"-79"-16,6-2-8 15,7 1 9-15,9-2-16 16,3-1-18-16,13 1-9 16,11-1 15-16,8 2-11 0,7-3 0 15,7 0-8 1,3-2-5-16,4 0-2 16,-6 0-2-16,-6 0-5 0,-4 0-2 15,-8 0 0-15,-10-4 1 16,-6 1 1-16,-8-2 4 15,-3-1-2-15,-2 3-3 0,-2-5-5 16,-5 3 0-16,1 0-12 16,-1 1-28-16,2 1-36 15,2-5-50-15,3 0-190 16</inkml:trace>
  <inkml:trace contextRef="#ctx0" brushRef="#br0" timeOffset="164936.28">21336 7870 330 0,'0'0'97'0,"0"0"-43"15,0 0-19-15,0-2-7 16,0 0-6-16,0-1-13 16,0 3-5-16,4-3 7 15,-4 1 3-15,0 2 2 0,1-1-1 16,1-2 2-16,1 2 3 16,1 1 3-16,2-1 0 15,1 1 1-15,5 0-2 16,1 0-3-16,3 0-8 15,4 0-7-15,-1 2-2 16,3 7-2-16,3 3-1 0,3 1 2 16,0 2-1-16,1 2 0 15,2-1-1-15,-1 5 2 16,1 2-2-16,-2 0 1 16,-3 2 0-16,-1 0 0 15,-1 4 1-15,-1-1 4 16,1 2-3-16,0 6-1 0,3 0 0 15,2 3 1-15,0 2-2 16,-1 0 0-16,3 3 0 16,-2 5 0-16,0-3 0 15,-2 1 0-15,-2 3-1 16,-4 0 1-16,1 0 0 0,-2 0-1 16,-5-2 1-16,2 2 0 15,-3-2 0-15,-4 2 1 16,2 3-2-16,-5 1 1 15,0-1 0-15,1 3 0 0,-3 1 2 16,0-5-3-16,-1 6 2 16,-1-3-1-16,1 2-1 15,-3-1 2-15,3 0-2 16,-3 0 1-16,4 1 1 31,-2 0-1-31,1 2 1 16,-1 3-3-16,1-2 3 15,-2 2-1-15,-1 2 0 0,1 2-1 0,-2-3 2 16,0 1-2-16,0-1 2 0,0-1-1 16,2 2 0-16,-2-2 0 15,2 0 0-15,4 3-1 16,-5-1 3-16,1 1-2 16,0-2 0-16,0 0 0 15,1-4 1-15,1 1-2 16,1-1 1-16,0-4 0 15,3 1 0-15,-3-4 1 0,2 1-2 16,0-3 1-16,-3-2 0 16,2-1 0-16,1-2 0 15,-4-7 0-15,2 2 1 16,1-3-1-16,-1-1 0 0,1-4 0 16,1-2 1-16,-4 1-2 15,3-5 2-15,1 1-1 16,-4-1 0-16,3-7 0 15,-2 4 0 1,1-5 1-16,-1 1 0 16,1-1-1-16,-4 2 4 15,5-1 1-15,0 1-4 0,-1 2 1 16,2 1 0-16,0 4-1 16,3 1 1-16,-2 4 0 15,1-2 0-15,-2 2 2 0,1 1-2 16,-1-4 0-1,-2 0 0-15,0-2-1 0,-1 0 1 16,1-2-2-16,-1-2 0 16,0-1 2-16,-1-1-2 15,-1-3 1-15,2 0-1 0,-1 0 1 16,-1-4-1-16,0 2 1 16,1-2 0-16,-1 2-1 15,0-1 2-15,-1-1-2 16,2-2 1-16,-1 2-2 15,-1-3 1-15,-1 2 0 16,2-3 0-16,-2-1 1 16,0 0 0-16,0 0 0 0,0-3 0 15,0-1 0-15,0 0 0 16,2-3 0-16,-2-1-1 16,0-1 0-16,0 0-1 15,0 0 0-15,2 0-10 16,-2 0-10-16,0 0-20 0,0 0-29 15,0 0-15-15,-2-6-48 16,-8-1-99-16</inkml:trace>
  <inkml:trace contextRef="#ctx0" brushRef="#br0" timeOffset="165201.84">22405 12450 420 0,'0'-2'94'15,"0"1"-26"-15,0 1-11 16,3 0-2-16,6 0-3 16,3 7-4-16,3 1-11 15,-1 3-10-15,3 0-7 16,0 3-6-16,0 0-6 0,1 1-3 16,-1 1-3-16,0 2-1 15,-1-4-1-15,2 2-2 16,-2-6-17-16,0 1-20 15,-2-2-17-15,-2-3-43 0,-2-6-41 16,0 0-73-16</inkml:trace>
  <inkml:trace contextRef="#ctx0" brushRef="#br0" timeOffset="165373.72">22762 12462 535 0,'0'-7'105'0,"0"2"-31"16,0 2-3-16,0 3-20 15,0 0-12-15,-2 3-18 16,-5 11-15-16,-2 4 0 16,-6 7-3-16,-2 2-3 15,-3 1-3-15,0-1-47 16,1-7-91-16,2-10-212 0</inkml:trace>
  <inkml:trace contextRef="#ctx0" brushRef="#br0" timeOffset="166427.13">22733 9346 209 0,'-4'-8'267'15,"1"-1"-207"-15,-2 1 5 0,5 3-6 16,-2 2-12-16,2 3-15 16,0 0-18-16,0 0-11 15,0 3-2-15,5 10 9 16,0 2 10-16,2 9-5 16,1 4-5-16,-1 8-4 0,0 1 1 15,-2 2 0-15,-1 4-3 16,4-4-2-16,-5-3 0 15,1-2-2-15,-1-5 1 16,-1-10 0-16,1-2-1 16,-1-7 1-16,0-6-1 15,-2-4 3-15,2 0 2 16,-2-6 8-16,3-6 2 16,3-4-10-16,-1-4-2 15,4 0 1-15,6-1-4 0,-1 3 1 0,3 5-1 16,3 1-1-16,1 5 1 15,-1 6-3-15,2 1 1 16,-2 5-1-16,-1 7 0 0,-2 6 1 16,-2 2-2-16,-8 3-4 15,-7 2-4-15,0-2 1 16,-17 0 6-16,-10-3 3 16,-7-6 1-16,-5-3-4 0,-2-9-4 15,1-4-3-15,8-16-28 16,14-19-68-16,13-17-255 15</inkml:trace>
  <inkml:trace contextRef="#ctx0" brushRef="#br0" timeOffset="200959.72">23040 12830 282 0,'-12'-13'60'16,"-3"1"-31"-16,-3 0-15 16,2 1 2-16,-3 0 1 15,-3 0 3-15,-2 1-5 16,-1 1 6-16,-6 1-12 15,-1 3 1-15,-7 2 0 0,-4 3-8 16,-9 0-2-16,-2 0 1 16,-7 7-1-16,-2 4 4 15,0 3 5-15,2 4 7 16,-2 5-3-16,6 7 0 16,2 2-5-16,11 8-2 0,5 4 2 15,3 6-5 1,11 3 0-16,10 3 4 0,8 1-6 15,7 1 0-15,5 0-1 16,17-1 0-16,7 0-2 0,6-6 2 16,11 4-1-16,3-10 2 15,7-2-1-15,7-5-1 16,3-12 2-16,9-4-1 16,1-8-6-16,7-7 15 15,1-3-4-15,4-4 3 16,4 0-4-16,-4-2 0 0,-4-8-4 15,-7-7 0-15,-6-6-5 16,-8-9-5-16,-10-7 2 16,-8-11 7-16,-11-3-1 15,-10-10 5-15,-10-4-2 16,-14-3 0-16,-2-2 2 16,-20 5-2-16,-14-1-1 0,-11 6-4 15,-16 6 8-15,-6 7-4 16,-6 7-3-16,0 10 3 15,-1 5-14-15,11 8-22 16,8 6-21-16,16 8-38 0,12 1-53 16</inkml:trace>
  <inkml:trace contextRef="#ctx0" brushRef="#br0" timeOffset="201569.33">23135 12577 456 0,'-23'-27'-16'16,"-13"2"2"-16,-12 4-10 15,-10 8 21-15,-8 2 8 0,-12 8-10 16,0 3 10-16,-10 5-6 16,-2 11 5-16,-2 5 5 15,0 8 5-15,1 5-1 16,3 7-4-16,8 5 5 15,2 8 1-15,8 3-3 0,11 8 0 16,6 2-9-16,12 3 0 16,11 1-3-1,8 0 0-15,12-1-1 0,8 0 1 16,2-4-2-16,17 1 2 16,12-2-3-16,11 0 2 15,10-1 5-15,7 1-3 16,10-3 2-16,9-8-3 0,7-10 0 15,9-5 0-15,6-12 1 16,2-11 15-16,2-7 10 16,0-5 11-16,1-4-19 0,-4-2-9 15,-4-7-5-15,-4-1-4 16,-6-7 0-16,-8-3-2 16,-3-1-13-16,-6-6-4 15,-7-3-2-15,-5-7 8 16,-3-6 6-16,-4-7 4 15,-5-7 3-15,-5-4-1 0,-5-4 3 16,-10 0 7-16,-11-2 6 16,-13 1 2-16,-3 2-3 15,-22-3-11-15,-11 2-2 16,-13-3-2-16,-12 3 0 16,-7 5-1-16,-7 1-8 15,-5 5-2-15,-4 3-1 0,2 9-10 16,-1 3-28-16,0 5-54 15,5-1-144-15</inkml:trace>
  <inkml:trace contextRef="#ctx0" brushRef="#br0" timeOffset="-206336.59">24451 3642 571 0,'-34'-44'2'0,"-7"-1"-5"16,-7 2-6-16,-10 2 0 15,-7 0 2-15,-6 0-4 0,-9-2-9 16,-8 2-1-16,-7-3 7 16,-7 1 7-1,-8-2 6-15,-4-1 1 0,-6-2 0 16,-12-1 2-16,-2 1 4 15,-9 4 4-15,-3-3 1 16,-10 4-7-16,-8 4 0 0,-7 2-2 16,-5-1 0-16,-9 4-3 15,-8 4 1-15,-9 3 1 0,-6 4-1 16,-2 4 0-16,-7 2-1 16,2 7 1-16,-7 2-4 15,-2 4 1-15,-1 4 1 16,-3 3-1-16,-3 11 3 0,-5 10-3 15,3 3 3 1,-1 11-1-16,7 3 2 0,0 9-1 16,10 3-1-16,3 8 1 15,8 7 2-15,6 5-3 16,8 10 1-16,2 7-1 16,3 9 2-16,3 4-1 0,2 6-1 15,1 12 1-15,6 2 1 16,8 5-2-16,4 8 3 15,9 2-2-15,5 4 2 16,8-1-1-16,9 7 0 0,6-1-1 16,11 0 0-16,11 2 1 15,12-4 6-15,15 2 6 16,14-2 0 0,15-3-6-16,13 1-1 15,21-6-2-15,14-3 0 0,7-4-3 16,27-4 1-16,18-7-2 15,10-6 0-15,13-3-1 16,13-7 2-16,8-3-2 0,13-4 1 16,9-5 0-1,10-7 1-15,8-6-4 16,11-10 3-16,11-7-1 0,13-8 1 0,5-8 1 0,15-7 0 16,9-8-1-1,7-7 1-15,5-5-2 0,7-7-1 16,3-6-2-16,7-5 2 15,-3 0 0-15,5-7 2 16,3-9-2-16,0-4 2 16,0-9-3-16,4-1-3 0,1-7 4 15,-1-6 0-15,-1-5 2 16,1-6 0-16,-1-3 1 16,-4-7-1-16,1-4-2 15,-7-7 4-15,-1 0-3 16,-6-5 0-16,-6-2 3 0,-5-5-3 15,-9-5 0 1,-13-2 2 0,-6-7-3-16,-11-6-5 0,-10-4 3 15,-13-3 3-15,-8-6 1 0,-12 1 3 16,-8-3 9-16,-12-2-1 16,-8-5 6-16,-11 1-5 15,-7-4 0-15,-11-2-5 0,-9-1-3 16,-10-7 1-16,-10-2-1 15,-9-2-1-15,-14-3-4 16,-7-2 1-16,-11 1 0 16,-7-2-4-16,-26 1-9 0,-21 2-9 15,-22 2-14-15,-27 1-20 16,-25 8-5-16,-28 4-14 16,-20 9-21-16,-23 11 1 15</inkml:trace>
  <inkml:trace contextRef="#ctx0" brushRef="#br0" timeOffset="-171794.53">6206 12771 262 0,'-54'4'5'15,"0"10"-1"-15,1 7 4 16,4 6 1-16,0 5 15 15,1 7-6-15,4 6 3 16,10 7-6-16,4 7-5 0,4 5-6 16,11 4-3-16,3 4 0 15,7 2 1-15,5 3-1 16,2-3 12-16,13-1 11 16,4 1-3-16,8-3-2 15,5-2-18-15,8-4-2 16,6-5 2-16,5-6 0 0,7-6-2 15,3-7 0-15,7-9 2 16,5-9-2-16,3-7 1 16,2-5-9-16,2-5-38 15,-3-6-3-15,-3 0-14 16,-6-13 9-16,-4-5 29 0,-4-1 28 16,-3-8 16-16,-4-5 19 15,-4-6 4-15,-1-3-6 16,-4-4-14-16,-5-1 3 15,0-6-12-15,-7 0-4 16,-5-1 3-16,-6-2-2 0,-5 1-2 16,-5 1-7-16,-9 1-3 15,-2 0-1-15,-2 2 5 16,-10 0-2-16,-8 0 2 16,-2 3 0-16,-4-3-1 15,-3 2 5-15,-6-1-4 0,1 5 4 16,-4-1 4-16,1 2 4 15,-2 6 1-15,-2-1-5 16,1 5-8-16,-5 0-3 16,-2 3 1-16,-4 3 0 15,2 2 0-15,-6 2 1 16,0 4 1-16,-3 3 0 0,-3 1-1 16,-2 4 1-16,-5 6-1 15,0 3-2-15,-3 2-1 0,-5 6-1 16,1 11-5-16,-5 9-14 15,-4 6-26-15,-5 5-52 16,4 4-108-16</inkml:trace>
  <inkml:trace contextRef="#ctx0" brushRef="#br0" timeOffset="-154212.63">4932 5123 424 0,'-3'0'95'0,"3"0"-74"16,0 0-9-16,18 0 14 15,7 0 9-15,9 0-12 16,11 0-2-16,7-2-15 0,6 1-5 16,6-5 0-16,1 2 0 15,8-2 4-15,7 0-1 16,4 0-3-16,5-2-1 16,11 0-1-16,2-1 3 15,3 1-2-15,3-3 1 0,4 2 0 16,-6-2 5-16,-3 0-2 15,-1 1 0-15,-11-3-3 16,-1 1-2-16,-11 0 1 16,-3-3 0-16,-7-1 0 15,-2 0 0-15,-5-2 0 0,-6-2 0 16,-2-3 0-16,-7 0 0 16,-6-4 2-16,-3-3-1 15,-7-2 1-15,-4-2 14 16,-3-3 4-16,-4-5-3 15,-6-2-1-15,-3-1-6 16,0-6-3-16,-6-3-5 0,-3-2-1 16,-2-2-1-16,0-3-1 15,0-1-1-15,-7 1-2 16,-7-3 3-16,1 5-2 16,-8 0-1-16,-6 4 1 0,-2 3-1 15,-8 2 3-15,-9 4-3 16,-2 3-2-16,-9 4-3 15,-8 3 0-15,-7 7 4 16,-9 1-3-16,-3 3 2 16,-4 6-1-16,-4 1 4 0,0 1 1 15,2 7 2-15,1 1-2 16,-1 3 1-16,0 5 1 16,-2 1-3-16,5 0 1 15,-4 7 0-15,1 2 0 16,0 5 2-16,3 2-3 15,1 1-1-15,1 4-1 0,2 0 0 16,0 7 4-16,0-1-1 16,4 6 2-16,2 2 0 15,7 5-1-15,4 0 1 16,6 3-1-16,6 6 1 16,8 5 0-16,4 0-1 0,5 8 2 15,8 5-2-15,7 2 4 16,6 2-5-16,8 6 1 15,6 0 2-15,2-1 2 16,2 1-4-16,13 0 3 0,2-4 1 16,7-5 1-16,7-4 2 15,9-8 0-15,10-5-3 16,11-10-2-16,15-6 3 16,8-5-1-16,11-11-1 15,2-5-42-15,0-10-140 16</inkml:trace>
  <inkml:trace contextRef="#ctx0" brushRef="#br0" timeOffset="-152608.42">5534 6246 262 0,'-13'0'41'16,"4"0"-2"-16,1 0 23 15,2-1-18-15,0-1-7 0,4 0-13 16,1 2 0-16,-1-2-2 15,2 2-9-15,0 0-4 16,0 0-4-16,0 0-4 16,0 0 2-16,2 2 5 15,4 0 3-15,3 0 3 0,1 1 1 16,5-1 0-16,1 0-3 16,5-1-5-16,1-1-2 15,4 0-3-15,3 0-1 16,10 0 0-16,-2 0 0 15,4 0 0 1,4 0 0-16,2 0-2 0,3 0 2 16,-2 0-1-16,1-3 1 15,-3 3 0-15,1-2 1 16,2 0 0-16,-4 1 2 16,4-1 2-16,4 0 8 0,3 2 2 15,6-2-12 1,1 2-2-16,4-1-2 15,3 1 1-15,2 0-1 0,-4 0 0 16,2 0 0-16,0 1 1 16,0-1-1-16,0 2 0 15,1 2 1-15,2-4-1 0,2 3-1 16,3-3 2-16,0 0 4 16,1 0 1-16,3 0 0 15,-2 0-1-15,-1 0-2 16,1 0 2-16,2-5-3 0,-1 1 1 15,4 0-2-15,0-1 0 16,1 2 0-16,1-3 0 16,-1 1-1-16,1 0-1 15,0-3 1-15,-1 0 0 16,2 1 0-16,-2-1 0 16,-4 1 1-16,0-1-1 15,-3 0 1-15,-2 3 0 0,-1-1 0 16,-7-1 0-16,5 4 2 15,-6 0-4-15,1-2 3 16,-6 4-1-16,-4-1-1 16,-3 0 3-16,-5 2-3 0,-4 0 2 15,-6 0-2-15,-7 0 2 16,-5 0 0-16,-4 0 4 16,-7 0 0-16,-3 0 1 15,-7 0 0-15,-1 0 0 16,-5 0-3-16,2 0 4 0,-4 0 2 15,0 0 1-15,0 0-3 16,0 0 0-16,0 0-1 16,0 0-4-16,0 0-2 15,2-2-1-15,-2 2 0 16,2-1-12-16,-2 1-29 16,0-4-39-16,0-1-45 0,-5-6-139 15</inkml:trace>
  <inkml:trace contextRef="#ctx0" brushRef="#br0" timeOffset="-145798.22">349 7334 411 0,'-8'-5'111'0,"4"0"-67"16,1-1 28-16,3 1-14 15,0-2-22 1,0 3-14-16,8 4-2 16,6 0-2-16,3 0-4 0,6 9-3 15,3 4-2-15,4 4-3 16,3 1-3-16,-1 4-1 16,-3-1-1-16,-1-1 0 15,-2-1-1-15,-5-3 0 16,-1-3 0-16,-2-2-8 15,-2-8-21-15,-1-3-33 0,-1 0-21 16,-2-9-40-16,-3-10-84 16</inkml:trace>
  <inkml:trace contextRef="#ctx0" brushRef="#br0" timeOffset="-145485.78">814 7186 545 0,'0'-1'55'0,"-7"1"-9"15,-3 1 1-15,-2 12-29 16,-3 6-17-16,-3 6-1 16,0 6 0-16,0 1-1 15,0 0-4-15,7-3-18 0,0-5-13 16,5-6 5-16,6-7 10 16,0-7-5-16,0-4 0 15,5 0 21-15,2 0 17 16,4-4 16-16,1 2 6 15,2 2-5-15,-1 7 5 0,3 9-4 16,1 9-8-16,1 4-6 16,-1 3-5-16,2 2-6 15,-4 0-5-15,4-4-2 16,-4-7-6-16,2-5-34 16,-3-5-37-16,-3-10-69 0,2-3-186 15</inkml:trace>
  <inkml:trace contextRef="#ctx0" brushRef="#br0" timeOffset="-145156.78">1116 7202 631 0,'-14'-12'27'15,"-4"1"-5"-15,1 9 18 16,0 2-1-16,1 6-34 15,5 12-5-15,2 5-1 0,6 5 1 16,3 5 0-16,0 0-1 16,12-4 1-16,3-2-2 15,4-4 3-15,3-7-2 0,-2-9 1 16,2-5 0-16,-2-2 2 16,1-15 3-16,-4-6-1 15,-2-4-2-15,-10-2 0 16,-3-3-3-16,-2 0-6 15,-9 3-13-15,-11 4-20 16,1 3-31-16,1 7-21 16,4 5-28-16,4 0-17 0,8 5-1 15</inkml:trace>
  <inkml:trace contextRef="#ctx0" brushRef="#br0" timeOffset="-144869.06">1216 7158 282 0,'8'3'157'16,"-2"6"-83"-16,2 4-9 15,4 1-7-15,0 4-18 16,5 2-22-16,0-3-8 16,3 1-6-16,2-3-3 0,-1-5-1 15,-1-8 0-15,0-2-8 16,-6-6-2-16,0-15 7 0,-6-6 2 16,-1-5 1-16,-6 2 2 15,-1 1 6-15,0 2 7 16,0 10 23-16,0 6 7 15,0 9-15-15,4 2-20 16,5 8-10-16,4 7 0 0,2 5 1 16,7 5 0-16,5 0-1 15,2-2-16-15,2-5-65 16,1-9-94-16</inkml:trace>
  <inkml:trace contextRef="#ctx0" brushRef="#br0" timeOffset="-143919.75">2343 6688 574 0,'-16'-17'65'15,"-6"5"-46"-15,-5 3 12 16,-2 9 16-16,1 3-18 15,-3 16-25-15,2 12-3 16,2 5 5-16,8 4 7 16,8 5-6-16,9-2-4 0,8-6-2 15,15-5-5-15,11-8 4 16,7-8-6-16,5-11-25 16,2-5-11-16,2-2-5 0,0-16-16 15,-5-5-2-15,-4-4-6 16,-6-3 13-16,-8-5 49 15,-5-5 11-15,-9 1 24 16,-10 5 29-16,-1 1 7 16,-8 9 1-16,-11 8-6 0,0 10-24 15,-4 6-15 1,-3 8-4-16,6 14-6 0,6 3-3 16,9 5 0-16,5-2-6 15,9 1 0-15,9-4 1 16,7-11-2-16,-2-5-12 15,2-9 3-15,-3-2 0 16,-3-18 6-16,0-6 4 0,-3-6 2 16,-4-3 0-16,-1 3 0 15,-1 2 1-15,-4 7 4 16,0 9 3-16,1 5-1 16,0 9-3-16,1 0-6 0,2 11-1 15,0 4 2-15,5 3-1 16,-6 1-13-16,0-6-9 15,-3-1-20-15,-3-7-1 16,-1-5 31-16,-2-4 16 16,0-12 4-16,4-4 8 15,-1-4 17-15,6 2-5 16,2 3-14-16,3 2-8 0,6 7-5 16,-1 6 1-16,3 4 3 15,-2 0-2-15,-2 6-1 16,-5 6-2-16,-5-1 1 15,-6-3-2-15,-2-2-5 0,0-6 3 16,-7 0 9-16,0-11 22 16,6-10 6-16,1-3-2 15,0-1 4-15,8 2-4 16,10 2-1-16,2 7-13 16,3 7-7-16,6 7-5 0,-2 0-4 15,-3 10 0-15,2 12-1 16,-4 6-1-16,-8 5-12 15,-8 8-41-15,-6-1-63 16,-13 1-134-16</inkml:trace>
  <inkml:trace contextRef="#ctx0" brushRef="#br0" timeOffset="-143299.79">1343 8042 644 0,'2'-7'104'15,"0"4"-76"-15,-2 3-20 16,3 8 3-16,0 10 8 16,4 7-16-16,-1 4-3 15,0 1 0-15,1-1 0 16,-5-3 0-16,-2-8-5 0,0-5-3 16,-7-13 4-1,-8 0 5-15,1-14 2 0,-3-11-1 16,2-11-1-16,5-2-1 15,5 1 2-15,6 1-2 16,6 6 2-16,12 8 0 16,6 9-2-16,7 10-1 0,4 3 0 15,0 8-1-15,-2 12 1 16,-5 6-1-16,-6-1-5 16,-8 0-17-16,-6-3 10 15,-9-8 12-15,0-6 2 0,-4-8 10 16,-4-1 19-16,-4-17-6 15,5-9-4-15,5-7-5 16,2-5 4 0,6 0-8-16,10 5-7 15,5 7-3-15,3 12-2 0,3 10-3 0,2 5 0 16,-2 17-2-16,0 8-16 16,-1 7-22-16,-1 1-15 15,0 3-9-15,1-8-24 0,-3-4-36 16,0-12-45-16,2-10-10 15</inkml:trace>
  <inkml:trace contextRef="#ctx0" brushRef="#br0" timeOffset="-142864.09">1961 8004 12 0,'15'-42'269'0,"-3"-2"-152"15,-5 3-20 1,-2 3-14-16,-3 10-1 0,-2 10-30 0,-2 11-23 16,-10 7-17-16,-5 7-12 15,0 13-1-15,2 5-1 16,4 5 1-16,6-2-10 0,5 0-9 15,0-7-5-15,9-9-3 16,5-5 10-16,4-7 3 16,4 0 6-16,-1-10 5 15,1-1 3-15,3-2 2 16,-1 4 0-16,-2 2 1 16,2 3 12-16,-1 4-1 0,-1 0-8 15,-3 0-5-15,-4 0 0 16,-3 0-9-16,-5 0-16 15,-3-6-25-15,-4-6-8 16,0-6-27-16,-7-8 35 0,-5-6 41 16,-5-2 60-1,1-2 20-15,3 3-15 0,1 2-8 16,5 6 16-16,-1 9-12 16,8 7-2-16,0 8-16 15,6 1-17-15,8 7-16 0,5 12 1 16,2 8 10-16,2 7-6 15,2 7-5-15,-3 2 0 16,-1 0-1-16,-2-5-4 16,-1-3-19-16,-4-8-14 15,-4-12-22-15,0-7-28 16,-3-8-34-16,0-11-70 0</inkml:trace>
  <inkml:trace contextRef="#ctx0" brushRef="#br0" timeOffset="-142661.01">2399 7657 404 0,'0'-18'125'16,"-7"11"-48"-16,-6 7-20 0,-3 2-35 16,1 14-10-16,5 9-4 15,3 6 3-15,5-1-6 16,2 2 4-16,7-4-9 16,11-4 1-16,5-6-5 15,2-6-11-15,2-8-2 0,4-4-14 16,1-1-2-16,-1-9-2 15,-3-8-25-15,-2-3-60 16,-6 1-61-16</inkml:trace>
  <inkml:trace contextRef="#ctx0" brushRef="#br0" timeOffset="-142442.33">2633 7711 398 0,'-5'0'85'16,"3"0"-31"-16,2 0 7 15,0-4-13-15,7-1-27 16,5-4-8-16,2-3 3 15,2-5-5-15,-4 1-7 0,-2 0-4 16,-6 2 2-16,-4 5-2 16,-6 6 4-16,-9 3 3 15,2 3 4-15,-4 12 9 16,5 6 8-16,5 0-8 16,7 4-12-16,3-5-7 0,18-6-3 15,13-5-22-15,8-9-59 16,9-3-100-16</inkml:trace>
  <inkml:trace contextRef="#ctx0" brushRef="#br0" timeOffset="-141840.46">3549 7265 584 0,'0'-16'40'16,"-14"0"-13"-16,-7 1 16 15,-8 8-7-15,-4 7-20 16,-2 0-11-16,1 6-3 16,3 10-3-16,9 3 1 0,7 1-1 15,11 1-1-15,4-5-1 16,14-3-3-16,10-8 5 16,5-5 2-16,3-2 0 15,2-16-1-15,0-1 0 16,-4-8 1-16,-3 4 1 0,-1-2 1 15,-11 5 7-15,-1 8 6 16,-6 5-3-16,1 7-9 16,-2 7-7-16,1 13 0 15,2 12 2-15,5 9 1 16,1 9 0-16,6 1 0 16,-3 3 1-16,3-2 0 0,-4-9-2 15,-2-10-6-15,-3-11 2 16,-1-17 5-16,-5-7 5 15,0-21 27-15,1-16-1 16,-3-9-2-16,4-10-9 0,-2 1-13 16,1 4-5-16,-3 8-3 15,2 10-14-15,0 13-22 16,2 10-39 0,4 10-35-1,0 2-46-15,4 9-73 0</inkml:trace>
  <inkml:trace contextRef="#ctx0" brushRef="#br0" timeOffset="-141637.5">4021 7301 536 0,'0'0'87'0,"0"0"-25"16,0 0-6-16,5 5-18 0,3 7-27 16,6 3-2-16,1 3 5 15,7 5-2-15,-1 0-10 16,2-2-1-16,1-3-1 15,-2-3-1-15,-3-10-11 16,-2-5-3-16,-5-9-8 16,-7-14-23-16,-5-8-46 15,0-8-83-15</inkml:trace>
  <inkml:trace contextRef="#ctx0" brushRef="#br0" timeOffset="-141543.78">4027 7070 610 0,'-16'-9'47'0,"4"2"-28"0,6 2 10 15,6 5-1-15,11 0-35 16,2 0-67-16,1 0-194 16</inkml:trace>
  <inkml:trace contextRef="#ctx0" brushRef="#br0" timeOffset="-140653.26">1540 8981 363 0,'-12'-18'168'0,"2"0"-124"0,0 0 21 16,5 6-6-16,-1 1-10 15,3 6-20-15,-3 3-14 16,-3 2-11-16,-1 10-4 16,-3 10-1-16,-1 5 1 15,-1 5 0-15,6 3 0 16,0-5-1-16,8-4 0 0,1-5 0 16,0-10-2-16,8-5 0 15,7-4 0-15,3-10 4 16,3-9-1-16,3-2 0 15,2-6-1-15,-1 0 0 16,1 4 1-16,-4 5 0 16,-5 7 0-16,1 6-2 0,-4 5-4 15,-2 4 3-15,0 6 2 16,1 3 0-16,1 1 0 16,1-5 1-16,-1-2 1 15,4-7-11-15,-2 0-2 0,2-14 3 16,-4-6-5-16,-3-3 1 15,-2-4 9-15,-5 4 5 16,-3 2 0-16,-1 4 5 16,0 5 5-16,0 7 4 15,0 5-2-15,2 0-11 0,5 14-7 16,8 8 5-16,2 6 0 16,2 7 1-16,-1 5-2 15,-6 1 1-15,-7 2-1 16,-5-6-11-16,-8-5-2 15,-16-7 4-15,-5-6 3 16,-3-11-24-16,-2-8-42 16,2-9-75-16,8-17-187 0</inkml:trace>
  <inkml:trace contextRef="#ctx0" brushRef="#br0" timeOffset="-140240.12">2465 8703 425 0,'2'-27'55'0,"7"4"-5"15,-9 1 16-15,0 8-4 0,-9 8-33 16,-7 6-16-16,-4 4-5 16,2 10-5-16,-2 10-2 15,6 0-1-15,1 3-1 16,12-5 0-16,1-5-2 16,14-7-2-16,6-9 6 15,8-1-1-15,1-11-2 16,5-6 0-16,0-3 0 0,-1 4 0 15,-5 3 0-15,-4 6 2 16,-5 7 0-16,-4 0 1 16,-3 9 4-16,0 7-4 0,-2 2-1 15,5 0-5-15,2-2-39 16,3-9-52-16,6-5-96 16</inkml:trace>
  <inkml:trace contextRef="#ctx0" brushRef="#br0" timeOffset="-139912.05">3313 8074 283 0,'-22'-9'97'0,"4"8"-4"16,6 1-8-16,3 1-19 16,5 17-17-16,4 6-20 0,2 11-1 15,9 12-5-15,7 8 3 16,1 8-11-16,5 4-6 16,-2 5-3-16,-2-1-5 15,0-5 0-15,-3-7-1 0,-6-8-2 16,-5-9-7-16,-4-10-22 15,-2-9-22-15,-5-9-34 16,-12-12-51-16,-5-2-198 16</inkml:trace>
  <inkml:trace contextRef="#ctx0" brushRef="#br0" timeOffset="-139630.88">3203 8587 649 0,'9'-16'32'16,"13"-2"-27"-16,12-4 18 15,9 1 16-15,7 1-23 16,6 1-16-16,1-1-10 0,-1 6-33 16,-4 3-28-16,-9 2-26 15,-7 4-22-15,-11 2 1 16,-11 3 69-16,-9 5 69 16,-5 7 69-16,-1 2 10 15,-10 4-15-15,3 3-16 16,1-3-20-16,0 0-24 0,6-4-16 15,1-1-7-15,0-2-2 16,0-4-21-16,0-7-46 16,0 0-30-16,0-13-33 15,-7-7-160-15</inkml:trace>
  <inkml:trace contextRef="#ctx0" brushRef="#br0" timeOffset="-139318.45">3586 8381 411 0,'-10'-23'89'15,"5"4"-25"-15,5 6-11 16,5 4-13-16,14 6-22 15,6 3-8-15,7 5 3 16,8 9-4-16,-1 6-5 0,-2 4-2 16,-3 5-1-16,-8 0-1 15,-10-3-1-15,-7-2-6 16,-9-8-1-16,0-7 5 16,-7-9 6-16,-7 0 6 15,-1-13 10-15,3-8 7 0,4-9 4 16,6-2-10-16,2-5-8 15,13 4-13-15,8 4-1 16,8 6 0-16,2 10 0 16,4 11-1-16,-6 2 0 15,0 15-1-15,-5 7 1 16,-4 6-18-16,-6 2-8 16,-1-1-4-16,-5-3-14 0,3-7-43 15,2-7-28-15,3-11-13 16,6-1-51-16</inkml:trace>
  <inkml:trace contextRef="#ctx0" brushRef="#br0" timeOffset="-138891.57">4341 8239 122 0,'4'-18'384'0,"-4"7"-290"16,-12 9-60-16,-10 2-13 16,2 4-3-16,1 10-12 0,0 6-5 15,9 1-2-15,3 1-2 16,7-4 0-16,9-3-17 15,9-10-6-15,5-5 7 16,2 0-5-16,2-10-4 16,-2-8 10-1,-1 2 10-15,-5 2 1 16,-2 2 3-16,-5 2 5 16,-3 7 20-16,0 3 1 0,0 0-7 15,0 3 1-15,2 4-4 16,1 4-1-16,3-2-5 15,1-6-2-15,-1-3-4 16,-1-1 2-16,-2-17-1 16,-4-5-4-16,-1-8-12 15,-7-4 3-15,0-4 10 16,0-5 4-16,-7 0 21 0,-3 4 7 16,1 2 6-16,2 7-1 15,4 8 10-15,-2 9-9 16,5 13-10-16,0 2-10 15,0 19-14-15,3 12 3 0,6 10 11 16,1 14-5-16,2 8-6 16,-4 9-5-16,-1 1-5 15,-5 0-65-15,-2-4-108 16,-12-8-368-16</inkml:trace>
  <inkml:trace contextRef="#ctx0" brushRef="#br0" timeOffset="-137485.65">2413 9650 353 0,'9'-8'24'0,"-4"-1"3"15,-3 2 40-15,2-1 5 0,-3-3-11 16,-1 0-20-16,-3 2-5 15,-8 2-9-15,-7 5-8 16,-9 2-13-16,-3 7-3 16,-8 11 0-16,2 9-2 15,4 5 1-15,5 2-1 16,9 2 0-16,12-3 1 0,6-6-2 16,15-6-2-16,12-8-1 15,7-9 3-15,4-4 1 16,1-17-5-16,2-7-6 15,-6-5 0-15,-11-3 1 0,-2-2 3 16,-5 0 6-16,-7 4 0 16,-3 3 1-16,-3 6 0 15,2 5 3-15,3 7 5 16,1 7-6-16,5 2-3 16,6 8 2-16,4 12 2 15,4 4 0-15,-2 4-2 0,-2 2-3 16,-6-3 1-16,-5-4-5 15,-9-5-2-15,-5-9 5 16,0-9 4-16,-4-9 25 16,-3-14 4-16,1-9-7 15,6-6 0-15,3-4-16 16,12 1-8-16,7 5-4 0,5 8-41 16,-1 10-63-16,-4 9-167 15</inkml:trace>
  <inkml:trace contextRef="#ctx0" brushRef="#br0" timeOffset="-136876.39">880 10949 579 0,'-2'-1'55'0,"2"1"-19"16,4 7-25-16,9 11 17 16,11 5 2-16,1 6-18 15,2 3-9-15,4 0-3 16,-7-2 1-16,0-6-2 0,-4-9 0 16,-4-5-7-16,-3-10 2 15,-1-6 5-15,-2-13 6 16,0-10-4-16,-1-9-1 15,-2-1 1-15,4 0 0 16,0 5-1-16,1 7 1 16,6 8 1-16,0 9 1 15,2 10-1-15,3 11-2 0,1 16 0 16,1 9 2-16,-2 8 1 16,-3 10-3-16,-6 3 1 15,-3 4-1-15,-9 1 1 16,-2-3 1-16,-15-5-3 15,-9-8 2-15,-7-14-1 0,-1-12 6 16,-8-13-2-16,6-7 1 16,1-23-4-16,10-17-9 15,9-10-19-15,12-8-20 0,6-3-67 16,23-2-90-16</inkml:trace>
  <inkml:trace contextRef="#ctx0" brushRef="#br0" timeOffset="-136619.75">1569 10958 518 0,'5'0'115'0,"-5"0"-80"16,0 8-6-16,-5 8-10 15,-2 3-4-15,4 5-10 16,3 0-3-16,0 3-2 16,8-5-3-16,9-6 2 15,2-7 1-15,1-9-2 0,-1 0-4 16,0-22 1-16,-3-3-2 15,-7-5 2-15,-4-2 4 16,-5-2 1-16,0 2 2 16,-10 5-3-16,-2 6-28 15,0 5-40-15,5 7-8 16,4 9-43-16,3 0-111 16</inkml:trace>
  <inkml:trace contextRef="#ctx0" brushRef="#br0" timeOffset="-136347.59">1842 10893 506 0,'0'-4'67'0,"0"2"-19"16,0 2 8-16,0 0-34 15,0 4-16-15,0 7-6 16,7 1 0-16,8 3 2 16,-1-5-1-16,4 0 0 15,-2-2-1-15,0-8-3 16,2 0-2-16,-3-6 4 0,0-9 0 15,0-3-3-15,-4 2 3 16,-3 0 2-16,0 5 0 16,1 5 1-16,0 6-1 15,2 0-3-15,5 2 1 0,2 6 0 16,6 2-26-16,5-1-36 16,-2-3-29-1,2-6-63-15</inkml:trace>
  <inkml:trace contextRef="#ctx0" brushRef="#br0" timeOffset="-135483.43">2600 10661 590 0,'4'0'61'16,"-1"0"-59"-16,4 9 13 15,0 1 24-15,5 6-15 16,-6-4-19-16,1 5-3 16,0-5-2-16,-1-2 0 15,-2-3-4-15,-2-7-2 0,-2 0 4 16,0-15 5-16,0-4-1 16,0-5-1-16,0-5-1 15,0-2 2-15,0 3 10 16,3 6-2-16,4 8 2 0,4 5 0 15,0 9-6-15,6 0-4 16,0 12-1-16,2 6 0 16,3 6-1-16,-2-1 0 15,-1-5 0-15,-6 0-2 16,0-5-6-16,-6-5-3 16,-3-8 5-16,-2-4 13 0,-1-14 0 15,1-8-5-15,3-1 2 16,2-3 7-16,2 3 3 15,2 4-6-15,3 9-6 16,1 6-2-16,4 8-3 16,1 8 0-16,4 7-4 15,3 9-24-15,4-3-12 0,-1 4-8 16,6-6-18-16,0-4-19 16,-2-10-45-16,0-5-73 15</inkml:trace>
  <inkml:trace contextRef="#ctx0" brushRef="#br0" timeOffset="-134839.12">3302 10499 332 0,'0'-36'79'16,"-7"8"-24"-16,-11 4-10 16,-4 13-22-16,1 11 4 15,-1 0-15-15,3 17-6 16,4 4-2-16,9 8-4 16,6 0-1-16,6-3-3 0,10-5-1 15,8-6-21-15,0-6-14 16,3-9-5-16,0-6 3 15,0-9-6-15,-5-9 4 16,-4 1 28-16,-5-1 18 16,-6 5 34-16,-6 3 17 15,-1 5 16-15,0 7-6 0,0 4-24 16,0 0-13-16,-1 11-7 16,1 2 0-16,5 3-7 15,12-1-9-15,0-5-3 16,7-1 0-16,1-9 0 15,2 0-13-15,-4-11-11 16,-2-9-13-16,-2-1-7 0,-7-4-9 0,-5-1 23 16,-4 0 28-16,-3 3 8 15,0 7 18-15,0 2-1 16,-1 5-3-16,-3 6 0 0,4 3-6 16,0 0-13-16,5 8 0 15,10 5 1-15,4-3-2 16,1-3 0-16,6-1 0 15,-3-6 0-15,1 0-3 0,-7-9-4 16,2-5 5-16,-5-2 2 16,-6-2 1-16,2 2 1 15,-7 3 19-15,3 3 22 16,-3 6-1-16,2 4-9 16,7 4-22-16,5 13-6 15,5 9 10 1,9 6-7-16,4 7-2 15,3 5 0-15,-2 3-1 16,-8-1-4-16,-9 0 0 0,-14-8-2 16,-5-8-3-16,-17-14-1 15,-14-10 5-15,-3-6 1 0,-6-18 0 16,1-8-3-16,-4-2-5 16,-1-2-21-1,3 2-58-15,2 4-122 16</inkml:trace>
  <inkml:trace contextRef="#ctx0" brushRef="#br0" timeOffset="-134430.13">1271 11769 603 0,'-7'-25'72'0,"1"10"-4"0,3 7-4 16,3 8-16-16,0 0-21 15,0 15-26-15,12 10-3 16,5 11 2-16,5 8 1 16,5 12-1-16,4 0-2 15,9-1-28-15,-1-5-19 0,4-8-29 16,-4-12-17-1,-5-13-40-15,-2-14-131 0</inkml:trace>
  <inkml:trace contextRef="#ctx0" brushRef="#br0" timeOffset="-133648.33">1661 11965 627 0,'-2'-7'59'0,"2"-2"-50"15,0 0 20-15,5-3-10 16,10-5-5-16,1 0-12 0,4-1-4 15,-6-2-3-15,-1 2-11 16,-5 4-5-16,-6 4 13 16,-2 6 5-16,-8 4-3 15,-7 4-1-15,-1 11 5 16,1 5 1-16,5 5 3 16,8 0 1-16,2-4-2 0,16-1-4 15,9-7 1-15,11-6 3 16,2-7-11-16,1-9-16 15,-1-13 5-15,-2-3 0 16,-11-3-1-16,-5-2 9 16,-10 0 13-16,-8 8 4 15,-2 4 3-15,-5 6 4 0,-7 4 0 16,0 8-2-16,2 2-4 16,5 11-1-1,5 4-2-15,0 3-1 16,8 0-3-16,6-2 0 15,5-3 2-15,3-8-10 0,-2-3-11 0,0-4 1 16,-3-6 11-16,0-6 8 16,0-7 2-16,-5 0 3 15,3 0 14-15,-3 5 10 16,2 2 1-16,1 1-8 16,1 7-3-16,2 4-3 0,4 0-4 15,3 5-4-15,1 6-2 16,-2-1-1-16,1-2-2 15,-3-2-1-15,-4-5 1 16,-9-1 1-16,0-1 7 16,-6-12 4-16,1-3-8 0,-1-4-4 15,-1 1-10-15,5-6-22 16,1 4-20-16,2 1-43 16,3 7-53-16,1 5-35 15,-1 6 62-15,-2 2 114 16,-4 5 52-16,-2 5 60 0,-1 1-11 15,-3-2-21-15,3-4-10 16,0-5-17-16,3 0 1 16,4-3 7-16,4-13-23 15,0-5-24-15,2-4-8 16,-3 2 0-16,-2-1 0 0,-6 4 0 16,-4 8-5-16,-2 3-3 15,-2 9-3-15,-8 4 5 16,2 13 3-16,-3 8 2 15,3 4 0-15,8 2-1 16,0-1-1-16,17-7-28 16,10-7-46-16,7-13-66 0,9-3-149 15</inkml:trace>
  <inkml:trace contextRef="#ctx0" brushRef="#br0" timeOffset="-133311.93">3239 11333 577 0,'1'-2'76'0,"-1"1"-33"16,0 1 12-16,0 7-23 15,0 9-18-15,0 7-2 16,0 8-8-16,0 1-3 16,0 1-1-16,0 2-3 15,7-5-27-15,-4-7-31 16,2-9-31-16,-1-10-23 15,-2-4-65-15</inkml:trace>
  <inkml:trace contextRef="#ctx0" brushRef="#br0" timeOffset="-133184.75">3104 11199 610 0,'-8'-12'35'0,"4"3"-22"15,4 7-1-15,2 2-16 16,15 0-23-16,5 7-61 0,9 3-81 15,5-5-213-15</inkml:trace>
  <inkml:trace contextRef="#ctx0" brushRef="#br0" timeOffset="-132966.06">3418 11176 548 0,'0'-5'92'0,"-1"3"-45"15,-1 2 12-15,2 7-30 16,0 13-14-16,2 10 3 15,6 8-7-15,6 7-1 16,-1 5-2-16,4-2-1 0,-1-2-5 16,4-7-3-16,-2-5 3 15,1-9-3-15,1-9 0 16,-2-9-4-16,-2-5-10 16,0-2-25-16,-4-7-31 15,-6-11-41-15,-6-3-96 0</inkml:trace>
  <inkml:trace contextRef="#ctx0" brushRef="#br0" timeOffset="-132840.98">3488 11380 561 0,'29'-16'-5'16,"11"-2"-16"-16,12-3 21 16,10-3-10-16,6-1-82 15,-2-2-184-15</inkml:trace>
  <inkml:trace contextRef="#ctx0" brushRef="#br0" timeOffset="-132407.44">4133 11075 206 0,'-5'-7'416'16,"-7"0"-352"-16,-3 4-4 16,3 3-13-16,1 8-20 15,0 6-21-15,2 5-5 0,4 5 1 16,5-1-3-16,0-1 0 15,0-1 0-15,8-5-6 16,5-5-11-16,2-8 1 16,-2-3 7-16,6-3-10 0,1-10-2 15,1-5 10-15,1 2 5 16,-1 0 1 0,0 2-3-16,1 3 8 15,-3 6 1-15,-6 1 0 0,4 4 0 16,-7 0 2-16,3 4 2 15,0 3 1-15,-1 2-1 16,-1 0-3-16,0-6-2 16,-2-3-2-16,2 0 1 15,-4-8 2-15,-2-7 0 0,2 3 0 16,0-5 2-16,-1 7 7 16,1-1 15-16,2 6 6 15,1 1-9-15,5 4-11 16,-1 2 0-16,8 10-1 15,-4 8-3-15,-2 7-5 0,-6 7-4 16,-10 5-36-16,-17 4-66 16,-19-2-165-16</inkml:trace>
  <inkml:trace contextRef="#ctx0" brushRef="#br0" timeOffset="-131407.84">936 12983 584 0,'-13'-12'49'15,"2"-2"2"1,8 1 16-16,3 4-22 0,10 4-25 15,8 5-14-15,5 0-2 16,4 7-2-16,2 7-1 16,-2 8 0-16,-3-3-2 0,-7 3-2 15,-4-6-5-15,-6-2 2 16,-5-7 2-16,-2-7 4 16,0 0 7-16,-7-18 3 15,0-8-8-15,2-10-2 16,5-7 0-16,0 0 2 0,10 3-1 15,4 5-2-15,6 12 3 16,2 11 1-16,-1 12-2 16,6 5-3-16,-4 15 2 15,1 7-1-15,0 4 1 16,2 1 0-16,1-5-3 16,-2-4-7-16,0-10-5 15,1-8 0-15,0-3 1 0,-4-16 4 16,1-11 4-16,-4-7 1 15,-7-4 4-15,-5-5-1 16,-2 4 0-16,-5 6-5 16,0 6-16-16,-9 15 9 0,-3 10 7 15,-1 10 0-15,4 15 1 16,2 8-3-16,7 4 5 16,2 0-1-16,12 1-2 15,4-8-1-15,0-9-11 16,0-4-14-16,-4-10 3 0,-4-7 16 15,-2-14 19-15,-4-11 4 16,-3-5 0-16,1-7 14 16,0-2 8-16,1 2 8 15,4 3-15-15,0 5-7 0,1 8-4 16,7 10-5-16,3 11-1 16,2 0-6-16,-1 14-2 15,3 8 1-15,-2 5 0 16,-3 1-1-16,-2-1-5 15,-8-4-1-15,0-6-2 16,-5-7 2-16,-2-8 4 0,0-2 14 16,0-16 14-16,0-11-17 15,6-2 3-15,1-3 16 16,3 2-9-16,5 3-7 16,1 8-5-16,2 6-4 15,-1 10-1-15,4 3-2 16,2 6 0-16,-2 11 0 0,4 4-13 15,-1 6-20-15,1-1-19 16,-1-1-18-16,-2-3-41 16,-1-8-85-16</inkml:trace>
  <inkml:trace contextRef="#ctx0" brushRef="#br0" timeOffset="-131282.87">2097 12711 517 0,'-2'-18'86'16,"2"-2"-49"-16,2 4-10 15,18 0-17-15,10 0-7 16,6 0-8-16,3 1-38 0,7-2-42 16,-2-3-73-16</inkml:trace>
  <inkml:trace contextRef="#ctx0" brushRef="#br0" timeOffset="-131038.89">2514 12061 669 0,'-12'0'14'16,"4"0"-2"-16,4 21 12 0,4 11 16 16,7 9-3-16,8 15-13 0,4 10-6 15,7 5-5-15,1 4-9 16,1-4-1-16,-1-1-3 16,-5-13 0-16,-1-11 0 15,-6-8-10-15,-8-10-16 0,-7-13-33 16,0-8-15-16,-17-7-29 15,-3-9-70-15,-8-10-181 16</inkml:trace>
  <inkml:trace contextRef="#ctx0" brushRef="#br0" timeOffset="-129998.03">2533 12609 483 0,'-2'-18'106'0,"2"-2"-42"16,19 1-32-16,6-1-18 16,14 2-1-16,8-2-7 15,1 3-1-15,1-1-2 16,-3 6-3-16,-2 2 1 15,-13 7-2-15,-12 3-21 16,-8 7-1-16,-9 11 14 16,-4 7 6-16,2 3 6 0,-8 3 1 15,-1-3 7-15,2-6 0 16,1-6-1-16,-2-8-7 16,1-8 0-16,0 0-1 15,1-16-38-15,-1-6-74 16,-4-9-14-16,2-6 41 0,2-5 56 15,-4 0 25-15,4 1 2 16,0 3 13-16,4 8 44 16,-1 9 4-16,4 4-9 15,0 9-20-15,11 6-6 16,4 2-9-16,7 7-11 16,2 6-5-16,1 4-2 0,-2 1-34 15,0-2-51-15,-3-2-33 16,-4-5-17-16,-3-5 69 15,-6-2 69-15,-3-2 96 16,-3 0 48-16,-1 0-9 0,2 0-48 16,1 3-46-16,5 3-32 15,1 4-4-15,3 3 4 16,5 1 1-16,-1 2-5 16,-3-1-4-16,-3-5-3 15,-3-3-2 1,-7-4-1-16,0-3-11 15,0 0 15-15,0-12 4 0,-2-4-3 16,2-7 7-16,0-2 14 16,6 6 7-16,5-3-12 0,5 6-13 15,0 5-2-15,6 10-1 16,-1 1-1-16,4 1-2 16,-3 13 0-16,3 6-1 15,-2 0-21-15,-1 1-19 16,0-2-11-16,-3-2-23 0,-1-8-36 15,1-4-31-15,-2-5 11 16,0-4 49-16,-7-11 82 16,0-5 130-16,-2-3-18 15,-4-1-14-15,-4 5-13 16,0 1-8-16,0 5-33 16,-2 8-26-16,-6 5-12 0,6 0-5 15,1 13-1-15,1 3-4 16,0 2-8-16,3-4 2 15,10-2-3-15,1-5-5 16,3-5 13-16,-2-2 5 16,6-7 1-16,0-5 1 0,5-3-1 15,-4-3 2 1,4 6-2-16,-3 3 0 0,1 2 0 16,-5 5 0-16,1 2 4 15,-3 0 6-15,0 0 5 0,-3 4-11 16,1 1-2-16,-5-5-1 15,-3 0 0-15,-1-7 5 16,0-12-2-16,-5-6-6 16,-1-10-20-16,0-2-1 15,0-1 13-15,0-2 9 16,-3 0 14-16,-2 9 18 0,0 7-7 16,4 8 6-16,1 9 2 15,0 7-15-15,0 18-12 16,1 8 21-16,9 12 0 15,0 8-15-15,1 9-5 16,2 8-3-16,1 5-3 0,-4-4-11 16,-2 0-34-16,-4-10-21 15,-4-12-42-15,-5-10-95 16,-19-14-150-16</inkml:trace>
  <inkml:trace contextRef="#ctx0" brushRef="#br0" timeOffset="-129756.79">3023 12678 573 0,'-8'4'49'15,"8"-4"-21"-15,16 0 9 0,23-11 41 16,16-3-20-16,14-4-32 16,10 0-12-16,9-2-5 15,3 1-2-15,-1 1-5 16,-3 2-1-16,-12 2-3 15,-5-1-11-15,-8 3-2 16,-15 1-9-16,-9 2-9 0,-13 2-18 16,-13 4-17-16,-12 1-31 15,-20 2-46-15,-20 0-246 16</inkml:trace>
  <inkml:trace contextRef="#ctx0" brushRef="#br0" timeOffset="-129567.79">3261 12753 518 0,'-29'29'68'0,"20"-11"-24"0,9-8-9 16,31-6 5 0,20-4 16-16,22-7-30 0,11-9-12 15,11-6 7-15,6-1-9 16,-5-4-8-16,1 2-4 16,-12-2-1-16,-10 1-19 15,-8 1-24-15,-12 2-36 16,-13-3-54-16,-13 0-95 0</inkml:trace>
</inkml:ink>
</file>

<file path=ppt/ink/ink6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1T09:16:48.6470000"/>
    </inkml:context>
    <inkml:brush xml:id="br0">
      <inkml:brushProperty name="width" value="0.05292" units="cm"/>
      <inkml:brushProperty name="height" value="0.05292" units="cm"/>
      <inkml:brushProperty name="color" value="#002060"/>
    </inkml:brush>
  </inkml:definitions>
  <inkml:trace contextRef="#ctx0" brushRef="#br0">12873 13937 159 0,'15'2'33'15,"-1"-2"23"-15,-2 0 40 0,3 0-37 16,-3 0 5-16,1-3-11 16,-3-3-12-16,1-1-3 0,0 0-3 15,-2 0-2-15,0-5-5 16,-1-1-6-16,-3-1-4 15,-3-4-4-15,-2-2-3 16,0 1-6-16,-14 4-2 0,-3 5-4 16,-10 2-3-16,-4 8 3 15,1 0 0-15,-1 10 0 16,4 7 1-16,5 5-1 16,9 2 1-16,6 3-2 15,7-4 1-15,0-3-3 16,10 0-7-16,8-13 2 15,9-4 8-15,4-3 1 0,-3-5 2 16,5-6-2-16,-5-6 2 16,-5 4 3-16,-2 1 5 15,-8 7 3-15,-3 3 0 16,-1 2-7-16,-2 14-7 0,0 9 4 16,1 5 1-16,2 10-2 15,-1 1 0-15,4 4-2 16,1-5 0-16,1-3 0 15,-1-6 0-15,-2-9-2 16,4-12 2-16,-3-8 2 0,0-5 1 16,-1-14 1-16,1-8 0 15,-1-6 5-15,-3 3-4 16,-1 0-4-16,-3 5-8 16,0 7-31-16,-1 7-34 15,1 9-35-15,-2 2-63 0,9 10-97 16</inkml:trace>
  <inkml:trace contextRef="#ctx0" brushRef="#br0" timeOffset="281.19">13530 14153 487 0,'-7'-5'90'16,"-14"0"-39"-16,-4 5 10 15,-3 0-24-15,3 9-7 16,2 8-15-16,9 7-9 15,8 4-2-15,5 4-3 16,11 1 0-16,9-6 0 0,7-4-4 16,4-11-9-16,-1-10 5 15,-2-1 5-15,-3-15 2 16,-4-10 1-16,-10-7 2 16,-8-3 2-16,-2-3 6 15,-9 5-8-15,-11 1-2 16,-4 4-5-16,-1 9-9 0,1 6-15 15,4 5-16-15,6 3-27 16,9 3-50-16,5 1-122 16</inkml:trace>
  <inkml:trace contextRef="#ctx0" brushRef="#br0" timeOffset="3523.1">13268 13572 221 0,'-29'-13'72'0,"-5"1"-46"0,-3-2 14 16,-4 1 3-16,1 2 1 15,-3 3-9-15,-3 3-9 16,4 2-5-16,-5 3-5 16,4 8 1-16,-4 7-5 15,0 12-4-15,-1 7-2 0,0 11-3 16,1 5 2-16,7 8-3 16,5 5 3-16,7 3-2 0,10 0 1 15,9 0 1-15,8 2 8 16,1-4-11-16,18-1-1 15,10-3 1-15,10-6 0 16,14-3 2-16,9-6 8 0,11-8-2 16,5-2 1-1,6-9-7-15,2-1-4 0,-2-5 4 16,2-2 0-16,-2-4-2 16,-3-5-1-16,-6-6-3 15,-2-3 3-15,-8-3 0 0,-3-13 1 16,-3-9-2-16,-9-9 1 15,-5-9 1-15,-6-11 2 16,-6-6-2-16,-7-10 1 16,-8-1 6-16,-10-4 0 15,-7 0-1-15,-22 0-3 0,-12 4-5 16,-14 1 0-16,-11 8 0 16,-15 6 0-16,-3 8-1 15,-4 13-1-15,6 4-8 16,4 12-7-16,10 6-10 15,15 13-20-15,15 0-30 16,15 11-47-16,16 5-122 16</inkml:trace>
  <inkml:trace contextRef="#ctx0" brushRef="#br0" timeOffset="4086.08">14054 14141 359 0,'-7'0'50'15,"5"-2"-21"-15,2 2 23 16,6 0-33-16,14 0 1 15,10 0 12-15,13 4-5 16,11 5 4-16,12 2-11 16,15-1 4-16,13 3-4 0,10 4-6 15,11 1-2-15,7 2-2 16,7 3-5-16,-2-1-3 16,3-1-1-16,-7-2 0 15,-9-1 0-15,-6 1-1 16,-15-9-1-16,-14 0 2 0,-18-2-1 15,-16-3-1-15,-12-1-3 16,-16-4 2-16,-9 0 2 16,-8 0-2-16,0-4-4 15,-12-5-8-15,-1 2-14 16,-8-4-20-16,4 0-25 16,-1-1-49-16,6-2-101 0</inkml:trace>
  <inkml:trace contextRef="#ctx0" brushRef="#br0" timeOffset="4266.51">15784 14248 397 0,'7'-4'112'0,"2"3"-77"16,-1 1-1-1,4 8 3-15,2 14 6 16,2 5-19-16,-2 9-11 0,-2 3-1 0,-7 4-6 31,-5-3-5-31,-7 0-2 16,-18-10-9-16,-9-5-15 0,-15-13-2 15,-12-6-16-15,-7-6-22 16,-12-9-32-16,0-14-64 0</inkml:trace>
  <inkml:trace contextRef="#ctx0" brushRef="#br0" timeOffset="4632.13">15173 13838 551 0,'-18'-11'13'16,"-6"4"6"-16,-2 7 8 16,1 12 7-16,-2 13-11 15,2 9-17-15,3 7-2 0,10 2 2 16,8 0-4-16,4-2-1 15,19-9-1-15,16-9 1 16,10-7 1-16,5-10 0 16,2-6 3-16,-2-7-2 0,-1-17 1 15,-9-2 0-15,-15-12 0 16,-11-1-2-16,-13-2-1 16,-1 5-5-16,-20 6-8 15,-7 8-12 1,-4 12-29-1,6 8-28-15,1 2-86 16</inkml:trace>
  <inkml:trace contextRef="#ctx0" brushRef="#br0" timeOffset="5326.86">16362 14532 495 0,'4'-17'18'15,"-4"0"5"-15,0 1 9 0,-4 2 10 16,-10 3-25-16,-6 4-17 15,-8 5 0-15,-2 2 0 16,-2 3 1-16,1 14-1 16,7 1 0-16,2 3 0 15,12 0 0-15,7 2-1 0,3-5-2 16,9-5 0-16,12-6 0 16,8-6 2-16,5-1 2 15,3-4 1-15,2-6-1 16,-1-4 1-16,-6 3 2 15,2-1 9-15,-7 9 8 0,-5 3-7 16,-2 0-1 0,-6 17-7-16,-2 6-2 0,-2 11 0 15,-3 7-1-15,-2 2-2 16,2 3 0-16,1-3-1 16,0-6 1-16,1-9 0 0,2-10 0 15,2-12 1-15,1-6 2 16,2-8 18-16,0-12 2 15,2-9 1-15,1-3-13 16,-2-3-6-16,1 3-3 16,-2 5-3-16,-3 4-7 0,-4 12-38 15,-2 10-31-15,-2 1-76 16,1 10-130-16</inkml:trace>
  <inkml:trace contextRef="#ctx0" brushRef="#br0" timeOffset="5529.92">16894 14984 566 0,'-10'0'46'0,"1"0"-17"16,1 6 23-16,1 5-10 0,1 4-12 16,4 7-17-16,0 1-8 15,2 4-3-15,0-2-2 16,0 0-7-16,4-5-31 15,-1-4-21-15,3-9-56 16,1-7-81-16</inkml:trace>
  <inkml:trace contextRef="#ctx0" brushRef="#br0" timeOffset="6043.07">16955 14460 277 0,'-22'-30'30'16,"-5"0"7"-16,-7-1 7 15,-4 5-11-15,-9-1-4 16,-7 2 3-16,-7 9-17 15,-3 5-7-15,-6 11-2 0,-2-1 2 16,3 20 3-16,1 12-1 16,5 6 2-16,9 13 2 15,5 5-2-15,9 11 2 16,12 0-4-16,8 7 1 16,11 0-6-16,9 2-4 0,12 3 1 15,15-3-1-15,11 2 0 16,9 0 4-16,9-3-2 15,8 0-2-15,2-10 0 16,6-8-1-16,6-12 0 16,0-12 0-16,2-12 2 31,-2-13-2-31,3-9 1 0,0-21-2 16,-2-13 3-16,-5-16 1 15,-6-10 2-15,-7-11-3 0,-13-9 1 0,-11-2 0 16,-20 0 4-16,-15 6 0 15,-13 1-2-15,-28 6-7 16,-17 7-6-16,-18 16-23 16,-4 3-21-16,-9 6-41 0,1 12-201 15</inkml:trace>
  <inkml:trace contextRef="#ctx0" brushRef="#br0" timeOffset="7341.96">16263 15261 348 0,'2'-5'38'16,"-2"1"-4"-16,0 4 8 15,0 0 6-15,0 0-13 0,-6 4-22 16,-6 6-3-16,-4 5 2 16,-6 3 2-16,-6 4-6 15,-2 7-3-15,-7-2 0 16,-4 3 0-16,-4-1-2 15,-5 0 2-15,-1-3 2 16,-5-2 5-16,-7-3 1 0,-5-3-2 16,-7-2-5-16,-4-4-1 15,-6-1-1 1,-2-2-1 0,-4-4-2-16,-6-3 0 0,-3-2-1 0,-2 0 1 15,4-2-1-15,-7-8 0 16,6-5-1-16,2-5 1 15,1-5-1-15,4-5 0 16,0-9-1-16,6-4 3 0,3-5-1 16,6-8-2-16,4 1 1 15,6-3 1-15,10-3-1 16,5 3 3-16,10 0-1 16,6 3 2-16,7 3 0 0,7 5 0 15,2 6-3-15,6 3 2 16,1 5 3-16,4 7 1 15,4-1-3-15,-1 4-1 16,2 4 0-16,4 4 0 16,-3 4 3-16,3 0-3 0,0 8 0 15,0-1-2-15,0 4 2 16,0 0-4-16,-2 4-1 16,-3 6 2-16,-1 10 1 15,-5 3 0-15,-3 8-1 16,-4 2 2-16,-1 7-1 15,-5-1 1-15,0 0 0 0,4-2 0 32,1-2 0-32,3-7-1 15,7-9 0-15,2-2 2 16,3-10-2-16,4-7 0 0,0 0 4 0,4-16 5 0,5-6-5 16,6-8-2-16,0-9-1 15,4-2 0-15,2 0 1 16,0-1-2-16,3 7-1 15,-2 5 7-15,2 5 5 16,0 8 2-16,3 9-8 0,0 8 0 16,5 0-3-16,2 18 0 15,3 7-2-15,9 6-2 16,4 7-18-16,2 3-55 16,2 0-68-16,0 0-160 15</inkml:trace>
  <inkml:trace contextRef="#ctx0" brushRef="#br0" timeOffset="8347.24">14980 15158 323 0,'-10'-7'150'0,"-4"-1"-128"16,-4 4 1-1,-1 4 14-15,-5 4-6 16,0 12-16-16,-1 8-9 0,2 6 0 16,5 6 2-16,5 4-2 15,6 0-4-15,7 1 1 16,0-7-2-16,17-4 1 15,4-9 1-15,9-3-1 16,2-10 1-16,5-8 4 0,1-6 0 16,-4-15 6-16,-2-6-3 15,-7-7-1-15,-3-5-2 16,-13-2-1-16,-7-1-2 16,-2 7-3-16,-21 5-3 15,-7 8-22-15,-13 8-49 16,-7 5-136-16</inkml:trace>
  <inkml:trace contextRef="#ctx0" brushRef="#br0" timeOffset="14051.17">13221 13312 284 0,'-14'-11'7'15,"-6"0"36"-15,2 4-1 0,-2 0-7 16,-2 2-7-16,0-1-10 15,-3 5 3-15,-2 1-4 16,-2 0-5-16,0 0 0 16,-3 0-2-16,-1 1-4 15,3 5 0-15,-6 1-1 0,0 2 4 16,-2 0 0-16,-1 3 1 16,-4 1 1-16,-1 5 2 15,3 2-5-15,0 4-2 16,-2 4-1-16,3 5 1 15,1-1-2-15,3 3-2 16,3 1 4-16,4-3-1 16,2 2-1-16,3-2-1 0,0 3 1 15,7-2 3-15,0 6-1 16,-3 0-1-16,6 3-2 16,1 6-1-16,-1-2-1 15,2 0-1-15,2 1 1 0,5-1-1 16,4-8 0-16,1 0 0 15,5-5 0-15,6 0 0 16,3-6 1-16,6 1 0 16,5 0 1-16,2-3-1 15,1 0 1-15,6-3 3 16,3-1 0-16,1 0-5 0,1-2 2 16,-2 1-3-16,4-1 2 15,-2-4 0-15,2 0-1 16,1-6 0-16,0 3 0 15,3-1 1-15,-2-1-1 0,0 0-2 16,1-2 8-16,0 2-4 16,3-1 3-16,-4-1-3 15,2-2-2-15,2 3 0 16,-5-2 1-16,4-1-4 16,-3 0 6-16,2-1-3 0,-2 0-1 15,-1-1 2-15,2 0-1 16,-3-2 1-1,-1-3-1-15,-4 0 1 0,-4 0 0 16,1 3-1-16,-3-11 3 16,1-1-2-16,-1 0 0 15,1-6 2-15,1 0 2 0,-1-3 0 16,1-2 1-16,0 3 0 16,-1-3-2-16,1-2-1 15,-2 4 2-15,-2-1 0 16,-3-2 2-16,-4-1-1 15,2 1 2-15,-4-1-1 0,-2-2 1 16,-2-1-2-16,-3-2-1 16,-3-2-1-16,-1 0-1 15,-1 1-1-15,-2-1-1 16,-2 1 0-16,-3 3 0 16,0-4-1-16,0-1 1 0,0 3-1 15,-3-3 0-15,-4 0 0 16,-2-3 0-16,-2-1-1 15,-1 3 2-15,-1-1-1 16,0-3-1-16,-3 5 0 16,2 0 1-16,-3 1-1 15,0 3 0-15,2-1 0 0,-2 2 0 16,-5 0-1-16,0 2 0 16,-4-2-1-16,-1 0-4 15,-2 1 1-15,-5 3 3 16,2-4-1-16,-10 5 0 0,1-4-5 15,-8 4-3-15,-1-2 1 16,-7 3-5-16,-5 4-2 16,-6 1-9-16,-6 4-20 15,-1 2-46-15,-2-1-93 16</inkml:trace>
  <inkml:trace contextRef="#ctx0" brushRef="#br0" timeOffset="14770.13">10562 14084 315 0,'-22'7'123'0,"8"-7"-87"16,7 0 18-16,7 2-19 15,7-2-10-15,15 2 4 16,12-2 8-16,9 1-7 15,12-1-10-15,8 0-4 0,9 0 0 16,9 0-2-16,7 0-3 16,5 0-3-16,2 0 0 15,2-3-2-15,0 1-2 0,-4 0-2 16,-3 0 1-16,-8-1-3 16,-11-1 0-16,-10 3 0 15,-7-3 1-15,-15 0 0 16,-8 1 0-16,-9-1 1 15,-8 3-2-15,-3-3 2 16,-7 2 3-16,-3 0 1 16,1 2-1-16,0 0-2 0,0-2-2 15,-1 1 0-15,3 1-2 16,-1 0 0-16,2 0 0 16,2-2 0-16,-4 2-3 15,2-2-5-15,-3 2-5 0,0 0-7 16,0-1-5-16,-2-1-11 15,0 0-19-15,-6-4-36 16,-2-2-41-16,-7-1-122 16</inkml:trace>
  <inkml:trace contextRef="#ctx0" brushRef="#br0" timeOffset="15048.24">11675 13888 447 0,'-16'-8'45'0,"1"1"-3"15,10 4-6-15,5 1 15 16,7 2-12-16,13 0-27 0,6 0 5 16,6 7 4-16,4 2-5 15,1 2-3-15,1 3-1 16,0 0-3-16,-4 2-4 16,-2-2 0-16,-5 5-2 0,-7-2 1 15,-11 1-2-15,-9 4 2 16,-6 4-1-16,-18 8 3 15,-22 14-2-15,-11 15-3 16,-17 12-17-16,-12 16-48 16,-6 5-64-16,-3 6-178 15</inkml:trace>
  <inkml:trace contextRef="#ctx0" brushRef="#br0" timeOffset="35874.61">13322 17311 193 0,'0'1'105'0,"0"-1"-27"16,2 0-40-16,0 0 15 16,1 0-3-16,1-1-22 15,-1-6-3-15,2 0 3 16,-1-4 1-16,-3-3-3 15,-1 0-7-15,0-4-9 16,-8 0-3-16,-10 1-2 0,-5 3-4 16,-4 7-3-16,-6 5 2 15,-1 2 1-15,0 8-1 16,6 11 2-16,4 6 2 16,6 0 0-16,6 7-2 15,10-1-2-15,2-3 0 0,0-5-1 16,12-5 0-16,5-7 1 15,3-11 0-15,4 0 2 16,1-12 0-16,1-11-1 16,-3 0 0-16,-2 1 2 15,-4 0 5-15,-3 4 7 16,-3 6 9-16,-2 6-3 0,-1 6-8 16,2 9-10-16,1 16-2 15,2 6 2-15,4 7-1 16,1 7-1-16,0 2-1 15,2-3 1-15,-3-5 0 16,0-8-1-16,-5-12-1 0,-2-10 2 16,-3-9-1-16,0-7 6 15,-2-14 0-15,3-11 1 16,-3-6-5-16,2-3-1 16,0 3-4-16,0 6-21 15,1 7-18-15,2 12-21 0,-1 7-39 16,1 6-53-16,-5 4-65 15</inkml:trace>
  <inkml:trace contextRef="#ctx0" brushRef="#br0" timeOffset="36682.48">13828 17409 262 0,'-12'-5'95'0,"-3"-7"-36"15,1-1 29-15,3-2-15 16,4 3-11-16,5-3-20 15,2 5-14-15,5 2-14 0,10 5-7 16,4 3-3-16,0 1 0 16,1 12-2-16,-8 7-2 15,-7 5-1-15,-5 2 0 0,-3 1-2 16,-8 0 3-16,-4-10-1 16,5 0 2-16,3-7 3 15,7-4 6-15,0-5-4 16,14-2-2-16,8 0-4 0,6-6 0 15,10-10-8-15,1 0-17 16,3-5-14-16,-3-5-17 16,-6-11-39-16,-8-3-68 15,-11-7-137-15</inkml:trace>
  <inkml:trace contextRef="#ctx0" brushRef="#br0" timeOffset="37025.61">13860 16970 371 0,'-86'-23'47'16,"-13"11"-1"-16,-6 8-8 15,-7 6-1-15,0 17-10 16,10 12-9-16,13 6 17 16,14 13 11-16,22 7-22 15,23 9-15 1,19 7-5-16,11 3-4 0,26 5 0 16,15-1 1-16,14 1-2 15,13-10 2-15,12-6-1 0,2-9-1 16,8-8 0-16,0-14 3 15,3-11-1-15,-5-14 0 0,-5-9-2 16,-6-16 4-16,-8-23-1 16,-8-16 2-16,-10-19 0 15,-13-15 3-15,-13-16 4 16,-13-3 8-16,-12-4-13 16,-9 10-4-16,-18 14-2 15,-12 16 2-15,-12 23 4 0,-5 16-8 16,-8 20-12-16,3 11-25 15,8 2-37-15,11 10-60 16,18 3-255-16</inkml:trace>
  <inkml:trace contextRef="#ctx0" brushRef="#br0" timeOffset="37639.65">14140 17093 525 0,'0'0'38'0,"0"-13"-20"15,20-4 8-15,16-6 6 16,15-4 4-16,15-7-11 16,19-5-12-16,10-4 1 15,12 0-3-15,10-4-8 0,3 5-1 16,-1 1-2-16,-10 3 0 15,-8 3-1-15,-19 8 0 16,-15 4-2-16,-20 5-6 16,-22 2-7-16,-16 3-9 0,-9 4-9 15,-22 1-10-15,-9-4-9 16,-11 0 12-16,-1 0 20 16,1 1 19-16,8-4 8 0,10 5 26 15,12-1 5-15,12 2-1 16,6 2-18-1,17 3-16-15,9 3 5 0,4 1 1 16,5 5 0-16,-1 13 0 16,-7 7 1-16,-13 11-4 15,-12 4-4-15,-8 7 1 16,-15 0-2-16,-12-4 1 0,-7-8-7 16,0-7 3-16,7-8 3 15,8-11-6-15,6-9-17 16,13 0-17-16,13-16-49 15,21-11-155-15</inkml:trace>
  <inkml:trace contextRef="#ctx0" brushRef="#br0" timeOffset="37905.18">15805 16399 546 0,'0'-16'41'0,"-10"3"-11"15,-12 6 6-15,-4 7 0 16,0 6-13-16,3 12-13 15,3 7-6-15,7 8 2 16,10 5 0-16,3 1-3 16,16-5-1-16,9-6-2 15,5-8 0-15,6-11-1 0,0-9 1 16,-2-6-1-16,-5-15 2 16,-7-6 1-16,-10-5 0 15,-10-3 1-15,-2 3-3 16,-20 2-4-16,-7 2-15 0,-3 10-10 15,-2 8-24-15,-3 6-34 16,8 4-73 0</inkml:trace>
  <inkml:trace contextRef="#ctx0" brushRef="#br0" timeOffset="38382.25">15945 16424 485 0,'-3'-4'29'16,"-1"3"4"-16,4 1 24 16,0 3-33-16,6 12 3 15,6 4-5-15,3 8-3 16,0 5-2-16,6 2-6 0,0 0-5 16,-2-2-4-16,-2-3 0 15,-1-3-1-15,-1-8 0 16,-3-9 1-16,-5-7 0 15,1-2 9-15,-1-13 26 16,-2-12-16-16,-2-9-8 16,4-7-1-16,0-5-6 0,-2 0-3 15,0-1-2-15,2 6-1 16,-2 10 0-16,3 8-9 16,-1 11-20-16,0 10-27 15,0 2-29 1,4 9-27-16,0 7-23 0,1 5-62 15</inkml:trace>
  <inkml:trace contextRef="#ctx0" brushRef="#br0" timeOffset="38733.84">16310 16569 558 0,'-8'-13'31'0,"5"-1"18"16,3 1 13-16,11 3-33 15,7-2-18-15,7 7-11 16,2 4 1-16,0 1 1 16,-5 0-2-16,-5 11 0 0,-10 2-1 15,-7 2-2-15,0 2-4 16,-12 1 4-16,-5 2 4 16,2 0-1-16,0 0 1 15,6-1 3-15,6 1 1 16,3 0-2-16,5-1-2 15,10-1 0-15,2-4-2 16,-2 2 1-16,-3-3-1 0,-8-2-3 16,-4-5-5-16,-16-2 5 15,-11-2 4-15,-5-2 0 16,-4 0 0-16,2-2-2 16,7-7-3-16,8-5-18 15,16-6-21-15,5-1-42 0,18-8-76 0,14-6-142 16</inkml:trace>
  <inkml:trace contextRef="#ctx0" brushRef="#br0" timeOffset="39095.94">16461 16248 467 0,'-61'-31'4'16,"-11"2"21"-16,-3 6 38 16,-5 10-10-16,7 9-13 0,5 4-12 15,2 12-11-15,8 16-2 16,7 12-4-16,9 8-7 15,9 9-5-15,8 5 3 16,12 6-1-16,13 3-1 16,0 2 0-16,23 1 1 15,11-3 0 1,12-3-2-16,9-11 2 16,10-3-1-16,10-13 0 15,6-9 1-15,8-13 0 0,-1-9 0 16,-1-10-4-16,-6-13 3 15,-9-19 1-15,-11-11-1 16,-11-16 2-16,-14-10 3 16,-16-10-2-16,-15-7-1 15,-8 1-2-15,-26 1-2 16,-23 9-9-16,-20 11-2 16,-21 12-23-16,-17 12-32 0,-12 13-40 15,-9 4-64-15,-6 8-158 16</inkml:trace>
  <inkml:trace contextRef="#ctx0" brushRef="#br0" timeOffset="39486.5">14612 16402 340 0,'0'-5'24'0,"0"2"6"16,-7 3 21-16,-7 0 3 16,0 12-20-16,-4 9-6 0,3 6 1 15,3 7 3-15,5 2-15 16,7-1-3-16,2-2-6 15,17-5-5-15,6-8-2 16,11-11 1-16,3-9 0 0,3-5-1 16,-1-19 1-16,-2-6 1 15,-10-4-2-15,-10-2 1 16,-11-3 0-16,-8 9-1 16,-7 3-15-16,-10 5-17 15,-3 10-30-15,4 5-58 0,3 5-168 16</inkml:trace>
  <inkml:trace contextRef="#ctx0" brushRef="#br0" timeOffset="40275.71">16886 16740 339 0,'-7'-7'30'0,"-2"-1"23"16,4 3 20-16,3 4-16 15,2-1-9-15,4 2-21 16,15 0-18-16,6 8 13 16,11 7-3-16,13 4-7 0,7 5-3 15,8 0-3-15,9 5-4 16,5 2-1-16,1-3 1 15,-2 0-2-15,-3-1 0 16,-10-4-2-16,-6-3 4 16,-11-5-3-16,-11-3-1 15,-11-7 0-15,-8-1-6 16,-7-4-8-16,-7 0 6 0,-3-6 4 16,0-4-11-16,-11-5-16 15,-1-2-7-15,1-3 0 16,-2 0 15-16,3 4 17 15,3 0 10-15,2 4 18 0,5 1-1 16,0 4 1-16,0 5 18 0,10 2-5 16,2 0-16-16,3 11-1 15,-1 9 0-15,1 3 0 16,-5 7-2-16,-3 4-2 16,-7 1-7-16,-5 3-4 15,-13-2-2-15,-11-4-7 16,-5-6-15-16,-7-6-29 15,-2-5 5-15,-2-10-22 16,2-5-69-16,7-4-188 16</inkml:trace>
  <inkml:trace contextRef="#ctx0" brushRef="#br0" timeOffset="41289.98">18051 17052 275 0,'14'0'23'0,"-4"0"-18"0,-1 0 46 15,0 0-9 1,-2-2-23-16,0-1-7 0,-3-1 3 16,-3 1 2-16,1-2-4 15,0-1 2-15,-2-1 5 16,0 2-2-16,0-7-5 0,-5 0 7 16,-6 0-7-16,-4-2-10 15,-2-1 1-15,-5 1 0 16,-3 5-3-16,2 5 0 15,-2 4 2-15,3-2 7 16,4 14-3-16,6 1-5 16,5 7-1-16,7-2-1 0,0 1 0 15,8-4 0-15,9-5 0 16,0-4 1-16,5-6 0 16,3 0 0-16,1-7 1 15,-4-2 0-15,0-3 11 16,-2 2 16-16,-6 5-1 15,-3 5-2-15,-7 0-6 0,0 16-14 16,-3 4 13-16,-1 9-1 16,0 1-11-16,2 0 1 15,-2 2-6-15,4-3 0 16,-1-8-2-16,2-3 1 0,0-7 0 16,3-10 0-16,5-1 2 15,3-7 0-15,3-7-5 16,1-5-10-16,6-1-21 15,-2-2-19-15,1 3-17 16,1 3-22-16,-3 3 8 16,-1 6 37-16,-4 5 8 0,-8 2 28 15,-2 2 16-15,-5 7 32 16,-3 4 25-16,0 4-3 16,0 1-12-16,0 4-4 15,0-3-12-15,0 4-13 0,0 0-10 16,2-5-4-16,3-1-4 15,2-7-1-15,1-5 1 16,-1-5 1-16,4-7-1 16,2-7-1-16,-3-7-1 15,1-4 2-15,2 3 0 16,-5 3-1-16,1 7 3 0,-4 3 4 16,3 9-2-16,-1 0-4 15,0 3-1-15,5 11-1 16,2 2 1-16,1 5-2 15,5 1-13-15,-1-1-18 0,-5-6-16 16,0-5-28-16,-3-10-39 16,-8 0-53-16</inkml:trace>
  <inkml:trace contextRef="#ctx0" brushRef="#br0" timeOffset="41630.03">18297 16831 511 0,'-49'-41'29'15,"-2"7"-5"-15,7 13 0 0,-3 13 7 16,7 8-12-16,6 14-7 16,9 20-8-16,8 15 0 15,10 8 2-15,7 12-2 0,7 4-2 16,13 6-1-16,9-2 1 16,5-6-2-16,4-7 0 15,5-8-7-15,2-9 2 16,0-15-1-16,3-14-8 15,-1-12 0-15,-2-6 9 0,-4-11 7 16,-3-15 1-16,0-10-1 16,-6-12 1-16,-1-7 8 15,-6-13 0-15,-4-3 1 16,-10-7-2-16,-11 9-6 16,-2 5-4-16,-19 8-1 15,-13 16 0-15,-7 11-12 16,-5 11-37-16,3 9-37 15,9 7-94-15</inkml:trace>
  <inkml:trace contextRef="#ctx0" brushRef="#br0" timeOffset="42261.34">19063 17167 468 0,'-13'-6'49'16,"5"3"-20"-16,8 3 11 15,12 0-10-15,20 0-10 0,16 10 6 16,19 2 0-16,14 3-5 15,17 7-9-15,9-2-10 16,2 1-1-16,-1 0-1 16,-4-3-2-16,-11-4-11 15,-12-8-8-15,-15-4-7 0,-17-2-10 16,-15-8-16-16,-20-12 1 16,-12-5 6-16,-4 0 24 15,-17-2 19-15,-6 3 10 16,-1 7 35-16,5 5 9 15,3 3 6-15,7 9-11 16,11 0-23-16,0 13-19 16,13 4 1-16,4 10 3 0,2 1-2 15,-1 2-2-15,-8 3 1 16,-8-1-2-16,-2-2 0 16,-20-1 0-16,-10-4-2 0,-8-4-6 15,-6-4-15-15,0-9-11 16,8-4-8-16,6-4-22 15,16 0-54-15,12-11-111 16</inkml:trace>
  <inkml:trace contextRef="#ctx0" brushRef="#br0" timeOffset="43026.47">20528 17361 319 0,'14'-17'24'15,"-5"-2"20"-15,-1 2 38 16,-8-1-12-16,0 0-29 15,-8 5-9-15,-10 4-19 16,-7 9-8-16,-7 0-4 16,1 9 0-16,-1 12-1 0,5 7 0 15,3-2 0-15,12 1 0 16,7-1 0-16,5-5-4 16,2-9 1-16,15-3 3 15,8-8-1-15,1-1 0 16,4 0 1-16,4-10 0 0,-1 1-1 15,-5 3 0 1,-4 3 2-16,-2 3 0 0,-7 0 7 16,-4 7 5-16,-1 8 0 15,-2 3-2-15,-3 2-1 16,1 2-4-16,0-5 1 0,-3-2-2 16,3-8-4-16,1-4 4 15,1-3 11-15,2-10 15 16,6-8-10-16,0-4-11 15,0 1-4-15,0-4 0 16,-2-1-6-16,0 4-6 16,-6 1-32-16,1 8-19 0,4 6-1 15,1 7-18-15,1 0-3 16,-1 9 3-16,-2 7 5 16,3 2 15-1,-6-4 39-15,-3-1 31 16,1 0 47-16,-4 0 11 15,-1 2 5-15,-2 0-14 0,0 8-13 16,0-2-16-16,2 6-6 0,-2 2-9 16,1 0-10-16,1-1-7 15,-2 1 0-15,0-4-2 16,0-5 0-16,0-6 1 0,-7-6-1 16,-6-4 3-16,-1-4-3 15,-3-1 1-15,-2-10-1 16,1-5-20-16,4-2-38 15,3-5-28-15,7-8-58 16,4 1-208-16</inkml:trace>
  <inkml:trace contextRef="#ctx0" brushRef="#br0" timeOffset="43479.46">20921 17432 528 0,'16'-8'10'15,"4"3"-7"-15,1 2 19 16,8 1 1-16,3 2-21 0,4 0-1 15,-1-3-6-15,-1-3-11 16,-5-5-9-16,-6-6-8 16,-10-10-7-16,-12-7 3 15,-1-7 14-15,-25-2 21 16,-9-3-1-16,-13 3 2 0,-10 4 1 16,-13 5 2-16,-4 7 28 15,-5 7 27-15,4 14-2 16,-1 6-11-16,1 8-21 15,10 21-6-15,4 8 0 16,7 13-4-16,12 11-4 16,11 7-4-16,13 4 0 0,14 6-3 15,4 1 1-15,22 2-2 16,12-6 1-16,7-7-1 16,13-8-1-16,9-8-2 15,7-9 5-15,7-15-6 16,5-8 6-16,3-11-5 15,5-9 6-15,-2 0-7 0,-7-25 3 16,-6-11-11-16,-7-18 11 16,-14-10 1-16,-15-14-1 15,-20-6 0-15,-19-2-6 0,-22-2-10 16,-32 9-14-16,-25 4-30 16,-27 4-32-16,-18 10-49 15,-14 2-172-15</inkml:trace>
  <inkml:trace contextRef="#ctx0" brushRef="#br0" timeOffset="43948.11">17298 16517 510 0,'0'-4'9'0,"-7"1"-6"16,-10 3 37-16,-5 0 6 16,0 9-17-16,-2 6-13 15,2 8-4-15,5 6-1 16,11 4-4-16,6-1-3 16,11 0-2-16,16-4-2 15,7-10-1-15,9-7 1 16,2-11-3-16,-2-2-2 0,-4-17 0 15,-7-8 3-15,-13-6-1 16,-14-1 4-16,-5 1-1 16,-10 3-10-16,-14 5-13 15,-1 7-16-15,3 3-58 0,10 10-40 16,12 1-193 0</inkml:trace>
  <inkml:trace contextRef="#ctx0" brushRef="#br0" timeOffset="44385.51">19405 16888 320 0,'0'-13'198'0,"2"1"-193"16,2 3 7-16,-4 4 23 16,0 5 10-16,0 0-17 15,-4 8-24-15,-5 12-3 16,2 7 2-16,4 7 0 0,3 3 3 15,0 3-4 1,16-7 0-16,9-2-3 0,6-12 1 16,8-9 0-16,4-10 1 15,-3-4-4-15,-5-18-1 16,-8-6 4-16,-8-6 1 0,-12-5 1 16,-7-1-2-16,-13 5 0 15,-10 4-11 1,-4 7-17-16,0 8-21 0,7 6-19 15,11 9-83-15</inkml:trace>
  <inkml:trace contextRef="#ctx0" brushRef="#br0" timeOffset="45373.87">21453 17658 346 0,'-5'-7'143'0,"5"2"-123"15,0 0-8-15,12 5 20 16,12 0 7-16,10 5-13 16,12 5-6-16,10 0 6 0,10 2-4 15,6 1-7-15,5-3-9 16,3 1-6-16,-2-3 1 15,1 0-1-15,-4-1-1 16,-7-4-3-16,-2 1-3 16,-11-2-1-16,-6 0-3 15,-8-2-1-15,-11 0 7 0,-8 0-1 16,-8-5-5-16,-8-3-4 16,-6-2-6-1,0-1-11-15,-11-5-4 0,-3 1 8 16,1-4 3-16,1 3 11 15,1-2 14-15,1 4 8 16,3 1 1-16,0 3 9 16,2 3 0-1,-3 1 2-15,3 4 5 16,0 2-5-16,0 0-7 0,1 4-4 16,2 4-1-16,2 3-4 0,0 1-3 0,4-3 1 15,5 2-2-15,2-4 1 16,-1 1 0-16,1-5 0 0,-4-3 1 15,-1 0 0-15,-2 0 1 16,-4 0-1 0,0-3 0-1,0-2 0-15,0 1-2 0,0 0 0 0,-2 2-5 16,2 1-6 0,-2 1-10-16,2-2-23 0,-6 2-21 15,-1-4-31-15,-4-1-46 16</inkml:trace>
  <inkml:trace contextRef="#ctx0" brushRef="#br0" timeOffset="45591.75">22293 17559 340 0,'-2'-6'24'0,"2"4"28"0,2 2 24 0,10 0-48 16,8 2-9-16,4 7-5 16,5 3-4-16,-2 5 1 15,-3 3 4-15,-2 0 7 16,-7 5-6-16,-6 4 4 15,-9 2-2-15,0-1-2 0,-15 2-7 16,-4-2-6-16,-5 0-2 16,2-3-2-16,3-7-13 15,1-2-18-15,9-8-9 16,9-4-29-16,0-5-78 16,19-1-156-16</inkml:trace>
  <inkml:trace contextRef="#ctx0" brushRef="#br0" timeOffset="46178.65">22782 17648 379 0,'-2'-11'139'16,"-13"-2"-132"0,-8 6-4-16,-4 6 25 0,-3 1-3 15,3 4-17-15,1 12-2 16,5 3-2-16,10 2-2 0,6 1-1 15,5 0-1-15,7-7 0 16,10-2-1-16,7-5 1 16,1-4-1-16,4-4-4 15,-2 0-2-15,0 0 3 16,-8 0 3-16,-4 0 0 16,-6 0 3-16,-1 3 10 0,-8 7 1 15,0 4 7-15,0 2 5 16,0 4-12-16,0 0-9 15,2 2-2-15,-2-2-2 16,0-4 0-16,3-4-5 16,9-3-28-16,8-5-24 15,3-4-2-15,4-2-13 0,0-11 3 16,2-6 35-16,-4-3 30 16,-1 1 7-16,-9-2 10 15,-2 7 20-15,-7 0 20 16,-6 7 4-16,0 7-12 15,-7 2-10-15,-8 4-11 0,-1 12-2 16,-2 7-6 0,4 4-8-1,-1 3-2-15,5 0-4 0,6 2-1 16,4-5-3-16,0-4 3 16,4-5-2-16,8-5-6 0,-1-8 8 15,1-5-1-15,-1 0-1 16,-3-9-3-16,-7-3-2 15,-1-1-6-15,0 1-20 16,0 3 0-16,-6 3 8 0,1 5-18 16,3 1-49-16,2 0-44 15,0 0-113-15</inkml:trace>
  <inkml:trace contextRef="#ctx0" brushRef="#br0" timeOffset="46522.35">23143 17658 274 0,'-24'-41'19'16,"-8"5"26"-16,-13 8 13 15,-5 3-16-15,-8 11 17 16,-3 9-6-16,-5 5-19 0,3 14-6 16,2 14-8-16,7 13-5 15,5 9-2-15,10 11-2 16,14 5-6-16,11 2-3 15,14 3 0-15,7-7-1 16,20-1-2-16,12-13 1 0,10-8-14 16,7-11 2-16,5-12-4 15,2-13-5-15,1-6 8 16,-3-18 7-16,-3-16 4 16,-7-9 3-16,-4-8 1 15,-13-10 8-15,-12-4-6 16,-15 3-3-16,-9 3-2 15,-28 10-2-15,-19 4-13 0,-12 11-20 16,-9 13-50-16,0 8-74 16</inkml:trace>
  <inkml:trace contextRef="#ctx0" brushRef="#br0" timeOffset="47147.18">22510 18024 421 0,'2'0'4'0,"-2"0"-7"16,0 0 11-16,-5 6 32 16,-7-1-7-16,-8 5-16 15,-4 3-2-15,-8 1 0 0,-6 6 0 16,-7 1-6-16,-7 1-3 16,-3 3-3-16,-8-4-1 15,-4 1-1-15,-5-3-2 16,-1 1 3-16,-7-4-2 15,-3 0 5-15,-4-4-3 0,-4-1 0 16,-4-2 0-16,-4 0 0 16,-1 0-1-1,2-4-1-15,-2 2 1 0,-1-2-1 16,0 1 0-16,4 0 0 16,0-5 0-16,1 4 1 0,2-3-1 15,1 0 1-15,6 0 2 16,1 1 2-16,6 1 5 15,2-2-3-15,8 1 0 16,6 1-2-16,6-1 1 16,6 1-2-16,9-1-3 15,4 0 1-15,6-2-2 0,7 3 0 16,7-4 0-16,7 0 1 16,4 0-1-16,6 0 1 15,2 0-2-15,0-8-9 16,10 0-18-16,1-7-18 15,4 3-20-15,2-6-28 0,3-1-33 16,-1-5-50-16</inkml:trace>
  <inkml:trace contextRef="#ctx0" brushRef="#br0" timeOffset="47374.25">19853 18169 273 0,'0'-11'82'16,"0"6"-21"-16,-5 5 7 0,-8 0-33 15,-9 5-22-15,-4 9-4 16,-5 7 5-16,-1 3-2 15,1 2 0-15,4 3 6 16,5-2 2-16,9-2-1 16,6 0-9-16,7-3-1 0,12-2 2 15,15 0-4-15,9 0-3 16,6-2 4-16,9-1-5 16,3 1-3-16,-6-1-8 15,-1-2-11-15,-11 0-46 16,-9-5-78-1,-13-3-94-15</inkml:trace>
  <inkml:trace contextRef="#ctx0" brushRef="#br0" timeOffset="47530.51">18759 18319 150 0,'10'-2'-57'16</inkml:trace>
  <inkml:trace contextRef="#ctx0" brushRef="#br0" timeOffset="47949.03">19001 18217 125 0,'17'-14'65'0,"-6"-6"24"15,-6 2-13-15,-2-5-5 0,-3 1-2 16,0 1-28-1,-10-4-6-15,-7 4-16 0,-5 3-10 16,-9 0-2-16,-1 7-1 16,-2 6 4-16,-1 5-5 15,6 0-3-15,5 10-1 0,2 5-1 16,10 2 0-16,5 3-1 16,7-2 1-16,0 0 0 15,7-6-2-15,8-3 2 16,7-3 1-16,3-6 1 15,1 0-1-15,2 0 0 16,-3 0 1-16,-2 1 10 0,-9 10 0 16,0 5-8-16,-11 7-3 15,-3 4 1-15,0 2-1 16,0-1 1-16,-2-3 1 16,-1-7 3-16,-1-1 0 0,3-9-1 15,1-6 0-15,0-2 7 16,1-10 13-1,11-8-19-15,7-8-3 0,2 0-3 16,4-3 0-16,-1 2-1 31,3 6-17-31,-8 7-37 0,-3 5-24 16,-5 7-24-16,-6 2-96 16</inkml:trace>
  <inkml:trace contextRef="#ctx0" brushRef="#br0" timeOffset="48231.21">19185 18284 635 0,'-4'-17'22'0,"4"6"-23"15,5 4 19-15,9 5 11 16,3 2-20-16,3 2-5 0,-3 10-1 15,0 4 4-15,-1 4-6 16,-7 4 1-16,-3-2 0 16,-3 3-2-16,-3 2-3 15,-5 0-11-15,-10-4-7 16,1-2-15-16,-4-3-23 0,-1-8-25 16,-2-7-110-16</inkml:trace>
  <inkml:trace contextRef="#ctx0" brushRef="#br0" timeOffset="48653">19188 18391 469 0,'24'-15'12'0,"3"0"-14"15,5-1 2-15,6 0 4 16,-1 0 1-16,-1-4-5 16,-7-1-3-16,-2-4-38 15,-7-7-17-15,-13-4 5 16,-7-8 13-16,-4-6 8 0,-19-2 24 15,-13-1 9-15,-12 3 0 16,-10 8 34-16,-11 9 30 16,1 27-9-16,-8-17-10 15,-2 23-8-15,3 9 2 16,2 17-1-16,9 8-19 0,5 13-3 16,12 4-1-16,13 11-6 15,14 3 0-15,15 7-3 16,7 3-4-16,20-4 0 15,13 0-3-15,13-4 0 16,16-9 0-16,8-2 1 0,4-13-1 16,9-11 0-16,5-11 1 15,-2-12-2 1,-3-9 3-16,-7-13-1 0,-8-17 1 16,-9-13-1-16,-10-13 7 15,-14-16-12-15,-15-10 2 16,-19-11-7-16,-8-4-13 0,-29 5-21 15,-25 10 9-15,-17 10-39 16,-17 19-29-16,-10 16-89 16</inkml:trace>
  <inkml:trace contextRef="#ctx0" brushRef="#br0" timeOffset="50424.81">22144 17419 393 0,'-11'-19'10'0,"-5"1"16"15,-5 2 18-15,-4 5-3 16,-4 6-11-16,-5 5 0 0,0 0-5 16,0 14-7-16,5 6-4 15,2 5-4-15,9 3-5 16,11 1-3-16,7 1-2 16,8-2-1-16,19-3 2 0,7-7 0 15,4-4 1 1,4-7-2-16,-3-4 1 0,-7-3 0 31,-8-10-2-31,-14-7 3 16,-10-3-9-16,-3-1-13 0,-22-1-30 15,-11 5-37-15,-13-1-80 16</inkml:trace>
  <inkml:trace contextRef="#ctx0" brushRef="#br0" timeOffset="51049.64">21487 18195 408 0,'-22'-3'11'16,"7"-6"11"-16,-7 2 27 16,0 7-11-16,3 0-24 0,-3 14-3 15,2 2-2-15,2 7 0 16,9 4 3-16,2 0 1 16,7-1-7-16,0-1-4 15,10-5-3-15,5-8 0 16,7-4-3-16,0-6 6 0,0-2-4 15,2-11 6-15,-8-9-6 16,-7-3 1-16,-7-4-4 16,-2-3-12-16,-20 1-16 15,-12 2-42-15,-9 2-29 16,-8 4-122-16</inkml:trace>
  <inkml:trace contextRef="#ctx0" brushRef="#br0" timeOffset="51785.36">18486 18411 406 0,'3'0'26'15,"5"0"-9"-15,-3 0 14 16,-5-3 10-16,0-1-25 16,-6 1-9-16,-4 1 7 15,-2 0 6-15,-2 0-1 0,-6 1-4 16,-6-2-3-16,-4 3-5 15,-9-1-3-15,-12-1-2 16,-7 2-2-16,-10-4 0 16,-10 3 1-16,-7-3-1 15,-3-1 2-15,-2-1-4 16,0-1 2-16,7 2 2 16,5-2-1-16,10-1 2 0,10 1-2 15,9 0-1-15,14 1 1 16,11-2-2-16,10 3-5 15,11 0-8-15,3-1-15 16,5 1-21-16,9-4-8 0,6-2-31 16,5-2-63-16</inkml:trace>
  <inkml:trace contextRef="#ctx0" brushRef="#br0" timeOffset="52021.89">17473 18117 396 0,'-16'-2'40'0,"-7"2"-3"0,-4 0-13 15,-4 2-3-15,-3 7-9 16,-2 5 0-16,-3 0-3 16,3-1-1-16,2 1-2 15,1 0 9-15,12 0 3 16,6 1-9-16,12 3-3 0,3 1-1 16,20 3-1-16,12 3 12 15,11 5 6-15,9 0-11 16,8 3-7-16,1-1-4 15,-2-2-2-15,-5-3-24 16,-11-6-34-16,-13-9-70 0,-16-8-118 16</inkml:trace>
  <inkml:trace contextRef="#ctx0" brushRef="#br0" timeOffset="52736.61">16455 18074 105 0,'-12'5'101'16,"5"-3"-100"-16,2 0 5 15,3 0 21-15,2-2-8 16,0 2 11-16,0-2 23 15,0 0 1-15,0 0-7 0,0-2-5 16,0-6-9 0,0 0-7-16,0-5-4 15,0-3-3-15,-8-2 2 16,-3 1-6-16,-2-3-11 0,-9 4-2 16,-2 3-2-16,-3 6 0 15,-4 7 0-15,3 0 0 16,2 6 0-16,6 8 2 15,6 2-1-15,7 4 0 16,7-1-1-16,0-1-1 0,17-4 1 16,2-5-2-16,8-4 1 15,4-3 1-15,1-2 1 16,-1 0 1-16,1-2-3 16,-7 2 2-16,-6 0 0 15,-7 15-1-15,-7 8-3 16,-3 4 3-16,-2 7 3 15,0 0-2-15,-7-3 0 0,1 0 0 16,1-8 0-16,2-7 0 16,1-7 0-16,2-9 5 15,0-2 18-15,5-16-10 0,9-3-11 16,5-9 0-16,3-4-2 16,2 0-2-16,-1 2-16 15,1 5-36-15,-5 2-22 16,1 7-49-16,-3 9-79 15</inkml:trace>
  <inkml:trace contextRef="#ctx0" brushRef="#br0" timeOffset="53457.91">16806 18197 385 0,'-2'-7'85'15,"-8"-6"-47"-15,-5 3-5 0,-4 1 1 16,-3 2-17-16,-2 1 2 16,-1 6 9-16,1 0 11 0,7 2-15 15,2 9-14-15,6 3-4 16,6 4-2-16,3 1-5 16,10 3 2-16,7 1-2 15,4 0-1-15,-1 1-11 0,2-3-5 16,-7-2-3-16,-8-1 1 15,-7-3 14-15,-7-1-3 16,-16-5 4-16,-2-3 5 16,-5-5 0-16,1-1 9 15,5-1 6-15,6-11 1 0,8-3-1 16,10-2-4 0,10-2-13-16,14-2-2 15,15-5-8-15,6 2-16 16,9-5-15-16,1-2 4 0,-4 1 21 0,-4-4 8 15,-11 0-7-15,-6-3-3 16,-12-2-3-16,-10-4 13 16,-8 7 11-16,-7-1 11 15,-15 3 7-15,-12 5-5 16,-10 6 13-16,-8 3-18 0,-11 6-5 16,-5 9 11-16,-7 5 0 15,-1 4-8-15,-2 13 3 16,5 11 12-16,10 9 5 15,12 7-6-15,11 10-8 0,17 8-6 16,13 6-2-16,10 1-3 16,20 3 0-16,18-2-3 15,11-8 0-15,7-5 2 16,12-9-1-16,7-14-1 16,6-28 0-16,-1 21 1 0,0-27-10 15,-7-19 7-15,-8-12 3 16,-10-13 0-16,-13-9 2 15,-23-8 0 1,-17-1-2-16,-12-6-10 16,-30 6-24-16,-24 4-17 0,-12 10 2 15,-16 14 1-15,-5 13-22 16,-3 10 14-16,2 10-16 16,0 1-10-16,14 3-92 0</inkml:trace>
  <inkml:trace contextRef="#ctx0" brushRef="#br0" timeOffset="54406.9">15931 18169 346 0,'0'0'12'15,"0"0"-7"-15,0 0 29 0,0-4-4 16,0 2-14-16,0 0 3 16,0 1 14-16,0-1-2 15,-6 2-8-15,3 0 0 16,-4 0-7-16,-6 0-6 0,-3 0-6 15,-7 0-1-15,-6 0-2 16,-9 0-1-16,-8 0 0 16,-8 0-1-16,-9-2 2 15,-9-1-1-15,-7-3-5 16,-4 1 1-16,-8 0 2 16,-3-5 1-16,1-2 1 0,0 1 0 15,1-5 0-15,2-2 0 16,2-1 0-16,8 1 0 15,2-4-2-15,10-1 4 16,7 2-2-16,12-1 0 0,6 1 5 16,13 2 0-16,6-1 0 15,10 5-1-15,11 0 0 16,-5 0-1-16,5 3 0 16,3 1-1-16,0 7-3 0,3-8 1 15,3 9-1-15,-1 1 1 16,-1 2-2-16,-1 0-6 15,-1 0-3-15,0 0-5 16,0 0 1-16,-1 0-6 16,1-2 3-16,0-7 7 15,2 0 5-15,-2-4 5 16,0 1 2-16,-2 2 3 0,0-3 6 16,0 4 1-16,-2 4 10 15,-8 3 0-15,0 2-6 0,-7 0-12 16,0 11 2-16,-3 4 1 15,-4 3 0-15,0 4 1 16,0 1-4-16,1-1-2 16,7-3 1-16,3-3 1 0,8 0-1 15,5-7 0-15,5-2-2 16,15 2 2-16,9-2 4 16,8 4 1-16,4 3-2 15,6 6-2-15,1 1-3 16,1 4 0-16,-4 4-8 15,0-4-27-15,-6 1-21 16,1-6-37 0,-5-7-45-16</inkml:trace>
  <inkml:trace contextRef="#ctx0" brushRef="#br0" timeOffset="54768.02">15063 17749 436 0,'2'-14'3'16,"-4"2"5"-16,-6 3 45 16,-4 3 0-16,-3 3-19 15,2 3-14-15,-3 7-4 16,0 9 5-16,5 5-4 15,4 10-4-15,5-1-5 16,2 2-5-16,11 0-2 0,12-7 1 16,4-5-2-16,5-9-2 15,4-6 1-15,-2-5 1 16,-3-9 0-16,-2-11-2 16,-11-6 1-16,-9-8 0 0,-9-4 1 15,-4 0-1-15,-16 3-3 16,-7 3-12-16,-1 9-5 15,1 9-7-15,2 10-21 16,5 4-40-16,7 0-69 16</inkml:trace>
  <inkml:trace contextRef="#ctx0" brushRef="#br0" timeOffset="55377.25">17917 17965 561 0,'-13'0'13'0,"-8"0"-10"15,-4 0 14-15,-1 11 16 16,3 3-16-16,2 6-7 15,8 3 0-15,6 2 6 16,7 0-3-16,5 2-6 0,15-6-4 16,12-3-2-16,2-7 1 15,7-10 0-15,0-1-1 16,-4-10-1-16,-8-10 3 16,-7-3-3-16,-15-9 3 15,-7-1-1-15,-12 1-8 16,-20 2-17-16,-14 2-35 15,-17 1-54-15,-18 0-121 0</inkml:trace>
  <inkml:trace contextRef="#ctx0" brushRef="#br0" timeOffset="56818.18">13577 16743 309 0,'-7'-12'7'15,"-3"0"-5"-15,0-5 16 16,-4 7 17-16,-3-1-2 15,0 0-14-15,-3 2-4 16,-4 2 4-16,-3 4-2 0,-3-1 1 16,-1 4-4-16,-3 0-6 15,-3 2-4-15,-3 8 1 16,-2 6 7-16,0 3 0 16,-4 6 2-16,2 5-3 15,-1 7-2-15,2 6-4 0,2 3-1 16,-1 6 1-1,8 4-3-15,1-1 1 0,3 4 1 16,7 2 2-16,5 1-1 16,6-2 2-16,6 2 1 15,6 0-2-15,0-4-2 0,16-3 2 16,6-3-1-16,4-2 2 16,9-3 0-16,3 3-3 15,4-11 0-15,7 2-1 16,3-6-2-16,0-5 0 15,6-3-2-15,-1-7 2 16,3-2 0-16,-3-6 1 0,-1 1-3 16,-3-3 3-16,-6 1-3 15,-2 0 3-15,-3-2-2 16,-7 0 0-16,1-2 1 16,-2-2-2-16,2 1 2 0,-2-6-2 15,0 0 1-15,0 0-2 16,3-6-2-16,-2-6 2 15,1-6-1-15,0 0-1 16,-2-5-1-16,2 0 4 16,-4-3 0-16,1 0 0 0,-2-4 1 15,-1-1-2-15,-2-2 4 16,1-5-2-16,-2-3 0 16,-2 2 0-16,-1-2 0 15,-2 0 1-15,-1 2 0 16,-3 1 4-16,-1 0-1 15,-5-3 1-15,-2 3 0 16,-3-4-2-16,-2 3-2 0,-2 0 0 16,-3 0 4-16,0 1-1 15,-3 4-1-15,-4 1-1 16,-1-2-1-16,-1 0 1 16,-4 1 0-16,2-2 2 0,-3 2-2 15,-2-3 1-15,-2 1-2 16,-2-1-1-16,-7-3 1 15,-7 1 1-15,-8 2-2 16,-11-3-1-16,-11 5 1 16,-12 8-4-16,-11 4-20 15,-4 8-25-15,-6 9-19 16,0 2-38-16,-1 4-142 16</inkml:trace>
  <inkml:trace contextRef="#ctx0" brushRef="#br0" timeOffset="57427.43">11454 17362 528 0,'24'2'-6'0,"3"-2"-2"16,10 0 12-16,10 0 27 15,10 0-4-15,9 0-7 16,3 0 4-16,5 9-4 15,3 2-8-15,0 3-6 16,-5-1-4-16,-2 0-1 0,-9-1-1 16,-1 0 1-16,-11-5 0 15,-5-3-1-15,-8-1 0 16,-4-1 1-16,-3 0 0 16,-4-2 0-16,-2 0 3 15,-3 0-3-15,-2 0 0 16,0-4 0-16,0 1-1 0,-4-1 0 15,1 1 0-15,-6-3-8 16,-2 0-14-16,-6-2-27 16,-1-4-24-16,-3-3-39 15,-11-3-101-15</inkml:trace>
  <inkml:trace contextRef="#ctx0" brushRef="#br0" timeOffset="57646.2">12445 17232 63 0,'-3'-3'388'0,"3"-3"-354"16,0 5 0-16,0 1-6 16,3 0-11-16,12 7 2 15,3 9 0-15,2 1 0 16,2 8-6-16,-2 5 0 16,2 5 0-16,-8 3-2 0,-4 2-2 15,-8 3-2-15,-4 3-6 16,-24-1 1-16,-9 3-12 15,-23-4-34-15,-13-4-42 16,-21-12-171-16</inkml:trace>
  <inkml:trace contextRef="#ctx0" brushRef="#br0" timeOffset="106432.6">7804 15570 340 0,'0'-9'183'16,"0"-2"-156"-16,0-3 22 16,0-2 16-16,-3-5-13 15,2-5-23-15,-1-2-13 0,-3-1 7 16,-2 1-7-16,-2-1-6 15,-6 8 2-15,-4 4-9 16,-4 11-2-16,-3 6-2 16,-3 1-1-16,4 17 1 15,0 4 1-15,6 6 0 16,5 3-1-16,6-1 1 0,6-2-1 16,2-2 0-16,5-5-1 15,10-9 0-15,6-5 0 16,4-7-1-16,4 0 3 15,0-5 1-15,0-6 0 16,0-1-1-16,-6 5 2 0,-4 2-2 16,-4 5 2-1,-3 5-1-15,-5 13 1 16,-1 9 0-16,0 6-1 0,-3 8 0 0,1-2-1 16,-1-7 0-16,4-4 2 15,1-13-2-15,4-11 2 16,2-4 9-16,1-16 5 0,2-10-1 15,2-9-1-15,3-2-6 16,-2-4-7-16,0 2-2 16,-3 7-14-16,-1 3-41 15,-6 13-45-15,-2 9-54 0,-3 7-148 16</inkml:trace>
  <inkml:trace contextRef="#ctx0" brushRef="#br0" timeOffset="108590.79">7901 15051 452 0,'-79'0'5'0,"-6"0"18"16,-5 15 17-16,3 14 9 15,0 12-1-15,10 16-24 0,9 15 2 16,10 8-5-16,19 9-7 15,19 11-3-15,20 7-7 16,10-2 0-16,25 0-4 16,17-2 1-16,15-11-2 15,13-12 0-15,8-14-1 0,7-16 0 16,2-16 1 0,-2-16-4-16,-5-17 8 15,-2-6-1-15,-8-23-5 0,-9-15 7 16,-5-18 0-16,-6-13 0 15,-10-10-2-15,-7-12 0 16,-11-8-1-16,-10-5 2 0,-15-3 0 16,-9 1 0-16,-30 4-5 15,-29 11 2-15,-32 15-7 16,-33 26-28-16,-33 28-38 16,-28 24-47-16,-25 12-145 15</inkml:trace>
  <inkml:trace contextRef="#ctx0" brushRef="#br0" timeOffset="111141.8">8649 15587 312 0,'-3'0'36'0,"-6"0"-24"16,8 0 21-16,1 0 10 16,0 0-10-16,0-3-22 15,7-2 0-15,3-1 2 16,8 1-4-16,5-2-6 15,4 0-2-15,7-2 0 0,6 0 6 16,6-2 3-16,8-1-8 16,8-6-2-16,4 2 1 15,5-4-1-15,5-1 1 16,7-1-2-16,3-1 2 16,5-2-1-16,6 0 3 0,3-2 4 15,3-1 2-15,7 1 0 16,1-3 3-16,3 0 1 15,1-3 1-15,1 1-4 16,1 0-5-16,0-2-3 16,-1 0-2-16,-3-4 0 0,-1 5 0 15,-2-5 0-15,-5 5-1 16,-5-3 2-16,-5 2-1 16,-3 2 0-16,-6 0 0 15,-6 0 0-15,-9 1 1 16,-6 0-2-16,-9 4 1 15,-7-2 0-15,-10 5 0 0,-7 2 0 16,-5 0-5-16,-9 8-8 16,-9-2-6-16,-3 5 0 15,-6 1-8-15,0 2-16 16,-9 1-27-16,-10 0-1 0,-2 0-38 16,-5-2 28-16,2 4 61 15,-3-6 37-15,-2 4 56 16,7 0 35-16,5-2-12 15,0 3-10-15,7 3-33 32,8 1-11-32,2 2-17 15,16 0-22-15,9 2 2 0,13 12 6 16,7 3-3-16,3 5 1 16,-1 11 4-16,-8 6-3 15,-10 7-9-15,-15 3-3 16,-14 1-17-16,-29 1-10 15,-26-3-13-15,-22 0-25 16,-24-5-42-16,-19 0-51 0,-16-4-118 16</inkml:trace>
  <inkml:trace contextRef="#ctx0" brushRef="#br0" timeOffset="111943.14">8712 15677 505 0,'17'4'37'0,"5"-1"-43"16,7 4 8-16,12 1 4 0,-1 5-2 15,7 0-3-15,3 6-2 16,3 3 2-16,3 1-1 16,5 6-1-16,5-1 1 15,4 1 1-15,5 1-1 16,8 1 3-16,1 1 15 16,3 0 9-16,1 2-3 15,2 5-11-15,-2 0-4 0,6 1-3 16,-4 0-2-16,3-1-2 15,-1 3-1-15,1-3 0 16,-1 0 0-16,-1 0 1 16,1 2 1-16,-2-2-2 0,0 1 1 15,1-3 2 1,-1-1-2-16,-2 0 0 0,0-3 0 16,-1 0 2-16,-2-3-2 15,-4-5 1-15,-6 2 2 16,-2-4-2-16,-9-4-2 0,-3-1-1 15,-11-2 0-15,-5-3 1 16,-11-4-2-16,-7-4-10 16,-11-3-21-16,-8-2-17 15,-6 0-12-15,-2-9-41 16,-2-3-97-16</inkml:trace>
  <inkml:trace contextRef="#ctx0" brushRef="#br0" timeOffset="112114.97">11799 16757 372 0,'-2'-5'68'15,"2"0"-8"-15,0 3-20 16,5 2-19-16,10 4-6 16,7 12-4-16,2 5-2 0,5 8 3 15,-2 7 5-15,-7 1 4 16,-11 8-18-16,-9-5-2 16,-14 0-5-16,-23-8-7 15,-19-5-19-15,-18-9-25 16,-20-10-52-16,-11-6-59 0</inkml:trace>
  <inkml:trace contextRef="#ctx0" brushRef="#br0" timeOffset="112665.25">9791 14789 538 0,'-23'0'1'16,"-9"5"7"-16,-1 13 23 15,-1 3 10-15,4 8-17 16,3 3-11-16,8 3 5 0,5 5-3 16,14-5 0-16,0 3-13 15,19-4 2-15,8-6 1 16,9-5-3-16,5-5-2 15,7-5 0-15,2-8 1 0,1-3-7 16,-1-2-28-16,-9-6-35 16,-8-8-44-16,-13-5-129 15</inkml:trace>
  <inkml:trace contextRef="#ctx0" brushRef="#br0" timeOffset="112805.84">9673 15029 177 0,'-26'2'429'15,"18"-2"-427"-15,8 0-2 16,29 0-14-16,15 0 18 16,17 0-14-16,10 0-55 15,9 0-60-15</inkml:trace>
  <inkml:trace contextRef="#ctx0" brushRef="#br0" timeOffset="113270.18">10979 15873 473 0,'-17'-5'19'0,"-6"1"12"15,-6 4 29-15,-2 0-4 16,-1 11-16-16,-4 7-25 16,-1 7-4-16,3 5 2 15,3 8-5-15,6 2 2 16,9 10-2-16,7-1-8 0,9-1 0 16,5-4 1-16,15-6-2 15,9-6-10-15,5-7-7 16,5-9 5-16,8-6-29 15,-4-4-23-15,2-6 2 0,-7 0-25 16,-6-16-43-16</inkml:trace>
  <inkml:trace contextRef="#ctx0" brushRef="#br0" timeOffset="113419.45">10666 16146 600 0,'-23'0'31'16,"15"-3"2"-16,16 0 4 15,28 1-25-15,20 1 1 16,17 1-13-16,17 0-16 0,5 1-58 16,3-1-140-16</inkml:trace>
  <inkml:trace contextRef="#ctx0" brushRef="#br0" timeOffset="119231.77">11296 14123 404 0,'-25'4'134'16,"9"-4"-134"-16,3-6-2 15,8-1 3-15,5-4 25 0,4-6-14 16,14-5-14-16,7-3 2 16,-2-1 1-16,2 0 0 15,-3 2-1-15,-10 4 1 16,-12 0-6-16,-5 10-1 0,-24 0-2 16,-17 7 7-16,-15 3 1 15,-8 0-1-15,-6 9 2 16,3 5 9-16,7 6 12 15,19-2 2-15,15 5-7 16,22 2-6-16,15 3-6 16,29 1-5-16,25 0 0 0,19-1 2 15,18-5-2 1,7-3 1-16,6-11-8 0,-5-9-4 16,-10-2 0-16,-13-19-1 15,-21-4 2-15,-22-9 7 16,-23-2 3-16,-16-1 2 0,-27-1-3 15,-23 4-2-15,-20 6-2 16,-15 5 1-16,-8 12 3 16,-4 9 2-16,0 4 8 15,11 21 8-15,13 9 3 16,15 7-5-16,18 8-9 0,28 1-7 16,12-2 0-16,30-3-1 15,24-11-1-15,21-10 5 16,13-15-2-16,13-7 0 15,4-20-4-15,-7-8-1 16,-13-10 4-16,-22 2-1 16,-29-1-1-16,-27 5 4 0,-24 9-5 15,-31 12-2-15,-20 11 2 16,-17 7 3-16,-6 27 1 16,8 25-11-16,13 12-61 15,21 9-105-15</inkml:trace>
  <inkml:trace contextRef="#ctx0" brushRef="#br0" timeOffset="119891.08">11892 17262 555 0,'26'-3'6'15,"-12"-9"-6"-15,-5 2 0 0,2 2 1 16,-5 1 8-16,-4-1-4 16,-2 3-4-1,-3 1-2-15,-11 4 2 0,-6 0 0 16,-3 0-1-16,1 9 1 16,0 4 8-16,7 1 13 15,7 3-3-15,8 0-9 0,6 5-1 16,17-5 3-1,11-1-7-15,9 0-5 0,7-4-1 16,8-9-1-16,1-3 0 16,-5 0 2-16,-8-6 1 15,-11 1-11-15,-17-3-10 0,-17 7 10 16,-8 1 6-16,-20 0 9 16,-5 3 9-16,-2 7 12 15,7-2 1-15,5 0-12 16,15 1-15-16,7-8-10 15,19-1-59-15,3-16-77 16</inkml:trace>
  <inkml:trace contextRef="#ctx0" brushRef="#br0" timeOffset="120532.63">6174 15607 363 0,'-8'5'189'16,"8"-5"-183"-16,0 0-8 16,20 4 18-16,10-2 31 0,15 0-17 15,11-2-13-15,12 2 2 16,9-1-6-16,6-1-8 16,4 0-3-16,2 0-1 15,-3 0-1-15,-5 0-4 16,-9-7-19-1,-13-5-16-15,-15-3-6 16,-15-1-41-16,-17-3-25 0,-12-4 24 16,-27-1 7-16,-11 1 65 15,-9 0 45-15,1 1 90 16,2 6 14-16,12 6-50 0,10 6-28 16,15 4-21-16,7 9-19 15,17 14-6-15,13 6 8 16,6 8-4-1,0 8-3-15,-8 8-8 16,-17 10-3-16,-16 5-14 16,-36 5-51-16,-31-6-87 15,-29 1-330-15</inkml:trace>
</inkml:ink>
</file>

<file path=ppt/ink/ink6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1T09:19:49.4710000"/>
    </inkml:context>
    <inkml:brush xml:id="br0">
      <inkml:brushProperty name="width" value="0.05292" units="cm"/>
      <inkml:brushProperty name="height" value="0.05292" units="cm"/>
      <inkml:brushProperty name="color" value="#002060"/>
    </inkml:brush>
  </inkml:definitions>
  <inkml:trace contextRef="#ctx0" brushRef="#br0">6425 9054 326 0,'0'-18'120'16,"0"-3"-74"-16,0 6-23 0,-4 5 11 15,3 2 11-15,-1 3-12 16,2 5-6-1,0 0-14-15,2 9-12 0,10 9-1 16,0 10 10-16,5 10 1 16,-3 6-6-16,4 10 1 15,-4 9-1-15,-3 6 1 0,0 6 0 16,-4 3 0-16,1 4-2 16,-2 2 3-16,0 0-2 15,-1 0-3-15,-2-4-2 16,3-2 1-16,0-4 0 15,-4-8-1-15,-1-11 0 0,3-7 0 16,-4-10-3-16,1-11-10 16,1-10-15-16,0-8-28 15,-2-9-37-15,0-21-47 16,0-19-219-16</inkml:trace>
  <inkml:trace contextRef="#ctx0" brushRef="#br0" timeOffset="1301.9">6482 9007 184 0,'0'0'76'0,"0"0"-11"15,0 0-5-15,2 0 1 16,3 0-8-16,4-1-29 0,8-3-8 16,4-1-6-16,9 0-1 15,10 1-4-15,8-2-4 16,8 3 0-16,9-1-1 15,6 3 0-15,12-1 0 16,9 0 0-16,14 0 0 16,12-1 0-16,12 3 0 15,9-2 0-15,14 0 0 0,8 2 0 16,7 0 0-16,7 2 0 16,7-2 0-16,4 7 1 15,4 2-2-15,-2 0 3 16,4 2-3-16,2 0 1 0,2-3-2 15,-2 3 2-15,3-2 0 16,-1 2 0-16,0-6 0 16,-3 1-1-16,0-3 2 15,-6-3-2-15,-8 0 1 0,-7 1 0 16,-7-4 0-16,-12-6-1 16,-11 0 2-16,-13 0-1 15,-17-3 1-15,-13 1-1 16,-15 2 0-16,-17 0 0 15,-13 2-1-15,-13 0 1 16,-13 3 1-16,-7 4-1 16,-9 0 0-16,-5 0 0 0,-7 6 0 15,0 6 2-15,0 6 5 16,-4 7 4-16,-3 6-1 16,0 2-5-16,-1 9 1 15,7 4 1-15,-1 5-1 16,2 8-2-16,5 4 1 15,8 2-2-15,1 7-1 0,6 1 0 16,2 2-2-16,-3 0 0 16,5-1 1-16,-2 0-1 15,-1-6 1-15,-3-4-1 0,-1-7 0 16,-5-9 1-16,-4-5-1 16,-2-9 0-16,-5-6 1 15,-1-4 0-15,0-8 1 16,-7-4 1-16,-5-2 0 15,-6-4 0-15,-7 0 0 0,-6-5-1 16,-5 1-1 0,-8-2 0-16,-9 0-1 0,-9 0 0 15,-5-5 1-15,-10-2-2 16,-7-2 2-16,-8-2-1 16,-4 1-1-16,-8-3 2 15,-1 1-1-15,-7-3 0 0,-5 3 0 16,-5-3 0-16,-3 3-1 15,-10 0-3-15,-4 1-5 16,0-2-2-16,-10 1 5 16,3-1 0-16,0 1 1 15,-2-3 1-15,1 3-1 16,-3 1 2-16,3-1 1 16,1 1 1-16,0 1 1 15,0-1 0-15,7 2 0 16,2-2 1-16,2 0-1 0,6 3 1 0,1-2-2 15,4 2 2-15,4-2-2 16,0 0 3-16,7 4-5 16,-3 0 2-16,9 0-2 0,1 1 0 15,5 3-5-15,5 0 3 16,4 1 4-16,6-1 0 16,9 0 2-16,1 2-1 15,11-2 6-15,8 2 5 16,7-2 0-16,6 0-2 15,10 2-1-15,7-2 1 0,5 1 0 16,7 1-3-16,3-2-2 16,2 0-3-16,5 2-1 15,0 0 0-15,3-1-1 16,-2 1 1-16,3 0-3 0,-1 0-4 16,2 0-9-16,0 0-8 15,-5-4-16-15,4-3-50 16,-5-6-155-16</inkml:trace>
  <inkml:trace contextRef="#ctx0" brushRef="#br0" timeOffset="2162.31">8032 8490 535 0,'0'-11'47'0,"0"3"-7"16,0 4 9-16,0 4-13 0,2 7-22 15,3 7-9-15,0 9 10 16,3 8 0-16,-1 4-10 15,0 5-4-15,0 1 0 16,1-4-1-16,-3-1-1 0,0-7-11 16,-1-10-12-16,-1-5-11 15,-1-8-20-15,0-6-11 16,-2-11 32-16,0-12-28 16,-2-5-53-16,-5-10 17 15,2-3 90-15,-2 0 13 16,2 3 19-16,2 8 35 0,3 5 14 15,0 9 0-15,3 7-29 16,10 9-20-16,5 0-10 16,7 11 4-16,4 8-3 15,7 10 2-15,4 3-7 16,1 5-7-16,2 3-2 0,-2-4 0 16,-3-4-3-1,-2-4-19-15,-6-8-16 16,-1-10-23-16,-13-6-50 0,-7-4-113 15</inkml:trace>
  <inkml:trace contextRef="#ctx0" brushRef="#br0" timeOffset="2865.17">8244 8688 438 0,'-22'9'27'15,"8"-2"-16"-15,6-3 5 16,8 1 12-16,0-5-4 16,10 0-21-16,7 0 16 15,5-9-4-15,3-3-10 0,-1-6-3 16,-7 2-2-16,-2-5-3 16,-11 3-1-16,-4 2-5 15,-10 3 5-15,-9 8 3 16,-8 3 1-16,-2 2 1 15,0 10-1-15,4 8 3 16,6 4 2-16,6 5 1 0,9-4-5 16,4 2-4-16,7-6 2 15,15-1 1-15,3-10 0 16,2-8 2-16,2 0-1 16,-5-16 3-16,-5-6-1 15,-9-3 3-15,-10 0 3 16,-3 2 12-16,-15 5-7 0,-7 7 1 15,-2 8-6-15,-5 1-2 16,6 7-6-16,6 13 0 16,13 5-3-16,7 2-5 15,12 4-38-15,17-4-78 0,8-5-131 16</inkml:trace>
  <inkml:trace contextRef="#ctx0" brushRef="#br0" timeOffset="3401.08">9019 8526 379 0,'-14'-16'111'16,"-2"5"-51"-16,4 4-2 15,-1 7-10-15,7 4-13 0,5 11-22 16,1 9-1-16,3 6 4 15,14 4 1-15,-2 0-4 16,7 0-5-16,-4-4-5 16,-4-3-2-16,0-4-1 15,-7-5-2-15,-6-8-18 0,-1-4-10 16,-8-6-2-16,-4-2-3 16,-4-17 1-16,2-10 3 15,-3-9 20-15,7-6 11 16,4-2 1-16,5 3 2 15,1 4 18-15,7 8 9 16,11 12 2-16,5 7-14 0,7 11-7 16,4 1 3-16,6 14 1 15,3 10-7-15,2 7-6 0,-4 7-1 16,2 7-1-16,-4-1-1 16,-5-3-27-16,-2-7-48 15,-7-10-45-15,-2-14-96 16</inkml:trace>
  <inkml:trace contextRef="#ctx0" brushRef="#br0" timeOffset="3589.36">9689 8383 541 0,'0'-9'54'16,"-9"6"-21"-16,-16 4-11 0,-5 17-6 15,-9 13 3-15,-3 6-14 16,-3 9-4-16,3 1-1 15,10-1-2-15,8-3-23 16,12-9-17-16,12-9-13 16,2-13-26-16,16-12-64 0,7-1-196 15</inkml:trace>
  <inkml:trace contextRef="#ctx0" brushRef="#br0" timeOffset="3792.46">9702 8429 546 0,'1'-7'62'15,"-1"6"-27"-15,0 1-12 16,0 12-7-16,0 11 8 16,0 6-7-16,9 7-7 15,6 4-1-15,3 2-3 16,1 0-3-16,5-2-2 16,0-1-1-16,-5-5-12 0,-3-5-28 15,-2-8-33-15,-2-14-58 16,-5-7-145-16</inkml:trace>
  <inkml:trace contextRef="#ctx0" brushRef="#br0" timeOffset="3964.28">10037 8603 596 0,'2'0'69'0,"-2"3"-53"15,0 11 29-15,0 8 11 16,2 5-16-16,0 8-23 0,-1 6-10 15,1 7-4-15,-2 6-1 16,0 10-4 0,-7 2-57-16,-8-1-118 0,-14-3-403 15</inkml:trace>
  <inkml:trace contextRef="#ctx0" brushRef="#br0" timeOffset="4542.26">6678 9919 506 0,'0'0'47'16,"3"0"-17"-16,21-6-2 15,6 3 27-15,11-2-13 0,12 1-20 16,10 2-9-16,3 2-8 16,4 0-4-16,6 9-2 15,-7 2-42-15,1-2-89 0,-11-2-233 16</inkml:trace>
  <inkml:trace contextRef="#ctx0" brushRef="#br0" timeOffset="8058.42">14169 9018 421 0,'7'-1'171'0,"-1"1"-164"16,1 15-10-16,0 16 6 15,2 13 29-15,2 17 1 16,-2 15-19-16,0 12 1 16,2 8 2-16,-2 8-11 15,0-1-1-15,-3-3-2 0,1-9-1 16,-4-9-2-16,-3-12 0 16,0-13 1-16,0-11-1 15,0-16 0-15,0-10-4 16,-2-13-7-16,1-7-17 15,1-25-18-15,0-14-61 0,0-14-123 16</inkml:trace>
  <inkml:trace contextRef="#ctx0" brushRef="#br0" timeOffset="8937.71">14243 9007 496 0,'-6'-7'36'0,"6"-1"-37"0,0 2-8 15,17 2 6-15,8 4 14 16,7 0 3-16,11 0-7 16,11 0 4-16,13 0 3 15,15 0-7-15,17 0-4 16,14 0 0-16,18-3-3 0,13-2 1 15,16-2-1-15,13 0 2 16,11-3-5-16,14 2 4 16,9-2-1-16,8 2 0 15,7-1 0-15,6 1 2 16,3 3-4-16,0-2 4 0,-1 2-2 16,-4 0 2-16,-7 2-1 15,-5 2 0 1,-11 1-1-16,-15 1 0 0,-16-1 1 15,-14 0-1-15,-19 0 1 16,-20 5-2-16,-19-4 0 16,-19 3 2-16,-20-3-1 15,-18 1 1-15,-14 2-2 16,-11-1 2-16,-9 2 2 16,-9 3-1-16,0 2 3 0,-7 5 5 15,-8 5 0-15,-3 8-2 16,0 9-1-16,-2 12 1 15,3 11 1-15,-2 13-2 16,7 13 0-16,1 9-1 16,5 7-5-16,6 8 2 15,0 0-1-15,10 1 1 0,6-4-2 16,4-4 0-16,1-6-1 16,0-10 2-16,5-9 3 15,-9-10-4-15,-2-12 1 16,-4-10-3-16,-8-10 2 0,-3-11 0 15,0-6-1 1,-14-7 2-16,-9-6 0 0,-13-4-1 16,-7-2-2-16,-16 0 0 15,-14-11 0-15,-17 1-3 16,-8-4 3-16,-16-1-2 0,-16 1 2 16,-13 0-1-16,-12 1 2 15,-12 1 0-15,-13 1 0 16,-7 4 0-1,-10 0-2-15,-8 5 1 0,-7-2-1 16,-5 3-3-16,-2-2-1 16,0 3 2-16,3-1 2 0,6-3 1 0,4 1 1 15,10-3 0-15,7-3 0 16,11-3 0-16,14-4 1 16,9-2 0-16,16-5-2 15,16-4 1-15,14 0 0 0,7-5-9 16,8-2-47-16,4-1-34 15,-1 4-87-15</inkml:trace>
  <inkml:trace contextRef="#ctx0" brushRef="#br0" timeOffset="9406.34">9284 10558 584 0,'-5'0'56'0,"-9"3"-38"15,-6 14-10-15,-1 10 31 0,-4 14 8 16,-2 9-20-16,-2 9-21 16,-3 11-3-16,1 1-1 15,4-1 0-15,6-4-2 16,5-11-9-16,7-14-36 16,9-14-8-16,0-16-20 0,12-11-24 15,8-20-72-15</inkml:trace>
  <inkml:trace contextRef="#ctx0" brushRef="#br0" timeOffset="9640.67">9258 10584 418 0,'7'-12'153'0,"-1"7"-107"0,1 5-20 16,6 3-3-16,2 17 17 15,7 7-13-15,4 5-13 16,4 11-5-16,4 2-2 0,2 4-1 15,0 2-4-15,-2-1-1 16,-4-3-1-16,-1-8 1 16,-6-4-2-16,-6-9-11 15,-5-5-8-15,-8-5-10 16,-4-6-24-16,-7-2-31 0,-19-8-49 16,-11 0-211-16</inkml:trace>
  <inkml:trace contextRef="#ctx0" brushRef="#br0" timeOffset="9781.26">9099 10962 583 0,'-17'-16'27'0,"14"-1"3"15,4 0-19-15,28 3-7 0,19-2 1 16,21-2-5-16,13-2-11 16,18 1-40-16,10-4-108 15</inkml:trace>
  <inkml:trace contextRef="#ctx0" brushRef="#br0" timeOffset="10249.94">16305 10862 603 0,'2'-5'18'0,"1"-3"-5"16,-1 5 20-16,3 3 9 16,2 9-9-16,2 9-21 15,2 7 3-15,3 11 8 16,1 3-10-16,1 6-9 15,-2 1-3-15,0-2 0 0,1-3-1 16,-4-7-10-16,-3-5-21 16,0-6-22-16,-2-9-17 15,-6-6-31-15,0-8-42 16,-4-8-109-16</inkml:trace>
  <inkml:trace contextRef="#ctx0" brushRef="#br0" timeOffset="10577.94">16300 10941 545 0,'0'-27'21'0,"5"2"12"16,19 4-3-16,15 3 14 15,7 4-9-15,8 4-17 0,2 10-13 16,-5 3 7-16,-7 9-7 16,-12 11-6-16,-13 7-1 15,-14 2-14-15,-5 0-15 16,-19 1-5-16,-6-5 8 15,-2-6 22-15,0-6 7 16,8-5 14-16,4-4 8 16,12-4-7-16,3 2-10 0,8 5-5 15,12-2 3-15,7 9 0 16,2 0 0-16,-2 6-1 16,-6 2-2-16,-8 4 0 0,-13 0-2 15,-5-2-8-15,-20-4-2 16,-11-7 4-16,-9-8 5 15,-3-6-5-15,-5-5-11 16,1-20-30-16,6-11-64 16,6-15-218-16</inkml:trace>
  <inkml:trace contextRef="#ctx0" brushRef="#br0" timeOffset="11437.45">15979 8360 427 0,'0'-4'169'0,"0"1"-138"16,0 3 10-16,0 1-29 15,4 14 3-15,-1 6 10 16,3 8-17-16,-2 3-4 15,0 2-2-15,1-2-2 16,0-3 0-16,-3-6 1 16,1-7-2-16,-3-9 1 0,0-7-1 15,0-2 6-15,-8-17 1 16,1-10-3-16,0-5-1 16,0-9-2-16,7-1 2 15,0 2 6-15,0 5-3 16,10 7-1-16,4 7 10 0,4 11-3 15,5 12-7-15,4 0-3 16,0 20-2-16,0 10 1 16,2 10-1-16,-5 7 0 15,-2-2 1-15,-2 0-3 16,-3-7-10-16,-3-9 4 0,-6-10 3 16,-1-10 6-16,-7-9 3 15,0-11 8-15,0-10-1 16,0-9-4-16,0-4 2 15,0-6 2-15,3 1 0 16,11-2-2-16,8 11-4 16,3 3-2-16,7 9-2 0,6 13 0 15,-2 5 0-15,3 16-2 16,-5 11 0-16,-2 6 1 16,-6 10 0-16,-3 4-1 15,-6-3-1-15,-5 6-21 0,-3-7-16 16,-4-4-22-16,-2-8-26 15,-3-10-22-15,0-7-66 16</inkml:trace>
  <inkml:trace contextRef="#ctx0" brushRef="#br0" timeOffset="11734.26">16772 8519 422 0,'0'-16'162'16,"0"1"-111"-16,0 1 13 15,5 5-15-15,7 2-19 0,6 7-21 16,8 0-8-16,1 7-1 16,2 13 0-16,-5 6 0 15,-4 9-2-15,-10 4-7 16,-8 2-25-16,-2 0 4 16,-10-7 14-16,-7-2 12 15,1-9 4-15,3-7 5 16,3-9 20-16,8 1 4 15,2-8 1-15,19 0 0 0,11 0-6 16,14-6-15-16,11-1-6 16,9-2-3-16,6 0-23 15,4-4-95-15,-1-6-167 16</inkml:trace>
  <inkml:trace contextRef="#ctx0" brushRef="#br0" timeOffset="30132.32">7075 9368 54 0,'5'-5'14'0,"-2"-2"33"15,3 1-5-15,-1-4-30 16,-1 2 26-16,2 1 94 15,-1-4-86-15,0 3-5 16,-3-4 11-16,1 4-2 0,-1 0-7 16,-2-2-11-16,0 2-10 15,0 0-3-15,-7 6-9 16,-5 2-3-16,-3 0-2 16,-4 2-3-16,-3 12 1 15,-2 6 1-15,5 1 2 0,-1 6 0 16,4 2 0-16,5-2-3 15,6 1-1-15,1-2-1 16,4 1 0-16,6-5-1 16,8-1 1-16,6-5-1 15,5 0 2-15,6-5-2 16,1 0 2-16,4-8 0 0,1-2-1 16,-3-1-1-16,3-3 2 15,-1-8-2-15,-8-3 1 16,1-4 0-16,-6-7-1 15,-5-1 1-15,-7-6-1 16,-6-4 1-16,-5 0 0 16,-2 3 0-16,-17 2 0 0,-10 8-2 15,-11 5 1-15,-3 12-1 16,-3 2-7-16,4 4-15 16,5 5-14-16,8 3-34 15,13-2-96-15</inkml:trace>
  <inkml:trace contextRef="#ctx0" brushRef="#br0" timeOffset="30918.57">11644 9418 458 0,'-8'-4'14'16,"-3"0"9"-16,0 4 15 0,-3 0 3 15,3 6-21-15,-2 10-16 16,1 2 9-16,4 4 9 16,3 4-6-16,3 4-5 15,1 0-7-15,1 1-2 0,7 1-1 16,4-2 0-16,5 1 1 16,2-5 0-16,7-2 1 15,1-8 1-15,3-4-1 16,3-7-1-16,-3-5-1 15,4 0 0-15,-3-7-1 0,-1-9 0 16,-6-4 0-16,-2-1 1 16,-8-5 0-16,-3-5 0 15,-8-1 10-15,-2-4 0 16,-6 3-8-16,-13-2-3 16,-12 5 1-16,-5 3-5 15,-9 6-8-15,-5 4-37 16,-7 2-72-16,-4 1-240 0</inkml:trace>
  <inkml:trace contextRef="#ctx0" brushRef="#br0" timeOffset="31826.65">14734 9438 229 0,'0'-10'217'0,"-3"3"-178"16,-4 0-2-16,-2 3 2 16,-6 1-3-16,2 3-21 0,-6 0-10 15,2 12 1-15,-2 5 8 16,0 2 1-16,1 6 3 16,6 0-6-16,0 3-5 15,5 1-3-15,4 2 0 16,3-3-2-16,0 1 1 0,12-3 0 15,6-1-2-15,6-5 0 16,7-6 0-16,3-4 3 16,1-4-1-16,5-6-1 15,-3-1 0-15,3-12-1 16,-6-5 0-16,-5-7 1 0,-8-6 1 16,-4 0-3-16,-10-8 2 15,-7-1-1-15,-2 1-1 16,-16 1 0-16,-7 6 0 15,-4 6-3-15,-1 4-18 16,-3 10-30-16,10 3-34 0,7 0-90 16</inkml:trace>
  <inkml:trace contextRef="#ctx0" brushRef="#br0" timeOffset="32655.64">18830 9553 304 0,'-8'-3'28'0,"-3"-3"9"15,1 5 9-15,-5 1-2 0,-1 0-12 16,-2 0-14-16,-2 7-4 15,2 5 7-15,-2 2-2 16,0 6 0-16,3 2-2 16,-1 2-1-16,4 3-4 0,3 2-3 15,3 1-2-15,7 0-3 16,1-3-2-16,6 1 0 16,9-4-2-16,7-4 3 15,7-6-2-15,3-3 2 0,2-6 0 16,4-3-1-16,1-2-2 15,1-6 0-15,-4-8 2 16,-4-6-2-16,-5-3 1 16,-4-8-1-16,-6-1 1 15,-12-3 0-15,-5-1-1 16,-7 2 1-16,-13 2-1 0,-11 6-1 16,-1 4 1-16,-11 7-10 15,-4 3-54-15,-4 4-121 16</inkml:trace>
  <inkml:trace contextRef="#ctx0" brushRef="#br0" timeOffset="36645.47">7247 9769 503 0,'0'0'43'0,"1"-9"-28"16,12-1-13-16,8-3 5 15,9-2 15-15,2 0-18 0,4-3-4 16,2-2 1-16,-1-1-2 15,-3-1 2-15,-5 3-1 16,-7 1-1-16,-8 1 1 0,-8 7 1 16,-6 5 3-16,-6 1 14 0,-10 4-5 15,-4 0 0-15,3 10 2 16,-2 3 0-16,9 4-7 16,5 5-5-16,5-2-3 15,8 2 0-15,11-1-1 0,7-1-1 16,6 1-3-16,-5-5-13 15,-3 0-3-15,-6-2 5 16,-13 1 5-16,-5 0 7 0,-15 2 3 16,-15 1 14-16,-8-3 3 15,-1 3-3-15,2-1-8 16,9-3-5-16,17-7-27 16,11-7-78-16,27-6-159 0</inkml:trace>
  <inkml:trace contextRef="#ctx0" brushRef="#br0" timeOffset="37382.04">11641 9871 315 0,'0'-13'97'16,"0"-1"-68"-16,-4-2 25 15,3 1-18-15,-1 1-6 16,0 2-8-16,-1 5 0 0,-1 3 0 16,-4 4-6-16,1 0-10 15,0 2-2-15,1 12-1 16,-2 4 1-16,4 5 0 16,1 6 6-16,3 4-1 15,0 4 1-15,0 0-3 16,0 2-1-16,5-3-3 0,1-1-1 15,-2-3-1-15,-1-1-1 16,-1-8-1-16,-1-3 0 16,-1-6-8-16,0-2-10 15,0-5-18-15,-5-1-18 0,-4-6-15 16,-4-3-46-16,0-13-100 16</inkml:trace>
  <inkml:trace contextRef="#ctx0" brushRef="#br0" timeOffset="37507">11465 10085 301 0,'-2'-9'100'0,"2"0"-46"16,11 2-18-16,12-2-20 16,12-2-1-16,13 0-12 15,9-5-5-15,8-2-12 16,3-1-80-16,5-4-272 16</inkml:trace>
  <inkml:trace contextRef="#ctx0" brushRef="#br0" timeOffset="38163.11">14638 9958 243 0,'-4'0'237'0,"2"0"-204"15,2 0-3-15,2-3-6 16,13-5 8-16,6 1-14 15,4-1-11-15,6-3-2 0,-1-2-2 16,-1 0-2-16,-4 0 0 16,-6 0-2-16,-4 2 2 15,-9 0-1-15,-6 6 0 16,-4 2-1-16,-11 1 0 16,-4 2 2-16,-3 2 0 0,5 8 0 15,0 3 7-15,9 5-4 16,4 3-2-16,4 2 0 15,14 2-3-15,10 2 1 16,4 2-1-16,6-5-1 16,-3 3-4-16,-6-7 1 0,-6-4-2 15,-16-3 2-15,-3-3 1 16,-15-2 4-16,-10-5 3 16,-6 0 1-16,-4-3-4 15,4 0 0-15,10 0-6 16,12-8-58-16,9-8-118 15</inkml:trace>
  <inkml:trace contextRef="#ctx0" brushRef="#br0" timeOffset="38803.57">18869 10001 451 0,'-7'-7'29'16,"-4"2"-16"-16,2 3 12 15,-2 2 4-15,-2 2-8 0,5 10-12 16,-1 2 0-16,-1 10 5 15,5 2-5-15,2 3-1 16,1 5-2-16,2-1-2 16,0 2-4-16,3-3 2 15,2-4 2-15,1-3-2 16,-5 0-1-16,4-7-1 0,-5 0 0 16,0-4 0-16,0-3-3 15,0 0-6-15,-8-4-9 16,-1-6-16-16,1-1-9 15,-6 0-38-15,2-8-52 16</inkml:trace>
  <inkml:trace contextRef="#ctx0" brushRef="#br0" timeOffset="38934.99">18673 10247 402 0,'-2'-7'61'0,"2"2"-4"0,0-1-16 15,16 3-30-15,8 3-7 0,5 0-4 16,8 0-3-16,8 0-77 15,0 0-182-15</inkml:trace>
  <inkml:trace contextRef="#ctx0" brushRef="#br0" timeOffset="51730.39">12108 9700 231 0,'-2'0'96'16,"0"0"-64"-16,2 0 11 15,0-2-15 1,0 0-3-16,0 0-10 16,0 0 10-16,4 2 6 0,-4-2-6 15,1 2-1-15,1 0-5 16,3 0-1-16,-2 0-1 15,6 0 2-15,1 0-2 16,5 0-2-16,1 0-2 0,4 0-4 16,3 0-1-16,4 0-2 15,4 0 1-15,3 2-1 0,2 0-1 16,5 0-1-16,-2-2 0 16,5 2 0-16,-2 0-1 15,4-1 1-15,-4 3-2 16,-1-2 2-16,1-1-2 15,-2 3 0-15,-5-3 0 0,-1 1-2 16,-1 2 0-16,-1-2 2 16,0-1-2-16,0 2 0 15,7-2 1-15,-7 1-1 16,4 0 1-16,1 0-1 16,-1-1 0-16,1 1 0 15,-1 0 0-15,-2 0 0 16,-2-1 0-16,0 1 0 0,-3 0 1 15,0-1-1-15,0-1-1 16,-2 0 3-16,2 0-2 16,0 0 1-16,0 0-1 15,1 0 0-15,1 0 0 0,-2-3 0 16,1 1 0-16,-3 1-1 16,2-3 2-16,-4 2 0 15,-1-1 0-15,-1 1 3 16,-3 0-1-16,0 1 1 15,-1-2 0-15,1 2-1 0,0-1 0 16,-1 2-2-16,3-2-1 16,2 0 1-16,-1 2 0 15,-2 0 0-15,4 0-1 16,-1 0 2-16,1-2 0 16,0 1 0-16,0 1 0 0,-1-2 0 15,-4 0 0-15,-1-1-1 16,3-1 1-16,-6 1-1 15,-2-1 3-15,0 0-3 16,1 1 4-16,-3-1-1 16,0 3-1-16,-4-3 0 15,-1 1 1-15,0 0-2 16,-1 2 0-16,1 1-1 0,-3-2-1 16,-1 2-1-16,-1 0 1 15,0-2 1-15,0 2-1 16,-2 0-1-16,0 0 2 15,0 0-2-15,0-2 0 0,0 0-9 16,0-1-12-16,-4 0-34 16,-3-4-16-16,-2 1-31 15,-2-3-61-15,2 0-251 16</inkml:trace>
  <inkml:trace contextRef="#ctx0" brushRef="#br0" timeOffset="52329.21">13954 9514 469 0,'-2'-1'19'0,"2"-4"14"15,0 5 8-15,5 0-3 16,7 0-15-16,3 0-14 0,5 2 16 16,2 4 3-16,1 0-11 15,0 2-3-15,-1 1-3 16,-1-2-4-16,-1-2 0 16,0 4-2-16,-4-3 0 15,1 0 1-15,-5 0 0 16,3 1 1-16,-5-2-2 0,-1 1 0 15,2-2 0-15,-4 1-1 16,-2 0 2-16,1 0 1 16,-3 1-3-16,0-1 1 15,2 2-2-15,-5 4-1 16,0-2-1-16,0 5-1 16,-10-1 2-16,-4 1-1 0,-4 2 0 0,-6 2 0 15,0 2 2-15,-5-3-3 16,2 0 0-16,-3-2 0 15,1-2-25-15,-2-4-33 16,-6-7-47-16,-2-2-102 16</inkml:trace>
  <inkml:trace contextRef="#ctx0" brushRef="#br0" timeOffset="52878.91">13363 9290 463 0,'-12'-1'8'15,"-3"0"9"-15,-4 1 25 16,1 1-7-16,-3 10-8 15,2 3-17-15,-3 6 1 16,4 2 9-16,4-2 4 16,4 5-4-16,0 0 3 0,5-1-5 15,5-2-8 1,0 0 1-16,0-2-8 0,12 1-1 16,3-5 1-16,7 1 0 15,2-5-1-15,3-3 1 16,5-2-3-16,2-3 1 0,0-4 0 15,-2 0-9-15,-1 0-11 16,-7-4-2-16,-6-3-6 16,-6-2-15-16,-5-2-16 15,-7 0-6-15,-2-1-66 16,-15-1-119-16</inkml:trace>
  <inkml:trace contextRef="#ctx0" brushRef="#br0" timeOffset="53019.55">13309 9480 326 0,'-10'-4'52'0,"4"3"13"16,5-2 10-16,1 2-20 16,5 1-32-16,9-2-16 0,6 1-2 15,9 1-1-15,8 0-3 16,9 0-22-16,-2-5-69 16,7-5-204-16</inkml:trace>
  <inkml:trace contextRef="#ctx0" brushRef="#br0" timeOffset="56992.85">5108 9513 391 0,'-10'0'50'0,"0"0"-27"15,5 0 28-15,3-3-9 16,2 1-5-16,0 1-20 0,2-1-9 15,7 0 7-15,6 0 4 16,0 2-5-16,9-1-3 16,1 1-3-1,7-2 1-15,4 0 1 0,6 0 2 16,4-2-5-16,10 2-3 16,5-3-1-16,7 0-1 15,5 2 1-15,5-3-1 16,2 1-1-16,-5 2-1 0,-2 0 0 15,-4 2 0-15,-8-1 0 16,-8 2-1-16,-4 0-3 16,-5 0-1-16,-7 0 2 15,-3 0 1-15,-3 2 2 16,-2-2 0-16,-3 0 0 0,-3 0 0 16,2 0 0-16,1 0 0 15,-4-2 0-15,-3 0 2 16,-3 0-2-16,-2 1 0 15,-2-1 0-15,-4-2 0 16,-1 4 1-16,-3-4 1 0,-2 4 0 16,-1-1-1-16,-1 1 0 15,0-1 1-15,0 1-2 16,0 0 0-16,0 0 0 16,0-2 0-16,0 2-1 15,0-2-4-15,0 0-1 16,0 0-3-16,0-2 2 0,0 3-2 15,0-3-4-15,0 1-9 16,0-1-8-16,0 3-6 16,0-2-4-16,0 0-6 15,0 1-23-15,-1-2-5 0,-1 3-78 16</inkml:trace>
  <inkml:trace contextRef="#ctx0" brushRef="#br0" timeOffset="57258.39">6374 9414 297 0,'0'0'15'0,"0"0"-9"15,0 0 18-15,0 0-12 0,0 0-11 16,0 0-46-16,0-3-70 16</inkml:trace>
  <inkml:trace contextRef="#ctx0" brushRef="#br0" timeOffset="60755.99">4362 9560 168 0,'1'2'287'0,"1"-2"-242"0,-2 0-7 16,4-5 2-16,-1-4 3 15,4-4-12-15,-2-3-11 16,0-2 1-16,-4-5-5 0,-1 2-4 16,0-2-3-16,-9 3-6 15,-3 0-2-15,-7 10-1 0,-3 6 1 16,-2 4-3-16,-1 6 2 16,3 11-1-16,1 8-1 31,6 2 1-31,6 4 0 0,6-4-1 15,3-7-6-15,0-2-4 16,7-6 2-16,7-9 7 16,8-3 0-16,-4-3 2 15,1-9 5-15,3 0-2 16,3-5 4-16,-1 3 1 16,-3 6-4-16,1 2 3 0,-1 6 3 15,0 2-6-15,1 12-1 16,-2 9 0-16,-4 2 0 15,-1 6-2-15,-3-2 1 16,-2-5 1-16,-5-4-2 16,-2-4 1-16,-1-9 0 0,-2-7-2 15,0 0-5-15,-5-3-8 16,-3-8-28-16,-1-5-31 16,2 1-27-16,-1 1-68 15</inkml:trace>
  <inkml:trace contextRef="#ctx0" brushRef="#br0" timeOffset="61209.39">4593 9396 273 0,'-14'-10'67'16,"-8"2"-10"-16,-5 2 9 16,-4 5-13-16,-8 1-23 0,-4 5-5 15,-2 12 4-15,-3 9 2 16,1 6-2-16,4 10-3 16,11 4-2-16,7 4-7 15,15 0-3-15,10 0-8 0,13-6-4 16,14-4-1-16,14-10-1 15,8-7 1-15,4-16 0 16,5-5 1-16,-1-4 1 16,3-18-1-16,-10-6-1 15,-7-8 1-15,-9-6 0 0,-10-2 2 16,-12-7 1-16,-12-2 0 16,-5-1-1-16,-19 4-2 15,-12 5-2-15,-8 5-2 16,-9 16-1-16,-4 7-5 15,5 15-13-15,7 0-15 16,11 13-13-16,16 5-15 16,18 1-24-16,6-1-38 0,20-5-100 15</inkml:trace>
  <inkml:trace contextRef="#ctx0" brushRef="#br0" timeOffset="61537.38">4593 9369 102 0,'-21'-9'433'0,"-11"2"-380"15,-10 7-12-15,-12 0-13 16,0 19 2-16,-1 9-11 16,0 8-5-16,5 8-1 0,11 8 3 15,10 5-4-15,13 0-3 16,13 2-5-16,4-6-4 16,22-8 0-16,14-8 0 15,11-10 2-15,6-11-1 16,7-10 1-16,5-6-1 15,2-15 0-15,-3-10 1 16,-4-7-2-16,-5-7 1 0,-13-7 0 16,-12-1 1-16,-12-6 0 15,-17-1 3-15,-4-2 0 16,-25 5-3-16,-14 8-2 16,-13 5-3-16,-9 16-11 0,-3 10-15 15,-4 12-18-15,5 4-55 16,10 5-133-16</inkml:trace>
  <inkml:trace contextRef="#ctx0" brushRef="#br0" timeOffset="62240.34">2811 9414 492 0,'33'0'26'15,"7"-1"-13"-15,11-5 40 16,16 0-8-16,7 3-10 0,2 1-17 16,7 2-7-16,5 0-7 15,-1 2-4-15,-9-2 1 16,0 0-1-16,-12 0 0 15,-6-5-15-15,-16-4-24 16,-12 0-16-16,-12-5-1 0,-16-1-22 16,-6-2-14-16,-23-1-15 15,-6 0 96-15,-3 0 47 16,4 3 59-16,3 1 2 16,11 6-11-16,7 2-15 15,9 5-19-15,6 1-32 16,13 1-18-16,9 11 7 15,6 10 5-15,1 6-7 0,-1 12-3 16,-9 6-2-16,-10 6-1 16,-15 2-1-16,-4-1-29 15,-23-2-16-15,-9-6-19 16,-7-9-23-16,-5-11-111 16</inkml:trace>
  <inkml:trace contextRef="#ctx0" brushRef="#br0" timeOffset="62771.47">6228 9272 529 0,'-3'-1'28'16,"3"-4"-7"-16,2 5 6 15,14 0-18-15,10 0 33 16,1 0-22-16,7 2-8 0,3 8-4 15,-1 1-1-15,-4 7-2 16,-5 6-2-16,-5 6-1 16,-10-1-1-16,-8 7 1 15,-4 2-1-15,-12-1 0 0,-15 1 1 16,-9-5-2-16,-11 3-14 16,-7-2-30-16,-8-5-42 15,0-6-54-15,-3-9-202 16</inkml:trace>
  <inkml:trace contextRef="#ctx0" brushRef="#br0" timeOffset="63183.08">5619 8975 510 0,'-19'0'3'15,"-4"7"7"-15,-4 11 31 0,0 6 3 16,4 6-6-16,3 5-22 16,10 5-3-16,8 0-2 15,2 2-6-15,17-3-3 16,12-5-1-16,5-7-1 0,11-4-1 31,0-11 1-31,6-5 0 0,-2-7 0 16,-2 0-9-16,-6-3-36 0,-5-13-33 15,-12-2-53-15,-15-5-129 16</inkml:trace>
  <inkml:trace contextRef="#ctx0" brushRef="#br0" timeOffset="63323.67">5568 9218 526 0,'-7'4'82'15,"7"-4"-68"-15,27 0-26 16,23 0 9-16,20-3 2 15,16-6-36-15,9-7-73 16,5 1-165-16</inkml:trace>
  <inkml:trace contextRef="#ctx0" brushRef="#br0" timeOffset="64089.87">6347 9450 291 0,'-3'-4'37'0,"-3"1"23"0,1 0-5 15,4 1-3 1,-1 0-19-16,0 0-12 0,0 2 3 16,2-2-1-16,0 2-3 15,0 0-7-15,0 0-4 16,0 0-4-16,0 0-5 15,0 0 3-15,7 2-1 0,2 0 1 16,1 1 3-16,7-2-2 16,0 3 1-16,7 0 1 15,1-2-2-15,8-1-1 16,1 3-2-16,1-1 1 16,6-3-1-16,-1 5-1 15,0-5 0-15,-5 0 0 0,-1 0 0 16,-10 0 1-16,-6 0-1 15,-7 0 1-15,-6 0 0 16,-5 0 4-16,-2 0 0 16,-8 0-2-16,-8 0-2 15,-2 0-2-15,-7 0-2 16,-1 0-3-16,-6 0-5 0,-6 0-14 16,-2 0-14-16,-4 0-4 15,-3 0 1 1,3 0-3-16,1 0 7 0,0 0 20 15,8 0 9-15,3-5 4 16,12-2 4-16,4 0-2 0,7-3-14 16,9-3-24-16,2-3-96 15</inkml:trace>
  <inkml:trace contextRef="#ctx0" brushRef="#br0" timeOffset="64408.68">6216 9243 467 0,'-5'0'19'15,"5"-3"9"-15,0 3-6 16,16 0-19 0,6 6 29-16,6 2-5 0,8 6-6 0,8 0-3 15,0 4-10-15,5 1-3 16,-3 2-2-16,2 3 0 0,-4-4-2 15,0 1 0 1,-9-1-1-16,-6-5 2 0,-6 3-2 16,-10-1 2-16,-10 1 0 15,-3 2 1-15,-18 2 6 16,-9 5 4-16,-10 5-9 16,-6 9-3-16,-11 7-1 0,-9 8-38 15,-9-1-99-15</inkml:trace>
  <inkml:trace contextRef="#ctx0" brushRef="#br0" timeOffset="67720.17">21720 9526 528 0,'0'-12'18'15,"-2"3"-7"-15,-14 2 28 16,-5 7 6-16,-6-2-19 16,-7 11-12-16,0 8-2 15,0 11 3-15,5 4-2 16,5 7-3-16,14 5-6 0,8-1-3 15,2 2-3-15,17-8 1 16,14-3 1-16,9-11 0 16,8-8-3-16,4-10 3 15,-1-5-1-15,-3-9-2 16,-7-14-8-16,-11-7 8 16,-9-6-2-16,-14-7 3 0,-7 2-4 15,-9 2-12-15,-18 5-2 16,-5 2-1-16,-2 10 13 15,1 7-15-15,8 7-16 0,6 3-12 16,11 5-47-16,8 0-112 16</inkml:trace>
  <inkml:trace contextRef="#ctx0" brushRef="#br0" timeOffset="68063.83">21864 9340 188 0,'-65'-15'331'16,"-6"6"-297"-16,-5 9 21 16,-3 6-8-16,5 23-16 15,8 13-15-15,8 9-8 0,10 13-3 16,14 10-3-16,18 7-3 16,12 4 4-16,9-1-5 15,23-4 3-15,12-7-1 16,11-12-1-16,10-13-2 15,5-14 3-15,6-15-2 16,9-13 0-16,2-6 1 0,1-20 0 16,4-8-1-16,-9-12 1 15,-2-10 1-15,-8-7 3 16,-18-9 1-16,-10-7-2 16,-19-4 1-16,-20-2-1 15,-16-1-4-15,-31 7-1 0,-23 7-6 16,-22 11-39-16,-21 12-45 15,-19 10-64-15</inkml:trace>
  <inkml:trace contextRef="#ctx0" brushRef="#br0" timeOffset="70861.34">19054 9799 369 0,'-5'-5'38'0,"3"3"24"16,2-1-3-16,0 3-24 15,2-2-22-15,10 2-7 16,8 0 9-16,2 0 3 16,6 0-3-16,6 0-2 0,9 0-3 15,2-2-2-15,9 0-2 16,2 2 1-16,3-1-5 15,2-1-2-15,4 0 0 16,3 0 1 0,1 1-2-16,4-1 1 15,4 0 0-15,-1 0 0 16,2 0 1-16,-2 4 0 0,-6-2 0 0,-4 0-2 16,-3 0 1-16,-6 0 2 15,-2 0-5-15,-6 2 3 16,2 2 1-16,0-3 0 15,-4 3-1-15,2-1 1 0,-1 1 0 16,-4 1 2-16,-3-2 0 16,-5 1-2-16,-4 0 0 15,-3 0-1-15,-4-3 1 16,-3 1-1-16,-6-2 0 16,0 0 1-16,-4 0 1 0,-3 0 2 15,-1 0 5-15,-3 0 0 16,0 0-4-16,1 0-3 15,-3 0-1-15,2 0-1 16,-2 0 0-16,2-2-4 0,0-1-15 16,1-3-17-16,-5-1-26 15,-1-5-34-15,0-3-85 16</inkml:trace>
  <inkml:trace contextRef="#ctx0" brushRef="#br0" timeOffset="71080.03">20864 9630 398 0,'0'-2'130'16,"0"0"-117"-16,4 2-4 15,11 0 21-15,7 7 30 16,0 6-29-16,4 4-15 16,-1 5 0-16,-3 1-6 0,-5 4-3 15,-10 0-1-15,-7 0-5 16,-4-1-1-16,-21-4-7 15,-13-2-17-15,-10-6-12 0,-12-3-34 16,-8-6-41-16,-8-5-92 16</inkml:trace>
  <inkml:trace contextRef="#ctx0" brushRef="#br0" timeOffset="71501.89">20219 9344 427 0,'2'-10'51'16,"-2"2"3"-16,-3 4-9 15,-12 4 1-15,-5 0-25 16,-3 12-5-16,-4 7 0 16,0 8-11-16,3 6 7 0,5 2 9 15,4 3-9-15,12-2-10 16,3-1-1-16,7-3-1 15,15-3 0-15,6-8 3 16,8-2-2-16,5-6-1 16,1-4 1-16,3-7-13 15,-2-2-19-15,-7 0-32 16,-9-11-33-16,-10-7-73 0</inkml:trace>
  <inkml:trace contextRef="#ctx0" brushRef="#br0" timeOffset="71626.78">20106 9528 412 0,'0'-2'113'16,"18"-3"-97"-16,15 2-15 15,13-1 6-15,13 4 0 16,7-1-10-16,2-2-121 16</inkml:trace>
  <inkml:trace contextRef="#ctx0" brushRef="#br0" timeOffset="76009.08">7781 9712 380 0,'-10'-7'98'0,"5"0"-48"16,3 1-4-16,2 1 3 15,0 0-3-15,5 1-18 0,8 1-7 16,-2 3 3-16,2 0-1 15,3 1-4-15,-2 12-3 16,0 3-3-16,-2 7 0 16,2 4-6-16,-4 3 6 15,3 6-6-15,-2 0-6 0,-1 4 0 16,5 3-4-16,2 0-32 16,0-7-70-16,5-6-104 15</inkml:trace>
  <inkml:trace contextRef="#ctx0" brushRef="#br0" timeOffset="76972.69">19007 10285 258 0,'-6'0'179'16,"5"0"-121"-16,-3-2 3 16,3-2-1-16,1-1 0 15,0 1-31-15,10 1-16 16,1-3-2-16,5 5 4 0,2-1-3 15,-2 2-4-15,2 2-4 16,-7 3-4-16,-4 6 0 16,-6 3-3-16,-1 6-1 15,-8 1-3-15,-8 3 1 16,-7-1 3-16,1-2 3 0,4-3 0 16,3-2 0-16,7-3 1 15,3-5 4-15,5-1 0 16,5-3 0-16,14-4 4 15,11 0 1-15,12 0-4 16,8-9-6-16,9-5-39 16,6-8-96-16,2-1-284 0</inkml:trace>
  <inkml:trace contextRef="#ctx0" brushRef="#br0" timeOffset="105538.7">11867 10161 345 0,'-5'0'131'0,"-1"-8"-90"16,6-3-1-16,0-2-3 0,14 3 0 0,-1-3-16 0,6 4-10 31,-2 6-1-31,2 3-6 0,-2 0-4 0,0 3 1 16,-7 11-2-16,-1 4 1 16,-5 6 1-16,-4 1 0 15,-2 2 0-15,-9-3 0 0,-5 0 2 16,2-3 9-16,-4-3 12 15,2-4 4-15,5-3 1 32,8-2-6-32,1-2-5 15,2-4-5-15,10 1-1 16,12-2-2-16,10-2 0 0,9 0-4 16,8 0-3-16,11-2-2 15,8-7-5-15,10-5-53 16,5-6-81-16,5-10-164 15</inkml:trace>
  <inkml:trace contextRef="#ctx0" brushRef="#br0" timeOffset="106535.18">15073 10126 309 0,'-3'-5'103'0,"2"-6"-33"15,1 2 0-15,0 0-20 16,0 0-7-16,6 2-18 16,3 2-11-16,1 1-2 15,1 4-5-15,2 0-6 16,-3 0-1-16,1 7 0 0,-5 5-1 16,-3 5 1-16,-1 1 0 15,-2 3 2-15,-4-2-1 0,-8 1 1 0,1 0 0 16,-1-4 1-16,0-4 8 15,5-1 10-15,0-2-3 16,4-5-4-16,3-1-4 16,0 1-3-16,5-4 0 0,13 0 0 15,8 0-1-15,11-7-4 16,9-4-1-16,14-5-1 16,9-5-47-16,2-10-85 15,6-7-261-15</inkml:trace>
</inkml:ink>
</file>

<file path=ppt/ink/ink6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8:51:36.3430000"/>
    </inkml:context>
    <inkml:brush xml:id="br0">
      <inkml:brushProperty name="width" value="0.05292" units="cm"/>
      <inkml:brushProperty name="height" value="0.05292" units="cm"/>
      <inkml:brushProperty name="color" value="#C00000"/>
    </inkml:brush>
  </inkml:definitions>
  <inkml:trace contextRef="#ctx0" brushRef="#br0">16551 11835 401 0,'-10'1'124'16,"5"-1"-91"-16,3 0 17 16,2 0-3-16,11 0-6 15,7 0-3-15,6 2 1 16,6 0-13-16,8-1-9 0,6 4-5 16,9-2 0-16,4-1-5 15,6 0-3-15,3-2-2 16,4 0 0-16,-4 0-2 15,-8-2 1-15,-7-3-2 16,-12-1 1-16,-10-1-5 16,-9 2-4-16,-12-2-4 0,-4 0-10 15,-4-3-28-15,0 0-30 16,-2-8-69-16,0-5-373 16</inkml:trace>
  <inkml:trace contextRef="#ctx0" brushRef="#br0" timeOffset="421.81">18864 11641 480 0,'-26'5'56'16,"5"-2"-33"-16,5 2 23 16,4 1-3-16,6-1-6 15,0-1-17-15,6-1-9 16,0 3 7-16,11-2 5 15,11 1-1-15,12 0 2 0,13-1-2 16,6-4-7-16,15 0-4 16,6 1-4-16,3-2-5 15,2-4-1-15,1-3 0 0,-11 3-1 16,-7-1 1-16,-11-1-14 16,-11 2-8-16,-11-1-33 15,-13-2-4 1,-8-3-24-16,-5-5-71 0,-3-4-310 15</inkml:trace>
  <inkml:trace contextRef="#ctx0" brushRef="#br0" timeOffset="1634.48">20111 11123 509 0,'-2'-2'99'16,"2"-11"-47"-16,0-1 7 15,7-2-19-15,10 4 11 16,5 1-30-16,2 2-11 0,5 7 0 16,2 2-3-16,-3 4-7 15,-1 9 1-15,-3 2-2 16,-7 5 1-16,-2-4-2 16,-6-2-7-16,-4-3 0 15,-5-4 1 1,0-5 5-16,0-2 7 0,-5-3 5 15,1-12 4-15,3-5-1 0,1-5-6 0,3-5-6 16,16 0-4-16,3 3-11 16,9 4-24-16,4 5-27 15,-1 9-11-15,-4 7 1 16,-3 2 4 0,-8 7-4-16,-7 4 22 15,-9 3 34-15,-3 1 22 16,0-1 22-16,-6-3 19 0,1-2 19 15,1-4-6-15,4-1-16 16,0-1-12-16,12-3 2 16,5 0 1-16,5-1-12 15,3-5-15-15,-2-3-4 16,-5-1 0-16,-5-3-4 16,-4 2 0-16,-9 2 2 0,0 0-2 15,-8 4 4-15,-4 5 0 16,0 0 0-16,-3 4 2 15,3 10 0-15,8 0-1 16,4 4 1-16,0-4-2 16,16 2 0-16,9-2 1 0,8-4 0 15,2-5 0-15,5-3-6 16,-2-2-11-16,-4-6-14 16,-3-8-8-16,-8-4-9 15,-4-1 11-15,-12-3 24 0,-5 2 12 16,-2 6 17-16,0 1 12 15,-7 5 13-15,-2 6-2 16,2 2-15-16,6 9-16 16,1 7-5-16,7 7 4 15,8 4-1-15,5 3-5 0,0 2-3 16,-2 0 1-16,-7-5-18 16,-9-2-15-16,-2-4 10 15,-18-4 21-15,-8-8 14 16,-2-4 11-16,-5-1 6 15,9-4 2-15,7 0-4 0,12 0-7 16,5-9-9-16,22-2-16 16,10-4 2-16,13-4-19 15,4-4-14-15,2-4-16 16,-6-4-7-16,-5-1 19 16,-13 1 36-16,-10 0 26 0,-11 5 45 15,-6 1 9-15,-8 3-9 16,-4 8-19-16,2 1-10 15,-2 10-8-15,7 3-7 16,5 3-12-16,0 17-8 16,5 7 2-16,10 10 1 15,6 10-2-15,3 8 0 0,-1 7-3 16,1 10 0-16,-7 4-1 0,-2 1 1 16,-5-2-2-16,-4-3-3 15,-6-12-1-15,0-13 2 16,0-10 2-1,0-10 0-15,0-11 0 16,0-9-3-16,0-7-3 16,0-5 0-16,0-15-14 0,1-7-29 15,9-7-21-15,7-5-27 16,4-4-20-16,-6 1-68 16,0-3-204-16</inkml:trace>
  <inkml:trace contextRef="#ctx0" brushRef="#br0" timeOffset="1880.58">21219 11007 472 0,'-14'-31'56'15,"6"4"11"-15,8 7-21 0,8 5 6 16,13 6-25 0,8 6-12-16,3 3 3 15,5 3-2-15,-9 13-11 0,-3 2-3 0,-10 5-3 16,-12-1 0-16,-3-3-2 15,-18 1-5-15,-7-6 6 16,-1 0 0-16,-3-1-3 0,5-4-9 16,9-2-17-16,12-1-24 15,6-1-29 1,21-2-59-16,12-1-119 0</inkml:trace>
  <inkml:trace contextRef="#ctx0" brushRef="#br0" timeOffset="1974.29">21533 11123 515 0,'0'0'165'15,"-3"0"-91"-15,-8 0-3 16,3-2-38-16,3-3-29 16,5-6-52-16,6-5-224 15</inkml:trace>
  <inkml:trace contextRef="#ctx0" brushRef="#br0" timeOffset="62216.18">21251 4482 390 0,'-3'-9'30'0,"-1"4"-17"16,4-2 32-16,0 5 6 15,0-1-13-15,0 3-21 16,2 0-11-16,3 0 10 0,2 8 3 16,0 7-4-16,-2 4-5 15,0 6-2-15,-3 5-4 16,-1 8 0-16,-1 5-1 16,0 2-2-16,0-1 0 15,0-3 0-15,-1-3-1 16,1-8 1-16,0-3-1 0,0-7 2 15,0-7 4-15,0-2-2 16,0-4 2-16,0-1 1 16,3-2-3-16,8-3 3 15,2 1 0-15,4 2-1 16,3-2 0-16,4-1-1 0,1 1-2 16,6 0-1-16,-4-2-1 15,1 0-1-15,0 0-1 16,-1 0 2-16,2 0-5 0,-2-4-17 15,0 1-17-15,0-1-26 16,-3 1-32-16,-3-5-64 16,-3 5-151-16</inkml:trace>
  <inkml:trace contextRef="#ctx0" brushRef="#br0" timeOffset="62434.88">21826 4860 198 0,'0'-8'342'15,"-7"-2"-278"-15,1 2 9 0,1 1-19 16,2 3-14-16,3 4-23 0,0 0-12 16,0 7-11-16,3 9 4 15,4 4 5-15,3 6-1 16,-5 5-2-16,2 1 2 16,-2-3-2-16,-2-3 0 15,4-2-10-15,-2-6-23 0,2-10-10 16,3-2-32-16,5-6-34 15,3-10-67-15</inkml:trace>
  <inkml:trace contextRef="#ctx0" brushRef="#br0" timeOffset="62684.83">22108 4737 359 0,'-7'0'94'0,"5"0"-62"16,2 0 23-16,7 0-14 16,14 0-2-16,3 0-4 15,5 0-10-15,6-2-8 16,4-3-6-16,-2 2-5 16,1-4-4-16,1-1-1 0,-4 1 0 15,-4 0-2-15,-4 0-15 16,-5 1-25-16,-3-2-25 15,-9-1-35-15,-8-2-58 16</inkml:trace>
  <inkml:trace contextRef="#ctx0" brushRef="#br0" timeOffset="62888.87">22347 4559 496 0,'-5'-4'45'0,"-1"2"9"0,4 2 0 16,2 0-26-16,0 10-26 15,0 6-2-15,4 7 10 16,3 5-4-16,4 4-5 16,-2 4-1-16,2 1 0 15,-1 1-19-15,3-4-33 16,3-7-27-16,3-6-28 16,0-6-31-16</inkml:trace>
  <inkml:trace contextRef="#ctx0" brushRef="#br0" timeOffset="63199.87">22641 4580 541 0,'0'-12'11'16,"0"-3"10"-16,0 15 21 16,2 0-1-16,4 10-36 15,1 7-3-15,2 6 3 0,1 6 0 16,0 1-1-16,-1 3 1 15,-4-1-3-15,-2-2-1 16,-3-2 1-16,0-4-1 16,0-8 2-16,2-2 1 15,-2-5 8-15,3-4 7 16,2-1-3-16,4-2-7 16,3 1 4-16,8 1-1 0,7-4-8 15,3 1-3-15,8-1-1 16,3 0-8-16,1 0-22 15,1 0-22-15,-2-1-32 16,-3-6-40-16,-2-6-119 16</inkml:trace>
  <inkml:trace contextRef="#ctx0" brushRef="#br0" timeOffset="63465.42">23138 4762 537 0,'-3'-5'42'0,"3"0"-17"15,0 0 3-15,6 5-5 0,6 0-18 16,2 0-5-16,3 3 0 16,-3 9 0-16,-1 5 0 15,-4 1 0-15,-8 5-3 16,-1-2 1-16,0 4 1 0,-10-4 4 16,-3 2 8-16,4-4 15 15,2-2 6-15,2-4-3 16,5-2-9-16,7-5-14 15,20-4-3-15,12 0 2 16,19-2-4-16,13-7-48 0,10-13-60 16,4-3-120-16</inkml:trace>
  <inkml:trace contextRef="#ctx0" brushRef="#br0" timeOffset="64592.47">22180 6166 412 0,'-6'-16'48'0,"5"2"13"15,-1 3-17-15,2 1 8 16,0 4-16-16,0 6-19 16,2 0-10-16,3 11-4 15,3 8 3-15,-3 12 1 0,2 6-4 16,-4 6-2-16,1 5-1 15,-2 2 0-15,-2 0 0 16,0-6 0-16,0-2 1 16,0-11-1-16,0-2 0 0,0-9 1 15,1-6 0-15,5-2-1 16,2-5 1-16,5-5-1 16,11-2 3-16,3 0 0 15,11-3-2-15,3-8-1 16,6-2 0-16,-1 3 1 15,-2-3-2-15,-5 4-14 0,-5-1-25 16,-7 1-18-16,-3-2-30 16,-7 3-56-16,-6 0-95 15</inkml:trace>
  <inkml:trace contextRef="#ctx0" brushRef="#br0" timeOffset="64769.83">22677 6467 355 0,'0'0'74'0,"0"0"5"16,0 0-17-16,0 8-10 15,3 5-16-15,0 2-12 16,1 7-5-16,3 5-3 16,-2 3-6-16,0 2-6 0,-2 1-3 15,2-1-1-15,-5-2-9 0,2-8-19 16,1-7-14-16,-1-10-23 16,1-5-34-16,-1-7-81 15</inkml:trace>
  <inkml:trace contextRef="#ctx0" brushRef="#br0" timeOffset="65164.32">22563 5902 403 0,'-6'0'28'16,"6"0"41"-16,0-3-23 15,4 1-13-15,8-2-14 16,6 0 3-16,5 1 4 0,1 1-4 15,4 0-8-15,3 1-3 16,0-1-7-16,4 0-3 16,-2-2 0-16,5 1-1 0,-6-1-1 15,1-1-2-15,-9 1-16 16,-2-1-22-16,-7 2-21 16,-8-3-28-16,-7 1-39 15,-2-1-93-15</inkml:trace>
  <inkml:trace contextRef="#ctx0" brushRef="#br0" timeOffset="65371.02">22765 5755 440 0,'-5'-5'53'0,"1"0"16"16,3 2-10-16,1 3-11 15,0 0-23-15,0 7-19 0,7 9 4 16,1 3 13-16,2 12-1 15,0 1-8-15,-1 9-9 16,2 5-3-16,0 8-1 16,2 4-2-16,-4 3-30 0,-2-3-57 15,0-5-126-15</inkml:trace>
  <inkml:trace contextRef="#ctx0" brushRef="#br0" timeOffset="79290.56">4465 13845 539 0,'-25'0'17'0,"-5"10"-16"0,-1 12 15 15,-3 6 34-15,2 8-10 16,5 3-16-16,6 8-1 16,6 3-1-16,8-4-8 15,7 2-7-15,5-5-5 16,17-6 0-16,9-4 0 16,9-8-1-16,11-9-2 0,2-11-37 15,7-5-45-15,-1-7-53 16,-3-15-165-16</inkml:trace>
  <inkml:trace contextRef="#ctx0" brushRef="#br0" timeOffset="79681.48">4823 14043 546 0,'-15'-6'49'0,"3"-2"-12"16,10 4 16-16,2 2-19 0,9 2-18 16,11 0-17-16,7 4 3 15,5 10 3-15,1 2 3 16,1 6-5-16,-4 1-3 15,-9-2 1-15,-4-1-2 16,-9-4 1-16,-1-6 0 16,-6-4 0-16,-1-4 4 15,0-2 30-15,-6-8 3 0,1-6-21 16,1-5-1-16,3-1-8 16,1-1-5-16,3 3-5 15,10 0-14-15,1 7-31 0,6 4-38 16,-2 7-25-16,2 0-24 15,-6 0-79-15</inkml:trace>
  <inkml:trace contextRef="#ctx0" brushRef="#br0" timeOffset="79893.92">5166 14109 71 0,'0'2'353'0,"0"-2"-273"16,0 0-4-16,2 0-2 0,1 0-18 15,2 0-15-15,2 0-9 16,1 2-1-16,-1 4-8 0,0 7-5 15,0 5 0-15,-1 3-3 16,0 4-6-16,-1 4-4 16,0 1-4-16,0 1 0 15,2-3 0-15,1-1-10 16,-1-7-28-16,3-5-30 16,0-9-57-16,-1-6-92 0</inkml:trace>
  <inkml:trace contextRef="#ctx0" brushRef="#br0" timeOffset="80391.19">5545 13713 455 0,'-6'-15'59'15,"1"1"-7"-15,3 3 17 16,2 4-15-16,0 6-7 16,0 1-21-16,9 5-16 15,0 13 4-15,2 5 6 0,1 11-1 16,3 7-7-16,-3 5 0 16,1 6 0-16,-2 1-3 15,-1 3 3-15,-3-2-6 16,0-5-3-16,0-2-3 15,-4-4 1-15,0-6 0 0,1-5 0 16,1-7 0 0,-1-7-1-16,-1-5 0 0,5-8 0 15,-3-5-11-15,4-2-27 16,2-14-45-16,-2-9-62 16,3-7-140-16</inkml:trace>
  <inkml:trace contextRef="#ctx0" brushRef="#br0" timeOffset="80953.57">5977 13986 37 0,'0'-9'493'15,"0"0"-443"-15,0-4 0 16,12 5-3-16,3 0-3 16,5 5-14-16,1 3-18 15,5 0 0-15,-1 9 0 16,0 3-7-16,-3 8-4 15,-3 3-1-15,-2-2 0 0,-7 3 0 16,-5-6 0-16,-5-2 0 16,0-6-1-16,-1-3 4 15,-6-7 3-15,-4 0 18 16,2-7 1-16,0-5-1 0,4-10-6 16,5-3-11-1,0 0-3-15,14 0-5 0,8 0-12 16,6 6-23-16,8 3-27 15,2 5-46-15,-2 5-56 16,2 6-92-16</inkml:trace>
  <inkml:trace contextRef="#ctx0" brushRef="#br0" timeOffset="81270.47">6440 13973 91 0,'-6'0'439'0,"-1"0"-394"0,7-1 19 15,0-3-10-15,8 0-20 16,11 4-17-16,0 0-10 0,4 0 1 16,-3 8-2-16,0 4-3 15,-6 2-4-15,-7 2-1 16,-7 4-2-16,0-1-6 16,-12 3 1-16,-6-2 2 15,-2-1 6-15,1-1 2 0,2-4 0 16,5-1 7-16,5-4 7 15,2-4 0-15,5-1-5 16,14-4-4-16,7 0 0 16,6-2-4-16,8-7-2 15,2-2-9-15,0-1-24 16,-1-2-20-16,-3-4-34 16,-5-2-52-16,-2-3-135 0</inkml:trace>
  <inkml:trace contextRef="#ctx0" brushRef="#br0" timeOffset="81536">6831 13788 505 0,'0'-15'31'16,"0"3"12"-16,6 6 13 0,8 4-4 15,1 2-20-15,4 2-15 16,-2 11 3-16,5 7 7 15,-2 5-10-15,-4 3-6 16,-2 6-3-16,0 0-1 16,-7 2 0-16,-1-2-2 0,-2 0-1 15,-4-2-3-15,-6 2 1 16,-8-6-3-16,-10 4-8 16,-4-2-54-16,-13-8-82 15,-3-8-254-15</inkml:trace>
  <inkml:trace contextRef="#ctx0" brushRef="#br0" timeOffset="99902.37">8741 14553 473 0,'-18'-16'90'0,"2"7"-61"15,3 2 8-15,4 7 7 16,2 0-6-16,6 11-28 0,-3 12-11 16,4 5 7-16,0 9 10 15,4 5-1-15,1 3 3 16,2 3 0-16,2-1-2 15,-2 3-9-15,2-1-5 16,1 1-1-16,4-6 0 0,-1 0-1 16,1-6 1-16,0-4-2 15,-6-9-15-15,2-5-16 16,-8-6-16-16,-2-7-13 16,-12-5-27-16,-9-2-74 15,-7-7-199-15</inkml:trace>
  <inkml:trace contextRef="#ctx0" brushRef="#br0" timeOffset="100384.71">8505 15074 330 0,'-32'-16'136'0,"13"0"-71"16,9-2-19-16,10 0-4 15,17 0-12-15,22 0-21 16,14 0-5-16,11 0 4 0,9 3 3 16,5-2 3-16,-6 5-6 15,-10 1-5-15,-14 2-3 16,-13 3 2-16,-15 0-3 15,-13 2 3-15,-7 4 0 16,-7 0 1-16,-11 2 3 0,0 11 0 16,0 4 0-16,7 1 2 15,6 2-4-15,5 4-2 16,3 0-3-16,16-4 1 16,-4-1 1-16,5-3-8 15,2-5-19-15,-8-5 3 16,-3-6 1-16,-4 0 8 15,-5-15 11-15,0-6 3 16,-2-4 3-16,0 0 13 0,2-2 4 16,3 4-2-16,5 5 2 15,3 4-8-15,8 8-4 16,3 6 4-16,1 0 3 16,4 16-6-16,0 0-4 0,-6 9-4 15,-5 6-1-15,-7-5-1 16,-7 1-6-16,-4-7-2 15,-2-4 3-15,-10-11 6 16,0-5 5-16,5-5 9 16,0-15 3-16,7-6-2 15,0-6-8-15,16-6-6 16,8 4-4-16,6 2-39 0,8 4-61 16,-1 3-79-16,7 3-195 15</inkml:trace>
  <inkml:trace contextRef="#ctx0" brushRef="#br0" timeOffset="100767.88">9727 14660 568 0,'0'-16'77'0,"0"2"-27"15,0 4 7-15,3 10-7 16,8 0-16-16,2 13-24 15,1 9-4-15,1 6 7 0,-1 8-7 16,-1 3 1-16,-3 0-4 16,-3 1 0-16,-3-5-3 15,-4-1 1-15,0-3-2 16,0-9 4-16,0-5-3 16,0-5 1-16,-2-5 2 15,2-7-1-15,2 0 9 0,7 0 9 16,10-5-8-16,5-4-4 15,7 0-4 1,4-2-2-16,5 4 0 0,2 0-3 16,2 2-2-16,-2 0-21 15,-1-1-29-15,-2 2-17 16,-8 1-27-16,-6-1-19 0,-5 0-38 16,-8 0-51-16</inkml:trace>
  <inkml:trace contextRef="#ctx0" brushRef="#br0" timeOffset="100939.78">10296 14894 255 0,'0'-4'141'15,"0"0"-15"-15,0-1-18 16,0 3-27-16,0 0-9 0,0 2-21 16,8 0-18-16,-1 6-12 15,3 6-3-15,3 6 0 16,-2 7-7-16,1 3-3 16,1 4-3-16,-4 4-4 0,1-1 0 15,-2 0-1-15,-3-1-29 16,-3-6-44-16,-2-10-59 15,0-11-117-15</inkml:trace>
  <inkml:trace contextRef="#ctx0" brushRef="#br0" timeOffset="101454.61">10702 14616 541 0,'-3'-9'41'0,"-2"0"1"0,5 7 16 16,0 2-19-16,0 11-22 16,8 10 2-16,1 6 5 15,-2 4-6-15,2 7-10 16,-1 2-5-16,-1-2 0 15,-4 2-2 1,-1-5 0-16,-2 0-1 16,0-7 1-16,0-3 0 0,0-9-1 15,0-5 0-15,0-5 2 0,0-2 4 16,5-4 6-16,10 0 5 16,2-4-4-16,7-6-8 0,6-1-4 15,6 0-1-15,0-1 0 16,4 2-24-1,1-3-36-15,0 2-43 16,-3 3-37-16,-2-2-124 0</inkml:trace>
  <inkml:trace contextRef="#ctx0" brushRef="#br0" timeOffset="109412.84">11269 14931 284 0,'0'0'87'0,"0"-4"-29"0,0-1 28 16,0-4-24-16,0-2-5 16,0 3-17-16,0 0-9 15,9-2-5-15,4 0-12 16,6 4-6-16,1 2-2 16,4 2-3-16,0 2 2 0,-4 0-2 15,1 10-1-15,-8 3 0 16,-5 7-2-16,-6 3 0 15,-2 2 0-15,-6 2-1 16,-8-2 1-16,0-3-2 16,-3 1 2-16,1-9 1 0,4-1 0 15,1-3 0-15,3-5 2 16,5 0 3-16,1 0 3 16,2-4 0-16,0 1-2 15,2 2 4-15,9-3 4 16,5 1 3-16,7 0 0 15,1-2-1-15,8 0-5 0,2 0-6 16,0 0-4-16,2 0 0 16,-2-5-1-16,-3 1-1 15,-6-2-1-15,-3 3-8 16,-8-2-6-16,-5 1-12 16,-5 1-13-16,-4-1-31 15,0-3-38-15,-10 0-91 16</inkml:trace>
  <inkml:trace contextRef="#ctx0" brushRef="#br0" timeOffset="119909.72">12661 17147 382 0,'-19'-7'59'0,"4"-1"13"15,6 3-10-15,4 0-2 16,5 0-13-16,0 3-10 16,2 2-9-16,8 0-7 0,7 0-4 15,5 0-3-15,7 0 1 16,15 0-1-16,2 0-4 15,12 0 1-15,8 0-4 16,8 2-3-16,3-4-3 16,-1-2 0-16,-1 1 0 15,-9-1-2-15,-8 0 1 16,-13 1-15-16,-9 3-10 16,-12-4-12-16,-9 2-18 0,-3-3-18 15,0-4-58-15,1-9-171 16</inkml:trace>
  <inkml:trace contextRef="#ctx0" brushRef="#br0" timeOffset="120535.07">15399 17229 459 0,'-7'0'48'0,"0"0"4"0,6-2-3 16,-1 0-10-16,2 0-19 15,0 1-5-15,5 1 5 16,7-2 5-16,7 2 0 16,3-2 0-16,13 2-3 15,6 0-5-15,12 0 0 16,3 0-5-16,10 0-4 0,-3-1-3 15,3 1-3-15,-9 0-2 16,-7-3 1-16,-10 3-1 16,-9-2-1-16,-12-1 2 15,-8 2-2-15,-5-5-1 16,-6-1-3-16,0 2-8 16,0-5-13-16,0 2-21 0,1-3-26 15,15-5-52-15,9-6-133 16</inkml:trace>
  <inkml:trace contextRef="#ctx0" brushRef="#br0" timeOffset="121982.05">21343 17167 295 0,'0'0'65'0,"0"0"-17"0,0 0 4 15,3 0 6-15,1 0-20 16,-1 0-9-16,2 0-1 15,0 0-3-15,0 0-3 16,2 0-8-16,0 0 1 16,5 1-2-16,0 3-1 15,6-1 2-15,1 1-1 0,8-4-3 16,2 3 3-16,5-1-1 16,5 1-5-16,3 0-3 15,5-3-1-15,0 0-1 16,0 0-1-16,1 0 0 0,-1 1-1 15,-4-1 0-15,4-1 1 16,-6-3 0-16,-2 0-1 16,-2 1 0-16,-2-1 1 15,-2-1-1-15,-5 2 1 0,-1 1-1 16,-6-2 0-16,1 4 1 16,-4-3-1-16,-3 3 1 15,-3-3 0-15,-5 2-1 16,2-1 1-16,-3 0 1 15,-3 0-1-15,2 1 0 0,-1-3-1 16,1 1 0-16,-1-1-20 16,2-3-44-16,-1-7-63 15,2-8-201-15</inkml:trace>
</inkml:ink>
</file>

<file path=ppt/ink/ink6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8:54:45.955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19332 2678 418 0,'24'-12'35'0,"-5"-2"2"0,-4 1 25 15,-3 5-1-15,-3 1-18 16,-5-1-13-16,-2 5-4 15,-2 0-3-15,-13 3-12 16,-13 0-11-16,-8 6 0 16,-10 5 0-16,-10 5 0 0,-2 1 1 15,2 1 3 1,8 0 5-16,6 0 4 0,13 0-4 16,9 0-6-16,13-5-3 15,5 1-1-15,12-2-1 16,17-1 4-16,13 2 0 0,0 1-1 15,4-2 0-15,-7 4-1 16,-8 2-2-16,-14 7-17 16,-17 2-3-16,-7 3 16 15,-20 4 3-15,-7 0 5 0,-4 0-1 16,-3-4 2-16,11-5 11 16,3-4 7-16,10-6-1 15,14-2-4-15,6-7-4 16,26 2 4-16,18-6 3 15,14-2-11-15,12 0-5 16,9 0-2-16,4-10-2 0,-1 2-35 16,-2-8-79-16,-9-7-69 15</inkml:trace>
  <inkml:trace contextRef="#ctx0" brushRef="#br0" timeOffset="197.28">20031 2809 690 0,'-3'-5'17'0,"3"-3"-11"0,8 7 20 16,11 1-16-1,7 1-10-15,4 10-4 16,2 3-57-16,1 3-53 15,-8 0-54-15,-8 1-196 16</inkml:trace>
  <inkml:trace contextRef="#ctx0" brushRef="#br0" timeOffset="310.01">20155 2964 449 0,'-15'6'115'16,"10"-6"-71"-16,5 0-6 16,22 0-4-16,13 0-20 15,12-7-12-15,12-5-18 16,13-1-74-16,0-7-106 0</inkml:trace>
  <inkml:trace contextRef="#ctx0" brushRef="#br0" timeOffset="761.31">21002 2495 596 0,'0'-19'33'0,"0"0"15"0,-9 6-3 15,-4 1-20-15,-3 4-13 16,-2 4-10-16,-3 4-2 15,1 0 0-15,5 11 0 32,3 7 0-32,7 5-2 0,5 4 0 15,3 2 0-15,17 6 4 16,0-5 0-16,8 3-2 16,-2-5 0-16,-1-1 0 15,-8-2 0-15,-4-4-4 0,-6-3-12 16,-7-3 3-1,-3-2 8-15,-12 0 3 16,-4-1 3-16,-1-3 0 0,2 2-1 16,5-1 1-16,6 3-1 15,7 1-2-15,11 6 0 0,11 1 4 16,3 6-1-16,5 3 0 16,1 5 0-16,-7-2-2 0,-10 3 1 15,-9-4-2 1,-5-1 1-16,-4-5 1 15,-8-5 2-15,2-4 0 0,0-3 1 16,7-3-1-16,3-3-1 16,8-2-2-16,14-2 1 15,9-4-13-15,10 0-58 0,7-13-47 16,5-8-122-16</inkml:trace>
  <inkml:trace contextRef="#ctx0" brushRef="#br0" timeOffset="1058.08">21573 2745 557 0,'-20'-14'12'0,"0"4"-1"15,3 9 24-15,-3 1-5 16,2 11-18-16,0 10-11 16,6 8 1-16,0 4-2 0,7 3 2 15,3 2-2-15,2-5-1 16,9-6 1-16,11-7 3 15,7-10 1-15,0-6 6 16,6-4 9-16,1-11 0 16,-2-9-4-16,-3-3-3 15,-6-7 2-15,-5-4 1 0,-11-2-12 16,-7 1-2-16,-7 1-4 16,-15 2-9-16,-4 9-17 15,-1 8-16-15,8 12-17 16,5 3-5-16,8 9-76 15,6 10-159-15</inkml:trace>
  <inkml:trace contextRef="#ctx0" brushRef="#br0" timeOffset="1245.57">21889 2900 409 0,'26'1'157'0,"-21"-1"-100"15,-2 0-1 1,-1 2-7-16,0 8-27 0,1 5-18 15,1 7 1-15,4 8-4 16,-1 2 1-16,3 4-2 16,5-4-12-16,4-5-39 0,5-9-14 15,3-11-27-15,1-7-129 16</inkml:trace>
  <inkml:trace contextRef="#ctx0" brushRef="#br0" timeOffset="1479.89">22464 2664 189 0,'0'-10'422'0,"0"1"-380"16,0 5-15-16,0 4 14 0,2 8-13 16,1 9-26-16,1 10 3 15,1 5 0 1,-3 9-3-16,0 0-2 0,-1-2 1 15,1-1-1-15,0-4-4 16,-1-4-22-16,6-7-10 16,-2-5-35-16,4-9-24 15,4-9-82-15</inkml:trace>
  <inkml:trace contextRef="#ctx0" brushRef="#br0" timeOffset="1969.11">22945 2532 470 0,'0'-31'21'16,"0"0"23"-16,7 9-9 0,11 6-6 16,6 8-13-16,3 8-9 15,3 0-6-15,1 16 1 16,-5 7-3-16,-4 6 1 15,-9 5 0-15,-11 3-2 16,-2-1 0-16,-17-1 1 0,-8-1 2 16,-2-4 0-16,1-5 0 15,2 0-1-15,4-7 0 16,8-2 1-16,8-2-2 16,4-3 1-16,4 2-1 15,13-1 5-15,1-1-1 0,3-1-2 16,-6 0-1-16,-3-3 1 15,-5 0-1-15,-7 0-1 0,0 0-1 16,-7 7 3-16,-1 4 2 16,2 5 0-16,3 4 6 15,3 5-1-15,2 6 3 16,10-3-1-16,4 1 0 16,2-2-1-16,-3-7-4 0,-3-4 2 15,-6-7-1-15,-6-7-4 16,-23-4-2-16,-18-5 6 15,-14 0-27-15,-14-9-79 16,-11-9-198-16</inkml:trace>
  <inkml:trace contextRef="#ctx0" brushRef="#br0" timeOffset="9507.84">2626 5112 188 0,'-7'4'56'16,"0"-3"112"-16,-3 2-102 16,2 0-16-16,1 0-12 0,2-1-10 15,0 1-7-15,3 1-1 16,2-4 1-16,0 2-4 16,0 0 0-16,10-2 1 15,5 0 2-15,-1 0-1 16,6 0-1-16,5 0-4 15,-2-4-4-15,2 0-7 0,-1 2-2 16,1-1 0-16,-6 0-1 16,-2 3 1-16,-5-3-1 15,-5 3-2-15,-2 0-3 16,-5 0-4-16,-3 0-6 0,-11 0 13 16,-4 0 0-16,-5 4 2 15,-4 1 1-15,-2 3-1 16,-3-3 2-16,3 2-2 15,2 0 8-15,5-2 3 16,5 0-1-16,5 0-3 16,6-2 0-16,4-1 0 15,2-2-4-15,3 0-2 0,14 0 2 16,2 0 4-16,8 0 0 16,5-5 0-16,2 0-3 15,0 0 0-15,0 0-2 16,-10 2-1-16,0-1 0 0,-8 1-1 15,-5 1 0-15,-8 2 0 16,-3-2 1-16,0 2-1 16,-10 0-2-16,-7 0-5 15,-4 0 1-15,-2 0 2 16,-3 0 3-16,1 4 1 0,1-2 0 16,4 2 1-16,1-3-1 15,5 2 3-15,6-1 0 16,3 0 2-16,5-1-2 15,0-1 0-15,4 0-1 16,7 0 2-16,5 0-3 16,0 0 1-16,3 0-2 0,1 0-10 15,-1 0-43 1,-2-5-83-16,2-3-170 0</inkml:trace>
  <inkml:trace contextRef="#ctx0" brushRef="#br0" timeOffset="12211.62">3972 5210 145 0,'-6'0'408'0,"5"0"-369"0,1 0 1 15,0 0 0-15,1 0-19 16,12 0-14-16,0 0 1 16,6 0 7-16,4-2 0 0,4-2 0 15,-1-1 2-15,4 0-5 16,1 0-2-16,-4-2-1 16,2 1 0-1,-8 1-1-15,-1 0-4 16,-8 0-1-16,-2 2-1 15,-7 1 1-15,-3 2-1 16,-3 0-1-16,-9 0-1 0,-9 2-1 16,-2 4 1-16,-4 1 0 15,-4 3 1-15,-1 1-1 16,1-1 0-16,4-2 1 16,4-1-1-16,2 2 2 15,6-4 0-15,4 0-1 0,6-1 2 16,5 0-2-16,0-2 0 15,5-2 0-15,11 0 2 16,6 0 3-16,5 0-2 16,0-6-2-16,5 2 0 15,4-1-1-15,-2 0 0 16,-3 0-1-16,-1 0 1 0,-8 2-1 16,-8 0 0-16,-7 3 0 15,-4-2 0-15,-3 0 2 16,-15 2-3-16,-7 0-2 0,-5 0 1 15,-4 0-1-15,2 0 3 16,-2 4 0-16,4 2 0 16,2-1 0-16,3 0 0 15,6 1 0-15,3-2 0 16,6 0 1-16,5 0-2 0,2-2 1 16,4 0-2-16,10-2 1 15,2 0 2-15,3 0 1 16,0 0-2-16,5-4-3 15,-1-2-29-15,1 0-42 16,-3 0-44-16,0-4-126 16</inkml:trace>
  <inkml:trace contextRef="#ctx0" brushRef="#br0" timeOffset="12930.45">2192 5550 473 0,'0'-12'64'0,"0"-1"-32"16,16 1 15-16,2 3-5 15,5 4-15-15,5 1-6 16,-1 4-3-16,1 0-3 16,-1 11-3-16,-1 5-8 15,-7 4-4-15,-3 1-1 0,-5 2 1 16,-8-1-1-16,-3-3 1 15,0-4-1-15,-5-5 2 16,-4-7 3-16,0-3 26 16,2-10 14-16,7-10-14 15,0-5-9-15,0-7-6 0,7-1-5 16,9 0-8-16,6 1-2 16,5 7-7-16,6 6-26 15,-3 10-17-15,4 3-36 16,-5 6-44-16,-10 2-105 15</inkml:trace>
  <inkml:trace contextRef="#ctx0" brushRef="#br0" timeOffset="13129.34">2623 5588 565 0,'0'0'66'0,"0"4"-16"0,2-1 14 15,7 4-1-15,3 4-31 16,1 3-8-16,1 6-5 15,-1 3-7-15,-2 0-6 16,-4 6-5-16,-2-1-1 16,-5-1-2-16,0 0-29 0,0-4-33 0,-7-7-62 15,0-9-122-15</inkml:trace>
  <inkml:trace contextRef="#ctx0" brushRef="#br0" timeOffset="13822.95">3902 5536 313 0,'-7'-5'100'16,"-1"-2"-21"-16,3 0-8 0,5-2-14 16,0-2-17-16,7 0-17 15,11 4-3-15,4-2 6 16,7 6-1-16,-1 3-7 16,3 0-5-16,-3 3-9 0,-5 13-4 15,-2 2 0-15,-9 7-4 16,-4 0-5-16,-5 2-5 15,-3-3 3-15,-2-4 2 16,-7-5 1-16,0-6 7 16,-1-8 4-16,3-1 17 15,4-15 5-15,3-7-8 16,0-5-3-16,3-3-1 0,11-2-6 16,3 0-2-16,3 0-6 15,2 8 0-15,0 5-21 16,-3 6-28-16,1 8-17 0,-6 5-35 15,-1 0-87-15</inkml:trace>
  <inkml:trace contextRef="#ctx0" brushRef="#br0" timeOffset="14057.58">4340 5550 545 0,'0'-5'87'0,"0"0"-47"16,0 1 12-16,0 4-5 16,0 0-23-16,0 11-18 0,0 3 5 15,7 7 8 1,2 5-5-16,0 1-3 0,0 1-5 16,-2-1-4-16,2 3-2 15,-2-1-8-15,-1-3-34 16,-3-2-66-16,-1-5-109 0</inkml:trace>
  <inkml:trace contextRef="#ctx0" brushRef="#br0" timeOffset="15137.28">4326 5649 229 0,'0'-6'82'15,"0"-1"-14"-15,-2 2 3 16,-4-1-15-16,2-1-21 16,1 2-3-16,1 0 5 0,2-3 0 15,0 1-13-15,9 0-8 16,4-2-3-16,1 2 1 16,4 2 0-16,1 1 0 15,0 4-6-15,-3 0-5 16,-3 11-2-16,-5 5-3 0,-4 7 1 15,-4 4 0-15,-5 3-2 16,-9 1 2-16,-6-1 0 16,1-4 2-16,-2-2 1 15,1-4 9-15,5-4 13 16,3-6 0-16,3 1-4 16,6-6-6-16,3-1-4 0,0 0-3 15,5-3 2-15,10-1 2 16,1 0 0-16,9 0-1 15,2 0-4-15,4-1-3 16,3-5-2-16,0 1-1 0,-4-2 2 16,-1 1-4-16,-2-1-19 15,-6 2-20-15,1-3-24 16,-4-2-57-16,-2-1-144 16</inkml:trace>
  <inkml:trace contextRef="#ctx0" brushRef="#br0" timeOffset="36874.24">2580 6312 419 0,'0'-6'48'0,"0"-5"-14"15,0 4 16-15,0 1-5 16,0 1-19-16,0 1-8 16,-3 2 4-16,-3 2-2 15,-5 2-9-15,-1 9-6 0,-7 5 6 16,0 5 6-16,-2 8 3 16,-3 3-2-16,0 2 0 15,5 2-3-15,1-3-5 16,9-1-3-16,4-2-5 15,5-5 0-15,3-3-3 0,11-4 0 16,8-4-1-16,5-5-13 16,7-5-30-16,2-4-16 0,3 0-34 15,1-11-73-15,-4-5-227 16</inkml:trace>
  <inkml:trace contextRef="#ctx0" brushRef="#br0" timeOffset="37264.75">2858 6407 412 0,'0'-11'51'0,"0"-1"-19"15,0 1 25-15,0 4-9 0,-5 1-13 16,0 3-19-16,-5 3 1 16,-2 0 0-1,-3 7-7-15,1 6 3 0,-1 5 0 16,3 1-4-16,2 2-1 15,5 1-2-15,0-1 0 16,5-2-5-16,8-2 1 0,6-3-2 16,6-2-2-16,5-5 2 15,2-2 1-15,-2-5-6 16,0 1-8-16,0-5 0 16,-3-6-2-16,-4-2 2 15,-7-5 0-15,-6-3 7 0,-5 1 3 16,0 0-2-16,-16-3-9 15,-3 6-2-15,-7 2 9 16,4 6 2-16,2 5-9 16,6 3-8-16,7 0-5 15,7 0-24-15,6 0-63 0,11 2-110 16</inkml:trace>
  <inkml:trace contextRef="#ctx0" brushRef="#br0" timeOffset="37467.98">3086 6423 537 0,'-3'0'38'15,"3"0"3"-15,0 0 4 16,14 0-28-16,6 2-4 16,7 0-5-16,7-1 0 15,4 1-7-15,1 2 0 0,1-3-2 16,-3-1-4-16,-5 0-25 15,-5 0-16-15,-5 0-40 16,-11-5-30-16,-10-7-68 16</inkml:trace>
  <inkml:trace contextRef="#ctx0" brushRef="#br0" timeOffset="37670.93">3305 6321 84 0,'-14'-5'340'15,"5"1"-287"-15,1 1 19 16,7 3-7-16,1 0-29 15,0 11-28-15,-2 4 10 0,4 7 8 16,6 3-5-16,-1 5-6 16,0-1-3-16,0 1-10 15,0-4 0-15,0 2-5 16,0-7-22-16,0-7-24 16,0-6-36-16,3-8-60 15,0 0-153-15</inkml:trace>
  <inkml:trace contextRef="#ctx0" brushRef="#br0" timeOffset="37874.04">3537 6268 618 0,'0'-3'47'0,"0"-2"-9"16,0 5 10-16,0 5-18 15,7 8-17-15,3 5-2 16,0 7-3-16,4 7-4 15,1 3-3-15,1 0 0 0,0-1 0 16,-2-3-19-16,1-7-20 16,-3-4-19-16,1-12-28 15,-6-8-51-15,-1-2-135 16</inkml:trace>
  <inkml:trace contextRef="#ctx0" brushRef="#br0" timeOffset="38092.71">3747 6141 578 0,'0'-8'40'16,"6"3"-4"-16,6 5 1 0,4 8 1 15,5 11-14-15,-1 10-1 16,2 10-10-16,-2 6-5 16,-6 7 0-16,-5 1 0 15,-9 1-4-15,0-6-4 16,-16-6 0-16,-9-3-2 15,-9-11-18-15,-10-6-15 0,-4-11-34 16,-1-11-76-16,3-5-360 16</inkml:trace>
  <inkml:trace contextRef="#ctx0" brushRef="#br0" timeOffset="41956.4">4920 6116 415 0,'7'-11'50'15,"-4"1"-24"-15,1-2 19 16,-1 2-8-16,0 2-1 0,-3-3-15 16,0 3-2-1,-3 5 2-15,-7 3-9 0,-4 0-6 16,-3 3-3-16,-5 12-1 16,2 5-1-16,1 1 2 15,4 2 2-15,3 2 1 0,9 0-3 16,3 0-1-16,0-2-1 15,15 0-1-15,0 1 1 16,0-3-1-16,-1-2 0 16,-2-2-1-16,-6-1-5 15,-6-2-7-15,-1-3 4 0,-14-1 6 16,-5-3 2-16,-1 0 0 16,1-3 3-16,4 0-2 15,3-4 1-15,9 0 1 16,4 0-1-16,2 0-8 15,13 3 5-15,-3 4 2 16,5 4 0-16,-5 3 0 0,-3 8-3 16,-4-1-5-16,-5 4 1 15,0 4 4-15,-9-4 4 16,2 2 1-16,-1-4-2 16,3 0 2-16,3-6 1 15,2-2-3-15,5-5 0 16,9-3-4-16,8-5-9 15,3 1-34-15,6-11-49 0,1-8-96 16</inkml:trace>
  <inkml:trace contextRef="#ctx0" brushRef="#br0" timeOffset="42272.85">5151 6339 550 0,'-12'-16'50'16,"-2"7"-13"-16,-1 4 17 15,5 5-18-15,2 0-20 16,4 12-14-16,4 10-2 16,0 5 1-16,0 5-3 15,13 4 3-15,3-3-1 0,4-2 0 16,2-8-14-16,2-10 1 16,3-9 10-16,-3-4 4 15,0-10 1-15,-9-12 4 16,-2-4-1-16,-9-2 8 0,-4-7 1 15,-2 2-8-15,-13 1-3 16,-4 3-4-16,-3 5-4 16,0 9-11-16,5 2-16 15,4 8-5-15,8 5-9 0,5 0-37 16,3 0-78-16,14 1-140 16</inkml:trace>
  <inkml:trace contextRef="#ctx0" brushRef="#br0" timeOffset="42751.55">5449 6100 521 0,'-3'-4'40'0,"-12"-8"6"0,13 9 9 16,2 0-20-16,10 3-28 15,4 0-9-15,8 8 3 16,1 4-1-16,2 6 1 16,-3 2-5-16,-11 3-17 15,-6 2-5-15,-5 4 7 16,-5-4 12-16,-12 2 2 0,-1-3 6 16,2-3 0-16,1-4 8 15,7-5 2-15,6-1-5 16,2-5-3-16,10-3-4 15,12-2-1-15,2 1 2 0,1 0 0 16,-2 2 0 0,-3 1-3-16,-3 4 2 0,-11 4-1 15,-2 2-1-15,-4 5 6 16,0 6 4-16,0-2 8 16,0 3 1-16,0-2-5 15,-2-4-7-15,0-2 1 0,-3-2 2 16,-4-7-2-16,-5-2 2 15,-6-1 1-15,-3-4-4 16,-2-5-4-16,-1 2-1 16,6-3-14-16,6-6-17 15,11-6-23-15,3-8-50 0,12 0-120 0</inkml:trace>
  <inkml:trace contextRef="#ctx0" brushRef="#br0" timeOffset="43022.97">5830 6230 353 0,'0'-3'276'0,"0"3"-265"16,0 0 16-16,0 8-8 0,0 10 2 15,9 6-9-15,4 6-8 16,7 2-1-16,5-1-2 16,4-3-2-16,-1-8 1 15,0-4-4-15,0-12 5 16,-5-4 2-16,-3-10 0 15,-6-11 3 1,-3-6 7-16,-5-5 3 16,-5 0 0-16,-1 0-9 0,-1 1-6 15,-12 6-3-15,0 6-10 16,-1 3-29-16,1 3-53 16,1-1-147-16</inkml:trace>
  <inkml:trace contextRef="#ctx0" brushRef="#br0" timeOffset="43710.32">6476 6115 398 0,'8'-19'39'16,"-3"1"-16"-16,-1 1 36 16,-4-1-7-16,0 4-11 15,0 3-17-15,-9 4-9 16,-4 3-4-16,1 2-3 0,-5 2-6 16,3 4-2-16,1 7 0 15,4 3 2-15,8 2 0 16,-1 4-1-16,4-2-1 15,13 1 0-15,0 2 0 16,7-3 0-16,-3 1 1 0,1 0 0 16,-5 0-1-1,-10-1-8-15,-5 0-16 0,-5-1 7 16,-11-5 12-16,-10-3 4 16,3-2 2-16,4-3 1 15,4-1 0-15,4-3 4 0,10 0-2 16,1 0 1-16,12 4-12 15,8-1 7-15,2 5 0 16,-1 2-1-16,0 6 0 16,-6 5 1-16,-10 4 0 15,-5 3-6-15,0 0 5 16,-7 0 0-16,-4-2 2 0,2-7 7 16,4-1 5-16,5-4-5 15,0-4-5-15,9-2-3 16,9-6 0-16,7-1-3 15,3-1-27-15,5-4-63 16,-1-13-117-16</inkml:trace>
  <inkml:trace contextRef="#ctx0" brushRef="#br0" timeOffset="43913.39">6753 6227 34 0,'-5'-9'512'0,"-1"0"-475"16,3 5 30-16,3 4-11 15,0 0-27-15,3 10-20 16,6 3 0-16,2 4 1 16,0 9-3-16,-1 1-5 15,2 2-2-15,-7 1 1 0,2-2-22 16,-4-3-24-16,1-7-23 16,-1-8-10-16,2-9-38 15,-2-1-108-15</inkml:trace>
  <inkml:trace contextRef="#ctx0" brushRef="#br0" timeOffset="44460.14">7049 6083 279 0,'-10'-17'127'0,"-3"-1"-56"0,4 3 9 16,4 2-19-16,5 2-24 16,0 6-17-16,9 1-20 15,9 4 0-15,3 0 0 16,2 5 0-16,3 11-1 0,-8 2-1 15,-7 6-15-15,-8-3 0 16,-3 4 0-16,-9 2 13 16,-6-6 4-16,0 0 2 15,2-3-1-15,1-3 2 16,8-1 1-16,4-5-1 16,0-4-1-16,7-1-4 0,7-2 2 15,1-2 0-15,-3 1 0 16,-1-1 3-16,-5 4-1 15,-5 3-2-15,-1 1-1 16,-1 2 11-16,-5 4 6 16,5 4-2-16,-1 0-4 0,2 5-5 15,5 2-1-15,11-2-2 16,-1 2 0-16,2-4 0 16,-6 1-1-16,-4-6 1 15,-7 1-2-15,-8-2 1 16,-18-2 3-16,-8 0-1 15,-8-2-2-15,-4 0-9 0,-3-3-56 16,12-2-105-16</inkml:trace>
  <inkml:trace contextRef="#ctx0" brushRef="#br0" timeOffset="45134.63">7399 6031 464 0,'-3'0'104'0,"1"0"-100"0,2 0 27 16,0 0-7-16,15 0-18 16,1 0-3-16,7 2-2 15,4-1 1-15,4 1-2 16,-4 1-44-16,-2-1-79 0,-7 2-136 16</inkml:trace>
  <inkml:trace contextRef="#ctx0" brushRef="#br0" timeOffset="45277.37">7441 6193 480 0,'-3'7'60'16,"3"-5"-59"-16,14-2 9 15,13 0 16-15,7-4-16 16,7-6-8-16,8-3-24 16,1-5-58-16,0 0-105 0</inkml:trace>
  <inkml:trace contextRef="#ctx0" brushRef="#br0" timeOffset="45699.17">7976 5863 520 0,'-12'-9'36'15,"-8"0"-5"1,1 5 13-16,2 2-10 0,0 2-5 16,0 0-18-16,5 0-4 15,9 8-6-15,3 4-2 16,0 4-1-16,10 0 0 0,5 6 1 15,5-1 0-15,1 2 1 16,-4 1-1-16,-5 0-2 16,-4 0-1-16,-8-3 0 15,0 0-4-15,-15-6 0 16,-4-3 5-16,-3-3 2 16,2-3 0-16,3-3 3 0,5-3-1 15,7 2 3-15,5-2 3 16,4 2-8-16,14 3-3 15,3 3 5-15,4 0-2 16,2 4 2-16,-3 3-1 16,-6 5-1-16,-9 1 1 0,-4 4 0 15,-5 1-1-15,0-1 3 16,-7-1-2-16,0-5 2 16,7-1 0-16,0-8-2 15,7-4-1-15,12-6-2 16,6 0-29-16,6-9-57 0,5-9-55 15,2-7-161-15</inkml:trace>
  <inkml:trace contextRef="#ctx0" brushRef="#br0" timeOffset="45995.96">8356 6011 502 0,'-15'-11'69'0,"-4"0"-27"15,-2 6 21-15,1 5-24 16,0 0-24-16,6 14-10 15,2 4-4-15,4 4 1 16,8 5-4-16,0-1 0 0,8 1 2 16,8-4-1-1,4-3 0-15,1-10-2 0,1-4 0 16,1-6 3-16,-1-4 1 16,-5-8 3-16,-2-10 1 15,-6-1 2-15,-4-4 6 16,-5-1 4-16,0-2-9 0,-7 4-6 15,-8 5-3-15,-2 5-2 16,2 5-19-16,3 11-28 16,5 0-16-16,7 8-23 15,0 6-70-15,10 0-195 16</inkml:trace>
  <inkml:trace contextRef="#ctx0" brushRef="#br0" timeOffset="46180.3">8554 6057 484 0,'4'0'106'16,"-2"0"-57"-16,-2 0 6 16,3 0-9-16,2 9-24 15,3 3-12-15,-3 3-5 16,4 5-1-16,2 1-3 0,-3-2-2 16,0 1-26-16,-1-5-34 15,0-5-25-15,-1-8-38 16,1-2-121-16</inkml:trace>
  <inkml:trace contextRef="#ctx0" brushRef="#br0" timeOffset="46393.83">8851 5900 508 0,'2'-7'95'0,"-2"5"-54"15,0 2 11-15,0 0-19 0,0 13-13 16,0 6-5-16,0 4-2 15,0 8-4-15,5-1-6 16,2-1 0-16,3 0-3 16,0-3-3-16,2-4-18 15,2-7-21-15,-1-5-26 0,-1-7-41 16,3-3-80 0</inkml:trace>
  <inkml:trace contextRef="#ctx0" brushRef="#br0" timeOffset="46831.59">9007 5850 546 0,'0'-19'23'0,"0"3"-3"16,12 1 7 0,12 8 7-16,3 7-17 15,2 0-13-15,3 0-1 0,-6 12-2 16,-4 5 0-16,-9 0-2 15,-9 1-3-15,-6 4-20 16,-18-2 20-16,-6-1 4 16,3 1 2-16,0-3-1 0,3 1 1 15,6-3 1-15,5 1 2 16,9-5-1-16,0-1-4 16,9-1-3-16,9-2 4 15,0 0-1-15,1-1 0 0,-4 1-1 16,-3-2-2-16,-5 0 4 15,-7 5-3-15,0 0 0 16,0 4 7-16,0 1 8 16,0 4 8-16,0 3 1 15,0-3-7 1,15 6-2-16,7 0-3 0,-1-2-1 16,-3-1-1-16,2 1-2 0,-9-5-2 0,-10 0-3 15,-6-2-2-15,-20-2 1 16,-9 0 1-16,-13 0-18 15,-6-3-32-15,0 0-71 16,3-7-317-16</inkml:trace>
  <inkml:trace contextRef="#ctx0" brushRef="#br1" timeOffset="150513.91">6139 7574 381 0,'-6'0'23'15,"1"0"-11"-15,3 0 37 16,2 0-1-16,0 0-22 16,0 0-20-16,0 0-1 15,6 0 22-15,1 0 8 0,2 0-9 16,5 1-2-16,5-1-5 16,4 0-1-16,1 0 4 15,9 0-1-15,5 0-3 16,7 0-3-16,11-1-4 0,3-2 1 15,5 2-2-15,10-3-2 16,2 2-4-16,-1 1-2 16,4-1-1-16,-1 0 1 15,-3 2-2-15,-2-2 0 0,1 1 0 16,-2-1 0-16,-1 0 1 16,-1 2-1-16,-1 0 1 15,-3 0-2-15,4 0 2 16,0 0-2-16,0 0 1 0,0 0 2 15,2 4-3-15,0-3 0 16,0 3 1-16,-4-4 1 16,0 2-1-16,-4 1 0 15,0-1-1-15,-4-2 1 16,-6 0 0-16,2 0 1 0,-3 0-2 16,-2 2 1-16,-4-2 0 15,-2 0 1-15,-5 0-2 16,-4-4 2-16,-2 1-1 15,-7-3 0-15,-4 1 1 16,-5 0-1-16,-4-3 0 16,-7 0 0-16,-5-3-8 0,-2-2-29 15,-20-3-37-15,-12-1-41 16,-13-6-81-16</inkml:trace>
  <inkml:trace contextRef="#ctx0" brushRef="#br1" timeOffset="151606.57">8520 7329 446 0,'0'-11'34'16,"-3"0"16"-16,-10 1 3 0,-3 1-9 16,-7 0-7-16,-5 0-17 15,-6 0-9-15,-5-1-3 16,-8 0-3-16,-7 0-4 16,-4 1-1-16,-6 0 0 15,-2-2 0-15,-1 4-1 0,-1 2 1 16,2 0 0-16,0 1 1 15,-2 0-1 1,2 4 1-16,-2-2-3 0,-3 2 3 16,3 0-1-16,-3 2-1 15,3 6 0-15,0-2 0 16,5 4-6-16,7 0 1 0,-2 3 2 16,9-2 3-16,0-1 0 15,2 1 1-15,-1-2 0 16,-1 0 0-16,-2 2 0 15,-4-3 0-15,1 1 0 0,0 2 0 16,-1 0 0-16,1-2 0 16,2 3 0-16,4-1 0 15,1 3-1-15,8-2 2 16,5 3-1-16,5-3 0 16,3 3 1-16,3 2-1 15,3 1 0-15,4 4 3 0,-1-2-1 16,5 4-2-16,4 3 2 15,2 0 1-15,4 5 0 16,2-2-2-16,-2 3 0 16,8-4 0-16,6 2-1 15,7-4 0-15,1-4 0 0,6-3-2 16,6 0 5-16,7-5 3 16,10-2-3-16,7-5 5 15,3 0 4-15,9-2-4 16,2-2-2-16,4-2 1 15,1 0-3-15,3-1 0 0,1-1-3 16,2 0 0-16,1 0 2 16,1 0-3-16,3-5 0 15,2 1 0-15,-3-4 1 16,-3-1-1-16,-1 0 1 16,-1 0-2-16,-6 0 0 0,-4 0 2 15,-5 1-1-15,-3-2 0 16,-4 0 0-16,-2-1 0 15,-4 0 1-15,-4-1-1 16,-1 1 1-16,-2 1-1 16,-2-3 0-16,-3 2 1 15,-3 0-1-15,-1 1 0 0,0-2 0 16,-4 1 0-16,3 0 1 16,-9-2-1-16,1 5 0 15,-3-5 0-15,-3 1 2 16,0 0-1-16,-4-1 1 15,1-1 1-15,-4-1 5 16,-3-1 0-16,0-2 2 0,-4-3-2 16,-4 1-2-16,-3-3-2 15,0-2-2-15,-3 2-2 16,-9-4 1-16,-5 4-1 16,-3 0 1-16,-1 0 1 0,-2-1 0 15,-6-1-1-15,-2 0 0 16,-4 2-1-16,-9-4 0 15,-4 2 0 1,-8-2-1-16,-7 4-14 0,-8 0-26 16,-3 0-41-16,-3-2-71 15,-1 0-354-15</inkml:trace>
  <inkml:trace contextRef="#ctx0" brushRef="#br1" timeOffset="-200297.04">1980 13673 189 0,'-2'-7'33'15,"-3"0"75"-15,3 4-53 16,2-3 4-16,-2 6-4 16,2-2-26-16,0 2-19 15,0 0-7-15,0 10-1 16,0 2 10-16,0 9 4 0,0 1-6 15,-1 6-3-15,-1 1 1 16,0-1 5-16,0 1-6 16,2-4 1-16,0-4 1 15,0-1-6-15,0-6 2 16,0-1 3-16,6-1-5 0,4-3 3 16,2-3-1-16,3-3 1 15,2 0 0-15,4-3-1 16,4 2 1-16,2-2-3 15,5-2-1-15,2-3 0 16,0 2-2-16,3-5 3 16,1 3 1-16,-1 0-1 0,2 0 1 15,1 3 1-15,-4 0-2 16,2 4-1-16,-3-2-1 16,-1 0 0-16,-1 0-1 15,-3 0 1-15,-1 0-1 16,-4 0 1-16,2 2-2 15,-5-1-1-15,-1 3 3 16,-1-1 0-16,0-1 0 0,-4 0-2 16,2-2 0-16,-4 0 2 15,1 0-1-15,-3 0 2 16,1 0-2-16,-6 0 2 16,2-5-2-16,-2-1 3 0,-2 1 1 15,2-4 3-15,-1-2 1 16,0 1-1-16,-3-3 2 15,2-1 0-15,-3-2 0 16,4-2 0-16,0-2 1 0,-3 1 2 16,0-4-5-16,1-1 1 15,-2 1 3 1,-1 2-5-16,-1-3 4 16,0 7-9-16,0 1-1 15,0 5-1-15,0 0 0 0,0 4-2 16,0 4-24-16,2 1-45 15,3 0-47-15,2-1-114 16</inkml:trace>
  <inkml:trace contextRef="#ctx0" brushRef="#br1" timeOffset="-198152.79">3807 13686 316 0,'0'-6'49'16,"0"1"12"-16,0 3 17 0,0 2-37 15,0 0-12-15,0 0-22 16,1 7-9-16,3 4 12 16,-1 4 6-16,4 2-9 0,-1 1-4 15,0 4-1-15,-1-1-1 16,2-3 1-16,0-2-2 15,-2 0 0-15,3-3 0 16,-1-1 0-16,2-3-1 0,-1-2 1 16,6 0 0-16,-2-3 0 15,4 0 1-15,2-4 6 16,4 0 0-16,3 0-6 16,4 0 9-16,0 0 6 15,3 0-8-15,0-2-7 0,4 0 0 16,-4 2-1-16,2 0 0 15,-2 0 2-15,2 0-5 16,3 0 2-16,-5 0 4 16,4 0 0-16,2 2-4 15,-3 0 2-15,1 3-1 16,3-3 2-16,-2 1-3 0,-1-1 2 16,3-1-1-16,3 3-1 15,1-4 2-15,-1 2 0 16,4-2-1-16,0 0 0 15,1 0-1-15,-1 0 2 16,0 0-1-16,-5-4 0 0,2 1 1 16,-2-2-1-16,-3-1 0 15,-1 1 0-15,-3-1 1 16,-1 1-1-16,0 0 0 16,-5 0 0-16,1-1 1 15,-1 0-1 1,-1 1 3-16,2 2 0 0,-3-1 0 15,1 1 0-15,-2-1-3 16,-3 2 1-16,4-1-1 0,-6 1 1 16,-1 0-1-16,-1 2 1 15,-1-2 0-15,-5 2-1 16,0 0 1-16,0 0-1 16,-4 0 0-16,-1 0 0 15,1 0 0-15,-1 0 0 16,0 0 1-16,0 0-1 0,0 0 1 15,1 0 0-15,1 0-1 16,-1 0 0-16,2 0 1 16,1 0-1-16,-3-1 0 15,-1-3 0-15,1 4 1 16,-3-3-2-16,1 1 2 16,-3 0 0-16,-1 0 0 0,0-2 3 15,-2 1 1-15,0-4-3 16,0 0-1-16,1-2 1 15,-1-2 0-15,2-4-1 16,3 2 3-16,-4-7 5 0,1 0-5 16,0-5-2-16,-1 0 5 15,1 0-4-15,-2-2 5 16,0 3 15-16,0 2-10 16,0 3-10-16,0 2 0 15,0 5-2-15,0 1 0 0,0 2-1 16,2 2 0-16,0 2-1 15,1 4-1-15,-1-4 2 16,0 4-2-16,-2 1 2 16,0-3-3-16,1 3 1 15,-1 0-1-15,0 0-1 0,0 0 2 16,0 0 2-16,0 0-1 16,0 0-2-16,0 0 0 15,0 0 1-15,0 0 1 16,2-1-1-16,-2 1 0 15,0-2-1-15,2 2-1 16,-2 0 2-16,2 0 2 0,-2 0 0 16,0 0 0-16,0 0 0 15,0 0 1-15,0 0-1 16,0-1-1-16,0 1 1 16,0 0-1-16,0 0 0 0,0 0 1 15,0 0-7 1,0 0 3-16,0 0 2 15,0 0 0-15,0 0 1 0,0 0 2 16,0 0 0-16,0-2 0 16,0 0-1-16,0 0 0 15,0 1 1-15,0 0-2 0,0-2 2 16,0 2-1-16,0 1 0 16,1 0 0-16,-1-2 0 15,0 2-1-15,0 0 1 16,0 0 1-16,0 0-1 15,0 0-1-15,0 0 0 0,0 0 1 16,0 0-1-16,0 0 1 16,0 0 0-16,0 0-1 15,0 0 1-15,0 0-1 16,0 0 1-16,0 0 0 16,0 0 0-16,0 0 0 0,0 0-1 15,0 0 0-15,0 0 0 0,0 0-2 16,0 0 2-16,0 0 0 15,0 0 1-15,0 0 0 16,0 0 0-16,0 0 1 16,0 0 0-16,0 0-1 15,0 0 2-15,0 0-2 0,0 0 0 16,0 0 0 0,0 0 0-16,0 0 0 0,0 0 0 15,0 0 0-15,0 0-3 16,0 0 3-16,2 0-1 15,-2 0 0-15,0 0-2 0,0 0-1 16,0 0 1-16,0 0 0 16,0 0 1-16,5 0 0 15,-5 0 1-15,1 0 0 16,1 0 0-16,1 0 1 16,-3 0 0-16,2 0 0 15,0 0 0-15,0 0 0 0,-2 0 0 16,0 0-2-16,0 0-2 15,0 0-4-15,0 0 0 16,0 0 2-16,0 0 1 16,0 0 0-16,0 0-1 15,0 0-2-15,1 0-2 0,-1 0-1 16,0 0 5-16,2 0-1 16,-2 0 1-16,4 0-2 15,-3 0-9-15,1 0-8 16,2 0-5-16,-2 0-6 15,0 0-27-15,2-8-36 16,-4-1-176-16</inkml:trace>
  <inkml:trace contextRef="#ctx0" brushRef="#br1" timeOffset="-159975.8">2293 14127 497 0,'0'-4'49'16,"0"0"-22"-16,0 1 6 0,0 3 1 16,0 0-13-16,0 0-17 15,0 0-6-15,0 7 2 16,0 4 0-16,0 7 3 16,0 3 5-16,0 4 0 15,0 3 1-15,0 3-1 0,0-2-3 16,0-1-2-16,0-3-1 0,0-1 1 0,0-9-1 15,0 1 1-15,2-3-1 16,1-2-2-16,1-3 1 16,-1-2 0-16,3-1 1 15,0 1 4-15,2-1 3 16,3-2-3-16,3 1-1 0,6-2 5 16,2-2 3-16,3 0-6 15,-1 0-5-15,3 0 0 16,-1 0-1-16,-3 0 0 15,-4 0-1-15,0 0 0 16,-3 0 0-16,-5 0-6 16,-2 0-19-16,0 0-16 0,-4 0-17 15,2-4-29-15,2 1-41 16,1-6-104-16</inkml:trace>
  <inkml:trace contextRef="#ctx0" brushRef="#br1" timeOffset="-159792.56">2711 14371 518 0,'0'-2'89'0,"0"-1"-19"0,0 3-19 16,0 0-8-16,0 0-26 15,0 7-15-15,2 7 4 16,1 6 5-16,1 1-6 16,-3 4-3-16,-1 2 0 15,0 0-1-15,3-2-1 16,-3 0-4-16,0-4-28 0,2-7-42 15,1-6-72-15,4-8-248 16</inkml:trace>
  <inkml:trace contextRef="#ctx0" brushRef="#br1" timeOffset="-158759.32">2205 14282 413 0,'-20'0'72'16,"4"-9"-11"-16,5-1 0 0,4-5-5 16,7 3-21-16,2-3-15 15,16 3-6-15,8 1 4 16,7 4 1-16,5 3-2 16,1 4-6-16,0 8-6 15,1 11-4-15,-7 8-1 0,-4 8 1 16,-7 7-1-16,-3 1-1 15,-11-3 1-15,-6 0-5 16,-2-8-1-16,0-9 3 16,-12-7 4-16,-3-10 4 15,1-6 3-15,-1-8 17 0,1-15-2 16,5-11-8-16,4-6-7 16,5-9-5-16,5-2-2 15,16-3-2-15,10 6-2 16,7 6-4-16,2 9-4 15,2 11-23-15,2 11-36 16,-7 10-32-16,-3 1-56 0,-8 9-138 16</inkml:trace>
  <inkml:trace contextRef="#ctx0" brushRef="#br1" timeOffset="-158087.52">4850 14157 487 0,'-11'-14'41'16,"7"-2"9"-16,4 2 9 15,0 3-10-15,15-2-21 0,6 6-8 16,4 4 1-16,2 3-3 16,4 0-7-16,-4 12-6 15,-2 4-2-15,-4 9-3 16,-6 4 1-16,-5 1-2 0,-4 4-4 16,-5-4-3-16,-1-5-2 15,-1-5 3-15,-8-7 6 16,0-12 4-16,-2-1 10 15,4-18 11-15,3-7-5 16,6-9-5-16,-2-2-7 0,13-2-7 16,8 0 1-16,3 6-3 15,8 3-16-15,2 10-34 16,2 6-25-16,-2 8-36 16,-2 5-82-16</inkml:trace>
  <inkml:trace contextRef="#ctx0" brushRef="#br1" timeOffset="-157745.75">5326 14182 573 0,'0'0'49'16,"1"-2"-22"-16,14 2-3 16,3 0 11-1,5 0-20 1,-3 7-12-16,1 7-3 0,-6 6 0 15,-6 0-8-15,-8 3-3 0,-1 2 8 16,-12-1 3-16,-8-1 1 16,0-1 4-16,1-4 18 15,-1-1 14-15,6-5 1 16,6-1-6-16,5-4-10 0,3-5-6 16,3-2-3-16,15 0-2 15,8 0-2-15,4-4-6 16,11-4-2-16,3-4-1 0,0 2-2 15,-3 1-14 1,0 0-16-16,-9 0-8 0,-8 0-26 16,-7 4-17-16,-12-2-46 15,-5 1-97-15</inkml:trace>
  <inkml:trace contextRef="#ctx0" brushRef="#br1" timeOffset="-61052.56">1253 17541 297 0,'0'-11'94'0,"0"0"-66"0,0 1-18 16,0-1 18-16,0 3 22 15,0 0-19-15,-2-1-18 16,-1 5-5-16,-7 1-1 16,0 3-2-16,-2 0 2 15,-7 3-3-15,-3 10 2 0,0 4 6 16,-2 8 2-16,-1 9-1 16,0-1-6-16,3 6 11 15,3 1-4-15,6 6-4 16,7-4-6-1,6 1-4-15,2-1 0 16,11-2-1-16,8-4 2 0,4-6-3 16,6-3 2-16,-1-4-1 15,3-5-2-15,3-5-8 16,-4-8 1-16,-2-3 2 16,1-2-3-16,-6-7 4 15,-1-12 5-15,-1-5 0 0,-2-10 1 16,-1-8-2-16,-3-8 1 15,-3-5 1-15,-1-2-8 16,-6 2-18-16,-4 2 0 16,-3 10 11-16,0 6 4 15,-10 4-12-15,-8 10-4 16,-4 4-6-16,-5 2 5 0,-7 7-34 16,34 10-58-16,0 0 121 0</inkml:trace>
  <inkml:trace contextRef="#ctx0" brushRef="#br1" timeOffset="-59492.32">1221 17232 541 0,'7'0'24'0,"13"0"-28"16,11 0 8-16,9-3 30 16,11-3-12-16,1 1-16 0,2-1-4 15,0-1 0-15,0 2-1 16,-6 0-1-16,-6 0 1 15,-3 1-5-15,-8 0-15 16,-9 1-17-16,-5 1-20 16,-9-2-28-16,-4-2-14 15,-4-3-69-15</inkml:trace>
  <inkml:trace contextRef="#ctx0" brushRef="#br1" timeOffset="-59315.02">1571 17048 342 0,'-16'-7'210'16,"5"1"-156"-16,2 1-9 16,5 4 3-16,4 1-12 15,0 6-25-15,0 9-13 0,2 12 9 16,0 9 9-16,0 10-10 16,-2 9-5-16,0 6-1 15,0 5-15-15,-2-2-32 16,0-7-54-16,-1-11-101 15</inkml:trace>
  <inkml:trace contextRef="#ctx0" brushRef="#br1" timeOffset="-58373.1">1976 17496 467 0,'0'0'58'0,"0"0"-18"15,0 0 12-15,0 2-8 16,0 8-25-16,0 1-14 16,0 8 21-16,0 5 2 0,2 6-5 15,2 4-7-15,0 4-7 16,1-1-7-16,-1 4-1 15,1-5-1-15,0-1-2 16,-1-2-18-16,2-5-21 16,1-7-24-16,-2-8-39 15,2-10-60-15,0-3-194 0</inkml:trace>
  <inkml:trace contextRef="#ctx0" brushRef="#br1" timeOffset="-57670.14">2178 17195 543 0,'-7'-4'30'0,"7"3"-9"15,0 1-9-15,12 3-8 0,7 8 17 16,1 2-7-16,7 0-9 16,1 4-2-16,0-5-1 15,-1 1-1-15,-1-3 0 16,-2-1-1-16,-2-5-2 0,-6-4-7 16,-2 0 0-16,-2-4 4 15,-7-7 2-15,-3 1 4 16,-2-5 2-16,-2 7-5 15,-13-2-2-15,-1 7 2 16,-7 3-1-16,-1 6 1 0,-3 6 2 16,3 6 0-1,0 2-1-15,6-2 2 0,6-3-1 16,2-6-1-16,8-1 1 16,2-7-3-16,0-1-3 15,8-7 1-15,5-10 10 16,0-3-1-16,4-10-1 0,1 3 2 15,-4-4 1-15,-3 6 2 16,-2 6 5-16,-3 2 0 16,-5 7 5-16,1 6 0 15,-2 2-6-15,0 2-6 16,0 9-5-16,-3 15-2 0,1 2 2 16,0 13 0-16,2 8-1 15,0 5-2-15,12 6-6 16,5 1-46-16,0-7-61 15,5-2-188-15</inkml:trace>
  <inkml:trace contextRef="#ctx0" brushRef="#br1" timeOffset="-52629.3">3160 13747 195 0,'-1'0'22'16,"1"0"63"-16,-2-2-42 15,0-2-6-15,2 1-6 16,0 1-3-16,0 0-1 15,0 2-6-15,0 0-6 0,0 0-5 16,0 0 1-16,0 0-7 16,0 0-2-16,0 0-1 15,5 0 0-15,6 0 6 16,5 0 5-16,3 0 2 16,3 0-4-16,4 0-3 0,-3-1-5 15,0-2 0-15,-1 2-4 16,-8-1 5-16,-3 2-3 15,-2-2 1-15,-8 2-1 16,1 0 0-16,-2 0-2 16,0 0 2-16,-5 0-1 15,-7 0 2-15,-5 0 1 0,-5 0-2 16,-4 2 0-16,-3 1 1 16,-1-3-1-16,1 3 2 15,4-2 0-15,1 3-2 16,7-1 1-16,4-1 1 15,6 2 0-15,3-1 1 16,4 0-2-16,0 2-1 0,11-2 2 16,5 1 4-16,5-3-1 15,6 1 0-15,2-2 1 16,2 0-3-16,3 0 2 16,-2 0-1-16,-3 0-3 0,-4-2-2 15,-7 1 1-15,-4-1 0 16,-3 2 2-16,-5-2 0 15,-4 2 1-15,-2 0 0 16,0 0 2-16,0 0-3 16,0 0-2-16,0 0-4 0,0 0-45 15,0 2-81-15,0-2-125 16</inkml:trace>
</inkml:ink>
</file>

<file path=ppt/ink/ink6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9:03:18.6050000"/>
    </inkml:context>
    <inkml:brush xml:id="br0">
      <inkml:brushProperty name="width" value="0.05292" units="cm"/>
      <inkml:brushProperty name="height" value="0.05292" units="cm"/>
      <inkml:brushProperty name="color" value="#002060"/>
    </inkml:brush>
  </inkml:definitions>
  <inkml:trace contextRef="#ctx0" brushRef="#br0">14379 5866 349 0,'-6'-7'254'0,"2"-3"-236"15,4 2 19-15,7 1-7 16,15 2-18-16,4 3-6 16,7 2-5-16,5 2 1 15,3 10-1-15,0 6 1 0,-3 5-1 16,-4 8-2-16,-7 2 1 16,-8 2 0-16,-4-1 0 15,-8-4-1-15,-7-2 1 16,0-8 2-16,-3-8 0 15,-8-4 2-15,-2-8 16 0,3-6 17 16,-2-13-12-16,7-12-8 16,3-6-8-16,2-6-6 15,15-5-5-15,8 1-15 16,6 6-49-16,1 2-21 16,1 7-56-16,-4 5-105 15</inkml:trace>
  <inkml:trace contextRef="#ctx0" brushRef="#br0" timeOffset="546.74">14744 5422 628 0,'-7'-7'20'16,"4"3"29"-16,3 4-25 16,14 4-23-16,7 10 1 15,7 4 0-15,2 2-1 16,9 3 0-16,-1-2-2 16,-4-5 1-16,-4-3-13 0,-3-8-13 15,-5-5 3-15,-10-3 2 16,-5-12 8-16,-7-6 9 15,0-3 4-15,-3 0 1 16,-9 2 0-16,-7 10 8 16,-2 5-1-16,-4 7-5 0,2 0-4 15,-4 12 1-15,1 6 1 16,7 3-2-16,4 1 1 16,8-2-1-16,4-6 1 15,3-7-1-15,0-6-5 16,5-1 4-16,9-14 15 0,2-7 0 15,-2-8-9-15,7-1 0 16,-5 0 5-16,-4 1 13 16,-5 8 4-16,1 5 0 15,-4 6 1-15,-4 9-12 16,0 1-12-16,0 18-10 0,0 7 6 16,3 11 1-16,6 7-2 15,3 6-18-15,6 7-21 16,2-1-15-16,1-5-70 15,1-8-134-15</inkml:trace>
  <inkml:trace contextRef="#ctx0" brushRef="#br0" timeOffset="718.58">15186 5784 648 0,'0'0'15'15,"0"0"22"-15,20-3-22 16,7 1-10-16,5 2-6 16,0 0-40-16,1 0-62 15,-10 9-95-15</inkml:trace>
  <inkml:trace contextRef="#ctx0" brushRef="#br0" timeOffset="827.93">15267 5936 434 0,'-12'7'177'0,"12"-7"-128"15,10 0 17-15,26-7-56 16,14-6-7-16,18-5-34 0,9-5-113 16,11-2-332-1</inkml:trace>
  <inkml:trace contextRef="#ctx0" brushRef="#br0" timeOffset="1278.26">16299 5727 521 0,'-2'-18'69'0,"0"2"-6"0,2 2 5 15,4 7-28-15,11 5-12 16,6 2-18-16,4 14-4 16,4 9 1-16,1 10-4 15,-3 6-2-15,-3 4-1 16,-9 1-1-16,-3-5-15 0,-10-5-13 15,-2-8 0 1,-6-14 22-16,-9-12 12 16,-4-4 27-16,1-23-5 15,4-6-4-15,3-8-4 16,7-6-8-16,4-5-8 16,9 6-4-16,13 1-4 0,5 5-27 15,7 3-42-15,3 9-29 16,1 5-53-16,0 4-139 15</inkml:trace>
  <inkml:trace contextRef="#ctx0" brushRef="#br0" timeOffset="1559.45">16755 5252 589 0,'-17'-17'32'0,"-2"6"38"16,7 11-40-16,-1 0-23 0,6 18-8 15,2 7 0-15,3 7-1 16,2 4 1-16,2-3 0 16,10-1 0-16,3-6-2 15,6-9 1-15,2-11 4 16,1-6 0-16,-2-9 4 16,-5-13 1-16,-2-4 5 0,-8-8 0 15,-4 0-4-15,-3 4-6 16,-8 6-8-16,-9 6-17 15,0 6-14-15,-2 12-46 16,9 0-82-16</inkml:trace>
  <inkml:trace contextRef="#ctx0" brushRef="#br0" timeOffset="2012.45">17170 5558 619 0,'-6'0'13'0,"3"0"22"16,3 17-30-16,0 10-2 16,6 7 2-16,6 9-1 15,8 5-1-15,3-3-1 16,4-1 0-16,5-10-3 0,4-7-1 15,-1-13 3-15,2-12 0 16,-6-2 2-16,-1-21 2 16,-7-10 7-16,-8-10 10 15,-5-4-5-15,-6-1-7 16,-4 0-12-16,-4 6-5 0,-8 9-22 16,-3 7-2-16,7 12-34 15,2 6-59-15,6 5-171 16</inkml:trace>
  <inkml:trace contextRef="#ctx0" brushRef="#br0" timeOffset="2371.75">17931 5627 645 0,'-9'-23'42'0,"9"1"-29"16,2 7 36-16,16 8-21 16,9 7-13-16,6 1-12 15,-1 17-2-15,2 8 0 0,-5 7-1 16,-7 6-1-16,-8 1-2 16,-11-2-13-16,-3-4-9 15,-9-7 12-15,-11-11 4 16,-2-9 10-16,3-7 17 15,4-14 26-15,5-12-9 16,6-8-8-16,4-9-9 16,16-4-11-16,11 1-5 0,5-1-5 15,9 8-13-15,-4 7-46 16,1 3-48-16,-10 5-66 16,-6 2-178-16</inkml:trace>
  <inkml:trace contextRef="#ctx0" brushRef="#br0" timeOffset="2559.23">18269 5078 650 0,'-4'-14'28'0,"2"3"48"0,2 11-32 16,14 0-32-16,-1 14-7 15,4 10-2-15,0 9-2 16,2 9-3-16,-5 8 0 15,-3 5-32-15,-2 0-46 16,-2-5-58-16,0-8-109 0</inkml:trace>
  <inkml:trace contextRef="#ctx0" brushRef="#br0" timeOffset="3018.5">18732 5547 327 0,'3'-4'287'15,"-3"3"-265"-15,0 1 27 16,0 3-38-16,0 13-11 16,0 9 0-16,0 7 0 15,8 5 1-15,10-2-1 16,4-2 1-16,3-6-1 0,5-5 2 15,4-13-2-15,-1-8 3 16,-1-2 0-16,-3-17 5 16,-6-11 9-16,-5-8 2 0,-5-5-6 15,-6-2-7-15,-7 1-7 16,0 6-3-16,-4 6-9 16,-3 9-12-16,-1 7-19 15,3 8-57-15,3 1-95 16</inkml:trace>
  <inkml:trace contextRef="#ctx0" brushRef="#br0" timeOffset="3534.27">19351 5610 396 0,'-3'-15'148'0,"3"1"-116"15,0 1 22-15,15 5-22 16,2 4-7-16,8 4-10 0,2 5-7 16,2 11-1-1,-2 9-3-15,-3 5-2 0,-5 5-4 16,-8-2 3-16,-7-2-6 15,-4-5-4-15,0-6-2 16,-10-9 11-16,-2-11 5 16,0-2 35-16,-1-19 2 0,4-6-16 15,4-4-5-15,5-4-7 16,0-2-5-16,15-1-7 16,9 6-5-16,5 3-16 15,5 6-52-15,0 7-19 0,-2 4-49 16,-3 1-80-16</inkml:trace>
  <inkml:trace contextRef="#ctx0" brushRef="#br0" timeOffset="3815.45">19641 5206 553 0,'0'-28'23'0,"5"4"38"16,21 12-29-16,8 9-17 15,5 3-3-15,1 13-5 16,-3 8-4-16,-8 9-4 0,-11 2-5 16,-13 3-15-16,-5-6 1 15,-5 0 14-15,-9-7 6 16,-3-5 4-16,5-6 16 16,3-3 7-16,3-2-4 15,6-3-11-15,5-1-11 0,15 0-5 16,7 2 8-16,7 1-5 15,7 2-53-15,-2 0-67 16,-2-3-103-16</inkml:trace>
  <inkml:trace contextRef="#ctx0" brushRef="#br0" timeOffset="4127.89">20124 5581 381 0,'0'4'192'0,"0"-1"-175"16,0 4 14-16,0 8 1 16,11 2-4-16,1 8-14 15,5 5-5-15,0-1-3 16,5 2-2-16,1-3-3 16,6-3-2-16,-2-7 0 15,4-9 3-15,1-8 0 16,-3-1 1-16,0-16 0 0,-7-7 2 15,-2-7 5-15,-8-4 9 16,-2-2-11-16,-5-1-5 16,-5 5-3-16,0 3-7 15,0 10-18-15,0 6-9 0,0 8-8 16,2 5-28 0,12 1-115-16,8 10-20 0</inkml:trace>
  <inkml:trace contextRef="#ctx0" brushRef="#br0" timeOffset="4268.49">20768 5661 556 0,'0'-9'18'0,"5"0"22"16,1 2-10-16,7 3-25 16,7 1-17-16,7 3-42 15,7 0-36-15,3 0-70 0</inkml:trace>
  <inkml:trace contextRef="#ctx0" brushRef="#br0" timeOffset="4409.08">21080 5623 389 0,'0'-5'89'0,"0"-2"-35"16,0 4 19-16,0-1-31 0,8 2-31 16,10 2-17-16,7 0 0 15,6 2-33-15,3 4-38 16,2 1-57-16,4-4-75 15</inkml:trace>
  <inkml:trace contextRef="#ctx0" brushRef="#br0" timeOffset="4525.29">21442 5613 429 0,'1'-5'22'16,"4"-1"28"-16,5 3-39 0,4 3-15 0,11 0-31 0,8 0-63 15,4 0-115-15</inkml:trace>
  <inkml:trace contextRef="#ctx0" brushRef="#br0" timeOffset="4650.26">21794 5586 436 0,'0'-1'66'0,"-5"-10"-38"16,5 5 11-16,0 3-35 16,10 3-26-16,9-4-111 15,7 1-208-15</inkml:trace>
  <inkml:trace contextRef="#ctx0" brushRef="#br0" timeOffset="7836.42">13826 5353 499 0,'-22'-18'37'16,"3"7"23"-16,3 11-18 0,0 4-13 15,1 21-21-15,3 14 0 16,1 12 10-16,2 21 3 16,7 8-3-16,2 11-6 15,2 7-8-15,15 4-1 0,8-2-3 16,7-9-4-16,13-7-15 15,9-17-17-15,12-17-20 16,11-22-23-16,7-27-37 16,6-13-178-16</inkml:trace>
  <inkml:trace contextRef="#ctx0" brushRef="#br0" timeOffset="8242.66">15173 5317 576 0,'-3'-4'19'0,"-1"2"5"0,4 9-16 16,2 23-4-16,5 8 18 16,4 16-11-16,-5 12-3 15,2 9 0-15,-8 3-2 16,0 3-2-16,-11-3-4 15,-10-5 0-15,-6-10 1 16,-7-6-2-16,0-14 0 0,-4-13-3 16,5-9-1-16,8-13-3 15,9-8-7-15,11-15-23 16,5-18-69-16,18-14-224 16</inkml:trace>
  <inkml:trace contextRef="#ctx0" brushRef="#br0" timeOffset="8742.42">15180 4932 638 0,'0'0'7'16,"2"0"-14"-16,10 10 10 0,8 8 18 16,4 4-10-16,5 1-10 15,1-2-1-15,6 1-1 16,-4-8 1-16,1-5-5 16,-5-4-9-16,-8-5-1 15,-7 0 3-15,-8-5 8 0,-5-6 0 16,-14 3-7-16,-10 2 9 15,-4 2 1-15,-8 4-1 16,0 6 2-16,0 8 1 16,8 5-1-16,0 4 1 15,10-3 1-15,9-3-1 0,9-6-2 16,0-9 0-16,13-2 5 16,10-12 17-16,4-7-12 15,4-6-4-15,3-2 1 16,-4 0 5-16,-4 3 10 15,-5 6 0-15,-3 5-7 0,-9 9-5 16,0 4-6-16,-5 17-7 16,-3 13-1-16,-1 14 3 15,2 12-16-15,3 11-46 16,2-1-86-16</inkml:trace>
  <inkml:trace contextRef="#ctx0" brushRef="#br0" timeOffset="9273.54">16120 5089 504 0,'-15'0'53'0,"-1"0"1"0,-2 23-26 16,0 17-1-16,-1 14 5 16,-3 19-9-16,2 16-5 15,6 13-7-15,7 7-8 16,7 4-2-16,14-1-2 0,23-5-25 16,21-7-12-16,28-16 2 15,29-13-51-15,28-19-99 16</inkml:trace>
  <inkml:trace contextRef="#ctx0" brushRef="#br0" timeOffset="9773.5">22235 4739 399 0,'31'6'150'15,"5"2"-146"-15,11 9 5 16,11 11 34-16,6 15-5 0,2 10-17 15,1 15-3-15,-10 11-4 16,-6 12-8-16,-10 8-4 16,-14 1-2-16,-15 0-11 15,-10-6-21-15,-4-11-4 0,-23-14-13 16,-6-19-11-16,-8-14-14 16,-7-18 21-16,-3-18 7 15,0-16-14-15,5-29-123 16</inkml:trace>
  <inkml:trace contextRef="#ctx0" brushRef="#br0" timeOffset="10303.32">22943 4459 682 0,'-2'5'-9'0,"2"4"2"0,2 7 6 16,11 0 1-16,6 4 1 16,8-2-1-16,7-4 0 0,6-7 3 15,-2-3-3-15,0-4-2 16,-6-7-10-16,-7-7-10 15,-13-8 6-15,-12-1 9 16,-3 3-9-16,-22 1 11 16,-9 6 4-16,-11 6 1 0,-4 7 1 15,-3 4 8-15,6 10 0 16,5 7 0-16,7 0-6 16,15 3-1-16,8-6-1 15,14-6-1-15,5-5 2 16,18-7 13-16,8 0 6 15,7-16-12-15,0-5-2 16,0-6 4-16,-5 0 2 0,-9 1 8 16,-11 6-2-16,-3 6 2 15,-11 7 2-15,-2 7-8 16,-4 10-16-16,-12 21-4 16,-3 17 4-1,-8 14 1-15,-6 20-13 16,-2 16-40-16,-7 9-32 15,-9 4-51-15,-7 5-239 16</inkml:trace>
  <inkml:trace contextRef="#ctx0" brushRef="#br0" timeOffset="11380.02">16665 6184 462 0,'-7'-9'57'0,"4"0"1"16,1 6 12-16,2 3-54 15,2 8-18-15,8 14 5 16,0 8-2-16,2 9 1 0,-3 9-1 16,-4 6 0-16,1 0 0 15,-4-1 0-15,0-10-1 16,-2-5-1-16,1-16 1 16,3-6 1-16,3-9-1 0,0-5 0 15,6-2-2-15,6 0 6 16,6 0-2-16,6-5-2 15,8 0 0-15,8-2 1 16,9 3-2-16,7-2 2 16,10 1 0-16,8 2-3 15,14-1 3-15,9 3-4 16,13-2 2-16,9-4 0 0,7 4-6 16,9-1-2-16,1 0 7 15,7-2 1-15,4-4 0 16,2 3 1-16,6-2 0 15,2-3 0-15,2 0 0 0,4-2 0 16,-2 3 0-16,-1-2 1 16,-4-1-2-16,-4 1 1 15,-10-1 0-15,-3 2-2 16,-4-2-1-16,-7-1-2 16,-6-1 3-16,-4-2-3 15,1 2-2-15,-7-1-3 0,-1 0 3 16,-2-1 5-16,-3 1 2 15,-2 2 0 1,-5 2 1-16,-7-2 2 0,-4 3 2 16,-9 2 2-16,-9 2-3 0,-6-1-1 0,-13 1-2 15,-9 0-1-15,-13 1 1 16,-7-1 2-16,-11 1 12 16,-9 0 4-16,-4 0 1 15,-5 0 0-15,0 0-6 16,0 0-4-16,0 2-2 0,-2-1-2 15,-1 0 0-15,3 1 0 16,0 0-2-16,0-1-1 16,0-1-5-16,7 0-1 15,0 0 1-15,0-2-9 16,0-1-26-16,-5-3-30 16,-2-5-75-16,-9-1-225 0</inkml:trace>
  <inkml:trace contextRef="#ctx0" brushRef="#br0" timeOffset="12326.9">20203 6804 528 0,'-4'-10'39'0,"-10"-3"17"0,14 0 4 16,4 7-26-16,15-2-23 16,8 3-6-16,5 5 1 15,6 0 2-15,7 11-5 16,1 8-2-16,-2 8-1 15,-3 5 1-15,-7 4-2 0,-5 0-3 16,-12 5-15-16,-12-4 1 16,-5-3 3-16,-9-5 3 15,-11-6 11-15,-5-11 1 16,-4-10 3-16,3-2 20 16,4-20 1-16,5-8-5 0,9-11 13 15,8-9-14-15,1-2-12 16,19 0-7-16,8 0-5 15,9 7-19-15,2 5-19 16,-3 13-23-16,-2 7-31 16,-7 6-30-16,-7 5-187 15</inkml:trace>
  <inkml:trace contextRef="#ctx0" brushRef="#br0" timeOffset="13481.29">20773 7047 480 0,'0'-7'82'0,"-7"2"-17"31,4-1 8-31,1 5-11 0,2 1-22 16,0 0-16-16,0 0-10 15,0 10-7-15,0 10 6 16,2 3 4-16,1 7-7 16,4 11-6-16,-6 2-2 15,-1 7-3-15,0 4-50 16,-1 3-123-16,-11 1-452 0</inkml:trace>
  <inkml:trace contextRef="#ctx0" brushRef="#br0" timeOffset="17505.78">16468 8065 532 0,'-5'9'65'15,"-14"-3"-41"-15,16-6 15 0,3 0-13 0,10 0-18 16,10 0-6-16,9 0 2 16,5-2 0-16,6-2-2 15,3-1-3-15,0 3-16 0,-4 0-48 16,-8 2-40-16,-9 0-68 16</inkml:trace>
  <inkml:trace contextRef="#ctx0" brushRef="#br0" timeOffset="17630.84">16487 8186 514 0,'-2'4'32'0,"7"-4"-23"15,21 0-17-15,16 0 13 16,12-7-5-16,9-2-24 16,7-3-40-16,1 0-96 15</inkml:trace>
  <inkml:trace contextRef="#ctx0" brushRef="#br0" timeOffset="18052.52">17008 8026 429 0,'-16'-12'183'16,"8"1"-146"0,8 1 15-16,10 3-24 0,19 7-17 15,8 0-2-15,6 9 1 16,1 6-6-16,0 7 0 15,-10-1-6-15,-7 2-8 0,-10-1-9 16,-12-5 0-16,-5-6 7 16,-2-4 11-16,-14-7 6 15,0-1 20-15,-2-16 15 16,7 0-10-16,6-7-9 16,5 0-12-16,4-5-9 15,16 4-8-15,6 4-26 0,10 6-45 16,2 5-32-16,-1 8-24 15,-3 4 7-15,-6 6 15 16,-10 11 78-16,-8 4 52 16,-10 3 66-16,0 1 19 15,-12 3 12-15,-4 2-23 0,0 4-34 16,1 2-4-16,3 1-17 16,6 0-18-16,4 1-15 15,2-1-1-15,4-6-23 16,5-8-37-16,5-8-52 15,1-16-107-15</inkml:trace>
  <inkml:trace contextRef="#ctx0" brushRef="#br0" timeOffset="18537.12">17346 7624 445 0,'0'-4'38'0,"1"2"-2"15,16 2-21-15,8 0 17 16,6 6 7-16,6 1-15 0,4 3-6 16,1-1-4-16,-3-2-6 15,-6 0-3-15,-8-3-4 16,-8-2-1-16,-7-2 1 0,-10 0 1 15,-2-7-9-15,-14-2 2 16,-8-2 0-16,-6 6-1 16,-6 1 2-16,-2 4 4 15,-1 0 1 1,1 9-1-16,5 5 2 16,7 0-2-16,6 3 0 15,10-5 0-15,5-5-1 0,5-5-1 0,15-2-2 16,7-9 13-16,2-10-2 15,7-5-3-15,-1-2-2 16,-4-1 2-16,-3 0 5 16,-4 7 8-16,-9 4 5 15,-3 7 4-15,-5 8-1 0,-2 1-19 16,0 16-11-16,0 8 5 16,-2 11-1-16,2 7 0 15,0 10-38-15,2 2-23 16,11-4-41-16,3-2-101 15</inkml:trace>
  <inkml:trace contextRef="#ctx0" brushRef="#br0" timeOffset="19099.59">17495 7593 281 0,'-11'-5'65'0,"4"3"-46"0,3 0 15 16,4 2-25-16,0 0-7 15,0 0-7-15,8 0-1 16,-1 2 11-16,0 0-15 16,4-1-25-16,-4-1-31 15,5 0-42-15,0 0-63 16</inkml:trace>
  <inkml:trace contextRef="#ctx0" brushRef="#br0" timeOffset="19418.02">17647 7513 366 0,'0'-6'66'16,"-10"5"27"-16,-3 1-42 16,-1 1-16-16,-4 14-19 15,0 4-2-15,0 8 9 16,2 3-6-16,5 3-5 16,7-5-4-16,4 1-4 0,0-3-1 15,15-6 1-15,6-6-1 16,6-5 2-16,4-7 1 15,1-2 1-15,5-11-1 16,-6-10-1-16,-6-6 0 16,-5-3 3-16,-11-4 3 15,-9-1-7-15,-5 4-4 16,-13 2-1-16,-5 4-1 16,-1 11-5-16,-1 9-8 0,3 5-11 15,8 10-12-15,9 12-24 16,5 6-33-16,12 3-53 15,14 2-144-15</inkml:trace>
  <inkml:trace contextRef="#ctx0" brushRef="#br0" timeOffset="19808.56">18095 7893 506 0,'7'-4'52'0,"2"-11"10"16,-9 11-11-16,0 4-21 15,1 10-24-15,5 12-5 16,3 6 0-16,4 6 2 15,5 5 1-15,4 0-4 16,6-1 0-16,2-8 1 0,2-7-3 16,2-9 1-16,5-10 1 15,-5-4 2-15,-4-15 1 16,-4-9 0-16,-7-8 16 16,-6-9 2-16,-10-8-9 15,-3 4 1-15,-1 0-12 16,-16 2-5-16,0 10-10 0,-2 7-22 15,4 12-5-15,3 10-20 16,12 4-33-16,4 6-86 16</inkml:trace>
  <inkml:trace contextRef="#ctx0" brushRef="#br0" timeOffset="20261.54">18732 7925 551 0,'-7'-21'44'0,"2"0"10"16,5 6 0-16,5 5-21 15,17 10-19-15,3 0-10 0,6 13 1 16,3 11-1-16,1 5-2 16,-4 1-2-16,-4 6 2 15,-10-1-2-15,-3-6-3 16,-11-1-5-16,-3-10-2 15,-9-8 5-15,-6-8 5 0,0-2 5 16,0-12 19 0,3-10 1-16,6-6-1 0,6-1-5 0,0-6-3 0,18 6-12 15,9 2-4-15,7 1-8 32,5 15-27-32,3 3-54 0,-1 8-22 0,-5 0-62 0,-11 15-117 15</inkml:trace>
  <inkml:trace contextRef="#ctx0" brushRef="#br0" timeOffset="20542.78">19110 8035 425 0,'-7'4'58'0,"6"-4"-22"15,1 3-2-15,3 1 0 16,10 3 0-16,5 2-15 16,-2 0-2-16,5 3-5 31,-8-1-5-31,-2-1-1 0,-7 1-2 0,-2 0-1 0,-2-4 1 15,0 0-1-15,-2-1 9 16,-2-1 6-16,4-2 0 16,0 3-3-16,0-2 0 15,3-1-3-15,7-1-4 16,7 3-3-16,3-1-3 0,9-2-1 16,2-2-9-1,5 0-46-15,-2-2-34 16,-4-12-58-16,1-4-186 0</inkml:trace>
  <inkml:trace contextRef="#ctx0" brushRef="#br0" timeOffset="21402.31">17199 8314 299 0,'18'-7'-157'15</inkml:trace>
  <inkml:trace contextRef="#ctx0" brushRef="#br0" timeOffset="22028.14">17506 8122 376 0,'-8'-3'36'0,"1"-1"36"16,0 4-11-16,0 0-24 16,-2 4-16-16,-2 10-12 15,1 6 7-15,-5 7 6 16,5 3-1-16,1 4-10 0,4 1 1 16,5 3-8-16,0-4-3 15,14-6-1-15,5-1-1 16,4-9-2-16,8-3 3 15,3-10 2-15,0-5-1 16,1 0 1-16,-3-11 0 16,-3-8 5-16,-12-8 10 0,-8-6 10 15,-7-2 2-15,-2-5-14 16,-18 3-11-16,-7 2-2 16,-4 4-2-16,2 8-3 15,2 9-17-15,11 5-27 0,12 1-45 16,7 3-115-1</inkml:trace>
  <inkml:trace contextRef="#ctx0" brushRef="#br0" timeOffset="22677.03">19254 8192 429 0,'-3'-20'86'15,"-2"5"-19"-15,1-3 16 16,3 4-27-16,1 3-3 15,0 1-16-15,0 7-10 16,0 2-5-16,0 1-11 0,0 4-9 16,3 11 1-16,0 6 3 15,3 4 0-15,-1 6-5 16,-1 1-1-16,0 0 2 16,-4 0-2-16,0-3 0 0,0-10 0 15,0-3 0-15,0-5 0 16,0-9 0-16,0-2 1 15,0-5 5-15,-2-13-2 16,-1-7-2-16,-4-7-2 0,6 0 2 16,-5-3-2-16,3 5 0 15,-2 3 1-15,1 8-1 16,1 6 0-16,-2 6 0 16,4 7-1-16,-1 0-2 15,2 16-5-15,0 9 6 0,0 11-25 16,10 5-16-16,2 4-33 15,4-1-32 1,0-3-86-16</inkml:trace>
  <inkml:trace contextRef="#ctx0" brushRef="#br0" timeOffset="23571.19">17162 7957 813 0,'5'0'8'0,"34"0"-2"16,24-5-5-16,29 6 2 15,24-1-4-15,15 0 0 16,11 0-5-16,8 0-11 16,3-1-4-16,0-5 5 15,-9 2 11-15,-17-5 1 0,-17 3-2 16,-24 0 5-16,-31-1 0 16,-29-3-10-16,-28 4-1 15,-41 0 2-15,-34-3 7 0,-27 3-2 16,-25 4 1-16,-24 2 3 15,-9 0 2-15,-3 8 1 16,5 9 17-16,18 3 7 16,22 2 9-16,26 4-12 15,31 1-12-15,33-1-9 0,30-2-2 16,30-5-8-16,43 0 5 16,27-8 4-16,29-4-1 15,19-5-2-15,11-2-6 16,3-5-1-16,-4-7-13 15,-9-5 13-15,-18-1 3 16,-16-1 4-16,-29-9 4 16,-21 2-2-16,-29-4 2 0,-30-2 5 15,-19 1-6-15,-43 4-9 16,-29 5-9-16,-27 2 2 16,-24 11 3-16,-16 6 7 0,-11 3 5 15,-4 16 2-15,1 7 13 16,10 4-3-16,16 6 4 15,18 3-1-15,21 2-5 16,30-3-6-16,28 3-1 16,30-5-4-16,24-4-4 0,39-5 0 15,34-6 5-15,28-3 0 16,26-8 2-16,16-7-11 16,17 2 7-16,3-15-13 15,0-2 14-15,-4-5-3 16,-19-3 3-16,-8-2 1 15,-26-4-3-15,-22 1 3 0,-29-2 2 16,-30-3-1-16,-28 1 2 16,-25 0-11-16,-39 4-8 15,-29 3 2-15,-24 5 7 16,-21 8 7-16,-11 8 0 16,2 2 11-16,5 9 13 0,23 9-2 15,30 6-1-15,31 0-19 16,36 4 2-16,28-5-27 15,47 0-49-15,35-10-12 16,33-7-96-16</inkml:trace>
  <inkml:trace contextRef="#ctx0" brushRef="#br0" timeOffset="24542.72">19986 8431 639 0,'-11'-17'44'0,"8"-3"-9"31,3 3 6-31,15 7-21 0,14 7-7 0,5 1-9 16,5 2-3-16,3 9 0 16,-1 9 1-16,-3 8-4 0,-6 3 4 15,-7 6-3-15,-10-1-6 16,-8 0-8-16,-7-5-3 15,0-6 5-15,-5-12 9 16,-8-8 5-16,-1-6 31 0,1-17 7 16,4-10-12-16,4-6 1 15,5-3-9-15,5-7-7 16,15 3-8-16,5 3-5 16,8 8-4-16,6 7-31 15,0 9-40-15,1 10-31 16,-4 6-28-16,-4 8-59 0</inkml:trace>
  <inkml:trace contextRef="#ctx0" brushRef="#br0" timeOffset="24728.69">20528 8547 544 0,'-5'9'70'0,"2"0"-21"15,3 5 7-15,0 4 2 16,3 7-23-16,7 6-14 15,-1 1-14-15,0 3-1 16,2 3-4-16,-6 1 0 0,-1-3-17 31,-2-6-47-31,-2-3-60 0,0-13-52 0,0-12-198 16</inkml:trace>
  <inkml:trace contextRef="#ctx0" brushRef="#br0" timeOffset="25199.04">20702 8002 416 0,'0'-9'68'0,"-4"-1"7"0,-8 5-9 15,-1 5-26-15,-1 0-25 16,-3 17-7-16,2 0 2 15,2 11-3-15,4 1 0 16,7 3-3-16,2-1-2 16,13-5-1-16,6-2-5 0,10-10 1 15,2-9 6-15,5-5 1 16,-6-4-2-16,-3-13 0 16,-7-10-2-16,-11-1 3 15,-9-7-3-15,-7 3-3 16,-15-1-2-16,-1 3-5 15,-2 6-20-15,5 6-17 0,5 10-29 16,12 5-64-16,3 3-145 16</inkml:trace>
  <inkml:trace contextRef="#ctx0" brushRef="#br0" timeOffset="25737.03">21162 8258 396 0,'-4'-7'48'0,"2"2"40"16,2 5-17-16,0 0-36 15,0 12-25-15,6 12 12 16,7 6 3-16,1 5-7 16,0 5-10-16,4 4-3 15,4-3-4-15,1-3 0 16,0-6-1-16,6-9-1 0,-2-11 2 16,-2-10 1-16,2-4 2 15,-3-15 5-15,-7-14 5 16,0-4 7-16,-7-8-4 15,-5-4-7-15,-5 1-8 16,0 2-3-16,-7 6-2 0,-3 8-15 16,-1 8-10-16,2 13-7 15,4 9-26-15,5 4-39 16,0 10-57-16,14 6-119 16</inkml:trace>
  <inkml:trace contextRef="#ctx0" brushRef="#br0" timeOffset="26080.71">21733 8342 585 0,'-5'-21'46'16,"3"-1"-3"-16,2 5 17 15,10 7-42-15,12 7-3 16,4 3-13-16,3 8-2 15,3 12 1-15,2 7 0 0,-8 3-2 16,-4 3 0-16,-7 2-3 16,-8-6-10-16,-7-3 3 15,0-7 2-15,-2-9 7 16,-10-10 4-16,4-2 19 0,1-17 5 16,5-7-8-1,2-4 0-15,0-3-5 0,14-3-10 16,6 3-4-16,4 5 0 15,4 5-27-15,3 9-37 16,-2 6-35-16,-5 8-49 16,-7 0-134-16</inkml:trace>
  <inkml:trace contextRef="#ctx0" brushRef="#br0" timeOffset="26397.45">22180 8519 532 0,'-2'-2'114'16,"-2"-4"-75"-16,4 5 16 15,0 1-16-15,0 5-24 16,4 9-9-16,4 6 7 16,-1 3-5-16,0 2-4 15,1-2-1-15,-2 4-4 0,0-4 0 16,-4-1-28 0,1-6-38-16,-1-7-35 15,3-9-82-15</inkml:trace>
  <inkml:trace contextRef="#ctx0" brushRef="#br0" timeOffset="26819.21">22225 7912 594 0,'-10'-14'44'0,"5"4"24"16,3 5-12-16,2 5-16 16,6 2-33-16,5 15-5 0,1 6 0 15,5 6-1-15,-1 10-1 16,-2 3-25-16,-1 6-33 15,0-1-39-15,-3-5-77 16,1-6-286-16</inkml:trace>
  <inkml:trace contextRef="#ctx0" brushRef="#br0" timeOffset="27164.45">22580 8203 479 0,'0'-6'188'16,"0"-8"-167"-16,0 11 8 15,0 3 0-15,0 16-20 0,4 9-3 16,9 5-4-16,1 8 0 16,2 2-2-16,6-2 2 15,2-4-4-15,5-9 0 16,2-9-5-16,3-9 6 15,1-7 0-15,2-9 3 16,-8-14 1-16,-2-13 1 0,-6-3 1 16,-6-7 14-16,-8-3-1 15,-7 1-17-15,0 6-2 16,-9 4-3-16,-6 9-19 16,0 13-9-16,3 6-8 15,5 10-17-15,7 5-27 0,0 11-49 16,11 2-90-1</inkml:trace>
  <inkml:trace contextRef="#ctx0" brushRef="#br0" timeOffset="27523.87">23172 8190 568 0,'3'-10'38'0,"2"1"0"0,4 3 4 16,6 5-17-16,4 1-3 16,5 0-15-16,1 12-1 15,0 6 1-15,1 3-4 16,-6 6 0-16,-3 5-1 16,-6-2-2-16,-6 3 0 0,-5-6-1 15,0-4-7-15,-11-4 1 16,-4-8 5-16,3-9 2 15,-3-2 6-15,8-5 16 16,2-13 8-16,5-4-6 16,0-3-11-16,11-2-6 15,9-1-4-15,5 1-4 0,2 0 2 16,2 9-6-16,0 4-29 16,-5 5-37-16,0 6-30 15,-6 3-53-15,-4 0-140 16</inkml:trace>
  <inkml:trace contextRef="#ctx0" brushRef="#br0" timeOffset="27804.96">23572 8419 544 0,'-6'2'51'0,"4"4"-24"0,2 4 15 16,0 4 0-16,0 6-18 16,2-1-14-16,4 2-2 15,1 3-6-15,3-5-2 16,-3-1-20-16,0-5-39 0,-4-8-45 15,2-5-76-15</inkml:trace>
  <inkml:trace contextRef="#ctx0" brushRef="#br0" timeOffset="28211.09">23600 7916 409 0,'-2'2'88'0,"0"5"-86"15,2 1 12-15,0 7 12 0,0 5-4 16,0-2-15-16,2 4-6 15,8-2 0-15,-1-2-3 16,-1-6 1-16,4-5 0 16,-2-3 0-16,0-2 2 15,-2-2 5-15,-1 0 4 16,-3 3 7-16,-1-8 2 0,-3 1-2 16,2 1-5-16,-2 3-8 15,0-2-3-15,0 2 0 16,0 0-3-16,0 0-3 15,0 0-8-15,2 0 1 16,-2 0 2-16,0 0-15 0,0 0-19 16,-4-2-43-16,-4-3-58 15</inkml:trace>
  <inkml:trace contextRef="#ctx0" brushRef="#br0" timeOffset="28492.27">23554 7974 358 0,'-4'-12'43'0,"4"3"18"15,2 2-1-15,12 4-29 16,6 3-17-16,7 0-4 16,2 0 2-16,-2 10 5 15,-6 7-1-15,-8 2-3 0,-10 4-7 16,-3 5-4-16,-16 1-4 16,-7 0 4-16,0-2-2 15,-3-2 0-15,4-6 1 16,9-5 0-16,4-3 5 15,7-4 11-15,2-4-1 16,14 0-3-16,11-3 5 0,6 0-14 16,8 0-4-16,4 0-19 15,4 0-70-15,-3 0-101 16,-3 1-212-16</inkml:trace>
  <inkml:trace contextRef="#ctx0" brushRef="#br0" timeOffset="28804.72">24008 8224 402 0,'-8'0'67'0,"3"0"-37"16,5 2 15-16,0 0-17 0,0 2-12 15,7-1-12 1,4 2-4-16,3 1-27 0,1-5-49 15,3-1-73-15</inkml:trace>
  <inkml:trace contextRef="#ctx0" brushRef="#br0" timeOffset="28945.29">24188 8212 405 0,'7'-4'28'16,"2"0"8"-16,6 4-9 15,2 0-21-15,5 0-12 0,1 6-88 16,3-2-125-16</inkml:trace>
  <inkml:trace contextRef="#ctx0" brushRef="#br0" timeOffset="29085.88">24519 8232 444 0,'10'-4'22'15,"1"0"-7"-15,4 2 1 16,7 2-13-16,3 0-21 16,2 0-118-16</inkml:trace>
  <inkml:trace contextRef="#ctx0" brushRef="#br0" timeOffset="65950.92">10677 8396 373 0,'-4'-40'30'16,"1"-2"-55"-16,-1-3-52 0,-2 0-146 15</inkml:trace>
  <inkml:trace contextRef="#ctx0" brushRef="#br0" timeOffset="66450.85">10670 7998 132 0,'5'0'288'16,"-5"0"-209"-16,0 0-29 0,0 0-11 15,4 0-4-15,-3-3-14 16,1-2-10-16,0 5 4 15,3 0 0-15,0 0-6 16,5 8-2-16,-1 6 0 16,3 9-3-16,3 4 0 0,-1 3-2 15,4 4 2-15,-2 0-3 16,2 0 0-16,2-6 1 16,-1-3-2-16,3-3 1 15,2-9 0-15,1-8 2 16,7-5 0-16,4-8 6 15,7-14 7-15,7-11 2 0,6-8-5 16,1-9-7-16,7-5-3 16,0-3-1-16,2-5-2 15,-4 2 1-15,-1 3-2 16,-4 6 2-16,-11 5 0 0,-8 8-1 16,-8 10-2-16,-9 10 4 15,-13 5 0-15,-6 7 8 16,-2 1 6-16,-2 5-9 15,-6 1-7-15,-6 1-4 16,-3 13-22-16,-3 10-36 16,-4 8-54-16,-11 4-105 0</inkml:trace>
  <inkml:trace contextRef="#ctx0" brushRef="#br0" timeOffset="67377.57">11084 8274 687 0,'-7'-14'18'0,"-4"7"3"15,9 7 22-15,2 1-9 16,5 21-31-16,5 5-2 0,2 10 4 15,5 4 6-15,0 5-5 16,5-1-4-16,-2-2-1 16,-4 0 0-16,4-5-6 15,-6-1-24-15,-1-5-31 16,-4-5-35-16,-1-8-67 16,0-10-183-16</inkml:trace>
  <inkml:trace contextRef="#ctx0" brushRef="#br0" timeOffset="68236.7">11334 8576 571 0,'0'-9'60'0,"0"-2"-22"15,5-1-7-15,8-5 11 16,1 1-15-16,4-3-24 16,-2-1-2-16,4-1-1 15,-6 1 0-15,-2 6-4 0,-5 1-4 16,-7 6 3-1,0 7-4-15,-9 4 0 0,-8 12 9 16,3 7 0-16,1 6 2 16,6 1 2-16,4 0-4 15,3-1 1-15,8-4-3 16,9-7-1-16,4-8-15 0,6-8-11 16,0-2-13-16,0-12-19 15,0-13-7-15,-5-7-29 16,-5-2 12-16,-3-7 65 15,-11-1 43-15,-3-2 49 16,0 3 16-16,-3 2-22 0,-7 8-7 16,1 5-14-16,4 6-15 15,1 9 0-15,4 10-6 16,4 1-11-16,12 7-13 16,7 14 3-16,8 9 4 15,3 10-4-15,4 8-1 0,1 9-2 16,-1 3 1-16,-2 7 0 15,-4 2 0-15,0-6 0 16,-5-2 0-16,-3-8-1 16,-1-8 2-16,-3-10-2 15,-4-8 0-15,-4-11 0 16,1-7 0-16,-4-9-2 0,-2-7 6 16,0-15 3-16,1-13-4 15,-3-12-1-15,-3-8-1 16,-2-8-3-16,-4-3 2 15,-14 4-2-15,-5 5 1 0,-10 10-4 16,-2 15-10-16,-10 12-7 16,1 14 6-16,3 6 1 15,4 5 13-15,8 8 2 16,9-1 1-16,17-1-1 16,3-2-2-16,18-8-8 15,12 1 2-15,8-7-3 0,6-13-15 16,7-6-15-16,-5-8-11 15,0-3-13-15,-9-4-27 16,-6 0 7-16,-9-4 28 16,-10 4 56-16,-4 1 51 15,-7 8 33-15,-1 2 11 0,-1 11-15 16,-7 6-10-16,2 6-20 16,5 5-12-16,1 9-17 15,1 12-9-15,16 4 6 16,6 9-3-16,5 6-7 0,6-1-6 15,3 0 0-15,-3-2-2 16,-1-1-16 0,-10-2-19-16,-6-4 3 0,-8-1-10 15,-7-6-58-15,-2-7-52 16,-14-5-135-16</inkml:trace>
  <inkml:trace contextRef="#ctx0" brushRef="#br0" timeOffset="68346.08">12182 8353 586 0,'0'-29'68'0,"5"-3"-23"16,20 2-38-16,18-4-3 16,18 0-5-16,7 0-15 15,8-1-95-15,-1 0-260 0</inkml:trace>
  <inkml:trace contextRef="#ctx0" brushRef="#br0" timeOffset="69317.2">13044 7871 103 0,'-4'-14'465'0,"2"5"-392"0,-2 0 5 16,2 6-5-16,2 0-22 15,0 3-23-15,4 6-23 16,7 8-2-16,1 7 6 16,7 1-5-16,2 7-2 15,1 4-2-15,-1 2-3 0,-3 0-33 16,-2-1-18-1,-5 0-49-15,-6-9-47 16,-5-4-84-16</inkml:trace>
  <inkml:trace contextRef="#ctx0" brushRef="#br0" timeOffset="69834.09">12971 7877 203 0,'-14'-14'293'0,"7"-1"-246"16,7-3 5-16,11 6-20 0,18-3-7 15,10 7-4-15,10 1-6 16,7 5 1-16,2 2-5 16,-6 6-4-16,-3 9-6 15,-11 6-1-15,-15 9 0 16,-12 7-2-16,-11-2-3 16,-14 5-7-16,-17-2 8 0,-11 0-1 15,-2-8 4-15,-3-3 1 16,6-8 0-16,3-2-8 15,11-10-9-15,12-7-7 16,15-4-29-16,5-16-83 16,19-6-130-16</inkml:trace>
  <inkml:trace contextRef="#ctx0" brushRef="#br0" timeOffset="70012.25">13448 7807 633 0,'0'-3'55'0,"-7"3"-7"0,2 0-4 0,5 10-15 16,0 4-13-16,2 4-12 16,9 0-1-16,5 1-2 15,1 0-1 1,0-3 0-16,-2-2-10 16,-1-1-31-16,-6-5-29 15,-3-4-25-15,-5-4-60 0,-3 0-163 16</inkml:trace>
  <inkml:trace contextRef="#ctx0" brushRef="#br0" timeOffset="70152.85">13422 7668 415 0,'-5'-12'102'0,"3"1"-91"16,2 4-6-16,14 1 4 15,10 6-8-15,3 0-13 16,7 0-64-16,2 0-51 15</inkml:trace>
  <inkml:trace contextRef="#ctx0" brushRef="#br0" timeOffset="70605.88">13690 7624 510 0,'-29'5'36'16,"-1"5"28"-16,3 5 3 0,7 2-23 15,8 5-24-15,8-1-14 16,4 3 2-16,11-3 0 15,10 2-6-15,6-3-4 16,4-2 0-16,-5-5-10 16,-1 2-8-16,-6-5-2 0,-11 2 3 15,-8-2 10-15,-3 3 4 16,-15-3 10-16,-8 3-1 16,-3-1 10-16,2-4 0 15,3-1 1-15,10-4-8 16,5-3-5-16,9-7 1 15,9-12-14-15,12-9-5 16,10-12-11-16,6-8-16 16,2-3-17-16,-4-2 14 0,-4-1 33 15,-6 9 17-15,-9 3 33 16,-8 12 35-16,-3 7 0 16,-5 10-11-16,0 8-14 0,-2 5-18 15,-4 3-11-15,3 13-12 16,3 9-2-16,0 6-2 15,3 4-1-15,12 5 0 16,4-3-2-16,3 2-3 16,1-1-22-16,-4 2-21 0,-5-7-32 15,-9-1-39-15,-5-9-72 16</inkml:trace>
  <inkml:trace contextRef="#ctx0" brushRef="#br0" timeOffset="70742.97">13808 7852 444 0,'-12'-20'100'15,"8"-1"-44"-15,4 2-20 16,14-2-16-16,13 2-20 16,12-1-1-16,5 1-8 15,7-1-13-15,-1 1-38 16,-5 1-102-16,-6 1-236 16</inkml:trace>
  <inkml:trace contextRef="#ctx0" brushRef="#br0" timeOffset="70851.53">14213 7613 113 0,'0'5'465'0,"0"-5"-387"15,0 0-7-15,0 0 0 16,7 0-37-16,3 0-35 16,3 0-30-16,-2 0-89 15,-1 0-201-15</inkml:trace>
  <inkml:trace contextRef="#ctx0" brushRef="#br0" timeOffset="71914.89">10926 9732 503 0,'-3'-7'42'16,"-2"1"-38"-16,0 6-5 16,4 0-2-16,-1 6-1 0,2 4-23 15,-2 0-8 1,2 3 18-16,0-2-4 0,0-5-16 16,0-1 18-16,0-3-5 15,-5-1 2-15,-4-1 22 16,-1 0 11-16,-7 0 26 0,3-1 12 15,1-3 12-15,1-1-8 16,2-1-8-16,3 1 0 16,6 3-7-16,1 0-15 15,8 2-12-15,12 2-8 16,9 13 4-16,5 4 10 16,7 8-4-16,1 5-6 0,-4 9-5 15,-8 2-1-15,-3 1-1 16,-13-2 0-16,-9-5-10 15,-5-8 8-15,-3-13 1 16,-11-11 6-16,-8-5 9 0,-2-16 15 16,4-15-5-16,-1-9-8 15,9-10-7 1,9-6-6-16,3-1-3 0,17 0-1 16,14 7-9-16,6 5-17 15,10 9-22-15,1 12-33 16,-2 9-52-16,-7 12-96 0</inkml:trace>
  <inkml:trace contextRef="#ctx0" brushRef="#br0" timeOffset="72106.8">11307 9830 575 0,'-11'9'46'0,"11"-6"13"15,0 0-24-15,11 1 4 16,5 2-8-16,0 2-21 15,2 3-6-15,0 0-3 16,-5 3-9-16,-6-1-31 16,-4-1-21-1,-3-3-35-15,-5-7-25 16,-13-4-102-16</inkml:trace>
  <inkml:trace contextRef="#ctx0" brushRef="#br0" timeOffset="72221.2">11223 9685 357 0,'0'-23'50'0,"12"3"-14"16,14 6-8-16,4 5 1 16,9 5-25-16,1 4-16 0,2 0-93 15,-1 6-221-15</inkml:trace>
  <inkml:trace contextRef="#ctx0" brushRef="#br0" timeOffset="72902.03">11637 9658 509 0,'-18'-10'75'0,"2"1"-27"16,0 3-6-16,0 6-22 15,1 0-9-15,3 11-10 16,3 5-2-16,3 4 0 0,4 1-1 16,2 0-1-16,8-3-6 15,5-5-8-15,3-8 4 16,0-5 10-16,2 0 6 15,0-5-3-15,0-4 2 16,2 2-1-16,-1 5 0 16,3 2-1-16,-2 5 0 0,-2 17 2 15,-2 8 0-15,-2 10-2 16,-3 8 1-16,-7 7-2 16,-4 4-7-16,0 3-19 15,-15-7 4-15,-1-5 2 16,-4-12 8-16,2-11 11 15,1-17 22-15,5-10 20 0,5-18-4 16,5-19-15-16,2-9-9 16,14-16-6-16,8-12-5 15,7-4-6-15,9-6-5 16,-2 0 3-16,0 2 3 16,-4 1-1-16,-8 10-4 15,-12 7 10-15,-5 12 0 0,-7 13 4 16,0 11 11-16,-7 11 3 15,-3 14 0-15,-2 3-4 16,2 15-8-16,5 10-3 0,3 9-2 16,2 8 2-16,2 2-2 15,11 5-2-15,4-2 0 16,2 0-2-16,0-8-5 16,-1-5-3-1,-2-9 3-15,-2-9-3 0,-1-10 5 16,-5-6 7-16,2-9 8 0,0-8 6 0,-1 2-4 15,3-1-2-15,-4 5-7 16,3 3-3-16,0 8 0 16,3 0-1-16,0 8-1 15,3 6 0-15,1 2 1 0,-2 4-21 16,0-2-19-16,-4-4-16 16,2-5-33-16,-1-9-40 15,0-4-52-15</inkml:trace>
  <inkml:trace contextRef="#ctx0" brushRef="#br0" timeOffset="73047.25">12306 9498 373 0,'0'-37'65'31,"0"6"12"-31,0 8-22 16,0 10-9-16,0 13-13 0,0 0-25 16,3 17-10-16,6 6 2 15,1 6 0-15,2 4-1 16,-4 6-15-16,1-3-28 0,-3 0-25 15,-6-10-67-15,-1-1-87 16</inkml:trace>
  <inkml:trace contextRef="#ctx0" brushRef="#br0" timeOffset="73147.28">12301 9632 438 0,'0'-22'117'16,"0"-1"-47"-16,15-2-45 0,12 2-26 0,11-6-3 15,7-3-65-15,3-2-162 16</inkml:trace>
  <inkml:trace contextRef="#ctx0" brushRef="#br0" timeOffset="73819.33">13329 9411 474 0,'-5'-11'34'0,"-10"4"10"16,-6 3-1-16,-4 4-10 15,-4 1-16-15,-3 14-14 0,-4 5-1 16,2 5 3-16,5 1-3 15,9 1-1-15,5 0 1 16,10-6-2-16,5-4-3 16,3-9-2-16,16-8-1 15,3 0 9-15,5-16 0 16,3-11-1-16,3-10-2 0,-3-6 0 16,-4-9-1-16,-6-3 2 15,-7-5-1-15,-4-4 1 16,-9 3 2-16,0 4-1 15,-3 9 8-15,-9 10 21 16,2 12 3-16,-4 13-6 0,2 11-4 16,2 4-15-16,3 19-7 15,1 10 2 1,6 8 2-16,0 9-3 0,10 3 0 16,10 7-3-16,6-4 1 15,1-4 0-15,2-1-1 16,3-10-6-16,-3-5-17 0,-1-9-17 15,-2-7-11 1,-9-6-26-16,-2-7-34 0,-3-5-82 16</inkml:trace>
  <inkml:trace contextRef="#ctx0" brushRef="#br0" timeOffset="73985.61">13530 9390 481 0,'0'-4'69'15,"0"0"-13"-15,0 4-7 16,0 0-23-16,0 0-17 15,9 7-3-15,0 4-3 16,3 2-2-16,1 2-1 0,-2 0-10 16,-3-3-35-1,-1 1-37-15,-7-10-73 16,0-3-192-16</inkml:trace>
  <inkml:trace contextRef="#ctx0" brushRef="#br0" timeOffset="74366.8">13499 9182 489 0,'10'-14'6'0,"2"2"-6"0,8 3 0 15,9 4 1-15,0-1-1 16,3 4-5-16,2 0-23 0,-2 1 1 16,-5 1 3-16,-6 0 17 15,-9 0 7-15,-9 0 2 16,-3 0 21-16,-7 12 35 15,-8 2-5-15,-2 4-9 0,0 6-12 16,7-1-10-16,5 5-4 16,5 0-14-16,3-2-3 15,13-1-1-15,4-3-2 16,3-2-1-16,-4-3-14 16,-2-7-4-16,-8-1 1 0,-4-3 7 15,-5-3 7-15,-3-1-2 16,-11-2 13-16,-1 1-3 15,-1-1 0-15,-1 0 2 16,7 0-1-16,7-1-3 16,3-10-10-16,5-6-49 15,15-5-36-15,2-10-12 0,7-8-45 16</inkml:trace>
  <inkml:trace contextRef="#ctx0" brushRef="#br0" timeOffset="74507.39">13913 9088 284 0,'7'-25'131'16,"-4"7"-5"-16,-3 11-37 15,0 5-26-15,0 2-27 0,0 7-24 16,0 10-4-16,7 2 10 16,1 6-9-16,4 5-7 15,-1 2-2-15,0 4-1 16,-2 1-32-16,-4-1-33 0,-5-5-62 16,0-6-121-16</inkml:trace>
  <inkml:trace contextRef="#ctx0" brushRef="#br0" timeOffset="74632.35">13921 9282 506 0,'0'-19'40'0,"9"2"-7"15,11 0-18-15,11 1-14 0,6-1-1 16,10 0-31-16,1 4-102 16,-1 3-88-16</inkml:trace>
  <inkml:trace contextRef="#ctx0" brushRef="#br0" timeOffset="74726.07">14283 9184 444 0,'-11'6'49'0,"0"3"-23"16,6-6-26-16,1 1-54 15,2-3-156-15</inkml:trace>
  <inkml:trace contextRef="#ctx0" brushRef="#br0" timeOffset="75010.45">12981 9908 580 0,'9'13'21'0,"25"-13"5"15,20-14 7-15,17-8 16 16,17-6-11-16,8-3-29 0,4-3-6 15,1 0 0-15,-2 2-2 16,-9 2-2-16,-14 3 1 0,-8 2-5 16,-14 2-4-16,-13 5-3 15,-12 4-1-15,-12 3 0 16,-14 4-4-16,-6 5-24 16,-24 2-40-16,-11 0-88 15</inkml:trace>
  <inkml:trace contextRef="#ctx0" brushRef="#br0" timeOffset="75213.53">13275 9945 517 0,'-25'31'32'15,"16"-15"19"-15,9-9 5 16,24-7 20-16,18 0-2 0,19-20-37 16,15-4-18-16,10-10-5 15,11-5-3-15,2-6-11 16,-9 2 1-16,-8 0-18 15,-10 4-26-15,-19 5-26 16,-16 4-17-16,-21 8-40 0,-16 4-58 16</inkml:trace>
</inkml:ink>
</file>

<file path=ppt/ink/ink7.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01665" units="1/dev"/>
        </inkml:channelProperties>
      </inkml:inkSource>
      <inkml:timestamp xml:id="ts0" timeString="2022-09-12T14:22:32.4150000"/>
    </inkml:context>
    <inkml:context xml:id="ctx1">
      <inkml:inkSource xml:id="inkSrc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052" units="1/dev"/>
        </inkml:channelProperties>
      </inkml:inkSource>
      <inkml:timestamp xml:id="ts1" timeString="2022-09-12T14:22:32.4170000"/>
    </inkml:context>
    <inkml:context xml:id="ctx2">
      <inkml:inkSource xml:id="inkSrc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2" timeString="2022-09-12T14:22:32.4180000"/>
    </inkml:context>
    <inkml:context xml:id="ctx3">
      <inkml:inkSource xml:id="inkSrc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765" units="1/dev"/>
        </inkml:channelProperties>
      </inkml:inkSource>
      <inkml:timestamp xml:id="ts3" timeString="2022-09-12T14:22:32.4210000"/>
    </inkml:context>
    <inkml:context xml:id="ctx4">
      <inkml:inkSource xml:id="inkSrc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7793" units="1/dev"/>
        </inkml:channelProperties>
      </inkml:inkSource>
      <inkml:timestamp xml:id="ts4" timeString="2022-09-12T14:22:32.4240000"/>
    </inkml:context>
    <inkml:context xml:id="ctx5">
      <inkml:inkSource xml:id="inkSrc1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727" units="1/dev"/>
        </inkml:channelProperties>
      </inkml:inkSource>
      <inkml:timestamp xml:id="ts5" timeString="2022-09-12T14:22:32.4250000"/>
    </inkml:context>
    <inkml:context xml:id="ctx6">
      <inkml:inkSource xml:id="inkSrc1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438" units="1/dev"/>
        </inkml:channelProperties>
      </inkml:inkSource>
      <inkml:timestamp xml:id="ts6" timeString="2022-09-12T14:22:32.4260000"/>
    </inkml:context>
    <inkml:context xml:id="ctx7">
      <inkml:inkSource xml:id="inkSrc1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391" units="1/dev"/>
        </inkml:channelProperties>
      </inkml:inkSource>
      <inkml:timestamp xml:id="ts7" timeString="2022-09-12T14:22:32.4280000"/>
    </inkml:context>
    <inkml:context xml:id="ctx8">
      <inkml:inkSource xml:id="inkSrc1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205" units="1/dev"/>
        </inkml:channelProperties>
      </inkml:inkSource>
      <inkml:timestamp xml:id="ts8" timeString="2022-09-12T14:22:32.4300000"/>
    </inkml:context>
    <inkml:context xml:id="ctx9">
      <inkml:inkSource xml:id="inkSrc1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19106" units="1/dev"/>
        </inkml:channelProperties>
      </inkml:inkSource>
      <inkml:timestamp xml:id="ts9" timeString="2022-09-12T14:22:32.4320000"/>
    </inkml:context>
    <inkml:context xml:id="ctx10">
      <inkml:inkSource xml:id="inkSrc1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747" units="1/dev"/>
        </inkml:channelProperties>
      </inkml:inkSource>
      <inkml:timestamp xml:id="ts10" timeString="2022-09-12T14:22:32.4340000"/>
    </inkml:context>
    <inkml:context xml:id="ctx11">
      <inkml:inkSource xml:id="inkSrc2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035" units="1/dev"/>
        </inkml:channelProperties>
      </inkml:inkSource>
      <inkml:timestamp xml:id="ts11" timeString="2022-09-12T14:22:32.4360000"/>
    </inkml:context>
    <inkml:context xml:id="ctx12">
      <inkml:inkSource xml:id="inkSrc2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752" units="1/dev"/>
        </inkml:channelProperties>
      </inkml:inkSource>
      <inkml:timestamp xml:id="ts12" timeString="2022-09-12T14:22:32.4370000"/>
    </inkml:context>
    <inkml:context xml:id="ctx13">
      <inkml:inkSource xml:id="inkSrc2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8614" units="1/dev"/>
        </inkml:channelProperties>
      </inkml:inkSource>
      <inkml:timestamp xml:id="ts13" timeString="2022-09-12T14:22:32.4380000"/>
    </inkml:context>
    <inkml:context xml:id="ctx14">
      <inkml:inkSource xml:id="inkSrc2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324" units="1/dev"/>
        </inkml:channelProperties>
      </inkml:inkSource>
      <inkml:timestamp xml:id="ts14" timeString="2022-09-12T14:22:32.4430000"/>
    </inkml:context>
    <inkml:context xml:id="ctx15">
      <inkml:inkSource xml:id="inkSrc2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287" units="1/dev"/>
        </inkml:channelProperties>
      </inkml:inkSource>
      <inkml:timestamp xml:id="ts15" timeString="2022-09-12T14:22:32.4440000"/>
    </inkml:context>
    <inkml:brush xml:id="br0">
      <inkml:brushProperty name="width" value="0.09086" units="cm"/>
      <inkml:brushProperty name="height" value="0.09086" units="cm"/>
      <inkml:brushProperty name="color" value="#FF0000"/>
    </inkml:brush>
  </inkml:definitions>
  <inkml:trace contextRef="#ctx0" brushRef="#br0">5912 11052 7996,'19'0'1638,"0"0"0,-1-3 0,1 0 0,1 0 1638,1 3-63,3 0-3058,0 0 0,3 0 50,-2 0-151,1 0-8,2 0 1,-1 0 322,-2 0-317,2 0 1,-7 0 52,1 0 78,-1 0-105,-1 0 13,-1 0 0,1 0 31,0 0 1,-1 0 63,1 0-175,4 0 71,-4 0 1,8 0-124,-2 0 132,-2 0-19,4 0 0,-5 0 6,3 0 2,2 0-12,-7 0 184,3-4-184,-5 2 0,0-2 13,-3 4 0,3 0 10,-3 0 1,0 0-12,0 0 0,1-3 3,2 0 0,1 0-35,0 3 60,-1 0-42,1 0 0,0-1 200,-1-2-179,1 2-6,-5-3 269,4 4-279,-4 0 0,4 0 69,-3 0-191,-1 0 138,-1 0 1,-2-3 85,1 0-253,-2-1 243,-4 4-206,2 0-6,-3-4 169,0 3-306,-1-3-1,-4 0 186,0 3-1047,0-3 698,0 0 1,-3 2-465,0-5 0,-4 4-579,1-3 1,-3 4 498,0-1-1474,0 2 1529,0 1 0,2 0-1161,1 0 1021,0 0 592,1 0 0,-2 1 387,3 2 0,-3 2 0,2 4 0</inkml:trace>
  <inkml:trace contextRef="#ctx0" brushRef="#br0" timeOffset="1">5391 11080 8029,'12'-5'3276,"1"2"-1337,-1-3-1243,2 5 0,-4-3-122,2 4 1,0-1-70,0-2 6,-1 2-199,6-3 1,-5 4 31,3 0 127,1 0-207,6 0 0,-1-3 81,4 0 65,0 0-133,7-1 1,4 2 36,4-1-1263,5-2 1121,-7 4 0,0-4-37,-4 2-39,-4 2 0,6-3 135,-5 4-59,4-4 1,-3 3 135,2-3-812,2 3 625,2 1 0,-4 0 74,0 0-172,-4 0 93,-6 0 0,-1 0-109,-1 0 146,-6 0 487,5 0 0,-6 0-465,3 0 6,-3 0-73,3 0 1,-4 4 330,5-1 0,-4 0-264,1-3 87,-5 0-162,7 0 0,-8 0 99,2 0-2,-1 0-84,-2-4 1,0 3-58,1-3-85,-1 3 129,0-3 1,-2 3-1602,-1-2 747,0 2 333,-1-3-2856,3 3 1638,-7-3 1,5 4 1470,-3 0 0,2 4 0,4 1 0</inkml:trace>
  <inkml:trace contextRef="#ctx1" brushRef="#br0">17970 7551 7786,'-5'0'0,"-2"-1"0,3-2 1935,-3 2-1215,6-3 0,-4 1 20,2 0-318,2-1-114,-3 0-93,4 3 1,-1-6 165,-2 4-73,2 0-276,-4 3 56,5 0 220,0 4-231,-4 1 1,3 6 54,-2 1-25,2-2-14,1 4 1,0-4-21,0 2 1,0 0-13,0 3 1,0-3-130,0 0 149,0-1 1,3-2-146,0 0 1,5 0 86,-2 1 0,2-5-113,1-2 1,1-2 74,-1-1 0,1-1-228,3-2 0,-3-2 23,2-5 1,-1-2 124,-2 0 0,0-4 91,1 4 0,-5-4 104,-2 4 0,-2-4-13,-1 4 0,0-1 218,0 4 0,-4 0 150,-2-1 0,-6 4-161,0 0 1,-4 4 6,4-1 0,-4 2-2,4 1 0,-3 1-12,2 2 1,1 1-136,2 2 0,1 6-115,0-3 1,0 2-120,3-1 0,-1 2 67,4 1 1,0-1-95,3-3 0,0 1-40,0-1 42,4 0 1,1-1 58,4-1 0,1 0-143,-1-4 1,0 0-11,1-3 0,2-1-52,1-2 1,-1 1 163,-3-4 0,1 0 3,-1-4 0,-1 1 121,-2 0 0,2-1-70,-5 1 1,0-3 70,-3-1 1,0 1-59,0 2 1,-4 1 384,-3 0 0,-1 3-82,-1-1 1,-1 5 34,-3-1 1,2 2-113,-5 1 1,5 1-80,-2 2 0,3-1-128,1 5 0,-1 0 72,1 5 1,3-1-125,0 1 1,4 1 67,-1 0 0,2 2-63,1-2 0,0-1 21,0-2 0,1-1-115,2 0 0,2-1-11,4-1 0,0-3 99,1-4 0,-1 0-104,0 0 0,4 0 110,-1 0 0,1-4 30,-4-3 1,-1-1-54,-2-1 1,2-4 184,-5 1 1,3 0 40,-3 2 0,0 1 139,-3 0 0,-1-1 69,-2 1 0,-2 1-119,-4 2 1,-1 1 8,1 5 0,-3 0-60,-1 0 1,1 1-52,2 3 1,1-2 33,0 4 1,0 0-138,3 3 0,-1 2 61,4 1 0,0-2-495,3 3 1,0-3-2881,0 0 3159,4-1 1,1 4 0,4 2-1</inkml:trace>
  <inkml:trace contextRef="#ctx2" brushRef="#br0">17840 8026 7911,'6'-3'911,"0"0"1,-4-1-415,1 1-84,2 1-365,1-6 1,0 6 527,0-4-383,-4 4 0,2-3 441,-4 2-414,0 2 0,0-5 265,0 3-278,0 2 1,-1-4 63,-2 2 1,1 2 101,-4-2-282,0-2 0,-4 4-98,1-2 0,0-2 40,-1 2 0,1-1-126,0 1 1,-2 2 51,-1-2 1,-2 2-45,-1 1 1,-3 0 16,3 0 0,-3 4 3,0 2 1,0 2 27,3 2 0,-2-1 32,5 0 1,0 4 57,6-1 1,2 4-46,4-4 1,0 1 5,0-4 0,4 0 2,2 1 0,7-1 3,2 0 0,3-4 5,0-2 1,1-2-50,0-1 1,2 0 89,1 0 0,0-4 108,-4-2 0,-2-2 97,-1-1 0,0-4-70,0 1 0,-1-1 174,-5 4 1,0 0-82,1-1 0,-5 1 556,-2 0-128,2-1-292,-4 1 1,3 3 132,-4 0-500,-4 4 0,2-1-2,-4 6 1,4 2 156,-1 4 1,2 0-232,1 1 0,0 0 46,0 2 0,0 3-101,0 4 0,0 0 26,0 3 0,4 2-69,2 4 0,-1 4 7,1 2 1,0 2-55,0 1 1,2 1-5,-2-1 0,0-1 83,0-2 1,-1-5 57,1-4 0,-1-4-34,-2 0 1,-2-2 218,3-3 1,0-6 3,-1-4 72,0-4 0,-3 1 34,0-6 0,3-3 20,0-6 0,4-3-206,0-4 1,1-3 64,1-3 1,0-2-338,1-1 0,0-4 108,2-2 0,-1 1-206,1-1 0,-1 4 117,-2-1 1,0 1-930,1-2 0,-1 8-426,0-1 0,0 8 1521,1 5 0,3 6 0,2 2 0</inkml:trace>
  <inkml:trace contextRef="#ctx2" brushRef="#br0" timeOffset="1">18994 7830 7846,'0'-9'0,"0"0"0,0-1 1458,0 1-897,0 0 1,-3 3 1019,0-1-1084,-4 5 0,4-2 145,-7 4 0,2 0-223,-8 0 0,1 4-54,-4 3 0,2 4-115,1 1 1,0 5-138,3-2 1,-1 3 56,4 1 0,3-1-229,7 1 0,1-4-79,2 1 1,7-1-219,5 4 1,4-3-34,3-1 0,4-2 156,5 2 1,1-3-347,-5 4 1,-3-5 174,-2 2 1,-7 0-58,-2 0 0,-7-1 108,-3-3 1,-6 1 493,-3-1 0,-11-3-172,-4 0 0,-6-2-135,-4 2 0,1-4 915,-4 1 1,0-1-381,0 1 0,3-2-204,6 2 0,7-2 245,5-1-1360,7 0 0,8-1 481,11-2 0,6-3 469,12-7 0,2-1 0,5-5 0</inkml:trace>
  <inkml:trace contextRef="#ctx2" brushRef="#br0" timeOffset="2">19218 7821 7846,'-5'-14'0,"3"-3"1468,-4 5 1,-3-2-204,-4 2 0,1 6 120,3-1 0,3 2-413,-1 2 0,2 1-439,-1 5 0,-1 3-210,4 7 1,-1-2-100,4 5 1,2 0-1,1 6 1,-1-2-14,4 1 0,3 2-200,4-1 0,0 1-703,-1-2 0,-1 0-947,1 4 1,-1-4-1,-2 0 1,0-1 639,1-1 0,-2-1 114,-2 1 0,-2-4 885,-4 1 0,0-5 0,0 3 0</inkml:trace>
  <inkml:trace contextRef="#ctx3" brushRef="#br0">19124 7979 7846,'0'-9'0,"2"0"40,1-1 0,-1 1-160,4 0 1,3 1 1342,4 1 0,6 0-554,0 4 1,7-3-433,2 3 1,1 0-942,5 3 1,-1 0 408,1 0 0,-3 0-484,-6 0 0,-2 0 393,-5 0 1,0 0 93,-3 0 1,-1-1-60,-5-3 0,-4 2 471,-2-4 1,2 0 644,-2-3 116,0-1 1,-7 2 56,-3 2 0,-1 2-401,-1 4 0,-4 0-75,1 0 1,-3 5-165,2 4 0,-2 1-268,2 2 0,1 1 121,2 0 0,4 2-491,0-2 1,4 0-28,-1 0 0,2-3-970,1 2 654,0-1 0,4-3 323,2-2 1,6-2-14,0-4 1,5 0 34,-2 0 0,3-4 418,0-2 0,1-5 11,-1-2 0,-2 1 45,0 2 0,-1 2 226,4 2 1,-5-1 354,-1 4 0,0 0 221,-1 3 1,4 0-377,-4 0 1,2 4-259,-2 2 1,0 2-81,3 1 1,0 1-285,0-1 0,3-1 121,-3-1 1,0 0-33,0-4 1,-3 0-192,0-3 0,-2-1-306,0-2 0,-2-3-31,-2-7 0,1-1 177,-4-5 0,1-1 310,-4-1 0,-4-4-77,1-6 1,-4-2 400,1-4 1,-1-4-298,0 1 1,0-4 427,4 4 1,-3 5-73,3 7 1,-3 8 539,3 8-394,-5 2 0,6 4-137,-4 3 0,4 6-360,-1 4 0,-1 4 59,1 1 0,-1 5-485,4-2 0,0 3 375,0 1 1,2 3-813,1 3 0,2-1 251,4 1 0,1-4-20,3 0 1,-3 2-564,3-1 0,0-1 548,-1-2 0,1-4 627,-4-3 0,1 2 0,-1 1 0</inkml:trace>
  <inkml:trace contextRef="#ctx1" brushRef="#br0" timeOffset="5">19897 7821 7846,'-6'-1'184,"0"-2"0,4 1 36,-1-4 671,2 4 1,1-4-363,0 3 1,5 2-463,4-2 1,1 2 110,6 1 0,4-3-888,4 0 1,4 0 45,3 3 1,2-1-264,1-2 0,1 2 401,-4-2 0,-4 2 526,-5 1 0,-3-5 0,-4 4 0,-3-2-30,-6 2 0,-6 1-62,-6 0 0,1 0 1892,-1 0-302,-1 0 250,-2 4-745,4 2-727,1-1 1,5-1-210,2-4 1,2 0 86,4 0 1,1-4-427,-1-2 1,0-3 272,1 0 0,-1 0-488,0-1 1,-2-2 330,-1-1 1,-4 1 289,1 3 0,-3 0 576,-3 3 1,-5 2-336,-5 4 1,-3 1 190,0 2 0,-2 7-162,0 5 1,0 6 48,3 1 1,1 3-578,5 0 1,4-1-580,2 1 0,10-3 613,5 2 90,9-3 0,7 2 0,5-5 0</inkml:trace>
  <inkml:trace contextRef="#ctx3" brushRef="#br0" timeOffset="2">20698 5782 7882,'-6'-8'0,"0"2"1776,4-3-478,-3 8-586,1-7 197,-1 7-188,0-3-87,-3 4-358,2 0 1,0 1-35,0 2 1,-1 2-25,-6 4 0,2 4-107,-5-1 1,0 5 130,-6-2 0,-2 6-148,-4 1 0,-4 4 94,-2-2 1,-3 4-444,-3 3 0,20-13 0,0 2 296,-1 1 1,-1 1-1,0 2 1,-1 0-46,-1 2 1,-1 0 0,-1 1 0,-1 0-290,-2 4 0,-1 0 0,2-3 0,0-2 262,0 1 0,0-1 0,2-2 0,2 0 57,2 0 0,0-1 0,-1 0 1,0 1-173,-1-1 0,1 0 1,0-1-1,0-1 291,-2-1 1,0 0 0,1-3 0,0 0-1,1-1 1,0-1 0,-20 14-304,3-1 1,9-3 214,3 0 0,2-4-177,-2 4 1,-1-3 181,-2 3 0,5-5-140,-2 2 1,8-5 63,1-2 1,5-3-646,4 0-621,5-6-34,1-2 385,4-4 1,3-4 7,0-2 0,0-2 969,-3-2 0,4-7 0,2-3 0</inkml:trace>
  <inkml:trace contextRef="#ctx4" brushRef="#br0">19283 6750 7882,'0'-9'325,"0"0"40,0-1 1,-4 2 472,-3 2 0,1 2-298,-3 4 0,2 1-200,-6 2 1,2 3-100,-2 7 1,0 1 74,-3 5 0,2 2-102,2 1 1,1 7 50,-1-1 0,3 5 81,2-2 0,0 1-132,4-1 1,0-2 114,3 2 1,0-3-115,0-3 0,3-6 140,0-7 0,5-2-67,2 0 1,0-5-182,6-2 0,-1-2-166,4-1 0,3 0-340,3 0 0,6-4-1077,3-2 0,6-3 756,0 0 1,0 0-2269,-2-1 2988,3 1 0,0-2 0,3-1 0,-4 1 0,-1-1 0</inkml:trace>
  <inkml:trace contextRef="#ctx5" brushRef="#br0">20316 6527 7871,'0'-14'3276,"-1"3"-2361,-2-4 0,-1 3 30,-2 0-616,-2 1 0,6 5 2027,-1 0-1652,2 4 0,1-1-250,0 6 0,1 2-383,2 4 0,3 4 43,3-1 1,0 5-492,1-2 1,-1 2 288,0-2 0,-3 3-1007,1-3 1,-1 0 506,3 0 0,-3-2-545,1 2 1,-5-3-64,1 0 0,1-1 1196,-1-2 0,0 0 0,-3 1 0</inkml:trace>
  <inkml:trace contextRef="#ctx6" brushRef="#br0">20260 6424 7871,'-8'-10'0,"2"-2"0,-2 1 1538,1-1-448,3 6-1202,0-3 0,4 9 126,0 0 1,4 3-15,3 6 0,5-2 0,2 7 0</inkml:trace>
  <inkml:trace contextRef="#ctx6" brushRef="#br0" timeOffset="1">20419 6462 7871,'0'-11'1094,"0"-1"1,0 2 9,0-3 92,0 3 0,4 2-204,2 1 1,5 3-460,2 4 1,6 1-457,0 2 1,3 3 71,0 3 0,-3 0-565,3 0 1,-3 4 301,-4-1 0,-1 2-646,-5-2 0,-4-5 334,-2 3 0,-3-3 8,-3 2 1,-2-4 376,-4-1 1,-4-3-198,1-1 1,-1-5 688,4-1 1,0-3-248,-1-3 0,2 0 363,2-3 0,2 0-223,4 0 0,1-2 58,2 5 1,6-4-79,7 4 1,-2 0-95,2 6 0,2-1-149,4 4 1,0 0 67,-4 3 0,1 1-328,0 2 0,-1 3 129,1 6 1,0 0-812,-1 3 1,1-3 427,-1 0 0,-3 1-729,-3-4 1,-1 2 114,-2-5 1,0 0-1182,1 0 1439,-5-4 1,2 1 788,-4-6 0,4-2 0,-2-5 0</inkml:trace>
  <inkml:trace contextRef="#ctx7" brushRef="#br0">20931 6331 7871,'0'-14'0,"0"-1"1041,0 3 1489,0 2-1646,0-4 1,0 8 110,0 0 498,0 4-1027,0 6 1,4 2-15,2 6 1,-1 3-133,2 0 0,2 3-194,3 1 1,2 2-39,-2 1 0,-2 3-139,3-3 1,-3 4-307,0-2 1,2 3 259,0 1 0,-2 0-262,-4 0 1,0-4 148,3-2 0,-2-4-447,-1-2 1,-4-3-184,1-3-1288,-2-5 1197,-1-1 1,0-5-190,0-2 1,-4-2 1119,-2-5 0,-3-3 0,0-2 0</inkml:trace>
  <inkml:trace contextRef="#ctx7" brushRef="#br0" timeOffset="1">20940 6341 7871,'-6'-21'504,"0"2"1,4-1 191,-1 4 0,1 3-205,2 0 0,5 3 376,1 1 1,3 2-353,4 1 1,-2 4-8,4-1 1,0 3-268,0 3 0,-1 3-271,-5 7 1,1 1-780,-1 5 1,-1 1 571,-2 1 1,-2-1-1054,-4 2 0,0 0 558,0 0 0,-1 0-71,-2-4 0,1-3 330,-4-3 0,3-1 473,-3-2 0,0 0 0,-4 1 0</inkml:trace>
  <inkml:trace contextRef="#ctx8" brushRef="#br0">21108 6313 7871,'0'-10'0,"3"1"383,0 0 1,0 0 587,-3-1 0,1 4 1396,2 0-1153,-2 4-695,7-2 1,-3 8-144,1 2 1,2 5-325,-2 2 0,3 0 121,0 0 1,0 0-515,0 3 0,4-3-40,-1-4 0,1 1-306,-4-1 1,0-1-343,1-2 0,-1-1 403,0-5 1,-2 0 171,-1 0 1,-3-5 167,3-1 1,-4-6 378,1-4 0,1-1-136,-1-2 1,1 0 38,-4 1 1,3 0 179,0 3 1,1 1 294,-1 5 1,-1 1-58,4 1 1,0 3-137,4 4 0,-1 4-87,0 3 1,4 4-46,-1 1 1,4 4-253,-4-4 1,5 4 74,-2-4 1,-1 2-33,-2-2 1,2-6-75,-2 1 107,0-5 0,-3-3 174,-3-2 0,-1-4-141,-2-5 1,-2-4 225,2-5 1,-6-3-57,-3-4 1,1-1 319,-1-2 0,-1 2-131,-2-2 1,0-1-237,-1 1 0,1 4-83,0 5 0,3 4-200,-1 2 1,2 3-937,-1 3 0,1 5 571,2 2 0,2 7-863,-2 5 0,2 2 642,1 4 1,0 1 315,0 2 1,0 4 426,0 0 0,3 0 0,0-4 0,4 1-36,-1 0 0,-1-2-82,2-1 0,-2-3 1173,1-4 1,2-3-522,-2-3 0,3-2 606,0-1 0,3-2-474,1-5 1,3 1-1900,0-6 1233,2-3 0,4 1 0,2-5 0</inkml:trace>
  <inkml:trace contextRef="#ctx0" brushRef="#br0" timeOffset="16">19562 6089 7933,'0'-5'1013,"0"-3"1,0 3-735,0-5 0,0 4 33,0 0 0,0 0-65,0-4 0,-3 4-144,0 0 0,-1 1 77,1-1 1,1 0-59,-5 3 1,4 2-27,-3-2 0,-1 2-181,-6 1 1,2 5-87,-4 5 1,2 0 110,-2 6 0,2 0 12,-2 6 1,0-1 65,0 3 0,2-2-3,7 3 1,-1-4 12,4 0 0,1-2 127,5-4 1,2-1-111,4-5 1,2-1 12,1-1 0,-1-3-94,5-4 0,-2 0 89,2 0 0,0-4-114,-3-3 0,0-2 100,0-3 0,-3 1-98,2-1 0,-1-2 72,-2-2 1,0-2 112,1 0 0,-2 0-72,-2 3 1,-2-3 113,-4 3 0,3-3 120,1-1 1,-1 5-61,-3 1 1,0 3 348,0 1-37,-4-1-361,2 1 0,-3 4 220,2 2-459,2 2 1,-3 2-20,4 2 69,0 2 1,0 4-87,0 1 1,0-1 71,0 0 0,0 1 211,0-1 0,0 1-113,0 3 0,3-3 114,0 3 1,1 0-69,-1-1 0,3 2-159,3-2 1,0-1-133,1 1 1,3-3-282,3-2 1,2 0-295,4-4 1,3 0 357,6-3 0,-2-4 388,2-2 0,6-7 0,1-1 0</inkml:trace>
  <inkml:trace contextRef="#ctx9" brushRef="#br0">19730 8845 7951,'0'-14'0,"0"1"0,3 0 681,0 1 0,0-1-202,-3 4 0,0 3 239,0-1 0,-1 4-267,-2-3 0,-2 4-20,-5-1 0,0 2-140,-2 1 0,0 1 1,-3 2 1,-1 2-68,-2 5 0,-1 3 13,0 2 1,1 3-193,-1 1 1,2-1 111,1 1 1,6 0-107,3-1 1,5 2 64,-1 2 1,6-6-129,4 3 1,6-3 92,6 3 1,3-4-185,6 1 1,1-5-85,2 2 0,-2-2-70,2 2 1,0-3 31,-3 2 1,-2 0 91,-7 0 1,-6-2-249,-3 3 1,-5-3 97,-5-1 0,-6 1-67,-7-1 0,-7-3 78,-11 1 0,-3-4 270,-6 3 0,2-4 48,-3 1 1,4-2 473,3-1 0,3-4 5,6-2 0,4-3-232,9 0 1,1 0 114,7-1 1,2 1-79,6 0 1,5-4-853,6 1 1,7-1 397,3 0 1,5 3-1186,1-3 0,7 3 127,-1 1 1181,3-1 0,-3-1 0,2 2 0,5 4 0,3 3 0</inkml:trace>
  <inkml:trace contextRef="#ctx9" brushRef="#br0" timeOffset="1">20242 8752 8003,'5'-14'0,"-1"-3"0,-4 5 0,0-4 1553,0 4-795,0-1 1,-1 5 99,-2 2 1,1-1-321,-4 4 1,-1 1-1,-2 5 348,0 3-417,-5 2-178,4 1 0,-8 5 50,3 1 156,-3 7-164,0 2 1,2 4 6,1 0 199,3 0-252,-5 4 0,7-2-16,1 4-204,4 0 1,5-1-443,0-2 0,8-2 312,5-1 0,4-3-1263,5 0 0,5-6 666,4 0 1,0-5-595,-3-4 1,0-5 496,0-2 1,-3-2 756,-1-1 0,1-12 0,3-4 0</inkml:trace>
  <inkml:trace contextRef="#ctx10" brushRef="#br0">20605 8901 8003,'0'-9'290,"0"0"1,3 2 243,0 1-44,0 0 0,-2-3-61,2-1 0,-2 4-141,3 0 0,0 0 25,-1-4 1,1 4 257,-1 0-241,-2 0-75,3-4 1,-8 2-147,-2 2 1,-3 2 78,-4 4 0,-1 0-175,-5 0 1,-4 4 25,-2 2 0,-2 6-1,0 0 1,3 5-9,2-2 0,3 0-105,4 0 0,6-4-48,5 2 1,3-3 67,1-1 0,6 0-156,3-3 1,4 1 59,6-4 1,4-1-153,2-5 1,-2 1 59,2-4 1,-4 0 71,1-4 0,-3 4 66,0 0 0,-2 1 126,-1-1 0,-6-2 201,-3 5 1,-4 0-112,3 3 0,-4 1 227,1 2 0,-2 4-117,-1 5 1,0-1 84,0 5 0,0 0-109,0 6 1,0-2-80,0 2 1,0-3-8,0 0 0,1-1-199,2 1 1,1-4 58,3-3 0,1-3 96,-2-3 1,2-1 137,2-5 0,-1-1-101,0-3 1,2-2 171,1-6 1,-5 0-110,3-3 0,-3-2 143,2-4 1,-4-3-54,-2-4 1,2 3-102,-2 0 1,0 2-475,-3-2 0,0 3 215,0 6 1,0 3-2167,0 4 1691,0 4 0,1 1-1061,2 8 1,-1 1-334,4 4 1972,0 0 0,4 5 0,-1 0 0</inkml:trace>
  <inkml:trace contextRef="#ctx10" brushRef="#br0" timeOffset="1">21089 8966 8536,'5'-1'2304,"-2"-2"-520,-2 2 613,-1-3-2223,0 12 0,0-1-828,0 5 0,1-1 470,3 2 1,-2-2-1370,4 5 0,0-4 1553,3 4 0,1-1 0,-1 4 0</inkml:trace>
  <inkml:trace contextRef="#ctx11" brushRef="#br0">21555 8873 7941,'0'-18'0,"1"2"29,2 1 1,-2 3 528,2 0 1,-3 1 2422,-3 2-2511,-2 0 0,-8 1-276,1 1 0,-4 3-140,4 4 0,-8 1 50,2 2 0,-3 6-16,2 3 0,-2 5 116,-1-2 0,-2 3-318,5 0 1,1 1-77,8 0 0,0-2-73,7-1 0,0 0 30,3-3 0,2-1-43,4-3 1,1-2-69,9-1 0,-1-4 115,4 1 0,3-6 56,0-3 1,-1-4 6,-2-2 0,0 1 120,-1-5 1,0 4-67,-3-4 0,2 4 495,-5-4 0,3 5 58,-6-2 1,2 4 251,-4 3 0,-3 1-69,-1 2 0,-2 3-236,-1 0 0,0 4-112,0 5 1,0 3-24,0 1 1,1 3-450,2 0 1,2-2-222,4 2 1,1-2-519,-1 2 0,1-3-280,3-3 1,0-1-722,3 0 1936,1-4 0,-2 0 0,4-5 0</inkml:trace>
  <inkml:trace contextRef="#ctx12" brushRef="#br0">21769 8678 7941,'0'-15'1877,"0"-1"-1309,0 3 1,1 1 243,2 3 0,0 3-308,6 3 0,0 2-46,6 1 1,1 4 76,2 3 1,1 5 127,-1 4 0,1 4-241,0 2 1,-1 4-137,1-1 0,-1 2-415,-3 0 1,-1 1 167,-5 0 1,-5 0-811,-4 0 1,-8 1 442,-8 2 0,-10 1-2949,-5 2 2955,-8-2 1,16-15-1,-1-1 1,-1 0-1,-1 1 1</inkml:trace>
  <inkml:trace contextRef="#ctx13" brushRef="#br0">22458 8780 8024,'-6'-9'0,"-1"0"1626,5 3-1031,-2-2 1,4 6-93,0-4 1,4 4 30,2-1 0,4 1-354,2-2 1,2 3 21,1-2 0,3 2-177,-3 1 1,3 0 180,1 0-1365,-1 0 839,1 0 0,-2 3-205,-1 0 0,0 1-562,-3-4 0,2 3 333,-2 0 754,-1 4 0,-7-2 0,-1 5 0</inkml:trace>
  <inkml:trace contextRef="#ctx0" brushRef="#br0" timeOffset="24">22597 8864 8024,'-18'3'0,"-1"0"0,4 3 0,-1-3 1288,5 1-293,-3 0-502,9-3 0,5 3-138,6-4 0,5 0-308,4 0 1,1-1 5,5-2 0,2 1-198,-1-5 1,1 5 299,-2-1-2234,-1-2 1054,7 4 1025,-3-7 0,4 3 0,0-5 0</inkml:trace>
  <inkml:trace contextRef="#ctx0" brushRef="#br0" timeOffset="25">23352 8734 8048,'0'-10'16,"3"4"-8,0 0 0,0 0-8,-3-4 471,4 5-242,-3-3 1,3 3 76,-4-5 0,0 4 232,0 0 0,-3 0-102,0-4 0,-4 1-167,1 0 1,-6 0-178,0-1 0,-5 4 313,2 0-392,-3 4 51,0-2 0,-1 4 119,0 0 0,1 4-139,-1 2 0,-2 3 180,3 4-456,1-3 170,8 8 0,1-7-280,1 5 229,3-5 31,4 6 1,0-6-87,0 1 1,5-5-108,5 0 38,-1-5 94,9 2 0,-3-5 42,7-2-82,-3-2 123,8-5 0,-6-2-89,4-1 315,-4 1-230,1-1 1,-3 2 390,0-1 0,-2 1 14,-1 2 1,-3 1 160,-4 2 1,1 2-186,-1 4 1,-4 2 119,-2 4 0,2 1-135,-2 9 0,0-1-34,-3 4 0,3-1-58,0 1 1,1 3-200,-1-1 1,-1 5-143,4-1 1,-2 2 101,2 1 0,-3-3-448,3 0 246,-4-1 121,6 4 1,-7-4-80,3-2 0,-3-2 216,-1-2 0,0-3 61,0-3-132,0-6 428,0-2-66,0-4 303,0-8 1,0-2-256,0-9 1,0-1-158,0-1 1,4-4-311,2-6 1,1-1-437,-1-2 0,3 1-198,-3 2 1,5 1-870,2-5 1,0 9 711,0-2 0,-2 6 892,4 0 0,5-2 0,4 1 0</inkml:trace>
  <inkml:trace contextRef="#ctx0" brushRef="#br0" timeOffset="26">23724 8259 8094,'-9'-19'0,"-2"4"0,-1-1 2034,2 5-1266,-8-3 0,8 6 280,-3 2 1,6-1 123,1 3-306,4 1 0,-2 4-88,4 2 180,0 3-556,0 3 1,1 4-149,2 3 0,3 1-386,6 2 1,0 1 339,3 1-3485,1 3 3022,-2 8 1,8 6-1,-2 4 1</inkml:trace>
  <inkml:trace contextRef="#ctx0" brushRef="#br0" timeOffset="27">21499 9246 16214,'5'0'2662,"-1"0"-2172,-4 4-259,0-3-179,0 3 1,1 0 0,1 2 0,1 4 0,0 2 0,0 5 0,1 3 0,-1 6 0,0 4 0,1 4 0,0 3 0,1 0 0,-1 1 0,2 1 0,-2 1 0,0-3 0,-1-2 0,0-1-1,0 0 1,0-2 0,0-3 0,0-5 0,1-4 0,-1-5-418,0-2 1,1-7 0,-2-4 0,1-4 0,-1-4 0,0-4 0,0-1 0,1-1 0,-1-1 149,-1 0 1,-1-2-1,0-3 1</inkml:trace>
  <inkml:trace contextRef="#ctx14" brushRef="#br0">21499 9246 7676,'-6'0'-557,"-1"0"3726,0 0-2935,3-4 0,-1 4 0,3 0 0,-2 4 0,-2 3 0,-1 1 0,-2 4 0,-3 2 0,-2 5 0,-3 2 0,-3 3 0,-3 2 0,-2 1 0,0 1-286,1 0 1,3-4 0,0-3 0,5-2 0,4-4 0,5-2 0,5-4 0,5-3 0,6-2 0,6-4 0,2-4-1,3-2 1,1-3 0,0-2 0,1-3 0,0 1 51,0-1 0,-1-2 0,-2 1 0</inkml:trace>
  <inkml:trace contextRef="#ctx15" brushRef="#br0">21489 9264 8082,'4'-13'273,"0"-2"0,0 1 0,0 1 0,-1 3 0,1 2 0,2 3 0,2 5 0,-1 5 0,-1 3 0,1 1 0,2 1 0,0 0-55,0 3 0,5-2 1,1 3-1,3 1 1,1-1-1,3 3 1,2 0-1,1 2 1,0-1-1,0-2 0,2 0 1,1 0-1,-1 1 1,-2-1-1,-3 0 601,-3 0 0,0 2 0,0 1 0</inkml:trace>
</inkml:ink>
</file>

<file path=ppt/ink/ink7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9:06:15.886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6802 5482 448 0,'-6'0'49'0,"0"0"-16"16,4 0 26-16,2 0-5 16,0 0-28-16,0 0-15 15,0 0-1-15,0 0 4 0,7 0 0 16,1 3 1-16,9-3 2 15,4 1 1-15,3 1 2 16,4-2-4-16,6 4-5 16,4-3-4-16,4 1 1 15,4-2-2-15,3 2 2 0,2-2-2 16,5 0-2-16,3 0 0 16,1 2-3-16,1-2 2 15,2 0-2-15,-4 0 0 16,0-2 0-16,-1 0-1 15,-4 2 0-15,-6 0 1 16,1 0-1-16,-5 0 0 0,0 0 0 16,-1 0 0-16,-4 0 0 15,1 0 0-15,1 0 0 16,-3 0 1-16,-3 0 0 16,-2 0 1-16,-3 0-2 0,-3 0 2 15,-3 0-1-15,1-2 0 16,-6 1 1-16,-4-1 2 15,-3 0 2-15,0 0-1 16,-5 2 1-16,-4-1 1 16,2-2 1-16,-5 3 1 15,2 0-1-15,-2 0-1 0,0-1-2 16,0 1-3-16,0 0-2 16,0-2-6-16,0 1-38 15,-7-7-66-15,-2-2-156 16</inkml:trace>
  <inkml:trace contextRef="#ctx0" brushRef="#br0" timeOffset="5467.05">9474 3246 440 0,'0'0'105'0,"0"0"-106"16,0 0 10-16,0 0 15 15,0 0-12-15,0 0-6 16,2 0-5-16,1 0 0 0,1 0 0 16,1 0 0-16,2 0 4 15,-1 0 5-15,3 2-1 16,3 0 1-16,1 1 4 16,4-1-1-16,5 0 0 15,4-2-3-15,4 0-2 0,8 0-2 16,-1 0-3-16,7 0-1 15,2 0-1-15,3 0 0 16,2 0-1-16,3 0 1 16,6 0 0-16,1 0 0 15,5 2 0-15,5-2-1 0,2 0 0 16,2 0 1-16,3 0-1 16,5 0 1-16,0 0-1 15,4 0 3-15,-1 2-1 16,4-1 4-16,0 3 2 15,1-3 1-15,3 1-2 16,3 0-1-16,3 0-3 16,0-1 0-16,8 2-3 0,-4-3 2 15,6 3-2-15,-3-3 0 16,2 0 0-16,-2 2 0 16,-1 0 0-16,-2-1 0 15,-2-1 1-15,-1 4 1 0,-4-4 6 16,2 4 1-1,-6-4 2-15,-3 1-1 0,-4 1-1 16,-5-2 0-16,-5 0-1 16,-7 0-4-16,-4 0 0 15,-11 0-4-15,-11 0 0 0,-7 0 1 16,-11 0-26-16,-10 0-74 16,-15-3-133-16</inkml:trace>
  <inkml:trace contextRef="#ctx0" brushRef="#br0" timeOffset="32971.15">8432 4557 215 0,'-12'-9'115'0,"-1"-2"-90"16,-1 1-5-16,1 1 4 15,1-2 0-15,-3 4-6 16,3-4 4-16,-1 2-1 16,-3-2-4-16,-4 1-8 0,-5-1-3 15,-5 0 1-15,-1 1-2 16,-7-1-1-16,0 1 4 15,-1-3 5-15,-6 1 2 16,0-1-2-16,-5 1 0 0,0 1-4 16,-6 2 3-16,-3 0 0 15,-2 1-2-15,-2 3-1 16,-3 2-5-16,-5 1 1 0,1 2-3 16,-1 0 1-16,-4 2-3 15,2 6 0-15,0 5 0 16,0 0 1-16,4 3 0 15,1 4 2-15,-2 3 3 16,-1 2-2-16,5 3 2 16,1 4 2-16,4 0 0 0,4 0-1 15,5 4 2-15,7 0-1 16,6 3-3-16,8 2-1 16,4 4 1-16,7 3-1 15,8 4 0-15,7 1-1 0,5 3-2 16,0-3 0-16,12 1 1 15,11 0-1-15,4-8 2 16,6 1-1-16,6 0 12 16,2-5-9-16,6-2-3 15,2-3 1-15,6-1-2 0,-3-4 0 16,4 0 0 0,-2-1 0-16,3-6 1 15,-1 1-2-15,-4-5 0 0,6 1 2 16,-1-4-3-16,1-4 2 15,3-1 1-15,-1-5 0 16,1 0-2-16,3-3 1 0,-6-3-1 16,-2-2 1-16,3 0 0 15,-5 1 0-15,0-11 0 16,-2 2-1-16,2-2 1 16,-2-3-1-16,-2-1 0 15,1 1 0-15,-4-4 0 16,-3 1 0-16,-1-2-1 0,-3-1 1 15,-2 1 0-15,-6-4 0 16,2 1 0-16,-2-3 1 16,-5 2 0-16,0-3-1 0,-1-2 1 15,-4-1 0-15,-2-3 0 16,-1-1 0-16,-4-1 0 16,0-3-1-16,-6-1 2 15,-2 2 1-15,-2-3-5 0,-3-2 5 16,-2-3 0-16,3-2-1 15,-3-1-3-15,-5-2 1 16,-2-2 1-16,-5 1-1 16,-3 3-1-16,-1 5 0 15,-7 3-3-15,-6 7-20 16,-3 0-17-16,1 4-37 0,-1 3-56 16,5-4-195-16</inkml:trace>
  <inkml:trace contextRef="#ctx0" brushRef="#br0" timeOffset="34527.92">16051 4600 283 0,'0'-5'38'0,"0"-1"4"15,0 3 7-15,0-3-2 16,0 1-17-16,0-1-10 16,-2 0-1-16,-1-2-1 15,-2 3-2-15,-2 0-5 0,1-4-1 16,-3 2 2-16,-3-1-1 15,-2-2-1-15,-1-1-1 16,-4 0 0-16,-2-1-3 16,-4 1 1-16,-4-2-1 15,-3 1 1-15,-5 0-2 16,-7-1-1-16,-6 1-2 0,-6 1 1 16,-5-3 4-16,-1 3 0 15,-9 0-1-15,3 2 0 16,-4 4-4-16,1-1-1 15,-3 1 1-15,6 2 0 0,-1-1 2 16,1 0 2-16,-1 4-5 16,1 0 1-16,-1 0-2 15,-3 0 0-15,0 3 0 16,-2 4 0-16,2 1 0 16,0 1 0-16,-1 4 1 0,2-1 0 15,2 6 0-15,2 0 3 16,1 4 0-16,5 3 1 15,-2 6 2-15,4 1-3 16,5 2 1-16,6 4-1 16,4 0 0-16,8-3-1 15,6-2-1-15,5 2 1 16,9-1-1-16,1 2 0 0,3 1 0 16,5 1-2-16,2 2 0 15,4 3 1-15,1-1-1 16,4 4 1-16,7 0 0 15,6-1-2-15,3 5 2 16,9-3 0 0,5 5-1-16,8-5 1 15,4-3 1-15,5 1-1 0,10-6 0 16,3-2-1-16,6-5 1 0,3-3 0 0,3-2 0 16,-1-4 0-16,1-3-1 15,-1-6 0-15,-1-2 0 16,0-4 0-16,-1-1-1 15,3-7 1-15,-3 0 0 0,3 0 0 16,-4-2-1-16,-6-7 1 16,0 0 1-16,-3-1-1 15,-5-5 0-15,-4 1 0 16,2-2 0-16,-7-2 0 16,0-5 0-16,-3 2 0 15,-2-4 0-15,-1-3 0 0,-1-1 0 31,-1-2 0-31,-2-3 1 16,-2-5 0-16,2-6 0 16,-5-1 2-16,-7-8-3 0,-6-4 2 15,-3-7-1-15,-11-4 0 16,-7-2-1-16,-2-3 0 16,-15-1-1-16,-10 3 0 15,-15 4 0-15,-10 5-2 16,-9 10 2-16,-9 6-9 0,-9 10-16 15,-5 10-24-15,-3 8-42 16,-3 4-174-16</inkml:trace>
  <inkml:trace contextRef="#ctx0" brushRef="#br0" timeOffset="36264.71">22846 4973 228 0,'0'5'302'16,"0"-1"-286"-16,0 1-13 15,0 2 25-15,0 1 9 16,4-1-15-16,6 0-4 0,7-6 2 16,6-1 2-16,4 0-7 15,-1-3-7-15,-2-9-5 16,-4-1-3-16,-11-2 1 16,-6-2 2-16,-4 4-1 15,-19 1-3-15,-8 1 1 0,-9 10-1 16,-2 1 1-16,-4 3 1 15,1 15-1-15,8 1 2 16,7 3-3-16,13 1 2 16,9-4-2-16,5-1-3 15,22-8 3-15,10-8 1 16,9-2 3-16,11 0-3 0,3-15 1 16,-1-7 1-16,-1-4-2 15,-12-1 1-15,-7-5 2 16,-11-2 0-16,-14 6 3 15,-9 0-1-15,-12 6-3 0,-17 9-2 16,-14 6 0-16,-7 7 2 16,-5 9-3-16,-2 14 0 15,2 7 3-15,6 10-2 16,12-1 0-16,8-2-1 16,14-1-1-16,15-9-1 0,2-8 0 15,21-9 3-15,11-9 1 16,10-1 1-16,4-18 0 15,6-6 0-15,-5-6-1 16,-3-3-1-16,-8-6 1 16,-11 1 1-16,-9 2 1 15,-15 4-2-15,-4 9-2 16,-23 9-1-16,-13 7 0 0,-12 7 1 16,-7 10 1-16,-2 17-2 15,-5 3 1-15,9 11 1 16,6 3 0-16,11-2-3 15,15-4 3-15,10-5-3 16,12-4-3-16,5-8 4 0,17-7 2 16,10-4 0-16,9-10 1 15,10 0 2-15,3-10-1 16,-3-9-1-16,-3-2 0 16,-14-1 0-16,-11-1 1 0,-19 1-1 15,-8 8-13-15,-28 5-13 16,-15 6-8-16,-9 3 11 15,-7 9 20-15,4 11 3 16,7 4 3-16,9 3 7 16,16 4-2-16,11-3-5 15,14-1-1-15,6-5 0 0,21-5 0 16,13-6 6-16,8-8 0 16,6-3-2-16,2-6-3 15,-4-7-1-15,-8-6-2 16,-12 2-1-16,-14 0-13 15,-14-4-42-15,-4 0-62 0,-15-3-150 16</inkml:trace>
  <inkml:trace contextRef="#ctx0" brushRef="#br0" timeOffset="36967.68">22834 4172 429 0,'-8'-15'71'15,"5"3"10"-15,1 4-1 16,2 3-29-16,0 4-12 15,5 1-13-15,7 5-10 16,-4 11 3-16,1 7-3 16,1 8-1-16,-7 2-4 0,-1 9-4 15,-2-2 0-15,0 3-2 16,0-1 0-16,-8-5-2 16,4-5 0-16,1-2 2 15,3-5 0-15,-2-7 2 16,2-2-1-16,0-5 2 0,0-2-1 15,0-2 0-15,7-3 0 16,5-1 2-16,3-3 3 16,7 0-1-16,5 0-2 15,5 0-2-15,6-3-4 0,7-3 0 16,1 1-3-16,3-2 1 16,-2 1-1-16,-4 3 1 15,-2 1-1-15,-5 0 0 16,-11-1 0-16,-5 3 0 15,-7 0 0-15,-7-2 0 16,-4 2 1-16,0 0 1 16,-2 0 0-16,0-2 0 0,0 2 0 15,0-4-2-15,0 3-5 16,0-4-16-16,0-5-23 16,-2 0-34-16,-5-4-66 15,-5-4-112-15</inkml:trace>
  <inkml:trace contextRef="#ctx0" brushRef="#br0" timeOffset="37561.28">22887 4143 460 0,'-7'-7'36'0,"2"2"29"0,5 1-7 15,0 2-17-15,0 2-21 16,2 0-7-16,6 4-2 15,-1 9 8-15,1 6 1 16,-1 9-4-16,-5 3-3 16,-2 6-2-16,0 2-2 15,0 2-3-15,-5-3 0 0,0-2 0 16,3-4 3-16,0-4-1 16,2-2 2-16,0-7 2 15,0-1-3-15,7-4-2 16,0 1-1-16,2-5 2 15,2 1 0-15,5-4-1 16,0 0 1-16,2-3-1 0,5-3-1 16,3-1 0-16,1 0-3 15,2 0 0-15,1 0-2 16,-1 0-1-16,0-1 1 16,0-1 0-16,-2 0 3 0,0-1 1 15,0-1 1-15,-5-1 0 16,0-1 0-16,-6 3-4 15,-4-3 0-15,-1 3-2 16,-4-1 0-16,-3 1-9 16,3-1-32-16,-4 0-57 15,3-2-121-15</inkml:trace>
  <inkml:trace contextRef="#ctx0" brushRef="#br0" timeOffset="87408.36">876 6679 453 0,'-4'-14'92'0,"0"2"-25"31,3 1 2-31,1 7-20 15,0 0-7-15,0 4-22 0,8 4-15 16,4 17-5-16,5 12 5 16,5 14 6-16,2 10-1 15,1 10-5-15,2 6-2 16,-3 1-3-16,0-5 0 0,-1-7-1 16,-2-6-7-16,-2-12-6 15,-6-10-6-15,-1-10-12 16,-7-8-4-16,-1-11-8 15,-4-5-15-15,0-11 4 16,-9-13-49-16,-5-10-75 16</inkml:trace>
  <inkml:trace contextRef="#ctx0" brushRef="#br0" timeOffset="87673.9">970 6860 324 0,'-17'-34'150'0,"3"2"-92"16,4 0-8-16,10 3-4 0,0 2-14 15,14 5-20-15,11 2-1 16,5 6 0-16,5 10 0 16,0 4-7-16,-1 11-3 15,-3 11-2-15,-11 8 1 16,-6 1-1-16,-7 3-6 16,-7 0-4-16,-2-4 3 0,-12-3 0 15,-1-9 3-15,0-2 2 16,1-11 0-16,6-3-17 15,3-2-22-15,6-5-21 16,3-11-49-16,14-1 1 0,3 0-39 16,1 1 5-16</inkml:trace>
  <inkml:trace contextRef="#ctx0" brushRef="#br0" timeOffset="88137.68">1221 6796 66 0,'7'-7'147'0,"-4"-1"-13"16,-1 5-9-16,-2-1-36 15,2 4-36-15,5 0-21 16,6 0-26-16,7 4-4 0,3 7 10 15,7 4-2-15,1 5-8 16,1 3-2 0,-5 4-3-16,-5-2-17 0,-8-2-5 15,-8-4-5-15,-6-4 19 16,-6-8 9-16,-8-7 16 16,-4-3 12-16,0-13-1 15,2-7 8-15,7-8-16 16,5-3-9-16,4 0-8 15,13 2-4-15,12 2-9 0,7 3-17 16,6 8-13-16,-1 4 0 16,-4 8 1-16,-5 4 2 15,-8 3 17-15,-9 0 19 16,-5 7 5-16,-6 6 22 0,0 0 27 16,0 5-4-16,0 2-9 15,0 1-8-15,0 1-10 16,9-3-10-16,4 1-5 15,8-8-2-15,4-3-2 16,2-9 1-16,-2 0-2 0,-2-14 3 16,-5-6-1-16,-7-5 1 15,-8-3 2-15,-3 3 0 16,-7-2-3-16,-10 6 0 16,-3 6-1-16,0 3-5 15,2 7-13-15,5 2-13 16,6 3-4-16,7 6-27 0,2 4-43 15,16-5-24-15,3-2-117 16</inkml:trace>
  <inkml:trace contextRef="#ctx0" brushRef="#br0" timeOffset="88418.87">1905 6646 178 0,'10'-11'305'16,"-6"2"-232"-16,-4 1 3 15,0 7-19-15,-2 1-35 0,-5 7-22 16,0 11-1-16,2 5 1 15,3 6-1-15,2-1-1 16,0 1-1-16,12-8-11 0,5-4-15 16,0-9 8-16,0-8 5 15,2 0 12-15,-2-12 5 16,-5-8 0-16,-4-3 1 16,-3-2 11-16,-3 2 2 0,-2 3-10 15,-4 3-4-15,-9 6-1 16,1 4-4-16,-1 6-14 15,6 1-8-15,5 0-15 16,2 0-33-16,5 0-64 16,14 0-113-16</inkml:trace>
  <inkml:trace contextRef="#ctx0" brushRef="#br0" timeOffset="88671.09">2273 6366 511 0,'-3'-18'69'0,"-9"5"6"16,2 5-21-16,1 6-19 0,2 2-20 16,1 5-11-16,2 13-3 15,4 5-1-15,0 6 1 16,0 6 1-16,6 5-1 16,0-1 0-16,2 4 0 15,-2-1-1-15,-1 1 1 0,-2 3-1 16,-1-6 1-16,1-3-2 15,-1-1-8-15,-2-6-17 16,0-8-26-16,-5-4-67 16,-5-13-107-16</inkml:trace>
  <inkml:trace contextRef="#ctx0" brushRef="#br0" timeOffset="88799.16">2217 6650 534 0,'17'-18'15'0,"5"-4"-6"15,7 4 10-15,5 0 0 16,5 4-20-16,-2 3-44 0,-5 2-96 16,-4 4-158-16</inkml:trace>
  <inkml:trace contextRef="#ctx0" brushRef="#br0" timeOffset="88916.78">2476 6574 505 0,'-8'2'99'0,"5"-2"-42"16,1 0 13-1,2 0-34-15,7-2-38 0,6 2-22 0,-2-2-49 16,-3 2-82-16,-6 0-240 16</inkml:trace>
  <inkml:trace contextRef="#ctx0" brushRef="#br0" timeOffset="89226.69">1291 7268 556 0,'18'0'11'16,"11"0"5"-16,8-7 55 15,15-3-17-15,9-6-20 16,6-1-11-16,3-2-2 15,5 1-9-15,3-2-7 0,-4-1-4 16,2 3 0-16,-4-1-1 16,-4 2 1-16,-5-1-4 15,-9 6-18-15,-7-1-16 16,-9 3-18-16,-10-1-26 16,-10 0-56-16,-7-1-181 0</inkml:trace>
  <inkml:trace contextRef="#ctx0" brushRef="#br0" timeOffset="89762.76">1740 7466 180 0,'0'-5'382'0,"-6"0"-355"16,-3 0 19-16,-3 1 12 15,-3 4-19-15,-4 0-26 16,-5 9-3-16,-3 7 4 0,0 5 0 16,0 6-1-16,2 5-1 15,6-2-2-15,6 2-6 16,9 0-3-16,4 3 1 16,5-5-4-16,14-2 0 15,8 1-4-15,5-8-26 16,9-3-35-16,4-7-19 0,2-8-48 15,2-3-128-15</inkml:trace>
  <inkml:trace contextRef="#ctx0" brushRef="#br0" timeOffset="90347.78">2161 7591 546 0,'2'-20'40'0,"-2"1"-20"16,-5 3 40-16,-2 4-17 0,-8 2-23 15,-4 5-17-15,-3 5 1 16,-2 0 0-16,-4 13-2 0,0 3 1 16,4 5 0-16,2 2-1 15,7 1-2-15,3-3-1 16,9-3 0-16,3-2-4 16,5-7-5-16,13-4 3 15,6-5 1-15,5 0-6 0,3-11-3 16,-1-3-1-16,-1-4 1 15,-5 2 8-15,-5 2 5 16,-5 1 2-16,-5 5 0 16,0 2 2-16,-4 6 3 15,0 0-3-15,1 0 2 16,1 6 0-16,3 1-1 0,2 3-1 16,4-2 1-16,4-5-2 15,0-1-1-15,-2-2-1 16,-2-2-4-16,-3-9-3 15,-6-1 3-15,-3-4 5 0,-5 0 0 16,0 1 0-16,0 1 4 16,-2 3 8-16,1 4 1 15,-1 6 0-15,2 1-7 16,0 0-9-16,9 12 1 16,5 4 1-16,2 4 1 0,2 1-2 15,-2 0-11-15,-4 3 4 16,-4-5 4-16,-8 1 3 15,0-4 1-15,-11-3 3 16,-7-3 11-16,-2-5 10 16,0 1-8-16,5-4-8 15,4-2-5-15,5 0-3 16,6 0-9-16,6 0-40 0,13 0-23 16,5-9-49-16,5-2-139 15</inkml:trace>
  <inkml:trace contextRef="#ctx0" brushRef="#br0" timeOffset="90628.84">2585 7575 154 0,'0'-5'383'0,"0"-1"-358"15,0 1 21-15,0-2-9 16,15 0-24-16,3 0-13 0,3-4 0 16,7-2 0-16,-3 1-7 15,-3-2-10 1,-5 1 6-16,-8 1 10 0,-6 3 3 15,-3 2 12-15,-8 3 10 16,-11 4 0-16,-2 4-1 16,-1 8 0-16,2 8-1 15,8 0-12-15,4 5-7 0,8 0-6 16,1 0 0-16,18-4-11 16,8-2-1-16,6-4-6 15,4-5-34-15,5-3-38 16,-3-5-62-16,2-2-162 15</inkml:trace>
  <inkml:trace contextRef="#ctx0" brushRef="#br0" timeOffset="90957.2">3311 7477 430 0,'0'-7'80'0,"-2"0"2"15,-5 3-16-15,-2 4-21 0,0 0-22 16,2 4-14-16,3 8 0 16,-1 4-3-16,3 4-3 15,2 3 1-15,0 0-4 16,3-1 2-16,7 1-2 0,-1-4 0 15,3-1 0-15,3-3-11 16,0-5-6-16,4-3-4 16,1-3-14-16,2-4-6 15,4 0-12-15,-1-4-40 16,0-6-39-16,2-5-109 0</inkml:trace>
  <inkml:trace contextRef="#ctx0" brushRef="#br0" timeOffset="91176.2">3622 7532 112 0,'0'-8'390'16,"0"-2"-314"-16,0 5 11 0,0 0-23 16,0 3-13-1,0 1-23-15,0 1-11 0,0 0-11 16,0 6-5-16,3 5 0 16,2 3 0-16,1 3-1 15,-1-2 0-15,-2 3 0 0,2-4 0 16,-3 3-1-16,-2-6-12 15,0-1-21-15,0-3-22 16,0-3-18-16,0-4-34 16,-8-2-62-16</inkml:trace>
  <inkml:trace contextRef="#ctx0" brushRef="#br0" timeOffset="91316.77">3596 7431 495 0,'0'-11'53'15,"6"2"-52"-15,2 2 13 16,7 4 0-16,1 3-7 0,2 0-13 16,1 0-54-16,-5 3-103 15</inkml:trace>
  <inkml:trace contextRef="#ctx0" brushRef="#br0" timeOffset="91551.08">3767 7393 534 0,'4'-7'25'16,"5"0"15"-16,5 7-10 0,0 0-6 15,2 3-17-15,3 12-1 16,-6 2-1-16,4 5 3 16,-7 3-5-16,-3 2 1 15,-2-1 0-15,-5 1-1 16,0 0 0-16,-6-6-1 15,-6 3-3-15,-2-6-3 0,-5-3-35 16,-4-2-35-16,-4-4-65 16,-2-3-208-16</inkml:trace>
  <inkml:trace contextRef="#ctx0" brushRef="#br0" timeOffset="91866.23">3303 7818 448 0,'0'0'69'0,"5"0"-41"15,10 0 29-15,7-2 2 0,7-1-20 16,3 1-13-16,6 0-4 15,1 0-2-15,1-1-7 16,-1 3-6-16,-3-1-3 16,2 1-3-16,-8 0-1 15,3 0 0-15,-8 0 0 16,-3-1 0-16,-5 1-6 16,-2-2-20-16,-5 0-13 0,-3-3-34 15,-3-2-98-15</inkml:trace>
  <inkml:trace contextRef="#ctx0" brushRef="#br0" timeOffset="93912.2">4893 7374 116 0,'-7'-9'440'15,"7"-2"-415"-15,0 2 18 16,10 2-7-16,9 2-9 16,10 5-15-16,5 0-1 15,1 0 3-15,-1 12 0 0,0 4-9 16,-3 9-3-16,-8 2-1 15,-7 7 0-15,-3 0-2 16,-9-4 3-16,-4 0-3 16,0-8-1-16,-2-8 1 15,-5-7 5-15,-3-7 10 0,5-2 21 16,0-16-5-16,3-7-12 16,2-7-7-16,4-3-3 15,8-6-5-15,10 5-3 0,3 2-2 16,2 9-5-16,2 4-26 15,1 8-31-15,-1 8-21 16,-2 5-47-16,-6 0-79 16</inkml:trace>
  <inkml:trace contextRef="#ctx0" brushRef="#br0" timeOffset="94288.84">5561 7379 563 0,'-5'0'71'15,"-1"0"-20"-15,6 0 17 16,0-2-21-16,16-1-35 16,3-1-12-16,9 2 1 15,0-1 0-15,3 3-3 0,-4 0-1 16,-2 0-34-16,-6 0-30 15,-11 5-21-15,-6 4-59 16,-2 2-118-16</inkml:trace>
  <inkml:trace contextRef="#ctx0" brushRef="#br0" timeOffset="94398.18">5621 7516 455 0,'-7'8'96'0,"7"-7"-50"15,7 3-8-15,13-4-13 16,13 0-14-16,3 0-10 15,7 0-28-15,2-7-139 0</inkml:trace>
  <inkml:trace contextRef="#ctx0" brushRef="#br0" timeOffset="95117.47">6663 7277 231 0,'0'-3'66'16,"0"1"-14"-16,0-2 15 16,-2 3-11-16,-3-1-16 15,-4 2-13-15,-1 0 2 16,-3 0-3-16,-5 2-6 0,-4 5 0 16,2 5-1-16,-2 3-6 15,-2 4 2-15,2 1 0 16,2 3-3-16,6 2-6 15,4 1-3-15,5-2-2 16,5 2-1-16,3-4-2 0,9-1 2 16,8-3-1-16,1 0 1 15,6-5 0 1,2-3-5-16,2-5-15 0,-3-1-18 16,1-4-18-16,-5 0-29 15,-7 0-53-15,-4-1-81 16</inkml:trace>
  <inkml:trace contextRef="#ctx0" brushRef="#br0" timeOffset="95351.8">6473 7454 316 0,'-7'-2'231'0,"3"-3"-202"16,4 1 35-16,0 2-20 0,9 0-24 16,9 1-17-1,8-1-1-15,4 2-1 0,6 0-3 16,3 0-13-16,-1-4-77 16,-3 1-125-16</inkml:trace>
  <inkml:trace contextRef="#ctx0" brushRef="#br0" timeOffset="106912.12">9104 7441 165 0,'-3'0'178'16,"-4"0"-112"-16,4 0-25 0,1 0 22 15,2 0-15-15,0 0-12 16,0 0-11-16,0 0-3 16,0 0 1-16,0 0-3 15,7 0 1-15,5 0-2 16,3 0-3-16,4 0 1 16,4 0-3-16,11 0-2 0,2 0-2 15,5-2-4-15,8 1-1 16,-1-1-2-16,6-2-3 15,0 3 1-15,2-1-1 16,-5-2 1-16,0 3-2 16,-2-3 2-16,-7 1-1 15,-2 0 0-15,-6 2 1 0,-4 1-2 16,-6-2 2-16,-1 2-1 16,-3 0 0-16,-6 0 0 15,3 0 1-15,-3 0-2 16,1 0 1-16,-3 0 1 0,0 0-1 15,1 0 1-15,-2 0-2 16,-3 0 2-16,2 0-1 16,-3 0 0-16,-4 0 0 15,1 0 0-15,-2 0 1 16,-1 0-1-16,1 0 0 16,-2 0 1-16,2 0-1 15,-2 0 0-15,0 0-3 0,2 0-5 16,-2-2-6-16,2 2-18 15,2-3-12-15,-2-2-28 16,1-3-55-16,-1-3-101 16</inkml:trace>
  <inkml:trace contextRef="#ctx0" brushRef="#br0" timeOffset="107441.03">9921 7177 354 0,'-7'-3'45'15,"0"3"-21"-15,5-2 56 16,0 2-28-16,2 0-23 16,0 0-18-16,4 7 12 0,4-1 11 15,7 4-10-15,3 1-6 16,2 0-1-16,5 1-6 16,6 0-2-16,1-1-2 15,0 2-5-15,2-1-1 16,-3 1 0-16,-4-2-1 15,-5 1 0-15,-5-1 0 0,-5-4 0 16,-4 0 0-16,-4 0 0 16,-4-3 0-16,0 3 2 15,0-4 0-15,-4 3 4 16,-6-3 4-16,2 3 0 16,-1-1-4-16,-2 2 1 15,0 2-3-15,-1 5 0 0,-3-1-2 16,-1 4 1-16,-5 5-2 15,-1 1 0-15,-4 2-1 16,-2 2 0-16,2 0-4 16,-3-4-31-16,0-3-39 0,2-10-71 15,5-6-333-15</inkml:trace>
  <inkml:trace contextRef="#ctx0" brushRef="#br0" timeOffset="108764.72">11074 7288 169 0,'0'-2'33'15,"0"1"36"-15,0 1-16 16,0-4-13-16,0 2-7 15,0-2-8-15,0 1 4 16,0 1-2-16,0-3-4 16,0 1-4-16,0-3-3 0,0 2-2 15,-5-1 2-15,0 1-1 16,-3 2 0 0,-3-1-5-16,0 0 1 15,-3 4 2-15,-3 0 0 0,2 0-5 16,-4 8 1-16,0 0 1 15,-1 3 0-15,0 3-1 16,4-1-2-16,-2 3 0 16,4 2-2-16,1-2 0 15,4 2-2-15,2 0 1 0,5 1 2 16,2 2-4 0,0 1 1-16,2 0 1 15,7-1 0-15,6 2 0 0,-1 0-1 16,4 0 2-16,-1-1 1 15,7-4-2-15,-2-4 2 16,0-2-1-16,4-5-1 16,-1-1-1-16,0-5-1 0,2-1-1 15,-1 0-1-15,-2 0 1 16,1-1-1-16,-1-6 0 16,0 0 0-16,-4-6 2 15,1 1-2-15,-1-3 0 0,-5-2 2 16,0-3-1-16,-3-2 1 15,-3 1 0-15,-3-1 0 16,-4-1 0-16,-2-1 1 16,0-2 1-16,-10 2-1 15,-7 0-1-15,0-1 1 16,-2 0-1-16,-4 4 0 16,-3 3-2-16,-1 4-2 0,0 3-16 15,3 2-26-15,0 9-21 16,2 0-22-16,4 0-53 15,8 4-154-15</inkml:trace>
  <inkml:trace contextRef="#ctx0" brushRef="#br0" timeOffset="109837.14">11217 7031 265 0,'-9'-11'32'0,"-3"2"-14"16,-5 1 23-16,2 0-4 0,-2-1-3 16,0 2-3-16,0 0-2 15,-3 2-3-15,3 3-8 16,-7 0-4-16,0 2-2 16,-1 0-6-16,-4 2-3 0,-1 9-1 15,-1-1 0-15,2 5 1 16,-5 1 2-16,4 3 3 15,-2 3 5-15,6 5-1 16,-1-1-1-16,1 6-1 16,-1 2-4-16,4 2 1 0,2-2 8 15,2 2-8-15,4-4-3 16,7-2 2-16,-1-1 4 16,6-1 1-16,3 1-4 15,0 1-2-15,0 0 2 16,0 1-2-16,0-1-3 15,5-1 0-15,4-1-1 0,0-3 0 16,2 2 0-16,3-4 1 16,6-4 1-16,3-1 2 15,3-1 5-15,6-5-3 16,2-1 0-16,2-2-2 16,1-2-3-16,-1 0-2 15,1-2 1-15,0-1 1 0,-3 1-3 16,2-1 2-16,-2-3-1 15,0 0 0-15,-2-1 0 16,0 0 0-16,-1 0 1 0,-1-2-1 16,-4-4 1-16,1-2 0 15,-2-2 0-15,2 0-1 16,-4-5 1-16,0 1-1 16,1 0 1-16,-4-2 0 15,-3 0-1-15,4-2 2 16,-4 0-1-16,1 0-1 15,-2-1 1-15,-1 0 0 0,0-5 0 16,0 4 3-16,-2-3 1 16,-2 3 0-16,-1-3-2 15,-3 4-1-15,-1-1 0 16,-2-1 0-16,0 3-1 16,-1-2-1-16,-3 1 2 15,0 1-1-15,0 2 1 0,0 0-1 16,0-2 1-16,0 2 0 15,-2-2 0-15,-6 2-1 0,3 0 1 16,-2 0 0-16,0 0 0 16,-1-2-1-16,-4 2 0 15,2 0 1-15,-4-2-3 16,4 2 1-16,-4-2 1 16,1 3-2-16,-1 2 0 15,-3-2 1-15,2 1-1 16,-4 0 1-16,2 1 0 0,-7-1 0 15,1-1-1-15,-4 1 0 16,-2 2 0-16,-3 1 0 16,0 4-6-16,-4 2-4 15,0 1-18-15,-6 4-29 16,1-2-47-16,-5 2-151 16</inkml:trace>
  <inkml:trace contextRef="#ctx0" brushRef="#br0" timeOffset="118105.51">14437 6965 345 0,'10'-9'119'0,"-4"-3"-100"16,-2 1 19-16,-2 2 8 16,1 0-12-16,-3-2-20 0,0 4-11 15,-11 0 2-15,-6 0 2 16,-5 3-3-16,-5 3 1 0,-2 1 4 15,2 0 3-15,4 8-2 16,5 3-3-16,9 5-5 16,4 2-1-16,5 4-1 15,5 3 0-15,11 3 0 16,7 2 2-16,4 6-3 0,2 2 1 16,-3 1 0-16,-4 0 0 15,-7-2-14-15,-10-1-10 16,-5-4-7-16,-10-3 5 15,-12-10 14-15,-5-3 11 16,0-6 2-16,-2-5 8 0,8-5 18 16,6 0-5-16,8 0-6 15,7-4-8-15,0 1-10 16,14 3 0-16,8 0 2 16,3 7-2-16,3 11-2 15,-3 5 2-15,-4 9 1 0,-5 4-1 16,-7 5 2-16,-4 0 0 15,-5 0 2-15,0-4 0 16,0-4 8-16,0-5 5 16,0-5-5-16,8-3-5 15,8-6-4-15,6-2-1 16,8-8-13-16,2-4-60 16,4-9-83-16,2-12-272 0</inkml:trace>
  <inkml:trace contextRef="#ctx0" brushRef="#br0" timeOffset="118480.4">15029 7174 373 0,'0'-11'64'0,"0"0"7"15,0 2-17-15,-7 4-9 0,-3 3-14 16,-7 2-13 0,2 2-6-16,-5 12 1 0,-6 4-1 15,1 3 1-15,0 8-3 16,2 0-3-16,3 1-1 15,6 2-3-15,6 0-2 0,8-1-2 16,5-3-1-16,17-3 2 16,10-5 1-16,6-3-1 15,7-6-5-15,0-5-13 16,2-6-16-16,-3 0-21 16,-5-11-35-16,-9-5-68 15</inkml:trace>
  <inkml:trace contextRef="#ctx0" brushRef="#br0" timeOffset="118663.32">14902 7293 355 0,'-5'-3'114'0,"5"-1"-98"16,9-1 7-16,14 1-5 31,11 1-6-31,9-1-9 15,9 1-4-15,2-3-7 0,0-1-38 16,-2-2-63-16,-5-5-154 0</inkml:trace>
  <inkml:trace contextRef="#ctx0" brushRef="#br0" timeOffset="119171.82">15433 7011 503 0,'-7'-23'37'15,"6"-4"-4"-15,1 6 1 16,8-1-4-16,9 8-7 16,7 6-20-16,2 2-1 15,2 6 1-15,-1 4-2 0,-5 8-1 16,-6 10 0-16,-8 1-1 15,-8 7 1-15,-5 0-1 16,-12 0 0-16,-3 1 1 16,4-2 1-16,1-1-1 15,7-1 1 1,4-4-1-16,4-1 0 16,4-5-1-16,11-2-1 0,4-3 1 15,3-5-3-15,-1-3-7 16,-3-3-6-16,-2-1 6 0,-9 0 8 15,-5 0 6-15,-2 0 3 16,-2 0 7 0,-6 0 0-16,-2 8-1 0,3 2-2 15,2 8-3-15,1 4-2 16,4 4 2-16,4 7 0 16,8 6-2-16,6 2-2 0,2 4-2 15,0 1 0-15,0-3 0 16,-6-4-1-16,-6-3 1 15,-8-6 0-15,-8-5 0 16,-19-5 2-16,-13-8-1 16,-16-3-21-16,-17-7-55 15,-11-2-116-15</inkml:trace>
  <inkml:trace contextRef="#ctx0" brushRef="#br0" timeOffset="128405">3406 8902 462 0,'0'-10'33'16,"0"-1"3"-16,0 4 10 15,0 0 4-15,0 3-16 16,0 1-13-16,-3 3-5 0,-9 1-7 16,0 12-5-16,-4 3 5 15,-2 5 3-15,2 5 0 16,0 2-3-16,3 2-1 16,8 0-5-16,5 1-2 0,1-5 1 15,16 2-5-15,6-7 0 16,7-5-12-16,9-2-24 15,-2-6-23-15,2-5-41 16,-1-3-81-16</inkml:trace>
  <inkml:trace contextRef="#ctx0" brushRef="#br0" timeOffset="128655.15">3688 9027 452 0,'0'-9'39'16,"-2"4"3"-16,2 3 10 0,0 2-4 16,0 0-17-16,2 0-22 15,3 6 6-15,6 4 7 16,-3 1-4-16,-1 3-3 0,3 1-2 16,0 0-7-16,-3 0-3 15,0-1-1-15,0 0-2 16,-2 3 0-16,1-7-23 15,1 1-28-15,-4-5-38 16,3-3-76-16,-1-3-214 16</inkml:trace>
  <inkml:trace contextRef="#ctx0" brushRef="#br0" timeOffset="128875.93">3880 9015 464 0,'0'-2'109'0,"0"-1"-80"15,0 3 13-15,0 0-18 16,0 5 5-16,2 5-19 16,3 4-3-16,3 3-3 15,1-3 1-15,-2 2-2 16,-1-5-3-16,1-1 0 0,-6-3-6 16,1-1-14-16,-2-2-23 15,0-4-26-15,-10 0-38 16,-3-13-92-16</inkml:trace>
  <inkml:trace contextRef="#ctx0" brushRef="#br0" timeOffset="129016.53">3708 8849 438 0,'0'-7'52'0,"0"0"-26"15,4 1-6-15,10 4 3 0,4 2-5 16,3 0-17-16,4 0-17 15,0 0-77-15,-1 4-97 16</inkml:trace>
  <inkml:trace contextRef="#ctx0" brushRef="#br0" timeOffset="129147.79">3941 8847 447 0,'-2'0'44'0,"2"0"-32"0,0-2-12 0,9 0-25 15,2-1-72-15,5-2-151 16</inkml:trace>
  <inkml:trace contextRef="#ctx0" brushRef="#br0" timeOffset="129397.74">4049 8833 430 0,'-1'2'56'0,"1"0"-30"16,1 1-8-16,11 2 1 15,7 4-1-15,0 4-11 16,1 2-2-16,2 7-1 16,-3-1 1-16,-2 6 1 15,-7 3-5-15,-5-1 1 0,-5 2 1 16,0-1-1-16,-8-2-1 16,-9-3-1-16,-6 0-6 15,-4-3-23-15,-3-4-31 16,-4-2-54-16,-5-4-151 15</inkml:trace>
  <inkml:trace contextRef="#ctx0" brushRef="#br0" timeOffset="129647.67">3530 9275 506 0,'-3'3'46'15,"3"-2"-32"-15,1 1 17 16,22 3 24-16,9-2-9 16,14 2-16-16,6-1-1 15,9-1-7-15,4-3-13 0,5 0-5 16,-6 3-4-16,1-3 0 16,-3 0 0-16,-4-4 0 15,-7 2-21-15,-7-2-28 16,-8-1-29-16,-7-2-58 15,-8-7-150-15</inkml:trace>
  <inkml:trace contextRef="#ctx0" brushRef="#br0" timeOffset="130350.72">5241 9013 297 0,'-9'-13'170'0,"6"-1"-120"16,1-2 9-16,2 2-8 15,3 1-8-15,11 4-20 16,5 2-6-16,4 5 5 15,1 2-2-15,2 0-9 0,1 9-4 16,0 7-3-16,-3 6-2 16,1 3-3-16,-6 7 2 15,-4 0-2-15,-5 2 0 16,-6-2 0-16,-2-3-5 0,-2-6 0 16,0-6 4-16,-4-6 2 15,-3-5 3-15,2-6 5 16,-2-7 14-16,5-13 1 15,2-6-7-15,0-9-7 16,9-2-5-16,8-2-3 0,7 0-2 16,3 4-2-16,4 5-10 15,1 7-23-15,2 5-26 16,-2 7-27-16,-3 3-51 16,-4 2-106-16</inkml:trace>
  <inkml:trace contextRef="#ctx0" brushRef="#br0" timeOffset="130584.93">5836 8981 507 0,'0'0'65'16,"0"-2"-20"-16,0-2-2 15,10 1-20-15,6-1-5 16,8 3-12-16,3-1-4 0,3 2-1 16,-3 0-1-16,0 0-7 15,-5 9-41-15,-10 3-56 16,-10 1-40-16,-2 3-94 16</inkml:trace>
  <inkml:trace contextRef="#ctx0" brushRef="#br0" timeOffset="130694.3">5875 9132 418 0,'-10'7'111'0,"5"-4"-66"16,5-3-4-16,20 0-33 16,14 0 1-16,12-8-9 15,7-4-46-15,12 0-63 16,4-5-99-16</inkml:trace>
  <inkml:trace contextRef="#ctx0" brushRef="#br0" timeOffset="131300.18">6913 8960 162 0,'11'-11'89'16,"-4"2"-36"-16,-2 0-1 15,-2 0 0-15,2 2 4 16,-5 2-6-16,0-1-11 0,-8 2-5 16,-4 3-10-16,-10 1-11 15,-3 0-3-15,-1 1 3 16,-8 9 0-16,0 4-4 16,8 2 4-16,3 4 0 0,1 2-6 15,10 6-3-15,10 0-3 16,2-2 0-16,16 2-2 0,11-6-1 15,8-2 1-15,11-4 1 16,3-5-4-16,6-6-5 16,-1-5-4-16,-5 0-2 15,-1-6 1-15,-11-7-4 16,-8-5 5-16,-9-4 9 16,-10-6 5-16,-10-1 2 15,-1-3-1-15,-21 4-4 0,-11 1-7 16,-7 6 1-16,-9 4-14 15,1 5-12-15,-1 6-20 16,10 3-30-16,5 1-14 16,12 0-134-16</inkml:trace>
  <inkml:trace contextRef="#ctx0" brushRef="#br0" timeOffset="131582.27">7043 8747 616 0,'-9'-4'11'0,"-3"3"-4"15,4 1 15 1,1 11 5-16,-1 10-5 16,-1 11-14-16,-1 11 2 0,-2 10 5 15,0 6-5-15,0 9-5 0,-5 2 1 16,3-3-5-16,3-2 1 15,-1-8-2-15,0-7 0 16,5-10 1-16,2-7 0 16,2-6-1-16,1-10 1 15,2-4-1-15,0-5-37 0,0-8-66 16,5 0-135-16</inkml:trace>
  <inkml:trace contextRef="#ctx0" brushRef="#br0" timeOffset="133810.19">15233 8900 396 0,'0'-7'38'0,"0"2"14"0,0-2 15 16,-2 1-18-16,-2 3-21 15,3 0-13-15,-9 1-3 16,1 2-2-16,-6 0-4 16,-4 0-3-16,-2 3-1 15,-7 6 0-15,-4 5 4 0,0 0 3 16,0 6 4-16,3 3-1 16,4-1-1-16,5 5-4 15,7-2-3-15,10 1-2 16,3-1-2-16,8 0-1 15,14-5 0-15,5 2 1 0,7-10-1 16,7 0 0-16,3-4 1 16,2-5 0-16,3-3 0 15,2 0-8-15,-7 0 2 16,-3-9-2-16,-2-2 5 16,-12-3-1-16,-8-5 3 0,-9-1 2 15,-10-3 1-15,0-2-3 16,-12-2-1-16,-12 2 0 15,-4 2-4-15,-5 3-1 16,-4 6-1-16,5 1-8 16,-1 4-22-16,8 2-16 15,9 2-13-15,3 2-52 16,8-3-135-16</inkml:trace>
  <inkml:trace contextRef="#ctx0" brushRef="#br0" timeOffset="134122.6">15281 8774 505 0,'0'-5'62'0,"-6"-3"-33"16,5 7 10-16,-1 1-6 16,0 7-18-16,-1 9-13 0,-1 11 2 15,-1 6 8-15,-5 11 1 16,0 3 2-16,-1 7 0 15,-2 3-4-15,1-2-4 16,-3 1 0-16,1-5 0 16,-1-6-1-16,3-3-2 0,0-5 4 15,2-7 1-15,2-9-4 16,1-5-2-16,3-3-2 16,3-6 0-16,1-4-2 15,0-3-14-15,1 0-28 0,8-7-28 16,0-7-71-16,-1-4-177 15</inkml:trace>
  <inkml:trace contextRef="#ctx0" brushRef="#br0" timeOffset="141471.37">9059 9304 393 0,'-4'0'64'16,"1"0"-19"-16,-1-3 5 16,4 3-7-16,0 0-18 0,0-1-16 15,0 1-2 1,5-2 9-16,9 0 3 16,3-1 1-16,7-1-1 0,4-1-8 15,10 0 2-15,4-2-1 16,7-1 1-16,6 1-1 15,2 2-4-15,6-3-6 0,3 2 0 16,-1 0-1-16,-2 3 0 16,-4-1 0-16,-3 1 0 15,-8 3-1-15,-6 0-1 16,-7 0 2-16,-4-1-1 16,-10 1 0-16,-1 0 0 0,-8 0-1 15,-2 0 2-15,-5 0-1 16,-3 0 1-1,-2-2 1-15,1 2 0 0,-1-1 0 16,4-1-2-16,-1 0 0 16,3 1-4-16,-2-1-14 15,3-2-9-15,-2 3-11 0,0-3-11 16,2 1-29-16,-2-2-26 16,0 1-39-16,-3-2-76 15</inkml:trace>
  <inkml:trace contextRef="#ctx0" brushRef="#br0" timeOffset="141768.07">9901 9020 418 0,'-8'-5'58'0,"0"0"2"15,8 2-8-15,0 3-15 16,2 0-27-16,12 3-1 15,4 7 13-15,4 4-1 16,1 1-7-16,2 4-3 16,2 5-4-16,-6-3-4 0,-2 5-1 15,-7 1-2-15,-9 0 2 16,-3-1-4-16,-8 1-1 16,-14-5 2-16,-5-1-1 15,-5-4-2-15,-4-1-3 16,0-4-9-16,0-6-26 0,9-3-36 15,5-3-67-15,14-7-214 16</inkml:trace>
  <inkml:trace contextRef="#ctx0" brushRef="#br0" timeOffset="142915.96">10857 8992 189 0,'0'-8'49'16,"0"-1"1"-16,0 2 2 16,0-1-2-16,0-2-10 15,0 3-8-15,0-2 2 0,0 2-2 16,0-2-11-16,0 4 0 15,-8-1-7-15,-4 3-8 16,-2-1-2-16,-6 3-2 16,-6 1 5-16,-3 0 0 0,-1 1 1 15,-4 6 3-15,2 4 1 16,-2 3-1-16,1 6-1 16,3 3 0-16,1 2-3 15,2 6 2-15,0 1-6 16,2 0-1-16,4 2 1 15,4 0 1-15,3 2-1 16,3-1-2-16,2-1 1 16,4-1 0-16,1 0 0 0,4-1 0 15,0-5 3-15,4-1 1 16,8-2 1-16,5-3 2 16,8-2 0-16,1-1 0 0,5-5-1 15,4 1 0-15,-1-3-5 16,3 0-1-16,2-1-2 15,-1-2 1-15,0-4 0 16,0 2-1-16,-1-1 1 16,1-3 0-16,0 0-2 15,-2-2 2-15,-2 0 0 0,-2 0-2 16,-1-4 2-16,-2-3-1 16,-4-1 1-16,-4-2 0 15,2-2 0-15,-4-1 0 16,-2-1 1-16,-2 0-1 0,1-3 1 15,-3 0-2 1,-1-1 0-16,-2 1 0 0,0-1 0 16,-5-2 0-16,0 2 1 15,-3 2 0-15,0-4 0 16,-2 2 0-16,0-2 0 16,0 0 0-16,0 0-1 0,0 2 1 15,-2-3-1-15,0 1 0 16,-1 2 0-16,0-2 0 15,-3 5 0-15,0-1 0 16,-3 0 0-16,1 1 0 16,-1 0 0-16,-2-3 0 15,-2 1 1-15,0-2-1 16,1-1 1-16,-3-1-2 16,3-1 2-16,-4 3-1 0,0 0 0 0,-3 0-1 15,-1 7-1-15,-4 3-1 16,-1 4 1-16,-4 3-1 0,2 2-8 15,-4 0-15-15,1 5-21 16,-1 0-40-16,-1-1-133 16</inkml:trace>
  <inkml:trace contextRef="#ctx0" brushRef="#br0" timeOffset="150858.21">3255 10500 382 0,'2'-10'54'15,"-2"3"2"-15,0-2 5 16,0 2-3-16,0 1-16 16,-3 5-16-16,-7 1-4 15,-2 0-8-15,-2 8-5 0,-4 9 1 16,-1 2 3-16,2 5-3 15,0 2-3-15,7 0 1 16,3 2-5-16,7 0-1 16,0-6-3-16,10 2 0 15,9-4-2-15,8-6-7 0,3-5-14 16,4-4-19 0,2-3-20-16,1-2-27 15,-3-2-45-15,-5-10-102 0</inkml:trace>
  <inkml:trace contextRef="#ctx0" brushRef="#br0" timeOffset="151061.31">3488 10584 399 0,'0'-10'73'0,"0"1"-5"0,0 1-5 16,0 5-8-16,5 3-20 16,-2 0-25-16,2 0-7 15,2 11 7-15,0-1 2 16,5 5-2-16,-4 2-4 15,3 1-4-15,-1 0-2 16,-4-3-1-16,3 3-4 0,-2-2-21 16,1-4-12-16,-3-4-33 15,0-4-28-15,-3-4-92 16</inkml:trace>
  <inkml:trace contextRef="#ctx0" brushRef="#br0" timeOffset="151279.99">3690 10590 518 0,'0'-2'43'0,"0"2"0"15,0 0-9-15,3 5-8 16,3 6-7-16,-1 3-9 0,1 0-3 16,3 1-1-16,-2-1-5 15,0 0 0-15,0-3-1 16,-3-1-3-16,-4-4-15 15,0-3-25-15,0-1-32 0,-8-2-35 16,-6-2-60-16</inkml:trace>
  <inkml:trace contextRef="#ctx0" brushRef="#br0" timeOffset="151444.57">3514 10446 249 0,'-2'-11'193'0,"2"0"-165"15,0 2 15-15,3 5-17 16,10-1-7-16,5 4-19 16,0 2-30-16,1-1-45 0,3 0-54 15,-3 0-188-15</inkml:trace>
  <inkml:trace contextRef="#ctx0" brushRef="#br0" timeOffset="151585.19">3710 10433 119 0,'0'2'258'0,"2"-2"-248"16,1 0-22-16,2 0-49 15,4 0-16-15,1 0-138 16</inkml:trace>
  <inkml:trace contextRef="#ctx0" brushRef="#br0" timeOffset="152100.68">3880 10411 412 0,'7'-5'7'16,"3"1"-6"0,0 2 1-16,4 2-15 0,1 0-126 15</inkml:trace>
  <inkml:trace contextRef="#ctx0" brushRef="#br0" timeOffset="152459.97">4051 10372 427 0,'0'0'68'0,"4"0"-30"0,1 2-6 16,2 5 6-16,4 5-5 15,-2 6-16-15,3 4-7 16,1 3-1-16,-4 5 1 15,-2 4-7-15,-6 1-2 0,-1 4 0 16,0-1-3-16,-12 0-13 16,-4-5-7-16,-3-2-23 15,-3-3-23-15,-5-5-15 16,-2-5-57-16</inkml:trace>
  <inkml:trace contextRef="#ctx0" brushRef="#br0" timeOffset="152740.47">3473 10852 470 0,'0'0'49'15,"17"0"-51"-15,8 0 47 16,9 0 16-16,8 3-26 0,4-1-22 15,5-2-4-15,0 1-1 16,-3-1-3-16,-1 0-5 16,-4 3 0-16,-4-3 0 15,-5 0-5-15,-2 0-3 16,-7-3-10-16,-3-1-11 16,-8 0-17-16,-2-2-32 0,-6-4-74 15</inkml:trace>
  <inkml:trace contextRef="#ctx0" brushRef="#br0" timeOffset="171959.41">3921 10542 292 0,'3'-6'46'0,"-3"2"-4"16,1 0 18-16,1 1 2 16,-2 2-20-16,4 1-16 15,-3 0-6-15,3 0 3 0,-2 1-3 16,3 6-1-16,0 3-2 16,-3 0-4-16,-2 3 0 15,1 0 2-15,1 1-1 16,-2-2-2-16,3 2-2 15,-1-2-5-15,-1 0-1 0,3-4-2 16,-2-1 0-16,-1 4-4 16,1-5 1-16,0-1-17 0,-2 0-23 15,0-2-31-15,0-1-27 16,-7-2-69-16</inkml:trace>
  <inkml:trace contextRef="#ctx0" brushRef="#br0" timeOffset="173334.58">5049 10561 427 0,'0'-9'61'0,"0"0"-11"16,0 4 1-16,2-3-15 16,5 6-7-16,2-1-17 0,2 3-4 15,5 0 3-15,2 7 0 16,5 7-3-16,1 3-1 15,0 0-1-15,0 5-2 0,-2 1-2 16,-5-1-1-16,-2-1-2 16,-5-5 2-16,-4-1-2 15,-2-7 1-15,-2-3 0 16,-2-1 1-16,0-4 4 16,-2 0 15-16,-6-8 5 15,-2-4-9-15,3-9-3 0,-3 0-4 16,5-5-3-16,3-3-5 15,2 4 0-15,0 0-3 16,13 1 0-16,3 7-5 16,6 2-20-16,8 7-25 15,1 2-16-15,1 2-42 16,-1 1-71-16</inkml:trace>
  <inkml:trace contextRef="#ctx0" brushRef="#br0" timeOffset="173653.26">5607 10580 507 0,'-7'0'74'0,"6"0"-44"15,1 0 33-15,3 0-35 16,16-1-6-16,1 0-17 16,9-3-4-16,5 2-1 0,3 2-1 15,-1 0 0 1,-1 0-15-1,-2 0-27-15,-5 3-32 16,-8 2-24-16,-7 5-65 0</inkml:trace>
  <inkml:trace contextRef="#ctx0" brushRef="#br0" timeOffset="173792.71">5731 10712 368 0,'-5'4'99'15,"5"-4"-76"-15,10 0-4 16,16 0 2-16,11 0-13 0,10-2-6 15,9-5-27-15,4 0-34 16,-3 0-67-16</inkml:trace>
  <inkml:trace contextRef="#ctx0" brushRef="#br0" timeOffset="174386.37">6687 10596 243 0,'5'-14'153'16,"-4"2"-89"-16,-1-3 5 15,-1 2-17-15,-8-1-3 16,-3 1-19-16,-5 0-9 16,-5 4-3-16,-2 4-6 15,-5 3-9-15,-1 2 1 0,-4 0-1 16,0 10-3-16,0 5 1 16,7 3 0-16,5 3-1 15,3 3-1-15,12-2-2 16,7 0 0-16,2 0-8 15,15-7 6-15,4 2-2 16,6-7 0-16,2-3-8 0,-1-3 1 16,3-4 4-16,-4 0 3 15,-2-6 4-15,-1-5 3 16,-7-1 1-16,2-3 2 16,-5-2 5-16,-4 0 11 15,0 1 2-15,-3 1-3 0,-2 5 2 16,-3 1 1-16,-1 1-1 15,-1 6-4-15,0 2-5 16,0 0-9-16,2 8-4 16,0 4 3-16,4 5 0 0,1 2-1 15,0 2-1 1,2 2 0-16,2 1 0 16,-1 1-18-16,3 0-23 0,0-4-8 15,-1-1-19-15,-1-6-31 16,1-5-54-16,1-9-206 15</inkml:trace>
  <inkml:trace contextRef="#ctx0" brushRef="#br0" timeOffset="174526.91">6939 10779 526 0,'8'0'75'0,"-2"1"-31"16,-6 8 4-16,0 2-3 0,-2 5-19 15,2 4-18-15,0 5-8 16,0 0-19-16,0-3-68 15,0-7-156-15</inkml:trace>
  <inkml:trace contextRef="#ctx0" brushRef="#br0" timeOffset="175255.96">7682 10543 345 0,'2'-5'69'16,"-1"-3"-30"-16,-1-2 38 16,0 0-26-16,0-1-9 15,0 0-22-15,-6-2-5 16,-2 3-1-16,-5 3-5 0,-3 1-5 16,-3 6-2-1,-5 0-1-15,-5 8 1 0,2 10-1 16,-2 1-1-16,4 8 0 15,8-1 0-15,4 2 2 16,9-4-5-16,4 2 2 0,2-8-3 16,16-3 1-16,4-4 2 15,1-8-5-15,5-3-7 16,3 0-1-16,0 0-2 16,-3-13-1-16,-2 1 7 15,-6-1 8-15,-5-2 3 16,-4 0 2-16,-3 5 13 15,-5 1 11-15,-3 3-1 0,0 4-6 16,0 2-4-16,0 0-9 16,-1 12-3-16,1 1-1 15,0 6-2-15,0 3-1 16,6-1-1 0,5-2-11-16,2 2-21 15,3-4-26-15,2-4-20 16,2-3-52-16,3-10-80 15</inkml:trace>
  <inkml:trace contextRef="#ctx0" brushRef="#br0" timeOffset="175552.83">8280 10428 452 0,'0'-11'76'16,"0"4"-46"-16,-9 2 29 15,-4 2-19-15,-3 3-12 16,-1 3-19-16,-3 7-3 16,-2 8 7-16,2 3-5 0,2 8-5 15,0-1 1-15,6 4-1 16,2 0-2-16,7 0-1 16,3-2 0-16,0-6-1 15,11 1-3-15,6-7 5 16,5-4-7-16,2-6-6 15,5-2-5-15,-2-4-9 16,2-2-11-16,-3-4-34 0,-5-8-40 16,-8-4-79-16</inkml:trace>
  <inkml:trace contextRef="#ctx0" brushRef="#br0" timeOffset="175694.42">8127 10613 381 0,'-17'0'133'15,"10"0"-112"-15,7-6 9 16,12 3-20-16,14-2-9 0,11-2-3 16,9-3-37-16,6-2-52 15,4-6-139-15</inkml:trace>
  <inkml:trace contextRef="#ctx0" brushRef="#br0" timeOffset="176414.33">8821 10385 415 0,'6'-6'25'0,"-4"1"11"16,-2 3 28-16,0 0-16 16,-13 2-30-16,-4 0-17 15,-9 2-1-15,-2 7 2 0,-5 0 3 16,-2 1 4-16,2 1 9 16,1 0 3-16,7 2-7 15,5-5-2-15,7 5-5 16,6-2-2-16,7 1-2 0,4 2-2 15,12 3 1-15,5-2 1 16,6 3-2-16,2 0-1 16,0-1 0-16,-4 1 0 15,-4 1-2-15,-6-2-8 16,-8 1-6-16,-5 0-4 0,-2 1 6 16,-11-1 3-16,-7-1 8 15,-4-2 4-15,1-2-2 16,3-1 10-16,2 0 10 15,5-6-1-15,6 1-5 16,5 0-4-16,0 1-6 16,15-3 3-16,5 0 4 15,7-1-5-15,7 1 0 0,4 0-2 16,4-2-1-16,-1-2 0 16,-2-1-1-16,0 0-1 15,-7 2 0-15,-5-2 1 16,-8 0-2-16,-6 2-2 0,-6 1-16 15,-7 1-25-15,0-1-45 16,-5-1-96-16</inkml:trace>
  <inkml:trace contextRef="#ctx0" brushRef="#br0" timeOffset="193747.77">10607 10770 342 0,'-18'0'169'0,"6"0"-144"16,2 0 13-16,7 0 0 15,3 0-5-15,3 4-21 16,14-4-2-16,10 2 14 0,5-2-2 15,11 0-9-15,4 3 0 16,9-3 0-16,10 0-6 16,0-3 1-16,6 1-1 15,-1-2-4-15,2-2-1 0,-5 4 0 16,-4 1-3-16,-3-2 1 16,-5 2 0-16,-8-1 0 15,-2 2-1-15,-9 0 2 16,-3 0-1-16,-9 0-1 15,-8 0 1-15,-3 0 1 0,-5 0-1 16,-4 0 0 0,-1 0 0-16,-4 0 1 15,2 0 0-15,-2 0 0 0,0 0 0 16,0 0-1-16,4-1-5 16,-3 1-14-16,3-2-11 15,1-1-10-15,2 0-23 0,3-6-29 16,-7-2-35-16,-3-1-102 15</inkml:trace>
  <inkml:trace contextRef="#ctx0" brushRef="#br0" timeOffset="193996.53">11508 10584 485 0,'-18'-5'56'16,"6"0"-21"-16,7 5 10 15,5 0-11-15,8 0-20 16,18 10-5-16,4 5 6 15,6 4 2-15,5 3-3 16,-4 5-8-16,-2 2-1 0,-12 0-4 16,-6 3-1-16,-14-2 0 15,-3-1-1-15,-17-4-1 16,-10-4-2-16,-7-3-3 16,-5-2-9-16,0-7-23 15,1-3-41-15,6-6-69 0,7 0-261 16</inkml:trace>
  <inkml:trace contextRef="#ctx0" brushRef="#br0" timeOffset="194829.09">12389 10652 269 0,'7'-6'48'16,"-4"-6"9"-16,1 3-8 0,1-1-2 15,-3-3-8 1,-2 3-19-16,0-3 2 16,-6 1-1-1,-2-1-5-15,-7 2 2 0,-4 3-3 16,-3 1-2-16,-5 4 0 15,-2 3 0-15,-2 3-6 0,1 9-2 16,1 3 1-16,4 9 1 16,-1 4-1-16,6 8-1 15,3 0-1-15,7 3-2 16,3 0-2-16,0 1 0 0,7-7-1 16,3-1 0-16,8-7 2 15,4-1-1-15,5-6 1 16,6-6 1-16,1-2-1 15,3-4 1-15,6-5-1 16,-2-1 0-16,3 0 0 16,1 0-1-16,-3-9 1 0,-1-3-2 15,-4-2 2 1,1-2-1-16,-8-5 2 0,-2 1-1 16,-2-5 1-16,-9 2 1 15,-5-4 6-15,-3-2 3 16,-2-1-2-16,-7 2-3 0,-11-2-2 15,-6-1-2-15,-7 3-1 16,-3 1-2-16,-3 7 0 16,1 6-4-16,-1 10-17 15,1 4-28-15,6-1-54 16,6 2-129-16</inkml:trace>
  <inkml:trace contextRef="#ctx0" brushRef="#br0" timeOffset="195719.81">12923 10787 235 0,'-3'-1'124'0,"-2"-3"-87"16,4 2 33-16,1-2-21 16,0 2-16-16,9 0-8 15,4-2-1-15,1 2 6 16,4 2-12-16,5 0-5 15,1 0 0-15,5 0-1 0,5 2-2 16,5-2-1-16,7 0 3 16,7 0-2-16,6 0-2 15,4 0-2-15,3-2-2 16,7 2-2-16,-2 0 0 16,-1-2 0-16,4 0 0 15,-2 1-3-15,-3-3 2 0,2 2-1 16,-3-3 1-16,0 2-2 15,-3-1 2-15,-4 0-1 16,-2 2 0-16,-7 1 1 16,-4-1-1-16,0 0-1 15,-6 2 0-15,0 0 2 0,-6 0-1 16,-2 0 1-16,-4 0-1 16,-4 0 0-16,-4 0 0 15,-5 4 0-15,-3-4 0 16,-1 3 1-16,-6-3 1 0,2 2 2 15,-4-2-1 1,-1 0 4-16,-2 0-1 0,2 0-2 16,-4 0-1-1,0 0-3-15,0 0-1 0,1-2-5 16,-1 0-19-16,0-3-15 16,0 2-17-16,0-6-45 15,-7-3-73-15</inkml:trace>
  <inkml:trace contextRef="#ctx0" brushRef="#br0" timeOffset="196000.94">14459 10547 378 0,'-17'-7'171'16,"3"-1"-151"-16,3 4 27 16,9 4-10-16,2 0-1 15,12 1-28-15,7 8 4 16,6 3 11-16,6 3-7 0,3 0-9 15,1 2-3-15,1 1-2 16,-7 1-1-16,-2-1-1 16,-7 2 1-16,-6-3 0 15,-8 1-1-15,-6 1 1 16,-8 2 1-16,-13 2-1 16,-9-4 1-16,-9 4-2 0,-5-1-17 15,-2-1-16-15,4-1-23 16,4-4-47-16,10-5-73 15</inkml:trace>
  <inkml:trace contextRef="#ctx0" brushRef="#br0" timeOffset="196703.92">15498 10617 272 0,'0'-9'48'15,"0"3"28"-15,-2 1-7 16,-5 0-5-16,-3 1-30 16,-3 2-12-16,-7 2-4 0,-1 0-4 15,-5 7 0-15,-1 7 4 16,2 7-1-16,2 3-4 15,1 8-5-15,9 2-4 16,3 3-2-16,10 1-2 0,3-5 0 16,16-4-3-16,10-5 4 15,6-9 1-15,4-4-2 16,9-5 2-16,-4-6 0 16,3 0-1-16,-2-11 0 15,-8-5-1-15,-6-6 0 16,-8-1-1-16,-10-5 0 0,-7-3 0 15,-6 0-4-15,-19 0-6 16,-8 2-4-16,-7 4-4 16,-2 7-6-16,-1 0-9 15,5 5-9-15,6 3-31 16,13 2-32-16,6 4-121 0</inkml:trace>
  <inkml:trace contextRef="#ctx0" brushRef="#br0" timeOffset="197285.03">15712 10425 114 0,'-29'-14'322'15,"-3"0"-320"-15,-2 3 22 16,-2 6 4-16,-2 2 5 15,-4 3-15-15,1 0-12 16,-1 10 8-16,-6 8 0 0,1 4 0 16,-1 8-1-16,4 5-2 15,4 7-1-15,2-2 2 16,9 7 0-16,6-1-4 16,7-2-3-16,8 2-3 15,6 0 13-15,2-6-4 16,9-2-8-16,8-1 0 0,6-5 1 15,6-1-1-15,5-2-4 16,8-6 5-16,-1 0-2 16,8-4-3-16,-1 1 1 15,4-8 1-15,0-1 0 16,0-7-2-16,2-4 1 0,-1 0 1 16,-7 0-2-16,1-9 0 15,-4-6 1-15,-2-1-1 16,-5-5 1-16,2 0 1 15,-4-4-1-15,-4-5 1 0,1 1-1 16,-6-2 1-16,-2-1-1 16,-6 0 2-16,-7 0 3 15,-7 1 3-15,-3-4 1 16,-7 0-1-16,-12-1-3 16,-13-3-3-16,-6 2-3 15,-9-5 0-15,-7 3-4 16,-2 0-12-16,-5 5-12 0,2 7-14 15,1 6-8-15,5 5-64 16,-1 5-230-16</inkml:trace>
  <inkml:trace contextRef="#ctx0" brushRef="#br0" timeOffset="198925.87">13904 10400 363 0,'2'0'36'0,"0"0"6"16,-1 0 21-16,1 0-11 0,1-3-18 15,-1-1-14-15,0-1 7 16,-2 2 3-16,0-4-11 15,0-3-5-15,0 3 2 16,-5-1-3-16,-6 1-1 0,-5-1-2 16,-3 1-2-16,-2 4-5 15,-2 3 2-15,-1-2-1 16,-1 4-1-16,2 6-2 16,2 5 0-16,0 3-2 15,8 4 1-15,1 1 1 16,7-2-3-16,3 3 1 0,2-1-3 15,2-1 2-15,11-6-2 16,1-1 4-16,4-4-1 16,1-5 0-16,3-3 1 15,0-1-2-15,2 0-4 16,-2-5-2-16,-2-6-1 16,2-3 3-16,-4-2 3 0,0-4 3 15,-4-1-1-15,1-3 2 16,-3 5 0-16,-3-2 4 15,-3 3 7-15,-1 1 4 16,-1 7 2-16,-3 3-5 0,-1 1-2 16,2 3 0-16,-2 3-2 15,0 0-4-15,0 0-6 16,0 9 1-16,0 3-1 16,0 6 1-16,0 1 2 15,0 5-2-15,7-1 1 0,1 1-1 16,6-2 0-16,4 0 0 15,8-4-1-15,7-4-2 16,8-7-30-16,7-7-74 16,3-5-165-16</inkml:trace>
  <inkml:trace contextRef="#ctx0" brushRef="#br0" timeOffset="199801.01">18468 10303 404 0,'0'-11'109'0,"0"-2"-104"16,-6-1 24-16,-4 4 3 16,-1 1 3-16,-1 1-24 0,-3 5-4 15,0 1 1-15,-5 2 3 16,-2 0-4-16,3 7-2 16,0 6 4-16,3 1-1 15,7 4 2-15,5 3-2 16,4 2-5-16,6 3 1 0,10 0 0 15,10 3-4-15,1-4 1 16,4 3-1-16,0-1 2 16,-6-2-3-16,-2 0 2 15,-9-4-1-15,-6-2-3 16,-8 0-2-16,-3-1 2 16,-16-5-4-16,-4 0 2 0,-2-4 2 15,0-3 3-15,3 0 0 16,10-3 0-16,2-3 1 15,10 0 2-15,7 0-5 16,12 0 0-16,3 0-2 0,5 0-2 16,-3 7 3-1,0 1-2-15,-6 7 1 16,-8 2 0-16,-4 1-2 0,-6 5 5 16,0 1 2-16,-6-1 9 15,-2-1 9-15,3-3-4 16,3 0-3-16,2-1-6 0,3 0-4 15,11-2-2-15,8-4-3 16,5-2-39-16,5-7-55 16,1-3-106-16</inkml:trace>
  <inkml:trace contextRef="#ctx0" brushRef="#br0" timeOffset="200300.84">19066 10578 287 0,'0'-15'77'15,"0"-1"5"-15,-5 1 3 16,-9 3-36-16,-4 2-7 0,-3 2-16 15,1 5-12-15,-6 3 0 16,1 0-2-16,3 3-3 16,3 12-3-16,1 3-4 15,5 1-2-15,8 2 2 0,2 1-4 16,3 1-1-16,5-6 3 16,9 0 0-16,2-3-6 15,5-3-6-15,3-8-2 16,-2-3-3-16,-3 0-1 15,1-3 4-15,-6-8 10 16,-1-7 4-16,-3 2 2 0,-3-1 8 16,3 0 10-16,-6 3 10 15,-3 3 0-15,3 4 2 16,-4 6-6-16,2 1-11 16,-1 0-14-16,6 3-6 15,-1 7 1-15,1 7 5 16,4 3-2-16,2 0 1 0,1 1-1 15,0 0-19-15,2 0-24 16,1-7-17-16,-3-2-18 16,3-8-37-16,-4-4-89 15</inkml:trace>
  <inkml:trace contextRef="#ctx0" brushRef="#br0" timeOffset="200910.12">19438 10318 323 0,'-6'-12'141'16,"3"-2"-64"-16,3 1-4 15,0 7-38-15,12 0-8 0,7 6-23 16,2 0-4 0,5 0 1-16,0 12 0 0,-6 5 0 15,-4 0-2-15,-10 6 2 16,-6 1-2-16,-2 1 0 0,-13 1-1 15,-4-1 3-15,-3 0-1 16,2 0 2-16,4-1 0 16,5-4-1-16,6 0 0 15,5-3-2-15,1-5-2 16,14-1 1-16,8-5 0 16,-1-3-8-16,3-3-5 15,-3 0-9-15,-6 0 13 0,-8-3 9 16,-3-3 10-16,-5 0 21 15,0 2-2-15,-2 3-6 16,-6 1-5-16,1 0-2 16,2 11-9-16,3 4-1 15,2 9-3-15,4 1-1 0,11 7 3 16,4 2-2-16,3 3-2 16,-2 0 2-16,-1-1 2 15,-7-4-4-15,-6-1 1 16,-6-6-3-16,-18-6-5 15,-13-5 3-15,-10-3-11 0,-11-5-31 16,-14-6-35-16,-4 0-126 16</inkml:trace>
  <inkml:trace contextRef="#ctx0" brushRef="#br0" timeOffset="-212433.42">3031 12186 304 0,'4'-9'143'0,"-4"-2"-111"16,0 0 15-16,0 3 6 15,0 2-1-15,-4 5-20 16,-5 1-16-16,-4 0-4 0,-2 10 1 16,-2 8-1-16,-3 4-1 15,3 4-3-15,-2 2-1 16,7 5-2-16,6-3-3 15,6 2-2-15,0-3 1 16,13-3-3-16,6-3-4 16,10-4-28-16,5-8-14 0,1-6-29 15,2-5-44-15,-1-2-135 16</inkml:trace>
  <inkml:trace contextRef="#ctx0" brushRef="#br0" timeOffset="-212214.7">3257 12300 575 0,'-7'0'27'0,"-1"0"-2"15,6 0 17-15,2 11-8 16,0 1-14-16,2 4-13 16,8 4-1-16,-1-2 3 0,-1 2-5 15,2-3-3-15,-1-1 0 16,-2-3-2-16,-4-2-13 15,1-3-24-15,-4-6-33 16,0-2-50-16,-4-7-88 16</inkml:trace>
  <inkml:trace contextRef="#ctx0" brushRef="#br0" timeOffset="-212074.13">3228 12179 491 0,'0'-6'21'15,"0"3"8"-15,4 3-15 16,4 0-13-16,6 9-9 0,0 2-82 16,2-1-91-16</inkml:trace>
  <inkml:trace contextRef="#ctx0" brushRef="#br0" timeOffset="-211775.44">3391 12218 519 0,'0'-6'31'16,"0"5"21"-16,0 1-10 15,7 0-20-15,5 9-6 16,2 5-4-16,2 4 2 0,2 3 4 16,-2 0-11-1,3 3-5-15,-5-1-1 0,0-3 3 16,-7-4-3-16,2-4-1 15,-4-3 1-15,-1-5 1 16,-4-4 7-16,2-2 23 16,-1-12-5-16,1-2-21 0,1-7-5 15,0-2-2-15,2 0-22 16,6-2-49-16,-2 1-28 16,5 2-33-16,4-2-82 15</inkml:trace>
  <inkml:trace contextRef="#ctx0" brushRef="#br0" timeOffset="-211594.13">3731 12115 449 0,'2'0'97'16,"-1"0"-45"-16,4 1-18 15,0 12 18-15,2 2-15 16,2 6-14-16,-1 4-8 0,4 3 0 16,-5 6-10-1,-6 4 0-15,-1 2-5 0,-1 2 0 0,-18-5-25 16,-3-2-20-16,-9-6-15 15,-6-4-39-15,-9-9-81 0</inkml:trace>
  <inkml:trace contextRef="#ctx0" brushRef="#br0" timeOffset="-211391.02">3022 12594 551 0,'0'7'74'0,"18"-1"-82"16,12-4 37-16,10-2 20 16,10 2-11-16,8-2-28 15,3 0-10-15,2 0 0 16,1 0-2-16,-4-6-28 0,-5 1-13 16,-3-6-43-16,-8-3-81 15</inkml:trace>
  <inkml:trace contextRef="#ctx0" brushRef="#br0" timeOffset="-210734.96">4582 12186 584 0,'0'-11'31'16,"0"0"8"-16,11 2-4 0,16 6 8 16,3 3-7-16,8 0-20 15,4 9-3-15,-1 9 1 16,-2 7-9-16,-3 5-3 16,-3 6-2-16,-10 3 0 15,-7-1 0-15,-7-5-6 16,-9-1-6-16,0-8 7 0,-12-13 4 15,-5-8 3-15,-5-3 7 16,1-14 15-16,1-13 1 16,5-5-5-16,5-8-2 15,8 0-8-15,2-2-8 16,20 5-4-16,7 3 0 16,11 11-9-16,5 5-24 0,4 8-29 15,-3 2-50-15,0 6-56 16,-10 2-201-16</inkml:trace>
  <inkml:trace contextRef="#ctx0" brushRef="#br0" timeOffset="-210531.88">5205 12232 150 0,'-2'0'503'16,"2"-2"-473"-16,0-8 25 15,9 5-7-15,11-3-14 16,6 3-24-16,2 0-9 16,5 2-1-16,-1 3 0 15,0 0-16-15,-7 6-42 0,-9 6-30 16,-9 1-67-16,-7 3-108 16</inkml:trace>
  <inkml:trace contextRef="#ctx0" brushRef="#br0" timeOffset="-210406.8">5236 12387 429 0,'-12'11'143'16,"10"-4"-96"-16,5-7 0 0,21 0-13 16,15 0-13-16,13-1-19 15,7-12-26-15,8-1-55 16,1-4-134-16</inkml:trace>
  <inkml:trace contextRef="#ctx0" brushRef="#br0" timeOffset="-210229.16">6206 12298 285 0,'-10'0'-102'0</inkml:trace>
  <inkml:trace contextRef="#ctx0" brushRef="#br0" timeOffset="-209869.87">5960 12164 534 0,'-2'-16'60'0,"4"6"-1"15,17-1-23-15,13 6 6 16,7 1-6-16,7 4-14 0,3 2-4 16,-3 13-4-16,-2 4-7 15,-9 7-4-15,-9 6-3 16,-12 3 0-16,-13 2-6 15,-1-5-8-15,-18-4 2 16,-6-8 5-16,-7-9 7 0,1-11 7 16,3-5 16-16,6-17 0 15,8-4 4-15,9-9-4 16,6 0-17-16,15-1-6 16,15 4-4-16,10 5-10 15,6 8-27-15,5 6-41 0,-1 8-24 16,-7 5-67-16,-8 0-238 15</inkml:trace>
  <inkml:trace contextRef="#ctx0" brushRef="#br0" timeOffset="-209682.41">6503 12270 640 0,'-8'10'42'0,"2"1"-4"15,6 3 28-15,2 4-15 16,9 3-17-16,3 3-20 15,0 5-7-15,3-1-6 16,-3 1-1-16,-1-4-7 0,-4-4-26 16,-1-4-30-1,-1-7-29-15,3-8-54 0,-3-2-198 16</inkml:trace>
  <inkml:trace contextRef="#ctx0" brushRef="#br0" timeOffset="-209432.46">6824 12311 625 0,'-7'0'87'0,"6"0"-76"0,1-4 44 16,13 1-18-16,12 1-1 15,6-2-23-15,8 0-11 16,4 1 0-16,5 2-1 15,0-3 0-15,0 2-7 16,-8-3-19-16,-3 1-29 16,-9-3-31-16,-13-2-19 0,-13-2-47 15,-4-3-135-15</inkml:trace>
  <inkml:trace contextRef="#ctx0" brushRef="#br0" timeOffset="-209276.26">7009 12138 429 0,'-14'-2'86'0,"9"1"-34"15,2 1 29-15,3 3-34 16,0 11-1-16,1 6-12 16,6 5-12-16,5 5-2 15,-4 5-12-15,-2 5-5 16,-1 1-3-16,-3 0-9 0,-1-3-61 16,-1-8-67-16,2-13-187 15</inkml:trace>
  <inkml:trace contextRef="#ctx0" brushRef="#br0" timeOffset="-208713.89">7489 12144 363 0,'-7'-11'109'0,"5"0"-63"15,2 0 25-15,2 4-6 16,15 1-21-16,2 6-15 16,6 0-5-16,6 0 3 0,1 16-9 15,2 0-13-15,-5 8-2 16,-2 4-3-16,-5 5 0 15,-8-1 0-15,-7 1-4 16,-7-6-14-16,0-7-3 16,-11-6 7-16,-4-11 13 0,-6-3 8 15,3-15 14-15,2-7 4 16,5-10 5-16,6-7-10 16,5 0-5-16,8-3-8 15,11 5-6-15,8 4-3 16,9 8-1-16,7 6-15 0,0 10-20 15,-4 6-27-15,2 3-27 16,-9 6-71-16,-10 3-204 16</inkml:trace>
  <inkml:trace contextRef="#ctx0" brushRef="#br0" timeOffset="-208406.5">7903 12229 535 0,'0'0'95'0,"0"0"-63"16,14-4 9-16,7 4-10 16,3 0 7-1,3 4-28-15,-4 8-7 16,-3 4-2-16,-8 4-1 0,-9 1-4 0,-3 3-1 0,-10-2-1 16,-10 2 5-16,-3-3 2 15,0-1 0-15,4-4 14 16,2-4 12-16,10-2-2 15,7-5-3-15,0-2-3 16,19-3 4-16,10 2-4 0,8-2-12 16,9 0-6-1,2-7-1-15,4 0-15 0,-1-2-41 16,-2-8-83-16,-3 2-123 16</inkml:trace>
  <inkml:trace contextRef="#ctx0" brushRef="#br0" timeOffset="-194517.39">9423 12259 598 0,'0'-12'41'16,"0"1"-11"-16,0 5 23 15,0 6 1-15,0 0-15 16,0 17-33-16,0 2-4 16,7 9 6-16,1 7 2 15,1 0-5-15,1-1-2 0,3-5-3 16,1-4 1-16,0-10-1 16,-2-5 1-16,2-10-1 15,-1-2 1-15,2-16 2 16,0-3 0-16,3-8-2 15,2-1 0-15,0 1-1 16,-3 4 1-16,3 9-1 0,-1 7 0 16,2 8-1-16,-1 1 0 15,3 14 0-15,5 4-1 16,3 5 2-16,2-3 0 16,3-3 0-16,-4-2-1 0,-2-10 0 15,-4-5 2 1,-7-4 0-16,-8-14-2 0,-5-3 1 15,-6-8 1-15,0-1 1 16,-14-4-2-16,-3 2 0 16,-7 3-2-16,3 5-5 0,0 6-17 15,2 8-9-15,9 4-26 16,5 6-20-16,5 0-20 16,17 10-43-16,7-4-92 15</inkml:trace>
  <inkml:trace contextRef="#ctx0" brushRef="#br0" timeOffset="-194165.52">10065 12085 453 0,'-4'-24'108'0,"-7"6"-53"0,2 3 32 16,4 7-19-16,3 8-19 16,2 3-31-16,0 15-18 0,10 9 3 15,5 10 4-15,1 10-5 16,2 5-2-16,0-1 1 15,0-1 1-15,-1-3-5 16,-5-10-3-16,-3-10 0 16,-2-11 5-16,-3-11 0 0,-2-5 1 15,-1-5 7-15,3-16-6 16,3-3 0-16,-2-1 2 16,5 0-2-16,0 4-2 15,4 7 1-15,3 6-3 16,0 8 1-16,5 4-1 15,0 12 0-15,0 4 0 16,-1 3-20-16,4 2-14 0,-5-2-15 16,-1-5-19-16,-2-4-22 15,-3-7-22-15,-5-4-47 16,-4-3-119-16</inkml:trace>
  <inkml:trace contextRef="#ctx0" brushRef="#br0" timeOffset="-193925.37">10468 12380 336 0,'0'-12'70'0,"0"3"6"0,0 2-15 15,2-1-14-15,7 5-17 16,6 1-20-16,-1-1-1 0,6-1 1 16,0-3-4-16,-6 2-4 15,1-4-2-15,-8 0 1 0,-4-2 1 16,-3 6-1 0,-3 1 1-16,-12 4 1 0,3 0 4 15,-3 11 1-15,6 7 1 16,4 3-5-16,5 4-4 15,0 2-1-15,14-2-7 0,4-2-15 16,4-5-26-16,5-6-20 16,-6-5-22-16,-1-7-24 15,0-3-52-15</inkml:trace>
  <inkml:trace contextRef="#ctx0" brushRef="#br0" timeOffset="-193485.82">11090 12332 286 0,'0'9'110'0,"-2"-2"-41"15,2-5-12-15,0 0-8 16,3-2 3-16,10 0-20 15,3-8-24-15,1 1-5 16,0-5-2-16,-4 1 0 16,-4 2 1-16,-9 2 1 15,0 3-1-15,-4 4 3 16,-10 4 1-16,-4 10 2 16,2 6 8-16,0 7-3 0,9 0-9 0,7 3-4 15,7-3-15-15,18-8-51 0,13-6-137 16</inkml:trace>
  <inkml:trace contextRef="#ctx0" brushRef="#br0" timeOffset="-187621.88">10784 12307 215 0,'0'-9'41'15,"0"-2"41"-15,0 3-14 16,0-1-1-16,0-2-6 16,0 2-16-16,0 2 1 15,8 2-15-15,4 3-12 0,7 2-6 16,0 0-5-16,6 8-1 31,-1 9-2-31,-2 6-5 0,-3 2 1 16,-3 5-3-16,-7 1-1 15,-7-1-13-15,-2-7-1 16,0-2 9-16,-7-10 5 16,-5-9 7-16,2-2 21 15,0-14 2-15,2-7-3 0,6-10-12 16,2-1-4-16,11-4-7 16,12 3-3-16,12 0-18 15,6 3-42-15,8 1-39 16,0 6-115-16</inkml:trace>
  <inkml:trace contextRef="#ctx0" brushRef="#br0" timeOffset="-186594.42">12192 12122 438 0,'0'-11'118'0,"-1"4"-73"16,-1 1 27-16,0 2-23 15,2 4 4-15,0 3-33 16,5 10-23-16,4 7 7 15,1 10 7-15,-2 7-5 0,3 6-3 16,0 3-1-16,-6 2-2 16,1-3 0-1,-5-5 2-15,1-5-2 0,0-10 0 16,-2-10 1-16,0-2 0 16,0-8 0-16,0-3 1 15,0 0 2-15,2-2 2 0,1 0 8 16,1 0-1-16,4 0-6 15,0-2-4 1,3-1-2-16,2 1 0 0,-3 0-1 16,2-1 0-16,-4 3 0 15,-1-2 0-15,-3 0 1 16,-3 2 0-16,1 0-2 0,-2 0 2 16,0-2-1-16,0 2 0 15,0-4-7-15,0 1-9 16,0-6-19-16,0-2-40 15,0-5-36-15,-2-3-84 16</inkml:trace>
  <inkml:trace contextRef="#ctx0" brushRef="#br0" timeOffset="-186223.02">12041 12211 515 0,'-8'-7'14'0,"2"0"35"16,6 3 14-16,16 4-33 15,11 0-7-15,5 5-5 16,11 12-1-16,3 6 1 16,-2 9-10-16,0 7 0 0,-9 6-6 15,-6 3-2-15,-9-3 0 16,-7-3-6-16,-8-8-9 15,-5-11 2-15,-4-10 12 16,-8-13 6-16,-5-4 17 16,0-16 8-16,0-8 0 0,9-12 0 15,3-5-8-15,5-4-8 16,7-1-10 0,20 4-7-16,5 5-1 0,9 9-1 15,8 8-14-15,2 10-9 16,1 12-27-16,-5 2-32 15,-7 2-37-15,-10 12-60 0</inkml:trace>
  <inkml:trace contextRef="#ctx0" brushRef="#br0" timeOffset="-186008.43">12649 12343 580 0,'-2'0'41'0,"0"0"39"16,2 0-6-1,0 0-24-15,4 5-21 16,4 9-19-16,3 4 5 16,2 7 0-16,-3 6-9 0,2-1-2 15,-5 0-3-15,1 3 0 16,3-7-11-16,-3-1-28 16,-3-4-39-16,2-10-67 0,0-7-145 15</inkml:trace>
  <inkml:trace contextRef="#ctx0" brushRef="#br0" timeOffset="-185563.79">13305 12375 405 0,'4'-9'116'16,"-4"2"-64"-16,2 0 33 0,-2 3-17 15,0 3-1-15,1 1-30 16,-1 0-28-16,2 8-6 16,3 5 6-16,-2 3 0 15,2 5-2-15,1 1-7 16,1-1 1-16,-1 0 0 0,2-3-14 15,-2-1-21-15,1-9-48 16,-6-4-29-16,-1-4-56 16,0-14-192-16</inkml:trace>
  <inkml:trace contextRef="#ctx0" brushRef="#br0" timeOffset="-185444.86">13239 12164 372 0,'0'-12'125'0,"0"7"-131"0,11 5 4 16,7 0-5-16,0 5-68 16,1 7-160-16</inkml:trace>
  <inkml:trace contextRef="#ctx0" brushRef="#br0" timeOffset="-185101.19">13421 12323 271 0,'-12'4'16'0,"4"-2"8"16,4-2 14-16,4 1-14 0,0 1-15 15,7-2-16-15,10 0-18 16,0 0-48-16,3 0-143 15</inkml:trace>
  <inkml:trace contextRef="#ctx0" brushRef="#br0" timeOffset="-184706.43">13621 12318 192 0,'5'-4'248'16,"-5"1"-189"-1,-3-1 6-15,-9 2-22 0,-4 2-21 0,-9 0-3 16,-4 2-4-16,-7 9 3 15,4 5-1-15,-3 5-9 16,1 1 1-16,10 5-3 16,4-1-5-16,11-2 0 15,7-3-2-15,2-3-1 16,9-7-1-16,11-6 1 0,6-5 4 16,5-2 0-16,3-12 0 15,-4-10-3-15,1-2-1 16,-3-12 2-16,-4-3 0 0,-7-5 1 15,-3 0-1-15,-6-4 0 16,-2 7 2-16,-6 4 0 16,2 4 8-16,-10 13 10 15,0 5 0-15,-1 12-5 16,0 5-8-16,1 5-5 0,5 15 0 16,3 8 1-1,0 6-2-15,5 4 0 0,12 6-1 16,3 3-2-16,1-1-11 15,9 1-28-15,-3-5-4 16,-1-4-27-16,-3-9-41 0,-4-8-88 16</inkml:trace>
  <inkml:trace contextRef="#ctx0" brushRef="#br0" timeOffset="-184107.01">13811 12462 486 0,'0'-5'30'0,"0"-2"7"0,0 1 16 16,14-1-31-16,4-3 2 16,3-3-16-16,2-1-7 15,-1 0 1-15,-4-4-1 16,-5 2 1-16,-6 0 7 0,-4 2 9 16,-3 3-6-16,-3 5-1 15,-8 5-5-15,0 1-2 16,0 7-4-16,5 5 3 15,4 9-2-15,2 3-2 16,7-1 0-16,13 2 0 0,4-4-14 16,5-4-18-16,3-5-7 15,1-5-25-15,-5-7-28 16,-4 0-47-16,-6-6-36 16,-6-7 40-16,-8-5 154 15,-4-6 109-15,0-1 16 16,0 0-41-16,-4 2-14 0,3 4-28 15,1 4-5-15,0 7-11 16,3 5-22-16,6 3-15 16,4 8-3-16,3 10 1 15,0 3-4-15,0 6 1 16,-3 2-1-16,-4-3-1 0,-4 1 0 16,-3-8 0-1,-2-6 0-15,0-8-1 0,0-5 7 16,-2-7 25-16,2-11-6 15,0-5-4-15,0-5 5 16,11-1-9-16,3 6-1 0,1 0-9 16,1 7-4-16,2 7-2 15,0 5-2-15,0 4 0 16,-1 5-2-16,2 12 1 16,-1 2-7-16,-1 6-20 15,0 2-13-15,-3-4-23 16,4 1-16-16,-2-10-29 15,4-6-17-15,-3-8-2 16,5 0-83-16</inkml:trace>
  <inkml:trace contextRef="#ctx0" brushRef="#br0" timeOffset="-183831.49">14622 12352 313 0,'0'-20'65'0,"0"8"22"16,-10 4-19-16,-9 7-35 0,-1 1-11 15,3 11-1-15,-2 6-5 16,4 8-7-16,3 2-5 15,9 5-3-15,3-3 0 16,2-4-3-16,9-6 1 16,6-8-4-16,9-7 8 0,-1-4-1 15,0-9-1 1,-2-9 0-16,-3-5 3 0,-3-4-2 16,-9-5 7-16,-4 3 1 15,-2 0-5-15,-4 3-5 16,-9 8-1-16,-2 2-2 0,5 9-22 15,-3 5-23-15,5 2-34 16,4 0-68-16,2 2-202 16</inkml:trace>
  <inkml:trace contextRef="#ctx0" brushRef="#br0" timeOffset="-183628.88">14789 12184 406 0,'3'-20'97'0,"0"0"-29"16,-1 5 11-16,-2 8-17 15,1 5-3-15,1 2-32 16,1 5-27-16,4 13 2 0,2 4 1 16,1 6-2-16,0 4-1 15,4 4 1-15,-2-3-1 16,0 3-6-16,-1-2-17 16,0 0-12-16,-4-3-7 0,-7-5-22 15,0-4-34-15,-4-5-99 16</inkml:trace>
  <inkml:trace contextRef="#ctx0" brushRef="#br0" timeOffset="-183017.12">14805 12414 540 0,'7'-20'24'16,"8"1"4"-16,8 3-2 15,5 1-12-15,5 5-7 16,-1 1-8-1,0 6-4-15,2-3-19 16,-5 4-29-16,-4-1-24 16,-8 1-22-16,-7 0-31 15,-4 0 18-15,-6 1 50 0,-2-1 98 16,-8 0 68-16,-1 2 0 16,1 0-20-16,3 0-12 15,2 0-20-15,3 0-18 16,2 0-16-16,6 0-10 15,8 0 4-15,1 0-5 0,5-2-4 16,0-2-1-16,-3 1-1 16,0-4 1-16,-5 2-2 0,-3-1 3 15,-6 1 2-15,-3 2 5 16,-2 0-2-16,-6 3-4 16,-6 0 0-16,2 10 0 15,0 2 0-15,4 2 0 16,6 2-1-1,2 0-1-15,2 1-2 0,15-3 2 16,2-3-1-16,5-6-1 0,4-3 3 0,-1-2-3 16,0 0 1-16,-1-7 0 15,-7-6 0-15,-2-2 0 0,-7-2 0 16,-5 2 2 0,0 0 8-16,-4 4 10 0,-1 4 3 15,2 1-5-15,2 6-5 16,3 0-9-16,1 11-3 15,5 5 1-15,1 6 0 0,1 4 0 16,-3 3-1-16,-5 3-1 16,-3 0 1-16,-4-6-3 15,-9 0 2-15,-13-8-16 32,-4-6-25-32,-7-6-5 0,-3-6-46 0,0-8-99 15</inkml:trace>
  <inkml:trace contextRef="#ctx0" brushRef="#br0" timeOffset="-181863.59">15911 12312 420 0,'-9'-14'44'0,"5"-4"32"16,4 0-18-16,4 3-18 16,12-2-11-16,11 7-12 15,4 5 2-15,10 5 4 16,-2 0-8-16,1 12-9 16,-2 11-4-16,-11 7-2 0,-3 4-1 15,-12 0-14-15,-7 0 1 16,-5-5-4-16,0-8 3 15,-11-10 14-15,-2-10 7 16,3-2 24-16,-1-19-3 16,8-5 2-16,3-7-12 0,0-5-9 15,12-1-9-15,12 2 1 16,5 3-3-16,6 5-16 16,3 9-34-16,1 8-12 15,-2 7-40-15,-7 4-48 16,-4 0-104-16</inkml:trace>
  <inkml:trace contextRef="#ctx0" brushRef="#br0" timeOffset="-181740.15">16465 12323 301 0,'-7'7'224'0,"-1"-5"-190"0,4-2 25 16,1 0-12-16,3 0-22 0,7 0-27 15,6 0-26-15,2 0-33 16,2 0-50-16,2-3-171 15</inkml:trace>
  <inkml:trace contextRef="#ctx0" brushRef="#br0" timeOffset="-180681.27">17199 12400 639 0,'-8'-9'16'0,"0"0"-3"16,2 6-5-16,6 3-8 16,0 0-25-16,12 0-110 15,7 0-213-15</inkml:trace>
  <inkml:trace contextRef="#ctx0" brushRef="#br0" timeOffset="-180374.81">17432 12023 590 0,'0'-19'34'0,"0"3"8"16,0 7 15-16,5 3-7 0,-1 5-7 15,0 1-29-15,1 13-14 16,-1 8 2-16,1 9 3 16,0 6 3-16,2 7-3 15,-1-1-2-15,0 5-2 16,-1-4-2-16,0 0-5 16,2-6-23-16,4-3-19 15,0-6-19-15,6-5-8 16,2-8-18-16,6-6-48 0,2-9-69 15</inkml:trace>
  <inkml:trace contextRef="#ctx0" brushRef="#br0" timeOffset="-179679.15">17841 12290 416 0,'8'-24'77'16,"-8"2"8"-16,0 3-22 15,-5 6-16-15,-10 1-15 0,-3 6-24 16,-3 6-3-16,-3 0 1 15,4 8-3-15,4 6-2 16,3 2-1-16,6 6-1 16,7-3-1-16,0-1-2 0,9-2-3 15,6-3-5-15,7-6-5 16,0-5 3-16,4-2-2 16,-3 0 6-16,1-11-1 15,-5-3 5-15,-1-4 4 16,-6 2 5-16,-2 0 1 15,-5 3 1-15,1 4 4 0,-5 2 8 16,1 5 0-16,2 2-11 16,-3 2-8-16,4 9 2 15,0 3 1-15,2 2-1 0,2 0 1 16,-1-1-2-16,0-3-1 0,-1-3-12 16,0-4-7-16,-2-5 6 15,1 0 10-15,1-1 4 16,-1-9-2-16,1-2 1 15,0-4 1-15,1 2 1 16,0-1 4-16,3 1-1 0,2 5 0 16,-1 2-3-16,-2 4 1 15,4 3-1-15,-2 0-1 16,-1 7 2-16,0 4 2 16,2 3-1-16,2 0 0 15,-2-2 1-15,0 1 0 16,2-4-1-16,4-2-1 0,-4-5 1 15,2-2-1-15,-1 0 1 16,-1-6-3-16,-3-5-1 16,-4 1-3-16,0-2 2 15,-2 1 5-15,-5 2 4 0,-1 1 19 16,2 5 3-16,-2 2-6 16,2 1-1-1,1 1-4-15,6 13-11 0,2 4 17 16,7 7-1-16,2 2-10 15,-2 5 0-15,1 0 2 0,-4 1-11 16,-10-5-2-16,-5 1-9 16,-18-6-37-16,-16-6-48 15,-16-6-28-15,-12-7-79 16</inkml:trace>
  <inkml:trace contextRef="#ctx0" brushRef="#br0" timeOffset="-179017.48">19012 12138 393 0,'-7'-18'67'0,"2"2"12"15,3 3 16-15,2 5-28 16,0 2-8-16,0 6-27 0,7 0-18 15,0 8-6-15,1 7-2 16,-3 8-1-16,-1 6-5 16,-3 3 2-16,1 6-3 15,-2-1 3-15,0-2-1 16,0 0-2-16,0-5 3 0,0-10-2 16,0-2 0-1,3-6 0-15,4-5 2 0,1-6 7 16,5 1 8-16,5-2 0 15,-1 0-5-15,3 0-2 16,4 0-3 0,-3-2-4-16,2-1-2 0,1 0 1 0,-2-1-2 15,0 1-5-15,4 1-22 16,-1-2-21-16,-1 3-32 0,4-3-22 16,0 0-32-16,-2 1-89 15</inkml:trace>
  <inkml:trace contextRef="#ctx0" brushRef="#br0" timeOffset="-178829.99">19541 12352 411 0,'3'-4'125'16,"-1"0"-54"-16,-2 1 26 15,0 3-21-15,0 0-22 16,0 0-25-16,2 9-18 16,1 5 13-16,1 6-10 15,3 7-7-15,2 5-5 16,-2 4-1-16,-3 6-6 0,-4 8-41 15,0 6-51-15,-11 4-53 16,-12 3-114-16</inkml:trace>
  <inkml:trace contextRef="#ctx0" brushRef="#br0" timeOffset="-172948.77">16493 12327 253 0,'-3'0'73'16,"-3"0"-1"-16,2 0-4 15,1 0-5-15,1 0-18 16,0 0-9-16,2 0-5 16,0 0-8-16,7 0-12 15,3-2-4-15,2-1-3 0,2-3-2 16,3 1 0-16,-2-4-1 16,0 0 1-16,-1-2-2 31,-3 1 0-31,-4-3 1 15,-5 2 1-15,-2 1-1 0,-5 2-2 16,-10 3 1-16,-4 3 0 16,-6 2-1-16,-2 0 2 15,1 13-1-15,1 1 2 16,7 2 3-16,12 2-3 0,4 0 2 16,2-2-5-16,14-2 1 15,8 1-1-15,5-7-1 16,7-1 1-16,1-1-2 15,3-2-13-15,-2-4-23 16,-1 0-25-16,-2 0-23 0,-3-4-22 16,-3-3-19-16,-3-2-27 15</inkml:trace>
  <inkml:trace contextRef="#ctx0" brushRef="#br0" timeOffset="-172368.64">16897 12273 273 0,'4'-12'81'16,"-3"-1"-10"-16,-1 3 12 0,0 1-39 0,-8 0-17 15,-7 5-21-15,-4 0-4 16,-5 3 1-16,-3 1 1 16,2 0-1-16,1 7 0 15,5 2-1-15,6 0 3 0,8 2-2 16,5-1-2-16,3-2-1 16,14-1 2-16,8-2-1 15,4-2-1-15,3-3 0 0,1 0-1 16,-5 0-3-16,-2-1-1 15,-4-6 1-15,-5 0 2 16,-7-1 2 0,-6-2 2-16,-4 3 6 0,0-1 8 15,0 3 4-15,-4 0 2 16,1 1-2-16,-1 1-2 16,4 0-4-16,0 3-4 0,0 0-4 15,0 0-5-15,0 0-1 16,6 3 5-16,0 2 0 15,3 5 1-15,1 3 2 16,2 6 1 0,1 6 0-16,-1 8-1 15,1 8-4-15,0 7-1 16,-3 5-2-16,-1 4 0 0,0 1-2 0,0-5 0 16,-4-6 2-16,-1-10-7 15,-4-8 3 1,0-12 0-16,-9-10 1 0,-5-5 4 15,-4-2 5-15,1-16-3 16,2-9 1-16,0-5-2 16,6-6-2-16,6-3-2 15,3 0-1-15,1 1-19 0,14 3-13 16,6 1 1-16,1 7-17 16,5 6-11-16,0 4-15 15,-2 3-32-15,-2 3-65 16</inkml:trace>
  <inkml:trace contextRef="#ctx0" brushRef="#br0" timeOffset="-172149.94">17267 12361 404 0,'0'0'69'0,"0"-2"2"16,0 2-21-16,0 0-10 16,0 0-14-16,0 0-17 15,0 0-6-15,0 0 0 16,2 0-2-16,0 0 0 0,-2 0 2 15,0-2-1-15,0 0 2 16,0-1 1-16,-2 1-1 16,-5-1 1-16,-3 0 11 15,2 3 3-15,-1 0 0 0,4 0-10 16,0 4-8-16,5 5-5 16,0-4-61-16,3-3-143 15</inkml:trace>
  <inkml:trace contextRef="#ctx0" brushRef="#br0" timeOffset="-170957">12172 13314 602 0,'-3'-13'23'16,"3"-4"25"-16,0 2 11 0,13 0-13 15,6 3-14-15,6 0-19 16,4 6 1-16,3 3 0 16,2 3-10-16,2 5-4 15,1 9 1-15,-3 4-1 16,-2 7-2-16,0 4 2 0,-4-1-1 15,-8 4 2-15,-5-2-8 16,-6-5-2-16,-7-2 3 16,-2-11 3-16,-7-8 5 15,-5-4 2-15,-5-7 3 0,3-14 4 16,3-6-1-16,4-7-2 16,7-1-1-16,0-3-6 15,12 2-6-15,13 1-11 16,6 5-10-16,6 6-20 15,2 9-36-15,2 8-14 16,-4 5-71-16,-5 2-151 16</inkml:trace>
  <inkml:trace contextRef="#ctx0" brushRef="#br0" timeOffset="-170670.39">12738 13322 486 0,'-11'2'136'16,"6"-2"-127"-16,5 0 55 15,2 0-31-15,16 0-6 16,6 0-5-16,0 0-15 16,1 0-2-16,1 6-4 15,-8 8-4-15,-11 1-11 0,-5 3-4 16,-2 5-4-16,-15-2 10 16,-4-1 12-16,2 0 7 15,0-5 16-15,2-3 9 16,9-3-3-16,6-2-6 15,6-5-9 1,16-2-5-16,12 0-8 16,13-2-2-16,6-5-23 15,8-6-53-15,0 0-73 0,0-8-166 16</inkml:trace>
  <inkml:trace contextRef="#ctx0" brushRef="#br0" timeOffset="-170212.25">14388 13278 504 0,'-2'0'73'0,"2"-6"-21"15,0 5 12-15,2 1-6 16,6 0 0-16,-3 0-29 16,2 7-9-16,0 2-1 0,-5 5-11 15,0 0-7-15,-2 5 0 16,0 1-11-16,0 2-35 0,-2-2-39 15,2-1-30-15,0-7-35 16,2-5-121-16</inkml:trace>
  <inkml:trace contextRef="#ctx0" brushRef="#br0" timeOffset="-170056">14642 13303 587 0,'4'-6'59'0,"-3"3"7"15,1 3-19-15,-2 0-19 16,0 12-12-16,0 4-12 0,0 8-4 16,0 2-6-16,-2 2-56 15,1-6-54-15,1-6-152 16</inkml:trace>
  <inkml:trace contextRef="#ctx0" brushRef="#br0" timeOffset="-169618.63">16429 13297 567 0,'8'0'20'16,"-2"0"29"-16,-1 0 12 16,-2 0-13-16,-1 0-16 0,-2 4-24 15,0 4-4-15,0 4-1 16,-5 3-3-16,-2 3-4 16,2 0-34-16,1 2-34 15,4-6 2-15,0-1-33 16,12-8-72-16</inkml:trace>
  <inkml:trace contextRef="#ctx0" brushRef="#br0" timeOffset="-169462.41">16658 13351 462 0,'9'-5'105'0,"-4"-1"-31"16,-5 6 5-16,0 0-31 0,0 2-18 15,-3 10-17-15,-6 3-9 16,2 2-3-16,-2 5-3 15,3-3-41-15,6 0-43 16,0-9-80-16,2-7-320 16</inkml:trace>
  <inkml:trace contextRef="#ctx0" brushRef="#br0" timeOffset="-169103.12">17890 13187 408 0,'7'-5'120'0,"-4"-1"-98"0,1 2 48 15,-1 3-11-15,-2 1 1 16,1 0-26-16,-2 5-27 16,0 6 6-16,0 3-3 15,0 4-9-15,0 2-1 0,0 1-17 16,0-2-31-16,0-1-15 15,0-7-43-15,5-4-80 16</inkml:trace>
  <inkml:trace contextRef="#ctx0" brushRef="#br0" timeOffset="-168931.29">18102 13182 599 0,'4'-6'55'0,"-4"1"-11"15,0 5 6-15,0 7-39 16,0 9 8-16,-4 5-16 16,-3 6-3-16,-1 3-27 0,3-1-52 15,1-8-80-15,4-4-357 16</inkml:trace>
  <inkml:trace contextRef="#ctx0" brushRef="#br0" timeOffset="-168293.12">19192 12933 477 0,'0'-6'64'15,"0"0"7"-15,0 2-3 16,0 4-15-16,0 0-16 16,1 11-33-16,6 9 10 15,-2 5 5-15,0 9-5 0,0 5-5 16,0 2-5-16,-1 4 0 16,-1-5-3-16,2-2 0 15,-5-8 1-15,2-6-2 16,-1-9 1-16,1-5-1 15,-2-3-1-15,0-3 2 0,0-4 2 16,0 0 5-16,2 0 6 16,-2 0-1-16,2 0-3 15,3 0-6-15,5 0-2 16,7 0 0-16,3 0-1 16,4 0 1-16,3 0-2 0,7 0 0 15,-3 0 0-15,1 0 2 16,-3 1-3-16,0-1 1 15,-7 0 0-15,-2 0-3 16,-6 0-13-16,-2 0-9 16,-4 2-8-16,-1-2-28 15,-2 0-28-15,2 0-28 16,1 0-65-16</inkml:trace>
  <inkml:trace contextRef="#ctx0" brushRef="#br0" timeOffset="-167835.2">19780 13251 557 0,'-1'-7'37'31,"1"2"19"-31,0-4 7 16,0 7-26-16,11-2-10 0,1 4-22 15,3 0-2-15,1 0 4 16,2 6-5-16,-4 6-2 15,1 0 0-15,-8 6 1 16,-4-1-2-16,-3 3 2 16,0 0-1-16,-8 1 1 15,-9-3 0-15,3-3 1 0,-2-2-3 16,2-3 2-16,2-4 1 16,5 0 10-16,4-3 1 15,1-2-1-15,0 1-1 0,2-2 1 16,0 2-2-16,4-2 1 15,5 0-2-15,7 0 0 16,3 1-1-16,7-1 0 16,4 3-2-16,2 0-2 15,1 0-1-15,-1 1-2 0,0 2 0 16,-3-2-2-16,-4-2 2 0,-6 2-1 16,-2-1 0-16,-4-3 1 15,-6 2-1-15,-3-2 0 16,-1 0-5-16,-3 0-9 15,0 0-20-15,0 0-43 0,-5-2-93 16,-2-7-267-16</inkml:trace>
  <inkml:trace contextRef="#ctx0" brushRef="#br0" timeOffset="-162547.18">1350 14363 344 0,'0'-5'225'0,"0"2"-216"16,0 1 22-16,0 2 11 0,0 0-14 15,2 13-23-15,3 1 6 16,0 6 13-16,3 6 1 16,-1 3-10-16,0 3-4 15,0-1-3-15,3-1-3 0,-3-2-2 16,3-3-1-16,-3-3 2 15,-1-5-4-15,-1-2 2 16,1-8 2-16,-3-3 2 16,1 0 2-16,-1-4 3 0,5 0 3 15,1 0 1-15,1 0-2 16,8-6-4-16,2-1-3 31,3 0-3-31,4-3-1 0,2 3 0 0,2-1 0 16,-1-2-3-16,-1 5 1 0,0 0 0 15,-7 0 1-15,-3-1-2 16,-3 4 1-16,-5-1-11 16,-3 3-15-16,-2-2-20 15,0 2-45-15,-1-4-27 16,2-1-71-16</inkml:trace>
  <inkml:trace contextRef="#ctx0" brushRef="#br0" timeOffset="-162328.5">1925 14482 556 0,'0'-4'67'0,"0"1"10"16,0 3 1-16,0 0-40 15,2 3-11-15,5 8-20 16,1 7 18-16,4 3-3 16,0 4-8-16,2 4-7 15,-3 1-4-15,0 0 0 16,-3-3-3-16,2-2-5 0,-5-5-21 15,0-6-37-15,-3-6-64 16,0-8-121-16</inkml:trace>
  <inkml:trace contextRef="#ctx0" brushRef="#br0" timeOffset="-161792.39">2230 14259 479 0,'-6'-13'40'0,"1"4"15"16,1 4 14-16,4 2-18 0,0 3-15 15,0 1-26-15,6 13-9 16,7 6 20-16,4 7 0 15,2 5-6-15,1 0-9 0,2 0 1 16,2 0-4-16,-1-5 1 16,3-2-4-16,-2-5 2 15,5-8 0-15,-2-3 2 16,2-7-2-16,0-2-1 16,-2-6 1-16,-4-8-1 0,-4-5 2 15,-2-5-2-15,-7-2 1 16,-3-6 0-16,-5-3 0 15,-2-2 1-15,-5 3-2 16,-9 4-3-16,-4 5-2 31,0 6-11-31,0 7-18 0,-1 7-25 16,9 4-27-16,7 1-48 16,3 0-128-16</inkml:trace>
  <inkml:trace contextRef="#ctx0" brushRef="#br0" timeOffset="-161339.37">2837 14030 660 0,'-7'-5'23'15,"0"-2"-13"-15,3 7 53 16,4 0-32-16,2 7-22 0,7 7-11 15,1 8 10-15,3 6 2 16,1 1-3-16,-1 10-3 16,-2-1 0-16,-3 3-2 15,0-2 0-15,-2 0-2 16,-5-7 1-16,-1-2 2 16,2-10-3-16,-2-2 1 0,2-9 1 15,-1-4 4-15,3-3 1 16,1 0 1-16,8-2 1 15,1 0 7-15,8-2 3 16,5-5-9-16,2-2-4 16,3-4-6-16,2 3 2 15,-2-1-3-15,-3 0 2 0,-3 3-1 16,-6-2 0-16,-5 5 0 16,-4 2 0-16,-4-1 0 15,-6 2-4-15,-1 2-8 16,0 0-13-16,0 0-22 0,0 0-42 15,0 0-35-15,8-1-67 16,5-7-213-16</inkml:trace>
  <inkml:trace contextRef="#ctx0" brushRef="#br0" timeOffset="-161006.58">3378 14184 604 0,'-7'-11'29'15,"5"2"46"-15,2 2-18 16,0 2-16-16,10 1-22 0,4 4-16 16,5 0 1-16,-4 0 1 15,5 5-3-15,-1 10 0 16,-7 1-1 0,-2 5-1-16,-4 3 2 0,-4 2-1 15,-4 3 1-15,2-2 0 0,-9-2 1 16,-2-4-2-16,4-5 4 15,2-3 11-15,2-8 1 16,3-2-6-16,3-3 2 16,13 0 5-16,2-3 1 15,7-8-10-15,5-3-6 16,5-4-3-16,1 0-1 16,0-3-13-16,1-1-30 15,-1-1-43-15,-7-2-91 16,-8 0-202-16</inkml:trace>
  <inkml:trace contextRef="#ctx0" brushRef="#br0" timeOffset="-159864.76">3708 13647 380 0,'-8'0'49'16,"5"0"5"-16,1 0 4 15,0 0-15-15,2-4-10 16,0-1-18-16,6-3 0 16,5-2 5-16,3-4 1 0,4-2-2 15,1-6 1 1,7-1-2-16,1-6-2 0,2-3 0 15,3-1-4-15,4-6 0 16,1-1-3-16,5-2-2 16,1-1-2-16,2-2 0 15,-2-1-1-15,-2 3-5 0,-1-2 2 16,-6 6-1-16,2 5 1 16,-11 2 1-16,-4 6-1 15,-1 2-2-15,-3 4 3 16,-5 6-1-16,-3 0 0 15,2 2 0-15,-4 2-1 0,0 2 0 16,0 2 0-16,-2 1 0 16,-3 3 0-16,2-2 0 15,-4 4 0-15,2-1-1 16,-2 1-1-16,0-2-3 16,0 0-6-16,0 0-8 0,0-1-23 15,0 0-13 1,-2-3-20-16,-7-1-34 0,-2 2-80 15</inkml:trace>
  <inkml:trace contextRef="#ctx0" brushRef="#br0" timeOffset="-159510.43">4202 12823 437 0,'-6'2'71'16,"6"-2"-49"-16,0 0 12 15,13-2-14-15,11-7 27 16,8-2-18-16,2-1-10 16,5-4 3-16,2 1-3 0,-1 1-5 15,-4 1-1-15,-2 1-5 16,-9 3-1-16,-4 4 3 16,-8-1 0-16,-4 5 1 15,-4 1-1-15,-3 0-3 0,0 0-1 16,-2 1 7-16,3 7 0 15,0-1-5-15,0 4 0 16,3 1-3-16,-3 2 2 16,2 4-2-16,0 4-2 15,2 2 3-15,-4 9-1 0,-1 4-2 16,-2 6-1-16,0 7-1 16,0 5-2-16,-5 0-33 15,-3-1-58-15,-6-11-98 0</inkml:trace>
  <inkml:trace contextRef="#ctx0" brushRef="#br0" timeOffset="-135732.5">9359 14751 102 0,'0'-21'113'16,"-4"-1"-7"-16,3 3-67 0,-5 2 17 15,5 5 19-15,1 3-17 16,0 3-17-16,0 5-4 16,0 1-18-16,0 7-17 15,0 11 1-15,7 5 13 16,-1 9 4-16,0 9-1 15,1 8-4-15,1 6 3 0,-1 5 2 16,-1 8 0-16,1 4-12 16,5-2-3-1,-3 2 2-15,-1-8-5 0,4-3 0 16,-2-9-2-16,-3-9 1 16,1-11 0-16,-3-7-2 15,0-9 0-15,-1-9-17 0,-4-5-31 16,2-2-15-16,-2-16-39 15,0-9-142-15</inkml:trace>
  <inkml:trace contextRef="#ctx0" brushRef="#br0" timeOffset="-134264.06">9357 14728 370 0,'0'-4'21'16,"0"-4"-7"-16,2 4 8 0,8 0 11 16,7 1 4-16,0-1-17 15,7 1-5-15,3 2 1 16,5 1-3-16,7 0-2 16,7 0 2-16,8 1-1 15,10 2-4-15,11-3-5 16,12 0-2-16,15 0 3 0,11 0-5 15,15-9 3-15,12 0 2 16,11-4-3-16,9 3 3 16,10 0 0-16,6-4-1 15,9 1 0-15,5 0-3 16,8 1 2-16,-1 0-2 0,5-1-1 16,0 2 3-16,3-1-5 15,-6-1 3-15,-1 4 3 16,-2-1-5-16,-6 0 3 15,-10 3 0-15,-6 4-2 16,-9-1 2-16,-12 1-3 0,-11 1 3 16,-13 0 0-16,-12 2-4 15,-13 0 2-15,-11 0-2 16,-14-1 3-16,-12-2 0 16,-11 2 1-16,-14-1-1 15,-8 0-1-15,-8-1 2 0,-12 1 1 0,-3 0 7 16,-6 0 11-16,-3 1-2 15,0 1-4-15,-2 0-8 16,0 0-2-16,0 1-3 0,-4 8-3 16,-1 7 5-16,-3 8 1 15,1 6-3-15,0 9 2 16,0 7 0-16,2 8 3 16,0 13-6-16,5 1 1 15,0 7 2-15,0 5-3 0,8 2 0 16,5 2 0-16,1-1 0 15,2-7 0-15,2-6 1 16,0-8-1-16,0-8 1 16,-4-8-1-16,3-10 1 15,-7-7 2 1,2-8-2-16,-5-5 1 0,-6-3-2 16,1-7 1-16,0 1 1 15,-2-5 0-15,0 0-1 16,-5 0 1-16,-7-2 0 15,-4 0 0-15,-5 0-2 16,-6 0 0-16,-7 0 1 16,-6 0-1-16,-7 0 0 0,-4 0 0 15,-10 0-2-15,-4 0 3 16,-4 4-1-16,-8-1 2 16,-4 1-3-16,-4-2 3 15,-7 1-3-15,-6-1 2 16,0-2-1-16,-4 1-1 15,-3-1 3-15,-2 0-4 16,-5-1 2-16,0 1-1 16,-4-4 0-16,-2 1 1 0,1-4 1 15,-2 1-3-15,2-1 2 16,-4 2-4-16,1-2 4 16,-2-1 0-16,-1 3-3 0,0-2-2 15,0 2 2-15,0-1 0 16,2-1-1-16,4 2 3 15,7 0 0 1,-2-3 0-16,5 3 1 0,5 0-1 16,5-3 1-16,1 5 1 15,1-3-2-15,5 1 2 16,3 1-3-16,4 3 4 0,5-3-2 16,0 1-1-16,7 1 1 15,1 0 0-15,-1 0 0 16,5 0 0-16,3 0 0 15,-3 2 0-15,5 0-1 16,3 0 2-16,2-1-2 0,7 1 2 16,0 0-1-16,10 0 1 15,1 0 5-15,6 0-5 16,5 0 3-16,5 0-1 16,2 0 0-16,6 0-2 0,2 0 0 15,0 0-1-15,5 0 0 16,-1 0 0-16,0 0 0 15,-3 3 0-15,1-3 0 16,-3 4 0-16,0-2 0 16,-1 0 1-16,1-2 2 15,1 2 1-15,1-2-2 16,4 0-1-16,3-2-1 0,4 2-3 16,6-4-27-16,14-7-48 15,9-8-99-15</inkml:trace>
  <inkml:trace contextRef="#ctx0" brushRef="#br0" timeOffset="-133343.55">15070 15048 507 0,'0'-14'58'0,"0"2"-7"16,-5 6 5-16,5 3-2 0,-2 3-11 16,2 0-22-16,0 13-19 15,0 5 10-15,4 7 2 16,2 3-4-16,1 1-5 16,2 1-2-16,-1-3-2 15,-1-6 0-15,-2-4-1 16,-2-5 1-16,-1-6-1 0,-2-6 0 15,0-3 5 1,0-15 2-16,0-5-6 16,-2-9 0-16,-3-7 0 15,-1-4 1-15,1 0-2 16,1 0 0-16,2 6-1 0,2 6 4 16,0 12 0-16,0 6 3 15,7 8-2-15,7 5-5 16,1 8-2-16,5 16 3 15,6 5 0-15,1 4-1 16,3 5 1-16,-1-1 0 16,-3 1-1-16,1-9 0 15,-7-4-7-15,-6-11 2 0,-4-3-2 16,-3-10 4-16,-7-1 5 16,0-7 6-16,2-14-5 15,-2-8 0-15,0-8 3 16,0-4-2-16,5-4-1 0,3 6-2 15,7 5 1-15,1 7 2 16,1 13 1-16,-2 8-1 16,2 6-2-16,0 10-2 15,2 9 1-15,-1 8 1 16,3 9-1-16,1-1 1 0,-2 6-1 16,-1 0 0-16,1-1 0 15,-2-3-11 1,0-3-11-16,-2-5-18 0,0-8-16 15,-3-3-45-15,-1-12-51 16,2-6-134-16</inkml:trace>
  <inkml:trace contextRef="#ctx0" brushRef="#br0" timeOffset="-133156.12">15839 15106 602 0,'6'-2'58'0,"-2"-13"-2"0,-4 12 16 16,1 3-20-16,-1 0-16 15,6 13-21-15,-1 3-3 16,2 7 4-16,2 5-6 16,0 7-7-16,2 3 0 15,-4 7-3-15,-3 9-11 16,-2 1-47-16,-2 2-58 0,-8-2-100 16</inkml:trace>
  <inkml:trace contextRef="#ctx0" brushRef="#br0" timeOffset="-130527.34">9562 16752 167 0,'-6'-14'92'0,"1"-2"-65"15,3 5 28-15,-2-1-7 16,4 5 18-16,0 0-3 16,0 1-11-16,0 4-3 15,0 2-8-15,0 2-21 16,4 14-16-16,3 11 15 0,4 14 25 16,1 13-5-16,5 12-22 15,-1 10-5-15,0 5 2 16,0 4-5-16,2-1-6 15,0-3-3-15,-2-10 3 16,0-8-2-16,-1-7 0 16,-5-13 0-16,-2-11-1 0,-1-9 0 15,-3-10-2-15,-4-10-11 16,0-3-15-16,0-14-21 16,-7-13-48-16,-1-10-33 15,-3-9-98-15</inkml:trace>
  <inkml:trace contextRef="#ctx0" brushRef="#br0" timeOffset="-129397.58">9544 16747 556 0,'-4'-7'6'0,"4"0"-3"16,7 1 11-16,13 3 12 0,7-2-3 16,6 1-10-16,6 2-3 15,7 0-1-15,6 2-4 16,8 0-3-16,8 0 2 16,11 0 5-16,15 2-8 15,13 2 15-15,13-2-7 0,19-1-8 16,12 1-1-16,14 0 1 15,13-2 0-15,12 0-1 16,13 0-2-16,11 1 3 16,3-2-4-16,13-3 0 15,2 3 2-15,2-1-2 0,5 0 3 16,-3 0 1-16,-3 0-1 16,-6 2-5-16,-8-2 11 15,-12 2-8-15,-10 0 4 16,-18 2-2-16,-14-2-1 15,-17 0 2-15,-19 0-2 16,-22 0 1-16,-15 4 1 16,-16 0 0-16,-21 1-4 0,-15 0 7 15,-8 2-1-15,-12 0 0 16,-8 1 6-16,-1 2 0 16,-7-1-3-16,-4 2 4 15,0 1 1-15,0 2-2 0,-8 3 0 0,-2 6 1 16,-2 2-4-1,-2 7-3 1,0 9 6-16,-4 7 1 0,2 6-5 16,2 10-4-16,3 7-1 0,4 5 2 15,3 2-2-15,4 5 0 16,1 3 0-16,13 0 0 16,-2-7 1-16,4 0-1 15,-3-5 0-15,1-9 0 16,-3-8 1-16,-4-7 0 15,-4-7-2-15,-1-11 2 16,-2-5-1-16,0-7 0 0,-3-8 0 16,-10-3 0-16,-3-5 0 15,-7-3 1-15,-6-1-2 16,-6 0-3-16,-13 0 2 16,-6 0 3-16,-7 0-1 15,-10-3-1-15,-12-2 1 0,-7 1-1 16,-10-3-3-16,-14 2 0 15,-5-1 0-15,-11 1 0 16,-10-2 0-16,-9-2 3 16,-7 2-3-16,-4 1-1 15,-7-3 3-15,-3 2 1 0,-5 2-6 16,1-4 3-16,0 2 2 16,-2-2-2-16,1-2 5 15,7-1-2-15,3-3 2 16,5 3-2-16,5-2 1 15,6-2 0-15,9 1 1 16,3 1-1-16,5 0-1 0,3-3 1 16,7 5 0-16,5-4 0 15,6 0 1-15,6 0-2 16,8 2 1-16,7 1-1 0,6-1 2 16,5 2 0-16,8 2-1 15,5 0 1-15,10 1-1 16,3 4 0-16,10 0 3 0,9 1 3 15,8 2 0-15,9 0 0 16,6 2 0-16,7 0-3 16,4 0-2-16,8 0-4 15,11 0 2-15,12 0-7 0,5 0-31 16,11-2-32-16,12-13-68 16,12-14-203-16</inkml:trace>
  <inkml:trace contextRef="#ctx0" brushRef="#br0" timeOffset="-128551.72">15532 17458 590 0,'-4'-9'19'0,"-1"2"17"15,3 7 21-15,2 0-8 0,0 10-30 16,0 5-18-16,0 10 11 15,0 6-1-15,0 5-8 16,0-3-3-16,0 1 1 16,0-5 0-16,0-6 0 0,-1-9-2 15,-3-7 2-15,2-7 3 16,1-1 8-16,-4-19 16 16,1-7-19-16,0-8-9 15,-2-8 2-15,1 0 1 16,5 0-2-16,0 5-1 0,4 5-1 15,3 9 1-15,6 11 0 16,1 7 0-16,6 6 0 16,-2 17 0-16,1 7 0 15,5 8 0-15,-2 6-2 16,-3-2 1-16,-3 3 2 16,-2-4-3-16,-2-6-3 15,-9-8 0-15,1-7 2 0,-4-8 2 16,0-6 2-16,0-8 6 15,-4-12-3-15,2-11-1 0,2-7-2 16,0-3 1-16,6-1-2 16,9 0 0-16,5 8-2 15,6 6 0-15,1 10 0 16,2 10 0-16,-2 8 4 0,-5 12-2 16,0 13 0-16,-4 4 0 15,-5 9-1-15,-1 2 1 16,-4-1-1-16,-3 0 0 15,2-1-8-15,-4-6-10 16,3-5-16-16,-1-4-20 0,3-9-30 16,2-8-30-1,1-6-102 1</inkml:trace>
  <inkml:trace contextRef="#ctx0" brushRef="#br0" timeOffset="-128201.84">16136 17576 16 0,'-6'0'649'0,"6"-6"-637"15,0 0 6-15,14 3 23 16,5 3-23-16,6 0-13 16,2 1-5-16,-3 11 2 15,0 5-2-15,-7 3 1 16,-10 0-3-16,-7 5-3 15,-4 4 4-15,-14-2 2 0,-1-2 3 16,-3-4 13-16,2-1 10 16,4-4 3-16,5-5-3 15,5-3-3-15,6-1-7 16,4-3-2-16,16-4 4 0,7 2-1 16,7-2-5-16,9 0-4 15,0-6-6-15,2-1 0 16,-1-3-2-16,-10 5-1 15,-6-3-1-15,-12 3-18 16,-9 0-18-16,-7-1-34 0,-12-1-103 16,-12-4-242-16</inkml:trace>
  <inkml:trace contextRef="#ctx0" brushRef="#br0" timeOffset="-125227.69">16696 15243 594 0,'1'2'51'15,"1"-2"-23"-15,-2 4 25 16,0 1 0-16,2 2-20 16,-2 5-18-16,0 6-11 15,-7 7-2-15,-5 4-5 16,-5-1-57-16,0-2-87 15,2-7-212-15</inkml:trace>
  <inkml:trace contextRef="#ctx0" brushRef="#br0" timeOffset="-124696.63">17457 14934 580 0,'0'-5'57'0,"-1"2"-25"15,1 3 4-15,0 1-21 16,3 16 1-16,2 4 7 15,2 9-1-15,-1 8-11 16,-4 3-6-16,-2 3-3 0,0 3 0 16,0-3-1-16,-2-4 0 15,-2-8 0-15,2-9 0 16,2-6 2-16,0-4 11 16,0-8 0-16,8-1-2 15,8-4 7-15,7 0-5 16,10 0-10-16,6 0-2 0,10 0-2 15,3-4-1-15,1 3 0 16,3-1-24-16,-3-1-38 16,-4-5-50-16,-5-4-28 15,-5-6-104-15</inkml:trace>
  <inkml:trace contextRef="#ctx0" brushRef="#br0" timeOffset="-124462.35">18188 14988 522 0,'-13'-4'59'16,"-1"-8"-15"-16,-2 12 24 0,-2 0-35 16,5 16-14-16,1 5-10 15,2 14-1-15,3 2 1 16,6 2-1-16,1 4-5 16,3-2-4-16,14-6 1 0,5-4-5 15,0-8-11-15,9-5-17 16,1-9-17-16,5-8-16 15,-3-1 2-15,2-3-68 16,-6-11-33-16,-1-6-49 16</inkml:trace>
  <inkml:trace contextRef="#ctx0" brushRef="#br0" timeOffset="-123987.63">18429 15189 231 0,'0'-17'172'16,"0"3"-57"-16,-2 8-28 16,-4 5-32-16,3 1-24 15,-1 7-15 1,4 7-4-16,0 5-2 0,6 3-4 15,-1 3-3-15,1-5 0 16,-3-5-2-16,-1-2-1 16,-2-11-2-16,0-2 3 0,-3-11 7 15,-5-8-5 1,1-8 4-16,-2-7 22 16,7-2-6-16,2 1-5 0,0 3-2 15,6 1-7-15,8 10-7 0,4 8 0 16,5 10-2-16,5 3-2 0,-1 12-1 15,5 11 3-15,-6 7-1 16,-2 5 0-16,-6 2-6 16,-9 1-6-1,-4-10-10-15,-5-5 0 16,-4-7 16-16,-6-13 6 16,1-3 8-16,0-15 13 15,3-8-2-15,6-6 5 0,0-5-10 16,11-5 5-16,5 3-11 15,8 4-4-15,0 3-3 16,3 10-1-16,-1 8 0 16,-5 9 2-16,0 2-4 0,-6 18 2 0,-4 6-1 15,0 4 1-15,-2 9-1 16,-2 5-3-16,-2 0-21 16,-1-1-21-16,2-4-30 15,-1-6-34-15,2-10-42 0,4-11-112 16</inkml:trace>
  <inkml:trace contextRef="#ctx0" brushRef="#br0" timeOffset="-123825.57">18988 15226 594 0,'1'-8'78'0,"-1"5"12"16,0 3-23-16,0 3-41 16,0 13-15-16,0 4 1 15,0 9-6-15,0 4-5 16,0 1-1-1,0-1 1-15,0-5-21 16,0-7-27-16,0-6-15 16,2-13-29-16,0-2-46 0,3-18-169 15</inkml:trace>
  <inkml:trace contextRef="#ctx0" brushRef="#br0" timeOffset="-123601.85">19169 14912 610 0,'2'-14'45'0,"-2"8"-13"16,5 6 42-16,4 2-31 15,6 17-15-15,2 8-8 16,3 9-13-16,1 7-4 16,-1 4 0-16,-3 5-3 0,-7 0 0 15,-8-2 1-15,-2-2-4 16,-19-5-19-16,-7-4-16 15,-12-8-23-15,-5-13-31 0,-6-15-72 16</inkml:trace>
  <inkml:trace contextRef="#ctx0" brushRef="#br0" timeOffset="-123176.75">19697 15115 610 0,'0'-6'25'0,"2"-1"7"16,15 0 11-16,10 1-11 15,10 0-10-15,9 4-17 16,-3 0-3-16,6 2-5 16,-10 0-43-16,-5 4-68 15,-14 2-102-15</inkml:trace>
  <inkml:trace contextRef="#ctx0" brushRef="#br0" timeOffset="-123041.15">19858 15261 558 0,'0'2'34'0,"12"-2"-46"16,17 0 64-16,11-2-15 16,8-7-22-16,8-2-18 15,2 1-59-15,-2-6-73 0,-7-4-126 16</inkml:trace>
  <inkml:trace contextRef="#ctx0" brushRef="#br0" timeOffset="-122762.53">20377 14915 616 0,'-1'-9'46'0,"-3"1"13"16,4 8 17-16,0 0-45 0,2 14-25 15,8 5-2 1,-1 11 4-16,2 7-2 0,-2 7-3 16,-2 2-2-16,-2-1 1 15,-1-4 0-15,-2-6-4 16,-2-10 3-16,0-7-1 15,2-5 0-15,-2-10 1 0,5-3 4 16,2 0 25-16,7 0-3 16,5-5-16-16,6-2-7 15,7 0-3-15,4 1-1 16,3 2-1-16,5 1-23 0,6-2-43 16,-2-3-38-16,-5 0-48 15,1-8-133-15</inkml:trace>
  <inkml:trace contextRef="#ctx0" brushRef="#br0" timeOffset="-122517.51">21019 14845 506 0,'-12'-9'97'16,"0"-1"-52"-16,2 8 27 15,-2 2-31-15,0 5-22 16,2 14-13-16,2 7 0 15,2 12-1-15,5 6-3 0,1 4 3 16,1 6-1-16,13-1-2 16,1-5-3-16,4-1-4 15,3-12-16-15,3-5-9 16,4-10-12-16,5-7-34 16,2-11-54-16,4-2-185 15</inkml:trace>
  <inkml:trace contextRef="#ctx0" brushRef="#br0" timeOffset="-122180.34">21356 15027 490 0,'-13'-14'130'16,"6"-2"-115"-16,7 3 46 15,4 6-14-15,12 4-14 0,7 3-21 16,0 0-10-16,8 9 0 15,-2 9 2-15,-2 3-2 16,-7 2-2-16,-3 4 2 0,0-2-4 16,-14-2 1-16,-3-4 0 15,0-2-2-15,-13-7-3 16,-2-4 7-16,-2-6 3 16,3-6 6-16,3-11 14 15,7-6-5-15,4-6 6 0,8-3-11 16,9 0-10-16,10 3-6 15,4 4-6-15,1 9-21 16,6 7-13-16,-4 9-24 16,-5 0-48-16,-6 4-66 15,-6 7-129-15</inkml:trace>
  <inkml:trace contextRef="#ctx0" brushRef="#br0" timeOffset="-121981.68">21708 15118 264 0,'0'2'336'16,"0"-2"-295"-16,0 2 19 0,0 3 6 16,5 2-27-1,2 6-12-15,1 5-12 16,2 3-7-16,-1 2-1 16,-4 2-7-16,1-1 1 0,-2 1-2 15,-1-6-21-15,3-3-23 16,-5-5-45-16,4-9-49 15,1-4-126-15</inkml:trace>
  <inkml:trace contextRef="#ctx0" brushRef="#br0" timeOffset="-121761.88">22022 14840 664 0,'3'-7'19'0,"5"6"5"15,6 1 23-15,3 12 2 16,2 9-16-16,1 11-18 16,4 8-13-16,-4 4 1 0,0 8 0 15,-1 1 0-15,-10 2-3 16,-8 5 0-16,-6-5-6 16,-27-3-31-16,-22-4-67 15,-21-11-95-15</inkml:trace>
  <inkml:trace contextRef="#ctx0" brushRef="#br0" timeOffset="-121089.8">17373 17184 6 0,'9'-17'600'15,"-5"-2"-556"-15,1 5-1 16,0 5 19-16,2 7-15 16,3 2-32-16,-1 7-15 15,-1 15 1-15,-1 5 2 16,3 11-1-16,-3 3 0 0,-2 5 0 15,2-4-2-15,0 2 6 16,-1-7-5-16,-2-5 7 16,-1-7 2-16,2-8 4 15,-3-2-6-15,3-5 9 16,3-2-5-16,4-4-2 0,7-4-1 16,5 0-4-16,10 0-3 15,6-2-1-15,1-10-3 16,5 2-19-16,-2-5-39 15,-3 2-39-15,-1-9-57 16,-9 0-193-16</inkml:trace>
  <inkml:trace contextRef="#ctx0" brushRef="#br0" timeOffset="-120527.44">18092 17179 462 0,'-5'0'71'0,"2"0"-20"15,1 0 35-15,2 0-30 0,0 0-14 16,0 0-16-16,0 1-6 16,2 6-6-16,1 6-5 15,5 7 1-15,3 7 3 16,2 5-5-16,2 5-4 16,-1 1-1-16,3 0-3 15,-5-1-1-15,-2-5 2 0,-3-7-4 16,-6-6-7-16,-1-5 3 15,0-7-2-15,-5-5 5 16,-2-2 3-16,-2-2 0 16,-2-10 0-16,6-3 0 15,1 3 0-15,4-2-3 0,0 2-7 16,0 0-11-16,11 4-8 16,-1 1 3-16,3 2 3 15,-4 0 3-15,2 1 4 16,-8 4 10-16,0-1 6 15,-2 1 1-15,-1 0 3 0,0 0 6 16,0-2 7-16,0 2-3 16,0 0-8-16,0 0-4 15,0 0-3-15,0 0-14 16,0 0-10-16,2 2-36 16,-2-2-37-16,5 0-48 0,-3-8-124 15</inkml:trace>
  <inkml:trace contextRef="#ctx0" brushRef="#br0" timeOffset="-120277.5">18255 17073 426 0,'-9'-6'156'0,"1"0"-118"16,5 6 10-16,-3 2 2 15,5 14-20-15,-3 10-8 16,2 10-2-16,2 10-1 15,0 8 2-15,0 2-7 0,0-1-7 16,9-2-2-16,4-3-3 16,5-9 0-16,5-7-1 15,4-5-1-15,4-8-15 16,3-7-35-16,2-7-72 16,1-7-102-16</inkml:trace>
  <inkml:trace contextRef="#ctx0" brushRef="#br0" timeOffset="-119637.02">18632 17364 532 0,'0'-10'114'0,"0"2"-93"0,0 3 8 16,0 5 19-16,0 5-32 15,7 11-13-15,2 6 3 16,2 3-5-16,-3 2 0 15,-1-4-1-15,-2 0-1 16,-4-7-4-16,-1-5-3 16,0-8 6-16,-6-3 3 15,-2-4 3-15,-3-14-1 0,-2-10 1 16,8-2-2-16,0-2 0 16,5-2 1-16,0 5 3 15,14 6-6-15,7 9 2 16,3 9-1-16,1 5 0 0,2 10-1 15,2 12 0-15,-5 5 2 16,-2 3-3-16,-3-2-1 16,-11 0-1-16,-1-9-2 15,-7-8 0-15,0-2 0 16,-1-9 8-16,-8-3 4 0,2-14 7 16,2-8-1-16,2-5 0 15,3-5-2-15,3 3-1 16,7 3-3-16,6 1-5 15,4 10-4-15,2 10 2 16,0 8-1-16,2 4 1 16,-4 15 0-16,0 9 0 0,-4 7 0 15,-1 4-1-15,-3 1 0 16,-4 3-13-16,4-4-20 16,-5-3-29-16,-4-7-19 15,6-8-20-15,1-12-47 16</inkml:trace>
  <inkml:trace contextRef="#ctx0" brushRef="#br0" timeOffset="-119369.68">19210 17440 549 0,'0'-11'52'0,"0"-1"-29"0,5 4 51 16,6 4-28-16,4 4-25 15,-2 0-14-15,4 9-6 16,-6 7-1-16,-5 8-1 15,-6 1-2-15,0 4-9 16,-10 0-1-16,-6-2 5 16,0-3 6-16,2-4 7 15,1-4 12-15,6-4 13 0,7-10-5 16,0 1-9-16,12-3-6 16,11-3-6-16,8-11-4 0,5-2-32 15,1-6-39-15,3-6-33 16,-6-10-34-16,-6-2-73 15</inkml:trace>
  <inkml:trace contextRef="#ctx0" brushRef="#br0" timeOffset="-119197.8">19488 17217 457 0,'-8'-22'120'15,"0"9"-46"-15,6 10-2 16,2 3-20-16,6 5-34 16,12 16 0-16,7 10 5 15,4 6-12-15,1 9-4 16,-5 2-6-16,-5 5 1 0,-12 1-2 15,-8-4-17 1,-17-1-24-16,-17-10-22 0,-7-13-57 16,-4-13-71-16</inkml:trace>
  <inkml:trace contextRef="#ctx0" brushRef="#br0" timeOffset="-118822.9">20082 17442 452 0,'0'0'124'0,"0"0"-90"15,0 0 45-15,12 0-34 16,10-2-27-16,9-2-7 15,3 2-3-15,6 0-7 16,3 2-6-16,-7 0-54 16,-8 2-50-16,-11-2-98 15</inkml:trace>
  <inkml:trace contextRef="#ctx0" brushRef="#br0" timeOffset="-118688.79">20162 17573 521 0,'0'3'41'0,"17"-3"-58"0,15 0 34 15,16-9-11-15,4 0-8 16,6-7-36-16,-4-3-94 16,-1-5-202-16</inkml:trace>
  <inkml:trace contextRef="#ctx0" brushRef="#br0" timeOffset="-118423.25">20632 17191 546 0,'-2'-11'60'0,"1"6"-14"15,1 5 28-15,0 0-29 0,8 7-34 16,2 13 2 0,0 7-3-16,2 5-7 0,-4 7-2 15,-4 1 1-15,-1 0-1 16,-1-3 1-16,-2 0-2 16,0-11 1-16,0-5 0 0,0-6 10 15,2-5 8-15,7-6 1 16,2-4 2-16,8 0-4 15,6 0-7-15,8-4-7 16,6-3-3-16,5 0-4 16,4 3-31-16,2-5-44 0,-2 0-60 15,-1-7-85-15</inkml:trace>
  <inkml:trace contextRef="#ctx0" brushRef="#br0" timeOffset="-118190.71">21299 17093 361 0,'-15'-13'236'0,"1"5"-208"0,-1 4 37 15,3 4-12-15,1 5-34 16,0 15-16-16,2 5 2 16,6 15 4-16,-1 4 1 15,4 8 0-15,0 3-4 0,5 0-4 16,6-2-3-16,4-8-2 15,2-6-15-15,7-12-19 16,1-9-9-16,7-9-20 16,6-9-42-16,-1-7-102 0</inkml:trace>
  <inkml:trace contextRef="#ctx0" brushRef="#br0" timeOffset="-117847.86">21531 17195 621 0,'-8'-13'20'0,"6"4"13"15,2 4 36-15,16 5-34 16,5 0-31-16,7 11 0 16,2 5 0-16,1 9-2 15,-1 3-1-15,-6 1-1 0,-3 5 1 16,-8-4-2-16,-10-2-3 15,-3-5-2-15,0-7 2 16,-15-10 4-16,1-6 4 16,1-3 7-16,-1-16 7 15,7-7 1-15,7-4-3 16,0-4-5 0,19-2-7-16,5 2-5 15,8 4-15-15,9 7-31 0,0 5-25 16,1 7-13-16,-1 8-33 0,-11 3-41 15,-7 0-199-15</inkml:trace>
  <inkml:trace contextRef="#ctx0" brushRef="#br0" timeOffset="-117519.81">21894 17364 413 0,'4'0'68'16,"3"-2"-21"-16,4-2 28 15,1 0-24-15,2 2-31 16,-4 2-4-16,0 0-2 16,0 6-6-16,-5 6-8 0,-3 5 1 15,-2 1-2-15,0 1 1 16,-7 5 0-16,-3-6 0 16,-3 2-2-16,-1-5 2 15,2-2 0-15,2-4 3 16,-2-2 14-16,7-3 16 15,3-2 3-15,2-2-8 0,4 0-3 16,11 0-12-16,6 0-10 16,6-2-3-16,7-2 0 15,6-2-12-15,3-1-17 16,-2-1-18-16,4-2-24 16,-2-3-20-16,-4-7-63 0,-2-5-147 15</inkml:trace>
  <inkml:trace contextRef="#ctx0" brushRef="#br0" timeOffset="-117275.52">22441 17132 521 0,'5'-7'44'16,"2"2"6"-16,4 3 20 15,0 2-23-15,1 0-22 0,1 12-4 16,-1 8 0-16,3 5-4 15,-1 5-7-15,-5 8 1 16,2 5-4-16,-6 0 0 16,-3 3 0-16,-2-1-3 15,-7 1-3-15,-17-1-1 16,-13-3-3-16,-12-3-26 0,-17-3-41 16,-17-8-64-16,-9-10-172 15</inkml:trace>
  <inkml:trace contextRef="#ctx0" brushRef="#br0" timeOffset="-92190.34">10139 14948 282 0,'4'0'52'0,"-1"-1"-23"15,2-6 24-15,2 0-7 16,-2 0-7-16,2 0-14 16,-3-2-6-16,0 1 4 15,-4 0-1-15,0 1 3 16,0-1-3-16,-6 1-4 15,-6 1-4-15,-5 4-2 0,-2 0-3 16,-5 2 3-16,-1 0 2 16,-2 8 0-16,1 9-1 15,-1 4-2-15,1 5-3 16,5 6 0-16,0 6-4 16,13 2-2-16,3-1-2 0,5 2 0 15,3-4-1-15,14-5 0 16,7-4-1-16,7-6 2 15,4-9-1-15,4-4 1 16,3-9 1-16,6 0 0 16,-4-9 1-16,-2-6-2 0,-4-5 1 15,-6 0-1-15,-5-7 1 16,-11-8 2-16,-2 2 0 16,-10-4-1-16,-4 1 0 15,-12 0-2-15,-7 4-1 16,-9 7 0-16,-6 1-3 0,-2 10-9 15,2 6-14-15,5 6-27 16,9 2-29-16,8 0-25 16,9 9-74-16</inkml:trace>
  <inkml:trace contextRef="#ctx0" brushRef="#br0" timeOffset="-91470.71">10258 15333 158 0,'-3'1'257'15,"1"1"-225"-15,-2-2 24 16,4 0-6-16,2 0-15 0,9 0-15 16,4 0-1-16,4-3 5 15,2-5-7-15,5 1-9 16,4-2 0-16,-1-1 1 16,2-1-3-16,-1-4-3 15,-1 0 2-15,-4-5-4 0,-4 0 0 16,-2 1 2-16,-9 1-2 15,-3 0 2-15,-7 2 2 16,0 3 0-16,-4 5 3 16,-9 2 2-16,-4 6-5 15,1 0-3-15,0 0 1 0,2 7-2 16,2 5-2-16,7 7 1 16,5 0 0-16,0 5-2 15,12 1-1-15,5 1 1 16,3-1-9-16,2 2-7 15,2 0 0-15,-5-4 6 0,-1-2 11 16,-6-3 1-16,-5-4-1 16,-5-3 1-16,-2 0-2 15,-9-6 6-15,-5 0 5 16,-6-1 3-16,-2-2-3 16,7-2-5-16,0 0-3 15,8 0-2-15,7-2-17 0,0-3-32 16,14-1-68-16,6-1-63 15,5 0-172-15</inkml:trace>
  <inkml:trace contextRef="#ctx0" brushRef="#br0" timeOffset="-91298.88">10796 15350 549 0,'5'-3'88'16,"-3"-1"-32"-16,-2 4 10 15,3 0-19-15,4 2-20 16,-2 11-14-16,5 2-6 0,-1 9 4 15,1 1-4-15,0 2-6 16,-5 5 0-16,0 3-3 16,-3-1-30-16,-2-2-47 15,0-2-48-15,0-5-119 16</inkml:trace>
  <inkml:trace contextRef="#ctx0" brushRef="#br0" timeOffset="-90501.97">13777 14977 88 0,'12'-7'49'15,"-3"-4"1"-15,-1 3 23 16,-3-3-3-16,0-2-4 16,-5 2-12-16,0 3 12 15,0-3-21-15,-5 4-3 16,-8 3-2-16,-3 1-10 0,-2 3-12 16,-6 3-8-1,-3 8-1-15,-2 8-4 0,-1 7-3 16,2 4 0-16,4 0-1 15,4 6 1-15,6 0-2 16,4-1 4-16,9 1-3 0,1-2 0 16,11-2-2-16,7-4 1 15,5-4 1-15,8-4 1 16,6-8-4-16,1-3 2 16,2-5-1-16,1-4-2 15,-2-4 0-15,-2-11 1 0,-3-6 2 16,-4-4 0-16,-4-7 2 15,-2-3 0-15,-4-5 1 16,-9-1 1-16,-6 2 5 16,-5 2 2-16,-4 2-2 15,-15 7-6-15,-10 5-3 16,-5 6-2-16,0 9-14 0,1 4-23 16,7 4-32-16,9 4-44 15,9 8-119-15</inkml:trace>
  <inkml:trace contextRef="#ctx0" brushRef="#br0" timeOffset="-90033.31">14239 15081 427 0,'-9'-5'72'0,"-1"-1"-68"15,1 6 30-15,1 0-1 0,1 2-7 16,0 7-16-16,2 7-3 16,2 2 3-16,1 3 2 15,2 6-4-15,0 1-5 16,2 4 5-16,1 1 4 16,4-1-6-16,-2 0-3 15,-1 0-1-15,-4-3-2 0,0-1 0 16,0-1 4-16,0-2-4 15,-7-4 1-15,-4-1-2 16,-2-4 0-16,1-5-1 16,-1-3-10-16,2 0-4 0,1-4-16 15,2-4-22-15,1 0-30 16,0-4-62-16,0-9-177 16</inkml:trace>
  <inkml:trace contextRef="#ctx0" brushRef="#br0" timeOffset="-89877.06">14042 15393 414 0,'0'-12'50'0,"0"1"-28"16,10 0 21-16,10 4-11 15,6 0-20-15,4 5-8 16,6-2-4-16,0 4-1 16,1 0-4-16,-2 0-44 0,-7 0-61 15,-3 0-60-15</inkml:trace>
  <inkml:trace contextRef="#ctx0" brushRef="#br0" timeOffset="-89702.4">14396 15352 195 0,'0'0'293'0,"0"2"-249"15,0-2 24-15,0 0 3 16,2 0-16-16,0 4-10 31,-1 3-23-31,3 1-1 0,1 5-4 16,0 5-12-16,0 5-3 15,-1 4-1-15,-1 10-9 16,-3 3-61-16,0 10-88 16,-17 3-328-16</inkml:trace>
  <inkml:trace contextRef="#ctx0" brushRef="#br0" timeOffset="-88661.97">10373 17055 459 0,'-10'-12'72'0,"-3"2"-64"16,2-1 23-16,-2 4 19 0,1 3-15 15,-2 2-17-15,-1 2-7 16,0 6 10-16,-4 8 0 16,-1 4-4-16,3 5-1 15,-2 5-1-15,4 4-2 0,0 6-2 16,8 3-2-16,2 5-4 16,5 1-3-16,3-1 0 0,11-2-1 15,8-4-1-15,3-6-1 16,6-6 0-16,3-6-2 15,0-6 3-15,2-7 0 16,1-6-2-16,-2-3 2 16,1-2-2-16,-4-10 7 0,-1-6-3 15,-1 0-1-15,-1-7 1 16,-2 0 0-16,-4-7 3 16,-2-1-1-16,-2-6 3 15,-5-3-2-15,-7 2-2 16,-6-1 6-16,-1-1-8 15,-17 7 1-15,-12 0 1 0,-8 5-4 16,-16 7-2-16,-1 4-2 16,-5 6-12-16,6 11-23 15,4 2-30-15,10 0-44 16,15 7-127-16</inkml:trace>
  <inkml:trace contextRef="#ctx0" brushRef="#br0" timeOffset="-87959.02">10542 17705 433 0,'-2'1'84'16,"2"-1"-83"-16,0 0 30 15,0 0 10-15,10 0-9 16,4-3-10-16,6-4-6 16,5-1 0-16,1-4-3 15,1-4-7-15,0 0-4 16,0-4-1-16,-5-3 0 0,-1-2 0 15,-8-2 0-15,-4 4 0 16,-4 0 1-16,-5 6 0 16,0 1 15-16,-12 8 1 15,-5 5 0-15,-2 3-15 0,-1 0-2 16,3 2 1-16,2 10 3 16,6 5-2-16,7 1 0 15,0 2-3-15,15 5 0 16,9 2-1-16,5-1 1 15,7 4-1-15,0-4-12 16,-2 0 1-16,0 2 2 0,-8-6 5 16,-5-2 0-16,-8-2 2 15,-9-4 0-15,-4-1 1 16,-11-6 3-16,-6-2 9 16,-6-1 5-16,-2-4-3 15,1 0-3-15,3 0-3 16,9 0-4-16,5 0-1 0,9-6-8 15,0 3-30-15,14-4-36 16,10 0-46-16,3-4-77 16</inkml:trace>
  <inkml:trace contextRef="#ctx0" brushRef="#br0" timeOffset="-87615.35">11070 17708 618 0,'0'0'69'0,"0"-3"-63"0,0-3 35 16,14 3-6-16,3 1-27 15,6 2-6-15,0 0-2 16,2 4 1-16,-1 10-2 16,-8 0-8-16,-8 4-9 15,-5 3-2-15,-3 2 11 16,-10-1 6-16,-9-1 5 0,-4 1 7 15,1-5 25-15,3-2 3 16,2-7-8-16,7 4-5 16,5-7-2-16,5 0-11 15,10-5-7-15,12 0 0 16,10 0-3-16,6-5-1 16,6-4-15-16,10-7-14 0,2 1-18 15,3-6-42-15,2-5-65 16,-1-7-226-16</inkml:trace>
  <inkml:trace contextRef="#ctx0" brushRef="#br0" timeOffset="-86836.07">14103 17367 245 0,'0'-3'151'0,"-2"-6"-137"15,0 2 25-15,-1-1 34 16,-4-2-31-16,-1 3-11 16,-6 1-3-16,-4 5-2 15,-5 1-7-15,-6 0-6 16,-1 9 3-16,-7 7 5 15,0 10 2-15,3 7-2 0,5 3-5 16,3 2-2-16,11 7-4 16,8 0 2-16,7-1-8 15,5 1-2-15,16-6-1 16,6-1-1-16,7-5 0 16,5-6-1-16,0-7 0 15,0-6-2-15,1-7-2 0,-4-7-3 16,-4 0 5-16,2-12-1 15,-5-9 4-15,2-7 1 16,-3-7-1-16,-2-6 3 16,-2-5-1-16,-4-6-1 15,-6 2 1-15,-4 0-1 0,-9 2-1 16,-1 4 0-16,-18 6 1 16,-9 6-2-16,-2 6-3 15,-5 5-19-15,2 9-2 16,5 10-8-16,6 2-11 15,8 14-20-15,9 10-34 0,4 2-71 16</inkml:trace>
  <inkml:trace contextRef="#ctx0" brushRef="#br0" timeOffset="-86472.75">14554 17548 446 0,'0'-24'73'15,"-2"1"-53"-15,-6 4 31 16,1 1 10-16,2 9-12 16,0-2-23-16,1 9-4 0,1 2-2 15,-2 0-10-15,0 17-7 16,4 3-1-16,-3 9 3 15,2 5-1-15,2 8-2 16,0 0-1-16,-1 2 1 16,1 6-2-16,3-3 0 15,-1-3 0-15,0-4 0 0,-2-4 0 16,0-6-7-16,0-5-3 16,0-7-1-16,0-4-2 15,-4-7-4-15,-3-3-14 16,-2-4-15-16,0 0-19 15,-2-4-41-15,-1-8-57 0</inkml:trace>
  <inkml:trace contextRef="#ctx0" brushRef="#br0" timeOffset="-86332.19">14366 17843 381 0,'0'-10'129'16,"-5"0"-92"-16,5-2 3 15,10 4-5-15,7-1-25 16,10 3-10-16,4 1 1 15,4 0-2-15,7 1-1 16,-4 0-30-16,-4-1-62 16,-2-2-115-16</inkml:trace>
  <inkml:trace contextRef="#ctx0" brushRef="#br0" timeOffset="-86000.13">14676 17776 537 0,'0'0'52'16,"0"0"-38"-16,7 0 27 16,10 0-16-16,5 0-20 15,0 0-2-15,0 4 1 16,-5 6-1-16,-8 3-3 16,-3 4-1-16,-6 3-1 0,-6 0 3 15,-10 1 0 1,-4-1 1-16,1-2 9 15,1-4 19-15,4-2 13 16,4-1-17-16,7-2-9 0,3-2-2 0,7-1-3 16,11-3 2-16,7-1-4 15,4-2-5-15,9 0-4 16,3 0-1-16,1-2-1 0,-5-3-12 16,-1-6-30-16,-9-3-41 15,-10-4-47-15,-9-7-284 16</inkml:trace>
  <inkml:trace contextRef="#ctx0" brushRef="#br0" timeOffset="-71332.01">6132 16005 493 0,'-13'-4'21'0,"2"-1"9"0,1 5 23 15,-1 0-22-15,2 2-13 16,-4 8-8-16,-1 8 1 16,0 2 4-16,0 7-2 15,-5 2 0-15,5 7 2 16,1 1-2-16,1-4-2 0,7 1 1 15,1-3 2-15,4-4-4 16,2-3-5-16,10-1 2 16,7-1-3-16,5-4-2 15,5-3 0-15,1 0-2 16,4-2 2-16,7-6-2 0,-6-2-1 16,5-2 3-16,-5-3-3 15,-1 0 2-15,-3-3-2 16,-2-8 2-16,-6-1-2 15,-4-5 3-15,-4-1 0 16,-3-3 0-16,-4-2 0 16,-4-4 1-16,-2 1 6 15,-2-6 1-15,0-4-4 0,-9-2 2 16,-8 1-1-16,0 3 0 16,-8 0-2-16,-4 6-3 15,-4 3-2-15,-1 7 1 16,0 6-2-16,2 5-9 0,3 2-25 15,6 5-26-15,6 0-31 16,7 0-77-16</inkml:trace>
  <inkml:trace contextRef="#ctx0" brushRef="#br0" timeOffset="-69992.21">6608 16146 172 0,'0'0'208'0,"0"-3"-185"16,2-3 23-16,3 2-5 16,0-3-9-16,6 0-5 15,2 0-1-15,1 0 2 16,2-2-3-16,3-3-8 16,5 4-2-16,1-2-4 0,2 0-5 15,4-2-2-15,0-1 0 16,6 1 0-16,-1-2 2 15,4 0 0-15,-1-1 3 16,4-2-1-16,2-1 0 0,1 2 0 16,2-5 1-16,3 1-2 0,1-3-5 15,3 1 0-15,-3-1-5 16,1 1 5-16,1-3-3 16,-1 5 2-16,4-6 1 15,-2 5-2-15,-4-2 0 16,3 1 0-16,0 1 2 15,-3 1 0-15,0 3-2 0,-3-1 0 16,1 1 1-16,1 0-1 16,-3 1 1-16,0 1-1 15,-3-2-2-15,2 0 4 16,-2 0-2-16,-3 1 1 0,1-2-2 16,-1 0 1-16,0 0 1 15,3 0-3-15,-3 4 4 16,0-2-1-16,-3 2-1 15,1-1 1-15,-3 3 2 16,1-3-2 0,0 3 1-16,-3-1-1 15,0 1 0-15,0-1-1 0,0 1 1 16,0-1 2-16,-1 1 0 0,1-1-3 16,-2 3 3-16,2-3-2 15,-2-1-1-15,3 3 0 16,-3-1 1-16,1 1 0 15,-6 0-1-15,-5 1 1 0,0-1 0 16,-2 2 0-16,-6 0 1 16,1 0 0-16,-5 2-1 15,-3 1 0-15,-1 2 0 16,0-2-2-16,-3 2 1 16,-1 1-2-16,2 1-19 0,-3 2-18 15,-1-3-20-15,0-3-42 16,-1-3-75-16</inkml:trace>
  <inkml:trace contextRef="#ctx0" brushRef="#br0" timeOffset="-69761.28">9094 14934 411 0,'-7'0'34'0,"6"0"-13"15,1 0 23-15,5 0-5 0,12 10 18 16,6-2-27-16,1 5-12 15,5-1 9-15,3 5-10 16,-6-2-4-16,-3 3 0 16,-4 0-2-16,-9-2-1 15,-6 4 0-15,-4 1-1 16,-14 1-1-16,-15 6-6 0,-11 3-13 16,-15-1-84-1,-12-2-125-15</inkml:trace>
  <inkml:trace contextRef="#ctx0" brushRef="#br0" timeOffset="-68729.19">6701 16355 394 0,'0'-3'28'0,"0"2"9"0,0-1 10 16,7 2-9-16,4 0-11 15,4 0-8-15,0 2 3 16,9 5 3-16,-1 0-7 15,8 2-3-15,5 1 0 0,3 3-6 16,6-2 3-16,3 5 5 16,6-2-7-1,8 0-7-15,-1 3 1 0,5 1-1 16,-2-1 1-16,3 1-2 16,0 0-1-1,-2 1-1-15,-4 1 0 16,1-4 1-16,-2 4-1 15,-4 0 1-15,4-3-1 16,-3 3 0-16,1-2 2 16,1-1 0-16,2 0-2 0,-3-1 3 15,1-2-1-15,-3 2 1 16,3 0-2-16,-2-3 1 16,-1 3-1-16,1 0-1 0,1 2 0 15,-2-2-1-15,0 0 1 16,-1 3 0-16,2-1 0 15,-3 0 0-15,-3 2 0 16,-1-4 0-16,-7 2 0 16,0 0 1-16,-9-4-1 15,-2-1 0-15,-1 0-1 0,-2 0 2 16,-6-4 0-16,3 1-2 16,-6 0 1-16,4-3 2 15,-2-2 1-15,-5 1 3 16,3-1 1-16,-1-1-1 15,0 1-4-15,-3-2-1 16,2 2 1-16,0-1-1 0,1 2 2 16,-2-1 1-16,3 0-3 15,-3 0 0-15,5-1 0 16,-3 2 0-16,0-4-1 16,-6-2 0-16,-1 0 0 15,-3 0-1-15,-1 0-15 16,-7-9-28-16,-1-1-23 0,0 0-35 15,0-1-50-15,0 2-49 16</inkml:trace>
  <inkml:trace contextRef="#ctx0" brushRef="#br0" timeOffset="-68557.33">9490 17091 177 0,'-4'-7'164'0,"1"-2"-17"0,1 2-32 16,-2 0-36-16,3 4-35 16,1 0-15-16,0 3-7 15,0 3-13-15,0 9 6 0,0 6 1 16,0 2-4-16,-4-1-2 15,-5 2-6-15,-7 1-3 16,-9-6 1-16,-9-4-6 16,-14-5-21-16,-10-7-39 15,-13-5-37-15,-11-18-78 16</inkml:trace>
  <inkml:trace contextRef="#ctx0" brushRef="#br0" timeOffset="-67987.33">7565 15095 257 0,'16'0'22'16,"-5"-1"12"-16,-2-7 47 0,-4-2 10 15,-3 0-24-15,-2 2-21 16,0 1-7-16,-7 1 1 16,-10 5-13-16,0 1-13 15,-10 1-6-15,-2 12-3 0,-3 6-2 16,1 5 5-16,1 4 0 15,4 4 1-15,11 0-4 16,3 2 0-16,9 0 0 16,3-2-5-16,13-2 1 15,10-3-5-15,7-4 4 0,4-1 2 16,5-6-6-16,-2-5-11 16,4-6-24-16,-7-3-1 15,-5 0-36-15,-9-10-45 16,-10-8-90-16</inkml:trace>
  <inkml:trace contextRef="#ctx0" brushRef="#br0" timeOffset="-67859.71">7392 15261 589 0,'-12'-7'23'0,"12"0"-5"0,12 5 9 0,24 2-22 0,11 0 0 15,9 0-6-15,5 6-8 16,0-1-115-16,-4 0-315 15</inkml:trace>
  <inkml:trace contextRef="#ctx0" brushRef="#br0" timeOffset="-67320.63">8235 16267 102 0,'0'-4'459'0,"-4"1"-448"16,-10-2 23-16,-3 5 28 15,-2 0-20-15,-3 0-22 16,-3 0-8-16,1 7 3 16,0 6 2-16,0 2-4 0,4 1 0 15,5 6-3-15,3 1-4 16,5 4-4-16,7 1 1 16,0 0-2-16,9 0-1 15,11-3 1-15,5-5-2 16,4 0-5-16,3-9-14 15,2 0-28-15,0-8-16 0,-1-3-13 16,-6 0-31-16,-4-7-96 16</inkml:trace>
  <inkml:trace contextRef="#ctx0" brushRef="#br0" timeOffset="-67180.11">8069 16405 571 0,'-22'-6'30'16,"12"2"-21"-16,10 3 38 15,18 1-24-15,13 0-18 16,10 0-3-16,6 3-3 16,-1-1-24-16,1-2-117 15</inkml:trace>
  <inkml:trace contextRef="#ctx0" brushRef="#br0" timeOffset="-66575.81">5144 16295 469 0,'-7'0'38'15,"5"0"10"-15,2 0 1 16,7 0-26-16,15 0 1 15,4 0 5-15,8 0-1 0,5 0-1 16,8 0-8-16,-1-1-8 16,3-1 2-16,-1 0-10 15,-3 0-2-15,-4 1 0 16,-7-2-2-16,-8 2 1 16,-11-2 0-16,0-1-3 15,-10 3-6-15,-5-1-1 0,0-1-5 16,0 2-16-16,-5-1-5 15,-3 0-5-15,0 2 6 16,2-3-6-16,3 1-17 16,1-2-48-16,2-2-102 0</inkml:trace>
  <inkml:trace contextRef="#ctx0" brushRef="#br0" timeOffset="-66341.41">5550 16151 432 0,'-9'-7'73'0,"2"0"-29"16,5 3 21-16,2 2-8 16,2 2-21-16,12 0-17 15,6 0 2-15,5 6 4 16,3 7-7-16,-1 0-8 16,-1 7 1-16,-5 2 3 0,-6 1-9 15,-9 4-3-15,-6-1 0 16,-22 1-1-16,-14 5-1 15,-20 0-28-15,-12-3-88 16,-18-3-150-16</inkml:trace>
  <inkml:trace contextRef="#ctx0" brushRef="#br1" timeOffset="-41944.95">16777 16148 345 0,'0'-14'75'15,"7"-1"-26"-15,0-2 28 16,-1 2-12-16,-4 3-15 0,-2 3-16 16,0 1-8-16,-17 8-5 15,-5 0-8-15,-2 14 0 16,-9 5-1-16,5 9 1 16,3 8-2-16,3-1-3 15,9 5-2-15,10-3 1 0,3-2-5 16,14-4-1-1,13-6 0-15,10-5 0 0,11-8 0 16,3-3-2-16,3-9-2 16,-1 0-2-16,-4-9-1 15,-5-7 1-15,-12-7 1 16,-13-8 4-16,-14-1 1 0,-5-6 0 16,-17-2-1-16,-8-1-1 15,-8 6 0-15,-2 6 0 16,-1 8 0-16,7 9-1 15,4 6-6-15,9 6-25 16,10 0-21-16,6 2-31 0,10 5-48 16,12-2-119-16</inkml:trace>
  <inkml:trace contextRef="#ctx0" brushRef="#br1" timeOffset="-41560.73">17075 15916 517 0,'-22'-30'40'0,"-10"1"-16"16,-10 8-7-16,-4 4 23 16,-6 9-5-16,2 6-19 15,-6 2-10-15,2 14 6 16,2 13 7-16,7 7-1 16,8 10 0-16,6 9 0 0,11 9-11 15,10 5 1-15,10 1-1 16,3-1-5-16,16 0 1 15,10-7-3-15,9-7 1 16,5-9 0-16,8-7-1 0,4-9 1 16,4-8 1-16,-1-9 0 15,4-9 0 1,-2 0-1-16,-3-19 1 16,-3-2 0-16,-6-13 0 0,-2-7 1 15,-14-6-2-15,-3-9 2 16,-12-8-4-16,-11-5 2 15,-6-2-2-15,-21 0-9 16,-19 3-10-16,-15 9-20 16,-13 10-13-16,-14 14 5 15,-4 12-37-15,-2 6-50 0,4 8-89 16</inkml:trace>
  <inkml:trace contextRef="#ctx0" brushRef="#br1" timeOffset="-40684.86">14678 15231 389 0,'-10'0'42'16,"1"0"-3"-16,4 0 19 15,4 0-25-15,1 7-13 0,5 4-7 0,11 3 4 16,9 4 4-16,5 1-9 0,9 4-5 15,3 4 0-15,7 0 0 16,1 3-3-16,6-1 0 16,1-2-2-16,6 1 1 15,4-1 1-15,2-2 1 16,6-2 1-16,1 0 1 16,0 2-7-16,-3-2 2 0,2 1-1 15,-7-1 2-15,-2 0 0 16,-1-1-1-16,-6 1 1 15,0-2-4-15,-5-1 1 16,3-1 0-16,-5-2 0 16,-1 0 1-16,-3-6-2 0,-4 4 1 15,0-3 1 1,-2 0 0-16,-6-1-2 0,-1 0 1 16,-4-3 0-16,-2 0 0 15,-6 1 0-15,0-2 1 16,-5-1-1-16,0 0 0 0,-2 1 0 15,-2-1 0-15,1-3 0 16,-1 0-10-16,-3-3-19 16,0 0-34-1,-6-1-38 1,-3-11-80-16</inkml:trace>
  <inkml:trace contextRef="#ctx0" brushRef="#br1" timeOffset="-40497.39">16543 15816 472 0,'-7'-11'109'0,"4"2"-68"0,1 6-14 16,2 3 0-16,0 3-8 16,7 13-3-16,1 6 5 15,0 6 1-15,-4 6-13 16,-4 0-7-16,-2 0-2 16,-18-2-11-16,-10-9-34 0,-10-3-8 15,-10-9-16-15,-8-11-56 16,-8 0-90-16</inkml:trace>
  <inkml:trace contextRef="#ctx0" brushRef="#br1" timeOffset="-40167.64">16085 15452 531 0,'0'-7'38'15,"0"0"-21"-15,-10 7 15 0,-11 0 6 16,1 12-1-16,-7 8-17 16,-1 5-4-16,5 9 6 15,2-1-4-15,6 7 2 16,12-3-13-16,3 3-4 15,12-5-2-15,17-5 0 0,5-2 0 16,13-6 0 0,-3-4-3-16,5-8-10 0,-4-6-20 15,-7-4-26-15,-12-3-42 16,-9-15-72-16</inkml:trace>
  <inkml:trace contextRef="#ctx0" brushRef="#br1" timeOffset="-40042.68">15983 15668 587 0,'-7'-6'18'0,"7"1"-16"16,22 2 14-16,21 3-15 15,11 0-2-15,8 0-61 16,6 0-131-16</inkml:trace>
  <inkml:trace contextRef="#ctx0" brushRef="#br1" timeOffset="-39259.82">15044 17442 434 0,'-6'0'77'16,"6"0"-52"-16,0-6 5 0,18-7 4 15,10-1-3-15,6-3-1 16,6-6-10-16,11-2 1 16,5-3-4-16,3-4-6 15,1-2-3-15,-1 1-5 16,-1-5-2-16,2 0-1 15,-3-1 1-15,-1 0 0 16,0-2-2-16,0 2 1 16,-3-1 1-16,-2 3 1 0,1 3 1 15,-2 2 0-15,-1 1 0 16,-3 5-2-16,-1 2 0 0,-6 1-1 16,2 2 2-16,-2 1-2 15,-3 2 0-15,-2-2 0 16,-2 5-2-16,-5-2 4 15,0 3-2-15,-7 2 0 16,-4 1 0-16,-4 2 0 0,-2 2 0 16,-4 2-2-16,-4 0-2 15,-2-1-10-15,0 2-15 16,-5 1-21-16,-10-1-25 16,-2 1-24-1,-5-1-37-15,-5 0-69 0</inkml:trace>
  <inkml:trace contextRef="#ctx0" brushRef="#br1" timeOffset="-39073.04">16207 16529 176 0,'-19'0'172'0,"6"0"-129"0,8 0-2 16,5 0 17-16,8 0-20 15,18-2-4 1,6 0-1-16,12 2-1 0,4-1-9 16,4 1-6-16,-3 1 0 15,-7-1 2-15,-6 9-3 16,-12 6-8-16,-15 6-8 15,-9 6-1-15,-22 3-4 0,-14 6-23 16,-12 2-43-16,-6-4-37 16,-5-4-65-16</inkml:trace>
  <inkml:trace contextRef="#ctx0" brushRef="#br1" timeOffset="-38698.12">15672 16577 481 0,'-7'-7'20'0,"0"0"16"0,0 7 16 16,0 0-16-16,-2 7-14 16,-3 9-9-16,0 9 2 15,-2 6 5-15,3 8-6 16,2 2 1-16,6 0-1 16,3 0-7-16,0-4-2 0,8-6-3 15,13-8-1-15,6-5-1 16,8-9 1-16,5-6-1 15,2-3-4-15,0-3-13 16,-2-11-15-16,-13-4-42 16,-9-2-74-16,-15-3-154 15</inkml:trace>
  <inkml:trace contextRef="#ctx0" brushRef="#br1" timeOffset="-38568.83">15574 16785 75 0,'-17'0'522'16,"17"0"-496"-16,10-11-15 15,24 0-6-15,14-3-4 16,9 1-8-16,11-3-51 16,-3-5-58-16,-7-1-234 0</inkml:trace>
</inkml:ink>
</file>

<file path=ppt/ink/ink7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9:13:15.691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1776 4680 265 0,'7'-12'172'0,"-2"-1"-128"15,-3-3 11-15,1 4 1 16,-3-1-14-16,0-1-13 15,0 5-3-15,-7 4-2 0,-7 3-5 16,-4 2-8-16,-2 5-3 16,-3 11 1-16,-4 8 1 15,4 2 2-15,2 3-2 16,9 1-5-16,7-1-1 16,5 1-3-16,4-5 1 0,11-2-2 15,9-3-1-15,3-4 2 16,5-6-2-16,-1 0-8 15,4-7-23-15,1-3-14 16,-5 0-25-16,2 0-34 16,-7-9-65-16</inkml:trace>
  <inkml:trace contextRef="#ctx0" brushRef="#br0" timeOffset="764.48">2054 4673 311 0,'0'-4'118'15,"0"1"-70"-15,0-1 34 16,0 1-20-16,0 1-18 16,0 2-18-16,0-2-8 0,0 2 0 15,2 0-3-15,1 0-6 16,1 0-3-16,1 5-2 16,3 4 4-16,-1 4 2 15,2 2-1-15,-1 0-5 16,2 3-1-16,-1 0-1 0,3-2-1 15,-3 2-1-15,0-2 1 16,-2-4 0-16,2-2 0 16,-1-5-1-16,-5-1 1 15,2-4 1-15,1 0 1 16,-3 0 1-16,1-6 6 0,4-5 0 16,-5-7-3-16,2-1 1 15,0-4-1-15,1 0-2 16,-3-3-4-1,3 5-1-15,0 1 0 0,-3 6 0 16,2 1-1-16,0 7-22 16,2 2-31-16,3 0-38 15,-1 2-46-15,3-1-78 0</inkml:trace>
  <inkml:trace contextRef="#ctx0" brushRef="#br0" timeOffset="967.64">2415 4545 404 0,'5'-2'190'16,"2"2"-176"-16,0 0 1 15,5 5 22-15,0 11-12 16,2 6-11-16,3 5-2 0,-2 3-8 16,0 2-1-16,-8 0-3 15,-5 2-2 1,-2 0-15-16,-12-2-29 0,-17-4-49 15,-10-4-93-15</inkml:trace>
  <inkml:trace contextRef="#ctx0" brushRef="#br0" timeOffset="1175.13">1827 4966 566 0,'3'0'57'15,"9"0"-57"-15,10 0 26 16,10 0 24-16,6 0-21 16,8 1-17-16,3 2-9 0,3-3-1 15,3 0-2-15,3 0 0 16,-1 0-21-16,3-11-38 16,-5-2-58-16,-1-6-100 15</inkml:trace>
  <inkml:trace contextRef="#ctx0" brushRef="#br0" timeOffset="2217.56">3912 4591 581 0,'-3'-11'15'0,"3"2"3"15,5 2 21-15,13 4-18 16,8 5-13-16,2-2 3 16,3 12-3-16,0 10-1 0,-1 4-1 15,-6 6-3-15,-3 4-3 16,-8 3 1-16,-1-3-2 15,-7-4-4-15,-5-7-5 16,0-9 7-16,0-9 4 16,0-7 15-16,-5-12 39 0,5-10-10 15,-2-10-22-15,2-7-7 16,4-5 3-16,9-3-2 16,11 2-13-16,0 1-4 15,8 8-2-15,0 8-3 16,0 4-25-16,1 15-21 15,-4 8-43-15,-6 1-47 0,-7 8-142 16</inkml:trace>
  <inkml:trace contextRef="#ctx0" brushRef="#br0" timeOffset="2438.1">4574 4659 634 0,'7'-7'71'0,"0"-6"-64"16,6 4 15-16,9 2 11 15,7 2-21-15,3 1-11 16,4 6-2-16,3-2-13 16,-7 5-37-16,-8 6-41 15,-7 2-68-15,-12 1-302 16</inkml:trace>
  <inkml:trace contextRef="#ctx0" brushRef="#br0" timeOffset="2563.01">4676 4842 638 0,'0'2'40'0,"12"-2"-48"0,17-2 44 16,13-5-11-16,7-3-24 16,12-3-18-16,6-5-71 15,5-1-146-15</inkml:trace>
  <inkml:trace contextRef="#ctx0" brushRef="#br0" timeOffset="3094.14">5394 4571 531 0,'0'-10'52'0,"0"-1"-17"15,11 2 22-15,8 4-21 16,8 3-12-16,4 2-6 16,4 7 1-16,1 9-11 0,1 7-3 15,-3 4-3-15,-5 5-2 16,-7 2-1-16,-3-5-4 15,-9-4-17-15,-4-5-3 16,-6-8 18-16,0-11 8 16,-11-1 17-16,1-15 22 0,-2-9-5 15,2-8-9-15,4-5 1 16,6-2-10-16,0-5-10 16,19 7-5-16,3 3-4 15,7 5-5-15,5 10-25 16,0 8-25-16,3 11-39 15,-5 0-34-15,-5 13-68 0</inkml:trace>
  <inkml:trace contextRef="#ctx0" brushRef="#br0" timeOffset="3293.94">5970 4685 609 0,'-1'4'75'0,"-3"-4"-54"16,4 6 31-16,0-1 5 15,4 7-25 1,3 3-13-16,4 1-7 16,1 5-4-16,0 4-4 15,1 0-2-15,-2 2-2 0,-6-1-13 0,-3-1-38 16,-2-5-66-16,-4-9-83 16</inkml:trace>
  <inkml:trace contextRef="#ctx0" brushRef="#br0" timeOffset="3859.16">6405 4566 491 0,'-5'-9'81'0,"3"0"-49"15,2-2 35-15,0 6-15 16,10 2-28-16,10 3-19 0,4 0-1 16,2 10 4-1,5 8-3-15,2 7-3 0,-3 6-1 16,-4 4-1-16,0 2 1 15,-10 1-4-15,-3-4-11 16,-10-6-9-16,-3-6 5 0,-2-12 14 16,-8-7 7-16,-2-3 21 15,-2-20 9-15,4-3 3 16,0-11-8-16,9-4-9 16,1-1-6-16,11-2-8 15,6 2-6-15,11 6-2 0,0 5-10 16,8 6-19-16,0 12-32 15,-1 6-12-15,-3 4-34 16,-6 2-79-16</inkml:trace>
  <inkml:trace contextRef="#ctx0" brushRef="#br0" timeOffset="4312.19">6854 4695 439 0,'-2'-4'20'0,"2"0"-3"15,0 1 35-15,2-1-21 16,2 1-16-16,3 1-1 16,-4-2 11-16,0 2 5 15,1 2-4-15,-2-1-2 0,2-1 1 16,-2 2-3-16,1 0-5 15,4 0-4-15,2 0-7 16,4 0-2-16,1 2 0 16,3 9-2-16,-3 1-2 0,-1 4-1 15,-5 6 0-15,-2 1 0 16,-6 5-1 0,-2 1-11-16,-10-3-4 0,-8 3 1 15,-2-4 12-15,0-4 4 16,5-7 3-16,3-3 3 15,9-2 18-15,5-5 1 0,0-4-7 16,17 0 9-16,6 1 2 16,11-1-7-16,6-3-11 15,7-4-7-15,2 0-3 16,0 2-2-16,1-2-13 16,-5-1-42-16,-9-2-72 15,-5-5-164-15</inkml:trace>
  <inkml:trace contextRef="#ctx0" brushRef="#br0" timeOffset="7880.59">13402 4500 710 0,'0'-25'21'0,"0"-3"-14"16,8 2 4-16,13 5 33 16,8 3-21-16,3 4-19 15,0 10-3-15,4 4 0 16,1 4 2-16,-3 14-3 0,0 3-2 15,-5 6 2-15,-4 2-2 16,-9-5-6-16,-1-2-4 16,-10-6 5-16,-5-7 6 15,0-9 5-15,-2-4 29 0,-9-15 6 16,2-6-15-16,2-8-6 16,4-4-7-16,3-2-5 15,5 1-5-15,12 3-2 31,7 6-20-31,6 8-31 0,4 10-26 16,2 9-24-16,1 2-1 16,-5 16-25-16,-5 6-31 15,-6 3-117-15</inkml:trace>
  <inkml:trace contextRef="#ctx0" brushRef="#br0" timeOffset="8034.39">14023 4406 332 0,'0'8'191'0,"-3"1"-97"0,-2 0-18 0,-2 2-6 16,7 3-20-16,0 2-24 0,0 8-7 15,5 0-2-15,5 7-9 16,5 1-6-16,-4 2 0 16,2 0-7-16,-4-2-37 15,-2-6-37-15,-6-4-54 0,-1-9-132 16</inkml:trace>
  <inkml:trace contextRef="#ctx0" brushRef="#br0" timeOffset="8596.6">14551 4521 419 0,'1'-3'146'16,"-1"1"-117"-16,0 0 20 16,5 2-5-16,11 0-21 15,9-1-13-15,19 1 13 16,7-2 10-16,18 0-15 15,8 0-11-15,6-2-3 0,3 1-2 16,2-2-2-16,-2-1 1 16,0-1-1-16,-4 0-4 15,-7 0-18-15,-13-5-18 16,-9 1-16-16,-19-5-24 16,-17 0-25-16,-12-6-14 15,-10-1 8-15,-16 1 81 0,-6 1 81 16,0 2 89-16,5 4-10 15,7 5-30-15,7 1-45 16,6 6-7-16,2 3-21 0,17 0-23 16,8 6 0-16,6 8-3 15,3 8 7-15,0 4-5 16,-6 6-3-16,-10 6 1 16,-16 2-5-16,-6 2-29 15,-25-4-23-15,-10-2-24 16,-15-12-1-16,-11-6-46 15,-1-10-173 1</inkml:trace>
  <inkml:trace contextRef="#ctx0" brushRef="#br0" timeOffset="9243.89">16217 4327 492 0,'-4'-13'95'15,"4"-5"-62"-15,7 1 21 16,14 1-7-16,11-1-14 15,2 7-13-15,5 3-5 0,0 7 1 16,-1 2-7-16,-6 13-5 16,-3 5-3-16,-6 5-1 15,-8 5 1-15,-6 1-2 16,-9-2-2-16,0-4-7 16,-2-8 1-16,-5-4 6 0,-3-10 9 15,4-3 13-15,2-14 6 16,4-7-9-16,2-8-11 15,12-3-5-15,11 0-6 16,9 2-35-16,8 5-63 16,-1 6-64-16,2 9-103 15</inkml:trace>
  <inkml:trace contextRef="#ctx0" brushRef="#br0" timeOffset="9748.41">16789 4437 512 0,'-5'4'58'15,"1"-4"-39"-15,4 0 30 16,4-4-11-16,16-4-37 0,1-5-2 16,4 1-4-16,2-6-5 15,-3 0-3-15,-4 4-3 16,-8 1-10-16,-5 1 10 16,-7 2 20-16,0 7-4 15,-12 3 2-15,-5 0 1 0,0 3 6 16,0 9 4-16,3 0-2 15,8 4-6-15,6-2-4 16,3 2-2-16,14-3-1 16,7-4 4-16,8-6 0 15,4-3-1-15,3 0 2 0,-1-5-2 16,0-8 0-16,-6-2 0 16,-3-5 0-16,-10 0 2 15,-4 3 2-15,-8-1 14 16,-7 1 2-16,0 5 3 15,-7 4-7-15,-5 5-6 16,2 3-7-16,0 0-2 16,3 15 2-16,3 4-2 0,4 10-2 15,0 3 0-15,9 5 0 16,3 2 0-16,1 1 0 16,1-1-4-16,-1-7-6 15,-6-7-2-15,-3-5 10 0,-4-8 3 16,0-4-2-16,-7-7 5 15,-6-1-3-15,4 0-13 16,4-7-29-16,5-5-31 16,15-8-61-16,14-2-124 15</inkml:trace>
  <inkml:trace contextRef="#ctx0" brushRef="#br0" timeOffset="9857.77">17454 4439 459 0,'0'-7'149'16,"0"-2"-117"-16,0 0-1 15,0 6-20-15,0-2-16 16,7-1-74-16,9-1-148 0</inkml:trace>
  <inkml:trace contextRef="#ctx0" brushRef="#br0" timeOffset="10328.07">17820 4152 529 0,'0'-15'111'15,"0"3"-80"-15,5 4 2 16,4 5 4-16,3 3-5 16,-2 8-17-16,2 12-10 0,1 6 5 15,0 6-1-15,-5 5-6 16,0 3-1-16,1 1-1 15,-4-3 0-15,2-7-1 16,3-5 0-16,-2-3 2 0,5-9-1 16,1-1-1-16,2-7 3 15,4-2 6-15,5-4 4 16,1 0-8-16,3 0-4 16,1 0-2-16,2-4-22 15,-1-1-34-15,-1 2-24 16,-3 1-41-16,-6-1-86 15</inkml:trace>
  <inkml:trace contextRef="#ctx0" brushRef="#br0" timeOffset="11015.37">18373 4354 441 0,'0'-4'51'15,"0"0"-12"-15,0 3 19 16,2-3-14-16,7 4-17 16,1-4-13-16,2 1 5 15,3 0-4-15,4-4-4 0,-4-1-3 16,4 1-6-16,-4-2 0 16,0-2-2-16,-6 1 1 15,-6-1 1-15,-3 0-2 16,0 4-2-16,-10 2 0 15,-2 3-2-15,-5 2 12 0,2 2-12 16,1 10 4-16,6 5 0 16,4 2 0-16,4 1-2 15,5-1 0-15,14-5-2 16,3 1 4-16,7-7 0 16,2-4-3-16,1-4-5 15,0 0 1-15,-1-9-2 0,-2-5-6 16,-13-2 6-1,0-4 8-15,-8 1 2 0,-8 1 1 16,0 2 3-16,-3 1 10 16,-4 5-3-16,-3 5 1 15,3 5-2-15,1 1-5 0,4 13-3 16,2 8 0-16,2 3-1 16,11 9-2-16,1 2 1 15,2-1 0-15,-2 3 2 16,-1-3-7-16,-6-6 5 15,-5-4-2-15,-2-5-5 16,-10-8 0-16,-9-5 1 0,-6-5-21 16,-6-2-31-16,-3-3-38 15,2-15-112-15</inkml:trace>
  <inkml:trace contextRef="#ctx0" brushRef="#br0" timeOffset="11537.84">19651 4074 681 0,'0'-11'18'0,"0"2"0"15,0 9 18-15,6 0-3 16,2 9-19-16,0 12-11 16,-1 9 3-16,2 10 4 15,-1 6-4 1,-5 4-5-16,1-1 1 16,-1-5-1-16,1-5-1 15,1-8-2-15,0-8 2 16,7-6 1-16,3-6-3 15,4-4 4-15,4-5 2 16,8-2-1-16,3 0 0 0,1-4-3 16,5-2 0-16,0-4-18 15,4 2-35-15,-3-3-15 16,5-4-25-16,-2 2-39 16,-4-6-75-16</inkml:trace>
  <inkml:trace contextRef="#ctx0" brushRef="#br0" timeOffset="11692.15">20298 4321 226 0,'0'-2'246'15,"5"-3"-145"-15,-5 2-12 16,0 1-12-16,0 2-13 16,0 0-25-16,-2 2-13 0,1 6-12 15,-1 9-1-15,2 4-5 16,0 4-2-16,0 9-4 16,0 6-2-16,0 4-16 15,-4 8-38-15,-11 3-43 16,-11-2-40-16,-14-3-116 15</inkml:trace>
  <inkml:trace contextRef="#ctx0" brushRef="#br0" timeOffset="12348.32">13684 5329 607 0,'0'-16'29'16,"0"2"-22"-16,12 1 18 15,9 5 10-15,5 6-8 16,5 2-21-16,1 3-2 15,0 12-2-15,-3 6-1 16,-5 2-1-16,-4 2-1 0,-8-2 0 16,-7-3 0-16,-3-4 1 15,-2-9 4-15,-3-4 13 16,-8-3 34-16,4-14-22 16,2-9-10-16,5-7-10 15,0-6-8-15,14-1-5 0,13 1-11 16,5 4-30-16,9 7-34 15,5 7-16-15,-2 10-27 16,0 8-37-16,-8 0-68 16</inkml:trace>
  <inkml:trace contextRef="#ctx0" brushRef="#br0" timeOffset="12567.16">14223 5329 326 0,'-7'9'227'15,"4"-7"-200"-15,3 1 6 16,0 2 5-16,7 0-33 15,7 3-1-15,-1 5-3 0,1 5 2 16,-3 3-15-16,-4 1-19 16,-5-3 4-16,-2 1 11 15,0-6 16-15,0-3 3 16,0-6 17-16,0 1-2 16,14-6-17-16,11 0-1 0,14-2 0 15,12-7-23-15,10-4-61 16,4 1-65-16,-1-6-123 15</inkml:trace>
  <inkml:trace contextRef="#ctx0" brushRef="#br0" timeOffset="12926.46">14873 5381 544 0,'-7'1'102'0,"2"-1"-96"15,5 0 26-15,7 0-6 16,24 0-21-16,8 0 6 0,15 0 3 15,12-1-3-15,17-4-8 16,2-1-3-16,4-1 0 16,-1-3 0-16,-2-3-10 15,-8-3-26-15,-8-4-17 16,-15-2-8-16,-14-2 4 0,-12-3 19 16,-17 2 34-16,-10 0 13 15,-2 5 34-15,-10 5 9 16,-4 4 4-16,1 4 7 15,6 2-25-15,1 5-17 16,6 0-11-16,0 9-12 16,13 11 1-16,2 1 0 15,4 8 4-15,-3 1-1 16,0 8 0-16,-11-2-3 0,-5 0-32 16,-14-2-24-16,-18-4-15 15,-11-8-34-15,-9-10-54 16</inkml:trace>
  <inkml:trace contextRef="#ctx0" brushRef="#br0" timeOffset="13874.11">16531 5317 447 0,'-5'-19'204'0,"5"-1"-195"16,0-2 26-16,7 1 20 16,11 7-17-16,1 3-25 0,5 7-10 15,-1 4-1-15,0 0 0 16,-3 5-1-16,0 10-3 15,-6 3-2-15,-5-2-13 16,-3-2 1-16,-4-3 5 0,-2-4 6 16,-2-7 10-16,-6 0 15 15,3-10 4-15,1-7-2 16,2-2-16-16,2-6-6 16,7 2-2-16,12-1-10 15,6 6-40-15,4 8-17 0,1 5-14 16,3 5-7-16,-6 5 12 15,-5 13 42-15,-3 3 24 16,-5 4 11-16,-5 1 3 16,-5-2 7-16,1-5 21 15,-2-4 21-15,1-6 0 16,1-4-11-16,8-3-4 0,-2-2 3 16,7-2-11-16,1-8-14 15,1-3-6-15,2-2-6 16,-3-3-1-16,-4-5 1 0,-3 5 1 0,-8 1-1 15,-4 2-4-15,0 3-3 16,0 5 0-16,-7 5 3 16,-2 2 0-16,2 3 2 0,1 12 1 15,4 3-4-15,2 1 0 16,7 0-1-16,8 2 1 16,9-9 2-16,3-3 0 15,5-7 1-15,0-2 0 16,-1-5-3-16,-2-10-4 15,-7-3 3-15,-5 3 6 0,-3 0 1 16,-6 3 13-16,-3 2 8 16,-3 5 9-16,-1 5-1 15,1 0-17-15,-2 1-13 16,4 16-6-16,-1 4 5 16,2 3-2-16,2 6 2 15,-2 4-1-15,-2 0-1 0,-3-8-7 16,0 1-18-16,0-9-12 15,-3-5 1 1,-1-7-12 0,4-6-29-16,0-1-45 0,11-13-90 15</inkml:trace>
  <inkml:trace contextRef="#ctx0" brushRef="#br0" timeOffset="13979.4">17579 5311 370 0,'7'-3'178'16,"-3"1"-113"-16,-4 0-21 15,0 2-27-15,3 0-18 16,2 0-71-16,4 0-150 0</inkml:trace>
  <inkml:trace contextRef="#ctx0" brushRef="#br0" timeOffset="14823.74">18039 5360 584 0,'-7'0'21'16,"4"0"-8"-16,3-7 41 0,5-4-23 15,12-7-28-15,7-4-5 16,5-9 4-16,5-8-1 16,2-1 0-16,-4-4-1 15,-3-6 0-15,-6-4 0 16,-4 2 0-16,-9 6 1 0,-5 3 2 16,-5 7 7-16,0 11 15 15,-7 10-4-15,-1 11-9 16,-7 4-7-16,1 12-5 15,-1 17 0-15,3 9 3 16,0 9 1-16,5 7-3 16,6 5 0-16,1 2-1 0,3-3 0 15,14-3-2-15,0-6-12 16,8-10-12-16,2-5-10 16,2-13-13-16,4-7-33 15,2-10-40-15,-2-4-31 0,1-5-58 16</inkml:trace>
  <inkml:trace contextRef="#ctx0" brushRef="#br0" timeOffset="15260.3">18596 5238 219 0,'7'-22'162'0,"-4"2"-55"15,-3 2-23-15,-1 4-20 0,-13 6-17 16,-5 5-35-16,-4 3-5 16,-2 0-6-16,3 5-1 15,1 10 0-15,7-2-1 16,2 5-1-16,12-2-2 15,0-1-6-15,8-2-5 16,11-7 5-16,3 0-5 16,4-6-4-16,2 0 2 0,3-2-3 15,-4-4-1-15,-3-2 14 16,0 0 6-16,-6 1 2 16,-2 4 1-16,-5 1 6 15,1 2 3-15,-1 0 2 0,-1 0-6 16,2-1-3-16,0 1-1 15,1-6-2-15,-1 2 0 16,3-3 2-16,-1-3-3 16,1-1-1-16,-3-1 0 15,-2 0 3-15,-2 4 4 16,-2 1 19-16,-3 3 5 16,-1 4-7-16,-2 0-14 15,2 12-9-15,-2 7 5 0,3 4 6 16,-1 5-1-16,-2 6 0 15,0 0-3-15,0-3-5 16,-7-4-1-16,-5-3-5 0,-1-5-14 16,-3-6-5-16,-2-8-33 15,4-5-46-15,-1-1-74 16</inkml:trace>
  <inkml:trace contextRef="#ctx0" brushRef="#br0" timeOffset="15797.9">19617 5070 429 0,'2'-18'124'0,"0"0"-76"0,1 7 11 16,-1 5 2-16,3 6-13 16,0 0-29-16,0 9-17 15,2 13 4-15,0 8 4 0,1 6-6 16,-3 6-2-16,0 4-2 16,-1-4 1-16,3-1 0 15,-2-11-1-15,1-3 0 16,-1-11 0-16,4-7 1 15,0-8 1-15,6-1 1 0,4 0 4 16,6 0 3-16,4 0-4 16,5-3-6-16,6-1 0 15,1 1-10-15,3 1-28 16,5 0-31-16,-4 2-27 16,2-4-44-16,-6 0-145 0</inkml:trace>
  <inkml:trace contextRef="#ctx0" brushRef="#br0" timeOffset="16063.46">20208 5288 543 0,'-14'-7'65'0,"3"-1"-30"0,5 0 31 15,6 6-21-15,0 0-22 16,14 2-28-16,3 2 6 16,3 9 3-16,2 5-3 15,-5 4-1-15,-5 5-19 16,-7 1-7-16,-5 3 9 15,0-4 9-15,-10-4 7 0,0-3 4 16,1-4 15-16,4-3 15 16,5-5 1-16,0-3-2 15,7-3 0-15,10 0 2 16,12 0-9-16,8-6-14 16,7-2-10-16,9-3-14 15,4 1-51-15,0-1-89 0,-5-2-243 16</inkml:trace>
  <inkml:trace contextRef="#ctx0" brushRef="#br1" timeOffset="23913.96">21338 4311 403 0,'8'-22'244'0,"-6"7"-172"16,-2 2-18-16,4 8-9 15,0 5-20-15,3 3-20 16,-2 15-6-16,1 7 0 0,-3 5 2 16,0 4-2-16,1 0 2 15,-4-3-2-15,0-6-5 16,0-8-7-16,0-8 1 15,-9-7 9-15,-3-4 7 16,1-17 2-16,-5-12-3 16,-1-5-3-16,5-6 2 0,4-6-1 15,2-2 4-15,4 3 2 16,2 8-4-16,4 6-2 16,12 9 0-16,2 15-2 15,6 9-1-15,3 9-2 16,1 15 1-16,0 11 1 0,-1 6-1 15,-5 0-12-15,-4-2 1 16,-5-3-1-16,-3-11-4 16,-5-10 8-16,-3-5 9 15,-2-10 5-15,4-13 22 16,0-10-9-16,1-9-8 0,6-5 0 16,4-6 7-16,4-2-8 15,4 8-4-15,6 1-3 16,2 13 0-16,-1 8 0 15,1 14 0-15,-2 1 0 16,-4 19 1-16,-4 10-1 0,-1 8 1 16,-5 6-1-16,-1 1 0 15,-4 3-7-15,0-4-24 16,-2-6-23-16,-1-6-26 16,2-12-27-16,-1-10-66 15</inkml:trace>
  <inkml:trace contextRef="#ctx0" brushRef="#br1" timeOffset="24085.8">22090 4264 625 0,'2'-3'90'0,"0"3"-16"16,2 0-36-16,3 13-22 16,0 6 5-16,6 9-2 0,1 10-11 15,0 9-6-15,-3 4-2 16,-6 8-41-16,-5-2-76 15,-5-1-101-15</inkml:trace>
  <inkml:trace contextRef="#ctx0" brushRef="#br1" timeOffset="24810.28">21268 5329 562 0,'5'-1'69'0,"0"1"-53"15,2 3-11-15,1 12 15 16,5 6 3-16,-5 4-10 16,4 5-9-16,-4-3-3 0,-2-2-1 15,-3-2 0-15,-3-9 0 16,0-5-7-1,-3-7-2-15,-10-2 7 0,0-14 9 16,-1-12-4-16,1-2 0 16,4-6 0-16,8-5 7 0,1 1 2 15,7 5-2-15,8 4-8 16,5 8-2-16,7 5-1 16,4 10 1-16,1 6-2 0,2 11 2 15,1 13-2-15,-2 5 1 16,-6 4 0-16,-5 5 1 15,-7-3-4-15,-3-5-12 16,-8-5-2-16,-4-9 0 16,0-9 9-16,-4-7 6 0,-4-4 12 15,-2-15 6-15,5-8 0 16,1-5 5-16,4-4-4 16,4-4-6-16,12 0-3 15,6 6-4-15,9 4-3 16,3 12-2-16,0 8 0 0,0 10 0 15,0 3 0-15,-5 18 1 16,-2 8 1-16,-8 7-2 16,-3 7 3-16,-9 2-3 15,-1 2 2-15,-6-4-13 0,0-2-19 16,0-7-19-16,0-7-9 16,0-10-18-16,6-7-43 15,-1-10-84-15</inkml:trace>
  <inkml:trace contextRef="#ctx0" brushRef="#br1" timeOffset="25091.45">22037 5431 504 0,'3'-13'85'0,"1"3"-27"16,-3 1-4-16,6 7-14 16,5 2-11-16,2 0-25 15,2 9-3-15,0 9-1 0,1 8 0 16,-11 9-2-16,-6 2-4 15,-1 2-9-15,-18 2 3 16,2-5 4-16,-3-6 8 16,1-8 0-16,7-7 13 15,7-5 15-15,5-7 2 16,5-3-1-16,19 0 7 0,6-7-9 16,11-2-16-16,10-3-7 15,2 4-4-15,3-1-14 16,0 3-56-16,-9-2-77 0,-9-1-136 15</inkml:trace>
  <inkml:trace contextRef="#ctx0" brushRef="#br1" timeOffset="25957.06">7005 7652 530 0,'-10'-7'33'15,"9"1"12"-15,1 6-2 16,0 2-21-16,5 14-13 15,6 9 13-15,0 13 6 0,5 10-3 16,0 9-5-16,-1 14-11 16,-3 4-3-16,0 7-2 15,0-2-3-15,0-5 0 16,-1-11-1-16,-2-12-4 16,0-14-4-16,1-17-2 0,1-14-11 15,2-7-7-15,0-21-21 16,1-15-48-16,-4-10-58 15,-5-9-112-15</inkml:trace>
  <inkml:trace contextRef="#ctx0" brushRef="#br1" timeOffset="26538.28">7062 7686 342 0,'-21'-12'171'15,"6"-1"-143"-15,6 6 1 16,7-1 13-16,2 5-4 0,19-2-28 15,9-1-10-15,12 1 5 16,8-2 5-16,13 0-4 16,5 0-5-16,10-3-2 15,-1 2 1-15,8-1-1 0,2-2-12 16,3 0-10-16,3-1-1 16,6-2 7-16,5-1 9 15,10 1 12-15,8 1-5 0,8 3 3 16,6-1 2-16,12 0-3 15,-1 5-3-15,4-2-4 16,-2 3 1 0,2-1 1-16,-5 3 2 0,1-2 1 0,-3 1 2 0,1 1-3 15,-2-1 10-15,-2 0-4 16,-5 4 0-16,-7-2-3 16,-6 2-2-16,-8 2 2 15,-9-2-1-15,-9 0 2 0,-5 0 0 16,-6 4-3-16,-7-3 1 15,-3-1 0-15,-13 3-2 16,-3-3 1-16,-12 0-1 16,-4 0 3-16,-11 0-1 15,-9 0 1-15,-5 0 0 0,-8-3 5 16,-6 0 9-16,-1-2 6 16,-2 0-5-16,0-3-5 15,0 3-2-15,0-1-3 16,0 3-3-16,0 1-2 31,0 0-1-31,0 2-1 16,-2 0-2-16,2 0-9 0,0 4-2 15,0 1-6-15,-2 1-6 16,-1 1-18-16,-1-2-21 16,-3-5-31-16,-4 0-60 0</inkml:trace>
  <inkml:trace contextRef="#ctx0" brushRef="#br1" timeOffset="27744.86">11040 7365 465 0,'-6'0'6'16,"6"0"-6"-16,8 0-9 15,16 0 50-15,11 0-4 16,11 0-21-16,10-2 7 0,9 2-1 15,8 0-11-15,6 2-5 16,4-2-4-16,-1 0-2 16,-1 0-1-16,-4 0 2 15,-5 2-1-15,-7-1-1 16,-13-1 0-16,-9 2 1 0,-9-2 1 16,-12 2-1-16,-10 0 1 15,-5 1-1-15,-7 2-1 16,0 3 2-16,0 3 3 15,-5 2 0-15,0 7-1 16,-1 10-2-16,1 8 1 0,3 9 2 16,2 10-2-16,-1 11 4 15,1 8-5-15,3 6-2 16,6 4 2-16,0 4 1 16,-1 2-3-16,-2-2 0 15,3-4 1-15,-4-2 1 16,2-4 0-16,-4-3-2 0,1-4 2 0,-4-9 0 15,0-5-2-15,-7-7 2 16,0-6-2-16,-5-7 2 16,1-8-1-16,0-6-1 15,3-6 2-15,-4-6 0 16,4-6 0 0,-5-3 2-16,0-4 2 0,-1 0-3 15,-4-2 0-15,-1-7 2 16,-6 0 0-16,-6-2-1 0,-5 0-1 15,-9 1-2-15,-8 0 1 16,-5-3-1-16,-11 4 0 16,-4 0-1-16,-10 2 0 15,-5 1 1-15,-3 3 0 16,-10 1-1-16,-1 1-5 16,-10 1 2-16,1 0 0 15,-4 0 0-15,0 0 2 0,-5 3 2 0,1 2-1 16,-2 2 1-16,0 1-1 15,1 1 1-15,0-1 1 16,1 2-2-16,2-2 0 16,2 1 1-16,2-2 0 15,5 0 0 1,3 2-1-16,3-4 2 16,2 1 0-16,5-1-2 0,2 1 1 0,1-3-1 0,4-3 3 15,2 0-2-15,4 0 2 16,-3 0 1-16,6 0-1 15,-2 0 0 1,2 0-4-16,2 0 3 16,1 0-2-16,1 0 1 0,5-2 0 15,4 2 1-15,5 0 0 16,5-1 4-16,6-1 2 16,2 0-2-16,7-1-2 0,6 1 1 15,4-1 0-15,1-2 3 16,6 0 4-16,5 0 2 15,1-2 2 1,4 2 0-16,1-1-6 16,4 1-4-16,2-1 2 15,2 1-2-15,-3 2-3 16,1-1-1-16,0 0-1 0,0 1 0 16,-1-2 0-16,-3 1 0 15,1 0 1-15,2-1-1 16,-1-1 0-16,1-1 0 15,-1-1 1-15,1-5-1 0,-2-1 1 16,1-7 0-16,-4-3-1 16,-1-6 3-16,-1-6 0 0,-2-3 2 15,2-8-4-15,-1 1 1 16,3-2 2-16,3 5 2 16,4 4 4-16,5 5-3 15,1 4-3-15,0 5-2 16,1 5 0-16,5 2-2 0,2 6-1 15,4 1-1-15,0 5-15 16,4 3-25-16,7-1-35 16,2-3-39-16,4-9-165 15</inkml:trace>
  <inkml:trace contextRef="#ctx0" brushRef="#br1" timeOffset="28559.72">14940 7593 616 0,'0'-2'6'0,"0"2"-8"16,0 15 6-16,0 11 22 15,9 16 8-15,2 12-14 16,1 14 2-16,3 13 14 0,-1 6-18 15,2 11-3-15,-2 4-7 16,1-1-6-16,2-4-2 16,-2-5 3-16,-3-9-2 15,2-14 0-15,-6-15-3 16,-2-17-20-16,-3-15-19 16,2-19-23-16,-1-10-36 15,0-27-69-15</inkml:trace>
  <inkml:trace contextRef="#ctx0" brushRef="#br1" timeOffset="29829.18">15053 7509 452 0,'-18'0'6'16,"7"0"-4"-16,8 5 9 15,3 1 10-15,8 1-11 16,19-2 0-16,11 2 6 15,16-3 6-15,18-2-3 16,16-2-10-16,20 0 2 0,16-6 1 16,14-4 0-16,18-5-6 15,15 3-5-15,12-4-3 16,11 0 3-16,16 0-1 16,5-4 0-16,10 3 0 15,7 1 0-15,4-1 1 0,3 3-2 16,4 3 0-16,-3 1 2 15,-2 4-1-15,-7 1-1 16,-9 1-5-16,-8 3 0 16,-16 1-5-16,-15 1-3 15,-14-1 1-15,-20 0-3 0,-18 2 7 16,-14 5 8-16,-22-1 3 16,-11 2 0-16,-19 3 2 15,-11 2 1-15,-13 3 1 16,-9 0 1-16,-6 2-2 15,-6 3-1-15,-3 2 0 16,-8 3 1-16,1 2-2 16,-5 4 2-16,-2 5 2 0,-3 8 2 15,0 7-8-15,0 5 2 16,-7 11-1-16,-2 7 2 16,0 8-3-16,0 8-1 15,-1 7 2-15,2 7-2 0,3 0-1 16,3 6 2-1,2-3 0-15,0-5 0 0,9-2-1 16,0-8 2-16,-2-11-2 16,-2-5 0-16,-1-13 0 15,-4-11 0-15,0-8 0 0,0-15 1 16,-2-10 0-16,-3-6 0 16,-4-10 0-16,-4-4 5 15,-3 0 5-15,-4-4-8 16,-7-8-4-1,-8 2 2-15,-13 2-1 0,-8-1 1 16,-13 4-1-16,-13 0 0 0,-13 3 0 16,-12 0-7-16,-10 2 0 15,-10 0 3-15,-9 0 2 16,-6-3 0-16,-8 3-1 16,-4 0 1-16,-7 0 2 15,-4 0 2-15,-4 0-2 16,-2 0 0-1,-1-1 0-15,-5 1 0 0,4 0-3 0,0 0-5 16,7 0-1-16,-4-5 1 16,7-1 5-1,3-2 1-15,4 0 2 0,7 2-2 16,2-5 4-16,9 3-2 16,3 3 0-16,11 1 0 15,5 0 0-15,7 0 0 0,9 1 1 16,7 1 0-16,10 0 2 15,9 0 4-15,9 1 3 16,4 1-2-16,11 0-5 16,3 0-2-16,5 0-1 15,3 3 0-15,3 2-1 0,9-1 2 16,3-1-1-16,7 0 0 16,6-3 1-1,3 0 8-15,6 0 8 16,3-10-5-16,2 2-3 0,0-5-5 15,0-3 3-15,4-2 3 0,1-2 2 0,-2-3 2 16,1-2 1-16,-1-7-4 16,-3-2-1-16,2-7 0 15,-2-4-5-15,0-8-1 16,0-6 2-16,0-1-5 16,2-3-1-16,-1 4-1 0,6 5-3 15,-4 12-21-15,1 8-32 16,1 7-47-16,2 4-93 15</inkml:trace>
  <inkml:trace contextRef="#ctx0" brushRef="#br1" timeOffset="30668.62">17558 9740 648 0,'0'-7'22'16,"0"2"-9"-16,7 5 5 16,4 7 1-16,1 16 5 15,3 6-19-15,-1 5-4 0,1 5-1 16,-5 0 1 0,-1-5-1-16,-4-5 0 0,-2-12 0 15,-3-4-1-15,0-11-2 16,-8-4 3-16,-2-17 6 0,-3-10-3 15,-2-8 0-15,3-8-3 16,4-4 12 0,7 5-8-16,1 1-1 0,11 9-2 15,10 13 4-15,9 5-2 16,4 16-1 0,7 2 1-16,1 16-3 15,0 10 0-15,-1 6 0 16,-5 5 0-16,-9 2-8 15,-5-1-8-15,-12-3-1 0,-6-8 4 16,-4-10 3-16,-4-8 8 16,-6-11 4-16,-5-6 19 0,5-17 2 15,0-12 1-15,10-9 1 16,0-6-8-16,13-1-5 16,11 3-6-16,6 7-2 15,6 8-1-15,3 14 2 16,2 12-4-16,-1 7 0 0,1 11 0 15,-5 10-3-15,-4 9 1 16,-5 8 0-16,-6 5-6 16,-8 7-6-16,-3-2-2 15,-5 2-24-15,-1-4-26 0,-2-8-8 16,-1-12-21-16,3-10-56 16,3-12-143-16</inkml:trace>
  <inkml:trace contextRef="#ctx0" brushRef="#br1" timeOffset="30931.45">18462 9844 594 0,'0'-11'73'15,"0"4"-12"-15,5 2-10 16,3 5-23-16,3 0-17 0,4 12-7 16,-1 8-3-16,1 9 1 15,-7 4-4-15,-8 7-8 16,0 0-3-16,-7-2-3 15,-8-2 14-15,3-8 1 16,4-6 14-16,8-10 18 16,1-5 0-16,25-7 10 0,11 0 0 15,17-7-18-15,12-3-14 16,8-6-8-16,5 0-3 16,-2-2-26-16,-7 2-63 0,-13-6-92 15,-11 2-236-15</inkml:trace>
  <inkml:trace contextRef="#ctx0" brushRef="#br1" timeOffset="31795.82">9245 9532 415 0,'-1'0'180'16,"-5"0"-163"-16,6 0 8 15,0 8-2-15,4 9 17 0,3 1-17 16,2 7-19-16,0 1-1 16,2-1 1-16,-5 0-3 0,-1-3-1 15,-3-7 0-15,-2-3 0 16,0-9-1-16,-12-3 2 15,0-6 2-15,-2-11-1 16,-2-5 0-16,3-6-1 16,4-2 7-16,4-1 6 15,5 5-2-15,0 2-9 16,8 8-1-16,12 6-1 0,4 6 2 16,6 4-1-16,3 11 0 15,1 8-2-15,0 8-1 16,-4 5 0-16,-4 2 0 15,-8-2-8-15,-6-3-5 16,-8-6 0-16,-4-9 8 0,0-9 7 16,-9-5 9-16,-2-12 9 15,4-11 3-15,1-7-5 16,6-6 2-16,0 0-9 16,14 1-8-16,6 6-3 0,7 4 1 15,4 9 0-15,1 11 1 16,2 5-4-16,0 3 3 15,-1 17 1-15,-6 7-2 16,0 2 0-16,-6 6 2 16,-1 2-6-16,-4-1-9 0,-4-4-6 15,2-2-12-15,-2-9-26 16,1-9-36-16,-4-11-72 16,1-1-142-16</inkml:trace>
  <inkml:trace contextRef="#ctx0" brushRef="#br1" timeOffset="31952.03">10027 9600 605 0,'10'0'75'16,"-4"0"-5"-16,1 12-4 15,4 6-26-15,1 7-11 16,1 5-21-16,0 4-5 0,-1 5-3 16,1-2-27-16,-4-2-44 15,-6-14-59-15,-3-10-118 16</inkml:trace>
  <inkml:trace contextRef="#ctx0" brushRef="#br1" timeOffset="32717.48">7657 7980 201 0,'-10'-14'165'15,"0"0"-113"-15,-1 4 13 16,-4 1-5-16,1 9-8 16,-1-1-14-16,2 11-10 15,-2 8-8-15,3 8-8 0,1 9-5 16,8 6-3-16,3 5 1 16,0 6-4-16,15 3 0 15,4-3 1-15,5-5-1 16,5-8-2-16,3-9-1 0,5-12 2 15,0-13 0-15,1-5 0 16,1-16 4-16,1-9 2 16,-8-7 0-16,-3-7-2 15,-10-6 3-15,-5 0 1 0,-13-2-1 16,-1-2 4-16,-20 5 3 16,-10 5-17-16,-11 9-7 15,-7 9-12-15,-3 11-6 16,0 10-11-16,4 7-13 15,5 12-16-15,11 5-57 16,7 4-199-16</inkml:trace>
  <inkml:trace contextRef="#ctx0" brushRef="#br1" timeOffset="33233.25">7658 8637 420 0,'0'5'48'16,"0"-5"-21"-16,7 0 39 15,7-4-8-15,5-10-12 16,3-4-28-16,3-1-3 15,1-8-2-15,-1 0-6 0,-1 0-5 16,-6 2 2-16,-7 2-4 16,-8 2 2-16,-3 6-2 15,-2 7-3-15,-13 3 3 16,-4 5-1-16,-1 5 2 16,3 7 3-16,4 2 3 15,7 5 0-15,6 3-6 16,11 1-1-16,14 0 0 0,9 3-1 15,5-2 1-15,2 0-1 16,-2-5-1-16,-9 1-4 16,-3-6 0-16,-12-3 0 0,-11-2 5 15,-4 2-3-15,-15-3 11 16,-12 2 11-16,-2-2-8 16,0 3-1-16,-3-4-6 15,8-1-3-15,9 1-2 16,8-7-18-16,7 0-37 0,12 0-50 15,13-7-53-15,4-9-153 16</inkml:trace>
  <inkml:trace contextRef="#ctx0" brushRef="#br1" timeOffset="33373.88">8163 8592 317 0,'5'-2'368'0,"-5"2"-321"15,0 0 13-15,0 9-32 0,0 5-15 16,6 6 8-16,-1 8-19 15,7 1-3-15,5 3-3 16,4 2-39-16,1-7-65 16,1-6-120-16</inkml:trace>
  <inkml:trace contextRef="#ctx0" brushRef="#br1" timeOffset="33987.78">11310 7824 398 0,'-14'-15'64'16,"-1"2"6"-16,-2 9-8 15,-1 4-6-15,-1 1-19 16,-2 15-16-16,3 11-1 16,4 8-4-16,6 8-5 0,1 5-2 15,7 4-2-15,8-1-4 16,11-2-2-16,8-6-2 15,6-6 0-15,7-10 0 16,3-9 0-16,-1-11-2 0,2-7 3 16,-5-7-1-16,-1-13 2 15,-9-9-1-15,-6-4 2 16,-6-7 0-16,-12-3 1 16,-5-5 0-16,-3-1 1 0,-18 2-5 15,-6 5 2-15,-8 7-3 16,-9 12-4-16,3 13-6 0,-2 10-15 15,6 4-12-15,6 15-27 16,11 4-29-16,13 6-67 16</inkml:trace>
  <inkml:trace contextRef="#ctx0" brushRef="#br1" timeOffset="34391.42">11595 8324 382 0,'7'-17'30'0,"-2"0"-9"16,-3 3 56-16,-2 3-14 15,0 0-9-15,-4 8-32 0,-4 1 1 16,-6 2 4 0,4 5-8-16,1 12-9 0,1 4-2 15,5 11-1-15,3 4-2 16,0 5 0-16,3 4-2 0,7 1-3 16,2 0 3-16,-1 1-6 15,-2-5 2-15,0-4-6 16,-4-8-3-16,-3-5-1 15,-2-7-3-15,0-3 3 16,-11-7-7-16,-5-4-27 16,-2-4-31-1,-7 0-66 1,0-11-124-16</inkml:trace>
  <inkml:trace contextRef="#ctx0" brushRef="#br1" timeOffset="34530.92">11405 8592 519 0,'14'-13'50'0,"3"-3"-48"16,10 2 23-16,5 2-2 16,8-1-8-16,1 2-13 0,2 2-5 15,3 2-24-15,-6 2-49 16,-4 1-65-16,-5 4-163 16</inkml:trace>
  <inkml:trace contextRef="#ctx0" brushRef="#br1" timeOffset="34702.75">11785 8558 361 0,'-7'5'197'0,"-1"-5"-152"16,5 2 30-16,3 2-18 15,0 3-2-15,1 2-19 16,6 2-16-16,6 6-3 0,-4 3-11 16,3 5-4-16,-6 0-4 15,1 3-34-15,-3-1-62 16,-4-2-84-16</inkml:trace>
  <inkml:trace contextRef="#ctx0" brushRef="#br1" timeOffset="35530.89">15915 8085 515 0,'-5'-16'31'0,"-12"5"-18"15,-2 4 14-15,-5 6 11 0,-3 1-10 16,-3 8-12 0,-4 10 1-16,0 7 3 0,1 7-5 15,6 6 0-15,6 8 4 16,8 6-8-16,12 1-6 15,1-1-2-15,17 0-2 0,10-6 0 16,12-8-2-16,7-11 1 16,5-10-2-16,3-10 4 15,4-7 0-15,-1-10 0 16,1-14 0-16,-6-6 0 16,-7-8 0-16,-15-2 2 15,-9-8 0-15,-16-1 4 0,-5 1-3 16,-22 0-5-16,-14 5 0 15,-9 7-3-15,-7 14-2 16,-4 7-2-16,2 13-1 16,5 2-7-16,5 18-18 0,10 7-13 15,12 7-27-15,12-1-59 16,10 1-95 0</inkml:trace>
  <inkml:trace contextRef="#ctx0" brushRef="#br1" timeOffset="36040.51">15857 8813 490 0,'-3'2'60'15,"1"0"-49"-15,2-2 28 16,4 0-8-16,8 0-2 0,8-6-13 16,3-3-6-16,6-3 2 15,0-3-3-15,0-2-3 16,-3-3-3-16,-4 1-2 16,-6-3 0-16,-9 2 1 15,-3 4 0-15,-4 2-1 16,-4 5-2-16,-11 2 1 0,2 7 1 15,-1 0 0-15,0 2 2 16,6 8 0-16,3 8-1 16,5-2-4-16,5 10 3 15,12-2-3-15,7 5 1 16,1 0 0-16,6-1 0 0,-3-1-1 16,-4-4 0-16,-7 1 0 15,-5-5-3-15,-9-5-3 16,-3-2 6-16,-15 1 5 15,-2-6 6-15,-8 1 0 16,-1-5-6-16,1 1-1 16,6-1-3-16,4-1-2 15,6-2-18 1,9 0-27-16,9 0-37 0,13-4-84 16,5-7-59-16</inkml:trace>
  <inkml:trace contextRef="#ctx0" brushRef="#br1" timeOffset="36276.86">16339 8840 452 0,'7'-3'184'16,"-2"-3"-150"-16,-1 2 12 0,7 4-17 15,1 0-11-15,4 6-12 16,0 8-5-16,1 6-3 16,-3 5-11-16,-5 1-14 15,-9 3 7-15,0-1 1 16,-6-3 10-16,-7-1 8 0,-2-6 18 15,2-6 20-15,2-5 9 16,8-5-3-16,3-2-17 16,13-2 10-16,16-10-29 15,11-5-6-15,18-5-7 16,12-6-35-16,9-5-40 0,3-9-89 16</inkml:trace>
  <inkml:trace contextRef="#ctx0" brushRef="#br1" timeOffset="36948.58">19731 7980 269 0,'-7'-16'244'16,"-8"4"-214"-16,-2 2 14 15,-3 7-1-15,-4 3-9 0,-1 9-16 16,-1 11-3-16,2 7-3 16,2 10 1-16,2 5-1 15,8 6 2-15,7 6-6 0,5 2-5 16,5 1-2 0,15-6-2-16,3-4 1 0,9-7-2 15,2-9 0-15,4-12-3 16,2-9 0-16,-1-10 4 15,3 0 2-15,-1-18-1 0,-6-9 1 16,-2-6 1-16,-8-5 1 16,-7-7 1-16,-9-7 3 15,-9 0-1-15,-2 2-3 16,-18 4-5-16,-10 9 0 16,-6 8-1-16,-5 11-2 15,-4 11-10-15,4 7-19 16,5 4-39-16,4 10-56 0,8 7-122 15</inkml:trace>
  <inkml:trace contextRef="#ctx0" brushRef="#br1" timeOffset="37448.49">19799 8560 214 0,'2'-9'91'0,"1"0"-21"15,-3 2 7-15,0 1-1 0,0 4-15 16,-7 2-12-16,-5 0-21 16,-3 6-13-16,1 8-2 15,-2 8 4-15,5 6-4 16,3 6-6-16,3 5-3 15,5 6-1-15,0 1-2 0,10 3 0 16,2-3-1-16,2 2 1 16,-1-5 0-16,-1-2-1 15,-4-4 0-15,-5-6-3 16,-3-8-5-16,0-3 0 16,-9-8 0-16,-5-5-4 0,-3-5-16 15,-2-2-30 1,-1-2-16-16,0-10-46 0,1-8-103 15</inkml:trace>
  <inkml:trace contextRef="#ctx0" brushRef="#br1" timeOffset="37606.81">19589 8918 467 0,'0'-12'64'0,"0"-1"-31"16,11 1 6-16,8 0-17 15,12 3-10-15,6-1-11 0,3 3 0 16,3 1-3-16,0 4-16 15,-1 0-69-15,-7 0-72 16,-6 2-161-16</inkml:trace>
  <inkml:trace contextRef="#ctx0" brushRef="#br1" timeOffset="37872.37">19946 8879 462 0,'0'0'31'15,"0"0"10"-15,6 0-14 16,6 6-1-16,4-1-5 0,0 4-13 16,-1 2-3-16,-1 3-4 15,-8 2-2-15,-4 0-2 16,-2 0 1-16,0 0 3 16,-2-4 2-16,-4-2 24 15,2-5 12-15,4-3 1 0,0-2-5 16,15 0-3-16,6-10-13 15,11 0-13-15,9-5-6 16,5-2-31-16,1-3-104 16,3-7-369-16</inkml:trace>
  <inkml:trace contextRef="#ctx0" brushRef="#br1" timeOffset="44608.9">11573 8132 237 0,'0'-4'63'0,"0"1"-28"15,0-1 29-15,0 2 1 16,0-2-15-16,0 3-22 15,3-1-11-15,3 0 0 16,2 2 2-16,2 0-4 16,4 0-2-16,3 0-5 0,0 0 0 15,8 0-1-15,7 2 0 16,4 1 1-16,8-3-1 16,7 0 0-16,7 0-1 0,3 0 0 31,5 0 1-31,3 2 0 15,-1 0-1-15,2-2-5 0,3 3 1 16,-4 0-1-16,-1 0 0 16,-1 1 0-16,1-3-1 15,-4 1 1-15,3-1-1 16,1 2 0-16,-5-3 1 0,4 0 0 16,-5 0-1-16,3 0 1 15,-2 1-1-15,0 1 2 16,1 0-2-16,-1 0 0 15,4 3 2-15,-2-2 0 16,3 3-2-16,0-1 1 16,2 1 1-16,-1 1-4 0,-3-2 2 15,0 2-1-15,-1-3 2 16,-1-1-1-16,-4 1-1 16,-3-2 1-16,-3 2 0 15,-1-3-1-15,-4 3 0 16,0-2 0-16,-3 3-1 0,0-3 0 15,-2 1 0-15,1 1 1 16,-3 0 1-16,-3-1 0 16,0 1 0-16,0-1 0 15,-2-1 0-15,-1 1 0 16,1 1 0-16,-1-1 0 0,-2 1 1 16,1-2-1-16,-3 2 0 15,-1-3 1-15,-2 1 2 16,-7-2 2-16,4 2 4 15,-6-2 2-15,-3 0-5 16,0 0 1-16,0 2-2 0,-2-1-2 16,2 1 0-16,-2-2 0 15,4 2 2-15,0-1 1 16,3 1-1-16,-1 1-4 16,4-3 1-16,-2 1-2 15,1-1 0-15,-2 0 0 16,-8 0 0-16,-4 0-1 0,-4-4-14 15,-6-3-19-15,-15-5-36 16,-13-2-49-16,-12-8-150 16</inkml:trace>
  <inkml:trace contextRef="#ctx0" brushRef="#br1" timeOffset="45161.75">13745 7925 491 0,'-9'-1'32'0,"4"-2"-32"16,4 3 9-16,1 0 9 15,5 9 12-15,11 4-10 16,7 2 5-16,6 2 8 15,3 3-9-15,2-3-8 16,6 4-5-16,-6-3-4 0,2 0-3 16,-2-1-1-16,-3 0-2 15,-3-1-1-15,-4-2 2 16,-5 0-1-16,-2 1-1 16,-5-3-1-16,-4 0 1 15,-6 3 0-15,-2-1 0 0,0 1 2 16,-10 1 3-16,-6 3 1 15,-7-1 2-15,-4 2 4 16,-4-1-6-16,-3-1-2 16,-5 0-2-16,0-2-2 15,-3 0-1-15,2 2-27 0,3-2-23 16,5-5-27-16,8-4-52 16,7-5-224-16</inkml:trace>
  <inkml:trace contextRef="#ctx0" brushRef="#br1" timeOffset="45755.61">14186 8617 278 0,'2'-6'50'0,"-2"1"21"0,0 0 1 16,0 1-12-16,-6 0-26 15,-5 3-7-15,-5 1-1 16,-2 0 1-16,-6 1 0 16,0 10-3-16,-3 5-6 0,-2 6-6 15,0 5-3-15,2 1 1 16,4 4-1-16,9 0-4 16,2 0-4-16,9-3-1 15,3-4 0-15,11-5-1 16,10-2-1-16,6-4 1 0,4-7-1 15,3-2-12-15,4-5-13 16,-2 0-6-16,0 0-12 16,-6-1-13-16,-3-5-15 15,-6-3-39-15,-6-1-67 16</inkml:trace>
  <inkml:trace contextRef="#ctx0" brushRef="#br1" timeOffset="45943.06">13999 8806 41 0,'-11'0'469'0,"4"-2"-434"15,8-3 9-15,3-1-11 16,18 0-9-16,5 2-10 16,9-2-11-16,1 3-2 15,10 1-5-15,-1-1-44 16,-2-3-100-16</inkml:trace>
  <inkml:trace contextRef="#ctx0" brushRef="#br1" timeOffset="56755.28">4513 8153 443 0,'0'-11'41'0,"-4"2"1"16,-2-2 11-16,2 3-4 15,1-2-19-15,-4 4-15 16,0 2 5-16,-4 4 0 0,0 0-7 16,-4 7-10-16,0 9 2 15,0 7 1-15,-1 4-1 16,4 5 0-16,1 2-2 15,9 2-1-15,2-2-1 16,5-2 2-16,13-7-3 0,8-6 0 16,8-4 2-16,5-8-2 15,2-7 1-15,4 0 1 16,-2-11-2-16,-5-7 3 16,-7-1-7-16,-7-8 6 15,-12 0-2-15,-10-1 0 0,-4-4 3 16,-20 1-3-16,-10 6 1 15,-8 0-2-15,-3 7 1 16,-2 4-8-16,2 7-7 16,9 5-21-16,8 2-34 15,14 0-44-15,12 0-101 0</inkml:trace>
  <inkml:trace contextRef="#ctx0" brushRef="#br1" timeOffset="56907.68">5067 8369 106 0</inkml:trace>
  <inkml:trace contextRef="#ctx0" brushRef="#br1" timeOffset="57407.57">5010 8232 64 0,'-15'0'299'15,"6"0"-260"-15,6 3 0 0,3 1-1 16,7-1-8-16,15 1-3 15,10-3 1-15,7-1 2 16,12 0-10-16,6 2-6 16,8-2-1-16,3-2-1 15,7-1-8-15,4-1-1 0,4-1 1 16,-1 0 0-16,8-1-5 16,-2 3 2-16,4-4 2 15,-2 3 0-15,-4-2 0 0,-1 1 3 16,-7 2-4-16,0 1-5 15,-5 0 5-15,-7 0-2 16,-1 2 2-16,-8 0-3 16,-1 0 2-16,-5 0 0 15,-8 0-2-15,-2 0 2 16,-3-1-1-16,1-2 1 16,-5 3-1-16,0-3 1 0,-1 2-1 15,-6-1-1-15,0-2 2 16,-5 0-2-16,-3 3 1 15,-1-3 0-15,-8 1 1 16,-1 1-2-16,-3 0-3 0,-2-1-11 16,-4-1-18-16,-2 1-24 15,-9-3-38-15,-3-2-65 16,-5 2-160-16</inkml:trace>
  <inkml:trace contextRef="#ctx0" brushRef="#br1" timeOffset="57580.08">6976 8058 411 0,'0'-10'94'0,"0"2"-29"0,2 4-19 16,8 4-18-16,7 0-15 16,2 9-7-16,6 6 3 15,3 8-1-15,-5 6-4 0,-7 5-3 16,-9 3-1 0,-7 1-5-16,-19-5-41 0,-22 0-39 15,-13-8-51-15,-19-10-164 31</inkml:trace>
  <inkml:trace contextRef="#ctx0" brushRef="#br1" timeOffset="58323.23">6883 8197 353 0,'-13'-3'46'0,"2"-1"2"16,6 3 15-16,3-2-23 15,2 3-7-15,2 0-16 16,12 0-9-16,4 0 11 0,9 0-2 16,11 0-1-16,1 0-4 15,10 0-2-15,2 3-1 16,5-2-3-16,-2 3-2 15,-1-4-3-15,-5 0 0 16,-3 2-1-16,-9-2 1 16,-7 0-1-16,-7 0 0 0,-5 0 1 15,-7 0-1-15,-3 0 1 16,-7 0-1-16,0-2-4 16,0 0-11-16,-10-4-17 15,-2 2-25-15,-5-4-25 0,1-1-42 16,2 1-99-16</inkml:trace>
  <inkml:trace contextRef="#ctx0" brushRef="#br1" timeOffset="58495.03">7367 8092 213 0,'0'-6'147'15,"0"0"-77"-15,0 2 22 16,0 4-35-16,10 0-23 0,2 10-15 16,0 5 9-16,5 6-6 15,1 7-6-15,-4 2-6 16,-2 0-5-16,-7 0-3 15,-5 2-2-15,-12-5-11 16,-20 0-25-16,-18-7-33 0,-17-4-54 16,-20-7-158-16</inkml:trace>
  <inkml:trace contextRef="#ctx0" brushRef="#br1" timeOffset="59092.31">5948 7736 489 0,'-15'-11'23'0,"-7"2"0"16,-7 7 17-16,-1 2-4 15,-3 6-2-15,-1 12-15 16,6 5 0-16,2 5-1 16,11 4-4-16,11 4-6 0,4-1 0 15,14-3-1-15,11-4-6 16,6-2 0-16,6-4-5 16,4-7 7-16,3-2-6 15,-1-6-10-15,-8-7-12 16,2 0-17-16,-11 0-37 15,-7-10-45-15,-16-8-131 0</inkml:trace>
  <inkml:trace contextRef="#ctx0" brushRef="#br1" timeOffset="59217.33">5805 7921 577 0,'-13'0'38'0,"13"0"-12"0,12-1-9 15,25-1-18-15,17-2 4 16,20-2-7-16,10-4-67 15,10-10-154-15</inkml:trace>
  <inkml:trace contextRef="#ctx0" brushRef="#br1" timeOffset="60166.05">23218 8142 501 0,'0'-9'11'15,"-2"2"-4"-15,-10 2 31 16,-8 5-6-16,-4 0-4 15,-6 12-13-15,-4 8 0 0,-2 9-4 16,-3 4-3-16,2 10 1 16,5 2-1-16,9 5-5 15,8-2-2-15,12-2 0 16,4-5-5-16,25-8 0 16,11-8 4-16,12-8 3 0,7-9 0 15,2-8-3-15,0-2 2 16,-6-14-5-16,-11-8 6 15,-4-6-9-15,-16-4 8 16,-10-7 0-16,-11-4-1 16,-8 1-2-16,-19-2-2 15,-12 3-11-15,-9 5-7 16,-9 6-2-16,-4 6-8 0,-1 9-11 16,3 6-63-16,7 4-53 15</inkml:trace>
  <inkml:trace contextRef="#ctx0" brushRef="#br1" timeOffset="61075.51">20041 8253 408 0,'0'-4'29'16,"0"1"15"-16,0-1-13 0,7 4-25 16,7 0 7-1,3 0 3-15,5 0 0 0,8 0 0 16,8 0 2-16,4 0 1 15,13 0-7-15,2 2-6 16,13-2-3-16,4 0 3 0,8 0-1 16,8 0-1-16,7 0-3 15,2 0-1-15,2 0 3 16,1 0 1-16,1 2-1 16,0 1-4-16,-1 1 2 15,5 0-1-15,-2-3 0 16,0 3 1-16,1-2-1 0,-2-1 0 15,-1 1 0-15,-1 0-1 16,-2-2 1-16,-5 0 2 16,-7 2 0-16,-3-2 4 15,-12 0-4-15,-7 0 2 16,-6 0-2-16,-11 0-1 0,-7 0 2 16,-5 0-2-16,-11 1-3 15,-4-1 3-15,-2 0-1 16,-8-1 1-16,-3 1-1 15,-1-2 1-15,-1 2 0 16,-4 0 0-16,-1-2 1 0,0 2 0 16,1 0-1-16,1 0-1 15,-3 0 0-15,4 0 0 16,-3 0 0-16,1 0-1 16,-1 0-9-16,0 0-3 15,-1 0-9-15,-1-2-16 16,0-3-23-16,0-4-73 15,-8-2-178-15</inkml:trace>
  <inkml:trace contextRef="#ctx0" brushRef="#br1" timeOffset="61363.33">22607 8080 508 0,'-7'-5'18'15,"4"-1"-9"-15,3 4 34 16,0 2-17-16,12 0 2 0,5 0-4 16,0 8-6-16,3 2-3 15,2 3-3-15,-3 1-2 16,-2 4-1-16,-7-1-1 16,0 5-2-1,-10 1-2-15,0 4-2 16,-19 1 0-16,-9 2-2 0,-8 3 0 15,-2 1-19-15,-4-2-27 16,7 0-20-16,4-5-28 16,7-8-74-16</inkml:trace>
  <inkml:trace contextRef="#ctx0" brushRef="#br1" timeOffset="63693.74">23676 7425 270 0,'0'-19'140'15,"-4"1"-112"-15,-3 2 49 16,-1 3-35-16,-2 8 0 16,-2 3-8-16,-1 2-15 15,2 7-17-15,-2 9 0 0,1 13 3 16,3 5 3-16,-4 10 21 15,6 6-20-15,0 6 4 16,2 4-4-16,3 6-5 16,1-3 2-16,1 3-6 15,0-6 0-15,5-5 1 16,2-5-2-16,0-8 0 0,-2-9-2 16,-2-8-12-16,-3-5-12 15,-3-8-19-15,-14-5-25 16,-9-7-56-16,-3-7-155 15</inkml:trace>
  <inkml:trace contextRef="#ctx0" brushRef="#br1" timeOffset="65128.78">4202 7588 422 0,'0'0'70'16,"0"0"-57"-16,0 0 37 16,2 0-27-16,3-2 11 0,5-9-16 15,4-3 1-15,5-6 0 16,4-3-8-16,3-4-4 16,-1-1-2-16,-4-4-3 15,-1 3-2-15,-8-1 1 16,-4 5 0-16,-8 3 1 15,0 4-1-15,-15 8 1 16,-5 4 1-16,-1 6 5 16,-4 0 1-16,3 11 1 0,5 5-1 15,5 0-4-15,10 4-1 16,1 1-5-16,19 3 0 0,7-5 0 16,11 4 1-16,7-1-1 15,2-3 1-15,-2 1 2 16,-4-2-2-16,-10 3-1 15,-11 1-2-15,-16 3-5 16,-5 5 0-16,-28 4 5 0,-14 5 0 0,-16 6-22 0,-11 1-31 16,-16-3-66-16</inkml:trace>
  <inkml:trace contextRef="#ctx0" brushRef="#br1" timeOffset="75611.5">23392 7763 150 0,'-8'0'323'15,"1"0"-296"-15,4 0 22 0,1 0-1 16,2 0-17-16,0 0-15 16,0 0-8-16,4 0 1 15,6 0 9-15,3 0-1 16,3 0-2-16,8 0-2 16,1 0-2-16,4-2 3 0,1 0-6 15,6 0-5-15,-2-2-1 16,-2 3-1-16,2-3-7 15,-7 2-29-15,-5 1-39 16,-2-5-75-16,-9 1-262 16</inkml:trace>
  <inkml:trace contextRef="#ctx0" brushRef="#br1" timeOffset="79486.5">1465 12967 344 0,'4'-14'93'0,"-1"1"-30"15,1 1 6-15,1 1-9 0,0 2-9 16,-3 2-12-16,1 4-9 16,2 3-7-16,0 0-13 15,4 10-9-15,6 9 0 16,2 7 2-16,3 8-3 0,2 1 0 15,-1 5 0-15,1-1 0 16,1-1 1-16,-4-8 0 16,0-5-1-16,-4-9 0 15,-2-8 0-15,-2-8 1 0,0-10 1 16,-2-11 2-16,-4-9 3 16,2-5 6-16,-5-4 0 15,3 0-6-15,0 3-6 16,0 5-2-16,2 2-1 0,0 9-21 15,6 7-34-15,-1 6-25 16,3 4-40 0,-1 3-75-16</inkml:trace>
  <inkml:trace contextRef="#ctx0" brushRef="#br1" timeOffset="79709.53">2002 13022 598 0,'-6'0'42'16,"3"-3"5"-16,1 3 6 15,2 0-14-15,0 3-21 16,2 7-14-16,5 5 2 0,2 2 0 16,2 2-3-16,-1 1-2 15,-1-1-2-15,1-2-23 16,-3-3-23-16,-2-7-25 15,-5-7-46-15,0 0-99 16</inkml:trace>
  <inkml:trace contextRef="#ctx0" brushRef="#br1" timeOffset="79850.45">1980 12793 301 0,'-2'-11'277'16,"0"2"-266"-16,2 2-10 15,8 7-1-15,10 0 4 16,2 3-56-16,-1 6-108 0</inkml:trace>
  <inkml:trace contextRef="#ctx0" brushRef="#br1" timeOffset="80088.73">2242 12767 585 0,'4'-9'31'0,"3"4"-20"16,6 3 8-16,4 2-3 0,7 11 8 16,1 9-11-16,2 6-6 15,0 9-6-15,-4 2 0 16,-3 2-1-16,-8 0 1 0,-5 4-1 16,-7-2 0-1,0-1-3-15,-19-3-6 0,-6-3-7 16,-9-4-7-16,-7 1-14 15,-10-6-26-15,-8-6-33 16,-4-5-55-16</inkml:trace>
  <inkml:trace contextRef="#ctx0" brushRef="#br1" timeOffset="80354.32">1442 12858 547 0,'-7'-7'23'15,"-5"7"-7"-15,-2 9-4 0,1 18 15 16,-2 11 8 0,0 10-12-16,4 9-10 0,6 3-6 15,5 3-5-15,5-6 0 16,17 1-2-16,14-8-1 15,13-7-12-15,15-7-41 0,20-7-45 16,22-9-45-16,17-16-73 16</inkml:trace>
  <inkml:trace contextRef="#ctx0" brushRef="#br1" timeOffset="81041.86">4043 12898 541 0,'-9'-11'34'16,"8"-3"1"-16,1 3 15 0,1 2-19 15,14 4-3-15,3 2-11 16,4 3-5-16,6 0-4 16,1 8-1-16,2 8 0 15,-4 5-4-15,-1 4-1 16,-1 0-2-16,-7 4 0 16,-7 0-2-16,-6-5-11 0,-5 0 4 15,0-6 5-15,-3-5 3 16,-6-10 3-16,-3-3 5 15,0-8 15-15,4-11-5 16,1-9 2-16,7-7-10 0,1-4-4 16,17 0-5-16,7 0-1 15,4 5-6-15,5 5-33 16,2 10-34-16,0 8-29 16,-5 6-57-16,-3 5-178 15</inkml:trace>
  <inkml:trace contextRef="#ctx0" brushRef="#br1" timeOffset="81320.59">4598 12910 423 0,'0'-3'64'0,"0"-3"-25"16,4 3 6-16,9 0-4 16,7-2-1-16,6 0-20 15,7 2-6-15,3-2-6 16,3 1-5 0,-2 0-2-16,1 0-4 0,-8 6-26 15,-2-2-36-15,-12 0-25 16,-9 2-68-16</inkml:trace>
  <inkml:trace contextRef="#ctx0" brushRef="#br1" timeOffset="81445.56">4720 13021 460 0,'-7'9'60'0,"7"-7"-55"16,20-2 10-16,11 0 3 0,11 0-12 15,14-10-9-15,7-2-58 16,3-8-66-16,1 1-160 15</inkml:trace>
  <inkml:trace contextRef="#ctx0" brushRef="#br1" timeOffset="81974.37">5460 12905 449 0,'-2'-9'58'0,"2"2"-15"16,0 0 5-16,13-2-13 0,5 3-11 16,5 4-8-16,6 2 4 15,3 0 1-15,2 8-6 16,-1 6-6-16,-5 4-7 15,-1 5-3-15,-6 4-5 16,-9 1-11-16,-7-1-5 0,-5-2-4 16,0-9 5-16,-7-3 17 15,-7-12 8-15,1-1 22 16,-1-10 1-16,4-13 0 16,3-2-9-16,7-5-7 15,0-3-2-15,17 1-7 0,8 2-8 16,8 3-26-16,2 4-28 15,6 5-23-15,-5 5-62 16,2 6-92-16</inkml:trace>
  <inkml:trace contextRef="#ctx0" brushRef="#br1" timeOffset="82707.98">5926 12517 466 0,'0'0'33'16,"0"0"-25"-16,5 0-2 15,11 8 19-15,6 2-1 0,-1 3-10 16,5 0-6-16,3-1 3 16,-2-1-5-16,-1-2-7 15,-3-4-2-15,-5-2 3 16,-5-3 3-16,-6 0-7 16,-6-3 8-16,-1-8-3 0,-1 1-1 15,-11 0 1-15,-9 0-2 16,-6 7 0-16,-1 1 1 15,-3 2-2-15,1 3 1 16,1 9 0-16,4 3-1 16,5 3 4-16,5-4-1 0,7 0 0 15,2 1-1-15,6-8-1 16,0-2 1-16,9-5 2 16,6 0 0-16,2-5-3 15,0-10 4-15,5-3 0 16,-3-1-2-16,-1-2 0 15,2-2 1-15,-6 1 7 0,0 2 9 16,-2 1 2-16,-4 3-1 16,-2 6 2-16,-5 2-1 15,1 6 2-15,-2 2-5 16,0 5-13-16,0 10-2 16,-3 6 6-16,-1 4-1 0,2 7-2 15,1 4-4-15,1 3 0 16,0 8-1-16,1 3-38 15,5-4-70-15,-1 2-180 16</inkml:trace>
  <inkml:trace contextRef="#ctx0" brushRef="#br1" timeOffset="88022.98">5923 13047 105 0,'0'-1'36'0,"3"-1"-32"0,-3 0 1 15,2 0 3-15,-1 1-1 16,1-3-5-16,0 2-2 16,0 1 0-16,-1-1-1 15,1 0-7-15,-2 2 3 16,0-1 6-16,2-1 16 16,-2-1 35-16,1 3 14 0,-1-1-1 15,0 1-8-15,0-2-1 16,0 2-5-16,0 0-17 15,0-2-6-15,0 2-4 16,0 0-3-16,0 0-5 16,0 0 0-16,0 0-1 0,0 0-1 15,0 0 0-15,0 0 1 16,0 0 1-16,0 0 0 16,0 0-4-16,0 8 0 15,0 2 9-15,2 6-6 0,0 4-1 16,0 1-3-16,-1 5 1 15,3-4-5-15,0 2-5 32,-2-5 0-32,2 1-1 0,-3-5 2 15,1-4-1-15,2-1 0 16,-3-5-1-16,-1-2 1 16,0 0-1-16,2-2 0 15,-2-1 0-15,0 0 1 16,0 0-1-16,0 0 0 0,0 0 0 15,0 0 0-15,0 0-2 16,0 0 1-16,0 0-1 16,0 2-10-16,0 1-22 15,0 3-40-15,0-3-30 16,-2-3-121-16</inkml:trace>
  <inkml:trace contextRef="#ctx0" brushRef="#br1" timeOffset="93791.35">9023 12843 419 0,'-5'-4'64'0,"3"-8"-28"0,2-3-15 15,14-3 11-15,11 2 11 16,7 2-17-16,6 1-9 16,4 6-2-16,1 4-3 15,0 3-9-15,-7 2-2 0,-4 12-2 16,-6 2 1-16,-7 5-1 16,-8 4-9-16,-7 1-5 15,-4-6 8-15,-4 2 5 16,-7-8 3-16,-5-7 3 15,1-5 18-15,1-2 4 0,6-12 3 16,1-9-2-16,7-8-12 16,2-5-13-16,15-2-2 15,5 2-2-15,4 2-16 16,4 7-29-16,3 9-20 16,-5 6-30-16,-2 8-36 0,-5 2-55 15</inkml:trace>
  <inkml:trace contextRef="#ctx0" brushRef="#br1" timeOffset="93994.47">9581 12825 412 0,'0'7'80'16,"0"-2"-26"-16,-2 3 1 16,2 4 2-16,0 4-7 15,0 1-17-15,6 7-11 16,2-1-12-16,0 4-6 0,-1 1-3 15,4 1-2 1,-3 0-30-16,-3-1-28 0,-3-3-53 16,-1-9-115-16</inkml:trace>
  <inkml:trace contextRef="#ctx0" brushRef="#br1" timeOffset="95131.17">10258 12833 324 0,'-12'0'95'0,"3"0"-30"16,1 0-2-16,5 0-8 15,3 0-16-15,11 0-26 0,15 0-6 16,8 0 16-16,12 0 2 15,10 0-8-15,5-1-9 16,5-3-3-16,-1 1-4 16,1 1-1-16,-3 0 1 15,-4 0-1-15,-3-1 0 0,-5-1-8 16,-9 0-4-16,-4-3-4 16,-6 0-4-16,-5-2-10 15,-7-1-15-15,-6-3-7 16,-9-3-1-16,-5 0-8 15,-3-5 9-15,-13 3 23 0,-2 0 27 16,0 2 49-16,-2 2 40 16,5 5-18-16,5 3-3 15,6 3-19-15,4 3-13 16,6 0-23-16,12 7-7 16,9 9 2-16,5 5 3 15,6 8-2-15,-4 3-4 0,-2 4-2 16,-12 3-1-16,-13 2-9 15,-7-2-30-15,-25-1-9 16,-13-6-12-16,-12-4-8 16,-10-10-4-16,-1-7 17 15,7-11-120-15</inkml:trace>
  <inkml:trace contextRef="#ctx0" brushRef="#br1" timeOffset="95669.52">11661 12748 378 0,'-2'-15'24'0,"2"-2"32"15,0 2 16-15,2-1-7 0,12 2-17 16,8 4-19-16,7 4-7 16,1 6-3-16,9 4-4 15,1 14-4-15,2 6-5 16,-7 8-4-16,-1 4-1 16,-7 2-2-16,-9-2-3 0,-7-8-10 15,-11-4 0-15,0-11 7 0,-13-6 9 16,-4-7 7-16,-2-14 16 15,4-10-2-15,3-8-8 16,7-8-5-16,5-1-9 0,10 0-2 16,12 3-5-16,5 8-35 15,9 5-17-15,4 11-18 16,0 7-26-16,-5 7-39 16,1 3-69-16</inkml:trace>
  <inkml:trace contextRef="#ctx0" brushRef="#br1" timeOffset="96170.18">12245 12816 244 0,'-6'14'142'0,"2"-9"-81"16,4-3-3-16,0-2-21 15,11 0 4-15,9-10-9 16,3-3-25-16,6-5-2 0,0-1-3 16,-2-3-1-16,-5 0 0 15,-10 0 0-15,-5 5 1 16,-7 5 0-16,-7 5-3 15,-13 7 1-15,-5 0 2 16,-2 7 0-16,0 9 4 16,7 3 3-16,10 5-3 0,6-1-5 15,6 0 1-15,17-2-3 16,12-1 1 0,5-3-1-16,5-9 0 15,6-6-4-15,0-2-3 16,-3-2 1-16,-4-12 5 0,-6-4 1 0,-8-5 1 15,-11 0 1-15,-9-2 2 16,-6 2-1-16,-7-1 1 16,-12 8 0-16,-3 4 6 15,-4 6-1-15,6 6 2 16,5 0 3-16,5 13-7 0,8 6-5 16,2 8 0-16,13 7 0 15,6 2-1-15,5 5 1 16,1 2-1-16,2 0-1 15,-3-1-3-15,-7-2 3 0,-2-7 1 16,-10-1-3-16,-5-7 1 16,0-4 1-16,-14-9 2 15,0-3 1-15,-3-8-1 16,5-1-5-16,5-3-28 16,7-13-31-16,12-5-56 0,15-7-138 15</inkml:trace>
  <inkml:trace contextRef="#ctx0" brushRef="#br1" timeOffset="96279.97">12941 12921 335 0,'-4'-4'249'0,"-6"-3"-238"0,-2 4-9 16,11-1-4-16,1-1-32 0,13-4-116 16</inkml:trace>
  <inkml:trace contextRef="#ctx0" brushRef="#br1" timeOffset="96765.61">13401 12617 456 0,'8'-17'65'16,"-3"-1"-6"-16,2 11 0 15,-2-1-5-15,2 8-24 16,1 0-20-16,-1 10-7 16,-2 11 1-16,0 4 0 15,0 7-2-15,-1 4-1 16,-2 0 0-16,2-3 0 16,0-2-1-16,1-6 0 0,3-4 1 15,6-8 0-15,-2-5 0 16,6-2 2-16,3-5 2 15,6-1-1-15,0 0-4 0,5 0 0 16,4 0-29-16,2 0-27 16,2 0-27-16,1-5-44 15,-2 0-75-15</inkml:trace>
  <inkml:trace contextRef="#ctx0" brushRef="#br1" timeOffset="97348.25">14040 12823 346 0,'4'-4'117'15,"-3"-3"-69"-15,3 2-2 16,-1-4-9-16,2 2-1 16,0-6-14-16,-2 1-14 15,1-1 1-15,-4-3-2 0,0 2-3 16,-2 2-4-16,-13 2-1 16,-4 5 1-16,-3 5-2 15,-5 0-2-15,0 7 3 16,0 9 1-16,6 4-1 15,3 1 2-15,9 1-2 0,9-3-1 16,0-3 0 0,11-3-3-16,12-4 4 0,4-7 1 15,4-2-3-15,1-2-9 16,2-10-7-16,-5-5 0 16,-4 1 5-16,-6 2 7 0,0 0 7 15,-9 5 0-15,-2 2 2 16,-4 1 3-16,-3 6-2 15,4 0 0-15,1 0-3 16,4 0 0-16,3 7 0 16,6-3 0-16,3-1 0 0,2-3 1 15,-1 0-2-15,-2 0 1 16,-1-5-1-16,-5-5 2 16,-4 0 0-16,-6 2 0 15,0 0 12-15,-3 5 13 16,-2 3 0-16,2 0-11 0,1 9-11 15,7 9 3-15,2 7-2 16,6 3-2-16,3 6-1 16,1 0 0-16,-4 2-2 15,-4-4 0-15,-12-2-4 16,-2-5-15-16,-16-5-5 16,-14-8 19-16,-9-7 5 0,-5-5 1 15,1 0-8-15,0-12-15 31,5-8-21-31,9-5-49 16,14-5-129-16</inkml:trace>
  <inkml:trace contextRef="#ctx0" brushRef="#br1" timeOffset="97825.17">15311 12601 254 0,'5'-22'175'16,"10"4"-91"-16,-6 5-36 15,-4 2 8-15,1 6-4 16,1 3-20-16,-3 2-22 0,-1 13-8 16,-1 10 4-16,1 9 1 15,-3 4-4-15,2 7-1 16,0-1-2-16,1 3 0 15,4-9 1-15,-2-4-1 16,4-9 0-16,-1-5 2 0,5-6-2 16,1-7 2-16,3-2 1 15,4-3 0-15,2 0 0 16,4 0-2-16,7-3 0 16,-1 0-2-16,2-1-3 0,2 1-36 15,1-2-37-15,-4-3-41 16,0-1-88-16</inkml:trace>
  <inkml:trace contextRef="#ctx0" brushRef="#br1" timeOffset="97981.4">15917 12794 402 0,'0'0'138'0,"0"0"-99"16,0 6 11-16,0 6 1 16,0 4-8-16,0 4-20 15,0-1-12-15,0 7-5 16,1 0-4-16,-1 5-8 15,0-3-44-15,0-3-60 16,-1-7-135-16</inkml:trace>
  <inkml:trace contextRef="#ctx0" brushRef="#br1" timeOffset="98732.9">17321 12600 412 0,'9'-13'156'0,"0"5"-116"15,-1 4-21-15,4 4 5 16,0 0 10-16,1 12-20 15,-1 6-10-15,-3 2-4 16,-1 1 0-16,-1 0 0 0,-4-3 1 16,-1-2-3-16,-2-6-2 15,0-9 0-15,0-1-1 16,-7-5 10-16,-1-15-1 16,1-5-1-16,4-3-2 15,1-5 2-15,2 1 8 0,2 4-8 16,11 3-1-16,4 7 3 15,9 7 1-15,2 11-3 16,3 2-2-16,1 16 1 16,2 10-4-16,-3 8 2 15,-2 4 2-15,-6 0-5 0,-9 2-8 16,-5-8-12-16,-8-4 7 16,-1-14-2-16,-7-7 7 15,-5-9 10-15,-3-7 10 16,3-13 14-16,2-8 1 15,6-6-1-15,4 0-7 16,4-2-1-16,11 4-6 0,11 2-4 16,3 8-4-16,3 6-1 15,5 10-1-15,1 6-1 16,-1 4 1-16,-3 12 0 16,-4 8-1-16,-6 6 1 0,-3 2-3 15,-7 4-10-15,-5-1-9 16,-2-1 1-16,-3-2-19 15,-3-9-20-15,1-5-18 16,2-9-58-16,3-9-89 16</inkml:trace>
  <inkml:trace contextRef="#ctx0" brushRef="#br1" timeOffset="98920.71">18170 12671 373 0,'10'-2'198'0,"-3"-6"-118"16,-7 6-5-16,0 2-32 15,0 5-13-15,0 11-10 16,0 5 6 0,1 6-6-1,5 9-7-15,1 1-7 0,3 7-3 0,1 1-2 16,0 5-1-16,-2 2-32 0,-5-4-60 16,-4-3-122-16</inkml:trace>
  <inkml:trace contextRef="#ctx0" brushRef="#br1" timeOffset="101030.54">19254 12807 662 0,'-1'-16'37'0,"-5"3"-2"16,5 4 6-16,1 9-6 15,0 0-10-15,1 13-23 16,5 8-4-16,3 6 2 16,0 3 0-16,-2 3 1 0,0-1-1 15,-2-7-11-15,1-4-3 16,-2-9-4-16,-2-5 2 15,-2-7 1-15,0-1 8 16,-2-15 12-16,-10-7-9 16,6-8 5-16,-5-1-1 0,6-2 4 15,1 6 0-15,4 1 0 16,0 11 8-16,11 9 0 16,11 7-10-16,5 7-1 15,7 16-1-15,8 5-1 16,9 4 2-16,2 4-1 15,8 0 0-15,2-4 0 16,-2-3-12-16,0-6-2 0,-5-5-10 16,-7-7-13-16,-10-8-12 15,-12-3-26-15,-11-6-22 16,-16-11-48-16</inkml:trace>
  <inkml:trace contextRef="#ctx0" brushRef="#br1" timeOffset="101218.04">19684 12703 541 0,'-14'-16'75'0,"1"7"-30"16,9 8 2-16,4 1-4 15,0 7-26-15,13 14-2 0,3 7 3 16,4 6-8-16,-1 9-5 16,3 5-2-16,0 2-3 15,-2-1-18-15,-1-3-24 16,-1-7-33-16,0-10-33 15,-2-15-46-15,0-10-144 0</inkml:trace>
  <inkml:trace contextRef="#ctx0" brushRef="#br1" timeOffset="101441.46">20009 12691 629 0,'-7'-9'61'0,"5"5"-32"15,2 4 15-15,4 7-33 16,8 13 9-16,5 7-4 16,4 3-8-16,0 6-5 15,1 1-2-15,-3-1 0 16,0-2-1-16,-7-6-9 0,-1-3-13 16,-4-6-18-16,-5-7-15 15,-2-7-18-15,0-5-25 16,-5-4-58-16</inkml:trace>
  <inkml:trace contextRef="#ctx0" brushRef="#br1" timeOffset="101597.66">20043 12696 538 0,'0'-19'46'0,"0"1"0"15,12 3-13-15,14 3-7 16,6 3-18-16,7 3-5 0,3 6-4 15,3 0-20-15,-10 4-80 16,-6 7-88-16</inkml:trace>
  <inkml:trace contextRef="#ctx0" brushRef="#br1" timeOffset="101753.87">20120 12900 491 0,'0'1'17'0,"20"-1"-35"15,12 0 46-15,9-1-13 16,8-9-12-16,5 0-29 16,2-5-65-16,-6 0-37 0,-5-3-48 15</inkml:trace>
  <inkml:trace contextRef="#ctx0" brushRef="#br1" timeOffset="102050.69">20551 12775 123 0,'11'-11'176'16,"-6"4"-33"-16,-5 5-30 15,0 2-44-15,0 9-39 16,-3 10 3-16,1 6-10 0,1 8-13 15,-3 3 0-15,4-3-7 16,0-1-3-16,0-5 0 16,0-6 1-16,0-10-3 15,0-11 0-15,0 0 2 16,0-19 14-16,0-10-15 0,0-7 4 16,5-8 10-16,2-2 1 15,5-3-1 1,3 4-4-16,1 5-5 0,2 8-2 15,1 10 0-15,-2 10-1 0,5 12 0 16,-2 0-3-16,-1 19 2 16,3 8-1-16,2 9 1 15,-9 8-2-15,7 3 4 16,-8 4-3-16,3 1-5 16,-7-5-17-16,-1-3-30 15,-5-6-17-15,-4-13-34 0,-4-10-84 16</inkml:trace>
  <inkml:trace contextRef="#ctx0" brushRef="#br1" timeOffset="102191.27">20668 12900 540 0,'0'-18'54'15,"13"-4"-40"-15,17 3-8 16,15-1-2-16,14-1-3 16,13-4-22-16,7-4-85 15,4-10-249-15</inkml:trace>
  <inkml:trace contextRef="#ctx0" brushRef="#br1" timeOffset="107449.31">22843 4013 614 0,'-7'-9'77'0,"-6"1"-37"16,9 5 22-16,4 3-17 0,0 2-31 15,2 9-15-15,13 7 3 16,-1 1 3-16,2 6-4 15,2 0 0-15,2 0 0 16,-6-1-1-16,-1-2-11 16,-4-5-14-16,-4-3-11 0,-4-7-17 15,-1-3 16-15,-1-4 15 16,-10-7 21-16,-2-10 1 16,-2-4 1-16,-4-6 4 15,5 0 18-15,3 1-2 16,6 1-2-16,5 6-10 15,0 2 1-15,13 7-1 0,9 6-8 16,12 4-1-16,3 0 0 16,4 6-1-16,6 6 2 15,1 6-1-15,-1 1-2 16,-6 1-19-16,-5-1-18 0,-2-6-18 16,-9-2-2-16,-6-8-19 15,-4-3-21-15,-9-3-34 16,-6-14-153-16</inkml:trace>
  <inkml:trace contextRef="#ctx0" brushRef="#br1" timeOffset="107621.12">23227 3925 353 0,'-18'-33'87'0,"2"4"-27"15,3 6-1-15,5 7-1 16,3 6-13-16,3 9-12 16,2 1-21-16,2 11-14 15,8 7 3-15,2 7 9 0,3 7-5 16,1 7-3-1,0-2-2-15,0 1-4 0,2-5-28 16,-2-4-28-16,-1-9-22 16,2-9-24-16,-2-10-31 15</inkml:trace>
  <inkml:trace contextRef="#ctx0" brushRef="#br1" timeOffset="107824.19">23401 3867 544 0,'0'0'28'16,"0"1"-23"-16,2 16 4 0,10 6 28 16,5 6-13-16,4 2-11 15,-3 5-7-15,2 0-2 16,-3-2-4-16,-2-6-4 16,-6-6-15-16,-4-7-13 15,-5-5-20-15,0-10-39 16,-9-3-31-16,-4-14-129 0</inkml:trace>
  <inkml:trace contextRef="#ctx0" brushRef="#br1" timeOffset="107964.79">23394 3906 317 0,'-8'-29'74'0,"6"7"-3"16,2-2-2-16,2 6-27 0,13 1-21 16,7 5-6-16,5-2-7 15,5 6 0-15,6 2-4 16,-1 5-4-16,1 1-11 15,-10 1-82-15,-9 10-116 16</inkml:trace>
  <inkml:trace contextRef="#ctx0" brushRef="#br1" timeOffset="108105.3">23498 4010 495 0,'0'2'38'0,"0"-2"-39"0,15 0 5 16,11-6 4-16,7-4-6 15,6-1-7 1,2-4-50-16,-1 1-77 0,-5-4-106 16</inkml:trace>
  <inkml:trace contextRef="#ctx0" brushRef="#br1" timeOffset="108424.24">23793 3864 463 0,'-2'0'58'0,"0"0"-35"15,2 11 3-15,2 6 7 16,8 3-2-16,3-1-12 15,2 4-11-15,-3-2-5 0,-1-3-1 16,-4-1-3-16,-2-7 1 16,-5-8-5-16,0-2-2 15,0-12 16-15,-5-10-2 16,2-4-1-16,-3-9 5 16,6-4 6-16,0-3 0 15,0 6-7-15,0 0-1 16,7 7-5-16,2 7 2 0,3 9 1 15,7 9-3-15,-1 4-3 16,5 6 0-16,-2 12-2 16,3 5 1-16,1 8-1 0,-4 2-10 15,-1 5-11-15,-8-1-9 16,-2 2-15 0,-10-3-14-16,0-7-54 15,-15-7-130-15</inkml:trace>
  <inkml:trace contextRef="#ctx0" brushRef="#br1" timeOffset="108549.24">23870 3920 555 0,'8'-15'16'15,"12"-2"-26"-15,9 1 10 16,9 2 0-16,2-1-35 16,-3 3-111-16</inkml:trace>
  <inkml:trace contextRef="#ctx0" brushRef="#br1" timeOffset="109127.56">23058 5395 632 0,'0'-2'40'0,"0"1"-19"16,0 1-6-16,7 5-11 16,0 8-4-16,3 1 2 15,-2 4-2-15,1 1 0 16,-2 1-4-16,1-4-7 0,-3-5-7 15,-3-4-8-15,-2-5 10 16,0-2 9-16,0-11 9 16,-2-9-6-16,-3-3-1 15,-3-4 2-15,5-3 4 16,1 3 1-16,2 6-3 16,0 1 1-16,15 6 4 0,6 7-2 15,6 5 1-15,7 2-1 16,4 9-1-16,3 9 0 15,0 1-2-15,-1 5-11 16,-2-1-20-16,-4-3-30 0,-4-6-30 16,-8-7-34-1,-6-7-84-15</inkml:trace>
  <inkml:trace contextRef="#ctx0" brushRef="#br1" timeOffset="109316.02">23372 5256 450 0,'-20'-25'52'0,"6"7"5"15,7 8 3-15,4 6-21 16,3 4-28-16,2 7-18 16,8 11 5-16,2 7 3 15,10 7 0-15,-2 4-1 16,1 1-7-16,1 1-21 0,0-4-24 16,-1-7-28-16,-3-10-49 15,2-8-62-15</inkml:trace>
  <inkml:trace contextRef="#ctx0" brushRef="#br1" timeOffset="109588.01">23647 5246 488 0,'4'0'32'16,"-1"7"-35"-16,4 11 14 15,6 5 8-15,-1 4-13 0,0 2-4 16,0 2-1-16,-3-2-5 15,-1-7-12-15,-5-5-11 16,-1-8-8-16,-2-9 1 16,0 0 20-1,-10-18 26-15,1-7-12 16,1-5 4-16,-4-7 27 16,5-5-2-16,4 3-16 15,1-2-7-15,2 7-4 0,5 3-6 16,10 12-39-16,-1 6-20 15,3 8-29-15,-2 5-88 16</inkml:trace>
  <inkml:trace contextRef="#ctx0" brushRef="#br1" timeOffset="109744.23">23712 5298 500 0,'-7'-2'37'0,"5"2"-23"0,2-6 41 16,10-3-45-16,12 1-20 15,5-2 9-15,7 1-17 16,0-1-52-16,-1-2-81 16,-6 4-169-16</inkml:trace>
  <inkml:trace contextRef="#ctx0" brushRef="#br1" timeOffset="110083.65">23954 5232 391 0,'0'16'52'0,"2"-6"-43"0,8 3 47 16,5 1-21-16,1-1-11 16,2 0-12-16,-6 0-9 15,-2-2-2-15,-5-3-6 16,-3-2-12-16,-2-5-5 0,-3-1 18 16,-9-7 7-16,0-10 0 15,-3-7 4-15,5-7 14 16,1-8-1-16,7 3-5 0,2-4-13 15,0 7-2-15,5 4 0 16,9 8 1-16,6 7 7 16,2 8 2-16,4 6-3 15,-2 1 0-15,3 16 2 16,0 1-5-16,-3 5-4 16,-3 4 1-1,-5 1-2-15,-4 3-13 16,-5 0-7-16,-7 0-17 0,0-1-8 15,-14-3-30-15,-7-6-65 16</inkml:trace>
  <inkml:trace contextRef="#ctx0" brushRef="#br1" timeOffset="110193.03">24056 5296 369 0,'13'-18'57'0,"12"1"-46"15,5 0-6-15,12-1-5 16,3 0-24-16,0-1-130 15</inkml:trace>
  <inkml:trace contextRef="#ctx0" brushRef="#br1" timeOffset="111843.87">7842 14883 424 0,'0'-31'16'0,"0"5"20"0,0 2 20 16,0 8-12-16,0 2 4 15,3 8-12-15,6 6-11 16,4 8-15-16,3 16 3 15,5 14 10-15,5 13 1 0,0 14-9 16,3 17-5-16,1 10-7 16,-5 9 3-16,1 3-5 15,-3-3 1-15,-3-4-4 16,-6-6 4-16,-3-12-8 16,0-10-10-16,-7-12 5 15,-3-14-18-15,-1-13-3 0,0-16-22 16,0-14-29-1,0-23-22-15,0-20-240 0</inkml:trace>
  <inkml:trace contextRef="#ctx0" brushRef="#br1" timeOffset="113294.43">7893 14812 497 0,'-19'-8'16'16,"4"1"-14"-16,6 2 0 15,4 3 14-15,5 1 18 0,5 1-18 16,15-2-14-16,9 1 8 16,10-2 2-16,12 0-8 15,12-3 0-15,10-3-6 16,10 1 9-16,12-4-5 16,11-1 0-16,14-3-2 15,13 1 3-15,12-3-3 0,13 1 0 16,13 1 3-16,13-2-6 15,7-2 6-15,14 0-5 16,14 4 4-16,9-2-3 16,8-1 1-16,6 5 1 15,6-1-1-15,3 3-1 0,2 0 2 16,-2 2-2-16,1 5-1 16,-6 0 0-16,-4 3 5 15,-6 0-1-15,-9 2-4 16,-11 0 2-16,-13-2 1 15,-16 2 0-15,-14-2-3 0,-15 1 1 16,-19-1 3-16,-17-3-1 16,-12 1-1-16,-18-3 1 15,-14 0-2-15,-13 0 3 16,-14 0-1-16,-12-3 7 16,-9 2 5-16,-8 1-3 15,-5 1-1-15,-7 1-3 0,-1 5-2 16,-2 0-3-1,-1 0-1-15,-1 11-1 0,-1 10 1 16,-3 6 0-16,1 14 1 16,0 9 1-16,-2 10 1 15,3 12-2-15,4 3 2 0,1 8-2 16,1 3 0-16,3 3-1 0,3 0 1 0,2 2 1 16,4-2-3-16,-3-5 2 15,5-5 0-15,-2-3 2 16,3-6 0-16,-2-6-2 0,-1-6 4 15,0-6-3-15,-3-7-1 16,-2-5-1-16,1-8 0 16,-5-4 1-16,-5-4-1 15,-5-6 0-15,-2 0 0 16,0-3-1-16,-16-3-1 16,-9 3 4-16,-7-3-1 0,-12 3 0 15,-7-1 0-15,-10-1-1 16,-12-1 0-16,-9 1 0 15,-8-1 1-15,-16 2 0 16,-3-2-2-16,-13 3 0 16,-9 0 1-16,-8-2 1 0,-8 3-2 15,-8-4 0-15,-4 2-1 16,-3 0-1 0,-7-1 3-1,-8-1-2-15,-1-1 0 16,-4 1-1-16,-4-2 1 15,-3 1 0-15,1 2 0 0,-1-5-1 0,5 3 2 16,-4 0-2-16,3 2 1 16,6-3 1-16,1-1 2 15,2-2-1-15,6 2 0 16,6-3-2-16,8 0 3 16,6-2 0-16,6 2-1 0,5-1-1 15,6-2 1-15,8 0 1 16,1 0-2-16,7 2 2 15,5-1-1-15,10-1 0 16,5 1-1-16,7-1 2 16,7 0-1-16,9-2 0 15,9-1 0-15,6 0 1 0,8 0-1 16,8 0 0-16,4 0 1 16,9 0 1-16,4 0-2 15,6 0 1-15,6 0 0 16,3 0 1-16,4-1 0 0,3-2 2 15,1 3 0-15,1-2-1 16,2 1-1-16,0 1 0 16,0-2 1-1,0 2-1-15,0 0 0 16,-2-2-1-16,2 2 0 16,0 0 3-16,-3 0 0 0,0-1-2 15,0 1-1-15,-2 0-1 16,-1 0 1-16,-1 0 0 15,0 0 1-15,-1 0-1 16,3 0 0-16,-2 0 0 16,2 0 0-16,0 0-1 0,3-2 0 15,-1 0 0-15,3-3-15 16,0-4-14-16,0-5-30 0,0-6-28 16,5-9-57-16,0-9-136 15</inkml:trace>
  <inkml:trace contextRef="#ctx0" brushRef="#br1" timeOffset="113528.75">8171 15766 365 0,'-14'-29'19'15,"-4"6"11"-15,8 3 16 16,3 7 11-16,3 7-16 16,4 4-5-16,0 2-18 15,5 14-17-15,6 11 17 16,4 12 4-16,2 8 2 0,1 12-8 15,0 10-8-15,2 4-1 16,-2 4-1-16,0-1-1 16,0-2-5-16,-1-6-1 15,2-8-23-15,4-9-29 16,-2-19-48-16,6-12-108 16</inkml:trace>
  <inkml:trace contextRef="#ctx0" brushRef="#br1" timeOffset="114425.97">8933 15356 88 0,'-9'-27'230'16,"-4"4"-190"-16,-1 3 17 16,-4 5 23-16,-1 10-20 15,-1 5-14-15,-6 4-15 0,2 17 3 16,-3 11-7-1,3 11-14-15,1 7 4 16,7 11-8-16,6 3 0 0,9 4-8 16,1-4 3-16,22-6-1 15,8-10-4-15,9-9 1 16,8-14 1-16,5-13 1 0,5-10-3 16,1-2 0-16,-4-16 1 0,-1-9-2 15,-7-9-3-15,-7-4 4 16,-7-4 0-16,-10-3 2 15,-9-7 0-15,-9-1 1 16,-4-2-2-16,-20 3 0 16,-13 4-2-16,-9 10-4 15,-12 12-8-15,-6 8-1 0,3 14-11 16,-1 4-24-16,8 2-23 16,10 5-69-16</inkml:trace>
  <inkml:trace contextRef="#ctx0" brushRef="#br1" timeOffset="115385.4">8923 16056 222 0,'-2'0'49'0,"0"2"4"16,2-2 7-16,0 0-13 15,0 0-8-15,0 0-10 16,4 0 6-16,4 0-1 0,7-2-4 16,4-6-4-16,3-6-7 15,5-2-7-15,-3-2-4 16,0-4-2-16,0-2-4 16,-6 0 0-16,-2 1-1 15,-8-2 1-15,-7 5-1 0,-1 4 0 16,-1 7 0-16,-9 2-1 15,0 7 2-15,-5 0 2 16,4 6 4-16,2 8 0 16,4 4 0-16,4 7-5 15,1 1 1-15,3 5-4 0,13 0 0 16,2 4 0-16,6 0 0 16,-2-3-1-16,0-2-5 15,-4-3-1-15,-7-4 2 16,-9-2 1-16,-2-4 0 15,-17-1 3-15,-9-2 3 0,-3-3-2 16,-6-3-1-16,6-3-16 16,1-5-25-16,10 0-31 15,15-15-93-15</inkml:trace>
  <inkml:trace contextRef="#ctx0" brushRef="#br1" timeOffset="116166.33">13719 15077 335 0,'-15'-21'162'0,"-7"9"-128"0,-2 1 0 16,-5 11 15-16,-3 0-6 15,1 12-17-15,1 9-15 16,3 10 0-16,3 6-1 15,8 8-6-15,9 5 0 16,7 4 0-16,0-1-4 16,18-1 1-16,9-8-1 0,9-6 0 15,5-11 0-15,6-11 0 16,3-9-1-16,2-7-2 16,-1-4 2-16,-3-13-2 15,-5-7 0-15,-5-8 4 16,-9-6-1-16,-10-4 2 15,-6-5-2-15,-10-3 2 0,-3 2-1 16,-12 4 0-16,-15 4-7 16,-9 14-6-16,-7 6-4 15,-5 15-6-15,2 5-7 16,4 6-14-16,6 14-25 16,10 2-47-16,10 5-57 15</inkml:trace>
  <inkml:trace contextRef="#ctx0" brushRef="#br1" timeOffset="116588.11">14091 15557 259 0,'0'-10'79'0,"0"0"-12"15,-4 4 11-15,-5 2-13 0,0 2-27 16,0 2-8-16,0 0-8 15,2 6-5-15,1 6-3 16,3 7-3-16,1 5 0 0,2 6-3 16,0 4 2-16,2 3-5 15,7 3-2-15,-2-1-2 16,2-3-1-16,-2-1 1 16,0-6-2-16,-2-4 1 15,-3-2-5-15,-2-3-11 0,0-3-21 16,-9-4-22-16,-5-4-37 15,-6-6-38-15,-3-3-93 16</inkml:trace>
  <inkml:trace contextRef="#ctx0" brushRef="#br1" timeOffset="116728.71">13862 15859 410 0,'0'-13'86'15,"2"-1"-60"-15,14 1-4 0,10-1-1 16,10 0-13-16,8 2-8 15,5-1 0-15,5-1-21 16,-3-2-85-16,-7-2-225 16</inkml:trace>
  <inkml:trace contextRef="#ctx0" brushRef="#br1" timeOffset="120665.31">13650 14963 120 0,'0'0'410'0,"-3"0"-408"16,3 0-3-16,0 0 2 15,0-2-1-15,0 0-4 0,0-3-29 16,9-1 1-16,0-4-24 16,0-4-101-16</inkml:trace>
  <inkml:trace contextRef="#ctx0" brushRef="#br1" timeOffset="120790.28">13599 14766 182 0,'-13'-8'237'0,"0"-2"-205"15,5 2 8-15,1 1-2 16,6 0-24-16,1 0-18 16,0 0-34-16,11-1-44 0,3-4-52 15</inkml:trace>
  <inkml:trace contextRef="#ctx0" brushRef="#br1" timeOffset="120911.9">13526 14507 153 0,'-17'-7'163'0,"2"-4"-184"0,1-3-105 15</inkml:trace>
  <inkml:trace contextRef="#ctx0" brushRef="#br1" timeOffset="121052.49">13419 14289 318 0,'-24'-7'-57'15,"-1"-2"-49"-15</inkml:trace>
  <inkml:trace contextRef="#ctx0" brushRef="#br1" timeOffset="121193.54">13065 14134 33 0,'-27'-7'419'16,"4"-2"-411"-16,3 2 3 0,4 3-9 15,3 2-4-15,4 0-50 16,1-1-52-16,0-4-123 15</inkml:trace>
  <inkml:trace contextRef="#ctx0" brushRef="#br1" timeOffset="121318.49">12703 14043 391 0,'-35'-2'17'0,"4"-2"-17"15,7 3 0-15,2-1-10 16,4 2-41-16,0-4-104 15</inkml:trace>
  <inkml:trace contextRef="#ctx0" brushRef="#br1" timeOffset="121443.48">12311 13991 265 0,'-39'-4'85'16,"0"1"-84"-16,5 1-1 15,0 0-5-15,2 1-60 16,1-5-149-16</inkml:trace>
  <inkml:trace contextRef="#ctx0" brushRef="#br1" timeOffset="121568.43">11571 13945 406 0,'-50'0'27'0,"3"0"-15"15,5 0-8-15,8 2-4 16,4-1-29-16,3-1-82 15,1-1-175-15</inkml:trace>
  <inkml:trace contextRef="#ctx0" brushRef="#br1" timeOffset="121709.01">10918 13955 394 0,'-44'6'9'0,"5"-1"6"15,1 2-8-15,8 2-6 16,1 0-14-16,4-3-66 15,3-1-54-15</inkml:trace>
  <inkml:trace contextRef="#ctx0" brushRef="#br1" timeOffset="121844.07">10316 14084 388 0,'-39'9'13'16,"3"1"8"-16,7 0-11 15,5 0-9-15,8 3-11 16,4-3-59-16,5-3-47 15,0-1-122-15</inkml:trace>
  <inkml:trace contextRef="#ctx0" brushRef="#br1" timeOffset="121969">9874 14332 338 0,'-37'21'19'15,"-2"1"-17"-15,9-1 2 16,3 1-4-16,8-3-18 0,2 2-58 15,7-3-22-15,1 0-59 16</inkml:trace>
  <inkml:trace contextRef="#ctx0" brushRef="#br1" timeOffset="122112.9">9562 14619 283 0,'-27'18'43'0,"2"0"8"0,-1-3-17 15,9 4-21-15,4 0-11 0,2-1-2 16,6 0-10-16,5 2-21 15,0-2-30-15,0-2-31 16,0 0-119-16</inkml:trace>
  <inkml:trace contextRef="#ctx0" brushRef="#br1" timeOffset="122237.89">9303 15001 323 0,'-27'23'22'15,"4"0"3"-15,3-1-14 16,5 3-11-16,7-6 1 15,2-1-11-15,3-2-22 0,3-4-54 16,0-5-90 0</inkml:trace>
  <inkml:trace contextRef="#ctx0" brushRef="#br1" timeOffset="122362.86">9128 15238 341 0,'-15'9'53'0,"3"-4"-15"0,2 1 4 16,6-3-26-16,3 1-14 15,1-1-5-15,0 0-33 16,1-3-31-16,5 0-55 16</inkml:trace>
  <inkml:trace contextRef="#ctx0" brushRef="#br1" timeOffset="122628.42">9028 15127 483 0,'-7'-3'40'0,"2"1"3"0,1 2-14 16,4 0-29-16,0 12 1 15,0 5-1-15,4 4-1 16,-1 2 1-16,3 2 1 16,-3-2 0-16,2 0 6 0,1-1 2 15,3-4 0-15,5-4 5 16,6-5 7-16,11-7-7 15,10-2-11-15,15-13-4 16,16-12-33-16,12-12-44 16,9-13-67-16,4-13-238 0</inkml:trace>
  <inkml:trace contextRef="#ctx0" brushRef="#br1" timeOffset="123269">11427 13350 394 0,'-2'-6'36'0,"-6"2"29"16,-4 4-22-16,-3 0-14 0,-4 6-14 16,-2 7-3-16,-2 4 9 15,-1 7-2-15,-1 2-7 16,8 4-1-16,0 4-2 16,8 0-5-16,6 0-2 15,3-2-1-15,10 0-2 0,12-7 0 16,7-4 2-16,5-3-3 15,7-7-10-15,4-5-11 16,1-1-9-16,0-5-14 16,-3-5-23-16,-8-7-51 15,-6-6-199-15</inkml:trace>
  <inkml:trace contextRef="#ctx0" brushRef="#br1" timeOffset="123440.73">11291 13550 491 0,'-15'0'32'0,"12"0"-26"15,5 0 18-15,25-9-19 16,12 2 1-16,15 0-5 16,7-5-14-16,5-1-54 15,1-5-226-15</inkml:trace>
  <inkml:trace contextRef="#ctx0" brushRef="#br1" timeOffset="142782.49">9354 15577 335 0,'-6'0'101'16,"5"0"-68"-16,-1 0 14 15,2 0-28-15,2 0-12 0,6 0-3 16,3 0 0-16,4 0 2 16,0 0-4-16,7 0-2 15,3 0-6-15,1 0-21 16,3 0-28-16,3 0-8 16,2-5-6-16,-2-3-27 0,-1 3 9 15,-4 1 16-15,-6 1 43 16,-3 0 34-16,-9 1 31 15,-2 2 6-15,-4 0 4 16,1 0 1-16,2 0 5 0,-1 0-15 16,5-2-23-16,7 0-8 15,0 0-4-15,5-2-3 0,2 1-39 16,-1 0-130-16</inkml:trace>
  <inkml:trace contextRef="#ctx0" brushRef="#br1" timeOffset="142907.47">10010 15515 331 0,'2'0'62'0,"2"0"-36"16,-1 0-13-16,7 0-11 0,2-2-6 15,5 0-49-15,0 0-115 16</inkml:trace>
  <inkml:trace contextRef="#ctx0" brushRef="#br1" timeOffset="143032.43">10231 15504 350 0,'13'0'-4'0,"5"-4"-6"15,5-1 12-15,6 1-16 16,7-1-120-16</inkml:trace>
  <inkml:trace contextRef="#ctx0" brushRef="#br1" timeOffset="143157.4">10689 15461 373 0,'5'0'74'0,"0"-2"-34"16,2-2-14-16,5 3-21 15,6 1-6-15,8 0-23 16,6 0-63-16,7 0-43 16</inkml:trace>
  <inkml:trace contextRef="#ctx0" brushRef="#br1" timeOffset="143298">11156 15452 376 0,'8'0'90'0,"-1"-3"-76"15,1-5-4-15,7 6-8 16,4-1-4-16,5 3-38 0,10-2-56 16,2-1-48-16</inkml:trace>
  <inkml:trace contextRef="#ctx0" brushRef="#br1" timeOffset="143422.97">11566 15425 420 0,'9'-3'26'0,"1"-3"0"15,5 5-15-15,9-1-12 16,3 2-19-16,8 0-49 16,6 0-45-16,0 0-112 0</inkml:trace>
  <inkml:trace contextRef="#ctx0" brushRef="#br1" timeOffset="143550.53">12056 15395 452 0,'11'-2'17'0,"3"-2"-14"0,6 4-2 0,10 0-2 16,9 0-41-16,5 4-65 16,4-2-112-16</inkml:trace>
  <inkml:trace contextRef="#ctx0" brushRef="#br1" timeOffset="143691.12">12603 15393 438 0,'6'-4'50'15,"5"-4"-49"-15,3 0 5 0,6 7-5 16,3-1-2-16,8 2-26 16,-1 0-40-16,3 0-50 15,-3-2-79-15</inkml:trace>
  <inkml:trace contextRef="#ctx0" brushRef="#br1" timeOffset="143831.71">12936 15352 355 0,'5'0'52'0,"4"-3"-7"15,5 1 9-15,5 2-22 16,2 0-25-16,7 0-6 16,6 0-4-16,5 3-25 15,0-1-38-15,2 0-17 0,-5 0-19 16,-1-2-36-16</inkml:trace>
  <inkml:trace contextRef="#ctx0" brushRef="#br1" timeOffset="143956.68">13309 15350 104 0,'8'-3'107'0,"-5"-1"6"16,-1 0-25-16,2 1-17 15,1 1-21-15,2 1-25 0,6 1-17 16,1 0-7-16,6 0-1 16,-1 0-1-16,3 0-22 15,0 0-35-15,-5 0-23 16,-4-4-37-16</inkml:trace>
  <inkml:trace contextRef="#ctx0" brushRef="#br1" timeOffset="144206.64">13353 15191 405 0,'0'2'7'0,"0"0"-8"15,3 4 27-15,8 2 34 16,2 1-25-16,2 4-19 16,2-1-9-16,0 4-3 15,2 0 3-15,-5 2-1 0,-1 0 0 16,-6 4 0-16,-4-3 0 16,-3 2 2-16,-16 5-2 15,-12 0-5-15,-16 6-3 16,-10 2-53-16,-9-2-90 15</inkml:trace>
  <inkml:trace contextRef="#ctx0" brushRef="#br1" timeOffset="154577.87">11108 15822 193 0,'0'1'16'0,"0"-1"40"16,0 3 3-16,0-3-39 0,0 0-9 16,0 0-2-16,0 0 4 15,0 0 4-15,0 0-1 16,0 0 4-16,0 0 13 16,0 0-3-16,0 0-7 15,0 0-5-15,0 0-6 0,0 0 0 16,0 0-5-16,0 0-4 15,0 0-3-15,0 0-2 16,0 0 0-16,0 0 1 16,0 0 1-16,0 0 1 0,0 0 0 15,0 0 0-15,0 0 1 16,0 0-2-16,0 0 1 16,0 0-2-16,0 0-6 15,0 0-15-15,0 0-20 16,0 0-54-16,0-4-170 0</inkml:trace>
  <inkml:trace contextRef="#ctx0" brushRef="#br1" timeOffset="155172.84">11028 15802 336 0,'-6'0'132'15,"2"-4"-111"-15,4-3 21 16,7-2-12-16,11 0-11 16,8 0 0-16,3 2-3 15,3 4 4-15,-3 3-7 16,-3 0-12-16,-8 7-2 0,-8 7-1 16,-8 7-14-16,-2 5-8 15,-7-4 13-15,-7 2 0 16,-4-3 3-16,1-5 10 15,5-7 3-15,0-4 15 0,7-5 4 16,5-1 2-16,0-16-11 16,5-2-11-16,11-6-2 15,2-3-1-15,1-1 0 16,1 1-1-16,-3 5 1 16,-3 3 0-16,-6 7 0 15,0 6 3-15,-6 3 8 16,-2 4 0-16,0 7-10 0,0 8 3 15,0 2 4-15,-2 7-6 16,2 2 0-16,0 3-2 16,2-4 1-16,7-1-3 15,1-2 0-15,3 0-11 16,-2-6-22-16,4-2-33 16,-5-6-44-16,2-6-131 0</inkml:trace>
  <inkml:trace contextRef="#ctx0" brushRef="#br1" timeOffset="155532.15">11456 15807 377 0,'0'-3'70'0,"0"-1"-20"16,0 0 15-16,2 2-14 16,-1 1-17-16,3-1-16 15,-1 0-6-15,2-1 7 0,-2 3-1 16,-1-2-6-16,0 0 6 16,0 2-2-16,-2 0 1 15,0 0-4-15,0 0-1 16,1 0-4-16,-1-2-1 0,0 2-3 15,0 0-2-15,0 0 0 16,0 0-2-16,0 0-2 16,0 0 1-16,0 0-24 15,0 0-46-15,0 0-75 16,-3-8-231-16</inkml:trace>
  <inkml:trace contextRef="#ctx0" brushRef="#br1" timeOffset="159052.46">19305 14676 306 0,'-9'-6'226'0,"8"-7"-208"16,1-4 10-16,7 0 14 15,13 1-6-15,1 3-18 0,6 5-10 16,1 2-3-16,3 6-2 16,-4 0-3-16,-2 12 1 15,-4 8-2-15,-6 5-14 16,-8 4 0-16,-5 2 1 16,-2 0-5-16,-5-4 6 0,-8-5 10 15,-1-2 2-15,-2-7 3 16,1-7 11-16,3-2 5 15,4-4-3-15,3-1 0 16,5-10-7-16,0-5-4 16,5-4-3-16,8-4-1 0,1 0 1 15,1-3 0-15,0 2 0 16,-3 7-1-16,0-3 2 16,-5 8 3-16,-4 5 10 15,2 3 5-15,-5 5-1 16,0 0-10-16,0 7-7 0,0 7 2 15,0 3 5-15,0 4-1 16,2 5 0-16,5 1-2 16,5-2-3-16,1 0-1 15,3-2-1-15,2 0-1 16,-1-5-21-16,5 0-20 16,0-5-21-16,-1-5-44 0,1-6-62 15,-2-2-182-15</inkml:trace>
  <inkml:trace contextRef="#ctx0" brushRef="#br1" timeOffset="159198.24">20055 14842 599 0,'4'12'48'16,"-4"4"-14"-16,-11 8 4 15,-9 4-28-15,-14 9-5 16,-7 2-48-16,-9 1-186 15</inkml:trace>
  <inkml:trace contextRef="#ctx0" brushRef="#br1" timeOffset="167707.93">20264 14664 617 0,'5'-9'49'0,"3"-7"-50"16,4 5 6-16,4 6 15 16,4 1 4-16,4 4-17 15,-3 0-7-15,-2 11 0 0,-2 7-1 16,-8 0-3-16,-2 6-2 15,-7 2-2-15,0 0-1 16,-4-3 2-16,-4-5 7 16,-4-4-1-16,3-4 4 15,1-5 3-15,4-5 13 0,1 0 4 16,3-14-3-16,0-7-13 16,7-2 1-16,5-9-3 15,1 2 0-15,3 2 0 31,0 4 1-31,-5 4-2 0,2 10 1 16,-6 7-1-16,-2 3-2 16,0 3-1-16,-3 15 1 15,0 4 0-15,3 3-2 16,1 4 1-16,1 0-1 16,2-2 1-16,1-1-3 0,3-5-18 15,0-6-17-15,3-1-9 16,0-8-31-16,1-4-56 15,-2-2-164-15</inkml:trace>
  <inkml:trace contextRef="#ctx0" brushRef="#br1" timeOffset="168131.03">20713 14614 575 0,'-5'-14'29'16,"5"0"-17"-16,5 4 33 16,13 3-22-16,5 3-4 15,6 4-11-15,-2 4-3 0,2 9-4 16,-6 9 1-16,-5 0-1 16,-5 7-1-16,-10-2 0 15,-3-1 0-15,-3-2-1 16,-10-5-1-16,1-5 1 15,-2-5 3-15,2-6 1 16,7-3 7-16,2-5 15 16,3-10-12-16,0-9-9 0,5-2-5 15,7-3 1-15,3 6 0 16,-5 1-2-16,2 8 3 16,-2 7 7-16,-5 7 2 15,-1 0-3-15,-2 18-5 0,-2 7 12 16,1 6 2-16,5 2-7 15,0 5-8-15,2-3 1 16,6-1-1-16,3-6-3 16,2-3-25-16,3-10-53 15,1-12-80-15,1-2-296 16</inkml:trace>
  <inkml:trace contextRef="#ctx0" brushRef="#br1" timeOffset="168443.46">21382 14862 606 0,'5'3'66'15,"-4"-2"-49"-15,1 5 44 0,2 5-8 16,-3 3-21-16,-1 8-15 16,0 6-8-16,0 4-7 15,-8 5-3-15,-9 1-29 16,-3-3-75-16,-3-8-100 15</inkml:trace>
  <inkml:trace contextRef="#ctx0" brushRef="#br1" timeOffset="169734.29">21840 14789 363 0,'-5'-7'31'0,"5"-3"13"0,0 2 22 16,9-5-29-16,9 4-19 15,7 0 0-15,8 0 7 16,1 5 0-16,0 4-5 15,0 0-7-15,-4 4-8 16,-4 11-4-16,-10 1-1 0,-5 5-1 16,-10 1 1-16,-1 2-5 15,-7 1-4-15,-9-2 1 16,-3-3 2-16,-3-4 7 16,2-7-1-16,-2-5 2 15,8-4 13-15,4-4 6 16,3-13 8-16,7 0-13 0,0-8-8 15,10-2-5-15,6 0-1 16,6 1-2-16,3 4-1 16,0 1 0-16,-2 7 2 15,-1 9 0-15,-2 5 5 0,-6 2 0 16,-1 15-1-16,-5 5 1 16,3 5-3-16,-1 5 2 15,-3-1-7-15,3 3 3 16,0-1-3-16,4-1-13 15,-2-4-16-15,1-8-16 16,3-4-23-16,-2-9-32 0,4-7-78 16</inkml:trace>
  <inkml:trace contextRef="#ctx0" brushRef="#br1" timeOffset="170182.45">22407 14814 492 0,'-4'-16'46'0,"4"0"-5"16,2-1 31-16,13 0-35 16,6 5-15-16,6-4-9 0,3 8-6 15,-1 4-3-15,0 4-2 16,-3 4 1-16,-6 12-3 16,-6 1-1-16,-6 7 2 15,-6-1-2-15,-2 1-10 16,-12 0-3-16,-7-2 6 0,-1-7-2 15,1-2 2-15,-1-6 9 16,0-3-2-16,7-4 7 16,5-4 6-16,3-10 0 15,5-5-3-15,0-5-5 16,15-1 0-16,5-1-3 16,5 2 2-16,0 1-6 15,0 7 8-15,-1 5-4 16,-5 8 2-16,-4 3 3 15,-5 7 1-15,-3 11 3 0,-5 3-1 16,1 8-4-16,-2 0-3 0,-1 3-2 16,2 3 1-16,2-2-2 15,3 2-11-15,1-9-16 16,5-2-15-16,3-9-23 16,4-9-27-16,-1-6-55 15,3-3-115-15</inkml:trace>
  <inkml:trace contextRef="#ctx0" brushRef="#br1" timeOffset="170537.37">22877 14766 441 0,'0'-21'58'0,"0"2"-15"16,5 3 9-16,10 3-13 16,6 10-14-16,2 1-11 0,1 2-4 15,-2 6 1-15,-1 11-5 16,-5 4-4-16,-7-2-1 15,-4 2 0-15,-5 0-1 16,0-3-1-16,-7-4-3 16,-2-3-1-16,0-3 1 0,2-5 4 15,3-3 1 1,3-3 3-16,1-9-2 16,0-8-1-16,8-1 0 0,5 0 3 15,0 1 0 1,2 2 0-16,-3 6 12 0,-2 7 3 15,-2 5-3-15,-3 5-5 16,-1 13-3-16,-1 5 6 16,-1 7-4-16,3 7-7 0,-1 3-2 15,1 1-1-15,1 4-9 16,3-2-30-16,-2-2-28 16,1-11-61-16,2-11-101 15</inkml:trace>
  <inkml:trace contextRef="#ctx0" brushRef="#br1" timeOffset="196478.98">5996 15654 208 0,'1'-11'176'15,"3"2"-116"-15,-2-3-7 0,-1 2-1 16,-1 3-7-16,0 2-16 15,0 2-6-15,-1 1-2 16,-10 2-7-16,-2 2-8 0,-3 12 0 16,-4 6 1-16,-2 4 1 15,5 7 1-15,-1 2 3 16,7 3 0-16,9 0-5 16,2-1-3-16,6 0-2 15,12-5-1-15,6-5 1 0,9-4-2 16,2-4 0-16,0-7 2 15,5-5-2-15,-3-5 0 16,5 0-2-16,-6-7 1 16,0-7 2-16,-8-8-1 15,-2-3 2-15,-9-4-1 0,-7-6-1 16,-10-4 3-16,-3-2 2 16,-14 2-6-16,-10 2 2 15,-7 6-1-15,-4 6 1 16,0 7-3-16,4 10-2 15,7 2-17-15,11 2-32 0,11 1-88 16,5-4-268-16</inkml:trace>
  <inkml:trace contextRef="#ctx0" brushRef="#br1" timeOffset="197278.65">6516 15793 320 0,'-1'0'57'16,"1"0"-21"-16,0-6 18 15,0 5-17-15,8-5-13 16,6 5-8-16,3-1-1 16,7 2-4-16,1 0-1 15,4 0-1-15,5 0 2 0,1 0-3 16,8 0-4-16,3 2-2 15,1-1 3-15,8-1 1 16,0 0-4-16,5 0 3 16,1 0 2-16,2 0 0 15,-2-1 2-15,2-3-6 0,-2 1-1 16,-2-1 0-16,-2 0 0 16,2-1-1-16,-3 1 2 15,0 1 1-15,-1-3-3 16,-3 3 0-16,0-1 1 0,-5 1-1 15,-6 1 0-15,0 0-2 16,-2 2 1-16,-5 0 0 16,0 0 0-16,0 0 0 15,0 0 0-15,-4 0 0 16,-3 0 1-16,-5 0-1 16,-3 0 0-16,0 2 0 0,-7-2 0 15,1 0 1-15,-4 0 0 16,3 0-1-16,-4 0 1 15,2-3 1-15,-1 1 2 16,2-2-3-16,0 2-1 16,-1 1 0-16,3-2 0 15,-2 2-9-15,-2 1-21 0,2 0-24 16,-4-4-53-16,2-1-197 16</inkml:trace>
  <inkml:trace contextRef="#ctx0" brushRef="#br1" timeOffset="198519.34">9408 16228 512 0,'1'-9'58'0,"-1"0"-17"16,0 4 8-16,0 0 9 0,0 3-12 16,0 2-17-16,0 0-19 15,0 3-1-15,2 9 9 16,2 6-1-16,-1 1-6 15,1 4-2-15,1 1-7 0,-2-1 0 16,5 4-1-16,1 1-8 16,0 2-33-16,5-5-58 15,4-8-94-15</inkml:trace>
  <inkml:trace contextRef="#ctx0" brushRef="#br1" timeOffset="199291.05">14232 15941 262 0,'0'-4'47'0,"2"-1"-12"15,-1 1 17-15,1 2-7 0,4-1-9 16,-4 2-18 0,5-3 0-16,0 0 6 0,-2 4 0 15,5-2-3-15,-3 2 3 16,-2 0 1-16,0 0-2 15,-3 2-3-15,0 6-1 0,0 0 2 16,-2 5-1-16,0 3 1 16,0 3-3-16,0-1-9 15,0 4-8-15,1 3 0 16,1 1-7-16,-2 3-53 16,0-4-58-16,-9-2-208 0</inkml:trace>
  <inkml:trace contextRef="#ctx0" brushRef="#br1" timeOffset="200443.89">8274 15555 451 0,'-7'-1'17'16,"1"-1"-11"-16,6 2 36 15,0 0-7 1,6 3-16-16,7 4 3 16,5 4 11-16,6 2-5 15,3 0-11-15,2-1-8 0,0 2-6 16,3-2 0-16,-5 3-1 15,2-3 1-15,-4 1-2 16,-6-1-1-16,-2 1 0 16,-5-1 3-16,-6-3-1 15,-2 4-1-15,-4 0 4 16,-2-1 5-16,-13 0-2 0,-5 4 7 16,-4-1-14-16,-7 3 1 15,-9 1-16-15,-1 1-40 16,-8-3-58-16,1 3-145 15</inkml:trace>
  <inkml:trace contextRef="#ctx0" brushRef="#br1" timeOffset="201538.42">5462 15404 455 0,'-6'0'28'15,"1"0"0"-15,3 0 18 16,2 0-8-16,6-5-18 16,7-6-19-16,6-4 6 0,8 0-1 15,2-7-6-15,3-5 7 16,-3-1-9-16,-2-4 5 15,-3-2-2-15,-9 2 0 16,-5 0 0-16,-8 5 0 16,-2 7-2-16,-10 4 9 0,-4 5 4 15,-6 10-9-15,3 1 2 16,2 0 8 0,2 13 0-16,5 6-7 15,7 4-1-15,1 2-3 0,13 5-1 16,6 2 0-16,8 1-2 15,4 0 2-15,-3-1 0 16,-4-1-1-16,-4-3-1 16,-13 1-4-16,-7-6-6 15,-10 0-1-15,-17-1 3 0,-7-5-3 16,-10-1-16-16,1-3-26 16,1-6-43-1,8-5-165-15</inkml:trace>
  <inkml:trace contextRef="#ctx0" brushRef="#br1" timeOffset="204053.9">16675 15029 479 0,'-13'-7'12'0,"-3"4"19"16,-1 3 15-16,2 0-11 0,-4 8-14 15,1 7-8-15,2 4-1 0,1 8 0 16,5 3-7-16,1 6-2 16,4-1-2-1,5 3 0-15,0-4-1 16,14-4-1-16,4-3 0 16,5-6-1-16,6-6 2 15,5-6 0-15,-2-6 4 16,3-3-2-16,-1-7 1 0,-3-7 4 15,-4-10 0-15,-5-2 6 16,-7-4 0-16,-8-6-1 16,-7-2-8-16,-3-1-3 15,-14 3-1-15,-7 4 0 16,-9 7-1-16,-2 5-4 16,1 10-10-16,6 7-15 15,7 3-32-15,6 3-36 0,13 7-74 16</inkml:trace>
  <inkml:trace contextRef="#ctx0" brushRef="#br1" timeOffset="204569.43">17057 15491 381 0,'0'-16'148'0,"0"-2"-121"15,0 4 33-15,-4 5-10 16,-4 2-16-16,-2 7-15 16,-2 0-14-16,-5 5-1 15,2 10 2-15,-4 6 0 0,5 4 0 16,-2 4-5-16,5 3 0 15,4 1 2-15,4 3-1 16,3 2-1-16,0-5 0 16,5 2-2-16,4-2 1 15,1-2 1-15,0-5-1 16,-5 1 0-16,-5-4 0 16,0 2-19-16,-15-1-6 15,-6-5-19-15,-9 3-25 0,-1-6-11 16,-1-8-50-16,3-5-103 15</inkml:trace>
  <inkml:trace contextRef="#ctx0" brushRef="#br1" timeOffset="204715.3">16750 15759 451 0,'20'-15'38'0,"4"3"-18"15,11 2 18-15,4 0-17 16,8 3-20-16,2 1-6 15,-3-4-90-15,-1 3-315 0</inkml:trace>
  <inkml:trace contextRef="#ctx0" brushRef="#br1" timeOffset="205709.48">14306 15251 223 0,'-13'0'190'0,"6"0"-159"16,2 0 27-16,3 0-17 16,2 0-8-16,7-2-15 15,10 0-9-15,7 0 12 16,8 2-2-16,5 0-10 16,4-2-1-16,5 2-5 0,5 0-2 15,5-2-1-15,8 2 0 16,3 2 2-16,7-2 0 15,4 0-2-15,9 0 0 16,-4 0 0-16,4 0-1 16,3 0 0-16,1 0 2 15,-3 2-1-15,0-2 1 16,2 0-1-16,-9 0 1 0,-2 4-1 16,-9-1-3-16,-3 1 5 15,-10-1-1-15,-9-1-1 16,1-2 0-16,-11 0 0 15,-6 0 1-15,-3 0-1 0,-8 0 0 16,-5 0 1-16,-3 0-1 16,-2 0 1-16,-4 0-1 15,-4 0 2-15,1 0 0 16,-2 0 0-16,-1 0-2 0,-1 0 0 16,4 0-1-16,0 0-11 15,0 0-10-15,1-2-16 16,0-1-27-16,-1-4-46 15,-3-4-104-15</inkml:trace>
  <inkml:trace contextRef="#ctx0" brushRef="#br1" timeOffset="206146.87">16044 15086 256 0,'-2'-3'6'0,"2"-1"19"0,0 2 46 16,0 1-15-16,2 1-21 15,1 0-14-15,1 0 8 16,-1 0 1-16,4 0-2 16,-2 0 1-16,2 0 1 15,0 7-7-15,6 4 2 16,1 3 4-16,1 5-13 0,0 5-3 15,4 2-7-15,-7 5 2 16,1-1-6-16,-6 0-1 16,-7-1-1-16,0-1 1 15,-13-4-22-15,-14-5-18 16,-9-6-28-16,-10-8-53 16,-12-5-102-16</inkml:trace>
  <inkml:trace contextRef="#ctx0" brushRef="#br1" timeOffset="206567.56">15494 14769 426 0,'-1'-7'23'16,"-12"0"0"-16,-1 6 34 15,-4 1-24-15,0 1-1 16,-1 9-12-16,0 11-3 15,3 0 1-15,5 4-5 16,6 5 2-16,5 2-8 16,0-2 0-16,12 2-5 0,8-4-2 15,6-1 1-15,4-4-2 16,4-3 3-16,-2-4-2 16,1-5-2-16,-4-8-37 15,-9-3-33-15,-12 0-48 0,-8-15-175 16</inkml:trace>
  <inkml:trace contextRef="#ctx0" brushRef="#br1" timeOffset="206679.93">15384 14945 528 0,'0'-7'19'0,"8"0"-7"16,30 3 2-16,12 4-3 16,17 2-7-16,8-2-12 15,2 0-114-15</inkml:trace>
  <inkml:trace contextRef="#ctx0" brushRef="#br1" timeOffset="208312.86">15949 15914 224 0,'-7'0'89'16,"3"0"-36"-16,3-5 24 15,1 0-6 1,7-3-44-16,8-1-5 0,9-2 1 0,5 3-2 15,6-3-1-15,1 2-2 16,3 4 5-16,-5 1-1 0,-5 4-4 16,-9 4-5-16,-1 12 0 15,-11 9 0-15,-6 7-1 16,-2 8-4-16,-10 9-7 16,-12 4-2-16,-9 7-23 15,-4-3-55-15,-14-4-83 0,-3-6-297 16</inkml:trace>
  <inkml:trace contextRef="#ctx0" brushRef="#br1" timeOffset="209606.98">7295 15293 501 0,'0'-10'31'0,"-12"-3"11"15,-3 6 28-15,2 3-29 16,-8 4-9-16,-2 0-15 0,-2 9-4 16,-2 7-1-16,4 6-2 15,1 6 3-15,5 4 0 16,3 2-5-16,11 4-3 16,3-1-2-16,3-3-3 0,12 0 1 15,8-5-1-15,4-4-3 16,5-6-4-16,4-3-8 15,1-5-22-15,2-4-16 16,-3-7-8-16,-6 0-36 16,-8-5-70-16</inkml:trace>
  <inkml:trace contextRef="#ctx0" brushRef="#br1" timeOffset="209768.69">7124 15505 590 0,'-10'-1'20'0,"10"-3"-3"15,9 3-4-15,23-3-13 16,13 4 0-16,15-4-5 16,6-3-79-16,0-4-190 0</inkml:trace>
  <inkml:trace contextRef="#ctx0" brushRef="#br1" timeOffset="-178487.99">4738 15789 185 0,'-21'-3'179'15,"3"1"-164"-15,2 0 24 16,5 2 6-16,6 0-2 0,5 0-18 31,0 0-16-31,5 0-9 0,11 0 24 16,7 0 6-16,8 2-5 15,8 3-1-15,7-1-11 16,3-1-2-16,7 3-1 16,2 1-3-16,1-2-4 15,0 3-2-15,-3-4-1 0,-2 2 0 16,-9 1 3-16,-4-3-3 16,-7-3 2-16,-7 1-4 15,-4-2 4-15,-6 0-2 16,-7 0 0-16,-1 0-4 15,-2 0-3-15,-4 0-3 0,0-2-2 16,-3-3-19-16,0 0-22 16,0-6-31-16,0 0-61 15,-3-3-135-15</inkml:trace>
  <inkml:trace contextRef="#ctx0" brushRef="#br1" timeOffset="-178299.22">5356 15694 353 0,'-7'-3'51'15,"2"-1"4"-15,5 4 8 16,0 0-45-16,10 7-9 0,4 6 16 16,8 5-5-16,0 7-6 15,0 2-4 1,-3 3-8-16,-4 2-1 0,-8-2 1 16,-7 1-2-16,-4-1-9 15,-14-4-16-15,-6-1-18 16,-6-6-36-16,-1-8-68 0</inkml:trace>
  <inkml:trace contextRef="#ctx0" brushRef="#br1" timeOffset="-177319.78">6181 15473 260 0,'-4'-5'9'0,"2"-2"35"16,-1 3 3-16,-3 1-11 15,-1-2-17-15,-4 1-4 16,-2 0 0-16,-4 1 3 0,-7 1 0 16,1 2 4-16,-6 0-5 15,-2 0-4-15,1 3-5 16,-3 7 0-16,-1 0 0 16,2 4 0-16,2 1 1 15,3 1 0-15,0 2 3 0,6-1-3 16,2 6 1-16,5 1-1 15,3-1-3 1,4 4-3-16,4 5 0 0,3-1-2 16,0 2 1-16,0 1-2 15,1 0 1-15,6-2-1 16,3-2 1-16,0-1-1 0,1-2 1 16,4-4 4-16,-1 2-2 15,2-2-1-15,2-1 3 16,2-2-3-16,2 1 0 15,-2 3-1-15,4-4-1 0,1 0 0 16,-1-2 1-16,-2-2-1 16,2-4 0-16,1-7-1 15,-3 1 3-15,-1-6-1 16,1 0 1-16,3 0 0 16,-1-10-1-16,0 2 0 15,1-4 0-15,3-3-1 0,-3-3 0 16,-2 2-1-16,3-2 2 15,-5-2-1-15,0 1 2 16,0-2-3-16,-6 1 3 16,2-1-1-16,-5 0 0 15,0-1 0-15,-2 1 1 0,-3-3 0 16,0 1 0-16,-6 0 1 16,1-4 0-16,-2 0 1 15,0 1-3-15,0-3 0 16,0 4 0-16,-7-1 2 0,2 0 2 15,-4 2 2-15,-4 2 0 16,3 0-3-16,-7 3 1 16,2 0 3-16,-6-1-2 15,4 0-4 1,-5-1 1-16,-1 1-3 16,-3 2-1-16,-4 6-10 15,-8 1-44-15,-6 6-63 0,-12 3-245 16</inkml:trace>
  <inkml:trace contextRef="#ctx0" brushRef="#br1" timeOffset="-124705.86">5791 16488 175 0,'-7'2'52'0,"1"-2"62"16,-2 0-59-16,3 0 6 16,0 0-1-16,-2 0-16 15,4 0-8-15,1 0-4 16,0 0-3-16,2 0-3 0,-2 0-6 15,2 0-6-15,0 0-5 16,0 0-4-16,0 0-2 16,0 0-4-16,9 0-3 15,5 0 5-15,8 0 0 16,7-2 2-16,3-3 1 0,5-3 1 16,7 0-4-16,-3-3 1 15,-2 2-2-15,1-1 1 16,-2 0-1-16,-6 0-1 15,1-2 2-15,-5 4-1 16,-4 1 0-16,-5 1 0 16,-4 3-3-16,-5 0-7 15,-4 0-2-15,-5 3-1 16,-1 0-4-16,0 0-19 0,-8 0-31 16,-6 3-31-16,-8 3-48 15,-3 0-121-15</inkml:trace>
  <inkml:trace contextRef="#ctx0" brushRef="#br1" timeOffset="-124424.66">5859 16501 357 0,'-18'6'44'15,"5"0"17"-15,10-2 10 16,3-2-32-16,11-1-4 16,8-1-1-16,8 0-6 0,5 0-8 15,8 0-11-15,-2 0 1 16,5-1 0-16,0-3-5 15,-3 2-2-15,2-1-3 16,-6-1 0-16,-2 2 0 16,-5-1 1-16,-4 1-1 0,-6-2 1 15,-7 3-1-15,-5-3 1 16,-3 2 0-16,-2 2 1 16,-2-1 2-16,0-2-5 15,0 3-8-15,-6-1-41 16,-1-7-67-16,-4-2-232 15</inkml:trace>
  <inkml:trace contextRef="#ctx0" brushRef="#br1" timeOffset="-117067.31">18304 14728 156 0,'3'0'20'16,"1"-6"18"-16,-3 4 46 15,-1-2-41-15,2 4-11 16,-2-2-2-16,0 0-2 15,0 0 8-15,2 0 1 16,-2 1-5-16,0-1 0 0,0-2-5 16,0 1-5-16,-5 2-3 15,-7-2 0-15,3 3-5 16,-6 0 0-16,-5 1 0 16,0 12-1-16,-6-1 1 0,2 8 3 15,0 4-2-15,1 2 3 16,4 3-7-16,6-1-3 15,6 4-2-15,7-1-1 16,0-3-1-16,7-3-2 16,14-2-2-16,5-5-1 15,1-3 3-15,10-7-3 0,2-4-4 16,-1-4-20-16,-1 0-23 16,0-4-13-16,-5-7-22 15,-11-1-25-15,-4 0-73 16</inkml:trace>
  <inkml:trace contextRef="#ctx0" brushRef="#br1" timeOffset="-116868.73">18124 14910 444 0,'-12'0'55'15,"12"0"-8"1,4 0 14-16,20-4-47 0,8-4 2 0,10 4-6 15,6-2-9-15,2 1 0 0,3-1-26 16,-4 3-69 0,-3 1-111-16</inkml:trace>
  <inkml:trace contextRef="#ctx0" brushRef="#br1" timeOffset="-116689.1">18838 14951 598 0,'7'5'56'0,"-3"2"-5"0,-4 2 29 15,0 5-31-15,-2 9-22 16,-7 10-19-16,-6 8-6 0,-4 3-3 16,1 5-40-16,-2-7-102 15,-3-8-182-15</inkml:trace>
</inkml:ink>
</file>

<file path=ppt/ink/ink7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9:19:09.9710000"/>
    </inkml:context>
    <inkml:brush xml:id="br0">
      <inkml:brushProperty name="width" value="0.05292" units="cm"/>
      <inkml:brushProperty name="height" value="0.05292" units="cm"/>
      <inkml:brushProperty name="color" value="#002060"/>
    </inkml:brush>
  </inkml:definitions>
  <inkml:trace contextRef="#ctx0" brushRef="#br0">19476 7361 503 0,'0'-9'62'0,"0"4"-9"16,0-1 10-16,0 3-12 0,0 1-15 16,0 2-18-16,0 0-14 15,5 5 1-15,2 8 11 16,2 5 4-16,-2 7-3 0,1 5-6 16,-3 4 1-16,-3 4-2 15,0 2-3-15,-2-2-2 16,0-1-3-16,0-5-1 15,1-4 0-15,1-6 0 16,0-4-2-16,0-5 0 0,3-6-13 16,1-3-23-16,3-4-27 15,3 0-20-15,-1-11-33 16,-2-5-69-16</inkml:trace>
  <inkml:trace contextRef="#ctx0" brushRef="#br0" timeOffset="453.02">19534 7393 425 0,'0'-21'60'16,"8"0"3"-16,5 1-3 15,7 0-5-15,5 2-23 16,1 2-12-16,3 4 3 15,0 4-7-15,1 7-6 16,-4 1-2-16,-5 3-6 0,-3 10-3 16,-5 8-2-16,-8 4 3 15,-5 4 0-15,-3 3-1 16,-12-2-7-16,-8-1-4 16,-4-1 3-16,-2-8 3 15,1-2 4-15,4-8 2 0,2-2 2 16,6-6 0-16,6-2 10 15,6 0 1-15,4 0-2 16,0 0-3-16,0-2-5 16,7 2 1-16,6 0-2 15,2 0 1-15,4 9 1 16,1 7 8-16,2 1 1 16,-3 3-8-16,1 2-1 0,-1-1 5 15,1-3-8-15,-3 0-1 16,2-2 0-16,-1-2-2 15,-2-1-26-15,4-5-34 0,0-6-39 16,-1-2-101-16</inkml:trace>
  <inkml:trace contextRef="#ctx0" brushRef="#br0" timeOffset="624.29">20089 7571 188 0,'-5'-3'488'15,"0"-1"-457"-15,0 1 14 16,5 3-1-16,0 0-34 16,0 2-16-16,10 6-29 15,0-2-27-15,0-1-64 0,4-5-127 16</inkml:trace>
  <inkml:trace contextRef="#ctx0" brushRef="#br0" timeOffset="924.01">20335 7347 600 0,'2'-4'44'0,"1"1"-22"16,-1 3 21-16,-1 1-12 0,-1 14-17 16,0 4-3-16,0 7 0 15,0 4 1-15,0 3 4 16,0-2 0-16,0 1-7 15,0-2-2-15,2-5-1 16,3-3 2-16,4-6-3 0,6-2-2 16,2-5-1-16,3-2-1 15,7-5-1-15,2 0 0 16,5-2-7-16,-2-4-18 16,2-5-22-16,-5-5-19 15,-5-2-21-15,-9-6-33 0,-8 1-128 16</inkml:trace>
  <inkml:trace contextRef="#ctx0" brushRef="#br0" timeOffset="1080.23">20469 7427 485 0,'0'-9'48'0,"12"0"-37"15,6 1 39-15,6-2-1 16,0 3-27-16,3 0-19 15,0 2-2-15,-3 0-6 0,-7-1-59 16,-7-3-100-16</inkml:trace>
  <inkml:trace contextRef="#ctx0" brushRef="#br0" timeOffset="1232.08">20510 7272 458 0,'25'-11'10'16,"4"-1"-10"-16,8 1 29 16,6 2-20-16,3 0-13 0,-4 2-68 15,0 0-127-15</inkml:trace>
  <inkml:trace contextRef="#ctx0" brushRef="#br0" timeOffset="1917.46">20868 7106 386 0,'-2'-15'6'0,"-2"0"11"0,-2-5 39 15,1 4-7-15,-5-2-24 0,-7 2-18 16,-2-4 5-16,-10 1 0 16,-7-1 0-16,-11 2 7 15,-7 0-3-15,-7 1-5 16,-9 2 1-16,-5 4-1 15,-6 4-7-15,-5 6-1 0,-6 1-3 16,0 8-1-16,-6 10 2 16,-1 6-2-16,1 10 1 15,3 7 0-15,3 7 0 16,4 7-1-16,8 2 1 16,11 4 0-16,9 1 0 0,10-1 0 15,12 0 0-15,13 0-1 16,9-5 2-16,13 3 3 15,3-5 0-15,14 0 1 16,11-4-2-16,9-4 6 16,10-2 1-16,9-1-4 15,4-4 0-15,6-3 11 0,7-6-4 16,-1-6-4-16,3-6-4 16,-3-5-2-16,3-4-1 15,2-5-1-15,-1-2 0 16,5-2 15-16,-5 0-11 15,5 0-4-15,0-7-1 0,0-6 1 16,0-1-2-16,0-2 1 16,-3-6-3-16,-1-2-3 31,-4 0-1-31,-7-5 2 16,-4 0-1-16,-3-1 4 0,-4-5 1 15,-9-1 2-15,-2 1 0 0,-3-6-1 16,-10 0 3-16,0-7 3 15,-8 1 2-15,-6-3 6 0,-8 0-6 16,-6-1-2-16,0 2-4 16,-12-1-1-1,-13 0 0-15,-6 2-3 16,-6 4-1-16,-7 1-6 0,-11 7 3 16,-6 4 0-16,-3 5-9 15,-9 7-13-15,-7 8-16 16,-3 1-58-16,-1 6-177 15</inkml:trace>
  <inkml:trace contextRef="#ctx0" brushRef="#br0" timeOffset="6355.06">19884 6858 265 0,'0'-2'162'0,"0"-5"-133"0,-2 0 19 16,2-2 4-16,0-2-20 15,0-5-11-15,0 2 0 16,0-6-1-16,3-1-3 15,-3-4-3-15,0-2-1 16,-8-5-3-16,-13-3-2 16,-6-3-1-16,-8-4 0 0,-9-3 0 15,-4 0 6-15,-8-1-4 16,-1-2-5-16,-10 1-1 16,-4 3-2-16,-9 1 0 15,-9 2-3-15,-8 1 2 16,-11 0-1-16,-10 2 0 0,-8 2-13 15,-7 4 7-15,-10 2 7 16,-7 5 0-16,-7 5 0 16,-11 8-1-16,-4 5-1 15,-6 5 2-15,-2 0-1 16,-6 8 1-16,4 6 1 16,4 6-2-16,6 0 1 0,5 3 1 15,14 0 1-15,10-1 1 16,16 1 1-16,12-1 2 15,14-3 2-15,15-2 0 16,12 0 0-16,16-5 0 16,12 0 3-16,12-4-8 0,9 1 2 15,11-3-2-15,2-1-2 16,9-3 1-16,1 0-1 16,2 0-2-16,0 0-1 15,0 0 2-15,2 0 1 0,3 0-1 16,-1 0 1-16,2 0-6 15,-5 0-22-15,3-3-20 16,-2-2-13-16,3-2-37 16,2-3-38-16,0-2-38 15,4-2-42-15</inkml:trace>
  <inkml:trace contextRef="#ctx0" brushRef="#br0" timeOffset="6653.24">15778 6023 254 0,'3'-16'89'15,"-2"0"-20"1,-1-2 0-16,0 4-13 0,0 1-16 15,0 3-2-15,-1 1-6 0,-6 3-11 16,-3 5-5-16,-2 1-11 16,-3 3-3-16,-5 10-2 15,-3 5 2-15,1 5 1 16,1 2 5-16,0-2-1 0,2 2 1 16,5-2-1-16,-1-1-1 15,9-4 2-15,0-1-2 16,5-4-1-16,1 1 3 15,0 0 1-15,10-1 1 16,2-1 4-16,8 3-5 16,6-3-2-16,4 3-1 0,8-3-2 15,3 3-3-15,9-3-1 16,4-1 0-16,7-3-20 16,2-4-58-16,0-4-63 15,-4-9-204-15</inkml:trace>
  <inkml:trace contextRef="#ctx0" brushRef="#br0" timeOffset="7484.09">16731 5492 462 0,'2'-6'93'16,"1"1"-47"-16,-3 2 22 0,2 3-18 15,-2 0-20-15,1 10-23 16,1 4 5-16,-2 9 13 16,2 4-13-16,0 0-8 0,-1 2-2 15,3-2-1-15,1-5-1 16,0-4-1-16,-1-5-1 16,2-6-20-16,-4-5-12 15,1-2-3-15,-3-11 14 0,0-8-1 16,0-6-8-1,0-6 17-15,-7-3 13 0,3 2 3 16,0 0 1-16,4 5 10 16,0 4 8-16,0 7 7 15,8 4-9-15,6 6-4 16,6 5-4-16,3 1-5 0,9 4 0 16,3 11-1-16,4 6-3 15,2 4 0-15,3 2 0 16,-3 0-1-16,-2-2 0 15,-1-2 0-15,-5-5-6 16,-1-4-17-16,-9-5-15 0,-5-3-15 16,-6-6-25-16,-8-2-52 15,-4-15-73-15</inkml:trace>
  <inkml:trace contextRef="#ctx0" brushRef="#br0" timeOffset="7671.48">17123 5348 374 0,'-10'-20'164'15,"3"3"-130"-15,1 9 31 16,4 4-14-16,2 4-18 16,0 7-26-16,3 11-8 15,7 11 5-15,-1 6 8 0,1 6-7 16,3 4-3-16,1-1-1 16,1-1-5-1,1-7-28-15,2-6-14 0,-4-8-33 16,1-14-59-16,-5-8-134 15</inkml:trace>
  <inkml:trace contextRef="#ctx0" brushRef="#br0" timeOffset="7890.14">17357 5343 550 0,'2'-8'34'15,"-2"1"5"-15,0 7 13 0,3 0-31 16,2 15-18-16,1 7 1 15,1 6 4-15,1 7-2 16,0 0-4-16,-1 2-1 16,0-2-1-16,3-3-3 15,0-9-11-15,-3-5-10 16,3-8-24-16,-5-6-28 0,-3-4-66 16,-2-11-121-16</inkml:trace>
  <inkml:trace contextRef="#ctx0" brushRef="#br0" timeOffset="8046.36">17416 5370 468 0,'0'-16'78'15,"0"0"-53"-15,11-1 23 16,9 4-13-16,4 3-19 16,5 2-11-16,3 4-6 0,-1 4-3 15,-2 0-59-15,-13 8-74 16,-7 2-156-16</inkml:trace>
  <inkml:trace contextRef="#ctx0" brushRef="#br0" timeOffset="8172.58">17495 5454 448 0,'-7'9'47'0,"7"-4"-37"16,5 1 2-16,19-5-10 0,6-1-1 15,9 0-3-15,5 0-76 16,2-10-97-16</inkml:trace>
  <inkml:trace contextRef="#ctx0" brushRef="#br0" timeOffset="8505.68">17863 5358 481 0,'0'0'69'0,"0"0"-13"16,-4 3-15-16,1 12-9 16,1 6-7-16,1 6-12 15,-1 3-1-15,2 2-1 16,0 0-7-1,0-5-3-15,-2-9-1 16,2-7-2-16,0-11 0 16,0-2 2-16,2-16 4 15,-2-9-6-15,5-5 2 0,2-7 2 16,2 0 0-16,2-4 5 16,1 7 1-16,1 4-2 15,1 7-4-15,1 9 2 16,1 9-2-16,0 7-1 15,-2 7-2-15,1 13 0 16,-1 8 0-16,0 8 0 0,-1 7 1 16,-1 3-1-1,2 2-3-15,-4-3-17 0,-1-6-27 16,-6-7-23-16,-3-9-8 16,0-10-55-16,-12-13-180 15</inkml:trace>
  <inkml:trace contextRef="#ctx0" brushRef="#br0" timeOffset="8630.64">17939 5506 517 0,'7'-16'38'0,"12"0"-49"0,10 0 19 15,11 1 1-15,4 4-9 16,11-3-47-16,0 0-127 16</inkml:trace>
  <inkml:trace contextRef="#ctx0" brushRef="#br0" timeOffset="9036.84">19012 5263 551 0,'0'-10'21'0,"-5"3"-10"16,-13 7 14-16,-5 0-18 0,-3 17-3 15,-2 6-1-15,-1 8 0 16,3 5 5-16,6 1 2 16,6 1 0-16,8-3-3 15,6-3-5-15,5-3 0 16,15-6 0-16,7-5-1 16,3-6 0-16,6-4 0 15,0-3-12-15,0-5-41 0,-9 0-44 16,-9-13-111-16</inkml:trace>
  <inkml:trace contextRef="#ctx0" brushRef="#br0" timeOffset="9193.01">18879 5479 443 0,'-1'-5'122'16,"1"-2"-111"-16,13-2 0 15,13 4 0-15,11-1 6 16,5 2-13-16,3 1-4 0,5 3-20 15,-2 0-67-15,-8-2-108 16</inkml:trace>
  <inkml:trace contextRef="#ctx0" brushRef="#br0" timeOffset="9312.53">19388 5485 570 0,'0'0'85'0,"0"-6"-34"0,0-3 13 16,3 0-42-16,8 2-24 0,4-2-72 15,4 0-103 1</inkml:trace>
  <inkml:trace contextRef="#ctx0" brushRef="#br0" timeOffset="9720.29">19880 5186 507 0,'0'-4'10'15,"0"1"-9"-15,0 2 1 16,-2 1-7-16,-4 0-34 0,-1 4-56 16,0 5-90-16</inkml:trace>
  <inkml:trace contextRef="#ctx0" brushRef="#br0" timeOffset="9985.89">19419 5397 532 0,'-2'0'29'16,"2"0"15"-16,0-7 15 16,15-1-13-16,6 0-12 15,4 1-5-15,7 0-5 16,4 0-8-16,3 2-11 15,0-1-3-15,5 2-2 0,-1 1-12 16,4-3-33-16,-1 1-18 16,-2-4-28-16,-3-2-32 15,-4-3-65-15</inkml:trace>
  <inkml:trace contextRef="#ctx0" brushRef="#br0" timeOffset="10175.04">20025 5181 390 0,'0'-8'74'16,"0"1"17"-16,-4-1-8 15,3 6-24-15,-1 2-14 16,2 0-25-16,0 2-17 0,3 13 0 16,4 1 9-16,3 8 0 15,-1 7-6-15,-1 4-4 16,4 1-1-16,-4 3-1 16,1 0-4-16,1-1-25 15,0-8-23-15,-3-3-24 0,-2-9-33 16,-3-9-72-16</inkml:trace>
  <inkml:trace contextRef="#ctx0" brushRef="#br0" timeOffset="10346.9">19977 5363 511 0,'0'-17'34'0,"2"-5"-1"15,15 2 12-15,8 4-15 16,9 1-14-16,5 0-11 15,3 5-4-15,3 2-1 0,-3 6-3 16,-3 2-40-16,-7 0-44 16,-5 8-49-16,-11 0-61 15</inkml:trace>
  <inkml:trace contextRef="#ctx0" brushRef="#br0" timeOffset="11228.54">20332 5324 413 0,'-4'0'82'0,"3"-3"-44"0,1-3 37 16,0-1-35-16,8 3-24 16,6 2-10-16,-1 2 3 15,2 0-1-15,1 4-4 0,-1 8-2 16,-5 5-2-16,-3 2-2 16,-3 1 2-16,-4-1-1 15,0-2-4-15,-2-5-1 16,-5-5 3-16,-2-5 3 15,2-2 5-15,-1-5 2 0,5-11 6 16,3-1-4-16,0-3-6 16,13-3-4-16,6 2-4 15,8 0-14-15,7 5-25 16,7 2-15-16,-2 1 5 16,0 4 2-16,-3 5 11 15,-6-2 27-15,-6 2 14 16,-11 2 5-16,-4 0 32 0,-8 2 19 15,-1 0-11-15,-10 0-20 16,-5 10-14-16,1 2 0 16,-1 2-4-16,1 6-1 15,5 1-5-15,3 0 0 0,6-1-2 16,0-3 0-16,6-2 1 16,7-6-4-1,2-6-11 1,2-3-7-16,1 0 4 0,0-7-7 15,0-10 7-15,-4-1 13 16,0-2 8-16,-1-3 2 0,-6 4 8 16,0 2 4-16,1 5 3 15,-3 5 1-15,-1 3-6 16,-1 4-7-16,2 0-6 16,2 11-3-16,-2 3 1 15,0 4 0-15,0 0 0 0,0 0 0 16,-1-5 1-16,-1-3-2 15,-1-5-2-15,0-3-5 16,-2-2 8-16,6-4 5 16,-2-7-4-16,3-1-1 0,3-5 0 15,3 0 2-15,3 5-1 16,0-1-2 0,2 5 2-16,-2 4-2 0,0 4 0 15,-3 0-1-15,-2 9 1 16,-3 5 0-16,2 2 0 15,-3 4 0-15,-4 0 1 16,3-5 0-16,-5-3-1 0,1-6 1 16,2-4 0-16,0-2 4 15,3-5 20-15,0-8-4 16,5-7-6-16,3 1-1 16,1 1-4-16,2 0 3 0,0 6 1 15,0 1-2-15,-2 9-3 16,0 2-4-16,-3 4 0 15,-2 14-3-15,-4 5-1 16,-6 9 2-16,-1 6-2 16,0 6 0-16,0 2-22 15,-12-1-61-15,-3-8-165 0</inkml:trace>
  <inkml:trace contextRef="#ctx0" brushRef="#br0" timeOffset="13806.15">14994 6230 167 0,'0'-7'157'0,"0"-3"-112"16,0 0 15-16,-4 0 8 15,1-1-21-15,-4 0-15 0,1 3-8 16,-5-2-3-16,-3 3-3 16,-4 0-5-16,-6 4-5 15,-3 3-3-15,-5 0 2 16,-6 2 0-16,1 10 1 16,-7 8-2-16,-2 3 0 15,2 7-1-15,0 6 1 0,3 5 0 16,5 4-1-16,1 2 1 15,11 0 2-15,2 2-1 16,4 1-4-16,6-3 1 16,5 2 0-16,5-2-3 0,2 0 0 15,0 1-1-15,12-2 0 16,2 0 0-16,6-3 2 16,2 0 0-16,8-2-1 15,1-5 2-15,5-6-1 16,1-6 5-16,7-5-3 15,2-6 2-15,1-8-1 16,5-5-2-16,3 0 0 0,0-2-2 16,-1-7-1-16,-5-1 1 15,0-1-1-15,-4-1-1 16,-3-3 0-16,-5-1 0 16,1 0-4-16,-3-7 1 0,-1 0 1 15,3-4 0-15,-9 0 2 16,1-1 1-16,-4-4 0 15,-1-1 1-15,-4 1 0 16,-3 0 0-16,-2-2 4 16,-5 0-1-16,1 2 0 0,-5-3-3 15,-1 5 1-15,-3-3-1 16,-2 1 1 0,0-2 0-16,0 1 0 0,-7 0 0 15,-3-1-1-15,0 1 0 16,-3-1-1-16,1 3 0 15,-2-1 1-15,-5 2-1 0,4 1 3 16,-5 1-2-16,1 1-1 16,0 4 0-16,-3-2 0 31,-5 2-1-31,0 3 0 16,-5 0 0-16,-6 3-1 0,-1 2-3 15,-5 7-4-15,-3 2-4 16,-8 4-14-16,0 2-24 0,-10 11-46 15,-3 4-151-15</inkml:trace>
  <inkml:trace contextRef="#ctx0" brushRef="#br0" timeOffset="17658.34">17432 5388 72 0,'-52'4'466'16,"9"-4"-458"-16,7 1 27 16,13 5-10-16,9 3-8 15,12 0-10-15,5 0-8 16,26 0 0-16,21-4 12 0,24-2 15 15,26-1-4-15,23-2-13 16,21-7-5-16,15-5-3 16,16-4-2-16,13-2 2 15,6-1-2-15,5-1 1 16,6-1 0-16,-7 4 2 16,-5 1-2-16,-9 5 3 0,-16 1-2 15,-21 5 3-15,-24-1-1 16,-27 4-3-16,-31 0 1 15,-31 2-1-15,-31-2 0 16,-25 1-2-16,-39 1 3 16,-34-2-16-16,-32 0 4 0,-29 2 6 15,-21 0 3-15,-18 0 2 16,-12 5 0-16,-13 7 1 16,-4 3-2-16,1 5 3 15,9 4-1-15,8 5 1 16,17 3 3-16,21 1 1 0,27-3-3 15,24 0-1 1,28-1-3-16,26-6 1 0,29-1-1 16,23-5 0-16,20-2-4 15,35-5-5-15,27-4 11 16,28-3 1-16,32-3-1 16,23-3 5-16,27-13 1 0,25-2-2 15,18-2-2-15,15-3-1 16,14 0 3-16,8 1 2 15,6 3-3-15,2-1-6 16,-8 4 4-16,-8 2-4 0,-17 0 4 16,-14 1-4-16,-32-1 2 15,-32 3 0-15,-39-4-8 0,-43 0-13 16,-45-5-12-16,-40 1-7 16,-55-1-29-16,-46 0-72 15,-45-1-117-15</inkml:trace>
  <inkml:trace contextRef="#ctx0" brushRef="#br0" timeOffset="18408.7">13762 5784 638 0,'-4'-9'57'0,"1"4"-13"16,3 5 7-16,3 0-26 15,9 3-17-15,5 10-4 0,0 5 2 16,5 3-3-16,0 3-1 15,-1-1-1-15,-4-2-1 16,-5-5-8-16,-1-2-16 16,-4-8-12-16,-7-6-11 15,0 0 11-15,-5-8 27 0,-12-9-10 16,0-6 9-16,-5-4 11 16,0-2 3-16,5 3 13 15,4 2 0-15,9 3 6 16,4 5-3-16,4 3-6 15,14 5-9-15,11 6-3 16,7 2 0-16,11 0 0 0,1 10 0 16,6 1-2-16,-4 2 1 15,-2-1-1-15,-5-1-12 16,-11-4-28-16,-6-2-6 16,-11-1-12-16,-12-4-32 15,-3 0-52-15,-17-11-164 0</inkml:trace>
  <inkml:trace contextRef="#ctx0" brushRef="#br0" timeOffset="18579.49">14011 5588 411 0,'-10'-20'112'0,"3"8"-63"15,4 3 10-15,3 5-14 16,5 4-31-16,10 0-10 16,7 11 5-16,2 5 8 15,4 9-5-15,0 2-6 16,3 3-5-1,-6 2-1-15,-1-3-16 0,-4-4-23 16,-6-6-28-16,-2-8-50 0,-4-9-125 16</inkml:trace>
  <inkml:trace contextRef="#ctx0" brushRef="#br0" timeOffset="18938.5">14272 5563 565 0,'0'-5'37'0,"0"5"2"15,5 0-15-15,6 7-10 16,1 7 12-16,3 6-10 16,3 1-7-16,-4 2-6 0,-2-3-2 15,-4-1-2-15,-4-8 3 16,-2-7-2-16,-2-4 4 16,-2-7 11-16,-8-13-5 15,-2-8-1-15,0-9 10 16,0-3-2-1,4 0-3-15,2 1-5 0,3 2-5 16,3 8-1-16,0 6-3 0,9 7 0 16,5 8-1-16,4 8-2 15,6 0 2-15,1 6-1 16,4 10 0-16,-2 6-1 16,-1 1-16-1,-4 2-18-15,-1 0-14 16,-5-2-5-16,-4-5-11 15,-9-2-38-15,-3-7-66 0,0-4-104 0</inkml:trace>
  <inkml:trace contextRef="#ctx0" brushRef="#br0" timeOffset="19275.84">14331 5470 508 0,'-6'0'73'0,"3"0"-42"16,3 0 27-16,0 9-28 15,3 4-7-15,10 6 3 16,1 5 3-16,5 1-8 15,2 3-6-15,2 2-7 16,-3 1-2-16,-1-1-4 16,-2-5-1-16,1-4-1 0,-5-4-2 15,0-5-9-15,-1-5-7 16,-2-5-20-16,-3-2-13 16,0-2-16-16,-7-12-46 15,0-8-109-15</inkml:trace>
  <inkml:trace contextRef="#ctx0" brushRef="#br0" timeOffset="19457.59">14364 5385 594 0,'-8'-15'15'16,"8"-1"25"-16,0-2 2 16,18-3-13-16,9 0-15 15,6-2-9-15,6 4-1 16,3-4-3-16,2 7-1 0,-6 9-20 15,-6 4-65-15,-14 3-63 16,-12 3-145-16</inkml:trace>
  <inkml:trace contextRef="#ctx0" brushRef="#br0" timeOffset="19598.21">14437 5535 414 0,'0'1'62'16,"17"-1"-87"-16,9-12 62 15,9-4-7-15,6-4-27 16,-2-5-17-16,0 2-99 16,-5 1-202-16</inkml:trace>
  <inkml:trace contextRef="#ctx0" brushRef="#br0" timeOffset="19937.56">14724 5360 514 0,'0'7'45'15,"0"-1"-28"-15,2 3 40 16,13 4-8-16,0 0-17 0,2-1-10 0,0 0-6 16,0 1-9-16,-3-2-4 15,-6 0-1-15,-3-4-1 16,-5-3-1-16,0-4 3 16,0-6 8-16,-10-12-3 15,2-4-5-15,-1-6 8 16,2-6 6-16,4 2-7 0,3 0-7 15,0 4-2-15,0 4-1 16,6 6 0-16,7 6-1 16,5 8 1-16,3 4-2 15,4 0 1-15,4 8 1 16,0 6-2-16,1 7 1 0,-4 4 1 16,-3 2-11-16,-2 4-17 15,-4-1-23-15,-10-2-13 16,-7-3-28-16,-4-5-58 15,-11-6-253-15</inkml:trace>
  <inkml:trace contextRef="#ctx0" brushRef="#br0" timeOffset="20060.14">14861 5424 523 0,'0'-18'35'16,"16"-2"-27"-1,13-3 3-15,6-2-9 0,11-5-3 16,2-2-32-16,-1-4-72 15,-3 0-261-15</inkml:trace>
  <inkml:trace contextRef="#ctx0" brushRef="#br0" timeOffset="20500.68">15601 4734 507 0,'0'-18'52'15,"-10"7"-35"-15,-5 8 41 16,-4 3-12-16,2 5-29 0,-3 13-12 16,1 9-4-1,4 10 7-15,6 6 2 0,3 5-1 16,6 1-3-16,0-2-3 15,8-6-3-15,7-5-1 16,7-8 1-16,9-5 0 0,1-10 0 16,2-4-11-1,4-9-21-15,-3 0-28 0,-8-6-33 16,-5-10-104-16</inkml:trace>
  <inkml:trace contextRef="#ctx0" brushRef="#br0" timeOffset="20641.28">15498 5017 574 0,'-4'-3'21'0,"6"-9"-5"0,18-6-9 15,18-2-3-15,5-2-2 16,9 0-1-16,4-2-4 16,-2 3-71-16,-6 1-114 15</inkml:trace>
  <inkml:trace contextRef="#ctx0" brushRef="#br0" timeOffset="20825.26">15898 4884 551 0,'-7'3'88'16,"4"-3"-72"0,3 0 49-16,2 0-21 0,14-7-25 15,3-2-12-15,8-3-5 16,6-3-1-16,6 3-29 0,-4-3-50 15,-5 1-48-15,-5-2-154 16</inkml:trace>
  <inkml:trace contextRef="#ctx0" brushRef="#br0" timeOffset="21232.14">16360 4519 496 0,'-9'-6'168'0,"2"-2"-154"0,4 5 42 16,1 3-7-16,2 0-29 15,0 5-18-15,3 11-2 16,8 4 5-16,4 5 2 15,4 5-4-15,1 4-2 0,2 0 0 16,-1 0-2 0,-1 0-24-16,0-6-26 0,-8-1-16 15,-5-7-41-15,-7-12-61 16</inkml:trace>
  <inkml:trace contextRef="#ctx0" brushRef="#br0" timeOffset="21426.83">16227 4610 550 0,'4'-26'11'0,"9"-3"-2"0,8 1 34 0,9 3-5 16,4 2-28-16,5 3-8 16,0 4-3-16,4 7 0 15,-1 7-36-15,-3 2-43 16,-7 2-61-16,-3 11-139 15</inkml:trace>
  <inkml:trace contextRef="#ctx0" brushRef="#br0" timeOffset="22308.93">16615 4563 393 0,'-9'-11'158'15,"4"-5"-130"1,5-1 47-16,0 0-35 0,11 2-20 15,5 3-14-15,7 5 0 0,1 3 0 16,2 4-3-16,3 5-3 16,-4 12 1-16,-3 4-2 15,-7 8 0 1,-3-1 0-16,-7-1-1 0,-5-4-8 0,0-7 4 16,-3-7 4-16,-9-9 8 15,2 0 4-15,1-10 12 16,4-14-5-16,3-2-8 15,2-8-6-15,4-2-3 16,13 2-3-16,5 0-13 0,7 6-29 16,5 4-21-16,1 4-25 15,1 8-10-15,1 5 3 16,-9 3-17-16,-3 4 24 16,-5 0-2-16,-8 0 80 0,-5 0 108 15,-6 0 11 1,-1 0 13-16,-4 0-17 0,-7 0-36 15,-1 4-28-15,-1 5-2 16,-1 1-15-16,1 7-15 16,4 1-4-16,2-1-1 0,7 3-2 15,0-2-1-15,0-2-1 16,7-5-10-16,4-2-6 16,0-7 4-16,-2-2-1 15,1-4 4-15,0-9 4 16,-3-3 5-1,0-3 3-15,-2-1 1 16,1 1 1-16,1 2 11 16,-2 3 5-16,2 3 0 0,0 4-2 15,1 4-7-15,1 3-5 16,1 0-1-16,0 2 1 16,-1 5-2-16,1 3-1 0,-5 1-1 15,2-2 0-15,-4 0-1 16,-1-4-6-1,0-1 1-15,-1-4 4 0,5 0 6 16,-1-9-3-16,4 0-1 16,0-3 1-16,3-1 0 0,3 1 1 15,-3 2 0-15,3 5 0 16,-1 1-2-16,-2 4 1 16,1 0-2-16,-4 4 1 15,0 3-1-15,-3 6 1 16,-1-3 0-16,-3 1 0 15,-2-2 1-15,0-5-1 16,0-4 7-16,3 0 46 0,-1-9-13 16,5-6-26-16,3 0 4 15,2 0 1-15,4 1-5 16,0 1-2-16,1 6-3 16,0 7-1-16,0 0-2 15,-1 7-4-15,-2 16-2 0,-5 6 0 16,-4 14 0-16,-5 11-9 15,-5 8-58-15,-15 8-112 16</inkml:trace>
  <inkml:trace contextRef="#ctx0" brushRef="#br0" timeOffset="25346.37">14347 7022 166 0,'-2'0'166'15,"-1"0"-110"-15,-2 0-28 16,3 0 30-16,0-4-16 0,2 3-22 15,0-1-6-15,-2 0 1 16,2 0-2-16,0 2 1 16,-2 0 4-16,0 0 1 15,-3 0-5-15,-4 0-6 16,-4 6-4-16,-3 3-1 0,-4 1 2 16,-5 5 2-16,-6 2-1 15,-1 3 3-15,-7 3-3 31,-4 6 1-31,-2 1-3 0,-5 6 0 0,-6 3-2 16,-3 4 1-16,-2 2-1 16,0 1 0-16,0 4 1 0,0 2 5 15,5-2 6 1,2 1-1 0,4 1 1-16,8 2-1 15,1-3 4-15,7 3-11 16,7-1-2-16,2-1 0 0,6-2 1 0,4-2-3 15,3 1 1-15,3-8-2 16,3 3 0-16,0-3 1 0,5-2-1 16,-1 0 1-16,2-1 0 15,0-1-2-15,0-1-1 16,0-2 2-16,0-2 1 16,0-4-1-16,0 3-1 0,0-5 1 15,0 1-1-15,0-4 3 16,0-1-2-16,0-2 0 15,0-3-1-15,0-4 2 16,2-4-1-16,-2-4 3 16,0 2 0-16,0-5-1 15,0 0 37 1,1-2-77-16,-1 0 37 0,0 0 2 0,0 0-1 16,0 0 1-16,0 0-1 15,0 0 1-15,0 0-1 16,0 0-1-16,0 0 0 15,0 0-6-15,0 0-11 16,0 0-19-16,0 0-31 0,0-13-31 16,0-3-81-16,-1-7-235 15</inkml:trace>
  <inkml:trace contextRef="#ctx0" brushRef="#br0" timeOffset="25721.3">12995 8471 410 0,'-4'0'49'0,"3"0"4"15,1 0-3-15,0 0-20 16,5 1-3-16,5 8-9 0,5 7-4 15,1 6 0-15,1 6 1 16,3 4-7-16,-3 2-3 16,0 2-1-16,-3-4-1 15,0-3 3-15,0-4 2 16,0-6 4-16,-2-3 3 0,2-5 1 16,6-5 5-16,3-6-5 15,8 0-1-15,5-13-5 16,11-11-4-16,8-6-4 15,6-9-1-15,3-4-1 16,1-7-39-16,-4-7-82 16,-9-2-189-16</inkml:trace>
  <inkml:trace contextRef="#ctx0" brushRef="#br0" timeOffset="27018.18">13221 8975 462 0,'-12'0'70'16,"0"-1"-67"-16,-3-5 21 16,-1 3 26-16,-1 3-15 15,0 0-22-15,-3 0-7 16,-2 7 7-16,-2 7 0 15,0 4-6-15,-1 5 4 0,-1 4-1 16,-1 5-4 0,4 0 0-16,2 6-1 0,4 0 0 15,7 4 0-15,6 0-2 16,4-1-1-16,6 3 1 16,11-6 0-16,7 1-3 0,8-4 0 15,5-3 1-15,5-4-1 16,1-5 3-16,1-1-3 15,0-6 1-15,2 0-1 16,-4-7-1-16,1-4 2 16,-1-1-1-16,1-4 0 15,-4 0 1-15,-1-2 0 0,-5-7-4 16,-3-3-2-16,-4-5 4 16,-2-1 2-16,-4-4-2 15,-3-9 2-15,0-2 0 16,-5-7 1-16,-2-3 0 0,-9-3 1 15,-1-1-2-15,-1 0 0 16,-18 0 7-16,-4 5 0 16,-6 6-3-16,-8 5-3 15,-8 5-3-15,-4 5-4 16,-7 4-40-16,0 6-26 16,0 1-35-16,2-1-140 0</inkml:trace>
  <inkml:trace contextRef="#ctx0" brushRef="#br0" timeOffset="27643.51">11476 8961 419 0,'0'-4'225'0,"0"-13"-196"15,0 11 3-15,-2 6 8 16,2 0-11-16,2 4-20 16,5 12-10-16,3 5 7 15,5 6 4-15,1 5-5 0,1 1-5 16,-2-3 1-16,0-3 0 15,-3-6-5-15,-2-6-14 16,-3-6-16-16,-4-4-8 16,-3-5 5-16,0-6 21 15,-10-12-17-15,-3 0-3 16,-3-7 26-16,1-1 10 0,1 1 6 16,1 1 10-16,6 3 8 15,7 5 6-15,0 7-10 16,7 4-12-16,15 5-7 15,5 0 0-15,5 5 3 0,9 6 1 16,5 3-4-16,0 4 1 16,1-2-2-16,-2 0 0 15,0-2-3-15,-7-3-15 16,-4-5-21-16,-6-6-23 16,-6 0-38-16,-10-11-68 15</inkml:trace>
  <inkml:trace contextRef="#ctx0" brushRef="#br0" timeOffset="27846.6">11849 8842 477 0,'-14'-7'62'0,"3"3"-32"16,2 4 12-16,4 2-14 0,5 12-10 16,2 4-8-16,8 7 0 15,7 2 3-15,2 5-5 16,5 0-5-16,1 0-1 15,0-2-1-15,0-5-8 16,0-5-25-16,-1-11-28 16,-3-7-42-16,-5-4-71 0</inkml:trace>
  <inkml:trace contextRef="#ctx0" brushRef="#br0" timeOffset="28065.29">12061 8822 522 0,'-3'0'43'0,"3"0"-32"0,0 7 22 16,2 6 1-16,10 5-7 15,1 3-11-15,4 5-9 0,4 5-1 16,-2-1-1-16,-1 4-4 16,0 0-1-16,-4-6-12 15,-3-3-26-15,-3-7-15 16,-7-9-34-16,-1-9-65 15,0-2-108-15</inkml:trace>
  <inkml:trace contextRef="#ctx0" brushRef="#br0" timeOffset="28253.03">12119 8806 479 0,'0'-16'46'15,"4"0"-26"-15,8 2 18 16,6 1 0-16,3-1-5 15,6 1-22-15,2 3-8 16,3 4-2-16,-1 6-1 16,-6 0-11-16,-5 4-58 15,-11 8-84-15,-8 3-196 0</inkml:trace>
  <inkml:trace contextRef="#ctx0" brushRef="#br0" timeOffset="28378.01">12136 8937 449 0,'0'1'33'16,"6"-1"-42"-16,12-6 0 16,14-6 13-16,2-2-5 15,12-4-52-15,-5-1-26 16,0-3-55-16</inkml:trace>
  <inkml:trace contextRef="#ctx0" brushRef="#br0" timeOffset="28742.66">12457 8761 306 0,'0'-5'142'0,"0"3"-64"15,-5 2-5-15,2 0-28 16,1 7-21-16,2 6-6 16,0 5-4-16,5 3-6 0,3 3-5 15,-1 0-2-15,4 2 0 16,-6-6-1-16,1-2 0 16,-3-5-2-16,-3-6-2 15,0-7 4-15,0-5 8 0,0-13-2 16,-3-5-5-16,0-9 7 15,-2-2 4-15,5-4 1 16,0-1-8-16,0 5-4 16,5 0 0-16,3 9-3 15,3 4 4-15,-3 6-1 16,5 12-3-16,0 3 1 0,2 3 2 16,-2 12-3-16,6 8 2 15,-2 0 0-15,3 4-2 16,2 3 0-16,-3-3-8 15,1 1-7-15,-1-3 1 16,-4-1-2-16,-4-3-14 16,-3-1-18-1,-7-4-22-15,-1-5-39 16,-5-3-97-16</inkml:trace>
  <inkml:trace contextRef="#ctx0" brushRef="#br0" timeOffset="28872.77">12559 8856 600 0,'3'-14'8'0,"9"-3"-8"15,10 3 5 1,14-2-3-16,2-4-16 0,2 1-177 16</inkml:trace>
  <inkml:trace contextRef="#ctx0" brushRef="#br0" timeOffset="32733.92">13614 9613 130 0,'-1'-3'19'0,"-1"0"19"15,-3-1 12-15,5 1 112 16,-2 1-116-16,0-2 6 0,2 3-12 16,0 1-14-16,0 0-10 15,0 0-13-15,0 1-2 16,4 8 8-16,3 6 1 15,3-1-1-15,1 4-1 16,0 3 1-16,5 0 4 16,0 6 3-16,1-1-6 0,2 5-2 15,3 3-3-15,0 3 1 16,1 5 1-16,1 1-5 16,4 1 1-16,-1 6-2 15,0 2 0-15,3-1 0 16,-3-1-1-16,2 0 1 0,0-5-1 15,3-2 1-15,-1-5-1 16,1-1 0-16,4-5 1 16,-2 2 0-16,7-2 1 15,2 2 17-15,4-1-14 0,1 2-3 16,8 1-1-16,5-2 0 16,0 4 3-16,4-1-3 15,5 2 0-15,3-1-1 16,6 0 1-16,3-1 0 15,1-1-1-15,5 0 1 16,4-4 2-16,1 0-6 0,6-2 5 16,2-2 2-16,1 3-1 15,2-6-1 1,1 2-1-16,0-4-1 0,2 0 1 16,0-4-2-16,1 1 4 15,-1-3-6-15,-2-4 6 16,-4 0-5-16,-1-2 4 0,-7-1-2 15,-3 0 2-15,-7-2 0 16,-3 3 3-16,-6-2-2 16,-7-2 0-16,-6 0 0 15,-5 1-1-15,-10-2 0 0,-4 0-2 16,-8-1 1-16,-7 0-1 16,-3-1 0-16,0 0 0 15,-4 0 0 1,-3-1 0-16,-2-1 0 15,-1-1 0-15,-3 3 0 0,-4-4 1 16,-3 2-2-16,-4-2-6 0,0 0-13 0,-4 0-7 16,-9-4-27-16,-2-3-55 15,-2-4-66-15,3-5-215 16</inkml:trace>
  <inkml:trace contextRef="#ctx0" brushRef="#br0" timeOffset="33030.71">17333 11171 511 0,'-10'-3'37'0,"0"-1"-20"16,5 2 19-16,5 2 8 16,0 0 0-16,4 0-30 15,9 9 4-15,4 3 6 16,5 4-5-16,5 6-10 15,2 3-4-15,1 4-1 0,-3 3-2 16,-9 5-2-16,-5 0 1 16,-10 4 0-16,-3-3-3 15,-20-2-2-15,-8-6-15 16,-8-2-7-16,-2-4-11 16,1-6-24-16,2-10-29 0,10-8-68 15</inkml:trace>
  <inkml:trace contextRef="#ctx0" brushRef="#br0" timeOffset="33687.91">18078 11151 359 0,'0'-10'37'15,"0"-1"15"-15,-3 2 16 0,-6 2-19 16,-2 0-20-16,-5 3-18 16,-4 4 0-16,-3 0 2 15,-2 4-2-15,-4 10 4 0,2 2 1 16,-1 7-5-16,2 8-3 15,4 1-1-15,5 5-3 16,6 2-1-16,4 3-2 16,7-3 1-16,0 2-1 15,11-3 0-15,8-1 0 16,3-7-2-16,7 1 1 0,3-10 2 16,2-2 0-16,4-10-2 15,-3-1 1-15,6-8 1 16,-4 1-3-16,1-2 2 15,-4-9 0-15,0-2-1 16,-4-2 1-16,-3-4 0 0,-5-1 0 16,-5-5 2-1,-2-2 0-15,-8-5 9 0,-3 1-2 16,-4-8-3-16,-6 1 8 16,-7-3-5-16,-11 1-4 15,-7 2-4-15,-1 1 2 0,-5 8-4 16,-7 8 0-16,0 6-24 15,-5 6-43-15,-3 3-96 16</inkml:trace>
  <inkml:trace contextRef="#ctx0" brushRef="#br0" timeOffset="35657.91">17466 12085 535 0,'0'-6'67'16,"-2"2"-19"-16,-1 4 10 15,1 0-10-15,2 10-14 16,0 5-13-16,0 7-5 15,0 3-2-15,4 3-4 0,4 4-5 16,4 4-3 0,-2 0 1-16,5-1-2 0,-3-1 0 15,0-5-6-15,-2-4-17 16,0-8-12-16,-3-2-22 16,-1-10-8-16,-2-5-16 0,-4-2-51 15,0-16-131-15</inkml:trace>
  <inkml:trace contextRef="#ctx0" brushRef="#br0" timeOffset="35907.85">17479 12157 442 0,'-2'-22'71'0,"2"3"-28"0,9 5 9 16,13 3-9-16,9 8-14 16,9 3-6-16,5 0-5 15,6 9-9-15,-1 8-3 16,-7 4-1-16,-6 5-6 15,-11 4 1-15,-11 4-13 0,-15 3-8 16,-14 3 1 0,-14-5 1-16,-10-2 8 0,-5-6 0 15,-2-8 11-15,2-6 1 16,6-10 1-16,8-3-11 16,9-7-40-16,11-13-24 0,9-3-89 15</inkml:trace>
  <inkml:trace contextRef="#ctx0" brushRef="#br0" timeOffset="36142.51">17915 12093 543 0,'0'-2'128'0,"0"2"-91"15,0 0-10-15,0 9 2 16,2 6 14-16,9 8-24 15,3 4-11-15,2 1-1 0,2 6-2 16,2-2-3-16,-2 0-2 16,-3-3 1-16,-5-5-7 15,-3-2-15-15,-2-6-16 16,-5-4-30-16,0-4-23 0,-5-8-31 16,-7 0-87-16</inkml:trace>
  <inkml:trace contextRef="#ctx0" brushRef="#br0" timeOffset="36314.34">17956 12125 486 0,'9'-17'58'0,"4"0"-25"16,5 1 3-16,3 5 2 16,6-1-7-16,4 3-19 15,1 4-11-15,6 3 0 16,-6 2-2-16,-3 0-34 0,-6 8-67 15,-10 4-84-15</inkml:trace>
  <inkml:trace contextRef="#ctx0" brushRef="#br0" timeOffset="36446.5">18037 12229 500 0,'0'0'32'0,"0"0"-21"0,20 0 3 15,7-4-3-15,5-3-11 16,8-2-7-16,-1-2-75 16,1-1-87-16</inkml:trace>
  <inkml:trace contextRef="#ctx0" brushRef="#br0" timeOffset="36856.32">18391 12108 436 0,'-4'0'85'0,"1"7"-54"15,3 3 15-15,0 6 4 16,0 4-10-16,7 1-21 0,2 6-5 16,-2 0-8-16,-1-1 0 15,-1-2-3-15,-5-3-1 16,0-6-2-16,0-7 0 16,0-8 1-16,-4 0 4 15,1-16 2-15,1-11-4 16,2-3 6-16,0-11 10 0,0-2-6 15,5-3-11-15,8 1 5 16,1 4-3-16,5 4-2 16,-4 11-1-16,7 6-1 15,-3 11 1-15,1 9 0 16,1 0 0-16,-1 16 0 16,2 7-2-16,0 5 1 15,-1 6 1-15,1 2 0 0,-4 3-2 16,0 0-1-16,-4-3-3 15,-3-2-10-15,-2-2-5 16,-3-4-11-16,-4-2-7 16,-2-7-29-16,0-4-19 0,-10-7-39 15,-2-8-130-15</inkml:trace>
  <inkml:trace contextRef="#ctx0" brushRef="#br0" timeOffset="37012.61">18474 12193 326 0,'0'-9'211'0,"5"-3"-193"15,20 0-22-15,9-1 14 16,13-1 0-16,8-1-11 16,6-3-58-16,0-3-260 0</inkml:trace>
  <inkml:trace contextRef="#ctx0" brushRef="#br0" timeOffset="43142">18603 11166 570 0,'2'0'62'0,"-1"0"-40"16,3 0-13-16,2 0 5 16,3-4-5-16,-1 0-8 15,5-3 0-15,0 0-3 0,1-2-21 16,2-1-35-16,-4 1-35 16,3-4-70-16</inkml:trace>
  <inkml:trace contextRef="#ctx0" brushRef="#br0" timeOffset="43282.6">18842 11018 419 0,'7'0'91'0,"-5"-6"-76"16,3-1-10 0,4-4-4-16,2-1-1 0,4-4-35 15,-1-1-53-15,4 0-56 16</inkml:trace>
  <inkml:trace contextRef="#ctx0" brushRef="#br0" timeOffset="43443.14">19098 10789 439 0,'4'-7'93'15,"-3"0"-70"-15,4-2-16 16,2-5-1-16,3-2-6 15,5-2-19-15,-1 0-42 16,3-3-55-16,-2-1-111 0</inkml:trace>
  <inkml:trace contextRef="#ctx0" brushRef="#br0" timeOffset="43583.75">19312 10529 357 0,'2'-4'163'0,"0"-3"-124"15,1 0-34-15,7-5-4 16,0-1-1-16,5-5-23 16,-1-1-69-16,3-2-76 15</inkml:trace>
  <inkml:trace contextRef="#ctx0" brushRef="#br0" timeOffset="43728.64">19526 10253 432 0,'8'-11'98'0,"0"0"-72"16,-2-5-15-16,4-2-9 16,5-3-8-16,1 0-44 15,-2-3-70-15,2-1-116 0</inkml:trace>
  <inkml:trace contextRef="#ctx0" brushRef="#br0" timeOffset="43869.25">19714 9939 462 0,'0'-10'60'0,"4"0"-37"16,2-2-11-16,3-5-11 15,4-2-36-15,1-1-78 16,0 1-96-16</inkml:trace>
  <inkml:trace contextRef="#ctx0" brushRef="#br0" timeOffset="44009.83">19853 9692 430 0,'0'-7'83'16,"0"0"-51"-16,3-6-16 0,6-1-12 15,6-2-5-15,-3-4-37 16,5-2-77-16,-3-2-94 16</inkml:trace>
  <inkml:trace contextRef="#ctx0" brushRef="#br0" timeOffset="44138.36">19973 9407 424 0,'0'-11'62'0,"0"-1"-27"15,4-3-21-15,10-4-10 16,6-2-15-16,0-2-88 16,-1-2-101-16</inkml:trace>
  <inkml:trace contextRef="#ctx0" brushRef="#br0" timeOffset="44259.99">20102 9114 429 0,'-1'-12'66'0,"1"-4"-32"15,3-2-23-15,11-5-4 16,4-4-14-16,3-1-59 16,1-2-68-16,-5-3-101 15</inkml:trace>
  <inkml:trace contextRef="#ctx0" brushRef="#br0" timeOffset="44388.93">20216 8775 385 0,'-8'-5'44'0,"6"-4"8"15,2-2-13-15,2-4-38 16,11-1-1-16,3-6-39 16,2-1-70-16,-2 0-125 15</inkml:trace>
  <inkml:trace contextRef="#ctx0" brushRef="#br0" timeOffset="44498.08">20266 8519 405 0,'-6'-8'32'0,"3"1"5"15,3-3-7-15,3-3-35 16,8-3-8-16,5-2-66 0,-2 0-127 16</inkml:trace>
  <inkml:trace contextRef="#ctx0" brushRef="#br0" timeOffset="44638.67">20301 8340 419 0,'0'-5'11'15,"0"-4"-10"-15,0 0 7 16,10-4-11-16,0 3-62 16,1-1-124-16</inkml:trace>
  <inkml:trace contextRef="#ctx0" brushRef="#br0" timeOffset="45060.45">20343 8258 227 0,'0'0'37'0,"-3"0"-25"16,-2 4 29-16,0 1-8 15,-4 2 5-15,-3 6-19 16,-6 4 1-16,-4 5 5 15,-5 5 2-15,-4-1 4 16,-1 4-3-16,0 0-3 0,3-4-4 16,5-1-2-16,5-5-8 15,9-4-8-15,2-7-2 16,8-7-2-16,2-2-13 16,14-6-6-16,6-12-14 15,1-3-7-15,2-4-22 16,-1-3 24-16,-1 1 35 0,-5-2 8 15,-2 4 20-15,-3 4 16 16,-2 3 15-16,-4 2-6 16,0 7-1-16,0 2-5 0,1 2-12 15,0 5-9-15,3 0-5 16,4 1-1-16,2 12 3 16,3 3-1-16,6 3 1 15,1 4-7-15,3 2-5 16,6 4-5-16,3 3-2 15,0 7-32-15,-3 4-67 0,-7 4-89 16</inkml:trace>
  <inkml:trace contextRef="#ctx0" brushRef="#br0" timeOffset="192160.76">13859 8132 241 0,'-4'0'153'0,"-1"0"-108"15,0 0 12-15,3-2-3 16,0 0-15-16,2 0-14 16,0 1-7-16,0-2 0 15,0 2 0-15,0-3-6 0,2 1 2 16,3-1 0 0,2-2-2-16,2 2 2 0,2-6 5 15,1 2 2-15,5-5-3 16,2-3-6-16,3-4 0 15,5-5-3-15,7-1-4 0,4-6-1 16,1-2-3 0,4-2 0-16,0 1-1 0,-1-1 0 0,-3 5-1 15,-8 5-12-15,-6 5-19 16,-6 4-18-16,-9 12-16 16,-10 5-22-16,0 9-26 0,-20 12-18 15,-7 10-46-15</inkml:trace>
  <inkml:trace contextRef="#ctx0" brushRef="#br0" timeOffset="192379.46">14026 8071 209 0,'-27'32'104'0,"5"-3"-25"15,7-8 12-15,7-5-21 0,6-3-17 16,2-6-15-16,5-6-4 16,12-1 4-16,8-4 8 15,6-10-5-15,6-4-11 16,4-4-9-16,6-3-8 15,-1 0-7-15,0-3-3 0,-2 6-2 16,-6-6 0-16,0 7-1 16,-9 0-5-1,-5 7-19-15,-9 1-21 0,-6 8-36 16,-9 3-57-16,-9 2-215 0</inkml:trace>
  <inkml:trace contextRef="#ctx0" brushRef="#br0" timeOffset="193652.23">14987 10468 512 0,'-2'4'95'0,"2"-4"-87"0,0 0 28 16,7 0-3-16,9 3 6 15,7 1-12-15,9 3 3 16,6 0-7-16,6 4-8 15,2 0-7-15,3 2-2 16,1-1-4-16,0-2-3 0,-5 1 1 16,-5-4 0-16,-6 0-8 15,-6 0-10-15,-6-1-12 16,-10-2-17-16,-5 1-14 16,-7 0-29-16,-3 0-38 0,-16-4-82 15</inkml:trace>
  <inkml:trace contextRef="#ctx0" brushRef="#br0" timeOffset="193855.33">15179 10684 403 0,'-17'2'146'0,"8"-2"-94"0,8 0 19 16,1 0-26-16,21 3-16 16,8 4 12-16,10-1-13 15,10 3-6-15,6 2-7 16,1-1-9-16,0 1-3 15,0 0-3-15,-4-3 1 0,-4 2-11 16,-3-3-28-16,-5-4-44 16,-6-3-58-16,-9-2-273 15</inkml:trace>
  <inkml:trace contextRef="#ctx0" brushRef="#br0" timeOffset="195915.37">18920 6671 394 0,'3'0'43'0,"-3"0"-17"0,0 0 39 15,-4-4-29-15,-2 2-13 16,-4 1-11-16,-2-3-4 15,-5 1-2-15,-5-1 0 16,-3 0 2-16,-9-3-1 0,-7 3-1 16,-8-4 1-1,-9 0-1-15,-11 0 2 0,-5 0 7 16,-5-2 0-16,-6 2-1 16,-5-6-4-16,-4 5-1 15,-2 0 0-15,3-1 1 16,1-1-3-16,5 3 2 0,6-2-1 15,0 0-3-15,8 3-1 16,3-4-3-16,5 2 0 16,3 0 0-16,4 0 0 15,7 3-1-15,5-2 0 16,4-1 0-16,8 2 0 0,7 2 0 16,8 1-8-16,6-1-18 15,11 4-21-15,2-4-42 16,15-4-76-16,8-3-202 15</inkml:trace>
  <inkml:trace contextRef="#ctx0" brushRef="#br0" timeOffset="196743.31">17567 6175 397 0,'-4'-12'143'0,"-8"2"-137"16,-5 3 33-16,1 7-10 15,-7 0-12-15,-6 7-5 16,-2 10-4-16,-6 1 1 16,-2 5-3-16,-3-2 0 15,-1-1 5-15,0-1 2 0,1 1-1 16,3-5 2-16,2-1 0 16,4-4-1-16,6 3-3 15,6-4-2-15,5-2-3 16,6 0-2-16,3 0-1 15,7 4-3-15,0 0 2 16,7 3 3-16,10 4 3 16,6 1 4-16,10 2-1 0,4 2 1 15,8 1 1-15,2 0-3 16,1-2-2-16,2 2-4 16,-1-1-1-16,-4-2-1 0,-4-2 0 15,-5-1 0-15,-7-4-2 16,-8-1 1-16,-8-5 0 15,-2-2-1-15,-6-2 1 16,-2-4 1-16,-3 2 2 16,0-2-2-16,0 0 2 0,0 0-1 15,0 0 0-15,0 0 0 16,2 0-1-16,-2 0-1 16,0 0 1-16,0 0-2 15,0 0 1-15,2 0 0 16,-2 0 0-16,0 0 0 15,2 0 1-15,-2 0 0 16,2 0-2-16,-2 0 3 0,0 0-3 16,0 0 0-16,0 0 2 15,0 0-1-15,0 0-1 16,0 0 0-16,0 0 1 16,0 0-1-16,0 0 1 0,2 0-2 15,-2 0 3 1,0 0-1-16,0 0-1 0,0 0 2 15,0 0-1-15,0-2-1 16,0 2 2-16,0 0-2 16,4-1 2-16,-4 1-1 0,1-3 1 15,1 1-2-15,0 1 2 16,-1-3 0-16,1 2-2 16,0-1 2-16,1 1-1 15,-1 0-1-15,0 1 1 16,0 0 0-16,-1-3-1 15,-1 1-2-15,2 1-3 0,-2 1-1 16,3-1-3-16,-1 0-6 16,-2 0-11-16,1 1-12 15,-1-2-10-15,0 0-23 16,0-2-38-16,-3-2-116 16</inkml:trace>
  <inkml:trace contextRef="#ctx0" brushRef="#br0" timeOffset="197569.24">16928 6961 418 0,'-5'-1'13'0,"3"-3"-6"15,2 4 32-15,0-2-1 16,0 2-24-16,0 0-17 16,7 0 6-16,5 0 9 0,6 6 6 15,0-3 4-15,5 2-4 16,4 3-6-16,6-3 0 15,4 2-2-15,5-2 1 16,6 3 1 0,4-3-1-16,8 2-1 15,4 2-1-15,9 0-1 16,5 0-1-16,4 2-3 16,8-1-2-16,-2 5-1 0,2-5 0 15,-2 3 0-15,-2-1 0 16,-1 1 6-16,-3-2-6 15,-2-3 3-15,-6 3 0 16,1-2-1-16,-7-2-2 16,-9 2 0-16,-1-3 1 0,-7 0-1 15,-6-2-1-15,-9 2 1 16,-3-1-1-16,-6-2 2 16,-4-1-2-16,-5 2 1 15,0-2-1-15,-8-2 2 16,2 1 2-16,-5-1 2 15,0 2-1-15,-6-2-2 0,3 0 0 16,-4 0-1-16,0 0-2 16,0 0 0-16,0 0 0 15,0 0 1-15,0 0-1 16,2 0 0-16,-2 0 2 0,1 0-2 16,3 0 0-16,-1 0 0 15,2 0-2-15,-2 0-4 16,1 0-8-16,-3 0-9 15,3 0-11-15,-2-7-21 16,-2-2-32-16,0-7-63 16</inkml:trace>
  <inkml:trace contextRef="#ctx0" brushRef="#br0" timeOffset="198214.12">18913 6993 434 0,'-3'-3'76'0,"-1"-2"-74"0,3 3 7 16,1 2 28-16,1 0 9 16,10 2-29-16,2 8 9 15,4 1 2-15,5 3-9 16,-2 2-4-16,3 2-1 16,-3 4-2-16,-2-3-2 0,-2 1-2 15,-3 1-2-15,-4-3-2 16,-6 0 2-16,-1 0-2 0,-2-4 2 15,0 0 1-15,-2-1 3 16,-5-3-3-16,0 1-2 16,-4-2 1-16,1-2-3 15,3-1-2-15,-1-1 1 16,1 1-2-16,2-3 1 16,1 2-1-16,1-1 1 0,-4 1-1 15,-1 0 0-15,1 3 0 16,-4-1 0-16,-4-2-1 15,5 2 2-15,-7 0-1 16,2-1 0-16,-2-2 3 16,5-1-5-16,-3-1 4 0,5-1-2 15,1 1 0-15,0-2 0 16,1 0 1 0,5 2-1-16,-1-2 0 0,3 0 0 15,-1 0 0-15,2 2 0 0,0-2 0 16,0 0 0-16,0 0-1 15,0 0 1-15,0 0 0 16,0 0 0-16,0 0 1 16,0 0-1-16,0 0 1 15,0 0-2-15,0 0 2 16,0 0-2-16,0 0 2 0,0 0-2 16,0 0 2-16,0 0-1 15,0 0 0-15,0 0 1 16,0 0-2-16,-2 0 1 15,0 0-5-15,1 0-12 0,-5 0-20 16,-2-11-36-16,0-5-80 16,-1-9-321-16</inkml:trace>
  <inkml:trace contextRef="#ctx0" brushRef="#br0" timeOffset="200255.79">18372 10818 421 0,'0'0'32'16,"0"0"-6"-16,0 0 10 15,0 0-19-15,1 0-5 16,5 0-7-16,1-4 4 15,-1 2 4-15,2-2 1 16,1 3 6-16,0-2 7 0,-4 1-5 16,-1 0-6-16,0 2-3 15,-2-1 2-15,-2 1 5 16,0 0 0-16,1 0-6 16,-1-2 2-16,2-1-3 15,2-2-2-15,-1 0-5 0,2-3-1 16,2-2-1-16,5-6-1 15,0 0 0-15,5-6-2 16,0-1 1-16,5-8-1 16,3-2-1-16,4-4 1 15,1-8 1-15,1-1-2 0,1-4 2 16,0-1-2 0,1-7 4-16,-3-1-3 0,3 1 1 15,1-3-1-15,1-2-2 16,1 3 1-16,4-3-1 15,3 4 2-15,-2-1-1 0,4 2 0 16,-4 3 2-16,3 2-4 16,-5-1 3-16,-1 2-1 15,-1 2 1-15,-1-1-4 16,1-1 5-16,-2 2-2 16,-1 1-1-16,-1 4 2 0,-3 2-1 15,-1 2-1-15,-4 3 2 16,-4 3-2-16,1-1 1 15,-4 3 2-15,0-2-2 16,4 0 0-16,-2 1 1 16,1 3-2-16,-1 1 1 0,0 4 1 15,-3 0-1-15,0 5 0 16,-3 5 0 0,-4 0 1-16,-2 1 1 0,-1 3 1 15,-5 2 0-15,0 0 0 16,-1 2 1-16,-1 0-3 15,2 3 0-15,-2 2 0 16,0 1-2-16,0 2 1 0,0 0-1 16,-7 0-2-16,-8 5 1 15,-7 8 1-15,-5 1 1 16,-7 2 0-16,-2 2 1 16,-4 1-1-16,4 1 1 15,0-2-1-15,6-2-2 0,4-2 4 16,9-3-2-1,4-2 1-15,8-4-1 16,5-3 0-16,1-2 0 0,16 0 2 16,4-10 1-16,6-5-2 0,3-1 0 15,4-5-1 1,-3 1 0-16,1-2 1 16,-1 1-1-16,-4-1 1 0,-4 5-1 15,-3 3 1-15,-2 3 1 16,-2 4 2-16,0 5 3 15,-3 2 0-15,-2 9-4 0,1 7 2 16,3 5 2-16,-1 6-4 16,1 7 1-16,-3 5-2 15,-2 13 0-15,-2 11-1 16,-8 8-43-16,-5 8-98 16,-20 5-204-16</inkml:trace>
  <inkml:trace contextRef="#ctx0" brushRef="#br0" timeOffset="-173677.48">2207 10600 411 0,'10'-14'26'0,"-1"2"2"16,1 1 24-16,-4 0-3 16,-2 5-19-16,-4 0-15 0,0 4 1 15,-9 2 4-15,-13 0-13 31,-8 11-6-31,-11 7-1 0,-10 3 5 0,-5 4-3 32,-1 4 8-32,5-3 6 15,7 2 1-15,13-8-3 0,13 0-5 0,17-2-5 0,7-4-7 16,22-6-2-16,16-2 8 16,11-2-1-16,5-1-1 31,2-1 0-31,-6 1 0 0,-11 5-6 15,-14 2-16 1,-21 8-7-16,-9 7 11 0,-20 4 5 16,-16 3 8-16,-13 3 5 15,-5 1-1-15,1-2 18 16,4-4 11-16,8-3-9 16,14-4 0-16,13-3-6 0,14-6-12 15,11-5-7-15,26-5 3 16,12-4 7-16,14-9-3 15,13-9-3-15,4-7-21 16,-2-3-22-16,-5-6-50 16,-10-4-93-16</inkml:trace>
  <inkml:trace contextRef="#ctx0" brushRef="#br0" timeOffset="-173162.95">2234 10279 620 0,'-2'-11'0'0,"2"1"27"16,10 3-9-16,14 5-2 15,5 2 10-15,7 0-13 16,3 0-10-16,2 0 0 15,-1 4-5-15,1-1 4 16,-9-3-2-16,1 0 0 0,-12 0-2 16,-7-3-3-16,-6-4 2 15,-8-3 3-15,-8 0-2 16,-7-1 0-16,-7 2 0 16,-4 4 4-16,-1 5-3 15,1 0 0-15,1 9 1 16,1 7 0-16,1 4-1 0,7-1 1 15,3-1 0-15,6-4-2 16,4-3-1-16,3-8-1 16,1-3 2-16,13-6 3 15,-1-14 3-15,3-4-1 16,2-4-1-16,3-2 2 0,-4 1 7 16,0 4 8-16,-5 7-1 15,-2 8 1-15,2 6-6 16,-5 6-10-16,-2 17-3 15,-2 12 0-15,2 11 2 16,0 12-1-16,0 12 0 16,4 3-33-16,3-4-58 0,8-10-135 15</inkml:trace>
  <inkml:trace contextRef="#ctx0" brushRef="#br0" timeOffset="-172912.75">2874 10807 421 0,'-7'0'72'15,"7"-3"8"-15,10-8-30 16,14-3-20-16,13-4-4 15,7 0-16-15,5 1-9 16,6 5 0-16,-3 0-36 0,-11 7-92 16,-12 1-110-16</inkml:trace>
  <inkml:trace contextRef="#ctx0" brushRef="#br0" timeOffset="-172787.78">3023 10873 209 0,'-7'2'306'0,"9"-2"-296"15,23-13-32-15,16-5 25 16,15-2-14-16,14-11-46 16,8-1-45-16,6-5-50 15</inkml:trace>
  <inkml:trace contextRef="#ctx0" brushRef="#br0" timeOffset="-172399.22">3826 10390 356 0,'0'-29'56'16,"-4"10"31"-16,-19 5-29 15,-3 4-17-15,-3 7-10 0,2 3-11 16,3-2-7-16,9 11-4 16,7 5-4-16,6 5-3 15,5 4-1-15,19 5 1 16,5 2 0-16,6 4-1 16,1 1-1-16,-2 3 0 0,-8-6-8 0,-11 0-20 15,-6-5-4-15,-7-6 12 0,-15-1 10 16,-9-8 10-16,-5-2 3 15,-1-5 15-15,5-2 2 16,5-1-1-16,10 2-5 16,10 1-5-16,3 5-17 15,18 3 9-15,6 6 1 0,6 9-1 16,-1 4-1-16,0 4-1 16,-7-1 0-16,-4 5 2 15,-8-8-9-15,-1-4 5 16,-3-5 3-16,-4-7 0 15,2-5 0-15,-1-4-2 16,4-4-20-16,9-3-18 16,2-3-9-16,7-11-46 15,6-10-51-15</inkml:trace>
  <inkml:trace contextRef="#ctx0" brushRef="#br0" timeOffset="-171582.75">4379 10580 375 0,'0'-25'21'0,"-5"2"17"16,-6 6 7 0,-2 1-7-16,1 7-9 15,0 2-8-15,-1 3-5 16,4 3-1-16,4 1-3 16,-3 0-1-16,6 0-1 0,-1 0-4 15,3 1 4-15,-2 3 1 16,2-2 3-16,0-2-1 15,-2 0 1-15,2 0 4 16,0 0 3-16,0 0-8 16,-2 0-5-16,1 0-4 0,1-2 1 15,0-1-2-15,0 2 0 16,0 0-3-16,0-2 1 16,-2 3-1-16,2 0 0 15,0 0-1-15,0 0 1 16,-2 0 0-16,2 0 0 0,-2 0-2 15,1 0 1-15,-4 0 0 16,-3 8 1-16,1 2-1 16,-6 8 1-16,-1 7-1 15,0 6 2-15,-1-1-2 16,3 5 0-16,5 0-2 16,3-5-8-16,4-7 0 0,4-6 8 15,15-7 3-15,3-10 0 16,5 0 1-1,1-11 0-15,-2-7 0 0,-1-4 0 16,-6-6 1-16,-6-4-1 16,-7-2-1-16,-6 2 1 0,-7-2 0 15,-15 3-2-15,-9 9-4 16,-8 4-23-16,-13 13-9 16,-6 5-20-16,-6 7-31 15,-1 14-42-15,-1 8 1 0,6 4 50 16,10 5 72-16,9 2 10 15,14-7 5-15,12-2 20 16,13-9 39-16,2-7 15 16,22-8-12-16,8-7 10 0,10-4-25 15,7-12-12 1,1-4-10-16,2-8-5 0,1-3-6 16,-13-1-8-16,-8 1-7 15,-14-3-2-15,-15-1-3 16,-1 9-1-16,-24 1-3 0,-14 11-9 15,-10 10-4-15,-8 4 1 16,-3 22 9-16,3 12 4 16,6 10 3-16,12 4 12 15,17 5-1-15,17-1-7 16,13-7-7-16,27-7 1 16,21-11-1-16,15-12-25 15,7-5-51-15,-4-10-81 16,-9-3-198-16</inkml:trace>
  <inkml:trace contextRef="#ctx0" brushRef="#br0" timeOffset="-171211.27">2417 11851 584 0,'-2'-10'16'16,"-14"-20"18"-16,-6 27-8 15,-5 5-12-15,-4 20-5 16,-1 10-4-16,0 15 1 16,3 12-5-16,8 12 0 0,11 4-2 15,10-3 0-15,15-6-31 16,19-15-27-16,15-17 4 16,12-18 33-16,11-16-20 15,4-12-41-15,4-20-54 0,-3-7-68 16</inkml:trace>
  <inkml:trace contextRef="#ctx0" brushRef="#br0" timeOffset="-170945.72">2857 11965 375 0,'-38'-12'47'0,"-7"8"-9"16,0 4 2-16,2 9 0 0,5 11-9 16,9 2-12-16,10 10-8 15,11-3-9-15,8 3-3 16,19-3-4-16,11-8 6 15,11-4 2-15,6-12-2 16,1-5 1-16,5-8-2 0,-9-13-1 16,-5-7 1-16,-12-7 2 15,-15 2 0-15,-9-3 2 16,-6 2 3-16,-17 5-3 16,-9 6-5-16,0 6 1 15,-1 7-4-15,5 7-12 0,10 3-24 16,14 3-37-16,2 9-97 15</inkml:trace>
  <inkml:trace contextRef="#ctx0" brushRef="#br0" timeOffset="-170758.23">3152 12000 594 0,'0'0'16'0,"0"0"13"16,8-6-2-16,8 2-14 15,8-1-2-15,6-1-10 0,6-3-1 16,6 3-1-16,-1-2-29 16,-4-1-44-16,-10-2-47 15,-11-3-135-15</inkml:trace>
  <inkml:trace contextRef="#ctx0" brushRef="#br0" timeOffset="-170586.41">3240 11786 517 0,'-13'0'47'0,"4"0"4"16,7 8-28-16,2 12 6 16,7 4-9-16,5 12-7 15,7 5-1-15,1 5-9 0,8-3-2 16,0-3-6-16,3-7-28 16,1-8 6-16,2-11-35 15,-2-12-27-15,2-2-97 16</inkml:trace>
  <inkml:trace contextRef="#ctx0" brushRef="#br0" timeOffset="-170398.87">3651 11774 526 0,'0'-5'52'0,"0"3"-8"16,-2 2-15-16,2 7-17 0,0 9 23 15,0 10-17-15,5 4-11 16,6 6-4-16,2-3-3 15,-1 3 1-15,3-4-18 16,4-7-23-16,1-5-38 16,-3-12-34-16,3-8-38 0</inkml:trace>
  <inkml:trace contextRef="#ctx0" brushRef="#br0" timeOffset="-170176.39">3999 11647 564 0,'14'-5'-5'16,"-1"5"8"-16,4 4 8 0,1 17 12 15,3 6 3 1,-4 8-10-16,-2 3-7 0,-3 9-8 16,-9-3 0-16,-3 2 1 15,0-3-4-15,-10-4-17 16,-14-9-12-16,-4-6-9 0,-8-8-7 15,-7-8-43-15,3-8-56 16,6-16-101-16</inkml:trace>
  <inkml:trace contextRef="#ctx0" brushRef="#br0" timeOffset="-169711.22">4236 11412 555 0,'-3'0'3'0,"0"0"10"16,3 2 2-16,8 8 0 15,11 1 16-15,6 0-15 16,6-2-10-16,6-4-5 0,2-1-1 16,-5-4 2-16,-4 0-2 15,-9-7-2-15,-6-8-4 16,-13-1 0-16,-2 0-5 15,-15-2-6-15,-6 4 2 16,-4 5 11 0,1 5 2-16,-1 4 2 15,4 0 1-15,1 8-1 16,8 2 0-16,2 3-1 0,5 0 1 0,5-3 0 16,0-3-4-16,3-3 2 0,7-4 6 15,2 0 1-15,2-11-1 16,3-5-2-16,-2-4 0 15,0-1 4-15,-4 3 8 16,-2 2 7-16,-4 5 10 16,-1 8 2-16,-4 3-4 0,0 11-22 15,-7 13-7-15,-6 12 18 16,-1 18-5-16,-1 14-10 16,-1 10-6-16,5 6-70 15,4 3-174-15</inkml:trace>
  <inkml:trace contextRef="#ctx0" brushRef="#br0" timeOffset="-166555.45">4112 13684 474 0,'-18'6'39'0,"11"-6"-6"16,7-2 13-16,17-9-2 15,20 2-14-15,13-3-14 16,16-1 2-16,10-1-1 0,4-4-11 16,10 0-8-16,-4 1 0 15,-1-3-9-15,-10-2-19 16,-9-1-39-16,-13 0-55 15,-18-3-79-15</inkml:trace>
  <inkml:trace contextRef="#ctx0" brushRef="#br0" timeOffset="-166399.22">4791 13339 504 0,'-17'0'68'0,"12"3"-35"16,5 7-17-16,14 7 10 15,13 6 12-15,7 6-17 16,-4 2-11-16,-1 7-7 15,-12 1-3-15,-12 4-17 0,-5-2-23 16,-20-4-34 0,-11-4-42-16,-6-8-31 0,0-13-53 15</inkml:trace>
  <inkml:trace contextRef="#ctx0" brushRef="#br0" timeOffset="-165930.53">5577 13271 562 0,'-19'0'-1'0,"-7"5"-1"16,1 11 4-16,3 6 19 15,3 6 4-15,6 2-19 16,8 4-4-16,5-2 0 15,8-4 1-15,16-6-2 16,10-9 0-16,5-13-1 0,5-1-9 16,-3-23 13-16,-4-5-5 15,-10-6-10-15,-10-1 0 16,-13 0-5-16,-6 4-1 16,-20 0-18-16,-7 7-27 15,-1 4 10-15,3 9 21 16,4 2 21-16,8 5-19 0,10-1-13 15,5 3-70-15</inkml:trace>
  <inkml:trace contextRef="#ctx0" brushRef="#br0" timeOffset="-165617.65">5723 13047 319 0,'-22'-15'32'15,"-11"5"13"-15,-8 10 7 16,-6 0 7-16,-8 22-19 0,-2 12-6 15,1 10 1-15,5 13 0 16,7 8-12-16,10 12-10 16,12 3 1-16,15-1-10 15,7 0-7-15,21-8 6 16,17-8-6-16,14-13 1 16,12-14 1-16,9-15-3 0,5-16-13 0,0-7-1 0,-3-19 8 15,-6-14-4 1,-12-12 2-16,-14-6-5 0,-17-10 5 15,-18-1 7-15,-6-4-18 16,-24 4-14-16,-14 2 8 16,-8 10-13-16,-7 6 24 15,-3 12 14-15,6 9-14 0,8 11-10 16,13 3-43-16,13 6-40 16</inkml:trace>
  <inkml:trace contextRef="#ctx0" brushRef="#br0" timeOffset="-165148.8">5405 12810 538 0,'-34'-55'4'0,"5"-9"7"16,9-6 5-16,5-3-1 15,10-4 3-15,5 3-19 16,8 0 4-16,18 10 7 16,12 9 8-16,10 16-9 15,8 15 3-15,5 16 2 16,-1 8-5-16,-6 22-1 0,-10 17-7 16,-10 17 1-16,-12 8-3 15,-8 4 3-15,-8 0-3 16,-6-4 4-16,0-5-3 15,-6-11-6-15,-4-7-11 16,-4-7-16-16,-3-7-27 0,1-11-19 16,-4-9-53-16,0-7-137 15</inkml:trace>
  <inkml:trace contextRef="#ctx0" brushRef="#br0" timeOffset="-164976.96">5561 12603 438 0,'-5'-2'59'16,"2"2"-24"-16,3 4-16 15,10 8 13-15,9 6-2 16,6 2-16-16,8 2-9 16,2-3-4-16,4-1-3 15,2-9-23-15,2-5-23 16,-3-4-38-16,-1-13-44 16,-3-8-51-16</inkml:trace>
  <inkml:trace contextRef="#ctx0" brushRef="#br0" timeOffset="-164872.75">5970 12584 180 0,'0'-20'105'0,"-8"6"-8"15,-13 7-24-15,0 7-39 16,-2 0-21-16,1 14-10 0,2 6-2 16,10 4-7-16,6 0-52 15,4-6-52-15</inkml:trace>
  <inkml:trace contextRef="#ctx0" brushRef="#br0" timeOffset="-164594.65">6091 12236 525 0,'-22'-6'15'15,"-2"-13"-9"-15,2 19-2 0,-2 5 3 16,7 15 7-16,7 6-8 16,8 3-4-16,2 2-1 15,17-3 0-15,6-6 0 16,5-8 2-16,6-11-2 15,-1-1 3-15,-3-9 1 16,-6-9-8-16,-6-8 9 16,-9-2 4-1,-9-5 9-15,-9 3-7 16,-11 1-12-16,-5 4-3 0,-6 5-14 16,4 7-14-16,10 8-14 15,7 3-29-15,10 0-78 16,11 9-120-16</inkml:trace>
  <inkml:trace contextRef="#ctx0" brushRef="#br0" timeOffset="-164421.37">6391 12279 510 0,'0'3'46'0,"0"-1"-2"0,-8 4 3 16,-1 2-8-16,2 5-18 15,0 1-19-15,6 4-3 16,1 0-17-16,5 0-37 15,10-6-21-15,6-5-52 0,4-7-134 16</inkml:trace>
  <inkml:trace contextRef="#ctx0" brushRef="#br0" timeOffset="-164280.78">6631 12154 531 0,'1'-4'69'0,"2"4"-2"16,-1 4-41-16,0 19 3 15,3 11 2-15,0 12-21 16,0 13-6-16,0 11-4 16,-1 6-53-16,-4 3-85 0,0-3-327 15</inkml:trace>
  <inkml:trace contextRef="#ctx0" brushRef="#br0" timeOffset="-161699.81">3953 15631 228 0,'0'-11'284'0,"0"-2"-255"16,0 1 6-16,-5-1 18 0,-2 6-18 16,-5 4-16-16,-3 3-9 15,-1 0 1-15,-2 12 2 16,1 9-4-16,0 6-1 0,5 7 0 16,0 5 0-16,7 5-6 15,5 0 0-15,2-3-2 0,13-3 0 16,4-10-1-16,10-9-3 15,5-12 2-15,1-7 2 16,9-7-2-16,-1-14 3 16,-1-9-3-16,-10-4 3 15,-8-4-2-15,-5 1 2 0,-14-4 1 16,-5 2-1-16,-17 1-1 16,-9 4 1-16,-6 6-4 15,-2 4-10-15,-3 8-8 16,5 8-22-16,3 0-37 15,8 3-120-15</inkml:trace>
  <inkml:trace contextRef="#ctx0" brushRef="#br0" timeOffset="-160761.01">3970 15239 62 0,'0'-13'348'0,"5"-4"-329"15,2 5 25-15,6-1 11 16,3 5-21-16,0 2-17 16,-2 6-8-16,1 0-3 15,-4 7-3-15,0 7-2 0,-7 4 0 16,1 0 0-16,-5 2-1 15,0-6 0-15,0-4 0 16,-2-2 1-16,-3-8 2 16,-1 0 16-16,0-8 12 15,1-7-10-15,2-7-8 0,3-1 7 16,0-5-2-16,5-3-6 16,8 6-7-16,4 4 2 15,7 1-1-15,3 10-1 16,0 6 1-16,-2 4-3 15,-2 7-2-15,-1 13-1 16,-6 7-1-16,-5 8-2 0,-8 8-22 16,-3-2-21-16,0 0-56 15,-1-4-135-15</inkml:trace>
  <inkml:trace contextRef="#ctx0" brushRef="#br0" timeOffset="-160269.04">4547 15581 420 0,'1'-6'61'0,"-1"1"11"16,0 5 2-16,2 0-16 16,0 0-25-16,-2 9-25 15,3 7 11-15,1 7 3 16,-3 6-12-16,1 5-8 0,2-1 0 15,-1 3-2-15,0-2 0 16,2-6-22-16,2-6-16 16,2-10-2-16,2-4-30 15,0-8-35-15,2-8-44 16</inkml:trace>
  <inkml:trace contextRef="#ctx0" brushRef="#br0" timeOffset="-159722.28">4649 15283 484 0,'-4'-17'26'0,"4"-2"7"0,0 5 8 16,11 1-5-16,7 6-15 15,2 3-10-15,3 4-1 16,0 4 0-16,-1 10-7 15,-3 4-3-15,-4 3 0 16,-5 2 0-16,-3-3-2 16,-2-2-3-16,-5-6 1 0,0-6 3 15,0-6 3-15,-8-2 3 16,3-14 0-16,0-7 4 16,3-4 7-16,2-3 0 15,3-2-4-15,11 1-8 16,6 5-1-16,6 6-2 0,1 8 1 15,5 6 0-15,-2 6 0 16,-4 9 0-16,-2 13 0 16,-6 6-2-16,-7 8-1 15,-3 3-1-15,-6 0-19 16,-2 2-13-16,0-3-20 0,0-6-29 16,0-9-56-1,0-9-183-15</inkml:trace>
  <inkml:trace contextRef="#ctx0" brushRef="#br0" timeOffset="-155042.08">3773 16284 334 0,'-6'4'121'16,"-1"-2"-108"-16,7-2 36 15,3 2-29-15,12 0 0 16,9-1 20-16,6-1-9 15,8 2-5-15,6-2-8 16,7 0-6-16,8 0-3 16,2 0-1-16,2 0-5 15,3-3-2-15,-1-4 0 0,-4-2-1 16,-5 1 1-16,-4 1-1 16,-9 0-1-16,-4 1 1 15,-7-2-4-15,-8 3-5 0,-4-2-4 16,-8 2-11-16,-5-1-22 15,-7 2-26-15,0 1-37 16,-16-1-101-16</inkml:trace>
  <inkml:trace contextRef="#ctx0" brushRef="#br0" timeOffset="-154838.94">4026 16340 429 0,'-33'12'76'16,"19"-4"-56"-16,12-3 33 15,7-1-7-15,22-4-5 0,15 0-8 16,9-2-7-16,12-5-3 16,8-4-9-16,4-1-8 15,-4-1-2-15,0 2-3 16,-6 0-2-16,-9 1-5 16,-7 1-12-16,-11 1-36 15,-8-2-36-15,-15 0-86 0</inkml:trace>
  <inkml:trace contextRef="#ctx0" brushRef="#br0" timeOffset="-152140.56">3334 16148 90 0,'2'0'326'0,"-2"0"-308"15,0 0 6-15,0 0 9 16,0 0-15-16,-2 0-16 0,-2 2-3 15,3 0 2 1,-5 2 6-16,5-2 4 0,-3 0 3 16,1 0 4-16,-4-2-7 15,-1 1-1-15,-3-1 3 16,-1 0-4-16,-3 0-2 16,0 0-2-16,-5-1 0 15,1-6-3-15,-2-5-2 0,0-3 1 16,-5-3 0-16,-3-5 1 15,1 0-4-15,-10-7-2 16,6 0-2-16,-6-6 3 16,-4-4 1-16,3-2-5 0,0-5 6 15,-5-3 1-15,2-5 0 16,-3 2 1-16,3-6 3 16,-1-4 1-16,0-3-1 15,2-5-1-15,3-2 6 16,3-6-8-16,-1-3 0 0,3 0-1 15,2-4 1-15,0 4-1 16,7-4 1-16,-1 0 0 16,1 0-2-16,4 0 1 15,3 4 0-15,0-4 0 0,5 6 0 16,0 5 0 0,2 4 0-16,1 3 1 0,1 2 1 15,3 5 1-15,0 3 0 16,5 2-1-16,-2 3-1 15,2 3 0-15,0 7-3 16,0 6 3-16,0 4-2 0,4 8-12 16,2 4-35-16,-1 5-72 15,0 1-307-15</inkml:trace>
  <inkml:trace contextRef="#ctx0" brushRef="#br0" timeOffset="-151468.43">4034 16413 248 0,'-1'0'174'0,"1"0"-146"16,0 0 11-16,0 0-8 16,0 0-10-16,0 0-9 15,0 0-4-15,0 0 6 16,0 0 6-16,0 0-3 15,0 0 3-15,0 0 3 0,0 2-7 16,0-2-3-16,0 0 0 16,0 0 2-16,0 0 1 15,0 0-1-15,0 0-2 16,0 0 0-16,0 0-3 16,0 0-2-16,0 0-2 0,0 0-2 15,0 0 1-15,0 0-1 16,0 0 2-16,0 0 2 15,0 0-2-15,0 0-1 16,0 0-1-16,0 0-1 16,0 0-1-16,0 0-2 0,0 0 1 15,0 0-1-15,0 0 1 16,0 0-2-16,0 0-4 16,0-3-15-16,0-10-19 15,-9-12-37-15,-9-11-130 16</inkml:trace>
  <inkml:trace contextRef="#ctx0" brushRef="#br0" timeOffset="-150448.04">2079 13890 429 0,'-6'0'99'15,"1"0"-80"-15,1-10 32 16,4-4-14-16,0-11-12 15,0-7-16-15,4-12 3 16,7-10 7-16,2-14-1 0,3-10-12 16,5-7-1-16,3-1-5 15,4 0 4-15,1 2-3 16,0 10 6-16,2 6-2 16,-3 8 0-16,-1 5-2 15,-6 7-3-15,3 7 0 16,-8 2 1-16,0 3 0 0,-3 8-2 15,-6 4 2-15,-2 6-1 16,-3 2 1-16,-2 6 1 16,0 3-2-16,0 1 0 15,-7 5 0-15,0 1-2 0,-4 0 0 16,-1 7 1 0,-7 7 0-16,-6 7-1 0,-6 4-8 15,-4 8-4-15,-5 4 6 16,-5-2 6-16,1 3 4 15,1-2-3-15,9-4 1 16,5-11 3-16,11-3 2 0,7-9 2 16,11-9 1-16,0-2-2 15,18-15-6-15,9-6 2 16,10-10 0-16,9-4-2 16,2-3-1-16,0 1 2 15,-1 2-1-15,-4 3 2 0,-9 2-3 16,-3 7 1-16,-9 7 4 15,-7 5 1-15,-6 5 4 16,-1 6 0-16,-3 2-4 16,0 7-3-16,2 11 4 15,3 5 4-15,2 5 3 16,0 6-3-16,5 5-2 16,3 6-2-16,4 9-4 0,0 6-4 15,1 6-21-15,-3 1-112 16,-3-5-293-1</inkml:trace>
  <inkml:trace contextRef="#ctx0" brushRef="#br0" timeOffset="-147555.25">5193 16080 511 0,'5'0'36'0,"2"0"-28"0,6 0 10 16,1-5 9-16,6-4-20 16,3-5-6-16,2-4-1 15,6-5 1-15,3-8 0 16,0-8-1-16,6-8 0 15,-2-10 2-15,-1-5-2 0,-5-8 2 16,-5-8-2-16,-5-2 1 16,-11-6 1-16,-10-2 8 15,-1-1 3-15,-19 4 3 0,-13-1 4 16,-12 11-15-16,-12 6-4 16,-15 6-2-16,-14 9 1 15,-10 10 0-15,-14 6-3 16,-8 10 2-16,-7 8 3 15,-5 8-6-15,-6 10 8 16,-1 4-7-16,-1 20 4 0,1 11 1 16,5 17 0-16,1 12 3 15,6 12 2-15,13 13-4 16,13 6-3-16,10 10 4 16,20-1 0-16,17 1-7 15,20 1 5-15,21 0 6 0,12-5-7 16,27 1-2-16,18-3 1 15,21-3-2-15,21-9 3 16,7-13-2-16,18-10 0 16,10-12 1-16,12-16 0 15,6-12 0-15,6-12 3 0,2-10-2 16,3-5-2-16,0-20 2 16,-4-7-1-16,-8-11 2 15,-2-7-2-15,-12-9 0 16,-4-3-2-16,-11-9 2 0,-5-3-1 15,-14-5-4 1,-8-6 5-16,-12 0 0 0,-14-8 2 16,-8-1-2-16,-17-3 0 15,-19-1 0-15,-13 1 4 16,-9 5-3-16,-30 8-1 16,-28 11 0-16,-20 11-1 0,-24 14-3 15,-12 16 0-15,-15 12-12 16,-2 10-14-16,3 6-10 15,4 4-41-15,11 0-140 16</inkml:trace>
  <inkml:trace contextRef="#ctx0" brushRef="#br0" timeOffset="-147416.99">5437 15048 633 0,'-42'0'-621'0</inkml:trace>
</inkml:ink>
</file>

<file path=ppt/ink/ink7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8:51:36.3430000"/>
    </inkml:context>
    <inkml:brush xml:id="br0">
      <inkml:brushProperty name="width" value="0.05292" units="cm"/>
      <inkml:brushProperty name="height" value="0.05292" units="cm"/>
      <inkml:brushProperty name="color" value="#C00000"/>
    </inkml:brush>
  </inkml:definitions>
  <inkml:trace contextRef="#ctx0" brushRef="#br0">16551 11835 401 0,'-10'1'124'16,"5"-1"-91"-16,3 0 17 16,2 0-3-16,11 0-6 15,7 0-3-15,6 2 1 16,6 0-13-16,8-1-9 0,6 4-5 16,9-2 0-16,4-1-5 15,6 0-3-15,3-2-2 16,4 0 0-16,-4 0-2 15,-8-2 1-15,-7-3-2 16,-12-1 1-16,-10-1-5 16,-9 2-4-16,-12-2-4 0,-4 0-10 15,-4-3-28-15,0 0-30 16,-2-8-69-16,0-5-373 16</inkml:trace>
  <inkml:trace contextRef="#ctx0" brushRef="#br0" timeOffset="421.81">18864 11641 480 0,'-26'5'56'16,"5"-2"-33"-16,5 2 23 16,4 1-3-16,6-1-6 15,0-1-17-15,6-1-9 16,0 3 7-16,11-2 5 15,11 1-1-15,12 0 2 0,13-1-2 16,6-4-7-16,15 0-4 16,6 1-4-16,3-2-5 15,2-4-1-15,1-3 0 0,-11 3-1 16,-7-1 1-16,-11-1-14 16,-11 2-8-16,-11-1-33 15,-13-2-4 1,-8-3-24-16,-5-5-71 0,-3-4-310 15</inkml:trace>
  <inkml:trace contextRef="#ctx0" brushRef="#br0" timeOffset="1634.48">20111 11123 509 0,'-2'-2'99'16,"2"-11"-47"-16,0-1 7 15,7-2-19-15,10 4 11 16,5 1-30-16,2 2-11 0,5 7 0 16,2 2-3-16,-3 4-7 15,-1 9 1-15,-3 2-2 16,-7 5 1-16,-2-4-2 16,-6-2-7-16,-4-3 0 15,-5-4 1 1,0-5 5-16,0-2 7 0,-5-3 5 15,1-12 4-15,3-5-1 0,1-5-6 0,3-5-6 16,16 0-4-16,3 3-11 16,9 4-24-16,4 5-27 15,-1 9-11-15,-4 7 1 16,-3 2 4 0,-8 7-4-16,-7 4 22 15,-9 3 34-15,-3 1 22 16,0-1 22-16,-6-3 19 0,1-2 19 15,1-4-6-15,4-1-16 16,0-1-12-16,12-3 2 16,5 0 1-16,5-1-12 15,3-5-15-15,-2-3-4 16,-5-1 0-16,-5-3-4 16,-4 2 0-16,-9 2 2 0,0 0-2 15,-8 4 4-15,-4 5 0 16,0 0 0-16,-3 4 2 15,3 10 0-15,8 0-1 16,4 4 1-16,0-4-2 16,16 2 0-16,9-2 1 0,8-4 0 15,2-5 0-15,5-3-6 16,-2-2-11-16,-4-6-14 16,-3-8-8-16,-8-4-9 15,-4-1 11-15,-12-3 24 0,-5 2 12 16,-2 6 17-16,0 1 12 15,-7 5 13-15,-2 6-2 16,2 2-15-16,6 9-16 16,1 7-5-16,7 7 4 15,8 4-1-15,5 3-5 0,0 2-3 16,-2 0 1-16,-7-5-18 16,-9-2-15-16,-2-4 10 15,-18-4 21-15,-8-8 14 16,-2-4 11-16,-5-1 6 15,9-4 2-15,7 0-4 0,12 0-7 16,5-9-9-16,22-2-16 16,10-4 2-16,13-4-19 15,4-4-14-15,2-4-16 16,-6-4-7-16,-5-1 19 16,-13 1 36-16,-10 0 26 0,-11 5 45 15,-6 1 9-15,-8 3-9 16,-4 8-19-16,2 1-10 15,-2 10-8-15,7 3-7 16,5 3-12-16,0 17-8 16,5 7 2-16,10 10 1 15,6 10-2-15,3 8 0 0,-1 7-3 16,1 10 0-16,-7 4-1 0,-2 1 1 16,-5-2-2-16,-4-3-3 15,-6-12-1-15,0-13 2 16,0-10 2-1,0-10 0-15,0-11 0 16,0-9-3-16,0-7-3 16,0-5 0-16,0-15-14 0,1-7-29 15,9-7-21-15,7-5-27 16,4-4-20-16,-6 1-68 16,0-3-204-16</inkml:trace>
  <inkml:trace contextRef="#ctx0" brushRef="#br0" timeOffset="1880.58">21219 11007 472 0,'-14'-31'56'15,"6"4"11"-15,8 7-21 0,8 5 6 16,13 6-25 0,8 6-12-16,3 3 3 15,5 3-2-15,-9 13-11 0,-3 2-3 0,-10 5-3 16,-12-1 0-16,-3-3-2 15,-18 1-5-15,-7-6 6 16,-1 0 0-16,-3-1-3 0,5-4-9 16,9-2-17-16,12-1-24 15,6-1-29 1,21-2-59-16,12-1-119 0</inkml:trace>
  <inkml:trace contextRef="#ctx0" brushRef="#br0" timeOffset="1974.29">21533 11123 515 0,'0'0'165'15,"-3"0"-91"-15,-8 0-3 16,3-2-38-16,3-3-29 16,5-6-52-16,6-5-224 15</inkml:trace>
  <inkml:trace contextRef="#ctx0" brushRef="#br0" timeOffset="62216.18">21251 4482 390 0,'-3'-9'30'0,"-1"4"-17"16,4-2 32-16,0 5 6 15,0-1-13-15,0 3-21 16,2 0-11-16,3 0 10 0,2 8 3 16,0 7-4-16,-2 4-5 15,0 6-2-15,-3 5-4 16,-1 8 0-16,-1 5-1 16,0 2-2-16,0-1 0 15,0-3 0-15,-1-3-1 16,1-8 1-16,0-3-1 0,0-7 2 15,0-7 4-15,0-2-2 16,0-4 2-16,0-1 1 16,3-2-3-16,8-3 3 15,2 1 0-15,4 2-1 16,3-2 0-16,4-1-1 0,1 1-2 16,6 0-1-16,-4-2-1 15,1 0-1-15,0 0-1 16,-1 0 2-16,2 0-5 0,-2-4-17 15,0 1-17-15,0-1-26 16,-3 1-32-16,-3-5-64 16,-3 5-151-16</inkml:trace>
  <inkml:trace contextRef="#ctx0" brushRef="#br0" timeOffset="62434.88">21826 4860 198 0,'0'-8'342'15,"-7"-2"-278"-15,1 2 9 0,1 1-19 16,2 3-14-16,3 4-23 0,0 0-12 16,0 7-11-16,3 9 4 15,4 4 5-15,3 6-1 16,-5 5-2-16,2 1 2 16,-2-3-2-16,-2-3 0 15,4-2-10-15,-2-6-23 0,2-10-10 16,3-2-32-16,5-6-34 15,3-10-67-15</inkml:trace>
  <inkml:trace contextRef="#ctx0" brushRef="#br0" timeOffset="62684.83">22108 4737 359 0,'-7'0'94'0,"5"0"-62"16,2 0 23-16,7 0-14 16,14 0-2-16,3 0-4 15,5 0-10-15,6-2-8 16,4-3-6-16,-2 2-5 16,1-4-4-16,1-1-1 0,-4 1 0 15,-4 0-2-15,-4 0-15 16,-5 1-25-16,-3-2-25 15,-9-1-35-15,-8-2-58 16</inkml:trace>
  <inkml:trace contextRef="#ctx0" brushRef="#br0" timeOffset="62888.87">22347 4559 496 0,'-5'-4'45'0,"-1"2"9"0,4 2 0 16,2 0-26-16,0 10-26 15,0 6-2-15,4 7 10 16,3 5-4-16,4 4-5 16,-2 4-1-16,2 1 0 15,-1 1-19-15,3-4-33 16,3-7-27-16,3-6-28 16,0-6-31-16</inkml:trace>
  <inkml:trace contextRef="#ctx0" brushRef="#br0" timeOffset="63199.87">22641 4580 541 0,'0'-12'11'16,"0"-3"10"-16,0 15 21 16,2 0-1-16,4 10-36 15,1 7-3-15,2 6 3 0,1 6 0 16,0 1-1-16,-1 3 1 15,-4-1-3-15,-2-2-1 16,-3-2 1-16,0-4-1 16,0-8 2-16,2-2 1 15,-2-5 8-15,3-4 7 16,2-1-3-16,4-2-7 16,3 1 4-16,8 1-1 0,7-4-8 15,3 1-3-15,8-1-1 16,3 0-8-16,1 0-22 15,1 0-22-15,-2-1-32 16,-3-6-40-16,-2-6-119 16</inkml:trace>
  <inkml:trace contextRef="#ctx0" brushRef="#br0" timeOffset="63465.42">23138 4762 537 0,'-3'-5'42'0,"3"0"-17"15,0 0 3-15,6 5-5 0,6 0-18 16,2 0-5-16,3 3 0 16,-3 9 0-16,-1 5 0 15,-4 1 0-15,-8 5-3 16,-1-2 1-16,0 4 1 0,-10-4 4 16,-3 2 8-16,4-4 15 15,2-2 6-15,2-4-3 16,5-2-9-16,7-5-14 15,20-4-3-15,12 0 2 16,19-2-4-16,13-7-48 0,10-13-60 16,4-3-120-16</inkml:trace>
  <inkml:trace contextRef="#ctx0" brushRef="#br0" timeOffset="64592.47">22180 6166 412 0,'-6'-16'48'0,"5"2"13"15,-1 3-17-15,2 1 8 16,0 4-16-16,0 6-19 16,2 0-10-16,3 11-4 15,3 8 3-15,-3 12 1 0,2 6-4 16,-4 6-2-16,1 5-1 15,-2 2 0-15,-2 0 0 16,0-6 0-16,0-2 1 16,0-11-1-16,0-2 0 0,0-9 1 15,1-6 0-15,5-2-1 16,2-5 1-16,5-5-1 16,11-2 3-16,3 0 0 15,11-3-2-15,3-8-1 16,6-2 0-16,-1 3 1 15,-2-3-2-15,-5 4-14 0,-5-1-25 16,-7 1-18-16,-3-2-30 16,-7 3-56-16,-6 0-95 15</inkml:trace>
  <inkml:trace contextRef="#ctx0" brushRef="#br0" timeOffset="64769.83">22677 6467 355 0,'0'0'74'0,"0"0"5"16,0 0-17-16,0 8-10 15,3 5-16-15,0 2-12 16,1 7-5-16,3 5-3 16,-2 3-6-16,0 2-6 0,-2 1-3 15,2-1-1-15,-5-2-9 0,2-8-19 16,1-7-14-16,-1-10-23 16,1-5-34-16,-1-7-81 15</inkml:trace>
  <inkml:trace contextRef="#ctx0" brushRef="#br0" timeOffset="65164.32">22563 5902 403 0,'-6'0'28'16,"6"0"41"-16,0-3-23 15,4 1-13-15,8-2-14 16,6 0 3-16,5 1 4 0,1 1-4 15,4 0-8-15,3 1-3 16,0-1-7-16,4 0-3 16,-2-2 0-16,5 1-1 0,-6-1-1 15,1-1-2-15,-9 1-16 16,-2-1-22-16,-7 2-21 16,-8-3-28-16,-7 1-39 15,-2-1-93-15</inkml:trace>
  <inkml:trace contextRef="#ctx0" brushRef="#br0" timeOffset="65371.02">22765 5755 440 0,'-5'-5'53'0,"1"0"16"16,3 2-10-16,1 3-11 15,0 0-23-15,0 7-19 0,7 9 4 16,1 3 13-16,2 12-1 15,0 1-8-15,-1 9-9 16,2 5-3-16,0 8-1 16,2 4-2-16,-4 3-30 0,-2-3-57 15,0-5-126-15</inkml:trace>
  <inkml:trace contextRef="#ctx0" brushRef="#br0" timeOffset="79290.56">4465 13845 539 0,'-25'0'17'0,"-5"10"-16"0,-1 12 15 15,-3 6 34-15,2 8-10 16,5 3-16-16,6 8-1 16,6 3-1-16,8-4-8 15,7 2-7-15,5-5-5 16,17-6 0-16,9-4 0 16,9-8-1-16,11-9-2 0,2-11-37 15,7-5-45-15,-1-7-53 16,-3-15-165-16</inkml:trace>
  <inkml:trace contextRef="#ctx0" brushRef="#br0" timeOffset="79681.48">4823 14043 546 0,'-15'-6'49'0,"3"-2"-12"16,10 4 16-16,2 2-19 0,9 2-18 16,11 0-17-16,7 4 3 15,5 10 3-15,1 2 3 16,1 6-5-16,-4 1-3 15,-9-2 1-15,-4-1-2 16,-9-4 1-16,-1-6 0 16,-6-4 0-16,-1-4 4 15,0-2 30-15,-6-8 3 0,1-6-21 16,1-5-1-16,3-1-8 16,1-1-5-16,3 3-5 15,10 0-14-15,1 7-31 0,6 4-38 16,-2 7-25-16,2 0-24 15,-6 0-79-15</inkml:trace>
  <inkml:trace contextRef="#ctx0" brushRef="#br0" timeOffset="79893.92">5166 14109 71 0,'0'2'353'0,"0"-2"-273"16,0 0-4-16,2 0-2 0,1 0-18 15,2 0-15-15,2 0-9 16,1 2-1-16,-1 4-8 0,0 7-5 15,0 5 0-15,-1 3-3 16,0 4-6-16,-1 4-4 16,0 1-4-16,0 1 0 15,2-3 0-15,1-1-10 16,-1-7-28-16,3-5-30 16,0-9-57-16,-1-6-92 0</inkml:trace>
  <inkml:trace contextRef="#ctx0" brushRef="#br0" timeOffset="80391.19">5545 13713 455 0,'-6'-15'59'15,"1"1"-7"-15,3 3 17 16,2 4-15-16,0 6-7 16,0 1-21-16,9 5-16 15,0 13 4-15,2 5 6 0,1 11-1 16,3 7-7-16,-3 5 0 16,1 6 0-16,-2 1-3 15,-1 3 3-15,-3-2-6 16,0-5-3-16,0-2-3 15,-4-4 1-15,0-6 0 0,1-5 0 16,1-7 0 0,-1-7-1-16,-1-5 0 0,5-8 0 15,-3-5-11-15,4-2-27 16,2-14-45-16,-2-9-62 16,3-7-140-16</inkml:trace>
  <inkml:trace contextRef="#ctx0" brushRef="#br0" timeOffset="80953.57">5977 13986 37 0,'0'-9'493'15,"0"0"-443"-15,0-4 0 16,12 5-3-16,3 0-3 16,5 5-14-16,1 3-18 15,5 0 0-15,-1 9 0 16,0 3-7-16,-3 8-4 15,-3 3-1-15,-2-2 0 0,-7 3 0 16,-5-6 0-16,-5-2 0 16,0-6-1-16,-1-3 4 15,-6-7 3-15,-4 0 18 16,2-7 1-16,0-5-1 0,4-10-6 16,5-3-11-1,0 0-3-15,14 0-5 0,8 0-12 16,6 6-23-16,8 3-27 15,2 5-46-15,-2 5-56 16,2 6-92-16</inkml:trace>
  <inkml:trace contextRef="#ctx0" brushRef="#br0" timeOffset="81270.47">6440 13973 91 0,'-6'0'439'0,"-1"0"-394"0,7-1 19 15,0-3-10-15,8 0-20 16,11 4-17-16,0 0-10 0,4 0 1 16,-3 8-2-16,0 4-3 15,-6 2-4-15,-7 2-1 16,-7 4-2-16,0-1-6 16,-12 3 1-16,-6-2 2 15,-2-1 6-15,1-1 2 0,2-4 0 16,5-1 7-16,5-4 7 15,2-4 0-15,5-1-5 16,14-4-4-16,7 0 0 16,6-2-4-16,8-7-2 15,2-2-9-15,0-1-24 16,-1-2-20-16,-3-4-34 16,-5-2-52-16,-2-3-135 0</inkml:trace>
  <inkml:trace contextRef="#ctx0" brushRef="#br0" timeOffset="81536">6831 13788 505 0,'0'-15'31'16,"0"3"12"-16,6 6 13 0,8 4-4 15,1 2-20-15,4 2-15 16,-2 11 3-16,5 7 7 15,-2 5-10-15,-4 3-6 16,-2 6-3-16,0 0-1 16,-7 2 0-16,-1-2-2 0,-2 0-1 15,-4-2-3-15,-6 2 1 16,-8-6-3-16,-10 4-8 16,-4-2-54-16,-13-8-82 15,-3-8-254-15</inkml:trace>
  <inkml:trace contextRef="#ctx0" brushRef="#br0" timeOffset="99902.37">8741 14553 473 0,'-18'-16'90'0,"2"7"-61"15,3 2 8-15,4 7 7 16,2 0-6-16,6 11-28 0,-3 12-11 16,4 5 7-16,0 9 10 15,4 5-1-15,1 3 3 16,2 3 0-16,2-1-2 15,-2 3-9-15,2-1-5 16,1 1-1-16,4-6 0 0,-1 0-1 16,1-6 1-16,0-4-2 15,-6-9-15-15,2-5-16 16,-8-6-16-16,-2-7-13 16,-12-5-27-16,-9-2-74 15,-7-7-199-15</inkml:trace>
  <inkml:trace contextRef="#ctx0" brushRef="#br0" timeOffset="100384.7">8505 15074 330 0,'-32'-16'136'0,"13"0"-71"16,9-2-19-16,10 0-4 15,17 0-12-15,22 0-21 16,14 0-5-16,11 0 4 0,9 3 3 16,5-2 3-16,-6 5-6 15,-10 1-5-15,-14 2-3 16,-13 3 2-16,-15 0-3 15,-13 2 3-15,-7 4 0 16,-7 0 1-16,-11 2 3 0,0 11 0 16,0 4 0-16,7 1 2 15,6 2-4-15,5 4-2 16,3 0-3-16,16-4 1 16,-4-1 1-16,5-3-8 15,2-5-19-15,-8-5 3 16,-3-6 1-16,-4 0 8 15,-5-15 11-15,0-6 3 16,-2-4 3-16,0 0 13 0,2-2 4 16,3 4-2-16,5 5 2 15,3 4-8-15,8 8-4 16,3 6 4-16,1 0 3 16,4 16-6-16,0 0-4 0,-6 9-4 15,-5 6-1-15,-7-5-1 16,-7 1-6-16,-4-7-2 15,-2-4 3-15,-10-11 6 16,0-5 5-16,5-5 9 16,0-15 3-16,7-6-2 15,0-6-8-15,16-6-6 16,8 4-4-16,6 2-39 0,8 4-61 16,-1 3-79-16,7 3-195 15</inkml:trace>
  <inkml:trace contextRef="#ctx0" brushRef="#br0" timeOffset="100767.88">9727 14660 568 0,'0'-16'77'0,"0"2"-27"15,0 4 7-15,3 10-7 16,8 0-16-16,2 13-24 15,1 9-4-15,1 6 7 0,-1 8-7 16,-1 3 1-16,-3 0-4 16,-3 1 0-16,-3-5-3 15,-4-1 1-15,0-3-2 16,0-9 4-16,0-5-3 16,0-5 1-16,-2-5 2 15,2-7-1-15,2 0 9 0,7 0 9 16,10-5-8-16,5-4-4 15,7 0-4 1,4-2-2-16,5 4 0 0,2 0-3 16,2 2-2-16,-2 0-21 15,-1-1-29-15,-2 2-17 16,-8 1-27-16,-6-1-19 0,-5 0-38 16,-8 0-51-16</inkml:trace>
  <inkml:trace contextRef="#ctx0" brushRef="#br0" timeOffset="100939.78">10296 14894 255 0,'0'-4'141'15,"0"0"-15"-15,0-1-18 16,0 3-27-16,0 0-9 0,0 2-21 16,8 0-18-16,-1 6-12 15,3 6-3-15,3 6 0 16,-2 7-7-16,1 3-3 16,1 4-3-16,-4 4-4 0,1-1 0 15,-2 0-1-15,-3-1-29 16,-3-6-44-16,-2-10-59 15,0-11-117-15</inkml:trace>
  <inkml:trace contextRef="#ctx0" brushRef="#br0" timeOffset="101454.61">10702 14616 541 0,'-3'-9'41'0,"-2"0"1"0,5 7 16 16,0 2-19-16,0 11-22 16,8 10 2-16,1 6 5 15,-2 4-6-15,2 7-10 16,-1 2-5-16,-1-2 0 15,-4 2-2 1,-1-5 0-16,-2 0-1 16,0-7 1-16,0-3 0 0,0-9-1 15,0-5 0-15,0-5 2 0,0-2 4 16,5-4 6-16,10 0 5 16,2-4-4-16,7-6-8 0,6-1-4 15,6 0-1-15,0-1 0 16,4 2-24-1,1-3-36-15,0 2-43 16,-3 3-37-16,-2-2-124 0</inkml:trace>
  <inkml:trace contextRef="#ctx0" brushRef="#br0" timeOffset="109412.84">11269 14931 284 0,'0'0'87'0,"0"-4"-29"0,0-1 28 16,0-4-24-16,0-2-5 16,0 3-17-16,0 0-9 15,9-2-5-15,4 0-12 16,6 4-6-16,1 2-2 16,4 2-3-16,0 2 2 0,-4 0-2 15,1 10-1-15,-8 3 0 16,-5 7-2-16,-6 3 0 15,-2 2 0-15,-6 2-1 16,-8-2 1-16,0-3-2 16,-3 1 2-16,1-9 1 0,4-1 0 15,1-3 0-15,3-5 2 16,5 0 3-16,1 0 3 16,2-4 0-16,0 1-2 15,2 2 4-15,9-3 4 16,5 1 3-16,7 0 0 15,1-2-1-15,8 0-5 0,2 0-6 16,0 0-4-16,2 0 0 16,-2-5-1-16,-3 1-1 15,-6-2-1-15,-3 3-8 16,-8-2-6-16,-5 1-12 16,-5 1-13-16,-4-1-31 15,0-3-38-15,-10 0-91 16</inkml:trace>
  <inkml:trace contextRef="#ctx0" brushRef="#br0" timeOffset="119909.72">12661 17147 382 0,'-19'-7'59'0,"4"-1"13"15,6 3-10-15,4 0-2 16,5 0-13-16,0 3-10 16,2 2-9-16,8 0-7 0,7 0-4 15,5 0-3-15,7 0 1 16,15 0-1-16,2 0-4 15,12 0 1-15,8 0-4 16,8 2-3-16,3-4-3 16,-1-2 0-16,-1 1 0 15,-9-1-2-15,-8 0 1 16,-13 1-15-16,-9 3-10 16,-12-4-12-16,-9 2-18 0,-3-3-18 15,0-4-58-15,1-9-171 16</inkml:trace>
  <inkml:trace contextRef="#ctx0" brushRef="#br0" timeOffset="120535.07">15399 17229 459 0,'-7'0'48'0,"0"0"4"0,6-2-3 16,-1 0-10-16,2 0-19 15,0 1-5-15,5 1 5 16,7-2 5-16,7 2 0 16,3-2 0-16,13 2-3 15,6 0-5-15,12 0 0 16,3 0-5-16,10 0-4 0,-3-1-3 15,3 1-3-15,-9 0-2 16,-7-3 1-16,-10 3-1 16,-9-2-1-16,-12-1 2 15,-8 2-2-15,-5-5-1 16,-6-1-3-16,0 2-8 16,0-5-13-16,0 2-21 0,1-3-26 15,15-5-52-15,9-6-133 16</inkml:trace>
  <inkml:trace contextRef="#ctx0" brushRef="#br0" timeOffset="121982.05">21343 17167 295 0,'0'0'65'0,"0"0"-17"0,0 0 4 15,3 0 6-15,1 0-20 16,-1 0-9-16,2 0-1 15,0 0-3-15,0 0-3 16,2 0-8-16,0 0 1 16,5 1-2-16,0 3-1 15,6-1 2-15,1 1-1 0,8-4-3 16,2 3 3-16,5-1-1 16,5 1-5-16,3 0-3 15,5-3-1-15,0 0-1 16,0 0-1-16,1 0 0 0,-1 1-1 15,-4-1 0-15,4-1 1 16,-6-3 0-16,-2 0-1 16,-2 1 0-16,-2-1 1 15,-2-1-1-15,-5 2 1 0,-1 1-1 16,-6-2 0-16,1 4 1 16,-4-3-1-16,-3 3 1 15,-3-3 0-15,-5 2-1 16,2-1 1-16,-3 0 1 15,-3 0-1-15,2 1 0 0,-1-3-1 16,1 1 0-16,-1-1-20 16,2-3-44-16,-1-7-63 15,2-8-201-15</inkml:trace>
</inkml:ink>
</file>

<file path=ppt/ink/ink7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8:54:45.955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19332 2678 418 0,'24'-12'35'0,"-5"-2"2"0,-4 1 25 15,-3 5-1-15,-3 1-18 16,-5-1-13-16,-2 5-4 15,-2 0-3-15,-13 3-12 16,-13 0-11-16,-8 6 0 16,-10 5 0-16,-10 5 0 0,-2 1 1 15,2 1 3 1,8 0 5-16,6 0 4 0,13 0-4 16,9 0-6-16,13-5-3 15,5 1-1-15,12-2-1 16,17-1 4-16,13 2 0 0,0 1-1 15,4-2 0-15,-7 4-1 16,-8 2-2-16,-14 7-17 16,-17 2-3-16,-7 3 16 15,-20 4 3-15,-7 0 5 0,-4 0-1 16,-3-4 2-16,11-5 11 16,3-4 7-16,10-6-1 15,14-2-4-15,6-7-4 16,26 2 4-16,18-6 3 15,14-2-11-15,12 0-5 16,9 0-2-16,4-10-2 0,-1 2-35 16,-2-8-79-16,-9-7-69 15</inkml:trace>
  <inkml:trace contextRef="#ctx0" brushRef="#br0" timeOffset="197.28">20031 2809 690 0,'-3'-5'17'0,"3"-3"-11"0,8 7 20 16,11 1-16-1,7 1-10-15,4 10-4 16,2 3-57-16,1 3-53 15,-8 0-54-15,-8 1-196 16</inkml:trace>
  <inkml:trace contextRef="#ctx0" brushRef="#br0" timeOffset="310.01">20155 2964 449 0,'-15'6'115'16,"10"-6"-71"-16,5 0-6 16,22 0-4-16,13 0-20 15,12-7-12-15,12-5-18 16,13-1-74-16,0-7-106 0</inkml:trace>
  <inkml:trace contextRef="#ctx0" brushRef="#br0" timeOffset="761.3">21002 2495 596 0,'0'-19'33'0,"0"0"15"0,-9 6-3 15,-4 1-20-15,-3 4-13 16,-2 4-10-16,-3 4-2 15,1 0 0-15,5 11 0 32,3 7 0-32,7 5-2 0,5 4 0 15,3 2 0-15,17 6 4 16,0-5 0-16,8 3-2 16,-2-5 0-16,-1-1 0 15,-8-2 0-15,-4-4-4 0,-6-3-12 16,-7-3 3-1,-3-2 8-15,-12 0 3 16,-4-1 3-16,-1-3 0 0,2 2-1 16,5-1 1-16,6 3-1 15,7 1-2-15,11 6 0 0,11 1 4 16,3 6-1-16,5 3 0 16,1 5 0-16,-7-2-2 0,-10 3 1 15,-9-4-2 1,-5-1 1-16,-4-5 1 15,-8-5 2-15,2-4 0 0,0-3 1 16,7-3-1-16,3-3-1 16,8-2-2-16,14-2 1 15,9-4-13-15,10 0-58 0,7-13-47 16,5-8-122-16</inkml:trace>
  <inkml:trace contextRef="#ctx0" brushRef="#br0" timeOffset="1058.09">21573 2745 557 0,'-20'-14'12'0,"0"4"-1"15,3 9 24-15,-3 1-5 16,2 11-18-16,0 10-11 16,6 8 1-16,0 4-2 0,7 3 2 15,3 2-2-15,2-5-1 16,9-6 1-16,11-7 3 15,7-10 1-15,0-6 6 16,6-4 9-16,1-11 0 16,-2-9-4-16,-3-3-3 15,-6-7 2-15,-5-4 1 0,-11-2-12 16,-7 1-2-16,-7 1-4 16,-15 2-9-16,-4 9-17 15,-1 8-16-15,8 12-17 16,5 3-5-16,8 9-76 15,6 10-159-15</inkml:trace>
  <inkml:trace contextRef="#ctx0" brushRef="#br0" timeOffset="1245.57">21889 2900 409 0,'26'1'157'0,"-21"-1"-100"15,-2 0-1 1,-1 2-7-16,0 8-27 0,1 5-18 15,1 7 1-15,4 8-4 16,-1 2 1-16,3 4-2 16,5-4-12-16,4-5-39 0,5-9-14 15,3-11-27-15,1-7-129 16</inkml:trace>
  <inkml:trace contextRef="#ctx0" brushRef="#br0" timeOffset="1479.88">22464 2664 189 0,'0'-10'422'0,"0"1"-380"16,0 5-15-16,0 4 14 0,2 8-13 16,1 9-26-16,1 10 3 15,1 5 0 1,-3 9-3-16,0 0-2 0,-1-2 1 15,1-1-1-15,0-4-4 16,-1-4-22-16,6-7-10 16,-2-5-35-16,4-9-24 15,4-9-82-15</inkml:trace>
  <inkml:trace contextRef="#ctx0" brushRef="#br0" timeOffset="1969.11">22945 2532 470 0,'0'-31'21'16,"0"0"23"-16,7 9-9 0,11 6-6 16,6 8-13-16,3 8-9 15,3 0-6-15,1 16 1 16,-5 7-3-16,-4 6 1 15,-9 5 0-15,-11 3-2 16,-2-1 0-16,-17-1 1 0,-8-1 2 16,-2-4 0-16,1-5 0 15,2 0-1-15,4-7 0 16,8-2 1-16,8-2-2 16,4-3 1-16,4 2-1 15,13-1 5-15,1-1-1 0,3-1-2 16,-6 0-1-16,-3-3 1 15,-5 0-1-15,-7 0-1 0,0 0-1 16,-7 7 3-16,-1 4 2 16,2 5 0-16,3 4 6 15,3 5-1-15,2 6 3 16,10-3-1-16,4 1 0 16,2-2-1-16,-3-7-4 0,-3-4 2 15,-6-7-1-15,-6-7-4 16,-23-4-2-16,-18-5 6 15,-14 0-27-15,-14-9-79 16,-11-9-198-16</inkml:trace>
  <inkml:trace contextRef="#ctx0" brushRef="#br0" timeOffset="9507.84">2626 5112 188 0,'-7'4'56'16,"0"-3"112"-16,-3 2-102 16,2 0-16-16,1 0-12 0,2-1-10 15,0 1-7-15,3 1-1 16,2-4 1-16,0 2-4 16,0 0 0-16,10-2 1 15,5 0 2-15,-1 0-1 16,6 0-1-16,5 0-4 15,-2-4-4-15,2 0-7 0,-1 2-2 16,1-1 0-16,-6 0-1 16,-2 3 1-16,-5-3-1 15,-5 3-2-15,-2 0-3 16,-5 0-4-16,-3 0-6 0,-11 0 13 16,-4 0 0-16,-5 4 2 15,-4 1 1-15,-2 3-1 16,-3-3 2-16,3 2-2 15,2 0 8-15,5-2 3 16,5 0-1-16,5 0-3 16,6-2 0-16,4-1 0 15,2-2-4-15,3 0-2 0,14 0 2 16,2 0 4-16,8 0 0 16,5-5 0-16,2 0-3 15,0 0 0-15,0 0-2 16,-10 2-1-16,0-1 0 0,-8 1-1 15,-5 1 0-15,-8 2 0 16,-3-2 1-16,0 2-1 16,-10 0-2-16,-7 0-5 15,-4 0 1-15,-2 0 2 16,-3 0 3-16,1 4 1 0,1-2 0 16,4 2 1-16,1-3-1 15,5 2 3-15,6-1 0 16,3 0 2-16,5-1-2 15,0-1 0-15,4 0-1 16,7 0 2-16,5 0-3 16,0 0 1-16,3 0-2 0,1 0-10 15,-1 0-43 1,-2-5-83-16,2-3-170 0</inkml:trace>
  <inkml:trace contextRef="#ctx0" brushRef="#br0" timeOffset="12211.62">3972 5210 145 0,'-6'0'408'0,"5"0"-369"0,1 0 1 15,0 0 0-15,1 0-19 16,12 0-14-16,0 0 1 16,6 0 7-16,4-2 0 0,4-2 0 15,-1-1 2-15,4 0-5 16,1 0-2-16,-4-2-1 16,2 1 0-1,-8 1-1-15,-1 0-4 16,-8 0-1-16,-2 2-1 15,-7 1 1-15,-3 2-1 16,-3 0-1-16,-9 0-1 0,-9 2-1 16,-2 4 1-16,-4 1 0 15,-4 3 1-15,-1 1-1 16,1-1 0-16,4-2 1 16,4-1-1-16,2 2 2 15,6-4 0-15,4 0-1 0,6-1 2 16,5 0-2-16,0-2 0 15,5-2 0-15,11 0 2 16,6 0 3-16,5 0-2 16,0-6-2-16,5 2 0 15,4-1-1-15,-2 0 0 16,-3 0-1-16,-1 0 1 0,-8 2-1 16,-8 0 0-16,-7 3 0 15,-4-2 0-15,-3 0 2 16,-15 2-3-16,-7 0-2 0,-5 0 1 15,-4 0-1-15,2 0 3 16,-2 4 0-16,4 2 0 16,2-1 0-16,3 0 0 15,6 1 0-15,3-2 0 16,6 0 1-16,5 0-2 0,2-2 1 16,4 0-2-16,10-2 1 15,2 0 2-15,3 0 1 16,0 0-2-16,5-4-3 15,-1-2-29-15,1 0-42 16,-3 0-44-16,0-4-126 16</inkml:trace>
  <inkml:trace contextRef="#ctx0" brushRef="#br0" timeOffset="12930.44">2192 5550 473 0,'0'-12'64'0,"0"-1"-32"16,16 1 15-16,2 3-5 15,5 4-15-15,5 1-6 16,-1 4-3-16,1 0-3 16,-1 11-3-16,-1 5-8 15,-7 4-4-15,-3 1-1 0,-5 2 1 16,-8-1-1-16,-3-3 1 15,0-4-1-15,-5-5 2 16,-4-7 3-16,0-3 26 16,2-10 14-16,7-10-14 15,0-5-9-15,0-7-6 0,7-1-5 16,9 0-8-16,6 1-2 16,5 7-7-16,6 6-26 15,-3 10-17-15,4 3-36 16,-5 6-44-16,-10 2-105 15</inkml:trace>
  <inkml:trace contextRef="#ctx0" brushRef="#br0" timeOffset="13129.34">2623 5588 565 0,'0'0'66'0,"0"4"-16"0,2-1 14 15,7 4-1-15,3 4-31 16,1 3-8-16,1 6-5 15,-1 3-7-15,-2 0-6 16,-4 6-5-16,-2-1-1 16,-5-1-2-16,0 0-29 0,0-4-33 0,-7-7-62 15,0-9-122-15</inkml:trace>
  <inkml:trace contextRef="#ctx0" brushRef="#br0" timeOffset="13822.95">3902 5536 313 0,'-7'-5'100'16,"-1"-2"-21"-16,3 0-8 0,5-2-14 16,0-2-17-16,7 0-17 15,11 4-3-15,4-2 6 16,7 6-1-16,-1 3-7 16,3 0-5-16,-3 3-9 0,-5 13-4 15,-2 2 0-15,-9 7-4 16,-4 0-5-16,-5 2-5 15,-3-3 3-15,-2-4 2 16,-7-5 1-16,0-6 7 16,-1-8 4-16,3-1 17 15,4-15 5-15,3-7-8 16,0-5-3-16,3-3-1 0,11-2-6 16,3 0-2-16,3 0-6 15,2 8 0-15,0 5-21 16,-3 6-28-16,1 8-17 0,-6 5-35 15,-1 0-87-15</inkml:trace>
  <inkml:trace contextRef="#ctx0" brushRef="#br0" timeOffset="14057.58">4340 5550 545 0,'0'-5'87'0,"0"0"-47"16,0 1 12-16,0 4-5 16,0 0-23-16,0 11-18 0,0 3 5 15,7 7 8 1,2 5-5-16,0 1-3 0,0 1-5 16,-2-1-4-16,2 3-2 15,-2-1-8-15,-1-3-34 16,-3-2-66-16,-1-5-109 0</inkml:trace>
  <inkml:trace contextRef="#ctx0" brushRef="#br0" timeOffset="15137.28">4326 5649 229 0,'0'-6'82'15,"0"-1"-14"-15,-2 2 3 16,-4-1-15-16,2-1-21 16,1 2-3-16,1 0 5 0,2-3 0 15,0 1-13-15,9 0-8 16,4-2-3-16,1 2 1 16,4 2 0-16,1 1 0 15,0 4-6-15,-3 0-5 16,-3 11-2-16,-5 5-3 0,-4 7 1 15,-4 4 0-15,-5 3-2 16,-9 1 2-16,-6-1 0 16,1-4 2-16,-2-2 1 15,1-4 9-15,5-4 13 16,3-6 0-16,3 1-4 16,6-6-6-16,3-1-4 0,0 0-3 15,5-3 2-15,10-1 2 16,1 0 0-16,9 0-1 15,2 0-4-15,4-1-3 16,3-5-2-16,0 1-1 0,-4-2 2 16,-1 1-4-16,-2-1-19 15,-6 2-20-15,1-3-24 16,-4-2-57-16,-2-1-144 16</inkml:trace>
  <inkml:trace contextRef="#ctx0" brushRef="#br0" timeOffset="36874.24">2580 6312 419 0,'0'-6'48'0,"0"-5"-14"15,0 4 16-15,0 1-5 16,0 1-19-16,0 1-8 16,-3 2 4-16,-3 2-2 15,-5 2-9-15,-1 9-6 0,-7 5 6 16,0 5 6-16,-2 8 3 16,-3 3-2-16,0 2 0 15,5 2-3-15,1-3-5 16,9-1-3-16,4-2-5 15,5-5 0-15,3-3-3 0,11-4 0 16,8-4-1-16,5-5-13 16,7-5-30-16,2-4-16 0,3 0-34 15,1-11-73-15,-4-5-227 16</inkml:trace>
  <inkml:trace contextRef="#ctx0" brushRef="#br0" timeOffset="37264.75">2858 6407 412 0,'0'-11'51'0,"0"-1"-19"15,0 1 25-15,0 4-9 0,-5 1-13 16,0 3-19-16,-5 3 1 16,-2 0 0-1,-3 7-7-15,1 6 3 0,-1 5 0 16,3 1-4-16,2 2-1 15,5 1-2-15,0-1 0 16,5-2-5-16,8-2 1 0,6-3-2 16,6-2-2-16,5-5 2 15,2-2 1-15,-2-5-6 16,0 1-8-16,0-5 0 16,-3-6-2-16,-4-2 2 15,-7-5 0-15,-6-3 7 0,-5 1 3 16,0 0-2-16,-16-3-9 15,-3 6-2-15,-7 2 9 16,4 6 2-16,2 5-9 16,6 3-8-16,7 0-5 15,7 0-24-15,6 0-63 0,11 2-110 16</inkml:trace>
  <inkml:trace contextRef="#ctx0" brushRef="#br0" timeOffset="37467.98">3086 6423 537 0,'-3'0'38'15,"3"0"3"-15,0 0 4 16,14 0-28-16,6 2-4 16,7 0-5-16,7-1 0 15,4 1-7-15,1 2 0 0,1-3-2 16,-3-1-4-16,-5 0-25 15,-5 0-16-15,-5 0-40 16,-11-5-30-16,-10-7-68 16</inkml:trace>
  <inkml:trace contextRef="#ctx0" brushRef="#br0" timeOffset="37670.93">3305 6321 84 0,'-14'-5'340'15,"5"1"-287"-15,1 1 19 16,7 3-7-16,1 0-29 15,0 11-28-15,-2 4 10 0,4 7 8 16,6 3-5-16,-1 5-6 16,0-1-3-16,0 1-10 15,0-4 0-15,0 2-5 16,0-7-22-16,0-7-24 16,0-6-36-16,3-8-60 15,0 0-153-15</inkml:trace>
  <inkml:trace contextRef="#ctx0" brushRef="#br0" timeOffset="37874.04">3537 6268 618 0,'0'-3'47'0,"0"-2"-9"16,0 5 10-16,0 5-18 15,7 8-17-15,3 5-2 16,0 7-3-16,4 7-4 15,1 3-3-15,1 0 0 0,0-1 0 16,-2-3-19-16,1-7-20 16,-3-4-19-16,1-12-28 15,-6-8-51-15,-1-2-135 16</inkml:trace>
  <inkml:trace contextRef="#ctx0" brushRef="#br0" timeOffset="38092.71">3747 6141 578 0,'0'-8'40'16,"6"3"-4"-16,6 5 1 0,4 8 1 15,5 11-14-15,-1 10-1 16,2 10-10-16,-2 6-5 16,-6 7 0-16,-5 1 0 15,-9 1-4-15,0-6-4 16,-16-6 0-16,-9-3-2 15,-9-11-18-15,-10-6-15 0,-4-11-34 16,-1-11-76-16,3-5-360 16</inkml:trace>
  <inkml:trace contextRef="#ctx0" brushRef="#br0" timeOffset="41956.4">4920 6116 415 0,'7'-11'50'15,"-4"1"-24"-15,1-2 19 16,-1 2-8-16,0 2-1 0,-3-3-15 16,0 3-2-1,-3 5 2-15,-7 3-9 0,-4 0-6 16,-3 3-3-16,-5 12-1 16,2 5-1-16,1 1 2 15,4 2 2-15,3 2 1 0,9 0-3 16,3 0-1-16,0-2-1 15,15 0-1-15,0 1 1 16,0-3-1-16,-1-2 0 16,-2-2-1-16,-6-1-5 15,-6-2-7-15,-1-3 4 0,-14-1 6 16,-5-3 2-16,-1 0 0 16,1-3 3-16,4 0-2 15,3-4 1-15,9 0 1 16,4 0-1-16,2 0-8 15,13 3 5-15,-3 4 2 16,5 4 0-16,-5 3 0 0,-3 8-3 16,-4-1-5-16,-5 4 1 15,0 4 4-15,-9-4 4 16,2 2 1-16,-1-4-2 16,3 0 2-16,3-6 1 15,2-2-3-15,5-5 0 16,9-3-4-16,8-5-9 15,3 1-34-15,6-11-49 0,1-8-96 16</inkml:trace>
  <inkml:trace contextRef="#ctx0" brushRef="#br0" timeOffset="42272.85">5151 6339 550 0,'-12'-16'50'16,"-2"7"-13"-16,-1 4 17 15,5 5-18-15,2 0-20 16,4 12-14-16,4 10-2 16,0 5 1-16,0 5-3 15,13 4 3-15,3-3-1 0,4-2 0 16,2-8-14-16,2-10 1 16,3-9 10-16,-3-4 4 15,0-10 1-15,-9-12 4 16,-2-4-1-16,-9-2 8 0,-4-7 1 15,-2 2-8-15,-13 1-3 16,-4 3-4-16,-3 5-4 16,0 9-11-16,5 2-16 15,4 8-5-15,8 5-9 0,5 0-37 16,3 0-78-16,14 1-140 16</inkml:trace>
  <inkml:trace contextRef="#ctx0" brushRef="#br0" timeOffset="42751.55">5449 6100 521 0,'-3'-4'40'0,"-12"-8"6"0,13 9 9 16,2 0-20-16,10 3-28 15,4 0-9-15,8 8 3 16,1 4-1-16,2 6 1 16,-3 2-5-16,-11 3-17 15,-6 2-5-15,-5 4 7 16,-5-4 12-16,-12 2 2 0,-1-3 6 16,2-3 0-16,1-4 8 15,7-5 2-15,6-1-5 16,2-5-3-16,10-3-4 15,12-2-1-15,2 1 2 0,1 0 0 16,-2 2 0 0,-3 1-3-16,-3 4 2 0,-11 4-1 15,-2 2-1-15,-4 5 6 16,0 6 4-16,0-2 8 16,0 3 1-16,0-2-5 15,-2-4-7-15,0-2 1 0,-3-2 2 16,-4-7-2-16,-5-2 2 15,-6-1 1-15,-3-4-4 16,-2-5-4-16,-1 2-1 16,6-3-14-16,6-6-17 15,11-6-23-15,3-8-50 0,12 0-120 0</inkml:trace>
  <inkml:trace contextRef="#ctx0" brushRef="#br0" timeOffset="43022.97">5830 6230 353 0,'0'-3'276'0,"0"3"-265"16,0 0 16-16,0 8-8 0,0 10 2 15,9 6-9-15,4 6-8 16,7 2-1-16,5-1-2 16,4-3-2-16,-1-8 1 15,0-4-4-15,0-12 5 16,-5-4 2-16,-3-10 0 15,-6-11 3 1,-3-6 7-16,-5-5 3 16,-5 0 0-16,-1 0-9 0,-1 1-6 15,-12 6-3-15,0 6-10 16,-1 3-29-16,1 3-53 16,1-1-147-16</inkml:trace>
  <inkml:trace contextRef="#ctx0" brushRef="#br0" timeOffset="43710.32">6476 6115 398 0,'8'-19'39'16,"-3"1"-16"-16,-1 1 36 16,-4-1-7-16,0 4-11 15,0 3-17-15,-9 4-9 16,-4 3-4-16,1 2-3 0,-5 2-6 16,3 4-2-16,1 7 0 15,4 3 2-15,8 2 0 16,-1 4-1-16,4-2-1 15,13 1 0-15,0 2 0 16,7-3 0-16,-3 1 1 0,1 0 0 16,-5 0-1-1,-10-1-8-15,-5 0-16 0,-5-1 7 16,-11-5 12-16,-10-3 4 16,3-2 2-16,4-3 1 15,4-1 0-15,4-3 4 0,10 0-2 16,1 0 1-16,12 4-12 15,8-1 7-15,2 5 0 16,-1 2-1-16,0 6 0 16,-6 5 1-16,-10 4 0 15,-5 3-6-15,0 0 5 16,-7 0 0-16,-4-2 2 0,2-7 7 16,4-1 5-16,5-4-5 15,0-4-5-15,9-2-3 16,9-6 0-16,7-1-3 15,3-1-27-15,5-4-63 16,-1-13-117-16</inkml:trace>
  <inkml:trace contextRef="#ctx0" brushRef="#br0" timeOffset="43913.39">6753 6227 34 0,'-5'-9'512'0,"-1"0"-475"16,3 5 30-16,3 4-11 15,0 0-27-15,3 10-20 16,6 3 0-16,2 4 1 16,0 9-3-16,-1 1-5 15,2 2-2-15,-7 1 1 0,2-2-22 16,-4-3-24-16,1-7-23 16,-1-8-10-16,2-9-38 15,-2-1-108-15</inkml:trace>
  <inkml:trace contextRef="#ctx0" brushRef="#br0" timeOffset="44460.14">7049 6083 279 0,'-10'-17'127'0,"-3"-1"-56"0,4 3 9 16,4 2-19-16,5 2-24 16,0 6-17-16,9 1-20 15,9 4 0-15,3 0 0 16,2 5 0-16,3 11-1 0,-8 2-1 15,-7 6-15-15,-8-3 0 16,-3 4 0-16,-9 2 13 16,-6-6 4-16,0 0 2 15,2-3-1-15,1-3 2 16,8-1 1-16,4-5-1 16,0-4-1-16,7-1-4 0,7-2 2 15,1-2 0-15,-3 1 0 16,-1-1 3-16,-5 4-1 15,-5 3-2-15,-1 1-1 16,-1 2 11-16,-5 4 6 16,5 4-2-16,-1 0-4 0,2 5-5 15,5 2-1-15,11-2-2 16,-1 2 0-16,2-4 0 16,-6 1-1-16,-4-6 1 15,-7 1-2-15,-8-2 1 16,-18-2 3-16,-8 0-1 15,-8-2-2-15,-4 0-9 0,-3-3-56 16,12-2-105-16</inkml:trace>
  <inkml:trace contextRef="#ctx0" brushRef="#br0" timeOffset="45134.63">7399 6031 464 0,'-3'0'104'0,"1"0"-100"0,2 0 27 16,0 0-7-16,15 0-18 16,1 0-3-16,7 2-2 15,4-1 1-15,4 1-2 16,-4 1-44-16,-2-1-79 0,-7 2-136 16</inkml:trace>
  <inkml:trace contextRef="#ctx0" brushRef="#br0" timeOffset="45277.37">7441 6193 480 0,'-3'7'60'16,"3"-5"-59"-16,14-2 9 15,13 0 16-15,7-4-16 16,7-6-8-16,8-3-24 16,1-5-58-16,0 0-105 0</inkml:trace>
  <inkml:trace contextRef="#ctx0" brushRef="#br0" timeOffset="45699.17">7976 5863 520 0,'-12'-9'36'15,"-8"0"-5"1,1 5 13-16,2 2-10 0,0 2-5 16,0 0-18-16,5 0-4 15,9 8-6-15,3 4-2 16,0 4-1-16,10 0 0 0,5 6 1 15,5-1 0-15,1 2 1 16,-4 1-1-16,-5 0-2 16,-4 0-1-16,-8-3 0 15,0 0-4-15,-15-6 0 16,-4-3 5-16,-3-3 2 16,2-3 0-16,3-3 3 0,5-3-1 15,7 2 3-15,5-2 3 16,4 2-8-16,14 3-3 15,3 3 5-15,4 0-2 16,2 4 2-16,-3 3-1 16,-6 5-1-16,-9 1 1 0,-4 4 0 15,-5 1-1-15,0-1 3 16,-7-1-2-16,0-5 2 16,7-1 0-16,0-8-2 15,7-4-1-15,12-6-2 16,6 0-29-16,6-9-57 0,5-9-55 15,2-7-161-15</inkml:trace>
  <inkml:trace contextRef="#ctx0" brushRef="#br0" timeOffset="45995.96">8356 6011 502 0,'-15'-11'69'0,"-4"0"-27"15,-2 6 21-15,1 5-24 16,0 0-24-16,6 14-10 15,2 4-4-15,4 4 1 16,8 5-4-16,0-1 0 0,8 1 2 16,8-4-1-1,4-3 0-15,1-10-2 0,1-4 0 16,1-6 3-16,-1-4 1 16,-5-8 3-16,-2-10 1 15,-6-1 2-15,-4-4 6 16,-5-1 4-16,0-2-9 0,-7 4-6 15,-8 5-3-15,-2 5-2 16,2 5-19-16,3 11-28 16,5 0-16-16,7 8-23 15,0 6-70-15,10 0-195 16</inkml:trace>
  <inkml:trace contextRef="#ctx0" brushRef="#br0" timeOffset="46180.3">8554 6057 484 0,'4'0'106'16,"-2"0"-57"-16,-2 0 6 16,3 0-9-16,2 9-24 15,3 3-12-15,-3 3-5 16,4 5-1-16,2 1-3 0,-3-2-2 16,0 1-26-16,-1-5-34 15,0-5-25-15,-1-8-38 16,1-2-121-16</inkml:trace>
  <inkml:trace contextRef="#ctx0" brushRef="#br0" timeOffset="46393.83">8851 5900 508 0,'2'-7'95'0,"-2"5"-54"15,0 2 11-15,0 0-19 0,0 13-13 16,0 6-5-16,0 4-2 15,0 8-4-15,5-1-6 16,2-1 0-16,3 0-3 16,0-3-3-16,2-4-18 15,2-7-21-15,-1-5-26 0,-1-7-41 16,3-3-80 0</inkml:trace>
  <inkml:trace contextRef="#ctx0" brushRef="#br0" timeOffset="46831.58">9007 5850 546 0,'0'-19'23'0,"0"3"-3"16,12 1 7 0,12 8 7-16,3 7-17 15,2 0-13-15,3 0-1 0,-6 12-2 16,-4 5 0-16,-9 0-2 15,-9 1-3-15,-6 4-20 16,-18-2 20-16,-6-1 4 16,3 1 2-16,0-3-1 0,3 1 1 15,6-3 1-15,5 1 2 16,9-5-1-16,0-1-4 16,9-1-3-16,9-2 4 15,0 0-1-15,1-1 0 0,-4 1-1 16,-3-2-2-16,-5 0 4 15,-7 5-3-15,0 0 0 16,0 4 7-16,0 1 8 16,0 4 8-16,0 3 1 15,0-3-7 1,15 6-2-16,7 0-3 0,-1-2-1 16,-3-1-1-16,2 1-2 0,-9-5-2 0,-10 0-3 15,-6-2-2-15,-20-2 1 16,-9 0 1-16,-13 0-18 15,-6-3-32-15,0 0-71 16,3-7-317-16</inkml:trace>
  <inkml:trace contextRef="#ctx0" brushRef="#br1" timeOffset="150513.91">6139 7574 381 0,'-6'0'23'15,"1"0"-11"-15,3 0 37 16,2 0-1-16,0 0-22 16,0 0-20-16,0 0-1 15,6 0 22-15,1 0 8 0,2 0-9 16,5 1-2-16,5-1-5 16,4 0-1-16,1 0 4 15,9 0-1-15,5 0-3 16,7 0-3-16,11-1-4 0,3-2 1 15,5 2-2-15,10-3-2 16,2 2-4-16,-1 1-2 16,4-1-1-16,-1 0 1 15,-3 2-2-15,-2-2 0 0,1 1 0 16,-2-1 0-16,-1 0 1 16,-1 2-1-16,-1 0 1 15,-3 0-2-15,4 0 2 16,0 0-2-16,0 0 1 0,0 0 2 15,2 4-3-15,0-3 0 16,0 3 1-16,-4-4 1 16,0 2-1-16,-4 1 0 15,0-1-1-15,-4-2 1 16,-6 0 0-16,2 0 1 0,-3 0-2 16,-2 2 1-16,-4-2 0 15,-2 0 1-15,-5 0-2 16,-4-4 2-16,-2 1-1 15,-7-3 0-15,-4 1 1 16,-5 0-1-16,-4-3 0 16,-7 0 0-16,-5-3-8 0,-2-2-29 15,-20-3-37-15,-12-1-41 16,-13-6-81-16</inkml:trace>
  <inkml:trace contextRef="#ctx0" brushRef="#br1" timeOffset="151606.57">8520 7329 446 0,'0'-11'34'16,"-3"0"16"-16,-10 1 3 0,-3 1-9 16,-7 0-7-16,-5 0-17 15,-6 0-9-15,-5-1-3 16,-8 0-3-16,-7 0-4 16,-4 1-1-16,-6 0 0 15,-2-2 0-15,-1 4-1 0,-1 2 1 16,2 0 0-16,0 1 1 15,-2 0-1 1,2 4 1-16,-2-2-3 0,-3 2 3 16,3 0-1-16,-3 2-1 15,3 6 0-15,0-2 0 16,5 4-6-16,7 0 1 0,-2 3 2 16,9-2 3-16,0-1 0 15,2 1 1-15,-1-2 0 16,-1 0 0-16,-2 2 0 15,-4-3 0-15,1 1 0 0,0 2 0 16,-1 0 0-16,1-2 0 16,2 3 0-16,4-1 0 15,1 3-1-15,8-2 2 16,5 3-1-16,5-3 0 16,3 3 1-16,3 2-1 15,3 1 0-15,4 4 3 0,-1-2-1 16,5 4-2-16,4 3 2 15,2 0 1-15,4 5 0 16,2-2-2-16,-2 3 0 16,8-4 0-16,6 2-1 15,7-4 0-15,1-4 0 0,6-3-2 16,6 0 5-16,7-5 3 16,10-2-3-16,7-5 5 15,3 0 4-15,9-2-4 16,2-2-2-16,4-2 1 15,1 0-3-15,3-1 0 0,1-1-3 16,2 0 0-16,1 0 2 16,1 0-3-16,3-5 0 15,2 1 0-15,-3-4 1 16,-3-1-1-16,-1 0 1 16,-1 0-2-16,-6 0 0 0,-4 0 2 15,-5 1-1-15,-3-2 0 16,-4 0 0-16,-2-1 0 15,-4 0 1-15,-4-1-1 16,-1 1 1-16,-2 1-1 16,-2-3 0-16,-3 2 1 15,-3 0-1-15,-1 1 0 0,0-2 0 16,-4 1 0-16,3 0 1 16,-9-2-1-16,1 5 0 15,-3-5 0-15,-3 1 2 16,0 0-1-16,-4-1 1 15,1-1 1-15,-4-1 5 16,-3-1 0-16,0-2 2 0,-4-3-2 16,-4 1-2-16,-3-3-2 15,0-2-2-15,-3 2-2 16,-9-4 1-16,-5 4-1 16,-3 0 1-16,-1 0 1 0,-2-1 0 15,-6-1-1-15,-2 0 0 16,-4 2-1-16,-9-4 0 15,-4 2 0 1,-8-2-1-16,-7 4-14 0,-8 0-26 16,-3 0-41-16,-3-2-71 15,-1 0-354-15</inkml:trace>
  <inkml:trace contextRef="#ctx0" brushRef="#br1" timeOffset="-200297.04">1980 13673 189 0,'-2'-7'33'15,"-3"0"75"-15,3 4-53 16,2-3 4-16,-2 6-4 16,2-2-26-16,0 2-19 15,0 0-7-15,0 10-1 16,0 2 10-16,0 9 4 0,0 1-6 15,-1 6-3-15,-1 1 1 16,0-1 5-16,0 1-6 16,2-4 1-16,0-4 1 15,0-1-6-15,0-6 2 16,0-1 3-16,6-1-5 0,4-3 3 16,2-3-1-16,3-3 1 15,2 0 0-15,4-3-1 16,4 2 1-16,2-2-3 15,5-2-1-15,2-3 0 16,0 2-2-16,3-5 3 16,1 3 1-16,-1 0-1 0,2 0 1 15,1 3 1-15,-4 0-2 16,2 4-1-16,-3-2-1 16,-1 0 0-16,-1 0-1 15,-3 0 1-15,-1 0-1 16,-4 0 1-16,2 2-2 15,-5-1-1-15,-1 3 3 16,-1-1 0-16,0-1 0 0,-4 0-2 16,2-2 0-16,-4 0 2 15,1 0-1-15,-3 0 2 16,1 0-2-16,-6 0 2 16,2-5-2-16,-2-1 3 0,-2 1 1 15,2-4 3-15,-1-2 1 16,0 1-1-16,-3-3 2 15,2-1 0-15,-3-2 0 16,4-2 0-16,0-2 1 0,-3 1 2 16,0-4-5-16,1-1 1 15,-2 1 3 1,-1 2-5-16,-1-3 4 16,0 7-9-16,0 1-1 15,0 5-1-15,0 0 0 0,0 4-2 16,0 4-24-16,2 1-45 15,3 0-47-15,2-1-114 16</inkml:trace>
  <inkml:trace contextRef="#ctx0" brushRef="#br1" timeOffset="-198152.79">3807 13686 316 0,'0'-6'49'16,"0"1"12"-16,0 3 17 0,0 2-37 15,0 0-12-15,0 0-22 16,1 7-9-16,3 4 12 16,-1 4 6-16,4 2-9 0,-1 1-4 15,0 4-1-15,-1-1-1 16,2-3 1-16,0-2-2 15,-2 0 0-15,3-3 0 16,-1-1 0-16,2-3-1 0,-1-2 1 16,6 0 0-16,-2-3 0 15,4 0 1-15,2-4 6 16,4 0 0-16,3 0-6 16,4 0 9-16,0 0 6 15,3 0-8-15,0-2-7 0,4 0 0 16,-4 2-1-16,2 0 0 15,-2 0 2-15,2 0-5 16,3 0 2-16,-5 0 4 16,4 0 0-16,2 2-4 15,-3 0 2-15,1 3-1 16,3-3 2-16,-2 1-3 0,-1-1 2 16,3-1-1-16,3 3-1 15,1-4 2-15,-1 2 0 16,4-2-1-16,0 0 0 15,1 0-1-15,-1 0 2 16,0 0-1-16,-5-4 0 0,2 1 1 16,-2-2-1-16,-3-1 0 15,-1 1 0-15,-3-1 1 16,-1 1-1-16,0 0 0 16,-5 0 0-16,1-1 1 15,-1 0-1 1,-1 1 3-16,2 2 0 0,-3-1 0 15,1 1 0-15,-2-1-3 16,-3 2 1-16,4-1-1 0,-6 1 1 16,-1 0-1-16,-1 2 1 15,-1-2 0-15,-5 2-1 16,0 0 1-16,0 0-1 16,-4 0 0-16,-1 0 0 15,1 0 0-15,-1 0 0 16,0 0 1-16,0 0-1 0,0 0 1 15,1 0 0-15,1 0-1 16,-1 0 0-16,2 0 1 16,1 0-1-16,-3-1 0 15,-1-3 0-15,1 4 1 16,-3-3-2-16,1 1 2 16,-3 0 0-16,-1 0 0 0,0-2 3 15,-2 1 1-15,0-4-3 16,0 0-1-16,1-2 1 15,-1-2 0-15,2-4-1 16,3 2 3-16,-4-7 5 0,1 0-5 16,0-5-2-16,-1 0 5 15,1 0-4-15,-2-2 5 16,0 3 15-16,0 2-10 16,0 3-10-16,0 2 0 15,0 5-2-15,0 1 0 0,0 2-1 16,2 2 0-16,0 2-1 15,1 4-1-15,-1-4 2 16,0 4-2-16,-2 1 2 16,0-3-3-16,1 3 1 15,-1 0-1-15,0 0-1 0,0 0 2 16,0 0 2-16,0 0-1 16,0 0-2-16,0 0 0 15,0 0 1-15,0 0 1 16,2-1-1-16,-2 1 0 15,0-2-1-15,2 2-1 16,-2 0 2-16,2 0 2 0,-2 0 0 16,0 0 0-16,0 0 0 15,0 0 1-15,0 0-1 16,0-1-1-16,0 1 1 16,0 0-1-16,0 0 0 0,0 0 1 15,0 0-7 1,0 0 3-16,0 0 2 15,0 0 0-15,0 0 1 0,0 0 2 16,0 0 0-16,0-2 0 16,0 0-1-16,0 0 0 15,0 1 1-15,0 0-2 0,0-2 2 16,0 2-1-16,0 1 0 16,1 0 0-16,-1-2 0 15,0 2-1-15,0 0 1 16,0 0 1-16,0 0-1 15,0 0-1-15,0 0 0 0,0 0 1 16,0 0-1-16,0 0 1 16,0 0 0-16,0 0-1 15,0 0 1-15,0 0-1 16,0 0 1-16,0 0 0 16,0 0 0-16,0 0 0 0,0 0-1 15,0 0 0-15,0 0 0 0,0 0-2 16,0 0 2-16,0 0 0 15,0 0 1-15,0 0 0 16,0 0 0-16,0 0 1 16,0 0 0-16,0 0-1 15,0 0 2-15,0 0-2 0,0 0 0 16,0 0 0 0,0 0 0-16,0 0 0 0,0 0 0 15,0 0 0-15,0 0-3 16,0 0 3-16,2 0-1 15,-2 0 0-15,0 0-2 0,0 0-1 16,0 0 1-16,0 0 0 16,0 0 1-16,5 0 0 15,-5 0 1-15,1 0 0 16,1 0 0-16,1 0 1 16,-3 0 0-16,2 0 0 15,0 0 0-15,0 0 0 0,-2 0 0 16,0 0-2-16,0 0-2 15,0 0-4-15,0 0 0 16,0 0 2-16,0 0 1 16,0 0 0-16,0 0-1 15,0 0-2-15,1 0-2 0,-1 0-1 16,0 0 5-16,2 0-1 16,-2 0 1-16,4 0-2 15,-3 0-9-15,1 0-8 16,2 0-5-16,-2 0-6 15,0 0-27-15,2-8-36 16,-4-1-176-16</inkml:trace>
  <inkml:trace contextRef="#ctx0" brushRef="#br1" timeOffset="-159975.8">2293 14127 497 0,'0'-4'49'16,"0"0"-22"-16,0 1 6 0,0 3 1 16,0 0-13-16,0 0-17 15,0 0-6-15,0 7 2 16,0 4 0-16,0 7 3 16,0 3 5-16,0 4 0 15,0 3 1-15,0 3-1 0,0-2-3 16,0-1-2-16,0-3-1 0,0-1 1 0,0-9-1 15,0 1 1-15,2-3-1 16,1-2-2-16,1-3 1 16,-1-2 0-16,3-1 1 15,0 1 4-15,2-1 3 16,3-2-3-16,3 1-1 0,6-2 5 16,2-2 3-16,3 0-6 15,-1 0-5-15,3 0 0 16,-1 0-1-16,-3 0 0 15,-4 0-1-15,0 0 0 16,-3 0 0-16,-5 0-6 16,-2 0-19-16,0 0-16 0,-4 0-17 15,2-4-29-15,2 1-41 16,1-6-104-16</inkml:trace>
  <inkml:trace contextRef="#ctx0" brushRef="#br1" timeOffset="-159792.56">2711 14371 518 0,'0'-2'89'0,"0"-1"-19"0,0 3-19 16,0 0-8-16,0 0-26 15,0 7-15-15,2 7 4 16,1 6 5-16,1 1-6 16,-3 4-3-16,-1 2 0 15,0 0-1-15,3-2-1 16,-3 0-4-16,0-4-28 0,2-7-42 15,1-6-72-15,4-8-248 16</inkml:trace>
  <inkml:trace contextRef="#ctx0" brushRef="#br1" timeOffset="-158759.32">2205 14282 413 0,'-20'0'72'16,"4"-9"-11"-16,5-1 0 0,4-5-5 16,7 3-21-16,2-3-15 15,16 3-6-15,8 1 4 16,7 4 1-16,5 3-2 16,1 4-6-16,0 8-6 15,1 11-4-15,-7 8-1 0,-4 8 1 16,-7 7-1-16,-3 1-1 15,-11-3 1-15,-6 0-5 16,-2-8-1-16,0-9 3 16,-12-7 4-16,-3-10 4 15,1-6 3-15,-1-8 17 0,1-15-2 16,5-11-8-16,4-6-7 16,5-9-5-16,5-2-2 15,16-3-2-15,10 6-2 16,7 6-4-16,2 9-4 15,2 11-23-15,2 11-36 16,-7 10-32-16,-3 1-56 0,-8 9-138 16</inkml:trace>
  <inkml:trace contextRef="#ctx0" brushRef="#br1" timeOffset="-158087.52">4850 14157 487 0,'-11'-14'41'16,"7"-2"9"-16,4 2 9 15,0 3-10-15,15-2-21 0,6 6-8 16,4 4 1-16,2 3-3 16,4 0-7-16,-4 12-6 15,-2 4-2-15,-4 9-3 16,-6 4 1-16,-5 1-2 0,-4 4-4 16,-5-4-3-16,-1-5-2 15,-1-5 3-15,-8-7 6 16,0-12 4-16,-2-1 10 15,4-18 11-15,3-7-5 16,6-9-5-16,-2-2-7 0,13-2-7 16,8 0 1-16,3 6-3 15,8 3-16-15,2 10-34 16,2 6-25-16,-2 8-36 16,-2 5-82-16</inkml:trace>
  <inkml:trace contextRef="#ctx0" brushRef="#br1" timeOffset="-157745.75">5326 14182 573 0,'0'0'49'16,"1"-2"-22"-16,14 2-3 16,3 0 11-1,5 0-20 1,-3 7-12-16,1 7-3 0,-6 6 0 15,-6 0-8-15,-8 3-3 0,-1 2 8 16,-12-1 3-16,-8-1 1 16,0-1 4-16,1-4 18 15,-1-1 14-15,6-5 1 16,6-1-6-16,5-4-10 0,3-5-6 16,3-2-3-16,15 0-2 15,8 0-2-15,4-4-6 16,11-4-2-16,3-4-1 0,0 2-2 15,-3 1-14 1,0 0-16-16,-9 0-8 0,-8 0-26 16,-7 4-17-16,-12-2-46 15,-5 1-97-15</inkml:trace>
  <inkml:trace contextRef="#ctx0" brushRef="#br1" timeOffset="-61052.56">1253 17541 297 0,'0'-11'94'0,"0"0"-66"0,0 1-18 16,0-1 18-16,0 3 22 15,0 0-19-15,-2-1-18 16,-1 5-5-16,-7 1-1 16,0 3-2-16,-2 0 2 15,-7 3-3-15,-3 10 2 0,0 4 6 16,-2 8 2-16,-1 9-1 16,0-1-6-16,3 6 11 15,3 1-4-15,6 6-4 16,7-4-6-1,6 1-4-15,2-1 0 16,11-2-1-16,8-4 2 0,4-6-3 16,6-3 2-16,-1-4-1 15,3-5-2-15,3-5-8 16,-4-8 1-16,-2-3 2 16,1-2-3-16,-6-7 4 15,-1-12 5-15,-1-5 0 0,-2-10 1 16,-1-8-2-16,-3-8 1 15,-3-5 1-15,-1-2-8 16,-6 2-18-16,-4 2 0 16,-3 10 11-16,0 6 4 15,-10 4-12-15,-8 10-4 16,-4 4-6-16,-5 2 5 0,-7 7-34 16,34 10-58-16,0 0 121 0</inkml:trace>
  <inkml:trace contextRef="#ctx0" brushRef="#br1" timeOffset="-59492.32">1221 17232 541 0,'7'0'24'0,"13"0"-28"16,11 0 8-16,9-3 30 16,11-3-12-16,1 1-16 0,2-1-4 15,0-1 0-15,0 2-1 16,-6 0-1-16,-6 0 1 15,-3 1-5-15,-8 0-15 16,-9 1-17-16,-5 1-20 16,-9-2-28-16,-4-2-14 15,-4-3-69-15</inkml:trace>
  <inkml:trace contextRef="#ctx0" brushRef="#br1" timeOffset="-59315.02">1571 17048 342 0,'-16'-7'210'16,"5"1"-156"-16,2 1-9 16,5 4 3-16,4 1-12 15,0 6-25-15,0 9-13 0,2 12 9 16,0 9 9-16,0 10-10 16,-2 9-5-16,0 6-1 15,0 5-15-15,-2-2-32 16,0-7-54-16,-1-11-101 15</inkml:trace>
  <inkml:trace contextRef="#ctx0" brushRef="#br1" timeOffset="-58373.1">1976 17496 467 0,'0'0'58'0,"0"0"-18"15,0 0 12-15,0 2-8 16,0 8-25-16,0 1-14 16,0 8 21-16,0 5 2 0,2 6-5 15,2 4-7-15,0 4-7 16,1-1-7-16,-1 4-1 15,1-5-1-15,0-1-2 16,-1-2-18-16,2-5-21 16,1-7-24-16,-2-8-39 15,2-10-60-15,0-3-194 0</inkml:trace>
  <inkml:trace contextRef="#ctx0" brushRef="#br1" timeOffset="-57670.14">2178 17195 543 0,'-7'-4'30'0,"7"3"-9"15,0 1-9-15,12 3-8 0,7 8 17 16,1 2-7-16,7 0-9 16,1 4-2-16,0-5-1 15,-1 1-1-15,-1-3 0 16,-2-1-1-16,-2-5-2 0,-6-4-7 16,-2 0 0-16,-2-4 4 15,-7-7 2-15,-3 1 4 16,-2-5 2-16,-2 7-5 15,-13-2-2-15,-1 7 2 16,-7 3-1-16,-1 6 1 0,-3 6 2 16,3 6 0-1,0 2-1-15,6-2 2 0,6-3-1 16,2-6-1-16,8-1 1 16,2-7-3-16,0-1-3 15,8-7 1-15,5-10 10 16,0-3-1-16,4-10-1 0,1 3 2 15,-4-4 1-15,-3 6 2 16,-2 6 5-16,-3 2 0 16,-5 7 5-16,1 6 0 15,-2 2-6-15,0 2-6 16,0 9-5-16,-3 15-2 0,1 2 2 16,0 13 0-16,2 8-1 15,0 5-2-15,12 6-6 16,5 1-46-16,0-7-61 15,5-2-188-15</inkml:trace>
  <inkml:trace contextRef="#ctx0" brushRef="#br1" timeOffset="-52629.3">3160 13747 195 0,'-1'0'22'16,"1"0"63"-16,-2-2-42 15,0-2-6-15,2 1-6 16,0 1-3-16,0 0-1 15,0 2-6-15,0 0-6 0,0 0-5 16,0 0 1-16,0 0-7 16,0 0-2-16,0 0-1 15,5 0 0-15,6 0 6 16,5 0 5-16,3 0 2 16,3 0-4-16,4 0-3 0,-3-1-5 15,0-2 0-15,-1 2-4 16,-8-1 5-16,-3 2-3 15,-2-2 1-15,-8 2-1 16,1 0 0-16,-2 0-2 16,0 0 2-16,-5 0-1 15,-7 0 2-15,-5 0 1 0,-5 0-2 16,-4 2 0-16,-3 1 1 16,-1-3-1-16,1 3 2 15,4-2 0-15,1 3-2 16,7-1 1-16,4-1 1 15,6 2 0-15,3-1 1 16,4 0-2-16,0 2-1 0,11-2 2 16,5 1 4-16,5-3-1 15,6 1 0-15,2-2 1 16,2 0-3-16,3 0 2 16,-2 0-1-16,-3 0-3 0,-4-2-2 15,-7 1 1-15,-4-1 0 16,-3 2 2-16,-5-2 0 15,-4 2 1-15,-2 0 0 16,0 0 2-16,0 0-3 16,0 0-2-16,0 0-4 0,0 0-45 15,0 2-81-15,0-2-125 16</inkml:trace>
</inkml:ink>
</file>

<file path=ppt/ink/ink7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9:03:18.6050000"/>
    </inkml:context>
    <inkml:brush xml:id="br0">
      <inkml:brushProperty name="width" value="0.05292" units="cm"/>
      <inkml:brushProperty name="height" value="0.05292" units="cm"/>
      <inkml:brushProperty name="color" value="#002060"/>
    </inkml:brush>
  </inkml:definitions>
  <inkml:trace contextRef="#ctx0" brushRef="#br0">14379 5866 349 0,'-6'-7'254'0,"2"-3"-236"15,4 2 19-15,7 1-7 16,15 2-18-16,4 3-6 16,7 2-5-16,5 2 1 15,3 10-1-15,0 6 1 0,-3 5-1 16,-4 8-2-16,-7 2 1 16,-8 2 0-16,-4-1 0 15,-8-4-1-15,-7-2 1 16,0-8 2-16,-3-8 0 15,-8-4 2-15,-2-8 16 0,3-6 17 16,-2-13-12-16,7-12-8 16,3-6-8-16,2-6-6 15,15-5-5-15,8 1-15 16,6 6-49-16,1 2-21 16,1 7-56-16,-4 5-105 15</inkml:trace>
  <inkml:trace contextRef="#ctx0" brushRef="#br0" timeOffset="546.74">14744 5422 628 0,'-7'-7'20'16,"4"3"29"-16,3 4-25 16,14 4-23-16,7 10 1 15,7 4 0-15,2 2-1 16,9 3 0-16,-1-2-2 16,-4-5 1-16,-4-3-13 0,-3-8-13 15,-5-5 3-15,-10-3 2 16,-5-12 8-16,-7-6 9 15,0-3 4-15,-3 0 1 16,-9 2 0-16,-7 10 8 16,-2 5-1-16,-4 7-5 0,2 0-4 15,-4 12 1-15,1 6 1 16,7 3-2-16,4 1 1 16,8-2-1-16,4-6 1 15,3-7-1-15,0-6-5 16,5-1 4-16,9-14 15 0,2-7 0 15,-2-8-9-15,7-1 0 16,-5 0 5-16,-4 1 13 16,-5 8 4-16,1 5 0 15,-4 6 1-15,-4 9-12 16,0 1-12-16,0 18-10 0,0 7 6 16,3 11 1-16,6 7-2 15,3 6-18-15,6 7-21 16,2-1-15-16,1-5-70 15,1-8-134-15</inkml:trace>
  <inkml:trace contextRef="#ctx0" brushRef="#br0" timeOffset="718.58">15186 5784 648 0,'0'0'15'15,"0"0"22"-15,20-3-22 16,7 1-10-16,5 2-6 16,0 0-40-16,1 0-62 15,-10 9-95-15</inkml:trace>
  <inkml:trace contextRef="#ctx0" brushRef="#br0" timeOffset="827.92">15267 5936 434 0,'-12'7'177'0,"12"-7"-128"15,10 0 17-15,26-7-56 16,14-6-7-16,18-5-34 0,9-5-113 16,11-2-332-1</inkml:trace>
  <inkml:trace contextRef="#ctx0" brushRef="#br0" timeOffset="1278.26">16299 5727 521 0,'-2'-18'69'0,"0"2"-6"0,2 2 5 15,4 7-28-15,11 5-12 16,6 2-18-16,4 14-4 16,4 9 1-16,1 10-4 15,-3 6-2-15,-3 4-1 16,-9 1-1-16,-3-5-15 0,-10-5-13 15,-2-8 0 1,-6-14 22-16,-9-12 12 16,-4-4 27-16,1-23-5 15,4-6-4-15,3-8-4 16,7-6-8-16,4-5-8 16,9 6-4-16,13 1-4 0,5 5-27 15,7 3-42-15,3 9-29 16,1 5-53-16,0 4-139 15</inkml:trace>
  <inkml:trace contextRef="#ctx0" brushRef="#br0" timeOffset="1559.45">16755 5252 589 0,'-17'-17'32'0,"-2"6"38"16,7 11-40-16,-1 0-23 0,6 18-8 15,2 7 0-15,3 7-1 16,2 4 1-16,2-3 0 16,10-1 0-16,3-6-2 15,6-9 1-15,2-11 4 16,1-6 0-16,-2-9 4 16,-5-13 1-16,-2-4 5 0,-8-8 0 15,-4 0-4-15,-3 4-6 16,-8 6-8-16,-9 6-17 15,0 6-14-15,-2 12-46 16,9 0-82-16</inkml:trace>
  <inkml:trace contextRef="#ctx0" brushRef="#br0" timeOffset="2012.45">17170 5558 619 0,'-6'0'13'0,"3"0"22"16,3 17-30-16,0 10-2 16,6 7 2-16,6 9-1 15,8 5-1-15,3-3-1 16,4-1 0-16,5-10-3 0,4-7-1 15,-1-13 3-15,2-12 0 16,-6-2 2-16,-1-21 2 16,-7-10 7-16,-8-10 10 15,-5-4-5-15,-6-1-7 16,-4 0-12-16,-4 6-5 0,-8 9-22 16,-3 7-2-16,7 12-34 15,2 6-59-15,6 5-171 16</inkml:trace>
  <inkml:trace contextRef="#ctx0" brushRef="#br0" timeOffset="2371.75">17931 5627 645 0,'-9'-23'42'0,"9"1"-29"16,2 7 36-16,16 8-21 16,9 7-13-16,6 1-12 15,-1 17-2-15,2 8 0 0,-5 7-1 16,-7 6-1-16,-8 1-2 16,-11-2-13-16,-3-4-9 15,-9-7 12-15,-11-11 4 16,-2-9 10-16,3-7 17 15,4-14 26-15,5-12-9 16,6-8-8-16,4-9-9 16,16-4-11-16,11 1-5 0,5-1-5 15,9 8-13-15,-4 7-46 16,1 3-48-16,-10 5-66 16,-6 2-178-16</inkml:trace>
  <inkml:trace contextRef="#ctx0" brushRef="#br0" timeOffset="2559.23">18269 5078 650 0,'-4'-14'28'0,"2"3"48"0,2 11-32 16,14 0-32-16,-1 14-7 15,4 10-2-15,0 9-2 16,2 9-3-16,-5 8 0 15,-3 5-32-15,-2 0-46 16,-2-5-58-16,0-8-109 0</inkml:trace>
  <inkml:trace contextRef="#ctx0" brushRef="#br0" timeOffset="3018.5">18732 5547 327 0,'3'-4'287'15,"-3"3"-265"-15,0 1 27 16,0 3-38-16,0 13-11 16,0 9 0-16,0 7 0 15,8 5 1-15,10-2-1 16,4-2 1-16,3-6-1 0,5-5 2 15,4-13-2-15,-1-8 3 16,-1-2 0-16,-3-17 5 16,-6-11 9-16,-5-8 2 0,-5-5-6 15,-6-2-7-15,-7 1-7 16,0 6-3-16,-4 6-9 16,-3 9-12-16,-1 7-19 15,3 8-57-15,3 1-95 16</inkml:trace>
  <inkml:trace contextRef="#ctx0" brushRef="#br0" timeOffset="3534.27">19351 5610 396 0,'-3'-15'148'0,"3"1"-116"15,0 1 22-15,15 5-22 16,2 4-7-16,8 4-10 0,2 5-7 16,2 11-1-1,-2 9-3-15,-3 5-2 0,-5 5-4 16,-8-2 3-16,-7-2-6 15,-4-5-4-15,0-6-2 16,-10-9 11-16,-2-11 5 16,0-2 35-16,-1-19 2 0,4-6-16 15,4-4-5-15,5-4-7 16,0-2-5-16,15-1-7 16,9 6-5-16,5 3-16 15,5 6-52-15,0 7-19 0,-2 4-49 16,-3 1-80-16</inkml:trace>
  <inkml:trace contextRef="#ctx0" brushRef="#br0" timeOffset="3815.45">19641 5206 553 0,'0'-28'23'0,"5"4"38"16,21 12-29-16,8 9-17 15,5 3-3-15,1 13-5 16,-3 8-4-16,-8 9-4 0,-11 2-5 16,-13 3-15-16,-5-6 1 15,-5 0 14-15,-9-7 6 16,-3-5 4-16,5-6 16 16,3-3 7-16,3-2-4 15,6-3-11-15,5-1-11 0,15 0-5 16,7 2 8-16,7 1-5 15,7 2-53-15,-2 0-67 16,-2-3-103-16</inkml:trace>
  <inkml:trace contextRef="#ctx0" brushRef="#br0" timeOffset="4127.89">20124 5581 381 0,'0'4'192'0,"0"-1"-175"16,0 4 14-16,0 8 1 16,11 2-4-16,1 8-14 15,5 5-5-15,0-1-3 16,5 2-2-16,1-3-3 16,6-3-2-16,-2-7 0 15,4-9 3-15,1-8 0 16,-3-1 1-16,0-16 0 0,-7-7 2 15,-2-7 5-15,-8-4 9 16,-2-2-11-16,-5-1-5 16,-5 5-3-16,0 3-7 15,0 10-18-15,0 6-9 0,0 8-8 16,2 5-28 0,12 1-115-16,8 10-20 0</inkml:trace>
  <inkml:trace contextRef="#ctx0" brushRef="#br0" timeOffset="4268.49">20768 5661 556 0,'0'-9'18'0,"5"0"22"16,1 2-10-16,7 3-25 16,7 1-17-16,7 3-42 15,7 0-36-15,3 0-70 0</inkml:trace>
  <inkml:trace contextRef="#ctx0" brushRef="#br0" timeOffset="4409.08">21080 5623 389 0,'0'-5'89'0,"0"-2"-35"16,0 4 19-16,0-1-31 0,8 2-31 16,10 2-17-16,7 0 0 15,6 2-33-15,3 4-38 16,2 1-57-16,4-4-75 15</inkml:trace>
  <inkml:trace contextRef="#ctx0" brushRef="#br0" timeOffset="4525.29">21442 5613 429 0,'1'-5'22'16,"4"-1"28"-16,5 3-39 0,4 3-15 0,11 0-31 0,8 0-63 15,4 0-115-15</inkml:trace>
  <inkml:trace contextRef="#ctx0" brushRef="#br0" timeOffset="4650.26">21794 5586 436 0,'0'-1'66'0,"-5"-10"-38"16,5 5 11-16,0 3-35 16,10 3-26-16,9-4-111 15,7 1-208-15</inkml:trace>
  <inkml:trace contextRef="#ctx0" brushRef="#br0" timeOffset="7836.42">13826 5353 499 0,'-22'-18'37'16,"3"7"23"-16,3 11-18 0,0 4-13 15,1 21-21-15,3 14 0 16,1 12 10-16,2 21 3 16,7 8-3-16,2 11-6 15,2 7-8-15,15 4-1 0,8-2-3 16,7-9-4-16,13-7-15 15,9-17-17-15,12-17-20 16,11-22-23-16,7-27-37 16,6-13-178-16</inkml:trace>
  <inkml:trace contextRef="#ctx0" brushRef="#br0" timeOffset="8242.66">15173 5317 576 0,'-3'-4'19'0,"-1"2"5"0,4 9-16 16,2 23-4-16,5 8 18 16,4 16-11-16,-5 12-3 15,2 9 0-15,-8 3-2 16,0 3-2-16,-11-3-4 15,-10-5 0-15,-6-10 1 16,-7-6-2-16,0-14 0 0,-4-13-3 16,5-9-1-16,8-13-3 15,9-8-7-15,11-15-23 16,5-18-69-16,18-14-224 16</inkml:trace>
  <inkml:trace contextRef="#ctx0" brushRef="#br0" timeOffset="8742.42">15180 4932 638 0,'0'0'7'16,"2"0"-14"-16,10 10 10 0,8 8 18 16,4 4-10-16,5 1-10 15,1-2-1-15,6 1-1 16,-4-8 1-16,1-5-5 16,-5-4-9-16,-8-5-1 15,-7 0 3-15,-8-5 8 0,-5-6 0 16,-14 3-7-16,-10 2 9 15,-4 2 1-15,-8 4-1 16,0 6 2-16,0 8 1 16,8 5-1-16,0 4 1 15,10-3 1-15,9-3-1 0,9-6-2 16,0-9 0-16,13-2 5 16,10-12 17-16,4-7-12 15,4-6-4-15,3-2 1 16,-4 0 5-16,-4 3 10 15,-5 6 0-15,-3 5-7 0,-9 9-5 16,0 4-6-16,-5 17-7 16,-3 13-1-16,-1 14 3 15,2 12-16-15,3 11-46 16,2-1-86-16</inkml:trace>
  <inkml:trace contextRef="#ctx0" brushRef="#br0" timeOffset="9273.54">16120 5089 504 0,'-15'0'53'0,"-1"0"1"0,-2 23-26 16,0 17-1-16,-1 14 5 16,-3 19-9-16,2 16-5 15,6 13-7-15,7 7-8 16,7 4-2-16,14-1-2 0,23-5-25 16,21-7-12-16,28-16 2 15,29-13-51-15,28-19-99 16</inkml:trace>
  <inkml:trace contextRef="#ctx0" brushRef="#br0" timeOffset="9773.5">22235 4739 399 0,'31'6'150'15,"5"2"-146"-15,11 9 5 16,11 11 34-16,6 15-5 0,2 10-17 15,1 15-3-15,-10 11-4 16,-6 12-8-16,-10 8-4 16,-14 1-2-16,-15 0-11 15,-10-6-21-15,-4-11-4 0,-23-14-13 16,-6-19-11-16,-8-14-14 16,-7-18 21-16,-3-18 7 15,0-16-14-15,5-29-123 16</inkml:trace>
  <inkml:trace contextRef="#ctx0" brushRef="#br0" timeOffset="10303.32">22943 4459 682 0,'-2'5'-9'0,"2"4"2"0,2 7 6 16,11 0 1-16,6 4 1 16,8-2-1-16,7-4 0 0,6-7 3 15,-2-3-3-15,0-4-2 16,-6-7-10-16,-7-7-10 15,-13-8 6-15,-12-1 9 16,-3 3-9-16,-22 1 11 16,-9 6 4-16,-11 6 1 0,-4 7 1 15,-3 4 8-15,6 10 0 16,5 7 0-16,7 0-6 16,15 3-1-16,8-6-1 15,14-6-1-15,5-5 2 16,18-7 13-16,8 0 6 15,7-16-12-15,0-5-2 16,0-6 4-16,-5 0 2 0,-9 1 8 16,-11 6-2-16,-3 6 2 15,-11 7 2-15,-2 7-8 16,-4 10-16-16,-12 21-4 16,-3 17 4-1,-8 14 1-15,-6 20-13 16,-2 16-40-16,-7 9-32 15,-9 4-51-15,-7 5-239 16</inkml:trace>
  <inkml:trace contextRef="#ctx0" brushRef="#br0" timeOffset="11380.02">16665 6184 462 0,'-7'-9'57'0,"4"0"1"16,1 6 12-16,2 3-54 15,2 8-18-15,8 14 5 16,0 8-2-16,2 9 1 0,-3 9-1 16,-4 6 0-16,1 0 0 15,-4-1 0-15,0-10-1 16,-2-5-1-16,1-16 1 16,3-6 1-16,3-9-1 0,0-5 0 15,6-2-2-15,6 0 6 16,6 0-2-16,6-5-2 15,8 0 0-15,8-2 1 16,9 3-2-16,7-2 2 16,10 1 0-16,8 2-3 15,14-1 3-15,9 3-4 16,13-2 2-16,9-4 0 0,7 4-6 16,9-1-2-16,1 0 7 15,7-2 1-15,4-4 0 16,2 3 1-16,6-2 0 15,2-3 0-15,2 0 0 0,4-2 0 16,-2 3 0-16,-1-2 1 16,-4-1-2-16,-4 1 1 15,-10-1 0-15,-3 2-2 16,-4-2-1-16,-7-1-2 16,-6-1 3-16,-4-2-3 15,1 2-2-15,-7-1-3 0,-1 0 3 16,-2-1 5-16,-3 1 2 15,-2 2 0 1,-5 2 1-16,-7-2 2 0,-4 3 2 16,-9 2 2-16,-9 2-3 0,-6-1-1 0,-13 1-2 15,-9 0-1-15,-13 1 1 16,-7-1 2-16,-11 1 12 16,-9 0 4-16,-4 0 1 15,-5 0 0-15,0 0-6 16,0 0-4-16,0 2-2 0,-2-1-2 15,-1 0 0-15,3 1 0 16,0 0-2-16,0-1-1 16,0-1-5-16,7 0-1 15,0 0 1-15,0-2-9 16,0-1-26-16,-5-3-30 16,-2-5-75-16,-9-1-225 0</inkml:trace>
  <inkml:trace contextRef="#ctx0" brushRef="#br0" timeOffset="12326.9">20203 6804 528 0,'-4'-10'39'0,"-10"-3"17"0,14 0 4 16,4 7-26-16,15-2-23 16,8 3-6-16,5 5 1 15,6 0 2-15,7 11-5 16,1 8-2-16,-2 8-1 15,-3 5 1-15,-7 4-2 0,-5 0-3 16,-12 5-15-16,-12-4 1 16,-5-3 3-16,-9-5 3 15,-11-6 11-15,-5-11 1 16,-4-10 3-16,3-2 20 16,4-20 1-16,5-8-5 0,9-11 13 15,8-9-14-15,1-2-12 16,19 0-7-16,8 0-5 15,9 7-19-15,2 5-19 16,-3 13-23-16,-2 7-31 16,-7 6-30-16,-7 5-187 15</inkml:trace>
  <inkml:trace contextRef="#ctx0" brushRef="#br0" timeOffset="13481.29">20773 7047 480 0,'0'-7'82'0,"-7"2"-17"31,4-1 8-31,1 5-11 0,2 1-22 16,0 0-16-16,0 0-10 15,0 10-7-15,0 10 6 16,2 3 4-16,1 7-7 16,4 11-6-16,-6 2-2 15,-1 7-3-15,0 4-50 16,-1 3-123-16,-11 1-452 0</inkml:trace>
  <inkml:trace contextRef="#ctx0" brushRef="#br0" timeOffset="17505.78">16468 8065 532 0,'-5'9'65'15,"-14"-3"-41"-15,16-6 15 0,3 0-13 0,10 0-18 16,10 0-6-16,9 0 2 16,5-2 0-16,6-2-2 15,3-1-3-15,0 3-16 0,-4 0-48 16,-8 2-40-16,-9 0-68 16</inkml:trace>
  <inkml:trace contextRef="#ctx0" brushRef="#br0" timeOffset="17630.84">16487 8186 514 0,'-2'4'32'0,"7"-4"-23"15,21 0-17-15,16 0 13 16,12-7-5-16,9-2-24 16,7-3-40-16,1 0-96 15</inkml:trace>
  <inkml:trace contextRef="#ctx0" brushRef="#br0" timeOffset="18052.52">17008 8026 429 0,'-16'-12'183'16,"8"1"-146"0,8 1 15-16,10 3-24 0,19 7-17 15,8 0-2-15,6 9 1 16,1 6-6-16,0 7 0 15,-10-1-6-15,-7 2-8 0,-10-1-9 16,-12-5 0-16,-5-6 7 16,-2-4 11-16,-14-7 6 15,0-1 20-15,-2-16 15 16,7 0-10-16,6-7-9 16,5 0-12-16,4-5-9 15,16 4-8-15,6 4-26 0,10 6-45 16,2 5-32-16,-1 8-24 15,-3 4 7-15,-6 6 15 16,-10 11 78-16,-8 4 52 16,-10 3 66-16,0 1 19 15,-12 3 12-15,-4 2-23 0,0 4-34 16,1 2-4-16,3 1-17 16,6 0-18-16,4 1-15 15,2-1-1-15,4-6-23 16,5-8-37-16,5-8-52 15,1-16-107-15</inkml:trace>
  <inkml:trace contextRef="#ctx0" brushRef="#br0" timeOffset="18537.12">17346 7624 445 0,'0'-4'38'0,"1"2"-2"15,16 2-21-15,8 0 17 16,6 6 7-16,6 1-15 0,4 3-6 16,1-1-4-16,-3-2-6 15,-6 0-3-15,-8-3-4 16,-8-2-1-16,-7-2 1 0,-10 0 1 15,-2-7-9-15,-14-2 2 16,-8-2 0-16,-6 6-1 16,-6 1 2-16,-2 4 4 15,-1 0 1 1,1 9-1-16,5 5 2 16,7 0-2-16,6 3 0 15,10-5 0-15,5-5-1 0,5-5-1 0,15-2-2 16,7-9 13-16,2-10-2 15,7-5-3-15,-1-2-2 16,-4-1 2-16,-3 0 5 16,-4 7 8-16,-9 4 5 15,-3 7 4-15,-5 8-1 0,-2 1-19 16,0 16-11-16,0 8 5 16,-2 11-1-16,2 7 0 15,0 10-38-15,2 2-23 16,11-4-41-16,3-2-101 15</inkml:trace>
  <inkml:trace contextRef="#ctx0" brushRef="#br0" timeOffset="19099.59">17495 7593 281 0,'-11'-5'65'0,"4"3"-46"0,3 0 15 16,4 2-25-16,0 0-7 15,0 0-7-15,8 0-1 16,-1 2 11-16,0 0-15 16,4-1-25-16,-4-1-31 15,5 0-42-15,0 0-63 16</inkml:trace>
  <inkml:trace contextRef="#ctx0" brushRef="#br0" timeOffset="19418.02">17647 7513 366 0,'0'-6'66'16,"-10"5"27"-16,-3 1-42 16,-1 1-16-16,-4 14-19 15,0 4-2-15,0 8 9 16,2 3-6-16,5 3-5 16,7-5-4-16,4 1-4 0,0-3-1 15,15-6 1-15,6-6-1 16,6-5 2-16,4-7 1 15,1-2 1-15,5-11-1 16,-6-10-1-16,-6-6 0 16,-5-3 3-16,-11-4 3 15,-9-1-7-15,-5 4-4 16,-13 2-1-16,-5 4-1 16,-1 11-5-16,-1 9-8 0,3 5-11 15,8 10-12-15,9 12-24 16,5 6-33-16,12 3-53 15,14 2-144-15</inkml:trace>
  <inkml:trace contextRef="#ctx0" brushRef="#br0" timeOffset="19808.56">18095 7893 506 0,'7'-4'52'0,"2"-11"10"16,-9 11-11-16,0 4-21 15,1 10-24-15,5 12-5 16,3 6 0-16,4 6 2 15,5 5 1-15,4 0-4 16,6-1 0-16,2-8 1 0,2-7-3 16,2-9 1-16,5-10 1 15,-5-4 2-15,-4-15 1 16,-4-9 0-16,-7-8 16 16,-6-9 2-16,-10-8-9 15,-3 4 1-15,-1 0-12 16,-16 2-5-16,0 10-10 0,-2 7-22 15,4 12-5-15,3 10-20 16,12 4-33-16,4 6-86 16</inkml:trace>
  <inkml:trace contextRef="#ctx0" brushRef="#br0" timeOffset="20261.54">18732 7925 551 0,'-7'-21'44'0,"2"0"10"16,5 6 0-16,5 5-21 15,17 10-19-15,3 0-10 0,6 13 1 16,3 11-1-16,1 5-2 16,-4 1-2-16,-4 6 2 15,-10-1-2-15,-3-6-3 16,-11-1-5-16,-3-10-2 15,-9-8 5-15,-6-8 5 0,0-2 5 16,0-12 19 0,3-10 1-16,6-6-1 0,6-1-5 0,0-6-3 0,18 6-12 15,9 2-4-15,7 1-8 32,5 15-27-32,3 3-54 0,-1 8-22 0,-5 0-62 0,-11 15-117 15</inkml:trace>
  <inkml:trace contextRef="#ctx0" brushRef="#br0" timeOffset="20542.78">19110 8035 425 0,'-7'4'58'0,"6"-4"-22"15,1 3-2-15,3 1 0 16,10 3 0-16,5 2-15 16,-2 0-2-16,5 3-5 31,-8-1-5-31,-2-1-1 0,-7 1-2 0,-2 0-1 0,-2-4 1 15,0 0-1-15,-2-1 9 16,-2-1 6-16,4-2 0 16,0 3-3-16,0-2 0 15,3-1-3-15,7-1-4 16,7 3-3-16,3-1-3 0,9-2-1 16,2-2-9-1,5 0-46-15,-2-2-34 16,-4-12-58-16,1-4-186 0</inkml:trace>
  <inkml:trace contextRef="#ctx0" brushRef="#br0" timeOffset="21402.3">17199 8314 299 0,'18'-7'-157'15</inkml:trace>
  <inkml:trace contextRef="#ctx0" brushRef="#br0" timeOffset="22028.14">17506 8122 376 0,'-8'-3'36'0,"1"-1"36"16,0 4-11-16,0 0-24 16,-2 4-16-16,-2 10-12 15,1 6 7-15,-5 7 6 16,5 3-1-16,1 4-10 0,4 1 1 16,5 3-8-16,0-4-3 15,14-6-1-15,5-1-1 16,4-9-2-16,8-3 3 15,3-10 2-15,0-5-1 16,1 0 1-16,-3-11 0 16,-3-8 5-16,-12-8 10 0,-8-6 10 15,-7-2 2-15,-2-5-14 16,-18 3-11-16,-7 2-2 16,-4 4-2-16,2 8-3 15,2 9-17-15,11 5-27 0,12 1-45 16,7 3-115-1</inkml:trace>
  <inkml:trace contextRef="#ctx0" brushRef="#br0" timeOffset="22677.03">19254 8192 429 0,'-3'-20'86'15,"-2"5"-19"-15,1-3 16 16,3 4-27-16,1 3-3 15,0 1-16-15,0 7-10 16,0 2-5-16,0 1-11 0,0 4-9 16,3 11 1-16,0 6 3 15,3 4 0-15,-1 6-5 16,-1 1-1-16,0 0 2 16,-4 0-2-16,0-3 0 0,0-10 0 15,0-3 0-15,0-5 0 16,0-9 0-16,0-2 1 15,0-5 5-15,-2-13-2 16,-1-7-2-16,-4-7-2 0,6 0 2 16,-5-3-2-16,3 5 0 15,-2 3 1-15,1 8-1 16,1 6 0-16,-2 6 0 16,4 7-1-16,-1 0-2 15,2 16-5-15,0 9 6 0,0 11-25 16,10 5-16-16,2 4-33 15,4-1-32 1,0-3-86-16</inkml:trace>
  <inkml:trace contextRef="#ctx0" brushRef="#br0" timeOffset="23571.19">17162 7957 813 0,'5'0'8'0,"34"0"-2"16,24-5-5-16,29 6 2 15,24-1-4-15,15 0 0 16,11 0-5-16,8 0-11 16,3-1-4-16,0-5 5 15,-9 2 11-15,-17-5 1 0,-17 3-2 16,-24 0 5-16,-31-1 0 16,-29-3-10-16,-28 4-1 15,-41 0 2-15,-34-3 7 0,-27 3-2 16,-25 4 1-16,-24 2 3 15,-9 0 2-15,-3 8 1 16,5 9 17-16,18 3 7 16,22 2 9-16,26 4-12 15,31 1-12-15,33-1-9 0,30-2-2 16,30-5-8-16,43 0 5 16,27-8 4-16,29-4-1 15,19-5-2-15,11-2-6 16,3-5-1-16,-4-7-13 15,-9-5 13-15,-18-1 3 16,-16-1 4-16,-29-9 4 16,-21 2-2-16,-29-4 2 0,-30-2 5 15,-19 1-6-15,-43 4-9 16,-29 5-9-16,-27 2 2 16,-24 11 3-16,-16 6 7 0,-11 3 5 15,-4 16 2-15,1 7 13 16,10 4-3-16,16 6 4 15,18 3-1-15,21 2-5 16,30-3-6-16,28 3-1 16,30-5-4-16,24-4-4 0,39-5 0 15,34-6 5-15,28-3 0 16,26-8 2-16,16-7-11 16,17 2 7-16,3-15-13 15,0-2 14-15,-4-5-3 16,-19-3 3-16,-8-2 1 15,-26-4-3-15,-22 1 3 0,-29-2 2 16,-30-3-1-16,-28 1 2 16,-25 0-11-16,-39 4-8 15,-29 3 2-15,-24 5 7 16,-21 8 7-16,-11 8 0 16,2 2 11-16,5 9 13 0,23 9-2 15,30 6-1-15,31 0-19 16,36 4 2-16,28-5-27 15,47 0-49-15,35-10-12 16,33-7-96-16</inkml:trace>
  <inkml:trace contextRef="#ctx0" brushRef="#br0" timeOffset="24542.72">19986 8431 639 0,'-11'-17'44'0,"8"-3"-9"31,3 3 6-31,15 7-21 0,14 7-7 0,5 1-9 16,5 2-3-16,3 9 0 16,-1 9 1-16,-3 8-4 0,-6 3 4 15,-7 6-3-15,-10-1-6 16,-8 0-8-16,-7-5-3 15,0-6 5-15,-5-12 9 16,-8-8 5-16,-1-6 31 0,1-17 7 16,4-10-12-16,4-6 1 15,5-3-9-15,5-7-7 16,15 3-8-16,5 3-5 16,8 8-4-16,6 7-31 15,0 9-40-15,1 10-31 16,-4 6-28-16,-4 8-59 0</inkml:trace>
  <inkml:trace contextRef="#ctx0" brushRef="#br0" timeOffset="24728.69">20528 8547 544 0,'-5'9'70'0,"2"0"-21"15,3 5 7-15,0 4 2 16,3 7-23-16,7 6-14 15,-1 1-14-15,0 3-1 16,2 3-4-16,-6 1 0 0,-1-3-17 31,-2-6-47-31,-2-3-60 0,0-13-52 0,0-12-198 16</inkml:trace>
  <inkml:trace contextRef="#ctx0" brushRef="#br0" timeOffset="25199.04">20702 8002 416 0,'0'-9'68'0,"-4"-1"7"0,-8 5-9 15,-1 5-26-15,-1 0-25 16,-3 17-7-16,2 0 2 15,2 11-3-15,4 1 0 16,7 3-3-16,2-1-2 16,13-5-1-16,6-2-5 0,10-10 1 15,2-9 6-15,5-5 1 16,-6-4-2-16,-3-13 0 16,-7-10-2-16,-11-1 3 15,-9-7-3-15,-7 3-3 16,-15-1-2-16,-1 3-5 15,-2 6-20-15,5 6-17 0,5 10-29 16,12 5-64-16,3 3-145 16</inkml:trace>
  <inkml:trace contextRef="#ctx0" brushRef="#br0" timeOffset="25737.03">21162 8258 396 0,'-4'-7'48'0,"2"2"40"16,2 5-17-16,0 0-36 15,0 12-25-15,6 12 12 16,7 6 3-16,1 5-7 16,0 5-10-16,4 4-3 15,4-3-4-15,1-3 0 16,0-6-1-16,6-9-1 0,-2-11 2 16,-2-10 1-16,2-4 2 15,-3-15 5-15,-7-14 5 16,0-4 7-16,-7-8-4 15,-5-4-7-15,-5 1-8 16,0 2-3-16,-7 6-2 0,-3 8-15 16,-1 8-10-16,2 13-7 15,4 9-26-15,5 4-39 16,0 10-57-16,14 6-119 16</inkml:trace>
  <inkml:trace contextRef="#ctx0" brushRef="#br0" timeOffset="26080.71">21733 8342 585 0,'-5'-21'46'16,"3"-1"-3"-16,2 5 17 15,10 7-42-15,12 7-3 16,4 3-13-16,3 8-2 15,3 12 1-15,2 7 0 0,-8 3-2 16,-4 3 0-16,-7 2-3 16,-8-6-10-16,-7-3 3 15,0-7 2-15,-2-9 7 16,-10-10 4-16,4-2 19 0,1-17 5 16,5-7-8-1,2-4 0-15,0-3-5 0,14-3-10 16,6 3-4-16,4 5 0 15,4 5-27-15,3 9-37 16,-2 6-35-16,-5 8-49 16,-7 0-134-16</inkml:trace>
  <inkml:trace contextRef="#ctx0" brushRef="#br0" timeOffset="26397.45">22180 8519 532 0,'-2'-2'114'16,"-2"-4"-75"-16,4 5 16 15,0 1-16-15,0 5-24 16,4 9-9-16,4 6 7 16,-1 3-5-16,0 2-4 15,1-2-1-15,-2 4-4 0,0-4 0 16,-4-1-28 0,1-6-38-16,-1-7-35 15,3-9-82-15</inkml:trace>
  <inkml:trace contextRef="#ctx0" brushRef="#br0" timeOffset="26819.21">22225 7912 594 0,'-10'-14'44'0,"5"4"24"16,3 5-12-16,2 5-16 16,6 2-33-16,5 15-5 0,1 6 0 15,5 6-1-15,-1 10-1 16,-2 3-25-16,-1 6-33 15,0-1-39-15,-3-5-77 16,1-6-286-16</inkml:trace>
  <inkml:trace contextRef="#ctx0" brushRef="#br0" timeOffset="27164.45">22580 8203 479 0,'0'-6'188'16,"0"-8"-167"-16,0 11 8 15,0 3 0-15,0 16-20 0,4 9-3 16,9 5-4-16,1 8 0 16,2 2-2-16,6-2 2 15,2-4-4-15,5-9 0 16,2-9-5-16,3-9 6 15,1-7 0-15,2-9 3 16,-8-14 1-16,-2-13 1 0,-6-3 1 16,-6-7 14-16,-8-3-1 15,-7 1-17-15,0 6-2 16,-9 4-3-16,-6 9-19 16,0 13-9-16,3 6-8 15,5 10-17-15,7 5-27 0,0 11-49 16,11 2-90-1</inkml:trace>
  <inkml:trace contextRef="#ctx0" brushRef="#br0" timeOffset="27523.87">23172 8190 568 0,'3'-10'38'0,"2"1"0"0,4 3 4 16,6 5-17-16,4 1-3 16,5 0-15-16,1 12-1 15,0 6 1-15,1 3-4 16,-6 6 0-16,-3 5-1 16,-6-2-2-16,-6 3 0 0,-5-6-1 15,0-4-7-15,-11-4 1 16,-4-8 5-16,3-9 2 15,-3-2 6-15,8-5 16 16,2-13 8-16,5-4-6 16,0-3-11-16,11-2-6 15,9-1-4-15,5 1-4 0,2 0 2 16,2 9-6-16,0 4-29 16,-5 5-37-16,0 6-30 15,-6 3-53-15,-4 0-140 16</inkml:trace>
  <inkml:trace contextRef="#ctx0" brushRef="#br0" timeOffset="27804.96">23572 8419 544 0,'-6'2'51'0,"4"4"-24"0,2 4 15 16,0 4 0-16,0 6-18 16,2-1-14-16,4 2-2 15,1 3-6-15,3-5-2 16,-3-1-20-16,0-5-39 0,-4-8-45 15,2-5-76-15</inkml:trace>
  <inkml:trace contextRef="#ctx0" brushRef="#br0" timeOffset="28211.09">23600 7916 409 0,'-2'2'88'0,"0"5"-86"15,2 1 12-15,0 7 12 0,0 5-4 16,0-2-15-16,2 4-6 15,8-2 0-15,-1-2-3 16,-1-6 1-16,4-5 0 16,-2-3 0-16,0-2 2 15,-2-2 5-15,-1 0 4 16,-3 3 7-16,-1-8 2 0,-3 1-2 16,2 1-5-16,-2 3-8 15,0-2-3-15,0 2 0 16,0 0-3-16,0 0-3 15,0 0-8-15,2 0 1 16,-2 0 2-16,0 0-15 0,0 0-19 16,-4-2-43-16,-4-3-58 15</inkml:trace>
  <inkml:trace contextRef="#ctx0" brushRef="#br0" timeOffset="28492.27">23554 7974 358 0,'-4'-12'43'0,"4"3"18"15,2 2-1-15,12 4-29 16,6 3-17-16,7 0-4 16,2 0 2-16,-2 10 5 15,-6 7-1-15,-8 2-3 0,-10 4-7 16,-3 5-4-16,-16 1-4 16,-7 0 4-16,0-2-2 15,-3-2 0-15,4-6 1 16,9-5 0-16,4-3 5 15,7-4 11-15,2-4-1 16,14 0-3-16,11-3 5 0,6 0-14 16,8 0-4-16,4 0-19 15,4 0-70-15,-3 0-101 16,-3 1-212-16</inkml:trace>
  <inkml:trace contextRef="#ctx0" brushRef="#br0" timeOffset="28804.72">24008 8224 402 0,'-8'0'67'0,"3"0"-37"16,5 2 15-16,0 0-17 0,0 2-12 15,7-1-12 1,4 2-4-16,3 1-27 0,1-5-49 15,3-1-73-15</inkml:trace>
  <inkml:trace contextRef="#ctx0" brushRef="#br0" timeOffset="28945.29">24188 8212 405 0,'7'-4'28'16,"2"0"8"-16,6 4-9 15,2 0-21-15,5 0-12 0,1 6-88 16,3-2-125-16</inkml:trace>
  <inkml:trace contextRef="#ctx0" brushRef="#br0" timeOffset="29085.88">24519 8232 444 0,'10'-4'22'15,"1"0"-7"-15,4 2 1 16,7 2-13-16,3 0-21 16,2 0-118-16</inkml:trace>
  <inkml:trace contextRef="#ctx0" brushRef="#br0" timeOffset="65950.92">10677 8396 373 0,'-4'-40'30'16,"1"-2"-55"-16,-1-3-52 0,-2 0-146 15</inkml:trace>
  <inkml:trace contextRef="#ctx0" brushRef="#br0" timeOffset="66450.85">10670 7998 132 0,'5'0'288'16,"-5"0"-209"-16,0 0-29 0,0 0-11 15,4 0-4-15,-3-3-14 16,1-2-10-16,0 5 4 15,3 0 0-15,0 0-6 16,5 8-2-16,-1 6 0 16,3 9-3-16,3 4 0 0,-1 3-2 15,4 4 2-15,-2 0-3 16,2 0 0-16,2-6 1 16,-1-3-2-16,3-3 1 15,2-9 0-15,1-8 2 16,7-5 0-16,4-8 6 15,7-14 7-15,7-11 2 0,6-8-5 16,1-9-7-16,7-5-3 16,0-3-1-16,2-5-2 15,-4 2 1-15,-1 3-2 16,-4 6 2-16,-11 5 0 0,-8 8-1 16,-8 10-2-16,-9 10 4 15,-13 5 0-15,-6 7 8 16,-2 1 6-16,-2 5-9 15,-6 1-7-15,-6 1-4 16,-3 13-22-16,-3 10-36 16,-4 8-54-16,-11 4-105 0</inkml:trace>
  <inkml:trace contextRef="#ctx0" brushRef="#br0" timeOffset="67377.57">11084 8274 687 0,'-7'-14'18'0,"-4"7"3"15,9 7 22-15,2 1-9 16,5 21-31-16,5 5-2 0,2 10 4 15,5 4 6-15,0 5-5 16,5-1-4-16,-2-2-1 16,-4 0 0-16,4-5-6 15,-6-1-24-15,-1-5-31 16,-4-5-35-16,-1-8-67 16,0-10-183-16</inkml:trace>
  <inkml:trace contextRef="#ctx0" brushRef="#br0" timeOffset="68236.7">11334 8576 571 0,'0'-9'60'0,"0"-2"-22"15,5-1-7-15,8-5 11 16,1 1-15-16,4-3-24 16,-2-1-2-16,4-1-1 15,-6 1 0-15,-2 6-4 0,-5 1-4 16,-7 6 3-1,0 7-4-15,-9 4 0 0,-8 12 9 16,3 7 0-16,1 6 2 16,6 1 2-16,4 0-4 15,3-1 1-15,8-4-3 16,9-7-1-16,4-8-15 0,6-8-11 16,0-2-13-16,0-12-19 15,0-13-7-15,-5-7-29 16,-5-2 12-16,-3-7 65 15,-11-1 43-15,-3-2 49 16,0 3 16-16,-3 2-22 0,-7 8-7 16,1 5-14-16,4 6-15 15,1 9 0-15,4 10-6 16,4 1-11-16,12 7-13 16,7 14 3-16,8 9 4 15,3 10-4-15,4 8-1 0,1 9-2 16,-1 3 1-16,-2 7 0 15,-4 2 0-15,0-6 0 16,-5-2 0-16,-3-8-1 16,-1-8 2-16,-3-10-2 15,-4-8 0-15,-4-11 0 16,1-7 0-16,-4-9-2 0,-2-7 6 16,0-15 3-16,1-13-4 15,-3-12-1-15,-3-8-1 16,-2-8-3-16,-4-3 2 15,-14 4-2-15,-5 5 1 0,-10 10-4 16,-2 15-10-16,-10 12-7 16,1 14 6-16,3 6 1 15,4 5 13-15,8 8 2 16,9-1 1-16,17-1-1 16,3-2-2-16,18-8-8 15,12 1 2-15,8-7-3 0,6-13-15 16,7-6-15-16,-5-8-11 15,0-3-13-15,-9-4-27 16,-6 0 7-16,-9-4 28 16,-10 4 56-16,-4 1 51 15,-7 8 33-15,-1 2 11 0,-1 11-15 16,-7 6-10-16,2 6-20 16,5 5-12-16,1 9-17 15,1 12-9-15,16 4 6 16,6 9-3-16,5 6-7 0,6-1-6 15,3 0 0-15,-3-2-2 16,-1-1-16 0,-10-2-19-16,-6-4 3 0,-8-1-10 15,-7-6-58-15,-2-7-52 16,-14-5-135-16</inkml:trace>
  <inkml:trace contextRef="#ctx0" brushRef="#br0" timeOffset="68346.08">12182 8353 586 0,'0'-29'68'0,"5"-3"-23"16,20 2-38-16,18-4-3 16,18 0-5-16,7 0-15 15,8-1-95-15,-1 0-260 0</inkml:trace>
  <inkml:trace contextRef="#ctx0" brushRef="#br0" timeOffset="69317.2">13044 7871 103 0,'-4'-14'465'0,"2"5"-392"0,-2 0 5 16,2 6-5-16,2 0-22 15,0 3-23-15,4 6-23 16,7 8-2-16,1 7 6 16,7 1-5-16,2 7-2 15,1 4-2-15,-1 2-3 0,-3 0-33 16,-2-1-18-1,-5 0-49-15,-6-9-47 16,-5-4-84-16</inkml:trace>
  <inkml:trace contextRef="#ctx0" brushRef="#br0" timeOffset="69834.09">12971 7877 203 0,'-14'-14'293'0,"7"-1"-246"16,7-3 5-16,11 6-20 0,18-3-7 15,10 7-4-15,10 1-6 16,7 5 1-16,2 2-5 16,-6 6-4-16,-3 9-6 15,-11 6-1-15,-15 9 0 16,-12 7-2-16,-11-2-3 16,-14 5-7-16,-17-2 8 0,-11 0-1 15,-2-8 4-15,-3-3 1 16,6-8 0-16,3-2-8 15,11-10-9-15,12-7-7 16,15-4-29-16,5-16-83 16,19-6-130-16</inkml:trace>
  <inkml:trace contextRef="#ctx0" brushRef="#br0" timeOffset="70012.25">13448 7807 633 0,'0'-3'55'0,"-7"3"-7"0,2 0-4 0,5 10-15 16,0 4-13-16,2 4-12 16,9 0-1-16,5 1-2 15,1 0-1 1,0-3 0-16,-2-2-10 16,-1-1-31-16,-6-5-29 15,-3-4-25-15,-5-4-60 0,-3 0-163 16</inkml:trace>
  <inkml:trace contextRef="#ctx0" brushRef="#br0" timeOffset="70152.85">13422 7668 415 0,'-5'-12'102'0,"3"1"-91"16,2 4-6-16,14 1 4 15,10 6-8-15,3 0-13 16,7 0-64-16,2 0-51 15</inkml:trace>
  <inkml:trace contextRef="#ctx0" brushRef="#br0" timeOffset="70605.88">13690 7624 510 0,'-29'5'36'16,"-1"5"28"-16,3 5 3 0,7 2-23 15,8 5-24-15,8-1-14 16,4 3 2-16,11-3 0 15,10 2-6-15,6-3-4 16,4-2 0-16,-5-5-10 16,-1 2-8-16,-6-5-2 0,-11 2 3 15,-8-2 10-15,-3 3 4 16,-15-3 10-16,-8 3-1 16,-3-1 10-16,2-4 0 15,3-1 1-15,10-4-8 16,5-3-5-16,9-7 1 15,9-12-14-15,12-9-5 16,10-12-11-16,6-8-16 16,2-3-17-16,-4-2 14 0,-4-1 33 15,-6 9 17-15,-9 3 33 16,-8 12 35-16,-3 7 0 16,-5 10-11-16,0 8-14 0,-2 5-18 15,-4 3-11-15,3 13-12 16,3 9-2-16,0 6-2 15,3 4-1-15,12 5 0 16,4-3-2-16,3 2-3 16,1-1-22-16,-4 2-21 0,-5-7-32 15,-9-1-39-15,-5-9-72 16</inkml:trace>
  <inkml:trace contextRef="#ctx0" brushRef="#br0" timeOffset="70742.97">13808 7852 444 0,'-12'-20'100'15,"8"-1"-44"-15,4 2-20 16,14-2-16-16,13 2-20 16,12-1-1-16,5 1-8 15,7-1-13-15,-1 1-38 16,-5 1-102-16,-6 1-236 16</inkml:trace>
  <inkml:trace contextRef="#ctx0" brushRef="#br0" timeOffset="70851.53">14213 7613 113 0,'0'5'465'0,"0"-5"-387"15,0 0-7-15,0 0 0 16,7 0-37-16,3 0-35 16,3 0-30-16,-2 0-89 15,-1 0-201-15</inkml:trace>
  <inkml:trace contextRef="#ctx0" brushRef="#br0" timeOffset="71914.89">10926 9732 503 0,'-3'-7'42'16,"-2"1"-38"-16,0 6-5 16,4 0-2-16,-1 6-1 0,2 4-23 15,-2 0-8 1,2 3 18-16,0-2-4 0,0-5-16 16,0-1 18-16,0-3-5 15,-5-1 2-15,-4-1 22 16,-1 0 11-16,-7 0 26 0,3-1 12 15,1-3 12-15,1-1-8 16,2-1-8-16,3 1 0 16,6 3-7-16,1 0-15 15,8 2-12-15,12 2-8 16,9 13 4-16,5 4 10 16,7 8-4-16,1 5-6 0,-4 9-5 15,-8 2-1-15,-3 1-1 16,-13-2 0-16,-9-5-10 15,-5-8 8-15,-3-13 1 16,-11-11 6-16,-8-5 9 0,-2-16 15 16,4-15-5-16,-1-9-8 15,9-10-7 1,9-6-6-16,3-1-3 0,17 0-1 16,14 7-9-16,6 5-17 15,10 9-22-15,1 12-33 16,-2 9-52-16,-7 12-96 0</inkml:trace>
  <inkml:trace contextRef="#ctx0" brushRef="#br0" timeOffset="72106.8">11307 9830 575 0,'-11'9'46'0,"11"-6"13"15,0 0-24-15,11 1 4 16,5 2-8-16,0 2-21 15,2 3-6-15,0 0-3 16,-5 3-9-16,-6-1-31 16,-4-1-21-1,-3-3-35-15,-5-7-25 16,-13-4-102-16</inkml:trace>
  <inkml:trace contextRef="#ctx0" brushRef="#br0" timeOffset="72221.2">11223 9685 357 0,'0'-23'50'0,"12"3"-14"16,14 6-8-16,4 5 1 16,9 5-25-16,1 4-16 0,2 0-93 15,-1 6-221-15</inkml:trace>
  <inkml:trace contextRef="#ctx0" brushRef="#br0" timeOffset="72902.03">11637 9658 509 0,'-18'-10'75'0,"2"1"-27"16,0 3-6-16,0 6-22 15,1 0-9-15,3 11-10 16,3 5-2-16,3 4 0 0,4 1-1 16,2 0-1-16,8-3-6 15,5-5-8-15,3-8 4 16,0-5 10-16,2 0 6 15,0-5-3-15,0-4 2 16,2 2-1-16,-1 5 0 16,3 2-1-16,-2 5 0 0,-2 17 2 15,-2 8 0-15,-2 10-2 16,-3 8 1-16,-7 7-2 16,-4 4-7-16,0 3-19 15,-15-7 4-15,-1-5 2 16,-4-12 8-16,2-11 11 15,1-17 22-15,5-10 20 0,5-18-4 16,5-19-15-16,2-9-9 16,14-16-6-16,8-12-5 15,7-4-6-15,9-6-5 16,-2 0 3-16,0 2 3 16,-4 1-1-16,-8 10-4 15,-12 7 10-15,-5 12 0 0,-7 13 4 16,0 11 11-16,-7 11 3 15,-3 14 0-15,-2 3-4 16,2 15-8-16,5 10-3 0,3 9-2 16,2 8 2-16,2 2-2 15,11 5-2-15,4-2 0 16,2 0-2-16,0-8-5 16,-1-5-3-1,-2-9 3-15,-2-9-3 0,-1-10 5 16,-5-6 7-16,2-9 8 0,0-8 6 0,-1 2-4 15,3-1-2-15,-4 5-7 16,3 3-3-16,0 8 0 16,3 0-1-16,0 8-1 15,3 6 0-15,1 2 1 0,-2 4-21 16,0-2-19-16,-4-4-16 16,2-5-33-16,-1-9-40 15,0-4-52-15</inkml:trace>
  <inkml:trace contextRef="#ctx0" brushRef="#br0" timeOffset="73047.25">12306 9498 373 0,'0'-37'65'31,"0"6"12"-31,0 8-22 16,0 10-9-16,0 13-13 0,0 0-25 16,3 17-10-16,6 6 2 15,1 6 0-15,2 4-1 16,-4 6-15-16,1-3-28 0,-3 0-25 15,-6-10-67-15,-1-1-87 16</inkml:trace>
  <inkml:trace contextRef="#ctx0" brushRef="#br0" timeOffset="73147.28">12301 9632 438 0,'0'-22'117'16,"0"-1"-47"-16,15-2-45 0,12 2-26 0,11-6-3 15,7-3-65-15,3-2-162 16</inkml:trace>
  <inkml:trace contextRef="#ctx0" brushRef="#br0" timeOffset="73819.33">13329 9411 474 0,'-5'-11'34'0,"-10"4"10"16,-6 3-1-16,-4 4-10 15,-4 1-16-15,-3 14-14 0,-4 5-1 16,2 5 3-16,5 1-3 15,9 1-1-15,5 0 1 16,10-6-2-16,5-4-3 16,3-9-2-16,16-8-1 15,3 0 9-15,5-16 0 16,3-11-1-16,3-10-2 0,-3-6 0 16,-4-9-1-16,-6-3 2 15,-7-5-1-15,-4-4 1 16,-9 3 2-16,0 4-1 15,-3 9 8-15,-9 10 21 16,2 12 3-16,-4 13-6 0,2 11-4 16,2 4-15-16,3 19-7 15,1 10 2 1,6 8 2-16,0 9-3 0,10 3 0 16,10 7-3-16,6-4 1 15,1-4 0-15,2-1-1 16,3-10-6-16,-3-5-17 0,-1-9-17 15,-2-7-11 1,-9-6-26-16,-2-7-34 0,-3-5-82 16</inkml:trace>
  <inkml:trace contextRef="#ctx0" brushRef="#br0" timeOffset="73985.61">13530 9390 481 0,'0'-4'69'15,"0"0"-13"-15,0 4-7 16,0 0-23-16,0 0-17 15,9 7-3-15,0 4-3 16,3 2-2-16,1 2-1 0,-2 0-10 16,-3-3-35-1,-1 1-37-15,-7-10-73 16,0-3-192-16</inkml:trace>
  <inkml:trace contextRef="#ctx0" brushRef="#br0" timeOffset="74366.8">13499 9182 489 0,'10'-14'6'0,"2"2"-6"0,8 3 0 15,9 4 1-15,0-1-1 16,3 4-5-16,2 0-23 0,-2 1 1 16,-5 1 3-16,-6 0 17 15,-9 0 7-15,-9 0 2 16,-3 0 21-16,-7 12 35 15,-8 2-5-15,-2 4-9 0,0 6-12 16,7-1-10-16,5 5-4 16,5 0-14-16,3-2-3 15,13-1-1-15,4-3-2 16,3-2-1-16,-4-3-14 16,-2-7-4-16,-8-1 1 0,-4-3 7 15,-5-3 7-15,-3-1-2 16,-11-2 13-16,-1 1-3 15,-1-1 0-15,-1 0 2 16,7 0-1-16,7-1-3 16,3-10-10-16,5-6-49 15,15-5-36-15,2-10-12 0,7-8-45 16</inkml:trace>
  <inkml:trace contextRef="#ctx0" brushRef="#br0" timeOffset="74507.39">13913 9088 284 0,'7'-25'131'16,"-4"7"-5"-16,-3 11-37 15,0 5-26-15,0 2-27 0,0 7-24 16,0 10-4-16,7 2 10 16,1 6-9-16,4 5-7 15,-1 2-2-15,0 4-1 16,-2 1-32-16,-4-1-33 0,-5-5-62 16,0-6-121-16</inkml:trace>
  <inkml:trace contextRef="#ctx0" brushRef="#br0" timeOffset="74632.35">13921 9282 506 0,'0'-19'40'0,"9"2"-7"15,11 0-18-15,11 1-14 0,6-1-1 16,10 0-31-16,1 4-102 16,-1 3-88-16</inkml:trace>
  <inkml:trace contextRef="#ctx0" brushRef="#br0" timeOffset="74726.07">14283 9184 444 0,'-11'6'49'0,"0"3"-23"16,6-6-26-16,1 1-54 15,2-3-156-15</inkml:trace>
  <inkml:trace contextRef="#ctx0" brushRef="#br0" timeOffset="75010.45">12981 9908 580 0,'9'13'21'0,"25"-13"5"15,20-14 7-15,17-8 16 16,17-6-11-16,8-3-29 0,4-3-6 15,1 0 0-15,-2 2-2 16,-9 2-2-16,-14 3 1 0,-8 2-5 16,-14 2-4-16,-13 5-3 15,-12 4-1-15,-12 3 0 16,-14 4-4-16,-6 5-24 16,-24 2-40-16,-11 0-88 15</inkml:trace>
  <inkml:trace contextRef="#ctx0" brushRef="#br0" timeOffset="75213.53">13275 9945 517 0,'-25'31'32'15,"16"-15"19"-15,9-9 5 16,24-7 20-16,18 0-2 0,19-20-37 16,15-4-18-16,10-10-5 15,11-5-3-15,2-6-11 16,-9 2 1-16,-8 0-18 15,-10 4-26-15,-19 5-26 16,-16 4-17-16,-21 8-40 0,-16 4-58 16</inkml:trace>
</inkml:ink>
</file>

<file path=ppt/ink/ink7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9:06:15.886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6802 5482 448 0,'-6'0'49'0,"0"0"-16"16,4 0 26-16,2 0-5 16,0 0-28-16,0 0-15 15,0 0-1-15,0 0 4 0,7 0 0 16,1 3 1-16,9-3 2 15,4 1 1-15,3 1 2 16,4-2-4-16,6 4-5 16,4-3-4-16,4 1 1 15,4-2-2-15,3 2 2 0,2-2-2 16,5 0-2-16,3 0 0 16,1 2-3-16,1-2 2 15,2 0-2-15,-4 0 0 16,0-2 0-16,-1 0-1 15,-4 2 0-15,-6 0 1 16,1 0-1-16,-5 0 0 0,0 0 0 16,-1 0 0-16,-4 0 0 15,1 0 0-15,1 0 0 16,-3 0 1-16,-3 0 0 16,-2 0 1-16,-3 0-2 0,-3 0 2 15,-3 0-1-15,1-2 0 16,-6 1 1-16,-4-1 2 15,-3 0 2-15,0 0-1 16,-5 2 1-16,-4-1 1 16,2-2 1-16,-5 3 1 15,2 0-1-15,-2 0-1 0,0-1-2 16,0 1-3-16,0 0-2 16,0-2-6-16,0 1-38 15,-7-7-66-15,-2-2-156 16</inkml:trace>
  <inkml:trace contextRef="#ctx0" brushRef="#br0" timeOffset="5467.05">9474 3246 440 0,'0'0'105'0,"0"0"-106"16,0 0 10-16,0 0 15 15,0 0-12-15,0 0-6 16,2 0-5-16,1 0 0 0,1 0 0 16,1 0 0-16,2 0 4 15,-1 0 5-15,3 2-1 16,3 0 1-16,1 1 4 16,4-1-1-16,5 0 0 15,4-2-3-15,4 0-2 0,8 0-2 16,-1 0-3-16,7 0-1 15,2 0-1-15,3 0 0 16,2 0-1-16,3 0 1 16,6 0 0-16,1 0 0 15,5 2 0-15,5-2-1 0,2 0 0 16,2 0 1-16,3 0-1 16,5 0 1-16,0 0-1 15,4 0 3-15,-1 2-1 16,4-1 4-16,0 3 2 15,1-3 1-15,3 1-2 16,3 0-1-16,3 0-3 16,0-1 0-16,8 2-3 0,-4-3 2 15,6 3-2-15,-3-3 0 16,2 0 0-16,-2 2 0 16,-1 0 0-16,-2-1 0 15,-2-1 1-15,-1 4 1 0,-4-4 6 16,2 4 1-1,-6-4 2-15,-3 1-1 0,-4 1-1 16,-5-2 0-16,-5 0-1 16,-7 0-4-16,-4 0 0 15,-11 0-4-15,-11 0 0 0,-7 0 1 16,-11 0-26-16,-10 0-74 16,-15-3-133-16</inkml:trace>
  <inkml:trace contextRef="#ctx0" brushRef="#br0" timeOffset="32971.15">8432 4557 215 0,'-12'-9'115'0,"-1"-2"-90"16,-1 1-5-16,1 1 4 15,1-2 0-15,-3 4-6 16,3-4 4-16,-1 2-1 16,-3-2-4-16,-4 1-8 0,-5-1-3 15,-5 0 1-15,-1 1-2 16,-7-1-1-16,0 1 4 15,-1-3 5-15,-6 1 2 16,0-1-2-16,-5 1 0 0,0 1-4 16,-6 2 3-16,-3 0 0 15,-2 1-2-15,-2 3-1 16,-3 2-5-16,-5 1 1 0,1 2-3 16,-1 0 1-16,-4 2-3 15,2 6 0-15,0 5 0 16,0 0 1-16,4 3 0 15,1 4 2-15,-2 3 3 16,-1 2-2-16,5 3 2 16,1 4 2-16,4 0 0 0,4 0-1 15,5 4 2-15,7 0-1 16,6 3-3-16,8 2-1 16,4 4 1-16,7 3-1 15,8 4 0-15,7 1-1 0,5 3-2 16,0-3 0-16,12 1 1 15,11 0-1-15,4-8 2 16,6 1-1-16,6 0 12 16,2-5-9-16,6-2-3 15,2-3 1-15,6-1-2 0,-3-4 0 16,4 0 0 0,-2-1 0-16,3-6 1 15,-1 1-2-15,-4-5 0 0,6 1 2 16,-1-4-3-16,1-4 2 15,3-1 1-15,-1-5 0 16,1 0-2-16,3-3 1 0,-6-3-1 16,-2-2 1-16,3 0 0 15,-5 1 0-15,0-11 0 16,-2 2-1-16,2-2 1 16,-2-3-1-16,-2-1 0 15,1 1 0-15,-4-4 0 16,-3 1 0-16,-1-2-1 0,-3-1 1 15,-2 1 0-15,-6-4 0 16,2 1 0-16,-2-3 1 16,-5 2 0-16,0-3-1 0,-1-2 1 15,-4-1 0-15,-2-3 0 16,-1-1 0-16,-4-1 0 16,0-3-1-16,-6-1 2 15,-2 2 1-15,-2-3-5 0,-3-2 5 16,-2-3 0-16,3-2-1 15,-3-1-3-15,-5-2 1 16,-2-2 1-16,-5 1-1 16,-3 3-1-16,-1 5 0 15,-7 3-3-15,-6 7-20 16,-3 0-17-16,1 4-37 0,-1 3-56 16,5-4-195-16</inkml:trace>
  <inkml:trace contextRef="#ctx0" brushRef="#br0" timeOffset="34527.92">16051 4600 283 0,'0'-5'38'0,"0"-1"4"15,0 3 7-15,0-3-2 16,0 1-17-16,0-1-10 16,-2 0-1-16,-1-2-1 15,-2 3-2-15,-2 0-5 0,1-4-1 16,-3 2 2-16,-3-1-1 15,-2-2-1-15,-1-1-1 16,-4 0 0-16,-2-1-3 16,-4 1 1-16,-4-2-1 15,-3 1 1-15,-5 0-2 16,-7-1-1-16,-6 1-2 0,-6 1 1 16,-5-3 4-16,-1 3 0 15,-9 0-1-15,3 2 0 16,-4 4-4-16,1-1-1 15,-3 1 1-15,6 2 0 0,-1-1 2 16,1 0 2-16,-1 4-5 16,1 0 1-16,-1 0-2 15,-3 0 0-15,0 3 0 16,-2 4 0-16,2 1 0 16,0 1 0-16,-1 4 1 0,2-1 0 15,2 6 0-15,2 0 3 16,1 4 0-16,5 3 1 15,-2 6 2-15,4 1-3 16,5 2 1-16,6 4-1 16,4 0 0-16,8-3-1 15,6-2-1-15,5 2 1 16,9-1-1-16,1 2 0 0,3 1 0 16,5 1-2-16,2 2 0 15,4 3 1-15,1-1-1 16,4 4 1-16,7 0 0 15,6-1-2-15,3 5 2 16,9-3 0 0,5 5-1-16,8-5 1 15,4-3 1-15,5 1-1 0,10-6 0 16,3-2-1-16,6-5 1 0,3-3 0 0,3-2 0 16,-1-4 0-16,1-3-1 15,-1-6 0-15,-1-2 0 16,0-4 0-16,-1-1-1 15,3-7 1-15,-3 0 0 0,3 0 0 16,-4-2-1-16,-6-7 1 16,0 0 1-16,-3-1-1 15,-5-5 0-15,-4 1 0 16,2-2 0-16,-7-2 0 16,0-5 0-16,-3 2 0 15,-2-4 0-15,-1-3 0 0,-1-1 0 31,-1-2 0-31,-2-3 1 16,-2-5 0-16,2-6 0 16,-5-1 2-16,-7-8-3 0,-6-4 2 15,-3-7-1-15,-11-4 0 16,-7-2-1-16,-2-3 0 16,-15-1-1-16,-10 3 0 15,-15 4 0-15,-10 5-2 16,-9 10 2-16,-9 6-9 0,-9 10-16 15,-5 10-24-15,-3 8-42 16,-3 4-174-16</inkml:trace>
  <inkml:trace contextRef="#ctx0" brushRef="#br0" timeOffset="36264.71">22846 4973 228 0,'0'5'302'16,"0"-1"-286"-16,0 1-13 15,0 2 25-15,0 1 9 16,4-1-15-16,6 0-4 0,7-6 2 16,6-1 2-16,4 0-7 15,-1-3-7-15,-2-9-5 16,-4-1-3-16,-11-2 1 16,-6-2 2-16,-4 4-1 15,-19 1-3-15,-8 1 1 0,-9 10-1 16,-2 1 1-16,-4 3 1 15,1 15-1-15,8 1 2 16,7 3-3-16,13 1 2 16,9-4-2-16,5-1-3 15,22-8 3-15,10-8 1 16,9-2 3-16,11 0-3 0,3-15 1 16,-1-7 1-16,-1-4-2 15,-12-1 1-15,-7-5 2 16,-11-2 0-16,-14 6 3 15,-9 0-1-15,-12 6-3 0,-17 9-2 16,-14 6 0-16,-7 7 2 16,-5 9-3-16,-2 14 0 15,2 7 3-15,6 10-2 16,12-1 0-16,8-2-1 16,14-1-1-16,15-9-1 0,2-8 0 15,21-9 3-15,11-9 1 16,10-1 1-16,4-18 0 15,6-6 0-15,-5-6-1 16,-3-3-1-16,-8-6 1 16,-11 1 1-16,-9 2 1 15,-15 4-2-15,-4 9-2 16,-23 9-1-16,-13 7 0 0,-12 7 1 16,-7 10 1-16,-2 17-2 15,-5 3 1-15,9 11 1 16,6 3 0-16,11-2-3 15,15-4 3-15,10-5-3 16,12-4-3-16,5-8 4 0,17-7 2 16,10-4 0-16,9-10 1 15,10 0 2-15,3-10-1 16,-3-9-1-16,-3-2 0 16,-14-1 0-16,-11-1 1 0,-19 1-1 15,-8 8-13-15,-28 5-13 16,-15 6-8-16,-9 3 11 15,-7 9 20-15,4 11 3 16,7 4 3-16,9 3 7 16,16 4-2-16,11-3-5 15,14-1-1-15,6-5 0 0,21-5 0 16,13-6 6-16,8-8 0 16,6-3-2-16,2-6-3 15,-4-7-1-15,-8-6-2 16,-12 2-1-16,-14 0-13 15,-14-4-42-15,-4 0-62 0,-15-3-150 16</inkml:trace>
  <inkml:trace contextRef="#ctx0" brushRef="#br0" timeOffset="36967.68">22834 4172 429 0,'-8'-15'71'15,"5"3"10"-15,1 4-1 16,2 3-29-16,0 4-12 15,5 1-13-15,7 5-10 16,-4 11 3-16,1 7-3 16,1 8-1-16,-7 2-4 0,-1 9-4 15,-2-2 0-15,0 3-2 16,0-1 0-16,-8-5-2 16,4-5 0-16,1-2 2 15,3-5 0-15,-2-7 2 16,2-2-1-16,0-5 2 0,0-2-1 15,0-2 0-15,7-3 0 16,5-1 2-16,3-3 3 16,7 0-1-16,5 0-2 15,5 0-2-15,6-3-4 0,7-3 0 16,1 1-3-16,3-2 1 16,-2 1-1-16,-4 3 1 15,-2 1-1-15,-5 0 0 16,-11-1 0-16,-5 3 0 15,-7 0 0-15,-7-2 0 16,-4 2 1-16,0 0 1 16,-2 0 0-16,0-2 0 0,0 2 0 15,0-4-2-15,0 3-5 16,0-4-16-16,0-5-23 16,-2 0-34-16,-5-4-66 15,-5-4-112-15</inkml:trace>
  <inkml:trace contextRef="#ctx0" brushRef="#br0" timeOffset="37561.28">22887 4143 460 0,'-7'-7'36'0,"2"2"29"0,5 1-7 15,0 2-17-15,0 2-21 16,2 0-7-16,6 4-2 15,-1 9 8-15,1 6 1 16,-1 9-4-16,-5 3-3 16,-2 6-2-16,0 2-2 15,0 2-3-15,-5-3 0 0,0-2 0 16,3-4 3-16,0-4-1 16,2-2 2-16,0-7 2 15,0-1-3-15,7-4-2 16,0 1-1-16,2-5 2 15,2 1 0-15,5-4-1 16,0 0 1-16,2-3-1 0,5-3-1 16,3-1 0-16,1 0-3 15,2 0 0-15,1 0-2 16,-1 0-1-16,0-1 1 16,0-1 0-16,-2 0 3 0,0-1 1 15,0-1 1-15,-5-1 0 16,0-1 0-16,-6 3-4 15,-4-3 0-15,-1 3-2 16,-4-1 0-16,-3 1-9 16,3-1-32-16,-4 0-57 15,3-2-121-15</inkml:trace>
  <inkml:trace contextRef="#ctx0" brushRef="#br0" timeOffset="87408.36">876 6679 453 0,'-4'-14'92'0,"0"2"-25"31,3 1 2-31,1 7-20 15,0 0-7-15,0 4-22 0,8 4-15 16,4 17-5-16,5 12 5 16,5 14 6-16,2 10-1 15,1 10-5-15,2 6-2 16,-3 1-3-16,0-5 0 0,-1-7-1 16,-2-6-7-16,-2-12-6 15,-6-10-6-15,-1-10-12 16,-7-8-4-16,-1-11-8 15,-4-5-15-15,0-11 4 16,-9-13-49-16,-5-10-75 16</inkml:trace>
  <inkml:trace contextRef="#ctx0" brushRef="#br0" timeOffset="87673.9">970 6860 324 0,'-17'-34'150'0,"3"2"-92"16,4 0-8-16,10 3-4 0,0 2-14 15,14 5-20-15,11 2-1 16,5 6 0-16,5 10 0 16,0 4-7-16,-1 11-3 15,-3 11-2-15,-11 8 1 16,-6 1-1-16,-7 3-6 16,-7 0-4-16,-2-4 3 0,-12-3 0 15,-1-9 3-15,0-2 2 16,1-11 0-16,6-3-17 15,3-2-22-15,6-5-21 16,3-11-49-16,14-1 1 0,3 0-39 16,1 1 5-16</inkml:trace>
  <inkml:trace contextRef="#ctx0" brushRef="#br0" timeOffset="88137.68">1221 6796 66 0,'7'-7'147'0,"-4"-1"-13"16,-1 5-9-16,-2-1-36 15,2 4-36-15,5 0-21 16,6 0-26-16,7 4-4 0,3 7 10 15,7 4-2-15,1 5-8 16,1 3-2 0,-5 4-3-16,-5-2-17 0,-8-2-5 15,-8-4-5-15,-6-4 19 16,-6-8 9-16,-8-7 16 16,-4-3 12-16,0-13-1 15,2-7 8-15,7-8-16 16,5-3-9-16,4 0-8 15,13 2-4-15,12 2-9 0,7 3-17 16,6 8-13-16,-1 4 0 16,-4 8 1-16,-5 4 2 15,-8 3 17-15,-9 0 19 16,-5 7 5-16,-6 6 22 0,0 0 27 16,0 5-4-16,0 2-9 15,0 1-8-15,0 1-10 16,9-3-10-16,4 1-5 15,8-8-2-15,4-3-2 16,2-9 1-16,-2 0-2 0,-2-14 3 16,-5-6-1-16,-7-5 1 15,-8-3 2-15,-3 3 0 16,-7-2-3-16,-10 6 0 16,-3 6-1-16,0 3-5 15,2 7-13-15,5 2-13 16,6 3-4-16,7 6-27 0,2 4-43 15,16-5-24-15,3-2-117 16</inkml:trace>
  <inkml:trace contextRef="#ctx0" brushRef="#br0" timeOffset="88418.87">1905 6646 178 0,'10'-11'305'16,"-6"2"-232"-16,-4 1 3 15,0 7-19-15,-2 1-35 0,-5 7-22 16,0 11-1-16,2 5 1 15,3 6-1-15,2-1-1 16,0 1-1-16,12-8-11 0,5-4-15 16,0-9 8-16,0-8 5 15,2 0 12-15,-2-12 5 16,-5-8 0-16,-4-3 1 16,-3-2 11-16,-3 2 2 0,-2 3-10 15,-4 3-4-15,-9 6-1 16,1 4-4-16,-1 6-14 15,6 1-8-15,5 0-15 16,2 0-33-16,5 0-64 16,14 0-113-16</inkml:trace>
  <inkml:trace contextRef="#ctx0" brushRef="#br0" timeOffset="88671.09">2273 6366 511 0,'-3'-18'69'0,"-9"5"6"16,2 5-21-16,1 6-19 0,2 2-20 16,1 5-11-16,2 13-3 15,4 5-1-15,0 6 1 16,0 6 1-16,6 5-1 16,0-1 0-16,2 4 0 15,-2-1-1-15,-1 1 1 0,-2 3-1 16,-1-6 1-16,1-3-2 15,-1-1-8-15,-2-6-17 16,0-8-26-16,-5-4-67 16,-5-13-107-16</inkml:trace>
  <inkml:trace contextRef="#ctx0" brushRef="#br0" timeOffset="88799.16">2217 6650 534 0,'17'-18'15'0,"5"-4"-6"15,7 4 10-15,5 0 0 16,5 4-20-16,-2 3-44 0,-5 2-96 16,-4 4-158-16</inkml:trace>
  <inkml:trace contextRef="#ctx0" brushRef="#br0" timeOffset="88916.78">2476 6574 505 0,'-8'2'99'0,"5"-2"-42"16,1 0 13-1,2 0-34-15,7-2-38 0,6 2-22 0,-2-2-49 16,-3 2-82-16,-6 0-240 16</inkml:trace>
  <inkml:trace contextRef="#ctx0" brushRef="#br0" timeOffset="89226.69">1291 7268 556 0,'18'0'11'16,"11"0"5"-16,8-7 55 15,15-3-17-15,9-6-20 16,6-1-11-16,3-2-2 15,5 1-9-15,3-2-7 0,-4-1-4 16,2 3 0-16,-4-1-1 16,-4 2 1-16,-5-1-4 15,-9 6-18-15,-7-1-16 16,-9 3-18-16,-10-1-26 16,-10 0-56-16,-7-1-181 0</inkml:trace>
  <inkml:trace contextRef="#ctx0" brushRef="#br0" timeOffset="89762.76">1740 7466 180 0,'0'-5'382'0,"-6"0"-355"16,-3 0 19-16,-3 1 12 15,-3 4-19-15,-4 0-26 16,-5 9-3-16,-3 7 4 0,0 5 0 16,0 6-1-16,2 5-1 15,6-2-2-15,6 2-6 16,9 0-3-16,4 3 1 16,5-5-4-16,14-2 0 15,8 1-4-15,5-8-26 16,9-3-35-16,4-7-19 0,2-8-48 15,2-3-128-15</inkml:trace>
  <inkml:trace contextRef="#ctx0" brushRef="#br0" timeOffset="90347.78">2161 7591 546 0,'2'-20'40'0,"-2"1"-20"16,-5 3 40-16,-2 4-17 0,-8 2-23 15,-4 5-17-15,-3 5 1 16,-2 0 0-16,-4 13-2 0,0 3 1 16,4 5 0-16,2 2-1 15,7 1-2-15,3-3-1 16,9-3 0-16,3-2-4 16,5-7-5-16,13-4 3 15,6-5 1-15,5 0-6 0,3-11-3 16,-1-3-1-16,-1-4 1 15,-5 2 8-15,-5 2 5 16,-5 1 2-16,-5 5 0 16,0 2 2-16,-4 6 3 15,0 0-3-15,1 0 2 16,1 6 0-16,3 1-1 0,2 3-1 16,4-2 1-16,4-5-2 15,0-1-1-15,-2-2-1 16,-2-2-4-16,-3-9-3 15,-6-1 3-15,-3-4 5 0,-5 0 0 16,0 1 0-16,0 1 4 16,-2 3 8-16,1 4 1 15,-1 6 0-15,2 1-7 16,0 0-9-16,9 12 1 16,5 4 1-16,2 4 1 0,2 1-2 15,-2 0-11-15,-4 3 4 16,-4-5 4-16,-8 1 3 15,0-4 1-15,-11-3 3 16,-7-3 11-16,-2-5 10 16,0 1-8-16,5-4-8 15,4-2-5-15,5 0-3 16,6 0-9-16,6 0-40 0,13 0-23 16,5-9-49-16,5-2-139 15</inkml:trace>
  <inkml:trace contextRef="#ctx0" brushRef="#br0" timeOffset="90628.84">2585 7575 154 0,'0'-5'383'0,"0"-1"-358"15,0 1 21-15,0-2-9 16,15 0-24-16,3 0-13 0,3-4 0 16,7-2 0-16,-3 1-7 15,-3-2-10 1,-5 1 6-16,-8 1 10 0,-6 3 3 15,-3 2 12-15,-8 3 10 16,-11 4 0-16,-2 4-1 16,-1 8 0-16,2 8-1 15,8 0-12-15,4 5-7 0,8 0-6 16,1 0 0-16,18-4-11 16,8-2-1-16,6-4-6 15,4-5-34-15,5-3-38 16,-3-5-62-16,2-2-162 15</inkml:trace>
  <inkml:trace contextRef="#ctx0" brushRef="#br0" timeOffset="90957.2">3311 7477 430 0,'0'-7'80'0,"-2"0"2"15,-5 3-16-15,-2 4-21 0,0 0-22 16,2 4-14-16,3 8 0 16,-1 4-3-16,3 4-3 15,2 3 1-15,0 0-4 16,3-1 2-16,7 1-2 0,-1-4 0 15,3-1 0-15,3-3-11 16,0-5-6-16,4-3-4 16,1-3-14-16,2-4-6 15,4 0-12-15,-1-4-40 16,0-6-39-16,2-5-109 0</inkml:trace>
  <inkml:trace contextRef="#ctx0" brushRef="#br0" timeOffset="91176.2">3622 7532 112 0,'0'-8'390'16,"0"-2"-314"-16,0 5 11 0,0 0-23 16,0 3-13-1,0 1-23-15,0 1-11 0,0 0-11 16,0 6-5-16,3 5 0 16,2 3 0-16,1 3-1 15,-1-2 0-15,-2 3 0 0,2-4 0 16,-3 3-1-16,-2-6-12 15,0-1-21-15,0-3-22 16,0-3-18-16,0-4-34 16,-8-2-62-16</inkml:trace>
  <inkml:trace contextRef="#ctx0" brushRef="#br0" timeOffset="91316.77">3596 7431 495 0,'0'-11'53'15,"6"2"-52"-15,2 2 13 16,7 4 0-16,1 3-7 0,2 0-13 16,1 0-54-16,-5 3-103 15</inkml:trace>
  <inkml:trace contextRef="#ctx0" brushRef="#br0" timeOffset="91551.08">3767 7393 534 0,'4'-7'25'16,"5"0"15"-16,5 7-10 0,0 0-6 15,2 3-17-15,3 12-1 16,-6 2-1-16,4 5 3 16,-7 3-5-16,-3 2 1 15,-2-1 0-15,-5 1-1 16,0 0 0-16,-6-6-1 15,-6 3-3-15,-2-6-3 0,-5-3-35 16,-4-2-35-16,-4-4-65 16,-2-3-208-16</inkml:trace>
  <inkml:trace contextRef="#ctx0" brushRef="#br0" timeOffset="91866.23">3303 7818 448 0,'0'0'69'0,"5"0"-41"15,10 0 29-15,7-2 2 0,7-1-20 16,3 1-13-16,6 0-4 15,1 0-2-15,1-1-7 16,-1 3-6-16,-3-1-3 16,2 1-3-16,-8 0-1 15,3 0 0-15,-8 0 0 16,-3-1 0-16,-5 1-6 16,-2-2-20-16,-5 0-13 0,-3-3-34 15,-3-2-98-15</inkml:trace>
  <inkml:trace contextRef="#ctx0" brushRef="#br0" timeOffset="93912.2">4893 7374 116 0,'-7'-9'440'15,"7"-2"-415"-15,0 2 18 16,10 2-7-16,9 2-9 16,10 5-15-16,5 0-1 15,1 0 3-15,-1 12 0 0,0 4-9 16,-3 9-3-16,-8 2-1 15,-7 7 0-15,-3 0-2 16,-9-4 3-16,-4 0-3 16,0-8-1-16,-2-8 1 15,-5-7 5-15,-3-7 10 0,5-2 21 16,0-16-5-16,3-7-12 16,2-7-7-16,4-3-3 15,8-6-5-15,10 5-3 0,3 2-2 16,2 9-5-16,2 4-26 15,1 8-31-15,-1 8-21 16,-2 5-47-16,-6 0-79 16</inkml:trace>
  <inkml:trace contextRef="#ctx0" brushRef="#br0" timeOffset="94288.84">5561 7379 563 0,'-5'0'71'15,"-1"0"-20"-15,6 0 17 16,0-2-21-16,16-1-35 16,3-1-12-16,9 2 1 15,0-1 0-15,3 3-3 0,-4 0-1 16,-2 0-34-16,-6 0-30 15,-11 5-21-15,-6 4-59 16,-2 2-118-16</inkml:trace>
  <inkml:trace contextRef="#ctx0" brushRef="#br0" timeOffset="94398.18">5621 7516 455 0,'-7'8'96'0,"7"-7"-50"15,7 3-8-15,13-4-13 16,13 0-14-16,3 0-10 15,7 0-28-15,2-7-139 0</inkml:trace>
  <inkml:trace contextRef="#ctx0" brushRef="#br0" timeOffset="95117.47">6663 7277 231 0,'0'-3'66'16,"0"1"-14"-16,0-2 15 16,-2 3-11-16,-3-1-16 15,-4 2-13-15,-1 0 2 16,-3 0-3-16,-5 2-6 0,-4 5 0 16,2 5-1-16,-2 3-6 15,-2 4 2-15,2 1 0 16,2 3-3-16,6 2-6 15,4 1-3-15,5-2-2 16,5 2-1-16,3-4-2 0,9-1 2 16,8-3-1-16,1 0 1 15,6-5 0 1,2-3-5-16,2-5-15 0,-3-1-18 16,1-4-18-16,-5 0-29 15,-7 0-53-15,-4-1-81 16</inkml:trace>
  <inkml:trace contextRef="#ctx0" brushRef="#br0" timeOffset="95351.8">6473 7454 316 0,'-7'-2'231'0,"3"-3"-202"16,4 1 35-16,0 2-20 0,9 0-24 16,9 1-17-1,8-1-1-15,4 2-1 0,6 0-3 16,3 0-13-16,-1-4-77 16,-3 1-125-16</inkml:trace>
  <inkml:trace contextRef="#ctx0" brushRef="#br0" timeOffset="106912.12">9104 7441 165 0,'-3'0'178'16,"-4"0"-112"-16,4 0-25 0,1 0 22 15,2 0-15-15,0 0-12 16,0 0-11-16,0 0-3 16,0 0 1-16,0 0-3 15,7 0 1-15,5 0-2 16,3 0-3-16,4 0 1 16,4 0-3-16,11 0-2 0,2 0-2 15,5-2-4-15,8 1-1 16,-1-1-2-16,6-2-3 15,0 3 1-15,2-1-1 16,-5-2 1-16,0 3-2 16,-2-3 2-16,-7 1-1 15,-2 0 0-15,-6 2 1 0,-4 1-2 16,-6-2 2-16,-1 2-1 16,-3 0 0-16,-6 0 0 15,3 0 1-15,-3 0-2 16,1 0 1-16,-3 0 1 0,0 0-1 15,1 0 1-15,-2 0-2 16,-3 0 2-16,2 0-1 16,-3 0 0-16,-4 0 0 15,1 0 0-15,-2 0 1 16,-1 0-1-16,1 0 0 16,-2 0 1-16,2 0-1 15,-2 0 0-15,0 0-3 0,2 0-5 16,-2-2-6-16,2 2-18 15,2-3-12-15,-2-2-28 16,1-3-55-16,-1-3-101 16</inkml:trace>
  <inkml:trace contextRef="#ctx0" brushRef="#br0" timeOffset="107441.03">9921 7177 354 0,'-7'-3'45'15,"0"3"-21"-15,5-2 56 16,0 2-28-16,2 0-23 16,0 0-18-16,4 7 12 0,4-1 11 15,7 4-10-15,3 1-6 16,2 0-1-16,5 1-6 16,6 0-2-16,1-1-2 15,0 2-5-15,2-1-1 16,-3 1 0-16,-4-2-1 15,-5 1 0-15,-5-1 0 0,-5-4 0 16,-4 0 0-16,-4 0 0 16,-4-3 0-16,0 3 2 15,0-4 0-15,-4 3 4 16,-6-3 4-16,2 3 0 16,-1-1-4-16,-2 2 1 15,0 2-3-15,-1 5 0 0,-3-1-2 16,-1 4 1-16,-5 5-2 15,-1 1 0-15,-4 2-1 16,-2 2 0-16,2 0-4 16,-3-4-31-16,0-3-39 0,2-10-71 15,5-6-333-15</inkml:trace>
  <inkml:trace contextRef="#ctx0" brushRef="#br0" timeOffset="108764.72">11074 7288 169 0,'0'-2'33'15,"0"1"36"-15,0 1-16 16,0-4-13-16,0 2-7 15,0-2-8-15,0 1 4 16,0 1-2-16,0-3-4 16,0 1-4-16,0-3-3 0,0 2-2 15,-5-1 2-15,0 1-1 16,-3 2 0 0,-3-1-5-16,0 0 1 15,-3 4 2-15,-3 0 0 0,2 0-5 16,-4 8 1-16,0 0 1 15,-1 3 0-15,0 3-1 16,4-1-2-16,-2 3 0 16,4 2-2-16,1-2 0 15,4 2-2-15,2 0 1 0,5 1 2 16,2 2-4 0,0 1 1-16,2 0 1 15,7-1 0-15,6 2 0 0,-1 0-1 16,4 0 2-16,-1-1 1 15,7-4-2-15,-2-4 2 16,0-2-1-16,4-5-1 16,-1-1-1-16,0-5-1 0,2-1-1 15,-1 0-1-15,-2 0 1 16,1-1-1-16,-1-6 0 16,0 0 0-16,-4-6 2 15,1 1-2-15,-1-3 0 0,-5-2 2 16,0-3-1-16,-3-2 1 15,-3 1 0-15,-3-1 0 16,-4-1 0-16,-2-1 1 16,0-2 1-16,-10 2-1 15,-7 0-1-15,0-1 1 16,-2 0-1-16,-4 4 0 16,-3 3-2-16,-1 4-2 0,0 3-16 15,3 2-26-15,0 9-21 16,2 0-22-16,4 0-53 15,8 4-154-15</inkml:trace>
  <inkml:trace contextRef="#ctx0" brushRef="#br0" timeOffset="109837.14">11217 7031 265 0,'-9'-11'32'0,"-3"2"-14"16,-5 1 23-16,2 0-4 0,-2-1-3 16,0 2-3-16,0 0-2 15,-3 2-3-15,3 3-8 16,-7 0-4-16,0 2-2 16,-1 0-6-16,-4 2-3 0,-1 9-1 15,-1-1 0-15,2 5 1 16,-5 1 2-16,4 3 3 15,-2 3 5-15,6 5-1 16,-1-1-1-16,1 6-1 16,-1 2-4-16,4 2 1 0,2-2 8 15,2 2-8-15,4-4-3 16,7-2 2-16,-1-1 4 16,6-1 1-16,3 1-4 15,0 1-2-15,0 0 2 16,0 1-2-16,0-1-3 15,5-1 0-15,4-1-1 0,0-3 0 16,2 2 0-16,3-4 1 16,6-4 1-16,3-1 2 15,3-1 5-15,6-5-3 16,2-1 0-16,2-2-2 16,1-2-3-16,-1 0-2 15,1-2 1-15,0-1 1 0,-3 1-3 16,2-1 2-16,-2-3-1 15,0 0 0-15,-2-1 0 16,0 0 0-16,-1 0 1 0,-1-2-1 16,-4-4 1-16,1-2 0 15,-2-2 0-15,2 0-1 16,-4-5 1-16,0 1-1 16,1 0 1-16,-4-2 0 15,-3 0-1-15,4-2 2 16,-4 0-1-16,1 0-1 15,-2-1 1-15,-1 0 0 0,0-5 0 16,0 4 3-16,-2-3 1 16,-2 3 0-16,-1-3-2 15,-3 4-1-15,-1-1 0 16,-2-1 0-16,0 3-1 16,-1-2-1-16,-3 1 2 15,0 1-1-15,0 2 1 0,0 0-1 16,0-2 1-16,0 2 0 15,-2-2 0-15,-6 2-1 0,3 0 1 16,-2 0 0-16,0 0 0 16,-1-2-1-16,-4 2 0 15,2 0 1-15,-4-2-3 16,4 2 1-16,-4-2 1 16,1 3-2-16,-1 2 0 15,-3-2 1-15,2 1-1 16,-4 0 1-16,2 1 0 0,-7-1 0 15,1-1-1-15,-4 1 0 16,-2 2 0-16,-3 1 0 16,0 4-6-16,-4 2-4 15,0 1-18-15,-6 4-29 16,1-2-47-16,-5 2-151 16</inkml:trace>
  <inkml:trace contextRef="#ctx0" brushRef="#br0" timeOffset="118105.51">14437 6965 345 0,'10'-9'119'0,"-4"-3"-100"16,-2 1 19-16,-2 2 8 16,1 0-12-16,-3-2-20 0,0 4-11 15,-11 0 2-15,-6 0 2 16,-5 3-3-16,-5 3 1 0,-2 1 4 15,2 0 3-15,4 8-2 16,5 3-3-16,9 5-5 16,4 2-1-16,5 4-1 15,5 3 0-15,11 3 0 16,7 2 2-16,4 6-3 0,2 2 1 16,-3 1 0-16,-4 0 0 15,-7-2-14-15,-10-1-10 16,-5-4-7-16,-10-3 5 15,-12-10 14-15,-5-3 11 16,0-6 2-16,-2-5 8 0,8-5 18 16,6 0-5-16,8 0-6 15,7-4-8-15,0 1-10 16,14 3 0-16,8 0 2 16,3 7-2-16,3 11-2 15,-3 5 2-15,-4 9 1 0,-5 4-1 16,-7 5 2-16,-4 0 0 15,-5 0 2-15,0-4 0 16,0-4 8-16,0-5 5 16,0-5-5-16,8-3-5 15,8-6-4-15,6-2-1 16,8-8-13-16,2-4-60 16,4-9-83-16,2-12-272 0</inkml:trace>
  <inkml:trace contextRef="#ctx0" brushRef="#br0" timeOffset="118480.4">15029 7174 373 0,'0'-11'64'0,"0"0"7"15,0 2-17-15,-7 4-9 0,-3 3-14 16,-7 2-13 0,2 2-6-16,-5 12 1 0,-6 4-1 15,1 3 1-15,0 8-3 16,2 0-3-16,3 1-1 15,6 2-3-15,6 0-2 0,8-1-2 16,5-3-1-16,17-3 2 16,10-5 1-16,6-3-1 15,7-6-5-15,0-5-13 16,2-6-16-16,-3 0-21 16,-5-11-35-16,-9-5-68 15</inkml:trace>
  <inkml:trace contextRef="#ctx0" brushRef="#br0" timeOffset="118663.32">14902 7293 355 0,'-5'-3'114'0,"5"-1"-98"16,9-1 7-16,14 1-5 31,11 1-6-31,9-1-9 15,9 1-4-15,2-3-7 0,0-1-38 16,-2-2-63-16,-5-5-154 0</inkml:trace>
  <inkml:trace contextRef="#ctx0" brushRef="#br0" timeOffset="119171.82">15433 7011 503 0,'-7'-23'37'15,"6"-4"-4"-15,1 6 1 16,8-1-4-16,9 8-7 16,7 6-20-16,2 2-1 15,2 6 1-15,-1 4-2 0,-5 8-1 16,-6 10 0-16,-8 1-1 15,-8 7 1-15,-5 0-1 16,-12 0 0-16,-3 1 1 16,4-2 1-16,1-1-1 15,7-1 1 1,4-4-1-16,4-1 0 16,4-5-1-16,11-2-1 0,4-3 1 15,3-5-3-15,-1-3-7 16,-3-3-6-16,-2-1 6 0,-9 0 8 15,-5 0 6-15,-2 0 3 16,-2 0 7 0,-6 0 0-16,-2 8-1 0,3 2-2 15,2 8-3-15,1 4-2 16,4 4 2-16,4 7 0 16,8 6-2-16,6 2-2 0,2 4-2 15,0 1 0-15,0-3 0 16,-6-4-1-16,-6-3 1 15,-8-6 0-15,-8-5 0 16,-19-5 2-16,-13-8-1 16,-16-3-21-16,-17-7-55 15,-11-2-116-15</inkml:trace>
  <inkml:trace contextRef="#ctx0" brushRef="#br0" timeOffset="128405">3406 8902 462 0,'0'-10'33'16,"0"-1"3"-16,0 4 10 15,0 0 4-15,0 3-16 16,0 1-13-16,-3 3-5 0,-9 1-7 16,0 12-5-16,-4 3 5 15,-2 5 3-15,2 5 0 16,0 2-3-16,3 2-1 16,8 0-5-16,5 1-2 0,1-5 1 15,16 2-5-15,6-7 0 16,7-5-12-16,9-2-24 15,-2-6-23-15,2-5-41 16,-1-3-81-16</inkml:trace>
  <inkml:trace contextRef="#ctx0" brushRef="#br0" timeOffset="128655.15">3688 9027 452 0,'0'-9'39'16,"-2"4"3"-16,2 3 10 0,0 2-4 16,0 0-17-16,2 0-22 15,3 6 6-15,6 4 7 16,-3 1-4-16,-1 3-3 0,3 1-2 16,0 0-7-16,-3 0-3 15,0-1-1-15,0 0-2 16,-2 3 0-16,1-7-23 15,1 1-28-15,-4-5-38 16,3-3-76-16,-1-3-214 16</inkml:trace>
  <inkml:trace contextRef="#ctx0" brushRef="#br0" timeOffset="128875.93">3880 9015 464 0,'0'-2'109'0,"0"-1"-80"15,0 3 13-15,0 0-18 16,0 5 5-16,2 5-19 16,3 4-3-16,3 3-3 15,1-3 1-15,-2 2-2 16,-1-5-3-16,1-1 0 0,-6-3-6 16,1-1-14-16,-2-2-23 15,0-4-26-15,-10 0-38 16,-3-13-92-16</inkml:trace>
  <inkml:trace contextRef="#ctx0" brushRef="#br0" timeOffset="129016.53">3708 8849 438 0,'0'-7'52'0,"0"0"-26"15,4 1-6-15,10 4 3 0,4 2-5 16,3 0-17-16,4 0-17 15,0 0-77-15,-1 4-97 16</inkml:trace>
  <inkml:trace contextRef="#ctx0" brushRef="#br0" timeOffset="129147.79">3941 8847 447 0,'-2'0'44'0,"2"0"-32"0,0-2-12 0,9 0-25 15,2-1-72-15,5-2-151 16</inkml:trace>
  <inkml:trace contextRef="#ctx0" brushRef="#br0" timeOffset="129397.74">4049 8833 430 0,'-1'2'56'0,"1"0"-30"16,1 1-8-16,11 2 1 15,7 4-1-15,0 4-11 16,1 2-2-16,2 7-1 16,-3-1 1-16,-2 6 1 15,-7 3-5-15,-5-1 1 0,-5 2 1 16,0-1-1-16,-8-2-1 16,-9-3-1-16,-6 0-6 15,-4-3-23-15,-3-4-31 16,-4-2-54-16,-5-4-151 15</inkml:trace>
  <inkml:trace contextRef="#ctx0" brushRef="#br0" timeOffset="129647.67">3530 9275 506 0,'-3'3'46'15,"3"-2"-32"-15,1 1 17 16,22 3 24-16,9-2-9 16,14 2-16-16,6-1-1 15,9-1-7-15,4-3-13 0,5 0-5 16,-6 3-4-16,1-3 0 16,-3 0 0-16,-4-4 0 15,-7 2-21-15,-7-2-28 16,-8-1-29-16,-7-2-58 15,-8-7-150-15</inkml:trace>
  <inkml:trace contextRef="#ctx0" brushRef="#br0" timeOffset="130350.72">5241 9013 297 0,'-9'-13'170'0,"6"-1"-120"16,1-2 9-16,2 2-8 15,3 1-8-15,11 4-20 16,5 2-6-16,4 5 5 15,1 2-2-15,2 0-9 0,1 9-4 16,0 7-3-16,-3 6-2 16,1 3-3-16,-6 7 2 15,-4 0-2-15,-5 2 0 16,-6-2 0-16,-2-3-5 0,-2-6 0 16,0-6 4-16,-4-6 2 15,-3-5 3-15,2-6 5 16,-2-7 14-16,5-13 1 15,2-6-7-15,0-9-7 16,9-2-5-16,8-2-3 0,7 0-2 16,3 4-2-16,4 5-10 15,1 7-23-15,2 5-26 16,-2 7-27-16,-3 3-51 16,-4 2-106-16</inkml:trace>
  <inkml:trace contextRef="#ctx0" brushRef="#br0" timeOffset="130584.93">5836 8981 507 0,'0'0'65'16,"0"-2"-20"-16,0-2-2 15,10 1-20-15,6-1-5 16,8 3-12-16,3-1-4 0,3 2-1 16,-3 0-1-16,0 0-7 15,-5 9-41-15,-10 3-56 16,-10 1-40-16,-2 3-94 16</inkml:trace>
  <inkml:trace contextRef="#ctx0" brushRef="#br0" timeOffset="130694.3">5875 9132 418 0,'-10'7'111'0,"5"-4"-66"16,5-3-4-16,20 0-33 16,14 0 1-16,12-8-9 15,7-4-46-15,12 0-63 16,4-5-99-16</inkml:trace>
  <inkml:trace contextRef="#ctx0" brushRef="#br0" timeOffset="131300.18">6913 8960 162 0,'11'-11'89'16,"-4"2"-36"-16,-2 0-1 15,-2 0 0-15,2 2 4 16,-5 2-6-16,0-1-11 0,-8 2-5 16,-4 3-10-16,-10 1-11 15,-3 0-3-15,-1 1 3 16,-8 9 0-16,0 4-4 16,8 2 4-16,3 4 0 0,1 2-6 15,10 6-3-15,10 0-3 16,2-2 0-16,16 2-2 0,11-6-1 15,8-2 1-15,11-4 1 16,3-5-4-16,6-6-5 16,-1-5-4-16,-5 0-2 15,-1-6 1-15,-11-7-4 16,-8-5 5-16,-9-4 9 16,-10-6 5-16,-10-1 2 15,-1-3-1-15,-21 4-4 0,-11 1-7 16,-7 6 1-16,-9 4-14 15,1 5-12-15,-1 6-20 16,10 3-30-16,5 1-14 16,12 0-134-16</inkml:trace>
  <inkml:trace contextRef="#ctx0" brushRef="#br0" timeOffset="131582.27">7043 8747 616 0,'-9'-4'11'0,"-3"3"-4"15,4 1 15 1,1 11 5-16,-1 10-5 16,-1 11-14-16,-1 11 2 0,-2 10 5 15,0 6-5-15,0 9-5 0,-5 2 1 16,3-3-5-16,3-2 1 15,-1-8-2-15,0-7 0 16,5-10 1-16,2-7 0 16,2-6-1-16,1-10 1 15,2-4-1-15,0-5-37 0,0-8-66 16,5 0-135-16</inkml:trace>
  <inkml:trace contextRef="#ctx0" brushRef="#br0" timeOffset="133810.19">15233 8900 396 0,'0'-7'38'0,"0"2"14"0,0-2 15 16,-2 1-18-16,-2 3-21 15,3 0-13-15,-9 1-3 16,1 2-2-16,-6 0-4 16,-4 0-3-16,-2 3-1 15,-7 6 0-15,-4 5 4 0,0 0 3 16,0 6 4-16,3 3-1 16,4-1-1-16,5 5-4 15,7-2-3-15,10 1-2 16,3-1-2-16,8 0-1 15,14-5 0-15,5 2 1 0,7-10-1 16,7 0 0-16,3-4 1 16,2-5 0-16,3-3 0 15,2 0-8-15,-7 0 2 16,-3-9-2-16,-2-2 5 16,-12-3-1-16,-8-5 3 0,-9-1 2 15,-10-3 1-15,0-2-3 16,-12-2-1-16,-12 2 0 15,-4 2-4-15,-5 3-1 16,-4 6-1-16,5 1-8 16,-1 4-22-16,8 2-16 15,9 2-13-15,3 2-52 16,8-3-135-16</inkml:trace>
  <inkml:trace contextRef="#ctx0" brushRef="#br0" timeOffset="134122.6">15281 8774 505 0,'0'-5'62'0,"-6"-3"-33"16,5 7 10-16,-1 1-6 16,0 7-18-16,-1 9-13 0,-1 11 2 15,-1 6 8-15,-5 11 1 16,0 3 2-16,-1 7 0 15,-2 3-4-15,1-2-4 16,-3 1 0-16,1-5 0 16,-1-6-1-16,3-3-2 0,0-5 4 15,2-7 1-15,2-9-4 16,1-5-2-16,3-3-2 16,3-6 0-16,1-4-2 15,0-3-14-15,1 0-28 0,8-7-28 16,0-7-71-16,-1-4-177 15</inkml:trace>
  <inkml:trace contextRef="#ctx0" brushRef="#br0" timeOffset="141471.37">9059 9304 393 0,'-4'0'64'16,"1"0"-19"-16,-1-3 5 16,4 3-7-16,0 0-18 0,0-1-16 15,0 1-2 1,5-2 9-16,9 0 3 16,3-1 1-16,7-1-1 0,4-1-8 15,10 0 2-15,4-2-1 16,7-1 1-16,6 1-1 15,2 2-4-15,6-3-6 0,3 2 0 16,-1 0-1-16,-2 3 0 16,-4-1 0-16,-3 1 0 15,-8 3-1-15,-6 0-1 16,-7 0 2-16,-4-1-1 16,-10 1 0-16,-1 0 0 0,-8 0-1 15,-2 0 2-15,-5 0-1 16,-3 0 1-1,-2-2 1-15,1 2 0 0,-1-1 0 16,4-1-2-16,-1 0 0 16,3 1-4-16,-2-1-14 15,3-2-9-15,-2 3-11 0,0-3-11 16,2 1-29-16,-2-2-26 16,0 1-39-16,-3-2-76 15</inkml:trace>
  <inkml:trace contextRef="#ctx0" brushRef="#br0" timeOffset="141768.07">9901 9020 418 0,'-8'-5'58'0,"0"0"2"15,8 2-8-15,0 3-15 16,2 0-27-16,12 3-1 15,4 7 13-15,4 4-1 16,1 1-7-16,2 4-3 16,2 5-4-16,-6-3-4 0,-2 5-1 15,-7 1-2-15,-9 0 2 16,-3-1-4-16,-8 1-1 16,-14-5 2-16,-5-1-1 15,-5-4-2-15,-4-1-3 16,0-4-9-16,0-6-26 0,9-3-36 15,5-3-67-15,14-7-214 16</inkml:trace>
  <inkml:trace contextRef="#ctx0" brushRef="#br0" timeOffset="142915.96">10857 8992 189 0,'0'-8'49'16,"0"-1"1"-16,0 2 2 16,0-1-2-16,0-2-10 15,0 3-8-15,0-2 2 0,0 2-2 16,0-2-11-16,0 4 0 15,-8-1-7-15,-4 3-8 16,-2-1-2-16,-6 3-2 16,-6 1 5-16,-3 0 0 0,-1 1 1 15,-4 6 3-15,2 4 1 16,-2 3-1-16,1 6-1 16,3 3 0-16,1 2-3 15,2 6 2-15,0 1-6 16,2 0-1-16,4 2 1 15,4 0 1-15,3 2-1 16,3-1-2-16,2-1 1 16,4-1 0-16,1 0 0 0,4-1 0 15,0-5 3-15,4-1 1 16,8-2 1-16,5-3 2 16,8-2 0-16,1-1 0 0,5-5-1 15,4 1 0-15,-1-3-5 16,3 0-1-16,2-1-2 15,-1-2 1-15,0-4 0 16,0 2-1-16,-1-1 1 16,1-3 0-16,0 0-2 15,-2-2 2-15,-2 0 0 0,-2 0-2 16,-1-4 2-16,-2-3-1 16,-4-1 1-16,-4-2 0 15,2-2 0-15,-4-1 0 16,-2-1 1-16,-2 0-1 0,1-3 1 15,-3 0-2 1,-1-1 0-16,-2 1 0 0,0-1 0 16,-5-2 0-16,0 2 1 15,-3 2 0-15,0-4 0 16,-2 2 0-16,0-2 0 16,0 0 0-16,0 0-1 0,0 2 1 15,-2-3-1-15,0 1 0 16,-1 2 0-16,0-2 0 15,-3 5 0-15,0-1 0 16,-3 0 0-16,1 1 0 16,-1 0 0-16,-2-3 0 15,-2 1 1-15,0-2-1 16,1-1 1-16,-3-1-2 16,3-1 2-16,-4 3-1 0,0 0 0 0,-3 0-1 15,-1 7-1-15,-4 3-1 16,-1 4 1-16,-4 3-1 0,2 2-8 15,-4 0-15-15,1 5-21 16,-1 0-40-16,-1-1-133 16</inkml:trace>
  <inkml:trace contextRef="#ctx0" brushRef="#br0" timeOffset="150858.21">3255 10500 382 0,'2'-10'54'15,"-2"3"2"-15,0-2 5 16,0 2-3-16,0 1-16 16,-3 5-16-16,-7 1-4 15,-2 0-8-15,-2 8-5 0,-4 9 1 16,-1 2 3-16,2 5-3 15,0 2-3-15,7 0 1 16,3 2-5-16,7 0-1 16,0-6-3-16,10 2 0 15,9-4-2-15,8-6-7 0,3-5-14 16,4-4-19 0,2-3-20-16,1-2-27 15,-3-2-45-15,-5-10-102 0</inkml:trace>
  <inkml:trace contextRef="#ctx0" brushRef="#br0" timeOffset="151061.31">3488 10584 399 0,'0'-10'73'0,"0"1"-5"0,0 1-5 16,0 5-8-16,5 3-20 16,-2 0-25-16,2 0-7 15,2 11 7-15,0-1 2 16,5 5-2-16,-4 2-4 15,3 1-4-15,-1 0-2 16,-4-3-1-16,3 3-4 0,-2-2-21 16,1-4-12-16,-3-4-33 15,0-4-28-15,-3-4-92 16</inkml:trace>
  <inkml:trace contextRef="#ctx0" brushRef="#br0" timeOffset="151279.99">3690 10590 518 0,'0'-2'43'0,"0"2"0"15,0 0-9-15,3 5-8 16,3 6-7-16,-1 3-9 0,1 0-3 16,3 1-1-16,-2-1-5 15,0 0 0-15,0-3-1 16,-3-1-3-16,-4-4-15 15,0-3-25-15,0-1-32 0,-8-2-35 16,-6-2-60-16</inkml:trace>
  <inkml:trace contextRef="#ctx0" brushRef="#br0" timeOffset="151444.57">3514 10446 249 0,'-2'-11'193'0,"2"0"-165"15,0 2 15-15,3 5-17 16,10-1-7-16,5 4-19 16,0 2-30-16,1-1-45 0,3 0-54 15,-3 0-188-15</inkml:trace>
  <inkml:trace contextRef="#ctx0" brushRef="#br0" timeOffset="151585.19">3710 10433 119 0,'0'2'258'0,"2"-2"-248"16,1 0-22-16,2 0-49 15,4 0-16-15,1 0-138 16</inkml:trace>
  <inkml:trace contextRef="#ctx0" brushRef="#br0" timeOffset="152100.68">3880 10411 412 0,'7'-5'7'16,"3"1"-6"0,0 2 1-16,4 2-15 0,1 0-126 15</inkml:trace>
  <inkml:trace contextRef="#ctx0" brushRef="#br0" timeOffset="152459.97">4051 10372 427 0,'0'0'68'0,"4"0"-30"0,1 2-6 16,2 5 6-16,4 5-5 15,-2 6-16-15,3 4-7 16,1 3-1-16,-4 5 1 15,-2 4-7-15,-6 1-2 0,-1 4 0 16,0-1-3-16,-12 0-13 16,-4-5-7-16,-3-2-23 15,-3-3-23-15,-5-5-15 16,-2-5-57-16</inkml:trace>
  <inkml:trace contextRef="#ctx0" brushRef="#br0" timeOffset="152740.47">3473 10852 470 0,'0'0'49'15,"17"0"-51"-15,8 0 47 16,9 0 16-16,8 3-26 0,4-1-22 15,5-2-4-15,0 1-1 16,-3-1-3-16,-1 0-5 16,-4 3 0-16,-4-3 0 15,-5 0-5-15,-2 0-3 16,-7-3-10-16,-3-1-11 16,-8 0-17-16,-2-2-32 0,-6-4-74 15</inkml:trace>
  <inkml:trace contextRef="#ctx0" brushRef="#br0" timeOffset="171959.41">3921 10542 292 0,'3'-6'46'0,"-3"2"-4"16,1 0 18-16,1 1 2 16,-2 2-20-16,4 1-16 15,-3 0-6-15,3 0 3 0,-2 1-3 16,3 6-1-16,0 3-2 16,-3 0-4-16,-2 3 0 15,1 0 2-15,1 1-1 16,-2-2-2-16,3 2-2 15,-1-2-5-15,-1 0-1 0,3-4-2 16,-2-1 0-16,-1 4-4 16,1-5 1-16,0-1-17 0,-2 0-23 15,0-2-31-15,0-1-27 16,-7-2-69-16</inkml:trace>
  <inkml:trace contextRef="#ctx0" brushRef="#br0" timeOffset="173334.57">5049 10561 427 0,'0'-9'61'0,"0"0"-11"16,0 4 1-16,2-3-15 16,5 6-7-16,2-1-17 0,2 3-4 15,5 0 3-15,2 7 0 16,5 7-3-16,1 3-1 15,0 0-1-15,0 5-2 0,-2 1-2 16,-5-1-1-16,-2-1-2 16,-5-5 2-16,-4-1-2 15,-2-7 1-15,-2-3 0 16,-2-1 1-16,0-4 4 16,-2 0 15-16,-6-8 5 15,-2-4-9-15,3-9-3 0,-3 0-4 16,5-5-3-16,3-3-5 15,2 4 0-15,0 0-3 16,13 1 0-16,3 7-5 16,6 2-20-16,8 7-25 15,1 2-16-15,1 2-42 16,-1 1-71-16</inkml:trace>
  <inkml:trace contextRef="#ctx0" brushRef="#br0" timeOffset="173653.26">5607 10580 507 0,'-7'0'74'0,"6"0"-44"15,1 0 33-15,3 0-35 16,16-1-6-16,1 0-17 16,9-3-4-16,5 2-1 0,3 2-1 15,-1 0 0 1,-1 0-15-1,-2 0-27-15,-5 3-32 16,-8 2-24-16,-7 5-65 0</inkml:trace>
  <inkml:trace contextRef="#ctx0" brushRef="#br0" timeOffset="173792.71">5731 10712 368 0,'-5'4'99'15,"5"-4"-76"-15,10 0-4 16,16 0 2-16,11 0-13 0,10-2-6 15,9-5-27-15,4 0-34 16,-3 0-67-16</inkml:trace>
  <inkml:trace contextRef="#ctx0" brushRef="#br0" timeOffset="174386.37">6687 10596 243 0,'5'-14'153'16,"-4"2"-89"-16,-1-3 5 15,-1 2-17-15,-8-1-3 16,-3 1-19-16,-5 0-9 16,-5 4-3-16,-2 4-6 15,-5 3-9-15,-1 2 1 0,-4 0-1 16,0 10-3-16,0 5 1 16,7 3 0-16,5 3-1 15,3 3-1-15,12-2-2 16,7 0 0-16,2 0-8 15,15-7 6-15,4 2-2 16,6-7 0-16,2-3-8 0,-1-3 1 16,3-4 4-16,-4 0 3 15,-2-6 4-15,-1-5 3 16,-7-1 1-16,2-3 2 16,-5-2 5-16,-4 0 11 15,0 1 2-15,-3 1-3 0,-2 5 2 16,-3 1 1-16,-1 1-1 15,-1 6-4-15,0 2-5 16,0 0-9-16,2 8-4 16,0 4 3-16,4 5 0 0,1 2-1 15,0 2-1 1,2 2 0-16,2 1 0 16,-1 1-18-16,3 0-23 0,0-4-8 15,-1-1-19-15,-1-6-31 16,1-5-54-16,1-9-206 15</inkml:trace>
  <inkml:trace contextRef="#ctx0" brushRef="#br0" timeOffset="174526.91">6939 10779 526 0,'8'0'75'0,"-2"1"-31"16,-6 8 4-16,0 2-3 0,-2 5-19 15,2 4-18-15,0 5-8 16,0 0-19-16,0-3-68 15,0-7-156-15</inkml:trace>
  <inkml:trace contextRef="#ctx0" brushRef="#br0" timeOffset="175255.96">7682 10543 345 0,'2'-5'69'16,"-1"-3"-30"-16,-1-2 38 16,0 0-26-16,0-1-9 15,0 0-22-15,-6-2-5 16,-2 3-1-16,-5 3-5 0,-3 1-5 16,-3 6-2-1,-5 0-1-15,-5 8 1 0,2 10-1 16,-2 1-1-16,4 8 0 15,8-1 0-15,4 2 2 16,9-4-5-16,4 2 2 0,2-8-3 16,16-3 1-16,4-4 2 15,1-8-5-15,5-3-7 16,3 0-1-16,0 0-2 16,-3-13-1-16,-2 1 7 15,-6-1 8-15,-5-2 3 16,-4 0 2-16,-3 5 13 15,-5 1 11-15,-3 3-1 0,0 4-6 16,0 2-4-16,0 0-9 16,-1 12-3-16,1 1-1 15,0 6-2-15,0 3-1 16,6-1-1 0,5-2-11-16,2 2-21 15,3-4-26-15,2-4-20 16,2-3-52-16,3-10-80 15</inkml:trace>
  <inkml:trace contextRef="#ctx0" brushRef="#br0" timeOffset="175552.81">8280 10428 452 0,'0'-11'76'16,"0"4"-46"-16,-9 2 29 15,-4 2-19-15,-3 3-12 16,-1 3-19-16,-3 7-3 16,-2 8 7-16,2 3-5 0,2 8-5 15,0-1 1-15,6 4-1 16,2 0-2-16,7 0-1 16,3-2 0-16,0-6-1 15,11 1-3-15,6-7 5 16,5-4-7-16,2-6-6 15,5-2-5-15,-2-4-9 16,2-2-11-16,-3-4-34 0,-5-8-40 16,-8-4-79-16</inkml:trace>
  <inkml:trace contextRef="#ctx0" brushRef="#br0" timeOffset="175694.41">8127 10613 381 0,'-17'0'133'15,"10"0"-112"-15,7-6 9 16,12 3-20-16,14-2-9 0,11-2-3 16,9-3-37-16,6-2-52 15,4-6-139-15</inkml:trace>
  <inkml:trace contextRef="#ctx0" brushRef="#br0" timeOffset="176414.31">8821 10385 415 0,'6'-6'25'0,"-4"1"11"16,-2 3 28-16,0 0-16 16,-13 2-30-16,-4 0-17 15,-9 2-1-15,-2 7 2 0,-5 0 3 16,-2 1 4-16,2 1 9 16,1 0 3-16,7 2-7 15,5-5-2-15,7 5-5 16,6-2-2-16,7 1-2 0,4 2-2 15,12 3 1-15,5-2 1 16,6 3-2-16,2 0-1 16,0-1 0-16,-4 1 0 15,-4 1-2-15,-6-2-8 16,-8 1-6-16,-5 0-4 0,-2 1 6 16,-11-1 3-16,-7-1 8 15,-4-2 4-15,1-2-2 16,3-1 10-16,2 0 10 15,5-6-1-15,6 1-5 16,5 0-4-16,0 1-6 16,15-3 3-16,5 0 4 15,7-1-5-15,7 1 0 0,4 0-2 16,4-2-1-16,-1-2 0 16,-2-1-1-16,0 0-1 15,-7 2 0-15,-5-2 1 16,-8 0-2-16,-6 2-2 0,-6 1-16 15,-7 1-25-15,0-1-45 16,-5-1-96-16</inkml:trace>
  <inkml:trace contextRef="#ctx0" brushRef="#br0" timeOffset="193747.77">10607 10770 342 0,'-18'0'169'0,"6"0"-144"16,2 0 13-16,7 0 0 15,3 0-5-15,3 4-21 16,14-4-2-16,10 2 14 0,5-2-2 15,11 0-9-15,4 3 0 16,9-3 0-16,10 0-6 16,0-3 1-16,6 1-1 15,-1-2-4-15,2-2-1 0,-5 4 0 16,-4 1-3-16,-3-2 1 16,-5 2 0-16,-8-1 0 15,-2 2-1-15,-9 0 2 16,-3 0-1-16,-9 0-1 15,-8 0 1-15,-3 0 1 0,-5 0-1 16,-4 0 0 0,-1 0 0-16,-4 0 1 15,2 0 0-15,-2 0 0 0,0 0 0 16,0 0-1-16,4-1-5 16,-3 1-14-16,3-2-11 15,1-1-10-15,2 0-23 0,3-6-29 16,-7-2-35-16,-3-1-102 15</inkml:trace>
  <inkml:trace contextRef="#ctx0" brushRef="#br0" timeOffset="193996.53">11508 10584 485 0,'-18'-5'56'16,"6"0"-21"-16,7 5 10 15,5 0-11-15,8 0-20 16,18 10-5-16,4 5 6 15,6 4 2-15,5 3-3 16,-4 5-8-16,-2 2-1 0,-12 0-4 16,-6 3-1-16,-14-2 0 15,-3-1-1-15,-17-4-1 16,-10-4-2-16,-7-3-3 16,-5-2-9-16,0-7-23 15,1-3-41-15,6-6-69 0,7 0-261 16</inkml:trace>
  <inkml:trace contextRef="#ctx0" brushRef="#br0" timeOffset="194829.09">12389 10652 269 0,'7'-6'48'16,"-4"-6"9"-16,1 3-8 0,1-1-2 15,-3-3-8 1,-2 3-19-16,0-3 2 16,-6 1-1-1,-2-1-5-15,-7 2 2 0,-4 3-3 16,-3 1-2-16,-5 4 0 15,-2 3 0-15,-2 3-6 0,1 9-2 16,1 3 1-16,4 9 1 16,-1 4-1-16,6 8-1 15,3 0-1-15,7 3-2 16,3 0-2-16,0 1 0 0,7-7-1 16,3-1 0-16,8-7 2 15,4-1-1-15,5-6 1 16,6-6 1-16,1-2-1 15,3-4 1-15,6-5-1 16,-2-1 0-16,3 0 0 16,1 0-1-16,-3-9 1 0,-1-3-2 15,-4-2 2 1,1-2-1-16,-8-5 2 0,-2 1-1 16,-2-5 1-16,-9 2 1 15,-5-4 6-15,-3-2 3 16,-2-1-2-16,-7 2-3 0,-11-2-2 15,-6-1-2-15,-7 3-1 16,-3 1-2-16,-3 7 0 16,1 6-4-16,-1 10-17 15,1 4-28-15,6-1-54 16,6 2-129-16</inkml:trace>
  <inkml:trace contextRef="#ctx0" brushRef="#br0" timeOffset="195719.81">12923 10787 235 0,'-3'-1'124'0,"-2"-3"-87"16,4 2 33-16,1-2-21 16,0 2-16-16,9 0-8 15,4-2-1-15,1 2 6 16,4 2-12-16,5 0-5 15,1 0 0-15,5 0-1 0,5 2-2 16,5-2-1-16,7 0 3 16,7 0-2-16,6 0-2 15,4 0-2-15,3-2-2 16,7 2-2-16,-2 0 0 16,-1-2 0-16,4 0 0 15,-2 1-3-15,-3-3 2 0,2 2-1 16,-3-3 1-16,0 2-2 15,-3-1 2-15,-4 0-1 16,-2 2 0-16,-7 1 1 16,-4-1-1-16,0 0-1 15,-6 2 0-15,0 0 2 0,-6 0-1 16,-2 0 1-16,-4 0-1 16,-4 0 0-16,-4 0 0 15,-5 4 0-15,-3-4 0 16,-1 3 1-16,-6-3 1 0,2 2 2 15,-4-2-1 1,-1 0 4-16,-2 0-1 0,2 0-2 16,-4 0-1-1,0 0-3-15,0 0-1 0,1-2-5 16,-1 0-19-16,0-3-15 16,0 2-17-16,0-6-45 15,-7-3-73-15</inkml:trace>
  <inkml:trace contextRef="#ctx0" brushRef="#br0" timeOffset="196000.94">14459 10547 378 0,'-17'-7'171'16,"3"-1"-151"-16,3 4 27 16,9 4-10-16,2 0-1 15,12 1-28-15,7 8 4 16,6 3 11-16,6 3-7 0,3 0-9 15,1 2-3-15,1 1-2 16,-7 1-1-16,-2-1-1 16,-7 2 1-16,-6-3 0 15,-8 1-1-15,-6 1 1 16,-8 2 1-16,-13 2-1 16,-9-4 1-16,-9 4-2 0,-5-1-17 15,-2-1-16-15,4-1-23 16,4-4-47-16,10-5-73 15</inkml:trace>
  <inkml:trace contextRef="#ctx0" brushRef="#br0" timeOffset="196703.91">15498 10617 272 0,'0'-9'48'15,"0"3"28"-15,-2 1-7 16,-5 0-5-16,-3 1-30 16,-3 2-12-16,-7 2-4 0,-1 0-4 15,-5 7 0-15,-1 7 4 16,2 7-1-16,2 3-4 15,1 8-5-15,9 2-4 16,3 3-2-16,10 1-2 0,3-5 0 16,16-4-3-16,10-5 4 15,6-9 1-15,4-4-2 16,9-5 2-16,-4-6 0 16,3 0-1-16,-2-11 0 15,-8-5-1-15,-6-6 0 16,-8-1-1-16,-10-5 0 0,-7-3 0 15,-6 0-4-15,-19 0-6 16,-8 2-4-16,-7 4-4 16,-2 7-6-16,-1 0-9 15,5 5-9-15,6 3-31 16,13 2-32-16,6 4-121 0</inkml:trace>
  <inkml:trace contextRef="#ctx0" brushRef="#br0" timeOffset="197285.03">15712 10425 114 0,'-29'-14'322'15,"-3"0"-320"-15,-2 3 22 16,-2 6 4-16,-2 2 5 15,-4 3-15-15,1 0-12 16,-1 10 8-16,-6 8 0 0,1 4 0 16,-1 8-1-16,4 5-2 15,4 7-1-15,2-2 2 16,9 7 0-16,6-1-4 16,7-2-3-16,8 2-3 15,6 0 13-15,2-6-4 16,9-2-8-16,8-1 0 0,6-5 1 15,6-1-1-15,5-2-4 16,8-6 5-16,-1 0-2 16,8-4-3-16,-1 1 1 15,4-8 1-15,0-1 0 16,0-7-2-16,2-4 1 0,-1 0 1 16,-7 0-2-16,1-9 0 15,-4-6 1-15,-2-1-1 16,-5-5 1-16,2 0 1 15,-4-4-1-15,-4-5 1 0,1 1-1 16,-6-2 1-16,-2-1-1 16,-6 0 2-16,-7 0 3 15,-7 1 3-15,-3-4 1 16,-7 0-1-16,-12-1-3 16,-13-3-3-16,-6 2-3 15,-9-5 0-15,-7 3-4 16,-2 0-12-16,-5 5-12 0,2 7-14 15,1 6-8-15,5 5-64 16,-1 5-230-16</inkml:trace>
  <inkml:trace contextRef="#ctx0" brushRef="#br0" timeOffset="198925.87">13904 10400 363 0,'2'0'36'0,"0"0"6"16,-1 0 21-16,1 0-11 0,1-3-18 15,-1-1-14-15,0-1 7 16,-2 2 3-16,0-4-11 15,0-3-5-15,0 3 2 16,-5-1-3-16,-6 1-1 0,-5-1-2 16,-3 1-2-16,-2 4-5 15,-2 3 2-15,-1-2-1 16,-1 4-1-16,2 6-2 16,2 5 0-16,0 3-2 15,8 4 1-15,1 1 1 16,7-2-3-16,3 3 1 0,2-1-3 15,2-1 2-15,11-6-2 16,1-1 4-16,4-4-1 16,1-5 0-16,3-3 1 15,0-1-2-15,2 0-4 16,-2-5-2-16,-2-6-1 16,2-3 3-16,-4-2 3 0,0-4 3 15,-4-1-1-15,1-3 2 16,-3 5 0-16,-3-2 4 15,-3 3 7-15,-1 1 4 16,-1 7 2-16,-3 3-5 0,-1 1-2 16,2 3 0-16,-2 3-2 15,0 0-4-15,0 0-6 16,0 9 1-16,0 3-1 16,0 6 1-16,0 1 2 15,0 5-2-15,7-1 1 0,1 1-1 16,6-2 0-16,4 0 0 15,8-4-1-15,7-4-2 16,8-7-30-16,7-7-74 16,3-5-165-16</inkml:trace>
  <inkml:trace contextRef="#ctx0" brushRef="#br0" timeOffset="199801.01">18468 10303 404 0,'0'-11'109'0,"0"-2"-104"16,-6-1 24-16,-4 4 3 16,-1 1 3-16,-1 1-24 0,-3 5-4 15,0 1 1-15,-5 2 3 16,-2 0-4-16,3 7-2 16,0 6 4-16,3 1-1 15,7 4 2-15,5 3-2 16,4 2-5-16,6 3 1 0,10 0 0 15,10 3-4-15,1-4 1 16,4 3-1-16,0-1 2 16,-6-2-3-16,-2 0 2 15,-9-4-1-15,-6-2-3 16,-8 0-2-16,-3-1 2 16,-16-5-4-16,-4 0 2 0,-2-4 2 15,0-3 3-15,3 0 0 16,10-3 0-16,2-3 1 15,10 0 2-15,7 0-5 16,12 0 0-16,3 0-2 0,5 0-2 16,-3 7 3-1,0 1-2-15,-6 7 1 16,-8 2 0-16,-4 1-2 0,-6 5 5 16,0 1 2-16,-6-1 9 15,-2-1 9-15,3-3-4 16,3 0-3-16,2-1-6 0,3 0-4 15,11-2-2-15,8-4-3 16,5-2-39-16,5-7-55 16,1-3-106-16</inkml:trace>
  <inkml:trace contextRef="#ctx0" brushRef="#br0" timeOffset="200300.84">19066 10578 287 0,'0'-15'77'15,"0"-1"5"-15,-5 1 3 16,-9 3-36-16,-4 2-7 0,-3 2-16 15,1 5-12-15,-6 3 0 16,1 0-2-16,3 3-3 16,3 12-3-16,1 3-4 15,5 1-2-15,8 2 2 0,2 1-4 16,3 1-1-16,5-6 3 16,9 0 0-16,2-3-6 15,5-3-6-15,3-8-2 16,-2-3-3-16,-3 0-1 15,1-3 4-15,-6-8 10 16,-1-7 4-16,-3 2 2 0,-3-1 8 16,3 0 10-16,-6 3 10 15,-3 3 0-15,3 4 2 16,-4 6-6-16,2 1-11 16,-1 0-14-16,6 3-6 15,-1 7 1-15,1 7 5 16,4 3-2-16,2 0 1 0,1 1-1 15,0 0-19-15,2 0-24 16,1-7-17-16,-3-2-18 16,3-8-37-16,-4-4-89 15</inkml:trace>
  <inkml:trace contextRef="#ctx0" brushRef="#br0" timeOffset="200910.12">19438 10318 323 0,'-6'-12'141'16,"3"-2"-64"-16,3 1-4 15,0 7-38-15,12 0-8 0,7 6-23 16,2 0-4 0,5 0 1-16,0 12 0 0,-6 5 0 15,-4 0-2-15,-10 6 2 16,-6 1-2-16,-2 1 0 0,-13 1-1 15,-4-1 3-15,-3 0-1 16,2 0 2-16,4-1 0 16,5-4-1-16,6 0 0 15,5-3-2-15,1-5-2 16,14-1 1-16,8-5 0 16,-1-3-8-16,3-3-5 15,-3 0-9-15,-6 0 13 0,-8-3 9 16,-3-3 10-16,-5 0 21 15,0 2-2-15,-2 3-6 16,-6 1-5-16,1 0-2 16,2 11-9-16,3 4-1 15,2 9-3-15,4 1-1 0,11 7 3 16,4 2-2-16,3 3-2 16,-2 0 2-16,-1-1 2 15,-7-4-4-15,-6-1 1 16,-6-6-3-16,-18-6-5 15,-13-5 3-15,-10-3-11 0,-11-5-31 16,-14-6-35-16,-4 0-126 16</inkml:trace>
  <inkml:trace contextRef="#ctx0" brushRef="#br0" timeOffset="-212433.42">3031 12186 304 0,'4'-9'143'0,"-4"-2"-111"16,0 0 15-16,0 3 6 15,0 2-1-15,-4 5-20 16,-5 1-16-16,-4 0-4 0,-2 10 1 16,-2 8-1-16,-3 4-1 15,3 4-3-15,-2 2-1 16,7 5-2-16,6-3-3 15,6 2-2-15,0-3 1 16,13-3-3-16,6-3-4 16,10-4-28-16,5-8-14 0,1-6-29 15,2-5-44-15,-1-2-135 16</inkml:trace>
  <inkml:trace contextRef="#ctx0" brushRef="#br0" timeOffset="-212214.7">3257 12300 575 0,'-7'0'27'0,"-1"0"-2"15,6 0 17-15,2 11-8 16,0 1-14-16,2 4-13 16,8 4-1-16,-1-2 3 0,-1 2-5 15,2-3-3-15,-1-1 0 16,-2-3-2-16,-4-2-13 15,1-3-24-15,-4-6-33 16,0-2-50-16,-4-7-88 16</inkml:trace>
  <inkml:trace contextRef="#ctx0" brushRef="#br0" timeOffset="-212074.13">3228 12179 491 0,'0'-6'21'15,"0"3"8"-15,4 3-15 16,4 0-13-16,6 9-9 0,0 2-82 16,2-1-91-16</inkml:trace>
  <inkml:trace contextRef="#ctx0" brushRef="#br0" timeOffset="-211775.44">3391 12218 519 0,'0'-6'31'16,"0"5"21"-16,0 1-10 15,7 0-20-15,5 9-6 16,2 5-4-16,2 4 2 0,2 3 4 16,-2 0-11-1,3 3-5-15,-5-1-1 0,0-3 3 16,-7-4-3-16,2-4-1 15,-4-3 1-15,-1-5 1 16,-4-4 7-16,2-2 23 16,-1-12-5-16,1-2-21 0,1-7-5 15,0-2-2-15,2 0-22 16,6-2-49-16,-2 1-28 16,5 2-33-16,4-2-82 15</inkml:trace>
  <inkml:trace contextRef="#ctx0" brushRef="#br0" timeOffset="-211594.13">3731 12115 449 0,'2'0'97'16,"-1"0"-45"-16,4 1-18 15,0 12 18-15,2 2-15 16,2 6-14-16,-1 4-8 0,4 3 0 16,-5 6-10-1,-6 4 0-15,-1 2-5 0,-1 2 0 0,-18-5-25 16,-3-2-20-16,-9-6-15 15,-6-4-39-15,-9-9-81 0</inkml:trace>
  <inkml:trace contextRef="#ctx0" brushRef="#br0" timeOffset="-211391.02">3022 12594 551 0,'0'7'74'0,"18"-1"-82"16,12-4 37-16,10-2 20 16,10 2-11-16,8-2-28 15,3 0-10-15,2 0 0 16,1 0-2-16,-4-6-28 0,-5 1-13 16,-3-6-43-16,-8-3-81 15</inkml:trace>
  <inkml:trace contextRef="#ctx0" brushRef="#br0" timeOffset="-210734.96">4582 12186 584 0,'0'-11'31'16,"0"0"8"-16,11 2-4 0,16 6 8 16,3 3-7-16,8 0-20 15,4 9-3-15,-1 9 1 16,-2 7-9-16,-3 5-3 16,-3 6-2-16,-10 3 0 15,-7-1 0-15,-7-5-6 16,-9-1-6-16,0-8 7 0,-12-13 4 15,-5-8 3-15,-5-3 7 16,1-14 15-16,1-13 1 16,5-5-5-16,5-8-2 15,8 0-8-15,2-2-8 16,20 5-4-16,7 3 0 16,11 11-9-16,5 5-24 0,4 8-29 15,-3 2-50-15,0 6-56 16,-10 2-201-16</inkml:trace>
  <inkml:trace contextRef="#ctx0" brushRef="#br0" timeOffset="-210531.88">5205 12232 150 0,'-2'0'503'16,"2"-2"-473"-16,0-8 25 15,9 5-7-15,11-3-14 16,6 3-24-16,2 0-9 16,5 2-1-16,-1 3 0 15,0 0-16-15,-7 6-42 0,-9 6-30 16,-9 1-67-16,-7 3-108 16</inkml:trace>
  <inkml:trace contextRef="#ctx0" brushRef="#br0" timeOffset="-210406.8">5236 12387 429 0,'-12'11'143'16,"10"-4"-96"-16,5-7 0 0,21 0-13 16,15 0-13-16,13-1-19 15,7-12-26-15,8-1-55 16,1-4-134-16</inkml:trace>
  <inkml:trace contextRef="#ctx0" brushRef="#br0" timeOffset="-210229.16">6206 12298 285 0,'-10'0'-102'0</inkml:trace>
  <inkml:trace contextRef="#ctx0" brushRef="#br0" timeOffset="-209869.87">5960 12164 534 0,'-2'-16'60'0,"4"6"-1"15,17-1-23-15,13 6 6 16,7 1-6-16,7 4-14 0,3 2-4 16,-3 13-4-16,-2 4-7 15,-9 7-4-15,-9 6-3 16,-12 3 0-16,-13 2-6 15,-1-5-8-15,-18-4 2 16,-6-8 5-16,-7-9 7 0,1-11 7 16,3-5 16-16,6-17 0 15,8-4 4-15,9-9-4 16,6 0-17-16,15-1-6 16,15 4-4-16,10 5-10 15,6 8-27-15,5 6-41 0,-1 8-24 16,-7 5-67-16,-8 0-238 15</inkml:trace>
  <inkml:trace contextRef="#ctx0" brushRef="#br0" timeOffset="-209682.41">6503 12270 640 0,'-8'10'42'0,"2"1"-4"15,6 3 28-15,2 4-15 16,9 3-17-16,3 3-20 15,0 5-7-15,3-1-6 16,-3 1-1-16,-1-4-7 0,-4-4-26 16,-1-4-30-1,-1-7-29-15,3-8-54 0,-3-2-198 16</inkml:trace>
  <inkml:trace contextRef="#ctx0" brushRef="#br0" timeOffset="-209432.46">6824 12311 625 0,'-7'0'87'0,"6"0"-76"0,1-4 44 16,13 1-18-16,12 1-1 15,6-2-23-15,8 0-11 16,4 1 0-16,5 2-1 15,0-3 0-15,0 2-7 16,-8-3-19-16,-3 1-29 16,-9-3-31-16,-13-2-19 0,-13-2-47 15,-4-3-135-15</inkml:trace>
  <inkml:trace contextRef="#ctx0" brushRef="#br0" timeOffset="-209276.26">7009 12138 429 0,'-14'-2'86'0,"9"1"-34"15,2 1 29-15,3 3-34 16,0 11-1-16,1 6-12 16,6 5-12-16,5 5-2 15,-4 5-12-15,-2 5-5 16,-1 1-3-16,-3 0-9 0,-1-3-61 16,-1-8-67-16,2-13-187 15</inkml:trace>
  <inkml:trace contextRef="#ctx0" brushRef="#br0" timeOffset="-208713.89">7489 12144 363 0,'-7'-11'109'0,"5"0"-63"15,2 0 25-15,2 4-6 16,15 1-21-16,2 6-15 16,6 0-5-16,6 0 3 0,1 16-9 15,2 0-13-15,-5 8-2 16,-2 4-3-16,-5 5 0 15,-8-1 0-15,-7 1-4 16,-7-6-14-16,0-7-3 16,-11-6 7-16,-4-11 13 0,-6-3 8 15,3-15 14-15,2-7 4 16,5-10 5-16,6-7-10 16,5 0-5-16,8-3-8 15,11 5-6-15,8 4-3 16,9 8-1-16,7 6-15 0,0 10-20 15,-4 6-27-15,2 3-27 16,-9 6-71-16,-10 3-204 16</inkml:trace>
  <inkml:trace contextRef="#ctx0" brushRef="#br0" timeOffset="-208406.5">7903 12229 535 0,'0'0'95'0,"0"0"-63"16,14-4 9-16,7 4-10 16,3 0 7-1,3 4-28-15,-4 8-7 16,-3 4-2-16,-8 4-1 0,-9 1-4 0,-3 3-1 0,-10-2-1 16,-10 2 5-16,-3-3 2 15,0-1 0-15,4-4 14 16,2-4 12-16,10-2-2 15,7-5-3-15,0-2-3 16,19-3 4-16,10 2-4 0,8-2-12 16,9 0-6-1,2-7-1-15,4 0-15 0,-1-2-41 16,-2-8-83-16,-3 2-123 16</inkml:trace>
  <inkml:trace contextRef="#ctx0" brushRef="#br0" timeOffset="-194517.39">9423 12259 598 0,'0'-12'41'16,"0"1"-11"-16,0 5 23 15,0 6 1-15,0 0-15 16,0 17-33-16,0 2-4 16,7 9 6-16,1 7 2 15,1 0-5-15,1-1-2 0,3-5-3 16,1-4 1-16,0-10-1 16,-2-5 1-16,2-10-1 15,-1-2 1-15,2-16 2 16,0-3 0-16,3-8-2 15,2-1 0-15,0 1-1 16,-3 4 1-16,3 9-1 0,-1 7 0 16,2 8-1-16,-1 1 0 15,3 14 0-15,5 4-1 16,3 5 2-16,2-3 0 16,3-3 0-16,-4-2-1 0,-2-10 0 15,-4-5 2 1,-7-4 0-16,-8-14-2 0,-5-3 1 15,-6-8 1-15,0-1 1 16,-14-4-2-16,-3 2 0 16,-7 3-2-16,3 5-5 0,0 6-17 15,2 8-9-15,9 4-26 16,5 6-20-16,5 0-20 16,17 10-43-16,7-4-92 15</inkml:trace>
  <inkml:trace contextRef="#ctx0" brushRef="#br0" timeOffset="-194165.52">10065 12085 453 0,'-4'-24'108'0,"-7"6"-53"0,2 3 32 16,4 7-19-16,3 8-19 16,2 3-31-16,0 15-18 0,10 9 3 15,5 10 4-15,1 10-5 16,2 5-2-16,0-1 1 15,0-1 1-15,-1-3-5 16,-5-10-3-16,-3-10 0 16,-2-11 5-16,-3-11 0 0,-2-5 1 15,-1-5 7-15,3-16-6 16,3-3 0-16,-2-1 2 16,5 0-2-16,0 4-2 15,4 7 1-15,3 6-3 16,0 8 1-16,5 4-1 15,0 12 0-15,0 4 0 16,-1 3-20-16,4 2-14 0,-5-2-15 16,-1-5-19-16,-2-4-22 15,-3-7-22-15,-5-4-47 16,-4-3-119-16</inkml:trace>
  <inkml:trace contextRef="#ctx0" brushRef="#br0" timeOffset="-193925.37">10468 12380 336 0,'0'-12'70'0,"0"3"6"0,0 2-15 15,2-1-14-15,7 5-17 16,6 1-20-16,-1-1-1 0,6-1 1 16,0-3-4-16,-6 2-4 15,1-4-2-15,-8 0 1 0,-4-2 1 16,-3 6-1 0,-3 1 1-16,-12 4 1 0,3 0 4 15,-3 11 1-15,6 7 1 16,4 3-5-16,5 4-4 15,0 2-1-15,14-2-7 0,4-2-15 16,4-5-26-16,5-6-20 16,-6-5-22-16,-1-7-24 15,0-3-52-15</inkml:trace>
  <inkml:trace contextRef="#ctx0" brushRef="#br0" timeOffset="-193485.82">11090 12332 286 0,'0'9'110'0,"-2"-2"-41"15,2-5-12-15,0 0-8 16,3-2 3-16,10 0-20 15,3-8-24-15,1 1-5 16,0-5-2-16,-4 1 0 16,-4 2 1-16,-9 2 1 15,0 3-1-15,-4 4 3 16,-10 4 1-16,-4 10 2 16,2 6 8-16,0 7-3 0,9 0-9 0,7 3-4 15,7-3-15-15,18-8-51 0,13-6-137 16</inkml:trace>
  <inkml:trace contextRef="#ctx0" brushRef="#br0" timeOffset="-187621.88">10784 12307 215 0,'0'-9'41'15,"0"-2"41"-15,0 3-14 16,0-1-1-16,0-2-6 16,0 2-16-16,0 2 1 15,8 2-15-15,4 3-12 0,7 2-6 16,0 0-5-16,6 8-1 31,-1 9-2-31,-2 6-5 0,-3 2 1 16,-3 5-3-16,-7 1-1 15,-7-1-13-15,-2-7-1 16,0-2 9-16,-7-10 5 16,-5-9 7-16,2-2 21 15,0-14 2-15,2-7-3 0,6-10-12 16,2-1-4-16,11-4-7 16,12 3-3-16,12 0-18 15,6 3-42-15,8 1-39 16,0 6-115-16</inkml:trace>
  <inkml:trace contextRef="#ctx0" brushRef="#br0" timeOffset="-186594.42">12192 12122 438 0,'0'-11'118'0,"-1"4"-73"16,-1 1 27-16,0 2-23 15,2 4 4-15,0 3-33 16,5 10-23-16,4 7 7 15,1 10 7-15,-2 7-5 0,3 6-3 16,0 3-1-16,-6 2-2 16,1-3 0-1,-5-5 2-15,1-5-2 0,0-10 0 16,-2-10 1-16,0-2 0 16,0-8 0-16,0-3 1 15,0 0 2-15,2-2 2 0,1 0 8 16,1 0-1-16,4 0-6 15,0-2-4 1,3-1-2-16,2 1 0 0,-3 0-1 16,2-1 0-16,-4 3 0 15,-1-2 0-15,-3 0 1 16,-3 2 0-16,1 0-2 0,-2 0 2 16,0-2-1-16,0 2 0 15,0-4-7-15,0 1-9 16,0-6-19-16,0-2-40 15,0-5-36-15,-2-3-84 16</inkml:trace>
  <inkml:trace contextRef="#ctx0" brushRef="#br0" timeOffset="-186223.02">12041 12211 515 0,'-8'-7'14'0,"2"0"35"16,6 3 14-16,16 4-33 15,11 0-7-15,5 5-5 16,11 12-1-16,3 6 1 16,-2 9-10-16,0 7 0 0,-9 6-6 15,-6 3-2-15,-9-3 0 16,-7-3-6-16,-8-8-9 15,-5-11 2-15,-4-10 12 16,-8-13 6-16,-5-4 17 16,0-16 8-16,0-8 0 0,9-12 0 15,3-5-8-15,5-4-8 16,7-1-10 0,20 4-7-16,5 5-1 0,9 9-1 15,8 8-14-15,2 10-9 16,1 12-27-16,-5 2-32 15,-7 2-37-15,-10 12-60 0</inkml:trace>
  <inkml:trace contextRef="#ctx0" brushRef="#br0" timeOffset="-186008.43">12649 12343 580 0,'-2'0'41'0,"0"0"39"16,2 0-6-1,0 0-24-15,4 5-21 16,4 9-19-16,3 4 5 16,2 7 0-16,-3 6-9 0,2-1-2 15,-5 0-3-15,1 3 0 16,3-7-11-16,-3-1-28 16,-3-4-39-16,2-10-67 0,0-7-145 15</inkml:trace>
  <inkml:trace contextRef="#ctx0" brushRef="#br0" timeOffset="-185563.79">13305 12375 405 0,'4'-9'116'16,"-4"2"-64"-16,2 0 33 0,-2 3-17 15,0 3-1-15,1 1-30 16,-1 0-28-16,2 8-6 16,3 5 6-16,-2 3 0 15,2 5-2-15,1 1-7 16,1-1 1-16,-1 0 0 0,2-3-14 15,-2-1-21-15,1-9-48 16,-6-4-29-16,-1-4-56 16,0-14-192-16</inkml:trace>
  <inkml:trace contextRef="#ctx0" brushRef="#br0" timeOffset="-185444.86">13239 12164 372 0,'0'-12'125'0,"0"7"-131"0,11 5 4 16,7 0-5-16,0 5-68 16,1 7-160-16</inkml:trace>
  <inkml:trace contextRef="#ctx0" brushRef="#br0" timeOffset="-185101.19">13421 12323 271 0,'-12'4'16'0,"4"-2"8"16,4-2 14-16,4 1-14 0,0 1-15 15,7-2-16-15,10 0-18 16,0 0-48-16,3 0-143 15</inkml:trace>
  <inkml:trace contextRef="#ctx0" brushRef="#br0" timeOffset="-184706.43">13621 12318 192 0,'5'-4'248'16,"-5"1"-189"-1,-3-1 6-15,-9 2-22 0,-4 2-21 0,-9 0-3 16,-4 2-4-16,-7 9 3 15,4 5-1-15,-3 5-9 16,1 1 1-16,10 5-3 16,4-1-5-16,11-2 0 15,7-3-2-15,2-3-1 16,9-7-1-16,11-6 1 0,6-5 4 16,5-2 0-16,3-12 0 15,-4-10-3-15,1-2-1 16,-3-12 2-16,-4-3 0 0,-7-5 1 15,-3 0-1-15,-6-4 0 16,-2 7 2-16,-6 4 0 16,2 4 8-16,-10 13 10 15,0 5 0-15,-1 12-5 16,0 5-8-16,1 5-5 0,5 15 0 16,3 8 1-1,0 6-2-15,5 4 0 0,12 6-1 16,3 3-2-16,1-1-11 15,9 1-28-15,-3-5-4 16,-1-4-27-16,-3-9-41 0,-4-8-88 16</inkml:trace>
  <inkml:trace contextRef="#ctx0" brushRef="#br0" timeOffset="-184107.01">13811 12462 486 0,'0'-5'30'0,"0"-2"7"0,0 1 16 16,14-1-31-16,4-3 2 16,3-3-16-16,2-1-7 15,-1 0 1-15,-4-4-1 16,-5 2 1-16,-6 0 7 0,-4 2 9 16,-3 3-6-16,-3 5-1 15,-8 5-5-15,0 1-2 16,0 7-4-16,5 5 3 15,4 9-2-15,2 3-2 16,7-1 0-16,13 2 0 0,4-4-14 16,5-4-18-16,3-5-7 15,1-5-25-15,-5-7-28 16,-4 0-47-16,-6-6-36 16,-6-7 40-16,-8-5 154 15,-4-6 109-15,0-1 16 16,0 0-41-16,-4 2-14 0,3 4-28 15,1 4-5-15,0 7-11 16,3 5-22-16,6 3-15 16,4 8-3-16,3 10 1 15,0 3-4-15,0 6 1 16,-3 2-1-16,-4-3-1 0,-4 1 0 16,-3-8 0-1,-2-6 0-15,0-8-1 0,0-5 7 16,-2-7 25-16,2-11-6 15,0-5-4-15,0-5 5 16,11-1-9-16,3 6-1 0,1 0-9 16,1 7-4-16,2 7-2 15,0 5-2-15,0 4 0 16,-1 5-2-16,2 12 1 16,-1 2-7-16,-1 6-20 15,0 2-13-15,-3-4-23 16,4 1-16-16,-2-10-29 15,4-6-17-15,-3-8-2 16,5 0-83-16</inkml:trace>
  <inkml:trace contextRef="#ctx0" brushRef="#br0" timeOffset="-183831.49">14622 12352 313 0,'0'-20'65'0,"0"8"22"16,-10 4-19-16,-9 7-35 0,-1 1-11 15,3 11-1-15,-2 6-5 16,4 8-7-16,3 2-5 15,9 5-3-15,3-3 0 16,2-4-3-16,9-6 1 16,6-8-4-16,9-7 8 0,-1-4-1 15,0-9-1 1,-2-9 0-16,-3-5 3 0,-3-4-2 16,-9-5 7-16,-4 3 1 15,-2 0-5-15,-4 3-5 16,-9 8-1-16,-2 2-2 0,5 9-22 15,-3 5-23-15,5 2-34 16,4 0-68-16,2 2-202 16</inkml:trace>
  <inkml:trace contextRef="#ctx0" brushRef="#br0" timeOffset="-183628.88">14789 12184 406 0,'3'-20'97'0,"0"0"-29"16,-1 5 11-16,-2 8-17 15,1 5-3-15,1 2-32 16,1 5-27-16,4 13 2 0,2 4 1 16,1 6-2-16,0 4-1 15,4 4 1-15,-2-3-1 16,0 3-6-16,-1-2-17 16,0 0-12-16,-4-3-7 0,-7-5-22 15,0-4-34-15,-4-5-99 16</inkml:trace>
  <inkml:trace contextRef="#ctx0" brushRef="#br0" timeOffset="-183017.12">14805 12414 540 0,'7'-20'24'16,"8"1"4"-16,8 3-2 15,5 1-12-15,5 5-7 16,-1 1-8-1,0 6-4-15,2-3-19 16,-5 4-29-16,-4-1-24 16,-8 1-22-16,-7 0-31 15,-4 0 18-15,-6 1 50 0,-2-1 98 16,-8 0 68-16,-1 2 0 16,1 0-20-16,3 0-12 15,2 0-20-15,3 0-18 16,2 0-16-16,6 0-10 15,8 0 4-15,1 0-5 0,5-2-4 16,0-2-1-16,-3 1-1 16,0-4 1-16,-5 2-2 0,-3-1 3 15,-6 1 2-15,-3 2 5 16,-2 0-2-16,-6 3-4 16,-6 0 0-16,2 10 0 15,0 2 0-15,4 2 0 16,6 2-1-1,2 0-1-15,2 1-2 0,15-3 2 16,2-3-1-16,5-6-1 0,4-3 3 0,-1-2-3 16,0 0 1-16,-1-7 0 15,-7-6 0-15,-2-2 0 0,-7-2 0 16,-5 2 2 0,0 0 8-16,-4 4 10 0,-1 4 3 15,2 1-5-15,2 6-5 16,3 0-9-16,1 11-3 15,5 5 1-15,1 6 0 0,1 4 0 16,-3 3-1-16,-5 3-1 16,-3 0 1-16,-4-6-3 15,-9 0 2-15,-13-8-16 32,-4-6-25-32,-7-6-5 0,-3-6-46 0,0-8-99 15</inkml:trace>
  <inkml:trace contextRef="#ctx0" brushRef="#br0" timeOffset="-181863.59">15911 12312 420 0,'-9'-14'44'0,"5"-4"32"16,4 0-18-16,4 3-18 16,12-2-11-16,11 7-12 15,4 5 2-15,10 5 4 16,-2 0-8-16,1 12-9 16,-2 11-4-16,-11 7-2 0,-3 4-1 15,-12 0-14-15,-7 0 1 16,-5-5-4-16,0-8 3 15,-11-10 14-15,-2-10 7 16,3-2 24-16,-1-19-3 16,8-5 2-16,3-7-12 0,0-5-9 15,12-1-9-15,12 2 1 16,5 3-3-16,6 5-16 16,3 9-34-16,1 8-12 15,-2 7-40-15,-7 4-48 16,-4 0-104-16</inkml:trace>
  <inkml:trace contextRef="#ctx0" brushRef="#br0" timeOffset="-181740.15">16465 12323 301 0,'-7'7'224'0,"-1"-5"-190"0,4-2 25 16,1 0-12-16,3 0-22 0,7 0-27 15,6 0-26-15,2 0-33 16,2 0-50-16,2-3-171 15</inkml:trace>
  <inkml:trace contextRef="#ctx0" brushRef="#br0" timeOffset="-180681.27">17199 12400 639 0,'-8'-9'16'0,"0"0"-3"16,2 6-5-16,6 3-8 16,0 0-25-16,12 0-110 15,7 0-213-15</inkml:trace>
  <inkml:trace contextRef="#ctx0" brushRef="#br0" timeOffset="-180374.81">17432 12023 590 0,'0'-19'34'0,"0"3"8"16,0 7 15-16,5 3-7 0,-1 5-7 15,0 1-29-15,1 13-14 16,-1 8 2-16,1 9 3 16,0 6 3-16,2 7-3 15,-1-1-2-15,0 5-2 16,-1-4-2-16,0 0-5 16,2-6-23-16,4-3-19 15,0-6-19-15,6-5-8 16,2-8-18-16,6-6-48 0,2-9-69 15</inkml:trace>
  <inkml:trace contextRef="#ctx0" brushRef="#br0" timeOffset="-179679.15">17841 12290 416 0,'8'-24'77'16,"-8"2"8"-16,0 3-22 15,-5 6-16-15,-10 1-15 0,-3 6-24 16,-3 6-3-16,-3 0 1 15,4 8-3-15,4 6-2 16,3 2-1-16,6 6-1 16,7-3-1-16,0-1-2 0,9-2-3 15,6-3-5-15,7-6-5 16,0-5 3-16,4-2-2 16,-3 0 6-16,1-11-1 15,-5-3 5-15,-1-4 4 16,-6 2 5-16,-2 0 1 15,-5 3 1-15,1 4 4 0,-5 2 8 16,1 5 0-16,2 2-11 16,-3 2-8-16,4 9 2 15,0 3 1-15,2 2-1 0,2 0 1 16,-1-1-2-16,0-3-1 0,-1-3-12 16,0-4-7-16,-2-5 6 15,1 0 10-15,1-1 4 16,-1-9-2-16,1-2 1 15,0-4 1-15,1 2 1 16,0-1 4-16,3 1-1 0,2 5 0 16,-1 2-3-16,-2 4 1 15,4 3-1-15,-2 0-1 16,-1 7 2-16,0 4 2 16,2 3-1-16,2 0 0 15,-2-2 1-15,0 1 0 16,2-4-1-16,4-2-1 0,-4-5 1 15,2-2-1-15,-1 0 1 16,-1-6-3-16,-3-5-1 16,-4 1-3-16,0-2 2 15,-2 1 5-15,-5 2 4 0,-1 1 19 16,2 5 3-16,-2 2-6 16,2 1-1-1,1 1-4-15,6 13-11 0,2 4 17 16,7 7-1-16,2 2-10 15,-2 5 0-15,1 0 2 0,-4 1-11 16,-10-5-2-16,-5 1-9 16,-18-6-37-16,-16-6-48 15,-16-6-28-15,-12-7-79 16</inkml:trace>
  <inkml:trace contextRef="#ctx0" brushRef="#br0" timeOffset="-179017.48">19012 12138 393 0,'-7'-18'67'0,"2"2"12"15,3 3 16-15,2 5-28 16,0 2-8-16,0 6-27 0,7 0-18 15,0 8-6-15,1 7-2 16,-3 8-1-16,-1 6-5 16,-3 3 2-16,1 6-3 15,-2-1 3-15,0-2-1 16,0 0-2-16,0-5 3 0,0-10-2 16,0-2 0-1,3-6 0-15,4-5 2 0,1-6 7 16,5 1 8-16,5-2 0 15,-1 0-5-15,3 0-2 16,4 0-3 0,-3-2-4-16,2-1-2 0,1 0 1 0,-2-1-2 15,0 1-5-15,4 1-22 16,-1-2-21-16,-1 3-32 0,4-3-22 16,0 0-32-16,-2 1-89 15</inkml:trace>
  <inkml:trace contextRef="#ctx0" brushRef="#br0" timeOffset="-178829.99">19541 12352 411 0,'3'-4'125'16,"-1"0"-54"-16,-2 1 26 15,0 3-21-15,0 0-22 16,0 0-25-16,2 9-18 16,1 5 13-16,1 6-10 15,3 7-7-15,2 5-5 16,-2 4-1-16,-3 6-6 0,-4 8-41 15,0 6-51-15,-11 4-53 16,-12 3-114-16</inkml:trace>
  <inkml:trace contextRef="#ctx0" brushRef="#br0" timeOffset="-172948.77">16493 12327 253 0,'-3'0'73'16,"-3"0"-1"-16,2 0-4 15,1 0-5-15,1 0-18 16,0 0-9-16,2 0-5 16,0 0-8-16,7 0-12 15,3-2-4-15,2-1-3 0,2-3-2 16,3 1 0-16,-2-4-1 16,0 0 1-16,-1-2-2 31,-3 1 0-31,-4-3 1 15,-5 2 1-15,-2 1-1 0,-5 2-2 16,-10 3 1-16,-4 3 0 16,-6 2-1-16,-2 0 2 15,1 13-1-15,1 1 2 16,7 2 3-16,12 2-3 0,4 0 2 16,2-2-5-16,14-2 1 15,8 1-1-15,5-7-1 16,7-1 1-16,1-1-2 15,3-2-13-15,-2-4-23 16,-1 0-25-16,-2 0-23 0,-3-4-22 16,-3-3-19-16,-3-2-27 15</inkml:trace>
  <inkml:trace contextRef="#ctx0" brushRef="#br0" timeOffset="-172368.64">16897 12273 273 0,'4'-12'81'16,"-3"-1"-10"-16,-1 3 12 0,0 1-39 0,-8 0-17 15,-7 5-21-15,-4 0-4 16,-5 3 1-16,-3 1 1 16,2 0-1-16,1 7 0 15,5 2-1-15,6 0 3 0,8 2-2 16,5-1-2-16,3-2-1 16,14-1 2-16,8-2-1 15,4-2-1-15,3-3 0 0,1 0-1 16,-5 0-3-16,-2-1-1 15,-4-6 1-15,-5 0 2 16,-7-1 2 0,-6-2 2-16,-4 3 6 0,0-1 8 15,0 3 4-15,-4 0 2 16,1 1-2-16,-1 1-2 16,4 0-4-16,0 3-4 0,0 0-4 15,0 0-5-15,0 0-1 16,6 3 5-16,0 2 0 15,3 5 1-15,1 3 2 16,2 6 1 0,1 6 0-16,-1 8-1 15,1 8-4-15,0 7-1 16,-3 5-2-16,-1 4 0 0,0 1-2 0,0-5 0 16,-4-6 2-16,-1-10-7 15,-4-8 3 1,0-12 0-16,-9-10 1 0,-5-5 4 15,-4-2 5-15,1-16-3 16,2-9 1-16,0-5-2 16,6-6-2-16,6-3-2 15,3 0-1-15,1 1-19 0,14 3-13 16,6 1 1-16,1 7-17 16,5 6-11-16,0 4-15 15,-2 3-32-15,-2 3-65 16</inkml:trace>
  <inkml:trace contextRef="#ctx0" brushRef="#br0" timeOffset="-172149.94">17267 12361 404 0,'0'0'69'0,"0"-2"2"16,0 2-21-16,0 0-10 16,0 0-14-16,0 0-17 15,0 0-6-15,0 0 0 16,2 0-2-16,0 0 0 0,-2 0 2 15,0-2-1-15,0 0 2 16,0-1 1-16,-2 1-1 16,-5-1 1-16,-3 0 11 15,2 3 3-15,-1 0 0 0,4 0-10 16,0 4-8-16,5 5-5 16,0-4-61-16,3-3-143 15</inkml:trace>
  <inkml:trace contextRef="#ctx0" brushRef="#br0" timeOffset="-170957">12172 13314 602 0,'-3'-13'23'16,"3"-4"25"-16,0 2 11 0,13 0-13 15,6 3-14-15,6 0-19 16,4 6 1-16,3 3 0 16,2 3-10-16,2 5-4 15,1 9 1-15,-3 4-1 16,-2 7-2-16,0 4 2 0,-4-1-1 15,-8 4 2-15,-5-2-8 16,-6-5-2-16,-7-2 3 16,-2-11 3-16,-7-8 5 15,-5-4 2-15,-5-7 3 0,3-14 4 16,3-6-1-16,4-7-2 16,7-1-1-16,0-3-6 15,12 2-6-15,13 1-11 16,6 5-10-16,6 6-20 15,2 9-36-15,2 8-14 16,-4 5-71-16,-5 2-151 16</inkml:trace>
  <inkml:trace contextRef="#ctx0" brushRef="#br0" timeOffset="-170670.39">12738 13322 486 0,'-11'2'136'16,"6"-2"-127"-16,5 0 55 15,2 0-31-15,16 0-6 16,6 0-5-16,0 0-15 16,1 0-2-16,1 6-4 15,-8 8-4-15,-11 1-11 0,-5 3-4 16,-2 5-4-16,-15-2 10 16,-4-1 12-16,2 0 7 15,0-5 16-15,2-3 9 16,9-3-3-16,6-2-6 15,6-5-9 1,16-2-5-16,12 0-8 16,13-2-2-16,6-5-23 15,8-6-53-15,0 0-73 0,0-8-166 16</inkml:trace>
  <inkml:trace contextRef="#ctx0" brushRef="#br0" timeOffset="-170212.25">14388 13278 504 0,'-2'0'73'0,"2"-6"-21"15,0 5 12-15,2 1-6 16,6 0 0-16,-3 0-29 16,2 7-9-16,0 2-1 0,-5 5-11 15,0 0-7-15,-2 5 0 16,0 1-11-16,0 2-35 0,-2-2-39 15,2-1-30-15,0-7-35 16,2-5-121-16</inkml:trace>
  <inkml:trace contextRef="#ctx0" brushRef="#br0" timeOffset="-170056">14642 13303 587 0,'4'-6'59'0,"-3"3"7"15,1 3-19-15,-2 0-19 16,0 12-12-16,0 4-12 0,0 8-4 16,0 2-6-16,-2 2-56 15,1-6-54-15,1-6-152 16</inkml:trace>
  <inkml:trace contextRef="#ctx0" brushRef="#br0" timeOffset="-169618.63">16429 13297 567 0,'8'0'20'16,"-2"0"29"-16,-1 0 12 16,-2 0-13-16,-1 0-16 0,-2 4-24 15,0 4-4-15,0 4-1 16,-5 3-3-16,-2 3-4 16,2 0-34-16,1 2-34 15,4-6 2-15,0-1-33 16,12-8-72-16</inkml:trace>
  <inkml:trace contextRef="#ctx0" brushRef="#br0" timeOffset="-169462.41">16658 13351 462 0,'9'-5'105'0,"-4"-1"-31"16,-5 6 5-16,0 0-31 0,0 2-18 15,-3 10-17-15,-6 3-9 16,2 2-3-16,-2 5-3 15,3-3-41-15,6 0-43 16,0-9-80-16,2-7-320 16</inkml:trace>
  <inkml:trace contextRef="#ctx0" brushRef="#br0" timeOffset="-169103.12">17890 13187 408 0,'7'-5'120'0,"-4"-1"-98"0,1 2 48 15,-1 3-11-15,-2 1 1 16,1 0-26-16,-2 5-27 16,0 6 6-16,0 3-3 15,0 4-9-15,0 2-1 0,0 1-17 16,0-2-31-16,0-1-15 15,0-7-43-15,5-4-80 16</inkml:trace>
  <inkml:trace contextRef="#ctx0" brushRef="#br0" timeOffset="-168931.29">18102 13182 599 0,'4'-6'55'0,"-4"1"-11"15,0 5 6-15,0 7-39 16,0 9 8-16,-4 5-16 16,-3 6-3-16,-1 3-27 0,3-1-52 15,1-8-80-15,4-4-357 16</inkml:trace>
  <inkml:trace contextRef="#ctx0" brushRef="#br0" timeOffset="-168293.12">19192 12933 477 0,'0'-6'64'15,"0"0"7"-15,0 2-3 16,0 4-15-16,0 0-16 16,1 11-33-16,6 9 10 15,-2 5 5-15,0 9-5 0,0 5-5 16,0 2-5-16,-1 4 0 16,-1-5-3-16,2-2 0 15,-5-8 1-15,2-6-2 16,-1-9 1-16,1-5-1 15,-2-3-1-15,0-3 2 0,0-4 2 16,0 0 5-16,2 0 6 16,-2 0-1-16,2 0-3 15,3 0-6-15,5 0-2 16,7 0 0-16,3 0-1 16,4 0 1-16,3 0-2 0,7 0 0 15,-3 0 0-15,1 0 2 16,-3 1-3-16,0-1 1 15,-7 0 0-15,-2 0-3 16,-6 0-13-16,-2 0-9 16,-4 2-8-16,-1-2-28 15,-2 0-28-15,2 0-28 16,1 0-65-16</inkml:trace>
  <inkml:trace contextRef="#ctx0" brushRef="#br0" timeOffset="-167835.2">19780 13251 557 0,'-1'-7'37'31,"1"2"19"-31,0-4 7 16,0 7-26-16,11-2-10 0,1 4-22 15,3 0-2-15,1 0 4 16,2 6-5-16,-4 6-2 15,1 0 0-15,-8 6 1 16,-4-1-2-16,-3 3 2 16,0 0-1-16,-8 1 1 15,-9-3 0-15,3-3 1 0,-2-2-3 16,2-3 2-16,2-4 1 16,5 0 10-16,4-3 1 15,1-2-1-15,0 1-1 0,2-2 1 16,0 2-2-16,4-2 1 15,5 0-2-15,7 0 0 16,3 1-1-16,7-1 0 16,4 3-2-16,2 0-2 15,1 0-1-15,-1 1-2 0,0 2 0 16,-3-2-2-16,-4-2 2 0,-6 2-1 16,-2-1 0-16,-4-3 1 15,-6 2-1-15,-3-2 0 16,-1 0-5-16,-3 0-9 15,0 0-20-15,0 0-43 0,-5-2-93 16,-2-7-267-16</inkml:trace>
  <inkml:trace contextRef="#ctx0" brushRef="#br0" timeOffset="-162547.18">1350 14363 344 0,'0'-5'225'0,"0"2"-216"16,0 1 22-16,0 2 11 0,0 0-14 15,2 13-23-15,3 1 6 16,0 6 13-16,3 6 1 16,-1 3-10-16,0 3-4 15,0-1-3-15,3-1-3 0,-3-2-2 16,3-3-1-16,-3-3 2 15,-1-5-4-15,-1-2 2 16,1-8 2-16,-3-3 2 16,1 0 2-16,-1-4 3 0,5 0 3 15,1 0 1-15,1 0-2 16,8-6-4-16,2-1-3 31,3 0-3-31,4-3-1 0,2 3 0 0,2-1 0 16,-1-2-3-16,-1 5 1 0,0 0 0 15,-7 0 1-15,-3-1-2 16,-3 4 1-16,-5-1-11 16,-3 3-15-16,-2-2-20 15,0 2-45-15,-1-4-27 16,2-1-71-16</inkml:trace>
  <inkml:trace contextRef="#ctx0" brushRef="#br0" timeOffset="-162328.5">1925 14482 556 0,'0'-4'67'0,"0"1"10"16,0 3 1-16,0 0-40 15,2 3-11-15,5 8-20 16,1 7 18-16,4 3-3 16,0 4-8-16,2 4-7 15,-3 1-4-15,0 0 0 16,-3-3-3-16,2-2-5 0,-5-5-21 15,0-6-37-15,-3-6-64 16,0-8-121-16</inkml:trace>
  <inkml:trace contextRef="#ctx0" brushRef="#br0" timeOffset="-161792.39">2230 14259 479 0,'-6'-13'40'0,"1"4"15"16,1 4 14-16,4 2-18 0,0 3-15 15,0 1-26-15,6 13-9 16,7 6 20-16,4 7 0 15,2 5-6-15,1 0-9 0,2 0 1 16,2 0-4-16,-1-5 1 16,3-2-4-16,-2-5 2 15,5-8 0-15,-2-3 2 16,2-7-2-16,0-2-1 16,-2-6 1-16,-4-8-1 0,-4-5 2 15,-2-5-2-15,-7-2 1 16,-3-6 0-16,-5-3 0 15,-2-2 1-15,-5 3-2 16,-9 4-3-16,-4 5-2 31,0 6-11-31,0 7-18 0,-1 7-25 16,9 4-27-16,7 1-48 16,3 0-128-16</inkml:trace>
  <inkml:trace contextRef="#ctx0" brushRef="#br0" timeOffset="-161339.37">2837 14030 660 0,'-7'-5'23'15,"0"-2"-13"-15,3 7 53 16,4 0-32-16,2 7-22 0,7 7-11 15,1 8 10-15,3 6 2 16,1 1-3-16,-1 10-3 16,-2-1 0-16,-3 3-2 15,0-2 0-15,-2 0-2 16,-5-7 1-16,-1-2 2 16,2-10-3-16,-2-2 1 0,2-9 1 15,-1-4 4-15,3-3 1 16,1 0 1-16,8-2 1 15,1 0 7-15,8-2 3 16,5-5-9-16,2-2-4 16,3-4-6-16,2 3 2 15,-2-1-3-15,-3 0 2 0,-3 3-1 16,-6-2 0-16,-5 5 0 16,-4 2 0-16,-4-1 0 15,-6 2-4-15,-1 2-8 16,0 0-13-16,0 0-22 0,0 0-42 15,0 0-35-15,8-1-67 16,5-7-213-16</inkml:trace>
  <inkml:trace contextRef="#ctx0" brushRef="#br0" timeOffset="-161006.58">3378 14184 604 0,'-7'-11'29'15,"5"2"46"-15,2 2-18 16,0 2-16-16,10 1-22 0,4 4-16 16,5 0 1-16,-4 0 1 15,5 5-3-15,-1 10 0 16,-7 1-1 0,-2 5-1-16,-4 3 2 0,-4 2-1 15,-4 3 1-15,2-2 0 0,-9-2 1 16,-2-4-2-16,4-5 4 15,2-3 11-15,2-8 1 16,3-2-6-16,3-3 2 16,13 0 5-16,2-3 1 15,7-8-10-15,5-3-6 16,5-4-3-16,1 0-1 16,0-3-13-16,1-1-30 15,-1-1-43-15,-7-2-91 16,-8 0-202-16</inkml:trace>
  <inkml:trace contextRef="#ctx0" brushRef="#br0" timeOffset="-159864.76">3708 13647 380 0,'-8'0'49'16,"5"0"5"-16,1 0 4 15,0 0-15-15,2-4-10 16,0-1-18-16,6-3 0 16,5-2 5-16,3-4 1 0,4-2-2 15,1-6 1 1,7-1-2-16,1-6-2 0,2-3 0 15,3-1-4-15,4-6 0 16,1-1-3-16,5-2-2 16,1-1-2-16,2-2 0 15,-2-1-1-15,-2 3-5 0,-1-2 2 16,-6 6-1-16,2 5 1 16,-11 2 1-16,-4 6-1 15,-1 2-2-15,-3 4 3 16,-5 6-1-16,-3 0 0 15,2 2 0-15,-4 2-1 0,0 2 0 16,0 2 0-16,-2 1 0 16,-3 3 0-16,2-2 0 15,-4 4 0-15,2-1-1 16,-2 1-1-16,0-2-3 16,0 0-6-16,0 0-8 0,0-1-23 15,0 0-13 1,-2-3-20-16,-7-1-34 0,-2 2-80 15</inkml:trace>
  <inkml:trace contextRef="#ctx0" brushRef="#br0" timeOffset="-159510.43">4202 12823 437 0,'-6'2'71'16,"6"-2"-49"-16,0 0 12 15,13-2-14-15,11-7 27 16,8-2-18-16,2-1-10 16,5-4 3-16,2 1-3 0,-1 1-5 15,-4 1-1-15,-2 1-5 16,-9 3-1-16,-4 4 3 16,-8-1 0-16,-4 5 1 15,-4 1-1-15,-3 0-3 0,0 0-1 16,-2 1 7-16,3 7 0 15,0-1-5-15,0 4 0 16,3 1-3-16,-3 2 2 16,2 4-2-16,0 4-2 15,2 2 3-15,-4 9-1 0,-1 4-2 16,-2 6-1-16,0 7-1 16,0 5-2-16,-5 0-33 15,-3-1-58-15,-6-11-98 0</inkml:trace>
  <inkml:trace contextRef="#ctx0" brushRef="#br0" timeOffset="-135732.5">9359 14751 102 0,'0'-21'113'16,"-4"-1"-7"-16,3 3-67 0,-5 2 17 15,5 5 19-15,1 3-17 16,0 3-17-16,0 5-4 16,0 1-18-16,0 7-17 15,0 11 1-15,7 5 13 16,-1 9 4-16,0 9-1 15,1 8-4-15,1 6 3 0,-1 5 2 16,-1 8 0-16,1 4-12 16,5-2-3-1,-3 2 2-15,-1-8-5 0,4-3 0 16,-2-9-2-16,-3-9 1 16,1-11 0-16,-3-7-2 15,0-9 0-15,-1-9-17 0,-4-5-31 16,2-2-15-16,-2-16-39 15,0-9-142-15</inkml:trace>
  <inkml:trace contextRef="#ctx0" brushRef="#br0" timeOffset="-134264.06">9357 14728 370 0,'0'-4'21'16,"0"-4"-7"-16,2 4 8 0,8 0 11 16,7 1 4-16,0-1-17 15,7 1-5-15,3 2 1 16,5 1-3-16,7 0-2 16,7 0 2-16,8 1-1 15,10 2-4-15,11-3-5 16,12 0-2-16,15 0 3 0,11 0-5 15,15-9 3-15,12 0 2 16,11-4-3-16,9 3 3 16,10 0 0-16,6-4-1 15,9 1 0-15,5 0-3 16,8 1 2-16,-1 0-2 0,5-1-1 16,0 2 3-16,3-1-5 15,-6-1 3-15,-1 4 3 16,-2-1-5-16,-6 0 3 15,-10 3 0-15,-6 4-2 16,-9-1 2-16,-12 1-3 0,-11 1 3 16,-13 0 0-16,-12 2-4 15,-13 0 2-15,-11 0-2 16,-14-1 3-16,-12-2 0 16,-11 2 1-16,-14-1-1 15,-8 0-1-15,-8-1 2 0,-12 1 1 0,-3 0 7 16,-6 0 11-16,-3 1-2 15,0 1-4-15,-2 0-8 16,0 0-2-16,0 1-3 0,-4 8-3 16,-1 7 5-16,-3 8 1 15,1 6-3-15,0 9 2 16,0 7 0-16,2 8 3 16,0 13-6-16,5 1 1 15,0 7 2-15,0 5-3 0,8 2 0 16,5 2 0-16,1-1 0 15,2-7 0-15,2-6 1 16,0-8-1-16,0-8 1 16,-4-8-1-16,3-10 1 15,-7-7 2 1,2-8-2-16,-5-5 1 0,-6-3-2 16,1-7 1-16,0 1 1 15,-2-5 0-15,0 0-1 16,-5 0 1-16,-7-2 0 15,-4 0 0-15,-5 0-2 16,-6 0 0-16,-7 0 1 16,-6 0-1-16,-7 0 0 0,-4 0 0 15,-10 0-2-15,-4 0 3 16,-4 4-1-16,-8-1 2 16,-4 1-3-16,-4-2 3 15,-7 1-3-15,-6-1 2 16,0-2-1-16,-4 1-1 15,-3-1 3-15,-2 0-4 16,-5-1 2-16,0 1-1 16,-4-4 0-16,-2 1 1 0,1-4 1 15,-2 1-3-15,2-1 2 16,-4 2-4-16,1-2 4 16,-2-1 0-16,-1 3-3 0,0-2-2 15,0 2 2-15,0-1 0 16,2-1-1-16,4 2 3 15,7 0 0 1,-2-3 0-16,5 3 1 0,5 0-1 16,5-3 1-16,1 5 1 15,1-3-2-15,5 1 2 16,3 1-3-16,4 3 4 0,5-3-2 16,0 1-1-16,7 1 1 15,1 0 0-15,-1 0 0 16,5 0 0-16,3 0 0 15,-3 2 0-15,5 0-1 16,3 0 2-16,2-1-2 0,7 1 2 16,0 0-1-16,10 0 1 15,1 0 5-15,6 0-5 16,5 0 3-16,5 0-1 16,2 0 0-16,6 0-2 0,2 0 0 15,0 0-1-15,5 0 0 16,-1 0 0-16,0 0 0 15,-3 3 0-15,1-3 0 16,-3 4 0-16,0-2 0 16,-1 0 1-16,1-2 2 15,1 2 1-15,1-2-2 16,4 0-1-16,3-2-1 0,4 2-3 16,6-4-27-16,14-7-48 15,9-8-99-15</inkml:trace>
  <inkml:trace contextRef="#ctx0" brushRef="#br0" timeOffset="-133343.55">15070 15048 507 0,'0'-14'58'0,"0"2"-7"16,-5 6 5-16,5 3-2 0,-2 3-11 16,2 0-22-16,0 13-19 15,0 5 10-15,4 7 2 16,2 3-4-16,1 1-5 16,2 1-2-16,-1-3-2 15,-1-6 0-15,-2-4-1 16,-2-5 1-16,-1-6-1 0,-2-6 0 15,0-3 5 1,0-15 2-16,0-5-6 16,-2-9 0-16,-3-7 0 15,-1-4 1-15,1 0-2 16,1 0 0-16,2 6-1 0,2 6 4 16,0 12 0-16,0 6 3 15,7 8-2-15,7 5-5 16,1 8-2-16,5 16 3 15,6 5 0-15,1 4-1 16,3 5 1-16,-1-1 0 16,-3 1-1-16,1-9 0 15,-7-4-7-15,-6-11 2 0,-4-3-2 16,-3-10 4-16,-7-1 5 16,0-7 6-16,2-14-5 15,-2-8 0-15,0-8 3 16,0-4-2-16,5-4-1 0,3 6-2 15,7 5 1-15,1 7 2 16,1 13 1-16,-2 8-1 16,2 6-2-16,0 10-2 15,2 9 1-15,-1 8 1 16,3 9-1-16,1-1 1 0,-2 6-1 16,-1 0 0-16,1-1 0 15,-2-3-11 1,0-3-11-16,-2-5-18 0,0-8-16 15,-3-3-45-15,-1-12-51 16,2-6-134-16</inkml:trace>
  <inkml:trace contextRef="#ctx0" brushRef="#br0" timeOffset="-133156.12">15839 15106 602 0,'6'-2'58'0,"-2"-13"-2"0,-4 12 16 16,1 3-20-16,-1 0-16 15,6 13-21-15,-1 3-3 16,2 7 4-16,2 5-6 16,0 7-7-16,2 3 0 15,-4 7-3-15,-3 9-11 16,-2 1-47-16,-2 2-58 0,-8-2-100 16</inkml:trace>
  <inkml:trace contextRef="#ctx0" brushRef="#br0" timeOffset="-130527.34">9562 16752 167 0,'-6'-14'92'0,"1"-2"-65"15,3 5 28-15,-2-1-7 16,4 5 18-16,0 0-3 16,0 1-11-16,0 4-3 15,0 2-8-15,0 2-21 16,4 14-16-16,3 11 15 0,4 14 25 16,1 13-5-16,5 12-22 15,-1 10-5-15,0 5 2 16,0 4-5-16,2-1-6 15,0-3-3-15,-2-10 3 16,0-8-2-16,-1-7 0 16,-5-13 0-16,-2-11-1 0,-1-9 0 15,-3-10-2-15,-4-10-11 16,0-3-15-16,0-14-21 16,-7-13-48-16,-1-10-33 15,-3-9-98-15</inkml:trace>
  <inkml:trace contextRef="#ctx0" brushRef="#br0" timeOffset="-129397.58">9544 16747 556 0,'-4'-7'6'0,"4"0"-3"16,7 1 11-16,13 3 12 0,7-2-3 16,6 1-10-16,6 2-3 15,7 0-1-15,6 2-4 16,8 0-3-16,8 0 2 16,11 0 5-16,15 2-8 15,13 2 15-15,13-2-7 0,19-1-8 16,12 1-1-16,14 0 1 15,13-2 0-15,12 0-1 16,13 0-2-16,11 1 3 16,3-2-4-16,13-3 0 15,2 3 2-15,2-1-2 0,5 0 3 16,-3 0 1-16,-3 0-1 16,-6 2-5-16,-8-2 11 15,-12 2-8-15,-10 0 4 16,-18 2-2-16,-14-2-1 15,-17 0 2-15,-19 0-2 16,-22 0 1-16,-15 4 1 16,-16 0 0-16,-21 1-4 0,-15 0 7 15,-8 2-1-15,-12 0 0 16,-8 1 6-16,-1 2 0 16,-7-1-3-16,-4 2 4 15,0 1 1-15,0 2-2 0,-8 3 0 0,-2 6 1 16,-2 2-4-1,-2 7-3 1,0 9 6-16,-4 7 1 0,2 6-5 16,2 10-4-16,3 7-1 0,4 5 2 15,3 2-2-15,4 5 0 16,1 3 0-16,13 0 0 16,-2-7 1-16,4 0-1 15,-3-5 0-15,1-9 0 16,-3-8 1-16,-4-7 0 15,-4-7-2-15,-1-11 2 16,-2-5-1-16,0-7 0 0,-3-8 0 16,-10-3 0-16,-3-5 0 15,-7-3 1-15,-6-1-2 16,-6 0-3-16,-13 0 2 16,-6 0 3-16,-7 0-1 15,-10-3-1-15,-12-2 1 0,-7 1-1 16,-10-3-3-16,-14 2 0 15,-5-1 0-15,-11 1 0 16,-10-2 0-16,-9-2 3 16,-7 2-3-16,-4 1-1 15,-7-3 3-15,-3 2 1 0,-5 2-6 16,1-4 3-16,0 2 2 16,-2-2-2-16,1-2 5 15,7-1-2-15,3-3 2 16,5 3-2-16,5-2 1 15,6-2 0-15,9 1 1 16,3 1-1-16,5 0-1 0,3-3 1 16,7 5 0-16,5-4 0 15,6 0 1-15,6 0-2 16,8 2 1-16,7 1-1 0,6-1 2 16,5 2 0-16,8 2-1 15,5 0 1-15,10 1-1 16,3 4 0-16,10 0 3 0,9 1 3 15,8 2 0-15,9 0 0 16,6 2 0-16,7 0-3 16,4 0-2-16,8 0-4 15,11 0 2-15,12 0-7 0,5 0-31 16,11-2-32-16,12-13-68 16,12-14-203-16</inkml:trace>
  <inkml:trace contextRef="#ctx0" brushRef="#br0" timeOffset="-128551.72">15532 17458 590 0,'-4'-9'19'0,"-1"2"17"15,3 7 21-15,2 0-8 0,0 10-30 16,0 5-18-16,0 10 11 15,0 6-1-15,0 5-8 16,0-3-3-16,0 1 1 16,0-5 0-16,0-6 0 0,-1-9-2 15,-3-7 2-15,2-7 3 16,1-1 8-16,-4-19 16 16,1-7-19-16,0-8-9 15,-2-8 2-15,1 0 1 16,5 0-2-16,0 5-1 0,4 5-1 15,3 9 1-15,6 11 0 16,1 7 0-16,6 6 0 16,-2 17 0-16,1 7 0 15,5 8 0-15,-2 6-2 16,-3-2 1-16,-3 3 2 16,-2-4-3-16,-2-6-3 15,-9-8 0-15,1-7 2 0,-4-8 2 16,0-6 2-16,0-8 6 15,-4-12-3-15,2-11-1 0,2-7-2 16,0-3 1-16,6-1-2 16,9 0 0-16,5 8-2 15,6 6 0-15,1 10 0 16,2 10 0-16,-2 8 4 0,-5 12-2 16,0 13 0-16,-4 4 0 15,-5 9-1-15,-1 2 1 16,-4-1-1-16,-3 0 0 15,2-1-8-15,-4-6-10 16,3-5-16-16,-1-4-20 0,3-9-30 16,2-8-30-1,1-6-102 1</inkml:trace>
  <inkml:trace contextRef="#ctx0" brushRef="#br0" timeOffset="-128201.84">16136 17576 16 0,'-6'0'649'0,"6"-6"-637"15,0 0 6-15,14 3 23 16,5 3-23-16,6 0-13 16,2 1-5-16,-3 11 2 15,0 5-2-15,-7 3 1 16,-10 0-3-16,-7 5-3 15,-4 4 4-15,-14-2 2 0,-1-2 3 16,-3-4 13-16,2-1 10 16,4-4 3-16,5-5-3 15,5-3-3-15,6-1-7 16,4-3-2-16,16-4 4 0,7 2-1 16,7-2-5-16,9 0-4 15,0-6-6-15,2-1 0 16,-1-3-2-16,-10 5-1 15,-6-3-1-15,-12 3-18 16,-9 0-18-16,-7-1-34 0,-12-1-103 16,-12-4-242-16</inkml:trace>
  <inkml:trace contextRef="#ctx0" brushRef="#br0" timeOffset="-125227.69">16696 15243 594 0,'1'2'51'15,"1"-2"-23"-15,-2 4 25 16,0 1 0-16,2 2-20 16,-2 5-18-16,0 6-11 15,-7 7-2-15,-5 4-5 16,-5-1-57-16,0-2-87 15,2-7-212-15</inkml:trace>
  <inkml:trace contextRef="#ctx0" brushRef="#br0" timeOffset="-124696.63">17457 14934 580 0,'0'-5'57'0,"-1"2"-25"15,1 3 4-15,0 1-21 16,3 16 1-16,2 4 7 15,2 9-1-15,-1 8-11 16,-4 3-6-16,-2 3-3 0,0 3 0 16,0-3-1-16,-2-4 0 15,-2-8 0-15,2-9 0 16,2-6 2-16,0-4 11 16,0-8 0-16,8-1-2 15,8-4 7-15,7 0-5 16,10 0-10-16,6 0-2 0,10 0-2 15,3-4-1-15,1 3 0 16,3-1-24-16,-3-1-38 16,-4-5-50-16,-5-4-28 15,-5-6-104-15</inkml:trace>
  <inkml:trace contextRef="#ctx0" brushRef="#br0" timeOffset="-124462.35">18188 14988 522 0,'-13'-4'59'16,"-1"-8"-15"-16,-2 12 24 0,-2 0-35 16,5 16-14-16,1 5-10 15,2 14-1-15,3 2 1 16,6 2-1-16,1 4-5 16,3-2-4-16,14-6 1 0,5-4-5 15,0-8-11-15,9-5-17 16,1-9-17-16,5-8-16 15,-3-1 2-15,2-3-68 16,-6-11-33-16,-1-6-49 16</inkml:trace>
  <inkml:trace contextRef="#ctx0" brushRef="#br0" timeOffset="-123987.63">18429 15189 231 0,'0'-17'172'16,"0"3"-57"-16,-2 8-28 16,-4 5-32-16,3 1-24 15,-1 7-15 1,4 7-4-16,0 5-2 0,6 3-4 15,-1 3-3-15,1-5 0 16,-3-5-2-16,-1-2-1 16,-2-11-2-16,0-2 3 0,-3-11 7 15,-5-8-5 1,1-8 4-16,-2-7 22 16,7-2-6-16,2 1-5 0,0 3-2 15,6 1-7-15,8 10-7 0,4 8 0 16,5 10-2-16,5 3-2 0,-1 12-1 15,5 11 3-15,-6 7-1 16,-2 5 0-16,-6 2-6 16,-9 1-6-1,-4-10-10-15,-5-5 0 16,-4-7 16-16,-6-13 6 16,1-3 8-16,0-15 13 15,3-8-2-15,6-6 5 0,0-5-10 16,11-5 5-16,5 3-11 15,8 4-4-15,0 3-3 16,3 10-1-16,-1 8 0 16,-5 9 2-16,0 2-4 0,-6 18 2 0,-4 6-1 15,0 4 1-15,-2 9-1 16,-2 5-3-16,-2 0-21 16,-1-1-21-16,2-4-30 15,-1-6-34-15,2-10-42 0,4-11-112 16</inkml:trace>
  <inkml:trace contextRef="#ctx0" brushRef="#br0" timeOffset="-123825.57">18988 15226 594 0,'1'-8'78'0,"-1"5"12"16,0 3-23-16,0 3-41 16,0 13-15-16,0 4 1 15,0 9-6-15,0 4-5 16,0 1-1-1,0-1 1-15,0-5-21 16,0-7-27-16,0-6-15 16,2-13-29-16,0-2-46 0,3-18-169 15</inkml:trace>
  <inkml:trace contextRef="#ctx0" brushRef="#br0" timeOffset="-123601.85">19169 14912 610 0,'2'-14'45'0,"-2"8"-13"16,5 6 42-16,4 2-31 15,6 17-15-15,2 8-8 16,3 9-13-16,1 7-4 16,-1 4 0-16,-3 5-3 0,-7 0 0 15,-8-2 1-15,-2-2-4 16,-19-5-19-16,-7-4-16 15,-12-8-23-15,-5-13-31 0,-6-15-72 16</inkml:trace>
  <inkml:trace contextRef="#ctx0" brushRef="#br0" timeOffset="-123176.75">19697 15115 610 0,'0'-6'25'0,"2"-1"7"16,15 0 11-16,10 1-11 15,10 0-10-15,9 4-17 16,-3 0-3-16,6 2-5 16,-10 0-43-16,-5 4-68 15,-14 2-102-15</inkml:trace>
  <inkml:trace contextRef="#ctx0" brushRef="#br0" timeOffset="-123041.15">19858 15261 558 0,'0'2'34'0,"12"-2"-46"16,17 0 64-16,11-2-15 16,8-7-22-16,8-2-18 15,2 1-59-15,-2-6-73 0,-7-4-126 16</inkml:trace>
  <inkml:trace contextRef="#ctx0" brushRef="#br0" timeOffset="-122762.53">20377 14915 616 0,'-1'-9'46'0,"-3"1"13"16,4 8 17-16,0 0-45 0,2 14-25 15,8 5-2 1,-1 11 4-16,2 7-2 0,-2 7-3 16,-2 2-2-16,-2-1 1 15,-1-4 0-15,-2-6-4 16,-2-10 3-16,0-7-1 15,2-5 0-15,-2-10 1 0,5-3 4 16,2 0 25-16,7 0-3 16,5-5-16-16,6-2-7 15,7 0-3-15,4 1-1 16,3 2-1-16,5 1-23 0,6-2-43 16,-2-3-38-16,-5 0-48 15,1-8-133-15</inkml:trace>
  <inkml:trace contextRef="#ctx0" brushRef="#br0" timeOffset="-122517.51">21019 14845 506 0,'-12'-9'97'16,"0"-1"-52"-16,2 8 27 15,-2 2-31-15,0 5-22 16,2 14-13-16,2 7 0 15,2 12-1-15,5 6-3 0,1 4 3 16,1 6-1-16,13-1-2 16,1-5-3-16,4-1-4 15,3-12-16-15,3-5-9 16,4-10-12-16,5-7-34 16,2-11-54-16,4-2-185 15</inkml:trace>
  <inkml:trace contextRef="#ctx0" brushRef="#br0" timeOffset="-122180.34">21356 15027 490 0,'-13'-14'130'16,"6"-2"-115"-16,7 3 46 15,4 6-14-15,12 4-14 0,7 3-21 16,0 0-10-16,8 9 0 15,-2 9 2-15,-2 3-2 16,-7 2-2-16,-3 4 2 0,0-2-4 16,-14-2 1-16,-3-4 0 15,0-2-2-15,-13-7-3 16,-2-4 7-16,-2-6 3 16,3-6 6-16,3-11 14 15,7-6-5-15,4-6 6 0,8-3-11 16,9 0-10-16,10 3-6 15,4 4-6-15,1 9-21 16,6 7-13-16,-4 9-24 16,-5 0-48-16,-6 4-66 15,-6 7-129-15</inkml:trace>
  <inkml:trace contextRef="#ctx0" brushRef="#br0" timeOffset="-121981.68">21708 15118 264 0,'0'2'336'16,"0"-2"-295"-16,0 2 19 0,0 3 6 16,5 2-27-1,2 6-12-15,1 5-12 16,2 3-7-16,-1 2-1 16,-4 2-7-16,1-1 1 0,-2 1-2 15,-1-6-21-15,3-3-23 16,-5-5-45-16,4-9-49 15,1-4-126-15</inkml:trace>
  <inkml:trace contextRef="#ctx0" brushRef="#br0" timeOffset="-121761.88">22022 14840 664 0,'3'-7'19'0,"5"6"5"15,6 1 23-15,3 12 2 16,2 9-16-16,1 11-18 16,4 8-13-16,-4 4 1 0,0 8 0 15,-1 1 0-15,-10 2-3 16,-8 5 0-16,-6-5-6 16,-27-3-31-16,-22-4-67 15,-21-11-95-15</inkml:trace>
  <inkml:trace contextRef="#ctx0" brushRef="#br0" timeOffset="-121089.8">17373 17184 6 0,'9'-17'600'15,"-5"-2"-556"-15,1 5-1 16,0 5 19-16,2 7-15 16,3 2-32-16,-1 7-15 15,-1 15 1-15,-1 5 2 16,3 11-1-16,-3 3 0 0,-2 5 0 15,2-4-2-15,0 2 6 16,-1-7-5-16,-2-5 7 16,-1-7 2-16,2-8 4 15,-3-2-6-15,3-5 9 16,3-2-5-16,4-4-2 0,7-4-1 16,5 0-4-16,10 0-3 15,6-2-1-15,1-10-3 16,5 2-19-16,-2-5-39 15,-3 2-39-15,-1-9-57 16,-9 0-193-16</inkml:trace>
  <inkml:trace contextRef="#ctx0" brushRef="#br0" timeOffset="-120527.44">18092 17179 462 0,'-5'0'71'0,"2"0"-20"15,1 0 35-15,2 0-30 0,0 0-14 16,0 0-16-16,0 1-6 16,2 6-6-16,1 6-5 15,5 7 1-15,3 7 3 16,2 5-5-16,2 5-4 16,-1 1-1-16,3 0-3 15,-5-1-1-15,-2-5 2 0,-3-7-4 16,-6-6-7-16,-1-5 3 15,0-7-2-15,-5-5 5 16,-2-2 3-16,-2-2 0 16,-2-10 0-16,6-3 0 15,1 3 0-15,4-2-3 0,0 2-7 16,0 0-11-16,11 4-8 16,-1 1 3-16,3 2 3 15,-4 0 3-15,2 1 4 16,-8 4 10-16,0-1 6 15,-2 1 1-15,-1 0 3 0,0 0 6 16,0-2 7-16,0 2-3 16,0 0-8-16,0 0-4 15,0 0-3-15,0 0-14 16,0 0-10-16,2 2-36 16,-2-2-37-16,5 0-48 0,-3-8-124 15</inkml:trace>
  <inkml:trace contextRef="#ctx0" brushRef="#br0" timeOffset="-120277.5">18255 17073 426 0,'-9'-6'156'0,"1"0"-118"16,5 6 10-16,-3 2 2 15,5 14-20-15,-3 10-8 16,2 10-2-16,2 10-1 15,0 8 2-15,0 2-7 0,0-1-7 16,9-2-2-16,4-3-3 16,5-9 0-16,5-7-1 15,4-5-1-15,4-8-15 16,3-7-35-16,2-7-72 16,1-7-102-16</inkml:trace>
  <inkml:trace contextRef="#ctx0" brushRef="#br0" timeOffset="-119637.02">18632 17364 532 0,'0'-10'114'0,"0"2"-93"0,0 3 8 16,0 5 19-16,0 5-32 15,7 11-13-15,2 6 3 16,2 3-5-16,-3 2 0 15,-1-4-1-15,-2 0-1 16,-4-7-4-16,-1-5-3 16,0-8 6-16,-6-3 3 15,-2-4 3-15,-3-14-1 0,-2-10 1 16,8-2-2-16,0-2 0 16,5-2 1-16,0 5 3 15,14 6-6-15,7 9 2 16,3 9-1-16,1 5 0 0,2 10-1 15,2 12 0-15,-5 5 2 16,-2 3-3-16,-3-2-1 16,-11 0-1-16,-1-9-2 15,-7-8 0-15,0-2 0 16,-1-9 8-16,-8-3 4 0,2-14 7 16,2-8-1-16,2-5 0 15,3-5-2-15,3 3-1 16,7 3-3-16,6 1-5 15,4 10-4-15,2 10 2 16,0 8-1-16,2 4 1 16,-4 15 0-16,0 9 0 0,-4 7 0 15,-1 4-1-15,-3 1 0 16,-4 3-13-16,4-4-20 16,-5-3-29-16,-4-7-19 15,6-8-20-15,1-12-47 16</inkml:trace>
  <inkml:trace contextRef="#ctx0" brushRef="#br0" timeOffset="-119369.68">19210 17440 549 0,'0'-11'52'0,"0"-1"-29"0,5 4 51 16,6 4-28-16,4 4-25 15,-2 0-14-15,4 9-6 16,-6 7-1-16,-5 8-1 15,-6 1-2-15,0 4-9 16,-10 0-1-16,-6-2 5 16,0-3 6-16,2-4 7 15,1-4 12-15,6-4 13 0,7-10-5 16,0 1-9-16,12-3-6 16,11-3-6-16,8-11-4 0,5-2-32 15,1-6-39-15,3-6-33 16,-6-10-34-16,-6-2-73 15</inkml:trace>
  <inkml:trace contextRef="#ctx0" brushRef="#br0" timeOffset="-119197.8">19488 17217 457 0,'-8'-22'120'15,"0"9"-46"-15,6 10-2 16,2 3-20-16,6 5-34 16,12 16 0-16,7 10 5 15,4 6-12-15,1 9-4 16,-5 2-6-16,-5 5 1 0,-12 1-2 15,-8-4-17 1,-17-1-24-16,-17-10-22 0,-7-13-57 16,-4-13-71-16</inkml:trace>
  <inkml:trace contextRef="#ctx0" brushRef="#br0" timeOffset="-118822.9">20082 17442 452 0,'0'0'124'0,"0"0"-90"15,0 0 45-15,12 0-34 16,10-2-27-16,9-2-7 15,3 2-3-15,6 0-7 16,3 2-6-16,-7 0-54 16,-8 2-50-16,-11-2-98 15</inkml:trace>
  <inkml:trace contextRef="#ctx0" brushRef="#br0" timeOffset="-118688.79">20162 17573 521 0,'0'3'41'0,"17"-3"-58"0,15 0 34 15,16-9-11-15,4 0-8 16,6-7-36-16,-4-3-94 16,-1-5-202-16</inkml:trace>
  <inkml:trace contextRef="#ctx0" brushRef="#br0" timeOffset="-118423.25">20632 17191 546 0,'-2'-11'60'0,"1"6"-14"15,1 5 28-15,0 0-29 0,8 7-34 16,2 13 2 0,0 7-3-16,2 5-7 0,-4 7-2 15,-4 1 1-15,-1 0-1 16,-1-3 1-16,-2 0-2 16,0-11 1-16,0-5 0 0,0-6 10 15,2-5 8-15,7-6 1 16,2-4 2-16,8 0-4 15,6 0-7-15,8-4-7 16,6-3-3-16,5 0-4 16,4 3-31-16,2-5-44 0,-2 0-60 15,-1-7-85-15</inkml:trace>
  <inkml:trace contextRef="#ctx0" brushRef="#br0" timeOffset="-118190.71">21299 17093 361 0,'-15'-13'236'0,"1"5"-208"0,-1 4 37 15,3 4-12-15,1 5-34 16,0 15-16-16,2 5 2 16,6 15 4-16,-1 4 1 15,4 8 0-15,0 3-4 0,5 0-4 16,6-2-3-16,4-8-2 15,2-6-15-15,7-12-19 16,1-9-9-16,7-9-20 16,6-9-42-16,-1-7-102 0</inkml:trace>
  <inkml:trace contextRef="#ctx0" brushRef="#br0" timeOffset="-117847.86">21531 17195 621 0,'-8'-13'20'0,"6"4"13"15,2 4 36-15,16 5-34 16,5 0-31-16,7 11 0 16,2 5 0-16,1 9-2 15,-1 3-1-15,-6 1-1 0,-3 5 1 16,-8-4-2-16,-10-2-3 15,-3-5-2-15,0-7 2 16,-15-10 4-16,1-6 4 16,1-3 7-16,-1-16 7 15,7-7 1-15,7-4-3 16,0-4-5 0,19-2-7-16,5 2-5 15,8 4-15-15,9 7-31 0,0 5-25 16,1 7-13-16,-1 8-33 0,-11 3-41 15,-7 0-199-15</inkml:trace>
  <inkml:trace contextRef="#ctx0" brushRef="#br0" timeOffset="-117519.81">21894 17364 413 0,'4'0'68'16,"3"-2"-21"-16,4-2 28 15,1 0-24-15,2 2-31 16,-4 2-4-16,0 0-2 16,0 6-6-16,-5 6-8 0,-3 5 1 15,-2 1-2-15,0 1 1 16,-7 5 0-16,-3-6 0 16,-3 2-2-16,-1-5 2 15,2-2 0-15,2-4 3 16,-2-2 14-16,7-3 16 15,3-2 3-15,2-2-8 0,4 0-3 16,11 0-12-16,6 0-10 16,6-2-3-16,7-2 0 15,6-2-12-15,3-1-17 16,-2-1-18-16,4-2-24 16,-2-3-20-16,-4-7-63 0,-2-5-147 15</inkml:trace>
  <inkml:trace contextRef="#ctx0" brushRef="#br0" timeOffset="-117275.52">22441 17132 521 0,'5'-7'44'16,"2"2"6"-16,4 3 20 15,0 2-23-15,1 0-22 0,1 12-4 16,-1 8 0-16,3 5-4 15,-1 5-7-15,-5 8 1 16,2 5-4-16,-6 0 0 16,-3 3 0-16,-2-1-3 15,-7 1-3-15,-17-1-1 16,-13-3-3-16,-12-3-26 0,-17-3-41 16,-17-8-64-16,-9-10-172 15</inkml:trace>
  <inkml:trace contextRef="#ctx0" brushRef="#br0" timeOffset="-92190.34">10139 14948 282 0,'4'0'52'0,"-1"-1"-23"15,2-6 24-15,2 0-7 16,-2 0-7-16,2 0-14 16,-3-2-6-16,0 1 4 15,-4 0-1-15,0 1 3 16,0-1-3-16,-6 1-4 15,-6 1-4-15,-5 4-2 0,-2 0-3 16,-5 2 3-16,-1 0 2 16,-2 8 0-16,1 9-1 15,-1 4-2-15,1 5-3 16,5 6 0-16,0 6-4 16,13 2-2-16,3-1-2 0,5 2 0 15,3-4-1-15,14-5 0 16,7-4-1-16,7-6 2 15,4-9-1-15,4-4 1 16,3-9 1-16,6 0 0 16,-4-9 1-16,-2-6-2 0,-4-5 1 15,-6 0-1-15,-5-7 1 16,-11-8 2-16,-2 2 0 16,-10-4-1-16,-4 1 0 15,-12 0-2-15,-7 4-1 16,-9 7 0-16,-6 1-3 0,-2 10-9 15,2 6-14-15,5 6-27 16,9 2-29-16,8 0-25 16,9 9-74-16</inkml:trace>
  <inkml:trace contextRef="#ctx0" brushRef="#br0" timeOffset="-91470.71">10258 15333 158 0,'-3'1'257'15,"1"1"-225"-15,-2-2 24 16,4 0-6-16,2 0-15 0,9 0-15 16,4 0-1-16,4-3 5 15,2-5-7-15,5 1-9 16,4-2 0-16,-1-1 1 16,2-1-3-16,-1-4-3 15,-1 0 2-15,-4-5-4 0,-4 0 0 16,-2 1 2-16,-9 1-2 15,-3 0 2-15,-7 2 2 16,0 3 0-16,-4 5 3 16,-9 2 2-16,-4 6-5 15,1 0-3-15,0 0 1 0,2 7-2 16,2 5-2-16,7 7 1 16,5 0 0-16,0 5-2 15,12 1-1-15,5 1 1 16,3-1-9-16,2 2-7 15,2 0 0-15,-5-4 6 0,-1-2 11 16,-6-3 1-16,-5-4-1 16,-5-3 1-16,-2 0-2 15,-9-6 6-15,-5 0 5 16,-6-1 3-16,-2-2-3 16,7-2-5-16,0 0-3 15,8 0-2-15,7-2-17 0,0-3-32 16,14-1-68-16,6-1-63 15,5 0-172-15</inkml:trace>
  <inkml:trace contextRef="#ctx0" brushRef="#br0" timeOffset="-91298.88">10796 15350 549 0,'5'-3'88'16,"-3"-1"-32"-16,-2 4 10 15,3 0-19-15,4 2-20 16,-2 11-14-16,5 2-6 0,-1 9 4 15,1 1-4-15,0 2-6 16,-5 5 0-16,0 3-3 16,-3-1-30-16,-2-2-47 15,0-2-48-15,0-5-119 16</inkml:trace>
  <inkml:trace contextRef="#ctx0" brushRef="#br0" timeOffset="-90501.97">13777 14977 88 0,'12'-7'49'15,"-3"-4"1"-15,-1 3 23 16,-3-3-3-16,0-2-4 16,-5 2-12-16,0 3 12 15,0-3-21-15,-5 4-3 16,-8 3-2-16,-3 1-10 0,-2 3-12 16,-6 3-8-1,-3 8-1-15,-2 8-4 0,-1 7-3 16,2 4 0-16,4 0-1 15,4 6 1-15,6 0-2 16,4-1 4-16,9 1-3 0,1-2 0 16,11-2-2-16,7-4 1 15,5-4 1-15,8-4 1 16,6-8-4-16,1-3 2 16,2-5-1-16,1-4-2 15,-2-4 0-15,-2-11 1 0,-3-6 2 16,-4-4 0-16,-4-7 2 15,-2-3 0-15,-4-5 1 16,-9-1 1-16,-6 2 5 16,-5 2 2-16,-4 2-2 15,-15 7-6-15,-10 5-3 16,-5 6-2-16,0 9-14 0,1 4-23 16,7 4-32-16,9 4-44 15,9 8-119-15</inkml:trace>
  <inkml:trace contextRef="#ctx0" brushRef="#br0" timeOffset="-90033.31">14239 15081 427 0,'-9'-5'72'0,"-1"-1"-68"15,1 6 30-15,1 0-1 0,1 2-7 16,0 7-16-16,2 7-3 16,2 2 3-16,1 3 2 15,2 6-4-15,0 1-5 16,2 4 5-16,1 1 4 16,4-1-6-16,-2 0-3 15,-1 0-1-15,-4-3-2 0,0-1 0 16,0-1 4-16,0-2-4 15,-7-4 1-15,-4-1-2 16,-2-4 0-16,1-5-1 16,-1-3-10-16,2 0-4 0,1-4-16 15,2-4-22-15,1 0-30 16,0-4-62-16,0-9-177 16</inkml:trace>
  <inkml:trace contextRef="#ctx0" brushRef="#br0" timeOffset="-89877.06">14042 15393 414 0,'0'-12'50'0,"0"1"-28"16,10 0 21-16,10 4-11 15,6 0-20-15,4 5-8 16,6-2-4-16,0 4-1 16,1 0-4-16,-2 0-44 0,-7 0-61 15,-3 0-60-15</inkml:trace>
  <inkml:trace contextRef="#ctx0" brushRef="#br0" timeOffset="-89702.4">14396 15352 195 0,'0'0'293'0,"0"2"-249"15,0-2 24-15,0 0 3 16,2 0-16-16,0 4-10 31,-1 3-23-31,3 1-1 0,1 5-4 16,0 5-12-16,0 5-3 15,-1 4-1-15,-1 10-9 16,-3 3-61-16,0 10-88 16,-17 3-328-16</inkml:trace>
  <inkml:trace contextRef="#ctx0" brushRef="#br0" timeOffset="-88661.97">10373 17055 459 0,'-10'-12'72'0,"-3"2"-64"16,2-1 23-16,-2 4 19 0,1 3-15 15,-2 2-17-15,-1 2-7 16,0 6 10-16,-4 8 0 16,-1 4-4-16,3 5-1 15,-2 5-1-15,4 4-2 0,0 6-2 16,8 3-2-16,2 5-4 16,5 1-3-16,3-1 0 0,11-2-1 15,8-4-1-15,3-6-1 16,6-6 0-16,3-6-2 15,0-6 3-15,2-7 0 16,1-6-2-16,-2-3 2 16,1-2-2-16,-4-10 7 0,-1-6-3 15,-1 0-1-15,-1-7 1 16,-2 0 0-16,-4-7 3 16,-2-1-1-16,-2-6 3 15,-5-3-2-15,-7 2-2 16,-6-1 6-16,-1-1-8 15,-17 7 1-15,-12 0 1 0,-8 5-4 16,-16 7-2-16,-1 4-2 16,-5 6-12-16,6 11-23 15,4 2-30-15,10 0-44 16,15 7-127-16</inkml:trace>
  <inkml:trace contextRef="#ctx0" brushRef="#br0" timeOffset="-87959.02">10542 17705 433 0,'-2'1'84'16,"2"-1"-83"-16,0 0 30 15,0 0 10-15,10 0-9 16,4-3-10-16,6-4-6 16,5-1 0-16,1-4-3 15,1-4-7-15,0 0-4 16,0-4-1-16,-5-3 0 0,-1-2 0 15,-8-2 0-15,-4 4 0 16,-4 0 1-16,-5 6 0 16,0 1 15-16,-12 8 1 15,-5 5 0-15,-2 3-15 0,-1 0-2 16,3 2 1-16,2 10 3 16,6 5-2-16,7 1 0 15,0 2-3-15,15 5 0 16,9 2-1-16,5-1 1 15,7 4-1-15,0-4-12 16,-2 0 1-16,0 2 2 0,-8-6 5 16,-5-2 0-16,-8-2 2 15,-9-4 0-15,-4-1 1 16,-11-6 3-16,-6-2 9 16,-6-1 5-16,-2-4-3 15,1 0-3-15,3 0-3 16,9 0-4-16,5 0-1 0,9-6-8 15,0 3-30-15,14-4-36 16,10 0-46-16,3-4-77 16</inkml:trace>
  <inkml:trace contextRef="#ctx0" brushRef="#br0" timeOffset="-87615.35">11070 17708 618 0,'0'0'69'0,"0"-3"-63"0,0-3 35 16,14 3-6-16,3 1-27 15,6 2-6-15,0 0-2 16,2 4 1-16,-1 10-2 16,-8 0-8-16,-8 4-9 15,-5 3-2-15,-3 2 11 16,-10-1 6-16,-9-1 5 0,-4 1 7 15,1-5 25-15,3-2 3 16,2-7-8-16,7 4-5 16,5-7-2-16,5 0-11 15,10-5-7-15,12 0 0 16,10 0-3-16,6-5-1 16,6-4-15-16,10-7-14 0,2 1-18 15,3-6-42-15,2-5-65 16,-1-7-226-16</inkml:trace>
  <inkml:trace contextRef="#ctx0" brushRef="#br0" timeOffset="-86836.07">14103 17367 245 0,'0'-3'151'0,"-2"-6"-137"15,0 2 25-15,-1-1 34 16,-4-2-31-16,-1 3-11 16,-6 1-3-16,-4 5-2 15,-5 1-7-15,-6 0-6 16,-1 9 3-16,-7 7 5 15,0 10 2-15,3 7-2 0,5 3-5 16,3 2-2-16,11 7-4 16,8 0 2-16,7-1-8 15,5 1-2-15,16-6-1 16,6-1-1-16,7-5 0 16,5-6-1-16,0-7 0 15,0-6-2-15,1-7-2 0,-4-7-3 16,-4 0 5-16,2-12-1 15,-5-9 4-15,2-7 1 16,-3-7-1-16,-2-6 3 16,-2-5-1-16,-4-6-1 15,-6 2 1-15,-4 0-1 0,-9 2-1 16,-1 4 0-16,-18 6 1 16,-9 6-2-16,-2 6-3 15,-5 5-19-15,2 9-2 16,5 10-8-16,6 2-11 15,8 14-20-15,9 10-34 0,4 2-71 16</inkml:trace>
  <inkml:trace contextRef="#ctx0" brushRef="#br0" timeOffset="-86472.75">14554 17548 446 0,'0'-24'73'15,"-2"1"-53"-15,-6 4 31 16,1 1 10-16,2 9-12 16,0-2-23-16,1 9-4 0,1 2-2 15,-2 0-10-15,0 17-7 16,4 3-1-16,-3 9 3 15,2 5-1-15,2 8-2 16,0 0-1-16,-1 2 1 16,1 6-2-16,3-3 0 15,-1-3 0-15,0-4 0 0,-2-4 0 16,0-6-7-16,0-5-3 16,0-7-1-16,0-4-2 15,-4-7-4-15,-3-3-14 16,-2-4-15-16,0 0-19 15,-2-4-41-15,-1-8-57 0</inkml:trace>
  <inkml:trace contextRef="#ctx0" brushRef="#br0" timeOffset="-86332.19">14366 17843 381 0,'0'-10'129'16,"-5"0"-92"-16,5-2 3 15,10 4-5-15,7-1-25 16,10 3-10-16,4 1 1 15,4 0-2-15,7 1-1 16,-4 0-30-16,-4-1-62 16,-2-2-115-16</inkml:trace>
  <inkml:trace contextRef="#ctx0" brushRef="#br0" timeOffset="-86000.13">14676 17776 537 0,'0'0'52'16,"0"0"-38"-16,7 0 27 16,10 0-16-16,5 0-20 15,0 0-2-15,0 4 1 16,-5 6-1-16,-8 3-3 16,-3 4-1-16,-6 3-1 0,-6 0 3 15,-10 1 0 1,-4-1 1-16,1-2 9 15,1-4 19-15,4-2 13 16,4-1-17-16,7-2-9 0,3-2-2 0,7-1-3 16,11-3 2-16,7-1-4 15,4-2-5-15,9 0-4 16,3 0-1-16,1-2-1 0,-5-3-12 16,-1-6-30-16,-9-3-41 15,-10-4-47-15,-9-7-284 16</inkml:trace>
  <inkml:trace contextRef="#ctx0" brushRef="#br0" timeOffset="-71332.01">6132 16005 493 0,'-13'-4'21'0,"2"-1"9"0,1 5 23 15,-1 0-22-15,2 2-13 16,-4 8-8-16,-1 8 1 16,0 2 4-16,0 7-2 15,-5 2 0-15,5 7 2 16,1 1-2-16,1-4-2 0,7 1 1 15,1-3 2-15,4-4-4 16,2-3-5-16,10-1 2 16,7-1-3-16,5-4-2 15,5-3 0-15,1 0-2 16,4-2 2-16,7-6-2 0,-6-2-1 16,5-2 3-16,-5-3-3 15,-1 0 2-15,-3-3-2 16,-2-8 2-16,-6-1-2 15,-4-5 3-15,-4-1 0 16,-3-3 0-16,-4-2 0 16,-4-4 1-16,-2 1 6 15,-2-6 1-15,0-4-4 0,-9-2 2 16,-8 1-1-16,0 3 0 16,-8 0-2-16,-4 6-3 15,-4 3-2-15,-1 7 1 16,0 6-2-16,2 5-9 0,3 2-25 15,6 5-26-15,6 0-31 16,7 0-77-16</inkml:trace>
  <inkml:trace contextRef="#ctx0" brushRef="#br0" timeOffset="-69992.21">6608 16146 172 0,'0'0'208'0,"0"-3"-185"16,2-3 23-16,3 2-5 16,0-3-9-16,6 0-5 15,2 0-1-15,1 0 2 16,2-2-3-16,3-3-8 16,5 4-2-16,1-2-4 0,2 0-5 15,4-2-2-15,0-1 0 16,6 1 0-16,-1-2 2 15,4 0 0-15,-1-1 3 16,4-2-1-16,2-1 0 0,1 2 0 16,2-5 1-16,3 1-2 0,1-3-5 15,3 1 0-15,-3-1-5 16,1 1 5-16,1-3-3 16,-1 5 2-16,4-6 1 15,-2 5-2-15,-4-2 0 16,3 1 0-16,0 1 2 15,-3 1 0-15,0 3-2 0,-3-1 0 16,1 1 1-16,1 0-1 16,-3 1 1-16,0 1-1 15,-3-2-2-15,2 0 4 16,-2 0-2-16,-3 1 1 0,1-2-2 16,-1 0 1-16,0 0 1 15,3 0-3-15,-3 4 4 16,0-2-1-16,-3 2-1 15,1-1 1-15,-3 3 2 16,1-3-2 0,0 3 1-16,-3-1-1 15,0 1 0-15,0-1-1 0,0 1 1 16,0-1 2-16,-1 1 0 0,1-1-3 16,-2 3 3-16,2-3-2 15,-2-1-1-15,3 3 0 16,-3-1 1-16,1 1 0 15,-6 0-1-15,-5 1 1 0,0-1 0 16,-2 2 0-16,-6 0 1 16,1 0 0-16,-5 2-1 15,-3 1 0-15,-1 2 0 16,0-2-2-16,-3 2 1 16,-1 1-2-16,2 1-19 0,-3 2-18 15,-1-3-20-15,0-3-42 16,-1-3-75-16</inkml:trace>
  <inkml:trace contextRef="#ctx0" brushRef="#br0" timeOffset="-69761.28">9094 14934 411 0,'-7'0'34'0,"6"0"-13"15,1 0 23-15,5 0-5 0,12 10 18 16,6-2-27-16,1 5-12 15,5-1 9-15,3 5-10 16,-6-2-4-16,-3 3 0 16,-4 0-2-16,-9-2-1 15,-6 4 0-15,-4 1-1 16,-14 1-1-16,-15 6-6 0,-11 3-13 16,-15-1-84-1,-12-2-125-15</inkml:trace>
  <inkml:trace contextRef="#ctx0" brushRef="#br0" timeOffset="-68729.19">6701 16355 394 0,'0'-3'28'0,"0"2"9"0,0-1 10 16,7 2-9-16,4 0-11 15,4 0-8-15,0 2 3 16,9 5 3-16,-1 0-7 15,8 2-3-15,5 1 0 0,3 3-6 16,6-2 3-16,3 5 5 16,6-2-7-1,8 0-7-15,-1 3 1 0,5 1-1 16,-2-1 1-16,3 1-2 16,0 0-1-1,-2 1-1-15,-4 1 0 16,1-4 1-16,-2 4-1 15,-4 0 1-15,4-3-1 16,-3 3 0-16,1-2 2 16,1-1 0-16,2 0-2 0,-3-1 3 15,1-2-1-15,-3 2 1 16,3 0-2-16,-2-3 1 16,-1 3-1-16,1 0-1 0,1 2 0 15,-2-2-1-15,0 0 1 16,-1 3 0-16,2-1 0 15,-3 0 0-15,-3 2 0 16,-1-4 0-16,-7 2 0 16,0 0 1-16,-9-4-1 15,-2-1 0-15,-1 0-1 0,-2 0 2 16,-6-4 0-16,3 1-2 16,-6 0 1-16,4-3 2 15,-2-2 1-15,-5 1 3 16,3-1 1-16,-1-1-1 15,0 1-4-15,-3-2-1 16,2 2 1-16,0-1-1 0,1 2 2 16,-2-1 1-16,3 0-3 15,-3 0 0-15,5-1 0 16,-3 2 0-16,0-4-1 16,-6-2 0-16,-1 0 0 15,-3 0-1-15,-1 0-15 16,-7-9-28-16,-1-1-23 0,0 0-35 15,0-1-50-15,0 2-49 16</inkml:trace>
  <inkml:trace contextRef="#ctx0" brushRef="#br0" timeOffset="-68557.33">9490 17091 177 0,'-4'-7'164'0,"1"-2"-17"0,1 2-32 16,-2 0-36-16,3 4-35 16,1 0-15-16,0 3-7 15,0 3-13-15,0 9 6 0,0 6 1 16,0 2-4-16,-4-1-2 15,-5 2-6-15,-7 1-3 16,-9-6 1-16,-9-4-6 16,-14-5-21-16,-10-7-39 15,-13-5-37-15,-11-18-78 16</inkml:trace>
  <inkml:trace contextRef="#ctx0" brushRef="#br0" timeOffset="-67987.33">7565 15095 257 0,'16'0'22'16,"-5"-1"12"-16,-2-7 47 0,-4-2 10 15,-3 0-24-15,-2 2-21 16,0 1-7-16,-7 1 1 16,-10 5-13-16,0 1-13 15,-10 1-6-15,-2 12-3 0,-3 6-2 16,1 5 5-16,1 4 0 15,4 4 1-15,11 0-4 16,3 2 0-16,9 0 0 16,3-2-5-16,13-2 1 15,10-3-5-15,7-4 4 0,4-1 2 16,5-6-6-16,-2-5-11 16,4-6-24-16,-7-3-1 15,-5 0-36-15,-9-10-45 16,-10-8-90-16</inkml:trace>
  <inkml:trace contextRef="#ctx0" brushRef="#br0" timeOffset="-67859.71">7392 15261 589 0,'-12'-7'23'0,"12"0"-5"0,12 5 9 0,24 2-22 0,11 0 0 15,9 0-6-15,5 6-8 16,0-1-115-16,-4 0-315 15</inkml:trace>
  <inkml:trace contextRef="#ctx0" brushRef="#br0" timeOffset="-67320.63">8235 16267 102 0,'0'-4'459'0,"-4"1"-448"16,-10-2 23-16,-3 5 28 15,-2 0-20-15,-3 0-22 16,-3 0-8-16,1 7 3 16,0 6 2-16,0 2-4 0,4 1 0 15,5 6-3-15,3 1-4 16,5 4-4-16,7 1 1 16,0 0-2-16,9 0-1 15,11-3 1-15,5-5-2 16,4 0-5-16,3-9-14 15,2 0-28-15,0-8-16 0,-1-3-13 16,-6 0-31-16,-4-7-96 16</inkml:trace>
  <inkml:trace contextRef="#ctx0" brushRef="#br0" timeOffset="-67180.11">8069 16405 571 0,'-22'-6'30'16,"12"2"-21"-16,10 3 38 15,18 1-24-15,13 0-18 16,10 0-3-16,6 3-3 16,-1-1-24-16,1-2-117 15</inkml:trace>
  <inkml:trace contextRef="#ctx0" brushRef="#br0" timeOffset="-66575.81">5144 16295 469 0,'-7'0'38'15,"5"0"10"-15,2 0 1 16,7 0-26-16,15 0 1 15,4 0 5-15,8 0-1 0,5 0-1 16,8 0-8-16,-1-1-8 16,3-1 2-16,-1 0-10 15,-3 0-2-15,-4 1 0 16,-7-2-2-16,-8 2 1 16,-11-2 0-16,0-1-3 15,-10 3-6-15,-5-1-1 0,0-1-5 16,0 2-16-16,-5-1-5 15,-3 0-5-15,0 2 6 16,2-3-6-16,3 1-17 16,1-2-48-16,2-2-102 0</inkml:trace>
  <inkml:trace contextRef="#ctx0" brushRef="#br0" timeOffset="-66341.41">5550 16151 432 0,'-9'-7'73'0,"2"0"-29"16,5 3 21-16,2 2-8 16,2 2-21-16,12 0-17 15,6 0 2-15,5 6 4 16,3 7-7-16,-1 0-8 16,-1 7 1-16,-5 2 3 0,-6 1-9 15,-9 4-3-15,-6-1 0 16,-22 1-1-16,-14 5-1 15,-20 0-28-15,-12-3-88 16,-18-3-150-16</inkml:trace>
  <inkml:trace contextRef="#ctx0" brushRef="#br1" timeOffset="-41944.95">16777 16148 345 0,'0'-14'75'15,"7"-1"-26"-15,0-2 28 16,-1 2-12-16,-4 3-15 0,-2 3-16 16,0 1-8-16,-17 8-5 15,-5 0-8-15,-2 14 0 16,-9 5-1-16,5 9 1 16,3 8-2-16,3-1-3 15,9 5-2-15,10-3 1 0,3-2-5 16,14-4-1-1,13-6 0-15,10-5 0 0,11-8 0 16,3-3-2-16,3-9-2 16,-1 0-2-16,-4-9-1 15,-5-7 1-15,-12-7 1 16,-13-8 4-16,-14-1 1 0,-5-6 0 16,-17-2-1-16,-8-1-1 15,-8 6 0-15,-2 6 0 16,-1 8 0-16,7 9-1 15,4 6-6-15,9 6-25 16,10 0-21-16,6 2-31 0,10 5-48 16,12-2-119-16</inkml:trace>
  <inkml:trace contextRef="#ctx0" brushRef="#br1" timeOffset="-41560.73">17075 15916 517 0,'-22'-30'40'0,"-10"1"-16"16,-10 8-7-16,-4 4 23 16,-6 9-5-16,2 6-19 15,-6 2-10-15,2 14 6 16,2 13 7-16,7 7-1 16,8 10 0-16,6 9 0 0,11 9-11 15,10 5 1-15,10 1-1 16,3-1-5-16,16 0 1 15,10-7-3-15,9-7 1 16,5-9 0-16,8-7-1 0,4-9 1 16,4-8 1-16,-1-9 0 15,4-9 0 1,-2 0-1-16,-3-19 1 16,-3-2 0-16,-6-13 0 0,-2-7 1 15,-14-6-2-15,-3-9 2 16,-12-8-4-16,-11-5 2 15,-6-2-2-15,-21 0-9 16,-19 3-10-16,-15 9-20 16,-13 10-13-16,-14 14 5 15,-4 12-37-15,-2 6-50 0,4 8-89 16</inkml:trace>
  <inkml:trace contextRef="#ctx0" brushRef="#br1" timeOffset="-40684.86">14678 15231 389 0,'-10'0'42'16,"1"0"-3"-16,4 0 19 15,4 0-25-15,1 7-13 0,5 4-7 0,11 3 4 16,9 4 4-16,5 1-9 0,9 4-5 15,3 4 0-15,7 0 0 16,1 3-3-16,6-1 0 16,1-2-2-16,6 1 1 15,4-1 1-15,2-2 1 16,6-2 1-16,1 0 1 16,0 2-7-16,-3-2 2 0,2 1-1 15,-7-1 2-15,-2 0 0 16,-1-1-1-16,-6 1 1 15,0-2-4-15,-5-1 1 16,3-1 0-16,-5-2 0 16,-1 0 1-16,-3-6-2 0,-4 4 1 15,0-3 1 1,-2 0 0-16,-6-1-2 0,-1 0 1 16,-4-3 0-16,-2 0 0 15,-6 1 0-15,0-2 1 16,-5-1-1-16,0 0 0 0,-2 1 0 15,-2-1 0-15,1-3 0 16,-1 0-10-16,-3-3-19 16,0 0-34-1,-6-1-38 1,-3-11-80-16</inkml:trace>
  <inkml:trace contextRef="#ctx0" brushRef="#br1" timeOffset="-40497.39">16543 15816 472 0,'-7'-11'109'0,"4"2"-68"0,1 6-14 16,2 3 0-16,0 3-8 16,7 13-3-16,1 6 5 15,0 6 1-15,-4 6-13 16,-4 0-7-16,-2 0-2 16,-18-2-11-16,-10-9-34 0,-10-3-8 15,-10-9-16-15,-8-11-56 16,-8 0-90-16</inkml:trace>
  <inkml:trace contextRef="#ctx0" brushRef="#br1" timeOffset="-40167.64">16085 15452 531 0,'0'-7'38'15,"0"0"-21"-15,-10 7 15 0,-11 0 6 16,1 12-1-16,-7 8-17 16,-1 5-4-16,5 9 6 15,2-1-4-15,6 7 2 16,12-3-13-16,3 3-4 15,12-5-2-15,17-5 0 0,5-2 0 16,13-6 0 0,-3-4-3-16,5-8-10 0,-4-6-20 15,-7-4-26-15,-12-3-42 16,-9-15-72-16</inkml:trace>
  <inkml:trace contextRef="#ctx0" brushRef="#br1" timeOffset="-40042.68">15983 15668 587 0,'-7'-6'18'0,"7"1"-16"16,22 2 14-16,21 3-15 15,11 0-2-15,8 0-61 16,6 0-131-16</inkml:trace>
  <inkml:trace contextRef="#ctx0" brushRef="#br1" timeOffset="-39259.82">15044 17442 434 0,'-6'0'77'16,"6"0"-52"-16,0-6 5 0,18-7 4 15,10-1-3-15,6-3-1 16,6-6-10-16,11-2 1 16,5-3-4-16,3-4-6 15,1-2-3-15,-1 1-5 16,-1-5-2-16,2 0-1 15,-3-1 1-15,-1 0 0 16,0-2-2-16,0 2 1 16,-3-1 1-16,-2 3 1 0,1 3 1 15,-2 2 0-15,-1 1 0 16,-3 5-2-16,-1 2 0 0,-6 1-1 16,2 2 2-16,-2 1-2 15,-3 2 0-15,-2-2 0 16,-2 5-2-16,-5-2 4 15,0 3-2-15,-7 2 0 16,-4 1 0-16,-4 2 0 0,-2 2 0 16,-4 2-2-16,-4 0-2 15,-2-1-10-15,0 2-15 16,-5 1-21-16,-10-1-25 16,-2 1-24-1,-5-1-37-15,-5 0-69 0</inkml:trace>
  <inkml:trace contextRef="#ctx0" brushRef="#br1" timeOffset="-39073.04">16207 16529 176 0,'-19'0'172'0,"6"0"-129"0,8 0-2 16,5 0 17-16,8 0-20 15,18-2-4 1,6 0-1-16,12 2-1 0,4-1-9 16,4 1-6-16,-3 1 0 15,-7-1 2-15,-6 9-3 16,-12 6-8-16,-15 6-8 15,-9 6-1-15,-22 3-4 0,-14 6-23 16,-12 2-43-16,-6-4-37 16,-5-4-65-16</inkml:trace>
  <inkml:trace contextRef="#ctx0" brushRef="#br1" timeOffset="-38698.12">15672 16577 481 0,'-7'-7'20'0,"0"0"16"0,0 7 16 16,0 0-16-16,-2 7-14 16,-3 9-9-16,0 9 2 15,-2 6 5-15,3 8-6 16,2 2 1-16,6 0-1 16,3 0-7-16,0-4-2 0,8-6-3 15,13-8-1-15,6-5-1 16,8-9 1-16,5-6-1 15,2-3-4-15,0-3-13 16,-2-11-15-16,-13-4-42 16,-9-2-74-16,-15-3-154 15</inkml:trace>
  <inkml:trace contextRef="#ctx0" brushRef="#br1" timeOffset="-38568.83">15574 16785 75 0,'-17'0'522'16,"17"0"-496"-16,10-11-15 15,24 0-6-15,14-3-4 16,9 1-8-16,11-3-51 16,-3-5-58-16,-7-1-234 0</inkml:trace>
</inkml:ink>
</file>

<file path=ppt/ink/ink7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8:32:31.0160000"/>
    </inkml:context>
    <inkml:brush xml:id="br0">
      <inkml:brushProperty name="width" value="0.05292" units="cm"/>
      <inkml:brushProperty name="height" value="0.05292" units="cm"/>
      <inkml:brushProperty name="color" value="#002060"/>
    </inkml:brush>
  </inkml:definitions>
  <inkml:trace contextRef="#ctx0" brushRef="#br0">21438 15873 481 0,'12'-16'102'0,"-4"-2"-89"16,-1 2-12-16,4 2 14 15,0 3 1-15,-1 7-15 16,-1 4-1-16,4 0 3 0,-1 15 12 16,3 5-4-16,1 5-5 15,2 1-1-15,0 8-4 16,0-4 0-16,2 2 0 15,1-4 1-15,1-6-1 0,0-5-1 16,5-5 2-16,2-11 2 16,5-1 5-16,8-12-1 15,11-16-3-15,10-8-1 16,11-12 1-16,9-8 3 16,16-6-1-16,6-8-4 0,11-2-1 15,4-7-5-15,9-1-33 16,3-11-69-16,1-11-186 15</inkml:trace>
</inkml:ink>
</file>

<file path=ppt/ink/ink7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3T09:13:15.691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1776 4680 265 0,'7'-12'172'0,"-2"-1"-128"15,-3-3 11-15,1 4 1 16,-3-1-14-16,0-1-13 15,0 5-3-15,-7 4-2 0,-7 3-5 16,-4 2-8-16,-2 5-3 16,-3 11 1-16,-4 8 1 15,4 2 2-15,2 3-2 16,9 1-5-16,7-1-1 16,5 1-3-16,4-5 1 0,11-2-2 15,9-3-1-15,3-4 2 16,5-6-2-16,-1 0-8 15,4-7-23-15,1-3-14 16,-5 0-25-16,2 0-34 16,-7-9-65-16</inkml:trace>
  <inkml:trace contextRef="#ctx0" brushRef="#br0" timeOffset="764.48">2054 4673 311 0,'0'-4'118'15,"0"1"-70"-15,0-1 34 16,0 1-20-16,0 1-18 16,0 2-18-16,0-2-8 0,0 2 0 15,2 0-3-15,1 0-6 16,1 0-3-16,1 5-2 16,3 4 4-16,-1 4 2 15,2 2-1-15,-1 0-5 16,2 3-1-16,-1 0-1 0,3-2-1 15,-3 2-1-15,0-2 1 16,-2-4 0-16,2-2 0 16,-1-5-1-16,-5-1 1 15,2-4 1-15,1 0 1 16,-3 0 1-16,1-6 6 0,4-5 0 16,-5-7-3-16,2-1 1 15,0-4-1-15,1 0-2 16,-3-3-4-1,3 5-1-15,0 1 0 0,-3 6 0 16,2 1-1-16,0 7-22 16,2 2-31-16,3 0-38 15,-1 2-46-15,3-1-78 0</inkml:trace>
  <inkml:trace contextRef="#ctx0" brushRef="#br0" timeOffset="967.64">2415 4545 404 0,'5'-2'190'16,"2"2"-176"-16,0 0 1 15,5 5 22-15,0 11-12 16,2 6-11-16,3 5-2 0,-2 3-8 16,0 2-1-16,-8 0-3 15,-5 2-2 1,-2 0-15-16,-12-2-29 0,-17-4-49 15,-10-4-93-15</inkml:trace>
  <inkml:trace contextRef="#ctx0" brushRef="#br0" timeOffset="1175.14">1827 4966 566 0,'3'0'57'15,"9"0"-57"-15,10 0 26 16,10 0 24-16,6 0-21 16,8 1-17-16,3 2-9 0,3-3-1 15,3 0-2-15,3 0 0 16,-1 0-21-16,3-11-38 16,-5-2-58-16,-1-6-100 15</inkml:trace>
  <inkml:trace contextRef="#ctx0" brushRef="#br0" timeOffset="2217.56">3912 4591 581 0,'-3'-11'15'0,"3"2"3"15,5 2 21-15,13 4-18 16,8 5-13-16,2-2 3 16,3 12-3-16,0 10-1 0,-1 4-1 15,-6 6-3-15,-3 4-3 16,-8 3 1-16,-1-3-2 15,-7-4-4-15,-5-7-5 16,0-9 7-16,0-9 4 16,0-7 15-16,-5-12 39 0,5-10-10 15,-2-10-22-15,2-7-7 16,4-5 3-16,9-3-2 16,11 2-13-16,0 1-4 15,8 8-2-15,0 8-3 16,0 4-25-16,1 15-21 15,-4 8-43-15,-6 1-47 0,-7 8-142 16</inkml:trace>
  <inkml:trace contextRef="#ctx0" brushRef="#br0" timeOffset="2438.1">4574 4659 634 0,'7'-7'71'0,"0"-6"-64"16,6 4 15-16,9 2 11 15,7 2-21-15,3 1-11 16,4 6-2-16,3-2-13 16,-7 5-37-16,-8 6-41 15,-7 2-68-15,-12 1-302 16</inkml:trace>
  <inkml:trace contextRef="#ctx0" brushRef="#br0" timeOffset="2563.01">4676 4842 638 0,'0'2'40'0,"12"-2"-48"0,17-2 44 16,13-5-11-16,7-3-24 16,12-3-18-16,6-5-71 15,5-1-146-15</inkml:trace>
  <inkml:trace contextRef="#ctx0" brushRef="#br0" timeOffset="3094.14">5394 4571 531 0,'0'-10'52'0,"0"-1"-17"15,11 2 22-15,8 4-21 16,8 3-12-16,4 2-6 16,4 7 1-16,1 9-11 0,1 7-3 15,-3 4-3-15,-5 5-2 16,-7 2-1-16,-3-5-4 15,-9-4-17-15,-4-5-3 16,-6-8 18-16,0-11 8 16,-11-1 17-16,1-15 22 0,-2-9-5 15,2-8-9-15,4-5 1 16,6-2-10-16,0-5-10 16,19 7-5-16,3 3-4 15,7 5-5-15,5 10-25 16,0 8-25-16,3 11-39 15,-5 0-34-15,-5 13-68 0</inkml:trace>
  <inkml:trace contextRef="#ctx0" brushRef="#br0" timeOffset="3293.94">5970 4685 609 0,'-1'4'75'0,"-3"-4"-54"16,4 6 31-16,0-1 5 15,4 7-25 1,3 3-13-16,4 1-7 16,1 5-4-16,0 4-4 15,1 0-2-15,-2 2-2 0,-6-1-13 0,-3-1-38 16,-2-5-66-16,-4-9-83 16</inkml:trace>
  <inkml:trace contextRef="#ctx0" brushRef="#br0" timeOffset="3859.16">6405 4566 491 0,'-5'-9'81'0,"3"0"-49"15,2-2 35-15,0 6-15 16,10 2-28-16,10 3-19 0,4 0-1 16,2 10 4-1,5 8-3-15,2 7-3 0,-3 6-1 16,-4 4-1-16,0 2 1 15,-10 1-4-15,-3-4-11 16,-10-6-9-16,-3-6 5 0,-2-12 14 16,-8-7 7-16,-2-3 21 15,-2-20 9-15,4-3 3 16,0-11-8-16,9-4-9 16,1-1-6-16,11-2-8 15,6 2-6-15,11 6-2 0,0 5-10 16,8 6-19-16,0 12-32 15,-1 6-12-15,-3 4-34 16,-6 2-79-16</inkml:trace>
  <inkml:trace contextRef="#ctx0" brushRef="#br0" timeOffset="4312.19">6854 4695 439 0,'-2'-4'20'0,"2"0"-3"15,0 1 35-15,2-1-21 16,2 1-16-16,3 1-1 16,-4-2 11-16,0 2 5 15,1 2-4-15,-2-1-2 0,2-1 1 16,-2 2-3-16,1 0-5 15,4 0-4-15,2 0-7 16,4 0-2-16,1 2 0 16,3 9-2-16,-3 1-2 0,-1 4-1 15,-5 6 0-15,-2 1 0 16,-6 5-1 0,-2 1-11-16,-10-3-4 0,-8 3 1 15,-2-4 12-15,0-4 4 16,5-7 3-16,3-3 3 15,9-2 18-15,5-5 1 0,0-4-7 16,17 0 9-16,6 1 2 16,11-1-7-16,6-3-11 15,7-4-7-15,2 0-3 16,0 2-2-16,1-2-13 16,-5-1-42-16,-9-2-72 15,-5-5-164-15</inkml:trace>
  <inkml:trace contextRef="#ctx0" brushRef="#br0" timeOffset="7880.59">13402 4500 710 0,'0'-25'21'0,"0"-3"-14"16,8 2 4-16,13 5 33 16,8 3-21-16,3 4-19 15,0 10-3-15,4 4 0 16,1 4 2-16,-3 14-3 0,0 3-2 15,-5 6 2-15,-4 2-2 16,-9-5-6-16,-1-2-4 16,-10-6 5-16,-5-7 6 15,0-9 5-15,-2-4 29 0,-9-15 6 16,2-6-15-16,2-8-6 16,4-4-7-16,3-2-5 15,5 1-5-15,12 3-2 31,7 6-20-31,6 8-31 0,4 10-26 16,2 9-24-16,1 2-1 16,-5 16-25-16,-5 6-31 15,-6 3-117-15</inkml:trace>
  <inkml:trace contextRef="#ctx0" brushRef="#br0" timeOffset="8034.39">14023 4406 332 0,'0'8'191'0,"-3"1"-97"0,-2 0-18 0,-2 2-6 16,7 3-20-16,0 2-24 0,0 8-7 15,5 0-2-15,5 7-9 16,5 1-6-16,-4 2 0 16,2 0-7-16,-4-2-37 15,-2-6-37-15,-6-4-54 0,-1-9-132 16</inkml:trace>
  <inkml:trace contextRef="#ctx0" brushRef="#br0" timeOffset="8596.6">14551 4521 419 0,'1'-3'146'16,"-1"1"-117"-16,0 0 20 16,5 2-5-16,11 0-21 15,9-1-13-15,19 1 13 16,7-2 10-16,18 0-15 15,8 0-11-15,6-2-3 0,3 1-2 16,2-2-2-16,-2-1 1 16,0-1-1-16,-4 0-4 15,-7 0-18-15,-13-5-18 16,-9 1-16-16,-19-5-24 16,-17 0-25-16,-12-6-14 15,-10-1 8-15,-16 1 81 0,-6 1 81 16,0 2 89-16,5 4-10 15,7 5-30-15,7 1-45 16,6 6-7-16,2 3-21 0,17 0-23 16,8 6 0-16,6 8-3 15,3 8 7-15,0 4-5 16,-6 6-3-16,-10 6 1 16,-16 2-5-16,-6 2-29 15,-25-4-23-15,-10-2-24 16,-15-12-1-16,-11-6-46 15,-1-10-173 1</inkml:trace>
  <inkml:trace contextRef="#ctx0" brushRef="#br0" timeOffset="9243.89">16217 4327 492 0,'-4'-13'95'15,"4"-5"-62"-15,7 1 21 16,14 1-7-16,11-1-14 15,2 7-13-15,5 3-5 0,0 7 1 16,-1 2-7-16,-6 13-5 16,-3 5-3-16,-6 5-1 15,-8 5 1-15,-6 1-2 16,-9-2-2-16,0-4-7 16,-2-8 1-16,-5-4 6 0,-3-10 9 15,4-3 13-15,2-14 6 16,4-7-9-16,2-8-11 15,12-3-5-15,11 0-6 16,9 2-35-16,8 5-63 16,-1 6-64-16,2 9-103 15</inkml:trace>
  <inkml:trace contextRef="#ctx0" brushRef="#br0" timeOffset="9748.41">16789 4437 512 0,'-5'4'58'15,"1"-4"-39"-15,4 0 30 16,4-4-11-16,16-4-37 0,1-5-2 16,4 1-4-16,2-6-5 15,-3 0-3-15,-4 4-3 16,-8 1-10-16,-5 1 10 16,-7 2 20-16,0 7-4 15,-12 3 2-15,-5 0 1 0,0 3 6 16,0 9 4-16,3 0-2 15,8 4-6-15,6-2-4 16,3 2-2-16,14-3-1 16,7-4 4-16,8-6 0 15,4-3-1-15,3 0 2 0,-1-5-2 16,0-8 0-16,-6-2 0 16,-3-5 0-16,-10 0 2 15,-4 3 2-15,-8-1 14 16,-7 1 2-16,0 5 3 15,-7 4-7-15,-5 5-6 16,2 3-7-16,0 0-2 16,3 15 2-16,3 4-2 0,4 10-2 15,0 3 0-15,9 5 0 16,3 2 0-16,1 1 0 16,1-1-4-16,-1-7-6 15,-6-7-2-15,-3-5 10 0,-4-8 3 16,0-4-2-16,-7-7 5 15,-6-1-3-15,4 0-13 16,4-7-29-16,5-5-31 16,15-8-61-16,14-2-124 15</inkml:trace>
  <inkml:trace contextRef="#ctx0" brushRef="#br0" timeOffset="9857.77">17454 4439 459 0,'0'-7'149'16,"0"-2"-117"-16,0 0-1 15,0 6-20-15,0-2-16 16,7-1-74-16,9-1-148 0</inkml:trace>
  <inkml:trace contextRef="#ctx0" brushRef="#br0" timeOffset="10328.07">17820 4152 529 0,'0'-15'111'15,"0"3"-80"-15,5 4 2 16,4 5 4-16,3 3-5 16,-2 8-17-16,2 12-10 0,1 6 5 15,0 6-1-15,-5 5-6 16,0 3-1-16,1 1-1 15,-4-3 0-15,2-7-1 16,3-5 0-16,-2-3 2 0,5-9-1 16,1-1-1-16,2-7 3 15,4-2 6-15,5-4 4 16,1 0-8-16,3 0-4 16,1 0-2-16,2-4-22 15,-1-1-34-15,-1 2-24 16,-3 1-41-16,-6-1-86 15</inkml:trace>
  <inkml:trace contextRef="#ctx0" brushRef="#br0" timeOffset="11015.34">18373 4354 441 0,'0'-4'51'15,"0"0"-12"-15,0 3 19 16,2-3-14-16,7 4-17 16,1-4-13-16,2 1 5 15,3 0-4-15,4-4-4 0,-4-1-3 16,4 1-6-16,-4-2 0 16,0-2-2-16,-6 1 1 15,-6-1 1-15,-3 0-2 16,0 4-2-16,-10 2 0 15,-2 3-2-15,-5 2 12 0,2 2-12 16,1 10 4-16,6 5 0 16,4 2 0-16,4 1-2 15,5-1 0-15,14-5-2 16,3 1 4-16,7-7 0 16,2-4-3-16,1-4-5 15,0 0 1-15,-1-9-2 0,-2-5-6 16,-13-2 6-1,0-4 8-15,-8 1 2 0,-8 1 1 16,0 2 3-16,-3 1 10 16,-4 5-3-16,-3 5 1 15,3 5-2-15,1 1-5 0,4 13-3 16,2 8 0-16,2 3-1 16,11 9-2-16,1 2 1 15,2-1 0-15,-2 3 2 16,-1-3-7-16,-6-6 5 15,-5-4-2-15,-2-5-5 16,-10-8 0-16,-9-5 1 0,-6-5-21 16,-6-2-31-16,-3-3-38 15,2-15-112-15</inkml:trace>
  <inkml:trace contextRef="#ctx0" brushRef="#br0" timeOffset="11537.84">19651 4074 681 0,'0'-11'18'0,"0"2"0"15,0 9 18-15,6 0-3 16,2 9-19-16,0 12-11 16,-1 9 3-16,2 10 4 15,-1 6-4 1,-5 4-5-16,1-1 1 16,-1-5-1-16,1-5-1 15,1-8-2-15,0-8 2 16,7-6 1-16,3-6-3 15,4-4 4-15,4-5 2 16,8-2-1-16,3 0 0 0,1-4-3 16,5-2 0-16,0-4-18 15,4 2-35-15,-3-3-15 16,5-4-25-16,-2 2-39 16,-4-6-75-16</inkml:trace>
  <inkml:trace contextRef="#ctx0" brushRef="#br0" timeOffset="11692.15">20298 4321 226 0,'0'-2'246'15,"5"-3"-145"-15,-5 2-12 16,0 1-12-16,0 2-13 16,0 0-25-16,-2 2-13 0,1 6-12 15,-1 9-1-15,2 4-5 16,0 4-2-16,0 9-4 16,0 6-2-16,0 4-16 15,-4 8-38-15,-11 3-43 16,-11-2-40-16,-14-3-116 15</inkml:trace>
  <inkml:trace contextRef="#ctx0" brushRef="#br0" timeOffset="12348.32">13684 5329 607 0,'0'-16'29'16,"0"2"-22"-16,12 1 18 15,9 5 10-15,5 6-8 16,5 2-21-16,1 3-2 15,0 12-2-15,-3 6-1 16,-5 2-1-16,-4 2-1 0,-8-2 0 16,-7-3 0-16,-3-4 1 15,-2-9 4-15,-3-4 13 16,-8-3 34-16,4-14-22 16,2-9-10-16,5-7-10 15,0-6-8-15,14-1-5 0,13 1-11 16,5 4-30-16,9 7-34 15,5 7-16-15,-2 10-27 16,0 8-37-16,-8 0-68 16</inkml:trace>
  <inkml:trace contextRef="#ctx0" brushRef="#br0" timeOffset="12567.16">14223 5329 326 0,'-7'9'227'15,"4"-7"-200"-15,3 1 6 16,0 2 5-16,7 0-33 15,7 3-1-15,-1 5-3 0,1 5 2 16,-3 3-15-16,-4 1-19 16,-5-3 4-16,-2 1 11 15,0-6 16-15,0-3 3 16,0-6 17-16,0 1-2 16,14-6-17-16,11 0-1 0,14-2 0 15,12-7-23-15,10-4-61 16,4 1-65-16,-1-6-123 15</inkml:trace>
  <inkml:trace contextRef="#ctx0" brushRef="#br0" timeOffset="12926.45">14873 5381 544 0,'-7'1'102'0,"2"-1"-96"15,5 0 26-15,7 0-6 16,24 0-21-16,8 0 6 0,15 0 3 15,12-1-3-15,17-4-8 16,2-1-3-16,4-1 0 16,-1-3 0-16,-2-3-10 15,-8-3-26-15,-8-4-17 16,-15-2-8-16,-14-2 4 0,-12-3 19 16,-17 2 34-16,-10 0 13 15,-2 5 34-15,-10 5 9 16,-4 4 4-16,1 4 7 15,6 2-25-15,1 5-17 16,6 0-11-16,0 9-12 16,13 11 1-16,2 1 0 15,4 8 4-15,-3 1-1 16,0 8 0-16,-11-2-3 0,-5 0-32 16,-14-2-24-16,-18-4-15 15,-11-8-34-15,-9-10-54 16</inkml:trace>
  <inkml:trace contextRef="#ctx0" brushRef="#br0" timeOffset="13874.11">16531 5317 447 0,'-5'-19'204'0,"5"-1"-195"16,0-2 26-16,7 1 20 16,11 7-17-16,1 3-25 0,5 7-10 15,-1 4-1-15,0 0 0 16,-3 5-1-16,0 10-3 15,-6 3-2-15,-5-2-13 16,-3-2 1-16,-4-3 5 0,-2-4 6 16,-2-7 10-16,-6 0 15 15,3-10 4-15,1-7-2 16,2-2-16-16,2-6-6 16,7 2-2-16,12-1-10 15,6 6-40-15,4 8-17 0,1 5-14 16,3 5-7-16,-6 5 12 15,-5 13 42-15,-3 3 24 16,-5 4 11-16,-5 1 3 16,-5-2 7-16,1-5 21 15,-2-4 21-15,1-6 0 16,1-4-11-16,8-3-4 0,-2-2 3 16,7-2-11-16,1-8-14 15,1-3-6-15,2-2-6 16,-3-3-1-16,-4-5 1 0,-3 5 1 0,-8 1-1 15,-4 2-4-15,0 3-3 16,0 5 0-16,-7 5 3 16,-2 2 0-16,2 3 2 0,1 12 1 15,4 3-4-15,2 1 0 16,7 0-1-16,8 2 1 16,9-9 2-16,3-3 0 15,5-7 1-15,0-2 0 16,-1-5-3-16,-2-10-4 15,-7-3 3-15,-5 3 6 0,-3 0 1 16,-6 3 13-16,-3 2 8 16,-3 5 9-16,-1 5-1 15,1 0-17-15,-2 1-13 16,4 16-6-16,-1 4 5 16,2 3-2-16,2 6 2 15,-2 4-1-15,-2 0-1 0,-3-8-7 16,0 1-18-16,0-9-12 15,-3-5 1 1,-1-7-12 0,4-6-29-16,0-1-45 0,11-13-90 15</inkml:trace>
  <inkml:trace contextRef="#ctx0" brushRef="#br0" timeOffset="13979.4">17579 5311 370 0,'7'-3'178'16,"-3"1"-113"-16,-4 0-21 15,0 2-27-15,3 0-18 16,2 0-71-16,4 0-150 0</inkml:trace>
  <inkml:trace contextRef="#ctx0" brushRef="#br0" timeOffset="14823.74">18039 5360 584 0,'-7'0'21'16,"4"0"-8"-16,3-7 41 0,5-4-23 15,12-7-28-15,7-4-5 16,5-9 4-16,5-8-1 16,2-1 0-16,-4-4-1 15,-3-6 0-15,-6-4 0 16,-4 2 0-16,-9 6 1 0,-5 3 2 16,-5 7 7-16,0 11 15 15,-7 10-4-15,-1 11-9 16,-7 4-7-16,1 12-5 15,-1 17 0-15,3 9 3 16,0 9 1-16,5 7-3 16,6 5 0-16,1 2-1 0,3-3 0 15,14-3-2-15,0-6-12 16,8-10-12-16,2-5-10 16,2-13-13-16,4-7-33 15,2-10-40-15,-2-4-31 0,1-5-58 16</inkml:trace>
  <inkml:trace contextRef="#ctx0" brushRef="#br0" timeOffset="15260.3">18596 5238 219 0,'7'-22'162'0,"-4"2"-55"15,-3 2-23-15,-1 4-20 0,-13 6-17 16,-5 5-35-16,-4 3-5 16,-2 0-6-16,3 5-1 15,1 10 0-15,7-2-1 16,2 5-1-16,12-2-2 15,0-1-6-15,8-2-5 16,11-7 5-16,3 0-5 16,4-6-4-16,2 0 2 0,3-2-3 15,-4-4-1-15,-3-2 14 16,0 0 6-16,-6 1 2 16,-2 4 1-16,-5 1 6 15,1 2 3-15,-1 0 2 0,-1 0-6 16,2-1-3-16,0 1-1 15,1-6-2-15,-1 2 0 16,3-3 2-16,-1-3-3 16,1-1-1-16,-3-1 0 15,-2 0 3-15,-2 4 4 16,-2 1 19-16,-3 3 5 16,-1 4-7-16,-2 0-14 15,2 12-9-15,-2 7 5 0,3 4 6 16,-1 5-1-16,-2 6 0 15,0 0-3-15,0-3-5 16,-7-4-1-16,-5-3-5 0,-1-5-14 16,-3-6-5-16,-2-8-33 15,4-5-46-15,-1-1-74 16</inkml:trace>
  <inkml:trace contextRef="#ctx0" brushRef="#br0" timeOffset="15797.9">19617 5070 429 0,'2'-18'124'0,"0"0"-76"0,1 7 11 16,-1 5 2-16,3 6-13 16,0 0-29-16,0 9-17 15,2 13 4-15,0 8 4 0,1 6-6 16,-3 6-2-16,0 4-2 16,-1-4 1-16,3-1 0 15,-2-11-1-15,1-3 0 16,-1-11 0-16,4-7 1 15,0-8 1-15,6-1 1 0,4 0 4 16,6 0 3-16,4 0-4 16,5-3-6-16,6-1 0 15,1 1-10-15,3 1-28 16,5 0-31-16,-4 2-27 16,2-4-44-16,-6 0-145 0</inkml:trace>
  <inkml:trace contextRef="#ctx0" brushRef="#br0" timeOffset="16063.46">20208 5288 543 0,'-14'-7'65'0,"3"-1"-30"0,5 0 31 15,6 6-21-15,0 0-22 16,14 2-28-16,3 2 6 16,3 9 3-16,2 5-3 15,-5 4-1-15,-5 5-19 16,-7 1-7-16,-5 3 9 15,0-4 9-15,-10-4 7 0,0-3 4 16,1-4 15-16,4-3 15 16,5-5 1-16,0-3-2 15,7-3 0-15,10 0 2 16,12 0-9-16,8-6-14 16,7-2-10-16,9-3-14 15,4 1-51-15,0-1-89 0,-5-2-243 16</inkml:trace>
  <inkml:trace contextRef="#ctx0" brushRef="#br1" timeOffset="23913.96">21338 4311 403 0,'8'-22'244'0,"-6"7"-172"16,-2 2-18-16,4 8-9 15,0 5-20-15,3 3-20 16,-2 15-6-16,1 7 0 0,-3 5 2 16,0 4-2-16,1 0 2 15,-4-3-2-15,0-6-5 16,0-8-7-16,0-8 1 15,-9-7 9-15,-3-4 7 16,1-17 2-16,-5-12-3 16,-1-5-3-16,5-6 2 0,4-6-1 15,2-2 4-15,4 3 2 16,2 8-4-16,4 6-2 16,12 9 0-16,2 15-2 15,6 9-1-15,3 9-2 16,1 15 1-16,0 11 1 0,-1 6-1 15,-5 0-12-15,-4-2 1 16,-5-3-1-16,-3-11-4 16,-5-10 8-16,-3-5 9 15,-2-10 5-15,4-13 22 16,0-10-9-16,1-9-8 0,6-5 0 16,4-6 7-16,4-2-8 15,4 8-4-15,6 1-3 16,2 13 0-16,-1 8 0 15,1 14 0-15,-2 1 0 16,-4 19 1-16,-4 10-1 0,-1 8 1 16,-5 6-1-16,-1 1 0 15,-4 3-7-15,0-4-24 16,-2-6-23-16,-1-6-26 16,2-12-27-16,-1-10-66 15</inkml:trace>
  <inkml:trace contextRef="#ctx0" brushRef="#br1" timeOffset="24085.8">22090 4264 625 0,'2'-3'90'0,"0"3"-16"16,2 0-36-16,3 13-22 16,0 6 5-16,6 9-2 0,1 10-11 15,0 9-6-15,-3 4-2 16,-6 8-41-16,-5-2-76 15,-5-1-101-15</inkml:trace>
  <inkml:trace contextRef="#ctx0" brushRef="#br1" timeOffset="24810.28">21268 5329 562 0,'5'-1'69'0,"0"1"-53"15,2 3-11-15,1 12 15 16,5 6 3-16,-5 4-10 16,4 5-9-16,-4-3-3 0,-2-2-1 15,-3-2 0-15,-3-9 0 16,0-5-7-1,-3-7-2-15,-10-2 7 0,0-14 9 16,-1-12-4-16,1-2 0 16,4-6 0-16,8-5 7 0,1 1 2 15,7 5-2-15,8 4-8 16,5 8-2-16,7 5-1 16,4 10 1-16,1 6-2 0,2 11 2 15,1 13-2-15,-2 5 1 16,-6 4 0-16,-5 5 1 15,-7-3-4-15,-3-5-12 16,-8-5-2-16,-4-9 0 16,0-9 9-16,-4-7 6 0,-4-4 12 15,-2-15 6-15,5-8 0 16,1-5 5-16,4-4-4 16,4-4-6-16,12 0-3 15,6 6-4-15,9 4-3 16,3 12-2-16,0 8 0 0,0 10 0 15,0 3 0-15,-5 18 1 16,-2 8 1-16,-8 7-2 16,-3 7 3-16,-9 2-3 15,-1 2 2-15,-6-4-13 0,0-2-19 16,0-7-19-16,0-7-9 16,0-10-18-16,6-7-43 15,-1-10-84-15</inkml:trace>
  <inkml:trace contextRef="#ctx0" brushRef="#br1" timeOffset="25091.45">22037 5431 504 0,'3'-13'85'0,"1"3"-27"16,-3 1-4-16,6 7-14 16,5 2-11-16,2 0-25 15,2 9-3-15,0 9-1 0,1 8 0 16,-11 9-2-16,-6 2-4 15,-1 2-9-15,-18 2 3 16,2-5 4-16,-3-6 8 16,1-8 0-16,7-7 13 15,7-5 15-15,5-7 2 16,5-3-1-16,19 0 7 0,6-7-9 16,11-2-16-16,10-3-7 15,2 4-4-15,3-1-14 16,0 3-56-16,-9-2-77 0,-9-1-136 15</inkml:trace>
  <inkml:trace contextRef="#ctx0" brushRef="#br1" timeOffset="25957.06">7005 7652 530 0,'-10'-7'33'15,"9"1"12"-15,1 6-2 16,0 2-21-16,5 14-13 15,6 9 13-15,0 13 6 0,5 10-3 16,0 9-5-16,-1 14-11 16,-3 4-3-16,0 7-2 15,0-2-3-15,0-5 0 16,-1-11-1-16,-2-12-4 16,0-14-4-16,1-17-2 0,1-14-11 15,2-7-7-15,0-21-21 16,1-15-48-16,-4-10-58 15,-5-9-112-15</inkml:trace>
  <inkml:trace contextRef="#ctx0" brushRef="#br1" timeOffset="26538.28">7062 7686 342 0,'-21'-12'171'15,"6"-1"-143"-15,6 6 1 16,7-1 13-16,2 5-4 0,19-2-28 15,9-1-10-15,12 1 5 16,8-2 5-16,13 0-4 16,5 0-5-16,10-3-2 15,-1 2 1-15,8-1-1 0,2-2-12 16,3 0-10-16,3-1-1 16,6-2 7-16,5-1 9 15,10 1 12-15,8 1-5 0,8 3 3 16,6-1 2-16,12 0-3 15,-1 5-3-15,4-2-4 16,-2 3 1 0,2-1 1-16,-5 3 2 0,1-2 1 0,-3 1 2 0,1 1-3 15,-2-1 10-15,-2 0-4 16,-5 4 0-16,-7-2-3 16,-6 2-2-16,-8 2 2 15,-9-2-1-15,-9 0 2 0,-5 0 0 16,-6 4-3-16,-7-3 1 15,-3-1 0-15,-13 3-2 16,-3-3 1-16,-12 0-1 16,-4 0 3-16,-11 0-1 15,-9 0 1-15,-5 0 0 0,-8-3 5 16,-6 0 9-16,-1-2 6 16,-2 0-5-16,0-3-5 15,0 3-2-15,0-1-3 16,0 3-3-16,0 1-2 31,0 0-1-31,0 2-1 16,-2 0-2-16,2 0-9 0,0 4-2 15,0 1-6-15,-2 1-6 16,-1 1-18-16,-1-2-21 16,-3-5-31-16,-4 0-60 0</inkml:trace>
  <inkml:trace contextRef="#ctx0" brushRef="#br1" timeOffset="27744.86">11040 7365 465 0,'-6'0'6'16,"6"0"-6"-16,8 0-9 15,16 0 50-15,11 0-4 16,11 0-21-16,10-2 7 0,9 2-1 15,8 0-11-15,6 2-5 16,4-2-4-16,-1 0-2 16,-1 0-1-16,-4 0 2 15,-5 2-1-15,-7-1-1 16,-13-1 0-16,-9 2 1 0,-9-2 1 16,-12 2-1-16,-10 0 1 15,-5 1-1-15,-7 2-1 16,0 3 2-16,0 3 3 15,-5 2 0-15,0 7-1 16,-1 10-2-16,1 8 1 0,3 9 2 16,2 10-2-16,-1 11 4 15,1 8-5-15,3 6-2 16,6 4 2-16,0 4 1 16,-1 2-3-16,-2-2 0 15,3-4 1-15,-4-2 1 16,2-4 0-16,-4-3-2 0,1-4 2 0,-4-9 0 15,0-5-2-15,-7-7 2 16,0-6-2-16,-5-7 2 16,1-8-1-16,0-6-1 15,3-6 2-15,-4-6 0 16,4-6 0 0,-5-3 2-16,0-4 2 0,-1 0-3 15,-4-2 0-15,-1-7 2 16,-6 0 0-16,-6-2-1 0,-5 0-1 15,-9 1-2-15,-8 0 1 16,-5-3-1-16,-11 4 0 16,-4 0-1-16,-10 2 0 15,-5 1 1-15,-3 3 0 16,-10 1-1-16,-1 1-5 16,-10 1 2-16,1 0 0 15,-4 0 0-15,0 0 2 0,-5 3 2 0,1 2-1 16,-2 2 1-16,0 1-1 15,1 1 1-15,0-1 1 16,1 2-2-16,2-2 0 16,2 1 1-16,2-2 0 15,5 0 0 1,3 2-1-16,3-4 2 16,2 1 0-16,5-1-2 0,2 1 1 0,1-3-1 0,4-3 3 15,2 0-2-15,4 0 2 16,-3 0 1-16,6 0-1 15,-2 0 0 1,2 0-4-16,2 0 3 16,1 0-2-16,1 0 1 0,5-2 0 15,4 2 1-15,5 0 0 16,5-1 4-16,6-1 2 16,2 0-2-16,7-1-2 0,6 1 1 15,4-1 0-15,1-2 3 16,6 0 4-16,5 0 2 15,1-2 2 1,4 2 0-16,1-1-6 16,4 1-4-16,2-1 2 15,2 1-2-15,-3 2-3 16,1-1-1-16,0 0-1 0,0 1 0 16,-1-2 0-16,-3 1 0 15,1 0 1-15,2-1-1 16,-1-1 0-16,1-1 0 15,-1-1 1-15,1-5-1 0,-2-1 1 16,1-7 0-16,-4-3-1 16,-1-6 3-16,-1-6 0 0,-2-3 2 15,2-8-4-15,-1 1 1 16,3-2 2-16,3 5 2 16,4 4 4-16,5 5-3 15,1 4-3-15,0 5-2 16,1 5 0-16,5 2-2 0,2 6-1 15,4 1-1-15,0 5-15 16,4 3-25-16,7-1-35 16,2-3-39-16,4-9-165 15</inkml:trace>
  <inkml:trace contextRef="#ctx0" brushRef="#br1" timeOffset="28559.72">14940 7593 616 0,'0'-2'6'0,"0"2"-8"16,0 15 6-16,0 11 22 15,9 16 8-15,2 12-14 16,1 14 2-16,3 13 14 0,-1 6-18 15,2 11-3-15,-2 4-7 16,1-1-6-16,2-4-2 16,-2-5 3-16,-3-9-2 15,2-14 0-15,-6-15-3 16,-2-17-20-16,-3-15-19 16,2-19-23-16,-1-10-36 15,0-27-69-15</inkml:trace>
  <inkml:trace contextRef="#ctx0" brushRef="#br1" timeOffset="29829.18">15053 7509 452 0,'-18'0'6'16,"7"0"-4"-16,8 5 9 15,3 1 10-15,8 1-11 16,19-2 0-16,11 2 6 15,16-3 6-15,18-2-3 16,16-2-10-16,20 0 2 0,16-6 1 16,14-4 0-16,18-5-6 15,15 3-5-15,12-4-3 16,11 0 3-16,16 0-1 16,5-4 0-16,10 3 0 15,7 1 0-15,4-1 1 0,3 3-2 16,4 3 0-16,-3 1 2 15,-2 4-1-15,-7 1-1 16,-9 1-5-16,-8 3 0 16,-16 1-5-16,-15 1-3 15,-14-1 1-15,-20 0-3 0,-18 2 7 16,-14 5 8-16,-22-1 3 16,-11 2 0-16,-19 3 2 15,-11 2 1-15,-13 3 1 16,-9 0 1-16,-6 2-2 15,-6 3-1-15,-3 2 0 16,-8 3 1-16,1 2-2 16,-5 4 2-16,-2 5 2 0,-3 8 2 15,0 7-8-15,0 5 2 16,-7 11-1-16,-2 7 2 16,0 8-3-16,0 8-1 15,-1 7 2-15,2 7-2 0,3 0-1 16,3 6 2-1,2-3 0-15,0-5 0 0,9-2-1 16,0-8 2-16,-2-11-2 16,-2-5 0-16,-1-13 0 15,-4-11 0-15,0-8 0 0,0-15 1 16,-2-10 0-16,-3-6 0 16,-4-10 0-16,-4-4 5 15,-3 0 5-15,-4-4-8 16,-7-8-4-1,-8 2 2-15,-13 2-1 0,-8-1 1 16,-13 4-1-16,-13 0 0 0,-13 3 0 16,-12 0-7-16,-10 2 0 15,-10 0 3-15,-9 0 2 16,-6-3 0-16,-8 3-1 16,-4 0 1-16,-7 0 2 15,-4 0 2-15,-4 0-2 16,-2 0 0-1,-1-1 0-15,-5 1 0 0,4 0-3 0,0 0-5 16,7 0-1-16,-4-5 1 16,7-1 5-1,3-2 1-15,4 0 2 0,7 2-2 16,2-5 4-16,9 3-2 16,3 3 0-16,11 1 0 15,5 0 0-15,7 0 0 0,9 1 1 16,7 1 0-16,10 0 2 15,9 0 4-15,9 1 3 16,4 1-2-16,11 0-5 16,3 0-2-16,5 0-1 15,3 3 0-15,3 2-1 0,9-1 2 16,3-1-1-16,7 0 0 16,6-3 1-1,3 0 8-15,6 0 8 16,3-10-5-16,2 2-3 0,0-5-5 15,0-3 3-15,4-2 3 0,1-2 2 0,-2-3 2 16,1-2 1-16,-1-7-4 16,-3-2-1-16,2-7 0 15,-2-4-5-15,0-8-1 16,0-6 2-16,0-1-5 16,2-3-1-16,-1 4-1 0,6 5-3 15,-4 12-21-15,1 8-32 16,1 7-47-16,2 4-93 15</inkml:trace>
  <inkml:trace contextRef="#ctx0" brushRef="#br1" timeOffset="30668.62">17558 9740 648 0,'0'-7'22'16,"0"2"-9"-16,7 5 5 16,4 7 1-16,1 16 5 15,3 6-19-15,-1 5-4 0,1 5-1 16,-5 0 1 0,-1-5-1-16,-4-5 0 0,-2-12 0 15,-3-4-1-15,0-11-2 16,-8-4 3-16,-2-17 6 0,-3-10-3 15,-2-8 0-15,3-8-3 16,4-4 12 0,7 5-8-16,1 1-1 0,11 9-2 15,10 13 4-15,9 5-2 16,4 16-1 0,7 2 1-16,1 16-3 15,0 10 0-15,-1 6 0 16,-5 5 0-16,-9 2-8 15,-5-1-8-15,-12-3-1 0,-6-8 4 16,-4-10 3-16,-4-8 8 16,-6-11 4-16,-5-6 19 0,5-17 2 15,0-12 1-15,10-9 1 16,0-6-8-16,13-1-5 16,11 3-6-16,6 7-2 15,6 8-1-15,3 14 2 16,2 12-4-16,-1 7 0 0,1 11 0 15,-5 10-3-15,-4 9 1 16,-5 8 0-16,-6 5-6 16,-8 7-6-16,-3-2-2 15,-5 2-24-15,-1-4-26 0,-2-8-8 16,-1-12-21-16,3-10-56 16,3-12-143-16</inkml:trace>
  <inkml:trace contextRef="#ctx0" brushRef="#br1" timeOffset="30931.45">18462 9844 594 0,'0'-11'73'15,"0"4"-12"-15,5 2-10 16,3 5-23-16,3 0-17 0,4 12-7 16,-1 8-3-16,1 9 1 15,-7 4-4-15,-8 7-8 16,0 0-3-16,-7-2-3 15,-8-2 14-15,3-8 1 16,4-6 14-16,8-10 18 16,1-5 0-16,25-7 10 0,11 0 0 15,17-7-18-15,12-3-14 16,8-6-8-16,5 0-3 16,-2-2-26-16,-7 2-63 0,-13-6-92 15,-11 2-236-15</inkml:trace>
  <inkml:trace contextRef="#ctx0" brushRef="#br1" timeOffset="31795.82">9245 9532 415 0,'-1'0'180'16,"-5"0"-163"-16,6 0 8 15,0 8-2-15,4 9 17 0,3 1-17 16,2 7-19-16,0 1-1 16,2-1 1-16,-5 0-3 0,-1-3-1 15,-3-7 0-15,-2-3 0 16,0-9-1-16,-12-3 2 15,0-6 2-15,-2-11-1 16,-2-5 0-16,3-6-1 16,4-2 7-16,4-1 6 15,5 5-2-15,0 2-9 16,8 8-1-16,12 6-1 0,4 6 2 16,6 4-1-16,3 11 0 15,1 8-2-15,0 8-1 16,-4 5 0-16,-4 2 0 15,-8-2-8-15,-6-3-5 16,-8-6 0-16,-4-9 8 0,0-9 7 16,-9-5 9-16,-2-12 9 15,4-11 3-15,1-7-5 16,6-6 2-16,0 0-9 16,14 1-8-16,6 6-3 0,7 4 1 15,4 9 0-15,1 11 1 16,2 5-4-16,0 3 3 15,-1 17 1-15,-6 7-2 16,0 2 0-16,-6 6 2 16,-1 2-6-16,-4-1-9 0,-4-4-6 15,2-2-12-15,-2-9-26 16,1-9-36-16,-4-11-72 16,1-1-142-16</inkml:trace>
  <inkml:trace contextRef="#ctx0" brushRef="#br1" timeOffset="31952.03">10027 9600 605 0,'10'0'75'16,"-4"0"-5"-16,1 12-4 15,4 6-26-15,1 7-11 16,1 5-21-16,0 4-5 0,-1 5-3 16,1-2-27-16,-4-2-44 15,-6-14-59-15,-3-10-118 16</inkml:trace>
  <inkml:trace contextRef="#ctx0" brushRef="#br1" timeOffset="32717.48">7657 7980 201 0,'-10'-14'165'15,"0"0"-113"-15,-1 4 13 16,-4 1-5-16,1 9-8 16,-1-1-14-16,2 11-10 15,-2 8-8-15,3 8-8 0,1 9-5 16,8 6-3-16,3 5 1 16,0 6-4-16,15 3 0 15,4-3 1-15,5-5-1 16,5-8-2-16,3-9-1 0,5-12 2 15,0-13 0-15,1-5 0 16,1-16 4-16,1-9 2 16,-8-7 0-16,-3-7-2 15,-10-6 3-15,-5 0 1 0,-13-2-1 16,-1-2 4-16,-20 5 3 16,-10 5-17-16,-11 9-7 15,-7 9-12-15,-3 11-6 16,0 10-11-16,4 7-13 15,5 12-16-15,11 5-57 16,7 4-199-16</inkml:trace>
  <inkml:trace contextRef="#ctx0" brushRef="#br1" timeOffset="33233.25">7658 8637 420 0,'0'5'48'16,"0"-5"-21"-16,7 0 39 15,7-4-8-15,5-10-12 16,3-4-28-16,3-1-3 15,1-8-2-15,-1 0-6 0,-1 0-5 16,-6 2 2-16,-7 2-4 16,-8 2 2-16,-3 6-2 15,-2 7-3-15,-13 3 3 16,-4 5-1-16,-1 5 2 16,3 7 3-16,4 2 3 15,7 5 0-15,6 3-6 16,11 1-1-16,14 0 0 0,9 3-1 15,5-2 1-15,2 0-1 16,-2-5-1-16,-9 1-4 16,-3-6 0-16,-12-3 0 0,-11-2 5 15,-4 2-3-15,-15-3 11 16,-12 2 11-16,-2-2-8 16,0 3-1-16,-3-4-6 15,8-1-3-15,9 1-2 16,8-7-18-16,7 0-37 0,12 0-50 15,13-7-53-15,4-9-153 16</inkml:trace>
  <inkml:trace contextRef="#ctx0" brushRef="#br1" timeOffset="33373.88">8163 8592 317 0,'5'-2'368'0,"-5"2"-321"15,0 0 13-15,0 9-32 0,0 5-15 16,6 6 8-16,-1 8-19 15,7 1-3-15,5 3-3 16,4 2-39-16,1-7-65 16,1-6-120-16</inkml:trace>
  <inkml:trace contextRef="#ctx0" brushRef="#br1" timeOffset="33987.78">11310 7824 398 0,'-14'-15'64'16,"-1"2"6"-16,-2 9-8 15,-1 4-6-15,-1 1-19 16,-2 15-16-16,3 11-1 16,4 8-4-16,6 8-5 0,1 5-2 15,7 4-2-15,8-1-4 16,11-2-2-16,8-6-2 15,6-6 0-15,7-10 0 16,3-9 0-16,-1-11-2 0,2-7 3 16,-5-7-1-16,-1-13 2 15,-9-9-1-15,-6-4 2 16,-6-7 0-16,-12-3 1 16,-5-5 0-16,-3-1 1 0,-18 2-5 15,-6 5 2-15,-8 7-3 16,-9 12-4-16,3 13-6 0,-2 10-15 15,6 4-12-15,6 15-27 16,11 4-29-16,13 6-67 16</inkml:trace>
  <inkml:trace contextRef="#ctx0" brushRef="#br1" timeOffset="34391.42">11595 8324 382 0,'7'-17'30'0,"-2"0"-9"16,-3 3 56-16,-2 3-14 15,0 0-9-15,-4 8-32 0,-4 1 1 16,-6 2 4 0,4 5-8-16,1 12-9 0,1 4-2 15,5 11-1-15,3 4-2 16,0 5 0-16,3 4-2 0,7 1-3 16,2 0 3-16,-1 1-6 15,-2-5 2-15,0-4-6 16,-4-8-3-16,-3-5-1 15,-2-7-3-15,0-3 3 16,-11-7-7-16,-5-4-27 16,-2-4-31-1,-7 0-66 1,0-11-124-16</inkml:trace>
  <inkml:trace contextRef="#ctx0" brushRef="#br1" timeOffset="34530.92">11405 8592 519 0,'14'-13'50'0,"3"-3"-48"16,10 2 23-16,5 2-2 16,8-1-8-16,1 2-13 0,2 2-5 15,3 2-24-15,-6 2-49 16,-4 1-65-16,-5 4-163 16</inkml:trace>
  <inkml:trace contextRef="#ctx0" brushRef="#br1" timeOffset="34702.75">11785 8558 361 0,'-7'5'197'0,"-1"-5"-152"16,5 2 30-16,3 2-18 15,0 3-2-15,1 2-19 16,6 2-16-16,6 6-3 0,-4 3-11 16,3 5-4-16,-6 0-4 15,1 3-34-15,-3-1-62 16,-4-2-84-16</inkml:trace>
  <inkml:trace contextRef="#ctx0" brushRef="#br1" timeOffset="35530.89">15915 8085 515 0,'-5'-16'31'0,"-12"5"-18"15,-2 4 14-15,-5 6 11 0,-3 1-10 16,-3 8-12 0,-4 10 1-16,0 7 3 0,1 7-5 15,6 6 0-15,6 8 4 16,8 6-8-16,12 1-6 15,1-1-2-15,17 0-2 0,10-6 0 16,12-8-2-16,7-11 1 16,5-10-2-16,3-10 4 15,4-7 0-15,-1-10 0 16,1-14 0-16,-6-6 0 16,-7-8 0-16,-15-2 2 15,-9-8 0-15,-16-1 4 0,-5 1-3 16,-22 0-5-16,-14 5 0 15,-9 7-3-15,-7 14-2 16,-4 7-2-16,2 13-1 16,5 2-7-16,5 18-18 0,10 7-13 15,12 7-27-15,12-1-59 16,10 1-95 0</inkml:trace>
  <inkml:trace contextRef="#ctx0" brushRef="#br1" timeOffset="36040.51">15857 8813 490 0,'-3'2'60'15,"1"0"-49"-15,2-2 28 16,4 0-8-16,8 0-2 0,8-6-13 16,3-3-6-16,6-3 2 15,0-3-3-15,0-2-3 16,-3-3-3-16,-4 1-2 16,-6-3 0-16,-9 2 1 15,-3 4 0-15,-4 2-1 16,-4 5-2-16,-11 2 1 0,2 7 1 15,-1 0 0-15,0 2 2 16,6 8 0-16,3 8-1 16,5-2-4-16,5 10 3 15,12-2-3-15,7 5 1 16,1 0 0-16,6-1 0 0,-3-1-1 16,-4-4 0-16,-7 1 0 15,-5-5-3-15,-9-5-3 16,-3-2 6-16,-15 1 5 15,-2-6 6-15,-8 1 0 16,-1-5-6-16,1 1-1 16,6-1-3-16,4-1-2 15,6-2-18 1,9 0-27-16,9 0-37 0,13-4-84 16,5-7-59-16</inkml:trace>
  <inkml:trace contextRef="#ctx0" brushRef="#br1" timeOffset="36276.86">16339 8840 452 0,'7'-3'184'16,"-2"-3"-150"-16,-1 2 12 0,7 4-17 15,1 0-11-15,4 6-12 16,0 8-5-16,1 6-3 16,-3 5-11-16,-5 1-14 15,-9 3 7-15,0-1 1 16,-6-3 10-16,-7-1 8 0,-2-6 18 15,2-6 20-15,2-5 9 16,8-5-3-16,3-2-17 16,13-2 10-16,16-10-29 15,11-5-6-15,18-5-7 16,12-6-35-16,9-5-40 0,3-9-89 16</inkml:trace>
  <inkml:trace contextRef="#ctx0" brushRef="#br1" timeOffset="36948.58">19731 7980 269 0,'-7'-16'244'16,"-8"4"-214"-16,-2 2 14 15,-3 7-1-15,-4 3-9 0,-1 9-16 16,-1 11-3-16,2 7-3 16,2 10 1-16,2 5-1 15,8 6 2-15,7 6-6 0,5 2-5 16,5 1-2 0,15-6-2-16,3-4 1 0,9-7-2 15,2-9 0-15,4-12-3 16,2-9 0-16,-1-10 4 15,3 0 2-15,-1-18-1 0,-6-9 1 16,-2-6 1-16,-8-5 1 16,-7-7 1-16,-9-7 3 15,-9 0-1-15,-2 2-3 16,-18 4-5-16,-10 9 0 16,-6 8-1-16,-5 11-2 15,-4 11-10-15,4 7-19 16,5 4-39-16,4 10-56 0,8 7-122 15</inkml:trace>
  <inkml:trace contextRef="#ctx0" brushRef="#br1" timeOffset="37448.49">19799 8560 214 0,'2'-9'91'0,"1"0"-21"15,-3 2 7-15,0 1-1 0,0 4-15 16,-7 2-12-16,-5 0-21 16,-3 6-13-16,1 8-2 15,-2 8 4-15,5 6-4 16,3 6-6-16,3 5-3 15,5 6-1-15,0 1-2 0,10 3 0 16,2-3-1-16,2 2 1 16,-1-5 0-16,-1-2-1 15,-4-4 0-15,-5-6-3 16,-3-8-5-16,0-3 0 16,-9-8 0-16,-5-5-4 0,-3-5-16 15,-2-2-30 1,-1-2-16-16,0-10-46 0,1-8-103 15</inkml:trace>
  <inkml:trace contextRef="#ctx0" brushRef="#br1" timeOffset="37606.81">19589 8918 467 0,'0'-12'64'0,"0"-1"-31"16,11 1 6-16,8 0-17 15,12 3-10-15,6-1-11 0,3 3 0 16,3 1-3-16,0 4-16 15,-1 0-69-15,-7 0-72 16,-6 2-161-16</inkml:trace>
  <inkml:trace contextRef="#ctx0" brushRef="#br1" timeOffset="37872.37">19946 8879 462 0,'0'0'31'15,"0"0"10"-15,6 0-14 16,6 6-1-16,4-1-5 0,0 4-13 16,-1 2-3-16,-1 3-4 15,-8 2-2-15,-4 0-2 16,-2 0 1-16,0 0 3 16,-2-4 2-16,-4-2 24 15,2-5 12-15,4-3 1 0,0-2-5 16,15 0-3-16,6-10-13 15,11 0-13-15,9-5-6 16,5-2-31-16,1-3-104 16,3-7-369-16</inkml:trace>
  <inkml:trace contextRef="#ctx0" brushRef="#br1" timeOffset="44608.9">11573 8132 237 0,'0'-4'63'0,"0"1"-28"15,0-1 29-15,0 2 1 16,0-2-15-16,0 3-22 15,3-1-11-15,3 0 0 16,2 2 2-16,2 0-4 16,4 0-2-16,3 0-5 0,0 0 0 15,8 0-1-15,7 2 0 16,4 1 1-16,8-3-1 16,7 0 0-16,7 0-1 0,3 0 0 31,5 0 1-31,3 2 0 15,-1 0-1-15,2-2-5 0,3 3 1 16,-4 0-1-16,-1 0 0 16,-1 1 0-16,1-3-1 15,-4 1 1-15,3-1-1 16,1 2 0-16,-5-3 1 0,4 0 0 16,-5 0-1-16,3 0 1 15,-2 1-1-15,0 1 2 16,1 0-2-16,-1 0 0 15,4 3 2-15,-2-2 0 16,3 3-2-16,0-1 1 16,2 1 1-16,-1 1-4 0,-3-2 2 15,0 2-1-15,-1-3 2 16,-1-1-1-16,-4 1-1 16,-3-2 1-16,-3 2 0 15,-1-3-1-15,-4 3 0 16,0-2 0-16,-3 3-1 0,0-3 0 15,-2 1 0-15,1 1 1 16,-3 0 1-16,-3-1 0 16,0 1 0-16,0-1 0 15,-2-1 0-15,-1 1 0 16,1 1 0-16,-1-1 0 0,-2 1 1 16,1-2-1-16,-3 2 0 15,-1-3 1-15,-2 1 2 16,-7-2 2-16,4 2 4 15,-6-2 2-15,-3 0-5 16,0 0 1-16,0 2-2 0,-2-1-2 16,2 1 0-16,-2-2 0 15,4 2 2-15,0-1 1 16,3 1-1-16,-1 1-4 16,4-3 1-16,-2 1-2 15,1-1 0-15,-2 0 0 16,-8 0 0-16,-4 0-1 0,-4-4-14 15,-6-3-19-15,-15-5-36 16,-13-2-49-16,-12-8-150 16</inkml:trace>
  <inkml:trace contextRef="#ctx0" brushRef="#br1" timeOffset="45161.75">13745 7925 491 0,'-9'-1'32'0,"4"-2"-32"16,4 3 9-16,1 0 9 15,5 9 12-15,11 4-10 16,7 2 5-16,6 2 8 15,3 3-9-15,2-3-8 16,6 4-5-16,-6-3-4 0,2 0-3 16,-2-1-1-16,-3 0-2 15,-3-1-1-15,-4-2 2 16,-5 0-1-16,-2 1-1 16,-5-3-1-16,-4 0 1 15,-6 3 0-15,-2-1 0 0,0 1 2 16,-10 1 3-16,-6 3 1 15,-7-1 2-15,-4 2 4 16,-4-1-6-16,-3-1-2 16,-5 0-2-16,0-2-2 15,-3 0-1-15,2 2-27 0,3-2-23 16,5-5-27-16,8-4-52 16,7-5-224-16</inkml:trace>
  <inkml:trace contextRef="#ctx0" brushRef="#br1" timeOffset="45755.61">14186 8617 278 0,'2'-6'50'0,"-2"1"21"0,0 0 1 16,0 1-12-16,-6 0-26 15,-5 3-7-15,-5 1-1 16,-2 0 1-16,-6 1 0 16,0 10-3-16,-3 5-6 0,-2 6-6 15,0 5-3-15,2 1 1 16,4 4-1-16,9 0-4 16,2 0-4-16,9-3-1 15,3-4 0-15,11-5-1 16,10-2-1-16,6-4 1 0,4-7-1 15,3-2-12-15,4-5-13 16,-2 0-6-16,0 0-12 16,-6-1-13-16,-3-5-15 15,-6-3-39-15,-6-1-67 16</inkml:trace>
  <inkml:trace contextRef="#ctx0" brushRef="#br1" timeOffset="45943.06">13999 8806 41 0,'-11'0'469'0,"4"-2"-434"15,8-3 9-15,3-1-11 16,18 0-9-16,5 2-10 16,9-2-11-16,1 3-2 15,10 1-5-15,-1-1-44 16,-2-3-100-16</inkml:trace>
  <inkml:trace contextRef="#ctx0" brushRef="#br1" timeOffset="56755.28">4513 8153 443 0,'0'-11'41'0,"-4"2"1"16,-2-2 11-16,2 3-4 15,1-2-19-15,-4 4-15 16,0 2 5-16,-4 4 0 0,0 0-7 16,-4 7-10-16,0 9 2 15,0 7 1-15,-1 4-1 16,4 5 0-16,1 2-2 15,9 2-1-15,2-2-1 16,5-2 2-16,13-7-3 0,8-6 0 16,8-4 2-16,5-8-2 15,2-7 1-15,4 0 1 16,-2-11-2-16,-5-7 3 16,-7-1-7-16,-7-8 6 15,-12 0-2-15,-10-1 0 0,-4-4 3 16,-20 1-3-16,-10 6 1 15,-8 0-2-15,-3 7 1 16,-2 4-8-16,2 7-7 16,9 5-21-16,8 2-34 15,14 0-44-15,12 0-101 0</inkml:trace>
  <inkml:trace contextRef="#ctx0" brushRef="#br1" timeOffset="56907.68">5067 8369 106 0</inkml:trace>
  <inkml:trace contextRef="#ctx0" brushRef="#br1" timeOffset="57407.57">5010 8232 64 0,'-15'0'299'15,"6"0"-260"-15,6 3 0 0,3 1-1 16,7-1-8-16,15 1-3 15,10-3 1-15,7-1 2 16,12 0-10-16,6 2-6 16,8-2-1-16,3-2-1 15,7-1-8-15,4-1-1 0,4-1 1 16,-1 0 0-16,8-1-5 16,-2 3 2-16,4-4 2 15,-2 3 0-15,-4-2 0 0,-1 1 3 16,-7 2-4-16,0 1-5 15,-5 0 5-15,-7 0-2 16,-1 2 2-16,-8 0-3 16,-1 0 2-16,-5 0 0 15,-8 0-2-15,-2 0 2 16,-3-1-1-16,1-2 1 16,-5 3-1-16,0-3 1 0,-1 2-1 15,-6-1-1-15,0-2 2 16,-5 0-2-16,-3 3 1 15,-1-3 0-15,-8 1 1 16,-1 1-2-16,-3 0-3 0,-2-1-11 16,-4-1-18-16,-2 1-24 15,-9-3-38-15,-3-2-65 16,-5 2-160-16</inkml:trace>
  <inkml:trace contextRef="#ctx0" brushRef="#br1" timeOffset="57580.08">6976 8058 411 0,'0'-10'94'0,"0"2"-29"0,2 4-19 16,8 4-18-16,7 0-15 16,2 9-7-16,6 6 3 15,3 8-1-15,-5 6-4 0,-7 5-3 16,-9 3-1 0,-7 1-5-16,-19-5-41 0,-22 0-39 15,-13-8-51-15,-19-10-164 31</inkml:trace>
  <inkml:trace contextRef="#ctx0" brushRef="#br1" timeOffset="58323.23">6883 8197 353 0,'-13'-3'46'0,"2"-1"2"16,6 3 15-16,3-2-23 15,2 3-7-15,2 0-16 16,12 0-9-16,4 0 11 0,9 0-2 16,11 0-1-16,1 0-4 15,10 0-2-15,2 3-1 16,5-2-3-16,-2 3-2 15,-1-4-3-15,-5 0 0 16,-3 2-1-16,-9-2 1 16,-7 0-1-16,-7 0 0 0,-5 0 1 15,-7 0-1-15,-3 0 1 16,-7 0-1-16,0-2-4 16,0 0-11-16,-10-4-17 15,-2 2-25-15,-5-4-25 0,1-1-42 16,2 1-99-16</inkml:trace>
  <inkml:trace contextRef="#ctx0" brushRef="#br1" timeOffset="58495.03">7367 8092 213 0,'0'-6'147'15,"0"0"-77"-15,0 2 22 16,0 4-35-16,10 0-23 0,2 10-15 16,0 5 9-16,5 6-6 15,1 7-6-15,-4 2-6 16,-2 0-5-16,-7 0-3 15,-5 2-2-15,-12-5-11 16,-20 0-25-16,-18-7-33 0,-17-4-54 16,-20-7-158-16</inkml:trace>
  <inkml:trace contextRef="#ctx0" brushRef="#br1" timeOffset="59092.31">5948 7736 489 0,'-15'-11'23'0,"-7"2"0"16,-7 7 17-16,-1 2-4 15,-3 6-2-15,-1 12-15 16,6 5 0-16,2 5-1 16,11 4-4-16,11 4-6 0,4-1 0 15,14-3-1-15,11-4-6 16,6-2 0-16,6-4-5 16,4-7 7-16,3-2-6 15,-1-6-10-15,-8-7-12 16,2 0-17-16,-11 0-37 15,-7-10-45-15,-16-8-131 0</inkml:trace>
  <inkml:trace contextRef="#ctx0" brushRef="#br1" timeOffset="59217.33">5805 7921 577 0,'-13'0'38'0,"13"0"-12"0,12-1-9 15,25-1-18-15,17-2 4 16,20-2-7-16,10-4-67 15,10-10-154-15</inkml:trace>
  <inkml:trace contextRef="#ctx0" brushRef="#br1" timeOffset="60166.05">23218 8142 501 0,'0'-9'11'15,"-2"2"-4"-15,-10 2 31 16,-8 5-6-16,-4 0-4 15,-6 12-13-15,-4 8 0 0,-2 9-4 16,-3 4-3-16,2 10 1 16,5 2-1-16,9 5-5 15,8-2-2-15,12-2 0 16,4-5-5-16,25-8 0 16,11-8 4-16,12-8 3 0,7-9 0 15,2-8-3-15,0-2 2 16,-6-14-5-16,-11-8 6 15,-4-6-9-15,-16-4 8 16,-10-7 0-16,-11-4-1 16,-8 1-2-16,-19-2-2 15,-12 3-11-15,-9 5-7 16,-9 6-2-16,-4 6-8 0,-1 9-11 16,3 6-63-16,7 4-53 15</inkml:trace>
  <inkml:trace contextRef="#ctx0" brushRef="#br1" timeOffset="61075.51">20041 8253 408 0,'0'-4'29'16,"0"1"15"-16,0-1-13 0,7 4-25 16,7 0 7-1,3 0 3-15,5 0 0 0,8 0 0 16,8 0 2-16,4 0 1 15,13 0-7-15,2 2-6 16,13-2-3-16,4 0 3 0,8 0-1 16,8 0-1-16,7 0-3 15,2 0-1-15,2 0 3 16,1 0 1-16,1 2-1 16,0 1-4-16,-1 1 2 15,5 0-1-15,-2-3 0 16,0 3 1-16,1-2-1 0,-2-1 0 15,-1 1 0-15,-1 0-1 16,-2-2 1-16,-5 0 2 16,-7 2 0-16,-3-2 4 15,-12 0-4-15,-7 0 2 16,-6 0-2-16,-11 0-1 0,-7 0 2 16,-5 0-2-16,-11 1-3 15,-4-1 3-15,-2 0-1 16,-8-1 1-16,-3 1-1 15,-1-2 1-15,-1 2 0 16,-4 0 0-16,-1-2 1 0,0 2 0 16,1 0-1-16,1 0-1 15,-3 0 0-15,4 0 0 16,-3 0 0-16,1 0-1 16,-1 0-9-16,0 0-3 15,-1 0-9-15,-1-2-16 16,0-3-23-16,0-4-73 15,-8-2-178-15</inkml:trace>
  <inkml:trace contextRef="#ctx0" brushRef="#br1" timeOffset="61363.33">22607 8080 508 0,'-7'-5'18'15,"4"-1"-9"-15,3 4 34 16,0 2-17-16,12 0 2 0,5 0-4 16,0 8-6-16,3 2-3 15,2 3-3-15,-3 1-2 16,-2 4-1-16,-7-1-1 16,0 5-2-1,-10 1-2-15,0 4-2 16,-19 1 0-16,-9 2-2 0,-8 3 0 15,-2 1-19-15,-4-2-27 16,7 0-20-16,4-5-28 16,7-8-74-16</inkml:trace>
  <inkml:trace contextRef="#ctx0" brushRef="#br1" timeOffset="63693.74">23676 7425 270 0,'0'-19'140'15,"-4"1"-112"-15,-3 2 49 16,-1 3-35-16,-2 8 0 16,-2 3-8-16,-1 2-15 15,2 7-17-15,-2 9 0 0,1 13 3 16,3 5 3-16,-4 10 21 15,6 6-20-15,0 6 4 16,2 4-4-16,3 6-5 16,1-3 2-16,1 3-6 15,0-6 0-15,5-5 1 16,2-5-2-16,0-8 0 0,-2-9-2 16,-2-8-12-16,-3-5-12 15,-3-8-19-15,-14-5-25 16,-9-7-56-16,-3-7-155 15</inkml:trace>
  <inkml:trace contextRef="#ctx0" brushRef="#br1" timeOffset="65128.78">4202 7588 422 0,'0'0'70'16,"0"0"-57"-16,0 0 37 16,2 0-27-16,3-2 11 0,5-9-16 15,4-3 1-15,5-6 0 16,4-3-8-16,3-4-4 16,-1-1-2-16,-4-4-3 15,-1 3-2-15,-8-1 1 16,-4 5 0-16,-8 3 1 15,0 4-1-15,-15 8 1 16,-5 4 1-16,-1 6 5 16,-4 0 1-16,3 11 1 0,5 5-1 15,5 0-4-15,10 4-1 16,1 1-5-16,19 3 0 0,7-5 0 16,11 4 1-16,7-1-1 15,2-3 1-15,-2 1 2 16,-4-2-2-16,-10 3-1 15,-11 1-2-15,-16 3-5 16,-5 5 0-16,-28 4 5 0,-14 5 0 0,-16 6-22 0,-11 1-31 16,-16-3-66-16</inkml:trace>
  <inkml:trace contextRef="#ctx0" brushRef="#br1" timeOffset="75611.5">23392 7763 150 0,'-8'0'323'15,"1"0"-296"-15,4 0 22 0,1 0-1 16,2 0-17-16,0 0-15 16,0 0-8-16,4 0 1 15,6 0 9-15,3 0-1 16,3 0-2-16,8 0-2 16,1 0-2-16,4-2 3 0,1 0-6 15,6 0-5-15,-2-2-1 16,-2 3-1-16,2-3-7 15,-7 2-29-15,-5 1-39 16,-2-5-75-16,-9 1-262 16</inkml:trace>
  <inkml:trace contextRef="#ctx0" brushRef="#br1" timeOffset="79486.5">1465 12967 344 0,'4'-14'93'0,"-1"1"-30"15,1 1 6-15,1 1-9 0,0 2-9 16,-3 2-12-16,1 4-9 16,2 3-7-16,0 0-13 15,4 10-9-15,6 9 0 16,2 7 2-16,3 8-3 0,2 1 0 15,-1 5 0-15,1-1 0 16,1-1 1-16,-4-8 0 16,0-5-1-16,-4-9 0 15,-2-8 0-15,-2-8 1 0,0-10 1 16,-2-11 2-16,-4-9 3 16,2-5 6-16,-5-4 0 15,3 0-6-15,0 3-6 16,0 5-2-16,2 2-1 0,0 9-21 15,6 7-34-15,-1 6-25 16,3 4-40 0,-1 3-75-16</inkml:trace>
  <inkml:trace contextRef="#ctx0" brushRef="#br1" timeOffset="79709.53">2002 13022 598 0,'-6'0'42'16,"3"-3"5"-16,1 3 6 15,2 0-14-15,0 3-21 16,2 7-14-16,5 5 2 0,2 2 0 16,2 2-3-16,-1 1-2 15,-1-1-2-15,1-2-23 16,-3-3-23-16,-2-7-25 15,-5-7-46-15,0 0-99 16</inkml:trace>
  <inkml:trace contextRef="#ctx0" brushRef="#br1" timeOffset="79850.45">1980 12793 301 0,'-2'-11'277'16,"0"2"-266"-16,2 2-10 15,8 7-1-15,10 0 4 16,2 3-56-16,-1 6-108 0</inkml:trace>
  <inkml:trace contextRef="#ctx0" brushRef="#br1" timeOffset="80088.73">2242 12767 585 0,'4'-9'31'0,"3"4"-20"16,6 3 8-16,4 2-3 0,7 11 8 16,1 9-11-16,2 6-6 15,0 9-6-15,-4 2 0 16,-3 2-1-16,-8 0 1 0,-5 4-1 16,-7-2 0-1,0-1-3-15,-19-3-6 0,-6-3-7 16,-9-4-7-16,-7 1-14 15,-10-6-26-15,-8-6-33 16,-4-5-55-16</inkml:trace>
  <inkml:trace contextRef="#ctx0" brushRef="#br1" timeOffset="80354.32">1442 12858 547 0,'-7'-7'23'15,"-5"7"-7"-15,-2 9-4 0,1 18 15 16,-2 11 8 0,0 10-12-16,4 9-10 0,6 3-6 15,5 3-5-15,5-6 0 16,17 1-2-16,14-8-1 15,13-7-12-15,15-7-41 0,20-7-45 16,22-9-45-16,17-16-73 16</inkml:trace>
  <inkml:trace contextRef="#ctx0" brushRef="#br1" timeOffset="81041.86">4043 12898 541 0,'-9'-11'34'16,"8"-3"1"-16,1 3 15 0,1 2-19 15,14 4-3-15,3 2-11 16,4 3-5-16,6 0-4 16,1 8-1-16,2 8 0 15,-4 5-4-15,-1 4-1 16,-1 0-2-16,-7 4 0 16,-7 0-2-16,-6-5-11 0,-5 0 4 15,0-6 5-15,-3-5 3 16,-6-10 3-16,-3-3 5 15,0-8 15-15,4-11-5 16,1-9 2-16,7-7-10 0,1-4-4 16,17 0-5-16,7 0-1 15,4 5-6-15,5 5-33 16,2 10-34-16,0 8-29 16,-5 6-57-16,-3 5-178 15</inkml:trace>
  <inkml:trace contextRef="#ctx0" brushRef="#br1" timeOffset="81320.59">4598 12910 423 0,'0'-3'64'0,"0"-3"-25"16,4 3 6-16,9 0-4 16,7-2-1-16,6 0-20 15,7 2-6-15,3-2-6 16,3 1-5 0,-2 0-2-16,1 0-4 0,-8 6-26 15,-2-2-36-15,-12 0-25 16,-9 2-68-16</inkml:trace>
  <inkml:trace contextRef="#ctx0" brushRef="#br1" timeOffset="81445.56">4720 13021 460 0,'-7'9'60'0,"7"-7"-55"16,20-2 10-16,11 0 3 0,11 0-12 15,14-10-9-15,7-2-58 16,3-8-66-16,1 1-160 15</inkml:trace>
  <inkml:trace contextRef="#ctx0" brushRef="#br1" timeOffset="81974.37">5460 12905 449 0,'-2'-9'58'0,"2"2"-15"16,0 0 5-16,13-2-13 0,5 3-11 16,5 4-8-16,6 2 4 15,3 0 1-15,2 8-6 16,-1 6-6-16,-5 4-7 15,-1 5-3-15,-6 4-5 16,-9 1-11-16,-7-1-5 0,-5-2-4 16,0-9 5-16,-7-3 17 15,-7-12 8-15,1-1 22 16,-1-10 1-16,4-13 0 16,3-2-9-16,7-5-7 15,0-3-2-15,17 1-7 0,8 2-8 16,8 3-26-16,2 4-28 15,6 5-23-15,-5 5-62 16,2 6-92-16</inkml:trace>
  <inkml:trace contextRef="#ctx0" brushRef="#br1" timeOffset="82707.98">5926 12517 466 0,'0'0'33'16,"0"0"-25"-16,5 0-2 15,11 8 19-15,6 2-1 0,-1 3-10 16,5 0-6-16,3-1 3 16,-2-1-5-16,-1-2-7 15,-3-4-2-15,-5-2 3 16,-5-3 3-16,-6 0-7 16,-6-3 8-16,-1-8-3 0,-1 1-1 15,-11 0 1-15,-9 0-2 16,-6 7 0-16,-1 1 1 15,-3 2-2-15,1 3 1 16,1 9 0-16,4 3-1 16,5 3 4-16,5-4-1 0,7 0 0 15,2 1-1-15,6-8-1 16,0-2 1-16,9-5 2 16,6 0 0-16,2-5-3 15,0-10 4-15,5-3 0 16,-3-1-2-16,-1-2 0 15,2-2 1-15,-6 1 7 0,0 2 9 16,-2 1 2-16,-4 3-1 16,-2 6 2-16,-5 2-1 15,1 6 2-15,-2 2-5 16,0 5-13-16,0 10-2 16,-3 6 6-16,-1 4-1 0,2 7-2 15,1 4-4-15,1 3 0 16,0 8-1-16,1 3-38 15,5-4-70-15,-1 2-180 16</inkml:trace>
  <inkml:trace contextRef="#ctx0" brushRef="#br1" timeOffset="88022.98">5923 13047 105 0,'0'-1'36'0,"3"-1"-32"0,-3 0 1 15,2 0 3-15,-1 1-1 16,1-3-5-16,0 2-2 16,0 1 0-16,-1-1-1 15,1 0-7-15,-2 2 3 16,0-1 6-16,2-1 16 16,-2-1 35-16,1 3 14 0,-1-1-1 15,0 1-8-15,0-2-1 16,0 2-5-16,0 0-17 15,0-2-6-15,0 2-4 16,0 0-3-16,0 0-5 16,0 0 0-16,0 0-1 0,0 0-1 15,0 0 0-15,0 0 1 16,0 0 1-16,0 0 0 16,0 0-4-16,0 8 0 15,0 2 9-15,2 6-6 0,0 4-1 16,0 1-3-16,-1 5 1 15,3-4-5-15,0 2-5 32,-2-5 0-32,2 1-1 0,-3-5 2 15,1-4-1-15,2-1 0 16,-3-5-1-16,-1-2 1 16,0 0-1-16,2-2 0 15,-2-1 0-15,0 0 1 16,0 0-1-16,0 0 0 0,0 0 0 15,0 0 0-15,0 0-2 16,0 0 1-16,0 0-1 16,0 2-10-16,0 1-22 15,0 3-40-15,0-3-30 16,-2-3-121-16</inkml:trace>
  <inkml:trace contextRef="#ctx0" brushRef="#br1" timeOffset="93791.35">9023 12843 419 0,'-5'-4'64'0,"3"-8"-28"0,2-3-15 15,14-3 11-15,11 2 11 16,7 2-17-16,6 1-9 16,4 6-2-16,1 4-3 15,0 3-9-15,-7 2-2 0,-4 12-2 16,-6 2 1-16,-7 5-1 16,-8 4-9-16,-7 1-5 15,-4-6 8-15,-4 2 5 16,-7-8 3-16,-5-7 3 15,1-5 18-15,1-2 4 0,6-12 3 16,1-9-2-16,7-8-12 16,2-5-13-16,15-2-2 15,5 2-2-15,4 2-16 16,4 7-29-16,3 9-20 16,-5 6-30-16,-2 8-36 0,-5 2-55 15</inkml:trace>
  <inkml:trace contextRef="#ctx0" brushRef="#br1" timeOffset="93994.47">9581 12825 412 0,'0'7'80'16,"0"-2"-26"-16,-2 3 1 16,2 4 2-16,0 4-7 15,0 1-17-15,6 7-11 16,2-1-12-16,0 4-6 0,-1 1-3 15,4 1-2 1,-3 0-30-16,-3-1-28 0,-3-3-53 16,-1-9-115-16</inkml:trace>
  <inkml:trace contextRef="#ctx0" brushRef="#br1" timeOffset="95131.17">10258 12833 324 0,'-12'0'95'0,"3"0"-30"16,1 0-2-16,5 0-8 15,3 0-16-15,11 0-26 0,15 0-6 16,8 0 16-16,12 0 2 15,10 0-8-15,5-1-9 16,5-3-3-16,-1 1-4 16,1 1-1-16,-3 0 1 15,-4 0-1-15,-3-1 0 0,-5-1-8 16,-9 0-4-16,-4-3-4 16,-6 0-4-16,-5-2-10 15,-7-1-15-15,-6-3-7 16,-9-3-1-16,-5 0-8 15,-3-5 9-15,-13 3 23 0,-2 0 27 16,0 2 49-16,-2 2 40 16,5 5-18-16,5 3-3 15,6 3-19-15,4 3-13 16,6 0-23-16,12 7-7 16,9 9 2-16,5 5 3 15,6 8-2-15,-4 3-4 0,-2 4-2 16,-12 3-1-16,-13 2-9 15,-7-2-30-15,-25-1-9 16,-13-6-12-16,-12-4-8 16,-10-10-4-16,-1-7 17 15,7-11-120-15</inkml:trace>
  <inkml:trace contextRef="#ctx0" brushRef="#br1" timeOffset="95669.52">11661 12748 378 0,'-2'-15'24'0,"2"-2"32"15,0 2 16-15,2-1-7 0,12 2-17 16,8 4-19-16,7 4-7 16,1 6-3-16,9 4-4 15,1 14-4-15,2 6-5 16,-7 8-4-16,-1 4-1 16,-7 2-2-16,-9-2-3 0,-7-8-10 15,-11-4 0-15,0-11 7 0,-13-6 9 16,-4-7 7-16,-2-14 16 15,4-10-2-15,3-8-8 16,7-8-5-16,5-1-9 0,10 0-2 16,12 3-5-16,5 8-35 15,9 5-17-15,4 11-18 16,0 7-26-16,-5 7-39 16,1 3-69-16</inkml:trace>
  <inkml:trace contextRef="#ctx0" brushRef="#br1" timeOffset="96170.18">12245 12816 244 0,'-6'14'142'0,"2"-9"-81"16,4-3-3-16,0-2-21 15,11 0 4-15,9-10-9 16,3-3-25-16,6-5-2 0,0-1-3 16,-2-3-1-16,-5 0 0 15,-10 0 0-15,-5 5 1 16,-7 5 0-16,-7 5-3 15,-13 7 1-15,-5 0 2 16,-2 7 0-16,0 9 4 16,7 3 3-16,10 5-3 0,6-1-5 15,6 0 1-15,17-2-3 16,12-1 1 0,5-3-1-16,5-9 0 15,6-6-4-15,0-2-3 16,-3-2 1-16,-4-12 5 0,-6-4 1 0,-8-5 1 15,-11 0 1-15,-9-2 2 16,-6 2-1-16,-7-1 1 16,-12 8 0-16,-3 4 6 15,-4 6-1-15,6 6 2 16,5 0 3-16,5 13-7 0,8 6-5 16,2 8 0-16,13 7 0 15,6 2-1-15,5 5 1 16,1 2-1-16,2 0-1 15,-3-1-3-15,-7-2 3 0,-2-7 1 16,-10-1-3-16,-5-7 1 16,0-4 1-16,-14-9 2 15,0-3 1-15,-3-8-1 16,5-1-5-16,5-3-28 16,7-13-31-16,12-5-56 0,15-7-138 15</inkml:trace>
  <inkml:trace contextRef="#ctx0" brushRef="#br1" timeOffset="96279.97">12941 12921 335 0,'-4'-4'249'0,"-6"-3"-238"0,-2 4-9 16,11-1-4-16,1-1-32 0,13-4-116 16</inkml:trace>
  <inkml:trace contextRef="#ctx0" brushRef="#br1" timeOffset="96765.61">13401 12617 456 0,'8'-17'65'16,"-3"-1"-6"-16,2 11 0 15,-2-1-5-15,2 8-24 16,1 0-20-16,-1 10-7 16,-2 11 1-16,0 4 0 15,0 7-2-15,-1 4-1 16,-2 0 0-16,2-3 0 16,0-2-1-16,1-6 0 0,3-4 1 15,6-8 0-15,-2-5 0 16,6-2 2-16,3-5 2 15,6-1-1-15,0 0-4 0,5 0 0 16,4 0-29-16,2 0-27 16,2 0-27-16,1-5-44 15,-2 0-75-15</inkml:trace>
  <inkml:trace contextRef="#ctx0" brushRef="#br1" timeOffset="97348.25">14040 12823 346 0,'4'-4'117'15,"-3"-3"-69"-15,3 2-2 16,-1-4-9-16,2 2-1 16,0-6-14-16,-2 1-14 15,1-1 1-15,-4-3-2 0,0 2-3 16,-2 2-4-16,-13 2-1 16,-4 5 1-16,-3 5-2 15,-5 0-2-15,0 7 3 16,0 9 1-16,6 4-1 15,3 1 2-15,9 1-2 0,9-3-1 16,0-3 0 0,11-3-3-16,12-4 4 0,4-7 1 15,4-2-3-15,1-2-9 16,2-10-7-16,-5-5 0 16,-4 1 5-16,-6 2 7 0,0 0 7 15,-9 5 0-15,-2 2 2 16,-4 1 3-16,-3 6-2 15,4 0 0-15,1 0-3 16,4 0 0-16,3 7 0 16,6-3 0-16,3-1 0 0,2-3 1 15,-1 0-2-15,-2 0 1 16,-1-5-1-16,-5-5 2 16,-4 0 0-16,-6 2 0 15,0 0 12-15,-3 5 13 16,-2 3 0-16,2 0-11 0,1 9-11 15,7 9 3-15,2 7-2 16,6 3-2-16,3 6-1 16,1 0 0-16,-4 2-2 15,-4-4 0-15,-12-2-4 16,-2-5-15-16,-16-5-5 16,-14-8 19-16,-9-7 5 0,-5-5 1 15,1 0-8-15,0-12-15 31,5-8-21-31,9-5-49 16,14-5-129-16</inkml:trace>
  <inkml:trace contextRef="#ctx0" brushRef="#br1" timeOffset="97825.17">15311 12601 254 0,'5'-22'175'16,"10"4"-91"-16,-6 5-36 15,-4 2 8-15,1 6-4 16,1 3-20-16,-3 2-22 0,-1 13-8 16,-1 10 4-16,1 9 1 15,-3 4-4-15,2 7-1 16,0-1-2-16,1 3 0 15,4-9 1-15,-2-4-1 16,4-9 0-16,-1-5 2 0,5-6-2 16,1-7 2-16,3-2 1 15,4-3 0-15,2 0 0 16,4 0-2-16,7-3 0 16,-1 0-2-16,2-1-3 0,2 1-36 15,1-2-37-15,-4-3-41 16,0-1-88-16</inkml:trace>
  <inkml:trace contextRef="#ctx0" brushRef="#br1" timeOffset="97981.4">15917 12794 402 0,'0'0'138'0,"0"0"-99"16,0 6 11-16,0 6 1 16,0 4-8-16,0 4-20 15,0-1-12-15,0 7-5 16,1 0-4-16,-1 5-8 15,0-3-44-15,0-3-60 16,-1-7-135-16</inkml:trace>
  <inkml:trace contextRef="#ctx0" brushRef="#br1" timeOffset="98732.9">17321 12600 412 0,'9'-13'156'0,"0"5"-116"15,-1 4-21-15,4 4 5 16,0 0 10-16,1 12-20 15,-1 6-10-15,-3 2-4 16,-1 1 0-16,-1 0 0 0,-4-3 1 16,-1-2-3-16,-2-6-2 15,0-9 0-15,0-1-1 16,-7-5 10-16,-1-15-1 16,1-5-1-16,4-3-2 15,1-5 2-15,2 1 8 0,2 4-8 16,11 3-1-16,4 7 3 15,9 7 1-15,2 11-3 16,3 2-2-16,1 16 1 16,2 10-4-16,-3 8 2 15,-2 4 2-15,-6 0-5 0,-9 2-8 16,-5-8-12-16,-8-4 7 16,-1-14-2-16,-7-7 7 15,-5-9 10-15,-3-7 10 16,3-13 14-16,2-8 1 15,6-6-1-15,4 0-7 16,4-2-1-16,11 4-6 0,11 2-4 16,3 8-4-16,3 6-1 15,5 10-1-15,1 6-1 16,-1 4 1-16,-3 12 0 16,-4 8-1-16,-6 6 1 0,-3 2-3 15,-7 4-10-15,-5-1-9 16,-2-1 1-16,-3-2-19 15,-3-9-20-15,1-5-18 16,2-9-58-16,3-9-89 16</inkml:trace>
  <inkml:trace contextRef="#ctx0" brushRef="#br1" timeOffset="98920.7">18170 12671 373 0,'10'-2'198'0,"-3"-6"-118"16,-7 6-5-16,0 2-32 15,0 5-13-15,0 11-10 16,0 5 6 0,1 6-6-1,5 9-7-15,1 1-7 0,3 7-3 0,1 1-2 16,0 5-1-16,-2 2-32 0,-5-4-60 16,-4-3-122-16</inkml:trace>
  <inkml:trace contextRef="#ctx0" brushRef="#br1" timeOffset="101030.53">19254 12807 662 0,'-1'-16'37'0,"-5"3"-2"16,5 4 6-16,1 9-6 15,0 0-10-15,1 13-23 16,5 8-4-16,3 6 2 16,0 3 0-16,-2 3 1 0,0-1-1 15,-2-7-11-15,1-4-3 16,-2-9-4-16,-2-5 2 15,-2-7 1-15,0-1 8 16,-2-15 12-16,-10-7-9 16,6-8 5-16,-5-1-1 0,6-2 4 15,1 6 0-15,4 1 0 16,0 11 8-16,11 9 0 16,11 7-10-16,5 7-1 15,7 16-1-15,8 5-1 16,9 4 2-16,2 4-1 15,8 0 0-15,2-4 0 16,-2-3-12-16,0-6-2 0,-5-5-10 16,-7-7-13-16,-10-8-12 15,-12-3-26-15,-11-6-22 16,-16-11-48-16</inkml:trace>
  <inkml:trace contextRef="#ctx0" brushRef="#br1" timeOffset="101218.03">19684 12703 541 0,'-14'-16'75'0,"1"7"-30"16,9 8 2-16,4 1-4 15,0 7-26-15,13 14-2 0,3 7 3 16,4 6-8-16,-1 9-5 16,3 5-2-16,0 2-3 15,-2-1-18-15,-1-3-24 16,-1-7-33-16,0-10-33 15,-2-15-46-15,0-10-144 0</inkml:trace>
  <inkml:trace contextRef="#ctx0" brushRef="#br1" timeOffset="101441.45">20009 12691 629 0,'-7'-9'61'0,"5"5"-32"15,2 4 15-15,4 7-33 16,8 13 9-16,5 7-4 16,4 3-8-16,0 6-5 15,1 1-2-15,-3-1 0 16,0-2-1-16,-7-6-9 0,-1-3-13 16,-4-6-18-16,-5-7-15 15,-2-7-18-15,0-5-25 16,-5-4-58-16</inkml:trace>
  <inkml:trace contextRef="#ctx0" brushRef="#br1" timeOffset="101597.66">20043 12696 538 0,'0'-19'46'0,"0"1"0"15,12 3-13-15,14 3-7 16,6 3-18-16,7 3-5 0,3 6-4 15,3 0-20-15,-10 4-80 16,-6 7-88-16</inkml:trace>
  <inkml:trace contextRef="#ctx0" brushRef="#br1" timeOffset="101753.87">20120 12900 491 0,'0'1'17'0,"20"-1"-35"15,12 0 46-15,9-1-13 16,8-9-12-16,5 0-29 16,2-5-65-16,-6 0-37 0,-5-3-48 15</inkml:trace>
  <inkml:trace contextRef="#ctx0" brushRef="#br1" timeOffset="102050.69">20551 12775 123 0,'11'-11'176'16,"-6"4"-33"-16,-5 5-30 15,0 2-44-15,0 9-39 16,-3 10 3-16,1 6-10 0,1 8-13 15,-3 3 0-15,4-3-7 16,0-1-3-16,0-5 0 16,0-6 1-16,0-10-3 15,0-11 0-15,0 0 2 16,0-19 14-16,0-10-15 0,0-7 4 16,5-8 10-16,2-2 1 15,5-3-1 1,3 4-4-16,1 5-5 0,2 8-2 15,1 10 0-15,-2 10-1 0,5 12 0 16,-2 0-3-16,-1 19 2 16,3 8-1-16,2 9 1 15,-9 8-2-15,7 3 4 16,-8 4-3-16,3 1-5 16,-7-5-17-16,-1-3-30 15,-5-6-17-15,-4-13-34 0,-4-10-84 16</inkml:trace>
  <inkml:trace contextRef="#ctx0" brushRef="#br1" timeOffset="102191.27">20668 12900 540 0,'0'-18'54'15,"13"-4"-40"-15,17 3-8 16,15-1-2-16,14-1-3 16,13-4-22-16,7-4-85 15,4-10-249-15</inkml:trace>
  <inkml:trace contextRef="#ctx0" brushRef="#br1" timeOffset="107449.31">22843 4013 614 0,'-7'-9'77'0,"-6"1"-37"16,9 5 22-16,4 3-17 0,0 2-31 15,2 9-15-15,13 7 3 16,-1 1 3-16,2 6-4 15,2 0 0-15,2 0 0 16,-6-1-1-16,-1-2-11 16,-4-5-14-16,-4-3-11 0,-4-7-17 15,-1-3 16-15,-1-4 15 16,-10-7 21-16,-2-10 1 16,-2-4 1-16,-4-6 4 15,5 0 18-15,3 1-2 16,6 1-2-16,5 6-10 15,0 2 1-15,13 7-1 0,9 6-8 16,12 4-1-16,3 0 0 16,4 6-1-16,6 6 2 15,1 6-1-15,-1 1-2 16,-6 1-19-16,-5-1-18 0,-2-6-18 16,-9-2-2-16,-6-8-19 15,-4-3-21-15,-9-3-34 16,-6-14-153-16</inkml:trace>
  <inkml:trace contextRef="#ctx0" brushRef="#br1" timeOffset="107621.12">23227 3925 353 0,'-18'-33'87'0,"2"4"-27"15,3 6-1-15,5 7-1 16,3 6-13-16,3 9-12 16,2 1-21-16,2 11-14 15,8 7 3-15,2 7 9 0,3 7-5 16,1 7-3-1,0-2-2-15,0 1-4 0,2-5-28 16,-2-4-28-16,-1-9-22 16,2-9-24-16,-2-10-31 15</inkml:trace>
  <inkml:trace contextRef="#ctx0" brushRef="#br1" timeOffset="107824.19">23401 3867 544 0,'0'0'28'16,"0"1"-23"-16,2 16 4 0,10 6 28 16,5 6-13-16,4 2-11 15,-3 5-7-15,2 0-2 16,-3-2-4-16,-2-6-4 16,-6-6-15-16,-4-7-13 15,-5-5-20-15,0-10-39 16,-9-3-31-16,-4-14-129 0</inkml:trace>
  <inkml:trace contextRef="#ctx0" brushRef="#br1" timeOffset="107964.79">23394 3906 317 0,'-8'-29'74'0,"6"7"-3"16,2-2-2-16,2 6-27 0,13 1-21 16,7 5-6-16,5-2-7 15,5 6 0-15,6 2-4 16,-1 5-4-16,1 1-11 15,-10 1-82-15,-9 10-116 16</inkml:trace>
  <inkml:trace contextRef="#ctx0" brushRef="#br1" timeOffset="108105.3">23498 4010 495 0,'0'2'38'0,"0"-2"-39"0,15 0 5 16,11-6 4-16,7-4-6 15,6-1-7 1,2-4-50-16,-1 1-77 0,-5-4-106 16</inkml:trace>
  <inkml:trace contextRef="#ctx0" brushRef="#br1" timeOffset="108424.24">23793 3864 463 0,'-2'0'58'0,"0"0"-35"15,2 11 3-15,2 6 7 16,8 3-2-16,3-1-12 15,2 4-11-15,-3-2-5 0,-1-3-1 16,-4-1-3-16,-2-7 1 16,-5-8-5-16,0-2-2 15,0-12 16-15,-5-10-2 16,2-4-1-16,-3-9 5 16,6-4 6-16,0-3 0 15,0 6-7-15,0 0-1 16,7 7-5-16,2 7 2 0,3 9 1 15,7 9-3-15,-1 4-3 16,5 6 0-16,-2 12-2 16,3 5 1-16,1 8-1 0,-4 2-10 15,-1 5-11-15,-8-1-9 16,-2 2-15 0,-10-3-14-16,0-7-54 15,-15-7-130-15</inkml:trace>
  <inkml:trace contextRef="#ctx0" brushRef="#br1" timeOffset="108549.24">23870 3920 555 0,'8'-15'16'15,"12"-2"-26"-15,9 1 10 16,9 2 0-16,2-1-35 16,-3 3-111-16</inkml:trace>
  <inkml:trace contextRef="#ctx0" brushRef="#br1" timeOffset="109127.56">23058 5395 632 0,'0'-2'40'0,"0"1"-19"16,0 1-6-16,7 5-11 16,0 8-4-16,3 1 2 15,-2 4-2-15,1 1 0 16,-2 1-4-16,1-4-7 0,-3-5-7 15,-3-4-8-15,-2-5 10 16,0-2 9-16,0-11 9 16,-2-9-6-16,-3-3-1 15,-3-4 2-15,5-3 4 16,1 3 1-16,2 6-3 16,0 1 1-16,15 6 4 0,6 7-2 15,6 5 1-15,7 2-1 16,4 9-1-16,3 9 0 15,0 1-2-15,-1 5-11 16,-2-1-20-16,-4-3-30 0,-4-6-30 16,-8-7-34-1,-6-7-84-15</inkml:trace>
  <inkml:trace contextRef="#ctx0" brushRef="#br1" timeOffset="109316.02">23372 5256 450 0,'-20'-25'52'0,"6"7"5"15,7 8 3-15,4 6-21 16,3 4-28-16,2 7-18 16,8 11 5-16,2 7 3 15,10 7 0-15,-2 4-1 16,1 1-7-16,1 1-21 0,0-4-24 16,-1-7-28-16,-3-10-49 15,2-8-62-15</inkml:trace>
  <inkml:trace contextRef="#ctx0" brushRef="#br1" timeOffset="109588.01">23647 5246 488 0,'4'0'32'16,"-1"7"-35"-16,4 11 14 15,6 5 8-15,-1 4-13 0,0 2-4 16,0 2-1-16,-3-2-5 15,-1-7-12-15,-5-5-11 16,-1-8-8-16,-2-9 1 16,0 0 20-1,-10-18 26-15,1-7-12 16,1-5 4-16,-4-7 27 16,5-5-2-16,4 3-16 15,1-2-7-15,2 7-4 0,5 3-6 16,10 12-39-16,-1 6-20 15,3 8-29-15,-2 5-88 16</inkml:trace>
  <inkml:trace contextRef="#ctx0" brushRef="#br1" timeOffset="109744.23">23712 5298 500 0,'-7'-2'37'0,"5"2"-23"0,2-6 41 16,10-3-45-16,12 1-20 15,5-2 9-15,7 1-17 16,0-1-52-16,-1-2-81 16,-6 4-169-16</inkml:trace>
  <inkml:trace contextRef="#ctx0" brushRef="#br1" timeOffset="110083.65">23954 5232 391 0,'0'16'52'0,"2"-6"-43"0,8 3 47 16,5 1-21-16,1-1-11 16,2 0-12-16,-6 0-9 15,-2-2-2-15,-5-3-6 16,-3-2-12-16,-2-5-5 0,-3-1 18 16,-9-7 7-16,0-10 0 15,-3-7 4-15,5-7 14 16,1-8-1-16,7 3-5 0,2-4-13 15,0 7-2-15,5 4 0 16,9 8 1-16,6 7 7 16,2 8 2-16,4 6-3 15,-2 1 0-15,3 16 2 16,0 1-5-16,-3 5-4 16,-3 4 1-1,-5 1-2-15,-4 3-13 16,-5 0-7-16,-7 0-17 0,0-1-8 15,-14-3-30-15,-7-6-65 16</inkml:trace>
  <inkml:trace contextRef="#ctx0" brushRef="#br1" timeOffset="110193.03">24056 5296 369 0,'13'-18'57'0,"12"1"-46"15,5 0-6-15,12-1-5 16,3 0-24-16,0-1-130 15</inkml:trace>
  <inkml:trace contextRef="#ctx0" brushRef="#br1" timeOffset="111843.87">7842 14883 424 0,'0'-31'16'0,"0"5"20"0,0 2 20 16,0 8-12-16,0 2 4 15,3 8-12-15,6 6-11 16,4 8-15-16,3 16 3 15,5 14 10-15,5 13 1 0,0 14-9 16,3 17-5-16,1 10-7 16,-5 9 3-16,1 3-5 15,-3-3 1-15,-3-4-4 16,-6-6 4-16,-3-12-8 16,0-10-10-16,-7-12 5 15,-3-14-18-15,-1-13-3 0,0-16-22 16,0-14-29-1,0-23-22-15,0-20-240 0</inkml:trace>
  <inkml:trace contextRef="#ctx0" brushRef="#br1" timeOffset="113294.43">7893 14812 497 0,'-19'-8'16'16,"4"1"-14"-16,6 2 0 15,4 3 14-15,5 1 18 0,5 1-18 16,15-2-14-16,9 1 8 16,10-2 2-16,12 0-8 15,12-3 0-15,10-3-6 16,10 1 9-16,12-4-5 16,11-1 0-16,14-3-2 15,13 1 3-15,12-3-3 0,13 1 0 16,13 1 3-16,13-2-6 15,7-2 6-15,14 0-5 16,14 4 4-16,9-2-3 16,8-1 1-16,6 5 1 15,6-1-1-15,3 3-1 0,2 0 2 16,-2 2-2-16,1 5-1 16,-6 0 0-16,-4 3 5 15,-6 0-1-15,-9 2-4 16,-11 0 2-16,-13-2 1 15,-16 2 0-15,-14-2-3 0,-15 1 1 16,-19-1 3-16,-17-3-1 16,-12 1-1-16,-18-3 1 15,-14 0-2-15,-13 0 3 16,-14 0-1-16,-12-3 7 16,-9 2 5-16,-8 1-3 15,-5 1-1-15,-7 1-3 0,-1 5-2 16,-2 0-3-1,-1 0-1-15,-1 11-1 0,-1 10 1 16,-3 6 0-16,1 14 1 16,0 9 1-16,-2 10 1 15,3 12-2-15,4 3 2 0,1 8-2 16,1 3 0-16,3 3-1 0,3 0 1 0,2 2 1 16,4-2-3-16,-3-5 2 15,5-5 0-15,-2-3 2 16,3-6 0-16,-2-6-2 0,-1-6 4 15,0-6-3-15,-3-7-1 16,-2-5-1-16,1-8 0 16,-5-4 1-16,-5-4-1 15,-5-6 0-15,-2 0 0 16,0-3-1-16,-16-3-1 16,-9 3 4-16,-7-3-1 0,-12 3 0 15,-7-1 0-15,-10-1-1 16,-12-1 0-16,-9 1 0 15,-8-1 1-15,-16 2 0 16,-3-2-2-16,-13 3 0 16,-9 0 1-16,-8-2 1 0,-8 3-2 15,-8-4 0-15,-4 2-1 16,-3 0-1 0,-7-1 3-1,-8-1-2-15,-1-1 0 16,-4 1-1-16,-4-2 1 15,-3 1 0-15,1 2 0 0,-1-5-1 0,5 3 2 16,-4 0-2-16,3 2 1 16,6-3 1-16,1-1 2 15,2-2-1-15,6 2 0 16,6-3-2-16,8 0 3 16,6-2 0-16,6 2-1 0,5-1-1 15,6-2 1-15,8 0 1 16,1 0-2-16,7 2 2 15,5-1-1-15,10-1 0 16,5 1-1-16,7-1 2 16,7 0-1-16,9-2 0 15,9-1 0-15,6 0 1 0,8 0-1 16,8 0 0-16,4 0 1 16,9 0 1-16,4 0-2 15,6 0 1-15,6 0 0 16,3 0 1-16,4-1 0 0,3-2 2 15,1 3 0-15,1-2-1 16,2 1-1-16,0 1 0 16,0-2 1-1,0 2-1-15,0 0 0 16,-2-2-1-16,2 2 0 16,0 0 3-16,-3 0 0 0,0-1-2 15,0 1-1-15,-2 0-1 16,-1 0 1-16,-1 0 0 15,0 0 1-15,-1 0-1 16,3 0 0-16,-2 0 0 16,2 0 0-16,0 0-1 0,3-2 0 15,-1 0 0-15,3-3-15 16,0-4-14-16,0-5-30 0,0-6-28 16,5-9-57-16,0-9-136 15</inkml:trace>
  <inkml:trace contextRef="#ctx0" brushRef="#br1" timeOffset="113528.75">8171 15766 365 0,'-14'-29'19'15,"-4"6"11"-15,8 3 16 16,3 7 11-16,3 7-16 16,4 4-5-16,0 2-18 15,5 14-17-15,6 11 17 16,4 12 4-16,2 8 2 0,1 12-8 15,0 10-8-15,2 4-1 16,-2 4-1-16,0-1-1 16,0-2-5-16,-1-6-1 15,2-8-23-15,4-9-29 16,-2-19-48-16,6-12-108 16</inkml:trace>
  <inkml:trace contextRef="#ctx0" brushRef="#br1" timeOffset="114425.97">8933 15356 88 0,'-9'-27'230'16,"-4"4"-190"-16,-1 3 17 16,-4 5 23-16,-1 10-20 15,-1 5-14-15,-6 4-15 0,2 17 3 16,-3 11-7-1,3 11-14-15,1 7 4 16,7 11-8-16,6 3 0 0,9 4-8 16,1-4 3-16,22-6-1 15,8-10-4-15,9-9 1 16,8-14 1-16,5-13 1 0,5-10-3 16,1-2 0-16,-4-16 1 0,-1-9-2 15,-7-9-3-15,-7-4 4 16,-7-4 0-16,-10-3 2 15,-9-7 0-15,-9-1 1 16,-4-2-2-16,-20 3 0 16,-13 4-2-16,-9 10-4 15,-12 12-8-15,-6 8-1 0,3 14-11 16,-1 4-24-16,8 2-23 16,10 5-69-16</inkml:trace>
  <inkml:trace contextRef="#ctx0" brushRef="#br1" timeOffset="115385.4">8923 16056 222 0,'-2'0'49'0,"0"2"4"16,2-2 7-16,0 0-13 15,0 0-8-15,0 0-10 16,4 0 6-16,4 0-1 0,7-2-4 16,4-6-4-16,3-6-7 15,5-2-7-15,-3-2-4 16,0-4-2-16,0-2-4 16,-6 0 0-16,-2 1-1 15,-8-2 1-15,-7 5-1 0,-1 4 0 16,-1 7 0-16,-9 2-1 15,0 7 2-15,-5 0 2 16,4 6 4-16,2 8 0 16,4 4 0-16,4 7-5 15,1 1 1-15,3 5-4 0,13 0 0 16,2 4 0-16,6 0 0 16,-2-3-1-16,0-2-5 15,-4-3-1-15,-7-4 2 16,-9-2 1-16,-2-4 0 15,-17-1 3-15,-9-2 3 0,-3-3-2 16,-6-3-1-16,6-3-16 16,1-5-25-16,10 0-31 15,15-15-93-15</inkml:trace>
  <inkml:trace contextRef="#ctx0" brushRef="#br1" timeOffset="116166.33">13719 15077 335 0,'-15'-21'162'0,"-7"9"-128"0,-2 1 0 16,-5 11 15-16,-3 0-6 15,1 12-17-15,1 9-15 16,3 10 0-16,3 6-1 15,8 8-6-15,9 5 0 16,7 4 0-16,0-1-4 16,18-1 1-16,9-8-1 0,9-6 0 15,5-11 0-15,6-11 0 16,3-9-1-16,2-7-2 16,-1-4 2-16,-3-13-2 15,-5-7 0-15,-5-8 4 16,-9-6-1-16,-10-4 2 15,-6-5-2-15,-10-3 2 0,-3 2-1 16,-12 4 0-16,-15 4-7 16,-9 14-6-16,-7 6-4 15,-5 15-6-15,2 5-7 16,4 6-14-16,6 14-25 16,10 2-47-16,10 5-57 15</inkml:trace>
  <inkml:trace contextRef="#ctx0" brushRef="#br1" timeOffset="116588.11">14091 15557 259 0,'0'-10'79'0,"0"0"-12"15,-4 4 11-15,-5 2-13 0,0 2-27 16,0 2-8-16,0 0-8 15,2 6-5-15,1 6-3 16,3 7-3-16,1 5 0 0,2 6-3 16,0 4 2-16,2 3-5 15,7 3-2-15,-2-1-2 16,2-3-1-16,-2-1 1 16,0-6-2-16,-2-4 1 15,-3-2-5-15,-2-3-11 0,0-3-21 16,-9-4-22-16,-5-4-37 15,-6-6-38-15,-3-3-93 16</inkml:trace>
  <inkml:trace contextRef="#ctx0" brushRef="#br1" timeOffset="116728.71">13862 15859 410 0,'0'-13'86'15,"2"-1"-60"-15,14 1-4 0,10-1-1 16,10 0-13-16,8 2-8 15,5-1 0-15,5-1-21 16,-3-2-85-16,-7-2-225 16</inkml:trace>
  <inkml:trace contextRef="#ctx0" brushRef="#br1" timeOffset="120665.31">13650 14963 120 0,'0'0'410'0,"-3"0"-408"16,3 0-3-16,0 0 2 15,0-2-1-15,0 0-4 0,0-3-29 16,9-1 1-16,0-4-24 16,0-4-101-16</inkml:trace>
  <inkml:trace contextRef="#ctx0" brushRef="#br1" timeOffset="120790.28">13599 14766 182 0,'-13'-8'237'0,"0"-2"-205"15,5 2 8-15,1 1-2 16,6 0-24-16,1 0-18 16,0 0-34-16,11-1-44 0,3-4-52 15</inkml:trace>
  <inkml:trace contextRef="#ctx0" brushRef="#br1" timeOffset="120911.9">13526 14507 153 0,'-17'-7'163'0,"2"-4"-184"0,1-3-105 15</inkml:trace>
  <inkml:trace contextRef="#ctx0" brushRef="#br1" timeOffset="121052.49">13419 14289 318 0,'-24'-7'-57'15,"-1"-2"-49"-15</inkml:trace>
  <inkml:trace contextRef="#ctx0" brushRef="#br1" timeOffset="121193.54">13065 14134 33 0,'-27'-7'419'16,"4"-2"-411"-16,3 2 3 0,4 3-9 15,3 2-4-15,4 0-50 16,1-1-52-16,0-4-123 15</inkml:trace>
  <inkml:trace contextRef="#ctx0" brushRef="#br1" timeOffset="121318.49">12703 14043 391 0,'-35'-2'17'0,"4"-2"-17"15,7 3 0-15,2-1-10 16,4 2-41-16,0-4-104 15</inkml:trace>
  <inkml:trace contextRef="#ctx0" brushRef="#br1" timeOffset="121443.48">12311 13991 265 0,'-39'-4'85'16,"0"1"-84"-16,5 1-1 15,0 0-5-15,2 1-60 16,1-5-149-16</inkml:trace>
  <inkml:trace contextRef="#ctx0" brushRef="#br1" timeOffset="121568.43">11571 13945 406 0,'-50'0'27'0,"3"0"-15"15,5 0-8-15,8 2-4 16,4-1-29-16,3-1-82 15,1-1-175-15</inkml:trace>
  <inkml:trace contextRef="#ctx0" brushRef="#br1" timeOffset="121709.01">10918 13955 394 0,'-44'6'9'0,"5"-1"6"15,1 2-8-15,8 2-6 16,1 0-14-16,4-3-66 15,3-1-54-15</inkml:trace>
  <inkml:trace contextRef="#ctx0" brushRef="#br1" timeOffset="121844.07">10316 14084 388 0,'-39'9'13'16,"3"1"8"-16,7 0-11 15,5 0-9-15,8 3-11 16,4-3-59-16,5-3-47 15,0-1-122-15</inkml:trace>
  <inkml:trace contextRef="#ctx0" brushRef="#br1" timeOffset="121969">9874 14332 338 0,'-37'21'19'15,"-2"1"-17"-15,9-1 2 16,3 1-4-16,8-3-18 0,2 2-58 15,7-3-22-15,1 0-59 16</inkml:trace>
  <inkml:trace contextRef="#ctx0" brushRef="#br1" timeOffset="122112.9">9562 14619 283 0,'-27'18'43'0,"2"0"8"0,-1-3-17 15,9 4-21-15,4 0-11 0,2-1-2 16,6 0-10-16,5 2-21 15,0-2-30-15,0-2-31 16,0 0-119-16</inkml:trace>
  <inkml:trace contextRef="#ctx0" brushRef="#br1" timeOffset="122237.89">9303 15001 323 0,'-27'23'22'15,"4"0"3"-15,3-1-14 16,5 3-11-16,7-6 1 15,2-1-11-15,3-2-22 0,3-4-54 16,0-5-90 0</inkml:trace>
  <inkml:trace contextRef="#ctx0" brushRef="#br1" timeOffset="122362.86">9128 15238 341 0,'-15'9'53'0,"3"-4"-15"0,2 1 4 16,6-3-26-16,3 1-14 15,1-1-5-15,0 0-33 16,1-3-31-16,5 0-55 16</inkml:trace>
  <inkml:trace contextRef="#ctx0" brushRef="#br1" timeOffset="122628.42">9028 15127 483 0,'-7'-3'40'0,"2"1"3"0,1 2-14 16,4 0-29-16,0 12 1 15,0 5-1-15,4 4-1 16,-1 2 1-16,3 2 1 16,-3-2 0-16,2 0 6 0,1-1 2 15,3-4 0-15,5-4 5 16,6-5 7-16,11-7-7 15,10-2-11-15,15-13-4 16,16-12-33-16,12-12-44 16,9-13-67-16,4-13-238 0</inkml:trace>
  <inkml:trace contextRef="#ctx0" brushRef="#br1" timeOffset="123269">11427 13350 394 0,'-2'-6'36'0,"-6"2"29"16,-4 4-22-16,-3 0-14 0,-4 6-14 16,-2 7-3-16,-2 4 9 15,-1 7-2-15,-1 2-7 16,8 4-1-16,0 4-2 16,8 0-5-16,6 0-2 15,3-2-1-15,10 0-2 0,12-7 0 16,7-4 2-16,5-3-3 15,7-7-10-15,4-5-11 16,1-1-9-16,0-5-14 16,-3-5-23-16,-8-7-51 15,-6-6-199-15</inkml:trace>
  <inkml:trace contextRef="#ctx0" brushRef="#br1" timeOffset="123440.73">11291 13550 491 0,'-15'0'32'0,"12"0"-26"15,5 0 18-15,25-9-19 16,12 2 1-16,15 0-5 16,7-5-14-16,5-1-54 15,1-5-226-15</inkml:trace>
  <inkml:trace contextRef="#ctx0" brushRef="#br1" timeOffset="142782.49">9354 15577 335 0,'-6'0'101'16,"5"0"-68"-16,-1 0 14 15,2 0-28-15,2 0-12 0,6 0-3 16,3 0 0-16,4 0 2 16,0 0-4-16,7 0-2 15,3 0-6-15,1 0-21 16,3 0-28-16,3 0-8 16,2-5-6-16,-2-3-27 0,-1 3 9 15,-4 1 16-15,-6 1 43 16,-3 0 34-16,-9 1 31 15,-2 2 6-15,-4 0 4 16,1 0 1-16,2 0 5 0,-1 0-15 16,5-2-23-16,7 0-8 15,0 0-4-15,5-2-3 0,2 1-39 16,-1 0-130-16</inkml:trace>
  <inkml:trace contextRef="#ctx0" brushRef="#br1" timeOffset="142907.47">10010 15515 331 0,'2'0'62'0,"2"0"-36"16,-1 0-13-16,7 0-11 0,2-2-6 15,5 0-49-15,0 0-115 16</inkml:trace>
  <inkml:trace contextRef="#ctx0" brushRef="#br1" timeOffset="143032.43">10231 15504 350 0,'13'0'-4'0,"5"-4"-6"15,5-1 12-15,6 1-16 16,7-1-120-16</inkml:trace>
  <inkml:trace contextRef="#ctx0" brushRef="#br1" timeOffset="143157.4">10689 15461 373 0,'5'0'74'0,"0"-2"-34"16,2-2-14-16,5 3-21 15,6 1-6-15,8 0-23 16,6 0-63-16,7 0-43 16</inkml:trace>
  <inkml:trace contextRef="#ctx0" brushRef="#br1" timeOffset="143298">11156 15452 376 0,'8'0'90'0,"-1"-3"-76"15,1-5-4-15,7 6-8 16,4-1-4-16,5 3-38 0,10-2-56 16,2-1-48-16</inkml:trace>
  <inkml:trace contextRef="#ctx0" brushRef="#br1" timeOffset="143422.97">11566 15425 420 0,'9'-3'26'0,"1"-3"0"15,5 5-15-15,9-1-12 16,3 2-19-16,8 0-49 16,6 0-45-16,0 0-112 0</inkml:trace>
  <inkml:trace contextRef="#ctx0" brushRef="#br1" timeOffset="143550.53">12056 15395 452 0,'11'-2'17'0,"3"-2"-14"0,6 4-2 0,10 0-2 16,9 0-41-16,5 4-65 16,4-2-112-16</inkml:trace>
  <inkml:trace contextRef="#ctx0" brushRef="#br1" timeOffset="143691.12">12603 15393 438 0,'6'-4'50'15,"5"-4"-49"-15,3 0 5 0,6 7-5 16,3-1-2-16,8 2-26 16,-1 0-40-16,3 0-50 15,-3-2-79-15</inkml:trace>
  <inkml:trace contextRef="#ctx0" brushRef="#br1" timeOffset="143831.71">12936 15352 355 0,'5'0'52'0,"4"-3"-7"15,5 1 9-15,5 2-22 16,2 0-25-16,7 0-6 16,6 0-4-16,5 3-25 15,0-1-38-15,2 0-17 0,-5 0-19 16,-1-2-36-16</inkml:trace>
  <inkml:trace contextRef="#ctx0" brushRef="#br1" timeOffset="143956.68">13309 15350 104 0,'8'-3'107'0,"-5"-1"6"16,-1 0-25-16,2 1-17 15,1 1-21-15,2 1-25 0,6 1-17 16,1 0-7-16,6 0-1 16,-1 0-1-16,3 0-22 15,0 0-35-15,-5 0-23 16,-4-4-37-16</inkml:trace>
  <inkml:trace contextRef="#ctx0" brushRef="#br1" timeOffset="144206.64">13353 15191 405 0,'0'2'7'0,"0"0"-8"15,3 4 27-15,8 2 34 16,2 1-25-16,2 4-19 16,2-1-9-16,0 4-3 15,2 0 3-15,-5 2-1 0,-1 0 0 16,-6 4 0-16,-4-3 0 16,-3 2 2-16,-16 5-2 15,-12 0-5-15,-16 6-3 16,-10 2-53-16,-9-2-90 15</inkml:trace>
  <inkml:trace contextRef="#ctx0" brushRef="#br1" timeOffset="154577.87">11108 15822 193 0,'0'1'16'0,"0"-1"40"16,0 3 3-16,0-3-39 0,0 0-9 16,0 0-2-16,0 0 4 15,0 0 4-15,0 0-1 16,0 0 4-16,0 0 13 16,0 0-3-16,0 0-7 15,0 0-5-15,0 0-6 0,0 0 0 16,0 0-5-16,0 0-4 15,0 0-3-15,0 0-2 16,0 0 0-16,0 0 1 16,0 0 1-16,0 0 1 0,0 0 0 15,0 0 0-15,0 0 1 16,0 0-2-16,0 0 1 16,0 0-2-16,0 0-6 15,0 0-15-15,0 0-20 16,0 0-54-16,0-4-170 0</inkml:trace>
  <inkml:trace contextRef="#ctx0" brushRef="#br1" timeOffset="155172.84">11028 15802 336 0,'-6'0'132'15,"2"-4"-111"-15,4-3 21 16,7-2-12-16,11 0-11 16,8 0 0-16,3 2-3 15,3 4 4-15,-3 3-7 16,-3 0-12-16,-8 7-2 0,-8 7-1 16,-8 7-14-16,-2 5-8 15,-7-4 13-15,-7 2 0 16,-4-3 3-16,1-5 10 15,5-7 3-15,0-4 15 0,7-5 4 16,5-1 2-16,0-16-11 16,5-2-11-16,11-6-2 15,2-3-1-15,1-1 0 16,1 1-1-16,-3 5 1 16,-3 3 0-16,-6 7 0 15,0 6 3-15,-6 3 8 16,-2 4 0-16,0 7-10 0,0 8 3 15,0 2 4-15,-2 7-6 16,2 2 0-16,0 3-2 16,2-4 1-16,7-1-3 15,1-2 0-15,3 0-11 16,-2-6-22-16,4-2-33 16,-5-6-44-16,2-6-131 0</inkml:trace>
  <inkml:trace contextRef="#ctx0" brushRef="#br1" timeOffset="155532.15">11456 15807 377 0,'0'-3'70'0,"0"-1"-20"16,0 0 15-16,2 2-14 16,-1 1-17-16,3-1-16 15,-1 0-6-15,2-1 7 0,-2 3-1 16,-1-2-6-16,0 0 6 16,0 2-2-16,-2 0 1 15,0 0-4-15,0 0-1 16,1 0-4-16,-1-2-1 0,0 2-3 15,0 0-2-15,0 0 0 16,0 0-2-16,0 0-2 16,0 0 1-16,0 0-24 15,0 0-46-15,0 0-75 16,-3-8-231-16</inkml:trace>
  <inkml:trace contextRef="#ctx0" brushRef="#br1" timeOffset="159052.46">19305 14676 306 0,'-9'-6'226'0,"8"-7"-208"16,1-4 10-16,7 0 14 15,13 1-6-15,1 3-18 0,6 5-10 16,1 2-3-16,3 6-2 16,-4 0-3-16,-2 12 1 15,-4 8-2-15,-6 5-14 16,-8 4 0-16,-5 2 1 16,-2 0-5-16,-5-4 6 0,-8-5 10 15,-1-2 2-15,-2-7 3 16,1-7 11-16,3-2 5 15,4-4-3-15,3-1 0 16,5-10-7-16,0-5-4 16,5-4-3-16,8-4-1 0,1 0 1 15,1-3 0-15,0 2 0 16,-3 7-1-16,0-3 2 16,-5 8 3-16,-4 5 10 15,2 3 5-15,-5 5-1 16,0 0-10-16,0 7-7 0,0 7 2 15,0 3 5-15,0 4-1 16,2 5 0-16,5 1-2 16,5-2-3-16,1 0-1 15,3-2-1-15,2 0-1 16,-1-5-21-16,5 0-20 16,0-5-21-16,-1-5-44 0,1-6-62 15,-2-2-182-15</inkml:trace>
  <inkml:trace contextRef="#ctx0" brushRef="#br1" timeOffset="159198.24">20055 14842 599 0,'4'12'48'16,"-4"4"-14"-16,-11 8 4 15,-9 4-28-15,-14 9-5 16,-7 2-48-16,-9 1-186 15</inkml:trace>
  <inkml:trace contextRef="#ctx0" brushRef="#br1" timeOffset="167707.93">20264 14664 617 0,'5'-9'49'0,"3"-7"-50"16,4 5 6-16,4 6 15 16,4 1 4-16,4 4-17 15,-3 0-7-15,-2 11 0 0,-2 7-1 16,-8 0-3-16,-2 6-2 15,-7 2-2-15,0 0-1 16,-4-3 2-16,-4-5 7 16,-4-4-1-16,3-4 4 15,1-5 3-15,4-5 13 0,1 0 4 16,3-14-3-16,0-7-13 16,7-2 1-16,5-9-3 15,1 2 0-15,3 2 0 31,0 4 1-31,-5 4-2 0,2 10 1 16,-6 7-1-16,-2 3-2 16,0 3-1-16,-3 15 1 15,0 4 0-15,3 3-2 16,1 4 1-16,1 0-1 16,2-2 1-16,1-1-3 0,3-5-18 15,0-6-17-15,3-1-9 16,0-8-31-16,1-4-56 15,-2-2-164-15</inkml:trace>
  <inkml:trace contextRef="#ctx0" brushRef="#br1" timeOffset="168131.03">20713 14614 575 0,'-5'-14'29'16,"5"0"-17"-16,5 4 33 16,13 3-22-16,5 3-4 15,6 4-11-15,-2 4-3 0,2 9-4 16,-6 9 1-16,-5 0-1 16,-5 7-1-16,-10-2 0 15,-3-1 0-15,-3-2-1 16,-10-5-1-16,1-5 1 15,-2-5 3-15,2-6 1 16,7-3 7-16,2-5 15 16,3-10-12-16,0-9-9 0,5-2-5 15,7-3 1-15,3 6 0 16,-5 1-2-16,2 8 3 16,-2 7 7-16,-5 7 2 15,-1 0-3-15,-2 18-5 0,-2 7 12 16,1 6 2-16,5 2-7 15,0 5-8-15,2-3 1 16,6-1-1-16,3-6-3 16,2-3-25-16,3-10-53 15,1-12-80-15,1-2-296 16</inkml:trace>
  <inkml:trace contextRef="#ctx0" brushRef="#br1" timeOffset="168443.46">21382 14862 606 0,'5'3'66'15,"-4"-2"-49"-15,1 5 44 0,2 5-8 16,-3 3-21-16,-1 8-15 16,0 6-8-16,0 4-7 15,-8 5-3-15,-9 1-29 16,-3-3-75-16,-3-8-100 15</inkml:trace>
  <inkml:trace contextRef="#ctx0" brushRef="#br1" timeOffset="169734.29">21840 14789 363 0,'-5'-7'31'0,"5"-3"13"0,0 2 22 16,9-5-29-16,9 4-19 15,7 0 0-15,8 0 7 16,1 5 0-16,0 4-5 15,0 0-7-15,-4 4-8 16,-4 11-4-16,-10 1-1 0,-5 5-1 16,-10 1 1-16,-1 2-5 15,-7 1-4-15,-9-2 1 16,-3-3 2-16,-3-4 7 16,2-7-1-16,-2-5 2 15,8-4 13-15,4-4 6 16,3-13 8-16,7 0-13 0,0-8-8 15,10-2-5-15,6 0-1 16,6 1-2-16,3 4-1 16,0 1 0-16,-2 7 2 15,-1 9 0-15,-2 5 5 0,-6 2 0 16,-1 15-1-16,-5 5 1 16,3 5-3-16,-1 5 2 15,-3-1-7-15,3 3 3 16,0-1-3-16,4-1-13 15,-2-4-16-15,1-8-16 16,3-4-23-16,-2-9-32 0,4-7-78 16</inkml:trace>
  <inkml:trace contextRef="#ctx0" brushRef="#br1" timeOffset="170182.44">22407 14814 492 0,'-4'-16'46'0,"4"0"-5"16,2-1 31-16,13 0-35 16,6 5-15-16,6-4-9 0,3 8-6 15,-1 4-3-15,0 4-2 16,-3 4 1-16,-6 12-3 16,-6 1-1-16,-6 7 2 15,-6-1-2-15,-2 1-10 16,-12 0-3-16,-7-2 6 0,-1-7-2 15,1-2 2-15,-1-6 9 16,0-3-2-16,7-4 7 16,5-4 6-16,3-10 0 15,5-5-3-15,0-5-5 16,15-1 0-16,5-1-3 16,5 2 2-16,0 1-6 15,0 7 8-15,-1 5-4 16,-5 8 2-16,-4 3 3 15,-5 7 1-15,-3 11 3 0,-5 3-1 16,1 8-4-16,-2 0-3 0,-1 3-2 16,2 3 1-16,2-2-2 15,3 2-11-15,1-9-16 16,5-2-15-16,3-9-23 16,4-9-27-16,-1-6-55 15,3-3-115-15</inkml:trace>
  <inkml:trace contextRef="#ctx0" brushRef="#br1" timeOffset="170537.37">22877 14766 441 0,'0'-21'58'0,"0"2"-15"16,5 3 9-16,10 3-13 16,6 10-14-16,2 1-11 0,1 2-4 15,-2 6 1-15,-1 11-5 16,-5 4-4-16,-7-2-1 15,-4 2 0-15,-5 0-1 16,0-3-1-16,-7-4-3 16,-2-3-1-16,0-3 1 0,2-5 4 15,3-3 1 1,3-3 3-16,1-9-2 16,0-8-1-16,8-1 0 0,5 0 3 15,0 1 0 1,2 2 0-16,-3 6 12 0,-2 7 3 15,-2 5-3-15,-3 5-5 16,-1 13-3-16,-1 5 6 16,-1 7-4-16,3 7-7 0,-1 3-2 15,1 1-1-15,1 4-9 16,3-2-30-16,-2-2-28 16,1-11-61-16,2-11-101 15</inkml:trace>
  <inkml:trace contextRef="#ctx0" brushRef="#br1" timeOffset="196478.97">5996 15654 208 0,'1'-11'176'15,"3"2"-116"-15,-2-3-7 0,-1 2-1 16,-1 3-7-16,0 2-16 15,0 2-6-15,-1 1-2 16,-10 2-7-16,-2 2-8 0,-3 12 0 16,-4 6 1-16,-2 4 1 15,5 7 1-15,-1 2 3 16,7 3 0-16,9 0-5 16,2-1-3-16,6 0-2 15,12-5-1-15,6-5 1 0,9-4-2 16,2-4 0-16,0-7 2 15,5-5-2-15,-3-5 0 16,5 0-2-16,-6-7 1 16,0-7 2-16,-8-8-1 15,-2-3 2-15,-9-4-1 0,-7-6-1 16,-10-4 3-16,-3-2 2 16,-14 2-6-16,-10 2 2 15,-7 6-1-15,-4 6 1 16,0 7-3-16,4 10-2 15,7 2-17-15,11 2-32 0,11 1-88 16,5-4-268-16</inkml:trace>
  <inkml:trace contextRef="#ctx0" brushRef="#br1" timeOffset="197278.65">6516 15793 320 0,'-1'0'57'16,"1"0"-21"-16,0-6 18 15,0 5-17-15,8-5-13 16,6 5-8-16,3-1-1 16,7 2-4-16,1 0-1 15,4 0-1-15,5 0 2 0,1 0-3 16,8 0-4-16,3 2-2 15,1-1 3-15,8-1 1 16,0 0-4-16,5 0 3 16,1 0 2-16,2 0 0 15,-2-1 2-15,2-3-6 0,-2 1-1 16,-2-1 0-16,-2 0 0 16,2-1-1-16,-3 1 2 15,0 1 1-15,-1-3-3 16,-3 3 0-16,0-1 1 0,-5 1-1 15,-6 1 0-15,0 0-2 16,-2 2 1-16,-5 0 0 16,0 0 0-16,0 0 0 15,0 0 0-15,-4 0 0 16,-3 0 1-16,-5 0-1 16,-3 0 0-16,0 2 0 0,-7-2 0 15,1 0 1-15,-4 0 0 16,3 0-1-16,-4 0 1 15,2-3 1-15,-1 1 2 16,2-2-3-16,0 2-1 16,-1 1 0-16,3-2 0 15,-2 2-9-15,-2 1-21 0,2 0-24 16,-4-4-53-16,2-1-197 16</inkml:trace>
  <inkml:trace contextRef="#ctx0" brushRef="#br1" timeOffset="198519.34">9408 16228 512 0,'1'-9'58'0,"-1"0"-17"16,0 4 8-16,0 0 9 0,0 3-12 16,0 2-17-16,0 0-19 15,0 3-1-15,2 9 9 16,2 6-1-16,-1 1-6 15,1 4-2-15,1 1-7 0,-2-1 0 16,5 4-1-16,1 1-8 16,0 2-33-16,5-5-58 15,4-8-94-15</inkml:trace>
  <inkml:trace contextRef="#ctx0" brushRef="#br1" timeOffset="199291.05">14232 15941 262 0,'0'-4'47'0,"2"-1"-12"15,-1 1 17-15,1 2-7 0,4-1-9 16,-4 2-18 0,5-3 0-16,0 0 6 0,-2 4 0 15,5-2-3-15,-3 2 3 16,-2 0 1-16,0 0-2 15,-3 2-3-15,0 6-1 0,0 0 2 16,-2 5-1-16,0 3 1 16,0 3-3-16,0-1-9 15,0 4-8-15,1 3 0 16,1 1-7-16,-2 3-53 16,0-4-58-16,-9-2-208 0</inkml:trace>
  <inkml:trace contextRef="#ctx0" brushRef="#br1" timeOffset="200443.87">8274 15555 451 0,'-7'-1'17'16,"1"-1"-11"-16,6 2 36 15,0 0-7 1,6 3-16-16,7 4 3 16,5 4 11-16,6 2-5 15,3 0-11-15,2-1-8 0,0 2-6 16,3-2 0-16,-5 3-1 15,2-3 1-15,-4 1-2 16,-6-1-1-16,-2 1 0 16,-5-1 3-16,-6-3-1 15,-2 4-1-15,-4 0 4 16,-2-1 5-16,-13 0-2 0,-5 4 7 16,-4-1-14-16,-7 3 1 15,-9 1-16-15,-1 1-40 16,-8-3-58-16,1 3-145 15</inkml:trace>
  <inkml:trace contextRef="#ctx0" brushRef="#br1" timeOffset="201538.41">5462 15404 455 0,'-6'0'28'15,"1"0"0"-15,3 0 18 16,2 0-8-16,6-5-18 16,7-6-19-16,6-4 6 0,8 0-1 15,2-7-6-15,3-5 7 16,-3-1-9-16,-2-4 5 15,-3-2-2-15,-9 2 0 16,-5 0 0-16,-8 5 0 16,-2 7-2-16,-10 4 9 0,-4 5 4 15,-6 10-9-15,3 1 2 16,2 0 8 0,2 13 0-16,5 6-7 15,7 4-1-15,1 2-3 0,13 5-1 16,6 2 0-16,8 1-2 15,4 0 2-15,-3-1 0 16,-4-1-1-16,-4-3-1 16,-13 1-4-16,-7-6-6 15,-10 0-1-15,-17-1 3 0,-7-5-3 16,-10-1-16-16,1-3-26 16,1-6-43-1,8-5-165-15</inkml:trace>
  <inkml:trace contextRef="#ctx0" brushRef="#br1" timeOffset="204053.9">16675 15029 479 0,'-13'-7'12'0,"-3"4"19"16,-1 3 15-16,2 0-11 0,-4 8-14 15,1 7-8-15,2 4-1 0,1 8 0 16,5 3-7-16,1 6-2 16,4-1-2-1,5 3 0-15,0-4-1 16,14-4-1-16,4-3 0 16,5-6-1-16,6-6 2 15,5-6 0-15,-2-6 4 16,3-3-2-16,-1-7 1 0,-3-7 4 15,-4-10 0-15,-5-2 6 16,-7-4 0-16,-8-6-1 16,-7-2-8-16,-3-1-3 15,-14 3-1-15,-7 4 0 16,-9 7-1-16,-2 5-4 16,1 10-10-16,6 7-15 15,7 3-32-15,6 3-36 0,13 7-74 16</inkml:trace>
  <inkml:trace contextRef="#ctx0" brushRef="#br1" timeOffset="204569.43">17057 15491 381 0,'0'-16'148'0,"0"-2"-121"15,0 4 33-15,-4 5-10 16,-4 2-16-16,-2 7-15 16,-2 0-14-16,-5 5-1 15,2 10 2-15,-4 6 0 0,5 4 0 16,-2 4-5-16,5 3 0 15,4 1 2-15,4 3-1 16,3 2-1-16,0-5 0 16,5 2-2-16,4-2 1 15,1-2 1-15,0-5-1 16,-5 1 0-16,-5-4 0 16,0 2-19-16,-15-1-6 15,-6-5-19-15,-9 3-25 0,-1-6-11 16,-1-8-50-16,3-5-103 15</inkml:trace>
  <inkml:trace contextRef="#ctx0" brushRef="#br1" timeOffset="204715.3">16750 15759 451 0,'20'-15'38'0,"4"3"-18"15,11 2 18-15,4 0-17 16,8 3-20-16,2 1-6 15,-3-4-90-15,-1 3-315 0</inkml:trace>
  <inkml:trace contextRef="#ctx0" brushRef="#br1" timeOffset="205709.47">14306 15251 223 0,'-13'0'190'0,"6"0"-159"16,2 0 27-16,3 0-17 16,2 0-8-16,7-2-15 15,10 0-9-15,7 0 12 16,8 2-2-16,5 0-10 16,4-2-1-16,5 2-5 0,5 0-2 15,5-2-1-15,8 2 0 16,3 2 2-16,7-2 0 15,4 0-2-15,9 0 0 16,-4 0 0-16,4 0-1 16,3 0 0-16,1 0 2 15,-3 2-1-15,0-2 1 16,2 0-1-16,-9 0 1 0,-2 4-1 16,-9-1-3-16,-3 1 5 15,-10-1-1-15,-9-1-1 16,1-2 0-16,-11 0 0 15,-6 0 1-15,-3 0-1 0,-8 0 0 16,-5 0 1-16,-3 0-1 16,-2 0 1-16,-4 0-1 15,-4 0 2-15,1 0 0 16,-2 0 0-16,-1 0-2 0,-1 0 0 16,4 0-1-16,0 0-11 15,0 0-10-15,1-2-16 16,0-1-27-16,-1-4-46 15,-3-4-104-15</inkml:trace>
  <inkml:trace contextRef="#ctx0" brushRef="#br1" timeOffset="206146.87">16044 15086 256 0,'-2'-3'6'0,"2"-1"19"0,0 2 46 16,0 1-15-16,2 1-21 15,1 0-14-15,1 0 8 16,-1 0 1-16,4 0-2 16,-2 0 1-16,2 0 1 15,0 7-7-15,6 4 2 16,1 3 4-16,1 5-13 0,0 5-3 15,4 2-7-15,-7 5 2 16,1-1-6-16,-6 0-1 16,-7-1-1-16,0-1 1 15,-13-4-22-15,-14-5-18 16,-9-6-28-16,-10-8-53 16,-12-5-102-16</inkml:trace>
  <inkml:trace contextRef="#ctx0" brushRef="#br1" timeOffset="206567.56">15494 14769 426 0,'-1'-7'23'16,"-12"0"0"-16,-1 6 34 15,-4 1-24-15,0 1-1 16,-1 9-12-16,0 11-3 15,3 0 1-15,5 4-5 16,6 5 2-16,5 2-8 16,0-2 0-16,12 2-5 0,8-4-2 15,6-1 1-15,4-4-2 16,4-3 3-16,-2-4-2 16,1-5-2-16,-4-8-37 15,-9-3-33-15,-12 0-48 0,-8-15-175 16</inkml:trace>
  <inkml:trace contextRef="#ctx0" brushRef="#br1" timeOffset="206679.93">15384 14945 528 0,'0'-7'19'0,"8"0"-7"16,30 3 2-16,12 4-3 16,17 2-7-16,8-2-12 15,2 0-114-15</inkml:trace>
  <inkml:trace contextRef="#ctx0" brushRef="#br1" timeOffset="208312.84">15949 15914 224 0,'-7'0'89'16,"3"0"-36"-16,3-5 24 15,1 0-6 1,7-3-44-16,8-1-5 0,9-2 1 0,5 3-2 15,6-3-1-15,1 2-2 16,3 4 5-16,-5 1-1 0,-5 4-4 16,-9 4-5-16,-1 12 0 15,-11 9 0-15,-6 7-1 16,-2 8-4-16,-10 9-7 16,-12 4-2-16,-9 7-23 15,-4-3-55-15,-14-4-83 0,-3-6-297 16</inkml:trace>
  <inkml:trace contextRef="#ctx0" brushRef="#br1" timeOffset="209606.97">7295 15293 501 0,'0'-10'31'0,"-12"-3"11"15,-3 6 28-15,2 3-29 16,-8 4-9-16,-2 0-15 0,-2 9-4 16,-2 7-1-16,4 6-2 15,1 6 3-15,5 4 0 16,3 2-5-16,11 4-3 16,3-1-2-16,3-3-3 0,12 0 1 15,8-5-1-15,4-4-3 16,5-6-4-16,4-3-8 15,1-5-22-15,2-4-16 16,-3-7-8-16,-6 0-36 16,-8-5-70-16</inkml:trace>
  <inkml:trace contextRef="#ctx0" brushRef="#br1" timeOffset="209768.69">7124 15505 590 0,'-10'-1'20'0,"10"-3"-3"15,9 3-4-15,23-3-13 16,13 4 0-16,15-4-5 16,6-3-79-16,0-4-190 0</inkml:trace>
  <inkml:trace contextRef="#ctx0" brushRef="#br1" timeOffset="-178487.99">4738 15789 185 0,'-21'-3'179'15,"3"1"-164"-15,2 0 24 16,5 2 6-16,6 0-2 0,5 0-18 31,0 0-16-31,5 0-9 0,11 0 24 16,7 0 6-16,8 2-5 15,8 3-1-15,7-1-11 16,3-1-2-16,7 3-1 16,2 1-3-16,1-2-4 15,0 3-2-15,-3-4-1 0,-2 2 0 16,-9 1 3-16,-4-3-3 16,-7-3 2-16,-7 1-4 15,-4-2 4-15,-6 0-2 16,-7 0 0-16,-1 0-4 15,-2 0-3-15,-4 0-3 0,0-2-2 16,-3-3-19-16,0 0-22 16,0-6-31-16,0 0-61 15,-3-3-135-15</inkml:trace>
  <inkml:trace contextRef="#ctx0" brushRef="#br1" timeOffset="-178299.22">5356 15694 353 0,'-7'-3'51'15,"2"-1"4"-15,5 4 8 16,0 0-45-16,10 7-9 0,4 6 16 16,8 5-5-16,0 7-6 15,0 2-4 1,-3 3-8-16,-4 2-1 0,-8-2 1 16,-7 1-2-16,-4-1-9 15,-14-4-16-15,-6-1-18 16,-6-6-36-16,-1-8-68 0</inkml:trace>
  <inkml:trace contextRef="#ctx0" brushRef="#br1" timeOffset="-177319.78">6181 15473 260 0,'-4'-5'9'0,"2"-2"35"16,-1 3 3-16,-3 1-11 15,-1-2-17-15,-4 1-4 16,-2 0 0-16,-4 1 3 0,-7 1 0 16,1 2 4-16,-6 0-5 15,-2 0-4-15,1 3-5 16,-3 7 0-16,-1 0 0 16,2 4 0-16,2 1 1 15,3 1 0-15,0 2 3 0,6-1-3 16,2 6 1-16,5 1-1 15,3-1-3 1,4 4-3-16,4 5 0 0,3-1-2 16,0 2 1-16,0 1-2 15,1 0 1-15,6-2-1 16,3-2 1-16,0-1-1 0,1-2 1 16,4-4 4-16,-1 2-2 15,2-2-1-15,2-1 3 16,2-2-3-16,2 1 0 15,-2 3-1-15,4-4-1 0,1 0 0 16,-1-2 1-16,-2-2-1 16,2-4 0-16,1-7-1 15,-3 1 3-15,-1-6-1 16,1 0 1-16,3 0 0 16,-1-10-1-16,0 2 0 15,1-4 0-15,3-3-1 0,-3-3 0 16,-2 2-1-16,3-2 2 15,-5-2-1-15,0 1 2 16,0-2-3-16,-6 1 3 16,2-1-1-16,-5 0 0 15,0-1 0-15,-2 1 1 0,-3-3 0 16,0 1 0-16,-6 0 1 16,1-4 0-16,-2 0 1 15,0 1-3-15,0-3 0 16,0 4 0-16,-7-1 2 0,2 0 2 15,-4 2 2-15,-4 2 0 16,3 0-3-16,-7 3 1 16,2 0 3-16,-6-1-2 15,4 0-4 1,-5-1 1-16,-1 1-3 16,-3 2-1-16,-4 6-10 15,-8 1-44-15,-6 6-63 0,-12 3-245 16</inkml:trace>
  <inkml:trace contextRef="#ctx0" brushRef="#br1" timeOffset="-124705.86">5791 16488 175 0,'-7'2'52'0,"1"-2"62"16,-2 0-59-16,3 0 6 16,0 0-1-16,-2 0-16 15,4 0-8-15,1 0-4 16,0 0-3-16,2 0-3 0,-2 0-6 15,2 0-6-15,0 0-5 16,0 0-4-16,0 0-2 16,0 0-4-16,9 0-3 15,5 0 5-15,8 0 0 16,7-2 2-16,3-3 1 0,5-3 1 16,7 0-4-16,-3-3 1 15,-2 2-2-15,1-1 1 16,-2 0-1-16,-6 0-1 15,1-2 2-15,-5 4-1 16,-4 1 0-16,-5 1 0 16,-4 3-3-16,-5 0-7 15,-4 0-2-15,-5 3-1 16,-1 0-4-16,0 0-19 0,-8 0-31 16,-6 3-31-16,-8 3-48 15,-3 0-121-15</inkml:trace>
  <inkml:trace contextRef="#ctx0" brushRef="#br1" timeOffset="-124424.66">5859 16501 357 0,'-18'6'44'15,"5"0"17"-15,10-2 10 16,3-2-32-16,11-1-4 16,8-1-1-16,8 0-6 0,5 0-8 15,8 0-11-15,-2 0 1 16,5-1 0-16,0-3-5 15,-3 2-2-15,2-1-3 16,-6-1 0-16,-2 2 0 16,-5-1 1-16,-4 1-1 0,-6-2 1 15,-7 3-1-15,-5-3 1 16,-3 2 0-16,-2 2 1 16,-2-1 2-16,0-2-5 15,0 3-8-15,-6-1-41 16,-1-7-67-16,-4-2-232 15</inkml:trace>
  <inkml:trace contextRef="#ctx0" brushRef="#br1" timeOffset="-117067.31">18304 14728 156 0,'3'0'20'16,"1"-6"18"-16,-3 4 46 15,-1-2-41-15,2 4-11 16,-2-2-2-16,0 0-2 15,0 0 8-15,2 0 1 16,-2 1-5-16,0-1 0 0,0-2-5 16,0 1-5-16,-5 2-3 15,-7-2 0-15,3 3-5 16,-6 0 0-16,-5 1 0 16,0 12-1-16,-6-1 1 0,2 8 3 15,0 4-2-15,1 2 3 16,4 3-7-16,6-1-3 15,6 4-2-15,7-1-1 16,0-3-1-16,7-3-2 16,14-2-2-16,5-5-1 15,1-3 3-15,10-7-3 0,2-4-4 16,-1-4-20-16,-1 0-23 16,0-4-13-16,-5-7-22 15,-11-1-25-15,-4 0-73 16</inkml:trace>
  <inkml:trace contextRef="#ctx0" brushRef="#br1" timeOffset="-116868.73">18124 14910 444 0,'-12'0'55'15,"12"0"-8"1,4 0 14-16,20-4-47 0,8-4 2 0,10 4-6 15,6-2-9-15,2 1 0 0,3-1-26 16,-4 3-69 0,-3 1-111-16</inkml:trace>
  <inkml:trace contextRef="#ctx0" brushRef="#br1" timeOffset="-116689.1">18838 14951 598 0,'7'5'56'0,"-3"2"-5"0,-4 2 29 15,0 5-31-15,-2 9-22 16,-7 10-19-16,-6 8-6 0,-4 3-3 16,1 5-40-16,-2-7-102 15,-3-8-182-15</inkml:trace>
</inkml:ink>
</file>

<file path=ppt/ink/ink7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8:32:23.6200000"/>
    </inkml:context>
    <inkml:brush xml:id="br0">
      <inkml:brushProperty name="width" value="0.05292" units="cm"/>
      <inkml:brushProperty name="height" value="0.05292" units="cm"/>
      <inkml:brushProperty name="color" value="#002060"/>
    </inkml:brush>
  </inkml:definitions>
  <inkml:trace contextRef="#ctx0" brushRef="#br0">22315 13352 318 0,'5'-10'121'0,"-1"-2"-90"16,-3 3 7-16,3 0 9 15,3 0 1-15,1 0-11 16,2 2-7-16,1 0-4 16,3 5-7-16,0 2-8 0,5 0-6 15,-2 2-1-15,5 10-4 16,0 4 0-16,0 0 0 15,-3 2 1-15,-1-1-1 16,0 0 2-16,-2-3-1 0,-2-4-2 16,-1-4 2-16,1-1-1 15,1-5 1-15,-1 0 3 16,1-10-2-16,2-7 2 16,7-8 5-16,3-8 1 15,7-9-4-15,2-5-2 16,9-8 0-16,1-5 2 0,5 0-2 15,2-2-2-15,1 1-2 16,2 4 1-16,-2 3-1 16,-8 4 0-16,0 7 0 15,-12 8 1-15,-6 2-2 16,-7 9 2-16,-9 6-1 16,-7 2-3-16,-5 7-23 0,0 0-41 15,-17-5-99-15</inkml:trace>
  <inkml:trace contextRef="#ctx0" brushRef="#br0" timeOffset="-201613.81">11259 16854 163 0,'-2'0'47'16,"-4"0"20"-16,4-5 3 0,-1-4-13 15,-1-4 3-15,-1 3 6 16,2 0-7-16,-1 4 17 0,2 0-8 16,1 4-8-16,1 2-20 15,0 0-19-15,0 8-11 16,5 8 1-16,5 5 9 0,2 4-6 15,0 2-8-15,0 1-2 16,1-1-1-16,-2-2-3 16,-3-5 2-16,0-5-2 15,-3-5 0-15,-3-3 0 0,-2-6 0 16,0-1 1-16,0-3 4 16,-9-12 1-16,-7-5-5 15,0-7-1-15,-6-6 1 16,2-1-1-16,3 2-2 15,4 4 2-15,4 3 1 16,7 9-1-16,2 5-2 16,7 4 1-16,10 7 1 0,7 0-1 15,8 7 0-15,5 7 2 16,2 6-3-16,-1 3 2 16,-1 2 0-16,-4-1 0 15,-6 0 0-15,-7-2-1 0,-6-5-1 16,-5-2-2-16,-5-6 0 15,-4-4 2 1,0-5 2-16,-2 0 3 0,-8-18 3 16,5-8-4-16,0-9-2 15,5-4-1-15,0-5-1 0,7 1 0 16,8 4-1-16,4 7 3 16,1 8 0-16,2 10 1 15,2 8 1-15,-4 6-1 16,4 8 1-16,0 13 1 15,-4 6 0-15,2 5 1 16,-2 8-2-16,-2 0-1 0,0 2 0 16,-2-1-1-16,-1-6-1 15,-3-5-5-15,-1-5-16 16,0-6-25-16,-1-13-30 16,2-6-43-16,-6 0-53 15,3-14-219-15</inkml:trace>
  <inkml:trace contextRef="#ctx0" brushRef="#br0" timeOffset="-201377.97">11931 16863 575 0,'0'-7'55'0,"0"-2"0"0,0-2 22 16,0 2-22-16,5 4-22 16,2 0-13-16,2 5-3 15,2 0-2-15,-1 3-6 16,3 13-1-16,0 5 3 15,1 3-1-15,-3 6-5 0,-1 0 2 16,1 2 2-16,-1-3-5 16,-2-4-1-16,-1-4-3 15,0-2 1-15,5-4-13 16,-5-6-32-16,5-3-47 0,-3-6-84 16,4-11-221-16</inkml:trace>
  <inkml:trace contextRef="#ctx0" brushRef="#br0" timeOffset="-200831.22">12727 16841 345 0,'2'-14'132'0,"-2"2"-74"0,0 3 9 16,-5 2 6-1,-2 7-22-15,-2 0-18 0,-4 16-15 16,-1 10-1-16,-3 14 3 16,2 14 1-16,0 2 3 15,3 7-6-15,6-2-6 0,6-3-6 16,2-6-1-16,14-5-4 16,7-8-1-16,10-9 0 15,2-12-4-15,9-8-21 16,-1-10-22-16,2-8-42 15,-4-19-45-15,-3-9-137 0</inkml:trace>
  <inkml:trace contextRef="#ctx0" brushRef="#br0" timeOffset="-200409.25">12957 17077 379 0,'-7'0'144'16,"0"-5"-96"-16,1-2 43 0,6 0-20 15,0-1-24-15,4 1-27 16,11 4-7-16,0-2 4 16,5 5-4-16,4 0-7 15,1 5-3-15,0 7 1 16,-2 4-1-16,1 4-2 15,-4 0 0-15,-4 1 1 16,-4 0-2-16,-4-3-1 0,-3-2 3 16,-3-2-2-16,-2-7 1 15,0-1 1-15,-2-6 4 16,-5 0 0-16,-1-11 6 16,1-9-3-16,2-2-4 0,0-7 0 15,3-3-4 1,2 0 0-16,2 2-2 0,6 3-1 15,9 2-1-15,0 7 0 16,3 1-13-16,4 7-13 16,0 3-21-16,2 5-44 0,-4-2-39 15,-1 1-87-15</inkml:trace>
  <inkml:trace contextRef="#ctx0" brushRef="#br0" timeOffset="-200174.92">13390 16786 566 0,'0'-11'51'0,"2"3"-5"15,7 6 19-15,5 2-23 16,6 3-23-16,3 12-7 16,2 6 1-16,1 8-1 15,-5 3-1-15,-3 3-3 16,-3 3-1-16,-8 1-1 0,-7-1-6 15,-7 1 4-15,-17 0-5 16,-10-2-20-16,-9-2-59 16,-5-13-98-16</inkml:trace>
  <inkml:trace contextRef="#ctx0" brushRef="#br0" timeOffset="-197755.52">5376 16935 539 0,'-2'-10'33'0,"2"5"9"16,0 2 8-16,0 1-15 0,7 2-14 15,2 0-6 1,4 10 4-16,3 6 3 0,4 6-6 15,-1 5 1-15,3 0-9 16,2-1-4-16,-1-2-3 16,0-7 2-16,2-4-1 0,0-6 1 15,2-7 2-15,6 0 1 16,2-16 1-16,8-13 5 0,3-10-3 16,6-9-1-1,5-9-5-15,2-6 1 0,-1-3 0 16,-3-3-1-16,-4-1-3 15,-7 6 0-15,-8 6 0 0,-7 7 1 16,-9 11-1-16,-8 8 2 16,-8 13 0-16,-4 6 0 15,0 6-2-15,-5 7-11 16,-1 0-44-16,1 0-78 16,3 0-132-16</inkml:trace>
  <inkml:trace contextRef="#ctx0" brushRef="#br0" timeOffset="-195774.73">16904 16155 269 0,'2'-11'4'0,"1"1"-4"0,3 6 4 16,-3-1-3-16,3 2-2 15,-2 0 1-15,-1 2 6 16,1 1 21-16,-3 0 9 16,1 0 11-16,0 0 13 15,-2 0 7-15,0 0-7 0,2 0 0 16,-1 0-10-16,3 0-14 16,4 0-6-16,-1 0-9 15,5 7-4-15,5 5-5 16,0 3 0-16,5 6-2 15,5 2-3-15,2 0-2 0,3 0 0 16,-2-2 0-16,1-3-1 16,1-5 2-16,-3-10 0 15,3-3 0-15,-3 0 3 16,0-13-1-16,0-13 2 16,3-6 1-16,0-7 0 15,1-8-2-15,-3 1-3 0,4-2-2 16,-3 3-1-16,1 3 0 15,0 6 0-15,-1 4-1 16,-2 3 1-16,-6 10-3 16,-5 2 1-16,-4 7-1 0,-3 1 0 15,-4 6-1-15,-3 1-15 16,0 2-35-16,-3-2-68 0,-1-7-128 16</inkml:trace>
  <inkml:trace contextRef="#ctx0" brushRef="#br0" timeOffset="-192775.06">16775 14926 87 0,'2'-10'37'0,"-2"0"16"16,0 1 10-16,0 2-2 16,0 0-14-16,0-2-8 15,0 1-5-15,0 2-2 0,0 0 1 16,0 0-7-16,-5 2-7 15,-1 0-5-15,-2 3 2 16,0-1-5-16,-4 2-2 16,-3 0 2-1,-1 3 0-15,-4 5-1 16,-2 6 0-16,-3 0 4 16,2 4 2-16,-4 3-3 0,0 2 0 15,2 0-2-15,1 4-1 16,2 4 1-16,3-2-2 15,5 6-2-15,3 0-2 16,7 1-2-16,4 1 1 16,0-1-3-16,6-2 0 15,9-4 2-15,0-1-2 0,2 0 2 16,-2-3 1 0,4 1-1-16,-2-4-1 0,2 1 0 15,1-3-2-15,-1-3 0 16,3-2 0-16,3-5 1 15,2-6-1-15,2-3 2 16,3-2 3-16,2-2-1 0,-2-13 0 16,1-1-1-16,-3-3-1 0,1-4-2 15,-4-2 1-15,-2 0 0 16,-6-4 0-16,-2 0 1 16,-5-2 0-16,-2-2 3 15,-3-1-4-15,-4-1 2 0,-3-1 2 16,0-1-1-16,0 3 1 15,-7-4 0-15,-6 6-1 16,-4 1-1-16,-3 5 0 16,-8 1-3-16,-2 4-2 15,-4 8-6-15,-4 6-32 16,-2 2-42-16,-4 1-108 0</inkml:trace>
</inkml:ink>
</file>

<file path=ppt/ink/ink8.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09-12T14:22:32.4450000"/>
    </inkml:context>
    <inkml:context xml:id="ctx1">
      <inkml:inkSource xml:id="inkSrc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9.18361E-40" units="1/dev"/>
        </inkml:channelProperties>
      </inkml:inkSource>
      <inkml:timestamp xml:id="ts1" timeString="2022-09-12T14:22:32.4460000"/>
    </inkml:context>
    <inkml:context xml:id="ctx2">
      <inkml:inkSource xml:id="inkSrc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580" units="1/dev"/>
        </inkml:channelProperties>
      </inkml:inkSource>
      <inkml:timestamp xml:id="ts2" timeString="2022-09-12T14:22:32.4530000"/>
    </inkml:context>
    <inkml:context xml:id="ctx3">
      <inkml:inkSource xml:id="inkSrc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6.17973E-43" units="1/dev"/>
        </inkml:channelProperties>
      </inkml:inkSource>
      <inkml:timestamp xml:id="ts3" timeString="2022-09-12T14:22:32.4540000"/>
    </inkml:context>
    <inkml:context xml:id="ctx4">
      <inkml:inkSource xml:id="inkSrc1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543" units="1/dev"/>
        </inkml:channelProperties>
      </inkml:inkSource>
      <inkml:timestamp xml:id="ts4" timeString="2022-09-12T14:22:32.4550000"/>
    </inkml:context>
    <inkml:context xml:id="ctx5">
      <inkml:inkSource xml:id="inkSrc1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5.80454E-40" units="1/dev"/>
        </inkml:channelProperties>
      </inkml:inkSource>
      <inkml:timestamp xml:id="ts5" timeString="2022-09-12T14:22:32.4570000"/>
    </inkml:context>
    <inkml:context xml:id="ctx6">
      <inkml:inkSource xml:id="inkSrc1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541" units="1/dev"/>
        </inkml:channelProperties>
      </inkml:inkSource>
      <inkml:timestamp xml:id="ts6" timeString="2022-09-12T14:22:32.4610000"/>
    </inkml:context>
    <inkml:context xml:id="ctx7">
      <inkml:inkSource xml:id="inkSrc1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255" units="1/dev"/>
        </inkml:channelProperties>
      </inkml:inkSource>
      <inkml:timestamp xml:id="ts7" timeString="2022-09-12T14:22:32.4640000"/>
    </inkml:context>
    <inkml:context xml:id="ctx8">
      <inkml:inkSource xml:id="inkSrc2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1434" units="1/dev"/>
        </inkml:channelProperties>
      </inkml:inkSource>
      <inkml:timestamp xml:id="ts8" timeString="2022-09-12T14:22:32.4660000"/>
    </inkml:context>
    <inkml:context xml:id="ctx9">
      <inkml:inkSource xml:id="inkSrc2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187" units="1/dev"/>
        </inkml:channelProperties>
      </inkml:inkSource>
      <inkml:timestamp xml:id="ts9" timeString="2022-09-12T14:22:32.4710000"/>
    </inkml:context>
    <inkml:context xml:id="ctx10">
      <inkml:inkSource xml:id="inkSrc2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260" units="1/dev"/>
        </inkml:channelProperties>
      </inkml:inkSource>
      <inkml:timestamp xml:id="ts10" timeString="2022-09-12T14:22:32.4730000"/>
    </inkml:context>
    <inkml:context xml:id="ctx11">
      <inkml:inkSource xml:id="inkSrc29">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999" units="1/dev"/>
        </inkml:channelProperties>
      </inkml:inkSource>
      <inkml:timestamp xml:id="ts11" timeString="2022-09-12T14:22:32.4740000"/>
    </inkml:context>
    <inkml:context xml:id="ctx12">
      <inkml:inkSource xml:id="inkSrc3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973" units="1/dev"/>
        </inkml:channelProperties>
      </inkml:inkSource>
      <inkml:timestamp xml:id="ts12" timeString="2022-09-12T14:22:32.4760000"/>
    </inkml:context>
    <inkml:context xml:id="ctx13">
      <inkml:inkSource xml:id="inkSrc3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142" units="1/dev"/>
        </inkml:channelProperties>
      </inkml:inkSource>
      <inkml:timestamp xml:id="ts13" timeString="2022-09-12T14:22:32.4770000"/>
    </inkml:context>
    <inkml:context xml:id="ctx14">
      <inkml:inkSource xml:id="inkSrc3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138" units="1/dev"/>
        </inkml:channelProperties>
      </inkml:inkSource>
      <inkml:timestamp xml:id="ts14" timeString="2022-09-12T14:22:32.4790000"/>
    </inkml:context>
    <inkml:context xml:id="ctx15">
      <inkml:inkSource xml:id="inkSrc35">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2806" units="1/dev"/>
        </inkml:channelProperties>
      </inkml:inkSource>
      <inkml:timestamp xml:id="ts15" timeString="2022-09-12T14:22:32.4800000"/>
    </inkml:context>
    <inkml:context xml:id="ctx16">
      <inkml:inkSource xml:id="inkSrc37">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006" units="1/dev"/>
        </inkml:channelProperties>
      </inkml:inkSource>
      <inkml:timestamp xml:id="ts16" timeString="2022-09-12T14:22:32.4820000"/>
    </inkml:context>
    <inkml:context xml:id="ctx17">
      <inkml:inkSource xml:id="inkSrc38">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3929" units="1/dev"/>
        </inkml:channelProperties>
      </inkml:inkSource>
      <inkml:timestamp xml:id="ts17" timeString="2022-09-12T14:22:32.4830000"/>
    </inkml:context>
    <inkml:context xml:id="ctx18">
      <inkml:inkSource xml:id="inkSrc41">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864" units="1/dev"/>
        </inkml:channelProperties>
      </inkml:inkSource>
      <inkml:timestamp xml:id="ts18" timeString="2022-09-12T14:22:32.4860000"/>
    </inkml:context>
    <inkml:context xml:id="ctx19">
      <inkml:inkSource xml:id="inkSrc42">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3075" units="1/dev"/>
        </inkml:channelProperties>
      </inkml:inkSource>
      <inkml:timestamp xml:id="ts19" timeString="2022-09-12T14:22:32.4870000"/>
    </inkml:context>
    <inkml:context xml:id="ctx20">
      <inkml:inkSource xml:id="inkSrc43">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945" units="1/dev"/>
        </inkml:channelProperties>
      </inkml:inkSource>
      <inkml:timestamp xml:id="ts20" timeString="2022-09-12T14:22:32.4880000"/>
    </inkml:context>
    <inkml:context xml:id="ctx21">
      <inkml:inkSource xml:id="inkSrc44">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2982" units="1/dev"/>
        </inkml:channelProperties>
      </inkml:inkSource>
      <inkml:timestamp xml:id="ts21" timeString="2022-09-12T14:22:32.4890000"/>
    </inkml:context>
    <inkml:context xml:id="ctx22">
      <inkml:inkSource xml:id="inkSrc46">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y channel="F" name="resolution" value="1.50696E-41" units="1/dev"/>
        </inkml:channelProperties>
      </inkml:inkSource>
      <inkml:timestamp xml:id="ts22" timeString="2022-09-12T14:22:32.4910000"/>
    </inkml:context>
    <inkml:brush xml:id="br0">
      <inkml:brushProperty name="width" value="0.09086" units="cm"/>
      <inkml:brushProperty name="height" value="0.09086" units="cm"/>
      <inkml:brushProperty name="color" value="#FF0000"/>
    </inkml:brush>
  </inkml:definitions>
  <inkml:trace contextRef="#ctx0" brushRef="#br0">2449 8994 7995,'4'23'3276,"-3"-3"-1638,2 1 0,1-5 1638,-1-4-391,0-1-2895,-3-6 0,0-2-81,0-6 0,0-6 86,0-7 1,0-3-172,0-2 0,1-3 98,3-4 0,-2-1 48,4-2 1,1 2 0,4-1 58,2 4 0,4 3-85,2 5 1,1-3 189,5 2-172,-1 7 6,4 8 1,0 4-298,0 0 293,0 4-883,0 5 778,-4 10 0,-1 4 58,-5 2 1,0 2-614,-3 1 1,-2 0 254,-7 3 1,-7-2-175,-8-1 1,-9 0 190,-7 0 1,-3-5 0,-3-4 50,-3-6 1,-2-4-227,-1-3 173,-5-1 0,4-6-745,-2-3 0,6-5 76,7-6 1095,7-3 0,4-4 0,7-1 0,4-4 0,3-3 0</inkml:trace>
  <inkml:trace contextRef="#ctx1" brushRef="#br0">2011 8426 8024,'-5'-9'3276,"2"0"-2373,2-1 0,1 4 728,0 0-563,0 4-435,0-6 723,0 7-631,4-4 0,1 8 146,4 3 0,5 4-414,1 9 1,4 6-183,3 6 0,-3 6-344,3 9 0,-2 2 0,-11-23 0,0 0 20,1 1 0,-1 0 0,0 3 0,1-1-513,-1 0 0,0 0 1,-1-1-1,0 0-854,7 19 0,1-4-1861,2-5 1112,5-4 2165,-3-9 0,6-3 0,-2-9 0,2-6 0,4-4 0</inkml:trace>
  <inkml:trace contextRef="#ctx0" brushRef="#br0" timeOffset="2">3343 8752 7955,'-6'-6'1244,"3"0"1,-1 0-740,1-4 0,-3 3 298,3-2 1,-4 1 40,0-4-376,-1-2-202,-5-1 0,1-7-40,-3 1 0,2-2 43,-2 1 1,-1 6-1,-2-3 1,-1 8-132,0 1 0,2 6-113,1 7 0,-1 7-130,1 5 0,3 7 118,0 3 0,6 2-428,1 0 301,4 6 0,-2-4-514,4 2 1,1-2 317,2-2 1,2 1-193,4 0 0,5-2 1,1-3-283,3-4 557,0-11 1,1 0 0,0-9 142,-1-2 47,-3-6 0,2-7 0,-1-6 71,1-2 1,1-4-28,-2-3 1,-3 2 442,-4-2 1,0 3 98,-3 3 1,1 0 946,-4 6-1059,0 3 184,-3 11-322,0 1 1,0 5 28,0 2 1,0 6-127,0 7 1,1 2 130,2 4-969,3-2 517,7 6 0,2-2-1910,3 4 996,5-4-301,-3 3-1287,6-3 1718,2 4 0,-2-5 271,2-1 1,1-7 631,2-6 0,2 2 0,-3-5 0,0-3 0,3-8 0,3-5 0</inkml:trace>
  <inkml:trace contextRef="#ctx0" brushRef="#br0" timeOffset="3">3976 8743 7877,'4'-5'829,"-3"0"113,2 1 34,2 3-54,0-7-473,5 7 0,-5-7 75,3 3-296,-7-5 0,6-2-20,-4 0 6,1-1-40,-4 0 0,0 1 202,0-3-161,-5-1-55,0-2 1,-4 3 87,0 3-61,-1 1 1,-2 6-112,0 2-53,-5 2 0,2 3-113,-3 4 112,-1 5 2,-4 11 0,4-1-506,-3 4 342,7 0 0,1 3-37,5 0 1,4 0-87,2 0 0,3-5-47,3-1 0,5-7-188,4-6 1,6-1 132,1-5 0,-3-1-200,6-5 544,-9-2-169,9-8 1,-8-1-167,5-1 977,0-3-494,-5 8 1,0-7-39,-5 5 264,0-1-243,1 4 1,-4 4 17,0 2 392,-4 2-296,6 1 0,-6 5-253,5 4-94,-5 0 298,6 9-1128,-3-3 672,4 3 0,4 0 47,-1-3-1218,5-1 911,-3-1 1,5-6-162,0 3 0,-1-7-616,1 0 1318,-5-2 0,4-9 0,-4-3 0</inkml:trace>
  <inkml:trace contextRef="#ctx0" brushRef="#br0" timeOffset="4">4311 8026 7946,'-4'-9'0,"0"-1"1638,-3 1 0,0 3 1638,4 0-1234,-4 4-1581,6-3 1,-3 14 30,4 3 0,4 9-109,2 4 1,2 10-113,2 5 0,-1 6-558,0 3 1,4 0 369,-7-23 0,0 1 0,2 0 0,0 2-177,-2 0 0,0 1 0,2 0 0,0 0 105,-2-1 1,0 0 0,0-2 0,0-2-394,4 25 1,-1-12 70,0-10 0,-4-5-57,-1-8 239,1-5 1,-4-7 35,2-6 1,-1-7 0,1-5 166,3-3 0,3-1-53,0-3 0,4-2-264,3-4 0,6-2 38,2 2 1,2 2 97,-1 8 0,3 3-30,0 3 48,-4 1 375,7 6 0,-11 6-340,5 9-31,-4 7 1,2 7-85,-5 4-154,-3 0-606,-2 0 169,-3 0 443,-5 0 0,-6 2-162,-9-2-45,-3-2 226,-10-8 1,-1-3-6,-4-3 0,-3-3 57,0-2 0,-3-3-80,3-4 1,0-5-184,3-5 1,1 0-17,3-6 1,6-2-111,9-4 635,3-4 0,6 4 0,3-6 0,3-4 0,4-3 0</inkml:trace>
  <inkml:trace contextRef="#ctx0" brushRef="#br0" timeOffset="5">4935 7961 7980,'4'-5'3276,"-2"0"-1638,4 5 0,-3 0-521,3 0 1,1 3-583,2 3 1,4 4-145,3 9 1,2 9-271,0 6 1,1 10-321,-10-18 1,0 1-1,1 2 1,-1 1 241,1 1 1,-1 0 0,-2-3 0,0 0-214,0-1 0,-1-1 0,4 21 49,-1-3 0,-1-4-139,-1-6 1,0-4 122,-4-8 1,0-1-38,-3-9 1,0-3 32,0-2 68,0-5 0,0-5 589,0-7 0,1-5-461,2-1 0,-1-2-147,5-4 1,2 1-4,3-4 0,5 5-51,-2-2 1,6 6 35,1 4 30,4 2 29,-3 0 0,2 5 70,0 2-74,0 2-39,-1 5 0,-2 5 213,-3 7-26,0 2 1,-8 3-64,-2 1-40,-5 4 32,0-2-658,-8-1 412,-6 4 0,-9-8-92,-9 0-1944,-9-1-73,-5-3 2333,-9-1 0,26-4 0,-1-1 0,-2-2 0,0-2 0,0 0 0,0 1 0</inkml:trace>
  <inkml:trace contextRef="#ctx0" brushRef="#br0" timeOffset="6">2691 9590 8122,'33'-4'1888,"4"2"-250,0-4 0,13 1-1816,-21 2 1,1-1 378,3 0 0,1 0 1,-1 2-1,1-1 89,0-2 0,0 1-390,-1 1 0,0 0 65,3-3 0,1 0 0,3 3 1,0 0 113,5-3 0,0-1-119,-3 2 1,0 0 69,-1 1 0,1-1 0,-1-1 0,0-1-57,3 1 0,-1 0 58,3-1 0,-1 2 0,1 0 0,0 1 0,-1 1 1,0 0 0,4-1-1,1 0 1,-2 0 0,0 2 1,0-1-1,0 0-39,-1 0 1,-1 0 0,4 2-1,0-1 29,1-1 0,0 0 1,1 0-1,-2 0-72,-4-2 0,-2 0 1,4 1-1,0-1-693,0 0 1,0 1 761,0-1 1,0 0-592,-5-1 0,-1-1 497,2 2 1,-1 0 0,-3-4-1,-1 0-28,3 1 0,0 1-328,-4-2 1,0 0 422,-1 2 1,-1-1-134,-5-1 1,-1 1 122,0 3 0,0 0-25,-2-4 0,0 0 308,24-1 0,-9-7-353,-5 5 1,-15-4-34,-1 4 319,-9-5-251,1 3 1,-5-5-39,1 0 395,-5 1-193,3-1 0,-3 1 1495,4-1-1597,1-4 0,-2 2 1066,-2-3 0,2 0-1090,-5-1 0,3-2-260,-3 2 128,0-2 0,-3 3 940,0-1 1,0-1-861,0-5 1,0-2-3,0-5-264,0 1 170,-4-4 0,2-2-250,-4-3-969,-1-1 1322,-2 5 1,0-3-82,-1 5 66,1-4-25,0 1 294,0-8-257,-1 4 1,0-3 45,-3 7 0,3-2 6,-2 5 1,-3-4-77,0 4 487,-3 4-473,-5-4 1,-5 5 162,12 15 0,-2 0 1,-3 1-1,-1 1-48,-1 0 1,-1 2-444,0-1 1,0 2 420,1 0 1,-1 2 0,0 0 0,-2 2 47,2 0 0,-1 0-111,-6-1 1,0 0 65,2 4 0,0 1 0,-7-4 0,-2 0 24,3 3 1,-1 1-258,-1 0 0,1 0 128,-2 0 1,1 1 0,-2 1-1,-1 0-7,0 1 1,0-1-171,-2 0 1,1 1 162,1-1 0,0 1 0,0 0 1,1 1-133,0 0 0,0 0 125,-5 2 0,0 0 0,2-2 1,-1 1 100,0 0 0,-1 1 0,2 0 0,1 1-58,-1-2 0,0 1 0,-1 0 0,-1 1 50,-3-1 0,1 2 1,-1-1-1,2 1-29,3 0 1,0 1-1,-3-1 1,-1 0 80,-2 2 1,0 0 0,-1 0 0,1 0-2,2 1 0,-1 2 1,-1 0-1,-1 1 28,-1 1 1,1-1 0,1 1 0,2-1-59,-1 1 0,1-1 0,-1 1 0,-1 0 6,0 1 0,0 1 0,4-1 0,1 1-11,4 1 0,1 0 0,-2-1 0,0 1-5,1 1 1,0 1 0,-2-1 0,1 1 8,0 2 1,2 1 0,1-1 0,3 1-10,5 3 0,2 0-2,-3 0 1,0 1-1,-1 3 1,1 1-2,-3-1 1,1 0 0,3 0 0,3 1-4,2-1 1,1 0 6,1 0 1,2 1-5,5-1 1,1 0 0,-1 3 0,0 0 82,1 2 1,0 0 0,1 2 0,0 0-79,-1 2 0,0 1 0,1-2 0,0 0 302,2 0 1,1 0-136,-2 0 0,2 0-35,2 6 1,1 0 0,2 0 0,1 0 99,2 3 1,1 1-1,0-1 1,1 0-78,0-2 1,0 1 0,2 2 0,1 0-17,1 4 1,1 0 0,3-2 0,1-1-783,1 1 0,2 1 611,2-2 1,2 1 134,-4-4 0,0 1 0,6 2 1,0 0-171,-3 0 0,1 0 1,1-6-1,0-2 3,-2-2 1,1-2 0,2-1 0,1-1-513,0-3 0,2 0 1,5 1-1,1-2 79,7 2 0,0-2 494,-1-4 0,1-1 0,6 4 0,0-1 0,-2-5 0,-1 0 0,1 1 0</inkml:trace>
  <inkml:trace contextRef="#ctx0" brushRef="#br0" timeOffset="7">3771 11694 7949,'-16'-9'0,"1"0"1406,8-1-1264,-6 1 0,9 0 1,-2 0-1,3-2 1,3 0-1,3-2 1,4 1-1,4 0 1,6-2-1,4 0 1,4-2-1,1 2 1,1 1-1,-1 3 0,-2 1 1,-1 0-1,-3 3 1,0 3-1,-2 3 1,-3 3-1,-2 4 1,-4 5-1,-3 4 874,-3 5 0,-2 3 1,-2 4-941,-2 0 1,-3 4 0,-5 1 0,-2 0 0,1-2 0,-1-3 0,1-3 0,1-4 0,0-2 0,2-3 0,1-6 0,1-6 0,4-8 0,2-6 0,2-7 0,2-4 0,4-5 0,1-4 0,2-3 0,2 0 0,0 2 580,-1 2 1,4 1-578,0 0 0,-1 1 0,-1 3 0,0 3 0,-1 4 0,-2 8 0,-2 8 0,-5 10 0,-2 8 329,-1 5 1,0-2-1,0 5 1,0 2-1,0 3 1,0 4 0,1 1-1,3 1-662,5-2 1,2-4 0,5 0 0,4-3 0,3-5 0,1-3 0,0-7 0,0-4 0,-1-5 0,1-3 0,-3-4 0,0-4 0,-4-3-568,-3-2 1,3-7 0,-3-4 0</inkml:trace>
  <inkml:trace contextRef="#ctx2" brushRef="#br0">4357 11583 7972,'-1'-14'192,"-1"0"1,-2-1 0,0 3-1,-1 2 1,1 2 0,1 5 0,3 6-1,3 6 1,2 2 0,2 2 0,1 2-1,2 0 1,0 1 0,2-1 0,0 1-1,0-2 1,2-1-30,1-3 1,0-1 0,0 0 0,1-2 0,-1-2 0,0-1-1,-1-3 1,0-3 0,-1-4 0,-1-2 0,-2-3 0,-1-1-1,1-3 1,-2-3 0,-1-1 0,-2 1 0,0 0 0,0 2-1,-1 1 1,-1 2 2665,1 1-2732,-3 6 1,4 2-1,-3 5 1,1 3-1,0 5 1,1 6-1,0 2 1,0 3 0,1 2-1,0 3 1,2 3-1,1 3 1,-1 3-1,-1 2 1,1 2 0,2 2-1,-1-1 1,-1-3-1,-2-5 1,-1-4-196,-2-2 1,0-5-1,-2-2 1,-2-4 0,-2-5-1,-4-2 1,-4-2-1,-2-1 1,0-1 0,-1-2-1,0-2 1,-1-3-1,2-3 1,0-3 0,4-4-1,2 0 1,2-3-1,2-1 1,3-3 0,3-1-268,5 2 1,5-3 0,4 0 0,1-1 0,2-1 0,0 1 0,2-1 0,2 0 0,0 0-164,-1 0 1,8 0 0,-1-2 0</inkml:trace>
  <inkml:trace contextRef="#ctx3" brushRef="#br0">4888 11396 7957,'-4'-23'182,"2"-4"0,-4 3 0,0 1 0,0 4 0,3 3 0,2 3 0,1 1 0,1 3 0,3 3 0,5 5 0,2 6 0,2 7 0,-1 7 0,1 6 0,2 6 0,0 5 0,1 4 0,-1 3-40,2-1 0,-4 7 1,1-2-1,-2 4 1,-5-24-1,-1 0 1,-1 0-1,0 1 1,-1-1-1,0 1 1,0-2-1,-1 0 1,3 23-1,0-6 0,-1-6 1,-1-8-1,-2-7 1,0-3-1,0-3 1,2-1-1,-3-3 1,-3-3-1,-5-5 677,-1-3 0,-10-5 0,-1-2 0</inkml:trace>
  <inkml:trace contextRef="#ctx4" brushRef="#br0">3417 11601 7971,'-14'-32'364,"1"6"0,6-1 0,2 4 0,1 2 0,2 2 0,2 4 0,3 1 0,3 3 0,3 2-37,4 4 1,-3 2 0,3 6-1,0 3 1,0 7 0,1 8-1,0 7 1,1 6 0,0 5-1,0 5 2949,-3 1-3281,3 6 0,-5 1 0,-4-24 0,1 0 0,0-1 0,0 0 0,0 0 0,0-1 0,9 22 0,0-6 1,3-6-1,4-3 0,3-4 0,4-3 0,2-5 5,3-4 0,5-4 0,3-4 0</inkml:trace>
  <inkml:trace contextRef="#ctx0" brushRef="#br0" timeOffset="11">5419 11592 7906,'-9'-4'181,"-1"-1"0,1-2 909,0 1 0,2 3 766,1-3-1316,4 4 1,-1-5 24,6 4 1,3-2-356,7 2 1,1 2 0,5-3 0,0 1-297,-1 0 1,2-3 0,1 3 0,1 0 0,1-1 0,0 1 0,-1 1 0,-1 0-1554,1-1 1,3 2 1086,-3-2 0,3 6 1,-1 2-1</inkml:trace>
  <inkml:trace contextRef="#ctx5" brushRef="#br0">5549 11722 7906,'-9'7'0,"0"-2"297,-1-1 1,6 1 0,5-5 0,8-4 0,6-3 0,6-4 0,5 0 0,3-1-1,3 0 1,1 2 0,1 0-244,-1 1 0,7-4 0,-1-2 0</inkml:trace>
  <inkml:trace contextRef="#ctx2" brushRef="#br0" timeOffset="5">6136 11369 7877,'-4'-13'252,"-2"1"0,-3-1 0,0 1 0,1-1 0,0 2 0,3 1 0,1 0 0,3 3 0,3 5 0,5 7 0,4 8 0,2 3 0,1 5-89,-1 2 1,3 2 0,-3 2 0,0 1 0,1 1 0,-3 1-1,0 2 1,-2 2 0,0 1 0,0 1 0,-2 0 0,-2-1-1,0-2 1,-1 0 0,0-5 0,0-2 0,-1-5 0,1-4-1,1-6 1,2-4-3441,1-4 2632,2-6 0,-1-6 0,0-6 0</inkml:trace>
  <inkml:trace contextRef="#ctx5" brushRef="#br0" timeOffset="2">6452 11499 7889,'-6'-18'172,"0"3"0,0 1 1,1 2-1,2 0 1,1-1-1,5 1 1,2-1-1,5 2 1,4 1-1,2 0 1,3 1-1,2 1 0,3 0 1,1 3-1,-1 1 1,0 3-1,-3 3 1,0 5-1,-4 5-9,-3 3 1,-3 4 0,-4 2 0,-4 0 0,-2 1 0,-2 0-1,-1-1 1,-3 0 0,-3-1 0,-2-3 0,-1-1 0,-2-4-1,1-1 1,0-3 0,2-2 0,1-3 0,-1-3 0,2-3-1,2-4 1,4-3-7,4-3 1,3-3 0,4-1 0,1-3-1,0-1 1,1 0 0,2 1 0,-1 2 0,1 0-1,-1 3 1,-1 2 0,-1 3 0,-3 2-1,-1 1 1,0 5 0,0 4 0,-3 6 0,-2 3-1,-1 6-277,0 3 0,0 1 1,0 3-1,1 0 0,1-2 1,2 1-1,0-1 0,1-1 1,0 1-1,3-1 0,0-1 1,1-3-1,1-1 1,0-4-1,1-3 0,3-2 1,-1-4-1,2-2 0,-1-2 1,3-3-1,-1-6 120,0-4 0,1-8 0,-2-2 0</inkml:trace>
  <inkml:trace contextRef="#ctx0" brushRef="#br0" timeOffset="15">6974 11415 7889,'0'-25'218,"0"1"0,0 2 1,0 1-1,0 2 1,0 4-1,0 2 1,-1 4-1,-1 2 1,-1 3-1,1 3 0,2 5 1,3 4-1,3 5 1,2 2-1,1 3-62,1 0 0,0 5 0,1 2 0,2 1 0,-2 0 0,1-2 0,-1 2 0,1 2 0,0 2 0,-3 0 0,-2-2 0,0-2 0,0-1 0,0 0 0,0-2 0,-2 0 0,1-3 0,-2-4 0,0-3 0,-1-4 0,1-3 18,2-2 1,3-8 0,0-1 0</inkml:trace>
  <inkml:trace contextRef="#ctx6" brushRef="#br0">7365 11518 7889,'0'-15'172,"0"2"0,0 3 1,1 1-1,2 0 1,3 0-1,3 3 1,1 2-1,2 1 1,4 0-1,1 0 1,2 0-1,1 0 0,0 0 1,3 1-1,0 0 1,1-1-1,-2 0 1,2 0-1,0 0-213,2 1 1,0-2-1,0 1 1,-4 1 0,-1 0-1,-4 2 1,-4-1 40,-5-2 0,-3-2 0,-5-4 0</inkml:trace>
  <inkml:trace contextRef="#ctx2" brushRef="#br0" timeOffset="9">7579 11322 7889,'-9'0'192,"-2"-4"1,0-1 0,-1-2-1,0 2 1,2 1 0,1 2 0,0 2-1,3 3 1,3 4 0,2 5 0,2 3-1,1 3 1,2 1 0,1 0 0,3 2-1,-1 2 1,1 0-48,1 3 0,-1 0 1,4 0-1,-1-2 0,1-1 1,0-2-1,1 1 0,-1-1 1,2-3-1,-1-2-145,0-3 0,4 0 0,-3-4 0</inkml:trace>
  <inkml:trace contextRef="#ctx0" brushRef="#br0" timeOffset="18">7942 11257 7929,'0'-23'218,"-1"3"0,-1 0 1,-2 3-1,0 5 1,1 3-1,4 6 1,3 8-1,2 4 1,0 5-1,2 3 0,0 4 1,0 1-1,-1 4 1,0 1-1,0 1-10,1 0 0,1 0 1,1 0-1,-1 0 1,0-1-1,1-2 1,0-2-1,1-2 0,2-5 1,-2-1-1,0-4 1,2-1-1,1-4 1,2-4-209,-1-4 0,1-3 0,3-5 0</inkml:trace>
  <inkml:trace contextRef="#ctx7" brushRef="#br0">8249 11341 7929,'-4'-16'204,"-2"2"1,-1 0 0,0 3 0,0 1-1,1 5 1,1 5 0,2 5 0,3 5 0,2 1-1,2 3 1,1 0 0,4 2 0,1-1 0,2 0-1,0-2 1,-2-2-121,-1 0 0,1-2 0,-1 0 0,1 0 0,2-3 0,0-3 0,-1-2 0,1-1 0,-1-2 1,2-3-1,-2-6 0,-1-3 0,-1-5 0,-2-1 0,-2-1 0,-1 1 0,-1 2 0,0 0 1,1 3-1,-2 2 1513,-1 3-1488,-1 1 1,-1 3 0,-1 4 0,-2 4 0,2 6 0,1 3-1,1 4 1,1 3 0,2 2 0,4 0 0,1 3 0,1 1-1,1 2 1,0 1 0,1 1 0,2 0 0,-2 0-222,-1-1 0,0 4 1,-2-1-1,-2-2 1,-3-2-1,-2-1 0,-3 0 1,-3-2-1,-5-3 1,-5-3-1,-3-4 1,-3-4-1,-1-5 0,1-3 1,-1-1-1,2-2 1,4-3-1,3-7 1,3-3-1,2-6 0,1-2-51,4-3 1,2 1-1,3-1 1,3 1-1,6 0 1,2 1 0,4 2-1,1 3 1,4 0-1,3 1 1,2 0-1,2 2 1,1 4 0,1 2-1,-2 1 163,-3 3 0,5-6 0,-2 1 0</inkml:trace>
  <inkml:trace contextRef="#ctx7" brushRef="#br0" timeOffset="1">8724 11117 7945,'-1'-12'218,"-1"-1"0,-1 2 1,1 1-1,1 2 1,2 6-1,2 7 1,2 8-1,1 3 1,1 5-1,0 2 0,1 3 1,2 1-1,-1 2 1,0 2-1,0 3 146,1 2 0,-1 1 0,0 2 0,1 0 0,-1 2 0,-1 1 0,0-1 0,-3-1 0,-1 1 455,-2-1 0,-9 9 0,-4-2 0</inkml:trace>
  <inkml:trace contextRef="#ctx8" brushRef="#br0">4004 13277 8010,'-13'-21'163,"1"-1"1,1 2 0,3 4 0,2 3 0,0 3 0,1 1-1,2 2 1,1 7 0,4 10 0,1 5 0,3 6 0,2 4-1,1 6 1,1 5 0,-1 4 0,0 4 0,1 1 0,-1 2-1,1-1 1,2 0 70,0-3 0,2 3 0,-3-4 0,2 0 0,1-5 0,0-6 0,0-5 0,0-6 0,0-3 0,-1-6 0,-1-3 0,-1-6 0,0-5 0,3-8 585,0-6 0,2-10 0,2-6 0</inkml:trace>
  <inkml:trace contextRef="#ctx7" brushRef="#br0" timeOffset="3">4562 13305 8012,'-1'-17'204,"-1"0"1,-2 4 0,0 1 0,0 6-1,2 4 1,2 7 0,2 5 0,1 6 0,-1 2-1,-1 1 1,-1 3 0,0 3 0,0 2 0,0 2-1,0 1 1,0 1-33,0-1 0,0-1 1,-1-2-1,-1-2 1,-1-1-1,0-2 1,0-4-1,-2-6 1,1-7-1,0-9 1,2-9-1,1-9 0,2-5 1,2-4-1,2-2 1,2-1-1,-2-2 1,0 0-1,0-2-94,2-2 0,2 5 0,0 1 0,0 5 1,1 5-1,-1 3 0,0 5 0,0 7 1,1 5-1,-2 4 0,-1 4 0,0 5 0,0 6 1,1 3-1,1 3 0,2 3 0,0 2 1,1 4-1,1 1 0,-1 1 0,1-3-99,-2-3 0,4 0 0,0-4 0,3 1 0,0 0 0,1-3 0,0-4 0,-1-4 0,1 0 0,-2-2 1,-1 0-1,-4-4 21,-1-1 0,-6-4 0,-1 3 0</inkml:trace>
  <inkml:trace contextRef="#ctx8" brushRef="#br0" timeOffset="2">4655 13585 7940,'-5'-10'84,"-2"-2"1,4-1 0,1 1 0,2 0-1,4-2 1,5 1 0,7-2 0,4 1 0,5-3-1,2 0 1,2-2 0,2 0 0,4 1 0,6-1-1,3 0 1,2 1-85,-4-1 0,-3 1 0,-1-1 0</inkml:trace>
  <inkml:trace contextRef="#ctx0" brushRef="#br0" timeOffset="24">5140 13203 7940,'-1'-10'234,"-3"2"0,-2 2 0,-2 4 0,0 4 0,1 4 0,4 4 0,2 2 0,1 3 0,0 3 0,1 2 0,1 0 0,3 3 0,0 1 0,2 1 39,1-1 0,2 3 0,-1-1 0,0 2 0,1-2 0,-1-2 0,0-2 0,0-1 0,1 0 0,-2-2 0,-2-4 0,-2-1-14,1-3 1,0-13 0,4-4-1</inkml:trace>
  <inkml:trace contextRef="#ctx7" brushRef="#br0" timeOffset="6">5177 13361 7940,'-9'-19'163,"-1"4"1,2-1 0,1 1 0,2-1 0,0 1 0,3-1-1,2 1 1,3-1 0,4 1 0,2-1 0,4 1 0,5-1-1,3 2 1,0 1 0,2 4 0,1 2 0,1 2 0,-1 0-1,-2 4 1,-2 4-78,-3 3 1,-8 6 0,-6 5 0,-4 2 0,-5 4 0,-7 1 0,-3 1 0,-3 0-1,0-1 1,2 1 0,1-1 0,3-2 0,2-4 0,0-1 0,3-2 0,1 1 0,4-2-1,5-2 1,8-4 0,7-3-63,5-1 1,4-1-1,2-3 1,0 2-1,0 0 1,0 2 0,-2 0-1,-3 1 1,-6 0-1,-3 2 1,-6 2-1,-4 0 1,-4 1 0,-3 2-1,-4 0 1,-6 0-1,-4-2 1,-5-2-1,-2-1 1,-1-1 0,0-2-262,1-2 0,3-1 0,-1-1 0,4 0 0,3-2 0,6-4 0,5-7 0,4-4 237,3-5 0,10-6 0,7-5 0</inkml:trace>
  <inkml:trace contextRef="#ctx9" brushRef="#br0">5493 13054 14792,'0'-25'0,"0"1"0,-1 2 0,-2 5 0,-3 4 0,-1 7 0,1 6 0,3 6 0,1 6 0,4 3 0,1 4 0,3 3 0,2 3 0,1 1 0,2 2 163,1 0 1,-1 4 0,2 3 0,-1 2 0,1 3 0,-1 5-1,1 3 1,-7-22 0,0 1 0,0 0 0,-1 0 0,0-1-1,0 1 1,2 20 0,-2-4 0,-1-7 0,-2-3 0,0-4-1,0-3 1,2-5 194,-2-1 1,3-5 0,0-2 0</inkml:trace>
  <inkml:trace contextRef="#ctx0" brushRef="#br0" timeOffset="27">5987 13287 8016,'-9'-5'234,"-1"0"0,1-1 0,1 0 0,2 0 0,8-1 0,6 2 0,6 0 0,4 1 0,2-1 0,2 1 0,6-2 0,5 2 0,4-1 0,0 1 3034,0 0-3678,-4 1 0,2 0 1,-4 0-1,-2 1 1,-4 0-1,-6 2 0,-7 2 1,-5 1-19,-3 3 0,-8 2 0,-1 1 0</inkml:trace>
  <inkml:trace contextRef="#ctx10" brushRef="#br0">6192 13398 8171,'-19'10'0,"0"-1"208,1 0 1,3-3 0,6 0 0,8-2 0,10-3 0,8-3 0,6-6 0,4-2-1,3-3 1,0-2 0,0-1 0,0-2 0,2-1 0,0 1 0,0-1-209,-2 1 0,3-1 0,0 0 0</inkml:trace>
  <inkml:trace contextRef="#ctx11" brushRef="#br0">6657 12970 7993,'-1'-16'234,"-2"1"0,-2-1 0,-1 2 0,1 5 0,0 7 0,4 9 0,2 5 0,4 5 0,0 1 0,2 3 0,0 3 0,0 2 0,-1 4 0,-1 1 0,0 1 0,-2 0 0,2-2 0,0 2 0,0 1 0,0 1 0,0-1 0,1-2 0,0-3 0,1-3 0,0-3 0,1-3 0,1-4 0,1-4 142,-1-3 0,4-4 1,2-4-1</inkml:trace>
  <inkml:trace contextRef="#ctx3" brushRef="#br0" timeOffset="21">6927 13138 7928,'-18'-9'163,"-1"-2"1,1-4 0,4 1 0,5 1 0,5 1 0,2 1-1,4-1 1,2 0 0,6 1 0,8-1 0,5 1 0,4-2-1,1 3 1,0 3 0,0 4 0,-1 2 0,-2 1 0,-2 2-1,-3 3 1,0 5-1,-3 4 1,-5 4 0,-3 5 0,-5 1 0,-3 1 0,-1-1-1,-1-3 1,-2-1 0,-3-1 0,-2-1 0,-2 0 0,1-4-1,0-3 1,-1-5 0,1-2 0,0-2 0,1-2 0,0-4-1,3-5 1,1-6-33,2-3 0,1-1 0,1-3 0,1-2 0,2-1 0,3 1 0,2-2 0,-1 0 0,-1 1 0,1 3 0,1 4 0,2 2 0,-1 4 0,-1 4 0,0 5 0,-3 9 0,-1 6 0,-2 5 0,0 3-169,1 3 1,-2-1 0,2 3 0,-1 0 0,0 1 0,3 0 0,-1-2 0,0 0 0,-1-1 0,1-1 0,1-1 0,1-2 0,1-3 0,0-1 0,1-2 0,2-2 0,-2 0 37,-2-2 0,2-4 0,-3-1 0</inkml:trace>
  <inkml:trace contextRef="#ctx12" brushRef="#br0">7132 13091 7923,'-8'-14'192,"1"1"1,0 4 0,1 4-1,1 5 1,2 6 0,3 5 0,2 5-1,2 1 1,0 3 0,1 2 0,0 3-1,-1 1 1,-1 2 0,0 0 0,0 1-1,-1 2 1,-2 2-37,-3 1 0,-1-3 0,-3-7 0,0-3 0,0-5 0,-1-7 0,-1-6 0,0-7 0,3-10 0,3-9 0,2-10 0,1-8 0,0-4 0,0-4 0,1 0 0,2 1 0,3-1 0,4 0 0,1 1 0,2 3 0,2 7 0,1 6 0,1 3 0,0 11 0,-2 4 0,2 6 0,-1 5 0,1 4 0,-3 4 0,0 5 0,-2 5 0,0 4 0,1 5 0,-2 3 0,1 2 0,0 2 0,3 2 0,-1 0 0,-2-1 0,-1-1 0,-2 0 0,1 0-566,3 2 0,-6-9 1,2 1-1,-1-5 1,-2-4-1,-1-1 0,-1-2 1,-3-2 35,-3-4 1,-7-7 0,-6-5-1</inkml:trace>
  <inkml:trace contextRef="#ctx13" brushRef="#br0">7151 13240 12511,'-10'-10'0,"1"-2"0,1 0 0,1-1 0,1 1 0,3 0 0,5 0 0,7 2 0,5 1 0,5-1 0,4 1 0,4-1 0,7-2 0,3-1 0,4-2 0,5 0 0,1-1 0,-1 2-123,-5 0 0,-7-2 1,-3 0-1,-4-1 1,-5-2-1,-6 0 0,-6 1 1,-4-2-1,-3-1 1,-3 0-1,-4 0 0,-4 2 1,-4 4-1,1 3 1,0 1-1,-1 3 1,0 2-1,0 3 0,2 2 1,2 2 278,2 2 0,1 2 0,5 5 0,0 3 0,0 3 0,0 5 0,2 4 0,1 3 0,3 3 0,2 3 0,1 2 0,1 2 0,-1 2 0,1 1 0,2 0 0,0 1 0,0-3 0,-2 0 0,-1 1 0,1-1 0,-2-3-410,-2-4 1,-2-3 0,-4-2 253,0-2 0,0-2 0,0-5 0</inkml:trace>
  <inkml:trace contextRef="#ctx13" brushRef="#br0" timeOffset="1">7905 13212 7900,'-6'-8'234,"1"1"0,0 0 0,3 0 0,1-1 0,2-1 0,2 0 0,4 3 0,1 2 0,2 0 0,3-1 0,2-2 0,4 2 0,2 0 0,1 1-300,2 0 1,1-2 0,4 1-1,0 1 1,-1 0 0,-4 1-1,-5 0 1,-3-1 0,-4 0-1,-3-1 1,-2-1 0,-5 0 0,-5 0-1,-7 0 1,-4 0 0,-4-1-1,0 1 1,-1 0 0,-1 0-1,0 1 1,-1-1 227,3 1 0,1 3 1,4-2-1,1 1 1,0 0-1,-1 0 1,3 1-1,3 2 0,3 4 1,4 3-1,4 3 1,3 3-1,3 2 1,3 3-1,-2 0 0,0 1-210,2 0 1,-3 2 0,4 2 0,-2 0 0,0 0 0,1-2 0,-1 1 0,2 0 0,-1-2 0,1-4 0,-2-5 47,1-3 0,2-4 0,3-4 0</inkml:trace>
  <inkml:trace contextRef="#ctx14" brushRef="#br0">8426 12858 7900,'0'-19'182,"0"-2"0,0 9 0,0 0 0,0 2 0,-1 2 0,-1 2 0,-1 7 0,1 7 0,1 4 0,1 3 0,0 2 0,1 4 0,2 4 0,2 2 0,2 1 0,0 2 0,2 2 0,2-1 70,1 1 0,-2-2 0,-1 3 0,1-1 0,-1-2 0,0-2 0,1-2 0,-2-3 0,-1-1 0,-2-3 0,1-5 0,-2-2 0,1-5 47,0-2 0,1-6 0,4-4 1</inkml:trace>
  <inkml:trace contextRef="#ctx15" brushRef="#br0">8724 12923 7851,'0'-9'204,"0"0"1,0 0 0,0-1 0,0 1-1,0 0 1,0-1 0,1 2 0,1 3 0,1 5-1,0 5 1,-1 4 0,0 5 0,1 3 0,-1 5-1,0 2 1,0 2-158,1 1 1,0 1 0,-3 0 0,0-1 0,1 0 0,1-1 0,1-2 0,1-1 0,-1-4 0,0-1 0,0-5-1,0-1 1,1-5 0,1-3 0,1-5 0,0-5 0,-2-4 0,-1-4 0,0-1 0,-1-4-120,-1-2 0,-4-1 0,-1 0 1,-1-2-1,-3-1 0,0 1 1,-1 2-1,1 0 0,0 0 1,2 0-1,-1 2 0,0 0 1,-1 2-1,3 0 0,1 1 1,2 3-1,1 0 0,1 3 1,1 1-1,2 0 0,4 1 195,5 0 0,2 1 1,5 0-1,-1 3 1,2 1-1,1 2 1,1 1-1,-2 2 1,-1 2-1,-4 4 1,-3 5-1,-5 3 1,-4 4-1,-3 1 1,-4 3-1,-4 0 1,-5 0-1,0-2 1,-1 1-1,3 0 1,1-2-288,0-4 0,4 1 0,1-5 0,1-1 0,2 0 0,1-2 1,2-1-1,3 0 0,5-3 0,6 0 0,3-1 0,3 1 1,2-1-1,-1 2 0,1-2 0,-2 1 0,-2 0 0,-4 2 1,-4 2-1,-3 0 221,-5 0 0,-6 1 1,-5-1-1,-4 0 1,-6 0-1,-3 1 1,-2-2-1,-1-2 0,1-2 1,1 0-1,2-1 1,2-1-1,4-1 1,2-2-1,3-2 1,7-5-1,6-3 0,7-5 1,3-2-58,6-4 0,3-6 0,4-5 0</inkml:trace>
  <inkml:trace contextRef="#ctx15" brushRef="#br0" timeOffset="1">9106 12709 7851,'0'-18'218,"0"-1"0,0 1 1,0 3-1,-1 4 1,-1 4-1,-1 7 1,1 6-1,1 3 1,1 3-1,1 3 0,2 1 1,3 2-1,2 2 1,2 0-1,0 3 16,2 2 0,0 3 0,3 3 0,2 3 0,0 3 0,2 4 0,0 3 0,-2 4 0,-9-23 0,0 0 0,-2 1 0,0 1 0,-1 2 0,0 0 234,-2 2 0,0 2 0,-4 5 0,-2 2 0,-3 2 0,1 1 0</inkml:trace>
  <inkml:trace contextRef="#ctx16" brushRef="#br0">4749 13920 7901,'-10'-1'381,"1"-1"0,0-1 1,0-1-1,2 1 1,1 0-1,0 2 1,0 3-235,3 4 0,5 3 0,2 0 0,-2 0 0,-1 1 0,0 0 0,1 1 0,1 2 1,0-1-1,0 1 0,1 0 0,0 1 0,0-1 0,0-2 0,-1 0 0,1-2 0,0 0 1,1 1-1,-1-1 0,1-1-48,1-2 1,-3 2 0,3-5 0,1-1 0,1-2 0,2-2 0,-2-2 0,-1-1 0,0 0 0,0 0 0,1-2 0,1-1 0,1-1 0,-1 2-1,0 2 1,1 0 0,-1 1 0,0-2 0,1 2-97,-1 0 1,1 0 0,3 2-1,1-1 1,2 1 0,-1 1 0,2 0-1,1-1 1,3-1 0,1 0 0,-2 1-1,0 0 1,-2-1 0,-2 1 0,0 0-1,-1 0 1,1-1 0,-2 1-1,0 1 1,-3 1 0,0-1-26,2-2 0,-3 2 0,3-2 1,-3 0-1,-1 1 0,1-2 0,0 0 1,1-1-1,3 1 0,-1-1 0,2 1 1,-1-2-1,2 1 0,-2-1 1,0 0-1,-2 1 0,0-1 0,0 2 1,-2-1 306,-1 0 0,-1 3 1,-4-2-1,-4 0 1,-1-3-1,0-1 1,1-1-287,0-1 0,-3 1 0,0 0 0,1 0 0,0-1 0,2 1 0,-1 0 0,-1-1 1,-1 1 0,0 0 0,3-1 0</inkml:trace>
  <inkml:trace contextRef="#ctx17" brushRef="#br0">17551 12812 7616,'-4'-5'93,"2"-4"0,-3 3 1,-1-1-1,2 0 1,-1 0-1,1 0 1,-1 0-1,1 0 1,-2 1-1,1 2 1,-1 1-1,0 0 1,-1 0-1,-3 1 1,-1 1-1,-1 1 1,-2 0-1,-2 0 1,-4 1-1,-3 2 0,-2 3 1,-3 4 48,-2 2 0,-5 4 1,1 4-1,-1 3 1,1 2-1,3 3 1,3 3-1,2 3 1,1 3-1,0 2 1,1 1-1,3-2 1,1 0-1,1 3 0,1 1 1,0 1-1,3-2 1,1 0-1,3 3 1,1 1-1,2 1 1,2-3-1,2-1 14,0-1 0,1-3 0,3 4 0,0-2 0,1-1 0,2-1 0,3-4 0,3-2 0,4-2 0,2-1 0,4-2 0,2-2 0,1-1 0,2-1 0,3-1 0,2-1 0,2 2 0,-1 0 0,0 0 0,1-3 0,4-1-128,5-3 0,1-3 0,3-4 0,0 0 0,-1-2 0,-1-2 0,-5-1 0,-5-2 0,-3-2 0,0-3 0,2-3 0,3-2 0,2-2 0,2 0 0,-1-1 0,0-3 0,0 0 0,0-3 0,-3 0 0,-3-2 0,-2 0 0,0 1 21,2-1 0,1-3 0,3 1 0,-1 0 0,0 1 1,-1 1-1,-1-2 0,-2-2 0,-2-1 0,-4-1 1,-3-2-1,-4-2 0,0-3 0,-2-5 0,1-1 0,-2 1 1,0 2-1,-2-1 0,1 0 0,-2-1 0,-2 1-80,-2 2 0,-3-3 0,-4 3 0,0-2 0,-1 0 1,-2 2-1,-5 3 0,-3 2 0,-3 1 0,-2 0 1,1 1-1,-2 1 0,-1 2 0,1 2 0,0 1 0,2 0 1,-2 1-1,1-2 0,-1 1 0,2 1 0,-3 2 30,-3-1 0,1 2 0,-4 1 0,0 4 0,0 1 0,-1 2 1,1-1-1,-1-1 0,0 1 0,1 3 0,2 1 0,2 1 1,0 0-1,0 1 0,3 0 0,-1 1 0,1 0 0,-2 0 1,-1 1-1,0 1 126,-2 1-138,-4-5 1,2 4 0,-5-2 0,0 2 0,0 2 0,2 1 0,2 1 0,1 1 0,1 0 0,1 2 0,0 1 0,-2 0 0,-2 0 0,-2 0 0,-3 1 0,-4 1 0,-4 2 0,-1 1 0,2 4 12,3 1 0,-6 6 0,3 1 0</inkml:trace>
  <inkml:trace contextRef="#ctx17" brushRef="#br0" timeOffset="1">20251 2830 8264,'-5'0'1638,"-3"5"0,1 2-1490,-1 4 1,-2 2 0,-3 5 0,-2 6 0,-3 5 0,0 5 0,-1 2 0,0 2 0,1 0 0,-1 1 0,1 1 0,0-4 0,4-5 0,4-5 0,5-5 0,2-1-1,0-2 1,1-2 0,2-1 0,3-3 0,2-3 0,2-2-3426,3-3 2661,-3-1 0,6-11 0,-3-3 0</inkml:trace>
  <inkml:trace contextRef="#ctx17" brushRef="#br0" timeOffset="2">20177 2961 8191,'5'-24'172,"0"1"0,-3 6 1,2 1-1,1 5 1,3 4-1,0 3 1,1 3-1,0 1 1,1 1-1,-1 4 1,0 3-1,2 4 0,0 3 1,3 1-1,-1 2 1,2 1-1,-1 0 1,2 3-1,-1 3-18,1 2 0,-2-3 1,3 1-1,-2 1 1,1 0-1,-2 0 1,-1-2-1,-3-2 0,-2 0 1,-2 0-1,-3 0 1,-2-3-1,-1-2 1,-1-5-1,-2-1 1,-3-2-1,-2-1 0,-1-1 1,-2-1-1,0-2-154,-2-2 0,-7-9 0,0-4 0</inkml:trace>
  <inkml:trace contextRef="#ctx18" brushRef="#br0">20000 3175 8188,'0'-9'151,"0"-4"1,1 1 0,3 0 0,5 2 0,7 1 0,5 0 0,7 0 0,7 2 0,4 2 0,2 0 0,0 1 0,-4-1-1,-1 3 1,0 1 0,0 2-152,-1 2 0,5 3 0,-2 3 0</inkml:trace>
  <inkml:trace contextRef="#ctx19" brushRef="#br0">20884 2970 8245,'-4'-18'172,"-2"0"0,-4 2 1,-1 5-1,4 5 1,3 6-1,6 5 1,6 3-1,8 2 1,4 0-1,5 1 1,1 3-1,0 0 0,-1 3 1,1 0-1,2 2 1,2 0-1,0-1 1,-3 1-1,-1 0-64,0-1 0,1 2 0,1 0 0,-1 2 0,-2-2 0,-3-3 1,-4-2-1,-1-2 0,-3-1-108,0-2 0,-6-9 0,-4-2 0</inkml:trace>
  <inkml:trace contextRef="#ctx20" brushRef="#br0">21266 3054 8245,'-5'-15'204,"-3"2"1,1 4 0,0-1 0,0 1-1,2 0 1,-1 1 0,1 1 0,-1 5 0,0 4-1,1 6 1,0 3 0,-1 4 0,-1 3 0,-1 2-1,-1 0 1,-1 2 3071,1-1-3365,-5 3 0,4-4 0,-2 4 1,1-1-1,2-2 0,0-2 1,-1 0-1,2-1 0,2 1 1,3-1-1,2-3 89,1-2 0,8-3 0,2-1 0</inkml:trace>
  <inkml:trace contextRef="#ctx21" brushRef="#br0">21806 3017 8126,'0'-14'136,"0"4"1,0-4-1,0 2 1,0 0-1,-1 0 1,-2 3-1,-2 2 1,-2 2-1,0 0 1,-2 3-1,-3 1 1,-3 1-1,-2 0 1,0 2-1,-2 4 1,1 4-1,-1 3 1,0 4 0,2 0-1,0 2 1,4 0-1,1 0 1,5 2-1,2 1-73,3-2 1,1 1 0,2 0 0,2 2 0,4-1 0,6 1 0,4-2 0,6-3 0,3-1 0,4-1 0,1-1 0,1 0 0,-2-3 0,-1-3 0,0-3 0,1-2 0,0-3 0,-2-2 0,-3-4 0,-1-3-184,-1-3 1,-2-7 0,0 1-1,-5-4 1,-4-1 0,-5-1 0,-4-1-1,-2-3 1,-1-1 0,-2 0-1,-3 1 1,-7 1 0,-3 2 0,-6 2-1,-2 2 1,-2 3 0,-2 6 0,-1 4-1,0 4 1,1 2 0,1 2-1,1 2-2784,-1 3 2904,4 2 0,-5 10 0,3 1 0</inkml:trace>
  <inkml:trace contextRef="#ctx5" brushRef="#br0" timeOffset="33">21750 3138 11754,'-9'0'0,"0"-1"0,-1-2 0,1-3 0,0 0 0,-1 1 0,2 0 0,3 0 0,5-1 0,6 0 0,5 3 0,5 2 0,2 1 0,0 1 0,2 1 163,2 1 1,-3 4 0,4-3 0,-1 1 0,-2 2 0,0 1-1,-1 3 1,0 0 0,1 3 0,0 0 0,-3 3 0,0 0-1,-3 2 1,1-1 0,-2 1 0,2 0 0,-2-1 0,1 1-1,-2 0 1,0-1 2312,1 1-2867,3-5 0,-4 0 0,2-5 0,0-1 1,-2 0-1,0-3 0,1-1 0,-2-2 391,0-1 0,-2-5 0,0-1 0</inkml:trace>
  <inkml:trace contextRef="#ctx22" brushRef="#br0">21946 2821 8317,'-4'-9'136,"1"0"1,-3-1-1,0 1 1,0 1-1,1 2 1,-1 6-1,2 6 1,0 3-1,1 4 1,0 6-1,-1 6 1,-1 6-1,-3 6 1,0 6-1,-1 2 1,-1 4-1,4-24 1,0 1 0,0 2-1,0-1 1,0 1-1,0-1 1,1 0-1,0 0-72,0 0 0,1 0 0,-6 22 1,2-3-1,2-9 0,3-8 1,2-7-1,1-6 0,1-3 1,2-4-1,3-3 0,2-4 1,2-4-1,-1-5 0,1-4 1,3-5-1,1-2 0,1-4 1,-2-3-1,0-3 0,-1-3 1,-1-3-1,0-2-201,-2-2 1,-1 1-1,0 0 1,-2-1 0,0-2-1,-1 0 1,-2 2-1,-2 2 1,-2 2 0,-1 2-1,-2 3 1,-1 5-1,-2 5 1,-3 5 0,-1 5-1,-1 3 1,0 3-1,2 4 1,0 5 0,0 7 284,-2 3 1,0 8 0,-2 4 0,-1 5 0,1 4 0,-3 2 0,0 3 0,-2 0 0,1 3 0,-1-1 0,-1 1 0,0-2 0,-2 2 0,2-1 0,4-1 0,4-7-1,5-8 1,4-9 0,2-5 0,2-5 0,2-3 0,4-3-30,5-2 0,6-8 1,7-4-1,2-5 1,2-4-1,1-4 0,1-5 1,-1-4-1,-1-6 1,-2-2-1,-2-2 0,-5 1 1,-4 4-1,-7 3 1,-5 2-1,-4 2 0,-5 4 1,-8 5-1,-12 5 1,-11 6-179,-10 4 0,17 4 0,-1 2 1,-4 1-1,0 1 0,-2 0 1,-1 1-1,0 1 0,0 1 1,-1 1-1,-1 1 0,-1 2 1,0 0-1,-3 1 0,0 0 1,-1 0-1,1 0 0,1 0 1,0 0-1,3-1 0,0 0 0,1 0 1,0 0-1,0 0 0,1 0 1,-1 1-1,2 0 0,2 0 1,2 0-1,5-2 0,3 1 1,-9 5-1,15-3 0,11-1 1,7 0-1,7 0 155,9-3 0,12 1 1,13-4-1,-14-1 0,1-2 1,5 1-1,2-1 0,4 0 1,1 0-1,1 0 1,1 0-1,0 0 0,1 0 1,1 0-1,1 0 0,1 0 1,2 0-1,1 0 1,0 0-1,0 0 0,0 0 1,0 0-1,-1 0 0,-2 0 1,1-1-1,-3 0 1,-1-1-1,-4 0 0,-1-1 1,-6 0-1,-2 0 0,15-3 1,-22-2-1,-16 1-175,-15 1 1,-13-1 0,-12 4 0,-12 1 0,16 1 0,-2 0 0,-6 0 0,-1-1 0,-6 1 0,-1-2 0,-3 1 0,-1-1 0,-1 0 0,-1 0 0,0 0 0,0 1 0,15 1 0,1 0 0,-1 0 0,-1 0 0,0 0 0,-1 1 0,-1-1 0,-1 0 0,-1 1 0,0-1 0,0-1 0,-1 1 0,2 1 0,-1-1 0,1 0 0,2 1 0,0 0 0,1 0 0,-14 2 0,0-1 0,4 2 0,1 0 0,5 0 0,2 0 0,7 0 0,2 0 171,-11 4 1,21 2-1,16-1 1,8-2 0,10-2-1,7-1 1,12 0-1,15-1 1,-17-1 0,2-1-1,5 0 1,2-1 0,2 0-1,2-1 1,1 0-1,1-1 1,2 0 0,1 0-1,3 0 1,0 0 0,-15 0-1,1 1 1,0 0-1,1-1 1,1 1 0,0-1-1,1 1 1,1-1-1,-1 1 1,1 0 0,-1 0-1,0 1 1,0-1 0,1 1-1,-2 0 189,1 0 1,-1 0-1,0 1 1,0-1 0,-1 1-1,-1 0 1,1 0-1,0 0 1,-1 0 0</inkml:trace>
  <inkml:trace contextRef="#ctx5" brushRef="#br0" timeOffset="35">11238 12989 7923,'5'-19'705,"1"0"0,-4 2-523,1 1 0,4 2 0,-1 2 0,2 1 0,2 3 0,-2 6 0,-2 7 0,-3 7 0,-3 6 0,-3 4 0,-4 2 0,-3 4 0,-5 3 0,-1 4 0,-4 1 0,-1 1 0,0 1 0,-1 2 26,1 0 0,-2 4 0,2 0 0,0 0 0,1-1 0,3-6 0,1-6 0,4-6 0,1-5 0,3-5 0,3-4 1,5-5-1,6-10-208,6-6 0,2-8 0,5-6 0</inkml:trace>
  <inkml:trace contextRef="#ctx5" brushRef="#br0" timeOffset="36">11248 13138 7923,'0'-16'234,"0"2"0,0 0 0,0 3 0,0 0 0,0 2 0,0 2 0,0 4 0,1 7 0,1 5 0,3 5 0,2 0 0,3 4 0,2 1 0,1 4-78,3 1 0,1-2 0,2 3 0,0 0 0,-1 2 0,0 1 0,-2 0 0,-1 0 0,-2 0 0,0 1 0,-2 0 0,-2-1 0,-3-4 0,-4-4 0,-2-1 0,0 0 0,-2-2 0,-4-1 0,-3-5 0,-1-3 0,-1-2-3433,2-2 1638,0-1 1,-1-3 1585,1 0 0,-4-9 1,-2-1-1</inkml:trace>
  <inkml:trace contextRef="#ctx5" brushRef="#br0" timeOffset="37">11108 13445 8250,'-19'-10'163,"1"-3"1,2 3 0,2-3 0,0 3 0,4 1 0,3-1-1,6 1 1,6 0 0,7 0 0,5 2 0,2 1 0,3-1-1,4 0 1,4-1 0,4 3 0,3 0 0,4 1 0,2 0-1,3 2 1,0 1 80,1 1 1,-1-5-1,1 0 1</inkml:trace>
  <inkml:trace contextRef="#ctx5" brushRef="#br0" timeOffset="38">11797 13221 7913,'-9'-4'163,"0"-1"1,2-4 0,2-1 0,0 2 0,1 1 0,-1 1-1,3-1 1,2-1 0,3 2 0,4 3 0,1 2 0,2 1-1,2 0 1,1 1 0,2 2 0,1 3 0,2 3 0,1 1-1,2 1 1,2 3-47,1 0 0,0 2 1,4 2-1,0 1 0,0 0 1,0-1-1,-1 1 0,-1-1 1,-2 1-1,0 0 1,-3-2-1,0-1 0,-6-4 1,-2-2-1,-5-3-117,0-1 0,1-4 0,0 2 0</inkml:trace>
  <inkml:trace contextRef="#ctx22" brushRef="#br0" timeOffset="5">12160 13221 7913,'-12'-10'192,"-2"-1"1,1-2 0,-1 3-1,3 3 1,0 4 0,3 3 0,2 3-1,2 3 1,1 2 0,0 3 0,0 1-1,-2 3 1,-1 4 0,-1 2 0,0 2-1,-1-1 1,-1 2 99,-2 0 0,-2 1 0,4 2 0,0-2 0,-1-1 0,2-1 0,1-2 1,2-3-1,1-1-292,2-2 0,9-3 0,3 1 0</inkml:trace>
  <inkml:trace contextRef="#ctx5" brushRef="#br0" timeOffset="40">12700 13193 7935,'5'0'126,"0"0"0,-3-1 0,3-1 0,-1-2 0,1 0 0,-1-1 0,1 1 0,-1-1 0,1-1 0,0-1 0,-1-1 0,-2-1 0,-2 0 1,-3 3-1,-3 3 0,-4 2 0,-2 1 0,-4 0 0,-2 1 0,-3 2 0,-2 3-7,-1 3 1,0 4-1,-3 3 1,2 2-1,4 3 1,4 3-1,3 2 1,4 3-1,7-1 1,7 1 0,9-1-1,7-1 1,5-2-1,3-3 1,2-4-1,1-3 1,0-5-1,0-4 1,0-1-1,-1-4 1,0-3-1,0-6-283,1-3 0,-3 0 0,-4-5 0,-3-2 0,-3-1 0,-6-4 1,-4-1-1,-5-3 0,-2-1 0,-3-1 0,-5 3 0,-6 0 1,-7 2-1,-5 3 0,-1 5 0,-3 3 0,-1 3 0,0 2 1,2 1-1,3 4-459,2 2 0,4 1 0,6 1 623,3 2 0,2 3 0,8 3 0</inkml:trace>
  <inkml:trace contextRef="#ctx22" brushRef="#br0" timeOffset="7">12793 12979 13113,'-1'-18'0,"-1"0"0,-2 2 0,0 1 0,0 5 0,2 7 0,0 9 0,2 7 0,0 7 0,0 4 0,0 4 0,0 2 0,0 3 0,0 2 0,-1 4 142,-2 3 0,-2 6 1,1-20-1,-1 0 1,0 2-1,0 1 1,-1 1-1,0 0 1,0 1-1,-1-1 1,0 1-1,0-1 1,0-1-1,0 0 0,0-2 1,0-1-1,-6 22 1,1-7-1,2-8 1,2-7-1,1-5 1,1-5-1,2-4-3419,2-8 2881,5-6 1,7-18 0,4-1 0</inkml:trace>
  <inkml:trace contextRef="#ctx5" brushRef="#br0" timeOffset="42">13352 13231 7907,'-10'-4'182,"4"3"0,1-4 0,0 2 0,1-1 0,1 0 0,4 0 0,5 2 0,5 1 0,5 1 0,1 0 0,2 0 0,1 0 0,0 0 0,3 0 0,1 0 0,1 0 0,0 0 0,0 0-395,4 0 0,-1 0 1,4 0-1,-2 0 1,-1 0-1,-3 0 0,-2 1 1,-4 1 212,-4 1 0,-6 4 0,-6-2 0</inkml:trace>
  <inkml:trace contextRef="#ctx5" brushRef="#br0" timeOffset="43">13510 13315 7907,'-14'5'172,"-6"2"0,3-3 1,2 1-1,0 2 1,4 1-1,1-1 1,1-1-1,3 1 1,5 1-1,5-1 1,8-2-1,3-1 0,6-2 1,2-1-1,3-1 1,4 0-1,5 0 1,2-1-1,2-1 374,2-1 0,-1-3 0,-3 2 0,1-1 0,1-2 0,-3 2 273,-6 2 0,-5-2 0,-7 0 0</inkml:trace>
  <inkml:trace contextRef="#ctx5" brushRef="#br0" timeOffset="44">10838 14004 7972,'6'0'136,"0"0"1,3 0-1,1 0 1,2 0-1,1-2 1,0 0-1,4-1 1,2 1-1,4 1 1,1 0-1,1-1 1,0-1-1,-1 1 1,2 1-1,1 0 1,2-1-1,1-1 1,2 0 0,2-1-1,4 1 1,2 0-1,1 0 1,0 0-1,-4 1 19,-2 1 0,-5-2 0,0 0 1,-3 0-1,-2 0 0,0-1 0,-1 1 1,1 0-1,1 0 0,0 0 0,-1 0 1,-3-1-1,-3 0 0,0 0-155,-1 1 0,-3-2 0,-2 0 0</inkml:trace>
</inkml:ink>
</file>

<file path=ppt/ink/ink8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8:31:28.360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B050"/>
    </inkml:brush>
  </inkml:definitions>
  <inkml:trace contextRef="#ctx0" brushRef="#br0">8615 5399 177 0,'2'0'134'16,"-2"0"-121"-16,0 0 37 0,2 0-1 15,1 0-6-15,-1 0-20 16,3 0-5-16,-1 0 0 15,4 0-5-15,-3 0-1 16,2 0 1-16,0 0-4 16,3 0 1-16,-2 0 3 0,1 1 3 15,2 2-3-15,2-3-2 16,-1 0 3-16,4 0-3 16,0 0 0-16,2 0-3 15,2 0-3-15,1 0 0 16,3 0 0-16,-1-3 1 15,5 2-2-15,0 1-2 0,3 0-1 16,1-2 1-16,-1 2-1 16,1 0 0-16,-2-2 0 15,5 0-1-15,-1-1 0 16,-2 1 1-16,4-1-1 16,-1-1 0-16,2 2 1 0,-1-1-1 15,-2 1 1-15,3 1-1 16,-3-2 0-16,4 3 1 15,-4-2-2-15,3 1 3 16,-3-1-2-16,1 0 0 16,3 0 1-16,-2 1-2 15,-2-1 2-15,1 0-1 0,-1 0 1 16,-2 2-2-16,-2-1 1 16,1 1 0-16,-2-3 0 15,-3 3 0-15,1 0 1 16,0 0-1-16,2-1 0 15,-2 1 0-15,0 1 1 0,2-1-1 16,-1 0 1-16,1 0 0 16,0 0-1-16,0 0 0 0,-3 3 2 15,4-2-2-15,-3-1 2 16,4 2 0-16,-4-2 3 16,2 0 2-16,-4 2 0 15,-1-2 0-15,0 0-1 16,-4 0 1-16,0 0-1 15,-4 0-1-15,-1 0-1 0,-3 0 0 16,-2 0-1-16,0 0 0 16,-5 0-1-16,1-2 0 15,0 2-2-15,1 0 0 16,-2-2-17-16,0-4-73 16,-3-10-125-16</inkml:trace>
  <inkml:trace contextRef="#ctx0" brushRef="#br0" timeOffset="25417.85">9296 5702 117 0,'0'-5'102'16,"-2"0"56"-16,0-1-99 15,1 1 14 1,1-4-15-16,0 0-13 16,0 1-10-16,7 2-7 15,0-3-4-15,2 4-2 0,2-1-8 16,-1 2-1-16,7 4-5 15,-3 0-2-15,4 0 0 16,-1 10-2-16,5 2-1 16,-2 4-2-16,0 5 0 15,-2-1-1-15,-4 1 0 0,-1 1 0 16,-1-4 0-16,-5-2 1 16,-2-4-2-16,-4-3 2 15,3 0-1-15,-4-5 2 16,0-4 1-16,0 0 3 0,0 0 7 15,0-10 8-15,-2-2-11 16,0-4-3-16,1-4-2 16,1 1 0-16,0-4-3 15,0 1-2-15,6 4 1 16,1-2-1-16,4 5 0 16,0 4-1-16,1 0-1 0,2 4-1 15,-2 4-16-15,0 3-34 16,1 0-37-16,-2 0-52 15,-3 2-98-15</inkml:trace>
  <inkml:trace contextRef="#ctx0" brushRef="#br0" timeOffset="25761.8">9747 5693 485 0,'0'0'32'15,"0"0"19"-15,0 0 19 16,0 0-14-16,0 4-28 16,0-2-8-16,2 1 12 0,-1 6-5 15,5 0-8-15,-1 3-4 16,-2 3 0-16,4 3-3 15,1-1-3-15,1 5-1 16,-2-3-3-16,0 1-2 0,1 0-3 16,-1-4 1-16,0-2-1 15,-2-2 1 1,-2-2-1-16,2-2 2 0,-2-2-13 16,-3-6-41-16,0 0-82 15,-1-13-216-15</inkml:trace>
  <inkml:trace contextRef="#ctx0" brushRef="#br0" timeOffset="28456.7">8054 5432 111 0,'-5'0'150'0,"3"0"-144"16,-1 0 45-16,3 0 2 16,0-3-18-16,0 2-12 15,0-1-11-15,5-2 10 0,5 0 5 16,-1 1-2-16,1 1-8 15,3 2 0-15,-1-2 0 16,1 2 0-16,1 0 1 16,3 0 0-16,0 0-6 15,3 0 4-15,4 0-6 0,3 0-2 16,-1 0 0-16,3-1-2 16,0-1-1-16,1 0-1 0,-3 2-1 15,4 0 0-15,-2-2 0 16,0 2 0-16,1 0 0 15,1 0 0-15,-3 0-1 16,5 0 0-16,-3 0-1 16,4 2 2-16,-2-2 0 15,4 0 1-15,0 0-1 16,-1 0 0-16,1 0-1 0,-1 0-2 16,-1 2 2-16,1 0-1 15,-3-1-1-15,-2 3 1 16,-1-2-1-16,-2-1 1 0,4-1-1 15,-4 0 1 1,3 0-1-16,-1 0 1 0,3 0 1 16,-1 0-2-16,-1 0 1 15,3 0 0-15,-3 0 0 16,3-3 0-16,-1-1-2 0,-2 1 2 16,-1 1-1-16,0-1 0 15,0-1 1-15,-2 2-1 16,1 0 0-16,0 2 0 15,-1-2 0-15,4 2 0 16,-4 0 0-16,2 0 0 16,-2 0 0-16,2 0 0 15,-4 0 0-15,0 0 0 0,1 0 1 16,0 0-2-16,-3 0 1 16,3 0 0-16,-1 0 1 15,-2 0-1-15,4 0 0 16,-2 0 0-16,2 0 0 15,-2-1-1-15,2 1 2 0,-1 0-2 16,1 0 2-16,1 0-1 16,-1-2 0-16,-4 2 1 15,1 0-1-15,-3-2 1 0,0 2 0 16,0 0 1-16,-2-2 0 16,1 1-1-16,-2 1 0 15,3-3-1-15,-4 3 2 16,0 0-2-16,0 0 1 15,0 0-1-15,-2 0 1 0,-1 0-2 16,2 0 1 0,0 0 1-16,-1 0 1 15,1 0-2-15,2 0 2 0,0 0-1 16,2 0 1-16,0 0-1 16,0 0-1-16,-1 0 0 15,-1 0 2-15,0 0-2 0,0 0 0 16,-1 0 0-16,2 0 0 15,-4 0 0-15,0 0 0 16,0 0 1-16,-1 0-1 16,0 0 1-16,1-1 0 15,-3 1-1-15,1 0 2 0,-1 0-2 16,0 0 1-16,-2-2 0 16,-1 2 0-16,-2 0 0 15,1 0 1-15,-1 0 1 16,-2 0 2-16,0 0-3 15,0-1-2-15,2-1 1 16,-2 2-1-16,0-2-1 16,-2-2-11-16,-1-1-55 0,-2-11-116 15</inkml:trace>
  <inkml:trace contextRef="#ctx0" brushRef="#br0" timeOffset="31051.46">11244 5420 194 0,'-7'0'15'16,"4"0"79"-16,-3 0-40 15,1 0-20-15,-1 0 4 16,2 0-3-16,3 0 3 16,-1 0-8-16,2 0-1 0,0 0-5 15,0 0-2-15,0 0-4 16,0 0 3-16,0 0-6 16,0 0-6-16,3 0-1 15,7 0 1-15,1 0 0 16,4 0-2-16,7-2 0 15,3 2 2-15,4-1-2 0,2-1-2 16,1 2-4-16,2 0 1 16,2-2-1-16,1 2-1 15,3 2 1-15,1-4-2 16,7 2 2-16,-4 0 2 16,5 0-3-16,-1 0 3 0,1 0-1 15,-3 0-1-15,-2 0 1 16,-3-2-1-1,-4 2 0-15,-1-1-1 0,-4 1 0 16,0-2 0-16,-3 2 0 16,0 0 1-16,-2-2-1 15,-2 2 0-15,1 0 0 0,-5 0 0 16,0 0 0-16,-2 0 0 16,-5 0 0-16,-1 0 1 15,-6 0-2-15,-2 0 1 16,-5 0-10-16,0-2-24 0,-5 1-35 15,-14-3-71-15,-3-2-241 16</inkml:trace>
  <inkml:trace contextRef="#ctx0" brushRef="#br0" timeOffset="31639.07">11617 5731 466 0,'0'-4'49'0,"0"-3"-9"15,10 0 7-15,2-1-6 16,7 3-18-16,-2 2-6 15,7 1 1-15,-1 2-4 16,1 2-7-16,-2 8-3 16,0 6-4-16,0 3 0 0,-6 2 0 15,-1 0 0-15,-5 0 0 16,-1-1 0-16,-6-2 0 16,-1-6-2-16,-4 1 1 15,2-6 0-15,0-5 3 0,0-2 2 0,-3 0 2 16,-1-9 3-1,2-5-1-15,-1-2 0 0,3-6-4 16,0-1 2-16,0 0-2 16,0 0 0-16,7 3-2 15,0 0-3-15,3 5 0 16,-4 2 0-16,3 2-8 0,3 2-30 16,2 5-29-16,-1 1-51 15,1 3-90-15</inkml:trace>
  <inkml:trace contextRef="#ctx0" brushRef="#br0" timeOffset="32200.31">12067 5813 371 0,'0'0'94'16,"0"-6"-66"-16,0 3 18 16,3-1-11-1,6 3-15-15,4-1-10 16,-1 2 2-16,7 0-1 0,-4 0-4 15,0 7-4-15,-3 2-2 0,0 0-1 16,-5 3-1-16,-6-1 0 16,-1 1-1-16,0 3-1 15,-5-3 0-15,-5 1-3 16,-2-3 6-16,2-1 1 16,-3 0 1-16,4-2 0 15,0-1 0-15,1-3 6 0,5-1 7 16,-1 0-2-16,4-2 2 15,-1 1-1-15,1-1-4 16,0 0-3-16,0 0 1 16,0 0-3-16,3 0-1 15,4 0-1-15,5 0 2 0,0 0 2 16,6-1-1-16,1-1 0 16,3 0-1-16,3 0-2 15,2 1 2-15,-1-1-3 16,-2 0-3-16,0 0 1 15,-6 2 0-15,-2 0-8 16,-5 0-21-16,-4 0-23 0,-5 0-53 16,-2 0-120-16</inkml:trace>
  <inkml:trace contextRef="#ctx0" brushRef="#br0" timeOffset="68451.35">8670 4610 248 0,'0'-1'118'0,"0"-3"-103"16,-2 2 34-16,2 1 3 15,0-1-27-15,0 0-14 0,0 2 1 16,0 0 1-16,0 0 0 16,3 0 2-16,3 0 0 15,0 0-4-15,1 9-1 16,3 2-1-16,1 0-2 0,-3-1-3 15,2 6-1-15,0-5 1 16,1 2-4-16,0-5 0 16,-2 2 1-16,0-7 0 15,-2 0 1-15,2-3 3 16,-2 0 5-16,0-1 5 0,5-8 2 16,-4-2 1-16,3-5-1 15,0-2-1-15,1-3-3 0,2-3-3 16,4-2 2-16,3-1-2 15,-4-4-1-15,7-1 0 16,-3 2-4-16,0 0 0 16,1 1 0-16,-2 4-3 15,-2 4 1-15,-4 3-1 0,-1 3 2 16,-6 5 0 0,-1 1 1-16,-3 4 2 0,-1 1-1 15,-2 2 1-15,0 2-3 16,0 0-4-16,0 0 1 15,0 0-2-15,0 0 1 16,0 0-8-16,0 0-20 0,0 0-35 16,0 0-52-16,-2-3-116 15</inkml:trace>
  <inkml:trace contextRef="#ctx0" brushRef="#br0" timeOffset="69726.19">10046 4314 62 0,'-2'0'273'0,"1"0"-269"16,-1 0 26-16,0 0 11 16,2-3-24-16,0 3-15 0,0-2 2 31,0 2 14-31,2 0 3 0,1 0 2 15,1 0-1-15,0 5-3 16,5 5 2-16,0-2-1 16,-1 3-3-16,4 0-3 15,-2-1-4-15,1-1-5 16,2 0 0-16,-4 0-1 0,1-5 0 16,-2-1 1-16,-1-1 3 15,0-2 3-15,0 0 5 0,2-2 5 16,-2-5 1-16,4-3-3 15,0-5-4-15,0 1-1 16,1-2-3-16,3-4-2 16,0 0-4-16,4-1-1 15,-1 0-1-15,-1 1 0 0,2-3-2 16,-2 3 0-16,2 1 0 16,-5 3 0-16,-3 3 0 15,-4 2 0-15,0 4 0 16,-4 2 1-16,-1 3 0 15,0-2-1 1,-2 4-1-16,2-1 0 0,0 1 0 16,0 0-3-16,0 0-23 15,1-2-42-15,-3-2-69 16,-5-3-223-16</inkml:trace>
  <inkml:trace contextRef="#ctx0" brushRef="#br0" timeOffset="84998.86">16860 4411 183 0,'-3'0'44'0,"-2"0"0"16,3 0 5-16,-1 0-12 15,1 0-10-15,2 0-7 0,-2 2 5 16,0-2-1-16,1 0 4 16,1 0 3-16,-2 1-7 15,2-1-2-15,-2 0-1 16,0 2 2-16,2-2-4 15,0 0-2-15,0 0-3 0,0 0-2 16,2 0-1-16,7 0 4 16,6 0 0-16,4 0 1 15,6 0-3-15,4 0 1 16,8-3-2-16,1-1 1 16,4-1-5-16,2-1-2 0,0 3-1 15,1-1-3-15,-6-1 0 16,-1 3-1-16,-2-1 0 15,-6 1-1-15,-1-2 1 16,-2 2-1-16,-6 0 1 16,1 2-2-16,-2-2 2 15,-6 2-1-15,0 0 0 0,-3 0 0 16,-4 0 0-16,0 0 0 16,-3 0 0-16,0 0 0 15,-4 0-1-15,2 0 1 16,-2 0-1-16,2 0 1 0,-2 0 0 15,0 0 0 1,0 0 1-16,0 0-1 0,0 0 0 16,0 0-3-16,0 0-3 15,0 0-7-15,0 0-8 16,0 0-11-16,0 0-17 0,0-1-47 16,0-6-69-16,0-2-249 15</inkml:trace>
  <inkml:trace contextRef="#ctx0" brushRef="#br0" timeOffset="85670.95">17346 4164 363 0,'-4'0'31'0,"1"3"14"16,1-2 22-16,2 1-27 15,0 0-15-15,7 1 10 0,4 3 9 16,7-1-8-16,0 0-16 16,4 4-6-16,4 2-1 15,1 2-3-15,4-1-5 16,-1 2-3-16,4-1-1 16,-2-1 0-16,3-1 0 15,-1-1-2-15,-5-2 2 16,-4-3-1-16,-5 0 0 15,-4-1 0-15,-5-3 1 0,-3 4-1 16,-4-4 0-16,-2 1 0 16,-1 0 0-16,-1 0 1 15,0-2-1-15,0 1 2 0,0 1 0 16,0 0 0-16,0-2 0 16,0 1 2-16,0 1-2 15,0 0-1-15,0 0 0 16,-3 3-1-16,-1 3 0 15,-3 0 0-15,-1 3 0 0,-5 5 4 16,-7 6 4-16,-3 1 3 16,-2 4-3-16,-6 5-2 15,2-4-3-15,2 1-1 16,4-8 0-16,3 1-1 16,7-8-1-16,3-4 1 0,3-2 0 15,5-6 0-15,2-2-5 16,0-4-36-16,2-12-59 15,5-9-168-15</inkml:trace>
  <inkml:trace contextRef="#ctx0" brushRef="#br0" timeOffset="90281.39">18304 4220 338 0,'3'-11'32'0,"-1"2"-20"15,-2-2 28-15,0 1-3 16,0-1-9-16,-5 2-11 16,-2 2-2-16,0 1 1 15,-3 5-5-15,-5 1-1 0,0 0-1 16,-4 7 0-16,-3 5 2 16,0 6 7-16,0 6-2 0,-2 1-2 15,2 1-2-15,7 4-3 16,3 1-1-16,4-1-1 15,8 3 0-15,0-3-4 16,8-4-1-16,6 0 0 0,9-3-1 16,6-6 0-16,1-2-1 15,4-4 1 1,2-8 3-16,2-1 0 0,-3-2 0 16,2-2-2-16,-5-7 1 15,-1-1-2-15,-7-3 0 0,-2-1 1 16,-3-3 2-16,-6 0 5 15,1-4 5-15,-7-1 0 16,-4-3-5-16,-3-3-3 16,0-1 1-16,-5-5-4 0,-14 4-3 15,-4-1 0-15,-9 6-2 16,-6 4 1-16,-6 9-2 16,-4 6-2-16,-1 6-22 15,3 2-32-15,4 7-77 16,5-2-329-16</inkml:trace>
  <inkml:trace contextRef="#ctx0" brushRef="#br0" timeOffset="102816.15">18813 4336 25 0,'-5'0'177'0,"0"0"-91"0,-2 0 6 15,6 0-45-15,-3 0 9 16,2 0-4-16,2 0-13 16,0 0-8-16,0 0-9 15,0 0-4-15,0 0 0 16,0 0-3-16,6 0 0 0,3 0 5 16,5 0 0-16,8 0-3 15,5-2-3-15,5-3 1 16,11 0-4-16,8-3-4 15,5 1-1-15,10 0-2 16,2 1-1-16,3-1 0 0,4 2-2 16,-2 2 2-16,1-1-4 15,-4 1 3-15,-4 1-1 16,-3-1-2-16,-5 2 1 16,-3-1-1-16,-3 2 2 15,-5 0-1-15,-6 2 0 16,-7-2 0-16,-5 0 0 0,-4 0 0 15,-7 0 0-15,-4 0 0 16,-5 0 0-16,-1 0 1 16,-5 0 0-16,1 0-1 15,-4 0 1-15,2 0-1 16,-2 0 1-16,0 0 0 0,0 0-1 16,1 0 0-1,1 0 0-15,0 0-2 16,1 0-3-16,-1 0-7 15,3-2-7-15,-2 0-13 0,2-1-16 16,-3-4-40-16,-2-4-67 0,0-3-256 16</inkml:trace>
  <inkml:trace contextRef="#ctx0" brushRef="#br0" timeOffset="103144.17">19975 4077 587 0,'-13'-3'12'0,"4"-1"10"16,8 4 35-16,1 0-25 15,3 0-26-15,12 0-3 0,2 7 18 16,7-2-1-16,1 6-9 16,4 0-6-16,-2-2-3 15,-1 3-2-15,-1 5 1 16,-1-3-1-16,-2 2 0 15,-5 1 1-15,-4 1-1 16,-6 0-1-16,-5 3 1 0,-2 1 1 16,-3-1 0-16,-12 1 0 15,-4 1 2-15,-7-3-2 16,-3 1-1-16,1-1 2 16,2-2-11-16,1-4-22 15,4-2-30-15,6-8-60 0,8-4-145 16</inkml:trace>
  <inkml:trace contextRef="#ctx0" brushRef="#br0" timeOffset="103786.03">20785 4152 193 0,'3'-7'137'15,"-1"-1"-85"-15,-2 2 26 16,0 0-7-16,-7 5-30 16,0 1-8-16,-8 0-9 15,-1 1-7-15,0 16-5 16,0 0 0-16,1 6-1 0,1 4-3 0,5 1-3 16,5 1-3-16,4-4-1 15,2-2-1-15,13-1 0 16,7-10 0-16,7-1 1 15,5-7 2-15,-2-4-1 16,5 0-1-16,-3-13 0 0,-5-3 0 16,-7-4-1-16,-6-5 0 15,-9-1 1-15,-7-1-1 16,-6-2-5-16,-13 4-3 16,-6 6-3-16,-4 5-15 15,2 2-14-15,0 7-10 16,9 4-13-16,2 1-42 15,11 0-71-15</inkml:trace>
  <inkml:trace contextRef="#ctx0" brushRef="#br0" timeOffset="104223.67">20961 3946 433 0,'-24'-12'38'0,"-8"2"-29"15,-4 3 28-15,-4 7 1 16,-1 0-17-16,-3 7-12 16,-2 12-4-16,0 8 8 0,2 5-1 15,5 9-3-15,3 8-4 16,6 2-2-16,6 2-1 16,9 1 3-16,7 0 2 15,8-6-1-15,3-5 2 0,17-4-4 16,9-4 1-1,7-4 5-15,11-4 0 0,6-6-4 16,7-5-3-16,4-1-2 16,2-8 0-16,-4-4-1 15,-5-3 0-15,-3 0-1 0,-3-12 1 16,-10-6-6-16,-6-4 2 16,-1-4 3-16,-6-5 2 15,-7-6 1-15,-4-4 0 16,-1-9 0-16,-9-3 2 15,-7-3-2-15,0-3 0 0,-18 4-3 16,-11 3 0-16,-16 7 0 16,-6 9-17-16,-18 8-46 15,-8 5-69-15</inkml:trace>
  <inkml:trace contextRef="#ctx0" brushRef="#br0" timeOffset="106630.18">19515 3990 327 0,'-1'0'61'15,"1"0"-47"-15,0 0 39 0,0-5-7 16,0-3-26-16,0 1-4 15,-2 0 4-15,2-4 0 16,-2 2-3-16,-4 0 0 16,1-3-1-16,-6 4-7 15,3 2 5-15,-6 0 1 16,2 3-3-16,-3 3-6 16,0 0-1-16,-5 3-4 0,1 9 0 15,-2 3 0-15,3 5-1 16,1 1 0-16,4 1 2 0,4-2-2 15,4-1-2-15,5 0 2 16,0-5 0-16,3-1 0 16,8-2-2-16,3-4 1 0,6-3 2 15,0-4 0-15,1 0 0 16,5-6-1-16,-2-3 2 16,-2-3-2-16,-2-1 0 15,-4-1 1-15,-3 0 1 16,-3 0-1-16,-1-3 2 0,-6 4-1 15,2-2 1-15,-3 3 3 16,-2 1 5-16,0 4 2 16,0-1-2-16,0 1-1 15,0 4 2-15,0 1-3 16,0 0-2-16,0 2-3 16,0 0-2-16,0 0-2 0,0 0-3 15,0 5 2-15,1 5 1 16,1 0 1-16,0 3 0 15,3 1 0-15,0 2 0 16,2 2-1-16,3 0 2 16,-1-4-2-16,3 2 0 0,3-3 0 15,2-5 0-15,5-2 0 16,7-5-6-16,3-1-35 16,-1-5-63-16,3-16-179 0</inkml:trace>
  <inkml:trace contextRef="#ctx0" brushRef="#br0" timeOffset="112333.9">23101 4038 200 0,'0'-9'346'16,"0"0"-339"-16,0 2 9 16,-5 0 29-16,1 1-18 15,-1 2-12-15,-2 3-7 16,-4 1-5-16,2 0-1 16,-8 1-2-16,2 10 1 0,-2 2 0 15,1 1 0-15,3 2 1 16,3 1 3-16,8 0 0 15,2 1-2-15,0-2-2 16,9 2 2-16,9 2-1 0,4-2-1 16,-1-1 0-1,2 1 0-15,-4 0 0 16,-4-2-3-16,-4-3-9 16,-7 0-5-16,-4-3 2 0,-4-2 7 15,-10-2 4-15,-3 0 0 16,0-3 5-16,-1-1 0 15,4-2 1-15,5 0 0 16,5 0 6-16,4 0-3 0,0 0-7 16,11 0-4-16,3 3 5 15,4 4 0-15,1 3 0 16,-2 3 0-16,-3 4-2 16,-4 2 2-16,-5 4 0 15,-5 2 0-15,0 1 2 16,0 0 0-16,0-4 6 15,0-1 2-15,5-3-4 0,5 0-4 16,4-6-2-16,6-3 0 0,4-3-18 0,3-6-58 16,2 0-85-16</inkml:trace>
  <inkml:trace contextRef="#ctx0" brushRef="#br0" timeOffset="112927.53">23644 4257 360 0,'0'-8'49'0,"-4"-2"-1"16,-4 0 21-16,-1 1-26 16,-1-2-9-16,-5 2-9 15,0 4-4-15,-4 1-5 16,0 2-6-16,-3 2-4 16,0 2-3-16,3 9-1 0,-3 1-2 15,4 6 1-15,6 4 1 16,1-1-2-16,5 0 1 15,6 1-1-15,0-1-1 16,8-3 0-16,6-6-1 16,8 0-1-16,-1-7 3 15,4-4-2-15,2-1-4 0,0-1-2 16,-5-14 1-16,-3 1 3 16,-2-2 5-16,-7-4 2 15,-3 3 0-15,-2-1 5 16,-2 1 9-16,-3 5 3 15,0 5 4-15,0 0 0 16,0 3-6-16,0 4-8 0,0 0-7 16,0 6-6-16,5 5 0 15,2 2 3-15,2 5 0 16,4 2 0-16,1 0 0 16,4-2 0-16,-2 0-13 0,2-4-23 15,-1-2-2 1,4-6-19-16,-1-6-35 0,-3 0-51 15,0-11-250-15</inkml:trace>
  <inkml:trace contextRef="#ctx0" brushRef="#br0" timeOffset="113511.29">23934 4067 142 0,'5'-4'-15'0,"0"-2"-5"15,-2 3 36-15,-1-1 6 16,-2-3 36 0,0 1 36-16,0-2-14 15,-2-1-7-15,-6-1 7 0,7 0-27 16,1 2-8-16,0 0-13 15,4-1-15-15,8 6-9 16,8 1-7-16,1 2 1 16,4 0 0-16,-3 0-2 15,-1 9 1-15,-4 5-2 0,-7 3 2 16,-6 0-2-16,-4 2 1 16,0 3 0-16,-9 2 1 15,-1-3 1-15,-4-2-2 16,4-1 2-16,1 0-1 15,2-4 0-15,6-3-2 16,1-2 1-16,0-2-3 0,3-2-5 16,4-3 6-16,0 2 0 15,-2-4 2-15,-1 2 0 16,-3 1 1-16,-1 3-2 16,0 0-2-16,0 6 4 15,0 0 3-15,-1 4 3 0,1 2 0 16,0 1-1-16,11 4-2 15,3-1 1-15,6 1-3 16,-1 1 0-16,1-1 0 16,-3-4-1-16,-7 2-1 15,-8-4 1-15,-2-1-1 16,-20-2 1-16,-6 0-1 0,-13 1 1 16,-5-7-28-16,-7-6-48 15,3-2-198-15</inkml:trace>
  <inkml:trace contextRef="#ctx0" brushRef="#br0" timeOffset="118696.21">23245 5271 313 0,'7'-8'95'15,"-2"-2"-80"-15,3 1 42 16,-1-3-8-16,0 3-20 15,2-3-10-15,-1 4-2 16,-2-3-2-16,0 1 0 16,-3 4 2-16,-3 0 2 0,0 2-7 15,-14-1-6-15,-4 5-3 16,-4 0 3-16,-3 0 7 16,-3 9 2-16,3 0-3 15,3 6-1-15,6 1-5 16,8 2-4-16,8 3-3 0,2 4 0 15,15 0-1-15,8 2 1 16,5 1-2-16,1 0-7 16,-4 0 0-16,-4-2-7 15,-12-2-13-15,-9-5 2 16,-6 1 16-16,-18-6 10 0,-8-3 2 16,-4-4 12-16,-2-3 15 15,4-3-5-15,5 1-3 16,10-2-6-16,7 0-5 0,10 0-5 15,3 4-9-15,17 3-7 16,5 2 9-16,3 1-2 16,5 7-8-16,-3 3 0 15,-4 4 3-15,-10 2 2 0,-7 5 5 16,-7 0 4-16,-2-1 4 16,-2-2 18-16,-2-1 0 15,1-4-7-15,3-3-8 16,2-4-7-16,12-4 0 15,13-4-4-15,5-7-5 16,7-1-35-16,8-7-52 16,-4-13-77-16</inkml:trace>
  <inkml:trace contextRef="#ctx0" brushRef="#br0" timeOffset="119092.53">23638 5395 600 0,'-11'-13'27'16,"2"4"-13"-16,4 4 50 16,5 4-17-16,0 1-27 15,2 3-19-15,5 13-2 16,6 4 4-16,-1 6 2 16,0 5-2-16,3 3 0 15,-4-2-2-15,-4 0 0 0,-6-1-1 16,-1-8 0-16,0-3 0 15,0-8-1-15,0-4 0 16,-3-4 1-16,1-4 4 16,2-4 2-16,0-6-1 15,8-4-7-15,2-2-1 0,11 1 0 16,1 5 2-16,5 2-2 16,0 7 1-16,-1 1 1 15,-9 1 1-15,-4 10-2 16,-6 4-7-16,-7 0-4 15,-3 2 4-15,-16-2 3 0,-2 2-2 16,-6-7-9-16,2-2-2 16,1-1-5-16,7-7-14 15,7-2-19-15,10-7-43 0,8-10-149 16</inkml:trace>
  <inkml:trace contextRef="#ctx0" brushRef="#br0" timeOffset="119592.4">24153 5343 468 0,'0'-15'55'0,"3"0"-36"16,12 4 25-16,5-1-7 15,1 7-26-15,6 2-7 16,0 3-2-16,-5 6-1 0,-3 8-2 16,-9 5 0-16,-10 3-9 15,0 3-3-15,-18 0 9 16,-8 2 4-16,1-4 2 16,3 2 8-16,1-3 7 15,7-2-5-15,8-6-5 16,6 0-7-16,12-3-3 0,11-4-1 15,11-2 0-15,2 1-17 16,2-5-11-16,-6 3 0 16,-9-4 7-16,-9 2 20 15,-7 3 8-15,-7 1 2 0,-5 2 34 16,-5 3 8 0,-1 5-11-16,3 6-7 0,5 1-7 15,3 4-6-15,0 1 0 16,13 2-9-16,3-1-4 15,0-1-1-15,-5-3-1 0,-10-5-2 16,-6 0-29-16,-25-8-26 16,-17-3-31-16,-22-5-53 15,-19-4-240-15</inkml:trace>
  <inkml:trace contextRef="#ctx0" brushRef="#br0" timeOffset="120371.14">17028 5645 465 0,'-7'0'46'0,"5"0"-16"0,2 0 17 16,7 0-22-16,10 0-13 15,7 0 18-15,9 0 6 16,9 0-6-16,4 0-6 16,3 0-9-16,5-2-6 15,-1 2-6-15,4 0-3 16,-2 0 0-16,-1 0 0 0,-8 2 1 16,-4-2-1-16,-10-2-1 15,-11 1 2-15,-4 1 0 16,-10 0-1-16,-6 0 4 15,-1 0 3-15,0 0 4 16,0-2-4-16,-1 2-6 0,1 0 0 16,-2 0-1-16,2 0-3 15,0 0-20-15,0-2-18 16,0 2-10-16,3-3-23 16,2-5-23-16,-1-1-60 15</inkml:trace>
  <inkml:trace contextRef="#ctx0" brushRef="#br0" timeOffset="120589.84">17641 5499 450 0,'-4'-4'122'0,"1"2"-114"16,3 2 37-16,1 0-17 0,13 0-19 16,5 11 2-16,1 3 4 15,2 6-2-15,-2 2-7 16,-4 3-4-16,-8 1 0 15,-5 1-3-15,-3-4-10 0,-13 2-12 16,-6-4-20-16,-8-3-22 16,-2-5-58-16,2-6-171 15</inkml:trace>
  <inkml:trace contextRef="#ctx0" brushRef="#br0" timeOffset="121027.24">18209 5536 319 0,'0'-5'29'0,"0"-1"-29"16,0-1 29-16,0 2 19 0,0-2 10 15,0 1-18-15,-1 1-11 16,-8 3 2-16,-2 2-8 16,-3 0-8-16,-4 4-2 15,2 9 2-15,-2 2 2 16,3 5-6-16,7 3 0 0,2 6-6 16,6-1-4-16,0 2 0 15,13 1-2-15,3-4 1 16,7-2 0-16,-1-4 0 15,6-5-1-15,-1-5 1 16,2-5 0-16,0-6 0 16,-2 0 2-16,-3-6 0 15,-5-10-1-15,-1-4 3 0,-11-5 0 16,-5-7 1-16,-2-2 2 16,-12-3-4-16,-8 3-3 15,-9 2 1-15,-5 5-4 16,-10 8-15-16,0 1-62 0,-5 4-159 15</inkml:trace>
  <inkml:trace contextRef="#ctx0" brushRef="#br0" timeOffset="123011.88">18545 5635 396 0,'-7'1'55'0,"4"1"-21"16,1-2 34-16,2 0-10 16,0 0-15-16,0 0-16 15,3 0-8-15,6 0 9 16,3 2-2-16,1 0-7 0,8-2-9 15,2 1-1-15,3 1 1 16,8-2 0-16,6 2-3 16,7 0 2-16,3-2-2 0,10 1-1 15,-1 1-3-15,0-2-1 16,1 0-3-16,-1 2 1 16,-9-2 1-16,-5 0-9 15,-9 0 12-15,-7 0-10 16,-10 0 3-16,-6 0 2 15,-6 0 1-15,-2 0 0 16,-5 0 1-16,0 0 0 0,0 0-2 16,0 0-1-16,0 0 0 15,0 0-2-15,0 0-17 16,4 0-14-16,3 0-19 0,-1 0 2 16,1 0-16-16,0-2-32 15,-4-5-90-15</inkml:trace>
  <inkml:trace contextRef="#ctx0" brushRef="#br0" timeOffset="123261.82">19273 5549 291 0,'-7'-6'249'0,"3"1"-236"16,3-1 32-16,1 3 10 15,1 3-25-15,8 0-20 16,5 0-7-16,6 6 5 15,0 6 3-15,1 2-3 0,-3 6-2 16,0-1-1-16,-3 3 0 16,-8-1 0-16,-6 1 1 15,-1-1-2-15,-8-3-1 16,-14 1 0-16,-3-2-2 0,-9-5-15 16,-2-1-28-16,0-7-43 15,5-4-103-15</inkml:trace>
  <inkml:trace contextRef="#ctx0" brushRef="#br0" timeOffset="124168.52">18886 5368 406 0,'0'-3'21'0,"0"-2"-19"16,0-1 42-16,0 2-7 16,0 2-28-16,0-3-9 0,0 4 1 15,2 1 0-15,1-2 0 16,-3 0-1-16,0 2 0 15,0 0-1-15,0-2 1 16,0 2 1-16,0-1 0 16,0-2 9-16,0 2 1 0,-3-1-3 15,1 1-3-15,1-3-1 16,1 1-4-16,-2-3 1 16,0-1-1-16,0-2-1 15,1-2-1-15,-1-6 4 16,-3-1-1-16,-1-6 1 0,1 3 9 15,-1-6 15-15,1 0 3 16,0 2 2-16,1-1-3 16,-1 2-4-16,1-1-4 15,0 6 0-15,0 4-1 16,3 2-2-16,-3 5-4 16,4 5-2-16,-1 3-5 15,1 9-10-15,0 10 0 0,0 9 5 16,0 5 3-16,0 10-3 15,1 2 3-15,8 3-2 16,-3-2 0-16,3-2-2 16,-2-1 1-16,-2-11-1 0,-2-7 0 15,4-8 1-15,-6-9-1 16,1-2 0-16,0-6 3 16,0 0 3-16,-1-11 1 15,5-3-7-15,2-4 0 16,4-3-1-16,3 3 0 0,7 0-1 15,2 5 0-15,-2 7 0 16,4 4 2-16,-1 2-4 16,-5 5 4-16,-3 11-1 15,-5 0 0-15,-9 2-1 16,-3 3 1-16,-8-3 0 0,-16-1 1 16,1-2-2-16,-6-6-5 15,0-5-7-15,4-4-15 16,5-2-29-16,9-16-47 15,11-9-81-15</inkml:trace>
  <inkml:trace contextRef="#ctx0" brushRef="#br0" timeOffset="124853.33">20021 5582 198 0,'2'-3'203'0,"-2"-8"-177"0,0 1 54 15,0 1-24-15,0-4-16 16,-7 4-19-16,-5 0 0 16,-3 4-2-16,-2 2-6 0,-2 3-3 15,-4 0 0-15,-1 8-2 16,3 6 1-16,1 4 3 15,3 2-4-15,7 3-1 16,5-1-5-16,5 1 0 16,3-2-2-16,12 1 0 0,6-10 0 15,6-1 1 1,2-8 0-16,3-3-2 16,1-2 0-16,-3-10-1 15,-5-4 0-15,-6-4 3 16,-7-2 1-16,-9-2 1 15,-3 1-2-15,-8 2-1 0,-11 1-5 16,-3 5-4-16,-2 7-12 16,-1 2-21-16,6 5-28 15,7 1-16-15,5 0-59 16,7 0-218-16</inkml:trace>
  <inkml:trace contextRef="#ctx0" brushRef="#br0" timeOffset="125288.97">20150 5343 534 0,'-26'-19'21'0,"-9"3"-14"16,-4 4 25-16,-5 8-9 16,-7 4-11-16,0-2-7 0,2 16 4 15,2 8 13-15,4 6 0 0,7 6-3 16,11 6-6-16,5 2-6 15,11 8 0-15,9 2 3 16,0-1-3-16,17 1 2 16,7 0-7-16,8-6 4 15,5-1-3-15,4-4-1 0,3-7 0 16,5-4-1-16,-3-7 0 16,5-6 1-16,-2-9-1 15,-1-6 0-15,3-2 0 16,-5-10 1-16,3-8-1 15,-7-4 0-15,-1-4 1 16,-9-5 0-16,-2-3 1 0,-9-6 0 16,-6-5 2-16,-8-2 4 15,-7-3-2-15,-5-3-1 16,-17 1-3-16,-10 6-2 16,-13 1-4-16,-12 13 1 15,-10 5-6-15,-5 10-35 0,-1 6-37 16,-1 0-100-16</inkml:trace>
  <inkml:trace contextRef="#ctx0" brushRef="#br0" timeOffset="133670.91">8534 5467 221 0,'0'-4'76'16,"0"1"4"-16,0-3-27 15,0 1 20-15,0 3-26 16,0-2-12-16,0 4-2 15,0-1 2-15,0 1-7 0,2 0-9 16,1 0-11-16,-1 5-5 16,1 8 5-16,0 6 9 15,1 4-2-15,-2 10-1 16,-1 6-1-16,1 7-4 0,-2 7-4 16,-2 1-3-16,2-2-1 15,0-2 0-15,0-6 0 16,2-6-1-16,0-6 0 15,-2-5 1-15,2-6 0 16,-1-5-1-16,-1-5 0 16,2-4 1-16,-2-1-1 15,2-3 0-15,0-3-1 0,-2 0-2 16,0 2-1-16,0-2-1 16,0 0-2-16,1 0-3 15,-1 0-5-15,0 0-6 0,0 0-14 16,0 0-17-16,0 0-16 15,0 2-25-15,-1 1-78 16</inkml:trace>
  <inkml:trace contextRef="#ctx0" brushRef="#br0" timeOffset="133923.84">8359 6100 458 0,'-6'0'55'0,"4"0"-37"16,2-4 33-16,0 1-6 16,13 1-25-16,1 2-9 0,6 0 5 15,2 0 3-15,-1 5-11 16,3 6-5-16,-1 2-1 16,0 0-1-16,-1-1-2 15,-2 0-3-15,3-1-14 16,-2-2-17-16,4-6-26 0,-1-3-22 15,1 0-36-15,2-5-65 16</inkml:trace>
  <inkml:trace contextRef="#ctx0" brushRef="#br0" timeOffset="134064.44">8824 6050 190 0,'2'-9'215'16,"-2"4"-149"-16,0 3-3 15,-5 2 0-15,-9 5-30 0,-1 13-24 16,-5 3-7-16,-4 8-3 15,0 5 0-15,4-4-41 16,-4-1-72-16,7-11-310 16</inkml:trace>
  <inkml:trace contextRef="#ctx0" brushRef="#br0" timeOffset="134832.27">10188 5486 396 0,'-1'-4'38'16,"-3"4"-15"-16,2 0 35 16,2 0-21-16,0 6-25 0,0 6-9 15,0 6 4-15,4 6 8 16,-1 4 0-16,3 6-3 15,-1 4 4-15,0-1-2 16,-2 2-5-16,-1 0-1 16,-1 1-3-16,-1 1 1 0,2-4-3 15,-4-1-1-15,2-1-1 16,0 0-1-16,0-5 1 16,0-5-1-16,0-4 0 15,0-3 0-15,0-5 1 16,0-6-1-16,0 0 0 0,2-4 0 15,0-1-1-15,-2-2 0 16,0 2 0-16,1-2 1 16,-1 0 0-16,0 0 1 15,0 0-1-15,0 0 1 0,0 0-1 16,0 0 0-16,0 0 1 16,0 0-1-16,0 0-1 15,0 0 1-15,0 0-1 16,0 0-3-16,0 0-2 15,0 0-4-15,0 0-9 0,0 0-10 16,0 0-14-16,0 0-24 16,-3 0-60-16,-5-4-129 15</inkml:trace>
  <inkml:trace contextRef="#ctx0" brushRef="#br0" timeOffset="135082.1">10092 6081 248 0,'0'0'155'0,"0"0"-137"15,0 0 21-15,0 0 14 0,3 0-28 16,4 5-10-16,3 0 2 16,4 2 3-16,-1 4-5 15,2-2-8-15,-1 1-3 16,1 1-3-16,-1-4-1 0,-1 0 1 15,-1 1-5-15,-1-6-22 16,2 0-21-16,-3-2-35 16,2 0-60-16</inkml:trace>
  <inkml:trace contextRef="#ctx0" brushRef="#br0" timeOffset="135249.4">10387 6068 480 0,'-5'0'37'16,"-4"0"-24"-16,-1 0 27 15,-3 7-16-15,2 6-23 16,-4 1-4-16,3 5-10 16,0 1-19-16,-5 0-50 15,2-4-104-15</inkml:trace>
  <inkml:trace contextRef="#ctx0" brushRef="#br0" timeOffset="157969.31">4248 7728 474 0,'0'0'14'15,"0"-7"16"-15,-3-3 13 16,1-3-6 0,0-1-15-16,-3-4-7 15,-1 0 2-15,-1 4-7 0,0 0 7 16,-5 3-6-16,-5 3-3 16,0 8-3-16,-3 0 0 0,-2 5 0 15,3 9 2-15,-3 7 2 16,5 4-4-16,2 5-3 0,5 2 1 15,6-1-3-15,4-1 0 16,0-3 0-16,12-4-1 16,2-4 1-16,6-3 0 15,2-10 0-15,2-4 1 16,3-2-1-16,0-4 3 16,0-11-2-16,-3-2 1 0,1-4-3 15,-6-2 3-15,-2-1-2 16,-5 0 0-16,-3 1 1 15,0-1 0-15,-5 3 1 16,-4 3-2-16,0 4 1 16,0 5 0-16,0 3 6 0,0 6 3 15,-2 0-6-15,-3 4-4 16,-1 9-1-16,0 6 2 16,3 4 1-16,1 6 0 15,0 3-2-15,2 1 0 16,6-1 0-16,7-3 0 15,2 0-9-15,6-7-19 0,1-5-3 16,2-8-8-16,3-7-22 16,2-2-25-16,-2-7-56 15,-2-14-196-15</inkml:trace>
  <inkml:trace contextRef="#ctx0" brushRef="#br0" timeOffset="158201.84">4627 7775 350 0,'-2'0'181'16,"2"0"-165"-16,2-4 18 0,11 1 6 15,8-2-4-15,8 1-17 16,3-1-2 0,8 3 1-16,1 0-8 0,2 0-3 15,0 0-3-15,-2 1-5 16,1-1 3-16,-8-2-7 15,-1 1-23-15,-6-2-26 0,-8-5-13 16,-8 2-24-16,-6-7-52 16,-5 1-127-16</inkml:trace>
  <inkml:trace contextRef="#ctx0" brushRef="#br0" timeOffset="158420.53">4905 7586 122 0,'-10'-4'363'0,"3"1"-309"0,3-1 8 15,4 3-7-15,0 1-16 16,4 0-19-16,4 3-3 16,1 8 6-16,2 8-7 15,0 5-13-15,-2 2 13 0,-3 10-11 16,1 2-3-16,-4 1-1 16,-1 0-2-16,-2-3-19 15,3-6-22-15,1-9-13 16,6-7-12-16,2-12-17 0,3-2-55 15,2-16-124-15</inkml:trace>
  <inkml:trace contextRef="#ctx0" brushRef="#br0" timeOffset="158849.21">5218 7466 544 0,'0'-10'39'0,"-1"1"10"15,-2 5 7-15,3 4-17 16,0 0-15-16,0 4-23 16,8 13 1-16,0 3 5 0,3 7 0 15,2 5-4-15,-1 2-1 16,-1 2-2-16,-2-4 0 16,-2 2 1-16,-3-6-1 15,-1-3 1-15,-1-7-3 16,-2-5-3-16,0-6 4 0,2-7 2 15,-1 0 3-15,6-13 0 16,1-2-6 0,3-6 2-16,5 3-1 15,2 3 0-15,2 1-1 16,2 6 0-16,0 8-3 0,-2 0-1 0,-3 11 2 0,-3 8 1 16,-4 3-1-16,-5 5 1 15,-5 2 0-15,-6-1 1 16,-10-2-2-16,-6-2-1 15,-3-2 2-15,2-13 5 16,1 0-3-16,2-9-4 16,6 0-12-16,7-10-19 0,3-6-44 15,4-4-63 1,0-5-153-16</inkml:trace>
  <inkml:trace contextRef="#ctx0" brushRef="#br0" timeOffset="159226.15">4301 8122 495 0,'-12'3'37'0,"7"-3"-31"15,5 0 28-15,15-3-5 16,12-4 5-16,9 2 5 0,12-5-1 16,7 2-5-16,8-1-13 15,2 1-1 1,7-2-9-16,0 5-6 0,1-1-3 16,5 3 3-16,-2 2-2 15,0-1 0-15,-1 0 0 0,-7 1-2 16,-5-4 0-16,-9 1 0 15,-5 1 0-15,-8-2-2 16,-10 1-12-16,-3-3-7 16,-6 0-22-16,-3 0-40 31,-2-6-67-31,1-6-293 0</inkml:trace>
  <inkml:trace contextRef="#ctx0" brushRef="#br0" timeOffset="162107.44">8093 7971 345 0,'0'0'67'0,"0"0"-13"0,0 0 3 16,0-3-21-16,0-5-7 15,0 1-8-15,0 0 3 16,0-3 4-16,0 4-5 16,-7 1-4-16,-3 0-5 0,-2 1-4 15,-3 2-1-15,0 2-1 16,-4 0-2-16,0 6 1 15,-1 6-3-15,0 4 0 16,1 4 2-16,2-2 0 16,3 4-1-1,3 5-1-15,4-4 0 0,7 2-2 16,0 0-1-16,3 0 0 16,10 0 0-16,5 0-1 15,4-4 1-15,5-3-1 16,3-4 2-16,-1-3-1 0,5-4 0 15,-3-3 0-15,-3-4 1 16,3 0-2-16,-2-1 1 16,-2-9 1-16,0-1-1 15,-1-1 1-15,-1 0-2 16,-3-3 1-16,-2 0 0 16,-4-3 0-16,2 1 1 0,-7-2 3 15,-1-2 1-15,-4-1 0 16,-4-3 1-16,-2 0 0 15,-2-6 0-15,-11 5-1 16,-9 0-3-16,-4 1-4 16,-9 6 0-16,-4 6-2 15,-2 7-17-15,-3 5-44 0,7 1-53 16,8 0-118-16</inkml:trace>
  <inkml:trace contextRef="#ctx0" brushRef="#br0" timeOffset="163248.31">7209 8076 353 0,'-3'2'135'15,"1"-2"-130"-15,2 2 17 16,0-2-5-16,5 2 4 16,10-1-1-16,2 1 3 15,7-1 8-15,3-1-7 0,9 0 0 16,-2 0-6-16,2 0-10 0,2 0-3 15,-1 0-1-15,1 0 1 16,-2 0-1-16,-2 0-1 16,-4 0-2-16,-3 0 0 15,-1 0-2-15,-5 0 2 16,-3 0-1-16,-1 0 2 0,-5 0-2 16,1 0 0-16,-3 0 1 15,-3 0 0-15,-2 0 0 16,2 0-1-16,-6 0 1 15,3-1 0-15,-2-1 0 16,-1 2-1-16,1-1 0 16,0-1-1-16,1 0-6 15,-3 0-11-15,2 0-11 0,0-3-25 16,-2 1-27-16,0-1-43 16,0-4-107-16</inkml:trace>
  <inkml:trace contextRef="#ctx0" brushRef="#br0" timeOffset="163513.87">7645 7970 445 0,'-3'0'42'0,"1"0"-8"16,2 0 17-1,0 0-15-15,5 0-16 0,5 0-11 16,0 0 10-16,4 5-5 15,1 3-6-15,1 4 1 0,-1 1-3 16,-1 3-5 0,-1-1-1-16,-3-1 1 0,-6 2 2 15,-4 4 0-15,0-2 0 16,-11 1 3-16,-9 2-2 16,-7 1-2-16,-3 3-9 15,-3-7-34-15,-2-4-58 0,6-8-142 16</inkml:trace>
  <inkml:trace contextRef="#ctx0" brushRef="#br0" timeOffset="164566">8511 7983 303 0,'-4'0'44'0,"1"2"-7"16,3-2 23-16,0 0-11 15,0 0-25-15,9-2-9 16,2-1 11-16,4-2 2 15,4-2-2-15,4-1-7 16,5 0-1-16,0-2-7 16,6-2-1-16,2 0 0 0,5-3-1 15,1 1-2-15,2-1 2 16,4-1-2-16,-2 1 0 16,3-3 0-16,-5 0-1 15,3 3 1-15,1-3-1 16,1-2-1-16,1 4-1 0,-1-4-2 15,1 4-1-15,0-2 1 16,-3 2 0-16,-1 2-1 16,1-1 0-16,-4 3 1 15,1-2-3-15,-5 3 1 16,0-2 0-16,-1 3 3 0,-4-1-5 16,-4 0 2-16,-1 3 2 15,-2 0-4-15,-7 1 5 16,-1 2-4-16,-4 0 2 15,-1 1 0-15,-2 0 0 0,-7 2 3 16,-2 1 4-16,1-1-1 16,-2 2-1-16,-1 0 0 15,-1 0-2-15,2-2-1 16,-2 2-2-16,0 0 0 16,0-2-2-16,2 2 1 0,-2-1-2 15,1-3-7 1,6 1-12-16,-4-3-11 0,1 1-19 15,1-4-36-15,-5-4-49 16,0-2-130-16</inkml:trace>
  <inkml:trace contextRef="#ctx0" brushRef="#br0" timeOffset="164909.68">9800 7320 462 0,'-3'0'19'16,"-3"-2"36"-16,5 2-4 16,1 0-16-16,0 0-21 15,7 0-4-15,2 0 18 16,4 0-8-16,0 0-9 16,8 2 0-16,0 3-3 15,5 1 0-15,-2 1-2 16,5 0-3-16,-6 2-2 0,1 0 0 15,-7 2 0-15,0-1-1 16,-3 3 0-16,-4-1 1 16,-5 3 0-16,-5-1 1 0,0 7 2 15,-5 2 3-15,-12 2 2 16,0 4-3-16,-7-2-4 16,-3 3 0-16,-4-3-2 15,-3-2-19-15,-3 0-36 16,-5-7-43-16,-3-6-104 15</inkml:trace>
  <inkml:trace contextRef="#ctx0" brushRef="#br0" timeOffset="165474.76">9155 7138 341 0,'0'-10'78'15,"0"0"-2"-15,-5 3-7 16,-2 2-14-16,-5 3-14 15,-3 2-12-15,0 0-2 16,-6 13-8-16,1 3-3 0,-1 7-7 16,0 6-2-16,2-1-5 15,5 4 3-15,1 0 2 16,10 0-2-16,3-1 1 16,0-3-6-16,13-3 2 0,3-1-2 15,5-7 0-15,5 0 1 16,1-7-1-16,3-5 0 15,4-3 0-15,-1-2-9 16,1 0-14-16,-4-9-10 16,-5-3-12-16,-5-1-20 15,-7 1-21-15,-10-3-58 0,-3-1-230 16</inkml:trace>
  <inkml:trace contextRef="#ctx0" brushRef="#br0" timeOffset="165630.97">9033 7370 92 0,'-8'0'471'0,"6"0"-460"16,2-3 1-16,9-7-6 15,12 0-1-15,8-1-3 16,7 0-3-16,1-1-29 0,5 1-96 16,-11 0-250-16</inkml:trace>
  <inkml:trace contextRef="#ctx0" brushRef="#br0" timeOffset="166632.99">8527 8239 421 0,'-3'0'20'16,"1"0"20"-16,2 0 13 16,0 1-14-16,0 1-23 15,0 2-11-15,7-3 10 16,2 5 3-16,6-1 0 0,2 4 1 16,5-2-6-16,5 1-5 15,0 2-2-15,5 1-2 16,4 0-2-16,1 1 0 15,5 2 0-15,-1-1 2 0,4 1-1 16,6-2 0-16,-3 5 1 16,0-1-1-16,-1-1-2 15,1 0 0-15,0 1 1 16,-2 0-2-16,-1-2 1 16,0 1 0-16,-3-3 1 15,0 0 3-15,-3-1-1 0,3-2 0 16,-2 0 4-16,-5-2 0 15,3-1-1-15,-2-1-1 16,-3 0 0-16,-4 3-2 16,-1-5-2-16,-3 4 1 15,-3-1-1-15,-2-1 0 0,-5 0-1 16,0-1 0-16,-1-1 2 16,-3 3-3-16,2-3 2 15,-4-1 2-15,-3 2 1 16,6-2 2-16,-5 1-1 0,0-1 0 15,0-2-2-15,-1 1 0 16,-1 1-2-16,-1 0-1 16,1-2 0-16,-2 2-1 15,3 0 1-15,-3 1-2 16,0-3 2-16,4 2-1 0,-4 0 0 16,1-2 0-16,-3 2 0 15,3-2 0-15,-2 0 1 16,-2 1-1-16,0-1 0 15,1 0 0-15,-1 0 1 16,0 0-1-16,0 0 0 16,0 0 0-16,0 0-1 0,0 0-3 15,0 0-3-15,0 0-10 16,0 0-18-16,0-5-26 16,0-4-40-16,0-1-58 15,0-7-166-15</inkml:trace>
  <inkml:trace contextRef="#ctx0" brushRef="#br0" timeOffset="166993.51">9941 8453 386 0,'-6'-2'120'0,"-2"-2"-114"16,5 1 48-16,0 1 2 15,3 2-11-15,0 0-27 16,0 0-18-16,0 4 9 15,6 3 8-15,4 3 0 16,2 1-5-16,1 3-4 0,1-1 1 16,1 3-1-16,1 0-1 15,-4 2-2-15,1 0-2 16,-1 0-2-16,0-1 0 16,-5-1 0-16,-2 2-1 0,-2-2 1 15,-3 0 0-15,0-1 0 16,-8 1 2-16,-7 0 2 15,-4-4-2-15,-8 2-1 16,0-3-1-16,-4 0 0 16,1-1-1-16,-1 0-8 0,6-2-14 15,-2-1-13-15,6-5-27 16,-1-2-59-16,2 0-106 16</inkml:trace>
  <inkml:trace contextRef="#ctx0" brushRef="#br0" timeOffset="167478.97">9510 8126 358 0,'0'-5'85'0,"-7"1"-58"15,-1 2 34-15,-3 2-12 16,3 0-14-16,-5 0-19 16,0 11 1-16,1 2 3 15,1 5-2-15,2 3-5 16,0 2-2-16,6 2-3 16,0 0 0-16,3 0-3 0,0-2 2 15,6 0-4-15,8-5-1 16,5 0-2-16,0-7-1 15,3-4 1-15,6-4 2 16,-1-3-2-16,2 0-10 0,-2 0-15 16,-2-7-7-16,-3 0-15 15,-8-4-7-15,-7 1-15 16,-7-3-30-16,0 1-48 16</inkml:trace>
  <inkml:trace contextRef="#ctx0" brushRef="#br0" timeOffset="167619.64">9486 8272 346 0,'-16'-3'122'0,"7"1"-72"16,4-1 15-16,5-3-10 16,1 2-29-16,16-1-26 15,7 0 1-15,2 0-1 16,8-2-2-16,8-3-44 0,-3 0-60 16,-2-6-201-16</inkml:trace>
  <inkml:trace contextRef="#ctx0" brushRef="#br0" timeOffset="168870.5">15608 4363 457 0,'-7'-9'121'0,"-3"-2"-112"15,7 7 50-15,-1 2-3 0,4 2-32 16,0 2-24-16,7 9-6 15,5 5 12-15,-2 5-1 16,5 5 0-16,-3-2-3 0,-1 2 0 16,-2-2-2-16,-4-6 0 15,-3 0 1-15,-2-5-1 16,0-4 0-16,-3-6 3 16,-5-3 0-16,-3 0 1 15,3-9-1-15,-4-7-2 0,4-9 0 16,1-2-3-16,1-3 1 15,6 0 0-15,0 1 0 16,0 3 1-16,6 6-1 16,4 3 3-16,5 7-1 15,-1 3 0-15,4 5 0 16,1 2-1-16,5 6 0 0,-2 6-1 16,0 7 1-16,-2 1-1 15,-3 4 1-15,-3-3 0 16,-4 0-1-16,-3-3-8 15,-6-2-3-15,-1-5 7 16,0-8 1-16,0-3 5 0,-7 0 4 16,1-10-1-16,3-8 3 15,-1-6 1-15,4-2-4 16,0-3 1-16,4 2-2 16,9 1-2-16,1 4 1 15,1 8 0-15,0 5-1 0,2 7 2 16,-1 2-2-16,0 2-1 15,-2 11-1-15,3 3 1 16,-2 3 0-16,2 4 0 16,-3 1 0-16,3 1 0 15,-4 0-11-15,1-4-19 16,-4-1-16-16,-3-4-32 0,1-7-37 16,-5-7-129-16</inkml:trace>
  <inkml:trace contextRef="#ctx0" brushRef="#br0" timeOffset="169090.18">16224 4352 566 0,'0'-4'157'16,"0"-1"-146"-16,-2 3 56 16,2 2-23-16,0 0-29 0,0 7-11 15,0 8-2-15,0 4 5 16,3 5-1-16,4 4-2 15,2 4-2-15,1 4-2 16,-3 3 0-16,0 2-12 16,-2 6-31-16,3-7-40 0,-6 1-47 15,-2-6-162 1</inkml:trace>
  <inkml:trace contextRef="#ctx0" brushRef="#br0" timeOffset="169991.93">15910 5635 523 0,'-4'-6'30'16,"0"2"-1"-16,4 4 29 15,0 0-18-15,0 0-34 16,8 10-8-16,-1 4 9 15,1 2 9-15,4 5-5 0,-4 2-5 16,1-1-3-16,-5-3-1 16,1-2-2-1,-2-5 0-15,-3-5 1 0,0-1 1 16,0-6 1-16,0 0 3 16,-3-4 0-16,-1-9-3 15,-1-5-1-15,2-3-2 0,-3-6 0 16,6 0 1-16,0-3-1 15,0 5-2-15,7 3 1 16,4 5-1-16,4 4 3 16,-1 8 2-16,2 3-1 15,4 2 0-15,-1 7-2 16,2 8 0-16,-2 5 0 0,1 2 0 16,-4 3 0-16,-3 0-1 15,-3-2 0-15,-5-1 0 16,-4-7-2-16,-1-3-2 15,0-7 2-15,-6-3 4 16,-3-2 1-16,2-4 2 0,-1-11 0 16,1-5-3-16,4-9-1 15,3 1 2-15,0-2-2 16,5 0 1-16,8 6 1 16,3 3-2-16,1 6 0 15,3 6 0-15,-1 5 1 16,1 4-1-16,-3 4-1 15,2 10 1-15,-1 6 0 16,-4 3 0-16,-2 2 0 0,0 2 0 16,-4 0 0-16,-2-2-6 15,-1-2-12-15,-3-3-14 16,2-3-15-16,-2-6-37 16,3-4-63-16,0-5-167 15</inkml:trace>
  <inkml:trace contextRef="#ctx0" brushRef="#br0" timeOffset="170323.98">16487 5718 568 0,'-5'-5'95'16,"0"1"-90"-16,5-1 42 15,0 3-13-15,7 2-31 16,6 0-5-16,-1 3 1 15,5 7 1-15,-5 4 0 0,-2 0-1 16,-5 4-2-16,-4-2-14 16,-1 2 8-16,-6-2 8 15,-4 0 4-15,-2-2 3 16,0-5 12-16,7-2 7 16,2 1-1-16,3-5-6 15,0 1-1-15,12-4-3 16,8 0 1-16,9 0-6 0,6-6-5 15,11-3-4-15,3-1-19 16,6-3-46-16,-5-3-84 16,-7-7-246-16</inkml:trace>
  <inkml:trace contextRef="#ctx0" brushRef="#br0" timeOffset="173328.95">10607 7186 408 0,'-9'-7'37'0,"-4"0"26"0,-2 3-10 16,0 3-17-16,-7 1-12 16,0 0-6-1,-2 10 4-15,-3 4-2 0,1 6-4 0,1 4-1 16,3 4-3-16,3 4 2 31,3 4-4-31,7 3-3 0,9 0-2 16,0 1-1-16,7-3-5 15,15-5 3-15,3-3-2 16,9-12 2-16,5-4 0 0,2-9 1 0,3-4 2 16,2-10-1-16,-6-5-2 15,-2-7-1-15,-6-3 0 16,-8-3 1-16,-7-2 1 16,-7-4 0-16,-7-2 0 15,-3-2 0-15,-10 2 3 0,-7 3-6 16,-8 6 0-16,-4 4 4 15,-3 7-4-15,-1 7-2 16,-1 7-12-16,6 2-35 16,4 0-49-16,10 0-64 15</inkml:trace>
  <inkml:trace contextRef="#ctx0" brushRef="#br0" timeOffset="174032.15">10905 7351 394 0,'-7'1'18'15,"5"1"8"-15,0 0 12 0,2-2-3 16,0 1-11-16,7 1 11 16,2-2 17-16,4 0-7 15,4 0-15-15,2 0-7 16,6 0-4-16,7 2-4 16,6-2-1-16,9-2-2 0,10-1-4 15,10-1 1-15,11 1-3 16,10 1 0-1,11 0-5-15,9 0 3 0,5-1 1 16,4-1-3-16,-2-1-3 16,-2-1 2-16,-7 3 0 15,-8-2-2-15,-10-1 2 16,-6 1-1-16,-13 0 0 0,-11 1 1 16,-15 0-2-16,-8 1 2 15,-9 1 1-15,-10 0-2 16,-3 1 1-16,-8-1 1 15,-2 0 4-15,0 2 3 0,-1 0-4 16,1 0-3-16,1-2-1 16,3 2-2-16,-4-2 1 15,4 2-1-15,-2-2 0 16,1 2-6-16,1 0-9 0,-1 0-12 16,1-1-18-1,2 1-14-15,2-4-43 0,-4 1-69 16,1-5-153-16</inkml:trace>
  <inkml:trace contextRef="#ctx0" brushRef="#br0" timeOffset="174458.69">12629 7045 535 0,'-18'-2'72'16,"1"-1"-56"-16,11 1 40 0,2 2-1 16,4 0-16-16,4 0-31 15,15 3 3-15,4 7 17 0,8 2-8 16,6 1-10-16,5 2-5 15,1 0-2-15,-6 4-3 16,2-3 1-16,-9 2-1 16,1 0 0-16,-7-4 1 15,-4 1-1-15,-6-1 1 16,-2-3-1-16,-5 1 0 0,-2 2 2 16,-3-1-1-16,-2 3 3 15,0 0 1-15,-7 4 0 16,-9-1 1-16,-6-1-1 15,-7 4-3-15,-3-1-2 16,-7 1-4-16,-7-3-31 0,-1-1-35 16,-9-2-49-16,-4-9-93 15</inkml:trace>
  <inkml:trace contextRef="#ctx0" brushRef="#br0" timeOffset="175194.34">12034 6965 185 0,'0'0'140'0,"0"0"-137"0,2-5 28 15,3-2 29-15,2 1 0 16,0-5-14-16,-4 3-10 16,0-3 7-16,-1 0-2 0,-2-3-6 15,0 1-9-15,-8 1-6 16,-7-2-6-16,-5 3-3 16,-1 4-3-16,-6 5-4 15,-4 2 0-15,2 2-2 16,0 12 0-16,-1 4-1 15,5 7 1-15,3 1 1 0,6 5-2 0,6 1 0 32,4-2 0-32,6-1-1 0,4-4-2 15,12-2 1-15,5-8 0 16,7-7 1-16,6-1 1 16,0-7 0-16,1 0 0 0,1-5-1 0,-2-7 1 0,-5-3-1 15,-6 1 1-15,-2-5 0 16,-8 1 0-16,-4-2 2 15,-3 0 0-15,-4 3 0 16,-2 0 1-16,0 3 9 0,-2 5 5 16,-4 2-2-16,1 5-4 15,0 2-4-15,0 0-4 16,3 6-2-16,0 8-1 16,2 4 0-16,0 8 2 15,0 1-1-15,12 2 1 0,7 3-2 16,1-3-1-1,9-1-1-15,10-7-20 0,2-5-34 16,5-12-60-16,3-4-132 31</inkml:trace>
  <inkml:trace contextRef="#ctx0" brushRef="#br0" timeOffset="175791.68">13538 7063 507 0,'-6'-10'29'15,"-7"0"-7"-15,1 5 39 16,-3 2-8-16,0 3-18 16,-4 0-20-16,-1 6 2 15,1 11-1-15,-1 6-8 0,6 4 2 16,-1 5-2-16,10 2-2 16,5 0-1-16,-2-2-5 15,19-4 0-15,5-5 1 16,9-8 0-16,5-4 0 15,2-10 1-15,3-1-1 0,-3-7 0 16,-1-11-1-16,-6-3-3 16,-8-6-3-16,-8-3 6 15,-10-2 2-15,-5-2-2 16,-8 2-3-16,-13 3-5 16,-6 8-4-16,-1 3-13 15,-3 7-13-15,4 8-13 0,4 1-5 16,9 2-26-16,8 0-48 15,6 0-151-15</inkml:trace>
  <inkml:trace contextRef="#ctx0" brushRef="#br0" timeOffset="176220.17">13689 6844 512 0,'-29'-18'20'0,"-10"2"-11"15,-2 9 26-15,-7 7 4 0,-2 0-19 16,-4 11-9-16,-2 8 3 16,4 9 6-16,2 7-1 15,7 4-6-15,6 5-5 16,10 6-2-16,10 2-1 16,6 2-2-16,11-1 3 15,6-3-3-15,13 0 0 16,8-4-1-16,10-5 2 15,5 1 0-15,4-3 1 0,9-7 4 0,0 0-3 16,1-7-4-16,2-6-1 16,-3-4-1-16,-1-8 1 15,0-7 0-15,-2-4 0 16,-4-10 0-16,1-9 0 0,-6-9 0 16,-1-6 0-16,-8-6 1 15,-7-8 2-15,-8-3-3 16,-6-4 1-16,-9 0-1 15,-6 2 2-15,-20 3-1 0,-14 6 4 16,-11 9-5-16,-12 7-2 16,-7 7 0-16,-2 9-25 15,-4 7-57-15,1 5-92 16</inkml:trace>
  <inkml:trace contextRef="#ctx0" brushRef="#br0" timeOffset="177186.16">10589 8506 411 0,'-12'-3'35'0,"-5"-3"5"15,-3 6 9-15,-1 0-8 16,-6 2-7-16,-4 10-8 16,3 4 4-16,-1 6-2 0,4 3-8 15,1 7-4-15,10 2-3 16,4 3-6-16,7 5-4 16,3-5-1-1,10 4-2-15,9-7 1 16,8-4-1-16,7-4 0 0,4-9 0 15,5-8 0-15,1-9 1 16,2 0 1-16,3-13-2 0,-8-6 3 16,-6-6-2-16,-6-2 1 15,-5-2 2-15,-10-2 0 16,-9-7 1-16,-5-1-2 16,-5-2-1-16,-11 1-1 15,-7 3-1-15,-1 5-1 0,-5 7 0 16,2 9-1-16,4 3-15 15,7 6-27-15,4 3-42 16,4 1-85-16</inkml:trace>
  <inkml:trace contextRef="#ctx0" brushRef="#br0" timeOffset="177905.08">10996 8738 396 0,'-7'0'71'0,"0"0"-43"15,2 0 32-15,5 0-13 0,0 0-17 16,4 0-24-16,9 0 10 16,8 0 16-16,7 4-3 15,10-1-4-15,6-3-13 16,10 2-4-16,6-2-1 16,8 0 0-16,6 0 1 0,8 0 0 15,10 2 3-15,4-2-4 16,7 0-4-16,5 0-2 15,-4 0 3-15,2 0-3 16,-8 0 3-16,-2 0-5 16,-7 0-1-16,-7 0 4 0,-7 0-2 15,-6 0 0-15,-15-2 1 16,-6 0-1 0,-13-1 0-16,-8 1 2 0,-8 0 0 15,-11 1 4-15,-1-1 5 16,-3 2 0-16,-2 0-2 15,-2-2-4-15,0 2-1 0,1-2-2 16,-1 0-1-16,4 0-1 16,0-1 0-16,0 1 0 15,-1-1-1-15,3 1-1 16,0-2-9-16,0 2-3 16,0-1-13-16,-3-1-18 0,1-1-17 15,-2-1-19-15,-2-2-27 16,0-3-82-16</inkml:trace>
  <inkml:trace contextRef="#ctx0" brushRef="#br0" timeOffset="178139.4">12756 8551 450 0,'-9'-13'72'16,"2"4"-11"-16,2 4 5 16,3 0-19-16,2 5-14 15,5 0-20-15,11 0-10 0,4 7 12 16,6 7 4-1,1 7-8-15,1 5-6 0,-3 4-1 16,-5 4 1-16,-6 3 1 16,-8-1-1-16,-6 1 2 15,-13-3-4-15,-13-2-1 16,-11-3-3-16,-9-4-12 0,-7-4-22 16,-9-8-26-16,-1-8-56 15,-2-5-140-15</inkml:trace>
  <inkml:trace contextRef="#ctx0" brushRef="#br0" timeOffset="178890.81">11831 8214 540 0,'-7'-11'39'0,"0"2"14"15,4 5 8-15,1 3-12 16,2 1-17-16,0 0-28 16,2 12-5-16,3 8 7 15,4 6 4-15,-2 6 3 16,2 4-3-16,-2 2-3 0,2-1-3 15,1-1-2-15,-7-4-1 16,2-5 1-16,-1-8-3 16,-1-4 2-16,-3-5-1 15,4-8 1-15,-3-2 0 16,3-4 4 0,4-12-1-16,1 1-4 0,4-5 1 15,2 2-2-15,4 0 1 16,3 7-1-16,0 4 0 15,0 6 0-15,-3 1 0 16,-2 3 0-16,-7 12-1 16,-6 0 0-16,-4 7 0 0,0-2-4 15,-18 1 1-15,-5 0-4 16,-10-1 1-16,-2-6-6 16,-4-3 1-16,7-7-8 15,5-4-9-15,9-11-15 0,13-12-48 0,5-11-147 16</inkml:trace>
  <inkml:trace contextRef="#ctx0" brushRef="#br0" timeOffset="179782.53">13449 8540 375 0,'-6'-7'44'0,"-4"1"19"0,-2 3 5 16,-5 3-23-16,3 0-17 16,-6 0-11-16,1 11 10 15,1 7-5-15,-1 1-3 16,4 6-1-16,4 5-2 0,7 3-6 16,4-3-5-16,2 0-2 0,16-3-2 15,5-5 1-15,10-10 2 16,2-5-3-16,5-7 1 15,0 0-1-15,-3-13 1 16,-4-4-1-16,-5-6 0 0,-6-6-1 16,-11-5 2-16,-8-1-2 15,-3-3 0-15,-10 4-2 16,-10 2-8-16,-9 9 2 16,-3 5-1-16,1 9-13 15,2 3-19-15,6 6-10 16,9 0-26-16,8 0-51 15,6 4-121-15</inkml:trace>
  <inkml:trace contextRef="#ctx0" brushRef="#br0" timeOffset="180257.45">13616 8277 485 0,'-29'-19'22'16,"-3"7"21"-16,-5 6-12 0,-4 6 1 16,-3 0-13-16,-4 17-13 15,1 5 4-15,-1 9 2 16,6 6-1-16,1 6 8 16,7 9-7-16,3 5-3 15,10 5-5-15,8 3 3 0,12 1 0 16,1 0-4-1,10-5 4-15,14-3-2 0,4-6-3 16,10-7 1-16,5-6 1 16,6-9 2-16,5-9-5 0,2-8 1 15,2-9-3-15,-2-4 3 16,3-9-1-16,-7-7-1 16,1-6 0-16,-5-6 1 15,-1-3-3-15,-4-6 4 0,-4-2 1 16,-3-10-3-16,-6-1 2 15,-8-3-2-15,-4-2 2 16,-11 0-1-16,-7 1 1 16,-8 4 6-16,-19 5 1 15,-13 8-11 1,-12 7 2-16,-7 5-2 16,-2 6-9-16,-2 11-36 15,2 1-28-15,7-2-75 16</inkml:trace>
  <inkml:trace contextRef="#ctx0" brushRef="#br0" timeOffset="-214712.75">13794 7721 304 0,'-2'0'158'0,"2"0"-147"15,2 0 2-15,10-5 14 16,3-4-9-16,7 0-13 0,-1-1-4 16,4-4-3-16,0 1 4 15,1 2-3-15,-7 0 1 0,-4 3-8 16,-5 1-2-16,-6 3 5 16,-4 2 3-16,-4 2-12 15,-10 0 14-15,-6 6-1 16,-3 2 4-1,0 1 7-15,-2 0 13 0,5 2 2 16,4-6 6-16,3 0-3 16,8 1-6-16,5-6-8 15,0 0-8-15,16 0-2 16,3-7 6-16,8-6-3 0,6 1-4 16,-1-6-4-16,0 2 0 15,-3-4-59-15,-7 3-70 0,-12 2-248 16</inkml:trace>
  <inkml:trace contextRef="#ctx0" brushRef="#br0" timeOffset="-214098.55">13791 9199 396 0,'-7'1'33'15,"3"-1"10"-15,1 0 19 16,3 0-22-16,5-6-28 0,5 0-2 16,6-7 14-16,4 1-4 15,2-2-14-15,2 1-1 16,-2-1-4-16,0 3-1 15,-5 0-6-15,-5 3-12 0,-7 4-9 16,-5 2 2-16,0 2 13 16,-14 2 0-16,-6 9 9 15,-2 1 4-15,1 1 12 16,3-1 14-16,6-3 1 16,8-4-12-16,4-3-13 0,18-2-12 15,12-5 2 1,14-15-29-16,4-10-104 15</inkml:trace>
  <inkml:trace contextRef="#ctx0" brushRef="#br0" timeOffset="-207109.42">15123 8121 586 0,'-5'0'27'0,"1"0"-29"16,4 0 22-16,0 0 20 31,10 0-24-31,7 0-14 0,2 0 6 15,12 0 12-15,5 1-5 16,2-6-3-16,-1 2-5 16,4-4-4-16,1 3-2 15,-4-1 0-15,-2-1 0 16,-6 3-1-16,1 0-4 0,-9 2-26 16,-5 1-13-16,-7 0-21 15,-9 0-20-15,-1 1-49 0,-16 5-142 16</inkml:trace>
  <inkml:trace contextRef="#ctx0" brushRef="#br0" timeOffset="-206867.26">15152 8228 423 0,'-16'5'82'0,"6"-3"-69"16,10-2 26-16,8 0 6 16,18-3-7-16,14-5-6 15,7 1-3-15,10-2 1 16,3 2-17-16,-1 0-9 0,-2-1-3 15,-2 2-2 1,-8-2 0-16,-6 3-11 0,-6 0-7 16,-10-3-4-16,-5 1-6 15,-10-1-15-15,-3 1-7 16,-7-4 4-16,0 0-20 16,-14-1-31-16,0-3-82 0</inkml:trace>
  <inkml:trace contextRef="#ctx0" brushRef="#br0" timeOffset="-206679.76">15610 7971 448 0,'-2'-13'92'0,"2"3"-32"16,3 4-10-16,11 0-6 0,5 6-8 15,4 0-14 1,4 10-3-16,0 10-4 0,-1 4-4 16,-2 10-4-16,-9 0-3 15,-12 8-3-15,-4 0-2 16,-27 5-6-16,-15-3-24 0,-16 0-27 15,-15-9-22 1,-6-7-85-16</inkml:trace>
  <inkml:trace contextRef="#ctx0" brushRef="#br0" timeOffset="-205777.08">16518 8182 444 0,'-14'0'41'16,"3"0"10"-16,3 0 3 15,5 0-9-15,3 0-17 16,5 0-19-16,10 0 13 0,5 0 7 16,6 0-3-16,5 1 0 15,5-2-6-15,4-3-4 0,4-2-2 16,7 3-5-16,-2-1-4 16,-1 1-1-16,-3-2-4 0,-6 1 0 15,-5 2 0-15,-10-2 0 16,-7 3-5-16,-7-1-4 15,-5 0-2-15,-5 0-2 16,0 2-7-16,0 0-22 16,-3-1-15-16,1-2-26 15,2-1-44-15,0-2-154 0</inkml:trace>
  <inkml:trace contextRef="#ctx0" brushRef="#br0" timeOffset="-205334.09">17513 8012 369 0,'0'-8'90'15,"0"0"-76"-15,-5 1 43 0,-6 3-11 16,-2 2-10-16,-7 2-23 15,-2 0-2-15,-2 12 13 16,-1 1-2-16,-1 5-4 16,5 2-2-16,3 1-6 15,5 4-5-15,4 2 0 0,6 0-2 16,3 1-1-16,2 2-1 16,12-4-1-16,7-3-1 15,6-4 0-15,9-6 0 16,3-4-2-16,3-7 5 15,3-2-5-15,-1-4-2 0,-5-9 1 16,-4-2 2-16,-6-7 4 16,-5-1-4-16,-8-4 5 15,-7-5 1-15,-7 0 0 16,-2 0 7-16,-15 1-3 16,-9 8-2-16,-5 1-2 15,-10 4-3-15,2 6-5 0,-1 4-35 16,4-3-69-16,6 0-166 15</inkml:trace>
  <inkml:trace contextRef="#ctx0" brushRef="#br0" timeOffset="-204667.75">16982 8004 344 0,'-8'-4'74'0,"4"-1"-9"0,1-4 7 16,1 6-13-16,2 2-8 15,0 1-19-15,4 0-15 16,4 0 1-16,4 3-1 15,2 10-7-15,-1 1-5 0,1 6-1 16,1-4 0-16,-3 1 0 16,2 3-3-16,-3-2 0 15,0-2-1-15,-4 1 1 16,-4-2-1-16,-3 1 1 16,0 2 3-16,-5-2 10 15,-9 2-2-15,-6-1-4 0,-1 4-3 16,-4 1-3-16,-4 2-1 15,0 2-1-15,2-1-7 16,5-2-40-16,8-4-39 16,9-12-98-16</inkml:trace>
  <inkml:trace contextRef="#ctx0" brushRef="#br0" timeOffset="-202664.22">17922 7975 206 0,'-7'3'1'16,"0"-1"-4"-16,-1 0 3 0,3-1 1 16,0 1 17-16,-2-1 35 15,4 2 15-15,-4 1-8 16,2-2-17-16,3-1 5 16,-1 1-7-16,1-2-5 15,-1 2-4-15,3-2-8 0,0 0-3 16,0 0-4-16,1 0-7 0,10 0 2 15,4 0 10-15,8-5-2 16,8-7-3-16,6 0-2 16,10-6-3-16,7-2-2 15,12-1-2-15,6-2-1 0,9-2-2 16,3-1-4-16,4 1 1 16,1 0-1-16,0 0-2 15,-7 1 3-15,0 3-2 16,-7 1 0-16,-11 4 0 0,-8 0 0 15,-11 6 1-15,-7 0 0 16,-16 5-1-16,-8 2 0 16,-7-1 3-16,-7 4 2 15,0-2 10-15,0 2-6 16,-2 0-7-16,-3 0-1 0,1 0 0 16,2 0-1-16,1 0 0 15,1 0-2-15,0 0-3 16,0 0-4-16,5 0-7 15,-2 0-4-15,3 0-11 0,-3 0-7 16,2 2-16-16,-4-2-26 16,-1 0-29-16,0 0-63 15</inkml:trace>
  <inkml:trace contextRef="#ctx0" brushRef="#br0" timeOffset="-202410.06">19057 7454 586 0,'-5'-11'23'0,"3"2"22"15,2 4 7-15,16 1-23 16,9 3-14-16,8 1-8 16,6 0 9-16,5 7-2 15,-2 9-9-15,2 3-1 0,-8 4-3 16,-8 6 1-16,-8 4-2 15,-15-2 0-15,-5 1 0 16,-18 0 2-16,-10 3-2 16,-10-2-9-16,-7-2-26 15,-1-2-23-15,-9-5-39 16,3-4-76-16</inkml:trace>
  <inkml:trace contextRef="#ctx0" brushRef="#br0" timeOffset="-201968.89">18513 7268 403 0,'0'-12'147'0,"-5"3"-123"16,-7 5 29-16,-3 4-9 0,-3 4-8 15,3 10-21-15,-2 8-5 16,0 2 7-16,7 9-4 16,2-1-2-16,6 2-1 15,2-1-6-15,8 3-2 0,8-7-1 16,9-4-1-16,9-3 0 16,4-9-1-16,4-3-2 15,2-9-14-15,0-1-38 16,-9-5-45-16,-9-11-65 15,-12-6-251-15</inkml:trace>
  <inkml:trace contextRef="#ctx0" brushRef="#br0" timeOffset="-201828.29">18460 7486 589 0,'0'0'19'15,"17"-5"-38"-15,22-10 16 0,21 0-7 16,12-9-34-16,12-2-91 15,11-5-212-15</inkml:trace>
  <inkml:trace contextRef="#ctx0" brushRef="#br0" timeOffset="-201229.6">19684 7393 389 0,'3'-7'35'15,"-3"0"30"-15,0 0 3 16,0 2-20-16,-7-1-16 15,-5 4-17-15,-3 2-2 0,-2 0 2 16,-2 8-4-16,2 6-1 16,-3 7-2-16,2 4-3 15,7 5 2-15,2 2 1 16,9 3-6-16,0-3-1 16,7-6-1-16,15-2 0 0,7-12 1 15,5-6 1-15,9-6 1 16,1-4 0-16,5-12-2 15,-6-6-1-15,-5-4 0 16,-11-3 1-16,-11-3-1 16,-11 0 4-16,-5 0-2 0,-12 3-1 15,-12 2-3-15,-3 9-6 16,-3 8-11-16,-2 4-3 16,6 6-30-16,7 0-36 0,8 4-68 15,9 2-247-15</inkml:trace>
  <inkml:trace contextRef="#ctx0" brushRef="#br0" timeOffset="-200661.37">20104 7456 389 0,'-10'0'143'15,"5"0"-139"-15,5 0 33 16,5 0-18-16,12 0-13 16,15 1 26-1,10-1 0-15,10 0-4 16,7 0-6-16,11 0-2 16,6 0-5-16,9 0-8 15,2-1-5-15,7-1 1 16,5 0-3-16,-1-1 0 15,2 1 6-15,-1 0-1 0,2 0-3 16,-7 0-1-16,-6 0-1 16,-8 2 1-16,-12 0 0 15,-10 0-2-15,-13 0 2 16,-11 0-2-16,-12 0 2 0,-10 0 0 16,-5 0-1-16,-7 0 2 15,0 0 3-15,0 0 4 16,0 0-6-16,-4 0-2 15,1 0-1-15,1 0 1 16,0 0-3-16,2 0-13 16,0 0-13-16,0 0-8 0,4-5-12 15,-2-2-47-15,-1-6-87 16</inkml:trace>
  <inkml:trace contextRef="#ctx0" brushRef="#br0" timeOffset="-200395.84">21623 7270 541 0,'-2'-3'22'0,"2"-5"11"15,0 6 14-15,12 2-15 0,2 0-7 16,6 2-9-16,-1 9-1 16,4 4-2-16,-1 4-3 15,-1 4 0-15,-1 1-4 16,-3 2-3-16,-7 3-3 15,-3-1 0-15,-7 1 1 16,-3-3 1-16,-17-1 0 0,-11-3-1 16,-12-1-3-16,-5-4-14 15,-11-3-22-15,-2-6-28 16,-2-6-58-16,-2-4-209 16</inkml:trace>
  <inkml:trace contextRef="#ctx0" brushRef="#br0" timeOffset="-199805.57">20927 7145 21 0,'0'-16'421'0,"-5"0"-407"15,-7 0 39-15,-3 4-7 16,-4 3-1-16,-6 1-18 0,0 8-15 16,-6 0 0-16,4 8 1 15,-2 7 3-15,3 5 1 0,3 7-8 16,6 3-5-16,8-1-2 16,6-2-3-16,5 0 1 15,6-8-2-15,12-4 0 16,7-7 3-16,4-4 1 15,3-4-1-15,0 0 2 0,-2-9-3 16,-1-5 1-16,-6-4-1 16,-8-2 2-16,-2-1 1 15,-2 1 1-15,-6 0 13 16,-5 6 7-16,0 0 7 16,0 7-9-16,-1 3-3 15,-1 4-10-15,2 2-9 0,3 12-7 16,2 4 7-16,8 7-1 15,3 5-3-15,7 2-26 0,7 2-42 16,6-5-64-16,11-4-167 16</inkml:trace>
  <inkml:trace contextRef="#ctx0" brushRef="#br0" timeOffset="-199256.31">22403 7290 479 0,'-24'-11'27'16,"-6"2"19"-16,-1 6-1 15,-3 3-11-15,0 0-5 16,-1 8-9-16,1 10-4 0,7 6-1 15,5 2-6-15,2 5-2 16,13 6-5-16,7 3-4 16,5-3 2-16,18 4 2 15,8-6 0-15,6-3-2 16,8-8 2-16,4-6 0 0,7-11-1 16,0-7 1-1,-3 0 0-15,-3-14-1 0,-7-8 2 16,-8-6-2-16,-9-6 0 15,-11-6 2-15,-10-1 0 16,-5-3-2-16,-15 1-3 0,-20 7-10 16,-12 8-6-16,-10 8 4 15,-11 10-38-15,-12 6-38 16,-6 4-100-16</inkml:trace>
  <inkml:trace contextRef="#ctx0" brushRef="#br0" timeOffset="-198391.66">17912 8303 456 0,'-10'-6'21'0,"2"3"18"15,4 1 8-15,4 2-12 16,0 0-26-16,12 5-11 15,5 6 16-15,6 2 15 0,6 1-5 16,7 4-3-16,3-2-9 16,8 4 0-16,8-1-3 15,8 2 0-15,10 1 8 16,7-1-7-16,8 3-2 16,3-1-3-16,6 4-2 0,3-1-2 15,-3 3 0-15,-4-3-2 16,-3 1 2-16,-7-4-1 15,0 3 1-15,-8-7-2 16,-7-3 1-16,-9-1-1 16,-11-3 0-16,-8-3 1 0,-9-4 0 15,-10 1 1-15,-8-3-1 16,-6-1 0-16,-4-2 1 16,-3 0 4-16,0 0 15 15,0 0-2-15,0 0-9 16,0 0-4-16,0 0-2 0,0 0-3 15,2 0 0 1,0 0-2-16,3 0-11 0,-2 0-15 16,5-2-17-16,-1-3-21 15,0-4-36-15,-3-5-44 16,-1-3-87-16</inkml:trace>
  <inkml:trace contextRef="#ctx0" brushRef="#br0" timeOffset="-198194.22">19560 8597 455 0,'-5'-7'83'0,"3"0"-27"16,2 5-5-16,0 2-31 16,5 2-9-16,6 8-5 0,2 8 8 15,1 6 2-15,2 6-10 16,-4 2 5-16,-2 2-2 16,-6 2-2-1,-4-1-8-15,-7-4 2 0,-14-3-5 0,-9-2-4 0,-11-9-17 16,-13-4-17-16,-7-6-35 15,-12-7-63-15,-5-7-223 16</inkml:trace>
  <inkml:trace contextRef="#ctx0" brushRef="#br0" timeOffset="-197781.62">18913 8221 563 0,'-14'-9'23'0,"-4"0"-15"16,-3 7 30-16,-1 2-3 16,1 7-9-16,-3 11-18 15,7 7 2-15,0 6 11 16,8 4-5-16,7 1-5 0,2 0-3 16,9-1-6-16,11-5 0 15,9-1 0-15,7-8-1 16,3-4 0-16,3-7 1 15,2-6-2-15,1-4 1 16,-7 0-20-16,-4-11-16 0,-10-5-23 16,-10-7-29-16,-14-1-44 15,-7 2-161-15</inkml:trace>
  <inkml:trace contextRef="#ctx0" brushRef="#br0" timeOffset="-197656.65">18840 8374 532 0,'-27'0'49'16,"10"-3"-14"-16,16 3 10 15,7 0-18-15,23-2-21 16,13 2-7-16,16-2-3 16,12-3-40-16,9-4-67 15,1-2-200-15</inkml:trace>
  <inkml:trace contextRef="#ctx0" brushRef="#br0" timeOffset="-197093.69">19994 8588 504 0,'-15'-5'24'16,"-4"5"26"-16,-3 0 7 16,0 5-7-16,0 10-26 15,0 2-11-15,1 6-1 16,6 6 0-16,7 3-4 0,6 1-2 16,2-1-2-16,9-1-6 15,11-4 3-15,10-4 3 16,4-4-4-16,7-7 0 15,5-5 0-15,-2-7 1 16,0 0-1-16,-5-11 1 16,-5-5 1-16,-9-5-2 0,-9-8 2 15,-8-1 0-15,-8-4-3 16,-8-2-2-16,-11-1-6 16,-12 6-2-16,-3 7 4 15,-4 8-4-15,0 5-22 0,6 9-32 16,5 2-44-16,11 0-139 15</inkml:trace>
  <inkml:trace contextRef="#ctx0" brushRef="#br0" timeOffset="-196437.25">20469 8806 380 0,'-5'-2'70'0,"-2"0"-42"16,4 0 38-16,3 2-33 15,0 0 2-15,13 0-28 16,8 0 5-16,14 0 29 16,6 0-15-16,11 0-4 15,9 2-4-15,11 0-7 0,6 0-1 16,5 2-1-16,11-4-2 0,-1 3-3 15,7-1-1-15,0 0 0 16,-2 0 4-16,3-2-4 16,-6 0-1-16,0 0-2 15,-9 0 1-15,-6 0-1 16,-9 0 0-16,-8 0-1 0,-9 0 2 31,-11-2-2-31,-7 2 1 16,-6-2 0-16,-8 0 0 15,-7 2 1-15,-3-2 0 16,-5 2 0-16,-4 0 1 0,3 0 1 16,-6-1 0-16,1 1-1 15,-1 0 0-15,0 0-3 16,3 0 1-16,-1 0-1 16,0 0 1-16,1 0 0 15,2 0 0-15,-1 0-2 16,1 1-3-16,0-1-4 0,0 0-7 15,0 2-10-15,0-2-14 16,-3 0-21-16,-2 0-31 0,0-7-62 16</inkml:trace>
  <inkml:trace contextRef="#ctx0" brushRef="#br0" timeOffset="-196171.68">22144 8649 536 0,'-9'-6'60'16,"4"3"-46"-16,5 3 43 16,0 0-29-16,9 0-7 0,6 7-3 15,5 4-1-15,4 5-1 16,0 2-9-16,-2 5-3 16,-2 0 1-16,-3 0-2 15,-10 4-1-15,-7-2 2 16,0 2 0-16,-17-2 2 15,-10 0-2-15,-9-2-4 16,-6-4-1-16,-11-2-26 0,-4-6-27 16,-4-6-34-16,-7-5-80 15</inkml:trace>
  <inkml:trace contextRef="#ctx0" brushRef="#br0" timeOffset="-195593.35">21072 8303 589 0,'-2'-7'19'0,"-2"1"9"15,4 6 19-15,0 0-28 16,0 13-14-16,6 6 7 15,2 5 8-15,2 4-3 16,0 2-6-16,-3 3-4 16,1-3-1-16,-2-1-4 0,-3-6-2 15,-3-4 1-15,0-3 1 16,0-7-1-16,0-5 0 16,0-4 1-16,5 0 4 15,5-2 0-15,2-5-8 16,8 0 0-16,3 0 0 15,0 5 1-15,4 2 0 0,-3 0 1 16,-3 11-1-16,-6 5 1 16,-8 3-4-16,-7 1-3 15,-7 1-2-15,-15-3 0 0,-7 0 5 16,-5-7-1-16,-3-4 5 16,3-2-1-16,3-5-10 15,11 0-28-15,13-14-28 16,7-6-56-16,24-5-288 15</inkml:trace>
  <inkml:trace contextRef="#ctx0" brushRef="#br0" timeOffset="-194994.43">22626 8658 358 0,'0'-15'180'15,"-7"5"-152"-15,-8 1 29 16,-5 5-19-16,2 4-13 0,-5 2-15 15,-3 14 0-15,1 4 3 16,1 5-1-16,2 7 0 16,5 3-1-16,7 3-4 15,6 3-4-15,4 0 1 16,9-4-4-16,13-1 2 16,10-5-1-16,6-6-1 15,9-9 1-15,1-7-2 0,4-9 2 16,-3-2-1-16,-5-16-2 15,-8-7-1-15,-7-4 3 16,-11-6 0-16,-14-3 0 16,-4-2-2-16,-9-2 2 0,-15 3-5 15,-4 7-2-15,-3 3-5 16,1 8-13-16,3 5-36 16,6 0-49-16,11-2-105 15</inkml:trace>
  <inkml:trace contextRef="#ctx0" brushRef="#br0" timeOffset="-194322.06">24307 7954 453 0,'-10'-6'42'0,"0"0"11"15,-5 3 12-15,-1 3-21 0,-2 0-14 16,-1 9-8-16,-2 5-3 16,3 6 1-16,2 2-5 15,5 7 4-15,4 0-9 16,7 3-9-16,0 0 2 16,7 4-1-16,11-2-1 0,4-2 2 15,7-2-2-15,5-5 0 16,7-5 0-16,2-4 0 15,4-11-1-15,-1-5 1 16,1-3-1-16,-8-15-4 16,-5-3 2-16,-5-10 4 0,-9-3 0 15,-7-7-1-15,-12-2 1 16,-2-1-2 0,-19 1 0-16,-14 4-3 0,-9 6 1 15,-7 4 2-15,-6 8-8 16,0 7-27-16,2 7-32 0,5 0-74 15,1 6-193-15</inkml:trace>
  <inkml:trace contextRef="#ctx0" brushRef="#br0" timeOffset="-193583.94">24519 7795 141 0,'0'-18'168'0,"-5"0"-121"15,-15 4 27-15,-4-4-9 16,-7 5-16-16,-3 1-15 16,-8 3-5-16,-4 4-4 15,-3 5-9-15,0 0-3 0,-6 3-1 16,3 12-2-16,1 4-4 16,9 8 2-1,2 7 4-15,8 4 3 0,10 4-3 16,10 2-1-16,6 6-5 15,6 0-2-15,10 4-2 16,7-1 0-16,8 1-2 16,6 1 2-16,6-4-2 0,5-4-1 15,5-6 2-15,5-5 0 16,6-8 0-16,4-8 1 16,-1-4-2-16,2-9 0 15,2-5-3-15,-6-2 1 0,-1-5 0 16,-9-11-1-16,-3-8 2 15,-7-8-2-15,-3-7 3 16,-9-5 3-16,-7-8-2 16,-6-2 1-16,-9-3-1 15,-7-2 3-15,-12 6 1 16,-16-1-4-16,-11 5-1 0,-13 8 1 16,-7 3-5-16,-7 8-27 15,-7 5-28-15,-1 1-61 16,1 5-226-16</inkml:trace>
  <inkml:trace contextRef="#ctx0" brushRef="#br0" timeOffset="-192942.68">22799 7501 373 0,'-5'-6'54'0,"5"2"12"15,0 2 3-15,0 2-30 16,3 0-13-16,10 0-9 15,7 8 11-15,3 2 4 16,11 1-7-16,2 5-4 16,11 2-3-16,2 1-5 15,8-1-5-15,4 6 1 0,6-3 1 16,4 2-4-16,3 4 0 16,0-2-1-16,-3 4-1 15,-1-3-2-15,-2-1 0 16,-4 0-2-16,-3 0 0 15,-6-6 0-15,-4 0 1 16,-9-1-1-16,-8-6 0 16,-5-1 0-16,-9-4 0 0,-6-2 1 15,-8-2-1-15,-1-1 2 16,-5-2 1-16,0 0 7 16,0 0-5-16,0 0-2 0,0-2-3 15,0 1 1-15,0-3-4 16,0 1-10-16,2-2-12 15,0-1-22-15,1-1-23 16,-3 0-28-16,0-10-40 16,0 4-133-16</inkml:trace>
  <inkml:trace contextRef="#ctx0" brushRef="#br0" timeOffset="-192727.43">23911 7748 504 0,'-13'-6'36'16,"6"-2"26"-16,4 5 2 0,1 3-20 0,2 0-16 15,0 5-25-15,7 9 7 16,0 6 15-16,6 3-5 16,-6 4-2-16,-3 1-10 0,-4 2-3 15,-4-1-2-15,-11-4 1 16,-7-3-2-16,-5 1-2 16,-6-7-11-16,-5-5-30 15,-3-5-36-15,-2-6-61 0,1-3-200 16</inkml:trace>
  <inkml:trace contextRef="#ctx0" brushRef="#br0" timeOffset="-192301.13">23511 7257 469 0,'-24'0'16'31,"-1"0"21"-31,-2 4 9 0,-2 10-5 16,2 10-9-16,0 2-6 15,8 6 0-15,4 2-2 16,10 2-2-16,5 0-10 16,5-4-3-16,19-3 0 15,6-2-1-15,11-8 5 0,6-5-5 16,4-3-5-16,4-5-3 15,-3-6 0-15,-3 0-23 16,-8-5-40-16,-9-5-35 16,-15-8-30-16,-17-1-94 15</inkml:trace>
  <inkml:trace contextRef="#ctx0" brushRef="#br0" timeOffset="-192172.55">23389 7468 533 0,'-20'-2'31'0,"16"0"13"15,6 2-20-15,27 0-22 0,15 0 1 16,12 0-5-16,10 0-66 16,1 0-124-16</inkml:trace>
  <inkml:trace contextRef="#ctx0" brushRef="#br0" timeOffset="-191394.78">23087 8785 401 0,'-2'2'71'15,"-7"-2"-40"-15,9 0 35 16,0 0-25-16,9-4-23 16,7-2-1-16,9 1 3 0,4-4 8 15,7-1-9-15,3 0 0 16,6-4 0-16,3 0-10 16,5-4-4-16,3-2 2 15,1 3-2-15,4-6-2 0,0-3-2 16,0 2 1-1,-5 2-3-15,-3-1 2 0,-5 7 0 16,-7 1-1-16,-6 3 3 16,-6 1 3-16,-4 4-2 15,-3 0 1-15,-1 0-1 16,-3 1 0-16,-4 3-3 16,-6 1 0-16,1 0-1 0,-6 1 1 15,1-1-1-15,-2 2 0 16,-2 0-1-16,0 0-3 15,0 0-6-15,0 0-6 16,0 0-10-16,0 0 3 16,0 0-14-16,0 0-14 15,0-4-9-15,0-1-22 16,0-4-81-16</inkml:trace>
  <inkml:trace contextRef="#ctx0" brushRef="#br0" timeOffset="-191120.09">23842 8362 462 0,'-3'0'24'0,"3"0"21"15,2 0-9-15,14 0-4 16,5 2 15-16,6-1-21 16,7 1-8-16,1-2-4 0,-1 2-6 15,0 1 3 1,-1 2-3-16,-8-1-4 0,-4 4 1 15,-5-1 1-15,-2 3-1 16,-6 1 1-16,-4 3 2 16,-4 2 1-16,-4 2-3 15,-9 4-4-15,-3 1-1 0,-5 5-6 16,-5 3-45-16,-3-7-33 16,-3 2-56-16,-5-8-211 15</inkml:trace>
  <inkml:trace contextRef="#ctx0" brushRef="#br0" timeOffset="-190682.69">23713 8802 345 0,'0'0'132'0,"0"-2"-105"16,0 2 38-16,0 0-16 15,-7 0-18-15,-3 0-20 0,-5 4-3 16,-3 5 6-16,-1 2 1 15,-5 3-3-15,2 4 2 16,0 1-4-16,1 3-1 16,3 1 2-16,4-1-2 15,7 1-4-15,7-4-4 16,0-1-1-16,16-3 1 0,9-3 0 16,7-5 0-16,4-1-1 15,6-5-12-15,1 1-11 16,1-2-4-16,-2 0-6 15,-6 0-23-15,-9 0-31 16,-8-6-44-16,-7-1-139 16</inkml:trace>
  <inkml:trace contextRef="#ctx0" brushRef="#br0" timeOffset="-190510.59">23661 8957 418 0,'-7'0'141'0,"5"0"-116"16,2 0 45-16,13-5-34 16,10 0-15-16,4 0-9 15,12-3-9-15,5 1-3 0,0-2-17 16,4-3-64-16,-4-7-124 16</inkml:trace>
  <inkml:trace contextRef="#ctx0" brushRef="#br0" timeOffset="-186156.34">15262 7874 451 0,'-7'0'50'0,"0"-3"-37"16,0 3 30-16,0 0-6 0,-1 3-16 15,-4 3-11-15,-2 9 3 16,-2 0 9-16,-2 7-7 0,-3 3-4 0,-5 1-4 16,1 3-5-16,-2 4-1 15,3-3 1-15,-4 2 4 16,7-6 0-16,1 1 2 15,7-5 3-15,1-5-1 16,4-4-3-16,7-3 1 0,1-2-3 31,1-3-2-31,14 0 2 0,1-1 0 16,4-1 0-16,3 1 1 16,2 2-1-16,0-1 1 15,0 2-3-15,-1 1 0 0,1 0-2 16,-4 1 1-16,1 0 0 15,0 0-2-15,-3 0 1 16,-1-1-1-16,1 0-2 16,-5 2-33-16,1-4-56 15,-3-5-83-15</inkml:trace>
  <inkml:trace contextRef="#ctx0" brushRef="#br0" timeOffset="-168772.43">14297 9054 523 0,'0'-2'90'0,"-4"-1"-78"0,1-1 39 15,1 4-5-15,2 0-17 16,0 0-21-16,0 0-10 16,3 0 4-16,4 7 4 15,3 4 2-15,0 0 0 0,-1 4-2 16,4 0 1-16,-4 1 2 15,3-2-5-15,0 2 0 0,-2-2 0 16,0-1 1-16,0-2-3 16,0-3 1-16,1 0-2 15,2-5 2-15,-1-3 2 16,1 0 2-16,1 0-1 16,3-8 1-16,2-5-3 0,1-5 1 15,2-1 0-15,1-6-1 16,0 0-1-16,4-4-1 15,0-2-1-15,-1-1 1 16,1 2-1-16,0 2-1 16,-3 1 2-16,0 5-1 15,-3 1 1-15,0 3 0 16,-2 4 1-16,-3 2-1 0,-4 4 1 16,-1 0 2-16,-3 2-1 15,-3 3 0-15,0 1-2 16,1 0-1-16,-5 2 1 15,1-2-2-15,0 2-1 0,-1-2 2 16,3 2-2-16,-4 0-17 16,0-2-35-16,0 1-56 15,-9-6-120-15</inkml:trace>
  <inkml:trace contextRef="#ctx0" brushRef="#br0" timeOffset="-160743.72">1959 10954 287 0,'-15'-3'208'0,"-1"3"-172"0,-4 0 16 16,0 3-1-16,1 7-6 16,1 6-18-16,2 3-10 15,-1 5 1-15,5 1-3 16,3 5 2-16,5 3 0 15,1 0-6-15,3-2-6 16,3-1-1-16,12 0-2 0,2-1-2 31,5-6 0-31,7-3 0 0,5-6-5 16,2-5-23-16,4-8-33 16,1-1-25-16,-4-6-51 0,-1-10-160 15</inkml:trace>
  <inkml:trace contextRef="#ctx0" brushRef="#br0" timeOffset="-160242.53">2356 11118 387 0,'0'-6'27'0,"0"-1"8"15,0 1 16-15,0 1-11 16,0-2-8-16,-8 0-12 15,-4 2-3-15,-5-1-4 0,0 5 0 16,-5-1 4-16,-5 2-5 16,0 0 0-16,3 5 1 15,-2 4 0-15,4 5-2 16,4 0-4-16,4 1-5 16,5 1-1-16,8 2-1 0,1-2-2 15,10 0-1-15,10-4 0 16,3-3 2-16,4-1 3 15,2-7-3-15,-1-1-6 16,0 0-5-16,-5-7 0 16,-6-4 3-16,-3-3 4 15,-6 2 5-15,-2-3 1 0,-5 3 2 16,-1-1 0 0,0 4 11-16,0 4 5 0,0 2 0 15,0 3 0-15,0 0-10 16,0 0-9-16,2 3-5 0,6 6 5 15,1 4-1-15,5 1 0 16,2 0 1-16,2 0-1 16,2 0-4-16,2-3-22 15,-1 0-7-15,0-4-26 16,3-5-12-16,-2-2-27 16,-2 0-58-16</inkml:trace>
  <inkml:trace contextRef="#ctx0" brushRef="#br0" timeOffset="-160023.82">2619 11125 508 0,'0'-2'37'15,"0"-2"6"-15,2 1-16 16,15 1-4-16,0-1-1 16,5 0-9-16,5 3-4 15,0 0-3-15,4 0-5 16,-4 0 1-16,0 0-2 0,-1 0 0 15,-1 3-3-15,-3-3-15 16,-6 0-20-16,0 0-17 16,-9-4-21-16,-5-2-62 15,-2-1-110-15</inkml:trace>
  <inkml:trace contextRef="#ctx0" brushRef="#br0" timeOffset="-159836.36">2792 11032 264 0,'-17'-9'168'0,"5"4"-94"0,4-1 4 15,1 2-9-15,7 3-18 16,0 1-28-16,0 0-24 0,8 5 5 16,1 6 13-16,1 2-4 15,0 4-5-15,1 1-4 16,-4 4-3-16,1 1 0 16,0-2-1-16,-3 2-11 15,2 0-36-15,-1-5-40 16,-1-5-69-16</inkml:trace>
  <inkml:trace contextRef="#ctx0" brushRef="#br0" timeOffset="-159273.98">3086 10944 506 0,'-9'-10'50'0,"-1"1"13"0,5 3 8 16,0 5-32-16,5 1-9 15,0 0-25-15,0 11-7 16,6 4 7-16,1 5 3 16,6 5 2-16,-4 2 0 15,-4-2-4-15,2 5-4 16,-1-3 0-16,-3-2-1 0,-1-4 0 16,0-3 0-16,-2-5-2 15,1-7 2-15,-1-2-1 16,5-4 0-16,2 0 1 15,3-10 1-15,5-3 0 0,4-1-1 16,3-1-1-16,2 5-1 16,-2 5 0-16,4 1-1 15,-5 4 0-15,-1 2 0 16,-2 7-3-16,-5 5 0 16,-4 4 2-16,-6 1 0 15,-3-2 1-15,-3 0 1 0,-12-2 1 16,-4-5 2-16,-1-2-1 15,-1-7-1-15,4-1-4 16,7-7-8-16,3-7-11 16,7-8-28-16,2-3-39 15,11-3-28-15,5-6-82 16</inkml:trace>
  <inkml:trace contextRef="#ctx0" brushRef="#br0" timeOffset="-159055.29">3384 10879 446 0,'4'-8'138'0,"-2"3"-77"0,3 5-3 16,6 2-33-16,5 12 0 16,6 9 1-16,3 4-11 15,7 7-6-15,1 7-4 16,-3 1-3-16,-3 7-1 16,-8 2 0-16,-5-1-1 0,-13 0 0 15,-1-3 1-15,-18-8-5 16,-7-7-11-16,-11-8-14 15,-7-14-24-15,-6-10-70 16,1-5-219-16</inkml:trace>
  <inkml:trace contextRef="#ctx0" brushRef="#br0" timeOffset="-158280.36">3605 10586 573 0,'0'-2'45'0,"4"2"-18"0,5 0 3 16,5 2 7-16,6 8-9 16,1-2-14-16,6 6-5 15,4-2-3-15,-1 0-4 16,4-2 0-16,-1-4-1 0,-1 0-1 16,-5-3 0-16,-7-3-7 15,-3 0-10-15,-9-3-1 16,-2-6 3-16,-6 1 4 15,0-2-1-15,-9 3 4 16,-6 5 4-16,-2 2 3 16,-5 0 0-16,-4 4 1 0,-2 10 0 15,1-2 0-15,1 5 1 16,4 0-1-16,5-4 1 16,7-2 0-16,4-1 0 15,5-4 0-15,1-4-1 0,3-2 0 16,8-2 5-16,3-10 1 15,0-3-4-15,3-4-2 16,-3 0 1-16,0-2 1 16,-5-3 0-16,-3 1 0 15,-3 2 8-15,-3 1 10 16,0 5 0-16,0 4 4 0,-3 3-2 16,1 1-4-16,-3 7-5 15,1 0-6-15,3 5-6 31,-2 9-1-31,3 5 0 0,0 5 1 16,0 5 0-16,4 9-1 16,5 2 1-16,3 6-2 0,5 8-40 15,0 1-72-15,7 2-134 16</inkml:trace>
  <inkml:trace contextRef="#ctx0" brushRef="#br0" timeOffset="-128090.79">4620 11835 470 0,'-9'0'34'15,"4"0"5"-15,3 0 14 0,2 0-5 16,0 0-19-16,0 0-23 15,9 0 1-15,6 1 24 16,7-1-4-16,9 0-3 16,6 0-4-16,7 0-3 15,6-4-1-15,9-2-4 0,-1 1-4 16,6-2-3-16,-1 3-4 16,0-2 0-16,-6 3-1 15,-4-1 1-15,-9 3-1 16,-10-1 0-16,-7 2 0 15,-7 0 1-15,-9 0-1 0,-2 0 0 16,-7 0 0-16,0 0 1 16,-2 0 0-16,0 0 0 15,0 0 0-15,0 0-1 16,0 0 1-16,0 0-1 16,3 0-3-16,-1 0-13 0,0 0-10 15,1-4-10-15,-1-3-25 16,0 0-45-16,-2-5-72 15</inkml:trace>
  <inkml:trace contextRef="#ctx0" brushRef="#br0" timeOffset="-127822.5">5313 11604 537 0,'-6'-3'42'16,"1"-2"-15"-16,5 1 29 15,0 4-23-15,8 0-6 0,4 0-18 16,4 2 4-16,4 7 4 16,0 7-5-16,-3 6-2 15,-2 2-3-15,-4 3-3 16,-6 3-1-16,-5 2 0 16,-2 2 1-16,-14-3-2 0,-5-1-1 15,-5-1-4-15,-4-3-19 16,1-4-28-16,0-8-60 15,5-13-116 1</inkml:trace>
  <inkml:trace contextRef="#ctx0" brushRef="#br0" timeOffset="-127217.45">5996 11671 288 0,'0'-7'134'0,"0"-3"-84"16,-2 2 18-16,-8-1-20 15,-2 4-6-15,-2 1-17 16,-6 4-5-16,-2 0 2 16,-3 13-6-16,2 2-3 0,3 5-3 15,5 3-2-15,3 0-3 16,10 2-2-16,2 0 0 16,11-3-4-16,11-5 1 15,6-2 1-15,6-5-1 16,6-5 0-16,2-5 2 15,-3 0 0-15,-2-5-2 16,-4-9 0-16,-5-2 0 0,-9-4 2 16,-11-1 1-16,-8-3 2 15,0 0-2-15,-13-1-3 16,-11 4-2-16,-5 1-3 16,0 8-9-16,1 2-17 0,2 7-18 15,11 1-23-15,3 2-31 16,10 0-77-16</inkml:trace>
  <inkml:trace contextRef="#ctx0" brushRef="#br0" timeOffset="-126780.47">6143 11405 495 0,'-27'-16'33'16,"-4"0"-12"-16,-9 5 20 15,-1 8-11-15,-3 3-3 16,-7 0-14-16,-3 14-11 16,4 9 10-16,2 9 3 0,3 7 1 15,7 9 2-15,5 9-9 16,14 3-3-16,10 2 0 16,7 0-4-16,4 1 2 15,16-3-3-15,11-6-1 0,5-5 1 16,5-8 3-16,5-4-1 0,2-9-1 15,4-5-1-15,3-9 1 16,-2-9-2-16,3-5 1 16,-1 0 3-16,-4-12-2 15,-3-6 0-15,-3-5 0 16,-6-4 0-16,-5-3 0 16,-5-4 0-16,-3-8 4 0,-6-1 5 15,-7-7 0-15,-4-7-3 16,-7-2-2-16,-4-2-3 15,-16 2-1-15,-8 8-2 16,-10 4-1-16,-12 13 0 16,-6 10-3-16,-8 7-33 15,-3 5-45-15,-3 3-116 0</inkml:trace>
  <inkml:trace contextRef="#ctx0" brushRef="#br0" timeOffset="-123888.11">16921 11635 201 0,'0'-7'206'16,"-5"1"-169"-16,-2-2 28 0,-1 3-16 16,-3 0-4-16,-4 5-21 15,-3 0-5-15,-1 0 10 16,-6 13-3-16,-1 5-6 16,-3 5-1-16,1 4-2 15,5 5-3-15,5 2-1 0,6 1-4 16,7 0-2-16,5-2-4 15,15-1-2-15,9-3-1 16,8-3 0-16,5-3 1 16,8-11-1-16,2-3 0 15,2-8 2-15,0-1-2 0,-3-7 1 16,-5-8-2-16,-7-8 1 16,-5-3 0-16,-6-3 2 15,-7-8-1-15,-8-6 1 16,-6-3 0-16,-2 1-2 15,-10 1 1-15,-13 5 0 16,-7 4 0-16,-12 14-3 16,-6 9-3-16,-6 5-23 15,-2 7-27-15,0 3-57 16,10 8-79-16</inkml:trace>
  <inkml:trace contextRef="#ctx0" brushRef="#br0" timeOffset="-122979.05">17045 11359 359 0,'-19'-13'37'16,"-1"0"17"-16,-4 5 10 0,0 4-25 15,-8 4-12-15,2 0-11 16,-6 10-7-16,-3 12-5 16,-3 10 0-16,-4 7 5 15,-2 9 7-15,1 10-5 16,1 4-3-16,8-1 1 16,6 0 11-16,9-6-13 0,8-5 5 15,13-8 3-15,2 0-5 16,17-5 0-16,13-4-3 15,8-3 2-15,9-4-3 16,4-5 2-16,10 1-3 0,2-9-3 16,0-1-1-16,3-7 0 15,-2-5 0-15,-3 0-2 16,-8-8 1-16,-2-7-7 16,-5-4 3-16,-6-6-1 15,-6-10 3-15,0 0 2 16,-7-8 0-16,-1-3 0 0,-2-11 2 15,-2-2-1-15,-4-4 0 16,-6 1 2-16,-7 1-2 16,-5 4 1-16,-15 11-1 15,-16 10-2-15,-14 6 0 16,-11 10-1-16,-9 6-16 16,-3 8-20-16,2 6-19 0,0 0-37 15,12 0-76-15</inkml:trace>
  <inkml:trace contextRef="#ctx0" brushRef="#br0" timeOffset="-119046.06">6473 11751 365 0,'0'2'20'0,"-7"-1"6"16,5-1 27-16,0 0-13 16,2 2-19-16,0-2-15 0,0 2 13 15,6 0 8-15,1-2-2 16,7 0 3-16,2 0-2 15,6 0-8-15,5 0 2 16,5 0-2-16,6 0-2 0,4-2-2 16,4 0-7-16,1 2 0 15,3 0-2-15,6 0 1 16,-2 0 0-16,3 0-3 16,3 0-2-16,-2 0 0 15,-2 0 0-15,-6 0-1 16,1 0 1-16,-10 0-1 0,-4 0 0 15,-8 0 0-15,-5 0 1 16,-8 2 0-16,-3-2 0 16,-8-2 2-16,-2 2 8 15,-1 0 4-15,-2 0-2 16,2-2-4-16,-2 2-5 16,0-1-4-16,0-1 1 0,2 2-1 15,1-2-1-15,-1 0-2 16,1 1-10-16,2-1-9 15,0 0-16-15,0 1-16 16,-1-4-20-16,-1 1-23 0,-1-4-35 16,-2-5-81-16</inkml:trace>
  <inkml:trace contextRef="#ctx0" brushRef="#br0" timeOffset="-118796.1">7380 11594 519 0,'-7'-3'45'0,"-2"-1"1"15,9 4 7-15,0 0-19 16,3 0-19-16,12 4-14 16,1 4 13-16,7 8 8 15,2 2-12-15,1 3-4 16,-5 3-1-16,-3-1-2 16,-6 2-1-16,-6-4-1 0,-6 3 1 15,-6-3 0-15,-11 1 2 16,-5-1-3-16,-3-3-17 15,2-3-21-15,1-1-14 16,6-8-27-16,10-6-32 0,6 0-146 16</inkml:trace>
  <inkml:trace contextRef="#ctx0" brushRef="#br0" timeOffset="-118352.31">7937 11599 459 0,'-2'-7'34'0,"-3"0"5"16,-3 1 18-16,1 3 2 0,-4 1-11 16,-2 2-22-16,-2 0-4 15,-4 0-2-15,2 11-6 16,-3 1 0-16,-2 6-6 15,6 4-2-15,0 3 0 0,7 2 1 16,6 1 0-16,3 2-2 16,3 2-3-16,15-1-2 15,5-5 1-15,7-1-1 16,6-7 0-16,3-4-1 16,0-6 1-16,2-8 0 15,-1 0 1-15,-4-7 0 0,-4-4-1 16,-3-6 2-16,-8 0-1 15,-1 0 0-15,-5-5 1 16,-10-2 1-16,-2-1 0 16,-3-1-1-16,-5-6-1 15,-10 0 0-15,-2 0-2 16,-8 3-2-16,-4 8-8 0,-2 3-11 16,-1 4-41-16,-2 1-70 15,5 1-167 1</inkml:trace>
  <inkml:trace contextRef="#ctx0" brushRef="#br0" timeOffset="-117557.78">8200 11567 410 0,'-5'0'31'16,"1"0"21"-16,4-2 0 0,0-1-20 16,4-2-15-16,9-1-6 15,6-1 13-15,5-4 3 16,8-3-8-16,7 2 0 15,8-6-3-15,9-6-3 16,9 0 4-16,8-3-2 0,7-4-3 16,1-1-4-16,8-4-2 15,-5 2-3-15,3 1-2 16,-4-3-1-16,-5 4 1 16,-5 3-1-16,-2 1 1 15,-6 6-1-15,-8 1 1 16,-9 5-1-16,-6 1 0 0,-10 5 0 15,-7 3 0-15,-9 1 0 16,-4 3 1-16,-5 1-1 16,-4 0 1-16,-1 2-1 15,-2 0 2-15,0 0-2 0,0 0 0 16,0 0-2-16,0 0 1 16,2 0 1-16,-1 0 0 15,3 0-9-15,-1 0-7 16,2-1-6-16,1-3-16 15,2-2-15-15,-3-1-31 16,-5-3-32-16,0-3-63 0</inkml:trace>
  <inkml:trace contextRef="#ctx0" brushRef="#br0" timeOffset="-117345.93">9551 10882 399 0,'-11'-9'74'0,"4"0"1"15,6 2-7-15,1 0-12 0,5 3-29 16,12 1-19-16,7 3 4 15,6 0 7-15,1 7-5 16,3 7-3-16,-4 4-2 16,-4 5-3-16,-6 2-4 15,-8 2 0-15,-12 2-1 0,-2-3 0 16,-20 1 1-16,-8 2-9 31,-13-3-28-31,-9 1-24 0,-8-5-30 16,-2-7-74-16</inkml:trace>
  <inkml:trace contextRef="#ctx0" brushRef="#br0" timeOffset="-116968.79">9055 10736 430 0,'-7'-6'127'16,"-8"5"-116"-16,-4 1 31 16,-4 0-1-16,-1 14-4 15,-1 7-24-15,0 6-6 16,5 6 12-16,2 1 0 0,9 2-4 15,7 2 2-15,2-4-7 16,7-4-6-16,13-7 0 16,8-3-1-16,6-6 0 15,1-3-2-15,5-7 1 0,3-4-2 16,-2 0 1-16,-3-7-10 16,-2-6-33-16,-11-1-30 15,-10-4-34-15,-14-2-53 16,-2 0-218-16</inkml:trace>
  <inkml:trace contextRef="#ctx0" brushRef="#br0" timeOffset="-116845.85">8946 10973 516 0,'-18'3'72'16,"11"-3"-52"-16,9 0 22 0,21-10-39 16,20-5 1-16,9-4-3 15,15-6-23-15,4-6-68 16,3-4-218-16</inkml:trace>
  <inkml:trace contextRef="#ctx0" brushRef="#br0" timeOffset="-115709.21">10129 10689 275 0,'-7'-5'121'16,"-6"1"-83"-16,-3 4 29 15,-2 0-18-15,1 4-5 16,-5 9-19-16,2 2-1 0,-1 5 6 16,2 6-8-16,5 7-5 15,5 2-3-15,5 3-6 16,4 0-3-16,6-4-3 16,12-2-2-16,6-7-1 15,8-7 3-15,4-8-1 0,8-5 0 16,1-5 0-16,3-1-1 15,-1-13 4-15,0-6-5 16,-7-3 2-16,-8-4 0 16,-8-3 1-16,-12-6 2 15,-10 2-1-15,-2-3 0 16,-13 3-4-16,-10 3-6 16,-9 6-1-16,-2 10 3 0,-5 5-7 0,5 8-11 0,5 2-17 15,8 2-32-15,8 6-77 16,12-5-249-16</inkml:trace>
  <inkml:trace contextRef="#ctx0" brushRef="#br0" timeOffset="-114947.73">10592 10779 317 0,'-15'0'54'0,"0"1"-7"16,3-1 17-16,5 0-25 16,4 2-12-16,3 0-14 15,0 0-13-15,6-2 9 0,5 1 9 16,6 1 4-16,8-2 1 15,4 0-5-15,5 0-6 16,5 0-1-16,3 0-1 16,9-3 0-16,4-1-2 0,2 2-2 15,8-2-1 1,6 2 1-16,0 2 5 16,1-4-3-16,2 2-5 0,-3 0-1 15,-1 2 0-15,-1-2-2 16,-3 0 0-16,-1 1 1 15,0 1-1-15,-1 0 1 16,1 0 5-16,-4 0-11 0,-5 0 6 16,-4 0-2-16,-8 1 1 15,-6-1 1-15,-6 0-1 16,-5 0 0-16,-7 0 2 16,-2 0 2-16,-3 0 0 0,-7 0 8 15,-1 0 1-15,1-1-2 0,-4-2-4 16,-3 3-2-16,1 0-1 15,-2-1-1-15,2 1-1 16,0 0-2-16,-2-2 0 0,1 2 0 16,1 0 0-16,0 0 0 15,0 0-1-15,-1-1 1 16,3 1-1-16,-3 0-2 16,-1 0-5-16,2 0-2 15,-2 0-6-15,0 0-10 0,0-4-9 16,0 3-15-16,0-5-40 15,0-1-55-15,0-5-125 16</inkml:trace>
  <inkml:trace contextRef="#ctx0" brushRef="#br0" timeOffset="-114717.25">12160 10574 536 0,'-9'-6'60'0,"3"-1"-53"16,3 3 37-16,3 4-10 15,1 0 5-15,13 0-31 16,1 13-6-16,7 1 16 16,3 9-4-16,2 6-4 15,-1 3-1-15,-9 2-2 16,-4 3-1-16,-7 4-4 0,-6-5 1 16,-10 0-3-16,-13-6 3 15,-9-4-17-15,-12-5-20 16,-4-11-35-16,-6-8-96 15</inkml:trace>
  <inkml:trace contextRef="#ctx0" brushRef="#br0" timeOffset="-113888.4">11537 10374 174 0,'-8'-7'60'16,"1"0"18"-16,0 2-2 16,-3 1-13-16,0 2 1 15,-2 2-26-15,-2 0-3 16,-2 0 0-16,-3 11-8 0,4 3-6 16,-2 4-5-16,5 5-2 15,1 4-4-15,5 5-3 16,6-1-2-16,0 6-2 15,8-5-3-15,9-4-2 16,7-2 2-16,3-8 0 16,5-9 0-16,1-3 0 0,1-6 0 15,-2 0 2-15,-2-9-1 16,-4-3 1-16,-4-6 0 16,-7-7 1-16,-6 0 2 15,-5-4-3-15,-4-1 0 0,-1 0-1 16,-13 1-1-16,-1 4-1 15,-5 7-1 1,-2 3 2-16,5 5-5 0,0 5-9 16,3 3-10-16,9 2-17 15,5 0-32-15,0 2-64 16,5 3-75-16</inkml:trace>
  <inkml:trace contextRef="#ctx0" brushRef="#br0" timeOffset="-113536.3">11661 10397 58 0,'-5'0'349'0,"-3"0"-308"16,4 0 34-16,1 0-28 15,1 0-6-15,0 8-20 0,2 2-6 16,0 4 10-16,0 6-1 16,0 3-1-16,7 4-1 15,0 2-4-15,3-3-5 16,0 0-1-16,7-2-9 15,4-4 0-15,4-8-1 16,11-2-2-16,8-9 0 16,7-1-6-16,5-1-36 0,3-17-47 15,-5-8-93-15</inkml:trace>
  <inkml:trace contextRef="#ctx0" brushRef="#br0" timeOffset="-112230.58">13005 10428 432 0,'-15'-22'52'0,"-7"1"-16"16,-7 3 7-16,-7 6-11 15,-5 6-15-15,-8 6-8 16,-5 2-2-16,-2 12 2 0,-2 7 1 16,1 8 8-16,4 5 1 15,9 5 0-15,5 8 0 16,13 0-1-16,10 5-5 15,10 3-7-15,6 2 3 16,18-3-7-16,11 0 0 16,12-4-2-16,6-6 1 0,8-6 1 15,7-6 1-15,4-9-3 16,2-7 3 0,-1-5-3-16,-1-10-1 15,-1-1 3-15,-4-5-2 16,-5-13 0-16,-6-3-1 15,-3-8 1-15,-10-6 0 16,-6-8 0-16,-9-6 1 0,-10-6 0 16,-7-4 1-16,-9-3-2 15,-19-1-1-15,-13 7-1 0,-13 2-2 16,-14 14 1-16,-12 10 1 16,-3 15-20-16,-8 9-45 15,-4 6-92-15</inkml:trace>
  <inkml:trace contextRef="#ctx0" brushRef="#br0" timeOffset="-104281.13">8281 11868 302 0,'-3'-7'10'15,"1"4"25"-15,0-1 19 16,1 1-9-16,-1-1-1 16,2 0-9-16,-2 2-2 15,2 2-1-15,0-1-3 16,0 1 0-16,0 0-8 0,0 0-14 16,0 0-3-16,0 1 2 15,9 7 7-15,3 1-2 16,6 1 0-16,8 4 0 15,4-2 2-15,6 4-5 16,5 2-2-16,8 3-5 16,0 2 2-16,4-1-4 0,4 7 2 15,5-2-1-15,-1 5 0 16,1-3 1-16,1 1 0 16,0 2 1-16,-4-3-1 15,-3-1-1-15,-6-1 2 0,-5 0-3 16,-2-6 2-16,-6-4-2 15,-1-2 2-15,-8-2 0 16,-2-2-1-16,-4-4 0 16,-5-2 2-16,-3-1-1 15,-7-1 2-15,1-1 5 16,-5-2 4-16,-1 2-3 0,-2-2-1 16,2 0-1-16,-2 0-1 15,0 0-3 1,0 0-1-16,0 0-2 0,0 0 0 15,1-2-1-15,1 0-8 16,0-1-19-16,1-1-18 16,4 1-13-16,1-5-23 0,1 1-23 15,0-7-58-15,2 0-134 16</inkml:trace>
  <inkml:trace contextRef="#ctx0" brushRef="#br0" timeOffset="-104046.8">9481 12212 277 0,'-14'-8'204'15,"1"-3"-147"-15,1 0 12 16,0 8-23-16,5-1-13 16,4 2-13-16,1 2-7 15,2 2-8-15,0 11-1 0,9 4 6 16,2 5 6-16,5 6-1 16,0 3-7-16,-2 5 1 15,3-1-2-15,-3 5-1 16,-7-1-5-16,-7-6 1 15,0 2-2-15,-12-5-8 16,-17-3-17-16,-9-6-10 0,-9-2-26 16,-10-11-51-16,-10-5-91 15</inkml:trace>
  <inkml:trace contextRef="#ctx0" brushRef="#br0" timeOffset="-103578.16">9093 11864 305 0,'0'-10'128'0,"0"-3"-85"16,-4 8 20-16,-5 1-23 0,-1 4-6 15,-5 0-14-15,1 4-8 16,-6 11 4-16,0 5-2 15,3 6 0-15,-2 3 3 16,5 5-3-16,7-1-2 16,1 2 0-16,6-3-4 15,6-1-4-15,12-4-1 0,5-2-3 16,4-7 3-16,6 0-3 16,2-9 1-16,1-4-2 15,-2-5-19-15,0 0-5 16,-3-9-11-16,-8-3-27 15,-8-6-18-15,-8-3-25 0,-7-2-71 16</inkml:trace>
  <inkml:trace contextRef="#ctx0" brushRef="#br0" timeOffset="-103437.57">9046 12032 455 0,'-20'-4'50'0,"12"1"-7"0,8 1-9 15,0-1-13-15,21-1-22 16,10-1 0-16,12-2 0 15,7-3-26-15,10 1-73 16,-4-6-173-16</inkml:trace>
  <inkml:trace contextRef="#ctx0" brushRef="#br0" timeOffset="-102269.96">10099 12362 249 0,'-7'-8'49'0,"-5"-5"16"16,2 4 8-16,-4 0-5 0,-3 2-22 31,0 3-14-31,-3 4 0 16,-4 0-9-16,-1 6-4 16,-1 8-6-16,4 8 0 15,-3 3-2-15,3 7-4 0,3 4 2 16,7 1-5-16,7 0 1 15,5 1-6-15,7-3-1 16,11-6 2-16,11-2 3 16,7-8-4-16,1-4 0 15,7-8 2-15,-1-5 0 16,-2-2-1-16,2-9 2 0,-5-8-2 16,-4-4 1-16,-7 0 0 15,-7-4-1-15,-10-4 1 16,-6-3 2-16,-2-3-2 15,-13-2-1-15,-12 0-1 0,-6 1-3 16,-5 4-2-16,-5 7-5 16,-3 10-6-16,4 4-19 15,8 7-28-15,6 2-37 16,8 2-95-16</inkml:trace>
  <inkml:trace contextRef="#ctx0" brushRef="#br0" timeOffset="-101340.34">10660 12579 0 0,'-5'0'415'16,"2"0"-389"-16,-1 0 54 16,1 0-27-16,3 0-10 15,0 0-16-15,0 0-14 16,0 0 0-16,7 0-8 15,7 0-2-15,9 0 13 0,8 0-1 16,8 0-7-16,8-2-1 16,7 0-3-16,7-2 0 15,6 0-1-15,2-1-2 16,7 2-1-16,1-2 4 16,2 1-4-16,3 0 8 15,1 2-4-15,2-1-1 0,-7-1 1 16,2 1-3-16,-7-2-1 15,-4-1 2-15,-6 2-1 16,-8 1-2-16,-5-2 1 16,-10 1 1-16,-6 2-1 0,-9-1 1 15,-5 1-2-15,-8 0 2 16,-2 0 0-16,-5 2 3 0,-1 0 1 16,-3-2-1-16,1 2 1 15,2 0-3-15,-4-1-1 16,1 1-1-16,1 0 0 15,0-2 0 1,-1 2 1-16,1 0-2 16,0 0 0-16,1 0 0 15,-2 0 1-15,1-2-1 0,2 2-3 0,-4-2-5 16,1 2-5-16,1-2-9 16,-2 1-10-16,0-4-24 15,0-3-28-15,0-4-58 16,0-4-194-16</inkml:trace>
  <inkml:trace contextRef="#ctx0" brushRef="#br0" timeOffset="-101101.59">12067 12329 115 0,'-20'-4'413'0,"6"1"-385"0,2-1 17 16,9 4-16-16,3 0 4 15,8 0-23-15,7 7-3 0,9 5 23 16,5 6-11-16,3 4-12 15,2 5-2-15,0 1 1 16,-3 1-2-16,-4 1-2 16,-13 0 1-16,-5 1-2 15,-9-4 1-15,-8-1-4 0,-18-4 1 16,-9 1-19-16,-11-4-15 16,-6 1-30-16,-11-8-43 15,-3-4-106-15</inkml:trace>
  <inkml:trace contextRef="#ctx0" brushRef="#br0" timeOffset="-100570.46">11303 12133 415 0,'-3'-17'37'0,"-1"1"36"16,1 4-15-16,1 6-2 15,2 1-14-15,0 5-19 16,0 0-12-16,0 11-11 0,0 11 4 15,7 3 5-15,2 4 2 16,0 4-4-16,2 0 1 16,1 3-5-16,-2-4-1 15,-2-3-2-15,-1-2 1 16,-3-6 0-16,-1-9-1 16,-1-1 1-16,-2-7 0 0,2-4-1 15,2 0 6-15,3-11-3 16,4-1-2-16,4-3-2 15,5 1 0-15,4 3 1 16,3 4-1-16,0 5-1 16,0 2 1-16,-6 2-1 0,-3 10 1 15,-9 6 0-15,-9 0-1 16,0 4 0-16,-16-2-4 16,-9 1-2-16,-7-7-7 15,1-2 4-15,1-6-8 16,3-4-21-16,11-2-14 0,10-13-24 15,8-10-130-15</inkml:trace>
  <inkml:trace contextRef="#ctx0" brushRef="#br0" timeOffset="-99785.46">12995 12347 283 0,'2'-10'55'16,"-2"0"3"-16,0 1 8 15,-4 2-6-15,-4-2-20 16,-4 1-12-16,0 1 2 16,-8 4-3-16,-1 3-9 15,-4 0-1-15,-4 6-6 0,-5 8-4 16,0 4 6-16,0 4 5 15,3 6-4-15,2 4-3 16,9 3-4-16,12-1-2 16,6 4-3-16,2-1-1 0,16-1-2 15,11-3 2-15,1-2-1 16,8-2 0-16,2-5-1 16,2-4-1-16,1-6 3 15,0-5-1-15,1-5-1 16,-6-4-2-16,1 0 1 15,-6-4 0-15,1-7 3 0,-2-1-1 16,-4-2 0-16,-1-4 0 16,-6-2 0-16,-1-3 2 31,-5-2 1-31,-2-2 0 0,-4-5 0 16,-5-1 4-16,-2-3-2 15,0 0 0-15,-9 2 0 16,-8 0-4-16,-3 4 3 15,-9 3-3-15,-3 7 0 16,-7 6-3-16,2 3-2 0,-4 6-32 16,-1 0-38-16,1-2-92 15</inkml:trace>
  <inkml:trace contextRef="#ctx0" brushRef="#br0" timeOffset="-96787.31">13467 10891 211 0,'-2'-4'38'16,"-1"1"14"-16,3-1-4 15,0 3 4-15,0-3-7 16,0 4-14-16,0-2-5 16,3 0-1-16,5 2-5 0,-1 2 3 15,2-2-6-15,4 2-1 16,1 5 0-16,0-2-2 16,4 6-1-16,6-2-6 15,1 2-3-15,1 0-1 16,9-1-3-16,-1 0 1 15,2 3 0-15,3-2-1 0,2 2 0 16,3-3 0-16,2 5 3 16,-1-3 1-16,0 1-2 15,2 0 2-15,-1 2-2 16,3-1 0-16,0 2 1 16,1-3 0-16,0 1 1 0,0-2 2 15,0 3 0-15,1-3 0 16,-5 1-1-16,1-1-1 15,-2 1-1-15,2-1 1 16,-3 1 0-16,2-1-2 0,0-1 0 16,0 0 0-16,-2 1 0 15,-1-1 0-15,0 1-1 16,-3-1 0-16,-3 1 1 16,3 1 1-16,-4 0-2 15,3-1 1-15,-3 0-1 0,3 1 2 16,3-2 0-16,-1 1-2 15,3-1 0-15,-3-2 1 16,-4 1-2-16,3 0 0 16,-5-2 0-16,0 2 0 15,3-2 1-15,-4 1-1 0,-2 2-1 16,0-2 2 0,-1 0-1-16,-2-2 0 0,-2 0 0 15,0 0 0-15,-4-1 0 16,2-1 1-16,-2 0 0 15,1-1 1-15,-2 1 3 0,-3-2 0 16,1 2-2-16,-4-2 1 16,-2-1 1-16,0 1-2 15,-2 1 1-15,-4-1 1 16,3-1 1 0,-1 0 0-16,-2 2 1 15,3-3-2-15,-2 1-1 16,2 2 0-16,-1-1-2 0,2-1 0 0,-2 1 0 15,0-1 0-15,2 0-1 16,-2 0 0-16,1-2 1 16,-2 1-1-16,0-1 0 15,-4 0-1-15,2 0 0 0,-3 0 1 16,-1 0-1 0,0 0 0-16,-3 0 0 0,0 0 0 15,2 0-1-15,-2 0 1 16,0 0-2-16,0 0-6 15,0 0-5-15,0-3-16 16,0-4-17-16,0-4-11 16,0-1-25-1,0-6-41-15,-5 0-72 0</inkml:trace>
  <inkml:trace contextRef="#ctx0" brushRef="#br0" timeOffset="-91062.47">16039 11289 416 0,'-11'0'51'16,"2"-4"17"-16,0 2-4 16,4 2-3-16,3 0-12 0,2 0-19 15,0 0-12-15,0 4 4 16,7 7 1-16,3 1-4 15,-2 6-6-15,5 2-5 16,0 1 0-16,4 2-3 16,1 4-2-16,2 0-1 15,1-1-1-15,5 1 0 0,-5 0-1 16,2-2 1 0,-1-5-1-16,-3-2 1 0,-1-6-1 15,-4-1 2-15,-6-4-2 16,-2-2 1-16,-3-3-1 15,-3 0 0-15,0-1 2 0,0 2 3 16,-5-3 3-16,-2 3-3 16,-3 1-1-16,1 1-1 15,-4 2 0-15,-2 0-1 16,-3 4 1-16,-5-1 0 0,-6 3-1 16,-2 1-1-16,-8 2-1 15,-3-2 0-15,-4 1-2 16,1-1-22-16,2-1-19 15,-3-6-37-15,11-6-58 16,2-1-128-16</inkml:trace>
  <inkml:trace contextRef="#ctx0" brushRef="#br0" timeOffset="-90450.75">15501 10732 449 0,'-14'-3'71'0,"-2"-1"-45"16,-5 4 27-16,-3 0-12 0,1 9 0 15,-3 7-19-15,2 6-4 16,1 3 5-16,2 4-6 15,2 3-1-15,4 3-5 16,8-2-1-16,6-1-7 16,1-3 0-1,7-2 0-15,13-5-1 16,5-5-1-16,6-1-2 0,4-5 3 16,5-2-2-16,1-5-1 15,2-3-10-15,-2-1-25 16,-3 0-24-16,-6-5-36 15,-7-8-45-15,-8 1-136 16</inkml:trace>
  <inkml:trace contextRef="#ctx0" brushRef="#br0" timeOffset="-90288.13">15357 10951 482 0,'-7'-2'82'15,"-17"-6"-62"-15,24 3 39 0,5 1-28 0,21 2-24 0,13-2-6 16,11 3-2-16,8 1-1 16,5-4-69-16,-7-1-130 15</inkml:trace>
  <inkml:trace contextRef="#ctx0" brushRef="#br0" timeOffset="-89129.9">13750 12657 326 0,'-10'0'42'16,"3"0"-3"-16,2 0 16 15,3 0-12-15,2 0-7 16,2 0-24-16,8 0 0 0,5-2 18 16,6 0-7-16,3-1-3 15,4-3 0-15,5 1-2 16,4 0-3-16,5-2-2 15,4-3-2-15,3 0 2 0,5 1 0 16,3-4-1-16,4 3 2 16,-2-1-5-16,2-1-1 15,0 1-2-15,-1 2-6 16,-3-2 3-16,-1 1-3 16,0-1 2-16,-1 0-2 15,1 1 0-15,-2-3 1 0,0 1 2 31,0 1-2-31,-4 0 4 16,0-2 1-16,-3 3 2 16,0-2 0-16,-1 1-3 0,-1 0 0 15,2 0 0-15,-2 2 0 16,1 1-3-16,0-3 0 16,-2 0-1-16,1 4 0 15,-2-2 0-15,0 0 0 0,1 0-1 16,-3 2 0-16,0 0 0 15,-5-2 0-15,0 2 1 16,-4 0-2-16,1 0 2 16,-5 0-1-16,3-1 2 0,-4 1-2 15,2 0 0-15,-1 0 0 16,1 0 0-16,2 0 0 16,-1-2 0-16,-4 3 0 15,3-1 0-15,0 2 0 16,-5-1 0-16,-3-1 0 15,-1 2 0-15,0 1 0 16,-4-1 0-16,-4 2 0 16,2 1 1-16,-2-1-1 0,-4 1-1 15,3-1 1-15,-3 2 1 16,-3 1-1-16,2 0 0 16,0-2-1-16,-2 2 2 15,3 0-1-15,-4 0 0 16,1-2 0-16,0 2 0 0,-3 0 0 15,1 0-1-15,-1 0 1 16,0 0 0-16,-2-2-5 16,0 1-7-16,0 1-9 15,0-4-17-15,0 1-28 16,-7-7-35-16,-7-1-52 0,-5-1-197 16</inkml:trace>
  <inkml:trace contextRef="#ctx0" brushRef="#br0" timeOffset="-88754.98">16034 11953 413 0,'-7'0'66'0,"4"-2"-42"16,3 2 29-16,6 0-33 15,11 0 34-15,4 9-22 16,6-3-10-16,3 4 3 0,2 0-8 15,2-2-7-15,-1 6 0 16,2-2-6-16,-1 0-2 16,-1-3 0-16,-1 0-1 15,-5-1 0-15,0-1-1 16,-3-2 1-16,-7-3 1 0,-2-1-1 16,-5-1 7-16,-3 0 5 15,-5 0-1-15,1 0 2 16,-3 0-1-16,0 4-4 15,0 1-6-15,-5-1-1 16,-3 7 0-16,-6 0 0 0,-1 6-2 16,-9 2 1-16,-3 7-1 15,-10 2 0-15,-6 6-8 16,-4 4-21-16,-6-1-31 16,-5-1-32-16,-1-6-46 15,-2-3-145-15</inkml:trace>
  <inkml:trace contextRef="#ctx0" brushRef="#br0" timeOffset="-88048.59">15432 12662 248 0,'7'-5'71'0,"-1"-1"-57"16,-5 1 41-16,-1-2-9 15,0 3 11-15,0 1-30 0,0-1-6 16,0 3 10-16,-7-1-5 16,-2 2-3-16,-7 0 2 15,-2 0-5-15,-6 3 0 16,-1 8 1-16,-1 0-3 15,-3 5 0-15,4 2-3 0,-1 5 0 16,5 3-5-16,3 1-2 16,7 6-4-16,4 2-2 15,5-3-2-15,2 3 1 16,5-5-2-16,10-5 0 16,4-4 0-16,3-3-2 15,9-6 2-15,-4-3 1 16,7-5-1-16,-2-4-2 0,2 0-6 15,-2 0-10-15,-1 0-17 16,-6-4-4-16,-1-1-11 16,-5-2-16-16,-3-1-39 15,-7-2-76-15</inkml:trace>
  <inkml:trace contextRef="#ctx0" brushRef="#br0" timeOffset="-87700.22">15282 12845 349 0,'0'0'61'16,"0"0"-26"-16,0 0 33 16,0 0-25-16,0 0-10 15,4 0-20-15,0 0-4 16,3 0 10-16,0 0-3 16,8 0-7-16,-3 0-3 0,7-2-3 15,1 0-2-15,8 0-2 16,2-2-19-16,2-3-54 15,-3-7-117-15</inkml:trace>
  <inkml:trace contextRef="#ctx0" brushRef="#br1" timeOffset="-64414.43">4141 8244 433 0,'-5'0'51'0,"2"0"-28"16,-1 0 16-16,4 0-9 0,0 0-4 16,0 0-15-16,0 0-9 0,7 0-2 15,5 0 5-15,2 0 4 16,4 0 0-16,6 0 0 15,0 0 0-15,11 0 4 0,-1-4 0 16,7-1-6-16,2 0-2 31,2-1-2-31,1-1 0 16,5 2 0-16,-5 0 0 0,1 1 2 16,4-2 1-16,-5 5-2 15,3-1 4-15,-1-2-13 16,4 3 8-16,-1-5-1 15,2 3 0-15,1-5 0 16,-1 3-1-16,-1 0 1 16,-2-3 0-16,-3 4-2 15,-3-6 1-15,-3 6-1 0,-1-2 1 0,-6 1 0 16,-3-1-1-16,0 1 2 16,-8 1 0-16,-2 1 1 15,-1-1 0-15,-2 1 2 0,-4-1-1 16,-3 2 1-16,-2 0 6 15,-2 0-3-15,0 1-2 16,-3 1 0-16,-1-3-2 16,2 3-3-16,-2 0 0 0,1 0-1 15,-3 0 0-15,1 0 0 16,0 0 0-16,1 0 0 16,-1 0 0-16,0 0 0 15,0 0 0-15,1 0 1 16,1 0-1-16,-3 0 0 15,4 0 0-15,-3 0 0 0,-1 0 0 16,1 0 0-16,0 0 0 16,-1 0 0-16,-1 0 0 15,0 0 0-15,0 0 1 16,0 0-1-16,0 0 1 16,0 0 1-16,0 0 1 0,0 0 2 15,0 0-1-15,0 0-1 16,0 0 0-16,0 0-1 15,0 0 0-15,0 0 0 16,0 0-2-16,0 0 2 0,2 0-1 16,-2 0-1-16,0 0 0 15,2 0 1-15,-2-1-1 16,2 1 1-16,-1 0-1 16,-1 0 0-16,0 0 0 15,0 0 1-15,0 0-2 16,0 0 2-16,0 0-1 15,0 0 0-15,0 0-1 0,0 0 1 16,0 0 1-16,0 0-1 16,0 0 0-16,2 0-1 15,2-2 2-15,-3 2-1 16,1 0 1-16,-2 0-1 0,2 0 1 16,1-1-1-16,-3 1 1 15,0 0-1-15,0 0-1 16,0 0 1-16,0 0 0 15,0 0-1-15,0 0 1 16,1 0-1-16,1 0 0 0,2 0 2 16,-3 0-2-16,1 0 1 15,0 0 0-15,-1 0 0 16,1 0 1-16,3 0-1 16,-3 0 0-16,-2 0 0 15,4 0 1-15,-4 0-2 16,1 0 2-16,-1-2-2 0,2 2 1 15,-2 0 0-15,0 0-1 16,3 0 1-16,-3-2 0 16,2 2 0-16,-2-2 1 15,0 1 0-15,1 0-1 0,-1 1 0 16,2-3 0-16,-2 1 1 16,0 2-1-16,0 0 0 15,0 0 0-15,0-2-1 16,0 2 1-16,0 0-1 15,0 0 1-15,0 0 0 16,0 0 0-16,0 0 0 0,0 0 0 16,0 0 0-16,0 0 0 15,0 0 0-15,0 0 0 16,0 0 0-16,0 0 0 16,0 0 0-16,0 0 1 15,0 0-1-15,0 0 0 16,0 0 0-16,0 0 0 0,0 0 0 15,0 0 0-15,0 0-1 16,0 0 1-16,0 0 0 16,0 0 1-16,0 0-1 15,0 0 0-15,0 0 0 0,0 0 1 16,0 0-2-16,0 0 2 16,0 0-1-16,0 0 0 15,0 0 0-15,0 0 0 16,0 0 0-16,0 0 0 15,0 0 0-15,0 0 0 0,0 0 0 16,0 0-1-16,0 0 1 16,0 0-1-16,0 0 0 15,0 0 1-15,0 0 0 16,0 0-1-16,0 0 0 16,0 0 1-16,0 0-1 15,0 0 0-15,0 0 1 0,0 0-1 16,0 0 2-16,0 0-1 15,0 0 0-15,0 0 0 16,0 0 0-16,0 0 0 16,0 0 1-16,0 0-1 0,0 0 0 15,0 0 1-15,0 0-1 16,0 0 1-16,0 0 0 16,0 0-1-16,0 0 1 15,0 0-1-15,0 0 0 16,0 0 0-16,0 0 0 0,0 0 0 15,0 0 0-15,0 0 0 16,0 0-1-16,0 0 1 16,0 0 0-16,0 0 0 15,0 0 0-15,0 0 0 16,0 0 0-16,0 0 0 16,0 0 0-16,0 0-1 15,0 0 0-15,0 0 0 0,0 0-1 16,0 0 0-16,0 0 1 15,0 0 1-15,0 0 0 16,0 0 0-16,0 0 0 16,0 0 0-16,0 0 1 15,0 0-2-15,0 0 1 0,0 0-1 16,0 0 0-16,0 0 1 16,0 0-1-16,0 0 1 15,0 0-2-15,0 0 1 16,0 0-2-16,0 0 0 0,0 0-1 15,0 0 0-15,0 0 1 16,0 0-1 0,0 0 2-16,0 0 0 15,0 0 1-15,0 0 0 16,0 0 0-16,0 0-1 0,0 0-1 0,0 0-2 16,-2 0-1-16,2-2 0 15,-1 2-4-15,-4 0 3 16,3 0-2-16,-1 0-3 0,-1 0-3 15,3 0-6-15,-1 0-14 32,2 0-17-32,-2 0-19 0,2-3-58 0,0-6-203 15</inkml:trace>
  <inkml:trace contextRef="#ctx0" brushRef="#br1" timeOffset="-36738.39">13884 8228 214 0,'-5'-16'50'0,"-2"3"-13"0,-3 0 0 15,1 3-4-15,-1 1-6 16,-7 4-7-16,-1 3-2 15,-3-1-1-15,-1 3 3 0,-8 0 2 32,1 0-6-32,-3 0-4 15,-4 5-3-15,-3 4-4 0,-5 5 2 16,-2 2-3-16,-3 4 0 16,-2 1 5-16,3 6 0 15,4 0 2-15,2 6 3 16,4 7-4-16,8 5-5 0,5 2-4 15,6 11 2-15,5 4 2 16,11 0 0-16,3 5 0 16,3-5-2-16,14-5-1 15,4-1-2-15,4-9 1 16,4-4 0-16,3-5 2 16,4-4 2-16,4-9 3 15,3-5 0-15,0-5-2 16,4-6-1-16,3-5-1 0,2-2-2 15,0-2 1-15,2-11-1 16,-1-7-3-16,2-5 3 16,-3-5-2-16,0-4 1 0,-6-3 0 15,-5-3 0-15,-2-2 0 16,-7-3 0-16,-3-1 0 16,-8-6-1-16,-3 0 2 15,-6-2-2-15,-8-3 2 16,0-1-2-16,-4 1 0 0,-4 0 0 15,-12 3 1-15,-6 2 0 16,-8 4-1-16,-6 4 0 16,-8 10 1-16,-7 6 0 15,-5 4-2-15,-1 12 1 16,-1 7-1-16,5 3 1 16,4 3-13-16,4 5-53 15,7-2-49-15,9-6-175 0</inkml:trace>
  <inkml:trace contextRef="#ctx0" brushRef="#br1" timeOffset="-35923.52">13760 6664 386 0,'-15'-15'2'15,"1"4"4"-15,-4-1 8 16,-1 3 7-16,-5 1-9 16,-3 5-9-16,-3 0 2 0,-6 3 8 15,-7 6-6-15,-4 11 0 16,-4 6-1-16,-2 7 1 16,-1 8 4-16,2 7 9 15,6 7 4-15,2 2-2 16,8 7-3-16,9 0-4 15,11 2-8-15,9-3-3 16,7 1 0-16,7-6 0 0,17-1 0 16,7-4 0-16,8-6-4 15,9 1 1-15,4-6 0 16,11-3 0-16,3-8-1 0,2-4 1 16,3-12 0-16,0-10 0 15,3-2 1-15,-5-14 0 16,-1-10-1-16,-2-2 0 15,-7-3 0-15,-5-3 0 16,-6 0 1-16,-6-6 0 16,-4 3-1-16,-8-8-1 0,-3-6 2 15,-11-2 0-15,-5-8-1 16,-9-5 0-16,-2-2-1 16,-18-2 1-16,-13 2-1 15,-10 5 0-15,-15 11-1 16,-8 11 2-16,-10 14-1 15,-5 14 0-15,-4 11-1 0,1 15-11 16,-2 13-39-16,-3 6-74 16,6-3-255-16</inkml:trace>
  <inkml:trace contextRef="#ctx0" brushRef="#br1" timeOffset="-32730.13">12903 10281 282 0,'0'0'46'16,"2"0"-14"-16,-2 0 26 16,0 0-12-16,0 0-15 15,2-2-10-15,-2 1 0 0,0-3 5 16,2-2-8-16,-1 1 0 15,1-2 1-15,0-2-5 16,-2-2-1-16,1-2-3 16,-1-4 2-16,0-3-2 0,0 1-4 15,-1-4-1-15,-6 0 0 16,0-1 2-16,-4 0-3 16,-2-2 1-16,1 2 1 0,-3 0-1 15,-2 1 1-15,-2 2-2 16,0-2 4-16,-1 1-2 15,-3 1-2-15,-3-3 1 16,-2 3-3-16,-3 0-3 16,-3-1 1-16,-4 1 1 0,1-1 0 15,-7 1 0-15,-2 3-2 16,-1-1 1-16,-3 1 1 16,0 3-2-16,-4-1 2 15,2 5-2-15,0-3 1 16,-1 6 0-16,5 0 0 15,-6-1 0-15,2 2-1 0,2 2 1 16,-4-1 0-16,2 1 0 16,2 3 0-16,0-2 0 15,-3 4 0-15,5-1 0 16,-1 1 0-16,3 0-1 16,-3 0 1-16,5 0 0 0,2 1-1 15,-1 3 1-15,4 0 0 16,0-1 0-16,2 3 0 15,1-2 0-15,2-1 0 16,0 2 0-16,0 1 0 16,0-3 0-16,1 2 0 0,-3-1 0 15,2 2 0-15,0-1 0 16,-3 0 0-16,-1 0 0 16,0 1-1-16,-2 3 2 15,1-1-2-15,0 0 1 16,-1 3 0-16,-3-1 0 15,2-1 0-15,-4 3 0 16,0 1-1-16,-2 1 2 16,-4 1-1-16,4 1 0 0,-2 0 0 15,-1 2 1-15,-2-2-2 16,1 2 1-16,0 0 0 16,2-1 1-16,-2 3-1 15,5-2 0-15,-3 2 1 0,3-3 0 16,-3 1 0-16,3 0-1 0,-1 0 1 15,-1-2 1-15,4 2-2 16,-1 0 0-16,2 0 0 16,-2 1 0-16,1 0 0 15,0 1 0-15,0 4 0 0,0-3 0 16,3 2 0-16,0 4 0 16,-1-4 0-16,5 2 0 15,-1-2 0-15,2 4 0 16,-2-2 0-16,1 4 0 15,-1 1 0-15,1-2 0 0,-1 3 0 16,1 1 0-16,2-1 0 16,-1 0 0-16,0 0 0 15,0 1 0-15,2-4 0 16,-1 0 1-16,3 0 0 16,1 0 0-16,1 0 0 0,1 1 0 15,1-3 2-15,1 1-1 16,0 0-1-16,0 0 1 15,2-2 0-15,-2 1 0 16,-2-2 0-16,2 0 0 16,-1 0-1-16,1-3 1 15,3 1-1-15,1-1 0 16,1-1 2-16,6-2-1 0,-2 0 0 16,6-4 2-16,0-2-1 15,2-1 2-15,3 0-1 16,0-3-1-16,-1 0-1 15,3-3 0-15,1 2-2 0,1 0 0 16,-2-2 0-16,3 1 0 16,-1-2 1-16,1-1-1 15,0-1-1-15,2 0 1 16,0-2-11-16,0 0-23 16,0-4-27-16,0-10-51 0,0-4-105 15</inkml:trace>
  <inkml:trace contextRef="#ctx0" brushRef="#br1" timeOffset="-32370.85">8027 10961 242 0,'-4'-4'149'0,"1"1"-93"16,3 0 8-16,0 3-38 0,0 0-13 15,0 11-6-15,0 3 18 16,0 6 9-16,0 3-4 16,0 4-4-16,-3 3-4 15,-4 2-6-15,0 3-5 16,-2-3 0-16,1-2-1 16,3 0-2-16,0-8 1 15,3-3-1-15,0-8-4 0,2-2-1 16,0-6 0-1,9-1 0-15,4-2 2 0,6 0 3 16,5-9 3-16,8-2 0 16,2-1-5-16,4 0-4 15,0 1 0-15,1 0-1 0,-1 2-1 16,-2 1-15-16,-4-2-37 16,-3-4-45-16,-4-7-95 15</inkml:trace>
  <inkml:trace contextRef="#ctx0" brushRef="#br1" timeOffset="-31714.76">10436 9279 390 0,'-12'0'88'16,"-3"0"-61"-16,-1 0 42 15,0 0-23-15,2 7-9 16,-1 3-20-16,3 4-6 0,-3 5 7 16,5 2-1-16,1 5-1 15,-1 1-1-15,5 2-7 16,5 2-4-16,0-1 4 15,0-1-1-15,7-5-3 0,8-2-1 16,2-5-2-16,7-2 1 16,8-7 0-16,-1-4 0 15,6-4-2-15,5 1 0 16,-4-7 0-16,1-8-10 16,-1 1-20-16,-6-4-11 0,-7 2-12 15,-5-1-32 1,-11 0-50-16,-9 0-134 15</inkml:trace>
  <inkml:trace contextRef="#ctx0" brushRef="#br1" timeOffset="-31574.17">10413 9493 429 0,'-11'0'170'0,"6"0"-151"15,5-4 26-15,12-10-39 16,19-6-1-16,11-3-5 15,11-6-1-15,8-3-53 0,3-5-150 16</inkml:trace>
  <inkml:trace contextRef="#ctx0" brushRef="#br1" timeOffset="-29832.02">13032 12778 364 0,'0'-7'45'0,"-1"2"-17"15,-1-1 30-15,0 1-15 16,0 3 8-16,1 0-27 15,-1 2-5-15,0 0-1 0,1 9-14 16,-1 2-1-16,0 7 7 16,-3 1 1-16,-1 5-1 15,-1 1-1-15,-4 3 1 16,-4-1 0-16,1 1-1 16,-6 5-3-16,-2-3 4 15,0 4-2-15,-5 0-2 0,-4-2-2 16,-3 4 1-16,-1-3-2 15,-9 1 0-15,-2 0-2 16,-3 2 1-16,-4 0 0 16,0 2 1-16,-3-5-1 15,-3 6-1-15,0-2 0 0,-4 4 0 16,0-7 1-16,-1 4 1 16,-3-2 0-16,-3-1 0 15,-4-3-2-15,5 4 0 16,-9-2 0-16,3-2-1 15,-1 0 0-15,4-1 2 0,-1-1-2 16,-3-3 1-16,3-1-1 16,-1-2 1-16,-1-3-1 15,-3-3 1-15,1-4-1 16,-2 0 0-16,2-3 1 16,-2-6-1-16,2 2 0 0,-2-5 1 15,0 0-1-15,0-2 0 16,-2 0 0-16,2-2 1 15,-4-3-2-15,3-2 2 16,-3-4-1-16,5 0 0 16,-2-1 1-16,-3-4-1 15,2 0 0-15,-1 0 1 0,-1-6-2 16,2-1 1-16,1 2 0 16,0-5 1-16,4 0-2 15,1-3 2-15,1-1-2 16,2-4 1-16,0 0-1 0,2-5 1 15,0 1-1-15,5-5 0 16,1 1 2-16,5-3-1 16,1-1 0-16,6 0 0 15,1-3 0-15,5 0 0 0,3-3-1 16,1 1 1-16,3-5-1 16,1 1 1-16,0-1-1 15,4 0 0-15,2-2 1 0,3 3 0 16,5-1 1-16,2 3-2 15,2 1 2-15,2 4-1 16,0 4 1-16,1 4 1 0,5 1-2 16,0 3 1-16,2 2 0 15,0 2-1-15,1 2 1 0,-1 2 0 16,3 3-1-16,-1 1 3 16,3 6 1-16,-2 0 2 15,0 4-3-15,-1 3 0 16,4 1 2-16,-1 1-1 15,0 2 1-15,3 1-2 16,-1 3 1 0,0 1-1-16,1 0 1 15,2 2-1-15,0 0-1 16,-2 0-2-16,2 0-2 0,-1 6 1 16,-1 8-5-16,-2 8 8 15,-1 4-3-15,0 6 2 16,-3 2-1-16,3-2-1 0,0-2 2 15,1-2-1-15,-1-9 0 16,5-6 0-16,0-7 0 16,0-4 0-16,0-2 1 0,0-5-1 15,5-11 3-15,4-6-2 16,2-6 0-16,0-8-1 16,3-1 0-16,-3-2 1 15,1 0-1-15,1 1 0 16,-2 1 0-16,-3 7 0 15,2 5 4-15,-3 5 4 16,0 5-2-16,-2 6 2 0,2 6-2 16,1 3-5-16,3 2 0 15,2 8 0-15,6 6 1 16,4 4-1-16,6 4-1 16,2-2 0-16,6 8 1 0,8-1-10 15,7 5-37-15,7-4-54 16,2-3-40-1,2-5-141-15</inkml:trace>
  <inkml:trace contextRef="#ctx0" brushRef="#br1" timeOffset="-29143.51">10226 13390 354 0,'0'-7'47'0,"-5"0"14"0,-2 3-2 15,0 1-7 1,-6 3-11-16,2 0-17 0,-2 0-2 16,-3 8-5-16,1 7-5 15,0 2 3-15,0 7-1 16,1 5-1-16,5 2 3 0,0 3-2 16,7 2-5-16,2-1-2 15,0-3-3-15,10-1-2 16,5-4 0-16,9-6-3 15,1-5 1-15,6-3-2 16,3-4-1-16,0-8 0 16,3-1-14-16,1-1-9 0,0-12-14 15,-2-1-16-15,-6-3-15 16,-7 0-43-16,-8-1-63 16</inkml:trace>
  <inkml:trace contextRef="#ctx0" brushRef="#br1" timeOffset="-28959.81">10172 13629 513 0,'-7'0'35'0,"7"0"-14"0,0-7 15 16,16-4-17-16,7-2 2 15,10-1-19-15,10-2-1 0,5-5-3 16,8-4-64-16,-2-4-121 15</inkml:trace>
  <inkml:trace contextRef="#ctx0" brushRef="#br1" timeOffset="-15037.53">23727 9644 250 0,'-3'-2'179'0,"1"-1"-126"16,2-1 16-16,0 1-19 15,0-1-13-15,0 2-11 16,0 1-7-16,0-2 3 0,5 3-4 15,-4 0-5-15,3 0-5 16,1 4-3-16,0 7 0 16,0 0 3-16,5 3 1 15,0 0-2-15,1 2-1 16,6-1-2-16,-2-1 0 0,0 0-4 16,2-1 1-16,2-4 0 15,1-4 2-15,-1-4 0 0,5-1 5 16,-3 0 0-16,2-8 4 15,4-8-2-15,4-2 0 16,-1-3-2-16,4-3 2 16,5-2-1-16,-5-2-2 15,1 4-3-15,-1-2-1 16,-1 5 0-16,-4 2-2 0,-6 1-1 16,0 2 1-16,-7 4 0 15,-2 1-1-15,-1 4 1 16,-6 0-1-16,0 4-1 15,-3 0 1-15,-1 1-3 16,-3 2-9-16,0 0-19 16,0-2-24-16,0-1-44 0,0-5-78 15</inkml:trace>
  <inkml:trace contextRef="#ctx0" brushRef="#br1" timeOffset="-10614.28">17254 11344 371 0,'0'0'13'16,"0"-5"6"-16,0-1 19 15,0 4-14-15,0-1-18 16,-2 1-7-16,1-1-5 16,-1-3-21-1,0 3-33-15,0-4-89 16</inkml:trace>
  <inkml:trace contextRef="#ctx0" brushRef="#br1" timeOffset="-10468.37">17191 11241 344 0,'-7'-10'19'16,"2"2"3"-16,0 3-5 15,3-1-10-15,0 1-6 0,2-3-18 16,-1 2-58-16,-1-4-184 15</inkml:trace>
  <inkml:trace contextRef="#ctx0" brushRef="#br1" timeOffset="-8843.74">12927 9935 372 0,'-20'0'-11'15,"1"0"-4"-15,6 0-59 16,6 0-32-16</inkml:trace>
  <inkml:trace contextRef="#ctx0" brushRef="#br1" timeOffset="-8703.15">12657 9917 80 0,'-35'4'362'0,"6"-4"-351"15,3 0-5-15,7 0-5 0,6 0 1 16,6 0-5-16,4 0-45 15,-1 0-70-15</inkml:trace>
  <inkml:trace contextRef="#ctx0" brushRef="#br1" timeOffset="-7854.33">9915 10605 332 0,'-23'13'28'16,"2"-6"-30"-16,4 0 3 0,9-2-27 0,1 0-60 15,5-5-128-15</inkml:trace>
  <inkml:trace contextRef="#ctx0" brushRef="#br1" timeOffset="-7698.95">9551 10774 324 0,'-36'19'0'0,"4"-5"2"16,8-2-2-16,8 1-13 15,1-6-36-15,7-2-33 0,3-5-17 0</inkml:trace>
  <inkml:trace contextRef="#ctx0" brushRef="#br1" timeOffset="-7542.83">9135 10969 310 0,'-27'17'-5'16,"1"-7"23"-16,6 1-15 15,6-2-3-15,5-4 1 16,2 0-3-16,3-3-13 0,2 0-30 16,2 0-30-16,-1-2-70 15</inkml:trace>
  <inkml:trace contextRef="#ctx0" brushRef="#br1" timeOffset="-7402.22">8855 11125 268 0,'-28'14'25'0,"1"-2"12"15,7-3-9-15,6 0-26 16,3-3 1-16,7-3-3 16,4-1-8-16,0-2-52 15,0 0-57-15,0 0-61 0</inkml:trace>
  <inkml:trace contextRef="#ctx0" brushRef="#br1" timeOffset="-7277.27">8602 11276 330 0,'-14'7'-4'0,"4"-3"8"16,8 0-14-16,2-4-48 15,0 0-36-15,7-2-41 16</inkml:trace>
  <inkml:trace contextRef="#ctx0" brushRef="#br1" timeOffset="-7136.68">8502 11342 282 0,'-12'9'11'0,"5"-5"-14"15,2-2-18-15,5 0-50 16,0-2-22-16</inkml:trace>
  <inkml:trace contextRef="#ctx0" brushRef="#br1" timeOffset="-7000.14">8395 11421 276 0,'-13'5'11'0,"4"-1"-7"16,5-4 2-16,4 0-6 16,0 0-19-16,2-4-116 15</inkml:trace>
  <inkml:trace contextRef="#ctx0" brushRef="#br1" timeOffset="-5319.34">14313 13822 365 0,'-49'21'8'16,"3"-5"-23"-16,2-3-45 15,3 1-25-15,2-7-25 0</inkml:trace>
  <inkml:trace contextRef="#ctx0" brushRef="#br1" timeOffset="32038.17">21361 3462 433 0,'9'-11'93'0,"-5"-1"-89"15,-3-1 6-15,4 4 20 16,2 1-6-16,-4 0-10 16,2 5-6-16,1 3 0 15,-1 0 0-15,4 0 0 0,2 11 1 16,1 1-2-16,3 1-1 15,2 1-1-15,2 0 2 16,1-5-2-16,4-4 0 16,3-5 4-16,7-3 7 0,5-15 1 15,2-13-2-15,5-6-6 16,3-11-3-16,1-6-6 16,0-3 1-16,1 4-3 15,-7 3-24-15,-4 10-28 0,-9 16-43 16,-15 8-68-16</inkml:trace>
  <inkml:trace contextRef="#ctx0" brushRef="#br1" timeOffset="32559.1">20747 5323 420 0,'2'5'127'0,"-2"2"-122"16,2 4-1-16,3 1 8 16,2 4 14-16,3 5-14 0,2-3-5 15,6-3 3-15,1-7 5 16,6-8-2-16,4 0 10 16,7-21 4-16,3-15 0 15,5-11 0-15,6-9-11 16,-1-9-16-16,-1 0 3 15,-1 4-28-15,-10 10-81 0,-13 8-134 16</inkml:trace>
  <inkml:trace contextRef="#ctx0" brushRef="#br1" timeOffset="36163.55">1413 16093 446 0,'2'-4'115'15,"-1"-4"-113"-15,1-4 41 16,5 1 9-16,1-4-19 0,-1-5-16 15,2-3-6-15,-2-1 2 16,-1-4-3-16,-6 2 1 16,0-3 0-16,-6 2-5 15,-10 7-1-15,-8 4 1 0,-4 8 0 16,-7 8-3-16,1 0-4 16,-1 17 4-16,-1 10-1 0,4 11 4 15,3 6-3-15,7 8-1 16,7 0-2-16,13 2-1 15,2-9 1-15,14-8-2 16,13-10-2-16,5-14 4 16,2-11-2-16,5-4-2 15,-3-20 0-15,-2-8 3 0,-5-9 0 16,-4-5 2-16,-5-5-1 16,-6-1 1-16,-6 6-2 15,-5 5 2-15,-1 6 1 16,-2 12 10-16,0 8 3 15,-3 8 0-15,-2 5-6 0,0 9-7 16,2 11-3-16,1 12 1 16,2 4-1-16,2 6 1 15,11 3 0-15,8-2-1 16,4-1-4-16,4-4-15 0,3-6-15 16,4-9-23-16,-2-9-13 15,1-12-21-15,-1-2-43 16,-5-23-127-16</inkml:trace>
  <inkml:trace contextRef="#ctx0" brushRef="#br1" timeOffset="36538.67">1797 15714 541 0,'-13'-27'37'0,"-2"10"19"16,3 4 6-16,4 6-8 15,4 7-16-15,3 2-24 16,1 16-16-16,0 9 3 15,5 10 2-15,2 9 0 0,1 8 0 16,2 3-1-16,-3 2-1 16,0-5 0-16,-4-3-1 15,1-10 0-15,0-9-1 16,0-10 1-16,-1-10 1 0,4-12-1 16,2 0 3-16,8-14 5 15,2-4-6-15,11-6-1 16,5 2 0-16,-1 6-2 15,-3 3 1-15,-1 6-1 16,-9 7-1-16,-4 0 0 16,-9 10-1-16,-8 8 0 0,-1 6-3 15,-17-1 0-15,-7-2-2 16,-4-2 1-16,0-4 2 16,2-6 3-16,7-9-9 15,12 0-25-15,8-12-12 16,12-13-56-16,15-7-82 15</inkml:trace>
  <inkml:trace contextRef="#ctx0" brushRef="#br1" timeOffset="36995.6">2441 15969 293 0,'0'-18'146'0,"0"-3"-90"16,0 3 27-16,-7 0-25 15,-3 2-15-15,-3 2-19 16,-1 5-11-16,-4 8-7 0,-5 1-4 15,-2 7-2-15,-1 10 2 16,3 10-2-16,-1 4-2 16,10 5 0-16,4-3 0 15,6 1 0-15,4-4-1 0,4-6-3 16,10-7-1-16,6-11 2 16,2-6 1-16,2-6 4 15,3-10 0-15,-2-5 0 16,-3-1 1-1,-4 1 1-15,-5 7 8 16,-5 2 15-16,-4 6 0 16,-2 6-5-16,-2 8-14 15,0 14-10-15,3 10 6 0,1 10-1 16,7 7 0-16,6 1-11 16,7 0-86-16,3-4-204 15</inkml:trace>
  <inkml:trace contextRef="#ctx0" brushRef="#br0" timeOffset="41696.54">4170 16292 146 0,'-10'2'57'15,"1"-1"-26"-15,2-1 34 16,2 0-6-16,-1 0-11 0,1 0-1 16,1 0 5-16,1 0-7 15,1 0-6-15,2 0-4 16,0 0-2-16,0 0-12 16,0 0-6-16,5 0-4 15,7 2 8-15,9-2 5 0,6 0-7 16,7 0 0-16,13 0-6 15,4 0-5-15,12 0 8 16,6 0-12-16,6-5 3 16,0 0-5-16,1-1 1 0,-5 0-2 15,-8 1 3-15,-5 2-3 16,-11-1 2 0,-6 1-1-16,-12 1 0 0,-7 0 1 15,-9 1-1-15,-4-2 1 16,-3 2 2-16,-4 1 2 15,0-1 5-15,0 1 2 0,-2-2-6 16,1-1-5-16,1 2-1 16,2-1-1-16,-1 2-2 15,2-2 2-15,-1 0-3 16,2 1-6-16,-3-2-4 16,1 3 2-16,-1-1 3 0,-1 1-1 15,-2 0-3-15,0 0-2 16,2 0-2-16,-2-2-10 15,0-1-15-15,0 0-33 16,0-9-62-16,0 0-125 16</inkml:trace>
  <inkml:trace contextRef="#ctx0" brushRef="#br0" timeOffset="42102.68">4846 16016 416 0,'-4'0'69'16,"1"0"-43"-16,3-4 41 0,0 3-11 15,7-2-19-15,4 1-19 16,5 2 7-16,7 0 5 15,1 6-14-15,5 5-6 16,1 5-5-16,4 3-3 16,0 1-1-16,2 2 0 0,-2-3 0 15,0 0 0 1,-7-1-1-16,-2 1 0 0,-6-4 1 16,-9 1 0-16,-8 0-2 15,-2 0 1-15,-7 1 1 16,-11 1 1-16,-8 1 1 0,-1 2-1 15,-4-1 0-15,0-1-2 16,3 3 0-16,2-2-3 16,6-2-27-16,8-3-36 15,4-4-63-15,8-11-171 16</inkml:trace>
  <inkml:trace contextRef="#ctx0" brushRef="#br0" timeOffset="42885.09">5914 16202 155 0,'0'0'172'0,"0"0"-155"15,2-1 42-15,-2-4-9 16,4-1-11-16,-3 0-18 16,1 3-8-16,1-2 4 15,-1 1 1-15,-2-3-5 16,0 2 2-16,0 0 0 0,-2-6-5 16,-8 4 4-16,-2-5 2 15,-6 0-4-15,-6 4-4 16,0-1-2-16,-7 6 0 15,-3 3-4-15,-3 0 3 0,0 7 6 16,5 9-1 0,-1 5-1-16,8 4-4 15,9 7-4-15,7 0 1 0,9 4-2 16,0-4-1-16,16-4-1 16,8-1 2-16,7-6-1 15,1-8 2-15,4-6-2 16,3-7 2-16,-2 0 1 0,5-7-2 15,-4-9 1-15,-3-2 1 16,-1-3-1-16,-10-1 1 0,-4-1 1 0,-9-2 9 16,-10-3-2-16,-1-2-5 0,-12-1-4 31,-8 2-2-31,-7 5-4 0,-5 8-28 0,-6 3-35 31,-1 6-63-31,-1 2-244 0</inkml:trace>
  <inkml:trace contextRef="#ctx0" brushRef="#br0" timeOffset="45531.91">6096 16275 224 0,'-2'-2'34'0,"0"-1"5"16,2 2 9-16,0-1-8 31,0 0-13-31,0 2 0 0,0-2 8 0,0 1 4 0,0 1-13 31,0 0 1-31,0 0 1 16,0 0-7-16,0 0-4 0,0 0 4 0,7 0 0 15,5 0-2-15,3 0-1 16,9 0-2-16,5-4 1 0,8 1-4 31,6-1-1-31,9-2-6 16,8 1-3-16,3-1-2 0,3 3 0 15,4-2-1-15,0 4 0 16,2 1 1-16,-2 0-1 16,0 0 1-16,-9 0-2 15,-1 0 2-15,-9 0-2 0,-2 1 2 16,-11 3-2-16,-4-3 0 16,-7 2 3-16,-6-3-2 15,-1 3 1-15,-7-2 2 16,-5 1-1-16,1-2-1 15,-4 2 2-15,0-2-3 0,-2 0 1 16,1 0-1 0,1 0 1-16,-3 0-1 0,3 0 0 15,-2 0 0-15,4 0-1 16,-4 0-5-16,1 0-16 16,2 0-13-16,-2 0-17 0,-2 0-26 15,-1-5-29-15,-1-9-132 16</inkml:trace>
  <inkml:trace contextRef="#ctx0" brushRef="#br0" timeOffset="45768.13">7172 16031 558 0,'-7'-3'8'15,"5"0"4"-15,2 3 29 0,5 0-16 16,11 8 6-16,6 9-9 15,3 2-2-15,4 8-2 16,-2 2-6-16,0 1-5 16,-8 3-4-16,-4 1 1 15,-13-5-4-15,-4 1 0 0,-18-3-2 16,-18-1-15-16,-11-2-9 16,-12 1-19-16,-8-6-19 15,-5-2-36-15,0-6-90 16</inkml:trace>
  <inkml:trace contextRef="#ctx0" brushRef="#br0" timeOffset="46387.61">6701 15893 238 0,'4'-17'97'16,"-4"3"-61"-16,0-2 24 16,0 2 8-16,0 0-17 0,0 1-15 15,-7 2-8-15,-3 6-2 16,0 3-8-16,-5 2-12 16,3 4-3-16,-4 12-2 15,-1 3 0-15,4 10 0 0,-1 2 0 16,7 1-1-1,6 0 2-15,1-4-3 0,3-6 1 16,14-3 1-16,4-8-1 16,2-7 3-16,4-4-1 15,2-1-1-15,2-13 1 0,-6-5-2 16,-4-3 1-16,-3-1 0 16,-6-2 1-16,-5 0 0 15,-4 4 0-15,-3 1 10 16,0 6 10-16,0 5 2 15,-3 4-4-15,0 5-8 16,-1 0-7 0,4 10-4-16,0 6-2 15,4 6 0-15,13 3 1 16,6 3 0-16,8 3-1 0,10 1-22 16,3-1-52-16,7-6-75 15,5-6-246-15</inkml:trace>
  <inkml:trace contextRef="#ctx0" brushRef="#br0" timeOffset="47027.24">7883 16146 422 0,'0'-9'29'15,"0"0"45"-15,-6 0-11 0,-2 0-28 16,-5 4-19-16,-1 0-9 15,-1 5 2-15,-1 0 1 16,-1 1-5-16,2 11 0 16,0 6-1-16,3 6-2 15,5 1 0-15,1 3 0 0,6 1 0 16,0-1-2-16,9-3 1 16,5-5 0-16,8-4 0 15,2-4 2-15,3-3-3 16,2-7 2-16,6-2-1 15,-4 0-1-15,-1-9 3 16,-5-7-2-16,-2 0 3 16,-8-4 8-16,-6-5 7 15,-9-4-3-15,0-4-8 0,-15-1-4 16,-8 4-6-16,-7 3 0 16,-2 8-3-16,-1 8-17 15,3 6-9-15,3 5-6 0,10 1-26 16,8 10-43-16,6 2-72 15</inkml:trace>
  <inkml:trace contextRef="#ctx0" brushRef="#br0" timeOffset="47259.33">8015 15907 285 0,'-12'-7'-1'16,"-2"1"1"-16,1 5 1 0,3 1-2 0,-2 0-30 16,2 1-40-16,1 5-8 15</inkml:trace>
  <inkml:trace contextRef="#ctx0" brushRef="#br0" timeOffset="51962.02">8239 16256 115 0,'-4'0'134'0,"-4"0"-99"15,3 0 27-15,3 0-12 16,2 0-21-16,-2 0-4 16,2 0 2-16,0 0 1 15,-1 0-5-15,1 0-7 16,0 0 1-16,0 0-6 0,0 2 3 16,0 2 0-16,0-3-4 15,5 1 2-15,8 2 3 16,5-4 2-16,5 0-4 15,6 0-4-15,5 0-1 16,7 0-2-16,6 0 2 0,1 0-3 0,6 0-3 16,0-4 0-16,2 4-1 15,-3-2 1-15,3 1 0 16,-2-1 0-16,-3-2 0 16,-2 3-1-16,-5-3-1 15,1 1 0-15,-10 0 0 0,3 0 0 16,-6 1 0-16,0 0 0 15,-6 1 0-15,1-2 0 16,-4 3 0-16,-3 0 0 16,-4 0 0-16,-3 0 0 15,-2 0 0-15,-4 0 1 0,-2 0-1 16,-2 0 1-16,0 0-1 16,-1 0 0-16,1 0 1 15,-1 0-1-15,0 0 0 16,1 0-1-16,2 0-2 15,1 0-9-15,-1 0-12 0,1 0-22 16,-2 0-26-16,-1 0-32 16,0 0-55-16</inkml:trace>
  <inkml:trace contextRef="#ctx0" brushRef="#br0" timeOffset="52258.83">9190 16062 405 0,'-6'-4'21'0,"3"1"12"15,3 3 40-15,0 0-35 16,1 0-30-16,13 1 1 0,0 7 24 16,4 1 2-16,3 2-12 15,2 5-3-15,1-3-4 16,1 5-7-16,-4 1-3 15,1-2 0-15,-4 4-1 16,-2 1-3-16,-6-2 0 16,-5-2-2-16,-5-1 0 0,-5 1-2 15,-14-4 0-15,-6 1-17 16,-7-5-14-16,-8 2-24 16,-3-2-11-16,-5-5-32 0,-3-3-93 15</inkml:trace>
  <inkml:trace contextRef="#ctx0" brushRef="#br0" timeOffset="52758.71">8763 15793 410 0,'0'-7'30'16,"-8"1"7"-16,-4 5 22 15,-5 1-24-15,2 1-12 0,-7 10-13 16,1 7 13-16,-1 2 7 16,4 5-8-16,2 1-4 15,1 5-6-15,10-3-4 16,5 1-4-16,0-1-1 15,10-5-1-15,7 1 0 0,8-7-1 16,4-1 0-16,3-5-1 16,2 0 0-16,-3-7-17 15,-2-1-27-15,-6-3-21 16,-5 0-11-16,-10-5-36 0,-8-8-93 16</inkml:trace>
  <inkml:trace contextRef="#ctx0" brushRef="#br0" timeOffset="52881.21">8609 16006 427 0,'-10'-1'95'0,"6"0"-86"15,4-3 22-15,22 2-28 0,12 0-2 16,7 2 2-16,12-7-26 16,6-2-79-16,2-3-334 15</inkml:trace>
  <inkml:trace contextRef="#ctx0" brushRef="#br0" timeOffset="54088.21">9926 16113 402 0,'0'-12'30'16,"-7"0"15"-16,-4 3 6 0,-2 2-24 16,-6 2-11-16,-4 3 3 15,-3 2 6-15,-3 2-2 0,-1 8-3 16,-1 6-4-16,3 2 0 16,7 7-5-16,2 3-3 15,9 3-2-15,6 1-2 16,4 0-3-16,9 0 0 0,11-7 0 31,5 0 0-31,3-7-1 0,6-4-1 0,5-8 2 0,-3-5 0 31,-1-1 1-31,-1-7-2 16,-5-11 0-16,-5-1 0 16,-9-6 2-16,-5-4 1 15,-8-3-1-15,-2-2 3 0,-12 1-8 0,-5 4-2 0,-7 5 1 16,1 6-5-16,-3 7-7 15,4 9-11-15,4 2-16 16,5 0-35-16,10 0-73 31,3 5-237-31</inkml:trace>
  <inkml:trace contextRef="#ctx0" brushRef="#br0" timeOffset="54700.57">10163 16265 30 0,'-9'2'323'15,"2"-2"-288"-15,6 0 24 0,1 2-4 16,0-2-34-16,14 1-10 16,11 2 16-16,4-1 4 15,12-1-6-15,11-1-9 16,9 0 1-16,4 0-5 0,4 0-7 16,6 0-1-16,3 0-2 15,-2 0-2-15,-1 0 0 16,3 2 1-16,-8-2-1 15,-2 0 1-15,-6-2 0 16,-6 1-1-16,-8-1 0 0,-8-1 1 16,-6 2 0-16,-7 1-2 15,-7 0 1-15,-6 0 1 16,-5 0-2-16,-4 0 2 16,-1 0-1-16,-2 0 0 15,-1 0 1-15,-1 0-1 0,0 0 1 16,3 0-1-16,0 0-9 15,1 0-18-15,3 0-20 16,0-4-24-16,0-1-47 16,1-4-97-16</inkml:trace>
  <inkml:trace contextRef="#ctx0" brushRef="#br0" timeOffset="54953.06">11300 16096 540 0,'-5'-5'43'16,"3"-2"-44"-16,2 7 49 15,5 0-14-15,13 3-24 16,2 11 1-16,3 4 5 0,1 6-3 16,-2 0-7-16,-2 7-3 15,-6-3-2-15,-9-3 1 16,-5 0-1-16,-8-1-2 15,-15-9 2-15,-9 1-6 16,-10-3-12-16,-6-5-14 16,-4-2-23-16,-4-4-32 0,-2-2-85 15</inkml:trace>
  <inkml:trace contextRef="#ctx0" brushRef="#br0" timeOffset="55438.38">10679 15854 346 0,'-4'-11'201'15,"-1"-2"-186"-15,3 6 36 16,2 6 0-16,0 1-10 16,4 1-30-16,3 13-11 0,3 4 11 15,0 7 3-15,0 6-6 16,-1-1-3-16,-2 4-4 16,1-5 1-16,-3-2 0 0,0-3-4 15,-3-4 2-15,0-8 2 16,-2-3-2-16,1-4 0 15,1-5 2-15,2 0 2 16,1-8 4-16,6-4-7 16,3 0-3-16,3-1 2 0,5 1-1 15,0 7-2-15,-2 3-2 16,-1 2 2-16,-7 2 2 16,-5 11-10-16,-7 3 2 15,0 3 3-15,-14 2 0 16,-6 1 1-16,-5-4-9 15,-1-3-10-15,2 0-3 16,2-10-9-16,9-5-37 0,8-8-103 16</inkml:trace>
  <inkml:trace contextRef="#ctx0" brushRef="#br0" timeOffset="56708.87">11853 16210 151 0,'0'-10'96'16,"0"-6"-26"-16,0 1 11 15,-5 4-9-15,-7-1-13 0,-2 3-24 16,-6 3-10 0,1 6-6-16,-6 0 3 0,0 3 4 15,-1 11-6-15,1 5-10 16,6 2 0-16,2 6-1 15,8 2-5-15,6 0-3 0,3 0-1 16,12-1 1-16,12-3-1 16,8-5 0-16,6-5 2 15,5-4-3-15,2-10-4 16,0-1-6-16,-6 0 0 16,-5-10 4-16,-7-4 7 15,-13-6 1-15,-12-1 1 0,-2-3 0 16,-17-1-3-16,-10 0-1 15,-6 0 0-15,3 4-9 16,1 2-11-16,11 5-11 16,12 5-22-16,8-3-76 0,25 4-295 15</inkml:trace>
  <inkml:trace contextRef="#ctx0" brushRef="#br0" timeOffset="57448.21">13589 16245 410 0,'-3'-12'76'0,"-8"2"-40"15,-7 2 10-15,-5 3-16 16,-2 5-7-16,-4 0 2 0,0 5 2 16,-1 11-3-16,3 3-9 15,3 4-6-15,7 1 0 16,9 3-6-16,8 1-1 15,1 1-3-15,21-4 1 16,7-1 1-16,9-9 2 16,4-2-2-16,2-8-6 15,3-5-3-15,-4 0-9 0,-4-9 7 16,-8-5 6-16,-8-4 3 16,-8-3 2-16,-11 0 1 15,-4-3 0-15,-8 1-2 0,-13 2-1 16,-3 3-2-16,-6 0-7 15,3 4-15-15,3 7-16 16,10 0-23-16,5 1-67 16,9 2-199-16</inkml:trace>
  <inkml:trace contextRef="#ctx0" brushRef="#br0" timeOffset="58050.44">13954 16369 256 0,'-11'0'59'16,"1"0"-11"-16,2-4 20 15,3 2-9-15,5 2-6 16,0 0-13-16,7 0-21 15,11 0 12-15,7 0 1 0,6 0-11 16,10 0-1 0,6 0-5-16,6 0-6 0,5 0 2 15,6 0-9-15,9-3 3 16,3 1-4-16,2 0 0 16,1-2-1-16,2 1 1 0,-6-1-1 15,-3 1-1-15,-7-1-2 16,-9 0-1-16,-14 0 1 15,-6 0-2-15,-9 0 5 16,-8-1 1-16,-7 3-1 16,-2-1 2-16,-6 1-1 15,0-2 0-15,-2 4 0 0,0-1-1 16,-2 1 0-16,0 0 0 16,1 0-2-16,1 0-1 15,2 0-11-15,-3 0-11 16,3 0-11-16,-1 0-15 0,-1 0-24 15,0 0-44-15,-2-4-83 0</inkml:trace>
  <inkml:trace contextRef="#ctx0" brushRef="#br0" timeOffset="58331.65">15022 16140 575 0,'-5'-7'11'0,"2"4"23"16,3 3 16-16,10 0-27 16,10 3-13-16,6 10-1 0,3 3 5 15,6 3 0-15,-1 5-9 16,-2 1-1-16,-3-3-1 16,-8 2-1-16,-8 0-2 15,-9-4 1-15,-8 2-1 0,-18-4-1 16,-8 0 2-16,-6-2-14 15,-3-4-11-15,-3-1-1 16,-1-3-23-16,4-6-35 16,2-2-59-16,3 0-263 15</inkml:trace>
  <inkml:trace contextRef="#ctx0" brushRef="#br0" timeOffset="58972.16">14544 16087 327 0,'7'-11'81'0,"-6"1"-58"16,-1-1 53-16,0-1-22 15,0 0-19-15,-3 0-15 0,-9-1-4 16,0 5 3 0,-4-1-7-16,-8 6-1 0,1 3 0 15,-2 0-6-15,-4 7-2 16,0 6-1-16,4 9 2 16,4 5 0-16,5 2-2 0,7 3-2 15,9 0-1-15,0-4 1 16,7-3-1-16,11-4 1 15,5-13 1-15,2-5-1 16,2-3-2-16,0-10 1 16,0-11-1-16,-8-3 3 0,0-6-1 15,-5 0 2-15,-5-1 8 16,-5 2 8-16,-2 5 2 16,-2 8 1-16,0 4 0 15,0 11-7-15,0 1-5 16,0 7-9-16,0 11-2 0,5 7 1 15,7 3 0-15,8 7 1 16,5-2-11-16,11 0-35 16,3-4-37-16,5-8-56 15,1-7-217-15</inkml:trace>
  <inkml:trace contextRef="#ctx0" brushRef="#br0" timeOffset="59700.13">15781 16194 320 0,'0'-10'52'0,"0"1"5"16,0-3 20-16,0 4-34 15,-7 3-14-15,-1 1-8 16,-4 2-9-16,-3 2 0 16,-7 0 1-16,-4 11-2 15,-7 1-1-15,3 8-1 16,-1 1 4-16,3 4 2 16,6 0-4-1,7 1-4-15,10 0-4 0,5-2-3 0,8 0-2 16,12-4 4-16,13-3-2 0,4-4 1 15,7-4-1-15,4-6 2 16,1-3-7-16,0 0-2 16,-7-10 2-1,-6-5 2-15,-7-5 2 16,-9-3 2-16,-13-5-1 16,-7-1 0-16,-9-4-4 15,-14 1-2-15,-6 2 0 0,-5 5-2 16,-2 5 1-16,6 9-4 15,1 7-10-15,10 4-14 16,14 3-27-16,5 6-55 16,4 1-103-16</inkml:trace>
  <inkml:trace contextRef="#ctx0" brushRef="#br0" timeOffset="61179.9">15979 16041 284 0,'0'-7'13'0,"-1"1"10"0,-1 0 29 15,-1 0-17-15,-1-2-16 16,1 1-9-16,-4 2 4 16,0-2 5-16,-1-1-6 15,-4 3 0-15,-3 1 4 0,-4-2-4 16,-2 2 1-16,-4 4 0 15,-2 0 5-15,-3 0 1 16,-3 2-4-16,-1 10-3 16,0 1 1-16,-2 4 0 15,0 8-6-15,2 6-1 16,0 3 0-16,1 3-4 0,5 2-1 16,2-1-1-16,7-3 0 15,3 1 0-15,5-7 0 16,8 1 3-16,-1-3 0 15,4-2-2-15,0 0 1 16,5 0-1-16,6 0 1 0,7-2-1 16,5-1 0-16,4-3-1 15,5-5 0-15,8-2-1 16,5 0 1-16,0-6 0 0,1-2-1 16,2 0 1-16,-2-3 0 15,-4-1-2-15,-3 0-3 16,-3-3 0-16,-1-6-1 15,-2-6 1-15,1 0 2 16,-6-7 0-16,0-6 1 16,-1-2 0-16,-4-5 2 15,-2-5-1-15,-4-3 0 0,-7 0-1 16,-5-2 0-16,-5 1 0 16,-8 1 1-16,-14 5-2 15,-12 3 0-15,-7 8-4 16,-10 6-32-16,-5 3-43 0,-8 4-45 15,-3 6-138 1</inkml:trace>
  <inkml:trace contextRef="#ctx0" brushRef="#br0" timeOffset="62144.85">12219 16333 89 0,'-5'-3'51'0,"3"1"-8"16,1 0 20-16,-1-2-11 16,-1 4-14-16,3-2-8 0,0 2 7 15,0 0 2-15,0 0 4 16,0 0-7-16,0 0-15 0,0 0-13 16,0 0 0-16,5 0 9 15,3 4-2-15,3 0 0 16,7 1-4-16,1-1 0 15,7 1-4-15,1-2-3 16,3-1-1-16,2 2-1 16,2-3 1-16,1 2 0 0,0-2 0 15,-1-1-1-15,0 2 0 16,-2 0 0-16,-2 0 0 16,3-1-2-16,-5 1 0 15,5 0 1-15,-1 0 0 16,-3-1-1-1,-2 1 1-15,2 0 0 0,-3-2 0 16,1 0 1-16,-2 0 1 0,-1 0 1 16,-1 0-1-16,-4 0-2 15,3 0 0-15,-3 0 2 16,-2 0 1-16,1 0-1 16,-4 0 1-16,-1 0-2 15,-2 0 0-15,1 0 0 0,-4 0 0 16,-1 0-1-1,0-2 0-15,-4 2 1 16,1-2 0-16,-3 2-1 16,1 0 0-16,1 0-1 0,-1-1 1 0,-1 1-1 15,3 0-1-15,-2 0-3 16,-1-2-11-16,3 0-9 16,-1 0-17-16,-1-1-26 0,0-1-49 15,-2-5-104 1</inkml:trace>
  <inkml:trace contextRef="#ctx0" brushRef="#br0" timeOffset="62423.91">13056 16292 375 0,'-5'-4'69'16,"3"3"-51"-16,2-3 45 0,0 4-29 15,2 0-20-15,5 0-12 16,1 0 11-16,4 0 8 15,-2 0-6-15,-1 1-2 16,1 3 6-16,-3 3-8 16,0-1-4-16,-1 1 1 0,1 2 1 15,0 2-2-15,-2 3-4 16,-3 0 2-16,-2 4-2 16,0 0-1-16,0 2 0 15,-9 2-2-15,-6-2-1 16,-2 0-17-16,-5-2-33 0,-4-4-25 15,-1-7-39-15,-3-5-186 16</inkml:trace>
  <inkml:trace contextRef="#ctx0" brushRef="#br0" timeOffset="63703.61">12684 15939 179 0,'0'-3'248'0,"-3"-3"-228"16,-4 2 44-16,-3 3-13 0,3 1-23 15,-5 0-15-15,-3 0-2 16,-2 1 6-16,-3 10 0 15,-4 2-2-15,2-1 2 0,-4 6 4 16,3 2-3-16,-3 2-2 16,6 2 0-16,5 3-5 15,4 1-2-15,7 1-5 16,4-3-1-16,2 2-3 0,12-2 2 16,8-5-3-16,4-4 1 15,1-3 0 1,7-3-7-16,-2-6-9 15,2 0-5-15,0-5-7 16,-5 0-13-16,-4 0-27 16,-6-3-25-16,-6-8-49 15,-9-2-92-15</inkml:trace>
  <inkml:trace contextRef="#ctx0" brushRef="#br0" timeOffset="63922.01">12460 16119 478 0,'-8'-3'39'15,"1"-3"-8"-15,7 4 39 16,2 0-27-16,15 2-33 16,6 0-8-16,10 0 2 15,2 0 0-15,4 0-3 0,4 0-17 16,-1-6-80-16,-3-5-144 15</inkml:trace>
  <inkml:trace contextRef="#ctx0" brushRef="#br0" timeOffset="69559.08">16694 16173 305 0,'-7'-4'12'16,"2"2"-3"-16,3-2 23 16,-1 3-8-16,1-1 1 15,-1 0 6-15,0 0 24 0,1 2 3 16,-2 0-6-16,3-1-1 15,-1 1-8-15,2 0-17 16,0 0-9-16,0 0-3 16,5 0-5-16,7-3 9 15,7 1 3-15,8-2-9 16,3 1-5-16,6-3-3 0,-2-1-3 16,0 2 0-16,-5-2-1 15,-2 2-2-15,-7 2-16 16,-4 1-15-16,-3 2-15 15,-8 0-22-15,-3 0-39 16,-2 0-52-16,-2 0-99 16</inkml:trace>
  <inkml:trace contextRef="#ctx0" brushRef="#br0" timeOffset="69787.73">16719 16250 303 0,'-3'6'134'0,"3"-2"-106"15,0-2 39-15,0-2-14 16,14 0 9-16,1 0-16 0,-2 0-9 16,6 1-3-16,3-1-12 15,-3-1-8-15,3-3-1 16,3 2-6-16,-1-2-6 16,0 2-1-16,1 0 0 15,1-1-12-15,-1 0-22 16,-6-1-32-16,-1-1-40 0,-5-5-95 15</inkml:trace>
  <inkml:trace contextRef="#ctx0" brushRef="#br0" timeOffset="70318.85">16784 16375 463 0,'-2'3'77'16,"0"-3"-45"-16,2 0 28 15,4 0-29-15,12 0 5 16,0 0-6-16,2 0 2 16,5 0-4-16,1 0-12 0,1-3-9 15,4 2-6-15,0 1-2 16,1 0-19-16,-1-2-50 15,-4-8-80-15,2-7-266 16</inkml:trace>
  <inkml:trace contextRef="#ctx0" brushRef="#br0" timeOffset="71194.28">17737 16008 242 0,'-12'-3'39'16,"3"-1"8"-16,-2 3 6 16,4-3-11-16,-3 4 1 15,3 0-1-15,2 0-2 16,0 0 0-16,0 0-1 0,3 0-6 15,0 0-6-15,2 0-2 16,0 0-1-16,0 0-5 16,9 0-1-16,8 0 5 15,12-2 6-15,10 1-8 16,12-3-8-16,10 1-4 16,8-2-4-16,3 2-2 0,-1-2-2 15,-3 1-2-15,-7-1 0 16,-8 2-2-16,-18-3-4 15,-8 2 2-15,-10 1 3 16,-10-1 2-16,-5 1 2 16,-2-1-1-16,0 3-2 15,0-1 0-15,0 0 0 0,0 0 1 16,0 2-3-16,0 0-11 16,2 0-15-16,4 0 2 15,6 0-14-15,-3 4-5 0,-1-4 4 16,1 2-3-16,-3-2-10 15,-2 0-20-15,-4 0-36 16,0-2-103-16</inkml:trace>
  <inkml:trace contextRef="#ctx0" brushRef="#br0" timeOffset="71787.86">18248 15777 249 0,'0'0'28'0,"0"0"-16"16,0 0 47-16,0 0-11 15,0 0 1-15,0 0 1 0,0 0-7 16,0 2-2 0,0 1-9-16,0 2 1 0,5 2-5 15,9 3-5-15,4-2 6 16,6 3-4-16,5 2-9 16,5-3-6-16,0 1-3 15,-2 0-2-15,-2-3-3 0,-2 0-2 16,-8-1 0-16,-5-4 1 15,-8 1 1-15,-2-2-2 16,-5 2 2-16,0-1 4 16,-5 4 8-16,-7 4-2 15,-3 1-3-15,-7 6-3 0,1 5-4 16,-6 3-1-16,0 0-1 16,0 2 0-16,0-3-2 15,10-2-24-15,4-3-31 16,6-9-38-16,7-11-83 15</inkml:trace>
  <inkml:trace contextRef="#ctx0" brushRef="#br0" timeOffset="72303.69">19054 15777 559 0,'0'-16'30'0,"-7"-1"10"15,-8 9 18-15,-9 4-24 16,2 4-17-16,-9 0-8 16,2 9 3-16,2 9-3 15,0 9-6-15,7 5 1 16,6 5 5-16,7 4-9 0,7 2 2 16,0 1 0-16,20-4 2 15,7-3-4-15,7-6 2 16,8-9-1-16,5-5-1 15,6-10 1-15,-2-4 1 16,0-3-2-16,-7-10 0 0,-7-10 0 16,-8-7 0-16,-10-6 2 15,-8-6 1-15,-9-3 1 16,-2-2-5-16,-15-1 0 16,-6 8 0-16,-7 1 0 15,-6 9 1-15,-3 9 0 16,-2 10-17-16,3 0-43 15,4 3-82-15,11 3-195 0</inkml:trace>
  <inkml:trace contextRef="#ctx0" brushRef="#br0" timeOffset="73220.98">19296 16000 187 0,'-3'0'41'16,"-3"0"-4"-16,4 0-12 15,-1 0-18-15,3 1 3 16,-2 2 6-16,2-3 9 0,-2 0 12 16,-1 0 5-16,1 0 15 15,0 0-6-15,-1 0-18 16,-3 0-1-16,2 0-8 16,0 0-7-16,1 0 2 15,3 0-3-15,-4 0-1 0,4 0-2 16,0 0-2-16,0 0-5 15,7 0-1-15,7 0 7 16,5-4 4-16,8 2-1 16,7 0 0-16,9-1-1 15,9-3-2-15,9 0 3 0,8 3-5 16,6-2-2 0,4 0-7-16,7-1 1 0,2 0 0 15,2 1-3-15,1 0 2 16,-6 0-1-16,1-2 0 15,-12-1-1-15,-5 4-1 16,-11-4 2-16,-9 1-1 0,-10 1 3 16,-10-1-1-16,-5 2-1 15,-7 0 2-15,-4 1-1 16,-1 2 0-16,-7 0 1 16,0 2 0-16,-2-1-2 0,-3 1 0 15,2 0 0-15,-2-2 0 16,0 2 0-1,2 0-1-15,1 0-8 0,-1 0-13 16,3 0-8-16,-3-1-18 16,-2-2-21-16,0-2-38 15,0-2-61-15</inkml:trace>
  <inkml:trace contextRef="#ctx0" brushRef="#br0" timeOffset="73471.15">20574 15772 463 0,'-7'-6'112'0,"4"-1"-73"16,1 3 43-16,2 4-32 16,9 0-22-16,9 0-15 15,5 6 6-15,2 8 2 16,6 0-11-16,-4 8-5 16,-4 1-1-16,-2 0-2 15,-13 4 0-15,-4-2 0 0,-4 0 0 16,-12 0-1-16,-14-4 2 15,-6-1-3-15,-10-4-8 16,-6-2-20-16,-3-5-25 16,-6-5-38-16,-1-6-69 0,3-11-274 15</inkml:trace>
  <inkml:trace contextRef="#ctx0" brushRef="#br0" timeOffset="74007.37">20048 15599 326 0,'0'-17'178'0,"-1"3"-163"15,-10 1 41-15,-2 3-4 16,-4 2-22-16,-2 7-15 0,-4 1-2 16,-2 0-2-16,0 13-7 15,1 4 1-15,1 4 3 16,6 6-3-16,3-2-1 15,9 4-2-15,5-6-2 16,2 0 2-16,13-8-2 0,4-3 2 16,6-7-1-16,2-5 1 15,2 0 0-15,0-7-1 16,-2-7-1-16,0-2 1 16,-4-4 2-16,-5 1 0 0,-4 1 6 15,-1 0 11-15,-6 4 6 16,-2 3 0-16,-3 7-2 15,0 3-4-15,-1 1-11 16,1 7-10-16,4 9 1 16,3 4 1-16,5 5-1 15,8 3 0-15,8 3-3 0,6 0-31 16,8-4-48-16,5-5-63 16,11-10-127-16</inkml:trace>
  <inkml:trace contextRef="#ctx0" brushRef="#br0" timeOffset="74556.7">21226 15818 168 0,'0'-16'352'0,"-3"1"-341"16,-6 1 46-16,-6 3 5 15,-1 4-26-15,-4 4-29 16,-2 3-2-16,-7 0 6 16,-2 14 2-16,-1 4-8 15,0 7 12-15,1 2-4 16,4 5 1-16,11 1-1 0,5 2-5 16,11 1-5-16,5-8-1 15,17 0 0-15,12-6 3 16,5-8-4-16,10-6 2 15,4-7-2-15,5-1-1 0,-4-11 0 16,-7-7-2-16,-7-7 0 16,-12-1 3-16,-12-6 0 15,-11-3-2-15,-5 0-1 16,-14 1-6-16,-9 6-4 16,-10 4-4-16,-1 5-3 0,0 10-2 15,6 5 4-15,6 4-17 16,8 6-35-16,12 4-40 15,2 5-70-15</inkml:trace>
  <inkml:trace contextRef="#ctx0" brushRef="#br0" timeOffset="75079.7">21485 15926 481 0,'-7'0'25'0,"-1"0"28"15,8 0 5-15,0 0-18 16,14 0-23-16,5 0-5 0,9 0 11 16,10 0 0-16,7 2-2 15,11-2 1-15,5 0-5 16,4 0-7-16,6 0-4 15,5-2-2-15,1 1-2 16,1-2 0 0,-2-1-2-16,2-2 0 15,-6 1 0-15,-6-2 0 0,-8 1 0 16,-8-1 1-16,-11 2-1 16,-10-1 2-16,-7 2 10 15,-8-4 7-15,-5 5-4 16,-4-1-2-16,-2 4-6 15,-2-2-3-15,-1 2-2 16,0 0-2-16,0 0-3 16,0 0 2-16,0 0 1 0,0 0 0 15,0 0 0-15,0 2 0 16,0 0-1-16,0 0 1 16,0-2-1-16,2 0-1 0,-2 0 1 15,0 1 1-15,0-1 0 16,0 0-2-16,2 0-3 15,-2 2-10-15,2-2-13 16,-2 0-12-16,0 0-21 16,0 0-8-16,0-5-32 0,-7-4-90 15</inkml:trace>
  <inkml:trace contextRef="#ctx0" brushRef="#br0" timeOffset="75314.03">22556 15719 534 0,'-6'-5'44'0,"6"-2"7"16,0 5 22-16,11 2-35 16,8 4-11-16,5 9-6 15,4 4 1-15,3 10-7 16,-2 1-6-16,-4 7-1 16,-6-2-3-16,-7 5-3 0,-12-4-1 15,0 0-1-15,-20-6-1 16,-8-2-12-16,-7-5-19 15,-4-9-18-15,-10-9-20 16,-1-3-56-16,-2-8-148 0</inkml:trace>
  <inkml:trace contextRef="#ctx0" brushRef="#br0" timeOffset="75777.95">21986 15427 588 0,'0'-11'62'15,"0"0"-38"-15,0 6 28 16,3 5-1-16,6 0-11 0,1 11-29 15,-3 10-2-15,1 6 6 16,-2 9-1-16,2 1-7 16,-5 4-4-16,-1 0-2 15,0-3-1-15,-2-6 1 16,0-4 0-16,0-9-1 16,1-7-1-16,-1-6 1 15,4-6 2-15,1-3 0 0,6-9 4 16,5-6-3-16,6 1-6 15,5-1 4-15,2 1-3 16,3 7 3-16,-3 6-4 16,0 4 1-16,-10 0 2 0,-6 4-2 15,-11 8-7-15,-2 3-7 16,-20-2 5-16,-9 4 0 16,-10-5-8-16,-5 1-11 15,-2-6-6-15,5-4-11 16,4-3-30-16,14-5-67 0,15-13-337 15</inkml:trace>
  <inkml:trace contextRef="#ctx0" brushRef="#br0" timeOffset="76914.92">23267 15796 457 0,'-15'-10'31'16,"-1"-1"-29"-16,-7 4 46 15,-3 3-7-15,-1 4-8 0,-3 0-8 16,-1 11 0-16,-1 5 1 16,0 5-13-16,3 6 5 15,5 0 2-15,9 5-12 0,8-2-4 16,7 1-2-16,3-3 4 16,16-3-2-16,12-4 0 15,9-4-2-15,6-9-1 16,5-4 0-16,5-4-3 15,-3-2-8-15,-4-12 1 16,-8-6 6-16,-9-5 2 0,-10-4 2 16,-14-9 0-16,-8 2-3 15,-12-3-5-15,-13 3 0 16,-9 4 4-16,-5 7 2 16,3 8 0-16,1 5 0 0,6 9-1 15,10 3-19-15,9 7-30 0,10 7-39 16,3 4-41-16,16 0-162 15</inkml:trace>
  <inkml:trace contextRef="#ctx0" brushRef="#br0" timeOffset="77571.08">23532 15930 456 0,'0'0'34'15,"0"0"37"-15,3 0-5 0,5 0-22 16,4 0-16-16,2 0-4 16,6 0 3-16,8 0-1 15,6 0-8-15,7 0 0 16,7 0-2-16,10 0-3 15,8 0-4-15,4 0-1 16,6 2-3-16,4-2-2 0,1 0-3 16,-1 0 1-1,-3 0-2-15,-9 0 2 0,-6 0-2 16,-11-4 2-16,-12 2-1 16,-6-2 3-16,-13-2 1 15,-6 1 13-15,-7 1 1 16,-1 1-3-16,-6-1-5 0,1 2-4 15,-1 0-3-15,0 0-2 16,0 2-1-16,0 0 0 16,0 0-2-16,2 0 0 15,-2 0-1-15,0 0 0 0,0 0 3 16,0 0-1-16,0 0 0 16,0 0 1-16,0 0 0 15,0 0 0-15,0 0-1 16,0 0 0-16,0 0 2 15,0 0-3-15,0 0-2 16,0 0 3-16,0 0-4 0,0 0 3 16,0 0 0-16,0 0 1 15,0 0 0-15,0 0 1 16,0 0 1-16,0 0-2 16,0 0-2-16,2 0-2 0,0 0-8 15,-1 0-8-15,-1 0-7 16,4 0-12-16,-2-1-19 15,-2-8-23-15,0-3-60 16,0-6-222-16</inkml:trace>
  <inkml:trace contextRef="#ctx0" brushRef="#br0" timeOffset="77827.58">24555 15749 532 0,'-3'-3'51'0,"3"1"-51"15,0 2 44-15,3 0-1 0,14 10-1 16,1 2-21-16,5 4-5 16,0 2-4-16,4 5-3 15,-1 0-4-15,-5-1-3 16,0-3 0-16,-2 3-1 16,-7-5-1-16,-3-2 0 15,-7-1 0-15,-2-1 2 16,-8-3 0-1,-11-1 0-15,-8 0-1 16,-7-4-16-16,-6 0-30 16,-4 0-26-16,-5-5-56 0,6 0-138 15</inkml:trace>
  <inkml:trace contextRef="#ctx0" brushRef="#br0" timeOffset="78624.39">24136 15593 335 0,'3'-11'71'16,"-1"2"-37"-16,0-2 41 15,-1 3-22-15,-1-3-7 0,0 4-20 16,-7 0-3-16,-6 3-4 16,-6 4-13-16,-4 0-4 15,-6 0 2-15,-2 11-3 16,-3 5 8-16,4 4-2 15,3 1 0-15,7 4-4 0,6-2-2 16,7 0-1-16,7-1 0 16,8-4 2-16,11-6 0 15,8-5-2-15,5-3 1 16,2-4 1-16,5 0-2 16,-3-9 1-16,-2-2 0 0,-3-5-1 15,-4 0 2-15,-6 0-1 16,-7 2 8-16,-2 3 19 15,-5 4 0-15,-6 3-4 16,-1 4-6-16,0 0-13 16,0 8-8-16,0 6 2 0,0 9-1 15,0 3 0-15,14 11-26 16,6-2-29-16,4 1-46 16,7-6-101-16</inkml:trace>
  <inkml:trace contextRef="#ctx0" brushRef="#br0" timeOffset="79157.34">24994 15886 394 0,'9'-10'20'15,"-1"2"2"-15,-1 1 47 16,0 1-12-16,-4 1-12 16,-3 1-12-16,0 4 3 15,-3 0-19-15,-11 0-14 0,-1 9 0 16,-2 5 4-16,0 4-1 16,-2 6 2-16,9-1-1 15,5 2-3-15,5-3-3 16,0 2 0-16,10-6 0 15,12-4 3-15,4-5-1 0,5-5-3 16,-1-4 2-16,-1 0-3 16,-4-13-1-16,-6-5 3 15,-7-5 0-15,-10-4-2 16,-2-3-9-16,-6 3-11 16,-9-1-11-16,-5 6-25 0,1 6-20 15,4 6-23 1,3 0-27-16,5 6-119 0</inkml:trace>
  <inkml:trace contextRef="#ctx0" brushRef="#br0" timeOffset="79567.85">25179 15677 517 0,'-17'-15'11'0,"2"2"17"16,-7 3 10-16,-3 8-17 15,-2 2-8-15,-2 6-5 0,0 10 2 16,-2 7-4-16,1 9 2 16,1 6 0-16,1 6-4 0,3 4-1 15,3 4 3-15,5 0 6 16,5-4-11-16,7 2 1 16,7-5 4-16,0-5 1 15,14-4 0-15,7 2-3 16,7-10 0-16,11-5-1 0,1-4-2 15,3-6 1 1,2-6-1-16,-4-7 0 0,0 0-1 16,-4-12 2-16,-5-6 0 15,1-9 2-15,-8-1-2 16,0-7 2-16,-6-3 9 16,-5-3 9-16,-4-3-14 0,-6 0-4 15,-6 4 4-15,0-3-6 16,-11 0 0-16,-12 5-5 15,-5 3-1-15,-14 3-20 16,-3 7-27-16,-5 2-38 0,2 3-106 16</inkml:trace>
  <inkml:trace contextRef="#ctx0" brushRef="#br0" timeOffset="100810.5">15107 15627 499 0,'0'-9'52'0,"0"-4"-37"16,0-1-1-16,4 5 38 0,3 2-3 16,1-2-28-16,0 5-11 0,4 3 8 0,-1 1-3 15,4 0-5-15,-3 5 3 16,4 4 0-16,-2 2-2 15,1 3-3 1,-1-2-2-16,3 5 0 16,-3-5-2-16,-2 1-1 0,3-3-1 15,-3-1 2-15,-1-1 1 16,1-3 4-16,2-4 2 16,-2-1-1-16,3-3 0 15,7-11 0-15,7-7 1 16,2-6-3-16,6-6-3 15,7-6 0-15,4-4-4 16,1-3 2-16,-1 0-2 0,-1-1 0 16,-5 2-1-16,-3 8-1 15,-10 3 2 1,-7 8 0-16,-3 4 0 0,-9 6 1 16,-5 2 3-16,-1 5 5 15,-4 3-2-15,0 3-5 0,0-1-2 16,0 3-2-16,-4-3-1 15,1 2-20-15,-2-2-32 16,-1-6-49-16,-1-8-105 16</inkml:trace>
  <inkml:trace contextRef="#ctx0" brushRef="#br0" timeOffset="111868.81">12569 4416 277 0,'-9'-12'265'0,"1"-6"-261"0,-5 0 14 16,2 0-2-16,-4 2-10 15,0-2-4-15,-7 2-3 16,-3-2 0-16,-4-1-3 16,-5 1-4-16,-6-3 3 15,-2-1 1-15,-9 1 1 16,-5-3 3-16,-1 1 0 0,-4 2 4 15,-6-4 4-15,-2 4 1 16,-1-1-2-16,-8 1 0 16,1-1-4-16,-6 4-1 15,1-3 1-15,-4 3-2 16,-8-2 0-16,0 5-1 0,-1-2 0 16,-1 1 0-16,-6 3 1 15,1 2 1-15,-5-2 2 16,4 3-2-16,-8 2-2 15,2-1 2-15,-5 6-4 0,0-1 2 16,-3 4 0-16,-6 0 0 16,-4 2-1-16,-6 8 2 15,-1 3-4-15,1 6-1 16,0 3 3-16,6 5 0 16,4 8 5-16,8-1-1 15,4 8 0-15,8 4-2 0,4 5 4 16,6 3-1-16,6 5-2 15,4 3-1-15,9 4-2 16,7 2 0-16,5 3 2 16,10 3-1-16,7 0-2 15,7 3 0-15,11 0 0 16,6 0 0-16,9-2 1 16,5 1 2-16,6-1-2 0,0 0 0 15,8 0 2-15,4 0-1 16,5 3 1-16,4-3-1 15,4 2 1-15,7-6-1 16,2-1 0-16,8-1 0 0,8-3 0 16,4-5 0-16,9-4 0 15,5-3 0-15,11-6-2 16,3-5 2-16,8-4-1 16,8-7 0-16,2-5-1 0,8-2 0 15,2-4 0-15,5-6 2 16,2-3 0-16,7-1 3 15,6-4-5-15,3-4 7 16,6-3-6-16,9 0 2 16,1 0 2-16,4-8 0 15,5-3 0-15,3-7-1 16,0 2-3-16,0-6 2 16,-1-1 0-16,-2-4-2 0,-1-3 1 15,0-5 0-15,-5-3 0 16,-1-3 1-16,-2-5 0 15,-6-1-1-15,-6-3 1 0,-6-3-1 16,-4-5 1-16,-13 0-1 16,-6-4 2-16,-9-3 1 15,-11-1 3-15,-11-2 0 16,-8-1 2-16,-11 0-2 16,-7-3 5-16,-12-1-2 0,-9-2 0 15,-4-5 1-15,-13-4-1 16,-8-3 0-16,-5-6-1 15,-18-4 1-15,-15 3-2 16,-13-6-1-16,-16 0 0 16,-18 2-4-16,-20 2-2 0,-22 1-2 15,-24 9-17 1,-27 10-29-16,-27 12-43 0,-33 8-86 16</inkml:trace>
  <inkml:trace contextRef="#ctx0" brushRef="#br2" timeOffset="-202292.66">18796 11829 628 0,'3'0'80'16,"-1"-1"-77"-16,0-5-11 0,3 5 3 15,4 1 7-15,1 0-1 16,1 0-1-16,2 5-1 16,0 4 2-16,1-3-1 15,-1 7-1-15,1-1 3 16,0 1-1-16,2-1-1 16,0 1 4-16,2-3 3 15,1-2 7-15,1-4-1 0,4-4-5 16,0 0 2-16,8-10 4 15,-2-5-6-15,6-4 0 16,2-10-2-16,7-3-1 16,6-6-1-16,4-3-1 0,4-4-2 15,-1-1 3-15,6-2-4 16,-5 2 7-16,-4 1-11 16,-4 4 5-16,-4 5 3 15,-4 4 6-15,-9 2-2 16,-5 5 5-16,-6 3-10 0,-6 6-1 15,-7 5-2-15,-5 6-6 16,-3 5-30-16,-2 0-55 16,-3 13-66-16,-6-1-201 15</inkml:trace>
  <inkml:trace contextRef="#ctx0" brushRef="#br2" timeOffset="-201477.09">23293 14819 442 0,'13'-5'101'0,"-8"-1"-102"0,0 5-2 16,5 1 3-16,2 0-1 16,0 7 0-16,3 6 1 15,4 5-1-15,0 1 1 16,-1 0 1-16,-2-1-1 15,2-3 1-15,-2-2 0 0,0-2-1 16,-2-4 1-16,1-6 5 16,-1-1 9-16,1 0 2 15,-1-1 2-15,1-8-3 16,0-3 0-16,2-4 3 16,-1-4 0-16,2-1-3 15,1-4-5-15,1-3-5 16,2 1 2-16,1-4-2 0,0-1 0 15,-1 3 0-15,2-2-2 16,-5 7-1-16,-1 1-1 16,0 0 1-16,0 5-3 0,-3 0 0 15,-1 4-3-15,2 1-16 16,-3 1-16-16,1-1-40 31,-1-1-67-31,-3-5-177 16</inkml:trace>
  <inkml:trace contextRef="#ctx0" brushRef="#br2" timeOffset="-191927.11">17515 11965 25 0,'0'-5'347'0,"0"-1"-311"16,0-4 3-16,0 2 15 0,7 0-5 16,3-2-20-16,2 2-12 15,3-1-4-15,0 2 2 16,3 4-5-16,2 0-4 0,3 3-1 15,1 0-3-15,-2 3 0 16,4 7 0-16,-3 3 3 0,1 5 5 16,-1-1 4-16,-2 4 1 15,1 2-1-15,-4 4 3 16,0 0-7-16,-4-1-2 16,4 9-1-16,-6-3-4 15,-2 1 2-15,-1 3-2 0,-2-1 0 16,-2 5 1-16,-2 1 1 15,-3 0-2-15,0 2-1 16,-1-2 1-16,-8 0 0 16,-1-3 2-16,-4 0-2 15,-3 0 0-15,-3-2 0 16,-2 0-2-16,-4-1 0 16,-3 3-1-16,-1-5 1 0,-7 1-3 15,-1 0 3-15,-4-3 0 16,-4 1-2-16,-2-4 1 15,-6 3 0-15,-3-3-3 16,-6-1 5-16,-3 0-1 0,-6 0-1 16,-6-1 2-16,-2-1-3 15,-6 0 2-15,-6-1-3 16,-1-2 3-16,-6 2-2 16,-2-5 0-16,-3 3 1 15,-4-2 0-15,-1 0-3 0,-6-3 3 16,1 3 0-1,-2-1 0-15,-2-1-1 0,-6-1 2 16,-3 1-1-16,-2-2 0 16,-3 1 0-16,-3 1 0 15,0-4 0-15,-1 3 2 16,0-5-4-16,2 3 3 0,-3-2-2 16,0-1 2-16,-1-1-1 15,-1-2 0-15,1-2 1 16,-6 2 0-16,3 0 0 15,-3-2 3-15,0-3-4 16,1 1-2-16,-4 0 4 0,1-1-2 16,-2-3 0-16,2 1 2 15,-2 2-5-15,-1-4 2 16,-2 0 2-16,2 0 0 16,2 1-1-16,-3-1 0 0,1 0-3 15,1 0 5-15,-1 0-2 16,1 0 1-1,-1 0-1-15,1 0 0 16,-3 0 0-16,2-1 0 16,-2 1 4-16,2 0-9 15,-2 0 6-15,2 0-2 16,-2 1 1-16,1 3-1 0,-1-2-2 16,0 3 1-16,0 1 1 15,2 1 0-15,-2-2 4 16,1 4-7-16,1 0 1 15,-2 2 3-15,3 1 0 16,-1 1 2-16,1 1-4 0,1 2 0 16,2 2 2-1,1 1 2-15,2 1-6 0,1 2-2 16,5 3-1-16,0 1 3 16,6 1 1-16,0 2 0 0,4-1-1 15,-1 4 4-15,6 0-1 16,1 2 2-16,6 0-2 15,0 4 1-15,9 3 0 16,-2-2 0-16,9 5-1 0,2 1 2 16,8 2-2-16,0 1 1 15,4 0 0-15,5 4 0 16,5-3-2-16,2 5 1 16,4-3 0-16,6 1 1 15,4-1 2-15,4 2-3 0,2-3 1 16,5 3-2-16,3 1 3 15,4 3-1-15,2-2 1 16,4 2-2-16,0 4 2 16,4-6-3-16,1 1 3 15,3 1-1-15,3-6 1 16,2-1-2-16,3-3 2 16,5-2 0-16,2-5-1 15,4 2 2-15,2-5 0 0,3 0-1 0,0-3 2 16,2 2 0-16,0-4-2 15,2-2-1-15,5-3 2 0,0-2-2 16,3-2 3 0,0-5 0-1,4-2-1-15,1-1 1 0,2-3 0 0,3-2 0 16,1 0 1-16,-2-2 1 16,4-1-1-16,-1 1 0 15,2-1-2-15,-2 3 2 16,2-2 0-16,1 1-2 0,-1-1-1 15,1-2-1 1,-2-1 1 0,2-1 3-16,0-1 3 0,1-1-2 0,-4-2 0 0,2 0-1 15,-4 0 0-15,0 0 0 16,-1 0-2-16,-2 0-1 16,-2 0 0-16,2 0 1 15,0 0-1-15,0 0 2 0,5 0 0 16,-5 0-1-16,2 0 0 15,-4 0 0-15,0 2 0 16,-1-2-1-16,-5 0 0 16,2 0 1-16,-2 0-1 15,-4 0 0-15,3 0 0 16,-3 0-1-16,2 0 0 0,-3 1 0 16,1-1 0-16,0 0-1 15,1 0-2-15,0 0-9 16,-1 0-15-16,-2 0-21 15,2-1-23-15,-3-3-19 16,-2 0-51-16,0-4-169 0</inkml:trace>
  <inkml:trace contextRef="#ctx0" brushRef="#br2" timeOffset="-191639.79">4979 16240 323 0,'-8'12'241'0,"8"-9"-205"15,1-3-11-15,11 0 29 16,10-5 3-16,1-5-10 16,6 0-15-16,0 2-2 15,1-6-7-15,-1 6-8 0,0-2-4 16,-2 4-2-16,-4 0-6 15,1 0-1-15,-2-3-1 16,-3 2-1-16,1-3-9 16,-6-3-21-16,0-7-26 0,-1-4-36 15,-4-7-35-15,-6-5-38 16,-3-6-115-16</inkml:trace>
  <inkml:trace contextRef="#ctx0" brushRef="#br2" timeOffset="-191500.11">5336 15794 574 0,'-10'4'62'0,"-3"14"-5"16,-3 5 12-16,4 6-6 16,0 7-30-16,2 3-19 15,5 7-10-15,1-1-2 16,4-3-2-16,0-6-41 16,5-11-78-16,4-18-110 0</inkml:trace>
  <inkml:trace contextRef="#ctx0" brushRef="#br2" timeOffset="-190919.38">6162 14307 402 0,'-7'-4'112'15,"-1"1"-76"-15,-4 1 33 16,2 2-10-16,-2 0-18 0,-2 0-18 15,0 13-4-15,-4 2 4 16,2 7-5-16,-2 6-5 16,1 9-5-16,4 3-2 15,0 5 1-15,7 3-3 16,4-2 0-16,2-2-3 0,2-8 2 16,11-4 0-16,6-10-2 15,3-4-1-15,5-7-1 16,4-8-1-16,3-3-3 15,0-1-14-15,0-11-20 0,3-3-18 16,-7-7-11-16,1 0-32 16,-10-4-45-16,-5-1-106 15</inkml:trace>
  <inkml:trace contextRef="#ctx0" brushRef="#br2" timeOffset="-190731.95">6092 14578 384 0,'-20'8'151'0,"8"-5"-133"16,5-3 27-16,7 0 21 0,5-3-30 15,17-12-19-15,4-6-5 16,13-4 2-16,5-7-11 16,9-4-5-16,-2-2-46 15,1-3-123-15</inkml:trace>
  <inkml:trace contextRef="#ctx0" brushRef="#br2" timeOffset="-157641.25">5907 12198 226 0,'2'-4'163'0,"2"-2"-158"16,-4 2 27-16,0 2 15 15,0-1 5-15,1 3-29 16,-1 0-15-16,0 0 8 0,0 0 2 16,0 0-2-16,0 0-3 15,0 0-5-15,0 0-3 16,-5 0 3-16,0 0 2 16,-2 3-4-16,-1 1 0 15,-1 3 0-15,-1 0-2 0,-1 0-1 16,-2 1-1-16,0 0 0 15,-1 1 0-15,-1 2-1 0,-4 1 2 16,3 1 1-16,-3 1 0 0,-2 1 0 16,-4 2 2-16,3 1-4 15,-5 2 3-15,-4 3-2 16,2 2-1-16,-3 2-1 16,-2 0 1-16,-5 3-2 0,2 0 1 15,-4 4-1-15,-3 0 1 16,2 3 0-16,-3 3 2 15,1-1-1-15,-2 2-2 16,-1 2 4-16,3 0-1 16,-2-3 2-16,2 5-2 15,-2-2 0-15,2 2 0 0,3-1 2 16,-1 1-3-16,1 0 0 16,2 1 1-16,-1-2-2 15,2 3 1-15,1 2-1 16,-1 1 1-16,0 1-3 15,0 2 4-15,2 2-2 0,1 1 2 16,1 1-3-16,5-4 3 16,4 2-2-16,1-1-1 15,5-1 4-15,2-1-3 16,2-2 0-16,0 2 0 0,1-2-2 16,4 0 2-16,-2 4 1 15,-1-3 0-15,4 4-2 16,-1 1 2-16,1-1-2 31,1 1 0-31,-2 1 1 0,1-4 0 16,1 1-1-16,1 0 2 15,0-7-2-15,2-1 0 16,0 2 3-16,-2-3-3 16,4 1 2-16,-1-3 0 0,3 2 0 15,-1-4 0-15,2 0 0 16,0-2 0-16,0-1 0 15,2-1 0-15,5-1-1 16,-1-1 2-16,1-1 0 16,0 0 1-16,0 0 0 15,2-2-1-15,0 0-2 0,0-1 3 16,0-4-2-16,2 1 0 16,-2-1 2-16,-1-4-2 15,2 2-1-15,2-2 4 16,-3 0-2-16,2-1 0 15,0-1-1-15,1-1-1 0,1-4 1 16,-3 2 1-16,4-4-1 16,-2 2 1-16,0-2-2 15,1-1 1-15,3-1 1 16,-1 1-2-16,-1-1 1 16,4 1 1-16,-2-5-2 0,0 5 1 15,0-4 0 1,0 0-2-16,1 0 1 0,-1 0 0 15,-1-2-1-15,-1 0 1 16,1 2-1-16,-3-2 2 16,-2 0-2-16,1 0 1 15,-2 0 0-15,0 3 0 0,-1-3 1 16,0 1-1-16,-2-3-1 16,-1 1 1-16,-3 0 0 15,3-2-1-15,-5-3 1 16,2-1-1-16,-1 2 0 0,-1-2 2 15,0 0-1-15,0 0 0 16,0 0-5-16,0 0-16 16,0-3-25-16,0-5-35 15,-1-2-30-15,-1-1-31 16,-3 0-87-16</inkml:trace>
  <inkml:trace contextRef="#ctx0" brushRef="#br2" timeOffset="-157313.25">4480 15983 179 0,'0'0'55'16,"0"-2"-25"-16,0-1 32 15,0 1 4-15,0-1 0 0,0 2 1 16,0-2-10-16,0 2-1 15,2 1-11-15,3-2-11 16,4 0-5-16,0 0-2 16,9 1-4-16,0-1-7 15,0-2-2-15,5 0-4 16,1 1-4-16,-3-2-1 0,4-1-3 16,-1 1 0-16,-3-1-2 15,2 3 0-15,-5-2-1 16,1-1-17-16,-4 1-24 15,2-1-25-15,-5-2-26 16,-1-7-27-16,-2-1-72 16</inkml:trace>
  <inkml:trace contextRef="#ctx0" brushRef="#br2" timeOffset="-157136.56">4864 15727 485 0,'0'-2'60'0,"-5"0"-6"16,1 2 22-16,3 0-27 15,1 0-16-15,-2 11-19 0,-2 7-7 16,0 7 4-16,-1 7-4 16,-2 9-4-16,0 5-3 15,0 6-19-15,-3-4-66 16,-2-5-131-16</inkml:trace>
  <inkml:trace contextRef="#ctx0" brushRef="#br2" timeOffset="-137411.75">5685 16898 320 0,'-20'-10'131'0,"0"-1"-98"16,6 2 17-16,4 2 5 15,2 3-13-15,4 3-13 16,4 1-12-16,0 0-14 16,0 11-3-16,7 7 6 15,1 6 4-15,2 7 0 0,-1 2 0 16,3 3 0-16,-4 0-3 16,-1-1 0-16,3 0-3 15,-3-7-3-15,1 1 0 16,-1-4-1-16,3-2 1 0,-1-3-1 15,1-2 1-15,3-3-1 16,1 2 2-16,3-5-1 16,0-2 0-16,5 1-1 15,3-2 1-15,4-1-1 16,5-4 0-16,2 0 1 16,3 0-1-16,8-2 0 0,3-2 0 15,8 1 0-15,4 2 1 16,6-2-1-16,8 2-1 15,7 1 1-15,5 0 0 0,1 5 0 16,6-4 1-16,7 3-1 16,3 2 0-16,5-1-1 15,4 0 2-15,5 3-1 16,5 0 0-16,2 2 0 16,4-3 0-16,6 4 0 0,4-3 1 15,3 1-3-15,10-3 3 16,3-1-1-16,8 1 2 15,-1-2-3-15,6 1 2 16,3-2-3-16,1 0 4 16,1-2-2-16,4 1 2 15,1-2-4-15,6-2 2 0,-3-1-1 16,5-1 2-16,1 0-1 16,-1 0 2-16,-2 1-1 15,3-1-1-15,-1 0 3 16,-2-1-3-16,0-2 2 0,-4-1 1 15,2 2-1-15,-5-2-2 16,0 0-2-16,-8 1 4 16,3-2-3-16,-5 2 3 15,0-1-1-15,-5 0-2 16,-3 1 1-16,-1-1 1 16,-4 2-2-16,-1-2 3 0,-3 2-1 15,-3 0-1-15,-3-2 1 16,0 2 0-16,-6 0-3 15,-1-1 3-15,-7 3 0 16,-1 0-1-16,-7 0-1 16,0 0 1-16,-6 0 0 0,-5 0 0 15,0 0 1-15,-9 0-2 16,0 0 2-16,0 1-1 16,-8-1 0-16,0 0-1 15,-5 2 1-15,-2 0 1 16,-5 0-1-16,-5 2 0 15,-5-2 0-15,-7-1 0 16,-2 0 1-16,-6 2-1 0,-5-2-1 16,-6-1 2-16,-4 2-1 15,-3 0-1-15,-6-2 1 16,-5 2 0-16,-6-2 1 16,-5 0 0-16,-1 0 0 0,-7 0 1 15,-3 0 6-15,-5 0 3 16,-1 0-1-16,-1-2 0 15,0-3-3-15,0 0-2 16,-1-3 0-16,-5-1-1 0,1-1 2 16,-2-3 5-16,1-1-1 15,1-6 1-15,-2-2-2 16,2-7-2-16,3-2-1 16,-1-5-2-16,-2 1-1 15,3-2 0-15,1 1-1 16,-1 2 0-16,-3 0-1 0,3 4-1 15,-5 0 0-15,-2-1-1 16,-9 1-18-16,-4 0-37 16,-7-6-50-16,-5-7-77 15</inkml:trace>
  <inkml:trace contextRef="#ctx0" brushRef="#br2" timeOffset="-127438.61">17186 11223 455 0,'-9'-4'82'31,"4"3"-36"-31,2-1 19 0,3 2-22 16,0 0-14-16,8 0-16 15,6 3 15-15,1 6 7 16,1 6-13-16,2 2-6 16,-1 6-3-16,0 4-4 15,-3 4 1-15,1-1-1 0,1-2-5 16,0-1-2-16,-4-4-1 16,5-3-1-16,-1-4 1 15,0-5-6-15,1-4-20 16,0-5-12-16,-2-2-25 0,-1-6-30 15,-2-6-33-15,-4-8-32 16,-4-1-93-16</inkml:trace>
  <inkml:trace contextRef="#ctx0" brushRef="#br2" timeOffset="-127219.92">17476 11317 168 0,'-10'-18'283'0,"3"2"-202"16,0 1-10-16,2 4-4 15,0 3-10-15,2 2-14 16,3 2-7-16,-2 4-7 15,0 0-11-15,-1 5-8 16,-2 11 4-16,-6 5 2 0,-4 5-2 16,-2 6-4-16,-3 2-2 15,-4 2 0-15,1-4 0 16,2-1-4-16,1 0-2 16,6-2-2-16,3-7-1 15,9-4-34-15,2-11-64 16,5-7-104-16</inkml:trace>
  <inkml:trace contextRef="#ctx0" brushRef="#br2" timeOffset="-126213.82">5933 11214 473 0,'-4'-2'44'0,"-2"2"8"15,3-2 14-15,3 0-15 16,0 2-18-16,0 0-25 16,0 0 3-16,1 2 2 15,7 7 11-15,3 3-4 0,-1 6-6 31,3 1-3-31,0 4 1 16,0-2-1-16,1 2-8 16,-1 1-1-16,4-5 1 15,1 2 0-15,-2-5-2 0,2-1 0 0,-2-3-1 16,1-3 0-16,-2-3-11 16,2-3-25-16,-3-1-28 15,3-2-35-15,-5 0-32 16,-4-11-134-16</inkml:trace>
  <inkml:trace contextRef="#ctx0" brushRef="#br2" timeOffset="-125950.14">6216 11237 411 0,'-5'-2'28'0,"3"0"16"15,1 2 7-15,-1-2-8 0,0 2-9 16,-1 0-21-16,0 4 10 16,-4 4 8-16,-2 4-5 15,-1 6-1-15,-7 3 0 16,1 2-3-16,-9 4 0 0,0-2-5 16,-6 3-7-16,3 1-7 15,-3-4-3-15,4-2 0 16,9-1-24-16,2-9-36 15,9-10-65-15,5-3-222 16</inkml:trace>
  <inkml:trace contextRef="#ctx0" brushRef="#br2" timeOffset="-122875.97">16053 15936 346 0,'0'-11'62'16,"0"-3"-17"-16,0-1 33 0,0 3-30 16,-2-3-8-16,-2 3-13 15,-1 1-4-15,-3-1 1 16,-2 1-7-16,-4 2-3 15,-4 0-4-15,-3 2 0 16,-5 3-2-16,-2 3-1 0,-6-1 1 16,-6 2 0-16,-3 9 1 15,-5 7 2-15,-1 2 3 32,-2 5 0-32,3 7-2 15,3 8-2-15,4 5 0 0,5 1-3 16,9 6-5-16,5 1 2 15,8 1-1-15,6 0 0 16,3-4-1-16,5-1 0 16,0-3 2-16,0-1 0 15,6-4-2-15,3 0 1 0,2-1-1 16,5-6 0 0,2 0 0-16,5-7-1 0,4 0 1 15,9-7 0-15,1 0-3 16,5-8 2-16,1-2-1 0,3-6 1 15,-4-2-1-15,3 0-1 16,-3-11-4-16,-5-4 1 16,-1-2 2-16,-2-5 3 15,-4-1-2-15,3-4 2 16,-5-3 0-16,1-4 0 16,-3 0 0-16,1 0 0 0,-2-3 0 15,-2 3-1-15,2 0 1 16,-3-2 0-1,-2 1-1-15,-5-1 1 0,-1 2 2 16,-9-2 0-16,-5 5 3 16,0-1 0-16,-8 1 0 0,-6 0-1 15,-4 4-1-15,-5-1-1 16,-1 3 1-16,-3 0-2 16,0 4-1-16,0 0 1 15,-3 1 0-15,1 6 0 16,-3 3 0-16,-1 2-3 15,1 5 1-15,0 4 1 0,-2 0-2 16,0 15 1-16,-4 3-4 16,3 7 3-16,-2 5 0 15,-1 7-14-15,6 8-19 16,2 2-36-16,1-6-77 0,5-2-185 16</inkml:trace>
</inkml:ink>
</file>

<file path=ppt/ink/ink8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8:45:13.2450000"/>
    </inkml:context>
    <inkml:brush xml:id="br0">
      <inkml:brushProperty name="width" value="0.05292" units="cm"/>
      <inkml:brushProperty name="height" value="0.05292" units="cm"/>
      <inkml:brushProperty name="color" value="#00B050"/>
    </inkml:brush>
  </inkml:definitions>
  <inkml:trace contextRef="#ctx0" brushRef="#br0">18815 5173 51 0,'2'-6'147'0,"-1"0"-12"0,3 1-86 15,-3-2 1-15,1 0 11 16,-2 0-20-16,0 1-8 16,0 0-6-16,-5 0-6 15,-4 3 1-15,-6 1-4 0,0 2-6 16,-7 0-1-16,-3 2-3 0,0 8 0 15,-5 7 2-15,-1 0 0 16,1 7-1-16,1 4 2 0,4 2 2 16,3 4-3-16,4 0 0 31,5 4-1-31,3-2-2 16,3 4-3-16,5-2 1 0,2 2 1 15,0 0-4-15,9-1 0 16,5-1 0-16,2-3 1 15,8-3 0-15,0-5 0 16,11-4 2-16,-1-3 2 16,5-4-2-16,-1-2 0 0,3-6-1 15,1-3-2-15,2-3-2 16,0-1 2-16,-3-1-2 16,2-3 0-16,-1-5 0 15,-5-2-1-15,1-4 0 0,-4-1-1 16,-6-1 0-16,-2-5 1 15,-3 1 1-15,-5-3 0 16,0-2 1-16,-4 0 0 16,-1-2 0-16,-4 2 0 15,-2-1 0-15,-1-1 0 16,-6 2-2-16,0-2 0 0,0 2 1 16,-5 0 0-16,-3 2 0 15,-3 0 0-15,0-2 0 16,-5 0 0-16,0 0 0 15,-3-2 0-15,-2-2 0 16,-2 3 0-16,-1 1-1 0,-4-2 1 16,0 6-1-16,-6 1 1 15,1 2-1-15,-5 4 0 16,-1 5-2-16,-8 4-23 16,-3 1-38-16,-15 1-89 15,-4-5-287-15</inkml:trace>
  <inkml:trace contextRef="#ctx0" brushRef="#br0" timeOffset="2695.13">18822 4613 163 0,'0'-13'121'0,"0"0"-61"15,0 3 15-15,0-1 1 0,1 2-20 16,3 4-8-16,-4 0-9 15,0-1-2-15,3 6-8 16,-2 0-9-16,1 0-9 16,0 6-3-16,1 6 6 0,1 8 9 15,-4 3-3-15,3 5 1 32,-1-1-5-32,2 1-6 0,-3 1-2 15,3-4-3-15,2 0-1 16,-3-4-2-16,1-3-2 0,-1-4 1 15,1-2-1-15,-1-2-12 16,-3-5-25-16,4-3-31 0,-4-2-21 16,0 0-26-16,0-12-56 15</inkml:trace>
  <inkml:trace contextRef="#ctx0" brushRef="#br0" timeOffset="3229.39">18842 4568 490 0,'0'-15'31'0,"0"1"9"16,10-2 10-1,7 2-10-15,2 2-21 0,5 1-3 16,3 0 2-16,-2 5-2 16,0 1-2-16,1 5-6 15,-7 0-4-15,1 4-3 16,-5 5 0-16,-1 5 0 0,-9 0 1 16,-3 6-1-16,-2 0 0 15,-7-1-1-15,-13-1 3 16,-4 2-3-16,-3-3-6 15,-4-4 1-15,4 0 2 16,-1-5 3-16,5-2 0 16,5-3 2-16,4 1 0 0,8-4 1 15,3 0 2-15,3 0 0 16,2 0-7-16,10 0 0 16,4 2 6-16,2 3 0 15,5 2 2-15,-1 2 2 0,3 4 3 16,-4-1-3-1,1 4-2-15,-4-3 0 0,-2 1-3 16,3 0 0-16,-7-1-1 16,-2-5-1-16,0 2-1 15,-1-3-1-15,-2-2-22 0,1-3-38 16,2-2-53-16,-1-2-99 16</inkml:trace>
  <inkml:trace contextRef="#ctx0" brushRef="#br0" timeOffset="3417.09">19343 4616 636 0,'-4'-3'30'0,"1"-1"-20"16,3 4 29-16,0 0-33 15,3 0-17-15,4 0-15 0,4 4-44 16,2-3-43-16,-1-1-107 31</inkml:trace>
  <inkml:trace contextRef="#ctx0" brushRef="#br0" timeOffset="3694.77">19542 4445 568 0,'0'-2'44'15,"0"0"-22"-15,0 2 34 16,0 4-34-16,0 8-16 0,0 6 8 16,0 5 1-16,0 2 3 0,0 2 0 15,2-2-5 1,0 2-3-16,3-4-4 0,4 0-1 16,2-5-1-16,7-2 2 15,2-3-4-15,5-5-1 16,9-1 0-16,0-5 0 0,4-2-2 15,4 0-11-15,-3-12-17 16,-4-1-22-16,-6-3-37 16,-13-2-35-16,-8-3-77 15</inkml:trace>
  <inkml:trace contextRef="#ctx0" brushRef="#br0" timeOffset="3882.23">19643 4553 474 0,'-5'0'72'0,"5"-1"-52"16,5-6 29-16,10-4-17 0,9 2-16 15,6-2-7 1,6 0-4-16,1 1-4 0,-1-1 0 16,-4 0-17-16,-7-1-74 15,-13 0-67-15,-8-4-210 16</inkml:trace>
  <inkml:trace contextRef="#ctx0" brushRef="#br0" timeOffset="4022.86">19661 4361 504 0,'7'-4'44'0,"17"-8"-60"16,10 3 27-16,12-3-4 15,6-3-8-15,-2 1-81 16,2 0-259-16</inkml:trace>
  <inkml:trace contextRef="#ctx0" brushRef="#br0" timeOffset="4859.35">18267 5415 274 0,'2'0'35'15,"-1"0"-4"-15,-1 0 20 16,2 0-8-16,-2 0-4 15,0 0-10-15,0 0-1 16,0 0-2-16,0 0 0 0,-2 0 0 16,-3 0-3-16,-5 3 2 15,-7-3-1-15,-4 2-2 16,-6 0-6-16,-7-2-3 16,-6 0 1-16,-8 2-2 15,-4-2-4-15,-9 2-1 0,-6-2-6 16,-6 2 5-16,-6-1 1 15,-3 1-1-15,-3-1 0 16,-5 3-1-16,-5 0-2 16,-3 1-2-16,0-1-1 15,-6 1 0-15,-1 1 0 16,-2-3 0-16,5 4 0 0,-1-2 1 16,8 2-1-16,7-1 0 15,9-1-1-15,13-1 1 16,10-1 0-16,11 1 1 15,12-4-1-15,13 2 0 0,6-2 1 16,11 0-1-16,3 0-3 16,2 0-7-16,9 0-6 15,3-2-8-15,3-2-19 16,2-3-29-16,-1-5-46 16,-2-2-108-16</inkml:trace>
  <inkml:trace contextRef="#ctx0" brushRef="#br0" timeOffset="5187.39">16463 5238 609 0,'-12'-7'18'16,"-2"2"26"-16,-2 5-6 16,-5 0-21-16,-1 9-14 15,-1 8-2-15,-4 2 1 16,-1 4 4-16,4-2 1 15,-5 4-2-15,4-4-1 0,0-3 3 16,5-2 5-16,2-1 1 16,5-7 1-16,3-2-1 15,4-1-6-15,5-2-1 16,1 1-2-16,0 2-5 0,8 5-1 16,11 4 5-1,6 7 4-15,6 3 1 0,8 3-1 16,7 3-3-16,5-1-5 15,4-2 2-15,0-3-1 16,-1-1-20-16,-5-10-64 16,-9-7-104-16</inkml:trace>
  <inkml:trace contextRef="#ctx0" brushRef="#br0" timeOffset="6199.5">14751 5178 508 0,'-32'-11'34'16,"-6"4"-19"-16,-1 3 36 16,-5 4-2-16,5-2-13 15,-6 14-18-15,2 7-1 0,2 9 1 16,4 11-2-16,2 5-1 15,6 8-8-15,8 4-4 16,6 5 2-16,12 3-5 16,3-3 1-16,10-2 0 15,17-8 0-15,7-4 0 0,10-6-1 16,10-11 2-16,5-7 3 16,6-7 0-16,5-5 3 15,1-6-1-15,3-5-4 16,1 0-2-16,-7-7 0 15,0-7 1-15,-2-4-2 16,-10-1-1-16,-3-8 1 16,-3-2-2-16,-7-1 1 0,-5-7 2 15,-8 0-1-15,-3-3 1 16,-7 0 0-16,-9 0 1 0,-3-2 1 16,-8 2-1-16,-7 2 4 15,-12 1 3-15,-9 1-2 16,-10 2-7-16,-11 7 0 15,-8 0 0-15,-4 5-2 0,-7 7-19 16,-7 4-17-16,7 3-24 16,5-4-48-16,2 0-84 15</inkml:trace>
  <inkml:trace contextRef="#ctx0" brushRef="#br0" timeOffset="6793.28">14166 4668 746 0,'0'-9'31'15,"0"3"-11"-15,0 6 16 16,3 0-16-16,7 7-18 15,0 10-1-15,1 3 9 16,7 4 2-16,-2 3-9 16,0 2 0-16,-5-6-1 0,2-2-1 15,-6-7-5-15,-2-3-19 16,-3-5-12-16,-2-6-18 16,0-4-8-16,-5-10 0 15,-9-4-63-15,2-9-8 16,-6 0 68-16,6 2 66 0,0 2 38 15,0 4 38-15,7 3 1 16,3 5-16-16,2 5-7 16,2 3-28-16,16 3-19 15,1 0-1-15,10 0 5 0,5 10-4 16,5 5-2-16,3-1-3 16,1 4-4-16,1 0 2 15,-1-2-2-15,-1-4-16 16,-8-4-40-16,-6-8-44 15,-10 0-63-15,-11-11-218 0</inkml:trace>
  <inkml:trace contextRef="#ctx0" brushRef="#br0" timeOffset="6996.35">14491 4503 606 0,'-10'-6'40'15,"2"2"-8"-15,6 4 16 0,2 4-30 16,0 10-21-16,7 9 5 15,6 6 5-15,5 5 3 16,0 3-2-16,1-2-6 16,3-1-1-16,0-3 0 15,1-5-11-15,-4-6-26 0,-2-8-23 16,-3-7-42-16,-3-5-80 16</inkml:trace>
  <inkml:trace contextRef="#ctx0" brushRef="#br0" timeOffset="7199.42">14722 4513 599 0,'0'-4'89'15,"0"0"-78"-15,0 4 30 16,0 2-16-16,7 12-19 16,3 4 3-16,4 4 4 15,2 6-2-15,0 4-4 0,1 0-2 16,-2-1-4-16,2-5 0 15,-5-1-4-15,0-7-14 16,-4-7-12-16,-1-4-18 16,-2-7-28-16,-3-5-40 0,-2-14-110 15</inkml:trace>
  <inkml:trace contextRef="#ctx0" brushRef="#br0" timeOffset="7365.2">14789 4498 623 0,'-6'-14'56'16,"5"-2"-32"0,1 0 28-16,8 0-15 0,12-1-29 15,7 4-7-15,7 0-2 0,4 4 1 16,-1 4-3-16,-6 5-63 16,-7 0-67-16,-16 5-83 15</inkml:trace>
  <inkml:trace contextRef="#ctx0" brushRef="#br0" timeOffset="7511.84">14783 4669 568 0,'6'0'16'0,"15"0"-29"16,13-12 39-16,7-4-18 16,8-6-8-16,4-2-33 15,-5-2-30-15,-3 0-72 16,-11-1-187-16</inkml:trace>
  <inkml:trace contextRef="#ctx0" brushRef="#br0" timeOffset="7851.9">15165 4441 422 0,'-8'11'146'0,"-1"1"-132"15,2 6 47-15,4 0-5 16,-1 9-28-16,4-2-11 16,0 2-6-16,4 1-2 0,-1-3-1 15,4-4-4-15,-3-6-3 16,-3-4-1-16,1-10 3 15,-2-1 9-15,0-11 28 16,0-10-21 0,0-8-12-16,2-6 2 15,-1-6-1-15,6-2-4 16,1 2-2-16,-1 3-3 0,4 10-1 0,-2 4 3 16,0 12 0-16,3 7 1 15,1 5-3-15,1 0 1 0,5 16-3 16,3 5 2-16,0 4 0 15,2 8 0 1,1 2-9 0,0 1-10-16,-4-1-4 0,3-4-9 0,-6-5-19 15,-7-4-28-15,-11-7-40 16,-2-10-85-16</inkml:trace>
  <inkml:trace contextRef="#ctx0" brushRef="#br0" timeOffset="7976.89">15221 4591 408 0,'-1'-9'238'16,"1"-4"-220"-16,16 1-17 16,15 3 1-16,6-5-2 15,12-1-37-15,2-1-78 0,5-1-191 16</inkml:trace>
  <inkml:trace contextRef="#ctx0" brushRef="#br0" timeOffset="8603.44">15979 4293 321 0,'0'-7'-36'0,"4"0"6"15,-4 2 30-15,2-3-8 16,-1 5-11-16,-1-3 14 16,0 3 39-16,0-1 29 0,-3 4 8 15,-9 0-13-15,-3 2-1 16,-3 10-6-16,-3 5 1 16,-3 6-7-16,5 4-16 15,1 3-3-15,5 4-7 16,9 2-7-16,4-3-7 0,6-2-5 15,13-7-2-15,7-6 2 16,9-7 1-16,3-7-1 16,4-4 1-16,0-7-6 15,-4-9-29-15,-8-6-45 16,-11-1-51-16,-12-2-124 0</inkml:trace>
  <inkml:trace contextRef="#ctx0" brushRef="#br0" timeOffset="8759.66">15850 4450 445 0,'-3'2'121'16,"3"-2"-117"-16,14-2 5 15,9-7 21-15,15-3-20 16,6-1-9-16,7-1-2 16,0-4-24-16,1 2-68 15,-9-2-208-15</inkml:trace>
  <inkml:trace contextRef="#ctx0" brushRef="#br0" timeOffset="8931.5">16300 4382 556 0,'-3'0'78'16,"3"0"-33"-16,0 0 28 15,17-3-41-15,2-5-30 16,10 1-2-16,7 0-3 15,3-5-40-15,2 1-41 0,-3-4-69 16,-3 0-197-16</inkml:trace>
  <inkml:trace contextRef="#ctx0" brushRef="#br0" timeOffset="9165.82">16617 4174 561 0,'-5'-6'82'15,"-1"-1"-21"-15,4 5 28 16,2 2-41-16,0 0-31 16,2 4-19-16,6 8 2 15,2 8 5-15,4 1 0 16,-1 4-2-16,3 3-2 0,2-1 0 16,-2 1-2-16,-1-4-6 15,-1-1-24-15,1-3-28 16,-5-4-31-16,-5-7-46 15,-5-7-102-15</inkml:trace>
  <inkml:trace contextRef="#ctx0" brushRef="#br0" timeOffset="9337.66">16579 4299 638 0,'-5'-18'24'0,"5"0"18"16,9-2-4-16,14 1-21 15,6-1-19-15,6 2 2 16,11 4-2-16,-2 1-21 16,0 3-32-16,-8 0-61 15,-8 5-128-15</inkml:trace>
  <inkml:trace contextRef="#ctx0" brushRef="#br0" timeOffset="10237.84">16870 4218 582 0,'0'-2'12'0,"7"-5"43"16,6 4 3-16,3 1-32 15,2 2-24-15,0 2-2 16,0 8 3-16,-2 6-3 16,-5 1 0-16,-4 0 0 15,-7-2-3-15,0-1 1 0,0-5 0 16,-9-6 4-16,-2-3 6 15,2-1 19-15,2-14 3 16,2-4-12-16,5-4-2 16,0-6-9-16,5-2-9 15,9 3-5-15,10 1-33 0,5 6-29 16,1 4-13-16,2 5-20 16,1 7-11-16,-6 3 9 15,-4 2 10-15,-5 0 39 16,-9 0 52-16,-2 0 64 0,-7 0 74 15,0 0-9-15,0 0-28 16,-3 0-25-16,-7 0-31 16,2 7-9-16,-5 4-10 15,0 5-13-15,3 0-8 16,3 6-2-16,3 3 1 16,4 0-2-16,0 0 0 0,7-4-1 15,4-5-13-15,4-5-5 16,0-8 5-16,2-3 9 15,-3-3 2-15,-1-12-2 16,-4-3 3-16,-4-5 4 16,-2 2 0-16,-3-2-1 0,0 5 2 15,0 1 9-15,0 9 1 16,0 1-5-16,0 7-5 16,4 0-7-16,3 7 1 15,4 6 4-15,3 2 0 16,4 3-4-16,2 0-6 0,0-2-5 15,-2-1-1-15,1-7-14 16,-2-4-8-16,-7-4-14 16,-3 0-3-16,-2-12-3 15,-4-5 20 1,-1-3 24-16,0 0 30 16,0-2 24-16,0 1 16 0,0 4-11 15,0 3-11-15,2 3-11 16,5 8-4-16,3 3-9 15,2 2-6-15,0 12-3 16,0 2 0-16,0 4 0 0,-4 1 0 16,-1 1 1-16,-3-7 3 15,-3-2 2-15,-1-6 4 16,0-5 11-16,0-2 18 16,0-7 0-16,3-8-22 0,2-4-3 15,4-2 3-15,3-4-4 16,7 3-1-16,3 1-2 15,-2 3 1-15,4 7-6 16,1 5-2-16,-1 6 2 16,-5 4-1-16,1 16-2 15,-6 5 2-15,-1 9 0 16,-6 7-4-16,-3 3 1 0,-4 5-9 16,-16-8-85-16,-11-4-178 15</inkml:trace>
  <inkml:trace contextRef="#ctx0" brushRef="#br0" timeOffset="12908.02">14476 5823 232 0,'0'-1'50'16,"2"-3"-6"-16,0 1 24 16,-1 1-5-16,1-2-9 15,0 0-19-15,1 3 3 16,-2-3 0-16,1 4-2 0,-2-1-7 15,0 1-7-15,0 0-5 0,0 0-5 16,0 0-5-16,0 0-3 16,-3 8 3-16,-5 3 2 15,-4 3 2-15,-5 4 0 16,-4 7-1-16,-6 5 0 0,-5 8-2 16,-8 10 0-16,-5 6-4 15,-7 10 0-15,-8 7-1 16,-6 9 0-1,-4 6-1-15,-6 2 1 16,0 3-1-16,-4 2-1 16,5-1 4-16,2-3-1 15,1 2 0-15,5-3-4 16,8-6 6-16,5-6 3 0,6-4-7 16,4-8 1-16,8-2 1 15,2-6-1-15,6-8 0 16,2-4 1-16,5-8-3 15,3-3 2-15,4-13-1 16,4-3 0-16,5-7 0 16,2-2-2-16,1-5 2 15,2-3-2-15,0 0 2 0,0 2-1 16,0-2 0-16,0 0 0 16,0 0-2-16,-2 0-2 0,1 0-14 15,-1 0-18-15,0 0-19 16,-1-5-35-16,-1-13-59 15,-2-6-216-15</inkml:trace>
  <inkml:trace contextRef="#ctx0" brushRef="#br0" timeOffset="13251.96">13099 7004 612 0,'-7'0'36'16,"0"0"-38"-16,2 9 6 16,3 9 21-16,2 5-6 15,0 9-13-15,0 7-4 0,2 6 6 16,1 2 3 0,-1 6 0-16,-2 2 3 0,0 2 0 15,0 0 0-15,-5-1 7 16,-2-4 1-16,0-6 4 15,6-8-3-15,-1-10-6 16,2-5-3-16,0-9-1 0,10-3-3 16,9-7 0-16,8-4 1 15,12-2 1-15,12-11-3 16,8-6-4-16,9-4-5 16,5 0 1-16,3-7-31 15,2-5-71-15,-3-4-136 0</inkml:trace>
  <inkml:trace contextRef="#ctx0" brushRef="#br0" timeOffset="14537.11">13085 7970 214 0,'0'-4'65'0,"0"-8"-30"15,0 6 27-15,0 0-8 16,0-4 6-16,0 3-22 16,-5-2-5-16,-1 1 1 15,-2 2-2-15,0-1-7 16,-3 1 2-16,-4 2-7 15,0 2-4-15,-5 2 0 0,-6 0 0 16,4 0-4-16,-12 12 1 16,5 0 0-16,-4 6-5 15,-3 3 1-15,-2 4-2 16,1 6-1-16,1 2-2 16,2 1-2-16,4 7 2 15,6 2-1-15,2 1 2 0,12 3 0 16,3 1-2-16,2 4 0 15,5-6 0-15,0 1 1 16,12-3-1-16,2-4 1 16,6-3-1-16,2-2-1 0,2-4-1 15,7-2 1-15,4-6-1 16,0-4 1-16,5-3 0 16,-1-7 0-16,3-3-3 15,-1-6 2-15,1 0 1 16,2-6-2-16,-1-8 0 0,0-4 0 15,-2-1-1-15,-1-1 1 16,-3-2-2-16,0 1 2 16,-9-2-1-16,0-2 1 15,0-2 0-15,-3-1 0 16,-3-1-1-16,-3-3 0 16,1 2 1-16,-3-3 0 15,-5 3 0-15,-2 0 0 0,-6 1 1 16,0 3 0-16,-4-3 1 0,0 2-1 15,0 1 1-15,-11-3 0 16,2-2 1-16,-6-2-3 16,-1-3 2-16,-5-5-3 15,-5-1 0-15,0-3 1 0,-4 2-4 16,-5 4 5-16,-1 5-2 16,-5 9 0-16,-6 9 0 15,-3 11-4-15,-2 5-28 16,-8 8-52-16,-2 9-64 15,-6 2-262-15</inkml:trace>
  <inkml:trace contextRef="#ctx0" brushRef="#br0" timeOffset="19413">11167 8576 505 0,'-16'-15'46'16,"0"3"28"-16,5 1 2 15,0 4-9-15,6 3-19 16,0 3-19-16,5 1-4 16,0 5-13-16,0 11-11 0,3 8 1 15,4 8 4-15,5 3-1 16,0 1-2-16,0 1-2 15,3-5 1-15,-5-3-1 16,-1-8-2-16,-2-6 1 0,-1-8-2 16,-4-3-11-16,1-4-12 15,-3-8 3-15,0-10-10 16,-5-8-29-16,-5-10-6 0,-2-2-6 16,-3-2 9-16,1 0 29 15,2 6 29-15,-1 6 13 16,6 6 26-16,0 8 17 15,5 5-1-15,2 4-10 0,0 3-18 16,9 2-15-16,8 0-1 16,5 0 9-16,9 0 0 15,3 9-4 1,6 0-3-16,-2 3-2 16,-1 1-4-16,-1 3 0 15,-4 2 0-15,-3-4-1 0,1 2-4 16,-6-5-18-16,0-4-22 15,-7-4-28-15,-6-3-26 16,-4 0-77-16</inkml:trace>
  <inkml:trace contextRef="#ctx0" brushRef="#br0" timeOffset="19647.34">11436 8387 262 0,'-11'-8'348'0,"1"1"-309"16,0 6 30-16,3 1-13 15,7 0-20-15,0 8-27 16,0 9-6-16,7 4 2 0,7 4 3 16,-1 5-3-16,6 2-1 15,-1 1-4-15,1-1 1 16,-2-2-3-16,0-7-15 16,3-3-26-16,-1-9-27 15,-4-10-26-15,-1-1-53 16,1-14-157-16</inkml:trace>
  <inkml:trace contextRef="#ctx0" brushRef="#br0" timeOffset="19866.04">11646 8353 491 0,'-9'-2'134'0,"1"2"-101"16,0 0 25-16,6 5-22 15,2 11-14-15,2 4-8 16,9 5-2-16,1 4 1 15,5 2-3-15,0 2-5 16,2-5-3-16,-4-1-1 0,-1-4 0 16,-2-5-2-16,-3-7-4 15,-2-9-13-15,-3-2-22 16,-1-6-13-16,-3-14-10 16,0-2-55-16,-5-11-82 15</inkml:trace>
  <inkml:trace contextRef="#ctx0" brushRef="#br0" timeOffset="20022.23">11659 8342 458 0,'-8'-5'94'0,"3"-5"-47"0,5 2 21 15,0-4-30-15,15-1-17 16,2-2-15-16,9 1 0 16,3 0 1-16,3 2-5 15,0 3-2-15,-3 3-25 16,-6 6-51-16,-10 0-42 15,-10 4-97-15</inkml:trace>
  <inkml:trace contextRef="#ctx0" brushRef="#br0" timeOffset="20162.82">11715 8439 479 0,'0'1'49'0,"2"-1"-47"15,14-5 6-15,11-9 10 16,3-6-13-16,9-2-10 0,2-1-39 15,-2-2-49-15,-5-2-85 16</inkml:trace>
  <inkml:trace contextRef="#ctx0" brushRef="#br0" timeOffset="20527.06">12016 8214 109 0,'-9'0'387'0,"1"1"-345"16,-2 12 27-16,3 3-13 15,5 4-17-15,1 5-15 16,1 3-8-16,0 2-1 0,3 2-3 15,2-2-6 1,3 0-1-16,-3-8-3 0,1-4-1 16,-3-9-1-16,-3-9 2 15,0 0 9-15,0-14 15 16,0-11-20-16,-3-7-3 0,-3-11 2 16,1-2 0-1,3-2-3-15,2 0-2 0,0 6-1 16,0 4 0-16,6 12 1 15,1 7 0-15,1 8 0 16,4 9 1-16,-2 1-2 16,2 5-1-16,3 9 1 0,3 6 1 15,0 5-1-15,2 0 1 16,-1-2-3-16,3 1-8 16,-2-3-6-16,-1-4-8 15,-2 0-13-15,-5-4-10 0,-1-3-12 16,-9-5-38-16,-2-5-76 15</inkml:trace>
  <inkml:trace contextRef="#ctx0" brushRef="#br0" timeOffset="20652.02">12079 8308 509 0,'-2'0'135'16,"2"-11"-117"-16,8 1-2 0,15-3-11 15,11-7-4-15,6 1-18 16,6-6-135-16</inkml:trace>
  <inkml:trace contextRef="#ctx0" brushRef="#br0" timeOffset="23770.37">13219 8743 302 0,'0'-6'123'15,"-3"0"-60"-15,-1 1 2 16,2 3-9-16,1 0-7 16,1 0-19-16,0 2-14 0,0 0-7 15,3 0-4-15,9 4 7 16,0 3 5-16,5 4-4 16,1 1-1-16,6 3-2 15,0 1-2-15,0 3-3 16,5 1 2-16,1-1-1 0,9 3-2 15,-3 1-1-15,1-1 2 16,6 0 0-16,2 2-4 16,5 1 0-16,-1 1 0 15,5 3 0-15,2-1-1 16,2 1 0-16,3 2 0 0,5-3 5 16,2 4-2-16,3 0-2 15,-1 0 2-15,4 1 2 16,-1-1-1-16,7-1-2 15,-3 3 4-15,2-2 1 16,1-2-3-16,0 1-3 0,-1-1 5 16,-2-1-5-16,-6-2 0 15,0 1-1 1,1 2 3-16,-4-1-7 0,1 2 5 16,4-3-1-16,-2 2 0 15,4 0 0-15,-1-1 0 0,0 0 1 16,0-5-1-16,-1 2 0 15,-3-2 0-15,1-2 0 16,-5-2 1-16,-7-1 1 16,-1-2 0-16,-7-1-2 15,-9-2 2-15,-6-2-3 16,-9-1 1-16,-10-2 0 0,0-2 0 16,-10 0 1-16,-2-3 1 15,-3-2-2-15,-2-2 3 16,0 0-1-16,0 0 2 15,2 0 1-15,-2 0 0 16,1 0-4-16,1-2 0 0,1-4-2 16,0 5 0-16,1-3 1 15,-2 2-2-15,-1-1-7 16,1 1-7-16,0 2-6 16,0-2-10-16,-1 0-14 15,1 0-13-15,0-3-2 0,3 0-26 16,-3-2-42-16,4-4-54 15</inkml:trace>
  <inkml:trace contextRef="#ctx0" brushRef="#br0" timeOffset="24120.07">16346 9853 379 0,'-5'-13'69'0,"-3"1"-15"0,1-1 5 15,2 6-10-15,1 0 6 16,1 3-20-16,-1 2-6 15,1 2 3-15,3 0-12 16,0 0-13-16,0 4 4 0,0 4 4 16,0 2-2-16,5 1 1 15,4 0-4-15,3 3-3 16,3 2-2-16,3 4-2 16,1-1-1-16,-1 5-1 15,3-3 1-15,-1 2-1 0,-3 0-1 16,-1-3 1-16,-6 1-1 15,-2-1 1-15,-4-2-1 16,-4-2 2-16,-2 0 1 16,-15 0 4-16,-8 0-1 15,-7 0-1-15,-9 0-2 0,-8 4-2 16,-11-1-13-16,-8 1-37 16,-1 0-58-16,-6-6-110 15</inkml:trace>
  <inkml:trace contextRef="#ctx0" brushRef="#br0" timeOffset="27258.27">17403 9910 292 0,'0'-9'186'0,"-3"-2"-163"0,-9-1 8 15,-5 5 24-15,-2-1-8 16,-5 5-20-16,-5 3-11 15,-8 0 7-15,-3 3 3 16,-5 10-6-16,-4 5-1 16,0 3-4-16,0 8-3 15,1 3-3-15,1 5 4 16,6 6-4-16,7 2 0 0,8 5-2 16,10-2-1-16,9 2-5 15,7 2 2-15,18-4-1 16,10 2-3-16,12-2 3 0,14-2-1 15,9 1 1 1,5-9 1-16,5-3-2 0,7-6 0 16,-2-10 1-16,-2-5-1 15,-2-7 0-15,-6-7-2 16,-6 0 0-16,-4-12-3 16,-4-8-2-16,-7-5 1 0,-6-7 0 15,-2-6 2-15,-6-6 4 16,-4-6-3-16,-9-3 3 15,-6-6-1-15,-5-4 0 16,-9 3 1-16,-4-3 5 16,-17 3-1-16,-11 3 3 0,-16 5-7 15,-9 7-3 1,-9 8 2-16,-11 12-2 16,-1 7-17-16,0 11-21 15,-2 7-31-15,9 0-41 0,8 12-81 0</inkml:trace>
  <inkml:trace contextRef="#ctx0" brushRef="#br0" timeOffset="27667.06">16962 10964 580 0,'0'-9'80'0,"-2"0"-34"15,-3 6 23-15,5 3-10 16,0 0-25-16,0 12-24 0,3 8-3 16,8 4 9-16,2 7-2 15,1 3-5-15,4 3-6 16,1 1-1-16,0-2-3 16,-4-3-3-16,2-2-17 15,-5-8-15-15,-2-5-10 0,-5-7-37 16,-3-10-23-16,-2-1-36 15,-2-16-127-15</inkml:trace>
  <inkml:trace contextRef="#ctx0" brushRef="#br0" timeOffset="27917.32">16940 10980 530 0,'-5'-19'55'0,"6"1"-17"15,23 4-4-15,8 1 9 16,11 5-13-16,6 5-14 15,5 3-3-15,-1 2 3 0,-6 14-12 16,-6 5-2-16,-12 4-1 16,-14 7-5-16,-12 3-1 15,-4 2-1-15,-21 4 1 16,-10-4-2-16,-8-3 3 16,-3 0 0-16,-2-7-9 15,3-9-4-15,8-6-4 0,10-8-15 16,9-4-30-16,13-9-56 15,2-13-168-15</inkml:trace>
  <inkml:trace contextRef="#ctx0" brushRef="#br0" timeOffset="28135.9">17373 11023 589 0,'0'0'92'0,"3"0"-74"16,-3 2 13-16,0 9 16 15,2 6-6-15,6 3-21 0,2 5-9 16,2 0 4-16,7 3-5 16,1 1-7-16,-3-1-1 15,2-1-3-15,-4-4-1 16,0-1-16-16,-4-8-10 16,-3-5-17-16,-1-5-24 15,-7-4-30-15,0-4-56 0,0-10-148 16</inkml:trace>
  <inkml:trace contextRef="#ctx0" brushRef="#br0" timeOffset="28307.74">17437 11049 462 0,'0'-19'97'0,"0"3"-45"16,5-4-6-16,14 4-4 16,6 0-3-16,7 2-23 15,2 2-11-15,2 1-2 16,4 4-2-16,-6 7-3 15,-5 0-40-15,-13 0-54 16,-11 11-81-16</inkml:trace>
  <inkml:trace contextRef="#ctx0" brushRef="#br0" timeOffset="28432.71">17486 11131 484 0,'-2'6'111'15,"2"-6"-87"-15,13 0-23 16,15-6 13-16,8-4 5 15,10-3-12-15,-2-1-16 16,7-4-39-16,-5 0-63 0,-6 1-165 16</inkml:trace>
  <inkml:trace contextRef="#ctx0" brushRef="#br0" timeOffset="28827.6">17910 10969 39 0,'0'6'527'0,"-2"3"-464"16,-2 1-6-16,4 7-5 0,0 2-1 15,4 0-21-15,5 7-17 16,2 0-2-16,-2-2-2 16,0 2-7-16,-6-2-1 15,3-6 0-15,-6-4-3 16,0-7-7-16,0-7 2 16,-2-2 8-1,-3-16 2-15,1-7-3 16,1-7-1-16,1-7 1 15,2-6 1-15,2 0-1 16,8 1-2-16,4 6 0 0,4 6 2 16,1 9-1-16,-2 10 1 15,3 12 1-15,-2 1 2 16,3 4-1-16,1 11 0 0,-3 7-1 16,3 3 0-16,0 0-1 15,-2 3 0-15,-2-1 1 16,-2-4-2-16,-2 0-2 15,-3 1-8-15,-3-4-15 16,-8-5-19-16,0 0-16 0,-6-7-27 16,-9-2-37-16,-6-4-120 15</inkml:trace>
  <inkml:trace contextRef="#ctx0" brushRef="#br0" timeOffset="28936.94">17996 11086 295 0,'-11'-13'275'16,"11"1"-207"-1,0-5-27-15,20 3-25 0,12-4-6 16,9-3-6-16,10-1-10 16,7-3-30-16,5-5-106 15</inkml:trace>
  <inkml:trace contextRef="#ctx0" brushRef="#br0" timeOffset="39634.53">16314 9672 332 0,'-7'0'91'0,"-1"0"-88"16,-1-5 7-16,2 0 33 16,2-2-13-16,0 0-27 15,2-2-2-15,-1 0-2 16,3 0-5-16,-1-2-22 0,-2-3-34 16,-1-2-48-1,-3-1-180-15</inkml:trace>
  <inkml:trace contextRef="#ctx0" brushRef="#br0" timeOffset="39759.5">16080 9505 124 0,'-19'-4'221'0,"0"1"-187"15,4-2-24-15,0 0-6 16,1-1 0-16,2-1-4 16,2-4-32-16,0-2-36 15,-2-2-85-15</inkml:trace>
  <inkml:trace contextRef="#ctx0" brushRef="#br0" timeOffset="39900.08">15642 9243 415 0,'-34'-14'0'0,"3"-2"1"0,4 2-4 16,5 3 1-16,2-3-20 15,1 1-53-15,4-1-17 16,0-1 32-16,2-1-98 15</inkml:trace>
  <inkml:trace contextRef="#ctx0" brushRef="#br0" timeOffset="40025.06">15294 9042 206 0,'-32'-8'91'0,"-1"-2"-50"16,4-1-18-16,1 2 0 16,2-2-10-16,4 2-11 15,3 0-4-15,-1-3-29 0,5 1-61 16,-4-3-112-16</inkml:trace>
  <inkml:trace contextRef="#ctx0" brushRef="#br0" timeOffset="40160.01">14728 8863 357 0,'-31'-9'19'16,"7"2"-7"-1,5 0-7-15,4 0-4 0,5 1-2 16,3-1-45-16,0-2-56 15,-1 0-80-15</inkml:trace>
  <inkml:trace contextRef="#ctx0" brushRef="#br0" timeOffset="40284.99">14430 8754 369 0,'-25'-5'10'0,"5"-1"8"0,4 1-13 15,3 0-4-15,6 1-2 16,2-1-35-16,3 0-43 15,0-3-47-15</inkml:trace>
  <inkml:trace contextRef="#ctx0" brushRef="#br0" timeOffset="40409.96">14239 8670 124 0,'-28'-5'127'0,"-1"-2"-59"0,2-2-12 16,7 2-21-16,0 2-20 15,8-3-7-15,5 5-8 16,5-1-1-16,-1 2-33 15,3 1-39-15,-4 1-46 0,-2 0-38 16</inkml:trace>
  <inkml:trace contextRef="#ctx0" brushRef="#br0" timeOffset="40503.71">14011 8622 123 0,'-27'2'83'0,"2"1"-11"16,4-3-15-16,1 0-18 0,10 0-17 16,6 0-17-16,4 0-5 15,4-5-77-15,9-9-90 16</inkml:trace>
  <inkml:trace contextRef="#ctx0" brushRef="#br0" timeOffset="41387.1">13997 8481 250 0,'-11'9'47'15,"-1"-2"-26"-15,5 0 16 16,2 0 7-16,2 3-11 16,3 2-8-16,0 2-1 0,0 6 6 15,0 5-9 1,-2 3-10-16,6 6-2 0,0 0-3 16,-2-2-2-16,1-3-1 15,-1-4-1-15,0-7-2 16,1-8 0-16,4-6 0 0,0-4-5 15,3-13-14-15,-1-8-3 16,1-6-15-16,3-1-25 16,-2-1 22-16,2 8 9 15,1 3-17-15,0 9 26 16,2 4 20-16,4 5 4 0,3 0-5 16,-1 3-2-16,1 6-41 15,-1-2-82-15</inkml:trace>
  <inkml:trace contextRef="#ctx0" brushRef="#br0" timeOffset="41986.3">14001 8610 324 0,'0'16'44'16,"7"1"-9"-16,0 9 12 15,1-3 4-15,2 4-22 16,-1-3-14-16,0-4-3 16,0-4-5-16,-2-5-4 15,0-2-3-15,-2-8 2 0,-1-1-3 16,-2 0-1-16,0-13 2 16,-2-5-2-16,0-2 10 15,-4-3-4-15,-1 3-5 16,-1 4 1-16,5 5-1 0,1 9 0 15,0 2 1-15,10 10-4 16,7 4 2-16,6 4 3 16,4 0-1-16,4-1-1 15,-2-2-19-15,0-9-11 16,0 0-43-16,-7-6 22 0,-4 0-91 16</inkml:trace>
  <inkml:trace contextRef="#ctx0" brushRef="#br0" timeOffset="42243.25">14011 8587 206 0,'0'0'118'0,"0"0"-98"0,2 0-4 16,5-4 26-16,3-7 4 16,2-3-14-16,3-6-10 0,-1-1-5 15,-2 0-7-15,1-1-10 16,-3-1-37-16,-4 3-75 16,-5-3-109-16</inkml:trace>
  <inkml:trace contextRef="#ctx0" brushRef="#br0" timeOffset="42830.21">13780 7778 175 0,'-4'0'230'0,"2"0"-201"16,2 0 16-16,0-1-16 15,2-6-25-15,9-6-5 16,3 1-2-16,3-5-4 0,2 0-45 16,3-3-36-16,-4-1-58 15</inkml:trace>
  <inkml:trace contextRef="#ctx0" brushRef="#br0" timeOffset="42970.82">14040 7486 312 0,'5'-7'24'0,"2"0"-24"16,3-1 0-16,-1 0 0 15,3-5-6-15,4-3-39 16,0-5-36-16,6-4-82 16</inkml:trace>
  <inkml:trace contextRef="#ctx0" brushRef="#br0" timeOffset="43127.15">14317 7165 324 0,'5'-7'53'0,"-2"-4"-29"15,1 2 5-15,2-1 5 0,3-3-20 16,-1-1-14-16,9-2-9 16,-1-4-26-16,2-4-26 15,3-4-72-15</inkml:trace>
  <inkml:trace contextRef="#ctx0" brushRef="#br0" timeOffset="43267.65">14559 6781 397 0,'2'-10'19'0,"-2"-1"-11"16,3-2-6-16,6 1-2 0,3-5-5 15,3-1-41 1,2-4-50-16,0-6-115 0</inkml:trace>
  <inkml:trace contextRef="#ctx0" brushRef="#br0" timeOffset="43408.21">14680 6464 379 0,'-4'-5'29'0,"-7"-4"-25"15,9-2 4-15,2-1-9 16,2-1-11-16,9-5-59 15,0-1-55-15,-3-5-51 0</inkml:trace>
  <inkml:trace contextRef="#ctx0" brushRef="#br0" timeOffset="43549.05">14697 6215 36 0,'-7'-2'310'0,"4"-2"-300"0,-1-2 22 16,4 3-15-16,0-1-19 15,4-1-38-15,2-2-59 16,4 0-30-16</inkml:trace>
  <inkml:trace contextRef="#ctx0" brushRef="#br0" timeOffset="43830.34">14721 6107 285 0,'-13'2'74'16,"-2"4"-59"-16,3 0 7 0,-1 3-12 15,1 2-9-15,3 1-1 16,0 1-1-16,3-1-7 16,1-1-13-16,3-2-10 15,2-4-1-15,0-3-20 16,0-2 9-16,0 0 40 0,2-9-7 16,3 1 5-16,-3-5 23 15,3 1 27-15,0 1 6 16,-2 0-6-16,4 4-3 15,0 1-3-15,5 1 3 16,3 5-12-16,7 0-8 0,7 5-8 16,5 10-10-16,2 5-2 15,5 5-29-15,1 0-169 16</inkml:trace>
  <inkml:trace contextRef="#ctx0" brushRef="#br0" timeOffset="55610.99">15730 5961 232 0,'3'-4'169'16,"1"2"-131"-1,-2 1-8-15,3 1 24 0,-2 0-21 16,4 0-21-16,-2 7-1 15,3 5 9-15,1-1-1 0,1 3-5 16,0 1-6-16,4 1-1 16,3-4-4-16,1 2-2 15,3-1-1-15,3-3-24 16,1 1-40-16,0-2-66 16,-2-2-107-16</inkml:trace>
  <inkml:trace contextRef="#ctx0" brushRef="#br0" timeOffset="55736.09">16093 6165 453 0,'0'1'75'0,"2"-1"-59"0,1 2-13 15,8 0-2-15,2-1-9 16,4 1-36-16,7-2-48 16,1 0-88-16</inkml:trace>
  <inkml:trace contextRef="#ctx0" brushRef="#br0" timeOffset="55876.56">16499 6293 459 0,'5'3'6'0,"-2"-1"-24"16,8 0-6-16,4-2 20 15,5 0-77-15,6 0-154 0</inkml:trace>
  <inkml:trace contextRef="#ctx0" brushRef="#br0" timeOffset="56017.14">16931 6268 374 0,'7'2'81'0,"-3"-1"-76"16,1-1-6-16,8 2 2 15,-1 0-3-15,5-2-38 16,4 0-37-16,6 0-36 0,3-7-76 15</inkml:trace>
  <inkml:trace contextRef="#ctx0" brushRef="#br0" timeOffset="56137.5">17339 6215 349 0,'10'-2'21'15,"5"-2"-122"-15,3-2 13 0,3-1 18 16</inkml:trace>
  <inkml:trace contextRef="#ctx0" brushRef="#br0" timeOffset="56278.37">17678 6128 377 0,'3'-1'62'0,"4"-1"-83"15,3-3 12-15,2 0 7 16,3-1-19-16,1-3-108 15</inkml:trace>
  <inkml:trace contextRef="#ctx0" brushRef="#br0" timeOffset="56450.51">17915 6016 506 0,'4'-5'32'15,"1"-2"-35"-15,2 3 6 16,4-3-2-16,3 2-3 0,3-2-26 15,4-1-42-15,1 0 3 16,-1-3-52 0,0 0-94-1</inkml:trace>
  <inkml:trace contextRef="#ctx0" brushRef="#br0" timeOffset="56571.92">18145 5886 388 0,'1'-4'43'0,"-1"1"-15"0,4 1 8 16,2 0-13-16,-1-1-22 15,2-1-6-15,5 1-23 16,2-3-37-16,0 2-38 16,0-2-128-16</inkml:trace>
  <inkml:trace contextRef="#ctx0" brushRef="#br0" timeOffset="56696.89">18294 5813 222 0,'-2'0'20'0,"2"-2"-39"16,0-2 19-16,0 1 1 16,0-1-27-16,0 1-126 15</inkml:trace>
  <inkml:trace contextRef="#ctx0" brushRef="#br0" timeOffset="56853.11">18236 5789 301 0,'-8'0'15'16,"2"0"-6"-16,5 0 20 0,1 0-14 15,0 0-31-15,1 0-94 16,6-1-21-16</inkml:trace>
  <inkml:trace contextRef="#ctx0" brushRef="#br0" timeOffset="57119.84">18294 5813 154 0,'2'-48'117'0,"-6"44"-99"16,-3 2 38-16,0 0 10 16,-6-1-21-16,1 1-16 0,-6 0-6 15,-3-1-6-15,-5 1-6 16,-1-1-6-16,0 1-5 15,-1 2 0-15,2 0 0 16,4 0-1-16,3 0-11 0,4 0-8 16,3 0-26-16,3 0-18 15,2 0-15-15,3 0-9 16,4 0 22-16,0 0 0 16,0 0-33-16</inkml:trace>
  <inkml:trace contextRef="#ctx0" brushRef="#br0" timeOffset="57490.35">18236 5732 368 0,'2'0'26'0,"-2"0"-17"16,0 0 32-16,0 0 15 0,-7 0-47 16,-7 0-6-16,-4 2-2 15,-7 0 1-15,-8 2-1 16,-2 1-1-16,-5-1 0 15,3 1 0-15,0 0 0 16,1 1 2-16,8-1 8 16,4-2-3-16,10 1-3 15,4 0-2-15,6-3-2 16,4 1-1-16,12-2-11 0,8 0-1 16,9 0-34-16,7 0-39 0,5 0-139 15</inkml:trace>
  <inkml:trace contextRef="#ctx0" brushRef="#br0" timeOffset="57755.91">18373 5761 371 0,'0'2'65'0,"0"-2"-59"16,0 0 36-16,0 0 14 15,4 0-31-15,3 2-27 16,0 1 12-16,2 2 3 15,0 3 4-15,2 3-4 16,-2 1-2-16,2 6-4 0,-4 5 6 16,-2 4 0-16,-2 3-7 15,2 7-3-15,-3 5-3 16,-1 2 0-16,-1-1-24 16,0 0-27-16,4-8-83 15,-1-4-305-15</inkml:trace>
  <inkml:trace contextRef="#ctx0" brushRef="#br0" timeOffset="93997.65">17912 9849 493 0,'0'13'95'16,"-2"-10"-55"-16,2-1-15 15,0-2-4-15,5 0-8 16,8-4-13-16,0-4-3 0,2-7-1 16,4-1-16-16,0-5-36 15,-1-2-61-15,-1-2-165 16</inkml:trace>
  <inkml:trace contextRef="#ctx0" brushRef="#br0" timeOffset="94138.22">18133 9657 396 0,'1'-4'175'16,"3"-1"-127"-16,1-3-40 16,2-2-7-16,4-1-1 15,3-7-11-15,5-1-65 16,-4-3-35-16,5 1-61 0</inkml:trace>
  <inkml:trace contextRef="#ctx0" brushRef="#br0" timeOffset="94263.24">18330 9394 323 0,'1'-6'183'0,"3"-2"-132"16,2-4-42-16,1-3-10 15,3-2 0-15,7-5-38 16,-3-3-65-16,1-1-81 15</inkml:trace>
  <inkml:trace contextRef="#ctx0" brushRef="#br0" timeOffset="94409.24">18520 9024 319 0,'3'-13'224'15,"-3"1"-200"-15,5-5-26 0,2-2 0 16,3-6-11-16,7 0-85 15,-3-6-149-15</inkml:trace>
  <inkml:trace contextRef="#ctx0" brushRef="#br0" timeOffset="94534.2">18703 8672 328 0,'0'-7'202'15,"0"-5"-180"-15,0-4-18 16,6-4-3-16,5-5-1 15,1-2-83-15,3-5-98 16</inkml:trace>
  <inkml:trace contextRef="#ctx0" brushRef="#br0" timeOffset="96502.83">18017 9710 375 0,'-1'5'55'16,"1"-1"-28"-16,0-4 12 15,0 2-13-15,0-2-10 16,1 0-6-16,8-2 14 16,-1-5 9-16,4-2-6 0,0-2 1 15,3-3-9-15,-3-1-9 0,3-2-2 16,3 1 4-16,-2-4 0 15,4-1 0-15,0-2-1 16,1 1-4-16,1-1-3 0,1-4 1 16,0 1 5-16,-1-4 0 15,4-1 2-15,-6 2-4 16,4-3-1 0,0 0-2-16,-3 2-3 15,-1-2 0-15,1 2-1 16,1-2-1-16,-1 2 0 15,1-5 1-15,2 3 0 0,-1-4-1 16,0 1 6-16,0 1-1 16,-1-2-2-16,-3 4-1 15,1 2-1-15,-1 0-1 16,-2-1 0-16,0 2 0 16,-3-2 0-16,4 0 1 15,-2-3-1-15,0 0 0 16,2 1 1-16,-2-5 0 0,4 2 0 15,-6 0 2-15,5 1-1 16,-2-3-1-16,0 1 0 16,-3-3 0-16,0-2-1 15,-1 1-1-15,-3-2 2 0,0 0 0 16,-3 0-1-16,-2 0 0 16,-2-1 1-1,1-1-1-15,-1-2 1 0,4 0-2 0,-2-3 1 16,-2-1 1-16,4-1-1 15,-2-2 0-15,3-1 0 16,-1-1 1-16,-1 3-1 0,-1-4-1 16,0 5 2-16,-2-1-1 15,2 1 1-15,-2 2-1 16,-1 2 0-16,2 0 1 16,-3 1-1-16,1-1 1 15,2 3-1-15,-1 1 1 0,0-1-1 16,1 4 0-16,-1 2 0 15,-2 1 0-15,-1 1 2 16,0 3-2-16,0 4 1 16,0-1-1-16,0 2 1 15,-4 1-1-15,0 2 0 16,-1-2 0-16,2 4 0 0,-1-3 0 16,1 2 0-16,-1-2 0 15,1 1 0-15,-2 1 0 16,2-4-1-16,-2 4 1 15,1 0 0-15,-1 0 0 16,2 0 0-16,-3 2 1 0,2 2-1 16,-1 0 0-1,-1 1 0-15,5 2 1 16,-3 4 1-16,3 1 2 16,-3 1 1-16,2 3 1 15,1 3 0-15,1 1-1 16,-2-2-2-16,2 6-1 0,0-1 0 15,0 2-1-15,0-2 0 16,0 0 0-16,-2 2 0 16,-1-2 3-16,3 0 1 15,0 0 1-15,0 2-1 16,0 0-1-16,0 0 0 0,-1-1 0 16,1 1-2-16,-2 0-1 15,2 0-1-15,-5 5 0 16,1 8-1-16,-4 5 1 15,-4 9 0-15,0 1 0 16,-5 7 0-16,3-1 0 16,0 0 0-16,1-5 0 15,3-4 0-15,1-7 0 0,1-2 0 16,5-6 1-16,3-4-2 16,-2-4 2-16,2-2-3 15,0-6-5-15,5-10-2 16,5-2 1-16,0-5 0 0,3-4 0 15,-2-1 2-15,-1 1 4 16,-1 4 2-16,1-1 0 16,-2 5 1-16,-1 3-1 15,-1 2 2-15,-1 3 5 16,3 0-1-16,-3 4-3 16,0 2-1-16,0-2 0 15,1 3 0-15,2 1-1 16,-5 3-1-16,2 0 1 0,-1 0-1 15,1 0 0-15,-2 0 1 0,1 0-1 16,0 0 1 0,-2 0 0-16,0 0-1 0,0 0 1 15,-1 0 1-15,-1 0-1 16,2 0 1-16,0 0 1 16,0 0-3-16,-2 0 1 15,3 0 1-15,-3 0 0 16,2 0-1-16,-1 0 1 0,5 2-1 15,0 1 1-15,3 0 0 16,1 3 0-16,7 3 1 0,0 1 0 16,3 3 1-16,4 3-2 15,1 0-2-15,1 9 0 16,3 2 0-16,0 7-4 16,1 5-33-16,-1 2-48 15,-5-2-88-15,-4-5-274 0</inkml:trace>
  <inkml:trace contextRef="#ctx0" brushRef="#br0" timeOffset="126711.3">16945 12975 433 0,'-7'-11'56'15,"0"-5"-23"-15,2 0 10 16,5 1 4-16,0 3-1 0,0 3-17 16,2 3-4-16,6 6 4 15,3 3-11-15,7 12-2 16,-4 10 1-16,3 11-3 16,1 5-5-16,-4 7-4 15,3 2-3-15,-5-1-1 0,5-3 1 16,-5-7-6-16,0-7-22 15,-2-9-18-15,-2-8-11 16,-4-12-21-16,-1-3-15 16,-3-9-24-16,-3-13-30 15,-9-11-40-15</inkml:trace>
  <inkml:trace contextRef="#ctx0" brushRef="#br0" timeOffset="127032.72">17037 13115 127 0,'-23'-50'105'16,"-2"0"9"-16,8 8-20 15,7 2-13-15,10 7-21 16,3 0-12-16,21 7-14 15,10 1-11-15,12 3-5 16,8 6-5-16,-1 5-4 16,-1 10-8-16,-8 1 0 0,-11 16-2 15,-13 9-7-15,-15 7-14 16,-5 6 3-16,-22 0-1 16,-12 0 7-16,-5-1 9 15,-5-6 4-15,3-5 2 16,5-8 5-16,8-3 11 0,13-6-3 15,10-4-4-15,5 1-6 16,16-1-6 0,13 4 4-16,7 3 2 15,6 4 1-15,0 4-1 16,-1 3-3-16,-5 6 1 0,-5-3-4 16,-6 2-4-16,-1-6-13 15,-4-3-11-15,-1-7-20 16,-1-7-25-16,-4-5-62 15,0-4-238-15</inkml:trace>
  <inkml:trace contextRef="#ctx0" brushRef="#br0" timeOffset="127877.37">17576 13110 391 0,'-11'8'59'0,"2"-4"-36"0,5 0 12 15,4-2-2-15,0-2-7 16,13 0-9-16,5-7 0 16,4-6 5-16,1-6-7 15,2-2-10-15,-2-3-3 16,-4-3 1-16,-9 2-3 0,-5 2 2 15,-5 4-1-15,-1 6 2 16,-15 6-3-16,-4 7-1 16,-6 2 1-16,1 14 1 15,3 7 1-15,3 4 3 16,11 2-1-16,8 1-3 16,1-2-1-16,20-3 0 15,10-5-2-15,7-8 0 0,7-8-3 16,0-4-6-16,1-2-20 15,-2-12-17-15,-7-4-6 16,-6-5-26-16,-9-2-13 16,-8-2-9-16,-6 0 66 0,-8 0 42 15,0 6 50-15,0 3 44 16,-7 6-4 0,-1 5-13-16,1 7-28 15,2 0-19-15,0 8-15 0,5 9-12 16,0 4-6-16,0 2-2 15,0 5-2-15,5 1-2 0,-1 2-16 16,0-5-12-16,-2-2-9 16,-2-6 11-1,0-6 21-15,0-6 7 0,0-6 2 16,0 0 9-16,2-11 8 16,5-6-8-16,1-1-5 15,7-1-4-15,1-2-2 0,2 3-6 16,1 1-31-16,0 3-16 15,-4 3-14-15,-1 6 26 16,-4 2 14-16,-5 3 35 16,1 0 30-16,-4 3 14 0,-2 7 7 15,0-2-22-15,0 3-18 16,0-2-10-16,0 1-7 16,0-3-1-16,4-1-13 15,-1-4-40-15,1-2-77 16</inkml:trace>
  <inkml:trace contextRef="#ctx0" brushRef="#br0" timeOffset="128613.55">17754 13039 369 0,'-38'8'55'16,"5"2"-3"-16,9-3 9 16,7 0-16-16,12-1-14 15,5-3-26-15,14-3-6 16,13 0 4-16,7 0-1 16,8-9 0-16,1-2-3 0,-1-2-8 15,-8-1 1-15,-7 2 1 16,-15 1-6-16,-12 2 3 15,-10 4 6-15,-22 3 1 0,-6 2 3 16,-8 0 3-16,-3 4-2 16,3 10 8-16,1 1 1 15,9 2-8-15,5 1-2 16,11 2-2-16,8 1-18 16,9-3-37-16,3-6-62 0,0-1-181 15</inkml:trace>
  <inkml:trace contextRef="#ctx0" brushRef="#br0" timeOffset="128910.38">17249 13254 572 0,'-50'14'64'0,"5"-8"-35"0,19-2 1 16,25-4-1-16,16 0-10 16,27-10-13-16,23-11-2 15,19-5-1-15,17-5 0 16,2-2-3-16,-6-2 0 0,-14 5-15 15,-23 6-59-15,-30 3-50 16,-30 7 17-16,-24 9 78 16,-36 5 27-16,-16 5 50 15,-8 12 30-15,4 7 8 16,7 3-6-16,20 2-19 16,24-2-25-16,29-5-24 0,19-9-12 15,44-11-5 1,33-2-22-16,26-20-57 0,23-15-69 15,16-14-156-15</inkml:trace>
  <inkml:trace contextRef="#ctx0" brushRef="#br0" timeOffset="129488.4">18616 12567 438 0,'0'8'-6'0,"0"-8"-27"16,7 0 32-16,9-4 30 0,-2-6 36 15,2-3-1-15,-3 0 11 16,-2 5-7-16,-3 4-13 16,-1 4-11-16,-6 11-28 15,-1 14-11-15,0 10 8 16,0 10-2-16,0 7-9 0,-3 1 0 15,-2-1 0 1,4-7-4-16,-1-11-4 0,0-13-9 16,0-14 8-16,-1-7 4 15,-1-23 10-15,1-16-9 16,-1-13 0-16,3-12-3 16,1-10 4-16,1 2-2 0,12 4 2 15,2 9-1-15,2 16 5 0,5 11-3 16,-3 21 5-16,-1 11-3 15,-3 16-5-15,-6 18 2 16,-2 9-1-16,-7 7 2 16,0 5-6-16,-9 0-1 15,-8-1-4-15,-2-10-9 16,-1-4 1-16,2-15 14 16,2-9 5-16,6-11 3 0,4-5 2 15,6-5 3-15,6-4-4 16,13 0 0-16,6 4-2 15,6 5 3-15,3 0 2 16,2 10-3-16,-1 8-3 0,-1 0-2 16,0 2-1-16,-2-4-18 15,-3-4-17-15,-5-3-32 16,0-7-27-16,-4-2-27 16,-6-11-87-16</inkml:trace>
  <inkml:trace contextRef="#ctx0" brushRef="#br0" timeOffset="129754.04">19122 12725 370 0,'0'-2'122'0,"0"0"-81"16,0 0 3-16,3 0-6 15,12-1 9-15,4-4-19 0,7-2-15 16,1-4-4-16,2-3-7 16,-6-2-2-16,-4 1-1 15,-6-1-12-15,-9 3 2 16,-4 7 5-16,-15 2-2 15,-9 6 4-15,-3 4 4 0,-2 12 1 16,3 5 7 0,6 6 5-16,12 2-4 15,8 1-6-15,7-1-1 0,16-6-4 16,9-4 1-16,8-8-8 16,5-7-17-16,1-4-27 15,1-17-41-15,-6-6-62 0,-3-7-138 16</inkml:trace>
  <inkml:trace contextRef="#ctx0" brushRef="#br0" timeOffset="130407.57">19562 12535 436 0,'-7'-5'86'0,"0"2"-38"0,0 3 15 16,2 7-22-16,2 7-11 16,3 2-19-16,0 5-8 15,0 1-2-15,0 1-1 16,0 0 1-16,0-1-1 15,-7-4-3-15,0-2-8 0,0-6 4 16,-5-4 6-16,4-4 1 16,-1-2 1-16,7-4-2 15,2-7 0-15,0-3-8 16,16 0-9-16,4-1 1 16,7 5 2-16,2 1 7 0,0 2 0 15,-3 5 8-15,-1 2 2 16,-8 0 5-16,-3 0 2 15,-6 7-4-15,-3 2 1 16,-3 0 3-16,-2 0-3 16,1-2-3-16,3 0-2 0,1-3 0 15,2-4-3-15,3 0-6 16,4 0-18-16,2-9-6 16,2-2-4-16,0-3 3 15,-2 1 4-15,0 2 11 16,-2 4 17-16,-1 6 3 0,-2 1 15 15,1 0 7-15,1 5 4 16,-1 7 1-16,3-1-4 16,1 1-8-16,2-1-2 15,1-5-5-15,1-5-5 16,-1-1-1-16,-5-7-3 16,-1-10 0-16,-3-7-1 0,-6-4 0 15,-4-8-2 1,0-5 2-16,-7-2 0 15,-6 1-1-15,0 4 3 16,-1 6 15-16,5 10 7 0,0 8-2 16,4 12-5-16,5 2-6 15,0 11-8-15,5 7 2 16,2 8-3-16,4 3-1 16,2 5 1-16,-1-4-5 0,-1-1-8 15,0-4-23-15,-1-7-18 16,0-10-31-16,-2-6-52 15,1-2-135-15</inkml:trace>
  <inkml:trace contextRef="#ctx0" brushRef="#br0" timeOffset="130501.3">20171 12462 390 0,'8'-3'101'16,"2"-9"-41"-16,-3 8-9 16,0 4-45-16,-4 0-8 15,-3 7-65-15,0 5-204 0</inkml:trace>
  <inkml:trace contextRef="#ctx0" brushRef="#br0" timeOffset="130926.05">18932 13130 522 0,'-33'0'81'0,"8"0"-61"15,8 0 2-15,16 0-4 16,7 0-5-16,24-2-4 0,18-5 5 16,19-2 13-16,23-6 0 15,16 0-7-15,10-3-6 16,11 0-6-16,5 0-6 16,-4 2 0-16,-5 2-1 15,-6-1-1-15,-11 3 0 16,-16 3-1-16,-14 0 2 15,-20 6-2-15,-16-1-33 0,-17 4-36 16,-15 0-61-16,-8 0-103 16</inkml:trace>
  <inkml:trace contextRef="#ctx0" brushRef="#br0" timeOffset="131408.49">20145 13572 570 0,'-2'-21'38'15,"2"-3"-10"-15,15 6 15 16,12 2 4-16,6 6-14 0,2 6-17 16,-1 4-6-16,0 9-7 15,-5 11-4-15,-3 5 1 16,-9 1-2-16,-6 1-10 15,-9-4-2-15,-2-2 9 16,-5-8 4-16,-12-9 5 0,-5-4 15 16,0-13 11-16,0-12-2 15,5-7-9-15,7-7 0 16,8-2-9-16,4 0-10 16,20 3-2-16,10 6-19 15,9 11-22-15,6 8-33 0,5 11-29 16,-2 2-39-16,-4 4-139 15</inkml:trace>
  <inkml:trace contextRef="#ctx0" brushRef="#br0" timeOffset="131566.6">20671 13584 550 0,'-7'18'87'0,"0"-5"-53"15,7 2 22-15,0 3-4 0,6 6-20 16,4 1-23-16,3 1-7 0,3 4-3 15,2 1 1-15,-2-4-19 16,0 0-33-16,0-6-25 16,1-10-44-16,-1-11-66 15</inkml:trace>
  <inkml:trace contextRef="#ctx0" brushRef="#br0" timeOffset="131993.29">21156 13580 644 0,'15'-3'49'15,"3"-6"-49"-15,5 2 23 0,9 2 20 16,11 0-14-16,6-3-20 16,7 3-5-16,7-3-1 15,3 5-1-15,2 0-2 16,-3 1 1-16,-4-2-2 0,-11 1-2 15,-7-1-1-15,-12 1-3 16,-11-3-14-16,-10 4 4 16,-8-7 3-16,-2 2-15 15,-11-1-30-15,-7-2-16 16,-1 0 16-16,-1-2 12 16,1 1 32-16,6-1 16 0,2 0 8 15,3 3 37-15,5 3-2 16,3 2 0-16,0 2-5 15,1 2-15-15,9 0-8 16,6 12 4-16,-1 3 1 0,4 8-7 16,-3 5-8-1,0 3-4-15,-5 2-2 0,-5 2 0 0,-6-2-22 16,-6-2-23 0,-14-10-27-16,-3-6-27 0,-10-10-78 15</inkml:trace>
  <inkml:trace contextRef="#ctx0" brushRef="#br0" timeOffset="132432.64">22085 13424 156 0,'3'-9'411'16,"8"0"-391"-16,7 3-7 16,9 2 28-16,0 4 1 15,3 4-15-15,1 7-11 16,-2 7-1-16,-6 4-4 15,-3 3-8-15,-6 0-4 0,-8-2 0 16,-6-2-1-16,-6-10-1 16,-8-6 5-16,0-5 5 15,-5-9 7-15,7-13 17 0,-1-2-6 16,9-6-8-16,4-2-8 16,7-3-7-16,12 6-3 15,11 7-6-15,8 4-22 16,9 8-30-16,1 8-21 15,-1 2-29-15,-6 6-40 16,-4 10-107-16</inkml:trace>
  <inkml:trace contextRef="#ctx0" brushRef="#br0" timeOffset="132666.91">22519 13493 556 0,'-9'0'56'0,"6"0"-32"0,3-2 36 16,7 2-25-16,13 0-6 15,3 2-14-15,4 9-12 16,0 3 0-16,-4 6-2 16,-11 0-2-16,-5 1-2 15,-7-2-7-15,-4 1-1 0,-7-5 13 16,-3-3 0-16,2-3 11 16,5-5 21-16,6-3-7 15,1-1-12-15,22 0-3 16,13-1-11-16,16-7 0 15,12-2-44-15,5-5-110 16,0-1-241-16</inkml:trace>
  <inkml:trace contextRef="#ctx0" brushRef="#br0" timeOffset="133253.87">20427 14453 529 0,'0'-14'60'0,"8"-2"-20"0,9 6 6 16,10 0 3-16,4 7-17 16,1 3-17-16,4 0-7 15,-4 13-4-15,0 2-2 16,-8 7-2-16,-6 1-2 0,-4-3-10 15,-8-1-7-15,-6-3 9 16,0-7 8-16,-9-6 6 16,-2-3 17-16,-2-7 10 15,6-8-8-15,2-9-11 16,5-4-7-16,7-1-5 0,15 2-9 16,10 4-55-16,2 5-23 15,5 12-59-15,0 6-117 16</inkml:trace>
  <inkml:trace contextRef="#ctx0" brushRef="#br0" timeOffset="133500.77">20885 14515 548 0,'0'0'47'0,"0"0"-31"16,13 0 20-16,3 0 8 15,4 6-9-15,-3 5-30 0,-4 7-7 16,-9 3-14-16,-4 4-15 15,-11 2 1-15,-9 0 17 16,-1-7 9-16,0-1 5 16,6-4 24-16,6-7 4 15,9-6-11-15,5-2-3 0,24-2-14 16,14-9-1-16,13-4-34 16,12-6-56-16,8 0-78 15,2-4-192-15</inkml:trace>
  <inkml:trace contextRef="#ctx0" brushRef="#br0" timeOffset="133915.2">21655 14523 513 0,'-7'3'163'0,"4"-3"-165"16,3 0-27-16,10 0 28 15,10 0 3-15,7 0 3 0,7 0-6 16,9-3 11-16,10-5 11 16,4 1-3-16,8 0 2 15,1-1-5-15,-1-2-10 16,1 3-5-16,-9 0 1 16,-6-4-10-16,-13 3-31 15,-10-3-33-15,-11 0-8 0,-14 1 3 16,-3-5 41-16,-16 5 26 15,-6-1 34-15,-1 2 33 16,2 2-3-16,4 4 6 16,5 1 10-16,7 2-27 15,5 0-24-15,3 8-15 0,14 6 7 16,4 4 6-16,0 6-3 0,5 1-6 16,-7 1-4-16,-4-1-4 15,-14 2-14-15,1 0-22 16,-20-6-6-16,-7-1-35 0,-5-8 9 15,-2-5-9-15,5-7-68 16</inkml:trace>
  <inkml:trace contextRef="#ctx0" brushRef="#br0" timeOffset="134274.37">22557 14426 590 0,'-9'-16'31'15,"5"2"-9"-15,4 0 25 16,12 3-11-16,9 4-20 16,9 4-8-16,4 3-5 15,0 0 7-15,1 12-3 0,-9 4-8 16,-4 3 2-16,-7 1-2 15,-8 2 0-15,-7-3-6 16,-4-5-4-16,-10-1-3 16,-2-8 16-16,-2-5 2 15,2 0 1-15,6-5 5 0,5-11 7 16,5-4-10 0,5-3-7-16,17 4-5 0,9-3-20 15,3 8-30-15,8 1-35 16,-3 10-40-16,-2 3-54 15</inkml:trace>
  <inkml:trace contextRef="#ctx0" brushRef="#br0" timeOffset="134594.56">22960 14475 463 0,'0'0'69'31,"0"0"-35"-31,5-7 6 16,7 1-12-16,5 1-11 0,0 1-13 15,1 4 1-15,-4 0-4 16,-6 0-1-16,-6 4-7 16,-2 7-3-16,-8-1 6 15,-4 3 7-15,-2 1 5 16,1 2 1-16,4 0 8 0,6 2 1 16,3 0-10-16,5-1-5 15,9 1 3-15,2 0 1 16,2-2-2-16,-5-1 0 15,-4-6-4-15,-9 1-1 16,0 0-1-16,-14-2 3 0,-8-1-2 16,-2 4 0-16,-3-1-5 15,3 4-19-15,-1-3-34 16,1 4-41-16,4-3-81 16</inkml:trace>
  <inkml:trace contextRef="#ctx0" brushRef="#br0" timeOffset="134845.84">21952 14966 493 0,'9'0'93'16,"-1"0"-70"-16,4 0-5 16,0-1 5-16,1-1-19 15,1 2-18-15,1 0-36 16,1 0-14-16,-3 0-113 16</inkml:trace>
  <inkml:trace contextRef="#ctx0" brushRef="#br0" timeOffset="134970.81">22013 15273 452 0,'-9'16'54'0,"5"-1"-31"0,2-4-21 15,2-3-5-15,2 0-8 16,9-6-102-16</inkml:trace>
  <inkml:trace contextRef="#ctx0" brushRef="#br0" timeOffset="135535.79">20593 15379 521 0,'0'-29'34'0,"10"2"-17"0,16 8 21 16,8 6 13-16,8 11-19 16,7 2-10-16,2 17-4 15,-2 11-5-15,-5 10-14 16,-6 5-1-16,-13-1-15 15,-9 5 3-15,-8-10 5 0,-8-6 4 16,-8-10 3-16,-8-7 3 16,-2-12 10-16,-4-2 17 15,6-12-3-15,4-12 0 16,4-10-6-16,8-3-7 0,5-6-12 16,15 2-2-16,13 4-18 15,2 6-23-15,9 12-24 16,-3 9-21-16,2 10-8 15,-5 2-61-15,-4 14-157 16</inkml:trace>
  <inkml:trace contextRef="#ctx0" brushRef="#br0" timeOffset="135853.81">21182 15488 520 0,'-6'0'69'0,"-14"-4"-45"15,17-5 30-15,3-1-7 0,12 2-23 16,8 3-19-16,7 2-4 15,0 3-1-15,-6 0-1 16,-1 5-22-16,-9 9 7 16,-7 2 2-16,-4 0 0 0,0 4 9 15,-10-1 4-15,2-1 3 16,-1 2 1-16,6-2 2 16,3-1-2-16,1 0 4 15,10-3-7-15,3-2 1 0,-3 1-1 16,-2-6 0-16,-9 0-2 15,0-2-5-15,-20-1 6 16,-3-2 2-16,-6 2 1 16,2-1-2-16,0-1 1 15,13 0-1-15,11-2-17 0,6 0-44 16,29 0-56-16,9-5-68 16</inkml:trace>
  <inkml:trace contextRef="#ctx0" brushRef="#br0" timeOffset="136263.17">21667 15550 492 0,'-2'-5'161'0,"2"-1"-135"16,5-1-20-16,19 2 14 16,12 1 16-16,11 1-10 15,15-2-15-15,14-1-6 16,2 1-1-16,7-2-5 0,-2-1 1 15,-3 1 1-15,-6 2-13 16,-10 1-12-16,-14-1-9 16,-11 2-12-16,-19-5-1 15,-13 3-4-15,-7 0-7 16,-20-4 0-16,-7 2 54 0,-2-1 33 16,2 3 21-16,8 0-2 15,4 1-1-15,9 2-3 16,6 2-12-16,6 0-21 15,14 0-6-15,7 11 6 16,2 5 3-16,-3 0-7 16,-1 7-5-16,-8-1-3 15,-17 1-1-15,-4-4-11 0,-23 1-3 16,-10-4-6-16,-11-3-9 16,0-4-2-16,0-4-4 15,12-3-15-15,9-2-4 16,15-5-61-16,12-10-197 15</inkml:trace>
  <inkml:trace contextRef="#ctx0" brushRef="#br0" timeOffset="136872.54">22758 15297 487 0,'0'-13'74'0,"0"0"-45"15,12 8 2-15,10 4 9 16,7 1-12-16,3 3-8 16,4 12-7-16,-4 4-7 15,-3 4-4-15,-4 1-1 16,-8 0-2-16,-8-2-2 15,-9-4-12-15,0-6 6 16,-11-6 4-16,-7-6 9 0,-2 0 2 16,4-15 7-16,3-4 4 15,6-6 0-15,7-4-9 16,2 1-6-16,14 2-4 16,8 3-26-16,8 6-22 0,0 6-37 15,2 6 18-15,-3 5-31 16,-4 0 40-16,-10 10 32 15,-5 3 27-15,-7 2 9 16,-5 3 36-16,0 1 6 0,0 2 14 16,-2 0-25-16,1 2-9 15,1 1-6 1,0-3-5-16,8-1-7 0,3-4-1 16,4-2-2-16,-1-5-6 15,4-7-1-15,-4-2-1 16,2-6 1-16,-2-10 2 15,-2-2-2-15,-4 1 2 16,-1-1 21-16,-1 5 13 0,-5 3 4 16,1 6-5-16,-2 4-13 15,0 6-17-15,0 11-5 16,0 10 2-16,0 3-2 0,0 10-2 16,2 0-13-16,6 5-38 15,-1-4-45-15,-2-2-90 16</inkml:trace>
  <inkml:trace contextRef="#ctx0" brushRef="#br0" timeOffset="141379.2">20637 16609 133 0,'-5'0'60'16,"2"-3"-22"-16,-1-6 22 15,1-2 0-15,-1-3-14 31,0-1-12-31,-2-2 14 0,-1 1-1 0,-1-1-12 0,-7 5 2 16,1 4-6-16,-8 2-11 16,-3 6-13-16,-1 3-2 15,-1 15 3-15,1 4-3 16,5 5 2-16,7 3 0 16,4 0-1-16,10-1-4 15,0-4-2-15,13-2-2 0,8-9 1 16,4-9 2-16,4-5 0 15,-2 0-1-15,0-15-4 16,-3-10-2-16,-7 0-1 16,0-2 0-16,-7 2 5 15,-1 2 3-15,-1 7-2 16,-5 5 2-16,3 5 1 0,-3 6 1 16,2 0-4-16,2 8 2 15,1 2 0-15,-1 3-1 16,2 1 0-16,0-3-1 15,-5-2-2-15,1-4-5 0,0-2 0 16,-3-3 0 0,3 0 1-16,1-3 7 15,5-11 3-15,1-2-4 16,3-2-2-16,4 2 1 16,5 1-5-16,-4 5 1 15,-1 7 4-15,3 3 1 0,-6 3 0 16,-2 11 0-16,-3 1-1 15,-2 4 2-15,-2-1 0 16,-1-2-1-16,1-2 2 16,-2-3 0-16,6-6 1 15,3-3 4-15,1-2 0 16,4-4 2-16,3-8-5 0,1-2-2 16,-1-2-2-16,-3-2-4 15,-4 0-11-15,-6 4-9 16,-5 0-3-16,-4-1 9 15,0 5 9-15,-11 3 3 0,1 1 4 16,0 2 5-16,3 2 6 16,2 2 6-16,1 0 0 15,4 0-3-15,0 0-4 16,0-3-5-16,2-4 6 16,5-2-1-16,0-3-1 0,-2-2 0 15,5-4 2-15,-7 0 7 16,-1 4 18-16,-2 1 4 15,0 4 2-15,0 6-6 16,-3 3-12-16,-2 1-10 16,2 15-5-16,-1 4 3 15,4 7-2-15,0 5-4 16,5 1-3-16,10 5-8 0,9-3-27 16,6 2-52-16,6-6-41 15,3-5-40-15</inkml:trace>
  <inkml:trace contextRef="#ctx0" brushRef="#br0" timeOffset="141816.65">21640 16529 484 0,'-15'-7'67'15,"6"-8"-46"-15,9 2 21 16,2-2 5-16,20 3-18 0,6 3-17 15,6 5 0-15,2 4 8 16,3 8-1-16,-6 9-13 16,-4 6-6-16,-9 4 0 15,-6-2-7-15,-8 0 0 16,-6-3 2-16,-5-6 1 0,-9-6 7 16,-1-6 2-16,3-4 7 15,2-7 16-15,5-13-11 16,5-3-14-16,1-6-3 15,15-1-4-15,6 0-22 16,7 3-31-16,0 4-60 16,-2 6-51-16,-3 7-109 15</inkml:trace>
  <inkml:trace contextRef="#ctx0" brushRef="#br0" timeOffset="141988.43">22049 16579 490 0,'-4'16'45'15,"3"-2"-14"-15,1 4 34 16,0 4-2-16,1 3-22 16,6 0-27-16,-2 3-13 15,5 2 0-15,-3 1-9 16,-2-2-36-16,1-5-39 0,-3-8-53 16,-3-10-231-16</inkml:trace>
  <inkml:trace contextRef="#ctx0" brushRef="#br0" timeOffset="142515.97">22471 16533 497 0,'0'-2'36'16,"0"-4"-17"-16,7 3 21 16,11 3 11-16,7-2-15 15,11 2-14-15,9 0-2 0,4 0-1 16,6 0-7-16,4 0-3 16,2-1-7-16,0-1 0 15,-5 0-2-15,-2-1 0 16,-11 1 0-16,-3-2 0 15,-12 2-2-15,-8 2 1 0,-10-2 0 16,-2 2 1-16,-6 0-1 16,-2 0-3-16,0 0 2 15,0 0 4-15,0 0-1 16,0 0-1-16,0 0-2 16,0 0-12-16,2-3-17 0,5-2-17 15,0-6-41 1,-2-2-62-16,-1-3-127 0</inkml:trace>
  <inkml:trace contextRef="#ctx0" brushRef="#br0" timeOffset="142703.44">23133 16378 307 0,'-3'0'218'0,"1"0"-193"16,2 0-24-16,3 9 28 16,12 5 18-16,1 2-13 15,4 4-14-15,-1 1-1 16,-2 0-11-16,-7 4-6 15,-10 0-3-15,0-5-9 16,-15 1-15-16,-11-3-16 16,-4-4-7-16,-6-5-12 0,0-7-56 15,2-2-153-15</inkml:trace>
  <inkml:trace contextRef="#ctx0" brushRef="#br0" timeOffset="143189.12">23464 16460 231 0,'-4'-6'286'0,"1"-3"-268"16,3 4 9-16,0 3 21 15,12 1-15-15,8 1-20 16,4 1-4-16,0 13 7 15,3 6-4-15,0 5-7 16,-3 3-3-16,-7 1-1 0,-4 1-1 16,-6-3-1-16,-5-5 1 15,-2-6 1-15,-2-6 1 16,-5-8 9-16,-3-2 24 16,2-10 1-16,4-10-9 15,3-7-12-15,1-3-7 16,5-4-6-16,13 0-2 0,4 3-6 15,3 5-27-15,3 8-27 16,1 6-13-16,0 6-39 16,-4 6-47-16,-3 4-90 15</inkml:trace>
  <inkml:trace contextRef="#ctx0" brushRef="#br0" timeOffset="143345.34">23866 16577 376 0,'0'11'75'16,"0"-2"-14"-16,0 1-15 15,0 3 15-15,2 2 2 16,3 1-24-16,0 3-18 0,3 3-17 16,-1 5-3-16,-3-1-1 15,-1 8-23-15,-3 0-39 16,0 2-74-16,-3-6-189 16</inkml:trace>
  <inkml:trace contextRef="#ctx0" brushRef="#br0" timeOffset="145782.41">22088 16695 228 0,'0'0'188'0,"0"-1"-133"0,0 1 16 15,0 0-17-15,0 0-16 16,0 0-15-16,0 0-13 16,2 1 4-16,0 6 3 15,-2 6-3-15,4 5-2 16,-2 3-5-16,-1 2-2 0,1 4 1 15,2 2-1-15,3-5-2 16,0 0-2-16,6-3 0 16,1-5 0-16,4-7-1 15,4-3 0-15,0-6 0 16,4 0-1-16,1-8-1 0,0-6-4 16,-5-2-3-16,-3-6 4 15,-6 0 6-15,-4-2 1 16,-6-1-1-16,-3 4 0 15,0 1 7-15,0 4 6 16,-3 4 9-16,-1 4 0 0,2 5-3 16,2 3-6-16,0 0-8 15,0 7-5-15,6 7 2 16,6 6 2-16,3 3 1 16,2 4-1-16,1 3-2 15,3 4-2-15,-4 7-1 0,-2 2-9 16,-5 4-38-16,-1-5-68 15,-4-4-152-15</inkml:trace>
  <inkml:trace contextRef="#ctx0" brushRef="#br0" timeOffset="147248.93">13577 15134 646 0,'10'-10'21'0,"2"4"-1"16,3 6 16-16,5 8 11 15,0 13-21-15,-2 9-17 16,2 9 2-16,-4 8 0 16,4 5-6-16,-3 5-5 15,0-2 2-15,1 0-3 0,-4-5-15 16,0-5-9-16,-1-8-11 16,-6-6-13-16,-5-8-34 15,-2-10-57-15,-7-10-169 16</inkml:trace>
  <inkml:trace contextRef="#ctx0" brushRef="#br0" timeOffset="147975.47">13374 15356 589 0,'-13'-18'10'0,"12"-2"7"16,8 4 15-16,25 2-6 15,15-1-9-15,11 0-7 16,17 2 8-16,9 1-6 15,6-1-9-15,0 1-1 16,0-3 0-16,-10-1-4 16,-10-3 2-16,-14-3-2 0,-19-1-4 15,-13-6 5-15,-19 1 0 16,-5-1-3-16,-21-1 1 16,-8 5 1-16,-5 4 2 15,-4 8 1-15,2 6 3 16,4 7 1-16,6 16 1 15,7 9-3-15,8 11 2 0,7 8 0 16,4 8-3-16,7 3-2 16,12 4 0-16,6 2-1 0,-1-4 2 15,3-5-1-15,-5-9 0 16,-3-9-6-16,-4-10-9 16,-5-8 7-1,-1-12 6-15,-2-4 1 16,-2-5 8-16,3-13 8 0,0-2-11 15,5-1 1-15,0-1-1 0,2 6-4 0,4 8 0 16,-2 8 0-16,3 0-2 16,-3 5 1-16,-1 9-1 15,-3-1 1-15,-1 1-6 16,-5-4-3-16,-2-2 4 16,1-3 1-16,-4-5 5 15,3 0 0-15,-1-7 2 0,1-5-3 16,5-6 0-16,2 2-3 15,3-4-1-15,2 2 3 16,4 2 0-16,-1 5 0 16,0 6-1-16,-1 5 1 15,-2 2 1-15,-5 10 0 0,-1 4-1 16,-5 4 2-16,-3 0-4 16,-3-4 0-16,0-4 3 15,0-5 1-15,0-7 0 16,2 0 16-16,3-12 14 15,7-10-18-15,3-5-2 0,5-3 9 16,7-2-7-16,2 4-11 16,-3 6-3-16,3 8-20 15,-7 7-32-15,-10 7-31 16,-8 3-83-16,-4 13-273 16</inkml:trace>
  <inkml:trace contextRef="#ctx0" brushRef="#br0" timeOffset="148432.96">13127 16463 50 0,'-19'-21'369'16,"1"-6"-326"-16,8-1 16 0,8 1-10 16,2 1-8-16,14 5-2 15,11 3 0-15,9 7-1 16,7 7-3-16,4 5-13 15,0 5-12-15,-3 8-8 16,-3 5-1-16,-7 5-1 16,-5 1 0-16,-8-4-2 0,-9-3 1 15,-6-2 1-15,-4-7 2 16,0-5 4-16,-7-4 11 16,-6-4-1-16,4-12-3 15,4-6-9-15,3-4-4 16,2-3-3-1,3 2-28-15,11 8-41 16,5 1-42-16,1 9-58 0,-1 7-93 16</inkml:trace>
  <inkml:trace contextRef="#ctx0" brushRef="#br0" timeOffset="148581.34">13629 16444 466 0,'4'21'75'16,"-1"4"-15"-16,1 0 7 15,3 2-19-15,-2 1-32 0,3-1-14 16,-1 0-1-16,1 0-8 16,1-1-27-16,4-8-37 15,-2-6-35-15,5-8-87 16</inkml:trace>
  <inkml:trace contextRef="#ctx0" brushRef="#br0" timeOffset="148769.22">13977 16305 657 0,'0'-5'26'15,"2"0"-22"1,7 0 16-16,9-2 11 0,6 0-20 16,6 1-11-16,6 1-11 15,3 2-40-15,-5 1-54 16,-7 2-47-16,-10 0-139 0</inkml:trace>
  <inkml:trace contextRef="#ctx0" brushRef="#br0" timeOffset="148900.27">14057 16433 543 0,'-10'7'45'16,"10"-5"-16"0,5-2 12-16,22 0-29 0,9-12-11 0,13-6-5 15,10-2-33-15,4-3-83 16,3-4-252-16</inkml:trace>
  <inkml:trace contextRef="#ctx0" brushRef="#br0" timeOffset="149318.93">14469 16187 581 0,'0'-12'22'16,"0"-1"4"-16,4 2 16 15,14 4-4-15,3 6-7 0,6 1-17 16,2 5-3-16,1 9-2 16,1 5-9-16,-4 2-3 15,-3 3-12-15,-12-5 1 16,-4-1 0-16,-8-6 5 0,0-6 8 16,-10-4 5-16,-4-2 16 15,1-13 0-15,3-7 0 16,3-5-8-16,5-6-7 15,2-1-6-15,12 1-5 16,13 6-37-16,8 3-40 0,-1 10-61 16,4 6-90-16</inkml:trace>
  <inkml:trace contextRef="#ctx0" brushRef="#br0" timeOffset="149590.94">14888 16273 381 0,'-8'8'166'16,"8"-8"-140"-16,5 2 6 16,14-7 3-16,4 2-4 15,4 1-11-15,-1 2-16 16,-4 0-2-16,-5 7-3 16,-8 7-19-16,-9 2-9 0,0 2 13 15,-13 3 10 1,-3-1 3-16,0-5 17 0,3-2 19 15,6-5 2-15,5-5-7 16,2-1-12-16,16-2-15 0,13-2 1 16,8-11-6-16,5 1-19 15,7-8-40-15,-1-3-97 16,1-5-218-16</inkml:trace>
  <inkml:trace contextRef="#ctx0" brushRef="#br0" timeOffset="149752.11">15324 16113 470 0,'-3'3'81'0,"3"-3"-64"15,2 0 26-15,17 0-5 16,6-3-20-16,7-2-17 0,2-1-1 16,4 2-8-16,-3 0-58 0,-14 3-99 15,-6-1-188-15</inkml:trace>
  <inkml:trace contextRef="#ctx0" brushRef="#br0" timeOffset="149877.09">15394 16250 503 0,'0'1'23'0,"9"-1"-10"16,14-1 15-16,10-11-31 16,6-1-4-16,3-4-33 15,-1-3-51-15,-5-5-109 16</inkml:trace>
  <inkml:trace contextRef="#ctx0" brushRef="#br0" timeOffset="150488.15">13930 16146 545 0,'-3'0'33'16,"3"0"2"-16,9 0-13 16,14 0-1-16,7-3-6 15,14-3-12-15,6 2-3 16,11-4-29-16,0-5-105 0,6-5-197 16</inkml:trace>
  <inkml:trace contextRef="#ctx0" brushRef="#br0" timeOffset="150990.07">15340 15964 466 0,'0'0'49'0,"11"-3"-63"0,10-4 21 15,6 1 6-15,7-1-6 16,4 0-25-16,4-1-96 16,2 0-160-16</inkml:trace>
  <inkml:trace contextRef="#ctx0" brushRef="#br0" timeOffset="151459.04">15839 15986 379 0,'-16'-8'52'0,"1"-4"1"0,8 1 14 16,6 0-10-16,1 3-17 15,8 4-28-15,14 2-3 16,4 2 6-16,6 4-3 16,4 12-5-16,-1 2-5 0,-1 3-2 15,0 2-1-15,-12-1-10 16,-5 2-1-16,-8-2 1 16,-9-8 5-16,0-6 8 15,-11-4 1-15,-4-4 10 16,0-8 3-16,3-10-3 0,7-6 0 15,3-2-8-15,2-3-6 16,17 3-12-16,5 1-32 16,5 3-55-16,6 8-47 15,-4 5-78-15</inkml:trace>
  <inkml:trace contextRef="#ctx0" brushRef="#br0" timeOffset="151833.29">16231 16081 358 0,'-6'6'104'16,"6"-6"-73"-16,4-4 17 15,11-6-14-15,4-1-5 0,1 1-10 16,-1 4-8-16,3 1-5 16,-7 3-7-16,-3 2-3 15,-3 7 1-15,-7 7-1 16,-2 6-3-16,0 2 2 0,-9 2 3 15,-3 0 4-15,0-2 3 16,2-4 20-16,3-3-8 16,2-1-2-16,5-3-6 15,0-1-7-15,14 0-2 16,4 0-1-16,1 0 0 16,3 3 0-16,-2-2-19 0,-8 0-13 15,-8-1 14-15,-4 1 9 16,-9 1 7-16,-13-3 5 15,-3-1 4-15,-4-1 10 16,0-2 2-16,5-2-10 16,2-3-7-16,7 0-6 0,10-3-29 15,5-12-57-15,0-4-153 16</inkml:trace>
  <inkml:trace contextRef="#ctx0" brushRef="#br0" timeOffset="152176.94">16608 15896 528 0,'11'0'49'16,"5"-3"-48"-16,4-6 21 15,7 0 10-15,7 2-13 16,0-2-17-16,2 4-2 0,-1-1-1 15,-1 4-36-15,-7 2-42 16,-5 0-36-16,-13 0-78 16</inkml:trace>
  <inkml:trace contextRef="#ctx0" brushRef="#br0" timeOffset="152345.56">16723 16018 343 0,'-9'10'120'0,"7"-5"-103"0,2-4 12 15,16-1-2-15,11 0-2 16,5-4-7-16,4-3-5 16,4 0-9-16,-2-1-4 15,-6 5-54-15,-7 3-45 16,-13 0-38-16</inkml:trace>
  <inkml:trace contextRef="#ctx0" brushRef="#br0" timeOffset="152470.49">16829 16138 179 0,'-11'13'274'16,"9"-2"-246"-16,2-11-8 0,9 0 9 16,11-7-10-16,7-4-18 15,2-3-3-15,5-4-44 16,-4-1-60-16,-1-2-135 16</inkml:trace>
  <inkml:trace contextRef="#ctx0" brushRef="#br0" timeOffset="152720.46">16548 15697 402 0,'0'-6'87'0,"0"2"-74"16,12-2-3-16,7-2 6 16,10 1-6-16,9 0-6 15,8-2-3-15,5 0-4 16,0-1-111-16</inkml:trace>
  <inkml:trace contextRef="#ctx0" brushRef="#br0" timeOffset="153359.09">17150 15854 487 0,'-3'-15'30'16,"3"-1"-10"-16,10 2 4 0,12 1 11 15,5 6-4-15,4 7-19 16,-1 2-2-16,2 7 1 16,-6 10-10-16,-5 1-1 15,-5 3-8-15,-7 2-4 0,-6-1-2 16,-3-7 5-16,-3-2 5 15,-9-7 6-15,-1-5 5 16,0-3 20-16,3-3-2 16,4-12-9-16,6-3-5 15,0-6-9-15,9-1-3 16,9 0-4-16,7 3-36 16,2 0-36-16,2 9-43 0,0 5-54 15</inkml:trace>
  <inkml:trace contextRef="#ctx0" brushRef="#br0" timeOffset="153650.41">17547 15844 258 0,'-2'13'156'0,"-3"-1"-105"15,4 3 12-15,1 1-10 16,0 2-15-16,3-2-19 16,9 0-3-16,8-2-4 0,1-2-3 15,4-5-9-15,2-1-1 16,-1-4-2-16,-1-2-15 15,-6-4-5-15,1-8-1 16,-3-4 10-16,-5 0 12 16,-3-1 4-16,-4 7 3 0,-2 1 18 0,-3 6 10 15,0 3-6-15,0 0-11 16,-3 14-13-16,3 4-2 16,0 5 0-16,0 7-1 0,0 3-7 15,6 1-33 1,1 3-32-16,-7 0-22 0,0-5-53 15</inkml:trace>
  <inkml:trace contextRef="#ctx0" brushRef="#br0" timeOffset="154087.81">16906 16196 301 0,'-2'2'46'15,"2"-2"-14"-15,0 0 5 16,0 0-5-16,4 0-10 16,4-2 7-16,2-6-17 0,0 0-5 15,-1 0-8 1,1-4 4-16,-7 4-4 0,-3 0 4 16,0 2-8-16,-11 2 0 15,-3 4 9-15,-4 0-2 16,2 0 3-16,1 6 10 15,5 4 11-15,6 0-9 0,4 2-9 16,2-3-2-16,16 0-5 16,7-3-2-16,7-4 0 15,8-2-42-15,-1-6-95 16</inkml:trace>
  <inkml:trace contextRef="#ctx0" brushRef="#br0" timeOffset="154597.73">16432 16799 462 0,'-42'14'147'0,"12"-3"-108"16,14-6-1-16,14 1-3 15,9-3-14-15,24-1-16 16,13-2 8-16,19-4-4 16,15-8-5-16,12-6 0 0,15-2-4 15,5-5 1-15,11-1-1 16,-1-2 3-16,4 0-6 15,-10 1 1-15,-6 2-7 16,-14 4-1-16,-21 1-17 16,-19 8-14-16,-25 1-9 15,-27 2-16-15,-18 4-2 0,-35 3-73 16,-22 2-189-16</inkml:trace>
  <inkml:trace contextRef="#ctx0" brushRef="#br0" timeOffset="154847.64">16492 16797 572 0,'-39'27'42'0,"32"-11"-15"16,26-7-10-16,47-9 11 15,29-6 10-15,32-13-12 16,26-10-6-16,21-5-2 16,13-3-4-16,12-1-8 0,-6 1-3 15,-11 5 0-15,-14 1-2 16,-24 7 3-16,-32 2-10 15,-31 4-11-15,-27 2-20 16,-25 0 2-16,-25 1 5 16,-10-2 0-16,-21-3-38 0,-5-3-17 15,-3-5-87 1,6-7-94-16</inkml:trace>
  <inkml:trace contextRef="#ctx0" brushRef="#br0" timeOffset="155542.37">18577 15744 394 0,'28'-63'24'0,"-17"-7"-16"0,-11 0-5 16,-24-3-2-16,-26-2 9 15,-24-5 9-15,-22 0 4 16,-28-2-4-16,-24 3 0 0,-23 1 2 16,-22 4 1-16,-23-1-5 15,-23 6-3-15,-19 3-9 16,-19 4-2-16,-16 1 5 15,-12 6 2-15,-9 10-5 16,-12 6-3-16,0 10 3 16,-5 10 0-16,-5 10-4 15,2 9-1-15,-2 9-2 0,5 21-3 16,-1 15 1-16,7 16-2 16,3 13 4-16,13 17-3 15,17 15 5-15,19 14-3 16,25 14 6-16,33 11 4 15,37 5 4-15,39 9-4 0,42-1 0 16,44 3-4-16,42-8 0 16,31-2-4-1,44-2 0-15,35-9 2 0,28-2-2 16,29-11 0-16,28-6-2 0,26-12-9 0,22-11-6 16,24-13 0-16,19-11-2 15,16-16 3-15,12-11 7 16,11-9 4-16,7-18 4 15,3-8 3-15,3-12-1 16,1-17 4-16,-6-16 9 0,-4-12 4 16,-3-12-7-16,-11-11-3 15,-12-14-4-15,-16-9 0 16,-14-9-3-16,-25-14-5 16,-20-8-3-16,-30-9-7 15,-23-14-9-15,-33-6-13 16,-27-8-18-16,-32-8 1 0,-31-6-1 15,-30-4 6-15,-25-2 27 16,-40 6 20-16,-33 1 26 16,-30 7 8-16,-33 10 26 15,-33 16-15-15,-32 14 8 0,-28 16-5 16,-21 18-14 0,-22 20-12-16,-15 21-6 0,-5 16-4 15,3 16-6-15,12 9 1 16,18 7-12-16,32-3-23 15,37-11-122-15</inkml:trace>
  <inkml:trace contextRef="#ctx0" brushRef="#br0" timeOffset="177693.25">21221 11915 321 0,'0'-4'149'15,"0"-1"-145"-15,-5 0-2 16,-6-2 17-16,0 4 17 16,-5 2-20-16,-2 1-8 0,-1 0 3 15,-5 0 8-15,-1 7-4 16,-4 4-7-16,-3 3-2 16,1 7-2-16,1 2 1 15,3 4 4-15,1 5 2 16,11 1-2-16,3 0-3 0,12 5-4 15,0 1-1-15,12 0 1 16,5 6 0-16,5 3-1 16,-2 4 0-16,-1 3-1 15,-1 2 0-15,-4 0 1 16,-4 2-1-16,-3-4 1 16,-2-5 3-16,-1-2 9 0,-3-6 8 15,5-7 1 1,5-4-5-16,1-10-4 0,8-1-9 15,13-9-2-15,8-8-2 16,14-3-10-16,15-16-52 16,13-18-96-16,12-18-335 0</inkml:trace>
  <inkml:trace contextRef="#ctx0" brushRef="#br0" timeOffset="178336.43">23837 11474 77 0,'9'-9'329'16,"9"3"-316"-16,2-4 4 0,7 3 38 15,0 4-10-15,1-1-30 16,-2 4-9-16,-3 0 3 16,-4 2 1-16,-5 7-5 15,-2 5 1-15,-3 4 1 16,-3 3 4-16,-3 2 4 0,1 6 1 15,-1 2-1 1,0-3-1-16,3 4 4 0,0 0-3 16,3-2-3-16,-1 1 0 15,5-2-3-15,1-1-4 16,1 1-1-16,4 1-3 0,0 2 0 16,0 0 0-16,3 4-1 15,-2 1 0-15,-3 0 0 16,-4 2 1-16,-6-3-2 15,-7-1 2-15,-3-4-1 16,-23 1 0-16,-11 2-4 0,-15-1-10 16,-15-1-22-16,-9 0-31 15,-14-6-51-15,-6-6-222 16</inkml:trace>
  <inkml:trace contextRef="#ctx0" brushRef="#br0" timeOffset="180867.65">23467 10256 463 0,'-25'-7'4'16,"-2"0"-4"-16,-4 7 15 15,1 0 39-15,-1 0-22 16,-1 11-14-16,3 6 2 16,-3 3 7-16,1 7-7 0,4 7 0 15,1 5-3-15,3 7-4 16,3 8-3-16,6 6 1 16,5 7-1-16,1 2 2 15,5 6-4-15,3-2-2 16,0 1-2-16,5-4-1 15,6-5-2-15,3-5 0 0,3-10-1 16,0-7 0-16,0-6-1 16,-3-8 1-16,2-4-8 15,-5-7-7-15,-6-6-16 16,0-4-26-16,-5-3-35 16,-5-4-54-16,-14-1-260 0</inkml:trace>
  <inkml:trace contextRef="#ctx0" brushRef="#br0" timeOffset="181086.34">22895 11333 624 0,'0'0'11'16,"2"0"-5"-16,13 4 3 15,11 0 32-15,8 3-11 16,5 2-20-16,6 1-8 0,3 4-2 15,3 1 0-15,0-2-10 16,-3-8-29-16,-1-5-42 16,-5-5-22-16,-6-21-78 15,-9-8-125-15</inkml:trace>
  <inkml:trace contextRef="#ctx0" brushRef="#br0" timeOffset="181180.06">23442 11146 450 0,'-16'0'154'16,"-5"20"-97"-16,-5 17-34 15,5 22-12-15,3 20-5 16,4 17-14-16,-1 6-126 0</inkml:trace>
  <inkml:trace contextRef="#ctx0" brushRef="#br0" timeOffset="187040.66">19519 7786 191 0,'5'0'112'0,"-3"0"-12"0,0 0-41 15,-1 0 1-15,1 0-23 0,-2 0-1 32,0 0 0-32,-7 6-3 15,-3-2-9-15,-5 2-6 16,-6-4-1-16,-1 1-2 0,-2-3 1 15,1-3 4-15,4-8 1 16,2-5-5-16,8-7-4 16,6 3-4-16,3-5-4 15,7 4-4-15,15-3-1 16,5 6 0-16,3 6-1 0,3 3 2 16,-1 8-1-16,-5 1 0 15,-8 10 0-15,-8 10-1 0,-7 10 1 16,-4 7-1-16,-8 6 2 15,-9 2 2-15,-2 6 3 0,-2-4 4 16,3-2 6-16,4-8 0 16,3-2-6-16,7-9-5 15,4-2-1-15,2-8-1 16,8 1 0-16,5-3 0 0,4-2-2 16,-4-1 0-16,2-2 0 15,-1-2 0-15,-2 0-9 16,-3 0-15-16,-1-1-14 15,-3-3-32-15,-2 0-45 0,-4 0-82 16</inkml:trace>
  <inkml:trace contextRef="#ctx0" brushRef="#br0" timeOffset="187353.11">19603 8296 451 0,'-11'11'79'0,"2"1"-41"16,4-4 17-16,2 2-9 16,3-5-13-16,0 0-16 15,10-5-3-15,2 0 9 0,3 2-2 16,-1-12-13-16,1 0-5 16,-5 3-3-16,-4 0 1 15,-6 2 2-15,0 3 2 16,-9 2 6-16,-5 0-1 15,-6 0-2-15,3 7-1 16,0 0-1-16,6-2-4 16,4-3-3-16,7-2 0 0,9 0-19 15,12-8-28-15,8-14-33 16,7-3-50-16,2-10-121 16</inkml:trace>
  <inkml:trace contextRef="#ctx0" brushRef="#br0" timeOffset="187698.5">19945 7825 504 0,'-12'-4'44'16,"0"-1"-5"-16,2 0 21 15,0-3-7-15,8 0-22 16,-1-7-9-16,3-1-5 0,3 0-10 15,12-1-7-15,2 0-1 16,4 1 0-16,0 9-1 16,-3 4 2-16,0 3 0 15,-9 7-1-15,-6 14-1 16,-3 8 1-16,-3 10 3 16,-9 2 1-16,-1 5 4 0,4 1 9 15,4-7 1-15,5-2-6 16,1-6-3-16,15-6-5 15,4-4-1-15,2-6-2 16,3-4-7-16,-4-4-42 0,-4-8-40 16,-7-4-61-16,-5-15-201 15</inkml:trace>
  <inkml:trace contextRef="#ctx0" brushRef="#br0" timeOffset="188629.02">17303 5146 436 0,'-24'2'37'16,"-1"-2"-13"-16,2-4 37 16,3-9-7-16,6-4-16 15,5-6-18-15,5-4-3 0,4-3 2 16,9-1-13-16,11 4-6 16,5 4 1-16,2 5 2 15,-1 12 0-15,-5 6 2 16,-3 15-5-16,-8 14 0 15,-4 10 4-15,-6 11 4 16,0 5 7-16,0 1 2 0,-4 0-6 16,4-4-1-16,0-9-6 15,2-6-3-15,16-6-1 16,6-8-1-16,6-6-2 16,8-6-32-16,-2 2-33 15,-1-1-67-15,-11 5-97 0</inkml:trace>
  <inkml:trace contextRef="#ctx0" brushRef="#br0" timeOffset="188886.83">17479 5823 546 0,'-3'4'63'0,"-14"16"-34"0,17-15 7 16,0-5-15-16,5 0-15 16,8 0-2-16,1-3 0 15,1-3-2-15,-3-1-1 16,-3-2 0-16,-4 0 2 0,-5 0 5 15,0-1 22-15,-14 3 5 16,-6-3-10-16,-5 3-3 16,-1 0-6-16,1 2-9 15,3-1-4-15,6 1-2 16,6-4-2-16,10-3-15 16,2-12-33-16,23-6-61 0,6-12-55 15,5-12-123-15</inkml:trace>
  <inkml:trace contextRef="#ctx0" brushRef="#br0" timeOffset="189158.16">17659 5116 662 0,'-22'-12'49'0,"0"-3"-43"0,8 0 36 15,5 0 13-15,9-5-32 16,6-2-23-16,13 3-3 15,10 1 0-15,3 8 1 16,2 7-1-16,-3 3 2 0,-8 20-6 16,-6 17-2-16,-14 10 5 15,-3 10 6-15,-6 4 0 16,-8 2 2-16,0-7 5 16,3-3 2-16,7-10-4 0,4-7-4 15,19-6-4-15,16-7-13 16,20-6-55-16,9-9-75 15,11-6-178-15</inkml:trace>
  <inkml:trace contextRef="#ctx0" brushRef="#br0" timeOffset="189658.04">19560 7777 613 0,'-18'-14'34'16,"2"5"27"-16,7 9-8 16,7 0-17-16,2 14-27 15,16 7-8-15,11 8 4 16,9 3 3-16,13 6 2 15,7-5-4-15,8-4-2 0,6-11 0 16,1-11 1-16,5-8 4 16,3-30 1-16,4-19 0 15,3-19-3-15,9-24-5 16,11-18-1-16,5-18-2 16,-2-3-16-16,-6 9-13 0,-16 20-8 15,-23 26-1-15,-26 32-18 16,-29 37-37-16,-22 18-14 15,-34 30 22-15,-21 15-134 16</inkml:trace>
  <inkml:trace contextRef="#ctx0" brushRef="#br0" timeOffset="189986.09">19526 7900 483 0,'-36'-37'29'15,"9"-8"5"-15,13 4 16 0,14 6 11 16,0 7-2-16,16 16-25 16,11 12-27-16,5 16-4 15,6 19 2-15,7 15 3 16,3 10-2-16,4 2 4 0,4-4 1 16,5-6-4-16,0-18-3 15,4-17 6-15,10-17 10 16,4-26-3-16,11-30-7 15,12-24-4-15,13-28 5 16,11-19-5-16,5-15-6 16,0-3-15-16,-11 10-21 0,-17 24 4 15,-28 25-6-15,-24 33-29 16,-37 33-53-16,-20 20-16 16,-33 27-21-16</inkml:trace>
  <inkml:trace contextRef="#ctx0" brushRef="#br0" timeOffset="190282.9">19603 7764 608 0,'-9'-22'43'15,"5"5"10"-15,6 16-12 16,20 5-29-16,10 25-2 16,9 10 4-16,10 10-5 15,8 2-4-15,4-2-1 0,7-12 1 16,11-19-1-16,5-18 0 16,13-40 10-16,18-32 4 15,19-36-3-15,20-34-7 16,20-33-2-16,20-23-5 0,17-18-58 15,5-11-82-15,-5 11-148 16</inkml:trace>
  <inkml:trace contextRef="#ctx0" brushRef="#br0" timeOffset="-165123.65">19388 8840 259 0,'-18'2'109'0,"2"-1"-61"15,-2-1 5-15,1 0 8 16,5-6-23-16,1-7-8 16,5-1-9-16,4-6-4 15,2-1 1-15,2-3-9 0,11 1 0 16,3 2-2-16,6 3 0 0,1 4 1 15,3 8 1-15,-1 4-2 16,-4 2-4-16,-1 9-2 16,-8 14-1-16,-4 6 0 31,-8 10 0-31,-4 6 1 0,-10 3 0 16,-6 4 1-16,1-2-1 15,-3-2 3-15,3-2 22 16,9-7 10-16,3-8-12 15,3-2-8-15,4-6-5 16,11-5-4-16,6-4-6 16,3-4 0-16,7-3-1 15,2-3-6-15,-2-4-19 0,4 0-19 16,-4 0-22-16,-4-4-44 16,-2-3-78-16,-4 0-126 15</inkml:trace>
  <inkml:trace contextRef="#ctx0" brushRef="#br0" timeOffset="-164603.65">19560 9425 495 0,'-2'7'36'0,"2"-1"-28"16,0-4 24-16,11-2 18 15,0 0-23-15,3 0-22 16,-1-6-5-16,-4-3 3 15,1-2-2-15,-5 0 2 0,-5 1-3 16,0 3 1-16,-8 3 2 16,-6 4 0-16,-5 0 5 15,2 0 1-15,4 7-5 0,4 0-4 16,4-2 0-16,5 1-8 16,12-6-25-16,10 0-28 15,3-9-41-15,6-7-83 16</inkml:trace>
  <inkml:trace contextRef="#ctx0" brushRef="#br0" timeOffset="-164143.66">19890 8915 282 0,'-13'-4'90'0,"-2"-3"-32"15,1-2 15-15,4-4-18 16,3 1-5-16,5-4-17 15,2 2-16-15,4-2-8 16,9 3-3-16,6 2-2 16,5 4-3-16,-1 4 1 0,3 3-2 15,-4 0 0-15,-5 12 1 16,-7 6-3-16,-6 5 0 16,-4 4 2-16,-7 3 2 15,-7 2 3-15,-3-1 19 16,2-2 9-16,1-3-4 15,8-1-7-15,2-5-13 0,4-4-8 16,12-3 2 0,10-3-7-16,2-1 3 0,6-2-36 15,4-5-44-15,-5 2-56 16,-8-4-87-16</inkml:trace>
  <inkml:trace contextRef="#ctx0" brushRef="#br0" timeOffset="-164023.66">20050 9214 463 0,'-10'15'144'0,"3"-6"-88"16,7-4-20-16,0 0-6 0,14-5-9 16,6 0-23-16,7 0-86 15,3-2-176-15</inkml:trace>
  <inkml:trace contextRef="#ctx0" brushRef="#br0" timeOffset="-141793.65">13719 8050 219 0,'-4'0'195'16,"-5"0"-158"-16,4 0 15 15,3 0-3-15,0 0-5 16,2 0-22-16,0 3-17 16,0-2-4-16,2 3-1 15,7 0 0-15,7-1 1 0,5-1 2 16,6-2 3-16,7 0 4 16,10-5 4-16,10-9-4 15,3-6-2-15,12-5 0 16,7-3-4-16,7-8 1 15,5-1-2-15,8-5 1 16,4-2-2-16,8-1-1 0,4-5 0 16,5-1-2-16,6-1 3 15,-1-3-4-15,2-2 4 16,1 0-3-16,1-2 0 0,1 2 2 16,2-2-2-16,0 2 2 15,-2-1-2 1,0-2 2-16,-1 1 0 0,1 0-1 15,-5 2 2-15,1 1 2 16,-5-1-3-16,-3 6 0 16,-6 1-1-16,3 0 0 0,-10 5 1 15,-2 1-1-15,-2 1 0 16,-3-1 0-16,-5 1 1 16,-8 2-2-16,1 0 1 15,-8 2 1-15,1 1-1 16,-8 2 0-16,-3 5 1 15,-8 0 0-15,-4 8 1 0,-6-2 3 16,-3 5 0-16,-6 2 0 16,-4 3-1-16,-6 3-3 15,-2 2 0-15,-9 3-1 16,-2-1 1-16,-6 5 0 16,-6-1 1-16,1 3 2 15,-3-1 2-15,1 0-1 0,3 1-5 16,-4-1 0-16,3 0 0 15,-2-2-10-15,-1 0-26 16,1 1-19-16,-2-2-34 0,0-3-47 16,-7 1-106-16</inkml:trace>
  <inkml:trace contextRef="#ctx0" brushRef="#br0" timeOffset="-141603.65">18244 5927 437 0,'-6'-11'64'16,"4"0"-17"-16,2 3 7 0,6 2-22 15,10 1-16-15,10 5-8 16,2 0 2-16,5 11 8 16,-3 8-2-16,-3 11-4 15,-8 7-5-15,-13 5-7 16,-6 6 0-16,-27 4 5 0,-20 3-5 16,-14 0-22-1,-22-2-60-15,-20-9-103 0</inkml:trace>
</inkml:ink>
</file>

<file path=ppt/ink/ink8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8:49:52.7000000"/>
    </inkml:context>
    <inkml:brush xml:id="br0">
      <inkml:brushProperty name="width" value="0.05292" units="cm"/>
      <inkml:brushProperty name="height" value="0.05292" units="cm"/>
      <inkml:brushProperty name="color" value="#00B050"/>
    </inkml:brush>
  </inkml:definitions>
  <inkml:trace contextRef="#ctx0" brushRef="#br0">19878 7524 341 0,'0'-11'66'0,"0"-1"-59"15,-9-1 4-15,0-1 27 16,-3-3 8-16,-5-1-23 0,-3 3-4 16,-4-3 2-16,-7-2-3 15,-4 2-10-15,-4 2-3 16,-5 4 1-16,-7-3-1 0,-8 5-1 16,-8 1-1-16,-4 4 1 31,-10 3-2-31,-4 2 0 0,-3 0-1 0,-3 3-1 15,1 8 1-15,-1 3 3 0,-1 4 1 16,2 7 0-16,0 4-9 16,0 3 6-16,4 7-1 15,3 0 2-15,8 8 3 16,5-1 2-16,11 4 1 16,8 4-1-16,12 1-1 15,9 4 1-15,11-1-1 0,11 3-2 16,8-4-2-16,5 1-1 15,17-2 1-15,8-1 1 16,9-3 1 0,10-2 0-16,7-2 0 0,5-5 3 0,11-4-1 15,4-3 0-15,7-6-1 16,4-5 1-16,4-3-4 16,-1-10-1-16,4-3 3 15,-1-5-3-15,-1-4-2 16,-1-2 2-16,1-9-1 0,-4-3 0 15,-3-2-1-15,-5-2 1 16,-2-3 0 0,-5-1 0-1,-5-5 0-15,-5 0 0 0,-2-1-1 16,-4-6 0-16,-3 1 0 0,-2-3-1 16,-5 2 2-16,-4-2-2 15,-5 0 1-15,-6 6 0 16,-6 0-1-1,-4-2 2-15,-5-1 0 0,-5 0 0 0,-7-4 0 16,-5-1 1-16,0-6-2 16,-5-3 0-16,-7 1 0 0,-5-3-2 15,-5-1 1-15,-2 4 0 16,-5 0 0-16,-3 1 1 16,-8 6 0-16,-3 0 0 15,-4 1-1-15,-6 6 0 16,-5 5 1-16,-6 6-2 15,-1 5-17 1,-9 7-21-16,-3 3-38 0,-7 3-67 16,1 1-281-16</inkml:trace>
  <inkml:trace contextRef="#ctx0" brushRef="#br0" timeOffset="5271.08">17400 6155 315 0,'-27'-16'54'15,"-6"5"-29"-15,-4-2 15 0,-4 1 8 16,-4 2-9-16,-8 3-13 16,2-1-2-16,0 8-3 15,-3 0-2-15,-1 0-9 16,-1 13-1-16,2 9-2 15,-3 4 0-15,-1 10 1 0,2 7 0 16,3 10-1-16,1 6 0 0,5 7-1 16,7 0-2-16,6 2 0 15,9-6 1-15,14-1 4 16,11-5 2-16,6-5-3 16,17-3-1-16,9-3 0 0,11-4 0 15,6-7-3-15,7-8-2 16,3-2 3-16,8-14-1 15,6-5 0-15,3-5-2 16,2-7-1-16,-2-12 0 16,-1-7 1-16,-5-4-2 15,-7-3 1-15,-6-7 0 16,-6-2 0-16,-7-3-1 0,-3-2 2 16,-9 0-1-16,-3-4 1 15,-10-3 0-15,-3-1 0 16,-5-3-1-16,-4 1 1 15,-5-4 0-15,-2 6 0 0,-4 4-2 16,-13-1 2-16,-7 9-1 16,-8 9 0-16,-11 13-2 15,-13 13-6-15,-16 8-26 16,-10 21-49-16,-15 14-121 0</inkml:trace>
  <inkml:trace contextRef="#ctx0" brushRef="#br0" timeOffset="6986.59">14595 6792 312 0,'-17'-7'41'16,"-2"3"-31"-16,-3 1 21 16,3 3 19-16,-3 0-13 15,-1 0-17-15,1 12-5 0,-1 4 6 16,2 6-2-16,-3 4-5 16,5 8-3-16,0 6-2 15,1 3-2-15,4 6-3 16,4 3-1-16,2 1-3 15,4-1 1-15,4 0 1 16,0-4 3-16,6-1 1 16,7-8 1-16,4-1 6 0,7-8 3 15,4-4-3-15,6-4-2 16,4-6-1-16,2-4-4 16,3-6-2-16,1-5-2 15,0-1 0-15,-1-3-2 16,0-9 0-16,-2-6 1 15,-3-4 0-15,-1-5 0 16,-2-1-1-16,-2-6 0 0,-5 0 1 16,-5-5 0-16,-3-4 1 15,-6-3-1-15,-1-1 1 0,-9-4-1 16,-3 1 1-16,-1 0 0 16,-8 1 0-16,-14 5 5 15,-7 5-3-15,-5 3 2 0,-10 8-1 16,-11 6-5-16,-4 9-2 15,-9 12-15-15,-3 1-25 16,-2 11-44-16,-2 6-105 16</inkml:trace>
  <inkml:trace contextRef="#ctx0" brushRef="#br0" timeOffset="14498.68">22098 7677 84 0,'-4'-2'48'16,"0"2"-25"-16,2-1 20 0,-3 1-5 16,1-3-2-16,3 3 2 0,-1 0 5 15,-2 0 3-15,3 0 0 31,-1 0-5-31,0 0-2 16,-1-1-11-16,3 1 2 0,-5 0-5 16,3 0-2-16,1-2-3 15,-1 2-3-15,0 0-2 16,2 0-1-16,-1 0 0 16,1-2-1-16,0 2-1 0,0 0-2 15,1 0-3-15,11 0 2 16,3 0 12-16,5 0-5 15,8-2-4-15,2-1-4 16,2-1 0-16,4 1-3 0,0-1-2 16,0-1-2-16,-2 3 0 15,0-2-1-15,-6 3 0 16,-2-3 0-16,-6 4 0 16,-6-2 1-16,-3 2-1 0,-4 0-1 15,-3 0 1 1,-1 0 0-16,-3 0-2 0,0 0-4 15,0 0-6-15,0 0-4 16,0 0-10-16,0 0-11 16,-3 0-22-16,-4 0-36 15,-7-3-58-15,1-5-223 0</inkml:trace>
  <inkml:trace contextRef="#ctx0" brushRef="#br0" timeOffset="14829.23">22261 7529 385 0,'0'-4'53'0,"0"3"-6"16,0 1 12-16,0 0-9 0,0 0-15 15,0 0-11-15,0 1 0 16,2 5 2-16,-2 4-3 15,1 1-2-15,1 5-3 16,-2 4 0-16,0 3-3 16,2 2 0-16,0 2-3 0,-1 3-3 15,1-2-2-15,1 3-1 16,2-5-2 0,-3-1 3-16,-1-1-4 0,3-5-1 15,-2-2-1-15,-1-3-1 0,1-6-1 16,0 0-30-16,-2-6-61 15,0-2-95-15</inkml:trace>
  <inkml:trace contextRef="#ctx0" brushRef="#br0" timeOffset="19152.16">22651 7858 526 0,'-2'-4'42'0,"-2"3"-5"15,2 1 4-15,2 0-15 16,0 0-13-16,0 0-10 0,2 4 3 16,4 3 8-16,1 4 0 15,0-1-1-15,0 3-3 16,2 1-1-16,0-1 4 16,0 1-2-16,-1-1-1 15,2-5-2-15,-1 0-1 0,1-1-3 16,3-5-1-16,0-2 4 15,1 0 3-15,0 0 0 16,3-6 0-16,-3-7-1 16,6 3-1-16,-4-6 1 0,4 0 0 15,2-2-3-15,-2-3 0 16,4-4-3-16,3-2 0 16,-2 0-2-16,6 0 1 15,-2-1-2-15,0 3 1 16,-2 0 1-16,-7 6 1 0,-1 1 2 15,-7 5 0 1,-1 2 0-16,-2 4-1 0,-5 2-3 16,-3 1-1-16,1 2 0 15,0 2-1-15,0 0-12 16,1-1-36-16,5-3-65 16,-6-7-112-16</inkml:trace>
  <inkml:trace contextRef="#ctx0" brushRef="#br0" timeOffset="50819.53">14498 4122 277 0,'14'-29'159'16,"-6"0"-131"-16,-8-1 3 16,0 2 16-16,-11-1-6 15,-9 8-20-15,-7 0-4 16,-11 4-6-16,-12 9 0 15,-11 6-5-15,-7 2-4 0,-11 12 1 16,-8 14-1-16,-6 13 6 16,-2 13-1-16,2 11-2 15,6 11 2-15,3 8 4 0,12 8-1 16,16 3 1-16,15 4-5 16,16-1-1-16,16-3-1 15,7-2-2-15,24-8 1 16,12-2-3-16,11-9 3 15,14-8-3-15,4-6 0 16,11-8 2-16,3-7 0 0,6-11 1 16,5-10 7-1,-3-11 0-15,2-11-3 0,-6-4-5 16,-3-21 1-16,-2-7-1 16,-3-10 0-16,-5-5-2 15,-5-4 0-15,1-9 2 0,-13-6-2 16,-2-4 2-16,-8-3 0 15,-5-2-2-15,-2 0 1 16,-9 0 3-16,-4 2-4 16,-11 6 0-16,-8 2 1 0,-2 2 1 15,-12 7-1-15,-14 2-1 16,-8 4-1-16,-5 2 0 16,-5 5-1-16,-4 6 2 15,-1 5 0-15,0 3 0 16,-2 5 0-16,1 2-2 0,2 6 4 15,-1 0-5 1,-2 3 4-16,1 1-1 0,-2 5 2 16,1 2-4-16,0 5 2 15,-1 0-1-15,-1 3 1 16,4 13-1 0,0 5 0-16,1 13 0 0,1 12 0 0,2 10-1 15,1 9 1-15,5 9 0 16,4 2 2-16,2 3-1 15,8-2 0-15,5-2-1 16,6-2 2-16,9-4-2 0,5-1 0 16,-2-2 1-16,9-5-1 15,9-4 0-15,7-4 1 16,6-6-1-16,5-4 1 16,8-9 0-16,4-4 2 15,6-6 0-15,6-6-1 0,0-9 2 16,8-6-2-16,-3-3 3 15,1-3 3-15,1-10-5 16,-2-5 1-16,-4-4-2 16,2-2 0-16,-3-4 0 15,-5-2 0-15,-1-4-2 16,-3-2 1-16,-6-4 1 0,-6-7 0 16,-3-5-1-16,-1-3 2 15,-10-9-3-15,-1-4 2 16,-2-7-2-16,-8 2 2 15,-5-2-1-15,-7 4 0 16,-7 3 2-16,-16 6 2 0,-15 6 1 16,-12 5-3-16,-10 9-4 15,-13 7-1-15,-4 9-5 16,-11 12-21-16,-7 7-28 16,-3 4-64-16,-2 1-186 0</inkml:trace>
  <inkml:trace contextRef="#ctx0" brushRef="#br0" timeOffset="54053.49">14624 2231 621 0,'0'-14'33'0,"0"3"-27"16,0 6 53-16,0 5 6 15,0 5-46-15,0 17-20 16,0 13 1-16,0 12 19 15,0 15-1-15,0 10-5 16,3 6-6-16,2 1-4 0,2-6-1 16,1-4-2-16,-1-12-1 15,-2-11 2-15,-1-8-2 16,-1-12-11-16,-1-9-14 16,0-11-26-16,-2-6-28 15,0-15-6-15,0-17-62 16,0-16-269-16</inkml:trace>
  <inkml:trace contextRef="#ctx0" brushRef="#br0" timeOffset="55129.28">14593 2194 553 0,'-8'-4'4'0,"6"2"-4"16,2 2 4-16,5 0-2 15,19 4-6-15,8 2 19 16,12 1 10-16,19-6-11 0,15-1-6 16,19 0 5-16,12 0 6 15,16-7-12-15,16-4-6 16,11 1 0-16,15-5-1 16,13 1 1-16,10 0-1 0,13-4 0 15,9 0 0 1,11-1 0-16,4 1-1 0,11-2 2 15,2 1 0-15,3 1-1 16,3 0 0-16,-7 0 1 16,-1 4 0-16,-7 0-1 15,-13-1 0-15,-11 3 0 0,-8 3-1 16,-14 0 2-16,-14 0-2 16,-11 2 1-16,-14 0 0 15,-14-1 1-15,-15 3-2 16,-15 2 2-16,-14-3-1 15,-16 3 1-15,-13 1-2 0,-16-2 1 16,-13 3 1-16,-6-3-1 16,-13 4 1-16,-4 0 1 15,-7 0 7-15,0 0 5 16,0 0-5-16,0 0-6 16,-2 2-4-16,-6 7 4 15,2 3 0-15,0 6-1 16,-1 5 0-16,0 6 0 0,4 6-1 15,0 12 0-15,0 6 1 16,1 10 0-16,2 7 0 16,0 4 0-16,0 2-2 15,3-5 0-15,7-6 1 0,2-7-1 16,0-11 0-16,-2-8-1 16,-1-7 3-16,-4-8-2 15,0-10 2 1,-2-3-2-16,-3-6 1 15,0-3 1-15,-8-2 3 16,-6 0 4-16,-8 0-3 0,-10-6-6 0,-5 0 0 16,-16-2 1-16,-8 0-1 15,-10 1-1-15,-11 0 2 16,-7 1-2-16,-13-2 0 16,-8 5 1-16,-6 0 0 15,-8 0 2-15,-10 1-3 0,-2 2-2 16,-6 0 1-16,-9 0-1 15,-3 0-1-15,-6 0-2 16,-5 2 0-16,-3 3 1 16,-3-1 0-16,-4 4 1 0,5-1 0 15,-1 0-1-15,0 0 3 16,4 2 2-16,4-1 0 16,-1-1-1-16,5 1 2 15,4-1 0-15,6 3-1 16,6-3 0-16,6 0-1 0,10-2 1 15,4-2 0-15,8 3 0 16,10-2 1-16,6-1-1 16,9 2 0-16,6-1 2 15,7-2 3-15,6 2-1 16,8-4 0-16,2 1-2 0,10-1 2 16,0 2-4-16,5-2 1 15,4 0 1-15,5 0 0 16,6 0 7-16,8 0 1 15,5 0 0-15,9 0-1 16,5-2-7-16,4 1-2 16,15-3-33-1,15-5-83-15,13-7-234 16</inkml:trace>
  <inkml:trace contextRef="#ctx0" brushRef="#br0" timeOffset="64359.75">18596 4409 544 0,'0'0'78'16,"0"0"-76"-16,0 0 22 0,2 0 12 15,3 4-17-15,3-1-5 16,6 4 3-16,1 2 3 16,4 2-6-16,-4-1-5 15,4 3-4-15,-3 0-3 16,0-3 0-16,1 1 0 15,-4-2 2-15,1-2-1 16,-2-4 3-16,0-3 3 0,-1 0 4 16,2 0 2-16,1-6 2 15,4-7-1-15,4-1-6 16,1-6-2-16,2-3-2 16,3-2-1-16,-1 0 0 15,0 0 0-15,1 0 0 16,-5 1-1-16,1 5 2 0,-9 0 1 15,2 4 1-15,-5 1 3 16,-1 1-3-16,-3 5-2 16,-2 1 0-16,0 1 0 15,-3 1-2-15,1 3-2 16,-3 0 1-16,1 2-1 0,0 0 1 16,-2-2-3-16,0 2 0 15,0 0 1-15,0 0 0 16,0 0-2-16,0 0 1 15,0 0 1-15,0 0-4 16,0 0-28-16,0-1-44 16,-11-6-102-16,-1-10-335 0</inkml:trace>
  <inkml:trace contextRef="#ctx0" brushRef="#br0" timeOffset="76278.48">14824 2763 249 0,'-1'0'90'0,"-1"0"-61"0,0 0 16 15,2 0 4-15,-2 0-6 16,2 0-8-16,0 0-4 16,0 0 6-16,-1 0 1 15,1 0-10-15,-4 0-8 16,-1 0-4-16,0 0-4 0,0 0-1 16,-3 0-2-16,-1 0-5 15,0 0-2-15,0 1 1 16,2 3 2-16,0-2 3 15,1-1 0-15,1 1-2 0,3 0 1 16,-4-2 0-16,3 2-2 16,1-2 2-16,-1 0 1 15,3 0 2-15,-2 0-1 16,2 0-4-16,0 1-3 16,2-1-2-16,8 0-2 0,7 0 4 15,6 0 6-15,6 0 4 16,8-3-1-16,1-2-4 31,3 1-3-31,-1 1-2 0,-4-1-1 16,-4 1 0-16,-5 1-1 15,-5 2-1-15,-5-2-6 16,-6 2-23-16,0 0-33 16,-5-2-39-16,-5-5-75 15</inkml:trace>
  <inkml:trace contextRef="#ctx0" brushRef="#br0" timeOffset="77608.39">15597 2183 430 0,'0'-5'48'0,"0"-3"13"16,0 3 5-16,0 2-9 16,0 1-16-16,0 0-10 0,0 2-6 31,0 0-12-31,0 7-13 15,0 6-2-15,0 8 9 0,0 4 8 16,0 7-3-16,0 6 2 16,0-1-2-16,0 1-5 15,0 0 1-15,0 0-2 16,0-2-1-16,4 0-3 0,-1-4-2 16,3-3 0-16,-1 3 1 15,2-3-2-15,2-2-2 16,2 0-12-16,3-4-14 15,1-5-18-15,6-7-18 16,2-10-35-16,2-4-26 0,2-19-74 16</inkml:trace>
  <inkml:trace contextRef="#ctx0" brushRef="#br0" timeOffset="78062.23">16141 2220 145 0,'5'-10'27'15,"1"-1"-20"-15,-2-1 40 16,1 3 11-16,-2-4-17 15,1 6 6-15,-4 0 2 16,2 4 6-16,-2-1-2 0,0 2-14 16,0 2-4-16,0-2-9 15,0 2-4-15,0 0-9 16,0 0-9-16,1 5-3 16,3 5 1-16,-1 5 10 15,4 7 5-15,-2 1 1 0,2 7 2 16,0 8 1-16,1-1-5 15,-5 3-2-15,1 1-6 16,1-2-4-16,-4-2-1 16,3-1-2-16,-1-4 2 0,1-1-1 15,-1-5-2-15,2-2 2 16,0-9-1-16,-3 0-2 16,0-5 2-16,-1-5-9 15,1-5-27-15,-2 0-36 16,-3-14-48-16,-16-5-196 15</inkml:trace>
  <inkml:trace contextRef="#ctx0" brushRef="#br0" timeOffset="79106.48">15988 2884 414 0,'0'-6'43'0,"0"1"21"0,0 2 10 16,0 1-11 0,0 0-20-16,0 2-17 0,0 0-11 15,4 2-7-15,0 8-1 16,1 7 11-16,4 6 0 15,0 7-3-15,-1 5-2 16,-1 5 2-16,0 7-5 0,-1-3-2 16,1 1-3-16,1-4-3 15,-1-6 0-15,0-3-1 16,-2-5 0-16,1-7-2 16,-4-4 2-16,2-7 0 0,-2-5 0 15,-2-3-1-15,0-1-7 16,0-1-6-16,0-12-9 15,0-8-41-15,0-4-21 16,0-6-27-16,0-1-48 16,-2-2-156-16</inkml:trace>
  <inkml:trace contextRef="#ctx0" brushRef="#br0" timeOffset="79343.88">16051 2916 73 0,'-4'-6'329'16,"1"1"-298"-16,-2 1 26 16,0 1 11-16,-1 3-21 15,-2 0-18-15,-2 0-12 0,-2 9-5 16,-3 4 1-16,-2 6-3 16,-4 3-6-16,5 2-3 15,-2 0-1-15,2 0 0 16,2 0-15-16,4-4-28 15,7-8-24-15,3-6-31 0,0-6-67 16</inkml:trace>
  <inkml:trace contextRef="#ctx0" brushRef="#br0" timeOffset="79531.42">16015 2868 384 0,'7'-2'197'16,"-5"0"-162"-16,-2 2 2 15,4 0 6-15,2 2-18 16,4 7-3-16,5 4 4 16,2 2-2-16,3 2-7 15,6 2-6-15,-2 1-7 0,5 6-4 16,1-2-10-16,4 0-103 16,7-2-301-16</inkml:trace>
  <inkml:trace contextRef="#ctx0" brushRef="#br0" timeOffset="112177.96">14666 1996 110 0,'0'-11'78'0,"-7"6"-57"16,2-2 65-16,4 1-31 15,-3 4-12-15,2-1-9 0,1-1 5 16,1 4 1-16,-2-1-11 0,2 1-12 16,0 0-5-16,0 0-6 15,0 5-2-15,0 4 12 16,0 5 5-16,0-1-5 16,2 1-4-16,-2 0-1 0,1-2-5 15,-1-1 0-15,2-2-1 16,0-4-3-16,0 1-1 15,-2-4 0-15,0 0 0 16,1-2 0-16,-1 0 0 0,0 0 1 16,2 0-1-16,-2 0 2 15,0 0 0-15,0 0-1 0,0 0-1 16,0 0 1-16,0 0 1 16,0 0-1-16,0 0-1 31,0 0 0-31,0 0-1 0,0 0 0 0,0 0 0 0,0 0-1 31,0 0 1-31,0 0 0 16,0 0-1-16,0 0 1 15,0 0 1-15,0 0-1 16,0-2 0-16,0 2 0 0,0 0 0 16,0-2-1-16,0 2-4 15,0 0-21-15,0 0-46 0,0 0-85 16</inkml:trace>
  <inkml:trace contextRef="#ctx0" brushRef="#br0" timeOffset="113412.5">15820 1815 501 0,'0'0'16'0,"0"-1"-2"15,0 1 21-15,0 0-22 16,2 7-11-16,-1 3 11 0,3 5 12 16,-2 3 1-16,-1 3-4 15,3-1-5-15,-3 1-6 16,1-1-2 0,0-1-2-16,-2-4 0 15,0-3 2-15,0-3-2 16,0-3 1-16,3-5 1 0,-3-1 4 15,0 0 10-15,0-3 3 16,0-10-2-16,0-3-17 16,0-5-7-16,-3-3 1 15,3 0 0-15,-4 4 0 16,1 2-1-16,3 6 4 0,-2 3 4 0,1 3 2 16,1 6-5-16,0 0-4 31,0 0-5-31,0 7-2 0,0 4 3 15,1 7 2-15,4 0 1 16,2 1 0-16,0 1 0 16,-2 2 1-16,-2-3-3 15,3 1 3-15,-3-4-2 16,0-2 1-16,-1 0 0 0,1-6 0 16,-3-5 0-16,0 1 2 15,2-4-1-15,-2 0 3 16,0-2 4-16,0-9 11 15,0-8-6-15,-2-3-11 16,-6-4-2-16,3-1 1 0,0 2-1 16,-1 3 0-16,3 6 1 15,-1 6 0-15,0 2 1 16,4 5 0-16,-2 3 0 16,0 0-4-16,2 7-4 15,0 7 0-15,0 4 6 0,2 4-1 16,4 1-1-16,0-2 2 15,1-2-1-15,-2 0 1 0,-2-7-1 16,1-3 1-16,-3-4 1 16,4 0-1-16,-5-5 3 0,0 0 0 15,0-5 3-15,0-5-2 16,-6-8-8-16,1-6-26 16,-1-8-63-16,3-5-113 15</inkml:trace>
  <inkml:trace contextRef="#ctx0" brushRef="#br0" timeOffset="115283.24">15874 1780 224 0,'0'-2'27'15,"-5"0"22"-15,5 2 14 0,-1-1-16 16,1-1-7-16,-2 2-4 15,2 0-5-15,0 0-8 0,0 0-6 0,0 0-4 16,0 0 1-16,0 0 1 16,0 0-4-16,0 0 0 15,0 0 1-15,5 0 4 0,5 0-1 16,0 0-1-16,5 0 1 16,3 0-2-16,7 0 0 31,-1 0-2-31,4-4-2 15,6 0-3-15,-1-1-3 16,-1 0 1-16,0-1-1 16,-1 3-1-16,-3-2 0 15,5-1 0-15,-1 1 12 0,0 0-11 16,4-1-2-16,0 2 0 16,2 1 1-16,0 0 0 15,-1-1-1-15,1 2-1 0,-4 0 0 16,-2 0 1-16,-3 1-2 15,3-1 2-15,-3 0-1 16,3-1 0-16,-1 1 1 16,1-2 0-16,3 1 0 15,-1 1 0-15,0-3 1 16,0 3-2-16,2-2 0 0,3-1 1 16,-3 1 0-16,2 1-2 15,-2-1 2-15,3-1 0 16,-1 1-1-16,0 1-1 15,0-1 3-15,-3 2 0 16,3 1 0-16,-1-1-1 16,2 0 2-16,0 2 3 15,0 0-2-15,3-2-1 0,-6 2 1 16,3 0 1-16,-3 0 1 16,-2 0-2-16,3 0-1 15,-6 0-1-15,-2-1 0 0,-2-1-1 16,-2 0 0-16,-5 2 1 15,-1-2-2-15,-2 0 1 16,-3 0 1-16,-1 0 0 16,-2 1 0-16,-3 1 2 15,-2-2-1-15,-2 2 0 0,-2-2 1 16,-1 2-2-16,1 0 2 0,-2 0 0 0,2 0-1 16,0-1 1-16,-2 1-2 15,1 0-1-15,1 0 2 16,-2 0 1-16,2-2-1 15,0 2-1-15,-2 0 3 16,0 0-2-16,0 0-1 16,0 0-1-16,0 0 0 0,0 0-2 15,0 0 2-15,0 0-2 16,0 0 0-16,1 0 0 16,3 5 2-16,0 2-2 15,-2 2 1-15,3 2 1 0,0 2 0 16,-1 0 2-16,1 0 0 15,0 3-1-15,1-1 3 16,-2 1-1-16,1-2-3 16,0 2 1-16,1-4 0 15,-3 1 1-15,1 1-1 0,-2-1 0 16,2-1 0-16,-3-1-1 16,1-2 0-1,2 1 1 1,-1-1-1-16,-1-2 2 15,0 3-2-15,1-2 2 0,-1 0 0 16,0-1 0-16,1 2 0 0,2-1-1 16,-4 2 1-16,1-4 1 15,1 1-2-15,1-1 0 16,-4-1-1-16,3-1 0 16,-1-2 0-16,-2 0 0 0,0-2 0 15,0 0 0-15,0 0 1 16,0 0-1-16,0 0 1 15,2 0-1-15,-2 0 1 16,0 0 0-16,0 0 0 16,0 0 1-16,0 0 0 15,0 0-2-15,0 0 0 16,0 0-1-16,-2 0-17 0,-8 0-44 16,-10-9-101-16,-7-8-336 15</inkml:trace>
  <inkml:trace contextRef="#ctx0" brushRef="#br0" timeOffset="127411.74">17233 4727 101 0,'-2'0'49'0,"-1"0"-46"0,0 2-1 15,1-2 4-15,2 1 3 16,0-1 2-16,0 0-1 16,0 0 3-16,0 0 7 15,0 0 68-15,0 0-50 16,-1 0-7-16,1 0 3 16,0 0 6-16,0 0-11 0,0 0-11 15,0 0-5-15,0 0 0 0,0 0-2 16,0 0 0-16,3 0-2 15,7 0 3-15,0 0 3 16,9-5 3-16,2 0 1 16,7-3 1-16,3 1 0 15,7-1-3-15,2 0-4 16,1 1-4-16,2 0-6 0,-4 0-2 16,2 1 0-16,-1 1-2 15,0 0 2-15,-3-2-1 16,-1-1 1-16,-2 3-2 15,0 0 2-15,-2-3 0 16,-3 3 4-16,0-2 3 0,-2 2 1 16,0-2-2-16,-5 1-3 15,3 1 0-15,-4 0-1 16,1-3-3-16,2 1 1 16,-2 0-1-16,7 0 0 15,0-2 0-15,-2-2 1 0,2 0-1 16,-2-1 0-16,0 2 0 15,-5-5 1-15,0 2 0 16,2 0 0-16,-4-4 0 16,-5 1 0-16,4 0 0 15,-5-2-1-15,-3-3 2 0,-2 1-2 16,0 3 1-16,-4-7 0 16,-1 3 0-16,0-1-1 15,-3-1 1-15,-1 0-1 16,0 0 1-16,0 0 0 15,-1 0 1-15,-7-1 0 16,3 3-1-16,-4-2 0 0,2 1 0 16,-3 3 0-16,0-3-1 15,-1 3 0-15,-4-3 0 16,3 5 0-16,-3-1 1 16,0 1-1-16,-4 2-1 0,4-2 1 15,-4 4 0-15,0 0 0 16,1 2-1-16,0-2 1 15,-2 4-1-15,0-1 2 16,0-1-2-16,-1 3 2 16,0-1-1-16,-1 1 0 0,-4 4 0 15,0-4-1-15,3 2 1 16,-3 3-1-16,-1-1 1 16,2 3 0-16,4 1 0 15,-1 0 0-15,-1 0 0 16,-1 0 0-16,3 0-1 15,-6 1 0-15,0 3 1 0,-2 1 0 16,-1 3 1-16,-2-1-1 16,-1-2-1-16,1 2 1 15,0 0 0-15,-1 0 0 16,3 4 1-16,-1-1-1 16,1-1 0-16,-1 3 0 0,4 0-1 15,0 1 2-15,0-1 0 16,4 2-1-16,0 0 0 15,-1 3-1-15,-3-2 1 16,0 3 0-16,0 0 0 16,-3 4 0-16,-1-3 0 0,2 2 1 15,-1-1-1-15,4-2 0 16,-1 1-1-16,1-1 3 16,4 2-2-16,-1-2 3 15,6 1-2-15,0-1 1 16,5 0 0-1,3 0-1-15,1 0 0 0,3 2 1 0,3-1-1 16,0 2 1-16,2 1 0 16,0-1-1-16,4 4-1 15,3-1 3-15,3-1-3 16,0 1 0-16,2 2 2 16,3-3-2-16,-1 2 2 0,4-2-2 15,1-2 0-15,0-1 1 16,6-4 2-16,2-2-1 15,2 0 3-15,3-4 2 16,4-3-1-16,3-2-3 16,-2-2-1-16,2-1-2 15,4-2 1-15,1 0-2 0,3 0-27 16,4-5-62-16,-1-11-109 31</inkml:trace>
  <inkml:trace contextRef="#ctx0" brushRef="#br0" timeOffset="131533.62">15935 2434 312 0,'2'-2'21'16,"-2"1"-15"-16,0-2 40 16,0 2-13-16,0 1-20 15,1 0-7-15,1 0 12 16,0 0 23-16,0-1-3 16,-1-1-7-16,3 2-4 0,-4-4-2 15,2 3-2-15,-2-2 2 16,0-4-8-16,0 0-6 15,-2 0-5-15,-5 0-2 16,-3 0-3-16,0 0 1 0,-2 3 0 16,-3 1 0-16,3 3 1 15,-3 0-3-15,1 3 1 16,2 8-2-16,0 6 1 16,2 2 0-16,0 2-1 15,5 1 0-15,5-1 1 0,0 0 0 16,0-3-2-16,5-2 0 15,7-4 1-15,-2-8-1 16,3 0 0-16,1-4 3 16,1 0-1-16,-1-5 2 15,0-7-1-15,-1-3 1 0,-3-5 1 16,2 2 0-16,-5-1-1 16,-4 1 1-16,1 3 1 15,-3 3 11-15,-1 6 7 16,0 2 7-16,0 1-10 0,0 3-10 15,2 0-9-15,0 8-4 16,3 2 3-16,3 5 1 16,2-1 1-16,7 2-3 15,4 2 1-15,3-6-12 0,3 3-39 16,0-6-38-16,1-7-53 16,-3-2-176-16</inkml:trace>
  <inkml:trace contextRef="#ctx0" brushRef="#br0" timeOffset="133027.07">16495 2306 392 0,'-11'-21'114'0,"4"1"-77"15,-2 4 30-15,4 0 4 0,3 7-28 16,0 0-16-16,2 6-5 15,0 3-7-15,0 0-9 16,0 7-8-16,2 7-2 16,3 9 5-16,0 4 2 0,2 3 1 15,-1 5-2-15,-3-6-1 16,2 1 1-16,-5-1-1 31,3-8-1-31,-3-2 1 0,0-9-1 16,0-1 0-16,2-5 1 15,-2-2 1-15,2-2 1 16,1-2 2-16,2-9-1 16,4-1-4-16,1-4 0 15,4 1-2-15,4 1 0 0,-2 5 0 16,2 3 0-16,-2 6 1 16,0 0 0-16,-5 3-1 15,0 6-1-15,-6 7-2 16,-5 3 1-16,0-1-7 15,-7 2-1-15,-9-4 4 0,0-1-2 16,-4-3 0-16,0-7-4 16,1-3-3-16,4-2 0 15,3-3-3-15,4-11-11 16,6-1-32-16,2-6-15 16,6-1-46-16,8-2-74 15</inkml:trace>
  <inkml:trace contextRef="#ctx0" brushRef="#br0" timeOffset="133464.47">16780 2277 410 0,'0'-8'50'16,"0"1"22"-16,0 1 3 15,0 2-20-15,0 3-23 16,0 1-15-16,0 0-13 15,0 11-5-15,4 3 2 0,-1 4 4 16,4 7 1-16,-2 0 1 16,2 0 0-16,-2 0-4 15,0-3-2-15,-1-4 0 16,-1-1 0-16,2-5-1 16,-4-3 0-16,1-3 1 0,0-2-1 15,-2-4-3-15,3 0-1 16,1-1-3-16,3-8 7 15,3-4-2-15,0 2-1 16,4-3 1-16,2 4 0 16,0 2-1-16,-1 5 1 15,-1 3-1-15,-1 0 2 0,-6 7-2 16,-4 4 0-16,-3 2 1 16,0 2-1-16,-5 2 1 15,-10-3 0-15,-2 0-4 16,-3-1 1-16,1-4-3 0,-3-7-19 15,5 1-21-15,5-3-30 16,5-5-44-16,7-14-179 16</inkml:trace>
  <inkml:trace contextRef="#ctx0" brushRef="#br0" timeOffset="134124.21">16646 2151 211 0,'-2'0'101'0,"2"-2"-70"16,-1 2 35-16,1-1-8 0,0 1-23 16,0 0-24-1,1 0 2-15,5 0 12 0,-1 7-1 16,2 3-3-16,0 8-3 15,-1 4-4-15,1 4 4 16,0 12-3-16,0-1 3 0,-2 6-4 16,3 2-5-16,-1-1-5 15,0-4-1-15,-2-1-2 16,3-7 1-16,-1 0 0 16,0-4-1-16,-2-5 1 15,0 1 0-15,-1-5-2 0,0-3 0 16,-2 0 1-16,0-2-2 15,-2-3-2-15,0-2-17 16,0-2-16-16,0-3-18 16,3-4-18-16,2-6-42 15,4-12-143-15</inkml:trace>
  <inkml:trace contextRef="#ctx0" brushRef="#br0" timeOffset="134624.1">17215 2092 355 0,'0'-2'43'0,"0"2"-28"15,0 0 41-15,0 0-17 16,2 0-27-16,-1 4 4 15,3 3 9-15,-1 5 1 16,2 6 1-16,-2 0-5 0,-1 7-2 16,1 2 3-16,-3 3-3 15,2 6-2-15,0-1-5 16,0 3-2-16,-2-4-2 16,1 4 1-16,1-1-1 0,0-4-1 15,1-1-2-15,1 2-2 16,4-6 1-16,-3-2-2 15,0-2-3-15,0-7 1 16,2-3 0-16,-2-3-3 16,0-8-20-16,-2-3-30 15,-1-3-26-15,-2-17-50 0,0-12-308 16</inkml:trace>
  <inkml:trace contextRef="#ctx0" brushRef="#br0" timeOffset="135424.01">17649 2304 237 0,'2'-2'159'15,"0"-2"-149"-15,-2 0 49 16,0 0 12-16,0-1-35 15,0 0-10-15,0-1-5 16,0 1-2-16,-4-2-1 16,-1 1-7-16,-7 1-5 0,-3 3-3 15,-2 2-3-15,-4 0 1 16,-2 2-1-16,1 9 1 16,-1 3 0-16,5 4 0 15,4 1 1-15,1 3-1 0,8-5 0 16,5 3-2-1,0-4-1-15,3-2 1 0,12-3-2 16,1-5 1-16,2-3 1 16,3-3 2-16,4 0-2 15,-1-5-4-15,0-5-2 0,-3-5 0 16,-2-1 5-16,-2 0 2 16,-5-4 1-16,-3 4 1 15,-1 0-1-15,-5 2 6 16,-1 5 6-16,-2 4 5 15,0 1 2-15,0 4-3 16,0 0-9-16,-2 1-8 0,1 9 1 16,1 5 1-16,0 3 2 15,0 4 1-15,7 1-2 16,7-1-1-16,7-2-2 0,6 0-1 16,13-5-13-16,9-9-46 15,6-6-94-15</inkml:trace>
  <inkml:trace contextRef="#ctx0" brushRef="#br0" timeOffset="139558.77">17016 2170 187 0,'-2'-7'202'0,"-4"0"-194"15,4 0 32-15,-1-2 8 16,1 4-16-16,-1-4-14 0,-1 2-2 15,1-2 5-15,-1 0-1 32,-4 2-5-32,1-2-1 0,0 2-1 15,0 0 1-15,-4-2-1 16,0 2 0-16,1 0-2 16,-3 1 2-16,-3-1-1 0,-2 0-4 15,1 2-3-15,-5 1 3 16,0-2 0-16,1 3-4 15,-4 1-1-15,3 1 1 0,0-1 1 16,1 0-1-16,1 2 0 16,0-2 1-16,1 2-1 15,0 0-1-15,4 0-1 16,-5 0 0-16,3 0-1 16,1 0 1-16,-2 0-2 15,-1 0 0-15,-1 0 1 16,1 0-1-16,-1 0 2 0,-1 2-1 15,0 2 0-15,1-3 1 16,-3 1 1-16,-2 0-1 16,1 1 1-16,0 1 1 15,-3-2 1-15,1 3-2 0,-3 0-1 16,2 1-1-16,2-1 0 16,0 1-2-16,0-1 2 15,-2 2 0-15,6 0 0 16,-3 2 1-16,1 0-2 15,0 0 2-15,3 0-2 16,-2 1 1-16,1 2-1 0,-3 0 2 16,3-1-1-16,-5 3 1 15,2 0-1-15,-1 0 0 16,-4 1 1-16,0-1 1 16,4 0 0-16,-2 1 0 15,1 0 1-15,4 2 0 0,2-3-1 16,-1 2 1-16,8 0 1 15,0 0-5-15,2-1 1 16,2 0-1-16,1 1 1 16,0 2-1-16,2-2 0 0,5 2 0 15,-5-1 2-15,5 0-2 16,1-1 2-16,0 0 0 16,0 0 0-16,0 1 1 15,3-2-2-15,4 1 3 16,3 0-2-16,0 0 1 15,2-2 1-15,3 1-3 0,3-1 4 16,4-2-2-16,-1-1 1 16,5 2 0-16,0-3-2 15,-1-1 0-15,4 0 0 16,0-2 1-16,0-2-1 16,-1 1-1-16,3-1 1 0,1-1-1 15,0-1 0 1,1 1 0-16,1-1-1 0,-2-1 1 15,-2 0-1-15,1 0 1 16,0 0-1-16,-3 1 1 0,3-3 1 16,-1 2-2-16,1-1 0 15,-1 2 1-15,3-3 0 16,-1 0 0-16,-3 0-1 0,3 0 1 16,-1 0-2-16,-1 0 3 15,-1 0-1-15,0 0-1 16,-2-4 0-16,2 1 0 0,-2-1 1 15,0 0-1-15,0-1 0 16,-3-2 1-16,1 2 0 16,-1-3-1-16,0 1 0 15,-4 0 1-15,1-2 0 0,2 0-1 16,1-1 0-16,-5 3 2 16,1-4-2-16,2 2 0 15,-3 3 0-15,1-4 0 16,-1 0 1-16,0 2-2 15,-1-2 2-15,-4 4 0 16,1-3-1-16,-3 0 2 16,0 0-1-16,-1 1 0 0,-2-2 0 31,0 2-1-31,1 1 1 16,-4-3-1-16,0 2 1 15,2-4-1-15,0 2 1 0,-1 0 0 16,2-2-2-16,1 0 1 15,0-1 1-15,2 1-1 16,-3 1-1-16,2-3 1 16,-4 3 1-16,0 0-1 15,0-5-1-15,1 4 2 0,-3-1 0 16,-1-2-1-16,-1 0 1 16,1 1 0-16,-2-1 0 15,-1 0 1-15,-1-1-1 16,0-2 1-16,0 2-1 0,0 2 0 15,0-4 2 1,-1 2-2-16,-3-4-2 0,-3 4 2 16,2 0 1-16,-5-4-2 15,-4 5 1-15,-4-5-1 16,-11 2 0-16,-7 0-1 0,-8-1-1 16,-14 1 0-16,-8 5 2 15,-12 2-2-15,-4 5-39 16,-9-2-77-16,-12-4-230 15</inkml:trace>
  <inkml:trace contextRef="#ctx0" brushRef="#br0" timeOffset="143626.43">14083 5053 377 0,'0'1'79'15,"0"-1"-78"-15,0 0 42 0,0 0 2 16,0 0-16-16,0 0-18 15,0 0 4-15,0 0 5 16,0 0-1-16,0 0-1 0,0 0 0 16,0 0-3-1,0 0 0-15,0 0 2 0,0 0 2 16,0 0-4-16,0 0-1 16,0 0-5-16,0 0-2 15,0 0-1-15,0 0-3 16,0 0-1-16,0 0 1 15,0 0 1-15,0 0-1 0,0 0-1 16,0 0 0-16,2 0-1 16,-2 0 0-16,2 0 1 15,-2 0-1-15,0 0 1 16,0 0 0-16,0 0 1 16,0 0 0-16,0 0 1 0,0 0-1 15,0 0 1-15,0 0-3 16,0 0 0-16,0 0-1 15,0 0-1-15,0 0 0 16,0 0-1-16,0 0-4 16,0 0-20-16,0 0-18 0,0 0-29 15,2-8-71-15,3-14-326 16</inkml:trace>
  <inkml:trace contextRef="#ctx0" brushRef="#br0" timeOffset="145075.09">18811 4054 332 0,'-16'-9'33'16,"2"1"-9"-16,2 0 30 16,2 3 8-16,3-1-23 0,2 2-5 15,5 3 1-15,0 0-1 16,0-1-9-16,0 2-13 15,10 0-5-15,3 0 9 16,1 3 4-16,6 4-5 16,3 5-5-16,-1 2-3 0,1 7-2 15,3-2 1-15,1 2-4 16,-3-1-1-16,1-2 1 16,1-2-2-16,-3-5 1 15,-1-6 0-15,-1-5 6 16,3 0 6-16,1-5 0 0,-1-8 0 15,2-4-1-15,2-5-2 16,5 1 0-16,2-8-2 16,4-1-2-16,2-6-2 15,3-1 1-15,0-5-4 16,0 2 0-16,2 0-1 16,-3 5 1-16,-5 3-2 0,-7 5 2 15,-5 4 0-15,-1 5 2 16,-8 4 3-16,-5 3 3 15,-2 2 0-15,0 2-1 16,-5 1-1-16,-1 3-3 16,-1 1-1-16,-1 0-1 0,-2 2-2 15,1-1 0-15,1-1-1 16,-2 2 0-16,2 0 0 16,0 0-5-16,2 0-24 15,3 0-32-15,0-4-87 16,-5-7-203-16</inkml:trace>
  <inkml:trace contextRef="#ctx0" brushRef="#br0" timeOffset="170352.48">17463 2120 202 0,'0'-17'42'15,"0"-1"105"-15,0 0-97 16,0 0 19-16,0 0-14 0,0 4-10 16,0 2 0-16,0 5-9 0,0 1-1 15,0 6-8-15,0 0-13 16,0 4-16-16,0 12-1 16,0 7 5-16,0 7 4 15,0 4 1-15,0 7 1 16,1 2 0-16,3 2-3 0,1-1-1 15,1-6-1-15,-1 0-2 16,-1-9 1-16,1-5-2 16,-1-8 2-16,-1-6-2 15,-3-3 1-15,2-7 3 0,2 0 8 16,1-6 10 0,2-6 1-16,6-10-18 0,5-2-4 15,6-1-1-15,1 2-1 16,5 3 1-16,3 8-1 15,1 7-1-15,-2 5-1 16,0 2 2-16,-3 12-1 0,-6 5 1 16,-7 5-2-16,-9-1 1 15,-7 2-2-15,-7-1 0 16,-18-6-1-16,-6-1-1 16,-6-2 2-16,1-9 0 15,-3-4-2-15,4-2 0 0,12-2-9 16,10-11-14-16,11-4-17 15,6-5-46-15,19-4-79 16,10 1-144-16</inkml:trace>
  <inkml:trace contextRef="#ctx0" brushRef="#br0" timeOffset="170676.6">18002 2075 568 0,'1'-10'17'15,"-1"7"15"-15,0 3 27 0,4 0-32 16,-1 0-24-16,1 13-2 16,1 4 9-16,0 10 12 15,2 5 2-15,-4 9 0 16,0 4-10-16,1 5-3 15,-1 3-3-15,-1-3-3 16,2 2-3-16,-3-8-1 16,5-3 0-16,-2-5-1 0,1-8 0 15,-1-5 1-15,-1-6-12 16,-1-9-28-16,-2-6-24 16,0-2-33-16,0-15-18 15,0-12-275-15</inkml:trace>
  <inkml:trace contextRef="#ctx0" brushRef="#br0" timeOffset="171122.7">18265 2120 616 0,'0'-14'9'15,"0"3"35"-15,0 6 19 16,0 3-23-16,2 2-25 15,0 6-20-15,1 13 2 16,3 6 7-16,-2 9 2 0,-1 2-3 16,1 4 0-16,-3-1 0 15,-1-4-1-15,2-3-1 16,0-5 0-16,0-2 0 16,-2-7 0-16,1-6-1 15,-1-3 1-15,2-5 0 0,-2-2 2 16,4-2 4-16,2-3 13 15,3-9 3-15,1 0-19 16,5-3-4-16,0 1-1 16,6 6 0-16,-4 2-2 15,0 6 1-15,-3 0 0 16,0 4-1-16,-3 9 1 16,-3 1-1-16,-6 2 0 15,-2 4-8-15,-12-2-8 16,-5-6-5-16,-7 0-5 15,-1-3 8-15,-1-6-2 0,6-3-6 16,6-1-2 0,8-14-11-16,6-2-28 0,6-7-61 15,15-4-165-15</inkml:trace>
  <inkml:trace contextRef="#ctx0" brushRef="#br0" timeOffset="171409.4">18659 2042 513 0,'1'-14'71'0,"-1"5"-37"15,0 5 37-15,0 1-16 0,0 3-26 16,0 1-26-16,2 12-8 16,2 7 7-16,-3 7 7 15,3 8 1-15,-2 5-1 16,-1 2 0-16,4 3 0 0,-4 0-1 15,1-1-2-15,3-5-2 16,2 0-3-16,-1-5 1 0,2-3 0 16,-2-6-2-16,1-3 1 15,0-4-1-15,0-1-20 16,1-7-39-16,-1-9-47 16,-3-1-70-16</inkml:trace>
  <inkml:trace contextRef="#ctx0" brushRef="#br0" timeOffset="-193015.09">20724 1955 318 0,'-4'0'229'16,"-3"0"-236"-16,-2-7-7 16,3 0 20-16,-1-3 3 15,0 0-8-15,-4 1-1 16,-5-2 1-16,-2-1-2 0,-1-2 2 15,-6-1 4-15,-3-1-2 16,-7 0 2-16,-6-3 4 16,-3-3 4-16,-5 0 6 15,-4 1-3-15,-8-4-4 0,-2 0-4 16,-3 2 3 0,-5-2-2-16,-2 2-2 0,-5 0-4 15,0 0-3-15,-3 1 0 16,-4-1 1-16,-2 1-1 15,-3 1-1-15,-5 2 2 16,-3 1-2-16,-6 0 1 0,0 2 1 16,-2-2-1-16,-3 2-2 15,-3 3 3-15,2 1-1 0,-4 3 0 16,1-2 0-16,-3 6 0 16,2 3 0-16,-3 2 0 15,-1-2 0-15,-1 2-1 16,2 5 1-16,1 6 0 15,1 0-1-15,3-2 1 0,1 5 0 16,7 4 0-16,-2 0 0 0,3 3 0 16,1 6 0-16,4 0-1 15,-3 5 1-15,8 4 1 16,0 1-2-16,8 1 1 16,6 3 0-16,9 1 0 0,3 1 0 15,8 2 0-15,7 1 0 16,4 2-2-16,4 1 4 15,7 2-2-15,1 3 0 16,7 1 0-16,2 0 0 16,3 2 0-16,9-1 0 15,-2-5 0-15,9-1 0 0,6-1-2 16,2-6 0-16,2-2 0 16,13-2 1-16,5 0 1 15,7-3 1-15,9-4 2 16,8-4 0-16,4 1 2 15,11-3 1-15,6-2 0 16,9-3-2-16,6 1-2 0,5-7-1 16,4 3 1-16,10 0-2 15,3-5 0-15,5 1 0 16,3-2 2-16,7 1-2 16,2-4 1-16,3-2-1 0,2-2 1 15,5 1-2-15,3-4 2 16,2-1 0-16,2 1-1 15,6-2 2-15,-2 0-2 16,6 0 0-16,-2 0 0 16,1-5 0-16,4-1 1 0,2-3-1 15,-2 2 0-15,2-7 1 16,-2-2-2-16,-3-4 0 16,-2 1 1-16,-3-3 0 15,-3-3 1-15,-3-3-1 16,-8-1-1-16,-5-3 1 15,-5-2 0-15,-8-3 0 0,-10 0 0 16,-6-7 0-16,-8 1 0 16,-7-4 0-16,-16-7 0 15,-7-3 2 1,-18-5 1-16,-14-6 2 16,-19-7 4-16,-14-5 11 15,-31-6-2-15,-25-3 2 16,-29 0-8-16,-31 1-4 0,-36 4-5 15,-33 14-4-15,-41 17-3 16,-39 16-45-16,-37 15-81 16,-41 19-380-16</inkml:trace>
  <inkml:trace contextRef="#ctx0" brushRef="#br0" timeOffset="-189213.78">22553 2698 528 0,'4'-10'33'0,"0"-3"-32"15,1 1 50-15,-1-2-14 16,1-4-14-16,-3 1-5 0,-2 1-3 15,0-5-3-15,0 3 5 16,0 1-3-16,-11 3-4 16,-5 5-2-16,-5 4-3 15,-6 5-1-15,-6 0-1 16,-2 13-1-16,-2 8 3 0,1 5-1 16,6 7 0-16,6 5-1 15,8-1-2-15,9 1-1 16,7-2 0-16,4-10-3 15,12-7 0-15,7-7 3 16,9-9 0-16,2-3 0 0,2-10-2 16,1-14 1-16,-5-6 1 15,-1-8 3-15,-7-2-2 16,-6 0 2-16,-5 7 1 16,-4 6 11-16,-2 4 9 15,-5 11-1-15,0 5 0 0,-2 6-10 16,0 1-10-16,0 11-8 15,5 10-4-15,2 5 8 16,3 11 2-16,2 0-3 16,6 2 2-16,3-5-1 0,6-4-16 15,0-8-11-15,4-6-15 16,-1-13-14-16,1-3-27 16,-3-12-41-16,-4-15-98 15</inkml:trace>
  <inkml:trace contextRef="#ctx0" brushRef="#br0" timeOffset="-188834.98">22952 2281 706 0,'-4'-16'17'0,"-1"3"16"16,3 6 32-16,2 7-37 16,0 4-22-16,9 17-10 15,4 8 5-15,-1 9 5 0,3 12-3 16,-1 5-2-16,-2 5 2 15,-4-3-3-15,-1-3 1 16,-3-7 0-16,1-11-1 16,-2-11-1-16,-1-10-2 0,0-10 0 15,2-5 3-15,1-14 9 16,8-9-4-16,3-3-5 16,5-3-1-16,4 4 1 0,3 7-3 15,-1 5-1-15,-2 9-1 16,-8 4 2-16,-5 6-7 15,-9 9-9-15,-3 7 1 16,-15 3 1-16,-9 2 1 16,-5-4-3-16,-5-2-2 0,1-4-1 15,5-8-6-15,4-9-11 16,11 0-12-16,10-20-29 16,6-7-98-16</inkml:trace>
  <inkml:trace contextRef="#ctx0" brushRef="#br0" timeOffset="-188491.3">23345 2310 488 0,'15'-29'225'16,"-8"6"-181"-16,-2 7 19 15,-3 7-14-15,1 7-19 16,-1 2-21-16,3 18-12 0,3 13-4 16,1 8 7-16,1 11 2 15,2 7-1-15,0 5 0 16,-2 1-1-16,2-4 0 15,-5-6-1-15,-2-10-11 16,-3-10-5-16,1-9 5 0,-3-14 5 16,0-10 5-1,0-3 9-15,6-13 7 0,0-10-12 16,4 0-1-16,9-5-1 16,3 9-2-16,2 1-1 15,3 13-1-15,-2 4-1 16,-1 4 2-16,-9 6-2 0,-2 8-6 15,-9 4-16-15,-4 3 0 16,-10-1-2-16,-7-1-6 16,-5-2-5-16,-3-9-9 15,2-8-7-15,3 0-27 16,7-18-72-16</inkml:trace>
  <inkml:trace contextRef="#ctx0" brushRef="#br0" timeOffset="-188128.18">23854 2194 699 0,'7'-20'35'16,"-5"4"-6"-16,-1 13 27 15,1 3-26-15,0 10-25 16,0 19-12-16,4 8 7 16,-1 15 1-16,2 5-1 15,-2 9 1-15,0 0-1 16,1-6-1-16,-6-4-12 0,0-12-12 15,0-8-2-15,0-16 7 32,0-12 10-32,0-8 9 0,1-10 21 15,9-16-5-15,6-3-8 16,7-1 7-16,4-2-7 0,7 7-6 0,2 8-1 16,1 12-1-16,-1 5 1 15,-5 6-1-15,-8 14 0 0,-8 6-1 16,-13 6 1-16,-9 1-3 15,-25 2-1-15,-14-3-11 16,-13-7-25-16,-13-11-37 16,-3-16-26-16</inkml:trace>
  <inkml:trace contextRef="#ctx0" brushRef="#br0" timeOffset="-183106.25">22268 2993 237 0,'-5'0'182'0,"3"0"-85"16,2 0-60-16,0 0 18 0,0 0-14 16,9 0-17-16,4 0-4 15,2-4 2-15,5 3 3 16,6-2-4-16,1 1 2 15,5-1-7-15,0 1-6 0,4 1-2 16,2-3 0-16,1 2-3 16,-2-3-6-16,2 2 8 15,-3-1-7-15,-4 2 0 16,-3-2 1-16,-6 1-1 16,-5 1 1-16,-5 0 0 15,-6 1 0-15,-4-1 1 0,-1 2 2 16,-2 0 4-16,0 0 2 15,0 0-3-15,0 0-4 16,0 0-2-16,0 0-2 16,0 0 0-16,-7 0-2 15,-5 0-1-15,-3 0-4 0,-12 0-3 16,-2 3-2-16,-8 2 1 16,-4 3 3-16,-5-1 5 15,2 0 4-15,2 0 1 16,3 1-2-16,4-1 4 15,7-2 1-15,4-2 0 16,8 1 3-16,7-2 0 0,4 0 0 16,3-2-3-16,2 0-1 15,3 0-3-15,10 0 1 16,3 0 4-16,6 0 4 16,5-2-1-16,2-4-1 0,3 3 2 15,0-2-1 1,1 1-3-16,-3 1-3 0,-1-2 0 15,-4 2-2-15,-4 0 0 16,-4 1 0-16,-3 0 1 16,-3 0-2-16,-2 2-1 15,-2-1-9-15,0-1-17 0,1-2-27 16,-1-1-57-16,-4-6-127 16</inkml:trace>
  <inkml:trace contextRef="#ctx0" brushRef="#br0" timeOffset="-180039.53">18420 3805 191 0,'0'0'255'15,"0"-4"-185"-15,1-2-41 0,1 1 10 16,6 2 5-16,1-3-16 16,1 1-12-16,7 3 3 15,-2 0 0-15,7 2-5 16,-2 0-3-16,1 12-2 15,3-4-3-15,-2 6-1 16,-2 2-3-16,1-3 0 0,-3 1-1 16,-4-5 0-16,-1-3 0 15,-3-3 1-15,4-3 5 16,-1-5 11-16,5-14 6 16,5-4-5-16,3-10-5 15,10-11-4-15,4-6-2 0,9-3-3 16,6-3-2-16,4-2-2 15,2 3 0-15,-6 5-1 16,-5 7 0-16,-6 8 0 16,-8 6 0-16,-9 11 1 15,-8 2 1-15,-4 7 1 0,-6 2 2 16,-4 4 3-16,-5 1-1 16,2 2-1-16,-2 0-3 15,0 0-2-15,0 0 0 16,0 0-2-16,0 0 0 15,0 0 1-15,0 0-2 0,0 0 1 16,0 0 0 0,1 0 0-16,1 0 0 0,-2 0 0 15,0 0 0-15,0 0-1 16,2 0 1-16,-2 0 0 16,0 0 0-16,0 0 0 15,0 0 0-15,0 0 0 0,0 0-1 16,0 0-1-16,0 0 0 15,0 0-1-15,0 0 2 16,0 0-2-16,0 0 1 16,0 0 2-16,0 0-1 15,0 0 0-15,0 0-1 0,0 0 0 16,0 0-2-16,0 0 0 16,0 0-3-16,2 0 1 15,-2 0-1-15,0 0-3 16,0 0-7-16,0 0-18 15,0 0-18-15,0 0-30 0,-2-2-49 0,-7-7-229 16</inkml:trace>
  <inkml:trace contextRef="#ctx0" brushRef="#br0" timeOffset="-178784.52">22536 3127 390 0,'-17'1'83'0,"5"1"-64"16,3-2 30-16,1 0-12 0,6 3-19 16,2-3-10-16,4 0-9 15,11 2 10-15,5-2 23 16,9 0 2-16,10 0-7 16,7-7-8-16,10-4-1 15,5-1-1-15,7 0-3 16,5-3-3-16,0 1-6 0,-2 1-2 15,-3 3 0-15,-10-3 1 16,-6 6-7-16,-6 0 3 16,-16 2 0-16,-4 1 0 15,-11 0 0-15,-8 4 0 16,-5-1 0-16,-2 1-1 16,-7 0-1-16,-15 0-1 15,-7 0 2-15,-8 5-6 0,-11 1 1 16,-8 3 0-16,-10-2-3 15,-7 5 3-15,-3-3 2 16,-7 5 4-16,3-1 0 16,4-1 1-16,6 1-1 0,7-2 1 15,12-1 1-15,14-1 4 16,10-4 0-16,10 1-1 16,12-4-4-16,5 1-1 15,11-1-5-15,14-2 2 0,10 0 7 16,9 0 0-16,12-3 1 15,5-7 3-15,4 2-2 16,1-5 0-16,0 2-4 16,-7 3-1-16,-6 0 0 15,-12 1 0-15,-9 2-2 0,-10 3-1 16,-8-1-10 0,-6 3-7-16,-6 0-8 0,-2 0-12 15,0 0-11-15,-4 3-14 16,-6 4-5-16,0 2-27 15,1 0-57-15</inkml:trace>
  <inkml:trace contextRef="#ctx0" brushRef="#br0" timeOffset="-177623.11">22699 3277 307 0,'0'0'25'15,"0"0"9"-15,0 0 10 16,0 0-20-16,0 0-12 16,3 0 4-16,5 0 7 0,1-3 3 15,5 2-4-15,4 1 0 16,6-4-4-16,8 1 1 16,7-2 4-16,7-1 0 15,10-3 2-15,5 0-5 16,10-1-7-16,-3-1-4 15,5 0 1-15,-1 0-4 0,2 1-1 16,-1 1-3-16,-2-2-2 16,2 2 0-16,-6 2 1 15,-3 0-1-15,-3-1 0 16,-5 3 0-16,-7 2 1 16,-8-1-2-16,-5 0 1 0,-8 1 0 15,-4 1 1-15,-7 1-2 16,-3 1 1-16,-6-2 0 15,-3 0 0-15,-3 2 0 16,-2 0-1-16,0 0 0 16,0 0 0-16,-2 0-1 15,-10 0-1-15,-4 0-1 16,-11 0-9-16,-11 4-6 0,-8-1-11 16,-12 0-11-16,-10 3-2 15,-11 1 12-15,-9 0 10 16,-9 2 2-16,-5 2 14 0,-1 3 7 15,-3-1 6-15,11 3 18 32,5 0 2-32,13-2-4 15,17 2-3-15,14-5-2 16,12-2-8-16,14-2-6 0,13 0-4 16,7-2-7-16,11-3 3 15,14 0 7-15,9-2 7 16,10 0 0-16,7 0 3 15,8-2 2-15,12-5 0 16,-1-2-1-16,8-1 0 0,7-1-1 16,1 0-2-16,-1 0 0 15,0 0-6-15,-2 1-2 16,-5-1-3-16,-5 0-1 16,-10 4 1-16,-7 0 0 15,-8 0-2-15,-8 2 2 16,-6 3-2-16,-9 0 1 0,-6 0-1 15,-4 2 1 1,-8 0 0-16,-1 0-1 0,-3 0 0 16,-3 0 0-16,0 0 0 15,0 0 1-15,0 0-1 0,0 0 1 16,0 0 0-16,0 0-1 16,0 0-1-16,0 0-1 15,3 0-1-15,-3 0-2 16,0 0 0-16,2 0 0 0,-2-2-1 15,0 2-6-15,0 0-7 16,0 0-6-16,0 0-17 16,-7 0-19-16,-8 0-69 15,-9 0-105-15</inkml:trace>
  <inkml:trace contextRef="#ctx0" brushRef="#br0" timeOffset="-176234.2">23028 3576 81 0,'0'0'46'16,"0"0"-24"-16,0 0 11 16,0 0 8-16,0 0-6 15,0 0-6-15,0 0-3 16,0 0-3-16,0 0-2 0,0 0 0 15,0 0-6-15,0 0-2 16,0 0 1-16,0 0 4 16,0 0-4-16,0 0 1 15,0 0-1-15,0 0-5 16,0 0 0-16,0 0-3 0,0 0-1 16,0 0 1-16,0 0 1 15,0 0 2-15,0 0-1 16,0 0-1-16,0 0 4 15,0 0-2-15,0 0 1 16,0 0-1-16,0 0 1 0,0 0-1 16,0 0-2-16,0 0-1 15,1 0-1-15,3 0-1 16,1-2-1-16,4 2 1 16,6-3 2-16,5 1 2 15,9-1-1-15,8-1 3 16,6-2 3-16,13-1 2 15,8 2 1-15,6-2-4 0,6 1-6 16,4 1-1-16,5-2-3 16,1-2-1-16,2 2 4 15,0 0-3-15,1-2-1 16,-2 0 0-16,-1 0-2 0,0-2 1 16,-4 2 0-16,-7 1 0 15,-6-2 0-15,-6 2 0 16,-3 1 0-1,-10 2 1-15,-5-1 0 0,-3 0-1 0,-7 3 1 0,-1 0-1 16,-3 1 3 0,-4 0 1-16,-2 2 0 0,0-2 1 15,-4 2 0-15,-2-2-1 16,0 2 1-16,-2 0 0 16,-2 0-2-16,2 0 1 15,-3 0 1-15,1 0 0 0,-3 0-1 16,1 0-1-16,-4 0 1 15,-1 0 0-15,2 0-1 16,-3 0 0-16,-4 0-1 16,1 0-2-16,-1 0 1 15,-3 0 0-15,2 0-1 16,0 0 0-16,-2 0 0 0,0 0-1 16,0 0 1-16,0 0-1 15,0 0 1-15,0 0-1 16,0 0 1-16,0 0-1 15,0 0 1-15,0 0-1 16,0 0 2-16,0 0-1 16,0 0 0-16,0 0 1 0,0 0-1 15,0 0 0 1,0 0 1-16,0 0-1 16,0 0 1-16,0 0-1 15,0 0 1-15,0 0 1 16,0 0-2-16,2 0 0 15,-2-1 0-15,0 1 0 0,0 0 0 16,0-2-2-16,0 0-1 16,0 0-4-16,0-2-10 15,0-1-23-15,-7-2-21 16,-7-4-40-16,-5-5-103 16</inkml:trace>
  <inkml:trace contextRef="#ctx0" brushRef="#br0" timeOffset="115099.61">4934 15609 238 0,'-9'2'151'15,"0"-2"-84"-15,-2 0 6 16,4 0-25-16,2 0-13 0,0 0-3 16,1 0-8-16,4 0-6 15,0 0-7-15,0 0-8 16,0 0-4-16,0 0 0 15,9 3 1-15,0 3 0 16,2 1 0-16,5 0 0 16,4 0-1-16,3 2 1 0,3 2 0 15,9-4-1-15,3 2 2 16,8 0-1-16,8-2 1 16,5 0 3-16,6-2 1 15,8-1 2-15,7 1-1 16,4-5 0-16,6 2-2 0,5 0 1 15,4-2-1-15,5 0-2 16,0 0 0-16,5 1-1 16,1-1 0-16,-1 0 2 15,5 0 0-15,-2 0-1 16,-2 0 0-16,4 3 0 0,-3-3 2 16,2 0-2-16,2 1 2 15,0-1 0-15,4 2 0 16,-3-2-2-16,6 0 1 15,0 0-2-15,0-2-1 16,2-3 1-16,2 1-1 0,2 1 0 16,-2-3 1-16,-1 0-1 15,-2-2 0-15,0 3 0 16,-7 0 1-16,1-3-1 16,-3 3 0-16,-5-2 0 15,-6 0 0-15,-5 2 0 16,-1-1 1-16,-7 0 2 0,-5 3 3 15,-9 0-2-15,-5 1 0 16,-8 0 1-16,-10 2-2 16,-9 0 3-16,-9 0 0 15,-7 0-1-15,-7 0-1 0,-5 0 1 16,-7 0-2-16,-3 0 2 16,-3 0-3-16,-3 0-1 15,0 0 0-15,0 2-1 16,0 0 0-16,0-2-6 15,0 0-19-15,0 0-41 0,0 0-60 16,6-13-136-16</inkml:trace>
  <inkml:trace contextRef="#ctx0" brushRef="#br0" timeOffset="116907.14">10704 15627 15 0,'-5'0'348'16,"0"0"-337"-16,0 0 28 0,2 0 10 15,1-2-11-15,0 2-22 16,2 0-6-16,0 0 1 16,0 0-6-16,0 0-3 15,0 0 4-15,0 2 5 16,4 2-4-16,3-1-1 0,4-1 3 15,1 1-2-15,0 1-1 16,7-2-3-16,1 2 1 16,2-1 0-16,4 0 0 15,1 3-2-15,5-3-1 16,-1 1 0-16,4 0-1 16,4 3 1-16,4-5-1 0,1 1 0 15,3 0 2-15,7 1 5 16,2-4 0-16,2 2-1 15,5-2 3-15,3 1-1 16,5-1 0-16,3 0 0 16,0 0-3-16,2 0-3 0,6 0 0 15,1 0 0-15,-5 0 0 0,7 0 3 16,-1 3 0-16,-2-3-1 16,1 0 1-16,2 0-1 15,-3 0 1-15,4 0 1 16,-6 0-2-16,2 0 0 15,0 2-2 1,-2-2 0-16,-3 0 0 16,2 0 2-16,-4 0 1 0,3 0 1 15,-5 0-3-15,0 0-1 16,0-2-1-16,-4-1 0 16,-2 0-1-16,-1 1 1 15,-5-1-2-15,0-1 2 16,-3 3-1-16,-4-3 2 15,2 0 0-15,-5 3 0 0,0-3-1 16,-2 2 0-16,0-2-1 16,2 1 0-16,-2 1 1 15,-1-1-1-15,2-1 0 16,-2 3-1-16,1-3 2 0,1 2-1 16,2-4 0-1,2 5 1-15,1-1-1 0,2 0 0 16,-2 1 0-16,4 1 0 15,-1-2 0-15,3 2 0 16,-2 0 0-16,2 0 2 0,0 0-2 16,2 0 2-16,0 2 0 15,2-2 2-15,3 0-2 16,-3 0-2-16,3 0 1 16,0 0-1-16,2 0 1 15,2 0 0-15,-2 0-1 16,2 0 2-16,-3 0-1 0,4 0-1 15,-3 0 0-15,1 0 2 16,2 0-1-16,0 1-1 16,-2-2 2-16,2-1-2 15,-2 0 0-15,1-2 1 0,-1 1-1 16,-3-1 1-16,1 4-2 16,-2-4 2-1,-1 1-1-15,0 1 0 0,0 2-2 16,-3-2 4-16,-2 1 0 15,0 1-2-15,-2-4 0 16,-1 4 0-16,-2-1 0 0,0-1 0 16,-3 0 1-16,-1 0 2 15,-4 2 1-15,-1-2-1 16,-6 2-2-16,-5-2-1 16,-7-3-12-16,-13-9-86 15,-11-20-298-15</inkml:trace>
  <inkml:trace contextRef="#ctx0" brushRef="#br0" timeOffset="119619.34">12647 17209 290 0,'-13'-7'64'16,"-3"-4"-62"-16,1 2 8 16,1 2 21-16,6 0-4 15,-6 0-18-15,6 0 15 0,1 1 20 16,2 3-14-16,0 1-9 15,3 0-5-15,2 2-5 16,0 0-10-16,15 0 2 16,4 0 8-16,10 0 2 0,15 0 1 15,6 0 2-15,19 2-2 16,9-5-10-16,14-1-3 16,16-3 0-16,12 0-1 15,15-2 0-15,12 0 0 16,14-4 1-16,14 2-1 0,12-2-1 15,13 0 2-15,14-1 1 16,8-1-2-16,7 3 1 16,7-3 0-16,3 3 1 15,0 1 1-15,1 1 4 16,-6-1 2-16,-2 0 3 0,-11 1 3 16,-9 0 3-16,-13 0-1 15,-19-1 0-15,-18 0 0 16,-26 1-3-16,-21 1-6 15,-31-2-6-15,-25 4-1 16,-25-2-2-16,-24-3-24 0,-20-10-52 16,-27-14-127-1</inkml:trace>
</inkml:ink>
</file>

<file path=ppt/ink/ink8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8:59:57.078000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C00000"/>
    </inkml:brush>
  </inkml:definitions>
  <inkml:trace contextRef="#ctx0" brushRef="#br0">14949 4456 426 0,'-16'-8'26'15,"-5"5"-13"-15,-1 3 9 16,-5 0 17-16,-2 7-10 0,-5 9-7 16,-2 9 2-16,0 7 2 15,-4 7 2-15,1 13-8 16,0 5-7-16,0 7-2 16,5 9 0-16,6-1 1 15,2 1-2-15,12 0-1 0,7-2-3 16,7 0-3-16,4-9-1 15,19 4-2-15,11-10 0 16,11 0-2-16,12-13-7 16,8-6-32-16,9-16-45 15,3-15-56-15,1-8-176 16</inkml:trace>
  <inkml:trace contextRef="#ctx0" brushRef="#br0" timeOffset="734.25">15620 4757 282 0,'2'-7'114'16,"-2"-2"-92"-16,0 2 19 15,0 3 11-15,-4 1-13 16,1-1-12-16,-6 4-10 0,-4 0-6 0,-3 0-5 15,-4 6-1 1,-7 6-1-16,-2 6-2 16,-1 3 0-16,-2 4-1 0,-3 2 3 15,5 3 3-15,1 2 5 16,5 1 0-16,4-1-5 16,3-2-2-16,8 1-2 0,8-5-1 15,1-1-2-15,10-2-1 16,15-3 1-16,8-5 0 15,5-5-1-15,7-5 1 16,4-5 3-16,-2 0-2 16,6-9 1-16,-7-3-2 0,-2-5-2 15,-9-4-2-15,-4 3-2 16,-11-1 1-16,-10-3-1 16,-10 6-1-16,-3-2 1 15,-19 6-6-15,-8 3-1 16,-8 2 7-16,-4 7 4 0,3 0 3 15,3 0 0-15,7 2 3 16,9 3 6-16,12 0-3 16,4 1-5-16,6-1-6 15,16 2 0-15,8-2 2 16,4 3 4-16,2-1-1 16,6 2 0-16,-8 2 0 0,-3 3-1 31,-6 2 0-31,-2 1 0 15,-11 6-1-15,-1-1 2 16,0 1-2-16,-7 2-3 0,0-3-33 16,0-5-43-16,0-6-74 0</inkml:trace>
  <inkml:trace contextRef="#ctx0" brushRef="#br0" timeOffset="1327.86">15976 4932 254 0,'3'-3'316'0,"-3"-9"-290"16,0 7 0-16,0 5 12 15,0 0-12-15,0 8-24 16,7 4-4-16,0 8 5 0,3 1 3 15,2 0-2-15,3 1-1 16,-4-3-2-16,-1-2-1 16,0-3 1-16,-5-6-1 15,-2-3-9-15,-3 0-13 0,0-5-11 16,0 0 3-16,-3-10 0 16,-4-4-22-16,-1-5 17 15,3-2 27-15,0-5 5 16,-1 3 2-16,6 4 11 15,0 1 19-15,0 5-3 16,4 6 0-16,6 3-13 0,7 4-8 16,4 0 5-16,6 6 6 15,7 5-5-15,3 4-8 16,2 2-2-16,5 2 0 16,0-1-1-16,-3 0 0 15,-2 2-1-15,1-2-11 0,-7-3-27 16,-3-4-36-16,-7-5-72 15,-7-6-126-15</inkml:trace>
  <inkml:trace contextRef="#ctx0" brushRef="#br0" timeOffset="1554.52">16459 4780 493 0,'-11'-10'111'16,"0"0"-107"-16,8 7 2 15,0 3 24-15,3 5-11 0,0 13-22 16,3 4 3-16,6 8 4 16,3 4 0-16,4 2-2 15,3 3-1-15,-3-4 0 16,0-2-1-16,-4-5-8 16,-1-3-19-16,-2-9-20 15,-2-5-34-15,0-8-75 16</inkml:trace>
  <inkml:trace contextRef="#ctx0" brushRef="#br0" timeOffset="1788.24">16730 4767 284 0,'0'-3'314'0,"0"1"-306"0,0 2-8 15,0 2 5-15,0 11 13 16,0 7 1-16,3 4-10 15,3 10-2-15,3 2-1 0,-2 2-3 16,2 3-2 0,-1-6-1-16,0-1 1 0,-4-3-10 15,3-9-19-15,-4-4-15 16,0-8-20-16,-1-10-46 16,-2 0-118-16</inkml:trace>
  <inkml:trace contextRef="#ctx0" brushRef="#br0" timeOffset="1960.08">16741 4784 556 0,'9'-18'18'0,"5"0"-13"16,4 4 3-16,11 1 14 16,1 2-11-16,4 3-11 15,2 3 0-15,-2 5 0 16,0 0-6-16,-8 0-51 15,-10 1-110-15</inkml:trace>
  <inkml:trace contextRef="#ctx0" brushRef="#br0" timeOffset="2100.71">16809 4942 509 0,'0'11'27'0,"14"-11"-49"16,11-5 27-16,11-8-1 15,8-1-6-15,7 0-52 16,0-4-26-16,1-1-70 16</inkml:trace>
  <inkml:trace contextRef="#ctx0" brushRef="#br0" timeOffset="2478.25">17276 4752 325 0,'0'0'152'15,"0"0"-129"-15,-5 12-6 16,-2 6 16-16,-1 5-4 15,3 4-10-15,-1 3-10 0,3 2-3 16,1-2 0-16,2 1-2 16,-2-8-3-16,1-5-1 15,1-7 1-15,-2-9 1 16,2-2 7 0,0-13 31-16,0-10-26 15,0-8-11-15,2-6 0 16,6-8 5-16,3 1 0 15,2 1-3-15,1 2-1 0,-1 7-1 16,1 7 2-16,-1 11 4 16,-1 6-7-1,0 6-1-15,3 4-2 0,-1 6-3 16,3 9 2-16,0 8 0 16,2 2 1-16,-3 4 1 15,2 5-1-15,-2 0 0 0,0-2-11 16,-1-1-7-16,-3 1-2 15,-2-4-8-15,0-1-4 16,-5-6-16-16,-3-3-11 16,-2-7-32-16,0-8-112 15</inkml:trace>
  <inkml:trace contextRef="#ctx0" brushRef="#br0" timeOffset="2665.71">17317 4852 495 0,'0'-11'0'0,"8"-1"-18"15,11 4 21-15,8 1-1 16,9 0-4-16,4-2-1 16,1-2-29-16,2-1-21 15,-3-4-54-15</inkml:trace>
  <inkml:trace contextRef="#ctx0" brushRef="#br0" timeOffset="2900.06">17741 4509 451 0,'3'0'-1'16,"10"0"-7"-16,3 2 33 15,6 10 24-15,3 2-27 16,2 8-16-16,-4 3-4 15,4 5-1-15,-5 1-1 0,-7 1 0 16,-1 1 0 0,-11 0-1-16,-3 3 1 0,-5 1 0 15,-13-3-3-15,-8 3-12 16,-8-1-35-16,-5-4-38 16,-10-7-231-16</inkml:trace>
  <inkml:trace contextRef="#ctx0" brushRef="#br0" timeOffset="74610.1">11605 10400 218 0,'0'-8'43'0,"0"2"28"0,-2-1-37 15,2 2 4-15,0-1-5 16,0 1 1-16,0 0 1 15,2 2-15-15,3 1-7 16,2 0-2-16,7 2 0 16,-4 0-6-16,7 0 2 0,-2 0 2 15,7 0-1-15,5 0 1 16,4 4 0-16,8-3 0 16,5 1 1-16,10 0-4 15,4-1 1-15,8 3-3 16,5-2-2-16,2 1 2 15,14 1-6-15,3-3 3 16,6 3 1-16,12 2 1 16,3-5 1-16,13 3 3 0,4-1-2 15,2 3-5-15,11 0 2 16,0-3 0-16,5 4-1 16,3-4-1-16,4 4 1 0,1 3 2 15,2-5-2-15,2 4-1 16,2-2 2-1,4 2 0-15,-1-2-2 0,2 0 1 16,2 0-1-16,2-1 1 0,2-1-1 16,-1-2 1-16,3-1-1 15,-1 0 1-15,0-2-1 16,1 1 1-16,-5-1 3 16,2-6 0-16,-5-3 0 15,-4 2 2-15,-5-6 1 16,-5-1 1-16,-7 1-2 0,-8-1-1 15,-16 0-4-15,-13 4-1 16,-19-5 0-16,-22 3-16 16,-25-5-56-16,-26-4-78 15</inkml:trace>
  <inkml:trace contextRef="#ctx0" brushRef="#br0" timeOffset="90068.04">10426 14801 165 0,'3'0'3'0,"4"-4"3"16,0-1 23-16,-3 2-8 0,4-4-21 15,-3 1 3-15,0-1 14 16,0 2 58-16,-1-2-26 31,-3-2-9-31,1 1 14 16,-2 1 1-16,0-2-11 15,0 1-7-15,0 4-4 16,-2-1-4-16,-1 2-5 0,-2 0-8 16,-1 3-5-16,0 0-4 15,-4 7-1-15,-4 5 1 16,-1 5 3-16,-2 4-2 0,-7 7 3 0,1 1 0 15,2 3-2-15,-1 4-5 16,3 1 1-16,4-3-1 16,3-2 0-16,5-3-2 0,4 0-1 15,3-8-1-15,0 0 0 16,0-1 1-16,2-6-3 16,3 0 4-16,3-3-2 15,-3-4 1-15,-1-1-1 16,-1-1 1-16,-1-3 0 0,-2-1-1 15,0 1 1-15,0-2 1 16,0 0 0-16,0 0 1 16,0 0 1-16,0 0 1 15,0 0 0-15,0-5-2 16,0-4-1-16,0-4 0 16,1-4 0-16,3-8 0 0,1-9 1 15,7-9 3-15,0-5-2 16,3-6-5-16,2 0 1 15,5 4-1-15,0 4 0 16,-3 12 0-16,1 2 0 0,-1 6 1 16,1 8-1-16,-3 6 0 15,0 1 0-15,2 7-1 16,-4 4 1-16,2 7 1 16,0 8-1-16,-4 8 0 15,1 6 1-15,-2 4 0 0,-2 7 0 16,-1 0 0-1,-1 4 1-15,-3 0-1 16,0 0 0-16,0-2 0 0,1-2 1 16,-3-5-2-16,1-5-1 15,0-9-5-15,1-5-5 16,-1-5-1-16,-1-6-10 0,-1-5-13 16,0 0-9-16,-2-5-12 15,0-9-35-15,-4-6-67 16</inkml:trace>
  <inkml:trace contextRef="#ctx0" brushRef="#br0" timeOffset="90224.26">10311 14998 231 0,'-17'-4'283'0,"10"-6"-258"16,7 2 4-16,9-5 9 15,18 1-15-15,8-1-14 0,13-5-7 16,4 4-2-16,6-2 0 15,-2 2-6-15,2-2-34 16,-6 0-50-16,-7 1-86 16</inkml:trace>
  <inkml:trace contextRef="#ctx0" brushRef="#br0" timeOffset="90712.23">10769 14573 354 0,'-27'-20'39'0,"-4"-1"-14"16,-5 4 21-16,-1 3 7 15,-5 6-21-15,-1 2-14 0,1 6-11 16,-2 0 6-16,3 13 4 16,-1 10-6-16,1 7 1 15,5 13-5-15,0 6-1 16,6 11 4-16,1 4 0 15,5 9-4-15,12-2 1 0,6 0-1 16,6-4-1-16,0-7-1 16,17-5-2-16,6-8-2 15,2-6 3-15,5-6-3 16,7-8 1-16,2-2-1 16,6-8 1-16,5-5-1 15,1-9 3-15,2-3-1 16,5 0-2-16,-3-10-1 0,-2-6 1 15,-2-6 1-15,-2-3-1 16,-2-4-2-16,-6-3 0 16,-5-3 1-16,-2-6 1 15,-5-6 1-15,-4-4 2 16,-3-6-1-16,-6 0-1 0,-3-4 2 16,-8 3 3-16,-5 0 2 15,-2 8 2-15,-18 8-3 16,-7 5-3-16,-9 7-4 15,-9 7-4-15,-3 7-26 16,1 5-44-16,2 1-70 0,10-1-324 16</inkml:trace>
  <inkml:trace contextRef="#ctx0" brushRef="#br0" timeOffset="91305.86">14753 14732 621 0,'0'-4'25'16,"0"2"-9"-16,0 2 40 16,-2 4-17-16,2 8-19 15,0 8-11-15,0 5 7 16,0 4 11-16,0 7-10 0,0 4-5 15,0 1-1-15,0 2-7 16,0-4-2-16,-2-2-1 16,2-5-1-16,0-5 1 15,0-9-1-15,0-6-1 16,2-6-11-16,3-6-10 16,1 0-12-16,0-13-23 15,-1-6-29-15,0-7-37 0,-1-4-51 16,-1-2-188-16</inkml:trace>
  <inkml:trace contextRef="#ctx0" brushRef="#br0" timeOffset="91711.99">14748 14802 444 0,'-6'-19'51'0,"5"-4"-5"16,1 0 13-16,12 0-3 15,11-2-21-15,6 2-11 16,10 7 2-16,1 2 1 0,3 6-15 15,-3 6-2-15,-6 2-3 16,-6 10-5-16,-6 11-1 16,-15 5-3-16,-7 7 1 15,-7 6-6-15,-16 0-10 16,-10-4-4-16,-1-2 4 16,0-7 15-16,4-4 2 0,6-10 1 15,9-3 4-15,8-6 3 16,7-3-2-16,17 0-4 15,14 0-4-15,6 0 1 16,7 3 0-16,2 7 0 16,-2 4 0-16,-5 6 2 15,-14 1-2-15,-13 4-13 0,-12 2-18 16,-12 0 18-16,-17-2 10 16,-13-4-7-16,-6-3 2 15,-4-4 10-15,3-7 4 16,8-3 2-16,7-4-3 0,12-9-3 15,19-9-3-15,6-5-50 16,23-8-115-16,9-7-236 16</inkml:trace>
  <inkml:trace contextRef="#ctx0" brushRef="#br0" timeOffset="92214.01">15211 14482 450 0,'-19'-24'5'0,"2"2"2"16,-1 4 24-16,-1 1 8 15,-3 5-16-15,-4 3-15 16,-6 4 10-16,-4 5 11 16,-9-2-14-16,1 16-4 15,-9 7 6-15,-3 8 5 0,5 10 1 16,2 10-1-16,5 6-7 15,6 4 2-15,8 3-5 16,9 3-1-16,13 5-7 16,6-4-2-16,2-2 0 0,10-1-1 15,11-8-1-15,1-3 1 16,3-5-1 0,8-10 0-16,3-6 0 0,5-7 2 15,4-8-2-15,6-5 1 16,3-7 1-16,1-4 0 15,2-4-1-15,1-10 1 0,-1-6 0 16,-3-5-2-16,-4-5 1 16,1-6 2-16,-7-8-2 15,-2-6 2-15,-8-9 1 16,-5-7-1-16,-10-5 0 16,-9-4 0-16,-10-1-2 0,-12 0 1 15,-18 8-3-15,-15 8 2 16,-12 11-5-16,-11 12-10 15,-5 14-29-15,5 7-35 16,4 5-72-16,10 6-250 0</inkml:trace>
  <inkml:trace contextRef="#ctx0" brushRef="#br0" timeOffset="94184.67">11135 15029 433 0,'0'0'25'0,"0"0"6"16,0-2 10-16,7-3-5 15,5 2-8-15,5-1-15 0,2 2 4 16,4 2 4-1,1 0-6-15,3 0-4 16,2 0-1-16,3 0-3 0,2 0-1 16,5 0-4-16,3 2 2 15,3-1-2-15,5 3 1 16,2-2-1-16,2 0 2 0,5 1 5 16,1-1 9-16,2 2-9 15,-1-3-7-15,2 1 0 16,0 0 0-16,0-1-1 15,-2-1 0-15,2 0 0 16,0 0 0-16,-2 3 1 0,1-3-1 16,-2 0 3-16,-3 0 2 15,-1-3-2-15,0 2-1 16,-3-3-1-16,1 3-1 16,0-1 1-16,1 2 1 15,-1-2-1-15,4 2 0 16,1-2 1-16,4 2-3 0,-2-1 1 15,2 2-1-15,0-1 1 16,-6 0-1-16,3 0 1 16,-6 0 0-16,-4 0 0 15,-1 0-1-15,-1 0 0 16,-3 0 1-16,2 0-2 0,-1 0 1 16,1 0 1-1,1 0-2-15,1 2 2 16,1-2-1-16,-3 0 0 15,-3 0 0-15,-3 0 0 0,-2 0 1 16,-5-2-1-16,-2-1 0 16,-5 1 0-16,0 0 1 15,-5-2-1-15,-3 3 1 16,1-1-1-16,-6 0 2 16,1-1 1-16,-3 3 2 15,0-2 0-15,2 0 0 0,-4 2-3 16,0 0 0-16,0 0-1 15,-1 0 1-15,-1 0 0 16,1 0 0-16,-3-2 0 0,0 2-1 16,-1 0-1-16,1 0 1 15,-4 0-1-15,1-1-1 16,-1-2-6-16,2 2-9 16,-3-1-12-16,1-3-11 15,0-1-9-15,-1-2-18 0,-1-3-20 16,0-6-38-16,0-2-89 15</inkml:trace>
  <inkml:trace contextRef="#ctx0" brushRef="#br0" timeOffset="94465.85">14335 14826 311 0,'-17'-10'203'0,"2"1"-155"0,2 0 12 16,2 5 6-16,4 0-11 16,3 3-24-16,2 1-17 15,2 0-9-15,6 3-1 16,6 7 1-16,4 4 0 15,6 3-2-15,1 1-2 0,3 3 0 16,-1 1 0-16,-4 0-1 16,-1 6 1-16,-4-3-1 15,-7 0 1-15,-3 3 0 16,-6-2 1-16,0 3 2 0,-9-2 0 16,-9-4 0-16,-6 1-3 15,-5-1 0-15,-3-4-3 16,-7-1-31-16,-4-6-34 15,-6-6-67-15,-2-6-231 16</inkml:trace>
  <inkml:trace contextRef="#ctx0" brushRef="#br0" timeOffset="95215.68">12336 14578 298 0,'2'-2'38'16,"0"-9"15"-16,0 1 16 0,-1-3-8 15,3-1-31-15,-4 0-7 16,0-2 9-16,0-4-2 16,1 4-2-16,-7-2-9 15,-8 4-2-15,-1 3-5 16,-5 5-4-16,-6 1 1 0,2 5-3 16,-5 0-3-16,0 13-1 15,2 3 1-15,4 9-2 16,-1 4 1-16,7 3 0 15,4 0 0-15,4 0-1 16,7 0-1-16,2-3 0 0,4-8 0 16,11-3-1-16,4-8 1 15,6-3 1-15,2-7 1 16,5 0-1-16,-3-15 1 16,5-4-1-16,-7-1 0 15,0-5 2-15,-8-2-2 16,0 4 1-16,-7-2 6 0,-2 5 6 15,-5 2 3-15,-3 6-2 16,-1 3-1-16,-1 4-2 16,0 5-3-16,0 0-2 15,0 5-7-15,0 9 0 0,0 6 0 16,0 3 1-16,4 2 0 16,1 2 0-16,5-1-1 15,-2 2 0-15,6-7 0 16,-1 2-3-16,3-5-18 15,2-1-24-15,3-6-34 0,-2-7-33 16,4-4-68-16,1 0-147 16</inkml:trace>
  <inkml:trace contextRef="#ctx0" brushRef="#br0" timeOffset="95387.51">12717 14694 137 0,'16'0'413'0,"-12"0"-373"16,-4 3 20-16,1 8 7 0,-2 1-17 15,1 4-29-15,0 2-17 16,0-2-4-16,0 4 0 16,0-3-20-16,0-4-43 15,0-4-37-15,0-5-63 16,1-4-199-16</inkml:trace>
  <inkml:trace contextRef="#ctx0" brushRef="#br0" timeOffset="95871.76">12970 14269 540 0,'1'-21'15'0,"1"3"20"16,0 6 33-16,1 5-7 15,-2 3-17-15,1 4-25 0,2 0-15 16,-1 14 3-16,2 6 7 15,0 5-2-15,2 7 1 16,0 6-7-16,-2-1-3 16,-2 3 2-16,1-3-2 0,-4 4-2 15,1-6 0-15,-1-3 0 16,0-4-1-16,0-7 1 16,0-5-1-16,0-6 0 15,0-4 1-15,2-6 0 16,0 0 4-16,1-11-1 15,5-3-3-15,3-6-2 0,3-1 2 16,2 1-2-16,2-1 1 16,4 4-1-16,1 7 1 15,1 5-1-15,-2 5-1 16,0 0 1-16,-2 5 0 0,-2 13 1 16,-3-1-3-1,-5 8 3-15,-7-1-1 0,-3 2-1 16,-1-1 0-16,-15-5-5 15,-8-2 0-15,-6-4-4 16,-4-8-9-16,-5-6-5 0,0 0-8 16,2-15-31-16,4-10-47 15,5-13-117-15</inkml:trace>
  <inkml:trace contextRef="#ctx0" brushRef="#br0" timeOffset="105649.51">16027 14833 504 0,'-10'3'91'16,"0"-3"-86"-1,3 1 27-15,3-1 30 16,1 2-16-16,3-1-30 16,0 1-15-16,0 0 11 15,12-1 11-15,0 2-7 0,5 0 1 16,2-2-3-16,4 1-4 16,6-2 0-16,2 0 1 15,3 0-5-15,3 0-3 16,3 0-2-16,0 0 0 0,-1-3-1 0,-2-1 0 15,2 2 0-15,-4 1-4 16,-2-3-8-16,-4 3-4 16,-4 1-8-16,-8-2-12 15,-5 2-13 1,-5 0-18-16,-7 0-11 16,-4 2-10-16,-16 4-33 15,-7 1-150-15</inkml:trace>
  <inkml:trace contextRef="#ctx0" brushRef="#br0" timeOffset="105961.95">16136 14983 408 0,'-21'5'56'0,"6"-1"-2"0,8-2 18 16,7-2 0-16,0 0-31 16,14 0-29-16,9 0 16 15,6-4 11-15,7 0-20 16,3-1-9-16,7 1-2 15,-2 1-2-15,1-1-5 16,0 3 1-16,-4-3-2 0,-6 4 0 16,-7-2 0-16,-6 2 0 15,-6-2 0-15,-7 2 0 16,-2 0 2-16,-2 0-3 16,-1 2 1-16,0-2-3 0,-2 0-5 15,1-2-7-15,1-1-14 16,1-4-17-16,0-2-20 15,3-6-29-15,-3-2-34 16,-1-5-83-16</inkml:trace>
  <inkml:trace contextRef="#ctx0" brushRef="#br0" timeOffset="106165.03">16567 14733 505 0,'-4'-5'52'0,"-11"-4"-4"15,12 5 9-15,3 4-2 16,0 0-26-16,13 1-27 15,4 15 4-15,7-1 12 0,1 4-9 16,4 7-5 0,-5 1-2-16,-5 1 4 0,-6 4 1 15,-13 2-3-15,0 4-3 16,-22-1 1-16,-10 2-7 16,-8-3-36-16,-8-4-18 0,-5-7-85 15,2-9-346 1</inkml:trace>
  <inkml:trace contextRef="#ctx0" brushRef="#br0" timeOffset="113633.02">17914 14762 651 0,'1'-8'49'16,"-1"1"-38"-1,0 5 25-15,0 2 16 16,-1 10-30-16,-6 11-21 16,-3 7 8-16,1 8 11 15,-3 3-4-15,1 4-9 0,0 0-9 16,3-10 2-16,-2-2 6 16,5-9-5-16,-1-8-3 15,3-9 4-15,3-5 10 0,-2-11 10 16,2-14-9-16,0-11-6 15,2-8-1-15,7-9-3 16,1-1-5-16,5 1 6 0,-1 6-7 16,6 8 7-16,-6 7-5 15,1 13 2-15,0 7 4 16,2 12-4-16,-3 0-1 16,4 20 0-16,4 9-2 15,-3 9 0-15,3 6 2 0,4 6 2 16,-3 1-1-16,0-1-1 15,-3-1-1-15,-2-5-10 0,-4-8-9 16,-4-6-7-16,-3-10-8 16,-7-6-23-16,-2-7-26 0,-15-7-15 15,-10 0-31-15,-5-11-104 16</inkml:trace>
  <inkml:trace contextRef="#ctx0" brushRef="#br0" timeOffset="113789.22">17854 14986 325 0,'-25'-14'182'0,"7"1"-134"15,7 2-1-15,11 0 12 0,9-2-21 16,20 2-34 0,14-5 2-16,10 0-10 0,13 1 9 31,0-3-5-31,1 3-17 16,-5-2-76-16,-7-4-71 0,-9-4-131 0</inkml:trace>
  <inkml:trace contextRef="#ctx0" brushRef="#br0" timeOffset="114143.46">18126 14421 480 0,'-69'-3'35'0,"-3"3"-19"15,-3 5 4-15,1 22 26 16,-1 10-3-16,7 15-21 16,3 14 2-16,10 9-3 15,14 11-8-15,11 8 7 16,16 0-19-16,14 0 7 0,10-6-10 15,23-6-1-15,12-12 7 16,14-13-5-16,9-13-1 16,7-15 2-16,6-16 0 15,4-13-6-15,0-6-1 16,-3-22 6-16,-3-13 1 16,-7-13 4-1,-4-9-3-15,-7-10 4 16,-11-9-4-16,-7-5 0 15,-14-2 5-15,-14 3-5 0,-15 6-5 0,-15 8 7 16,-21 16-2-16,-21 7 2 16,-11 16-5-16,-6 9-15 15,-2 10-21-15,5 7-50 16,12 3-63-16,19 3-228 16</inkml:trace>
  <inkml:trace contextRef="#ctx0" brushRef="#br0" timeOffset="114943.59">18869 15008 484 0,'-12'-6'47'0,"7"2"-26"16,5 0 35-16,0-2-7 15,17 2-20-15,5-1-16 16,10 2 3-16,9 1 17 16,11-3-11-16,13 2-12 0,6 2 4 15,11-3-1-15,7 2-7 16,7 1-2-16,4-3-2 16,5 2-1-16,7 2-1 15,10 0 1-15,7 0 9 16,12 0 4-16,8 7-12 15,7 3 0-15,4-5-4 0,1 2 3 16,1 0-5-16,-3-3-1 16,0-1 2-16,-6-1 2 15,-10-2 1-15,-5 0 1 16,-14 1 2-16,-9-1 2 0,-22-6 4 16,-15-2 0-16,-21 1-3 15,-18 0-1-15,-15-2-4 16,-14-1 3-16,-6 3 0 15,-4 0-5-15,-2-1 0 16,-3 3 2-16,-2 1-3 0,0 3 2 16,2-3 1-16,0 4-1 15,5 0-1-15,0 0 0 16,0 0-2-16,0 0 0 16,2 4-8-16,6 1-15 15,1-2-23-15,1-1-37 16,0-2-44-16,-3 0-77 15</inkml:trace>
  <inkml:trace contextRef="#ctx0" brushRef="#br0" timeOffset="115193.51">22105 14789 589 0,'-11'-6'34'15,"11"0"-27"-15,9 3 16 16,13 3 22-16,6 0 2 15,7 8-23-15,2 5-13 16,1 8 4-16,-4 7-8 0,-9 5-5 16,-11 6 2-16,-14 4-4 15,-7 2 0-15,-22-1-2 16,-12-1-19-16,-10-7 4 16,-4-5-24-16,0-10-16 15,8-9-26-15,6-10-53 16,12-4-202-16</inkml:trace>
  <inkml:trace contextRef="#ctx0" brushRef="#br0" timeOffset="115599.73">22799 14633 571 0,'5'-7'68'0,"-2"1"-41"0,2 5 19 15,2 1 5-15,0 6-15 16,5 11-19-16,-4 6 7 16,-1 9 5-16,2 7-10 15,-3-1-6-15,-4 4-5 0,1 2 3 16,-1-3-11-16,-2 2 4 16,0-8-4-16,0 1-6 15,0-6-14-15,0-3-18 16,0-8-13-16,0-6-23 15,0-9-20-15,2-4-19 0,1-13-39 16,1-13-113-16</inkml:trace>
  <inkml:trace contextRef="#ctx0" brushRef="#br0" timeOffset="115958.87">22891 14758 466 0,'0'-42'89'0,"0"8"-44"15,0 2 21-15,6 5 2 16,4 2-32-16,6 7-13 0,7 4-9 15,6 6 2-15,5 8-6 16,2 0-5-16,-1 11-3 16,-9 10-2-16,-9 9-1 15,-12 5-2-15,-5 0-12 0,-12 5-7 16,-10-4 4-16,-3 0 12 16,-1-5 7-16,4-4-1 15,7-6 1-15,8-4-2 16,7 1 2-16,0-3-1 0,16 5-3 15,7-2 3-15,6 5 2 16,0 0-2-16,-6 4-2 16,-9-3 2-16,-12 4-10 15,-4-6-8-15,-20 0 10 16,-12-4 9-16,-5-4 1 31,0-7-3-31,3-3 4 0,4-6 0 16,12-1 0-16,9-14-3 15,11-6-29-15,7-7-73 0,19-10-71 0</inkml:trace>
  <inkml:trace contextRef="#ctx0" brushRef="#br0" timeOffset="116513.83">23296 14526 268 0,'-14'-18'110'0,"-3"-1"-74"16,0-1 13-16,-3-1 14 15,1-1-19-15,-6 6-10 16,-4-1-5-16,-5 7 1 16,-5 7-14-16,-8 3-10 15,-4 7 4-15,-2 19 14 0,-5 9-3 16,4 17-10-16,8 10 8 16,4 9-11-16,10 11-4 15,13 5-3-15,9 5-1 16,10-5 4-16,2-3-4 0,18-4-3 15,9-7 3 1,5-8 1-16,3-14-3 16,9-12-3-16,0-8-4 15,6-17 1-15,2-14 6 16,7-5 2-16,4-22 0 0,1-12-2 16,0-9 0-16,4-13 1 15,-9-7 2-15,-3-7-1 16,-9-4 4-16,-12 1 2 15,-15-4 2-15,-15 6 1 16,-10 3-7-16,-33 5 7 16,-18 5-10-16,-22 10-11 0,-18 8-22 15,-13 10-25-15,-10 10-67 16,-10 3-112-16</inkml:trace>
  <inkml:trace contextRef="#ctx0" brushRef="#br0" timeOffset="117311.14">19880 14500 347 0,'4'-14'68'15,"-4"-4"-25"-15,0-4 27 16,0 1-9-16,0-4-12 15,-10 5-18-15,-1-2 0 0,-4 3-2 16,-4 6-6-16,-4 3-8 16,-1 7-8-16,-4 3-1 15,0 1-1-15,1 15-2 16,0 4 1-16,5 8-2 16,3 4 0-16,4 4 0 15,6 4-2-15,5-3 0 16,4 0-1-16,4-5 0 0,10-1 0 15,8-9 1-15,0-7 0 16,8-9-3-16,-1-3-1 16,-1-3 1-16,5-12 1 15,-5-8 0-15,-1-5 3 0,-5-5 0 16,-2-4 2-16,-8 1-1 16,-3 1 2-16,-1 2 8 15,-7 7 10-15,-1 7-5 16,0 3 0-16,0 8-1 15,-1 5-5-15,-6 0-7 16,2 11-4-16,3 7 2 0,1 5 0 16,1 4-2-16,5 1-2 15,12 2 2-15,3 2 1 16,6-3-4-16,4-3-12 16,4-4-3-16,0-6-14 15,1-5-13-15,-2-8-22 16,1-3-22-16,-6-3-32 0,-2-11-126 15</inkml:trace>
  <inkml:trace contextRef="#ctx0" brushRef="#br0" timeOffset="117572.07">20262 14515 541 0,'-5'0'43'15,"5"-1"1"-15,0 1 24 16,7 0-29-16,11 0-2 15,5 0-11-15,7 0-2 0,5 0-4 16,1 0-9-16,2 0-2 16,-1-4-4-16,1-1-3 15,-2 0 0-15,-3-2-2 16,-5 1 0-16,-5-3-2 16,-5 6-13-16,-6-4-14 0,-8 3-18 15,-4-2-14-15,-2 1-24 16,-15 0-36-1,-2-2-83-15</inkml:trace>
  <inkml:trace contextRef="#ctx0" brushRef="#br0" timeOffset="117764.1">20494 14368 466 0,'-6'-5'67'0,"1"0"-4"16,3 2 19-16,0 3-24 15,2 0-26-15,0 13-25 16,0 5 14-16,0 4 2 0,0 7-8 15,2 7-9-15,2-1-3 16,-3 5-2-16,-1 1-1 16,2-2-7-16,4-3-31 15,-2-5-34-15,3-7-43 16,1-10-91-16</inkml:trace>
  <inkml:trace contextRef="#ctx0" brushRef="#br0" timeOffset="118279.64">20835 14276 391 0,'0'-10'144'16,"0"-1"-71"-16,0 2 12 16,-6 2-16-16,4 4-17 15,-1 3-27-15,1 0-13 0,2 7-8 16,0 13-3-16,0 6 5 16,0 10-4-16,2 3 1 15,8 2-2-15,-3 4-1 16,-1-2 1-16,-2-4-1 15,-1-6-6-15,-3-6-4 16,0-7 1-16,0-6 5 16,0-7 3-16,0-7 3 0,0 0 2 15,2-14 2-15,10-5-6 16,3-3 7-16,7-1-2 16,2 0-3-16,4 5-1 15,0 5-2-15,-6 6 0 0,3 7 0 16,-4 0 1-16,-6 14-3 15,-3 6 1-15,-11 2-1 16,-1 3 0-16,-9-2 1 16,-14 2 2-16,-6-6 0 15,-6-4-5-15,-2-7-2 0,1-4 2 16,7-4-22-16,12-9-17 16,9-14-42-16,8-10-124 15</inkml:trace>
  <inkml:trace contextRef="#ctx0" brushRef="#br1" timeOffset="-88157.31">10762 16434 93 0,'-5'6'62'0,"3"-1"-91"15,1 1-68-15</inkml:trace>
  <inkml:trace contextRef="#ctx0" brushRef="#br1" timeOffset="-87688.71">10762 16434 162 0,'26'36'43'15,"-25"-36"137"-15,-1-3-91 31,0-1-22-31,0 1 0 0,-3 3-9 0,-6 0-24 16,-3 0-13-16,-5 14-4 0,0 4 5 16,-5 9-1-16,-3 5-9 15,0 9 1-15,1 9-1 16,0 3-3-16,-2 4-6 16,5 2-2-16,5-7 1 15,3-7 2-15,6-8 5 16,3-10 1-16,4-11-3 0,0-6 1 15,6-10-2-15,7 0-1 16,8-21 1-16,6-11-3 16,3-11-1-16,6-12-2 15,0-7 0-15,-2-4-2 16,1 1-2-16,-8 8 0 0,-3 7 4 16,-6 10-3-16,-7 14 6 15,-6 8 1-15,-2 9 5 16,0 7 2-16,-3 2-5 15,4 17-7-15,1 6 3 16,2 7 4-16,3 11-4 0,7 3-4 16,0 6 4-16,2 4-2 15,1 0-3-15,-3-4-20 16,0-4-10-16,-5-5 2 16,-9-10-28-16,-3-6-32 15,-5-11-29-15,-17-11-88 16</inkml:trace>
  <inkml:trace contextRef="#ctx0" brushRef="#br1" timeOffset="-87258.64">10607 16849 556 0,'-9'-16'29'16,"9"-4"-15"-16,14 0 9 16,22-1 1-16,15-4-18 15,13 0-4-15,10-3-4 16,1-3 1-16,1 1-23 0,-10-4-47 15,-7-2-71-15,-18-3-63 16,-16-6 39-16,-14 3 126 16,-11 0 58-16,-28 7 94 15,-16 5 11-15,-18 13-10 0,-12 10-34 16,-10 7-12-16,-4 11-16 16,-1 16-5-16,9 12-12 15,6 9-9 1,15 16 5-16,14 11-20 0,15 9 5 15,21 5-8-15,9 4 2 16,16-7-8-16,18-11 1 0,13-14-3 16,9-14 3-16,6-16-6 0,5-15 8 15,3-14-4-15,1-6-3 16,0-21 9-16,-1-14-5 16,-6-14-2-16,-5-10 1 15,-8-14 0-15,-10-7 2 16,-12-5 1-16,-17 2-3 15,-12 6-3-15,-9 12-7 16,-21 16-5-16,-21 15-18 0,-8 15-37 16,-6 9-42-16,2 6-205 15</inkml:trace>
  <inkml:trace contextRef="#ctx0" brushRef="#br1" timeOffset="-86840.79">14069 16663 627 0,'9'-7'26'16,"-6"-2"-18"-16,1 9 32 15,0 0 15-15,-1 10-33 16,1 10-16-16,-2 10 4 15,3 8 0-15,0 7-7 16,2 1-2-16,1-1-1 16,2-3-3-16,1-6-13 15,0-7-8-15,0-6-29 16,4-11-25-16,-3-10-11 16,0-2-45-16,-4-12-149 0</inkml:trace>
  <inkml:trace contextRef="#ctx0" brushRef="#br1" timeOffset="-86497.13">14132 16699 550 0,'-9'-38'55'0,"9"2"-30"0,9 8 35 15,14 3-12-15,6 7-24 16,7 8-6-16,1 8-6 16,-3 2 1-16,-7 5-11 15,-8 15-4-15,-12 5-6 16,-7 3-18-16,-7 3 4 15,-10 3 11-15,0-6 8 0,0-3 3 16,5-4 3-16,4-1 1 16,8-2-1-16,0 0-2 15,18 2-1-15,4 1 1 16,1 2-1-16,2 2 0 16,-5 2 0-16,-8-2-5 0,-10 2-13 15,-2-5 4-15,-21-4 3 16,-6-3 10-16,-2-5 3 15,-1-3 1-15,6-8 3 16,9 1 0-16,8-16-4 0,7-5-10 16,19-13-32-16,11-8-47 15,4-11-37-15,7-4-103 16</inkml:trace>
  <inkml:trace contextRef="#ctx0" brushRef="#br1" timeOffset="-86209.71">14461 16488 436 0,'-31'-34'105'0,"-14"11"-75"0,-11 9-9 15,-9 9 26-15,-1 3-7 16,0 16-19-16,1 13-8 16,9 14 5-16,12 14-1 15,15 13-6-15,14 14-6 16,15 7-2-16,13 0 2 0,20-1-10 16,11-10 8-1,12-11-4-15,7-17-1 0,3-21 4 0,8-11 0 16,-2-12-2-16,3-8 1 15,-5-23 5-15,-5-12 2 16,-9-17-4-16,-12-14 0 16,-13-12 2-16,-16-9-4 0,-15-4-3 15,-13 4-28-15,-28 7-9 16,-20 15-9-16,-19 16-19 16,-18 15-29-16,-16 10-110 15</inkml:trace>
  <inkml:trace contextRef="#ctx0" brushRef="#br1" timeOffset="-85515.95">11413 16631 326 0,'-5'-11'125'15,"2"-5"-100"-15,3-2 24 16,3-1-10-16,14-8-9 15,11-1-13-15,11-5-5 16,13-1 8-16,9-3-3 16,12 3-5-16,10-2-2 0,11 3 1 15,4 1-8-15,7 1 0 16,2 4-2-16,3 2-1 16,3 7 2-16,-2 4-2 15,1 11 1 1,-1 3 3-16,-3 0 1 15,-6 17-5-15,-3 5 3 0,-8 6-1 16,-4 1-1-16,-10 7 0 16,-7-4 1-16,-11 4 0 15,-5-1 1-15,-9 2-2 16,-7-1 0-16,-4 0-1 16,-9-4 1-16,-2-4 0 0,-5-1-1 15,-2-7 1-15,-3-6-1 16,-4 1 0-16,-2-6 0 15,-2-4-1-15,-1-3-18 16,1-2-18-16,-1 0-35 16,0-13-63-16,0-8-171 0</inkml:trace>
  <inkml:trace contextRef="#ctx0" brushRef="#br1" timeOffset="-85306.73">13772 16349 648 0,'-2'-2'1'0,"2"2"1"16,0 2 24-16,12 16 30 16,2 5-22-16,1 11-20 0,-1 0-3 15,-2 7-2-15,-6 2-3 16,-6 1-5-16,-10-3 0 16,-17-3-1-16,-14-1-23 15,-20-4-21-15,-16-9-42 0,-16-6-67 16,-13-7-244-16</inkml:trace>
  <inkml:trace contextRef="#ctx0" brushRef="#br1" timeOffset="-84492.73">11659 16948 250 0,'-1'0'254'0,"-6"0"-236"15,7 0 13-15,0 8-8 16,12 8 5-16,7 7 6 0,11 7-10 16,7 8 1-16,11 4-5 15,11 3-8-15,9 0-5 16,10 0-1-16,10-8-4 16,4-2 5-16,6-6-4 15,4-8 3-15,5-3-1 0,-2-4 1 16,4-4-4-1,0-5 0-15,1-2 1 0,-1-3-4 16,4 0-1-16,2-3 5 16,-2-10-6-16,0-6-9 15,-3-6-11-15,-11-4-6 16,-11-4-3-16,-11-2 12 16,-11 3 10-16,-17-1-2 0,-10 4 9 15,-12 2 3-15,-10 2 3 16,-7 2-1-16,-6 0 3 15,-3 3-3-15,1 4-3 16,-2 4 2-16,0 2-5 16,0 2-14-16,-3 6-13 15,-4 2-3-15,-5 0 7 0,-2 0-11 0,-2 3 3 16,-2 4 24-16,-2-1 10 16,-2 0 1-16,3-1 4 15,-3-4 24-15,-3 3 13 16,3-4-8-16,-2 6-3 15,-1-4 0-15,3 3-8 0,3-2-1 16,4 1-5-16,8-1-6 16,5-1-2-1,4 0-6-15,18-2 3 16,6 0 6-16,9 0-4 0,6 0 0 16,2 0 0-16,-3 1 3 15,-3 7 13-15,-8 2-5 16,-5 8 1-16,-7 4-3 15,-8 3-4-15,-3 5-4 0,-6 4-6 16,0 4-1-16,-6-5-32 16,-8-2-58-16,-4-12-77 15,-3-15-360-15</inkml:trace>
  <inkml:trace contextRef="#ctx0" brushRef="#br1" timeOffset="-83849.49">12825 15762 442 0,'-13'-23'62'15,"-6"0"-48"-15,-3 4 30 16,-5 6 14-16,-6 4-20 16,3 7-25-16,-2 1-7 0,-1 10 5 15,3 10-1-15,6 10-7 16,9 6 1-16,1 6-3 15,13-2 1-15,1-3-3 16,12-2 0-16,10-9-1 0,5-9 2 16,2-9-1-16,5-7 0 15,-2-3 3-15,2-13 0 16,-5-5 0-16,-4-5 0 16,-5-1 1-16,-6 4 1 15,-4 3 7-15,-5 3 16 0,-3 6 1 16,-2 7 1-16,0 4-10 15,0 4-10-15,-7 14-6 16,7 7-1-16,0 6-1 16,10 8-1-16,9 4-5 15,13 1-36 1,7 1-66-16,4-5-104 0</inkml:trace>
  <inkml:trace contextRef="#ctx0" brushRef="#br1" timeOffset="-83149.81">12681 17651 533 0,'3'-18'61'15,"1"-4"-30"-15,-4 7 23 0,0 5 6 16,2 0-23-16,-2 7-17 15,1 3-7-15,-1 1-3 16,2 16-11-16,0 9 4 16,1 8 4-16,2 11-2 15,-4 5-3-15,6-2-1 16,-1-2 1-16,-1-1-2 0,-2-11 0 16,4-10-1-16,-1-6-2 15,0-10 2-15,1-7-1 16,6-2 3-16,-1-15 1 15,2-7-2-15,8-2 1 0,1-2-2 16,3-2 1-16,1 10-1 16,-1 4 0-16,-1 8-1 15,-1 7 1-15,-9 2-1 16,-3 12 0-16,-11 5-4 16,-1 7-3-16,-10-2-3 0,-14 2-3 15,-10-3-4-15,-6-4 12 16,-4-4-12-16,-1-8 0 15,0-7-35-15,11-22-69 16,7-17-221-16</inkml:trace>
</inkml:ink>
</file>

<file path=ppt/ink/ink8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9:04:08.797000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C00000"/>
    </inkml:brush>
  </inkml:definitions>
  <inkml:trace contextRef="#ctx0" brushRef="#br0">854 4662 116 0,'7'-9'85'0,"0"-1"-16"16,-3-3-8-16,4 1-7 15,-3-4-2-15,2 0 1 16,-5-1-12-16,-1 3-9 0,-1 4 3 16,-1-1-5-16,-11 7-3 15,-9 4-7 1,-2 0-5-16,-4 15-1 16,-4 3 0-16,3 5 2 15,5 4-1-15,6-1-5 16,10-1-2-16,7 2-5 15,12-2-3-15,14-4 0 0,6 1-1 16,4-1 1 0,2-3 0-16,-2 0-6 15,-5-4-2-15,-8-2-6 16,-9-1-5-16,-9 2 10 0,-5-2 1 16,-15-1 5-16,-9 1 6 15,-8 1-1-15,-2-1 0 16,1-2-1-16,6-4 1 15,9-1-1-15,13-4-3 0,5-5-27 16,22-13-71-16,10-7-60 0,7-11-143 16</inkml:trace>
  <inkml:trace contextRef="#ctx0" brushRef="#br0" timeOffset="227.23">1153 4534 618 0,'-5'-13'36'0,"-8"3"27"16,-1 6 6-16,6 4-33 15,1 4-18-15,3 14-13 16,4 3-2-16,0 4 2 16,11 5 0-16,4 4-5 0,2 2 0 15,3-1 2-15,-2-2-3 16,0 1-12-16,-2-1-19 16,-5-6-17-16,-4-4-14 15,-5-1-30-15,-2-6-38 16,-11-7-86-16</inkml:trace>
  <inkml:trace contextRef="#ctx0" brushRef="#br0" timeOffset="360.38">1005 4837 537 0,'0'-14'26'16,"16"-4"-20"-16,9 2 22 15,15-2-16-15,7 0-6 16,3 2-7-16,4 6-36 15,-4-3-93-15,-11 4-93 16</inkml:trace>
  <inkml:trace contextRef="#ctx0" brushRef="#br0" timeOffset="893.12">1374 4720 36 0,'-6'5'440'16,"2"-3"-399"-16,4-2 0 15,2 0-4 1,14 0-10-16,6-4 0 15,3-5-9-15,3-3-14 0,1-1-3 16,-5-3-1-16,-6 2-1 0,-6 3-5 16,-8 0 2-16,-4 4 4 0,-4 4-3 15,-11 3 3-15,-2 0 2 16,0 10-2-16,3 6 4 16,6 4 2-16,6 4-2 15,2-1-2-15,12 0-2 16,10-2-2-16,7-1 0 0,3-7 0 15,6-3-8-15,-3-8-17 16,1-2-12-16,-7-7-14 16,-6-8 1-16,-4-6 8 15,-9-2 43-15,-3 0 10 16,-5-4 27-16,-2 3 13 0,0 3-9 16,0 2 9-16,0 4-2 15,0 6-10-15,0 4 0 16,0 5-11-16,0 0-19 15,3 7-8-15,9 9 3 16,2 6 4-16,2 8 0 16,2 5 3-16,0 5 3 0,2 8-7 15,-2 2-3-15,2-2-1 16,-3 0-1-16,0-8 2 16,-2-4-2-16,-3-8 0 15,-2-9 0-15,-5-5-5 16,-1-4-13-16,0-7-9 0,-4-3-12 15,0 0 2-15,0-5-5 16,0-13-54-16,2-5-46 16,0-8-228-16</inkml:trace>
  <inkml:trace contextRef="#ctx0" brushRef="#br0" timeOffset="1127.41">1900 4702 446 0,'-19'-18'63'16,"4"-4"-20"-16,7 5 30 0,8-1-13 16,0 4-30-16,13 3-18 15,4 2-7-15,7 7 5 16,-2 2-2-16,-2 4-3 16,-5 10-5-16,-8 6 0 15,-7 1-3-15,0 4-13 0,-17-2-6 16,-3 4-8-16,-2-5-16 15,3-2-15-15,4-7-38 16,8-6-114-16</inkml:trace>
  <inkml:trace contextRef="#ctx0" brushRef="#br0" timeOffset="1518.05">2307 4619 366 0,'2'-9'92'16,"8"-3"-61"-16,3 0 28 15,5 1-13-15,4 0-21 16,-1 6-6-16,-1 1-1 15,-2 4-1-15,-3 0-7 0,-6 13-8 16,-6 6-2-16,-3 4-2 16,-7 4 2-16,-10 2 0 15,-4-2-2-15,1 0 3 0,-3-6-1 16,7-5 2-16,3 0 3 16,8-7 8-16,3-2 1 15,2-5-1-15,12-2 2 16,10 0 6-16,10-2-4 15,2-3-13-15,4-6-4 16,0 0-8-16,-4 2-51 0,-11-1-29 16,-8 2-32-16,-12 3-142 15</inkml:trace>
  <inkml:trace contextRef="#ctx0" brushRef="#br0" timeOffset="1943.53">1250 5108 397 0,'-10'2'153'16,"5"-2"-148"-16,5 0 25 16,16 0 5-16,15-2 15 15,5-3-6-15,14-2-5 0,9 0-6 16,10-3-11-16,4 4 0 16,8-3-4-16,9-1-8 15,3 4-3-15,6-1-4 16,3-2 2-16,3 1-4 0,-7 1 0 15,-4-1-2-15,-10-2 3 16,-12 2-5-16,-13-1 2 16,-13 1-5-16,-12 0-2 15,-12 2-6-15,-7 3-10 16,-8-1-16-16,-4 3-26 0,-3-5-49 16,0-5-156-16</inkml:trace>
  <inkml:trace contextRef="#ctx0" brushRef="#br0" timeOffset="2355.6">3083 4461 557 0,'0'-2'46'16,"0"0"-27"-16,0 1 39 16,0 1-10-16,0 0-32 0,0 0-17 15,0 3-10-15,3 7-30 16,3 1-38-16,-4 4-69 15,1-3-194-15</inkml:trace>
  <inkml:trace contextRef="#ctx0" brushRef="#br0" timeOffset="2464.97">3097 4734 538 0,'-3'5'52'15,"1"-5"-42"-15,2 0-1 0,4 0-11 16,13 0-110-16,7-9-246 15</inkml:trace>
  <inkml:trace contextRef="#ctx0" brushRef="#br0" timeOffset="18956.82">4236 4324 530 0,'-3'-8'167'0,"-2"6"-138"15,3 2-15-15,2 10 10 16,-1 7-5-16,9 13 3 16,2 12-5-16,-1 6-3 15,4 5-1-15,-1 2-8 0,-2 3-1 16,2-6-4-16,-4-10 0 15,-2-6-4-15,-3-9-3 0,1-11-11 16,-4-9-3-16,0-7-8 16,0-10 7-16,-2-17-5 15,-5-9-10-15,3-13 17 0,1-7 20 16,3-9-1-16,0 1 0 16,3 1 2-16,10 8 6 15,5 9 10-15,6 9 5 16,3 10-2-16,-1 9-2 15,4 9-2-15,4 7-4 0,-4 2-6 16,-7 11-3-16,-8 12-1 16,-10 7-4-16,-5 9-1 15,-20 8-10-15,-9-1-10 16,-10 2 5-16,-4-5 5 16,3-9 12-16,6-7 2 0,5-13 2 15,10-6 7-15,6-8 7 16,9 0-3-16,4-11-10 15,12 2-5-15,7 0-4 16,9 7 3-16,8 2 3 16,2 4-1-16,4 12 3 15,2 7-2-15,-2 0-1 0,-1 4 0 16,-2-2 0-16,-3 0-20 16,-1-7-37-16,-9-4-40 15,-4-9-28-15,-7-5-124 16</inkml:trace>
  <inkml:trace contextRef="#ctx0" brushRef="#br0" timeOffset="19159.9">4794 4648 545 0,'4'-3'92'0,"-4"3"-52"16,0 0 7-16,5 0-2 15,2 0-22-15,3 7-13 16,0 1 0-16,4 5-3 15,1 3-4-15,-3 2-2 16,-1 2 1-16,-2-6-10 16,-4-2-39-16,-3-3-24 15,-2-7-17-15,0-2-50 0,-3-17-127 16</inkml:trace>
  <inkml:trace contextRef="#ctx0" brushRef="#br0" timeOffset="19284.89">4830 4421 535 0,'-3'-8'17'0,"3"4"-11"0,0 4-1 16,10 0-9-16,10 4-41 15,-1 4-76-15,3 7-220 16</inkml:trace>
  <inkml:trace contextRef="#ctx0" brushRef="#br0" timeOffset="19550.43">5135 4461 581 0,'0'-5'96'0,"0"-1"-60"16,0 4 31-16,0 2-21 15,4 8-33-15,8 11-12 16,3 9 7-16,7 12 9 16,4 6-5-16,1 10-5 15,5-1-3-15,-3 0-1 0,0 0-2 16,-2-6-1-16,-4-6 1 15,-2-8-2-15,-8-8-4 16,1-4-16-16,-6-8-18 16,-4-10-39-16,-4-5-39 15,-2-5-23-15,-11-19-118 16</inkml:trace>
  <inkml:trace contextRef="#ctx0" brushRef="#br0" timeOffset="19974.39">5259 4473 564 0,'-13'-34'69'0,"4"9"-16"0,6 7-27 16,3 6 9-16,15 7-15 16,7 3-18-16,4 2-2 15,6 10 2-15,2 10 0 16,-5 9-2-16,-9 4-1 16,-6 1-3-16,-9 2-26 0,-5-4-7 15,-2-1 6-15,-12-10 12 16,2-7 9-16,3-4-9 15,5-9-2-15,4-1-5 16,0-13-13-16,17-4-45 16,7-10 29-16,3-1 42 15,5-1 14-15,-1 2 0 0,-6 7 18 16,-5 4 47-16,-6 4 16 16,-4 9 0-16,-5 3-22 15,-3 10-29-15,1 13-2 16,1 11 14-16,1 7-9 0,7 16-8 15,1 6-6-15,8 6-5 16,1 3-8-16,5 2-2 16,2-3-4-16,-2-7 3 15,-2-7-5-15,-3-11-2 16,-8-12-10-16,-2-9-9 16,-11-13-9-16,-1-12-16 0,-4-5-11 15,-7-22-17-15,-4-10-65 16,0-11-76-16</inkml:trace>
  <inkml:trace contextRef="#ctx0" brushRef="#br0" timeOffset="20208.71">5699 4580 504 0,'-7'-28'45'0,"2"1"-11"15,3 4 24-15,2 7-4 16,2 3-14-16,8 4-12 0,7 9-18 15,4 0-3-15,2 13 3 16,3 7-2-16,-3 1-3 16,-4 4-4-16,-2 0 0 15,-8-2-1-15,-6 0-1 16,-3-2-8-16,-2 1-23 0,-12-4-12 16,0-4-44-1,0-6-61-15,2-7-216 0</inkml:trace>
  <inkml:trace contextRef="#ctx0" brushRef="#br0" timeOffset="20735.8">6071 4587 541 0,'-6'-8'91'0,"1"0"-68"16,3 1 27-16,2 7 1 0,0 0-20 15,4 4-29-15,6 8-2 16,3 6 4-16,0 3 2 16,3 1-3-16,0 1-2 15,-5-2 0-15,-4-3 0 16,-1-5 0-16,-6-2-1 0,0-8 1 16,0-3 4-1,-2 0 0 1,-3-14 0-16,3-4-2 15,2-1-2-15,0-5 1 0,5 1-2 16,7 1-1-16,5 7-1 16,0 4-3-16,7 7 2 15,-2 4 1-15,-2 0 0 16,2 7 2-16,0 6-2 16,-4 1 0-16,-5 1-2 15,-3-3-5-15,2-1-4 0,-7-6 3 16,-5-3 1-16,3-2 8 0,2 0 9 15,2-9-1-15,0-6-3 16,8-1 6-16,-1-1 1 0,6 2-6 16,0 3-4-16,-2 5-1 15,4 5-1-15,-2 2 1 16,-3 5 0-16,1 8-1 16,-4 3 1-16,1 3-1 15,-6 1 1-15,-6 0-2 16,-1-4-21-16,-2-2-41 0,-14-10-41 15,-15-4-76-15</inkml:trace>
  <inkml:trace contextRef="#ctx0" brushRef="#br0" timeOffset="20881.03">6094 4406 678 0,'0'-24'-1'0,"14"3"-7"0,19 6 10 16,12 8 1-16,4 5-4 15,7 2-22-15,5 0-71 16,2 11-94-16</inkml:trace>
  <inkml:trace contextRef="#ctx0" brushRef="#br0" timeOffset="21382.6">6926 4477 325 0,'0'-8'269'0,"-7"2"-244"15,-8 2 12-15,-3 4-18 16,-3 0-18-16,-3 14-1 16,0 2-1-16,7 4 0 0,0 1-1 15,9 1 0-15,6-5-2 16,2 0 0-16,3-8-6 15,12-6 8-15,3-3 3 16,2 0 1-16,3-11 1 16,-2-5-1-16,1-2 0 0,-4 2 0 15,-2 2 5-15,-6 0 19 16,-2 5 1-16,-4 6-3 16,-1 3-1-16,-1 1-12 15,0 15-15-15,0 11 4 16,5 7 6-16,2 10 4 0,2 10-3 15,1 5-3-15,3 7-4 16,-3 2 1-16,1-4-1 16,-8-3-3-16,-1-10-4 15,-4-9-3-15,-5-10 5 16,-12-16 3-16,-4-9 1 16,-4-7 2-16,-2-15-1 0,-2-13 2 15,4-12-2-15,9-9 2 16,3-6 2-16,13-6-3 15,5-1-12-15,22-3-47 16,10 8-18-16,9 3-112 0</inkml:trace>
  <inkml:trace contextRef="#ctx0" brushRef="#br0" timeOffset="21928.88">8069 4459 528 0,'2'-16'43'0,"-2"-2"-39"15,-7 6 29-15,-13-1 21 0,-4 6-29 16,-10 3-21-16,0 4-1 15,-5 4 3-15,2 12 9 16,4 7-3-16,8 6-6 16,5 5-3-16,13 1-1 15,7 1-4-15,9-4 4 16,14-3-1-16,11-9 1 0,10-10 0 16,2-7-2-16,1-3 3 15,-2-12-2-15,-3-11 1 16,-14-7 1-16,-10-6 1 15,-11-2 2-15,-7-3 3 16,-11 2-4-16,-12 7-7 0,-4 4 0 16,-2 6-9-16,8 9-9 15,6 10-17-15,5 3-13 0,10 5-27 0,14 6-5 16,9 1-6-16,8 1-60 16</inkml:trace>
  <inkml:trace contextRef="#ctx0" brushRef="#br0" timeOffset="22369.76">8215 4398 251 0,'12'-3'158'0,"-7"-3"-41"15,-2 4-14-15,-3 2-17 16,0 2-41-16,0 11-28 16,0 6-5-16,0 7 11 15,0 7-8-15,5 1-8 0,6 2-5 16,5-4 0-16,0-4-1 16,1-8-2-16,-3-9-3 15,4-11-5-15,-2 0 6 16,2-16 1-16,-1-9-2 0,2-4 3 15,-1 1 0-15,-2-1 2 16,-1 6 1-16,-3 5-4 16,3 9 1-16,-3 9-3 15,5 0-2-15,2 16 2 16,2 7 4-16,6 4 0 16,4 2 0-16,1-1-1 0,1-1 2 15,-3-11-2-15,-4-9-8 16,-2-7 3-16,-8-5 7 15,-7-18 0-15,-5-9 2 16,-4-6 0-16,-2-6 2 16,-9-4 8-16,-4-3 6 15,3 0-1-15,-3-1-1 0,5 8-5 16,0 4-10-16,0 12-3 31,5 6 0-31,1 12-10 16,2 10-23-16,2 3-35 0,0 19-61 15,0 6 9-15,0 6-29 16,0 2-138-16</inkml:trace>
  <inkml:trace contextRef="#ctx0" brushRef="#br0" timeOffset="22463.5">8671 4366 336 0,'-8'7'174'0,"5"-5"-74"16,1-2-7-16,2 0-23 16,5-6-38-16,19-2-35 15,13-3-26-15,9-2-83 16,8-6-147-16</inkml:trace>
  <inkml:trace contextRef="#ctx0" brushRef="#br0" timeOffset="22970.27">9763 4375 477 0,'0'-12'141'0,"-18"-1"-118"0,-11 4 3 16,-1 7 6-16,-14 2-13 16,3 2 2-16,-2 11-5 15,7 4-1-15,5 8-5 16,9 2-7-16,10 2-3 16,11 1 0-16,1-5-3 0,16-5-2 15,11-6 2-15,6-12-1 16,2-2-3-16,4-11 0 15,-1-10 2-15,-4-1 2 16,-9-4 2-16,-5 2 3 16,-7 6 3-16,-5 6 19 0,-7 3 8 15,-1 5-4 1,0 4-13-16,0 2-13 0,0 11-4 16,0 5 1-16,5 3-1 15,13 6-6-15,7-1-47 16,13 0-60-16,12-7-114 0</inkml:trace>
  <inkml:trace contextRef="#ctx0" brushRef="#br0" timeOffset="23439.21">10903 4319 534 0,'3'-15'34'0,"-3"0"15"0,-3 5 24 15,-11 3-37-15,-8 1-21 16,-5 4-10-16,2 2 2 16,4 0 8-16,4 10-2 15,9 3-9-15,8 7-4 16,3 7-1-16,17 0 1 0,3 5 1 16,11 0 0-16,3 2-1 15,-5-2 0-15,-2-4 0 16,-7-2-2-16,-10-7-7 15,-13-3-3-15,-5-1 3 16,-20-5 9-16,-8-5 2 16,-9-2-4-16,3-3 1 15,0 0 1-15,8 0-3 0,11-11-9 16,13-2-19-16,7-3-37 16,22-7-50-16,10-4-80 15</inkml:trace>
  <inkml:trace contextRef="#ctx0" brushRef="#br0" timeOffset="23646.2">11113 4211 640 0,'9'-5'67'0,"-4"-14"-21"0,-5 14 21 0,0 5-23 16,0 0-21-16,0 5-21 16,0 14-3-16,6 4 4 15,3 7 2-15,1 7-2 0,4 4-1 16,1 3-1-16,2 0 0 15,-2 4-3-15,2-3-25 16,-5-2-21-16,-5-7-27 16,-1-8-42-16,-6-8-50 15,-6-12-168-15</inkml:trace>
  <inkml:trace contextRef="#ctx0" brushRef="#br0" timeOffset="23802.42">11054 4536 530 0,'-4'-22'78'15,"4"1"-62"-15,7-1 20 16,20 1-19-16,9 3-18 0,8 0-1 16,7 4-1-16,7 1-39 15,1 1-55-15,-5 5-91 16</inkml:trace>
  <inkml:trace contextRef="#ctx0" brushRef="#br0" timeOffset="24302.87">11590 4324 85 0,'-17'-3'552'16,"-8"1"-518"-16,-2 2 1 16,-1 0 8-16,1 8-23 0,7 6-17 15,1 1-2-15,12 2-2 16,7 5-3-16,0-3-2 16,14 1-8-16,8-6-17 15,3-3-1-15,4-9 7 16,0-2 1-16,-2-9 11 15,-3-11 3-15,-2 1 7 16,-5-7 4-16,-5 3 7 0,-2 2 16 16,-3 7 1-16,-4-1 5 15,-1 10-4-15,0 5-8 32,3 0-13-32,3 10-8 15,7 8 4-15,7 4-1 0,4 3 0 16,11 4 1-16,2-3-2 15,0-4 0-15,2-6-16 0,-4-6 2 0,-6-10 1 16,-9-1 10-16,-7-19 3 16,-4-7 1-16,-11-5 0 15,0-9-2-15,-14-6 4 0,-3-3 2 16,-2-3 7-16,1 1 4 16,-1 2 5-16,4 8-1 15,1 10 6-15,7 9 7 16,0 8-10-16,6 9-12 15,1 6-6-15,0 4-9 0,1 14-4 16,8 9 8-16,3 7-2 16,2 9-9-16,2 3-21 15,-2-1-21-15,-2-1-19 16,-6-5-46-16,-6-6-64 0</inkml:trace>
  <inkml:trace contextRef="#ctx0" brushRef="#br0" timeOffset="24443.45">11856 4324 571 0,'0'-13'57'0,"4"-3"-24"16,14 2 0-16,8 1-25 15,8 2-10-15,7 4-11 16,6 0-46-16,-1 3-35 16,-2 2-60-16,-9 2-189 15</inkml:trace>
  <inkml:trace contextRef="#ctx0" brushRef="#br0" timeOffset="24709.02">12178 4327 526 0,'-1'0'26'0,"1"0"-8"0,8 0 36 16,13-9 10-16,1-3-36 16,7-7-22-16,0 1 0 15,-2-2 1-15,-9-2-1 16,-7 2 2-16,-11 0 7 15,-2 10 6-15,-15 3-5 16,-5 7-10-16,-4 0-2 0,3 16 3 16,-1 7 0-16,10 5-3 15,12 4-3-15,2-1-3 16,21 1-1-16,20-7-27 16,8-1-50-16,12-12-61 15,4-9-202-15</inkml:trace>
  <inkml:trace contextRef="#ctx0" brushRef="#br0" timeOffset="25486.48">5543 5342 522 0,'0'0'154'16,"15"-10"-159"-16,6 2-9 15,13 2 17-15,11-1-3 16,9 2 0-16,7-2 0 0,9 2 0 16,10-3 1-16,10 1-2 15,10-1 2 1,9 0 0-16,7-2-2 15,12 1 1-15,4 0 1 16,11 0-1 0,8 0 2-16,6 2-3 0,8 0-1 15,6-2 4-15,7 0-2 16,9 0 0-16,3 3 0 16,9-4 1-16,4 3 1 15,6 2 2-15,-1-1-1 0,0 3-1 16,-1-4-1-16,0 4-2 15,-2-3 4-15,0-3-3 16,2 1 1-16,-1-2-2 16,-6-2 0-16,-6 1 3 0,-8-2-3 15,-10 1 1-15,-11-2 1 16,-14 0-1-16,-14-1 1 16,-18 1 2-16,-20-1 4 15,-21 3 2-15,-17 1-6 16,-19 2-2-16,-19 0-2 0,-15 1-14 15,-8-7-45-15,-24-5-156 0</inkml:trace>
  <inkml:trace contextRef="#ctx0" brushRef="#br0" timeOffset="40429.78">9802 7159 29 0,'-2'0'146'0,"0"0"-131"0,2-1 1 15,0-1-20-15,0-2 8 16,-1 1-12-16,1-1-32 16,-4 2-29-16</inkml:trace>
  <inkml:trace contextRef="#ctx0" brushRef="#br0" timeOffset="42030.92">5963 7778 318 0,'0'-4'71'0,"0"0"-49"0,0-2 34 16,-1 3-7-16,-3-4-23 15,0 5-7-15,-3 0-1 0,0 0 6 16,-2 2-8-16,-4 0-3 16,-1 4-2-16,-4 5-3 15,-1 4 2-15,-2 2 2 16,-2 5 1-16,-1 1-1 0,3 3-1 16,0 4 1-16,0 0 2 15,4-2 2-15,0 4-3 16,4-3-2-16,1 1 0 15,5 1-3-15,0-4 0 16,5 3 1-16,1 2-4 0,1 1-1 16,0-1 1-16,0 4-3 15,1 0 0-15,6-2 1 16,0 0-2-16,3-2 0 16,0-3 1-16,3-2 2 15,2-2-1-15,0-5 0 0,5 0-1 16,-1-4 0-16,3-3 1 15,4 0 0-15,-1-4-1 16,4-2 1-16,1 2-2 16,2-3 0-16,-1-1 0 15,1-1 0-15,-1 0-1 0,-1-2 1 16,1 0-2-16,-2 0 2 16,0 0-1-16,-1-4 1 15,1-3-1-15,-2-2 1 16,4 0-1-16,-4-1 0 15,-1-1 0-15,-1-1 1 16,0-1-1-16,1-3 1 0,-3 0 0 16,-2-1-1-16,-1 0 0 15,0-1 1-15,-2 0-1 16,-2-1 0-16,-2-3 1 16,1 3 0-16,-4-3-1 0,-3 1 2 15,2 0-1-15,-5 1 0 16,0 2 0-16,-3-5 2 15,-2 5-1-15,0 0-1 16,0-2 1-16,0 3 0 16,0 1 0-16,-2-4-1 15,-3 4 1-15,2 0-2 0,-3-2 1 16,0 1 0-16,3 0 1 16,-4-1-1-16,2 1 0 15,0 1 0-15,-3-3 0 16,1 4 0-16,1-1 0 15,-1 2 0-15,-2-3-1 16,0 1 2-16,0 2-3 0,2 1 1 16,-2-1 0-16,2 2 1 15,0 1-2-15,-5-1 1 16,5 3 1-16,-3-2-1 16,0 2 1-16,0 0-2 0,1 0 1 15,-1 2 0-15,0 0-1 16,1 2 1-16,-1-2 0 15,-1 0 0-15,0 1 0 16,1 1 0 0,-3-1 1-16,2-1-1 15,1 2-1-15,-3-1 1 16,2 1 1-16,0-2-1 16,0 4-1-16,-3-3 1 0,1 4 0 15,1-1-1-15,-5 3 0 16,4 0 0-16,-2 0 0 15,-3 0 0-15,0 3 1 0,-6 5-1 16,5 0 0-16,-6 3-4 16,-6 7-9-16,-6-2-18 15,-9 2-55-15,-15-6-155 0</inkml:trace>
  <inkml:trace contextRef="#ctx0" brushRef="#br0" timeOffset="47608.04">4428 6779 207 0,'-4'-14'264'16,"1"2"-235"-16,-3 3-3 0,6 3 9 15,-2-3-2-15,2 4-10 16,0 3-11-16,0 2-3 16,6 0 4-16,3 0 4 15,3 7 0-15,3 4-3 0,1-2 0 16,4 4 3-16,2 1-1 16,0 2-1-16,2 3-4 15,3 5-3-15,0-3-1 16,2 6 0-16,1 0-3 15,-1 1-3-15,3 1-1 0,1-1 1 16,-3 3 1-16,2-4-1 16,2 1 0-16,-1-3 0 15,-3 0 0-15,1 0 1 16,-3-6-1-16,0 3 2 16,-1-4 1-16,-2 2 0 15,-4-1 1-15,2 2-2 0,1 1 0 16,-5-1 0-16,3 1-2 15,-2-5 0-15,-1 1-1 16,-1 0 1-16,1-4 0 16,0 1-1-16,-2-3 0 15,-2 1 1-15,0-3-1 0,-1 3 0 16,-1-2 1-16,-2-1-1 16,-1 0 0-16,-2-2 0 15,2 3 1-15,-1-4-1 0,-2 0 0 16,1 2 0-16,-1-3 1 15,0 1-1-15,-2-4 0 16,-1 1 0-16,-1-1 0 16,0-1 1-16,-1 0-1 15,-1-1 0-15,-1-1 0 16,2 3 0-16,-2-3 1 16,2 0-2-16,0 0-3 0,1 1-4 15,-1-1-11-15,1 2-18 16,-1 0-24-16,1 1-33 15,-3 1-59-15,0-1-188 0</inkml:trace>
  <inkml:trace contextRef="#ctx0" brushRef="#br0" timeOffset="47920.44">5166 7684 590 0,'-4'2'20'0,"4"-2"-15"15,4 0 19-15,13 0 30 0,7-4-24 16,3-1-9-16,5-1 4 16,1 3-6-16,-1-1-5 15,0 4-6-15,-3 0-5 16,-2 0-2-16,2 0 0 15,-6 0-1-15,1 0 0 0,0 0 0 16,0 2-1-16,-1-2-11 16,1 0-14-16,-1-7-26 15,2-9-33-15,-3-3-52 16,0-7-143-16</inkml:trace>
  <inkml:trace contextRef="#ctx0" brushRef="#br0" timeOffset="48092.28">5751 7341 629 0,'-8'-5'58'16,"-6"5"-22"-16,6 0 17 15,1 0-8-15,1 4-26 0,-3 10-9 16,2 9-1-16,-2 9-4 16,0 6-5-16,-2 10 0 15,-3 8-30-15,-4 0-61 16,0 1-102-16</inkml:trace>
  <inkml:trace contextRef="#ctx0" brushRef="#br0" timeOffset="48920.2">3863 9722 151 0,'-7'0'217'0,"6"0"-180"16,-3 0-2-16,4 0 11 15,2-1-4-15,3-7-20 16,10 0 6-16,5-3 8 0,4-5-1 15,10 0-9-15,7-6-4 16,5 0-2-16,5-6-4 16,4 1-4-16,5-4-5 15,8-7 0-15,3-1 2 16,5-3-4-16,1-7 0 0,1-2-1 16,0-1 2-16,2 1 0 15,-7-3 0-15,-2 4 0 16,0 4-2-16,-8-1 2 15,-4 6-3-15,-6 6 3 16,-4 0-3-16,-3 7 1 16,-7-1-1-16,-5 6-1 15,-2 1-1-15,-3 5 0 0,-4 1-1 16,-2 2 0-16,-3 1 0 16,0 0 0-16,-1 5 0 15,-4-1 0-15,-3 2 0 16,0 1 0-16,-4 1 0 0,1 1 0 15,-4 1 1-15,-1 1-1 16,0-2-1-16,-2 1-4 16,0-1-10-16,-2 1-15 15,0-1-27-15,-2-3-25 0,-8-2-48 16,-5 0-123-16</inkml:trace>
  <inkml:trace contextRef="#ctx0" brushRef="#br0" timeOffset="49138.9">5363 8604 511 0,'-7'0'51'0,"5"-1"-13"16,2-1 1-16,4 0-13 15,12 2-1-15,5 0-7 16,5 0 4-16,4 7-4 16,-3 7-7-16,0 6-2 15,-3 5-4-15,-10 2-3 0,-9 3 0 16,-5 4 2-16,-9 0-3 15,-13 3 0-15,-12-1-23 16,-5 1-41-16,-13-3-37 16,-6-8-92-16</inkml:trace>
  <inkml:trace contextRef="#ctx0" brushRef="#br0" timeOffset="50171.28">5225 7852 406 0,'-15'-2'152'0,"5"0"-130"16,0 0-4-16,3 2 21 15,4 0 4-15,3-1-20 0,0 1-13 16,6 0-6-16,8 0 6 16,0 1 4-16,6 10-5 15,7 2-3-15,-2 0 2 16,2 7 1-16,-2 4 0 15,0 1-1-15,-5 1-4 0,-8 0-1 16,-8 5-1-16,-4-1 0 16,-9 5-1-16,-20 1-8 15,-12 6-41-15,-11-3-52 16,-14 1-118-16</inkml:trace>
  <inkml:trace contextRef="#ctx0" brushRef="#br0" timeOffset="56616.8">2775 8799 224 0,'0'0'114'0,"2"-7"-109"15,6 0 31-15,1-1 1 0,1 3 0 16,3-2-13-16,3 0-1 0,2-1-1 15,5 3-6-15,2-5-2 16,4 1-2-16,5-2-3 16,6-1 0-16,1-3-1 15,4-3 1-15,0 4 0 16,3-4 5 0,1 2-2-16,2 0-3 15,0 0-3-15,1 2-3 0,3-2 0 16,-1 0 2-16,1 1-4 15,0-1 2-15,1 2-2 16,-2 0 5-16,1 0 3 16,-1-3-1-16,-1 3-3 15,-4 0-4-15,-1 0 2 0,2-2-2 16,-2-1 2-16,1 5 0 16,-1-2-1-16,1 0 0 15,-2 1 1-15,-3-1-2 16,4-1 0-16,-6 1-1 0,3 3 1 15,0-3-2 1,-4 2 2-16,0 1-1 0,-1 0 0 16,-2 1-1-16,-1 0 2 15,-3 2-1-15,3 2-1 16,-6-1 2-16,1 2-1 16,2-2 0-16,-2 3 1 0,-1-1-2 15,1 0 3-15,-1-2-3 16,-1 1 2-16,-3 1-1 15,2-2 1-15,-3 0 1 16,-1-1 0-16,1 1 0 16,-1 0-1-16,-3 0 2 0,0 1 1 15,-2-1-1-15,1 4 3 16,-6-2-3-16,0 1-1 16,-3 0 1-16,-3 2-1 15,1 1-2-15,-5-1 1 16,2 2-1-16,-4 0-1 15,1 0-1-15,-1 0-19 16,-1-2-26-16,0-4-54 0,-2-3-137 16</inkml:trace>
  <inkml:trace contextRef="#ctx0" brushRef="#br0" timeOffset="66484.66">6748 7860 309 0,'-4'3'47'16,"2"-3"-22"-16,1 0 26 15,1 0 5-15,0 0-27 16,7-5-18-16,2-1 0 15,7 0 15-15,1-4-8 0,3 1-1 16,7 0 2 0,1-2-5-16,6 0 1 0,-2-1-5 15,4-1-3-15,4 3-2 16,1-5-1-16,0 3-2 16,4-2 1-16,0 1 1 15,3-1 0-15,-3 0 2 0,4 1-2 16,-3 1-1-16,-2-1-1 15,0-1 1-15,-2 1-1 16,-1 3 0-16,-2-5-2 16,-1 5 0-16,2-5 0 0,-1 5 0 15,-1-5 1-15,4 1-1 16,0 2 0-16,-2-2 0 16,2 1 0-16,-2 2 0 15,0-1 0-15,2 0 0 16,-3-1 0-16,0 2 1 15,0-2-2-15,0 3 2 0,0-3-2 16,0 1 1-16,-3 3 0 16,2-2 0-16,-4 3 0 15,0 0 0-15,1-2 0 16,-7 2 0-16,6 3 0 16,-7 0 0-16,-6-3 0 0,3 3 0 15,-6 2 0-15,0 1 1 16,-4-2-1-16,-3 1 0 15,2 1 1-15,-3-1 0 16,1 1 0-16,-1 0 0 16,-2-2 0-16,-1 2 0 0,2 2-1 15,-3-1 0-15,-1-1 1 16,1 2-1-16,-5 0 0 16,1 0 0-16,-2 0 0 15,0-2-1-15,0 2-10 16,0-2-13-16,0-3-31 15,0-4-46-15,2-2-136 16</inkml:trace>
  <inkml:trace contextRef="#ctx0" brushRef="#br0" timeOffset="66814.52">8574 7053 423 0,'0'-2'41'15,"0"-2"-29"-15,0 2 27 16,0 0 5-16,2 2-11 16,5 0-28-16,2 0 8 15,6 0 11-15,0 8-8 0,6 1-4 16,-4 1 0-16,6 5-3 15,1-1-1-15,-2 2-3 16,-3 2-2-16,-1 1-1 16,-4 1 0-16,-4 1-1 15,-8 3 0-15,-2 2-1 16,-13 5-1-16,-13 4-14 16,-11 3-43-16,-11-1-53 0,-10 1-123 15</inkml:trace>
  <inkml:trace contextRef="#ctx0" brushRef="#br0" timeOffset="73340.83">5965 7989 399 0,'-3'-6'51'0,"1"3"25"0,0-2-17 15,2 1-5-15,-2 3-13 16,2-1-15 0,0 2-3-16,0 0-11 0,0 0-9 15,6 0-2-15,4 2 7 16,7 5 9-16,0 1 0 16,7 2-5-16,-1 2-1 0,4 2 2 15,-1 0-6-15,7 2-3 16,-5 2 0-16,3-1-1 15,-2 0-1-15,1 1-2 16,-4-3 3-16,1 2-3 16,-4-1 0-16,-4 1 0 0,1-6 0 15,-7 2 0-15,-2-2 0 16,-4-6 0-16,-2 1-2 16,-3-5-7-16,-2 1-8 15,0-2-9-15,0 0-12 16,-9-3-30-16,-1-7-59 15,-3 0-77-15</inkml:trace>
  <inkml:trace contextRef="#ctx0" brushRef="#br0" timeOffset="73715.82">6303 7900 396 0,'0'-5'38'15,"-4"-2"8"-15,3 7 16 16,-1 0-19-16,-1 0-12 16,0 5-26-16,-3 6 6 15,-1 6 12-15,-5 7-1 16,-1 1 0-16,-4 1-3 0,-2 4-2 15,-3 1 4-15,2-2-1 16,0 0-7-16,1-2-3 16,0-2-4-16,4-2-1 15,6-6-1-15,2-7-2 16,2-1-2-16,3-3 0 0,2-5-1 16,0-1-9-16,0 0-14 15,7 0-18-15,-1-5-37 16,-5-2-60-16,-1-7-181 15</inkml:trace>
  <inkml:trace contextRef="#ctx0" brushRef="#br0" timeOffset="77348.7">6687 8374 409 0,'-7'-5'5'16,"1"3"11"-16,3-1 51 15,3 1-20-15,0 2-21 16,0 0-23-16,9 0 7 0,3 0 14 15,4 0-3-15,4 3-3 16,7 4-6-16,0 0-3 16,7 3-1-16,4 0-2 15,3 3-1-15,3 1-2 16,5 0 1-16,6 4 2 16,4 0 5-16,2 2-4 15,5-5-3-15,6 5 1 0,2 0 3 16,1-4 2-16,3 2-2 15,0-2 1-15,0 0-1 16,-3 0-4-16,-6-2 0 16,-2 4-1-16,-3-6-1 0,-6 4-2 15,-4-1 1-15,0-4-1 16,-5 1-1-16,-3-1 2 16,1-4 0-16,-4 2 0 15,-5-2 0-15,-1-2-1 16,-2 0 1-16,-4-1 0 0,-2 4 0 0,-2-5 0 15,-1 2-1-15,-1-1 3 16,-2-1-1-16,-2 1-1 16,3 0 2-16,-4-3-1 15,-1 1-1-15,1 2 1 16,-1-4-1-16,-2 2 0 0,-2-1-1 16,-3-1 1-16,1 2 0 15,-4-2 1-15,0 2-1 16,-2-2 1-16,0 1-1 15,-3-1 0-15,-1 0 0 16,-1 0-1-16,2 0 1 0,-3 0-1 16,-1 0 1-16,2 0-1 15,2 0-2-15,-3 0-4 16,1 0-8-16,3 0-11 16,-2-1-14-16,0-6-13 15,-1 0-25-15,2-6-24 0,-3-5-55 16,-1 2-188-16</inkml:trace>
  <inkml:trace contextRef="#ctx0" brushRef="#br0" timeOffset="77708">8782 8606 425 0,'-12'-13'53'16,"-3"1"-26"-16,5 2 23 16,3 2 0-16,1 3-4 15,3 0-18-15,0 5-1 16,3 0-3-16,0 0-15 15,8 1-7-15,3 8 5 0,3 4-1 16,2 1 0-16,2 4 1 16,2 1-2-16,0 1 0 15,0 2-3-15,-1-1-1 16,-1 0 1-16,1-1-2 16,-2-2 0-16,-1-4 0 15,-5-2 0-15,-2 0 0 0,-4-4 0 16,-2 1 1-16,-3-2-1 15,0 1 0-15,-1 0 1 16,-10 2 2-16,-3 3-1 16,-4 0 1-16,0 1 1 15,-7 4 3-15,2 0-3 0,-4 1 0 16,-4 5-2-16,-1-1-2 16,0 2 0-16,-6 2-16 15,1-8-53-15,0-6-85 16</inkml:trace>
  <inkml:trace contextRef="#ctx0" brushRef="#br0" timeOffset="82070.38">2156 1803 579 0,'4'0'46'16,"-3"-2"-51"-16,-1-1 8 16,0-4 17-16,0-1-14 15,2 3-5-15,6 2 2 16,4-1 0-16,2 0 1 16,4 4-2-16,6 0 1 0,1 0-1 15,4 0-1-15,-3 4 2 16,1 1 0-16,0-1-1 15,-5-2 1 1,0-2 0-16,-5 0 1 16,0 0 0-16,-5 0 2 0,1-7 2 15,0-4 2-15,-3-5 2 16,3-4 2-16,-1-9-3 16,0-5 1-16,3-4 1 15,1-5-4-15,1-6 1 16,3-2-7-16,-1 1-1 0,1-4 0 15,2 4-2-15,-1 0 1 16,-3 6 0-16,-2 6-2 16,-1 4 2-16,-7 10-1 15,-1 2 1-15,-1 8 0 16,-4 5 1-16,2 2-1 16,-4 2 0-16,0 3-2 0,0 2-29 15,0 0-50-15,0 0-102 16</inkml:trace>
  <inkml:trace contextRef="#ctx0" brushRef="#br0" timeOffset="103232.67">4399 6522 93 0,'4'-7'108'0,"-4"-1"-78"15,1-2 85-15,-1 1-64 16,0-4 0-16,-3 2 1 16,-4 0-12-16,-5 2-9 0,-1 3-1 15,-4 2-12-15,-4 4-10 16,-4 0-6-16,-4 1 0 15,2 12 1-15,-4 1 1 16,6 4 2-16,2 4 0 0,5 3 1 16,6 1-1-16,6 1 1 15,6 0 2-15,0 1-3 16,15 1-2-16,6-3 0 16,4-2-2-16,5 0 0 0,7-8 0 15,-3-2 0-15,0-1-1 16,0-5 0-16,0-5 0 15,-3-3 0-15,-1 0-1 16,-3-4 2-16,-3-10 0 16,-5 2-1-16,-1-6 1 15,-2-5 0-15,-5-1 0 0,-4-2 0 16,-5-3-1-16,-2-1 0 16,-10 0 0-16,-14 5-2 15,-10 3-1-15,-13 4 1 16,-12 10-3-16,-10 2-44 15,-5 5-92-15,-6-4-343 0</inkml:trace>
  <inkml:trace contextRef="#ctx0" brushRef="#br0" timeOffset="104169.97">2740 8643 281 0,'-9'-1'91'15,"-6"-6"-83"-15,1-1 35 16,-2 3 1-16,-3 3-9 0,-3 2-17 16,-4-1-1-16,-1 4 3 15,-3 12-5 1,-1 1-2-16,2 3 2 16,1 8-5-16,3 1-1 0,3 5 0 15,8 0-3-15,5 3-2 16,7 5-3-16,2 0 0 15,7-2 2-15,8 1-3 16,9-5 1-16,0-3-2 0,6-7-2 16,4-7 7-16,5-7 3 15,0-8 2-15,2-3 1 16,-1-4 1-16,0-14-1 16,-5-7-3-16,-2-6-2 15,-5-8 1-15,-6-4 2 0,-6-5 1 16,-8-4-1-16,-6-3-3 15,-2 1-5-15,-14 2 1 16,-7 6-2-16,-10 10 3 16,-7 12-1-16,-1 13-2 15,-2 11-9-15,-4 0-39 0,2 14-72 16,6 4-222-16</inkml:trace>
  <inkml:trace contextRef="#ctx0" brushRef="#br0" timeOffset="104995.47">3693 9646 250 0,'-3'-6'83'16,"-8"-1"-53"-16,-3 4 22 16,0 1-3-16,-5 2-4 15,-3 0-20-15,2 4-6 0,-6 6 2 16,1 5-1-16,-2 3-3 15,1 1-4-15,6 6-4 16,0 4-2-16,6 1 1 16,6 0-4-16,6 1-2 0,2-1-2 15,5-2 2-15,14-1-3 16,4-4 2-16,4-3-2 16,5-2 4-16,2-6-1 15,0-3-2-15,2-3 1 16,0-5 0-16,0-1 0 15,-1-1 0-15,-6-12-1 0,5-1 2 16,-8-6-1 0,-5-3 0-16,0-2 0 0,-6-5 2 15,-3-4 0-15,-5-2 4 16,-4-1 2-16,-3-1 1 16,-3 4 2-16,-12 4-3 0,-6 3 10 15,-6 9-8-15,-6 4-10 16,-1 7-2-16,0 3-5 15,2 3-46-15,5-5-95 16</inkml:trace>
  <inkml:trace contextRef="#ctx0" brushRef="#br0" timeOffset="106341.33">9237 6921 272 0,'0'-6'91'16,"0"1"-58"-16,-6 3 38 16,-2 2-20-16,-7 0-26 0,-3 0-7 15,-7 5 6-15,2 10 6 16,-8 1-11-16,0 5-3 15,-3 5 0-15,2 7-5 16,2 1-1-16,4 5 2 16,4 0-6-16,12 0-3 15,10-3-2-15,0-2 0 0,18-5-1 16,10-4-1-16,7-7 2 16,4-6 0-16,9-5 1 0,1-5-2 15,5-2 0-15,-2-2 3 16,0-9-3-16,-3-5 1 15,-6-2 0-15,-8-5-2 16,-6-2 1-16,-9-7 1 0,-7-4-1 16,-12-3 4-16,-1-6-2 15,-10 1 0-15,-12 5 1 16,-9 3 1-16,-8 10-4 16,-3 9-1-16,-7 9-1 15,0 8-25-15,-1 3-45 16,1 8-91-16</inkml:trace>
  <inkml:trace contextRef="#ctx0" brushRef="#br0" timeOffset="107091.52">9373 8569 185 0,'4'0'68'0,"0"-6"-31"0,-4-1 26 16,0 0-4-16,0-2-3 15,0 0-9-15,0 2-13 16,-6-2 1-16,-3 5-6 16,-2 1-7-16,-4 3-10 15,-4 0-8-15,-3 0 0 0,-5 9 1 16,0 7-2-16,0 4 3 15,-1 4 2-15,1 5 0 16,6 5 0-16,4 2 0 16,6 1-4-16,6 3-3 0,5-3-1 15,2 0 1-15,12-3-1 16,6-3 0-16,5-5-2 16,6-6 0-16,3-6 2 15,3-6 1-15,5-7 0 16,-1-1 0-16,4-9 1 15,-3-5-2-15,-3-7 1 0,-9-1 1 16,-3-4-1-16,-3-5 1 16,-12-1 0-16,-5-5 0 15,-7-3 1-15,-2 1 0 16,-19 0-1-16,-5 5-2 0,-11 4 1 16,-4 8-1-1,-4 11-1-15,2 10-2 0,3 1-26 16,6 0-73-16,7 0-206 15</inkml:trace>
  <inkml:trace contextRef="#ctx0" brushRef="#br0" timeOffset="117329.27">5018 6617 15 0,'-5'-5'90'0,"0"0"-96"16,0-3 3-16,2-1 4 15,1 1 5-15,-1 0 17 0,1-1 21 16,-1 3-31-16,-1-1 15 15,1-1 79-15,1 2-66 0,-3 0 7 16,1 2 9-16,0 1-1 16,0 3-15-16,4-3-4 0,0 3-11 15,0 0-14-15,0 5-1 16,4 6 10 0,4 3 5-16,2 1-6 15,2 8-5-15,3 4 1 0,-1 2 1 16,5 4-3-16,-1 3-9 15,1 0 2-15,1-2-3 16,-1-4-4-16,1-1 1 16,-1-6-1-16,-2-7 0 15,0-3 0-15,-7-6 0 0,2-4-9 16,-7-3-24-16,-2 0-17 16,-3 0-6-16,0-10-28 15,-1-7-67-15,-5-1-147 16</inkml:trace>
  <inkml:trace contextRef="#ctx0" brushRef="#br0" timeOffset="117623.45">5259 6590 327 0,'0'-5'49'16,"0"4"4"-16,0 1 14 15,-10 0-26-15,-5 5-13 16,-1 6-3-16,-7 10-1 16,-6 2-4-16,-5 9 0 0,-2 2-4 15,-6 7-5-15,1-3-4 16,0-1-4-16,3-3 1 16,9-6-4-16,5-6 3 15,7-4-1-15,10-8-3 16,5-2-3-16,2-5-35 15,14-3-45 1,5-2-42-16,6-10-180 0</inkml:trace>
  <inkml:trace contextRef="#ctx0" brushRef="#br0" timeOffset="118054.31">5322 6918 327 0,'0'-3'120'0,"0"-1"-79"16,0 1 32-16,0 1-14 16,0 2-12-16,0 0-24 15,0 0-11-15,0 0-4 0,0 7 0 16,2 4 6-16,1 3 0 15,-1 1-1-15,2 0-2 16,-1 2-3-16,-1-1-5 16,0-2-2-16,0 0-1 15,0-3-1-15,0-2-23 0,-1-4-24 16,-1-5-27-16,0 0-30 16,0-9-61-16</inkml:trace>
  <inkml:trace contextRef="#ctx0" brushRef="#br0" timeOffset="118195.28">5331 6765 440 0,'0'-5'68'0,"0"-1"-61"16,0 3 18-16,5 3-4 16,6 0-17-16,0 9-4 0,2 5-16 15,-1 1-68-15,0 0-84 16</inkml:trace>
  <inkml:trace contextRef="#ctx0" brushRef="#br0" timeOffset="118617.09">5443 6894 430 0,'0'0'32'0,"0"3"-12"0,3 3 19 16,6 4-4-16,2 5-11 16,0-2-7-16,-1 6-2 15,1 0-2-15,-4-1-5 16,0-2-5-16,-3 0-1 0,-3-4-1 16,-1-4 0-16,0-4 2 15,0-4 2-15,-1 0 15 16,-1-8-1-16,0-4-5 15,2-6-3-15,0-2-3 16,7-3-1-16,5 4-3 0,3 2-1 16,2 5 1-16,-1 3-2 15,2 7 0-15,-2 2 1 16,-2 4 1-16,0 10 2 16,0 6 0-16,-6 3 2 15,3 4-5-15,-3 0-1 16,-5-4-1-16,-1 2-1 15,-2-6-2-15,0-4-29 0,-2-7-28 16,-8-8-63-16,0-5-124 16</inkml:trace>
  <inkml:trace contextRef="#ctx0" brushRef="#br0" timeOffset="119133.47">5580 6310 418 0,'0'-3'52'16,"0"2"14"-16,0 1-6 16,0 0-7-16,0 0-33 0,0 6-8 15,0 5 18-15,2 5 2 16,1 2-4-16,2 3-7 15,-2 4-8-15,1 2-7 16,-1 5-3-16,1 3-3 16,-4 7-7-16,0-1-71 0,-4 0-90 15</inkml:trace>
  <inkml:trace contextRef="#ctx0" brushRef="#br0" timeOffset="119747.15">3179 7982 544 0,'0'-7'51'0,"-5"-2"-31"15,5 5 28-15,0 2-24 16,15 2-11-16,2 0-9 16,5 8 9-16,7 2 3 15,3 5-1-15,2 0-2 16,0 5-3-16,-1 2-6 0,1 2-2 16,-4-2-1-16,1 3 0 15,-4 0-2-15,-4-4-9 16,-1-2-29-16,-3-4-8 15,-5-8-30-15,-2-7-38 16,-7 0-63-16</inkml:trace>
  <inkml:trace contextRef="#ctx0" brushRef="#br0" timeOffset="119965.85">3573 7936 538 0,'-4'-8'32'16,"-4"-2"19"-16,4 10-1 15,3 0-7-15,-1 3-26 16,-3 9-20-16,-2 12 8 16,-3 4 6-16,-7 11-5 15,0-3-3-15,-1 5-1 16,-3-2-1-16,4-1-4 0,0-2-7 16,9-10-7-16,4-1-22 15,4-8-28-15,0-7-33 16,4-6-100-16</inkml:trace>
  <inkml:trace contextRef="#ctx0" brushRef="#br0" timeOffset="120300.84">3719 8219 526 0,'0'-5'27'0,"0"-1"7"16,0 5 24-16,0 1-13 15,0 0-24-15,0 0-20 16,0 5-3-16,1 4 3 15,5 0-1-15,-5 5 1 16,5-1-1-16,-3 1 0 16,1-2-3-16,0 1-26 0,-4-6-26 15,2-2-15-15,-2-5-52 16,0 0-105-16</inkml:trace>
  <inkml:trace contextRef="#ctx0" brushRef="#br0" timeOffset="120415.02">3724 8112 422 0,'3'-2'-3'15,"3"2"-14"1,3 0-31-16,0 2-80 16</inkml:trace>
  <inkml:trace contextRef="#ctx0" brushRef="#br0" timeOffset="120757.13">3855 8174 459 0,'0'4'87'0,"0"0"-89"16,0 3 8-16,5 0 15 0,3 4-6 0,1 1-7 16,-1-1-5-16,2 1-1 15,-5-5-1-15,-1-2-3 16,-3-1 0-16,1-4 0 15,0-4 3-15,0-8 2 16,3-2 2 0,0-2 15-16,3 0 2 15,-1 3-7-15,5-1-1 16,-2 9 0-16,2 1-3 16,-2 4-4-16,2 4-4 15,-2 10 3-15,-1 2 1 0,1 5-3 16,-4-1-2-16,0 3-1 15,-3-4-1-15,1-2-15 16,-3-10-47-16,-1-7-54 16,0-4-148-16</inkml:trace>
  <inkml:trace contextRef="#ctx0" brushRef="#br0" timeOffset="121241.38">3705 7634 448 0,'-5'-5'73'15,"5"0"-50"-15,0 1 14 16,5 4-22-16,9 0 8 0,0 1-12 15,0 10-1-15,0 3-2 16,-4 6-6-16,-7 3-2 16,-3 2 2-16,0 3 1 15,-9-6 0-15,-2 0 5 16,3-6 17-16,2-4 5 16,2-5-6-16,4-4-6 0,6-3-2 15,13 0-3-15,14-10-2 16,9-1-8-16,9-3-9 15,3-7-76-15,2-1-127 16</inkml:trace>
  <inkml:trace contextRef="#ctx0" brushRef="#br0" timeOffset="121836.27">4320 9526 549 0,'-4'-5'70'0,"-1"0"-19"0,5 2 12 16,0 3-25-1,7 0-20-15,10 0-18 0,6 5 4 16,6 5 4 0,3 6-3-16,6 3-2 15,-1 3-1-15,-3 3 0 0,0 0-2 16,-2 2 0-16,-4-4-4 16,-5-1-21-16,-5-4-13 15,-2-4-15-15,-7-5-32 0,-6-6-47 16,0-3-80-16</inkml:trace>
  <inkml:trace contextRef="#ctx0" brushRef="#br0" timeOffset="122073.09">4674 9486 477 0,'-2'-15'79'0,"-7"5"-20"15,3 2 14-15,1 6-25 16,2 2-8-16,-6 10-30 15,-3 9-10-15,-3 8 2 0,-2 9 0 16,-2 10 0-16,-4 4-2 16,1 3 2-16,3 0-2 15,2-3-12-15,1-5-14 0,8-7-14 16,8-11-4-16,0-11-44 16,8-13-47-16,10-3-187 15</inkml:trace>
  <inkml:trace contextRef="#ctx0" brushRef="#br0" timeOffset="122323.04">4857 9744 473 0,'0'-5'82'0,"-2"1"-59"16,1 4 36-16,1 0-17 15,0 0-13-15,0 5-24 16,3 10 1-16,2-1 7 16,4 0 0-16,-1 6-5 0,-1-4-2 15,-2-2-4 1,0 0-2-16,-3-3 0 16,0-2-14-16,-2-3-20 0,0-3-23 15,0-3-40-15,-7-3-57 16</inkml:trace>
  <inkml:trace contextRef="#ctx0" brushRef="#br0" timeOffset="122463.59">4825 9590 106 0,'-2'-5'435'16,"0"0"-431"-16,2 1-2 0,0 4 0 15,11 0 1-15,3 7-25 16,2 3-98-16,1 4-190 15</inkml:trace>
  <inkml:trace contextRef="#ctx0" brushRef="#br0" timeOffset="122838.54">5035 9685 264 0,'2'4'268'15,"0"-1"-262"-15,3 5-2 0,2 2 21 16,3 2 4-16,0 5-16 16,-3-3-10-16,0-2-2 15,-2-1-1-15,-3-5 0 16,-2-3 1-16,0-3 0 16,0 0 5-16,0-3 5 0,0-8 1 15,0-7-7-15,0 0 4 16,0 0 1-16,11 2-5 15,1 4 3-15,3 1 4 16,1 8-7-16,-1 3 1 16,0 0-2-16,-1 7 2 0,-2 3 3 15,-4 6-4-15,0 1-2 16,-4 0-2-16,-2 3-3 16,-4-6-19-16,2-3-33 15,-8-4-34-15,-4-7-52 16,-7-2-236-16</inkml:trace>
  <inkml:trace contextRef="#ctx0" brushRef="#br0" timeOffset="123591.64">4828 9250 317 0,'-3'0'39'0,"1"-2"11"16,2-6 20-16,0 4-27 15,9-3-28-15,5-1-2 16,4 1 9-16,0-1 1 15,3 4-5-15,-2 4-1 16,-4 0-9-16,2 0-7 16,-10 9-1-16,-5 1 0 0,-2 3-1 15,-2 3 2-15,-10-2 0 16,-1 1-4-16,-1-1 1 16,3-6 1-16,3 1 2 15,3-8 1-15,5-1 0 0,0 0-1 16,9 0-6-16,6-1 4 15,5-3 0-15,2 2-1 16,0 2 2-16,-2 0 0 16,-6 7 1-16,-5 7-2 15,-6 1 0-15,-3 8-2 16,-12-4 3-16,-5 0-1 0,-5 1 0 16,-5-5-3-16,-2-5 2 15,6-6-4-15,2-4-33 16,6-12-64-16,11-15-280 15</inkml:trace>
  <inkml:trace contextRef="#ctx0" brushRef="#br0" timeOffset="126567.68">6985 7036 291 0,'-4'-3'154'0,"-1"-2"-106"15,2-1 28-15,-2 4-1 16,5 0-26-16,0 2-22 16,2 0-13-16,9 0 2 15,3 0 11-15,10 10-4 0,1 2-7 16,6 4-3-16,3 4-5 15,3 1-2-15,1 6-3 16,5 1-1-16,-3-3-1 16,2-3 0-16,-3-4-2 0,0-4-3 15,-3-4-18-15,-6-6-19 16,-4-4-28-16,-4 0-25 16,-14-2-60-16,-6-12-148 15</inkml:trace>
  <inkml:trace contextRef="#ctx0" brushRef="#br0" timeOffset="126801.97">7375 7001 545 0,'-10'-11'38'0,"2"2"-4"16,1 6 37-16,7-3-20 0,-2 5-20 16,2 1-13-1,0 1-9-15,0 12-6 0,0 8 5 16,-8 8 3-16,-3 6-4 15,-1 6-5-15,-4 7 0 16,-3-1-1-16,2-1-1 16,5-1-3-16,-1-8-15 15,7-4-15-15,6-7-16 0,0-8-29 16,2-9-49-16,9-9-138 16</inkml:trace>
  <inkml:trace contextRef="#ctx0" brushRef="#br0" timeOffset="127270.85">7691 7156 491 0,'-9'-2'61'16,"-6"-1"-50"-16,3 3 38 16,-1 1-9-16,2 12-20 15,1 1-10-15,0 2 1 0,7 4 2 16,3 1-5-16,0 0-4 15,5 1-2-15,10-2-2 16,2-4 0-16,3-6-3 16,2-2 2-16,4-5 1 15,-4-3 1-15,-2-5-3 16,-1-8 0-16,-7-4 2 16,-5-3 2-16,-6-2 0 0,-1 1 0 15,-5 0-1-15,-10-1-2 16,-4 8 1-16,-1 1-2 15,3 4-4-15,0 6-16 16,7 3-12-16,4 0-22 0,6 0-55 16,0 0-80-16</inkml:trace>
  <inkml:trace contextRef="#ctx0" brushRef="#br0" timeOffset="127911.36">7854 7158 515 0,'0'0'57'16,"-4"-2"-21"-16,1 2 38 15,3 0-36-15,0 3-28 0,2 8-9 16,5 2 4-16,4 1 2 16,3 0-6-16,0-1 1 15,2-2-2-15,1-3 0 16,-3 0 0-16,0-5-4 15,-4-3-11-15,-2 0 5 0,-1-3 3 16,-2-10 0-16,-2-1 4 16,-3-2 3-16,0-1 1 15,0 1-1-15,0 4 2 16,0 3 1-16,0 2 0 16,4 7-1-16,4 0-3 15,4 0 0-15,5 7 1 0,5 2 0 16,4 2-1-16,3 0 1 15,1-3 0-15,-1 0 0 16,-2-3-1-16,-5-3-7 16,-8-2-2-16,-3-4 7 0,-9-9 6 15,-2-4 1-15,-5-5-1 16,-8-5 6 0,-5-3 6-16,-4-4 0 0,1 2-1 15,-1 0-1-15,6 3 0 16,-2 7 1-16,7 4 3 15,4 7-5-15,2 4-5 0,2 7-5 16,3 0-3-16,0 3-6 16,1 12-4-16,8 1-17 15,3 3-17-15,1 3-1 16,1-3-12-16,1 1-16 16,-6-4-11-16,-4-3 4 0,-5-3 11 15,0-5 34-15,0-1 50 16,-2-2 68-16,-3 0-5 15,2-2-3-15,3 0-18 16,0 0-17-16,12-8-33 16,6 0-3-16,5-5-3 15,4-1-18-15,2-2-64 16,-4-2-100-16</inkml:trace>
  <inkml:trace contextRef="#ctx0" brushRef="#br0" timeOffset="128234.89">7467 6525 608 0,'-10'-8'15'0,"3"1"26"16,3 4 18-16,4 3-10 0,4 0-32 15,8 3-13-15,1 9 8 16,9 6 4-16,1 6-7 16,2 6-8-16,0 6 1 15,4 6-5-15,0 3-50 16,0 0-56-16,-4-10-116 15</inkml:trace>
  <inkml:trace contextRef="#ctx0" brushRef="#br0" timeOffset="128861.96">7377 8221 555 0,'-15'-13'41'0,"-1"2"-4"16,6 4 25-16,7 3-6 15,3 3-19-15,0 1-30 16,13 0-7-16,5 9 4 16,5 4 8-16,6 6-2 0,3 4-3 15,-1 5-4-15,3 3-1 16,0 1-1-16,-2 0-1 16,0 0 0-16,-3-5-12 15,-4-4-18-15,-1-5-16 0,-3-7-15 16,-3-6-20-16,-7-5-16 15,-3-5-52-15,-8-11-143 16</inkml:trace>
  <inkml:trace contextRef="#ctx0" brushRef="#br0" timeOffset="129064.97">7682 8232 501 0,'-11'-11'44'15,"2"4"23"-15,0 5-12 16,-2 2-10-16,0 3-23 15,-5 12-14-15,-2 8-3 16,-2 6 3-16,-2 4-4 0,2 5-2 16,1-4-2-16,5 3-1 15,3-7-12-15,9 1-28 16,2-12-37-16,4-8-42 16,10-11-131-16</inkml:trace>
  <inkml:trace contextRef="#ctx0" brushRef="#br0" timeOffset="129517.99">7877 8389 533 0,'-16'0'19'0,"-2"0"19"16,0 1 7-16,2 6-11 15,3 5-24-15,6 5-7 0,2-3 2 16,5 5-3-1,2 1-2-15,12-2 0 0,2-2-1 16,6-2 0-16,-1-4-1 16,4-7 1-16,-1-3 2 15,-4 0 0-15,-3-11 0 0,-2-3 0 16,-9-2 2-16,-5-2 1 16,-1-2 0-16,-5-1 0 15,-10 5 1-15,-4 0-2 16,-3 2-3-16,2 7-1 15,6 1-7-15,-1 4-15 0,12 2-17 16,3 0-30-16,5 4-60 16,12 0-60-16</inkml:trace>
  <inkml:trace contextRef="#ctx0" brushRef="#br0" timeOffset="130118.11">8071 8394 437 0,'0'0'125'0,"0"0"-92"16,0 0 28-16,0 7-32 16,0 1-19-16,5 7-5 0,3 3-1 15,3 1-1-15,4 1-3 16,0-2 0-16,1-2 0 16,-1-5-16-16,-3-6 0 15,1-5 5-15,-3 0 0 16,-3-9 7-16,-3-3 3 15,0-6 2 1,-2 2-1-16,-2-2 2 0,0 4-1 16,0 5 8-16,0 1 1 15,2 7-4-15,3 1-6 16,4 1-1-16,2 11 0 16,5 0 1-16,4 4 1 15,1-2-1-15,2 1-2 0,1-5 2 16,-4-5-5-16,-1-5-3 15,-4 0 4-15,-5-3 3 16,-4-13 5-16,-5-4-2 16,-1-5 2-16,-3-1 3 15,-6-6 13-15,-2-3-1 0,-3 3 1 16,2-1-5-16,-1 6-3 16,2 1-1-1,2 11 0-15,0 6-5 0,2 5-5 16,5 4-2-16,0 2-5 15,2 12-15-15,0 2-17 16,4 8-7-16,3-3-14 0,4 2-12 16,-2-2-29-16,-2-3-33 15,-4-5-35-15,-1-4 31 16,-2-6 180-16,0 1 120 16,-2-3-23-16,1-1-31 15,1 0-28-15,0 0-36 0,8 0-26 16,7 0-11-16,7-6-4 15,7-1-4-15,0-4-49 16,-2-3-102-16</inkml:trace>
  <inkml:trace contextRef="#ctx0" brushRef="#br0" timeOffset="130612.34">7755 7980 453 0,'-7'0'39'16,"4"-6"9"-16,3 0 0 16,0-2-17-16,14 5-15 15,4-1-5-15,-1 4 4 0,4 0-2 16,-6 4-9-16,-2 10-4 15,-6 1 0-15,-5 6 0 16,-2 2 2-16,-3-3 0 16,-8 4 2-16,0-8 0 15,0 2 13-15,4-5 5 0,4-4 0 16,3-3-3-16,7-6-4 16,15 0 1-16,7-3 1 15,10-8-8-15,7-4-8 16,6-3-3-16,-4-6-43 15,-1-5-88-15,-9-5-260 16</inkml:trace>
  <inkml:trace contextRef="#ctx0" brushRef="#br1" timeOffset="164827.77">4484 6865 366 0,'-5'0'81'15,"0"0"-54"-15,5 0 33 0,0 0-32 16,15-5-17-16,1 1-3 16,5 1 5-16,3 3-1 0,0 0-8 15,-5 5-4-15,-4 9 0 16,-5 0-2-16,-3 6 0 15,-7 2 1-15,0-3 2 16,0 1 0-16,0-2 0 0,-2-2 1 16,2-4 2-16,0-1 2 15,4-2-2-15,11-4-1 16,4-2-2-16,4 1 0 16,3 0-2-16,-1 1 2 15,-3 2 0-15,-7 2-4 0,-6 0-5 16,-7 5 1-16,-2 3 4 15,-7-2 3-15,-5 3 3 16,-1 2 6-16,0 0 9 16,7-6 3-16,2 2-9 15,4-2-10-15,5-1-2 0,9-2-1 16,10-3 0-16,-1 1 0 16,1-3 1-16,-3-1-4 15,-1 1-7-15,-11-1-4 16,-8 0 2-16,-1 1 7 15,-8 0 9-15,-7 2-1 0,1-1 1 16,2 0 8-16,2 0 5 16,6-2-6-16,4-1-8 15,6 0-4-15,12-4 0 16,7 0 0-16,4 0-3 0,-2-8-29 16,-1-2-41-16,-4-4-76 15,-15-4-147-15</inkml:trace>
  <inkml:trace contextRef="#ctx0" brushRef="#br1" timeOffset="165532.96">4706 7159 502 0,'-3'6'34'0,"3"-6"-34"15,10 0 13-15,14 0 21 16,5 2-14-16,-1-1-15 15,6 3-3-15,-3 3-2 16,-4 0 0-16,-10 4-2 16,-2 3-4-16,-11 0 2 0,-6 2 3 15,-2 2 3-15,-7 0 6 16,1 0 7-16,-1 0 4 16,6-2-8-16,5 0-3 15,0-4-4-15,16 1 1 0,4-6-5 16,10-2-1-16,3-1 0 15,1-4-6-15,-4 0-14 16,-6 0-6-16,-9 0 1 16,-8 0 9-16,-7 0 12 15,-3 9 3-15,-8 2 6 16,-5 0 7-16,5 4 6 0,3 0 4 16,4-1-7-16,4 0-8 15,5-3-6-15,13 0-1 16,9-6 2-16,5 0-1 15,0-3-3-15,-1 0-8 16,-4 0-9-16,-7 1-3 16,-13 5 9-16,-5 2 11 15,-2 7 3-15,-9-2 8 0,-1 7 8 16,0-1 11-16,5 1-2 16,5-3-6-16,0 1-10 0,18-2-2 15,6-4-3-15,7-2 2 16,7-5-2-16,2 3-1 15,-1-3-1-15,-5 0 0 16,-4 0-2-16,-8 0 0 16,-8 2 0-16,-4 0-2 0,-5 0-16 15,2-2-43-15,2-7-85 16</inkml:trace>
  <inkml:trace contextRef="#ctx0" brushRef="#br1" timeOffset="166713.27">6868 7870 453 0,'-3'-13'63'16,"3"-1"-62"-16,0-4 12 16,6 0 16-16,15 3-6 15,0 0-5-15,4 6 4 0,2 2 2 16,0 5-9-16,0 2-11 15,0 0-2-15,-2 5-2 16,-4 5 0-16,-2-2 0 16,-1-1 1-16,-2-1-1 15,-2-5 1-15,2-1-2 0,1 0 2 16,0-3-2 0,5-6 0-16,2-4-1 0,0 1 0 15,3 1-4-15,-2 2 1 16,1 1 2-16,-1 2-1 15,0 5-1-15,-4 1 3 16,-1 0-3-16,2 0 1 0,-6 1 2 16,4 5 0-16,-1-3 4 15,1-3-2-15,0 0 0 16,-1 0 0-16,3-9 0 16,2-2 0-16,-1-3 0 15,3-5 0-15,1 1-2 0,2 0-5 31,0 0-5-31,0 4 8 0,-2 2 3 16,-2 4 0-16,0 4 1 16,-2 4 0-16,-1 0-1 15,-2 2 1-15,1 5 0 16,1 1 0-16,1-3 1 16,1-3-1-16,0-2 0 0,2-2 0 15,-3-11 1-15,2-3-1 16,1-5 1-16,-1-1 1 15,1-3-2-15,-1 0 1 16,1 4-1-16,-3 2 1 16,-2 2-1-16,-2 7 6 0,-1 5 7 15,-6 5-6 1,3 0 1-16,-3 1 2 0,2 8-6 16,4-2-3-16,-1 0 0 15,2-3-1-15,1-2 1 16,-1-2-1-16,2 0 0 15,0-11-2-15,-5 0 0 0,4 0 0 16,-2-1-5-16,0 0 0 16,0 1 6-16,-4 4 1 15,1 2 1-15,-3 3 0 16,-1 2 1-16,-2 0 9 16,0 0-4-16,1 2-2 15,0-1-4-15,-1-1-1 0,-4-1-3 16,-2-17-62-16,-1-7-267 15</inkml:trace>
  <inkml:trace contextRef="#ctx0" brushRef="#br1" timeOffset="174475.37">4496 6936 550 0,'0'-12'11'0,"7"-4"-11"16,15 5 14-16,8 0 6 15,3 3-1-15,1 4-13 0,0 4-5 31,-2 2 0-31,-5 14-1 0,-5 5-1 16,-10 6 1-16,-6 4 0 16,-6 2 1-16,0-2 4 15,-8-1 2-15,1-4 19 16,2-4-2-16,5 0-7 16,0-5-10-16,9-2-2 0,11-5 0 15,7 3-2-15,7-4 0 16,7 0-1-16,3 0-2 0,0-2 0 15,-8 0 0-15,-4 3 0 16,-10 0-3-16,-8 0 2 0,-6 4 1 16,-7 1 0-16,-1 1 4 15,0 2 0-15,4-1 5 16,5 1-3-16,5 2-1 16,9 0 0-16,9-2-3 15,7-1 0-15,5 1-2 0,-1-2 0 16,-1 0 0-1,-8 1 0-15,-9 0-4 16,-9 1 0-16,-11 2 3 16,-7-1 2-16,2 1 2 0,-8-2 0 0,-1 0 3 15,4-4 7-15,3-3-5 16,2-3-6-16,10-2-3 16,12-2 1-16,9-1 0 15,8-1 0-15,4 0 0 16,2-1 0-16,-6 3-2 0,-5 1-4 15,-8 4-6-15,-12 2 6 16,-13 3 2-16,-1 4 5 16,-1 0 4-16,-10 3 2 15,4-1 4-15,2-1-3 0,5-1-1 16,0-3-3-16,17-1-4 16,7-5-1-16,10-3-1 15,7-6-38-15,3-3-103 16,2-19-345-16</inkml:trace>
  <inkml:trace contextRef="#ctx0" brushRef="#br1" timeOffset="175345.14">6286 7693 425 0,'-9'-12'2'15,"1"-3"4"-15,-5 5 30 16,2 0 14-16,-2 3-16 16,1 2-14-16,-7 2-4 0,4 3 0 15,-7 0-4-15,-1 8-4 16,-10 9-4-16,3 4-3 15,-6 8 1-15,-2 4 1 16,-1 6 5-16,0 8 1 0,2 5 3 16,3 1 0-1,5 0 0-15,7 6 0 16,3-5-1-16,11-3-4 0,0-1-2 16,8-5 0-16,4-2 2 15,14-2 0-15,3-5-2 16,8-2 1-16,5-1-3 0,7-3 1 15,3-1-1-15,2-7-1 16,5-1 2-16,-2-8-2 16,5-4 0-16,2-9 0 15,-2-2 0-15,0-12 1 16,-4-8-1-16,1-3 2 0,-10-4-1 16,-2-5 0-16,-2-3-2 15,-7-4 1-15,-5-5 1 16,-2-3-3-16,-3-2 2 15,-6-2 0-15,-7-3-1 16,-5 1 1-16,-2-1 0 0,-5 3 1 16,-14 3 1-1,-8 3 0-15,-9 10-2 0,-8 7 0 16,-6 9-4-16,-4 7 0 16,-3 7 0-16,-4 7-22 15,10 0-26-15,8 4-18 16,11 0-72-16,12-4-211 0</inkml:trace>
  <inkml:trace contextRef="#ctx0" brushRef="#br1" timeOffset="176293.06">6875 7827 555 0,'-7'0'8'0,"4"0"-7"15,3 1 12-15,5-1-5 16,10 0 1-16,4 0-3 16,4 0 1-16,6-4 2 15,3-6-1-15,-1-1-2 16,-1 0-3-16,4-6-4 0,-6 5 2 15,-5-3-2 1,-4 5 3-16,0 0-1 16,-7 6 0-16,3 1 0 15,-1 3 0-15,-1 0 1 16,4 6 1-16,1 3-1 0,6-3-2 16,7-3 0-16,-1-3 1 15,4 0 0-15,2-2-2 16,-2-10 1-16,2-5-3 15,-4-2-2-15,-2 1-3 16,-4 0-1-16,-4 2 4 16,-5 4 3-16,-4 2 3 0,-1 5-1 15,0 5-1-15,2 0 2 16,1 0-1-16,4 0 3 16,6 0 0-16,0 4 0 15,6-4-2-15,1 0-1 16,2 0 0-16,0 0 0 15,-3-7 0-15,-1-2 0 0,-1-2-1 16,-4-1-3-16,-2 1 2 16,-1 0 2-16,-2 1-1 15,-3-1 1-15,0 4 0 0,0 0 0 16,3 3-1-16,0 2 0 16,4 0 1-16,2 4-1 15,1-2 1-15,2 0-1 16,0 0-3-16,-2-4-2 15,0-1-1-15,-2-2 1 16,-2 0 3-16,-3-2 2 0,0-2 1 16,-1 2 0-16,-2 0 1 15,0 4-1-15,-2-2 1 16,3 3 0-16,-2 1 2 16,1 1 1-16,-2-2 3 15,5 3 1-15,4-3 4 16,-3-3-3-16,4 0 0 0,-1-2 2 15,-1 0-3-15,0-4-3 16,-3 5 3-16,-2-3-3 16,-4 0 0-16,-1 4-2 15,-2-2-2-15,-2-2-2 16,1 1-27-16,-2-6-67 16,-5-8-241-16</inkml:trace>
  <inkml:trace contextRef="#ctx0" brushRef="#br1" timeOffset="200647.54">3284 6364 600 0,'-10'-8'22'15,"4"2"0"-15,2 2 27 16,4 4-16-16,4 0-24 16,10 2-11-16,4 9 5 0,5 3 3 15,6 2 3-15,0 2-1 16,0 2-6-16,0-3-1 16,-1-1-1-16,-2-3-1 15,-5-6-12-15,-1-5-37 16,0-2-35-16,-6-7-7 0,-2-11-17 15,-2-7 29-15,-2-4 50 16,-3 1 34-16,1-1 47 16,-5 4 25-16,-1 6 19 15,0 6-11-15,0 4-3 16,0 9-25-16,-1 0-17 0,-5 13-19 31,-1 8-8-31,-1 11 3 0,-4 7-3 0,2 10-6 16,1 5-4-16,1 0-2 15,5 1 1-15,3-3-12 16,0-4-30-16,2-7-24 0,11-17-29 16,-3-7-66-16,1-11-176 15</inkml:trace>
  <inkml:trace contextRef="#ctx0" brushRef="#br1" timeOffset="201032.17">3790 6556 170 0,'0'-4'492'16,"-2"1"-447"-16,-3 3 10 0,2 4 1 15,1 8-25-15,2 8-16 16,0 7-1-16,-2 5 3 15,7 8-3-15,2-2-8 16,2 5-3-16,-1 0-4 16,-5 0-3-16,3-4-39 0,-6-7-38 15,0-7-67-15,-7-7-180 16</inkml:trace>
  <inkml:trace contextRef="#ctx0" brushRef="#br1" timeOffset="201774.17">1669 8847 4 0,'-10'-9'623'15,"3"0"-576"-15,2 4 0 0,6 1-9 16,8 3-18-16,8 1-12 15,9 0-3-15,3 1 3 16,11 8-3-16,1 4-3 16,1-1-1-16,4 1-4 15,-7-5-2-15,0-2-32 0,-8-6-9 16,-4-2-30-16,-5-16-8 16,-5-6-11-16,-4-5-43 15,-6-7 36-15,-3 2 133 16,-4 4 26-16,0 3 27 15,0 9 23-15,0 6-27 16,0 6-8-16,-2 6-20 0,-1 9-23 16,-6 9-21-16,-1 11-4 15,-2 8 1-15,-2 6-3 16,3 7-2-16,0 4 1 16,3-2-1-16,3-3-8 15,5-6-28-15,-2-9-3 16,2-11-5-16,12-12-13 0,2-11-16 15,4 0 12-15,1-8 31 16,3-2-16-16,2 3 12 16,-3 5 25-16,-3 2-50 15,-3 7 12-15,-3 9 11 0,-2 2-81 16</inkml:trace>
  <inkml:trace contextRef="#ctx0" brushRef="#br1" timeOffset="202089.33">2356 8979 690 0,'-10'-2'21'0,"3"0"-8"0,7 2 27 15,0 0-27-15,12 2-16 16,3 9 3-16,1 5 3 15,-1 5-4-15,-5 6 0 16,-6 2-1-16,-4 1 1 0,0 1 0 16,0-7 3-16,-2-2 9 15,2-10 13-15,0-5-6 16,13-7-7-16,16-5-6 16,10-13-3-16,12-6-13 15,12-7-57-15,3-3-87 16,4 3-234-16</inkml:trace>
  <inkml:trace contextRef="#ctx0" brushRef="#br1" timeOffset="202823.73">2706 10310 538 0,'-11'-11'49'16,"5"0"4"-16,6 2 9 15,10 0-31-15,12 0-5 16,5 1-6-16,10 2-4 15,2 1-4-15,8 3-10 16,-2 2-2-16,1 0 3 0,1 0-9 16,-7 0-30-16,-3 2-20 15,-10-2-17-15,-2 0-17 16,-8-11-18-16,-6-5-2 16,-6-3 8-16,-2-6 89 0,-3 1 104 15,0 3 6-15,0 3-4 16,-3 4-23-16,1 6 0 15,-1 7-6-15,1 1-16 16,-2 9-21-16,-1 14-21 16,-3 2 0-16,1 11-3 0,-2 4-2 15,1 5 0-15,0-2-1 16,4-2-2-16,3-7-13 16,1-9-9-16,0-7 6 15,0-9 0-15,8-7-3 16,4-2 4-16,-2 0 10 0,5 0 7 15,1 0 1-15,0 1 1 16,2 15 12-16,-2 7 14 16,3 4-11-16,2 7-8 15,-1-2-5-15,1 2-4 16,0-6 1-16,0-6-16 16,-1-7-32-16,0-14-31 15,-3-5-41-15,-6-14-152 0</inkml:trace>
  <inkml:trace contextRef="#ctx0" brushRef="#br1" timeOffset="202964.33">3459 10383 632 0,'0'0'83'0,"0"5"-45"16,7 7 3-16,0 10 5 16,6 5-15-16,2 9-19 15,5 3-9-15,5 0-2 16,5-5-35-16,3-6-90 0,1-16-194 15</inkml:trace>
  <inkml:trace contextRef="#ctx0" brushRef="#br1" timeOffset="203609.48">9558 6450 551 0,'-7'-16'105'16,"5"-4"-96"-16,2 2 19 16,11 2-7-16,14 6 0 15,3 2-6-15,6 8-11 0,0 2 7 16,-5 19-2-16,-5 12-9 0,-9 9 0 15,-10 5-1-15,-5 3-3 16,0 0-1-16,-9-8 6 16,0-3 1-16,5-12 1 15,4-2 11-15,2-11-3 0,13-6-3 16,7-5-2-16,9-3-1 16,6-3-4-16,-2-12 0 15,-1-3-29-15,-7-1-41 16,-16-3-29-16,-11-2-55 15,-5 4-159-15</inkml:trace>
  <inkml:trace contextRef="#ctx0" brushRef="#br1" timeOffset="203716.59">9691 6610 444 0,'-30'0'97'16,"11"0"-52"-16,19-1 5 0,17-9-17 16,22 0-33-16,13-7-1 15,15 1-1-15,3-2-6 16,-1-2-31-16,-6 4-65 0,-14 3-143 15</inkml:trace>
  <inkml:trace contextRef="#ctx0" brushRef="#br1" timeOffset="203841.56">10112 6544 455 0,'-10'21'95'16,"1"8"-38"-16,8 3 6 0,1 6-21 16,7 8-23-16,13 9-18 15,0 11-2-15,6 4-51 16,-3-3-114-16</inkml:trace>
  <inkml:trace contextRef="#ctx0" brushRef="#br1" timeOffset="204325.84">9876 8453 480 0,'0'-18'137'16,"0"-2"-122"-16,14 2 13 0,8 4 11 15,8 3-2-15,4 8-19 16,0 3-10-16,-3 7 2 16,-4 16-11-16,-12 13 0 15,-10 8-2-15,-5 4-2 0,-11 8 3 16,-8-2 1-16,-3-6 3 15,0-7 2-15,3-7 23 16,7-9-11-16,7-8-5 16,5-6-4-16,11-7-5 15,16-4-2-15,9 0-2 16,7-9-5-16,1-4-22 0,4-5-23 16,-14 1-40-16,-12-1-40 15,-17-2-73-15</inkml:trace>
  <inkml:trace contextRef="#ctx0" brushRef="#br1" timeOffset="204477.04">9939 8670 450 0,'-36'2'111'0,"13"-2"-63"15,14 0-3-15,11-5-13 16,28-8-31-16,15-4-3 16,14-7-5-16,7 1-8 15,10-2-13-15,-6 0-40 0,-7 4-94 16,-9 6-243-1</inkml:trace>
  <inkml:trace contextRef="#ctx0" brushRef="#br1" timeOffset="204713.67">10413 8560 497 0,'-9'9'105'0,"2"-4"-42"0,3 0 10 0,4-1-23 16,2 0-19-16,9 1-16 15,5 2 0-15,2 4-2 16,0 3-11-16,-6 7-2 0,-8 4-9 15,-4 6-8-15,-7-1 0 16,-10 2 7-16,0-5 11 16,-3-7 5-16,9-6 14 15,8-5 0-15,3-9 0 16,25 0 1-16,16-11-9 31,18-11-7-31,20-6-8 0,11-7-43 16,11-10-98-16,8-9-282 15</inkml:trace>
  <inkml:trace contextRef="#ctx0" brushRef="#br1" timeOffset="206308.83">14390 5435 638 0,'-19'-3'22'15,"-5"3"-22"-15,2 3 39 16,3 12 2-16,-3 10-25 0,4 10-13 15,2 9 2-15,1 12 5 16,9 6-2-16,6 4-2 16,0 3-2-16,13-4-4 15,6-8 1-15,8-9-1 16,5-14 0-16,6-14 0 0,5-13 1 16,5-7 2-16,3-17 1 15,0-11-3-15,-7-13 0 16,-3-6-3-16,-14-8-2 15,-10-6-1-15,-14-3-2 16,-5-2-4-16,-18 6-2 16,-9 4 1-16,-12 13 7 0,-6 13 3 15,-1 13 0-15,-1 7-16 16,3 10-27-16,6 0-46 16,14 0-153-16</inkml:trace>
  <inkml:trace contextRef="#ctx0" brushRef="#br1" timeOffset="207098.71">21278 5053 396 0,'7'-9'48'15,"-5"-1"-3"-15,-2 2 27 16,0 5-6-16,-5 0-19 0,-9 3-20 16,-6 0-7-16,-5 9 3 15,-2 14-4-15,-6 6-4 16,6 14-7-16,1 9-2 0,10 8 2 16,5 6-5-16,11 0 0 15,4-3-2-15,16-9-2 16,17-12-2-16,13-15 2 15,7-14 1-15,6-12-2 0,3-8-5 16,-3-19 0-16,-7-12 0 16,-9-10 6-16,-14-8 2 15,-16-8 3-15,-14 0-1 16,-3 1 0-16,-20 2-3 0,-16 7-2 16,-13 11 0-16,-12 15-9 15,-12 8-40-15,-12 6-61 16,-15 5-135-16</inkml:trace>
  <inkml:trace contextRef="#ctx0" brushRef="#br1" timeOffset="207880.78">13950 4741 235 0,'-14'-11'463'16,"5"4"-449"-16,3-2 29 15,6 7 0-15,12 2-32 16,7 0-10-16,6 0 0 0,11 8 0 16,8 2-1-16,2 5 0 15,3 2 1-15,-1 1-4 16,-3 0-38-16,-4-2-27 15,-5-7-29-15,-7-3-21 16,-6-6-45-16,-7-4-102 16</inkml:trace>
  <inkml:trace contextRef="#ctx0" brushRef="#br1" timeOffset="208139.86">14410 4723 443 0,'-7'-9'97'16,"-3"4"-43"-16,0 5 20 15,-4 0-27-15,-3 9-36 16,0 7-9-16,-5 3 0 15,0 7 0-15,3 0-4 16,3-1 2-16,3 0-4 16,4-3-13-16,5-7-2 15,4-2 3-15,2-6 2 0,11-3 3 16,1 1 8-16,3 1 7 16,-2 6-1-1,5 2 6-15,-4 4 5 0,2 5 3 16,-2 4-6-16,-1 4-4 15,1-2-4-15,-1 0-1 16,0-4-4-16,-2-7-23 0,3-7-45 16,-1-11-43-16,-3 0-93 15</inkml:trace>
  <inkml:trace contextRef="#ctx0" brushRef="#br1" timeOffset="208327.34">14653 4820 710 0,'0'-6'83'16,"-4"2"-56"-16,1 4 35 16,1 0-24-16,2 7-24 15,0 8-12-15,5 8-1 16,7 9 0-16,3 8-2 16,6 6-11-16,1 2-64 0,1-2-105 15,1-5-255-15</inkml:trace>
  <inkml:trace contextRef="#ctx0" brushRef="#br1" timeOffset="209088.87">14773 5663 459 0,'-20'2'87'16,"-2"-2"-82"-16,10 3 28 16,3 1-5-16,7-1-13 15,2 3-14-15,6-3-9 0,11-1 5 16,14 0 14-16,9 0 10 16,16-2 9-16,6 0-10 15,13-4-12-15,15-3-1 16,11-2 1-16,7-2-2 15,12-3-2-15,13 1 0 0,5-2-1 16,11-3-2 0,5 1-1-16,14 0 1 0,0-1 1 15,7 2-3-15,4-2 1 16,3 2 1-16,1 1-3 16,-1 0 2-16,3 1 1 0,0 1-2 15,0-1-1-15,-2 1-1 16,0 0 6-16,1 1-9 15,-5 0 6-15,-2 3 2 16,-3 0-3-16,-5-1 1 16,-3 0 0-16,-4 1 1 15,-5 3-2-15,-8-2-2 0,-8 1-1 16,-10 1 0-16,-9 0 2 16,-10 0 0-16,-10 1 2 15,-14-2-1-15,-9 2 2 16,-14 2-1-16,-11-4 0 0,-13 4 0 15,-7-1 0-15,-10 1 0 16,-9 2 1-16,-7-3-2 16,-1 2 2-1,-5 0 1-15,-2 2 0 16,0-4-2-16,0 4-2 16,0-2-2-16,0 0-8 0,0 1-15 15,0-3-29-15,0-3-39 16,0-6-136-16</inkml:trace>
  <inkml:trace contextRef="#ctx0" brushRef="#br1" timeOffset="209291.95">20623 5081 614 0,'0'-2'32'16,"0"2"-29"-16,12 0 17 15,7 8-3-15,6 9 7 16,-2 7 5-16,0 6-8 15,-8 8-5-15,-8 1-15 16,-7 4-1-16,-20-4 0 0,-12-2-23 16,-11-6-13-16,-8-8-13 15,-6-11-22-15,-1-12-68 16,-3-2-219-16</inkml:trace>
  <inkml:trace contextRef="#ctx0" brushRef="#br1" timeOffset="210566.57">21331 4409 656 0,'-12'-14'19'0,"9"1"8"16,3 2 25-16,20 8-23 16,7 3-13-16,7 0-3 15,5 0-7-15,-3 14 1 16,-2 6-7-16,-7 7 1 0,-7 3-2 16,-9 9-1-16,-10 4-1 15,-1 2 0-15,-10-1 7 16,-4-1 0-16,1-4-4 15,3-8 0-15,4-7 2 0,6-4 0 16,0-9-1 0,11-4 0-16,11-5-2 0,5-2 1 15,7-5-7-15,1-10-23 16,-4-6-39-16,-9-4-50 16,-15-2-83-16</inkml:trace>
  <inkml:trace contextRef="#ctx0" brushRef="#br1" timeOffset="210691.58">21422 4621 514 0,'-11'-5'118'16,"11"-4"-107"-16,18 0 3 15,18-2-11-15,15-1-2 0,12-2-1 16,6 3-4-16,3-2-26 16,-3 1-72-16,-14 3-126 15</inkml:trace>
  <inkml:trace contextRef="#ctx0" brushRef="#br1" timeOffset="210816.51">21955 4537 512 0,'0'18'124'16,"-3"2"-56"-16,0 7 3 16,3 5-21-16,0 11-25 15,6 7-17-15,5 10-7 16,-3 8-45-16,-6 6-111 16,-2 0-278-16</inkml:trace>
  <inkml:trace contextRef="#ctx0" brushRef="#br1" timeOffset="211577.71">14532 7422 627 0,'-27'-5'10'16,"-3"5"22"-16,-3 0 19 0,4 17-6 16,-1 8-24-16,8 11-15 15,6 10 0-15,11 11 0 16,5 8-3-16,11 4 1 16,17 1-2-16,10-8 0 15,9-10-1-15,7-16-6 0,5-17-1 16,0-19 2-16,-3-5-3 15,-6-25 5-15,-9-8 2 16,-8-14 1-16,-12-5 2 16,-14-8 0-16,-7-3 0 15,-20 1 1-15,-12 7-4 0,-7 10-4 16,-14 12-8 0,-1 17-10-16,-11 18-19 0,-1 4-36 15,0 19-45-15,-4 10-104 16</inkml:trace>
  <inkml:trace contextRef="#ctx0" brushRef="#br1" timeOffset="211907.12">13336 8069 592 0,'17'-12'56'0,"-3"5"-33"16,6 3 32-16,5 4-6 15,7 0-24-15,1 7-16 16,1 9-7-16,3 1 1 0,1 5-3 15,-1 3-1-15,-2 2-14 16,-1-4-31-16,-3-5-27 16,-4-5-39-16,-7-10-13 15,-3-3-20-15,-5-14-84 16</inkml:trace>
  <inkml:trace contextRef="#ctx0" brushRef="#br1" timeOffset="212187.27">13811 8119 85 0,'1'-30'254'15,"-1"3"-146"-15,0 7-16 0,-1 4-10 16,-2 5-8-16,1 8-17 15,-5 3-17-15,-1 9-24 16,-3 9-14-16,-2 7-1 0,-4 7 0 16,0 5-2-16,1 6-2 15,5 2-12-15,2-6-5 16,8 0-12-16,1-5-3 16,0-7 11-16,10-8 2 15,5-1 5-15,4 2 12 16,1 0 7-16,2 2 18 0,-1 9-1 15,1 6 8-15,-1 8 2 16,-3 2-16-16,0-1-12 16,-4-3 0-16,-1-6-2 15,-2-10-13-15,2-11-18 16,-1-12-17-16,0-4-48 0,1-18-86 16</inkml:trace>
  <inkml:trace contextRef="#ctx0" brushRef="#br1" timeOffset="212419.86">14062 8426 676 0,'0'-9'33'16,"0"-2"0"-16,3 8-5 0,13 1 1 16,4 2-16-16,0 8-12 15,-1 10-3-15,-4 6 1 16,-6 4-3-16,-6 3-1 15,-3-3 1-15,0-3 2 0,-3-3 3 16,-1-8 4-16,3-5 7 16,1-9-3-16,15 0-5 15,16-18-7-15,14-9-44 16,15-15-83-16,13-10-166 16</inkml:trace>
  <inkml:trace contextRef="#ctx0" brushRef="#br1" timeOffset="213248.22">15155 7716 373 0,'-10'5'54'0,"-4"-1"-52"16,9-2 29-1,3-1 25-15,2 2-19 0,0-3-31 16,10 0 14-16,6 0 23 16,4 0-15-16,4 0-15 15,9-6-2-15,3-1-3 16,5-5-6-16,10-1-1 0,10-6 0 15,9-5 0-15,11-1 12 16,10-5-3-16,13-6-8 16,10-3-1-16,6 0-2 15,14-8 1-15,2-1-1 16,10-2-4-16,5-1-2 16,5-7 5-16,4 1-1 0,0-2 3 15,2-1 1-15,-2-1-1 16,-1 2-1-16,-3 0 2 15,-5-2-1-15,-2 3 0 16,-7-1 0-16,-2 0-1 0,2-2-2 16,-9-1-3-1,1-2 3-15,0-2 3 0,-3 2 0 16,-2-2-1-16,-2 3 2 16,-3 2 0-16,-4 3 1 15,-1 3 1-15,-7 3 0 0,-3 7 1 16,-3 4 0-16,-2 5 2 15,-5 6-4-15,-6 1 0 16,-3 4-2-16,-7 4 0 16,-10 0 0-16,-5 3 0 15,-9 3 0-15,-13 1 1 16,-9 3-1-16,-10 3 0 0,-7 1 1 16,-9 3 1-16,-4 1-1 15,-4 0 0-15,-1 2-3 16,-2 1-14-16,0 0-20 15,-5-2-40-15,-9 2-51 16,-3-6-202-16</inkml:trace>
  <inkml:trace contextRef="#ctx0" brushRef="#br1" timeOffset="213468.59">20483 5497 335 0,'3'-11'254'0,"14"4"-254"15,3 2 13-15,6 5 23 16,8 0 3-16,3 14-19 16,2 8-7-16,-3 6 6 0,0 9-4 15,-11 6-8-15,-10 2-4 16,-15 5-3-16,-17 2-4 16,-32 1-22-16,-24 4-12 15,-36-3-37-15,-37 1-54 16,-37-3-168-16</inkml:trace>
  <inkml:trace contextRef="#ctx0" brushRef="#br1" timeOffset="214481.31">14483 10558 535 0,'-3'-12'72'16,"-13"2"-54"-16,-4 9 14 15,0 1 9-15,-1 14-13 16,1 12-23-16,4 10-5 16,0 10 1-16,10 9 6 0,6 8-4 15,4 1-2-15,18-3 2 16,10-10-3-16,7-11-2 15,7-13-2-15,3-22 2 16,4-5-7-16,-4-20 4 16,-5-12 2-16,-5-7 2 0,-12-7 2 15,-10-6 0-15,-12 0 4 16,-5-1 7-16,-15 6-9 16,-12 5-3-16,-5 6-2 15,-6 12-5-15,-1 12-3 16,-3 5-14-16,7 7-15 15,4 0-57-15,8 0-145 0</inkml:trace>
  <inkml:trace contextRef="#ctx0" brushRef="#br1" timeOffset="-214303.89">14974 10668 532 0,'-7'4'55'15,"3"-4"-55"-15,4 0 11 16,4 0 1-16,12-8 21 16,7-7-22-16,9-4-5 0,10-7 24 15,12-8-15-15,6-6-7 16,13-5 3-16,5-9-4 16,14-5-6-16,11-7 0 15,2-5-1-15,16-9-1 0,3-6 4 16,10-7-4-16,6-5 1 15,10-4-1-15,4-3-2 16,4-8 1-16,5-2-3 16,3-6 2-16,-3-2 5 15,2-6-2-15,1 1 2 0,-3-6 0 16,-2-2-4-16,0 2 2 16,-3 0 0-16,-2 2-1 15,-2-1 2-15,-3 2-2 16,-1 1 0-16,-2 4 2 15,-1 1-7-15,-1 4 4 0,-8 1-2 16,2 2 1-16,-4 6 3 16,-2-1-5-16,-2 6 6 15,-6 2-3-15,3 5 0 16,-7 4-1-16,-2 5 0 16,-4 6 2-16,-7 1 1 15,-6 7 0-15,-7 2-2 0,-6 5 4 16,-11 5-1-16,-5 6 0 15,-11 5 0-15,-12 6 2 16,-9 7-1-16,-10 9 0 0,-5 5 0 16,-13 5-1-16,-3 6 0 15,-7 6-4-15,-2 1-10 16,-2 6-15-16,0 1-17 16,-2 2-15-16,-9 0-54 0,-5 0-161 15</inkml:trace>
  <inkml:trace contextRef="#ctx0" brushRef="#br1" timeOffset="-214078.58">20986 5800 507 0,'11'0'125'16,"6"-5"-135"-16,14-2 13 15,5 0 23-15,11 3 10 16,1 4-17-16,4 2-3 15,-7 14 6-15,-7 12-6 16,-13 10-7-16,-15 10-7 16,-13 14-1-16,-28 8 0 0,-15 12-10 15,-21 8-37-15,-22 0-34 16,-17 2-47-16,-22-3-167 16</inkml:trace>
  <inkml:trace contextRef="#ctx0" brushRef="#br1" timeOffset="-213087.05">13505 10825 616 0,'0'-7'4'0,"0"3"24"15,14 4-1-15,8 0 21 16,7 7-22-16,-2 6-16 16,7 5 6-16,3 1-6 15,1 4-8-15,-2 1-2 16,-2 2-2-16,1-4-21 0,-8-2-24 15,1-10-13 1,-7-5-13-16,-2-5 3 0,-5-8-41 0,-4-14-11 16,-4-5 43-16,-2-5 80 15,-2-4 81-15,-2 1 20 16,0 2-30-16,0 7-1 16,0 5 1-16,-2 7-4 15,-3 8-18-15,-5 6-16 0,-2 6-21 16,-3 13-10-16,-3 4-3 15,2 9 1 1,2 4-1-16,-1 1-2 0,8 1-4 16,4-4-3-16,3-2-4 15,1-5-2-15,14-6 9 16,1 1 4-16,2 1 1 16,5 0 1-16,-1 7 5 0,0 7 15 15,-5 8-7-15,-2 5-4 16,-3-1-6-16,-2 2-1 15,-3-5-1-15,-2-6-2 16,0-10-12-16,0-10-1 0,5-13-19 16,2-7-38-16,2-7-46 15,4-14-117-15</inkml:trace>
  <inkml:trace contextRef="#ctx0" brushRef="#br1" timeOffset="-212756.64">14162 11189 464 0,'-12'-9'191'0,"2"2"-171"16,3-4 10-16,7 6 7 15,2-1-4-15,15 4-25 16,2 2-9-16,3 0 2 16,1 2-3-16,-5 7-7 0,-5 7-7 15,-8 4 0-15,-5 3 2 16,0 4 12-16,-9 0 4 15,-2-2 3-15,2 0 13 0,4 0-3 16,5-4-4-16,5-1-5 16,15-2-3-16,3-4-2 15,4-2-1-15,-2-3-1 16,-5-2-5-16,-6-1-1 16,-10-2-2-16,-4-3 1 15,-12-1 9-15,-10 2-8 16,-5-2 4-1,-2-2-22-15,8-16-35 0,3-9-75 16,16-13-345-16</inkml:trace>
  <inkml:trace contextRef="#ctx0" brushRef="#br1" timeOffset="-212128.35">21886 9311 542 0,'-15'-15'62'0,"-3"0"-38"15,-2 5 26-15,-3 7-10 0,-6 3 5 16,-3 11-26-16,-1 10-9 16,-1 10 4-16,6 13-3 15,1 9-2-15,13 8-2 16,8 7-2-16,6 0-4 0,16-1 2 15,16-8-3-15,10-11-2 16,8-14-3-16,9-18-2 16,6-14-2-16,-2-8 2 15,-4-22 1-15,-8-11-1 16,-12-7 8-16,-14-8 0 0,-14-5 2 16,-11 0 0-16,-14 7-2 15,-19 5-2-15,-10 7-2 16,-9 12-4-16,0 11-13 15,-2 12-18-15,2 5-37 16,10 0-72-16,12 4-370 16</inkml:trace>
  <inkml:trace contextRef="#ctx0" brushRef="#br1" timeOffset="-211710.65">22571 9543 611 0,'9'-13'16'0,"4"-3"26"15,8 5-8-15,3 4 9 16,8 5-16-16,-2 2-19 16,1 7-2-16,-4 13-1 15,-5 9-5-15,-13 6 0 16,-9 12-2-16,-11 4 0 16,-16 6-1-16,-10-2 4 0,-2 1 1 15,5-6 2-15,2-9 14 16,11-7 7-16,6-9-14 15,10-7-6-15,5-8-4 0,16-2 0 16,14-6-1-16,9-2-11 16,7-6-28-16,1-10-52 15,-4-6-60-15,-11-4-145 16</inkml:trace>
  <inkml:trace contextRef="#ctx0" brushRef="#br1" timeOffset="-211554.44">22660 9830 561 0,'-14'-2'45'16,"11"-3"-33"-16,3-1 25 16,25 4-32-16,11-1-4 15,15-2-2-15,10 1-12 0,8-4-7 16,2 2-39-16,-8-1-80 16,-8 3-248-16</inkml:trace>
  <inkml:trace contextRef="#ctx0" brushRef="#br1" timeOffset="-211335.75">23094 9878 537 0,'-12'9'57'0,"6"-1"-34"15,6 4 24-15,4 2-22 16,10 2-6-16,4 9-12 16,-4 0-7-16,-3 3-1 15,-7 4-6-15,-4-3 3 0,-3-4 2 16,-5-5 3-16,-1-5 13 15,9-7 38-15,0-6-9 16,22-2-14-16,15-4-6 16,23-5-17-16,18-5-17 0,15-8-74 15,11-8-144-15</inkml:trace>
  <inkml:trace contextRef="#ctx0" brushRef="#br1" timeOffset="-210117.02">15157 5792 569 0,'-11'-8'18'15,"3"1"-17"-15,4 7 3 16,4 0-4-16,18 2 0 15,3 8 6-15,12 5 12 16,9 3 5-16,9 3-10 0,7 1-5 16,4 2 0-16,5 5-5 15,6 3-3-15,3 6 2 16,1-1-2-16,6 4 1 16,5 2-1-16,5 5 0 15,9 2 4-15,5 8 3 0,5-2-7 16,5 8 0-16,0 3 1 15,0-4-2-15,3 4 2 16,-4-2-1-16,6 3 1 16,-5-2-2-16,5 4 2 15,0 0-1-15,-1-1 0 0,1 1 1 16,0-1 0-16,-1-1-2 16,-5 0 4-16,0 0-1 15,1-2-1-15,-1-1-1 16,-1 0 0-16,1 2 1 15,2 1-1-15,1 0 1 16,3 0-2-16,-3-2 3 0,3-2 0 16,-5 1-4-16,-1-6 4 15,-1 2-1-15,-5 0-1 16,-1-2 0-16,1 2 1 16,-5-3-2-16,2 2 3 15,-7-5-2-15,2-2-1 0,-5 1 3 16,-3-4-3-16,-2-4 2 15,-5 2-1-15,1-7-1 16,-5 0 0-16,-6-3 2 16,-3-4-1-16,-2-1 0 0,-8-2 1 15,-6-4-3-15,-6-4 4 16,-4-5-2-16,-9-4 0 16,-9-5-1-16,-7-6 2 15,-8-3-11-15,-7-3-14 16,-3-11-26-16,-5-4-13 15,0-4-45-15,0-1-47 0,0 0 17 16,0 0 97-16,-3 5 69 16,1 2 45-16,-3 4 43 15,3 4-29-15,-5 5-5 16,1 3-16-16,-3 0-11 16,1 1-12-16,-1 10-16 0,-4 5-4 15,3 6-7-15,-9 1-3 16,-4 5-1-16,-15 3-8 15,-10-1-3-15,-15-2-19 16,-16-4-50-16,-18-12-57 16,-13-12-98-16</inkml:trace>
  <inkml:trace contextRef="#ctx0" brushRef="#br1" timeOffset="-209330.47">15130 7850 376 0,'11'4'31'16,"1"5"-9"-16,3-4 28 0,3 4-1 15,3 2-32-15,5 3-13 16,6 0 3 0,4 3 1-16,10 3-3 0,6 1 3 15,9 0 15-15,9-1-12 16,10 4-7-16,6-1 2 0,7 1 4 16,8 4 0-16,9 0-3 15,5 4-2-15,9 2 2 16,6 2-1-16,5 2 1 15,1 2-3-15,3 0-3 16,0 1 2 0,5 2-4-16,0-1 2 15,-3-1-1-15,5 4 0 0,-4-2 2 16,0 1-2-16,0-4 1 16,-4 1 0-16,-1-6-1 15,-1 1 0-15,-3-2 0 16,0 0 1-16,-2 0 0 15,-1-2-1-15,1 0 2 16,-1 0-1-16,-2 2 0 16,3-2 2-16,-4 1-1 15,0-1-1-15,-4-2-4 0,1 0 5 16,-8-1-3-16,-1-3 1 16,-5 3 0-16,-2-5 1 15,-10-2-2-15,-8-1 2 0,-7-2-1 16,-8-2 0-1,-6-1 0-15,-12-2-1 0,-10-1 3 16,-8-6-3-16,-8 0 1 16,-4-2-1-16,-11-5-14 15,-4 0-14-15,-5 0-16 0,-5-5-38 16,-2-5-82-16</inkml:trace>
  <inkml:trace contextRef="#ctx0" brushRef="#br1" timeOffset="-209158.64">20964 9310 104 0,'-5'-4'349'0,"2"4"-279"16,0 0-15-16,3 7-28 15,0 11 9-15,0 4-8 16,0 5-8-16,0 6-5 16,-7 2-7-16,-12 3-4 15,-12 1-4-15,-19-1-5 0,-20 0-60 16,-22-6-74-16,-18-5-222 15</inkml:trace>
  <inkml:trace contextRef="#ctx0" brushRef="#br1" timeOffset="-208334.25">15437 10780 578 0,'-9'2'2'0,"4"-2"-3"16,5 0-4-16,10 0 4 15,16 0 14-15,1-6-11 0,8 0 5 16,11-2 9-16,4 1-13 15,4-2-2-15,12-5 3 16,5 4 5-16,7-5 1 16,9 0-3-16,9-2 0 15,8-3 1-15,8 1-1 16,3-2-4-16,7-2-2 0,2-1 2 16,2-1-1-16,1 0 0 15,2 3-1-15,2-2 0 16,-2-1-1-16,3 2 0 15,2 1 1-15,3-1-1 0,-3 2 0 16,4-1 1-16,-1-1-1 16,1 2-2-16,-3-3 3 15,0 2 2-15,-4-1-5 16,-1-1 4-16,-3-1-2 16,-3 2 0-16,-2 0 0 0,-3 0-1 15,-5 1 3-15,-2 0-3 16,-3 3 3-1,-3 0-3-15,-4 2 2 0,-3 0 3 16,0 4-1-16,-7 0 1 16,-7 3-3-16,-2 1-1 15,-10 0 0-15,-4 3 0 0,-8 1 0 16,-6 0 1-16,-6 1-1 16,-10-1-1-16,-8 2 2 15,-7-1-1-15,-8 0 1 16,-5 0-1-1,-6-1 0-15,-2 4 0 16,-3-3 0-16,0 2-2 16,0 1-8-16,-1-3-18 0,-5 2-22 0,-1-3-17 15,-2-1-53-15,-3-4-162 0</inkml:trace>
  <inkml:trace contextRef="#ctx0" brushRef="#br1" timeOffset="-208120.76">20479 9719 350 0,'-8'-9'194'0,"2"4"-171"16,6 0 15-16,0 5-6 15,18 0-3-15,9 7-11 16,3 8-6-16,6 7 6 0,0 7-2 16,1 5-5-16,-9 4 1 15,-10 9 3-15,-15 3-3 16,-10 7-4-16,-30 7-4 15,-24 2-3-15,-29 4-22 0,-32-2-87 16,-33-6-147-16</inkml:trace>
  <inkml:trace contextRef="#ctx0" brushRef="#br1" timeOffset="-176918.39">2948 12793 382 0,'-13'-10'226'15,"3"-2"-203"-15,-6-1 29 16,5 3 1-16,-2 1-4 16,0 5-19-16,-2 4-15 15,-5 2 2-15,-4 14-3 16,1 6-5-16,-2 8 2 0,-2 8-3 15,5 2-4-15,8 4-3 16,7 2 3-16,7 0-4 16,9-1 0-16,15-4 0 15,11-7-3-15,10-9-15 0,11-7-17 16,3-13-15 0,6-5-33-16,3-15-27 0,2-7-53 15,-5-9-111-15</inkml:trace>
  <inkml:trace contextRef="#ctx0" brushRef="#br1" timeOffset="-176377.48">3447 12846 532 0,'-3'-23'74'0,"-17"5"-5"15,-6 4 3-15,-1 6-23 16,-8 8-17-16,-1 0-16 16,-2 13-1-16,3 8-1 15,6 7-6-15,7 0-1 0,10 2-3 16,7-1-4-16,5-3-1 15,13-2-2-15,13-10 2 16,3-7-1-16,6-7-5 16,5-5-7-16,2-16-5 15,-5-5 4-15,-3-2 2 0,-5-2 4 16,-7 2 7-16,-8 8 2 16,-6 5 2-16,0 2-1 15,-6 8 2-15,0 5 0 16,1 0-4-16,4 11-1 15,4 1 4-15,5 1-2 0,4-4 0 16,5-4 0-16,2-3-1 16,1-2-7-16,0-7-10 15,-7-9-5-15,-3-4-1 16,-9-3 7-16,-9 3 11 16,0 0 5-16,-1 3 4 15,-12 4 7-15,2 4 7 0,2 7-3 16,8 2 0-16,1 6-8 15,1 10-4-15,17 2 1 16,2 5-1-16,2 2-2 16,0 2 0-16,-2-2-2 15,-6 1 0-15,-7-2 1 16,-7-4 2-16,-7-3 0 16,-10-3 1-16,-5-1 0 15,0-7-2-15,3-5-5 16,4-1-17-16,8-1-24 0,7-9-31 15,9-4-39-15,13-2-60 16</inkml:trace>
  <inkml:trace contextRef="#ctx0" brushRef="#br1" timeOffset="-176127.54">3982 12782 536 0,'3'-9'50'0,"-3"3"3"0,0 1-9 16,3 0-24-16,2-1-12 15,6-1-8-15,-1 0-1 16,2 0 0-16,-5 2-7 16,-2-1 3-16,-5 3 4 0,0 3 0 15,-11 0-4-15,-5 3 10 16,-2 11 6-16,2 8 11 16,4 1 4-16,8 4-6 15,4 5-7-15,12-4-11 0,15 3-2 16,11-8-2-1,6-7-2-15,7-5-23 0,5-9-26 16,3-2-48-16,-6-18-92 16</inkml:trace>
  <inkml:trace contextRef="#ctx0" brushRef="#br1" timeOffset="-175876.82">4582 12607 557 0,'0'-6'79'15,"0"-1"-49"-15,-3 2 38 16,-4 1-24-16,-1 4-9 0,-2 0-22 16,-4 11-11-16,0 2 4 15,1 6 1-15,-1 3 0 16,6 5 0-16,1 1-3 16,7 2-3-16,0 1-2 15,15-3 0-15,5-3-4 0,9-3-13 16,7-8-13-16,3-4-10 15,5-10-13-15,2 0-26 16,1-7-54-16,-9-12-147 16</inkml:trace>
  <inkml:trace contextRef="#ctx0" brushRef="#br1" timeOffset="-175694.78">4898 12680 508 0,'0'-9'111'0,"-5"2"-36"15,0 2 24-15,3 5-41 0,2 0-17 0,0 0-27 16,12 8-16-16,1 7 6 15,3 4 0-15,4 5-3 16,-1 1 0-16,1-2 0 16,0 0-4-16,-6-5-35 15,3-2-21-15,-8-11-49 0,-6-5-46 16,-3-10-162-16</inkml:trace>
  <inkml:trace contextRef="#ctx0" brushRef="#br1" timeOffset="-175554.2">4893 12554 614 0,'0'-13'58'0,"0"2"-59"16,12 2 14-16,10 4-11 15,10 3-1-15,0 2-9 16,4 0-77-16,-2 0-68 16,-3 3-238-16</inkml:trace>
  <inkml:trace contextRef="#ctx0" brushRef="#br1" timeOffset="-175382.36">5164 12504 297 0,'0'-6'360'16,"4"2"-304"-16,4 3 24 0,9 1-48 15,7 5-18-15,3 9-6 16,4 8-4-16,1 8 0 16,-1 7 0-16,-8 5-3 15,-10 2-1-15,-11 2-6 16,-5-1-29-16,-26-2-25 15,-18-7-26-15,-18-4-46 16,-16-7-108-16</inkml:trace>
  <inkml:trace contextRef="#ctx0" brushRef="#br1" timeOffset="-175007.41">3269 13476 587 0,'0'-4'22'0,"19"-9"-23"15,15 1 23-15,10-5 26 16,14 5-10-16,12-6-16 15,16 1 0-15,9 3 1 0,10-3-9 16,13 4 2-16,8-2-3 16,3 3-5-16,4 1-6 15,-4-3 1-15,-1 5-2 16,-14-1-1-16,-5 0-1 0,-18 3 1 16,-14 2-1-16,-13-1 2 15,-13 1-1-15,-15 0-3 16,-9-1-19-16,-11-4-31 15,-5-8-54-15,-4-7-148 16</inkml:trace>
  <inkml:trace contextRef="#ctx0" brushRef="#br1" timeOffset="-174446.25">6038 12454 466 0,'6'-10'252'0,"-6"5"-207"16,0 5 20-16,0 2-32 15,0 12-16-15,0 10 3 16,0 4-7-16,0 9-3 16,-2 1-4-16,4-1-4 15,4-1 0-15,-1-6-2 16,0-8-9-16,-1-8-7 0,-3-8-6 15,-1-6-9-15,0-8 18 32,-5-13-11-32,-4-6-4 15,2-7 20-15,0 0 8 16,3-2 1-16,4 4 3 0,0 8 5 0,5 2 5 0,8 8-4 16,7 8-1-16,7 6 0 15,5 2 1-15,4 14-3 16,4 6-4-16,3 6-1 15,4 2-2-15,-3 3 0 16,5-5-4-16,-4 1-13 0,-3-8-9 16,-3-6-13-16,-5-8-28 15,-13-6-28-15,-8-1-44 16,-12-16-123-16</inkml:trace>
  <inkml:trace contextRef="#ctx0" brushRef="#br1" timeOffset="-174262.7">6454 12432 422 0,'-15'-21'196'0,"1"4"-133"32,4 5 6-32,7 9-20 0,3 3-7 0,0 1-25 15,3 17-23-15,9 7 8 16,1 9 3-16,6 7-1 16,-3 5-4-16,4 1 0 0,-2-3-34 15,-1-6-32-15,5-6-8 31,2-12-32-31,-2-10-35 0,5-10-81 0</inkml:trace>
  <inkml:trace contextRef="#ctx0" brushRef="#br1" timeOffset="-174014.94">6769 12494 516 0,'0'-19'78'0,"-8"6"-9"15,-5 8-6-15,0 5-33 0,5 5-19 16,-4 15-9-16,5 10 0 15,6 6 0-15,1 7-2 16,3-2 2-16,11-4-2 16,4-6 2-16,1-12-7 15,0-10 3-15,-1-9 4 0,-2-9 3 16,-6-14-1-16,-3-7-2 16,-2-2-2-16,-5-1-3 15,0 5-16-15,-7 1-15 16,-5 4 4-16,-2 7-13 15,2-2-58-15,1 2-165 16</inkml:trace>
  <inkml:trace contextRef="#ctx0" brushRef="#br1" timeOffset="-173592.83">7418 12241 704 0,'0'-16'43'15,"-6"3"6"-15,-2 10 11 16,2 3-6-16,2 2-23 0,2 16-26 16,2 8-3-16,0 10 12 15,0 7-3-15,6 2-7 16,7 1-2-16,1-2-2 15,2-6-4-15,2-6-17 16,0-7-15-16,4-7-24 16,-3-6-37-16,5-10-42 0,-1-2-40 15,1-11-167-15</inkml:trace>
  <inkml:trace contextRef="#ctx0" brushRef="#br1" timeOffset="-173179.57">7777 12370 651 0,'0'-8'67'15,"-15"3"0"-15,1 5-27 16,-4 0-22-16,2 9-3 16,-2 7-11-16,7 2-2 15,5 1-4-15,6 3 0 16,3-6 0-16,9-2-2 0,4-3-13 16,6-8 2-16,-2-3-1 15,-1-3 2-15,-1-10 3 16,1-2 6-16,-7 0 3 15,-2-1 1-15,0 5 0 16,-3 4 2-16,-4 6-1 0,4 1-1 16,0 3-3-16,5 7 1 15,0 9 6-15,6-7 6 16,4 2-3-16,-1-3-6 16,4-7 1-1,-1-4 0-15,1-8 1 16,-6-7 0-16,-4-7-1 15,-8-5 2-15,-7 1 0 0,0-1 1 0,-12 2 2 16,-3 7-4-16,-1 0-3 16,3 7-7-16,6 8-22 15,7 3-15-15,2 0-39 16,16 3-22-16,5 4-21 16,4 3-90-16</inkml:trace>
  <inkml:trace contextRef="#ctx0" brushRef="#br1" timeOffset="-172945.26">8198 12298 465 0,'2'-11'103'16,"-2"4"-25"-16,0 2 11 16,0 2-19-16,0 3-17 0,0 3-25 15,5 15-25-15,2 9 6 16,3 12 9-16,5 9 0 16,2 11 0-16,0 5-7 15,0 7-12-15,-2 1 4 0,-1-6-2 16,-1-7 0-16,-4-9-1 15,1-16-5-15,-3-13-2 16,1-9-8-16,-6-12-8 16,-2 0-10-16,0-19-12 15,0-8-50-15,-2-10-38 0,-6-8-76 16</inkml:trace>
  <inkml:trace contextRef="#ctx0" brushRef="#br1" timeOffset="-172757.65">8285 12366 583 0,'-4'-22'81'16,"-6"5"-36"-16,8 4 19 0,2 8-12 0,7 5-16 15,7 0-25-15,6 9-9 16,0 5 2-16,-4 6-2 16,-1 1-3-16,-10 0-12 0,-5 1-25 15,-4-2-23-15,-17-6-10 16,-5-2-24-16,-2-7-73 15</inkml:trace>
  <inkml:trace contextRef="#ctx0" brushRef="#br1" timeOffset="-172608.18">8899 12452 161 0</inkml:trace>
  <inkml:trace contextRef="#ctx0" brushRef="#br1" timeOffset="-172157.65">8899 12452 183 0,'12'-58'177'16,"1"43"-95"-16,-1 0 9 0,3-2-21 15,-4 2-5-15,-8 1-19 16,-3 5-10-16,-5 2-9 15,-17 7-10-15,-5 0-2 0,-7 5-1 16,2 8-8-16,-4 6-5 16,7 4-1-16,10 2 0 15,8-1-2-15,11 1-1 16,5-9-11-16,20-6 4 16,8-6-3-16,5-4-13 0,1-4 0 15,2-10 4-15,-5-2 9 16,-5-4 9-16,-8 5 5 15,-5 0 6-15,-9 6 17 16,-2 6 6-16,-3 3-3 16,-3 0-18-16,3 10-9 15,4 8 12-15,6 1-7 16,8 3-3-16,1-4 0 16,8-6-1-16,3-4 0 15,-4-8-1-15,-3-4-2 16,-4-17 0-16,-8-8 0 0,-8-5 3 15,-7-5-2-15,0-6 3 16,-11-3-2-16,-9 0 12 16,2 0 0-16,-1 5-1 15,-1 4-4-15,6 8-2 16,-1 12 4-16,8 10-7 0,3 9-5 16,4 3-15-16,0 18-30 15,9 8-45-15,4 6-30 16,1 0-35-16,-4-1-119 15</inkml:trace>
  <inkml:trace contextRef="#ctx0" brushRef="#br1" timeOffset="-172048.31">9230 12250 334 0,'0'5'198'16,"0"-5"-74"-16,0 0-29 15,0-3-28-15,8-2-27 16,18-2-34-16,8-1-11 16,13-1-62-16,6 2-109 15,10-5-257-15</inkml:trace>
  <inkml:trace contextRef="#ctx0" brushRef="#br1" timeOffset="-171626.5">9976 12129 594 0,'-5'-15'52'15,"0"3"22"-15,3 3 5 16,2 6-20-16,0 3-17 16,9 0-35-16,7 12-2 15,7 8 10-15,6 6-5 0,7 5-5 16,4 6-3-16,3 4-1 16,1-1 0-16,1 0-1 15,-2 0-10-15,-4-8-16 16,-5-4-16-16,-10-10-19 15,-9-4-22-15,-10-12-13 0,-5-2-22 16,-5-16-74-16</inkml:trace>
  <inkml:trace contextRef="#ctx0" brushRef="#br1" timeOffset="-171434.43">10326 12133 512 0,'2'-18'58'0,"-2"3"10"0,0 8 2 16,0 7 0-16,-2 0-16 15,-8 15-38-15,-6 7 0 16,-9 12 7-16,-9 6-13 16,-8 10-7-16,-8 7-2 0,-2 4-1 15,-2-1-10-15,4-5-38 16,1-5-48 0,10-12-34-16,-1-13-138 15</inkml:trace>
  <inkml:trace contextRef="#ctx0" brushRef="#br1" timeOffset="-170796.27">6291 13194 532 0,'-10'9'13'15,"5"-9"-10"-15,5 1 18 16,0-1-8-16,14 0 5 0,11 0-8 16,7-1 12-16,14-6 7 15,7 0-13-15,10 0 1 16,11-4 2-16,9 0-9 15,8 1-4-15,8-1-1 0,10 0 0 16,13-2-4 0,7 3 2-16,12-3-1 15,11 3 16-15,10-1 5 0,9-2-19 16,7 5-1-16,7-3-3 16,3 0 2-16,4 0 0 15,2 1-6-15,-4 1 7 16,1-2-2-1,-3 1-5-15,-4 0 5 16,-9-2 0-16,-9 1 0 16,-10-3 3-16,-18 1 5 0,-15-4-1 0,-24 0 4 15,-20-2-6-15,-21 1-5 16,-20-3 1-16,-18 1-3 16,-19-2-15-16,-8-1-44 15,-28 2-65-15,-16-9-140 16</inkml:trace>
  <inkml:trace contextRef="#ctx0" brushRef="#br1" timeOffset="-167905.4">10058 14121 215 0,'0'-8'311'0,"-8"-3"-281"16,1 2 17-16,1 2 16 15,0 3-13-15,-3 4-25 16,-4 0-17-16,-3 5 2 15,-8 11 6-15,1 6-2 16,-4 10 0-16,0 6-2 0,-2 6-1 16,6 6-3-16,5 4-2 15,8-4-3-15,8 0-1 0,2-7-2 16,15-6 2-16,11-7-2 16,6-5 1-16,11-9-1 15,4-5 1-15,7-8 0 16,2-3 0-16,0-4-1 15,-1-14-5-15,-6-6 0 0,-7-6 3 16,-8-4-1-16,-10-11 3 16,-10-5 2-16,-10-2-2 15,-4-3 0-15,-13 3 2 16,-12 6-2-16,-9 9 0 16,-7 8-2-16,2 10-2 0,-3 11-31 15,11 5-29-15,6 3-40 16,14 0-86-16</inkml:trace>
  <inkml:trace contextRef="#ctx0" brushRef="#br1" timeOffset="-167483.51">9865 14820 564 0,'-19'-8'58'16,"2"-3"-19"-16,7 5 28 15,8 3-9-15,2 3-21 0,8 0-31 16,13 5-4-16,4 8 10 16,7-1-2-16,2 6-5 15,2 0-1-15,0 1-1 16,-4 1-3-16,-3-2 1 0,-4-2-3 15,-3 0-16-15,-3-5-21 16,-4-8-37-16,-1-3-26 16,-1 0-30-16,-4-10-86 15</inkml:trace>
  <inkml:trace contextRef="#ctx0" brushRef="#br1" timeOffset="-167174.52">10248 14822 372 0,'1'-14'162'0,"-1"8"-92"16,-8 6 11-16,-11 0-20 15,-1 8-23-15,-2 4-16 16,-4 6-11-16,1 6-2 16,0 0-5-16,7 1-3 15,7 2-1-15,6-4 0 16,3-3-1-16,2-1-4 0,15-5-4 16,1-1-6-16,2 0 2 15,-2 1 8-15,0 4 5 16,-4 7 0-16,-3 2 9 15,1 6 4-15,-5 5 13 16,0 1-12-16,2 0-3 0,-2-1-2 16,2-2-6-16,-1-4-1 15,5-9-1-15,2-5-6 16,-1-8-19-16,5-8-24 16,2-2-30-16,3-11-24 15,0-10-42-15,-3-8-53 16,3-3-76-16</inkml:trace>
  <inkml:trace contextRef="#ctx0" brushRef="#br1" timeOffset="-167018.68">10413 15241 137 0,'9'-23'245'16,"-4"7"-95"-16,-3 7-39 16,0 2-19-16,0 7-13 15,1 0-35-15,2 9-23 16,2 7 6-16,3 7 1 0,2 4-11 16,-1 3-11-16,3 4-5 15,0 0-6-15,1-2-31 16,1-3-50-16,4-10-102 15,4-8-304-15</inkml:trace>
  <inkml:trace contextRef="#ctx0" brushRef="#br1" timeOffset="-166378.25">15801 13797 244 0,'0'-13'241'16,"-8"2"-198"-16,-18 4-6 16,-4 4 20-16,-4 3 2 15,-9 5-22-15,1 15-11 0,0 7 1 16,6 13-6-16,4 10-6 16,8 8-3-16,11 6-6 15,11 2-4-15,4 2-1 16,16-6 1-16,13-7-1 0,6-5-1 15,10-14 1-15,5-13-2 16,5-14 0-16,4-9-2 16,-1-9 1-16,-3-17-5 15,-4-16 5-15,-7-8 1 16,-9-5 2-16,-11-9 0 16,-11 0 0-16,-14-1-1 15,-2 5 0-15,-26 10-2 0,-13 7-2 16,-5 13-7-16,-7 12-16 15,2 11-28-15,6 7-4 16,15 5-31-16,14 11-66 16</inkml:trace>
  <inkml:trace contextRef="#ctx0" brushRef="#br1" timeOffset="-165987.72">16376 13902 474 0,'-3'-16'74'15,"3"2"-57"-15,16 1 19 0,11 6 7 16,5 5-1-16,4 2-26 15,4 5-4-15,-4 10 14 16,-6 8-3-16,-6 4-5 16,-10 3-5-16,-9 7-2 0,-5 1-8 15,-7 3-1-15,-11 2-1 16,-2 0 0-16,0-2 1 16,5-2-3-16,5-5 3 15,7-4-1-15,3-7 1 16,13-3-1-16,4-6-1 15,7-4 2-15,1-7-2 0,0-3-1 16,-6-2-25-16,-2-12-37 16,-8-6-48-16,-9-7-97 15</inkml:trace>
  <inkml:trace contextRef="#ctx0" brushRef="#br1" timeOffset="-165815.84">16423 14132 567 0,'-11'-9'45'15,"9"0"9"-15,4 2 15 16,23 3-28-16,15 1-24 0,7-1-14 16,8 3-2-16,4-1-1 15,4 2-14-15,-4 0-58 16,-5 0-44-16,-8 2-73 16,-9-2-217-16</inkml:trace>
  <inkml:trace contextRef="#ctx0" brushRef="#br1" timeOffset="-165659.63">16962 14113 549 0,'-2'3'90'16,"-3"0"-28"-16,3 5 7 16,2 1-7-16,0 5-12 15,0 4-18-15,0 5-11 0,5 7-8 16,-1 4-8-16,-1 9-5 16,1 3-2-16,-4 6-40 15,0 2-55-15,-11-3-85 16,-11-6-369-16</inkml:trace>
  <inkml:trace contextRef="#ctx0" brushRef="#br1" timeOffset="-164509.38">10765 14355 448 0,'-2'0'12'0,"2"0"0"16,2-2 23-16,12 0-3 16,6 1-1-16,9 1-13 15,3-2 10-15,11 0 2 16,6-1-11-16,8 1 2 15,8 0-3-15,3-1-3 0,3 1-5 16,4 2-4-16,0 0-3 16,-2 0-1-16,3 0 0 15,2 0 0-15,3 0-1 16,1 0 1-16,1 0 1 16,2 0 1-16,1 0 1 0,1-2-1 15,-3 0 2-15,2 0-1 16,0 2 0-16,1 0-2 15,1-2-2-15,0 2-1 16,-3 0 2-16,3 0-2 16,-1 0-1-16,1 0 3 0,-2 2 4 15,1-2-1-15,3 0 1 16,-5 0 1-16,3 0-4 16,-5 0 0-16,0 0 0 15,-6 0-3-15,0 0 0 16,-5 0 0-16,-2 0-3 0,-6 2 6 15,-1 0-3-15,-7 2 0 16,-7-1 1-16,2-1-2 16,-4 0 2-16,-2 1-2 15,2 1 2-15,-1-3-1 16,1 3 1-16,1-1-1 16,-1 0 0-16,-1 0 1 15,2-1-2-15,1 1 1 0,-5-1 0 16,-1 0 1-16,0 0-1 15,-2-2 0-15,-1 0 0 16,-2 0 1-16,-4 0-2 16,0 0 2-16,-2 0-1 0,-3 0 0 15,2 1 0-15,-6-2 0 16,2-1 2-16,-4 0-4 16,0 0 4-16,-1 2-1 15,-3-1 4-15,1-1 2 16,0 2-3-16,-4 0-1 0,2 0-2 15,-4 0 1-15,1 0-1 16,-4 0 0-16,-3 0 0 16,0 0 0-16,-4 0 1 15,-1 0-1-15,1 0 0 16,-4-2-1-16,0 1 0 0,0 1-4 16,0-5-14-16,0 4-20 15,1-3-20-15,-1-3-18 16,0 0-33-16,0-7-56 15,0-2-223-15</inkml:trace>
  <inkml:trace contextRef="#ctx0" brushRef="#br1" timeOffset="-164212.57">15160 14113 451 0,'-2'-6'37'0,"2"4"21"15,0 2-5-15,0 0 8 0,0 0-27 16,8 4-23-16,3 5 22 16,-1 5 5-16,3 0-12 15,1 4-10-15,1 0-3 0,-1 3-5 16,3 2-4 0,-2 1 0-16,2-1-1 0,-5 2 0 15,3 0-1-15,-10 0-1 16,-1-2 1-16,-4 2 3 15,-5 0 5-15,-10-2-1 16,-4 4-4-16,-5-2 0 0,-8-2-4 16,-9 0-1-16,-6-3-25 15,-13-9-60-15,-16-11-134 16</inkml:trace>
  <inkml:trace contextRef="#ctx0" brushRef="#br1" timeOffset="-152425.34">11432 13670 182 0,'-5'-18'32'16,"-2"2"90"-16,0-2-45 16,2 4 15-16,-3 0-21 15,3 3-9-15,3 4 0 16,2 3-11-16,0 4-10 0,0 0-23 16,7 8-11-16,8 6 8 0,2 7-1 15,5 6-2-15,4 3-3 16,1 5 1-16,1 2-4 31,1 3-2-31,4 0-2 16,-3-1 0-16,2-1-2 0,-1-3 0 15,-1-6 0-15,-3-1-4 16,-2-6-16-16,-2-6-18 16,-3-6-29-16,-6-4-28 15,-4-6-40-15,-3-2-85 16</inkml:trace>
  <inkml:trace contextRef="#ctx0" brushRef="#br1" timeOffset="-152191.03">11795 13723 541 0,'-12'-8'33'0,"-1"2"16"16,4 5 14-16,-1 1-6 15,-1 5-26-15,-3 12-21 16,-10 11 6-16,-3 4-1 15,-5 8-9-15,-6 5-2 0,2 0-1 16,-1-2-3-16,2-3 0 16,7-4 0-16,8-9 0 15,7-4-15-15,13-7-22 16,0-7-34-16,20-9-51 16,7 0-55-16</inkml:trace>
  <inkml:trace contextRef="#ctx0" brushRef="#br1" timeOffset="-151824.32">12016 14029 66 0,'0'-2'453'15,"-7"-2"-407"-15,0 1 26 16,5 3-10-16,1 0-17 16,1 0-24-16,0 3-15 0,0 4 7 15,3 6 1-15,4-1-5 16,2 2-2-16,0 1-3 15,-2-3-3-15,0 1 0 16,0-3-2-16,0 1-6 16,-4-5-28-16,0-3-26 0,-3-3-32 15,0 0-27-15,0-12-66 16</inkml:trace>
  <inkml:trace contextRef="#ctx0" brushRef="#br1" timeOffset="-151691.85">12014 13930 392 0,'-1'-19'92'0,"-6"5"-34"16,7 3-12-16,0 4-11 0,7 3-14 16,7 4-19-16,6 0-3 15,1 7-22-15,1 6-52 16,-3 3-86-16,2-4-203 0</inkml:trace>
  <inkml:trace contextRef="#ctx0" brushRef="#br1" timeOffset="-151361.79">12203 14005 418 0,'0'0'96'0,"1"0"-46"16,4 2-9-16,0 4-13 15,2 2 13-15,5 3-16 16,1 4-12-16,-4-1-5 0,0 4-4 16,-1-4-5-16,-5-2 4 15,-3-4-6-15,0-3 1 16,0-5 1-16,0 0 5 15,0-11-1-15,5-5-2 16,4-2 0-16,0-5 5 16,4 3 9-1,3 4 0-15,0 2-5 16,-2 9-2-16,5 5-4 0,-4 0 1 16,-2 8 2-16,-1 10 3 15,0 4-3-15,-3 3-3 16,-4 0-4-16,-2-2 0 15,1-2-2-15,-4-5-31 16,0-3-34-16,-7-10-39 0,-7-3-92 16</inkml:trace>
  <inkml:trace contextRef="#ctx0" brushRef="#br1" timeOffset="-150955.58">12043 13315 314 0,'-9'-12'78'0,"1"1"-19"15,0 2 15-15,4 4-26 16,4 3 4-16,0 2-12 16,0 0-27-16,7 3 16 0,5 7 4 15,-4 5-3-15,-1 2-2 16,3 2-5-16,-1 2-3 15,-2 1 1-15,-4 1-5 16,5 4-6-16,-1 1-4 16,-2 2-4-16,0 3-2 15,1 4-10-15,-5-1-59 0,1-8-113 16,-2-6-453 0</inkml:trace>
  <inkml:trace contextRef="#ctx0" brushRef="#br1" timeOffset="-149115.18">12732 13706 436 0,'-7'-8'26'15,"4"1"32"-15,1 4 5 16,2 3-5-16,2 0-22 16,11 5-27-16,4 10 17 15,5 0 6-15,5 7-3 16,4 1-10-16,-1-1-3 0,3 1-4 16,1 0-5-16,0 0-2 15,-6 0-2-15,1-2 0 0,-3 5-4 0,-4-5 2 16,-2 2-1-16,-1-1-11 15,-5-6-20-15,-1-2-23 16,-1-5-23-16,-5-6-41 0,-2-3-54 16</inkml:trace>
  <inkml:trace contextRef="#ctx0" brushRef="#br1" timeOffset="-148865.25">13139 13747 459 0,'-10'-13'33'0,"0"2"20"16,1 8 15-16,2 3-9 16,-3 0-26-16,2 14-22 15,-6 10 3-15,-4 2 9 16,-4 6-6-16,-4 5-3 16,2 1-1-16,-3 0-1 0,0-3-6 15,2-2-3-15,3-3-1 16,1-4-2-16,6 0 1 15,5-7-13-15,4-1-35 0,6-7-36 16,6-11-58-16,9 0-143 16</inkml:trace>
  <inkml:trace contextRef="#ctx0" brushRef="#br1" timeOffset="-148261.58">13365 14075 39 0,'2'0'307'15,"1"-2"-287"-15,-1-5 44 16,1 2 7-16,0-3-21 15,-1 3-12-15,-2 0 0 16,-2 1 4-16,-8 2-12 0,-5 2-12 16,-2 0-2-16,-7 8-4 15,4 2-5-15,-2 8 1 16,5 0 0-16,3 4-5 16,7 1-1-16,7 0 0 15,-1-2-3-15,11-1 1 16,8-4-2-16,5-6 1 15,4-4-5-15,4-6-9 0,-1 0 6 16,-3-7-2-16,-3-7 0 16,-7-6 6-16,-6-2 6 15,-7-1 0-15,-4-2 1 16,-2 0 3-16,-11 4 2 0,-8-1-3 16,-1 5-2-16,1 6 0 15,1 2-4-15,4 6 1 16,7 3-18-16,9 0-37 0,0 5-38 15,11 4-43-15,12-2-134 16</inkml:trace>
  <inkml:trace contextRef="#ctx0" brushRef="#br1" timeOffset="-147678.28">13572 14047 553 0,'-7'0'28'16,"-3"1"18"-16,5 6 7 0,5 4-15 15,0 5-18-15,0 0-14 16,10 2-3-16,7-2 1 16,1 0-4-16,-2-5-1 15,4-4-1-15,-1-5-8 16,-1-2 0-16,-2-7 2 16,-1-8-2-1,-5 1 5-15,0-4 7 0,-5 4-2 16,-1 1 3-16,-4 5 3 15,0 2 7-15,0 4-4 0,3 2-5 16,1 6-5-16,6 6 3 16,5 4 0-16,5 6-2 15,4-3 1-15,4 1-1 16,2-2 1-16,-1-6-3 0,-2-7-7 16,-5-3 5-16,-3-2 4 15,-8-10 1-15,-7-6 2 16,-4-8 0-16,0-2 0 15,-13-3 5-15,-3-3 4 16,-4-2 9-16,1 0 0 0,0 4-5 16,4 1-8-16,3 6 1 15,5 5-6-15,4 11-1 16,3 7-2-16,0 0-9 16,0 18-24-16,7 2-5 15,3 4-26-15,-2 5-24 16,1-4 3-16,-4-2 11 0,-1-3 60 15,-3-6 15 1,3-1 42-16,-4-4 40 16,6-6-2-16,1 1-13 0,5-2-13 0,7-2-19 15,1 0-19-15,7 0-13 16,4-2-13-16,1-5-59 16,-1-2-79-16,-6-5-223 15</inkml:trace>
  <inkml:trace contextRef="#ctx0" brushRef="#br1" timeOffset="-147178.4">13236 13329 555 0,'0'-7'32'15,"-4"3"29"-15,3 1-2 16,1 3-5-16,0 0-22 15,0 7-29-15,1 5 14 0,4 8 13 16,1 2-6-16,1 4-3 16,2 5-5-16,0 5-9 15,1 1-5-15,4 4-2 16,3 0-36-16,0-4-94 16,6-10-191-16</inkml:trace>
  <inkml:trace contextRef="#ctx0" brushRef="#br1" timeOffset="-139776.08">3401 16529 469 0,'2'-12'45'0,"-2"-3"15"0,0 3 19 15,0 1-11-15,0 4-16 16,-10 4-16-16,-4 3-11 15,-2 0-8-15,-3 10-4 16,-3 8 0-16,-4 5-3 0,4 4-4 16,7 5 1-16,4 2 0 15,5 0-5-15,6 0-1 0,8-2-2 16,10-4 0-16,7-1 0 16,7-5-10-16,2-6-24 0,5-2-15 15,0-7-22-15,0-1-22 16,-1-6-35-16,-6 2-70 15</inkml:trace>
  <inkml:trace contextRef="#ctx0" brushRef="#br1" timeOffset="-139526.15">3710 16635 356 0,'5'-16'131'0,"-1"1"-90"15,-3 5 39-15,3 2-6 16,-2 8-12-16,-1 0-24 0,-1 2-28 15,2 11 6 1,0 5 4-16,0 3-6 0,1 2-6 16,1 2-2-16,2 0-4 15,-1 0-1-15,-2-2-1 16,4-1 1-16,-1-3-6 16,0-1-23-16,1-5-31 0,0-3-18 15,0-6-25-15,1-4-47 16,2-6-133-16</inkml:trace>
  <inkml:trace contextRef="#ctx0" brushRef="#br1" timeOffset="-139323.06">3932 16677 531 0,'4'-5'33'0,"-2"3"20"16,1 2 0-16,4 0-21 15,-4 5-13-15,4 6-1 16,0 2-4-16,0 3-3 0,0 2-5 15,-1-2-3 1,-1 2-3-16,0-4 0 0,-1 0-1 16,-3-3-19-16,-1 0-20 15,0-4-20-15,-7-7-37 16,-7 0-59-16,-6-11-180 16</inkml:trace>
  <inkml:trace contextRef="#ctx0" brushRef="#br1" timeOffset="-139166.82">3690 16492 546 0,'-11'-18'16'0,"7"2"1"15,4 7 31-15,4 4-25 0,14 3-19 16,2 2-4-16,7 3-1 16,0 8-57-16,4 2-87 15,-5-1-153-15</inkml:trace>
  <inkml:trace contextRef="#ctx0" brushRef="#br1" timeOffset="-139057.5">3979 16517 434 0,'0'-5'47'0,"6"-3"-99"16,1 1 25-16,7 2-80 15</inkml:trace>
  <inkml:trace contextRef="#ctx0" brushRef="#br1" timeOffset="-138791.94">4136 16454 476 0,'0'0'39'16,"0"-3"3"-16,5 1 2 16,5 2-32-16,2 0-15 15,7 3 4-15,3 5 0 16,0 4 0-16,4 3-1 0,-5 0 0 15,0 5-1-15,-8 0 1 16,-2 3 0-16,-1 4 1 16,-7 1 0-16,-3 4 3 15,0 6 0-15,-3-1 3 0,-14 4-6 16,-5 2-2-16,-4 0-31 16,-11-2-37-16,0-5-53 15,-2-6-112-15</inkml:trace>
  <inkml:trace contextRef="#ctx0" brushRef="#br1" timeOffset="-138541.96">3383 16965 519 0,'-5'8'24'0,"5"-2"-30"15,10 5 20-15,15-3 32 16,9 3-13-16,7-3-7 16,12-3-9-16,1 0-8 15,3-2-5-15,1-3-3 0,-3 3-1 16,-1-3-4-16,-3 0-25 16,-4 0-16-16,1 0-28 15,-6 0-21-15,2-13-116 16</inkml:trace>
  <inkml:trace contextRef="#ctx0" brushRef="#br1" timeOffset="-137884.04">5171 16519 210 0,'-2'-7'115'16,"2"-4"-44"-16,0 5 26 15,0-1-24-15,0 2-12 0,0 3-14 16,11 0-13-16,4 2 1 15,7 0-1-15,2 13-7 16,6 1-5-16,3 7-9 16,5 3-2-16,1 4-3 15,-1 4-5-15,3 2-2 0,-1 4-1 16,-4-2 1-16,-4-4-3 16,-7-2-19-16,-5-5-14 15,-4-6-21-15,-7-6-14 16,-4-11-39-16,-5-2-50 15,0-16-91-15</inkml:trace>
  <inkml:trace contextRef="#ctx0" brushRef="#br1" timeOffset="-137712.22">5614 16517 310 0,'-3'-18'224'16,"-2"3"-186"-16,-1 6 39 15,1 9-3-15,-5 0-25 0,-7 15-27 16,-5 12-10-16,-10 7-2 15,-5 10-9-15,-9 12 0 16,0 0-1-16,1 4-21 16,4-7-26-16,7-3-15 15,8-12-23-15,14-15-67 16</inkml:trace>
  <inkml:trace contextRef="#ctx0" brushRef="#br1" timeOffset="-136680.53">6250 16262 570 0,'-7'-17'49'0,"0"3"5"15,1 8 7-15,6 6-5 16,0 0-21-16,2 17-33 15,8 10 6-15,2 9 9 0,-1 8-4 16,1 6-6-16,1 0-5 16,0 0-1-16,-3-5 0 15,-1-6 0-15,-3-7 0 16,-1-9 0-16,-3-7 0 0,0-9 0 16,1-7 0-16,1-4 5 15,3-15-2-15,6-6-3 16,1-4-2-16,4-1 2 15,1 3 0-15,5 6-3 16,-4 9 1-16,-1 8-1 16,-1 4 1-16,2 7-1 0,-4 11 1 15,1 4 1-15,0 3-1 16,0 1 0-16,3 1-7 16,-3-2-15-16,3 0-14 15,-1-5-19-15,7-8-18 16,1-3-14-16,2-8-14 15,-1-1-14 1,-1-5 18-16,-1-11 38 16,-4-7 61-16,-3-2 36 0,-5-6 40 15,-6 1 1-15,-7 0 15 0,-1 5-12 16,-3 4 14-16,-10 8-43 16,-3 6-17-16,-4 7-16 0,-4 0-9 15,5 14-6-15,4 6-4 16,3 3 0-16,7 2 0 15,5 2-1 1,3-6-2-16,8-1-12 16,6-6-6-16,2-8-1 15,1-6-1-15,-1 0 12 0,-1-16 3 0,1-2 2 16,-2-2 2-16,0 2 1 16,-3-2 1-16,-3 10 2 15,-1 3 1-15,-3 5 0 0,2 2 2 16,1 0 4-1,0 9-1 1,5 5-2-16,-1 0-2 0,3 1-1 0,2-3-1 16,1-5 0-16,-1-3 0 15,-1-4-3-15,-1-9 1 16,-3-7 0-16,-4-4 1 0,0-3 1 16,-7-2 2-16,3 0 2 15,-5 3 11-15,1 1 9 16,-2 5 7-16,2 9-13 15,0 3-4-15,3 4-6 16,3 3-8-16,0 9 0 0,6 4 2 16,1 3-2-16,-1 3 1 15,-1 4-1-15,-4 0-1 16,-9 2-17-16,0 0-49 16,-9 3-57-16,-13-6-188 15</inkml:trace>
  <inkml:trace contextRef="#ctx0" brushRef="#br1" timeOffset="-136039.28">7289 16431 391 0,'-7'-4'19'0,"-1"2"15"16,1 1 28-16,3 1-25 15,1 0-4-15,-2 0 1 16,3 7-5-16,-4 9 5 16,4 7-8-16,-2 2-4 15,4 7-7-15,0 4-6 0,0 0-1 16,10 0-4-16,0-2-2 15,1-4-2-15,-1-5 0 16,-3-6 0-16,-6-3 0 16,-1-5-6-16,-11-2 2 0,-10-5 3 15,-3-2-12-15,-1-2-8 16,2 0 3-16,10-2-6 16,10-6-34-16,5-6-25 15,19-2-90-15</inkml:trace>
  <inkml:trace contextRef="#ctx0" brushRef="#br1" timeOffset="-135583.15">7989 16522 541 0,'5'-15'41'15,"-5"2"-9"-15,-5 0 39 16,-10 4-24-16,-10 7-26 16,-7 2-12-16,-8 4 2 15,5 10-3-15,-1 4-3 0,7 7-3 16,6 0-1-16,12-2-1 15,11 2-1-15,2-7-1 16,15-4-4-16,10-6-5 16,7-8 2-16,2 0-3 15,4-15-1-15,-1-3 4 16,-3 1 2 0,-7 2 5-16,-7 3 3 0,-7 2 0 15,-3 9 4-15,-7 1 1 16,0 3-3-16,-1 12 6 15,3 1-3-15,6 5-5 16,1 3 0-16,6-2-3 16,1-4-16-16,4-5-30 15,0-7-36-15,-3-6-37 16,-3-4-69-16</inkml:trace>
  <inkml:trace contextRef="#ctx0" brushRef="#br1" timeOffset="-135025.29">8680 16378 120 0,'0'-8'389'0,"-2"3"-335"0,-13 5 10 15,0 0-1-15,-2 7-21 0,0 8-15 16,0 8-9-16,3 7-1 16,7 5 1-16,5 7-7 15,2 0-8-15,11 3-1 16,9-2-3-16,1-5-1 15,4-4-2 1,-3-10-3-16,-8-6-2 0,-7-7 0 16,-7-4 0-16,-5-5 4 15,-19-2 10-15,2 0-4 0,-7-2 0 0,2-3 0 16,7-1 1-16,6-3-5 16,12 1-16-16,5-2-27 15,21 2-30-15,12-5-7 16,5 2-20-16,2-1-66 0</inkml:trace>
  <inkml:trace contextRef="#ctx0" brushRef="#br1" timeOffset="-134542.1">8816 16661 220 0,'8'-5'177'16,"-5"3"-42"-16,-3 0-38 15,0 2-26-15,0-1-27 16,0 1-17-16,6 0-14 0,4-4-5 16,3 1-6-16,6-3-1 15,1-1-1-15,2-4-6 16,-6-2-13-16,-5 1-2 15,-9 1 5-15,-2 1 10 16,-11 5 3-16,-7 1 0 0,-4 4 2 16,1 5 3-16,3 11 3 15,9 7 2-15,5 4-2 16,4 6-4-16,13-1 0 16,10-4-1-16,6-5-2 15,3-7-4-15,0-10-3 0,1-6-10 16,-6-11-11-16,-6-14-13 15,-2-11 11-15,-9-5 0 16,-3-9 21-16,-3-4 11 16,-4-4 2-16,0-1 10 15,-4 3 9-15,-3 6 5 16,4 11 11-16,-1 7 5 16,2 11-3-16,2 12-10 0,0 9-6 15,7 1-18-15,6 21-4 16,5 9 8-16,2 10 2 15,1 14 7-15,-1 4-4 16,-2 11-2-16,-2 4-8 0,-6 1-1 16,0-1 0-16,1-8-1 15,-3-6-3 1,5-10 1-16,0-14-11 16,3-15-6-16,2-12-21 15,-2-9-27-15,5-21-33 0,-1-20-22 0,-1-11-40 16</inkml:trace>
  <inkml:trace contextRef="#ctx0" brushRef="#br1" timeOffset="-134156.25">9450 16433 502 0,'-7'-32'95'15,"-8"11"-45"-15,5 4 9 16,0 10-16-16,2 7-4 16,4 2-22-16,4 18-17 0,4 7 3 15,9 12 5-15,1 9-4 16,1 7-2-16,-1 7-1 15,-3 6 1-15,-6 0-2 16,-3 4 0 0,-2-6 0-16,0-6 0 0,0-8 4 0,0-11-3 15,0-10-1-15,0-12 1 0,9-8 2 16,7-11 0-16,3 0 0 16,3-17-2-16,5-13-6 15,-3-11-14-15,-9-9-8 16,-6-7-6-1,-9-2-3-15,-7 4-12 16,-16 5 14-16,-11 6 32 0,-6 7 25 16,3 11 12-16,3 6-4 15,9 6 0-15,6 3-8 16,17 8-13-16,8 1-11 16,21 2-6-16,10 0 4 15,14 0-19-15,3 0-30 16,4 2-25-16,-10-2-14 0,-5 0-21 15</inkml:trace>
  <inkml:trace contextRef="#ctx0" brushRef="#br1" timeOffset="-134000.02">9716 16581 478 0,'0'0'103'15,"11"0"-103"-15,11-2 38 0,7-3 0 16,5 1-28-16,3 1-9 15,4 1-3-15,-4 0-50 16,-2-5-121-16</inkml:trace>
  <inkml:trace contextRef="#ctx0" brushRef="#br1" timeOffset="-133765.72">10025 16324 629 0,'-8'-5'55'16,"7"-1"-24"-16,-1 6 38 16,2 2-34-16,0 14-19 15,8 5-2-15,1 11 0 16,1 6-4-16,1 3-8 16,-2 6-2-16,-4-1 0 15,-1-1-7-15,-3-2-31 0,-1-6-15 16,0-7-27-16,4-8-22 15,4-10-23-15,4-8-86 16</inkml:trace>
  <inkml:trace contextRef="#ctx0" brushRef="#br1" timeOffset="-133168.94">10290 16554 465 0,'14'-21'79'16,"-9"3"-6"-16,-5 5 5 0,0 8-14 15,0 5-31-15,-5 0-26 16,-3 9-3-16,-1 5-4 15,4 3 1-15,0 0-2 16,5 3 0-16,0-8-5 16,5-1-8-16,7-6 6 15,8-5 2-15,2 0 0 0,-1-8 1 16,8-3-1-16,-4 0-1 16,0-2-6-16,-3 8 6 15,-5 2 6-15,0 3 1 16,-3 0 0-16,1 5 4 15,-3 6 2-15,5 1 2 0,0 1-5 16,5-3-2-16,0-3 3 16,0-5-2-16,4-2 1 15,-6-5-2-15,-3-9 3 16,-4-4-3-16,-8-4 2 16,-5-1 3-16,0-4-6 15,-3 2-1-15,-7 2-5 0,2 3-5 16,4 6-25-16,2 4-2 15,2 5 4-15,4 2-9 16,6 2-10-16,2 1 14 16,-2 0 12-16,3 0 25 0,-2-2 19 15,-4 2 33-15,1 0 8 16,-3 2-11-16,-2 10-14 16,4 8 1-16,-3 7-2 15,3 8-6-15,2 8-13 16,-2 7-3-16,0 9-3 0,-3 7 2 15,-1 0-7-15,-3 2-2 16,0-6 0-16,0-6-1 16,0-12-11-16,5-13 3 15,2-10-7-15,0-12-1 0,3-9 2 16,0-2-26-16,-3-19-9 16,1-9-12-16,-2-14-45 15,-5-7-143-15</inkml:trace>
  <inkml:trace contextRef="#ctx0" brushRef="#br1" timeOffset="-133004.48">10901 16554 328 0,'2'-34'239'16,"-2"4"-193"-16,3 7-3 15,7 7 19 1,4 7-12-16,4 7-28 16,1 2-16-16,7 11 5 0,-4 10 4 15,-7 6-8-15,-15 3-6 16,-5 4-3-16,-29-2-16 15,-20-2-38-15,-21-4-46 16,-18-7-85-16</inkml:trace>
  <inkml:trace contextRef="#ctx0" brushRef="#br1" timeOffset="-132378.05">7671 17398 652 0,'0'0'57'16,"0"13"-58"-16,0 8 14 16,0 6 46-16,0 6-22 15,3 5-25-15,5 1-6 0,4-3-1 16,-1-3-3-16,4-7-2 15,0-9 0-15,0-10-5 16,1-4-1-16,2-11 2 16,-1-15-1-16,2-6-3 15,1-3 2-15,-1 2 3 16,-2 3 1-16,0 9-1 0,-2 10 1 16,2 8 0-16,0 10-1 15,1 15 3-15,5 10 4 16,4 2 0-16,2 4-1 15,-2-2 0-15,2-7-2 16,-4-11 0-16,-6-12 0 0,-1-9 3 16,-7-12 7-16,-5-15 0 15,-4-8-4-15,-2-8 3 16,-12-4 1-16,0 4-6 16,-8-4-3-16,6 9-5 15,3 7-20-15,4 9-18 0,7 11-19 16,3 7-19-1,16 4-25-15,4 6-2 0,3 7-15 16,3 3-56-16</inkml:trace>
  <inkml:trace contextRef="#ctx0" brushRef="#br1" timeOffset="-132237.45">8303 17501 360 0,'9'8'125'0,"-2"-3"-43"0,-2 4 3 16,3 2-16-16,-1 3-21 15,2 2-18-15,-1 6-13 16,4 0-13-16,-4 0-3 15,-1-1-7-15,-5-5-29 0,-2-5-33 16,0-9-38-16,-12-6-60 16,-2-19-117-16</inkml:trace>
  <inkml:trace contextRef="#ctx0" brushRef="#br1" timeOffset="-132116.13">8269 17354 484 0,'0'-22'78'0,"4"9"-69"16,10 5 2-16,9 8 9 15,4 1-9-15,5 6-10 0,2 10-21 0,0 1-60 16,-3-2-104-16</inkml:trace>
  <inkml:trace contextRef="#ctx0" brushRef="#br1" timeOffset="-131913.05">8576 17361 484 0,'0'-19'97'15,"0"2"-50"-15,2 3 55 16,-2 7-24-16,3 7-28 15,6 0-34-15,2 19-15 16,3 10 5-16,7 9 4 0,-4 8-9 16,1 8 0-1,-2 0-1-15,1 0-6 16,-5-6-30-16,-7-7-15 0,-2-9-8 16,4-31-22-16,1 17-54 15,-4-21-112-15</inkml:trace>
  <inkml:trace contextRef="#ctx0" brushRef="#br1" timeOffset="-131584.18">8848 17409 449 0,'8'-25'121'0,"-3"7"-52"15,-1 10-1 1,1 8-19-16,2 3-20 0,3 16-19 0,0 10 1 16,1 10 1-16,0 5-5 15,-2 2-7-15,-4 3-2 16,-5-8 2-16,2-7-22 15,-2-8 0-15,0-23 4 16,0 11 11-16,5-14 12 16,6-20 0-16,5-7-5 15,6-3 7-15,3-2 0 0,2 3 1 16,0 8-5-16,-1 5-3 16,-2 10 3-16,-4 6-2 15,-3 8 3-15,-3 11-4 16,-7 8 1-16,-2 6-1 0,-5 2 1 15,0 4 0-15,-2-4-5 16,-8-2-17-16,-5-8-22 16,-3-7-7-16,-5-16-19 15,-8-6-39-15,-3-25-142 0</inkml:trace>
  <inkml:trace contextRef="#ctx0" brushRef="#br1" timeOffset="-131443.58">8649 17386 550 0,'-12'-22'77'0,"12"2"-43"16,6 3 9-16,22 2-7 16,18 3-24-16,14 4-13 15,11-2 0-15,9 1-8 16,6 0-78-16,1-1-129 16</inkml:trace>
  <inkml:trace contextRef="#ctx0" brushRef="#br1" timeOffset="-130881.34">9779 17424 479 0,'4'-16'47'0,"-3"-5"3"16,1 3 28-16,0 3-15 0,0 5-2 15,-2 3-12-15,0 7-7 16,0 0-14-16,1 15-18 16,3 8-4-16,-2 7 18 15,1 11-9-15,3 4-8 16,1 5-4-16,4 3-2 16,-1 4 0-16,7-3-8 15,-2-6-32-15,4-3-17 0,6-13-16 16,2-9-30-16,2-13-37 15,2-10-28-15,-1-7-116 16</inkml:trace>
  <inkml:trace contextRef="#ctx0" brushRef="#br1" timeOffset="-130254.76">10188 17626 457 0,'6'-25'91'0,"-6"4"-18"16,0 5 30-16,-7 10-31 15,-8 1-43-15,-3 5-19 16,-3-2-5-16,-1 17-1 15,4 3-1-15,2 1-3 0,7 4 0 16,7-1-1-16,2-4-1 16,9-3-1-16,8-5-4 15,6-7-1-15,5-3 1 16,1-3 0-16,1-8-2 0,-1-3-1 16,-4 3-9-16,-3 2 10 15,0 4 9-15,-8 2-1 16,0 3 0-16,-4 0 1 15,0 6 0-15,3 5 1 16,-2 0-1-16,-1-4 1 0,3 1-5 16,1-8-25-16,1 0-7 15,-1-3-14-15,1-13-16 16,-1-5-6-16,-4-6 7 16,0-6 43-16,-5-2 31 15,-2-2 30-15,-1 2 11 16,0 3-12-16,-2 6 20 0,0 6-3 15,0 8-12-15,0 7-8 16,0 5-9-16,0 3-19 16,0 17-5-16,0 8 10 15,2 8-1-15,3 6-2 16,0-4-4-16,3 4-2 0,-1-6-1 16,2-7-2-16,-1-6 0 15,2-8 1-15,1-7-2 16,2-8 3-16,1 0 0 15,4-7 0-15,1-5-1 16,3-2 0-16,0 3 0 0,-3 2-6 16,1 7 1-16,-6 2-1 15,-4 2 1-15,-5 10 0 32,-5 4-3-32,0 2-11 15,-9-4 4-15,-9 0 5 0,-2-4 1 16,-1-5-7-16,-1-5-8 15,2 0-14-15,4-11-34 16,5-8-65-16,6-12-147 16</inkml:trace>
  <inkml:trace contextRef="#ctx0" brushRef="#br1" timeOffset="-129520.56">10853 17692 385 0,'0'0'67'0,"0"0"-19"16,0 0 38-16,0 0-25 16,0 0-36-16,7 0-17 15,2 0 12-15,6 2 4 16,2 0-8-16,3 0-10 15,1-2-4-15,-1-2-1 16,-3-6-1-16,-3-6 0 0,-9-2 0 16,-3-1-4-16,-2-4-1 15,-7 4 3-15,-7 1 2 16,-3 5-2-16,-1 2 4 16,4 8-1-16,2 1-1 0,2 7 2 15,7 11 2-15,3 5-4 16,0 1 1-16,11 5-2 15,5 5 0-15,7-4 0 16,4-5-1-16,2-7-3 16,2-7 0-16,-1-9-5 0,-1-2 2 15,0-20-2-15,-7-5 2 16,0-9 8-16,-6-7-1 16,-5-2 0-16,-4-5 1 15,-2 0 1-15,-3-4 0 16,-2 6 2-16,0 2 13 15,-2 4 2-15,-3 10 14 0,-2 6 3 16,-1 11-9-16,0 7-4 16,1 6-7-16,0 7-11 15,3 17 1-15,1 4 4 16,3 9 2-16,0 8-4 16,3 7 3-16,11 2-5 15,3 6-3-15,0 2-2 16,5 1-16-16,3-3-53 0,1-8-83 15,2-11-182-15</inkml:trace>
  <inkml:trace contextRef="#ctx0" brushRef="#br1" timeOffset="-128973.81">11671 17424 434 0,'-3'-19'53'0,"0"1"21"16,-1 0 18-16,4 7-19 15,0 1-16-15,9 8-26 16,6 2-10-16,4 8-4 0,4 11-2 16,10 8-1-16,2 5-3 15,3 3-6-15,6 7-4 16,-3 2 0-16,4 1-1 15,-2 1 0-15,-1-3-1 16,0-6-16-16,-8-5-18 16,-5-7-12-16,-5-10-19 0,-10-12-21 15,-4-3-31-15,-7-16-50 16</inkml:trace>
  <inkml:trace contextRef="#ctx0" brushRef="#br1" timeOffset="-128770.47">12194 17402 566 0,'-7'-11'48'0,"-6"0"7"16,-3 11 24-16,-4 0-27 15,-9 18-27-15,-6 8-10 16,-6 11 3-16,-6 10-6 0,-1 7-7 16,0 7-3-16,6 3-1 15,4 0-6-15,9-2-30 16,8-5-31-16,10-12-24 15,9-13-75-15,4-18-314 16</inkml:trace>
  <inkml:trace contextRef="#ctx0" brushRef="#br1" timeOffset="-126648.32">12296 17873 588 0,'-2'-13'53'0,"-3"4"11"15,5 7 14-15,-3-5-34 16,3 7-20-16,0 0-12 15,0 0-4-15,0 7-1 0,5 5 6 16,2 5 1-16,3 0-2 16,0 7-3-16,-1-3-3 15,0 2-3-15,2-1-2 0,-3 1 0 16,2 0 0-16,-6-3-9 0,1-2-22 16,-3-2-23-16,3-2-29 15,-4-3-21-15,6-8-25 16,5-3-59-16</inkml:trace>
  <inkml:trace contextRef="#ctx0" brushRef="#br1" timeOffset="-126367.14">12627 17990 168 0,'0'-5'177'15,"0"0"-182"-15,0 1 3 0,-5 0-11 16,3 2-65 0,-5-1-91-16</inkml:trace>
  <inkml:trace contextRef="#ctx0" brushRef="#br1" timeOffset="-125829.13">12627 17990 133 0,'13'-25'355'0,"-10"20"-321"0,1-2 16 16,-2-1 24-16,-2 1-31 15,0 4-25-15,-2 1-9 16,-11 2 1-16,-1 0-5 15,-5 4 0-15,6 8 2 0,-6 0-2 16,4 3-3-16,1-3-1 16,9 3-1-16,2-3-1 15,3-3 0-15,0-2-1 16,5-3 0-16,8-4 1 16,1 0-2-16,3-2-5 0,0-5-1 15,3-6-1-15,-1 3-2 16,-2-1 7-16,-1 2 2 15,-2 2 2-15,-7 1 1 16,0 5 0 0,-2 1 0-16,0 0 1 15,-3 9 0-15,5 1 2 0,0 5-2 16,4 1 0-16,1-2 0 16,0-4-2-16,5 0 2 0,-3-8-2 15,1-2 1-15,0 0-2 16,-1-4 0-16,-4-7-1 15,-3-2-4-15,-3-3 3 16,-4 0-4-16,0 1 4 0,0 0-3 16,-8 1-29-16,5 5-30 15,0 2 1-15,1 5-11 16,2 2-23-16,0 0-156 16</inkml:trace>
  <inkml:trace contextRef="#ctx0" brushRef="#br1" timeOffset="-125563.56">12981 17931 295 0,'0'-1'280'0,"0"-3"-224"15,0 2 21-15,0 2-14 16,0 0-41-16,0 9-17 16,2 7 8-16,1 5 8 15,4 10-8-15,-2 5-5 16,2 1-5-16,3 4-1 15,-3 0-2-15,-4-2 0 16,4-5 1-16,-1-5-2 0,-4-6-5 16,2-3-2-16,-2-10-6 15,-2 0-7-15,1-5-8 16,-1-4-16-16,0-1-12 16,0 0-24-16,0-10-15 0,2-6-52 15</inkml:trace>
  <inkml:trace contextRef="#ctx0" brushRef="#br1" timeOffset="-125329.24">13051 17920 509 0,'0'-14'27'15,"12"3"-17"-15,1 6 38 16,3 3 16-16,4 2-29 15,-5 7-17-15,-1 9-1 0,-7 3-1 16,-7 4-13-16,-7 0-3 16,-20-2 1-16,-9 1-10 15,-8-6-34-15,-5-6-25 16,-6-10-46-16,6-2-212 0</inkml:trace>
  <inkml:trace contextRef="#ctx0" brushRef="#br1" timeOffset="-117466.83">15274 16384 293 0,'0'-14'221'16,"0"-4"-203"-16,-12 3 19 16,-7 0 24-16,-3 6-8 15,-5 2-25-15,-2 7-10 16,-6 0 12-16,1 4-1 0,-4 12-10 31,8 7-4-31,3 9-4 0,7 9-3 0,13 9-2 16,7 7-2-1,7 4-3-15,18 3 0 16,13-3 0-16,8-11-1 16,5-9-2-16,7-14 2 0,5-11 0 15,-4-16-1-15,-3-2 0 16,-3-20 0-16,-8-8 0 16,-7-9-2-16,-11-6 2 15,-13-9 1-15,-11-2 2 16,-3-1-3-16,-21 1 0 0,-11 10-3 15,-8 5-1-15,-6 14-1 16,-8 9-8-16,-1 11-7 16,8 7-39-16,-1 0-36 15,13 14-63-15,8 3-236 16</inkml:trace>
  <inkml:trace contextRef="#ctx0" brushRef="#br1" timeOffset="-117088.08">15121 17088 553 0,'-17'-4'54'16,"2"-7"-1"-16,6 10 17 16,7 1-16-16,2 0-36 15,14 8-18-15,12 5 15 16,2 7 5-16,6 3-7 0,6 3-8 15,0 2-2-15,-4 4-2 16,1 1-8-16,-5 2-19 16,-3-9-33-16,-2-5-11 15,-2-6-13-15,-4-13-30 0,-1-2-67 16</inkml:trace>
  <inkml:trace contextRef="#ctx0" brushRef="#br1" timeOffset="-116777.02">15559 17167 450 0,'-2'-15'96'0,"-12"4"-17"0,-2 10-2 16,-5 1-40-16,-1 0-23 16,-2 8-7-16,3 6 1 15,3 4-7-15,3 2-2 16,12 0-3-16,3 0-6 16,1-6-18-16,16-2 1 15,2-3 9-15,5-4-3 0,-4 2-2 16,-3 1 22-16,-4 2 2 15,-2 8 7-15,-4 7 21 16,-4 11 5-16,0 3-3 16,-3 7 2-16,0 4-4 15,0-2-11-15,2 2-5 0,0-9-8 16,3-3-4-16,2-8 0 16,6-7-8-16,2-7-37 15,6-8-58-15,1-8-70 16,5-3-177-16</inkml:trace>
  <inkml:trace contextRef="#ctx0" brushRef="#br1" timeOffset="-116605.22">15822 17576 633 0,'-4'0'120'16,"-1"0"-88"-16,2 0 27 15,3 12-16-15,0 6-20 16,10 9-9-16,-1 4-7 0,4 6-1 15,-1 4-4-15,2-2-5 16,-1 0-22-16,1-6-35 16,-5-6-68-16,4-19-79 15</inkml:trace>
  <inkml:trace contextRef="#ctx0" brushRef="#br1" timeOffset="-115760.69">21450 16431 559 0,'0'-9'30'16,"6"-1"-27"-16,8 4 25 16,13 5 23-1,2 1-27-15,3 0-19 16,-1 12 2-16,-2 5 6 16,-4 5-6-16,-13 6-2 0,-12 7-1 15,0 0 0-15,-22 5-2 16,-12-1 1-16,2 0 1 15,-4-5 7-15,4-2 11 0,9-7 7 16,9-5-5-16,7-8 0 16,7-1-6-16,3-6-9 15,19-1 0-15,7-4-3 0,8 0-4 16,8-2-3-16,0-9-6 16,0 2-12-16,-10-3-16 15,-2-1-30-15,-11 2-15 16,-12-1-19-16,-8 3-33 0,-2 2-45 15,-11 3-76-15</inkml:trace>
  <inkml:trace contextRef="#ctx0" brushRef="#br1" timeOffset="-115214.97">21871 16401 452 0,'-14'-17'91'15,"-8"3"-78"-15,-7 2 13 16,-1 6 32-16,-8 5-16 16,-3 1-22-16,-4 14-2 15,-1 11 11-15,2 10 0 16,6 5-5-16,13 10-5 16,10 5-9-16,13 0-6 0,5 5-2 15,16-7 2-15,12-1-3 16,9-6 0-16,6-12 0 15,7-9 0-15,-1-7-1 16,3-11 0-16,1-7-3 16,-4-3 2-16,-1-16 0 0,-8-7-2 15,-4-10 4-15,-7-10 0 16,-7-8 1-16,-6-3-1 16,-12-5-1-16,-7 1 1 15,-6 4 4-15,-15 9 5 16,-13 7-12-16,-12 12 1 0,2 10 0 15,-3 8-3-15,4 11-17 16,11 0-16-16,6 19-19 16,12 5-25-16,11 4-44 15,3 2-86-15</inkml:trace>
  <inkml:trace contextRef="#ctx0" brushRef="#br1" timeOffset="-114869.81">21935 16477 506 0,'-3'-23'95'0,"-13"2"-77"0,-2 0 37 16,-7 6 3-16,2 8-22 15,-8 5-26-15,-1 2-3 16,-5 11 0-16,0 12 0 16,-2 9-1-16,-1 9 2 15,2 9 2-15,7 7-4 16,7 6-3-1,7 3 2-15,14-2-2 0,5-2-2 16,20-6 0-16,15-11 7 16,11-10-6-16,11-15-1 15,10-13 1-15,3-7-2 0,-1-12-8 16,0-19-3-16,-5-10 5 16,-12-10 3-16,-7-9 6 15,-19-2-4-15,-9-2-10 16,-19 5-7-16,-6 5-1 0,-21 12 7 15,-13 8-1-15,-4 7-24 0,-7 9-34 16,1 7-63-16,9 6-227 16</inkml:trace>
  <inkml:trace contextRef="#ctx0" brushRef="#br1" timeOffset="-114369.92">22305 17045 488 0,'-1'-12'86'0,"-5"-3"-49"0,6 5 28 16,15 0-3-16,10 7-26 15,10 3-17-15,4 3-5 16,2 16 1-16,1 0-8 15,-8 12-4-15,-10 2-3 16,-11 5-3-16,-13 3-5 16,-3 5 0-16,-21 1 5 15,-3 3 1-15,-3-8 5 0,-1-1-2 16,7-6 1-16,7-8 14 16,7-3-8-16,9-10-3 15,5-3-2-15,13-7-2 16,14-1-1-16,3-3-3 0,6-4-20 15,-1-10-46-15,-6-5-42 16,-11-8-10-16,-14-3-148 16</inkml:trace>
  <inkml:trace contextRef="#ctx0" brushRef="#br1" timeOffset="-114213.7">22334 17329 541 0,'-12'0'34'0,"12"0"-25"16,22-2 30-16,19-2-17 15,13-2-20-15,14 1-1 16,5 1-4-16,5-2-9 0,-10 1-18 16,-9 0-73-1,-10 4-170-15</inkml:trace>
  <inkml:trace contextRef="#ctx0" brushRef="#br1" timeOffset="-114104.34">22880 17327 279 0,'-12'23'160'15,"-1"2"-62"-15,4 4-10 0,2 3-2 16,4 1-16-16,1 7-31 15,2 2-28-15,0 3-9 16,0 3-22-16,-4-4-53 16,-10-6-106-16</inkml:trace>
  <inkml:trace contextRef="#ctx0" brushRef="#br1" timeOffset="-112962.28">15967 16542 434 0,'-20'0'79'15,"2"0"-61"-15,4 2 33 16,3-2-10-16,7 1-12 15,4 1-17-15,2 0-11 16,13 0 14-16,6-1 3 0,7 3-1 16,2-4-1-16,8 3-8 15,4 1-6-15,5 0-1 16,1-2 0-16,10 1-1 16,6 0 0-16,6-3 0 15,10 0 0-15,10 0 1 16,10 2 5-16,8-2-2 0,5 0 1 15,9 0 5-15,3 0-5 16,5 2 0-16,0-2-1 16,2-2-1-16,3-1-1 15,-4-1 0-15,0 1-2 16,-2-2 3-16,-3 0-1 16,-6 2-1-16,-1 0 2 0,-6-3 2 15,-2 3-3-15,-3-2 0 16,-6 1 1-16,3-4-3 15,-5 3 2-15,2-2-3 16,-1 0 3-16,2 0 0 16,-3 2-4-16,2-1 3 0,-7 1 2 15,0 1-6-15,0-1 4 16,-5 3-2-16,2-1 2 16,-1 3-1-16,-4 0 0 15,3 0 1-15,-4 0-2 16,-5 0 1-16,-4 0 0 0,-6 0 0 15,-8 0 1-15,-7 1-2 16,-7-1 1-16,-10 0 2 16,-5 0-3-16,-7 0 1 15,-5 0 0-15,-3 0 0 0,0 0 0 16,-1 0 0 0,-1 0 0-16,0 0-1 0,0 0 1 15,0 2 0-15,0 0 1 16,0-1-1-16,1 1 1 15,0-2 0-15,2 2 0 16,-1-2 0-16,1 2-1 0,4-2 0 16,-1 2 0-16,2-1 0 15,-2 2 0-15,1-2 0 16,-2-1 1-16,-9 0-2 16,2 0 1-16,-6 0 0 15,-2 0 1-15,-4 0 0 16,-1 0 1-16,-2 0-2 0,2 0 0 15,0-1-8-15,-2-2-9 16,1 0-19-16,4-1-26 16,-3-3-37-16,-2-1-32 15,0-3-127-15</inkml:trace>
  <inkml:trace contextRef="#ctx0" brushRef="#br1" timeOffset="-112727.97">21099 16337 552 0,'-12'-7'56'0,"0"3"-49"16,9 0 54-16,3 4-7 16,8 0-34-16,9 4-17 15,8 7 12-15,8 1 9 16,1 4-16-16,0 3-4 16,-4 3 0-16,-6 5 0 15,-6 2-2-15,-9 1 3 0,-9 2 7 16,-19 0 0-16,-16 6-3 15,-19 1-3-15,-25 3-3 16,-18 5-28-16,-20-2-67 16,-15-6-127-16</inkml:trace>
  <inkml:trace contextRef="#ctx0" brushRef="#br1" timeOffset="-110371.14">16054 15812 508 0,'-12'-16'36'0,"2"2"18"16,5 4 27-1,0 4-17-15,5 4-19 0,5 2-29 16,7 0-11-16,10 13 15 15,2 3 0-15,11 7-3 16,1 5-4-16,3 4-1 16,4 6 0-16,0 3-4 15,2 2-3-15,4 2-2 16,-5-1-1-16,2 0-2 0,-5-3 0 16,-4-7 1-16,-6-6-2 0,-4-6-2 15,-4-5-10-15,-7-7-11 16,-5-3-7-16,-2-5-16 15,-4-2-30-15,-5 0-13 16,0-16-27-16,-5-5-89 0</inkml:trace>
  <inkml:trace contextRef="#ctx0" brushRef="#br1" timeOffset="-110148.68">16628 15887 502 0,'-7'-15'95'16,"-2"4"-65"-1,-2 1 36-15,2 9 0 0,-4 1-12 16,-3 7-30-16,-7 16-13 16,-6 8 9-16,-9 8-4 15,-6 5-7-15,0 6-1 16,-4 2 0-16,4 0-5 16,4-6-1-1,2-2-2-15,9-9-2 0,7-3-18 0,15-9-26 0,7-7-53 16,6-11-62-16,19-5-217 15</inkml:trace>
  <inkml:trace contextRef="#ctx0" brushRef="#br1" timeOffset="-109749.1">16857 16278 541 0,'-7'-3'63'15,"4"-2"-39"-15,-1 4 63 16,4 1-24-16,0 0-24 16,0 0-30-16,0 6-3 0,2 3 15 15,0 4-5-15,5 2-11 16,-1 1 0-16,-1 1 2 16,2 1 1-16,-2-3-7 15,-1-1 0-15,1-1-2 16,-1-3-12-16,0-3-27 0,-4-4-33 15,3-3-34-15,-3-1-44 16,0-17-139-16</inkml:trace>
  <inkml:trace contextRef="#ctx0" brushRef="#br1" timeOffset="-109624.14">16829 16119 434 0,'-8'-9'182'16,"3"1"-176"-16,5 6 8 15,0 2 10-15,13 0-24 16,5 10-13-16,5 5-68 16,1-2-75-16</inkml:trace>
  <inkml:trace contextRef="#ctx0" brushRef="#br1" timeOffset="-109265.96">17016 16258 403 0,'-2'5'170'16,"2"-1"-166"-16,0 5 20 16,9 3 29-16,1 2-7 15,2 4-30-15,-4 2-12 16,-1-2-2-16,-3-1-1 16,-4-4 0-16,0-4 1 15,0-7-1-15,-2-2 4 0,0-4 7 16,2-10 0-16,0-4-3 15,7-1 2-15,8-3-4 16,4 6-1-16,5 2-2 16,1 5-2-16,2 6-1 15,0 3 0-15,-6 3 2 0,-2 9 1 16,-6 5 3-16,-3 1-1 16,-5 3-1-16,-5 0-5 15,0-3 0-15,0-3-8 16,-10-5-32-16,-3-5-33 15,2-5-51-15,-4-8-118 0</inkml:trace>
  <inkml:trace contextRef="#ctx0" brushRef="#br1" timeOffset="-108859.83">16789 15472 360 0,'0'-4'202'15,"0"1"-172"-15,0 3 35 16,0 0-20-16,0 12-9 0,0 4 3 16,2 6-12-16,4-1-5 15,3 7-4-15,-2 1-6 16,3 1-8-16,3 4-2 15,-2 2-2-15,2 5-21 16,-1-6-66-16,0-4-93 16,1-9-309-16</inkml:trace>
  <inkml:trace contextRef="#ctx0" brushRef="#br1" timeOffset="-108042.99">19192 15722 381 0,'-9'-8'160'0,"2"1"-139"0,2 2 44 16,5 5-9-16,0 0-15 16,5 5-33-16,7 7 10 15,7 10 18-15,0 3-4 16,6 5-8-16,2 6-5 15,2 0-5-15,-2 5-4 0,2 1-1 16,-2 0 0 0,-2 2-7-16,-2 0 0 0,0-2 0 15,-3-3-2-15,-2-3-14 16,-5-6-23-16,-3-8-16 16,-1-5-30-16,-1-9-29 15,-1-8-43-15,-4-2-62 0</inkml:trace>
  <inkml:trace contextRef="#ctx0" brushRef="#br1" timeOffset="-107791.51">19594 15857 492 0,'0'-16'34'0,"0"1"-22"16,-2 8 39-16,-5 6 1 15,-3 1-19-15,-3 8-19 0,-8 12 5 16,-5 10 13-1,-6 10-8-15,-5 5-2 0,-7 6-2 16,-2 3-3-16,-1-1-1 16,4 0-2-16,3-3-4 15,9-9-8-15,9-4-1 0,8-7-1 16,11-8-16-16,3-7-27 16,17-10-49-16,11-5-46 15,6-12-167-15</inkml:trace>
  <inkml:trace contextRef="#ctx0" brushRef="#br1" timeOffset="-107302.07">19860 16222 544 0,'-7'-10'8'16,"-6"3"5"-16,1 3 42 15,-5 4-12-15,0 0-23 16,-3 5-6-16,0 6 3 16,2 5-1-16,3 2-7 0,3 1-4 15,3 6-1 1,8-3-2-16,1 1-2 0,7-3 0 16,11-2-2-16,6-4 2 15,2-5 1-15,4-5-3 16,1-4-4-16,-3-3-2 15,1-9 2-15,-9-6 5 0,-2-3 2 16,-9-4 1-16,-3-4 0 16,-6 1 1-16,-7-1-1 15,-8 2-2-15,-5 6 0 16,2 5-4-16,-2 5-18 16,8 9-24-16,2 2-24 15,10 0-58-15,3 6-127 0</inkml:trace>
  <inkml:trace contextRef="#ctx0" brushRef="#br1" timeOffset="-106802.42">20047 16200 573 0,'0'-2'91'0,"0"2"-78"16,0 0 44-16,0 8-35 15,1 11-5-15,8 0-14 16,2 2-2-16,5 4-1 15,1-5 0-15,0-2-2 0,3-4-14 16,-1-5-5-16,-4-5-3 16,0-4 12-16,-3 0 6 15,0-8 0-15,-2-5 5 16,-1-2 0-16,1-3 1 0,-4 0 1 16,1-2 0-16,-5 2 2 15,2 6-2-15,-3 4 8 0,1 2-3 0,0 6-3 16,0 3-5-16,3 9 2 15,3 5 1-15,2 2 1 0,2 3-2 16,5-1 0-16,0-4 0 16,5-2 0-1,-2-4 0-15,1-4-1 0,-2-5 1 16,-3 0 1-16,0-4 2 16,-3-12 1-16,-6-3 9 15,-2-5 8-15,-3-7 2 0,-2-4-6 16,0-4 0-16,0 0-12 15,-7-1-1-15,0 6-3 16,1 6-2-16,-1 6-1 16,2 12-5-16,1 8-22 15,1 0-15-15,3 14-14 0,0 7-18 16,0 4-28-16,0 0-46 16,0 0-43-16</inkml:trace>
  <inkml:trace contextRef="#ctx0" brushRef="#br1" timeOffset="-106693.05">20437 16213 88 0,'0'9'213'0,"0"-6"-75"15,0-2-27-15,0-1-33 16,10 0-12-16,5 0-15 0,4 0-27 16,5 0-18-16,1 2-7 15,2-4-58-15,-6-7-84 16,-1-3-201-16</inkml:trace>
  <inkml:trace contextRef="#ctx0" brushRef="#br1" timeOffset="-106249.72">19687 15416 376 0,'0'-3'207'16,"-3"-3"-185"-16,3 6 45 15,0 0-24-15,0 4-11 16,3 10 4-16,5 4-7 0,-1 4-1 16,5 4-3-16,0 1-6 15,0 2-5-15,-2 1-6 16,0 0-5-16,-3 2-2 15,-5 6 0-15,-2-3-25 16,0-3-58-16,-9-7-128 0</inkml:trace>
  <inkml:trace contextRef="#ctx0" brushRef="#br1" timeOffset="-102685.59">17586 15878 483 0,'-7'-10'53'0,"-3"-3"-23"16,4 4 38-16,4 4-7 0,2 1-17 15,0 1-21-15,0 3-9 16,13 0 0-16,1 9 3 16,6 2-1-16,2 7 0 15,2 4-3-15,5 6-3 16,0-2 0-16,2 4-2 0,-1 3-4 15,4-1-3-15,-2-2-1 16,-1-2 1-16,3-1-1 0,-1-3 0 16,-5-4-7-16,-1-2-16 15,-3-2-7-15,-8 0-20 16,-2-7-17-16,-5-3-39 16,-6-5-67-16,-3-1-138 15</inkml:trace>
  <inkml:trace contextRef="#ctx0" brushRef="#br1" timeOffset="-102448.85">18026 15922 535 0,'-3'-21'29'16,"-4"7"16"-16,3 5 33 0,1 7-22 16,-3 2-20-16,-1 4-21 15,-7 16-8-15,-5 6 9 16,-5 7-4-16,-5 8-2 15,-8 2-2-15,5 1-3 0,2 2-5 16,-1-3 1-16,5-6-4 16,8-5-13-16,7-4-26 15,9-9-36-15,2-11-56 16,9-6-113-16</inkml:trace>
  <inkml:trace contextRef="#ctx0" brushRef="#br1" timeOffset="-102073.94">18122 16190 612 0,'-8'-10'40'0,"1"2"16"16,6 5 17-16,1 3-23 0,0 4-30 16,0 11-19-16,6 5 14 15,1 6 3-15,3 3-7 16,1 3-5-16,-3-5-1 15,4 6-2-15,-5-5-2 16,1-1 0-16,4-3-1 16,-5-4-9-16,3-5-15 15,1-5-21-15,3-2-28 0,1-7-25 16,1-1-50-16,1-7-156 16</inkml:trace>
  <inkml:trace contextRef="#ctx0" brushRef="#br1" timeOffset="-101433.47">18431 16337 224 0,'2'-6'178'16,"1"1"-153"-16,2 1 33 15,-3-1 8-15,0 1-8 16,-2 1-17-16,0-1-6 15,-5 3-1-15,-8 1-8 16,-5 0-12-16,1 0-4 0,-2 5-2 16,-1 4 0-16,6 2-1 15,5 4-3-15,3 0-2 16,6-1-2-16,0 0 0 16,9-1-1-16,10-2 0 15,1-4 0-15,-1-4-2 0,3-3-7 16,-2 0 2-16,-5-5 1 15,-3-4 3-15,-4-4 3 16,-1-1 1-16,-5-2-2 16,-2 0 1-16,0 0-1 15,0 2-3-15,0 5-14 0,0 1-7 16,5 3-5-16,2 3-22 16,8 2 0-16,1 0 18 15,2 0 4-15,-1 0 1 16,-7 0 29-16,1 0 10 15,-6 0 26-15,-1 2 9 16,-4 1 2-16,0 2-2 0,0 3-6 16,0 3-12-16,0 3-8 15,2 4 4-15,5-2-12 16,2 0-8-16,2-3-1 16,1-1-1-16,4-3 0 15,-1-7-1-15,-3-2 1 0,-1 0 2 16,-4-14-1-16,-1-1 1 15,-6-2 0-15,0-3-1 16,-2 2 0-16,-7-2-1 16,-2 6-3-16,2 3-10 15,4 3-15-15,0 4-11 0,5 2-31 16,0 2-16-16,8 0-36 16,3 0-85-16</inkml:trace>
  <inkml:trace contextRef="#ctx0" brushRef="#br1" timeOffset="-101121.03">18783 16278 273 0,'1'-3'194'0,"-1"-2"-140"15,0 4 20-15,0 1-1 16,0 0-30-16,0 4-30 16,0 6 6-16,2 7 8 0,1 2-7 15,3 6-5-15,0 1-4 16,1 3-2-16,2-1-4 15,1 3-2-15,0-1-1 16,-2-3-4-16,3-2 3 16,-3-6 0-16,-3-1-1 0,-2-5-1 15,1-2-6-15,-2-5-4 16,-2 0-3 0,0-2-4-16,0-4-4 0,0 2-7 15,0-2-3-15,0 0-6 16,1 0-13-16,3-4-17 15,-1-5-25-15,3-2-27 16,0-1-172-16</inkml:trace>
  <inkml:trace contextRef="#ctx0" brushRef="#br1" timeOffset="-100839.84">18865 16273 471 0,'-1'-13'42'0,"1"-2"-11"15,0 8 26-15,3 2-1 16,6 5-35-16,0 0-16 16,2 1 3-16,-1 10 6 15,1 6-5-15,-2-1-2 16,-2 1-2-16,-7-2-2 15,0-1-3-15,-10 0 0 16,-10-1-3-16,-4-4-18 0,-4-2-16 16,0-4-22-16,6-3-37 15,2 0-168-15</inkml:trace>
  <inkml:trace contextRef="#ctx0" brushRef="#br1" timeOffset="-96339.88">18180 15625 517 0,'-5'-3'27'0,"4"1"5"16,1 2 27-16,6 0-30 0,11 3-7 16,3 6-3-1,7 2 4-15,6 1-1 0,-1 3-13 16,0-1-4-16,-1 1-1 16,-4-3-3-16,-6-4-1 15,-1 0 1-15,-5-3-1 16,-3-5-1-16,-5 0-3 15,-2 0 1-15,-3-7 1 0,-2-4 1 16,0-4 1-16,-7 0 0 31,-4 3 1-31,-4-1-1 0,-4 8-1 16,-3 1 1-16,-1 4 0 16,-4 4 0-16,3 10 2 15,3 0 0-15,1 4-1 16,6 0 2-16,3 0-1 15,6-4 1-15,1 0-2 0,4-5 0 16,0-3-1-16,7-6 1 16,6 0-1-16,-1-11 2 15,2-5-1-15,1-5-1 16,-1-3 2-16,-2 1-2 16,-5 0 1-16,1 1 1 0,-3 5 5 15,-2 4 15-15,-1 4 3 16,-2 6 0-16,0 3-2 0,0 0-11 15,0 12-8 1,-2 8 4-16,2 5-2 16,0 7-4-16,0 5 0 0,0 8-16 0,7-1-63 15,5-1-128-15</inkml:trace>
  <inkml:trace contextRef="#ctx0" brushRef="#br1" timeOffset="-8070.48">6193 8706 448 0,'0'-11'100'0,"0"1"-79"16,0 2 9-16,0 7 17 15,0 1-16-15,0 7-27 16,5 14-4-16,5 8 8 16,-2 12 10-16,3 9-6 15,2 14-3-15,-3 5 1 0,2 10 1 16,2 3-5-16,-4 0 8 16,3-1 0-16,1-9-4 15,-1-6-2-15,-1-7-3 16,1-7-2-16,-4-11-1 15,-2-5 0-15,-2-13-2 0,-3-3 0 16,0-10-3-16,-2-7-15 16,-2-3-17-16,-10-15-11 15,-5-12-42-15,-2-11-21 16,1-12-66-16</inkml:trace>
  <inkml:trace contextRef="#ctx0" brushRef="#br1" timeOffset="-7836.14">6216 8825 440 0,'-5'-21'32'0,"0"5"30"0,-1 5-19 16,-3 9 13-16,-1 2-21 16,-9 22-29-16,-2 8 0 15,-9 17 10-15,-3 8-6 16,-1 8-7-16,3 1-3 0,5-4 0 15,4-7 1-15,7-9-4 16,12-14-22-16,3-13-20 16,1-17-22-16,16-12-24 15,2-22-47-15</inkml:trace>
  <inkml:trace contextRef="#ctx0" brushRef="#br1" timeOffset="-7664.33">6139 8747 501 0,'13'-12'44'0,"-8"6"-5"16,4 6-20-16,6 9 27 16,2 9 4-16,7 3-20 0,4 8-2 15,5 2-6-15,6 2-12 16,5 4-4-16,0 6-6 16,1 2 1-16,-5 3-28 15,-6 4-59-15,-11 0-111 16</inkml:trace>
</inkml:ink>
</file>

<file path=ppt/ink/ink8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9:13:48.90300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15155 5672 83 0,'-3'-2'19'0,"-1"-1"11"15,1-1-3-15,1 2 2 16,-2 0-4-16,3 0-7 15,-3 0 4-15,1 1 3 16,2-1 0-16,-1 2-2 16,0-2 4-16,2 2-2 15,-2 0-5-15,2 0-7 0,0 0-2 16,-1 0 0-16,1 0 2 16,0 0-2-16,0 0 1 15,0 0 2-15,0 0 4 0,3 4-2 0,5-3 1 16,3 5-3-16,-3-2-1 15,5 3-5-15,1-2-2 16,0 0 1-16,1 1-1 16,-3-1 2-16,3 2-2 0,-3 2 0 15,3-1-1-15,-3-2-1 16,2 2-2-16,-2-1 0 16,-2 2 0-16,2-2 0 15,-2 0 0 1,0 2-2-16,0-2 1 15,1 2 0-15,-1-2-1 0,1 0 1 16,-2 2 1-16,0 0-2 16,0-4 1-16,-2 3 0 15,0-3-1-15,0 2 0 16,3 0 1-16,0 0-1 16,-1 2 1-16,0-2-1 15,0 1 1-15,4 0-1 0,-5 2 1 16,4-2-1-16,-4 1 1 15,3 0-1-15,0 0 2 16,-2 0 0-16,0 0-1 16,4 2 2-16,-6-1 0 15,3 0-1-15,0-2 0 0,-1 5 0 16,-1-4-1 0,-1-1 2-16,6 4-2 0,-2-2 1 15,0 1 1-15,0 0-1 16,1-3 1-16,-1 2-2 15,0-2 0-15,-1-1 0 16,0 2 0-16,-2 0 0 0,3-2 0 16,-1 0 0-16,-4 1 0 15,5-1 0-15,-1 1-1 16,-3 0 0-16,0-3 0 16,-1 4 0-16,1-2 0 15,0 0 0-15,0 0 1 16,-2 0-2-16,0-1 1 0,-2 1 1 15,4-2-1-15,-4 1 0 16,1-3 1-16,1 2-1 16,-2-1 0-16,1 0 0 15,1 1 1-15,-2 0-1 0,4-1 0 16,-2-1 0 0,-2 2 0-16,1-2 0 0,3 0 1 15,-4 3 0-15,3-3-1 16,0 1 1-16,-1 0 0 15,-3-3 0-15,-1 3 0 0,3-4-1 16,-4 2 1-16,2-2 0 16,-2 0 1-16,0 1-1 15,1 1 0-15,-1-2 1 16,2 0 1-16,0 2 0 16,-2-2 1-16,0 0-2 0,0 0 0 15,0 2-1-15,0-2-3 16,0-6-70-16,0-17-134 15</inkml:trace>
</inkml:ink>
</file>

<file path=ppt/ink/ink8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9:14:00.0060000"/>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nkml:trace contextRef="#ctx0" brushRef="#br0">17481 6585 323 0,'-2'0'15'0,"2"0"4"16,-2 0 20-16,2 0-6 15,0 0-11-15,0 0-18 16,2 3-3-16,7-2 14 16,1 0 3-16,5 1 1 0,3-2-1 15,3 2-4-15,6-2-1 16,2 0-2-16,4 0 0 15,2 2 2-15,1-2-1 16,4 0-1-16,1-4-1 16,2 2-4-16,2 0 2 0,0-2 0 15,-2 2-4-15,2-4-1 16,-1 4-1-16,0-4-1 16,2 3 1-16,0 0 0 15,-2 0 1-15,3 3-3 0,-1-2 1 16,3 1 4-16,-2 1 7 15,3 0-7-15,1 1-4 16,0-1 1-16,3 0 1 16,2 0-2-16,-3 2 2 15,1-1-2-15,2 3 0 16,-2-3 0-16,1 1 0 16,0-1 0-16,2 3 0 0,-5-2-1 15,6 0 1-15,-4 0-1 16,2-2 0-16,1 2 0 15,-2-2 0-15,3 2 1 16,-2-2-1-16,1 2 0 0,-5-2 0 16,2 0 1-16,-2 0-1 15,1 0 0-15,0 1 0 16,1-1 1-16,0 0-1 16,2 0 0-16,2 0 1 15,-2 0-1-15,0 0 0 16,-2 3 1-16,2-3 0 0,-3 1-1 15,-1-1 1-15,-3 0-1 16,1 0 1-16,-1 0-1 16,-3 0 3-16,0 1-1 15,-2-1 0-15,3 0 0 16,-6 0 0-16,3 2 1 0,-2-2-1 16,-2 0 0-16,0 0-2 15,-1 0 1-15,-1 0-1 16,-3 0 1-16,1 0 0 15,-1 0-1-15,-4 0 1 0,1 0 0 16,-2 2 0-16,-3-2 1 16,-2 2 2-16,-3-2 1 15,1 0-2-15,-2 0 0 16,4 1 2-16,-1 1 0 16,1-2-1-16,1 0 2 15,-4 1-4-15,4-1 1 0,-5 3-1 16,1-3 1-16,-4 0-2 15,2 0 1-15,-5 0 0 16,0 0 0-16,1 0 1 16,1 0 0-16,3 0 2 0,-3 0-1 15,0 0-1-15,-2-3-1 16,-1 2-2-16,-4-1 0 16,-5 1-1-16,-5-3-25 15,-3-4-48-15,-21-4-117 16</inkml:trace>
</inkml:ink>
</file>

<file path=ppt/ink/ink8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9:14:01.8120000"/>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nkml:trace contextRef="#ctx0" brushRef="#br0">17242 7020 319 0,'0'2'13'15,"0"0"-20"-15,2 2 30 16,5 1 15-16,2 2-3 16,0 2-13-16,3 2-3 15,-1 3 1 1,3-2 0-16,1 5-7 15,1-2-5-15,2 5 1 0,1-2 0 16,3 3 0-16,0-1 0 16,2 0-4-16,0 1 0 15,1 2 1-15,2 1-4 16,-1-3-1-16,3 4 5 16,1 0 13-16,2 0-12 0,1 3-2 15,2 1 2-15,-1-1-1 16,2 1-2-16,-2 1 1 15,0-1-4-15,-3-2 1 16,-1-1 2-16,-1-2 1 0,-2-1-1 16,0-2 3-1,0 2-2-15,-2-1-2 0,3 3 0 16,-1-2 0-16,-3-2-1 16,1 3 0-1,1-1 0-15,-3 4 4 0,1-2 3 0,-2 1-6 16,0 3-2-16,-2-1 2 15,-1-1 1-15,2 3-1 16,-6-5 2-16,2 4 1 16,1-3-2-16,0 2 1 15,-2 3-1-15,2-1-1 0,-2 1 0 16,0 1-3-16,0 0 1 16,-2 0-1-16,5 0 1 15,-5-1-1-15,2 3 1 16,0-4 0-16,1 2-1 15,0 0 3-15,0 2 0 0,1-2 0 16,-2 2 1-16,0 0-1 16,0 0-3-1,-1-2 2-15,-3 2-2 0,0-2 0 16,1 0 1-16,-4 0-1 16,1 0 1-16,2 2 0 15,-4-2 0-15,3 2 1 0,-1 0-1 16,-2-2 0-16,3 2-1 15,0-1 1-15,1-5 0 16,1 2-1-16,0-2 2 16,-1-2 1-16,1 4-1 15,-3-3 2-15,3-2-3 0,-2 2 0 16,-1-2 0-16,2-3 0 16,-5 1 0-16,1 1 0 15,-1-1-1-15,1-2 0 16,1 0 0-16,0 2 0 15,-1-4 1-15,2 0 0 0,-1-1-1 16,-1 3 2-16,2 1-2 16,-1-2 0-16,-2 3 0 15,1 0 0-15,0 0 1 16,-1 1-1-16,0 1 4 16,2-2-2-16,-1-1 0 15,-1 4 0-15,0-5 1 0,1 2 0 16,0-1 0-16,-1-1-2 15,0-3 0-15,0-2 1 16,0 0-1-16,-2-3 1 16,-2-3-1-16,1 1 0 0,-1-2-1 15,2 0 1-15,-1-4 0 16,2 3-1-16,1-3 2 16,-4 2-2-16,4-2 0 15,0-3 0-15,3 3 0 16,-3-3 1-16,0 2-1 0,2-1-3 15,-1 1-18-15,2-1-14 16,0 5-15-16,7-1-47 16,-3-4-76-16</inkml:trace>
</inkml:ink>
</file>

<file path=ppt/ink/ink8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9:02:19.669000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2060"/>
    </inkml:brush>
  </inkml:definitions>
  <inkml:trace contextRef="#ctx0" brushRef="#br0">10964 6872 424 0,'-7'2'106'0,"2"-2"-96"16,5 0 32-16,0 0 0 16,10 0-14-16,10 0-16 15,3 0 4-15,10-6 2 16,6 5-9-16,2-3-5 0,0 1-3 31,3-1 0-31,-3 2-2 16,-1-1-4-16,-6 1-22 15,-5 0-24-15,-6 1-23 0,-10 1-47 16,-12 0-81-16</inkml:trace>
  <inkml:trace contextRef="#ctx0" brushRef="#br0" timeOffset="312.37">11043 6953 155 0,'-27'10'340'15,"11"-2"-320"-15,14-8 0 16,4 0 1-16,25 0-7 15,10-8 4-15,12-4-12 16,9-6-3-16,1 0-1 0,-3-1-1 16,-3-3-2-16,-11 2-40 15,-15 1-11-15,-10 1 12 16,-13-2 30-16,-4 4 14 16,-4 2 14-16,-9 1 26 0,-4 3 3 15,5 5 7-15,0 1 1 16,7 4-9-16,5 0-17 15,0 5-26-15,13 8 0 16,5 5 10-16,2 5 0 16,3 5-6-16,0-1-4 0,-5 3-2 15,-7 1-1-15,-8-1 0 16,-3 1-26-16,-15-7-30 16,-11-9-42-16,-9-15-146 15</inkml:trace>
  <inkml:trace contextRef="#ctx0" brushRef="#br0" timeOffset="1365.7">13126 5128 117 0,'8'-8'148'15,"-1"-4"-89"-15,-2-2 25 16,-3-4-6-16,-2 1-21 15,0-5-16-15,0 2-12 16,-9 1-8-16,-4 3 1 0,-5 7 5 16,0 6-14-16,-6 3-9 15,4 6-2-15,-4 12-1 16,4 4-1-16,3 4 0 16,5 5 0-16,7-5-1 15,5-1 0-15,0-5-1 0,10-4-2 16,3-6 2-16,1-10 3 15,6 0 1-15,1-10 0 16,-1-4 0-16,1-6-1 16,0 0 1-16,3 3-1 15,-5 2 4-15,3 7 6 0,0 4 1 16,-1 4-4-16,0 8-5 16,3 11-2-16,-1 9 0 15,0 11-1-15,1 9 1 16,-6 8-1-16,-2-3 1 15,-3-1-3-15,-6-11-19 0,-2-11 14 16,-3-16 6-16,0-14 4 16,-2-5 35-16,0-20 13 15,1-14-32-15,3-7-3 16,3-8-1-16,9-1-9 16,0 3-4-16,1 9-3 15,3 6 0-15,1 14-3 16,-3 12-17-16,0 10-37 0,-2 1-30 15,-6 15-37-15,2 7-58 16</inkml:trace>
  <inkml:trace contextRef="#ctx0" brushRef="#br0" timeOffset="1819.15">13845 5278 450 0,'-8'-18'68'0,"-3"2"-46"15,-4 1 36-15,0 9-9 16,-5 4-29-16,-1 2-11 15,-1 5-5-15,4 13 2 16,5 3 3-16,7 6-6 16,6 2-1-16,3 3-1 0,17 0 0 15,6 0-1 1,6-2 1-16,5-3-2 0,-1-1 2 16,-7-2-3-16,-2-6-4 15,-13-2-2-15,-11-2-4 16,-5-4 0-16,-17 3 13 15,-11-6 2-15,-5 2-1 0,-3-2 1 16,4-2 2-16,2-1-2 16,10-2-1-16,8-2-1 15,14 0-3-15,4-11-27 16,18-7-67-16,10-7-34 0,4-5-103 16</inkml:trace>
  <inkml:trace contextRef="#ctx0" brushRef="#br0" timeOffset="2006.6">14018 5288 540 0,'0'-7'100'16,"-3"0"-79"-16,-2 6 46 0,-1 1-23 15,5 1-29-15,1 13-13 16,0 4-1-16,3 5 3 16,6 6 0-16,6 3-3 15,-1 0 0-15,2 2-1 16,-4 2-10-16,-3-3-26 0,-3-2-11 15,-4-2-22-15,-2-9-30 16,-8-5-77-16</inkml:trace>
  <inkml:trace contextRef="#ctx0" brushRef="#br0" timeOffset="2690.2">13970 5506 76 0,'2'-16'520'16,"10"0"-512"-16,5-2-3 15,8 5 16-15,9-1-12 16,2 3-9-16,3 1 0 0,2 1-5 16,-1 0-23-16,-6-2-13 15,-5 2 4-15,-8-1-3 16,-3-4 16-16,-9-3 27 16,-5 5 25-16,-4-1 18 15,-2 3 8-15,-12 4-27 0,-3 6 4 16,-4 0-7-16,-2 8-7 15,3 6-7-15,4 7-5 16,3 2-5-16,8 2 0 16,5 2-2-16,0-4 0 15,11-3-1-15,3-6-8 0,4-3-6 16,0-10-3-16,0-1-1 16,0-5 2-16,-2-9 1 15,-2-4 2-15,-1 2 14 16,-4-2 4-16,-2 4 0 15,-2 3 4-15,-2 5 8 0,0 6-3 16,-1 0-8-16,2 1-4 16,1 11 2-16,3-1 0 15,-1 2 0-15,1-1-1 16,-1-2-4-16,0-4-23 16,-2-4-7-16,3-2 9 15,-2-4 13-15,1-6 11 16,1-6 1-16,2-4 6 0,0 0 17 15,2 3 2-15,3 2-4 16,-1 5-8-16,3 5-8 16,2 5-2-16,1 0-3 15,0 5 1-15,1 5-1 0,-1 6 0 16,-3-2 0-16,-7 3-1 16,-5-5-2-16,-5-3 1 15,0-2 5-15,0-7 10 16,-5 0 32-16,0-3-13 15,2-10-10-15,1-3-3 0,2 0-8 16,0-1-11-16,3-3-3 16,8-2-9-16,7 4-22 15,1-3-17-15,5 2-19 16,-1-1-18 0,-1 2-42-16,-4 0-54 0</inkml:trace>
  <inkml:trace contextRef="#ctx0" brushRef="#br0" timeOffset="2830.79">14816 5149 360 0,'0'0'105'0,"0"0"-33"0,0 0-22 16,0 9-1-16,3 6-5 16,5 1-15-16,4 5-8 15,2 1-7-15,4 7-9 16,3 2-4-16,-7 3 0 16,-4 3-18-16,-7-1-41 0,-3-3-51 15,-13-7-100-15</inkml:trace>
  <inkml:trace contextRef="#ctx0" brushRef="#br0" timeOffset="2955.19">14827 5335 514 0,'32'-25'22'16,"8"0"-25"0,4 1 3-16,7-1-7 0,-1 0-35 15,2 3-100-15</inkml:trace>
  <inkml:trace contextRef="#ctx0" brushRef="#br0" timeOffset="3603.56">14656 4543 419 0,'-31'-34'4'16,"-13"0"2"-16,-5 2-1 0,-12 2 7 15,-9 4 1-15,-13 3 0 16,-5 4 7-16,-10 10 1 16,-8 4 1-16,-7 5-6 15,-6 10-2-15,-1 13-6 16,1 13-5-1,-1 12 4-15,5 9 5 0,7 13 1 0,10 8-8 0,13 4 1 16,13 4 2-16,17 2 3 16,15-6-5-16,17 0-3 15,18-2-1-15,6-4 1 16,26 3-1-16,20 1 4 0,17-1-3 16,21 1 5-16,13-4-3 15,16-4-4-15,6-8-1 16,6-7 1-16,1-10 0 15,0-11-2-15,-6-10 3 16,-4-12-1-16,-4-8-1 0,-7-6 1 16,-4-11-3-16,1-10 0 15,-8-8 2-15,-3-5-1 16,-8-3-1-16,-4-8-1 16,-4-3-3-16,-13-5 3 15,-4-4 3-15,-9-6 1 0,-3-2 0 16,-7-4-2-1,-6-2 1-15,-6-1-1 0,-8-4 3 16,-11-2-2-16,-9-4 3 16,-5 1 4-16,-24 3-1 15,-18 1-3-15,-21 4-3 16,-18 10 1-16,-17 10-2 0,-12 10 0 16,-3 14 0-16,0 11-3 15,8 13-17-15,15 5-41 16,19 7-51-16,26 8-102 15</inkml:trace>
  <inkml:trace contextRef="#ctx0" brushRef="#br0" timeOffset="4754.42">15080 5690 430 0,'-2'-4'55'0,"-3"0"1"0,1-1 14 16,4 3-14-16,0 2-24 15,6 0-21-15,6 0-2 16,6 0 13-16,7 7 0 16,3 4-2-16,8 7-7 15,4 2-1-15,7 4-2 16,3 5-2-16,4 3-1 0,0 2-1 16,1 5-3-16,1 3-2 15,0 0 0-15,-6 0-1 16,-5-3 1-16,-6-2-1 15,-6-1 0-15,-6-6 0 16,-5-7 0-16,-9-1 0 0,-1-8 0 16,-5-2 1-1,-2-5-1-15,-3-3 0 16,0-2 0-16,-2 0 1 0,0 0 0 0,0-2 1 16,0 0-1-16,1 0 1 15,-1 0-1-15,0 0-1 16,2 0-4-16,-2 0-13 15,2 0-15-15,-1 0-20 16,4 0-17-16,-5 1-36 16,0-1-63-16</inkml:trace>
  <inkml:trace contextRef="#ctx0" brushRef="#br0" timeOffset="4957.51">15633 6295 545 0,'-3'1'60'16,"3"-1"-59"-16,3 0 10 16,18 2 32-16,10 2-19 15,5 0-18-15,5-1-5 0,4-3 1 16,-2 0-10-16,0 0-42 16,-4 0-55-16,-2-9-85 15</inkml:trace>
  <inkml:trace contextRef="#ctx0" brushRef="#br0" timeOffset="5083.8">16109 6166 561 0,'-9'0'55'0,"-8"0"-13"15,-2 12-11-15,-1 10-21 16,0 3-8-16,-3 6-13 0,5 1-52 16,2-4-71-1,5-1-337-15</inkml:trace>
  <inkml:trace contextRef="#ctx0" brushRef="#br0" timeOffset="5630.56">16314 6540 155 0,'7'-12'481'15,"-2"2"-456"-15,-5 9 2 16,2 1 7-16,3 10-14 15,3 9-7-15,-3 9 3 0,2 8 5 16,0 8-10 0,1 6-6-16,-3 0-2 0,0-3-2 15,-3-4 0-15,0-13-1 16,-1-8 0-16,-1-12 1 16,0-10 4-16,0-3 7 15,-1-21 6-15,-1-8-13 0,0-11-1 16,2-7 2-16,0 0-2 15,7 0-4-15,6 8 1 16,1 8-1-16,3 9 1 16,0 11 0-16,0 9-1 15,2 5-1-15,1 4 0 0,2 11 0 16,-1 6 0-16,4 8 1 16,-1 6 0-16,1 1-1 15,0 5 0-15,-2 2-10 16,0-4-15-16,-6 2-14 15,-6-7-21-15,-10-5-32 0,-1-9-40 16,-18-10-96 0</inkml:trace>
  <inkml:trace contextRef="#ctx0" brushRef="#br0" timeOffset="5786.76">16333 6846 38 0,'-7'-11'509'0,"7"-2"-494"16,7-1-28-16,23-2 16 15,10 2 3-15,12-2-5 16,5-4-1-16,6 0-1 16,0 1-10-16,-5-5-29 0,-6-1-70 15,-13-5-115-15</inkml:trace>
  <inkml:trace contextRef="#ctx0" brushRef="#br0" timeOffset="6149.81">16721 6360 297 0,'-54'-19'102'0,"-7"6"-63"15,-7 10 24-15,0 3 0 16,1 16-20-16,5 11-23 16,6 7-10-16,7 8 7 0,15 6-5 15,9 9 0-15,14 3-1 16,11 5-5-16,5 1-1 16,19 0-1-16,10 0-3 0,7-7-1 15,10-5 0-15,4-10-1 31,5-8 2-31,6-11-2 0,2-12 0 0,5-13 0 0,0-2-2 16,0-20 2-16,-2-8 2 16,-3-9-1-16,-5-10 2 15,-11-6-1-15,-13-5 1 16,-8-8 1-16,-12-1-2 0,-11-6 2 16,-8 5 0-16,-20 6-2 15,-16 6 6-15,-13 12-2 16,-12 9-5-16,-12 8 1 15,-3 15-3-15,-1 7-36 16,7 5-47-16,11 2-63 16,14 0-299-16</inkml:trace>
  <inkml:trace contextRef="#ctx0" brushRef="#br0" timeOffset="6918.08">17547 6712 492 0,'-5'-6'52'16,"-3"-1"-35"-16,5 4 35 15,3 1-11-15,1 0-13 16,19 0-26-16,9 2 0 15,14-2 14-15,16-1 6 16,17-3-2-16,14 1-7 0,12-1 0 16,15 0-5-16,12-2 0 15,15 3-10-15,4-2 3 16,13 0 0-16,4 0 0 16,6 1-2-16,1 2 2 0,4-2-1 15,5 1 0-15,6 1 0 16,5-2 1-16,3 1 0 15,2 2-2-15,-5-1-8 16,-9 1 0-16,-12 1 6 16,-15-4 3-16,-16 0 1 0,-22 0-1 15,-19 0 1-15,-23-1 7 16,-25 0 3-16,-14 0-5 16,-18 2 0-16,-12 0 2 15,-7 1 3-15,0 1-5 16,0 3-8-16,-5 0 0 15,-4 0-1-15,2 0 3 0,-3 0 0 16,5 3-1-16,2 3-2 16,1-3-10-16,2 2-9 15,0-1-10-15,0-3-16 16,5-1-35-16,2 0-33 0,-1-6-97 16</inkml:trace>
  <inkml:trace contextRef="#ctx0" brushRef="#br0" timeOffset="7136.78">21448 6352 368 0,'0'-7'265'0,"0"-3"-245"15,12 5-1-15,12 5 2 16,4 0 16-16,5 9-11 16,2 9-9-16,-1 10 0 15,0 5-4-15,-12 9-8 16,-10 1-3-16,-12 1-1 0,-3 1-2 15,-21-5-13-15,-8-7-17 16,-7-2-10-16,-4-12-21 16,1-5-44-16,8-10-89 15</inkml:trace>
  <inkml:trace contextRef="#ctx0" brushRef="#br0" timeOffset="7518.16">22164 6323 488 0,'14'-13'62'16,"-4"3"-9"-16,-5 3 30 15,-2 3-23-15,1 4-12 16,-3 0-28-16,3 13-19 0,1 6 2 16,0 8 7-16,5 9-2 15,0 1-3-15,1 4-3 16,4-3-2-16,-3-3 1 15,1-5-4-15,1-3-21 16,-3-9-25-16,0-2-29 16,-6-10-47-16,-3-6-85 0</inkml:trace>
  <inkml:trace contextRef="#ctx0" brushRef="#br0" timeOffset="8005.34">22254 6457 66 0,'0'-1'18'0,"0"-3"57"16,-4 0 17-16,-5-3-3 16,-5-2-9-16,-1-5-5 15,1-1-7-15,2-3-3 16,0-3-11-16,11-4-16 15,1 0-13-15,15 2-6 0,9 2-6 16,10 8-8-16,6 2-1 16,1 11-2-16,3 0 3 15,-10 13-5-15,-5 6 1 16,-12 6-2-16,-14 4-2 0,-3 3-6 16,-10 0-10-16,-8-1 1 15,-5-5 8-15,3-4 5 16,5-8 5-16,3-1-1 15,10-6 2-15,2-1-2 16,14 1-8-16,10 3 7 0,8 2 2 16,-2 3-1-16,4 0-3 15,-6 5-1-15,-10 0 1 16,-11 0-13-16,-7-4-6 16,-9 1 11-16,-16-5 10 0,-7-2-6 15,-6-9 6-15,1-1 3 0,2 0-2 16,6-11-13-16,10-3-33 15,9-5-32-15,10-3-52 16,3-6-123-16</inkml:trace>
  <inkml:trace contextRef="#ctx0" brushRef="#br0" timeOffset="8388.77">22561 6180 425 0,'-20'-25'177'16,"-9"3"-161"-16,-7 2 14 15,-3 7-1-15,-5 6 3 16,-2 7-10-16,1 0-11 0,4 14-2 16,2 15-3-16,5 5 1 15,7 11-1-15,5 8-5 16,10 11-1-16,7 4 0 16,5 5 0-16,15 1 1 0,10 0-1 15,13-5-1-15,8-6 1 16,6-8 0-16,8-5-1 15,2-11-2-15,3-10-5 16,3-11 5-16,1-9-2 16,-4-9-1-16,-6-7 3 15,-3-18 3-15,-5-11 0 0,-12-14 4 16,-2-14 0-16,-14-10 0 16,-7-9 5-16,-14-3-8 15,-5 6 4-15,-28 3 1 16,-21 12-7-16,-18 12 0 15,-13 16-3-15,-12 12-42 0,-9 12-50 16,-6 8-79-16</inkml:trace>
  <inkml:trace contextRef="#ctx0" brushRef="#br0" timeOffset="9412.51">22400 7041 334 0,'5'-1'51'15,"-3"-1"-5"-15,-2 2 9 16,0 0-13-16,0 3-25 16,0 5 0-16,-8 6 10 15,1 4-4-15,-4 2-5 16,-2 7 3-16,-4 4-3 0,-5 3-6 16,-5 6 0-16,-4 2-2 15,-6 7-1-15,-6 2 0 16,-4 5 8-16,-7 4-12 15,-1 5 3-15,-4-1 1 0,-1 7 0 16,-3 1-4-16,1 3 13 16,-3 1-7-16,-2 5-8 15,-3 0-2-15,0 5 2 16,1 3-4-16,-2 4 4 16,4 3 7-16,1 2-5 0,3 2-4 15,1 0 0-15,1 2-1 16,-2-2 2-1,-2-2-2-15,2 2-1 0,-3-2 2 16,2-3-1-16,-2-5 1 16,3-6 0-16,4-6-2 15,4-6 3-15,4-6-2 0,4-5 1 16,6-6-2-16,5-2 2 16,6-8-1-16,1-1 3 15,4-6-2-15,-1-2 4 16,7-6 0-16,3-5-1 15,4-2-2-15,0-5-1 0,7-2-1 16,0-5 2 0,5-2-4-16,0-2 2 0,0-3-1 15,0-1 1-15,0-3 1 16,0 2-1-16,0-2 0 16,0 0 2-16,0 0-1 0,0 0 3 15,0 0 0-15,0 0-2 16,0 0 0-16,0 0-2 15,0 0 0-15,0 0-1 16,0 0-10-16,0 0-14 16,-2 0-27-16,-3 0-31 15,0-9-79-15,-5-5-165 0</inkml:trace>
  <inkml:trace contextRef="#ctx0" brushRef="#br0" timeOffset="9790.75">20055 9883 109 0,'-7'-9'250'0,"2"-3"-213"15,2 3 48-15,1 3-19 16,2 3-5-16,0 3-20 15,0 0-9-15,2 11-1 16,1 12-7-16,1 7-5 16,-3 6-2-16,-1 9-4 0,2 1-5 15,-2 4-2-15,0-2-2 16,0-3 0-16,0-5-1 16,2-7 0-16,3-5 2 15,3-10 5-15,1-4-2 0,9-7 1 16,6-5 4-16,12-2-2 15,8-5-3-15,10-7-5 16,5-8-2-16,2 2-3 16,-6-1-10-16,-1-4-54 15,-10-1-79-15,-16-4-143 0</inkml:trace>
  <inkml:trace contextRef="#ctx0" brushRef="#br0" timeOffset="9946.94">19548 11093 37 0</inkml:trace>
  <inkml:trace contextRef="#ctx0" brushRef="#br0" timeOffset="10307.43">19848 10722 178 0,'7'-6'115'0,"-4"-2"-62"31,-1 0 20-31,0 0 0 16,-2-2-7-16,0 3-9 16,-11 4-9-16,-5 3-10 0,-6 0-7 15,-1 4-4-15,-4 13-2 16,2 4-5-16,3 8-5 15,3 4-2-15,6 5-4 16,9 5-3-16,4-2-3 0,9-3-2 16,13-5-1-16,8-6-2 15,9-9-15-15,5-9-22 16,1-9-30-16,0-2-34 16,-2-18-67-16,-4-10-275 15</inkml:trace>
  <inkml:trace contextRef="#ctx0" brushRef="#br0" timeOffset="10713.59">19977 10460 478 0,'-38'-14'23'0,"-7"-1"10"15,-1 8 10-15,-3 7 1 16,-5 4-9-16,4 14-4 15,-1 10 1-15,7 8 0 16,7 9-12-16,8 8-5 16,12 11-4-16,12 3-7 0,5 5-1 15,12-1 0-15,13-4-1 16,8-2 1-16,4-10-3 16,9-8-1-16,3-12 2 15,4-10-3-15,4-10 1 0,3-13-2 16,2-2-2-1,3-22 2-15,-2-6 3 0,-2-12-1 16,-7-10 2-16,-8-10-1 16,-12-8 3-16,-10-8-2 15,-16-9-1-15,-8 1 1 16,-19 6-4-16,-21 12-3 16,-13 13 4-16,-12 10-16 0,-7 20-2 15,-3 16-23-15,7 7-51 16,12 0-91-16</inkml:trace>
  <inkml:trace contextRef="#ctx0" brushRef="#br0" timeOffset="12075.25">23036 11692 295 0,'9'-13'115'15,"-4"-1"-62"-15,-4-2 20 16,-1-5-24-16,0-1-4 16,-4-1-13-16,-8 0-15 15,-4 4-8-15,-8 0-4 0,-1 9 0 16,-5 7 2-16,-1 3-4 31,-3 3-2-31,5 13-1 16,2 3 3-16,7 5-1 15,8 1-1-15,10-2-2 0,2-1 0 16,14-5-1-16,8-3 1 16,5-8 2-16,5-6 0 15,4 0 0-15,-4-9-1 16,-1-6 1-16,-1 0-1 0,-4-2 2 15,-1-1 0-15,-8 6 8 16,0 5 7-16,-7 1-6 16,2 6-2-16,-2 6-5 15,1 12-3-15,2 11-1 16,1 8 2-16,2 4 0 16,-2 9 1-16,5 1-5 15,-4-1 3-15,0-1-1 0,-1-6 0 16,-1-11-2-16,1-13-1 15,-5-8 3-15,2-11 2 16,-2-12 3-16,0-13 15 16,-1-12 8-16,0-3-8 15,-3-8-6-15,1-1-6 16,-3 1-5-16,3 9-4 0,0 5 1 16,-1 9-5-16,-2 13-28 15,4 10-38-15,3 2-55 16,0 5-80-16</inkml:trace>
  <inkml:trace contextRef="#ctx0" brushRef="#br0" timeOffset="12418.93">23701 11958 391 0,'0'-26'145'16,"0"-3"-117"-16,-2 8 14 16,-4 3 6-16,-2 7 0 0,-1 4-24 15,-2 7-15-15,3 0-3 16,0 14-5-16,1 11 2 16,3 6 0-16,-2 14 2 15,6 5 1-15,0 4 0 16,0 4-2-16,0-1 0 0,0-3 0 15,0-2-3-15,0-6-1 16,0-6 0-16,-9-7-6 16,-1-6-20-16,-3-11-19 15,-1-7-44-15,0-9-54 16,-4-7-186-16</inkml:trace>
  <inkml:trace contextRef="#ctx0" brushRef="#br0" timeOffset="12577.47">23484 12227 466 0,'3'-15'140'0,"11"0"-123"0,6 0 12 16,9 8 1-16,5-2 1 15,5 3-16-15,3 1-13 16,-1 2-2-16,2 3-26 16,-4 0-53-16,-12 0-36 0,-3 0-110 15</inkml:trace>
  <inkml:trace contextRef="#ctx0" brushRef="#br0" timeOffset="12708.51">23864 12182 409 0,'-7'11'76'0,"2"0"-24"16,5 0 6-16,0 1-16 0,0-1-18 15,5 1-18-15,2-1-6 16,-1-4-1-16,-1-2-26 16,-4-5-45-16,-1 0-46 15,0-14-117-15</inkml:trace>
  <inkml:trace contextRef="#ctx0" brushRef="#br0" timeOffset="13096.45">23861 12023 325 0,'17'-9'17'0,"3"1"-18"16,4 6 6-16,-2 2-4 16,-5 0-2-16,0 4-10 0,-9 4-4 15,-1 1 5-15,-3 4 9 16,-2-1 7-16,-1 3 42 15,-1 3 12-15,2-1 1 16,3 5-12-16,-2-3-17 16,4 4-3-16,0-5-5 0,-2 2-6 15,-3-2-7-15,1-4-8 16,-3-1 0-16,0-6 1 16,0-4 0-16,0-3 3 15,-3-3 15-15,3-11-1 16,3-4-13-16,5-6-1 0,4 1 6 15,5 0 1-15,0 1-3 16,4 7 3-16,-6 4-8 16,4 5-2-16,-3 6-2 15,-2 0 0-15,1 10-4 16,1 5 2 0,-1 5 0-16,0 3 0 15,4 2-1-15,-4 4-25 16,2-5-25-16,-2 2-27 0,2-6-41 0,0-6-106 15</inkml:trace>
  <inkml:trace contextRef="#ctx0" brushRef="#br0" timeOffset="13622.12">24514 12184 401 0,'0'-20'120'16,"-7"0"-57"-16,-11 6-3 15,-5 7-25-15,0 6-12 16,-1 1-11-16,6 7-6 15,2 8-4-15,9 5-2 16,5-2-3-16,2 4 0 16,7-6-13-16,9-2-5 0,4-5-1 15,4-8-4-15,-1-1 2 16,0-4 7-16,-3-13 10 16,-4 3 7-16,-1-4 1 15,-7 4 5-15,-1 2 16 0,-2 1-2 16,-4 7 0-16,-1 2 2 15,2 2-8-15,2 4-16 16,3 10 3-16,5 2 2 16,1 7 0-16,4-3-3 15,2-2 1 1,-1-4-4-16,-1-9-10 0,0-5 4 16,-5-1 6-16,-1-17-5 15,-5-5-9-15,-6-9-1 16,0-6 13-16,0-4 6 0,-6-8 15 15,0 6 12-15,1-5 2 16,2 6-10-16,1 9 11 16,0 11 9-16,2 7-11 15,0 8-6-15,0 8-8 16,7 10-12-16,2 13-2 0,1 9 4 16,-2 13 2-16,1 7-6 15,-1 5-1-15,-1 3 1 16,-4 0-1-16,-1-4-3 15,-2-6-16-15,0-9-21 16,0-9-28-16,0-14-46 0,-2-15-86 16</inkml:trace>
  <inkml:trace contextRef="#ctx0" brushRef="#br0" timeOffset="14373.94">25008 11761 436 0,'0'-51'16'0,"-17"-5"21"15,-10 1-1-15,-12-3-8 16,-7 0-4-16,-13 3-7 16,-15 2-4-16,-10-1 3 15,-15 4-12-15,-11 2-1 0,-12 3-1 16,-11 6-5-16,-9 5 4 16,-9 9 1-16,-5 6-5 15,-7 6 3-15,-4 11 1 0,-4 2-2 16,5 16 5-16,5 13 2 15,8 5 15-15,17 14-10 16,16 9-2-16,20 5-3 16,24 10-1-16,23 5-2 15,24 4 6-15,24 6-5 16,15 0-1-16,26 3 0 0,21 3-2 16,15 1 0-16,16 1-1 15,11 2 1-15,9-1-1 16,7-7 2-16,1-5 1 15,6-11 8-15,-1-9 5 16,-1-10-7-16,-1-10 3 0,-2-6 0 16,-5-8-8-16,3-7-3 15,-3-8-1-15,-5-7 0 16,0-6-3-16,-5-2-7 16,0-12-1-16,-4-10-4 15,-2-6 0-15,-9-6 3 0,-5-5 5 16,-6-6 6-16,-10-6 2 15,-7-7 0-15,-9-6 5 16,-6-6 4-16,-9-10 3 16,-9-8 1-16,-14-4-9 15,-14-6 4-15,-3-2 2 16,-26-3-10-16,-10 5-1 16,-14 4 0-16,-12 6-1 0,-10 9-1 15,-8 12-3-15,1 11-24 16,3 13-7-16,5 11 7 0,13 11-13 15,15 10-31-15,14 7-43 16,16 4-56-16</inkml:trace>
  <inkml:trace contextRef="#ctx0" brushRef="#br0" timeOffset="15248.27">24811 11164 450 0,'-12'-36'3'0,"-8"-3"11"0,-13-4 1 15,-10 4 15-15,-9-6-13 16,-7-1-3-16,-12 1 1 16,-6 0-3-16,-5 5-2 15,-7 3 4-15,-6 2-1 0,-5 7-3 16,-8 4-3-1,-3 9-3-15,-8 4-1 0,-1 7-3 16,-6 4 0-16,-3 8 2 16,0 13 0-16,-1 7-2 15,1 12 3-15,5 6-2 16,5 9 4-16,11 1 0 16,3 6 1-16,13 2 2 0,8 2-8 15,7 4-1-15,9-4 2 16,8 5-1-16,10 3 1 15,11 0-1-15,6 0 4 16,15 1-1-16,7-4 3 0,11 2-2 16,7-5-1-1,17 2-3-15,10-1 1 0,10 1 1 16,11 0 0-16,4 4 0 16,12-3 0-16,0-2-1 15,9-1-2-15,0-1 2 0,6-5-2 16,4-3 2-16,0-4-1 15,8-5 2-15,3-2 1 16,2-5 16-16,-3-2-1 16,2-4-3-16,-2-1-6 15,-2-2-5-15,-3-4-3 16,-1-3 1-16,-3-2-2 0,-3-4 0 16,-4-6 0-16,-1-3-2 15,-6-8 4-15,-1-3-7 16,-3-1 2-16,1-12 0 15,-6-4 0-15,0-5-1 0,-2-4 1 16,-3 0-2-16,-2-3 4 16,-7-5 1-16,1 3 0 15,-8-6 1-15,1 0-1 16,-2-3 0-16,-1 0 2 16,1 0-2-16,2-3 1 15,-6 0-1-15,-1-3 0 0,-2 0-1 16,-5-1 0-16,-5 0 1 15,-4-2-2-15,-6-1 3 16,-2-1-1-16,-3-1 0 16,-3-3 2-16,-2-5-2 15,-2 1 2-15,-4-6 3 16,-3 2-2-16,0-9 6 0,-16 1 0 16,-12-4-7-16,-12-2-1 15,-15-5-1-15,-15 1-2 16,-15-1-10-16,-13 5-22 15,-12 2-35-15,-13 6-70 0,-7 5-327 16</inkml:trace>
  <inkml:trace contextRef="#ctx0" brushRef="#br0" timeOffset="16045.74">20418 10954 194 0,'-1'-3'224'0,"-5"1"-197"16,5 1 39-16,1 1-32 15,0 0-5-15,10 3 5 0,10 7 5 16,2-2-7-16,7 5-6 15,8 1-3-15,4 1-2 16,6-1-5-16,5 2-4 16,11 4-6-16,5-1-2 15,4 2-1-15,5 1 1 0,2 1-2 16,4-1 4-16,1-1-10 16,-1 0 6-16,-4 2 0 15,0-3-1-15,-5 2 1 16,-4-5-2-16,-6 1 0 15,-3-3 1-15,-7 1-2 0,-6-6 2 16,-6-1-1-16,-8-2 0 16,-7-1 0-16,-8-3 1 15,-5-1-1-15,-7 0 1 16,-4-2 3-16,-3 0 2 16,0 0 1-16,0 0-2 15,0 0-1-15,0 0-1 0,0 0 0 16,0 0-1-16,0 0-1 15,0 0-1-15,0 0 0 16,0 0-2-16,0 0-8 16,0-2-15-16,-3-1-26 0,-3-5-20 15,-3-2-35-15,-4-5-59 16</inkml:trace>
  <inkml:trace contextRef="#ctx0" brushRef="#br0" timeOffset="16244.13">21813 11201 422 0,'0'-7'81'15,"0"2"-23"-15,10 5-11 16,6 0-15-16,5 7 12 16,3 9-18-16,1 9-2 15,1 6-2-15,0 2-5 0,-8 8-2 16,-8 2-4-16,-10 5-7 16,-5-3-4-16,-22-2 1 15,-12-2-18-15,-17-9-37 16,-14-7-34-16,-11-15-52 15,-12-11-298-15</inkml:trace>
  <inkml:trace contextRef="#ctx0" brushRef="#br0" timeOffset="17207.4">19424 11331 359 0,'0'-10'144'0,"-2"3"-100"0,-5 3 6 16,3 4-16-16,0 13-11 16,1 12-12-16,-3 5 1 0,1 16 1 15,0 11-2-15,-1 13 0 16,1 11 3-16,-1 6-8 16,5 8-3-16,1 1-2 15,1-3-1-15,16-5 2 16,6-6-1-16,9-12 3 0,5-9-4 15,4-15 0-15,3-12 2 16,0-11-1-16,5-13 4 16,2-10-1-16,0-3-2 15,0-22 0-15,1-9-1 16,-3-10 1-16,-4-13-1 16,-4-11 0-16,-3-8-1 15,-4-9 0-15,-7-2 0 0,-8 0-2 16,-4 3 0-16,-8 8 1 15,-7 7 2-15,0 12-1 16,-8 7-1-16,-7 9 4 16,-1 9 5-16,-1 7-4 0,3 5 1 15,1 6-2-15,5 4-1 16,-1 4-1-16,2 6 0 16,-3 0-2-16,0 13-1 15,-5 8 2-15,-2 6 0 16,-4 5 1-16,1 7-1 0,1 3 0 15,-1-1-1-15,6-4 2 16,3-7-1-16,4-5-1 16,5-8 1-16,2-9 0 15,0-8-1-15,13-7 6 16,1-16 0-16,3-9-3 16,2-8-2-16,1-4 1 0,2-2-1 15,-5-2 1-15,2 4-2 16,-2 9 3-16,-2 8 7 15,-5 9 2-15,1 11 0 16,2 7-5-16,-1 9-5 16,3 14 3-1,2 11 3-15,7 11-2 16,0 8-5-16,1 6 1 16,-1 5-2-16,-4 3-23 0,-3-3-52 0,-7-6-67 15,-6-8-160 1</inkml:trace>
  <inkml:trace contextRef="#ctx0" brushRef="#br0" timeOffset="17644.79">20488 12093 320 0,'0'0'12'0,"0"0"-23"16,0 0 14-16,0-2 4 15,0-1 13-15,0 0-12 16,0 0-7-16,3 0 9 0,0-1-3 16,-1 1 3-1,1-1 5-15,-3 1-3 0,0-1 8 16,0 1 26-16,0-1 2 15,0 0-14-15,0 2-2 16,0 1-11-16,0-2-5 16,0 2-1-16,0-1-6 0,0 2-2 15,0 0-2-15,0 0 2 16,2 0-1-16,-2 0 0 16,0 0 1-16,0 0-2 15,0 0 1-15,2 0-3 16,0 0-3-16,-1 0 1 0,1 0-1 15,0 0 0-15,-2 0-4 16,0 0-37-16,-4-8-83 16,-8-11-355-16</inkml:trace>
  <inkml:trace contextRef="#ctx0" brushRef="#br0" timeOffset="20740.29">18973 10468 297 0,'-7'-8'75'15,"-2"-3"-11"-15,3 2 7 16,2 2-21-16,4-1 3 0,0 3-10 15,2 2-18-15,10 3-4 16,5 0 0-16,5 0 6 16,5 1-6-16,3 10-2 15,4 0-7-15,4 1-3 0,-1 3-1 16,2-2-3-16,0 3-1 16,-1-4-4-16,-1-2 0 15,-2 0-8-15,-4-3-24 16,-1-6-21-16,-7-1-22 15,0-4-36-15,-6-11-67 0</inkml:trace>
  <inkml:trace contextRef="#ctx0" brushRef="#br0" timeOffset="20885.42">19528 10315 489 0,'-11'-2'55'0,"1"-6"21"0,-7 8-3 15,3 0-22-15,-4 10-13 16,-2 11-22-16,-3 8-12 15,-6 14-3 1,-1 7-6-16,-9 7-61 16,0 2-97-16</inkml:trace>
  <inkml:trace contextRef="#ctx0" brushRef="#br0" timeOffset="28163.62">17100 7041 343 0,'-6'-5'10'0,"-1"0"12"0,4 0 13 15,3-1 0-15,0 3 6 16,0-3-17-16,0 3-6 16,9 1 3-16,-1 0-2 15,4 2-2-15,-2 0-3 16,3 0-3-16,-2 0 0 15,3 4-2-15,-1 3-3 0,1 2-1 16,2 0 2-16,-3 3-3 16,3 3 0-16,-2 1 0 15,4-1-1-15,0 5 0 16,2 2-1-16,2 3 0 16,0 0-2-16,5 0 1 0,0 2 0 15,4 1 0-15,-2 0-1 16,1 5 0-16,-1-5 0 15,0 6 1-15,3 2 2 16,-1 1-2-16,1 1 2 16,-1 3-2-16,3-2-1 0,-4 0 1 15,2 1-1-15,-1 0 1 16,1 0-1-16,-1-1 0 16,1 2-1-16,-1 0 2 15,-3 2-1-15,3-1 1 16,-1-2-1-16,-3 2 0 15,1-4 1-15,0 3 1 16,-1-2-1-16,0 4 4 16,2 0-1-16,-3 0-1 0,1-2-1 15,0 3-1-15,2 1 4 16,-2-2-1-16,-1 0-1 16,1-3-3-16,-5 4 1 0,2-2 0 15,-2-1-1-15,0-2-1 16,0 1 2-16,0-3 0 15,2 1-1-15,-4-3 0 16,2 1 1-16,4 0 0 0,-3-2-1 16,-2-1 0-16,4 2 0 15,-1-2 0-15,-4 1 0 16,-1-2 1-16,1-1-1 16,-1-1 1-16,-4 0-1 15,4-1 0-15,-2-2 0 16,0 0 1-16,-2-1-1 0,4 1 2 15,-5-1-2-15,0-2 2 16,-1 1-1-16,0 0-1 16,-3-4 1-16,1 1-1 15,2-1 0-15,-3-2 1 16,1-1-1-16,2-2 0 0,-5 0 1 16,3 1 0-16,0 0 0 15,-2-2 1-15,0 0 2 16,0-2-1-16,-2 1-1 15,2 1 0-15,1-5 0 16,-3 3-1-16,0-3 0 0,0 3 2 16,-2-1 2-16,1 1-3 15,1-1 4 1,0 1-4-16,-2-1 0 0,0 1 1 16,2 3-1-16,-1-2 0 15,0-2-1-15,1 3 1 0,-2 1 2 16,1 2-1-16,-2-2 1 15,1 2 0-15,-2-1 0 16,1 3 0-16,-1-2-2 16,-1 2 0-16,0 0 0 15,-1-1 0-15,3 2-2 16,-1-3 2-16,2-2-1 0,-2 2-1 16,1-4 1-16,-1 1 0 15,1-1-1-15,1-1 1 16,-2 1-1-16,4 0 2 15,-4 0 0-15,1 1 1 16,-1-1-2-16,0-1 2 0,3 0-1 16,-3 0 0-1,2-2 0-15,-2 0-1 0,2-1 0 16,-1 1-1-16,-2-2 1 16,1 1 1-16,1 2 1 0,-1-4 0 15,-1 3 0-15,-1-2-1 16,4 0-1-16,-2-2 0 15,-1 2 0-15,2-6 0 16,-3 1-1-16,3 1 1 16,-2-1-2-16,3 1-1 15,-2-3-40-15,3-2-72 16,-2-7-170-16</inkml:trace>
  <inkml:trace contextRef="#ctx0" brushRef="#br0" timeOffset="31931.21">20230 12554 377 0,'0'0'30'16,"0"0"-11"-16,0 0 31 15,0 0-6-15,3-6-27 16,1 1-12-16,-1-4 9 15,-1-2 12-15,2-1-8 0,-2-5 1 16,-2 2-2-16,0-2-2 16,0 2-1-16,-2 2-2 15,-7-2-2-15,-3 10-1 16,-3 2-3-16,-4 3-1 16,-3 0-1-16,0 12-1 0,-1 8 0 15,0 3 0-15,1 4 1 16,6 3 1-16,0 2-1 15,5-2 1-15,6 1-3 16,5-4-1-16,0-4 0 16,2-4-2-16,8-1 1 15,2-7 0-15,5-4 0 0,0-5 0 16,3-2 0-16,4-4-1 16,-2-10-6-16,0-4 2 15,2-3 3-15,-4-2 2 16,-1-4 0-16,-4 0 0 0,-1-1 0 15,-1 2 1-15,-4 2 1 16,-2 4 7-16,-2 4 2 16,1 5 2-16,-4 2 6 15,-2 6-2-15,2 3-7 0,-2 0-8 16,0 7-3-16,0 7 5 16,0 2 2-16,0 6-3 15,0 1 0-15,5 0-2 16,0-1 1-16,4 0-1 15,4-2 0-15,-1-2-1 16,7-2 1-16,1-5-2 0,2-2-8 16,2-4-26-16,3-3-25 15,0-2-23-15,-4 0-48 16,0-4-157-16</inkml:trace>
  <inkml:trace contextRef="#ctx0" brushRef="#br0" timeOffset="32181.93">20601 12584 508 0,'0'-4'38'16,"0"1"2"-16,7-1 5 15,7 0 5-15,3-1-21 16,7 0-15-16,-1 0-2 15,2-1 1-15,3-1-9 16,-1 0-2-16,0 0-3 0,0-1 1 16,0 1-1-16,-3-1-16 15,-2 2-15-15,-8 1-20 16,-5-1-23-16,-8 1-31 16,-1 0-56-16</inkml:trace>
  <inkml:trace contextRef="#ctx0" brushRef="#br0" timeOffset="32416.26">20778 12436 132 0,'-7'-4'305'15,"-1"-1"-231"-15,3 1-4 0,1 4-6 0,1 0-14 0,1 0-25 16,2 11-11-16,0 3 9 16,0 5 3-16,0 5-6 15,2-1-8-15,3 6-5 31,-2-1-4-31,3 1-2 0,0-4-1 0,-1 0 0 0,2-4-14 16,-2-3-21-16,6-4-19 16,-3-6-28-16,2-7-43 15,2-1-106-15</inkml:trace>
  <inkml:trace contextRef="#ctx0" brushRef="#br0" timeOffset="33029.6">21094 12250 429 0,'0'-7'56'16,"0"0"8"-16,0 3-4 16,0 2-1-16,0 2-27 0,1 0-21 15,-1 2-4 1,5 9 10-16,-3 5 2 0,2 4 0 16,-3 3-5-16,4 2-5 15,-3 3 1-15,-2 1-5 16,1 3-3-16,-1-5 0 15,0-1-1-15,0 1-1 0,0-6 0 16,0-3 1-16,0-5-1 16,0-4 0-16,0-2 0 15,0-5-1-15,6-2 0 16,-3 0 0-16,2 0 3 0,2-7-1 16,5-4 0-16,-4 0 0 15,4-3-1-15,2-2 1 16,1 0-1-16,-2 0 0 15,1 2 1-15,5 0-1 16,-5 3 0-16,1 0 0 16,-2 3 1-16,2 3 0 0,-1 4 1 15,1 1-2-15,-1 0 0 16,-1 5 0-16,-1 9 0 16,0 3 0-16,-4 2 0 15,-1 0 0-15,-7 3 0 16,0-2 0-16,-7-3 0 0,-13-2-3 15,-7-3-3-15,-3-4-5 16,-8-2 1-16,4-6 1 16,4 0-14-16,-1-1-8 15,13-12-8-15,11-8-46 16,7-10-124-16</inkml:trace>
  <inkml:trace contextRef="#ctx0" brushRef="#br0" timeOffset="44117.6">21803 8765 279 0,'0'0'71'16,"2"0"-37"-16,-1 0 14 16,3 0 15-16,-1 0-24 0,2 0-10 15,-2 0-3-15,1 0 6 16,-3 0-5-16,5 0-2 16,-5 0-5-16,3-4-5 15,1-1 0-15,-2 2-3 0,2-5 0 16,-3-4-3-16,-1 1 3 15,-1-5-2-15,0 0-1 16,0-4-3-16,-3 4-2 0,-8-1-1 16,-2 0 1-16,-5 3 1 15,-1 5-3-15,-6 2 0 16,-3 7-1-16,0 0-1 0,-5 0 0 16,3 14 1-16,3 6 0 15,3 1-1-15,7 6 2 16,5 2-2-16,7 1 0 15,5-3 0-15,0-2-1 16,7-2 1-16,6-9 0 0,5-1-1 16,2-6 2-16,2-5-1 15,1-2 1-15,2-2 0 16,0-11-1-16,0-3 0 16,1-2 2-16,-6-5-2 15,2 0 1-15,-2-4 0 16,-2 2 1-16,-3-1-2 15,-3 4 2-15,-3 2 4 0,-2 6 5 16,-3 4 0-16,-4 3 3 16,2 4-2-16,-2 3-1 15,0 0-4-15,0 13-8 16,0 5 4-16,0 5-2 0,8 4 0 16,6 2 0-16,3-1 0 15,8-3-1-15,6-2-1 16,6-5-18-16,9-11-35 15,0-7-69-15,4-17-129 16</inkml:trace>
  <inkml:trace contextRef="#ctx0" brushRef="#br0" timeOffset="45086.38">23094 5763 336 0,'0'-16'54'16,"0"0"-1"-16,0 2 32 15,0 1-15-15,0 4-8 16,0 0-18-16,0 7-9 0,0-1-9 15,0 3-5-15,0 0-7 16,0 1-9-16,3 10-3 16,3 7 5-16,-1 5 4 15,3 4-6-15,-1 4-1 16,1 4 0-16,2 1-1 0,-1 0-2 16,3-3 0-16,-5-2-1 15,4-5 0-15,-4-4 0 16,0-6 1-16,-2-5-1 15,0-3 0-15,-3-4 1 0,-2-2 0 16,1-2 0-16,-1 0 2 16,2-7 1-16,0-4-2 15,1-2-2-15,3-4 2 16,2 1-4-16,2-2 4 16,4-2-4-16,2 6 1 15,4-1 0-15,1 3 0 16,1 5 0-16,-1 4 0 0,1 3 0 15,-4 0-2-15,-4 5 0 16,-5 7-3-16,-5 6-3 16,-4 2 0-16,-6 1 1 15,-8-1 2-15,-6 0 3 16,1-6 5-16,-1-4-1 0,2-3 2 16,4-7-2-16,-1 0-6 15,10-15-67-15,1-12-110 16</inkml:trace>
  <inkml:trace contextRef="#ctx0" brushRef="#br0" timeOffset="46219.71">19422 5986 206 0,'0'2'130'0,"0"-2"-107"16,0 0 15-16,0 0 13 16,2 0 15-16,-2 0-25 15,0 0-10-15,1 0 4 16,1-5-4-16,0-1-5 16,-2-1-7-16,0-4-6 0,0 1-2 15,0-5 1-15,-2 1 1 16,-3-2-3-16,-8 1-1 15,2 5 2-15,-2 1 1 16,-4 4-1-16,-3 3-4 16,1 2-2-16,-3 0-2 0,0 9-1 15,3 5 0-15,-3 4-2 16,5 3 2-16,3 4-1 0,6 2-1 16,3 3 0-16,5-1-1 15,0 0 1-15,3-1-2 16,7-5 2-16,4-3 0 15,3-6-3-15,5-5 2 16,-3-3 0-16,3-6 0 16,0 0 1-16,-1-4 0 0,-1-11-2 15,0 2 1 1,-3-5 0-16,0-4 1 0,-5 0 1 16,-2-1 0-16,-2 2 1 15,-2-1-1-15,-5 5 2 16,1 2 7-16,-2 3 3 0,0 5 0 15,0 3 0-15,0 3-3 16,0 1-5-16,2 0-4 16,-1 6-2-16,5 10 2 15,0 4 2-15,4 5-3 16,6 2 2-16,1 3-2 0,8-1 2 16,7-3-2-16,6-4-12 15,3-9-42-15,4-6-103 16,-1-7-408-16</inkml:trace>
  <inkml:trace contextRef="#ctx0" brushRef="#br0" timeOffset="47147.16">17700 8421 350 0,'-5'-13'82'16,"-2"1"-14"-16,2 1 0 15,3 3-9-15,2 2-9 16,0 4-21-16,0 2-7 16,0 0-2-16,0 3-14 15,2 14 2-15,3 3 12 0,3 11-3 16,-1 6-6-16,0 5-5 15,2 8 1-15,1 0-2 16,-3 0-3-16,1-2 0 0,2-5-1 16,-5-6 0-16,2-9-1 15,0-4 0-15,-3-8 0 16,-1-6 1-16,0-4-1 16,-1-6 1-16,-1 0 2 15,1-9 0-15,3-7-3 0,2-5 1 16,2-4-1-16,2 0 1 15,0-2-1-15,4 2-1 16,-2 3 1-16,6 3 0 16,2 4-1-16,1 7 1 15,-1 6-1-15,2 2 1 0,2 0-1 16,-5 9-1-16,-1 7 1 16,-7 3-2-16,-3 5-6 15,-9-1-3-15,0 2 4 16,-19 0-1-16,-9-6-2 0,-4 1-1 15,-8-6 7-15,4-6 5 16,-3-8-12-16,5 0-33 16,5-22-52-16,9-14-179 15</inkml:trace>
  <inkml:trace contextRef="#ctx0" brushRef="#br1" timeOffset="-202716.04">17016 6211 177 0,'3'-6'17'16,"-1"3"-16"-16,-2-1-1 0,2-1 0 15,-2 3 0-15,0 0-11 16,0 1-12-16,-4-1-5 31,-1 0-24-31</inkml:trace>
  <inkml:trace contextRef="#ctx0" brushRef="#br1" timeOffset="-201823.89">16855 6138 520 0,'0'0'69'15,"0"-4"-60"-15,0 0 27 16,0-3-8-16,12 0-7 0,10-7-14 15,2-4 4-15,10-1 12 16,13-10-4-16,4-3-2 16,7-2 1-16,3-5-7 15,6-3-5-15,-4 3 0 16,-3 4-3-16,-7 1 0 0,-6 3 1 16,-11 6 0-16,-8 4-1 15,-7 5 4-15,-9 5 1 16,-4 2 0-16,-4 4-3 15,-4 1-2-15,0 2-2 16,0 0-1-16,0 2-1 16,0 0-4-16,0 0-18 15,0-1-29-15,0-1-20 0,0-5-22 16,-4-3-65-16,-3-5-251 16</inkml:trace>
  <inkml:trace contextRef="#ctx0" brushRef="#br1" timeOffset="-201617.37">17430 5510 601 0,'-8'-6'18'0,"6"4"41"16,2 2-19-16,15 2-39 15,9 9 9-15,5 3 6 16,10 7 0-16,5 6-2 0,-2 4-7 16,-2 6-2-16,-6 2-4 15,-9 2 1-15,-12-3-2 16,-13-1 0-16,-8-3-2 15,-18-9-2-15,-11 2-16 16,-9-9-27-16,-1-6-43 16,1-12-99-16</inkml:trace>
  <inkml:trace contextRef="#ctx0" brushRef="#br1" timeOffset="-200336.94">17832 5436 596 0,'-12'-14'35'0,"3"-8"12"16,7 1 8-16,4 3-13 0,16 3-21 16,7 1-16-16,11 8 1 15,3 6 3-15,1 2-5 16,-2 16-2-16,-4 4-1 0,-9 5-3 16,-7 0-7-16,-10 0-3 15,-8-6 1-15,0-1 8 16,-12-10 5-16,-3-8 5 15,-4-2 10-15,4-9 0 16,1-14 2-16,6-7-8 0,8-7-10 16,1-5-3-16,18-1-3 0,7 6-23 15,6 5-23-15,3 9-13 16,-1 8-9-16,-3 12 0 16,-7 3 21-16,-6 8 13 15,-7 7 6-15,-3 6 13 16,-5-6 18-16,-3 3 7 15,0-5 34-15,4-3 11 0,1-5-7 16,2-3-8 0,4-2-1-1,5-4 5-15,1-5-9 16,0-7-14-16,0 1-8 0,-5 0-5 16,-4 1-1-16,-5 3 2 0,-3 4-4 15,-3 6 0-15,-9 1-3 16,-2 3 1-16,-2 7 3 15,5 10-1-15,2-2 0 16,9 4-2-16,0-3-1 16,16 1-1-16,8-7-6 15,3-5-4-15,3-3-5 0,-1-5-16 16,-6 0-19-16,-5-7-20 16,-6-4-12-16,-10-3 28 15,-2 0 35-15,-2-3 24 16,-8 0 47-16,0 1 19 15,0 3 5-15,5-1-15 0,1 5-10 16,4 3-15-16,4 0-19 16,11 5-8-16,5 1-3 15,6 0 1-15,1 0-1 16,0 7 2-16,-4-1-2 16,-3 1-2-16,-7 1 0 15,-6 0-1-15,-7-4-5 0,0-2 4 16,-6-2 5-16,-3 0 2 15,-3-10-1-15,3-6 7 16,4-3 3-16,5 2-5 16,0-5-3-16,8 4-3 15,10 3-2-15,5 5-2 0,6 3 1 16,2 6 0-16,-4 1 0 16,1 1 0-16,-6 10-1 15,-6 0 0-15,-6 4-8 16,-3 0-1-16,-7 0 3 15,0-3 3-15,-2-5 3 0,-8-4 2 16,2-3 3-16,1-2 6 16,1-10 3-16,5-6 1 15,1-3-3-15,1-2-2 16,12 2-3-16,3 1-3 16,3 3-2-16,7 8 0 0,-3 1 0 15,1 8 2-15,-3 0 0 16,0 5-1-16,0 6-2 15,-4 5-1-15,0 2-8 16,0 1-27-16,-2-4-27 16,0-3-31-16,2-3-20 0,0-9-25 15,2 0-58 1</inkml:trace>
  <inkml:trace contextRef="#ctx0" brushRef="#br1" timeOffset="-199915.18">19159 5021 353 0,'4'-23'92'0,"-4"5"4"0,-4 8-20 15,-8 0-39-15,-4 10-25 16,-4 0-10-16,0 7 0 16,5 8-2-16,-2 5 0 15,8-1-1-15,8 1-5 16,1-1-2-16,7-3 0 0,13-3 2 16,-1-4 2-16,4-4 1 15,1-5 2-15,-1 0-3 16,-2-9-1-16,0-4 3 15,-8-4 2-15,2-5 1 16,-4 0 1-16,-6-2 3 16,2 1 11-16,-3 2 3 0,2 1 2 15,-1 8 1-15,2 2-4 16,1 7-9-16,6 3-8 16,1 0 1-16,4 13 0 15,1 1 0-15,-1 5 1 16,3 1 0-16,-4-2-2 0,-2-2-1 15,-1-6 0-15,-5-3 1 16,-3-5 0-16,0-2 3 16,-1-10 6-16,-2-10 0 15,-1-2-6-15,1-6-2 16,-3-4-2-16,5 2 0 0,-1 1-13 16,0 3-33-16,6 6-38 15,0 3-34-15,2 9-79 16</inkml:trace>
  <inkml:trace contextRef="#ctx0" brushRef="#br1" timeOffset="-199634">19578 4870 205 0,'0'10'150'15,"0"-3"-79"-15,0-3 2 16,9-4-22-16,4 0-9 16,6-2-10-16,3-8-13 15,5-9-9-15,0 0-7 0,-6-5-1 16,-1-1 0-16,-6 3 0 15,-8 0 1-15,-6 3-1 16,-4 6 3-16,-12 6 2 16,-4 7-1-16,1 1 3 15,-3 16 5-15,8 6 2 0,3 6 0 16,11 2-3-16,0 0-4 16,18-5-4-1,13-4-3-15,8-6-1 0,13-9-6 16,6-7-39-16,3-7-79 15,3-18-345-15</inkml:trace>
  <inkml:trace contextRef="#ctx0" brushRef="#br1" timeOffset="-194337.93">15881 5478 477 0,'-12'-4'29'0,"-1"4"-12"16,-1 0 28-16,-3 1-4 16,-1 12-16-16,-1 3-9 0,-2 9 3 15,4 2 7-15,0 5-4 16,5 5-1-16,1-1-6 16,7 0-3-16,4-2-1 15,0-4-5-15,14-5-3 16,-1-4-2-16,9-5 0 0,4-5-1 15,1-4-1-15,4-7 0 16,-2 0-5-16,5-2-24 16,-4-8-21-16,-3-4-29 15,-5-2-39-15,-11-1-107 16</inkml:trace>
  <inkml:trace contextRef="#ctx0" brushRef="#br1" timeOffset="-194165.43">15696 5765 356 0,'-11'0'274'0,"5"0"-258"15,6-6 4-15,17-6-1 16,12-3-6-16,6-4-6 16,12-2-7-16,3-1-3 15,-1-3-49-15,-4-2-125 0</inkml:trace>
  <inkml:trace contextRef="#ctx0" brushRef="#br1" timeOffset="-193178.57">21431 10611 532 0,'-3'-4'31'16,"-12"1"-6"-16,-1 3 28 16,-1 0-4-16,0 0-15 0,-1 9-18 15,-6 6-1-15,3 3 5 16,-2 4-6-16,3 6-2 16,-3 0 1-16,8 3-2 15,5 1-1-15,0-1-2 16,10 0-3-16,0-5-3 0,11 1-1 15,9-4-1-15,7-5 1 16,3-4-2-16,7-7-1 16,6-5-8-16,-4-2-10 15,6-2-9-15,-7-8-21 16,-1-5-3-16,-6-1-20 0,-9 0-13 16,-10 0-34-16,-9 0-93 15</inkml:trace>
  <inkml:trace contextRef="#ctx0" brushRef="#br1" timeOffset="-192991.12">21238 10869 540 0,'-12'0'56'16,"10"0"-18"-16,4 0 6 15,20-8-17-15,10-4 4 16,9-3-20-16,6-3-7 0,7 2-4 15,-2-2-7-15,-2-3-72 16,-10-1-123-16</inkml:trace>
  <inkml:trace contextRef="#ctx0" brushRef="#br1" timeOffset="-152608.68">15331 5071 165 0,'0'0'264'16,"0"0"-236"-16,4 0 33 0,3 0-17 16,4-1-3-16,0-2-16 15,2 2-14-15,4 1-1 16,0 0-8-16,-2 0-2 0,5 0-1 15,1 0-37-15,1 0-46 16,3 0-93-16</inkml:trace>
  <inkml:trace contextRef="#ctx0" brushRef="#br1" timeOffset="-152467.32">15737 5074 485 0,'3'0'43'0,"3"-3"-51"16,3-4-1-16,9 2-13 15,2-1-56-15,3 1-163 16</inkml:trace>
  <inkml:trace contextRef="#ctx0" brushRef="#br1" timeOffset="-152303.89">16062 5094 517 0,'0'0'6'0,"11"-3"-20"0,5-3 9 16,9 2-7-16,9 2-67 16,-1 1-126-16</inkml:trace>
  <inkml:trace contextRef="#ctx0" brushRef="#br1" timeOffset="-152147.51">16651 5139 584 0,'7'0'0'16,"4"-2"-21"-16,5 0 13 15,6-2-7-15,7 2-82 16,3-1-98-16</inkml:trace>
  <inkml:trace contextRef="#ctx0" brushRef="#br1" timeOffset="-152003.9">17213 5179 588 0,'9'0'-1'0,"4"0"-24"16,4 0 12-16,7 0-8 15,3 0-67-15,7 0-84 0</inkml:trace>
  <inkml:trace contextRef="#ctx0" brushRef="#br1" timeOffset="-151847.66">17791 5285 567 0,'7'0'9'15,"2"0"-11"-15,6 0 3 16,4 0-8-16,5 0-56 16,5 0-57-16,1 5-109 15</inkml:trace>
  <inkml:trace contextRef="#ctx0" brushRef="#br1" timeOffset="-151630.25">18278 5404 556 0,'7'0'13'0,"4"0"-16"16,4 0 4-16,2 0 0 15,5 2-7-15,3 2-39 16,2 1-47-16,5-2-59 16</inkml:trace>
  <inkml:trace contextRef="#ctx0" brushRef="#br1" timeOffset="-151489.68">18698 5499 521 0,'10'0'-2'0,"0"0"4"16,4 0-1-16,4 0-3 16,6 0-41-16,-2 0-84 15</inkml:trace>
  <inkml:trace contextRef="#ctx0" brushRef="#br1" timeOffset="-150918.08">19079 5525 484 0,'0'0'85'15,"0"0"-85"-15,7 0-12 0,4 0 11 16,7 0 3-16,-1-1-2 16,5 1-25-16,5 0-20 15,2 0-49-15,2 1-60 0</inkml:trace>
  <inkml:trace contextRef="#ctx0" brushRef="#br1" timeOffset="-150761.86">19555 5588 416 0,'8'7'128'0,"4"-3"-134"16,-7-3 2-16,5 1 1 15,3 1-6-15,5 2-51 16,4-4-39-16,5 3-71 15</inkml:trace>
  <inkml:trace contextRef="#ctx0" brushRef="#br1" timeOffset="-150621.25">20031 5752 446 0,'7'5'112'0,"0"-5"-121"0,0 0 3 16,8 2 3-16,2 0-8 15,7 0-82-15,3 0-75 16</inkml:trace>
  <inkml:trace contextRef="#ctx0" brushRef="#br1" timeOffset="-150480.68">20445 5852 531 0,'7'0'28'15,"5"0"-35"-15,0 0 4 0,8 3-4 16,4 1-38-16,5 0-79 16,3-1-130-16</inkml:trace>
  <inkml:trace contextRef="#ctx0" brushRef="#br1" timeOffset="-150324.45">20868 5954 582 0,'7'1'21'16,"3"-1"-28"-16,3 2 5 16,6 4-3-16,7 1-20 0,-1 0-44 15,2 2-28-15,7 1-29 16,-2-2-116-16</inkml:trace>
  <inkml:trace contextRef="#ctx0" brushRef="#br1" timeOffset="-150183.88">21197 6065 500 0,'0'0'56'16,"0"0"-51"-16,0 0 0 16,10 0 3-16,-1 1-4 15,1 3-10-15,7 1-5 16,5 3-30-16,-2 0-34 0,6-4-10 16,-1 1-109-16</inkml:trace>
  <inkml:trace contextRef="#ctx0" brushRef="#br1" timeOffset="-150027.66">21445 6116 382 0,'0'0'186'0,"0"0"-177"15,0 0 25-15,0 0-14 16,0 0 4-16,0 0-21 16,3-1-7-16,-1 1 0 15,3 0-16-15,2 0-27 16,0 0-27-16,0 1-75 0</inkml:trace>
  <inkml:trace contextRef="#ctx0" brushRef="#br1" timeOffset="-149777.72">21402 5938 540 0,'0'0'54'0,"7"0"-69"16,12 1 7-16,1 10 11 0,2 10 11 16,4 4 4-16,-3 0-2 15,1 9 3-15,-5 4-2 16,-2 2-3-16,-9-2-5 16,-8 2-6-16,-12-3-3 15,-26-1-2-15,-21-6-35 0,-25-10-65 16,-19-9-200-16</inkml:trace>
  <inkml:trace contextRef="#ctx0" brushRef="#br1" timeOffset="-148983.6">14098 6105 573 0,'-2'4'-5'0,"0"-4"0"0,2 7 0 0,0 0 5 16,0 4-1-16,9 1-19 15,6 1-24-15,4 1-30 16,6 1-81-16</inkml:trace>
  <inkml:trace contextRef="#ctx0" brushRef="#br1" timeOffset="-148857.13">14303 6439 409 0,'-12'14'22'0,"5"-1"-23"0,4 1 0 16,3 3-17-16,0 1-54 16,14-1-143-16</inkml:trace>
  <inkml:trace contextRef="#ctx0" brushRef="#br1" timeOffset="-148718.72">14554 6885 372 0,'-3'26'40'16,"3"-1"-37"-16,0 2-4 0,8 5 0 0,10 1-44 16,5-5-147-16</inkml:trace>
  <inkml:trace contextRef="#ctx0" brushRef="#br1" timeOffset="-148601.46">14914 7552 406 0,'0'30'0'16,"0"1"7"0,5 1-8-16,9 0-5 0,4 0-111 15</inkml:trace>
  <inkml:trace contextRef="#ctx0" brushRef="#br1" timeOffset="-148367.18">15323 8222 487 0,'8'40'17'0,"3"-3"-15"16,0 4 0-16,6 0-1 0,5 4-15 15,7-6-87-15,2-1-137 16</inkml:trace>
  <inkml:trace contextRef="#ctx0" brushRef="#br1" timeOffset="-148188.07">15913 8999 511 0,'27'37'20'16,"0"-3"-10"-16,2 2 0 15,5 1-8-15,5 2-7 16,2-5-77-16,6-4-170 0</inkml:trace>
  <inkml:trace contextRef="#ctx0" brushRef="#br1" timeOffset="-148047.47">16800 9712 558 0,'33'25'6'15,"-1"0"-7"-15,5 5 1 16,4 1-5-16,3-5-70 16,-1-2-137-16</inkml:trace>
  <inkml:trace contextRef="#ctx0" brushRef="#br1" timeOffset="-148046.47">17498 10185 311 0,'26'23'214'0,"-1"-3"-217"16,5-2 7-16,3 3-5 0,4 2-24 16,5-3-73-16,-1-2-117 15</inkml:trace>
  <inkml:trace contextRef="#ctx0" brushRef="#br1" timeOffset="-147891.26">18077 10504 403 0,'23'14'74'0,"-4"0"-12"15,2 1-31-15,0 1-26 16,5 0-4-16,1 2-18 16,3 0-57-16,8-4-67 15</inkml:trace>
  <inkml:trace contextRef="#ctx0" brushRef="#br1" timeOffset="-147756.86">18728 10814 450 0,'19'15'76'0,"-18"-15"-33"16,1 1-18-16,-2 1-24 16,0-2 1-16,4 5-4 15,4-1-42-15,7 4-33 16,11-2-61-16,9 3-182 15</inkml:trace>
  <inkml:trace contextRef="#ctx0" brushRef="#br1" timeOffset="-147616.28">19232 10998 309 0,'21'9'49'16,"-12"-5"29"-16,-7-4-13 16,-2 0-17-16,-11-6-18 0,0-3-22 15,-1 2-7-15,2 0-6 16,5 0-25-16,5 3-22 15,0 1-24-15,12 3-43 16,7 0-81-16</inkml:trace>
  <inkml:trace contextRef="#ctx0" brushRef="#br1" timeOffset="-147350.72">19192 10761 501 0,'0'-3'27'0,"0"2"-9"15,0 1-3-15,11 1-6 16,-1 11 17-16,3 0-9 16,2 5-5-16,-3 0 6 15,1 3-3-15,-1 2-1 0,-5 0-1 16,-5 2-5-16,-2-3-1 15,-11 0-1-15,-18-3-2 16,-11 0 0-16,-23-4-3 16,-24-3-2-16,-26-10-42 0,-25-2-83 15</inkml:trace>
  <inkml:trace contextRef="#ctx0" brushRef="#br1" timeOffset="-141153.96">4362 14446 574 0,'0'0'34'0,"0"0"-13"16,0 0 28-16,1-3-3 16,3-8-26-16,1-2-17 15,-1-5 6-15,-1 0 6 16,-3-2-7-16,0-4-2 0,-7 1-1 16,-10 5 1-16,-5 6 0 15,-4 4-1-15,-1 8 0 16,-3 0-2-16,1 15-1 15,4 5 1-15,4 1 2 16,3 3-3-16,9 0 0 0,7-3-2 16,2 1-1-16,7-6-1 15,11-4 1-15,7-7-1 16,0-5 0-16,4 0 0 16,-2-8 0-16,-3-6 2 15,-1-3 1-15,-7 1 0 0,-4 2 1 16,-1 1 2-16,-5 5 5 15,-1 3 6-15,0 5-4 16,3 0-6-16,1 3-5 16,3 11 1-16,6 9-1 15,1 6 3-15,5 7-3 16,-1 6 0 0,1 5 1-16,-5 3-1 15,-2-2-1-15,-3-2-5 0,-5-8 1 16,-2-8 1-16,-1-7 4 15,-3-8 1-15,-3-10 0 16,2-5 4-16,1-5 13 16,-1-13 5-16,4-9-11 15,1-5 4-15,5-6-1 0,1 0-9 16,3-4-5-16,4 3-1 16,-1 2-11-16,3 4-35 15,0 8-53-15,-2 5-89 16,-6 6-251-16</inkml:trace>
  <inkml:trace contextRef="#ctx0" brushRef="#br1" timeOffset="-140624.91">5025 14902 277 0,'12'-16'34'0,"-7"-5"18"16,0 4 10-16,-3 1-7 15,-2 0 4-15,0 7-10 0,-9-1 8 16,-7 5-14-16,-2 5-12 16,-7 0-7-16,-2 2-5 15,-5 11 0-15,3 6-3 16,5 2-4-16,3 6-5 16,8 1-3-16,10 7-1 0,3-3 0 15,18 1-4-15,6-2 1 16,12-3 0-16,-1-3-2 15,3-3-5-15,-6-6-7 16,-7-4 5-16,-7-1 3 16,-12-2 0-16,-6 0 1 0,-10 0 5 15,-12-2 1-15,-7 1 0 16,-3-2 0-16,1 0 0 16,2-3-1-16,9-3 0 15,8 0-6-15,9-5-22 16,6-11-28-16,16-6-42 15,10-8-27-15,8-4-68 16</inkml:trace>
  <inkml:trace contextRef="#ctx0" brushRef="#br1" timeOffset="-140436.22">5205 14840 556 0,'2'-8'82'16,"-2"2"-18"-16,0 2 12 0,0 4-23 31,0 0-23-31,0 10-22 15,0 5-4-15,0 7 5 16,3 4-5-16,7 5-2 16,2 4-1-16,0 5 1 0,0 1-6 15,-3-2-18-15,-1 0-16 16,-2-3-30-16,-6-6-18 16,0-5-37-16,-11-9-111 15</inkml:trace>
  <inkml:trace contextRef="#ctx0" brushRef="#br1" timeOffset="-140279.97">5076 15083 547 0,'0'-24'74'0,"7"4"-67"16,15-3 21-16,8 4-2 16,10 3-7-16,5 1-18 0,5 7-2 15,0 1-18-15,-2 4-62 16,-4 3-49-16,-7 0-109 15</inkml:trace>
  <inkml:trace contextRef="#ctx0" brushRef="#br1" timeOffset="-139544.22">5585 14952 464 0,'-15'-4'88'0,"-5"1"-13"16,-5 3-2-16,-2 0-25 15,4 2-16-15,-1 10-17 16,7 5-10-16,2 2-3 15,8 2-3-15,5 5 0 0,2-7-1 16,7 3-7-16,10-6-9 16,0-7 4-16,5-4-4 15,0-5-2-15,0 0 1 16,0-11 6-16,-2-5 5 16,-2-1 7-16,-3-1 3 0,-5 1-1 15,-1 3 2-15,-4 5 3 16,0 4 5-16,-2 5-1 15,2 0-8-15,-1 13 1 16,1 2 1-16,5 5-3 16,0 0-1-16,0 0 0 0,4-3 0 15,-6-4-9-15,4-4-10 16,0-6 5-16,-3-3-2 16,1-3 0-16,1-12 12 15,0-4 5-15,-1-4 2 0,2-1 11 16,2 1 5-16,-3 3-5 0,1 6-6 0,0 7-3 15,3 7 3-15,-4 0-3 16,2 16 4-16,-3 4 2 16,1 3-6-16,-2 2-1 15,-3 2 0-15,-5-10-4 16,-1 0 1-16,0-9-1 0,0-4 5 16,-1-4 23-16,-3-9-6 15,4-9-9-15,0-1 0 31,2-8-4-31,8 0-8 0,7-2-2 16,0 3-10-16,5 1-18 16,5 2-24-16,-3 3-22 15,4 0-21-15,-3 8-3 16,-2 1-12-16,-7 2-14 16,-5 4 89-16,-4 4 51 0,-5 1 85 15,-2 0 6-15,0 5 17 16,-2 5-36-16,-3 3-13 15,3 5-12-15,1 3-12 16,1 4-12-16,0 2-11 16,3 3-12-16,8 2-7 15,0 4-6-15,-2 1-1 0,-2 1 0 16,-2-1-7-16,-2-4-22 16,-3-5-26-16,0-9-35 15,-5-9-62-15,-5-10-162 16</inkml:trace>
  <inkml:trace contextRef="#ctx0" brushRef="#br1" timeOffset="-139403.62">6085 15063 411 0,'6'-18'178'16,"6"0"-163"-16,10 0 5 16,7 3 0-16,6 0-13 0,6 2-7 15,5-1-33 1,-2 0-49-16,0-4-108 0</inkml:trace>
  <inkml:trace contextRef="#ctx0" brushRef="#br1" timeOffset="-138721.05">6004 14039 325 0,'-52'-48'36'0,"-11"2"-17"15,-1-2 4-15,-4 3 23 16,-9 2 14-16,-6 6-31 0,-9 6-9 16,-3 5-7-16,-10 6-6 15,-5 9 1-15,-11 7-4 16,-8 4 1-16,-4 20-2 15,0 10 1-15,1 17 8 16,-2 12 6-16,10 10 4 16,8 13-7-16,8 13-2 0,13 7 3 15,15 3-2-15,16 6-10 16,12 1 3-16,22 1-7 16,13-6 1-16,17 0 1 15,15-4-5-15,23-3 1 16,18-4 1-16,15 2 1 0,14-7-1 15,15-7 3-15,15-7-3 16,11-8 2-16,6-8-1 16,11-9 2-16,4-8-1 15,0-9 1-15,0-7-1 16,4-9 1-16,-5-8 22 0,0-9-18 0,-2-2-9 16,-3-16 3-16,-5-9-3 15,-7-7-4-15,-9-10-6 0,-10-5-1 16,-13-9 5-16,-12-10-12 15,-19-9 15-15,-14-5 1 16,-14-11 1-16,-16-5 4 16,-12-8 2-16,-10-1 5 15,-11-4 8-15,-17-1-6 0,-12 0 1 16,-16 2 1-16,-7 1 0 16,-10 5-4-16,-10 6-2 15,1 5-3-15,-6 9-1 16,3 10-1-16,2 15-1 15,1 13-7-15,5 13-20 16,2 17-19-16,4 9-73 16,10 5-159-16</inkml:trace>
  <inkml:trace contextRef="#ctx0" brushRef="#br1" timeOffset="-136986.47">6654 14589 429 0,'-3'1'71'16,"-1"-1"-71"-16,4 0 20 15,0 0-8-15,2 0 3 16,8-4-13-16,9-2-1 16,4-1 6-16,8-4-1 0,5-1-1 15,6-2 2-15,11 1 0 16,3-3 3-16,6 0 5 16,6 0-5-16,10-4-4 15,4 4 5-15,8-2-1 0,3 0-6 0,4 1-2 16,8-1-1-16,4-4 0 15,6 1 1-15,4-1-3 16,8-1 2-16,4 2-2 16,4-1 4-16,3 6-3 15,3 0 1-15,-2 2 2 0,3 2 0 16,4 1-2-16,-1 2-1 16,4 2 5-16,0 1 0 15,4 3 1-15,3 1-5 16,-2 2 1-16,3 0-2 15,-1 0 1-15,0 2 0 16,0-2 0-16,-3 2-2 16,-2 3 3-16,-7 2-3 0,-3 2 2 15,-6 0 3-15,-2 0-2 16,-4 3-2-16,-7-1 0 16,-3 3 2-16,-6-1-2 15,-7 1 3-15,-11 1-1 0,-5-3 0 16,-13 2 2-16,-4 2 1 15,-10-5-1-15,-10 3 1 16,-11-3-2-16,-8-2-2 16,-8-2 1-16,-11-1-2 15,-7-1 0-15,-3-4 1 0,-3 1-1 16,-2 0 1-16,0-2 0 16,0 0 1-16,0 0 1 15,0 0-1-15,2 0 0 16,0 0-4-16,-1 0-5 15,1 0-11-15,0 0-22 0,2 0-41 16,-2-4-69 0,0-7-263-16</inkml:trace>
  <inkml:trace contextRef="#ctx0" brushRef="#br1" timeOffset="-136220.75">12357 14047 502 0,'-17'-8'50'0,"5"1"-21"0,5 4 29 16,7 3-11-16,0 0-6 15,7 1-38-15,10 8 10 16,5 4 16-16,5 3-13 15,1 3-5-15,2 1-2 16,4 3-3-16,-8 0-4 0,2 3 0 16,-4-5 1-16,-2 4-3 15,-8-2 2-15,-5 2 1 16,-7-2-1-16,-4 2 1 16,-11 0 2-16,-9 2 3 15,-8 0 0-15,-6 1-5 16,-5 1 0-16,2 1-6 0,-1-3 6 15,0-2-20-15,12-4-20 16,6-1-32-16,10-10-32 16,12-4-62-16,7-6-308 15</inkml:trace>
  <inkml:trace contextRef="#ctx0" brushRef="#br1" timeOffset="-135574.57">13103 14196 470 0,'0'-9'45'0,"0"2"34"16,0 4-5-16,0 3-9 16,0 0-26-16,-2 14-34 15,2 6 20-15,-2 6-4 16,2 8-3-16,0 4-7 0,0 1-9 15,0 0 3-15,8-1-5 16,-1-6 0-16,1-3 3 16,4-7-7-16,-4-2-14 0,3-8-20 15,-4-4-29-15,1-5-27 16,-3-3-35-16,-5-9-86 16</inkml:trace>
  <inkml:trace contextRef="#ctx0" brushRef="#br1" timeOffset="-135175.95">13103 14316 465 0,'-8'-18'61'0,"5"-4"-25"0,3 1 32 0,1 2-11 0,18-3-18 16,8 4-20-16,7 2-5 16,3 5 6-16,9 6-7 15,-9 4-8-15,-3 1 0 16,-8 6-4-16,-14 9-2 0,-12 6-2 15,-5 3-16 1,-15 2-2-16,-9-1 2 0,0 2 9 16,0-6 6-16,7-3 4 15,5-3 0-15,6-7 1 16,11 3-1-16,2-2-5 0,17 2 1 16,3 3 2-16,10 2-1 15,1 4-6-15,-3 5 5 16,-6 0 4-16,-14 1-1 31,-10 1-4-31,-5-2-5 0,-19-3 0 0,-8-6-4 16,-4-2 3-16,1-11 9 15,2-3 1-15,8 0-6 0,6-10-20 16,9-8-28-16,10-7-33 16,4-5-82-16</inkml:trace>
  <inkml:trace contextRef="#ctx0" brushRef="#br1" timeOffset="-134777.56">13465 14052 528 0,'-12'-34'40'15,"-19"2"-32"-15,-10 5 16 16,-7 9 11-16,-3 6 6 0,-4 10-23 16,-4 2-4-16,3 20 11 15,3 8-5-15,7 13-5 16,3 12-2-16,3 14-5 15,10 8-7-15,5 8 3 16,11 12-3-16,8 2-1 16,6-7 1-16,13-6-2 0,15-8-2 15,13-14 0-15,12-13 2 16,8-13 1-16,10-15-1 16,10-10 2-1,4-11 1-15,-1-5-6 16,2-18 0-16,-5-10-2 15,-6-9 4-15,-7-16 1 0,-10-10 3 16,-11-11-1-16,-13-7 1 16,-10-5-1-16,-19 2 0 15,-10 7 0-15,-26 7-2 16,-18 12 3-16,-15 15-3 16,-8 9-1-16,-7 10-9 15,2 10-29-15,3 5-43 0,8 3-54 16,11 7-217-16</inkml:trace>
  <inkml:trace contextRef="#ctx0" brushRef="#br1" timeOffset="-131682.41">22234 5981 143 0,'-19'-18'321'0,"-1"-6"-281"16,-1-6-16-16,4-7 5 15,-1-8-4-15,1-9-13 16,1-8-4-16,6-9 1 16,2-6 1-16,5-4-2 15,3 2 0-15,0 0 11 0,13 7-1 16,4 2 7-16,7 12-2 16,-1 4-6-16,4 5-6 15,4 8-7-15,-1 9-2 16,4 5-1-16,2 8 1 15,5 8-2-15,-2 9 0 16,2 2 2-16,0 16-1 16,-2 11 1-16,-3 11-2 0,-2 4 1 15,-5 12 1-15,-6 8-1 16,-5 8 0-16,-7 3-2 16,-3 5 1-16,-7 4 2 15,-1 0 1-15,0-7-1 0,0-6-1 16,-1-8-2-16,-2-9 5 15,3-11-4-15,0-9 1 16,0-7-1-16,4-9 0 16,0-3-2-16,1-8-13 15,-1-2-1-15,-1-3-4 0,0 0-7 16,-3-5-25 0,0-6-33-16,-6-1-66 0,-13-2-244 15</inkml:trace>
  <inkml:trace contextRef="#ctx0" brushRef="#br1" timeOffset="-131510.63">22466 5820 415 0,'-5'3'160'15,"5"-1"-134"-15,5 4-22 16,14 1 12-16,8 0 19 16,9 2-14-16,4 0-12 15,3 0-7-15,-1 1-2 0,2-1-31 16,-6-1-50-16,-4-5-36 15,-7-3-67-15</inkml:trace>
  <inkml:trace contextRef="#ctx0" brushRef="#br1" timeOffset="-131405.91">22877 5822 406 0,'0'-4'138'0,"0"4"-80"0,-9 0-23 0,-2 20-26 16,-3 8-8-16,-8 10-7 15,-3 10-74-15,-6 4-140 0</inkml:trace>
  <inkml:trace contextRef="#ctx0" brushRef="#br1" timeOffset="-130356.61">13015 13868 408 0,'-18'-30'45'0,"-4"-1"-8"16,1-4 1-16,-3-10-3 15,4-5-4-15,3-9-16 0,0-8-8 16,3-7 4-16,5-6 2 16,3-3-3-16,5-5 3 15,1 2-6-15,1 4-2 0,13 4 7 16,1 5-3-16,4 5 0 16,1 7-5-16,6 6 2 15,4 9 2-15,3 6 0 16,7 8 0-16,-1 11-1 15,5 8-5-15,4 8 3 16,1 5-3-16,-2 11 0 0,1 13 0 16,-4 12-2-16,-3 11 2 15,-1 8-1-15,-9 9 0 16,-4 8 0-16,-8 4 7 16,-4 6-10-16,-8 0 3 15,-2 0 5-15,-3-3-1 16,-2-4 0-16,0-5-2 0,0-8-4 15,-2-5 5-15,-1-7-3 16,3-7 0-16,0-8-1 16,0-8 1-16,1-6-1 0,3-3-1 31,1-5-1-31,-3-5-4 16,1 0-1-16,0-1 0 15,0-2-3-15,-1-1-3 0,2 1-5 16,-3 1-2-16,1-1-2 15,0 0-5-15,-2 0-11 16,0-1-21-16,0-4-15 16,-5 0-19-16,-7 0-50 15</inkml:trace>
  <inkml:trace contextRef="#ctx0" brushRef="#br1" timeOffset="-130091.06">13404 13725 371 0,'-12'0'119'16,"1"0"-78"-16,8 0-23 15,3 0-6-15,7 5 2 0,12 1 0 16,6 1-9 0,4 0-2-16,2-2 0 0,-1 1-6 15,1-2-33-15,-2-1-17 16,-4-3-29-16,0 0-9 16,-7-5-17-16,2-8 16 0,-8 1 35 15,-2 1 73-15,-5 0 79 16,-5 3 47-16,0 3-27 15,0 5-17-15,-5 0-41 16,-5 10-31-16,-2 7-17 16,1 3-7-16,-2 5-4 15,4 2-34-15,2-7-46 0,1-2-73 16</inkml:trace>
  <inkml:trace contextRef="#ctx0" brushRef="#br1" timeOffset="-129669.28">13859 13019 646 0,'0'-34'20'0,"0"7"-4"15,0 13 22-15,0 9 19 0,3 5-30 16,7 1-25-16,0 21-5 15,2 6 11-15,3 14-3 16,-4 9-4-16,-1 8 0 16,-4-1 0-16,-6 0 0 0,0-2-1 15,0-12-3-15,-3-10-1 16,-3-11 1-16,-1-9 3 16,3-9-2-16,2-5 6 15,2-10 1-15,0-13-5 16,13-4 0-16,5-1-1 15,6 1 1-15,6 5 0 16,1 8-1-16,-1 9 0 0,-3 5 0 16,-8 9 0-16,-7 16-3 15,-12 7 0-15,-3 4-15 16,-18 5-1-16,-11-4 2 16,-8-4-1-16,-8-8-9 0,-3-7-11 15,0-14-47-15,4-8-71 16</inkml:trace>
  <inkml:trace contextRef="#ctx0" brushRef="#br1" timeOffset="-126137.53">13192 15042 323 0,'0'-4'24'0,"-3"-1"18"15,3 1 2-15,0 1 9 0,0-1-20 16,0 1-13-16,0 0 4 15,0 2 5-15,0 1-7 16,0 0-2-16,0 0-5 16,-2 0-9-16,0 11-3 0,-5 1 14 15,2 6-6-15,-4 5-2 16,-2 7-1-16,-5 4-1 0,-2 11-1 16,-2 5-3-16,-5 7 0 15,-2 7-2-15,-1 2 0 16,-3 6 1-1,0 1-2-15,-3 4 1 16,4-1 4-16,-2 6 1 16,-2 2 1-16,-3 5-1 15,-1 2 0-15,1 0-2 16,-6 1-2-16,1 1-3 0,3-1 4 16,0 0-1-16,-1-2-1 15,2 0-1-15,1 0-1 16,1-6 3-16,4-6-3 15,-1-6 3-15,5-7-2 16,-3-2 0-16,6-7 1 0,-2-3 0 16,1 0-3-16,5 1 2 15,0-7 2-15,0 2-4 16,6-3 3-16,-2-3 0 16,7-2 0-16,-2-3 1 0,5-5 0 15,2-2-1-15,3-3 0 16,1-6 0-16,-1-3 0 15,2-3-1-15,0-3 1 16,0-1-1-16,0-4 0 16,0-1 1-16,0-4 0 15,0-1 0-15,0 0 1 0,0-2 4 16,0 0 5-16,0 0 2 16,0 0-3-16,0 0-2 15,0 0-2-15,0 0-3 16,0 0-1-16,0 0-1 15,0 0 1-15,0 0 0 0,0-2 0 16,0 2-2-16,0 0 0 16,0 0 0-16,0 0 0 15,0 0 0-15,0 0 0 16,0 0 0-16,0 0 0 16,0 0 0-16,0 0-3 15,0 0-2-15,0-4-7 0,2 1-8 16,-1-1-20-16,-1-3-27 15,0-5-54-15,0-1-137 16</inkml:trace>
  <inkml:trace contextRef="#ctx0" brushRef="#br1" timeOffset="-125444.72">11685 17823 437 0,'-15'-10'49'0,"-5"2"6"15,1 2 0-15,-3 6-16 16,-2 0-14-16,3 7-5 16,1 7 4-16,0 8-2 15,6 3 0-15,7 3-2 16,5 7-5-16,2-2-6 15,6 1-5-15,11-4-2 0,5-4-1 16,5-7-1-16,0-4-1 16,5-10-2-16,-1-4-9 15,-2-1-22-15,-1-5-24 16,-2-9-41-16,-5-5-51 16,-7-5-159-16</inkml:trace>
  <inkml:trace contextRef="#ctx0" brushRef="#br1" timeOffset="-124982.38">11746 17637 419 0,'-17'-23'20'16,"-7"0"21"-16,-8 8-2 0,-4 6 8 15,-8 8-12-15,-3 1-11 16,-4 14-1-16,0 11 5 16,-2 11-5-16,6 10 1 15,8 5 1-15,7 7-1 16,14 1-8-16,10 5-6 16,8-3-5-16,17-4-3 0,12-4-2 15,15-6 0-15,9-7-1 16,6-8 0-16,7-8 1 15,6-8 0-15,0-9-1 16,0-7 1-16,-1-3-5 0,-2-17 8 16,-8-4-3-1,-6-8-2-15,-6-5 1 16,-11-8-1-16,-11-5 2 0,-12-8 0 16,-15-7 5-16,-7-6-5 15,-20 0 1-15,-14 7-6 16,-14 4-5-16,-8 16-6 0,-4 12 0 15,5 13-8-15,4 11-13 16,15 8-35-16,13 0-37 16,15 0-127-16</inkml:trace>
  <inkml:trace contextRef="#ctx0" brushRef="#br1" timeOffset="-124154.68">12184 18017 472 0,'-6'0'53'16,"5"0"-29"-16,1 0 15 15,3 7-15-15,11 6 7 16,6 3-14-16,7 8-7 16,6 7 0-16,1 3 3 15,5 3-6-15,3 3-3 0,6 2 1 16,2-2 0-16,7-1-2 15,2-3 1-15,4-4-1 16,6-7-1-16,-1-2 0 16,0-5-2-16,-2-8 0 15,1-4 0-15,-5-6 1 0,-4 0-1 16,-4-11-2-16,-1-9-4 16,-7-6 1-16,-6-4 0 15,-3-12 5-15,-4-4 1 16,-6-10-1-16,-5-8 1 15,-7-4 0-15,-6-3 0 16,-9 0 0-16,-2 3 0 0,-13 4 4 16,-13 9 2-16,-6 5 2 15,-4 7-2-15,-6 7-1 16,-5 8-6-16,1 3 0 16,-6 8 0-16,3 5 0 15,1 5 0-15,0 7-1 0,3 0 0 16,-3 7 1-16,5 4 0 15,2 7 0-15,5-1 1 16,6 3-2-16,0 0 1 16,6-1-2-16,6-3 1 15,5-1-1-15,0-3-3 0,6-3-2 0,2-4-4 16,2 1-11 0,3-3-6-16,-2-1-15 15,4-2-21-15,0 0-30 16,0-5-46-16</inkml:trace>
  <inkml:trace contextRef="#ctx0" brushRef="#br1" timeOffset="-123813.48">12880 17482 510 0,'-5'-9'10'16,"-11"5"10"-16,-6 4 19 0,-5 0-9 0,-4 11-12 15,-3 7-7-15,-7 7 5 16,0 3-6-16,1 2-6 16,3 5 5-16,3-5 3 15,3-2-1-15,8-3 0 0,3-4-1 16,7-6-3-16,5-4-2 16,3-6-3-16,5 0-1 15,0-3-2-15,6 2 0 16,10 1 6-16,8 2 6 15,3 4 3-15,8 3 2 16,3 4-4-16,6 2-6 0,-2-2-3 16,6 3-2-16,-1-2-2 15,2-1-37-15,-1-7-56 16,-1-7-105-16</inkml:trace>
  <inkml:trace contextRef="#ctx0" brushRef="#br1" timeOffset="-120963.85">13611 17667 330 0,'0'0'82'16,"0"0"-52"-16,0 0 49 15,0-1-26-15,0-5-23 0,0-1-5 16,0-2 6-16,-2 1-4 15,-3-4-9-15,0 4-5 16,-5-2 0-16,-2 5-2 16,-2 2-5-16,-4 3-3 15,1 0 3-15,0 7 4 0,0 8-3 16,3 3 0-16,3 4-5 16,7 3-1-16,1-2-1 0,3 0 0 15,5-1-1-15,6-8-2 16,3-3-7-16,3-8-3 0,2-3 3 15,-2-5 2-15,3-11 2 16,-3-2 3-16,0-4 1 16,-3 3 2-16,-4-1 2 0,0 5-1 15,-3 4 6-15,-6 5 5 16,3 5 2-16,-2 1-4 16,1 0-12-16,1 10 2 15,2 2 2-15,4 6-2 16,1 0-1-16,4 0-4 0,-3-1-17 15,4-2-18-15,0-4-17 16,-3-2-14-16,1-5-11 16,-1-4-38-1,-2 0-128-15</inkml:trace>
  <inkml:trace contextRef="#ctx0" brushRef="#br1" timeOffset="-120791.7">13823 17719 348 0,'0'-2'209'0,"0"-3"-190"16,2-2 4-16,14 0 9 16,3 0-15-16,8-3-10 15,4-2-4-15,3 1 1 0,2 2-4 16,-6 1 0-16,-1 0-24 16,-5 1-48-16,-8 0-34 15,-7 0-24-15,-7-2-46 16</inkml:trace>
  <inkml:trace contextRef="#ctx0" brushRef="#br1" timeOffset="-120588.65">14011 17551 391 0,'-10'-5'55'15,"5"1"0"-15,-2 4 5 16,4 0-16-16,3 0-22 16,0 4-18-16,0 9 11 0,2 2 6 15,1 7-3-15,3 2-5 16,-2 7-9-16,1 3-2 15,0 1-2-15,-1 0 0 16,1-3-17-16,3-9-17 16,-1-3-24-16,3-10-31 15,-1-7-76-15</inkml:trace>
  <inkml:trace contextRef="#ctx0" brushRef="#br1" timeOffset="-120213.74">14232 17466 553 0,'0'-11'34'0,"0"4"3"15,0 1 27-15,0 6-26 16,2 2-31-16,3 12-6 16,3 1 6-16,1 8 0 15,-1 4-2-15,0 3-3 0,1-2-2 16,-2-1 0-16,0 1 1 15,-2-9-1-15,-1-5 0 16,0-3 0-16,-1-6-1 0,-1-5 1 16,2 0 0-16,1-2 4 15,6-7-6-15,1-1 4 16,7-1-5-16,0 2 1 16,3 2 2-16,-3 3 0 15,-4 4-2-15,-5 0 1 16,-8 5-2-16,-2 10-6 0,-12-1 2 15,-12 2-1-15,-5 0-3 16,-6-1-1-16,-1-3 4 16,0-7-15-16,0-5-33 15,1-1-61-15,1-17-184 16</inkml:trace>
  <inkml:trace contextRef="#ctx0" brushRef="#br1" timeOffset="-119017.07">12142 17756 181 0,'0'4'56'16,"0"-2"-20"-16,0-1 27 15,0 3-15-15,0-2-16 16,0-1 9-16,0 2 7 0,0-3-13 16,1 1 0-16,-1-1 3 15,2 2-5-15,-2-2-4 16,0 0-9-16,5 0-1 15,-4 0 0-15,3 0-6 0,-1 0-4 16,3 0-1-16,-1-3 0 16,3-5-2-16,-1 3-2 15,1-2-1-15,4-4 0 16,3-1-3-16,7-1 1 16,3-6-1-16,5-1 0 0,9-3 4 15,3-2-4-15,5-2 0 16,5-3 0-16,7-2 0 15,6-1 0-15,3-6 0 16,8 2 0-16,5-4 0 16,1-6 1-16,6 3-2 15,2-2 2-15,5 0-2 0,2 0 1 16,1-1-2-16,4-1 1 16,3-1 0-16,0-1 1 15,2 0 1 1,5-1-2-16,0-1-3 0,3 2 5 0,2 0-2 15,2 0 1-15,3 4-2 16,2-1-1-16,-2 2 1 16,6-1-1-16,-5 3-2 15,5 0 0-15,-4 4 0 0,1-4 2 16,-3 5 2-16,2-4 2 16,-3 3-2-16,-4-3 1 15,-5 2-1-15,0 3 1 16,-8-1 1-16,-3 2-1 15,-10 4 0-15,-7 0-1 0,-4 4 2 16,-12-1 0-16,-6 4-2 16,-6 2 2-16,-5 3-1 15,-10 1 0-15,-2 1 0 16,-8 5 1-16,-4 0-2 16,-7 3 2-16,-6 3-1 15,-1 0 2-15,-8 4-2 0,-1 0 3 16,-3 2 3-16,-1 1-3 15,0 0 0-15,0 0-3 16,0 0 0-16,0 0 0 16,0 0 0-16,0 0 0 15,0 0 2-15,0 0-3 0,2 0 1 16,1 0-3-16,1 0-6 16,1 0-7-16,0-4-14 15,0 2-13-15,-3-5-28 16,-2 1-27-16,0-6-77 15</inkml:trace>
  <inkml:trace contextRef="#ctx0" brushRef="#br1" timeOffset="-118735.89">16882 15609 341 0,'-17'-7'156'16,"-1"2"-117"-16,4-3 20 0,2 6-9 16,4 1-12-1,4-3-12-15,4 4-6 0,0 0-9 16,11 0-5-16,5 0 7 15,3 2 3-15,5 5-5 16,5 4-4-16,-2 3-4 16,3 2 4-16,-3 6-3 15,-1 1-1-15,-9 4 0 0,-7 3-1 16,-7 4 0-16,-3 2 0 16,-15-1 0-16,-12-1-1 15,-5 0-4-15,-7-4-17 16,-2-3-9-16,4-5 2 15,1-4-19-15,9-8-45 16,5-6-74-16,12-4-238 16</inkml:trace>
  <inkml:trace contextRef="#ctx0" brushRef="#br1" timeOffset="-118032.64">17917 15722 492 0,'4'-8'41'0,"-4"-1"-35"15,0-3 44-15,-9 3-1 16,-6 0-20-16,-6 2-24 0,-6 1-2 16,-5 6 7-16,-2 0-4 15,-3 8-2-15,3 8 2 16,7 2-2-16,8 3 1 16,6-2-5-16,9 3 0 15,4-6 0-15,7-2-2 0,12-3-1 16,6-7 1-16,5-3 1 15,6-1 1-15,0-10 1 16,3 1 0-16,-4-2 1 16,-3 4-1-16,-6 1 5 15,-2 6 4-15,-6 3-2 16,-5 12 0-16,-6 7-2 0,0 1-1 16,-3 6-3-16,-1 1-1 15,-1 1 1-15,0-7 3 16,0-2-3-16,-1-7 1 15,-1-5 2-15,4-10 4 0,1 0 14 16,5-15 15-16,0-8-24 16,5-7 1-16,2-8-1 15,4 1-6-15,-1-4-3 16,1 0-5-16,-3 9-13 16,-1 5-27-16,-2 7-22 15,-1 12-21-15,-1 8-57 0,-1 0-60 16</inkml:trace>
  <inkml:trace contextRef="#ctx0" brushRef="#br1" timeOffset="-117768.38">18421 15822 477 0,'0'0'88'0,"-7"-6"-53"15,-5-1 21-15,-3 3-9 16,3 4-7-16,-6 0-19 0,7 11-8 15,4 10-3-15,7 4-3 16,0 9 0-16,0 4-1 0,11 4-3 16,4 0-3-16,2-2 0 15,-3-2 0-15,-3-3-3 16,-5-6-5-16,-6-5-10 16,0-3-9-16,-13-9-13 15,-7-3-35-15,-3-7-69 0,-1-2-98 16</inkml:trace>
  <inkml:trace contextRef="#ctx0" brushRef="#br1" timeOffset="-117487.18">18242 16100 340 0,'13'-16'203'0,"2"4"-169"16,9-4 7-16,6 3 9 0,6 0-18 16,6 2-14-16,3 0-12 15,-4 4-4-15,1 2-11 16,-8 0-27-16,-4 3-28 15,-10 0-5-15,-4 2 11 0,-9 0 21 16,-5 0 30-16,-2 0 3 16,0 6 53-16,-6 2 9 15,-2 3-9-15,2 5 0 16,1 2-8-16,5 2-17 16,0 1-13-16,0-2-6 15,0 0-4-15,2-6-3 16,1-1-19-16,-1-7-27 0,-2-5-31 15,0-7-5-15,0-11-75 16,-5-7-144-16</inkml:trace>
  <inkml:trace contextRef="#ctx0" brushRef="#br1" timeOffset="-117170.95">18592 15981 271 0,'0'-22'100'0,"0"0"-29"16,0 8-4-16,11 5-30 31,2 4-13-31,4 5-9 0,5 0 1 0,2 5 1 0,-2 7 2 31,2 8-2-31,-2 2-8 16,-3 3-1-16,-4 0-2 0,-5 3-3 0,-5-1-2 16,-5-6 0-16,0-2-1 15,-1-2 0-15,-6-10 1 0,0-4 1 16,0-3 6-16,3-3 12 16,4-12-4-16,0-6-11 15,7-2 2-15,9 0 2 16,6-2-2-16,5 6-8 0,2 4 0 15,-1 8 1-15,-2 4 0 16,-5 3 0-16,-3 5 1 16,-4 9 0-16,-3 4 1 15,-2 5-4-15,-4 4 0 16,0 0-17-16,2-4-21 16,-6 0-34-16,3-9-42 15,-2-2-100-15</inkml:trace>
  <inkml:trace contextRef="#ctx0" brushRef="#br1" timeOffset="-116575.57">19205 16069 171 0,'7'0'213'15,"0"-7"-164"1,-2-3 46-16,-3 1-20 16,-2-3-13-16,0 4-27 15,-7 1-14-15,-5 3-8 16,-2 4-5-16,0 0-3 0,0 6-2 16,1 6-2-16,5 2-2 15,4 2 0-15,3 0-2 16,1-1-5-16,0-4-9 15,6-3-3-15,7-2 4 16,2-6 9-16,0 0 0 16,5-3-10-16,4-4 2 0,-3 1 3 15,1 0-3-15,3 3 8 16,-6-1 6-16,3 4 2 16,-2 0 4-16,-3 0 2 15,0 4 4-15,-5-1 1 16,3-1-2-16,-3-2-6 15,0 0 0-15,-4-7 0 0,-2-7-3 16,-5-9-1-16,-1-3-10 16,0-2-6-16,-8-4 9 15,-4-4 6-15,2 2 21 16,1 0 8-16,4 6 5 0,0 5-10 16,4 5-2-16,1 7-4 15,0 11-2-15,6 0-5 16,4 12-8-16,1 13 7 15,2 6 1-15,-3 6-6 16,2 6 0-16,2 7-4 0,-4 0 0 16,3 3 0-16,-2-3-22 15,2-5-16-15,1-10-52 16,0-11-39-16,-1-16-128 16</inkml:trace>
  <inkml:trace contextRef="#ctx0" brushRef="#br1" timeOffset="-116009.59">19697 15559 513 0,'-51'-52'-6'0,"-10"-1"-16"15,-12 1 21-15,-14 0 13 16,-9 4 4-16,-13 2-6 15,-8 3 13-15,-12 7 4 0,-8 6-4 16,-9 9-6-16,-14 10 2 16,4 11-4-16,-4 7-4 15,6 22 1-15,10 13 5 16,13 14-9-16,18 10-1 16,18 8 1-16,20 7-5 15,22 6-2-15,18 6 0 16,21-2 5-16,14 7-5 0,22 2 1 15,19 0-3-15,15-6 1 16,12-4-1-16,15-8 0 16,9-6 1-16,11-12-1 15,9-3-3-15,9-10-2 0,4-7-1 16,4-10 7-16,4-10 2 16,2-6-2-16,-2-10-1 15,5-8 2-15,-1 0-1 16,3-20-4-16,-4-7-13 15,-5-9-8-15,2-9 3 0,-10-6 2 16,-9-8 9-16,-9-4 11 16,-12-8 0-16,-15-4 2 15,-18-5 14-15,-15 0 6 16,-22-5 7-16,-20-1-6 0,-15-2-1 16,-31 1-11-16,-26 2-14 15,-26 0 2-15,-19 5-8 16,-23 9-18-16,-14 9-20 15,-12 10-28-15,-8 11-44 0,-4 11-129 16</inkml:trace>
  <inkml:trace contextRef="#ctx0" brushRef="#br1" timeOffset="-115434.82">15004 15768 381 0,'-7'-7'88'0,"-9"1"-71"16,-2 5 41-16,-2 1 2 15,-3 1-17-15,2 13-25 16,-5 4-2-16,3 9 8 0,0 5-5 16,1 8-5-16,6 2-1 15,5 8-2-15,6 0-6 16,5 0-3-16,2-3 0 15,15-5-2-15,10-7 0 16,12-7-1-16,2-8-1 0,6-10 1 16,4-7-6-16,3-3-11 15,0-3-12-15,-7-12-20 16,-5-2-40-16,-10-9-31 16,-15-1-53-16</inkml:trace>
  <inkml:trace contextRef="#ctx0" brushRef="#br1" timeOffset="-115308.79">14844 16028 487 0,'-7'0'75'0,"7"0"-76"0,28-5-15 16,19-2 16-16,16-4-5 16,11-1-91-16,8-6-199 15</inkml:trace>
  <inkml:trace contextRef="#ctx0" brushRef="#br1" timeOffset="-112286.15">6143 15826 493 0,'-4'0'-3'0,"0"0"2"0,4 4-4 15,0 5 12 1,0 6 16-16,4-3-2 0,2 4 2 16,3 2-5-16,-1 4-10 15,4-3 6-15,0 2 4 16,0 3-7-16,1-2-5 15,1 4 1-15,3 4 5 0,2 2-1 16,3 0-5-16,1 2-3 16,6 2 0-16,2-1 0 15,3-1-2-15,0-1 3 16,0-2 3-16,3 1-1 16,3 0 0-16,-1 0 0 15,6 3-1-15,-1-3-2 0,0 1 0 16,1-1-2-16,2 3-1 15,0-2 1-15,1 1-1 16,-1 4 0-16,1-1 0 16,2-1 0-16,3 1 1 15,0 3-2-15,3-4 2 16,0-1-1-16,3 1 0 0,2-2 1 16,-3-4-1-16,3 0 1 15,2-1 1-15,1 0-2 16,-1-1 1-16,0 3-1 0,5 0 1 15,-4 3-1-15,1 0-2 16,2 4 3-16,1-5-1 16,0 3 0-16,0-4 1 15,5-1-1-15,-2-3 1 16,2-2 0-16,3-2 0 16,-4-1 0-16,1 1-2 0,1-5 1 15,-4 0 2-15,0-1-2 16,1 1 0-16,-2 0 2 15,1-4 1-15,-4 2 0 16,5-3-1-16,-3 1-1 16,0-3-1-16,-2-2 1 0,-3 0 0 15,0-2 0-15,-4 1 1 16,1-1-2-16,-3-1 4 16,3 3 2-16,-3-2-3 15,-1-1 0-15,-1 1-1 16,-1-2-1-16,0 1 0 0,-1-2-1 15,-5 1 0-15,-1 0 1 16,-1-1-1-16,-2 0 1 16,-2 2-2-16,1 0 2 15,1 0-2-15,0 0 2 16,2 0-1-16,-2 0 1 0,3 1-1 16,-4-3 1-16,-1-2 0 15,-6 3-1-15,-1-3 2 16,-4-1 3-16,-4 0-3 15,-6 0 0-15,-6 0-2 16,-3-2 1-16,-2 2-2 16,-7-2 2-16,-1 0-1 15,-2 0 1-15,0 0 0 0,0 0 0 16,0 0 2-16,0 0-3 16,0 0-6-16,0 0-23 15,0-4-29-15,0-3-43 16,-2-7-73-16</inkml:trace>
  <inkml:trace contextRef="#ctx0" brushRef="#br1" timeOffset="-112061.24">10889 17765 638 0,'-8'11'-4'15,"5"-7"-3"-15,3 1 9 16,9 8 20-16,5 0 1 15,6 6-2-15,3 2 5 16,-1 8-3-16,-4-3-11 16,-8 6-6-16,-10 2-5 15,-8 2 0-15,-28-1-14 0,-23-2-34 16,-24-8-59-16,-21-9-121 16</inkml:trace>
  <inkml:trace contextRef="#ctx0" brushRef="#br2" timeOffset="-105503.59">9291 13740 277 0,'0'1'103'0,"0"-1"-61"15,0 0 29 1,0 0-13-16,0 0-14 0,0 0-18 16,0 0-1-16,3-1 4 15,1-5-11-15,-3 1-4 16,1-2 2-16,2 1-1 16,-3-2-4-16,-1-3 0 15,0 0 1-15,-3-2-4 0,-6 3 1 16,-3-3 3-16,-5 3-6 15,2-1 1-15,-4 4 2 0,-2 0-1 16,-1 3-5-16,-1 4 0 16,0 0 0-16,-1 2-1 15,2 7-2-15,-1 3 1 16,2 4 1-16,1 4-1 0,2 3-2 16,-2 0 2-16,6 4-2 15,4 2 0-15,2-3 1 16,3 3 0-16,1-3-2 15,4-2 0-15,0-4-2 0,4-2 4 16,4-6-1-16,5-2-2 16,7-4 0-16,0-6 1 15,5 0 0-15,2-6-2 16,2-4 0-16,0-4-2 0,-5-1 1 16,1-1 0-16,-3-3 4 15,-5-3-1-15,-3 1 2 16,-6-1 1-16,-1 3-1 15,-2-2 1-15,-2 3 0 16,-3 1 3-16,0 3 3 16,0 3-1-16,0 4 1 0,0 2-1 15,0-1-1-15,0 5 0 16,0 1-1-16,0 0-2 16,0 0-1-16,0 0-2 15,0 0 0-15,0 0 1 16,2 5 2-16,1 2-1 15,1 2 0-15,-1 2 1 0,-1 1 1 16,3 5 1-16,1 1-1 16,0-1-1-16,2 3 0 15,1 1-1-15,3-1 0 16,0-4-1-16,2-2 0 0,1-3 0 16,2-4 1-16,1-1-2 15,2-6 0-15,3 0-8 16,1 0-15-16,1-6-23 15,-5-6-62-15,-3-8-197 16</inkml:trace>
  <inkml:trace contextRef="#ctx0" brushRef="#br2" timeOffset="-100767.56">16129 5368 320 0,'-17'-8'18'16,"0"-2"25"-16,-2 3-11 16,2 2-7-16,-3-1-3 0,1 2-12 15,0 4 1-15,-1 0 0 16,0 0 2-16,1 0-3 15,-5 7-4-15,1 4 1 16,-4 1 2-16,1 4 4 16,-1 2 3-16,-2 3-2 0,0 1 0 15,2 1-6-15,3 4 1 16,4 1-2-16,3 2-2 16,6-1-1-16,2 3 0 15,4-1-2-15,3-3 0 16,2 2-2-16,0-1 2 15,0-4-1-15,0-2 0 0,0 0 0 16,0-3 0-16,0-2 1 16,2-4-1-16,1 2-1 15,2-2 1-15,3 0 0 16,-1-1 0-16,2 0 2 16,6-1-1-16,-1 0-1 0,4 1 0 15,3 0 0-15,6-1 0 16,3-1 0-16,3 1 2 15,2 1-3-15,6-3 0 16,-2 3 0-16,0-1 1 0,5 1-1 16,-1-3 0-16,2 0-1 15,-2-3-1-15,6 1 1 16,-3-1 0-16,3 1 0 16,-1-1 1-16,4 0 1 15,-1 1-1-15,0-5 0 16,3 4 1-16,0-2-1 0,-1 0 0 15,3-1 0-15,-2 2 0 16,2-4 1-16,-2 1-1 16,-1 0 2-16,5 1-4 15,-2-1 4-15,0-1-2 16,1 2 0-16,3 0 0 0,-4-1 0 16,4 2 0-16,-1 1 0 15,0-1 1-15,2 1 0 16,-1 1 0-16,2 0 0 15,0 0 0-15,-1 2 0 16,1 1-2-16,0-1 2 0,-3 0 1 16,0 0 0-16,-1 2 0 15,1-4 1 1,-1 2-2-16,3-2 1 0,0-1 0 16,2 1 1-16,-2-2-3 15,2 2 0-15,-2-3 1 16,-2 1-1-16,-2-3 1 0,-5 1-1 15,0 0 1-15,-4-3-2 16,-2 1 1-16,0 1 1 16,-1-2-1-16,-2 0 0 15,2 0 0-15,0 0 1 16,-1 0-1-16,0 0-1 0,-3-2 2 16,3 1-1-16,-5-3 0 15,0 0 0-15,0 1 1 16,-2-3-1-16,-3-1 1 15,2 0-1-15,-2 0 1 16,2-2-1-16,-4 2 0 16,0-4 0-16,-1 0 1 15,-1-1 1-15,-1 0-1 0,-5-5 2 16,1 1 0-16,-3-4-1 16,-1-3 1-16,-3 0 0 15,-2-4 0-15,-2-1-2 0,-1-1 0 16,0-1-1-16,-3 2 0 15,-3 1 0-15,0 0-1 16,-2 2 0-16,-4 2 0 16,-1 3-2-16,0 0 1 15,0 1 0-15,-6 3 1 0,-3-4 1 16,-3 2-2-16,-4-1 3 16,-2-1 0-16,-5-1 0 15,-4-1-1-15,-2 1 0 16,-5-1 0-16,-2-1 0 15,-3 3 1-15,-5 1-2 0,-4-1 2 16,-4 1-2-16,-4-1 1 16,-3 2-3-16,-2 0-3 15,-4 2 2-15,0 4 2 16,1-3 0-16,-2 7 1 16,1-1 1-16,1 4-3 15,-4-1 5-15,0 2-3 0,-2 1-1 16,1-1-3-16,-11 3 2 15,1-3 1-15,-3-1 2 16,-4 1-1-16,-1-1 2 16,1-2 0-16,-6 0-1 0,5-1-1 15,-3 3 2-15,2-3-2 16,0 4 2-16,3 2-2 16,3 2 1-16,6-2 0 15,3 2 1-15,2 0-1 16,5-1-1-16,3-2 3 15,0 1-4-15,6 1 3 0,2-1 1 16,1-2 1-16,1 1 3 16,6-1-4-16,3 0 0 15,3 2-2-15,5-3 1 16,1 2-1-16,5-1 0 16,4 0 0-16,0 0 1 15,6-1-1-15,-3-1 0 0,2-1 0 16,-6 1 0-16,0 0 0 15,-2-2 0-15,-7 0 0 16,2 2-1-16,-3 1 0 16,0-3 0-16,1 3 0 0,-1 0 1 15,1 0 0-15,-6 1 0 16,3 0 0-16,-1 2 0 16,-5 2-1-16,2 0 2 15,-1 10-4-15,-2 2-49 16,4-7-76-16</inkml:trace>
  <inkml:trace contextRef="#ctx0" brushRef="#br2" timeOffset="-95095.68">2020 14515 450 0,'-42'-19'70'16,"5"-1"-45"-16,6 6 26 15,9 2-13-15,8 6 4 16,9 5-18-16,5 1-13 16,11 3-14-16,17 8-1 0,15 7 14 15,13 3 8-15,15 1-8 16,12 0-4-16,9 2-1 16,5-5 5-16,4 3-3 15,3-4-3-15,-6-1-2 16,-6 0-2-16,-6-5 1 15,-10 1 0-15,-13-3-1 0,-10-1 0 16,-7-2 0-16,-12-1 1 16,-7-4-2-16,-10 2 1 15,0 0 0-15,-9-2 0 16,-2-2 0-16,-1 2 0 0,-1-2 0 16,-2 0 1-16,3 2-1 15,-1-2 0-15,-1 0 1 16,2 0-3-16,-3 0-12 15,3-8-8-15,-2 0-16 16,-3-5-26-16,0-2-33 16,0-5-55-16,-8-1-223 0</inkml:trace>
  <inkml:trace contextRef="#ctx0" brushRef="#br2" timeOffset="-94908.21">3133 14505 440 0,'-10'-12'66'0,"0"-1"5"0,3 4-18 16,5 6-9-16,2 3-16 15,2 0-22-15,10 14-11 16,7 5 8-16,3 8 3 16,5 5-1-16,-5 4-1 15,-3 4-2-15,-6-1 1 16,-11 1-3-16,-4 0 1 0,-20-1 0 16,-15 3-19-16,-13-4-32 15,-11-4-59-15,-3-9-202 16</inkml:trace>
  <inkml:trace contextRef="#ctx0" brushRef="#br2" timeOffset="-91350.96">16281 5288 300 0,'-8'-15'94'0,"0"-2"-83"0,1-1 9 15,0 6-16-15,-3-1 6 16,0 3-3-16,-2-1-6 16,-5 0-1-16,-4 3-1 0,-4 2-1 15,-9 3 2-15,-8 0-2 16,-3 3 0-16,-4 3 0 0,1 9 2 15,-7 3 1-15,-1 4-1 16,-5 7 0-16,-2 8 3 16,0 0-1-16,0 5 0 15,2 8 1-15,2-1 0 16,3 10 1-16,2 1-3 16,3 2 0-16,0 5 0 0,6-2 0 15,3 1 3-15,8 3-1 16,2 0 3-16,5 0 2 15,6 2 1-15,-1-1 3 16,8 1-2-16,1 2-4 16,5-6-1-16,2 4 1 0,5-4-2 15,1 0-1-15,0-2-1 16,1-2 1-16,10 2-2 16,-1-2-1-16,5 3 0 15,3-1 0-15,-2 1 1 16,6 3 0-16,-5-4 0 0,5 2 0 15,0-1 2-15,2-3 3 16,4 1 3-16,0 0 0 16,6-2-1-16,2 1 0 15,4-1-1-15,1 2-3 16,2-2-1-16,2-2-2 0,2 2 0 16,0 0 0-16,3-1-1 15,2-1 1-15,0 0-1 16,1-3 0-16,3 0 1 15,0 0-1-15,3-1 0 16,1 0 0-16,4 1 1 16,2-3 0-1,0 1 2-15,4-4-1 16,0 4-1-16,-2-2 0 16,2-2-1-16,2-3 1 0,-4-1-1 15,0-1-1-15,1-3 2 16,-1-2 0-16,2 2-1 15,3-3 0-15,1 1 0 16,1-3 1-16,-1 0-1 16,1-6 0-16,-1 0 0 15,0-2-1-15,-1-4 2 0,1-2-1 16,-2-4 2-16,-1-2-3 16,2-2 2-16,-2-3-1 15,-3-4 1-15,0-2 0 16,0-2-1-16,-2-2 0 0,-2 0 0 15,-1-10 0-15,0-4 1 16,-4-2-1 0,-3-4 2-16,-4-2-2 0,-5-3 0 15,-8-4 0-15,-7-2 0 16,-1-2 1-16,-9-5 0 16,-7-1-1-16,-5 2 0 0,-10-5 0 15,0 2 0-15,-10-1 0 16,-5-3-1-16,-7 6 1 15,-2-2 0-15,0 4 1 16,-5-1-1-16,2 3 1 16,-2 4 0-16,0 1-1 0,-3 4 4 15,3 2-1-15,-5 1 4 0,0 3-4 16,0 3-1-16,-2 2-1 16,2 1-1-16,-4 4 1 15,2-2-2-15,1 4 2 16,-3 0-1-16,0-2 0 0,0 2 0 15,1-2 0-15,-3-2 0 16,-2 1 0-16,1-5 0 0,-1 0 1 16,-2-2-1-16,3-4 0 15,-6 2 1-15,3-3-1 16,-4-2 0-16,-3 0 1 16,-1-2-1-16,-1 0 1 15,-4-1-2-15,3 1 4 16,0-1 1-1,2-3 4-15,0 1-1 0,2 1-4 16,1-3-1-16,1 2-2 16,-4-1 0-16,1 1 0 0,-2-2 0 15,-3-1 1-15,-3-1-2 16,-1 1 1-16,3-1 0 16,-4-1 0-16,5-2 0 15,-2-1 0-15,3-3 0 16,1 1 0-16,2-2 0 0,1 2 0 15,0-2 1-15,5 2-1 16,0-6 0-16,5 2 0 16,3-3 0-16,4-1 1 15,2-3-1-15,3-1-1 16,2 2 1-16,6-1 1 0,1 0-1 16,1 0 0-16,7 2 0 15,4-1 2 1,1-1 0-16,7 0 3 0,0 1-3 15,0 1-1-15,7-2-1 16,1 0 0-16,4 0 1 16,2 1-1-16,3 1 1 0,0-2-1 15,1 3 0-15,3-1 0 16,2 1 0-16,8 3 1 16,1 0 2-16,6 0 2 15,2 2 0-15,1 2 0 0,0 1-5 16,-4 4 0-16,0-3 0 15,-5 1 1-15,-3-1 0 16,-5-1 1-16,0-2-2 16,-4 0 1-16,-4 2-1 15,-1-3 0-15,-5 2 2 0,-1 2 0 16,-5-5-2-16,-4 4 0 16,0-2 4-16,-9 2 4 15,-7 2 0-15,-11-1 0 16,-9 9-2-16,-18 8-4 15,-21 9-2-15,-19 12-3 16,-32 8-26-16,-20 15-60 0,-32 8-173 16</inkml:trace>
  <inkml:trace contextRef="#ctx0" brushRef="#br2" timeOffset="-88036.32">8687 16754 563 0,'-7'-11'37'0,"2"4"3"16,1 4 19-16,4 1-5 16,-1 2-27-16,1 4-24 0,0 13-6 15,-2 10 13-15,2 11 5 16,0 8-3-16,0 8-3 16,0 4-3-16,0 0-4 15,0-3 1-15,2-7-3 0,1-7 1 16,4-9-1-16,-2-5 1 15,-1-11 0-15,-1-6 0 16,-1-2 0-16,2-8 2 16,-2 0 3-16,3-4 5 15,2-8-3-15,0-5-6 16,6-2 0-16,1-4-2 16,8 5-1-16,2-1 1 0,5 2-1 15,-2 5 0-15,4 5-1 16,1 3 1-16,-1 4-1 15,-6 4 2-15,-5 8-2 16,-6 4 0-16,-8 2 1 0,-6 4-2 16,-4 2 1-16,-14-1 0 15,-7-1 1-15,-5-4 4 16,-5-3-4-16,3-3 4 16,3-8-3-16,4-4-6 15,9-8-15-15,9-17-45 0,7-10-107 16</inkml:trace>
  <inkml:trace contextRef="#ctx0" brushRef="#br2" timeOffset="-78381.99">13036 16265 231 0,'0'0'154'0,"0"0"-101"16,0 0-17-16,0 0 11 16,0 0-18-16,2 0-9 15,4 0-1-15,-1-3 10 16,-1-3-1-16,-1 1-9 15,-1-1-1-15,-2-1 0 16,0 0-2-16,0 1-3 16,-7 0-3-16,-6 0-4 15,-1 5-1-15,-6 1 0 16,1 0 0-16,-5 7-2 0,-1 7 1 16,-1 4-3-16,5 4-1 15,0 2 0-15,4 1 0 16,7 0 0-16,4 0 1 15,6-3-3-15,0-3 2 16,11-2-3-16,4-7 1 16,2-5 1-16,5-3 1 0,-2-2 1 15,1-5-1-15,2-7 1 16,-1-6 0-16,-3-2 1 16,1-2 0-16,-3-3-1 15,-1 0 0-15,-6 0 1 0,0-1 0 16,-3 2 1-16,-2 5 3 15,-3 1 6-15,-2 6 2 16,0 3 1-16,0 3-4 16,0 6-2-16,0 0-4 15,0 6-5-15,0 8 0 0,3 4 2 16,3 3-1-16,1 2-1 16,6 1 1-16,7-3 0 0,7-3-1 15,7-2-1-15,8-6-6 16,16-10-44-16,5-7-97 15,10-28-360-15</inkml:trace>
  <inkml:trace contextRef="#ctx0" brushRef="#br0" timeOffset="-61302.66">14006 14334 412 0,'-2'0'72'16,"-1"0"-50"-16,1 0 53 0,2 0-21 15,2 0-17-15,10 0-20 16,3 2 6-16,9-2 13 16,7-6-10-16,9 1-10 15,1-2 1-15,3-2-7 16,5-2-5-16,0 0-2 0,-1 0 4 16,-1-1-12-16,-6-1 5 15,-3 3 1-15,-8 1-1 0,-6 0 0 16,-7 0 1-16,-9 4 0 15,-3-1 0-15,-5 3 0 16,0-1-4-16,0 3-3 0,0-1-2 16,0 0-1-16,0 0-3 15,0 0-14-15,0 1-21 16,0-3-27-16,4-3-33 16,-1-2-17-16,3-4-33 15</inkml:trace>
  <inkml:trace contextRef="#ctx0" brushRef="#br0" timeOffset="-61126.33">14578 14091 318 0,'-1'-5'103'0,"-3"1"-29"16,2 1 1-16,2 3-22 16,4 0-25-16,9 5-13 15,6 6 8-15,3 5-1 16,3 5-9-16,1 4-8 0,-6 2-3 16,-5 2-1-16,-11 1-1 15,-4 0-6-15,-19-3-16 16,-13-1-5-16,-9-6-29 15,-8-3-19-15,1-12-26 16,1-5-146-16</inkml:trace>
  <inkml:trace contextRef="#ctx0" brushRef="#br0" timeOffset="-60578.37">14968 14103 552 0,'0'-8'14'15,"4"0"17"-15,9 5 3 16,6 1 11-16,6 2-26 0,-1 4-12 15,1 6 3-15,1 5 2 16,-7 3-10-16,-4-1-2 16,-5 0 0-16,-5-3 0 15,-5-7 0-15,0-2 2 0,-1-5 17 16,-8 0 20-16,-4-12-10 16,4-8-8-1,2-3-7-15,4-4-2 0,3 0-7 16,7-3-4-16,13 3-4 15,2 4-13-15,12 3-28 16,6 12-23-16,0 4-25 0,-3 4-20 16,-5 9-12-16,-6 9-15 15,-10 1-62-15</inkml:trace>
  <inkml:trace contextRef="#ctx0" brushRef="#br0" timeOffset="-60312.8">15389 14105 260 0,'-9'9'108'0,"3"-2"-36"0,1-3-4 16,5-2-20-16,0-2-10 15,8 0-12-15,11-9 0 16,-1-2-12-16,5-3-8 16,-3 0-3-16,-2-4-2 15,-7 2 1-15,-6 3 0 16,-5 2-1-16,-4 3 0 0,-9 6 0 16,-6 2 4-16,-3 0 1 15,7 10 2-15,-2 5 4 16,8 1-6-16,9 3-3 15,0-1-3-15,19-2 0 16,7 0-1-16,3-1 0 0,3-5-10 16,2-3-20-16,-1-3-29 15,-7-4-27-15,-6 0-24 16,-6-4-16-16,-4-10-48 16</inkml:trace>
  <inkml:trace contextRef="#ctx0" brushRef="#br0" timeOffset="-59849.59">15637 14107 7 0,'-6'-18'164'15,"-3"-2"-49"-15,0 3-22 16,4 2-1-16,1 3-19 15,4 3-17 1,0 4-12 0,7 1-20-16,10 4-15 0,2 2 1 15,5 0 2-15,3 7-2 16,-4 0-2-16,-2 3 1 0,-4-1-7 16,-3 0 0-16,-9-3-2 15,-5 0 0-15,0-7 0 16,0-1 4-16,-9 0 2 15,-1-7-2-15,3-7 2 16,-1 0 3-16,4-4-1 0,4 0 0 0,0 0-3 16,7 6-3-16,6 1-1 15,8 4-1-15,-4 7 0 16,5 0 0-16,1 11-1 0,0 1 1 16,-3 6 0-16,-2 1 0 15,-4 1-1-15,-3-2 0 16,-8-2-1-16,-3-5 2 15,0-4-1 1,0-7 4-16,-7 0 2 16,0-6 2-16,4-8 4 15,-1-4 0-15,4-5 0 0,2-2-6 16,9 2-1-16,5 0 1 16,2 5-5-16,3 2-1 15,1 9-1-15,4 7 3 16,-4 0-1-16,2 7-1 15,-2 9 0-15,5 2-1 0,-6 3-26 16,4 0-27-16,2-1-23 16,-2-4-54-16,-1-5-64 15</inkml:trace>
  <inkml:trace contextRef="#ctx0" brushRef="#br0" timeOffset="-59345.97">16382 13897 437 0,'-2'-22'55'0,"-9"2"22"16,-3 8-6-16,-6 5-27 0,-1 5-27 16,-8 2-13-16,2 6 0 15,-2 9 1-15,4 5-4 16,9 5 0-16,6 0 0 16,9 0-1-16,1 0-1 15,11-2-3-15,8-5 3 0,5-4 2 16,3-3-1-1,2-7-6-15,-2-2-5 16,0-2-1-16,-2-6 7 16,-4-8 2-16,-3-4 4 0,-4-5 0 15,-4-6 1-15,-2 1 1 16,1-1 9-16,-4 2-1 0,3 4 1 16,1 5 6-1,-2 4-3-15,2 7-4 0,2 5-3 16,0 2-7-16,1 6 1 15,3 8 0-15,-3 2 1 16,4 5-2-16,0 3 0 0,-1-3-1 16,1 0 0-16,-2-3 0 15,-1-4 0-15,-2-5 1 16,-2-3-1-16,-4-6 3 16,0-6 3-16,-1-10 1 15,-1-4 5-15,2-4-4 0,0-3 1 16,2-4-7-16,1 3-1 15,2 3-1-15,1 3-19 16,1 8-30-16,1 6-31 16,-3 3-57-16,1 5-50 15</inkml:trace>
  <inkml:trace contextRef="#ctx0" brushRef="#br0" timeOffset="-59049.14">16825 13872 253 0,'8'3'159'0,"-1"-3"-127"16,3-3 12-16,10-6 3 16,0-2-7-16,3-1-20 15,4-6-13-15,-3 1 1 0,-1 0-1 16,-7-6-2-16,-5 3 5 16,-7 0 3-16,-4 4-4 15,-4 4 3-15,-14 5 3 16,-2 7-3-16,-3 0 5 0,0 12 1 15,1 9-2-15,4 6 1 16,5 3 3-16,8 3-6 16,5 1-5-16,7-4-8 15,15-4-1-15,10-2 0 16,9-8-11-16,6-11-39 0,1-5-50 16,1-7-146-16</inkml:trace>
  <inkml:trace contextRef="#ctx0" brushRef="#br0" timeOffset="-58360.84">15385 14294 356 0,'-9'0'34'16,"3"0"-4"-16,6 0 37 0,0 0-19 15,10 0-22-15,8 0-1 16,7 0 8-16,9-3-2 16,7-2-11-16,11-3-1 15,8 1 3-15,6-1-4 0,10-4-2 16,7 2-2-16,6-1-3 16,4 0-1-16,-1-1-5 15,1 0-2-15,-3-3-1 16,-4 3 0-16,-5-3-2 15,-4 1 0-15,-7 0 2 0,-6 2-3 16,-6-1 1-16,-4 2-1 16,-7 2 2-16,-6 0 1 15,-5 1-3-15,-4 0 4 16,-1 1 3-16,-8 0-1 16,-4 2-1-16,-2-1 0 15,-5 3-2-15,0 1 0 0,-4-2-1 16,-4 3-2-16,-1 1-9 15,-3 0-37-15,0-4-35 16,-10-1-94-16</inkml:trace>
  <inkml:trace contextRef="#ctx0" brushRef="#br0" timeOffset="-35557.49">6708 15288 259 0,'-1'1'106'0,"-1"-1"-25"0,2 0-13 15,0 0 2-15,0 0-3 16,0 0-25-16,0 0-16 16,0 0 0-16,0 0-4 0,0 0-7 15,0 0-7-15,0 0-2 0,0 0 0 16,0 0-2-16,0 0-1 15,0 4-2-15,2-2-1 16,1 2 1-16,2 1-1 16,2 0-1-16,5 2-7 15,0-2-23-15,-1 3-23 16,7-1-20-16,-2-2-29 0,2-1-32 16,2 0-56-1</inkml:trace>
  <inkml:trace contextRef="#ctx0" brushRef="#br0" timeOffset="-35412.74">6897 15375 297 0,'0'2'123'16,"0"-2"-94"-16,0 2 42 0,0-2-12 15,0 2-6-15,5 1-36 16,8 2-4-16,5 3-6 16,2-1-6-16,5 4-6 0,4-1-50 15,0-1-46-15,-2-2-95 16</inkml:trace>
  <inkml:trace contextRef="#ctx0" brushRef="#br0" timeOffset="-35272.16">7287 15552 531 0,'8'0'12'0,"3"0"-12"15,6 0 0-15,3 0-2 16,4 0-95-16</inkml:trace>
  <inkml:trace contextRef="#ctx0" brushRef="#br0" timeOffset="-33824.73">10973 14063 73 0,'-4'-4'38'16,"1"2"-3"-16,1-2-9 15,-2 1-13-15,3 0-6 16,-1-1 1-16,0-2-3 0,-1 3-4 16,1-1 1-16,-4 1 9 15,2-3 17-15,-1 1 11 0,2 0 5 16,-1-1-2-16,2 1-11 15,1 0-9-15,-1-1-6 0,2 4-5 16,0-1 1-16,0 1-2 16,0 0 2-16,0 2 1 15,0 0 2-15,0 0 2 32,0 0 1-32,0 0 4 15,0 0-1-15,0 0-3 0,0 0-4 16,0 0 9-16,0 7 3 15,9 3-3-15,-1 0-2 16,9 4 2-16,0-1-3 0,3 5-4 16,2 1-6-16,2 1-4 15,0 0-5-15,2 1 1 16,-3 0-2-16,-1 1 2 16,-1-4-2-16,1 0 1 15,-4 0 0-15,-1-4-1 16,-2 0 0-16,-1-2 0 0,-2-1 1 15,-4 0-2-15,-1-2-6 16,0 0-11-16,-3-4-5 16,-3-1-9-16,-1-4-17 15,0 0-31-15,0-2 0 0,0-13-71 16</inkml:trace>
  <inkml:trace contextRef="#ctx0" brushRef="#br0" timeOffset="-33559.17">11269 14016 317 0,'0'-7'39'0,"-8"-2"6"16,4 9 5-16,-4 0-6 15,1 0-7-15,-1 11-17 16,-3 3 2-16,-4 8 7 0,-5 4 0 15,-1 8 1-15,-9 9-1 16,-6 5-12-16,-4 5-7 16,-1 1-7-16,0-1-2 15,2-6-2-15,4-4 2 0,8-8-4 16,6-4-17-16,4-12-39 16,7-6-67-16,3-13-318 15</inkml:trace>
  <inkml:trace contextRef="#ctx0" brushRef="#br0" timeOffset="-31340.14">12698 15782 364 0,'0'-3'78'0,"0"-3"-39"16,0 2 17-16,8 1-8 15,1 1-4-15,0 0-16 16,0 2-5-16,2 0 4 16,-3 0-6-16,6 10-3 15,-4 0-1-15,0 4-1 16,7 6-3-16,0 3-3 0,4 2-2 0,-1 0-3 16,2 4-2-16,2-3-2 15,-4-1-1-15,0-3 1 16,-3-5-2-16,2-2 2 15,-5-4-12-15,1-1-21 0,-3-6-23 16,0-4-29-16,-4-2-52 16,-3-13-145-16</inkml:trace>
  <inkml:trace contextRef="#ctx0" brushRef="#br0" timeOffset="-31152.68">13115 15819 516 0,'0'-5'15'0,"-3"2"35"15,-6 3 6-15,-4 0-18 16,-4 11-20-16,-12 1-2 16,-10 9 5-16,-7 4-9 0,-11 6-8 15,-11 6-3-15,-7 2-10 16,-1-3-66-16,0-3-107 15</inkml:trace>
  <inkml:trace contextRef="#ctx0" brushRef="#br0" timeOffset="-29921.77">13374 13128 103 0,'-2'0'60'0,"2"-6"-43"15,0 2 21-15,0-2-32 0,0-1 13 16,0 2-8-16,0-1 0 16,0 1 23-16,0 1-6 15,0 2 9-15,-2 2 5 16,2 0 1-16,0 0 0 16,0 0-14-16,0 0-11 0,2 4 20 15,7 6-2-15,5 1-6 16,0 2-1-16,5 1-6 15,-1 4-7-15,3 0-5 16,-1 1-6-16,0 3-4 16,1-4 0-16,-1 5 0 0,0-5-5 15,1-2-22-15,-1-3-18 16,-3-7-20-16,0-3-31 16,-2-3-47-16,-6-3-193 15</inkml:trace>
  <inkml:trace contextRef="#ctx0" brushRef="#br0" timeOffset="-29739.64">13694 13100 371 0,'2'-8'86'0,"-2"5"-44"0,0 3 18 16,0 0-24-16,-7 11-4 15,-8 7-9-15,-1 4-13 16,-11 9-6-16,-7 4-2 15,-5 6-2-15,-3 1-23 0,-1-2-73 16,-1-1-116-16</inkml:trace>
  <inkml:trace contextRef="#ctx0" brushRef="#br0" timeOffset="-26816.23">6746 15373 222 0,'0'0'22'16,"0"0"6"-16,0 0 24 16,0 0-28-16,0 0-2 15,0-1-13-15,2-1 3 16,-1 2 5-16,1-2-2 0,0 0 3 16,0 1 3-16,0 1-1 15,0-2-1-15,0 2-3 16,-1-2 0-16,3 2-2 15,1-2 0-15,0 2-6 16,2 0-1-16,5 0-1 0,-2 0 0 16,2 0 0-16,7 0-2 15,1 0 0-15,-1 0-1 16,5 0 0-16,3 7-2 16,-2 0 0-16,2 1-1 15,4 4 0-15,-1-3 0 0,1 4 0 16,-1 1 0-16,1 2 0 15,-3-2 0-15,-3 4 1 16,0-2-2-16,-5 2 0 16,-2 0 1-16,-2-2 0 15,-4 0-1-15,0 0 1 16,0-4 0-16,-2-1 1 16,2-2-1-16,3 0 0 0,4-4 1 15,4-1 0-15,3-2-1 16,6 0 1-16,0-1-1 15,1 3 1-15,-1-1-1 0,0 5 4 16,-1 0 4-16,-1 5-1 16,-1 0 12-16,0 3-7 15,-3 1-4-15,3 3-2 16,1 1-2-16,1-3-1 16,1 0-2-16,3-4 2 15,1 0-1-15,1-3-1 0,6 0-1 16,2-6 2-16,2 3-2 15,3-1 0-15,-1-4 0 16,-3 1 0-16,1 1 0 16,-4 0 0-16,-7 3 0 15,-2 0 0-15,-4 3 0 0,-6 3-2 16,-4 1 2-16,-4 2-1 16,2 4 1-16,-2-4 0 15,2-1 0-15,-2 2-1 16,4-7 0-16,5 3 2 15,1-6-2-15,4 2 2 0,1-4-2 16,3-3 2 0,3-2-1-16,-1 1 0 0,3 0 0 15,-4 1 0-15,-1 3-2 16,-2 1-2-16,-3 5 3 16,-3 2 1-16,-2 1-1 0,-2 3 1 15,1 3 0-15,-2-1 0 16,3-1 0-16,3-1 0 15,-2-3 0-15,6-1 0 16,1-6 0-16,0 2 1 16,2-3-1-16,4-4 0 0,-1-1-2 15,2 1 3-15,-4-3-1 16,-1 2 0-16,0 2-1 16,-7 0-2-16,-3 4-3 15,-5 1 4-15,-1 6-1 16,-5 4 2-16,3 0 0 0,0 3 1 15,2 1-1-15,2-5 1 16,1 0-1 0,5-4-4-16,-1-5 5 0,2-1 3 15,2-7-5-15,3-1 4 16,0 0-1-16,2-1 0 0,-1-7 1 16,-1 3 0-16,-5 0-3 15,-2 1 1-15,-4 4-3 16,-4 0 2-16,-5 7 1 15,-1 5-1-15,0 6 1 16,-1 2 0-16,7 2 0 16,-2 1 0-16,9-4 0 0,0 1 0 15,8-2 0-15,-2-2 0 16,8-2 1-16,2-3 0 16,-1 1-1-16,1-1 0 15,-3-2 0-15,-5 0 1 16,-1 0-1-16,-6-2 0 15,-3 2-1 1,-6 3 1-16,0 2 0 0,0 4-1 0,1 6 0 16,3 1 1-16,2 5 0 15,4-1 0-15,1 1-4 16,3-3 3-16,2-2 2 16,1-4-2-16,4-2 2 0,-2-2-1 15,1-1 0-15,-4 0 0 16,-1-3 1-16,-1 0-1 15,-7 2 0-15,0-2 0 16,-4 2-1-16,-5-2 1 16,2 1-1-16,-5 1 2 0,2-5-1 15,-1 1 1-15,2 1 2 16,4-1-2-16,1 0 2 16,0-1-1-16,4 3 0 15,3-2-1-15,1 1-1 16,0 2 0-16,-1 3 0 15,1-3 1-15,-5-3-2 16,-2-3 1-16,-6 2 0 0,-5-6-5 16,-5 0-9-16,-4 0-21 15,0-4-32-15,0 0-19 16,0 0-40-16,0-6-69 16</inkml:trace>
  <inkml:trace contextRef="#ctx0" brushRef="#br0" timeOffset="-26544.51">11425 17130 550 0,'-6'-13'20'15,"0"-2"20"-15,3 6-18 32,1 6-14-32,-1 1 14 0,3 2-1 15,0 3-15-15,0 10-2 16,0 6 8-16,7 6 5 15,1 4-1-15,-1 2-6 16,2 2 1-16,-1-2 1 0,-5 1-2 16,-3-4-3-16,0-2 3 15,-13-4-2-15,-8 0-3 16,-13-7-1-16,-15 5-3 16,-17-2-2-16,-20-7-41 15,-18-10-80-15,-22-4-226 16</inkml:trace>
  <inkml:trace contextRef="#ctx0" brushRef="#br0" timeOffset="-19414.02">9148 15850 453 0,'-3'1'29'16,"0"-2"-26"-16,3 1 42 16,0 0 7-16,0 0-19 15,0 0-25-15,0 0 12 0,1-7 12 16,3-2-12-16,-1 0-5 16,-1-5 2-16,-2-3-2 15,0-2-2-15,0-1 0 0,-5 1-4 16,-6-3 1-16,-2 7-1 15,-4 0 2-15,-3 4-4 16,-6 6 4-16,-1 5-3 16,1 0-2-16,-3 9-3 15,1 5-1-15,1 11-1 16,6 8 0-16,6 0-1 16,5 7-1-16,8-3 1 0,2 0 0 15,7-7 0-15,6-2-2 16,9-10 2-16,-1-7 0 15,5-5 0-15,1-6 0 16,0-3 1-16,0-11-2 16,0-8 0-16,-3-3-3 0,0-4 1 15,-4-1 2-15,-5 1 0 16,-1 3 2-16,-6 4 0 16,-1 8 1-16,-3 3 5 15,-4 8 4-15,0 3 0 16,0 0-2-16,0 14-7 15,-7 5 1-15,5 9-2 0,2 1 0 16,-2 4-2-16,9 2 2 16,6 1-3-16,6-2-1 15,3-4-13-15,2 1-14 16,1-8-20-16,6-9-22 0,-2-7-21 16,-3-5-21-1,-1-4-64-15</inkml:trace>
  <inkml:trace contextRef="#ctx0" brushRef="#br0" timeOffset="-18914.14">9578 15711 304 0,'5'-14'83'16,"-3"1"-18"-16,1 4 19 16,0 2-10-16,-3 1-14 15,2 3-29-15,-2 3-6 16,0 0-4-16,0 11-15 0,0 8-2 16,-8 6 13-16,2 10-6 15,-1 2-1-15,1 2-4 16,2 0-5-16,0 1 0 15,0-7 1-15,2 2-2 16,2-11 0-16,0-6 1 16,0-4-2-16,0-5 1 0,0-5-1 15,0-4 1-15,6 0 0 16,8-10 2-16,5 1 3 16,0-5-4-16,10 2 0 15,0 3-2-15,-1 3 0 16,-1 6 0-16,-3 0-1 0,-5 10 0 15,-7 4 1-15,-7 6-1 16,-5 3-1-16,-12 1-2 16,-9-2-3-16,-9-3 1 15,-1-1-4-15,-6-5 1 16,4-7 5-16,7-6 1 0,5 0-4 16,16-13-15-16,5-11-21 15,18-6-62-15,14-5-130 16</inkml:trace>
  <inkml:trace contextRef="#ctx0" brushRef="#br0" timeOffset="-18273.54">9939 15566 598 0,'-5'-2'20'15,"-2"2"-1"-15,7 0 31 16,0 8-8-16,14 4-22 15,6 1-16-15,2 2-1 0,5 0 2 16,4-3-5-16,3-1-2 16,-5-2 4-16,0-2-3 15,-4-5-8-15,-5 0-3 16,-6-2 5-16,-7 0 6 16,-5-8 2-16,-2 0 1 0,-7 1 0 15,-9 1 5-15,-6 2 0 16,-1 4-1-16,-6 0-3 15,2 4-2-15,0 7 0 16,6 1 0-16,1 3 0 16,4-3-2-16,5-1 0 15,4-1 0-15,5-6 0 0,2-2-3 16,0-2 1-16,2-2 2 16,8-9-1-16,5-5 2 15,-1 0 1-15,3-3 0 16,-4-1-2-16,4 0 8 0,-5 3 7 15,0 2 3-15,-5 3 4 16,0 4-2-16,-4 3-2 16,-3 5 0-16,0 0-8 15,0 13-7-15,-3 4 4 16,-3 10-1-16,-2 8-4 0,-4 3-2 16,2 9 2-1,1 3-17-15,1 2-36 0,3-6-57 16,3-3-90-16</inkml:trace>
  <inkml:trace contextRef="#ctx0" brushRef="#br0" timeOffset="-17460.87">10485 16156 363 0,'0'0'36'16,"0"0"-6"-16,0-1 41 16,0-6-22-16,0-1-23 15,0 1-12-15,0-3 11 0,0-5 4 16,0 0-12 0,0-6-1-16,-6-1 2 0,-5 0-5 15,-4 2-2-15,-5 3 4 16,-6 4-2-16,-2 4-6 15,-3 8-4-15,-1 1 2 16,1 7 4-16,1 11-2 0,3 7-2 16,6 7-2-16,2 2-2 15,11 4-1-15,6-2-2 16,2-2 0-16,7-4 0 16,10-7-3-16,7-6-10 15,3-4 12-15,2-8-4 0,1-5-2 16,3 0 0-16,-5-5 3 15,1-8 1-15,-7-5 5 16,-3-1-1-16,-2-5 2 16,-5 1 0-16,-2 0 1 15,-2 1 2-15,-3 2 7 0,1 8 2 16,-6 4 2 0,1 2-4-16,-1 6 0 0,0 0-3 15,0 9-7-15,0 8 3 16,0 7 2-16,-1 6-3 15,1 4-1-15,3 2-1 0,9-3-1 16,3 2-1-16,9-3-20 16,8-7-47-16,11-7-57 15,6-11-141-15</inkml:trace>
  <inkml:trace contextRef="#ctx0" brushRef="#br0" timeOffset="17662.32">7599 16729 399 0,'-5'7'39'15,"0"-3"4"-15,2-3 1 0,3-1-5 16,0 0-13-16,8-10-1 31,6-10 13-31,4-8-8 0,6-10-10 16,4-8-4-16,4-8-1 15,3-7-7-15,-1-3-4 16,3-5-2-16,-3-2-1 0,0 1 1 16,0 6-3-16,-7 7 1 15,-3 7 0-15,-7 15 1 16,0 7-1-16,-10 7 2 15,-2 10 0-15,-5 4 0 16,0 2 0-16,0 5-1 16,-2 0-2-16,-8 9-2 0,-10 9 0 15,-3 9 2-15,-7 9-3 16,-7 8 0-16,-4 6 4 16,0 1 0-16,-3-1 0 15,5-4 1-15,5-8-1 0,9-9 0 16,6-10 0-1,9-8 0-15,8-8 1 0,2-3 1 16,9-12-4-16,15-13 3 16,3-6 0-16,10-14-1 15,7-5 0-15,0-6 0 16,-3 6 0-16,-1 4 0 0,-4 9 1 16,-9 9-2-16,-9 17 2 15,-5 7 2-15,-8 5 2 16,-5 19-2-16,0 10 5 15,-2 13-1-15,-3 7-5 16,3 5-2-16,2 4 0 0,-1 2-22 16,6-1-44-16,5-5-37 15,-5-5-77-15</inkml:trace>
  <inkml:trace contextRef="#ctx0" brushRef="#br0" timeOffset="18008.54">7584 16583 507 0,'2'-18'27'16,"-2"9"29"-16,-4 9-19 0,-6 1-4 16,-2 21-21-16,-1 6-5 15,-3 10 2-15,1 9 1 16,5-1 0-16,3 1 1 16,1-7-1-16,6-4 1 0,6-12 5 15,15-11 1-15,9-9 3 16,16-6 3-16,15-21-10 15,10-7-8-15,17-15-5 16,6-8-16-16,6-6-88 16,-1-11-141-16</inkml:trace>
</inkml:ink>
</file>

<file path=ppt/ink/ink8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6T09:16:32.9050000"/>
    </inkml:context>
    <inkml:brush xml:id="br0">
      <inkml:brushProperty name="width" value="0.05292" units="cm"/>
      <inkml:brushProperty name="height" value="0.05292" units="cm"/>
      <inkml:brushProperty name="color" value="#00B050"/>
    </inkml:brush>
  </inkml:definitions>
  <inkml:trace contextRef="#ctx0" brushRef="#br0">2770 6155 576 0,'-25'-3'40'16,"8"-3"-2"-16,5 5 27 16,12-3-9-16,5 2-20 15,19-1-29-15,16 0 2 0,17-3 12 16,14-1-3-1,12-4-7-15,11-2-8 0,3 0 0 16,2-4-3-16,-2-3 1 16,-7 1-2-16,-7-1-3 0,-14-1-10 15,-9-2-11-15,-18-1-2 16,-9 1-5-16,-17-2-3 16,-12 0 0-16,-4 0 14 15,-15 2 9-15,-6 0 10 16,-3 7 5-16,4 2 19 0,5 6 20 15,1 6 2-15,11 2-14 16,3 2-22-16,5 13-6 16,10 5 9-16,2 3 0 15,2 5-4-15,-1 4-3 16,-6 6 1-16,-5-1 1 0,-7 4-3 16,-3-3-1-16,-19-2-10 15,-4-10-6-15,-6-2-15 16,-9-11-46-16,4-8-52 15,3-5-141-15</inkml:trace>
  <inkml:trace contextRef="#ctx0" brushRef="#br0" timeOffset="140.59">4733 5900 22 0</inkml:trace>
  <inkml:trace contextRef="#ctx0" brushRef="#br0" timeOffset="578">4636 5863 412 0,'13'-20'28'15,"-3"-1"-8"-15,-2-1 35 16,-1 3 2-16,-7 1-2 15,0 2-20-15,-15 9 1 16,-4 5-10-16,-10 2-18 0,-3 9 0 16,-2 11 3-16,0 8-3 15,5 6-6-15,9 3 0 16,11-1-3-16,9-2 2 16,0-5-2-16,16-10-4 15,9-10 4-15,4-9 5 0,3-9-1 16,2-14 1-16,-3-6-2 15,-2-1-1-15,-1 1 1 16,-6 5 0-16,-8 6 7 16,3 9 9-16,-3 9-6 0,-1 5-9 15,2 20-4-15,4 12 4 16,3 13 1-16,4 13-1 16,-1 8-1-16,-3 8-1 15,-1-4 0-15,-3-7 0 16,-3-17-11-16,-3-15 8 15,-3-23 3-15,1-19 5 0,-2-24 16 16,-4-15 1-16,-1-12-17 16,2-9-1-16,-1-2 5 15,-1 6-3-15,5 5-9 16,-4 12 0-16,1 13-12 16,2 14-40-16,0 8-81 15,-3 4-140-15</inkml:trace>
  <inkml:trace contextRef="#ctx0" brushRef="#br0" timeOffset="1031.01">5410 6271 571 0,'-5'-6'78'16,"-12"0"-49"-16,-6 6 7 0,-4 1 4 15,1 12-7-15,0 7-18 16,8 5-9-16,6 5-3 15,12 7 2-15,0 3 1 16,19-1-3-16,8 3-3 16,7-8 0-16,4-6-2 15,-2 0-3-15,-5-12-5 0,-12-4 3 16,-8-4-6-16,-11-2-1 16,-13-4 8-16,-11 0 11 15,-13-2-3-15,1 0-1 16,1 0 2-16,6 0 1 0,13-2-2 15,8-6-4-15,8-6-10 16,22-4-63-16,14-8-26 16,9-8-27-16,7-4-83 15</inkml:trace>
  <inkml:trace contextRef="#ctx0" brushRef="#br0" timeOffset="1202.83">5660 6323 497 0,'5'-7'121'15,"-5"3"-37"-15,0 4-7 16,-7 8-35-16,-3 10-19 15,2 6-4-15,2 6-4 16,5 8-9-16,1 3-2 0,7 2-3 16,8 2 1-16,-3-1-14 15,3-5-35-15,-2-3-38 16,-7-11-32-16,-6-13-57 16,-2-9-266-16</inkml:trace>
  <inkml:trace contextRef="#ctx0" brushRef="#br0" timeOffset="1955.59">5527 6576 575 0,'0'-12'105'0,"4"-3"-85"15,11 1-2-15,14 0 10 16,7 2-9-16,9-1-14 0,1 2-4 16,9 4-4-16,-5 0-23 15,-2 2-26-15,-1-1-14 16,-8 2-5-16,-8-2 19 15,-6-2 32-15,-11 4 22 0,-6-2 17 16,-8 4 34-16,-4 2 10 16,-12 0-10-16,-7 4-14 15,-3 8-7-15,-1 4-11 16,3 4-13-16,5 4-6 16,9-2-3-16,7 3 0 15,3-2-1-15,8-3-4 0,10-6-15 16,3-7-5-16,6-6 11 15,1-1-6-15,-5-11-7 16,1-7 9-16,-2-6 15 16,-3 3 5-16,-5 2 0 0,-5 1 2 15,0 3 6-15,-4 7 13 16,0 8-11-16,1 0-9 16,2 4 2-16,-3 10 3 15,2 5-2-15,1 0-3 16,-4 0-3-16,0-4-6 0,-4-5-20 15,2-4-5-15,0-6 15 16,1-1 18-16,4-12-4 16,2-4 1-16,4-2 5 15,3 0 6-15,0 4 4 0,2 3-3 16,0 6 3 0,2 6 0-1,-2 0-10-15,2 2 5 0,-5 11 0 16,4 1 1-16,-5 1-2 0,-1-3-2 15,-6-3-2-15,-4-3-1 0,1-6 2 16,-4 0 27-16,1-3 24 16,1-11-33-16,3-3-16 15,2-6 1-15,1-1-4 16,1-2-4-16,4-3-4 16,3 2-30-16,0 1-40 15,2 2-11-15,-2 6 5 0,0 8 26 16,-5 4 19-16,-2 6 38 15,-5 2 25-15,-4 12 20 16,0 6 16-16,3 5-8 16,1 4-12-16,4 3-9 15,4 1-18-15,4 6-12 0,-2-3-4 16,-2 0-24-16,-2-4-68 16,-10-7-69-16,0-7-311 15</inkml:trace>
  <inkml:trace contextRef="#ctx0" brushRef="#br0" timeOffset="2096.19">6532 6510 555 0,'24'-22'40'0,"6"-2"-26"15,13 2-7-15,6 5-7 16,7-1-2-16,0 2-29 16,-3-2-27-16,-3 1-42 15,-7-7-103-15</inkml:trace>
  <inkml:trace contextRef="#ctx0" brushRef="#br0" timeOffset="2673.29">6078 5263 326 0,'-115'-59'4'16,"-9"3"2"-16,-3 6 13 15,-10 4 27-15,-4 4-16 16,-10 10-1-16,-7 13-1 16,-6 9 3-16,-3 10-3 15,-2 21-1-15,-1 19-6 0,6 26 3 16,8 19-5-16,14 27-4 16,15 15-3-16,19 18 3 15,21 12-2-15,25 9-6 16,28 4-5-16,23-3-2 15,22-2 1-15,34-3-3 16,28-6 3-16,29-9 5 0,30-11-6 16,23-6-1-16,18-11 2 15,20-12-1-15,11-12 1 16,13-18-3-16,2-15-7 16,0-19 6-16,6-22 3 0,-7-21-5 15,-6-12-1-15,-7-27 0 16,-5-17 6-16,-15-11 0 15,-15-17 0-15,-14-13 1 16,-15-8 0-16,-24-13 1 16,-19-5 0-16,-18-12-1 15,-25-7 3-15,-19-5 0 16,-22-8 7-16,-17-6-4 16,-36-3 0-1,-26-4-5-15,-34 2-2 0,-32 9-2 0,-38 10 3 16,-29 21-2-16,-21 19-1 15,-16 25 0-15,-7 24 2 16,8 27-4-16,21 26-20 16,24 8-48-16,36 24-40 15,42 11-173-15</inkml:trace>
  <inkml:trace contextRef="#ctx0" brushRef="#br0" timeOffset="3520.35">15929 6362 519 0,'2'-42'85'0,"-2"-3"-75"15,-7 2 11-15,-11 4 29 0,-7 9-5 16,-6 12-19-16,-4 9-17 16,-6 9 9-16,0 7 0 15,4 15-9-15,6 11-5 16,10 7-3-16,8 2-2 15,13-1-1-15,0 0 1 0,20-11-6 16,5-10-5-16,9-11 7 16,2-9 6-16,2-9 0 15,0-11 0-15,-4-4 2 16,-4-1-2-16,-3 2 1 16,-3 9-1-16,-5 8-2 15,-2 6 4-15,-2 16-1 0,2 16-2 16,-2 12-1-16,2 16 1 15,0 9 0-15,5 10 1 16,2 5-1-16,3-6 2 16,-3-9-6-16,0-15-10 0,-2-22 8 15,3-21 5-15,-1-18 18 16,-2-28 13-16,0-16-7 16,2-13 0-16,-3-10-8 15,-1-1-2-15,-4 2-4 16,-2 12-8-16,-2 8-3 15,-9 18-6-15,-3 13-24 0,-3 17-41 16,-12 5-96-16,-1 12-128 16</inkml:trace>
  <inkml:trace contextRef="#ctx0" brushRef="#br0" timeOffset="3880.11">16794 6578 542 0,'0'-13'127'0,"-2"7"-95"15,-11 6 10-15,-4 5-10 16,0 15-12-16,2 10-6 16,4 13-9-16,6 9 3 15,5 6 6-15,0 10 0 0,12 1-8 16,5 3-4-16,-2-7-1 16,2-5-9-16,-8-9-22 15,-6-13-15-15,-3-13-19 16,-15-11-34-16,-9-12-32 15,-10-4-61-15</inkml:trace>
  <inkml:trace contextRef="#ctx0" brushRef="#br0" timeOffset="4130.03">16545 7088 13 0,'0'-18'468'0,"1"1"-401"16,20-1-27-16,13 1-3 16,11 2-2-16,12-3-11 15,6 4-11-15,2-1-5 16,0 5-2-16,-3 2-9 0,-14 3-72 15,-9 7-52-15,-17-2-6 16,-9 6 20-16,-11 9 43 16,-2 7 57-16,-15-3 101 15,-4 4 13-15,1-2-29 0,4-1-10 16,1-3-25 0,6-4-8-16,3-5-10 0,4-3-16 15,0-5-7-15,2 0-19 16,5-16-12-16,0-4-80 15,-1-8-72-15</inkml:trace>
  <inkml:trace contextRef="#ctx0" brushRef="#br0" timeOffset="4226.95">17021 6838 129 0,'0'-20'234'0,"0"8"-164"16,0 7-23-16,0 5-17 16,0 2-33-16,5 10 5 0,2 1-45 15,5 1-82-15</inkml:trace>
  <inkml:trace contextRef="#ctx0" brushRef="#br0" timeOffset="4539.37">17140 6872 588 0,'0'-1'30'0,"2"1"7"16,3 0-10-16,5 12-10 0,0 2 4 15,7 7-7-15,-2 5-2 16,1 1-6-1,-3-1-2-15,-4-3-1 0,-2-3-3 16,-4-7 2-16,-3-6-3 16,0-7 2-16,0-6 12 15,2-10-5-15,3-7-4 0,6-2 3 16,0-5 0-16,7 5-6 16,1 3-1-16,1 8-2 15,2 9-1-15,-1 5 1 16,1 0 0-16,0 12-10 15,0 10-14-15,0 3-21 0,0 1-29 16,3 1-12 0,-2-5-31-16,4-5-71 0</inkml:trace>
  <inkml:trace contextRef="#ctx0" brushRef="#br0" timeOffset="4976.76">17727 6988 368 0,'9'-23'72'15,"-8"5"3"-15,-1 4-20 16,-3 5-5-16,-8 7-15 15,0 2-29-15,2 0-6 16,2 11-4-16,2 3 1 16,5 2-11-16,0 0-10 0,2-4 7 15,7-2-2-15,3-7 0 16,4-3 3-16,4-1 12 16,0-9 4-16,1 0 0 15,-1-1 0-15,0 6 0 16,-2 1 6-16,-2 4 6 0,2 0-1 15,-1 4 13-15,4 7-4 16,-1-1-7-16,1 3-4 16,-3-4-1-16,2-1-5 15,-3-6-2-15,0-2-1 16,-1-9-1-16,-3-9-2 0,-3-8-1 16,1-6-1-16,-3-7 3 15,-1-4 1-15,-6 1 3 16,3 3 7-16,-2 7-13 15,-2 7 34-15,0 9 22 16,0 13-8-16,0 3-27 16,0 10-21-16,6 12 9 0,1 8 5 15,7 8-7-15,-1 6-3 16,4 6 0-16,0 1 0 16,2 1-21-16,-1-5-45 15,3-11-44-15,-1-15-81 16</inkml:trace>
  <inkml:trace contextRef="#ctx0" brushRef="#br0" timeOffset="5441.82">17868 6221 516 0,'-85'-93'4'16,"-17"6"1"-16,-18 9 7 0,-21 10 13 15,-15 11-10-15,-19 14 0 16,-12 16-4-16,-8 18 6 0,-5 9 3 16,7 27 8-16,8 25 1 15,14 19-3-15,28 24-16 16,19 19 1-16,29 16-8 16,26 14 2-16,28 10-4 15,26 4-2 1,19 3 1-16,37-6 0 15,29-3 2-15,23-6-2 16,28-12-2-16,19-15-6 0,16-16-3 0,18-20-12 16,7-20-12-16,16-25 13 15,2-21 4-15,7-17 15 16,3-18 2-16,0-21 5 16,-7-15-2-16,-9-14-4 15,-9-12 2-15,-19-11 4 0,-20-9-4 16,-19-7 2-16,-27-9 9 15,-25-5 9-15,-37-7 7 16,-32-7-6-16,-32-5-9 16,-51-6-14-16,-41 2-2 15,-40 2-14-15,-41 14-11 16,-26 10-15-16,-34 11-35 0,-25 14-99 16</inkml:trace>
  <inkml:trace contextRef="#ctx0" brushRef="#br0" timeOffset="6020.07">11444 6660 539 0,'-10'-14'45'15,"-16"6"-28"-15,-14 4 26 0,-10 4 4 16,-9 12-17-16,-4 14-11 16,2 11 8-16,3 7 12 15,11 9-15-15,13 8-11 16,19 1-8-16,15 0-3 16,8-2-3-16,28-10-1 15,16-11-1-15,15-9 2 0,9-14-1 16,13-11-13-16,2-5-16 15,-1-14-22-15,-2-11-25 16,-10-14-43-16,-12-7-115 16</inkml:trace>
  <inkml:trace contextRef="#ctx0" brushRef="#br0" timeOffset="6405.06">11650 6434 594 0,'-75'-25'19'0,"-12"5"-12"15,-8 11 13-15,-9 9 10 16,-2 0-4-16,-1 22-11 16,2 10-3-16,18 12 8 15,14 13-2-15,21 17-9 16,24 11-4-16,22 11-4 16,14 11-3-16,26 4 4 0,17-4-1 15,18-5 1-15,6-10-1 16,12-13-3-16,4-13 5 15,6-16-2-15,7-15-3 16,2-17 6-16,5-14-6 16,2-9 3-16,-1-26-2 0,-5-12-10 15,-4-15-12 1,-11-19 7 0,-13-13-1-16,-17-13 9 15,-9-10 8-15,-23-4 1 0,-19 1 3 16,-18 7 1-16,-34 13-2 0,-30 11 0 15,-26 19 0-15,-25 6-46 16,-17 13-94-16,-18 8-302 16</inkml:trace>
  <inkml:trace contextRef="#ctx0" brushRef="#br0" timeOffset="8327.99">10853 7828 533 0,'-11'-21'15'15,"2"6"19"-15,0 5 21 16,5 10 11-16,2 7-26 16,0 24-36-16,1 15-1 0,1 16 15 15,0 18-5-15,0 15-6 16,8 10 0-16,6 6-3 15,7 1-2-15,5-1 0 16,3-6-3-16,8-10 1 16,2-15 1-16,6-10-1 15,5-17 0-15,1-16-2 0,2-13 1 16,1-20-3-16,-1-10 0 16,-1-30-2-16,-1-17 0 15,-2-19 2-15,-1-21-3 16,-2-14-2-16,-4-15 10 0,0-9 0 15,-4-1-1-15,-6 7 0 16,-7 16-1-16,-9 15-1 16,-5 18 10-16,-11 22 7 15,0 15-3-15,-14 12-5 16,-4 11-7-16,-5 5-2 0,-3 10 1 16,-1 1 0-16,-2 14-2 15,-1 14 1-15,-1 12-5 16,-4 10-1-16,-1 8 4 15,-2 4 0-15,3 4 3 16,1-4-2-16,4-8 3 0,7-11 0 16,8-12 0-16,3-13 0 15,12-17 2-15,0-8 4 16,24-22 6-16,5-14-12 16,11-11 0-16,7-11 2 15,3-6-3-15,4 5 1 16,-6 4 3-16,0 10 0 0,-11 13-1 15,-3 12 6-15,-7 16-1 16,-3 11-3-16,-5 11-1 16,3 16 1-16,-4 14-2 15,5 12 1 1,-2 8-3-16,3 9-5 0,1 5-42 16,1-1-64-16,-5 1-99 0</inkml:trace>
  <inkml:trace contextRef="#ctx0" brushRef="#br0" timeOffset="8831.24">11911 9177 579 0,'5'-30'33'16,"-5"1"-17"-16,-9 6 32 15,-13 7-6-15,-10 11-25 0,-9 5-16 16,-3 8 3-16,2 16 4 15,2 9-3-15,5 5-4 16,13 3-1-16,9 1 0 16,11-4 1-16,2-5-2 15,18-7 0-15,8-12 0 16,4-9 0-16,6-5 3 0,1-12-1 16,3-12 1-1,0-2-1-15,-4 1 1 16,-9 2-1-16,-7 7 6 0,-5 6 11 15,-4 6-3-15,-3 4-7 0,-1 8-8 16,0 9-2-16,3 6 3 16,7 3-1-16,0 2-17 15,7-2-12-15,1-1-18 16,2-9-32-16,-3-3-54 16,-4-12-230-1</inkml:trace>
  <inkml:trace contextRef="#ctx0" brushRef="#br0" timeOffset="9008.34">12199 9346 567 0,'5'0'88'0,"9"-2"-85"0,7-2 9 16,7 0 35-16,11-1-8 16,2-4-26-16,3 1-12 15,3 0 0-15,-2-2-1 16,-3 0-28-16,-12-1-44 15,-6-1-32-15,-15-3-20 16,-9-1-51-16</inkml:trace>
  <inkml:trace contextRef="#ctx0" brushRef="#br0" timeOffset="9164.54">12487 9154 110 0,'-25'-11'287'16,"7"7"-183"-16,2 3-34 16,6 1-6-16,8 5-18 15,2 9-26-15,6 4-3 16,9 7-3-16,0 4-2 0,5 2-10 15,0 3-1-15,-2 3-8 16,-3 0-31-16,-3-2-9 0,-2-2-36 0,-3-6-47 16,-2-8-118-16</inkml:trace>
  <inkml:trace contextRef="#ctx0" brushRef="#br0" timeOffset="9492.59">12808 9049 631 0,'4'-24'58'0,"-4"10"-15"16,0 10 1-16,1 4-10 15,3 18-24-15,-1 11-5 16,4 6 0-16,-2 8-2 16,2 4-3-16,1-1 1 0,0-3-1 31,5-7-5-31,-1-11-8 0,3-10 6 0,0-9 4 15,5-6 4-15,7-10 1 16,-3-4 0-16,0-1-1 0,-2 2 0 16,-3 5 1-16,-9 6 1 15,-8 2-1-15,-2 6-4 32,-18 11 1-32,-10 3-1 15,-9-1-16-15,-8-1-33 0,1-6 16 0,-3-10-43 16,4-8-62-16,6-22-223 0</inkml:trace>
  <inkml:trace contextRef="#ctx0" brushRef="#br0" timeOffset="10149.13">12622 7029 531 0,'-19'-5'37'0,"9"-1"4"16,5 5 11-16,5-1-20 0,19-2-27 16,16 1-7-16,16-2 18 15,20-3 14-15,12-1-11 16,20-1-6-16,12-1-2 16,15 0-8-16,6 1 5 15,6-1-3-15,11 0-4 0,1 0 0 16,4 1-1-16,-5-1 1 15,-1-1-1-15,-12 2 0 16,-14 2-4-16,-18 1-2 16,-25 1 2-16,-14 3 3 15,-22 1 0-15,-13 2 1 0,-18-2 1 16,-4 2-1 0,-8 0 0-16,-2 0 0 0,-1 0-1 15,-1 0 2-15,0 0 0 16,0 0-1-16,5 0-2 15,-2 0-7-15,-1 0-30 16,3-2-24-16,1-1-35 0,-3-6-39 16,-3-6-138-16</inkml:trace>
  <inkml:trace contextRef="#ctx0" brushRef="#br0" timeOffset="10336.6">14827 6650 495 0,'-17'-11'73'0,"5"0"-46"16,4 5 38-1,7 6-9-15,1 2-30 0,8 16-26 16,5 4 13-16,8 8 12 16,-1 7-5-16,0 4-12 15,-6 4-5-15,-6-2-2 0,-8-2-6 16,-13-6-32 0,-17-4-21-16,-17-7-25 0,-8-11-49 15,-15-11-210-15</inkml:trace>
  <inkml:trace contextRef="#ctx0" brushRef="#br0" timeOffset="10777.06">13947 6266 426 0,'3'-16'66'16,"-3"4"-15"-16,-7 6 7 16,-9 6-10-16,-7 0-20 15,-6 14-10-15,-3 11 10 0,1 7-3 16,3 8-9-16,9 2 0 16,4 5-3-16,8-2-9 15,7-4-2-15,10-2-2 16,13-8-2-16,12-9 2 15,6-6-1-15,9-7-5 0,2-6-14 16,-3-3-19-16,-7-8-30 16,-9-10-48-16,-15-4-108 15</inkml:trace>
  <inkml:trace contextRef="#ctx0" brushRef="#br0" timeOffset="10902.05">13869 6459 598 0,'-16'0'63'15,"20"0"-64"-15,23 0-8 16,16 0 15-16,11-3-3 16,12-9-58-16,5-2-148 15</inkml:trace>
  <inkml:trace contextRef="#ctx0" brushRef="#br0" timeOffset="28571.22">7547 6450 450 0,'-31'-8'51'16,"8"1"-22"-16,9 2 9 16,7 2 5-16,7 3-4 15,3 0-22-15,21 0-21 16,10 0 14-16,12 0 10 0,15 8-2 15,9 3-3-15,13 0-6 16,5 3 0-16,10-1-3 16,9 3-3-16,2 1-1 15,6 0-1-15,2 1 2 16,3 1 0-16,-4 0-3 16,1 0 5-16,-5-2-5 0,-3 1 0 15,-6-2 1-15,-1 0-1 16,-9-2-1-16,-1-1 1 15,-6-1 0-15,-11-1-2 16,-6 1 2-16,-9-4-1 0,-7-1-1 16,-11-2 2-16,-6 1-1 15,-8-3 1-15,-5-2 0 16,-6 2 1-16,-4-3-1 16,-1 0 1-16,-5 1 0 15,2-1 0-15,-3 2 1 0,6 0 0 16,-2 0 0-16,5-1-1 15,1 3 0-15,1-2-1 16,2 2 0-16,2-3-1 16,0 1 2-16,-1-2-9 15,1 0-17-15,-3-7-21 16,-6-7-35-16,-7-6-36 0,-3-5-132 16</inkml:trace>
  <inkml:trace contextRef="#ctx0" brushRef="#br0" timeOffset="28727.44">10052 6594 542 0,'-4'-5'46'0,"2"1"1"0,2 4-12 16,0 5-21-16,12 12 4 15,-2 6-3-15,5 11-1 16,-1 5-1-16,-6 5-4 16,-8 6-6-16,-3 0 0 15,-28 0-13-15,-16-9-35 0,-22-8-27 16,-17-14-41-16,-19-16-124 15</inkml:trace>
  <inkml:trace contextRef="#ctx0" brushRef="#br0" timeOffset="29493.69">8023 5870 297 0,'4'-2'64'15,"-3"-3"-20"-15,3 1 13 0,-1-1-3 16,1 0-14-16,-1 1-10 16,1-3 3-16,-1-2-1 15,3 0-8-15,-4-2-6 16,-2-3-5-16,0-2-3 16,-3 2-6-16,-9-1-5 0,-3 5-1 15,-7 4 3-15,-2 4-2 16,-3 2 3-16,-2 8-3 15,3 9 3-15,-1 7-1 16,4 4-1-16,4 2 1 16,9 1 0-16,8-4-1 15,2-1-4-15,10-6 2 16,12-8 3-16,5-4 0 0,7-8 2 16,2 0 1-16,-2-8-3 15,0-8 0-15,-3-2 1 16,-4-3 0-16,-7 2 0 15,-4-1 2-15,-5 4-2 0,-6 5 10 16,-3 0 8-16,-2 8 2 16,0 3-4-16,-2 0-9 15,-3 5-7-15,0 11 1 16,3 0-2-16,2 6-2 0,0 1 0 16,14 0-1-16,8 1 0 15,5-2-13-15,10-4-37 16,1-5-44-16,-1-10-70 15,-1-3-286-15</inkml:trace>
  <inkml:trace contextRef="#ctx0" brushRef="#br0" timeOffset="30025.09">8369 5661 444 0,'0'-21'61'0,"0"-1"-9"15,0 6 11-15,0 6-6 16,0 3-15-16,0 7-18 0,0 0-14 16,2 10-11-16,3 12 2 15,2 6 2-15,0 6 4 16,-2 4 3-16,-2 0-3 16,-3 2-4-16,0-3-2 15,0-6 1-15,0-8-1 16,0-5-1-16,0-7 1 0,0-6 1 15,0-5 1-15,2 0 2 16,10-7 8-16,7-4-5 16,4-2-5-16,3 5-2 15,3 2-3-15,3 6 2 0,-5 2-1 16,-3 10-1-16,-6 10 1 16,-6 1 0-16,-12 4-1 15,0 0 0-15,-13-4-1 16,-15-5-3-16,-4-8-3 15,-4-4 2-15,-4-6-3 0,6-9-14 16,7-7-31-16,10-6-25 16,7-5-8-16,10-5-49 15</inkml:trace>
  <inkml:trace contextRef="#ctx0" brushRef="#br0" timeOffset="30540.59">8609 5417 616 0,'-7'-7'46'0,"6"1"-21"15,1 6 6-15,11 4-11 16,10 10 3-16,4 7-10 16,9 6-10-16,3 3-1 15,2 1-2-15,-1-2 1 16,-4-7-1-16,-9-4-1 15,-3-8-15-15,-10-9-3 0,-5-1 1 16,-7-9 12-16,0-11-5 16,-9-1-12-16,-5-2 15 15,-1 2 8-15,-2 1 2 16,-1 5 7-16,-2 8 2 0,0 4-4 16,-1 3-5-1,-3 7-3-15,5 7 1 0,4 4 0 16,1 0 0-16,6 0 1 15,3-5-2-15,5-5 1 16,0-4 1-16,0-4 2 16,11-2 11-16,3-14 2 15,3-2-11-15,0-5-3 0,5 0-1 16,-4 0-1-16,0 3 2 16,-8 5 8-16,0 5 7 15,-7 6 0-15,-3 4 0 16,0 8-12-16,-13 13-8 0,-1 11 14 15,-2 11-3-15,-5 9-5 16,1 9-2-16,3-1-3 16,7-3-66-16,5-7-108 15,5-13-379-15</inkml:trace>
  <inkml:trace contextRef="#ctx0" brushRef="#br0" timeOffset="31497.93">9094 5866 283 0,'0'-1'19'15,"0"-5"17"-15,0 4 11 0,2-3-20 16,1 2-7-16,-1-1-1 16,1 0 15-16,-1-1 1 0,0-2-9 15,-1 0 2-15,-1-2-2 16,0-2-6 0,-5 2-10-16,-8-2-1 15,-3 2 0-15,-6 6-3 16,-5 3-3-16,-5 0 0 0,2 7-1 15,-4 9 4-15,1 7 0 16,6 2 1-16,5 4-4 16,10 0-1-16,7-1-2 15,5-5-1-15,5 0-3 0,14-10 5 16,3-6 0-16,9-7 0 16,-1 0 0-16,2-9 0 15,-3-10 1-15,-2-3-1 16,-5-3 3-16,-2 0-1 15,-9 4 0-15,-3-1 3 16,-2 10 16-16,-5 1 8 0,-1 6-2 16,0 5-9-16,0 0-11 15,0 7-8-15,0 9 0 16,0 5 0-16,2 2 0 16,11 6-2-16,6 2 1 0,3-3-1 15,7-3-13-15,3-4-26 16,2-6-20-16,0-5-32 15,1-10-47-15,-4 0-155 16</inkml:trace>
  <inkml:trace contextRef="#ctx0" brushRef="#br0" timeOffset="31724.25">9463 5879 570 0,'-2'0'38'0,"2"-2"11"0,9 2-7 15,12 0 12 1,8 0-10-16,3 0-25 0,12 2-6 16,1 1-5-16,3 1-6 15,-3-1-2-15,0 3 1 16,0-2-9-16,-6-3-20 0,-4 1-21 0,-9-2-18 16,-8 0-31-1,-9-13-37-15,-9-1-106 16</inkml:trace>
  <inkml:trace contextRef="#ctx0" brushRef="#br0" timeOffset="31914.8">9745 5743 528 0,'-9'-5'45'0,"7"1"32"16,2 4-13-16,2 0-27 16,6 6-17-16,2 9-3 15,0 5 4-15,4 7-5 16,-4 7-6-16,-1 2-5 0,-4 7-4 15,-1 5-1-15,-4 0-27 16,-2-2-51-16,0-8-62 31,-9-12-279-31</inkml:trace>
  <inkml:trace contextRef="#ctx0" brushRef="#br0" timeOffset="32538">10168 5547 600 0,'0'-12'37'0,"0"4"8"16,2 6 12-16,-2 2-12 0,0 6-33 15,4 12-14-15,-2 7 5 16,0 6 10-16,1 11-4 16,1 1-3-16,-1 1-5 15,3-1 0-15,-3-4-1 0,-1-8 0 16,0-6 0-16,-1-9 0 15,1-5 1-15,-2-10-1 16,3-1 4-16,2-7 4 16,5-9-3-16,5-6-4 0,4 1 0 15,10 2-1-15,2 1 0 16,-1 9 0-16,3 7 0 16,-3 2-1-16,-6 9 0 15,-7 9 1-15,-6 1-2 16,-12 4 0-16,-4 4-2 15,-23-4-6-15,-10 1-6 16,-10-7-17-16,-6-6-9 0,0-11-3 16,8-5-74-16,10-18-389 15</inkml:trace>
  <inkml:trace contextRef="#ctx0" brushRef="#br0" timeOffset="37074.89">12369 7661 330 0,'13'13'-69'0,"2"-6"-21"16,-2-4 5-16</inkml:trace>
  <inkml:trace contextRef="#ctx0" brushRef="#br0" timeOffset="37481.08">12388 7563 188 0,'-12'-22'234'0,"1"3"-146"15,1 3-1-15,7 3-5 16,3 9-27-16,2 4-29 0,18 2-24 16,5 16 1-16,14 7 9 15,9 7 0-15,10 11-7 16,5 7-1-16,2 9-1 0,7 5-3 15,-3 2 1-15,4-2-1 16,-2-2-5-16,-3-11-11 16,-1-12-4-16,-4-11-7 15,-6-13-16-15,-6-14-35 16,-10-2-16-16,-5-20-37 16,-9-8-37-16,-4-11 37 0,-4-3 114 15,-4-1 102-15,-1 7 92 16,-3 4-38-16,2 9-47 15,-6 8-33-15,-3 9-3 16,-2 7-10-16,-2 0-21 16,0 11-17-16,-6 8 10 0,-8 9 0 15,-6 4-4-15,-9 1-7 16,-7 5-4-16,-3-5-3 16,-8-5 0-16,-1-3-17 15,-5-3-15-15,-3-6-35 0,2-4-60 16,0-3-134-16</inkml:trace>
  <inkml:trace contextRef="#ctx0" brushRef="#br0" timeOffset="38654.9">13638 8204 580 0,'-5'-12'32'0,"3"3"5"16,2 8-4-16,2 1-3 15,10 7-7-15,3 8-9 16,2 9 0-16,2 6 2 0,-2 6-9 16,-4 1-6-16,-1-1 0 15,-2-6-2-15,-5-5 1 16,-1-8-1-16,-1-12 1 15,-1-5 2-15,1-15 7 0,2-13-4 16,5-6-4-16,4-6 0 16,3 0-3-16,4 4-8 15,4 7-38-15,2 8-13 16,0 14-15-16,-2 7-3 0,-2 0 18 16,-5 20 32-16,-1 1 17 15,-5 6 7-15,-7 0 5 0,-3-4 2 16,-2-4 15-16,0-4 35 15,0-7 4-15,0-6 1 16,0-2-4-16,5 0-9 16,7-7-16-16,0-5-18 15,6-3-7-15,0-3-2 0,-2 4-1 16,-2 1 1 0,-4 5-5-1,-7-1-7-15,-3 6 7 0,-3 3-1 16,-9 0 2-16,0 12 2 0,-1 2 1 0,1 4 1 15,5 5-2-15,7-1 2 16,0-3-2 0,9-1 0-16,7 0 0 0,5-5-2 15,3-5-22-15,-1-4-32 16,1-4-16-16,-5-2-13 16,-2-10-6-16,-5-6 22 0,-2-4 66 15,-4 1 48-15,-4-3 30 16,0 5 12-16,-2 5-25 15,2 3-3-15,-1 5-14 16,5 6-22 0,1 0-15-16,4 12 0 15,1 2 4-15,2 7-1 16,1 1-4-16,3-1-2 16,-7-1-4-16,-1-4 1 0,-3-5-2 15,-4-6-4-15,0-5 1 16,-3-4 7-16,2-12 0 15,0-6 0-15,3-2-1 16,5-2 1-16,0 2 9 16,4 4 5-16,3 6-6 15,-2 5-6-15,2 9-2 0,2 0-2 0,1 14-2 0,0 6 1 16,-1 3 0-16,0 4 0 16,-4-4 0-16,-3-1 0 15,-4-7-2-15,-4-4-8 16,-1-9 5-16,-1-2 7 15,-2-9 6 1,4-9-3-16,-1-3 7 16,3-2 8-16,0-4-3 15,2 5-3-15,1 4-2 16,2 8-4-16,0 3-7 0,1 7-1 16,6 3-2-16,1 11 0 15,3 6 1-15,4 8-3 0,1 5-13 16,1 1-12-16,6-1-18 15,0-4-23-15,0-4-23 16,3-9-6-16,-1-9-31 16,-2-7-69-16</inkml:trace>
  <inkml:trace contextRef="#ctx0" brushRef="#br0" timeOffset="39143.99">15114 8435 33 0,'10'-31'262'0,"-4"-1"-165"16,-6 6 3-16,0-1-19 15,-9 7-23-15,-8 8-22 16,-3 4-18-16,-1 8-13 15,1 3-5-15,-2 14 0 16,5 5-2-16,7 1-1 16,4 2-1-16,5-4-12 0,1-2-11 15,7-4 1-15,7-8 4 16,7-7 9-16,5 0 9 16,1-9 3-16,3-7 2 15,-1-3 0-15,2 1 2 0,-3 2 8 16,1 3-2-1,-4 6 0-15,-4 5 7 16,0 2 1-16,-2 9-8 0,-3 7 0 16,-4 5-3-16,2 3-2 0,-6 1-3 15,1-7 0-15,-3-3-1 16,1-5 1-16,0-8 1 0,2-2 4 16,2-10 0-16,1-7-7 15,2-1-16-15,6-4-15 16,0 1-7-16,0 5-25 15,1 2-27-15,0 3 25 16,-6 6 24-16,-2 5 17 0,-6 0 27 16,-2 3 25-16,-3 8 9 15,2 0 1-15,-3-2-7 16,1-3-2-16,4-2 33 16,5-4 3-16,-2 0-3 15,4-7-28-15,-1-3-25 0,2-3-6 16,-6 1 0-1,-3 4-2-15,-5 6-17 0,-5 2-39 16,-22 11-37-16,-14 7-67 16</inkml:trace>
  <inkml:trace contextRef="#ctx0" brushRef="#br0" timeOffset="39833.91">3824 13050 542 0,'-3'7'48'16,"3"4"-27"-16,13-7-19 15,17-2 25-15,17-2 17 0,14 0-20 16,18-6-9-1,6-7 0-15,15-3-8 0,2-6-4 16,-3 1-1-16,-4-4-3 16,-7-2 1-16,-12 0-10 15,-12 0-7-15,-18-3-7 16,-10 2-3-16,-16-1-7 0,-16 3 14 16,-4 4 14-16,-12 4 6 15,-7 6 20-15,-1 6 21 16,6 6-6-16,6 4-16 15,8 16-14-15,0 3-3 0,15 9 4 16,7 9 0-16,2 3 0 16,-2 6-2-16,-2 6-3 15,-13 1-4-15,-7-3-17 16,-17-3-32-16,-15-8-43 16,-17-13-22-16,-5-14-11 15,-3-12-119-15</inkml:trace>
  <inkml:trace contextRef="#ctx0" brushRef="#br0" timeOffset="40474.61">5862 12835 487 0,'0'-3'50'15,"5"-15"-20"-15,-4-2 21 16,1-3 9-16,-2-4-32 15,0-3-16-15,-11-2 6 16,-5 5-6-16,-6 0-6 0,-3 8-7 16,-2 4 1-16,1 8-1 15,-3 7 0-15,5 2 0 16,4 14 1-16,8 7 0 0,9 8-1 16,3 3-1-16,10 0 0 15,15-4 1-15,8-7-1 16,2-5 1-16,3-13-1 0,2-5 3 15,-3-5-3-15,-3-10 6 16,-3-2-5-16,-7 1 6 16,-9 1-2-16,-3 5 7 15,-5 6 0-15,-4 4-2 16,2 12-8-16,2 13-3 16,5 11 3-16,3 9 1 0,4 11-1 15,2 0-1-15,0 5 1 16,1-5 0-16,-2-9-4 15,-6-9-5-15,3-17 7 16,-3-17 2-16,-2-10 10 16,1-24 23-16,3-12-6 0,0-14-9 15,0-10-7-15,1-4-8 16,-2 1-2-16,0 7-7 16,-3 12-37-16,2 8-36 15,-8 16-49-15,-2 11-154 0</inkml:trace>
  <inkml:trace contextRef="#ctx0" brushRef="#br0" timeOffset="40927.71">6653 12960 483 0,'6'-14'53'0,"-6"3"-12"15,0 6 26-15,-8 5-2 0,-12 7-45 16,-5 11-13-16,-3 7 1 15,0 7 5 1,7 6 0-16,8 4-5 0,8 5-1 16,5-3-5-16,16 1 0 15,9 1-2-15,7-5 0 0,-1-2 1 16,-2-3-2-16,-7-5-5 16,-10-6-7-16,-10-5-2 15,-2-6 8-15,-17-1 8 16,-6-5 2-16,-7-7-1 15,-1-1 0-15,4 0 1 16,2-9-3-16,13-7-2 16,8-3-15-16,4-10-46 0,23 0-44 15,7-9-37-15,9-3-115 16</inkml:trace>
  <inkml:trace contextRef="#ctx0" brushRef="#br0" timeOffset="41110.5">6807 13108 440 0,'2'-11'154'0,"-2"6"-74"15,0 2-15-15,0 3-12 16,0 1-22-16,5 14-21 16,-2 4-5-16,7 7 9 15,2 6-5-15,1 5-9 16,0 2 0-16,-1 4-7 0,-3-2-31 16,-2 0-36-1,-7-6-32 1,0-9-24-16,-1-11-66 0</inkml:trace>
  <inkml:trace contextRef="#ctx0" brushRef="#br0" timeOffset="41251.08">6753 13312 576 0,'0'-23'38'0,"16"2"-15"0,11 3 0 16,11 1-7-16,5 3-10 15,4 3-13-15,2 6-31 16,-1-1-40-16,-1 6-41 15,-6-1-40-15,-9 1-114 16</inkml:trace>
  <inkml:trace contextRef="#ctx0" brushRef="#br0" timeOffset="41862.24">7172 13194 356 0,'-19'0'94'0,"-3"0"-6"16,-5 6-8-16,0 4-22 16,-1 4-29-16,8 4-19 15,5 4-8-15,8 1-2 0,5 2-2 16,2-3 1-16,14 0 0 15,6-6-9-15,7-5-6 16,1-8-9-16,5-3-15 16,-5-7-9-16,1-10 11 15,-4-3 21-15,-3-1 22 16,-6 1-3-16,-3 3 5 0,-5 4 17 16,-2 4 1-16,-1 7-6 15,1 2-8-15,1 0-2 16,0 12 0-16,2 3-5 15,-1 2-2-15,0 0-1 16,-3-2-1-16,2-1 0 0,-3-5-3 16,-1-3-18-16,0-6 9 15,-1 0 15-15,0-9 2 16,3-1-6-16,2-6 3 16,4 4 4-16,1 2-11 15,2 3 5-15,5 6-1 0,-1 1 0 16,-2 0-1-16,2 4 0 15,-2 6 1-15,-3-3 0 16,-3 1 1-16,-1-3 0 16,-4 0-1-16,-3-5 1 0,1 0 3 15,-3-3 12-15,0-7-9 16,0-2-9-16,3-5 0 16,1 0-10-16,4-3-9 15,4-1-10-15,5-3-15 16,0 3-26-16,2-1 0 15,-1 3 25-15,-4 3 39 16,-4 5 37-16,-3 4 52 16,-4 3 24-16,-3 4-24 0,0 0-39 15,2 15-29-15,0 2 19 16,3 8-8-16,5 6-9 16,-2 3-3-16,3 1-11 15,-1 5-5-15,-2-5-44 16,-6-5-44-16,-2-6-71 15,-4-13-167-15</inkml:trace>
  <inkml:trace contextRef="#ctx0" brushRef="#br0" timeOffset="41992.71">7660 13244 559 0,'22'-22'18'0,"10"1"-21"16,9-1 4-1,12 7-1-15,3 1-1 16,0-3-32-16,-2 2-66 15,-5-3-98-15</inkml:trace>
  <inkml:trace contextRef="#ctx0" brushRef="#br0" timeOffset="42461.39">7562 12212 286 0,'-121'-74'29'0,"-14"6"4"15,-20 13-4-15,-16 10 1 16,-19 16 9-16,-12 21 7 0,-5 13-5 0,1 27 1 31,7 23 0-31,17 20-5 0,26 22-8 0,23 15-14 0,27 20-10 32,29 11 2-32,26 16-7 15,26 1 2-15,25 2-5 0,15 1 5 0,31-11-4 16,25-5 1-16,22-16 0 0,21-17 1 15,22-16 0-15,20-20 0 16,22-23-3 0,17-19 8-16,17-22-3 0,14-14-4 15,12-10 3-15,-1-26-1 16,-4-12 0-16,-6-16 2 0,-15-18-7 16,-22-18-6-16,-24-12-2 15,-25-15 5-15,-34-8 6 16,-29-7 3-16,-41 0 1 15,-33 1 6-15,-28 5-1 16,-45 9 2-16,-32 11-7 16,-34 13-1-16,-16 14-1 15,-17 16 1-15,-3 14-5 0,13 21-19 16,16 13-23-16,31 20-22 31,26 5-35-31,35 12-100 0</inkml:trace>
  <inkml:trace contextRef="#ctx0" brushRef="#br0" timeOffset="43279.75">8533 13142 544 0,'1'5'28'0,"9"5"-23"16,4-2-6-16,6 6 3 0,11 3 2 16,6-1-3-1,14 0 1-15,20-4 1 0,16-1 23 0,20-6 9 16,22-5-11-16,25 2-14 16,24-9-8-16,22-7 2 15,24-4 2-15,24-4 3 16,18-1-12-16,21-1 8 15,20-4-1-15,14 2 3 16,15 1 4-16,12-2-8 0,13 4 2 16,8-2 0-16,2 0 2 15,3 2-10-15,-1 0 2 16,1 1 7-16,-5 1-8 16,-11-1 0-16,-4 3 1 0,-11-3 1 15,-18 1 2-15,-20 3-6 16,-17 0 6-16,-28 2-1 15,-23 0-2-15,-27 2 3 16,-25 1 1-16,-27-1 4 16,-22 3 10-16,-24 0-9 15,-26 1-4-15,-19-1-1 0,-23 4 0 16,-13-2 0-16,-15 4-1 16,-9-3 1-16,-3 3 1 15,-4 2-3-15,0 1 0 16,0 0-2-16,-4 0 1 0,3 2-3 15,1 0-19-15,0-2-15 16,0-1-15-16,0-4-16 16,0-7-46-16,-6-6-139 15</inkml:trace>
  <inkml:trace contextRef="#ctx0" brushRef="#br0" timeOffset="43468.86">17939 12352 578 0,'-11'-11'54'16,"5"4"-24"-16,6 7-11 15,15 7-16-15,10 13 6 16,9 8 8-16,7 10-5 0,2 10 4 16,-1 9-5-16,-8 11-6 15,-15 1-3-15,-17 3-16 16,-9-6-37-16,-25-9-18 16,-16-13-4-16,-13-15 9 15,-5-16 38-15,0-13 4 0,5-15-90 16</inkml:trace>
  <inkml:trace contextRef="#ctx0" brushRef="#br0" timeOffset="44085.78">19203 12585 449 0,'24'-6'58'16,"-9"-9"-23"-16,-13-3 33 15,-2 1-18-15,-20-1-23 16,-12 3-25-16,-15 3-3 0,-7 8 3 16,-5 4 1-1,0 5 2-15,5 12-3 0,11 6 3 16,11 2-3-16,15 0-1 16,15 1-2-16,8-8-2 15,23-2-1-15,10-7 4 0,13-9 1 16,12 0-2-16,0-9-3 15,-1-1 6-15,-8-1-2 16,-6 6 1-16,-10 5 1 16,-10 2-1-16,-11 19-1 15,-7 13-2-15,-8 9 2 16,-1 8 1-16,-2 10-1 0,-4 1 0 0,-3 1 0 16,-1-4 1-16,2-9 1 15,0-13 5-15,6-10-4 16,0-18 11-16,17-9 18 15,12-23 22-15,5-17-30 16,10-8-16-16,5-12 4 0,2-2-7 16,-7 0 1-16,-6 6-6 15,-6 9-14 1,-10 11-34-16,-7 9-39 0,-10 13-38 16,-5 4-158-16</inkml:trace>
  <inkml:trace contextRef="#ctx0" brushRef="#br0" timeOffset="44469.12">20179 12841 361 0,'-10'-24'95'0,"1"1"4"0,-4 7-23 16,1 9-31-16,-3 5-12 16,-1 2-8-16,4 18-5 15,-1 11 0-15,1 10-8 0,4 13 0 16,4 6-3-16,4 7-3 15,0 5 0-15,8-2-4 16,1-6 0-16,1-3-2 16,-3-9 2-16,-2-9-2 15,-5-6-8-15,-8-10-14 0,-11-6-17 16,-5-7-6-16,-6-11-21 16,-3-1-33-16,-2-16-45 15,-1-7-149-15</inkml:trace>
  <inkml:trace contextRef="#ctx0" brushRef="#br0" timeOffset="45079.66">19819 13271 408 0,'12'-21'82'16,"12"1"-25"-16,8 4-14 0,11-1-11 15,11 3-14-15,5 3-7 16,2 4-2-16,-1 2-9 16,-5 5-22-16,-7 0-27 0,-12 0 16 15,-9 0 8-15,-10 4-11 16,-14 3 14-16,-3 4 19 15,-3 1 30-15,-9 0 17 16,0 4-6-16,0-1-2 16,2-2-11-16,3 1-12 0,2-4-11 15,3-1-2-15,2-3-6 16,0-5-30-16,0-1-41 16,0-7-18-16,0-11-42 15,0-7-29-15,0-5 28 16,2-2 181-16,2-2 102 0,1 2-54 15,2 5-29-15,1 7-1 16,4 6-15-16,0 3-8 16,6 10-23-16,-1 2-2 15,2 3-8-15,0 9-3 16,-2 4-1-16,1 1-1 0,-4 4-1 16,1-1-2-16,-3-3 3 15,-2 1 0-15,-3-4 1 16,-2 2 10-16,-5-3 9 15,0-2 3-15,0 2-6 16,0-5-5-16,0 0-2 16,-3-3-4-16,1-3-2 0,2-3 2 15,0 0 10-15,2-11 16 16,10-3-27-16,8-6-2 16,4-2 6-16,4 0-3 15,3 0-3-15,1 6 1 16,-1 5 4-16,-3 8 4 0,0 3 3 15,-11 5-2-15,3 15-4 16,-8 4-5-16,1 5-4 16,-4 2 1-16,-2 2-6 15,2 1-20-15,2-7-17 16,5-4-27-16,2-7-23 0,6-8-40 16,0-5-81-16</inkml:trace>
  <inkml:trace contextRef="#ctx0" brushRef="#br0" timeOffset="45882.4">21049 13276 387 0,'9'-25'97'0,"-4"2"-6"0,-5 3-20 0,-3 8-34 16,-6 6-16-16,-4 5-12 15,4 1-6-15,0 3-3 16,1 11-1-16,7 2 0 16,1-1-1-16,0-2-2 0,8-1-11 15,2-5-2-15,8-5 4 16,-2-2 7-16,8 0 5 15,-5 0-1-15,4-3 2 16,1-1-1-16,-2 4 1 16,0 0 1-1,-2 0 11-15,1 7 3 16,-2 2-1-16,1 5 0 0,2 1-2 16,-2-2-3-16,4 1-3 0,1-4-2 15,2-5-2-15,0-5 0 16,1-7 0-16,-6-15 0 15,-2-8 1-15,-3-11-2 0,-8-9-1 16,-8-9 1 0,-1-6 5-16,-1-12-2 15,-13-6 3-15,-5-4 1 16,-8-6-5-16,-10-5-4 16,-16-4-1-16,-13 1-1 15,-17-3 2-15,-21 4 3 0,-18 4-5 16,-18 7-8-16,-15 12 13 15,-10 8-5 1,-13 11 3-16,-5 14 0 0,0 12 2 16,-2 12-3-16,2 17-1 15,11 6 9-15,10 28 0 0,17 15 3 16,18 21-5-16,25 15 0 16,26 17 1-16,23 15-6 15,28 11 3-15,23 12-2 16,14 8-2-16,27 6 4 15,24 1-3-15,15-4 1 16,22 0 1-16,20-6 0 16,13-7 1-16,14-14 0 0,11-11 5 15,7-12-13-15,8-14 3 16,2-18 6-16,6-14-1 16,6-15-5-16,-2-15 4 15,2-13 0-15,0-8-2 0,-2-22 1 16,-9-22-2-1,-4-19-1-15,-9-20-8 0,-15-16 5 16,-16-15 3-16,-22-8 2 16,-25-6 3-16,-32-1-1 15,-31-6-1-15,-25 1 0 0,-45-1-3 16,-32 2-3-16,-33 3-6 16,-21 10 2-16,-16 12-1 15,1 19-3-15,9 17 2 16,16 24 10-16,22 28-28 0,19 18-49 0,28 25-49 15,16 24-136-15</inkml:trace>
  <inkml:trace contextRef="#ctx0" brushRef="#br0" timeOffset="46672.35">21361 13312 218 0,'-5'-6'51'0,"2"0"-8"16,3-4 8-16,0-1-11 0,0-3 5 15,0-1 2-15,0-2-12 16,-3-2-2-16,-14 2-8 16,-10 3-8-16,-9 3-6 15,-10 7 0-15,-3 1-7 16,-2 3-4-16,2 7 1 0,6 6 0 15,11 5 0-15,12 0 0 16,13 0-2-16,7-3 1 16,22 0-1-16,15-5 0 15,11-5 2-15,6-2-7 16,9-3-5-16,-2 0 0 0,-1-4 1 16,-8-5 4-16,-9 3 6 15,-8-2 1-15,-13 4 1 16,-3 2 5-16,-9 2 4 15,0 0-5-15,-1 0-2 16,-3 6-1-16,1 2-2 0,0-2 0 16,7-1-1-16,-2-5 2 15,3 0-1-15,0-14 1 16,2-9-2-16,-3-5 1 16,-3-8 2-16,-6-5 0 15,-5 0 16-15,0 3 15 0,-1 7 3 16,-9 5 0-1,-2 8-3-15,0 15-12 0,-1 3-12 16,4 20-8-16,0 17-1 16,7 15-1-16,2 19 1 0,0 15-2 15,11 14-36-15,-2 8-64 16,-6-1-132-16</inkml:trace>
  <inkml:trace contextRef="#ctx0" brushRef="#br0" timeOffset="49155.21">9591 12589 354 0,'2'0'208'0,"-1"-5"-206"16,3-4 12-16,3 0 23 15,-4-2 11-15,4-1-27 16,-1-4-15-16,0-6 22 0,-6-1-7 16,0-4-8-16,0 1-5 15,-12-1 3-15,-3 2 3 16,-7 7-1-16,-7 6-3 15,-3 6-4-15,-2 6-1 0,-2 9-2 16,2 13 0-16,3 8-2 16,9 7 1-16,7 6-1 15,5 4-1-15,10-1 0 16,2-2-1-16,13-4 1 16,2-6-5-16,10-13 0 0,5-12 4 15,1-7 0-15,4-4 1 16,0-18 1-16,-1-6-1 15,-1-7 1-15,-4-4 0 16,-2-3 0-16,-7 2 0 16,-8 0 3-16,-4 8 5 15,-2 6 9-15,-6 6 6 16,-2 10 2-16,0 8-9 0,0 3-11 16,-4 17-7-16,2 5 2 15,2 9 0-15,0 7 0 16,7 0 0-16,11 1-2 15,5 0-13-15,6-7-52 16,3-8-66 0,2-11-90-16</inkml:trace>
  <inkml:trace contextRef="#ctx0" brushRef="#br0" timeOffset="49721.81">10058 12179 530 0,'-10'-19'59'0,"3"3"1"16,3 8 12-16,4 8-15 0,0 2-20 15,0 17-33-15,11 8 4 16,-1 11 9-16,2 8-3 15,1 8-12-15,-4-1-1 16,-1 1 3-16,-4-4-3 16,-1-10 1-16,-1-9-4 0,-4-8 3 15,2-12-2-15,0-10 3 16,4-1 2-16,5-12 2 16,7-6-5-16,6-2 0 15,8 2-1-15,3 5-1 16,1 3 0-16,-2 10 0 15,-3 0 0-15,-7 10 1 0,-10 7-2 16,-10 6-1 0,-2 0-9-16,-21 3-4 0,-13-7 1 15,-8 1-10-15,-3-8 7 16,-2-6 6-16,4-6 1 0,9-4-7 16,13-14-33-1,12-9-39-15,11-5-83 16</inkml:trace>
  <inkml:trace contextRef="#ctx0" brushRef="#br0" timeOffset="50369.93">10348 11940 590 0,'0'-4'32'0,"0"4"0"16,2 5-15-16,16 14 24 16,3 3-7-16,3 4-23 15,3 1-5-15,5-2 1 16,0-2-1-16,-1-4-4 0,-1-6-1 16,-3-8 0-16,-3-5-1 15,-8 0 1-15,-7-6-1 16,-9-10-1-16,0 1-5 15,-13 2-3-15,-12 3 7 16,-6 2 0-16,-8 8 1 0,0 0-2 16,-5 13 1-16,3 7 2 15,5 0-1-15,6 4 1 16,6-3 0-16,10-5 0 16,9-3-1-16,5-8-1 15,2-5 0-15,17-5 5 16,5-10-2-16,3-11 0 0,3-4-1 15,1-3 0-15,-3-1 1 16,-2 4 1-16,-7 2 0 16,-1 5 13-16,-9 6 6 15,-2 10 10-15,-7 7-8 0,0 4-11 16,-2 16-10-16,-6 6 11 16,-1 8-6-16,-4 11-5 15,6 4-1-15,1 3-3 16,5 2-32-16,2-4-54 15,15-11-82-15,8-11-313 16</inkml:trace>
  <inkml:trace contextRef="#ctx0" brushRef="#br0" timeOffset="50911.83">11005 12454 240 0,'0'-11'281'0,"0"-7"-255"16,0-2 39-16,0 2-1 0,-2-1-12 0,-8-1-21 16,-2 4-14-16,-10 6-4 15,-2 4-6-15,-5 6-4 16,-3 0 0-16,-5 16 1 0,3 7-3 16,3 6 2-16,6 4 0 15,5 4-2-15,11 0-1 16,9-3 0-16,0-5-1 15,13-8-1-15,10-9-7 16,7-8 0-16,9-4 2 16,0-12-1-16,4-10 0 0,-1-5 7 15,-5-3 1-15,-5 1 1 16,-5 5 4-16,-7 4 14 16,-6 5 4-16,-5 12-5 15,-4 3-8-15,1 2-10 16,0 14 1-16,2 4 1 0,5 4-3 15,5 1 0 1,6 2-33-16,3-2-36 16,3-9-66-16,2-5-130 15</inkml:trace>
  <inkml:trace contextRef="#ctx0" brushRef="#br0" timeOffset="51278.82">11585 12405 450 0,'-2'-3'85'16,"2"-5"-31"-16,0 3 35 15,17 0-41-15,10 0-1 0,9 1-16 16,6 1-9-16,7-1-2 16,7 2-10-16,-3 0-5 15,0 0-2-15,-6 1-3 16,-10-1-1-16,-4 0-20 15,-16-1-25-15,-9-1-24 0,-8-2-17 16,-3-4-30-16,-19-1-78 16,-9-3-130-16</inkml:trace>
  <inkml:trace contextRef="#ctx0" brushRef="#br0" timeOffset="51450.71">11801 12212 366 0,'-18'-10'76'15,"5"1"2"-15,6 4 1 16,7 5-4-16,0 0-23 0,4 16-40 15,4 7 25-15,5 7-3 16,0 7-13-16,1 8-9 16,0 2-6-16,0 1-3 15,-4-5-2-15,2-3-2 0,0-7-14 16,-4-8-28-16,3-7-42 16,-3-13-53-16,-1-5-119 15</inkml:trace>
  <inkml:trace contextRef="#ctx0" brushRef="#br0" timeOffset="51936.18">12262 12122 424 0,'0'-8'62'0,"0"-2"-5"16,0 3 14 0,0 3-8-16,0 4-13 0,0 0-27 15,0 12-19-15,0 6 20 16,0 7-2-16,0 4-6 16,0 5-7-16,2 5-4 15,-2 2-1-15,0 0-1 0,0-1-2 16,0-3-1-16,0-7 0 15,-2-8 0-15,2-6 0 16,0-9 1-16,0-7-1 16,0 0 3-16,12-9-1 15,1-5-1-15,6-4 1 16,3 2-1-16,7 0 2 0,2 5-1 16,-1 5 0-16,3 6-1 15,-1 0-1-15,-7 13-1 16,-5 3 1-16,-9 5-1 15,-11 1 0-15,-6-1-1 16,-17-1-1-16,-15-6-2 16,-3-3-4-16,-2-6 0 0,2-5-3 15,8 0-14-15,12-7-20 16,17-9-24-16,8-7-59 16,24-7-198-16</inkml:trace>
  <inkml:trace contextRef="#ctx0" brushRef="#br0" timeOffset="52208.61">12851 11883 747 0,'-2'-5'10'0,"2"1"-2"16,4 4 31-16,16 14-3 15,7 13 8-15,3 11-23 16,8 7-13-16,1 13 10 15,0 9-12-15,-7 3-5 0,-9 10 2 16,-10-1-4-16,-13-2-1 16,-21 1 2-16,-21-6-5 15,-21-8-19-15,-18-7-23 16,-19-7-35-16,-12-15-37 16,-14-12-60-16</inkml:trace>
  <inkml:trace contextRef="#ctx0" brushRef="#br0" timeOffset="52678.07">9247 11960 528 0,'-14'-2'33'16,"-9"2"-7"-16,-3 15 17 15,-1 16 0-15,-1 15-1 16,-2 15-17-16,1 12 2 0,4 15 5 15,8 4-11-15,10 6-2 16,7-1-20-16,20-3 8 16,19-6-8-16,23-15-22 15,14-7-56-15,24-18-64 16,20-18-174-16</inkml:trace>
  <inkml:trace contextRef="#ctx0" brushRef="#br0" timeOffset="54410.66">13589 11891 411 0,'13'-17'94'15,"-6"-1"-60"-15,-5 3 25 16,-2 9 11-16,0-1-9 0,-7 7-16 16,-10 0-21-16,-4 13 3 15,-7 14-5-15,-1 8-6 16,-2 11-2-16,2 13 1 16,4 5-4-16,7 7-8 15,9 4-2-15,9 1 0 0,2-2 0 16,16-3 0-16,9-8-18 15,6-10-18-15,6-8-15 16,8-17-40-16,3-10-39 16,4-14-58-16</inkml:trace>
  <inkml:trace contextRef="#ctx0" brushRef="#br0" timeOffset="54843.03">14150 12270 447 0,'0'-22'78'0,"0"3"-71"0,-2 1 34 16,-6 1 9-16,1 5 1 15,-5 0-28-15,-4 6-13 16,-6 2 6-16,-4 1 0 16,-9 3-5-16,-1 7-2 0,-5 6 1 15,2 3 0-15,2 6 5 16,9 1-4-16,8 1-7 15,7 1-2 1,11-3-1-16,2-2-2 16,19-5-2-16,9-4 2 15,10-5 1-15,4-6-6 16,2 0-11-16,1-14-4 16,-3-4 1-16,-8-4 11 0,-4 1 8 15,-8 0 2-15,-10 0 0 16,-3 7 9-16,-6 4 12 15,-3 6-2-15,0 4-3 16,0 0-8-16,0 7-7 16,0 10-1-16,0 2-1 15,8 6 0-15,8-2-2 0,6-1-5 16,5 1-8-16,3-7-35 0,-1-4-32 16,0-6-19-16,-3-6-45 15,-2-4-191-15</inkml:trace>
  <inkml:trace contextRef="#ctx0" brushRef="#br0" timeOffset="55030.4">14419 12255 550 0,'-4'-8'83'15,"4"1"-30"-15,0-1 16 16,15 3-32-16,9 1-3 16,7-1-17-16,9 2-7 15,6 0-2-15,3 2-4 0,-3-1-3 16,2-2-2-16,-7 4-23 15,-11-3-34-15,-5-2-18 16,-8-1-2-16,-13-1-22 16,-4-4-37-16,-12-1-77 15</inkml:trace>
  <inkml:trace contextRef="#ctx0" brushRef="#br0" timeOffset="55202.23">14715 12108 202 0,'-27'-10'162'16,"5"2"-82"-16,5 1 2 15,4 6-11-15,6 1 3 16,3 0-25-16,4 8-23 15,0 7 3-15,4 5-4 16,3 5-11-16,3 5-6 0,-2 6-5 16,-3 2-2-16,1 5 0 15,2 1-3-15,-1-3-25 16,1-4-28-16,4-6-17 16,3-10-38-16,1-12-45 15</inkml:trace>
  <inkml:trace contextRef="#ctx0" brushRef="#br0" timeOffset="55592.77">15012 12061 566 0,'0'-21'39'16,"0"1"1"-16,0 11 13 16,0 9-11-16,0 5-9 15,0 17-29-15,0 6 1 16,0 10 9-16,3 5-4 15,1 0-7-15,-1 1-1 16,3-5-1-16,-5-5-1 0,3-7 0 16,-2-9 0-16,-1-9 0 15,6-9 0-15,1 0 3 16,4-9 2-16,5-6-3 16,7 1 2-16,2 2 5 0,2 3-4 15,0 5-5-15,0 4 1 16,-4 2-1-16,-8 12-1 15,-7 2-1-15,-9 4 1 16,-3 0 0-16,-21-4-1 16,-6-4 4-16,-10-5-5 15,-3-3 2-15,0-4-1 0,6-4-5 16,3-8-11 0,15-4-22-16,12-2-19 0,7-4-27 15,18-1-38-15,12-4-93 16</inkml:trace>
  <inkml:trace contextRef="#ctx0" brushRef="#br0" timeOffset="55816.28">15412 11968 608 0,'7'-15'85'16,"-3"2"-36"-16,1 8 9 0,4 5-22 16,4 14 2-16,3 13-17 15,0 12-7-15,8 11-2 16,-2 10-4-16,0 8-3 15,-3 4-3-15,-11-1 0 16,-8-3-1-16,-1-6-3 0,-20-11 0 16,-13-9-21-16,-10-14-12 15,-5-12-23-15,-7-14-38 0,3-7-57 16,1-28-191-16</inkml:trace>
  <inkml:trace contextRef="#ctx0" brushRef="#br0" timeOffset="56669.28">15475 11601 493 0,'0'0'30'0,"0"0"-4"16,11 3 19-16,7 8 13 16,5 3-16-1,5 3-18-15,3 1-3 16,3 0-1-16,2-1-8 16,-1-2-7-16,-5-1-3 15,-1-6-2-15,-5-2-1 16,-5-4 2-16,-9-2 0 0,-5 0-2 15,-5 0-2-15,0-3-7 16,-12-3-3-16,-6 0 4 16,-6 5 2-16,-5 1 6 15,-2 0 2-15,-1 0 1 16,1 5-2-16,3 3 0 16,6-3 0-16,3 2 0 0,5-4 1 15,8 1-1-15,4-3 0 16,2-1 1-16,0 0 1 15,7-7 1-15,5-6-2 16,5 0 0-16,0-9 0 16,3 3 1-16,-2-4 1 0,-4 1 5 15,1 1 2-15,-4 3 2 16,-3 4 7-16,-2 4 4 16,0 5-4-16,-6 5 0 15,0 0-7-15,0 9-9 16,0 7 2-16,-6 4 3 0,2 7-4 15,1 3-1-15,-1 2-2 16,2 4 0-16,2 3-2 16,0 0-26-16,0-3-42 15,13-6-76-15,3-7-127 16</inkml:trace>
  <inkml:trace contextRef="#ctx0" brushRef="#br0" timeOffset="60179.15">16328 12273 152 0,'-4'-5'102'15,"-1"-1"-92"-15,1 1 23 16,1 3 4-16,1 1 11 0,2-1-9 16,-2 2 0-16,2 0 5 15,0 0-13-15,0 0-11 16,9 0 17-16,5 2-7 15,6-1-6-15,7 1-5 16,9 0-7-16,8-2-7 0,7 0-4 16,3 0-6-16,4-7-57 15,-2-11-114-15</inkml:trace>
  <inkml:trace contextRef="#ctx0" brushRef="#br0" timeOffset="61749.01">16665 11968 300 0,'0'-4'40'16,"-2"-2"12"-16,-3 1 11 15,-2 1-17-15,-4-1-12 16,-3 5-18-16,-4 0-3 16,0 0 7-16,-5 9 2 0,-3 3 0 15,-3 6-2-15,-1 3-7 16,-2 8 1-16,-1 3-1 31,3 1-3-31,9 5 1 0,3-1 2 16,7-1 4-16,9-1-4 15,2 1-8-15,9-4-3 16,7-1-2-16,9-4 0 0,4-6-2 16,7 0 4-16,4-8-8 15,3-2-13-15,3-6-13 16,-1-5-25-16,-4 0-37 0,-5-5-46 15,-4-12-132-15</inkml:trace>
  <inkml:trace contextRef="#ctx0" brushRef="#br0" timeOffset="61936.46">16368 12216 535 0,'-12'-5'22'16,"12"-1"0"-16,17 5 5 16,19 1-17-16,16 0-5 15,11 0-6-15,8 1-31 0,3 1-91 16</inkml:trace>
  <inkml:trace contextRef="#ctx0" brushRef="#br0" timeOffset="62992.81">7186 16363 396 0,'-13'-25'38'0,"3"4"53"31,2 5-6-31,3 7-5 16,3 5-25-16,2 4-19 15,2 4-22-15,11 10 0 0,1 10 8 16,6 8-7-16,-1 7-7 16,3 5-4-16,-5 6-4 15,-4 0 1-15,1-3-4 16,-4-6-10-16,-1-9-10 16,-8-11 3-16,-1-13 5 15,0-8 1-15,-3-17 10 0,-11-15-15 16,1-9 10-16,-3-9 8 15,-2-7 2-15,4-2 0 16,3-1 2-16,7 2 2 16,4 7 0-16,5 7 7 15,14 11 4-15,4 10-5 0,3 9-2 16,1 14-3 0,-1 0-3-16,-4 21-2 0,-4 8 0 15,-11 4-2-15,-7 10 0 16,-2 0-3-16,-16 3-3 15,-6-3 0-15,0-5 3 0,-1-6 5 16,4-9 0-16,8-7 2 16,9-4 11-16,4-4-7 15,7-1-4-15,14 1 6 16,9 5-1-16,9 1-4 16,2 1-2-16,6 1-1 0,-4-2-1 15,-2 1 0-15,-3-7-19 16,-4-1-39-16,-7-3-21 15,-4-4-48-15,-1-2-86 16</inkml:trace>
  <inkml:trace contextRef="#ctx0" brushRef="#br0" timeOffset="63117.77">7755 16502 471 0,'0'-5'79'15,"0"-2"-52"-15,0 1 5 16,4 1-29-16,12 1-10 15,3-2-61-15,5-3-105 0</inkml:trace>
  <inkml:trace contextRef="#ctx0" brushRef="#br0" timeOffset="63375.24">8052 16237 609 0,'-3'-3'28'16,"-7"2"21"-16,6 1-2 15,4 12-24-15,0 12-8 0,0 4-2 16,0 6 2-16,7 5 1 16,6 3-6-16,3 0-4 15,4-4-2-15,7-5-3 0,5-6-1 16,2-7 1-16,4-8-1 16,3-8 0-1,-1-4-7-15,-2 0-23 0,-3-11-35 16,-6-10-37-1,-9-4-74 1</inkml:trace>
  <inkml:trace contextRef="#ctx0" brushRef="#br0" timeOffset="63522.17">8186 16356 538 0,'-7'0'45'0,"7"-7"-38"15,9-2 24-15,20-3-17 16,12 1-8-16,4-4-7 15,-2 5 0-15,2-6-44 16,-14 2-120-16,-14-3-206 0</inkml:trace>
  <inkml:trace contextRef="#ctx0" brushRef="#br0" timeOffset="63647.17">8161 16194 427 0,'-14'-6'129'0,"14"-4"-98"16,12-1 5-16,27-1-28 15,17 1-7-15,11-5-11 0,5 0-56 16,0 0-121-16</inkml:trace>
  <inkml:trace contextRef="#ctx0" brushRef="#br0" timeOffset="64007.71">7256 16968 547 0,'-5'5'57'0,"-19"1"-33"0,24-6 29 16,4 0-16-1,23-2-19-15,14-7 6 0,20-3 3 16,17-3-6-16,19-3-8 16,21-1 9-16,13 1-9 15,17 0-4-15,11 2-6 0,9 0-2 16,7 4 2-16,0-1-5 16,-12 3 4-16,-12 0-3 15,-22 4 0-15,-27-2-23 16,-26-1-24-16,-30-5-45 15,-24-2-38-15,-22-7-88 16</inkml:trace>
  <inkml:trace contextRef="#ctx0" brushRef="#br0" timeOffset="64481.58">11242 16073 0 0,'9'-25'415'0,"-5"-4"-383"15,-4 6 36-15,-18 2-5 16,-7 8-21-16,-11 6-21 15,-10 7 9-15,-5 11 10 0,-5 12-7 16,2 11-6-16,3 15 3 16,9 4-6-16,11 6-10 15,14 2-5-15,15 4-7 16,7-6-3-16,24-9 0 0,14-7-8 16,14-10-12-16,13-9-12 15,8-12-24-15,2-12-35 16,3 0-28-16,-2-19-107 15</inkml:trace>
  <inkml:trace contextRef="#ctx0" brushRef="#br0" timeOffset="64831.07">11790 16163 534 0,'-9'-29'48'16,"-18"5"-7"-16,-10 10 21 15,-9 9-17-15,-1 5-16 16,-6 5-16-16,4 17-4 0,8 3-1 15,6 7-1-15,11-1-5 16,12 3-2-16,12-4 0 16,5-3-2-16,20-9 1 15,8-5 1-15,8-11-3 16,6-2-11-16,-1-8-3 16,1-9 4-16,-2-7 7 15,-10-2 5-15,-2 2 2 16,-6 1 4-16,-11 5 13 0,-5 6 5 0,-6 6-1 15,-2 6-4-15,-1 0-12 16,0 6-8-16,4 10 2 16,4 3-1-16,8 2 0 0,4 3-9 15,7-2-21-15,1-5-22 16,2-4-26-16,2-6-33 16,-5-7-88-16</inkml:trace>
  <inkml:trace contextRef="#ctx0" brushRef="#br0" timeOffset="65207.1">12123 15934 596 0,'-4'-22'37'16,"1"4"33"-16,3 8-1 0,0 8-15 16,5 2-27-16,5 9-24 15,4 12 0-15,3 8 2 16,1 10 0-16,1 6-4 15,-4 5 1-15,-4-2-1 16,-3-4 0-16,-2-3-1 0,-4-11 1 16,0-8-2-1,0-13-2 1,1-8 2-16,9-1 3 0,3-8 0 16,8-4-2-16,7-4 0 15,5 5-2-15,1 3-3 0,-4 8-3 16,-3 0 2-16,-6 8 1 0,-8 3-1 15,-14 6-14-15,-2-1 0 16,-26-3 10-16,-13-1 4 16,-7-9-6-16,-6-1-3 15,-4-2 6-15,2-2 0 0,8-12-23 16,17-5-28-16,14-6-18 16,16-7-47-16,12-6-234 15</inkml:trace>
  <inkml:trace contextRef="#ctx0" brushRef="#br0" timeOffset="65813.34">12460 15634 276 0,'-9'0'335'16,"3"0"-331"-16,5 3 0 15,1 9 29-15,16-2 6 16,11 4-8-16,6 0-15 15,2 1-1-15,4-1-3 16,2-3-8-16,1-4-2 0,-2-4-1 16,-8-3-1-16,-5 0 1 15,-10-10-2-15,-7-3 1 16,-8-4 1-16,-2 1-1 0,-17 1-3 16,-7 4 2-16,-13 6-1 15,-6 5-6-15,-4 0 4 16,3 12 3-16,5 7 1 15,3 2-1-15,5 2 2 0,9-4-2 16,8-1 0-16,8-5 1 16,6-9-2-16,0-4 0 15,17-6 6-15,4-13-2 16,4-4-2-16,2-6 2 16,0 0-2-16,-3 1 3 15,-7 5-2 1,-2 5 17-16,-6 5 11 15,-6 8-4-15,-3 5-4 0,0 11-14 16,-3 12-4-16,-2 7 12 16,-1 11-7-16,5 7-6 0,1 7-3 15,3 6-5-15,9-2-43 16,8-5-77-16,6-11-115 16</inkml:trace>
  <inkml:trace contextRef="#ctx0" brushRef="#br0" timeOffset="66318.45">13244 16105 427 0,'0'-18'131'16,"-3"0"-100"-16,-13 0 33 16,-7 4-12-16,-10 3-30 0,-4 4-14 15,-5 7 0-15,-2 0 8 16,0 12-5-16,6 8-7 15,8 4 5-15,10 1-2 0,13 1-5 16,7-1-4-16,13-4 0 16,17-6 1-16,5-8-3 15,7-7-12-15,5-2-2 16,-4-12 4-16,0-4 3 16,-6-2 10-16,-5 2 2 0,-10 2 10 15,-3 6 15-15,-5 5 0 16,-3 5-7-16,-2 0-7 15,4 11-7-15,1 6-3 16,1 2-1-16,6 1-2 16,2 0-24-16,1-8-29 0,3-4-35 15,-3-8-40-15,-4-14-148 16</inkml:trace>
  <inkml:trace contextRef="#ctx0" brushRef="#br0" timeOffset="66514.45">13483 15743 613 0,'0'-29'40'16,"9"8"3"-16,10 15 11 16,11 6-4-16,8 22-20 15,3 12-9-15,4 17 3 16,-6 12-6-16,-3 14-6 0,-14 5-9 16,-15 2-1-16,-7-6-2 15,-19-8-26-15,-18-12-8 16,-6-17-30-1,-7-14-8 1,2-20-32-16,2-7-94 0</inkml:trace>
  <inkml:trace contextRef="#ctx0" brushRef="#br0" timeOffset="67792.07">13667 16146 248 0,'-13'9'216'16,"4"-2"-211"-16,5 0 13 16,4-1 16-16,4-3-16 15,14-3-9-15,3 0 6 16,4-15 12-16,2-2-10 15,2-6-12-15,-9-2 0 16,-2-4-3-16,-7-1 0 16,-7-3-1-16,-4 5-1 0,-7 4-1 15,-10 2 0-15,-7 9 0 16,-1 6 1-16,-3 7 0 16,0 0 2-16,4 14-2 15,0 3 2-15,10 4-2 16,5 1 0-16,7-3-1 0,2-2-1 15,7-8 0-15,8-6 0 16,5-3 2-16,1-4 1 16,-1-18-3-16,-2-3-2 0,-4-4-3 15,-7-3 5-15,-5-3 0 16,-2 5-2-16,-9 5-3 16,-9 7 3-16,-1 4 2 15,-3 12 7-15,-3 2 4 16,5 14-2-16,4 6 1 15,4 5-4-15,10 5-2 0,2 2-1 16,0-1-1 0,14-5 1-16,2-4-2 0,2-6-1 15,2-8 1-15,-4-8 2 16,-1 0 2-16,-9-14 0 16,-4 0 1-16,-2 0-2 0,-8 2 2 15,-9 3 3-15,3 5 0 16,-6 4-4-16,9 4-1 15,8 12-3-15,3 5-1 16,9 2-4-16,18 6-23 16,8-1-24-16,8-3-53 15,3-7-120-15</inkml:trace>
  <inkml:trace contextRef="#ctx0" brushRef="#br0" timeOffset="68010.75">14015 16126 513 0,'0'-4'105'0,"0"-5"-77"16,18 1 24-16,13-1-1 15,11 0-2-15,9-2-33 16,8 3-2-16,4-2-1 0,-2 3-9 16,-1 0-3-16,-9 2-2 15,-9-1-7-15,-12 3-32 16,-14-2-15-16,-12 2-10 15,-4-3-29-15,-18 1-53 16,-9-5-81-16</inkml:trace>
  <inkml:trace contextRef="#ctx0" brushRef="#br0" timeOffset="68213.83">14284 15873 314 0,'-7'-12'113'0,"6"5"-47"15,-1 1 18-15,2 6-7 16,2 0-33-16,6 9-13 15,-1 7 10-15,2 11-5 16,2 3-9-16,-2 9-11 0,0 4-7 16,-1 3-8-16,-1 4-1 15,-2-3 0-15,5-4-11 16,0-7-24-16,0-7-25 0,4-8-29 16,0-11-56-16,1-10-146 15</inkml:trace>
  <inkml:trace contextRef="#ctx0" brushRef="#br0" timeOffset="68666.86">14714 15775 486 0,'1'-14'39'0,"3"2"-3"16,-1 2 43-16,-1 7-16 16,2 3-20-16,-3 0-25 15,1 16-11-15,1 7 17 16,-2 7-6-16,1 8-6 0,0 3-5 16,1 1-2-16,-3 4-5 15,2-10 2-15,-2-1-2 16,0-9 0-16,0-8 0 15,2-7 0-15,0-11 0 16,3 2 1-16,4-18 4 0,5 0-5 16,8-9 0-16,4 0 0 15,8 3-1-15,0 4 0 16,-4 8-2-16,-3 6 1 16,-2 4 0-16,-9 9 0 15,-5 11 0-15,-4 3 1 0,-7 5-1 16,-4 3-1-16,-10-4 0 15,-8 1 1-15,-1-6-6 16,-2-7-8-16,0-4-6 16,3-11-3-16,7 0-18 15,3-18-43-15,9-9-65 0,3-10-286 16</inkml:trace>
  <inkml:trace contextRef="#ctx0" brushRef="#br0" timeOffset="68901.17">15075 15500 622 0,'7'-19'48'16,"-2"3"-1"-16,4 14 14 15,4 2-26-15,6 21-16 16,5 13-8-16,3 12 0 16,3 15-3-16,-1 13 1 15,-2 9-9-15,-8 8 2 0,-7 5-1 16,-7-3-2-16,-5-5 1 15,-7-12 1-15,-13-8-8 16,-6-15-6-16,-2-10-16 16,-6-13-27-16,1-13-37 15,1-17-95-15</inkml:trace>
  <inkml:trace contextRef="#ctx0" brushRef="#br0" timeOffset="69338.58">16151 15520 637 0,'-8'0'16'0,"-15"0"-2"16,-4 9 12-16,-7 17 10 15,-1 10-8-15,-4 12-6 0,5 15 2 16,3 10-2-16,8 9-12 16,10 7-6-16,10-2-4 15,3-7 1-15,21-10-1 16,14-15-15-16,7-13-8 16,13-17-25-16,7-15-19 0,5-10-49 15,-1-7-95 1</inkml:trace>
  <inkml:trace contextRef="#ctx0" brushRef="#br0" timeOffset="69700.38">16730 15878 602 0,'-14'-30'19'16,"-12"5"-1"-16,-4 7 36 15,-8 9-18-15,-5 9-17 16,-3 4-12-16,-2 18 0 0,4 6 4 15,5 8-7-15,8 4-2 16,11 2-1-16,13-4-1 16,7-1-1-16,7-8-1 15,15-10-4-15,7-10-6 0,3-9 1 16,5-7-2-16,3-13 4 16,0-7 6-16,-4-5 4 15,-2-1 1-15,-4 6 2 16,-6 1 8-16,-5 10 5 0,-4 4 1 15,-3 8-5-15,-3 4-6 16,-1 5-6 0,2 13 1-16,2 4-1 0,7 6-1 15,-1 3-1-15,3-1-20 16,4-2-29-16,-1-3-32 0,1-7-33 16,-4-11-96-16</inkml:trace>
  <inkml:trace contextRef="#ctx0" brushRef="#br0" timeOffset="69903.52">17005 15959 543 0,'0'-9'71'15,"0"-2"-35"-15,3 4 38 16,15 1-29-16,8 3-10 16,6-1-18-16,7 3-3 15,0-3-4-15,9 2-8 16,-6 1-2-16,0-3-1 0,-6 2-16 15,-7-3-33-15,-6-1-16 16,-9-2-12-16,-12-5-32 16,-2-1-90-16</inkml:trace>
  <inkml:trace contextRef="#ctx0" brushRef="#br0" timeOffset="70075.28">17220 15761 414 0,'-19'-6'49'15,"2"3"5"-15,5 3 12 16,4 3-11-16,8 11-14 15,0 6-12-15,6 7 1 16,8 3-6-16,-1 6-7 16,1 4-10-16,0 2-5 0,1-1-2 15,-1 4 0-15,-1-6-12 16,1-3-38-16,1-6-20 16,-1-13-61-16,1-9-130 15</inkml:trace>
  <inkml:trace contextRef="#ctx0" brushRef="#br0" timeOffset="70465.85">17542 15722 616 0,'3'-22'46'0,"-1"8"6"16,0 9 8-16,3 5-21 15,2 8-27-15,1 15-12 16,-1 8 4-16,0 8 2 15,-2 8-4-15,-1 0-1 16,-4 2 1-16,0-8-2 0,0-6 0 16,-4-6 0-16,-1-9-2 15,1-10 1-15,1-8 1 16,3-2 3-16,0-10 2 16,16-5-5-16,5-3 0 15,8-1-1-15,5 5 1 16,2 3-2-16,0 5 0 0,-6 6-4 15,-6 3 2-15,-7 8 3 16,-11 6-3-16,-6 2-5 16,-6 5 0-16,-20-3-6 15,-6-1 2-15,-4-3-3 0,-2-2-3 16,0-6-6-16,8-8-1 16,6-1-12-16,10-3-16 15,12-14-47-15,2-5-82 16</inkml:trace>
  <inkml:trace contextRef="#ctx0" brushRef="#br0" timeOffset="70684.53">17917 15684 429 0,'24'-27'138'16,"-3"6"-72"-16,-1 10 5 16,-4 11-10-16,3 2-14 15,1 18-27-15,0 14-9 0,0 10-2 16,2 10-3-16,-7 8-2 15,-2 2-2-15,-6 3-1 16,-7-2 0-16,0-4-2 16,-22-7-2-16,-6-8-19 15,-12-13-24-15,-4-12-36 0,-7-17-48 16,4-8-65-16</inkml:trace>
  <inkml:trace contextRef="#ctx0" brushRef="#br0" timeOffset="71372.42">18201 15318 598 0,'0'-10'25'16,"0"4"10"-16,8 6-5 16,14 2 0-16,3 10-9 15,9 5-13-15,2 2-3 16,11 1-1-16,0-3-3 0,1-2 3 16,-1-3-4-16,-5-3-2 15,-10-3-9-15,-7-6-7 16,-9 0 0-16,-13 0 6 15,-3-9 5-15,-22 2-8 16,-10 1 5-16,-9 4 0 16,-3 0 6-16,-7 2 4 0,2 6 0 15,7 3 1-15,8 2 1 16,6-1 4-16,8-2 0 16,12-5 0-16,8-3-1 15,0 0 5-15,15-7 6 16,7-9-13-16,5-4-2 0,2-5 3 15,2 0 1-15,-4-1 9 16,-6 1 4-16,-3 5 8 16,-7 3 1-16,-4 9-2 15,-7 6-4-15,0 2-8 0,-2 18-13 16,-9 7 4-16,2 12-1 16,1 8-1-16,-1 7-2 15,-1 7-1-15,7 5-24 16,-2 6-44-16,-2-4-64 15,1-2-155-15</inkml:trace>
  <inkml:trace contextRef="#ctx0" brushRef="#br0" timeOffset="71746.5">17330 16956 565 0,'-2'9'82'0,"-11"1"-58"15,13-10 28-15,13-3-12 16,14-8-15-16,11 0-7 16,14-1 1-16,13-3 0 0,8 3-10 15,10-1-4-15,3 5-3 16,0-1-2-16,-3 5 2 16,-12 2-5-16,-8 0-16 15,-16 2-40-15,-18 0-22 0,-15 0-19 16,-14 0-40-16,-18 0-61 15</inkml:trace>
  <inkml:trace contextRef="#ctx0" brushRef="#br0" timeOffset="71949.67">17593 16975 386 0,'-39'13'52'0,"10"1"-16"16,15 1 15-16,14-5-17 15,14-1-11-15,20 0 22 16,17-4 4-16,14-5-21 15,10 0-4-15,6-3 1 16,0-8 0-16,-4-2-13 0,-11 3-6 16,-12-3-2-16,-13 3-3 15,-14 3-4-15,-9-1-22 16,-12 3-5-16,-6 3-16 16,0-3-50-16,-14-2-82 15</inkml:trace>
</inkml:ink>
</file>

<file path=ppt/ink/ink9.xml><?xml version="1.0" encoding="utf-8"?>
<inkml:ink xmlns:inkml="http://www.w3.org/2003/InkML">
  <inkml:definitions>
    <inkml:context xml:id="ctx0">
      <inkml:inkSource xml:id="inkSrc0">
        <inkml:traceFormat>
          <inkml:channel name="X" type="integer" min="-2.14748E+09" max="2.14748E+09" units="cm"/>
          <inkml:channel name="Y" type="integer" min="-2.14748E+09" max="2.14748E+09" units="cm"/>
          <inkml:channel name="F" type="integer" min="0" max="32767" units="dev"/>
        </inkml:traceFormat>
        <inkml:channelProperties>
          <inkml:channelProperty channel="X" name="resolution" value="1000" units="1/cm"/>
          <inkml:channelProperty channel="Y" name="resolution" value="1000" units="1/cm"/>
        </inkml:channelProperties>
      </inkml:inkSource>
      <inkml:timestamp xml:id="ts0" timeString="2022-09-12T14:22:32.5020000"/>
    </inkml:context>
    <inkml:brush xml:id="br0">
      <inkml:brushProperty name="width" value="0.09086" units="cm"/>
      <inkml:brushProperty name="height" value="0.09086" units="cm"/>
      <inkml:brushProperty name="color" value="#FF0000"/>
    </inkml:brush>
  </inkml:definitions>
  <inkml:trace contextRef="#ctx0" brushRef="#br0">1127 5782 8306,'-19'-13'246,"0"-2"1,2 1-1,1 2 1,4 4-1,3 2-98,2-1 1,0 1 0,4 0 0,3 0 0,4 0 0,6 0 0,4-1 0,2 2 0,2 1 0,2 1 0,1 0 0,5 1 0,3 1 0,4 1 0,4 0 0,4 0-1,4 0 1,6 1 0,-24 0 0,1 1 0,1 1 0,0 0-120,0 1 0,0 0 0,2 1 0,1 0 0,1-1 0,1 1 0,4 0 0,0 0 0,1 1 1,1 0-1,2 0 0,-1 0 0,1 0 0,0-1 0,2 1 0,1 0 0,2 0 0,1-1 1,3 1-1,1 1 0,-17-3 0,1-1 0,0 1 0,1-1 0,1 0 0,0 0 0,0 0 0,1-1 1,0 1-1,1-1 0,0 0 0,1 0 0,1 0 0,0 0 0,1 0 0,2 0 0,-1 0 1,2 0-1,0 0 0,1 0 0,-1 0 0,1 1 0,0-1 0,0 1 0,1-1 0,0 0 0,0 1 1,0-1-1,1 1 0,1-1 0,1 0 0,0 0 0,1 0 0,-13 0 0,1 0 0,-1 0 1,1 0-1,0 0 0,0 0 0,0 0 0,0 0-35,13 1 0,-1 0 0,1 0 1,-12 0-1,0 0 0,1 0 1,-1 1-1,0-1 0,1 0 1,-1 0-1,1 0 0,1 0 1,0 0-1,0 0 0,0-1 0,1 1 1,0 0-1,0-1 0,0 1 1,1-1-1,-1 0 0,0 1 1,0-1-1,0 0 0,-1 1 1,1-1-1,-1 0 0,1 1 1,0-1-1,1 1 0,-1 0 0,0-1 1,1 1-1,-1 0 0,1 0 1,1 0-1,0 1 0,0-1 1,0 0-1,0 1 0,0-1 1,0 1-1,0-1 0,0 1 0,1-1 1,-1 1-1,0-1 0,0 1 1,-1-1-1,0 0 0,0 1 1,0-1-1,0 1 0,0 0 1,0-1-1,1 1 0,-1-1 1,0 1-1,0 0 0,1 0 0,0 0 1,0 0-1,1 0 0,-1 1 1,1-1-1,-1 0 0,1 1 1,-1 0-1,0-1 0,-1 1 1,1 0-1,-1-1 0,0 1 0,0 0 1,0-1-1,-1 1 0,0 0 1,0-1-1,0 1 8,-1 0 0,1-1 0,0 1 1,0-1-1,1 1 0,1-2 0,-1 1 1,1 0-1,-2 0 0,0 0 0,0 0 1,1 0-1,-1-1 0,0 1 0,0 0 1,1 0-1,-2 0 0,0-1 0,0 1 1,0 0-1,1-1 0,-1 0 0,0 0 1,0 0-1,0 0 0,0-1 0,0 1 1,0-1-1,1 1 0,0-1 1,0 0-1,0 1 0,-1-1 0,0 0 1,0 0-1,0 0 0,1 0 0,-1 0 1,0-1-1,0 1 0,-1 0 0,0-1 1,0 0-1,0 0 0,0 1 0,0-1 1,0 0-1,-1 0 0,1 1 0,0-1 1,-1 0-1,1 0 0,-1 0 0,1 0 1,-1 0-1,1 0 0,-2-1 0,0 1 1,1-1-1,-1 1 0,12-1 1,0 1-1,0-1 0,-2 0 0,0 0 1,0 0-1,-1 0 0,0 0 0,-1 0 1,-1 0-1,1 0 0,-1 0 0,-1 0 1,1-1-1,-1 1 0,0-1 0,-2 0 1,1 0-1,-2-1 0,0 0 0,-1-1 71,0 1 1,0-1 0,-2 0 0,-3 0 0,0 0 0,-1 0 0,1 0 0,0 0 0,0 0 0,15-2 0,0-1 0,-1 1 0,-2-1 0,-1-1 0,-2 0 0,-5 0 0,-2 0 0,-3-1 0,-2 0 0,-3 1 0,1-1 0,-1 0 0,0 0 0,-2 0 0,0 0 0,20-10 0,-12 0 0,-12 0 0,-7 1 0,-3 2 0,-5-1 0,-2 1 0,-3-1 0,-1 1 0,-1-1 0,-2 1-559,-1-2 1,-1 3-1,-3-1 1,-2 1 0,-2 0 484,-1 1 0,-5 1 0,0 2 0</inkml:trace>
</inkml:ink>
</file>

<file path=ppt/ink/ink90.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8T08:31:52.444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919 4523 47 0</inkml:trace>
  <inkml:trace contextRef="#ctx0" brushRef="#br0" timeOffset="470.58">853 4341 257 0,'0'-10'242'31,"0"-7"-169"-31,0 5-1 16,0 1-7-16,0 4-13 16,0 4-15-16,0 3-18 15,1 1-13-15,6 16-6 0,4 11 0 16,-1 9 2-16,-2 12-2 16,-1 9 0-16,-2 7 1 15,0-3 0-15,-3 2 1 16,-1-6-2-16,-1-11 0 15,0-4 0-15,0-11 0 16,0-8 0-16,0-8 0 0,0-6 1 16,0-4 0-16,2-2 1 15,5-4 0-15,2 0-1 16,6 0 3-16,5 0-1 16,8 0-2-16,6-4 0 15,6 0-1-15,1 2-1 16,1 1 0-16,4-1-11 0,-5 2-21 15,1 0-29-15,-8-4-23 16,-5 1-44-16,-10-4-116 16</inkml:trace>
  <inkml:trace contextRef="#ctx0" brushRef="#br0" timeOffset="807.94">1469 4748 530 0,'-2'-5'85'0,"2"-1"-82"16,0-1 39-16,3 0-3 15,10 0-26-15,5-4-14 16,1 1 1-16,3-3 0 0,0-1 0 16,-5 1 1-16,-2 1-1 0,-6-1 0 15,-9 2 0-15,0 6-1 16,-12 1 0-16,-9 4-2 15,1 0 1-15,-4 13 2 0,2 3 0 16,7 5-1-16,5 4 0 16,8 0-1-16,2 0 0 15,17-1 0-15,7-3-1 16,9-3 2-16,5-6-16 16,6-6-11-16,2-6-31 15,0 0-66-15,-2-18-163 16</inkml:trace>
  <inkml:trace contextRef="#ctx0" brushRef="#br0" timeOffset="1104.76">1893 4416 620 0,'-7'-7'7'0,"6"4"33"15,1 3 16-15,1 1-34 16,9 11-23-16,-1 10 6 15,3 6 3-15,-1 6-3 0,0 8 0 16,-4-1-3-16,1 3-1 16,-3-3-1-16,2 0 1 15,0-5 0-15,0 0-1 16,4-6 0-16,0-3 1 16,2-6-1-16,4-1 0 0,0-6-1 15,5-5 1-15,0-4-1 16,4-5-19-16,2-1-18 15,-2-17-21-15,-5-7-38 16,-5-9-103-16</inkml:trace>
  <inkml:trace contextRef="#ctx0" brushRef="#br0" timeOffset="1245.58">1935 4593 644 0,'-16'-11'17'16,"12"0"4"-16,8 3 32 0,23-2-50 15,13-2-8 1,11 1-1-16,12-3-43 0,8 0-89 16,0-4-293-16</inkml:trace>
  <inkml:trace contextRef="#ctx0" brushRef="#br0" timeOffset="1670.23">3040 4289 645 0,'12'-14'23'0,"-12"5"-12"16,0 7 38-16,0 2 1 15,-9 13-36-15,-7 14-14 16,-2 12 3-16,-7 14 9 0,-4 10-3 15,0 7-4 1,2 1-3-16,2-3 0 0,4-7-2 16,5-10 0-16,3-8-5 15,8-13-12-15,3-10-15 16,2-11-28-16,6-9-35 16,8-15-26-16,2-18-139 0</inkml:trace>
  <inkml:trace contextRef="#ctx0" brushRef="#br0" timeOffset="1896.4">3069 4334 637 0,'0'-9'57'15,"0"3"-34"-15,0 6 15 16,7 0-8-16,7 15-22 16,2 7-3-16,9 9 8 15,4 9-5-15,0 6-6 0,2 8-2 16,-3-1 1-16,-2 2 0 15,-4-5-2-15,-2-3-10 16,-6-6-13-16,0-5-4 16,-8-10-4-16,-4-6-11 31,-2-5-32-31,-8-14-37 0,-11-1-53 16</inkml:trace>
  <inkml:trace contextRef="#ctx0" brushRef="#br0" timeOffset="2052.63">2848 4645 556 0,'0'-15'54'0,"3"-2"-61"0,23-1-16 16,13 2 26-16,15-2 0 16,7 4-6-16,7-3-29 15,2 1-85-15,1 0-262 16</inkml:trace>
  <inkml:trace contextRef="#ctx0" brushRef="#br0" timeOffset="2646.5">3783 4232 649 0,'0'-5'21'16,"2"-13"6"-16,-2 15 36 16,0 3-26-16,2 10-35 15,5 11-6-15,1 10 5 16,4 7 1-16,0 8 0 0,1 6-2 16,-6 0 1-1,0 1 0-15,-5-3-1 0,-2-7 0 16,0-8 0-16,-6-10 0 15,0-8 0-15,-1-11 1 16,3-6 3-16,4-3 4 16,0-17-1-16,12-3-4 0,12-2-2 15,5 0 0-15,6 4-3 16,10 6 2-16,-1 9 0 16,-4 6-3-16,-6 1 3 15,-6 10-2-15,-10 9-1 0,-15 3-7 16,-3 4-13-16,-20-3 3 15,-10 0-2-15,-6-4 1 16,-3-7 12-16,-3-3 9 16,10-9 0-16,8-1 0 15,12-1-2-15,12-14-50 16,8-5-64-16,23 1-109 0</inkml:trace>
  <inkml:trace contextRef="#ctx0" brushRef="#br0" timeOffset="2927.66">4270 4584 525 0,'-13'3'43'0,"6"-3"-29"15,7 0 34-15,0 0-13 16,10 0-21-16,10 0-8 16,7-8-3-16,4-7-3 15,0 1-1-15,-4-2-9 0,-8 1 1 16,-6-1 4-16,-11 8 4 15,-2 2 3-15,-15 6 5 16,-8 4 3-16,0 10 3 16,-1 11 11-16,0 0 4 15,10 5-14-15,11 2-9 0,3-4-5 16,12-6-1-16,17-4-2 16,15-8-22-16,4-10-53 15,11-4-138-15</inkml:trace>
  <inkml:trace contextRef="#ctx0" brushRef="#br0" timeOffset="3505.76">5538 4393 488 0,'0'-16'38'16,"-2"0"-12"-16,-9 0 34 16,-2 5-18-16,-4-2-16 15,-7 6-13-15,-3 4-2 16,-5 3-2-16,-2 3-5 16,-2 12-3-16,1 4 0 0,3 4 1 15,6 10-1-15,7-1-2 16,11 3 1-16,8-3-2 15,5-3-1-15,14-8-3 16,8-6-4-16,7-10-4 16,3-5-4-16,0-7 1 0,-1-11 4 15,-4-7 6-15,-3-5 7 16,-7-2 3-16,-3 0 9 16,-6 5 14-16,-6 4 4 15,-1 7 4-15,-5 3 5 16,-1 11-7-16,0 2-20 15,0 9-13-15,0 9-2 16,2 7 1-16,8 6 0 0,4 1-2 16,6 2-41-16,4-10-32 15,3-8-101-15</inkml:trace>
  <inkml:trace contextRef="#ctx0" brushRef="#br0" timeOffset="3962.3">6486 4229 580 0,'3'-2'81'15,"4"-12"-35"-15,-7 14 10 16,4 0-12-16,-2 14-34 16,3 8-9-16,1 4 10 15,-1 10-2-15,2 7-3 16,0 5-5-16,3-2 0 0,-3 3 0 16,0-9-2-16,3-2-15 15,0-10-14-15,-3-6-27 16,-6-10-23-16,-1-8-33 15,0-4-71-15</inkml:trace>
  <inkml:trace contextRef="#ctx0" brushRef="#br0" timeOffset="4305.95">6434 4306 493 0,'-6'-45'79'16,"8"4"-32"-16,14 7 4 15,11 5-8-15,11 6-17 0,7 7-10 16,4 11 3-16,0 5-3 15,-3 1-9-15,-7 19-4 16,-12 9-2-16,-15 4-3 16,-12 7-3-16,-16 5-12 15,-18-2-5-15,-7-4-12 0,-7-6 6 16,-3-6 22-16,10-7 7 16,9-10 6-1,6-4 14-15,12-2 6 0,12-4 1 16,2 0-2-16,18 0-17 15,11 0-9-15,7 5 2 16,6 7 0-16,7 5-1 16,2 4-1-16,-3 6 1 0,-4-3-1 15,-3 5 1-15,-7-2-14 16,-6-4-32-16,-4-3-8 16,-3-8-17-16,-5-8-31 15,-5-4-59-15,-2-4-194 0</inkml:trace>
  <inkml:trace contextRef="#ctx0" brushRef="#br0" timeOffset="5049.18">7029 4530 187 0,'2'-7'387'0,"1"-2"-361"0,2 0 23 16,2 2 3-16,7-2-21 16,3-3-15-16,0 3-10 15,3-6 4-15,-5 5-1 16,-3-2-6-16,-8-1 1 15,-4 1-1-15,-7 2-4 0,-14 5-1 16,-2 5-1 0,-5 0 2-16,1 5 1 0,2 12-1 15,5 6-1-15,11 2 0 16,5 3-2-16,4 1-2 16,22-4-1-16,9-4-19 15,10-6-6-15,11-7-17 0,5-8-26 16,4 0-14-16,3-12-29 15,-4-6-37-15,-3-5 47 16,-6-6 120-16,-10 4 90 16,-11-3 14-16,-11 3-19 15,-14 4 2-15,-5 2-39 0,-18 7-18 16,-11 3-24 0,-5 7-9-16,-4 2-3 15,3 4-4-15,2 10 1 16,10 4-3-16,9 1-2 0,9 3-1 0,5-2-8 15,8-4-5-15,14-2-6 16,3-8 2-16,5-5 1 0,-1-1 0 16,-4-5 8-1,-1-8 11-15,-7-1 6 16,-2-4 24-16,-6 4 16 0,-2-1 1 16,-1 5-3-16,-6 1-1 15,2 2-6-15,-2 5-10 16,0 2-13-16,0 0-11 15,0 11-5-15,1 10 0 0,3 12 1 16,1 11 1-16,2 9 0 16,3 12 0-16,4 6 1 15,2 7 0-15,2 1-2 16,0-4 1-16,-6-7-1 0,-3-8 1 16,-7-10-6-16,-2-12-17 15,-16-14 1-15,-11-9 10 31,-5-15 3-31,-6-3-11 0,-2-18-2 16,2-14 19-16,8-8 5 16,6-8-1-16,12-2 0 15,10-1 5-15,6 0-7 16,21 6-9-16,9 5-28 0,9 6-15 16,8 6-2-16,-1 7-15 15,-5-2-61-15</inkml:trace>
  <inkml:trace contextRef="#ctx0" brushRef="#br0" timeOffset="5567">7733 4425 68 0,'-15'-12'487'0,"2"-1"-447"16,4 8 10-16,2 5 5 16,5 1-33-16,2 16-18 15,4 1 1-15,8 8 4 16,6 4-6-16,1-3-1 15,3 0-1-15,2-5-1 0,-4-6-6 16,-3-9-13-16,0-6 2 16,-1-1 9-16,-3-10 5 15,-1-6-1-15,-2-4 5 16,2 2-1-16,-5 0 1 0,1 8 2 16,2 4 0-16,0 6-4 15,3 2 1-15,2 12-1 16,4 8 1-16,2 1 0 15,3 2-1-15,-2-3 1 16,-1-3-10-16,-1-6-21 16,-6-12-15-16,1-1 19 15,-7-12 12-15,-1-15-11 0,-3-9 9 16,-4-5 14-16,0-5 12 16,0-8 18-16,0 1 7 0,-2-1 4 15,0 4-3-15,-1 7 3 16,3 10-8-16,-2 9 5 15,2 12-13-15,-2 10-8 16,2 4-11-16,0 21-8 16,0 9 5-16,0 13 0 0,0 6 1 15,7 9-2-15,5 2 2 16,-2-1-1-16,7-4-5 16,2-9-19-16,3-7-12 15,5-9-18-15,7-12-46 0,0-12-49 16,0-8-130-16</inkml:trace>
  <inkml:trace contextRef="#ctx0" brushRef="#br0" timeOffset="6123.53">8578 4461 504 0,'-2'-22'76'0,"-16"2"-22"16,-9 8 10-16,-4 5-36 0,-8 5-20 15,3 2 1-15,2 11-7 16,5 9-3-16,9 4-1 15,10 9 0-15,6-3-6 16,4 2-8-16,9-5-5 0,7-4-10 16,9-8-6-16,2-9 9 15,2-6 3 1,-2-1 7-16,2-15 10 0,-6-6 9 16,-3-5 15-16,-4 3 14 15,-5 0 6-15,-3 5 10 16,0 4-6-16,-3 7-13 0,2 6-9 15,0 2-12-15,3 8-9 16,4 9 2-16,3 2 0 16,0 5 1-16,1-1-1 15,1-6-7-15,2-2-24 16,-9-6-12-16,-1-9-13 16,-4 0-22-16,-5-9-37 0,-2-9-20 15,0-5 15-15,0-6 145 16,-2 1 102-16,0-2-11 15,1 6-1-15,1 3-40 16,0 8-32-16,5 8-8 16,7 5-23-16,6 2-10 15,2 16 1-15,0 6-1 16,1 8-2-16,-2 2 1 0,-7 4 0 16,-3-2-2-16,-8-6 2 0,-1-7-9 15,0-8-14-15,-1-12 16 16,-5-3 17-16,3-18 24 0,3-9-11 31,0-7 11-31,12-1-9 16,8-2-17-16,9-1-7 0,9 8-14 15,9 7-70-15,6 1-74 0</inkml:trace>
  <inkml:trace contextRef="#ctx0" brushRef="#br0" timeOffset="6671.26">9793 4142 451 0,'5'-20'133'0,"-1"2"-85"16,-4 4 33-16,0 5 0 15,2 5-33-15,-2 4-18 0,2 0-18 16,-2 13-11-16,4 10-1 15,-2 3 9-15,-1 9-1 16,3 4-3-16,-2 2-4 16,1 0 1-16,-1 0-2 0,3-2 0 15,3-1-11-15,2-6-29 16,6-4-21-16,6-4-25 16,5-14-22-16,3-4-77 15</inkml:trace>
  <inkml:trace contextRef="#ctx0" brushRef="#br0" timeOffset="7815.94">10285 4329 580 0,'2'-22'69'0,"-2"4"-42"16,-10 3 32-16,-11 4-20 16,-2 5-31-16,-3 5-7 15,-7 1 0-15,2 7 0 16,-1 9 0-16,9 5-1 15,6 4 0-15,9 0-2 16,6 0-2-16,2-2-2 0,12-5-9 16,7-3-1-16,1-7 2 15,6-8 0-15,-1 0 4 16,0-5 1-16,-1-10-1 16,-3-2 4-16,1-3 4 15,-4 1 3-15,-6 1 0 0,-1 7 3 16,0 1 7-16,-2 4 2 15,-2 6-11-15,2 0-5 16,0 9 1-16,0 3 1 16,2 5 0-16,1-2-3 15,-3 5-21-15,1-5-22 16,-7-3-19-16,1-5-32 16,-1-3-10-16,-1-4-36 0,-2 0 30 15,0-10 66-15,2-5 150 31,1-7 44-31,6 1-54 16,2-3-1-16,3 1-8 0,3 5-32 16,2 6-19-16,1 7-20 0,2 5-9 0,-5 2-1 15,3 13 0-15,-4 3-1 16,-1 9-1-16,-6 0 0 16,-4 0-1-16,-5-3 0 15,0-4-1-15,0-3-6 16,-5-7 0-16,3-7 6 0,-2-3 4 15,6-10 6-15,0-10-4 16,11-6-2-16,3-1 1 16,4-3 3-16,7 3 2 15,-3 2-1-15,3 8-5 0,2 7-2 16,-2 8-2 0,-3 2-1-16,1 9 1 0,-3 11-1 15,0 3-2-15,2 2-12 16,-2 0 0-16,7 0 7 15,-2-6-1-15,4-4-7 0,2-6 3 16,1-6 7-16,-2-3 1 16,-3-5 4-16,-3-11 3 15,-6-4 0-15,-5-3 2 16,-8-2-1 0,-7 2 3-16,-3 3-1 15,-14 6 6-15,-5 7-7 16,-4 7-2-16,1 0 0 15,1 12-1-15,-1 8-4 0,11-1-8 16,4 3-11-16,9 1-12 16,1-7-3-16,9-5 29 15,7-6 7-15,6-5 3 16,0 0 7-16,0-7 14 0,4-7 10 16,-6-1 12-16,-1-3-1 0,-3 3 3 15,-5 2 1-15,0 4-1 16,-5 1-4-16,-3 3-14 15,-1 5-13-15,0 0-11 0,-2 15-8 16,0 7 2-16,1 11 3 16,1 9 0-16,1 11 0 15,1 8 0-15,4 8 0 16,2 2 1-16,1 4-2 16,2-3 2-16,1-6-2 0,-3-11 2 15,-4-10-2-15,-2-15-14 16,-5-12-5-16,-3-12 2 15,-12-6 10-15,-4-11 11 16,-3-14 0-16,-2-7-1 16,5-6 1-16,1-10 5 15,9 0 7 1,4 3-7-16,5 0-5 16,7 8-5-16,13 7-11 15,6 5-39-15,11 7-60 0,6 3-112 16</inkml:trace>
  <inkml:trace contextRef="#ctx0" brushRef="#br0" timeOffset="7909.66">11650 4595 646 0,'-16'-15'17'16,"1"-8"-112"-16</inkml:trace>
  <inkml:trace contextRef="#ctx0" brushRef="#br0" timeOffset="26122.26">2811 5923 321 0,'-5'0'105'0,"2"0"-85"16,1 0 53-16,2 0-10 15,0 0-33-15,5 0-17 0,10 0 14 16,2-2 2-16,9-3-7 15,2 2-4-15,8-1 0 16,6-1-6-16,3 0-4 16,2 1-2-16,1-2-3 15,-6 1-2-15,2 0-1 16,-8 1-1-16,-2-1 2 16,-9 0-6-16,-1-1-2 0,-9 1-3 15,-3 3-2-15,-5-1-3 16,-6 3-6-16,-1 0 1 15,-1 0-11-15,-14 0-20 16,-3 1-30-16,-5 4-47 16,-6 5-115-16</inkml:trace>
  <inkml:trace contextRef="#ctx0" brushRef="#br0" timeOffset="26444.12">2844 6002 415 0,'0'0'24'0,"0"0"-3"16,14 0 10-16,10-4 9 0,5-1-16 15,8-2-3-15,8 0-2 16,0-1-10-16,3 0-5 16,-3 0-1-16,0 2-1 15,-3-2-2-15,-6 3 1 16,-2-2-1-16,-7 3 0 15,-8-1 1-15,-4 1-1 0,-7 3 2 16,-4-1 1-16,-2 0 6 16,-2 0 9-16,0 2-9 15,0-2-7-15,0 2 0 16,0 0-2-16,0 0-3 0,0 0-22 16,1-2-17-1,1 2-13-15,-2-3-51 0,3-2-87 16</inkml:trace>
  <inkml:trace contextRef="#ctx0" brushRef="#br0" timeOffset="26819.02">3261 5654 489 0,'-9'-5'17'0,"-1"-2"3"16,10 5 27-16,0 2-21 15,0 0-21-15,10 0-3 16,0 0 10-16,5 9 5 16,1 1-1-16,4 3-1 15,1 1 0-15,2 4-6 0,4 0-4 16,2 0-1-16,2-1-2 15,-2-1-2-15,-2 3 1 16,-2-7-1-16,-8 0 0 16,-3 1 0-16,-9-1-1 0,-5 1-1 15,-5 5 2-15,-12-2 4 16,-7 5-2-16,-3 4-1 16,-3-2 0-16,-1 4-2 15,2 2-9-15,3-4-18 0,10-6-32 16,4-5-70-16,10-12-285 15</inkml:trace>
  <inkml:trace contextRef="#ctx0" brushRef="#br0" timeOffset="27612.15">4455 5542 552 0,'-4'0'19'15,"4"0"-20"-15,2 1 3 0,16 3 27 16,9-1 5-16,5-1-12 16,10 0-3-16,4-2-5 15,5 0-6-15,-2 0-2 0,0 0-3 16,-6-2-2-16,-3-3-1 16,-9 1 1-16,-9 1 0 15,-5-1 1-15,-10 0 3 16,-4 3 14-16,-3 1 6 15,0 0-2 1,0 0-13-16,-3 0-5 16,-1 0-3-16,-1 11-2 0,0 1 1 15,3 6-1-15,-2 7 0 16,2 5 0-16,2 4 2 16,-2 7-2-16,2 2 0 15,0 4 0-15,0 0 1 0,0 0-1 16,0-2-1-1,2-1 2-15,4-4-1 0,1-5 0 16,0-2 0-16,0-7 1 16,1-2-1-16,-1-7 0 15,-5-2 0-15,-2-3 0 0,0-3-3 16,-17-4 1-16,-2-1 4 16,-6-3-2-16,-8-1-1 15,-2 0 1-15,-4 0 0 16,-2-7 2-16,4 0-3 15,3 0 2-15,5 0-5 0,9 0-18 16,9-1-23 0,11-2-31-16,0-3-66 0,7-1-261 15</inkml:trace>
  <inkml:trace contextRef="#ctx0" brushRef="#br0" timeOffset="27830.96">4437 5907 549 0,'-9'-3'53'0,"9"-4"-52"16,5-1 14-16,22 1-3 15,14 0-3-15,10-2-8 16,6-3-1-16,10 1-2 15,1-5-36-15,-4-2-102 0</inkml:trace>
  <inkml:trace contextRef="#ctx0" brushRef="#br0" timeOffset="28539.43">5757 5923 338 0,'0'0'40'0,"1"0"11"0,1-5 27 16,0-2-26-16,-1-2-23 16,-1-2-3-16,0-1 3 0,0 1-6 15,-10-3-7-15,-2 3-3 16,-8 2-5-16,-6 2-5 16,-6 3-1-16,-4 4-2 15,-1 2 0-15,-3 12 0 16,2 4 0-16,4 7 2 15,9 6-2-15,9 1 0 0,8 2-1 16,8-4 0-16,2-3-2 16,16-4 0-16,10-11 1 15,4-8-1-15,5-4-1 16,1-5 0-16,0-13-1 16,-2-5 4-16,-4-1 2 15,-6-2 1-15,-9-1 2 16,0 4 10-16,-9 5 9 0,-3 4 5 15,-3 5 2-15,0 5-8 16,-2 4-9-16,0 5-12 16,0 11-4-16,0 4 2 15,0 9 0-15,8 1 1 0,2 2-1 16,4-2-29-16,6-3-43 16,2-11-52-16,-1-7-132 15</inkml:trace>
  <inkml:trace contextRef="#ctx0" brushRef="#br0" timeOffset="28945.9">6559 5805 557 0,'2'-8'53'16,"-2"3"4"-16,0 1 9 0,0 4-11 15,0 0-32-15,2 11-22 16,3 8-1-16,3 6 8 16,0 7 4-16,5 6-7 15,3-1-1-15,0 1-2 16,-1-3-3-16,-1-4 1 0,-5-7-17 16,-2-4-26-1,-1-7-23-15,-6-9-21 0,0-4-46 16,-7-13-114-16</inkml:trace>
  <inkml:trace contextRef="#ctx0" brushRef="#br0" timeOffset="29180.18">6495 5786 650 0,'5'-13'15'16,"20"5"-9"-16,11 2 26 15,13 6 8-15,4 0-20 16,5 8-11-16,-1 9-3 15,1 10-1-15,-9 7-3 0,-10 7-3 16,-12 7 0-16,-15 1-2 16,-12-1-10-16,-9-6-2 15,-21-6-1-15,-11-6 9 0,-11-12 4 16,-4-9-10-16,2-7-2 16,0-2-8-16,11-16-22 15,10-13-32-15,20-6-128 16</inkml:trace>
  <inkml:trace contextRef="#ctx0" brushRef="#br0" timeOffset="29656.06">7193 5822 602 0,'-3'-4'35'15,"-1"1"15"-15,4 3 9 16,0 0-19-16,0 3-29 16,6 8-10-16,2 7 12 0,3 7 5 15,4 2-6-15,-5 6-4 16,1 3-3-16,0 0-3 15,-2-2 0-15,-1-2-2 0,-1-6 0 16,0-2-9-16,-1-8-9 16,-2-6-19-16,-1-6-27 15,-3-4-14-15,0-2-23 16,0-13-48-16</inkml:trace>
  <inkml:trace contextRef="#ctx0" brushRef="#br0" timeOffset="29857.9">7229 5818 509 0,'2'-13'69'0,"-2"3"-47"16,5-3 28-16,14 4-11 0,3 1-13 16,7 2-19-16,1 1-3 15,7 3 0-15,-1 2-4 16,-2 0 0-16,-5 5-13 15,-4 5-50-15,-9 0-44 16,-11 1-92-16</inkml:trace>
  <inkml:trace contextRef="#ctx0" brushRef="#br0" timeOffset="29996.45">7304 5934 471 0,'0'0'95'0,"19"0"-110"15,8-2 26-15,10-3 10 0,8-2-10 16,5 0-13-16,1-1-10 16,-3 0-90-16,-3-1-162 0</inkml:trace>
  <inkml:trace contextRef="#ctx0" brushRef="#br0" timeOffset="30433.82">7798 5813 453 0,'-7'0'165'15,"-2"0"-140"-15,1 0 28 16,0 9-17-16,6 5-9 16,-3 5-14-16,3 5-8 15,-3 6-3-15,3 0-1 16,0 4-1-16,-1-3 1 16,-2-4-2-16,2-6 0 0,1-3-8 15,-3-7-2 1,3-9 3-16,0-2 7 0,1-5 3 15,1-12-2-15,0-6-7 16,3-10 5-16,6-6 2 16,4-4 1-16,1 4-1 0,4 0 0 15,0 9 5-15,-2 3 9 16,-2 7 3-16,-2 9-1 16,-4 4 0-16,1 6-3 15,-4 1-9-15,3 6-3 16,-1 12 0-16,2 4 1 0,4 8-1 15,-1 2-1-15,5 6 0 16,-3-1 1-16,4 1-1 16,-1-4-1-16,0-2-2 15,0-3-8-15,-2-6-11 16,-6-2-17-16,-2-5-11 0,-5-7-25 16,-2-5-52-16,-4-4-149 15</inkml:trace>
  <inkml:trace contextRef="#ctx0" brushRef="#br0" timeOffset="30574.41">7775 5977 607 0,'9'-9'24'0,"13"-2"-31"16,12 4 19-16,10 3 9 15,9-1-18-15,4 0-10 0,-2-4-61 16,1-2-190-16</inkml:trace>
  <inkml:trace contextRef="#ctx0" brushRef="#br0" timeOffset="34206.58">8797 5859 357 0,'-5'-9'211'0,"-1"0"-164"16,0-1-9-16,5 2 25 15,-1 3-9-15,2 2-24 16,0 3-14-16,3 0-7 15,7 3-7-15,2 8 5 16,0 7 5-16,3 3 3 0,3 4-6 31,-5 2-4-31,1 3-2 16,-3-1-1-16,-1-1-1 0,-1-4 0 16,-2-3-1-16,-2-2-1 15,-4-4-8-15,-1-6-20 16,0-8-22-16,-3-1-22 15,-7-8-23-15,-4-14-98 16</inkml:trace>
  <inkml:trace contextRef="#ctx0" brushRef="#br0" timeOffset="34425.57">8770 5793 548 0,'-4'-12'36'15,"4"-1"4"-15,7 6 10 0,13 3-14 16,3 2-20-16,9 2-4 15,3 0 1-15,5 10-2 16,-1 2 0-16,-3 4-5 16,-2 2-3-16,-4 0-4 15,-5 0 2-15,1 0-2 0,-8-4-8 16,1-4-21-16,0 0-10 16,-4-7-26-16,0-3-34 15,-1 0-94-15</inkml:trace>
  <inkml:trace contextRef="#ctx0" brushRef="#br0" timeOffset="34628.65">9411 5697 578 0,'-3'-2'53'0,"-12"-1"-29"16,-3 3 25-16,-3 5-21 15,-1 11-19-15,-4 7-8 0,-1 2 0 16,6 2-1-16,5 1 0 15,5 1-2-15,3-2-7 16,8-6-39-16,0-3-19 16,3-9-12-16,13-9-69 15,2 0-156-15</inkml:trace>
  <inkml:trace contextRef="#ctx0" brushRef="#br0" timeOffset="34831.71">9400 5693 528 0,'3'-3'92'0,"3"-10"-34"0,-6 11 4 16,4 2-15-16,1 7-30 16,4 8-17-16,0 8 13 15,7 7 7-15,2 4-9 16,3 5-1-16,-1 1-1 16,2-1-5-16,-3 5-2 15,-2-2-2-15,-3-3 0 0,-3-3-2 16,-4-8-29-16,0-8-39 15,0-15-47-15,-1-6-124 16</inkml:trace>
  <inkml:trace contextRef="#ctx0" brushRef="#br0" timeOffset="35512.5">10492 5652 404 0,'2'-14'135'15,"-2"1"-112"-15,-5 5 31 16,-9 2-1-16,-1 3-23 0,-7 3-21 16,-3 2-1-16,-4 10 8 15,0 4-1-15,2 5-8 16,6 4 2-16,3-2 0 15,9 2-5-15,7 0-2 0,2 0 1 16,16-3 1-16,9 1 1 16,8-1-3-16,8-1-1 15,-1-2-1-15,1-1 1 16,-4 0-1-16,-8-4 0 16,-7-1-2-16,-12-2-4 15,-10-4 1-15,-3-2-3 0,-18-1 8 16,-8 0 0-16,-9-3 2 15,0-1-2-15,1 0-4 16,8 0-16-16,4 0-20 16,14-1 0-16,11-5-19 15,5-3-52-15,19-5-93 0</inkml:trace>
  <inkml:trace contextRef="#ctx0" brushRef="#br0" timeOffset="35829.36">10577 5845 355 0,'12'-4'203'0,"0"-8"-123"15,-12 6 9-15,0 5-19 0,0 1-35 16,0 1-28-16,6 10-9 16,1 4 2-16,4 2 0 15,5 1 0-15,2 0 0 16,5 0-1 0,-1-6-3-16,-3-5-7 15,0-1-2-15,-7-6 3 16,-1 0 8-16,-4-11 3 15,-2-2 1-15,-3-1 1 16,1-2-1-16,-1 4 7 16,-2 1 3-16,2 2-4 0,-2 5-1 15,2 4-4-15,4 0-6 16,3 8-1-16,3 2 3 16,6 5-1-16,4 1-11 0,2-2-18 15,2-1-13-15,2-5-18 16,-1-2-34-16,-3-6-36 15,-5 0-95-15</inkml:trace>
  <inkml:trace contextRef="#ctx0" brushRef="#br0" timeOffset="36365.74">11049 5838 168 0,'-6'-16'264'16,"-3"3"-181"-16,0 4-12 16,0 6-22-16,4 3-24 15,-1 0-22-15,6 5-4 16,0 8-1-16,4 1-2 15,9 4 2-15,3 0 0 16,5-2 3-16,4-2-5 0,-1-2-5 16,1-3 1-16,1-5-1 15,1-4-2-15,-5 0 4 16,0-7-1-16,-5-7 3 16,-2-4-3-16,-4-6 2 0,-6-4 4 15,-2-6-6-15,-3-2 1 16,0 0 7-16,-3 1 5 15,-6 2 26-15,-1 5 8 16,0 6 0-16,0 5-3 16,1 8-6-16,2 4-12 0,1 5-6 15,2 1-9-15,3 16-4 16,1 6-1-16,3 5 2 0,10 6-2 16,1 2 4-16,6-2 1 15,2 1 0-15,-3-1-2 16,-2-5 1-16,0-2-1 15,-4-10 0-15,-2-2-1 16,-4-6-1-16,-4-6 1 0,-1-3 2 16,-2-7 7-16,2-7-7 15,1-6-1-15,0-3 0 16,2 2 1-16,0 1 10 16,1 4 4-16,-1 5-6 15,3 8-4-15,4 3-4 0,-2 1-4 16,7 12 1-16,0 7 0 15,4-1-1-15,2 4 1 16,6 1-11-16,-4-3-9 16,4-2-44-16,2-8-38 15,-5-5-91-15</inkml:trace>
  <inkml:trace contextRef="#ctx0" brushRef="#br0" timeOffset="36608.61">11875 5673 669 0,'0'-5'51'16,"0"-14"-10"-16,0 15 18 0,3 4-25 0,4 4-18 15,5 12-16-15,2 5 0 16,1 6 1-16,2 5 0 16,-2-2-1-16,-1 0 0 0,-4-1-2 15,-3-6-15-15,-1-1-5 16,-1-8-13-16,-5-2-12 15,0-4-2-15,-11-8-17 16,-5 0-29-16,-9-11-95 0</inkml:trace>
  <inkml:trace contextRef="#ctx0" brushRef="#br0" timeOffset="37155.38">11760 5738 264 0,'-19'-16'306'15,"18"-2"-252"-15,1 2 15 16,16 7-26-16,9-3-9 15,6 4-20-15,8 3-6 0,6 1 1 16,4 4-3-16,-1 0-1 16,0 0-6-16,0 0 3 15,-6 0-1-15,-4 0-3 16,-8-1-3-16,-8-5-10 0,-8-2 2 16,-4-4 1-16,-10-1 1 15,0-2 1-15,-12-1 6 16,-2 0 4-16,1 3 0 15,-1 1 4-15,4 3 12 16,-2 4 2-16,6 3-12 16,0 2-5-16,5 0-1 0,-3 9-3 15,4 9 1-15,0 5 2 16,0 7 1-16,11 6 0 16,3 5 0-16,2 2 2 15,1 0-1-15,-2-4 0 16,4 0-1-16,-9-7-1 0,2-7 0 15,1-5-1-15,-2-8-1 16,-1-6 4-16,-3-6 1 16,-2-2 6-16,-2-13-1 15,-1-4-6-15,0-4 4 0,-2-1 3 16,1 3 1-16,1 2-2 16,2 1-3-16,-3 9-2 15,7 2-2-15,1 7-4 16,3 0 0-16,3 8 1 15,4 7 0-15,0 1 1 16,2 3 0-16,5-1 1 0,-4 0-3 16,2 0-8-16,-1-2-9 15,3-2-21-15,-4-1-31 16,0-4-39-16,4-4-73 16</inkml:trace>
  <inkml:trace contextRef="#ctx0" brushRef="#br0" timeOffset="37800.41">12873 5841 398 0,'0'-18'194'0,"-5"-1"-138"0,-8 1 25 16,-5 4-32-16,-2 1-23 16,-7 4-15-16,1 6-9 15,-5 3-1-15,1-2-1 16,3 9 0-16,5 8-1 0,5 0-2 15,7 7 1-15,6-3-3 16,4 1-4-16,12 0 1 16,7-6-2-16,1-5-2 15,4-2-1-15,5-7 1 16,-2 0 1-16,-2-4 5 0,1-8 4 16,-1-2 2-16,-4-6 0 15,-4 2 2-15,-4-3 3 16,-5 5 11-16,-1 0 5 15,-3 5-1-15,-2 4-8 0,-2 3-6 16,1 4-4 0,1 2-8-16,3 11 1 0,5 6 3 15,0 2 1-15,9 5-1 16,0-2-10-16,6 0 1 16,2 1-1-16,4-6 4 15,-2-4-1-15,1-4 1 0,1-6 2 16,-4-5 1-16,0 0-1 15,-8-11-2-15,-4-9 4 16,-5-6 4-16,-6-5 1 16,-3-10-1-16,-1-3 0 15,-1-8 5-15,-8 0 0 16,-1-3 0-16,-2 3 4 0,2 7 7 16,-2 6 7-16,2 9-3 15,3 10 0-15,0 6-2 16,4 7-7-16,-2 7-7 15,2 0-4-15,3 13-3 0,-2 6 1 16,2 8 1-16,0 7 0 16,0 5 1-16,7 2 0 15,1 6-2-15,-3-3-15 16,-2 0-9-16,3-4-9 16,-1-6-8-16,3-4-15 15,-3-8-15-15,2-6-7 0,0-11-65 16</inkml:trace>
  <inkml:trace contextRef="#ctx0" brushRef="#br0" timeOffset="37972.25">13178 5695 616 0,'-3'-13'41'0,"-8"-1"21"15,7 3 11-15,4 4-31 16,6 6-26-16,13 1-17 15,12 0-9-15,12 3-56 16,10-1-136-16</inkml:trace>
  <inkml:trace contextRef="#ctx0" brushRef="#br0" timeOffset="40336.82">14340 5388 623 0,'-3'-15'62'0,"1"3"-37"15,2 4 13-15,0 4 9 16,0 4-23-16,5 0-18 0,2 16-8 16,2 9 1-16,2 7 4 15,0 9-1-15,-3 7 2 16,-1 2-2-16,1 2-1 16,-4-4 0-16,1 0 0 15,-2-8 0-15,-1-8 0 0,0-6 0 16,1-4-1-16,-1-8 2 15,0-5 1-15,-2-4 3 16,4-3 6-16,-2 2 1 16,3-4 0-16,6 0 0 15,5 0-3-15,3 0-3 0,10 0-4 16,7-6 0 0,6 1-3-16,4 2 0 0,1-3 0 15,0 1-15-15,-4-2-23 16,-4-2-25-16,-3-2-56 15,-5-7-110-15</inkml:trace>
  <inkml:trace contextRef="#ctx0" brushRef="#br0" timeOffset="40606.31">15234 5354 702 0,'-11'-16'45'15,"-3"2"-35"-15,-3 8 36 16,0 6-19-16,-1 8-23 0,-3 15-5 16,-1 7 1-16,4 13 1 15,4 3 1-15,5 8-1 16,5-1-1-16,4-1 1 16,4-4-2-16,8-6 0 0,8-9-2 15,6-8-4-15,9-7-6 16,5-9-14-16,4-6-18 15,8-3-23-15,-1-12-55 16,-3-9-149-16</inkml:trace>
  <inkml:trace contextRef="#ctx0" brushRef="#br0" timeOffset="41168.64">15530 5513 580 0,'-10'-7'51'0,"3"1"-49"16,2 6 27-16,3 4 0 0,2 14-26 15,2 3-1-15,4 6 12 16,3 5 2-16,3-2-8 16,-5-1-4-16,-2-4-4 15,-5-6 1-15,0-4-10 0,-2-12-2 16,-8-3 13-16,0-10 4 16,-1-11-3-16,3-10-1 15,0-5 1 1,4-3 14-16,4 0 9 0,0 3-2 15,4 4-11-15,9 6-7 16,3 5-2-16,5 13-4 16,7 6 0-16,2 2 0 0,1 16-3 15,1 7 2-15,-3 6 1 16,-2 5-1-16,-5 0 1 16,-2 0 0-16,-3-4 0 15,-6-7 0-15,-5-5 0 0,0-4 0 16,-6-9-1-16,0-5 0 15,0 0 6-15,-6-10 4 16,0-8-3-16,0-7 2 16,3-5 11-16,3-8-6 15,0 2-2-15,7 1 2 16,3 1-7-16,3 9-5 0,1 5 0 16,6 8-1-16,-1 10-2 15,2 2 1-15,4 11 0 16,2 9-1-16,-3 5 2 15,0 8 0-15,-1 1 0 16,-1 4-1-16,-3-3 0 0,0-1-8 16,-5-4-13-16,1-3-1 15,-5-7-6-15,0-7-15 16,-3-7-24-16,-2-6-19 16,2-8-38-16,-2-14-160 15</inkml:trace>
  <inkml:trace contextRef="#ctx0" brushRef="#br0" timeOffset="41387.34">16292 5304 584 0,'0'-12'70'0,"0"1"-61"16,1 6 48-16,5 5 6 16,5 2-35-16,3 14-25 15,3 7-2-15,4 8 10 16,0 7-3-16,1 7-3 15,-4 3-1-15,-4 0-1 16,-3 2-1-16,-11-2-2 0,-2-3-4 16,-21-10-31-16,-6-6-42 15,-7-16-87-15</inkml:trace>
  <inkml:trace contextRef="#ctx0" brushRef="#br0" timeOffset="41904.14">16904 5440 473 0,'-5'0'92'0,"0"0"-63"15,3-2 45-15,2 0-22 16,2 2-19-16,8-1-18 0,7-2-1 15,5 0 2-15,7 0-4 16,2-1-6-16,3 2-4 16,3-1-3-16,-5 1-12 15,-2 2-41-15,-7 0-38 0,-8 0-77 16,-10 0-217-16</inkml:trace>
  <inkml:trace contextRef="#ctx0" brushRef="#br0" timeOffset="42054.35">16945 5581 563 0,'0'5'14'15,"22"-5"-19"1,9 0 55-16,8 0-21 0,8-5-24 16,7-2-6-16,1-2-51 0,1-6-119 15,0 0-200-15</inkml:trace>
  <inkml:trace contextRef="#ctx0" brushRef="#br0" timeOffset="42320.04">17853 5228 669 0,'0'-15'44'15,"0"5"8"-15,0 5 13 16,0 5-33-16,-4 4-23 0,-4 15-14 15,-1 9 4-15,-1 9 2 16,-3 12-1-16,-5 6 1 16,2 0-1-16,-2 4 1 15,2-5 0-15,2-7-4 16,4-7-15-16,3-10-4 0,7-12-6 16,0-12-20-16,6-6-15 15,7-15-14-15,2-14-85 16,2-8-216-16</inkml:trace>
  <inkml:trace contextRef="#ctx0" brushRef="#br0" timeOffset="42569.88">17908 5220 594 0,'0'-10'33'0,"0"2"26"16,0 5 6-16,2 3-20 15,7 0-31-15,3 14-14 16,6 4 8-16,4 9 7 0,5 3-4 15,1 0-6-15,1 8-2 16,1-2-2-16,-3-2-1 16,-1 0 0-16,-4-2 0 15,-5-2 0-15,0-3-7 16,-9-4-5-16,-1-5-5 0,-2-3-8 16,-5-2-18-16,0-4-4 15,-6-4-7-15,-5-1-12 16,-6-4-17-16,2 0-63 15</inkml:trace>
  <inkml:trace contextRef="#ctx0" brushRef="#br0" timeOffset="42772.93">17788 5468 569 0,'0'-10'18'15,"14"-1"-1"-15,15 2 26 16,6 2-13-16,11 2-19 16,0 1-9-16,5 4-3 15,-2-2-48-15,-3-1-122 16,-4-1-240-16</inkml:trace>
  <inkml:trace contextRef="#ctx0" brushRef="#br0" timeOffset="42903.71">18550 5474 726 0,'-10'0'7'0,"0"-13"-23"16,4-5-73-16</inkml:trace>
  <inkml:trace contextRef="#ctx0" brushRef="#br0" timeOffset="73814.81">2415 6976 258 0,'0'-11'370'16,"0"2"-335"-16,-2 0 15 16,0 3 12-16,2 5-23 15,0 1-26-15,0 0-7 0,0 7-7 31,0 9 0-31,2 7 4 16,2 6 6-16,-1 1 0 0,-1 4 1 16,0 2-5-16,-2-2 0 15,0 0-2-15,0-4 0 16,0-3 0-16,-2-2 1 16,-1-5 3-16,-1-4-1 15,0-2 0-15,2-4-2 0,2-1-2 16,0-3-1-16,6-1 1 15,3-1-1-15,7-1 2 16,0 1-4-16,6-1 2 16,1-1 0-16,2 0-1 15,4-2 1-15,-2 0-2 16,0 0-4-16,-2 0-9 0,-2 0-4 16,-5-4-7-16,1 1-8 15,-6-1-29-15,0-1-22 16,-2-2-46-16,-1-2-134 15</inkml:trace>
  <inkml:trace contextRef="#ctx0" brushRef="#br0" timeOffset="74127.36">2857 7267 620 0,'-6'-4'18'0,"6"0"24"16,0-1 1-16,11 0-31 15,6-3-14-15,2 0 3 16,2-1-3-16,0-4-9 16,-6 3 2-16,-6-3 6 0,-3 2 4 15,-6 2 0 1,-6 4 3-16,-10 5 7 0,-4 0 1 16,-1 4-1-16,-1 10 1 15,4 6-2-15,4 3-3 16,9 2-1-16,3-2-3 0,4 2-2 15,14-4 0-15,5-3-3 16,7-5 2-16,4-5-17 16,5-4-29-16,-1-4-17 15,-2-5-39-15,2-11-113 16</inkml:trace>
  <inkml:trace contextRef="#ctx0" brushRef="#br0" timeOffset="74426.53">3237 7011 660 0,'-5'-8'41'16,"0"-2"-3"-16,3 7 30 0,2 3-33 0,3 3-28 15,6 14-8-15,2 8 3 16,2 8 3-16,-5 9-2 16,0 4 0-1,-4 4-1-15,-4 0 0 16,0-2-1-16,1-3-1 0,1-4 1 15,2-7-2-15,4-4 3 16,7-9-2-16,3-5 0 16,5-5 1-16,9-6-1 0,4-5 1 15,2 2-2-15,2-5-6 16,-3-12-13-16,-4 1-16 16,-8-6-37-16,-9-3-17 15,-7-2-63-15,-9-3-234 16</inkml:trace>
  <inkml:trace contextRef="#ctx0" brushRef="#br0" timeOffset="74551.52">3289 7268 590 0,'-28'-7'80'0,"9"-2"-54"16,17 0 27-16,10 2-13 16,26-2-36-16,20-1-7 15,15-5-15-15,6-2-53 0,7-7-117 16</inkml:trace>
  <inkml:trace contextRef="#ctx0" brushRef="#br0" timeOffset="75336.23">4410 7195 569 0,'0'-18'43'0,"0"-3"3"16,5 1 8-16,15 1-11 15,2 5-17-15,5 4-14 16,3 7 1-16,-1 3-3 15,-3 5-8-15,-2 11 0 16,-6 9-2-16,-2 4 0 0,-5-1 0 16,-4 3-1-16,-5-3 1 15,-2-3-3-15,0-5 0 16,-5-6 2-16,-2-3 1 16,-1-8 0-16,1-3 7 0,0-1 7 15,5-16 4-15,2-2-7 16,0-10-2-16,4-3-1 15,11-2 1-15,7 4-5 16,2 2-2-16,6 4 0 0,1 10-2 16,-1 12 0-16,-1 2 0 15,-2 13 0-15,-4 12-1 16,-5 7 1-16,-3 4 1 16,-6 3 0-16,-6 2 0 0,-3-4-2 15,0-4-15-15,0-3-17 16,0-9-23-1,0-6-59-15,0-14-126 0</inkml:trace>
  <inkml:trace contextRef="#ctx0" brushRef="#br0" timeOffset="75964.11">5631 6971 243 0,'10'-18'430'0,"-3"3"-394"16,0 5 24-16,-1 8-14 15,7 2-17-15,-2 10-19 0,-2 10-6 16,1 14 4-16,-2 9-3 15,-4 5-3-15,-4 4 0 16,0-2-2-16,-2-4-1 16,-8-5 0-16,1-10-7 0,-1-8 3 15,5-11 6-15,0-8 2 16,5-4 4-16,5-11 9 16,12-9-8-16,9-1-5 15,6-4-1-15,7 3-3 16,3 3 1-16,2 10 1 15,-3 7-2-15,-4 2 0 0,-11 9-1 16,-7 9-2-16,-16 5-6 16,-3 1-6-16,-22 0 3 15,-8 0 7-15,-15-6 3 16,-5-2 2-16,2-8 3 16,2-2 0-16,12-6-1 0,11 0 1 15,14-4-2-15,12-10-25 16,28-2-85-16,14-2-54 15,13-4-159-15</inkml:trace>
  <inkml:trace contextRef="#ctx0" brushRef="#br0" timeOffset="76240.09">6123 7247 243 0,'-18'2'407'0,"5"-2"-394"16,6 0 43-16,7 0-14 0,9 0-29 15,15 0-9-15,8 0-3 16,4-8-2-16,1-4-15 16,-3-2-15-16,-8 0 7 15,-10-1 8-15,-11 3 12 16,-5 3 5-16,-16 7-1 16,-11 2 20-16,-6 7 13 0,1 11 3 15,5 5-5-15,8 2-4 16,10 2-14-16,9-2-7 15,18-4-6-15,14-5-3 0,15-3-13 16,11-8-37-16,3-5-71 16,2-5-228-16</inkml:trace>
  <inkml:trace contextRef="#ctx0" brushRef="#br0" timeOffset="76633.34">7229 6995 750 0,'-10'-16'60'0,"0"2"-55"0,0 9 56 16,6 5-25-16,4 8-20 16,0 17-15-16,5 8-2 15,9 6 3-15,5 4 0 16,4 3-1-16,3-3-1 15,-2-5-3-15,-2-5-23 16,-4-8-16-16,-9-7-10 0,-9-7-26 16,-2-8-20-16,-22-3-30 15,-13-10-163-15</inkml:trace>
  <inkml:trace contextRef="#ctx0" brushRef="#br0" timeOffset="77121.27">6905 7061 587 0,'-10'-25'29'0,"10"4"18"15,25 3-9-15,22 6-8 16,15 3 1-16,18 0-11 0,4 3 6 16,8 1-3-16,-7 2-8 15,-7-3-8-15,-13-1-4 16,-11-4-1-16,-18-1 4 16,-13-4-12-16,-14-2 4 15,-9-2-1-15,-7 1-1 0,-15 1 3 16,-5 3 2-16,-2 7 2 15,-3 4 0-15,7 4 0 16,4 9-3-16,8 12 0 16,7 11 0-16,6 10-2 15,9 8 0-15,8 5 1 16,3 5 2-16,-1 1-1 0,-2-4 2 16,-7-3-2-16,-1-9 0 15,-8-6 0-15,-1-14-5 16,0-7-2-16,0-11 6 0,0-7 2 15,5-4 7-15,2-15-5 16,5-3 0-16,3-5-1 16,4 4 5-16,3 1-3 15,0 6-3-15,0 10-1 16,0 4-1-16,0 2 0 16,0 8-1-16,-3 8 0 0,1 4 1 15,0 2 0-15,-4 3 0 16,4-4-8-16,-3 1-15 15,2-7-14-15,-2 0-35 16,1-10-29-16,-1-5-53 16,-5 0-216-16</inkml:trace>
  <inkml:trace contextRef="#ctx0" brushRef="#br0" timeOffset="77355.6">7974 7275 531 0,'0'-8'70'0,"0"-2"-25"16,9 2 19-16,2 0-21 0,8 3-23 15,3 0-14-15,0-2 3 16,-4 0-3-16,-4-1-6 16,-5 0 0-16,-9 0-1 15,-2 5-3-15,-18 1 2 16,-7 2 5-16,-5 2 7 16,0 10 11-16,3 8 7 0,8 3-9 15,8 2-10-15,13 2-5 16,15-2-4-16,17-4 0 15,16-3-10-15,11-5-34 16,6-10-78-16,4-3-219 16</inkml:trace>
  <inkml:trace contextRef="#ctx0" brushRef="#br0" timeOffset="77824.53">9014 7143 555 0,'-3'0'127'0,"3"-3"-94"15,8-1 34-15,16-3-27 16,3 3-9-16,11 1-17 16,2 3-7-16,8 0-1 15,-2 0-4-15,3 0-1 0,-7 6-3 16,-4 1-33-16,-8-1-25 16,-9 5-30-16,-15-2-35 15,-6-2-66-15,-15 2-113 16</inkml:trace>
  <inkml:trace contextRef="#ctx0" brushRef="#br0" timeOffset="77996.38">9062 7252 295 0,'-21'5'184'15,"8"-3"-151"-15,13 0 41 16,11-2-41-16,20 0 4 16,13 0-2-16,11 0-7 15,9 0-3-15,2-4-2 0,1-1-6 16,-5 0-9-16,-9-1-8 15,-10 1-19-15,-15-2-39 16,-8-2-23-16,-16-2-39 16,-4-3-97-16</inkml:trace>
  <inkml:trace contextRef="#ctx0" brushRef="#br0" timeOffset="78210.85">9249 7031 462 0,'-14'-9'139'0,"9"2"-91"15,5 2 29-15,0 3-11 0,8 2-33 16,7 0-13 0,3 12 0-16,0 6 4 0,-2 5-11 15,0 7-7-15,-4 7-3 16,0 0-2-16,-3 0 0 16,-1-1 0-1,3-4-14-15,-2-3-18 16,2-4-14-16,-3-11-36 15,4-7-39-15,-2-7-89 0</inkml:trace>
  <inkml:trace contextRef="#ctx0" brushRef="#br0" timeOffset="78422.66">9484 6974 699 0,'-5'-13'48'16,"0"3"-9"-16,3 10 19 0,2 0-21 15,9 12-27-15,0 11-9 16,4 9 9-16,1 6 2 16,2 5-7-16,-5 1-3 15,-3 3 1 1,0-6-3-16,-2-2-16 0,-1-5-21 0,-2-7-28 0,2-9-47 16,1-13-92-16</inkml:trace>
  <inkml:trace contextRef="#ctx0" brushRef="#br0" timeOffset="79160.31">10386 6986 0 0,'6'-7'601'15,"-5"2"-552"-15,-1 2 21 16,0 3-12-1,0 7-44-15,0 10-12 0,0 6-1 0,0 6 4 16,4 3-3-16,3-1-1 16,0-6-1-16,-2-4-3 15,-1-12-10-15,-4-9-9 16,-2-2 11-16,-12-20 6 0,-4-9 1 16,-2-11 6-16,-1-6 6 15,0-5 16 1,8-1 4-1,6 6-9-15,5 5-5 0,2 11-3 16,19 10-2-16,10 16-5 0,8 6-6 16,7 12 1-16,2 17 4 15,-4 12-2-15,-11 12 0 16,-9 8 0-16,-10 9-3 0,-12-1 2 16,-2 2 1-16,-13-6 1 15,3-7-1-15,-1-8 1 16,4-10-2-16,6-8 4 15,3-11 4-15,0-4-3 16,16-11-2-16,7-4 2 0,9-2 1 16,2 0-3-16,6-8-3 15,-4-5 0-15,-4-1 0 16,-6-3-4-16,-9 0 0 16,-9-5 2-16,-8 1-1 15,-5-4-4-15,-15-2-1 0,-9 2 1 16,-2 2 4-16,-5 1 4 15,4 6-1-15,7 4 5 16,8 5-2-16,7 2 0 16,10 1 1-1,7 0-6-15,18-3-8 16,13-2-21-16,14-7-37 16,6-4-69-16,6-4-222 0</inkml:trace>
  <inkml:trace contextRef="#ctx0" brushRef="#br0" timeOffset="79754.33">12033 6792 562 0,'0'-25'84'0,"1"0"-77"15,-21 4 51-15,-7 6-14 16,-5 6-25-16,-9 6-12 16,-2 3-3-16,-6 3 8 0,8 12-3 15,3 4-4-15,15 4-1 16,10 4 0-16,13 0-5 15,13 3 0-15,20 0 1 16,11-1 0-16,10 2-2 16,2-5-8-16,-3 3-1 0,-2-1 7 15,-14-1 4-15,-8-2 0 16,-16-3-1-16,-13-4 0 16,-13-4-2-16,-19-6 6 15,-13-4 1-15,-7-2-1 16,-4-2 9-16,0-2-2 15,10-7-4-15,9 0-1 16,11 1-5-16,18-2-3 0,8 0-35 16,21-1-60-16,13-3-69 15,13-6-170-15</inkml:trace>
  <inkml:trace contextRef="#ctx0" brushRef="#br0" timeOffset="79973">12209 6739 724 0,'-3'-18'62'16,"-4"3"-26"-16,2 5 27 16,5 8-18-16,0 2-24 0,0 10-23 15,10 10-1-15,4 9 4 16,1 6 0-16,5 3-2 16,-1 3 0-16,-2 0 1 15,0 0-1-15,-7-2-17 16,-3-5-7-16,-2-3-13 0,-5-3-7 15,0-10-31 1,-1-6-39-16,-10-8-86 0</inkml:trace>
  <inkml:trace contextRef="#ctx0" brushRef="#br0" timeOffset="80113.6">12143 6936 667 0,'17'-15'7'0,"14"0"-7"15,17 8 8-15,11 4-1 16,10 3-14-16,1 0-65 16,1 0-28-16,-5 0-149 15</inkml:trace>
  <inkml:trace contextRef="#ctx0" brushRef="#br0" timeOffset="80646.32">12767 6883 557 0,'-25'-11'46'16,"-9"-1"23"-16,-4 5-5 0,2 7-11 15,-2 0-29-15,6 3-19 16,5 15-5-16,8 5-2 16,6 2-3-16,11 2-11 0,2-2-18 15,9-2-6-15,7-5 12 16,6-7 3-16,2-8 2 0,2-3 10 16,3-7 8-16,-2-7 5 15,0-4 1-15,-2 0 12 16,-4 2 9-16,-1 4-8 15,-5 4-5-15,-3 5-5 16,-3 3-5-16,0 5-1 16,0 11 2-16,0 4-1 0,4 1 1 15,1 2-1-15,6-3-8 16,1-2-2-16,2-2 6 16,4-9 3-16,2-3 2 15,0-4 0-15,-2-5 2 0,-2-12-2 16,-6-6 2-16,-4-5 1 15,-4-8 1-15,-9-9-1 16,-2-5 2-16,0-3 11 0,-7-2 2 16,-8 2 0-16,1 7-1 15,-5 9 7-15,6 9 1 16,-2 10-4-16,4 7-8 16,6 11-9-1,2 0-3-15,3 14-4 16,1 11-1-16,10 4 4 15,4 6 0-15,2 2 0 0,3 7 0 16,-3-3 0-16,0 2-8 16,-8-3 1-16,-2 0-24 15,-3-6-27-15,-4-4-11 16,0-7-44-16,-4-8-151 16</inkml:trace>
  <inkml:trace contextRef="#ctx0" brushRef="#br0" timeOffset="80799.97">12985 6903 652 0,'5'-9'26'0,"17"-4"-33"16,6 6 24-16,15 4 1 0,1 0-14 16,11 3-10-16,-3 3-37 15,-6-3-89-15,-6 0-217 16</inkml:trace>
  <inkml:trace contextRef="#ctx0" brushRef="#br0" timeOffset="81271.59">13302 6896 355 0,'-2'0'194'0,"2"0"-186"16,11 0 11-16,11 1 9 0,6-4-12 15,5-3-12 1,1-1-3-16,-6 0 2 15,-6-2-1-15,-8-3 0 0,-10 3 2 16,-4-2 5-16,-7 4 3 16,-9 3-2-16,-6 4 1 15,2 0 2-15,-1 16-5 16,5 4-4-16,7 5-2 0,5 3-2 16,4 1-3-16,13-2 2 15,7-4-4-15,12-5-1 16,0-8 1-16,6-2-5 15,1-8-3-15,1 0 8 0,-9-9 2 16,-3-7-1-16,-5-7 7 16,-8-2 7-16,-8 0 18 15,-5-2 15-15,-2 2 18 16,0 7-16-16,0 6-15 16,0 4-9-16,0 8-8 0,0 0-9 15,0 15-10 1,10 10 4-16,2 5 0 0,3 9 0 15,4 2 1-15,-2 4-1 16,-4-2 1-16,-2-2-9 16,-10-4-10-16,-1-6-16 15,-19-5-25-15,-11-12-23 0,-7-8-69 16,-6-6-195-16</inkml:trace>
  <inkml:trace contextRef="#ctx0" brushRef="#br0" timeOffset="81849.58">14717 6789 675 0,'0'-10'37'0,"0"2"38"16,4 5-19-16,3 3-23 15,0 0-18-15,2 8-12 16,3 5 4-16,1 6-2 16,-2 2-5-16,-2 1 0 0,-1 1-1 15,-5-3-12-15,-3-4-14 16,0 0-13-16,-2-7-39 15,-11-6-26-15,-6-3-52 16,-3-12-231-16</inkml:trace>
  <inkml:trace contextRef="#ctx0" brushRef="#br0" timeOffset="81990.16">14551 6635 492 0,'-5'-14'149'0,"5"2"-130"16,0 2 23-16,15 8-25 0,5 2-14 15,4 6-12 1,3 9-44-16,0 5-51 0,2-1-122 16</inkml:trace>
  <inkml:trace contextRef="#ctx0" brushRef="#br0" timeOffset="82322.42">14967 6754 617 0,'5'0'114'16,"0"0"-111"-16,1 0 24 16,5 4-16-16,1 9-5 0,-1 5-6 15,0 1-1-15,-4-1-4 16,1-4-20-16,-7-1 4 16,-1-8 7-16,0-5-3 15,0 0 15-15,0-7 10 16,0-9 4-16,0-5 7 15,0-1 8-15,11-2-1 0,7 3-5 16,5 5-9 0,5 3-5-16,3 10-5 0,1 3 3 0,2 9 1 15,-1 13-4-15,-6 4-2 16,-4 8 1-16,-3 2-1 16,-8 0 0-16,-5-3-3 15,-7-3-22-15,0-4-26 0,0-8-45 16,-8-10-120-16</inkml:trace>
  <inkml:trace contextRef="#ctx0" brushRef="#br0" timeOffset="83633.28">16109 6553 711 0,'-2'-9'33'0,"-3"4"39"16,5 5-25-16,0 0-24 16,5 13-21-16,3 6 1 15,6 9 6-15,-2 5-3 16,3 2-4-16,-1 2-2 15,2 1 1-15,-2-6-1 16,-1-5-2-16,-4-4-11 0,-2-5-9 16,-5-9-11-16,-2-6-19 0,-7-3-16 15,-8-7-19-15,-6-12-122 16</inkml:trace>
  <inkml:trace contextRef="#ctx0" brushRef="#br0" timeOffset="83820.88">16054 6564 363 0,'0'-17'252'15,"0"5"-201"-15,15 5 14 16,9 6-31-16,6 1-9 16,8 5-3-16,5 10-6 15,2 3-6-15,-2 6-4 16,-4-1-5-16,-8 3 0 0,-1 0-13 16,-10-1-27-16,-1-5-20 15,-4-5-24-15,0-4-36 16,-5-8-49-16,4-3-152 15</inkml:trace>
  <inkml:trace contextRef="#ctx0" brushRef="#br0" timeOffset="84008.23">16726 6542 350 0,'22'-10'284'0,"-18"3"-228"0,-4 0 15 15,-14 7-32-15,-6 0-32 16,-6 9-4-16,-4 4-2 15,-1 6-1-15,-1 2-1 16,1 5 0-16,4-2-20 16,4 3-18-16,4-3-17 15,5-5-39-15,7-4-61 16,7-9-116-16</inkml:trace>
  <inkml:trace contextRef="#ctx0" brushRef="#br0" timeOffset="84273.76">16701 6544 684 0,'10'-9'34'15,"-5"1"34"-15,2 6-23 16,0 2-20-16,6 7-20 16,-3 8-6-16,5 9 3 15,-3 4 0-15,2 7-1 0,1-1-1 16,-3 7 1-1,1-4-2-15,-2-2 2 0,-1-1 0 16,0-3-2-16,-5-9-3 16,0-4 0-16,1-1-7 15,-1-7-9-15,1-2-18 0,1-5-30 16,3-3-34-16,2-9-126 16</inkml:trace>
  <inkml:trace contextRef="#ctx0" brushRef="#br0" timeOffset="84420.59">17254 6831 499 0,'-14'-9'337'0,"2"-2"-343"16,2 3-4-16,9 2-106 16,4 1-364-16</inkml:trace>
  <inkml:trace contextRef="#ctx0" brushRef="#br0" timeOffset="114455.05">4638 7564 561 0,'0'-10'55'0,"0"1"-19"15,-2 2 3-15,2 5 6 0,0 2-9 16,0 0-21-16,0 3-13 16,0 12-2-16,4 2 10 15,3 7 5-15,3 5-2 16,0 4-3-16,2 1-2 15,0 2 0-15,0 0-1 0,-2-4-2 16,3-2-1-16,-4-2-3 16,0-3 1-16,-2-1-2 15,2-8 1 1,-3-2 0-16,-1-1-2 16,-2-6-3-16,1-2-13 0,-3-4-20 15,-1 1-27-15,0-2-18 16,-5 0-25-16,-9 0-82 15</inkml:trace>
  <inkml:trace contextRef="#ctx0" brushRef="#br0" timeOffset="114642.51">4491 7974 37 0,'-4'0'515'0,"4"0"-467"16,0 0-20-16,16-3 10 0,6 3 6 15,5 0-23-15,5 0-11 16,0 9-8-16,4 0-2 16,3 2 1-16,-2-3-17 15,2 4-26-15,-1-6-41 16,-1-4-35-16,-3-2-70 0</inkml:trace>
  <inkml:trace contextRef="#ctx0" brushRef="#br0" timeOffset="114751.9">5013 7945 356 0,'0'-10'181'0,"0"5"-108"16,-10 5-17-16,-9 0-25 0,-1 15-26 16,-7 8-5-16,0 5-12 15,-2 6-62-15,2-2-110 16</inkml:trace>
  <inkml:trace contextRef="#ctx0" brushRef="#br0" timeOffset="115146.3">5119 8333 270 0,'0'-14'281'16,"-12"2"-242"-16,-14 8-21 16,-8 4 3-16,-3 11 10 15,-7 12-9-15,3 11-4 16,4 7 2-16,4 5-4 15,10 6-2-15,12 3-2 16,11 0-4-16,2-6-6 0,21-3-1 16,13-11-2-16,5-10 0 15,12-7-15-15,3-11-13 16,4-7-36-16,-1-5-35 16,0-18-77-16</inkml:trace>
  <inkml:trace contextRef="#ctx0" brushRef="#br0" timeOffset="115474.34">5640 8050 541 0,'-24'-15'34'16,"1"6"-2"-16,-4 8 12 15,2 1-12-15,5 7-7 0,4 11-15 16,6 10-2-16,5 8 4 16,5 8-3-16,10 8-1 15,9 5-2-15,5 2-3 16,1-4 4-16,2 3-6 16,-3-5-1-16,-3-7 0 0,-5-1 1 15,-4-8-2 1,-5-3 2-16,-2-9-4 0,-5-3-5 15,0-6-12-15,-5-6-26 16,-9-10-43-16,-6 0-60 0,-5-10-174 16</inkml:trace>
  <inkml:trace contextRef="#ctx0" brushRef="#br0" timeOffset="115785.81">5346 8549 547 0,'22'-16'23'0,"15"-2"-25"0,11 0 31 16,11 0 11-16,4 0-16 16,3 3-17-16,1 0-8 15,-10 5 0-15,-8-2-52 16,-11 6-47-16,-11 0-25 16,-17 1 1-16,-6 2 89 15,-4 1 80-15,-11 2 53 0,-3 0 18 16,-2 0-35-16,3 5-22 15,4 4-17-15,5 4-18 16,4 0-10-16,0 4-6 16,7 2-4-16,3 1-3 0,0 0-1 15,-1-2-7-15,-1 1-31 16,-6-5-42-16,-2-7-80 16,-4-7-187-16</inkml:trace>
  <inkml:trace contextRef="#ctx0" brushRef="#br0" timeOffset="115910.75">5814 8260 410 0,'20'-11'17'16,"1"6"-10"-16,4 5 2 16,-1 0-39-16,-5 2-147 0</inkml:trace>
  <inkml:trace contextRef="#ctx0" brushRef="#br0" timeOffset="116254.42">5996 8354 541 0,'0'0'45'16,"0"0"7"-16,3 2-17 0,11 6 0 16,4-1-16-16,1 3-10 15,-2 3-4-15,0 1-3 16,-7 0-3-16,-5-1-3 0,-3-2-13 15,-2-3 7-15,0-4 4 16,-3-4 6-16,-3 0 2 16,5-11 2-16,1-5 1 15,0-1 7-15,3-1-1 16,9-1 0-16,5 7-2 0,3 3 3 16,-1 6-2-16,5 3-2 15,-1 0-2-15,-2 12 0 16,1 4 0-16,-4 6-4 15,-4 4-1-15,0-1-1 16,-6 2-1-16,-3-4-18 16,-1-3-20-16,-1-6-12 0,1-5-46 15,-2-9-68-15,6-1-227 16</inkml:trace>
  <inkml:trace contextRef="#ctx0" brushRef="#br0" timeOffset="116426.3">6482 8396 472 0,'6'-2'99'16,"-6"2"-54"-16,1 0-3 16,5 7-7-16,-3 7-7 15,2 4-17-15,1 3-7 0,3 2-5 16,-2-1 1-16,-2-2-4 16,1-2-22-16,0-8-28 15,-6-8-38-15,0-2-104 16</inkml:trace>
  <inkml:trace contextRef="#ctx0" brushRef="#br0" timeOffset="116586.02">6420 8186 561 0,'0'-3'14'15,"0"3"-11"-15,8 0 16 16,6 13 2-16,5 6-16 15,1 5-8-15,1 2-43 0,-1-2-66 16,0-5-112-16</inkml:trace>
  <inkml:trace contextRef="#ctx0" brushRef="#br0" timeOffset="116835.96">6658 8197 259 0,'0'-7'302'0,"0"0"-256"15,0 7 11-15,0 0-25 16,0 7-18-16,8 11 3 16,4 6-6-16,2 4-4 15,1 2-2-15,-1 4-2 16,2-2-2-16,-4 2-1 0,1-3 1 16,-4-3-1-16,-4 0-2 15,1-2-13-15,-5-5-8 16,4-3-15-16,-5-6-31 15,0-6-35-15,0-6-118 16</inkml:trace>
  <inkml:trace contextRef="#ctx0" brushRef="#br0" timeOffset="116992.21">6764 8417 442 0,'0'-8'17'0,"2"0"-8"15,10 1 28-15,5 2-11 16,2 1-18-16,3 0-10 16,0-1-65-16,-2 0-106 15</inkml:trace>
  <inkml:trace contextRef="#ctx0" brushRef="#br0" timeOffset="117314.88">6907 8367 432 0,'0'0'36'0,"2"0"2"16,13 0 15-16,5-3-15 16,-1-5-23-16,6-1-10 15,-1-3-1-15,0 1-2 16,-7-3-1-16,-2 1 2 0,-10 1 3 16,-5 3 12-16,0 4-6 15,-17 3-5-15,2 2-3 16,-5 3 7-16,4 10 3 15,-1 3 0 1,7 5-3-16,5 1-6 16,5 1 0-16,0-1-3 0,14-3-2 15,8-1 0-15,5-5 2 16,5-3-4-16,4-3-6 16,3-4-9-16,-2-3-19 15,2 0-33-15,-7-5-46 16,-1-9-100-16</inkml:trace>
  <inkml:trace contextRef="#ctx0" brushRef="#br0" timeOffset="117557.89">7391 8103 497 0,'0'-7'23'0,"0"1"1"16,3 5 21-16,14 1-10 0,0 5-12 15,3 9-9-15,4 8 2 16,3 2-2-16,-1 8-1 16,-1 3 2-16,-3 1-7 15,-2 1-5-15,-9 2-1 16,-3 2-3-16,-8 2 2 16,-5-1-1-16,-22 3-13 0,-19-5-72 15,-14-7-151-15</inkml:trace>
  <inkml:trace contextRef="#ctx0" brushRef="#br1" timeOffset="134569.79">1359 9389 405 0,'-2'-1'68'0,"0"-3"0"16,0 2 14-16,2 0-28 15,0 2-17 1,0 0-18-16,0 4-6 0,0 6 0 16,4 10 5-16,-1 2-3 15,3 5-1-15,0 3-5 16,-4 3-5-16,1 1 2 16,-1 2-4-16,-2 0 0 0,0-3-1 15,0-4 0-15,0-4 0 16,0-7 0-16,0-2 5 15,0-7 1-15,2 0-1 0,3-4 2 16,5-1-1-16,2 1-3 16,5-1-1-16,5-1-2 15,5 0 0-15,5-1-1 16,-3 0 0-16,7 0-2 0,-4-2-14 16,2 2-11-16,-2-2-20 15,1 0-18-15,-6-2-26 16,-2-4-49-16,-5-2-129 15</inkml:trace>
  <inkml:trace contextRef="#ctx0" brushRef="#br1" timeOffset="134897.97">1849 9667 555 0,'-5'-7'41'0,"3"2"-5"0,2 0 22 15,0 1-30-15,9 0-20 16,6 1-11-16,0-3 6 16,0 1-6-16,-1-2 1 15,-1 4-7-15,-6-3 4 0,-5 1 1 16,-2-1 5-16,-4 5-2 16,-10-1 2-16,-4 2 1 15,-4 2 6-15,0 8 1 16,5 2-2-16,0 10 1 15,9 1-2-15,6 0-4 16,2 2-1-16,9 2-1 16,11-4-2-16,-1-3-9 0,10-2-14 15,1-8-15-15,4-4-37 16,-1-6-41-16,3 0-108 16</inkml:trace>
  <inkml:trace contextRef="#ctx0" brushRef="#br1" timeOffset="135246.84">2264 9476 330 0,'-9'-13'227'16,"0"1"-196"-16,2 4 39 0,5 5-15 16,2 3-19-16,0 3-30 15,9 9 2-15,0 8 9 16,0 1-7-16,0 8 0 15,-2 1-3-15,-5 2-3 16,-2 2 1-16,0 0-3 0,0 1 0 16,0-3 1-16,0 3 4 15,0-5-2-15,0-2-3 0,3-3-1 16,9-2 1-16,3-3-2 16,4-2 0-16,1-7-1 15,8-2-8-15,0-2-9 16,1-6-7-16,0-1-5 0,-2 0-5 15,-2 0-2-15,-6-8-13 16,-5-5-15-16,-7-3-27 16,-7-5-50-16</inkml:trace>
  <inkml:trace contextRef="#ctx0" brushRef="#br1" timeOffset="135403.07">2242 9671 460 0,'-16'-9'69'15,"7"-3"-57"-15,9 2 20 16,13 3-10-16,15 0-6 16,9 2-14-16,9 2-3 15,6-5-9-15,1-1-63 0,-2-2-265 16</inkml:trace>
  <inkml:trace contextRef="#ctx0" brushRef="#br1" timeOffset="136906.87">3610 9644 355 0,'0'0'46'0,"0"0"-14"16,2 0 41-16,3-2-31 16,0-3-15-16,0-2-7 15,2-4 4-15,0 0 2 16,1-3-5-16,-5 0-1 0,-1-3-2 16,-2 4-4-16,0-4-2 0,-2 5 1 15,-11 1-5-15,-2 6-6 16,-9 3-3-16,-1 2 0 31,-4 4 1-31,-5 11 0 16,2 6 0-16,3 5-1 0,2 5 1 0,8 2-1 0,0 5-1 15,11-4 1-15,6 0 0 16,2-4-1-16,8-5 0 16,11-7 1-16,3-4 1 15,11-10-1-15,-3-2 0 16,5-2-4-16,-2-6-2 15,-1-7 2-15,-8-3 5 0,0-3 0 16,-4-4 1-16,-6-4 1 16,-3 0 1-16,-4 2 2 15,-3 0 4-15,-3 2 1 16,-1 5 7-16,0 4 2 16,0 3-6-16,0 6-4 0,0 1-2 15,-3 4-3-15,-1 0-4 16,3 13-1-16,-1 6 0 15,2 3 1-15,0 3 0 16,5 7 1-16,6 0 0 16,3-1-1-16,4-3 0 15,0-1-1-15,4-4-26 0,1-11-31 16,0-5-60-16,1-7-205 16</inkml:trace>
  <inkml:trace contextRef="#ctx0" brushRef="#br1" timeOffset="137889.29">3966 9808 66 0,'2'-3'222'0,"-2"-1"-161"16,-2-2 15-16,2 1 2 16,0 4-15-16,0-3-15 15,0 2-6-15,0 1-3 16,0 1-6-16,0 0-8 0,0 0-6 16,0 1-8-16,0 8 2 15,4 6 6-15,-2-1-4 16,3 2-5-16,0 2-1 0,1 0-3 15,-1-1-3-15,1-2-2 16,1-1-1-16,-4-1 0 0,2-5-14 16,2 1-33-16,1-3-34 15,-1-5-57-15,5-1-150 16</inkml:trace>
  <inkml:trace contextRef="#ctx0" brushRef="#br1" timeOffset="138673.44">4460 9633 237 0,'4'-5'96'16,"-3"-2"-60"-16,3-1 24 16,-2 2-7-16,1-5-10 31,-3-2-23-31,0 1 5 0,2-1-1 15,-2-1-5-15,-5 0 1 16,-6 2-4-16,-7 1-7 16,-3 4-3-16,-6 1-4 15,-5 6-1-15,-4 0 0 0,-4 7 0 16,4 8 0-16,0 2 0 16,9 7 1-16,7 2-1 15,8 4-1-15,10-3-1 16,2 4 0-16,10-8 1 15,12-2 0-15,4-4 0 16,6-7-1-16,0-2-4 16,2-8-1-16,0 0-3 0,-3-8 4 15,-2-2 3-15,-4-7 2 16,0-2 1-16,-7-1 1 16,-5-3 3-16,-1 3 4 15,-5 2 3-15,-4 3 10 16,0 2-1-16,-3 6-5 0,0 2-1 15,0 5-5-15,-4 0-8 16,0 7-2-16,2 7-2 16,2 5 1-16,-1 5-1 15,4 4 2-15,9-1-1 0,1 4 0 16,4-1-2-16,0-2-23 16,4-4-21-1,-1-5-43-15,2-10-41 0,0-5-149 16</inkml:trace>
  <inkml:trace contextRef="#ctx0" brushRef="#br1" timeOffset="139002.74">4737 9696 545 0,'-2'-7'44'0,"2"0"11"15,2 5-8-15,12 2-19 16,2 0-16-16,3 0-7 16,-2 10 3-16,-2 3-6 15,-8 6-2-15,-7 3-1 16,0 3-3-16,-17 0-9 0,-2-2 0 16,-4-1 7-16,-1-4 6 15,4-4 1-15,6-3 7 16,7-3 10-16,7-1 2 0,2-3-5 15,21-2 7-15,10-2-9 16,6 0-9-16,11 2-6 16,7-6-39-16,2-12-71 15,-3-6-231-15</inkml:trace>
  <inkml:trace contextRef="#ctx0" brushRef="#br1" timeOffset="140024.79">5378 9557 391 0,'2'-7'54'16,"-1"0"5"-16,-1-3-7 16,0 3-20-16,0-3-16 15,0 2-8-15,-3-2 5 16,-7 2-3-16,0 4-5 15,-6 1 1-15,-2 3-3 0,-4 0-1 16,-1 5-1-16,-4 5 0 16,0 5-1-16,2 2-1 15,3 3 1-15,8 2 1 16,1 2-1-16,11-1-1 16,2-2 1-16,8-1-2 0,8-4 2 15,6-5-2-15,5-6-1 16,2-3-1-16,3-2-1 15,-2-2-4-15,1-7 2 16,-2-2 2-16,-7-3 5 16,-3 0 2-16,-5-2 1 15,-5 0 7-15,-3 0 4 16,-6 2 0-16,0 1 1 0,0 4 3 16,0 4-7-16,-4 1-5 15,-1 4-4-15,0 0-1 16,4 9-1-16,-1 3-1 15,2 5 1-15,0 4 0 0,8 1 0 16,6 3 0-16,0 0-1 16,2 0 1-1,3 0-3 1,-2-6-31-16,1-1-29 0,-2-7-46 0,-3-8-106 16</inkml:trace>
  <inkml:trace contextRef="#ctx0" brushRef="#br1" timeOffset="140542.18">5692 9733 427 0,'-7'-8'68'16,"4"0"7"-16,-2-1-10 16,5-1-20-16,0 1-25 15,12 0-13-15,1 0-1 16,4 5-2-16,2 2-2 15,0 2 0-15,-9 0 0 0,1 4-3 16,-5 7-1-16,-6 1-1 16,0 1 0-16,-2 3-3 15,-3-2-3-15,-2 1 3 0,4-3 1 16,3-3 3-16,0 0 0 16,2-2-1-16,7 0 1 15,4 2 1-15,1 3 2 16,-1 1 0-16,-6 1-2 15,-4 1 1-15,-3-1-1 0,-7-2-7 16,-10 0 6-16,-9-2 2 16,-2-7 2-16,-5-1-1 15,1-2 0-15,7 0-1 16,5-9-26-16,13-10-77 16,7-6-186-16</inkml:trace>
  <inkml:trace contextRef="#ctx0" brushRef="#br1" timeOffset="140729.65">6057 9690 406 0,'-17'0'-124'0</inkml:trace>
  <inkml:trace contextRef="#ctx0" brushRef="#br1" timeOffset="141065.63">6154 9633 536 0,'6'0'23'0,"3"0"-21"0,3-3-2 16,3 1-3-16,4 0-30 15,1 2-93 1,-1-4-84-16</inkml:trace>
  <inkml:trace contextRef="#ctx0" brushRef="#br1" timeOffset="141214.81">6439 9625 510 0,'-4'0'29'0,"4"0"-28"0,0 0 0 16,11-3-9-16,5 2-52 15,4 1-69-15,3-2-111 16</inkml:trace>
  <inkml:trace contextRef="#ctx0" brushRef="#br1" timeOffset="141355.19">6690 9612 402 0,'6'0'22'15,"3"0"-25"-15,1-5 0 16,7 1-27-16,0 1-109 0</inkml:trace>
  <inkml:trace contextRef="#ctx0" brushRef="#br1" timeOffset="141464.53">6868 9587 432 0,'-3'0'50'0,"3"0"-24"0,3 0-13 15,10-4-24-15,6-1-107 16</inkml:trace>
  <inkml:trace contextRef="#ctx0" brushRef="#br1" timeOffset="142236.54">7594 9526 319 0,'9'-5'85'0,"-2"-2"-39"16,-2 1 29-16,3-1-27 16,-1 2-5-16,-2-2-20 0,-3 0-4 15,-2-4-5-15,0 3-7 16,-2-4-2-16,-12 4-3 16,-3-3-1-16,-6 5 0 15,-3 2 0-15,-4 4-1 16,-1 0 0-16,-1 8 0 0,2 5 0 15,2 5 0-15,1 3 0 16,7 2 1-16,6 2-1 16,6 2-2-16,8-4 0 15,0 0-1-15,13-4-9 16,8-1-2 0,6-7 4-16,0-4-3 15,5-5-1-15,-3-2 2 0,0 0 4 16,1-7 0-16,-6-4 5 15,-1-5 3-15,-2 2 0 0,-4-5 3 16,-3-2 5-16,-3 2 4 16,-2 1 7-16,-7 4 1 15,-1 1 0-15,-1 6 2 16,0 2-7-16,0 3-8 16,-3 2-5-16,-1 2-2 15,3 9 0-15,1 4-1 16,0 3 0-16,0 4 0 0,10 3 0 15,2 1-5-15,5 0-13 16,5-2-20-16,-1-2-29 16,-1-9-48-16,5-4-134 15</inkml:trace>
  <inkml:trace contextRef="#ctx0" brushRef="#br1" timeOffset="149710.44">7870 9663 501 0,'-1'-5'69'0,"1"-2"-21"16,0 2 13-16,3 5-34 0,8 0-4 15,-1 0-17-15,5 5 0 16,-3 9 4-16,1 3-7 16,-4 1-1-16,-2 3-2 0,-2 0 1 15,-5-1 1-15,2-2-2 0,-2-4 0 16,0-5 0-16,0-2 0 15,0-5 0-15,0-2 2 16,0 0 5-16,0-9-1 16,0-4-4-16,0-4 0 0,0-1 4 31,4-4 2-31,3 4-5 0,2 1-1 0,1 2-1 0,2 3 1 16,0 6-2-16,1 4 0 15,1 2 0-15,-2 0 1 16,3 8-1-16,-3 3 1 31,3 5 0-31,-4 1-1 0,2 3-1 16,-3-2 1-16,-3 0-1 0,0-6-1 15,-1 0-3-15,-4-4 0 16,0-4 2-16,-2-4 2 16,0 0 3-16,0-6 3 15,0-8-3-15,0-2 1 16,3-5 0-16,4-4 5 0,0 1 1 15,6 1-4-15,1 3-2 16,-1 6-3-16,3 3 1 16,-1 8-1-16,2 3 2 15,-2 2-2-15,-1 12 0 16,-2 5 1-16,-2 5 1 16,-1 2-1-16,-4-1 0 15,0 4-1-15,-3-6-1 0,0 0-5 16,-2-3-25-16,0-6-41 15,0-5-45-15,0-9-104 16</inkml:trace>
  <inkml:trace contextRef="#ctx0" brushRef="#br1" timeOffset="151012.53">8935 9184 487 0,'-2'-7'52'0,"0"-1"26"16,2 3-11-16,0 5-23 16,0 0-9-16,2 0-20 0,7 10-3 15,0 6 3-15,4 8-2 16,0 2-3-16,-1 9-4 16,-2 0-3-16,2 1-1 15,-4 2 0-15,-2-3-2 16,-3-4 2-16,-1-5-2 0,0-4 0 15,-1-7 0-15,-1-6 1 16,0-1-1-16,0-5 1 16,0 1 1-16,3-4-2 15,-3 0 2-15,0 0 1 16,0 0-1-16,0 0 2 0,0 0-4 16,0 0 0-16,0 0 0 15,0 0 1-15,0 0 0 16,0 0 0-16,0 0-1 15,0 0 1-15,0 0 0 16,0 0 0-16,0 0 1 16,0 0-3-16,0 0 1 0,0 0 1 15,0 0-1-15,0 0-1 16,0 2 2-16,0-2-1 16,0 0 0-16,0 0 0 15,0 0-1-15,0 0 2 0,0 0-2 16,0 0 2-16,0 0-1 15,2 0 1-15,-2 0 0 16,0 0 0-16,1 0 2 16,-1 0 1-16,0 0-2 0,0 0 3 15,0 0-4-15,0 0 0 16,0 0-1-16,0 0 1 16,0 0-1-16,2 0-1 15,-2 0 1-15,0 0 0 16,0 0 0-16,0 0 0 15,0 0 1-15,0 0-1 0,0 0 0 16,0 0 1 0,0 0-5-16,2 0-17 0,0 0-26 15,3-4-48-15,-2-9-82 0,4-4-366 16</inkml:trace>
  <inkml:trace contextRef="#ctx0" brushRef="#br1" timeOffset="151766.6">9125 9376 394 0,'0'-7'71'0,"4"-1"-44"0,12 0 26 16,8 3-23-16,10 1 13 16,0 4-8-16,1 0-9 15,-1 6-3-15,-3 7-14 16,-9 2-9-16,-12 5-1 16,-8 3-7-16,-4-1-3 0,-17-1 1 15,-6-3 7-15,-8-4 4 16,1 0 1-16,0-6 5 15,7-4 1-15,3-1-2 16,11-3-1-16,10 0-3 16,1-3-3-16,12-3-16 15,13-3-34-15,2-2-31 16,2 1-80-16,3-5-181 0</inkml:trace>
  <inkml:trace contextRef="#ctx0" brushRef="#br1" timeOffset="152079.01">9503 9421 535 0,'3'0'61'0,"6"0"-23"16,1 0 3-16,5-2-14 0,5-3-14 16,1-4-12-16,4 2 0 15,-3-5-1-15,-1 1-2 16,-1-4 0-16,-9-2-3 15,-3 0 1-15,-8 2 4 16,-2 4-2-16,-15 4-2 16,-5 4 4-16,0 3 3 15,-5 10 4-15,1 6 3 16,6 8 5-16,8 4 1 0,9 0-3 16,3 1-1-16,8-3-6 15,14-5-4-15,11-4 0 16,4-6-6-16,6-6-33 0,0-5-41 15,5-9-141-15</inkml:trace>
  <inkml:trace contextRef="#ctx0" brushRef="#br1" timeOffset="152757.19">10623 9261 317 0,'2'0'141'16,"1"-5"-81"-16,-1-5 18 15,3 3-26-15,-2-3-9 16,-2 2-18-16,-1 0-10 0,0 1-3 16,-11 1-8-16,-3 5-2 15,-6 1-1-15,-5 0 1 16,2 7-1-16,0 5-1 16,1 2 1-16,0 4 0 15,10 0 0-15,3 2 0 16,6-2-2-16,3-2 1 0,5 0-2 0,12-6 2 0,5-5 0 15,3-5 0-15,4 0-3 32,0-3-1-32,-2-8 1 15,-4-3 3-15,-3 0 3 0,-4 3 0 0,-7-3 15 0,-2 6 9 16,-5 1-1-16,-1 2-8 16,-1 5-6-16,0 0-5 15,0 2-10-15,4 9 2 16,-1 3 0-16,5-1 0 0,3 6 0 15,1-4-4 1,6 1-23-16,4-3-33 0,1-6-36 31,2-7-103-31</inkml:trace>
  <inkml:trace contextRef="#ctx0" brushRef="#br1" timeOffset="153330.91">11515 9070 122 0,'7'-13'396'16,"-5"-1"-366"-16,-2 3 29 15,0-1 1-15,-7 7-28 16,-9 1-25-16,-5 4-8 0,-5 0 2 16,-3 13 3-16,2 1-3 15,2 4 4-15,6 1 6 16,8 1-2-16,7 1-3 16,4 1-2-16,11 1-3 15,12 4 0-15,6-4 0 0,8 0-1 16,4 3-8-16,1-5-10 15,0-1 0-15,-6-2 8 16,-5-1 5-16,-12-3 4 16,-8-3 1-16,-11-3-8 15,-5-2-2-15,-19-5 10 0,-8 1 2 16,-5-2 2-16,-9 0 4 16,5-2 7-16,4-3-4 15,3-2-7-15,12-1-2 16,7 0-3-16,13-2-25 15,2-3-72-15,22-2-104 16</inkml:trace>
  <inkml:trace contextRef="#ctx0" brushRef="#br1" timeOffset="153581.31">11778 8937 682 0,'-10'-13'60'15,"3"-1"-39"-15,2 6 44 16,5 6-21-16,0 2-16 16,9 7-23-16,4 11-6 0,4 7 2 15,2 6-1 1,2 3 0-16,-1 3 0 16,2 0 1-16,-7-2-6 0,0-2-9 15,-3-2-5-15,0-6-8 16,-9-4-10-16,1-3-12 15,-4-4-8-15,0-5-38 0,-6-5-79 16</inkml:trace>
  <inkml:trace contextRef="#ctx0" brushRef="#br1" timeOffset="153768.76">11720 9196 625 0,'-3'-15'53'0,"3"-2"-16"15,16 3 4-15,14 6-17 16,11 0-11-16,6 3-12 16,6 1-1-16,-4 6-10 0,-2-2-63 15,-6 0-66-15,-10 0-97 16</inkml:trace>
  <inkml:trace contextRef="#ctx0" brushRef="#br1" timeOffset="154194.51">12111 9092 561 0,'0'-6'45'0,"0"1"18"16,15 1-19-16,4 4-11 15,6 2-9-15,3 8-18 16,-1 7 4-16,-4-1-4 16,-5 5-6-16,-5-1-3 0,-12-1-19 15,-1-2-1-15,-6-5 5 16,-9-5 3-16,-1-4 9 15,-1-3 8 1,5-2 5-16,9-11 9 0,1-3 3 16,2-5-1-16,10 2-5 0,10 0-8 15,5-1-4 1,4 4-2-16,1 2-3 0,2 7-18 16,-5 1-20-16,-5 5-13 15,-4 1-23-15,-3 0 7 16,-7 0 16-16,-1 3 34 0,-2 1 20 15,-4-3 9-15,1 3 28 16,2-1 18-16,-1 1-2 16,2 3-9-16,1 0-4 15,2 6-10-15,0 1-8 16,3 1-9-16,0 3-4 16,-1-1-5-16,-1 0-3 0,0-1-2 15,-6-5-19-15,-3-1-16 16,0-7-33-16,-10-3-29 0,-7-5-59 15</inkml:trace>
  <inkml:trace contextRef="#ctx0" brushRef="#br1" timeOffset="154319.51">12404 8999 385 0,'4'-20'40'0,"10"8"3"16,6 2-19-16,2 9-13 15,1 1-11-15,2 4-45 16,0 6-71-16,-3 2-163 15</inkml:trace>
  <inkml:trace contextRef="#ctx0" brushRef="#br1" timeOffset="155147.49">12618 9052 431 0,'0'4'131'0,"2"0"-75"16,7 3-2-16,4 5-29 15,1 2 4-15,2 6-10 0,2-1-9 16,-4-1-2-16,-1 0-7 15,-8-5-2-15,-3-5 0 16,-2-3-2-16,0-5-4 16,0-1 11-16,-4-10-1 15,2-5-3-15,2-3 0 0,0-3 0 16,11 3 2-16,2 1 7 16,1 2-4-16,2 7-5 15,2 6-1-15,2 3 0 16,0 0 0-16,-1 14 1 15,1 1-2-15,0 6 0 16,0 0-2-16,-2 0-7 16,4-1-9-16,-3-3-9 0,3-4-22 15,1-4-14-15,0-6-3 16,2-3-26-16,1-1-23 16,-1-12-24-16,-2-3 61 15,-2-5 70-15,-2-3 56 0,-5-1 61 16,-6 3-6-16,-5 0-21 15,-3 4 14-15,-8 5-51 16,-8 8-27-16,-4 5-13 16,3 0-3-16,-1 5 1 0,2 12-3 15,3 1-8-15,6 1-11 16,7-1 1-16,0 0 4 16,2-4 3-16,10-3-5 15,3-5-2-15,3-3 10 16,1-3 10-16,3 0 4 15,-5-9 18-15,2-2 23 16,-4 0 2-16,-2-1 5 0,-2 2 11 16,-1-1-12-16,-3 1 1 15,-4 5-8-15,-1 0-14 16,1 1-6-16,-1 4-10 16,-2 0-7-16,0 0-5 15,2 6-3-15,-1 5 2 16,1 4-1-16,2 7 0 0,0 6 1 15,5 8 0-15,-1 7 0 16,7 7 0-16,3 10-2 16,0 5 1-16,-2 6-1 15,0-2-1-15,-5 1 3 0,-8-4-2 16,-3-5-15-16,-5-12-4 16,-11-11-13-16,-5-11-1 15,-3-15 11-15,-3-12 18 16,2-7 9-16,4-16-1 15,1-11 2-15,6-9 11 16,4-5 1-16,10-4-5 0,0 0-6 16,12 0-6-16,8 5-1 15,7 6-9-15,4 6-25 16,3 5-30-16,3 0-70 16,-3 1-213-16</inkml:trace>
  <inkml:trace contextRef="#ctx0" brushRef="#br1" timeOffset="155694.25">13984 9099 566 0,'0'-2'83'15,"2"-2"-16"-15,1 4-5 16,4 0-28-16,1 0-8 16,1 9-14-16,1 0-2 15,2 5-4-15,-2 0-5 16,-1 1-1-16,-3-3-1 0,-2-1-16 16,-1 0-20-16,-3-9-27 15,0-2-27-15,0 0-71 16,-10-9-307-16</inkml:trace>
  <inkml:trace contextRef="#ctx0" brushRef="#br1" timeOffset="155819.24">13879 8922 598 0,'-2'-9'14'16,"2"2"23"-16,10 7-23 15,11 1-14-15,4 12-22 16,-1 7-48-16,5 0-55 15,0 1-197-15</inkml:trace>
  <inkml:trace contextRef="#ctx0" brushRef="#br1" timeOffset="156127.81">14242 9077 519 0,'1'4'151'0,"1"-1"-140"16,2 2 12-16,-1 6-1 15,2 0-17-15,-1 0-5 16,-2-1 0-16,1 0 1 0,-1-5-7 16,2-2-4-16,3-3 5 15,0 0 6-15,4-8-1 16,3-7 2-16,0-1-1 16,5 0 2-16,1 2 11 15,-1 3 3-15,3 4 1 16,0 7-2-16,-5 0-7 15,1 11-6-15,-5 8-2 16,0 8-2-16,-3 2 0 0,1 4-12 16,-5-1-30-16,4-3-27 15,-3-11-90-15</inkml:trace>
  <inkml:trace contextRef="#ctx0" brushRef="#br1" timeOffset="156752.84">15637 8711 629 0,'0'-1'44'0,"-2"-12"2"16,-10 13 7-16,2 0-24 16,0 14-14-16,-4 10-13 15,1 4 5-15,-6 9 2 16,4 3-2-16,-4 5-1 16,2-1-3-16,-5 2-1 15,2-3 0-15,2-1-2 0,0-9-2 16,2-6-3-16,7-5-7 15,0-10-7-15,6-6-13 16,3-6-14-16,1-3-9 16,11-15-39-16,5-10-61 15,1-6-163-15</inkml:trace>
  <inkml:trace contextRef="#ctx0" brushRef="#br1" timeOffset="157005.87">15596 8770 445 0,'7'-3'140'15,"-2"-8"-91"-15,-2 8 19 0,6 3-24 16,6 0-11-16,-1 14-14 16,6 6-5-16,3 8 1 0,-2 6-6 15,5 7-6-15,-5 1 1 16,3 5-3-16,-7-1-1 16,2-1 1-16,-7-4-1 15,-1-2-1-15,-2-7-2 16,-4-4-6-16,1-11-5 0,-5-4-5 15,1-3-12-15,0-6-6 16,-2-4-8-16,0 0-35 16,-5-2-39-16,-6-7-144 15</inkml:trace>
  <inkml:trace contextRef="#ctx0" brushRef="#br1" timeOffset="157164.26">15484 9052 572 0,'-5'-13'52'0,"5"3"-16"0,10 1 2 15,17 4-13-15,12 1-10 16,9 3-13-16,5 1-3 16,3-3-29-16,1-2-102 0,-4-7-257 15</inkml:trace>
  <inkml:trace contextRef="#ctx0" brushRef="#br1" timeOffset="157915.07">17274 8724 543 0,'-12'-9'44'0,"-8"2"-42"16,-5 2 37-16,-4 5-9 15,-2 0-13-15,-3 5-11 16,0 7 8-16,0 5 12 15,5 2-5-15,4 0-1 16,6 3 5-16,7-2-10 16,11 3-6-16,2 0-2 0,20 1 0 15,6-4-5-15,8 2-1 16,6 1 1-16,1-3-1 16,-4 0-1-16,-2-1 0 15,-13-1-4-15,-9-2-9 16,-10-1-16-16,-6-7 18 15,-17 1 11-15,-10-5 1 0,-8-3 1 16,1-1-1-16,-1 0 0 16,6-3 1-16,4-6 0 15,10 2-2-15,7-6-1 16,10-1-29-16,10 2-54 16,14-5-45-16,10 2-91 0</inkml:trace>
  <inkml:trace contextRef="#ctx0" brushRef="#br1" timeOffset="158274.37">17298 8931 627 0,'1'-6'82'16,"-1"5"2"-16,0 1-40 15,0 3-33-15,0 10-9 16,0 4-2-16,2 5 0 16,7 1 1-16,2 0-2 0,3-6-2 15,5-5-13-15,1-5-7 16,2-7-5-1,-2 0 3-15,-1-11 9 0,0-7 13 16,-5-4 6-16,-1-4 8 16,-6 3 13-16,0 5-4 15,-2 6-6-15,-2 3-1 16,0 7-7-16,-1 2-6 0,1 11-2 16,3 7 2-16,1 1-3 15,1 5 1-15,4 1-13 16,2-3-9-16,2-1-7 15,2-9-4-15,2-3-7 0,3-9-3 16,-2 0-6 0,3-7-16-16,-1-10-32 0,-3-4-15 15,0-5 1-15,-4-2 36 16,-2 0-30-16</inkml:trace>
  <inkml:trace contextRef="#ctx0" brushRef="#br1" timeOffset="158774.26">17788 8904 54 0,'0'-19'163'15,"0"4"-29"-15,-3 6-30 16,-9 6-29-16,0 3-40 0,1 0-8 15,0 7-5-15,4 7-7 16,5 6-10-16,2 1-3 16,0 4-1-16,13-2-1 15,3 2 1-15,3-3-4 0,7-6-3 16,2-4 1-16,1-6-1 16,5-3 4-16,-1-3 1 15,-5-3 1-15,-1-10-9 16,-5-8-25-16,-4-2-3 15,-7-9-2-15,-6-6 9 16,-3-3 6-16,0-7 21 0,-4 2 11 16,-7 2 28-16,-2 2 26 15,0 10 10-15,1 6-18 16,0 10-16-16,5 9-17 16,3 7 1-16,2 4-20 0,0 15-4 15,7 7 2-15,1 8 1 16,1 5-1-16,1 4 1 15,-1 1-1-15,-1-1 0 16,-1-2 2-16,0-4-2 16,-2-6 0-16,0-8 1 0,3-7-1 15,1-5 2-15,1-10 2 16,4-1 8-16,-1-10-1 16,4-8-5-16,0-2-4 15,0-1 1-15,-3 3 4 16,1 2 0-16,-3 4 3 15,1 8-6-15,-1 4-4 0,1 0-2 16,1 11 1-16,0 3 0 16,3 5 0-16,0 3-20 15,3-1-24-15,2 1-24 16,4-6-42-16,-4-5-116 16</inkml:trace>
  <inkml:trace contextRef="#ctx0" brushRef="#br1" timeOffset="159024.19">18779 8737 789 0,'-10'-6'24'0,"7"-15"8"15,3 19 7-15,3 2-19 16,9 16-16-16,0 7-5 0,5 4 1 15,0 9 0-15,0-1-1 16,-5 2-3-16,-4-1-20 16,-3-2-14-16,-5-7-14 15,0-4-17-15,-7-7-27 16,-10-10-41-16,-3-6-126 0</inkml:trace>
  <inkml:trace contextRef="#ctx0" brushRef="#br1" timeOffset="159556.09">18502 8729 602 0,'-8'-21'36'0,"15"1"10"15,20 6-10-15,12 9-5 0,13 1-9 16,8 2-11-16,1 4 2 16,3-2-4-16,-1 0-5 15,-7 0-2-15,-6 0-3 16,-8-2 2-16,-15-10-4 15,-6-8-7-15,-11-1 3 16,-10-6 2-16,0 2 0 16,-17-2 3-16,-4 6 2 15,2 7 4-15,-1 6 4 0,4 7-2 16,3 1-3-16,7 16-3 16,4 8 0-16,2 12 2 15,2 7-2-15,10 5 0 0,3 4 2 16,-2 3-1-16,2-3 0 15,-2 2 0-15,-3-6-1 16,-2-7 1-16,-3-5-1 16,-1-10-1-16,1-8 0 0,-2-9-1 15,2-9 2-15,2 0 4 16,-2-14-1-16,2-7-2 16,0-5 1-16,0-2-2 15,6 3 2-15,-4 0 0 16,1 7 2-16,1 4-2 15,2 9 1-15,-2 5-2 0,-1 1-2 16,3 14 0-16,0 2 1 16,1 5 0-1,1 1 0-15,0 0 0 0,4 2-1 16,0-5-5-16,1-1-14 0,0-4-23 16,1-4-16-16,2-7-34 15,1-1-29-15,1-3-70 16</inkml:trace>
  <inkml:trace contextRef="#ctx0" brushRef="#br1" timeOffset="160219">19609 8929 423 0,'7'-19'98'15,"-7"1"-21"-15,-4 1 2 16,-12 5-39-16,-7 3-23 16,-6 4-13-16,-5 3-4 15,0 2-2-15,-1 7 5 0,9 9-4 16,2 4-1-16,10 5 1 15,8 0-2-15,6 0-7 16,0-2-5-16,11-1-1 16,5-7-6-16,8-6 8 0,-3-5 7 15,2-4 4-15,3-2 3 16,-3-9 1-16,-2-7 0 16,-2-1 6-16,-1-4 14 15,-6 1-3-15,-1-1-7 16,-4 3 6-16,0 2 3 15,-3 6 0-15,-2 3-5 0,1 8-7 16,-1 1-6-16,3 0-7 16,0 9 1-16,2 7 5 15,3 1-4-15,0 3-9 16,4 3 2-16,-2-3 3 16,4 3 1-16,2-5 2 0,-2 0 4 15,4-6 0-15,1-5 2 16,1-3-1-16,0-4 0 15,-1-2-1-15,-1-12 0 16,-3-6 2-16,-5-7-2 16,-5-5 1-16,-4-9-1 0,-3-3 5 15,0-6 11-15,0-2 5 16,-5 0-4-16,0 4-1 16,1 2-4-16,-1 10-2 15,-3 6 4-15,3 10-4 16,0 8-6-16,-2 10-2 15,3 2-4-15,-1 10-12 0,2 14-22 16,2 6-18-16,1 7-12 16,0 4-21-16,0-1-6 15,4 1-15-15,-2-11-3 16,1-2 50-16,-1-9 65 0,1-5 55 16,3-7 38-16,2-2 21 15,7-1-34-15,3-3-18 16,9 1-27-16,5 0-30 15,8 0-9-15,3-2-41 16,1 0-152-16</inkml:trace>
  <inkml:trace contextRef="#ctx0" brushRef="#br1" timeOffset="161588.31">20801 8760 523 0,'0'-13'91'0,"0"-3"-17"0,9 0-6 16,8 4-26-16,2 2-20 15,4 7-17-15,-2 3-5 16,-1 0-2-16,0 11 0 16,-2 5 0-16,-5 2-1 15,-4 3-4-15,-1-2 1 0,-4 3 1 16,-1-4-1-16,-2 0 4 16,-1-6 1-16,0-1 1 15,0-4 0-15,0-1 0 16,-1-6 1-16,-2 0 2 15,1-4 0-15,0-7-1 0,1-6-1 16,-1-3 1-16,2-7 0 16,0 0 1-16,5-3-1 15,8 3-1-15,-1 2 1 16,5 5 1-16,2 6-2 16,1 7 2-16,6 7 0 15,-6 0-1-15,6 7-2 0,-1 13-1 16,-1 1 1-16,-7 6-1 15,1 1 1-15,-3 1-1 16,-8-1-1-16,-2-3-2 16,-5 0 1-16,0-5 0 0,0-5 1 15,-1-7 3-15,-3-1 0 16,1-7 2-16,1 0 3 16,0-8 4-16,2-9-1 15,0-6-4-15,9-5 0 16,3-8-2-16,5-2-1 15,0 3-1-15,5 1-2 16,-2 7 0-16,1 10 1 0,-1 6 3 16,0 11 2-16,-2 0-3 15,-2 16-2-15,-2 3 1 16,-1 5-1-16,-1 1 1 16,-3 2-2-16,1-4 1 0,-2 0-8 15,-1-4-5-15,0-1-13 16,5-3-19-1,-4-3-13-15,3-3-29 0,2-7-49 0,3-2-124 16</inkml:trace>
  <inkml:trace contextRef="#ctx0" brushRef="#br1" timeOffset="161994.46">21962 8510 669 0,'-1'0'33'15,"1"0"-15"-15,3 0 2 16,19 12 3-16,2 3-2 16,8 1-9-16,4 0-5 15,-1-4-2-15,5-1-1 16,-7-2 0-16,-4-4-1 0,-3 0-1 15,-6-3 0-15,-10 0 2 16,0 0 2-16,-8-2 1 16,-1 2-3-16,-1 1-3 15,0 2-3-15,-3 3 2 16,-10 0 1-16,-5 7-1 0,-2-1 0 16,-5 6 1-16,-7-2-1 15,-1-1 0-15,-2 1 1 16,1-2-2-16,1 0 2 15,6 0-3-15,9-3-14 0,4 0-12 16,9-3-25-16,5 1-29 16,7-6-65-16,12-5-110 15</inkml:trace>
  <inkml:trace contextRef="#ctx0" brushRef="#br1" timeOffset="162244.37">22417 8822 582 0,'3'0'112'0,"-3"0"-77"16,0 0 31-16,-8 5-35 0,-9 5-15 15,-4 0-11-15,-4 4 0 16,-6 2-1-16,3 2-1 16,-3 0-2-16,-1 0-1 15,3-2 0-15,2-2 0 16,7 0-2-16,2-3-14 0,7-2-15 15,6-5-19 1,5-1-22-16,10-3-47 16,7-5-67-16</inkml:trace>
  <inkml:trace contextRef="#ctx0" brushRef="#br1" timeOffset="162936.01">22573 8649 519 0,'0'-9'45'16,"0"-4"5"-16,11 5 4 16,7 4-22-16,2 2-19 15,3 2-6-15,2 0-1 0,-3 9-2 16,-2 2 2-16,-4 1 0 15,-3 4-1-15,-5-3-3 16,-2 5 0-16,-5 0-1 16,-1-1 2-16,0-2 1 0,0-3-2 15,-1-3-1-15,-3-2-1 16,-3-3 1-16,-1-3 0 16,3-1 2-16,0 0-3 15,3 0-3-15,2-6 3 16,0-7-3-16,2-1 1 0,5-8 2 15,8 1 1-15,-1-4 0 16,4 2 0-16,1-1 4 16,3 5-2-16,0 1 1 15,1 7 0-15,0 4 0 16,-1 2 1-16,-2 5 0 16,-3 0-3-16,0 2 1 15,-7 8 0-15,-1 4-1 0,-1 6-1 16,-5 2-1-16,-1 3 1 15,-2 0-1-15,0 1 0 16,0-2 0-16,-3-1 1 16,-1-4 0-16,-2-1 0 0,4-5 1 15,2-1 1-15,0-5-1 16,0 1 0-16,2-3-1 0,8-2 0 16,2 1-2-16,3-4-19 15,-1 2-61-15,4-9-167 16</inkml:trace>
  <inkml:trace contextRef="#ctx0" brushRef="#br1" timeOffset="195195.59">2600 9356 240 0,'-6'1'106'0,"3"3"-41"16,3-4-13-16,0 0-6 15,0 0-18-15,0 0-13 16,0 0-3 0,0 0 4-16,1 0 1 0,1 0-2 15,-2 0 2-15,2 0 3 16,-2 0-4-16,0 0-4 15,0 0-1-15,0 0-3 16,0 0-5-16,0 0-2 0,-2 0 0 16,0 0 0-16,2 0-1 15,0 0 0-15,0 0-1 16,0 0-4-16,0-1-8 16,0-2-6-16,0 2-6 15,0-2-5-15,4 1-10 0,2-1-30 16,-3-1-44-16,1 0-71 15</inkml:trace>
  <inkml:trace contextRef="#ctx0" brushRef="#br1" timeOffset="198061.44">2597 9248 311 0,'-5'-8'77'0,"0"2"-3"16,0-1 14-16,1 1-24 15,1-1-18-15,1-1-12 0,0 4-7 16,2-2-5-16,0 6-5 16,0 0 1-16,0 0-11 15,0 11-7-15,2 7 2 16,5 7 4-16,0 3-1 15,2 1-2-15,2 3-1 0,1-3-2 16,0-7 1-16,-2 1-1 16,2-8 0-16,0-3 0 15,-2-4-1-15,2-8 0 16,0 0-3-16,0-5 0 16,-2-10 2-16,4-8-1 0,-6-4 0 15,-1-1 2-15,3-3-1 16,-5 5 1-16,-1 5 1 15,-1 6 0-15,0 8 0 16,1 7 2-16,4 0-4 16,1 10-1-16,1 5 2 15,8 3 0-15,4 2 1 16,1 1-1-16,4-2-1 16,2-3-3-16,1-5-5 0,1-2-2 15,-2-5 1-15,-4-3 4 16,-2-1 1-16,-3-5 4 15,-6-8 4-15,-5-3 1 0,-4-10 0 16,-5-2 10-16,0-3-1 16,-8 0-7-16,-9 0-3 15,-4 2-3-15,-4 8 1 16,0 3-1-16,-1 11-1 0,7 3-9 16,4 4-17-16,8 4-22 15,7 5-42-15,2 1-107 16</inkml:trace>
  <inkml:trace contextRef="#ctx0" brushRef="#br1" timeOffset="198467.61">3296 9232 304 0,'-5'0'235'0,"2"0"-212"16,1 0 35-16,2 0-1 0,0-1-25 16,9-1-24-16,4-2-1 15,4 0 9-15,3 2-7 16,4-3-6-16,-3 2-1 16,2-1-2-16,3 1-1 15,-7-1-7-15,1 3-22 16,-4 1-11-16,-5 0-27 0,-9 0-42 15,-2 3-107-15</inkml:trace>
  <inkml:trace contextRef="#ctx0" brushRef="#br1" timeOffset="198623.81">3386 9346 533 0,'-2'4'64'0,"2"-3"-28"16,4-1 8-16,13 0-2 15,3 0-15-15,6-3-19 16,4-1-7-16,3 0-10 0,-3 2-57 16,-5-5-96-1</inkml:trace>
  <inkml:trace contextRef="#ctx0" brushRef="#br1" timeOffset="-211917.03">18872 9557 265 0,'2'-4'173'15,"0"-1"-127"-15,-2-3-5 16,0 5-4-16,-12 1-14 16,-3 0-16-16,-7 2-5 15,-10 0-1-15,-2 0 5 0,-7 7 8 16,0 3 0 0,-5 0 5-16,2 5-5 15,4 0-4-15,4 2 0 16,7-2 1-16,8 3-1 0,8 4-3 15,6-2-3-15,7 5-3 16,0 3 1-16,12 2 1 16,3 2-1-16,1 4-1 15,0 2-1-15,-3 3 1 16,-5-2-1-16,-1 4 2 16,-6 2-2-16,-1 2 6 0,0 2 2 15,0 1 0-15,0 1 3 16,0-1 1-16,7 4 1 15,2-1-1-15,4 0 3 16,-1 0 1-16,3 2-6 16,-1-2-8-16,-1 1-1 15,1-3 0-15,-2-5-1 0,7 0 0 16,-4-9 0-16,7-3 1 16,2-5-1-16,3-8-4 15,9-7-13-15,8-7-17 16,7-7-26-16,6-12-48 0,4-20-134 15</inkml:trace>
  <inkml:trace contextRef="#ctx0" brushRef="#br1" timeOffset="-211464.78">19118 9821 648 0,'-8'-13'46'16,"3"4"0"-16,5 5 9 16,13 4-25-16,11 8-10 15,0 10-4-15,3 3-1 0,2 6-4 16,-4 5-9-16,-1-1 0 15,-8-3-2-15,-3 1-3 16,-6-6-15-16,-5-2-9 16,-2-1-10-16,-4-6-19 15,-8-5-12-15,-6-7-41 0,1-2-44 16,0-11-80-16</inkml:trace>
  <inkml:trace contextRef="#ctx0" brushRef="#br1" timeOffset="-211293.63">19124 9810 445 0,'0'-23'89'0,"0"7"-33"16,8 3 8-16,12 8-22 16,9 3-11-16,9 2-3 15,4 4-5-15,4 10-9 0,1 6-10 16,-6 6-3 15,-7 3-5-31,-5 1-39 0,-4-1-22 0,-8-4-36 0,0-11-44 16,-5-7-73-16</inkml:trace>
  <inkml:trace contextRef="#ctx0" brushRef="#br1" timeOffset="-211113.4">19677 9721 357 0,'15'-23'91'16,"-7"7"2"-16,-8 10-13 0,0 6-35 15,-13 11-32-15,-9 10-1 16,-7 10 0-16,-4 8-8 0,1 2-3 15,0 0-1-15,7-4 0 16,5-2-22-16,9-14-27 16,8-9-18-16,3-12-54 15,12-2-111-15</inkml:trace>
  <inkml:trace contextRef="#ctx0" brushRef="#br1" timeOffset="-210951.26">19738 9708 382 0,'20'-16'198'15,"-6"6"-118"-15,-4 10-9 0,0 0-22 0,0 19-15 16,1 12-11-16,0 10-9 0,0 7-5 16,2 5-6-16,1 5-2 15,4-3 0-15,-4-5-6 16,1-4-25-16,-1-10-21 16,-4-13-47-16,-5-18-121 15</inkml:trace>
  <inkml:trace contextRef="#ctx0" brushRef="#br1" timeOffset="-210354.68">20693 9833 446 0,'5'-12'68'0,"-5"-4"-40"16,0 3 37-16,-5 1-19 16,-7 7-20-16,-6 1-17 15,-8 4-3-15,-3 2 5 16,-3 8 0-16,-2 10-5 15,2 3-2-15,1 0-4 0,8 2 0 16,7-4 0-16,9-1 0 16,7-3-3-16,0-10-1 15,16-7 1-15,9 0 1 16,7-6 1-16,2-10 0 0,2 0-1 16,0-5 2-16,-4 4 1 15,-5 3 6-15,-7 5 10 16,-6 6 1-16,-1 3-11 15,-6 3-6-15,0 14-1 16,0 0 0-16,-1 3 0 0,0-1-5 16,2 1-25-16,6-8-21 15,-4-1-42-15,8-9-38 16,1-2-67-16</inkml:trace>
  <inkml:trace contextRef="#ctx0" brushRef="#br1" timeOffset="-210151.61">21014 9755 407 0,'6'-18'122'16,"-6"7"-49"-16,0 6 0 16,-9 5-41-16,-7 0-21 15,-4 11-8-15,-2 8 2 16,-1 3 0-16,2 4-2 16,5 3 1-16,5 0 0 0,7-3-4 15,4 1 0-15,7-5-1 16,17-7 0-16,4-4-10 15,10-6-8-15,4-3-18 16,1-2-31-16,-1-7-64 0,-2-12-151 16</inkml:trace>
  <inkml:trace contextRef="#ctx0" brushRef="#br1" timeOffset="-209917.29">21273 9750 508 0,'-13'-2'41'16,"3"2"19"-16,-1 0-17 15,6 5-21-15,5 5-18 16,0 3-5-16,4-2 0 16,8 3 3-16,3-5-1 15,0-2 0-15,5-1-1 16,-1-5 1-16,2-1-4 0,-5 0-2 16,-2-1-8-16,-4-7-23 15,-3 3-14-15,-6 2-12 16,-1-1-19-16,0 2-32 15,-9 0-146-15</inkml:trace>
  <inkml:trace contextRef="#ctx0" brushRef="#br1" timeOffset="-209614.67">21388 9705 445 0,'-14'0'68'0,"-2"0"4"16,-1 0-14-16,2 7-17 15,1 7-19-15,4 4-9 16,3 5-5-16,5 0-4 15,2 2-4-15,11 0-2 0,9-2 1 16,6-4 1-16,4-4-8 0,3-4-13 16,4-7-18-16,-3-3-31 15,-2-1-46-15,-7-5-91 16</inkml:trace>
  <inkml:trace contextRef="#ctx0" brushRef="#br1" timeOffset="-209097.08">21567 9789 473 0,'0'0'46'0,"0"0"-8"15,13 0 4-15,5 0-5 0,2-6-15 16,3 1-12 0,-1-4-4-16,-4 0-4 0,-8-1-1 15,-5-1 0-15,-5 2-1 16,-12 1-2-16,-7 5 2 15,-6 1 0-15,-2 2 1 0,5 5 3 16,4 10 3-16,7 6-1 16,11 1-2-16,0 5-4 15,20-2-2-15,7-2 3 16,9-4 0-16,5-3-3 16,1-7-5-16,1-5-15 15,-4-4-11-15,-5-4-11 0,-9-12-12 16,-7-7 5-16,-5-2 48 15,-8-2 22-15,-5-1 20 16,0 3 17-16,0 3 0 0,-4 8-8 16,3 5-12-16,1 9-10 15,0 0-12-15,1 9-17 16,13 12 7-16,1 8 1 16,4 7-2-16,0 6-1 15,2 8 0-15,-2 2 3 16,-2 4 1-16,0-1-5 15,-3-4 0-15,-1-2-1 0,-3-10-1 16,-1-7-1-16,-1-10-15 16,-5-10-11-16,-3-7-6 15,0-5-21-15,0-3-30 16,-9-17-54-16,2-4-145 0</inkml:trace>
  <inkml:trace contextRef="#ctx0" brushRef="#br1" timeOffset="-208818.76">22010 9751 515 0,'-12'-23'145'16,"7"3"-117"-1,5 8 22-15,3 10-14 0,18 2-16 16,6 13-17-16,0 10-2 15,0 7 0-15,-6 2-1 16,-3 4-6-16,-15-6-37 0,-3-3-13 16,-13-5 8-16,-15-10 16 15,-2-5 10-15,-2-5 12 16,3-2 9-16,5 0 1 16,9-7-5-16,14-7-41 0,1-3-71 15,21-4-141-15</inkml:trace>
  <inkml:trace contextRef="#ctx0" brushRef="#br1" timeOffset="-208631.31">22279 9626 594 0,'2'-18'66'0,"-2"3"-4"0,0 5 8 16,-5 7-26-16,4 3-19 16,-1 3-19-16,0 14-6 15,2 4 1-15,2 9-1 16,8 6 0-16,0 3-1 15,4 4-17-15,-3-4-21 16,-2 0-22-16,-5-4-15 0,-4-9-33 16,0-6-44-16,-2-13-144 15</inkml:trace>
  <inkml:trace contextRef="#ctx0" brushRef="#br1" timeOffset="-208327.49">22250 9785 117 0,'18'-12'415'16,"4"-4"-408"-16,6 3 18 16,8 4 21-16,0 0-11 15,-2 4-30-15,-7-3-8 0,-7 3-10 16,-11-2 8-16,-7 0 5 16,-2 2 2-16,-9 1 12 15,-8 2 7-15,3 2 7 16,1 2-5-16,4 14-11 15,9 5-10-15,2 10-1 0,17 3-1 16,4 3 0-16,1-3-1 0,0-2-4 16,-4-5-2-16,-13-7-1 15,-7-10-6-15,-10-4 5 16,-16-6 7-16,-8 0-3 0,-1-4-21 16,-2-3-37-16,5-3-77 15</inkml:trace>
  <inkml:trace contextRef="#ctx0" brushRef="#br1" timeOffset="-207632.49">22970 9603 588 0,'0'-9'75'0,"0"0"-37"15,0 4 33-15,5 5-35 16,2 2-21-16,5 12-13 0,0 3 1 15,3 5-3-15,2 3 0 16,0 0 0-16,-3 2-6 16,2-4-12-16,-7-5-8 15,-2-6-2-15,-2-6 2 16,1-6 10-16,-2-9 18 16,-1-9-2-16,4-5 0 0,2-2 2 15,2 1 3-15,2 3 4 16,0 7 1-16,2 5-3 15,2 7-5-15,0 2 1 16,2 9-2-16,-2 7-1 16,1 4 1-16,4 1-1 0,1 0 0 15,-1-2-1-15,1-3 2 16,-4-9-2-16,2-5 0 16,-5-2 2-16,-5-9 0 15,-4-11 3-15,-7-3 4 16,0-2 6-16,-9-4-10 0,-8 4-5 0,-4 2-2 31,-2 3-19-31,1 8-16 16,5 7-25-16,3 5-45 0,9 0-92 15</inkml:trace>
  <inkml:trace contextRef="#ctx0" brushRef="#br1" timeOffset="-206825.72">23515 9378 455 0,'0'-6'41'0,"6"0"13"16,12 1-5-16,11 4-15 15,6-2-15-15,4 2-8 16,0 1-4-16,4 0-3 0,-5 0 1 0,-4 0 2 16,-8 0 5-16,-7 0-2 15,-4 0 3-15,-8 0 4 16,-4 0-1-16,-3 0-3 0,0 5-4 16,0 5 3-16,-2 3-1 15,-3 4-1-15,2 7-3 16,-1 1-3-16,4 3-3 15,0 1 1-15,0 3 0 16,5 0-2-16,1 0 0 16,-1 2 0-16,0 1 0 0,-2 1 0 15,-1 1 0-15,-2 3 0 16,0 5 0-16,0-2 0 16,0 5 1-16,0 2-1 15,0 0 0-15,6 0-1 16,1-2 2-16,4-2 0 0,4-3 0 31,0-2 1-31,4-2 0 16,0-1 2-16,-1 1-1 15,1 2 0-15,1 0-1 0,-5 2-1 16,1 5 1-16,-3-2 0 0,-1 4-1 0,-5-2 0 16,1-4 0-16,-1 4-1 15,-3-11 0-15,-3-2 0 16,1-5 1-16,-2-2-2 15,2-7 2-15,-2-5 2 16,-4-2 5-16,-4-5 4 16,-9 0-3-16,-5-6 0 0,-7-3-7 15,-13 0-2-15,-12 0-16 16,-13-3-41-16,-4-8-93 16,-10-10-358-16</inkml:trace>
  <inkml:trace contextRef="#ctx0" brushRef="#br1" timeOffset="-188932.62">4523 11401 247 0,'2'0'221'0,"-1"-5"-198"16,3-6 20-16,1 1 8 16,1-1-6-16,0-2-18 15,-5-1-14-15,-1-2 7 0,0 2-1 16,-1-2-6-16,-13 1-1 15,-3 1-4-15,-7 5-6 16,-3 2 2-16,-3 4-1 16,-4 3-1-16,2 0-1 15,1 12-1-15,2 8 2 0,6-1 1 16,5 4-2-16,7 6-2 16,6 0 1-16,5-1 0 15,0 2 1-15,8-3-1 16,7 0 0-16,1-7-3 15,4-5 3-15,4-4 0 0,1-5-2 16,-1-6-1-16,2-2 0 16,-1-11 2-16,-2-2 1 15,-2-9 0-15,-2-1 1 16,-6-2 1-16,-3-1 0 16,-1 1 1-16,-2 0 4 15,-4 4 5-15,-2 5 3 16,-1 4 0-16,0 3-2 0,0 6-3 15,0 3-1-15,0 2-4 16,0 2-5-16,0 12 1 16,0 6-1-16,0 5 0 0,0 5 1 15,-1 6 0-15,8 0-1 16,3-1 0-16,2 1-1 16,5-4 0-16,1-2-14 15,3-7-19-15,1-8-30 16,3-5-28-16,-3-6-50 0,-3-4-172 15</inkml:trace>
  <inkml:trace contextRef="#ctx0" brushRef="#br1" timeOffset="-188726.65">4794 11542 606 0,'0'-3'79'0,"0"1"-7"0,0 2-12 0,0 0-17 15,0 7-12-15,4 8-19 0,1 4 9 16,0 4-2-16,2 9-8 15,3 0-3-15,-1 2-4 16,-1-1-3-16,0-1-1 16,-1-2-8-1,-2-3-33-15,-3-8-46 16,-2-8-73-16,0-11-228 16</inkml:trace>
  <inkml:trace contextRef="#ctx0" brushRef="#br1" timeOffset="-187906.1">5556 11365 204 0,'3'-1'66'0,"-1"-1"-1"15,0 0 2-15,1-1-7 16,-1-3-5-16,2 1-19 15,-1 0-3-15,1-5-3 16,-3 2-8-16,1-3-2 16,-2 0-1-16,0-1-1 0,0-2-5 15,-9-3-5-15,-5 3 0 16,-6 1-1-16,-2 5-2 16,-5 1-1-16,-3 7-1 15,-1 0-1-15,-1 3-3 16,3 13 1-16,3 2 1 0,1 5 0 15,8 2-2-15,7 2 0 16,8 0 0-16,2-2-1 16,7 0-3-16,11-6 1 15,5-4-1-15,2-8-2 0,4-2 1 16,0-5 1-16,3-4-2 16,-3-8 4-16,-2-8 2 0,-2-1 1 15,-7-2 2-15,-2-2 0 16,-7 2 4-16,-4 1 9 15,-1 6 2-15,-4 4 6 16,0 4 6-16,0 5-5 16,0 3-11-16,-2 3-9 0,0 13-2 15,2 4-3-15,0 7 1 16,0 5 0-16,8 5 0 16,4 1 0-16,2-2-1 15,3 2-6-15,7-6-9 16,-4-4-17-16,4-8-23 15,1-10-31-15,-1-6-66 16,-2-4-178-16</inkml:trace>
  <inkml:trace contextRef="#ctx0" brushRef="#br1" timeOffset="-187590.46">5853 11451 594 0,'-3'-2'38'16,"3"-5"13"-16,5 0-6 16,10 2-13-16,4 1-9 0,5 4-18 15,-2 0 0-15,-3 2-2 16,-4 11-3-16,-8 5-2 16,-7 3-3-16,0 6-8 15,-14-1 0-15,-5 3 3 16,-3-2 7-16,3-7 3 15,3-1 5 1,5-6 11-16,8-5 0 16,3-6-3-16,10 0-5 15,17-2-4-15,12-6-4 0,9-6-6 16,7-6-40-16,7-3-39 0,0-6-119 0</inkml:trace>
  <inkml:trace contextRef="#ctx0" brushRef="#br1" timeOffset="-186900.25">6749 11321 331 0,'0'0'87'0,"0"0"-53"0,0 0 44 16,4 0-27-16,-2-4-10 16,2-4-23-16,-1-2 0 15,-1-2 3-15,-2-4-7 16,0-2-4-16,0-2-3 15,-9 1-3-15,-7 3 0 0,-2 1 1 16,-5 7-2-16,-4 4-1 16,-4 4-2-16,1 0 0 15,-4 14 1-15,3 6-2 16,8 8 0-16,3 3 1 16,7 1 0-16,12-2-1 15,1-1-1-15,7-4-3 16,13-8-3-16,4-5-2 0,7-9-2 15,2-3-2-15,3-3 5 16,-4-14 4-16,-2-4 4 16,1 1 1-16,-10-5 2 15,-5 2 13-15,-5 5 9 16,-3 2 1-16,-5 5 0 0,-3 6 5 16,0 5-8-16,0 2-14 15,0 12-6-15,4 6-3 16,3 6 1-16,5 7-1 0,3 0-4 15,2 3-36-15,5-4-42 16,-4-9-71-16,1-3-277 16</inkml:trace>
  <inkml:trace contextRef="#ctx0" brushRef="#br1" timeOffset="-186431.04">7062 11396 336 0,'-7'-4'141'15,"0"-5"-77"-15,2 1 25 16,3-2-25-16,2 2-20 0,3-1-21 15,9 2-14-15,7 3 1 16,0 2-3-16,1 2-5 16,-3 4-2-16,-3 8-1 15,-8 4-3-15,-6 6-9 0,0 1-7 16,-6 0-10-16,-8 1 5 16,-1-3 6-1,3-4 13-15,2-2 5 0,5-5 2 16,5 0-1-16,0-1 0 15,9-3 0-15,7 1-1 16,1 6 0-16,0 2-2 0,-6-1-2 16,-4 2 4-16,-7 0 1 15,-3 2 1-15,-15-6 2 16,-8 1 3-16,-4-6 7 16,-1-2-3-16,1-6-9 15,7 1-1-15,5-15-24 16,11-10-91-16,7-7-288 0</inkml:trace>
  <inkml:trace contextRef="#ctx0" brushRef="#br1" timeOffset="-186038.54">7710 11405 551 0,'4'0'18'16,"8"0"-6"-16,5-2 8 15,4-2-16-15,6 2-7 0,0-1-56 16,2 0-53-1,-2-3-134-15</inkml:trace>
  <inkml:trace contextRef="#ctx0" brushRef="#br1" timeOffset="-185913.59">8052 11405 277 0,'3'2'251'0,"4"-2"-262"16,6 0-27-16,5 0-18 15,4-6-46-15</inkml:trace>
  <inkml:trace contextRef="#ctx0" brushRef="#br1" timeOffset="-185804.23">8326 11414 568 0,'-7'0'53'0,"3"0"-58"0,4 0 0 16,13-7-64-1,10-4-132-15</inkml:trace>
  <inkml:trace contextRef="#ctx0" brushRef="#br1" timeOffset="-185070.45">9958 11199 256 0,'0'-8'260'15,"0"-3"-244"-15,0-3 34 0,0-1-4 16,0 1-4-16,0 0-26 16,0 3-6-16,-7-2 10 15,-5 7-6-15,-6 0-9 16,-5 6 1-16,-4 0 0 0,-5 2-3 16,1 10-3-16,1 6 2 15,1 6 1 1,3 4 1-1,6 4-3-15,12 6 0 0,8-3-2 16,-2-1 0-16,18-5-9 16,7-8-7-16,8-6-2 0,4-9-1 15,4-6-10-15,2 0 7 16,-4-14 5-16,1-5 12 16,-4-8 7-16,-5-3 0 15,-9-3 10-15,-4 1 4 16,-5 4 5-16,-6 5 9 15,-5 6-5-15,0 7 1 0,0 8-7 16,-7 2-8-16,2 5-8 16,-1 12-1-16,4 8-2 15,2 5-1-15,0 7-1 16,13 1-14-16,3 3-16 16,6-4-23-16,-1-1-31 15,5-9-78-15</inkml:trace>
  <inkml:trace contextRef="#ctx0" brushRef="#br1" timeOffset="-184538.57">10328 11430 590 0,'0'-11'45'15,"0"2"-40"-15,3 6 28 16,11 3-15-16,2 0 6 0,2 10-19 15,0 6-4-15,-2 0-1 16,-3 2-1-16,-8 0-6 16,-5-4-13-16,-2-4-13 15,-11-5 16-15,-1-5 12 0,-4 0 6 16,4-5 1-16,-1-12 12 16,8-3 11-16,5 1-6 15,2-4-6-15,4 2 5 16,14 1-2-16,3 6-11 15,8 6-6-15,0 5 0 16,1 3 1-16,1 3-3 0,-4 11-3 16,-5 6-4-16,-2 1 4 15,-8 3 5-15,-3-5-1 16,-6 3 0-16,-3-6-1 16,0-4 2-16,-9-5 1 15,1-7 1-15,1 0 1 0,2-5 2 16,2-9 5-16,3-6 3 15,5-4-2-15,10 0-1 16,7 1 5-16,2 2 3 16,3 5-2-16,0 5-11 15,2 7 0-15,-5 4-1 0,-1 4 3 16,-4 10 0-16,-4 9-2 16,-6 2 0-16,-2 4-1 15,-6 1-2-15,-2-1-1 16,-1 1-3-16,-12-5-35 15,-8-7-67-15,-7-9-229 16</inkml:trace>
  <inkml:trace contextRef="#ctx0" brushRef="#br1" timeOffset="-183649.75">3544 11728 497 0,'0'-6'55'0,"0"1"-30"15,0 2 38-15,-2-1-16 16,2 4-14-16,0 0-24 16,4 4-4-16,4 8 10 0,0 3-1 15,3 0 3-15,-4 12 5 16,1 1-4-16,-1 10-6 15,-4 4 4-15,-1 8-5 16,0 9-4-16,-1 6-1 16,-1-1-1-1,0 1-4-15,4-2 1 0,-4-11-2 16,2-9 0-16,-1-9-1 16,-1-13 1-16,0-6 0 15,4-10 0-15,-4-5-4 16,3-2-5-16,0-14-11 15,-1-7-20-15,-2-6-24 0,0-6-43 16,0-5-65-16,0-1-189 16</inkml:trace>
  <inkml:trace contextRef="#ctx0" brushRef="#br1" timeOffset="-183352.67">3575 11736 440 0,'-4'-3'48'15,"-10"3"1"-15,5 0 11 16,-4 9-8-16,-3 5-13 15,-3 6-15-15,-3 5-5 0,-2 3-6 16,2 1-10-16,-2-1-3 16,0 0 0-16,6-4-14 15,2-4-21-15,8-6-44 16,3-4-44-16,5-10-91 16</inkml:trace>
  <inkml:trace contextRef="#ctx0" brushRef="#br1" timeOffset="-183156.44">3588 11697 620 0,'10'-8'47'0,"-6"-3"-21"0,-4 11 19 16,5 5-22-16,5 11 10 16,2 6-20-16,6 3-6 0,5 7 4 15,4 0-5-15,0 4-4 0,2 4-10 16,-8-2-58-16,-1-1-84 15,-12-5-272-15</inkml:trace>
  <inkml:trace contextRef="#ctx0" brushRef="#br1" timeOffset="-182246.68">3569 12808 208 0,'6'-5'96'0,"-3"-2"-51"16,1-2 35-16,2-1-2 16,-1-1-24-16,0 2-25 0,-1-4-9 15,-3-3 1-15,-1-1 2 16,0-1 0-16,-5 0-9 15,-10-2-10-15,-4 4 2 16,-3 5 0-16,-6 4-2 16,-3 7 4-16,2 0-1 0,0 11-3 15,7 7 1-15,3 3-2 16,11 4-2-16,6 2-1 16,2 0-3-16,12-6 1 15,8-1-1-15,-1-6-2 16,8-7-1-16,-1-7-1 0,-3 0 0 15,1-9 4-15,-5-7 2 16,-1-2 2-16,-4-3 1 16,-2-2 11-16,-4 1 2 15,-2 4 4-15,-1 2 0 16,-2 8 4-16,1 2-5 16,-1 6-8-16,2 0-7 0,-2 12-3 15,4 10-2-15,4 6 2 16,0 10 0-16,1 1-1 15,0 10 0-15,-2-2 0 16,1 0-13-16,-5-2-2 16,1-8-1-16,-2-6 3 0,-2-10 7 15,3-9 7-15,-5-8 0 16,5-4 2 0,-3-7 14-16,5-13-1 15,-1-8-4-15,3-4 2 16,2-4-5-16,2-3-2 0,1 3-3 0,-3 4-4 15,0 8-4-15,1 5-21 16,-3 10-27-16,-4 5-38 0,-5 4-96 16,6 4-276-16</inkml:trace>
  <inkml:trace contextRef="#ctx0" brushRef="#br1" timeOffset="-181901.1">4026 12928 377 0,'0'-9'263'0,"-2"0"-245"15,-8 2 29-15,2 4-4 16,-1 3-15-16,-2 0-18 0,2 5-10 16,2 9 0-16,0 6 0 15,3 3-1-15,3 0 0 16,1 2 0-16,0-2-2 15,3-3-2-15,6-2-1 16,0-6-2 0,2-3 3-16,3-5-1 15,3-4 4-15,-4 0 1 16,4-13 1-16,-3-2 2 0,-1-7 0 16,-6-3 3-16,-3-2 3 15,-4-3 0-15,0 1-5 16,-7 8-3-16,-12 0-3 15,-1 8-28-15,-6 0-62 16,-5 6-159-16</inkml:trace>
  <inkml:trace contextRef="#ctx0" brushRef="#br1" timeOffset="-162496.15">12002 11604 242 0,'4'0'273'0,"-3"0"-214"0,1 0-18 15,0 0 4-15,0 5-2 16,-2 0-8-16,0 5-14 15,0 5-7-15,0 4-8 16,-16 5-4-16,-9 0-11 0,-11-1-74 31,-10-5-226-31</inkml:trace>
  <inkml:trace contextRef="#ctx0" brushRef="#br1" timeOffset="-161244.68">13441 11317 457 0,'0'-10'49'16,"0"-1"-25"-16,-3 2 22 15,-6 2-3-15,-1 0-10 0,-5 2-18 16,-2 2 3-16,-7 3 6 15,-3 0-4-15,-4 8-1 16,-3 4 3-16,0 4-2 16,0 4-3-16,4 3 1 15,3-2-4-15,5 6-3 0,8-2-3 16,9 0-3-16,5 2-2 16,9 0-2-16,18-6 0 15,7 4 0 1,12-3-1-16,8-4 1 0,2-3-1 15,3 0-1-15,-3-1 1 16,-10 2-1-16,-8 0-6 0,-10 2 0 16,-11 2-6-16,-15-2 2 15,-2 3 1-15,-20-3 5 16,-11 1 0-16,-10-5-1 16,-6-1 3-16,-6-4 4 0,-3-3-1 15,4-5 3-15,7-1 2 16,10-4 4-16,7-10 7 15,14-4-3-15,14-7-12 16,3 0-3-16,24-5-13 16,12 2-21-16,7-1-34 15,4-3-80-15,4 0-392 16</inkml:trace>
  <inkml:trace contextRef="#ctx0" brushRef="#br1" timeOffset="-160484.9">13292 10955 504 0,'1'-11'45'15,"-1"6"15"-15,0 5-13 16,0 0-3-16,0 7-26 16,-1 9-5-16,-7 8 7 15,-1 1-7-15,-3-2-6 0,2 4-4 16,0-5-1-16,3 0-2 15,2-4 0-15,3-6-9 16,0-1-24-16,2-8-11 16,0-3-18-16,7-1-10 15,2-16-37-15,-1-2-26 0,2-4-31 0,-1-4 29 16,-4-1 195-16,2 5 64 16,-1-1 8-16,-1 5-29 15,1 2-4-15,0 7-20 16,3 6-23-16,3 4-16 0,0 2-16 15,1 14-11-15,1 5-3 16,2 6-5-16,5 4-2 16,6 3-2-16,4-1-32 15,3-1-47-15,4-3-75 16,3-6-251-16</inkml:trace>
  <inkml:trace contextRef="#ctx0" brushRef="#br1" timeOffset="-160139.07">14013 11075 565 0,'-9'-11'46'15,"1"4"-32"-15,-2 7 12 16,-2 4-1-16,0 13 6 0,0 13-14 16,-2 11-6-16,-2 13 5 15,0 14-2-15,-2 7-4 16,1 9-2-16,1 3 1 16,15-3-3-16,-8-6-4 15,9-6 3-15,14-8-2 0,9-11 7 16,11-10-5-16,6-7-3 15,7-7-2-15,3-12-26 0,-2-16-88 16,1-1-226-16</inkml:trace>
  <inkml:trace contextRef="#ctx0" brushRef="#br1" timeOffset="-157755.22">14430 11465 244 0,'-3'0'201'0,"0"0"-179"0,-1-3 39 16,3-2-6-16,-1-3-14 16,2 0-24-16,0-2-8 15,0 1 4-15,-4 1-1 16,-1-1-3-16,-2 0 3 0,-6 4-1 16,-2 3-7-16,-9 2-2 15,-1 2 0-15,-4 8 0 16,0 4-2-16,2 4 2 15,6 0 0-15,3 0-2 0,9 0 0 32,7-2 0-32,2-2-2 15,11-5-1-15,9-2 0 16,7-3 2-16,3-4 0 16,1 0-3-16,1-5 1 0,-5-6 0 15,-1 0 3-15,-6-5 0 16,-3 2 1-16,-5-1 1 0,-3 3 2 15,-3 0 10-15,-4 1 7 16,0 2 5-16,-1 3-1 16,-1 3-7-16,0 3-5 15,0 0-5-15,4 0-6 0,1 7-1 16,0 7 2-16,4 2 0 16,4 6-1-16,-2 6-1 0,3 3 1 15,-3 4-1-15,1 1-1 16,-1 4 1-16,-2-3-1 15,0-5 1-15,-1-1-2 16,-1-11 0-16,-2-2 0 16,0-7 1-16,-1-5 0 15,-1-6 0-15,2 0 0 0,-2-4 3 16,2-10-2-16,0-6 0 16,2-2 0-16,3-6-1 15,-3-1 1-15,3 3-1 16,1 1 1-16,0 1-2 15,0 9-1-15,0 2-17 0,0 6-54 16,-4 2-73-16,0 3-180 16</inkml:trace>
  <inkml:trace contextRef="#ctx0" brushRef="#br1" timeOffset="-157308.99">14974 11724 190 0,'1'-7'144'16,"-1"0"-76"-16,0 1 22 0,-8 3-17 15,-5 1-11-15,-3 2-17 16,0 0-15-16,-4 7-6 16,3 4-8-16,3 5-5 15,4 2-5-15,2 2-5 0,5 3 1 16,3-3-1-16,0 1-1 16,1-5-1-16,11-3 1 15,3-5 0-15,4-6-5 0,3-2 1 16,-1-3-1-16,2-10 3 15,-5-7 1-15,-2 1 2 16,-4-4 1-16,-4-2-1 16,-8 0 5-16,0 1-2 15,-5 5-4-15,-10-1 0 0,-5 8 0 16,3 3-14-16,-2 7-24 16,7 2-29-16,5 0-34 15,7 2-99-15</inkml:trace>
  <inkml:trace contextRef="#ctx0" brushRef="#br1" timeOffset="-157134.85">15234 11672 701 0,'0'0'32'0,"0"6"-9"16,0 3 11-16,0 5 3 15,0 4-23-15,-1 4-11 16,-6-3-14-16,-5-1-49 0,0-10-107 16,1-8-438-1</inkml:trace>
  <inkml:trace contextRef="#ctx0" brushRef="#br1" timeOffset="-156423.56">15938 11472 398 0,'6'-5'80'0,"-3"-2"-67"16,1 4 32-16,-1-5-3 15,1 5-3-15,-3-4-21 0,-1-1-2 16,0-1 11-16,0 1-8 16,-8-3-5-16,-5-1-2 15,-3 1-6-15,-4 2-2 16,-6 3 6-16,-7 6 0 15,3 0-6-15,-5 8-2 16,3 8-2-16,3 7 0 0,6 4 3 16,12-1-2-16,6 8-2 15,5-1 0-15,11-5 0 16,6-3-3-16,10-6-7 16,2-8-2-16,5-7-2 15,0-4 2-15,-3-7 6 16,-2-9 4-16,-2-8 4 0,-2-2 0 15,-8-3 2-15,-2 1 13 16,-4-1 5-16,-3 6 5 16,-3 3 4-16,-3 8-4 0,-2 4-6 15,0 8-4-15,0 0-8 16,-2 10-6-16,0 5-1 16,2 9-1-16,0 4-1 0,7 5 1 15,7 1-4-15,1-3-22 16,2-4-32-16,3-7-43 0,2-11-104 15</inkml:trace>
  <inkml:trace contextRef="#ctx0" brushRef="#br1" timeOffset="-155577.8">16368 11579 238 0,'0'-1'82'0,"0"-3"-54"0,0 1 36 16,0-4-11-16,0 2-4 16,0-1-22-16,0 2-2 15,0 1 5-15,0 1-8 0,-6 2-9 16,-3 0-1-16,-3 0-3 15,-1 7 0-15,-1 6 5 16,-3-1 1-16,5 4-3 16,3 1-5-16,3 0-2 15,4 1-2-15,2-2-1 0,2-2-1 16,11-1 0-16,3-6-1 16,6-4-1-16,1-3 0 15,4 0-4-15,0-8 0 0,-4-5 1 16,-3-3 3-16,-8-3 2 15,-4-3 0-15,-8 0 0 16,-3-1-1-16,-12 2-1 16,-5 5-5-16,-1 1 0 0,-3 10-11 15,4 3-13-15,6 2-17 16,5 0-15-16,9 6-63 16,4-1-116-16</inkml:trace>
  <inkml:trace contextRef="#ctx0" brushRef="#br1" timeOffset="-155081.97">16799 11483 254 0,'14'-11'60'15,"-2"4"-30"-15,-4-1 34 0,-1-3-7 16,-4 0-1-16,-3-2-26 16,0 3 3-16,-9-1 4 15,-7 2-9-15,-5 2-3 16,-4 5-5-16,-2 2-5 16,-4 0 0-16,2 6 1 0,2 8-4 15,7 0-5-15,8 6-5 16,5 0-3-16,7-1 0 15,7 1 1-15,11-1-4 16,5-4-3-16,4-3-8 16,2-7-5-16,0-5 2 15,-4 0-2-15,-5-1 3 16,-6-12 12-16,-2-3 6 16,-4-2 0-16,-3 2 6 15,-3-2 13-15,0 6 4 0,-2 1-2 16,0 4-2-16,0 7-3 15,0 0-1-15,3 0-13 16,-1 12-2-16,5 5-1 16,4 0 0-16,1 5-1 15,3-1-10-15,-1 1-21 16,0-1-16-16,1-3-43 0,-3-6-52 16,1-6-132-16</inkml:trace>
  <inkml:trace contextRef="#ctx0" brushRef="#br1" timeOffset="-154157.42">17096 11599 328 0,'2'-2'81'16,"-2"-1"-12"-16,0 1 14 15,2-1-17-15,-1-1-14 0,-1 2-19 16,2 1-5-16,-2 1-3 16,0 0-5-16,0 0-6 15,3 0-3-15,-3 0-3 16,0 0 2-16,0 1 4 15,2 1-1-15,-1 2 0 0,-1-4-1 16,0 2-1-16,0-2-2 16,0 0-1-16,2 0 0 15,-2 0-3-15,0 0-2 0,0 0-2 16,0 0 0-16,0 0 0 16,0 0-13-16,0 1-22 15,0-1-21-15,0 2-28 16,0 1-10-16,0-3-28 15,-5 2-91-15</inkml:trace>
  <inkml:trace contextRef="#ctx0" brushRef="#br1" timeOffset="-153188.65">16470 11632 442 0,'0'-10'109'0,"1"3"-62"16,-1 1 24-16,2 0-20 15,0 2-12-15,-2 4-22 0,0 0-14 16,0 13-1-16,0 7 5 15,-2 2 1-15,0 3-3 16,-1 4 0-16,0-1-3 16,-3-3 0-16,2-3-2 15,0-6 0-15,1-5 2 16,1-5-2-16,-1-1 4 16,1-5 3-16,-2-5 2 0,1-7-5 15,0-6-3-15,-5-4 0 16,1-7-1-16,-2-2 2 15,0-1-1-15,-2 2 2 16,-1 3-1-16,5 6 3 0,-1 6 2 16,1 8 1-16,3 7-1 15,1 0-3-15,1 13-4 16,2 6 0-16,0 6 0 16,0 6 1-16,5 1-1 15,4 2 0-15,1-4 1 0,-2 0-1 16,-2-2 0-16,1-7 1 15,-2-2-1-15,-1-7 0 16,-4-2 0-16,0-7 2 16,0-3-2-16,0-1 5 15,0-13-3-15,-1-7 0 16,-4-1-2-16,0-11 0 16,0-4 0-16,-2 0 1 0,0-1-1 15,-3 4 0-15,-2 6-1 16,3 10 2-16,0 7 0 15,2 9 5-15,1 2 0 16,5 13-4-16,1 10 0 0,0 7-1 16,7 4 1-16,3 5-1 15,5-1 0-15,1-1 0 16,-2-2 0-16,-1-3-8 16,0-3-16-16,-5-4-17 0,3-5-28 15,-3-7-37-15,4-10-89 16</inkml:trace>
  <inkml:trace contextRef="#ctx0" brushRef="#br1" timeOffset="-152476.45">17080 11647 81 0,'-1'0'436'16,"-7"-10"-397"-16,8 1 20 15,4 0-12-15,12 0-9 16,4 3-9-16,-1 5-12 15,1 1-4-15,-3 3-9 16,-5 13-5-16,-7 4-1 0,-5 5 1 16,-1 2-4-1,-15 1-3-15,-1-3 5 16,-3-1 2-16,-1-5 3 16,3-5-1-16,6-4 11 15,2-3 11-15,5-6-1 0,5-1-4 16,0 0-6-16,15 0-5 15,4 0-5-15,8-1-1 16,2-5 0-16,3 2-1 16,0 3-11-16,-3-5-39 15,0-1-32-15,-6-2-69 16,-7-3-171-16</inkml:trace>
  <inkml:trace contextRef="#ctx0" brushRef="#br1" timeOffset="-152221.03">17511 11465 608 0,'-3'0'42'0,"3"0"-31"16,0 0 14-16,5 0-18 16,9 0-7-16,4 0-20 15,2 2-31-15,5 0-19 0,0-2-69 16,-3 0-92 0</inkml:trace>
  <inkml:trace contextRef="#ctx0" brushRef="#br1" timeOffset="-152089.52">17716 11474 167 0,'0'0'245'16,"0"0"-215"-16,1 0 41 16,7 0-42-16,1 0-9 15,5 0-17-15,4 0-9 0,2-2-45 16,3-1-76 0,2-2-162-16</inkml:trace>
  <inkml:trace contextRef="#ctx0" brushRef="#br1" timeOffset="-151964.54">17956 11459 437 0,'0'0'94'0,"0"0"-64"15,0 0 17-15,2-2-42 16,13 2-8-16,4-4-50 16,3 0-78-16,1 1-130 15</inkml:trace>
  <inkml:trace contextRef="#ctx0" brushRef="#br1" timeOffset="-151487.42">18448 11392 465 0,'6'-14'54'0,"-5"-4"-20"0,4 2 15 16,-5-2-8-16,0 2-20 15,0 2-10-15,-10 3 3 16,-6 6-3-16,-4 5-8 16,-7 0 0-16,-5 5 0 15,0 9-1-15,1 6-1 16,2 3-1-16,8 0 0 0,7 3 0 16,8-2-2-16,6 0 1 15,2-4-2-15,12-5-3 16,6-2-6-16,6-6-7 15,1-5 0-15,1-2 0 16,1-4 4-16,-3-8 2 16,0-4 5-16,-8-1 3 0,-4 0 5 15,-4-1 4-15,-4 2 15 16,-6 1 8-16,0 5 1 16,0 4-2-16,0 5-6 15,-5 1-8-15,2 3-7 0,-2 10-2 16,2 4-1-16,3 5-2 15,0 5-1-15,10 1-2 16,2 5-19-16,3-1-24 16,0 0-26-16,-1-6-58 15,-1-2-160-15</inkml:trace>
  <inkml:trace contextRef="#ctx0" brushRef="#br1" timeOffset="-151206.25">18671 11585 596 0,'-4'-7'31'16,"3"1"25"-16,1 6-8 16,0 0-16-16,0 13-20 15,0 3-6-15,1 7 0 0,-1 2-1 16,2 2-3-16,0-4-2 15,1 0 1-15,0-3-1 16,0-6-3-16,4-1-8 16,4-6-2-16,4-5-7 15,-1-2 0-15,6-2-6 0,-1-10-20 16,-1-8-18-16,-1-5-40 16,-8-5-67-16</inkml:trace>
  <inkml:trace contextRef="#ctx0" brushRef="#br1" timeOffset="-150970.87">18709 11415 396 0,'-8'-3'28'15,"3"-2"-2"-15,3 3 41 16,2 0-21-16,0 0-23 16,7 0-22-16,0-1 6 0,-1-1 12 15,-2-1 0-15,-1-1 2 16,-3 1-1-16,0 0-7 15,0 1-5-15,0 1-5 16,-5 3-2-16,3 0-1 16,-1 0-4-16,3 3-26 0,0 5-31 15,5 0-38 1,6-4-132-16</inkml:trace>
  <inkml:trace contextRef="#ctx0" brushRef="#br1" timeOffset="-150694.46">18885 11121 582 0,'0'-13'50'16,"1"3"-25"-16,12 6 16 15,7 4-9-15,5 2 0 0,2 13-16 16,2 5-4-16,0 11 0 15,-2 8-5-15,-4 6-1 16,-7 3-2-16,-6 7-3 16,-4 1 1-16,-6 3 1 15,0-2-2-15,-13 0 1 16,-2-3-2-16,-9-8-1 16,-1-7-19-16,-4-7-17 15,-2-10-31-15,3-14-70 0,2-8-224 16</inkml:trace>
  <inkml:trace contextRef="#ctx0" brushRef="#br1" timeOffset="-150192.34">19638 11325 495 0,'0'1'124'16,"0"-1"-89"-16,0 0 24 16,13 0-21-16,11 0-2 0,5 0-21 15,7 0-11-15,6 0-3 16,0 0-1 0,-1 0-1-16,-3 2-25 0,-6 3-38 15,-12-1-58-15,-11-2-100 16</inkml:trace>
  <inkml:trace contextRef="#ctx0" brushRef="#br1" timeOffset="-150047.38">19733 11460 552 0,'0'4'60'16,"13"-4"-66"-16,20 0 39 16,7 0-20-16,10-4-3 15,7-3-10-15,-3-4-43 16,2-3-139-16</inkml:trace>
  <inkml:trace contextRef="#ctx0" brushRef="#br1" timeOffset="-149159.38">20668 11285 205 0,'3'0'142'0,"3"0"-109"15,0-4 29-15,-1-1 3 16,4-2-10-16,-2-2-21 16,4-3-8-16,-4-1 3 15,0-3-6-15,-5-2-2 16,-2 0-3-16,-2 1-7 16,-14 0-2-16,-6 3 2 0,-5 4-1 15,-7 3-3-15,-1 7-4 16,-5 0-2-16,0 3-3 15,4 7 4-15,6 10-2 16,8 4 2-16,10-1-2 0,12 4-2 16,5-3 1-16,17-2 0 15,8-4 1-15,8-8-1 16,-1 0-6-16,2-10-3 16,-5 0 0-16,-4-6 5 15,-9-8 5-15,-4-2 1 0,-7-4 1 16,-3 2 9-16,-1-1 6 31,-2 2 6-31,-1 3 1 16,-1 5-3-16,3 6-6 0,1 3-6 15,3 0-4-15,0 8-5 0,5 10 2 16,4 8 0-16,-4 6-1 16,3 5-2-16,-2 6 1 15,-1 0-1-15,-4 3-2 16,1-3 3-16,0-2-3 0,-2-7 2 15,-1-6 1-15,4-4 0 16,-4-11 1-16,-1-5-1 16,3-8 3-16,0 0-2 15,3-11 4-15,-4-6 1 16,3-8 2-16,2-6 0 0,-2-5-3 16,0-1-1-16,-1-1-5 15,0 7-1-15,-4 4-16 16,-2 11-13-16,-1 5-20 15,-2 7-46-15,0 4-73 16,3 0-206-16</inkml:trace>
  <inkml:trace contextRef="#ctx0" brushRef="#br1" timeOffset="-148843.79">21284 11554 635 0,'0'0'37'0,"1"3"1"16,1-3-2-16,-2 12-3 0,4 2-14 15,-4 7-15-15,0 3-3 0,0 1 0 16,0 0-1-16,4-2 0 15,-2-5 0-15,5-1 0 16,1-7-3-16,6-3-6 16,0-6-5-16,2-1-11 15,3-7-18-15,0-7-32 16,-5-13-37-16,0-5-95 0</inkml:trace>
  <inkml:trace contextRef="#ctx0" brushRef="#br1" timeOffset="-148687.56">21285 11309 563 0,'-17'-10'76'0,"7"5"-55"15,5 3 27-15,5 2-11 16,10 0-14-16,5 0-22 16,6 6-11-16,-2-6-74 15,-1 0-234-15</inkml:trace>
  <inkml:trace contextRef="#ctx0" brushRef="#br1" timeOffset="-124377.81">5230 11676 231 0,'0'0'78'15,"0"0"38"-15,0 0-60 0,0 0-1 16,0 0-20-16,0 0-6 16,0 0-4-16,0 0 3 15,2 0-1-15,0 0-2 0,-2 2-4 16,0 2 0-16,0 1 1 31,3 2 1-31,-3 2-6 16,0 2-1-16,2 3-4 0,0-1-3 15,1 4 1-15,-1 3-3 0,3-1-3 16,-2 5 1-16,-1 1 0 16,3 1-2-16,0 1 1 15,0 2-2-15,1 3-1 16,0-2 3-16,1 2 0 16,-2-2 0-16,0 4-2 0,0 0 2 15,2-2 1-15,-4 0-3 16,2 0 3-16,1 2-2 15,-3 0-2-15,1-4-1 16,-1 0 1-16,1 1 1 16,-2-4-4-16,3-2 4 15,-1-5-2-15,-1-3 0 0,1-2 0 16,-1-5 0-16,-1-1 1 16,0-3 0-16,0-1-1 15,-1-3 0-15,-1-1 1 16,0-1-1-16,3 0 0 0,-1-1-8 15,-1-10-8 1,1-5-23-16,3-9-27 0,-3-5-61 16,-2-10-97-16</inkml:trace>
  <inkml:trace contextRef="#ctx0" brushRef="#br1" timeOffset="-123883.63">5258 11717 282 0,'0'-2'75'0,"0"-3"-30"15,0 5 20-15,1-2-12 0,-1 2-14 16,0 0-18-16,0 0-5 16,0 0-3-16,0 9-5 15,-5 3 12-15,-3 1 0 16,-1 6-3-16,-1 2-2 16,-5 1 1-16,3 0-6 15,-5-1-5-15,3 3-1 0,2-7-2 16,1-1-2-16,2-2 0 15,4-4 0-15,3-5-19 16,2-5-28-16,0 0-36 16,7-13-60-16,5-4-278 15</inkml:trace>
  <inkml:trace contextRef="#ctx0" brushRef="#br1" timeOffset="-123651.05">5283 11714 497 0,'0'-4'46'0,"0"-2"-18"0,0 6 32 15,0 0-31-15,2 0-22 16,6 4-5-16,1 5 5 16,4 2 6-16,-1-1-4 15,3 3 2-15,-1 0-1 0,1 1-6 16,1-2 0-16,2 2-3 15,-1 3 0-15,2-2-4 16,-7 2-51-16,-1-6-114 16</inkml:trace>
  <inkml:trace contextRef="#ctx0" brushRef="#br1" timeOffset="-118145.28">5376 12757 407 0,'2'0'67'16,"-2"0"-22"-16,3 0 3 15,-1 0 2-15,0 0-16 16,0-2-16-16,1-3 0 0,-1-1 2 15,-2-1-9-15,0-2 0 16,0 0 0-16,-7-3-9 0,-7 3 0 16,-3 0-1-16,-6 4 0 0,-4 5-1 15,-2-2 0-15,-2 5-1 16,4 8 0-16,1 4 1 16,8 1 0-16,6 1 0 15,4-1-2-15,8-1-4 0,0-1-2 16,9-3 2-16,7-3 2 15,4-2 0-15,0-6 1 16,1 0 0-16,1-2 1 16,-4-9 1-16,-4 1 1 15,-3-6 1-15,-2 1 2 0,-2-1 5 16,0 0 8-16,-3 2 1 16,-1 3 5-16,-1 4-5 15,0 2-2-15,0 3-2 16,-2 2-5-16,0 0-8 15,2 7-3-15,0 8 2 16,3 7 1-16,2 5 1 16,0 6-1-16,1 2 0 0,2 1 1 15,-1 1-1-15,-2-1 0 16,1 0 2-16,2-2-2 16,-1-6 0-16,1-1 0 0,-3-7 0 15,-2-6 0-15,0-3 0 16,0-6 0-16,-1-5 0 15,2 0 2-15,1 0-1 16,0-15 2-16,0-2-1 16,4-8 3-16,-2-2 3 15,3-3-2-15,-2-3-2 0,-3 5 2 16,3 5-3-16,-5 4-2 16,0 6-1-16,-2 4-1 15,-1 3-12-15,2 4-21 16,1 2-37-16,0 0-40 15,4 4-61-15,0 4-215 16</inkml:trace>
  <inkml:trace contextRef="#ctx0" brushRef="#br1" timeOffset="-117928.24">5704 12978 571 0,'0'2'99'15,"0"-2"-58"-15,0 5 5 16,4 4 1-16,0 7-11 16,5 2-17-16,-2 7-4 0,0 4-2 15,1 1-6-15,-5 2-6 16,1-4-1-16,-4 0-6 16,0-6-36-16,0-5-33 15,-4-10-72-15,2-7-186 16</inkml:trace>
  <inkml:trace contextRef="#ctx0" brushRef="#br1" timeOffset="-117109.25">6455 11574 416 0,'0'-2'83'15,"0"1"-12"-15,0-3-9 16,0 4-17-16,0 0-17 0,4 0-18 16,-1 4 4-16,3 7 10 15,-3 3-3-15,2 2-2 16,1 11-3-16,0-1-4 16,-1 6 1-16,-3 4-2 15,1 2-3-15,1 1-2 16,-1 2-2-16,1 2-2 0,2 1 1 15,-5 0-2-15,1-4 0 16,2-1 0-16,-4-6 1 0,0-2 4 16,0-4-2-16,1-6-1 15,1-3-1-15,0-4 1 16,0-1-3-16,-1-4 0 16,3-4 0-16,-4-1 0 15,2 0 0-15,-1-4-2 0,-1 1-6 16,5-1-7-16,-5 0-3 15,0 0 1-15,0 0 0 16,0-7-13 0,-5-4-18-16,2-3-9 15,-4-5-24-15,2-5-31 16,-2-4-90-16</inkml:trace>
  <inkml:trace contextRef="#ctx0" brushRef="#br1" timeOffset="-116749.92">6481 11554 238 0,'0'-5'112'16,"0"2"-41"-16,0 1 17 0,0 0-29 15,0 2-8-15,-3 0-20 16,-4 7-16-16,-3 8 3 16,-5 3-4-16,-3 6-2 15,-2 3-5-15,1 4-3 16,-1-3-3-16,-2-1-1 15,7-4-5-15,1-1-22 16,6-8-28-16,1-6-31 0,7-6-52 16,0-2-140-16</inkml:trace>
  <inkml:trace contextRef="#ctx0" brushRef="#br1" timeOffset="-116554.61">6493 11576 471 0,'3'-5'97'16,"3"1"-54"-16,-1 4 10 0,1 0-14 16,4 4-11-16,1 8-12 15,4 4-6 1,-1 4 3-16,4 3-7 16,-1 0-4-16,3 1-2 15,-1-3-9-15,-3 1-41 16,-3-8-66-16,-1 0-232 15</inkml:trace>
  <inkml:trace contextRef="#ctx0" brushRef="#br1" timeOffset="-115380.94">6639 12580 369 0,'0'0'57'15,"1"-1"-3"-15,1-3 2 0,2 0-20 16,-3-1-10-16,3 0-17 16,-2-1 6-16,-1-3 7 15,-1 2-8-15,0-3 0 16,0 0-2-16,-7 0-7 16,-8 1-1-16,-2 2-2 0,-8 3-3 15,-2 4 1-15,-4 0 0 16,-1 7 0-16,1 8 1 15,8 1 0-15,2 1-1 16,8 1 1-16,7 0-2 16,6-2-1-16,2-3 1 0,13-3-3 15,4-4 5-15,3-3 0 16,-2-3-1-16,3 0 0 16,-1-3 0-16,-2-8 2 15,-5 2-2-15,2-3 1 16,-5-2 2-16,0 1 10 0,-2 1 7 15,-5 1 0-15,2 2-5 16,-3 4-2-16,-3 1-3 16,2 2-2-16,-1 2-2 15,0 0-6-15,1 6-1 16,1 2 1-16,3 9 0 16,-1 0 0-16,4 6 0 15,-1 4 0-15,1 2 2 16,2 1-3-16,-4 4 2 15,1-2 0-15,1-1-1 0,-3-3-1 16,0-3 1-16,-2-5 0 0,-2-6 1 16,1-5-1-16,-2-2 0 15,0-5 1-15,0-2 0 16,0 0 7-16,3-5 12 16,0-10-6-16,0-4-4 15,7-7-5-15,-4-2 0 0,3-1-5 16,-2 2 0-16,-1 5 0 15,-1 4-10 1,-2 7-12-16,-4 2-19 0,3 5-36 16,-2 1-57-16,1 1-152 15</inkml:trace>
  <inkml:trace contextRef="#ctx0" brushRef="#br1" timeOffset="-114801.33">6954 12769 318 0,'-3'0'72'0,"1"-3"-20"15,2-5 23-15,2-2-44 16,8-1-3-16,5-1-9 15,3-1 4-15,2 4 6 16,0 2-4-16,-5 4-4 0,-1 3-4 16,-2 0-14-16,-7 12-3 15,-5 6-4-15,0 3 1 16,-5 2-7-16,-8 1 0 0,0-3 3 16,3-5 7-16,0-3 1 15,5-4 0-15,3-6 2 16,2 1 0-16,6 1-8 15,7 0 6-15,1 6 1 16,4 1 0-16,-2 5-2 16,-3 1 0-16,-6 3 0 15,-7 2-1-15,-2 0-2 0,-15-1 4 16,-5-6 2-16,-7-2-3 16,-3-7 2-16,-1-5 2 15,5-2-4-15,2-11-6 16,11-9-48-16,10-8-131 0</inkml:trace>
  <inkml:trace contextRef="#ctx0" brushRef="#br1" timeOffset="-113656.55">7009 12793 299 0,'-10'0'76'0,"5"-6"4"31,1 1-3-31,2-2-27 0,2-1-15 16,0 3-22-16,11 0-2 15,2-1 6-15,3 3-1 16,2 1 0-16,-2 2 1 15,-1 0-7-15,-5 7-9 16,-3 7-2-16,-3 2 0 0,-4 8 2 16,0 2 0-16,-1 3-1 0,-11-1 1 15,-2 3 1-15,-2-2-3 16,-2-1 3-16,0-5 2 16,0-3 8-16,2-4 6 15,4-3-3-15,0-5-2 16,5-2 0-16,4-5 4 0,1 2 1 15,2-3-6-15,0 1-4 16,0-1-2-16,0 0-2 16,0 0 3-16,0 0 3 15,0 0 2-15,2 0-1 16,3 0 1-16,2 0-1 16,4 0-2-16,5 0-1 15,4 0-1-15,6 0-2 0,6-4-2 16,2 4-2-16,7 0 0 15,-4 0-1-15,4 0 0 16,-7 0 0-16,-7 0-1 0,-8 0 1 16,-6 0-1-16,-8 0 1 15,-5 0 0-15,0 0 1 16,0 0 1-16,-3 0 0 16,-1 0-1-16,1-1-1 15,2 1-1-15,1-2-6 0,0 0-12 16,0 0-19-16,8-1-42 15,2-2-45-15,-1-5-95 16</inkml:trace>
  <inkml:trace contextRef="#ctx0" brushRef="#br1" timeOffset="-109114.97">9375 11496 262 0,'0'-5'64'0,"2"-1"-27"0,2 2 12 16,-3 1 8-16,5-3-5 16,-1 3-23-16,-2 1 2 15,2 0 4-15,2 2-13 16,-4 0-4-16,1 0 2 16,-3 4-1-16,3 7 1 15,-2 1-2-15,1 6 0 0,0 5 0 16,3 3-5-16,-2 4-3 15,1 3-4-15,4 1-2 16,-4 2 7-16,5 0-2 16,-3-3-2-16,2 0-1 0,-2 1 0 15,-2-2-3-15,1 1 2 16,-1 3-1-16,-1 1 2 16,1 1-4-16,2 5 4 15,-2-2-2-15,5 4-1 0,2-3-3 16,-1 1 1-16,1-4 0 15,1 4-1-15,0-6 0 16,-5 1-1-16,-1-4 1 16,1-4-1-16,-4-3-1 15,-2-2 1-15,-2-4 1 16,1-1-1-16,1-4 2 16,0 0-1-16,0-3-3 0,1-1-2 15,-1-3 3-15,1-2-1 16,1-3-2-16,-3-1 0 15,-1-3-2-15,2 0-2 0,-2 0-5 16,0-7-16-16,0-7-20 16,-3-10-14-16,-4-6-49 15,0-9-77-15,0-9-160 16</inkml:trace>
  <inkml:trace contextRef="#ctx0" brushRef="#br1" timeOffset="-108613.68">9403 11481 365 0,'0'-7'57'0,"3"2"6"0,-1 1-12 16,-1 3-19-16,-1 1-6 15,0 0-18-15,0 0-5 16,0 8 14-16,-1 11 7 16,-7-1-3-16,-3 3 6 15,1 3-4-15,-5 4-7 16,3 0-1-16,-3-1-8 0,3-2-3 15,1-4-4-15,2-1 0 16,3-6 0-16,6-2-18 16,0-6-24-16,7-5-26 15,5-1-43-15,2-8-147 0</inkml:trace>
  <inkml:trace contextRef="#ctx0" brushRef="#br1" timeOffset="-108426.23">9382 11512 514 0,'4'-3'58'16,"4"1"-12"-16,11 2-11 15,4 3 1-15,5 8-10 16,3 5-15-16,1 6-6 16,1-2-2-16,-2 4-1 15,-3 1-2-15,-3-2-13 0,-1-2-32 16,-3-2-68-16,-3-11-122 15</inkml:trace>
  <inkml:trace contextRef="#ctx0" brushRef="#br1" timeOffset="-107285.38">11225 11453 223 0,'0'-2'84'0,"0"0"-43"16,0 2 20-16,0 0-20 0,0 0-7 16,3 0-2-16,3 8 1 15,1-3 4-15,1 2-8 16,2 2 6-16,0 0-8 15,-1 3-13-15,-1 1-3 16,-3 1-2-16,0 6 0 16,2 3-2-16,-1 2-1 0,1 3-1 15,0 3-3-15,0 3 1 16,0 0 1-16,-3-1-2 16,2 3 1-16,-3 0 0 15,-3-2-1-15,2-1 2 16,-2 0 4-16,2 1-2 0,1-4-1 15,1 0 1-15,1-3 2 16,0-1-2-16,3 1-3 16,-1-2 1-16,0 0-3 15,-2-2 0-15,-1-2 1 0,-1 3-1 16,0-2-1 0,-3-3-1-16,2 2 3 0,1-1-1 15,-1-2-1-15,3 0 0 16,0-2 2-16,1 0-1 15,-1-2 3-15,5 2 2 16,-3 2-2-16,-1-4-1 16,1 3-1-16,0-5-1 0,-2 0-1 15,-2-1 0-15,-1-2 0 16,-2-4 0-16,0-1 0 16,0 0 0-16,0-4-1 15,0 0-6-15,-5-4-16 0,0-9-33 16,-2-8-33-1,-3-8-50-15,1-10-199 0</inkml:trace>
  <inkml:trace contextRef="#ctx0" brushRef="#br1" timeOffset="-106832.36">11255 11453 258 0,'0'-7'48'16,"0"3"11"-16,0 3-4 0,0-1 1 16,2 2 2-16,-2 0-21 15,0 0-4-15,0 5-16 16,-6 10 1-16,-4 4 5 15,-3 6-5-15,-5 4-7 0,2-1-4 16,-2 3-4-16,4-7 0 16,1 2-1-16,4-7-2 15,4-3-1-15,5-5-3 16,0-6-32-16,0-3-28 16,7-2-34-16,0-5-94 0</inkml:trace>
  <inkml:trace contextRef="#ctx0" brushRef="#br1" timeOffset="-106644.88">11203 11464 382 0,'9'-4'125'0,"2"1"-79"16,7 3 6-16,3 0-4 16,6 2-11-16,0 4-18 15,1 9-10-15,-1 1 0 16,0 0-4-16,-5 4-4 15,0-1-1-15,-5 4-14 16,-2 0-35-16,-6-1-56 0,-2-4-127 16</inkml:trace>
  <inkml:trace contextRef="#ctx0" brushRef="#br1" timeOffset="-105690.34">11797 12644 364 0,'5'-9'43'16,"3"-1"14"-16,-1-3 10 15,2 1-18-15,-2-3-17 16,-1 1-15-16,-2 0 3 16,-4 1-6-16,0 3-3 15,-12 1 3-15,-5 1-4 0,-5 7-4 16,-3 1-4 0,-2 0-1-16,-1 11-1 0,4 3 2 15,2 6 0-15,7-1-1 16,10 4-2-16,3 1 0 0,2-5-1 15,14-1 1-15,3-5-3 16,5-5-3-16,1-4-3 16,-2-4 2-16,-1 0 1 15,-1-7 5-15,-4-4 2 16,-1-1 2-16,-4-3 3 16,-1 1 12-16,-2 3-2 15,1 1 1-15,-3 2 3 0,-2 3-3 16,1 3-2-16,-3 2-6 15,3 0-7-15,-1 7-1 16,4 8 0-16,-2 1 1 16,0 7-1-16,2 4-1 0,2 3 2 15,-1 2-2 1,-1-1 1-16,1 1 0 0,4-2 0 16,-4-3-1-16,5-2 1 15,-2-6-2-15,-1-2-1 16,3-9 1-16,-4-2 1 0,2-6 1 15,-3 0 1-15,-1-7 1 16,1-8 0-16,-1-6 4 16,0-2 2-16,-2-5-2 15,3-3-1-15,-3 2-3 16,1 2-4-16,-3 8-1 16,2 5-13-16,-1 6-25 0,-1 7-23 15,4 1-62-15,-4 3-76 16</inkml:trace>
  <inkml:trace contextRef="#ctx0" brushRef="#br1" timeOffset="-104891.22">12245 12865 456 0,'-4'-3'90'16,"4"-1"-31"-16,0 3 7 0,0 1-35 15,5 0-19-15,6 1-9 16,-1 8 1-16,2 2-1 15,-2 4-4-15,2-3 1 16,-7 0 0-16,-2-1-1 0,1 0-2 16,-4-4 2-16,0-2 0 15,0-3-1-15,-5-2 2 16,-1 0 2-16,5 0 0 16,-4-9 0-16,5-3 0 15,0-3-2-15,0-1 1 16,6 0 1-16,3-2 2 0,1 4-1 15,4 4 2-15,-4 2-1 16,2 3 0-16,1 3-1 16,-1 2 0-16,2 0 1 0,-2 7 0 15,-2 4-1-15,2 1-2 16,-4 3-1-16,1 1 0 16,-4-2 1-16,0 0-1 15,-4-3-2-15,-1-2-2 16,0-2 0-16,0-1 0 0,0-6 2 15,-1 0 3-15,-1 0 2 16,2-4 0-16,0-5 0 16,0-3-2-16,2-3 3 15,6 0 4-15,5-2-1 16,1 1 0-16,-1 4-1 16,3 1-3-16,-2 5-2 0,3 3-1 15,-3 3 0-15,-1 0 0 16,-3 5 2-16,1 8 0 15,-4-1 2-15,1 6-1 16,-3-1-1-16,-3 0 1 0,1-1-1 16,-1-2 0-16,1 1-2 15,-1-1 0 1,1-5 0-16,2 0 1 0,-3-4-1 16,3-1 0-16,-3-2 0 15,1-1 1-15,1-1-1 16,1 0 0-16,-3 0-5 0,1 0-11 15,-1 0-21-15,0 0-25 16,0-5-69-16,2-2-171 16</inkml:trace>
  <inkml:trace contextRef="#ctx0" brushRef="#br1" timeOffset="-100981.28">9715 12957 91 0,'0'0'347'0,"0"0"-332"15,0-4 27-15,0-1 3 16,0-4-15-16,0 0-11 16,0-2-5-16,0-1 10 15,0 0-3-15,0-3-11 0,-6 0 2 16,-3 5-1-16,-3 0-6 16,-10 4-3-16,-3 6-2 15,-4 0 1-15,-2 2-2 31,1 12 1-31,4 4 1 0,4 2 0 16,7 2 2-16,6 2-1 16,9 1-1-16,0 0-1 15,9-2-1-15,7-3 0 0,4-2 1 16,5-10-1-16,-2-2-5 16,-1-6 0-16,3 0 5 15,-7-11 0-15,-1-3 2 0,-3-6 1 16,-2-1 4-16,-4 0 7 0,-3-3 6 15,-2 6 4-15,3 0-3 16,-5 6-1-16,-1 3-8 16,4 3-3-16,-4 6-3 0,2 0-3 15,-1 0-4-15,4 11 2 16,-4 3-1-16,3 4 2 16,-1 2-2-16,1 5 2 15,-1 2 0-15,1 0-2 16,-1-1 2-16,4 3-1 0,-1-1 1 15,5-1-1-15,-1-5 0 16,3-7-2-16,5-5-5 16,2-5-19-16,-2-5-18 15,0-4-34-15,-3-14-110 16</inkml:trace>
  <inkml:trace contextRef="#ctx0" brushRef="#br1" timeOffset="-99570.04">9788 13017 234 0,'-4'-7'50'0,"-1"-2"-16"15,4 0 5-15,-4-1-10 16,3-1-4-16,-1-3-12 16,-4-3 8-16,-4 4 12 0,-3-2-6 15,-6 1-4-15,-3 1 2 16,-4 5 7-16,-5-2-1 0,-1 8-7 16,-1 2-6-16,5 0-8 15,2 13 1-15,6 4 0 16,7 3-5-16,7 4-3 15,7 2-3-15,1-1-1 16,13 2 1-16,8-7-1 16,2-2 1-16,2-8 1 0,1-4-2 15,-4-6 1-15,3 1-2 16,-6-8 3-16,-4-7 0 16,-3-4 0-16,-1-3 2 15,-5-2 3-15,0 1 13 16,-5-1 0-16,-2 6-7 0,0 5 2 15,0 4 3-15,0 4-4 16,0 4-5-16,1 4-10 16,4 8 1-16,0 9 0 15,2 8 0-15,0 3 1 0,3 7 1 16,-2 4-1 0,1 2 0-16,-6-1-1 0,4 2 2 0,0-10-2 15,-4 0 1-15,0-7-2 16,3-8 1-16,-5-7 2 15,3-7-2-15,-1-6 2 16,1-1 1-16,4-4 2 16,2-14 1-1,2-3-2-15,2-6-1 16,-1-3-2-16,2-2 0 0,-2 3-10 16,0 2-23-16,-5 6-16 15,1 3-22-15,0 9-52 16,-5 4-106-16</inkml:trace>
  <inkml:trace contextRef="#ctx0" brushRef="#br1" timeOffset="-98990.5">10007 13210 519 0,'0'0'83'0,"0"0"-46"15,0 0 18-15,2 5-38 16,6 6 7-16,4 3-14 0,-4 2-9 16,3 2 0-1,-3-3-1-15,-3 0 0 0,-1-4 0 16,-4-4-4-16,0-1-3 16,0-6 4-16,0 0 4 15,0-2 0-15,0-9 0 16,0-3 1-16,0-4 0 0,0-3-1 15,3 1 0 1,4 0 2-16,3 4-2 0,0 4-1 0,0 5 0 16,2 5 2-16,0 2-2 15,-2 7 0-15,4 9-1 16,-4 2 0-16,-3 2 2 0,1 2-2 16,-5-3 1-16,-3 0-1 31,0-7 0-31,0-4 0 15,0-1 2-15,0-7-1 0,0 0 4 16,0-11-1-16,6-3-1 16,4-7 4-16,0-2 2 0,2-2 0 15,2 1 0-15,2 5-1 16,-3 2-1-16,0 7-3 16,-3 6-1-16,1 4 0 0,0 3-1 15,-4 11 1-15,2 1-1 16,2 6 0-16,-4 0 0 15,2-2-2-15,4 1-4 16,-3-6-17-16,1 0-15 16,2-5-10-16,-4-5-39 0,3-4-84 15</inkml:trace>
  <inkml:trace contextRef="#ctx0" brushRef="#br1" timeOffset="-98584.3">10808 13096 375 0,'0'-4'143'0,"0"1"-89"15,0 3 20-15,0 0-30 0,0 5-18 16,2 11-4-16,-1 2 3 16,3 7-1-16,1 1-8 15,3 3-8-15,-1 0-1 16,2-1-2-16,0 4-5 16,-4 0-2-16,-3 1-57 0,-2-1-111 15</inkml:trace>
  <inkml:trace contextRef="#ctx0" brushRef="#br1" timeOffset="18820.32">3817 14710 445 0,'2'-34'28'0,"-2"12"-16"16,0-4 41-16,0 5-12 31,-7 4-23-31,-10 7-9 0,-2 6 0 15,-6 4-2-15,-2 4 0 16,-4 14 1-16,1 4 5 16,6 8-7-16,7-4-2 15,4 3-4-15,9-2 0 0,4-2 0 16,5-8 0-16,14-5 0 16,3-8 0-16,6-4 2 15,1-1-2-15,2-12 4 16,-2-5 11-16,-2 0 9 15,-1 0 0-15,-8 3-2 0,-6 2-3 16,-3 6-5 0,1 6-8-16,-7 1-3 0,1 4-4 15,-1 14-1-15,0 10 2 16,1 2 0-16,-1 11 2 16,5 4-2-16,-2 1 0 15,-1 7 0-15,2-3 0 0,2-6 0 16,0-3 1-16,0-11-1 15,-2-8 0-15,1-9-1 16,-3-10 1-16,-2-3 3 16,3-18 15-16,-3-9 6 0,4-10-10 15,3-6 0-15,-2-3 0 16,3 5-9-16,-1 3-6 16,2 11-1-16,-2 12-21 15,5 9-35-15,1 6-62 0,4 8-79 16,3 5-244-16</inkml:trace>
  <inkml:trace contextRef="#ctx0" brushRef="#br1" timeOffset="19101.55">4356 15042 671 0,'-15'-11'39'15,"-2"0"-28"-15,-1 10 2 16,-2 1 12-16,6 8-16 15,2 10-8-15,7 6-5 16,3 2 3-16,2 1-1 0,12-2-1 16,2-4 0-16,4-5-3 15,3-7 1-15,-1-9 0 16,-2 0 5-16,-5-9-1 16,-5-12 3-16,-8-1 0 0,-1-4 0 15,-15-1-1 1,-9 0-1-16,-4 4 0 0,-4 4-11 15,10 1-22 1,3 3-49-16,20 1-104 0</inkml:trace>
  <inkml:trace contextRef="#ctx0" brushRef="#br1" timeOffset="19730.57">5324 14747 519 0,'-9'-19'26'0,"-9"-1"0"0,0 4 16 15,-5 4-16-15,-1 4-15 16,-1 6-9-16,4 2 1 16,1 6 5-16,5 10-1 15,5 4-2-15,4 1-2 16,3 1-3-16,3-1 1 0,5-3-2 15,9-2 1-15,3-10-2 16,5-3 0-16,2-3 0 16,-1-4 1-16,-1-9 2 15,0-2 0-15,-8-2 0 0,1 5 2 16,-8 1 10-16,2 3 4 16,-4 8-2-16,0 0-10 15,1 12-6-15,-1 9 1 16,-1 9 1-16,3 8 0 0,0 8 0 15,-1-3 0-15,4 2-1 16,-1-6 1-16,0-7-2 16,0-8 2-16,-2-12-1 15,4-12 1-15,-3-4 21 16,-1-17 24-16,0-9-16 0,1-8-5 16,2-3-2-16,-1-2-10 15,1 4-10-15,2 6-3 16,-2 8-6-16,4 7-35 15,4 11-41-15,2 7-49 16,0 4-78-16</inkml:trace>
  <inkml:trace contextRef="#ctx0" brushRef="#br1" timeOffset="19886.78">5760 15013 603 0,'3'3'90'0,"-3"0"-47"16,2 0 26-16,0 6-6 0,1 2-27 15,2 3-27-15,0 7-7 16,2 4-3-16,2 2-25 16,-1 0-47-16,-1-6-59 15,-2-9-148-15</inkml:trace>
  <inkml:trace contextRef="#ctx0" brushRef="#br1" timeOffset="20524.08">6545 14852 489 0,'16'-12'32'0,"-5"-6"-6"15,-5 3 25-15,-6-5-5 16,-6-2-20-16,-9 2-22 0,-8 5-3 16,-9 0-1-1,-1 8 1-15,-2 7 0 0,-5 0 2 16,5 14-1-16,2 6 4 15,11 3-3-15,6 4-3 16,11 0 2-16,5-4-4 0,7-3 2 16,16-5-1-16,8-5-1 15,6-10-4-15,5 0 1 16,1-13 0-16,-2-9 0 16,-1-1 4-1,-6-2 4-15,-5 3 7 16,-8 2 8-16,-8 3 6 15,-3 9 5-15,-5 4-6 0,-1 4-11 0,-1 7-12 16,0 13-2-16,-1 9 4 16,3 6 0-16,0 7-3 15,4 4 2-15,-1 0 0 16,1-2-2-16,-1-7 1 16,1-7-3-16,-1-10-3 15,-3-7 1-15,-1-13 5 0,-1 0 3 16,-1-16 5-16,1-11 7 15,3-5 8-15,1-9-4 16,4 0-2-16,-1-2-13 16,3 5-3-16,1 7-1 15,5 12-13-15,3 7-26 0,-2 12-54 16,6 0-77-16,-1 13-230 16</inkml:trace>
  <inkml:trace contextRef="#ctx0" brushRef="#br1" timeOffset="20795.3">7005 15051 584 0,'-4'-15'115'16,"4"-2"-94"-16,6 2-1 16,15 8 0-16,6 5 0 15,5 2-16-15,-2 7-7 0,-4 13 2 16,-8 3-12-16,-13 2-21 15,-5 4 7-15,-11-6 19 16,-12 2 7-16,-5-6-1 16,1-1 7-16,5-5 22 0,6-6 6 15,8 0-6-15,8-5-9 16,22-2-13-16,19 0-1 0,15 0-20 16,15-9-66-16,10-7-100 15</inkml:trace>
  <inkml:trace contextRef="#ctx0" brushRef="#br1" timeOffset="21014">8091 15004 386 0,'-7'-3'32'0,"-1"-1"-92"15,1 2 71 1,6 2 57-16,1 0-18 0,3 0-27 15,15 0-3-15,0 3 11 16,7 3-21-16,0-2-10 16,-3-1-19-16,-1 1-57 15,-3 0-47-15,-1-4-77 0</inkml:trace>
  <inkml:trace contextRef="#ctx0" brushRef="#br1" timeOffset="21130.93">8301 15015 312 0,'9'-6'53'0,"3"1"-17"15,5 2-7-15,3-1-8 0,6 1-16 16,3-1-10-16,3 0-37 16,5 1-48-1,-5-1-91-15</inkml:trace>
  <inkml:trace contextRef="#ctx0" brushRef="#br1" timeOffset="21247.09">8673 14976 317 0,'10'0'161'15,"5"0"-127"-15,8 0-18 16,6 0-7-16,7 0-5 0,5 1-16 16,2-1-81-16,6-3-64 15</inkml:trace>
  <inkml:trace contextRef="#ctx0" brushRef="#br1" timeOffset="21340.8">9041 14954 361 0,'-5'-7'5'15,"5"-9"-191"-15</inkml:trace>
  <inkml:trace contextRef="#ctx0" brushRef="#br1" timeOffset="22121.36">10022 14687 418 0,'2'-12'37'0,"1"-1"-18"16,-3 1 38-16,0-2-16 15,0 1-14-15,0-3-13 0,-10 1-4 16,2 5 10-16,-6 3-10 16,-5 1-6-16,1 6-3 15,-5 0 1-15,-4 7-2 16,2 7 0-16,0 10 0 16,6-1 0-16,4 4-5 0,10-4-6 15,5 2-15-15,3-7 9 16,14-6 3-16,3-6 4 15,11-3 1-15,-2-3 4 16,0-4 4-16,3-10 1 16,-3-3 6-16,-1 2 16 15,-2-3 8-15,-4 4 0 0,-5 3-8 16,-7 7-7-16,0 1-5 16,-6 3-6-16,-3 7-3 15,1 11-1-15,-2 10 1 16,0 5-1-16,2 6 0 0,0 4 0 15,-1 3 0-15,1 2-1 16,0-2-2-16,-1-4-6 16,1-5-3-16,3-6 6 15,-4-9 4-15,3-5 3 0,1-9-1 16,2-6 1-16,4-2 8 16,-2-7 9-16,3-13-1 15,3-8 1-15,3-6 8 16,0-7-11-16,1 1-7 0,1 4-8 15,-1 1-2-15,-4 10-14 16,4 10-18-16,-7 10-31 16,1 5-51-16,1 0-98 15</inkml:trace>
  <inkml:trace contextRef="#ctx0" brushRef="#br1" timeOffset="22621.24">10433 15083 433 0,'5'-11'144'16,"2"-2"-116"-16,1 6-1 0,2 3 18 15,1 4-5-15,0 0-22 16,-1 11-17-16,1 6 2 16,-1 1-1-16,-5 1-3 15,-3 1 0-15,-2-1-5 16,0-5-5-16,-2-3 4 0,-5-2 3 16,-1-7 4-1,3-2 1-15,-1-5 1 0,6-8 3 16,0-5 2-16,2-1 0 15,9-5 1-15,4 3-1 16,2-1 0-16,5 7-2 16,1 2-3-16,3 6-1 0,-4 5 0 15,0 2 3-15,-2 7-2 16,-6 9 3-16,-2 4 3 16,-4 7-1-16,-4-2-3 15,-4 3 0-15,0 3-3 16,0-3 0-16,-7-1 0 0,-3-4-5 15,1-3-21-15,2-6-19 16,2-3-24-16,0-8-44 16,1-3-147-16</inkml:trace>
  <inkml:trace contextRef="#ctx0" brushRef="#br1" timeOffset="51218.71">11291 14858 210 0,'-5'2'330'0,"3"-2"-287"31,2 0-4-31,4 0-12 16,15 0-10-16,8 0-4 15,10 0-7-15,12-4-1 0,7 2 1 16,7-1-4-16,1-1-2 15,3 1 1-15,-6-1-1 0,-4 0 0 16,-10-3 0-16,-9 4-11 16,-14-3 4-16,-3 2 5 15,-11 2 2-15,-4-2 1 16,-2 1 1-16,-3-2 0 0,1 5 1 16,0-4-2-16,1 4 0 15,3-1-3-15,0 1 0 16,6-2-14-16,0 1-32 0,-1-1-26 15,-2 0-46-15,2-2-100 16</inkml:trace>
  <inkml:trace contextRef="#ctx0" brushRef="#br1" timeOffset="51485.05">11948 14619 579 0,'-22'-9'65'15,"5"3"-52"-15,5 2 20 0,9 4-3 16,3 5-15 0,3 6-15-16,12 9 0 0,5 2 0 15,6 3-1-15,2 4-1 16,-1-2-1-16,-4 0 3 16,-4 1 0-16,-11-2-1 0,-8-1-1 15,-7-1 2-15,-18-1 1 16,-13-3 0-16,-5-3 0 15,-3-1-12-15,-3-7-46 16,4-7-52-16,9-2-140 16</inkml:trace>
  <inkml:trace contextRef="#ctx0" brushRef="#br1" timeOffset="51895.75">13010 14553 688 0,'-13'-23'52'0,"1"5"-23"16,10 16 21-16,2 2-31 15,7 18-6-15,5 5-3 16,5 8-5-16,-2 6-5 15,0 1 0-15,-3-1-2 0,-2-1-17 16,-5-4-8-16,-5-8-16 16,0-6-6-16,-5-6-15 15,-12-8-23-15,-6-4-47 16,-6-4-105 0</inkml:trace>
  <inkml:trace contextRef="#ctx0" brushRef="#br1" timeOffset="52348.78">12745 14615 433 0,'-16'-11'100'0,"16"-4"-67"16,13 6 6-16,16 2-9 15,12-1 10-15,8 1-13 16,5 2-14-16,6-4 0 0,-4 1-8 16,-4-3-4-16,-9-6 0 15,-9 2-2-15,-9-7-4 16,-7-3 3-16,-11 2 2 15,-5-4-1-15,-2 6-1 16,-3 1 8-16,-6 8 7 0,-4 5 1 16,2 7 0-16,4 0-7 15,4 14-5-15,3 9-1 16,0 5-1-16,3 12 0 16,6 1-1-16,0 5 1 15,1-1 0-15,-5-2-2 16,-4-2-3-16,-1-9 2 0,0-6-3 15,0-8 4-15,-3-9 2 16,0-7 0-16,3-2 6 16,0-7-2-16,3-6-4 15,7 1-2-15,7 1 2 0,4 2-1 16,1 7 0-16,3 2 0 16,0 7-9-16,-2 8-5 15,-1-1 3-15,-4 4 3 16,-4 0-11-16,-5-4-24 15,-1-1-14-15,-3-8-21 0,0-2-49 16,-5-3-127-16</inkml:trace>
  <inkml:trace contextRef="#ctx0" brushRef="#br1" timeOffset="52614.38">13480 14736 282 0,'7'-4'156'0,"-2"0"-116"16,5-2 18-16,0-1-17 15,4 0-13-15,1-6-22 16,-3 0-5-16,1-3-1 16,-6 1 0-16,-1-3 0 15,-6 4 2-15,0 2 3 0,-13 5 13 16,-3 7 5-16,0 0-3 16,0 15-1-16,2 7-6 15,2 5-4-15,9 3-4 16,3 0-5-16,0 0 1 15,15-7-1-15,4-2-11 16,6-7-23-16,4-7-10 0,1-7-31 16,1 0-87-1</inkml:trace>
  <inkml:trace contextRef="#ctx0" brushRef="#br1" timeOffset="52942.43">13293 14730 547 0,'-28'0'26'16,"7"0"22"-16,20 0 6 0,8 0-26 15,21 0-17-15,18 0-6 16,8-4-2-16,6-2-3 16,1-2 1-16,-5-6 0 15,-14 2 1-15,-16-4-8 16,-20 3-16-16,-17 0 6 15,-28 2-1-15,-26 4 8 16,-14 4 8-16,-13 3 1 0,-1 0 7 16,6 10 20-16,9 8 3 15,18 0 4-15,23 2-2 16,22 1-14-16,20-1-15 16,32-5-6-16,26-3 1 15,27-5-11-15,13-7-54 0,13-6-62 16,1-16-122-16</inkml:trace>
  <inkml:trace contextRef="#ctx0" brushRef="#br1" timeOffset="53515.07">14047 14179 422 0,'-9'0'187'16,"9"-4"-184"-16,4-2 28 16,23 1-17-16,10 0 7 15,11-1-9-15,5 1-9 0,1 0 0 16,-2-2-1-16,-7 3-3 0,-13-1 3 16,-9 1-1-1,-12 2 0-15,-8 0 3 0,-3 2 20 16,-14 0-3-16,1 10-2 15,-4 4 2-15,5 6-6 16,0 6-6-16,5 10-2 16,4 3-2-16,3 8-2 0,3 0-1 15,9 5-1-15,3-2-1 16,2-2 0-16,0-3-2 16,-3-6-1-16,-4-3 1 15,-5-7 3-15,-3-6-2 16,-2-6 1-16,-9-2 0 0,-11-8 2 15,-3-4 0-15,-5-3-1 16,-7 0 0-16,-1-3-7 16,2-8-18-16,0-2-17 15,2 0-17-15,6-4-49 16,7 0-84-16</inkml:trace>
  <inkml:trace contextRef="#ctx0" brushRef="#br1" timeOffset="53655.65">14139 14483 654 0,'23'-8'6'15,"13"-5"-10"-15,13 2 4 16,8-1-61-16,10-2-302 16</inkml:trace>
  <inkml:trace contextRef="#ctx0" brushRef="#br1" timeOffset="69271.42">15146 14326 46 0,'-1'2'0'15,"1"-2"-7"-15,0 2-3 16,0 0-11-16</inkml:trace>
  <inkml:trace contextRef="#ctx0" brushRef="#br1" timeOffset="69460.33">15146 14326 59 0,'9'13'37'0,"-9"-15"-34"15,0 1 11-15,0 1-7 16,0 0-9-16,0 0-27 15,0 0-33-15,0 0 44 0</inkml:trace>
  <inkml:trace contextRef="#ctx0" brushRef="#br1" timeOffset="69850.87">15166 14307 198 0,'0'-11'78'0,"0"2"-18"15,0 2 0-15,0 2-11 0,0-1 11 16,0 5-15-16,0-3-5 16,0 4 1-16,0 0-6 15,0 4-8-15,0 6-5 16,0 8 10-16,2 5-3 15,5 9-10-15,-2 8-5 0,2 5-4 16,3 2-4-16,-1 2-5 16,-2-1 0-16,-2-5-2 15,-2-6-5-15,2-11-3 16,-5-7 2-16,-3-8-4 16,-9-7 4-16,-7-4 4 15,-1-5-4-15,-4-9-1 0,0-7 4 16,4-2-7-16,0-4-22 15,9 1-16-15,3-2-30 16,8 0-53-16,0 1-135 16</inkml:trace>
  <inkml:trace contextRef="#ctx0" brushRef="#br1" timeOffset="70075.33">15084 14093 313 0,'-14'-9'235'0,"2"0"-204"15,5 0 9-15,2 4 2 16,5 3-21-16,-2 0-18 16,2 2-6-16,0 0-5 0,0 0-6 15,5 2-35-15,2 2-43 0,6-3-132 16</inkml:trace>
  <inkml:trace contextRef="#ctx0" brushRef="#br1" timeOffset="70900.07">15861 14387 253 0,'10'-7'47'0,"0"0"28"16,-7 0 8-16,-1-4-2 0,-2 2-26 15,-2-1-11-15,-6 0-6 16,-9 2-11-16,-3 3-13 16,-4 3-5-16,-9 2-2 15,-2 2-6-15,1 6 0 0,4 7-1 16,3 2 1-16,8 3-2 16,10 3 0-16,9-3-2 15,2-3 2-15,17 0 1 16,4-3-1-16,8-9-4 15,3-3-2-15,0-2-3 16,-5-5 1-16,-2-10-1 0,-7-3 4 16,-4 1 6-16,-5-1 1 15,-6 0 3 1,-1 6 12-16,-4 2 2 16,1 5-6-16,-1 5-4 0,2 0-7 15,2 13-2-15,3-1 0 16,4 4-1-16,1 0-13 15,3 0-18-15,-1-5-14 0,-4-2-8 16,-2-5-3-16,-2-4-5 16,-6 0 30-16,0-11 28 15,-2-5 10 1,-3-4 48-16,-2 0 10 0,6 1-10 16,1 1-11-16,0 4-6 15,13 7-16-15,6 5-14 0,6 2-4 0,1 5-2 16,2 11 2-16,-2 3-3 15,-6 0 1-15,-5-1-1 0,-8 0-4 16,-7-8-6-16,0-1 0 16,-5-7 8-16,-4-2 4 15,0-9 5-15,2-3 12 16,3-8 1-16,4 2 3 16,2-1 5-16,10 1-5 0,5 7-8 15,3 4-9-15,1 7-4 16,1 0-2-16,3 16 1 15,-1 6-1-15,0 4-1 16,-2 3-1-16,-4-1-21 31,-2 1-12-31,-3-4-15 16,-1-6-36-16,-3-8-54 0,2-8-84 16</inkml:trace>
  <inkml:trace contextRef="#ctx0" brushRef="#br1" timeOffset="71301.1">16643 14410 427 0,'0'-10'125'0,"-10"-1"-71"16,-8-2 10-16,-3 6-39 16,-3 1-12-16,-6 1-7 0,1 5-3 15,2 0 1-15,4 5 1 16,10 5-5-16,6 4-2 15,7 2 1-15,5 2-2 16,14-3-8-16,6-3-10 16,-1-7-7-16,3-5 1 0,-1 0 5 15,-5-10-7-15,-5-12 14 16,-3-6 13-16,-6-7 2 16,-3-7 8-16,-4-6 27 15,0-1 9-15,-9-2-3 16,2 2-4-16,-4 9-2 15,2 2 5-15,2 11-5 0,1 10-6 16,4 9-6-16,2 8-8 16,0 11-13-16,0 18-3 15,8 11 2-15,1 14 0 16,3 9 0-16,4 6-1 16,0 2-1-16,1-1-22 0,-2-8-34 15,2-10-43-15,-1-14-83 16</inkml:trace>
  <inkml:trace contextRef="#ctx0" brushRef="#br1" timeOffset="71801.98">17283 14037 515 0,'-4'-8'54'0,"1"0"29"0,3 8-14 15,0 0-25-15,3 9-23 16,4 13 3-16,5 8 4 15,-2 7-6 1,-1 10-9-16,0 3-6 16,-2 3-4-16,-3 1-1 15,-1-6-1-15,-1-5-1 0,0-7-4 16,0-8-17-16,1-6-11 16,2-10-24-16,2-9-31 15,1-3-36-15,7-14-80 16</inkml:trace>
  <inkml:trace contextRef="#ctx0" brushRef="#br1" timeOffset="72094.89">17598 14139 287 0,'-10'-7'289'16,"-9"4"-278"-16,-5 1 12 0,-1 2 14 0,-2 9-9 15,2 3-16-15,2 6-6 16,3 0 1-16,3-1 4 0,7 1-4 15,3-3-1-15,7-1-2 16,0-5-2-16,5 2 8 16,9 3 9-16,10 0 0 15,3 8-5-15,5 3-3 16,4 1 2-16,0 1-4 16,2 3-2-16,-4 1-5 0,0-2-3 15,-7-3-5-15,-3-5-41 16,-3-3-45-16,-5-12-66 15,0-6-353-15</inkml:trace>
  <inkml:trace contextRef="#ctx0" brushRef="#br1" timeOffset="72645.55">18457 14448 538 0,'5'2'148'15,"0"-2"-106"-15,-4 1 12 16,5 5-9-16,-5 5-16 16,-1 3-22-16,0 2-6 15,-13 4-3-15,-6-1-18 0,3-1-67 16,-2-11-109-16</inkml:trace>
  <inkml:trace contextRef="#ctx0" brushRef="#br1" timeOffset="78821.31">20293 14157 614 0,'0'-2'23'15,"-2"2"-3"-15,2 0 3 16,0 9-7-16,3 7 4 16,6 9-12-16,1 4-1 15,0 6 4-15,2 5-7 16,2 1-2-16,-6 0 7 0,5 0-4 15,-7-2-4-15,-3-9-2 16,-3-5 2-16,0-7 0 16,-9-5 3-16,-7-6 2 15,-8-6 1-15,-1-1-5 16,-1-5 0-16,0-7-3 0,-1-4-7 16,7-2-12-16,6-2-21 15,11 1-35-15,3-5-63 16,2 1-161-16</inkml:trace>
  <inkml:trace contextRef="#ctx0" brushRef="#br1" timeOffset="79133.95">20244 13900 562 0,'-7'-5'14'15,"-5"-4"-5"-15,12 9 16 16,0 0-18-16,12 4 3 0,3 1-7 16,0 0-2-16,0 0 0 15,-3-1-1-15,-1-4 1 16,-5 0 2-16,-6-4 2 15,0-3-1-15,-8-1 1 0,-2 0 6 16,-3 5-3 0,0 1-6-16,1 2-3 15,5 2-21-15,1 5-61 0,6 2-116 16</inkml:trace>
  <inkml:trace contextRef="#ctx0" brushRef="#br1" timeOffset="79743.95">21017 14187 404 0,'0'0'137'0,"0"0"-96"16,0 0 25-16,-5 0-27 16,-3 4-14-16,-8 10-10 15,-1 0-4-15,-4 4-2 16,-4 2 1-16,2-2-2 0,-3 0-1 15,6 0-2-15,1-4-4 16,4-3 2-16,5-4 2 16,3-4 1-16,5 1 0 15,2-1-2-15,4 2-4 16,6 1 4-16,8 1 1 0,3 2-3 16,5 2 0-1,2 1-2-15,3 1 1 0,1-3-1 16,-1 1 0-16,-1 0-1 15,-3-1-18-15,2 3-26 16,0-6-26-16,-4-3-38 0,-1-4-87 16</inkml:trace>
  <inkml:trace contextRef="#ctx0" brushRef="#br1" timeOffset="80040.86">21448 14127 604 0,'-6'-9'30'0,"2"4"6"16,4 5 18-16,0 1-31 15,5 15-11-15,5 6 9 0,0 5-1 16,-1 5-6-16,3 0 0 15,-6 3-5-15,1 3-2 16,-1-4-5-16,-5-2 0 16,1-4-2-16,1-2 0 0,-1-7-3 15,-2-3-14-15,0-7-21 16,0-3-32-16,0-6-35 16,0-3-66-16</inkml:trace>
  <inkml:trace contextRef="#ctx0" brushRef="#br1" timeOffset="80398.67">21760 14198 132 0,'5'-11'409'0,"-1"3"-379"15,-4 0 9-15,0 6 6 16,-5 2-16-16,-10 0-25 15,-6 10-5-15,-5 2 1 16,-2 4 0-16,-5 2 1 16,5-2 0-16,1 0 0 0,5-2 7 15,4-1 4-15,5-3 4 16,4-1 2-16,4-1-6 16,5 0-1-16,0 1-2 15,5 2-1-15,9 1 2 16,6 6-1-16,6 0-1 15,3-2-3-15,-1 6 0 0,5-1-3 16,-3 1 0 0,-3-3-2-16,-1-1 0 0,-6-2 0 15,-5-1 0-15,-2-5-9 16,-12 2-27-16,-1-5-34 16,-1-1-79-16</inkml:trace>
  <inkml:trace contextRef="#ctx0" brushRef="#br1" timeOffset="85519.2">19210 14232 336 0,'7'-11'27'0,"0"-1"24"0,1-1 13 15,1 1-1-15,-4 1-21 16,0 2-1-16,-5 2 5 16,0 3-7-16,-7 4-13 15,-10 0-9-15,-2 6-2 0,-4 8-1 16,-3 6-3-16,6 5-4 15,-1 0-3-15,8 3-2 0,10 2 0 16,3-1-2-16,6-4-1 0,13-4 2 16,8-6-2-16,4-5 1 15,3-6-6-15,1-4-2 16,-1-2-2-16,-3-10 4 16,-4-8 4-16,-7-3 2 15,-8-6 1-15,-8 1 0 16,-4-4 0-16,-7 3-1 0,-12 2-1 15,-5 6-2-15,-1 7-1 32,-4 3-10-32,5 7-7 0,9 4-11 0,8 2-31 15,7 6-41-15,2 0-103 16</inkml:trace>
  <inkml:trace contextRef="#ctx0" brushRef="#br1" timeOffset="85909.72">19714 14150 558 0,'10'-5'43'16,"-7"1"-9"-16,4 2 22 0,-1 2-14 15,2 0-13 1,-4 0-16-16,-4 4-4 0,0 5 4 15,-4 2-4-15,-11 1-3 16,-7 0-1-16,-5 2-2 16,-2 1-1-16,0-1 1 15,-1 0 0-15,3-1-2 0,4-1 1 16,8-1 0-16,5-2 0 16,8 0-1-16,2 0 1 15,9 0-1-15,9 0 1 16,7 0 0-16,4 0-2 0,2-2 1 15,4 0-1-15,1 0 0 16,-5-2 0-16,-1-1-1 16,-5 3-1-16,-7 0-18 15,-7 2-24-15,-11-2-24 16,0 6-43-16,-13-3-86 16</inkml:trace>
  <inkml:trace contextRef="#ctx0" brushRef="#br1" timeOffset="86065.9">19576 14536 520 0,'-7'8'86'16,"3"-1"-32"-16,6 0 3 0,20 0-4 15,5 3-16-15,10-2-19 16,7 1-13-16,0 3-3 16,7-2-16-16,0-1-111 15,2-6-297-15</inkml:trace>
  <inkml:trace contextRef="#ctx0" brushRef="#br1" timeOffset="90138.4">22412 14207 538 0,'0'-4'61'0,"0"1"-52"16,-5 3 39-16,-5 0-9 0,-2 3-21 15,-2 8-9-15,-5 0 0 16,1 1 5-16,1-1-3 16,-3 2-3-16,2-3 5 0,2 1 0 15,-1-2-7-15,6-2 2 16,1 2 3-16,5-2-4 16,0 0-3-16,5 2-3 15,3 0 0-15,8 2 0 0,9 3 1 16,2-2 0-16,9 1-2 15,1-2 1-15,7 3-6 16,-5-5-13-16,-2 1-17 16,-3 1-20-16,-5-2-17 15,-7 0-37-15,-10-3-115 0</inkml:trace>
  <inkml:trace contextRef="#ctx0" brushRef="#br1" timeOffset="90300.52">22295 14551 293 0,'-16'4'196'0,"7"-2"-143"16,7-1-5-16,2 3-20 0,16-1-1 16,11 1 3-16,6 2-15 15,4-1-7-15,2-3-8 16,2-1-1-16,0 2-34 16,-7-3-60-16,-4 0-91 15</inkml:trace>
  <inkml:trace contextRef="#ctx0" brushRef="#br1" timeOffset="90753.53">22733 14303 596 0,'0'-12'25'0,"3"3"5"16,10 7 19-16,3 2-20 15,2 2-12-15,4 9-11 16,-4 9-3-16,2-1-3 16,-6 0-1-16,-3 3 2 15,-6-4-3-15,-5-4-2 0,0-1-9 16,0-8 3-16,-5-3 5 15,-1-2 8-15,-1-4 4 16,5-10 5-16,2-6-2 16,0-3-3-16,9-4 8 15,6-1-5-15,7 3-7 16,0 4 8-16,3 4-9 0,-1 8 5 16,0 9-3-16,-2 0 1 15,-2 18-1-15,-1 9 5 16,-7 7 1-16,1 1-7 15,-6 3-2-15,0-1 0 0,-5-3-1 16,-2 0-1-16,0-9-28 16,-6-11-70-16,-4-8-180 15</inkml:trace>
  <inkml:trace contextRef="#ctx0" brushRef="#br1" timeOffset="92156.66">23944 14184 182 0,'15'-11'121'16,"0"-1"-94"-16,-3-3 35 15,2 1 2-15,-4 1-3 0,0-1-7 16,-8 4 2-16,-2-1-5 15,-5 4-12-15,-15 1-9 16,-9 6-4-16,-7 0-5 16,-1 6-8-16,-2 6-5 0,3 4-3 15,7 6 4-15,12-1-1 16,12 2-5 0,5 2-1-1,20 0 0-15,11 0-2 16,6 0 0-16,4 0-2 0,0-3-9 15,-4-3 1-15,-11-3 4 0,-6-1 4 16,-15-7-2-16,-5-2-10 16,-20-1 12-16,-9-5 4 15,-5 0-1-15,-5 0 0 0,5 0-1 16,7 0 1-16,13-1 0 16,9-5-3-16,5-1-22 15,21-2-34-15,11-2-22 16,5 1 2-16,2-3-2 15,-1-1 39-15,-8 3 44 0,-8 0 62 16,-6 3 37-16,-7 2-7 16,-2 2-20-16,-3 4-25 15,1 0-30-15,-3 10-17 16,3 2 0-16,1 6-3 16,5-2 1-16,1 0-1 0,4-1-8 15,0-7-11-15,2-3-10 16,-4-5 0-16,-1 0 8 15,-4-7 14-15,-4-5 8 16,-1-2-1-16,-1 3 3 16,-3 2 8-16,0 4 4 15,0 3-3-15,1 2-9 0,6 3-4 16,5 10 0-16,3-1 1 16,4 5-1-16,3-5-2 15,2-2-15-15,-1-2-7 16,-2-6-12-16,-1-2-10 15,-2 0 14 1,-3-7 8-16,-5-8 14 0,0 1 10 16,-7-2 3-16,-3 1 9 15,0 5 13-15,0 3-2 16,-3 3-8-16,-3 4-9 16,2 2-5-16,2 9 0 15,2 1-2-15,0 4 2 16,7-1-1-16,5-5-1 15,0 1-5-15,5-6 2 0,-4-5 1 16,1 0 2-16,-1-4 2 16,0-10 0-16,0-5 0 15,-3-6 1-15,3-6 0 16,-2 0 3-16,-1-6 3 0,0 2 3 16,-5 1-5-1,-3 6 11-15,-2 4 5 0,0 8 4 16,0 6-3-16,-5 6-9 15,1 4-5-15,0 2-5 0,2 12-1 16,2 8 1-16,0 6-2 16,0 6-1-16,6 2 0 15,1-1 1-15,-2 1-1 16,2-4 1-16,-1-5-1 16,0-10 0-16,-3-2 0 15,1-8 1-15,-1-5-1 0,6-2 4 16,1-6 2-16,2-4-6 15,3-6 1-15,5 3-2 16,2 2 2-16,-3 4-1 16,3 4 0-16,-3 3 3 0,-4 2 1 0,-2 10 1 15,0 6-3-15,-6 3-2 16,-2 3-38-16,-4-1-101 16,4-2-253-16</inkml:trace>
  <inkml:trace contextRef="#ctx0" brushRef="#br1" timeOffset="92962.2">24005 14393 528 0,'-20'3'48'16,"9"-3"-39"-16,5 4 7 15,6-3 16-15,18 1-16 16,16 2-2-16,7-4-6 15,12 1-6-15,6-1 0 16,7 0-3-16,-1-3 2 16,-7-6 1-16,-3 0 0 15,-12-5 2-15,-6-1 0 0,-16-4 6 16,-12-2 3-16,-9-1-8 16,-21 2-7-16,-25 3-4 15,-15-1-5-15,-10 3 4 0,-14 3 6 16,-3 3 1-16,4 2 2 15,8 5 15-15,15 1 4 16,17 1-2-16,18 0-5 16,21 6-3-16,14 4-11 15,28-2 9-15,17 5 4 0,22-4-5 16,13 5-7-16,13-1-3 16,0-1 4-1,0-1-2-15,-13-1-1 0,-18 0-11 16,-21-7-22-16,-28-1-22 15,-22-2-40-15,-22-5-76 0</inkml:trace>
  <inkml:trace contextRef="#ctx0" brushRef="#br1" timeOffset="93953.56">7597 15759 162 0,'4'-13'439'16,"-4"-4"-428"-16,-12 4 32 15,-3 6 19-15,-5 0-28 0,-6 5-17 16,-9 2-11-16,-3 11 2 16,-3 9 0-16,0 4 0 15,4 8 3-15,7 3 6 16,11 2-11-16,14 2 2 16,5 0-1-16,26 0-2 15,12-1-1-15,10 0-2 0,10 1-2 16,3-2 0-16,2-3 1 15,-6-2-4-15,-12-3-5 16,-10-8 0-16,-16-3 0 16,-14-7 2-16,-5-3 3 15,-24-6 6-15,-17-2-1 0,-8 0-1 16,-9 0 0-16,-3-7 0 16,5 0-2-16,9 0 1 15,16 0-9-15,19-3-28 16,14-1-31-16,25 0-58 0,16-10-92 15</inkml:trace>
  <inkml:trace contextRef="#ctx0" brushRef="#br1" timeOffset="94782.14">7816 16011 254 0,'0'-6'435'16,"-7"6"-398"-16,-4 0 29 0,2 6-17 15,6 13-31-15,3 6-12 16,5 4-4-16,8 6-1 15,6 1 0-15,3-8 0 16,0-3-2-16,-1-7-7 16,-3-10-3-16,1-8 7 0,-2-4 3 15,-5-14 1-15,-2-6 0 16,-3-4 2-16,0 2 1 16,-2 2 3-16,-2 7 6 15,2 4-3-15,-2 8-1 16,4 5-4-16,2 0-4 15,4 12-2-15,3 6 1 0,7 3-7 16,6 1-20-16,2-1 11 16,1-2-33-16,2-6-18 15,0-4 3-15,0-7-11 16,-7-2-29-16,-3-12 8 0,-7-10 73 16,-6-5 33-16,-7-5 24 15,-4-3 33-15,-2 3 23 16,-7 6-10-16,-4 5-23 15,3 5-3-15,-2 8-25 16,6 8-13-16,2 0-13 16,4 17-4-16,0 8-1 0,4 4 2 15,10 6 1-15,2 0-2 16,4-2-15-16,4-5-4 16,0-6 9-16,3-8 3 15,2-7 7-15,-4-7-14 16,4-1-2-16,-9-22-1 15,-4-4 9-15,-6-14 4 0,-4-4 1 16,-6-10 6-16,0-3-1 16,-8-2 0-16,-4 3 3 15,-4 7 20-15,0 7 16 0,-1 11 5 16,0 12-9-16,4 11-12 16,6 9-8-16,3 9-10 15,4 18-3-15,6 11 0 16,10 9 1-1,3 7-1-15,5 7-2 0,-2-2 1 16,-2-4-1-16,-3-8 1 16,-2-6-1-16,-6-12 1 0,-2-13-1 15,0-8 0-15,-4-8 2 16,4-9 4-16,-2-15 0 16,0-2-2-16,2-9 6 15,3 2 3-15,-3 3-1 0,3 5-2 16,-3 9-4-16,4 7-1 15,1 9-4-15,3 2-2 16,1 13 0-16,2 9-1 16,3 8-2-16,5 2-30 15,2 1-32-15,6-3-2 0,0-1-38 16,5-13-116-16</inkml:trace>
  <inkml:trace contextRef="#ctx0" brushRef="#br1" timeOffset="95000.39">9228 15911 699 0,'-4'-17'25'15,"-2"7"8"-15,4 8 21 16,2 4-20-16,2 14-24 16,6 10-9-16,3 10 4 0,2 7 0 15,1 4-4-15,-2 2 0 16,-2-2-2-16,-2-7-15 15,-3-6-16-15,-3-11-16 16,-2-6-23-16,-7-12-56 16,-11-5-71-16</inkml:trace>
  <inkml:trace contextRef="#ctx0" brushRef="#br1" timeOffset="96057.09">9016 15966 567 0,'0'-23'45'0,"2"5"-21"15,13 7 23-15,14 6-11 0,10 3-8 16,7 2-13-16,4 0-2 16,3 0-4-16,3 2-5 15,-3 0-4-15,-9-2 2 16,-4-2-3-16,-11-9 2 0,-10-7-2 16,-7-5 0-16,-12-4 0 15,0-5-3-15,-13 0 2 16,-3 3 1-16,-2 6 2 15,0 6 3-15,3 7 5 16,3 10-2-16,4 10-4 0,6 15-2 16,2 14 4-16,7 12-1 15,5 9-2-15,2 5 1 16,2 3-3-16,-2 0 0 16,-2-8 1-16,-5-13-1 15,-2-10 0-15,-5-16-1 16,0-9 1-16,0-12 1 15,0-13 7-15,0-12-5 0,5-7 7 16,1-4 7-16,6-2 1 16,1 5-5-16,1 8-8 15,2 5-2-15,2 11-2 16,4 9-2-16,-3 7-2 0,7 17 1 16,3 6-2-16,-2 3-13 15,-2 5-14 1,4-5-12-16,0 0-19 15,-5-8-1-15,5-5-1 16,-4-9-1-16,2-6-7 16,0-5 12-16,-3-3 20 0,-3-17 34 15,0-5 20-15,-4-7 45 16,-3-8 18-16,-4 4-17 16,-5-5-10-16,-5 6-2 15,0 7-15-15,-15 6-24 0,-5 12-6 16,-5 7-3-16,-2 3 1 15,0 13 0-15,0 13-1 16,5 2 0-16,9 5-1 16,7-3 0-16,6 1-2 15,0-8-7-15,18-3-4 0,5-11-5 16,6-7-2-16,0-2-1 16,3-15 5-16,-1-6 11 15,-4-1 7-15,-8-5 0 16,-1 5 6-16,-6 3-1 15,-4 2 2-15,-4 6 6 0,-2 8 4 16,-2 3-5 0,0 7-12-16,0 13 1 0,1 3 2 15,8 4-2-15,1 1-2 16,11-2 0-16,0-6 0 16,8-6-2-16,-2-5-2 15,4-9 3-15,-1-2 1 0,-1-13 0 16,-5-7 1-16,-2-6 1 15,-5-7 1-15,-10-3 3 16,-4-7 2-16,-3-4 6 16,-10 2 0-16,-5-5 1 15,-7 7 5-15,1 2 8 16,-2 10-6-16,1 9-2 0,3 12-4 16,2 12-8-16,5 0-7 15,4 18-3-15,8 8-1 16,0 9-5-16,10 2-31 15,7 0-37-15,5 1-23 16,-5-6-2-16,-4-5 1 0,-4-9-22 16,-9-7 108-16,0-7 52 15,-2-4 103-15,-5 0-3 16,6-4-37-16,1-4-41 16,20-1-38-16,16 2-23 0,15-1-33 15,18-9-89-15,11-2-331 16</inkml:trace>
  <inkml:trace contextRef="#ctx0" brushRef="#br1" timeOffset="96818.78">12562 15891 448 0,'11'0'88'16,"-3"-13"-84"-16,-3-1 69 16,2-4-8-16,-4-3-28 15,1-4-12-15,-4 0-8 16,-7-1 1-16,-12 2-1 0,-11 8-19 0,-9 4 2 16,-9 6 3-1,-6 6 1-15,-2 14-1 16,3 8 1-16,7 8-4 15,10 7 2-15,11 6-1 16,16 0-1-16,9 2 0 16,9-4-1-16,16-9 1 0,11-7-1 15,3-14-2-15,5-6-4 16,1-7 2-16,-5-19 2 16,2-8 1-16,-6-7 4 15,-4-4 0-15,-4-3 6 16,-9 5 5-16,-3 2 2 15,-5 8 5-15,-2 8 5 0,-5 10-12 16,-2 10-1-16,-2 0-6 16,0 18-9-16,0 7 4 0,1 7-3 15,5 7 3 1,6 4-1-16,3-2 0 16,4 3-5-16,4-6-20 15,6-2-10-15,2-5-39 0,4-8-45 16,-1-7-9-16,3-12-243 15</inkml:trace>
  <inkml:trace contextRef="#ctx0" brushRef="#br1" timeOffset="97759.42">12711 15862 196 0,'0'-12'155'0,"-1"-2"-105"16,-3-3 33-16,1 3-12 16,-3-4-26-16,0 3-20 15,-2-3-13-15,-7 3-6 16,-3 1-1-16,-5 5-1 0,-11 4-4 15,-4 5-1-15,-9 0 1 16,-3 12 0-16,-4 8 1 16,4 5-1-16,4 3 1 15,12 2 8-15,8 1 5 16,11-1-6-16,14 2-9 0,2-7 1 16,19-1 0-16,7-6 3 15,7-8-1-15,6-6-1 16,0-4 0-16,1-4 0 0,-2-14 1 15,-1-1-1-15,-6-8-1 16,-7-1 2-16,-5-1 8 16,-6 4 11-16,-2 0 0 15,-5 5 0-15,-2 8 2 0,-5 6-12 16,0 6-3-16,0 2-6 16,2 14-1-16,4 8-1 15,2 6 1-15,5 11-1 16,3 7 0-16,3 9 0 0,5 10 1 15,-2 1-1-15,0 2 1 16,0 0 0-16,0-6 2 16,0-9 1-16,-3-12-4 15,-4-10 0-15,-1-9 1 16,-4-13 3-16,2-11 5 16,-2-9 15-16,-1-17-1 15,2-7-11-15,1-12-5 16,3-7-3-16,-3-3-1 0,-1-1-2 15,2 6-3-15,-3 10-10 16,2 9-20-16,-2 16-13 16,1 10-47-16,2 5-87 15,-1 5-236-15</inkml:trace>
  <inkml:trace contextRef="#ctx0" brushRef="#br1" timeOffset="98090.9">13246 16452 568 0,'0'0'125'0,"2"0"-122"15,6 2 8-15,4 16 38 16,2 4-10-16,1 6-22 0,0 6-13 15,-1 4-3-15,-2 1-1 16,-9-3 1-16,-3-3-3 16,-3-4-1-16,-15-8-3 15,-9-3 4-15,-8-11 4 16,-4-3-1-16,-2-4 2 0,2-6-1 16,7-6-1-16,6-8-2 15,11 1-16-15,14-6-31 16,2-4-20-16,20-6-63 15,6-6-163-15</inkml:trace>
  <inkml:trace contextRef="#ctx0" brushRef="#br1" timeOffset="98293.98">13221 16226 594 0,'-5'-11'52'15,"-16"-2"-45"-15,15 3 39 16,6 2 4-16,8 0-25 0,5-1-22 15,2 0-2-15,1-1 0 16,-4-1 0-16,-4 2-1 16,-8 0-2-16,0 0-6 15,-8 1-16-15,-4 6-10 16,0 0-32-16,0-2-49 0,9-1-224 16</inkml:trace>
  <inkml:trace contextRef="#ctx0" brushRef="#br1" timeOffset="98699.06">13830 16094 596 0,'-9'0'41'16,"6"-7"30"-16,3 3 7 0,7-1-33 15,18 0-26 1,9 1-8-16,7-1-3 0,10 1-3 16,4 2-4-16,3 2-4 15,-5 2-15-15,-6-2-46 0,-11 6-45 16,-11-4-79-16</inkml:trace>
  <inkml:trace contextRef="#ctx0" brushRef="#br1" timeOffset="98855.27">13911 16228 533 0,'-15'12'100'16,"13"-4"-94"-16,10-5 26 15,25 1 4-15,18-4-16 16,14 0-16-16,12-4-5 15,8-7-29-15,2-7-89 16,1-8-401-16</inkml:trace>
  <inkml:trace contextRef="#ctx0" brushRef="#br1" timeOffset="99556.35">15070 15980 306 0,'10'-2'144'16,"-5"-7"-97"-16,0-5 41 0,-3 0-15 15,-2-4-28-15,0 0-17 16,-5-3-8-16,-12 1-7 16,-5 4-3-16,-9 0-9 15,-9 7-1-15,-4 8-1 16,-7-2 1-16,-2 7 0 15,4 12 0-15,6 4-1 0,11 5 2 16,10 5-1-16,13 2 0 16,9 0-3-16,16-5 2 15,11-2 1-15,7-7 0 16,5-10 0-16,8-6-1 16,-6-2-3-16,-5-10 3 0,-4-8 2 15,-4-7 1-15,-7 1-1 16,-7-1 8-16,-1 3 8 15,-6 6 4-15,-1 2-2 16,-5 6-6-16,6 8-5 0,-4 0-7 16,6 15-5-16,5 10 3 15,2 11 1-15,4 6-1 16,-1 12 2-16,2 3-2 16,-6-1 1-16,2 1 0 15,-3-1 0-15,-3-10-4 16,-2-11-1-16,-4-9 0 15,0-8 5-15,1-12 0 0,0-6 4 16,-1-17 15-16,4-8-7 16,2-11 0-16,1-10-2 15,7-5-6-15,-4-3-3 16,5 6-1-16,-2 2-18 0,-2 16-26 16,0 10-43-16,-3 11-47 15,-1 7-135-15</inkml:trace>
  <inkml:trace contextRef="#ctx0" brushRef="#br1" timeOffset="99853.16">15477 16269 576 0,'0'-9'49'0,"0"-1"-36"16,5 2 35-16,2 8 6 16,4 0-18-16,-2 13-26 15,2 7-1-15,-3 5 3 0,4 5-3 16,-4 2-4-16,-1 3-1 16,-1-1-3-16,-2 0-1 15,-2-2 0-15,-2-4 0 16,0-6-10-16,0-6-11 15,0-5-19-15,0-6-19 16,0-5-48-16,0 0-67 0,0-14-241 16</inkml:trace>
  <inkml:trace contextRef="#ctx0" brushRef="#br1" timeOffset="100165.61">15701 16331 334 0,'0'-7'229'15,"0"2"-212"-15,-7 1 46 16,-2 4-4-16,-2 0-40 16,1 2-16-16,-5 5-1 15,1 6 0-15,1-1 0 0,2 1 0 16,3-1 0-16,2-2 3 16,5 0-3-16,1-3 3 15,0 4 5-15,5-1 4 16,7 2 0-16,3 5-2 15,4 2-4-15,5 1-1 0,1 2-3 16,-1-1 0-16,-2 0-3 16,0 0 0-16,-5-2 0 15,-3-4-2-15,-4 1-8 16,-5-3-52-16,0-7-60 16,-5-6-230-16</inkml:trace>
  <inkml:trace contextRef="#ctx0" brushRef="#br1" timeOffset="-199910.54">18368 11982 259 0,'-10'4'182'0,"5"-2"-108"15,4-2-21-15,1 0 1 16,0 0-4-16,5 0-15 16,10 0-12-16,2 0 2 15,8 0-1-15,9-2-10 16,7-5-4-16,6 1 0 16,8-1-5-16,4-1-2 0,-1-1-2 15,-4 1-1-15,-3 2 0 16,-7-1 0-16,-9 1 0 15,-12 0-1-15,-6 5 0 16,-12 0-8-16,-5 1-4 16,-7 0-2-16,-18 0 2 0,-4 4-11 15,-14 7 0-15,-9 1 6 16,-8 3 7-16,-4 2 0 16,-6 0 4-16,-2 1 3 15,4-1 4-15,5-1 2 16,5 1 3-16,17-5 6 0,9-3 2 15,14-2-6-15,7-3 0 16,11-1-2-16,24-3 0 16,13 0 5-16,13 0 6 15,15-5-5-15,10-4 1 16,0-2-3-16,5 1-3 16,-12 0-4-16,-12 3-2 0,-9 2 1 15,-18 2-7-15,-14-1-34 16,-15 3-30-16,-3-4-62 15,-22-2-321-15</inkml:trace>
  <inkml:trace contextRef="#ctx0" brushRef="#br1" timeOffset="-198197.45">20910 11920 356 0,'-5'2'234'16,"5"-2"-188"-16,0 0-28 16,14 0-7-16,10 0 17 15,6 2-3-15,4-2-12 16,15 2 0-16,1-2-3 0,9 0-5 15,6 0-5-15,-2 0 0 16,4 0 1-16,-6 0-1 16,-10 2-1-16,-7-2-7 15,-10-2-10-15,-15 2-12 16,-9-2-13-16,-10 2-11 0,-14 0 7 16,-14 0-88-16,-13 0-162 15</inkml:trace>
  <inkml:trace contextRef="#ctx0" brushRef="#br1" timeOffset="-197963.25">20905 12022 511 0,'-22'7'58'15,"15"-1"-27"-15,14-3-14 16,26-1 10-16,17-2 16 16,13 0-6-16,15 0-13 15,11 0-10-15,-1 0-4 16,-4 0-7-16,-4 1-2 0,-16-1 0 15,-12 0-18-15,-17 0-7 16,-13 0-1-16,-10 0 1 16,-12-1 4-16,-3-1-14 15,-11 2-31-15,-6-3-32 0,-3 0-61 16</inkml:trace>
  <inkml:trace contextRef="#ctx0" brushRef="#br1" timeOffset="-4744.83">21659 14902 423 0,'-26'0'44'15,"7"0"15"-15,4 0-15 16,12 0-6-16,3 0-22 16,10 4-13-16,14 2 15 15,13-2 7-15,11 0 0 16,14 0 2-16,13-4-7 0,13 0-10 15,7 0-5-15,9 0-3 16,3 0-2-16,5 0 1 16,1 0 1-16,-2 2-3 15,-6-2 0-15,-7 0 0 16,-10 0 2-16,-11 0-1 0,-16 0 1 16,-10 0-2-16,-14-2 2 15,-12 0-1-15,-11-1 0 16,-6-1 1-16,-8 1-3 15,0-1-5-15,-9 2-7 16,-7 2-9-16,-6 0-20 16,-3 2-40-16,-4 2-101 15</inkml:trace>
  <inkml:trace contextRef="#ctx0" brushRef="#br1" timeOffset="164156.54">21674 14915 437 0,'-4'-3'37'15,"4"-5"0"-15,9 5-23 16,13-1-2-16,12 1 18 0,12-1-8 15,13 1-11-15,12 2 6 16,6-2-3-16,13 3-1 16,1 0-4-16,8 3-4 15,-1 1-6-15,2 3 6 0,-2-2-4 16,-6-1 0-16,-4 0-1 16,-11-4 0-16,-6 0 0 0,-7 0 0 15,-11-8 2-15,-4 1-2 16,-6-1 2-16,-3-2 3 15,-4-1 1-15,-4 1 4 16,-1-1-3-16,-1 2-2 0,-4-5 1 16,0 2-3-16,-3-4 1 15,-1 2 0-15,-3-6-4 16,1-1 0-16,-3-4 3 16,0-3-2-16,0-1-3 15,-3-5 2-15,4 0 1 0,-4-2-3 16,-1 2-2-1,-6-3 1-15,0-1 3 0,-7-1-1 16,0 0 0-16,-5-2-1 16,-9-2-1-16,-6-2 2 15,-4 4 0-15,-3 0 1 16,-2 2 0-16,-3 3-1 0,0 1 1 16,1 1 0-16,-4 2 1 15,-1 1-1-15,-3 5-2 16,-5 2 0-16,0 1-3 15,-7 3-1-15,-5 1-1 0,1 3 5 16,-4 1 0-16,0 0 1 16,-3 2-2-16,5-1-1 15,1 1-1-15,0-1 3 16,-1 1 1-16,3 1 1 16,-1 1 1-16,-1 1-2 15,-4 0 1-15,5 3 0 0,-5 2 1 16,3 2-3-1,-6 1 3-15,3 2-2 0,4 0 1 16,0 3 1-16,0 6-1 16,5 0-1-16,4 2 1 15,3 0 0-15,5-1 0 0,-1 1 0 16,3 3 0-16,0 4-2 16,7 2 4-16,-3 3-1 15,5 4 2-15,2 7 0 16,-2 1-1-16,3 4 2 0,2 1-2 15,1 1-2-15,6 0 1 16,6-2 1-16,3 0 2 16,7 4 3-16,0-2 4 15,7 4-2-15,5 2-2 16,3 3-3-16,6 0-1 16,-5 3-4-16,2 4 1 0,3 0 0 15,-2 0 0 1,3-4 1-16,4-3-1 0,2-4-1 15,6-10 1-15,2-2-1 16,6-3-3-16,4-3 6 16,7 1-2-16,1-3-20 15,2-1-25 1,4-5-57-16,1-4-181 0</inkml:trace>
</inkml:ink>
</file>

<file path=ppt/ink/ink9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8T08:41:16.67500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3300 6216 245 0,'3'0'98'0,"2"2"-45"0,-4 0 17 15,1-2 8-15,2 0-28 16,-3 0-14-16,1 0 5 16,2 0-6-16,-3-5-9 15,1-7-8-15,-2-2-7 16,0-2-2-16,-2-5-4 16,-6 2-4-16,-11-3-3 15,-3 2 0-15,-4 7 0 0,-2 5 1 16,-3 6 0-16,1 2 1 15,-1 5-1-15,6 13-1 16,1 6 1-16,10 0-1 16,6 7 0-16,8-3-2 15,6-1-2-15,14-2-2 0,5-7 4 16,5-6-5-16,3-7 1 16,-3-5 3-16,-1 0 1 15,-2-10 4-15,-7-5 0 16,-2-4 3-16,-5 3 8 15,-5 0 11-15,-1 0 2 16,-1 7-2-16,-5 0 0 0,3 5-6 16,-2 3-5-16,2 1-7 15,1 3-4-15,2 12-1 16,4 6 0-16,-2 8 1 16,3 8-1-16,1 8-1 0,-4 6 1 15,0 5-5-15,1-1-2 16,4 2 3-1,-2-4 2-15,1-5 1 0,1-3 1 0,-2-9 1 16,-1-4 1-16,-4-11-2 16,0-6 2-16,-1-10-1 15,0-5 4-15,-1-13 13 0,0-12-3 16,0-9-4-16,2-4-2 16,0-6-2-16,-2 4-5 15,2 2-1-15,-2 8 0 16,2 5-3-16,1 6-16 15,-1 4-15-15,5 8-34 0,1 3-41 16,1 4-69-16,3 2-198 16</inkml:trace>
  <inkml:trace contextRef="#ctx0" brushRef="#br0" timeOffset="306.44">3843 6653 526 0,'0'0'70'16,"-11"-4"-43"0,-2 2 21-16,-1 2-22 15,-1 2-15-15,1 14-8 16,5 7 0-16,3-1 1 16,6 7-2-16,0-3-2 15,12-2 0-15,5-3 0 0,3-7-2 16,-1-7-1-16,5-7-3 15,-4-3 5-15,-4-17 2 16,-5-7 1-16,-4-3 1 16,-5-7 7-16,-2-1 0 15,-7 2-2-15,-8 5-9 0,-4 4-5 16,-3 4-17-16,-2 10-42 0,5 1-48 16,3 3-98-16</inkml:trace>
  <inkml:trace contextRef="#ctx0" brushRef="#br0" timeOffset="849.08">3773 6034 386 0,'-29'-30'1'0,"-3"-1"-4"0,-5 1 3 15,-6 2 29-15,-3 2 3 16,-10 9-10-16,-3 0 15 16,-7 9-1-16,-9 8-13 0,2 3-6 15,2 20 4-15,-2 9-8 16,7 17-3-16,8 12-2 16,10 7 1-16,12 10 2 15,15 6-1-15,11 3-4 0,10 2-3 16,17-3 1-16,11-4-3 15,15-4 0-15,11-5 2 16,7-10-3-16,9-6 5 16,4-11 1-16,5-8 2 0,2-10-2 15,-3-9 5-15,2-9-3 16,-9-8-2-16,0-2-5 16,-8-2 0-16,-8-14-1 15,-1-2 2-15,-9-5-3 16,-5-4-1-16,-3-9 2 15,-6-7 1-15,-3-6 1 0,-2-9 2 16,-6-6 1-16,-10-4 6 16,-6-3-1-16,-4 3 2 15,-9 3 5-15,-16 2-6 16,-13 6 1-16,-7 9-6 16,-11 5-6-16,-2 7-3 0,-8 4-19 15,0 4-41 1,-2 1-67-1,0-5-339-15</inkml:trace>
  <inkml:trace contextRef="#ctx0" brushRef="#br0" timeOffset="2731.64">1693 6539 324 0,'-7'0'209'16,"2"0"-206"-16,3 0 22 15,2 0 8-15,7 0-21 16,10 0-4-16,5 0 10 16,9 0 2-16,8 1-7 0,8-1-4 15,9 0 3-15,3 0-1 16,6-1-4-16,3-3-3 16,3 1-3-16,-8-2 0 15,-2 0-1-15,-7 1 0 16,-7 1 1-16,-9 2-2 15,-7-3 1-15,-10 3 0 0,-5-1 0 16,-7 1 1 0,-3 1 0-16,-1-3 1 0,-3 3 2 15,0 0 4 1,-2 0-3-16,0 0-3 0,1 0-2 16,3-1-1-16,1 1-3 15,0-2-5-15,3-1-6 0,1 0-18 16,0-1-29-16,-6-2-14 15,2-3-35-15,-5-4-83 16</inkml:trace>
  <inkml:trace contextRef="#ctx0" brushRef="#br0" timeOffset="2973.68">2448 6339 256 0,'-5'-5'289'0,"3"1"-269"0,2-1 25 16,0 3 5-16,10 2-19 16,4 0-16-16,4 2-2 15,1 8 3-15,3 8-3 16,0 2-4-16,-5 7-2 16,-5 0-3-16,-12 5-4 15,-4 1-3-15,-23 7-15 0,-18-1-28 16,-20 0-57-1,-15-2-159-15</inkml:trace>
  <inkml:trace contextRef="#ctx0" brushRef="#br0" timeOffset="7058.51">17539 4254 283 0,'13'-11'226'0,"-7"-3"-200"16,-1-1 21-16,1 0 23 0,3-5-22 16,-2-2-22-16,-4 1-9 0,-1-2-1 15,-2 2 1-15,0 1-7 16,-12 2-2-16,-7 7-4 16,-6 5-3-16,-6 6-2 15,-3 0 2-15,-5 13 0 16,5 9 2-16,0 6 1 0,9 3-2 15,11 6-2-15,8-3 0 16,6-2-2-16,13-5-1 16,12-9-4-16,11-10 2 15,2-8-2-15,2 0-4 16,1-18-2-16,-9-2 3 0,-5-9 4 16,-8 0 5-16,-9 2 4 15,-5 2 4-15,-5 8 15 16,0 4 3-16,0 8-3 15,-5 5-6-15,0 2-11 0,4 14-4 16,1 7-1 0,3 6 0-16,12 3 0 15,7-2 0-15,7 0 0 16,1-5-10-16,-4-3-29 16,3-8-34-16,-7-5-31 15,-4-8-90-15</inkml:trace>
  <inkml:trace contextRef="#ctx0" brushRef="#br0" timeOffset="7464.69">18023 4272 396 0,'-11'-11'123'16,"1"0"-94"-16,-5 2 37 15,-3 4-3-15,-3 5-38 16,-1 0-19-16,0 7-2 16,1 7 1-16,6 3 0 15,6 4-1-15,6 2-6 0,3 0 2 16,7 2-1-16,10-2 1 15,3-6-2-15,4-5-3 16,1-7-2-16,4-5 1 16,-2-4 4-16,-6-9 3 0,-3-7 0 15,-11-5 1-15,-5 1 0 16,-2-2-2 0,-12 2-3-16,-10 3-19 0,-3 5-17 15,0 7-3-15,4 5-17 16,6 4-46-16,10 0-61 15</inkml:trace>
  <inkml:trace contextRef="#ctx0" brushRef="#br0" timeOffset="8343.56">17897 4291 327 0,'-39'5'235'16,"8"1"-218"-16,8-1 22 15,10 1 12-15,10 0-32 16,5 0-20-16,19 0 1 16,7-6 4-16,9 0-4 0,4 0 2 15,0-7-2-15,-5-4 0 16,-9-2-7-16,-12-3-5 16,-15 0 10-16,-10-2-2 15,-20-1 0-15,-17 1 2 16,-10 5 4-16,-11 4 0 15,-6 5 5-15,5 3 7 16,5 2 4-16,10 11 3 0,16 2 0 16,13 2-11-16,20 1-8 15,10 0-6-15,27-5 2 0,17-1 4 16,17-6 0-16,10-5-2 16,5 0-1-16,-4-9-2 15,-9-7 3-15,-14-4-1 16,-20-1 3-16,-21-2-8 15,-17 0 4-15,-30 3-5 16,-22 4 1-16,-15 4 6 16,-12 6 1-16,0 6 9 0,10 2 22 15,15 14-1-15,19 5-12 16,30 4-13-16,21 2-9 16,39 0 0-16,29-4-4 15,25-5-51-15,22-9-79 16,4-9-226-16</inkml:trace>
  <inkml:trace contextRef="#ctx0" brushRef="#br0" timeOffset="8824.34">18872 4227 413 0,'16'-14'101'0,"-6"-4"-99"16,0-3 23-16,-5-1 35 0,-1-1-17 16,-4 1-19-16,-7 1 2 15,-12 2-5-15,-15 4-13 16,-6 6 0-16,-15 6 1 16,1 3-3-16,-9 10 0 0,2 14 5 15,7 6-2-15,13 3-5 16,15 7-3-16,15-1-3 15,11-1 0-15,16-6 1 16,18-7-1-16,7-9-8 16,8-9-7-16,5-7-4 15,-2-2 6-15,-3-16 6 0,-8-3 6 16,-7-9 4-16,-7-1 6 16,-9-2 16-16,-6 4 5 15,-6 4 2-15,-5 5 5 16,-1 8-6-16,0 6-7 15,0 6-11-15,-3 6-11 16,1 15-2-16,2 6 0 0,0 7 0 16,10 2 0-16,5 2-11 15,5-1-8 1,1-4-13 0,3-6-21-16,0-7-9 0,-3-8-22 15,0-8-54-15,-1-4-116 0</inkml:trace>
  <inkml:trace contextRef="#ctx0" brushRef="#br0" timeOffset="8980.58">19161 4295 571 0,'2'-6'97'0,"-2"6"-14"15,0 0-20-15,0 13-31 16,0 4-3-16,0 9-5 16,0 8-9-16,2 0-5 0,9 5-7 15,-2 0-1-15,1-3-7 16,3-4-50-16,-1-11-62 15,2-8-139-15</inkml:trace>
  <inkml:trace contextRef="#ctx0" brushRef="#br0" timeOffset="9573.94">19853 4156 567 0,'-13'-31'17'0,"-5"5"15"16,-5 1 32-1,-4 0-29-15,-2 5-23 16,-5 8-4-16,-3 7 4 0,-1 5-2 0,-2 0 0 15,6 15-6-15,2 8 0 16,6 6-2-16,11 6-3 16,9 3 0-16,6-1 0 15,9-1 0-15,15-5 2 16,4-6 0-16,3-10-2 16,3-4-2-16,-3-11-5 0,1 0 1 15,-3-11 5-15,-2-8 2 16,-3-4 2-16,-2-6 1 15,-4 4 6-15,-2 0 8 16,-5 7 1-16,-4 4 5 0,-3 7-2 16,-4 7-8-16,1 0-8 15,1 16-8-15,2 7 1 16,4 8 3-16,2 4-2 16,4 6-1-16,3 4-26 15,2-4-42-15,4-2-34 16,-3-9-96-16</inkml:trace>
  <inkml:trace contextRef="#ctx0" brushRef="#br0" timeOffset="9855.15">20057 4332 419 0,'0'-14'269'16,"-3"3"-228"-16,3 3-10 15,9 4 1-15,10 4-19 16,3 1-10-16,0 14-2 15,-5 6-2-15,-5 4-9 16,-10 4-31-16,-7 1 10 16,-16-1 13-16,-8-5 10 0,-1-4 9 15,1-4 28-15,6-5 21 16,7-4-11-16,8-5-9 16,8 0-5-16,15-2-14 15,17 0-9-15,11-2-4 0,9-7-29 16,9-5-62-16,2-4-52 15,-4-7-139 1</inkml:trace>
  <inkml:trace contextRef="#ctx0" brushRef="#br0" timeOffset="10262.78">20732 4139 467 0,'7'-19'78'16,"-7"-1"-26"-16,-17 1 13 16,-7-1-24-16,-8 8-25 15,-7 3-8-15,-5 6-2 16,1 3-3-16,2 8 2 0,6 10 0 16,8 7-5-16,8 5-1 15,14 4-1-15,5 0-1 16,9 0-6-16,14-5-7 15,6-9-5-15,7-5-12 16,-2-10 5-16,3-5 12 0,-6-5 11 16,-4-13 5-16,-3-3 2 15,-6-6 15 1,-6 2 20-16,-3 0 2 0,-3 6-2 16,-4 4 8-16,-2 6-9 15,1 9-18-15,-1 0-13 16,4 14-9-16,3 8 1 0,5 4 3 15,3 7-4-15,2 3-27 16,0-1-29-16,-3-2-45 16,-1-9-122-16</inkml:trace>
  <inkml:trace contextRef="#ctx0" brushRef="#br0" timeOffset="10875.02">20997 4254 537 0,'-4'-18'60'0,"-12"-2"-17"16,16 3 17-16,3 2-22 16,21 5-28-16,4 3-6 15,6 4 6-15,-1 3 2 16,-4 6-10-16,-8 10-3 0,-14 7-20 16,-7 4-13-16,-14 0 0 15,-11-1-2-15,-5-1 21 16,-1-3 16-16,4-8 14 15,9-1 9-15,5-3-6 16,10 1-10-16,3 0-9 0,10 1 0 16,14 4 3-16,1 0 2 15,1 4-4-15,-6-2 2 16,-5-2-1-16,-9-2-2 16,-6-2-3-16,-17-2 5 15,-7-3 7-15,-7-4 10 16,-4-1-3-16,6-2-10 0,5 0-4 15,9-4-1-15,15-8-22 16,10-4-52-16,19-6-147 16</inkml:trace>
  <inkml:trace contextRef="#ctx0" brushRef="#br0" timeOffset="11015.61">21509 4289 736 0,'2'-2'25'0,"-2"-6"-27"16,0 6 2-16,10 2-15 0,14 0-80 16,6 0-88-16</inkml:trace>
  <inkml:trace contextRef="#ctx0" brushRef="#br0" timeOffset="11156.2">21840 4306 588 0,'0'0'87'0,"5"0"-94"16,19 0-27-16,10-6-12 15,8-3-126-15</inkml:trace>
  <inkml:trace contextRef="#ctx0" brushRef="#br0" timeOffset="11249.93">22208 4281 624 0,'-3'0'-8'0,"3"-13"-199"16</inkml:trace>
  <inkml:trace contextRef="#ctx0" brushRef="#br0" timeOffset="11938.7">23372 4042 533 0,'0'-18'34'0,"0"0"-9"16,-1-1 34-16,-8 2-19 16,-4-1-27-16,-3 4-5 15,-9 3 2-15,-4 6-5 16,-5 5-3-16,-4 0-1 15,0 15-1-15,-1 4-1 0,5 10 3 16,7 4-3-16,9 3 0 16,10 0 0-16,8-2-1 15,10-2-3-15,13-9 5 0,9-9-2 16,6-8-3-16,2-6-3 16,-1-3 1-16,1-12-3 15,-6-9 5-15,-3-4 5 16,-9 3 2-16,-3-4 2 15,-6 4 8-15,-5 9 5 0,-2 4 2 16,-5 8 0-16,-1 4-7 16,0 6-13-16,2 13-7 15,3 8 7-15,4 9-3 16,8 7-21-16,4 3-19 16,0-4-48-16,6-5-92 15</inkml:trace>
  <inkml:trace contextRef="#ctx0" brushRef="#br0" timeOffset="12454.21">23651 4191 638 0,'0'-14'23'0,"0"1"-6"15,8 10 21-15,9 3-25 16,3 0-12-16,3 14-2 0,-2 6 1 15,-2 5-3-15,-7 0-18 16,-5-1-9-16,-7 0-18 16,0-6-4-16,-4-8 18 15,-9-2 13-15,1-8 19 16,0 0 18-16,7-13 18 16,1-3 1-16,4-7-9 0,7-2-1 15,9-3-9-15,9 3-1 16,4 1-9-16,3 8-4 15,1 7-2-15,2 8-2 16,-2 1 0-16,-6 10 1 16,-6 10 0-16,-7 3-1 0,-6 0-3 15,-8 4-17-15,0-5 4 16,-9-7 0-16,-5 0 0 16,2-10 11-16,-2-5 11 15,6-2 32-15,4-12 8 16,4-5-11-16,2-5-6 15,10-1-3-15,6 2 1 0,8 2-10 16,3 4-6-16,-2 7-3 16,2 8-1-16,2 2-3 15,-2 12 3-15,-6 6-4 16,-3 9 1-16,-6 0 0 0,-5 3-1 16,-9 0-2-1,-2 1-22-15,-19-2-60 16,-13-3-112-16</inkml:trace>
  <inkml:trace contextRef="#ctx0" brushRef="#br0" timeOffset="17590.72">4216 6556 242 0,'0'-4'206'16,"0"-4"-178"-16,0-1-15 16,0 2 14-16,5 0-12 0,4 1-11 15,4 1-2-15,3 1 2 16,4-2 2 0,2 2 3-16,6 2 5 15,3 2 3-15,3 0-4 0,-2 0-4 16,2 6-2-16,-3 1-4 15,-4 1-3-15,-2 2 0 16,-4-3 0-16,-1 0 0 16,-3-6-1-16,0-1-1 0,-2 0 2 15,-1-2 0-15,2-11 1 16,0-3 2-16,1-5 6 16,-2 0 3-16,7 0-1 15,0 3-7-15,-1 2-2 16,6 7 0-16,2 6-1 15,3 3-1-15,4 3 1 0,-4 10-1 16,7 1 0-16,-2 4 0 16,-3-2-1-16,2-2 0 15,1-4-5-15,-4-4 2 16,-1-4 2-16,-2-2 2 16,-1-2 1-16,-3-8-2 0,-1-7 3 15,-2 2 2-15,2-3 2 16,0 0-2-16,-3 4-1 15,3 3-1-15,2 4 0 16,-4 5 1-16,7 2 3 16,3 7 4-16,3 6-2 0,2 2-4 15,5 2-3-15,6-1-2 16,0-6 2 0,2-4-2-16,3-4 1 0,0-2-1 15,3-1 0-15,-7-9-4 16,-1-3 1-16,-4-3-2 15,-4 2 2-15,-6 2 0 0,-5 2 1 16,-4 2 2-16,0 6 1 16,-3 2-1-16,2 2 3 15,3 6 3-15,4 6 0 16,2-2-1-16,2 0-1 0,3-3-1 16,6-2-4-16,1-5 4 0,7-2-2 0,-4-6 0 15,4-6 1-15,-1-4-1 16,1-6 1-16,-2 0-1 15,0 0-2-15,-7 6-4 16,-2 4-1-16,-3 8 4 16,-3 4 2-1,-4 4 1-15,-1 8-1 16,-1 6 0-16,1 0 2 16,1-4-1-16,-1 0 1 0,1-7-1 15,2-3 5-15,1-4 0 16,1 0-1-16,-1-7-3 15,1-4-1-15,0-1 2 16,0-1 0-16,-1 2 0 16,-1 4 1-16,0 2-3 0,-4 3 3 15,1 2 2-15,-4 0-1 16,2 0-2-16,-7 4-1 16,0-2 0-16,0-1-3 15,-1-1-15-15,-1 0-24 16,2-3-41-16,0-12-102 0</inkml:trace>
  <inkml:trace contextRef="#ctx0" brushRef="#br0" timeOffset="18047.52">7940 6093 405 0,'-7'-5'132'15,"4"1"-114"-15,-2 3 19 0,5 1 5 16,0 1-16-16,10 10-22 16,4-1 7-16,8 5 9 15,5 3 1-15,3-3-5 16,1 2-4-16,-1-5-6 16,-3-1-3-16,-4 3-1 15,-5-3-1-15,-4 1 2 0,-6-1-2 16,-6 5 0-16,-2 0 0 15,-3 2 2-15,-14 3 3 16,-7 1 1-16,-8 1-2 16,-5 2-2-16,-3-4-2 0,-5 3-5 15,2-5-30-15,2-6-44 16,1-10-120-16</inkml:trace>
  <inkml:trace contextRef="#ctx0" brushRef="#br0" timeOffset="18876.42">9026 6232 318 0,'-10'-17'196'0,"-7"-9"-181"16,-2 7 0-16,-4-3 24 16,-6 7-9-16,-2 2-22 15,-1 9-7-15,1 4 2 0,3 7 3 16,2 13-2-16,5 8-2 16,8 6 0-16,6 2-3 15,7 5 0-15,0-7-1 16,14-4-10-16,5-10-1 15,4-9 2-15,3-11 2 16,0 0 6-16,-3-17 1 16,2-4 3-16,-3-6 1 0,-4 3 4 15,-2-4 17-15,-2 6 0 16,-1 4-3-16,-6 7-2 16,2 7-8-16,-2 4-7 15,4 11-3-15,2 14-1 0,0 7 4 16,4 9-3-16,3 5 0 15,-1 4 0-15,1 0 0 16,1-3-7-16,-8-5 4 16,1-9 1-16,-6-12-2 15,1-7 3-15,0-10 2 0,-1-4 16 16,-1-18 25 0,0-11-7-16,1-6-9 0,4-10-5 15,-4-3-9-15,4 2-9 16,0 3-9-16,2 7-31 0,1 15-44 15,-1 9-56-15,1 9-165 16</inkml:trace>
  <inkml:trace contextRef="#ctx0" brushRef="#br0" timeOffset="19219.66">9564 6697 647 0,'2'9'95'16,"-2"-1"-97"-16,5 7-8 15,-2 9 31-15,4 4 10 16,-2 8-19-16,3 0-10 15,-1 1-1-15,-2 1 0 16,-3-10 0-16,-2-1-2 0,0-9 0 16,-14-8-2-16,-6-4 4 15,-5-6 3-15,-6-2-1 16,-3-10-2-16,4-10-2 16,1-3-13-16,4-2-9 0,11-5-13 15,9-5-38-15,5-5-73 16,12-8-186-16</inkml:trace>
  <inkml:trace contextRef="#ctx0" brushRef="#br0" timeOffset="19360.14">9549 6360 479 0,'-14'-4'108'15,"3"-4"-106"-15,7 1-4 16,4 1-1-16,7 3-4 0,10-4-79 15,6-2-108 1</inkml:trace>
  <inkml:trace contextRef="#ctx0" brushRef="#br0" timeOffset="19813.14">9360 5843 441 0,'-89'-25'3'0,"-6"4"0"16,1 10 39-16,4 11 9 16,6 0-13-16,7 21-9 0,11 13 1 15,10 14-3-15,10 15-10 16,14 14-3-16,13 12-3 16,12 13-7-16,7 3-3 15,12 2-1-15,15 3 2 16,7-5-5-16,9-3-8 15,8-7 2-15,3-6 6 16,3-5 1-16,10-10 1 0,1-11-1 16,3-11-5-16,5-13 3 15,3-14 3-15,0-12 0 16,1-11 1-16,5-4-1 16,-7-20 1-16,-3-8-1 15,-1-13 1-15,-8-12 1 0,-3-15 2 16,-4-14 2-16,-7-16 3 15,-5-8 7-15,-10-13-3 16,-11-1 5-16,-18-3-6 0,-11 4-4 16,-31 5-2-16,-26 11-1 15,-18 10-6 1,-29 17-2-16,-13 15-23 0,-14 22-20 16,-9 14-39-16,-2 13-107 15</inkml:trace>
  <inkml:trace contextRef="#ctx0" brushRef="#br0" timeOffset="22097.78">10117 6553 528 0,'2'0'25'0,"12"-9"-26"16,11 3 28-16,11-4 7 16,7 3-13-16,7 3-16 15,4 2-3-15,4 2 1 0,-2 3-2 16,-5 11 0-16,-4 1-1 15,-2 3-1-15,-8 2 0 16,-6-2-3-16,-3-4-1 16,-2-3 2-16,-3-5 1 15,-1-5 2-15,-1-1 1 16,1-3-1-16,5-11 0 0,3-5 2 16,3 0-2-16,4-2 1 15,5 2 3-15,-1 4-5 16,0 4 3-16,1 7-2 15,-3 4-1-15,-1 7 2 16,-4 10-2-16,-2 1 0 0,2 1 0 16,-2 0-4-16,1-2-5 15,-3-6 2-15,5-5 2 16,1-4 3-16,1-2 2 16,3-9 2-16,5-8-1 15,1-5 1-15,3 0 5 0,2-6 5 16,0 2-6-16,1 2-4 15,-7 8-1-15,-1 6 0 16,-7 8 0-16,-5 2 0 16,-3 10 1-16,0 10 0 15,-2 6 3 1,4 0-2-16,-3 1-2 16,6-2 1-16,4-10-1 15,1-4 1-15,8-7-1 0,1-4 0 16,3-7 1-16,-3-11-2 15,2-6 0-15,3-1 2 16,-4-5-2-16,-1 4 3 16,-2 2-3-16,-4 6-1 0,-3 6 2 15,-7 9 0-15,-3 3 1 16,-4 7 2-16,-1 11 4 16,0-2-3-16,2 4-3 15,2-1-1-15,3-5 0 16,5-5-3-16,6-5-2 15,-1-4-3-15,4-2 1 0,-1-9 5 16,1-4 2-16,-1-2 0 16,-5 1 0-16,-2 0 6 15,-3 3-4-15,-3 4 4 16,-1 6 11-16,-3 1-2 0,-3 2-3 16,-2 2-3-16,-1 5-5 15,1 2-3-15,1-4-3 16,-1-1-22-16,-3-4-39 15,1-5-120-15</inkml:trace>
  <inkml:trace contextRef="#ctx0" brushRef="#br0" timeOffset="22699.03">13550 6232 397 0,'-14'-4'23'15,"4"-1"13"-15,5 2 37 16,5 1-17-16,0 2-14 16,15 0-26-16,6 0 8 0,6 9 3 15,2 5-3-15,3 7-6 16,2 5-8-1,-5 6-7-15,-4 1-1 16,-7 5-3-16,-9-2 0 16,-9-1-10-16,-10-7-5 15,-16-1 4-15,-4-5-1 0,-6-5 0 16,-2-6-3-16,9 0-16 16,10-7-19-16,12-2-31 15,7-2-109-15</inkml:trace>
  <inkml:trace contextRef="#ctx0" brushRef="#br0" timeOffset="23233.26">14520 6280 423 0,'-10'-14'41'0,"0"-4"3"0,1 4 12 16,-4 1-13-16,-1 3-16 15,-3 2-14-15,-6 8-4 16,0 0-3-16,-2 8-6 16,3 8 0-16,3 5 0 0,4 6-1 15,8-2 0-15,7 0-1 16,0-2-2-16,5-5-3 15,14-7 3-15,3-6 0 16,2-5 4-16,3 0 1 16,0-5-3-16,0-6 5 15,-2 2 1-15,-2 0 6 16,1 4 8-16,-4 5 2 0,-3 0-6 16,1 13-7-16,4 9-3 15,-3 7 1-15,2 8-2 16,-4 7 1-16,3 3-1 15,-2 6-1-15,-2-3-1 0,-3-4-1 16,-2-8 2-16,-3-9-1 16,0-12-1-16,1-13 3 15,-2-5 25-15,2-23 19 16,4-8-24-16,1-9-10 16,2-9-4-16,2-2-6 0,-2 5-2 15,0 6-22-15,1 9-35 16,-4 8-40-16,2 12-64 15,-2 12-168-15</inkml:trace>
  <inkml:trace contextRef="#ctx0" brushRef="#br0" timeOffset="23483.19">15107 6685 161 0,'4'-13'497'0,"-1"3"-451"0,-3 2-8 16,4 8 10-16,-3 0-16 16,3 14-26-16,-1 12-6 15,1 4 4-15,4 10-1 16,-5 2-1-16,2-1-2 16,-1-2 0-16,-1-8-12 0,-1-7-16 15,1-5-25-15,4-11-31 16,1-8-48-16,1-1-101 15</inkml:trace>
  <inkml:trace contextRef="#ctx0" brushRef="#br0" timeOffset="23686.29">15309 6722 387 0,'-1'-18'170'0,"-13"4"-130"16,-10 8-15-16,1 1-3 15,-3 5 3-15,-1 9-9 0,5 3-6 16,3 9 1-1,12 4-2-15,7 0-1 0,4 3 4 16,14 1 2-16,14-3-2 16,8-2-6-16,2-3-5 15,7-5-1-15,-4-2-8 16,0-5-32-16,-4-6-64 0,-7-3-103 16</inkml:trace>
  <inkml:trace contextRef="#ctx0" brushRef="#br0" timeOffset="24211.21">15214 5946 478 0,'-41'-53'21'15,"-6"1"-30"-15,-12 3 6 16,-9 7 5-16,-9 9 4 16,-9 6 9-16,-8 14 4 15,-4 11 9-15,-3 11-5 16,0 22 0-16,3 17 1 16,10 16-6-16,11 13 1 0,16 10-9 15,19 11-1-15,20 11-7 16,20 3-1-16,14 1-3 15,23 4 3-15,20 2 0 16,13-2-1-16,10-5 2 16,15-3-1-16,7-15-1 0,0-10-11 15,6-18-2-15,-3-19 3 16,1-15 3 0,-8-19 4-16,3-13 1 15,-1-9-4-15,-1-24-4 16,-2-9-13-16,-6-16 13 0,-2-11 14 15,-5-15 2-15,-10-8 7 16,-9-7 6-16,-13-2 6 16,-20-6-8-16,-17 2-1 15,-14-1-12-15,-36 5-3 16,-21 8-5-16,-24 5-14 16,-13 13-4-16,-9 15-5 0,-4 15-9 15,6 15-10-15,11 17-34 16,13 11-48-16</inkml:trace>
  <inkml:trace contextRef="#ctx0" brushRef="#br0" timeOffset="25389.86">15963 6626 405 0,'-4'-12'53'15,"1"-3"3"-15,3-2 7 16,0-6-10-16,11 2-12 16,7-5-13-16,9 4-3 15,7 7 0-15,5 2-14 16,6 11-8-16,-2 2-2 0,3 11-1 15,-2 7-1-15,0 3 0 16,-2 3 1-16,-2-2-7 16,2-10-1-16,-3 2 0 15,2-7 0-15,-4-6 3 16,5-1 0-16,1-1 2 0,2-10 2 16,0 0 1-16,2 3 0 15,-6-2-2-15,0 8-4 16,-4 2-13-16,-8 0 10 15,-2 2 6-15,0 6-4 16,-1 0-4-16,-3 1-2 0,1-1 4 16,2-2 3-16,9-5 2 15,-1-1 3-15,5 0 1 16,2-11 0-16,6-5 1 16,1-2 1-16,1-4 3 15,2 2 6-15,-7-2 1 16,0 6-7-16,-7 5-3 0,-1 6-1 15,-9 5-2-15,0 2 1 16,-1 10-2-16,-1 6 0 16,-1 2-5-16,3-2-6 15,0 2 1-15,2-6-7 16,3-7-3-16,1-4 10 16,2-3 10-16,-1-3 3 15,2-9 0-15,2-7 1 16,-2-2 5-16,4-4 8 0,-3 0 3 15,2 0-5-15,-4 5-11 0,-3 4-1 16,-3 9-1-16,-3 6 1 16,0 1 0-16,-4 7 0 15,1 5 0-15,6 4-2 16,0-1 3-16,1 0-1 16,6-6 0-16,3-5-1 15,0-4 3-15,7 1-2 0,-2-9-1 16,2-7 1-16,-4-1-1 15,1-3 0-15,1 1 0 16,-3-2-1-16,-4 2 2 0,-3 4-1 16,1 2 0-16,-4 5-1 15,-2 1 2-15,-5 4-2 16,0 2 2 0,4 0 0-16,1 0 3 0,0 0 0 0,1 4-3 15,1-2 0-15,0 0-1 16,-1-2 1-16,-1 0-1 15,-2 0 0-15,-6-8-2 0,-5 5-8 16,-2-4-14-16,-7 0-25 16,-7 0-88-16</inkml:trace>
  <inkml:trace contextRef="#ctx0" brushRef="#br0" timeOffset="25871.95">19334 6016 578 0,'-5'-5'46'15,"5"1"-41"-15,0 4 1 16,12 9-4 0,10 9 21-16,5 9-11 0,7 1-7 15,3 8-4-15,6 0 1 16,-3-2-2-16,-2 1 0 0,-8 0 1 16,-6-4 0-16,-9-2 0 15,-11 2 0-15,-4-3-1 16,-21 0 3-16,-11 1-1 15,-10 1-2-15,-8 1-29 16,-4-5-39-16,5-5-79 0</inkml:trace>
  <inkml:trace contextRef="#ctx0" brushRef="#br0" timeOffset="26599.68">20586 6146 423 0,'0'-21'80'0,"-5"-4"-54"16,-5-2 14-16,-2 0-5 15,-8 2-12-15,-7 8-18 16,-6 2-3-16,-8 9-2 0,-1 6 1 16,-2 5 0-16,3 14-1 15,4 8 1-15,13 4-1 16,11 0-1-16,8 1 0 16,5-3-4-16,18-8-3 0,9-6 7 15,9-5-3-15,5-8-1 16,0-2 1-16,-3-5-1 15,1-11 5-15,-5 0 2 16,-5-4 9-16,-5 5 18 16,-5-5 2-16,-1 7 0 15,-4 4-9-15,-1 6-5 0,-1 3-8 16,0 7-7-16,0 14-2 16,0 8 2-16,1 10 0 15,0 12-1-15,-2 9 0 16,3 2 0-16,-2-1-1 15,3 1 0-15,1-8-7 0,0-10-1 16,-2-12 5-16,-2-12 2 31,1-11 1-31,-4-9 1 0,4-7 12 16,-4-16 14-16,6-8-8 16,2-7-6-16,2-6-6 0,-2 1-6 15,1 2-5-15,-4 7-24 0,-1 9-43 16,-2 11-39-16,0 9-74 15</inkml:trace>
  <inkml:trace contextRef="#ctx0" brushRef="#br0" timeOffset="27096.38">21158 6603 539 0,'0'-9'127'16,"0"-1"-103"-16,0 0 3 16,4 7 10-16,1 3-9 15,3 1-28-15,2 12-3 0,1 2 2 16,-2 6 1-16,-2-3-1 16,-2 0-9-16,-3-7-15 15,-2 0 2-15,0-5 8 16,0-6 10-16,0 0 9 15,2-11 1-15,5-3-2 16,3-4 3-16,0 2 4 0,7 0 3 16,-4 2-4-16,4 7-8 0,-1 6-1 0,0 1-1 15,-2 1 1-15,-2 13-2 16,3 1 0-16,-6 6-1 16,1-3-16-16,-7 1-3 15,1-6 2-15,-4-5 4 16,1-5 11-1,-1-3 6-15,2-4 24 0,5-11-7 16,2-4-3-16,7-1 5 16,-2 0-2-16,5 5 1 0,-1 4-7 15,-1 5-6-15,2 6-5 16,-4 0-3-16,4 13 1 16,-5 6-2-1,-1 5-5-15,-3 4-20 0,-1-2-16 0,-3-2-28 16,-1-4-40-16,2-10-78 15</inkml:trace>
  <inkml:trace contextRef="#ctx0" brushRef="#br0" timeOffset="27707.5">21627 6061 358 0,'-21'-45'0'16,"-10"0"0"-16,-11-3 10 16,-15 4 20-16,-13 3-12 15,-15 0-4-15,-10 5 13 16,-12 9 31-16,-7 6-9 0,-3 13-13 0,3 8-3 0,3 17-9 16,9 15-14-16,8 14-6 15,13 13 0-15,16 11-2 16,13 12 0-16,20 10-2 31,13 12 1-31,17 5 0 0,12 3 0 0,26 0 0 0,18 1-4 16,16-6-3-16,13-7 0 15,12-11-9-15,7-16-8 16,8-16 6-16,-3-18 2 16,5-19 7-16,0-20 10 31,7-10 0-31,1-25-2 0,-1-13-9 0,-4-12 2 0,-1-15 9 31,-16-4-1-31,-6-6 14 0,-22-2-4 0,-20-4 1 16,-21 5-3-16,-27 4-7 0,-20 2-5 15,-33 5-4-15,-17 7-23 16,-12 4-10-16,-2 12-31 16,9 9-12-16,9 9-28 15,22 9-85-15</inkml:trace>
  <inkml:trace contextRef="#ctx0" brushRef="#br0" timeOffset="28238.68">22030 5793 525 0,'-32'-55'8'0,"-14"-8"-10"16,-17 1 4-16,-15 3 2 15,-13 4 1-15,-15 5-4 16,-14 11 0-16,-7 8 0 16,-10 17 0-16,-3 12 10 15,0 7 6-15,0 30 4 0,7 15 2 16,7 21-11 0,8 10-8-16,15 18-2 0,17 10-1 15,14 5-1-15,20 9 1 16,20 5 0-16,16 1-1 0,16 2 0 15,14-1-1-15,20-1-3 16,18-5-6-16,11-12 2 16,13-7-4-16,9-15 2 15,5-21 10-15,10-17 0 32,2-16 3-32,3-19 0 15,5-8 5-15,-1-9 4 16,3-7-3-16,7-14-6 0,1-13 0 0,6-11-2 0,5-12 1 15,4-9-3-15,3-11 1 16,2-6 1-16,0-3-6 16,-8 0-1-16,-8-1 2 0,-16-1 3 15,-19 2 1-15,-28-2 10 16,-27-6-3-16,-29-7-5 16,-27-6-7-16,-39 0-3 15,-34-2-4-15,-29 6-8 16,-27 10-15-16,-24 7-39 0,-12 15-83 15</inkml:trace>
  <inkml:trace contextRef="#ctx0" brushRef="#br0" timeOffset="37596.64">23931 3232 578 0,'3'-23'62'0,"-3"5"-41"16,0 4 27-16,-7 4-1 15,-5 7-18-15,-8 3-22 16,-9 5-7-16,-2 15 0 15,-3 10 2-15,-3 6 2 16,3 10-1-16,2 2 4 16,10 2 2-16,5 0-3 0,14-3-2 15,3-4-3-15,9-6-1 16,14-8 0-16,16-10-3 16,12-8 1-16,8-11-10 15,8-1-12-15,3-17-24 0,-3-7-16 16,-12-4-29-16,-14 1-84 15</inkml:trace>
  <inkml:trace contextRef="#ctx0" brushRef="#br0" timeOffset="37768.67">23717 3496 588 0,'-19'0'79'0,"13"0"-70"0,10-11-7 16,28-1 1-16,18-6-2 15,11-2 0-15,11-3-8 16,3-2-53-16,0-3-80 16,-6-1-122-16</inkml:trace>
  <inkml:trace contextRef="#ctx0" brushRef="#br0" timeOffset="38141.57">24389 3145 574 0,'1'-4'117'0,"-1"4"-87"15,2 0-2-15,3 12-17 0,3 12 4 16,-1 4 2-16,0 8-12 16,0 5-4-16,-2 3 0 15,0-3-1-15,-5-1 0 16,0-6-4-16,0-8-7 16,-6-12 5-16,-3-11 5 0,0-6 10 15,1-22 7-15,0-12-4 16,1-13-1-16,1-12 6 15,6-10-1-15,-1-4-8 16,1 4-4-16,1 5-3 16,8 11 0-16,3 13-1 15,-2 15-1-15,6 13-1 16,4 12-1-16,2 3-1 16,6 21 1-16,6 11 2 0,4 13-2 15,3 9 4-15,-1 4-2 16,-1 5 1-16,0-4 0 15,-3-2-10-15,-4-5-1 16,-4-7-7-16,-7-8-20 16,-7-7-23-16,-9-10-16 15,-8-13-52-15,-20-7-135 0</inkml:trace>
  <inkml:trace contextRef="#ctx0" brushRef="#br0" timeOffset="38266.57">24348 3299 431 0,'0'-12'233'15,"12"-6"-233"-15,33-3-10 16,30 0 10-16,24-6 0 16,9-7-62-16,3-4-125 15</inkml:trace>
  <inkml:trace contextRef="#ctx0" brushRef="#br0" timeOffset="78459.22">4498 5854 231 0,'3'0'-4'16,"-1"0"21"-16,1 1 110 15,2-1-82-15,-2 0-13 16,1 0 11-16,-1 0-1 16,-3 0-7-16,4 0 1 0,-4 0-1 31,1 0-1-31,-1 0-5 0,0 0-4 16,2-5-2-16,-2 0-4 15,0-2-2-15,0-4-4 16,0 0-2-16,-7-1-2 15,-3 1-3-15,0 2-1 16,-2 2-1-16,-6 3 0 0,-3 3-2 16,-3 1 0-16,-1 1-3 15,-2 10 1-15,-2 5 1 16,4 6 0-16,2 3 0 16,3 3-1-16,8 2 0 15,2 1-1-15,7-1 0 16,3-3 0-16,3-4 1 0,10-5 0 15,5-6-1-15,2-4 2 16,5-5-1-16,-1-3 0 16,2-3-1-16,-1-8-3 0,-1-5-3 15,-1 0 4-15,-4-6 0 16,0-1 5-16,-5-4-2 16,2 3 0-16,-5 0 1 15,-3 5 0-15,-1-1 1 16,-4 7 10-16,-1 5 2 15,-2 2 0-15,0 4-1 0,0 2-6 16,0 0-4-16,0 6-4 16,0 8-1-16,0 2 2 15,2 7 2-15,6 4-2 16,4 0 0-16,0-2 0 16,4 0 0-16,2-4-2 0,2-3-19 15,-3-5-15-15,2-5-36 16,-5-8-50-16,-7 0-129 15</inkml:trace>
  <inkml:trace contextRef="#ctx0" brushRef="#br0" timeOffset="78835.42">4767 5983 474 0,'2'0'171'16,"0"0"-131"-16,-2 0 23 15,1-2-2-15,1 0-29 16,0 2-20-16,0 0-2 15,1 0 1-15,2 7-3 16,0 7-1-16,-2 4 4 16,4 2-3-16,-2 7 2 0,1-1-3 15,0 3-4-15,-4-3-1 16,1-1-1-16,1-3-1 16,-3 1-2-16,-1-7-24 15,0-7-34-15,0-5-50 0,0-4-91 16</inkml:trace>
  <inkml:trace contextRef="#ctx0" brushRef="#br0" timeOffset="79523.12">5112 5875 326 0,'2'-3'67'0,"-2"-1"-56"15,1-1 35-15,5-1-5 16,-2 1-13-16,1-2-11 16,-1 0 6-16,-1-2 8 0,-1-2 4 15,-2 0 1-15,0 1-7 16,-5-3-8-16,-7 4-5 16,0-1-1-16,-4 2-4 15,-4 3 0-15,0 5-4 16,-1 0-1-16,-2 0-3 15,-1 11-3-15,2 3 1 16,0 6-2-16,5 1 1 0,7 2-1 16,6-1-1-16,4-3 1 15,0 1-1-15,9-4 1 16,8-2 0-16,3-3 2 16,2-4-2-16,2-5-1 0,-2-2-4 15,0 0-2 1,0-2 2-16,-1-7 0 0,-1-1 2 15,-8-5 4-15,3-1 1 16,-6 0 1-16,-2 2 2 16,-3-2 10-16,-2 5 9 0,0 2 0 15,-2 2-1-15,0 2-6 16,0 3-3-16,0 2-5 16,0 0-6-16,0 5-5 15,1 8 1-15,5 1 1 16,1 7 1-16,1 3 0 15,4 4 0-15,-2 1 0 0,2 1 0 16,-4-1-26-16,-3-4-22 16,2-6-29-16,-5-5-40 15,-2-4-85-15</inkml:trace>
  <inkml:trace contextRef="#ctx0" brushRef="#br0" timeOffset="80008.03">5365 5965 452 0,'-4'-8'132'16,"1"-3"-78"-16,3 1 28 15,0-1-17-15,2 1-31 16,9 0-20-16,3 4-3 0,4 2-1 16,0 2-4-16,2 2-4 15,-5 2-2-15,-3 8 0 16,-5 5-2-16,-7 4 0 15,0 3-2-15,-13 3-4 16,-6 0-1-16,-5-2 5 0,-1 0 0 16,-1-3 5-16,7-6-1 15,1-3 1-15,6 0 1 16,5-4 6-16,5-4 1 16,2-1-6-16,5 1 0 15,11-3 4-15,4 2 1 0,5-2-3 16,1 3-1-16,1-3-1 15,-3 0-2-15,-2 0-1 16,0 0-3-16,0 0-44 16,-5-3-55-16,3-9-92 15</inkml:trace>
  <inkml:trace contextRef="#ctx0" brushRef="#br0" timeOffset="80498.03">5769 5899 567 0,'0'0'102'16,"0"0"-68"-16,0-2 28 15,4-2-23-15,5 0-31 0,3 1-8 16,5 3-3-16,-2 0-22 15,7 0-37-15,-2 2-28 16,5-2-72-16,-2 0-308 16</inkml:trace>
  <inkml:trace contextRef="#ctx0" brushRef="#br0" timeOffset="80638.66">6045 5905 619 0,'0'0'14'15,"5"-3"-11"-15,5-2 5 0,8 1-13 16,2-3-59-16,5 2-96 16,2-1-219-16</inkml:trace>
  <inkml:trace contextRef="#ctx0" brushRef="#br0" timeOffset="80763.58">6276 5891 455 0,'1'0'122'0,"10"0"-130"16,4-5 4-16,4 0-15 16,4-1-72-16,6-1-193 15</inkml:trace>
  <inkml:trace contextRef="#ctx0" brushRef="#br0" timeOffset="80886.02">6507 5888 499 0,'-2'1'108'0,"2"-1"-96"16,4 0 15-16,14 0-22 16,5-1-9-16,5-6-81 0,2-4-193 15</inkml:trace>
  <inkml:trace contextRef="#ctx0" brushRef="#br0" timeOffset="81761.85">7062 5843 370 0,'0'-5'36'16,"4"1"-11"-16,-2-3 28 15,1 2-16-15,1-2-17 0,-2-3-3 16,1 0 8-16,-1-1 3 16,-2 0-3-16,0-3 0 15,0 2-2-15,-5-1-2 16,-6 1 3-16,-6 3-5 16,-1 0-5-16,-3 7-3 15,-2 2-6-15,-4 0-1 0,1 9-2 16,1 5-1-16,1 4 0 15,2 4-1-15,3 1 0 16,9 2-1-16,3 1 0 16,5 0-1-16,2-3 1 15,2-4-3-15,7-1 0 16,3-4-1-16,5-7-1 0,-4-3 3 16,6-4 1-16,1 0 0 15,-1-7 0-15,-1-7 3 16,1-2-2-16,0-4 2 15,-4 0-1-15,-1-1 1 0,-1 1 1 16,-6 4 6 0,0 0 8-16,-4 8 4 0,-1-2-3 15,0 5-5-15,-2 3 0 16,0 2-7-16,1 0-4 16,-1 2-4-16,4 9 1 0,-1 1 2 15,5 8 1-15,1 1 0 16,1 3 1-16,7 0-2 15,0 5 0-15,4 2-4 16,2-3-46-16,4-5-63 16,2-7-141-16</inkml:trace>
  <inkml:trace contextRef="#ctx0" brushRef="#br0" timeOffset="82582.33">7323 5952 361 0,'1'-2'136'0,"-1"-3"-93"0,2 1 25 16,-2 2-10-16,0 2-18 16,2 0-22-16,-1 0-10 15,3 11 3-15,1 5 5 16,3 4 5-16,1 7-4 0,3 1-7 16,1 4-2-16,-2 2-3 15,-1-3-3-15,-2-3-1 16,-5-5 1-16,-3-1-4 15,0-8 2-15,-11-5 0 16,-6-4 0-16,-3-5-1 0,-4 0-4 16,1-5-1-16,-2-9-1 31,5-4-8-31,6-6-18 0,3 3-7 0,7 0-25 31,4-2-40-31,2 1-51 0,11 2-230 0</inkml:trace>
  <inkml:trace contextRef="#ctx0" brushRef="#br0" timeOffset="83505.08">7364 5747 409 0,'-11'0'18'16,"4"0"24"-16,4 0 14 15,0 0-31-15,3 0-19 0,0 0-6 0,0 3 5 16,3 1 3-16,2-3 2 16,0 1-2-16,2-2-5 15,-3 0 1-15,1 0 0 16,-1 0 6-16,0-3 2 16,-4-2-1-16,0-2-1 0,0 3 5 31,0-2-3-31,-2 5-2 0,-8 1-6 15,2 0-5-15,-1 3 1 16,1 8-6-16,4 1-48 16,4-1-62-16,0 2-180 15</inkml:trace>
  <inkml:trace contextRef="#ctx0" brushRef="#br0" timeOffset="115884.83">10377 5690 419 0,'5'-8'40'0,"-5"-1"6"16,4-1 14-16,-1-1-19 15,1-3-17-15,-2 1-7 16,-2-2 2-16,0-2 0 0,-2 1-3 16,-9 0-5-16,-8 2 0 31,-3 2-4-31,-3 4 1 15,-8 5-4-15,-1 3 0 0,-3 5-3 16,1 13 0-16,-1 5 2 16,7 9-2-16,7 2 1 0,7 2-3 15,11-4 0-15,5 0-1 16,5-7-1-16,11-7 3 16,7-5 0-16,6-8 0 15,0-5 0-15,1 0 0 16,-1-5 1-16,-2-14 0 0,0 0 1 15,-5-8 0-15,-3-1 1 16,-1-3 0-16,-4 1 12 16,1 2 1-16,-6 6 4 15,-4 4-2-15,-1 6 0 16,-4 4 4-16,0 5-6 16,0 3-9-16,0 2-7 15,3 10-5-15,3 6 3 0,1 5 2 16,7 4 0-16,3 3 0 15,5-1 1-15,0 0-3 16,3-1-16-16,1-1-31 0,-1-4-47 16,-6-5-82-16</inkml:trace>
  <inkml:trace contextRef="#ctx0" brushRef="#br0" timeOffset="116346.77">10691 5809 569 0,'-2'-5'54'0,"-1"1"-30"16,3 4 42-16,0 0-32 16,0 0-32-16,8 13-4 15,2 3 6-15,2 4 0 0,-1 6 0 16,2 6 0-16,-6 4-2 15,-2 0 1-15,-3 1-2 16,-2-3-1-16,0-3 1 16,-7-7 0-16,-2-6-1 0,-2-5 0 15,0-6 0-15,-4-5 3 16,0-2-2-16,2-6-4 16,-1-10-13-16,3-9-17 0,4-2-23 15,-1-5-28-15,5-3-80 16,1-1-228-16</inkml:trace>
  <inkml:trace contextRef="#ctx0" brushRef="#br0" timeOffset="116518.73">10643 5617 537 0,'-11'-4'37'0,"2"-7"8"16,7 8 15-16,2-1-35 15,0 4-25-15,4 0-25 16,9 0-26-16,1 4-24 16,0 1-76-16,4 2-250 0</inkml:trace>
  <inkml:trace contextRef="#ctx0" brushRef="#br0" timeOffset="116784.98">10820 5895 516 0,'10'0'78'0,"2"0"-80"15,4 0 34-15,7-4 16 0,2 2-32 16,4 2-14-16,2-1-2 15,-3 1 1-15,3 0-1 16,-7 0-2-16,-3 0-17 0,-1 0-28 16,-9-2-18-16,-4-2-30 15,-7 1-52-15,0-4-168 16</inkml:trace>
  <inkml:trace contextRef="#ctx0" brushRef="#br0" timeOffset="116975.24">11050 5820 369 0,'-1'-2'120'31,"1"0"-57"-31,0 1 7 16,0 1-21-16,0 0-23 0,3 1-14 15,2 6 6-15,2 8 3 16,1-1-6-16,1 9-7 16,-2 1-6-16,0 2-2 15,4-1-6-15,-4 2-25 16,4-4-24-16,-2-8-41 15,2-9-74-15,-3-4-219 0</inkml:trace>
  <inkml:trace contextRef="#ctx0" brushRef="#br0" timeOffset="117176.25">11271 5839 567 0,'0'-5'114'0,"0"0"-88"15,0 1 40 1,0 4-18-16,0 0-32 0,5 11-16 15,-1 2 1-15,2 8 0 16,-1 0-1-16,2 6 0 16,-3 1 0-16,-1 3-25 0,-1-4-35 15,-2-4-33-15,0-7-68 16</inkml:trace>
  <inkml:trace contextRef="#ctx0" brushRef="#br0" timeOffset="117603.17">11524 5688 571 0,'2'0'38'16,"1"0"-28"-16,7-4 25 15,2 4-14-15,3 0-16 16,4 0-5-16,3 0-11 0,5 0-47 15,2-2-65-15,-2-1-131 16</inkml:trace>
  <inkml:trace contextRef="#ctx0" brushRef="#br0" timeOffset="117743.84">11873 5688 188 0,'0'0'359'0,"0"0"-355"15,0 0-10-15,12-2-4 16,7-2-72-16,3-5-168 16</inkml:trace>
  <inkml:trace contextRef="#ctx0" brushRef="#br0" timeOffset="117884.43">12082 5665 549 0,'-3'0'48'15,"3"0"-46"-15,2-4 19 16,13 2-23-16,8-3-71 16,1 0-85-16,7-2-207 15</inkml:trace>
  <inkml:trace contextRef="#ctx0" brushRef="#br0" timeOffset="118367.81">12512 5586 452 0,'9'-14'62'16,"0"-4"-30"-16,-2-1 33 16,-4 1-8-16,4 0-21 15,-7 1-14-15,0 2-2 0,-7 2-4 16,-5 4-8-16,-6 4-7 15,-6 5-4-15,-5 0 4 16,0 7-1-16,0 7 0 16,4 7-1-16,1 3-2 15,10 2 0-15,3 3-5 0,7-2-6 16,4 0-2-16,0-4 4 16,14-4 1-16,1-4-4 15,9-6 2-15,-1-6 0 16,2-3-8-16,-2-2 5 15,1-10 5-15,-2-6 2 16,-8 1 8-16,-1-5 3 16,-5 1 10-16,-2 3 17 15,-3 2 5-15,-3 5-1 0,0 2 1 16,0 6-6-16,0 3-10 16,0 0-14-16,0 7-8 15,0 7 4-15,4 5-2 16,4 3 2-16,5 3 0 15,8 3-2-15,-1 1-32 16,8-6-41-16,-1-2-117 0</inkml:trace>
  <inkml:trace contextRef="#ctx0" brushRef="#br0" timeOffset="119128.79">12825 5655 424 0,'0'-3'183'0,"0"0"-167"15,0-1 47-15,0 2-1 16,0 2-24-16,0 0-25 16,2 11-13-16,-1 5 3 15,5 2 8-15,-1 7 3 0,0 0-5 16,0 2-4-16,3 1-4 16,-3-3 1-1,2 0-2-15,-1-5-2 0,-1-1-10 16,1-4-17-16,-3-5-20 15,1-2-15-15,1-7-23 0,0-1-42 16,1-7-105-16</inkml:trace>
  <inkml:trace contextRef="#ctx0" brushRef="#br0" timeOffset="119505.59">13092 5704 441 0,'3'-5'159'15,"-1"-1"-152"-15,-2 1 46 16,-7 5-8-16,-3 0-34 16,-4 7-11-16,-1 3 0 31,-2 3 1-31,2 1-1 0,1-3 0 16,0 1 0-16,4 0 1 15,-3-6-1-15,6 2 0 16,0-5 0-16,0 1 1 0,1 0 0 15,6-3 1-15,0 3 0 16,0 1-2-16,8 4 4 16,4-2 3-16,2 2 6 15,8 2-2-15,3 1-1 16,0 1-2-16,2-3-1 16,0 3 1-16,-1 0-5 15,0-1 0-15,-4-2 0 16,-5 1-2-16,-4-2-1 0,-8 0 0 15,-3 0-1-15,-2 2-8 16,-9-2-24-16,-7 0-29 16,-2-4-78-16,-3-3-198 0</inkml:trace>
  <inkml:trace contextRef="#ctx0" brushRef="#br0" timeOffset="120257">10977 5836 300 0,'-3'0'93'0,"3"0"-77"16,0 0 44-16,0 2-13 15,0-1-28-15,0 1-4 16,8 0 8-16,3 0 5 0,1-2 0 15,5 2 7-15,1-2-6 16,1 0-5-16,6 2 0 16,-1-2-5-16,1 1-4 0,0 1-5 15,2 0-3-15,-2-1-5 16,0 1-1-16,-3 0-1 16,-3 0 0-1,-2 0 0-15,-5-2 0 0,-5 0-3 16,-1 0-8-16,-6 0-8 15,0 0-4-15,0 0-9 16,0 0-8-16,-8 0-28 0,-4 0-14 16,2 0-42-16,-2-8-132 15</inkml:trace>
  <inkml:trace contextRef="#ctx0" brushRef="#br0" timeOffset="120553.8">11117 5767 317 0,'-4'0'117'16,"2"0"-104"-16,2 0 47 16,0 0-14-16,0 3-10 15,0 2-2-15,4 4 4 16,1 2 0-16,-1 3-9 15,-1 4-2-15,0 0-3 0,0 7-9 16,-1-4-6-16,-2 4-6 16,2 2-2-16,-2 0-1 15,3-4-10-15,-1-1-22 16,-2-3-27-16,3-7-81 0,1-8-321 16</inkml:trace>
  <inkml:trace contextRef="#ctx0" brushRef="#br0" timeOffset="121970.12">16225 5622 216 0,'0'0'85'0,"0"-2"-76"15,0-1 17-15,4 1 7 16,-2 0 7-16,1 0 1 0,1-4 6 15,-1 3-1 1,2-4-5-16,-2-3-5 16,-1-1-5-16,-2-5-5 15,0 0-10-15,0-4-5 0,-12 2-7 16,-2 2-4-16,-7 3 3 16,-5 8 0-16,-4 5-1 0,-3 0 0 15,-2 12 4-15,2 8-1 16,6 5 0-16,3 6-1 15,7 3-4-15,9-1-2 16,8 1 2-16,2-3-1 16,17-8 0-16,8-5 1 15,3-11 1-15,6-5-1 0,2-2 1 16,-4-9 1-16,-1-9-2 16,-4-9 0-16,-4 0 1 15,-6-3 2-15,-2 0 0 16,-7 3 4-16,-3 4 17 15,-5 5 3-15,-2 7-2 16,0 8-5-16,0 3-10 0,0 7-9 16,-2 9-5-16,2 9 3 15,0 3 0-15,0 8 0 16,3 2 0-16,11 0 1 16,0 0-13-16,4-4-17 15,4-2-11-15,-1-5-16 0,-1-6-32 16,0-6-43-16,-6-5-103 15</inkml:trace>
  <inkml:trace contextRef="#ctx0" brushRef="#br0" timeOffset="122188.82">16493 5800 504 0,'0'-11'118'16,"0"3"-80"-16,0 0 33 15,0 3-14-15,0 5-24 16,4 0-21-16,3 4-12 15,0 8 2-15,4 4 3 16,-2 6 0-16,0 1-2 0,-1 5-2 16,0-2 0-16,-4 2-4 15,-1-1-16-15,-1-4-15 16,0-4-18-16,-2-4-25 16,1-8-36-16,1-7-65 0</inkml:trace>
  <inkml:trace contextRef="#ctx0" brushRef="#br0" timeOffset="122456.97">16730 5800 590 0,'0'-1'70'16,"-7"-6"-70"-16,-11 4 19 16,-2 3-10-16,-3 4-1 15,-1 7-6-15,0 3-2 0,5-1 1 16,3 1-2-16,7 0 0 15,2 0-1-15,7-1-2 16,0 0 2-16,5 1 2 16,10 0 2-16,1 0 0 15,6 0 0-15,3 1 0 0,-1-1-1 16,5-3 0-16,2-2-1 16,-1-2-2-16,-1-3-32 15,-2-3-51-15,-3-1-81 16</inkml:trace>
  <inkml:trace contextRef="#ctx0" brushRef="#br0" timeOffset="122660">16882 5929 538 0,'0'-2'56'0,"4"-2"-49"16,11 1 40-16,8 1-6 0,8 0-21 15,1 1-16-15,2-1-3 16,-2 2 0-16,-1-2-2 16,-6-2-30-16,-7-1-58 15,-7 0-65-15,-9-4-107 0</inkml:trace>
  <inkml:trace contextRef="#ctx0" brushRef="#br0" timeOffset="122847.45">17046 5822 452 0,'-3'0'99'0,"0"0"-67"16,0 0 20-16,3 3-15 16,0 8-5-16,0 2-8 15,0 4 0-15,3 3-5 16,2 1-8-16,2 1-6 16,0-1-4-16,1 2-1 0,2-3-8 15,-1-2-27-15,3-6-32 16,-1-4-58-16,0-6-107 15</inkml:trace>
  <inkml:trace contextRef="#ctx0" brushRef="#br0" timeOffset="123050.52">17257 5866 633 0,'0'-3'63'0,"0"-1"-37"0,0 4 31 16,0 2-28-16,5 9-15 15,2 6-1-15,0 1-3 16,3 7-6-16,0 0-2 16,-3 1 0-16,0-2-4 15,-4-2-22-15,-1-3-31 16,-2-4-28-16,0-8-41 0,0-7-130 16</inkml:trace>
  <inkml:trace contextRef="#ctx0" brushRef="#br0" timeOffset="123316.37">17457 5715 587 0,'2'0'58'0,"0"-4"-43"16,3-3 29-16,6 7-17 15,2-2-25-15,3 2-9 16,2 0-20-16,3 0-28 0,-1 0-46 16,-2 0-107-16</inkml:trace>
  <inkml:trace contextRef="#ctx0" brushRef="#br0" timeOffset="123456.97">17681 5729 401 0,'7'0'91'0,"7"0"-99"16,1-6 14-16,7 3-4 15,7-4-36-15,1 3-157 16</inkml:trace>
  <inkml:trace contextRef="#ctx0" brushRef="#br0" timeOffset="123581.93">17956 5705 462 0,'4'0'60'0,"9"-5"-75"15,8-2 13-15,6 2-29 0,3-1-175 16</inkml:trace>
  <inkml:trace contextRef="#ctx0" brushRef="#br0" timeOffset="123694.52">18321 5731 326 0,'9'-14'-41'0</inkml:trace>
  <inkml:trace contextRef="#ctx0" brushRef="#br0" timeOffset="124517.64">18740 5582 391 0,'7'-1'98'0,"-6"-5"-92"0,3-2 45 16,1-1 4 0,-3 1-19-16,1 0-15 0,-3 1-1 15,0-4-1-15,0 4-3 0,0-4-5 16,-7 2-1-16,-6 0-8 15,-4 3 2-15,-7 5-3 16,-3 1 1-16,-5 0 0 16,0 11-1-16,-1 3-1 0,5 5 1 15,5 3-2-15,5 3 1 16,7 2-3-16,10-4 0 16,1 0-1-16,8-5-1 15,12-2 2-15,6-9 1 16,3-3-1-16,8-4 1 0,-3 0-4 15,2-11-3-15,-6-5 1 0,-3-4 6 16,0-3 3-16,-4-2 0 16,-6 2 6-16,-4 1 6 15,-5 4 4-15,-2 6 1 16,-5 5 6-16,-1 5-6 16,0 2-13-16,-3 4-7 15,-1 10 3-15,0 4-5 0,0 5 3 16,3 2-1-16,1 3-11 15,5 1-10-15,5 1-13 16,4-5-19-16,4-1-36 16,1-10-67-16,-1-2-236 15</inkml:trace>
  <inkml:trace contextRef="#ctx0" brushRef="#br0" timeOffset="125131.14">18986 5707 615 0,'-5'-10'19'16,"5"1"20"-16,5 7 4 15,7 2-23-15,2 0-14 16,1 7-5 0,3 9 0-1,-2 4-1-15,0-2 1 0,-5 3 0 16,-4-1-2-16,-7-6-9 15,0 0-7-15,0-5 0 0,-7-5 9 16,-4-4 8-16,0 0 0 16,1-2 2-16,4-10 2 15,5-4-1-15,1-4-2 16,0-2 5-16,3 1 2 16,9 2 1-16,5-1-5 15,-1 7-3-15,4 8-1 0,-1 1 0 16,-1 4-1-16,2 4 1 15,-2 9 0-15,-3 2 0 16,-2 1 1-16,-1 3 0 16,-2-4 0-16,-5 1 0 15,-1-1-1-15,-2-6 1 16,-2-1-1-16,0-2 0 0,0-2 0 16,0-4 0-16,0 0 5 15,-2-2-1-15,2-9 1 16,0-3-3-16,0-2-1 15,3-4 1-15,9 0 4 16,0-1 10-16,3 3-2 0,1 7-2 16,0 1-5-16,2 3-3 15,0 7 0-15,-1 0 4 16,0 7-2-16,-1 3-1 16,0 5-1-16,-4 3-1 0,0 1-1 15,-3-1-1-15,-4 0 0 16,-4 1-1-16,1-1 0 15,-2 2-5-15,0-2-22 16,-5-2-41-16,-7-2-67 16,-1-5-257-16</inkml:trace>
  <inkml:trace contextRef="#ctx0" brushRef="#br0" timeOffset="127140.62">11508 7731 544 0,'2'-13'26'0,"-2"2"10"0,2 4 14 16,3 5-9 0,0 2-18-16,0 2-22 0,5 12 0 15,1 4 6-15,-1 7 6 16,3 6 4-16,-2 1-1 16,0 5-5-16,1 2-4 15,-1-2-3-15,-2 4-2 0,0-7-1 16,1 0 0-16,0-5-1 15,1-2-1-15,-1-6-14 16,5-7-16-16,-3-3-15 16,1-9-32-16,-2-2-56 15,-4-13-197-15</inkml:trace>
  <inkml:trace contextRef="#ctx0" brushRef="#br0" timeOffset="127421.8">11785 7800 425 0,'-2'-12'163'16,"-1"1"-135"-16,1 5 36 0,2 5-21 15,0 1-18-15,3 1-24 16,4 14-1-16,2 2 3 16,3 7 4-16,-2 2-2 0,0 4 6 15,-3 1-3-15,1 1-5 16,-1-1 0-16,-3-4 0 15,1 2-2-15,-2-8-2 16,4 1 1-16,-4-4 0 16,4-2-15-16,-2-4-12 15,2-2-13-15,-2-3-16 0,0-4-27 16,-3-1-52-16,-2-2-106 16</inkml:trace>
  <inkml:trace contextRef="#ctx0" brushRef="#br0" timeOffset="127740.04">11510 8140 483 0,'0'0'26'15,"12"2"3"-15,5 0 29 16,7 1-1-16,-2 4-19 16,7 3-16-16,1 2-1 15,-1 2-7-15,0 3-7 0,-4-2-5 16,1 5-2-16,-4-2-1 16,0-1-8-16,0-2-12 15,2-4-10-15,-2-2-23 16,3-6-29-16,-3-3-66 15,0 0-114-15</inkml:trace>
  <inkml:trace contextRef="#ctx0" brushRef="#br0" timeOffset="127883.18">12142 8167 541 0,'0'-7'96'16,"-12"4"-57"-16,-2 3 11 0,-10 7-24 15,-1 15-16-15,-9 14-9 16,-10 13-3-16,-7 11-27 16,-10 8-73-16,-15 10-239 15</inkml:trace>
  <inkml:trace contextRef="#ctx0" brushRef="#br0" timeOffset="138784.17">429 8735 789 0,'-7'-8'5'0,"5"7"-7"15,2 1 7-15,10 12-2 16,5 8-2-16,3 9 0 0,5 6-1 16,1 3-5-16,0-1 7 15,0-5-9-15,-4-5-11 16,-3-9-5-16,-2-10 12 16,-4-8 3-16,-2-3 9 15,-5-16 5-15,-4-3-3 0,2-3 1 16,-1 2-1-1,-1 2 2-15,0 6 2 0,4 8-4 16,4 7-6-16,4 0-3 16,5 11 1-16,9 8 2 0,6 4 2 15,2-1-6-15,3-1-13 16,4-7-2-16,-2-6 13 16,-5-8 6-16,-4-2 3 15,-6-14 1-15,-12-9 3 0,-8-4 5 16,-4-1 9-16,-11-4 3 15,-12 4-11-15,-5 1-10 16,-2 8-3-16,-1 5-16 16,9 7-28-16,9 9-47 15,9 0-15-15,4 0-117 16</inkml:trace>
  <inkml:trace contextRef="#ctx0" brushRef="#br0" timeOffset="139034.1">1072 8845 499 0,'5'2'155'0,"-2"-2"-151"16,9 0 18-16,5-9-1 15,7-4-2-15,3-2-18 0,5-5 0 16,-3-3 0-16,-10-2-3 16,-2 2 1-16,-14 1-1 15,-3 6-1-15,-10 5 2 0,-12 10 1 16,2 1 6-16,1 8 6 15,4 14-4-15,13 3-7 16,4 4-1-16,21-1-2 16,10 1-20-16,8-8-14 15,7-3-35-15,3-13-80 0,-3-5-171 16</inkml:trace>
  <inkml:trace contextRef="#ctx0" brushRef="#br0" timeOffset="139237.2">1587 8490 579 0,'-9'-32'81'16,"2"5"-11"-16,3 15-3 16,4 10-25-16,0 2-26 15,11 20-19-15,4 10 3 16,2 13 1-16,5 8 0 16,-2 8 1-16,2 2-4 0,0 0-4 15,2-4-25-15,1-13-6 16,-1-8-15-16,0-11-41 15,-2-16-32-15,-2-9-137 16</inkml:trace>
  <inkml:trace contextRef="#ctx0" brushRef="#br0" timeOffset="139460.62">1903 8596 556 0,'-3'-20'104'0,"-12"7"-58"0,1 8 8 16,-3 5-33-16,-2 7-17 15,-1 15-5-15,-2 4 1 16,7 4 0-16,3 1 0 16,10-1-2-16,2-3 1 0,17-2 0 15,8-7 4-15,9-2 2 16,6-4-3-16,5-3 0 16,-1-1-2-16,2-3 0 15,-2-2-46-15,-8-3-51 16,-7 0-83-16</inkml:trace>
  <inkml:trace contextRef="#ctx0" brushRef="#br0" timeOffset="139757.57">2052 8699 621 0,'-13'-7'75'0,"13"-4"-33"0,2 9-10 16,20 2-25-16,5 0-2 15,3 9 3-15,6 4-6 16,-2 1-1-16,-7 2 0 15,-12-2-2-15,-5-3 0 16,-11-2-13-16,-1-5 5 16,-9-4 10-16,-2 0 5 0,1-8 4 15,4-10 9-15,5-5-1 16,3-2 0-16,0-1-5 16,13 4-6-16,1 2-6 15,9 10-2-15,1 4-1 16,3 6-2-16,2 8 3 15,0 10-1-15,0 6-2 0,-3 3-30 16,-3 2-29-16,-3 1-19 16,-4-8-38-16,1-6-102 15</inkml:trace>
  <inkml:trace contextRef="#ctx0" brushRef="#br0" timeOffset="140304.57">2633 8624 549 0,'-8'-16'48'0,"-6"7"-8"16,-5 7-1-16,4 2-26 16,-2 11-9-16,5 10-3 0,-1 8-4 15,7 0 1-15,6 1-2 16,0-2-18-16,10-6-3 16,8-8 10-16,0-5-3 15,4-9 3-15,2 0 11 16,-4-13 3-16,0-4 1 0,-4-5 1 15,-6-5 0-15,0 1 1 16,-5 4 1-16,-1 1 4 16,-3 5 13-16,1 7 16 15,0 7-3-15,1 2-20 16,3 5-15-16,2 10 3 0,0 1 0 16,4 2 0-16,5 1-2 15,0-4 1-15,0-3 0 16,1-3-1-16,-2-6-1 15,-1-3-7-15,-5 0-1 16,-3-7 8-16,0-7 3 0,-5-2 2 16,3 0 7-16,-4 3 6 15,1 1 0-15,1 5-1 16,3 5-4-16,2 2-8 16,2 3-5-16,4 14 1 15,3-3 1-15,0 5 1 16,5-2-2-16,0-5-1 15,-3-5-1-15,1-5 1 0,-4-2 2 16,-2-12 1-16,-5-8 1 16,-5-7 1-16,-4-3 1 15,-6-2 7-15,-9 1-2 0,-7 5-10 16,-3 6-3-16,-6 6-33 16,-3 6-59-1,-2 7-192-15</inkml:trace>
  <inkml:trace contextRef="#ctx0" brushRef="#br0" timeOffset="140679.47">1528 9300 670 0,'-5'-11'51'15,"-3"1"-1"-15,3 3 16 16,5 7-28-16,0 9-22 0,3 8-16 15,9 7 0 1,3 10 3-16,2 0-2 0,4 4-1 16,-1-2-4-16,-2-4-28 15,-2-6-13-15,-9-4-14 16,-4-9-20-16,-5-8-49 16,-20-5-84-16</inkml:trace>
  <inkml:trace contextRef="#ctx0" brushRef="#br0" timeOffset="141667.03">1264 9388 566 0,'0'-17'46'16,"7"3"3"-16,25 3-35 15,12-1 9-15,13 4-4 16,8 1-4-16,4 1-3 0,3-3-6 16,-5-1-3-16,-12 2-2 15,-9-6 0-15,-16-1-2 16,-16-3-1-16,-12-2 0 15,-2-3-1-15,-21 1 2 16,-1-2-1-16,-5 3 9 0,2 5 9 0,5 5 7 16,4 8-5-16,5 3-5 15,6 8-9-15,5 14-7 0,2 6 1 16,10 11 2-16,6 4 0 16,2 7 0-16,5 1 1 15,-5-1 0-15,-1-2-5 16,-4-8-6-1,-5-10 0-15,-3-6-4 16,-2-13 10-16,0-10 3 16,0-1 7-16,2-14 1 0,6-8-4 0,3 0 5 15,4-3-2-15,3 3-1 16,2 8 1-16,2 7-4 16,4 7-1-16,-1 0-2 15,2 14-1-15,1 5-8 0,4 2-19 16,-6 1-19-16,1-2-5 15,-5-2-15-15,2-6-18 16,-4-5-41-16,-1-5-5 16,-2-2-45-16,-5-3 87 15,0-12 145-15,-3-6 49 0,-4-7 6 16,-2-3 5-16,-6-2-18 16,-2 1-4-16,-2 6-30 15,-13 2-9-15,-6 10-18 16,-4 7-18-16,-6 7-17 0,4 0-1 15,-2 15-1-15,6 7 1 16,7 6-7-16,8 1-5 16,8 1-3-16,2-4-12 15,16-2 0 1,6-10-9-16,5-7 1 16,3-7-1-16,-1-1 14 15,-3-16 8-15,1-4 11 16,-8-6 4-16,-1-2 12 0,-6 3 21 15,-2 2-1-15,-6 6-2 16,0 10-5-16,-1 4-2 16,3 4-18-16,1 11-6 15,4 8 1-15,8 5-2 16,-1 1 3-16,4 0-4 16,1-4-5-16,1-5-5 15,-5-7-2-15,-3-8 7 0,-5-1 7 16,-3-14 4-16,-6-11 4 15,-4-7 5-15,2-7 16 16,-13-7 2-16,-1-2 5 16,-3-4 5-16,0 2-6 15,0 4-10-15,4 8-8 0,4 8-9 16,-1 10-3-16,7 13-5 16,1 7-18-16,0 13-47 15,11 10-11-15,-1 8 5 16,-1 2-38-16,1 1-32 0,-5 0-6 15,-5-9 60-15,0-9 134 16,-2-4 117-16,-6-10 7 16,5-2-39-16,1-2-44 0,4-6-38 15,21-5-37-15,13-1-20 16,11-4-86-16,14-7-172 16</inkml:trace>
  <inkml:trace contextRef="#ctx0" brushRef="#br0" timeOffset="142356.54">3671 9060 579 0,'0'-24'18'0,"0"-5"34"15,-12 3 0-15,-4 1-20 16,-9 3-22-16,-3 6-6 0,-5 9 8 16,-1 7-3-16,-1 0-7 15,3 16-2-15,8 6 5 16,5 4-6-16,12 3 0 16,7-1-1-16,4-3-1 15,15-5-2-15,6-4 1 16,2-10 0-16,6-6-3 0,-5 0 0 15,1-11 4-15,-5-7 3 16,-5-3 2-16,-3-3 2 16,-3 3 13-16,-5 3 10 15,-3 4 0-15,-3 5-5 16,-1 7-8-16,3 2-9 0,1 14-8 16,5 11 2-1,2 13 0-15,2 8 1 0,1 9 0 16,0 5 0-16,2 2-3 15,-3-1-6-15,1-7 1 16,-5-11-8-16,2-11 10 0,-4-12 5 16,1-15 1-1,0-5 4-15,2-19 13 0,-1-10-3 16,1-10-1-16,0-6 0 16,1-1-6-16,0 0-6 15,-3 7-1-15,-2 5-10 0,-1 11-25 16,1 6-41-16,-4 7-65 15,1 5-168-15</inkml:trace>
  <inkml:trace contextRef="#ctx0" brushRef="#br0" timeOffset="142723.18">4095 9350 582 0,'6'-10'51'16,"-6"9"16"-16,0 1-16 15,1 11-27-15,6 10-10 16,0 4 0-1,3 11 0-15,-1 1-6 16,0 4-7-16,-3 0-1 16,-3-7 0-16,-3-1-1 15,-3-11-6-15,-11-5 3 16,-3-11 3-16,-7-6 4 16,-1 0 1-16,0-17-4 0,1-4-8 0,2-6-7 0,8-3-17 15,6-3-21-15,8-6-32 31,0 0-58-31,9-5-189 0</inkml:trace>
  <inkml:trace contextRef="#ctx0" brushRef="#br0" timeOffset="142916.41">4038 9132 556 0,'-11'-5'46'15,"5"-2"-24"-15,2 5 38 0,4-2-22 16,0 3-11-16,2-1-28 15,5-2 2 1,-2 1 1-16,0-2 1 0,-3-1 0 16,-2 1 0-16,0-2-3 15,-5 3-6-15,-2 2-17 16,2 1-15-16,5 1-41 0,0-4-96 16</inkml:trace>
  <inkml:trace contextRef="#ctx0" brushRef="#br0" timeOffset="143401.97">4350 9079 531 0,'-5'0'71'0,"5"-4"-26"15,0-3 21-15,13 0-36 16,8 0 1-16,6 0-19 15,9-1-1-15,4 3-5 0,1 2-5 16,0 1-1-16,-3 2-24 16,-5 0-62-16,-14 0-43 15,-6 3-79-15</inkml:trace>
  <inkml:trace contextRef="#ctx0" brushRef="#br0" timeOffset="143542.56">4426 9168 502 0,'-23'9'104'15,"10"-4"-76"-15,12-3 27 16,8-2-38-16,20 0-4 16,12 0-10-16,10-9-1 0,4 0-4 15,6 0-44-15,-3-3-60 16,-2 1-88-16</inkml:trace>
  <inkml:trace contextRef="#ctx0" brushRef="#br0" timeOffset="144042.44">5094 8988 534 0,'2'-14'60'15,"-2"-3"-19"-15,-2 2 29 16,-9 0-26-16,-3 3-12 16,-6 4-25-16,-7 5-3 0,-5 3-3 15,-1 0-1-15,-2 9 1 16,2 5-2-16,6 6 0 15,7 0 1-15,8-1-7 16,10 1-8-16,2-6-3 16,9-2 5-16,11-6 3 0,5-6 5 15,3 0 0-15,-1-11-1 16,7-5 4-16,-7-3 3 16,-1-3-1-16,-3 2 7 15,-3 1 10-15,-4 3 6 16,-3 5-2-16,-4 4-3 15,1 7-7-15,-3 0-9 0,3 10-1 16,-1 10-1-16,1 9 2 16,3 3-2-16,-2 9 0 15,0 0-1-15,1 2 1 16,-3-2-3-16,1-1-2 0,-3-7-4 16,-1-8 2-16,1-9 6 15,0-9 0-15,1-7 3 16,-1-14 7-16,0-11 5 15,0-9 2-15,3-7 3 16,-3-6-2-16,0 1-4 16,3 3-10-16,-4 6-7 0,1 10-12 15,0 11-21-15,-1 11-39 16,3 5-54-16,0 2-124 16</inkml:trace>
  <inkml:trace contextRef="#ctx0" brushRef="#br0" timeOffset="144276.76">5444 9086 666 0,'0'-12'42'0,"0"1"10"16,0 8 5-16,5 3-19 16,4 0-20-1,1 8-17-15,2 12 0 0,3 3 1 16,1 4-1-16,-6 4 0 15,1 4-1-15,-5-3-14 16,-1-5-12-16,-2-1-21 16,-3-8-10-16,0-6-3 0,2-6-33 15,1-6-55-15,2-3-88 16</inkml:trace>
  <inkml:trace contextRef="#ctx0" brushRef="#br0" timeOffset="144511.09">5656 9064 556 0,'-7'-4'54'0,"-8"-2"3"16,0 6-17-16,-2 0-15 15,3 10-4-15,-1 3-11 16,3 5 0-16,9 1-4 16,3 3-1-16,0-1 0 0,10-1 2 15,10-1-2-15,3-1 1 16,4-5 1-16,2-1-3 15,1-3-2-15,1-1-1 16,-1-1-28-16,-4-4-86 0,-5-3-154 16</inkml:trace>
  <inkml:trace contextRef="#ctx0" brushRef="#br0" timeOffset="169286.77">6708 10111 508 0,'-10'2'28'16,"4"-2"-14"-16,6 0 31 15,8-5-11-15,14 0-8 16,11-2-12-16,8 0 5 16,11-1 4-16,9 0-11 0,8 0 0 15,2-1 0-15,7 2-7 16,-6-2-4-16,-4 2 0 16,-6 3-1-16,-9-1-5 15,-14 0-2-15,-8 1-4 16,-8 2 2-16,-11-1 5 0,-6-1 2 15,-5 1 2-15,-1-1-1 16,0 0 1-16,-1 1-3 16,-3 0-14-16,-1-1-27 15,3-2-29-15,-3-2-52 0,1-3-119 16</inkml:trace>
  <inkml:trace contextRef="#ctx0" brushRef="#br0" timeOffset="169474.26">7387 9840 566 0,'-7'-7'46'0,"5"4"-17"0,2 3 2 16,16 0-6-16,11 14 20 15,0 7-12-15,0 11-13 16,-1 6-15-16,-11 3-6 16,-10 4 1-16,-5 1-1 15,-14-5-9-15,-11-3-9 16,-9-6-12-16,-3-9-12 0,-1-7-23 15,0-15-54-15,9-4-176 16</inkml:trace>
  <inkml:trace contextRef="#ctx0" brushRef="#br0" timeOffset="170169.93">8424 10063 359 0,'13'-12'40'0,"2"0"23"0,-2-4 21 16,-5 1-18-16,2-4-23 16,-7 1-23-16,-3-4 0 15,-3 5-3-15,-14-3-5 0,-6 5-3 16,-6 1-1-16,-9 11-5 16,-1 3 1-16,-3 3-1 15,3 17-2-15,1 3 1 0,11 7-3 16,7 3 2-16,12-1-2 15,8 0 0-15,8-6-1 16,14-6-5-16,7-9-3 16,8-10 4-16,4-1-3 15,-4-14 1-15,-1-7 3 0,-2-4 5 16,-9-2 0-16,-1 4 2 16,-9 0 8-1,0 7 8-15,-4 3-1 0,-3 9 0 16,2 4-7-16,-3 15-9 15,2 10 0 1,1 11 0-16,0 14 3 0,2 5-2 16,-1 7 0-16,-2 5 0 0,-2 2-2 15,0-1 1-15,1-6-2 16,-4-6 1-16,-1-12-5 16,0-12 3-16,-1-18 1 15,0-14 1-15,3-12 10 16,2-22 5-16,5-12-4 0,-2-12 5 15,10 1-7-15,-1 0-6 16,3 9-1-16,-2 9-2 16,-1 14 0-16,-4 11-22 15,-1 10-39-15,1 4-61 0,1 9-71 16,-2 7-158-16</inkml:trace>
  <inkml:trace contextRef="#ctx0" brushRef="#br0" timeOffset="170465.52">9087 10374 675 0,'0'-13'27'15,"-8"1"-3"-15,-12 3 0 16,-6 9-4-16,2 0-7 16,-5 15-9-16,6 8-4 15,2 7 0-15,13 2 1 16,8 6-1-16,0-5 0 0,14-4-1 15,8-6-4-15,5-11-4 16,0-9 5-16,0-3 0 16,-2-20 4-16,-6-6 3 15,-6-10-2-15,-6-4-1 16,-7-3 1-16,-8-2-9 16,-14 5-21-16,-5 2-28 0,-4 8-42 15,2 5-14-15,1 5-30 16,6 4-152-16</inkml:trace>
  <inkml:trace contextRef="#ctx0" brushRef="#br0" timeOffset="170887.28">8994 9762 482 0,'-34'-55'9'15,"-17"8"0"-15,-10 6 7 0,-8 7 21 16,-16 7-11-16,-4 8-20 15,-9 10 4-15,-4 9 11 16,2 2 2-16,3 21 6 16,12 16-2-16,8 15-11 15,17 15-9-15,18 13 1 16,18 13-3-16,19 10-1 0,8 4 2 16,23 4-3-16,11 1-1 15,10-2-6-15,9-5-2 16,9-7 2-16,1-5-2 15,12-14-2-15,2-9-2 16,5-16-1-16,4-13-8 16,3-16 9-16,3-16 11 15,0-9 3-15,2-17 16 0,2-20-7 16,-8-19-3-16,1-17-7 16,-8-16-3-16,-5-18 0 15,-8-14 0-15,-14-11 2 0,-18-3-4 16,-17 1-1-16,-22 3-5 15,-22 11-9-15,-28 13-4 16,-25 16-14-16,-18 14-15 16,-16 14-48-16,-6 10-69 15</inkml:trace>
  <inkml:trace contextRef="#ctx0" brushRef="#br0" timeOffset="171895.64">9715 10513 528 0,'-6'0'27'15,"4"0"-21"-15,2 0 21 16,0-3 12-16,5-2-6 16,6 0-27-16,2 2 4 15,3-1 7-15,2 1-7 16,3 3-5-16,7-2-2 0,6 2-1 16,11 0-2-16,10 0 10 15,16 0-1-15,14 0-8 16,16 0-1-16,13 0 3 15,20 0-1-15,9 0-2 16,13 0 1-16,8-2-2 0,8 1 1 16,8-1 1-16,6-1 0 15,6 2-3-15,3-3 3 16,7 3-1-16,5-5-1 16,2 5 1-16,3-3 0 0,0 1-2 15,-3 1 2-15,-2 0-1 16,-6-2 2-16,-5 2-2 15,-11 1-7-15,-11-1 4 16,-9 1-1-16,-14-3 2 16,-15 0-1-16,-14 1 3 0,-15-3 0 15,-19 1 2 1,-15-1-1-16,-15 1 1 0,-19 0 1 16,-10-1-1-16,-13 3-1 15,-11-3 1-15,-5 1 0 16,-4073 2-1-16,8141 1-1 15,-4081 0-1-15,1-1-2 0,-3 3-8 16,3 0-13-16,1 0-17 16,4 0-26-16,3-4-64 15,2-5-166-15</inkml:trace>
  <inkml:trace contextRef="#ctx0" brushRef="#br0" timeOffset="172145.57">14871 10090 647 0,'-10'-16'13'0,"7"7"-3"0,3 7 19 15,17 2-5 1,10 18-7-16,11 7-5 0,5 11 6 16,5 5-5-16,-1 9-7 15,-6 0-3-15,-8 3 0 16,-13-1-4-16,-17-4 1 0,-10-4-1 15,-22-4 0-15,-18-6-4 16,-12-6-3-16,-7-6-14 16,-1-8-14-16,3-8-25 15,8-6-65-15,17-17-181 16</inkml:trace>
  <inkml:trace contextRef="#ctx0" brushRef="#br0" timeOffset="172828.3">15747 10322 321 0,'10'-16'55'0,"-7"-5"-23"16,-3-4 25-16,0-4 6 0,0-3-9 15,0 2-12-15,-8-1-14 16,-4 4-1-16,-2 6-4 15,-6 7-9-15,-5 7-7 16,-5 7-3-16,-4 4-3 0,-2 17 0 16,2 6 0-16,3 8-1 15,11 5-1-15,10-3 0 16,10-3-1-16,0-4-1 16,20-9-4-16,9-8 3 15,6-11 0-15,6-2-3 16,0-9 0-16,3-10 4 0,-5-5 3 15,-3 1 2-15,-7 1 4 16,-9 3 9-16,-5 3 2 16,-3 9 4-16,-3 7 0 15,-4 2-11-15,-2 19-7 0,1 11 0 16,-3 11-2-16,-1 12-1 16,0 8 2-16,0 5-2 15,0 0 0-15,5-7-7 16,2-7-1-16,0-13-1 15,2-17 10-15,2-14 0 16,3-10 5-16,-4-20 10 0,7-14-3 16,1-11 4-16,1-12-5 15,5 1-8-15,0-3-2 16,-4 9-2-16,2 9-2 16,-3 10-15-16,-5 16-25 0,-1 7-38 0,-5 8-68 15,-2 2-162-15</inkml:trace>
  <inkml:trace contextRef="#ctx0" brushRef="#br0" timeOffset="173141.28">16324 10622 135 0,'7'-7'439'0,"-5"0"-378"0,-2 3-7 15,0 4-4-15,0 0-8 16,0 11-25-16,0 4-6 16,-5 9 0-16,1 6-2 15,-3 4-6-15,4 3-2 16,1 2-2-16,2-3-3 0,0-4-22 15,0-5-22-15,0-5-21 16,5-12-28-16,6-8-48 16,2-2-140-16</inkml:trace>
  <inkml:trace contextRef="#ctx0" brushRef="#br0" timeOffset="173375.64">16506 10675 92 0,'0'-8'388'15,"0"-2"-357"-15,-2 5-11 16,-10 3 17-16,-2 2 6 16,-1 2-19-16,0 10-12 0,1 0 8 15,3 8 2-15,7-4-5 16,1 4-1-16,3 2 2 16,5-2-1-16,8 0-2 15,3 0-4-15,5-2-6 0,5-1-3 16,3-4-2-16,3 0-11 15,2-8-30-15,-2-3-50 16,0-2-135-16</inkml:trace>
  <inkml:trace contextRef="#ctx0" brushRef="#br0" timeOffset="174267.16">16324 10558 136 0,'0'-8'435'0,"0"1"-393"16,0 4 10-16,0 1-6 0,9 2-4 15,4 8-11-15,1 7-16 16,2 4 1-16,0 12-3 15,-1 5-5-15,-3 6-2 16,0 6 2-16,-2 8-2 16,-1 3-2-16,0 0-2 0,-2-2-2 15,-3-4 1 1,-4-8 0-16,0-8-1 0,-15-12 0 16,-6-5 2-16,-10-11 0 15,-3-9 0-15,-2 0-2 16,-4-11-8-16,5-10-4 15,1-6-6-15,8-3-10 0,9-4-19 16,11-4-17-16,6 0-46 16,3-2-80-16</inkml:trace>
  <inkml:trace contextRef="#ctx0" brushRef="#br0" timeOffset="174563.97">16331 10367 674 0,'-12'-9'11'15,"3"2"-9"-15,4 7 2 16,5 0 8-16,0 4-8 16,5 2-7-16,6 0 3 15,1-3 1-15,1-3 0 16,-4 0 1-16,-4-5 1 0,-5-5 3 15,0 1 10-15,-12-1 6 16,-1 5-6-16,0 3-9 16,5 2-6-16,8 11-2 15,3 7-12-15,21 10-34 0,10 3-43 16,12-2-58-16,4 0-188 16</inkml:trace>
  <inkml:trace contextRef="#ctx0" brushRef="#br0" timeOffset="174735.79">16762 10584 516 0,'-9'-6'154'16,"9"-4"-127"-16,2-1 8 16,22 4-7-16,8 4 0 15,7 5-24-15,5-2-6 16,4 1-19-16,-3 6-47 0,-11-1-76 15,-10-1-132-15</inkml:trace>
  <inkml:trace contextRef="#ctx0" brushRef="#br0" timeOffset="174878.41">16857 10652 534 0,'-5'5'91'0,"5"-5"-75"15,20 0 11-15,12 0-15 16,13 0 1-16,9 0-13 0,7 0-40 15,0 0-41-15,3 0-66 16,-6-8-121-16</inkml:trace>
  <inkml:trace contextRef="#ctx0" brushRef="#br0" timeOffset="175331.44">17464 10510 472 0,'0'-22'71'0,"-14"-1"-29"0,-9 7 7 15,-6 3-13 1,-5 6-9-16,-2 6-22 0,2 1-3 15,4 8-1-15,3 8 1 16,5 7-4-16,6 2 2 16,8 3-2-16,8-2-1 0,0-5-10 15,15 0-2-15,4-12 3 16,7-3 2-16,2-6 6 16,1-4 4-16,0-10 1 15,-4-4 1-15,-1-3 3 16,-7-1 11-16,-2 0 4 0,-4 4 3 15,-5 5 0-15,-4 6 2 16,0 3-7-16,-2 4-10 16,2 10-9-16,-1 11 0 15,2 8 0-15,2 8 1 16,-1 3 0-16,1 5 0 0,2 4-1 16,0-2 1-16,3-7 0 15,-2-2-6-15,1-10-3 16,2-11 8-16,0-7 1 15,-1-10 1-15,3-6 4 16,-2-15 1-16,4-7 5 16,-1-10 0-16,2-5-4 0,0 0-4 15,-1-2-2-15,-3 8-2 16,-2 3-7-16,0 13-18 16,-6 8-23-16,-3 10-43 15,-1 3-72-15,0 2-199 0</inkml:trace>
  <inkml:trace contextRef="#ctx0" brushRef="#br0" timeOffset="175738.84">17763 10875 136 0,'1'0'199'0,"1"0"-131"16,0 0 10-16,-2 0-1 31,0 0-8-31,0 0-20 0,0 5-27 15,2 4-9-15,-1 6 4 16,3 2-2-16,1 6-4 16,1 1-3-16,-2-1-3 15,-1 2-4-15,-1-7-1 0,0-3 0 16,-2-3 0-16,0-5 1 16,0-4-1-16,-4-3 0 15,-1 0 0-15,2-3-2 16,1-7-12-16,-1-2-11 15,3-2-10-15,0 0-23 16,0-5-24-16,5 2-60 0,1-1-92 16</inkml:trace>
  <inkml:trace contextRef="#ctx0" brushRef="#br0" timeOffset="175973.2">17820 10855 382 0,'-5'-9'56'0,"1"4"-10"15,-2 0 17-15,3 3-16 16,1 2-8-16,2 0-19 15,0 3-8-15,0 9 12 16,0 3-2-16,0 5-3 16,2 4-1-16,0 4-3 0,-2 0-6 15,0 1-6-15,0-3-1 32,0 1-1-32,0-2-1 0,0-2-1 0,0-5-15 15,1-5-19-15,3-5-30 16,4-6-35-16,2-2-69 15</inkml:trace>
  <inkml:trace contextRef="#ctx0" brushRef="#br0" timeOffset="176207.47">18021 10929 528 0,'-4'-8'44'0,"-11"1"-33"15,-5 4 20-15,-4 3 0 16,0 3 1-16,2 12-16 15,4 0-8-15,5 9 5 16,8-1-1-16,5 2-2 16,4 0 9-16,13-2-7 0,7 2-5 15,3-3-5-15,1-5 0 16,6 3-1-16,-1-8-2 16,-1-3-24-16,-1-3-30 15,-3-6-62-15,-2-4-106 16</inkml:trace>
  <inkml:trace contextRef="#ctx0" brushRef="#br0" timeOffset="177111.97">18375 10543 459 0,'0'-38'14'15,"0"-2"1"-15,-10-1 9 16,-9 2 15-16,-8-4-12 16,-7 0-17-16,-3-3-2 0,-9 3 3 15,-2-4-3-15,-6 3-2 16,-7-2-3-1,-3 1-2-15,-9 2-1 0,-7 2-1 16,-5 0 1-16,-6 1-1 16,-3 5 3-16,-4-1 0 15,-1 2-5-15,-2 6 3 0,1 3 3 16,1 3-6-16,1 6 3 16,-2 0 1-16,5 7-2 15,3 2 1-15,7 4 1 16,-1 1 1-16,6 2-4 15,2 0 1-15,5 0 2 0,2 3-2 16,3 6 1-16,0 0 1 16,0 7-2-16,7-1 2 15,3 4-1-15,0 2 2 16,1 7-2-16,3 0-2 16,1 2 4-16,4 2-2 15,3 2 1-15,5 2 7 16,11 1 3-16,3 5 3 0,7 0-4 15,6 8-4-15,5 2 0 16,5 5-1-16,4 2-2 16,0 3 2-16,7 6 0 15,7-1-3-15,6 0 0 0,6 0-1 16,4 0 0-16,8-6-1 16,4-1 2-16,9-3 0 15,7-3 2-15,6-3 1 16,11-1 2-16,6-4 0 0,9-1 5 15,9-2-2-15,6 0 3 16,0-2-2-16,-1 4-5 16,2-5-2-16,-5 2-4 15,-5-3 2-15,-4-2-2 16,-4-3 0-16,0-5 0 0,-6-2 0 0,-2-8 0 16,1-7 0-16,-1-2 1 15,3-10-2-15,0 0-1 16,-1-11-2-16,1-7-3 0,-2-5 0 15,-1-6-1-15,-7-3-1 16,-4-2-2-16,-4-2 5 16,-6-4 2-16,-3-1 3 15,-6-6 1-15,-5-5-1 0,-7-5 5 16,-10-11 6-16,-7-3-4 16,-13-8-3-16,-8-1-3 15,-12-4 4-15,-11 6-4 16,-11 6 0-16,-2 10-11 15,1 11-30-15,4 6-47 16,16 11-79-16</inkml:trace>
  <inkml:trace contextRef="#ctx0" brushRef="#br0" timeOffset="177996.24">18709 10679 384 0,'-27'-3'71'15,"7"2"-13"-15,6 1 6 16,5 0-20-16,9 0-5 16,9 0-20-16,14 0-4 15,12-1 6-15,6-1-2 16,8 2-8-16,7 0-8 16,2 0-1-16,-1 0-1 0,3 0-1 15,-3 0 0-15,-2 0-1 16,-2 0 1-16,-4 0-3 15,-2-2-1-15,2-1 2 16,4-3 1-16,6-1 1 16,11 2 1-16,13-1 19 15,14 3 14-15,12-1-25 0,13 2-5 16,10 2-1-16,5 0-3 16,9 0 1-16,5 0-2 15,3 3 2-15,6 3-2 16,3 0 1-16,0 0-2 0,7 1 1 15,-6 1 0-15,0-2 0 16,-2 0 2-16,-6 4 0 16,-9-3-7-16,-5-4 12 15,-10 3-7 1,-10-2 0-16,-10 0 1 16,-13-2-1-16,-11 0-1 15,-7-2 1-15,-11 0 1 0,-14 0 0 16,-6 0 0-16,-9 0 0 15,-9 0 0-15,-6-4 1 16,-7 4-1-16,-4 0 1 16,-5-2 0-16,-6 2-1 0,2 0-1 15,-4 0 1-15,-2 0-1 16,1 0 0-16,-1 0 0 0,2 0 0 16,-2 0 1-16,0 0 0 15,0 0 0-15,2 0-6 16,1 0-10-16,1 0-13 15,1-3-15-15,0-3-31 16,1 0-43-16,0-11-126 16</inkml:trace>
  <inkml:trace contextRef="#ctx0" brushRef="#br0" timeOffset="178242.3">23160 10408 631 0,'-7'-8'6'16,"7"7"2"-16,0 1 19 0,11 12 11 16,9 12-10-16,5 6-11 15,6 10-7-15,-1 7 1 16,1 5-8-16,-6 1 0 16,-11 1-2-16,-12-4-1 15,-2-6-4-15,-22-8-7 0,-10-6-3 16,-6-7-8-1,-3-9 1-15,1-6-21 0,8-10-32 16,9 2-43-16,13-12-113 16</inkml:trace>
  <inkml:trace contextRef="#ctx0" brushRef="#br0" timeOffset="178741.96">24031 10479 604 0,'-7'-27'10'0,"-10"4"0"16,-2 9 37-16,-4 9-10 16,-3 3-16-16,-2 5-14 15,0 11-4-15,2 10-3 0,6 5 0 16,10 1 0-16,5-2-1 15,5-1-3-15,8-6 2 16,10-6-3-16,7-9 1 16,2-6 3-16,5 0 2 15,1-8 0-15,-3-9-1 0,2 4 2 16,-6-4 3-16,-3 7 13 16,-3 6 4-16,-6 4-10 15,-5 7-8-15,-1 15-4 16,-5 6 0-16,-1 13 0 15,-2 7 0-15,0 2 1 0,0 5-2 16,0-5-5-16,0-7-11 16,0-9-3-1,0-11 15-15,2-16 5 0,8-7 3 16,5-12 15-16,-1-12 3 16,6-9-6-16,1-3 4 15,3-1-9-15,-1 1-9 0,-1 2-2 16,-3 9-13-16,0 7-36 15,-6 8-36-15,-3 7-60 16,-5 3-195-16</inkml:trace>
  <inkml:trace contextRef="#ctx0" brushRef="#br0" timeOffset="179258.19">24405 10907 616 0,'4'-11'44'16,"3"-6"-7"-16,0 13 10 16,6 4-18-16,-3 5-15 15,1 9-6-15,0 6-6 16,-2 2-1-16,-6 0-1 16,-3-2-1-16,0-4-11 0,-2-3-3 15,-4-6 2-15,0-5 9 16,0-2 4-16,6-5 1 15,0-12 1-15,4 1 1 16,10-4-2-16,7 1 6 16,-1 3 1-16,6 4-3 15,-3 5-1-15,-1 7 0 0,-1 0-3 16,-4 8-1-16,-7 10-1 16,-3 3 1-16,-2 1-1 15,-5-1 0-15,0-1-2 16,-8-6-4-16,1-6 1 15,-2-7 4-15,5-1 2 0,3-9 3 16,1-8-1-16,3-8 1 16,11 0 5-16,3 0 0 15,4 1-3-15,0 6-2 16,1 10 2-16,-4 4-3 0,2 4-2 16,-6 12 0-16,-5 10-1 15,-2 5 1-15,-1 1-1 16,-6 2 0-16,0-1-15 15,0-4-22-15,-6-5-29 16,1-9-42-16,0-8-55 16,-3-3-187-16</inkml:trace>
  <inkml:trace contextRef="#ctx0" brushRef="#br0" timeOffset="179740.51">24852 10449 29 0,'-41'-41'322'0,"-13"-4"-318"16,-11 4 27-16,-11 2 19 15,-9 7-5-15,-8 7-17 16,-5 10 5-16,-3 12 2 15,6 6-9-15,5 26-4 16,10 14-9-16,11 14 2 16,14 16-8-16,15 7-4 0,13 9-5 15,15 4 2-15,12 2 3 16,17-4-1-16,12-6-2 16,17-5 1-16,11-5-1 0,8-10 1 15,10-8 0-15,8-9-2 16,5-10 0-16,3-6 3 15,3-14-2-15,1-10 1 16,-4-8-1-16,6-8 3 0,-3-20-4 16,-6-9 4-16,-7-13-2 15,-6-9 1 1,-14-8-1-16,-16-12 1 16,-22-2-1-16,-23-2-1 15,-12 1-2-15,-37-3-2 16,-16 11 0-16,-10 8-12 0,-2 11-20 15,7 14 2-15,9 12-4 16,16 11-32-16,17 10-59 16</inkml:trace>
  <inkml:trace contextRef="#ctx0" brushRef="#br0" timeOffset="180249.19">24847 10146 489 0,'-43'-60'-1'0,"-11"0"1"16,-12 8 21-16,-9 10 9 0,-7 4-14 15,-7 13-8-15,-9 13-2 0,-1 12 5 16,1 14 5-16,3 25 2 16,6 18 2-16,11 18 0 15,12 14-4-15,13 16-6 16,13 10-3-1,14 9-4-15,15 1-2 16,9 4 1-16,4-1-2 16,16-5-2-16,9-5 0 0,7-8-5 15,7-8 3-15,4-11 3 16,5-11-4-16,8-15-2 16,4-17 2-16,5-16-4 15,7-14 1-15,4-13 11 16,9-5 1-16,-1-14 0 15,6-12-1-15,-4-11 4 0,2-3-4 0,-1-12 1 16,-1-6 10-16,-4-4-12 16,-2 0 1-16,-7-5 2 15,-9 0 4-15,-10-1 3 0,-15-5-1 16,-11-2-9-16,-15-4-1 16,-15-4-1-16,-3-10-2 15,-24-3 3-15,-14 1-1 16,-13-1-3-16,-14 0-5 15,-12 9-13-15,-12 8-14 0,-6 11-20 16,-9 4-57-16,-2 7-281 16</inkml:trace>
  <inkml:trace contextRef="#ctx0" brushRef="#br0" timeOffset="184197.31">17563 9722 429 0,'15'0'63'0,"0"-1"-50"16,7-8 27-16,5 0-7 15,2-4-11-15,3-1-16 16,-1-2 1-16,6-5 9 16,-1 0-1-16,4-8-6 15,-2-3 1-15,1-6-5 16,0-3-4-16,3-9-2 0,-3-2 2 15,2-8-2-15,-4-4 2 16,1-4-1-16,-8-3 0 16,1-3 0-16,-4-2 0 0,-5 0 0 15,-2-7-1-15,-6 1-1 16,-2 0-1 0,-9-2-3-16,-3 2 2 0,0-2 0 15,-12 4 1-15,-10 3-2 16,-7 4 4-16,-5 3 0 15,-9 5 0-15,-7 0-4 0,-7 5-3 16,-8 3-3-16,-5 6 2 16,-8 4 2-16,-1 5 6 15,-5 5 2-15,-4 9 0 16,0 3-1-16,-2 5 0 16,0 6-1-16,1 3-1 0,0 7 4 15,4 4-3 1,0 0 1-16,1 10-2 0,4 4 2 15,-2 9 1-15,1 2-2 16,1 3 0-16,-1 8-4 0,0 2 4 16,0 2 0-16,2 7 0 15,-1 3 3-15,2 0-2 16,3 0 6-16,3 3 1 16,4-1-2-16,7 1 2 15,3 3 0-15,7-1 3 16,3 2-1-16,11 7-2 0,3 0-2 15,5 4 4-15,5 2-3 16,4 0-1-16,6-3-3 16,1-1-1-16,6-7 1 15,4-3 0-15,1-12-1 16,2-5 1-16,0-7 7 0,0-3-1 16,5-9-4-16,-1-5 2 15,-1-2-1-15,0-1-3 16,-1-4 1-16,1-3-2 15,-3-1 1-15,2 0 0 0,-2-3 1 16,2-1 0-16,-2 0-1 16,0 0 0-16,1 0-1 15,1 0-2-15,-2 0 0 16,2-5-5-16,0-1-15 16,-2-1-26-16,0 0-29 0,0-2-43 15,0 2-122 1</inkml:trace>
  <inkml:trace contextRef="#ctx0" brushRef="#br0" timeOffset="184463.4">15262 9106 507 0,'1'0'62'16,"8"0"-61"-16,8 1 24 16,3 2 21-16,7-2-7 15,4 4-21-15,1 3-10 16,2 2 0-16,0-1-4 0,-1 2-4 16,-1 3 1-16,-3-1-14 15,-4 0-28-15,-1-3-38 16,-3-3-61-16,-3-5-86 15</inkml:trace>
  <inkml:trace contextRef="#ctx0" brushRef="#br0" timeOffset="184655.24">15829 9060 426 0,'0'-6'162'0,"0"1"-143"16,-2 5 8-16,-9 0 10 15,0 11-21-15,-3 4-12 0,-4 10-2 16,-5 4-1-16,-2 5-1 16,-2 3-8-16,-6 1-45 15,3-4-87-15,-9-2-320 16</inkml:trace>
  <inkml:trace contextRef="#ctx0" brushRef="#br0" timeOffset="188851.14">10494 9924 473 0,'0'-12'40'15,"1"-1"11"-15,3-3 1 0,-2-2-8 16,-1 0-18-16,-1 1-14 16,0 0 7-16,-1 3 4 15,-8-2-3-15,-8 9 0 0,-2 0-6 16,-4 3-7-16,-6 4-4 16,-3 2-1-16,-2 13-1 15,0 8 2-15,1 5-3 16,5 6 2-16,7 4 0 15,11-3-2-15,8 1-1 0,2-6-1 16,14-8 1 0,11-8 1-16,8-7-5 0,2-7-2 15,3-2 1-15,6-14-7 16,-5-5-2-16,-3-6 10 16,-8-1 5-16,-4-3 0 0,-8 1 4 15,-5 1 11-15,-6 4 6 16,-1 4 0-16,-2 5 1 15,-2 5 1-15,0 6-6 16,0 5-5-16,0 2-10 16,0 14-2-16,0 7 0 0,3 2 0 15,4 5 1-15,4 4-2 16,2-2 1-16,5-3-1 16,-2-1-13-16,4-8-8 15,1-4-3-15,5-5-17 16,-2-8-21-16,0-3-19 15,1-3-35-15,-3-10-100 16</inkml:trace>
  <inkml:trace contextRef="#ctx0" brushRef="#br0" timeOffset="189045.9">10874 9974 421 0,'0'0'218'0,"0"-1"-148"0,-3 1 28 15,-1 0-38-15,2 3-19 16,1 13-16-16,1 0-8 15,0 5 2-15,1 8-4 16,6-1-7-16,2 5-6 16,1-5-3-16,-2 1-7 0,3-2-27 15,-1-4-29-15,-2-9-37 0,-1-5-46 16,0-9-115-16</inkml:trace>
  <inkml:trace contextRef="#ctx0" brushRef="#br0" timeOffset="189590.34">11280 9907 396 0,'4'-12'136'0,"0"-1"-107"16,-3-2 26-16,-1-3 3 16,0 2-6-16,0-4-26 0,0 2-9 15,-9 3 9-15,-5 2-9 16,-5 4-14-16,-3 6-2 16,-2 3 0-16,-6 2-1 15,1 10 1-15,4 6 0 0,1 5 0 16,10 4-2-16,4 3-1 15,10 0 0 1,0 1 1-16,10-4 0 0,6-6-4 16,7-5-4-16,-1-5-11 15,4-8 5-15,-4-3 10 16,3-3-1-16,-3-10 4 0,-3-6 2 16,-4-1 1-16,-3-2 4 15,0 0 10-15,-2 2 5 16,-6 4 0-16,1 2-2 15,-5 8-4-15,4 2-2 16,-4 4-5-16,2 4-9 0,3 12 0 16,1 2 2-16,2 7-1 15,2 0 1-15,4 3-9 16,0 1-8-16,2-4-22 16,1-2-9-16,-3-3-9 15,3-7-70-15,-3-7-134 0</inkml:trace>
  <inkml:trace contextRef="#ctx0" brushRef="#br0" timeOffset="189882.15">11500 9935 573 0,'0'-11'64'15,"0"-1"-56"-15,3 5 50 0,11 3-13 16,8 4-8-16,0 0-24 15,0 7-7-15,-2 8 4 16,-4 4-5-16,-4 4-5 0,-14 4-3 16,0-2-16-16,-15 0-1 15,-4 0 7-15,-2-3 10 16,1-6 4-16,2-4 11 16,8-5 11-16,8-5 2 0,4-2-1 31,2 0-5-31,17-2-14 15,10-3-5-15,8-4-3 0,2 2-15 16,5-2-18-16,-3-2-42 16,-4-1-60-16,-5-3-105 15</inkml:trace>
  <inkml:trace contextRef="#ctx0" brushRef="#br0" timeOffset="190053.97">11897 9951 493 0,'7'-4'118'16,"1"-1"-105"-16,4-2 8 16,9 4-4-16,0-1-3 15,2 0-15-15,6 1-26 16,-2-3-27-16,-2 1-61 16,-3 0-201-16</inkml:trace>
  <inkml:trace contextRef="#ctx0" brushRef="#br0" timeOffset="190178.94">12143 9912 425 0,'7'0'86'0,"1"0"-63"0,6 0 7 15,6 0-26-15,2-2-5 16,5-1-44-16,-1-3-81 16,3 0-161-16</inkml:trace>
  <inkml:trace contextRef="#ctx0" brushRef="#br0" timeOffset="190288.3">12426 9892 423 0,'4'2'155'16,"-1"-2"-103"-16,8 0 5 15,2 0-27-15,4 0-16 16,7 0-17-16,-1 0-50 16,4-9-91-16</inkml:trace>
  <inkml:trace contextRef="#ctx0" brushRef="#br0" timeOffset="190980.09">13227 9867 318 0,'5'-14'39'0,"0"0"13"16,-3-1 21-16,0-1 2 15,-2 0-25-15,0-1-10 16,-9 0-2-16,-6-2-13 0,-4 5-12 16,-6 1 2-16,-7 6 4 15,-2 5-7-15,-5 2-8 16,3 4 1-16,2 11-1 15,6 5 0-15,7 5-3 16,4 0-1-16,14 4-1 0,3-3 0 16,8-2 0-16,18-5 2 15,2-4-4-15,6-10-3 16,6-3-5-16,-4-2 1 16,4-4 1-16,-6-10 1 15,-4-2 3-15,-4-5 5 0,-6-1 1 16,-3 0 4-16,-7 1 5 15,0 4 3-15,-5 2 2 16,-3 6 0-16,-2 6-2 16,0 3-5-16,0 7-6 15,0 7-2-15,0 7 0 16,2 4 1-16,5 2-3 0,6 2 0 16,3-1-13-16,4-3-6 15,-1 0 1-15,1-3-7 16,-2-4-26-16,0-6-45 15,-3-3-76-15,-3-6-229 0</inkml:trace>
  <inkml:trace contextRef="#ctx0" brushRef="#br0" timeOffset="191277.2">13584 9928 616 0,'0'-7'66'15,"0"-1"-21"-15,0 7 15 16,0 1-25-16,5 7-18 16,3 7-14-16,1 9 4 15,1 4 3-15,3 3-6 0,-4 4-3 16,-4 0 0-16,-1-4-1 16,-4-3 0-16,0-4-2 15,-4-6-2-15,-6-7 1 16,-5-2 3-16,-1-7-2 0,1-1-3 15,0-5 0-15,0-9-8 16,3-6-13-16,-1-3-17 16,2-7-20-16,6-6-64 15,3-5-121-15</inkml:trace>
  <inkml:trace contextRef="#ctx0" brushRef="#br0" timeOffset="191413.15">13577 9712 575 0,'-9'-7'118'0,"1"0"-106"0,3 1 26 16,3 6-4-16,2 0-25 15,7 0-46-15,12 0-143 16,8 0-245-16</inkml:trace>
  <inkml:trace contextRef="#ctx0" brushRef="#br0" timeOffset="192601.61">18713 8258 406 0,'3'-11'71'15,"-1"-1"-25"-15,1-1 18 16,1-2-16-16,-2-3-18 16,-1-2-12-16,-1 2 0 15,0 2-1-15,-7 0-2 16,-5 5 1-16,-10 4-2 0,-5 6-7 15,-7 1-6-15,-1 4 1 16,-1 11-2-16,1 6 1 16,4 6 2-16,10 3 1 15,13 1-3-15,5-1-2 0,3-1 0 16,18-6-1-16,9-7-3 16,2-11-1-16,5-3-5 15,4-2 0-15,-6-12 2 16,-1-10 7-16,-4 0 2 15,-7-4 1-15,-6 1 3 0,-3 0 7 16,-4 7 9-16,-4 2 2 16,-1 7 0-16,0 5-2 15,0 4-11-15,-1 6-11 16,1 6 1-16,3 10 0 0,3 3 0 16,1 2 0-1,3 4-13-15,1 0-14 0,1-2-19 16,3-2-20-16,-1-8-36 15,0-6-18-15,0-10-53 16</inkml:trace>
  <inkml:trace contextRef="#ctx0" brushRef="#br0" timeOffset="192888.84">19025 8246 538 0,'0'-4'60'0,"0"4"-4"15,0 0-2-15,4 5-35 16,2 13 4-16,6 2-6 16,-3 7-2-16,-1 3-5 15,1-1-4-15,-6 1-3 16,-3-2-4-16,0-3 1 0,-13-3-1 16,-1-6-1-16,-6-4 1 15,1-5 1-15,-2-7 0 16,3 0-2-16,1-3-5 15,2-13-17-15,6-4-19 16,2-6-22-16,3-3-39 0,4-5-98 16</inkml:trace>
  <inkml:trace contextRef="#ctx0" brushRef="#br0" timeOffset="193029.47">18899 8062 476 0,'-3'-2'123'15,"1"-8"-113"-15,2 6 16 16,16 4-8-16,7 0-8 16,10 4-19-16,-1 8-84 15,4 0-89-15</inkml:trace>
  <inkml:trace contextRef="#ctx0" brushRef="#br0" timeOffset="193248.15">19220 8287 536 0,'0'0'99'0,"6"0"-86"16,10-2 29-16,8-1-18 16,3 0-6-16,3 1-15 15,3-1-2-15,-1 1-1 16,-3 1-3-16,-5-1-17 0,-7-2-20 15,-5-1-17-15,-10-1-9 16,-2 1-28-16,-11-5-83 16</inkml:trace>
  <inkml:trace contextRef="#ctx0" brushRef="#br0" timeOffset="193427.55">19359 8197 378 0,'-3'0'105'0,"3"0"-11"16,0 6-26-16,0 6-13 15,0 3-15-15,3 4-4 16,2 6-10-16,2 0-9 16,0 2-9-16,3 1-6 0,-3-3-1 15,0 0-11-15,0-5-23 16,6-7-37-16,-1-6-47 16,1-7-68-16,0 0-230 15</inkml:trace>
  <inkml:trace contextRef="#ctx0" brushRef="#br0" timeOffset="193661.87">19663 8235 604 0,'2'-3'92'0,"-2"-1"-59"16,0 4 33-16,5 0-31 15,-2 12-12-15,2 6-4 16,4 3-8-16,1 4-5 15,-1 0-2-15,-3 2-3 0,3 0 0 16,-4-4-3-16,-4-2-21 16,1-4-17-16,-2-3-25 15,0-9-30-15,0-5-47 16,0-2-158-16</inkml:trace>
  <inkml:trace contextRef="#ctx0" brushRef="#br0" timeOffset="193849.31">19958 8154 644 0,'0'-7'47'16,"0"0"-35"-16,2 3 35 15,10 1-22-15,7 3-22 16,3 0-12-16,5 0-34 15,0 0-25-15,0 0-57 0,-3 0-149 16</inkml:trace>
  <inkml:trace contextRef="#ctx0" brushRef="#br0" timeOffset="194005.54">20208 8114 259 0,'2'0'306'0,"4"0"-285"16,4-4 9-16,6 1-3 15,6-1-15-15,3 1-17 16,4-1-51-16,3-2-74 16,-1-1-217-16</inkml:trace>
  <inkml:trace contextRef="#ctx0" brushRef="#br0" timeOffset="194130.52">20506 8054 549 0,'2'0'29'0,"3"-1"3"0,5-2-6 16,2 3-19-16,2 0-30 16,4 0-69-16,1-2-103 15</inkml:trace>
  <inkml:trace contextRef="#ctx0" brushRef="#br0" timeOffset="194575.57">20819 7957 531 0,'0'-15'39'0,"0"-6"24"16,-7 7 0-16,-10 3-29 0,-2 3-22 15,-8 8-10-15,-2 0-1 16,0 5 0-16,4 10 1 16,6 7-2-16,4 1-1 15,8 2 0-15,5 0 0 16,2-2-1-16,0-3-2 15,12-4-6-15,3-4 2 16,-1-6-1-16,6-3-1 0,0-3-2 16,7 0-9-16,-2-5 2 15,2-9 3-15,0 0-1 16,-3-4 14-16,-4-6 4 0,-3 5 8 16,-5-2 15-16,-5 5 3 15,-4 0 5-15,-3 8-6 16,0 4-7-16,0 4-1 15,-3 0-8-15,-2 9-6 16,3 6 0-16,2 5 0 0,0 1-3 16,10 2 0-16,6 0 0 15,0 0 0-15,7-1-2 16,-3-6-12-16,0 2-22 16,-4-7-14-16,0-4-32 15,-7-6-33-15,0-1-82 0</inkml:trace>
  <inkml:trace contextRef="#ctx0" brushRef="#br0" timeOffset="194811.26">21095 7968 550 0,'0'-10'40'16,"0"4"5"-1,-1 4 23-15,1 2-24 0,0 0-17 16,0 10-22-16,0 7 4 15,0 2 0-15,1 5-4 0,4-4-2 16,1 4-2-16,0-3-1 16,-1 1-6-16,0-4-18 15,-1-3-20-15,1-1-13 16,0-4-23-16,3-5-65 16,-1-5-103-16</inkml:trace>
  <inkml:trace contextRef="#ctx0" brushRef="#br0" timeOffset="195041.37">21265 8026 431 0,'0'-12'47'15,"0"1"1"-15,-5 4-1 16,-5 4-13-16,-6 3-14 16,-1 0-10-16,-1 5 5 15,2 7 4-15,4 3 4 0,6 0-4 16,4 3-6-16,2-1-1 15,2 0-1-15,13-1-1 16,1 1-1-16,2-3-3 16,2-2-3-16,-1 1-3 15,5-1-1-15,-2-2-28 16,0-2-41-16,2-5-112 16</inkml:trace>
  <inkml:trace contextRef="#ctx0" brushRef="#br0" timeOffset="195934.78">19117 10231 477 0,'12'-23'30'0,"-5"-2"-9"15,-7 0 39-15,0 0-1 16,0 3-27-16,-7 3-18 16,-7 1-2-16,-6 7 9 0,-4 8-6 15,-6 3-1-15,-3 3 1 16,-2 13-7-16,1 10-3 16,3 5-1-16,2 6 1 15,12 1-4-15,4 0-2 16,13-1 1-16,0-6-2 0,15-6-3 15,12-9 1-15,5-7-2 16,6-8-5-16,1-1 0 16,2-10 0-16,-1-8 7 15,-10-5 4-15,1-6 1 16,-10 1 1-16,-3-3 3 16,-7 5 9-16,-3 4 7 15,-3 8-1-15,-5 5-2 16,0 9-3-16,0 2-11 0,0 12-3 15,0 8-2-15,0 3 1 16,5 5-2-16,4 0 1 0,6 2-11 16,2-2-7-16,3-5-10 15,-1-1-18-15,5-6-15 16,-4-10-20 0,-3-4-39-16,-2-4-102 15</inkml:trace>
  <inkml:trace contextRef="#ctx0" brushRef="#br0" timeOffset="196133.52">19404 10279 450 0,'0'-9'90'16,"0"0"-31"-16,0 6 14 15,0 3-25-15,3 0-22 16,2 7-20-16,5 6 10 16,-3 2 0-16,5 5-8 15,-2 2-4-15,-1 1-2 0,-3-2-1 16,1 2-4-16,-2-3-17 15,-3-2-11-15,-1-2-9 16,1-5-29-16,0-3-26 16,0-5-65-16,1-3-130 15</inkml:trace>
  <inkml:trace contextRef="#ctx0" brushRef="#br0" timeOffset="196403.94">19617 10310 570 0,'-3'-4'54'0,"-8"-1"-16"0,0 5 13 16,1 0-35-16,-3 4-10 15,2 4-6-15,4 7 1 16,2-3-2-16,5 1-1 16,0-1 1-16,0 1 0 15,7-3 1-15,3 2 0 0,5-1 0 16,1-4 0-1,4 0-1-15,2 1 0 16,3-5-1-16,3 1-5 0,1-1-6 16,-1 0-17-16,-2 0-35 15,-4-3-45-15,-7 0-89 0</inkml:trace>
  <inkml:trace contextRef="#ctx0" brushRef="#br0" timeOffset="196571.79">19794 10393 414 0,'0'-5'94'16,"0"2"-41"-16,1-1 5 0,12 2-24 16,5 2-15-16,4 0-13 15,4 0-6-15,1 0 1 16,2 0-5-16,-4 0-16 16,-5 0-36-16,-4-4-35 0,-5-1-43 15,-7-4-66 1</inkml:trace>
  <inkml:trace contextRef="#ctx0" brushRef="#br0" timeOffset="196748.47">19973 10305 40 0,'-11'-4'338'0,"4"2"-277"0,2 2 20 15,3 0-12-15,-1 7-10 0,1 7-27 16,2 1-17-16,0 5 1 16,0-1-1-16,0 3-9 15,3-1 0-15,1-2-5 16,1 1-2-16,0-4-15 15,0-3-26-15,3-6-37 0,1-3-27 16,2-4-75-16</inkml:trace>
  <inkml:trace contextRef="#ctx0" brushRef="#br0" timeOffset="196935.91">20177 10322 601 0,'0'-4'81'0,"-6"-1"-42"15,2 5 11-15,2 4-17 16,2 10-10-16,0 2-14 16,0 5-4-16,9 4 0 15,4 0-3-15,-4 6-2 0,1-5-16 16,-3-1-26-16,-2-1-37 16,-5-8-57-16,0-9-151 15</inkml:trace>
  <inkml:trace contextRef="#ctx0" brushRef="#br0" timeOffset="197357.97">20591 10292 256 0,'0'0'310'0,"5"0"-286"15,4 0 4-15,4-2-9 0,4 0-15 16,5 4-12-16,2-2-60 15,-1 0-59-15,4 0-115 16</inkml:trace>
  <inkml:trace contextRef="#ctx0" brushRef="#br0" timeOffset="197500.17">20916 10303 450 0,'0'0'117'16,"0"0"-112"-16,6-2 9 15,8-2-8-15,3 3-17 16,7-2-67-16,-1 0-108 16</inkml:trace>
  <inkml:trace contextRef="#ctx0" brushRef="#br0" timeOffset="197640.64">21199 10285 486 0,'0'0'108'15,"3"0"-96"-15,2 0 20 0,5 0-21 16,3 0-11 0,7 0-48-16,3-2-68 0,3 2-132 15</inkml:trace>
  <inkml:trace contextRef="#ctx0" brushRef="#br0" timeOffset="198156.17">21805 10149 497 0,'5'-14'52'15,"-5"0"5"-15,0 1 6 16,-2 1-17-16,-10 2-32 0,-3 3-12 15,-8 4-1-15,-2 3 3 16,0 0 2-16,-4 3 0 16,4 12-4-16,-1 1-1 15,7 3-1-15,4 3 1 16,7 1-2-16,2 2-3 16,6-3 2-16,0-1-2 0,11-5-7 15,5-1-1-15,4-9 0 16,5 1-5-16,2-7-5 15,0 0 2-15,0 0-5 16,-2-7 10-16,-2-5 11 16,-6-6 5-16,-2 2 6 0,-3-4 19 15,-4 3 5-15,-1 0 0 16,-3 7-6-16,-3 2-4 16,4 7-7-16,-5 1-10 15,0 0-5-15,2 13 0 16,-1 2 1-16,1 5-1 15,3 1 0-15,1 3-12 16,2-1-3-16,4 0-3 0,0-2-12 16,3-3-20-16,-3-3-32 15,3-5-52-15,-3-5-96 16</inkml:trace>
  <inkml:trace contextRef="#ctx0" brushRef="#br0" timeOffset="198746.3">21995 10293 537 0,'0'-8'51'0,"0"-1"6"16,0 3-11-16,1 3-11 15,6 3-20-15,1 0-13 16,3 6-2-16,2 4 1 16,-3 4 0-16,1 2-1 15,-3 0 0-15,-3 1-1 0,-2-3 1 16,1-2-4-16,-4-3-5 15,0-4 1 1,0-3-1-16,0-2 3 0,0 0 5 16,-2-3 3-16,0-10-1 15,2-1 0-15,0-1 0 16,9-2 5-16,0 1 6 16,6-1-2-16,-1 7-4 0,4 1-3 15,-2 3-2-15,-2 5 0 16,5 1-2-16,-5 0 0 15,-2 9 1-15,1 3-1 16,-4 1 0-16,-2 1 0 0,-4 2 2 16,2-1-2-16,-2-3 2 15,-1-2-1-15,-2 0 0 16,0-5-1-16,0-3-1 16,0-2-4-16,-2 0 2 15,0 0 2-15,2-2 1 0,0-7 0 16,0-4 1-16,9-1 1 15,0 0 1-15,6 1 7 16,-1-1-1-16,4 5 1 16,1 4-3-16,-1 3 2 15,1 2 0-15,-4 0-1 16,2 3 1 0,-3 9-1-16,-5 0-1 15,-1 2-1-15,-3 1 2 16,-3 0-3-16,-2 3-4 0,0-1 0 0,0 2 0 15,0-3-14-15,0 2-28 16,-6-4-36-16,-5-3-112 16</inkml:trace>
  <inkml:trace contextRef="#ctx0" brushRef="#br0" timeOffset="-187070.93">18747 8875 181 0,'-5'2'159'0,"-3"0"-103"16,8-2-21 0,0 0 14-16,0 0-20 15,4 0-8-15,8 0 4 0,2 0 4 16,6-2-4-16,4-1-2 16,5-1 2-16,3 1-4 15,2-3-6-15,3 3-4 16,4-3 1-16,5 1-1 15,3 1 1-15,0-1-4 0,5 0-2 16,2-1 0-16,5-1-1 0,0 2 3 16,4-2 0-16,-2 1-1 15,1-1-2-15,-1 2-2 16,0-2 0-16,2 1-1 16,1 1 0-16,0 0-1 0,0-1 1 15,-2 1-1-15,1-1 0 16,-4 1 1-16,0 0-2 0,-2 0 2 15,-4-1 1-15,4 1-3 16,-3 1 0-16,0-1 1 16,0 1-1-16,0 1 0 15,-3-1 0-15,1 3 1 16,0-3-1-16,-4 0 0 16,-3 2 0-16,2-3 0 0,-6 2 0 15,-2-1 1-15,-4 0 0 16,-2 1 0-16,-4-2 0 15,-5 5 0-15,-1-4-2 16,-3 0 2-16,-4 1-1 16,-4-1 0-16,-2 3 0 15,-2-3 0-15,-5 2-4 0,-1-2-40 16,-4-2-59-16,-4-9-180 16</inkml:trace>
  <inkml:trace contextRef="#ctx0" brushRef="#br0" timeOffset="-165536.22">1969 12748 403 0,'-8'-15'150'16,"-4"1"-141"-16,2 4 17 0,5 2 35 15,3 3-17-15,2 2-31 16,0-1-10-16,0 2-1 15,2 2 3-15,3-2 2 0,0 2 6 16,0 0 5-16,0 0-4 16,-2 0 2-16,-1 8-1 15,-2 2 0-15,2 4-4 16,-1 6-1-16,3 7 2 0,1 7-1 16,2 9-3-16,1 5-2 15,1 5-2-15,-1 3-3 16,1-4 0-16,-1-8-2 15,1-6 1-15,-4-13 0 16,-2-14-3-16,1-11-13 16,0-4-8-16,-2-21-8 15,0-9-36-15,-2-11-5 0,0-7-5 16,0-8 27-16,-6 1 31 16,-3 3 22-16,4 5 2 15,1 8 41-15,1 9 19 16,3 11-1-16,8 10-15 15,13 10-15-15,9 3-11 0,13 12-5 0,7 15-2 16,6 11-7-16,3 6-4 16,-2 14-1-16,-1 0-3 15,-9 1 2-15,-4-4-21 16,-7-7-24-16,-6-12 10 16,-3-11 10-16,-1-14-21 15,-6-11-30 1,-5-5-54-16,-4-22-140 0</inkml:trace>
  <inkml:trace contextRef="#ctx0" brushRef="#br0" timeOffset="-165330.84">2550 12557 539 0,'-27'-30'64'0,"3"8"-18"16,3 8 16-16,4 7-14 15,7 7-11-15,8 9-28 16,2 17-10-16,7 12 0 15,13 14 1-15,3 8 1 0,4 8-1 16,2 7-4-16,-2-2-40 16,0-3-21-16,-2-10-46 15,0-13 47-15,0-15-71 16,0-18-244-16</inkml:trace>
  <inkml:trace contextRef="#ctx0" brushRef="#br0" timeOffset="-165052.01">2919 12711 587 0,'-23'-15'40'0,"-6"8"-29"0,-5 7 29 15,-2 11-11-15,2 16-14 16,2 10-14-16,8 6 0 16,11 5-1-16,8 0-1 15,5 0-2-15,24-5 3 16,6-7 1-16,8-11 0 0,5-8-1 15,0-12-1-15,1-5 0 16,-7-15 1-16,-3-12 0 16,-12-7 1-16,-10-3 2 15,-12-4-1-15,-1-2 2 16,-21-2 4-16,-9 6-8 16,1 5-16-16,-3 7-25 15,11 9-40-15,5 8-48 0,14 10-131 16</inkml:trace>
  <inkml:trace contextRef="#ctx0" brushRef="#br0" timeOffset="-164792.58">3221 12573 677 0,'-15'-14'26'15,"0"7"12"-15,0 7 7 16,8 2-16-16,4 15-19 15,3 13-10-15,0 4 4 16,12 11 1-16,4 2-2 0,2 3-2 16,2 0 0-16,2-4-1 15,-3-4-2-15,-1-2-15 16,0-5-14-16,-5-6-10 0,-5-6-7 16,-6-8-77-16,-2-12-139 15</inkml:trace>
  <inkml:trace contextRef="#ctx0" brushRef="#br0" timeOffset="-164640.19">3172 12865 661 0,'-1'-10'37'0,"1"-2"-27"0,18 1 20 16,16 0-14-16,11 2-3 15,9 2-15-15,2 3-25 16,-2 1-60-16,-5-1-95 15</inkml:trace>
  <inkml:trace contextRef="#ctx0" brushRef="#br0" timeOffset="-164396.08">3505 12805 534 0,'-5'2'32'16,"5"-2"15"-1,0 0-12-15,21-4-12 0,6-5-8 16,1-2-12-16,3-5-2 15,-2 2-1-15,-7-2-5 16,-14 2 0-16,-8 2 5 16,-5 4 0-16,-20 6 10 0,-6 2 18 15,-1 13 9-15,-2 10 7 16,5 6-14-16,12 5-11 16,9 3-8-16,8-1-6 15,20-2-4-15,14-8-2 16,13-6-5-16,8-4-44 15,14-10-53-15,6-6-69 0</inkml:trace>
  <inkml:trace contextRef="#ctx0" brushRef="#br0" timeOffset="-164015.25">4579 12514 716 0,'0'-9'31'0,"0"0"14"16,-5 9-7-16,3 0-17 16,-1 18-7-16,3 5-12 15,0 9 1-15,0 6-1 16,12 6-1-16,-2 1 0 16,3-2-5-16,1-4-22 0,-4-3-13 15,-2-5-22-15,-6-11-21 16,-2-3-46-16,-13-14-106 15</inkml:trace>
  <inkml:trace contextRef="#ctx0" brushRef="#br0" timeOffset="-163544.6">4299 12634 542 0,'-8'-25'37'16,"8"1"-6"-16,15 6 13 15,17 5-14-15,17 2-8 16,6 5-10-16,12 1-4 0,5 3-3 15,-4 1-3-15,-2-1-3 16,-7-4 1-16,-13-1-1 16,-9-5-4-16,-18-5-1 15,-9-2 5-15,-10-4 1 16,-5-4-1-16,-14 0 2 0,-6 2 6 16,-2 8 10-16,0 2 8 15,4 12-3-15,5 3-12 16,8 14-5-16,4 15-4 15,6 10 0-15,2 11-1 16,8 8 1-16,7 10 1 16,-3 2-2-16,-2 0 2 0,-2-10-8 15,-7-6-12-15,-3-13-10 16,0-18 15-16,-3-13 12 16,-2-10 3-16,0-8 5 15,5-16 11-15,0-6-2 0,10-7 1 16,7 3 0-16,3 2-4 15,6 5-10-15,1 11-2 16,3 12-2-16,-1 4-1 16,2 13 1-16,-4 8-1 0,-1 6-2 15,-1 0-17-15,-3 3-15 16,1-3-13-16,0-6-15 16,-1-1-32-16,3-13-58 15,2-5-66-15</inkml:trace>
  <inkml:trace contextRef="#ctx0" brushRef="#br0" timeOffset="-163052.29">5351 12757 221 0,'14'-43'187'0,"-5"2"-128"16,-9 7 37-16,0 7 4 15,-11 11-40-15,-14 7-36 16,-6 9-19-16,-5 4-4 16,-3 16-2-16,0 8 0 0,7 6 1 15,8 5-2-15,14 0-1 16,10-5-9-1,8-3 0 1,16-8-9-16,10-11-12 0,3-8 3 16,6-4-4-16,-3-9-9 15,1-12 17-15,-5-6 23 16,-5-7 3-16,-6 0 11 0,-11-3 10 16,-3 3 14-16,-5 3-1 15,-6 8-10-15,0 5-3 16,0 11-5-16,-4 7-6 15,1 5-8-15,1 15-3 0,2 9 0 16,5 6 0-16,12 3 1 16,7 5-10-16,8-6-17 15,4-3 10-15,1-7 4 16,0-10 2-16,-3-9-3 16,-1-8 8-16,-6-6 5 0,-10-15 3 15,-4-11 2-15,-9-9 10 16,-3-5 12-16,-4-8-3 15,-12-3 3-15,-2-5 4 16,-2-1 6-16,0 6-3 16,1 3-10-16,1 13-7 15,8 11-6-15,2 14-8 0,4 14-2 16,3 8-13-16,0 19-49 16,0 10-9-16,0 8-60 15,5 0-139-15</inkml:trace>
  <inkml:trace contextRef="#ctx0" brushRef="#br0" timeOffset="-162958.54">5575 12630 506 0,'-16'0'135'16,"7"0"-113"-16,9-3-10 15,29-7-18-15,21-2-47 16,16 0-279-16</inkml:trace>
  <inkml:trace contextRef="#ctx0" brushRef="#br0" timeOffset="-161960.92">7036 12858 290 0,'0'-13'59'0,"0"-5"24"16,0 1 17-16,-2 5-26 16,-3 1-2-16,5 7-22 0,0 4-6 15,0 8-23-15,8 15-13 16,3 13 16-16,3 14-6 16,6 14 1-16,0 12-7 31,2 6-1-31,2 8-3 0,3 1-3 15,2-4 0-15,0-5-4 16,-2-9-1-16,0-10 1 16,-2-12-1-16,-4-12-4 15,-4-14-33-15,0-14-42 16,1-11-73-16,-2-19-244 16</inkml:trace>
  <inkml:trace contextRef="#ctx0" brushRef="#br0" timeOffset="-161334.99">7978 13279 440 0,'-4'-15'20'0,"-6"-5"41"16,-7-2 0 0,0 3-12-16,-9-2-20 0,-4 3-13 15,-4 4 4-15,-8 6-4 16,-4 8-8-16,-5 2 1 16,5 14-4-16,1 9-4 15,7 8 0-15,11 0 4 0,13 5-4 16,14-5-1-16,7-1-3 15,20-6 5-15,12-5-1 16,7-10-1-16,2-4-7 16,4-7-4-16,-6-1 2 15,-4-16 6-15,-8-5 2 0,-7-3 1 16,-8-3 1-16,-7 2 0 16,-4-2 5-16,-6 6 10 15,-2 2 8-15,0 11 1 16,0 3-3-16,-2 6-8 15,1 4-9-15,1 14-2 16,1 5-3-16,13 9 0 0,5 6 1 16,6 9-2-16,4 3-16 15,3 3-27-15,0-3-38 16,-6-4-77-16,-2-13-158 16</inkml:trace>
  <inkml:trace contextRef="#ctx0" brushRef="#br0" timeOffset="-161038.29">8301 13458 615 0,'-8'-11'45'16,"2"2"-17"-16,2 9 22 16,4 2-29-16,0 16-7 15,5 7-9-15,8 8-4 16,1 7 1-16,1 1-1 15,-3-2-1-15,-1 0 1 16,-5-5-2-16,-6-5-4 0,0-8 1 16,-8-5 2-16,-6-5 1 15,-6-9 3-15,-4-2-2 16,0 0 0-16,-1-11 0 16,3-5-7-16,5-5-16 0,5-3-19 15,10-6-47-15,2-4-71 16,11-3-251-16</inkml:trace>
  <inkml:trace contextRef="#ctx0" brushRef="#br0" timeOffset="-160897.68">8208 13300 546 0,'-6'-6'-2'15,"6"2"4"-15,6 4-15 16,18 4 19-16,7 8-60 15,4 1-171-15</inkml:trace>
  <inkml:trace contextRef="#ctx0" brushRef="#br0" timeOffset="-160690.1">8502 13545 387 0,'0'0'193'0,"5"0"-190"15,17-2 30-15,3-1-1 16,9 1-5-16,4 0-21 16,1 2-5-16,1 0-1 15,-4 0-7-15,-4 0-21 16,-6 0-1-16,-9 0-25 0,-7 0-48 16,-10-3-61-16</inkml:trace>
  <inkml:trace contextRef="#ctx0" brushRef="#br0" timeOffset="-160518.26">8697 13419 455 0,'-5'-4'91'0,"5"1"-20"15,0 3-12-15,0 7-45 16,2 10 10-16,4 8-9 16,-1 5-5-16,1 5-5 15,-5 4-4-15,1 0-4 16,-2-3-25-16,2-3-25 15,3-6-33-15,3-9-31 0,4-13-56 16</inkml:trace>
  <inkml:trace contextRef="#ctx0" brushRef="#br0" timeOffset="-160315.18">9012 13418 582 0,'0'-10'63'16,"0"8"-8"-16,-3 2-3 15,1 9-11-15,2 12-13 0,0 8-17 16,0 6-5-16,2 1 0 16,3 5-4-16,-1 4-1 15,-1-6-3-15,1 0-25 16,-4-5-41-16,0-7-39 16,0-13-116-16</inkml:trace>
  <inkml:trace contextRef="#ctx0" brushRef="#br0" timeOffset="-159939.31">9223 13264 407 0,'-5'0'143'16,"5"0"-126"-16,0-4 41 0,8 0-29 15,10 2-22-15,5 2-7 16,8 0-13-16,1 0-43 16,2-1-98-16,-2-2-270 15</inkml:trace>
  <inkml:trace contextRef="#ctx0" brushRef="#br0" timeOffset="-159802.6">9581 13251 451 0,'2'0'124'0,"6"-1"-98"16,2-5 21-16,10 4-37 16,6-1-8-16,8 1-43 15,1-2-121-15</inkml:trace>
  <inkml:trace contextRef="#ctx0" brushRef="#br0" timeOffset="-159657.58">9930 13264 14 0,'0'0'643'0,"0"-4"-634"16,4-3 19-16,13 0-18 16,8 3-16-16,8-1-81 15,1-4-199-15</inkml:trace>
  <inkml:trace contextRef="#ctx0" brushRef="#br0" timeOffset="-159224.33">10487 13114 605 0,'0'-32'22'0,"0"0"11"0,0 1 4 15,0 6-2-15,-2 6-7 16,-13 4-23-16,-8 8-6 16,-4 7 4-16,-4 2-3 15,-6 16 0-15,1 7 1 0,3 7 0 16,6 7-3 0,10 2 2-16,7 2 0 15,9-6-3-15,1-3-1 0,18-8-6 16,9-8 1-16,4-12-6 15,4-6 1-15,3 0 3 16,-4-14 3-16,-2-9 5 0,-1-6 3 16,-6-3 3-16,-8-4 11 15,-3 3 5-15,-4 4 3 16,-4 6 3-16,-2 7 5 16,-4 9-3-16,0 7-9 15,0 0-12-15,0 18-5 0,5 9-1 16,2 8 0-16,5 6 0 15,3 3 0-15,3 1-3 16,1 0-17-16,0-6-26 16,-5-4-26-16,2-8-35 15,-2-9-93-15</inkml:trace>
  <inkml:trace contextRef="#ctx0" brushRef="#br0" timeOffset="-159005.63">10813 13253 671 0,'0'-3'30'0,"-2"-10"29"16,2 13-9-16,0 0-22 15,0 9-18-15,2 9-8 16,8 5 6-16,2 5-1 16,0 3-6-16,1 2 0 0,-2 0 0 15,-1 1-2-15,-4-4-12 16,-2-4-14-16,-1-6-22 15,-3-4-15-15,0-7-21 16,0-6-45-16,0-3-131 16</inkml:trace>
  <inkml:trace contextRef="#ctx0" brushRef="#br0" timeOffset="-158755.68">10955 13358 327 0,'5'-19'169'0,"1"1"-121"16,-5 5 19-16,1 2-11 15,-2 3-4-15,0 2-22 0,-3 2-22 16,-8 4-3-16,-4 0-3 16,0 4-1-16,-2 7 1 15,5 1 1-15,3 3 0 16,3 0-1-16,6 1 1 16,0 3 2-16,10 0 1 0,7-1-3 15,7 1-2-15,3 1 0 16,3-1-1-16,1-2 0 15,1 1-16-15,0-7-31 16,-3-1-40-16,0-8-134 16</inkml:trace>
  <inkml:trace contextRef="#ctx0" brushRef="#br0" timeOffset="-158286.93">11334 12773 592 0,'5'-22'21'16,"0"4"30"-16,3 6-2 15,1 7 9-15,0 5-21 16,0 3-29-16,2 21 1 15,1 8 2-15,1 14-1 0,1 13-2 16,4 11-2-16,0 12-2 16,-2 1-1-16,-2 5-1 15,-1-4-1-15,-4-3-1 16,-4-11-2-16,-3-8-10 0,-2-15-2 16,0-11-3-16,0-13-14 15,0-14-18-15,0-9-33 16,0-18-72-16</inkml:trace>
  <inkml:trace contextRef="#ctx0" brushRef="#br0" timeOffset="-157270.54">12589 12890 371 0,'12'-8'91'16,"-2"1"-63"-16,-5-1 40 16,-5 6-2-16,0 2-3 0,-3 0-37 15,-14 8-22-15,-5 4 2 16,-2 8 2-16,-5 0-1 15,-5 3-1-15,4 0 0 16,-3-2-3-16,5 1 5 16,2-6 1-16,4-2-1 0,9-3 1 15,1-4 0-15,9 0-3 16,3-4-2-16,0 2-3 16,3-2 3-16,10 2 0 15,5 0-1-15,2 5-1 16,3-2-1-16,4 3 1 15,4 2 0-15,0-1-1 0,-4-1 1 16,4-1-1-16,-8-1 1 16,-2-1-2-16,-6-3 0 15,-5 0 1-15,-3-3-1 16,-5 0 0-16,-1-1 1 16,-1-1 0-16,0 0 2 15,0 0 0-15,0 0 0 16,0 0 1-16,0 0-1 0,2 0-1 15,0 0 0-15,-2 0 0 16,2 0 1-16,-2 0-1 16,1 0-2-16,1 0 1 0,0 3-1 15,-1-3 1-15,1 0 0 16,1 0 0-16,-3 0 1 16,2 0 0-16,-2 0 1 15,0 0 0-15,0 0 0 16,0 0 0-16,0 0 0 0,0 0-2 15,0 0 0-15,3 0 0 16,-1 0-1-16,0 0 1 16,-1 0 0-16,3 0 1 15,-2 0-2-15,-1 0 2 16,-1 0 0-16,0 0-1 0,0-3 0 16,0 2-1-16,2 1 0 15,-2-2 0-15,2 0 0 16,0 0 0-16,-1 2 0 15,3-1-1-15,-2-1 1 16,4 0 0-16,-5 0-1 16,3 1 1-16,-1-2-1 15,1 2-1-15,-2-1-6 0,-1 0-7 16,1 0-10-16,0 2-10 16,0 0-12-16,-2 0 2 15,0 0-5-15,0 0-25 0,0 0-25 16,-2 0-20-16,-3 0-63 15</inkml:trace>
  <inkml:trace contextRef="#ctx0" brushRef="#br0" timeOffset="-155513.5">12460 13046 463 0,'-2'-2'22'15,"1"0"3"-15,1 2 6 16,0 0 1-16,3 2-2 15,9 1-22-15,7 0-4 16,2-3 5-16,2 0 2 0,4-3-7 16,0-9-2-16,-1-6-2 0,-7 1 2 15,-4-5-1-15,-8 1 1 16,-7 1 0-16,-2 4-2 16,-10 2-1-16,-8 5 2 15,-1 6 1-15,1 3 0 16,-2 3 0-16,0 9 1 0,5 8-2 15,3 0 1-15,6 5-2 16,6-2 0-16,0-2 0 16,7-3-3-16,9-8 2 0,5-4 1 15,1-6 0-15,1-2 2 16,-1-10 0-16,-2-5-1 16,-7 0 0-16,-6-1 2 15,-5 0-1-15,0 2-2 16,-16 3-1-16,-4 6 0 0,-4 4-2 15,-3 3 1-15,0 3-1 32,5 12 2-32,-2 2 1 0,8 5-1 15,7-1 0-15,5-1 0 16,4 2-2-16,6-7-1 16,8 0 2-16,7-8-2 15,3-5 3-15,3-2 3 16,2 0 0-16,-2-7-1 15,-6-7-1-15,-3-3 1 0,-8 1 1 16,-8 0-1-16,-2 2 0 16,-5 1-2-16,-12 4 0 15,-4 6 1-15,0 3 0 16,-4 0 0-16,3 12 0 16,4 3 0-16,4 0 0 0,6 5 0 15,8-4-2-15,0 4-2 16,5-8 4-16,7-1-3 15,6-4 4-15,1-7-1 16,1 0 2-16,1-7-2 0,-8-7 2 16,0-2 0-1,-9-4-2-15,-4 4 0 0,-2 0-1 16,-11 5-2-16,-2 4 5 16,-4 6-4-16,1 1 4 15,0 8-4-15,5 11 2 16,5 4 0-16,4 4 0 0,4-1-3 0,4 3 2 15,11-4 1-15,-2-6-1 16,8-6 1-16,-4-8-1 16,1-5 2-16,0 0 0 15,-5-15 1-15,-4 0 6 16,-9-5 2-16,0-2 1 16,-9 5-1-16,-10-1-5 0,-1 8-5 15,-4 4 0-15,2 4 0 16,7 2-16-16,5 9-23 15,10 3-26-15,8 3-61 16,16-5-136-16</inkml:trace>
  <inkml:trace contextRef="#ctx0" brushRef="#br0" timeOffset="-155057.01">13032 12927 550 0,'-12'0'14'16,"7"0"31"-16,5 0 7 16,9 8-11-16,16 5-12 0,7-1-16 15,8 1 10-15,8 1-5 16,7 0-13-16,-4-1-2 15,-2-5-1-15,-5 2-1 0,-3-5-1 16,-7 0 0-16,-10-3 1 16,-6 1-1-16,-4 0 1 15,-6-3 2-15,-4 1 5 16,-4 1 2-16,0 2 1 16,-2 1-1-16,-8 2 3 15,-6 2-7-15,-2 2-1 16,-9 3-1-1,-5 2-2-15,-4 2-1 0,-5 2 0 16,-6 2-2-16,-1 2 1 0,1-3 0 0,2 1 0 16,6 0-10-16,10-7-7 15,8-1-9-15,12-2-18 16,9-6-22-16,10 1-40 16,16-5-48-16,8 0-104 15</inkml:trace>
  <inkml:trace contextRef="#ctx0" brushRef="#br0" timeOffset="-154807.12">13586 13284 571 0,'3'-4'46'0,"-3"3"27"16,0 1-16-16,-3 0-10 16,-3-1-18-16,-2 10-14 15,-4 0 2-15,-5 1 4 16,-3 3-9-16,-6 2-2 0,-6 3 0 15,-7-1-3-15,-7 2-4 16,-5-1-2-16,-1 2-1 16,4-5 1-16,1 3-13 15,11-5-21-15,9-2-17 16,13-8-41-16,14-3-60 16,3-10-237-16</inkml:trace>
  <inkml:trace contextRef="#ctx0" brushRef="#br0" timeOffset="-154322.85">13954 12946 507 0,'0'-13'64'0,"0"1"-11"0,0 3 27 16,0 4-15-16,0 3-14 15,0 2-27-15,3 0-14 16,-1 12 0-16,1 6 9 16,4 7-5-16,-2 5 0 15,-2 7-1-15,1 1-5 16,1 5 1-16,-3 0-4 0,-1 0-2 15,1-2-2-15,-2-2 0 16,3-5 0-16,-3-8-1 16,0-1-11-16,0-8-26 15,0-3-42-15,0-12-86 16,2-2-383-16</inkml:trace>
  <inkml:trace contextRef="#ctx0" brushRef="#br0" timeOffset="-51245.95">3885 14822 125 0,'-5'7'381'0,"5"-7"-315"0,0-5-32 0,3-5 18 15,7-6-2-15,1 0-20 16,-4-4-21-16,-4-3-3 15,-3 0 3-15,0 1-3 16,-12 0-5-16,-12 8-2 16,-8 4 0-16,-6 6 1 0,-3 4 0 15,0 13 2-15,3 10-3 16,4 5 7-16,10 6-1 16,11 4-2-16,10-2-3 15,3 0 0-15,20-2-2 16,9-7-1-16,7-9 1 15,4-4-2-15,-1-12-11 0,-2-2 4 16,-6-18 2-16,-7-7 5 16,-7-3 4-16,-6-3 8 15,-4 2 4-15,-1 3 12 16,-1 5-4-16,-2 7-4 16,3 6-2-16,5 6-8 0,1 2-7 15,5 10 0-15,4 7-1 16,4 3-1-16,-2 7-30 15,4-2-23-15,-3-3-20 16,-5-1-15-16,-4-7-23 16,-5-5-90-16</inkml:trace>
  <inkml:trace contextRef="#ctx0" brushRef="#br0" timeOffset="-50950.18">4106 14856 340 0,'-11'-24'145'16,"8"-1"-54"-16,3 0-30 15,2 5-13-15,18 3-21 16,9 9-18-16,3 4-8 15,7 4 1-15,-1 6 1 0,-3 9 0 16,-6 3-4-16,-10 2 0 16,-11 3-5-16,-8-2-2 15,0-9 3-15,-10-2 5 16,-5-8 6-16,4-2 20 16,3-12 12-16,6-7-8 0,2-3-6 15,7-3-6-15,9 1-9 16,11 5-7-16,3 4-2 15,6 11-4-15,2 4 4 16,3 6-8-16,-1 13-15 16,2 8-8-16,-3 3-33 0,-3 1-19 15,3-4-38-15,-5-4-69 16</inkml:trace>
  <inkml:trace contextRef="#ctx0" brushRef="#br0" timeOffset="-50611.02">4889 14814 354 0,'2'-25'226'15,"-7"1"-187"-15,-8 4 13 16,-1 11-14-16,-1 5-24 16,3 4-10-16,3 4-4 0,4 11-1 15,5 8-3-15,2 1 0 16,13 2-7-16,4-6-18 16,1-4-15-16,2-11 5 15,0-5 10-15,-4-14 16 16,-2-15 9-16,-7-7 5 0,-4-14 11 15,-5-11 21-15,-2-4 7 16,-8-3 5-16,-4 2-7 16,-1 8 7-16,1 9 14 15,5 16-14-15,2 10-11 0,3 15-10 16,4 8-7-16,0 21-15 16,7 19-4-16,10 15 3 15,2 18 0-15,6 9 0 16,2 7-1-16,4 6-6 15,3 1-29-15,7-5-33 32,4-12-39-32,8-11-94 0</inkml:trace>
  <inkml:trace contextRef="#ctx0" brushRef="#br0" timeOffset="-50173.41">6468 14605 629 0,'-11'-30'43'15,"0"8"25"-15,9 11-9 16,2 11-12-16,2 6-25 0,13 26-23 15,2 18 7-15,7 17 18 16,1 22-16-16,0 19 3 16,1 13-1-16,-4 7 1 15,3 2-9-15,1-3-3 16,-4-11 3-16,-2-14-18 16,1-15-20-16,-7-20-22 15,-1-21-41-15,-5-25-97 0</inkml:trace>
  <inkml:trace contextRef="#ctx0" brushRef="#br0" timeOffset="-49576.82">7299 15152 491 0,'0'-13'31'0,"0"1"-1"16,0-2 36-16,0 3-12 16,0-5-25-16,-4 2-12 15,-4 0 11-15,-4 1 0 16,-5 4-14-16,-7 2-8 0,-3 5-4 16,-8 2 0-16,1 4-3 15,-6 10 0-15,4 6 3 16,2 4-3-16,9 5 1 15,9 0-2-15,9 1 1 16,7 1-1-16,7-8-2 16,15-5 1-16,8-6-4 0,2-8-6 15,4-4-3-15,-2-9 6 16,0-11 7-16,-3-7 3 16,-3-1 3-16,-6-1 4 15,-4 4 12-15,-5 6 9 16,-3 5 1-16,-5 3-2 0,-1 11-5 15,-4 0-11-15,2 8-13 16,4 10 1-16,3 9 1 16,1 7-1-16,5 7-6 15,2 0-28-15,5 0-26 16,-2-1-46-16,-4-10-50 0,0-23-152 16</inkml:trace>
  <inkml:trace contextRef="#ctx0" brushRef="#br0" timeOffset="-49373.73">7542 15329 543 0,'0'-8'120'0,"0"3"-80"15,0 4 31-15,0 1-32 16,1 8-18-16,3 12-3 16,3 3-5-16,1 8-3 15,4-1-6-15,-2 0-3 16,2-1 0-16,0 0-10 0,1-8-18 15,-3-2-15-15,1-4-47 16,-6-8-63-16,1-7-199 16</inkml:trace>
  <inkml:trace contextRef="#ctx0" brushRef="#br0" timeOffset="-48865.97">8100 15186 440 0,'0'-18'78'0,"-4"-3"-35"16,-8 1 19-1,-6 4-5-15,-4 2-21 0,-1 1-28 16,-4 8-5-16,-1 3 1 16,2 2-1-16,-1 4-2 0,7 9-1 15,8 4 1-15,7 1-3 16,5 2-1-16,0-1 2 16,15-1 2-16,5-2-2 15,4-7-3-15,3-2-2 16,-3-7-1-16,2 0 5 0,-3-3 0 15,-3-8 2-15,-6-4 0 16,-2-2 2-16,-4 3 1 16,-4-1 6-16,-1 5 11 15,-3 3 4-15,0 5 1 16,0 2-11-16,0 3-13 0,2 9 0 16,3 10-1-16,2 3 1 15,5 5-1-15,0 3-1 16,1 4-1-16,1-2-16 15,1 3-27-15,0-6-36 16,-1-7-70-16,-2-9-175 16</inkml:trace>
  <inkml:trace contextRef="#ctx0" brushRef="#br0" timeOffset="-48585.64">8308 15347 437 0,'-3'-18'240'0,"1"0"-224"16,2 2 25-16,9 10 9 15,13 5-26-15,0 1-19 16,2 7-6-16,-1 11 1 16,-2 7-1-16,-13 3-3 15,-8 3-6-15,-1-3-4 0,-16 1-1 16,-4-4 11-16,-4-4 7 15,1-6-2-15,8-5 11 16,3-3 8-16,13-5-2 16,4 0-10-16,23-2-2 15,18 0-9-15,16-5-34 0,11-6-68 16,9-9-136 0</inkml:trace>
  <inkml:trace contextRef="#ctx0" brushRef="#br0" timeOffset="-48241.97">9072 15309 719 0,'0'0'20'0,"0"-10"-19"15,7 2-6-15,10 5 12 0,8 1-6 16,4-1-20-16,9 3-30 16,0-4-31-16,0 0-103 15</inkml:trace>
  <inkml:trace contextRef="#ctx0" brushRef="#br0" timeOffset="-48106.78">9450 15293 567 0,'7'0'18'16,"10"0"-26"-16,7 0 13 0,2-4-11 16,6 3-104-16,6-3-263 15</inkml:trace>
  <inkml:trace contextRef="#ctx0" brushRef="#br0" timeOffset="-47981.82">9795 15308 592 0,'-2'0'78'0,"2"0"-51"16,0 0 18-16,13 0-39 16,12 0-22-16,7-2-70 0,8-5-133 15</inkml:trace>
  <inkml:trace contextRef="#ctx0" brushRef="#br0" timeOffset="-47325.7">10623 15131 371 0,'0'-20'190'0,"-2"-3"-188"16,-8-4 45-16,-3 4 23 16,-3 0-27-16,-4 2-21 15,0 3-11-15,-3 7 4 16,-6 7-4-16,-3 4-8 0,-2 0-2 16,-1 15-1-16,3 6 0 15,7 6-1-15,5 5-2 16,10 3 0-16,8 1 3 15,2-2-4-15,9-2-6 16,10-10-2-16,8-6 1 16,4-11-1-16,1-5 3 0,3-7 4 15,-1-13 4-15,-2-5 0 16,-5-5 3-16,-4 0 2 16,-5 3 6-16,-2 0 7 15,-5 8 3-15,-7 4 2 16,-1 8-5-16,-3 7-7 15,2 4-8-15,0 14-3 0,5 5 0 16,4 9 0-16,5 1 0 16,4 7-9-16,5-3-21 15,2-1-15-15,-3-5-32 0,2-12-49 16,-3-6-135 0</inkml:trace>
  <inkml:trace contextRef="#ctx0" brushRef="#br0" timeOffset="-47107.01">10910 15127 639 0,'0'-11'29'16,"0"4"47"-16,3 7-9 15,7 4-39-15,-1 16-16 16,3 8-1-16,3 12 2 16,-3 4-3-16,1 4-8 15,-4 4-2-15,-2-4 1 16,-4-3-3-16,-1-8-18 0,-2-7-11 15,4-8-23-15,-2-12-28 16,0-8-34-16,3-2-58 16,4-14-229-16</inkml:trace>
  <inkml:trace contextRef="#ctx0" brushRef="#br0" timeOffset="-46868.79">11241 15218 433 0,'0'-7'149'0,"-16"0"-132"16,-6 4 46-16,-5 3-15 16,-4 0-15-16,1 8-20 0,-1 3-8 15,6 5 8-15,6 2 1 16,9-1-10-16,10 3 2 16,0 2 2-16,15 3 0 15,9-4 1-15,4 4-4 16,5-4-4-16,-1 1 0 0,0-4-2 15,-3-6 2-15,-3 3-13 16,-2-8-39 0,1-4-34-16,-3-3-69 0,-5-5-298 0</inkml:trace>
  <inkml:trace contextRef="#ctx0" brushRef="#br0" timeOffset="-46384.48">11510 14807 547 0,'0'-12'6'16,"-2"4"28"-16,2 3 37 16,0 3-14-16,2 2-18 0,9 7-26 15,3 10 8-15,4 8 10 16,2 11-11-16,-3 9-4 15,3 8 0-15,-3 6-6 16,-1 5-4-16,-3 4-2 16,-3-1-1-16,-1 0-1 15,-2-5 0-15,-3-7-2 0,3-10 0 16,-5-7 1-16,-2-11-1 16,0-11-1-16,0-6-2 15,0-4-5-15,0-6-10 16,4-4-13-16,-1-14-55 0,7-10-61 15,4-12-203 1</inkml:trace>
  <inkml:trace contextRef="#ctx0" brushRef="#br0" timeOffset="-38649.27">12026 15141 310 0,'0'2'234'0,"0"-2"-193"16,0 0 41-16,0 0-22 15,5 0-6-15,7 0-23 16,6-4-15-16,6 1-4 0,8 1-8 16,2 2-3-16,6 0-2 0,-5 0-31 15,-1 0-44-15,-10 5-32 16,-10 3-76-16,-11-1-258 15</inkml:trace>
  <inkml:trace contextRef="#ctx0" brushRef="#br0" timeOffset="-38539.92">12085 15241 579 0,'-24'8'58'0,"11"-6"-25"16,13-1 1-16,19 1-35 16,18-2 5-16,14 0-10 15,8 0-48-15,11-2-74 0,0-11-160 16</inkml:trace>
  <inkml:trace contextRef="#ctx0" brushRef="#br0" timeOffset="-38289.99">12688 14754 723 0,'-4'-17'26'15,"-12"0"2"-15,12 11 20 16,4 6-6-16,10 10-21 15,6 20-20-15,2 11 2 0,3 20 5 16,-1 10-2-16,2 10-5 16,-3 5 0-16,-1-1 0 15,4-6-1-15,1-10-8 16,0-10-5-16,3-11-19 16,-3-10-13-16,1-15-40 0,-3-13-61 15,2-10-181-15</inkml:trace>
  <inkml:trace contextRef="#ctx0" brushRef="#br0" timeOffset="-37234.07">13518 15161 313 0,'5'-7'28'0,"-2"-2"-1"16,1 0 47-16,-2-3-11 15,0-1-24-15,-2-3-13 16,0-2 11-16,-4-3-5 0,-10 3-19 15,-8-1-1-15,-5 4 4 16,-7 5 3-16,-4 6-4 0,-1 4 0 16,0 2-2-16,2 10-1 15,10 10-4-15,8 0-2 16,9 4-2-16,10-1-4 16,5 0 0-16,16-6 0 15,6-1 1-15,7-7-1 0,0-6-5 16,2-5-6-16,-3 0 3 15,-1-12 1-15,-9-4 5 16,-5-2 3-16,-3 0 1 16,-8 2 10-16,-2 2 13 15,-3 3 3-15,0 5-1 16,-2 6-7-16,0 0-10 0,3 10-9 16,2 5 0-16,3 7 0 15,3 3-1-15,2 3 0 16,6 3-2-16,1-2-21 15,-1-4-16-15,3-5-26 0,0-2-25 16,-1-10-33-16,-1-6-47 16,-4-2-73-16</inkml:trace>
  <inkml:trace contextRef="#ctx0" brushRef="#br0" timeOffset="-37077.82">13753 15231 412 0,'0'-13'120'0,"0"4"-31"15,0 4-6-15,0 5-23 0,2 0-17 16,1 7-31-16,4 9 5 15,0 8-2-15,3 4-8 16,4 2-6-16,-4 2-1 16,2-1-12-16,0-4-34 0,1-6-20 15,-3-7-25 1,1-9-87-16,2-5-234 0</inkml:trace>
  <inkml:trace contextRef="#ctx0" brushRef="#br0" timeOffset="-36683.27">14286 15124 649 0,'0'-22'22'0,"-5"-3"16"16,-12 4 15-16,-4 7-18 15,-6 1-24-15,-5 4-10 16,-2 8 1-16,-1 1-2 0,3 10 1 15,7 8-1-15,5 4-1 16,8 3-2-16,9-3-1 16,3 0-5-16,7-2-1 15,10-4-1-15,5-6 2 16,1-6 0-16,3-4-3 0,2 0 6 16,-3-9 1-16,-3-7 5 15,-2 2 1 1,-4-1 1-16,-6 5 14 0,1-1 7 15,-4 7 0-15,-3 3-4 16,-1 1-8-16,2 5-9 0,3 9-1 16,1 6-1-16,3 3 0 15,3 4-4-15,-1 2-35 16,4-6-38-16,-2-4-42 16,-1-3-137-16</inkml:trace>
  <inkml:trace contextRef="#ctx0" brushRef="#br0" timeOffset="-36408.96">14466 15211 579 0,'0'-9'65'16,"0"2"-60"-16,10 3 41 0,5 4-17 15,1 8-14-15,2 6-12 16,-4 4-3-16,-1 5 0 15,-8 2-3-15,-5 0-13 16,-3 0 4-16,-12-5 8 0,1-3 5 16,1-4 3-16,6-3 20 15,4-4 3-15,3-2 5 16,5-3-2-16,15-1-10 16,7 2-12-16,7 0-7 15,12-1-19-15,0-1-72 0,0 0-87 16,1-1-392-16</inkml:trace>
  <inkml:trace contextRef="#ctx0" brushRef="#br0" timeOffset="-36034.89">14953 15113 571 0,'-4'0'42'0,"4"0"-39"0,5 0 25 16,13-4-14-16,5 3-10 15,10-1-14-15,4 0-48 16,5 0-53-16,-1-1-177 15</inkml:trace>
  <inkml:trace contextRef="#ctx0" brushRef="#br0" timeOffset="-35909.92">15351 15120 264 0,'6'0'314'0,"4"0"-303"15,7 0-10-15,2 0 1 16,10-4-31-16,5 1-119 0</inkml:trace>
  <inkml:trace contextRef="#ctx0" brushRef="#br0" timeOffset="-35763.16">15778 15115 672 0,'0'0'22'15,"0"-4"-13"-15,0 1 7 16,15 3-20-16,7 0-28 15,5 0-84-15,7 0-104 16</inkml:trace>
  <inkml:trace contextRef="#ctx0" brushRef="#br0" timeOffset="-35352.36">16302 15026 566 0,'0'-24'78'0,"-7"1"-61"16,-3 2 31-16,-7 3-16 16,2 4-8-1,-9 4-17-15,-1 7-7 16,-4 3 1-16,2 3 0 0,1 12-1 0,0 8 0 16,10 0-2-16,5 6 1 0,10-1-3 15,1-1-13-15,7-5 0 16,11-4 6-16,4-8 2 15,6-6-5-15,0-4 1 16,3 0 1-16,-4-9 6 16,0-9 6-16,-7 0 2 15,-4-1 2-15,-3 1 13 0,-4 1 9 16,-4 5 3-16,-3 5 0 16,-2 5-1-16,0 2-9 15,1 2-14-15,3 12-4 16,3 6-2-16,2 3 1 15,4 4-1-15,5 0-16 0,-2-1-29 16,0-2-20-16,-2-3-50 16,-2-5-81-16</inkml:trace>
  <inkml:trace contextRef="#ctx0" brushRef="#br0" timeOffset="-34850.39">16577 15261 140 0,'0'-3'4'0,"0"1"6"16,0 0 8-16,2 0-18 16,2 2-21-16,1 0-25 15,1 0-32-15</inkml:trace>
  <inkml:trace contextRef="#ctx0" brushRef="#br0" timeOffset="-34343.99">16636 15247 126 0,'0'0'100'16,"0"-2"-81"-16,0 0 36 0,0 2-15 15,0-2-17-15,2 2-4 16,0 0-4-16,-2 0-4 16,0 0-1-16,0 0 1 15,0 0 15-15,3 0 3 16,-3 0-5-16,0 0-3 0,1 0-2 15,1 0 0-15,0 0 0 16,0 0 2-16,-1 0-1 16,1 0 0-16,-2 0-2 15,0 0-6-15,0 0-1 0,0 0-1 16,2 0 1-16,-2 0-1 16,0 0 0-16,0 0 0 15,0 0-1-15,0 0 2 16,3 0-2-16,-1 4-2 15,1 7 4-15,3 3-4 0,0 7 0 16,1 6-2 0,0 7 0-16,1 3-3 0,2 3-1 15,-3 1 0-15,-2-2-1 16,0-5-1-16,-3-2 0 16,-2-8-4-16,0-7-4 15,-12-4-1-15,-5-8 0 0,-3-3 4 16,-4-2 1-16,-1-4-6 15,1-6-1-15,5-3 4 16,4 1 3-16,6-3-5 16,8 3-9-16,1-1-19 0,8-1-29 15,11 0-21-15,0-4-55 0,3-5-202 16</inkml:trace>
  <inkml:trace contextRef="#ctx0" brushRef="#br0" timeOffset="-34071.53">16592 15004 525 0,'0'-3'5'0,"0"0"4"15,0 3 7-15,0 0-19 0,5 0-84 16,4 0-176-16</inkml:trace>
  <inkml:trace contextRef="#ctx0" brushRef="#br0" timeOffset="-33399.78">17301 15033 298 0,'2'-9'73'15,"1"-2"-38"-15,1 0 35 16,-1-3-11-16,-1 2-16 16,-2-1-12-16,0-3-5 0,0 0-9 15,-10 1-7-15,-9 5-5 16,-3 1 2-16,-9 4-2 15,-3 5-6-15,-4 0 1 16,0 5 4-16,1 8 4 16,6 4-1-16,6 7-3 0,11-1-2 15,4 0-1-15,10-1-1 16,5-3-2-16,14-5 1 16,10-5 1-16,3-5-4 15,4-4-6-15,-1-2 3 16,0-9 4-16,-7-3 3 15,-6-4 2-15,-4 2-1 0,-7 2 10 16,-4 1 4-16,-2 8 6 16,-2 2 3-16,-2 3-5 15,3 0-14-15,1 10-6 16,2 8 1-16,2 1 0 0,6 7-1 16,0-3-9-16,7 3-26 15,2-4-21-15,-1-2-36 16,0-6-55-16,1-7-190 15</inkml:trace>
  <inkml:trace contextRef="#ctx0" brushRef="#br0" timeOffset="-33160.01">17554 15156 572 0,'-2'0'29'0,"-1"0"3"15,3 7 10-15,3 13-15 16,6 6-2-16,6 4-9 15,-1 6-9-15,1 2-5 16,-3-1-1-16,-7-3-1 0,-5-5-4 16,0-6-3-16,-14-9 1 15,-8-7 5-15,-5-5 5 16,-3-2-2-16,1-4 0 16,2-6-1-16,6-3-2 15,6-3-1-15,10-3-17 16,5-3-34-16,10-3-68 0,9-5-121 15</inkml:trace>
  <inkml:trace contextRef="#ctx0" brushRef="#br0" timeOffset="-33003.83">17503 14984 477 0,'-10'-10'127'0,"5"1"-116"16,5 3 23-16,5 6-15 15,15 2-18-15,7 14-14 16,6 2-65-16,1 3-71 0,0 1-183 16</inkml:trace>
  <inkml:trace contextRef="#ctx0" brushRef="#br0" timeOffset="-32800.75">17807 15227 567 0,'0'0'34'16,"13"0"-20"-16,6 0 32 16,8 0-12-16,9 0-19 15,-1 2-15-15,3 2 0 0,-4-3-4 16,-6 1-35-16,-4-2-38 16,-10 0-18-16,-9-5-50 15,-5-8-54-15</inkml:trace>
  <inkml:trace contextRef="#ctx0" brushRef="#br0" timeOffset="-32634.4">17965 15139 325 0,'-16'-5'102'0,"1"5"-65"16,7 0 27-16,4 2-18 15,4 13-7-15,0 4-17 16,2 0-4-16,8 7-7 16,0 2-8-16,1-1 0 15,-3-2-1-15,2-2-4 0,-1-3-19 16,-1-8-26-16,2-3-24 15,0-9-52-15,3 0-126 16</inkml:trace>
  <inkml:trace contextRef="#ctx0" brushRef="#br0" timeOffset="-32439.07">18215 15181 508 0,'0'-2'108'0,"0"0"-70"16,0 2 20-16,0 4-29 15,0 10 10-15,2 4-21 16,5 7-10-16,0 0-5 16,0 1-1-16,-1 1-3 15,1 0-16-15,0-2-30 16,0-7-32-16,-2-5-51 16,3-8-129-16</inkml:trace>
  <inkml:trace contextRef="#ctx0" brushRef="#br0" timeOffset="-32251.42">18409 15031 590 0,'2'-9'6'16,"10"2"-8"-16,5 3 8 15,5 4-5-15,2 2-25 16,3 0-104-16,-2-1-108 16</inkml:trace>
  <inkml:trace contextRef="#ctx0" brushRef="#br0" timeOffset="-32109.15">18650 15031 1 0,'5'0'454'0,"7"0"-447"15,7-2 0-15,6 0 6 16,6 2-12-16,4 0-42 16,3 0-108-16</inkml:trace>
  <inkml:trace contextRef="#ctx0" brushRef="#br0" timeOffset="-31994.99">18974 15022 539 0,'-1'-3'40'0,"1"-3"15"15,1 4-11 1,14 2-34-16,4 0-16 0,7 0-75 0,3 0-105 16</inkml:trace>
  <inkml:trace contextRef="#ctx0" brushRef="#br0" timeOffset="-31333.55">19590 14848 125 0,'13'0'272'16,"0"0"-245"-16,-3-6 45 15,-5-7 13 1,-2 3-36-16,-3-2-19 16,-6-3-15-16,-10 0-5 15,-7 2 3-15,-6 4-6 0,-7 1-3 16,-1 8-1-16,-3 0 0 16,2 7-1-16,4 8 3 15,5 8-1-15,10 1-4 16,8 4 0-16,9-2-2 15,4-1 1-15,16-4-3 16,11-4-3-16,5-5-4 0,5-9 0 16,1-3-5-16,1 0 3 15,-2-15 12-15,-6-3 1 16,-6-3 2-16,-5-3 6 0,-9 1 9 16,-3 3 5-16,-6 7 2 15,-3 3-1-15,-1 7 0 16,0 3-12-16,-1 1-9 15,-1 12-1-15,2 8-2 16,0 3 1-16,0 4-3 16,5 6-9-16,4-2-24 0,6 0-18 15,0-3-26-15,-1-6-34 16,1-10-114-16</inkml:trace>
  <inkml:trace contextRef="#ctx0" brushRef="#br0" timeOffset="-31130.51">19813 14934 540 0,'4'-10'42'16,"-2"5"11"-16,3 2 17 15,4 3-33-15,1 11-18 16,3 9-4-16,1 7-4 0,3 3-5 16,-5 5-4-16,1 2-1 15,-4-2 0-15,-4-3-1 16,-3-3-2-16,-2-4-14 15,0-6-13-15,0-4-14 16,0-5-32-16,0-8-38 0,2-2-94 16</inkml:trace>
  <inkml:trace contextRef="#ctx0" brushRef="#br0" timeOffset="-30868.49">20055 15039 306 0,'0'-13'236'0,"0"0"-186"0,-1 4 21 15,-8 6-21-15,0 0-25 0,-4 3-16 16,1 3-6-16,-1 7-1 16,4 5-2-16,2 3 0 15,5-3 1-15,2 7 0 16,0-2 2-16,4-3 4 16,5 1 2-16,7 0-3 0,2-2-4 15,5-2-1-15,2-1-1 16,4-2-5-16,3-1-22 15,1-5-30-15,-6-2-64 16,-2-3-108-16</inkml:trace>
  <inkml:trace contextRef="#ctx0" brushRef="#br0" timeOffset="-30569.06">20266 14683 582 0,'0'-1'33'0,"0"-15"22"16,0 16 1-16,0 9-26 15,3 11-13-15,2 11 10 0,5 8-2 16,2 11-5-16,3 5-7 15,-3 4-4-15,0 4-2 16,0-3-5-16,-7-1-1 16,-2-5-2-16,-3-6-16 0,0-9-35 15,-3-7-36 1,-4-12-48-16,-3-11-159 0</inkml:trace>
  <inkml:trace contextRef="#ctx0" brushRef="#br0" timeOffset="-14151.67">17500 15699 249 0,'-9'-5'129'16,"4"0"-74"-16,2 0 19 15,1 0-19-15,2-4-10 16,0 3-11-16,0 1-8 16,5 0 0-16,2 3-4 0,2 0-8 15,2 2-7-15,3 0 2 16,4 0-1-16,11 5 2 16,7-1 1-16,8-1-2 15,11-1 0-15,6-2-4 16,10 0-3-16,2 0 0 0,2 0-2 15,-3-2-1-15,1 1 2 16,-5-1-2-16,-1 0 1 16,-3 2 0-16,-1 0 0 15,1 0 0-15,-1-2 1 0,1 1-1 16,2-3 1-16,1 3 1 16,-1-1 1-16,0-2 0 15,1-2-1 1,2 3-1-16,0 0 1 15,3-3 1-15,-1 3-1 16,0-1-1-16,1 0 0 16,-6 2-1-16,1-1 1 0,-4 3-2 15,-10-2 2-15,-2 0-1 16,-7 1 2-16,-5-1-4 16,-5 0 2-16,-4 1 2 15,-7-3-2-15,-1 2 0 16,-4-2 1-16,-2-1-1 15,0 2 1-15,-2-1 0 0,-1 2 0 0,1-1-1 16,-2 1 0-16,0 0 0 16,-2 0 0-16,0 2 0 15,-3-2 0-15,-2 2-1 0,0-2 0 16,-1 2-6-16,-2-3-4 16,-1 1-6-16,1 0-8 15,0-1-12-15,-2 0-33 16,0-3-58-16,0-3-167 15</inkml:trace>
  <inkml:trace contextRef="#ctx0" brushRef="#br0" timeOffset="9514.53">18682 15923 226 0,'-5'-1'176'0,"1"-2"-123"16,0 2 9-16,1-1-9 16,3 2-15-1,0 0-18-15,0 0-5 16,0 0 6-16,7 6 5 16,0-2-5-16,6 4-3 15,2 1-5-15,-2 2-7 0,1-3-2 16,3 2-4-16,0-2 1 15,-5 1-1-15,-2 0 0 16,-2-1 0-16,-3 2-1 16,-3 0 1-16,-2 1-1 15,0 2 2-15,-3-1 0 0,-11 1 1 16,2-1 0-16,-6-1 2 16,1 1 3-16,-4-3-2 15,-2 2-1-15,-1-4-1 16,3 0-2-16,1 1-1 15,5-4 0-15,7 2-8 16,3-1-29-16,5 0-34 0,5-5-53 16,10 0-78-16</inkml:trace>
  <inkml:trace contextRef="#ctx0" brushRef="#br0" timeOffset="9772.11">18903 16190 264 0,'0'4'150'16,"0"-2"-119"-16,-7 0 3 16,2 0 12-16,0 0-8 15,4 2-19-15,-1 2-5 0,2-1 9 16,-2 1 5-16,-1 2-6 16,-3-1-6-1,-4 0-5-15,-3 3-6 0,-6 0-2 0,-3 0-3 16,-2-2 1-16,2-1-2 15,3 0-17-15,4-2-20 16,7-1-23-16,4-4-44 0,4 0-128 16</inkml:trace>
  <inkml:trace contextRef="#ctx0" brushRef="#br0" timeOffset="10350.29">19032 16011 141 0,'0'-3'49'0,"0"3"-48"16,0-2 10-16,0 2 15 16,0 0 4-16,0 0-5 0,0 0 15 15,0 0 11-15,0 0-3 16,0-1-3-16,0 1-1 15,0 0-8-15,0 0-4 16,0 0-2-16,0 0-6 16,0 0-4-16,0 0-3 15,0 0-5-15,0 0-1 16,0 0-6-16,0 0 0 0,2 0-1 16,-2 0 0-16,1 0 3 15,3 0 1-15,-2 0 1 16,-2 0 1-16,1 0-2 15,4 0-2-15,-3 0 0 0,1 0 2 16,1 7-3-16,1 0 1 16,0 4 0-16,5 5 2 15,-7 2-1-15,4 1-4 16,2 4-1-16,-2 1-1 16,1 2-1-16,-1 2 0 15,0 3 0-15,-6-2-16 0,-1 0-43 16,-3-5-59-16,-9-6-166 15</inkml:trace>
  <inkml:trace contextRef="#ctx0" brushRef="#br0" timeOffset="14662.4">18845 16230 508 0,'2'-7'33'0,"-2"-3"-5"16,2 2 21-16,1 1-13 16,7-4-22-16,0-1-8 15,6-3-3-15,4 1-1 0,-2-4-2 16,0-2 1-16,-5-1-2 15,-8-2 2-15,-5 2-1 16,-18 1-6-16,-13 2-2 16,-6 7 5-16,-12 8 3 15,-2 3 0-15,0 3 4 0,6 15 6 16,7 4 1-16,14 8-6 16,12-1-4-16,12 3-2 15,22-5 1-15,16-3 0 16,12-4 1-16,10-6-1 15,6-7 1-15,0-7-3 16,-1 0 0-16,-6-12-1 16,-10-10 1-16,-13-6 0 0,-14-2 2 15,-16-2 2-15,-6-3-1 16,-21 5-4-16,-12 3-1 16,-9 7 4-16,-6 7 0 15,-2 7-1-15,5 6 1 0,3 6 2 16,8 12-3-16,5 4 2 15,12 7-3-15,14 0 2 16,3-1-3-16,12 0 1 16,12-10 2-16,11-2 0 15,5-9-1-15,3-7 1 0,0 0-1 16,-1-8 3-16,-10-13-1 16,-5-3 0-16,-11-5 0 15,-14-1 1-15,-2 2 0 16,-18 6-4-16,-14 7 1 15,-3 7 0-15,-3 8 2 16,4 11-1-16,7 16 1 0,12 13-1 16,13 12-3-16,9 2-34 15,23-1-112-15</inkml:trace>
  <inkml:trace contextRef="#ctx0" brushRef="#br0" timeOffset="40691.42">21176 14762 427 0,'0'-4'30'15,"0"-7"-6"-15,-5 9 15 16,-3 2-12-16,1 0-18 15,-1 3-8-15,-6 9 1 0,1-2 8 16,-6 6 5-16,-3-1-3 0,-5 0-7 16,-2 1-2-16,-2-1 1 15,1 0 7-15,4-3 9 16,5 1 1-16,7-5-9 16,7 1-4-16,7 0-4 0,0-2-2 15,15 0 3-15,12 3 1 16,7-3-1-16,7-3-3 0,10 2-3 15,1 1 0-15,4-3 2 16,-3 3 0-16,-2-2-3 16,-7 2-7-16,-7 1-16 15,-6 4-19-15,-14-1-4 16,-4 3-19-16,-9-1-32 16,-4-1-25-16,-17 0-96 0</inkml:trace>
  <inkml:trace contextRef="#ctx0" brushRef="#br0" timeOffset="40894.6">21011 15208 413 0,'-11'5'66'0,"11"-5"-39"15,7 0-10-15,15 2 38 16,5-1-6-16,9 1-33 15,3 1-13-15,5 2-3 0,0-2-1 16,2-1-12-16,-2 1-47 16,-3-3-73-16,-1 0-87 15</inkml:trace>
  <inkml:trace contextRef="#ctx0" brushRef="#br0" timeOffset="41454.21">21735 14969 382 0,'0'-13'133'0,"5"2"-92"16,10 4-34-16,2 3 9 0,3 4 12 16,3 0-17-16,1 11-10 15,-3 5-1-15,-1 4-1 16,-4 3-6-16,-3 4-1 16,-4-6-7-16,-6 1-8 15,-1-7 11-15,-2-2 5 16,0-6 5-16,-7-5 3 0,-2-2 2 15,0-2 10-15,2-10 6 16,2-8 3-16,5-3-12 16,0-4-6-16,5-5 1 15,9 2 5-15,6-2-6 16,4 7-1-16,1 4-6 0,4 6 3 16,3 7 1-16,2 8-3 15,-2 0 7-15,2 6 4 16,-3 11-1-16,-6 6-4 15,-4 4-1-15,-6 1-2 16,-8 2-1-16,-4 2 1 0,-1-3 0 16,-2-2-1-16,0-4 1 15,0-3-1-15,-2-3 0 16,0-4-1-16,2-3-4 16,0 0-11-16,2-7-19 0,10-3-29 15,3 2-75 1</inkml:trace>
  <inkml:trace contextRef="#ctx0" brushRef="#br0" timeOffset="94351.1">2392 17058 539 0,'-12'7'34'16,"2"-4"-25"-16,8-3 45 16,6 0-15-16,16 0-18 15,7 0-5-15,9-1 1 0,4-3 4 16,13-1-9-16,3 1-2 15,3-3-5-15,2 0-4 0,4 2 1 16,-3-3-1-16,-4 1 1 16,-1 0-1-16,-8 2 0 15,-7-3-1-15,-3 3 0 16,-9 0 1-16,-7 1-3 0,-5 1-13 16,-7 1-19-16,-8 0-15 15,-3 2-25-15,-9 0-17 16,-16 0-94-16</inkml:trace>
  <inkml:trace contextRef="#ctx0" brushRef="#br0" timeOffset="94678.48">2499 17093 432 0,'0'4'79'0,"3"-4"-62"16,18 1 36-16,11-1 16 15,7 0-24-15,13 0-14 16,4 0-2-16,5-3-6 16,0-1-9-16,6 1-3 15,-8-3-5-15,0 1-5 0,-6-2 2 16,-5 2-1-16,-9-2-1 16,-7-1-1-16,-5 1 1 15,-8 0 0-15,-4 0 0 16,-3 1 1-16,-5 1-1 15,-2 0 0-15,-3 1 1 16,1 0-2-16,-1 1-5 16,-1-1-13-16,2 3-19 0,2-3-19 15,1-1-35-15,-3 0-65 16,1-6-131-16</inkml:trace>
  <inkml:trace contextRef="#ctx0" brushRef="#br0" timeOffset="95037.92">3106 16736 504 0,'-2'-5'10'16,"2"1"22"-16,0 4 16 0,7 0-15 15,7 2-11-15,-1 5-4 16,8 6-1-16,-2 3 2 0,3 2-3 15,1 1-1-15,4 1 3 16,2 1-5-16,0-1-3 16,-1-2-5-16,-1 1-3 15,-4-1 0-15,1-5 2 16,-10 1-2-16,-1 0 0 16,-6-1-2-16,-5 3 0 0,-2-2 3 15,0 4 1-15,-9-3 0 16,-4 4 0-16,-1-1-2 15,-5 3 0-15,4 1-1 16,-5 1-1-16,-2 4-1 16,3-1-5-16,-5 6-35 15,2 0-32-15,-3-3-62 0,4-5-239 16</inkml:trace>
  <inkml:trace contextRef="#ctx0" brushRef="#br0" timeOffset="96923.17">6188 13339 547 0,'0'-10'82'0,"0"2"-7"16,0 2-5-16,0 5-14 16,0 1-15-16,3 0-21 0,0 0-11 15,4 12-1-15,1 4 1 16,3 7-1-16,-4 0-5 15,4 1-1-15,0 4-1 16,-4-6-2-16,2-1-1 16,-2-4-17-16,2-6-15 15,-2-2-19-15,1-7-34 0,-5-2-31 16,-1-16-79-16</inkml:trace>
  <inkml:trace contextRef="#ctx0" brushRef="#br0" timeOffset="97063.76">6232 13105 534 0,'-10'-9'10'0,"10"0"1"16,0 9-8-16,14 0 0 16,6 9-30-16,1 0-159 15</inkml:trace>
  <inkml:trace contextRef="#ctx0" brushRef="#br0" timeOffset="97266.88">6532 13112 606 0,'12'0'40'16,"0"0"-15"-16,8 10 2 15,1 14 16-15,7 6-7 16,-4 6-29-16,-7 6-4 15,-5 7-5-15,-12-1-4 16,-11 1-33-16,-21-3-14 16,-15-2-23-16,-11-5-47 0,-10-5-77 15</inkml:trace>
  <inkml:trace contextRef="#ctx0" brushRef="#br0" timeOffset="97485.53">6026 13210 616 0,'-22'0'37'16,"-10"16"-18"-16,1 12-5 16,1 21 26-16,5 13-1 15,12 9-28-15,10 13-11 16,8 2-5-16,22-2-50 0,12-8-67 15,4-12-125-15</inkml:trace>
  <inkml:trace contextRef="#ctx0" brushRef="#br0" timeOffset="98007.57">5558 15038 486 0,'-2'-12'69'16,"2"-1"1"-16,0 4 8 16,0 3-14-16,0 3-19 0,3 3-25 15,4 0-9-15,-1 13 2 16,1 6-3-16,-1 2-4 16,2 7-2-16,-2 0-2 31,1-1-2-31,0-2 0 0,1-2-10 0,2-3-24 15,0-6-16-15,5-6-19 16,-1-3-40-16,1-5-42 0,-1-8-85 16</inkml:trace>
  <inkml:trace contextRef="#ctx0" brushRef="#br0" timeOffset="98201.15">5763 15038 436 0,'0'-12'89'0,"0"1"-13"16,0 7-1-16,0 4-21 15,4 0-22-15,6 4-18 16,-3 8 6-16,1 5-4 16,4 0-10-16,-2 5-5 15,1-1-2-15,-2-3 2 0,-2-1-8 16,-2 2-19-16,-3-5-21 16,-2-5-31-16,-2-7-46 15,-14-2-137-15</inkml:trace>
  <inkml:trace contextRef="#ctx0" brushRef="#br0" timeOffset="98345.75">5565 14839 499 0,'0'-13'17'0,"1"2"0"16,13 4 9-16,6 3 9 15,7 4-23-15,2 0-19 16,0 6-52-16,0 0-60 0,0 4-101 15</inkml:trace>
  <inkml:trace contextRef="#ctx0" brushRef="#br0" timeOffset="98470.72">5860 14839 373 0,'-5'0'146'0,"0"0"-131"15,5 0-13-15,0 0-12 16,5 0-87-16,10 1-134 15</inkml:trace>
  <inkml:trace contextRef="#ctx0" brushRef="#br0" timeOffset="98646.73">6019 14833 486 0,'5'0'56'15,"4"3"-33"-15,3 5 10 16,10 4 4-16,3 8-16 15,2 2-17-15,1 9-4 0,-8 3 2 16,-5 4-4-16,-11-1-30 0,-4 1-24 16,-26-5-32-16,-9-4-91 15</inkml:trace>
  <inkml:trace contextRef="#ctx0" brushRef="#br0" timeOffset="98896.68">5399 14906 516 0,'0'0'3'0,"-7"4"-5"16,-2 19 28-16,0 13 20 0,0 4-20 15,7 10-17-15,2 4-2 16,11-2-5-16,10-4-5 15,8-9-18-15,5-12-6 16,3-17 0-16,-1-10-20 16,-8-6-55-16,-10-23-155 0</inkml:trace>
  <inkml:trace contextRef="#ctx0" brushRef="#br0" timeOffset="99299.38">4260 14822 564 0,'-17'2'14'0,"10"-2"17"0,14 0-15 16,23 0-1-16,13 0 19 15,15 0-18-15,10-5-3 16,8-2 0-16,7-3-6 15,0 0-2-15,2 0-4 16,-10-3-2-16,-12 2 2 0,-14 1-1 16,-26 4 0-16,-23 1-8 15,-23 5-16-15,-35 0-36 16,-22 10-11-16,-23 7 20 16,-11 5 43-16,-8 4 11 15,5-2 19-15,5 2 18 16,12-5 9-16,18 0 1 15,21-5-17 1,22-7-13-16,27-4-2 0,21-5-1 16,43 0-19-16,28-8 2 0,32-3 3 15,24 0-7-15,13 4-33 16,-5 7-24-16,-13 0-114 16</inkml:trace>
  <inkml:trace contextRef="#ctx0" brushRef="#br0" timeOffset="99786.02">3921 16507 169 0,'0'-5'423'0,"-10"0"-385"15,-1 3 14-15,-4 2-7 16,0 4-26-16,-2 12-10 16,-2 6 9-16,-1 8 3 15,3 4-3-15,5 5-7 0,5 6-5 16,7-5-1-16,0 2-3 15,12-7-2-15,10 1-2 16,5-9-7-16,4-6-27 16,3-5-23-16,5-10-23 15,-3-6-50-15,2-4-133 16</inkml:trace>
  <inkml:trace contextRef="#ctx0" brushRef="#br0" timeOffset="99978.2">4184 16627 542 0,'0'-12'58'0,"0"3"7"16,0 4-7-16,0 5-13 31,0 0-24-31,3 8-21 0,2 8-1 16,5 6 5-16,0 5-8 16,3-2 14-16,5 0-10 15,-4 0-1-15,2-2-23 16,0-5-35-16,2-6-22 15,3-8-34-15,-4-4-105 0</inkml:trace>
  <inkml:trace contextRef="#ctx0" brushRef="#br0" timeOffset="100165.68">4465 16620 568 0,'0'-1'46'0,"-1"1"-12"15,1 0 20-15,0 8-11 16,3 7-17-16,6 2-16 15,4 5-6-15,-1-2 0 16,3-1-3-16,-5 1-2 16,-1-3-15-16,-1-2-12 15,-6-1-14-15,-2-3-43 0,-2-6-28 16,-13-3-99-16</inkml:trace>
  <inkml:trace contextRef="#ctx0" brushRef="#br0" timeOffset="100497.92">4638 16586 506 0,'0'0'58'16,"0"0"-4"-16,0 0 21 0,2 0-33 15,0 0-29-15,3 8-11 16,2 0 5-16,0 5 0 16,1 1-6-16,-1 1 1 0,0-2-2 15,0 0-2-15,-3-2-10 16,-2-2-14-16,-1-4-14 15,-1-1-33-15,-3-4-46 16,-12 0-134-16</inkml:trace>
  <inkml:trace contextRef="#ctx0" brushRef="#br0" timeOffset="100646.59">4263 16424 462 0,'0'-7'1'0,"9"2"-4"16,5 3 12-16,7 0 5 16,1 2-46-16,-1 0-154 15</inkml:trace>
  <inkml:trace contextRef="#ctx0" brushRef="#br0" timeOffset="100802.82">4464 16454 286 0,'-4'0'227'0,"1"0"-192"16,3 0 16-16,0-5-17 16,14 0-33-16,7-1-22 15,5-1-44-15,3 0-68 16,-2-2-206-16</inkml:trace>
  <inkml:trace contextRef="#ctx0" brushRef="#br0" timeOffset="100896.53">4625 16390 232 0,'-2'0'187'16,"2"0"-199"-16,4-6-69 0,9 0-94 15</inkml:trace>
  <inkml:trace contextRef="#ctx0" brushRef="#br0" timeOffset="101021.55">4742 16340 13 0</inkml:trace>
  <inkml:trace contextRef="#ctx0" brushRef="#br0" timeOffset="101287.08">4820 16312 514 0,'1'0'7'0,"15"0"-11"16,6 0 49-16,5 12 18 16,2 8-33-16,3 6-23 15,-3 6-3-15,-2 6 6 16,-6 3 1-16,-3 3-2 0,-9 1-2 15,-6 2-4-15,-3 1-3 16,-7-4 1-16,-13-1-3 16,-4-2-10-16,-11-1-31 15,-3-10-44-15,-6-8-84 16</inkml:trace>
  <inkml:trace contextRef="#ctx0" brushRef="#br0" timeOffset="101552.64">4289 17127 594 0,'18'2'22'0,"16"-2"-17"15,14 0 28-15,7-2 29 16,12-3-26-16,3 0-23 0,-4-1-8 15,-2 3-4 1,-4-1-1-16,-11 0-1 16,-14 2-12-16,-11 2-21 0,-15 0-16 15,-9 0-33-15,-17 7-61 16,-17 1-298-16</inkml:trace>
  <inkml:trace contextRef="#ctx0" brushRef="#br1" timeOffset="109670.83">17900 9539 449 0,'19'-13'44'0,"1"-3"-35"16,-1-4 25-16,6-1 7 16,4-2-10-16,0-5-20 15,7-4 4-15,-1-4 5 0,9-4-3 31,1-4 3-31,4-3-7 16,-2-4-8-16,2-4-1 0,-1-2-2 16,-6 0-1-16,-3 0-1 15,-10 3 0-15,-5 3 1 16,-10 2 0-16,-6 3 3 0,-3-3 0 16,-5 1-1-16,-2-4 0 15,-9-3-1-15,-3 2 3 16,-3-5-2-16,0-2 1 15,-3 1 3-15,-4 2-1 16,1 2-1-16,-4-1 0 0,-1 6-2 16,-5 2-2-16,-2 1-1 15,-4 2 0-15,-4-1 0 16,-2 5 0-16,-5 2-1 16,-4 1 1-16,2 4 0 15,-1 2 0-15,-1 3-1 16,-1 1 1-16,3 4-2 0,-1 3 4 15,1 1-3-15,-6 4 1 16,0 2-1-16,-1 3 0 16,-2 3 0-16,-2 4-1 15,-1 4 2-15,-3 0 0 16,3 0 4-16,1 9-10 0,0 1 6 16,0 5 0-16,2-1 0 15,-3 6 0-15,3-2 0 16,-2 1 0-16,0 5-1 15,-1-2 1-15,0 3 0 16,1 2 0-16,2 0 0 0,0 1 0 16,2 2 0-16,2 3 1 15,-2 1-2-15,4-1 1 16,3 2 0-16,1 0 0 16,2-3 0-16,4 2 0 15,7 0-1-15,4 3 1 16,2 1 1-16,4 5-1 0,6 3 0 15,-2 2 0-15,2 2 1 16,5 2-2-16,4-2 2 16,1 0 0-16,4-2-1 15,3 0 3-15,-1-3 0 0,3-4 0 16,-1-2-2-16,1-2 4 16,1-2-1-16,2-2 0 15,0-2 1-15,0 1-3 16,0-1 1-16,5-3 1 15,2 0 1-15,0-3 1 16,3 2 0-16,-1-4-3 0,-1-2 1 16,4-3-1-16,-4 0 2 15,5 0 1-15,-4-4-1 16,2 1-1-16,-3-1-2 16,4-4 1-16,-5 4-2 15,2-6-1-15,-3-1 2 0,2 0-2 16,-2-3 2-16,-1 0-2 15,-3-1 0-15,-1-2 1 16,1 1-1-16,-2-2 0 16,2 0-1-16,0 0-16 0,-1-7-31 15,3-7-40-15,-4-4-72 16,0-5-223-16</inkml:trace>
  <inkml:trace contextRef="#ctx0" brushRef="#br1" timeOffset="109967.6">15591 9057 434 0,'0'0'47'0,"0"0"8"15,10 0-25-15,6 3 4 16,5 4-2-16,6 7-9 16,6 2-8-16,2 3-1 0,3 3-4 15,-4-4-2-15,-2 1-5 16,-1-1-2-16,-2-4 0 16,-1-3-2-16,-1-4-11 15,0-3-21-15,4-4-26 16,-2 0-26-16,-2-13-68 0,-6-4-79 15</inkml:trace>
  <inkml:trace contextRef="#ctx0" brushRef="#br1" timeOffset="110109.93">16141 9095 411 0,'-9'-6'51'16,"-3"3"33"-16,-1 3-13 0,-3 6-28 16,0 12-34-16,-6 6-9 15,-1 10 1-15,-4 11-2 16,-2-1-22-16,-1 5-71 15,-4-5-186-15</inkml:trace>
  <inkml:trace contextRef="#ctx0" brushRef="#br1" timeOffset="196008.46">18016 12305 391 0,'1'0'100'0,"-1"-1"-72"16,0-5 19-16,4 1-15 16,-2-1-8-16,1 1-14 15,2 0-5-15,0-4 12 16,-2-2 0-16,-1-3-4 16,1-2 4-16,-3-2-7 0,0 0 3 15,-5 0 8-15,-5 0-6 16,-7 4 0-16,-5 2-8 15,-3 6-6-15,-3 5 0 16,-2 1 0-16,-1 3 2 16,6 13 1-16,3 4-2 0,6 5-2 15,5 5 0-15,7 1 0 16,4-1-2-16,0-2 2 16,7-6 0-16,7-5 0 0,-1-6 1 15,4-7-2 1,2-4 1-16,5-4 2 0,-2-10-4 15,1-5 2-15,0-3 0 16,-1-1-2-16,-4 1 4 16,-2 3-2-16,-3 3 0 0,-5 5 2 15,-1 4 1-15,-3 5 2 16,-1 2 0-16,-1 5-6 16,2 10 6-1,0 3 0-15,0 6-4 16,3 1 0-16,-2 4-1 15,2-1 0-15,1 1-1 16,0-2-28-16,3-5-23 16,0-3-34-16,3-10-59 0,0-4-102 15</inkml:trace>
  <inkml:trace contextRef="#ctx0" brushRef="#br1" timeOffset="196195.91">18272 12359 583 0,'0'-7'79'15,"0"-1"-5"-15,0 7-9 16,0 1-35-16,5 9-20 16,0 9-5-16,2 6 10 15,0 5-6-15,1 3-7 16,2 0-1-16,0 0-1 16,-1-3-22-16,3-8-34 0,-2-5-46 15,3-7-69-15,-4-9-268 16</inkml:trace>
  <inkml:trace contextRef="#ctx0" brushRef="#br1" timeOffset="196668.41">18718 12279 514 0,'3'-11'28'0,"-3"-3"-12"0,2 0 34 16,-2 1-6-16,0-2-1 16,0 3-29-16,-7 0-6 15,-8 3 5-15,-6 5-5 16,-2 1-6-16,-9 3 0 16,-1 1-1-16,-1 10-2 0,6 5 2 15,2 4 0-15,6 0 0 16,11 2 0-16,8 2-1 15,1-3 0-15,14-1 0 16,11-4 1-16,5-4-2 0,4-6-12 16,0-6-8-16,3 0-2 15,-11-7 8-15,-4-8 12 16,-5-2 2-16,-9-1 4 16,-4 0 14-16,-4 5 8 0,0 2 1 15,0 6-5-15,-2 5-2 16,0 2-11-16,2 12-3 15,0 6 0-15,2 3-2 0,9 5-2 16,2 1-2-16,1 2 0 16,-1-3-3-16,1-5-33 15,-6-1-19-15,4-5-39 16,-3-7-84-16,-3-7-197 16</inkml:trace>
  <inkml:trace contextRef="#ctx0" brushRef="#br1" timeOffset="196956.41">18967 12341 651 0,'6'-12'45'0,"1"3"-22"16,6 3 20-16,1 6-12 16,2 2-10-16,0 11-19 15,-5 6-3-15,-4 5 1 16,-7 1-9-16,-1 1-19 15,-14 1 0 1,-4 0 4-16,-5-6 15 0,2-2 8 16,8-2 6-16,6-7 20 0,8 1 5 0,1-4 0 15,22-3-7-15,9-3-10 16,7-1-9-16,10 0-3 16,2-1-21-16,3-8-71 15,-6-7-84-15,-4-4-266 16</inkml:trace>
  <inkml:trace contextRef="#ctx0" brushRef="#br1" timeOffset="197346.93">19454 12370 314 0,'0'0'258'0,"0"-2"-253"15,9 0 0-15,4 0 0 16,3 2-6-16,2 0-56 0,3 0-137 15</inkml:trace>
  <inkml:trace contextRef="#ctx0" brushRef="#br1" timeOffset="197503.18">19719 12357 442 0,'7'0'126'16,"0"0"-109"-16,3-5-15 15,5 1-7-15,6-1-44 16,1-2-171-16</inkml:trace>
  <inkml:trace contextRef="#ctx0" brushRef="#br1" timeOffset="198284.22">20384 12266 326 0,'4'0'38'0,"1"-4"-23"0,0-3 26 16,1-1 8-16,1-1-2 15,-5-2-17-15,0 0 3 16,-2-1-10-16,-2-1-6 15,-8 4-1-15,-9 4-2 16,-3 1-3-16,-6 3-5 0,-3 1-2 16,-1 3-1-16,1 8 0 15,1 7 1-15,5 0-2 16,7 3 0-16,6 4-2 16,7-2 0-16,5 0 0 15,8-1 0-15,10-8 0 0,7-3-2 16,2-8-5-16,5-3-8 15,-3 0 0-15,0-12 6 16,0-8 7-16,-6 2 3 16,-2-3 1-16,-4 0 8 15,-7 1 8-15,-3 2 1 16,-3 7 7-16,-4 4-10 0,0 2-4 16,0 5 0-16,0 0-8 15,-4 7-1-15,2 7-4 16,2 6 2-16,0 3-2 15,4 2 1-15,7 2-2 16,3 1-13-16,1-1-6 0,1-2-23 16,0-5-47-16,-2-6-42 15,0-8-109-15</inkml:trace>
  <inkml:trace contextRef="#ctx0" brushRef="#br1" timeOffset="198566.79">20605 12389 541 0,'2'-5'44'16,"-1"0"-6"-16,3 5 21 0,2 0-29 15,1 7-7-15,3 9-8 16,2 4-6-16,-2 5-1 16,-1-1-6-16,-2 3 1 15,-3-2-1-15,-2 0-2 16,-2-2-1-16,0-3 1 0,-4-4 2 15,-5-4-2-15,-1-3 0 16,-2-3 1-16,-2-5 1 16,2-2-1-16,-1 1-1 15,3-9-3-15,-2-5-6 16,3-3-15-16,2-2-15 16,4-2-35-16,3-3-33 0,-2-2-91 15</inkml:trace>
  <inkml:trace contextRef="#ctx0" brushRef="#br1" timeOffset="198722.99">20559 12190 583 0,'-4'-8'23'0,"3"1"-10"16,1 5 31-16,1 2-22 15,10 0-24-15,4 0-57 16,0 2-70-16,7-2-226 0</inkml:trace>
  <inkml:trace contextRef="#ctx0" brushRef="#br1" timeOffset="199586.29">21260 12241 333 0,'3'-12'97'0,"-3"-2"-64"15,0-3 32-15,0 1-23 16,-3 2-7-16,-6 0-18 16,1 3-6-16,-9 3 1 15,1 3-2-15,-9 5-4 16,-2-1-2-16,0 5-1 15,0 6-2-15,3 4 0 0,0 4 0 16,6 0 0-16,2 5-2 16,8 1 2-16,8-2-1 15,0 0-2-15,10-4 1 0,11-8 0 16,2 0-5-16,4-10-3 16,2 0-6-16,3-6 1 15,-5-10 7-15,0-2 7 16,-7-2 0-16,-4-1 1 15,-4 3 8-15,-4 4 13 16,-1 5 5-16,-3 2-5 0,-4 7 0 16,3 0-11-16,1 9-9 15,3 7 1-15,2 4 1 16,5 4-2-16,-1 1-1 16,3 4-1-16,2-4-14 15,-2-2-33-15,1-5-34 16,-7-6-32-16,1-8-72 0</inkml:trace>
  <inkml:trace contextRef="#ctx0" brushRef="#br1" timeOffset="199791.81">21456 12277 441 0,'4'-11'98'16,"-2"2"-50"-16,1 6 32 16,2 3-33-16,3 3-17 15,1 10-12-15,1 8 3 0,2 6-6 16,-2 7-7-16,1 1-5 15,-8 3-2-15,-1-1-1 16,-2-3-4-16,0-3-22 16,0-10-14-16,-4-3 0 15,1-9-20-15,1-5-41 16,2-4-58-16,0-2-117 0</inkml:trace>
  <inkml:trace contextRef="#ctx0" brushRef="#br1" timeOffset="200028.91">21708 12347 465 0,'0'-10'94'16,"-4"5"-67"-16,-12 3 21 15,-4 2-24-15,-3 2-5 16,1 9-11-16,3 3-6 16,4 4 1-16,6-2 0 15,8 2-2-15,1 0 1 0,5-1 2 16,5 0 2-16,10-1 1 15,6-2-2-15,4-1-2 16,1-1-3-16,3-3 2 16,-2-2-2-16,-1-2-10 15,-4-1-54-15,-7-4-55 0,-1 0-97 16</inkml:trace>
  <inkml:trace contextRef="#ctx0" brushRef="#br1" timeOffset="200200.77">21887 12457 564 0,'6'0'38'16,"6"-2"-16"-16,8 2 14 15,5 0-3-15,4 0-20 16,2 0-10-16,1 0-3 16,-3 0-10-16,-8 0-46 0,-7-5-42 15,-5-4-86-15</inkml:trace>
  <inkml:trace contextRef="#ctx0" brushRef="#br1" timeOffset="200345.34">22045 12362 307 0,'-15'0'127'16,"3"-1"-76"-16,4 4 16 15,4 8-15-15,2 5-10 16,2 7-25-16,0 2-10 16,7-2-3-16,4 0-2 0,-3-1-2 15,4-2-4-15,-3-6-33 16,1-5-50-16,-4-5-83 15</inkml:trace>
  <inkml:trace contextRef="#ctx0" brushRef="#br1" timeOffset="200524.37">22225 12409 619 0,'0'0'57'0,"0"0"-27"16,0 3-3-16,4 14 5 15,2 4-2-15,1 6-19 16,1 3-9-16,1 2-1 16,0 0-8-16,-4-2-48 15,-2-4-48-15,2-9-121 0</inkml:trace>
  <inkml:trace contextRef="#ctx0" brushRef="#br1" timeOffset="200947.57">22638 12257 468 0,'0'0'101'16,"0"0"-96"-16,8-3 7 16,6 3 0-16,1 0-11 15,7 0-30-15,0 0-71 0,3 0-98 16</inkml:trace>
  <inkml:trace contextRef="#ctx0" brushRef="#br1" timeOffset="201088.15">22967 12270 376 0,'3'0'144'15,"2"0"-169"-15,4-4-14 0,4-1-19 16,3-1-87-16</inkml:trace>
  <inkml:trace contextRef="#ctx0" brushRef="#br1" timeOffset="201228.77">23214 12247 506 0,'0'0'-17'16,"0"-4"-40"-16,7-1 24 15,8-1-62-15</inkml:trace>
  <inkml:trace contextRef="#ctx0" brushRef="#br1" timeOffset="201671.24">23617 12108 518 0,'0'-23'34'16,"0"-1"-20"-16,-11 4 28 16,-2 7-10-16,-3 1-12 15,-2 6-14-15,-6 6-4 0,2 0-1 16,-2 10 0-16,2 10 1 16,2 1 0-16,6 6-2 15,7 1-1-15,4-1 1 16,3-2 0-16,0-3-2 15,12-3 4-15,8-5-2 0,1-5-2 16,6-5-4-16,2-4-1 16,0 0-2-16,-1-9 3 0,-4-6-2 15,1-4 5-15,-7-2 3 16,0 1 2-16,-7-2 5 16,-3 8 7-16,-2 3 0 15,-4 6-2-15,0 5 0 16,-2 0-9-16,0 14-4 0,0 1 1 15,3 8-1-15,3 4 1 16,2-1-1-16,2 3-8 16,0-1-11-16,1-3-27 15,-1-3-42-15,-2-9-63 16,-3-6-78-16</inkml:trace>
  <inkml:trace contextRef="#ctx0" brushRef="#br1" timeOffset="202241.81">23830 12236 396 0,'4'-9'99'0,"-3"0"-38"0,3 3 10 16,1 6-30-16,5 0-18 15,0 4-17-15,-1 10-1 16,6 3 0-16,-5 4-3 16,-1 1 1-16,1-1-2 15,-5-3-1 1,-3-3 0-16,-2-4 0 15,0-4-5-15,-7-5-5 0,-3-2 6 16,1-3 4-16,4-10 1 16,2-5 0-16,1-1 1 15,2-1 0-15,7-1 4 0,7-1-1 16,4 6 0-16,4 7 0 16,-1 2-3-16,1 6-1 15,1 1-1-15,-4 3 2 16,-2 9-4-16,0 5 2 15,-5 1 2-15,-2 1-2 0,-2 2 0 16,-1-3 0-16,-5 0 0 16,0-5 0-16,-1-3 0 15,-1-4 0-15,0-3 0 16,0-3 1-16,0 0 3 16,0-7 1-16,0-4-1 0,2-3-2 0,7-2 1 15,2 0 0-15,1-3 1 0,5 4 3 16,-1-1 4-16,-2 5-2 15,6 4 0-15,-5 4-2 16,0 3-3-16,0 0 0 16,1 3 0-16,0 10 0 15,-4 1 2-15,3 4 0 0,-4 3 0 16,-3 1-3-16,0 3-1 16,-2-2-2-16,-6 2 1 15,0 2-1-15,0-4-2 16,-8-2-30-16,-10-5-62 15,-9-9-181-15</inkml:trace>
  <inkml:trace contextRef="#ctx0" brushRef="#br1" timeOffset="210868.96">24103 12865 452 0,'-11'-7'48'0,"-3"-1"-38"16,-8 4 20-16,1 4 15 15,-6 0-20-15,-3 11-13 0,-3 7 5 16,-1 3 10-16,-2 8-2 16,3 3-8-16,6 3 2 15,8 3 0-15,4 1-6 16,10-1-4 0,5-1-3-16,7-2-4 0,15-6-1 15,8-4-1-15,13-8 0 16,4-7 0-16,7-8-7 15,2-2-16-15,-1-8-19 16,-8-6-28-16,-6-7-39 16,-14-4-103-16</inkml:trace>
  <inkml:trace contextRef="#ctx0" brushRef="#br1" timeOffset="211068.65">23812 13053 124 0,'-16'4'417'0,"16"-4"-377"16,11 0-25-16,26-4 18 0,17-2 0 16,14-4-18-16,8 1-9 15,1-2-6-15,1 1-4 16,-9 1-46-16,-9-4-76 16,-10 1-127-16</inkml:trace>
  <inkml:trace contextRef="#ctx0" brushRef="#br1" timeOffset="211419.34">24512 12905 540 0,'0'0'57'16,"0"7"-18"-16,-3 9 13 15,1 6-12-15,1 8-19 0,-1 0-16 16,-2 6-4 0,-2-2-2-16,4 0 2 15,-1-6-1 1,-1-6-3-16,1-7-11 0,1-7-8 15,2-8 0-15,0-9 12 16,0-16-4-16,2-9-13 0,5-7 18 16,3-5 9-16,-2-1 3 15,1 1 9-15,0 8 5 16,0 4 2-16,-2 13 1 16,0 8 1-16,0 12-6 15,5 1-10-15,0 14-4 16,6 7 4-16,1 10-1 0,7 3-1 15,2 3-3-15,-1 1 0 16,4-1 0-16,-4-1 0 16,-2-4 0-16,-6-5-5 15,-4-6-11-15,-9-2-22 16,-6-9-35-16,0-9-40 16,-16-1-82-16</inkml:trace>
  <inkml:trace contextRef="#ctx0" brushRef="#br1" timeOffset="211544.31">24529 13090 550 0,'-4'-7'50'0,"6"-2"-22"16,23 4-5-16,18 0-12 15,13-1-10-15,11-1-4 16,6-4-74-16,3-2-289 16</inkml:trace>
  <inkml:trace contextRef="#ctx0" brushRef="#br1" timeOffset="213083.27">15638 13374 394 0,'2'-9'39'0,"-2"-4"-25"15,0 0 52-15,0-4-27 16,0 1-3-16,-5-1-20 16,-8-1-4-1,-5 1 6-15,-2 5-4 0,-9 5 1 16,-3 5 4-16,-2 2-7 15,0 6-6-15,0 9 0 16,4 11 2-16,6 2-4 16,7 3-1-16,10 1 0 15,7-1-1-15,10-3-2 0,11-4-2 16,9-7 2-16,9-12-1 0,0-5-4 16,2-4-6-16,5-16 1 15,-7-5 4-15,-5-2 6 0,-9-4-1 16,-7 2 4-16,-7 4 0 15,-8 6 14-15,-3 2 4 16,0 10 10-16,-7 6-10 16,0 1-14-16,1 13-5 0,3 7-1 15,3 9-1-15,3 6-1 16,14-1-5-16,4 8-30 16,2-3-40-16,4-4-46 15,2-8 23-15,-2-7-238 16</inkml:trace>
  <inkml:trace contextRef="#ctx0" brushRef="#br1" timeOffset="213272.22">15956 13451 637 0,'-7'-5'63'0,"-4"3"-31"16,4 2 21-16,5 8-23 0,2 12 0 15,0 8-16-15,0 1-10 16,9 3-2-16,-2 4-1 15,4-4-3-15,-4-2-30 16,1-6-40-16,-1-9-45 16,-2-7-117-16</inkml:trace>
  <inkml:trace contextRef="#ctx0" brushRef="#br1" timeOffset="213683.44">16333 13447 450 0,'13'-21'28'0,"-6"-3"-3"16,-2 1 27-16,-5 3-17 16,0 0 2-16,-10 2-18 0,-10 5-7 15,-8 2 5-15,-2 6-4 16,-8 5-4-1,3 2 0-15,1 12 0 0,5 0-2 16,7 6 0-16,8 3-4 16,11-2-1-16,3-1-1 15,14 0-1-15,7-8 1 0,10-4 1 16,3-7-2-16,2-1-7 16,-4-1-4-16,-2-12 2 15,-4-1 6-15,-10-1 3 16,-5 3 1-16,-6 0 2 15,-3 8 12-15,-2 4 3 16,0 0-2-16,0 4-4 0,0 13-5 16,0 4-3-16,10 2-4 15,5 7 0-15,1-1-8 16,4-2-34-16,-2-3-31 16,-2-9-65-16,1-5-215 0</inkml:trace>
  <inkml:trace contextRef="#ctx0" brushRef="#br1" timeOffset="214167.72">16540 13524 195 0,'-4'-6'208'0,"2"-4"-163"16,2 3 56-16,0-1-34 15,2 1-10-15,10 1-24 16,3 3-16-16,5 3 0 16,-1 0-5-16,1 3-4 0,-2 10 1 15,-7 2-5-15,-7 4-4 16,-4 5 0-16,-9-3-1 16,-13 4-4-16,-3-2-9 15,-2-5 6-15,1-2 7 16,6-4 1-16,6-3 1 0,6-4 9 15,8 1 10-15,0-4 2 16,18 0 1-16,8-2-6 16,11 0-12-16,6 1-4 15,9-1-2-15,4 0-41 16,-1-8-104-16,1-10-294 16</inkml:trace>
  <inkml:trace contextRef="#ctx0" brushRef="#br1" timeOffset="214595.06">16969 13422 438 0,'-9'0'94'0,"4"0"-67"15,1-1 48-15,4-1-20 16,0 1-23-16,11 1-27 16,6-3-7-16,5 3 1 15,5 0-22-15,5 0-50 16,-1-3-55-16,1 2-180 15</inkml:trace>
  <inkml:trace contextRef="#ctx0" brushRef="#br1" timeOffset="214720.03">17204 13424 442 0,'-5'0'57'16,"3"0"-42"-16,2 0 50 0,9 0-50 15,7 0-15-15,9 0-15 16,7-2-67-16,2-1-95 15</inkml:trace>
  <inkml:trace contextRef="#ctx0" brushRef="#br1" timeOffset="-214636.1">17503 13404 394 0,'-3'0'157'16,"0"0"-137"-16,3 0 36 15,0 0-27-15,9 0-25 16,5 0-17-16,8 0-63 0,5-2-65 15,-1 1-174-15</inkml:trace>
  <inkml:trace contextRef="#ctx0" brushRef="#br1" timeOffset="-214261.4">17805 13380 288 0,'6'-11'157'0,"-4"-4"-106"16,-2-3 19-16,0 1-32 15,0 2 1-15,-8 0-21 16,-9 4-9-16,-3 5-5 16,-5 5-4-16,-6 1 1 0,4 3-1 15,-2 10 1-15,7 6-1 16,3 1 0-16,7 1 0 16,4 1 0-16,8-3 0 15,0-3-2-15,17-2 1 16,3-8-3-16,7-4-2 0,2-2-2 15,0-7 4-15,0-6 3 16,-2-1 2-16,-5-2 0 16,-4 2 9-16,-6 2 11 15,-6 2 9-15,-5 3 2 16,-1 4-5-16,0 3-11 16,0 0-11-1,0 6-5-15,0 8 0 0,0 4 0 16,9-3-1-16,3 8-19 0,1-3-33 15,4 1-29-15,2-2-34 16,-4-8-78-16</inkml:trace>
  <inkml:trace contextRef="#ctx0" brushRef="#br1" timeOffset="-213992.65">18007 13497 548 0,'-2'0'24'0,"2"4"21"15,0 6-9-15,5 5 5 16,4 9-13-16,3-2-21 0,0 7-4 16,-2-1-1-16,-2-1 0 15,-3-4 0-15,-5-2 0 16,0-5 0-16,-8-7-1 16,-7-4 5-16,-7-5 2 15,-3 0-5-15,-3-3-3 16,-1-11 0-16,2-2-17 0,7-4-24 15,8-5-18-15,5-2-27 16,7-7-113-16</inkml:trace>
  <inkml:trace contextRef="#ctx0" brushRef="#br1" timeOffset="-213867.7">18057 13326 572 0,'1'-7'38'16,"-1"2"-23"-16,0 5 12 15,3 0-26-15,1 4-33 16,3 0-152-16</inkml:trace>
  <inkml:trace contextRef="#ctx0" brushRef="#br1" timeOffset="-210857.43">18535 13486 347 0,'1'0'62'16,"1"0"-25"-16,0 0 24 16,0 0-12-16,1 0-15 0,-1-2-21 15,0 2-4-15,-1 0 9 16,-1 0 0-16,0-1-4 0,5-2-1 16,-5 0-4-16,2 0-3 15,-1-2 0-15,-1-6 2 16,0-1 1-16,0-5 0 15,-8 0-1-15,-4 1-2 16,-2-1 0-16,-6 6 2 0,0 2 2 16,-2 4-5-16,-6 5-2 15,1 2-2-15,4 11 0 16,-3 6-1-16,9 5-1 16,6 4 0-16,7 3 0 15,4-5-3-15,7-1 1 16,10-4 0-16,6-5-6 0,3-7-3 15,-4-5 2-15,2-4-3 16,1-4 7-16,-6-10 4 16,0-2 2-16,-4-2 2 15,-5 0 2-15,-1 2 11 0,-6 4 3 16,2 4 3-16,0 3 2 16,-3 5-7-16,-1 0-11 15,5 5-6-15,-1 6 1 16,2 5-1-16,4 2 0 15,1 1-8-15,0 2-29 0,2-4-10 16,-2-1-48-16,-3-3-62 16,-2-6-127-16</inkml:trace>
  <inkml:trace contextRef="#ctx0" brushRef="#br1" timeOffset="-210373.17">18769 13545 462 0,'0'-4'41'15,"-3"1"23"-15,1 1 4 16,0 2-15-16,2-2-21 0,0 2-17 15,0 0-3-15,0 0 4 16,0 0 1-16,0 0 0 16,0 0 0-16,0 0-5 15,0 0-2-15,0 0-1 16,0 0 0-16,0 0-5 16,0 0-3-16,0 0-1 15,0 0 0-15,0 4-1 16,4 1 3-16,-1 2-2 0,-2-3-1 15,1 3 2-15,-2 0-1 16,2 1 2-16,-2 2-1 16,0 5 4-16,0 0-1 0,2 2-1 15,-1 2-2 1,3 2 0-16,-1-1-2 0,1 0 2 16,-1-4-1-16,1-2 0 15,-3-4-1-15,2-4-1 16,-1-2-13-16,0-2-21 0,-2-2-30 15,0 0-24-15,0 0-37 16,0-10-100-16</inkml:trace>
  <inkml:trace contextRef="#ctx0" brushRef="#br1" timeOffset="-209764.69">18811 13616 327 0,'0'0'102'0,"0"0"-36"16,2 0 15-16,0 0-8 15,0 2-26-15,1 5-31 16,0 6-1-16,4 5 7 0,-2 3-7 15,-2 8-7-15,1-1 1 16,-4 3-5-16,0-5-5 16,-2-1 2-16,-8-3-1 15,-5-8-4-15,-5-5-2 16,-1-7 2-16,-5-2 0 0,1-11-2 16,0-9-11-1,6-5-12-15,-1-5 1 0,9-2-18 16,5-4-30-16,6-1-76 15,0-2-208-15</inkml:trace>
  <inkml:trace contextRef="#ctx0" brushRef="#br1" timeOffset="-209624.11">18762 13409 490 0,'0'-5'61'0,"0"-2"-39"16,4 6 22-16,6 1-31 0,2 4-12 15,8 5-11-15,3 6-59 16,0 1-80-16,1 0-247 16</inkml:trace>
  <inkml:trace contextRef="#ctx0" brushRef="#br1" timeOffset="-209267.15">19108 13568 358 0,'-13'-2'88'16,"6"2"-26"-16,2 0-4 16,5 4-11-16,0 6-12 15,1 5-18-15,10 1-5 0,-3 3-1 16,4 5-5 0,-2-1-4-16,-1 2-2 0,-1-4-9 15,-1 3-31-15,-2-10-35 16,0-3-8-16,1-8-41 15,5-3-171-15</inkml:trace>
  <inkml:trace contextRef="#ctx0" brushRef="#br1" timeOffset="-209110.94">19370 13625 481 0,'0'-2'87'0,"0"-1"-74"16,0 1 29-16,0 2-12 15,3 0-16-15,1 0-19 0,1 4-17 16,3 1-29 0,-1-3-57-16,0-2-188 0</inkml:trace>
  <inkml:trace contextRef="#ctx0" brushRef="#br1" timeOffset="-203216.88">19020 13672 247 0,'0'0'12'16,"-2"0"32"-16,2 0-11 15,0 0-4-15,0 0 26 16,2 0 5-16,0 0-4 0,1 0-8 16,-1 0-4-16,3 0-9 15,-2 0-16-15,4 0-7 16,5 0-2-16,2 0 0 15,8 0-4-15,1 0-5 16,8 0-2-16,1-2-3 0,2 0-37 16,3-3-48-16,-2 0-65 15,-1-3-177-15</inkml:trace>
  <inkml:trace contextRef="#ctx0" brushRef="#br1" timeOffset="-202982.52">19422 13584 115 0,'-7'-1'361'0,"3"-3"-331"15,2 4 17-15,2 0-6 16,0 0-19-16,6 4-4 0,4 4 11 16,1 5 3-16,2 1-11 15,-1 2-4-15,-1 2-5 16,-3 0-7-16,-3 2-4 15,-2-1-1-15,-3-3-5 16,0 0-31-16,0-2-26 16,-1-6-33-16,-1-6-80 0</inkml:trace>
  <inkml:trace contextRef="#ctx0" brushRef="#br1" timeOffset="-202466.89">19740 13522 483 0,'0'0'31'16,"0"0"16"-16,5 0-11 15,6-2-15-15,3 0-12 16,1 2-9-16,1 0 0 0,2 0-19 16,1 0-50-16,-1 0-47 15,-2 0-84-15</inkml:trace>
  <inkml:trace contextRef="#ctx0" brushRef="#br1" timeOffset="-202356">19921 13520 203 0,'0'2'147'0,"2"-2"-129"16,3 0 23-16,6 0-31 16,3 0-10-16,6 0-22 15,0-6-108-15</inkml:trace>
  <inkml:trace contextRef="#ctx0" brushRef="#br1" timeOffset="-202199.79">20179 13491 446 0,'-5'0'49'0,"5"0"-22"16,0-3 19-16,0 1-34 15,11 2-15-15,5-2-44 16,4 2-62-16,5-1-76 0</inkml:trace>
  <inkml:trace contextRef="#ctx0" brushRef="#br1" timeOffset="-201762.93">20528 13433 415 0,'2'-15'41'0,"0"-6"21"16,-2 3-15-16,0-2-8 16,0 1-16-16,-9 3-11 15,-6 4 0-15,-5 4-5 16,-3 5-4-16,-4 3 1 0,0 3 0 15,-1 11 3-15,0 7 2 16,3 2-3-16,8 7-4 16,5 0-1-16,7 0-2 15,5-2 2-15,7-2-2 16,13-6 2-16,4-6-2 0,5-9-4 16,1-5-6-16,2 0-4 15,-3-15 4-15,-2-3 3 16,-6-3 4-16,-3-1 2 15,-5-1 3-15,-5-1 2 16,-5 8 11-16,-3 2 9 16,0 5 1-16,0 6 0 0,-2 3-9 15,-2 4-12-15,4 12 0 16,0 2-2-16,0 4-1 16,11 7 1-16,1-2-1 15,5-1 0-15,0 3-18 0,0-4-25 16,2-4-36-16,-4-9-47 15,-1-5-71-15</inkml:trace>
  <inkml:trace contextRef="#ctx0" brushRef="#br1" timeOffset="-201559.85">20739 13504 468 0,'0'-3'61'15,"-7"2"-8"-15,6 1 1 16,-3 4-25-16,4 12-9 15,0 4-11-15,0 3 0 16,2 4 0-16,3 1-6 16,3 1-2-16,-3-3 0 0,-1 1-1 15,1-4-10-15,-2-5-18 16,1-1-24-16,1-10-29 16,1-4-36-16,-2-3-72 15</inkml:trace>
  <inkml:trace contextRef="#ctx0" brushRef="#br1" timeOffset="-201238.76">20914 13576 268 0,'0'-11'148'0,"-5"4"-108"16,-8 0 12-16,-5 6-13 15,0 1-7-15,-3 0-12 16,-1 6-7-16,6 3 0 15,1 2 0-15,7 3-4 0,3-2-3 16,3 1 1-16,2-1-6 16,0 1 3-16,5-1 1 15,5 1 0-15,7-1 0 16,-3 1-3-16,6-1 0 16,1-1-2-16,3-2 1 15,-4-1-1-15,-1 0 0 0,1-1 0 16,-4-2-13-16,-3-2-14 15,-5-1-19-15,2 1-21 16,-7-3-25-16,-1 1-2 16,-2-1-25-16,0 0-9 15</inkml:trace>
  <inkml:trace contextRef="#ctx0" brushRef="#br1" timeOffset="-194013.69">21394 13474 219 0,'1'-8'184'16,"-1"0"-158"-16,2-4 40 31,0 0-10-31,1 0-9 0,-1-1-17 16,-2 4-6-16,0-1-4 15,-9 3-5-15,-6 1-5 16,-5 5-1-16,-11 1-3 15,-1 3-4-15,-2 10 0 0,-1 4-2 16,4 3 2-16,5 3 2 16,10 2 1-16,9 0-4 15,7-1-1-15,1 0 0 16,17-11 1-16,11-2-1 16,5-6 1-16,2-5 0 15,4 0-1-15,-1-7-4 0,-5-7-1 16,-5-6 0-16,-6 0 5 15,-6 2 0-15,-7-5 1 16,-6 8 3-16,-4 4 6 0,0 1 7 16,0 9 5-16,-7 1-9 15,2 0-8-15,0 11-1 16,5 4-3-16,0 5 0 16,10 5-1-16,5 2-1 15,4 0-6-15,3-1-30 0,0 1-10 16,3-5-29-1,-1-6-22-15,-4-7-78 0</inkml:trace>
  <inkml:trace contextRef="#ctx0" brushRef="#br1" timeOffset="-193669.67">21749 13636 451 0,'-2'0'59'16,"-2"0"-36"-16,3 7 26 16,1 6-10-16,0 4-9 0,0 3-14 15,3 3-3-15,2 2-2 16,3 2-3-16,-1-2-4 15,-1-3-2-15,-6-1-1 16,0-5-1-16,0-3 2 16,-7-8-1-16,-8-5 3 15,-3 0 0-15,-4-2-3 0,-1-11-1 16,-2 1 0-16,4-4-11 16,2-2-24-16,7 0-19 15,9-1-29-15,3-3-92 16</inkml:trace>
  <inkml:trace contextRef="#ctx0" brushRef="#br1" timeOffset="-193529.1">21682 13511 332 0,'-1'-5'151'16,"1"0"-139"-16,0 4 16 0,15 1-18 15,4 1-9-15,4 7-16 16,4 5-79-16,-1-2-96 15</inkml:trace>
  <inkml:trace contextRef="#ctx0" brushRef="#br1" timeOffset="-193340.49">21920 13697 464 0,'0'3'42'0,"8"0"-30"0,9 0 43 16,4-1-13-16,4-1-23 15,6-1-15-15,1 0-3 16,-1 0-1-16,-6 0-12 16,0 0-45-16,-13-1-64 15,-8-7-66-15</inkml:trace>
  <inkml:trace contextRef="#ctx0" brushRef="#br1" timeOffset="-193187.78">22015 13633 355 0,'-9'0'63'0,"3"0"-12"15,4 0 13-15,2 12-23 16,0 2-11-16,8 6-11 16,1 3-4-16,-1 2-5 15,-1 6-8-15,5-1-3 0,-5-3-12 16,0-2-31-16,1-10-41 16,-1-7-49-16,1-8-124 15</inkml:trace>
  <inkml:trace contextRef="#ctx0" brushRef="#br1" timeOffset="-193000.32">22212 13656 501 0,'2'-4'68'0,"-2"4"-9"16,0 4-31-16,0 8 6 16,0 8-11-16,4 5-16 15,0 2-5-15,-1 1-1 16,1 2-1-16,2-5-29 0,0-3-46 15,-3-10-63-15,-1-10-149 16</inkml:trace>
  <inkml:trace contextRef="#ctx0" brushRef="#br1" timeOffset="-192765.88">22320 13561 469 0,'0'-3'34'0,"0"-1"-16"0,4 2 8 15,8 2-21 1,8 0-4-16,0 0-7 0,3 2-29 15,0 2-65-15,1-4-95 16</inkml:trace>
  <inkml:trace contextRef="#ctx0" brushRef="#br1" timeOffset="-192625.41">22532 13561 340 0,'0'0'67'15,"0"0"-45"-15,0 0 39 16,5 0-31-16,6 0-24 15,7 0-9-15,0 0-29 0,7 0-86 16,0-3-181 0</inkml:trace>
  <inkml:trace contextRef="#ctx0" brushRef="#br1" timeOffset="-192512.2">22744 13547 396 0,'4'0'15'16,"3"0"-2"-16,3 0 12 0,3 0-22 15,3-2-40-15,4 0-113 16</inkml:trace>
  <inkml:trace contextRef="#ctx0" brushRef="#br1" timeOffset="-192090.41">23008 13501 388 0,'3'-11'46'0,"-1"-3"3"16,-2 0 26-16,0 3-22 16,0 4-15-16,-11-3-26 0,-4 6-9 15,-4 4-2-15,-4 0 1 16,-1 4-1-16,3 12 1 16,-1 0 0-16,9 6-1 15,1 1 0-15,9 0 0 16,3 1-2-16,0-6 1 0,7-1 0 15,9-4-5 1,2-6-12-16,3-5-8 0,3-2 2 16,1-4 0-16,-2-9 5 15,-1-5 3-15,0-1 14 16,-7 1 1-16,0-1 10 0,-6 4 12 16,-6 7 9-16,-1 0 6 15,-2 8-6-15,0 0-11 16,-2 9-11-16,1 7 0 15,-1 6 1-15,2 3-9 16,2 1-1-16,11 5 1 0,4 1-15 16,2-3-39-16,1-3-47 15,1-2-188-15</inkml:trace>
  <inkml:trace contextRef="#ctx0" brushRef="#br1" timeOffset="-191416.41">23289 13679 421 0,'0'-6'46'16,"-1"3"19"-16,1 3 7 15,0 0-29-15,0 3-29 16,0 10-2-16,0 4 8 0,5 3-5 16,-1 5-7-1,1 0-6-15,2 0-2 0,-1-1 0 16,-1-3-4-16,-2-3-21 16,2-4-15-16,-2-5-24 15,3-5-59-15,-1-4-91 0</inkml:trace>
  <inkml:trace contextRef="#ctx0" brushRef="#br1" timeOffset="-191182.08">23480 13747 471 0,'-4'-6'60'16,"-8"3"-45"-16,0 3 26 15,-5 0-1-15,3 0-13 16,1 9-16-16,4-1-3 15,4 5-2-15,5 3-1 0,0-2 0 16,5 3 2 0,7 0-2-16,5-2-3 15,5-1 0-15,2-3-2 0,0-1-3 16,5-4-18-16,-1-1-30 16,-2-5-46-16,-1 0-125 15</inkml:trace>
  <inkml:trace contextRef="#ctx0" brushRef="#br1" timeOffset="-190258.33">23788 13561 246 0,'0'-2'53'16,"0"-1"-28"-16,1-2 32 15,3 1 0-15,-2-3-4 16,-1 0-9-16,-1-4-10 15,0 1-6-15,0 2-7 0,-11 0-7 16,-3-2-5-16,-8 4-1 16,0 5-5-16,-4 1 0 15,1 1 2-15,3 10 2 16,3 4-4-16,7 1-1 16,7 3-2-16,5 1-1 0,0-2 0 15,12 0 0-15,9-7 1 16,0-3 0-16,5-4-7 0,-2-4-3 15,3 0 4-15,-5-4 6 16,-2-6 0-16,-6-1 2 16,-4 0 1-16,-2 4 13 15,-2 0 7-15,-5 5 0 0,1 2-8 16,-2 0-10-16,2 9-4 16,-1 5 1-16,5 4-3 15,-1 3 2-15,6 1-4 0,2 1-19 16,1 0-25-16,0-3-34 15,1-5-36-15,-1-8-56 16</inkml:trace>
  <inkml:trace contextRef="#ctx0" brushRef="#br1" timeOffset="-190048.66">23985 13656 414 0,'0'-15'60'16,"0"3"31"-16,0 6-11 15,0 5-31-15,0 1-25 16,0 3-23-16,0 8-2 15,5 9 3-15,2 1 0 0,3 5 0 16,-4 1 0-16,-2 2-2 16,1-4-7-16,-3-4-23 15,-2-4-9-15,0-5-10 16,0-5-23-16,0-5-36 16,0-2-21-1,2-2-146-15</inkml:trace>
  <inkml:trace contextRef="#ctx0" brushRef="#br1" timeOffset="-189808.22">24185 13690 231 0,'3'-13'188'16,"-3"4"-134"-16,-8 0-12 16,-2 6-23-16,-7 3 2 0,1 0-2 15,-2 2-3-15,6 6-8 16,1 6-5-16,3 1 3 15,7 1 3-15,1-2-3 16,1 4-1-16,11 0-3 0,2-4 1 16,2 1-2-1,0-2-2-15,6-3 0 0,-2-1-3 16,3-2-5-16,-2-4-8 16,1-3-32-16,-3 0-53 0,0-3-122 15</inkml:trace>
  <inkml:trace contextRef="#ctx0" brushRef="#br1" timeOffset="-189607.03">24329 13775 342 0,'0'0'172'16,"0"0"-151"-16,4 0 18 16,7 0-3-16,5 0-13 0,4 0-10 15,5-2-6-15,0 1-4 16,-2-1-3-16,1-2-1 15,-9 1-30-15,-1-5-44 16,-8 0-45-16,-6-3-23 16,0-2-56-16</inkml:trace>
  <inkml:trace contextRef="#ctx0" brushRef="#br1" timeOffset="-189466.41">24458 13686 181 0,'-12'-2'119'0,"4"2"-49"16,1 2-11-16,6 9-2 15,1 5-8-15,0 1-21 16,3 3-12-16,5 2-5 15,1 1-5-15,-1-2-5 0,4-1-1 16,-4-4-13-16,1-5-36 16,3-8-41-16,-2-3-30 15,0-3-150-15</inkml:trace>
  <inkml:trace contextRef="#ctx0" brushRef="#br1" timeOffset="-189325.85">24631 13755 437 0,'0'-2'89'16,"4"-1"-69"-16,-3 0 24 16,6 3-20-16,5 0-10 0,-2 0-13 15,7 0-3-15,-3 0-38 16,2 0-59-16,-2-6-128 16</inkml:trace>
  <inkml:trace contextRef="#ctx0" brushRef="#br1" timeOffset="-189182.03">24752 13709 409 0,'0'-1'73'16,"0"-5"-49"-16,7 4 25 15,3-1-22-15,5 1-15 0,0 0-12 16,4-1-5 0,-4-1-64-16,-1-3-124 0</inkml:trace>
  <inkml:trace contextRef="#ctx0" brushRef="#br1" timeOffset="-188994.56">24753 13563 499 0,'0'-5'14'16,"0"-2"12"-16,4 1 16 0,8 4-26 15,5 0-18-15,-2 2-11 16,5 0-55-16,0 0-107 16</inkml:trace>
  <inkml:trace contextRef="#ctx0" brushRef="#br1" timeOffset="-188145">25045 13522 380 0,'0'-11'65'16,"0"1"-4"-16,0-3 16 15,0 1-27-15,-3 2-13 0,-2 2-19 16,-4 1-11-1,-4 2-4-15,-1 3-2 0,-3 2 0 16,2 0 0-16,-4 10 0 16,4 5-1-16,0-4 0 15,6 10-1-15,4-4 1 0,3 1-1 16,2 0 1-16,2-4-1 16,8-5-1-16,5 0 1 15,4-5-2-15,2-4-5 16,-3 0-2-16,1-2 2 15,-2-6 2-15,-5 2 6 16,-4 0 0-16,0 1 6 0,-4 1 9 16,-2 4 3-16,-2 0-5 15,0 0-12-15,0 9-1 16,1 0 1-16,5 7-1 16,-1-1 0-1,5 0-4-15,0-2-19 16,0-1-34-16,2-4-36 15,-4-5-74-15,-1-3-157 0</inkml:trace>
  <inkml:trace contextRef="#ctx0" brushRef="#br1" timeOffset="-187697.66">25135 13608 398 0,'0'-6'53'16,"0"2"15"-16,6 3-17 0,3 1-26 15,0 1-13-15,-2 7-2 16,3 2-4-16,0 3-2 15,-5-2-3-15,-1-3 0 16,-3 0 0-16,-1-3 0 0,0-1-1 16,0-4 0-1,0 0 1-15,0 0 3 0,0-9-2 16,7 0 0-16,3-4 6 16,-1 1 13-16,6-1 0 15,-3 2-5-15,3 4-6 16,0 4-6-16,-1 3-3 15,-2 0-1-15,-2 10 0 0,-1 1-1 16,-3 7 1-16,-6-4-1 16,0 1 0-16,0-3-2 15,0-3-1-15,-4-3 1 16,2-5 3-16,2-1 4 0,0-4 4 16,0-4 1-16,6-3 5 15,3 0 4-15,3 2 2 16,3 4-4-16,-1 2-3 15,-1 3-8-15,-3 0-2 16,-1 7-2-16,-1 5-2 16,-3 6 1-16,-3 5-1 15,-2 4 0-15,-5 1-15 0,-7 1-29 16,-2-3-39-16,-4-4-92 16</inkml:trace>
  <inkml:trace contextRef="#ctx0" brushRef="#br1" timeOffset="-187180">24265 14268 413 0,'0'-13'38'15,"-5"6"29"-15,-1 0-6 16,-2 3-5-16,-4 4-23 16,-3 0-12-16,-9 11-6 0,-1 4-5 15,-6 6 2-15,1 6-5 16,1 1 1-16,5 2-1 15,7 4-4-15,7 0 0 16,10-2-3-16,0-3-1 16,19-2 1-16,8-10-1 15,5 3-2-15,4-7-7 0,-1-6-18 16,-1-6-39-16,-7-1-45 16,-10-3-90-16</inkml:trace>
  <inkml:trace contextRef="#ctx0" brushRef="#br1" timeOffset="-187023.86">24029 14439 543 0,'0'-6'13'15,"2"5"-8"-15,23-1 0 16,15 2 7-16,8 0-6 16,6 2-3-16,8 3-4 0,-1 1 2 15,-7-1-32-15,-5-3-80 16,-7-2-107-16</inkml:trace>
  <inkml:trace contextRef="#ctx0" brushRef="#br1" timeOffset="-186648.7">24599 14432 469 0,'2'0'65'0,"-2"0"-30"0,0 5 28 16,0 8-9-16,0 5-29 15,0 0-16-15,0 1-6 16,-2 4-2-16,-3-5 1 0,-3 0-2 15,1-6 0-15,0-5-2 16,3-7 1-16,-1 0 4 16,5-10 0-16,0-12-2 15,0-4 0-15,5-6 1 16,6-6 5-16,4 1 0 0,4-5-2 16,1 5 2-16,2 5-5 15,0 3 4-15,-2 10 2 16,1 10-2-16,-8 9-2 15,1 0-1-15,-4 14 1 16,-1 9-1-16,0 6-2 16,0 5 0-16,0 3 0 15,-2 2-1-15,1-1 0 0,-1-1 0 16,0-6-1-16,0 1-9 16,-2-7-5-16,1-6-15 15,-4-4-8-15,-2-5-26 0,0-6-20 16,-10-4-56-16,-4-4-127 15</inkml:trace>
  <inkml:trace contextRef="#ctx0" brushRef="#br1" timeOffset="-186523.75">24662 14523 119 0,'-6'-15'392'0,"6"5"-354"0,7-1 10 16,19 4-22-16,11 5-20 15,10 2-8-15,7 0-15 16,5 0-121-16</inkml:trace>
  <inkml:trace contextRef="#ctx0" brushRef="#br1" timeOffset="-107863.31">5984 16640 482 0,'-8'-31'133'16,"-3"3"-87"-16,6 4 2 15,3 9 7-15,2 7-13 16,5 7-23-16,11 1-17 16,8 19 0-16,3 12 3 0,1 11-3 15,3 10 0-15,-1 12-1 32,-2 8-1-32,-1-2 1 0,-3 1-1 15,0-5 1-15,-3-7-1 16,3-11 0-16,-3-7-1 15,1-11 2-15,0-8-1 16,-3-6 1-16,4-12 0 16,-1-3 1-16,0-8 2 15,0-15 0-15,4-8 5 0,-4-7 0 16,1-13-2-16,0-10-1 16,-1-5-2-16,-2-5-3 15,-3 1-1-15,0 5-1 16,-7 6 2-16,-5 14-3 15,-5 8-1-15,0 11-7 0,-13 7-19 16,-6 13-17-16,-2 5-22 16,-2 0-40-16,-4 11-90 15</inkml:trace>
  <inkml:trace contextRef="#ctx0" brushRef="#br1" timeOffset="-107702">5984 16885 627 0,'-39'0'35'0,"39"-8"-17"16,18-8-7-16,29 2 21 0,17-2-9 15,17 0-20-15,13 0-4 16,1 7-13-16,3-6-49 0,-4 5-113 16</inkml:trace>
  <inkml:trace contextRef="#ctx0" brushRef="#br1" timeOffset="-107266.78">7107 16888 503 0,'12'-16'82'0,"-4"0"-26"16,-4 3-4-16,1 8 3 15,-3 5-18-15,-2 2-27 16,0 17-12-16,0 10 5 16,-2 10 5-16,-3 6-4 15,3 5-3-15,2-5 1 0,0 1-2 16,14-9 0-16,4-8 0 16,7-8 0-16,5-9-1 15,5-4-2-15,-1-8-12 16,4-11-21-16,-6-12-19 0,-3-11-40 15,-8-13-93-15</inkml:trace>
  <inkml:trace contextRef="#ctx0" brushRef="#br1" timeOffset="-107032.53">7207 16620 575 0,'-15'-7'4'16,"7"0"1"-16,8 2 38 15,0 3-15-15,9-2-26 16,2 1-1-16,1-3 1 16,-4 1-1-16,-5 1 1 0,-3-3 0 15,0 4 0-15,-3 1-3 16,-5 2-1-16,1 0-2 16,4 10-12-16,3 5-22 15,10 2-32-15,14 3-57 0,8-2-126 16</inkml:trace>
  <inkml:trace contextRef="#ctx0" brushRef="#br1" timeOffset="-106688.86">7647 16777 633 0,'-2'6'34'0,"4"-6"-45"0,18 3 38 15,12 6 8-15,8 0-22 16,5 4-11-16,1-1-1 16,3 2 0-16,-3-3-1 0,-4 0 0 15,-6-3 0-15,-9 0 0 16,-8-3 1-16,-6 0 1 16,-9-1 3-16,-4 1 8 15,-2 3 12-15,-13 1 0 16,-2 1-8-16,-7 1-5 0,-6 3-1 15,-1 1-1-15,-3 1-4 16,-2-1-4-16,1 2-2 16,4-2 0-16,1 3-11 15,4 1-23-15,6 0-26 16,10-3-32-16,8-3-70 16,2-5-176-16</inkml:trace>
  <inkml:trace contextRef="#ctx0" brushRef="#br1" timeOffset="-106469.16">8109 17100 528 0,'16'-3'126'15,"-9"-1"-106"-15,-7 2 7 16,0 2 36-16,-7 0-33 16,-11 7-25-16,-8 8-3 0,-6 1 3 15,-7 5 1-15,-4 1-7 16,1-1 3-16,1 3-2 15,6 0-2-15,6-4-12 16,9-1-15-16,9-2-29 16,11-10-37-16,5-7-75 15,19-2-275-15</inkml:trace>
  <inkml:trace contextRef="#ctx0" brushRef="#br1" timeOffset="-106094.23">8534 16791 600 0,'0'-21'12'0,"0"0"-10"16,-5 7 48-16,-2 4 6 16,-2 7-27-16,-2 3-22 0,-1 2-4 15,-7 12 7-15,4 9-4 16,-2 6-4-16,0 6-1 15,4 7 1-15,2 0 1 16,8 3-1-16,3-6 0 16,1-5-2-16,15-7 0 0,9-11 0 15,4-9 1-15,7-7-1 16,1-4 4-16,0-15-4 16,-3-10 2-16,-3-5 2 15,-9-9 4-15,-5-3 7 16,-8 0-9-16,-9-3-4 15,-7 7-1-15,-17 6-2 16,-8 8-2-16,-4 10-12 0,-1 10-22 16,4 8-24-16,5 8-40 15,7 8-107-15</inkml:trace>
  <inkml:trace contextRef="#ctx0" brushRef="#br1" timeOffset="-105906.79">9170 17104 600 0,'0'0'100'0,"-16"-6"-84"16,-7 1 24-16,0 5 19 16,-5 0-37-16,3 7-19 15,6 11-6-15,1 5-20 0,7 3-58 16,3-7-109-16</inkml:trace>
  <inkml:trace contextRef="#ctx0" brushRef="#br1" timeOffset="-101951.79">9669 9411 522 0,'-7'-17'30'0,"6"-2"10"15,1-5 3-15,15 2-14 0,14-1-9 16,7 6-11-16,6 3 9 15,6 7 5-15,-1 5-9 16,-3 2-5-16,-8 20-4 16,-7 4-4-16,-11 6-2 15,-13 8-1-15,-5 3 2 0,-13 1-1 16,-11-5-6-16,-3-5-2 16,-2-9 6-16,4-8 5 0,6-12 2 15,4-3 5-15,10-14 8 16,5-10-7-16,5-11-7 15,11-8-3-15,10-9 1 16,0-1 0-16,-1-1-2 0,0 6 0 16,-4 6 2-16,-6 8-1 15,-3 11 0-15,-7 12 4 16,-5 9 13-16,0 2-3 16,-7 14-12-16,-5 11 0 15,4 11-1-15,-1 3 2 0,5 7-1 16,4 1 0-16,2-2-1 15,10-1-1-15,9-7-1 16,3-6 2-16,6-9-4 16,4-5-9-16,5-8-15 15,2-7-27-15,-5-2-21 16,1-13-46-16,-8-11-112 0</inkml:trace>
  <inkml:trace contextRef="#ctx0" brushRef="#br1" timeOffset="-101764.34">10382 9272 614 0,'-2'-8'36'16,"2"0"23"-16,9 0-24 16,11 0-8-16,9 0-13 15,5 3-13-15,5 0-2 0,3 5 0 16,-6 3-51-1,-4 1-47-15,-12 6-70 0,-15 5-220 16</inkml:trace>
  <inkml:trace contextRef="#ctx0" brushRef="#br1" timeOffset="-101654.99">10460 9388 572 0,'-17'12'78'0,"17"-1"-49"16,12-11-13-16,28 0 0 15,23 0-11-15,22-10-7 16,12-3-67-16,12-11-135 15</inkml:trace>
  <inkml:trace contextRef="#ctx0" brushRef="#br1" timeOffset="-98739.19">17468 8212 547 0,'-9'-8'53'0,"4"1"-9"15,3 7 8-15,2 0-25 0,5 10-20 16,7 9 3-16,3 8 6 16,3 5-3-16,2 4-9 15,0-3-2-15,-1 0-2 16,-1-6 0-16,-2-8-2 15,1-10-3-15,-3-9-2 0,-1-3 5 16,-1-19 4-16,3-8 2 16,-5-6-4-16,-1-5 2 15,2 2 0-15,-2 1 1 16,-2 9 11-16,0 8 4 16,4 9-3-16,-2 12-8 15,6 1-7-15,-1 26 0 0,6 9 1 16,5 14 1-16,0 14 0 15,-4 4-1-15,0 9 0 16,-6 0-2-16,-13-5-1 16,9-5-5-16,-11-12-8 0,-4-14 4 15,-6-14 4-15,-8-17 5 16,0-10 6-16,-2-14 4 16,1-18-4-16,-2-12-1 0,8-8-4 15,3-4 0-15,8 1-1 16,2 2-2-16,10 10-19 15,11 7-32-15,7 5-33 16,5 8-44-16,2 4-153 0</inkml:trace>
  <inkml:trace contextRef="#ctx0" brushRef="#br1" timeOffset="-98598.6">18057 8351 446 0,'-6'-11'194'16,"6"-2"-149"-16,0 1-1 15,15 0-26-15,14 5-11 16,7 0-6-16,1 7-21 0,-1 0-71 16,-9 8-109-16</inkml:trace>
  <inkml:trace contextRef="#ctx0" brushRef="#br1" timeOffset="-98473.63">18106 8527 660 0,'16'2'29'0,"32"-14"-46"0,26-8-31 15,23-6-104-15</inkml:trace>
  <inkml:trace contextRef="#ctx0" brushRef="#br1" timeOffset="-96688.63">20185 9530 541 0,'-6'-16'54'0,"6"0"-18"16,2 1-1-16,18 3-12 0,9 4 5 16,8 3-13-16,1 5-6 15,2 3-3-15,-6 14-3 16,-3 6-3-16,-14 11-1 16,-7 7-1-16,-10 5 0 15,-8 7-2-15,-10 0 4 16,-4-3 1-16,-1-4 0 0,4-7 2 15,7-8 2-15,7-8 4 16,5-7-5-16,7-7-4 16,15-6 0-16,12-3 1 15,4 0-1-15,3-6-12 16,0-7-25-16,-5-6-39 0,-11-6-67 16,-13-4-176-16</inkml:trace>
  <inkml:trace contextRef="#ctx0" brushRef="#br1" timeOffset="-96540.16">20203 9689 613 0,'-22'-9'30'0,"15"-4"-13"15,12 1-6-15,26 1-10 0,21 0 0 16,9-1 0-16,9 4-1 16,6-2-20-16,-5 3-97 15,-6 1-145-15</inkml:trace>
  <inkml:trace contextRef="#ctx0" brushRef="#br1" timeOffset="-96390.66">20773 9621 470 0,'3'0'41'0,"11"0"-40"15,11 0 9-15,7 0 5 16,4 0-9-16,0 0-14 0,1 0-98 15,-8 0-102-15</inkml:trace>
  <inkml:trace contextRef="#ctx0" brushRef="#br1" timeOffset="-96265.63">20868 9763 675 0,'3'0'33'15,"26"0"-38"-15,17 0 8 16,20-1-3-16,12-6-50 15,8-3-192-15</inkml:trace>
  <inkml:trace contextRef="#ctx0" brushRef="#br1" timeOffset="-93531.42">10174 16906 345 0,'-7'-6'229'16,"-13"-4"-187"-16,22-7 12 0,5-9-12 15,20 8-21 1,9 6-10-16,8 1-5 0,10 9 3 16,2 2-4-16,-3 11-1 15,-7 9-2-15,-7 10-3 16,-17 7 0-16,-13 4-8 15,-9 6 0-15,-18 1-5 16,-12-2 5-16,-6-7 6 0,0-4 1 16,0-13 3-16,8-11 4 15,15-9 21-15,6-2-2 16,7-14-4-16,5-11-15 16,15-7-5-16,6-8 2 0,7-2-3 15,0-1 1-15,-3 2 0 16,-4 3 1-16,-7 5-1 15,-3 11 1-15,-11 8 0 16,-3 8 4-16,-2 6 6 16,-5 8-5-16,-5 14 0 0,3 9 3 15,4 6-1-15,1 5-1 16,2 0-3-16,9 3-2 16,6-4-1-16,4 0 0 15,3-6-8-15,3 0-39 16,0-7-47-16,-4-12-90 15</inkml:trace>
  <inkml:trace contextRef="#ctx0" brushRef="#br1" timeOffset="-92985.49">10906 16870 448 0,'-17'0'184'15,"4"0"-161"-15,2 7 7 0,8 14 9 0,3 3-15 16,3 6-13-16,13-1-8 16,6-2-1-16,5-6 1 0,3-5-2 15,3-7 0-15,-1-8-1 16,-5-1-1-16,2-12 1 15,-7-9 1-15,-5-6 2 16,0-3-1-16,-5 0 9 16,-2 3 12-16,-2 2-2 15,-1 9 2-15,-2 5-3 0,1 7-7 16,-1 4-7-16,3 11-5 16,-1 14 0-16,1 14 1 15,-1 9 0-15,3 7 0 16,-1 12 0-16,-1 3 0 15,2-1-1-15,-3 0 0 16,2-1-1-16,-2-1 1 0,-1-11-2 16,-6-6 2-16,0-9 0 15,-2-9-1-15,-11-10-3 16,-3-12 0-16,-5-10-3 16,-1-3-5-1,0-19 1-15,6-10 5 16,4-7 1-16,9-11-1 15,3 0-7-15,7-3-1 0,10 3-24 16,6 6-28-16,3 0-7 16,3 5-45-16,-4 4-110 15</inkml:trace>
  <inkml:trace contextRef="#ctx0" brushRef="#br1" timeOffset="-92679.29">11363 16604 608 0,'-9'-10'29'0,"-1"2"6"15,3 8 22-15,2 11-23 16,3 11-22-16,-1 6 3 0,3 10-6 15,0 1-6-15,2 0-1 16,6-7-1-16,2-3-1 16,2-8 0-16,0-9-2 15,3-6 2-15,-1-6-7 16,1-6-12-16,-3-15-14 16,1-9-23-16,-4-6-44 15,-4-10-72-15</inkml:trace>
  <inkml:trace contextRef="#ctx0" brushRef="#br1" timeOffset="-92491.83">11350 16402 80 0,'-16'-8'430'16,"4"1"-410"-16,2 3 25 15,10 2 8-15,0 2-19 16,6-1-25-16,8 1-4 0,1-2 5 16,-3-1 1-16,-3 2-4 15,-4-3 0-15,-5 4 0 16,-2 0-3-16,-10 0-5 15,-4 2 1-15,0 10-14 16,5 3-41-16,5 1-74 16,6 2-235-16</inkml:trace>
  <inkml:trace contextRef="#ctx0" brushRef="#br1" timeOffset="-91996.7">11948 16783 566 0,'-2'-13'34'16,"2"0"19"-16,19 7-7 16,9 6-18-16,6 0-7 15,6 6-10-15,-3 11 1 16,1 8-9-16,-10 7-3 0,-7 7 0 15,-18 8-5-15,-3 1-9 16,-14 0 8-16,-15-3 5 16,-3-3 2-16,-5-4 2 15,10-8 25-15,-1-7-2 16,12 0-2-16,7-5-8 0,9-3-9 16,11-4-5-16,16-5-1 15,8 0-1 1,11-4-4-16,2-2-20 15,1 0-19-15,-7-5-16 16,-9-7-28-16,-15-7-37 0,-18-6-99 16</inkml:trace>
  <inkml:trace contextRef="#ctx0" brushRef="#br1" timeOffset="-91850.58">11824 17047 581 0,'-41'-9'50'0,"19"-2"-24"16,22 4 23-16,22 0-22 15,30 2-27-15,20-1-3 16,20-1-10-16,10 0-28 0,1-6-48 16,-1-6-113-16</inkml:trace>
  <inkml:trace contextRef="#ctx0" brushRef="#br1" timeOffset="-91444.43">13462 16702 643 0,'0'-12'11'16,"-14"-1"-15"-16,-10 11 18 0,-6 2 27 15,-4 8-23-15,-6 11-15 16,-3 12 0-16,-3 8 15 16,0 11-1-16,7 5 1 15,5 6-4-15,14-4-7 16,13-2-5-16,7-7-2 15,23-6 1-15,17-10-1 16,14-9 0-16,9-6-6 0,8-4-9 16,5-9-18-16,1-4-1 15,-6-7-20-15,-11-15-58 16,-13-6-242-16</inkml:trace>
  <inkml:trace contextRef="#ctx0" brushRef="#br1" timeOffset="-91288.21">13105 16954 665 0,'0'0'-3'0,"21"0"-26"15,35 0 33-15,21 0-1 16,17-2-16-16,11-3-30 16,5-1 20-16,-8-6-34 15,-12-8-152-15</inkml:trace>
  <inkml:trace contextRef="#ctx0" brushRef="#br1" timeOffset="-91009.13">14047 16679 602 0,'2'-5'25'0,"3"3"9"16,3 2 14-16,2 7-7 15,1 11-15-15,-2 7-14 0,-2 9 0 16,-1 7 1-16,-5 7-6 15,-1 2-4-15,-5 3-1 16,-5-3-2-16,0-7 1 16,1-5 0-16,4-9 0 15,2-10-1-15,3-5 3 0,3-3 7 16,13-4 5 0,11-5 8-16,13-2-7 0,8 0-9 15,11-2-4-15,8-5-2 16,7 0 2-16,1 0-29 15,3-2-44-15,-7-7-97 0,-8-7-346 16</inkml:trace>
  <inkml:trace contextRef="#ctx0" brushRef="#br1" timeOffset="-87793.02">14243 16790 580 0,'4'-2'97'0,"-4"2"-64"16,0 14-34-16,-4 22 1 15,-4 12 1-15,-2 18 11 16,-2 5-2-16,-1 10-2 0,-1-3-5 16,1-1-1-16,0-11-1 15,3-7 2-15,-1-7-1 16,0-14-1-16,1-9 4 16,2-9 3-16,1-15 6 15,3-7-1-15,4-25-5 16,0-14-5-16,6-23-1 0,10-14 0 15,7-15-1-15,4-7 0 16,5 0-1-16,0 10-1 16,-1 9 3-16,0 14 1 0,-4 15 4 15,-4 14-2-15,-1 15-3 16,-3 8-1-16,0 12-1 16,1 5-1-16,-3 25 0 15,1 14 1-15,1 18 3 16,2 14 0-16,2 6 0 15,1 6-2-15,0 0 0 0,3-4 0 16,2-5-1-16,-2-8 0 16,0-6 0-16,-3-8-1 15,-5-10-5-15,-3-14-13 16,-5-4-5-16,-6-11-12 16,-7-12-18-16,-1-3-31 0,-15-18-35 15,-9-14-139-15</inkml:trace>
  <inkml:trace contextRef="#ctx0" brushRef="#br1" timeOffset="-87618.06">14105 17179 576 0,'-4'-4'19'0,"9"-1"-7"15,29 0-13-15,14-2 22 0,21-3 6 16,14-2-17-16,14-1-10 15,3 1-1-15,2-6-41 16,-6-3-108-16</inkml:trace>
  <inkml:trace contextRef="#ctx0" brushRef="#br1" timeOffset="853.08">14361 12537 88 0,'17'0'333'15,"-9"-2"-292"-15,2 2-21 16,1 0-18-16,1 11-2 0,-1 9 1 15,1 10 0-15,0 2 3 16,3 4 1-16,1 0 5 16,6-6 5-16,5-7 4 0,5-14 0 15,9-9 1-15,8-16 6 16,12-19 0-16,11-14-8 16,10-15-6-16,3-11-7 15,-1-1-2-15,-6 6-10 16,-17 11-40-16,-20 16-105 15,-23 18-250-15</inkml:trace>
  <inkml:trace contextRef="#ctx0" brushRef="#br1" timeOffset="1483.08">14279 14815 310 0,'-5'-7'-1'16,"-1"1"3"-16,4 2-4 16,2 3 0-16,0-1 1 15,0 1 0-15,2 1 2 0,6 0 10 16,-1 0 8-16,1 0 6 16,1 0 4-16,-1 0 7 15,2 1 12-15,1 1-7 16,0-1-14-16,1 3-7 15,3 1-10-15,-3-2-3 16,2 2-1-16,0 2 4 0,1 4-2 16,2 0-3-16,1-3 5 15,3-2 2-15,8-6-5 16,10-6 2-16,19-24-5 16,19-22-2-16,20-14-2 0,22-24-9 15,10-10-87-15,2-7-316 16</inkml:trace>
</inkml:ink>
</file>

<file path=ppt/ink/ink9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8T08:56:00.2120000"/>
    </inkml:context>
    <inkml:brush xml:id="br0">
      <inkml:brushProperty name="width" value="0.05292" units="cm"/>
      <inkml:brushProperty name="height" value="0.05292" units="cm"/>
      <inkml:brushProperty name="color" value="#C00000"/>
    </inkml:brush>
  </inkml:definitions>
  <inkml:trace contextRef="#ctx0" brushRef="#br0">17870 6412 477 0,'-17'0'67'0,"0"0"-50"15,3 0 35-15,5 0-13 16,0 0-13-16,5 0-9 15,1 0 0-15,1 0 0 0,2 4-4 16,0-2 0-16,0 3 6 16,5 0-3-16,2 1-5 15,5 1 1-15,-2 2-3 16,2-2-1-16,6 0-2 16,6 2 3-16,7-2 0 0,4 2-4 15,12-2-2-15,8-1 7 16,12-1-4-16,16-2-6 15,12 1 1-15,15-4 1 16,8 1-1-16,18-1 0 0,10 0 0 16,12 0 1-16,9 0-1 15,4 0 0-15,8-1 3 16,8-3-2-16,-2 4 1 16,5-1 0-16,-5-1 4 15,2 2 0-15,-6-1-6 16,-4-2 1-16,-18 0 0 15,-6-3-1-15,-21 1 0 0,-15 0 3 16,-20-2-3-16,-24-3-1 16,-19 5-1-16,-23 0-4 15,-24 1-19-15,-17 4-23 16,-43 0-52-16,-35-1-106 0</inkml:trace>
  <inkml:trace contextRef="#ctx0" brushRef="#br0" timeOffset="1033.22">1087 8098 449 0,'-3'3'21'0,"3"-1"-21"16,0 2 15-16,8-4 19 15,4 1-5-15,8 1-16 16,3-2 2-16,5 0 3 16,11 0-5-16,2 0-3 0,7 0-3 15,6 0-3 1,4-3 4-16,1-1 5 16,4 2 0-16,1-1-3 0,1-1 4 15,7 0 8-15,5 3 3 16,9-2 5-16,11 0 7 15,10 0-24-15,12 1-8 0,8-1-3 16,9 2 3-16,5-2 3 16,6 1-3-16,4-2-1 15,2 4 3-15,7-3 4 16,2 3-2-16,-1-4 3 16,1 3-5-16,3-3 2 0,-1 4-6 15,-5-3 3-15,-4 3 0 16,-8 0 0-16,-7-4-3 15,-8 4 0 1,-13 0-2-16,-11-1 5 16,-13-2-4-16,-15 1 0 0,-14 1-1 15,-20-2 0-15,-13 3-2 16,-13-1 1-16,-15 1-15 16,-5 0-36-16,-22 0-59 15,-19-7-200-15</inkml:trace>
  <inkml:trace contextRef="#ctx0" brushRef="#br0" timeOffset="8562">11862 8236 313 0,'-9'0'100'0,"0"0"-49"15,1 0 17-15,1 0-8 16,6 0-9-16,-3 0-15 16,2 0-4-16,2 0-2 15,0 0-3-15,0 0-3 0,0 0-8 16,0 0-3-16,0 0-2 16,4 0 2-16,5 4 1 15,0-2-2-15,5 0-1 16,5 0-1-16,6-2-2 15,5 0 0-15,6 0-1 16,5 0 2-16,6 0-2 0,1 0-1 16,1-4-3-16,1 1 1 15,0-1-1-15,-1 1 1 16,-3-1 2-16,3 0-2 16,1 1 3-16,4-3-3 15,4 1 3-15,1 2-4 0,4-1 3 16,3 0-4-16,2 2 0 15,5 2-1-15,0 0-1 16,2 0 1-16,1 0 1 16,-3 0-3-16,0 2 2 15,-7-2 0-15,-5 2-2 0,-5 0 2 16,-8-1-1-16,-5 2 0 16,-5-2 0-16,-6-1 1 15,-3 0-1-15,-4 0 1 16,-2 0 0-16,-3 0 0 15,-4 0 1-15,0 0-1 0,-2 0 0 16,1 0 0-16,-6 0 0 16,-1 0 0-16,-1 0-1 15,0 0 0-15,-2 0 0 16,-2-1 1-16,2-2-2 16,-1 0-6-16,2-1-16 15,-2 1-15 1,-1-6-23-16,-3-5-51 15,2 0-116-15</inkml:trace>
  <inkml:trace contextRef="#ctx0" brushRef="#br0" timeOffset="11796.18">16699 8364 462 0,'-5'3'63'16,"1"-3"-13"-16,3 2-3 0,1-2-5 16,0 2-12-16,0-2-6 15,7 1 7-15,6-1 2 16,1 0-7-16,6 0-1 15,5 0-6-15,4 0-4 16,5-1-4 0,2-3 2-16,8 1-5 0,5-3 0 15,1 1-2-15,2-1 0 16,4 1 1-16,-4 0 0 16,0-1-2-16,-2 2 2 15,-1 1 0-15,-3 1-1 16,0-1 2-16,-2 3 0 15,1 0-1-15,0 0-3 0,3 0-1 16,4 0-1-16,-1 0-1 16,-1 0 0-16,4 0-1 15,-3 0 1-15,-4 0-1 16,1 3 0-16,-4-3 1 16,1 2-1-16,-2 0 1 0,3-2-1 15,-4 0 2-15,4 0 1 16,-2 1-1-16,2-1-1 15,0 0 2-15,4 0-3 16,-2-1 1-16,1-1-1 16,-3-3 1-16,2 0-1 0,-2-1 0 15,-4 1 0-15,-5-1 1 16,-1 1-1-16,-4-2 3 16,-5 1 1-16,-1 1 1 15,-6-2-3-15,1 0-2 16,-7 1 0-16,0 3 0 0,-3-1 0 15,-3-1 0-15,-1 3 0 16,-2 1 0-16,-2-2 0 16,-1 2 0-16,2-1 0 15,-4 2 0-15,3-1 0 16,-3 1 0-16,0-2 0 16,2 0 0-16,-2 2-24 0,0-4-36 15,0 1-34-15,0-4-71 16,-5-3-226-16</inkml:trace>
  <inkml:trace contextRef="#ctx0" brushRef="#br0" timeOffset="17984.48">3269 10067 386 0,'0'2'118'0,"0"0"-81"16,0-2 17-16,0 0-6 15,0 0-6-15,0 0-16 16,2 0-5-16,1 0 1 16,7 0 0-16,1 0-6 0,3-2-4 15,6 0-2-15,1-2-2 16,5 2-2-16,3-1-1 16,1 0 0-16,6-1 0 15,3-3-1-15,8 2 2 16,5-3-3-16,5 1 4 15,8 0-3-15,1 0-2 0,5 0-1 16,-1-2 0-16,6 4-3 16,0-6 4-16,5 4-2 15,3-1 2 1,1 1 0-16,1 0-2 16,1 0 2-16,-2 2 2 15,5 1 0-15,-2 0 0 0,2 1 2 16,0 0 0-16,0 1-2 15,-2 0 0-15,-2-2 1 16,-2 1-3-16,-3 1-1 16,0 0 0-16,-1-3-1 15,0 1 1-15,-2-1 1 16,0 0-1-16,-1-2 1 0,-1-2 0 16,-7 1 0-16,-1 0-2 15,-1-4 1-15,-6 2 0 16,-4 1-1-16,-4-4 2 15,-1 3 0-15,-9-4-3 16,-8 1 1-16,-7 0 0 0,-7 1-7 16,-10 0-31-16,-9-5-60 15,-4-2-108-15</inkml:trace>
  <inkml:trace contextRef="#ctx0" brushRef="#br0" timeOffset="31740.23">7375 15402 231 0,'0'0'95'0,"-6"-2"-47"16,6 1-3-16,0-1 2 0,0 2-3 16,1 0-19-16,9 0 3 15,1 0 1-15,5 0-6 0,3 0 1 16,7 0 0-16,2 0-3 16,10 0-4-16,6 0 0 15,7 0-2-15,12 0 2 16,9-4 0-16,12 0-2 15,9 3-3-15,12-1 1 0,6 0-1 16,6 2-2-16,3 0-6 16,2 2 3-16,-5 0-3 15,-2 3-1-15,-11 1-2 16,-9-3-1-16,-10 2 1 16,-15-3-2-16,-14 0 0 0,-12-2 2 15,-12 0 0-15,-8 0-1 16,-11 0 1-16,-4 0 1 15,-8-4 0-15,-1-1-1 16,0 2-5-16,-1 1-14 16,-3 2-23-16,4-2-37 15,2-4-72-15,15-2-244 0</inkml:trace>
  <inkml:trace contextRef="#ctx0" brushRef="#br0" timeOffset="48884.71">16403 9149 515 0,'-9'-15'57'15,"2"1"3"-15,7 8-9 16,0 6-20-16,10 8-16 0,0 19-4 16,4 14 3-16,1 21-1 15,-1 17-4-15,-1 20 1 16,-5 21 3-16,1 20-7 15,-4 15-2-15,0 13 0 16,0 15 1-16,-1 6 0 16,3 1 4-16,1 9 1 0,4 0 2 15,0 11 0-15,3 4-2 16,-3 3-5-16,4 7-2 16,-3 2-4-16,1-3 1 0,0 1 4 15,2-2-2-15,1-9 2 16,0-9-3-16,1-8 5 15,-1-16 1-15,-1-15-2 16,-3-18-6-16,-4-19 3 16,-1-19-3-16,-4-27-6 0,-1-25-19 15,-1-28-26-15,0-29-51 16,2-34-58-16,-2-48-272 16</inkml:trace>
  <inkml:trace contextRef="#ctx0" brushRef="#br0" timeOffset="49447.1">16806 9325 684 0,'-2'-9'42'16,"2"7"-3"-16,0 4-9 15,9 20-12-15,9 11 1 16,1 10-9-16,3 12-6 16,3 8 0-16,-1-1-4 15,0 2 0-15,-2-7 1 0,-2-3-1 16,-6-10-6-16,-1-8-12 16,-4-7-8-16,-6-13-10 15,1-7-6-15,-4-9-10 16,0-11-8-16,0-16-45 15,-9-8-100-15</inkml:trace>
  <inkml:trace contextRef="#ctx0" brushRef="#br0" timeOffset="50066.46">16881 9464 463 0,'-21'-45'86'16,"4"4"-14"-16,10 6-15 16,7 6-17-16,9 9-11 0,20 5-13 15,10 7-4-15,10 8 0 16,3 7-4-1,-2 13-5-15,-5 11-4 0,-11 6 0 16,-15 2-18-16,-12 2-16 16,-7-5 2-16,-22-5 15 0,-7-12 15 15,-5-8 4-15,0-10 10 16,5-1 12-16,6-18-2 16,12-8-6-1,11-6-6-15,12-4-8 0,17-2-3 16,18 8 0-16,6 6 1 15,7 10-1 1,-3 10 2-16,-3 4 0 16,-13 17-2-16,-10 8-1 0,-11 7-8 15,-13 4 3-15,-7 0 4 16,-2-3 3-16,-8-4 1 0,-2-9 1 16,2-10 8-16,5-8 10 15,5-2 4-15,3-14-9 16,13-13-12-16,7-6-2 15,8-7-2-15,0 2-8 16,-1 3-24-16,-5 4-14 16,-6 9 5-16,-12 11 6 0,-7 10 16 0,0 1 7 15,-12 12 12-15,0 9 6 16,3 0 6-16,1 3 1 16,8-2-4-16,5-2-5 15,12-6-2 1,10 0 3-16,4-4-3 15,6-6 0-15,-1-1-6 16,-1-3-3-16,-12 0-2 0,-7 0 8 16,-7-7 4-16,-9-3 2 15,-3 2 4-15,-11-2 11 16,-5 2 0-16,-3 1 7 0,3 1-4 16,4 1-13-16,7 2-4 15,6 2-5-15,6 1-8 16,17-3-46-16,5 1-14 15,5-3-58-15,4-2-192 0</inkml:trace>
  <inkml:trace contextRef="#ctx0" brushRef="#br0" timeOffset="50648.48">17908 9281 321 0,'2'-9'95'0,"-2"3"-66"16,0 1 35-16,-6 5-18 0,-4 0-26 16,-4 7-15-16,-7 9 5 15,3 1 17-15,4 8-9 16,2 0-2-16,4 0-6 16,8-1-3-16,0-3-5 0,6-4-2 15,10-9 1-15,6-4-1 16,-1-4 0-16,2-4-2 15,1-8-4-15,-9-4-6 16,-3-4-8-16,-7 4 6 16,-5-2-5-16,0 4 1 0,-9 3-9 15,1 3-11-15,3 2-17 16,5 0 10-16,0 3-7 16,15 0-80-16</inkml:trace>
  <inkml:trace contextRef="#ctx0" brushRef="#br0" timeOffset="50976.43">18154 9154 70 0,'0'-18'389'0,"-6"0"-322"15,-8 7-20-15,-1 4-6 16,2 7-5-16,2 0-16 16,1 14-9-16,7 10 2 15,3 2 2-15,0 10-4 0,13 3-3 16,-1 3-5-16,7 2-2 15,-5 0 0-15,-1-2-1 16,-10-2 0-16,-3-3-11 16,0-9-10-16,-11-5-17 0,-7-9-8 15,-2-7-8-15,0-7-31 16,-1-3-38-16,5-15-25 16,3-5 50-16,7-7 90 15,6-1 47-15,0-3 27 16,12 3 32-16,10 7-29 0,5-2-31 15,7 5-17-15,1 2-10 16,5 1-7-16,1-1-4 16,1 4-35-16,-7-1-121 15</inkml:trace>
  <inkml:trace contextRef="#ctx0" brushRef="#br0" timeOffset="51088.14">18414 9149 402 0,'-5'-6'62'16,"3"2"6"-16,2 3-12 15,0 1-40-15,14 0-33 0,1 5-45 16,4 2-108-16</inkml:trace>
  <inkml:trace contextRef="#ctx0" brushRef="#br0" timeOffset="51213.14">18504 9390 366 0,'-2'6'195'16,"-6"12"-160"-16,6-11-9 0,4 0-8 15,13 1-12-15,4-4-34 16,-4 0-112-16,-1-4-270 16</inkml:trace>
  <inkml:trace contextRef="#ctx0" brushRef="#br0" timeOffset="51481.44">17167 9924 411 0,'-44'18'208'0,"19"-13"-187"15,25-5 24-15,25 0-12 16,29-12 9-16,23-6-13 16,21-4-13-16,19-4-3 15,9-3-3-15,6 2-8 0,-6 1-1 16,-10 2 0-16,-10 1-4 15,-18 4-6-15,-16 1-6 16,-20 2-16-16,-15 0-25 16,-15 0-15-16,-15-4-37 0,-7-2-98 0</inkml:trace>
  <inkml:trace contextRef="#ctx0" brushRef="#br0" timeOffset="52140.14">19300 9156 311 0,'-2'-29'158'0,"2"4"-71"15,0 4-11-15,0 8-17 0,7 8-7 16,2 5-17-16,6 9-24 15,-1 18-6-15,2 12 17 0,3 13-13 16,-2 14-6-16,-3 9-1 16,1-1 0-16,-3-1-1 15,1-5 0-15,-2-14-7 16,-1-12-8-16,-2-12-8 16,-3-10-5-16,-1-14-12 15,-4-6-7-15,0-8-1 0,-11-15-25 16,-5-11-24-16,-8-10 3 15,-1-8 66-15,2-9 33 16,-2 1 39-16,1 1 21 16,8 3 11-16,7 9-12 15,4 9-23-15,5 8-9 16,10 7-8-16,14 7-8 0,8 11-6 16,4 5 2-16,7 0 1 15,-2 12-4-15,-3 9-7 16,-9 8-2-16,-11 1-4 15,-9 2-12-15,-9-2-7 0,0-7 5 16,-11-3 4-16,-7-9 10 16,2-10 4-16,0-1 2 15,7-7 0-15,5-11-1 16,4 2-3-16,4-6-17 16,11 2-48-16,6 2-53 0,-1 4-108 15</inkml:trace>
  <inkml:trace contextRef="#ctx0" brushRef="#br0" timeOffset="52530.68">19666 9068 323 0,'6'-39'17'0,"-6"0"18"15,-4 3 21-15,-16 7 10 16,-4 10-25-16,0 6-2 16,-3 10-2-16,0 3-4 0,3 21-13 15,6 15-1-15,1 12-2 16,6 14-4-16,3 12-1 15,6 8-1-15,2 5-2 16,0-3-2-16,6-2-2 16,2-8-2-16,-1-9 1 0,-2-13-3 15,0-11-2 1,-3-11-11-16,-2-7-8 0,0-11-17 16,-5-8-32-16,-9-4-27 15,-10-14-95-15</inkml:trace>
  <inkml:trace contextRef="#ctx0" brushRef="#br0" timeOffset="52671.25">19212 9560 401 0,'-15'-14'78'0,"10"-2"-11"15,6 0-24-15,21 2-18 16,16-3-3-16,14 2-13 0,11 0-10 16,3 1 3-1,7 3-1-15,-2 2-15 0,-13 3-73 16,-9 0-121-16</inkml:trace>
  <inkml:trace contextRef="#ctx0" brushRef="#br0" timeOffset="53152.34">19451 9428 531 0,'-20'0'31'0,"4"0"-1"16,10 0 15-16,6 0-14 15,20 0-18-15,9 0 0 0,10 0-2 0,10-9-5 16,2-9-4-16,0-3-2 15,-6-8 1-15,-12-3-2 16,-19-1-7-16,-14 1-2 16,-19 3-7-16,-27 10-6 15,-17 6 6-15,-13 10 14 16,-4 3 3-16,1 21 1 0,9 7 8 16,9 11 11-16,22 5-2 15,15 9-8-15,24-7-8 16,10-3-2-16,29-9-1 15,16-11 0-15,12-18-6 0,3-5 0 16,-2-18-7 0,-12-8-3-16,-15-5-1 0,-23-1-16 15,-18 3-13-15,-10 11 16 16,-22 7-2-16,-9 10-5 16,-7 1-32-16,-1 9-104 0</inkml:trace>
  <inkml:trace contextRef="#ctx0" brushRef="#br0" timeOffset="53813.98">20250 8937 537 0,'3'-26'49'0,"-1"5"26"16,0 5-5-16,3 9-18 15,4 5-15-15,2 2-19 0,1 25-8 16,2 16 0 0,-1 16 2-16,-2 19-2 0,2 14-1 15,-6 6-5-15,0 0-1 0,4-8-1 16,-2-12-1-16,1-17-1 16,-1-15-3-16,1-13-11 15,-5-13-10-15,-3-13-14 16,1-5-30-16,-3-21-22 15,0-7-87-15,0-15-209 16</inkml:trace>
  <inkml:trace contextRef="#ctx0" brushRef="#br0" timeOffset="54046.77">20325 9068 324 0,'-16'-32'251'15,"3"2"-201"-15,11 3 6 16,2 11-13-16,19 9-8 15,11 7-14-15,1 1-2 16,5 17-7-16,-6 9-8 16,-3 5-4-16,-11 2-1 15,-9 4-9-15,-7-2-19 16,-11-6-6-16,-9-2 3 16,-1-6-2-16,-4-1-1 0,8-8-2 15,4-6-15-15,7-2-29 16,6-5-48-16,11 0-210 15</inkml:trace>
  <inkml:trace contextRef="#ctx0" brushRef="#br0" timeOffset="54540.18">20627 9207 542 0,'2'-1'99'16,"-2"1"-53"-16,0 0-1 15,0 8-24-15,0 7 0 16,1 4-18-16,6 1-2 0,5 0-1 15,3-2-1-15,4-5-16 0,-2-6-12 16,3-4-4-16,0-3-3 16,-1-13 7-16,-2-7 13 15,-5-1 11-15,3-2 5 16,-3 5 4-16,0 3 14 0,2 7 4 16,-2 7-2-16,3 1-9 15,0 8-2-15,5 10-2 16,-1 3-2-16,7 4-4 15,-4-1-1-15,3-5 1 16,0-6-2-16,-6-11-3 16,0-2 0-16,-5-14 4 0,-5-12 2 15,-2-11-1-15,-7-5 2 16,0-7 11-16,0-3 13 16,-3 0 5-16,-4 2-11 15,1 6-15-15,-3 8-6 16,6 9-5-1,1 15-17-15,0 10-19 16,2 5-22-16,0 17-23 0,0 10 14 16,0 4-3-16,4 0 43 0,2-2 24 0,1-7 7 15,0-11 37-15,3-6 63 16,0-8-14-16,4 0-16 16,1-2-42-16,7-5-26 15,0 0-59-15,1 0-204 16</inkml:trace>
  <inkml:trace contextRef="#ctx0" brushRef="#br0" timeOffset="54995.4">19431 9905 598 0,'-6'-22'43'16,"5"6"12"-16,1 6 5 16,1 10-21-16,10 3-12 15,4 20-16-15,-1 18-4 0,1 14 2 16,2 19 2 0,-2 9-3-16,-1 10 0 0,4 6-5 15,-2-3 0-15,2-7-3 16,-2-14-1-16,2-11-21 15,-4-16 2-15,-1-16 2 0,-2-14-11 16,-3-13-15-16,-1-5-7 16,-2-23-19-16,-3-10-46 15,-2-16-110-15</inkml:trace>
  <inkml:trace contextRef="#ctx0" brushRef="#br0" timeOffset="55198.47">19585 10229 503 0,'-3'-32'48'15,"-10"2"-5"-15,13 3 7 16,6 6-5-16,13 7-21 16,8 5-9-16,2 10 2 0,-2 3 1 15,-2 16-9-15,-6 6-10 16,-9 6 1-16,-10 4 0 16,-4-2-11-16,-14-4-13 15,-7-6 3-15,-4-5 9 16,0-5-1-16,6-4-10 0,7-7-23 15,11-3-36-15,5-2-69 16</inkml:trace>
  <inkml:trace contextRef="#ctx0" brushRef="#br0" timeOffset="55354.68">19943 10240 253 0,'7'-7'359'0,"5"-5"-309"15,3 1-24-15,10 2-10 16,6 4-13-16,3 1-13 0,0 4-69 16,-5 0-83-16</inkml:trace>
  <inkml:trace contextRef="#ctx0" brushRef="#br0" timeOffset="55479.66">20040 10353 594 0,'0'0'28'15,"19"0"-21"-15,16-2 10 16,7-3-11-16,9-5-6 16,2-2-80-16,-2-1-122 15</inkml:trace>
  <inkml:trace contextRef="#ctx0" brushRef="#br0" timeOffset="55823.33">20384 10199 525 0,'0'-5'44'0,"0"-4"-17"0,19 5 22 16,5 4-15-16,6 0-5 15,1 11-14 1,-4 5-7-16,-3 2 0 0,-12 2-8 16,-4-1-4-16,-8-1-9 15,-8-4-6-15,-8-5 3 0,-4-7 14 16,3-2 7-16,2-11 17 15,4-8 7-15,6-6 7 16,5-5-6-16,7-1-12 16,15 6-7-16,5 4-3 15,5 6-4-15,6 8-2 16,-1 7-1-16,4 5 0 0,-7 15-1 16,0 4 0-16,-8 4-1 15,-10 4-3-15,-4-2-27 16,-6 0-34-16,-4-5-35 15,-2-10-91-15</inkml:trace>
  <inkml:trace contextRef="#ctx0" brushRef="#br0" timeOffset="62122.21">17330 11414 397 0,'-7'-13'171'16,"7"-7"-118"-16,0-2-7 15,17 2-11-15,10 0 5 0,11 6-15 16,6 3-12-16,0 11 1 16,3 0-5-16,-6 16-5 15,-7 7-4-15,-8 8 0 16,-13 4-5-16,-8 5-14 0,-5-3 6 16,-12-1 4-16,-3-4 2 15,-5-9 6-15,1-8 2 16,5-10 6-16,4-5 19 15,8-15-3-15,2-10-7 16,2-10-7-16,15-8-2 16,7-4-2-16,3 0-3 15,2 3-1-15,-2 7-1 16,-8 11 1-16,-1 6-1 0,-9 15-1 16,-4 5 2-16,-3 10-2 15,-2 13 3-15,0 8 4 0,0 6-2 16,0 8-1-16,0 3-2 15,8-2-1-15,2-3 1 16,4-2-6-16,3-11-17 16,7-8-29-16,4-13-32 0,3-9-54 15,1-13-142-15</inkml:trace>
  <inkml:trace contextRef="#ctx0" brushRef="#br0" timeOffset="62278.6">18104 11339 598 0,'-2'-9'93'16,"2"-2"-73"-16,12 4-1 0,17 4-4 15,8 3 0-15,7 0-16 16,-3 8-62-16,-3 5-86 16,-11 1-203-16</inkml:trace>
  <inkml:trace contextRef="#ctx0" brushRef="#br0" timeOffset="62387.93">18192 11515 581 0,'-9'6'94'0,"9"-6"-76"16,28 0-21-16,16 0 1 15,13-2-14-15,11-2-87 16,4-1-181-16</inkml:trace>
  <inkml:trace contextRef="#ctx0" brushRef="#br0" timeOffset="62857.47">19032 11424 473 0,'7'-23'78'15,"-7"-7"-18"-15,-4 0 18 16,-9 1-38-16,-14 2-6 16,-4 6-13-16,-7 6-13 15,-2 10-8-15,-2 5 2 16,1 11-1-16,4 14-2 0,6 7 2 16,10 7-1-16,10 2-1 15,9 0 0-15,4-5 0 16,15-6-2-16,10-10-5 15,3-7-1-15,4-13-2 0,4 0 3 16,-2-15 2 0,-6-6 3-16,-3-4 4 0,-3 0 1 15,-10 1 2-15,-1 7 14 16,-8 3 5-16,-3 4-1 16,-1 10-2-16,-1 0-10 15,6 13-9-15,-1 5 0 0,6 7-1 16,0 3 1-1,5 6-2-15,3-1-11 0,2-3-40 16,-1-3-28-16,-1-7-19 16,3-7-74-16</inkml:trace>
  <inkml:trace contextRef="#ctx0" brushRef="#br0" timeOffset="63013.66">19264 11551 582 0,'0'-5'79'16,"0"0"-14"-16,0 5 7 15,0 0-44-15,4 10-12 16,3 10-2-16,1 6-6 0,4 3-5 16,-2 5-2-16,-1 0-5 15,-1-2-39-15,-5-11-62 16,-3-4-93-16</inkml:trace>
  <inkml:trace contextRef="#ctx0" brushRef="#br0" timeOffset="63701.37">19709 11447 357 0,'12'-12'107'16,"-4"-4"-74"-16,-1-2 19 15,0-3-2-15,-4 0-3 16,-3-5-21-16,0 5-10 0,-3 1-5 15,-13 4-3-15,-2 5-4 16,-7 10-1-16,-2 1 0 16,-2 9-2-16,3 12 2 15,-1 8 0-15,3 7-3 16,7 2 2-16,7 2-4 0,7-5 2 16,3 0-2-16,8-12 3 15,11-7-2-15,6-9 1 16,4-7 1-16,5-7 0 15,0-15 1-15,2-3-2 16,-4-3 1-16,-3 1 1 16,-6 2 8-16,-7 3 12 0,-3 10 5 15,-8 2-7-15,-1 10-5 16,-3 0-12-16,1 12-4 16,2 8 1-16,1 4 0 15,8 9-3-15,-1 2-9 0,5 3-31 16,2-4-28-16,3-6-54 15,-2-6-83-15</inkml:trace>
  <inkml:trace contextRef="#ctx0" brushRef="#br0" timeOffset="63982.55">20004 11489 565 0,'-2'-17'44'0,"2"5"-9"16,4 5 16-16,13 3-25 15,7 4-3-15,1 4-16 16,-1 8-6-16,-7 6-1 16,-2 4-23-16,-12-1-22 0,-3 4-11 15,-11-2-2-15,-7-1 31 16,-5-6 28-16,-1 0 23 16,5-3 25-16,4-5 2 15,8-3-8-15,7-1-15 0,0 0-13 16,19-4 3-16,11 0-9 15,3 0-9 1,7 0-7-16,5-8-56 0,0-5-67 16,-2-6-118-16</inkml:trace>
  <inkml:trace contextRef="#ctx0" brushRef="#br0" timeOffset="64123.14">20454 11469 499 0,'8'0'32'0,"4"-2"-24"0,8 0 4 16,3 1-11-16,4-1-25 15,3-1-114-15,1-1-230 16</inkml:trace>
  <inkml:trace contextRef="#ctx0" brushRef="#br0" timeOffset="64263.75">20720 11430 457 0,'5'0'7'0,"12"0"-9"15,4 0-1-15,6 0-81 0,3-2-257 16</inkml:trace>
  <inkml:trace contextRef="#ctx0" brushRef="#br0" timeOffset="64388.71">20977 11407 528 0,'0'-6'30'16,"11"2"-14"-16,12 4-11 15,5-1-7-15,11 1-67 16,0-4-147-16</inkml:trace>
  <inkml:trace contextRef="#ctx0" brushRef="#br0" timeOffset="64498.07">21257 11387 353 0,'-11'-2'153'16,"9"-2"-145"-16,2 4 8 16,6 0-27-16,17 0-36 15,8 0-126-15</inkml:trace>
  <inkml:trace contextRef="#ctx0" brushRef="#br0" timeOffset="64857.37">21709 11314 403 0,'13'-22'152'0,"-7"-1"-98"0,1 0 14 16,-6 2-25-16,3 4-8 15,-4 3-21-15,0 3-12 16,-12 6-3-16,-7 5-1 16,-4 0-1-16,-4 9 3 0,-5 9-1 15,-1 5-2-15,6 6-2 16,1-1 2-16,8 1-1 15,1-2-6-15,10-8 0 16,7-1 3-16,4-9 3 16,16-5 3-16,3-3 0 0,8-1 0 15,1-7-1-15,4-7 0 16,-2 2 1-16,-7-3 1 16,-5 2 1-16,-7 5 5 15,-6 2 9-15,-3 6 6 16,-6 0-5-16,2 8-13 15,-2 11-1-15,0 1 2 0,4 8-4 16,3 4 1-16,5 1-21 16,4-1-46-16,4-6-113 15</inkml:trace>
  <inkml:trace contextRef="#ctx0" brushRef="#br0" timeOffset="65560.48">22022 11489 534 0,'1'-4'47'16,"3"2"-6"-16,-2 2 7 15,7 14-24-15,0 10 2 16,0 8-8-16,2 9-11 15,0 4-5-15,-4-1 1 16,0 2-4-16,-1-6 2 16,-6-8-1-16,0-7-4 0,-4-10-3 15,-11-5 2-15,-3-7 6 16,-5-3 3-16,-5-5-1 16,1-11-5-16,-2-3-9 0,2-10-15 15,9-5-31 1,5-7-49-16,6-5-98 0</inkml:trace>
  <inkml:trace contextRef="#ctx0" brushRef="#br0" timeOffset="65657.25">21950 11337 503 0,'4'-16'58'0,"3"2"-36"16,1 8 2-16,6 6-20 15,3 0-26-15,0 4-244 0</inkml:trace>
  <inkml:trace contextRef="#ctx0" brushRef="#br0" timeOffset="66538.86">17619 12259 442 0,'-11'-12'28'0,"4"1"55"15,1 4-18-15,6 7-5 16,0 0-32-16,0 11-30 0,3 6 5 15,4 10 2-15,1 7-3 16,1 0 0-16,6 1-2 16,2-5 0-16,2-4-2 15,-1-10-1-15,1-9 2 0,3-7 1 16,-2-5 3-16,-4-13 0 16,1-3-1-16,-2-4 0 15,-2 0 0-15,-2 1 4 16,-3 6 7-16,-1 6 5 15,1 8-4-15,-1 4-5 0,0 6-9 16,0 11 0-16,5 12 2 16,-2 9-1-16,0 6-2 15,-2 6 0-15,-1 7 0 16,0 2 2-16,0 0 1 16,-2 1-1-16,0-8-4 0,-5-5 0 15,0-14-4-15,-2-8 3 16,-13-8-1-16,-3-14 4 15,-5-3 3-15,-2-10 1 16,1-13 1-16,3-9-1 16,1-10-2-16,9-1 0 15,8 0-2-15,3 3 2 0,11 4-8 16,12 7-17-16,7 8-13 16,9 5-29-16,2 5-29 15,1 1-57-15,2 0-210 16</inkml:trace>
  <inkml:trace contextRef="#ctx0" brushRef="#br0" timeOffset="66710.77">18272 12500 574 0,'0'-7'29'0,"12"-2"-3"15,7 2-5-15,9 3-10 16,5 4-4-16,2 0-11 15,-1 0-44-15,-7 7-54 16,-10 4-121-16</inkml:trace>
  <inkml:trace contextRef="#ctx0" brushRef="#br0" timeOffset="66820.12">18330 12650 301 0,'-14'9'287'0,"12"-6"-241"15,6-3-11-15,23 0-3 0,12 0-15 16,10 0-17-16,6 0-48 15,4-1-102 1,-1-9-350-16</inkml:trace>
  <inkml:trace contextRef="#ctx0" brushRef="#br0" timeOffset="68614.82">19118 12605 481 0,'11'-4'39'0,"-4"-6"-10"16,6-4 26-16,-3-1-7 15,4-1-20-15,-4-7-15 16,-3 0 0-16,-4-4 0 16,-3 1-5-16,0-2-3 15,-14 7-1-15,-7 3-2 0,-8 11-2 16,-5 7 1-16,-5 0 2 16,3 14-1-16,2 10 1 15,3 4 1-15,9 2-2 16,9 5 0-16,12-2-3 15,1-3 1-15,16-4-1 0,8-10 0 16,6-6-1 0,8-6 1-16,-2-4-1 0,4-9-1 15,-1-7 1-15,-7-3 2 16,-5-3 1-16,-8 2 0 0,-2 2 3 16,-8 4 7-16,-6 7-1 15,1 5 2-15,-4 2-7 16,0 11-5-16,1 7-1 15,6 5 2-15,3 6-5 16,4 5-4-16,4-1-22 16,2 1-20-16,5-3-26 15,0-7-46-15,-1-6-58 0</inkml:trace>
  <inkml:trace contextRef="#ctx0" brushRef="#br0" timeOffset="68865.84">19494 12701 478 0,'0'-3'70'0,"0"3"-18"0,3 0-15 16,4 13-13-16,6 9 3 16,1 3-16-16,1 6-7 15,1 3-4-15,-3-2 0 16,-6 0 0-16,-6-4-3 16,-1-8-4-16,-12-2-2 0,-13-7 6 15,-6-8 0 1,-4-3 3-16,-2 0-1 15,3-14 3-15,7-2-2 16,8-2 0-16,6-6-5 0,11-4-31 0,2-4-34 16,15-5-71-16,7-4-220 15</inkml:trace>
  <inkml:trace contextRef="#ctx0" brushRef="#br0" timeOffset="68990.8">19454 12502 552 0,'-16'-9'9'0,"16"-2"24"16,5 11 2-16,15 0-23 16,7 2-12-16,5 8-6 0,6 3-71 15,-1 1-94-15</inkml:trace>
  <inkml:trace contextRef="#ctx0" brushRef="#br0" timeOffset="69155.92">19752 12677 532 0,'0'3'42'16,"6"-1"-13"-16,13 0 28 15,8-1-22-15,4-1-21 16,4 2-13-16,1 0 0 16,1-2-24-16,-8 0-55 0,-10 0-59 15,-8-5-92-15</inkml:trace>
  <inkml:trace contextRef="#ctx0" brushRef="#br0" timeOffset="69312.18">19838 12585 418 0,'-12'0'69'0,"7"4"-23"0,5 8 8 16,0 6-14-16,5 6-6 16,7 2-18-16,1 5-11 15,1 2-3-15,-1-2-3 16,-1-2-22-16,-1-5-38 15,-1-8-41-15,0-8-83 0</inkml:trace>
  <inkml:trace contextRef="#ctx0" brushRef="#br0" timeOffset="69515.25">20177 12641 597 0,'2'0'43'15,"-2"3"-20"-15,4 8 19 16,4 7-5-16,-1 3-15 16,0 4-17-16,-2 6-5 0,-2 1-10 15,0 0-31-15,-3-3-40 16,0-7-53-16,0-4-184 16</inkml:trace>
  <inkml:trace contextRef="#ctx0" brushRef="#br0" timeOffset="69687.07">20505 12664 495 0,'3'-5'49'0,"1"-1"-43"0,4 4 1 15,7 1-6-15,5 1-1 16,3 0-30-16,4 0-76 15,3 0-100-15</inkml:trace>
  <inkml:trace contextRef="#ctx0" brushRef="#br0" timeOffset="69812.06">20805 12646 457 0,'2'0'43'15,"4"0"-15"-15,3 0-14 16,8-2-6-16,4 1-8 15,9-1-74-15,5-2-126 0</inkml:trace>
  <inkml:trace contextRef="#ctx0" brushRef="#br0" timeOffset="69937">21148 12617 537 0,'1'-1'34'15,"5"-3"-7"-15,6 1-4 16,3 3-14-16,8-4-18 15,2 0-104-15,2-3-339 0</inkml:trace>
  <inkml:trace contextRef="#ctx0" brushRef="#br0" timeOffset="70606.63">21853 12567 206 0,'0'-12'45'15,"-1"-2"-3"-15,-1-4 38 0,-3 0-4 16,0 0-9-16,-2-2-22 15,-1 1-9-15,-7 5-6 16,-4 3-17-16,-7 4-6 16,-3 7 3-16,-3 0-6 15,0 16-2-15,0 4-1 0,5 5-1 16,5 2 1-16,10 1-1 16,8-3-1-16,4 0-2 15,12-7-5-15,14-6 3 16,8-7 1-16,1-5-4 15,6 0-1-15,-2-8 6 0,-3-7 3 16,-6-4 3-16,-5-2-3 16,-7 1 3-16,-5 2 8 15,-8 2 10-15,-1 7-2 16,-4 5 2-16,0 4-8 16,0 0-11-16,0 15-1 15,0 4-1-15,3 4 0 0,8 4-2 16,5 3 1-16,3 1-2 15,1-2-19-15,1-5-29 16,-1-6-26-16,-1-7-36 16,-3-9-65-16</inkml:trace>
  <inkml:trace contextRef="#ctx0" brushRef="#br0" timeOffset="70809.72">22096 12541 413 0,'2'-6'55'0,"-1"-12"11"15,3 17-10-15,1 1-19 0,4 1-16 16,6 12-4-16,-5 5-2 16,2 7-1-16,0 3-8 15,0 3-5-15,-2 4 0 16,-3-1 0-16,-2 0-3 16,0-3-17-16,-2-6-20 0,-1-4-16 15,2-8-25-15,-3-8-65 16,4-5-150-16</inkml:trace>
  <inkml:trace contextRef="#ctx0" brushRef="#br0" timeOffset="71012.78">22351 12601 140 0,'-4'-8'362'0,"-9"0"-336"15,-4 7-10-15,2 1 17 16,-3 1 10-16,7 12-19 0,1 1-7 15,8 8-1-15,2 3 2 16,7 1-5 0,11 3-2-16,7 1-6 0,9-1-3 15,2-1-2-15,0-4-31 16,0-8-102-16,-7-7-417 0</inkml:trace>
  <inkml:trace contextRef="#ctx0" brushRef="#br0" timeOffset="72856.68">17870 13388 444 0,'0'-14'64'0,"-2"-1"-4"16,2 2 2-16,0-3-19 15,15 8-11-15,10 1-17 0,1 6-6 16,8 1 4-16,0 8-8 15,-4 16-4-15,-4 6 0 16,-7 9-2-16,-12 11-1 16,-7 3-9-16,-9 6 2 0,-15 2 0 15,-3-4 5-15,1-5 3 16,-1-9 1-16,5-8 2 16,10-8 8-16,8-7-3 15,4-10-5-15,11-2-2 0,14-8 2 16,9 0-1-16,4-6-1 15,3-6-10-15,1-5-18 16,-8-2-41-16,-7-6-57 16,-15-4-150-16</inkml:trace>
  <inkml:trace contextRef="#ctx0" brushRef="#br0" timeOffset="72997.31">17824 13572 568 0,'-24'-7'43'15,"17"-4"-16"-15,9 4-5 16,30 0-22-16,14 0 3 16,14 3-2-16,10 1-3 0,5 1-9 15,3-2-73-15,-6-1-104 16</inkml:trace>
  <inkml:trace contextRef="#ctx0" brushRef="#br0" timeOffset="73153.5">18486 13533 531 0,'0'0'21'15,"11"-4"6"-15,12 1-8 0,7 1-9 16,5 2-10-16,1 0-39 16,-4 0-105-16,-6 2-221 15</inkml:trace>
  <inkml:trace contextRef="#ctx0" brushRef="#br0" timeOffset="73278.45">18570 13697 590 0,'0'0'25'15,"17"0"-15"-15,21 0-4 16,11-4-6-16,11-5-61 16,7-3-182-16</inkml:trace>
  <inkml:trace contextRef="#ctx0" brushRef="#br0" timeOffset="74590.86">19943 13703 434 0,'0'-13'32'0,"0"-4"35"16,2 0-4-16,-1-1-36 15,1-4-7-15,-2-3-1 0,0 2-4 16,-5 0-4 0,-10 0-6-16,-10 5-4 0,-4 5-2 15,-7 10 1-15,-3 3 1 16,-2 9 0-16,4 12-1 16,8 8 2-16,7 4 1 0,7 9-2 15,11-5 0-15,4 1-2 16,14-6-1-16,8-9 0 15,9-7 1-15,5-12-2 16,4-4 1-16,-1-7 1 16,-2-11 1-16,-4-2 3 0,-3 1-3 15,-8 1 7-15,-7 3 15 16,-5 6 4-16,-3 9-5 0,-3 0-13 16,1 9-9-16,-1 11 1 15,2 5-1-15,4 8 0 16,2 4-8-16,3 3-14 15,1-2-20-15,4-6-40 16,0-7-51-16,1-9-70 0</inkml:trace>
  <inkml:trace contextRef="#ctx0" brushRef="#br0" timeOffset="74778.32">20250 13748 465 0,'0'-15'87'16,"0"5"-8"-16,0 10-25 0,0 0-23 15,0 15-25-15,3 6 3 16,3 8-1-16,-1 3-5 16,-2 7-2-16,-1-1-1 15,6 2-9-15,-6-7-29 0,1-6-35 16,2-10-8-16,2-8-40 16,2-9-86-16</inkml:trace>
  <inkml:trace contextRef="#ctx0" brushRef="#br0" timeOffset="74965.77">20411 13855 148 0,'4'-23'165'0,"-4"6"-59"16,-4 5-7-16,-11 7-56 15,-5 5-17-15,-2 0-6 16,-4 11-6-16,7 7 2 16,4 3-4-16,8 3-5 0,7-3-7 15,0 2 0 1,18-2 0-16,9-5 0 0,7 3-18 15,4-7-26-15,-2-3-28 16,0-7-64-16,-2-2-197 16</inkml:trace>
  <inkml:trace contextRef="#ctx0" brushRef="#br0" timeOffset="75125.15">20591 13948 457 0,'2'-1'46'0,"12"-1"-27"0,8 0 21 16,6 2-16-16,8 0-5 16,2-2-15-16,-1 2-4 15,-2-2-1-15,-6-1-40 16,-10-4-97-16,-8 0-78 0</inkml:trace>
  <inkml:trace contextRef="#ctx0" brushRef="#br0" timeOffset="75281.37">20752 13829 328 0,'-13'0'49'16,"1"0"6"-16,7 7 8 16,5 9-20-16,0 5-15 15,2 4-10-15,6 0-5 0,2 2-6 16,0 2-4-16,-1-6-3 16,6-4-5-16,-5-4-31 15,1-8-51-15,2-5-48 16</inkml:trace>
  <inkml:trace contextRef="#ctx0" brushRef="#br0" timeOffset="75469.7">21139 13815 565 0,'5'-4'18'0,"2"-2"9"15,5 4-2-15,8 2-17 0,6 0-15 16,-3 0-76-16,5 0-104 16</inkml:trace>
  <inkml:trace contextRef="#ctx0" brushRef="#br0" timeOffset="75597.6">21436 13791 456 0,'6'-3'2'0,"10"-1"0"16,4 2 11-16,6 2-13 16,5-2-43-16,1 1-119 15</inkml:trace>
  <inkml:trace contextRef="#ctx0" brushRef="#br0" timeOffset="75722.57">21726 13766 349 0,'0'-3'137'0,"0"-1"-95"15,2 3 24-15,6-2-44 16,5 3-16-16,5 0-12 16,4 0-61-16,4 3-125 15</inkml:trace>
  <inkml:trace contextRef="#ctx0" brushRef="#br0" timeOffset="76240.52">21024 13893 479 0,'-4'0'60'0,"3"0"-21"16,-1 0-5-16,2 5 2 15,0 10-10-15,0 1-13 0,2 3-5 16,1 5-3-16,6-1-4 16,-1 0-1-16,4 0-29 15,-2-9-59-15,4-3-100 16</inkml:trace>
  <inkml:trace contextRef="#ctx0" brushRef="#br0" timeOffset="76928.25">22550 13636 468 0,'7'-14'45'15,"-1"-4"12"-15,-3-2 0 16,-1 4-23-16,-2 0-21 0,-5 2-6 15,-12 6 2-15,-4 7-2 16,-4 1-5-16,-2 4-2 16,-2 10 0-16,2 4-1 15,3 3 3-15,9 2-2 16,3 2-1-16,9-3 0 0,3-1 0 16,10-5-1-16,9-1 1 15,6-10 2-15,6-3-1 16,6-2 1-16,0 0-2 15,2-7 1-15,-5-3 1 16,-5 2 1-16,-4-2 1 0,-9 7 2 16,-6 3-2-16,-2 0-2 15,-4 2-3-15,1 9 1 16,-3 5-5-16,1-2-21 16,2 4-24-16,3-3-9 15,3 0-15-15,-1-4-24 16,5-6-50-16,-5-5-24 15</inkml:trace>
  <inkml:trace contextRef="#ctx0" brushRef="#br0" timeOffset="77324.8">22775 13775 20 0,'7'-14'178'16,"-4"-6"-37"-16,1 1-42 16,1 0-8-16,3 4-30 15,-1 2-12-15,3 6-10 16,5 4-19-16,-1 3-10 0,-2 1-4 16,1 12-5-1,-2 3-1-15,-3 2-1 0,-1-1-6 16,-7 0-11-16,0-3-10 15,0-7-5-15,-4-3 12 16,-4-4 18-16,1 0 4 0,5-11 5 16,2-3 11-16,2-4-1 15,9 0 1-15,7 0 0 16,2 4-7-16,7 5-2 16,-2 4-7-16,3 5-1 15,-1 0-1-15,-3 12 1 0,-2 6-2 16,-8 0 1-16,-7 2-3 0,-4-3-18 15,-3-2 3-15,0-5 6 16,-10-6 5-16,1-4 3 16,2 0 6-16,3-14 16 15,4-1 10-15,4-5-1 16,10 3 0-16,6 1 5 16,7 2-2-16,-3 8-9 0,5 6-5 15,-2 0-4-15,-1 16-6 16,-3 11-4-16,-9 8-2 15,-2 5-4-15,-11 6-55 16,-2 3-121-16</inkml:trace>
  <inkml:trace contextRef="#ctx0" brushRef="#br0" timeOffset="84072.11">11885 8142 122 0,'-5'0'104'0,"-4"0"-24"15,0 0-9-15,2 0-21 16,1 0-6-16,3 0-8 16,0 0-10-16,1 0-1 0,0 0-3 15,2 0-1-15,0 4-1 16,4-4 0-16,2 1 3 16,1 2-2-16,7-3-3 15,-1 1-1-15,4-1 1 16,2 0-5-16,7 0-3 0,2 0-1 15,8 0-2-15,2 0-3 16,4 0-1 0,0 0-1-16,5 2-1 15,1-2 0-15,1 4-2 0,3-4 2 16,-3 3-1-16,-3 1 1 16,3-3 2-16,0 3-2 15,-5-2 2-15,1 1 1 16,-4 1-2-16,2 0 0 15,1-1 0-15,-3-2-2 0,0 2 2 16,6-2-2-16,-3 1 1 16,9 0-2-16,3-2 1 15,1 2 1-15,2-1-1 16,6 3 0-16,-2-1 1 16,-2 0 0-16,-4-2 0 15,0 1 1-15,-6-2 0 16,-2 2-1-16,-3-2 1 15,-1 0-1-15,0 0 0 0,2-2 0 16,-3 0 0-16,-1-2-2 16,1 3 1-16,-5-3 1 15,0 1-1-15,-7-1 0 0,3 1 0 16,-6-3 2-16,-1-1-2 16,-1-2 0-16,-2 0 0 15,1-2 1-15,-1-1 0 16,0-2 1-16,1-3-2 15,3-1 1-15,-2-4-1 0,2-2 0 16,-2-4 0-16,0 1 0 16,0-1-1-16,-3-2 1 15,-5 1 0-15,1 1-1 16,-6 0 1-16,-1-1-1 16,-4 4 1-16,-1 0 0 15,0 1-2-15,-6 1 2 0,2 0-5 16,-4 0 2-16,0-1-3 15,0 2 0-15,-6-4-1 16,-5-1-2-16,1 1 1 16,-1-3 2-16,0 4 3 15,0 0 2-15,0 2 1 0,2 2 0 16,-1 1-1-16,3 0 0 16,-3 5 1-16,1-3 0 15,-1 2 0-15,-3 0-1 16,2-2 1-16,1 0 0 0,-3 0 0 15,1-2-1-15,-3 1 1 16,4-1 0-16,-4 1 0 0,0-1 1 16,0 0-4-16,-1 3 2 15,-2-3 0-15,-3 2 0 16,-1 0-2-16,-3-1 0 16,-6 1 0-16,1-2 1 15,-2 2 0-15,-4 0 0 0,0-1 1 16,-3 3 2-16,-3 0-2 15,-1 1 0-15,-4 3 0 16,1-3-5-16,-5 5 0 16,1-1 4-16,-5 0 1 15,1 4 0-15,-2-2 1 0,0 4-2 16,-2 1 0 0,0 3-1-16,-1-1-1 0,-2 0-2 15,-1 2-1-15,5 0 3 16,-2 4 0-16,3-1 1 15,0 4 0-15,2 1-2 0,1-1 4 16,-2 3 0-16,0 1-1 16,2 1 0-16,4 3-3 15,-4-1 3-15,5 4 0 16,-1 0 1-16,2 3 0 16,3 6 0-16,-2-2 1 15,-2 4 1-15,1-1-1 0,-1 1 0 16,3-1 0-16,0 1 0 15,-2-1 2-15,6-3-3 16,0 2 0-16,6 0 2 16,1 0-1-16,0 1 0 15,8 0-1-15,4 5 1 16,1 4 0-16,7 4-1 0,2 0 2 16,9 7-1-16,3 2 1 15,2 2-1-15,12 2 0 16,13 1-1-16,11-2-16 0,16-4-70 15,12-16-83-15</inkml:trace>
  <inkml:trace contextRef="#ctx0" brushRef="#br0" timeOffset="89778.27">22872 10605 482 0,'-12'-8'51'16,"7"-5"-5"-16,3 4-15 0,4 2-9 16,16 4-10-16,11 3-9 15,7 0 0-15,10 0 2 16,8 0-3-16,7 3-2 0,2 1 0 16,2 2 3-16,-3 0-3 15,-1 0 0-15,-6 1 0 16,-10 3 1-16,-9 1-1 0,-7 3 0 15,-12 1 1-15,-4 5-1 16,-3-1 4-16,-6 9 9 16,-1 7-4-16,-1 5 0 15,0 8-3-15,0 6-1 16,2 6-2-16,3 5-2 16,2 0-2-16,1 7 0 0,5 0 1 15,-3 1 0-15,5 0 0 16,0 2 0-16,0 0-1 15,0 1 2-15,3-4 0 16,-1 1-2-16,0-1 1 16,1 0 2-16,4 2-1 15,-4-1-2-15,2 2 3 16,0 1-1-16,-5 2-1 0,0-3 0 16,-5-3 1-16,-2-1 0 15,-1-3-1-15,-6 0 0 16,4-2 1-16,-3 0-1 15,2-2 1-15,-1 4-1 0,-2-4 0 16,4 4-1-16,-1-2 2 16,2-2-1-16,-2-2 1 15,3 2-2-15,-2-4 0 16,0 0 1-16,1-1 1 0,-1 0-2 16,-2-2 0-16,-3 2 1 15,-2-2 0-15,0 0 0 16,0-2 0-16,-7-1 1 15,-3-2-1-15,-2-2 0 16,0-4 0-16,-3-3 0 16,-4-4 1-16,-3-7 0 15,-8 0 2-15,-15-5 0 0,-14-6-2 16,-28 3-2-16,-23-9-22 16,-44-7-102-16,-41-5-400 15</inkml:trace>
  <inkml:trace contextRef="#ctx0" brushRef="#br0" timeOffset="155961.64">19779 4727 453 0,'-2'0'92'0,"2"0"-63"16,0-6 16-16,15-1-11 15,2 0-13 1,9 0-6-16,4 0-3 16,4-2 0-16,5 0 4 15,0 0 0-15,0 0-9 16,-3 2-6-16,-6-2 0 0,-4 2 0 16,-6 2-1-16,-8 1 1 15,-5 0 2-15,-2 4 7 16,-2 0 3-16,-3 0-2 0,0 0-7 15,0 8-3-15,0 2 3 16,0 8-1-16,0 4 3 16,3 2-1-16,4 7-1 15,2 2-1-15,0 9-1 0,2 1 0 16,-2 3-2-16,1 2 1 16,0 0-1-16,2-3 1 15,-3-5-1-15,-3-2 1 16,1-3-1-16,-2-5 0 15,-3-2 0-15,-2-2 0 16,0-2 1-16,0-3-1 0,-2-3 0 16,-8 0 1-1,-3-3 0-15,-5-1 1 0,0-2-1 16,-2-3 1-16,-1-3 0 16,-1-1-1-16,0-4-1 15,3-1-2-15,2 0-3 0,0 0-6 16,4-6-15-16,2-4-21 15,4 0-28-15,4-3-55 16,0-3-174-16</inkml:trace>
  <inkml:trace contextRef="#ctx0" brushRef="#br0" timeOffset="156274.5">19991 5053 389 0,'0'0'180'0,"0"0"-143"15,0-4 27-15,5 1-17 16,6-2-19-16,3 1-16 16,3 1-6-16,4-2-2 0,4 2-4 15,4 0-2-15,5 0-17 16,4-1-36-16,0-2-60 16,3-5-81-16</inkml:trace>
  <inkml:trace contextRef="#ctx0" brushRef="#br0" timeOffset="161235.69">12666 8289 137 0,'2'-17'243'16,"-2"-1"-207"-16,2 4 40 16,0 6-17-1,0 0-9-15,1 5-15 0,-1 1-11 16,-2 2-3-16,2 0-12 15,-2 13-1-15,0 4 8 16,0 11 5-16,0 9 0 16,-4 7-5-16,-5 7-2 15,-2 9 1-15,3 0-3 16,-4 3-7-16,5-4-1 0,6-6-1 16,1-7 0-16,0-6 2 15,0-8 0-15,-2-5-2 16,5-6 0-16,2-4-2 15,-3-5-1-15,3-4 0 0,-5-5 0 16,3-3-19-16,-3-6-29 16,0-13-24-16,0-10-83 15,-10-12-195-15</inkml:trace>
  <inkml:trace contextRef="#ctx0" brushRef="#br0" timeOffset="161485.67">12637 8333 447 0,'12'-12'33'0,"-5"-1"32"0,-2 6-10 15,-3 5 1-15,-2 2-21 16,0 9-31-16,-14 10 4 16,-6 8 9-16,-9 6-7 15,-5 6-4-15,-4 0-3 16,2-1-2-16,6-4-1 15,6-6-7-15,8-5-5 16,9-7-7-16,7-7-31 0,7-5-15 16,11-4-5-16,6-13-55 15,3-10-135-15</inkml:trace>
  <inkml:trace contextRef="#ctx0" brushRef="#br0" timeOffset="161688.72">12703 8304 462 0,'7'-7'58'0,"0"2"-4"16,0 5-7-16,2 2 0 16,3 11-10-16,2 6-16 0,5 2-1 15,1 6-5 1,2 3-5-16,2 1-4 0,1 1-5 16,1 0 0-16,-1-2 0 15,-4 2-5-15,-1-3-29 16,-10-6-30-16,0-7-62 15,-10-10-169-15</inkml:trace>
  <inkml:trace contextRef="#ctx0" brushRef="#br0" timeOffset="167570.19">15773 2499 561 0,'11'-9'9'0,"3"-3"-10"0,4 3 35 16,8-1 3-16,0 2-23 15,3-1-13-15,3 1 0 16,-3 2 1-16,-2 2 1 0,-5 0 4 15,-5 4-1-15,-6-1 2 16,-4 1 1-16,-2 0 2 0,-5 1-1 16,4 11 4-1,-2 1-1-15,1 9-2 0,3 3-1 16,1 5-2-16,2 2 0 16,2 5-6-16,3 0 1 15,3 3-3-15,-3-1 1 16,3-1-1-16,-4-2 0 15,1-3 1-15,-4-2-1 16,-3-3 1-16,-4 2-1 0,-3-3 0 16,-1-2 1-16,-15-2 2 15,-4 0 1-15,-4-3 0 16,-4-2 6-16,-3-6 2 16,0 1-5-16,3-6-5 0,1-1-2 15,2-6-6-15,7 0-33 16,1-13-43-16,10-8-80 15,4-10-366-15</inkml:trace>
  <inkml:trace contextRef="#ctx0" brushRef="#br0" timeOffset="167721.61">15861 2778 669 0,'0'-14'5'16,"3"2"0"-16,24-4 27 15,11 3-13-15,12-1-18 16,10 1-6-16,6 3-41 16,0-1-65-16,-5-1-83 15</inkml:trace>
  <inkml:trace contextRef="#ctx0" brushRef="#br0" timeOffset="168002.79">16441 2549 603 0,'-2'-5'57'0,"-1"-3"-31"0,3 3 33 16,0 2-7-16,0 3-37 15,10 4-15-15,2 12 0 16,3 6 1-16,4 12 7 16,-4 7 3-16,4 7-4 15,-5 7 1-15,-1 4-4 0,-1 0-3 16,-3-2 0-16,2-7 0 15,-4-2-2-15,0-10-3 16,0-8-1-16,1-5-10 16,-1-9-12-16,0-7-10 0,1-7-16 15,2-2-21 1,-3-11-35-16,-2-10-109 0</inkml:trace>
  <inkml:trace contextRef="#ctx0" brushRef="#br0" timeOffset="168221.5">16631 2725 621 0,'-2'-4'42'0,"-8"-13"-36"16,5 11 21-16,5 6 28 16,3 0-45-16,8 6-16 0,1 8 4 15,1 6 0-15,-4 2 0 16,-4 7-1-16,-5 2-19 15,-12-1-9-15,-10 0-19 16,-10-3-30-16,-4-7-44 16,2-6-121-16</inkml:trace>
  <inkml:trace contextRef="#ctx0" brushRef="#br0" timeOffset="168769.18">17382 2390 688 0,'0'-25'5'0,"0"4"2"15,0 3 49-15,4 5-4 0,6 10-30 16,2 3-18-16,5 12-5 16,8 17-1-16,2 12-3 15,2 12 10-15,4 8-3 16,-1 3-1-16,-2-3 2 16,-1-4-2-16,-3-11-2 15,-6-9-2-15,-3-12-4 0,-5-12 5 16,-5-12 2-16,0-4 2 15,-1-18 10-15,-2-9 0 16,1-13-7-16,0-10 5 0,0-1 0 16,-1-4-7-16,0 0-4 15,-2 6 0-15,-2 8-17 16,0 10-26-16,-4 11-30 16,-9 10-43-16,-1 9-169 15</inkml:trace>
  <inkml:trace contextRef="#ctx0" brushRef="#br0" timeOffset="168941.03">17481 2631 572 0,'-4'0'132'16,"-14"0"-110"-16,18-5 25 0,18-7 8 16,18 2-52-16,12-6-5 15,13 2-1-15,17-1-12 16,5 5-56-16,-5 0-51 15,-8-1-117-15</inkml:trace>
  <inkml:trace contextRef="#ctx0" brushRef="#br0" timeOffset="169362.81">18118 2527 672 0,'-2'-5'23'0,"0"2"-15"16,2 3 23-16,4 3-19 16,7 11-13-16,1 6 0 15,5 8 2-15,2 1 1 16,-1-1-2-16,-4-3 0 0,-1-5 1 16,-2-4-6-16,-2-11-7 15,4-5 7-15,-3-1 5 16,5-16 4-16,-1-4-2 15,4-4-2-15,1 2 2 16,-2 4-2-16,-1 2 0 0,-1 10-1 16,0 7 0-16,-2 0 0 15,5 12 1-15,0 6 0 16,2 1 2-16,-1-4-2 16,1-2 0-16,1-7 1 0,-4-6 1 15,1-1 3 1,-4-15 1-16,1-7 0 0,-4-6 6 15,-8-3-3-15,-3-1-1 16,-2 1-6-16,-12 4-4 16,-1 2-7-16,0 8-41 15,0 12-22-15,10 6-56 0,5 0-174 16</inkml:trace>
  <inkml:trace contextRef="#ctx0" brushRef="#br0" timeOffset="170699.66">19083 2269 488 0,'0'-2'44'16,"-7"0"-39"-16,-8 2 27 15,1 5 1-15,-4 12-25 16,-4 6-5-16,3 7 2 16,-3 2 4-16,2 5-1 0,6-1 3 15,2-3-1-15,9 2-4 16,3-4-3-16,6-3-3 16,10-2 0-16,9-6 1 15,6-6 0-15,3-3-1 0,3-3-3 16,7-7-15-16,-3-1-34 15,-6-7-69-15,-8-11-126 16</inkml:trace>
  <inkml:trace contextRef="#ctx0" brushRef="#br0" timeOffset="170871.49">18849 2498 538 0,'0'0'42'15,"22"-12"-70"-15,13 0 32 16,16-2 3-16,14 2-5 16,3-2-2-16,3 0-10 0,-6 1-61 15,-6 0-86-15,-10-3-148 16</inkml:trace>
  <inkml:trace contextRef="#ctx0" brushRef="#br0" timeOffset="171137.06">19422 2287 459 0,'-3'-6'98'0,"1"1"-60"15,0 1 38-15,2 4-23 16,0 0-41-16,2 13-20 16,6 4 9-16,1 9 4 15,3 8 0-15,-4 2-1 0,1 0-1 16,-4 2-1-16,-1-1 0 16,0-4-2-16,-2-6 1 15,-2-8-1-15,2-5 1 16,-1-6-1-16,3-2-1 15,-1-2 2-15,6-2 6 16,4-2 9-16,5 0-3 0,5 0-8 16,4 0-5-16,5 0-1 15,4 0-32-15,3 0-26 16,0-4-39-16,-5-1-81 16,-2-1-219-16</inkml:trace>
  <inkml:trace contextRef="#ctx0" brushRef="#br0" timeOffset="210814.73">20072 2376 55 0,'0'-4'1'0,"0"1"14"0,0 1 0 15,0 2 0-15,0-2-2 16,0 2-10-16,0 0-17 15,0 0-46-15</inkml:trace>
  <inkml:trace contextRef="#ctx0" brushRef="#br0" timeOffset="211977.43">20150 2120 165 0,'2'-7'33'0,"-2"-1"-11"15,0 2 70-15,0-1 2 16,0 2-43-16,0 1 15 16,0 1-11-16,0 3-8 0,-5 0-10 15,-4 3-21-15,-1 13-13 0,-7 11-1 32,2 9 12-32,-4 10 3 0,1 9 0 15,7 4-1-15,4 1-7 16,7 0-5-16,2-3-4 15,17-7-1-15,7-8 1 16,9-6-11-16,4-7-22 0,5-10-19 16,0-12-41-16,-5-7-89 15</inkml:trace>
  <inkml:trace contextRef="#ctx0" brushRef="#br0" timeOffset="214385.62">20301 2352 219 0,'-3'-4'56'0,"-1"-2"17"0,1-1-2 15,1 0-4-15,0 3-21 16,-1-1-7-16,3-2-6 15,0 1-6-15,0 2-4 16,0 1-6-16,0-1-5 0,0 3-6 16,0-3 0-16,0 2 0 15,2 1 0-15,-1 1 2 16,-1 0 0-16,0-2 1 16,2 2 0-16,-2 0-1 15,0 0-2-15,0 0-1 0,0 0-1 31,0 0 1-31,0 0-4 16,0-2-1-16,0 2 1 16,0 0-1-16,0 0 0 15,0 0 0-15,0-2 0 0,2 1 1 16,-2 1 0-16,0 0 0 16,0-3 2-16,0 2 2 0,2 1 1 15,-2 0-1-15,0-2 0 16,0 2-1-16,0-2 1 15,0 2-2-15,0-2-1 16,0 2 1-16,0-1-2 0,1 1-1 16,-1 0 0-16,0 0 1 15,0-2-1-15,0 2 0 16,0 0 1-16,0 0-1 16,0 0 0-16,0-2 0 15,0 2 1-15,0 0 0 0,0-2-1 16,0 2 2-16,0-1-2 15,0 1 0-15,0 0 1 16,0 0-1-16,0 0 2 16,0 0-2-16,0 0 0 15,0 0 1-15,0 0-2 0,0 0 2 16,0 0 1-16,0 0-1 16,0 0 2-16,0 0 0 15,0 0 2-15,0-2 1 16,0 2-1-16,0-2 2 15,0 2-2-15,0-2-1 0,0 2 0 16,0-1-2-16,0 1 1 16,0 0-2-16,0-3 1 15,0 3-2-15,0 0 0 16,2 0-1-16,2 10-2 16,1 4 0-16,3 5 3 0,2 8 0 15,2 2 0-15,2 5 0 16,-1-2-1-16,2 0 1 15,-1-3 3-15,-2-1-3 0,-2-2 0 16,0-4 0-16,0-2-11 16,-3-5-20-16,-2 0-16 15,4-9-19-15,-4-3-26 16,1-3-30-16,-4-9-45 16</inkml:trace>
  <inkml:trace contextRef="#ctx0" brushRef="#br0" timeOffset="-214667.65">20533 2372 519 0,'0'-3'32'0,"0"1"18"0,0 2-5 16,4 0-33-16,3 10-10 16,3 3 4-16,0 3 6 15,2 2-5-15,3-4-4 16,-1 0-1-16,-1 1-1 15,-1-6 1-15,-1-3-2 0,-2-4 0 16,0-2-2-16,0 0 1 16,0-8 1-1,-2-8 0-15,0 1 1 16,0-2 1-16,-1 6-2 0,-2 1 0 16,1 4-2-16,0 6-1 15,4 0-2-15,3 11 1 16,3 1 2-16,5 2 3 15,1 0 0-15,6 0-4 16,-2-8 6-16,3-2-2 0,-5-4-1 16,-2 0 0-16,-3-16-1 15,-4 0 2-15,-4-9 2 16,-8-2-2-16,-2-2 2 16,-4-1-3-16,-11 1-5 15,-4 6-12-15,-1 4-26 0,2 6-14 16,0 8-13-16,5 5-23 15,6 0-44-15,4 0-124 16</inkml:trace>
  <inkml:trace contextRef="#ctx0" brushRef="#br0" timeOffset="-214241.82">20998 2105 430 0,'-5'-4'60'16,"3"1"-17"-16,2 3 18 15,0 0-24-15,0 0-28 0,0 7-11 16,9 8 9-16,-2 7 6 16,5 8 3-16,-2 6 0 15,2 5-3-15,0 4-5 16,-4-2-4-16,4-4-1 15,0 1-3-15,0-11 2 0,-3-4-2 16,0-5 0-16,-2-4 0 16,0-5-1-16,3-6-13 15,-5-3-20-15,4-2-31 16,-2-10-34-16,0-9-95 16</inkml:trace>
  <inkml:trace contextRef="#ctx0" brushRef="#br0" timeOffset="-213929.39">21278 2219 553 0,'0'-2'24'0,"0"0"-17"16,7 2 14-16,8 0 8 16,6 0-5-16,4 0-8 15,4 0-7-15,0 0-4 16,2 0 0-16,-6 0-1 15,-1 0-3-15,-9 0 0 0,0 0 0 16,-6 0 3 0,-6 0-1-16,-3 0 0 0,0 11-2 15,-8 1 6-15,-4 6 7 16,-4 3-6-16,-2 3-6 0,2-1-1 16,-2 1 1-16,8-5-1 15,-3 1-20-15,7-3-31 16,6-5-41-16,6-8-50 15,8-4-86-15</inkml:trace>
  <inkml:trace contextRef="#ctx0" brushRef="#br0" timeOffset="-213766.56">21667 2390 459 0,'5'0'72'0,"-5"0"-42"15,0 8 27-15,-5 6-13 16,-10 2-22-16,-3 8-16 0,-3 2-3 15,-3 2-6-15,0-2-18 0,7-4-24 16,2-6-47-16,8-9-62 16,7-7-168-16</inkml:trace>
  <inkml:trace contextRef="#ctx0" brushRef="#br0" timeOffset="-213485.25">21918 2076 623 0,'0'-9'27'0,"0"5"-24"0,-2 3 35 15,1 1-9-15,1 7-23 16,0 9-9-16,0 7 6 16,3 9 5-16,4 6 2 15,2 6-1-15,2 4-1 16,-1 2-2-16,1 0-3 15,-1 0-2-15,0-4-1 0,-1-8 1 16,-4-4-3-16,3-6-9 16,-5-5-12-16,3-5-11 15,-3-7-18-15,-1-5-18 16,-1-6-28-16,-1-4-49 16,2-10-142-16</inkml:trace>
  <inkml:trace contextRef="#ctx0" brushRef="#br0" timeOffset="-213188.34">21954 2260 535 0,'0'-15'2'16,"0"3"0"-16,14 5 29 0,4 1 5 15,6 5-18-15,1 1-8 16,-4 0-5-16,-1 12 3 16,-11 2-5-16,-6 4-3 15,-3 2-2-15,-12-2-6 0,-10 1 1 16,-3-2 3-16,-1-6 0 16,4-2 2-16,3-4-1 15,11-5-20-15,4-2-26 16,4-10-21-16,12-10-119 15</inkml:trace>
  <inkml:trace contextRef="#ctx0" brushRef="#br0" timeOffset="-212917.97">22181 1935 570 0,'0'-2'12'0,"0"-6"21"0,5 6 10 15,2 2-15-15,1 7-20 16,6 11-5-16,5 5 10 16,1 7 3-16,-1 9 1 0,-2 2-1 15,-2 6-6-15,-3 3-3 16,-5-2-4-16,-6 2-1 16,-1-4-2-16,-5-3 1 15,-11-4-1-15,-2-5 0 16,-5-5-15-1,-5-4-35-15,-4-11-59 16,-4-10-183-16</inkml:trace>
  <inkml:trace contextRef="#ctx0" brushRef="#br0" timeOffset="-192861.19">21694 5763 315 0,'0'-32'138'15,"-12"-4"-138"-15,0-4 0 16,-4 2-3-16,-4-5 4 16,-1 0-2-16,-6-2 1 0,-1-1 0 15,-2 1 0-15,-6-2 1 16,0-3 11-16,-11 4-2 16,-2-3 1-16,-5 0-2 15,-9 3 1-15,-4-2-5 16,-5 0 2-16,-1 3-3 0,-7-2-2 15,0 0 2-15,-3 3 2 16,-5 4 0-16,2 1-2 16,0 3-1-16,-2 4 0 15,-3 3-2-15,-3 3-1 16,-3 4 3-16,1 6-4 16,-9 4 1-16,1 6 0 0,-1 3 0 15,-4 3-1-15,1 0 1 16,-3 11 0-16,3 1 0 15,1 4 0-15,2 4 0 16,1 3 1-16,2 4 4 16,-1 1 4-16,5 10-3 0,-4 3 0 15,0 7-4-15,7 5-1 16,-2 6-1-16,6 4 0 16,-1 8 1-16,7 0-2 15,4 4 2-15,5 3-2 0,8-2 1 16,7-1 1-1,9 3 3-15,3-1 6 16,7-1-1-16,7-3-3 0,7 4-3 16,4-2 0-16,11 0-2 15,6 0 1 1,7 2 0-16,0-6 0 0,17 2-2 0,7-5 0 16,9-2-1-16,8-7 2 15,7-4 0-15,8-5-2 16,10-4 1-16,9-5 0 15,1-2 1-15,11-3-1 16,4-5-1-16,10-3 1 16,5-1 0-16,7-6 0 0,5-3-1 15,8-4 2 1,4 1-1-16,6-6 0 16,6-2-1-16,-1-2 2 15,9-2-2-15,1-3 2 0,0 0-6 0,3-1 1 16,-5-8 2-16,2-2-6 0,-4-5-5 15,-2-4 5-15,1-1 3 16,-6-8 0-16,-3-1 1 16,-5-7 1-1,-8-3 2-15,-2-5 1 16,-8-8 1-16,-9-7 0 0,-5-8 6 16,-8-4 5-16,-7-11 2 15,-13-6 0-15,-7-6 2 16,-10-6 6-16,-12-8-6 0,-9-5 0 15,-12-9-2-15,-11-2-6 16,-11-4-2-16,-11-1-5 16,-23-2-4-16,-20 0-16 15,-24-2-31-15,-24 1-47 16,-29 3-204-16</inkml:trace>
</inkml:ink>
</file>

<file path=ppt/ink/ink9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9T08:29:42.4150000"/>
    </inkml:context>
    <inkml:brush xml:id="br0">
      <inkml:brushProperty name="width" value="0.05292" units="cm"/>
      <inkml:brushProperty name="height" value="0.05292" units="cm"/>
      <inkml:brushProperty name="color" value="#FF0000"/>
    </inkml:brush>
  </inkml:definitions>
  <inkml:trace contextRef="#ctx0" brushRef="#br0">21818 8645 234 0,'-3'-3'143'0,"1"-1"-78"0,0 3 11 15,1-1-21-15,1 2-18 16,0 0-19-16,0 5-12 15,0 8 1-15,0 4 15 16,1 6-5-16,3 4-2 16,4 2-3-16,-6-3-3 0,3 3-5 15,-2-4-3-15,3-2-1 16,-3-1 1-16,0-6-1 16,5-4 1-16,-2-4-1 15,-1-5 0-15,4-3 1 16,2-2 1-16,1-9 1 0,1-4 0 15,3-7-1-15,-1 1-1 16,-3-1 0-16,-2 4-1 16,2 4 0-16,-2 7-1 15,1 5 1-15,-3 2-1 16,2 9 0-16,2 11 2 0,3 1 0 16,1 4 0-16,0 2-1 15,2-2 2-15,2-4-4 16,-3-3 2-16,0-7 0 15,-2-7 0-15,-3-4 2 16,3-3 0-16,-5-11 1 0,1-7 0 16,-3-6 0-16,0-5 7 15,-4-4 0-15,-2-1-7 16,-2 3-3-16,0 2 0 16,0 5-1-16,-7 6-1 15,-1 10-7-15,1 4-10 0,-2 7-7 16,0 0-20-16,1 11-38 15,5 1-46-15,-2 4-136 16</inkml:trace>
  <inkml:trace contextRef="#ctx0" brushRef="#br0" timeOffset="250.23">22464 8767 157 0,'0'0'388'0,"0"0"-366"16,0 0 16-16,2-2 4 0,7 0-18 15,6 0-24-15,4-1 0 16,1 1-1-16,4 2-9 15,0 0-29-15,-4 0-27 16,-1 0-47-16,-9 5-58 16</inkml:trace>
  <inkml:trace contextRef="#ctx0" brushRef="#br0" timeOffset="390.79">22543 8849 399 0,'-7'5'54'0,"7"-3"-18"16,0 0 3-16,10-2-20 0,14 0-8 15,3 0-8-15,7-2-23 16,3-7-108-16,5-3-285 16</inkml:trace>
  <inkml:trace contextRef="#ctx0" brushRef="#br0" timeOffset="1257.55">23196 8727 300 0,'0'-5'47'0,"0"-6"12"16,0 3-7-16,0-3 1 15,-2-4-18-15,-6 5-6 16,-3-3-3-16,-2-1-2 16,-3 3-8-16,-4 2-7 0,-3 6-5 15,0 3-1-15,-6 0 0 16,2 3-3-16,-2 12 0 15,4 3 1-15,5-1-1 16,4 6 0-16,8 1 0 0,5-3 0 16,3 1 0-16,10-7 0 15,5 0 0-15,7-3 1 16,2-6-1-16,3-4 0 16,-1-1 1-16,1-1-1 15,0-3 2-15,-5-8-2 0,-2-3 2 16,-6-4-3-16,-4 0 7 15,-4-3 1-15,-2 3 7 16,-4 0-2-16,0 4 3 16,0 7-1-16,0 1-1 15,0 6-6-15,0 0-5 16,0 4-2-16,0 6 0 0,0 8-2 16,2 2 2-16,5 2-1 15,1 2 0-15,4 0 0 16,0 1-19-16,0-4-18 15,1-2-22-15,1-2-11 16,-1-7-23-16,1-5-40 0,-1-5-134 16</inkml:trace>
  <inkml:trace contextRef="#ctx0" brushRef="#br0" timeOffset="1445.03">23365 8813 437 0,'0'-2'72'0,"0"1"-13"16,0 1-3-16,0 0-23 15,0 10-14-15,0 1-4 16,0 3-8-16,0 4-3 16,0 0-3-16,2 1-2 15,0-1 0-15,1-2-24 16,1-1-24-16,1-8-34 0,3-2-62 16,-1-5-134-16</inkml:trace>
  <inkml:trace contextRef="#ctx0" brushRef="#br0" timeOffset="1948.27">23659 8735 335 0,'2'-13'28'0,"2"1"18"16,-4-1 18-16,0 1-2 15,0-1-30-15,-6 4-7 16,1-1-5-16,-4 0-8 0,-6 5-8 16,0 2-4-16,-4 3 1 15,0 0-1-15,-1 5 0 16,0 6 0-16,-1 3 1 16,8-2 0-16,3 6 0 15,4-2 1-15,6-1 0 0,0 1-2 16,6-4 0-16,6-1 1 31,6-2 0-31,1-4-1 0,1-1-1 0,-3-4-5 16,2 0-5-16,0 0 4 0,-4-6 5 15,0-4 2-15,-5-3 1 16,2-1 1-16,-5-2 11 16,0 0 4-16,-4 3 3 15,1 3 2-15,-2 2-3 16,-2 5-2-16,0 3-5 15,0 0-7-15,0 11-6 0,1 5 2 16,5 3-1-16,-2 3 0 16,3 1-1-16,2 2-1 15,0 0-5-15,0-2-24 16,3-3-34-16,0-4-37 16,-2-5-106-16</inkml:trace>
  <inkml:trace contextRef="#ctx0" brushRef="#br0" timeOffset="2276.3">23881 8781 467 0,'-5'-6'56'0,"2"3"-36"15,3 0 36-15,0 3-23 16,10 0-25-16,2 0-9 0,0 5 1 15,3 4 1 1,-5 5-1-16,0-1-1 0,-7 1 0 16,-3 4-10-16,-3-2-4 15,-12 0 9-15,1 0 3 16,-4-4 2-16,1-1 7 16,5-2 22-16,2-4 2 15,4 0-5-15,6 0-7 0,0-5-10 16,7 0-8-16,12 0 3 15,5 0-2-15,3 0-1 16,7-5-10-16,2-2-21 0,1-1-41 16,-3-3-54-16,-2-3-136 15</inkml:trace>
  <inkml:trace contextRef="#ctx0" brushRef="#br0" timeOffset="2448.14">24195 8806 474 0,'-2'0'75'16,"2"-2"-36"-16,0 0 3 16,4 2-31-16,6-2-11 15,3 2-1-15,6 0-12 16,3-1-43-16,0 1-77 16,-1-4-142-16</inkml:trace>
  <inkml:trace contextRef="#ctx0" brushRef="#br0" timeOffset="2576.36">24426 8797 333 0,'5'0'1'16,"7"0"-43"-16,2-2 3 16,6-3-144-16</inkml:trace>
  <inkml:trace contextRef="#ctx0" brushRef="#br0" timeOffset="2701.33">24667 8779 309 0,'3'0'63'16,"3"0"-95"-16,7 0 10 16,-1 0 3-16,8-5-157 15</inkml:trace>
  <inkml:trace contextRef="#ctx0" brushRef="#br0" timeOffset="2813.3">24848 8761 183 0,'-3'0'70'0,"-1"-1"-134"16,4-3-104-16</inkml:trace>
  <inkml:trace contextRef="#ctx0" brushRef="#br0" timeOffset="3721.37">25030 8717 204 0,'2'-6'93'0,"-2"-2"-47"15,0-3 21-15,0 0-13 16,0-1-1-16,-2-1-21 16,-3 0-4-16,-3 1-4 15,-1 1-10-15,-3 4-10 16,-1 2-2-16,-3 5-2 0,-2 0-1 16,-1 2 1-16,-2 7-1 15,1 3 2-15,3 2-1 16,2 2 0-16,5 0-1 15,4 2 0-15,5-3 0 0,1-1-1 16,0 0 0-16,8-3 1 16,6-4-1-16,3-2 1 15,-1-1-1-15,4-4-1 16,0 0 2-16,-3-4 2 16,2-7-1-16,-1-1 1 0,-4-4 1 15,-4-2 0-15,0 2 2 16,-7 0 10-16,1 5 7 15,-4 3-1-15,0 0-2 16,0 6-5-16,0 2-6 16,0 0-6-16,0 8-1 0,0 2-1 15,0 5-1-15,2 2 1 16,5 3-3-16,3 0-10 16,1 0-19-16,3-3-17 15,-1-4-31-15,0-1-80 16,0-5-198-16</inkml:trace>
  <inkml:trace contextRef="#ctx0" brushRef="#br0" timeOffset="4670.39">25125 8767 284 0,'0'-2'49'0,"0"0"17"16,0 0 0-16,0 2-15 15,0 0-31-15,0 0-19 16,3 2 7-16,3 5 5 16,-1 0-2-16,3 3-4 0,-3-2-3 15,0-1-1-15,-1 1-1 16,-3-3-1-16,1 0-1 16,0-3 1-16,-2 0-1 15,0-2 2-15,0 0 3 16,0 0 3-16,0-4-1 15,0-1-2-15,0-2 2 0,3-2-1 16,2-2-2-16,2 2-1 16,0 2-1-16,0 2-2 15,0 1-2-15,2 4 2 16,-3 0-1-16,0 0 1 16,0 4-1-16,2 4 1 15,-3 2 0-15,-2 0-1 0,1-1 1 16,-2 0 0-16,-1-2 0 15,-1-2-1-15,0-1 1 16,2-4 1-16,-2 0 0 0,0 0 4 16,4 0 1-16,-1-7-2 15,0-2 0-15,5 0 1 16,-2 0 1-16,1-1-1 16,1 2 0-16,0 3-4 15,-3 2 0-15,1 3 0 16,-1 0-1-16,-2 0 1 15,1 6-1-15,-2 9 1 0,2-1 1 16,-2 2-2-16,-1 1 1 16,3 2-2-16,-4-5-21 15,0 1-63-15,0-7-114 16</inkml:trace>
  <inkml:trace contextRef="#ctx0" brushRef="#br0" timeOffset="5570.06">23829 9432 462 0,'0'-10'27'0,"0"2"3"16,0-1 22-16,6 7-6 16,1 2-22-16,3 0-20 15,1 0-4-15,-3 11 0 16,4 1-1-16,-5 5 2 16,1-2-1-16,-2-1 0 0,-3 2-1 15,-3-8 1-15,0-1-1 16,0-5 1-16,0-2 3 15,0 0 1-15,0-7-2 16,0-5 1-16,4-8-2 16,5 0 5-16,3-4 3 0,3 2-6 15,3 2 1-15,-2 4 1 16,2 2-5-16,-2 7 2 16,-2 4 2-1,-2 3-2-15,-2 6-3 16,0 8 0-16,-3 2 0 0,0 4 2 15,-6 3 0-15,1-2-1 16,0-3 0-16,-2-5 1 0,0-2 1 16,0-7-5-16,0-4 4 15,0 0 4-15,0-11 0 16,0-3-6-16,3-4 1 16,2-3 1-16,3 0 0 15,3 4 0-15,-2 2 4 0,4 3-4 16,-6 5-1-16,1 3 4 15,-1 4-2-15,3 2-3 16,-3 10 1-16,2 0 0 16,2 6 1-16,1 5-1 15,-1-2-1-15,4-2-2 0,-2-1-25 16,6-3-15-16,-2-8-7 16,3-7-28-16,0 0-79 15</inkml:trace>
  <inkml:trace contextRef="#ctx0" brushRef="#br0" timeOffset="5898.11">24439 9307 449 0,'-6'4'34'0,"4"-2"2"15,2 1 23-15,0 2-20 16,13 0-15-16,1 0-7 15,6 0-7-15,1-1-5 16,-1 0-4-16,1-2 0 16,-6 2 0-16,0-3-1 0,-6 1 0 15,-2 2-1-15,-7 2 2 16,0-1-3-16,0 3 3 16,-11 2 1-16,-1-2 0 15,-4 5 2-15,0-1 1 16,1 1-3-16,-1-5-2 15,3 3 0-15,4-1-7 0,4-2-28 16,5-2-27-16,0-3-57 16,5-3-99-16</inkml:trace>
  <inkml:trace contextRef="#ctx0" brushRef="#br0" timeOffset="6132.44">24701 9464 301 0,'2'2'68'0,"-2"0"-25"15,0-1 10-15,-6 5-7 16,-2-1-12-16,-7 3-13 16,-1 0-4-16,1 4-4 15,-2-1-10-15,-1 0-2 16,2-2-2-16,3 2-8 15,2-3-19-15,6 0-39 0,2-5-53 16,3 0-104-16</inkml:trace>
  <inkml:trace contextRef="#ctx0" brushRef="#br0" timeOffset="6773.08">24787 9350 274 0,'0'-6'89'0,"0"0"-56"16,0 2 24-16,0 2-6 15,2 2-24-15,2 0-21 16,2 0-2-16,2 7 0 16,-1 4 0-16,0 2-1 0,-1-1 0 15,-3 1-1-15,-1-3-1 16,2-3-1-16,-4 1 0 16,0-3 1-16,0-4 1 15,0-1 3-15,0 0 10 16,0-1 10-16,0-10-17 15,2 0-8-15,1-1 4 0,1-4 6 16,3 1 5-16,0-2-3 16,2 3-7-16,2 2-5 15,-2 3 0-15,0 4-2 16,-2 5 2-16,2 0-1 0,-4 4 0 16,0 9 1-16,2 3 1 15,-4 3 0-15,2 4 1 16,0-4-2-16,1 5 1 15,1-2-1-15,1-3 0 16,-1 1-1-16,-1-5-18 0,-2 0-34 16,-2-4-49-16,-2-5-133 15</inkml:trace>
  <inkml:trace contextRef="#ctx0" brushRef="#br0" timeOffset="7293.78">24277 9830 351 0,'-2'0'72'0,"2"-4"-18"0,2-1 14 15,15-3-27-15,6 3-7 16,8-2-5-16,3-2-6 16,7 0-6-16,6 1-3 15,-1-2-2-15,1 2-3 16,3-4-5-16,-5 6-1 16,0-3-1-16,-3 1-1 0,-5 3-1 15,-5 0 1-15,-5 0-1 16,-4 1 0-16,-3 2-1 15,-7 1 1-15,-4 1-2 16,-6 0-10-16,-3 0-9 0,0 0-18 16,-8 5-11-1,-9 2-14-15,-6 0-51 16,-2-1-116-16</inkml:trace>
  <inkml:trace contextRef="#ctx0" brushRef="#br0" timeOffset="7590.59">24324 9860 312 0,'-9'2'93'0,"3"-2"-56"16,6 0 40-16,8 0-26 0,11-2-18 16,8-3-4-16,7-1 2 15,7 1-8-15,1 0-5 16,3-1-4-16,0-1-4 15,0 2-4-15,-2-3-1 16,-4 3-1-16,-1 0 0 16,-6-3-3-16,-5 3-1 0,-3 0 0 15,-6 0 0-15,-6 3 1 16,-3 0-2-16,-2-1-14 16,-3 1-25-16,-2-2-56 15,3 0-111-15</inkml:trace>
</inkml:ink>
</file>

<file path=ppt/ink/ink9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8T09:02:48.9440000"/>
    </inkml:context>
    <inkml:brush xml:id="br0">
      <inkml:brushProperty name="width" value="0.05292" units="cm"/>
      <inkml:brushProperty name="height" value="0.05292" units="cm"/>
      <inkml:brushProperty name="color" value="#C00000"/>
    </inkml:brush>
  </inkml:definitions>
  <inkml:trace contextRef="#ctx0" brushRef="#br0">1237 4452 623 0,'-4'-5'62'16,"1"5"-24"-1,3 1 20-15,0 20-39 16,-2 10 0-16,9 10 7 15,4 11-16-15,1 8-7 0,1 1-2 16,1 0-1-16,0-6-1 16,0-10-4-16,-4-11-8 15,-3-13 7-15,-2-16 0 16,0-5 7-16,0-21 9 16,-3-13-7-16,4-5-3 0,3-4 2 15,6 2-2-15,-1 11-1 0,8 8 0 16,7 15-1-16,3 7-3 0,7 16 1 15,7 11 3-15,3 9 1 16,7-1 0-16,0-1-1 16,-2-3 1-16,-6-12-1 0,-4-12-2 15,-7-7 1-15,-10-19 4 16,-11-17 1-16,-11-10 2 16,-5-11-2-16,-14-4 9 15,-11-2 2-15,-6 6-7 16,-1 9-7-16,0 12-3 15,5 13-1-15,13 18-26 0,14 5-31 16,7 19-54-16,25 7-39 16,9 2-135-16</inkml:trace>
  <inkml:trace contextRef="#ctx0" brushRef="#br0" timeOffset="296.76">2197 4671 699 0,'-12'0'50'0,"3"0"-49"16,7 0 31-16,2 0-16 16,9 2-17-16,11 0 0 0,5-2 4 15,5 0-1-15,5-11 0 16,-6-6-2-16,-5-5-3 16,-11-3-2-16,-9 2 5 15,-4 3-1-15,-22 8 0 16,-8 8 1-16,-8 4 4 0,-3 12 6 15,6 10-2-15,9 8 2 16,11 4-2-16,15 4-3 16,9-3-3-16,26-2-2 15,13-7 0-15,18-6-26 16,15-11-37-16,9-7-70 0,9-10-146 16</inkml:trace>
  <inkml:trace contextRef="#ctx0" brushRef="#br0" timeOffset="736.98">3542 4461 712 0,'0'-16'29'15,"-7"3"-13"-15,-5 13 19 16,3 0-8-16,3 20-21 15,5 12-8-15,1 9 1 16,14 7 0-16,14 4 1 16,11 0 4-16,9-6-4 0,2-10-2 15,4-13 4-15,0-16-4 16,-7-5-3-16,-8-22 0 16,-8-14 4-16,-10-6 4 15,-12-12-2-15,-9-4-1 0,-7 4-13 16,-18 4-28-16,-7 7-20 15,-2 12-9-15,3 16-10 16,6 9-20-16,14 4 20 16,11 7 4-16,16 5-145 0</inkml:trace>
  <inkml:trace contextRef="#ctx0" brushRef="#br0" timeOffset="1036.83">4225 4406 489 0,'0'-17'199'15,"-4"3"-168"-15,-15 3 13 0,-8 8-3 0,0 3-22 16,2 3-11-16,3 17-4 16,13 9-3-16,9 6 0 15,5 8 0-15,19 0 1 0,8 2-1 32,4-6-4-32,-4-7-18 15,-3-9 1-15,-12-7 7 0,-16-5 1 16,-6-4 0-16,-25-4 16 15,-5-1 0-15,-8 0-1 16,2 0 2-16,5-2 3 16,11 4-3-16,13-3-4 15,12 3-4-15,19-2-24 0,15-2-22 16,13 0-35-16,3-13-75 16,2-4-202-16</inkml:trace>
  <inkml:trace contextRef="#ctx0" brushRef="#br0" timeOffset="1279.8">4360 4584 470 0,'-10'-5'146'0,"5"1"-121"16,1 2 22-16,4 0-5 0,11 2-21 16,13-3-17-16,6-4 0 15,6-2-3-15,6-4-1 16,-5-3-13-16,-6-4-18 16,-11 3-4-16,-13-1 2 15,-7 3 22-15,-22 9 12 0,-10 6 15 16,-8 9 14-16,-1 15 12 15,5 9 0-15,7 7-14 16,13 5-7-16,16 2-15 16,6-7-4-16,26-5-8 15,17-8-18-15,19-14-36 16,12-11-55-16,19-4-140 16</inkml:trace>
  <inkml:trace contextRef="#ctx0" brushRef="#br0" timeOffset="1703.66">5699 4411 751 0,'3'-20'46'0,"-1"4"-21"15,-2 12 18-15,0 6-6 16,4 23-30-16,4 13-7 0,5 17 6 15,4 17 3-15,6 18-2 16,2 10-3-16,2 7-3 16,0 3 1-16,-2-10-2 15,-3-12-3-15,-3-14-15 16,-2-18-3-16,-7-20-6 0,-4-18-2 16,-6-18-19-16,0-18 7 15,-14-24-26-15,-5-14-65 16,-2-17-51-16</inkml:trace>
  <inkml:trace contextRef="#ctx0" brushRef="#br0" timeOffset="1891.13">5777 4569 520 0,'-7'-46'88'15,"2"7"-31"-15,5 8 4 16,4 10-16-16,14 10-18 16,6 9-15-16,4 2-1 15,5 17 4-15,-3 11-2 16,-6 8-10-16,-14 9-2 0,-10 1-3 15,-15-2-11-15,-20-4-8 16,-12-10-10-16,-7-5-6 16,-2-14-1-16,10-9-23 15,11-2-54-15,16-16-151 16</inkml:trace>
  <inkml:trace contextRef="#ctx0" brushRef="#br0" timeOffset="2321.75">6113 4697 501 0,'1'-13'68'0,"3"0"-10"16,-1 4 23-16,2 7-17 15,4 2-21-15,1 6-31 16,0 10-8-16,7 7 6 0,0 6-2 16,3 7-6-16,1-1-1 15,3-5 0-15,-1-1-1 16,-2-8-5-16,-2-12-6 15,-1-9 3-15,-6-2 4 16,3-20 1-16,-6-4 1 16,-6-2 3-16,2-1-1 0,-3 6 1 15,0 7 2-15,0 7 5 16,4 7-6-16,1 2-3 16,7 11-5-16,4 7 4 0,6 5-6 15,-2 2-55-15,4-4-22 16,-3-3-40-16,-3-5-90 0</inkml:trace>
  <inkml:trace contextRef="#ctx0" brushRef="#br0" timeOffset="2743.52">6537 4773 440 0,'-8'-23'140'0,"1"3"-93"0,3 8 32 16,4 6-17-16,5 6-32 16,14 2-30-16,0 14 1 15,6 4 1-15,1 7 0 16,-1-2-3-16,-8 0 1 15,-4-4-6-15,-4-9-15 0,-5-5 10 16,-3-7 4-16,-1-3 9 16,0-15 0-16,6-5 1 15,-1-3 0-15,8 0 5 16,1 0 3-16,6 8-9 16,2 3-5-16,0 10 0 0,4 5 2 15,-4 0 0 1,-1 13-1-16,-3 2 1 0,-5 3-1 15,-6 0 1-15,-7-2-6 16,0-6-4-16,0-7 7 16,-9-3 4-16,3-3 5 0,2-14 2 15,4-4 9-15,2-3-1 16,11 3-1-16,6 2 4 16,2 6-8-16,6 8-2 15,0 5-5-15,0 3-3 16,2 14 1-16,-3 7-2 15,1 3-1-15,-5 4-22 0,-2-3-28 16,-6-5-23-16,-8-7-47 16,2-9-96-16</inkml:trace>
  <inkml:trace contextRef="#ctx0" brushRef="#br0" timeOffset="3009.08">7274 4600 635 0,'9'-18'76'15,"-3"9"-13"-15,4 9-16 16,0 2-25-16,2 21-19 0,0 16-2 16,5 15 0-16,0 17 1 15,3 13-1-15,0 7-1 16,-2 6-2-16,0-3 4 16,-2-9-5-16,-2-10-9 15,-1-15-8-15,-2-16 6 16,-6-18 1-16,-1-15-24 15,-4-11 2-15,-2-16 22 0,-9-15-21 16,-3-5-8-16,3-8 4 16,2 2-31-16,5-2-68 15,4 6-85-15</inkml:trace>
  <inkml:trace contextRef="#ctx0" brushRef="#br0" timeOffset="3243.4">7378 4803 470 0,'-30'-41'155'0,"10"2"-115"0,11 5 3 15,9 9 20-15,10 9-23 16,18 7-26-16,7 9-12 16,9 0 6-16,-5 18 0 15,2 7-3-15,-9 3-5 16,-8 5-2-16,-14 1-10 0,-8-1-30 15,-5-6-21-15,-18-2-10 16,-4-5-15-16,-1-6-28 16,-1-7-20-16,10-5-68 15</inkml:trace>
  <inkml:trace contextRef="#ctx0" brushRef="#br0" timeOffset="3680.82">7766 4789 574 0,'8'-5'72'16,"-5"-2"-46"-16,-1 5 36 0,-2 2-21 16,0 0-32-16,0 9-9 15,0-2-1-15,0 5 1 16,0-1-1-16,0-4 1 16,0 1-3-16,2-8-17 15,-1 0 10-15,5 0 12 0,0-9-1 16,4-4 0-16,2-3 1 15,4 5 10-15,1 2-2 16,3 2-4-16,2 9-5 16,0-2 0-16,0 11-1 15,2 3 1-15,-7 5-1 0,-4-4-1 16,-4-3 1-16,-2-1-10 16,-7-6-9-16,0-5 5 15,0 0 11-15,-4-5 6 16,4-9 2-16,0-3 10 15,7 2 0-15,10-3 6 0,2 4-3 16,6 1-6-16,4 9-7 16,0 4-3-16,0 0-2 15,-1 11-1-15,0 7 0 16,-8 5 0-16,-1 1-1 16,-11-1-29-16,-8 0-37 15,-1-7-32-15,-20-9-107 16</inkml:trace>
  <inkml:trace contextRef="#ctx0" brushRef="#br0" timeOffset="3821.39">7748 4577 574 0,'0'-25'20'0,"26"5"-34"16,11 7 11-16,11 12 5 15,13 1-20-15,5 9-63 16,5 11-50-16,-3-1-117 15</inkml:trace>
  <inkml:trace contextRef="#ctx0" brushRef="#br0" timeOffset="4196.34">8505 4647 106 0,'2'-13'488'0,"-2"0"-438"16,-3 2 24-16,-11 6-33 15,-1 5-31-15,1 0-8 0,4 13-5 16,3 6-1-16,4 6-1 15,3 2-2-15,5 0-11 16,8-6-18-16,6-1-11 16,2-10 15-16,0-7 24 15,-2-3 9-15,0-6 4 0,-1-3 16 16,-4-1 15-16,-3 0 2 16,-2 9-3-16,0 1-7 15,1 11-21-15,2 15-5 16,0 12 6-16,3 10-3 15,-3 9-4-15,-5 5-2 0,-7-1 1 16,-2-2-21-16,-23-9-22 16,-4-17-11-16,-10-13 5 15,0-15 42-15,3-7 15 16,2-24 26-16,9-8 1 16,10-2-3-16,11-6-2 15,8-1-17-15,24 4-18 0,18 3-39 16,15 4-55-16,14 0-124 15</inkml:trace>
  <inkml:trace contextRef="#ctx0" brushRef="#br0" timeOffset="4656.13">9564 4321 787 0,'0'-8'38'16,"0"2"-30"-16,0 6 24 16,0 14-14-16,0 17-15 15,0 15-2-15,0 15 1 16,0 16 0-16,0 5-1 16,0 2-1-16,7-2 1 0,1-9-1 15,4-14 0-15,3-15-2 16,2-13 0-16,2-15 0 0,8-7 2 15,6-9 1-15,9 0-2 16,5-11-11-16,9 0-9 16,4-3-7-16,-5 4-47 15,-1-7-38-15,-12 1-67 16,-8-1-145-16</inkml:trace>
  <inkml:trace contextRef="#ctx0" brushRef="#br0" timeOffset="4890.45">10075 4850 567 0,'-9'-6'54'15,"6"3"6"-15,3-1 6 16,8 2-26-16,16-1-29 16,3-2-6-16,2-2-1 0,0 1-1 15,-7-3-2-15,-9-2 0 16,-7 1-2-16,-6 3 0 16,-9 0-2-16,-9 7 2 15,-2 0 0-15,-1 0 3 16,4 14-2-16,7 5 1 0,10 3-2 15,1 5-1-15,19-2-1 16,11 0-6-16,6-4-39 16,4-5-37-16,-1-7-41 15,-2-8-121-15</inkml:trace>
  <inkml:trace contextRef="#ctx0" brushRef="#br0" timeOffset="5333.19">10389 4832 218 0,'-12'-18'377'16,"5"4"-329"-16,2 5 21 15,5 5-11-15,8 4-34 16,11 4-24-16,2 10 2 16,6 2-3-16,-2 5 0 15,-3-1 1-15,-7-2-5 0,-8-4-25 16,-7-3 5-16,0-7 8 16,-10-4 14-16,-7-2 6 15,5-11 3-15,0-4 16 0,4-5 5 16,8-1-4-16,3 0-4 15,12 1-7-15,9 6-9 16,3 5-5 0,4 10-2-1,3 1 1-15,3 7 1 0,-3 11-2 16,-2 5-4-16,-6-1 3 16,-6 1 1-16,-10-2-22 15,-8-5 7-15,-2-7 11 16,-3-5 2-16,-8-4 9 15,1-8 5-15,5-7 10 0,2-5 8 16,3 0 2-16,5 1-9 16,10 2-6-16,6 5 2 15,4 8-5-15,4 4-6 16,0 0-4-16,3 10 1 16,-3 9-2-16,1-1 0 15,-1 5 1-15,-4 2-17 0,-4 0-22 16,-1-2-30-1,-8-5-30-15,-2-9-61 0,-8-9-159 16</inkml:trace>
  <inkml:trace contextRef="#ctx0" brushRef="#br0" timeOffset="5780.59">11052 4812 550 0,'12'-10'61'0,"5"2"-18"0,3 8-4 15,1 0-19-15,2 4-10 16,-1 10-6-16,-3-1 0 15,-4 3-3-15,-6-2 0 16,-4-2-2-16,-5 0-1 16,0-9-5-16,-5-1 2 15,-4-2 6-15,-2-4 1 0,4-9 0 16,3-2 1-16,4 0 0 16,0-2 10-16,15 2 1 15,1 1 5 1,6 7-8-16,1 2-12 0,-2 5 1 15,5 0-2-15,-5 8 0 0,-3 7 0 0,-5 0-1 16,-3 3 2-16,-6-1-3 16,-4-3-5-16,-2-3-2 15,-10-6 1-15,1-5 2 16,0 0 7-16,6-9 4 16,3-5 13-16,2-3 15 0,9 0-5 15,9 2-5-15,3-1-1 16,6 6-5-16,0 5-6 15,2 5-5-15,-2 0-5 16,2 5 1-16,-2 8-2 0,-2 4-5 16,0 3-25-16,-2 1-42 15,-1-1-30-15,3-3-65 16,2-4-205-16</inkml:trace>
  <inkml:trace contextRef="#ctx0" brushRef="#br0" timeOffset="6046.59">12020 4800 503 0,'1'-20'119'16,"-2"0"-70"-16,-19 7-3 0,-5 3-37 15,-5 7-8-15,-4 3-2 16,1 9 1-16,1 12-3 16,8 2 1-16,6 4-9 15,11-2-22-15,7-2-10 16,4-6 6-16,16-9 1 15,5-4 18-15,6-4 13 16,-4-4 5-16,1-6 8 0,-5-1 10 16,-3 4 19-16,-4 1 3 15,-1 6-12-15,-5 0-21 16,1 13-7-16,3 5-2 16,1 5-4-16,6 2-53 0,10 0-101 15</inkml:trace>
  <inkml:trace contextRef="#ctx0" brushRef="#br0" timeOffset="6501.76">13277 4142 771 0,'16'-22'-3'31,"-12"9"7"-31,-4 10 33 16,0 3 2-16,0 18-32 16,2 12-10-16,3 7 4 15,2 15 0-15,6 7-1 0,1 7 1 16,6 2-1-16,-3 0-1 15,5-4-15-15,-4-5-18 16,2-13-22-16,0-10-15 16,0-14-27-16,-6-17-26 15,1-7-84-15</inkml:trace>
  <inkml:trace contextRef="#ctx0" brushRef="#br0" timeOffset="6814.2">13221 4443 670 0,'-18'-7'18'0,"15"0"-13"16,8 3 26-16,31 2-9 16,15 2-9-16,13 0-3 15,13 0-2-15,4 0 4 16,-6 4-5-16,-10 5-4 16,-15 3-4-16,-16 4 0 0,-19 4-13 15,-11 3 8-15,-4 4 4 16,-9 2 4-16,-4 3 2 15,6 0 1-15,5-4 2 16,4-3-2-16,15-5-2 16,12-10 1-16,5-6-1 15,6-4 0-15,-4-11-2 16,-7-8-9-16,-15-10-4 0,-13-1 0 16,-9-4-9-16,-23 2-19 15,-6 2-30-15,-9 3-39 16,7 7-60-16</inkml:trace>
  <inkml:trace contextRef="#ctx0" brushRef="#br0" timeOffset="8003.03">14974 4382 720 0,'9'-14'48'0,"0"10"-23"16,1 4 9-16,5 15-14 16,3 13-8-16,2 13-8 15,2 14 1-15,-2 13-1 16,1 11-1-16,0 5-4 16,-3 3 0-16,-2-5-5 15,-2-9-18-15,-1-12-27 0,-4-17-15 16,-7-13-6-16,-2-20-13 15,-5-11-14-15,-15-19 30 16,-6-18-110-16,-3-14-16 16,-5-13 217-16,0-13 130 0,2-9-6 15,10-3-25 1,7 7-34-16,8 5-5 0,7 13-22 16,3 12-21-16,19 18-18 15,10 11-13-15,9 12 3 16,8 11-2-16,3 0 0 0,-2 20-3 15,-5 9-4-15,-5 4 0 16,-16 3-3-16,-11 2-2 16,-11-3-11-16,-2-10 0 15,-13-3 5-15,-3-12 7 16,0-5 4-16,2-5 3 0,7-8 9 16,7-10 6-16,2-3-7 15,21-1-9-15,8 2-4 16,8 4-1-16,7 11-2 15,1 5 1-15,-2 0 1 0,-5 16-2 16,-14 5-2-16,-8-1-18 16,-12 2-1-16,-6-4 6 15,-7-2 6-15,-12-8 7 16,2-4 5-16,-3-4 2 16,8-2 3-16,5-12 12 15,7-8-4-15,12 1-11 0,17 0-2 16,13-3-4-16,11 3-21 15,6 8-23-15,0 5-17 16,-1 4 17-16,-15 4 18 16,-15 2-18-16,-9 10 31 15,-19 4 17-15,0 4 14 16,-20 3 25-16,0 0-5 0,0 3 0 16,4-4-4-16,9-4-6 15,3-3-2-15,6-7 2 16,15-2 0-16,11-6 4 15,6 0-14-15,2-11-9 0,2-7-4 16,-4-3-1-16,-11-6 1 16,-9-1-7-1,-10 1-10-15,-4-2-1 0,-14 8 1 16,-5 1-6-16,2 8-5 16,2 5 6-16,7 3 5 15,8 4-19-15,1 0-28 0,18 0 32 16,5 0 28-16,3 0 9 15,4 0 5-15,-1 0 17 16,-1 0 8-16,0 4 18 16,-4 3-14-16,2 5-4 15,-3 3-3-15,0 3-10 0,-4-2-9 16,-2 1-7-16,0 0-3 16,-5-7-1-16,-6-3-2 15,-2-3 0-15,-1-4 3 16,-4-7 8-16,0-6-5 15,0-5-7-15,5-5-10 16,2 3-15-16,6-1-27 0,4 5-38 16,7 5-18-16,-2 8-45 15,3 3-101-15</inkml:trace>
  <inkml:trace contextRef="#ctx0" brushRef="#br0" timeOffset="8206.08">16541 4477 39 0,'0'14'220'0,"0"-5"-133"15,0-2-6-15,0 0 2 16,4-5-17-16,5-2-9 15,7 0-16-15,4-11-30 16,4-1-9-16,0-2-3 0,-4-2 1 16,-3 0-6-16,-7 1-1 15,-6 4 4-15,-4 9 2 16,-9 2-1-16,-9 8 1 16,-4 13 3-16,-1 8 13 15,-2 7 3-15,10 3-12 16,8-2-7-16,7-1-12 0,22-9-58 15,19-13-98-15</inkml:trace>
  <inkml:trace contextRef="#ctx0" brushRef="#br0" timeOffset="8703.81">17870 4484 678 0,'6'-25'24'15,"-6"-2"-22"-15,-10 6 20 16,-15 3-7-16,-14 7-14 16,-11 10-2-16,-4 1 0 0,-2 12 1 15,9 11 0-15,11 6 1 16,14 3-3-16,16-2-3 15,6 0-1-15,21-8 4 16,15-6-8-16,8-12 4 16,9-4 4-16,8-11 0 15,-2-9-1-15,-5-1 4 0,-5 1 1 16,-11 4 13-16,-13 5-4 16,-11 8-7-16,-7 3-2 15,-3 9-6-15,-2 8 1 16,2 7-11-16,6 2-37 15,9 3-59-15,8-6-87 16</inkml:trace>
  <inkml:trace contextRef="#ctx0" brushRef="#br0" timeOffset="8938.14">18804 3893 768 0,'-23'-9'11'0,"4"9"-8"16,11 8 12-16,4 25 13 0,4 14 0 16,9 13 2-16,9 14-8 15,8 4-11-15,2 6-9 32,5 0-1-32,-1-4-9 0,2-9-41 0,0-10-31 15,0-16-57-15,-3-19-123 16</inkml:trace>
  <inkml:trace contextRef="#ctx0" brushRef="#br0" timeOffset="9708.49">19388 4309 730 0,'0'-18'21'0,"-17"1"-9"0,-6 7 19 15,-6 9-11 1,-3 1-11-1,-2 12-5-15,1 9-3 16,10 10 0-16,5 3-2 0,15 1-1 16,3 1 1-16,9-5-6 0,13-8-15 15,5-9 0-15,5-11 5 16,-2-3 10-16,4-17 5 16,-5-10-1-16,-2-3-1 15,-4-3 2-15,-3 5 3 0,-6 6 0 16,-3 8 13-16,0 6 4 15,-4 8-12-15,2 7-5 16,-2 8 1-16,4 10 0 16,-2 4-2-16,-2-2 0 0,0-2-1 15,-1-4-14-15,-3-7-13 16,0-8-6-16,-1-6-1 0,3-9 30 16,-2-12-21-16,2-8 15 15,4-1 11-15,2-3 8 16,5 7 10-16,1 0 0 15,5 11-4-15,2 7-8 16,0 8-4-16,1 0 4 16,-4 15-1-16,-1 5-5 15,-2 3 0-15,0 2 1 16,0-4-2-16,-2 0 2 0,4-6-2 16,0-4-1-16,1-8 0 15,4-3 1-15,2 0-1 16,2-11 0-16,1 1 0 0,1-6 1 15,-2 1 0-15,-4 1-2 16,-4-4-5-16,-5 0-18 16,-5 1 6-16,-6 0 1 15,-5 2-25-15,0 0 19 0,-10 3 21 16,-4 4 9-16,-5 5 15 16,3 3 7-16,0 0-4 15,6 2-9-15,2 9-7 16,8 1-2-1,0 4-2-15,9 3 0 16,7 5-1-16,4 2 2 16,-1 3 1-16,1 0-2 0,-1-2-1 15,-5-1 1-15,-1-5 2 16,-4-1 3-16,-6-7 0 16,-3-2-4-16,0-6-3 15,-7-2 1-15,-10-3-5 16,0 0-32-16,0 0-55 15,4-2-81-15</inkml:trace>
  <inkml:trace contextRef="#ctx0" brushRef="#br0" timeOffset="9849.07">20381 4445 629 0,'-7'-4'0'15,"-1"-3"-42"-15,6 0-37 16,2 1-343-16</inkml:trace>
  <inkml:trace contextRef="#ctx0" brushRef="#br0" timeOffset="10364.62">21258 4224 534 0,'15'-6'184'15,"-4"-13"-137"-15,-11 11 10 16,0 6 1-16,0 2-26 16,0 7-24-16,0 8-7 0,0 8 2 15,0 2-2-15,1 5-2 16,3 2 2-16,2 1-5 15,1-5-26-15,-2-4-35 16,-1-9-41-16,-4-7-48 16,0-8-115-16</inkml:trace>
  <inkml:trace contextRef="#ctx0" brushRef="#br0" timeOffset="10489.56">21156 4090 543 0,'-12'-29'103'16,"7"8"-68"-16,5 5 11 0,2 12-21 15,15 4-27-15,10 4-42 16,11 12-17-16,7 3-37 16,6 3-68-16,10-3-93 15</inkml:trace>
  <inkml:trace contextRef="#ctx0" brushRef="#br0" timeOffset="10699.01">21679 4092 621 0,'0'-17'42'16,"-14"3"-14"-16,-3 3 24 15,2 11-18-15,-2 0-16 16,8 17-12-16,8 8-3 0,1 10 0 16,12 10 3-16,10 1 1 15,8 0-2-15,-3-3-4 16,-2-9 0-16,-9-7-1 16,-16-9-1-16,-8-11 0 15,-31-5 2-15,-18-2-6 0,-20-2-54 16,-17-7-86-16,-16-2-245 0</inkml:trace>
  <inkml:trace contextRef="#ctx0" brushRef="#br0" timeOffset="11645.68">9162 6378 726 0,'-14'-22'34'0,"8"-9"-10"16,6 4 18-16,15 7-14 16,18 7-14-16,3 5-13 15,9 8 0-15,0 14 1 16,1 11-2-16,-7 7 0 15,-4 10-1-15,-10-2-9 0,-14 0-9 16,-11-6 2 0,0-9 5-16,-16-7 8 0,-4-15 6 15,-1-3 6-15,4-21 13 16,7-11-3-16,10-10-6 16,1-4 1-16,25-4-2 15,8 2-8-15,8 9-2 0,7 10-3 16,2 11 1-1,-7 18-2-15,-3 8-1 0,-10 20-9 16,-15 16-7 0,-5 10 10-16,-8 5 1 15,-3 0-8-15,-1-4-3 0,4-8-5 16,8-12-13-16,9-15 5 16,8-13 9-16,11-10 6 15,2-19-49-15,7-15-13 16,-1-10 25-16,-4-8 41 0,-9-2 8 15,-13 3 8 1,-9 4 15-16,-12 11 8 16,-8 14 12-16,-19 14-5 0,-5 11-10 15,-1 13 2-15,5 18 6 16,7 6-5-16,8 9-12 16,13 1-6-16,1-3-4 0,18-6-4 15,4-9-1-15,2-17 3 16,0-12-3-16,-5-3 6 15,-4-20 13-15,-5-7 8 16,-11-9 2-16,0-4-5 16,-9-2-17-16,-4 5-5 0,3 2-20 15,3 6-35-15,7 7-54 16,9 5-14-16,12 6-70 16</inkml:trace>
  <inkml:trace contextRef="#ctx0" brushRef="#br0" timeOffset="11817.52">10249 6130 598 0,'0'0'91'16,"-3"0"-13"-16,-4 3-18 16,3 10-22-16,4 11-14 15,0 6-12-15,8 8-3 16,11 9-5-16,2 3-3 16,7 7-2-16,-1 1-37 0,-4-6-34 15,-7-7-30-15,-11-14-48 16,-5-10-228-16</inkml:trace>
  <inkml:trace contextRef="#ctx0" brushRef="#br0" timeOffset="11926.84">10222 6452 510 0,'-10'-31'201'0,"12"-1"-174"16,23 3-14-16,16 4-12 16,15 0-19-16,12-1-53 15,9-1-187-15</inkml:trace>
  <inkml:trace contextRef="#ctx0" brushRef="#br0" timeOffset="12418.2">11634 6232 631 0,'-9'-29'46'0,"8"-6"-20"15,1 3 16-15,17-1 7 16,10 8-13-16,7 10-21 16,5 6-5-16,3 9 0 15,1 9-5-15,-4 12-4 16,-2 11-2-16,-7 2-1 0,-9 2-8 16,-8 1-6-16,-9-4 0 15,-4-9 2-15,-5-6 9 16,-12-10 5-16,1-8 5 15,2-8 8-15,3-13 7 0,6-11 0 16,5-6-5-16,10-6-6 16,17-1-7-1,9 0-2-15,10 8-6 0,7 6-31 0,1 14-26 16,0 8-17-16,-10 9-40 16,-4 9-58-16,-15 12-217 0</inkml:trace>
  <inkml:trace contextRef="#ctx0" brushRef="#br0" timeOffset="13576.71">12248 6203 332 0,'-13'15'163'0,"4"-6"-123"16,9-6-5-16,0-3 5 15,17 0 3-15,6-5-10 0,12-7-20 16,4-6 2-16,2-4-2 16,-4-1-5-16,-3-7 1 15,-7 1-3-15,-10 1-2 16,-12-1-2-16,-5 8 1 15,-18 4 1-15,-8 10 1 16,-9 7-2-16,1 2-1 16,-2 14 1-16,5 8-2 0,11 2-1 15,8 5 0-15,12 1-3 16,5-2 0-16,19-2-9 16,8-1-13-16,14-9-6 15,3-6-10 1,9-6-18-16,1-6-6 15,-1-6 8-15,-2-9 28 16,-5-5 30-16,-7-7 33 0,-14-1 13 16,-9-1 0-16,-11-1-3 15,-10 5-11-15,-4 3-18 16,-19 8-1-16,-4 7-4 16,-4 7-7-16,2 2-3 15,2 11 0-15,10 6 0 0,7 2-2 16,10 2-2-16,0-3 0 15,12-2-9-15,2-6-3 16,6-6 5-16,-1-3 7 16,-1-3 5-16,-1 0 2 0,-3-7 9 15,-2 0 16-15,-4 2 8 16,1 5-1 0,1 0-13-16,3 10-11 0,3 14 1 15,4 9 0-15,7 16-5 16,-2 11-5-16,4 6-2 0,-6 9-2 0,-7-1-5 15,-11-1-25-15,-5-5-4 0,-13-10-7 16,-18-13 0-16,-9-13 11 16,-5-17 15-16,-2-15 15 15,4-17 4 1,4-19 16 0,9-15 6-16,10-10 7 0,14-10-11 15,10-5-16-15,19-5-9 0,20 4-22 16,13 6-36-16,9 9 12 15,1 12-14-15,2 12 27 16,-9 9 31-16,-12 6 7 16,-14 5 3-16,-16 2 12 15,-11 4 28-15,-6 3 12 0,-11 5-7 16,-8 4-11-16,-1 0-5 16,-2 11-4-16,8 7-6 15,2 5-11-15,9 2-4 16,3 3-3-16,11-1-2 0,8 0-2 15,9-4 1-15,6-6-3 16,-2-5-12-16,2-9-12 16,-5-3 1-16,-4-7 3 15,-5-13 7-15,-6-3 10 16,-6-2 5-16,-3 3 1 16,-5 2 9-16,0 5 9 15,0 8 1-15,0 7-6 0,4 2-11 16,8 16-5-16,3 7 5 15,6 2-3-15,7-1 0 16,8 3-5-16,1-9-13 16,-1-2-5-16,-2-14-4 0,0-4 1 15,-7-8 12-15,-7-17 4 16,-5-9 8-16,-4-9 3 16,-9-7 1-16,-2-7 3 15,0-2 2-15,-11-2 7 16,-1 1 0-16,-1 2 16 15,1 12-7-15,3 10 2 16,-2 10 5-16,4 15-9 16,0 11-9-16,3 7-11 0,1 18-3 0,1 11 3 15,2 10 1-15,0 9 0 16,0 6 0-16,7 2-1 16,2-1-1-16,1-1-14 15,3-8-23-15,1-8-26 16,1-11-33-16,1-9-40 0,2-13-164 15</inkml:trace>
  <inkml:trace contextRef="#ctx0" brushRef="#br0" timeOffset="14634.8">14028 6102 450 0,'0'-9'36'16,"0"-1"-18"-16,0-2 55 16,5-2-23-16,0 0-15 0,-1-2-12 15,-1 0 4-15,-3 5 3 16,-3 2-13-16,-13 2-7 16,-6 7-6-16,-8 2-3 15,-1 12-1-15,-3 4 0 0,2 2 0 16,5 5 0-1,7 0-1-15,9-2 1 16,8-1-2-16,3-7-1 0,12-2-9 16,12-9 0-16,6-4 2 15,6-2-1-15,3-11 0 16,1-1 1-16,-4-4 4 0,-7 2 5 16,-8 3 1-16,-5 2 1 15,-7 6 3-15,-5 5 8 16,-4 0-4-16,0 4-7 15,0 8 1-15,0 4 1 16,3-1-3-16,8-1 1 0,5-5-2 16,4-2 1-16,6-7 0 15,4 0 0-15,2-14-3 16,-1-4 0-16,-2-5 3 16,-4-4 1-16,-8-2 4 15,-3 1 3-15,-9 3 6 16,-5 4-8-16,0 5-5 15,-15 8 0-15,1 6-1 0,-3 2 0 16,5 13 0-16,2 12 1 16,7 2-2-16,3 5-2 15,8 2-1-15,11-1-4 0,10 0-13 16,-2-6-2-16,0-8 12 16,-3-1 10-16,-9-7 1 15,-5-6 1-15,-7 0 14 16,-3-1 12-16,0-2-3 0,0 1-3 15,0 2-8-15,9 3-11 16,11 2-6-16,9 5-10 16,10-1-35-16,4 2-43 15,8 0-73-15,-5-2-157 0</inkml:trace>
  <inkml:trace contextRef="#ctx0" brushRef="#br0" timeOffset="14759.78">14846 6396 78 0,'-2'11'503'0,"-5"-9"-457"15,-3-2 9-15,6 0-7 0,0 1-16 16,4 1-24-16,0 2-26 16,8-2-48-16,4 1-99 15</inkml:trace>
  <inkml:trace contextRef="#ctx0" brushRef="#br0" timeOffset="15077.09">15299 6492 569 0,'3'-8'103'16,"-3"2"-97"-16,-5 6 9 15,-17 0 10-15,-17 16 6 16,-17 4-5-16,-20 6-16 15,-29 6-2-15,-17 5 2 16,-20 3-2-16,-15 3-4 0,-11 4-2 16,-5-1 0-16,5 2-2 15,13-2 26-15,17-1-1 16,23-8-18-16,27-5-6 16,31-12-3-16,28-15-6 15,29-8-25-15,27-24-29 0,38-15-66 16,33-12-85-16</inkml:trace>
  <inkml:trace contextRef="#ctx0" brushRef="#br0" timeOffset="15329.47">15247 6450 610 0,'28'-9'30'15,"-28"9"-20"-15,-1 7-5 16,-15 7 34-16,-2 6 3 15,-6 5-14-15,-1 2-6 16,-9 3-2-16,-4 2-3 0,-12 2-7 16,-11 1-7-16,-13-1-3 15,-10 5 0-15,-15-9-4 16,-6 1-18-16,-9-1-14 16,-3-1-10-16,0-1-9 15,8-1-4-15,1-2-27 16,6-7-183-1</inkml:trace>
  <inkml:trace contextRef="#ctx0" brushRef="#br0" timeOffset="59132.17">22307 6860 241 0,'3'-11'107'0,"-2"4"-59"15,-1-2-18-15,0 0 8 16,0 3 0-16,0-1-12 0,-1 4-11 16,-7-1 4-1,-1 3 0-15,-3 1 3 0,-3 0-6 16,-2 0-4-16,-5 8-5 16,-4 7 0-16,1 3 3 15,-2 3 2-15,3 4 2 0,-2 3 1 16,6 3-2-1,8 3-5-15,2 1-4 0,9 0 1 16,1-3-4-16,9-2 1 16,9-4-4-16,5-2 4 15,10-4-2-15,2-8 2 16,5-1-1-16,2-8 1 0,-1-3 3 16,0 0-3-16,-5-14 1 15,-7-2 0-15,-8-9 0 16,-8-6 7-16,-6-6 4 15,-7-4-6-15,-7 0-6 16,-11-2-2-16,-4 4-12 0,-4 5-22 16,2 4-15-16,4 1-39 15,6 1-117-15</inkml:trace>
  <inkml:trace contextRef="#ctx0" brushRef="#br0" timeOffset="60736.96">22317 6512 310 0,'0'-9'47'0,"0"0"15"15,0 0-7-15,0 1-3 0,7-1-17 16,0 3-4-16,0 3-6 16,2 1-6-16,2 2-7 15,-3 0-4-15,2 2-2 31,-3 7-2-31,2 5-2 0,-4 1 0 16,1 0-2-16,-2 0 2 16,-1-2-1-16,-1-1-1 15,-2-4 1-15,0-3-1 0,0 1 1 16,0-3 0-16,0-1 2 16,0-2 2-16,0 0 9 15,-2-9 0-15,2-1-6 16,0-5-2-16,0-5 1 15,0 0 1-15,2-2-4 0,6 4-2 16,-1-2 3-16,5 6 2 16,-2 3-6-16,1 3 0 0,2 5 1 15,-1 0-3-15,3 3 1 16,-5 4-1-16,1 7 0 16,0 9 0-1,0-1 1-15,-4 4 0 0,6 3 0 16,-5 0 0-16,-1-1 0 15,0 0 0-15,-1-1-9 16,1-4-12-16,-1 0-6 16,-1-6-27-16,2-3-44 15,1-4-110-15</inkml:trace>
  <inkml:trace contextRef="#ctx0" brushRef="#br0" timeOffset="61316.99">22907 6826 397 0,'-5'-8'54'0,"2"4"5"16,1 0-1-16,2 0-11 0,0 2-17 16,0 2-11-16,0 0-7 15,5 6 2-15,0 6-2 16,2 8 2-16,-2 5 1 15,2 5 1-15,-2 8-6 16,0 3 0-16,-3 3-2 0,1 1 0 16,1-4-5-16,-1-2-1 15,1-5-1-15,2-9 0 16,-1-5-1-16,-1-6 2 16,1-5-4-16,-2-4-10 15,1-3-18-15,4-2-27 0,-1-9-57 16,-2-9-107-16</inkml:trace>
  <inkml:trace contextRef="#ctx0" brushRef="#br0" timeOffset="62176.12">22975 6492 273 0,'0'-4'27'16,"0"-4"9"-16,0 1 2 15,7 0-3-15,1 1-8 16,3 3 3-16,-1-1 4 15,1 3-8-15,0 1-8 0,1 0-1 16,-2 0-7-16,2 4-4 16,-3 4-2-16,0 6-3 15,-2 0 0-15,-2 1 0 16,1 0-1-16,-3-2 0 0,-1-2 1 16,-2-4-1-16,0-1 0 15,0-5 0-15,0-1 2 16,0 0 11-16,0 0 5 15,-2-1-5-15,-1-11-4 16,3-1 2-16,-2-4-2 16,2-3 2-16,0 0-4 0,7-1-4 15,4-1-1-15,0 4-2 16,5 4 0-16,0 3 1 16,4 4-1-16,-1 1 1 15,3 8 1-15,-2-2-1 16,-1 0-1-16,-2 11 0 15,-3 1-1-15,-5 6 0 0,2 2 0 16,-6 5 0-16,-3-1 1 16,1 1 0-16,-3 2 0 15,5-4 1-15,-2 1-1 16,1-3 0-16,1-1 0 16,2-3-5-16,4-2-29 0,0-6-59 15,4-6-163-15</inkml:trace>
  <inkml:trace contextRef="#ctx0" brushRef="#br0" timeOffset="65860.57">23890 7188 546 0,'0'11'43'0,"0"-2"-38"15,0 3-5-15,-2 4 5 16,-8 5-3-16,-2-1-3 16,0 2-26-16,-3-3-54 0,5-8-81 15</inkml:trace>
  <inkml:trace contextRef="#ctx0" brushRef="#br0" timeOffset="66283.66">24121 7047 543 0,'1'-6'18'16,"7"3"16"-16,3 3-20 15,1 0 7-15,8 7 4 16,-2 8-22-16,2 4-1 15,-4-1-2-15,-2 0 0 0,-2-2-2 16,-5-4-4-16,-2-1-8 16,-4-9 4-16,-1-2 9 15,0-2 1-15,2-14 2 16,2-4-1-16,3-5 7 16,2 0 4-16,3 0-1 0,5 4-4 15,2 7-1-15,3 7 0 16,2 5 0-16,-1 2 3 15,2 12 1-15,-2 8-1 16,-1 3-2-16,-5 4-5 16,2 0-3-16,-5 1 2 0,-1-3-4 15,-3-3-18-15,3-8-25 16,0-5-23-16,-1-9-35 16,-1-2-67-16</inkml:trace>
  <inkml:trace contextRef="#ctx0" brushRef="#br0" timeOffset="66517.98">24725 7003 259 0,'5'-4'170'0,"-2"2"-104"15,4 2-18-15,5 0-7 16,0 4-4-16,3 3-13 16,0 3-7-16,5 1-3 0,-6 0-4 15,-4 0-6-15,-7 3-3 16,-3 0 1-16,-8 2-2 15,-11-1 1-15,-8 3 0 16,-3-3 0-16,-2 5-1 16,3-4-1-16,3 0-4 0,9 0-19 15,9 0-20-15,8-5-29 16,8-4-39-16,13-5-84 16</inkml:trace>
  <inkml:trace contextRef="#ctx0" brushRef="#br0" timeOffset="66673.86">24888 7224 490 0,'0'0'90'0,"0"0"-31"16,-4 0-10-16,-6 11-20 15,-5 1-22-15,-1 6-7 16,1 2 0-16,1-3-3 16,7 3-27-16,1-6-29 0,6-5-45 15,0-9-70-15</inkml:trace>
  <inkml:trace contextRef="#ctx0" brushRef="#br0" timeOffset="66881.88">25100 6961 577 0,'0'-1'50'15,"0"1"-16"-15,0 3-5 16,-2 17 5-16,-2 7-15 0,3 8-12 15,-1 8-5-15,-2 7-2 16,1 2-1-16,0-1-18 0,-5 3-30 16,-3-8-39-16,-4-8-70 15,-2-8-125-15</inkml:trace>
  <inkml:trace contextRef="#ctx0" brushRef="#br0" timeOffset="70186.15">21738 6395 448 0,'-3'-20'17'0,"-2"7"27"16,1 3-1-16,1 1-9 15,0 0-6-15,-4 3-10 16,-2 1-6-16,-1 5-5 15,-9 0-2-15,1 0 0 0,-3 9 0 16,-1 7-1-16,1 2-1 16,1 4 2-16,5 2 1 15,3 3 3-15,9 2-4 16,3 3 0-16,0 0-3 16,14 0 0-16,2 3-2 15,5 0-1-15,3-2 0 16,-1 3 2-16,-5-1-1 0,-5-6-1 15,-8 0-5-15,-5-3 0 16,0-2 3-16,-14-10 3 16,1-2 0-16,-1-5 3 15,1 0-2-15,3-5 2 0,3 0 0 16,7 0 0-16,0 3-4 16,10 1-5-16,8 4 3 15,5 8 3-15,2 2-12 16,-3 7-9-16,-3 1-3 15,-6 4 2-15,-7 4 9 0,-6 1 10 16,-7 1 3-16,-8-2 3 16,-1-4 17-16,6-2 7 15,0-5-6-15,10-6-8 16,5-1-10-16,22-3-3 16,19-5-2-16,17-1-32 15,15-9-50-15,14 0-147 0</inkml:trace>
  <inkml:trace contextRef="#ctx0" brushRef="#br0" timeOffset="71284.5">25184 6535 257 0,'-8'-7'58'0,"3"-4"14"16,2 3-9-16,3-4-10 0,0 3-18 16,1 1-15-16,13 1-9 15,-1 2-1-15,6 5-2 16,3 0-1-16,-1 10-4 0,0 6-2 15,-2 5-2-15,-11 6 2 16,-2-1 0-16,-6 9-2 16,-4-6 0-16,-11 1 1 0,0-2 2 31,0-4-2-31,3 0 2 16,3-6 1-16,4-3 1 15,5 2-1-15,0-4-3 0,10 0 0 16,7-3-1-16,4 1-10 15,0 1-18-15,-1-1 0 16,-7 2 7-16,-1-1 9 16,-9 2 11-16,-3 2 3 0,0 2 7 15,-8 0 11-15,-1 1 6 16,2 3 1-16,3-1-3 16,4 3-10-16,0 1-2 15,7 3-3-15,9 1-1 16,2-3-4-16,0 3-1 15,-2-4-2-15,-9-2 1 0,-3-2-2 16,-4-1-4-16,-17-4-1 16,-7-3 5-16,-7-2 1 15,1-1 1-15,-2-3-3 0,5-1-13 16,3-5-24-16,5-1-43 16,4 0-103-16</inkml:trace>
  <inkml:trace contextRef="#ctx0" brushRef="#br0" timeOffset="72004.03">22061 6772 182 0,'-17'-4'111'15,"-2"0"-43"-15,4 0-9 16,-2 0-12-16,1 2 0 16,5-1-11-16,2 1-2 15,6 0 0-15,3 1-3 0,5-1-11 16,19-2-12-16,16 3-4 15,20-3 9-15,23-2-4 16,19 3-1-16,16-2 0 16,23 1-1-16,13 2-7 15,13 1 5-15,7-3-5 0,8 3 0 16,0-2 1-16,4 1-2 16,-11 1 2-16,-5 1 1 15,-12 0-2-15,-14 0-2 16,-17 0 0-16,-23 0-6 15,-23 0-4-15,-22 0-1 16,-27 0-13-16,-32 0-8 16,-25 0 9-16,-43 0-16 0,-30 0-83 15,-31 0-147-15</inkml:trace>
  <inkml:trace contextRef="#ctx0" brushRef="#br0" timeOffset="72294.83">22151 7017 439 0,'-68'12'30'16,"23"-6"2"-16,22-1 0 15,23-2 8-15,23-3-27 0,31 0 10 16,27-3 5-16,27-4 0 16,24-4-16-16,21 2-6 15,14 0 1-15,14 4-9 16,2-1 0-16,4 6 4 15,3 0-2-15,-5 0 1 16,-2 4-1-16,-5 2-1 0,-8-1 1 0,-11 2 1 16,-14-4 1-16,-11 1 0 15,-17-2-2-15,-22-2-2 16,-24 0 1-16,-26 0-17 16,-27 0-26-16,-23-2-31 0,-44-9-74 15</inkml:trace>
  <inkml:trace contextRef="#ctx0" brushRef="#br0" timeOffset="72607.27">22307 7191 368 0,'-72'20'97'15,"28"-4"-91"-15,26-5 0 0,18 0 6 16,42-3 8-16,27-2 24 15,33-6-13-15,31 0-6 16,28-2-10-16,21-7-2 16,18 0-2-16,13 1-10 15,8-2 4-15,3 3-5 0,0 4 1 16,-4-1 0-16,-6 4 1 16,-15-2-2-16,-14 2 4 15,-17 0-2-15,-20-1-2 16,-23 1-1-16,-20-4-8 15,-20 1-14-15,-22-8-27 0,-19-9-51 16,-15-10-160 0</inkml:trace>
  <inkml:trace contextRef="#ctx0" brushRef="#br0" timeOffset="78775.82">1039 8015 258 0,'7'-19'301'0,"-1"0"-284"16,-6-1 8-16,0 2 31 0,-9 4-6 15,-5 5-29-15,-8 7-15 0,-7 0 0 16,-6 11 4-16,-1 12 0 16,-4 5-3-16,4 8-1 15,7 4-1-15,12 7 6 16,9 3-3-16,8 4-6 16,13-2-1-16,14 0 0 15,4 0 0-15,4-8-1 0,-2-5 0 16,-5-7-8-16,-10-9-6 15,-9-1-1-15,-9-9 6 16,-9-4 8-16,-14-2 5 16,-2-3-3-16,-2-2 1 15,3 0-3-15,7-9 1 0,9-7-6 16,8-6-26-16,11-2-41 16,16-6-44-16,7 0-41 15,4 4 38-15,1 2 85 16,-8 5 35-1,-6 5 119-15,-11 5 28 0,-4 5-27 16,-5 4-32-16,-5 0-35 16,1 11-39-1,3 5-11-15,-1 3 5 0,9 6-6 16,2 0-2-16,8-1 0 16,0-3 1-16,7-6-6 15,3-5-21-15,-1-8 4 0,-2-2 1 16,-2-12 3-16,-6-8-1 15,-5-2 9-15,-6-1 11 16,-5 3 5-16,-3 5 17 16,-2 3-5-16,0 11-12 0,0 1-3 15,0 1-2-15,0 14-4 16,10 5 2-16,10-1 1 16,6 3-2-16,6-4-9 15,2-6-8-15,-2-6-13 16,-5-6-9-16,-1 0 1 15,-7-12 20-15,-6-7 15 16,-6-2 8-16,-5-4 28 16,-2 0 20-16,1 0 1 0,-2 5-4 0,-1 4-3 15,0 7-21-15,2 9 0 16,0 2-15-16,10 18-12 16,9 10 6-16,3 13-2 0,2 12 8 15,1 11 2-15,1 7-5 16,-3 2 0-16,-9 4-6 15,-2-2 0-15,-7-10 1 16,-2-10-6-16,-3-8-10 0,0-14-8 16,-7-13-8-1,-2-12-15-15,-2-10-12 0,-3-16-34 16,3-14-78-16</inkml:trace>
  <inkml:trace contextRef="#ctx0" brushRef="#br0" timeOffset="78989.2">1688 8403 622 0,'-2'-22'40'0,"2"5"-25"15,2 2 7 1,12 10 8-16,2 3-7 16,6 2-21-16,-3 12-2 0,1 8 0 15,-4 7-1-15,-5 3-1 16,-4-2-18-16,-7 1-16 15,0-2-5-15,0-7-1 0,-5-4-2 16,0-9-10-16,5-7-41 16,0-2-47-1,9-14-114-15</inkml:trace>
  <inkml:trace contextRef="#ctx0" brushRef="#br0" timeOffset="79217.45">1917 8372 365 0,'13'-19'127'0,"-6"3"-31"0,-2 5-6 16,-1 9-28-16,1 2-18 15,3 11-33-15,-1 12-7 16,5 9 11-16,1 13 2 16,1 8-7-16,1 8-5 15,-3 3-2-15,1-5-2 0,-2 0-3 16,-4-9 2-16,-2-11-12 16,-2-9-7-16,-1-8 2 15,-2-9 2-15,0-11-16 16,0-2-17-16,0-10-13 0,-2-11-75 15,1-8-153-15</inkml:trace>
  <inkml:trace contextRef="#ctx0" brushRef="#br0" timeOffset="79719.63">1221 8406 662 0,'-46'-2'7'0,"26"-6"4"0,20 4 36 15,34-1-20-15,22 1-21 16,24 0 4-16,17-1 2 16,14 2-9-16,4 1-4 15,-2-2 3-15,-10 1-5 16,-13-3-11-16,-22-1-3 16,-24-2 6-1,-22-2 10-15,-22-3 8 16,-39 2-10-16,-28 1-6 0,-27 1-10 15,-22 4-4 1,-26 4 13-16,-14 2 9 0,-5 5 0 16,-4 10 2-16,15 6 13 15,17 1 12-15,31-1 3 16,29-3-5-16,38 0-9 0,35-6-13 16,27-3-15-16,45-5 20 15,27-4 6-15,32 0-10 16,20-7-4-16,12-4-3 15,4-3-11-15,-9-2-28 16,-17-8-71-16,-14-4-257 0</inkml:trace>
  <inkml:trace contextRef="#ctx0" brushRef="#br0" timeOffset="80673.18">2570 8089 338 0,'-5'0'280'16,"5"0"-251"-16,0 0-9 15,12 7-4-15,5 4 27 0,8 4-19 16,4 5-6-16,0 5-8 16,5 2-6-16,-4 0-3 15,-1-1-1-15,0-1-14 0,2-5-34 16,-4-5-34-16,-4-10-75 16,0-5-163-16</inkml:trace>
  <inkml:trace contextRef="#ctx0" brushRef="#br0" timeOffset="81366.73">2770 8180 379 0,'-1'-4'27'16,"1"2"-24"-16,0-1 21 15,0 3-5-15,0 0-27 16,5 0-2-16,3 1 15 0,6-1-3 16,-4 0-1-16,3 0 1 15,-4 0-1-15,-4 0 2 16,-5-1 0-16,0-3 5 16,-7 1 2-16,-13-1 1 15,-5 2-8-15,-6 2-2 0,-3 0-1 16,0 0 1-16,2 7 1 15,7 2 16-15,4 3 7 0,9-1-11 16,9 2-8-16,3-2-6 16,13-4-3-16,8 1 7 15,8-5 1-15,3-3-3 16,0 0 1-16,2-4-2 0,-7-3 1 16,-7 0 6-16,-6-2 21 15,-8 0 8-15,-6 3-4 16,0 3-14-16,-13 3-9 15,-1 0-8-15,1 0-2 16,1 7 1-16,5 2-35 0,7 2-38 16,0-4-49-1,4-5-186-15</inkml:trace>
  <inkml:trace contextRef="#ctx0" brushRef="#br0" timeOffset="81648.59">2996 8107 87 0,'-7'0'101'0,"4"0"-164"16,-1 0-53-16</inkml:trace>
  <inkml:trace contextRef="#ctx0" brushRef="#br0" timeOffset="84327.36">3807 8146 364 0,'5'-7'39'0,"2"-2"3"16,2 1 26-16,2 1-17 16,-2 0-18-16,-2-1-6 0,-2 2 4 15,-2-2-5-15,-3 5-4 16,-10 0-4-16,-9-1-9 15,-12 4-3-15,-7 0 3 16,-7 4 3-16,0 8 4 16,-1 4 1-16,3 2-1 0,6 6 3 15,15 0-3-15,9 3-8 16,13 4-6-16,7 1-1 16,20 0 1-16,13 1 0 15,4 3 0-15,10 0-4 16,-1 2 2-16,-4-5-9 0,-3 1 0 15,-16-5-4-15,-9-3-16 16,-11-4 3-16,-10-4 2 16,-8-6 16-16,-15-5 8 15,-7-3 1-15,-9-4-1 16,2 0 1-16,-1-7-2 16,8-7-3-16,5-6-13 0,12-3-15 15,13-8-25-15,2-2-31 16,19-9-109-16</inkml:trace>
  <inkml:trace contextRef="#ctx0" brushRef="#br0" timeOffset="84702.19">3958 8045 537 0,'5'-25'93'16,"-5"3"-20"-16,2 7-3 16,-2 7-15-16,0 7-20 15,3 1-18-15,6 15-16 0,4 10 2 16,3 12 1-1,5 12 0-15,3 8-2 16,-3 7-1-16,-1-2 0 0,-3 1-1 16,-7-8-9-16,-6-9-13 15,-4-12 8-15,0-12 9 16,-4-14 4-16,-3-8 2 0,1-1 4 16,2-19 2-16,4-5 1 15,0-3 0-15,15-3 1 16,4 6-6-16,5 8-1 15,3 6 3-15,2 11-2 16,1 0-2-16,-1 11-1 0,0 6 0 16,-2 6 0-16,-2 4-2 15,-2 0-11-15,-1 2-17 16,0-6-10-16,-1 0-17 16,2-5-11-16,-1-6-36 0,2-4-42 15,-2-8-17 1,2 0-33-16</inkml:trace>
  <inkml:trace contextRef="#ctx0" brushRef="#br0" timeOffset="85220.59">4616 8510 85 0,'12'-34'130'16,"-2"-2"-13"-16,-6 0-15 16,-4 6 13-16,0 5-12 15,-14 5-37-15,-3 8-31 16,-5 9-16-16,-1 3-8 0,2 5-4 16,-1 15-4-16,5 5-1 31,9 1-3-31,6 6 1 15,2-3-1-15,7-1 0 0,11-6-7 16,2-6-2-16,3-9-4 16,2-5-2-16,-1-2 4 15,-1-13 11-15,-2-4 1 16,1-5 0-16,-7-1 1 16,1-1 0-16,-6 3 0 0,0 4 0 15,-3 5 2-15,0 4 1 16,-2 10 1-16,1-2-5 15,1 12-1-15,0 6 1 16,0 5 0-16,3 0-1 0,2 1 0 16,2-3 1-16,1-3 0 15,0-6-4-15,2-5-2 16,0-7 1-16,0 0 3 16,0-5 2-16,-2-9-1 15,-3-2 1-15,5-2 1 16,-7 0 0-16,2 4 1 0,-2 7 3 15,-3 1 0-15,3 6-3 16,0 0-1-16,-1 9-1 16,2 9 1-16,2 0 1 15,0 0 0-15,4-2-1 16,1-4-1-16,0-5 3 0,0-7-2 16,-2 0 3-16,-1-10 1 15,-7-10 2-15,-2-5-3 16,-6-3-2-16,0-1-4 15,-11-3 4-15,-7 3-9 16,-1 0-22-16,0 1-49 0,3 3-126 16</inkml:trace>
  <inkml:trace contextRef="#ctx0" brushRef="#br0" timeOffset="85613.2">5902 8310 680 0,'2'-13'32'15,"-2"1"4"-15,3 6 31 16,4 4-22-16,-1 2-12 0,0 10-26 16,1 7-4-16,1 10-2 15,1 6 2-15,3 4-2 16,-2 2 0-16,2 4-1 15,3-4-1-15,-3-1-19 16,1-8-9-16,-4-7-17 0,-7-5-36 16,-2-12-29-16,-19-6-90 15</inkml:trace>
  <inkml:trace contextRef="#ctx0" brushRef="#br0" timeOffset="86644.66">5597 8326 371 0,'-4'-18'223'0,"4"0"-196"16,20 2 7-16,18 4-10 16,13 1 4-16,12 0-9 15,8 3-4-15,4 0 1 0,-2-1-2 16,-4 1-7-16,-9-2-4 16,-13-1-2-16,-13-3-1 15,-10 0 1-15,-14-2-3 16,-8-1 3-16,-2 0 0 15,-10 1 2-15,-9 4 0 16,0 6 0-16,-1 3 5 0,5 3 0 16,0 11-2-16,4 10-4 15,8 8-1-15,3 8 0 16,1 9 0-16,15 4 0 16,1 4-1-16,3-2 0 0,1 1 1 15,-3-8-1-15,-1-10-8 16,-3-10-5-16,-6-5 6 15,-2-13 6-15,-3-7 1 16,-1 0 6-16,-2-14-3 16,1-4-2-16,4-2 1 0,-2 1 3 15,3 5 1-15,1 4-3 16,0 5 0-16,6 5-2 16,1 2-1-1,2 11 0-15,3 4-1 0,8 3 1 16,0 1 0-16,6 3-3 0,-1-5-19 0,2-1-20 15,-2-5-9-15,3-6-18 16,-4-6-18-16,-2-1-5 16,-2-3 18-16,1-12 41 15,-5-6 33-15,-1-4 15 16,-6-3 28 0,-2-1 8-16,-8 2 13 15,-6 4-7-15,0 7-17 16,-15 1-4-16,-10 9-13 0,-10 6-11 15,1 0-7-15,-1 6-3 16,1 12-2-16,7 2-1 16,8 5 0-16,9-1 0 15,10-1-4-15,3-4-17 16,19-1-3-16,5-9 0 0,7-5-16 16,4-4-1-16,4-4 5 15,-5-10 7-15,1-4 19 16,-6-4 13-16,-3 3 30 15,-6-1 16-15,-4 6 4 0,-4 2-5 16,-4 6-8-16,0 6-18 16,0 0-10-16,-3 16-4 15,4 5 0-15,2 3-2 16,4 4-5-16,-1-1 0 0,5-2 0 16,2-7-7-16,-2-6-3 15,2-8 0-15,-4-4 6 16,-8-18 2-16,-2-7 3 15,-7-12 3-15,-3-6 8 16,0-7 10-16,-9-3 9 16,0-3 6-16,-1-3-4 0,3 7-10 15,0 6-5-15,6 10-11 16,-1 10-6-16,2 12 0 16,0 10-6-16,0 4-26 15,0 19-59-15,0 10 20 16,0 9-3-16,3 1-11 15,1 2-23-15,2-4 34 0,-4-7 68 16,3-6 39-16,-3-8 38 16,1-9 11-16,4-6-19 15,6-1-10-15,10 0-32 16,12-1-22-16,6-10-70 0,10-5-272 16</inkml:trace>
  <inkml:trace contextRef="#ctx0" brushRef="#br0" timeOffset="87659.25">7960 8135 575 0,'0'-10'54'0,"2"2"-6"15,-2 5 14-15,2 1-7 16,1 2-22-16,2 5-27 16,2 13-4-16,0 7 11 0,3 9-1 15,2 7 1-15,-5 9-8 16,1 0-2-16,-1 2-1 16,2-2-2-16,-4-8 2 0,5-8-2 15,-2-5 0-15,-1-8 0 16,2-8 0-16,2-6 0 15,3-2 4-15,3-5 5 16,7 0 4 0,0 0-3-16,10 0-6 15,1 0-2-15,6-3-2 0,0-1 1 16,4 0-13-16,0-2-45 16,-2-5-60-16,2-7-104 15</inkml:trace>
  <inkml:trace contextRef="#ctx0" brushRef="#br0" timeOffset="88034.35">9025 8354 426 0,'0'-1'178'0,"0"-3"-126"16,0 1 35-16,0 1-15 15,0 2-28-15,0 0-21 0,0 5-19 16,1 6 5-16,5 3-1 16,1 4-5-16,0 2-2 15,2-1 0-15,-2-1-11 16,-1-2-30-16,-1-4-32 16,-5-8-33-16,0-4-64 0</inkml:trace>
  <inkml:trace contextRef="#ctx0" brushRef="#br0" timeOffset="88175.03">8841 8158 579 0,'0'-11'21'0,"2"3"-22"16,18 5 4-16,9 3-2 16,9 3-17-16,4 9-103 15,5 2-78-15</inkml:trace>
  <inkml:trace contextRef="#ctx0" brushRef="#br0" timeOffset="88424.85">9379 8228 637 0,'-20'-9'23'16,"-9"0"-6"-16,-7 6 36 16,6 3-10-16,-1 5-15 0,9 11-23 15,10 7 0-15,10 5 1 16,4 7-3-16,22 2-1 15,6 1-2-15,11-1-1 16,2-5-20-16,-3-3-12 16,-8-6 1-16,-13-7 9 0,-13-5 2 15,-6-10 10-15,-25-1 11 16,-11 0 3-16,-2 0 5 16,-3-3-5-16,11-3-3 15,10 3-37-15,13-4-120 0</inkml:trace>
  <inkml:trace contextRef="#ctx0" brushRef="#br0" timeOffset="89253.39">10377 8454 420 0,'5'-3'98'16,"-3"-4"-96"-16,-2 2 16 16,2 1 1-16,-2 0-8 0,0 4-8 15,1-2-3-15,1 0 0 16,1 2 0-16,-3-1 0 15,0-1 9-15,0-1 10 16,0-3 2-16,-10-3-1 16,-4 0-5-16,-8-1-3 15,-5 0-2-15,-5 4-1 16,-2 2 4-16,-5 4-3 0,3 0-1 16,-3 4-3-16,9 8-3 15,6 4-2-15,7 4-1 16,12 1-1-16,5 0 0 0,3 1-1 15,17-6 1-15,5-4-2 16,10-4-2-16,-1-8-2 16,0 0 0-16,-2-6 3 15,-5-6 3-15,-4-2 2 16,-7 1 6-16,-5 0 17 0,-3 6 3 16,-5 2-1-16,-1 3-7 15,-2 2-12-15,5 4-9 16,2 8 0-16,3 6 1 15,9 0 0-15,1 0-7 16,1 2-23-16,6-1-15 16,-2-3-27-16,-1-5-39 0,-2-6-119 15</inkml:trace>
  <inkml:trace contextRef="#ctx0" brushRef="#br0" timeOffset="89802.8">10199 8458 465 0,'-18'3'76'0,"5"-3"-61"16,10 0 34-16,3 2-32 0,13 0-11 15,13 0 1-15,3-2 1 16,11 0 1-16,-2 0-6 16,-4-4-1-16,-6-5-3 15,-12 1 5-15,-13-3-4 0,-9 0-3 16,-22 1 1-16,-6-1 3 15,-7 4 5-15,1 3 16 16,-1 4 11-16,11 0-9 16,9 4-10-16,9 6-7 15,12 3-7-15,10-1-3 16,21 3 3-16,8-2-3 16,12 0-23-16,3-4-23 15,8-3-33-15,-5-6-61 0,-5 0-159 16</inkml:trace>
  <inkml:trace contextRef="#ctx0" brushRef="#br0" timeOffset="90162.09">10701 8349 628 0,'-8'-16'30'16,"1"4"30"-16,7 3-1 15,0 5-22-15,7 4-24 16,6 4-15-16,1 10 3 0,6 6 1 15,-3 1-2-15,0 2 0 16,-5 4 0-16,-2-4-3 16,-7-2-9-16,-3-3-3 15,0-7-2-15,-3-7 12 0,-5-4 6 16,1-9 7-16,5-11 2 16,0-3 7-16,2-4 2 15,4-1 0-15,11 5-2 16,2-1-6-16,7 11-5 15,1 8-3-15,2 5-2 16,4 4-1-16,-1 16 0 0,2 3-1 16,-1 4-1-16,-1 6-15 15,-1-1-17-15,-3-1-16 16,3-2-28-16,0-10-29 16,1-5-37-16,-1-10-68 15</inkml:trace>
  <inkml:trace contextRef="#ctx0" brushRef="#br0" timeOffset="90664.39">11417 8383 52 0,'2'-29'387'16,"-2"4"-318"-16,-14 8 3 15,-3 6-22-15,-5 9-23 0,0 2-14 16,5 15-8 0,5 8-1-16,4 5-3 0,8 4-2 15,0 2 2-15,11-4-1 16,8-1-4-16,5-8-16 15,1-6-4-15,-3-10-10 0,-1-5-6 16,-3-12 16-16,-9-8 18 16,0-8 8-16,-5-6 7 15,-4 0 24-15,2 2 8 16,0 7-3-16,1 1-6 16,1 10 1-16,4 7-7 15,4 7-19-15,2 6-7 16,4 11-1-16,1 5 0 15,1 3 0-15,-1 5 1 16,0-2 0-16,-4 1 0 0,-5-6-1 0,-5-5-8 16,-1-6-3-16,-4-8 6 15,0-4 5-15,3-5 10 16,2-13 0-16,5-2 5 16,2-5 14-16,7 4-1 15,1-2-13-15,2 7-3 16,2 3-4-16,-1 10-2 15,-2 3-3-15,-1 5 0 0,-3 11-1 16,-1 7 0-16,-1 2-2 16,-3 6 2-16,-2-1-1 15,0 0 0-15,0-1-7 16,2-4-21-16,3-6-31 16,1-6-26-16,2-10-35 0,0-3-95 15</inkml:trace>
  <inkml:trace contextRef="#ctx0" brushRef="#br0" timeOffset="90820.6">12101 8487 572 0,'5'-6'95'15,"5"-1"-36"-15,2 4-2 16,10 1-21-16,6 2-17 16,6 0-16-16,11 0-4 0,6 2-21 15,3-2-73 1,0-4-120-16</inkml:trace>
  <inkml:trace contextRef="#ctx0" brushRef="#br0" timeOffset="91415.78">12756 8322 526 0,'-2'-12'64'0,"2"-2"-27"16,12 5 29-16,8 4-33 16,13 5 0-16,1 0-13 15,6 10-6-15,-6 10-3 16,0 3-7-16,-5 6-4 0,-7-3-3 16,-10 3-10-1,-7-6-6-15,-5-4 6 0,0-4 6 16,-10-10 5-16,-7-5 7 15,3-7 22-15,1-13 6 16,2-3-6-16,11-11-3 0,0 1-6 16,14-4-12-16,6 4-6 15,13 4-6-15,7 6-27 16,1 11-43-16,3 10-22 16,0 2-37-16,-8 11-68 15</inkml:trace>
  <inkml:trace contextRef="#ctx0" brushRef="#br0" timeOffset="92493.06">13278 8381 371 0,'-8'6'149'0,"3"-6"-95"16,5 0 7-16,0 0-17 15,10 0-18-15,12 0-13 16,3-8-9-16,7 1 2 0,4 0-2 16,-2-4-4-16,-2 1 2 15,-6-3-1-15,-6 1 0 16,-8 0 3-16,-8 1-2 15,-4 4 3-15,-14 0 0 16,-10 7 0-16,-3 0-3 0,-2 1 0 16,-1 8-2-16,6 6 3 15,10 2-4-15,9-1 1 16,5 4-4-16,12-3 2 16,13 0-7-16,9-3-8 15,7-3-8-15,7-4-11 16,4-6-16-16,1-1 1 0,3 2 5 15,0-7 4-15,-7-7 21 16,-3-3 15-16,-9-3 4 16,-11-1 9-16,-10-1 12 15,-12-1 18-15,-4 1-1 0,-17 3 4 16,-6 4-5-16,-6 2-9 16,0 4-1-16,3 7-2 15,4 0-9-15,5 6-9 16,10 8-4-16,7 2-2 15,4 4 0-15,13 2 3 0,8 5 0 16,-1 4-1-16,3 3 1 16,2-1-1-16,-5 1 1 15,-4 2-2-15,-3-2 2 16,-4-4 12-16,-6-1 6 16,-3-6-6-16,-3-7-9 15,-1-3-5-15,0-6 1 0,0-6 0 16,-3-1-4-16,-2-3-17 15,1-11-14-15,-2-8-23 16,4-6-40-16,2-8-46 16,0-7-43-16,5-1-1 0,2-3 174 15,0 3 176-15,1 4 7 16,-2 8-16-16,0 5-51 16,-1 7-29-16,2 12-22 15,2 4-17 1,4 4-15-1,1 6-15-15,4 10-4 16,0 5-1-16,0 8 1 0,0-2-1 16,-2-1-11-16,-1-2-15 15,-1-7-10-15,-2-8-1 0,-2-5 10 16,-2-4 16-16,-1-13 12 16,0-6 2-16,-1-4-2 15,0 1 2-15,-1 1 6 16,0 4-1-16,2 7 2 15,4 6 0-15,0 4-8 16,5 7-1-16,2 8-1 16,5 2 1-16,-1 3-1 0,1-2 0 15,6-4-1-15,-4-3-2 16,2-9 0-16,-2-2 2 16,-6-5 1-16,-2-17 0 15,-8-6 1-15,-6-10-1 0,-3-9-3 16,-2-4 0-16,-8-6 3 15,-2-4 1-15,-1 1 6 16,2 3 15-16,4 6-6 16,1 9 4-16,3 10 3 15,3 14 0-15,0 11-7 16,0 7-13-16,3 14-6 16,5 12 1-16,1 11 3 15,-1 9-1-15,-1 8 0 0,1 2 1 16,1 7-1-16,0-3 0 0,2-1-2 15,1-7-26-15,3-8-9 16,3-8-12-16,3-9-14 0,7-9-31 16,-1-13-33-16,7-3-63 15</inkml:trace>
  <inkml:trace contextRef="#ctx0" brushRef="#br0" timeOffset="92839.98">14936 8282 455 0,'7'-25'92'0,"-7"3"-7"15,-5 4-12-15,-13 4-29 16,-9 5-19-16,-3 5-17 16,-4 4-7-16,3 4-2 15,6 14 2-15,5 5-4 0,9 7-1 16,8-3-7-16,3 3-18 16,3-6 0-16,11-5 0 15,3-8-6-15,2-8 3 0,6-3 23 16,2 0 9-16,-1-12 1 15,-1-2 1-15,-1-2 14 16,-7 3 13-16,1 1 2 16,-5 7 1-16,-5 5-5 15,4 0-8-15,-5 7-8 16,1 8 4-16,4 5-7 0,-2-2-5 16,2 0-2-16,3 0-1 15,-3-2-2-15,2-4-29 16,-1-6-33-16,1-6-54 15,0 2-167-15</inkml:trace>
  <inkml:trace contextRef="#ctx0" brushRef="#br0" timeOffset="93845.73">15150 8254 246 0,'-16'-18'69'32,"1"1"-3"-32,1-3 8 15,5 4-1-15,3 0-20 16,6 3-2-16,0 5 2 0,11 6-16 15,14 2-16-15,4 6-1 16,7 11 0-16,2 8-9 16,3 5-5-16,-7 5-5 15,-3-2 0-15,-13 1-2 0,-4-7-4 16,-7-9 1 0,-7-8 1-16,0-8 2 0,0-2 10 15,0-16 19-15,3-7-9 16,11-7-8-16,6-5-8 15,6 0-5-15,8 5-8 0,1 1-35 16,-9 6-73-16,-8 7-177 16</inkml:trace>
  <inkml:trace contextRef="#ctx0" brushRef="#br0" timeOffset="94509.45">2762 7832 688 0,'10'-11'5'16,"3"11"-5"-16,1 15 4 16,4 19 29-16,2 10-10 15,0 13-11-15,-3 11-2 16,1 10-2-16,-1 8-2 15,-3 3-5-15,-2 0-1 0,1-1-1 16,-4-11-14-16,0-12-14 16,-5-16-11-16,7-21-22 15,-8-24-22-15,-3-17-59 0</inkml:trace>
  <inkml:trace contextRef="#ctx0" brushRef="#br0" timeOffset="96035.56">2857 7763 481 0,'22'0'133'0,"6"1"-161"16,8-1 3-1,14 0 23-15,9 0 4 16,14-1-2-16,8-3 0 15,21-2 3-15,12 1 18 0,20-1-4 0,14-4-13 16,18-2-3-16,12-2-1 16,7-1-3-16,12-5 4 15,11 3-3-15,4-3 3 0,7 0-3 16,7 4 2-16,2 0 0 16,0 4 2-16,2 1 5 15,-2 1-1-15,-3 4-5 16,-3 1 1-16,-1 1-1 15,-1 2 0-15,-3 1-1 16,-2-1 0-16,3 2 1 0,-5-2-3 16,1 0 3-16,-1 1-1 15,-3-1 1-15,0-2-2 16,1 0 4-16,-5 1 1 16,0-1 3-16,-2 1-3 0,2-2-3 15,2 1 2-15,0-3-4 16,-1 1 1-16,3 1 0 15,-2 0-3-15,2-1-4 16,2 3-2-16,2-3-4 16,2 5-3-16,-1-1-6 15,6-1 2-15,-8-1 5 0,1 2 7 16,-2 0 7-16,-1 2 1 16,-3 0 4-16,-4 0 11 15,-2 0 2-15,-5 0-9 16,-4 4-1-16,-8 5-2 0,-5-4-6 15,-7 0-1-15,-13 1 4 16,-11-1-2-16,-10-1 0 16,-7-3 0-16,-11 1-1 15,-13-2-3-15,-7 0-2 16,-11 0 0-16,-14 0 4 16,-10-3 2-16,-12-1 0 0,-11-3 1 15,-11 1 2-15,-8-1 7 16,-9 4 7-16,-5 0 6 15,-5-1 3-15,-5 4-6 16,0 0-13-16,-2 0-7 16,-5 2 0-16,-2 6 0 0,0 9 1 15,0 0-3-15,2 6 1 16,3 4 1-16,4 3-1 16,0 6 1-16,0 2 0 15,0 5 0-15,8 3 0 16,1 8 0-1,4 4 0-15,4 6 0 16,3 4 0-16,-1 4 1 0,5 4-1 16,-2 2 1-16,-1 0-2 15,0-2 1-15,0-3 1 16,-4-8-1-16,0-5 0 16,-4-8 0-16,2-6 0 15,-2-8 1-15,-2-6-2 0,-4-3 1 16,-4-8 0-16,-3-5 0 15,0-2 0-15,-1-5 0 16,-14 0-1-16,-8-4 2 16,-6-1-1-16,-9 0-1 0,-8-4-2 15,-8 0-1-15,-13 0-2 16,-6 0 2-16,-13 0 0 16,-8 0-2-16,-10 0 0 15,-11 0 1-15,-7-2 0 0,-10 6 2 16,-9-1 1-16,-5 2-1 15,-10 0 4-15,-7 3-2 0,-13-1 0 16,-2 2-1-16,-7-1-3 16,-7 2-4-16,-7 0 5 15,-2-1 3-15,-6 0 0 16,-2 2 1 0,-5 0 1-16,-6-1-3 15,-3-1 2-15,-2 2-1 0,-1-2 1 16,-8 0-7-16,-2 0 4 15,-2-4 2-15,-6 2-3 16,1-3-2-16,-6-1 3 0,3 1-3 16,-4-2 0-1,1-2 3-15,4 0-3 16,-3 0 1-16,-2-2 8 0,2 2-5 16,-1 0 2-16,3-2 1 15,2 2-1-15,3 0 4 0,4-2-4 16,7 2 0-16,6 0 0 15,1 0 1-15,6-1 0 16,4-3-1-16,-1 2 0 16,5-2-1-16,9-1 2 15,3 2 0-15,9-4 3 0,5-1 1 16,6-1-1-16,6 1-1 16,3-2 0-16,10 0-1 15,7-3-1-15,5 3 2 16,7-1-2-16,5-2 5 15,5 3-3-15,6-1 1 16,8 2 0-16,9-1 6 0,12 0 4 16,14 3-7-16,14 1-1 15,15 0-4-15,15 2-2 16,15 1 0-16,14 1-28 16,7-5-84-16</inkml:trace>
  <inkml:trace contextRef="#ctx0" brushRef="#br0" timeOffset="-160957.83">3036 10226 390 0,'0'-3'298'0,"-1"3"-290"16,-21 19-13-16,7 9 7 0,-1 15 22 16,-4 9-11-16,1 8-9 15,1 5-4-15,2 2 1 16,6-4-1-16,5-11 0 15,3-13-1-15,1-16-7 16,1-16-6-16,8-11 5 16,2-25 9-16,2-15 0 0,0-16-1 15,2-12 2-15,-4-6 0 16,-1-2 2-16,4 3-2 16,-3 11 3-16,5 9 10 15,3 16 7-15,2 13-4 0,5 15-4 16,2 13-5-16,2 2-1 15,3 25-6-15,6 8 1 16,-1 10-1-16,6 9 0 16,2 6 0-16,1 4 0 0,0 0-2 15,-7-2-11-15,-5 1-13 16,-5-11-8-16,-13-8-28 16,-12-9-57-16,-8-14-83 15</inkml:trace>
  <inkml:trace contextRef="#ctx0" brushRef="#br0" timeOffset="-160544.28">2867 10555 598 0,'-25'-9'16'0,"20"-5"-7"16,14 0 2-16,32-2-11 16,19-3 4-16,18-10-1 0,22 0-1 15,9-4 0-15,7-3-1 16,1-3-3-16,-8-2 3 15,-14-2-10-15,-19 2-12 16,-21 5 16-16,-28 4 8 16,-19 7 9-16,-16 11 9 0,-26 10-5 0,-10 2-1 15,-5 15 1-15,3 6 3 16,7 12 7-16,12 0-3 16,17 7-11-16,10 2-11 15,23 2-2-15,11 3 1 16,12-2 1-16,-2-2-2 0,-3-2 2 15,-4-4-16-15,-16-7-9 16,-19-5-3 0,-8-5 14-16,-21-8 13 0,-7-5 1 15,-1-1 0-15,1-4 1 16,7 0-2-16,14-12 1 0,13-5-2 16,14-3-28-16,24-10-34 15,11-1-22 1,10-8-47-16,6 0-86 0</inkml:trace>
  <inkml:trace contextRef="#ctx0" brushRef="#br0" timeOffset="-160296.75">4053 10249 318 0,'8'-23'84'16,"-8"5"-15"-16,-18 9 17 0,-11 6-19 15,-3 3-29-15,6 7-15 16,2 13 1-16,9 3-4 16,14 5-13-16,4 4-4 15,21 4-3-15,8 1 0 16,4 1-1-16,6-6-3 15,-8-2-13-15,-5-7 9 0,-12-5 6 16,-14-2-9-16,-3-5 1 16,-15-3 10-16,-11-2 3 15,-2-2-2-15,-1-2 0 16,8-2-1-16,8 0 0 0,13-13-9 16,3-3-45-16,23-7-38 15,4-6-68-15,2-1-194 31</inkml:trace>
  <inkml:trace contextRef="#ctx0" brushRef="#br0" timeOffset="-160036.25">4196 10347 536 0,'0'0'75'0,"-7"0"-23"15,0 8-14 1,7 5-15-16,-2 9-6 16,9 3-12-16,11 2-4 0,7-1-1 15,4-1 0-15,1-7-1 16,-1-7-25-16,-2-8-7 15,-7-3 0-15,-4-12 14 16,-5-11 9-16,-6 1 8 0,-3-3 3 16,0 4 6-16,0 7 14 15,-2 2 0-15,5 8-6 16,6 4-10-16,1 7-5 16,7 9 0-16,2 7 0 0,6 4 0 15,0 4 0-15,0-5-6 16,-4-2-50-16,-2-12-39 15,-6-3-78-15</inkml:trace>
  <inkml:trace contextRef="#ctx0" brushRef="#br0" timeOffset="-159588.05">4623 10400 93 0,'-5'-30'383'0,"5"7"-319"16,0 7-31-16,2 7 5 0,14 7-2 15,5 2-26-15,5 8-6 16,1 10 1-16,0 3 1 15,-4 4-4-15,-7 0-1 16,-5-4-1-16,-7-3-1 16,-4-7-6-16,0-10 1 0,-10-1 10 15,3-12 0-15,0-8 1 16,6-5 10-16,1-3 2 16,5 0 3-16,11 4-10 15,5 4-8-15,5 10-4 16,2 5 1-16,-2 5 1 0,1 5-1 15,-2 11-1-15,-8 5 1 16,-6 4 1-16,-5 4-1 16,-6-4-2-16,0-6 3 15,-8-3-1-15,-2-7 1 16,1-9 2-16,2 0 4 16,7-14 15-16,0-4 0 0,7-3-9 15,10-2-4-15,5 1-4 16,5 5-3-16,0 4-1 15,2 6-2-15,0 7-3 16,-5 0-8-16,0 9-6 0,-4 7 0 16,-3 3 4-16,-2 7-3 15,-3-5-20-15,-2-2-28 16,-3-5-41-16,-2-6-48 16,0-8-95-16</inkml:trace>
  <inkml:trace contextRef="#ctx0" brushRef="#br0" timeOffset="-159369.35">5251 10378 350 0,'3'-18'70'0,"4"5"-26"16,2 2-6-16,4 3-4 16,4 0-6-16,2 1-18 15,2 0-6-15,0 0-3 16,-4-2-1-16,-3 0 1 0,-9 1-2 16,-5 2-2-16,-7 2 2 15,-15 4 15-15,-4-2 37 16,-4 19 7-16,1 1-18 15,9 8-19-15,11 5-10 16,9-1-8-16,17-2-4 16,22-3-8-16,16-7-43 0,14-9-45 15,9-9-110-15</inkml:trace>
  <inkml:trace contextRef="#ctx0" brushRef="#br0" timeOffset="-158935.22">6502 10094 681 0,'0'-18'54'0,"0"7"-10"16,3 9-12-16,7 2-2 16,0 13-18-16,-1 12-10 15,1 10 1-15,-2 7-3 16,3 8 1-16,-2 1 0 0,0-2 0 15,1-3-1 1,4-9 1-16,-2-5-1 0,2-8 1 16,-1-6 3-16,1-11 6 15,2-3 1-15,10-4-2 16,1 0-5-16,3 0-4 0,9-10-6 16,9-1-45-16,7-3-46 15,0-1-37-15,5-9-103 16</inkml:trace>
  <inkml:trace contextRef="#ctx0" brushRef="#br0" timeOffset="-158747.62">7497 10268 635 0,'0'0'48'16,"-6"0"-24"-16,1 0 14 16,3 0 0-16,2 5 7 15,0 5-25-15,0 3-8 16,7 4 6-16,3 3-5 0,2 2-11 15,-2-3-1-15,0 0-6 16,0-1-35-16,-6-9-37 16,-4-7-54-16,-2-4-97 15</inkml:trace>
  <inkml:trace contextRef="#ctx0" brushRef="#br0" timeOffset="-158383.87">7355 10076 511 0,'-4'-16'55'0,"4"0"-40"16,16 9 2-16,11 3-13 0,9 4-1 16,7 2-9-16,5 10-48 15,8 2-33-15,0-1-20 16,-4 2-39-16,-7-10 80 16,-9-2 62-16,-9-3 52 15,-16 0 100-15,-11-8 7 16,-6-3-45-16,-15 2-46 0,-4 1-23 15,-2 7-8 1,3 1 2-16,8 7-14 0,10 16-14 16,6 6-4-16,15 7 1 15,11 5-1-15,6 3-2 0,5-1-3 16,-6-2 4-16,-9-7-17 16,-14-7-11-16,-8-6 4 15,-18-10 12-15,-16-6 10 16,-7-5 3-16,-6 0-3 15,6-7-3-15,12-3-39 16,13-5-63 0,16-3-111-16</inkml:trace>
  <inkml:trace contextRef="#ctx0" brushRef="#br0" timeOffset="-157928.59">8427 10242 466 0,'7'-18'171'0,"11"2"-128"0,-4 4 3 15,12 2-5-15,-1 7 1 16,-1 3-24-16,3 5-15 16,-3 8 0-16,-4 7-2 15,-6-1-1-15,-3 1-2 0,-5-2 0 16,-6-6-9-16,0-3 0 15,-10-7 8-15,-4-2 7 16,0-8 0-16,1-11 10 16,6-6 5-16,7-6 2 15,0-2-8-15,17 1-9 16,12 3-6-16,8 6-2 16,6 12-23-16,1 7-18 0,1 4-25 15,-5 17-18-15,-6 8-39 16,-11 3-79-16</inkml:trace>
  <inkml:trace contextRef="#ctx0" brushRef="#br0" timeOffset="-157493.18">8882 10324 378 0,'-7'7'88'15,"7"-7"-17"-15,0 0-22 16,15 0 5-16,11-7-10 16,4-6-27-16,8-1-10 15,-1-4 1-15,2-5-1 0,-8-2-1 16,-6 2 0-16,-12-4-2 15,-11 7-3-15,-4 3-1 16,-18 6-2-16,-9 9 0 16,-3 2 2-16,2 9-1 15,3 9 4-15,6 7-2 16,9 2-1-16,12 1-1 16,6-1-1-16,15-2 1 0,12-7-5 15,6-4-8-15,8-7-4 16,3-5-5-16,2-2-6 15,-3-7-3-15,-6-7 17 16,-6-4 11-16,-8-4 5 16,-9 1 0-16,-8-2 0 0,-8-2 0 15,-4 3 3-15,-2 4 4 16,-8 4 0-16,-5 7-1 16,2 2 1-16,0 5 3 15,3 0-5-15,1 1-6 16,6 10 0-16,3 0 0 15,0 0-1-15,1-1 0 0,6 1 0 16,5-2-6-16,-2-3-15 16,1 0-20-16,2-4-31 15,-4-2-40-15,-3 0-75 16</inkml:trace>
  <inkml:trace contextRef="#ctx0" brushRef="#br0" timeOffset="-157008.72">9562 10158 372 0,'-8'-12'128'15,"-9"-1"-96"-15,-9 3-6 16,-2 4-8-16,-5 4 3 0,1 2-11 16,2 0-8-16,6 9 2 15,8 3-1-15,8 3-2 16,8-1-2-16,7-1-1 15,13-3 4-15,6-1-1 16,6-1-1-16,0-3 0 0,-1 0 2 16,-1 4-2-1,1 2 2-15,-6 3-2 0,-1 7 3 16,-1 6 8-16,-2 5 6 16,-1 6 0-16,-6 5 5 15,1-1-10-15,-6 3-10 0,-6-4-4 16,-1-9-1-16,-2-6-12 15,0-14-12-15,0-5-13 16,0-7-15-16,0-19-36 16,-2-9-93-16,2-8-104 15</inkml:trace>
  <inkml:trace contextRef="#ctx0" brushRef="#br0" timeOffset="-156515.19">9722 10338 214 0,'3'-48'73'16,"6"5"12"-16,-6 7 5 15,1 8-18-15,-4 10-12 16,3 9-21-16,-2 9-10 15,3 2-20-15,1 16-9 16,4 5 1-16,1 4-1 0,5 2 1 16,1-3-1-16,2-2-2 15,0-9-7-15,0-4-14 0,-2-9-3 16,0-2 10-16,-3-4 13 16,-2-10-4-16,-1-4 7 15,1 0 1-15,0 2 6 16,-2 2 7-16,4 5-1 0,-1 4-6 15,3 5-5-15,4 0 0 16,1 5 3 0,4 6-3-16,1 1-1 0,3 1-1 15,-1-3 0-15,2-3 0 16,-1-3 0-16,-2-4-9 0,-6-4-7 16,-3-15-1-1,-5-6-4-15,-5-11-1 0,-6-8 3 16,-1-2 18-16,0-10 3 15,-5 1 22-15,0-2 12 16,-3 3-7-16,3 4-12 16,-1 9 2-16,3 11 0 15,0 10 5-15,-1 11-7 0,2 9-4 16,-2 7-11-16,2 15-4 16,2 10 5-16,0 7 1 15,2 7-1-15,13 6-2 16,5 2-1-16,2 3 2 0,5-2-1 15,4-3-3-15,0-6-30 16,-4-6-40-16,3-10-41 0,-5-8-105 16</inkml:trace>
  <inkml:trace contextRef="#ctx0" brushRef="#br0" timeOffset="-156119.44">10666 10211 416 0,'14'-32'63'0,"-3"4"19"0,-8 3-18 16,-3 5-14-16,-1 10-24 15,-13 4-20-15,-5 6-6 16,0 4 0-16,-1 8 0 16,2 8-1-16,4 1-2 15,7 1-4-15,5-3-9 16,2-1 4-16,0-7 4 0,11-4-1 16,9-5 2-16,-1-2 1 15,6 0 3 1,2-3-3-16,2-7-2 15,-2 3 7-15,-2 0 1 16,-2 5 0-16,-3 1 0 16,-3 1 2-16,-5 0 3 15,-2 0 0-15,-5 1 3 0,2 3-2 16,-2 0-4-16,2-1-1 16,0-3 1-16,4 0 0 15,-2-2-2-15,0-8-5 16,4-3 0-16,-1-1 5 15,-3 3 0-15,0 0 2 0,0 6 6 16,-2 3-1-16,0 2-7 16,8 7-3-16,0 9-1 15,9-1-55-15,5 3-162 16</inkml:trace>
  <inkml:trace contextRef="#ctx0" brushRef="#br0" timeOffset="-154426.34">4270 11578 456 0,'-13'0'65'0,"6"0"-20"15,2 0 16-15,5 0-10 16,3 0-22-16,16-2-21 15,11-2 13-15,8-1 13 16,11-2-9-16,11 0-10 0,9-2-2 16,2 2-3-16,4-4-4 0,4 2-2 15,-5 2-3-15,-4-2-2 16,-8 0 2-16,-11 0-1 16,-9 2-2-16,-13 2 0 15,-12-1 3-15,-6 5-1 16,-7-3 1-16,-4 3 2 0,0-1 1 15,0 2-2-15,-2-2-1 16,0 0-1-16,0 2 1 16,2 0-2-16,0 0-1 15,0 0-2-15,4 0-8 16,3 0-6-16,2 0-11 16,-2 0-11-16,2 0-5 0,-2-4-4 15,-5-1-19-15,-2-2-36 16,0-4-98-16</inkml:trace>
  <inkml:trace contextRef="#ctx0" brushRef="#br0" timeOffset="-154176.39">5042 11307 543 0,'-5'-4'49'0,"1"0"5"0,3 4-2 16,1 0-7-16,1 0-18 15,8 0-24-15,7 11 5 16,2 4 6-16,2 9-7 16,-1 5-1-16,-2 7-5 15,-8 5 1-15,-9 3-1 16,-2 3-1-16,-20-2-4 0,-8-4-25 16,-8-8-15-16,-3-9 2 15,-3-10-24-15,2-14-59 16,9-4-268-16</inkml:trace>
  <inkml:trace contextRef="#ctx0" brushRef="#br0" timeOffset="-153305.53">5821 11331 541 0,'-3'2'56'15,"-1"9"-21"-15,4 5 9 0,0 7 11 16,0 8-8-16,5 4-24 16,4 7-7-16,4-1-8 0,-1-4-8 15,5-5 2-15,-1-9-4 16,2-10-5-16,-1-11-2 15,3-4-4-15,-1-18 5 16,-3-6 3-16,2-6 4 16,-2-1 2-16,-2 3 0 15,2 5 0-15,-3 11 4 0,3 6-1 32,0 8-3-32,4 11 1 0,5 16-2 15,4 3 0-15,5 4-1 16,5 0 1-16,3-4-1 15,-1-8-14-15,-4-12-9 16,-4-10 13-16,-6-5 0 16,-11-20 12-16,-10-9 2 0,-6-5 4 15,-6-4 7-15,-14-1 2 16,-3 1-8-16,-5 4-5 16,1 6-3-16,5 8-25 15,10 9-26-15,7 11-34 16,5 3-56-16,22 2-167 15</inkml:trace>
  <inkml:trace contextRef="#ctx0" brushRef="#br0" timeOffset="-152593.41">6527 11162 655 0,'-9'-18'63'0,"0"4"-1"15,5 12-8-15,4 4-17 0,4 19-29 16,14 11-8-16,5 11 1 0,6 11 1 15,2 1 0-15,-1 2-2 16,-1 0 1-16,-8-10-4 16,-6-10-9-16,-5-10-5 15,-6-13 6-15,-4-14 8 16,0-3 10-16,0-17-4 16,-4-9 1-16,-1 1 6 0,3 1 2 15,2 4-2-15,0 7-6 16,6 9-1-16,14 7-6 15,3 9 1-15,8 12 0 16,6 6-14-16,6 5-8 16,2 2-24-16,2-6-19 15,2-3-16-15,-5-8-25 0,-5-10-17 16,-2-7 18-16,-13-12 14 16,-4-12 108-16,-11-10 101 15,-5-3-8-15,-4-5-3 16,0 5-27-16,-11 3-18 15,-5 6-10-15,2 10-23 16,0 11-20-16,0 7-5 16,8 9-4-16,4 12-1 0,2 11-1 15,5 4-6-15,10 1-11 16,6-3-11-16,4-5-22 16,0-11-5-16,4-15 10 0,-3-3 32 15,-4-13 14 1,0-9 4-16,-2-3 8 15,-6 1 27-15,-3 1-1 0,-2 9 0 16,2 7-5-16,-2 5-16 16,5 2-11-16,3 12 2 15,4 8 0-15,6 5-5 16,1 0 1-16,3 0-2 0,-2-5-7 16,-2-12-11-16,-5-8-1 15,-3-1 17-15,-8-23 6 0,-7-8 3 16,-3-5 8-16,-4-6 5 15,-10-3 7-15,-3-1 12 0,0 1-2 16,2 5-3-16,2 7-18 16,5 7-14-16,4 13-9 15,3 12-23-15,0 4-43 16,7 19-28-16,1 8-9 0,-1 5-82 16</inkml:trace>
  <inkml:trace contextRef="#ctx0" brushRef="#br0" timeOffset="-152499.68">7579 11394 512 0,'0'0'139'0,"5"0"-59"16,7-9-41-16,5 2-20 16,10 0-19-16,9 0-55 0,8-2-107 15</inkml:trace>
  <inkml:trace contextRef="#ctx0" brushRef="#br0" timeOffset="-152128.51">8444 11471 726 0,'2'-11'54'0,"0"2"-6"16,1 4 3-16,0 5-3 0,1 0-18 15,-1 3-25-15,4 12-6 16,3 4 1-16,0 8 0 15,2 2-13-15,1-1-21 16,-2-1-34-16,-2-6-36 0,-3-10-29 16,-4-11-103-16</inkml:trace>
  <inkml:trace contextRef="#ctx0" brushRef="#br0" timeOffset="-151987.95">8424 11283 583 0,'3'-10'5'0,"13"-1"-11"16,7 9 3-16,13 2 0 16,6 4-34-16,4 7-69 15,3-3 3-15,-1 1-45 16</inkml:trace>
  <inkml:trace contextRef="#ctx0" brushRef="#br0" timeOffset="-151800.45">8799 11303 171 0,'0'0'199'15,"-4"0"-66"-15,-16 0-51 16,-2 6-19-16,3 6-11 15,2 6-18-15,12 5-16 0,5 7-11 16,7 4-6-16,17 4 0 16,6 3 0-16,3-4-1 15,-6-3-26-15,-7-7-13 16,-12-8-5-16,-8-6 15 16,-20-9 18-16,-12-4 5 0,-7 0-9 15,-2-4-26-15,2-7-50 16,11-1-97-16</inkml:trace>
  <inkml:trace contextRef="#ctx0" brushRef="#br0" timeOffset="-151377.34">9712 11111 636 0,'8'-13'57'15,"-3"4"-27"-15,0 3 23 16,6 6-10-16,-2 13-8 16,4 10-20-16,2 13-8 0,4 14 10 15,1 14-2-15,0 9-6 16,1 7-2-16,2 5-3 16,1-7-3-16,-5-5-1 15,-1-10-1-15,-2-13-7 0,-5-15-6 16,-2-9-5-16,-4-12-7 15,-5-9 0-15,0-5-13 16,0-2-5-16,0-14-37 16,0-7-47-16,-1-5-87 15</inkml:trace>
  <inkml:trace contextRef="#ctx0" brushRef="#br0" timeOffset="-151127.31">9941 11385 443 0,'-9'-21'122'0,"4"1"-76"15,5 4 14-15,5 5-13 16,11 9-8-16,5 2-23 16,1 4-15-16,-3 12 3 15,0 4-4-15,-11 3-1 0,-8 2-4 16,0-2-16-16,-15-3-9 15,-7-2 4-15,-5-6-9 16,-5-5 0-16,5-5-17 16,6-2-43-16,4-14-141 15</inkml:trace>
  <inkml:trace contextRef="#ctx0" brushRef="#br0" timeOffset="-150579.98">10689 11289 293 0,'-12'-11'134'0,"-1"-3"-72"16,4-4 8 0,4 0-10-16,5-3-7 0,0 1-20 15,9 2-14-15,11 4 0 16,7 3-6-16,3 4-7 16,3 7 1-16,-1 0-2 0,-3 12-2 15,-6 7-2-15,-9 2-1 16,-10 8-1-16,-4 2 2 15,-9 0 0-15,-9-1 2 16,-6 2 0-16,3-1 4 16,1-3-2-16,6-3-5 0,3 2 1 15,11-2-3-15,0 2-20 16,13-2-37-16,4-2-44 16,5 0-91-16</inkml:trace>
  <inkml:trace contextRef="#ctx0" brushRef="#br0" timeOffset="-150455.15">10865 11694 686 0,'-5'0'70'0,"-15"0"-14"15,11-5 10-15,8 5-39 16,1 0-22-16,0 0-49 16,0-6-160-16</inkml:trace>
  <inkml:trace contextRef="#ctx0" brushRef="#br0" timeOffset="-125595.25">12294 10978 307 0,'0'-14'174'16,"-5"-4"-155"-16,-10 2 14 15,-6 2 0-15,-4 6 1 16,-2 8-11-16,-5 0-13 0,-2 17 1 16,-2 9 2-16,2 16 4 15,0 11 5-15,3 15-1 0,10 11-5 16,5 8-2-16,8 6-8 15,8 3-4-15,8-5-1 16,16-10-1-16,10-14-7 16,13-15-16-16,9-20-6 15,7-20-21-15,5-12-55 0,-3-22-161 16</inkml:trace>
  <inkml:trace contextRef="#ctx0" brushRef="#br0" timeOffset="-125235.96">12656 11196 684 0,'-7'0'30'0,"0"3"-21"16,2 19 9-16,5 12 23 0,0 9-8 16,0 7-23-16,0 5-8 15,0-1 0-15,-3-6-2 16,-4-11 0-16,-4-12-7 15,0-18 1-15,-1-9 7 16,3-24 1-16,-1-17 0 16,2-14-2-16,4-9 1 15,4-5-4-15,2 5 10 0,13 4-5 16,0 12-2-16,9 17 2 16,3 15 1-16,7 14-1 15,4 8-3-15,3 21 0 16,4 13 0-16,-1 10 0 15,2 7-1-15,-9 8 0 0,-1-1-23 16,-7 2-17-16,-9-7 16 16,-11-7-29-16,-9-13-47 15,-9-31-62-15</inkml:trace>
  <inkml:trace contextRef="#ctx0" brushRef="#br0" timeOffset="-124779.13">12607 11474 390 0,'-6'-21'123'15,"12"-2"-111"-15,29 2-16 16,18 3 5-16,24 2-1 16,13 0-3-16,12 1-17 0,0 1 0 15,5-2 11-15,-12 1-40 16,-17-4-28-16,-15-1-17 16,-21 4 48-16,-24-2 60 15,-18 4 66-15,-14 3 8 16,-26 8-30-16,-8 3-17 15,-8 3-3-15,3 12 1 0,5 6-12 16,13 2-5-16,15 4-16 16,13 0-7-16,8-4-4 15,23-3 2-15,6-10-5 16,4-6-15-16,4-4 1 0,-2-20 4 16,-7-10 12-16,-4-10 7 15,-7-8 4-15,-7-7 5 16,-4-2 21-1,-7-3 6-15,0 6-4 16,0 5 3-16,-4 10 2 0,-1 11 4 16,3 12-10-16,2 16-14 15,0 7-14-15,4 22-7 16,11 9 4-16,7 14 0 16,3 11-2-16,2 6 1 0,4 3-4 15,0 1-31-15,-1-5-16 16,-1-7 4-1,-2-15-33-15,-2-18-41 16,-6-17-134-16</inkml:trace>
  <inkml:trace contextRef="#ctx0" brushRef="#br0" timeOffset="-124568.97">13713 11249 511 0,'8'-8'33'0,"2"8"0"15,7 3-16-15,4 17 14 16,6 8 1-16,2 6-20 0,1 4-8 15,-5-3-2-15,-1-4-1 16,-10-10-1-16,-2-10 0 16,-4-11 3-16,-3-3 24 15,-5-19 1-15,2-8-17 16,0-8-5-16,1-3-4 0,4 4-1 16,5 1-10-16,5 7-43 15,5 8-60-15,3 9-85 16</inkml:trace>
  <inkml:trace contextRef="#ctx0" brushRef="#br0" timeOffset="-123116.43">14098 11348 503 0,'-15'3'64'0,"4"-3"-11"0,6 0-8 16,5 0-1-16,7-3-21 15,15-8-24-15,5-1 1 16,7-4 0-16,-2-2-9 15,-1 0-7-15,-8 2-4 16,-9 3 1-16,-10 4 10 0,-4 5 8 16,-9 4-2-16,-9 2 2 15,0 14 1-15,2 3 1 16,2 5 0-16,7 1-1 16,4 4-1-16,3 0 0 0,8-3-5 15,8-5-17-15,2-1-34 16,3-7-10-16,1-8-7 15,-2-3 29-15,-4-2 2 16,0-5 36-16,-4-8 25 16,0-1 38-16,-2-2 11 0,4-2-3 15,-1 0-17-15,3-1-3 16,4 1-9-16,0-6-10 16,3 5-11-16,0-4-8 15,-1-1-4-15,-6-1-2 16,-3 0-1-16,-10 4-4 15,-3 3 0-15,-3 4 1 0,-12 5 0 16,1 5 4-16,-4 4 1 16,2 6 1-16,6 10-2 15,7 5 0-15,3 6 0 16,8 7-2-16,13 0 1 0,8 2-1 16,-1-3-19-16,1-4-9 15,-4-6-2-15,-6-7 16 16,-10-7 16-16,-9-6 0 15,0-3-3-15,-9 0 22 16,-6-3-1-16,8-2-6 0,4-2-3 16,3 1-6-16,20 4-7 15,9 0-12-15,10-1-16 16,7 0-21-16,3-7-39 16,-1 0-10-16,-5-8 57 15,-7-5 48-15,-12-4 49 16,-10 2 20-16,-13-2 13 15,-2 2-21-15,-18 7-16 0,-3 4-15 16,-7 9-11-16,2 5-9 16,1 2-6-16,8 14-4 15,9 5-3-15,8 4-3 16,1 0 2-16,10-4-5 0,8-1-13 16,6-4-5-16,-5-7-1 15,1-4 10-15,-1-5 5 16,-5 0 4-16,-1-1 0 15,-5-6 5-15,-1-1 2 16,0 5 1-16,1 1 1 16,4 2 3-16,1 0 5 0,1 2 2 15,2 5 0-15,6 4-3 16,1-4-3-16,-2 0-4 16,1-2-1-16,0-1-2 15,2-4-2-15,-9 0-4 16,4-11-8-16,-5-5 3 0,-6-3 1 0,-2-7 9 15,-6 2 0-15,0-2 0 16,0 2 0-16,-6 4 2 16,-1 6 4-16,0 4 3 0,0 7-2 15,2 3-3 1,-3 5-2 0,5 8 0-16,-1 7 0 0,3 3-1 15,-1 2-1-15,2 2 2 16,0-4-1-16,8 4-1 0,4-6 1 15,2-2 0-15,1-1 2 16,-3-5-2-16,-2-6 0 16,0-5-1-16,-1-2-8 15,-2 0 4-15,1-6-1 16,4-4-9-16,-2-4-6 16,3-6 7-16,1 0 6 0,3-3-2 15,-3-2 9-15,-6 5 3 16,0 1 7-16,-2 4 24 15,-5 7 1-15,-1 2-11 16,0 6-9-16,0 0-11 16,4 9-3-16,-2 4 1 15,1 3-1-15,4 0-1 0,3-2 1 16,0-2 0-16,2-2 0 16,1-7-1-16,1-3-2 15,-1 0 2-15,-2-11 1 16,-1-1 0-16,3-4 1 15,-4 2-1-15,2-1 6 0,-3 6 12 16,-2 4 3-16,0 5-7 16,2 5-8-16,0 15-3 15,3 7 4-15,-3 8 2 16,4 13-6-16,-3 8 2 0,-4 8 4 16,-5 2-4-16,0 0-6 15,-12-7 0-15,-7-10-12 16,-4-18-1-16,-3-17 5 15,4-14 8-15,0-12 4 16,4-20-1-16,9-7-4 16,7-10-9-16,6-6-26 0,19-3-81 15,16-3-266-15</inkml:trace>
  <inkml:trace contextRef="#ctx0" brushRef="#br0" timeOffset="-122507.26">16081 11231 226 0,'-5'-21'156'0,"2"4"-145"0,-2 2 42 16,5 6 26-16,0 4-5 15,1 5-19-15,8 5-25 16,6 11-1-16,4 11 4 16,-1 5-15-16,6 4-7 15,-3 1-11-15,-1 1 1 0,-2-6-2 16,0-5-9-16,-2-11-13 16,-4-7-6-16,2-9 4 15,-2-13 8-15,-2-8 7 16,2-8 3-16,-2 1 5 15,1 1 3-15,0 5 4 16,1 8 7-16,0 7 2 0,3 7-2 16,4 3-6-16,5 10-1 15,5 5 3-15,3 0-4 16,2 0-1-16,3-7-2 16,-3-5-1-16,-6-6 1 15,-5 0 1-15,-8-16-1 0,-6-7 3 16,-9-4-3-1,-4-3 0-15,-14 0-2 0,-5 3-8 16,-4 6-32-16,5 5-40 16,7 9-50-16,8 5-36 0</inkml:trace>
  <inkml:trace contextRef="#ctx0" brushRef="#br0" timeOffset="-122333.95">16847 11253 577 0,'7'0'71'0,"-1"4"-11"16,-1 3-17-16,2 9-10 0,0 0-22 16,0 3-8-16,1 5-4 15,-3-4-4-15,0-3-43 16,-3-8-35-16,-2-9-55 0,-5-7-148 16</inkml:trace>
  <inkml:trace contextRef="#ctx0" brushRef="#br0" timeOffset="-122208.98">16752 11101 460 0,'-7'-25'59'0,"5"10"4"16,2 7-4-16,12 8-28 0,10 0-25 15,5 13-6-15,5 4 0 16,2 5-24-16,2-2-50 16,0-1-70-16,-2-10-238 15</inkml:trace>
  <inkml:trace contextRef="#ctx0" brushRef="#br0" timeOffset="-122038.42">17086 11043 523 0,'0'-9'72'15,"0"9"12"-15,0 0-39 0,3 12-27 16,8 15 3-16,2 8-9 16,2 8-9-16,2 7-3 0,-1 6 1 15,-1-3-6-15,0-4-38 16,-2-11-40-16,-4-14-31 15,-4-17-57-15</inkml:trace>
  <inkml:trace contextRef="#ctx0" brushRef="#br0" timeOffset="-121897.78">17206 11173 448 0,'0'-25'77'0,"0"5"12"16,0 15-10-16,7 5-36 15,8 8-25-15,2 16-2 16,3 8-5-16,1 9-6 15,-1 6-4-15,0 3-2 0,0-2-17 16,1-7-73-16,3-9-161 16</inkml:trace>
  <inkml:trace contextRef="#ctx0" brushRef="#br0" timeOffset="-120974.84">18414 11131 414 0,'-27'-17'4'0,"-8"-3"16"16,-6 7 23-16,-3 7 8 0,-1 4-14 16,3 2-9-16,7 7-4 15,8 9-5-15,15 4-7 16,12-3-8-16,10 3-2 15,22-5 0-15,14-3-1 16,2-7 1-16,4-3-1 16,-5-2-2-16,-4-6 2 15,-14-2 1-15,-8-7 0 0,-8 3 6 16,-10 1 17-16,-3 2 2 16,0 8-2-16,0 1-7 15,-2 6-15-15,2 20-2 0,0 10 2 16,9 14-1-16,8 8 2 15,5 14 2 1,-3 6-3-16,-4 4-2 0,-7-3 0 16,-8-8-4-16,-3-8-37 15,-17-12 6-15,-13-16 15 0,-6-20 1 16,-4-11 13-16,0-8 6 16,2-21 1-16,7-15 0 15,10-13 0-15,12-7 1 16,12-8-3-16,9-1-4 15,18-3-14-15,10 9-17 0,8 7-13 16,4 4-11-16,0 11-1 16,-5 1 19-16,-7 12 2 15,-4 3 20-15,-10 1 25 16,-8 11 43-16,-6 0 37 16,-4 4-24-16,-3 7-8 0,-2 2-9 15,0 4-23 1,0 12-9-16,0 7 7 0,0 6-6 15,0 4-8-15,3 5-6 16,4-2 2-16,5-6-3 16,-2-5-14-16,1-7-12 0,0-11-5 15,3-7 3-15,-3-11 16 16,1-12 6-16,1-4 7 16,-2-3 2-16,-2 5 5 15,-1 2 12-15,0 8 2 16,1 9 3-16,-4 6-11 0,6 0-11 15,4 14-1-15,2 7 4 16,5 2-4-16,1 4 0 16,4-4-2-16,-3-1 0 15,-1-6-26-15,-3-7-40 16,-5-6-36-16,-1-3-91 16</inkml:trace>
  <inkml:trace contextRef="#ctx0" brushRef="#br0" timeOffset="-120379.68">18980 11249 379 0,'-6'-8'74'0,"3"2"-25"16,3 4 2-16,2 2-27 0,14 0 0 16,2 0-10-16,5 0-5 15,3 0-4-15,1 2-3 16,-8-7-1-16,-4-6-1 16,-5 2-2-16,-5-2-1 15,-3 1 1-15,-2 2-1 16,-3 5 2-16,-8 3 2 0,1 0-1 15,2 9 0-15,1 9-2 0,3 0-1 16,4 5 0-16,0-5 2 16,11-1-1-16,5-2-1 15,5-8 0-15,1-3-10 0,0-4-8 16,0-8-4-16,-3-8-2 16,-4 1 23-16,-1-7 5 15,-5 2 5-15,2 2 21 16,-4 3 0-16,0 3 9 15,2 6-8-15,4 4-7 16,5 2-12-16,3 2-3 0,2 8 3 16,3 4-1-16,-4 3-8 15,-5-3 1-15,-7 0-2 16,-5-1 1-16,-5-2-5 16,0-3-1-16,-8-3 3 15,-3 1 5-15,3-2 2 16,1-4-2-16,2 0 1 15,5 0 2-15,7-6-1 16,8-3-5-16,7-5-1 16,5 0-6-16,2-3-11 0,0 2 5 15,-5 0 12-15,-2 5 7 16,-9 0 16-16,-4 5 1 16,-2 5 1-16,-6 0 6 15,-1 5-14-15,0 12-4 16,0 4 2-16,0 6-8 0,0 5-4 15,-1 0-3 1,-8 2 4-16,-2-3-18 0,-3-7-50 16,-3-11-76-16,3-10-226 15</inkml:trace>
  <inkml:trace contextRef="#ctx0" brushRef="#br0" timeOffset="-119645.39">20557 11137 432 0,'0'-14'11'15,"0"2"12"-15,0-1 20 0,-8 4-4 16,-6 0-14-16,-9 4-13 16,-10 3 4-16,-2 2 10 15,-5 0 0-15,0 10-1 16,1 5-5-16,7 5-6 15,8-3-7-15,12 3-4 16,10-4-4-16,4-2 0 0,18-3 0 16,12-8 1-16,6-3-8 15,1 0-7-15,2-1-4 16,-3-4 3-16,-7-3 11 16,-7 3 5-16,-5 3 2 15,-7 2-2-15,4 0 2 16,-2 3-2-16,5 7 0 15,6 0 0-15,6 3-41 0,4-4-41 16,6-6-63-16</inkml:trace>
  <inkml:trace contextRef="#ctx0" brushRef="#br0" timeOffset="-119413.14">21175 10868 487 0,'3'-18'191'15,"-3"5"-150"-15,0 10 3 0,0 5-17 16,5 23-21-16,8 12 12 16,1 11-4-16,6 13-8 15,0 8-3-15,5 10-3 16,-1-3 2-16,1 3-1 16,-1-4-3-1,-2-5-10-15,-4-11-12 0,-5-9-23 16,-5-15 0-16,-4-10-9 15,-4-10-31-15,0-15-44 0,-12-2-127 16</inkml:trace>
  <inkml:trace contextRef="#ctx0" brushRef="#br0" timeOffset="-119100.7">21277 11114 204 0,'-14'-28'367'0,"8"-1"-316"16,6 6-12-16,6 8-2 16,15 10-7-16,7 5-17 15,3 4-10-15,1 14 2 16,-3 8-1-16,-4 6-4 0,-16-1-1 15,-9 1-7-15,-3-6-22 16,-23-4-1-16,-3-8-5 16,-1-8 8-16,-2-6 9 15,5 0 3-15,8-9 2 0,7-8-25 16,12 3-69-16,12-3-105 16</inkml:trace>
  <inkml:trace contextRef="#ctx0" brushRef="#br0" timeOffset="-118603.27">22064 10804 409 0,'-7'-25'33'16,"6"-2"11"-16,1 1 16 15,8 5-19 1,6 5-13-16,6 6-18 16,1 6-8-16,4 4 2 15,-2 5-3-15,-2 14 1 16,-8 6 2-16,-4 5 1 0,-5 5 2 16,-4 5 5-16,-9-1 0 15,-3 0 1-15,-5-3 3 16,3-1 0-16,1-2-3 15,3-5-3-15,4 1-5 0,5-1-3 16,1-1-2-16,0 1 0 16,10-3-10-16,7-2-40 15,2-3-35-15,1-6-61 16,-3-6-223-16</inkml:trace>
  <inkml:trace contextRef="#ctx0" brushRef="#br0" timeOffset="-118493.93">22214 11301 542 0,'-9'0'56'0,"2"-3"-10"16,4-1-16-16,3-1-30 0,0 1-44 15,12 0-197-15</inkml:trace>
  <inkml:trace contextRef="#ctx0" brushRef="#br0" timeOffset="-117896">22023 10618 408 0,'-6'-18'38'0,"-1"4"25"0,7 8-3 15,0 6-7-15,5 17-31 16,9 10 7-16,8 16 8 16,-1 8-6-16,3 17-7 15,-7 8-6-15,0 10 3 16,-8 7-11-16,-8 5-5 16,-1-2-4-16,-3-6 0 0,-14-10-1 15,-4-14-2 1,-7-16-11-16,-10-22-6 15,-6-13-7-15,0-15 3 0,-5-17-18 0,5-13-22 16,2-15-34-16,15-6-122 16</inkml:trace>
  <inkml:trace contextRef="#ctx0" brushRef="#br0" timeOffset="-117644.92">22023 10707 518 0,'0'-10'31'0,"6"2"16"15,9 8-13 1,5 18-12-16,6 16 15 0,9 14-3 16,1 15-8-16,-2 8-7 15,-2 13-6-15,-10 7-6 16,-12 4-3-16,-10 1-4 15,-9-4 1-15,-27-4-2 0,-21-13-41 16,-24-18-63-16,-21-46-200 16</inkml:trace>
  <inkml:trace contextRef="#ctx0" brushRef="#br0" timeOffset="-89941.98">5723 12666 451 0,'-7'-9'79'16,"3"3"2"-16,4 6-2 15,0 0-39-15,11 15-17 16,7 8 16-16,1 4-11 0,6 5-18 16,2 0-7-16,-1 0-2 15,-2-5 0-15,1-8-2 0,4-4-2 16,-4-13-2-16,-1-2-3 15,-5-15-1-15,0-8 2 16,-9-9 0-16,-2-2 7 16,-3 2 4-16,-1 4-4 15,-4 8 6-15,1 7 7 0,6 12 0 16,2 4-12-16,8 20-5 16,3 11 5-16,4 11 1 15,7 12-2-15,-6 5 1 16,-1 4-1-16,-6 2 0 0,-9-3-1 15,-9-7-5 1,-11-8 0-16,-16-8-3 0,-9-13 6 16,-11-11 1-16,3-11 2 15,-3-7 2-15,9-15 0 16,8-12-2-16,15-11-20 16,16-7-42-16,11-1-29 15,20-2-38-15,11 5-100 0</inkml:trace>
  <inkml:trace contextRef="#ctx0" brushRef="#br0" timeOffset="-89645.16">6394 12821 595 0,'-3'-14'53'0,"-14"3"-26"16,0 9 6-16,-8 2-8 15,-1 14-11-15,3 11-9 16,2 6-2-16,9 5 1 0,9 1-2 15,3-1-1 1,10-2-2-16,12-6 1 0,3-8 1 16,4-10-3-16,2-10-6 15,-2-1 5-15,-7-19 3 16,-5-7 2-16,-9-7-1 16,-8-1 0-16,-1 1-1 0,-13 0-3 15,-5 5-18-15,-1 10-30 16,8 1-11-16,7 12-12 15,5 6-18-15,10 0-53 16,16 0-19-16</inkml:trace>
  <inkml:trace contextRef="#ctx0" brushRef="#br0" timeOffset="-89389.01">6554 12841 456 0,'0'4'141'16,"0"4"-84"-16,-7 4-3 15,2 8-8-15,-1 2-2 16,4 4-29-16,2 5-12 15,2-3-2-15,14-3-1 0,4-7 0 16,5-6-1-16,2-8-5 16,0-4-4-16,-4-11-1 15,-4-10 0-15,0-6 5 16,-9 0 5-16,0 2 1 0,-7 6 2 16,-1 6 8-16,-2 8 6 15,4 5-7-15,3 4-11 16,7 12 1-16,7 7 2 0,12 4-1 15,7 1-2-15,6 3-32 16,6-6-34-16,3-5-39 16,-1-8-79-16</inkml:trace>
  <inkml:trace contextRef="#ctx0" brushRef="#br0" timeOffset="-88548.13">7477 12810 512 0,'-5'-16'134'0,"-10"0"-98"0,-4 9-30 16,-5 7-1-16,1 0 12 15,-1 14-4-15,3 8-10 16,3 8-3-16,11 4 1 0,7 5 0 16,5 1-1-16,12-1 0 15,9-6 0-15,6-4-12 16,5-9-7-16,0-8-5 15,1-10 2-15,-3-2 2 16,-2-16-4-16,-6-13-5 16,-9-6 2-16,-6-8 6 0,-5-11 6 15,-5-1 13-15,-2-5 1 16,-2 4 4-16,-6 6 14 16,-1 9 30-16,0 12 10 15,1 17-20-15,5 12-13 16,3 4-11-16,0 19-6 15,15 14 6-15,0 10-2 0,5 6-5 16,1 6-4-16,-1 0-1 16,1-4 0-16,-4-3 0 15,-2-13-1-15,-3-7 1 16,-1-12 0-16,0-11 0 16,-1-9 1-16,3-9 6 0,1-14 0 15,3-9-5-15,-1-2 1 16,4 2-2-16,-1 1-2 15,1 8 0-15,-2 13 1 16,-2 8-3-16,1 2-1 0,0 14 0 16,3 9 0-16,-2 6-10 15,5-1-14 1,4 1-5-16,2-3-3 0,3-4 20 16,2-6-22-16,0-9-11 15,-2-5 9-15,-1-2 4 16,-6-16 21-16,-6-7 13 15,-7-4 4-15,-3-3 21 0,-9 1 13 16,0 0-7-16,-11 12-3 16,-5 2 0-16,-5 10-3 15,0 5-15-15,2 7-6 16,4 15-2-16,7 3 2 0,4 7-2 16,4 0-1-16,7-2 0 15,8-3-1-15,4-9 1 16,3-6-3-16,0-8 2 15,-1-4 1-15,-1-12 1 16,-6-8 1-16,-3-7 3 16,-7 1 8-16,-4-3-9 15,-6 4-3-15,-8 2-1 0,1 6-3 16,0 9-11-16,8 6-3 16,5 2-4-16,5 4-22 15,15 6-9-15,7 3-36 16,7-5-46-16,0-2-93 0</inkml:trace>
  <inkml:trace contextRef="#ctx0" brushRef="#br0" timeOffset="-88065.18">8549 12946 16 0,'11'-14'355'16,"-6"-1"-226"-16,-5 1-29 0,-4 1-25 15,-8 8-27-15,-4 3-26 16,-2 2-10-16,2 10-2 16,5 7-4-16,8 6-4 15,3 6 0-15,5 1-2 0,12-1 0 16,5-6-1-16,3-3-10 15,-1-7-6-15,-1-10-1 16,-5-3 7-16,-1-8 6 16,-10-11 4-16,-6-4 2 15,-1-2-2-15,-7-3 2 0,-4 2-1 16,-3 5 1-16,4 3 0 16,5 6-1-16,5 7-1 15,5 3-1-15,15 2-8 16,9 0-20-16,5 0-12 15,2 0-11-15,2 0 8 16,-7-3 15-16,-5-5 26 16,-8-7 8-16,-11 3 31 0,-7-2 21 15,-1 1 3-15,-15 4-10 16,-2 4-12-16,-2 5-7 16,6 7-9-16,5 13-7 15,7 6-4-15,2 10-7 0,11 3-2 16,7 4-1-16,1-1-1 15,-1-7-9-15,-9-5-1 16,-5-4-5-16,-4-12 5 16,-18-9 10-16,-9-5 4 15,-2 0 0-15,-3-11 0 16,5-1-2-16,7 1-1 0,13 2 0 16,7 4-19-16,18 1-44 15,16 1-44-15,4-1-75 16</inkml:trace>
  <inkml:trace contextRef="#ctx0" brushRef="#br0" timeOffset="-87830.86">8931 13015 549 0,'-7'-7'48'0,"2"0"1"16,5 0 9-16,4 2-12 0,11 1-18 16,11-1-24-16,1 0-3 15,1-3-2-15,-1 1-3 16,-5 0-21-16,-10-2 0 15,-6 2 7-15,-6 3 16 16,-13 4 0-16,-8 0 10 16,-3 13 13-16,5 8 6 0,1 2-5 15,9 4-12-15,9 0-10 16,12 0-2-16,22-8-27 16,17-4-62-16,12-12-207 15</inkml:trace>
  <inkml:trace contextRef="#ctx0" brushRef="#br0" timeOffset="-86316.22">9930 12878 260 0,'5'0'87'0,"2"0"-59"15,0-1 35-15,5-3-1 16,-2 0-18 0,1 0-18-16,2-1-2 15,-5 0 2-15,-1 1-1 0,-1-1-4 16,-5 0-1-16,-1-3-4 15,-7 3-3-15,-10-2-8 16,-8 3-3-16,-8 4-1 0,-2 0-1 16,-7 8 1-16,8 6-1 15,0 4 2-15,8 3-2 16,12 1 0-16,8-1 0 0,6-2-3 16,6-2 1-16,15-5-4 15,5-6-6-15,4-6 5 16,1-2 4-16,3-11 4 15,-5-1-1-15,-8-2 2 16,-1 5 12-16,-7 2 14 0,-6 4 10 16,-6 5-9-16,1 2-18 15,2 12-9-15,2 5-1 16,6 6-2-16,5 2 1 16,9 2-24-16,10-6-52 15,7-9-74-15,4-8-362 16</inkml:trace>
  <inkml:trace contextRef="#ctx0" brushRef="#br0" timeOffset="-85826.61">10977 12787 532 0,'7'-12'43'16,"-7"1"-6"-16,-7 0 14 0,-15 6-21 15,-5 1-7-15,-7 4-11 16,0 0-4-16,2 13 4 16,5 5-4-16,12 5-2 15,13 7 2-15,2 0-4 16,24 5-3-16,13 0 0 16,5 1-2-16,4-2-5 0,2-4-15 15,-7-3-1-15,-13-8 4 16,-14-6 7-16,-14-4 7 15,-5-8-2-15,-24-1 8 16,-8 0 0-16,-8 0 1 16,2-5-1-16,2 0 0 0,12 1-2 15,9-1 1-15,16 1-3 16,8-2-24-16,23-4-79 16,10-4-54-16,9-8-171 15</inkml:trace>
  <inkml:trace contextRef="#ctx0" brushRef="#br0" timeOffset="-85639.16">11232 12733 647 0,'0'-16'48'0,"0"4"-3"15,0 5 11-15,0 7-26 16,0 5-18-16,0 15-13 16,3 5 0-16,6 7 2 0,2 7-1 15,3 0 0-15,3 3-1 16,0-2-20-16,-2 0-32 15,-6-10-8-15,-6-5-35 16,-3-10-93-16</inkml:trace>
  <inkml:trace contextRef="#ctx0" brushRef="#br0" timeOffset="-85482.96">11118 12977 544 0,'0'-12'33'16,"7"0"11"-16,19 3-8 15,9 4-14-15,9 1-6 16,2 2-14-16,5 1-3 16,-5 1-56-16,-6-2-111 15,-7-1-153-15</inkml:trace>
  <inkml:trace contextRef="#ctx0" brushRef="#br0" timeOffset="-85170.53">11548 12908 421 0,'10'0'72'0,"3"-3"-28"15,1 3 22-15,3 0-26 16,-2 3-7-16,-1 8-21 16,-2 3-5-16,-1 4-3 0,-2 2-4 15,-6-4 1-15,-1-2-2 16,-2-1 0-16,0-8-3 15,-2-3 1-15,-3-2 5 16,-2-6 0-16,3-8 1 16,2 0-1-16,2-6 0 15,10 1 1-15,3 1-2 16,11 3-1-16,0 7-2 0,4 1-7 16,-3 7-19-16,0 0-25 15,-5 0-17-15,-4 7-45 16,-6 1-104-16</inkml:trace>
  <inkml:trace contextRef="#ctx0" brushRef="#br0" timeOffset="-84746.24">11892 12917 583 0,'0'4'28'0,"0"2"1"16,5 2 19-16,0 5-10 15,0 3-13-15,2 0-17 16,0 0-4-16,-2-2-2 0,1 1-2 15,-6-5-2-15,0-3-27 16,0-3-40-16,-11-4-44 16,1-4-98-16</inkml:trace>
  <inkml:trace contextRef="#ctx0" brushRef="#br0" timeOffset="-84605.69">11846 12794 165 0,'7'-12'265'0,"7"5"-233"0,2 5 7 16,3 2-20-16,-2 7-17 16,3 4-18-16,-1 3-97 0,-4 0-173 15</inkml:trace>
  <inkml:trace contextRef="#ctx0" brushRef="#br0" timeOffset="-84169.72">12002 12865 480 0,'7'0'51'0,"2"0"-5"16,4 10 6-16,3 0-12 16,2 3-8-16,-1 3-18 15,-2-2-10-15,-3 2-3 16,-4-3-1-16,-2-1-1 16,-6-4-3-16,0-7-12 0,0-1 10 15,-6 0 6-15,6-5 1 16,0-6-2-16,2-1 1 15,10 4 1-15,2 1-1 16,5 4-1-16,2 3 1 16,3 0 0-16,-3 0 1 15,4 1-1-15,-5 1-1 0,-1 0 1 16,-4-2-19-16,-3 0-3 16,-5-5 0-16,-2-4 10 15,-3-4 10-15,-2 1 3 16,0 1 16-16,0 2 12 0,-2 4-3 15,0 3-7-15,2 2-4 16,0 11-12-16,0 7 7 16,11 7 0-16,-3 5-6 31,-1 5-3-31,-1 3-1 0,-6-2 1 0,-1-4 0 16,-16-2-1-16,-8-10-1 0,-9-9-6 15,0-10-16-15,-4-1-17 16,9-14-48-16,6-11-98 15</inkml:trace>
  <inkml:trace contextRef="#ctx0" brushRef="#br0" timeOffset="-83540.44">13163 12851 568 0,'5'-12'57'0,"-4"0"8"16,1 8-4 0,0 4-17-16,1 2-26 15,1 12-17-15,3 4 1 16,3 7-1-16,-2 0 0 15,3 0-2-15,4 0 1 16,-3-4-5-16,4-5-13 16,0-7-4-16,2-5 2 0,1-4 9 15,2-11 8-15,2-7 1 16,-4-3 1-16,1 1 1 16,-3 4 3-16,-1 5-1 15,-1 6 4-15,-3 5-3 16,2 9-1-16,2 10 1 15,6 8 0-15,1 5 1 0,7 1-3 16,1 0-1-16,4-8 0 16,0-5 1-16,0-15 0 15,-7-5 0-15,-2-11 3 16,-11-15-1-16,-10-10 0 16,-5-5-1-16,-10-7-1 0,-15 5-1 15,-11 0-2-15,0 8-12 16,-4 4-19-16,8 10-18 15,11 8-55-15,6 6-135 16</inkml:trace>
  <inkml:trace contextRef="#ctx0" brushRef="#br0" timeOffset="-83118.7">14758 12685 551 0,'8'0'35'0,"-10"-5"-24"0,-20 0 19 16,-12 5-3-16,-11 0 7 15,-3 3-14-15,-6 13-8 16,2 9 6-16,5 9-1 16,9 4-3-16,12 6-4 15,11 3-5-15,15-1-4 16,9-1 0-16,23-6 0 0,15-5 0 15,11-8-1-15,8-4-3 16,7-4-14-16,-2-11-3 16,-10-4-2-16,-10-3-29 15,-18-10-61-15,-18-10-118 0</inkml:trace>
  <inkml:trace contextRef="#ctx0" brushRef="#br0" timeOffset="-82978.11">14359 12910 523 0,'-32'-3'54'0,"18"-1"-51"16,14 1 14-16,32 3-11 16,24 0 1-16,19 1-3 15,13 5-9-15,11-5-21 16,2-1-22-16,-7 0-144 16</inkml:trace>
  <inkml:trace contextRef="#ctx0" brushRef="#br0" timeOffset="-82665.63">15292 12646 607 0,'5'-7'22'0,"0"2"13"0,1 5 1 16,1 5-9-16,-3 15-2 16,-2 5-15-16,0 10-1 15,-2 6-3-15,0 6-4 16,-7-1-1-16,0 1 0 0,2-5 0 15,2-2 0-15,3-7-1 16,0-8 0-16,1-3 0 16,12-6 1-16,2-7 1 15,6-2 2-15,4-4 5 16,5 1-1-16,7 0-4 16,2-4-1-16,6 0-1 15,4 0-1-15,-2 0-1 0,2 0 1 16,2 0-3-16,-7-4-32 15,-4-8-52-15,-12-6-105 16</inkml:trace>
  <inkml:trace contextRef="#ctx0" brushRef="#br0" timeOffset="-79326.69">16375 13108 479 0,'5'0'138'16,"0"0"-101"-16,-1 0-10 16,-4 13 5-16,0 8 5 15,-4 8-26-15,-13 4-10 16,-16 5-4-16,-10 3-29 0,-18-5-67 16,-14-1-216-1</inkml:trace>
  <inkml:trace contextRef="#ctx0" brushRef="#br0" timeOffset="-78343.97">3719 14644 528 0,'-15'0'62'0,"3"0"-38"15,6 0 11-15,6 0 12 16,9 1-24-16,15 4-8 16,8-4 2-16,9 2 4 0,10-2-9 15,4-1-8-15,6 0-4 16,6 0 1-16,1-5 0 15,1-3-1-15,1 2-6 16,-6-2-17-16,-9 3-7 16,-8-3-1-16,-16 5-9 15,-6-1-14-15,-16 4-17 16,-9 0-45-16,-9 0-29 0,-18 0-129 16</inkml:trace>
  <inkml:trace contextRef="#ctx0" brushRef="#br0" timeOffset="-78056.66">3802 14789 406 0,'10'0'4'0,"22"0"32"16,13-2 36-16,11-5-22 16,10-3-21-16,10 2-15 31,0-3-3-31,-1 2-3 15,-2 0-7-15,-10 0 4 0,-7 1-7 16,-12 2 3-16,-7 1-1 16,-11-2 0-16,-8 6 0 15,-9-1 0-15,-1 1-1 16,-8 1 1-16,0 0-1 0,0 0-1 16,0 0 2-16,0 0-15 15,0-2-24-15,-3-4-20 16,0-5-84-16</inkml:trace>
  <inkml:trace contextRef="#ctx0" brushRef="#br0" timeOffset="-77854.06">4559 14436 523 0,'-4'-6'51'0,"4"2"-29"16,0 4 0-16,7 4-3 15,8 10 25-15,4 8-21 16,5 6-4-1,3 6-6-15,0 3 0 16,-5 5-8-16,-10-1-2 16,-10-3 0-16,-6 2-6 15,-23-1-13-15,-17 0-17 16,-12-1-39-16,-12-4-94 0</inkml:trace>
  <inkml:trace contextRef="#ctx0" brushRef="#br0" timeOffset="-50612.27">6439 14357 714 0,'0'-6'38'15,"-14"6"-23"-15,-1 15-7 16,-2 19 9-16,-2 16 16 0,-3 12-25 16,0 9-7-16,-2 6 2 15,8-7-4-15,2-8 0 16,7-10-5-16,3-17-9 15,4-16-2-15,0-15 2 16,4-11 3-16,10-28 7 0,2-18 1 16,5-18-7-1,4-10 3-15,2 2 8 0,-1 6 4 16,-1 14-3-16,-1 20 8 16,5 17 11-16,4 21-4 15,2 6-9-15,2 24-4 16,2 10-1-16,0 14 0 0,2 12-3 15,-2 2 1-15,-5 3-5 16,-5 0-38-16,-7-6-20 16,-10-11-44-16,-12-10-64 15,-12-14-217-15</inkml:trace>
  <inkml:trace contextRef="#ctx0" brushRef="#br0" timeOffset="-50471.65">6182 14790 489 0,'-16'-18'70'0,"16"1"-27"16,30 1-36-16,31 3-7 0,24 2 12 16,17 4-10-1,8 0-2-15,3 4-31 0,-4 2-58 16,-10 1-130-16</inkml:trace>
  <inkml:trace contextRef="#ctx0" brushRef="#br0" timeOffset="-50065.52">7260 14719 468 0,'0'-3'13'15,"-7"-6"-10"-15,-5-1 24 0,-2 2 7 16,-6 5-23-16,-7 0-10 16,-5 3-1-16,-5 6 4 15,-1 10-2-15,1 3 0 16,6 4 0-16,4 0 5 15,10 2-6-15,12-5 2 16,5-3-3-16,9-7 0 16,14-7-2-16,8-3 4 0,6-12-3 15,5-13-1-15,-2-13 5 16,-3-8-8-16,-5-12 5 16,-8-3 0-16,-8-8 1 15,-8 2 6-15,-8 6 11 0,0 10 10 16,-10 10 10-16,-2 14 3 15,0 13-14-15,-2 14-10 16,4 9-8-16,3 21-9 16,7 14 0-16,2 14 0 15,13 9 0-15,7 8 0 0,9 0-11 16,3-7-38-16,5-7-33 16,-3-13 5-16,2-18-24 15,-6-14-133-15</inkml:trace>
  <inkml:trace contextRef="#ctx0" brushRef="#br0" timeOffset="-49675.58">7521 14569 457 0,'0'-16'6'16,"0"5"10"-16,4 8 14 16,6 3 16-16,2 1-4 0,1 10-17 15,-1 0-4-15,0 3-1 16,0-3-5-16,-4 2 0 15,-1-6-3-15,-3 0 0 16,0-5-3-16,-4 2 0 16,2-1 1-1,-2-3-3-15,0 0 0 16,0 0 1-16,2 0-3 0,-2 2-3 0,5 1-1 16,0 2-1-16,0 6 0 15,4 2 0-15,1 2 0 16,2 5-1-16,1 0 1 15,3 0 1-15,0-5-1 0,-2-2-1 16,1-8 1-16,-3-5 1 16,0 0 1-16,0-14 1 15,0-11 0-15,-3-6-3 16,2-4 1-16,0 0 0 16,-1-1-3-16,3 5-14 0,3 5-27 15,4 8-27-15,3 5-21 16,5 12-46-16,-4 1-63 15</inkml:trace>
  <inkml:trace contextRef="#ctx0" brushRef="#br0" timeOffset="-49019.46">7983 14707 440 0,'-14'3'86'0,"5"6"-40"16,3-8-5-16,6-1 1 15,0 0-9-15,17-5-26 16,8-5-8-16,6-8 0 15,4 1-1-15,-2 1-5 16,-5-5-3-16,-6 7-2 0,-13 2 0 16,-6 5 7-16,-3 5-2 15,-10 2 3-15,-5 9 2 16,1 7 3-16,-1 5-1 16,8 1 4-16,6 4-1 0,1-2 0 15,7-1 1-15,9-4-1 16,3-5-2-16,5-3 1 15,-2-7-4-15,0-4 2 16,-5 0 1-16,0-5-2 16,-5-11 0-16,-4 1 0 15,0-4 0-15,-4-3 2 0,3-1 0 16,-2 0 10-16,0 3 5 16,2 1-5-16,3 1-4 15,0 7-2-15,3 4-3 16,-4 5-3-16,-2 2 1 0,0 2-2 15,-2 9 0 1,-5 4-4-16,0 2 2 0,0 2 0 16,-3-4 4-16,1 5 0 15,2-1 1-15,0-4 0 16,0 1 4-16,13-5 1 0,3 0-1 16,7-3-1-16,5-2-3 15,0-4-1-15,5-2-2 16,-3 0-9-16,-1-12-10 15,-4-5 6-15,-2-4 9 16,-3 2 6-16,-6-4 1 16,-1 3 1-16,-6 6 9 0,0 2 8 15,1 6-3-15,1 6-2 16,1 0-4-16,8 2 2 16,3 6 3-16,6 7-4 15,6-5-3-15,3 3-5 16,3-2-3-16,2-2 0 0,-1-2-17 15,2-5-46-15,-1-2-62 16,-4-12-145-16</inkml:trace>
  <inkml:trace contextRef="#ctx0" brushRef="#br0" timeOffset="-47253.95">9021 14644 453 0,'-12'-8'15'16,"-5"2"-9"-16,-5 2 7 0,-4 4 18 15,-2-1-20-15,-5 1-9 16,3 3-3-16,-1 2 3 15,2 4-3-15,4-1 4 16,7-1 8-16,6-4 0 0,6 2-3 31,6-1-3-31,7-1-2 16,15-3 0-16,7 3-1 16,2-3-2-16,3 0-1 0,0 0 3 15,-4 0-4-15,-5 0 2 16,-4 0 0-1,-4 0 0-15,-5 0 1 0,-1 0-1 16,-2 0 1-16,2 0 3 16,0 0 4-16,1 0 2 15,8 0 1-15,3 0-5 16,2-3-3-16,7-4-1 0,1-1-1 16,2-5-1-16,-2-3 0 15,-4-2 0-15,-6-3 1 16,-6-2-2-16,-10-1-2 15,-7 5-2-15,1-3 3 0,-19 4 1 16,1 6 0-16,-7 5 1 16,2 3 1-16,3 2 1 15,4 2 2-15,7 13-1 16,4 3-2-16,4 4 0 16,5 1 0-16,9 6 0 15,3 0-1-15,1 1 2 0,0-1-2 16,-5 0 0-16,-5-2 0 15,-6-2-2-15,-2-2 0 16,0-7 0-16,0 1 3 16,0-11 0-16,0 0-1 15,2-4 1-15,12 0 0 0,6-5-1 16,4-12-2-16,6 1 2 16,2-9 0-16,1-4-8 15,-3 2 1-15,-3-1 3 16,-8 3 2-16,-6 7 2 0,-6 3 0 15,-3 8 1-15,-4 6 5 16,0 1-1-16,0 3-4 16,-4 10 1-16,4 3-2 15,0 3 1-15,6 3-2 16,7-2 2-16,6-5-1 16,3-5-2-16,0-5 0 0,-2-5-5 15,4-2 0-15,-6-10 5 16,-4 0 3-16,-1-5 1 15,0 3 11-15,-5 3 7 16,5 7 10-16,0 4-1 16,2 17-13-16,2 12 1 0,3 4 3 15,2 16-7 1,-1 7-9-16,-3 4-2 0,-4 1 0 16,-12-4-7-16,-2-7-18 0,-23-11-4 15,-7-12 3-15,-9-19 10 16,-4-8 14-16,2-22 0 15,3-12 1-15,6-12-7 16,14-6-24-16,18-2-33 0,6-3-83 16,24 4-274-16</inkml:trace>
  <inkml:trace contextRef="#ctx0" brushRef="#br0" timeOffset="-46571.34">10528 14616 394 0,'0'-18'107'16,"0"2"-34"-16,0 3 5 16,2 9-10-16,4 4-15 15,4 4-25-15,-1 14-18 16,0 7-6-16,4 3-2 16,-3 4 0-16,6 0-2 15,-3-4 0-15,1-5-2 16,1-4-12-16,-1-7-4 0,-1-12 3 15,2 0 7-15,-1-12 5 16,-1-7 0-16,0-4-2 16,2-1 2-16,-3 2 3 0,3 2 1 15,-3 11 0-15,4 6 3 16,2 3-1-16,4 0-1 16,1 10-1-16,1 6-1 0,-2-2 0 15,2 0 0 1,-2-6 1-1,-5-4-2-15,-2-4 2 0,-6 0 0 0,-6-12 2 16,-3-7 0-16,0 0-3 16,-3-1 0-16,-6-2-4 15,2 4-11-15,4 4-27 16,3 4-26-16,8 6-7 16,11 4-3-16,12 0 2 0,3 1-19 15,1 8-33 1,-1-3 79-16,-7 0 62 15,-10-3 77-15,-2-3 30 16,-11 0 0-16,-4 3-14 0,0 1-32 0,0 2-22 16,-2 4-15-16,-4 4-13 15,4 2-17-15,2 4-7 16,0-2 0 0,0 3-22-16,6-8-36 15,0-6-46-15,-3-7-73 0,0-15-239 16</inkml:trace>
  <inkml:trace contextRef="#ctx0" brushRef="#br0" timeOffset="-46430.77">11172 14387 489 0,'-1'-18'37'0,"1"12"10"16,3 6-2-16,17 6-22 16,1 14-19-16,8 7-6 15,3 5-20-15,-1-2-60 16,-1-3-127-16</inkml:trace>
  <inkml:trace contextRef="#ctx0" brushRef="#br0" timeOffset="-46251.71">11398 14413 570 0,'-3'-17'49'0,"1"4"17"16,2 10 1-16,9 3-24 0,11 14-23 15,2 11-10-15,3 11-4 16,3 9 1-16,-1 6-6 15,-2 2-1-15,-3-2-4 16,-4-9-38-16,-4-7-24 16,-5-13-1-16,-5-16-53 15,-4-6-120-15</inkml:trace>
  <inkml:trace contextRef="#ctx0" brushRef="#br0" timeOffset="-46122.4">11603 14580 364 0,'0'-32'98'15,"4"7"-9"-15,5 7 15 16,2 11-38-16,3 7-28 15,3 5-15-15,0 17-7 0,3 8-6 16,0 7-8-16,-4 10-3 0,0 1-20 16,-2 4-61-16,5-8-115 15</inkml:trace>
  <inkml:trace contextRef="#ctx0" brushRef="#br0" timeOffset="-45179.94">12676 14670 482 0,'1'-13'44'0,"-1"0"-13"15,-7 2 11-15,-7 6-18 16,-8 3-19-16,-3 2-4 31,-2 0-1-31,4 6 1 0,4 4-1 16,7 3 0-16,9-3-1 15,3 1-1-15,10-1-1 16,10-7 2-16,7-3 1 16,4 0-1-16,1-3 0 0,-1-8 3 15,-3 1 0-15,0 3 2 16,-9 4 18-16,-3 3 5 16,0 7-9-16,-5 13 0 15,0 10-2-15,-1 6-2 16,0 11-5-16,-7 5-5 15,1 5-2-15,-4 2-2 16,0-3-2-16,-13-5-11 0,-3-8-12 16,-4-15 3-16,-5-13 7 15,4-13 13-15,-5-9 5 16,10-20 7-16,4-11 6 0,8-9-1 16,4-6-8-16,12-2-5 15,14 7-3-15,1 2-8 16,7 7-10-16,0 10-12 15,3 7-9-15,0 7 4 0,-8 3 9 16,5 6 10-16,-12 0 11 16,0 6 6-16,-5 0 4 15,-5 0 20-15,-3 6 11 16,0 6-1-16,0 2-5 16,-5 6-6-16,1 0-4 0,-4 1-11 15,1-3-7-15,-2 0-1 16,0-4-1-16,-8-5-18 15,-7-7-27-15,-1-2 0 16,-2-8 4-16,2-9 16 16,-1-8 21-16,7-5 7 15,5-5 28-15,5 4 10 0,0 2-10 16,8 7-1-16,11 11-4 16,3 2-7-16,11 9-7 15,2 9 3-15,2 7-3 16,2 8 0-16,-1 2-6 0,-4 1-1 15,-5-4-4-15,-8-1 0 16,-4-10 1-16,-8-2-1 16,-4-10 1-16,-3 0 5 15,-2-12-1-15,0-3-5 16,-2-6-1-16,0 0-4 16,2 0-14-16,2 2-19 0,8 1-29 15,11 7-32-15,6 5-41 16,1 6-45-16,-1 2-43 15</inkml:trace>
  <inkml:trace contextRef="#ctx0" brushRef="#br0" timeOffset="-44961.24">13475 14724 163 0,'0'12'135'0,"0"-8"-21"15,0 0-10-15,0-3-31 0,0 1-13 16,0-2-19-16,0 0-16 16,5 0-9-16,7-3-12 15,1-2-4-15,0-1-1 16,-1 1 1-16,-4 1-6 0,-5 4-6 15,-3 0 5-15,-7 4 0 16,-9 7 7-16,0 5 0 16,-1 5 6-16,7 0 0 15,10-2-2-15,3 4-3 16,21-6-1-16,12-3-11 0,10-5-70 16,8-5-128-16</inkml:trace>
  <inkml:trace contextRef="#ctx0" brushRef="#br0" timeOffset="-43868.34">14159 14664 437 0,'1'-4'73'15,"-1"-14"-3"-15,0 16-21 16,-5 2-20-16,0 5-14 15,3 8-8-15,2 5-3 16,0 1 0-16,7 1-1 16,7 1-3-16,6-9 2 0,2 2-2 15,2-11-3-15,0-2-5 16,0-1-4-16,-4-6 4 16,-3-9 7-16,-2-2 2 15,-5 1 1-15,-3-1 4 0,-1 4 12 16,-5 1-3-16,1 7 3 15,-2 5 1-15,0 0-6 16,3 13-10-16,2 6 0 16,2 8-1-16,5 4 0 15,1 6 0-15,1 3 0 16,-1 2-4-16,-7 4 2 0,-6-3-3 16,-2-5-17-16,-15-5-7 15,-8-11-4-15,-4-12-4 16,-1-10 16-16,2-3 16 15,8-18 0-15,5-10 0 16,11-4-2-16,4-3-5 16,22-3-12-16,12 4-12 0,13 1-17 15,3 4 4-15,8 5 14 16,-1 4 22-16,-3 3 12 16,-8 5 43-16,-12 2 31 0,-12 5-23 15,-11 0-9-15,-11 5-11 16,-9 3-20-16,-13 0 0 15,0 11 0-15,-4 4-1 16,1 6-3-16,11 2-2 16,6 1-4-16,8 1-1 15,5-4-1-15,14 0 0 0,9-10 0 16,3-2-6-16,1-9-4 16,-3 0-2-16,-4-11 4 15,-9-8 9-15,-6-3 0 16,-9-5 0-16,-1 4-2 15,-13-3 1-15,1 6-1 16,-3 2-3-16,3 8-6 16,7 6-7-16,5 4-11 0,2 2-30 15,13 7 7-15,9 1-6 16,1 1 11-16,2-5 27 16,-3-1 16-16,-3-4 10 15,-8 3 34-15,-8-4 30 16,-2 2 4-16,-3 4-17 0,0-1-21 15,0 5 0-15,-1 3-10 16,-1 3-12-16,2 0-10 16,0 2-4-16,10-6 1 15,5-1-5-15,4-4-9 0,7-7-8 16,-3 0 1-16,-1-7 2 16,-3-6 12-1,-2 0 5-15,-7-2 2 0,-3 5 11 16,-3 2 8-16,-1 6 5 15,-2 2-6-15,1 8-15 16,3 9 0-16,7 5-2 0,3 7-3 16,6 2-2-16,4 2-41 15,4-5-71-15,2-10-238 16</inkml:trace>
  <inkml:trace contextRef="#ctx0" brushRef="#br0" timeOffset="-43267.93">16096 14758 377 0,'9'-11'34'0,"-2"-3"20"16,3-5 21-16,-7-1-25 0,-3-4-28 15,-2 8-14-15,-14-5 0 16,-11 8 5-16,-7 8-1 16,-7 4-2-16,2 1 3 15,2 12-3-15,5 6-3 16,9 3-1-16,10 1-4 15,13 3-2-15,7-5 0 0,20-5-3 16,9-2-2-16,9-9-7 16,6-4-1-16,-9 0 1 15,-2-6-1-15,-13 2 1 16,-7-3 13-16,-10 4 0 16,-8 3 4-16,-2 0 9 15,0 4-10-15,3 10 0 0,11 0-4 16,6 2 0-16,14 0-7 15,14-4-36-15,11-5-53 16,7-7-80-16</inkml:trace>
  <inkml:trace contextRef="#ctx0" brushRef="#br0" timeOffset="-43044.02">17035 14489 714 0,'2'-2'43'0,"-2"2"-35"15,8 14-6-15,0 17 11 0,6 15 14 16,5 9-9-16,1 10-13 16,1 11-1-16,0 6-2 15,-2 2-2-15,0-5 0 16,-1-4-13-16,-9-11-22 16,0-13-10-16,-3-17-1 15,-6-12-17-15,0-19-18 0,-10-6-33 16,-2-24-102-16</inkml:trace>
  <inkml:trace contextRef="#ctx0" brushRef="#br0" timeOffset="-42793.24">17064 14566 517 0,'-9'-45'63'16,"6"2"-10"-16,3 13 0 15,1 8 2-15,15 14-16 16,9 8-20-16,6 3-11 15,1 19 1-15,2 11-3 0,-5 10-5 16,-4 7-2-16,-8 0-12 16,-12 0-25-16,-5-7-22 15,-5-10-15-15,-13-8-13 16,-4-9-5-16,-1-12 39 16,3-4 37-16,5 0-1 0,13-8-34 15,7-5-46-15,21-1 9 16,12-1-23-16</inkml:trace>
  <inkml:trace contextRef="#ctx0" brushRef="#br0" timeOffset="-42263.15">17515 14670 316 0,'44'-10'120'0,"-13"0"-26"15,-14-3-40-15,-17 2-15 0,-14 5-16 16,-18 2-2-16,-7 4-2 16,-4 0-7-16,-1 14 3 15,5 4-4-15,7 0-7 16,15 8-4-16,12-3 0 15,5 1 0-15,17-5-2 16,12-8-7-16,6-3-4 0,3-5-7 16,-1-3-4-16,-3-3 3 15,-5-9 17-15,-7 4 5 16,-7-2 1-16,-5 3 7 0,-3 4 6 16,-3 3 3-16,-1 0-5 15,3 0-9-15,0 5 1 16,2 4-2-16,4 0-3 15,5-4-2-15,-3 0-13 16,3-3-21-16,-3-2-24 0,-1-2-2 16,-3-10 13-1,-1-7 38-15,-1-1 21 0,-5-2 32 16,2 3 2-16,-1 6-8 16,3 6-3-16,3 7 2 15,3 0-19-15,2 14-7 16,3 11 1-16,0 4 0 0,-2 3-4 15,0 0 0-15,-3-3-5 16,-7-8-3-16,-4-5-7 16,-2-8-8-16,0-8 10 15,-8-6 9-15,-1-10-1 16,0-7 1-16,3-2 5 16,6-4 7-16,0 4-3 15,18 0-1 1,6 4-5-16,8 5-8 0,7 4-10 0,4 6-12 15,3 1-19-15,-7 0-33 16,-4-5-49-16,-7-4-117 16</inkml:trace>
  <inkml:trace contextRef="#ctx0" brushRef="#br0" timeOffset="-42086.62">18154 14475 426 0,'-21'-22'96'16,"0"5"-24"-16,6 7-11 15,2 9-16-15,6 1-14 16,5 11-16-1,2 11-7-15,2 11 2 16,13 4-2-16,-1 8-6 16,2 1-2-16,2 0 0 15,-8-3-6-15,-4-4-40 0,-6-9-21 16,0-10-23-16,-8-9-43 16,-6-9-82-16</inkml:trace>
  <inkml:trace contextRef="#ctx0" brushRef="#br0" timeOffset="-41846.9">18072 14736 398 0,'0'-17'92'0,"8"3"-27"16,14 4-10-16,7 7-14 16,10 3-26-16,8 0-14 15,3 0-2-15,1 5 0 16,-4 2 1-16,-3-6-17 0,-10-1-37 16,-9 0-9-16,-7-7 21 15,-10-4 35-15,-5 0 10 16,-3 0 24-16,0 4 16 15,-8 4-2-15,1 3-9 16,0 0-8-16,2 7-11 16,2 9-6-16,3 4-3 0,0 4-4 15,0-4-1-15,3 0-35 16,2-8-39-16,-3-9-60 0,-2-3-168 16</inkml:trace>
  <inkml:trace contextRef="#ctx0" brushRef="#br0" timeOffset="-41706.33">18429 14510 416 0,'18'-12'11'16,"3"5"-14"-16,12 7 9 15,1 0 2-15,3 7-9 16,2 3-58-16,-2 1-173 16</inkml:trace>
  <inkml:trace contextRef="#ctx0" brushRef="#br0" timeOffset="-41568.56">18716 14544 463 0,'-3'-5'65'16,"-2"5"5"-16,5 0-17 16,0 7-23-16,6 13-9 15,5 6-4-15,7 7-6 16,-2 2-8-16,1 2-4 0,-7-1-16 16,-7-5-33-16,-3-6-53 15,-3-12-75-15,-14-7-199 16</inkml:trace>
  <inkml:trace contextRef="#ctx0" brushRef="#br0" timeOffset="-41287.39">18637 14707 408 0,'9'-18'38'15,"16"7"9"-15,7 5-3 16,12 4-28-16,2 2-14 16,8 0-2-16,0 2-2 15,-6 2-1-15,-4-2-15 16,-10-2-29-16,-11 0 29 15,-7-6 18-15,-5-2 2 16,-9 1 25-16,-2 1 19 0,0 3-1 16,0 3 2-16,-2 0-14 15,-2 10-17-15,4 4-3 16,0 8-3-16,0-2-5 0,0 3-3 16,0-5-2-16,0-4-7 15,0-6-26-15,-4-8-29 16,-9 0-14-16,-2-12-41 15,-1-6-70-15</inkml:trace>
  <inkml:trace contextRef="#ctx0" brushRef="#br0" timeOffset="-40834.36">18971 14623 203 0,'2'-16'53'15,"16"1"-23"-15,7 10-21 16,6 5-7-16,10 0-1 16,-4 5 4-16,1 7 2 15,-4-2 7-15,-7 1 18 0,-7-4 10 16,-11 0 0-1,-1-2-2-15,-7 2-7 0,-1-1-2 16,0 2 4-16,0 3-5 16,0 3-6-16,0 4-7 15,0-2-11-15,0 0-2 16,2-1-4-16,-2-5-2 0,0-1-18 16,0-9-6-16,0 0 14 15,-3-5 12-15,0-6-4 16,3-7 2-16,0 0 2 15,4 0 14-15,9 0 11 16,5 2 0-16,3 6-3 0,2 5-14 16,4 5-2-1,0 0 1-15,1 9 0 0,-6 3-3 16,-2 2 1-16,-5 0 0 16,-6-4-1-16,-6-4-4 0,-3-2 0 15,0-4 0-15,-3-2 3 16,-1-6 1-1,3-5 6-15,1 1 15 0,0 1 2 16,7 3-11-16,5 8-7 16,4 0-3-16,2 10-5 15,2 11-1-15,2 6-2 0,-1 7-3 16,-1-1-45-16,-2 1-65 16,-6-3-202-16</inkml:trace>
  <inkml:trace contextRef="#ctx0" brushRef="#br0" timeOffset="-39998.47">20535 14612 615 0,'-16'-2'54'0,"0"2"-33"16,1 4-3-16,6 12 1 0,2 8-5 15,4-3-13-15,1 2-2 16,2-5 0-16,0-4-9 16,5-12-3-16,2-4 4 15,0-23 11-15,-2-14-8 0,0-7-2 16,-3-12 6-16,-2-4 3 15,0-5 7-15,-2 7 10 16,2 10 3-16,0 9-6 16,3 18 4-16,13 17-1 0,9 12-15 15,4 28-6-15,3 17 3 16,2 15-1 0,-5 17 0-16,-7 4-1 0,-10 5 1 15,-8 0 1-15,-4-5-2 16,-4-5-1-16,-6-11 3 15,-1-9 0-15,3-12 1 0,5-14-1 16,3-11 4-16,3-14 1 16,16-11 5-16,8 0-2 15,5-22-5-15,0-8-3 16,2-7-2-16,-5-11-10 16,-3-5-8-16,-12 3-1 0,-6 0 9 15,-3 6 8-15,-5 6 5 16,0 9-1-16,0 4 0 15,0 7 1-15,7 4-3 16,12 4-3-16,10 5-22 0,7 0-16 16,9-1-38-16,-3-6-67 15,2-5-76-15</inkml:trace>
  <inkml:trace contextRef="#ctx0" brushRef="#br0" timeOffset="-39649.86">21266 14528 516 0,'6'-9'105'0,"-3"5"-35"16,0 4-20-16,6 8-26 15,3 11 8-15,0 8-12 16,3 4-14-16,0 5-4 0,4-2-2 16,-5 0 0-16,-1-10-16 15,-1-5-15-15,-2-9-6 16,3-9 8-16,-4-2 16 16,2-17 7-16,-2-6 6 15,3-1 0-15,-3 1 0 16,3 8 2-16,0 5 11 0,-2 9 2 15,7 2-6-15,-2 17 2 16,7 4 1 0,7 8-6-16,5-3-3 15,2-2-3-15,2-9 3 16,0-8 0-16,-4-7-4 16,-5-16 5-16,-9-14 1 15,-10-14 0-15,-10-6-2 0,-9-4-4 16,-14 2-1-16,-16 8-4 15,-10 11-32-15,-12 13-41 16,-7 15-174-16</inkml:trace>
  <inkml:trace contextRef="#ctx0" brushRef="#br0" timeOffset="-38902.19">12016 16030 503 0,'-10'-32'32'0,"1"10"17"0,7 2 28 16,2 10-8 0,0 1-14-16,4 9-26 0,3 6-9 15,0 15-8-15,0 11-4 16,2 15-3-16,-2 3-4 15,2 5 0-15,1-3-1 0,-2-8 1 16,3-8-5-16,-3-14-9 16,6-11-1-16,-2-11 2 15,-1-7 9-15,5-16 2 16,2-10 0-16,3-2 2 16,3 1-2-16,-1 5 1 0,8 10-3 15,-4 12 0-15,3 7 0 16,1 17 1-16,1 7-1 15,4 7 2-15,-2-1 1 16,2-2-7-16,-1-8-7 16,-1-8-2-16,-8-10 6 15,-5-4 10-15,-2-17 4 0,-10-10 7 16,-8-6 8 0,-1-5-1-16,-5 0-3 0,-10-4 0 15,0 4-13-15,-4 5-2 16,5 9-6-16,6 10-32 15,8 7-35-15,0 9-48 0,19 0-151 16</inkml:trace>
  <inkml:trace contextRef="#ctx0" brushRef="#br0" timeOffset="-38734.78">12912 16073 679 0,'0'-18'49'15,"6"-11"-44"-15,15 11 11 16,13 8 7-16,12 6-16 0,3 4-12 16,2 0-68-16,-7 7-59 15,-15 8-97-15</inkml:trace>
  <inkml:trace contextRef="#ctx0" brushRef="#br0" timeOffset="-38629.63">12985 16169 613 0,'-19'27'63'0,"19"-22"-64"15,15-5-11-15,29 1 16 16,24-1-59 0,19-1-138-16</inkml:trace>
  <inkml:trace contextRef="#ctx0" brushRef="#br0" timeOffset="-38039.11">13708 16112 576 0,'-16'-32'54'16,"13"-5"-24"-16,3 2-5 15,26 7 7-15,14 7-9 0,9 8-7 16,6 6-1-16,2 7 3 15,-6 9-7-15,-10 11-10 16,-11 5-2-16,-16 5-4 16,-9 5-7-16,-5-2-1 15,-19-1-1-15,-6-7 6 0,-4-8 7 16,2-4 2-16,0-11 1 16,10-4 5-16,6-13 10 15,7-4 1-15,4-7-10 16,13-3-1-16,9-2-3 15,4 3 0-15,1 6-1 16,-2 8 0-16,-1 7-1 16,-5 7-2-16,-4 6 0 15,-3 13 0-15,-2 10 2 0,-3 6-1 16,1 7 0-16,1 2-2 16,4-1 2-16,-2 0-13 15,4-7-24-15,2-7-22 16,3-9-35-16,4-9-50 15,-2-11-136-15</inkml:trace>
  <inkml:trace contextRef="#ctx0" brushRef="#br0" timeOffset="-37626.61">14408 16026 429 0,'0'-4'165'0,"0"0"-139"0,0 4 3 16,2 7 5-16,7 11 7 15,0 5-20-15,2 2-19 16,1 3-2-16,1-1 1 16,1-4-2-16,1-5-2 15,-1-7-9-15,-1-9-3 16,-1-2 8-16,0-10 6 0,1-7 0 16,-4-4 3-16,2-1 0 15,-2 0 1-15,0 5 8 16,3 4 4-16,0 7 0 15,0 6 1-15,-1 3-6 16,1 16-3-16,-1 9-3 0,2 6-3 16,-3 8-1-1,-1 2 1-15,-3 4-2 0,-4-1 0 16,-2-4-9-16,0-3-5 16,-15-6 2-16,-5-5 6 15,-1-10 0-15,-3-8 6 16,-1-11 2-16,8-1 3 15,5-23 2-15,11-4 2 0,4-7-6 0,19-3-4 16,15-5-26-16,11-1-24 16,7 0-65-16,0 3-178 15</inkml:trace>
  <inkml:trace contextRef="#ctx0" brushRef="#br0" timeOffset="-37137.6">15107 16089 340 0,'-10'-16'85'16,"3"-1"3"-16,7 4-19 16,0 0-12-16,15 6-23 15,6 6-24-15,8 1 0 0,5 4 3 16,3 13-1-16,-1 6-4 15,-8 5 0-15,-7 6-3 16,-9 3-4-16,-12 6-3 0,-4-3-1 16,-18-1 3-16,-3-6-3 15,-4-4-2-15,6-4 9 16,5-5-2-16,7-8 4 16,7 1 2-16,4-5-3 15,20-4-1-15,9-1-1 16,9 0-3-16,7-3-6 0,0 0-24 15,-3-3-35-15,-3-11-55 16,-13-4-71-16</inkml:trace>
  <inkml:trace contextRef="#ctx0" brushRef="#br0" timeOffset="-37012.63">15131 16215 592 0,'-5'-2'37'16,"-25"-6"-27"-16,30 1 21 15,30 7-8-15,26 0-23 16,22 0-17-16,12 2-73 0,12-2-85 16</inkml:trace>
  <inkml:trace contextRef="#ctx0" brushRef="#br0" timeOffset="-31287.64">16259 16196 385 0,'-1'-34'143'0,"1"0"-94"15,0 6 6-15,0 8 15 16,0 9-12-16,8 11-26 16,2 3-22-16,-1 18 2 15,-1 8 2-15,4 5-7 0,-3 6-6 16,1-2 0-16,-1 3 0 15,4-8-1-15,-1-4 0 16,-1-10-3-16,2-5-6 0,2-10-1 16,0-4 2-16,-3-5 3 31,5-15-1-31,1-3 1 16,-2-2-4-16,-4 5-1 0,0 4 8 15,-2 9 1-15,-3 7-1 16,3 2-4-16,0 14 4 15,5 5 2-15,2 1 0 0,7 1 0 16,1-2-1-16,2-3 1 16,-1-9-7-16,0-5 1 15,-3-4 4-15,-6-11 3 16,-7-9 2-16,-6-6-1 16,-4-5 1-16,0-2 0 15,-12 0-2-15,-3 1-3 0,1 5-21 16,4 4-44-16,7 8-21 15,3 5-8-15,13 7-61 16</inkml:trace>
  <inkml:trace contextRef="#ctx0" brushRef="#br0" timeOffset="-31127.2">16942 16165 573 0,'0'10'50'0,"-4"2"-5"0,4 2 9 16,0 7-17-16,2-5-22 15,3 4-13-15,5-2-1 0,-1-2-3 16,-3-7-35-16,0-8-36 16,-3-1-44-16,-3-10-108 15</inkml:trace>
  <inkml:trace contextRef="#ctx0" brushRef="#br0" timeOffset="-30970.97">16877 15932 492 0,'-3'-10'42'0,"3"2"-5"0,0 8 2 16,16 0-29-16,5 16-3 16,8 4-6-16,1 6-7 15,3 2-44-15,1-6-80 16,-2-2-183-16</inkml:trace>
  <inkml:trace contextRef="#ctx0" brushRef="#br0" timeOffset="-30780.3">17199 15954 586 0,'-4'-3'54'31,"4"3"1"-31,0 0-23 0,6 17-5 0,6 2-2 0,0 6-12 16,3 9-7-16,1 0-2 16,-3 4-3-16,-3-1 0 15,-1-2-23-15,-1-3-26 16,-3-9-16-16,-3-6-30 15,1-10-72-15,-1-7-138 0</inkml:trace>
  <inkml:trace contextRef="#ctx0" brushRef="#br0" timeOffset="-30485.65">17373 16043 436 0,'11'-24'65'0,"-2"10"-5"0,1 7 6 15,5 7-18 1,2 0-22-16,-2 16-13 0,-2 4-7 15,-5 6-3-15,0 5-3 16,-6 0-1-16,-2-2-4 16,-2-2-9-16,-6-5 0 15,1-9 4-15,2-4 6 16,5-9 5-16,0 0 4 16,12-7-4-16,5-2 0 0,6 1 6 15,5 2-1-15,-2 6-3 16,2 0 2-16,1 8 1 15,0 5-3-15,-4 2-1 16,-8 1-1-16,-5 0-2 0,-8-1-26 16,-4-7-39-16,-13-8-77 15,-8 0-235-15</inkml:trace>
  <inkml:trace contextRef="#ctx0" brushRef="#br0" timeOffset="-30346.26">17342 15932 627 0,'20'-14'-5'16,"14"-3"6"-16,11 9 10 15,14 1-1-15,14 1-10 16,3 1-88-16,7-2-307 0</inkml:trace>
  <inkml:trace contextRef="#ctx0" brushRef="#br0" timeOffset="-29845.64">18898 15623 680 0,'0'-11'26'0,"0"10"4"16,1 1 14-16,6 16-23 15,0 12 5-15,5 10-12 0,0 12-9 16,2 11 4-16,2 4-6 15,1 7 2-15,-3-1-2 16,0 0-2-16,1-10-14 16,-3-7-16-16,-1-14-19 15,0-13-25-15,-3-12-42 0,0-15-124 16</inkml:trace>
  <inkml:trace contextRef="#ctx0" brushRef="#br0" timeOffset="-29411.65">19163 15954 398 0,'-7'-11'76'15,"7"-4"-34"-15,0 3 20 16,18 0-24-16,9 1-11 0,6 2-9 15,6 3-4-15,0 6 6 16,-3 0-3-16,-6 13-7 16,-10 5-5-16,-9 3-4 15,-11 4 0-15,-4 1-2 16,-13 1 2-16,-7-4 0 16,1-3 0-16,1-7 2 0,5-5-4 15,2-8 6-15,13-3 5 16,2-11 1-16,11-8-8 15,9-5-2-15,5 1 0 16,4 0 2-16,-2 0-3 16,-2 5 6-16,-6 7 5 0,-6 3 8 15,-6 9 3-15,-5 2-12 16,-2 13-6-16,0 8 7 16,0 6 0-16,0 7-7 15,0 2-2-15,7 4-1 16,10 0-3-16,6 0-11 0,1-8-36 15,7-7-62-15,0-15-124 16</inkml:trace>
  <inkml:trace contextRef="#ctx0" brushRef="#br0" timeOffset="-28337.27">19721 15900 503 0,'-5'-4'32'0,"3"4"27"15,2 0-9-15,0 8-39 16,5 7 3-16,7 2-5 0,3 3-7 16,6 2 0-16,6-4-3 15,0-3 0-15,-2-4 4 16,-1-7-3-16,0-4-1 16,-6 0 3-16,-2-7 0 15,-3-7 0-15,-1-5 1 0,-5-1-1 16,-2-2 1-16,2 3 10 15,-4-2 4-15,-1 4-3 0,0 3 1 16,-1 5 1-16,-1 4-5 16,2 1-3-16,-2 3-2 15,0 1-6-15,2 0-3 16,-2 0 4-16,3 3-2 0,-1 2 2 31,0 1 0-31,1-2-1 16,-1-1-1-16,0 0 2 0,0 1 2 15,0 3 4-15,0 2 2 16,3 4 0-16,0 2-3 16,4 10-1-16,1 5-1 15,2 11 1-15,2 5-3 0,2 8 0 16,-3 0 0-16,-2 1-1 16,-6-2-1-16,-5-4-8 15,0-7-7-15,-18-7-16 16,-6-8 3-16,-7-13 3 15,-4-11 15-15,3-3 12 16,6-14 2-16,7-9-1 0,9-10 7 16,10-4-8-16,2-4 3 15,20 0-5-15,10 1-6 16,10 2-23-16,6 3-16 16,1 6-26-16,-1 2-44 15,-4 4-133-15</inkml:trace>
  <inkml:trace contextRef="#ctx0" brushRef="#br0" timeOffset="-28009.23">20361 15650 530 0,'9'-7'44'15,"0"3"-4"-15,5 4 10 16,4 16-7-16,0 6-17 15,2 8-11-15,0 6-2 16,-1 5 0-16,-1 1-7 16,-5 4-3-16,-2 0-1 0,-4-2 0 15,-5-1-1-15,-2 2 3 16,0-4 1-16,-6-1 0 16,3-2 1-16,-8-5-1 15,9-2-3-15,2-8 5 0,2-3-4 16,11-2-3-16,2-10 1 15,7-2-11-15,2-6-25 16,-1 0-31-16,-4-13-71 16,-2-9-240-16</inkml:trace>
  <inkml:trace contextRef="#ctx0" brushRef="#br0" timeOffset="-27670.31">21199 15773 534 0,'0'-4'63'0,"0"3"-59"0,-9 1 15 15,-3 4 25 1,-3 6-11-16,0 4-21 0,-7 1-7 0,-2 0-2 0,3 0 0 15,0-1 1-15,2-1 3 16,7-1 7-16,5 4 0 16,7-5 1-16,0 4-3 15,10-3-3-15,14 4-1 16,7-2-1-16,6 0-5 16,4 1-2-16,4-3 0 15,-5 1-13-15,-8-3-34 0,-8-1-41 16,-16-5-55-16,-8-1-157 15</inkml:trace>
  <inkml:trace contextRef="#ctx0" brushRef="#br0" timeOffset="-27529.75">21027 16144 397 0,'-2'12'83'0,"2"-3"-62"16,24 2 45-16,10-3-29 15,11 2-30-15,9-4-9 0,8-5-20 16,-2-1-83-16,-1-7-332 15</inkml:trace>
  <inkml:trace contextRef="#ctx0" brushRef="#br0" timeOffset="-27140.4">21771 15693 556 0,'0'-11'27'15,"0"2"12"-15,6 4 30 16,4 5-12-16,1 4-15 16,1 11-27-16,4 12-1 15,2 8 5-15,2 9-8 16,0 7-1-16,-1 5-5 16,-1 5-2-16,1-3-1 0,-5 3-1 15,0-7-3-15,-1-5-8 31,-1-7-10-31,-1-9-11 16,0-10-26-16,-6-9-20 0,-2-9-31 16,-3-5-50-16,0-6-197 0</inkml:trace>
  <inkml:trace contextRef="#ctx0" brushRef="#br0" timeOffset="-26911.86">21974 15882 507 0,'0'-20'72'16,"0"4"-42"-16,7 9 17 16,7 5 4-16,6 2-12 0,2 7-22 15,-7 10-5-15,-2 2-3 16,-9 5-6-16,-4-2-4 16,-15-2-4-16,-12-2-14 15,-7-4-13-15,-4-5-2 16,3-3-13-16,2-6-33 15,13 0-90-15</inkml:trace>
  <inkml:trace contextRef="#ctx0" brushRef="#br0" timeOffset="-26664.9">22600 16018 599 0,'9'10'81'16,"2"1"-66"-16,0 6 49 16,-1 3-2-16,-2 6-33 0,-8 2-17 15,-8 0-10-15,-14 6-4 16,-17-4-56-16,-9-4-105 15,-11-5-230-15</inkml:trace>
  <inkml:trace contextRef="#ctx0" brushRef="#br0" timeOffset="-26193.84">19515 16767 457 0,'-3'-8'113'0,"1"1"-42"0,2 4-1 15,4 3-22-15,6 7-12 16,2 14-11-16,1 8-9 15,3 10-8-15,-3 7 1 16,1 8-4-16,-1 1-1 16,3-3-2-16,1 0 0 0,-4-6-2 15,4-9-5-15,-1-4-21 16,0-10-7-16,0-12-28 16,-1-11-20-16,-1-2-53 15,1-21-177-15</inkml:trace>
  <inkml:trace contextRef="#ctx0" brushRef="#br0" timeOffset="-25803.31">19855 16885 595 0,'0'0'28'16,"1"1"-14"-16,6 15 20 16,4 4-10-16,2 6-20 0,3 1-3 15,4 0-2-15,3-2 2 16,1-5 0-16,-3-6-4 15,-1-7-2-15,-3-7 0 16,0-1 4-16,-5-12 3 0,1-6-1 16,-4 1 4-16,1-1 13 15,-2 6 11-15,3 3 3 16,-3 10-14-16,6 0-11 16,-2 15-5-16,4 12-2 15,0 3 0-15,-1 7 1 0,-1 2-2 16,-6 5-2-16,-3-6-7 15,-5 5-10 1,-5-1 1-16,-10-10 0 0,-5-8 8 16,-4-6 5-16,0-12 5 15,2-6 3-15,8-11 5 16,4-12 10-16,7-5-7 0,3-8-9 16,13 0 0-16,8 2-16 15,8 0-25-15,3 2-42 16,2 0-84-16,0 1-229 15</inkml:trace>
  <inkml:trace contextRef="#ctx0" brushRef="#br0" timeOffset="-25595.47">20393 16831 624 0,'-4'0'50'0,"3"0"-8"0,1 18 11 15,7 6-13-15,9 7-16 16,2 8-9-16,4 3-5 15,-1 0-6-15,-2 1-3 16,-4-2-1-16,-6-2-1 0,-1-5-18 16,-8-1-12-16,0-10-6 15,0-5-33-15,0-10-14 16,-3-8-15-16,3-8-83 0</inkml:trace>
  <inkml:trace contextRef="#ctx0" brushRef="#br0" timeOffset="-25267.4">20834 16861 589 0,'-2'0'87'16,"2"0"-81"-16,9 4 1 15,10 8 48-15,9 1-17 16,6 3-27-16,8-2-6 0,-1 1-4 15,-1-5 1-15,-4-1-2 16,-10-2 2-16,-4-1-2 16,-9 0 0-16,-13 2 0 15,0 1 0-15,-20 5 4 16,-5 2 0-16,-6 0-3 16,-3 3-1-16,-1-1 1 0,2 0-1 15,5 0 0 1,6-4-11-16,10 1-16 0,3-3-24 15,9-4-40-15,0-5-80 16,12-3-255-16</inkml:trace>
  <inkml:trace contextRef="#ctx0" brushRef="#br0" timeOffset="-24894.3">21250 17134 529 0,'3'0'29'15,"-1"0"-2"-15,0 0 46 16,-2 0-27-16,0 0-33 16,0 6-4-16,-13 6 6 15,-5 3-4-15,-3-2-4 16,-8 7-2-16,1-2-2 0,-5 4-1 16,5-4-2-16,1-3 0 15,5 3-2-15,6-5-14 16,5-5-12-16,9-3-19 15,2-5-46-15,13 0-63 0,8-9-261 16</inkml:trace>
  <inkml:trace contextRef="#ctx0" brushRef="#br0" timeOffset="-24516.39">21530 16935 453 0,'0'0'47'0,"0"0"0"0,0 3 21 15,0 2-28-15,0 4-18 16,1 2 2-16,-1 5-3 16,-1 5 0-16,-5-1-3 15,1 7-1-15,0-1-1 16,0 1-6-16,-1 0 2 16,2 0-6-16,1-2 0 15,-1 1-1-15,4-2-1 0,0-3-3 16,0-1 0-16,-2-6-1 15,1-3-9 1,-1-6-39-16,-1-5-65 0,-3-8-193 0</inkml:trace>
  <inkml:trace contextRef="#ctx0" brushRef="#br0" timeOffset="26650.99">3535 17570 520 0,'0'4'0'0,"-1"2"-159"15,-3 0 159-15,1-1-195 16,-5-2 195-16,1 4 28 15,-5 4-14-15,0 0-50 16,-2-1 26-16,-1 1 72 0,3-2 42 16,0-4-25-16,-1 3 5 15,1-4-9-15,0 0-16 16,4 0-6-16,4-2-4 16,4-1-5-16,4-1-16 15,19 0-13-15,11 0 8 0,17 0-2 16,12 2-9-16,12-2-6 15,9-2-3-15,8-1-3 16,1-2 1-16,-1 2-2 16,-7 0-2-16,-7 3-24 15,-13 0-3-15,-11 0-9 0,-20-1-24 16,-16-1-30-16,-18-4-99 16</inkml:trace>
  <inkml:trace contextRef="#ctx0" brushRef="#br0" timeOffset="27041.54">3498 17735 658 0,'-44'32'36'0,"44"-9"-35"16,26-15-11-16,26-7 56 16,18-1-8-16,16 2-25 15,14-11-3-15,10-7-4 0,-1-4-3 16,-2 1-3-16,-5-2 0 15,-11-3-19-15,-11 1-14 16,-19 0 1-16,-13 0-15 16,-16-4-23-16,-17 0-2 0,-15 0 23 15,-8 2 30-15,-18 6 27 16,-11-3 57-16,2 8 15 16,6 7 0-16,3 0-20 15,13 7-20-15,11 0-21 16,4 14-13-16,21 8-2 15,11 6 2-15,7 9-3 0,3 5-2 16,-8 4 0-16,-31 4-4 16,22-2-39-16,-34 0-30 15,-30-5-21-15,-16-9-16 16,-14-9 11-16,-5-11 53 16,2-8-24-16,6-6-233 0</inkml:trace>
  <inkml:trace contextRef="#ctx0" brushRef="#br0" timeOffset="27400.8">5390 17561 469 0,'22'-27'53'0,"-8"9"7"16,-14 7 13-16,0 4-18 0,-18 7-33 15,-9 0-10-15,-3 14 0 16,-1 10 3-16,8 7 1 15,9 7-7-15,12 5-2 16,4 5-4-16,22 0-2 16,16-2 1-16,10-6-2 0,9-5-5 15,6-10-18 1,-2-10-16-16,-4-10-18 0,-3-5-20 16</inkml:trace>
  <inkml:trace contextRef="#ctx0" brushRef="#br0" timeOffset="27603.93">5741 17402 873 0,'0'0'0'0,"5"3"2"15,2 9-2-15,3 8 1 16,0 2-1-16,1 1 3 0,7 23-1 16,3 10-1-16,-1 2-1 15,-3 1 1-15,0-7 0 16,-5-6 0-16,1-12-7 15,-6-12 1-15,-2-12 2 16,2-10 1-16</inkml:trace>
  <inkml:trace contextRef="#ctx0" brushRef="#br0">6196 17794 779 0</inkml:trace>
</inkml:ink>
</file>

<file path=ppt/ink/ink95.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8T09:10:29.54200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6956 17728 712 0,'-12'-30'0'15,"1"15"-7"-15,-3 2 7 16,2 3-11-16,4 5 11 16,4-1-12-16,-6-7 5 0,10 5 3 15,1 6-1-15,25 2-16 16,1 0-1-16,12 0-7 15,-2 0-9-15,1 0 12 16,-9-2 15-16,-9-2 11 0,-8 0 10 16,-10 2 43-16,-2 2 16 15,-11 0-25-15,-5 3-13 16,2 11-2-16,-1 6-3 16,8 7-7-16,7 3-13 15,0 4 2-15,17-2-6 0,2-1-1 16,1-6-2-16,-2-4-19 15,-6-9-8-15,-6-5-1 16,-6-7 4-16</inkml:trace>
  <inkml:trace contextRef="#ctx0" brushRef="#br0" timeOffset="1902.81">6473 17735 339 0,'0'-5'256'15,"-5"-5"-239"-15,-8 6 5 0,0 2 16 16,3 2-23-16,-2 0-14 15,0 6-1-15,4 7 0 16,1 0 0-16,7 1-2 16,0 0-1-16</inkml:trace>
  <inkml:trace contextRef="#ctx0" brushRef="#br1" timeOffset="201799.55">1061 6202 525 0,'2'-13'54'0,"-2"2"-11"15,0 3 21-15,0 1-12 0,0 5-27 0,2 0-10 16,-2 2-3-16,0 4-9 16,3 10-2-16,1 4 2 15,-3 10 2-15,-1 2-1 16,0 8-1-16,0-1-2 0,0 5 0 15,-1-5 0-15,-6 0 0 32,2-3 0-32,0-5-1 0,2-2 1 15,3-5 2-15,0-6-2 16,0 1 1-16,8-7 0 16,2 1 0-16,2 0 1 15,5-4 2-15,2-1 1 16,4-1 0-16,5-2-3 15,2-1 0-15,1 0-2 16,4-2 0-16,1 0-2 0,3 0 1 0,-2 0-17 16,2-4-22-16,-1 0-21 15,-4-4-22-15,-5-1-51 16,-4-2-137-16</inkml:trace>
  <inkml:trace contextRef="#ctx0" brushRef="#br1" timeOffset="202128.68">1586 6492 583 0,'-10'-2'18'0,"8"1"-1"16,2 0 26-16,2 1-21 16,11-3-22-16,-1 2 1 15,5-5 1-15,0 3-1 16,2-6-2-16,-4 0 1 0,-5 2-1 15,-5-5 1-15,-5 1 0 16,0 0-1-16,-5 4 0 16,-10 4 3-16,1 3 2 15,-2 0 0-15,2 10 0 16,0 6 0-16,8 5-1 0,4 1-3 16,2 3 0-16,5-4-1 15,12-2 0-15,5-2-3 16,5-6-9-16,4-1-20 15,1-4-35-15,2-6-43 16,-3 0-57-16</inkml:trace>
  <inkml:trace contextRef="#ctx0" brushRef="#br1" timeOffset="202427.94">1961 6278 570 0,'-4'-8'20'15,"1"3"3"-15,3 0 43 16,0 5-29-16,0 5-30 16,3 5-8-16,4 10 6 0,0 3 8 15,-2 5-4-15,-1 4-2 16,-4 4 1-16,0 0-3 16,0-4-2-16,0 0-2 15,0-2 0-15,0-7 0 16,0 0-1-16,4-3-1 0,7-2 0 15,1-4 0 1,6-2-1-16,4-2-8 0,1-6-5 16,2 0-8-16,6-4-6 15,-3 0-21-15,-4-4-40 16,-2-7-70-16,-5-8-179 0</inkml:trace>
  <inkml:trace contextRef="#ctx0" brushRef="#br1" timeOffset="202568.53">2010 6459 346 0,'-1'-3'189'15,"-5"-7"-186"-15,13 2-2 16,19 0 4-16,14 1-4 16,11-4-41-16,5-5-114 15</inkml:trace>
  <inkml:trace contextRef="#ctx0" brushRef="#br1" timeOffset="203434.94">2935 6189 496 0,'0'-12'55'0,"0"-2"1"16,0 3 11-16,0 5-18 16,0 3-12-16,5 3-16 0,-2 3-16 15,4 14-4-15,0 6 9 16,3 9 1-16,2 10 1 16,-2 7-2-16,-3 4-1 15,1 3-5-15,-1 1 0 16,-2 0-2-16,1-5 1 0,-3-6-2 15,3-2-1-15,1-6 1 16,-2-6-2-16,2-8 2 16,-1 0-2-16,0-8-8 15,-1-2-14-15,0-7-20 0,2-1-15 16,-2-6-13-16,3 0-43 16,-3-13-111-16</inkml:trace>
  <inkml:trace contextRef="#ctx0" brushRef="#br1" timeOffset="203684.87">3001 6370 561 0,'-5'-24'25'0,"5"3"4"15,19 6 20-15,6 7-18 16,7 6-20-16,4 2-6 15,-2 9 3-15,-4 9-5 16,-6 7-2-16,-14 3-1 16,-10 2-4-16,-6-2-11 15,-20-2-2-15,-10-5-13 0,-6-3 3 16,-4-9-7-16,9-6-33 16,6-3-99-16</inkml:trace>
  <inkml:trace contextRef="#ctx0" brushRef="#br1" timeOffset="204311">3808 6239 20 0,'0'-9'588'16,"-3"0"-546"-16,-3 3 9 15,6 4 0-15,0 2-16 16,0 7-30-16,6 8-8 0,1 10 4 16,2 6 4-16,-4 3-3 15,1 9-1-15,-4-4 1 16,0 0-2-16,-2-7 2 15,0-3-9-15,0-9-1 16,-2-8 4-16,-3-5 3 0,5-7 3 16,0 0 6-16,0-7-1 15,12-7-5-15,3-1 1 16,7-1-2-16,4 4-2 16,1 3-1-16,1 4 0 15,-1 5 1-15,-7 5-1 16,-7 10 0-16,-8 0-6 15,-5 4-9-15,-10 1 1 0,-14-2 2 16,-3 0 4-16,-4-6 1 16,3-3 1-16,-1-2 4 15,7-6 0-15,12-1-27 16,10 0-30-16,3-11-43 0,22-1-96 16</inkml:trace>
  <inkml:trace contextRef="#ctx0" brushRef="#br1" timeOffset="204579.52">4194 6496 504 0,'-5'1'72'0,"-2"-1"-56"15,0 0 38-15,3 3-10 16,4-3-26-16,4 0-17 16,10 0 2-16,4 0 1 15,3-6-3-15,6-4-1 0,-5-3-6 16,-8 1-5-1,-4-3 4-15,-10 5 7 0,-2 3-3 16,-17 3 1-16,-4 4 7 16,-8 0 5-16,7 11 6 15,2 7 0-15,4 1 0 16,13 4-7-16,5-2-7 0,18-1-1 16,11-2-4-16,12-4-6 15,3-5-37-15,7-5-56 16,-4-4-159-16</inkml:trace>
  <inkml:trace contextRef="#ctx0" brushRef="#br1" timeOffset="205083.81">4971 6282 582 0,'1'-11'67'0,"1"5"-22"15,-2 1 18-15,2 5-28 0,5 8-26 16,-2 8-10-16,4 7 5 15,0 5 7-15,0 7-6 16,0-2-5-16,2 3 0 16,-6-2 0-16,1-4-14 0,-3-5-13 15,-3-4-14-15,0-8-6 16,-3-3-24-16,-14-6-26 16,-2-4-30-16,-8-5-117 15</inkml:trace>
  <inkml:trace contextRef="#ctx0" brushRef="#br1" timeOffset="205520.5">4720 6362 526 0,'-3'-14'51'0,"3"0"-14"15,21 5-2-15,13 4-19 16,12 1-1-16,10 0-10 16,7 2 5-16,5 1-1 15,-6-1-7-15,-4-3-1 0,-10-2-1 16,-11-4-13-16,-13-5-6 15,-12-7 10-15,-9 1 3 16,-3-3 3-16,-15 0 2 0,-5 4 9 16,-1 5 11-16,1 7 2 15,0 5-5-15,4 4-5 16,7 10-7-16,6 10-3 16,3 11 1-1,0 6-4-15,12 10 4 0,2-1-1 16,-1 4-2-16,-2-2 3 15,-6-7 0-15,-2-5-5 0,-3-11-7 16,0-5 4-16,0-10 5 16,-3-7 0-16,1-3 3 15,2-1 3-15,0-10 5 16,4-6-5-16,9 5 0 16,2-4 1-16,4 6-1 0,1 5-7 15,-1 5 2-15,3 0 0 16,0 3 0-16,0 7-2 15,0 4-12-15,2-1-15 16,-5 4-17-16,1-3-32 0,-2-1-45 16,-6-7-78-1</inkml:trace>
  <inkml:trace contextRef="#ctx0" brushRef="#br1" timeOffset="205754.81">5498 6500 516 0,'0'-6'45'15,"4"-4"-25"-15,3 4 22 16,7 3-13-16,2-5-21 16,3 3-8-16,-2 0-2 15,1 0-3-15,-5-1-7 16,-10-1 1-16,-3 2 10 0,0 3-1 16,-14 2 7-16,-6 0 18 15,-2 6 4-15,3 6-3 16,4 2-9-16,8 6-10 15,7-2-7-15,13 1-4 16,15-2-28-16,11-6-38 0,3-3-94 16</inkml:trace>
  <inkml:trace contextRef="#ctx0" brushRef="#br1" timeOffset="206230.25">6306 6320 662 0,'0'-13'43'0,"-2"4"6"15,2 7 11-15,0 2-29 16,0 11-24-16,-1 10-7 0,9 13 6 0,3 10 4 15,0 6-6-15,3 3 0 16,3 3-3-16,-7 1 0 16,1 0-1-16,-3-5 1 15,-5-5-7-15,1-7-5 16,-4-9-2-16,0-6-2 0,0-9-10 16,0-5-10-16,0-9-13 15,0-2-6-15,0-2-26 16,0-16-56-16,1-9-135 15</inkml:trace>
  <inkml:trace contextRef="#ctx0" brushRef="#br1" timeOffset="206448.94">6291 6410 342 0,'-12'-26'250'0,"5"1"-224"15,7 4 4-15,4 8 24 0,16 9-27 16,6 4-20-16,3 2-2 15,5 14 8-15,-4 5-3 16,-5 7-6-16,-6 0-5 16,-14-2-11-16,-5 0-19 15,-5-2-2-15,-15-4-13 16,-6-5-7-16,2-3 5 0,-1-4-9 16,5-6-28-16,11-2-72 15</inkml:trace>
  <inkml:trace contextRef="#ctx0" brushRef="#br1" timeOffset="206784.16">6676 6441 592 0,'0'-3'75'0,"-2"-10"-63"0,-5 6 29 15,-1 7 0-15,3 5-24 16,2 10-15-16,3 4-2 0,0 2 0 15,3-2 0-15,9 1 0 16,5-3 0-16,1-7-8 16,2-5-11-16,0-2 1 15,-4-3 9-15,0-6 6 16,-4-10 4-16,-1 0 1 0,0-2 3 16,-2 2 9-16,-3 2 2 15,-1 5 0-15,-1 4-6 16,-1 5-8-1,4 0-4-15,0 5-1 0,4 6 0 16,1 9-4-16,9-1-27 0,-4 1-18 16,3-3-31-16,-3-5-59 15,-3-6-143-15</inkml:trace>
  <inkml:trace contextRef="#ctx0" brushRef="#br1" timeOffset="207271.68">6990 6448 544 0,'0'-18'59'0,"0"5"-5"16,5 8-14-16,10 5-22 16,3 0-13-16,0 11-4 15,6 4 1-15,-5 4 1 16,-4-1-3-16,-2-3 0 0,-6 1 0 16,-2-7-6-16,-5-3 1 15,0-2-4-15,-12-4 6 16,4-3 4-16,-3-5 2 15,2-9 0-15,3 0 0 0,6-3 4 16,0 1 7 0,11-4 2-16,9 8-5 0,4 3-4 15,3 6-7-15,3 6-3 16,1 0 3-16,-2 10-1 16,-5 7 1-16,-4-1-2 15,-5 6 1-15,-6-5 1 0,-4 0-2 16,-5-5 2-16,0-2 0 15,-2-9 0-15,-5-1 2 16,2 0 7-16,0-10-1 16,5-5 3-16,0-3 2 15,8-4-5-15,8-2 5 16,4 6 3-16,4 0-1 16,3 6-5-16,1 4-7 15,-3 8-4-15,0 0 0 0,-1 11 1 0,-7 11-2 16,0-1 0-16,-5 5 0 15,-4 0-14-15,-6 2-18 16,-2-6-30-16,0-2-48 16,0-11-125-16</inkml:trace>
  <inkml:trace contextRef="#ctx0" brushRef="#br1" timeOffset="207788.03">7752 6392 333 0,'0'-7'224'15,"0"2"-169"-15,-2 3 21 0,2 2-22 16,0 4-23-16,2 10-21 16,5 8 6-16,5 12 10 15,-1 2-10-15,0 10-2 16,2 5-5-16,-6 6-3 0,0 1-5 16,-2 2 0-16,-3-3 0 15,-1-7 0-15,-1-7-3 16,2-9-6-16,-2-11 2 15,0-7-4-15,0-8-3 16,0-8-5-16,0 0-6 0,0-8-26 16,0-10-11-16,0-7-27 15,0-4-57-15,5-1-180 16</inkml:trace>
  <inkml:trace contextRef="#ctx0" brushRef="#br1" timeOffset="208103.11">7665 6480 297 0,'-23'-27'312'16,"7"-3"-270"-16,6 3-6 16,10 6 18-16,14 6-13 15,14 7-31-15,8 8-9 16,9 0 2-16,4 7 1 0,-5 9-2 15,-2 7-1-15,-8 0-2 16,-10 2-1-16,-14-3-22 16,-10 0-7-16,-4-2 1 15,-16-5-1-15,-10-5-7 16,-1-1 15-16,1-4 8 16,3-1-8-16,9-4-14 0,7 0-39 15,11 0-46-15,8-1-200 16</inkml:trace>
  <inkml:trace contextRef="#ctx0" brushRef="#br1" timeOffset="208671.03">8120 6295 316 0,'30'-4'-13'0,"8"4"-16"16,6 0-93-16</inkml:trace>
  <inkml:trace contextRef="#ctx0" brushRef="#br1" timeOffset="-214713.02">8139 6398 495 0,'-2'-2'57'0,"2"1"-3"16,0 1 11-16,0 0-26 16,0 0-20-16,0 5-5 0,0 4 10 15,2 0-6-15,4 3-8 16,-2 0-4-16,-1 2-3 15,4-4-2-15,-2 1-2 16,-1 0-5-16,2-7-22 16,-2 1-21-16,-3 0-17 0,-1-5-42 15,0 0-48-15,-3-13-235 16</inkml:trace>
  <inkml:trace contextRef="#ctx0" brushRef="#br1" timeOffset="-214572.34">8089 6238 425 0,'0'-8'37'0,"0"1"-43"16,11 7-1-16,5 0 21 15,2 4-12-15,2 8-56 16,2 1-54-16,-1 1-76 16</inkml:trace>
  <inkml:trace contextRef="#ctx0" brushRef="#br1" timeOffset="-214005.31">8271 6318 402 0,'-2'-4'101'0,"2"-1"-76"15,0-1 46-15,2 6-29 16,10 3-22-16,0-2-10 16,3 8 3-16,3 3 3 15,-2 6-5-15,2-2-6 0,-5 2 0 16,-3-2-3-16,0-3-1 15,-7-4 1-15,-1 0-2 16,-2-8 1-16,0-1 1 16,3 0 5-16,-1-10-1 15,3-5-6-15,5 0 1 16,1-3-1-16,2 0 0 16,2 1 0-16,4 7-1 0,0 5 0 15,-3 5-1-15,0 0 1 16,-1 5-2-16,2 5 3 15,0 5 0-15,2 1 0 16,5-4-2-16,1-1 0 0,0 0-2 16,2-8-2-16,-1-3 2 15,0 0 2-15,-4-5 0 0,-4-8 4 16,-4-2-3-16,-7 1 3 16,-4-3-2-16,-3 1-2 15,-1 5-1-15,-8 5 1 16,-2 3 1-16,0 3 1 15,4 6 0-15,4 8-2 0,3 8 2 16,0 3-1-16,0 5 2 16,10 2 0-16,3 2 2 15,-2 0 0-15,1 0 4 16,-3-4 3-16,-5 0 0 16,-4-6-6-16,0-2 2 15,-15-2-7-15,-4-8-1 0,-5-5-15 16,1-7-24-16,2 0-51 15,6-11-81-15</inkml:trace>
  <inkml:trace contextRef="#ctx0" brushRef="#br1" timeOffset="-213581.04">9511 6093 631 0,'4'-20'42'15,"-4"2"21"-15,0 6 0 16,2 5-20-16,-1 5-13 16,5 2-20-16,0 11-8 0,2 12 2 15,5 5 8-15,2 12-3 16,0 4-4-16,2 6-3 15,-2 4 1-15,0 1-2 16,1 1-5-16,-1-5-21 16,-1-7-25-16,2-2-24 15,-2-15-33-15,1-8-58 16,-1-13-188-16</inkml:trace>
  <inkml:trace contextRef="#ctx0" brushRef="#br1" timeOffset="-212031.04">9837 6416 522 0,'0'-14'100'16,"0"0"-84"-16,3-1 43 31,10 1-9-31,5 0-24 16,4-1-20-16,0 5-6 0,2-3 2 15,-7 2-2-15,-4 4 1 16,-6 0-1-16,-7 3 1 15,0 4-4-15,-10 0-3 0,-5 0 5 16,-1 13 2-16,2 2-1 16,1 0 0-16,6 5-1 15,7-1-1-15,0-1 1 16,7 0 0-16,9-7 0 16,4-1 1-16,2-4-5 0,3-6-6 15,-2 0 0-15,0-7 4 16,1-7 6-16,-7-3 2 15,4-2 3-15,-3-1 9 16,-4 2 9-16,1 2-6 16,-3 6-1-16,-2 3-4 15,2 7-1-15,-4 0-3 0,1 7-5 16,-2 11-1-16,1 1 0 16,-1 4-1-16,-4 0 0 15,4-2 0-15,-3-6-6 0,2-2-3 16,1-8-1-16,3-5 7 15,2 0 3-15,-2-9 1 16,2-7-1-16,5-2 1 16,-1-3-1-16,2 2 2 15,-4-2 1-15,6 7 0 0,-3 3-2 16,-2 7-2-16,0 1-1 16,-1 3 0-16,-2 6-1 15,1 6 1-15,3 6 0 16,2 0-13-16,3-2-5 15,1 0-5-15,4-5 1 16,2-4 1-16,3-5-9 0,1-2-1 0,-1-3 14 16,-1-11 9-16,-4-5 6 15,-3 2 4-15,-6-7 1 16,-5 1 9-16,-7 2 9 0,-5 1-3 31,-5 5-7-31,-12 7-9 16,-3 4 0-16,-4 4 0 15,0 4 1-15,2 11-3 0,7 3-5 16,3 0-10-16,11 2 0 16,1-4 0-16,5-3 2 0,11-6 11 15,5-3 4-15,1-4 3 16,3 0 1-16,3-10 14 16,-3-4 11-16,-6 2 4 15,1 1 4-15,-7-2 7 16,-4 5 2-16,-2 2-10 15,-4 2-10-15,1 4-5 16,-2 4-13-16,1 12-10 0,3 7 2 0,1 15 2 16,2 5-1-16,0 8 0 15,0 5 0-15,0 3-2 16,-6 3 2-16,1-7-4 0,-4-2-8 16,0-15-3-16,0-10 0 15,-9-10 4-15,-3-12-3 16,-6-6 9-16,-2-20 4 15,0-9 1-15,2-8-1 16,4-8 1-16,3-3 2 0,9-2-1 16,2 0 2-16,5 3-2 15,10 5-4-15,2 5 3 16,7 5-3-16,1 7-10 16,4 5-23-16,2 4-14 15,1 2-8-15,0 4-10 0,-3-3-1 16,-2-3 9-16,-8-1 38 15,-2-2 25-15,-5-2 32 16,-6-1 25-16,-2 1-3 16,-4 3 8-16,0 2-8 15,1 6-3 1,-1 4-13-16,0 6-14 16,2 0-14-16,0 12-15 0,1 10 1 15,3 5 2-15,-1 6 0 0,3 5-1 16,-1 1-1-16,3 2 0 15,-1-5 0-15,-1-2-14 16,-1-8-10-16,0-4-10 16,-4-8-19-16,2-5-12 15,0-9-14-15,2 0 6 16,0-12-7-16,3-4-15 16,0-9 42-16,2-4 56 0,1 1 53 15,-1 1 17-15,-1 4 9 16,-2 1-16-16,-2 6 2 15,0 7-22-15,0 4-17 16,-3 5-8-16,2 0-9 16,-1 14-9-16,0 2 0 0,-1 4 1 15,-1 1-2-15,-3 0-2 16,0-3 0-16,0-1-1 16,0-9-6-16,0 1-1 0,0-9 3 15,2 0 6-15,7-2 5 16,6-8-6-16,0-2 2 15,4-3 3-15,3 4 2 16,-2 1 3-16,1 6-3 16,-3 2-4-1,-1 2-2-15,2 7-2 0,-5 6 1 16,-1 5-1-16,-3 1 0 0,-5 3-1 0,-1-1-18 16,-4-3-30-16,0-4-16 15,-12-4-33-15,-8-10-78 16</inkml:trace>
  <inkml:trace contextRef="#ctx0" brushRef="#br1" timeOffset="-211809.86">11098 6163 449 0,'0'-10'165'31,"15"0"-157"-31,7 1 24 16,10 2 12-16,7 1-16 16,6 5-20-16,7 1-7 0,2 0 0 15,2 1-2-15,-3 8-2 16,-2 0-29-16,-4 2-69 16,-6 0-102-16</inkml:trace>
  <inkml:trace contextRef="#ctx0" brushRef="#br1" timeOffset="-211622.41">11905 6385 648 0,'0'0'15'0,"0"0"-13"15,0 0 0-15,0 0-24 16,0-7-189-16</inkml:trace>
  <inkml:trace contextRef="#ctx0" brushRef="#br1" timeOffset="-181523.81">2219 7893 609 0,'7'-18'43'0,"-3"1"-9"0,0 9 9 16,-1 4 4-16,1 4-22 15,-3 2-20-15,-1 14-5 16,0 9 3-16,0 4 5 15,-3 6-5-15,-4 2 0 0,3 1-1 16,-2-4-2-16,5-2 1 16,1-4 1-16,0-4-2 15,9-3 0-15,7-5 2 16,11-3-3-16,7-6 2 16,9-6-1-16,9-1-12 15,2 0-29-15,0-8-32 0,-6-5-61 16,-4-6-139-16</inkml:trace>
  <inkml:trace contextRef="#ctx0" brushRef="#br1" timeOffset="-181258.51">2643 8074 543 0,'-5'-5'21'16,"5"-2"4"-16,3 3 5 15,17-4-19-15,5-2-8 16,3 0-5-16,1-8 3 0,-2 4-2 15,-5-2-3-15,-8-2-4 16,-10 2 4-16,-4 3 4 16,-16 6 1-16,-8 6 10 15,-1 1 6-15,1 6 8 16,4 13 2-16,5 3-8 16,11 2-13-16,4 4-5 0,15-1-2 15,12 0-1-15,12-4 2 16,8-4-17-16,3-5-34 15,-1-10-39-15,-1-4-90 16</inkml:trace>
  <inkml:trace contextRef="#ctx0" brushRef="#br1" timeOffset="-180989.38">3062 7798 503 0,'-12'-6'93'16,"5"0"-74"-1,6 6 34-15,1 0-31 0,8 17-11 16,7 5 4-16,3 11 1 16,-2 5 2-16,0 5-6 15,0 1-3-15,-2 1-3 16,0-4-2-16,-2 0-2 0,0-5 1 16,3-4-2-16,-3-6 0 15,3-4-1-15,2-8 0 16,3-5-1-16,4-9-5 0,-2 0-36 15,-5-17-37-15,-6-8-86 16</inkml:trace>
  <inkml:trace contextRef="#ctx0" brushRef="#br1" timeOffset="-180864.43">3084 7986 569 0,'-5'-4'83'0,"-18"-8"-72"0,24 2 25 16,26 3-30-16,14 4-5 15,12-1-3-15,8 0-29 16,5-5-113-16</inkml:trace>
  <inkml:trace contextRef="#ctx0" brushRef="#br1" timeOffset="-180269.22">4117 7978 517 0,'2'-14'165'0,"-2"2"-121"16,0 3-6-16,2 9 4 15,1 2-18-15,-1 13-23 16,5 8-2-16,1 6 2 16,-1 7 0-16,7-1 0 0,1-3 0 15,6-1-1-15,2-10-3 16,2-6-5-16,2-12-2 15,-1-3 1-15,1-13 4 16,-3-6 1-16,0-6 2 16,-6 1 2-16,-4 3 1 0,-1 5-2 15,-6 7 2-15,0 5 0 16,-3 4 1-16,7 11-4 16,1 10 3-16,4 5 0 15,9 2 0-15,2 1 0 16,7-2 0-16,2-9-1 15,1-6 0-15,2-12 0 0,-7-2 0 16,-5-18 1-16,-9-6 6 16,-7-10-5-16,-9-2 5 15,-2-2 3-15,-17 1-10 16,-4-1 8-16,-6 8-12 16,-3 9 4-16,4 7-4 0,6 9-21 15,8 7-25-15,12 3-46 16,2 11-90-16</inkml:trace>
  <inkml:trace contextRef="#ctx0" brushRef="#br1" timeOffset="-180080.39">4986 8060 326 0,'-7'-6'356'0,"6"-2"-322"15,1-3 12-15,19 1-8 0,17 2-16 16,9 3-19-16,12 1-3 16,1 4-2-16,1 0-28 15,-9 0-63-15,-16 0-64 0,-16 6-212 16</inkml:trace>
  <inkml:trace contextRef="#ctx0" brushRef="#br1" timeOffset="-179969.47">5146 8160 566 0,'-7'7'55'0,"7"-7"-35"0,27 0 7 16,17 0-22-16,17-2-17 16,10-12-109-16,16-4-336 15</inkml:trace>
  <inkml:trace contextRef="#ctx0" brushRef="#br1" timeOffset="-179406.45">6522 7839 425 0,'-13'-21'61'16,"-1"-1"-15"-16,-6 3 16 15,-1 3-10-15,-8 5-17 16,-2 6-19-16,-3 5-5 16,-8 3 7-16,7 15-4 0,1 8-7 15,3 6 5-15,7 10-1 16,11 4-6-16,9 4-3 16,4-2-1-16,16-1 0 15,13-6 1-15,10-9-4 0,10-8 4 16,5-7-1-16,3-10-1 15,0-7 2-15,-1-4-1 16,-7-16 0-16,-8-6 0 16,-11-8 1-16,-11-7-1 15,-11-4 1-15,-8-3-7 16,-5 4-5-16,-17 3-12 0,-7 2-7 16,-5 10-32-16,2 4-56 15,0 2-157-15</inkml:trace>
  <inkml:trace contextRef="#ctx0" brushRef="#br1" timeOffset="-178890.27">6537 7101 561 0,'-1'-25'46'16,"-1"3"21"-16,2 9-15 0,0 5-4 0,8 8-17 0,2 0-23 15,1 12-4-15,4 13 4 31,-3 9-4-31,3 9 2 16,-3 5-1-16,0 6 0 0,-2 1-1 0,-5 2-3 16,2-1 1-16,-4-5-2 0,1-6 1 15,1-6 0-15,-1-9-2 16,0-5-3-16,-1-8-12 31,4-5-11-31,0-9-18 0,1-3-14 0,1 0-30 16,1-14-81-16</inkml:trace>
  <inkml:trace contextRef="#ctx0" brushRef="#br1" timeOffset="-178628.79">6659 7290 314 0,'0'-20'223'0,"0"1"-185"16,8 1 20-16,10 5-17 0,5 6-7 16,1 5-19-16,-1 2-5 15,-2 4-3-15,-6 10-6 16,-8 4-3-16,-7 3 1 16,-8 1-5-16,-14-1-7 31,-5-3-10-31,-6-2-3 0,5-2-6 0,2-3-11 15,7-6-44-15,8-3-77 16</inkml:trace>
  <inkml:trace contextRef="#ctx0" brushRef="#br1" timeOffset="-178175.22">7037 7491 325 0,'-8'-7'280'0,"7"4"-254"0,-1 1 20 15,2 2-15-15,3 10-13 16,9 10-1-16,0 10 2 16,3 6 2-16,0 7-6 15,0 5-6-15,-4 6 1 0,-1 0-5 16,0-1-4-16,-5-2 2 15,0-4-2-15,-1-10 0 16,-2-6 0-16,-1-7 0 16,1-9-1-16,0-5 1 15,-1-4-3-15,-1-6-27 0,2 0-29 16,3-3-5 0,0-10-69-16,-2-5-146 0</inkml:trace>
  <inkml:trace contextRef="#ctx0" brushRef="#br1" timeOffset="-177596.41">7274 7099 584 0,'0'-6'36'16,"0"1"9"-16,0 5-8 16,3 5-12-16,5 10-10 0,2 8-2 15,1 5 9-15,-1 4-5 16,-3 4-6-16,-1 5 0 16,1-2-2-16,0 3-7 15,-2-1 0-15,2-4-1 16,0 0 0-16,-2-6-1 0,3-2-6 15,-1-8-17-15,2-5-20 16,-2-6-17-16,-1-7-42 16,-3-3-81-16</inkml:trace>
  <inkml:trace contextRef="#ctx0" brushRef="#br1" timeOffset="-177376.07">7282 7224 574 0,'-7'-20'22'0,"9"6"32"16,20 7-15-16,8 7-12 15,3 0-15-15,1 10-7 16,-4 12 0-16,-6 1-4 16,-9 2-2-16,-13 2-2 15,-2-2-15-15,-21-4-9 16,-7-5-13-16,-5-1-18 0,1-8-24 15,0-6-46-15</inkml:trace>
  <inkml:trace contextRef="#ctx0" brushRef="#br1" timeOffset="-176888.14">8587 7514 177 0,'1'-10'351'0,"-1"-1"-322"15,-14 4 27-15,-9 5-15 16,-4 0-9-16,-7 6-11 15,-4 12-7-15,-2 7 5 0,1 9-5 16,1 6 3-16,3 5-1 16,4 7-7-16,8 0-2 15,6 0-4-15,13-2-2 0,4-4 0 16,15-4 0-16,12-8-1 16,7-6-1-16,9-6 1 15,8-8-8-15,2-7-12 16,4-5-11-16,-8 0-25 15,-8-11-53-15,-12-11-99 0</inkml:trace>
  <inkml:trace contextRef="#ctx0" brushRef="#br1" timeOffset="-176748.42">8208 7800 622 0,'-6'-7'22'0,"12"0"15"16,26 3-28-16,23 2-6 15,16 2-3-15,14-2-9 16,8-1-37-16,-1-4-96 16</inkml:trace>
  <inkml:trace contextRef="#ctx0" brushRef="#br1" timeOffset="-175418.01">9279 7589 469 0,'0'-12'63'16,"0"1"21"-16,0 4-11 15,0 2-20-15,0 2-14 32,7 3-21-32,-1 0-7 0,5 10-5 15,4 6-1-15,0 5 4 16,-1 8-4-16,-1 3 0 15,-2 5-5-15,-1 3 2 16,-3-1-1-16,-4-1-1 0,0-3-5 0,-1-6 11 16,2-4-5-16,-4-7-1 0,0-6 1 15,0-2-1-15,0-6 1 32,0 0 1-32,0-2 2 15,0-2 2-15,0 0 0 0,0 0-2 16,0 0-1-16,0 0-2 15,0 0 0-15,0 0-1 16,0 0 1-16,0 0-1 16,0 0 1-16,0 0-1 0,0 0 1 15,0 0-1-15,0 0 1 16,0 0-1-16,0 0 1 16,0 0 0-16,0 0 1 15,0 0 0-15,0 0 1 16,0 0 2-16,0 0-2 0,0 0 1 15,0 0-2-15,1 0 0 16,-1 0-1-16,0 0-1 16,0 0 0-16,0 0 0 15,0 0 0-15,0 0 0 16,0 0 0-16,0 1 0 16,0-1 1-16,0 0 0 0,2 0 0 15,-2 1 1-15,0-1-1 16,0 0 0-16,0 0 1 15,0 0 0-15,0 0 0 16,0 0 0-16,0 0 0 16,3 0-1-16,0 0 1 0,3 0-2 15,-1 0 2-15,3 0 3 16,7 0 0-16,3 0 0 16,5 0 0-16,8-1-1 15,3-2-1-15,0 1 1 0,4 0-3 16,0 1 0-16,-4-1-1 15,-4 1 0-15,-3 1 0 16,-6-3 0-16,-4 3 0 16,-7-3 2-16,-2 3-2 15,-4-1 1-15,-2-1 0 16,-1 2-1-16,3 0 0 0,-4 0-12 16,5-1-24-16,4-1-40 15,0-1-59-15,4-4-106 16</inkml:trace>
  <inkml:trace contextRef="#ctx0" brushRef="#br1" timeOffset="-175308.57">10068 7900 467 0,'-12'-17'-248'15</inkml:trace>
  <inkml:trace contextRef="#ctx0" brushRef="#br1" timeOffset="-130775.99">17084 6038 716 0,'2'-18'44'16,"-2"2"-35"-16,0 7 25 16,0 7 1-16,0 2-20 15,1 12-17-15,1 12-1 16,0 4 3-16,3 8 1 0,2 1-1 16,3 1 0-16,0-3-8 15,3-6-13-15,-2-8-3 16,3-6 6-16,-1-13 7 15,4-2 6-15,0-17 8 16,0-8 1-16,0-1-4 16,1-1 3-16,-4 4 0 0,0 7-4 15,1 13-1-15,1 3-2 16,2 13-2-16,4 14 4 16,8 7 1-16,1 0-10 15,6 3-22-15,1-6 3 16,4-10 5-16,-1-8 13 15,-2-13 11-15,-7-5 2 16,-3-19 7-16,-12-6 10 0,-10-9 11 16,-7-3 1-16,-6-4-9 15,-14 4-8-15,-7 2-1 16,0 8-10-16,3 7-3 0,2 11-3 16,7 6-21-16,10 8-17 15,5 0-43-15,17 9-81 16,8 1-196-16</inkml:trace>
  <inkml:trace contextRef="#ctx0" brushRef="#br1" timeOffset="-130588.54">18007 6039 765 0,'-7'-5'80'0,"1"-8"-77"15,6 5 19-15,16 2 1 0,15 3-23 16,6 1-4-16,11 2-20 16,0 0-32-16,-7 13-60 15,-10 1-40-15,-17 5-125 16</inkml:trace>
  <inkml:trace contextRef="#ctx0" brushRef="#br1" timeOffset="-130494.81">18154 6213 370 0,'-13'17'310'16,"10"-8"-256"-16,10-5-16 15,28-2-10-15,23-1-22 16,16-1-15-16,14 0-85 0,13 0-234 16</inkml:trace>
  <inkml:trace contextRef="#ctx0" brushRef="#br1" timeOffset="-129050.13">18876 6034 455 0,'-16'-16'147'0,"8"-6"-116"16,8 1 35-16,5-2-32 15,21 3-15-15,10 4-10 16,9 5 5-16,6 8-3 16,-3 5-4-16,-3 9-4 15,-11 10-4-15,-15 9 1 16,-15 6-11-16,-4 1-9 0,-20 2 2 0,-7-4 7 15,-3-7 5-15,-4-8 7 16,7-11 2-16,5-8 20 16,8-2 7-16,9-17-8 0,5-9-9 15,10-10-9-15,14-3 0 16,5-3-2-16,6 3-1 16,-1 6-1-16,-1 7 0 15,-6 11 1-15,-8 9 0 16,-6 7-2-16,-4 14 1 0,-6 11 2 15,1 7 3-15,0 11-3 16,1 3-2-16,4 4 1 16,1-2-2-16,9-5-21 15,3-5-25-15,5-10-7 16,5-10-21-16,4-13-90 16,-2-5-149-16</inkml:trace>
  <inkml:trace contextRef="#ctx0" brushRef="#br1" timeOffset="-128624.77">19636 5889 342 0,'-8'-3'380'15,"4"1"-381"-15,1 2 22 16,3 15-9-16,15 9 19 16,2 5-14-16,7 7-9 15,5-1-4-15,3-1-3 16,-2-8 0-16,1-9-3 0,-2-6-8 15,-4-11-8 1,-6-6 5-16,-2-15 8 0,-7-6 5 16,0-5 3-16,-5 0 8 15,0 4 9-15,-1 6-2 0,1 8-2 16,5 10-5 0,4 4-9-16,4 21-4 0,5 12 2 15,4 9-1-15,1 12 1 16,-1 12 0-16,-5 8 0 15,-8 0-5-15,-7 3-18 0,-7-8-13 32,-14-7-15-32,-13-12 6 0,-10-19 8 0,-9-19 25 15,-2-12 24-15,3-18 32 0,9-16-4 16,7-12-2-16,14-4-11 16,15-1-19-16,7 1-9 15,25 5-5-15,14 11-20 31,13 7-26-31,10 8-18 0,1 6-50 0,0-1-204 16</inkml:trace>
  <inkml:trace contextRef="#ctx0" brushRef="#br1" timeOffset="-128265.49">20523 5983 569 0,'0'-18'71'15,"0"-2"-36"-15,5 4 36 0,13 3-21 16,10 4-26-16,6 7-18 16,5 2-1-16,0 8 0 15,0 13-3-15,-10 10-2 16,-15 8 0-16,-9 3-1 15,-12 7-8-15,-19 2-7 0,-6-2 1 16,-5-5 6-16,5-3 9 16,3-9 0-16,10-9 10 15,11-1 1-15,8-9-1 16,3-5-4-16,18-4 0 16,11-4-2-16,10 0-3 0,4-2-8 15,1-10-38-15,-9-8-51 16,-11-7-64-16,-15-1-257 15</inkml:trace>
  <inkml:trace contextRef="#ctx0" brushRef="#br1" timeOffset="-128140.51">20562 6146 231 0,'-25'-8'469'0,"15"-2"-453"0,13 2 27 16,31 4-27-16,22 6-15 15,14-2-12-15,14 0-54 16,-2 0-93-16</inkml:trace>
  <inkml:trace contextRef="#ctx0" brushRef="#br1" timeOffset="-127598.51">18365 7322 588 0,'-12'-18'39'16,"-2"5"-29"-16,-6 7 39 16,-2 4-15-16,-3 0-10 15,1 9-19-15,-3 11 1 16,7 5 3-16,4 5-1 15,11 8-5-15,5 2 2 16,17 5-2-16,10-3-3 0,7 2-1 16,4-5 1-16,-3-6-10 15,-2-9-6-15,-11-5 6 16,-12-6-8-16,-10-8 11 16,-10-3 10-16,-21 0 8 0,-6 0 3 15,-6-9 5-15,-1 2 1 16,8 0-8-16,8 1-7 15,14 1-4-15,14 0-3 16,7-1-34-16,27-1-43 16,10-2-32-16,12-3-96 15</inkml:trace>
  <inkml:trace contextRef="#ctx0" brushRef="#br1" timeOffset="-127490.42">18598 7522 669 0,'0'-8'65'16,"-2"1"-17"-16,-3 2-7 15,3 5-36-15,2 0-10 0,7 0-55 16,11 4-33-16,3-4-69 16</inkml:trace>
  <inkml:trace contextRef="#ctx0" brushRef="#br1" timeOffset="-127240.48">18810 7336 679 0,'-7'-7'66'15,"5"0"-36"-15,2 7 17 16,5 0-32-16,11 12-4 16,-1 11-6-16,-1 10-2 15,2 4 0-15,-4 8-2 0,0 1 0 16,-7 2 0-16,2-3 0 16,0-6-2-16,-4-3 3 15,4-8-3-15,3-4 1 16,2-9-2-16,7-2-1 15,1-9-14-15,6-4-32 0,-1-2-40 16,-7-18-61-16,-7-3-172 16</inkml:trace>
  <inkml:trace contextRef="#ctx0" brushRef="#br1" timeOffset="-127131.05">18837 7574 684 0,'-26'-15'31'15,"19"-5"-18"-15,14 5 2 16,31 0-25-16,23 1-39 15,9-2-89-15,14-2-192 16</inkml:trace>
  <inkml:trace contextRef="#ctx0" brushRef="#br1" timeOffset="-126517.59">20171 7302 592 0,'-6'-9'40'0,"3"2"30"0,3 7-13 15,0 2-16-15,7 16-36 16,5 14 5-16,5 12 11 16,-2 17-3-16,0 10-10 15,1 13-3-15,-5 0-3 0,0-2 0 16,-3-10-3-16,4-8-19 16,-4-18-11-16,-1-12-13 15,3-16-20-15,-3-14-26 16,-2-4-35-16,0-24-111 15</inkml:trace>
  <inkml:trace contextRef="#ctx0" brushRef="#br1" timeOffset="-126043.79">20528 7595 567 0,'-1'-21'46'0,"1"-2"12"16,10-1 2-16,15 4-15 16,11 8-32-16,3 5-7 15,5 5 3-15,0 2-3 16,-8 15-5-16,-9 6 0 15,-10 9-3 1,-12 2 0-16,-8 2-11 16,-18 0-3-16,-6-2 4 15,-1-9 2-15,-3-5 9 16,6-9 4-16,9-9 11 0,7 0 11 16,9-14-1-16,0-10-12 15,19-4-10-15,7-1 1 16,4-1 1-16,4 2-3 15,-3 6 0-15,-1 8-1 0,-8 7 3 16,-2 7-1-16,-7 7-3 16,-5 12 1-1,-1 10 1-15,-1 5 0 0,0 2-2 16,-3 3-1-16,6-2-28 16,4-5-27-16,4-5-23 15,5-12-23-15,0-12-99 0</inkml:trace>
  <inkml:trace contextRef="#ctx0" brushRef="#br1" timeOffset="-125634.31">21139 7472 638 0,'0'-6'28'0,"0"4"-11"16,9 2 0-16,5 20 1 15,7 3 7-15,6 6-17 16,-3 3-5-16,2-4-1 0,-1-3-4 15,-3-7 2-15,-5-9-7 16,-5-9-8-16,-2-2 13 16,-4-12 6-16,0-5 0 0,-3-6 13 15,-1 1 16-15,-2 7 1 16,4 2-8-16,3 7-7 16,-2 8-13-16,10 5-7 15,-1 18-1-15,7 9 0 16,1 9 2-16,-4 11 1 15,-2 9-1-15,-7 3 0 0,-7 2-5 16,-2-4-15-16,-18-9-2 16,-4-10-4-16,-8-16 9 15,-2-13 10-15,-1-14 8 16,6-7 2-16,5-18 4 16,10-10 0-16,7-7-3 15,5 0-1-15,16 0-5 0,9-2-12 16,9 9-23-16,4 1-28 15,5 1-36-15,-4-2-83 16</inkml:trace>
  <inkml:trace contextRef="#ctx0" brushRef="#br1" timeOffset="-125432.07">21620 7367 430 0,'-7'-15'230'15,"0"4"-186"-15,7 8 35 16,0 3-41-16,8 18-26 0,6 16 3 15,10 10 10-15,-2 13-10 0,0 13-6 16,-3 5-5-16,-6 3-3 16,-5 3-1-16,-6-5-4 15,0-5-15-15,-2-11-14 16,0-12-14-16,0-15-23 16,0-16-13-16,0-16-95 15</inkml:trace>
  <inkml:trace contextRef="#ctx0" brushRef="#br1" timeOffset="-125013.69">22376 7514 620 0,'27'-8'19'0,"-10"-1"-6"15,0 3 48-15,-10 4-6 0,-7 2-29 16,-10 0-23-1,-17 10-3-15,-7 2 0 16,-5 2 0 0,3 4 0-16,6 0 1 0,4-2 0 15,13 0-2-15,9 4 2 16,4-2-1-16,12 1 4 0,14 1-2 16,8 3 2-16,7-2-3 15,2 1-1-15,0-4 1 16,-7 5-35-16,-6-7-75 15,-13-2-67-15,-12-5-263 16</inkml:trace>
  <inkml:trace contextRef="#ctx0" brushRef="#br1" timeOffset="-124886.75">22249 7846 569 0,'-8'0'51'0,"8"0"-23"15,23 0 2-15,17 0-23 16,14 0-3-16,8 4-2 0,8-4-21 15,1 0-51-15,-3-2-106 16</inkml:trace>
  <inkml:trace contextRef="#ctx0" brushRef="#br1" timeOffset="-124636.15">22900 7427 654 0,'-5'-10'30'0,"5"6"33"15,0 4-8-15,11 7-31 0,4 14-16 16,7 12 2-16,0 7 2 16,0 12-3-16,0 6-4 15,-2 6-1-15,-4 0-3 16,1 0 0-16,1-2-1 16,-4-5-1-16,0-7-1 0,1-7-17 15,-3-13-16-15,1-5-20 16,-6-12-16-16,-2-8-41 15,-3-5-67-15,-2-11-223 16</inkml:trace>
  <inkml:trace contextRef="#ctx0" brushRef="#br1" timeOffset="-124448.72">23045 7663 576 0,'0'-29'51'0,"6"4"-21"16,10 5 17-16,11 15 0 0,5 5-12 15,-1 7-20-15,-1 15-2 16,-6 6-4-16,-12 5-7 16,-12 2-4-16,-25-1-18 15,-18-6-43-15,-20-7-17 16,-18-11-25-16,-11-9-65 16</inkml:trace>
  <inkml:trace contextRef="#ctx0" brushRef="#br1" timeOffset="-124022.84">20888 8787 716 0,'0'-22'23'0,"-10"2"17"16,8 10 13-16,2 10-18 16,0 7-11-16,11 16-24 15,4 12 0-15,-1 14 7 0,7 9-3 16,1 10-3-16,-3 6 1 16,3-3-4-16,-2-2-38 15,-1-10-23-15,5-13-31 16,-6-14-43-16,1-19-66 15</inkml:trace>
  <inkml:trace contextRef="#ctx0" brushRef="#br1" timeOffset="-123616.71">21217 8922 627 0,'0'-9'22'15,"0"7"8"-15,2 2-2 0,5 14-25 16,6 10-1-16,1 4-2 15,6 5 1-15,2-1-1 16,2-4-10-16,0-6-5 16,0-12 0-16,-4-8 0 0,-6-2 8 15,0-15 8-15,-5-7 3 16,0-3 19-16,0 0 8 16,2 3 6-16,-1 6 0 15,7 9-12-15,2 7-15 16,5 7-10-16,-1 18 2 15,3 9-2-15,-5 7 0 0,-3 7 0 16,-9 7-3-16,-8-1-12 16,-4-1-18-16,-17-3-4 15,-9-9 9-15,-5-10 12 16,2-14 6-16,-2-11 9 16,3-6 24-16,14-18 0 15,4-10-8-15,13-9-4 16,1-1-9-16,25-3-3 0,8 5-16 15,6 0-29-15,4 2-55 16,2 2-84-16</inkml:trace>
  <inkml:trace contextRef="#ctx0" brushRef="#br1" timeOffset="-123422.6">21799 8847 445 0,'0'-4'192'16,"-7"-12"-134"-16,7 13 26 0,0 3-40 0,11 11-28 15,4 14-10-15,6 10 9 16,0 10-7-16,3 8-4 0,-7 8-3 16,-3-1 0-16,-6 1-17 15,-4-4-23-15,-4-7-7 16,0-13-31-16,0-8-5 16,-6-16-50-16,5-13-152 15</inkml:trace>
  <inkml:trace contextRef="#ctx0" brushRef="#br1" timeOffset="-123078.92">22322 8922 635 0,'-11'-16'55'16,"7"3"-45"-16,4 5 39 15,4 8-18-15,19 0-14 0,8 5-13 16,7 9-3-16,5 0 2 16,-1 8-2-16,0-2 3 15,-6-1-3-15,-11 1-2 16,-9-2 1-16,-9-1 0 0,-7-1-2 16,-14 1 2-16,-13-3 3 15,-9 0 0-15,-3-2-2 16,-5 1-2-16,3 3 3 15,2-3-2-15,3 2-1 16,8 3-10-16,8-1-26 0,11-2-28 16,4 0-36-16,5-6-81 15</inkml:trace>
  <inkml:trace contextRef="#ctx0" brushRef="#br1" timeOffset="-122915.7">22582 9219 569 0,'2'-3'107'16,"-2"0"-53"-16,0 3 13 16,-4 1-47-1,-6 14-5-15,-7 4-10 0,-7 5-4 16,-7 5-3-16,-1 4-28 16,-5-4-42-16,3-8-42 15,4-7-151-15</inkml:trace>
  <inkml:trace contextRef="#ctx0" brushRef="#br1" timeOffset="-122508.18">22940 8918 470 0,'0'-12'116'0,"0"-1"-35"16,0 2-4-16,0 4-12 15,1 6-26-15,3 1-17 16,3 11-15-16,2 11-3 16,2 9 10-16,5 10 0 15,0 7-5-15,-1 7-8 0,-3 6 1 16,-8 6-15-16,-4-5-66 15,-11 0-103-15,-16-7-407 16</inkml:trace>
  <inkml:trace contextRef="#ctx0" brushRef="#br1" timeOffset="-121411.73">18010 10226 576 0,'-7'-20'25'15,"2"4"42"-15,3 2 3 16,2 9-7-16,2 5-38 16,12 3-21-16,5 19 0 15,3 8 6-15,7 5-6 16,7 10-1-16,2 9-3 0,1 3-1 16,1 0 2-16,-3-6-3 15,-2-8-10-15,-11-12-6 16,-2-17 10-16,-3-14 8 0,-7-16 5 15,0-20 7-15,-1-14 4 16,0-11 6-16,0-4-14 16,1-9-4-16,1 5 0 15,-2 6-4-15,-1 12-1 16,-3 9-12-16,-5 17-17 16,-2 13-44-16,-9 12-43 15,-12 7-66-15,-8 15-247 0</inkml:trace>
  <inkml:trace contextRef="#ctx0" brushRef="#br1" timeOffset="-121270.93">18122 10381 307 0,'-4'4'268'15,"4"-4"-219"-15,18-6 6 16,20-3-37-16,10-1 8 16,14 1-16-16,4 1-11 15,5 5-22-15,-3 1-82 16,-7 0-92-16</inkml:trace>
  <inkml:trace contextRef="#ctx0" brushRef="#br1" timeOffset="-121021.01">18759 10333 553 0,'-5'-2'64'0,"1"2"-3"15,2 0 6-15,2 4-45 0,0 10-6 16,0 7-6-16,2 5-4 15,5 6-4-15,2 3 0 16,1-1-1-16,-2-1 0 0,4-5-2 16,3-4 0-16,1-7-3 15,2-8-3-15,1-2 0 16,2-7 1-16,0-2-9 16,1-12-26-16,-4-5-28 15,-3-7-36-15,-10-10-48 16,-5-4-240-16</inkml:trace>
  <inkml:trace contextRef="#ctx0" brushRef="#br1" timeOffset="-120895.99">18761 10169 597 0,'-7'-4'35'16,"-20"-12"-1"-16,23 11 0 16,4 3-12-16,17 2-20 15,5 0-6-15,7 0-17 0,3 0-73 16,2 0-131-16</inkml:trace>
  <inkml:trace contextRef="#ctx0" brushRef="#br1" timeOffset="-120221.43">19302 10288 396 0,'0'0'80'15,"3"2"-40"-15,9-2 18 0,7 3-2 16,8 0-10-1,7 0-23-15,3 3-5 0,5-1-2 16,-1 0-5-16,-5 4-5 16,-4-2-3-16,-10 2-3 15,-8 2 0-15,-12 1-1 0,-2 3-2 16,-16-1 6-16,-9 2 1 16,-11-2-1-16,-2 0 0 15,-4-1 5-15,5-1-2 16,3 1-4-16,3-1 0 15,10-1-2-15,7 0-15 16,10 1-31-16,4 0-36 0,19-2-51 16,10-6-124-16</inkml:trace>
  <inkml:trace contextRef="#ctx0" brushRef="#br1" timeOffset="-120064.18">19673 10578 622 0,'0'4'66'0,"-10"4"-14"31,-9 2-13-31,-4 5-22 0,-6 2-11 0,-3 3-5 16,3 3-5-16,2 1-23 0,8-7-18 15,10-4-29-15,9-8-57 16,0-5-170-16</inkml:trace>
  <inkml:trace contextRef="#ctx0" brushRef="#br1" timeOffset="-119789.28">20031 10322 676 0,'0'-12'48'0,"-17"1"-33"0,-6 9 20 16,4 2-16-16,0 14 1 0,5 11-17 15,3 9-4-15,7 4 1 16,4 1 0-16,14 0-1 15,5-7-2-15,4-7-13 16,3-11-3-16,-4-13 11 0,0-1 8 16,-7-15 3-16,-6-10 1 15,-9-1 8-15,0-3-7 16,-11-1-5-16,-9 3 0 16,2 6-22-16,6 3-40 15,5 9-19-15,7 7-25 16,8 2-101-16</inkml:trace>
  <inkml:trace contextRef="#ctx0" brushRef="#br1" timeOffset="-119664.32">20228 10500 577 0,'0'13'92'0,"-2"2"-34"0,-1 0-10 16,1 9-33-16,2-1-13 15,0 2-61-15,5-4-113 16</inkml:trace>
  <inkml:trace contextRef="#ctx0" brushRef="#br1" timeOffset="-118914.16">20827 10579 473 0,'0'-16'47'0,"0"-4"20"0,15 1-2 16,12 0-21-16,6 4-16 16,4 5 0-16,4 5 2 15,1 5-8-15,-6 4-12 16,-11 13-3-16,-6 7-6 15,-14 5-2-15,-5 2-1 0,-7 7-4 16,-10-6-7-16,-10-2 5 16,0-6 5-16,2-8 2 15,1-10 2-15,8-6 3 16,5-1 10-16,9-16 1 16,2-5-5-16,8-6-5 15,10-1-3-15,5-3 0 0,4 5 0 16,-1 4-2-16,-4 4 4 15,0 8 2-15,-5 9 0 16,-3 2-2-16,-6 10-2 16,4 12 1-16,-5 3-2 15,3 3-2-15,1 8 1 0,3 0-2 16,-1-3-17-16,1-2-18 16,3-3-31-16,-1-6-25 15,-1-9-34-15,-3-10-65 16</inkml:trace>
  <inkml:trace contextRef="#ctx0" brushRef="#br1" timeOffset="-118499.28">21485 10555 567 0,'0'-5'54'0,"-1"2"-11"16,-5 3 1-16,2 3-23 0,0 10-5 16,4 4-12-16,0 2-4 15,4 2 1-15,7-1-2 16,3-6 0-16,6-1-2 16,2-8-10-16,-3-5 7 15,3 0 6-15,-2-11 0 16,-2-1 1-16,-4-3 2 0,2 3 13 15,-3 3 8-15,-1 3 1 16,1 6-9-16,0 1-7 16,-1 20-4-16,5 4-4 15,-4 10-4-15,4 6 7 16,-5 8-3-16,-3-3 0 0,-6 0-7 16,-3-5-9-16,-7-9-10 15,-12-10-3-15,-8-12-1 16,-5-10 11-16,1-5-6 15,3-17-20-15,2-6-10 16,8-7-22-16,9-7-47 16,8-2-76-16</inkml:trace>
  <inkml:trace contextRef="#ctx0" brushRef="#br1" timeOffset="-118240.41">21810 10331 611 0,'-5'-11'25'16,"1"6"23"-16,1 5-2 16,1 3-19-16,2 14-13 15,0 4-8-15,0 8-3 16,3 1-2-16,4 1-1 0,5-3 0 0,-2-6-2 16,2-7-6-16,3-6-1 15,-1-9 7-15,1 0 2 16,-6-15-11-16,-4-4-24 15,-5-9-58-15,0-5-72 0,-16-6-264 16</inkml:trace>
  <inkml:trace contextRef="#ctx0" brushRef="#br1" timeOffset="-118131.03">21723 10165 466 0,'-1'-4'71'0,"-13"-8"-37"0,14 10 17 15,7 2-36-15,11 2-8 16,6 9-6-16,0 0-7 15,3-3-94-15,2-2-223 16</inkml:trace>
  <inkml:trace contextRef="#ctx0" brushRef="#br1" timeOffset="-117439.59">22207 10596 416 0,'-7'-8'102'15,"7"0"-55"-15,0 3 20 16,14 4-44-16,13 2-6 16,3-1-1-16,4 9 2 15,-1 7-2-15,-3 4-8 0,-10 6-5 16,-13 0-4-16,-7 2-2 16,-16 1 0-16,-12 0 3 15,-5-1 0-15,3-3 3 16,3-4-1-16,5-7 14 15,12-2 4-15,10-2-11 0,6-5-8 16,20-2 1-16,6 0-1 16,9 0-3-16,4-3-34 15,-5 0-29-15,-8-3-78 16,-12-10-131-16</inkml:trace>
  <inkml:trace contextRef="#ctx0" brushRef="#br1" timeOffset="-117299.15">22220 10712 518 0,'-22'-8'50'16,"12"1"-17"-16,10-1 17 16,26 5-51-16,17 3-1 15,15-2 1-15,13 2-32 16,11-2-30-16,3-1-8 16,0-2 0-16,-4-8-57 0</inkml:trace>
  <inkml:trace contextRef="#ctx0" brushRef="#br1" timeOffset="-117079">23058 10504 430 0,'9'-16'89'16,"-9"6"-23"-16,-4 2-14 16,-14 6-24-16,-8 2-6 15,-6 11-9-15,1 6-7 16,-2 9-1-16,7 6-3 16,2 2 5-16,6 3 2 15,11 0-4-15,5 0-4 0,2-6-1 16,7-4 1-16,15-4 1 15,7-4-4-15,3-10 2 16,2-3-5-16,5-4-9 16,-3-2-23-16,-4-4-43 15,-10-9-94 1</inkml:trace>
  <inkml:trace contextRef="#ctx0" brushRef="#br1" timeOffset="-116965.4">22816 10696 297 0,'-12'-4'256'16,"12"-1"-243"-16,22 4 11 16,25 1-18-16,18 1-8 15,10-1-52-15,9-1-145 0</inkml:trace>
  <inkml:trace contextRef="#ctx0" brushRef="#br1" timeOffset="-115973.63">23543 10504 549 0,'-4'-16'50'0,"2"0"28"16,2 7-10-16,0 6-17 15,5 3-25 1,3 14-19-16,3 8-5 15,2 7-1-15,2 7 0 16,2 0-1-16,-3 3 0 0,1-5-7 16,-1-5-14-16,-6-8-5 15,2-9-3-15,-3-8 12 16,0-4 16-16,4-7 2 16,0-11 1-16,1-1 1 0,5-1 1 15,-3-2 3-15,2 9 0 0,-2 4-4 16,5 6-3-16,-4 3-2 15,0 9 1-15,2 7 0 16,5 9 0-16,2-1 1 16,1 1-1-16,0-6-9 15,0-4 1-15,-2-7 3 0,-1-8 5 16,-1-9 4-16,-8-14 0 16,-2-7 6-16,-8-6 5 15,-3-8 4-15,-2-1-9 16,-11 1-5-16,-8 2-3 15,-4 9-2-15,3 8-9 0,0 8-24 16,2 14-15-16,4 3-62 16,5 7-85-16</inkml:trace>
  <inkml:trace contextRef="#ctx0" brushRef="#br1" timeOffset="-115473.63">23749 10664 509 0,'-17'8'50'0,"2"-5"15"16,8-2-11-16,7 2-23 16,17-2-19-16,9-1 2 15,12 0-9-15,8 0-3 16,7-5-2-16,-1-6 1 16,-8-1 1-16,-8-3-6 0,-16 0-10 15,-18-3 3-15,-7 2-4 16,-27 2-2-16,-14 3 6 15,-8 2 9-15,-7 7 3 16,6 2 16-16,1 3-1 0,13 10 1 16,14 3-6-16,17 0-5 15,10 2-6-15,19-4-1 16,18-3-1-16,17-4 4 16,6-5-4-16,4-2-6 15,-1 0-2-15,-11-10 8 0,-9-2 4 16,-16-1-1-16,-15-2-19 15,-12 3-6-15,-5 2-8 16,-12 4-34-16,-2 2-37 16,4 2-23-16,3 2-105 15</inkml:trace>
  <inkml:trace contextRef="#ctx0" brushRef="#br1" timeOffset="-115140.16">24246 10353 664 0,'2'-15'42'16,"3"8"13"-16,2 7-9 15,3 9-25-15,5 14-14 16,0 11 3-16,0 11-6 0,-1 9-3 16,-1 4-2-16,-7 1 2 15,-5 2 0-15,-1-10-7 16,-1-2 1-16,-7-12 3 15,-1-11 0-15,2-6 3 0,2-9-1 16,1-4 3-16,4-6 8 16,0-1 8-1,14 0 2-15,8 0-11 16,5 0-6-16,11-1-2 0,4-1-1 16,9 2-1-16,-5-2 1 15,5 0-1-15,-6 1-2 0,-6-3-21 16,-6-3-40-1,-18-6-65-15,-7-5-234 0</inkml:trace>
  <inkml:trace contextRef="#ctx0" brushRef="#br1" timeOffset="-55630.08">1101 9692 254 0,'5'-10'208'0,"0"-5"-148"15,-3-1-2 1,-1 5-2-16,-1 1-11 15,0 2-13-15,0 5-4 16,-1 3-8-16,-11 0-8 16,-2 14-6-16,-1 6 0 0,-2 7-1 15,0 5-1-15,4 1-1 16,4 4-1-16,7-2-1 16,2-5 0-16,4 1-2 0,12-4-1 15,5-8-1-15,6-3-16 16,5-5-17-16,7-6-18 0,-2-5-40 15,-1 0-56-15,0-11-148 16</inkml:trace>
  <inkml:trace contextRef="#ctx0" brushRef="#br1" timeOffset="-55434.51">1416 9801 429 0,'0'-7'173'0,"0"2"-124"0,0 3 8 16,0 2-13-16,0 0-20 15,0 8-21-15,6 5 0 16,3 3 2-16,0 0-3 16,0 4-1-16,2-2-1 15,-2-1 0-15,1-2-14 0,-1-2-23 16,-1-4-18-16,-3-8-47 16,-3-1-70-16</inkml:trace>
  <inkml:trace contextRef="#ctx0" brushRef="#br1" timeOffset="-55280.92">1406 9622 566 0,'-4'-7'18'0,"4"0"0"0,0 6 17 16,13 1-29-16,7 0-9 16,1 11-37-16,4-3-77 15,4 5-130-15</inkml:trace>
  <inkml:trace contextRef="#ctx0" brushRef="#br1" timeOffset="-55061.9">1673 9613 592 0,'9'-3'19'16,"4"3"-15"-16,5 0 17 31,3 3 10-31,2 12-16 15,3 5-4-15,-3 4-4 16,-5 2-2-16,-2 6-2 0,-7 3-2 16,-6 1-1-16,-3-2 0 15,-6 2-8-15,-13 0-16 16,-11-4-25-16,-8-2-48 16,-6-4-101-16</inkml:trace>
  <inkml:trace contextRef="#ctx0" brushRef="#br1" timeOffset="-54827.59">1160 10094 495 0,'-5'2'118'0,"5"-1"-101"16,3 1 0-16,18 2 26 15,16-2 18-15,2 1-20 16,13 0-18-16,5-3-6 15,4 0-9-15,0 0-5 16,-7 0-2-16,-3 2 0 0,-7-2-2 16,-8 0-9-16,-9 0-19 15,-5 0-23-15,-8 0-11 16,-4-2-54-16,-5-10-139 16</inkml:trace>
  <inkml:trace contextRef="#ctx0" brushRef="#br1" timeOffset="-51172.4">2494 9637 442 0,'0'-11'47'0,"0"4"-27"15,0 0 20-15,-2 3 15 0,2 3-13 16,0 1-22-16,0 0-11 16,0 0 0-16,3 1 5 15,3 4-6-15,-3 1-3 16,0 1-1-16,0 2 4 0,-3 2 3 15,2 3 2-15,-2 1-3 16,4 2-2-16,1-1-4 16,5 4-2-16,3-3-1 15,6 0 0-15,3-4-2 16,5-6 1-16,2-6-1 0,-2-1-5 16,6-3 0-16,-10-12-3 15,-2 0 7-15,-3-7 3 16,-6 1-1-16,-2-1 2 15,-6 2 2-15,-3 1 6 16,1 5 8-16,-2 3 4 0,2 8-2 16,0 3-7-16,1 0-9 15,4 12-6-15,4 13 1 16,3 9 1-16,1 9 1 16,3 8-1-16,-2 10 0 15,-2 3 1-15,-3-1-2 0,-3-5-4 16,-7-2-8-16,-1-12 0 15,-7-8 0-15,-11-11 7 16,-6-10 6-16,-3-14 2 16,0-2 2-16,5-23 6 15,3-10 4-15,14-10-8 16,5-6-7-16,14-4-20 0,17 0-35 16,7 4-46-16,6 2-105 15</inkml:trace>
  <inkml:trace contextRef="#ctx0" brushRef="#br1" timeOffset="-50785.02">3722 9539 528 0,'-3'0'38'15,"-14"-9"-8"-15,-7 9 22 16,-5 0-5-16,-2 9-26 15,-4 9-9-15,3 5 4 16,4 7-1-16,10 4-10 16,9 4-2-16,7-1-5 15,8 1 1-15,15-3-6 0,12-4-17 16,8-9-14-16,3-5-28 16,7-8-35-16,-1-9-87 15</inkml:trace>
  <inkml:trace contextRef="#ctx0" brushRef="#br1" timeOffset="-50120.61">4006 9694 120 0,'0'-19'393'0,"-18"1"-337"15,-5 7-2-15,-6 5 1 16,0 6-18-16,0 0-26 16,4 15-7-16,6 6 1 15,7 3-4-15,11 2-2 16,1 1-1-16,15-2 2 0,5-4-2 15,7-3-3-15,4-9-4 16,-2-5-5-16,0-4 0 16,-4-4 2-16,-5-9 6 0,-8-5 5 15,-3-1 2-15,-4-2-1 16,-5 1-3-16,0 2-5 16,0 2 4-16,0 7-2 15,-3 2-4-15,3 4-5 16,0 3-4-16,3 0-11 15,7 0 6-15,-2 3-6 0,3 2-14 16,-1 1 3-16,-3-4-4 16,-4 1-5-16,0-3 20 15,-3 0 23-15,0 0 8 16,0 0 7-16,0 0 13 16,0-5 8-16,0 1 3 0,0 1-1 15,0-1 7-15,0 1 1 16,2 1-8-16,2 0-4 15,-3 2-5-15,6 0-5 16,-2 0-5-16,-2 0 2 16,4 9-1-16,0 4-2 0,3 2 0 15,-1 3 4-15,-2 4-4 32,3 1-4-32,-7-4-7 0,0 1 2 15,-3-4-1-15,0-5-1 16,0-6-4-16,-2-5-2 0,1 0 7 15,-2-12 3-15,3-4-4 16,0-8-2-16,3 2 4 16,7-3-2-16,4 1 6 15,6 6-1-15,0 2-1 0,3 7-1 16,-1 6-2-16,0 3 0 16,-2 0 1-16,0 12-1 15,2 4-2-15,-4 6 1 16,-3 3 1-16,-3 0-2 15,-5 2-30-15,-5-2-49 16,-2-8-76-16,-2-4-160 0</inkml:trace>
  <inkml:trace contextRef="#ctx0" brushRef="#br1" timeOffset="-49870.68">4540 9539 644 0,'1'-14'44'0,"1"5"-4"15,-2 9 4-15,4 0-11 16,4 12-28-16,1 10-3 0,2 3 4 16,3 7-1-1,-1 3-2-15,0 5-3 0,-3-3 1 16,0 2-14-16,-7-5-19 15,-3-3-23-15,0-9-14 16,-3-5-53-16,-10-10-163 0</inkml:trace>
  <inkml:trace contextRef="#ctx0" brushRef="#br1" timeOffset="-49417.66">4564 9726 562 0,'20'-11'32'0,"2"1"-31"15,10 3 21-15,4 1 12 16,7 4-14-16,0 1-20 16,0-1-7-16,-2 2-17 15,-1-2-31-15,-9-1-4 0,-4-1 16 16,-5-3 16-16,-10-4 23 16,-7-1 19-16,-5 4 32 15,-2 1-10-15,-13 4-7 16,-9 3 0-16,0 0-9 15,1 7-9-15,1 7-4 16,5 10-5-16,5-3-4 0,10 5-1 16,2-3 1-16,6 1-12 15,10-6-7-15,6-4 1 16,1-8-3-16,2-6 2 16,2 0 4-16,-3-4 12 15,-2-10 3-15,-5-2 3 0,1-2 16 16,-4 0 15-16,-2 3 6 15,-4 5-2-15,1 3-7 16,-2 7-4-16,1 0-9 16,2 5-10-16,1 10 0 15,5 2-2-15,-2 8-3 16,3-2-1-16,-3 2-2 0,4-1-29 16,-7-6-25-16,-2-4-38 15,-7-9-117-15</inkml:trace>
  <inkml:trace contextRef="#ctx0" brushRef="#br1" timeOffset="-49261.21">5191 9663 403 0,'7'-8'168'16,"2"4"-141"-16,4 3 2 0,3 1 2 15,2 5-5-15,-2 12-25 16,-3 3-20-16,-6 1-63 15,-4 1-101-15</inkml:trace>
  <inkml:trace contextRef="#ctx0" brushRef="#br1" timeOffset="-48794.94">5312 9755 577 0,'0'0'31'15,"0"2"0"-15,0 3-1 16,0 2 2-16,0 4-12 16,1 1-15-16,1 3-2 15,0-1-2-15,1-2 0 16,-3-5-16-16,0 0-27 0,0-7-40 16,-3 0-67-16,-4-14-190 15</inkml:trace>
  <inkml:trace contextRef="#ctx0" brushRef="#br1" timeOffset="-48677.42">5244 9576 451 0,'12'-8'15'0,"3"3"-15"0,4 5 11 16,6 3-10-16,0 7-11 16,0 7-89-16,-3 0-183 15</inkml:trace>
  <inkml:trace contextRef="#ctx0" brushRef="#br1" timeOffset="-48255.65">5429 9696 510 0,'0'0'51'0,"0"2"-17"16,7 5 0-16,3 0-2 16,0 3-14-16,4 5-15 0,-4-1-1 15,0 0-1-15,-2-1-3 16,-2-6-12-16,-5 0-4 15,1-7-11-15,2 0 14 16,-1 0 12-16,0-5 0 0,5-2-4 16,1 0 5-1,3-1 2-15,5 1 2 0,0 4 2 16,2-1-1-16,-2 3 1 16,1-1-2-16,-1-2 0 15,-5 0-1-15,-1 1 0 16,-5-2 1-16,-1-2-1 0,-3-1 2 15,0 1 5-15,-2-2 14 16,0 4 4-16,0 1 0 16,0 4-2-16,0 0-7 15,0 6-14-15,0 8 0 16,3 6 1-16,2 6-3 16,2 6-1-16,-1 4 0 0,-4-2 0 15,-2 0-9-15,-8-5-32 16,-11-8-10-16,-8-7-38 15,-4-10-69-15,-1-4-245 16</inkml:trace>
  <inkml:trace contextRef="#ctx0" brushRef="#br1" timeOffset="-47481.98">6421 9867 384 0,'18'-14'36'15,"-7"-4"6"-15,-6 2 29 16,-5-2-15-16,0 0-18 0,-8 2-25 16,-12 4 5-16,-9 5-1 15,-5 1-8-15,-6 6-7 0,0 3 3 16,8 12 6-16,3 5 2 15,12 3-7-15,7 4-5 16,10-2 0-16,8 0-1 16,13-2 0-16,8-5 0 31,5-6-1-31,2-5-13 16,-3-5-14-16,-4-2-6 0,-7-7 1 15,-7-7 6-15,-6-6 19 16,-6-7 8-16,-3 0 8 15,2 3 11-15,0 2 6 16,1 3-2-16,2 10 1 0,7 5-6 16,0 4-8-1,5 11-8-15,2 10 3 0,1 6-1 16,-2 3-2-16,-2 6-2 16,-5-4-3-16,-4-3-15 15,-5-8-8-15,-2-5 1 0,-2-9 8 16,-3-7 15-16,1-2 3 15,2-17 5-15,2-3 3 16,2-5 5-16,14-1-1 16,8-2 0-16,1 8-2 15,6 5-5-15,-4 8-4 16,4 7-2-16,0 2 0 0,-4 12 0 16,0 8 0-16,-2 3 0 15,0 4-1-15,-3 2-1 16,-3-6-1-16,-2-2-14 15,-3-5-22-15,-6-9-25 0,-3-7-23 16,-5-10 3-16,-5-17-168 16</inkml:trace>
  <inkml:trace contextRef="#ctx0" brushRef="#br1" timeOffset="-46982.07">6834 9576 488 0,'-3'-54'53'0,"-4"7"-14"15,7 12 41-15,0 13-27 16,0 11-20-16,8 11-25 15,6 7-6-15,5 17 3 16,-1 13 4-16,4 7-4 16,-1 12-4-16,-1 6 0 15,-1 2-1-15,1-3-3 0,-2-6-17 16,-2-12-8-16,2-9-5 16,0-16-3-16,-2-11-18 15,-4-7 1-15,3-12 14 16,-2-13 10-16,-3-6 14 0,1-1 7 15,0 0 8-15,-3 3 18 16,0 6 24 0,-1 10-6-16,2 8-16 0,-2 5-3 15,3 5-13-15,0 12 1 16,2 2-3-16,3 3-2 16,1-1 1-16,-1-3-1 0,-1-4 0 15,-1-7-1-15,2-7-4 16,-1 0 4-16,-2-1 3 15,-2-8 7-15,0-2 19 16,-3 2 11-16,2 2-4 16,-3 7-6-16,6 0-9 0,-2 12-17 15,5 10 2-15,-3 8 2 16,2 8-5-16,-1 2-1 16,-6 4-4-16,-7-2 6 15,0-2-8-15,-12-6-19 16,-11-11-5-16,-6-11 7 0,0-12 12 15,-2-7 9-15,8-20-2 16,2-5-20-16,11-9-19 16,9-3-42-16,2-1-212 15</inkml:trace>
  <inkml:trace contextRef="#ctx0" brushRef="#br1" timeOffset="-46559.95">7978 9651 568 0,'0'-5'62'15,"0"1"-35"-15,0 2 23 16,1 2-16-16,6 10-7 15,3 9-8-15,2 4-7 0,1 4 6 16,5 5-9-16,-2 0-6 16,-5 2 0-16,-1-6-3 15,-2 0-3-15,-6-7-26 16,-2-5-38-16,0-7-25 16,-5-7-41-16,-3-2-128 0</inkml:trace>
  <inkml:trace contextRef="#ctx0" brushRef="#br1" timeOffset="-46214.12">8208 9371 486 0,'0'-2'60'15,"0"1"-39"-15,0 1 11 16,2 3-11-16,3 8 15 15,0 1-23-15,2 4-12 16,-3 2 0-16,0 2-8 0,1 0-35 16,-1-2-45-16,3-3-110 15</inkml:trace>
  <inkml:trace contextRef="#ctx0" brushRef="#br1" timeOffset="-45837.46">8576 9646 312 0,'-6'-4'128'0,"-1"1"-95"15,0 1 34-15,-2 2-23 16,-4 0-16-16,1 5-20 0,1 4-6 15,0 3 4-15,4 3 3 16,2 3-5-16,5-1-2 16,0 5-1-16,7 1-1 15,3 2 0-15,5 0 0 16,1-1-4-16,6-3-1 16,-4-1 1-16,-2-4 3 15,-1-4 3-15,-7-1-2 0,-6-4 1 16,-2-3-3-16,-5-1-2 15,-10-3 8-15,-2 0-2 16,-2 0-6-16,5 0-6 0,0 0-7 16,7 0-16-16,5 0-29 15,2 0-68-15,9-3-214 16</inkml:trace>
  <inkml:trace contextRef="#ctx0" brushRef="#br1" timeOffset="-45625.19">8938 9919 535 0,'0'0'33'16,"0"0"12"-16,0 0-20 0,0 0-22 15,-2-4-30-15,-1-4-176 16</inkml:trace>
  <inkml:trace contextRef="#ctx0" brushRef="#br1" timeOffset="-35685.65">10991 9580 298 0,'5'-11'184'0,"-1"0"-130"0,-3-1-12 15,-1 3 2-15,2-2-5 16,-2 4-18-16,0 4-6 15,-7 3-3-15,-5 0-6 16,-1 12-3-16,-1 6-1 16,-1 5 1-16,3 6 1 0,3 1-1 15,6 0-2-15,3-3 0 0,7-5-2 16,12-7 1-16,6-7 0 16,6-8 1-1,7 0 1-15,-2-15-1 16,-2-6 2-16,-7-4-1 15,-6-5 0-15,-8 1-1 16,-11 1 2-16,-2 3-2 16,-12 3-5-16,-5 6-12 0,-1 5-1 15,4 6-13-15,5 5-20 16,9 0-23-16,0 2-62 16,19 6-80-16</inkml:trace>
  <inkml:trace contextRef="#ctx0" brushRef="#br1" timeOffset="-35356.86">11532 9513 548 0,'-13'-15'29'0,"-3"3"13"16,-2 4 1-16,-1 5-7 15,-3 3-20-15,0 0-14 16,2 14-2-16,4 10 2 15,1 2-3-15,10 4 0 0,5 4-1 16,0 0 2-16,9-4-4 16,9-5-6-16,2-7-4 15,3-9 4-15,4-9 2 16,-2 0 7-16,-3-18 1 16,-3-5 1-16,-6-7 0 15,-4 1 5-15,-7-3 2 0,-2 3-6 16,-4 4-1-16,-6 5-1 15,-2 3-5-15,2 7-18 16,5 6-27-16,5 4-39 16,0 0-67-16,12 0-134 15</inkml:trace>
  <inkml:trace contextRef="#ctx0" brushRef="#br1" timeOffset="-35044.44">11941 9469 541 0,'-22'-12'24'16,"-1"3"21"-16,-8 5-5 15,2 4-11-15,3 7-13 16,1 13-12-16,7 5-2 16,7 7-3-16,11 2 1 0,0 0 1 15,14 0-2-15,11-6-9 16,4-6-5-16,3-12 3 15,2-8 6-15,-3-2 6 16,-4-10 3-16,-3-10-2 16,-10-7 4-16,-7 0 9 0,-7-3-7 15,0 3-6-15,-13 4-2 16,-4 3-3-16,-1 5-6 16,5 8-15-16,2 4-34 15,9 3-35-15,2 0-83 16</inkml:trace>
  <inkml:trace contextRef="#ctx0" brushRef="#br1" timeOffset="-34810.03">12286 9562 423 0,'0'1'87'15,"0"-1"-83"-15,10 0 14 0,8 0-6 16,4 0-8-16,5 0-21 16,-1 0-77-16,1 0-59 15</inkml:trace>
  <inkml:trace contextRef="#ctx0" brushRef="#br1" timeOffset="-34669.56">12623 9563 466 0,'6'0'62'0,"2"0"-59"16,5-1 0-16,5-1-3 0,5 0-44 15,6-1-155-15</inkml:trace>
  <inkml:trace contextRef="#ctx0" brushRef="#br1" timeOffset="-34524.39">12998 9551 487 0,'0'0'65'0,"4"0"-67"15,6-1-1-15,5-1-16 16,7 0-60-16,3-1-201 0</inkml:trace>
  <inkml:trace contextRef="#ctx0" brushRef="#br1" timeOffset="-34102.62">13597 9440 386 0,'0'-10'140'0,"-8"-1"-110"15,-2 3 25-15,1 4-28 16,-4 4-5-16,-1 7-17 15,-3 7-6-15,0 8 3 0,2 4 1 16,1 3-2-16,7 1 0 16,1-2 0-16,6 2-2 15,6-5 2-15,8-6-1 16,8-5 0-16,5-3 0 16,5-8 1-16,0-3 1 0,1 0-1 15,-5-14 0-15,-2-2 0 16,-12-7 1-16,-7-4 0 15,-7-1-3-15,-12-1-17 16,-14 1-24-16,-10 0-31 16,-7 4-73-16</inkml:trace>
  <inkml:trace contextRef="#ctx0" brushRef="#br1" timeOffset="-33264.67">11138 9979 487 0,'-3'-5'41'0,"-2"4"4"16,0 1 6-16,5 1-36 15,0 15-10-15,0 7-3 16,0 6 3-16,0 8-2 16,0 5 8-16,2-3-9 0,4-2-1 15,-2-5-1-15,4-5 0 16,1-5 0-16,4-8-2 16,3-5 3-16,6-5-1 15,5-3 2-15,7-1 0 0,7 0-1 16,8-1-2-16,5-7 2 15,10 3-1-15,4-2 2 16,4 1 3-16,4 0-2 16,2 0 0-16,2 0-1 15,-4 3 1-15,0 0 0 16,-2 1-2-16,-3 2-1 0,-2 0 0 16,-4 0 1-16,1 0-2 15,-5 0 2-15,0 0-1 16,0 0 0-16,0 3 0 15,0 1 2-15,0-1 1 16,4 1 3-16,-4-1 0 16,2 1 1-16,-2 0-3 0,0-3 0 15,-2-1 1-15,1 0-4 16,-3 2 1-16,-2-2-2 16,-4 0 1-16,1-2-1 0,-4-1 2 15,-3 0-1-15,-5-3 0 16,-3 0 2-16,-5 0-2 15,-3-3 0-15,-5-1 3 16,-2-2 4-16,-1-4 2 16,-5-4 3-16,-2-1-1 15,1-6-11 1,-8 0 3-16,0-1-1 16,-7-2-1-16,0 1 0 0,0 4 0 15,-9 3-3-15,-5 5-1 16,-4 4-29-16,-4 8-37 15,-1 3-41-15,-2 2-109 16</inkml:trace>
  <inkml:trace contextRef="#ctx0" brushRef="#br1" timeOffset="-32905.36">12889 10486 629 0,'4'-1'42'0,"-1"1"-23"15,1 1 5-15,3 13 22 16,-2 6-14-16,3 7-24 15,-1 4 0-15,0 6 2 16,0-2-3-16,2 7-4 16,-2-5 0-16,0 0-2 0,4-3 0 15,-3-2 0-15,0-6-1 16,3-4 0-16,-1 0-1 16,0-8-15-16,-3-1-16 15,0-5-25-15,-5-2-24 16,-2-3-34-16,0-3-79 15</inkml:trace>
  <inkml:trace contextRef="#ctx0" brushRef="#br1" timeOffset="-32686.68">12993 10711 484 0,'2'-14'42'0,"5"1"-16"16,4 5 11-16,1 7 10 15,3 1-18-15,1 0-23 16,-4 7-6-16,-2 7 2 16,-8-3-1-16,-2 4-2 0,-6-1 0 15,-14-3-2-15,-3-3-4 16,-6-2-14-16,-2-6-6 16,7 0-28-16,-1-12-85 15</inkml:trace>
  <inkml:trace contextRef="#ctx0" brushRef="#br1" timeOffset="-32011.53">14126 9425 238 0,'2'-3'123'0,"0"-3"-48"16,-2 3 25-16,0 0-31 15,0 0-14-15,2 3-18 16,-2 0-14-16,1 0-7 16,1 11 4-16,-2 3 3 0,2 4-5 15,0 1-4-15,-1 2-6 16,-1 3-6-16,2-1 0 16,0-2-2-16,-2-1 0 15,4-2-15-15,0-1-26 0,-1-4-20 16,4-4-27-16,2-5-52 15,1-4-131-15</inkml:trace>
  <inkml:trace contextRef="#ctx0" brushRef="#br1" timeOffset="-31074.41">14600 9425 471 0,'0'-4'63'16,"0"-1"6"-16,0 5-5 0,0 0-24 15,4 6-21-15,-1 10-6 16,2 1 7-16,0 6-2 15,0 0-10-15,0 6-8 16,0-2 0 0,-1-2 0-16,2 0-23 15,1-4-20-15,0-5-24 16,-2-5-48-16,4-9-115 0</inkml:trace>
  <inkml:trace contextRef="#ctx0" brushRef="#br1" timeOffset="-30433.97">14963 9513 519 0,'4'0'50'16,"-4"0"8"-16,0 0-20 16,1 0-7-16,1 3-14 15,3 0-11-15,1 0 4 0,1 1 0 16,-1 0-4-16,1-1 3 16,0-3 0-16,-6 2 0 15,2-2 2-15,-1 0 6 16,-2 0 3-16,0 0-4 15,0 0-9-15,0 0-2 16,-5-2-2-16,4-1-2 0,1 3-1 16,-4-2-1-16,4 2-1 15,0 0-12-15,0 0-27 16,-2 0-30-16,2 0-25 16,0 0-71-16</inkml:trace>
  <inkml:trace contextRef="#ctx0" brushRef="#br1" timeOffset="-30274.09">15080 9563 556 0,'0'-1'20'0,"2"-4"-2"15,13 3-11-15,4 2-7 16,6 0-26-16,2 0-87 0,-1-2-98 15</inkml:trace>
  <inkml:trace contextRef="#ctx0" brushRef="#br1" timeOffset="-30117.77">15376 9557 330 0,'1'0'177'15,"6"0"-151"-15,1 0 8 16,6 0-24-16,8 0-4 0,3 0-13 15,6 0-66-15,-1 0-71 16</inkml:trace>
  <inkml:trace contextRef="#ctx0" brushRef="#br1" timeOffset="-29977.18">15732 9557 503 0,'7'-4'31'16,"4"1"1"-16,1 1-9 15,10 2-7-15,1 0-15 16,2 0-38-16,0 0-93 16,6 0-222-16</inkml:trace>
  <inkml:trace contextRef="#ctx0" brushRef="#br1" timeOffset="-29741.57">16273 9386 541 0,'3'-11'40'0,"-1"0"15"15,0 7 2-15,-1 0-12 16,3 4-9-16,1 0-29 0,0 12-5 16,2 2 2-16,5 7 1 15,-2 6-5-15,1 4 0 16,2 1-13-16,-3 5-36 15,-2 1-14-15,-8 1-62 0,0 0-174 16</inkml:trace>
  <inkml:trace contextRef="#ctx0" brushRef="#br1" timeOffset="-29010.15">14266 9867 459 0,'-3'-9'44'15,"3"4"-13"-15,0 5 4 16,5 2-16-16,6 12 16 15,-2 11-13-15,1 9-15 16,0 3-4-16,-3 8-2 0,-4 0 0 16,-1-3 0-16,2-1-1 15,-1-6-7-15,7-9-5 16,0-8 4-16,12-9 2 16,5-6 4-16,9-3 2 15,10-1 0-15,8-9 0 16,9 2-6-16,10-3 0 0,8 4 4 15,7-2 2-15,2 4 0 16,4 3 0-16,1 0 0 16,-2 2 0-16,0 0 1 15,-1 2-2-15,-4 0-1 16,-1 1 0-16,-7 1 1 16,-3-1 1-16,-2-1-1 0,-7-2 1 15,1 0 0-15,-6 2 0 16,2-2 1-16,-4 0 1 15,-3-4-1-15,-4-1 3 16,2-2-2-16,-9 0 0 16,-2-2 0-16,-3-2 1 15,-8-3 0-15,-5 0 3 0,-7-6 4 16,-7-2 0-16,-8-4-2 16,-7-3-5-1,0 0-5-15,-12 3 2 16,-8-1-2-16,-6 6-5 0,-4 7-18 15,-2 4-23-15,-4 8-47 16,2 2-73-16</inkml:trace>
  <inkml:trace contextRef="#ctx0" brushRef="#br1" timeOffset="-28588.08">15536 10463 466 0,'4'-5'190'16,"-4"3"-174"-16,0 2 0 16,0 2 1-16,0 15 17 15,3 7-14-15,4 9-16 16,4 5-2-16,0 7 5 16,1 1-3-16,0 1 0 0,0 2-4 15,-5-4 1 1,0-3-2-16,-4-4 1 0,2-6-2 15,-4-5-7-15,3-6-9 16,-4-7-11-16,2-3-11 16,-1-5-26-16,1-5-41 15,2-1-69-15,-1-1-136 0</inkml:trace>
  <inkml:trace contextRef="#ctx0" brushRef="#br1" timeOffset="-28306.57">15652 10672 434 0,'-1'-17'79'0,"1"9"-53"16,5-2 1-16,8 9 10 0,9 1 1 15,-1 0-19-15,2 7-14 16,-3 5 1-16,-1 1 3 16,-7 1-5-16,-10 3-2 0,-2-4-3 15,-21-1-4-15,-7-4-23 16,-12-1-36-16,-3-5-12 16,-3-2-23-16,3-4-111 15</inkml:trace>
  <inkml:trace contextRef="#ctx0" brushRef="#br1" timeOffset="-25269.29">14232 9164 151 0,'-2'0'40'0,"-1"0"-10"0,3 0 8 16,-2 0-19-16,0 0-15 16,2 0-5-16,-3 0-15 15,3 0-9-15,-2 0-1 0,0 0-9 16,-1 0 4-16,1 0 11 15,-1 0 6-15,2 0 11 16,-1 0 19-16,0 0 14 16,2 0 4-16,-3 0 2 0,3-1 1 15,0-1 0-15,0 1-4 32,-2-2-10-32,2 3 1 15,-2 0-4-15,1 0-12 16,-1-1-1-16,0 1 6 0,0-2 5 15,2 0 5-15,-1-1 2 16,1-1-4-16,0-2-4 16,0-1-4-16,0-1 2 15,0-2-3-15,0 0-1 16,1-1-1-16,1 2-3 16,2-1 1-16,-1-1-3 0,2-2-1 15,-1 1-1-15,0-1 3 16,3-1-2-16,-2 2-1 15,2-1-1-15,2-1 0 16,2 3 4-16,-2 0-1 0,1 1 0 16,2-1-1-16,0 2 0 15,3 4 1-15,1 0-2 0,2 2 0 16,1 2-1-16,3 1-2 16,5 0 0-16,-2 1-1 15,1 7 2-15,1 1-2 16,0-1 1-16,2 2-1 0,5-3 0 15,0 0-1-15,1-2 1 16,1-1 1-16,2-1 0 16,-1 3 1-16,2-3-1 15,-2 1 0-15,0 1 0 16,1-1 0-16,-1 1 0 16,0-1 0-16,1 1 0 15,1 1 0-15,0-3-1 16,1-1 1-16,0 1 0 0,-3-1 0 15,5-2 0-15,-4 0 1 16,-1 0-2-16,-1 2 1 0,-2-6 0 16,-2-4-1-16,-1 0 2 15,-4-2-1-15,-2-1 1 16,-3-2-2-16,-5 1 2 16,-4 1-1-16,-1-2 0 0,-6 3-1 15,-3 1 2-15,-1 3-2 16,-2 3-1-16,0 1 0 15,0 2-2-15,0 0-12 16,3 2 5-16,-2 5 0 0,5 0-4 16,-1 4 1-1,4-3-1-15,-1 0 12 0,5-3 2 16,3 1 0-16,2-2 0 16,8-4 0-16,-1 0 3 15,6 0 3-15,1 0 2 0,4-3 4 16,-2 2 2-16,3-1 7 15,2 2-2-15,0 0 1 16,-3 0-6-16,1 9 3 16,-5 3-8-16,-1 3-2 15,-4 1 0-15,-5 0-2 16,-7 0-3-16,2-2 0 0,-8-2-1 16,-8-1 0-16,-1-4-4 15,-3 0-21-15,-15-4-32 16,-5-3-58-16,-9 0-208 15</inkml:trace>
  <inkml:trace contextRef="#ctx0" brushRef="#br1" timeOffset="-24577.09">15051 8453 506 0,'0'0'28'0,"-2"0"-25"15,2 6 11-15,0 9 1 16,7 3-5-16,6 1-11 16,0 1 1-16,2-2 2 15,4-4-2-15,-1-5 0 16,0-4 0-16,-2-5 1 15,0 0-2-15,-1-5 2 0,-1-7 3 16,-1-2-1-16,-3-3 12 16,1 3 9-16,0 2 1 15,-4-1-3-15,2 6-2 16,-2 3-3-16,1 2-12 16,0 2-4-16,6 6-1 15,-2 7-1-15,1 2 2 16,2 7-1-16,3 3-1 0,-3 0 2 15,-1 3-2-15,0 1 2 16,-3 0-2-16,-4-1 1 16,0 1-1-16,-5-2 1 15,-2-5 0 1,0 3 0-16,-6-6-2 16,-6-3-2-16,-5-4-3 15,0-3 1-15,2-5-1 16,0-4 1-16,1 0 8 0,2-6 0 15,5-6 0-15,2-6 0 16,2-2 0-16,3-7 1 16,0-1 0-16,12-2-1 15,2 3 0-15,1 2-3 16,0 1-14-16,4 5-63 0,-7 1-142 16</inkml:trace>
  <inkml:trace contextRef="#ctx0" brushRef="#br1" timeOffset="11220.25">5313 10600 615 0,'0'-18'78'0,"0"1"-53"16,0 2 32-16,0 8-20 15,0 7-6-15,0 0-21 16,2 12-10-16,3 12 5 15,4 10 3-15,2 3-1 16,0 10 2 0,3 3-4-16,-1 2-3 15,3-2 0-15,0-1-2 0,0-3-3 16,1-4-17-16,-2-7-16 16,2-5-23-16,-2-6-7 15,2-8-10-15,-1-11-44 16,0-5-98-16</inkml:trace>
  <inkml:trace contextRef="#ctx0" brushRef="#br1" timeOffset="11628.78">5585 10846 216 0,'-3'-32'322'16,"-6"0"-258"-16,9 0-6 15,4 6-8-15,19 4-13 0,8 6-16 16,5 6-7-16,3 9 5 15,1 1-7-15,-6 14-10 16,-3 9-2-16,-12 6 0 16,-6 6-1-16,-13 1 0 15,0 4-7-15,-17-8-1 0,-2-2 1 16,-3-5 2-16,2-10 6 16,5-11 2-16,3-4 7 15,10-9 9-15,2-11-6 16,5-11-6-16,11-6 0 15,5 0 1-15,0 0-2 0,3 5-4 16,-4 7-1 0,-4 11 1-16,-3 6 1 0,-8 8 2 15,-2 8-1-15,-3 13 1 16,0 8 1-16,0 5-1 16,4 5-3-16,1 1 0 0,7 0-2 15,1-5-13-15,6-11-7 16,4-4-14-16,2-11-21 15,0-9-18-15,0 0-45 16,-1-18-68-16</inkml:trace>
  <inkml:trace contextRef="#ctx0" brushRef="#br1" timeOffset="11999.7">6139 10716 450 0,'0'-17'95'0,"0"4"-10"16,0 9-21-16,4 4-13 15,5 4-26-15,-1 12-9 16,7 6-2-16,3 4-10 15,-2 0-3-15,2 0 0 16,0-3-1-16,-2-9-1 0,-1-3-5 16,-1-9 1-16,-1-2 1 15,-3-9 4-15,1-9 2 16,0 0-1-16,-1-3 4 16,4 5 5-16,-2 3 4 0,0 10-4 15,3 3-1-15,-1 4-5 16,2 17-2-16,2 7 0 15,0 11 1-15,-1 4-2 16,-5 9 0-16,-5 0-1 16,-5-4 1-16,-2-2-12 0,-7-10-10 15,-12-10 3-15,2-11 2 16,-2-13 13-16,0-4 4 16,1-18 4-16,8-6-1 15,3-6-1-15,7-5-4 16,0 6-3-16,12-1-36 0,5 1-29 15,3 1-32 1,4 5-72-16</inkml:trace>
  <inkml:trace contextRef="#ctx0" brushRef="#br1" timeOffset="12249.65">6663 10634 571 0,'3'-19'66'0,"0"3"14"15,2 9-20-15,6 5-15 16,2 2-22-16,-1 12-16 0,0 14 2 16,1 8 0-16,-2 11-5 15,-2 9-2-15,-3 3-2 16,-3 1 3-16,-1 0-4 16,0-5 2-16,-1-6-3 15,3-10 1-15,-2-5-17 0,5-10-17 16,1-8-34-1,-2-10-22-15,5-4-44 0,-1-20-139 16</inkml:trace>
  <inkml:trace contextRef="#ctx0" brushRef="#br1" timeOffset="12612.57">7071 10702 537 0,'-3'-2'53'16,"3"-1"1"-16,0 3-3 15,9 0-26-15,12 3 17 16,5 8-19-16,5 2-9 16,7 0 3-16,0 4-7 15,-2-1-3-15,-4-2-1 0,-5-1-2 16,-5-3-2-16,-8-1 0 15,-7 0-1-15,-7-2 1 16,0 2-1-16,-14 2 3 0,-12 1-1 16,-4 0-1-1,-9 1-1-15,-2 3 0 16,1-3-1-16,4 1 0 0,4 0 1 16,8-2-1-16,5 3-15 15,7-2-14-15,9-1-26 16,3-3-36-16,9-4-44 0,11-3-77 15</inkml:trace>
  <inkml:trace contextRef="#ctx0" brushRef="#br1" timeOffset="12800.12">7423 11008 514 0,'23'0'59'16,"-4"0"15"-16,-7 4 0 15,-3 3-9-15,-6 2-32 16,-3 4-13-16,-10 4 4 15,-10 5-11-15,-11 1-9 16,-8 2-3-16,-4 2 0 0,-2-4-4 16,2 2-23-16,4-5-13 15,6 0 0-15,13-10-24 16,9-5-62-16,11-5-164 16</inkml:trace>
  <inkml:trace contextRef="#ctx0" brushRef="#br1" timeOffset="13627.17">7261 11091 376 0,'-1'3'82'0,"1"-3"-12"15,7 0-11-15,13-5-11 0,9-4-3 16,3-3-20-16,-3-3-4 16,1-2-9-16,-9 0-11 15,-6-1-1-15,-12 1-8 16,-4 1-11-16,-23 3 1 15,-12 4 11-15,-9 6 5 0,-8 3 2 16,-3 1 4-16,2 10 11 16,8 3 1-1,7 6-2-15,13 2-1 0,13-1-6 16,11-4-5-16,6 3-4 16,21-8 2-16,9-2-1 15,7-8 2-15,11-2 0 0,-1-12 0 16,-3-5 2-16,-8-8-3 15,-11-3 2-15,-13-7-1 16,-13 0-1-16,-5 2-2 16,-21 4 1-16,-6 5-1 15,-9 6 1-15,-3 11 1 0,-1 3 0 16,2 4 1-16,7 10 3 16,8 8-3-16,11 3 1 15,11 6-2-15,3 0-1 16,17-5 0-16,10-2 0 15,7-5-4-15,8-10 2 16,-3-5-2-16,-1-9 5 16,-6-11 0-16,-14-6 0 0,-9-5 3 15,-9-1-3-15,-14 0-3 16,-13 2 3-16,-10 8 1 16,-2 7-2-16,2 7 2 15,6 6 5-15,7 2-2 0,14 12-4 16,10 11 0-1,7-1-6-15,20 6-21 0,11-4-29 16,9-4-53-16,5-8-105 16</inkml:trace>
  <inkml:trace contextRef="#ctx0" brushRef="#br1" timeOffset="13970.84">7616 10714 616 0,'-6'-6'52'0,"6"2"1"16,5 4-1 0,22 0-32-16,10 8 12 0,9 4-18 15,10 3 9-15,3 1-27 16,0-1 9-16,-2-1-4 16,-5-4 0-16,-13 0-1 0,-8-7 1 15,-11 1 0-15,-8-3 1 16,-7-1 2-16,-5 2 11 15,-10 3 2-15,-6 1-10 16,-7 3-2-16,-4 6 2 16,-4 4-4-16,-6 0-3 15,-1 8 1-15,0 0-1 16,0 1-1-16,4 2-12 0,2-3-13 16,7-4-17-16,9-1-20 15,6-7-7-15,10-8-38 16,12-7-77-16,11-4-206 0</inkml:trace>
  <inkml:trace contextRef="#ctx0" brushRef="#br1" timeOffset="14283.3">8353 10642 673 0,'3'-20'37'0,"-3"2"18"16,0 10-2-16,0 4-10 15,5 4-13-15,2 4-28 16,1 11-1-16,3 8 7 16,2 7 0-16,3 6-2 15,0 3 0-15,-4 8-1 0,0 3-2 16,-5 3 0-16,-4 1 0 16,-1-3-1-16,-2-1-2 15,0-3 1-15,0-10-1 16,3-3 0-16,4-5-2 0,0-8-10 15,1-5-6-15,1-7-6 16,2-9-22-16,0 0-23 16,-2-11-25-16,2-8-35 15,-4-7-104-15</inkml:trace>
  <inkml:trace contextRef="#ctx0" brushRef="#br1" timeOffset="14564.46">8504 10780 476 0,'-2'-16'47'16,"2"2"24"-16,5 7-12 16,10 5-12-16,7 2-20 15,1 5-15-15,-2 7 3 16,1 10 1-16,-8 2-9 0,-2 1-6 15,-12 1 0 1,-7-2-4-16,-15-5-17 0,-9-3-4 16,-9-5 8-16,1-4 6 15,0-5 6-15,6-2-8 16,10 0-16-16,14 0-28 0,9-2-46 16,16-4-195-16</inkml:trace>
  <inkml:trace contextRef="#ctx0" brushRef="#br1" timeOffset="21644.78">5996 12052 232 0,'0'-5'15'0,"-2"-1"131"0,-2-3-73 0,1-3-1 15,0-2-10-15,3-2-7 0,0 2-13 16,5-2-9-16,9 0-2 16,6 8-5-16,-3 4-9 15,5 4-4-15,0 0-9 16,-7 12-5-16,2 10 0 16,-8 3 0-16,-2 2-1 0,-7-2-9 15,0 0-2-15,-7-5 1 16,-5-6 8-16,-2-8 3 15,2-6 4-15,3-4 11 16,3-14 4-16,6-8-5 16,0-5-3-16,13-4 0 0,7 5-6 15,8-1-3-15,1 8-2 32,5 10 1-32,-3 9-1 15,-1 4 0-15,-6 13 0 0,-6 10-1 16,-4 8 1-16,-3 2-6 15,-2 3-19-15,-2-1-13 16,4-2-23-16,2-8-26 16,2-9-18-16,6-10-58 15,2-6-135-15</inkml:trace>
  <inkml:trace contextRef="#ctx0" brushRef="#br1" timeOffset="21913.23">6597 11914 446 0,'-11'-10'77'15,"-5"9"-28"-15,-4 1 6 0,4 15-14 16,0 7-15-16,7 8-21 16,7 4-1-16,2 2-2 15,8-4-2-15,7-6-2 16,7-8-10-16,4-11 0 16,-1-7 1-16,-3-7 0 0,-3-12-8 15,-10-10 8-15,-8-3 9 16,-1-4 1-16,-8 4 0 15,-7 2-1-15,1 6-8 0,2 1 6 16,4 11-5-16,8 1-23 16,8 7-29-16,12 0-52 15,8 0-81-15</inkml:trace>
  <inkml:trace contextRef="#ctx0" brushRef="#br1" timeOffset="22085.03">6856 11771 565 0,'0'-4'87'0,"-5"-9"-12"0,-2 13-10 16,4 0-32-16,3 17-21 16,0 6-7-16,2 9-1 15,7 6-2-15,2 6-1 0,1 6-2 16,-2 0-22-16,-5-2-32 16,-5-4-39-16,0-11-46 15,-15-12-135-15</inkml:trace>
  <inkml:trace contextRef="#ctx0" brushRef="#br1" timeOffset="22188.82">6735 12032 477 0,'20'-18'34'15,"15"-2"-26"1,11 11-9-16,10 0 1 0,5 1-31 16,1 4-138-16</inkml:trace>
  <inkml:trace contextRef="#ctx0" brushRef="#br1" timeOffset="22438.75">7236 11866 521 0,'0'-1'91'0,"11"1"-36"15,3 0-13-15,7 14-10 0,3 10 3 16,3 9-22-16,-3 9-9 15,-3 8 1-15,-3 5-6 16,-3 3 3-16,-7 3 0 16,-2-6-8-16,-1-1-17 15,1-11-5-15,-4-10-2 16,-1-6-17-16,-1-12-28 0,0-14-51 16,-3-2-136-16</inkml:trace>
  <inkml:trace contextRef="#ctx0" brushRef="#br1" timeOffset="22657.47">7333 11906 566 0,'2'-28'23'0,"-2"3"5"16,18 8 8-16,9 9-2 16,9 8-10-16,-2 0-15 15,0 15-3-15,-7 10-4 0,-10 6-2 16,-14 2-23-16,-6 1-24 15,-19-3-23-15,-7-3-13 16,0-5 2-16,2-6 60 16,5-9 15-16,12-4-2 15,10-4-33-15,9 0-79 16</inkml:trace>
  <inkml:trace contextRef="#ctx0" brushRef="#br1" timeOffset="22910.75">7726 11883 531 0,'0'-4'45'0,"-12"-11"-15"16,-8 12 10-16,-2 3-1 16,3 13-15-16,1 6-20 15,4 8-4-15,8 4 1 0,6 3-3 16,6-1 1-16,13-7-3 16,5-4-10-16,3-6-7 15,2-10 9-15,-4-6 6 16,-8-5 6-16,-2-12 1 15,-13-6 0-15,-2-2-11 0,-13-3-1 16,-6 2 6-16,-7-3 0 16,1 5-22-16,5 3-24 15,6 2-67-15,7-1-188 16</inkml:trace>
  <inkml:trace contextRef="#ctx0" brushRef="#br1" timeOffset="23600.78">8064 11811 347 0,'14'-7'39'0,"4"-1"33"0,1-2 2 15,-4 3-16-15,-4-1-17 16,-5 1-18-16,-6-1-5 15,-6 5-9-15,-12 1-3 16,-10 2 6-16,-5 0 11 16,-4 2 1-16,3 6 4 0,5 5-4 15,7-1-7-15,12 5-9 16,10 2-6-16,5 0-2 16,20 4 0-16,8 1 0 15,6 3-2-15,4-2-11 16,-5 0-10-16,-6-4-15 15,-11-4-4-15,-11-2-2 0,-10-5 13 16,-10-6 17-16,-15-4 15 16,-7 0 9-16,-2-4 14 15,-1-6-2-15,8 0-3 16,8-1-6-16,8 4-9 16,13-1-4-16,11-1-13 15,19 2-34-15,7 1-34 0,5-5-66 16,4-2-151-16</inkml:trace>
  <inkml:trace contextRef="#ctx0" brushRef="#br1" timeOffset="23897.59">8378 11808 512 0,'0'-14'68'0,"-12"-1"-21"16,-10 7 4-16,0 4-14 16,-2 4-7-16,2 0-18 15,2 4-1-15,8 8-3 16,8 6-6-16,4 2-4 15,14 0 2-15,8 4 0 0,5 2-5 16,4-1-20-16,1 0-6 16,-2 0-3-16,-6-6 7 15,-7-6 19-15,-8-1-1 16,-9-6 5-16,-7-2 6 16,-12-4 16-16,-5 0 6 0,-1 0 1 15,0 0-8-15,9 0-7 16,1-2-6-16,10 0-3 15,5 0-2-15,9-4-24 16,14-4-33-16,8 2-31 16,6-6-84-16</inkml:trace>
  <inkml:trace contextRef="#ctx0" brushRef="#br1" timeOffset="24034.34">8585 11903 360 0,'7'-2'192'15,"-2"0"-116"-15,0 2-14 16,3 0-31-16,-1 9-2 15,0 5-22-15,2 2-7 16,-1 2-3-16,-3-1-24 0,-2-2-30 16,-3-6-43-16,0-6-60 15,-6-3-163-15</inkml:trace>
  <inkml:trace contextRef="#ctx0" brushRef="#br1" timeOffset="24159.32">8515 11732 463 0,'0'-18'47'0,"7"7"-1"16,10 5-29-16,5 6-12 16,4 0-6-16,-1 11-36 15,0 2-50-15,-6-1-113 16</inkml:trace>
  <inkml:trace contextRef="#ctx0" brushRef="#br1" timeOffset="24723.1">8721 11691 462 0,'0'-9'67'16,"0"3"5"-16,5 4-10 0,10 2-32 15,3 9-6-15,3 11-12 16,-1-1-6-16,-2 6 1 16,-3 6-4-16,-5-5-2 0,-5 3-1 15,-5-4-2 1,0-1-8-16,0-7 2 0,-7-5 6 15,0-5 0-15,0-5 4 16,4-2 0-16,3 0 1 16,0-9-1-16,7-3-3 0,9 1 1 15,5 2-1 1,3 2-2-16,1 6-4 0,-2 1 0 16,-5 0 4-16,-6 8-4 15,-10 4-7-15,-2 3-3 16,-12-1 1-16,-12 2-2 0,-1-5 1 15,-1-2 10-15,2-4 7 16,6-5 1-16,8 0 0 16,6-5 1-16,6-10-3 15,12-2-13-15,9-4-27 16,6-4-13-16,5-4-16 16,0-4 3-16,-3 3 7 15,-6-5 31-15,-7 5 39 0,-5-2 77 16,-10 7 16-16,-3 3-13 15,0 8-25-15,-2 5-10 16,-5 9-18-16,2 0-9 16,0 14-6-16,2 7-8 15,3 7-3-15,0 1 0 0,0 6-6 16,6 2-3 0,1 1-1-16,0-3 0 0,0-1-17 15,0-2-30-15,-2-10-22 16,2 0-21-16,0-15-39 0,1-4-97 15</inkml:trace>
  <inkml:trace contextRef="#ctx0" brushRef="#br1" timeOffset="25004.29">9238 11853 219 0,'17'-7'206'16,"-7"4"-149"-16,3 1 7 15,3 2-21-15,4-1-21 16,-2-1-19-16,-2-1-6 15,-4-4-12-15,-5-2-6 16,-7-2 2-16,0 2 15 16,-12 2 10-16,-8 1 26 15,-1 6 10-15,-2 0 0 0,-1 10-4 16,7 5-4-16,5 7-8 16,9 1-14-16,3 0-4 15,12-3-5-15,13-3-2 16,11-1-1-16,4-8-4 0,3-8-27 15,0 0-37-15,-7-5-64 16,-11-12-140-16</inkml:trace>
  <inkml:trace contextRef="#ctx0" brushRef="#br1" timeOffset="25747.66">1012 13388 300 0,'6'-11'76'16,"-1"2"-16"-16,1-3 34 15,-6 2-20-15,0 3-16 16,0 2-16-16,-15 5-4 0,-5 0-15 16,-4 10-11-16,-2 7 3 15,-1 8-4-15,2 4-4 16,5 3-4-16,8 4-3 16,8-1-1-16,2-2 0 0,13-5-3 15,14-1-14-15,6-8-12 16,8-4-11-16,3-7-24 15,1-6-44-15,-1-2-89 16</inkml:trace>
  <inkml:trace contextRef="#ctx0" brushRef="#br1" timeOffset="25950.89">1269 13504 536 0,'0'-8'74'15,"0"0"-5"-15,-2 4-4 16,2 4-21-16,0 0-23 15,0 13-21-15,4-1 5 16,4 6-2-16,-3 6-1 16,3-3-1-16,-1 2-3 0,0-3-14 15,0-2-17-15,-1-4-17 16,3-9-15-16,1-3-26 16,2-2-58-16,0-11-123 0</inkml:trace>
  <inkml:trace contextRef="#ctx0" brushRef="#br1" timeOffset="26121.77">1481 13479 171 0,'0'-5'293'16,"0"5"-229"-16,0 0 6 0,0 5-19 15,0 9-17 1,2 4-13-16,6 1-7 0,2 3-6 16,-3 0-7-16,0-5-1 15,-2-2-9-15,-2-3-27 16,-3-8-33-16,-3-4-57 15,-9-4-155 1</inkml:trace>
  <inkml:trace contextRef="#ctx0" brushRef="#br1" timeOffset="26252.62">1233 13339 444 0,'0'-11'60'16,"0"4"-62"-16,15 4 20 15,6 3-2-15,6 0-9 0,2 3-13 16,3 5-109-16,-1-3-162 16</inkml:trace>
  <inkml:trace contextRef="#ctx0" brushRef="#br1" timeOffset="26377.6">1584 13333 219 0</inkml:trace>
  <inkml:trace contextRef="#ctx0" brushRef="#br1" timeOffset="26518.29">1664 13315 430 0,'0'0'4'16,"4"0"-28"-16,9 0-51 16,1 0-192-16</inkml:trace>
  <inkml:trace contextRef="#ctx0" brushRef="#br1" timeOffset="26861.86">1786 13339 462 0,'0'0'66'16,"2"1"-51"-16,7 11 39 16,4 5-7-16,1 4-14 15,4 8-17-15,-2 3-6 16,0 1-1-16,-5 1-1 0,-5 2-4 16,-6-2-2-16,-3-4-2 15,-16-1-11-15,-8-4-6 16,-7-4-31-16,-10-1-32 15,0-8-72-15</inkml:trace>
  <inkml:trace contextRef="#ctx0" brushRef="#br1" timeOffset="27111.87">996 13845 590 0,'-19'2'46'0,"20"-2"-47"16,26 0-6-16,16 1 42 15,16 1 1-15,15 1-18 0,10 1-7 16,4 2-6-16,1-3-2 16,-6-1-4-16,-10 2-8 15,-12-4-12-15,-11 0-19 16,-14 0-19-16,-9-9-63 15,-11-4-89-15</inkml:trace>
  <inkml:trace contextRef="#ctx0" brushRef="#br1" timeOffset="27791.78">2874 13334 467 0,'-2'-4'70'0,"2"3"0"15,0 1-2-15,0 0-28 16,0 0-17-16,8 7-10 15,3 4 6-15,3 3-7 16,2 1-11-16,3 3 1 0,0-1-3 16,1-2-4-1,2-3-15-15,-5-4 6 0,1-4-4 16,-2-4 5-16,-1-3 7 16,-3-8 8-16,-5-4 1 15,-1-4 3-15,-4 3 10 0,1 2 2 16,-1 3 11-16,2 4-6 15,-1 4-10-15,2 3-6 16,4 3-7-16,4 12-3 16,3 8 3-16,4 9-1 15,4 6 1-15,-1 8 0 16,0 0-1-16,-5 2-8 0,-2 0-9 16,-8-1-6-16,-8-4 2 15,-2-6 4-15,-18-7-12 16,-7-12 19-16,-5-9 10 15,-2-9 10-15,1-11 16 16,8-14 2-16,7-10-3 0,11-6-16 0,7-4-9 16,20 1-24-16,15 2-40 15,14 3-63-15,6 3-130 16</inkml:trace>
  <inkml:trace contextRef="#ctx0" brushRef="#br1" timeOffset="28197.9">4027 13287 429 0,'0'-7'96'16,"-5"5"-46"-16,-11 2 23 15,-8 0-27-15,0 0-18 0,-7 6-16 16,1 7 1-16,1 5 2 15,4 6-7-15,8 2-6 16,10 1-2-16,7 0-2 16,9 1 1-16,18-3-15 15,11-6-13-15,7-2-19 0,9-9-20 16,7-2-34 0,-2-6-78-16</inkml:trace>
  <inkml:trace contextRef="#ctx0" brushRef="#br1" timeOffset="28731.05">4437 13401 436 0,'-11'-18'59'0,"-16"3"-23"0,-7 1 33 0,-5 6-11 15,-3 4-15-15,3 4-28 16,3 0-8-16,9 12 0 0,8 6-2 16,13 2-2-16,6 0-7 15,10 4 3-15,12-2-2 16,10-4-9-16,2-4-5 15,0-4-8-15,1-8 0 16,-7-2-4-16,-6-1-4 16,-4-10 7-16,-9-5 10 0,-4-2 9 15,-5-5 7-15,0 1 8 16,0 1 14-16,0 0 3 16,0 4 4-16,0 5 3 15,5 2-11-15,5 9-9 0,6 1-6 16,2 1-3-1,1 11-2-15,5 4-1 0,-1 2-1 16,-4 2 1-16,-5 2 0 16,-6-2 0-16,-8 0-3 15,0-6-2-15,-8-3 1 16,-9-4 0-16,1-7 5 0,0 0 1 16,5-10 0-16,6-5 11 15,3-4 1-15,2-1 0 16,7 0-1-16,10 4 0 15,2 3-5-15,5 8-2 16,3 5-5-16,-2 0-1 0,-1 7 1 16,2 8-1-16,-3 2-1 15,-3 5 1-15,-4-3 0 16,-5 1 0-16,-2-1-6 16,-6-6-25-16,-1-2-8 15,-2-8-26-15,0-3-33 0,0-6-36 16,0-9-172-1</inkml:trace>
  <inkml:trace contextRef="#ctx0" brushRef="#br1" timeOffset="28918.48">4808 13271 440 0,'4'-3'90'16,"-1"-18"-8"-16,0 18-18 16,-1 3-19-16,3 0-23 15,0 10-17-15,2 10 9 16,2 6 0-16,0 0-9 15,-2 9-4-15,-3 4 0 16,-1-1-8-16,-3 1-24 0,0-4-18 16,-5-2-34-16,-5-10-37 15,0-7-39-15</inkml:trace>
  <inkml:trace contextRef="#ctx0" brushRef="#br1" timeOffset="29418.37">4745 13422 380 0,'6'-13'96'16,"10"4"-77"-16,6 3 4 0,7 2-2 15,5 2 4-15,7 2-21 16,0 0-4-16,4 2-1 16,-2-2-17-16,-1 4-16 15,-5-2-12-15,-6-2 15 16,-4 0 18-16,-6 0 13 15,-5-6 16-15,-5-1 22 0,-8-4 17 16,-3 4-14-16,-3-2-2 16,-14 3-13-16,-7 2-6 15,-1 2-8-15,-4 2-6 16,2 2-1-16,6 11-3 16,1 4-2-16,9 3-1 0,3-1-2 15,8 2-5 1,0-1-11-16,8-4-2 0,5-5 11 15,5-3-5-15,3-3-3 16,2-5 6-16,1 0 8 16,1-12 3-16,-2-1 0 0,0-2 2 15,-1-1 2-15,-4-2 5 16,-3 5 9-16,-5 4 7 16,-1-1-4-16,-3 6-2 15,-3 4-1-15,-1 0-12 16,-2 6-4-16,2 6 6 0,3 5-6 15,2 0-1-15,1 3-1 16,2-2-8-16,1-1-22 16,5-2-22-16,0-11-29 15,2-1-82-15</inkml:trace>
  <inkml:trace contextRef="#ctx0" brushRef="#br1" timeOffset="29574.57">5492 13434 214 0,'0'0'258'16,"0"2"-242"-16,0 8 12 16,6 5 5-16,0 1-5 0,-3 7-16 15,6-8-12-15,-2 0-13 16,-5-4-42-16,-2-7-68 16,0-4-155-16</inkml:trace>
  <inkml:trace contextRef="#ctx0" brushRef="#br1" timeOffset="29699.56">5468 13314 321 0,'21'-2'2'0,"2"2"-4"0,-3 2 0 16,-1 3-97-16</inkml:trace>
  <inkml:trace contextRef="#ctx0" brushRef="#br1" timeOffset="30085">5614 13371 502 0,'13'0'17'0,"0"0"5"15,3 0 19-15,-2 5-14 16,3 7-15-1,-5 2-12-15,1 2 0 16,-4-1 0-16,-4-1-1 0,-2-2-7 16,-1-2-1-16,-2-7 0 15,0 1 0-15,4-4 0 16,-1 0 7-16,5-2 0 16,4-3-6-16,0-6 2 15,5-1 3-15,3-1 3 16,-1 2 10-16,1 1 12 0,-4 0 0 15,1 8-8-15,-3 2-7 0,-3 0 3 16,-2 2 0-16,-2 14-4 16,-4 0-2-16,0 8 0 15,-3 1-1-15,0 1-1 16,-12-1-2-16,-7 0-1 0,-6-8-40 16,-4-5-90-16,-3-9-255 15</inkml:trace>
  <inkml:trace contextRef="#ctx0" brushRef="#br1" timeOffset="30647.59">6783 13441 538 0,'-1'-17'40'15,"-12"-1"-7"-15,-3 4 16 16,-5 5-9-16,-3 5-13 0,-1 4-20 15,0 1 3-15,4 15 5 16,2 7-9-16,9 8-3 16,5 2-1-16,5 2-2 15,5 1 0-15,12-6-2 16,7-5-9-16,3-9 2 0,4-8 0 16,-3-8 4-16,-1-3 2 15,-7-14 3-15,-2-8-3 16,-11-5 3-16,-7-6-1 15,0 0-9-15,-7 2-16 16,-10 4-12-16,3 5-21 16,0 5-28-16,5 8-80 0</inkml:trace>
  <inkml:trace contextRef="#ctx0" brushRef="#br1" timeOffset="30866.25">6938 13183 617 0,'-7'-14'64'0,"2"-2"-44"16,3 7 15-16,2 9-2 0,0 0-19 16,7 11-21-16,6 6-23 15,1 5-10-15,4 3-36 16,3 0-62-16,3-4-98 15</inkml:trace>
  <inkml:trace contextRef="#ctx0" brushRef="#br1" timeOffset="31116.19">7343 13326 546 0,'-26'-4'40'0,"-6"1"-8"16,0 3 39-16,5 0-30 15,1 5-8-15,12 11-19 16,10 9-11-16,4 0 1 16,8 7-4-16,11 5 1 0,6-3-10 15,1-1-24-15,-4-5-8 16,-5-5-13-16,-14-9-23 16,-3-4-27-16,-17-9 40 15,-12-1 47-15,-6 0 15 16,-2-9 2-16,1-5-49 15,9 0-146-15</inkml:trace>
  <inkml:trace contextRef="#ctx0" brushRef="#br1" timeOffset="32325.43">8210 13359 381 0,'3'0'77'15,"-3"-7"-18"-15,0-3 1 16,0-2-18-16,-1 1-16 16,-5 0-10-16,-5 0 5 0,-1 1 0 15,-3 1-11-15,-4 2-4 16,-5 5-2-16,1 2-1 15,-4 0-3-15,6 7 0 16,2 6 0-16,7 2 0 16,9 0-2-16,3 2 0 0,8-1 1 15,11-3 0-15,9-2-4 16,0-4-3-16,3-7-5 16,-1 0-6-16,-3 0-3 15,-6-9 6-15,-6-3 16 16,-2 1 1-16,-2-1 4 0,-6 2 7 15,-2 3 7 1,-1 4-2-16,6 3-3 16,-1 0-10-16,0 7-4 15,3 6 0-15,2 0 0 0,0 3-1 16,3-1-12-16,-5-2-21 16,-1-5-7-16,1-3-15 15,-5-5 10-15,-2 0 20 0,-3-3 24 16,2-11 7-16,0 1 22 15,1-4 14-15,4 5 1 16,3 1-9-16,4 1-10 16,4 5-12-16,1 5-6 15,2 2 1-15,0 6-1 16,-5 4 0-16,-3 3-5 16,-6-2-3-16,-7-1-6 0,0-1-2 0,-5-6 6 15,-8-3 3-15,1-2 1 16,-2-3 6-16,4-10 16 15,8-1 9-15,2-2-3 0,2 0-2 16,18 2-3-16,-1 4-11 16,5 4-7-16,5 6-3 15,-1 0-1-15,3 3 0 16,-4 8-1-16,0 7-3 16,-3-1-17-16,-4 1-14 15,-3 0-6-15,-3-3-7 0,-1 0-12 16,-4-4-18-16,0-5-19 15,-1-6 17-15,2 0 39 16,0 0 27-16,-1-10 14 16,4 0 10-16,-2-2 22 0,-3 2 1 15,0 2 10-15,-3 0-1 16,-3 2-12-16,-2 5-17 16,0 1-7-16,0 0-3 15,0 5-1-15,0 3 1 16,0 2-2-16,4-3-1 15,3 2-1-15,-2-8-2 0,5-1-2 16,-4 0-1-16,1-10 6 16,-5-5-2-16,-2-8-2 15,0-6 5-15,-3-1 5 16,-9-8 25-16,-2 1 31 16,0 1 9-16,0 0-16 15,3 6-16-15,2 7-5 0,3 7-7 16,1 10-4-16,3 6-11 15,2 11-11-15,0 14 0 16,7 6 0-16,-1 9-1 0,7 3 1 16,-2 4-1-16,5 0 0 15,0-2-2-15,-2 0-29 16,3-8-34-16,-3-12-47 16,-4-7-115-16</inkml:trace>
  <inkml:trace contextRef="#ctx0" brushRef="#br1" timeOffset="32697.26">9456 13174 336 0,'0'-12'177'16,"0"1"-114"-16,0 4 23 15,0 5-22-15,5 2-11 16,6 2-23-16,3 12-10 15,1 6 4-15,1 5-10 0,2 1-7 16,-2 3-4-16,-1 0-2 16,-2-2 0-16,-1-1-10 15,-3-4-22-15,-4-4-21 16,-5-2-27-16,0-10-21 16,-5-6-50-16,-4 0-110 15</inkml:trace>
  <inkml:trace contextRef="#ctx0" brushRef="#br1" timeOffset="32978.54">9621 12782 597 0,'0'-7'33'0,"0"1"6"15,9 6-3-15,3 2-3 16,3 10-2-16,-1 5-26 16,1 4-5-16,-6 3-10 0,-1-2-34 15,-4 4-23-15,1-4-67 16,1-5-184-16</inkml:trace>
  <inkml:trace contextRef="#ctx0" brushRef="#br1" timeOffset="33306.49">10083 13055 573 0,'-15'-8'24'0,"-3"1"29"0,2 6-3 16,4 1-23-16,-1 8-18 16,6 10-5-16,5 6-2 15,2 5 0-15,0 4-2 16,10-1 1-16,7 4-1 16,-3-4-5-16,3 0-8 0,0-6 2 15,-4-5 2-15,-2-1 4 16,-8-11 5-16,-3 0 0 15,0-8 1-15,-14-1 0 16,-6 0 0-16,-5-1 0 16,4-6-1-16,-1 2-5 0,4 1-14 15,9 2-27-15,9-2-33 16,2 4-68-16,16-4-205 16</inkml:trace>
  <inkml:trace contextRef="#ctx0" brushRef="#br1" timeOffset="33683.39">11016 13155 278 0,'-18'9'-126'0</inkml:trace>
  <inkml:trace contextRef="#ctx0" brushRef="#br1" timeOffset="34042.6">11016 13155 167 0,'-32'17'122'16,"25"-17"-48"-16,-1 0 11 15,3-1-5-15,1-1-21 16,4 1-11-16,0-2-10 16,9 3-15-16,15 0-2 0,6 0 2 15,11 0 0-15,10 0 0 16,8 0-6-16,4 0-1 15,7 0-6-15,4 0-4 16,1 0-4-16,-4 3-2 16,0-3 1-16,-6 0-1 15,-9 0 1-15,-14 0-1 16,-6-6 0-16,-11 1 0 0,-12-2 1 16,-5 1 0-16,-7 1 0 15,-1-2 0-15,0 3-1 16,0 0 1-16,0 2-2 0,0 2 1 15,0 0-5-15,0 0-13 16,5 0-6-16,-3 0-17 16,2-1-14-16,-3-1-34 15,-1-5-57-15,0-2-162 16</inkml:trace>
  <inkml:trace contextRef="#ctx0" brushRef="#br1" timeOffset="34401.91">11659 12896 431 0,'-15'-6'127'0,"7"1"-105"16,8 5 36-16,0 0-26 16,15 4-2-16,9 7-2 15,8 4-11-15,8 0 7 0,5 5-7 16,2-1-9-16,-1-1-1 15,1 0-3-15,-7-1-3 16,-5 0-1-16,-6-3 0 16,-9-2 0-16,-4 0-1 15,-7-4 1-15,-5-1-1 16,-2 2 1-16,-2 0 0 0,0 3 1 16,-5 1 3-16,-2 5 3 15,0 5 2-15,-6 4-3 16,-6 3 1-16,-4 6-3 15,-11 7-3-15,-11 3 0 16,-11 4-10-16,-16 3-30 16,-8-5-50-16,-14-5-95 15</inkml:trace>
  <inkml:trace contextRef="#ctx0" brushRef="#br1" timeOffset="62736.84">12695 13132 622 0,'-12'-22'46'0,"12"-3"-27"15,5 5 2-15,13 6-2 16,8 5 2-1,-7 9-15-15,4 0-6 16,-3 16 0-16,3 4 0 16,-5 7 0-16,-4 0 0 15,-2-1 0-15,-5-2-5 0,-6-6 2 16,-1-6 0-16,0-10 4 16,-3-2 2-16,-4-14 1 15,3-12-1-15,4-8 2 16,0-6 0-16,4-3 2 15,12 1-2-15,5 7-1 16,3 8-3-16,5 13 6 0,-7 12-1 16,4 7-3-16,-4 24-4 15,-9 7 7-15,1 8-3 16,-4 8-1-16,-7 2-2 16,4-5 1-16,0-4-1 15,3-7-13-15,0-12-21 16,11-8-10-16,6-12-26 0,1-6-42 15,8-13-67-15</inkml:trace>
  <inkml:trace contextRef="#ctx0" brushRef="#br1" timeOffset="62984.23">13381 13010 522 0,'-28'0'45'0,"-3"0"9"15,4 15-8-15,5 10-12 0,10 5-11 16,7 5-14-16,5 5-6 0,10-1-1 15,14-4-1-15,6-10-5 16,6-5-8-16,0-15-11 16,-4-5 2-16,-7-10 8 0,-11-15 7 15,-12-5 7-15,-5-8 2 16,-18-1 0-16,-8-2 1 16,-2 7-3-16,1 5-1 15,8 6-7-15,7 9-17 0,15 3-23 16,5 6-37-16,17 0-116 15</inkml:trace>
  <inkml:trace contextRef="#ctx0" brushRef="#br1" timeOffset="63187.34">13604 12848 599 0,'-9'-13'67'0,"-2"3"-6"15,6 10 0-15,3 2-34 16,2 19-17-16,2 9-6 15,8 13-2-15,1 7 0 16,3 7-1-16,3 2 0 16,-3-2-8-16,2-5-24 0,-5-8-19 15,-6-8 26-15,-5-11-30 16,0-12-73-16,-16-13-108 16</inkml:trace>
  <inkml:trace contextRef="#ctx0" brushRef="#br1" timeOffset="63312.28">13524 13096 517 0,'26'-14'11'16,"8"-3"-11"-16,11 5 12 15,10 3-2-15,4 2-8 0,-1 0-62 16,0 2-234-16</inkml:trace>
  <inkml:trace contextRef="#ctx0" brushRef="#br1" timeOffset="63547.73">14230 12882 672 0,'2'-2'36'0,"1"2"-1"16,7 10-17-16,2 19 13 16,3 14-6-16,-1 12-11 15,4 10-9-15,2 4 1 0,1 2-4 16,3 1-2-1,-3-5 1 1,2-9-4-16,-1-5-14 16,-6-13-13-16,-5-5-18 0,-7-17-15 15,-4-11-33-15,-2-9-58 16,-11-21-180-16</inkml:trace>
  <inkml:trace contextRef="#ctx0" brushRef="#br1" timeOffset="63782.08">14284 12957 598 0,'-3'-32'4'0,"3"3"11"15,10 11 15-15,16 9-1 16,6 9 5-16,5 0-17 16,-1 20-11-16,-4 6-4 0,-6 9-1 15,-10 4-3-15,-12 0-17 16,-4-2-28-16,-9-2-6 15,-13-5 6-15,2-10 11 16,-1-6-6-16,5-6 14 16,7-8-7-16,9 0-18 15,5-7-44-15,19-11-61 0</inkml:trace>
  <inkml:trace contextRef="#ctx0" brushRef="#br1" timeOffset="64031.98">14707 12975 406 0,'8'-18'71'0,"-8"7"-9"0,-7 7-18 15,-11 4-4 1,-2 4-12-16,1 14-11 0,2 8-7 16,5 6-4-16,9 6-3 15,3 2-1-15,5-1-2 16,13-7-1-16,3-9-2 0,8-7-5 16,0-12-1-16,-2-4 4 15,-4-20 4-15,-9-5 1 16,-7-9-1-16,-7-4 0 15,-7 3-16-15,-14 1-18 16,-8 6-26-16,2 5-16 16,2 8 15-16,7 6 15 0,12 4-17 15,6 3-84-15</inkml:trace>
  <inkml:trace contextRef="#ctx0" brushRef="#br1" timeOffset="64581.74">15084 12885 356 0,'-7'-20'238'0,"-15"6"-208"16,-7 2 28-16,0 6-23 16,6 6 0-16,5 2-19 15,7 16-13-15,9 6-5 16,4 6 0-16,16 5 2 16,6 3 1-16,-2 3-9 0,2-4-17 15,-6-3-8-15,-13-4-9 16,-5-5 3-1,-8-8 18 1,-18-7 20-16,-4-6 3 16,-2-4 16-16,1 0 10 0,8-4-5 15,9-5-4-15,14 1-9 16,3-3-8-16,24 0-4 16,11-2-8-16,8-4-16 0,10-3-16 15,0 0-5-15,-8-6 25 16,-5-3 17-16,-11 1 5 15,-10-3 2-15,-15 7 13 16,-7 0 28-16,-3 10-1 16,-16 3-8-16,4 2-5 0,0 9-11 15,4 4-2-15,4 12-7 16,7 5-8-16,2 9-1 16,10 5-1-16,8 2 1 15,4 1-13-15,-7-3-15 16,0-1-8-16,-7-9-5 0,-6-5 21 15,-4-10 18-15,-10-5 2 16,-9-5 9-16,-3 0 10 16,1-10-2-16,3-1-7 15,9-1-3-15,8-1-3 16,2-1-6-16,21 2-24 0,11-3-28 16,6 3-42-16,3-3-66 15,2 3-162-15</inkml:trace>
  <inkml:trace contextRef="#ctx0" brushRef="#br1" timeOffset="64706.71">15475 13021 125 0,'12'-7'314'0,"-5"1"-172"16,-1 1-40-16,-5 5-39 0,2 0-19 16,-1 5-25-16,3 8-7 15,0 3-5-15,6 5-6 16,-2 1-2-16,3-1-20 16,-3-4-45-16,-4-9-55 15,-5-8-141-15</inkml:trace>
  <inkml:trace contextRef="#ctx0" brushRef="#br1" timeOffset="64847.31">15474 12807 558 0,'1'-13'25'0,"10"6"3"0,4 7-12 16,5 4-11-16,2 12-6 15,-4 4-30-15,-2-1-82 16,-2-3-142-16</inkml:trace>
  <inkml:trace contextRef="#ctx0" brushRef="#br1" timeOffset="65375.68">15676 12814 562 0,'5'-7'48'15,"5"3"14"-15,2 4-24 16,2 9-6-16,2 11-7 15,-2 3-17-15,-1 11-3 16,-2-2-3-16,-4 2-1 0,-3 0 1 16,-2-6-2-16,-2-5-5 15,0-8-2-15,-2-6 3 16,-2-8 2-16,0-1 3 16,4-3 3-16,0-8-2 0,8 0 0 15,6 3-2-15,5 1-1 16,0 7 0-16,1 0 0 15,-5 7 0-15,-3 8-2 16,-9 3-17-16,-3 0-2 16,-10-1 0-16,-10-2-12 0,-4-4 9 15,1-5 14-15,2-6 9 16,4 0 2-16,7-11 1 16,10-5 0-16,0-6-2 15,19-3-1-15,8-5-8 16,7 0-4-16,3-3 0 15,2 0 2-15,-2 2 9 0,-4 3 4 16,-6 5 31-16,-9 3 14 16,-7 9 1-16,-8 4-4 15,-3 7-6-15,0 0-19 16,-9 16-11-16,-2 6-4 0,0 5-2 16,3 6 1-16,3 1-1 15,5 5-1-15,0-3-10 16,7-4-15-16,10-3-11 15,1-8-20-15,2-4-20 16,1-11-29-16,-1-6-54 16,0 0-107-16</inkml:trace>
  <inkml:trace contextRef="#ctx0" brushRef="#br1" timeOffset="65594.39">16168 13040 340 0,'0'-18'96'16,"0"4"0"-16,0 4-28 15,0 1-12-15,0 7-11 16,0 2-22-16,0 0-19 0,0 0-3 15,2 7-1-15,1-1 1 16,2 1-2-16,3-2 1 16,-1-2 0-16,2-1 0 15,-2 2 2-15,1-3-1 16,-1 4 11-16,1 0 6 16,1 3-3-16,6 5-9 15,-1 6-5-15,4 1-7 0,1 3-64 16,-5-1-109-16</inkml:trace>
  <inkml:trace contextRef="#ctx0" brushRef="#br1" timeOffset="66372.7">941 14919 622 0,'-2'-11'36'0,"-8"0"-30"0,-2 6 31 16,-1 5 21-16,-1 0-21 16,-4 12-26-16,-1 10-6 15,-3 6 5-15,2 6-2 0,2 4-3 16,5-1-4-16,10 1 0 16,3-5-1-16,2-1-3 15,16-3-14-15,5-8-8 16,8-3-25-16,3-11-21 0,5-7-25 15,5 0-54-15,-5-15-149 16</inkml:trace>
  <inkml:trace contextRef="#ctx0" brushRef="#br1" timeOffset="66528.92">1147 15048 474 0,'0'-10'111'0,"0"5"-53"16,-6 5 3-16,3 0-25 15,0 12-24-15,3 8-9 0,0 6 1 16,5 7-4-16,8 2 0 15,4 3 0-15,7-2-19 16,3-4-37-16,0-8-25 16,2-7-38-16,0-14-136 15</inkml:trace>
  <inkml:trace contextRef="#ctx0" brushRef="#br1" timeOffset="66700.77">1440 15097 582 0,'0'-16'66'0,"-2"5"-38"15,-1 6 17-15,3 5-12 16,0 4-22-16,5 13-15 16,4 5 5-16,2 3-1 0,3 3 0 15,3 4-7-15,-5-5-10 16,0-4-15-16,-4-1-28 16,-5-12-10-16,-3-4 1 0,0-6-117 15</inkml:trace>
  <inkml:trace contextRef="#ctx0" brushRef="#br1" timeOffset="66888.23">1601 15108 385 0,'11'7'34'0,"0"4"-35"16,-2 1 12-16,-2 4 12 15,4 0 10-15,-2-2-21 16,-4-3-2-16,-1 2-4 15,-1-8-1-15,-1 0-4 0,-2-3-16 16,0-2-74-16,0-2-94 16</inkml:trace>
  <inkml:trace contextRef="#ctx0" brushRef="#br1" timeOffset="67078.8">1192 14913 576 0,'14'-5'-32'0,"6"3"13"0,9 2 22 32,7 0-3-32,1 0-81 15,-1 0-145-15</inkml:trace>
  <inkml:trace contextRef="#ctx0" brushRef="#br1" timeOffset="67204.12">1572 14919 452 0,'-1'1'76'0,"1"-1"-99"16,1 0-46-16,13 0-11 15,5 0-97-15</inkml:trace>
  <inkml:trace contextRef="#ctx0" brushRef="#br1" timeOffset="67368.1">1781 14869 539 0,'-2'-5'32'16,"2"-1"-23"-16,4 4 9 16,10 2-16-16,7 0-2 0,5 2-3 15,4 6-33-15,1 3-29 16,-2 0-15-16,-4-2-13 15,-9 2-81-15</inkml:trace>
  <inkml:trace contextRef="#ctx0" brushRef="#br1" timeOffset="67555.55">1966 14938 276 0,'-5'0'63'0,"1"0"-12"16,4 0 35-16,0 0-12 16,0 0-42-16,9 0-29 15,3 0 6-15,1 6-1 16,1 4-3-16,-1 10 1 15,-4 0 1-15,0 6-5 0,-4 6 4 16,1 4-3-16,-4 0 0 16,-4 3-1-16,2 4-2 15,-10-2-8-15,-7-4-54 16,-8-8-72-16</inkml:trace>
  <inkml:trace contextRef="#ctx0" brushRef="#br1" timeOffset="68196.05">3171 14870 521 0,'1'-8'109'0,"-1"0"-86"0,0 6 3 16,-1 2 8-16,1 12-26 15,-2 3-9-15,12 10 1 16,5 2 0-16,3 0 0 16,4-2-2-16,1-6-7 15,-1-6-6-15,-5-6 1 16,2-7 8-16,-9-2 6 0,-1-12 1 15,-3-2 2-15,-1 0 12 16,-1 0 9-16,1 3 1 16,0 5 4-16,2 4-6 15,5 4-14-15,3 11-7 0,5 10-2 16,4 8 0-16,1 10 2 16,-2 5-1-16,-3 8-2 15,-6 3 1-15,-10 2-3 16,-4 1-11-16,-15-5 1 15,-12-10 5-15,-8-11-11 16,-5-12 15-16,-5-15 3 0,6-5 2 16,5-20 3-16,12-12-3 15,17-9-1-15,10-9-15 16,25-3-46-16,23-4-64 16,11-1-89-16</inkml:trace>
  <inkml:trace contextRef="#ctx0" brushRef="#br1" timeOffset="68588.47">4340 14822 477 0,'-20'-6'45'15,"-6"4"14"-15,-5 2 5 16,-4 0-16-16,3 6-25 15,-2 11-7-15,1 2 4 16,10 8-4-16,7 3-8 16,9 4-4-16,7 0-2 0,12 0-3 15,16-4-2-15,11-6-11 16,10-10-16-16,8-8-11 16,6-6-25-16,0-1-28 15,-4-15-93-15</inkml:trace>
  <inkml:trace contextRef="#ctx0" brushRef="#br1" timeOffset="68963.39">4690 14904 349 0,'0'-6'70'15,"-11"2"-25"-15,-9 0 24 0,-1 1-21 16,-8 3-8-16,-1 0-12 15,-2 0 0-15,4 10-3 16,7 1-9-16,5 5-4 0,8 4-8 16,8-3-3-16,15 1-2 15,9 1 0-15,6-2-1 16,4-5-9-16,-2-5-15 16,-1-3-20-16,-6-4-18 15,-9-2 12-15,-9-12 21 0,-7-4 21 16,0-2 9-1,-11 1 13-15,-1-1 21 0,-1 1 8 16,4 6-10-16,4 2-3 16,2 6-8-16,3 2-14 15,3 3-9-15,6 0 3 16,1 0 0-16,2 7 0 0,-5 2-10 16,0 1-21-16,-7-3-22 15,-4 3-28-15,-14-5-78 16</inkml:trace>
  <inkml:trace contextRef="#ctx0" brushRef="#br1" timeOffset="69123.73">3990 14995 510 0,'-15'0'8'0,"15"0"-8"15,13 0-15-15,20 0 14 16,14 0 0-16,9 2-57 15,7-2-41-15,2-5-90 0</inkml:trace>
  <inkml:trace contextRef="#ctx0" brushRef="#br1" timeOffset="69717.36">4767 14910 399 0,'0'-9'68'0,"0"2"1"0,2 1-5 15,3 4-24-15,7 2-11 16,3 0-19-16,2 9 0 15,0 6 0-15,0 1-5 16,-3 5-4-16,-1 1 0 16,-8-5-1-16,-5-1-1 15,0-7-2-15,-3-5-2 0,-9-4 3 16,2-4 6-16,5-12 0 16,1-3 7-16,4-6 6 15,4 1 4-15,10 1 0 16,4 6-9-16,3 2-5 0,4 9-5 15,0 5-2 1,-1 1 0-16,0 7-1 0,-5 9 0 16,-1 4 1-16,-2 1 0 15,0 1-11-15,-5 1-18 16,2-7-14-16,-3-4-27 0,-1-6-32 16,1-6-36-16,0-7-69 15</inkml:trace>
  <inkml:trace contextRef="#ctx0" brushRef="#br1" timeOffset="69891.62">5218 14802 405 0,'7'-25'65'16,"0"8"16"-16,-5 4-2 0,0 8-26 15,-1 5-15-15,1 6-31 16,2 12 3-16,2 10 2 16,3 4-5-16,-1 8-5 15,5 4-2-15,1 2 1 16,0-1-2-1,1-4-5-15,-4-6-21 16,0-6-22-16,-8-11-43 16,-3-11-69-16</inkml:trace>
  <inkml:trace contextRef="#ctx0" brushRef="#br1" timeOffset="70043.6">5103 14931 599 0,'4'-15'23'15,"17"5"-18"-15,15 6 12 0,12 3 6 0,8 1-15 16,5 0-10-16,2 7-4 16,1 1-47-16,-11 0-56 0,-6-5-55 15,-13 1-174-15</inkml:trace>
  <inkml:trace contextRef="#ctx0" brushRef="#br1" timeOffset="70357">5645 14897 361 0,'-4'-16'82'0,"-8"0"4"16,-4-1-21-16,-2 9-14 15,-2 1-13-15,1 7-15 0,-3 0-11 16,5 9-10-16,2 9-1 16,5 5-4-16,5 7-7 15,5 1-21-15,0-3 9 16,8-5-5-16,2 1-13 16,4-10 18-16,1-9 17 0,2-4-3 15,2-1 7 1,1-8 5-16,-3-8-4 15,5-4 2-15,-2-1 2 0,-4-1 16 16,1 1 10-16,-9 6 5 16,3 5 2-16,-2 5-18 0,-3 5-5 31,-1 0-11-31,-2 12-3 16,2 4 1-16,2 7-1 15,1 1-2-15,3 1-9 0,1 0-15 0,5-4-19 16,-2-7-31-16,2-3-62 0,-3-11-176 15</inkml:trace>
  <inkml:trace contextRef="#ctx0" brushRef="#br1" timeOffset="70524.33">5909 14951 453 0,'4'-13'93'0,"3"4"-37"0,-4 7 2 16,7 2-30-1,0 7-12-15,3 10-8 16,0 6-7-16,-3 0 0 0,1 2-1 15,-4-2-4-15,-5-7-38 16,-2-3-27-16,-9-13-30 16,-9 0-100-16</inkml:trace>
  <inkml:trace contextRef="#ctx0" brushRef="#br1" timeOffset="70633.67">5807 14815 407 0,'14'-3'4'0,"8"-17"-14"15,5 17 16-15,7 3-7 16,0 1-1-16,-3 7-151 16</inkml:trace>
  <inkml:trace contextRef="#ctx0" brushRef="#br1" timeOffset="71025.67">6058 14887 501 0,'0'-6'104'15,"0"1"-80"-15,11 5 29 16,7 0-20-16,6 7-13 16,2 11-14-16,-3 1-6 0,-1 8 1 15,-6-4-2-15,-5-1-9 16,-9-3-15-16,-2-6-4 16,0-6 6-16,-7-7 18 15,-3 0 6-15,5-7 1 16,4-4 0-16,1-1 4 15,6-3-3-15,15 5-4 0,6-1 3 16,1 0-2-16,6 4-2 16,2 2 2-16,-2 3-1 15,-3 2 0-15,-8 0 1 16,-9 0 1-16,-4 0 14 16,-7 4 7-16,-3 3 1 0,0 3 10 15,-1 6-4-15,-1 5-13 16,2 5-1-16,0 2-10 15,0 1-3-15,9-1-2 16,-6-3-5-16,-3-5-40 16,0-8-45-16,-10-8-83 0,-12-4-312 15</inkml:trace>
  <inkml:trace contextRef="#ctx0" brushRef="#br1" timeOffset="71782.2">7425 14931 170 0,'14'-15'358'0,"-10"-3"-343"16,-6 3 39-16,-18 2-1 15,-5 5-17-15,-6 2-22 16,-1 6-9-16,1 0 5 16,6 9-2-16,8 5-7 15,12 5-1-15,5 3-1 0,5 2-3 16,12-7-4-16,8-1-6 16,2-5-16-16,2-4-8 15,-2-7 14-15,-1-1 4 16,-5-14 11-16,-3-3 8 0,2-3 3 15,-10-3 8-15,-1 3 25 16,3 2 4-16,-4 5 3 16,3 4-12-16,-3 10-9 15,2 0-4-15,-1 8-9 0,2 8-4 16,-2 5-4-16,0 4 0 16,-4 0-4-16,-2-6-13 15,-3-2-5-15,0-8-7 16,0-7 7-16,-5-2 20 15,2-13 4 1,3-5 0 0,0-5 5-16,6-4 7 0,15 2-4 15,2 6 3-15,6 2-2 16,5 9-9-16,0 8-1 16,0 0-1-16,0 12 1 0,-3 8-1 15,-4 1 1-15,-4 6-1 16,-2 0 0-16,-3-2 0 15,-4-6-5-15,-6-5-22 16,-3-8-24-16,-3-6-25 16,-2-13 16-16,0-15-66 15,-8-9-128-15</inkml:trace>
  <inkml:trace contextRef="#ctx0" brushRef="#br1" timeOffset="72308.5">7908 14614 427 0,'0'-50'53'0,"0"7"18"16,0 13-10-16,3 12-11 0,1 14-11 15,3 6-20-15,3 21-18 16,0 15-1-16,2 10 0 16,1 11 0-16,3 3 0 15,4 2 1-15,0-3-3 0,1-10-19 16,4-6-9-16,2-13 21 16,-1-12-5-16,-7-15-17 15,-1-5 2-15,-1-10 16 16,-2-12 7-16,-4-9 7 15,-1 1-1-15,-2-2 1 0,-1 5 8 16,-2 7 16-16,2 5 15 16,-2 9-21-16,0 6-4 15,2 0-7-15,0 8-3 16,3 8 2-16,0 1-6 16,2 3-1-16,3-1 1 15,3-4-1-15,-4-6 0 0,3-5 0 16,-3-4 3-16,-2-2 0 15,3-9 9-15,-3-4 21 16,-2 5 9-16,0-2-9 16,-1 5-6-16,4 7-5 15,1 0-12-15,6 17-10 0,1 12 1 16,3 12-1 0,4 12-2-16,-2 12 5 0,-4 2-2 15,-9 5 0-15,-9-1-2 16,-4-10-21-16,-21-9-7 15,-10-18-3-15,-7-18 6 0,-1-16 7 16,-2-16 14-16,12-20 5 16,7-12-4-16,15-6-4 15,9-6-2-15,23-3-33 16,15 2-94-16,15 6-238 16</inkml:trace>
  <inkml:trace contextRef="#ctx0" brushRef="#br1" timeOffset="72766.17">9525 14782 564 0,'0'-13'26'0,"-15"2"-10"16,-9 8 12-16,-6 2 2 15,-3 1-14-15,-1 8-11 16,2 12-3-1,7 8 8-15,7 6 3 16,10 3-11-16,8 4-1 16,14-2 0-16,13-3-1 15,8-6 0-15,10-12 0 16,2-7 0-16,1-11 0 0,-6-2 1 16,-6-19-2-16,-9-10 1 15,-15-8 0-15,-12-4 3 16,-5 0-7-16,-21 5-11 15,-8 1-3-15,-3 4-5 16,-5 11-10-16,4 5-30 16,9 2-48-16,10 5-64 0</inkml:trace>
  <inkml:trace contextRef="#ctx0" brushRef="#br1" timeOffset="72971.89">9756 14426 693 0,'-2'-12'24'0,"-7"-4"-20"0,5 11 17 15,0 5 0-15,4 3-7 16,0 15-16-16,8 1-2 16,1 12-8-16,3-1-26 15,5 2-39-15,0 0-25 16,3-4-51-16,2-2-155 0</inkml:trace>
  <inkml:trace contextRef="#ctx0" brushRef="#br1" timeOffset="73237.5">10111 14719 523 0,'-16'-4'55'15,"-8"-1"-19"-15,1 3 34 16,4 2-27-16,0 6-11 15,7 12-19-15,7 5-7 16,5 5-2-16,4 5 0 0,11 7-4 16,9 2 0-16,1 4 1 15,0-7-9-15,-6-2-3 16,-2-9-7-16,-12-7 10 16,-5-7 4-16,-15-8 2 15,-7-4 4-15,-5-4-4 0,-4 2-12 16,2 0-13-16,8-3-35 15,8 0-69-15,12 1-227 16</inkml:trace>
  <inkml:trace contextRef="#ctx0" brushRef="#br1" timeOffset="76118.72">12704 14948 380 0,'-13'-17'223'0,"-12"5"-205"16,-7 5 8-16,-4 5 24 16,4 2-6-16,-2 16-15 0,8 6-14 15,7 11-1-15,11 6-4 16,8 6-5-16,15-1-1 15,16-4-1-15,8-6-5 16,13-11 4-16,8-11-4 16,2-12-5-16,-6-3-4 15,-3-15 7-15,-12-11-6 0,-15-5 10 16,-15-3 2-16,-9-6-1 16,-17 2 1-16,-14 4-4 15,-7 6-5-15,-6 6-14 16,6 9-10-16,5 10-19 15,15 5-36-15,12 1-70 0,10 9-249 16</inkml:trace>
  <inkml:trace contextRef="#ctx0" brushRef="#br1" timeOffset="76472.03">13694 14959 646 0,'-36'-15'36'16,"-13"0"-14"-16,-5 10 19 0,-4 5-13 15,5 9-7-15,1 14-13 16,6 9-4-16,17 9 11 16,16 6-4-16,13 1-8 15,18-2-3-15,20-5-1 0,11-11 0 16,11-10-3-16,7-13-8 15,-1-7-8-15,-1-14 1 16,-9-13 5-16,-14-7 10 16,-13-7 4-16,-15-3 2 15,-14-5-1-15,-14 6-1 0,-15 3-3 16,-8 6-6-16,-2 8-12 16,0 8-14-16,12 14-8 15,15 4-10-15,12 3-40 16,15 8-83-16</inkml:trace>
  <inkml:trace contextRef="#ctx0" brushRef="#br1" timeOffset="76765.11">14325 14983 549 0,'0'-9'50'0,"-7"-2"-4"15,-21 6 18-15,-8 5-28 16,-5 1-4-16,1 16-15 0,4 5-8 15,7 11 1-15,17 8 0 16,12 0-8-16,10 4 0 16,21-6-1-16,6-5-3 15,12-9-2-15,5-11-4 0,-2-13-9 16,0-1 1-16,-5-10 6 16,-13-15-1-1,-11-7 14-15,-15-7 1 0,-8-2-2 0,-17-2-2 0,-15 4-2 16,-9 3-3-16,-6 7-3 15,1 10-12-15,0 5-36 16,11 4-77-16,11 3-241 16</inkml:trace>
  <inkml:trace contextRef="#ctx0" brushRef="#br1" timeOffset="77204.89">14823 15170 462 0,'0'0'172'15,"0"0"-165"-15,6-5-16 0,11 1 17 16,12 1-3-16,5 1-18 16,3 0-70-16,7-3-48 15,1-1-125-15</inkml:trace>
  <inkml:trace contextRef="#ctx0" brushRef="#br1" timeOffset="77332.68">15331 15118 39 0,'4'0'505'16,"-1"0"-494"-16,2 0-5 0,10 0-5 16,7-3-21-16,6-1-91 15,9-3-223-15</inkml:trace>
  <inkml:trace contextRef="#ctx0" brushRef="#br1" timeOffset="77473.18">15815 15111 588 0,'0'0'45'16,"0"0"-43"-16,0-3-3 15,8 1-1-15,8 0-32 0,4 0-115 16</inkml:trace>
  <inkml:trace contextRef="#ctx0" brushRef="#br1" timeOffset="77805.63">16432 14948 557 0,'-8'-14'108'0,"-11"4"-89"15,-4-1 19-15,-1 10-3 16,-1 1 0-16,6 12-25 16,-2 12-5-16,6 9 0 0,7 8 0 15,4 6-2-15,4-1-2 16,10 0-1-16,9-3-3 16,10-8-5-16,5-9-3 15,5-8-5-15,0-12 1 16,0-6 3-16,-5-5 1 15,-7-14 4-15,-5-8 4 0,-12-7 2 16,-6-5-1-16,-4-2-12 16,-12 0-11-16,-12 2-12 15,-5 1-23-15,-3 6-40 16,1 2-160-16</inkml:trace>
  <inkml:trace contextRef="#ctx0" brushRef="#br1" timeOffset="78304.82">16894 14922 618 0,'0'-7'38'16,"0"2"12"-16,0 5 11 15,3 0-31-15,4 12-14 16,2 6 0-16,2 3-5 0,-2 4-3 15,3 5-4-15,3 2-3 16,-3 3-1-16,0-5-1 16,-4 0-17-16,3-1-29 15,0-6-37-15,-2-7-37 16,-2-7-75-16</inkml:trace>
  <inkml:trace contextRef="#ctx0" brushRef="#br1" timeOffset="78604.98">17493 15120 523 0,'-2'0'26'16,"2"-4"-14"-16,0 1 30 16,0 3-34-16,11 0-14 15,5 0-48-15,3 0-41 0,3 0-54 16</inkml:trace>
  <inkml:trace contextRef="#ctx0" brushRef="#br1" timeOffset="78730.03">17734 15109 389 0,'0'0'78'16,"-2"0"-77"-16,0-1 5 15,2 1-4-15,0-2-20 16,0 0-86-16,2-3-126 15</inkml:trace>
  <inkml:trace contextRef="#ctx0" brushRef="#br1" timeOffset="79091.05">17279 14879 369 0,'-8'-3'93'15,"1"-1"-47"-15,-1 4 29 16,6 0-23-16,2 9-7 15,0 5-9-15,2 4 1 0,6 6 0 16,-1-2-13-16,1 3-5 16,1 2-9-16,2 1-6 15,0-1-3-15,4 2-2 16,0-4-6-16,4 2-31 0,2-4-43 16,0-5-44-16,1-13-146 15</inkml:trace>
  <inkml:trace contextRef="#ctx0" brushRef="#br1" timeOffset="79406.18">17802 15165 426 0,'5'0'59'16,"-1"0"-44"-16,4 0 27 0,0 0-18 15,6 0-19-15,4-2-8 16,8 0-31 0,4-1-37-16,6-1-54 0,3-1-188 15</inkml:trace>
  <inkml:trace contextRef="#ctx0" brushRef="#br1" timeOffset="79549.39">18270 15124 511 0,'2'-4'28'0,"4"-1"-8"0,5 3 5 16,3 2-22-16,9 0-10 15,4-2-50-15,7 0-65 16,6 1-178-16</inkml:trace>
  <inkml:trace contextRef="#ctx0" brushRef="#br1" timeOffset="79690">18673 15099 473 0,'0'0'92'16,"0"0"-89"-16,4 0 28 15,12 0-17-15,7 0-12 16,4 0-19-16,9 0-81 0,0 0-166 16</inkml:trace>
  <inkml:trace contextRef="#ctx0" brushRef="#br1" timeOffset="80002.59">19288 14874 576 0,'-8'-5'67'0,"-1"1"-25"15,0 4 28-15,5 1-23 0,2 12-16 16,2 6-15-16,6 9-1 16,7 5-2-16,7 5-7 15,4 7-6-15,0 1 2 16,-3 2-3-16,-5 5-24 15,-8-4-30-15,-8-8-78 16,-11-9-159-16</inkml:trace>
  <inkml:trace contextRef="#ctx0" brushRef="#br1" timeOffset="85069.08">12670 15418 453 0,'-7'-13'76'0,"-6"7"-15"15,5 2 16-15,3 4-31 16,3 5-20-16,2 17-17 15,0 5-2-15,10 5 5 16,2 5-5-16,7 4 2 0,3 2-6 16,9 0-3-16,-1-4 1 15,5-1 0-15,6-6 0 16,4-7-1-16,4-8-1 16,7-4 2-16,3-10-1 15,5-3 1-15,6 0-1 16,8-5 2-16,-1-4 0 0,5 0-2 15,7-1 2-15,2-1-2 16,6 2 0-16,2 0 1 16,6 2-1-16,5 1-1 15,-3 3 0-15,3 0 4 16,-4 1-7-16,4 2 4 0,-5 0 0 16,-2 0-4-16,-2 0 2 15,-3 2-3-15,-4-2 3 16,-8 0-2-16,-3 0 1 15,-8 0 1-15,-4 0 3 16,-3-2-1-16,-7 0-1 0,-6-2 1 16,0-1 1-16,1 1-1 15,-2 1 1-15,2 1 0 16,1-2-1-16,0 4 1 16,-1-1-1-16,-3-1-1 15,-7 2 1-15,-4-2 1 16,-6-1-2-16,-9-3 2 0,-8-1 0 15,-4-5 0-15,-10-5 0 16,-5-4 5-16,0-4 1 16,-9-3-6-16,-6-6 4 15,1-2-4-15,1 2 0 0,3 2-6 16,5 2-54-16,5 4-67 16,0 0-168-16</inkml:trace>
  <inkml:trace contextRef="#ctx0" brushRef="#br1" timeOffset="85553.34">14912 16019 241 0,'0'-11'272'0,"0"3"-232"15,0 1 18-15,0 3 6 16,10 4-12-16,2 0-19 16,0 7-7-16,2 13-3 15,-2 10 2-15,-1 5-5 0,1 9-2 16,-1 0-6-16,-2 6-5 15,2 1-5-15,-2-1-1 16,0 0 1-16,3-8-5 16,1 0-17-16,0-8-13 0,1-7-10 15,-3-9-20-15,0-11-31 16,-3-7-74-16,-4-7-156 16</inkml:trace>
  <inkml:trace contextRef="#ctx0" brushRef="#br1" timeOffset="85778.47">15056 16156 539 0,'-5'-19'23'0,"5"0"20"16,5 7 13-16,14 7-13 0,2 5-18 16,1 0-13-16,-1 12-5 15,-5 5-3-15,-6 1-4 16,-10 1-1-16,-10 2-8 15,-14-3-12-15,-10-2-17 16,-5-8-37-16,3-7-44 16,6-1-176-16</inkml:trace>
  <inkml:trace contextRef="#ctx0" brushRef="#br1" timeOffset="86766.7">17021 15420 485 0,'0'0'61'0,"0"0"-22"16,0 3 13-16,0 13-23 15,-2 6-4-15,2 8-9 16,0 2-1-16,-1 2-7 16,1 4-2-16,0-4-2 15,0-2-2-15,3-6-1 0,2-6-1 16,4-8 1-16,6-6-1 15,2-6 1-15,10 0 0 16,6 0 0-16,7-7 0 16,8 1 0-16,6-1-1 15,7 2 0 1,7 2 1-16,7-1 0 16,4 4 0-16,6 0-1 15,3 0 1-15,0 0-2 16,1 0 2-16,-2 0-1 0,-3 0 0 15,1 0 0-15,-1 0 1 16,-2 1-1-16,3-1-1 16,2 0 1-16,-6 0 2 15,4 0-3-15,-4 0 2 16,3 5-1-16,-3 1 0 0,0-2 0 16,6 1 2-16,-4-1-4 15,0 1 1-15,-3-1 2 16,-4 1 0-16,-4-1-1 15,-6-1-1-15,-5-3 2 16,-7 2-1-16,-3-2 0 16,-10 0 1-16,-2-2-2 0,-4-3 1 15,-4-4 0-15,-5-2 3 16,-1-4-3-16,-5 0 2 16,-1-7 2-16,-4-1 6 15,-4-4 0-15,-3-1-3 0,-3-4-4 16,-5-2-2-16,0 0-1 15,-5 0 0-15,-10 7-2 16,-7 3-13-16,-2 8-40 16,-5 3-54-16,-3 8-113 15</inkml:trace>
  <inkml:trace contextRef="#ctx0" brushRef="#br1" timeOffset="87157.23">18748 15907 648 0,'0'-11'33'0,"0"2"-6"0,-1 9 26 15,-1 4-13-15,2 12-28 16,3 9 0-16,6 11-1 16,4 4 5-16,1 7-8 15,5 0-4-15,-4-1-2 16,2-4-2-16,-3-4 1 15,-3-8-2-15,-2-5-7 16,-6-7-12-16,1-6-8 0,-4 1-23 16,0-6-27-16,-5-2-51 15,-2-3-100-15</inkml:trace>
  <inkml:trace contextRef="#ctx0" brushRef="#br1" timeOffset="87422.81">18831 16052 496 0,'2'-13'39'0,"12"0"-25"0,3 6 19 16,5 6 19-16,5 1-17 15,0 0-24-15,-3 7-5 0,-10 2 2 16,-4 8-4-16,-10-2-3 16,-14-1 0-16,-14 0 1 15,-8-2-7-15,-10-5-29 16,-7-2-59-16,1-5-185 16</inkml:trace>
  <inkml:trace contextRef="#ctx0" brushRef="#br1" timeOffset="94800.65">15186 14598 168 0,'1'-8'72'15,"-1"1"-74"-15,0 2 142 16,0-2-77-16,0 0 3 31,-1 1-5-31,-1 1-2 16,2 3-10-16,-2 1-12 0,2 1-5 15,0 0-7-15,0 1-11 16,0 10 1-16,5 7 7 0,0 6-6 16,3 4-3-16,-4 4 2 15,1 1-2-15,0 2-8 16,-1-3-4-16,-1-4 0 15,3-1-1-15,-2-6-1 16,-1-3-11-16,1-4-14 0,1-5-10 16,0-3-22-1,-1-6-17-15,2 0-26 0,-2-6-61 16,-4-10-236-16</inkml:trace>
  <inkml:trace contextRef="#ctx0" brushRef="#br1" timeOffset="95678.98">15206 14533 99 0,'-2'-3'353'16,"2"-1"-328"-16,0-1 34 15,5 2-18-15,6 0 0 16,7 0-14-16,6 3-14 16,0 0 2-16,9-2-4 15,-2 2-6-15,6 0 0 0,-1-2 0 16,5 2-3-16,-4-1-1 16,5-1-1-16,-1-2 1 15,0 1-1-15,6-1 1 16,2 3-1-16,6-3 7 0,4 1-2 15,4-1-3-15,6 4 2 16,6-2 0-16,3 0-1 16,-1 0-2-16,2 1-1 15,-2-1 0-15,-3-2 1 0,-2 1 0 16,-1-3-1-16,2 1-1 16,-7 0 2-16,2 1-2 15,-2-1 2-15,-3 1-1 16,-2 0 1-16,-5 1-1 15,-2-1 0-15,-1 3 2 16,-2-1 1-16,-1 2-3 16,0 0 1-16,4 0-1 15,-3 0-1-15,0 2 1 0,-4 1 0 16,-4-1 0-16,-3 1 0 16,-6 0 0-16,-7-3 0 15,-1 0 2-15,-4 0 0 0,-2 0 0 16,-6-6-1-16,1 2 0 15,-6 1 1-15,0-1 1 16,-6 1 1-16,1 0 2 16,0 0 0-16,-4 1 1 15,0 1 3-15,2 1-2 0,-2 0-3 16,0 0-1-16,1 0-1 16,-1 0-1-16,0 0-1 15,2 0 3-15,-2 0 0 16,2 0-1-16,-2 3 0 15,0 5 1-15,0-3 0 16,0 4-1-16,0 3-1 0,2 2 2 16,-1 3-1-16,-1 4 2 0,0 2-2 15,0 0 1-15,-3 4-1 16,-2 4 2-16,-5 2-1 16,3-2-2-16,0 2-1 15,2-2-1-15,5-1 1 16,0-2 0-16,0-6 0 15,3-1 0-15,6-3-2 0,0 0 1 16,-1-7 0-16,-3 0-1 16,0-4-15-16,-5-4-20 15,0-3-34-15,-7 0-45 16,-9-9-122-16</inkml:trace>
  <inkml:trace contextRef="#ctx0" brushRef="#br1" timeOffset="96604.2">16232 13970 402 0,'-3'-7'108'0,"-2"-3"-74"0,5 10 27 16,0 2-37-16,5 11 21 16,2 3-22-16,3 2-8 15,0 1-3-15,-1-1-4 16,2-2-4-16,0-2 0 15,1-3-1-15,1-2-2 0,1-5-1 16,1-4 2-16,0 0-1 16,4-4 0-16,-2-6 1 15,1-6-1-15,1-2 1 0,-2-4 4 16,0 1 4-16,-3-1 5 16,-4 5 1-16,0 2-3 15,-1 8 1-15,-4 2-4 16,0 5-3-16,3 0-6 15,-1 12-1-15,2 4 3 16,2 7-2-16,-2 4-1 16,3 0 1-16,3 3-1 0,-3 1 1 15,1-1-1-15,-4 4 0 16,-2 0 0-16,-2 2 0 16,-5-1 0-16,0-1 0 15,0 0 1-15,0-5-3 16,-5-6 3-16,-2-4-2 0,-2-4-1 15,1-7 1-15,-2-4-1 16,-1-4 2-16,-2-1-1 16,1-14 1-16,-1-5 0 15,1-6-1-15,3-6 1 0,5-8 0 16,4 0 0-16,0 0 0 16,11 4-2-16,6 6-8 15,12 9-23-15,3 3-49 16,7 7-119-16</inkml:trace>
  <inkml:trace contextRef="#ctx0" brushRef="#br1" timeOffset="110882.71">16665 14480 438 0,'27'-2'9'0,"5"-8"6"0,12-1-10 16,2-2 27-16,7-1-17 16,-2-2-12-16,-4-2-3 15,-9-5 0-15,-18-4-1 16,-20 0-9-16,-20-3-24 0,-36 0-15 15,-26 5 13-15,-26 4 31 0,-21 8 8 16,-17 8 6-16,-8 5 26 16,1 8 8-16,10 14 6 15,13 3-9-15,24 9-12 16,30 3-7-16,27 6-10 16,34 1-9-16,24 3-1 0,39-2-1 15,30-5 3-15,26-2-3 16,25-9 1-16,17-8 0 15,10-9 0-15,8-8 0 16,1-4-2-16,1-7-1 16,-8-11-1-16,-12-7 3 15,-11-4-2-15,-21-4-4 0,-20-1 1 16,-30-4 7-16,-33 1-2 16,-31 0 0-16,-24 1-13 15,-44 2-12-15,-36 4 0 16,-25 1 6-16,-29 6 15 0,-16 8 4 15,-16 7 0-15,0 6 0 16,-1 0 1-16,12 11 8 16,15 7 6-16,19 2-1 15,24 3 0-15,26 4-5 16,25 4 0-16,29-3-4 0,30 5-4 16,23 1-2-16,44-3 1 15,36-3 0-15,40-2 0 16,36-9 4-16,34-5-18 15,27-9-40-15,21-6-75 16,8-20-233-16</inkml:trace>
  <inkml:trace contextRef="#ctx0" brushRef="#br1" timeOffset="117636.67">5071 15959 487 0,'3'-11'55'16,"-1"0"14"-16,3 4-16 15,-1 3-17-15,1 3-15 0,-3 1-11 16,2 1-2-16,-4 12-1 16,2 4 2-16,-2 5-2 15,3 1-1-15,-1 2-3 16,5 0-2-16,2-3 0 16,2-4 0-16,3-4-1 0,3-6 2 31,0-3-2-31,5-4 0 0,-2-1 1 15,-1-6-1-15,0-7 0 16,-4-4 0-16,-2-2 0 16,-4-2 0-16,-2 1 1 15,-2 2 1-15,-2 2-1 16,-3 5 3-16,0 5 11 0,0 2-2 16,0 0-1-16,0 4-5 15,0 0-6-15,0 8-5 16,5 1 4-16,0 6 0 15,2 5 0-15,4 3 0 0,0 2 1 16,0 4-1-16,0 3 1 16,-1 1-1-16,-1 7 0 0,-2-4-1 15,1 5 3-15,-1-4-1 16,2 0-1-16,-1-2 1 16,2-2-2-16,-3-3 3 15,0-3-2-15,-2-2 1 0,3-5-2 16,-4-6 1-16,-1-2 1 15,-3-5-2-15,0 0 0 16,0-3-6-16,-7-2 3 16,-4-2 2-16,-1 0 1 15,-7-6 0-15,0-8 1 0,-1-4 1 16,0-7 0-16,1-5 3 16,0-4-2-16,7 1-3 15,4 0 1-15,3 3 0 16,5 3-7-16,8 9-18 15,11 2-21-15,8 4-23 16,4 5-42-16,3-3-92 16</inkml:trace>
  <inkml:trace contextRef="#ctx0" brushRef="#br1" timeOffset="117933.47">5723 16133 596 0,'0'0'24'0,"0"0"5"15,1 0 6-15,18 0-25 16,3 0-7-16,4 0-3 0,1 4 0 16,1 3-12-16,-4 0-55 15,-5-2-49-15,-9 2-84 16</inkml:trace>
  <inkml:trace contextRef="#ctx0" brushRef="#br1" timeOffset="118058.42">5765 16263 416 0,'-5'4'112'0,"5"-2"-82"16,10-2 6-16,18 0-3 16,10 0-27-16,8 0-6 15,7 0-3-15,-4-4-42 16,0-1-85-16,-8-4-123 0</inkml:trace>
  <inkml:trace contextRef="#ctx0" brushRef="#br1" timeOffset="118433.15">6374 16100 451 0,'4'-13'34'0,"-4"2"24"16,0 4 3-16,-9 2-26 0,-8 3-28 15,-2 2-3-15,-4 0 12 16,-1 11 3-16,0 7-3 15,4 3-1-15,3 5-4 16,5 3-5-16,5 2 3 16,7-1-6-16,0-2-1 15,9-1-2-15,8-8 0 0,5-1 0 16,3-1-2-16,6-9-2 16,-1-4-5-16,4-2 3 15,-3-1 2-15,-2-4-2 16,-4-9 3-16,-6-5 1 15,-4-2 4-15,-6-4-1 16,-6-7 3-16,-3-1 4 0,-7-2-6 16,-10 4-2-16,-5-1-2 15,-3 6-17-15,-1 6-43 16,4 1-64-16,3-3-221 16</inkml:trace>
  <inkml:trace contextRef="#ctx0" brushRef="#br1" timeOffset="119398.45">6557 15723 180 0,'-1'-1'54'0,"1"-5"14"16,0 1-5-16,0-4-10 16,-4 1-3-16,-1 1-3 15,-5 1-14-15,-2 0-6 16,-6 1-14-16,0 3 3 0,-5 2 5 15,1 0-5-15,3 4-4 16,0 5-4-16,6 1-3 16,5 3-4-16,8-1-2 15,0 3-1-15,6-5 1 0,9 1 1 16,6-2 1-16,-1-6 0 16,1-1-5-16,0-2-6 15,-1 0 0-15,-6-7 6 16,-1-2 3-16,-4-2 2 15,-2 1 1-15,0-1 7 16,-2 2 9-16,-1 2 6 0,-2 2-2 16,0 2-3-16,4 2-5 15,-3 1-9-15,2 0-4 16,4 7 1-16,2 5 0 16,-2-1 0-16,1 5 0 15,-3 2-2-15,1 4 0 16,-2-1 0-16,-3 2 0 0,1 2 0 15,-4-1 0-15,3-2 0 16,-1-2 0-16,-1-4 0 16,6-2 0-16,-4-4 0 15,2-2 0-15,-1-4 0 16,1-2 1-16,0-2 0 0,-1 0 3 16,5-9 0-16,-2-4 2 15,4-3 2-15,-2-3-1 16,4-5 2-16,-1-1-2 15,1 2-2-15,-3-2-2 0,2 4-2 16,-4 3-2-16,-2 5-4 16,-1 3-37-16,-5 2-79 0,0 1-304 15</inkml:trace>
  <inkml:trace contextRef="#ctx0" brushRef="#br1" timeOffset="121469.27">7494 16352 432 0,'10'-1'177'0,"-5"-1"-166"15,-5 2 4-15,2 0 28 16,-2 0-27-16,-4 11-14 0,-6 1-2 16,-8 3-16-16,-2-1-43 15,-7-3-94-15,2-3-254 16</inkml:trace>
  <inkml:trace contextRef="#ctx0" brushRef="#br1" timeOffset="122127.92">8071 16126 405 0,'0'-21'65'0,"-5"-3"-46"15,-12 3 21-15,-4 4 3 16,-4 4-7-16,-4 6-17 0,-3 7-1 16,1 2 1-16,3 12-10 15,4 5-4-15,7 6-2 16,10 0-1-16,7 0-3 15,3-3 0-15,15-2-1 16,5-8-1-16,6-9-3 16,1-3 0-16,-2 0 2 0,-1-14 0 15,-5-4 4-15,-3-2 1 16,-6 1 2-16,-1 2 11 16,-3 2 6-16,-2 8 0 15,-1 7-8-15,-1 0-7 0,4 13-5 16,-1 10 3-16,2 9 1 15,2 7-2-15,2 4-1 16,1 0-1-16,-3 3 1 16,1-5-2-16,-4-6 1 15,-2-5-5-15,0-10 0 16,-3-9 4-16,0-11 2 0,1-2 3 0,0-18 4 16,2-6 0-16,6-8 1 15,1-7-6-15,5 2-4 16,3-4-28-16,2 4-55 15,3 0-64-15,2 4-264 16</inkml:trace>
  <inkml:trace contextRef="#ctx0" brushRef="#br1" timeOffset="122936.61">8651 16026 323 0,'-2'0'32'16,"2"0"31"-16,0 0 4 16,9 0-31-16,8 4-1 0,5 0-12 15,5 1-4-15,2 2-9 0,4-3-4 16,-3 2-1-16,1 0-2 15,-4 0-2-15,-6-2-1 16,-5 0 0-16,-3 0 0 0,-6-1 1 16,-5-2-1-16,-2 2 1 15,0-1 12-15,-3 2 9 16,-6-3-10-16,-1 3-2 16,1 0 1-16,-1 4-2 0,1-2-2 15,-6 3-2-15,2-1-2 16,-6 3-1-16,-1 0-1 15,-1-1-1-15,-2 3 1 16,1-1-2-16,4 0-1 16,3-1-13-16,9-1-15 0,6-3-24 15,0-3-22-15,6-1-82 16,13-3-137-16</inkml:trace>
  <inkml:trace contextRef="#ctx0" brushRef="#br1" timeOffset="123194.29">9039 16250 229 0,'0'0'197'16,"0"0"-194"-16,-6 1 25 16,5 3 35-16,-3-1-26 15,4 2-20-15,-2 2 3 16,1 1 13-16,-5 2-3 15,-1 2-10-15,-7-2-3 0,-4 2-5 16,-7 3-7-16,-6-1-5 16,-1-2 2-16,3 0-5 15,2-3-6-15,7-1-11 16,8-3-18-16,8-5-23 16,4 0-51-16,9-7-179 0</inkml:trace>
  <inkml:trace contextRef="#ctx0" brushRef="#br1" timeOffset="123552.31">9216 15986 487 0,'0'-5'39'0,"0"4"0"0,0 1 20 15,0 0-23 1,0 13-24-16,2 0 9 0,4 9-1 15,1 2 0-15,-1 4-5 16,1 0-2-16,-1 1 4 16,1-1-6-16,-2 3-6 15,-2-2-4-15,-3 1-1 0,0-2-8 16,0-5-61-16,0-7-109 16</inkml:trace>
  <inkml:trace contextRef="#ctx0" brushRef="#br1" timeOffset="128930.08">9632 16378 576 0,'0'2'89'0,"0"-1"-73"16,-2 2 17-16,-3 3 6 16,-3 5-16-16,-1 3-19 0,-1 2-6 15,-3 4-23-15,0-2-26 16,3-6-79-16,-1-3-178 16</inkml:trace>
  <inkml:trace contextRef="#ctx0" brushRef="#br1" timeOffset="129746.23">10117 16215 288 0,'0'0'82'15,"2"0"-39"-15,-1 0 25 16,3-3-7-16,-1-4-20 15,1-2-9-15,-2-3-3 16,-2 0-3-16,0-2-8 16,0 0-8-16,-7 0-1 15,-8 2-2-15,-1 2-5 0,-4 4-1 16,-3 6-2-16,0 0 2 16,1 6 1-16,0 9 0 15,5 2-1-15,5 1 0 0,5 4-1 16,7-4-1-16,0-1 0 15,17-2 0-15,-1-7 1 16,5-4 0-16,5-4-4 16,-3 0 2-16,0-2 1 15,-3-8 2-15,-3-3 0 16,0 2 0-16,-8 1 4 0,-1 2 4 16,-5 4 3-16,-1 3-4 15,1 1-3-15,1 7-5 16,-1 9 1-16,3 4 0 15,5 4 1-15,-1 2-2 16,4 0 0-16,-1-2 0 16,5-1-2-16,-2-3-1 0,-2-8 0 15,0-6 1-15,-4-6 2 16,3 0 2-16,-6-12 0 16,0-3-1-16,-2-5 0 15,0-1-1-15,2-1-10 16,0 0-28-16,3-1-34 15,0 4-44-15,11-1-110 16</inkml:trace>
  <inkml:trace contextRef="#ctx0" brushRef="#br1" timeOffset="130048.51">10713 16130 452 0,'5'-5'101'16,"-5"2"-58"-16,0 0 8 16,0 3 3-16,0 0-27 15,-5 7-22-15,-4 4-4 16,-1 0 0-16,0 1 2 16,1 0-3-16,0-3 0 15,5 0 1-15,2-1-1 0,2-1 0 16,0-2 1-16,12 0-2 15,2 2 1-15,4-1 1 16,3 0-2-16,2 2-6 0,1 0-10 16,0 2-27-16,-7-3-44 15,-4-1-62-15,-9-1-205 16</inkml:trace>
  <inkml:trace contextRef="#ctx0" brushRef="#br1" timeOffset="130189.09">10653 16340 452 0,'-7'4'79'16,"7"-1"-55"-16,4 1 7 16,16 0 0-16,9 1-19 15,3-2-8-15,4 3-6 16,0-5-4-16,1-1-69 0,-6 0-93 16,-6-3-204-16</inkml:trace>
  <inkml:trace contextRef="#ctx0" brushRef="#br1" timeOffset="130590.87">11142 16023 412 0,'-4'-4'39'0,"3"3"28"16,1 1 4-16,0 0-27 15,0 5-23-15,3 6 5 16,2 10 2-16,2 2-4 0,-1 7-7 16,0 6-1-16,-1 4 1 15,0 4-7-15,0-3-10 16,-1 3 8-16,-1-2-7 15,1-5 0-15,2-2 0 16,-6-4-4-16,2-5-3 0,-2-4 0 0,0-4-2 16,0-8 1-16,0 0-3 15,0-5-4-15,0-5-6 0,0 0-2 16,0 0-4-16,0 0-28 16,2-4-22-16,-1-3-32 15,3 0-56-15</inkml:trace>
  <inkml:trace contextRef="#ctx0" brushRef="#br1" timeOffset="130942.17">11203 16228 372 0,'0'-3'39'0,"0"-12"-11"16,0 11 17-1,12 3 16-15,3 1-24 16,2 0-20-16,0 7-4 15,0 4 9-15,-2 3-8 16,-4 1-8-16,-6 2 0 0,-5 1-6 16,0-4 1-16,-7-2-2 15,-9-3 2-15,-5-1-7 16,-3-5-11-16,0-2-21 16,5-1-34-16,4 0-80 15</inkml:trace>
  <inkml:trace contextRef="#ctx0" brushRef="#br1" timeOffset="144507.06">5159 17420 424 0,'-10'-3'41'0,"2"-6"19"0,2-7 12 15,6 3-17-15,0-4-25 16,6 1-15-16,12 2 2 16,3 5-1-16,9 3-5 15,-1 6-8-15,5 0-1 16,-3 12-1-16,-4 7-1 15,-5 3 0-15,-8 8-1 0,-7 0-9 16,-7-1 0-16,-3-2 6 16,-12-5 3-16,-3-4 1 15,-1-2 2-15,0-7-1 0,4-5 6 16,3-4 7-16,5 0 0 16,7-11-1-16,2-7-6 15,13 0-6-15,4-6 0 16,5-2 0-16,-1-2-1 0,2 3-2 15,-4 2 2-15,-6 2 2 16,-4 6-1-16,-4 5 1 16,-6 3 5-16,-1 7 9 15,0 0-3-15,-10 13-7 16,5 6 1-16,1 6 1 0,2 3-1 16,2 6-6-16,2 0 1 15,14 0-2-15,4-1 0 16,4-2-9-16,4-10-20 15,6-3-30-15,2-13-43 16,0-5-99-16</inkml:trace>
  <inkml:trace contextRef="#ctx0" brushRef="#br1" timeOffset="144788.23">5787 17411 615 0,'-3'0'34'0,"3"0"-4"16,0 0 33-16,14 0-48 15,9 0-13-15,6 0-2 16,3 0 0-16,2 0-9 0,-2 8-47 16,-10 0-52-16,-5-1-87 15</inkml:trace>
  <inkml:trace contextRef="#ctx0" brushRef="#br1" timeOffset="144897.57">5839 17538 277 0,'-18'21'355'16,"11"-18"-319"-16,9-1 1 15,23-2-7-15,16 0-20 16,18 0-14-16,10 0-35 16,6-5-91-16,2-10-314 15</inkml:trace>
  <inkml:trace contextRef="#ctx0" brushRef="#br1" timeOffset="145413.07">6642 17369 437 0,'-3'-11'71'0,"-12"-3"-14"15,-4 4 12-15,-5 5-25 16,-3 3-27-16,-4 2 0 15,1 5 3-15,1 11 3 0,5 6-5 16,7 10-4-16,7 2-4 16,10 4-6-16,2 0-2 15,18 3-1-15,7-6-1 16,11 0 1-16,4-7-1 16,2-10-1-16,2-4-4 0,0-9-1 15,-7-5 3 1,-7-5 1-16,-6-14-1 0,-11-7 4 15,-12-6 0-15,-3-1 1 16,-17-4-1-16,-6 0-2 16,-9 5-15-16,-1 2-29 0,3 4-44 15,4-1-99-15</inkml:trace>
  <inkml:trace contextRef="#ctx0" brushRef="#br1" timeOffset="146770.93">6556 16881 473 0,'-6'-4'53'15,"5"0"8"-15,-1 3 9 16,2 1-31-16,0 1-26 0,0 12 0 16,5 9 20-16,4 5-2 15,-2 3-7-15,4 3-7 16,1 2-7-16,7 0-7 16,-5-1 1-1,1-2-3-15,0-1 0 16,-2-5 0-16,-2 0-3 15,-2-3-13-15,-3-5-10 0,1-4-21 16,-2-6-17-16,0-1-29 16,0-7-43-16,-3-1-85 15</inkml:trace>
  <inkml:trace contextRef="#ctx0" brushRef="#br1" timeOffset="147046.09">6658 17008 488 0,'-5'-13'31'15,"5"-1"8"-15,6 5 3 16,18 4-17-16,1 3-11 0,1 2-4 16,-1 0 2-16,-4 7-1 15,-8 6-11-15,-8 0-1 16,-5 4 0-16,-7-3 1 15,-13 0-6-15,-3-3-2 16,-6-2-5-16,0-2-7 0,5-2-1 16,4-3-7-16,11-2-18 15,9 0-57-15,2 0-120 16</inkml:trace>
  <inkml:trace contextRef="#ctx0" brushRef="#br1" timeOffset="147296.04">6851 17111 370 0,'0'4'189'15,"0"-1"-176"-15,3-1 23 16,11 0 24-16,6-1-35 15,4 1-15-15,3 0-5 16,4-2-4-16,0 0-1 0,-1 0-28 16,1 0-48-16,-3 0-64 15,-2 0-131-15</inkml:trace>
  <inkml:trace contextRef="#ctx0" brushRef="#br1" timeOffset="147896.19">7405 17080 372 0,'4'-10'33'0,"-2"-2"-2"16,-1-3 41-16,-1-3-30 0,0 2-15 15,-1-2-8-15,-11 2 5 16,0 4 2-16,-8 3-12 16,1 3-6-16,-1 6 2 15,-2 0-5-15,1 8-3 16,4 6-2-16,7 2 1 0,5 2-2 16,5-2 0-16,-2 0 0 15,7-4-4-15,7-1-1 16,5-3-1-16,2-5-2 15,0-3 0-15,1 0 1 0,-3 0 5 16,0-2 4 0,-2-3 0-16,2-3 0 0,-5 3 7 15,-1 0 5-15,0 1-1 16,1 3-2-16,0 1 1 16,-2 0-4-16,2 1-1 15,1 8-1-15,-2 4-1 0,1 1 0 16,-2 2-2-16,0 6-1 15,-3-3-1-15,-1 2 1 16,-4 1 0-16,1-4-1 16,1 1 0-16,-2-3 0 15,-1-1 2-15,1-6-4 16,2-2 4-16,-1-4-2 16,-1-3 0-16,3 0 2 15,5-5 1-15,2-9 6 0,1-6 6 0,1-3 5 16,2-2-8-16,0-2-5 15,1 2-3-15,-3 2-4 16,2 3-6-16,-4 5-47 16,1-2-65-16,-2 2-201 15</inkml:trace>
  <inkml:trace contextRef="#ctx0" brushRef="#br1" timeOffset="150174.76">8831 17424 466 0,'-4'-7'110'16,"4"-5"-76"-16,2 1 18 15,17-1-19-15,7 0-16 16,4 3-5-16,2 6-2 16,-1 3-1-16,-6 0-6 0,-6 4-4 15,-12 11-2-15,-7 0-6 16,-4 2 0-16,-12-2 7 31,-4 1 2-31,0-2 1 16,0-6 3-16,8 0 8 0,3 1-2 15,9-4-4-15,2 2-7 16,15 0 2-16,7 6 0 16,7 0-2-16,1 7 1 0,-2 3-5 15,-3 2-6-15,-8 0-18 16,-10 4-9-16,-9-5 12 16,-6 0 14-16,-14-6 10 15,-5-7 2-15,-2-8 12 16,2-3 25-16,2 0 0 15,5-12-6-15,11-8-1 16,7-1-9-16,3-4-15 0,22-3-9 16,9 4-6-16,11 1-33 15,5 1-20-15,-1 3-44 16,1-1-119-16</inkml:trace>
  <inkml:trace contextRef="#ctx0" brushRef="#br1" timeOffset="150440.34">9477 17480 615 0,'-3'0'72'0,"3"0"-65"16,7 0 32-16,11 0-15 15,8 0-20-15,3 0-4 16,3 0-1-16,-1 0-19 16,-7 0-49-16,-4 4-63 0,-12-1-106 15</inkml:trace>
  <inkml:trace contextRef="#ctx0" brushRef="#br1" timeOffset="150562.27">9525 17573 33 0,'-3'19'606'0,"-15"-10"-560"0,18-7-9 15,23-2 3-15,21 0-28 16,12 0-24-16,12 0-54 0,7-11-141 0</inkml:trace>
  <inkml:trace contextRef="#ctx0" brushRef="#br1" timeOffset="179599.59">7623 17048 247 0,'-15'-13'-21'0,"-7"-5"31"16,-4-2 13-16,-5-4 59 15,-7-1-57-15,-1-1 8 0,-8-1-3 16,-5 2-8-16,-6 2-9 16,-6 1-8-16,-8 6 2 15,-4 6-1-15,-10 4-6 16,-6 6 0-16,-8 6 0 16,-7 15-1-16,-7 10 3 15,-4 6-3-15,-3 6 1 16,4 1 1-16,5 1-2 15,7-4 2-15,8-2-2 0,8-1 2 16,8-4 3-16,4-1 1 16,5 3-2-16,8 0-3 15,4-1 0-15,8 1 0 16,9 2 0-16,5-1 0 16,7 1 0-16,10-1 0 0,8 1 7 15,8 0 2-15,5 4 2 16,9-5 2-16,14-2 2 15,15 1 2-15,9-4-3 16,12-1 0-16,9-7-5 16,8-2 0-16,6-4-4 15,5-6-1-15,1-1-5 16,5-4 2-16,2-3 0 0,4-1 1 16,1-1-3-16,3-2 0 15,1 0 1-15,-4-2 1 16,1-5-1-16,-4-5-2 0,-3-4-1 15,-3-4 4-15,-4-3-9 16,-6-4 11-16,-1 0-5 16,-7-3-1-1,-4 0 1-15,-6 1 2 16,-8-1 0-16,-3-1 0 16,-5 3 1-16,-6-1-1 0,-3-4 0 0,-6 1 3 15,-5-3 3-15,-5-2-1 16,-6-5 1-16,-5 1-1 15,-7-4 2-15,-4 1 0 16,-6-5 0-16,-12 5 2 16,-7-5-2-16,-2 1 0 15,-9 3 0-15,-7-4-1 0,-8 6-1 16,-8 0 0-16,-14 8-4 16,-14 2-2-16,-11 10-5 15,-17 9-43-15,-16 3-29 16,-17 9-72-16</inkml:trace>
</inkml:ink>
</file>

<file path=ppt/ink/ink96.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9T08:35:18.9890000"/>
    </inkml:context>
    <inkml:brush xml:id="br0">
      <inkml:brushProperty name="width" value="0.05292" units="cm"/>
      <inkml:brushProperty name="height" value="0.05292" units="cm"/>
      <inkml:brushProperty name="color" value="#FF0000"/>
    </inkml:brush>
  </inkml:definitions>
  <inkml:trace contextRef="#ctx0" brushRef="#br0">15597 4243 375 0,'-4'0'36'0,"2"0"-21"15,2-4-11-15,10 2 18 16,4 1 10-16,8-1-13 16,3 0-9-16,7-1 5 0,4-1 3 15,3 1-1-15,0-1-7 16,2 0-9-16,-2 1-1 15,-3 1 0-15,-4 2 0 16,-5 0 1-16,-5 0-1 16,-7 0-1-16,-3 4 0 15,-9 7-2-15,-1-1 1 16,-2 6 2-16,0 2 3 0,-2 3 10 16,-5 8 3-16,-1 1-1 15,1 8-5-15,1 1 0 16,0 5-9-16,5 1 0 0,1 2-1 15,0 2 0-15,1 0 0 16,8 2 1-16,3-1-1 16,0 4 0-16,-2-2-1 15,-3-2-3-15,1-2-1 16,-5-3-3-16,1-2-2 0,-2-6 4 16,-1-2 4-16,3-3-1 15,-2-3-2-15,1-3-7 16,-1-2 0-16,3-1 0 15,-3-5 0-15,-2-2 8 16,0-2 0-16,0-14-6 0,0 0 10 16,-2 26-14-16,-10-10-5 0,-8-3-3 15,-5 2 0-15,-11 1 3 16,-5 2 1-16,-12 0-10 16,-10-1-70-16,-12-2-190 15</inkml:trace>
  <inkml:trace contextRef="#ctx0" brushRef="#br0" timeOffset="949.97">16177 4436 474 0,'-6'0'67'0,"3"0"-33"16,3 0 20-16,0 0-19 0,7-4-21 15,8-1-8-15,7-3 11 16,4 0 3-16,6-3-2 16,8-2-2-16,1-1-3 15,2 2-7-15,0-1-4 16,-3 4-1-16,-5 1-2 15,-7 2-3-15,-8 2-22 0,-8 2-18 16,-10 2-37-16,-2 5-38 16,-14 3-47-16</inkml:trace>
  <inkml:trace contextRef="#ctx0" brushRef="#br0" timeOffset="1246.79">16231 4502 434 0,'-9'5'35'16,"9"-5"-11"-16,12 0 2 15,22-5 12-15,13-8-8 16,7-5-13-16,8-5-9 16,-1 0-6-16,-5 0-2 0,-9 2-14 15,-11-3-37-15,-12 4-3 16,-14 1 3-16,-10 1 48 16,0 2 14-16,-14 1 33 15,-2 3 17-15,2 4 7 16,2 2-10-16,7 6-21 15,5 0-17-15,0 2-16 0,13 10-8 16,3 6 9-16,4 6 2 16,-3 4-4-16,-2 6-1 15,-11 5-2-15,-4 2-2 16,-19 2-18-16,-8-4-17 16,-15-5-20-16,-1-11-10 15,-4-12-83-15</inkml:trace>
  <inkml:trace contextRef="#ctx0" brushRef="#br0" timeOffset="1809.15">17288 4045 707 0,'3'-7'11'16,"-3"6"-5"-16,0 1 24 15,0 17-14-15,-3 13-16 16,-4 13 4-16,-2 11-1 16,2 8-2-16,-4-1 1 0,4-2 0 15,0-8-2-15,4-12 2 16,1-8-5-16,0-15-1 16,2-16-2-16,0-9 2 15,0-23 6-15,0-11-10 16,5-17 4-16,1-10 6 15,2-3-2-15,0 5 0 0,-1 4 0 16,5 12 2-16,-3 16 14 16,1 11-4-16,0 15-3 15,5 8-5-15,2 6-6 16,7 17 1-16,5 11 1 0,3 11 0 16,6 8 0-16,-1 3 0 15,2 1 0-15,-4 1-1 16,-2-9-7-16,-8-5-19 15,-8-8-8-15,-10-8-28 16,-9-10-62-16,-22-8-89 0</inkml:trace>
  <inkml:trace contextRef="#ctx0" brushRef="#br0" timeOffset="3122.08">17114 4324 426 0,'-23'-10'190'0,"28"-4"-193"16,27-4-5-16,23 0 15 15,14-5 3 1,14-4-5-16,7 2-5 0,3-3 1 16,-4 1 1-16,-9 0-4 15,-13 1-14-15,-16 2-22 0,-18 4 3 16,-17 0 32-16,-16 2 15 16,-3 7 19-16,-21 7 2 15,-8 4 6-15,-2 0-8 16,3 9-5-16,6 11-4 15,8 7-10-15,14 3-8 0,6 4-3 16,21-1 1-16,14 7 0 16,5-4-1-16,5 0-1 15,-2-8 1-15,-11-1-2 16,-9-7-17-16,-18-3-9 16,-8-4 13-16,-25-3 5 15,-9-3 13-15,-10 1-5 16,0-6 1-16,1-1 2 0,14-1 3 15,15 0 0-15,14-11-1 16,11-3-10-16,26-4-24 16,19-7-25-16,7-2-24 0,3-4-90 15,-3-3-24-15,-10 1 93 16,-14 3 117-16,-17 2 137 16,-15 4-12-16,-7 7-29 15,-13 4-31-15,-10 6-26 16,-1 1-17-16,1 6-13 0,5 3-2 15,5 11-7-15,10 7-13 16,3 2-4-16,16 8-1 16,10-1 1-16,6 2 1 15,4 0-2-15,1-5-5 16,-6-4-8-16,-10-4-1 0,-7-1 3 16,-14-7 4-16,-3-2-7 15,-19-2 15-15,-4-3 3 16,-3-4-1-16,2 0 0 15,5 0 1-15,14-7-1 16,8-6-14-16,3-3-50 16,21-5-22-16,6-1-22 15,1 1-9 1,-1-1 1-16,-3 3 88 16,-8 3 114-16,-7 7 67 0,-7 2-6 15,-3 3-43-15,-2 4-44 16,0 0-33-16,0 11-21 15,3 3-1-15,8 4 0 0,2 2-3 16,8-2-3-16,1-3-1 16,8-2 0-16,1-7 0 15,-3-5-11-15,-1-1-7 0,-6-7-5 16,-4-6 4-16,-8-2 5 16,-8 0 12-16,-1 4 1 15,0 2-1-15,0 4 0 16,-1 5 7-16,1 0-2 0,0 9-4 15,13 4-3-15,2 2 3 16,6 2-4-16,0-1-32 16,0-4-33-16,-2-2-18 15,-7-7-27-15,-4-3-32 0,-5 0 95 16,-3-13 73-16,0-6 69 16,0-2 38-16,-2 1-16 15,2-2-54-15,0 3-14 16,7 5-15-16,7 2-18 15,8 11-9-15,3 1-1 16,4 0-1-16,0 13 1 0,0 1 0 16,-7 2-1-16,-5 0-1 15,-8-2-2-15,-7-4-3 16,-2-5-8-16,-6-4 9 16,-2-1 10-16,-2-6 3 15,0-9 7-15,8-3 3 16,2-4-9-16,3-1 0 15,14 6-1-15,5 0-8 16,6 6-3-16,2 8 1 16,2 3 0-16,-3 3 0 0,-2 10 1 0,-7 3 0 15,-6 4 0-15,-4-1 0 16,-10 1-2-16,0-5-2 16,0-5-1-16,-8-5 2 15,1-5 5-15,4-1 9 0,3-16 7 16,0 0-5-16,13-6 3 15,6-1-5-15,6 3-5 16,0 5-4-16,6 5-2 16,-2 8-3-16,0 3-4 15,-3 3-15-15,-3 9-7 16,-1 6-14-16,-8 0-14 16,-1 0-14-16,-6-4-52 0,-5-3-91 15</inkml:trace>
  <inkml:trace contextRef="#ctx0" brushRef="#br0" timeOffset="3372.03">19343 4149 396 0,'8'-4'25'0,"4"-2"3"16,0 1 25-16,4 2-30 16,0-3-17-16,1-1-2 15,-5 2-2-15,-2-2 0 0,-7 1 5 16,-3 1 14-16,-10 3-10 15,-9 2 5-15,-4 6 18 16,-1 8 3-16,1 7-7 16,7 4-7-16,5 2-7 15,11 0-11-15,11-4-8 16,18-5-5-16,13-6-50 0,16-6-65 16,13-6-147-1</inkml:trace>
  <inkml:trace contextRef="#ctx0" brushRef="#br0" timeOffset="3715.81">20191 3949 637 0,'0'-11'140'0,"0"0"-107"16,0 6 15-16,0 5-14 15,0 7-24-15,0 16-14 16,3 9 3-16,4 8 2 15,3 4 0-15,2 2 0 0,-2 1-6 16,-1-9-25-16,-5-8-13 16,-4-9-43-16,-13-14-32 15,-14-7-28-15,-14-8-112 16</inkml:trace>
  <inkml:trace contextRef="#ctx0" brushRef="#br0" timeOffset="4652.99">19872 3993 541 0,'-9'-30'37'0,"9"1"40"15,11 7-12-15,24 2-40 16,13 5-15-16,13 2 11 16,9 4 0-16,4-1-8 0,1 3-4 15,-3 0-5-15,-7-2-2 16,-14-1-2-16,-9-7 1 16,-11 0 0-16,-14-5-1 15,-9-3 1-15,-8 2-2 16,-6 0-1-16,-10 7 0 15,-7 3 1-15,-1 10 1 0,1 3 0 16,3 10-1-16,2 17 1 16,9 13-2-16,2 11 0 15,7 6 2-15,0 7 0 16,0 2 0-16,2-2 1 16,3-4 0-16,0-9-1 0,-3-10-1 15,0-11-6-15,-2-8-5 16,0-12 5-16,0-6 5 15,3-4 6-15,2-13 5 16,0-4-9-16,7-4 0 16,1-1 5-16,3 2-3 0,2 8-3 15,2 4-1 1,3 8 1-16,-1 0-2 0,3 9 1 16,3 6 0-16,3 3-2 15,2-2-31-15,1-2-15 16,3-3-23-16,-3-6-23 0,0-3-14 15,-3-5-4-15,-2-15 14 16,-6-6 91-16,-7-8 91 16,-3-1 22-16,-9-2 3 15,-4 3-26-15,-2 6-20 16,-11 4-25-16,-3 12-21 0,-4 6-12 16,3 4-2-16,0 18 0 15,7 7-4-15,4 8-3 16,6 5-11-16,0-4 0 15,11-2-15-15,4-5-12 16,7-13 20-16,2-9 7 16,-2-3-9-16,2-12 16 0,0-12 4 15,-4-5 6-15,-3-5 8 16,-2 2 15-16,-1 2 8 16,-3 3-4-16,-2 7-4 15,0 7-11-15,0 10-1 16,0 1-8-16,3 13-6 0,3 12 2 15,2 4 0-15,0 5 1 16,5-1-2-16,-1-4-11 16,1-8-5-16,-1-10 1 15,0-11 14-15,-2-7 4 16,-2-19 4-16,-4-9-1 0,-6-8 11 16,0-8 14-16,-5-6 10 15,0-4 0-15,-2 1-4 16,0 6-7-16,-4 8-8 15,-3 9-8-15,4 13-12 16,-2 16-7-16,1 8-31 0,2 15-23 16,1 15-22-1,-4 11 29-15,3 1 5 0,1-1-18 16,1-3 31-16,-4-14 46 16,2-8 93-16,2-7-15 15,0-9-13-15,12 0-12 16,9-4-42-16,9-8-74 0,9-4-218 15</inkml:trace>
  <inkml:trace contextRef="#ctx0" brushRef="#br0" timeOffset="5199.72">19808 4589 691 0,'0'-2'39'0,"-2"2"-7"16,2 2 1-16,0 18-28 15,3 10 3-15,5 11 9 16,-1 9-8-16,0 7-2 0,0 0-5 15,1 1-1-15,-1-11 1 16,2-7 1-16,-2-9-3 16,1-10 1-16,-1-9 3 15,1-5 5-15,3-3 7 16,5-2 8-16,4-2-2 16,5 0-8-16,7 0-4 15,3-4-5-15,6-4-2 0,-2 6-3 16,2-4 0-16,-1 1 0 15,-4-2-12-15,-2-1-28 16,-5-1-26-16,-6-3-49 16,-3-2-83-16</inkml:trace>
  <inkml:trace contextRef="#ctx0" brushRef="#br0" timeOffset="5559">20749 4820 607 0,'-2'-4'95'15,"-1"-2"-57"-15,-1 3 32 16,4 3-29-16,0 0-14 16,0 2-20-16,0 6-7 15,7 5 2-15,2 1-1 16,1 6-2-16,2-2-1 0,-4-1-22 15,1 0-37 1,-5-4-48-16,-4-8-99 0</inkml:trace>
  <inkml:trace contextRef="#ctx0" brushRef="#br0" timeOffset="5699.64">20641 4673 637 0,'3'-9'1'0,"12"2"-2"16,10 3-5-16,11 3-31 16,7 1-55-16,4 0-49 0,7 0-70 15</inkml:trace>
  <inkml:trace contextRef="#ctx0" brushRef="#br0" timeOffset="5933.91">21072 4639 207 0,'13'-7'306'0,"-15"2"-205"16,-18 1-43-16,-5 4-18 0,-2 0-7 15,4 6-13-15,3 10-7 16,9 5-8-16,10 6-4 16,2 5-1-16,20 0-1 15,8 2 1-15,5-2 0 16,0-5-5-16,-3-6-17 16,-8-7-3-16,-8-3 6 0,-15-4 12 15,-10-3 7-15,-14 1 4 16,-11-1-4-16,-2 1-4 15,-3 1-22-15,8-1-46 16,12-5-85-16</inkml:trace>
  <inkml:trace contextRef="#ctx0" brushRef="#br0" timeOffset="6433.8">21663 4586 708 0,'-4'-15'16'0,"0"3"10"16,4 3 22-16,4 2-19 16,5 3-18-16,4 4-10 15,-3 0-2-15,1 0-1 0,2 9 1 16,-5 4-1-16,2 1 1 15,-1 4-1-15,-4-1 1 16,-2 2 0-16,4-3-1 16,-6-4 1-16,1-3-3 15,-2-2 3-15,2-3 0 16,-2-2 1-16,0-2 1 0,2 0 0 16,-1 0 1-16,3-4 0 15,-1-3-4-15,2-2-3 16,1 3-19-16,0 0-21 15,1 0-19-15,0 2-42 16,-5 2-62-16,-2-1-119 0</inkml:trace>
  <inkml:trace contextRef="#ctx0" brushRef="#br0" timeOffset="6746.46">21606 4632 553 0,'-7'-2'31'15,"7"-7"12"-15,8 4 6 16,19-1-29-16,7 5-1 16,7-1 4-16,8 2-2 15,-2 3-1-15,-4 12-4 16,-7-1-7-16,-11 6-7 0,-13 3-2 16,-12-2-4-16,-1 3-4 15,-19-8 6-15,-6-2 3 16,0-7 3-16,-3-7 2 15,6-4 14-15,4-13-2 0,13-5-6 16,6-8-2-16,5-4-8 16,24-2-5-16,11 1-8 15,16 2-23-15,4 10-34 16,1 6-23-16,-4 11-35 16,-9 6-60-16,-16 0-25 0</inkml:trace>
  <inkml:trace contextRef="#ctx0" brushRef="#br0" timeOffset="7783.59">22117 4597 302 0,'-25'16'101'0,"4"-4"-20"16,4-3-4-16,5-4-19 16,12-1-16-16,2-4-18 15,18 0-21-15,6-4 9 0,14-6-2 16,-1-3-6-16,4-3-4 16,-5 0 3-16,-5 0-2 15,-14 1 2-15,-6 1 3 16,-11 4 9-16,-2 4-5 0,-17 4-5 15,-7 2-2-15,2 2-2 16,-7 11-2-16,4 4 1 16,5 5-1-16,6 1-1 15,10 0 0-15,4-1-5 16,14-3-13-16,11-4 0 0,15-7-7 16,7-4-15-16,7-4-10 15,3-5-3-15,2-10 10 16,-5-4 24-16,-5-6 22 15,-12-2 18-15,-8 0 25 16,-13 3-5-16,-14 0-11 16,-2 4 0-16,-18 10-5 0,-11 3-11 15,-3 7-12-15,0 0 2 16,1 12-1-16,6 6 0 16,11 3-1-16,6 1 0 15,8 3-4-15,12-2-2 16,7 0 6-16,4 0 1 0,6 3 0 15,0-3 0-15,1 4 0 16,1 1 4-16,-4 4 16 16,0 0 10-16,-4 4 0 15,-3-2-6-15,-5-1-7 16,-3 0-15-16,-7-8-2 0,-3-4-1 16,-2-4-1-16,0-9-23 15,0-7-18-15,-2-1-5 16,-1-17-11-16,1-10-19 15,2-10-38-15,0-12 11 16,0-6 64-16,7-2 44 16,0 0 32-16,-1 6 35 15,-3 4 44-15,-1 8-13 0,0 10-30 16,-2 13-21-16,0 5-12 16,0 8-11-16,2 3-21 15,-1 18-13-15,3 7 2 16,1 5 4-16,5 6 0 0,0 0-4 15,1-8-19-15,2-5-6 16,-3-8 4-16,-1-10 2 0,2-5 9 16,-2-7 17-16,3-13 0 15,0-3 0-15,0-6-1 16,0 3 3-16,1 0 3 16,-1 5-3-16,3 7-5 15,-3 7 8 1,5 7-4-16,0 0-4 15,2 7 1-15,3 9 1 0,0 2-2 16,5-1 0-16,0-2 0 16,-1-5 1-16,2-4-2 15,-2-6 2-15,-2-7 4 0,-2-15-2 16,0-5 1-16,-7-10-2 16,-3-4-2-16,-2-5 3 15,-8-3-3-15,-2 3-1 16,-2 3 0-1,-8 9-1-15,-7 7 4 0,3 12 1 0,-4 9 0 0,4 6-2 16,1 9-2-16,4 12 0 16,6 7 0-16,3 5-1 15,3 1 0-15,15 2 1 16,3 0 0-16,8 1 1 16,-2-1-11-16,-1-3-9 0,-9 3-9 15,-2-4-29-15,-8-1-48 16,-7-2-68-16</inkml:trace>
  <inkml:trace contextRef="#ctx0" brushRef="#br0" timeOffset="8566.34">23625 4519 316 0,'10'-8'74'0,"-3"-3"19"16,-4 4-7-16,-3-4-22 16,0 2-24-16,-10 4-28 15,-8 3-8-15,-6 2-5 16,-3 0 2-16,3 9-2 0,-2 5 0 15,6 4-9-15,8 2-7 16,8-2-9-16,4-2-11 16,2-6 13-16,14-2 13 15,9-7-1-15,4 1 2 0,2-2-4 16,1-7-3-16,-2-4 9 16,-3 2-7-16,-3 2 11 15,-5 0 5-15,-1 2 1 16,-4 1 22-16,0 2 5 15,-4-1-6-15,2 1 0 0,3 0-2 16,1-3-7-16,4 0-8 16,0-3 0-16,-1 0-1 15,3-3-4-15,-6-4 0 16,-3-4 1-16,-8 1 3 16,-5-2 6-16,0 4 2 0,-5 0-8 15,-10 3 1 1,1 8-1-1,-3 4-4-15,3 1-1 16,6 8 1-16,-2 12-3 16,10 3-4-16,4 8-2 15,14 4-8-15,5 1-17 0,4-2-7 16,2-4 3-16,-3-7 4 16,-6-3 23-16,-6-11 11 15,-4-4 26-15,-5-3 32 16,0-2 18-16,2 0-13 15,3-5-16-15,12 0-32 0,8-3-17 16,13 1-30-16,15 0-49 16,6 2-155-16</inkml:trace>
  <inkml:trace contextRef="#ctx0" brushRef="#br0" timeOffset="14247.26">22349 3624 501 0,'2'2'98'16,"-1"-2"-85"-16,-1 0 32 15,0 0 8-15,2 0-21 16,-2 0-7-16,0 0 3 16,2-5 2-16,5-11 3 0,3-13-10 15,0-10-8-15,4-17-4 16,6-9 0-16,2-14-5 15,0-8-3-15,0 1-3 16,-2 4 1-16,-4 9-1 0,-3 12-1 16,-6 14 2-16,0 14-1 15,-5 11 0-15,-2 12 0 16,0 2 1-16,0 7-2 16,0 1-2-16,0 4-2 15,0 15-5-15,0 8 3 0,-4 12 1 16,-1 9-6-16,0 9-2 15,-2 9 5-15,2 0-2 16,2 0-5-16,3-1-9 16,0-10-1-16,0-5-1 0,0-11-1 15,0-12-10-15,2-11-17 16,4-13-20 0,1-6-35-16,3-22 20 0,3-12-204 15</inkml:trace>
  <inkml:trace contextRef="#ctx0" brushRef="#br0" timeOffset="14967.63">22776 3101 220 0,'-11'2'247'0,"4"-2"-223"15,4 0 18-15,3 0-3 16,0 0-29-16,3 0-8 15,2 0 2-15,-1 4 5 16,-3 10-4-16,-1 10 2 16,-3 11 12-16,-11 15 9 0,-9 9-6 15,-5 11-10-15,0 1 0 16,1 0 0-16,1-5 0 16,0-10 2-16,8-13 2 15,6-16-1-15,5-8-1 16,4-14 5-16,3-6 7 0,4-27 2 15,12-14-19-15,8-17-10 16,5-16 0-16,3-14-1 16,2-6-2-16,-2-5 3 15,-5 4-2-15,-8 7-3 16,-6 12-1-16,-7 12 2 16,-6 14 3-16,0 15 2 0,-4 11-3 15,-3 7-4-15,-4 7 2 16,0 5-7-16,3 2-4 15,-2 2-3-15,0 2-8 16,-4 0-10-16,-5 4-5 16,-8 3 16-16,-9 4 12 0,-12 0-2 15,-7 1 8-15,-6 2 8 16,0-3 3-16,-1 2 18 16,10-3 12-16,13-1-4 15,10-4-3-15,12 0-6 16,16-2-8-16,8-3-11 0,21-4-4 15,18-9 17-15,13-6 0 16,11-4-11-16,5-4-1 16,3-2-1-16,-3 1-1 15,-10 4 6-15,-12 5 2 0,-9 6 3 16,-8 6-1-16,-11 7-1 16,-6 11-4-16,-7 16-2 15,-2 14 2-15,-3 9 3 0,-4 14-3 16,1 7-2-16,2 4-2 15,-1 2 0-15,1 0-3 16,0-8-37-16,1-8-53 16,-2-18-72-16,-5-20-247 15</inkml:trace>
  <inkml:trace contextRef="#ctx0" brushRef="#br0" timeOffset="15398.34">22193 2067 707 0,'-4'-16'29'0,"1"5"9"16,3 11 4-16,0 2-22 15,0 18-20-15,3 12-2 16,4 14 7-16,4 17 3 16,2 6-2-16,-1 8-3 0,-3 0-1 15,0-4-2-15,2-8 0 16,-4-9-4-16,0-16-18 16,1-7-12-16,-3-16-15 15,2-13-19-15,-2-8-24 16,-3-22-30-16,0-10-300 15</inkml:trace>
  <inkml:trace contextRef="#ctx0" brushRef="#br0" timeOffset="15617.05">22207 2105 649 0,'-9'-22'6'0,"6"2"18"0,3 8 18 15,15 7-19-15,14 1-16 16,3 4-1-16,4 13-1 15,1 12 0-15,-8 12-4 16,-10 8-4-16,-14 8-2 0,-5 2-13 16,-16-3-4-16,-9-7-8 15,-4-8 1-15,2-10 9 16,3-14-8-16,7-9-30 16,7-4-51-16,10-17-185 15</inkml:trace>
  <inkml:trace contextRef="#ctx0" brushRef="#br0" timeOffset="15929.46">22585 2010 693 0,'0'-11'18'0,"0"0"19"16,0 11 12-16,0 4-31 15,0 16-21-15,3 8 0 16,-1 12 3-16,-1 8 1 15,-1 9 0-15,0 2 0 0,0-1-1 16,0 0 1-16,0-9 0 16,0-6-1-1,0-9 1-15,0-11-1 0,2-4 0 16,3-8 2-16,6-6 3 16,6-5 2-16,3 0 10 15,7-2-1-15,7-9-9 16,5-1-6-16,0-5-1 15,-1 3-14-15,1-2-41 0,-4 1-58 16,-6 0-144-16</inkml:trace>
  <inkml:trace contextRef="#ctx0" brushRef="#br0" timeOffset="16867.14">23508 1931 525 0,'0'-12'127'0,"0"1"-86"15,0 2 27 1,0 8-9-16,0 1-28 0,0 3-24 15,3 17-13-15,2 10 3 16,0 11 5-16,1 13-2 16,-1 6 5-16,2 4-6 0,-1 1 1 15,-2-5 0-15,-3-10 0 16,-1-14-5-16,0-10-2 16,2-11 4-16,-2-13 4 15,3-4 5-15,4-18 2 16,3-8-7-16,2-6-1 0,4-2 0 15,6 2 2-15,1 2-2 16,-1 13-2-16,1 6 1 16,0 10-3-16,-1 5 1 15,4 6-1-15,-6 14 2 16,2 6-1-16,0 3-4 16,-3-5-22-16,5-1-18 0,-1-7-6 15,4-9-5-15,0-9 0 16,-2-7-25-16,0-14-7 15,-3-6 53-15,-4-5 30 16,-5-4 21-16,-8 2 44 16,-4 6 26-16,-1 3-22 0,0 7-22 15,-6 9-11-15,-3 7-19 16,-1 2-10-16,1 18-2 16,4 7 0-16,0 7 0 15,5 4 1-15,0 0 1 16,12-6 0-16,1-9-2 0,0-8 1 15,0-9 4 1,2-4 5-16,-4-11 22 0,-2-9-5 16,0-7-6-16,-5 0-2 15,-4-3-12-15,0 3-5 16,0 4-18-16,-7 2-19 0,3 7-45 16,4 1-72-1,0 1-104-15</inkml:trace>
  <inkml:trace contextRef="#ctx0" brushRef="#br0" timeOffset="17082.58">24214 1965 669 0,'-3'-7'43'0,"-1"2"24"16,2 5-14-16,2 0-35 0,0 12-20 16,9 11 2-16,1 4 5 15,0 9 0-15,2 7-3 16,2 7-1-16,-6 1 0 15,3 3-2 1,-3-4-13-16,-1-1-29 16,-2-15-29-16,2-4-27 15,-1-16-94-15</inkml:trace>
  <inkml:trace contextRef="#ctx0" brushRef="#br0" timeOffset="17894.87">24608 2242 289 0,'3'-5'86'16,"1"-1"-34"-16,0-1 31 15,-1 0-16-15,-3 0-21 16,0 0-15-16,0 2-11 15,-7-1-9-15,-9 6-3 0,-4 0-8 16,-4 0-2-16,-2 7 4 16,3 6-2-16,-3 5-2 15,4 1 2-15,10 1-1 16,4-1-2-16,8-3-1 16,0-1-6-16,8-7 2 0,10-2 6 15,3-6 1-15,1-6 0 16,2-8 2-16,-2-9-2 15,-1-5 2-15,0-8 1 16,-3-5 1-16,-5-4 2 16,-3-5 8-16,-3-2 3 15,0 1-3-15,-7 2-4 0,0 5 2 16,0 7 5-16,0 6 10 16,-7 12-6-16,4 6-3 15,-1 6-4-15,3 5-7 16,1 2-5-16,-2 14-9 15,2 10 4-15,2 6 2 16,-2 11 1-16,0 6 1 16,0 4 1-16,0 3-2 0,5-1 1 15,0-3-1-15,3-4-13 16,1-8-15-16,3-8-3 16,3-10 1-16,0-8-20 0,9-9-14 15,1-3-8-15,2-15-44 16,2-8-69-16</inkml:trace>
  <inkml:trace contextRef="#ctx0" brushRef="#br0" timeOffset="18129.18">24950 2080 242 0,'12'-22'184'0,"-9"4"-82"15,-1 3-10-15,-2 3-24 16,0 6-33-16,-5 2-18 16,-3 4-11-16,-1 0-5 15,2 10-1-15,0 8-3 16,6 6 0-16,1 4 2 0,0 4-1 15,0 2-1-15,5-2 3 16,2-1-1-16,0-5-1 16,-2-2 1-16,-3-6 1 15,-2-6 0-15,0-2 1 16,-4-2-2-16,-8 2 2 16,-3-3-12-16,-1 1-44 0,2-3-63 15,5-5-104-15</inkml:trace>
  <inkml:trace contextRef="#ctx0" brushRef="#br0" timeOffset="18222.95">25015 2310 313 0,'-2'-8'341'0,"-12"-2"-348"16,1-6-131-16</inkml:trace>
  <inkml:trace contextRef="#ctx0" brushRef="#br0" timeOffset="-213156.09">7080 4714 245 0,'0'4'126'0,"0"-2"-121"0,0-2 1 16,0 0 34 0,5-8 14-16,4-4-33 15,2-4-16-15,1-6-3 16,2-1-1-16,-6-2 0 15,-2 2-1-15,-6 1-2 0,0 6 0 16,-4 10 0-16,-13 4-1 16,0 2 3-16,-7 12-1 15,1 8 2-15,2 3 2 16,1 4-1-16,4-1-1 0,7 0-1 16,3-7 1-16,6-3-1 15,0-5 0-15,11-6 0 16,5-5 3-16,5-9 10 15,-1-9 0-15,1-3-6 16,-8-4-4-16,-3 0-2 16,-6 2 1-16,-4 1-1 0,-4 10-1 15,-7 3 0-15,-3 6 3 16,-3 3-2-16,3 1-1 16,-1 10 0-16,5 5 2 15,3 2 0-15,4 0-2 16,3 2 0-16,0-5 0 0,8-2-2 15,4-3 4-15,2-4-2 16,1-4 0-16,2-2 2 16,-5-2 0-16,-1-10 0 15,-2-3 0-15,-7-1-1 16,-2 0 1-16,0 2-1 16,-9 1-1-16,-4 6 0 0,-3 6-1 15,0 1 0-15,0 8 1 16,1 8-1-16,5 6 1 15,3 1-1-15,5 0 0 16,2 0 0-16,5-3 1 16,7-5 0-16,3-5 0 15,1-3 0-15,-1-7 0 0,-1 0 0 16,-2-4 2-16,-2-6-1 16,-5-1 1-16,-3 2-1 15,-2 2 1-15,0 4-2 0,-7 3 2 16,-3 0-1-16,3 10-2 15,0 5 1-15,2-3-1 16,5 1-1 0,5-6-16-16,13-7-47 0,3-10-41 15,5-16-261-15</inkml:trace>
  <inkml:trace contextRef="#ctx0" brushRef="#br0" timeOffset="-212640.28">6924 4218 571 0,'-7'-23'25'0,"5"-2"9"15,2 0-2-15,11 2-13 16,9 8-4-16,1 3-8 0,4 7-5 16,0 5-4-16,1 5 1 15,-7 13 0-15,1 5 0 16,-8 2 1-16,-4 0-2 15,-6-2-3-15,-2-5 2 0,0-9 3 16,-6-6 3-16,-2-3 5 16,0-17 11-16,4-10-6 15,3-9-1-15,1-9-4 16,12-1-5-16,10-2-3 16,8 3 0-16,4 12 1 15,2 5-3-15,4 13 3 0,-4 15-1 16,-2 7 0-16,-7 21 0 15,-6 12 1-15,-6 13-1 16,-5 6 2-16,-3 1-2 16,-4-2 0-16,2-8 0 15,0-11-17-15,6-11-27 0,2-15-46 16,6-13-146-16</inkml:trace>
  <inkml:trace contextRef="#ctx0" brushRef="#br0" timeOffset="-211936.56">7808 4710 187 0,'-7'10'132'0,"4"-5"-83"15,1-1-3-15,0-3 12 16,2-1 6-16,0 0-21 0,2-1-11 16,6-8-10-16,-1-4-9 15,0 1-10-15,-2-3-2 16,-1-1 1-16,-3 4-1 15,-1 1-2-15,0 4 2 16,-6 5 0-16,-5 2-2 0,-4 2 0 16,1 12 1-1,-1 2-1-15,5 4 0 0,1-1 0 16,6 5-1-16,3-4 1 16,0-3 0-16,7-2 1 15,5-7-1-15,3-4 1 16,2-4 0-16,3-7 1 0,-1-13 2 15,-5-1-2-15,-6-4 1 16,-4 0 0-16,-4 1-3 16,-2 8 1-16,-10 4-1 15,-3 6-1-15,1 6 1 0,0 4 0 16,3 10 0-16,4 1-1 16,5 2-2-16,2 1 1 15,5-1 2-15,10-7 0 16,6-3 0-16,1-7-16 15,3-3-28-15,-4-19-36 16,1-6-98-16</inkml:trace>
  <inkml:trace contextRef="#ctx0" brushRef="#br0" timeOffset="-211514.78">7930 4137 571 0,'-10'-23'19'0,"5"2"12"0,5 3 8 16,3 4-16-16,12 5-8 15,1 6-13-15,6 3-1 16,1 5 0-16,-2 15-2 15,-1 6 1-15,-6 5 0 16,-1 2 0-16,-7-4-1 0,-3-4-4 16,-3-7-1-16,0-11 3 15,0-7 4-15,-2-11 6 16,1-14-2-16,1-10-2 16,0-8-1-16,13-9 1 15,6 0 0-15,8 2-3 0,5 9 0 16,4 3 1-16,4 16-2 15,-1 12 3-15,1 10 0 16,-5 13 1-16,-4 23-1 16,-1 13-1-16,-6 11 1 15,0 10-3-15,-5 1 3 0,-3 0-13 16,-4-9-56-16,0-12-123 16</inkml:trace>
  <inkml:trace contextRef="#ctx0" brushRef="#br0" timeOffset="-210599.69">8551 4939 276 0,'7'-16'72'0,"3"0"-50"15,0-2 27-15,4 2 21 16,1 2-15-16,0-1-20 0,-1 5-4 15,1 5-6-15,-1 1-5 16,4 4-8-16,-1 7-6 16,2 11 0-16,0 11-2 15,-4 6-3-15,-2 8 3 16,-4 2 6-16,-4 2-8 16,-3 2-1-16,-2-3 0 0,0-5 0 15,-9-9 0-15,4-3-1 16,-2-12 1-16,1-6 1 15,1-11 2-15,0-4 11 16,1-18 3-16,4-10-13 16,0-10-3-16,0-8-2 0,10-8 1 15,7-1-1 1,5 1-1-16,2 5 0 0,2 9 1 16,1 8-9-16,1 9 16 15,1 15-7-15,2 6-1 16,-2 6 0-16,-4 14 0 0,-2 15 1 15,-3 10 2 1,-2 7 0-16,-6 8 0 0,-1 2-1 16,-8 1-1-16,0 0 2 15,-3-6-3-15,0 1 4 16,-3-4-2-16,-6-7-2 16,1-2 2-16,-1-5-10 15,1-9-25-15,1-7-45 16,0-13-80-16</inkml:trace>
</inkml:ink>
</file>

<file path=ppt/ink/ink97.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8T09:10:26.4350000"/>
    </inkml:context>
    <inkml:brush xml:id="br0">
      <inkml:brushProperty name="width" value="0.05292" units="cm"/>
      <inkml:brushProperty name="height" value="0.05292" units="cm"/>
      <inkml:brushProperty name="color" value="#C00000"/>
    </inkml:brush>
  </inkml:definitions>
  <inkml:trace contextRef="#ctx0" brushRef="#br0">6290 17701 800 0,'1'29'0'0,"4"-4"3"16,2 1-3-16,3-2 4 16,3-5-4-16,3-1 2 15,13 16-1-15,3-11-1 0,2-11 1 16,-3-10-6-16,-6-2-5 16,-9-20 4-16,-9-6 3 15,-7-10 5-15,-5-3-4 16,-13-2-18-16,-6 4-21 15,1 1-3-15,2 13-35 0,8 6 4 16,9 10-11 0,4 7-38-16</inkml:trace>
</inkml:ink>
</file>

<file path=ppt/ink/ink98.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9T08:48:38.84000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7486 4689 359 0,'-4'-14'184'16,"4"-4"-158"-16,2 0 10 16,18 4 15-16,5-1-8 0,8 3-15 15,1 5-9-15,1 7-4 16,-2 0-6-16,-5 9-8 16,-4 12-1-16,-8 6 0 15,-3 7 0-15,-8 7 1 0,-5 6 1 16,0 3 0-16,-2 0 0 15,-7 0 0-15,0-8 1 16,0-6-2-16,2-8 0 16,1-6 2-16,3-11 5 15,1-4-2-15,0-6 2 16,2-1 4-16,0-11 6 16,0-10-7-16,0-12-10 0,2-10 0 15,-2-13 0-15,7-3-2 16,3-1 1-16,2 1 0 15,4 9-2-15,0 7 2 16,4 9 2-16,0 9 1 0,1 9 1 16,1 7-2-16,3 9 1 15,-2 0-4-15,4 13 0 16,-2 10 1-16,0 7 1 16,-1 11 0-16,-3 4 0 15,-4 8 0-15,-4 8 1 0,-1-2 2 16,-5 3-1-16,-2-1-2 15,-1-5 0-15,-3-6-1 16,-1-10 1-16,0-6-2 16,0-6 0-16,0-6-16 15,0-10-25-15,0-4-36 0,0-8-37 16,-3-11-85-16</inkml:trace>
  <inkml:trace contextRef="#ctx0" brushRef="#br0" timeOffset="1075.99">6817 4319 425 0,'-3'-6'119'16,"3"0"-93"-16,0 1 14 15,2 2 1-15,11 3-16 16,2 0-11-16,0 1 1 16,3 13-3-16,0 4-1 15,-1 6 2-15,-5 6-8 0,-2 3-2 16,-5 5-1-16,0 2 1 16,-5-1-2-16,0-6 0 15,0-2 0-15,-6-6 1 16,2-11-2-16,1-1 1 15,-1-8 2-15,3-5 2 0,-1 0 5 16,2-12 14-16,0-8-13 16,0-10-9-16,2-8 0 15,5-3 1-15,4-4-1 16,1-1-1-16,5 5 1 0,-2 2 0 16,4 8 1-16,-2 4 0 15,2 9 2-15,0 5-1 16,-1 3-3-16,2 10 1 15,-3 0-1-15,4 6-2 16,-4 10 0 0,0 5 1-16,1 6 0 0,-8 7 1 0,1 7-1 0,-3 2 2 15,-3 5-2-15,-5 0 1 16,0 4 1-16,0-2-1 0,0-3-1 16,-5-5 1-16,2-3-1 15,0-1 0-15,1-7-2 16,2-1-31-16,0-7-53 15,0-11-100-15</inkml:trace>
  <inkml:trace contextRef="#ctx0" brushRef="#br1" timeOffset="45321.6">1009 5902 604 0,'0'-3'19'16,"-5"3"14"-16,-10 19 24 15,-3 17-21-15,-3 17-10 16,-6 17-5-16,-4 19-8 16,-1 15-5-16,-2 10-6 15,1 8-3-15,5 2 1 0,1-5-5 16,3-12-14-16,5-19-4 15,2-21 2-15,9-24 9 16,1-25 10-16,0-20 4 16,7-35 4-16,0-31-14 15,8-23-5-15,11-25-10 16,9-20-23-16,6-8 6 16,9-2 36-16,3 12 3 0,9 13 14 15,-3 21 22-15,-4 20 8 16,-1 24-10-16,-6 20-12 15,-4 19-8-15,-3 15-7 16,1 9-2-16,-1 27 2 0,0 18 3 16,0 18-6-16,2 15 7 15,-4 20-6-15,3 8-3 16,-3 1-2-16,-3 2 0 16,-2-2-19-16,0-10-6 0,0-10-4 15,-5-10 3-15,0-15 1 16,-5-15-10-16,-5-19-49 15,-10-20-102-15</inkml:trace>
  <inkml:trace contextRef="#ctx0" brushRef="#br1" timeOffset="45524.68">512 6662 717 0,'-20'-23'-1'15,"23"-7"-2"-15,39-7-8 0,29-5 13 16,25-8-1-16,22-3 1 16,20-1-2-16,13 1-2 15,7 1 3-15,0 5-24 16,-4 6-36-16,-6 7-37 16,-15 4-73-16,-19 7-162 0</inkml:trace>
  <inkml:trace contextRef="#ctx0" brushRef="#br1" timeOffset="46071.42">2221 6011 351 0,'-56'0'155'0,"-16"0"-106"16,-3 5 8-16,-1 10 1 15,8 6-21 1,12 4-18-16,21 7-3 0,18 5-7 16,17 5-8-16,31 4-1 15,19 4 1-15,17-2-2 16,10-2 3-16,-2-3-3 15,-1-5-5-15,-19-9-14 0,-22-3-17 16,-25-5-7-16,-18 0 27 16,-31-9 20-16,-17 4 8 15,-13-3 15-15,1-3 2 16,3-5 4-16,12-2 1 0,16-4-7 16,19-1-8-1,21-13-5-15,15-8-9 0,33-5-11 16,17-11-3-16,19-6-17 15,10-7-14-15,3-5-7 16,-4-1 4-16,-10-5 14 16,-19 6 8-16,-19 3 10 15,-17 8 16-15,-16 10 19 0,-13 8 0 16,-10 8 8-16,-9 10 4 16,-1 6-15-16,5 4-2 15,3 7-1-15,12 16-11 0,2 8-6 16,20 6 2-16,8 8 4 15,4 1-5-15,0 8 0 16,-3-6-3-16,-9 0-26 16,-12-7 4-16,-10-7 13 15,-7-7 8-15,-16-7 4 16,-13-5 3-16,-3-6 8 16,1-4-6-16,2-4-2 0,11-1-3 15,12-1-2-15,13-10-7 16,17-10-51-16,17-5-63 15,10-10-92-15</inkml:trace>
  <inkml:trace contextRef="#ctx0" brushRef="#br1" timeOffset="46368.24">2794 6105 195 0,'2'-10'510'0,"-9"3"-489"16,-3 7-5-16,6 1 13 15,4 17-13-15,2 9-11 16,15 9-4-16,6 9 0 0,6 2-1 15,7 3 0-15,0-3-1 16,-2-8-15-16,-4-10-15 16,-6-14 15-16,-8-13 14 15,-7-5 5-15,-5-22 6 0,-4-7-1 16,0-6 13-16,-2-2-3 16,-3 5-2-16,4 5 1 15,1 9 3-15,8 8-12 16,7 9-5-16,12 4-5 15,6 12-1-15,2 7 1 16,7 9-9-16,-2 5-42 0,-1 0-6 16,-2 1-16-1,-4-5-54-15,-10-11-102 0</inkml:trace>
  <inkml:trace contextRef="#ctx0" brushRef="#br1" timeOffset="46848.27">3313 6257 508 0,'-13'-37'69'0,"6"3"-12"15,9 5 11-15,-1 8-22 16,18 12-25-16,8 7-20 16,7 2 0-16,0 14 2 15,2 10-4-15,-2 2 1 0,-7 8-1 16,-7 0-1-16,-6-3-7 16,-13-9-9-16,-1-5 3 15,0-10 11 1,-10-7 6-1,-1-2 3-15,2-16 2 0,4-5 10 0,5-8 5 16,0-2-3-16,20-1-6 16,7 4-9-16,7 6-6 15,7 6-2-15,1 12 1 0,4 6 2 16,-3 5 0-16,-6 14 0 16,-8 7-1-16,-11 5-1 15,-7 5-8-15,-11 2-11 16,-2-5-3-16,-12-6 6 15,-6-5-2-15,0-14 18 16,2-8 5-16,8-7 22 0,4-16 10 16,6-1 1-16,9-9-12 15,14 1-4-15,9 2-4 16,9 3-11-16,3 6-5 16,5 10 0-16,-1 7-2 15,1 6 3-15,-8 11-2 16,-6 8-1-16,-1 8-6 0,-10 4-15 15,-6 9-20-15,-5-2-2 16,-4 2-16-16,0-10-48 16,-6-7-88-16</inkml:trace>
  <inkml:trace contextRef="#ctx0" brushRef="#br1" timeOffset="47111.08">4335 6243 571 0,'10'-13'19'15,"7"1"-8"-15,0 3 29 0,5 0 9 16,8 2-33-16,1-2-13 16,1 2 0-1,-1-5-2-15,-4 0 0 16,-10-2-1-16,-9-2 1 0,-8 0-1 16,-8 4-4-16,-14 1 8 15,-7 10 14-15,-7 1 14 16,-2 10-2-16,4 15-9 15,6 7 2-15,11 7-14 0,14 6-7 16,10-1-3 0,28-1 0-16,21-5-10 0,16-8-23 15,19-10-41-15,14-13-49 16,4-7-91-16</inkml:trace>
  <inkml:trace contextRef="#ctx0" brushRef="#br1" timeOffset="47501.7">5694 5920 748 0,'3'-23'31'0,"1"7"4"0,-3 7 12 16,-1 9-8-16,2 0-25 15,2 19-15-15,-2 11-2 16,4 14 4-16,2 9-1 15,4 7 0-15,3 8-1 16,1-1 0-16,1-7-28 0,-3-8-20 16,-1-7-21-1,-6-17-6-15,-6-16-26 0,-1-12-31 16,0-15-19-16,-5-20-123 16</inkml:trace>
  <inkml:trace contextRef="#ctx0" brushRef="#br1" timeOffset="47814.04">5807 6136 35 0,'7'-58'383'0,"5"9"-273"0,5 8-33 15,-1 10-4-15,4 13-22 16,5 11-24-16,-1 7-13 16,2 17-4-16,1 11-2 15,-2 13-2-15,-1 7-3 16,-4 7-3-16,-6 2 0 16,-7 0-2-16,-7-3-3 0,0-11-15 15,-2-9 2-15,-7-15 10 16,0-12 5-16,3-7 7 15,6-14 12-15,0-12 1 0,10-10-5 16,7-3 4-16,10 0-8 16,9 8-8-1,4 6-2-15,3 13 3 0,0 12-2 16,0 7-2-16,-5 16 1 16,-1 7 1-16,-8 8-1 15,-5 3-7-15,-12-2-22 0,-6 2-12 16,-6-7-22-16,-11-9-48 15,-16-13-126-15</inkml:trace>
  <inkml:trace contextRef="#ctx0" brushRef="#br1" timeOffset="48001.71">5446 5909 649 0,'0'-27'44'15,"14"-1"-38"-15,35 1 2 16,21 4 37-16,21 1-3 0,12 3-30 16,11 3-12-16,10 7 1 15,0 0-13-15,-2 3-68 16,-7 0-143-16</inkml:trace>
  <inkml:trace contextRef="#ctx0" brushRef="#br1" timeOffset="48720.23">7012 6123 564 0,'9'-28'93'0,"-9"-1"-64"16,-7 1 11-16,-19 6 3 0,-11 10-31 15,-15 8-11-15,-10 4 0 16,-2 13-1-16,-1 12 1 15,8 10-2-15,12 7 2 16,17 0-4-16,20 1 1 16,10-2-2-16,24-9 3 0,16-10-1 15,8-11-11-15,8-11-5 16,4-10 1-16,-1-18 1 16,-6-8 6-16,-11-7 5 15,-5 0 5-15,-17 2 4 16,-5 7 3-16,-12 8-2 0,-3 8 5 15,-2 12 7-15,0 6-8 16,0 15-12 0,0 14 2-16,13 6 1 0,2 11 1 15,13 4 0-15,6 0 0 16,7-1-1-16,7-10-1 16,0-9-1-16,3-16-4 0,-4-14 4 15,-4-3 1-15,-4-26 1 16,-4-14 0-16,-11-12 1 15,-5-13 0-15,-9-12 0 16,-8-5 2-16,-2-7-1 16,-9 3 5-16,-6 5 2 0,-2 13 9 15,-3 14 2-15,6 16 1 16,2 16-5-16,2 19-5 16,5 6-9-16,5 27-7 15,0 14 2-15,7 13 1 16,8 12 3-16,7 11 0 0,4 5-1 15,2 2-23-15,1-2-33 16,-5-9-33-16,-2-16-86 16,-8-20-54-16</inkml:trace>
  <inkml:trace contextRef="#ctx0" brushRef="#br1" timeOffset="48829.56">7552 6038 672 0,'-7'-25'44'16,"7"0"-24"-16,20 7-14 15,21 3-15-15,22 5-23 16,18-1-74-16,16 0-187 16</inkml:trace>
  <inkml:trace contextRef="#ctx0" brushRef="#br1" timeOffset="49470.24">9174 5841 339 0,'0'-12'55'0,"0"-2"11"0,7-4 35 16,0 5-15-16,1 2-13 16,0 5-15-16,1 6-15 15,1 0-18-15,-2 12-13 16,-1 14-9-16,0 12-1 15,-2 12-1-15,-2 7-2 16,-3 13 2-16,0-2-1 0,0 5 1 16,0-7-1-16,-3-5-2 15,3-14-3-15,0-7 1 16,0-12 4-16,10-13 0 16,8-6 0-16,5-9 2 15,9 0 1-15,8-10 0 0,9-1-2 16,8-3-1-16,2 0 0 15,6 2-1-15,3 2-36 16,2-3-62-16,1-2-80 16,-2 3-252-16</inkml:trace>
  <inkml:trace contextRef="#ctx0" brushRef="#br1" timeOffset="49785.82">10585 6116 675 0,'16'-11'34'16,"1"1"14"-16,4 4 13 15,2 6-13-15,1 0-13 0,-1 7-22 16,-5 8-6 0,0 7-4-16,-1 0-2 0,-5 7-2 15,-2 3 1-15,-2 2-19 16,-6-2-25-16,-2-4-20 16,0-6-35-16,-13-15-80 15,-1-7-241-15</inkml:trace>
  <inkml:trace contextRef="#ctx0" brushRef="#br1" timeOffset="49926.43">10516 5818 651 0,'-12'-3'35'0,"2"-15"-34"16,10 16-1-16,22 2-11 15,15 10-31-15,13 7-56 16,11 2-102-16</inkml:trace>
  <inkml:trace contextRef="#ctx0" brushRef="#br1" timeOffset="50176.33">11257 5895 321 0,'-18'-9'298'0,"-20"2"-297"16,-14 1 27-16,0 6 48 15,0 2-35-15,10 14-18 0,8 9-14 16,20 11-3-16,14 8-1 15,9 8-4-15,25 3-1 16,17 5 2-16,8-7-14 16,0-3-26-16,-3-10-9 0,-15-7-11 15,-16-12 15-15,-18-8 18 16,-14-6 10-16,-25-7 14 16,-13-2 8-16,-8-1 0 15,2-6-5-15,2-5-3 16,12-3-20-16,13-2-96 0,22-2-330 15</inkml:trace>
  <inkml:trace contextRef="#ctx0" brushRef="#br1" timeOffset="50723.08">12253 6057 622 0,'-5'-28'25'15,"5"1"2"-15,18 6 26 16,18 11-21-16,10 10-8 15,9 0-13-15,6 18-1 16,1 11-2-16,-4 3-5 16,-8 7-3-16,-8 5-2 15,-12-4-4-15,-14 0-12 0,-14-8 1 16,-2-6 8-16,-20-9 6 16,-3-10 6-16,-2-7 6 15,-1-18 24-15,5-9-7 0,8-7-10 16,13-5-4-16,2-5-7 15,23-5-6-15,15 6-13 16,8 9-47-16,12 8-27 16,-1 11-100-16,-1 14-130 15</inkml:trace>
  <inkml:trace contextRef="#ctx0" brushRef="#br1" timeOffset="51830.82">12990 6202 394 0,'-12'11'121'0,"4"-9"-60"15,8-2-9-15,0-2 20 16,18-9-43-16,9-5-23 0,9-4-7 16,5 0 2-16,6-5 0 15,-3-1-1-15,-3-1 2 16,-12-3-2-16,-7 3 0 16,-19 4-2-16,-4 5 1 15,-25 5 0-15,-6 6-2 16,-11 7 2-16,1 7 1 15,0 13 1-15,8 7 4 0,7 3-2 16,11 7-2-16,14 3-1 16,6-1-1-16,21-3 0 15,16-4-10-15,15-9-14 16,12-8-8-16,5-11-13 16,7-4-2-16,1-7 1 15,-8-14-5-15,-5-6 39 16,-14-5 17-16,-13-5 6 15,-16-4 2-15,-14 0 9 0,-11 3 12 16,-14 5 5-16,-15 2-2 16,-8 10-12-16,-5 8 8 15,-1 8-1-15,7 5-17 16,6 7-9-16,10 12-4 16,9 5-1-16,11 4-2 15,12 2 1-15,14 1 0 0,13 0 1 16,8 1-1-16,-1-1-7 15,3 1-2-15,-8 6 5 16,-4 3 3-16,-13 8 4 16,-5 4-1-16,-11 5 4 15,-6 5 3-15,-2 6 3 16,-10 0-6-16,-9 2-5 0,2-9-2 16,-2-9 0-16,6-10-7 15,5-14 1-15,8-19 6 16,6-10-1-16,11-12-13 15,5-20-11-15,2-14-3 16,3-11-31-16,-1-14-43 16,-3-5-35-16,-1-7-1 0,-6 1 61 15,-1 1 45-15,-8 8 160 16,-2 11 35-16,-5 8-38 16,0 10-17-16,0 12-31 15,0 8-25-15,0 6-11 0,0 10-2 16,0 8-13-16,2 7-18 15,9 12-7-15,-1 10 3 16,4 8-2-16,3 3 0 16,-2 2-2-16,-1-2-14 15,0-7-19-15,-1-9-7 0,1-10 6 16,1-12 21-16,0-4 14 16,2-21-6-16,-1-8 4 0,4-6 4 0,-2-2 4 15,-2 1 3 1,0 6-1-16,2 9 4 0,0 11-5 15,1 12 4-15,1 5-6 16,2 18-2-16,2 7 2 16,0 9-2-16,5 3-1 15,1-2-2-15,3-2 1 16,1-9-4 0,2-6-6-16,0-14-1 0,-2-9-2 15,-5-7 2-15,-2-24 6 0,-8-6-1 16,-6-13-10-16,-6-11-6 15,-5-9 11-15,-2-2 10 16,0-4 1-16,-2 9 7 16,-3 4 12-16,0 15 25 15,-1 11-15-15,2 15-9 0,-1 13-3 16,1 9-12-16,4 18-10 16,0 12 1-16,0 18 5 15,4 15 1-15,11 8 0 16,2 8-1-16,9 1-1 15,1-1-26-15,-2-10-28 16,0-13-38-16,-6-17-132 0</inkml:trace>
  <inkml:trace contextRef="#ctx0" brushRef="#br1" timeOffset="52680.8">15324 6095 354 0,'26'-14'35'0,"-12"-4"35"15,-8-4 21-15,-6 4-35 16,-13 0-19-16,-16 4-19 16,-15 7 1-16,-4 6 3 15,-6 1-3-15,0 8-5 0,3 10-7 16,3 7-5-16,11 4-2 16,8-3 0-16,15 3-1 15,10-4-1-15,5-7-7 16,21-8 4-16,12-4 1 0,13-6-5 15,3-2-3-15,6-10-3 16,-4-5 5-16,-1 4 3 16,-10-4 8-16,-5 3 2 15,-13 5 3-15,-5 4 7 16,-7 5-2-16,-2 0-5 0,-2 3-4 16,-4 9 0-16,5 1 0 15,-1-1-2-15,2 1-1 16,1-6-3-16,2-5-8 15,-2-2 2-15,2-7-2 0,0-13-5 16,2-5 8-16,0-3 9 16,0-4 9-16,5 1 15 15,1 3 1 1,-3 4-12-16,3 10-4 0,1 7 0 0,3 7-7 16,-2 9-2-16,3 16 0 15,-4 7-1-15,-1 7 0 16,-5 5 1-16,-7-2-1 15,-6-4-7-15,-2-12-9 0,0-6-6 16,0-16 8-16,-3-6 19 16,1-20 36-16,2-8-9 15,3-9-5-15,15-4-6 16,11-1-5-16,9 0-10 16,10 7-23-16,10 10-60 0,8 11-32 15,-2 12-42-15,1 4-109 16</inkml:trace>
  <inkml:trace contextRef="#ctx0" brushRef="#br1" timeOffset="56342.92">1801 7809 283 0,'-18'0'129'0,"1"-2"-61"15,5-1 19-15,3 3-25 16,4 0-19-16,5 0-21 16,2 0-13-16,15 3-4 0,10 3 17 15,9-3 8-15,13 1-7 16,12 0-16-16,5-4-5 16,4 0-1-16,6 0-1 15,-3 0 0-15,-3 0 0 16,-6 0-6-16,-4 0-14 0,-8 0-12 15,-11 0-13 1,-9 0-24-16,-11 0-30 0,-15 0-45 16,-6 4-77-16</inkml:trace>
  <inkml:trace contextRef="#ctx0" brushRef="#br1" timeOffset="56566.68">1919 7964 459 0,'-31'7'21'15,"16"-3"17"1,15-4 11-16,20 0-40 0,19 0 12 16,19 2 13-16,11-4-10 15,18-5-11-15,1-3-7 0,5 2-2 16,-3 0-4-16,-8-4 0 16,-6 2 0-16,-10-3-5 15,-12 4-14-15,-13-1-17 16,-12 0-30-16,-12 0-29 15,-10-4-16-15,-7-1-74 0</inkml:trace>
  <inkml:trace contextRef="#ctx0" brushRef="#br1" timeOffset="56754.14">2621 7654 470 0,'-9'-9'73'0,"4"0"-30"0,5 4 10 15,2 5-34 1,15 0-11-16,9 14-4 0,2 9 5 15,3 9 0-15,-1 11-4 16,-6 7-4-16,-12 7-1 16,-12 3-4-16,-10 1-33 15,-21-2-21-15,-13-9-18 0,-10-13-6 16,-4-12 9-16,2-16-120 16</inkml:trace>
  <inkml:trace contextRef="#ctx0" brushRef="#br1" timeOffset="57992.96">3911 7501 546 0,'-7'-20'81'0,"1"0"-25"15,3 8-1-15,3 6 1 16,0 6-18-16,0 8-27 16,2 16-10-16,5 8 4 15,-2 13 5-15,2 9-5 0,1 6-3 16,-7 5 0-16,3 0-1 16,-1-1 1-16,3-6-1 15,-1-6 0-15,2-8-1 16,6-8 0-16,3-6 0 15,4-10 0-15,5-5-3 16,4-4-13-16,3-5-27 0,6-6-39 16,1-2-30-16,1-13-66 15,-1-6-212-15</inkml:trace>
  <inkml:trace contextRef="#ctx0" brushRef="#br1" timeOffset="58289.61">4335 7882 563 0,'-15'-5'78'16,"6"2"-70"-16,4-5 20 16,5 5 13-16,7-3-16 15,15 1-22-15,3-4-4 0,5-2 3 16,1 0-2-16,-2-1 1 16,-8-2-1-16,-8 1 0 15,-8 2-1-15,-5 3 0 16,-18 4-1-16,-5 4 1 0,-4 2 1 15,-2 11 2 1,4 8 3-16,8 4 1 0,5 7-2 16,12-1-3-16,3 7-2 15,18-5 0-15,9-1-2 16,8-3-17-16,6-8-1 16,5-6-24-16,3-9-26 0,-2-6-85 15,-1-12-182-15</inkml:trace>
  <inkml:trace contextRef="#ctx0" brushRef="#br1" timeOffset="58570.8">4803 7532 616 0,'-14'-23'56'16,"1"5"-16"-16,4 8 0 16,9 10-8-16,0 0-8 15,4 10-24-15,12 15-1 16,5 11 5-16,1 8 1 15,5 10-2-15,0 5-3 16,-4 6 2-16,-3-3-3 0,-2-2 4 16,-4-4-1-16,-7-6-2 15,3-10 1-15,-5-4-1 16,4-7 0-16,1-3 1 0,5-2-1 16,5-7-1-16,3-2-4 15,7-8-16-15,3-7-19 16,2 0-14-16,-3-13-45 15,-6-13-76-15,-8-9-208 16</inkml:trace>
  <inkml:trace contextRef="#ctx0" brushRef="#br1" timeOffset="58706.71">4891 7795 638 0,'-20'-7'22'0,"18"-4"-16"16,14 2-10-16,29 0 4 0,20 2 0 15,14-2-56-15,11-7-79 16,9-4-266-16</inkml:trace>
  <inkml:trace contextRef="#ctx0" brushRef="#br1" timeOffset="64993.68">6391 7629 305 0,'0'2'204'0,"0"-2"-169"0,2 0-8 15,-1 0 20-15,5 0 3 16,0 0-23-16,6-2-7 0,5-6 1 16,5 0-4-16,3-7-7 15,4-1-2-15,4-2-4 16,-5-3-3-16,-2-6 0 15,1-3 0-15,-6-2 2 0,-9-8-1 16,-4 1 1-16,-8 4 0 0,0-3 0 16,-5 4-2-16,-5 7 2 15,-2 6-1-15,-2 5 2 16,4 5-1-16,1 9 1 16,0 2-2-16,3 6-2 15,5 14-1-15,1 6 0 16,0 14 0-16,7 10 1 0,6 8 1 15,-1 12-1-15,1 7 1 16,-1 6 0-16,-1 7 4 16,2-5-1-16,-3-3 1 15,1-3-2-15,2-6 0 0,-3-11-1 16,2-4 2-16,-4-11-2 16,-1-5-1-16,-1-7 0 15,-1-8-1-15,-1-7 0 16,-4-8 0-16,4-6-3 15,-4-6-9-15,1 0-3 0,-1-6-10 16,2-6-20-16,0-2-11 16,1-4-21-16,1 0-17 15,-1-4-38-15,1 1-94 16</inkml:trace>
  <inkml:trace contextRef="#ctx0" brushRef="#br1" timeOffset="65321.98">6714 7709 420 0,'-14'-23'106'0,"6"0"-59"15,8 5-8-15,1 4 1 0,21-1-8 16,5 8-22-16,7 4-3 16,4 3 2-16,4 1 0 15,-8 16-2-15,-5 5-7 16,-12 6 0-16,-14 5-2 16,-4 3-7-16,-24-2-7 0,-13-2 1 15,-12-5-5-15,-4-5 4 16,-2-5 0-16,8-12-21 15,10-5-55-15,17-14-155 16</inkml:trace>
  <inkml:trace contextRef="#ctx0" brushRef="#br1" timeOffset="66026.42">7832 7411 566 0,'3'-14'48'0,"-2"1"-7"16,1 4 10-16,3 9-10 15,2 0-10-15,0 9-23 0,3 13-6 0,0 10 6 0,1 11 1 16,0 8-4-16,-2 12-2 31,-2 3 1-31,-2 4-4 0,-3-5-1 0,0-8 2 31,-2-6-2-31,0-12-4 0,0-14 3 0,0-11 2 0,0-11 0 16,0-3 5-16,0-10 6 31,1-12-5-31,9-6 0 0,7-1-3 0,5-1-2 16,7 2-1-16,5 8 0 31,0 6-2-31,2 10 0 0,-4 6 1 0,-7-2-1 0,-5 11 0 31,-9 4-3-31,-11 7-12 0,-4-2-4 0,-19 3 10 16,-8-4 7-16,-8 1 1 16,0-6 3-16,-3-3-1 15,8-2 1-15,10-5-5 0,10-4-18 16,14 0-21-16,14-4-40 16,18-9-110-16</inkml:trace>
  <inkml:trace contextRef="#ctx0" brushRef="#br1" timeOffset="66323.87">8396 7864 596 0,'-1'0'15'16,"1"0"-6"-16,10 0 23 15,14-1 0-15,6-9-22 0,6 0-9 16,2-8-1-16,-3 2-5 15,-6-4-10-15,-9 1 7 16,-13-3 3-16,-7 8 1 16,-19 5 4-16,-16 8 9 0,-4 1 3 15,-6 10 12-15,2 9 12 16,7 6-3-16,12 1-18 16,14 6-10-16,10-4-4 15,20-3-4-15,21-4-2 16,20-3-33-16,11-13-49 15,7-5-124-15</inkml:trace>
  <inkml:trace contextRef="#ctx0" brushRef="#br1" timeOffset="66763.97">9720 7661 499 0,'-5'-18'104'0,"0"0"-47"15,2 6 15-15,3 8-7 16,0 4-28-16,0 4-24 15,9 12-14-15,2 9 4 16,6 7 0-16,-2 7-2 0,4 7-1 16,-4-1-1-16,4 2-10 15,-6-6-21-15,-1-3-18 16,-5-10-21-16,-7-13-42 16,0-10-61-16,-15-6-227 0</inkml:trace>
  <inkml:trace contextRef="#ctx0" brushRef="#br1" timeOffset="67251.98">9434 7648 600 0,'0'-12'24'0,"11"1"0"16,21 4-11-16,16 2 6 0,15 3-2 16,11 0-10-16,5 0 3 15,4 1-1-15,0-4-5 16,-10-1-4-16,-10-5-3 15,-11-2 5-15,-16-2-9 16,-13-7 5-16,-14-1 1 0,-9 3-1 16,-12 1-1-16,-12 3 9 0,-4 5 1 15,-3 9-1-15,0 2 3 16,8 11-1-16,4 14-1 16,6 5-2-16,7 10-3 15,6 6-2-15,6 5-2 16,9 3 0-16,2-1 9 0,1-3-8 15,-2-1 1-15,-1-12-7 16,-3-10-6-16,-4-10-1 16,-5-7 5-16,1-10 6 15,1-4 7-15,-1-15-1 16,2-5 3-16,6-1 6 0,2 2-2 16,1 0-1-16,0 11 3 15,5 6-7-15,-2 6-3 16,-2 7-2-16,6 11 0 15,-3 7 0-15,2 1 0 16,-2 3 0-16,2 1-1 16,1-8-10-16,-3 0-12 15,2-5-21-15,-1-6-34 16,-6-8-43-16,-1-3-60 0</inkml:trace>
  <inkml:trace contextRef="#ctx0" brushRef="#br1" timeOffset="67487.42">10468 7893 376 0,'4'-13'44'0,"3"7"10"16,4-2 8-16,3 5-25 16,6-3-12-16,4-1-14 15,2 0-2-15,1-8-7 16,-3 3-2-16,-6-2-3 0,-8-2-7 16,-10 1 8-16,-3 3 7 15,-15 5 21-15,-10 7 1 16,-2 0 7-1,2 18 1-15,5 7-4 0,8 5-14 16,9 8-11-16,6 1-6 0,21-2-5 16,14-5-25-16,18-3-44 15,11-12-86-15</inkml:trace>
  <inkml:trace contextRef="#ctx0" brushRef="#br1" timeOffset="67933">11799 7495 501 0,'3'-43'101'0,"-3"5"-25"0,2 6-3 16,0 13-8-1,-2 7-23-15,3 10-12 0,0 2-15 16,2 25-15-16,6 14 0 15,0 16 7-15,6 20 0 16,5 11 0-16,0 9-4 0,-1 1-1 16,4-2-2-16,-1-8 1 15,-3-8-2-15,-1-16-11 32,-5-10-6-32,-5-12 1 0,-3-14-6 15,-3-8-8-15,-4-12-19 16,0-6-6-16,0-8-8 15,0-15-47-15,-2-4-109 0</inkml:trace>
  <inkml:trace contextRef="#ctx0" brushRef="#br1" timeOffset="68167.78">11921 7614 610 0,'-12'-35'60'0,"8"1"-32"16,4 11 10-16,14 10 9 16,15 11-24-16,9 4-15 15,2 20-6-15,1 8 0 16,-4 10-1-16,-6 4-2 0,-15 0-7 16,-12 1-34-16,-6-5-13 15,-25-7-18-15,-10-8-17 16,-11-11-74-16</inkml:trace>
  <inkml:trace contextRef="#ctx0" brushRef="#br1" timeOffset="68699.18">12494 7671 602 0,'-8'-8'36'0,"0"1"9"15,2 7-2-15,3 0-17 0,1 10-23 16,2 12-5-16,0 4 2 16,11 5-1-16,5 1 0 15,3 0 1-15,7-5 0 16,-3-5-1-16,1-3-10 15,-7-13-4-15,2-6 4 16,-7 0 3-16,-1-13 8 0,-6-7 2 16,-1-6 0-16,-2-2 0 15,-1 3 7-15,-1 4 9 16,2 5-4-16,0 6 2 16,3 6-1-16,3 4-12 15,2 5-7-15,9 12 3 0,0 4 0 16,3 5-3-16,0 3-27 15,0 3-11-15,2-5-32 16,-4-1-35-16,-1-11-73 16</inkml:trace>
  <inkml:trace contextRef="#ctx0" brushRef="#br1" timeOffset="69195.85">12861 7752 484 0,'0'-25'59'16,"0"5"0"-16,0 8-7 15,14 6-21-15,6 6-19 0,3 4-8 16,6 10-1-16,-1 10 0 16,1-1-3-16,-4 7 1 15,-3-3-1-15,-8-5-1 16,-3-2-7-16,-9-7-2 16,-2-8-1-16,0-5-1 15,-2 0 16-15,-1-17-1 0,-4-1 1 16,7-5 7-16,0-4-1 15,8 2-1-15,5 0-2 16,8 5-3-16,5 6-5 16,0 8-2-16,6 6 3 15,-5 4 1-15,-2 12-1 0,-1 6 0 16,-10 3 0-16,-4 0 0 16,-7-2-1-16,-3-2-1 15,0-5-3-15,-11-7-1 16,2-8 5-16,0-1 4 15,4-8 1-15,2-10 3 16,3-3 8-16,3-4 2 0,13 2 2 16,4 2 2-1,7 0-10-15,3 11-2 0,3 6-6 16,1 4-2-16,0 13 0 0,-6 6-1 0,0 6 0 16,-5 4 0-16,-7 2-2 15,-1-2-5-15,-8 0-21 0,0-4-22 16,-2-7-38-1,-2-10-60-15,-1-8-126 0</inkml:trace>
  <inkml:trace contextRef="#ctx0" brushRef="#br1" timeOffset="69436.42">13713 7609 572 0,'0'-16'73'16,"0"5"-39"-1,0 11 30-15,0 2-38 0,2 21-21 0,4 13 4 16,1 12 5-16,3 13 1 16,2 11-6-16,0 4-5 15,2 1-4-15,1-1 1 16,0-3-1-16,0-9-1 16,-3-8-5-16,0-8-2 15,-5-11-3-15,-2-12-8 16,-2-9-21-16,-1-11-21 15,-2-5-53-15,0-15-127 16</inkml:trace>
  <inkml:trace contextRef="#ctx0" brushRef="#br1" timeOffset="69970.42">13750 7613 539 0,'3'-17'31'0,"13"5"4"16,4 3 6-16,9 8 0 15,5 1-14-15,-4 5-17 16,-3 12-4-16,-6 7-5 16,-8 4-1-16,-11 3-2 0,-2 3-17 15,-18-4-17-15,-3-2-2 16,-8-6 2-16,0-6 9 15,2-5 7-15,4-6 4 16,9-5-19-16,10 0-43 16,4-9-82-16</inkml:trace>
  <inkml:trace contextRef="#ctx0" brushRef="#br1" timeOffset="70439.07">14148 7654 493 0,'4'-6'106'0,"-4"1"-66"15,0 1 17-15,0 4-24 16,0 0-22-16,0 4-9 16,-2 5-3-16,0 2 0 15,-2 0 0-15,4-1-5 16,0-1-5-16,0-2 0 0,0-5-3 16,2-2-1-1,4 0 9-15,4-9 7 16,2-3 0-16,5-5 0 0,3 3 2 15,1 2 2-15,1 1 1 16,1 8-5-16,-2 3 0 16,1 1 1-16,-4 13 0 0,-4 4-1 15,-2 6 0-15,-5 1-1 16,-5 0-1-16,-2-6-2 16,0-3-1-16,-2-7-3 15,-5-6 4-15,4-3 5 16,1-4 8-16,2-11 4 0,2-2-5 15,13-4-1-15,5 0-2 16,6 0 0-16,5 5-2 16,5 5-3-16,-2 5-2 15,4 6 0-15,-4 0 0 16,-2 15 0-16,-5 5 0 16,-7 2 1-16,-4 3-3 0,-3 1 1 15,-8-2-18-15,-5-4-23 16,0-7-33-16,-16-10-59 15,-10-3-137-15</inkml:trace>
  <inkml:trace contextRef="#ctx0" brushRef="#br1" timeOffset="70600.1">14144 7424 502 0,'4'-18'-2'0,"24"9"1"16,16 7 7-16,17 4 1 0,12 8-7 15,10 10-9-15,5 5-20 16,6 4-20-16,-6-3-31 0,-5 1-67 16</inkml:trace>
  <inkml:trace contextRef="#ctx0" brushRef="#br1" timeOffset="71020">15065 7579 371 0,'15'-15'112'0,"-15"0"-42"0,-17-3-3 15,-8 1-24-15,-4 9-1 16,0 4-21-16,2 4-14 15,1 2-6-15,8 14-1 16,8 7-1-16,10 4-3 16,0 4 1-16,13-3-1 15,9-3-10-15,4-4-4 0,1-5 1 16,1-7 0-16,-3-7 1 16,-2-2 11-16,-2-7 4 15,-6-6 3-15,-2-1 15 16,-4 0 18-16,-2 5-1 15,-1 2-1-15,-2 5-7 0,-1 2-10 16,2 12-16-16,4 17-1 16,4 12 1-16,3 12 1 15,2 14 0-15,-2 7-1 16,-1 9 0-16,-8 0-2 16,-6-1-4-16,-1-6-15 0,-14-13-19 15,-7-13-10-15,-10-22 0 16,-3-16 29-16,0-14 21 15,4-21 5 1,-1-15 15-16,7-9 21 0,11-6-10 16,10-4-15-16,3 2-2 15,20-1-10-15,12 6-7 16,15 6-21-16,10 10-19 0,7 7-52 16,4 2-125-16</inkml:trace>
  <inkml:trace contextRef="#ctx0" brushRef="#br1" timeOffset="71444.63">15938 7190 463 0,'-9'-27'200'0,"2"2"-167"15,2 9 28-15,5 9-8 16,0 7-19-16,1 20-22 16,10 12-7-16,2 9 5 15,1 10-2-15,1 12-4 16,2 6-3-16,2 8 0 0,1 0-1 16,-3-1 0-16,1-2-11 15,0-8-19-15,-2-13-19 16,0-9-20-16,2-14-26 15,-2-18-54-15,2-12-141 16</inkml:trace>
  <inkml:trace contextRef="#ctx0" brushRef="#br1" timeOffset="72475.63">16360 7636 536 0,'0'-18'75'0,"2"1"-52"16,5-2 32-16,6 3-16 0,2 2-15 15,2-4-20-15,-2 6-4 16,-1 1 1-16,-4 1-2 16,-2 2 1-16,-6 3-1 15,-2 3-3-15,-8 2-2 0,-6 0 5 16,-4 11 0-16,-2 5 2 16,4 5 0-16,4 6-2 15,6 1 0-15,6 1-1 16,0-1 1-16,16 0 0 15,6-6 0-15,3-5-11 16,4-6-8-16,0-7-13 0,-3-4-5 16,-2-3 13-16,-3-13 15 15,-3-2 11-15,-2-7 3 16,-2 2 18-16,1 0 9 16,-4 5-5-16,2 2-8 15,-1 9-4-15,0 5-2 0,3 2-9 16,1 7-1-16,0 10 3 15,1 2-1-15,-3 2-2 16,-4 1-2-16,0-3 0 16,-5-5-1-16,-3-3 0 15,1-4-6-15,-1-7 6 0,0 0 7 16,5-12 1-16,4-4-5 16,1-4 3-16,5-1 5 15,-1 1 5-15,4 2-1 16,-1 6-9-16,1 5-3 15,0 7-4-15,-3 0-1 0,5 8 1 16,-3 12 1-16,2 2-3 16,0 3 1-16,5 3-14 15,1-3-10-15,3-3-3 16,4-6-10-16,0-4 2 16,2-8 1-16,-2-4-10 15,0-7 8-15,-5-11 17 0,-4-7 22 16,-6-2 9-16,-7-3 27 15,-9-1-8-15,-1 3-12 16,-9 3-4-16,-10 5 4 16,-2 6-12-16,-3 8-3 0,-3 6 0 15,6 2-1-15,2 14-1 16,5 4-1-16,7 4 1 16,5-1-1-16,0-2-1 15,12 0 3-15,8-6 0 16,1-5-1-16,4-6 0 0,2-4 1 15,-3 0 1-15,3-9 1 16,-6-6 11-16,-1 1 20 16,-6 2 11-16,-1-2-3 15,-4 3-4-15,-2 4-3 16,-4 0-7-16,-1 7-9 16,4 0-6-16,-1 8-10 15,2 16-3-15,5 12 2 0,3 10-1 16,1 14 1-16,2 10 0 15,1 7 0-15,-4 3-1 16,-3-1 0-16,-5-5-11 16,-7-8-11-16,0-10-10 15,-15-12-11-15,-8-16 3 0,-5-15 9 16,-8-13 6-16,-1-11 12 16,3-19 13-16,5-7 1 15,8-10 12-15,10-1 6 0,11-10-3 16,15 2-6-16,17 0-11 15,14-2-1-15,12 8-23 16,6 5-17-16,4 6-20 16,3 9-118-16</inkml:trace>
  <inkml:trace contextRef="#ctx0" brushRef="#br1" timeOffset="72898.61">17858 7357 612 0,'-7'-17'31'15,"2"1"8"-15,0 10 13 16,5 6-19-16,0 6-24 15,12 11-8-15,1 10 11 0,4 7 3 16,4 7-9-16,-1 2-3 16,0 5-1-16,-2-1-2 15,-5-1-11-15,-5-7-23 16,-2-2-19-16,-6-12-46 16,-4-8-69-16,-12-17-134 15</inkml:trace>
  <inkml:trace contextRef="#ctx0" brushRef="#br1" timeOffset="73408.2">17622 7393 575 0,'-3'-23'31'15,"3"4"-19"-15,23 6 30 16,20 6-30-16,11 3 4 16,12 2-6-16,9 2-2 15,3 0 0-15,-2 0-4 16,-4 0 4-16,-11-1-14 15,-11-10 2-15,-12-7-7 0,-15-5-1 16,-12-4 2-16,-11-3-2 16,-4 0 7-16,-14-1 7 15,-7 6 3-15,-3 6 3 16,-3 8 1-16,4 7 3 16,0 4-2-16,9 16-5 0,6 13-3 15,6 10-2-15,6 7 2 16,9 8 0-16,8 7 1 15,5 3-3-15,4 0 1 16,-5 0-1-16,0-7 1 16,-2-7-1-16,-5-8-4 15,-3-16-5-15,-6-8-1 0,0-12 6 16,-3-6 7 0,3-10 7-1,2-8-1-15,3-3 0 16,2-2 4-16,5 3 7 15,2 5-5-15,1 4-5 0,4 11-2 16,-3 0-4-16,0 7-2 16,1 11-2-16,0 5 1 15,-3 7-1-15,-1-1-1 0,-4 1 2 16,1 0-2-16,-3-3-4 16,3-2-35-16,-1-7-23 15,3-8-51-15,2-6-115 0</inkml:trace>
  <inkml:trace contextRef="#ctx0" brushRef="#br1" timeOffset="73486.31">18806 7739 525 0,'-17'-30'-210'16</inkml:trace>
  <inkml:trace contextRef="#ctx0" brushRef="#br1" timeOffset="156271.93">1623 9533 705 0,'-3'-12'63'16,"3"4"-44"-16,0 0 13 15,3 8-12-15,9 0-3 0,3 14-14 16,-1 11-2-16,3 13 0 16,0 12 0-16,-2 10-1 15,-3 6 1-15,0 2-1 16,-4 0-7-16,1-2-2 15,-2-9 2-15,4-5 0 16,-2-6 6-16,7-10 1 16,7-8-1-16,9-8-2 0,14-9 4 15,12-10-3-15,8-1-9 16,9-10-18-16,6-12-29 16,-1-6-47-16,-6-8-113 15</inkml:trace>
  <inkml:trace contextRef="#ctx0" brushRef="#br1" timeOffset="156568.73">2490 9883 538 0,'0'0'30'16,"2"-9"3"-16,15-3 14 15,0-1-14-15,3-3-23 16,-3 0-8-16,-3 2 0 15,-7 0 2-15,-7 3 5 16,-4 6 6-16,-13 5-4 0,-7 0-7 16,1 12-1-16,-3 13 7 15,4 4 9-15,10 6-2 16,11 4-6-16,1 4-5 16,15 0-4-16,14-2-3 15,5-3-7-15,11-8-25 16,8-9-14-16,3-12-26 0,2-9-57 15,1-14-182-15</inkml:trace>
  <inkml:trace contextRef="#ctx0" brushRef="#br1" timeOffset="156849.91">2966 9558 606 0,'-13'-8'87'0,"8"1"-82"16,5 4 27-16,4 3-24 0,18 17 6 15,0 8-5 1,4 12 2-16,1 11 4 0,-6 7-9 16,-3 12-2-16,-9 4-1 15,-3 2-3-15,-8-3 3 16,2-6 1-16,0-7 10 16,0-8-4-16,-2-7 1 0,2-8-6 15,12-4-2-15,8-4-3 16,8-7-1-16,6-5 2 15,5-3-7-15,10-7-20 16,0-2-19-16,4-8-18 0,-4-15-38 16,-14-10-56-16,-8-11-160 15</inkml:trace>
  <inkml:trace contextRef="#ctx0" brushRef="#br1" timeOffset="156990.51">3106 9929 690 0,'-44'-17'50'15,"17"0"-25"-15,25 2 8 0,16 2-26 16,36 3-15-16,27-3-25 16,20 1-26-16,22-7-59 15,10 0-266-15</inkml:trace>
  <inkml:trace contextRef="#ctx0" brushRef="#br1" timeOffset="158546.64">5025 9625 341 0,'-17'-12'68'0,"2"-1"14"15,8 0 9-15,7-3-26 16,4 3-19-16,21 1-27 0,12 3-3 15,12 2 7-15,7 3-4 16,7 4-6-16,-4 2-3 16,-7 14-5-16,-7 8-3 15,-13 11-2-15,-19 12-2 0,-13 11-4 16,-24 12-12-16,-19 5 5 16,-14 1 2-16,-8 1 8 15,-1-9 5-15,5-11 3 16,10-10 26-16,12-10 0 15,17-10-6-15,17-9-6 0,10-8-10 16,26-4-4 0,19-6-1-16,15 0-1 0,16-9-3 15,11-5-7-15,3-6-9 16,2-3-12-16,-6-2-16 16,-9 1-11-16,-9-1-15 15,-19 2-36-15,-17 0-47 0,-18 4-97 16</inkml:trace>
  <inkml:trace contextRef="#ctx0" brushRef="#br1" timeOffset="158734.1">4879 9921 295 0,'-51'-9'343'16,"19"-4"-330"-16,27-1 24 15,15-2 2-15,35 0-14 0,24-4-14 16,22 2-5-16,13-3-3 16,15 3-4-16,1-1-6 15,-1-5-52-15,-7-1-114 16</inkml:trace>
  <inkml:trace contextRef="#ctx0" brushRef="#br1" timeOffset="159679.54">5243 10017 320 0,'-26'7'250'0,"11"-7"-228"15,13 0 30-15,7-11-21 16,22-5-9-16,9-8-6 16,11-5-2-16,3-5-1 15,-3-5-4-15,-1 1-7 16,-12-3-1-16,-12 4-2 0,-15-1-5 15,-9 8-3-15,-22 5-12 16,-15 7-3-16,-14 11 18 16,-10 7 5-16,-4 9 2 15,-3 17 5-15,4 10 8 16,7 7 0-16,14 5-4 16,15 0-1-16,11-1-4 0,19-8-3 15,7-9-5-15,24-10-1 16,16-11 8-16,6-9-3 15,11-14 2-15,2-15 0 16,-3-10-2-16,-7-8 0 16,-15-1 1-16,-12-5 1 0,-19-1-2 15,-10 6 1-15,-17 7-4 16,-18 9-2-16,-8 11 6 16,-11 13 0-16,1 8-2 15,-1 22 2-15,3 11-1 16,12 14 7-16,12 8 0 0,18 6-5 15,9-2-3-15,16-2 1 16,16-9-2-16,10-12 0 16,9-11-2-16,0-13 8 0,1-12-5 15,-5-1 1-15,-12-19-1 16,-13-7-6-16,-17-3-5 16,-12-2-1-16,-25 0-9 15,-17 8 2-15,-12 10 3 16,-7 14 15-16,2 2 10 15,8 23 18-15,14 14-4 0,19 9-5 16,23 10-4 0,14 0-8-16,32 0-3 0,17-8 0 15,15-10-4-15,9-13 1 16,5-18-4-16,-4-9-2 0,-11-16-5 16,-17-16-15-16,-17-9-20 15,-21-9-34-15,-20-5-60 16,-10-1-122-16</inkml:trace>
  <inkml:trace contextRef="#ctx0" brushRef="#br1" timeOffset="160257.51">6394 9803 506 0,'-13'-30'70'0,"4"-1"19"0,3 8-11 15,6 7-20 1,1 11-19-16,11 5-21 0,7 17-13 15,1 16 3-15,4 8-2 16,3 12-5-16,4 10 0 16,-2 5 0-16,3-4-1 15,-3-4-5-15,1-10-8 0,-3-16-10 16,-3-16 10-16,-3-18 9 16,-3-14 2-16,-4-24 5 15,-1-12-1-15,1-5-2 16,-1 2 1-16,-2 8 0 15,-3 11-1-15,4 16 1 0,2 18-3 16,2 13-3-16,10 19 4 16,6 10 2-16,7 14-2 15,9 3 1-15,4 0 1 16,6-7-1-16,0-14-6 16,-4-14-9-16,-3-18 9 0,-9-12 5 15,-8-28 4 1,-13-16 3-16,-11-12 4 0,-10-13 6 15,-2-6-8-15,-23 3-5 16,-8 6-3-16,-4 12-3 16,-3 13 2-16,0 19-5 0,10 15-28 15,10 13-32-15,16 4-44 16,6 10-118-16</inkml:trace>
  <inkml:trace contextRef="#ctx0" brushRef="#br1" timeOffset="160569.94">7840 9945 662 0,'0'0'35'16,"7"-10"17"-16,18 3-12 16,11-2-9-16,12 0-17 15,11 2-12-15,7 1-2 16,2 4 1-16,-2 2-19 0,-5 0-52 15,-11 8-40-15,-17 1-97 16</inkml:trace>
  <inkml:trace contextRef="#ctx0" brushRef="#br1" timeOffset="160710.54">7962 10138 631 0,'-20'11'33'0,"20"-9"-15"0,34-2-11 16,32 0 0-16,22 0-5 15,21-9-23-15,11-7-60 16,4-4-136-16</inkml:trace>
  <inkml:trace contextRef="#ctx0" brushRef="#br1" timeOffset="161148.34">9594 9755 517 0,'0'-20'47'0,"-22"7"-2"15,-5 8-15-15,-10 5 2 16,-10 5-8-16,-6 15-17 0,-1 13 5 16,1 7 0-16,9 12-4 15,11 13 5-15,13 6-8 16,19 4 0-16,8-2-5 16,25-1-1-16,17-12 1 0,15-12 1 15,13-12-2 1,8-15-1-16,1-16-8 15,0-5-1-15,-7-19 6 0,-15-15-1 16,-13-16 6-16,-19-9 1 16,-20-12 4-16,-12-6-6 15,-22 0 2-15,-24 3-5 0,-3 9-6 16,-11 13-9-16,3 15-13 16,-1 10-28-1,11 6-80-15</inkml:trace>
  <inkml:trace contextRef="#ctx0" brushRef="#br1" timeOffset="161648.51">9969 8881 564 0,'0'-32'26'16,"0"3"34"-16,-1 9-3 16,-1 7-10-16,2 5-13 15,3 8-12-15,10 8-14 16,7 15-5-16,5 14 9 16,0 16 0-16,6 15-3 0,-5 13 0 15,1 9-1-15,-7 7-7 16,-2-1 2-16,-7-2-3 15,-2-6 0-15,-2-8 2 16,-4-11-4-16,0-13-4 16,-1-12 0-16,-1-12-4 0,1-10-3 15,1-13-12-15,4-9-17 16,2-7-5 0,3-17-41-16,1-6-42 0,1-10-144 15</inkml:trace>
  <inkml:trace contextRef="#ctx0" brushRef="#br1" timeOffset="161977.61">10183 9127 539 0,'-20'-27'55'0,"11"-1"-22"0,9 5 20 16,6 3-11-16,22 6-14 15,10 9-19-15,9 5-6 16,1 5 2-16,1 16-3 16,-8 6-2-16,-14 7-1 15,-15 1-2-15,-12 2-22 16,-10 4-17-16,-24-8-16 0,-14-4-2 15,-1-7 27-15,-7-6 16 16,4-8-30-16,7-8-14 16,11 0-13-16,14-14-103 15</inkml:trace>
  <inkml:trace contextRef="#ctx0" brushRef="#br1" timeOffset="162524.37">10632 8737 109 0,'-2'-13'425'0,"-10"-1"-403"15,12 1 32-15,5 6-17 0,15 4-18 16,9 3-10-16,1 1-6 16,1 12 1-16,-1 8-2 15,-7 6-1-15,-8-1 0 16,-13 7-5-16,-2-1-7 16,-19-2 3-16,-6-3 9 15,-1-4 0-15,2-3 3 16,2-6 20-16,7-3 9 0,9-4 0 15,6-2-9-15,11-1-7 16,16-4 8-16,11 0 0 16,12 0-10-16,8-2-11 0,5-3-1 15,1-1-4-15,-9 1 3 16,-8 2-6-16,-15-3-39 16,-10 1-47-16,-18-4-93 15</inkml:trace>
  <inkml:trace contextRef="#ctx0" brushRef="#br1" timeOffset="163102.16">12722 10121 733 0,'11'7'54'16,"-11"1"-55"-16,0 9 20 15,-15 8-4-15,-6 5-10 16,-8 8-4-16,-5 2-25 16,-4-2-35-16,4-7-67 0,5-14-320 0</inkml:trace>
  <inkml:trace contextRef="#ctx0" brushRef="#br1" timeOffset="163493.57">14137 9464 559 0,'7'-34'68'0,"-3"2"13"15,0 9-14-15,1 9-12 16,2 10-18-16,-2 7-20 16,2 21-15-16,1 17-1 15,1 16 6-15,1 18 0 16,0 16-2-16,0 9-3 15,1 3 0-15,4 2-2 0,-1-6-5 16,4-14-19-16,1-17-11 16,6-16-23-16,4-24-25 15,0-19-41-15,3-13-113 16</inkml:trace>
  <inkml:trace contextRef="#ctx0" brushRef="#br1" timeOffset="163899.73">14570 9795 614 0,'0'-17'46'0,"0"8"9"16,0 9-10-16,0 14-36 16,5 18 18-16,6 8-11 15,1 8-12-15,7 5-3 0,-2 1 1 16,3-6-3-16,-1-7 2 16,0-9-11-16,-1-14-9 15,1-14 6-15,3-6 10 16,0-23 4-16,-3-11-1 0,1-8 1 15,2-1-1-15,-5 6 1 16,-2 6-1-16,-1 12 0 16,-2 16 7-16,-2 5-1 15,7 21-8-15,0 10 4 16,7 9 1-16,6 4-1 0,2 0-2 16,4-6-2-16,2-13-5 15,-4-11 1-15,-4-13 6 16,-1-11 1-16,-7-17 0 15,-7-12 4-15,-12-9 5 16,-3-6-1-16,-6-3-7 0,-13 2 3 16,-5 5-4-16,-3 7-5 15,4 10-20-15,2 14-20 16,4 8-31-16,14 9-82 16,3 2-205-16</inkml:trace>
  <inkml:trace contextRef="#ctx0" brushRef="#br1" timeOffset="164091.72">15268 9488 657 0,'0'-38'48'0,"0"4"8"16,-1 8 17-16,1 18-33 16,1 8-12-16,13 25-25 15,5 16-4-15,6 16 3 0,2 20 3 16,5 16-3-16,-1 8-1 15,-2 5-1-15,-10 1-5 16,-4-7-40-16,-8-13-23 16,-7-17-27-16,-6-24-63 15,-7-23-281-15</inkml:trace>
  <inkml:trace contextRef="#ctx0" brushRef="#br1" timeOffset="164513.47">16037 9787 654 0,'-10'-2'64'0,"7"-10"-38"16,3 1 25-16,23 0-34 16,11 4 0-16,12 2-12 15,0 5-5-15,6 0-9 16,-1 14-64-16,-13 2-48 16,-13 2-111-16</inkml:trace>
  <inkml:trace contextRef="#ctx0" brushRef="#br1" timeOffset="164638.44">16134 10033 623 0,'-12'6'85'16,"12"-6"-55"-16,19 0 20 15,28-2-45-15,18-4 0 0,15-1-6 16,14-2-32-16,3 0-65 16,-2-5-179-16</inkml:trace>
  <inkml:trace contextRef="#ctx0" brushRef="#br1" timeOffset="165094.84">17123 9434 477 0,'2'-38'194'0,"-2"10"-144"16,2 6 18-16,1 10-26 15,5 12-7-15,1 10-24 16,6 22-12-16,2 13 2 0,8 22 3 16,-1 16 1-16,4 17 1 15,-1 12 2-15,0 10-6 16,-4-3-1-16,-7-3-1 16,-4-10-7-16,-6-16-1 15,-4-11-7-15,-2-20 0 16,0-15 0-16,-2-12 0 0,-3-14-8 15,2-12-14-15,3-8-4 16,0-23-18-16,0-9-59 16,10-12-91-16</inkml:trace>
  <inkml:trace contextRef="#ctx0" brushRef="#br1" timeOffset="165354.49">17306 9815 627 0,'-18'-50'35'0,"11"0"-6"0,7 10 12 0,17 9 11 31,13 13-19-31,9 13-25 16,4 5-8-16,-1 19 2 0,-8 16-1 0,-10 9-4 0,-19 8-8 15,-5 1-22-15,-24-4-6 16,-11-5 3-16,-11-10 2 15,0-12 13-15,1-10 16 16,7-10-8-16,11-4-39 16,13-20-69-16,14-12-262 0</inkml:trace>
  <inkml:trace contextRef="#ctx0" brushRef="#br1" timeOffset="165792.47">17673 9006 682 0,'-26'-22'24'0,"11"3"-12"0,15 6 24 0,3 11-21 15,21 4-6-15,-2 14-5 16,2 16-4-16,-7 11 0 0,-7 7-11 15,-10 2-15-15,0-1 7 16,-13-7 13-16,-1-9 6 16,0-10 3-16,3-14 21 15,6-8 14-15,5-3 4 0,10-8-5 16,21-9-28-16,17-4-9 16,15 1-2-16,14-3-21 31,9 0-55-31,4 3-111 15</inkml:trace>
  <inkml:trace contextRef="#ctx0" brushRef="#br1" timeOffset="166245.49">18830 9489 669 0,'-7'1'28'16,"7"-1"-22"-16,14 3 17 0,16 4-3 16,13 0 11-16,11 2-20 15,7 1-9-15,7 3-2 16,-2 1 2-16,-8 2-2 16,-9-2 0-16,-15 1 0 15,-18 0-10-15,-16-2 0 16,-16 3 0-16,-26 2 13 0,-13 0 0 15,-12 2 1-15,-10 1 5 16,4 2 3-16,0 0-4 16,12-1 0-16,13-1-5 15,10 1-3-15,17-7-6 16,16-2-41-16,5-8-62 16,22-5-162-16</inkml:trace>
  <inkml:trace contextRef="#ctx0" brushRef="#br1" timeOffset="168086.26">19456 9869 378 0,'0'-6'58'0,"0"3"-12"16,0 0 7-16,0 3-5 16,-3 3-17-16,-11 11-17 15,-6 7-5-15,-13 8-1 16,-9 5-2-16,-9 2-4 16,-5 3 0-16,-3-1-2 0,-1-3 1 15,8-3-2-15,8-7 1 0,11-7 2 16,13-5-1-16,17-10-1 15,6-3-4-15,26-12-43 16,15-13-54-16,16-11-123 16</inkml:trace>
  <inkml:trace contextRef="#ctx0" brushRef="#br1" timeOffset="168461.14">20128 9161 558 0,'0'-18'45'16,"0"2"-17"-16,0 7 21 0,0 9-7 15,0 4-5 1,3 21-33-16,6 12 8 15,1 17 8-15,4 14-2 0,-2 15-6 16,3 11-8-16,-7 8 2 16,-1 5-4-16,-5-2-1 15,-2-3-1-15,0-7 0 0,-9-8-1 16,-5-15-2-16,-4-12-2 16,3-13 1-16,1-11-2 15,2-12-1-15,4-9 1 16,8-7-10-16,0-8-20 15,8 0-9-15,8-15-47 16,6-8-65-16,1-12-183 0</inkml:trace>
  <inkml:trace contextRef="#ctx0" brushRef="#br1" timeOffset="168773.58">20216 9458 512 0,'5'-26'28'0,"14"5"-3"16,8 8 8-16,6 13-1 15,9 3-1-15,-1 18-18 16,-1 8-8-16,-4 6-2 0,-9 4-3 15,-12 2 1-15,-15 1-1 16,-7-4-9-16,-20-2-8 16,-13-10-2-16,-3-2-3 15,-9-11-8-15,2-5 17 16,3-6 6-16,4-2-23 16,15-10-62-16,9-5-116 15</inkml:trace>
  <inkml:trace contextRef="#ctx0" brushRef="#br1" timeOffset="197149.14">738 11783 599 0,'-22'-16'59'16,"4"0"11"-16,11 9-4 0,7 7-21 16,4 0-26-16,12 23-21 15,9 11 6-15,4 19 4 16,1 21 2-16,2 18-1 0,1 13-3 15,-4 6-4-15,-4 1 2 16,-3-8-8-16,-3-13-15 16,-3-18-8-16,-7-16 3 0,-4-18-1 15,-5-14-11-15,0-19-22 16,-8-12-28-16,-7-28-65 16,-4-18-296-16</inkml:trace>
  <inkml:trace contextRef="#ctx0" brushRef="#br1" timeOffset="197383.46">607 11961 632 0,'-39'-50'36'0,"10"3"11"15,17 4 0-15,16 1-17 16,28 9-18-16,20 6-9 16,18 9-1-16,15 13 0 0,3 5 2 15,-5 23-4-15,-15 16 0 16,-22 18-1-16,-22 11-14 15,-24 5-23-15,-14 3-4 16,-25-6 2-16,-7-8 21 16,-5-15 17-16,9-17 4 15,8-14 1-15,12-14-9 0,17-7-69 16,8-26-150-16</inkml:trace>
  <inkml:trace contextRef="#ctx0" brushRef="#br1" timeOffset="198055.17">1456 12144 495 0,'18'-28'19'15,"-6"3"13"-15,-7 4 28 16,-5 3-5-16,-8 7-29 16,-19 10-24-16,-11 1-3 0,-6 10 2 15,-4 15 4-15,1 5 1 16,3 5 1-16,10 2 0 16,8-3-3-16,16-4-2 15,10-3-4-15,4-9-1 16,19-11 0-16,6-7 5 0,7-6 0 15,10-15-1 1,-2-9-3-16,2 1-3 0,-4 1-2 16,-8 1 5-16,-6 10 2 15,-8 7-1-15,-6 10-1 16,-3 0-2-16,-1 11 3 0,-3 7-1 16,1 3 2-16,-1-2-3 15,0-1-17-15,1-3-14 16,-1-8-8-16,0-7-7 15,0-2-5-15,-1-14 13 16,-1-7 8-16,1-6 33 0,1-5 31 16,-1 2 29-16,4 2-13 15,1 6-6-15,7 9-12 16,3 9-11-16,6 6-9 16,2 13-6-16,6 12 1 15,1 12 0-15,-5 5-3 16,-3 0-2-16,-4 5-9 0,-9-8-9 15,-10-9 0-15,-5-10 2 16,0-15 10-16,-13-5 10 16,-4-19 38-16,0-15 6 15,3-7-11-15,3-6 5 16,9 1-11-16,2-2-19 0,10 1-10 16,12 6-6-16,9 6-12 15,7 5-31-15,1 5-37 16,1 3-59-16,-5 2-152 15</inkml:trace>
  <inkml:trace contextRef="#ctx0" brushRef="#br1" timeOffset="198219.18">2133 11741 568 0,'-16'-9'65'0,"4"1"-8"16,6 8 15-16,6 0-29 15,3 14-32-15,14 9-6 0,8 12 4 16,2 10-3-16,2 8-6 15,-5 11-4-15,-4-2-46 16,-8 1-38-16,-4-8-14 16,-8-11-22-16,-1-14-69 15</inkml:trace>
  <inkml:trace contextRef="#ctx0" brushRef="#br1" timeOffset="198471.67">2122 12125 441 0,'-5'-31'115'0,"5"3"-56"16,17 3-6-16,17 4-35 15,8-1-11-15,12 7-7 16,4-2 0-16,0 4-5 0,-5 0-16 16,-8 2-33-1,-11 4-3-15,-13 0 15 16,-8 0 37-16,-11 3 26 0,-2 3 23 0,-7 1 1 16,-5 0 4-16,6 12-10 15,0 6-12-15,6 5-9 16,0 3-16-16,7 2-1 15,8 0-1-15,4-1-25 0,-2-7-33 16,-1-7-53 0,-7-13-103-1</inkml:trace>
  <inkml:trace contextRef="#ctx0" brushRef="#br1" timeOffset="198585.89">2448 11790 489 0,'-10'-37'54'0,"10"6"-40"16,11 6-12-16,16 10-14 15,14 7 17-15,5 6-18 16,7 2-104-16,-2 0-107 0</inkml:trace>
  <inkml:trace contextRef="#ctx0" brushRef="#br1" timeOffset="198773.34">2741 11696 562 0,'-13'-11'67'0,"5"0"-13"16,8 4 25-1,6 7-31-15,15 2-35 0,9 12-11 16,9 9-4-16,5 9 4 16,-1 6 1-16,-5 8-1 15,-2 4-13-15,-5 2-33 0,-12 0-9 16,-8-6-17-16,-11-10-49 16,0-11-65-16</inkml:trace>
  <inkml:trace contextRef="#ctx0" brushRef="#br1" timeOffset="199038.91">2862 11993 446 0,'0'-25'107'0,"9"-2"-51"16,18 4-21-16,10 4-22 15,12-1-4-15,7 6-11 16,1 0 3-16,1 1-18 16,-7 3-55-16,-7-3-67 15,-12 1 2-15,-11-1 11 0,-8 2 94 16,-13 3 91-16,0 1 73 15,-5 4-15-15,-6 2-10 16,0 1-39-16,6 9-21 16,5 5-22-16,0 4-10 15,7 3-4-15,7 4-7 0,4 0-3 16,-4-4-3-16,1-3-31 16,-6-7-31-16,-7-9-36 15,-2-2-27-15,-11-16-44 16</inkml:trace>
  <inkml:trace contextRef="#ctx0" brushRef="#br1" timeOffset="199542.23">3221 11721 412 0,'-5'-30'55'15,"5"4"-10"-15,16 7-25 0,14 5-20 16,16 6-6-16,7 8 11 16,6 0-3-16,1 0-2 0,-5 11-8 15,-10 0 4-15,-13-1-18 16,-14 3 24-16,-11 0-1 15,-7 2 17-15,-3 2 11 16,-14 4 18-16,-2 0 18 16,3 6-42-16,-2 4-17 15,8-4-1-15,2 0-3 0,6-4-1 16,2-6-10-16,5-11-13 16,8-6 20-16,5-10-8 15,4-11-13-15,-2-8 4 16,-1-3 20-16,1-4 12 15,4 1 18-15,-4 1-7 0,2 4-15 16,2 7-7 0,-1 8-4-16,2 10 1 15,-2 5 4-15,1 14 2 0,-6 11-2 16,0 2 3-16,-5 4-1 16,-8-1-5-16,-5-7-1 15,-2-9-16-15,-7-8-11 16,0-6 22-16,4-13 16 15,5-12 15-15,2-5 10 0,16-2-14 16,4-4 6-16,17 7-4 16,4 6-6-16,7 9-10 15,3 14-3-15,2 3-3 16,-3 23-2-16,-8 9 1 16,-10 10-3-16,-12 8-6 15,-17 8-21-15,-8 3-21 0,-24-2-34 16,-12-5-126-16</inkml:trace>
  <inkml:trace contextRef="#ctx0" brushRef="#br1" timeOffset="200073.36">1150 12673 232 0,'-39'4'326'0,"10"-4"-308"16,14 0 29-16,15-8 5 16,13-2-22-16,25-5-32 15,19-2 5-15,23-7 5 16,22-2 6-16,17-3-3 0,17-2-3 15,21-2-2-15,9-3-5 16,11 0-1-16,6 1 1 16,7-3 3-16,2 6-2 15,-4-2 1-15,-3 2 2 16,0 3 3-16,-7 1 1 16,-9 5 2-16,-11 0-3 0,-8 3-2 15,-13 2-1-15,-14 3-5 16,-16 0 1-16,-17-1-4 15,-18-3-49-15,-22-18-83 16,-25-14-354-16</inkml:trace>
  <inkml:trace contextRef="#ctx0" brushRef="#br1" timeOffset="207754.96">20547 3200 480 0,'-14'-6'39'0,"4"-1"-3"15,7 0 4-15,3 2-16 16,5-1-24-16,7 1 1 16,0 2 0-16,1-1-1 15,-2 2 0-15,-4 2 0 0,-4 0 2 16,2 0-1-16,-5-2 2 16,0 2 8-16,0 0 17 15,0-2 1-15,0-1-6 16,0 1-1-16,0-1-2 15,0-3 1-15,0 2-5 16,0-1-2-16,0 0-2 0,0 2-3 16,0-1-2-16,0 0 0 15,0 3 0-15,0-1 0 16,0 2-1-16,-2 0-2 16,-1 0-1-16,0 8-3 15,-1 10-1-15,-1 8 2 0,5 6 2 16,0 7 0-16,0 9 0 15,5 2-3-15,8 2 0 16,3-4 0-16,4-5 0 16,2-8-2-16,2-9-6 15,5-16 4-15,3-10 0 0,-3-7 1 16,3-22 0-16,-5-8-3 16,-5-11-4-16,-8-6-2 15,-2 1 11-15,-9 3 3 16,-3 11-1-16,0 10 2 15,0 11 8-15,4 13-4 16,4 7-7-16,11 19-10 0,1 11 9 16,15 12 1-16,1 12 0 15,10 3 0-15,2 0 0 16,-1-6 0-16,4-8-11 16,2-15-4-16,-11-15 8 15,2-15 5-15,-8-13 8 0,-9-21 0 16,-10-14 0-16,-6-13-2 15,-9-5 6-15,-2-2-6 16,-16 1-3-16,-8 11-3 16,-5 8-1-16,-1 16-14 15,-3 14-6-15,8 16-37 0,11 4-26 16,12 18-63 0,6 3-146-16</inkml:trace>
  <inkml:trace contextRef="#ctx0" brushRef="#br1" timeOffset="207942.4">21655 3253 647 0,'-1'-14'100'16,"1"-6"-88"-16,7 1 21 16,20 4-14-16,11 5-19 0,7 2-3 15,9 5-8-15,-5 3-51 16,-3 11-43-16,-17 7-77 15,-17 5-206-15</inkml:trace>
  <inkml:trace contextRef="#ctx0" brushRef="#br1" timeOffset="208051.93">21752 3423 563 0,'-14'8'68'0,"14"-8"-42"16,12 0 15-16,29-3-21 0,13-8-14 15,24-1-12-15,10-2-52 16,6-3-39-16,-4-2-72 15</inkml:trace>
  <inkml:trace contextRef="#ctx0" brushRef="#br1" timeOffset="208454.87">22327 3162 590 0,'-3'-27'119'0,"3"-3"-94"15,23 3 5-15,16 6 2 16,12 9-18-16,8 6-7 15,1 6-1 1,-2 12-1-16,-9 15 2 16,-13 7-5-16,-16 9-2 0,-18 5-2 15,-6 4 1-15,-21 0-5 16,-4-8-2-16,-3-6-7 16,-1-11 5-16,6-12 12 0,12-15 7 15,5-1 10-15,8-22 5 16,4-10-9-16,20-7-13 15,8-9-2 1,10-2 1-16,5-1-2 0,1 5-1 16,-5 8 1-16,-6 11 1 15,-6 10-1-15,-13 14 0 0,-8 4 1 16,-4 22-3-16,-4 6 1 16,0 13 4-16,0 7 0 15,-5 10 0-15,5 0-2 16,0 2-9-16,9-9-30 15,14-7-28-15,7-11-2 0,9-19-48 16,0-14-106-16</inkml:trace>
  <inkml:trace contextRef="#ctx0" brushRef="#br1" timeOffset="208864.6">23211 3083 668 0,'-7'-12'23'0,"1"5"-14"0,4 7 21 0,2 11-26 15,0 9-3-15,10 6 8 16,4 4-3-16,6 3-4 16,5-3-2-16,3-5 2 15,7-7-1-15,-5-11 1 0,4-5 0 16,-3-6-4 0,-4-15 2-16,-1-8 2 15,-1-4 1-15,-5-1 0 16,-2 6 5-16,-5 0 11 15,-4 10-3-15,-4 8-3 16,3 8-5-16,1 10-9 0,-3 17-6 16,5 16 6-16,2 14 3 15,-1 16-1-15,1 11 1 16,-4 9-2-16,-7 3 0 0,-2 2-4 16,-4-8-10-16,-11-16-21 15,-7-16 1-15,-3-20 13 16,-6-22 14-16,2-16 10 0,2-26 12 15,5-15 5-15,10-13 5 16,10-6-2-16,6-8-12 16,23 4-11-16,16 3-22 15,14 9-34-15,11 11-30 16,6 2-94-16</inkml:trace>
  <inkml:trace contextRef="#ctx0" brushRef="#br1" timeOffset="209536.74">24037 3082 623 0,'0'-23'26'0,"16"-4"-1"0,14 4 13 16,9 3-12-16,5 2-11 15,1 11-7-15,-5 7-7 16,-12 4-1-16,-12 13-3 15,-14 10-10-15,-4 7-7 16,-21 0 11-16,-10 0 3 16,3-2 4-16,1-7 1 0,5-7 2 15,12-6 3-15,9-2 7 16,6-2-9-16,21 5-10 16,12 5 14-16,6 6-4 15,7 11-1-15,-2 7-1 16,-11 6 0-16,-17 4-10 0,-15-4-26 15,-9-1-11-15,-23-12 13 16,-9-13 21-16,-2-13 12 16,1-9 64-16,6-14 16 15,10-13-13-15,17-10-21 16,7-4-25-16,28-3-19 0,24 4-3 16,14 7-26-16,9 6-76 15,4 12-108-15</inkml:trace>
  <inkml:trace contextRef="#ctx0" brushRef="#br1" timeOffset="209927.44">21988 4281 720 0,'0'-6'56'16,"0"6"-19"-16,-2 11-12 0,2 22-24 16,0 17 8-16,0 18 7 15,7 18-7-15,0 9-6 16,4 8-4-16,1 3 4 16,3-6-4-16,1-6-23 15,2-12-18-15,0-15-37 0,5-24-21 16,3-18-53-16,-1-25-151 15</inkml:trace>
  <inkml:trace contextRef="#ctx0" brushRef="#br1" timeOffset="210328.18">22300 4635 71 0,'-12'-40'622'0,"7"-2"-609"0,5 5-5 15,21 10 22 1,15 9-3-16,9 13-18 0,1 5-3 16,3 20 0-16,-8 12-4 15,-3 9-1-15,-13 7-2 16,-11 4-1-16,-10 1-12 0,-4-5-5 16,-14-6 2-16,-6-12 5 15,0-10 11-15,-1-13 1 16,3-7 21-16,5-24 6 15,7-8-11-15,6-12-6 16,0-5-5-16,17-2-2 16,5 2-4-16,-1 8 1 0,2 13 0 15,-1 12 0-15,-3 14-1 16,-6 6 0-16,-4 21 0 16,-2 9 0-16,-1 9 3 15,-2 7-2-15,1 5 0 0,0 2-4 16,4 0-18-1,4-6-10-15,2-6-18 0,9-13-49 16,3-16-29-16,0-16-38 16</inkml:trace>
  <inkml:trace contextRef="#ctx0" brushRef="#br1" timeOffset="210749.97">22911 4587 496 0,'0'-19'80'16,"0"8"-36"-16,0 11-6 0,1 9-38 15,13 12-1-15,3 11 4 16,3 4-2-16,-1 2-1 0,5-2-1 16,1-8-14-16,-1-6-12 15,-2-14 3-15,-2-6 18 16,2-12 10-16,-6-16 3 16,-1-7 14-16,-1-5 30 15,-1-1-4-15,1 3-6 16,-1 8-8-16,3 10-10 0,4 12-9 15,2 8-12-15,4 25-3 16,2 14 2-16,-2 14-2 16,-1 13 1-16,-6 11-1 15,-6 3-2-15,-11-4-19 0,-2-3-30 16,-22-11 16-16,-10-14 3 16,-6-20 0-16,-4-16 32 15,-2-14 9-15,7-16 33 16,6-18-6-16,11-12-8 15,15-8-7-15,5-6-11 16,20 2-11-16,19 0-5 0,10 8-17 16,6 9-6-16,6 9-3 15,0 4-27-15,-9 5-56 16,-6-2-137-16</inkml:trace>
  <inkml:trace contextRef="#ctx0" brushRef="#br1" timeOffset="210975.65">23528 4311 539 0,'-15'-29'91'16,"3"11"-30"-16,9 8-4 16,3 10-9-16,13 15-41 15,8 18-6-15,11 19 16 0,0 15-3 16,4 17-5-16,-7 13-5 16,-4 6-1-16,-8 2-2 15,-10-6-1-15,-4-12-13 16,-3-12-1-16,0-18-11 15,-1-19-8-15,-3-15-3 0,2-20-4 16,2-13-41-16,7-24-76 0,12-22-296 16</inkml:trace>
  <inkml:trace contextRef="#ctx0" brushRef="#br1" timeOffset="211221.86">24193 4443 24 0,'18'-7'619'0,"-18"3"-595"15,-4 4 6-15,-13 0-11 16,-10 11-4-16,-6 7-5 16,-7 3-6-16,1 2-1 0,8 2-4 15,4-3 2-15,10-5 1 16,14 1 3-16,3-2-1 16,6 0 7-16,20 0 6 15,10 1-3-15,5 2-9 16,7 3-4-16,2-3 1 0,1 3-2 15,-12-3-30 1,-10 1-74 0,-19-4-61-16,-10-5-233 0</inkml:trace>
  <inkml:trace contextRef="#ctx0" brushRef="#br1" timeOffset="211347.54">24042 4871 561 0,'0'0'29'16,"24"0"0"-16,13 0 15 0,13 0-35 15,11 0-8-15,8 0-9 16,-1 2-19-16,-2-13-33 16,-5-3-103-16</inkml:trace>
  <inkml:trace contextRef="#ctx0" brushRef="#br1" timeOffset="211581.86">24731 4346 614 0,'0'-5'33'16,"0"5"13"-16,4 0-4 0,7 16-20 16,3 11-1-1,3 14 10-15,-3 14-12 0,2 15-8 16,-2 10-3-16,-7 8-2 16,1 6-5-16,-3-4 0 15,1-3-1-15,-1-9-9 16,4-8-10-16,4-13-9 0,1-13-12 15,2-11-13-15,5-16-40 16,3-17-89-16</inkml:trace>
  <inkml:trace contextRef="#ctx0" brushRef="#br1" timeOffset="211799.2">24903 4703 526 0,'-4'-35'101'16,"4"-1"-80"-16,9 7-5 16,11 10 30-16,10 10-12 15,1 9-18-15,-3 5-7 0,-1 18-4 16,-7 8-3-16,-11 4-2 16,-9 6-1-16,-14-3-2 15,-17 1-21-15,-16-10-9 16,-9-11-32-16,-8-17-80 0</inkml:trace>
  <inkml:trace contextRef="#ctx0" brushRef="#br1" timeOffset="212896.74">21954 5877 598 0,'-11'-22'49'0,"3"5"26"0,5 2 1 15,-1 7-24-15,4 8-15 0,0 1-19 16,7 21-17-16,5 12-1 15,2 14 5-15,4 16-1 16,-1 9-1-16,2 9-1 16,-4 6-2-16,4-3 0 15,-4-5-17-15,-1-8-25 16,0-11-17-16,0-18-21 0,5-14-18 16,-4-19-62-16,4-10-152 15</inkml:trace>
  <inkml:trace contextRef="#ctx0" brushRef="#br1" timeOffset="213521.6">22344 5984 547 0,'-8'-5'89'0,"3"5"-54"15,3 2-3-15,2 19-9 0,0 8 10 16,7 8-14-16,8 4-9 15,2 2-5-15,3-6-4 16,5-3-2-16,3-11 1 16,0-4-3-16,1-14 2 15,0-5-6-15,-3-5 0 0,-4-17 1 16,1-5 6-16,-5-5 2 16,-2-4 1-16,-3 1 0 15,-4 3 5-15,0 6 0 16,-6 5 2-16,1 8 8 15,-2 7-5-15,-2 2-6 0,0 4-6 16,0 0-3-16,0 2-1 16,1 5 2-16,-1 0 1 15,0 2 0-15,0-2 0 16,0-2 1-16,0-1 1 16,0-2 0-16,0-1 5 15,0-1 4-15,0 0 8 0,0 0 1 16,0 0-5-16,0 0-4 15,0 0-6-15,0 4-3 16,4 7-5-16,6 8-1 16,0 10 4-16,3 10 0 15,1 11-3-15,0 11 3 16,-1 6 0-16,-2 5-4 0,-3 1-12 16,-2-1 6-16,-4-10-8 15,-2-5-8-15,2-14 4 16,-12-8 4-16,-5-16-3 15,-4-11 3-15,0-8 17 16,-4-18 4-16,2-16 3 0,6-5-4 16,6-11 2-16,5-1 6 15,4-3-7-15,8 2-6 16,11 6-32-16,13 3-42 16,10 4-19-16,4 5-19 0,5 0-64 15</inkml:trace>
  <inkml:trace contextRef="#ctx0" brushRef="#br1" timeOffset="213755.94">23096 5918 643 0,'-9'-14'47'0,"2"3"-5"16,4 11 11-16,3 4-24 16,8 19-26-16,8 14 5 15,6 17 7-15,3 12-3 16,0 9-5-16,-2 5-6 15,-1 4 1-15,-8-4-3 0,-5-8-18 16,-5-2-13-16,-4-16-10 16,0-8-8-16,2-16-4 15,1-8-14-15,8-16-36 16,7-6-75-16</inkml:trace>
  <inkml:trace contextRef="#ctx0" brushRef="#br1" timeOffset="214083.96">23674 5981 631 0,'-9'-8'27'0,"9"-2"-25"16,2 4 5-16,21 6 15 15,9 0 8-15,13 2-7 16,3 9-11-16,3 3-3 15,0 2-4-15,-3 2-1 0,-8 3-1 16,-11 1-1-16,-14 0-1 16,-15 2-3-16,-8-1 1 15,-26 0 2-15,-14 1 6 16,-9-1 2-16,-1-2-2 16,3-1-1-16,6 4-4 0,14-7-1 15,11 3-2-15,19-2-17 16,5 1-30-16,25-5-13 15,14-3-53-15,12-2-48 16,4-9-152-16</inkml:trace>
  <inkml:trace contextRef="#ctx0" brushRef="#br1" timeOffset="214233.13">24102 6375 558 0,'0'3'109'0,"-22"7"-72"15,-5 2 11-15,-6 6 2 16,-9 10-27-16,-2 1-20 0,0 3-1 15,0 3-2-15,8 1-28 16,4-4-17-16,8-3-33 16,14-11-89-16,10-10-295 15</inkml:trace>
  <inkml:trace contextRef="#ctx0" brushRef="#br1" timeOffset="214654.89">24575 5847 474 0,'7'0'71'0,"1"0"-20"15,-1 0 21-15,-2 0-10 0,2 12-19 16,-3 4-10-16,-1 9-4 16,0 7-5-1,0 11-1-15,-1 7-1 0,3 11-8 16,1 8-6-16,1 8-8 16,1 7 4-16,-3 0-5 15,-5 0-28-15,0-8-59 0,-4-14-106 16</inkml:trace>
  <inkml:trace contextRef="#ctx0" brushRef="#br1" timeOffset="-206962.19">4144 12669 270 0,'0'-8'30'16,"0"-2"20"-16,0 3 3 15,0 2-9-15,2 1-4 16,0 1-5-16,0-1 2 0,-1 4 9 15,-1 0 3-15,2 0-7 16,-2 6-14-16,0 13-12 16,0 8 11-16,0 10-5 15,0 12-6-15,-2 1-1 16,2 7-6-16,6-5-7 16,10-2 0-16,9-10-2 0,5-8-1 15,14-14-1-15,0-11 4 16,7-7-2-16,-1-14-2 15,-3-11-1-15,-2-7-4 16,-9-5 4-16,-9-6 2 16,-6 0 2-16,-8 0 2 0,-8 4 4 15,-1 5 5-15,-4 7 0 16,0 8 10-16,0 4-7 16,0 8-1-16,0 7-5 15,0 0-4-15,0 17-7 16,8 11 2-16,4 10 0 15,2 13 1-15,6 11-1 0,2 13 0 16,2 10 2-16,1 4-2 16,1 7 1-16,-3 3 1 15,-4 0-7-15,1-5 11 16,-2-1-6-16,-5-10-2 16,-3-7 3-16,-5-12-2 0,-3-10-2 15,-2-12-7-15,0-13-2 16,-5-10-3-16,-7-9-5 15,-3-10 11-15,1-11 10 16,-6-16 1-16,1-9-2 16,0-14 2-16,4-10 2 0,2-6 4 15,6-4-8-15,8 2-1 16,-1 6-4-16,13 8-20 16,12 7-19-16,7 7-29 15,4 6-47-15,4 4-161 16</inkml:trace>
  <inkml:trace contextRef="#ctx0" brushRef="#br1" timeOffset="-206519.72">5246 12910 580 0,'0'0'59'15,"8"-3"-21"-15,11-4-9 16,12 0-4-1,7 3-9-15,5 0-13 0,3 4-2 0,0 0-9 16,-6 2-51-16,-11 6-88 16,-10 4-175-16</inkml:trace>
  <inkml:trace contextRef="#ctx0" brushRef="#br1" timeOffset="-206403.25">5333 13107 582 0,'-11'7'68'0,"11"-7"-52"15,25 0-12-15,23 0 2 0,21-6-5 16,15-5-17-16,13-3-57 16,8-1-170-16</inkml:trace>
  <inkml:trace contextRef="#ctx0" brushRef="#br1" timeOffset="-205809.62">6701 12728 284 0,'7'-17'46'0,"-7"2"16"15,0 1 3-15,-8 5-1 16,-14 3-34-16,-5 5 4 16,-6 1 3-16,-6 5-5 0,-3 13-9 15,1 9-7-15,0 8-2 16,4 8-4-16,8 8-5 16,7 2-1-16,12 4-4 15,10 2 0-15,9-4-2 16,16-5 0-16,9-7 2 15,9-8-1-15,5-8-1 0,4-11 1 16,2-9-1-16,0-7 1 16,-2-5 2-16,-4-15 0 15,-4-8 0-15,-6-8 1 16,-8-7 4-16,-9-8 9 16,-11-5 6-16,-10-2-4 0,-7 1-12 15,-20 5-7-15,-15 9-1 16,-10 9-23-16,-5 11-32 15,-11 10-56-15,-1 8-148 16</inkml:trace>
  <inkml:trace contextRef="#ctx0" brushRef="#br1" timeOffset="-204438.43">7019 12090 291 0,'3'0'96'0,"1"-5"-32"15,-1-7 19-15,2 4-28 16,0-5-6-16,-3-1-9 16,-2-1-9-16,0 0-10 15,-13 0-12-15,-6 4-6 16,-9-3-3-16,-6 10 1 0,-4 0 1 16,-5 4 0-16,1 6 1 15,0 7 6-15,8 5-3 16,7 3 0-16,7 1-2 31,12 2-4-31,8-3 0 0,8-2-3 16,18-1 3-16,2-7-1 15,8-6 1-15,2-3-4 16,3-2-4-16,-9-7 0 16,-1-8 4-16,-8-3 4 15,-6-3 2-15,-7 0 1 0,-3 1 2 16,-3 2 10-16,-4-2 5 15,0 8-2-15,0 3-6 16,0 0-1-16,0 5-2 16,0 4-3-16,0 0-5 15,1 10-3-15,5 7 1 0,2 8 1 16,-2 5 0 0,1 10 0-16,0 2-1 15,3 7 1-15,-5 1-1 0,-1 1 2 16,3-2 0-16,-2-1 1 15,3-9-3-15,1-5 0 16,1-7 0-16,1-11 3 0,0-5-2 16,-1-10 1-16,3-1 1 15,0-3 4-15,1-14 3 16,0-4-1-16,3-7-2 16,-1-10-5-16,2-5 1 15,-2-1-3-15,0-1-1 0,0 2-14 16,-1 4-15-16,4 7-16 15,-4 5-43-15,0 4-114 16</inkml:trace>
  <inkml:trace contextRef="#ctx0" brushRef="#br1" timeOffset="-190366.39">7861 13062 357 0,'8'6'146'0,"-1"-2"-109"16,-4 2 1-16,-3 5 16 16,0 8-16-16,-7 10-30 15,-15 6-9-15,-15 8-45 16,-12 2-143-16</inkml:trace>
  <inkml:trace contextRef="#ctx0" brushRef="#br1" timeOffset="-188251.58">8944 12757 559 0,'-28'0'44'0,"7"-11"-12"16,16-2-3-16,10 3 10 15,23-6-24-15,13 3-10 16,9 1-2-16,8 3 6 0,1 5 3 0,2 4-8 0,-11 4-2 31,-6 12 0-31,-12 6-1 16,-15 10 0-16,-15 5-3 15,-6 8 3-15,-19 1 0 16,-11 2-2-16,-7-2-3 0,2-4 2 0,-2-12 2 0,14-9 1 16,1-10 2-16,15-11 16 15,9-5 5-15,2-19-8 16,19-8-15-16,8-7 0 15,7-7-1-15,7-4-2 32,-1-6 2-32,2 5-1 0,-4 1 0 0,-8 3-1 0,-8 12 1 15,-6 8 2-15,-11 11-1 16,-5 7 6-16,-2 9 9 16,-10 5-4-16,-2 17-3 15,-2 12 5-15,-1 7 1 0,8 8-3 16,4 5-3-16,3 4-4 15,9-3-5-15,14-2 2 16,7-1-1-16,6-7-5 16,6-6-24-16,3-9-27 15,3-10-58-15,0-13-104 0</inkml:trace>
  <inkml:trace contextRef="#ctx0" brushRef="#br1" timeOffset="-187787.47">9880 12719 394 0,'0'0'76'15,"0"0"-26"-15,0 0 1 16,10 0 26-16,3 0-14 16,5 0-25-16,3 0-12 15,6 2-9-15,7-2-9 16,0 0-6-16,6 0-2 0,0 0 0 15,-3 2-23-15,-3 5-28 0,-8 0-26 16,-12 2-74-16,-14 2-174 16</inkml:trace>
  <inkml:trace contextRef="#ctx0" brushRef="#br1" timeOffset="-187637.82">9966 12901 456 0,'-11'9'100'0,"11"-4"-73"15,9-3 10-15,22 0-3 0,8-2-15 16,12 0-12-16,5 0-7 16,10-4-12-16,-3-8-118 15,-2-1-318-15</inkml:trace>
  <inkml:trace contextRef="#ctx0" brushRef="#br1" timeOffset="-186065.43">10967 12577 391 0,'-7'-13'149'0,"-11"-3"-120"16,-8 9 8-16,-3 3 10 15,-5 4-15-15,-4 9-10 0,0 12-11 0,3 12 4 16,4 10 2-16,6 12-3 16,9 9-4-16,14 6-5 15,2 3-5-15,23-1 3 0,11-7-5 16,15-11 0-16,7-10-1 15,5-15-4-15,5-13 4 16,0-14-1-16,1-6 2 16,-8-21-3-16,-3-11-2 15,-14-9-5-15,-9-10 8 0,-13-3 3 16,-13-6 4-16,-7-1-3 16,-26 5-6-16,-13 6-12 15,-10 10-3-15,-12 6-7 16,-5 11-45-16,1 6-67 15</inkml:trace>
  <inkml:trace contextRef="#ctx0" brushRef="#br1" timeOffset="-185393.79">11023 11943 473 0,'9'-10'53'16,"4"3"-7"-16,5-1-3 16,5 6-3-16,2 2-14 15,4 4-14-15,0 12-3 16,0 6-1-16,-2 6-4 15,-1 6-2-15,-4 4-2 0,-4 2 0 16,-4 0 0-16,-3-6 0 16,-7-4-3-16,-1-9 1 15,-3-3 1-15,-1-9 1 16,-9-5 1-16,-4-4 12 0,0-4 13 16,-1-12-2-16,1-3-4 15,1-8-6-15,6-1-2 16,7-7-2-16,0-2-6 15,20-1-3-15,9 2-2 16,14-2-2-16,14 2-20 0,12 4-38 16,13 2-33-16,8 1-100 15</inkml:trace>
  <inkml:trace contextRef="#ctx0" brushRef="#br1" timeOffset="-183731.58">12033 13055 613 0,'0'-4'86'16,"0"4"-63"-16,0 0-9 16,-4 11 15-16,-5 10 8 15,-5 8-29-15,-6 3-7 16,-6 3-26-16,0 0-31 16,3-9-70-16,2-8-135 0</inkml:trace>
  <inkml:trace contextRef="#ctx0" brushRef="#br1" timeOffset="-182059.36">13063 12785 319 0,'2'-3'37'0,"-1"-2"-2"15,-1-1 29-15,5 1-6 16,-2-3-19-16,1 0-15 16,1-3 4-16,-3-5 5 15,0 0-9-15,-2-2-7 0,0 0 0 16,-7 0-8-16,-8 6-5 16,-6 1 1-16,-8 9 2 15,-3 2 0-15,-2 13-3 16,-3 8-3-16,6 8 2 15,9 5-2-15,2 3 1 0,13 1-2 16,7-3 0-16,2-5-2 16,13-5-1-16,9-8-4 15,5-12 5-15,5-5 1 16,0-4-3-16,-2-14 0 16,-3-7-1-16,-1 1 5 0,-4-7-1 15,-8 3 3-15,0 4 1 16,-4 9 1-16,0 4 4 15,-2 11-4-15,1 0-2 16,-2 14 0-16,4 7 3 16,0 6-4-16,1 4-2 15,1-1-5-15,-5-2-11 16,-1-4-14-16,-2-8-30 0,-1-7 21 16,-4-8 28-16,-2-1 8 15,0-14 5-15,0-7 4 16,0-10 19-16,0 1 0 15,5-4-1-15,7 2-1 16,3 5-12-16,4 8-4 0,5 6-1 16,3 10 0-16,0 3-1 15,0 12 1-15,-3 10 1 16,-4 6-3-16,-5 2-2 0,-10 4-3 16,-3-4-3-16,-2-2-10 15,-2-9-5-15,-5-10 4 16,-2-9 10-16,5-4 22 15,4-18 5-15,0-8-12 16,4-3-1-16,11-6-2 16,7 3 7-16,2 6-8 15,5 4-7-15,-1 12 0 0,-1 7 1 16,0 9 1-16,0 5-2 16,-1 13 1-16,-2 8 1 15,1 2-1-15,3 6-13 16,-1 0-1-16,3-6-21 0,1-4-8 15,4-11 8-15,1-10 14 16,0-5-14-16,-4-8-32 16,-1-12 28-16,-4-7 37 15,-9-5 8-15,-4-5 16 16,-8 3 15-16,-6 2 4 16,0 7-29-16,-11 10 2 0,-5 10-3 15,-2 5-7-15,2 9-1 16,3 13 1-16,4 10-2 15,4 0-1-15,5 3 0 16,0 0-11-16,12-11-31 16,3-4-4-16,1-13 16 15,2-7 21-15,-2-14 9 0,0-15 0 16,-2-10 2-16,-2-8 16 16,-2-6 24-16,-3-8 29 15,-5-5-14-15,0-4-3 0,-2 1-12 16,0 3-9-16,-2 9 14 15,-5 7-11-15,-2 15-1 16,1 13-9-16,0 13-5 16,-1 9-10-16,4 16-9 15,1 20-1-15,0 14 1 16,4 16 0-16,4 11 0 0,7 10-1 16,4 4 0-16,4 2-1 15,-3-2-22-15,0-2-38 16,1-9-47-16,-5-14-69 15,0-17-270-15</inkml:trace>
  <inkml:trace contextRef="#ctx0" brushRef="#br1" timeOffset="-181418.59">15284 12491 370 0,'-16'-14'89'0,"-2"-6"0"16,8 0-19-16,6-1-13 15,4 3-20-15,7 2-10 0,18 6-12 16,6 6 4-16,6 4 0 16,3 11-10-16,-2 10-3 15,-6 11-4-15,-11 5-1 16,-9 11-2-16,-12 10 0 0,-15 2-5 15,-17 5 0-15,-6 1 2 16,-3-2 1 0,1-5 4-16,8-11-1 0,9-5 2 15,8-13 5-15,15-7 1 16,0-6 0-16,24-9-1 16,8-6 0-16,12-2-2 0,11 0-4 15,4-5-3-15,0-6-2 16,2-1-15-16,-8-5-32 15,-12-2-29-15,-9-4-28 16,-18-4-51-16,-14-2-167 16</inkml:trace>
  <inkml:trace contextRef="#ctx0" brushRef="#br1" timeOffset="-181231.13">15090 12737 528 0,'-39'-7'19'0,"19"-4"12"0,18 3 15 15,9-3-2-15,30 0-37 16,14 0-4-16,16-3-1 16,14 0-1-16,9 1 0 15,3 1-1-15,-1-1-7 16,-8 1-48-16,-10-4-98 16,-13 3-312-16</inkml:trace>
  <inkml:trace contextRef="#ctx0" brushRef="#br1" timeOffset="-180996.81">16122 12601 585 0,'-2'0'66'0,"2"-3"-54"16,0-4 35-16,10 1-17 0,14 1-6 15,7 4-19-15,3-1-5 16,6 2-1-16,8 0-4 16,-4 3-25-16,-1 10-14 15,-5-3-42-15,-9 3-76 16,-15-1-130-16</inkml:trace>
  <inkml:trace contextRef="#ctx0" brushRef="#br1" timeOffset="-180871.75">16204 12833 566 0,'1'2'59'0,"25"-2"-53"16,13 0 10-16,13 0-13 15,9 2-3-15,9-2-32 16,3-2-91-16,2-3-248 16</inkml:trace>
  <inkml:trace contextRef="#ctx0" brushRef="#br1" timeOffset="-180026.48">17795 12436 409 0,'-18'-13'44'0,"-3"6"20"0,-6 3-16 15,-4 4-18-15,-3 4-6 16,-6 12 0-16,2 9-3 16,1 5 4-16,8 10-10 15,2 8 0-15,11 4-5 16,8 6-5-16,8 3-3 0,14 0 0 15,14-6-2-15,8-3-3 16,10-11 2-16,10-9 0 16,7-9 2-16,3-11-3 15,2-9-1-15,-4-3 1 16,-6-11-2-16,-9-13 5 0,-9-9 1 16,-13-7-2-16,-12-12 3 15,-14-5-3-15,-6-1 0 16,-22-3-1-16,-12 2-1 15,-12 8-11-15,-5 7-4 16,0 11-14-16,5 6-38 16,6 4-98-16</inkml:trace>
  <inkml:trace contextRef="#ctx0" brushRef="#br1" timeOffset="-179225.38">18055 11710 365 0,'0'-13'150'16,"0"-1"-78"-16,0 3 1 15,-2 4-33-15,2 7 3 16,0 0-18-16,0 9-21 16,-2 14-5-16,4 9 5 0,3 11 13 15,2 11 5-15,0 6-15 16,-1 3-1-16,3 3-2 15,4-2-4-15,-1-2 1 16,3-6-1-16,-2-5 1 16,0-6-2-16,-3-9-12 0,-3-8-12 15,0-8-12-15,-1-8-2 16,-2-8-26-16,-4-4-38 16,0-6-66-16</inkml:trace>
  <inkml:trace contextRef="#ctx0" brushRef="#br1" timeOffset="-178911.14">18114 11908 481 0,'-7'-20'49'0,"6"3"-10"16,1 0 2-16,16 9-12 15,8 5 1-15,5 3-16 16,-2 4-8-16,-1 10-2 16,-10 8-4-16,-9 3-2 0,-7 2-5 15,-13 2-2 1,-10-5-6-16,-4 2-9 0,-3-8-3 15,3-6-11-15,7-4-42 16,9-8-104-16</inkml:trace>
  <inkml:trace contextRef="#ctx0" brushRef="#br1" timeOffset="-178364.05">18429 11559 434 0,'-13'-26'65'15,"4"2"5"-15,9 2-10 16,0 0-10-16,16 10-25 16,9 5-10-16,2 5-1 15,6 2-2-15,-6 13-8 16,-4 8-3-16,-7 8-5 0,-11 5-13 16,-5 3-2-16,-9-3 9 15,-11 0 6-15,0-8 4 16,-2-2 1-16,2-10 12 15,4-3 7-15,7-6 2 16,9-3-6-16,0-2-10 0,21 0-8 16,11 0 1-16,9 0-5 15,8-2-33-15,5 0-54 16,-5 0-120-16</inkml:trace>
  <inkml:trace contextRef="#ctx0" brushRef="#br1" timeOffset="-178035.69">18610 12065 499 0,'-12'0'76'0,"3"0"-24"16,4 0 26-16,2 0-28 15,3 0 1-15,6 0-23 16,10-1-15-16,7-2 3 16,8 3-2-16,3-1-5 15,3 1-3-15,9 0-5 16,-2 0-1-16,5 0-1 0,-4 0 0 15,-3 0-34-15,-3 0-38 16,-10-6-47-16,-9-7-149 16</inkml:trace>
  <inkml:trace contextRef="#ctx0" brushRef="#br1" timeOffset="-176291.25">19546 11985 396 0,'5'-9'52'0,"2"-6"-11"16,-5-2 18-16,0 1-17 15,-2-2-12-15,0-1-6 16,-4 2-11-16,-8 3-1 16,-3 5 5-16,-8 5-3 0,-5 4-4 15,-1 7-5-15,-2 11-4 16,1 4 0-16,3 4 0 16,3 5-2-16,8 1 1 15,9-4 0-15,5-1-2 16,2-7-2-16,13-5 0 15,8-5 2-15,6-8 1 16,2-2 0-16,1-3 0 0,1-11 1 16,-2-4 0-16,-2 1 1 15,-4-2 1-15,-5-1 1 16,-4 8 15-16,-1 0 1 0,-5 8 0 16,0 4-5-16,-1 0-11 15,0 16-3-15,0 5 1 16,5 11 0-16,-4 3 0 15,-1 9 0-15,1-1-1 16,-3 4-1-16,1-4 0 0,-3-4-7 16,2-9 1-16,-1-9 3 15,4-6 4-15,0-13 0 16,1-2 3-16,3-11 4 16,1-10 4-16,3-7 1 15,4-4-3-15,0-5-2 16,-1 0-7-16,5 3-1 15,-2 2-18-15,-3 1-27 0,1 8-36 16,0 3-76-16,-3 7-160 16</inkml:trace>
  <inkml:trace contextRef="#ctx0" brushRef="#br1" timeOffset="-175947.62">20232 12058 298 0,'-6'0'288'0,"6"0"-247"0,0-4 20 16,13-2-30-1,8 2 1-15,6 0-15 0,4-1-11 16,6-1-3-16,4 2-1 16,0 1-2-16,-4 1 0 15,-1 2-1-15,-7-2-18 0,-6 0-14 16,-9 2-5-16,-4 0-23 16,-7 0-18-16,-3-1 4 15,0 1-9-15,-8-1-57 16,1-3-94-16</inkml:trace>
  <inkml:trace contextRef="#ctx0" brushRef="#br1" timeOffset="-175477.29">20785 11868 528 0,'0'-10'37'0,"0"1"20"16,0 1 2-16,8 5-22 15,4 1-13-15,3 2-13 16,4 0-3-16,0 10 0 15,1 5-5-15,0 7-1 16,-1 1-2-16,1 6 0 0,-4 4 1 16,1 2-2-16,-7 2 1 15,1-2-2-15,-5 0-10 16,-3-9-2-16,-3-2-1 16,0-9 5-16,0-8 3 15,-3-3 3-15,-1-4 4 0,-1-4 3 16,3-8 2-16,2-10 6 15,0-4 4 1,2-8-2-16,8-2 3 0,6 2-1 16,2-1-6-16,6 3-3 0,1 3-2 15,6 10-5-15,-1 4 0 16,6 9-10-16,5 0-48 16,0 2-71-16,5-2-216 15</inkml:trace>
  <inkml:trace contextRef="#ctx0" brushRef="#br1" timeOffset="-140588.86">1420 15562 380 0,'-11'-12'194'16,"-10"-2"-180"-16,-8 7 4 0,-5 5 30 16,-7 2-18-16,-6 14-18 15,-1 15 2-15,-5 10 5 16,7 11 0-16,8 9-2 15,12 7-4-15,18 1-6 0,8 0-5 16,21-7-3-16,19-8 0 16,14-9-5-16,12-15 7 15,6-13-4-15,9-12-15 16,5-4-6-16,-1-21-7 16,-3-12-23-16,-6-14-19 0,-12-10-51 15,-12-11-93-15</inkml:trace>
  <inkml:trace contextRef="#ctx0" brushRef="#br1" timeOffset="-139982.58">1810 15409 482 0,'-32'-62'83'16,"-4"10"-11"-16,5 9-9 0,6 12-11 15,8 11-12-15,9 8-11 16,8 12-10-16,1 8-17 16,18 22-8-16,3 18 8 15,4 15 0-15,6 14-3 16,0 12 3-16,0 4-2 0,-1-3-1 15,-2-4 3-15,1-9-3 16,-6-15 1-16,-2-15-3 16,-5-17-3-16,-5-15 4 15,-2-15 0-15,-5-8 5 16,0-24 6-16,2-10-7 16,1-8-1-16,3-3 1 0,5 6-3 15,0 7 2-15,8 15-5 16,3 11 2-16,5 12-1 15,5 4 0-15,1 17 1 16,4 8 1-16,2 3-4 16,2 6-21-16,3-5-9 0,-1-3-16 15,-1-8-22-15,1-10-15 16,-4-10-16 0,0-3-35-16,-9-19-26 15,-4-8 87-15,-7-9 132 0,-11-7 48 16,-7-1-1-16,-6 2-12 15,-4 3 13-15,-11 9-26 16,-6 10-10-16,0 11-39 16,-4 10-11-16,3 2-3 15,6 18-6-15,5 13-3 16,8 7-4-16,3 9 1 16,10 5-1-16,10-6-2 0,8-3 0 15,2-11-6-15,4-14 0 16,-2-15 5-16,-1-5 5 15,-4-20 1-15,-4-10 1 16,-9-10 4-16,-8-2 2 0,-6-1-7 16,-4 4-6-16,-12 5-17 15,-2 8-10-15,2 12-35 16,7 5-20-16,9 9 6 16,3 2-24-16,21 0-142 0</inkml:trace>
  <inkml:trace contextRef="#ctx0" brushRef="#br1" timeOffset="-139716.97">3171 15555 559 0,'0'-10'57'0,"-12"1"-23"15,-10 5 23-15,-5 4-38 16,1 4-5-16,1 15-4 16,8 7-6-16,8 4-2 15,9 9 1-15,2 2-3 0,15-1 0 16,8-7-3-16,4-6-4 15,3-13 4-15,4-12 1 16,-2-5 3-16,-2-21 1 16,-4-6 2-16,-10-6-3 0,-8-6 2 15,-10 2-3-15,-1 5-17 16,-21 4-28-16,-9 8-9 16,-1 5-3-16,-4 9-33 15,2 2-72-15</inkml:trace>
  <inkml:trace contextRef="#ctx0" brushRef="#br1" timeOffset="-139224.86">3644 15434 529 0,'-27'-9'1'15,"-14"2"18"-15,-1 7 41 16,1 7-25-16,2 9-18 16,9 9-10-16,12 6 0 15,13 1 2-15,7 1-6 16,20 4-3-16,15-2-2 0,8 1 3 16,4-4 0-16,-3-5-6 15,-11-4-3-15,-9-3 3 16,-18-3 3-16,-8-4-8 15,-27-3 9-15,-10 0 6 16,-9-6 10-16,-1 4 5 0,2-6-10 16,13-1-3-16,10-1-6 15,22 0-1-15,10-1-25 16,27-12-60-16,15-5-48 16,9-5-145-16</inkml:trace>
  <inkml:trace contextRef="#ctx0" brushRef="#br1" timeOffset="-138959.28">3849 15645 587 0,'-3'-6'37'0,"-7"-6"-8"15,10 5 30-15,3-2-29 16,18-3-23-16,6-5-5 0,7-1 1 16,4-3-4-16,0-2 1 15,-9 0 0-15,-12 1 1 16,-11 2 0-16,-7 10 0 15,-21 8-2-15,-9 2 8 16,-5 14 4-16,2 11 4 0,6 9 17 16,9 4-18-16,14 3-9 15,5 1-3-15,25 2-3 16,15-7 0-16,15-6-20 16,13-12-51-16,15-15-94 15,11-3-358-15</inkml:trace>
  <inkml:trace contextRef="#ctx0" brushRef="#br1" timeOffset="-138519.94">5161 15297 634 0,'0'-2'51'16,"0"2"-18"-16,0 7-19 0,0 14 21 15,7 12-6-15,1 4-17 16,2 8-7-16,4 1-2 16,3 1-2-16,0-1 0 15,5-7-2-15,-1-5 2 0,2-7-7 16,4-11-7-16,-3-10-11 15,-1-6-11-15,-2-15-1 16,-4-15-32-16,-5-13-46 16,-10-13-138-16</inkml:trace>
  <inkml:trace contextRef="#ctx0" brushRef="#br1" timeOffset="-138300.65">5094 15076 571 0,'-28'-10'2'0,"9"3"9"15,16 6 6-15,6 1-6 16,17 0-1-16,9 0 7 0,3-2-3 16,-1-3 0-16,-2-2-2 15,-12-6-5-15,-10-2 5 16,-7 3 4-16,-12 3-4 16,-15 2-6-16,-5 7-5 0,-1 0 0 15,3 10-1-15,10 11-1 16,9 4-19-16,11 1-33 15,17 5-56-15,11-5-140 16</inkml:trace>
  <inkml:trace contextRef="#ctx0" brushRef="#br1" timeOffset="-137426.46">6006 15154 381 0,'-3'-3'227'0,"-16"-5"-184"15,17 8-14-15,2 0-4 16,22 0-9-16,9 9 23 0,6 2-11 16,10 3-11-16,6-2-8 15,2 3-8-15,-3-4 0 16,-5 1 1-16,-2-3-2 15,-11-4 0-15,-12 3-1 16,-9-5 0-16,-13 3 2 16,-1-3-2-16,-23 4 4 0,-6 4-3 15,-10 3 2-15,-2 2-1 16,-5 8 2-16,0 1-1 16,4 3-2-16,2 1 1 15,8-1 0-15,10-1-4 16,7-2-31-16,13-5-32 0,3-10-39 15,12-10-113-15</inkml:trace>
  <inkml:trace contextRef="#ctx0" brushRef="#br1" timeOffset="-137098.12">6523 15477 413 0,'0'0'96'0,"-10"0"-28"0,-7 4 21 15,-6 3-29-15,-4 2-22 16,-6 3-21-16,-2 4-9 16,-6 2-4-16,3 1-3 15,1 1-2-15,10 3-16 16,3-1-28-16,9-4-37 16,13-6-59-16,4-8-167 15</inkml:trace>
  <inkml:trace contextRef="#ctx0" brushRef="#br1" timeOffset="-136676.36">6929 15145 293 0,'18'-18'33'15,"-5"0"31"-15,-8 3 22 0,-5 2-1 16,0 2-23-16,-12 6-22 16,-8 5-24-16,-8 1-5 15,1 16 3-15,1 9 1 16,1 8-8-16,7 11-2 15,9 5-2-15,9 0-1 0,5-4-2 16,22-5-1 0,12-11 0-16,10-12 3 0,4-12 0 15,0-6-2-15,-1-14-2 16,-13-13 1-16,-11-7 0 16,-18-5 2-16,-10-3-3 15,-23 3-13-15,-20 7-18 16,-18 9-34-16,-13 7-35 0,-15 12-59 15,-19 4-194-15</inkml:trace>
  <inkml:trace contextRef="#ctx0" brushRef="#br1" timeOffset="-135816.84">3659 16533 627 0,'-1'-18'44'0,"-14"4"-25"16,-4 10 21-16,-7 4-16 16,-8 5-19-16,-5 15-3 15,-5 9 1-15,2 6-2 16,6 4 8-16,4 6 5 0,13 2 0 16,17 1-9-1,6 0 0-15,25-2-3 0,12-3-2 16,9-4 0-16,8-3 3 15,-7-8-4-15,-4-6 0 16,-14-2-11-16,-17-4 1 0,-16-2-3 16,-11-1 3-1,-21-3 11-15,-13 1 1 0,-7-4 0 16,-2-2 0-16,4-1-1 16,8-4 2-16,12 0-3 15,19-4-19-15,11-10-45 0,27-5-72 16,12-8-148-16</inkml:trace>
  <inkml:trace contextRef="#ctx0" brushRef="#br1" timeOffset="-135024.65">3851 16886 615 0,'9'-1'91'0,"-9"-1"-63"16,-4 2-1-16,-3 12-9 0,-1 10-5 15,1 4-5-15,1 4-8 16,6 2 1-16,0-4-3 15,16-2 2-15,4-5-4 16,3-8-3-16,4-8-8 0,4-5 1 16,-4-7 3-16,-2-14 7 15,-3-9 3-15,-1-5 2 16,-6-2 2-16,-3 4 2 16,-5 6 17-16,1 5-2 15,-5 9 1-15,1 12-10 16,1 1-10-16,2 9-6 15,8 10 3 1,5 6 1-16,6 2-11 16,6 4-25-16,4-6-3 0,11-6-20 15,0-5-1-15,1-7-8 0,1-7 9 16,-3-5 18-16,-4-18 27 16,-8-4 15-16,-8-8 3 15,-9-5 17-15,-10-1 26 16,-6 5-24-16,-1 6 12 15,-10 7 0-15,-5 9-9 0,1 10-9 16,2 4-4-16,1 13-11 16,11 8-2-16,0 11 1 15,8 4-2-15,7 3 1 16,11 0-4-16,1-4-14 16,5-7 9-16,4-11-4 15,-1-7 13-15,-1-10 1 16,-5-10 1-16,-3-12 0 0,-8-13-4 15,-6-9 2-15,-7-8-1 16,-5-8 4-16,2-8 0 16,-2 4 7-16,-3 1 0 0,-3 8 13 15,1 12 21-15,0 11 18 16,2 15-14-16,3 11-20 16,0 6-14-16,6 18-15 15,8 14 4-15,6 8-1 0,4 12 1 16,0 11-2-16,0 1 1 15,-2 2-3-15,-3-5 4 16,-4-8-2-16,-5-13-1 16,-3-12-6-16,-1-12 3 15,0-16 4-15,-1-4 3 16,2-21 1-16,4-7-3 0,1-5-1 16,5 1 1-16,-3 4 2 15,2 9 2-15,0 9 5 16,4 8-6-16,-1 6-4 15,5 11 1-15,1 9-3 16,6 3-6-16,-2 0-37 0,-1 2-36 16,3-3-45-16,1-8-118 15</inkml:trace>
  <inkml:trace contextRef="#ctx0" brushRef="#br1" timeOffset="-134805.94">5773 16644 657 0,'4'-11'24'16,"-4"3"-3"-16,3 8 3 15,2 6 4-15,4 14-4 0,4 8-6 16,3 12-5-16,2 4-7 16,-2 8-4-16,0 0-2 15,-3-2-13-15,-4-6-31 16,-11-10-26-16,2-12-38 15,-14-17-73-15</inkml:trace>
  <inkml:trace contextRef="#ctx0" brushRef="#br1" timeOffset="-134345.75">5487 16759 509 0,'3'-19'29'0,"26"3"-14"0,20 5 10 15,14 2 6-15,16 4-3 16,2-2-5-16,1 3-6 15,-5-3-7-15,-12-4-9 0,-13-3-1 16,-14-7-8-16,-15-3-10 16,-10-8 11-16,-11-7 2 15,-2 0 0-15,-17-4 5 16,-3 5 6-16,-1 2 9 16,1 10 5-16,2 8 3 15,4 11-1-15,7 7-8 0,5 14-13 16,2 17 0-16,14 8 3 15,6 13-2-15,6 12 2 16,-2 5-2-16,1 6-1 16,-4-5 0-16,-9 1-1 15,-6-12-1-15,-6-11-5 16,-3-14-4-16,0-12 2 0,-8-17 5 16,4-5 8-16,2-19 3 31,5-12 1-31,0-5-1 0,16-3 5 0,6 3-4 0,8 6-4 15,4 9-2-15,2 12-4 16,0 9 1-16,-1 3 0 16,-1 17-2-16,-5 5 1 0,-2 3-11 15,0 4-29-15,-3 1-13 16,-2-3-9-16,0-3-13 16,4-7-47-16,-3-8-86 15</inkml:trace>
  <inkml:trace contextRef="#ctx0" brushRef="#br1" timeOffset="-133833.55">6722 16868 366 0,'6'-44'68'0,"-6"3"-26"16,0 1 31-16,-7 10-9 15,-7 9-28-15,-6 10-16 16,-1 11-13-16,2 0-6 0,4 16 0 16,3 9-1-1,7 5 0-15,5 6-2 0,0 0 1 16,7-4-5-16,8-7-11 15,1-8 1-15,2-7 8 16,1-10 5-16,1-2 5 16,2-14-1-16,-5-6 0 15,3 1 3-15,1-4 7 0,-2 4-1 16,1 5-2-16,2 6-3 16,-3 10-2-16,3 0 0 15,-1 10-2-15,2 7 0 16,1 6-1-16,-3 3 0 0,3-4-1 15,-7-4 1-15,2-5-4 16,-5-9 0-16,-1-4 2 16,-4-13 4-16,-1-10 0 31,-3-9-1-31,-3-9 6 0,-2-6 7 0,0-3 6 16,0-5 2-16,-3 2 0 15,-3 1-7-15,0 7-11 0,-1 10-6 16,0 10-8-16,0 12-23 15,6 11-20-15,-1 4-24 16,2 16-35-16,0 7 7 16,0 7 41-16,2 0 58 15,3-4 6-15,1-3 19 16,3-7 64-16,-1-5-16 0,7-4-28 16,3-9-25-16,9-2-24 15,9-18-175-15</inkml:trace>
  <inkml:trace contextRef="#ctx0" brushRef="#br1" timeOffset="-132160.37">9184 14774 566 0,'6'-35'49'15,"0"8"0"-15,-5 10-6 16,5 12 3-16,1 5-13 0,-1 22-23 16,2 14 5-1,1 23 5-15,0 15 9 0,-6 22-9 16,2 15-1-16,-5 12-9 16,3 2-8-16,-3 0-2 15,2-5 1-15,1-12-10 16,3-10-8-16,1-12-10 0,0-11-6 15,2-15-10-15,3-17-28 16,3-21-52-16,3-22-102 16</inkml:trace>
  <inkml:trace contextRef="#ctx0" brushRef="#br1" timeOffset="-131221.06">9249 15318 442 0,'-38'23'21'0,"9"-3"-22"0,12-4 2 16,7-5 14-16,10-10 0 15,8-4-15-15,17-22 27 16,10-15-1-16,2-10-14 16,6-10-11-16,-6-6 3 15,-6 0-3-15,-13 2 0 16,-16 5-17-16,-5 7-8 16,-25 13 18-16,-6 11 5 0,-10 13 8 15,-1 13 16-15,4 6 5 16,-3 17-5-16,10 10-3 15,7 8-4-15,11 4-7 16,9-3-4-16,7 0-3 0,7-9-2 16,19-11-2-1,4-10-1-15,9-10 2 0,6-15 4 16,-2-13-2-16,-5-4 2 16,-8-2-2-16,-16 3-1 15,-9 6-1-15,-5 15-6 0,-24 10 2 16,-6 23 3-16,-6 14 3 15,5 21 1-15,4 13 9 16,7 11 1-16,15 9 1 16,7-2-8-16,20 4-3 15,10-6-2-15,11-10-14 16,12-15-18-16,8-19-38 0,11-21-45 16,8-22-118-16</inkml:trace>
  <inkml:trace contextRef="#ctx0" brushRef="#br1" timeOffset="-130681.64">10577 15350 477 0,'-17'-23'80'16,"10"-7"-41"-16,7-1 8 16,9 1 3-16,20 3-17 15,18 4-12-15,4 9-7 16,7 7 7-16,-1 7-6 15,-3 9-12-15,-11 18-2 0,-14 8-2 16,-17 12-6-16,-12 6-13 16,-12 4 1-16,-17-1 3 15,-8-6 6-15,-4-10 8 16,2-11 2-16,5-13 2 16,9-14 18-16,13-2 7 15,10-20-3-15,2-15-18 0,22-8-7 16,10-11 1-16,9-7 1 15,10-3 0-15,-3 7-2 16,-1 6 0-16,-10 11-1 16,-10 15 6-16,-9 15 2 0,-14 10 3 15,-4 17-10-15,-8 17 9 16,-4 12 3-16,2 15-4 16,0 7-6-16,8 3-1 15,2 3 0-15,15-1-15 16,8-7-25-16,9-11-30 15,8-10-41-15,3-20-52 0,1-18-185 16</inkml:trace>
  <inkml:trace contextRef="#ctx0" brushRef="#br1" timeOffset="-130146.9">11521 15211 488 0,'3'-14'132'0,"0"-2"-89"0,-3 9 2 16,0 7-2-16,0 3-10 16,-3 17-31-16,3 9 0 15,0 8-2-15,2 6 1 16,11 7-2-16,6-7 1 0,6-4-1 15,6-9-1-15,1-9-5 16,4-13 5-16,1-8 2 16,-2-13 1-16,-2-10 0 15,-3-7 1-15,-4-4 1 16,-6 0 2-16,0 4 6 16,-6 5 7-16,-2 6 6 0,-3 11-7 15,-3 8-7-15,4 3-7 16,-1 19-3-16,1 11 1 15,5 12 1-15,3 10 0 16,-4 10-1-16,4 8-1 16,-3 7-1-16,-1 4 2 0,-5 1-1 15,-4 1-5-15,-3-5-1 16,-2-6-1-16,-11-12-3 16,-10-13 0-16,-10-9 0 15,-4-19 8-15,-6-14 0 16,4-8 2-16,1-21 1 15,6-18 1-15,10-15 0 16,13-11-10-16,7-12-9 16,18-3-17-16,19 0-26 0,10 5-34 0,10 7-135 15</inkml:trace>
  <inkml:trace contextRef="#ctx0" brushRef="#br1" timeOffset="-129693.88">12219 14869 469 0,'-7'-9'115'16,"1"3"-74"-16,1 4 13 15,3 2-7-15,2 17-21 16,0 9-3-16,-1 8-5 16,6 9-3-16,4 4-8 15,5-1-5-15,5 0 0 0,0-6-1 16,3-8-1-16,5-11-5 16,3-10-7-16,1-11-9 15,1-7-8-15,-5-20-16 16,-2-15-43-16,-12-13-75 15</inkml:trace>
  <inkml:trace contextRef="#ctx0" brushRef="#br1" timeOffset="-129459.43">12164 14576 514 0,'-19'-3'23'15,"16"-1"-15"-15,3 0 13 16,11 1-1-16,13-4 14 0,3-2-19 15,1-4-7-15,0 1 7 16,-6-4 2-16,-11 2-2 16,-10 1 1-16,-1 6-4 15,-15 4-10-15,-9 3-1 0,1 8-1 16,3 12 1-16,7 10-2 16,12 8-24-16,7 5-42 15,22 4-61-15,14-7-138 16</inkml:trace>
  <inkml:trace contextRef="#ctx0" brushRef="#br1" timeOffset="-128852.31">12876 15177 580 0,'-10'-19'28'0,"10"-3"3"16,3 4 15-16,24 8-18 15,9 1-10-15,11 9-9 16,3 0-4-16,1 10 2 0,-5 15-3 16,-6 7-4-16,-17 10 0 15,-10 6-2-15,-13 9-5 16,-5 3 5-16,-17 3 2 15,-4-2 2-15,-1-4-2 16,6-7 2-16,7-9-2 0,7-7 14 16,7-11-8-16,5-7-1 15,13-11-3-15,13-5-1 16,3-1 0-16,1-14-11 16,-4-8-56-16,-12-7-80 15,-13-6-169-15</inkml:trace>
  <inkml:trace contextRef="#ctx0" brushRef="#br1" timeOffset="-128690.16">12758 15418 645 0,'-6'-3'2'0,"-19"-12"1"0,35 8 27 16,32-2-23-16,26 0-7 0,21-3-5 16,19-2-31-16,6-1-29 15,3-6-42-15,-5-3-171 16</inkml:trace>
  <inkml:trace contextRef="#ctx0" brushRef="#br1" timeOffset="-128315.24">14659 14992 588 0,'-20'-8'36'15,"-19"7"-35"-15,-9 2-2 16,-11 17 6-16,-2 9 19 15,0 7-3-15,1 11-8 16,12 8 11-16,10 6 4 0,14 7-17 16,19-3-4-16,9-5-5 15,28-6-4-15,19-11 1 16,15-12 2-16,15-13-4 16,9-11-10-16,2-5 3 15,-1-5 1-15,-11-13-7 16,-12-7-47-16,-20-7-73 15,-27-6-230-15</inkml:trace>
  <inkml:trace contextRef="#ctx0" brushRef="#br1" timeOffset="-128159.03">14274 15327 644 0,'-11'0'4'0,"14"-2"-3"15,37-7 12-15,25-3 4 16,18-3-12-16,15-6-10 15,4-2 14-15,-1-1-11 0,-15-8-1 16,-15-5-102-16,-23-6-162 16</inkml:trace>
  <inkml:trace contextRef="#ctx0" brushRef="#br1" timeOffset="-127955.96">14636 14716 607 0,'-36'0'15'16,"17"16"6"-1,11 14 4-15,8 12 8 0,4 16-3 16,9 17 0-16,4 15-4 16,1 14-11-16,-4 10-12 15,-6 6-2-15,-4-1-1 16,-4-4-9-16,-4-9-28 0,-7-9-16 16,-3-15-16-16,-1-16-28 15,3-27-89-15</inkml:trace>
  <inkml:trace contextRef="#ctx0" brushRef="#br1" timeOffset="-127409.18">15498 14847 577 0,'0'-10'26'16,"0"9"1"-16,-4 1 0 15,3 12-12-15,1 14-7 16,0 10-3-16,0 8 3 16,0 10-2-16,0 4-4 0,0 7-1 15,0 1 1-15,0-2-4 16,0-5 4-16,0-4 0 15,0-10-3-15,0-11 0 16,-4-11 2-16,1-7 0 16,3-10 2-16,0-3 11 0,0-3 13 15,0 0-5-15,12-7-11 16,4-2 2-16,12 0-2 16,6 2-1-16,8-2-2 15,9 3-4-15,5 1-1 16,7 4-2-16,-4 1-1 15,-2 0-10-15,-2 0-43 0,-9-6-90 16,-10-3-286-16</inkml:trace>
  <inkml:trace contextRef="#ctx0" brushRef="#br1" timeOffset="-126136">16723 15179 507 0,'-9'2'82'0,"4"-2"-58"0,5 0 33 15,7 0-34-15,15 2 3 16,4-4 12-16,14-3-13 16,3-1-8-16,9 1-7 15,4-1-7-15,-1 1-3 16,-1 0 1-16,-2-1 0 15,-6 2-2-15,-4 3-10 0,-11-1-20 16,-12 2-12-16,-6 0-8 16,-13 0-36-16,-2 0-74 15,-18 2-184-15</inkml:trace>
  <inkml:trace contextRef="#ctx0" brushRef="#br1" timeOffset="-125769.49">16777 15271 525 0,'-29'8'51'15,"11"-3"-41"-15,12-3 31 16,10 1-20-16,23-3 1 16,12 0 8-16,12 0-14 0,12 0-6 15,8-8-1-15,2-2-5 16,-2 0-1-16,-1 0-2 16,-9-3-5-16,-7-2-12 15,-13 3-17-15,-8-6-25 0,-15 2-6 16,-10-5 17-16,-8-2-8 15,-3-1 44-15,-11 1 14 16,-6-2 28-16,3 8 11 16,0 2 9-16,3 5 4 15,6 4-12-15,6 6-18 16,2 2-18-16,8 14-7 0,11 5 4 16,3 6 0-1,2 5-1-15,-7 4 0 0,-7 5-3 16,-10-2-2-16,-8 2-9 15,-19-3 0-15,-9-5-4 16,-3-6-19-16,0-9-15 0,0-13-11 16,11-5-83-16</inkml:trace>
  <inkml:trace contextRef="#ctx0" brushRef="#br1" timeOffset="-124861.43">18467 14373 523 0,'-4'-5'22'0,"4"3"20"16,0 2 3-16,0 10-20 15,7 14 15-15,7 15-7 0,3 16-4 16,2 13-2-16,-1 14-8 16,6 10-1-16,-1 9-6 15,-2 4-3-15,1-2-3 16,-2-5-3-16,-4-3-1 15,-6-10-2-15,-4-9 1 16,-4-12 1-16,-2-9-5 16,-2-14 2-16,-4-11-12 0,1-10-18 15,5-13-22-15,0-7-27 16,10-17-75-16,11-23-287 16</inkml:trace>
  <inkml:trace contextRef="#ctx0" brushRef="#br1" timeOffset="-124179.51">18937 14872 462 0,'-22'-12'45'0,"5"-3"1"16,5-1 23-16,11 1-9 16,2-2-23-16,19 2-14 15,13-1-8-15,9 8 5 16,11 5-5-16,4 3-7 16,3 0-3-16,-6 10-3 15,-12 12-1-15,-7 6-1 0,-14 4-3 16,-17 7-9-16,-4 1-2 15,-22 3-1-15,-9-4 6 16,-3-3 8-16,2-8 2 16,2-6-2-16,3-12 4 0,6-8 14 15,11-2 3 1,7-20-4-16,3-8-9 0,8-6-6 0,12-7 1 16,11-4-2-16,3-1 0 15,3 1-1-15,2 6 0 16,-2 3 2-16,-4 8 0 15,-8 8 5-15,-8 10 6 16,-5 8 0-16,-4 2-6 0,-6 18-4 16,0 12 4-16,-2 11 0 15,2 6 2 1,-1 13 5-16,3 4-12 0,2 0 1 16,3 1-3-16,-1-8-6 15,3-4-24-15,2-12-37 0,3-12-16 16,2-15-60-16,4-14-217 15</inkml:trace>
  <inkml:trace contextRef="#ctx0" brushRef="#br1" timeOffset="-123497.8">19870 14655 510 0,'0'-5'108'0,"0"5"-75"16,0 0 6-16,4 14-27 16,7 11 13-16,3 6-14 15,5 7-9-15,1 2-2 16,2-1 1-16,5-6-2 15,0-6-9-15,-1-8-13 16,1-9 19-16,-5-10 1 0,-2-4 1 16,-3-16 4-16,-3-5-1 15,-4-4 9-15,-2 0 6 16,1 2 5-16,-2 1 6 16,4 8-1-16,-2 7-2 0,3 10-9 15,1 1-8 1,7 9-6-16,-2 15 2 0,4 11 1 15,0 9-1-15,0 10-3 16,2 9 0 0,-5 6-2-16,-2 5 4 15,-5 2-4-15,-4 5 0 16,-5-7 0-16,-3-4-2 0,-8-6 1 16,-11-8 1-16,-6-13-2 15,-11-13-2-15,-3-12 4 16,-3-13 2-16,-1-5 2 0,7-18-2 15,4-16 1-15,10-10-2 16,12-13-1-16,10-11-4 16,14-2-26-16,18-1-27 15,13 1-13-15,7 4-57 16,2 8-114-16</inkml:trace>
  <inkml:trace contextRef="#ctx0" brushRef="#br1" timeOffset="-123091.66">20386 14376 552 0,'-7'-10'51'16,"0"-1"-9"-16,1 9 15 15,4 2-15-15,2 11-24 16,0 8-11-16,0 11 1 15,8 3-1-15,1 4-2 16,5 1-2-16,2-6-3 0,4-3 1 16,1-7-2-16,3-11 1 15,1-3 0-15,-3-8-3 16,-1-8-11-16,-3-13-13 16,-7-8-19-16,-8-6-52 15,-3-8-90-15</inkml:trace>
  <inkml:trace contextRef="#ctx0" brushRef="#br1" timeOffset="-122899.42">20372 14175 324 0,'-25'-12'214'0,"8"4"-188"15,10 1 10-15,7 4-11 16,2 1 4-16,16-2-18 0,3 1-3 16,3-3 5-16,-2-1-1 15,-7 0-6-15,-2 2-1 16,-11-1 2-16,-2 3 0 15,-3 1-4-15,-14 2-5 0,3 0 0 16,1 9-6-16,4 9-26 16,6 1-35-16,3 3-68 0,15-1-169 15</inkml:trace>
  <inkml:trace contextRef="#ctx0" brushRef="#br1" timeOffset="-122337.04">20914 14739 504 0,'-2'-15'33'0,"2"3"26"16,9 1-1-16,13 4-24 15,5 5-15-15,7 2 0 16,3 5-5-16,2 12-5 16,-5 5-6-16,-7 4-2 0,-10 7-3 15,-13 9-9-15,-6 4-2 16,-22 5 6-16,-6 3-1 15,-8 0 3-15,1-5 2 16,3-4 11-16,5-7 7 0,11-11 6 16,7-7-5-16,11-5-5 15,11-6-7-15,16-5-1 16,10-4-2-16,9 0 0 16,4-2-18-16,-2-9-18 15,-4-4-26-15,-12-4-75 0,-16-6-100 16</inkml:trace>
  <inkml:trace contextRef="#ctx0" brushRef="#br1" timeOffset="-122165.22">20854 14998 605 0,'-13'-8'24'0,"13"-5"-6"16,17 5 10-16,27-3-20 15,15-2-5-15,18-3 0 16,9 2-4-16,9-4-9 15,-7-5-20-15,-5-6-80 16,-11-9-130-16</inkml:trace>
  <inkml:trace contextRef="#ctx0" brushRef="#br1" timeOffset="-121930.89">21553 14275 576 0,'-12'-25'35'0,"2"5"15"0,9 8 15 16,1 12-14-16,3 0-18 15,14 19-20-15,5 15-1 16,-1 18 3-16,4 14-5 16,0 18-2-16,-3 12-4 15,-6 7 2-15,-3 11-5 0,-6-3 0 16,0 0-1-16,-6-10 1 16,5-2-8-16,1-14 5 15,4-6-4-15,3-12 0 16,4-9 5-16,4-16-37 15,2-11-49-15,7-19-63 0,6-12-224 16</inkml:trace>
  <inkml:trace contextRef="#ctx0" brushRef="#br1" timeOffset="-121527.84">22577 14866 578 0,'7'-21'68'15,"-7"9"-12"-15,1 1 15 16,2 11-16-16,0 0-25 16,4 7-23-16,4 9-1 15,-1 9 5-15,0 3-6 0,2 7-4 16,0 1-1-16,0-3-7 15,-5-1-29-15,-2-7-34 16,-5-7-45-16,-2-12-108 16</inkml:trace>
  <inkml:trace contextRef="#ctx0" brushRef="#br1" timeOffset="-121384.83">22413 14714 457 0,'6'-20'117'0,"16"2"-115"0,6 7-3 16,12 8 6-16,4 3-6 16,7 3-40-16,1 8-67 15,4 3-7-15,-1 1-47 16</inkml:trace>
  <inkml:trace contextRef="#ctx0" brushRef="#br1" timeOffset="-121150.54">23009 14714 380 0,'4'-13'142'16,"-6"-1"-55"-16,-19 5-34 15,-6 3-21-15,-5 6 7 16,3 0 0-16,2 15-10 16,9 10-10-16,11 7-5 0,7 6-3 15,10 4-4-15,14 4-3 16,8 0-2-16,2 3-2 16,3-10-3-16,-5-5-3 15,-11-7 0-15,-6-9-6 16,-15-7-25-16,-17-6 6 15,-17-5 23-15,-10 2-14 0,-9-2-8 16,-4 0-8-16,4 0-11 16,11-6-39-16,15-1-110 15</inkml:trace>
  <inkml:trace contextRef="#ctx0" brushRef="#br1" timeOffset="-120266.26">23557 14858 534 0,'0'-18'40'0,"9"0"7"15,9 0 8-15,4 4-14 16,7 1-12-16,3 8-7 0,0 5-1 16,1 4-4-16,-4 12-9 15,-7 8-6-15,-7 7-2 16,-8 1 0-16,-7 4-4 16,0-4-9-16,-9-5-4 15,-4-7 2-15,-3-10 7 16,2-12 9-16,1 2 6 0,6-19 9 15,4-6-2-15,3-7-4 16,5-2 3-16,14-2-2 16,7 2-2-16,6 4-1 15,6 7 2-15,2 11-8 16,-3 6-1-16,2 6 0 0,-6 14 0 16,-3 13 0-16,-8 7-2 15,-4 5 1-15,-5 8 0 16,-7 2-3-16,0-2-15 15,2-3-15-15,-3-7-22 16,4-10-8-16,5-9 15 0,6-14-26 16,0-4-33-1,1-14-6-15,2-8 20 0,4-11 55 16,0-5 21-16,-1-5 40 16,-5 0 45-16,-2 2 6 15,-4 7-3-15,-6 4 20 0,-11 9-20 16,2 10-23-16,-10 7-27 15,-10 4-4-15,0 10-7 16,1 12 1-16,0 6-2 16,7 5-1-16,9 8-5 15,3-3-3 1,5-5 1-16,12-4-2 0,5-11-2 16,5-13 3-16,0-5 3 15,-2-9 0-15,-5-14 2 16,-7-8-3-16,-12-4 0 15,-1-4-4-15,-13 1-10 16,-6-3-13-16,-3 8-16 16,8-2-2-16,5 6-9 0,9 9-37 15,7 2-31-15,16 5-108 16</inkml:trace>
  <inkml:trace contextRef="#ctx0" brushRef="#br1" timeOffset="-120082.38">24622 14625 431 0,'13'-18'107'0,"-5"0"-16"15,-4 4-5-15,-4 4-15 16,0 5-16-16,0 5-18 0,0 6-22 0,0 17-8 16,0 13 1-16,0 5-4 15,0 13-2-15,9 9-1 16,0 6 0-16,2 6-4 0,-3-1-29 16,-3-3-17-16,-5-9-36 15,0-15-55-15,-2-19-118 16</inkml:trace>
  <inkml:trace contextRef="#ctx0" brushRef="#br1" timeOffset="-119957.38">24651 14954 621 0,'45'-14'0'0,"11"3"-6"16,3 6 3-16,4 3-30 15,-4 0-180-15</inkml:trace>
  <inkml:trace contextRef="#ctx0" brushRef="#br1" timeOffset="-119316.94">17642 16695 465 0,'2'-26'68'0,"-2"-3"-7"16,-5 2 6-16,-14 6-7 15,-6 8-19-15,-11 6-21 16,-10 7-15-16,-10 5 2 0,-5 15 3 16,0 10 2-16,2 6-3 15,11 5-2-15,11 4-2 16,16-3-4-16,18 0-1 16,8-10-3-16,24-7 1 15,10-9-6-15,12-13-4 0,2-3 0 16,3-19 3-16,0-10-1 15,-9-8 1-15,-6-1 9 16,-11 1 0-16,-12 5 5 16,-7 5 0-16,-6 11 5 15,-5 7 5-15,0 9-4 0,0 7-9 16,2 13-2-16,10 7-1 16,10 3-1-16,10 4-11 15,9 0-25-15,12-4-26 16,4-9-53-16,6-10-81 15</inkml:trace>
  <inkml:trace contextRef="#ctx0" brushRef="#br1" timeOffset="-118999.53">18506 16470 530 0,'-4'-12'53'16,"-1"-1"14"-16,0 10 10 16,2 3-12-16,3 12-32 0,3 13-16 31,6 16 8-31,5 11 0 16,4 14-12-16,4 15-8 0,2 6-4 15,3 5 1-15,-3 1-2 16,-1 0-1-16,-5-7-11 15,-3-8 0-15,-8-12-5 16,-2-7-2-16,-3-13 1 16,-1-10-11-16,-1-18-14 0,0-12 1 15,2-9-33-15,-2-24-48 16,3-18-216-16</inkml:trace>
  <inkml:trace contextRef="#ctx0" brushRef="#br1" timeOffset="-118780.86">18576 16504 649 0,'-19'-46'30'16,"4"12"1"-16,15 9-15 15,5 14 12-15,20 11 0 16,13 4-13-16,4 19-5 16,0 11-4-16,-4 11-3 15,-9 6-3-15,-11 5-7 0,-14 0-15 16,-4-2 2-16,-19-2-15 15,-5-11 3-15,-8-7-8 16,1-7-17-16,2-15-25 16,9-8-106-16</inkml:trace>
  <inkml:trace contextRef="#ctx0" brushRef="#br1" timeOffset="-118218.46">18856 16731 523 0,'-5'0'16'15,"5"0"-9"-15,3-6 28 16,19 0 3-16,7-4-10 16,3-4-17-16,4 0-2 15,-1-2-3-15,-4-4-1 0,-13 4-1 16,-2 0 4-16,-16 4 0 15,-4 5-2-15,-16 5-3 16,-4 2 5-16,-3 9 7 0,2 10 3 16,6 6-3-16,5 7-4 15,14 6-5-15,0-1-5 16,19 1-2-16,8-3 1 16,7-3-8-16,3-10-23 15,4-8-10-15,0-9-23 0,-4-5-8 16,-8-15-33-1,-8-11 33-15,-6-7 64 0,-9-8 38 16,-2-2 45-16,-4-3 0 16,0 4-17-16,0 7-2 15,0 6-13-15,2 11-8 16,13 10-5-16,2 8-19 16,7 5-9-16,4 16 1 0,1 10-1 15,-4 4-1-15,-5 6 0 16,-6 2-5-16,-10-6-11 15,-4-6 9-15,-9-8 4 16,-6-11 0-16,0-12 5 0,-2-3 16 16,8-18 10-16,9-10-11 15,0-8-5-15,18-2-8 16,11 0-5-16,13 3-4 16,7 5-34-16,11 4-77 15,-3 6-125-15</inkml:trace>
  <inkml:trace contextRef="#ctx0" brushRef="#br1" timeOffset="-117878.64">19965 16137 317 0,'-10'-25'96'0,"3"9"-28"16,4 3 17-16,-1 10 2 15,2 3-21-15,1 7-31 0,1 16-7 16,0 11 7-16,0 9-12 16,0 8-13-16,0 8 2 15,0 11-1-15,0 1-4 16,0 6-4-16,0-2-1 15,5 5-4-15,-2-5 1 16,4-7-14-16,0-8-7 0,-2-8-9 16,2-14-16-16,-7-15-6 15,0-16-95-15,-8-10-157 16</inkml:trace>
  <inkml:trace contextRef="#ctx0" brushRef="#br1" timeOffset="-117738.05">19707 16661 673 0,'-3'-25'20'16,"6"-2"-18"-16,24 4 15 16,18 4 1-16,14 1-16 0,12 6-2 15,9 0 1-15,3 6-17 16,-10 2-83-16,-7 4-129 16</inkml:trace>
  <inkml:trace contextRef="#ctx0" brushRef="#br1" timeOffset="-117447.11">20267 16647 22 0,'-14'9'541'16,"9"-4"-525"-16,5-5-1 15,11 0 34-15,12-4-12 16,11-6-29-16,4-4-6 16,1-2-2-16,-5 1 3 0,-9 3-3 15,-8 1 1-15,-14 2 3 16,-6 8 7-16,-21 1 4 15,-8 1 10 1,-5 13 6-16,-2 8 2 16,5 7-5-16,8 5-11 0,13 4-7 15,9 0-7-15,6 3-4 16,20-5 1-16,12-7-11 16,12-7-25-16,8-7-27 15,6-12-40-15,1-3-89 16,-4-18-224-16</inkml:trace>
  <inkml:trace contextRef="#ctx0" brushRef="#br1" timeOffset="-117063.35">20837 16559 628 0,'-17'-12'54'16,"-2"3"-24"-16,-3 9 21 16,-1 0-22-16,1 16-22 15,6 13-5-15,2 7-1 16,7 8-1-16,7 6 0 15,0 4 0-15,7-3-7 16,11-2-6-16,5-8-16 16,6-11 6-16,4-10 5 0,4-10 2 15,2-10 2-15,-1-12-30 16,2-17-25-16,-3-12-5 16,-3-9-25-16,-3-11-27 15,-4-5 37-15,-5-3 60 16,-6 3 78-16,-10 5 103 0,-4 8-38 15,-2 12 5-15,-8 10-36 0,-6 15-20 16,-1 7-16-16,3 9-18 16,0 11-12-16,9 12-9 15,3 11-2-15,0 10-4 0,3 10-1 16,7 3-1-16,0 8-7 16,-3-3-29-1,-2-5-27 1,-5-5 5-16,0-13-39 0,-5-15-20 15,-3-14-155-15</inkml:trace>
  <inkml:trace contextRef="#ctx0" brushRef="#br1" timeOffset="-116969.61">21047 16790 326 0,'6'-27'250'16,"13"2"-207"-16,11 4-39 0,16 3-6 16,16 4-9-16,6-4-78 15,10 2-162-15</inkml:trace>
  <inkml:trace contextRef="#ctx0" brushRef="#br1" timeOffset="-116422.88">22288 16290 571 0,'-29'-10'30'15,"-8"3"-27"-15,-5 7 22 0,-3 0 33 16,0 10-26-16,9 9-19 16,4 7 6-16,14 4 4 15,17 6-11-15,8 3-11 16,25 0 0-16,14 1-2 0,13-3-1 15,2-2-18-15,1-2-7 16,-14-5-4-16,-10-3 12 16,-21-3 4-16,-17-5-28 15,-29-4 31-15,-18-6 13 16,-13-5 7-16,-4-2 17 0,-1 0 10 16,11-6-7-16,11-2-14 15,20-5-8-15,21 1-5 16,12-3-16-16,32 1-34 15,18-2-14-15,13 2-43 16,12-2-81-16,1 1-129 16</inkml:trace>
  <inkml:trace contextRef="#ctx0" brushRef="#br1" timeOffset="-115016.1">22663 16504 423 0,'29'-23'118'0,"-11"-4"-45"0,-9 4 18 0,-9 4-26 16,-5-1-21-16,-14 8-30 15,-8 1-11-15,-5 5 2 0,-7 5-3 16,-1 1-2-16,2 3 1 15,4 7-3-15,9 5 2 16,9 3-3-16,13 1-2 16,3 5-3-16,15-1-3 15,14 5-2-15,7 3-4 16,4 1-2-16,1 4 2 16,-2 1 3-16,-8 2 11 0,-6-1 5 15,-12-1 7-15,-6 2-4 16,-7-5 1-16,0-2 4 15,-3-3-6-15,-5-4-5 16,4-5 2-16,2-6 0 16,2-5-1-16,10-7-4 15,9-2-1-15,7-8-7 16,1-13-10-16,5-11-24 16,-2-7-8-16,-4-11 27 0,-4-7 16 15,-3-6 11-15,-7-4 0 16,-4 4 12-16,-5 6 21 15,-1 12 11-15,-2 10 6 16,0 10-13-16,0 14-2 16,0 9-11-16,0 2-13 15,9 20-11-15,2 6 5 0,3 9-1 16,4 5-3-16,2 5-1 16,0-2 0-16,-3-2-5 15,-2-7-6-15,-5-7-1 16,-3-12-4-16,-2-7 3 15,-2-8 8-15,-1-8 9 0,0-14-2 16,3-9-2-16,0-4 2 16,2-3 5-16,5 2 2 15,-2 6-2 1,5 5 3-16,-3 9-5 16,2 12-2-16,3 4-4 0,1 13-2 15,1 10 3-15,5 5-1 16,-1 5 0-16,3-3-12 15,1 2-9-15,-3-7-7 16,3-2 2-16,0-10 7 16,0-6-6-16,4-7-3 0,-4-5-3 15,2-13 4-15,-1-7 13 16,-3-7 6-16,-2-6-8 16,-6 1 2-16,-7 1 12 15,-8 4 3-15,-2 7 15 0,-9 9 0 16,-9 10-8-16,1 6 1 15,-4 0 1-15,5 17 8 16,2 4-12-16,5 4-5 16,4 2 1-16,5-4 0 15,0-4-1-15,10-1 0 16,6-9 1-16,2-1-1 16,4-7-1-16,-4-1 2 0,2 0 0 15,-3 0 0-15,0 0 0 16,-5 0 0-16,-1 0-1 15,-4 0 0-15,-1 0-1 16,-5 0 1-16,-1 0-3 16,0 0-3-16,0-1-2 0,0-5 0 15,2 1-1-15,0-4 4 16,1-2 4-16,5-3 2 16,1-1 9-16,3 1 10 15,1 0-6-15,1 3 15 16,4 3-7-16,-4 4-11 0,1 4-2 15,-1 0-5-15,1 9 0 16,-5 5 0-16,-1 5-2 16,-1 5 2-16,-3 1 1 15,1 0-2-15,-5-4-1 16,1-3-1-16,-2-2-1 16,0-9 0-16,-2-7-1 0,-3 0 3 15,3-10 2 1,1-6 0-16,1-6 0 0,3-1 2 15,14 0 0-15,5-2-1 16,5 5-4-16,9-1-2 0,2 8-6 16,5 6-24-16,-5 5-30 15,-1 2-21-15,-4 5-12 16,-10 10-9-16,-11-2-23 16,-6 0 24-16,-6 0 19 15,0-2 92-15,-6-3 77 16,-1-2 25-16,2-4 6 15,5-2-22-15,2 0-13 0,13-6-46 16,6-2-23-16,6-3-9 16,7 0-4-16,0-3-2 15,-2-2 0-15,-7 1-2 16,-6 3 3-16,-11 2 1 0,-8 2 2 16,-8 8 2-16,-18 0 10 15,-4 8 22-15,-4 11 8 16,0 6-16-16,3 2-13 15,8 5-8-15,10 0-4 16,12 0-4-16,4-4-15 0,23-2-28 16,13-7-35-16,7-4-30 15,8-10-89-15</inkml:trace>
  <inkml:trace contextRef="#ctx0" brushRef="#br1" timeOffset="-114938">24595 16685 248 0,'21'-20'140'0,"-9"0"-101"0,-12 0-41 16,0 1-146-16</inkml:trace>
  <inkml:trace contextRef="#ctx0" brushRef="#br1" timeOffset="64697.46">7576 11973 502 0,'0'0'55'0,"0"0"-25"16,3-7-2-16,12 1 7 15,6-10-1-15,11 1-14 16,10-3-2-16,8-5 6 0,11-4-7 0,3-1-2 0,10-4-5 16,0-2-5-16,0 0-2 15,-3 2 0-15,-8 0-3 16,-7 4 1 0,-10 1-2-16,-12 9 3 0,-12 4-3 15,-9 4-3-15,-11 10-36 16,-5 0-23-16,-18 6-61 15,-11 10-38-15,-12 2-115 16</inkml:trace>
  <inkml:trace contextRef="#ctx0" brushRef="#br1" timeOffset="64916.13">7745 11918 430 0,'0'4'36'0,"5"-4"-7"16,31-8 41-16,14-13-6 0,13-6-19 15,9-3-17-15,11 0-6 16,-3-4-8-16,1 3-10 16,-6-2-3-16,-4 3-1 15,-10 1-1-15,-12 2-3 16,-7 2-17-16,-16 0-9 0,-11 4-21 16,-11 0-24-16,-4 1-33 15,-20 1-71-15</inkml:trace>
  <inkml:trace contextRef="#ctx0" brushRef="#br1" timeOffset="65085.15">8359 11391 255 0,'-17'-11'113'0,"10"2"-31"16,7 5-13-16,0 1-4 15,16 3-19 1,9 0-10-16,8 11-5 0,4 8-1 16,7 6-4-16,-7 11-11 15,-3 5-6-15,-8 10-5 16,-12 5-4-16,-16 5-1 15,-7 4-23-15,-27 3-18 16,-16 0-32-16,-26-4-41 0,-18-3-152 16</inkml:trace>
  <inkml:trace contextRef="#ctx0" brushRef="#br1" timeOffset="67048.19">9596 11299 463 0,'5'-3'29'16,"-1"-8"-16"-16,-1 2 21 15,2-2 12-15,3-1-16 16,-2-4-23-16,-1-2-2 15,-2 0 9-15,-3-3 1 0,0-1-4 16,-1 1-3-16,-16 3-7 16,-2 4 0-1,-12 7-1-15,-3 7 0 0,-4 1 1 16,-3 21 0-16,2 5 4 16,3 6 10-16,7 11-2 15,11 4-7-15,7 0-5 0,10-4 0 16,2-6-2-16,18-10 2 15,8-10-2-15,7-14 1 16,8-4 0-16,1-14-1 16,1-11 0-16,-7-4 2 15,-3-5-2-15,-3 0 2 0,-11 0-1 16,-6 2 1-16,-7 0 0 16,-4 7 2-16,-3 4 12 15,0 6 4-15,0 5 3 16,0 1-4-16,0 5-5 15,0 2-4-15,0 2-7 0,0 0-3 16,0 0-1 0,0 4 1-16,4 3 1 15,2-3 0-15,-3 1 0 0,1 0 0 16,-2-1 0-16,-1 0 0 16,-1-2 0-16,0-1 1 15,0 1-2-15,2 0 2 0,-2-2-1 16,0 0 0-16,0 0 0 15,0 0 1-15,0 0 0 16,0 0 1-16,0 0 1 16,0 0 0-16,0 0 0 0,0 0-1 15,0 0-1-15,2 0 0 16,-2 0-1-16,0 0 1 16,0 0 0-16,0 0 1 15,0 0-1-15,0 0 1 16,0 0-1-16,0 0-1 15,0 0 1-15,0 0-1 0,0 0 0 16,0 0 0-16,0 0 0 16,0 0 1-16,0 0-1 15,2 0 0-15,-2 0 0 16,0 0-4-16,1 0-19 16,-1 0-26-16,0 0-23 15,-3 0-53 1,-9 0-116-16</inkml:trace>
  <inkml:trace contextRef="#ctx0" brushRef="#br1" timeOffset="67896.27">8807 11187 115 0,'-1'-2'104'0,"-8"0"-105"16,5 2 0-16,1 2-9 0,3 4-10 16,0-1-54-16</inkml:trace>
  <inkml:trace contextRef="#ctx0" brushRef="#br1" timeOffset="68365.63">9449 11349 587 0,'-11'0'-3'0,"7"0"6"15,4 0 10-15,15-5 18 0,12-8-23 16,7-1-7 0,5-4-1-16,3-5 1 0,-3 0-7 15,-7-2-7-15,-10 4-4 16,-15 3-12-16,-7 5 3 15,-25 6 20-15,-13 7 5 0,-9 0 4 16,-4 16 4-16,-3 7 18 16,3 6 7-16,8 3-7 15,9 4-9-15,14-2-7 16,15-6-4-16,8-6-3 16,25-10-7-16,11-12 5 0,13-5 2 15,7-20-12-15,1-7-4 16,-11-6-1-16,-7 5 9 15,-16 2 4-15,-16 8-9 16,-12 12-25-16,-25 11-2 16,-12 13-7-16,-10 15-10 15,-1 8-102-15</inkml:trace>
  <inkml:trace contextRef="#ctx0" brushRef="#br1" timeOffset="70019.28">6442 13752 254 0,'0'-16'55'15,"-5"-2"-10"-15,-5 6 12 16,-5 1 19-16,-4 7-8 16,-7 4-24-16,-4 6-16 15,-3 15 6-15,-2 13 7 16,1 9-10-16,0 10-5 0,10 10-5 15,7 6-4-15,12 8-9 16,5 2-7-16,20-2-1 16,11-4 0-16,8-9-11 15,9-11-22-15,4-12-12 16,4-16-1-16,2-18-6 0,-8-7-23 16,-3-19-70-16,-6-15-181 15</inkml:trace>
  <inkml:trace contextRef="#ctx0" brushRef="#br1" timeOffset="70300.45">6764 13782 517 0,'0'-17'41'15,"0"5"13"-15,2 9 17 0,-4 3-7 16,2 3-25-16,0 17-30 15,2 9 5-15,8 10 9 16,4 8-11-16,-1 4-2 16,4 5-1-16,-1 1-4 15,0 2-1-15,-3-2-4 16,-1 0 1-16,-3-7-5 0,2-6-20 16,-1-6-13-16,2-15-18 15,0-10-20-15,4-13-40 16,-2-10-55-16</inkml:trace>
  <inkml:trace contextRef="#ctx0" brushRef="#br1" timeOffset="70612.89">7491 13798 566 0,'13'-10'36'0,"-10"1"-16"16,-3 5 10-16,0 4 20 15,-10 4-10-15,-8 10-26 16,-2 6-10-16,-7 3 7 16,2 4-6-16,-2 0-3 15,4-4 0-15,2-2 2 0,8-5 4 16,4-2 1-16,3-1-2 16,6-6-1-16,0 0-3 15,13-1 1-15,6-3 1 16,10 2-2-16,6 1-1 15,6-1-1-15,1 2-2 16,2 0 0-16,-3 4-11 16,-5 0-25-16,-6 3-23 0,-10 2-27 15,-11-2-59-15,-9 1-162 16</inkml:trace>
  <inkml:trace contextRef="#ctx0" brushRef="#br1" timeOffset="70759.7">7353 14291 424 0,'-5'16'199'16,"5"-9"-185"-16,21-2-11 16,14 1 14-16,9-3 19 0,5-3-17 15,6 0-17-15,1 0-2 0,3 0-12 16,-5 0-70-16,2-5-97 16</inkml:trace>
  <inkml:trace contextRef="#ctx0" brushRef="#br1" timeOffset="71478.28">8335 13866 256 0,'0'-7'251'15,"0"-2"-230"-15,-1 0 9 16,-11-2 16-16,2-3-3 16,-7 3-17-16,-2-3-16 0,-6 7-2 15,-6-2 2-15,-3 9-7 16,-3 0-3-16,-2 9 1 16,0 9-1-16,3 9 0 0,6 3 0 15,4 6-1 1,13-1 1-16,9-4-2 0,4-3 0 15,16-8-2-15,12-9-2 16,5-10 3-16,6-1 1 16,3-8-1-16,-3-10 1 15,0-4 1-15,-5-1 2 0,1 2 1 16,-9 1 9-16,-4 2 1 16,-2 7 0-16,-6 8-3 15,-2 3-1-15,-4 9-7 16,-4 14 2-16,-1 7-2 15,-1 6-1-15,-2 7 2 0,0 2-2 16,0 1 1-16,0 2-1 16,0-4 0-16,0-6 0 15,0-8 0-15,4-8 0 16,4-8 1-16,0-14 1 16,6 0 12-16,1-14 9 0,1-11-7 15,2-5-4-15,4-8-6 16,-3-5-3-16,1-3-3 15,-1 1-3-15,3 2-24 16,-2 6-28-16,-1 5-25 16,3 9-27-16,-3 5-92 0</inkml:trace>
  <inkml:trace contextRef="#ctx0" brushRef="#br1" timeOffset="71798.08">8975 13836 369 0,'10'-14'53'16,"-3"3"13"-16,-3 3 7 15,-2 7-9-15,-2 1-6 16,0 1-35-16,-11 14-14 16,-4 7 7-16,-4 3-1 0,-4 3-10 15,-1-1-4 1,-3 0 1-16,6-4-1 0,3-4 3 15,5-6 10-15,7-4 1 16,3-2-1-16,3-4-6 16,15-3 0-16,8 0 0 0,10 0-4 15,8 0-4-15,1 0 1 16,5 0-4-16,-6 0-8 16,0 0-14-16,-7 6-27 15,-14-3-1-15,-6 3-19 16,-14-1-39-16,-6 2-182 15</inkml:trace>
  <inkml:trace contextRef="#ctx0" brushRef="#br1" timeOffset="71931.7">8923 14166 493 0,'0'9'70'0,"13"-4"-63"16,16-1 4-16,13-4 7 16,4 0-1-16,7 0-14 15,3 0-16-15,3 0-55 16,-2-5-140-16</inkml:trace>
  <inkml:trace contextRef="#ctx0" brushRef="#br1" timeOffset="72912.52">9578 13882 341 0,'1'-2'55'0,"1"1"-17"16,3-1 13-16,5 0 1 15,2-1-3-15,8-3-21 16,4-1-6-16,4-4 3 16,1-1-9-16,3-8-8 15,3 2-5-15,-5-7-2 0,-4-1 0 16,0-5 0-16,-8-2 1 16,-2-3-4-16,-8 0 5 15,-7 1 3-15,-1 2-1 16,-3 5 0-16,-8 4 3 15,0 7 2-15,1 9-2 0,2 8 3 16,1 0-2-16,2 18-6 16,3 13 1-16,2 8 6 15,0 8-3-15,10 8-3 16,7 5 4-16,2 4 0 16,-1 3-2-16,-2-1-2 15,-1-2-2-15,-5-2 0 16,-3-1-2-16,-2-4 1 0,-5-3 1 15,0-2-3-15,-3-4 1 16,-2-9-1-16,-2-6-2 16,2-8-2-16,-1-10-1 15,5-6-3-15,1-9-6 16,0-2 3-16,5-14-26 0,4-5-14 16,4-6-25-16,-5-3-19 0,3-3-57 15,-4-1-176-15</inkml:trace>
  <inkml:trace contextRef="#ctx0" brushRef="#br1" timeOffset="73215.89">9914 13868 303 0,'-7'-23'105'0,"1"-2"-43"16,6 3 5-16,0 4-9 0,13 3 1 15,12 3-20 1,4 9-21-16,6 3 1 0,3 0-5 16,-1 15-5-16,-6 8-2 15,-4 4-3-15,-10 6-1 16,-12 5-3-16,-7-4 0 16,-8-1-5-16,-17-2-7 0,-7-8-3 15,-5-3 4-15,2-10-3 16,-3 0-9-16,8-7-4 15,9-5 1-15,10 2-16 16,12-9-37-16,2-7-77 16,19-5-201-16</inkml:trace>
  <inkml:trace contextRef="#ctx0" brushRef="#br1" timeOffset="73521.53">10328 13590 462 0,'8'-11'84'0,"1"2"-66"16,1 4 6-1,8 5 17-15,1 0 10 16,2 12-25-16,2 12-15 15,1 5 14-15,1 9-5 16,-2 9-9-16,-3 6 5 0,-6 6-11 16,-3 2-3-16,-9-1 0 15,-2 5 0-15,-25-3-5 16,-13-5-35-16,-18-7-83 16,-15-9-286-16</inkml:trace>
</inkml:ink>
</file>

<file path=ppt/ink/ink99.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1023" units="deg"/>
          <inkml:channel name="T" type="integer" min="0" max="2.14748E+09" units="dev"/>
        </inkml:traceFormat>
        <inkml:channelProperties>
          <inkml:channelProperty channel="X" name="resolution" value="1737.38074" units="1/cm"/>
          <inkml:channelProperty channel="Y" name="resolution" value="3068.07104" units="1/cm"/>
          <inkml:channelProperty channel="F" name="resolution" value="2.84167E-05" units="1/deg"/>
          <inkml:channelProperty channel="T" name="resolution" value="1" units="1/dev"/>
        </inkml:channelProperties>
      </inkml:inkSource>
      <inkml:timestamp xml:id="ts0" timeString="2022-09-28T09:10:26.4350000"/>
    </inkml:context>
    <inkml:brush xml:id="br0">
      <inkml:brushProperty name="width" value="0.05292" units="cm"/>
      <inkml:brushProperty name="height" value="0.05292" units="cm"/>
      <inkml:brushProperty name="color" value="#C00000"/>
    </inkml:brush>
  </inkml:definitions>
  <inkml:trace contextRef="#ctx0" brushRef="#br0">6290 17701 800 0,'1'29'0'0,"4"-4"3"16,2 1-3-16,3-2 4 16,3-5-4-16,3-1 2 15,13 16-1-15,3-11-1 0,2-11 1 16,-3-10-6-16,-6-2-5 16,-9-20 4-16,-9-6 3 15,-7-10 5-15,-5-3-4 16,-13-2-18-16,-6 4-21 15,1 1-3-15,2 13-35 0,8 6 4 16,9 10-11 0,4 7-38-16</inkml:trace>
</inkml:ink>
</file>

<file path=ppt/notesMasters/_rels/notesMaster1.xml.rels>&#65279;<?xml version="1.0" encoding="utf-8" standalone="yes"?><Relationships xmlns="http://schemas.openxmlformats.org/package/2006/relationships"><Relationship Id="rId1" Type="http://schemas.openxmlformats.org/officeDocument/2006/relationships/theme" Target="../theme/theme29.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CF14B6E-42F5-4623-87B0-3116CC7C57E0}" type="datetimeFigureOut">
              <a:rPr lang="en-IN" smtClean="0"/>
              <a:t>13-12-2022</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D3AC348-613C-4149-990F-1CD14E4AA0D9}" type="slidenum">
              <a:rPr lang="en-IN" smtClean="0"/>
              <a:t>‹#›</a:t>
            </a:fld>
            <a:endParaRPr lang="en-IN"/>
          </a:p>
        </p:txBody>
      </p:sp>
    </p:spTree>
    <p:extLst>
      <p:ext uri="{BB962C8B-B14F-4D97-AF65-F5344CB8AC3E}">
        <p14:creationId xmlns:p14="http://schemas.microsoft.com/office/powerpoint/2010/main" val="1876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6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64.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65.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96.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288.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374.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5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3</a:t>
            </a:fld>
            <a:endParaRPr lang="en-IN"/>
          </a:p>
        </p:txBody>
      </p:sp>
    </p:spTree>
    <p:extLst>
      <p:ext uri="{BB962C8B-B14F-4D97-AF65-F5344CB8AC3E}">
        <p14:creationId xmlns:p14="http://schemas.microsoft.com/office/powerpoint/2010/main" val="724202068"/>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160</a:t>
            </a:fld>
            <a:endParaRPr lang="en-IN"/>
          </a:p>
        </p:txBody>
      </p:sp>
    </p:spTree>
    <p:extLst>
      <p:ext uri="{BB962C8B-B14F-4D97-AF65-F5344CB8AC3E}">
        <p14:creationId xmlns:p14="http://schemas.microsoft.com/office/powerpoint/2010/main" val="3694448390"/>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A01EF6-BB0D-4CF7-B218-BD4BA8927228}" type="slidenum">
              <a:rPr lang="en-IN" smtClean="0"/>
              <a:t>164</a:t>
            </a:fld>
            <a:endParaRPr lang="en-IN"/>
          </a:p>
        </p:txBody>
      </p:sp>
    </p:spTree>
    <p:extLst>
      <p:ext uri="{BB962C8B-B14F-4D97-AF65-F5344CB8AC3E}">
        <p14:creationId xmlns:p14="http://schemas.microsoft.com/office/powerpoint/2010/main" val="262012582"/>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A01EF6-BB0D-4CF7-B218-BD4BA8927228}" type="slidenum">
              <a:rPr lang="en-IN" smtClean="0"/>
              <a:t>165</a:t>
            </a:fld>
            <a:endParaRPr lang="en-IN"/>
          </a:p>
        </p:txBody>
      </p:sp>
    </p:spTree>
    <p:extLst>
      <p:ext uri="{BB962C8B-B14F-4D97-AF65-F5344CB8AC3E}">
        <p14:creationId xmlns:p14="http://schemas.microsoft.com/office/powerpoint/2010/main" val="3752393302"/>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196</a:t>
            </a:fld>
            <a:endParaRPr lang="en-IN"/>
          </a:p>
        </p:txBody>
      </p:sp>
    </p:spTree>
    <p:extLst>
      <p:ext uri="{BB962C8B-B14F-4D97-AF65-F5344CB8AC3E}">
        <p14:creationId xmlns:p14="http://schemas.microsoft.com/office/powerpoint/2010/main" val="442586822"/>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288</a:t>
            </a:fld>
            <a:endParaRPr lang="en-IN"/>
          </a:p>
        </p:txBody>
      </p:sp>
    </p:spTree>
    <p:extLst>
      <p:ext uri="{BB962C8B-B14F-4D97-AF65-F5344CB8AC3E}">
        <p14:creationId xmlns:p14="http://schemas.microsoft.com/office/powerpoint/2010/main" val="1149558035"/>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699" name="PlaceHolder 1"/>
          <p:cNvSpPr>
            <a:spLocks noGrp="1"/>
          </p:cNvSpPr>
          <p:nvPr>
            <p:ph type="sldImg"/>
          </p:nvPr>
        </p:nvSpPr>
        <p:spPr>
          <a:xfrm>
            <a:off x="3071880" y="876240"/>
            <a:ext cx="3152520" cy="2364840"/>
          </a:xfrm>
          <a:prstGeom prst="rect">
            <a:avLst/>
          </a:prstGeom>
          <a:ln w="0">
            <a:noFill/>
          </a:ln>
        </p:spPr>
      </p:sp>
      <p:sp>
        <p:nvSpPr>
          <p:cNvPr id="700" name="PlaceHolder 2"/>
          <p:cNvSpPr>
            <a:spLocks noGrp="1"/>
          </p:cNvSpPr>
          <p:nvPr>
            <p:ph type="body" idx="22"/>
          </p:nvPr>
        </p:nvSpPr>
        <p:spPr>
          <a:xfrm>
            <a:off x="929520" y="3373920"/>
            <a:ext cx="7436880" cy="2760120"/>
          </a:xfrm>
          <a:prstGeom prst="rect">
            <a:avLst/>
          </a:prstGeom>
          <a:noFill/>
          <a:ln w="0">
            <a:noFill/>
          </a:ln>
        </p:spPr>
        <p:txBody>
          <a:bodyPr lIns="93240" tIns="46440" rIns="93240" bIns="46440" anchor="t">
            <a:noAutofit/>
          </a:bodyPr>
          <a:lstStyle/>
          <a:p>
            <a:endParaRPr lang="en-IN" sz="2000" b="0" strike="noStrike" spc="-1">
              <a:latin typeface="Arial"/>
            </a:endParaRPr>
          </a:p>
        </p:txBody>
      </p:sp>
      <p:sp>
        <p:nvSpPr>
          <p:cNvPr id="701" name="PlaceHolder 3"/>
          <p:cNvSpPr>
            <a:spLocks noGrp="1"/>
          </p:cNvSpPr>
          <p:nvPr>
            <p:ph type="sldNum" idx="21"/>
          </p:nvPr>
        </p:nvSpPr>
        <p:spPr>
          <a:xfrm>
            <a:off x="5266440" y="6658200"/>
            <a:ext cx="4028040" cy="351720"/>
          </a:xfrm>
          <a:prstGeom prst="rect">
            <a:avLst/>
          </a:prstGeom>
          <a:noFill/>
          <a:ln w="0">
            <a:noFill/>
          </a:ln>
        </p:spPr>
        <p:txBody>
          <a:bodyPr lIns="93240" tIns="46440" rIns="93240" bIns="46440" anchor="b">
            <a:noAutofit/>
          </a:bodyPr>
          <a:lstStyle>
            <a:lvl1pPr algn="r">
              <a:lnSpc>
                <a:spcPct val="100000"/>
              </a:lnSpc>
              <a:buNone/>
              <a:defRPr lang="en-IN" sz="1200" b="0" strike="noStrike" spc="-1">
                <a:solidFill>
                  <a:srgbClr val="000000"/>
                </a:solidFill>
                <a:latin typeface="+mn-lt"/>
                <a:ea typeface="+mn-ea"/>
              </a:defRPr>
            </a:lvl1pPr>
          </a:lstStyle>
          <a:p>
            <a:pPr algn="r">
              <a:lnSpc>
                <a:spcPct val="100000"/>
              </a:lnSpc>
              <a:buNone/>
            </a:pPr>
            <a:fld id="{BCD076BF-264B-4330-AFE6-4FD7EA8BD725}" type="slidenum">
              <a:rPr lang="en-IN" sz="1200" b="0" strike="noStrike" spc="-1">
                <a:solidFill>
                  <a:srgbClr val="000000"/>
                </a:solidFill>
                <a:latin typeface="+mn-lt"/>
                <a:ea typeface="+mn-ea"/>
              </a:rPr>
              <a:t>374</a:t>
            </a:fld>
            <a:endParaRPr lang="en-IN"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4</a:t>
            </a:fld>
            <a:endParaRPr lang="en-IN"/>
          </a:p>
        </p:txBody>
      </p:sp>
    </p:spTree>
    <p:extLst>
      <p:ext uri="{BB962C8B-B14F-4D97-AF65-F5344CB8AC3E}">
        <p14:creationId xmlns:p14="http://schemas.microsoft.com/office/powerpoint/2010/main" val="723620890"/>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5</a:t>
            </a:fld>
            <a:endParaRPr lang="en-IN"/>
          </a:p>
        </p:txBody>
      </p:sp>
    </p:spTree>
    <p:extLst>
      <p:ext uri="{BB962C8B-B14F-4D97-AF65-F5344CB8AC3E}">
        <p14:creationId xmlns:p14="http://schemas.microsoft.com/office/powerpoint/2010/main" val="690374884"/>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6</a:t>
            </a:fld>
            <a:endParaRPr lang="en-IN"/>
          </a:p>
        </p:txBody>
      </p:sp>
    </p:spTree>
    <p:extLst>
      <p:ext uri="{BB962C8B-B14F-4D97-AF65-F5344CB8AC3E}">
        <p14:creationId xmlns:p14="http://schemas.microsoft.com/office/powerpoint/2010/main" val="2293087918"/>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7</a:t>
            </a:fld>
            <a:endParaRPr lang="en-IN"/>
          </a:p>
        </p:txBody>
      </p:sp>
    </p:spTree>
    <p:extLst>
      <p:ext uri="{BB962C8B-B14F-4D97-AF65-F5344CB8AC3E}">
        <p14:creationId xmlns:p14="http://schemas.microsoft.com/office/powerpoint/2010/main" val="958100671"/>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8</a:t>
            </a:fld>
            <a:endParaRPr lang="en-IN"/>
          </a:p>
        </p:txBody>
      </p:sp>
    </p:spTree>
    <p:extLst>
      <p:ext uri="{BB962C8B-B14F-4D97-AF65-F5344CB8AC3E}">
        <p14:creationId xmlns:p14="http://schemas.microsoft.com/office/powerpoint/2010/main" val="451726631"/>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11</a:t>
            </a:fld>
            <a:endParaRPr lang="en-IN"/>
          </a:p>
        </p:txBody>
      </p:sp>
    </p:spTree>
    <p:extLst>
      <p:ext uri="{BB962C8B-B14F-4D97-AF65-F5344CB8AC3E}">
        <p14:creationId xmlns:p14="http://schemas.microsoft.com/office/powerpoint/2010/main" val="3181728628"/>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135</a:t>
            </a:fld>
            <a:endParaRPr lang="en-IN"/>
          </a:p>
        </p:txBody>
      </p:sp>
    </p:spTree>
    <p:extLst>
      <p:ext uri="{BB962C8B-B14F-4D97-AF65-F5344CB8AC3E}">
        <p14:creationId xmlns:p14="http://schemas.microsoft.com/office/powerpoint/2010/main" val="4012651418"/>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3AC348-613C-4149-990F-1CD14E4AA0D9}" type="slidenum">
              <a:rPr lang="en-IN" smtClean="0"/>
              <a:t>159</a:t>
            </a:fld>
            <a:endParaRPr lang="en-IN"/>
          </a:p>
        </p:txBody>
      </p:sp>
    </p:spTree>
    <p:extLst>
      <p:ext uri="{BB962C8B-B14F-4D97-AF65-F5344CB8AC3E}">
        <p14:creationId xmlns:p14="http://schemas.microsoft.com/office/powerpoint/2010/main" val="2906823130"/>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0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16.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04.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16.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08.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17.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17.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124.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20.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126.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20.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4.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55.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56.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66.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71.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72.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73.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75.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77.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78.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79.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81.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82.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83.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84.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85.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86.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87.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88.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89.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0.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91.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92.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193.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194.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195.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196.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197.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198.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199.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00.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01.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02.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03.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204.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05.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06.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07.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08.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09.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0.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11.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12.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13.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14.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15.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4.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4.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38.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5.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5.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4.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6.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6.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6.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7.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2.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7.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56.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8.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58.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8.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6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9.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64.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9.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68.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10.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10.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74.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11.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79.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12.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81.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12.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85.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13.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87.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13.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91.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14.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96.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image" Target="../media/image2.png" /><Relationship Id="rId3" Type="http://schemas.openxmlformats.org/officeDocument/2006/relationships/slideMaster" Target="../slideMasters/slideMaster15.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98.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slideMaster" Target="../slideMasters/slideMaster15.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0008A89D-2E92-4C11-9989-D2269A007217}"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7C4911E0-A5D2-4439-97AA-99DE5C341930}"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206C8A99-9D86-4DA7-A205-5F6BA5E555F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4253" y="2125980"/>
            <a:ext cx="7754893" cy="20774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68511" y="3840482"/>
            <a:ext cx="638638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869893"/>
      </p:ext>
    </p:extLst>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a:xfrm>
            <a:off x="3610057" y="270765"/>
            <a:ext cx="1911178" cy="673711"/>
          </a:xfrm>
        </p:spPr>
        <p:txBody>
          <a:bodyPr lIns="0" tIns="0" rIns="0" bIns="0"/>
          <a:lstStyle>
            <a:lvl1pPr>
              <a:defRPr sz="4378" b="0" i="0">
                <a:solidFill>
                  <a:srgbClr val="0A31FF"/>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515050"/>
      </p:ext>
    </p:extLst>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a:xfrm>
            <a:off x="3610057" y="270765"/>
            <a:ext cx="1911178" cy="673711"/>
          </a:xfrm>
        </p:spPr>
        <p:txBody>
          <a:bodyPr lIns="0" tIns="0" rIns="0" bIns="0"/>
          <a:lstStyle>
            <a:lvl1pPr>
              <a:defRPr sz="4378" b="0" i="0">
                <a:solidFill>
                  <a:srgbClr val="0A31FF"/>
                </a:solidFill>
                <a:latin typeface="Arial MT"/>
                <a:cs typeface="Arial MT"/>
              </a:defRPr>
            </a:lvl1pPr>
          </a:lstStyle>
          <a:p>
            <a:endParaRPr/>
          </a:p>
        </p:txBody>
      </p:sp>
      <p:sp>
        <p:nvSpPr>
          <p:cNvPr id="3" name="Holder 3"/>
          <p:cNvSpPr>
            <a:spLocks noGrp="1"/>
          </p:cNvSpPr>
          <p:nvPr>
            <p:ph sz="half" idx="2"/>
          </p:nvPr>
        </p:nvSpPr>
        <p:spPr>
          <a:xfrm>
            <a:off x="456169" y="1577340"/>
            <a:ext cx="396867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698551" y="1577340"/>
            <a:ext cx="3968679"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56204284"/>
      </p:ext>
    </p:extLst>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Only">
    <p:spTree>
      <p:nvGrpSpPr>
        <p:cNvPr id="1" name=""/>
        <p:cNvGrpSpPr/>
        <p:nvPr/>
      </p:nvGrpSpPr>
      <p:grpSpPr>
        <a:xfrm>
          <a:off x="0" y="0"/>
          <a:ext cx="0" cy="0"/>
        </a:xfrm>
      </p:grpSpPr>
      <p:sp>
        <p:nvSpPr>
          <p:cNvPr id="2" name="Holder 2"/>
          <p:cNvSpPr>
            <a:spLocks noGrp="1"/>
          </p:cNvSpPr>
          <p:nvPr>
            <p:ph type="title"/>
          </p:nvPr>
        </p:nvSpPr>
        <p:spPr>
          <a:xfrm>
            <a:off x="3610057" y="270765"/>
            <a:ext cx="1911178" cy="673711"/>
          </a:xfrm>
        </p:spPr>
        <p:txBody>
          <a:bodyPr lIns="0" tIns="0" rIns="0" bIns="0"/>
          <a:lstStyle>
            <a:lvl1pPr>
              <a:defRPr sz="4378" b="0" i="0">
                <a:solidFill>
                  <a:srgbClr val="0A31FF"/>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18596250"/>
      </p:ext>
    </p:extLst>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81347108"/>
      </p:ext>
    </p:extLst>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8744" y="-196609"/>
            <a:ext cx="7249297" cy="474104"/>
          </a:xfrm>
          <a:prstGeom prst="rect">
            <a:avLst/>
          </a:prstGeom>
        </p:spPr>
        <p:txBody>
          <a:bodyPr wrap="square" lIns="0" tIns="0" rIns="0" bIns="0">
            <a:spAutoFit/>
          </a:bodyPr>
          <a:lstStyle>
            <a:lvl1pPr>
              <a:defRPr sz="3081" b="0" i="0">
                <a:solidFill>
                  <a:schemeClr val="tx1"/>
                </a:solidFill>
                <a:latin typeface="Comic Sans MS"/>
                <a:cs typeface="Comic Sans MS"/>
              </a:defRPr>
            </a:lvl1pPr>
          </a:lstStyle>
          <a:p>
            <a:endParaRPr/>
          </a:p>
        </p:txBody>
      </p:sp>
      <p:sp>
        <p:nvSpPr>
          <p:cNvPr id="3" name="Holder 3"/>
          <p:cNvSpPr>
            <a:spLocks noGrp="1"/>
          </p:cNvSpPr>
          <p:nvPr>
            <p:ph type="subTitle" idx="4"/>
          </p:nvPr>
        </p:nvSpPr>
        <p:spPr>
          <a:xfrm>
            <a:off x="961192" y="4001423"/>
            <a:ext cx="7201022" cy="474104"/>
          </a:xfrm>
          <a:prstGeom prst="rect">
            <a:avLst/>
          </a:prstGeom>
        </p:spPr>
        <p:txBody>
          <a:bodyPr wrap="square" lIns="0" tIns="0" rIns="0" bIns="0">
            <a:spAutoFit/>
          </a:bodyPr>
          <a:lstStyle>
            <a:lvl1pPr>
              <a:defRPr sz="3081" b="0" i="0">
                <a:solidFill>
                  <a:srgbClr val="4348AA"/>
                </a:solidFill>
                <a:latin typeface="Comic Sans MS"/>
                <a:cs typeface="Comic Sans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9704441"/>
      </p:ext>
    </p:extLst>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a:xfrm>
            <a:off x="49935" y="-31600"/>
            <a:ext cx="9023536" cy="474104"/>
          </a:xfrm>
        </p:spPr>
        <p:txBody>
          <a:bodyPr lIns="0" tIns="0" rIns="0" bIns="0"/>
          <a:lstStyle>
            <a:lvl1pPr>
              <a:defRPr sz="3081" b="0" i="0">
                <a:solidFill>
                  <a:srgbClr val="4348AA"/>
                </a:solidFill>
                <a:latin typeface="Comic Sans MS"/>
                <a:cs typeface="Comic Sans MS"/>
              </a:defRPr>
            </a:lvl1pPr>
          </a:lstStyle>
          <a:p>
            <a:endParaRPr/>
          </a:p>
        </p:txBody>
      </p:sp>
      <p:sp>
        <p:nvSpPr>
          <p:cNvPr id="3" name="Holder 3"/>
          <p:cNvSpPr>
            <a:spLocks noGrp="1"/>
          </p:cNvSpPr>
          <p:nvPr>
            <p:ph type="body" idx="1"/>
          </p:nvPr>
        </p:nvSpPr>
        <p:spPr>
          <a:xfrm>
            <a:off x="317697" y="1170665"/>
            <a:ext cx="8488012" cy="249620"/>
          </a:xfrm>
        </p:spPr>
        <p:txBody>
          <a:bodyPr lIns="0" tIns="0" rIns="0" bIns="0"/>
          <a:lstStyle>
            <a:lvl1pPr>
              <a:defRPr sz="1622"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9915588"/>
      </p:ext>
    </p:extLst>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a:xfrm>
            <a:off x="49935" y="-31600"/>
            <a:ext cx="9023536" cy="474104"/>
          </a:xfrm>
        </p:spPr>
        <p:txBody>
          <a:bodyPr lIns="0" tIns="0" rIns="0" bIns="0"/>
          <a:lstStyle>
            <a:lvl1pPr>
              <a:defRPr sz="3081" b="0" i="0">
                <a:solidFill>
                  <a:srgbClr val="4348AA"/>
                </a:solidFill>
                <a:latin typeface="Comic Sans MS"/>
                <a:cs typeface="Comic Sans MS"/>
              </a:defRPr>
            </a:lvl1pPr>
          </a:lstStyle>
          <a:p>
            <a:endParaRPr/>
          </a:p>
        </p:txBody>
      </p:sp>
      <p:sp>
        <p:nvSpPr>
          <p:cNvPr id="3" name="Holder 3"/>
          <p:cNvSpPr>
            <a:spLocks noGrp="1"/>
          </p:cNvSpPr>
          <p:nvPr>
            <p:ph sz="half" idx="2"/>
          </p:nvPr>
        </p:nvSpPr>
        <p:spPr>
          <a:xfrm>
            <a:off x="456169" y="1577340"/>
            <a:ext cx="3968679" cy="769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698551" y="1577340"/>
            <a:ext cx="3968679" cy="769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072043"/>
      </p:ext>
    </p:extLst>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Only">
    <p:spTree>
      <p:nvGrpSpPr>
        <p:cNvPr id="1" name=""/>
        <p:cNvGrpSpPr/>
        <p:nvPr/>
      </p:nvGrpSpPr>
      <p:grpSpPr>
        <a:xfrm>
          <a:off x="0" y="0"/>
          <a:ext cx="0" cy="0"/>
        </a:xfrm>
      </p:grpSpPr>
      <p:sp>
        <p:nvSpPr>
          <p:cNvPr id="2" name="Holder 2"/>
          <p:cNvSpPr>
            <a:spLocks noGrp="1"/>
          </p:cNvSpPr>
          <p:nvPr>
            <p:ph type="title"/>
          </p:nvPr>
        </p:nvSpPr>
        <p:spPr>
          <a:xfrm>
            <a:off x="49935" y="-31600"/>
            <a:ext cx="9023536" cy="474104"/>
          </a:xfrm>
        </p:spPr>
        <p:txBody>
          <a:bodyPr lIns="0" tIns="0" rIns="0" bIns="0"/>
          <a:lstStyle>
            <a:lvl1pPr>
              <a:defRPr sz="3081" b="0" i="0">
                <a:solidFill>
                  <a:srgbClr val="4348AA"/>
                </a:solidFill>
                <a:latin typeface="Comic Sans MS"/>
                <a:cs typeface="Comic Sans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48571909"/>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93BF9718-DD0F-43D9-8871-4948787FA66B}" type="datetimeFigureOut">
              <a:rPr lang="en-US" smtClean="0"/>
              <a:t>12/13/2022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26067594"/>
      </p:ext>
    </p:extLst>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278189" y="460990"/>
            <a:ext cx="8567021" cy="20774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962672" y="4001419"/>
            <a:ext cx="7198054" cy="474104"/>
          </a:xfrm>
          <a:prstGeom prst="rect">
            <a:avLst/>
          </a:prstGeom>
        </p:spPr>
        <p:txBody>
          <a:bodyPr wrap="square" lIns="0" tIns="0" rIns="0" bIns="0">
            <a:spAutoFit/>
          </a:bodyPr>
          <a:lstStyle>
            <a:lvl1pPr>
              <a:defRPr sz="3081" b="0" i="0">
                <a:solidFill>
                  <a:srgbClr val="4348AA"/>
                </a:solidFill>
                <a:latin typeface="Comic Sans MS"/>
                <a:cs typeface="Comic Sans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73078990"/>
      </p:ext>
    </p:extLst>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a:xfrm>
            <a:off x="3012900" y="270775"/>
            <a:ext cx="3097605" cy="673711"/>
          </a:xfrm>
        </p:spPr>
        <p:txBody>
          <a:bodyPr lIns="0" tIns="0" rIns="0" bIns="0"/>
          <a:lstStyle>
            <a:lvl1pPr>
              <a:defRPr sz="4378" b="0" i="0">
                <a:solidFill>
                  <a:srgbClr val="0A31FF"/>
                </a:solidFill>
                <a:latin typeface="Arial"/>
                <a:cs typeface="Arial"/>
              </a:defRPr>
            </a:lvl1pPr>
          </a:lstStyle>
          <a:p>
            <a:endParaRPr/>
          </a:p>
        </p:txBody>
      </p:sp>
      <p:sp>
        <p:nvSpPr>
          <p:cNvPr id="3" name="Holder 3"/>
          <p:cNvSpPr>
            <a:spLocks noGrp="1"/>
          </p:cNvSpPr>
          <p:nvPr>
            <p:ph type="body" idx="1"/>
          </p:nvPr>
        </p:nvSpPr>
        <p:spPr>
          <a:xfrm>
            <a:off x="304760" y="1170665"/>
            <a:ext cx="8513886" cy="249620"/>
          </a:xfrm>
        </p:spPr>
        <p:txBody>
          <a:bodyPr lIns="0" tIns="0" rIns="0" bIns="0"/>
          <a:lstStyle>
            <a:lvl1pPr>
              <a:defRPr sz="1622"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03894118"/>
      </p:ext>
    </p:extLst>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a:xfrm>
            <a:off x="3012900" y="270775"/>
            <a:ext cx="3097605" cy="673711"/>
          </a:xfrm>
        </p:spPr>
        <p:txBody>
          <a:bodyPr lIns="0" tIns="0" rIns="0" bIns="0"/>
          <a:lstStyle>
            <a:lvl1pPr>
              <a:defRPr sz="4378" b="0" i="0">
                <a:solidFill>
                  <a:srgbClr val="0A31FF"/>
                </a:solidFill>
                <a:latin typeface="Arial"/>
                <a:cs typeface="Arial"/>
              </a:defRPr>
            </a:lvl1pPr>
          </a:lstStyle>
          <a:p>
            <a:endParaRPr/>
          </a:p>
        </p:txBody>
      </p:sp>
      <p:sp>
        <p:nvSpPr>
          <p:cNvPr id="3" name="Holder 3"/>
          <p:cNvSpPr>
            <a:spLocks noGrp="1"/>
          </p:cNvSpPr>
          <p:nvPr>
            <p:ph sz="half" idx="2"/>
          </p:nvPr>
        </p:nvSpPr>
        <p:spPr>
          <a:xfrm>
            <a:off x="456169" y="1577340"/>
            <a:ext cx="3968679" cy="769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698551" y="1577340"/>
            <a:ext cx="3968679" cy="769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66987484"/>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D4DA0BE-2404-4ED1-AE85-C965261E6526}" type="datetimeFigureOut">
              <a:rPr lang="en-US" smtClean="0"/>
              <a:t>12/13/2022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Only">
    <p:spTree>
      <p:nvGrpSpPr>
        <p:cNvPr id="1" name=""/>
        <p:cNvGrpSpPr/>
        <p:nvPr/>
      </p:nvGrpSpPr>
      <p:grpSpPr>
        <a:xfrm>
          <a:off x="0" y="0"/>
          <a:ext cx="0" cy="0"/>
        </a:xfrm>
      </p:grpSpPr>
      <p:sp>
        <p:nvSpPr>
          <p:cNvPr id="2" name="Holder 2"/>
          <p:cNvSpPr>
            <a:spLocks noGrp="1"/>
          </p:cNvSpPr>
          <p:nvPr>
            <p:ph type="title"/>
          </p:nvPr>
        </p:nvSpPr>
        <p:spPr>
          <a:xfrm>
            <a:off x="3012900" y="270775"/>
            <a:ext cx="3097605" cy="673711"/>
          </a:xfrm>
        </p:spPr>
        <p:txBody>
          <a:bodyPr lIns="0" tIns="0" rIns="0" bIns="0"/>
          <a:lstStyle>
            <a:lvl1pPr>
              <a:defRPr sz="4378" b="0" i="0">
                <a:solidFill>
                  <a:srgbClr val="0A31F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97663868"/>
      </p:ext>
    </p:extLst>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94292423"/>
      </p:ext>
    </p:extLst>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Slide">
    <p:spTree>
      <p:nvGrpSpPr>
        <p:cNvPr id="1" name=""/>
        <p:cNvGrpSpPr/>
        <p:nvPr/>
      </p:nvGrpSpPr>
      <p:grpSpPr>
        <a:xfrm>
          <a:off x="0" y="0"/>
          <a: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3"/>
          </p:nvPr>
        </p:nvSpPr>
        <p:spPr/>
        <p:txBody>
          <a:bodyPr/>
          <a:lstStyle/>
          <a:p>
            <a:fld id="{ED6F158C-9C6D-4613-99D5-3A5BEBD4FE4F}" type="slidenum">
              <a:t>&lt;#&gt;</a:t>
            </a:fld>
          </a:p>
        </p:txBody>
      </p:sp>
      <p:sp>
        <p:nvSpPr>
          <p:cNvPr id="4" name="PlaceHolder 3"/>
          <p:cNvSpPr>
            <a:spLocks noGrp="1"/>
          </p:cNvSpPr>
          <p:nvPr>
            <p:ph type="dt" idx="2"/>
          </p:nvPr>
        </p:nvSpPr>
        <p:spPr/>
        <p:txBody>
          <a:bodyPr/>
          <a:lstStyle/>
          <a:p>
            <a:endParaRPr lang="en-IN"/>
          </a:p>
        </p:txBody>
      </p:sp>
    </p:spTree>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Title Slide">
    <p:spTree>
      <p:nvGrpSpPr>
        <p:cNvPr id="1" name=""/>
        <p:cNvGrpSpPr/>
        <p:nvPr/>
      </p:nvGrpSpPr>
      <p:grpSpPr>
        <a:xfrm>
          <a:off x="0" y="0"/>
          <a: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subTitle" idx="4"/>
          </p:nvPr>
        </p:nvSpPr>
        <p:spPr>
          <a:xfrm>
            <a:off x="304920" y="152280"/>
            <a:ext cx="6324120" cy="11426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3"/>
          </p:nvPr>
        </p:nvSpPr>
        <p:spPr/>
        <p:txBody>
          <a:bodyPr/>
          <a:lstStyle/>
          <a:p>
            <a:fld id="{95BC3C5F-F9BB-45A1-A298-6409C9B62942}" type="slidenum">
              <a:t>&lt;#&gt;</a:t>
            </a:fld>
          </a:p>
        </p:txBody>
      </p:sp>
      <p:sp>
        <p:nvSpPr>
          <p:cNvPr id="6" name="PlaceHolder 5"/>
          <p:cNvSpPr>
            <a:spLocks noGrp="1"/>
          </p:cNvSpPr>
          <p:nvPr>
            <p:ph type="dt" idx="2"/>
          </p:nvPr>
        </p:nvSpPr>
        <p:spPr/>
        <p:txBody>
          <a:bodyPr/>
          <a:lstStyle/>
          <a:p>
            <a:endParaRPr lang="en-IN"/>
          </a:p>
        </p:txBody>
      </p:sp>
    </p:spTree>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Content">
    <p:spTree>
      <p:nvGrpSpPr>
        <p:cNvPr id="1" name=""/>
        <p:cNvGrpSpPr/>
        <p:nvPr/>
      </p:nvGrpSpPr>
      <p:grpSpPr>
        <a:xfrm>
          <a:off x="0" y="0"/>
          <a:ext cx="0" cy="0"/>
        </a:xfrm>
      </p:grpSpPr>
      <p:sp>
        <p:nvSpPr>
          <p:cNvPr id="2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idx="4"/>
          </p:nvPr>
        </p:nvSpPr>
        <p:spPr>
          <a:xfrm>
            <a:off x="304920" y="152280"/>
            <a:ext cx="63241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3"/>
          </p:nvPr>
        </p:nvSpPr>
        <p:spPr/>
        <p:txBody>
          <a:bodyPr/>
          <a:lstStyle/>
          <a:p>
            <a:fld id="{C8875D03-71C1-4616-9D96-0C6B79E96F7F}" type="slidenum">
              <a:t>&lt;#&gt;</a:t>
            </a:fld>
          </a:p>
        </p:txBody>
      </p:sp>
      <p:sp>
        <p:nvSpPr>
          <p:cNvPr id="6" name="PlaceHolder 5"/>
          <p:cNvSpPr>
            <a:spLocks noGrp="1"/>
          </p:cNvSpPr>
          <p:nvPr>
            <p:ph type="dt" idx="2"/>
          </p:nvPr>
        </p:nvSpPr>
        <p:spPr/>
        <p:txBody>
          <a:bodyPr/>
          <a:lstStyle/>
          <a:p>
            <a:endParaRPr lang="en-IN"/>
          </a:p>
        </p:txBody>
      </p:sp>
    </p:spTree>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itle, 2 Content">
    <p:spTree>
      <p:nvGrpSpPr>
        <p:cNvPr id="1" name=""/>
        <p:cNvGrpSpPr/>
        <p:nvPr/>
      </p:nvGrpSpPr>
      <p:grpSpPr>
        <a:xfrm>
          <a:off x="0" y="0"/>
          <a:ext cx="0" cy="0"/>
        </a:xfrm>
      </p:grpSpPr>
      <p:sp>
        <p:nvSpPr>
          <p:cNvPr id="2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idx="4"/>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4" name="PlaceHolder 3"/>
          <p:cNvSpPr>
            <a:spLocks noGrp="1"/>
          </p:cNvSpPr>
          <p:nvPr>
            <p:ph idx="5"/>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3"/>
          </p:nvPr>
        </p:nvSpPr>
        <p:spPr/>
        <p:txBody>
          <a:bodyPr/>
          <a:lstStyle/>
          <a:p>
            <a:fld id="{D3FF7081-08DD-4E85-ABC4-9C5A7EF2B2CE}" type="slidenum">
              <a:t>&lt;#&gt;</a:t>
            </a:fld>
          </a:p>
        </p:txBody>
      </p:sp>
      <p:sp>
        <p:nvSpPr>
          <p:cNvPr id="7" name="PlaceHolder 6"/>
          <p:cNvSpPr>
            <a:spLocks noGrp="1"/>
          </p:cNvSpPr>
          <p:nvPr>
            <p:ph type="dt" idx="2"/>
          </p:nvPr>
        </p:nvSpPr>
        <p:spPr/>
        <p:txBody>
          <a:bodyPr/>
          <a:lstStyle/>
          <a:p>
            <a:endParaRPr lang="en-IN"/>
          </a:p>
        </p:txBody>
      </p:sp>
    </p:spTree>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3"/>
          </p:nvPr>
        </p:nvSpPr>
        <p:spPr/>
        <p:txBody>
          <a:bodyPr/>
          <a:lstStyle/>
          <a:p>
            <a:fld id="{8A829AAD-BE40-4872-8C94-FA54889132B9}" type="slidenum">
              <a:t>&lt;#&gt;</a:t>
            </a:fld>
          </a:p>
        </p:txBody>
      </p:sp>
      <p:sp>
        <p:nvSpPr>
          <p:cNvPr id="5" name="PlaceHolder 4"/>
          <p:cNvSpPr>
            <a:spLocks noGrp="1"/>
          </p:cNvSpPr>
          <p:nvPr>
            <p:ph type="dt" idx="2"/>
          </p:nvPr>
        </p:nvSpPr>
        <p:spPr/>
        <p:txBody>
          <a:bodyPr/>
          <a:lstStyle/>
          <a:p>
            <a:endParaRPr lang="en-IN"/>
          </a:p>
        </p:txBody>
      </p:sp>
    </p:spTree>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nly" preserve="1">
  <p:cSld name="Centered Text">
    <p:spTree>
      <p:nvGrpSpPr>
        <p:cNvPr id="1" name=""/>
        <p:cNvGrpSpPr/>
        <p:nvPr/>
      </p:nvGrpSpPr>
      <p:grpSpPr>
        <a:xfrm>
          <a:off x="0" y="0"/>
          <a:ext cx="0" cy="0"/>
        </a:xfrm>
      </p:grpSpPr>
      <p:sp>
        <p:nvSpPr>
          <p:cNvPr id="26"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3"/>
          </p:nvPr>
        </p:nvSpPr>
        <p:spPr/>
        <p:txBody>
          <a:bodyPr/>
          <a:lstStyle/>
          <a:p>
            <a:fld id="{37B214CC-7094-48F2-91CF-E58198F974D0}" type="slidenum">
              <a:t>&lt;#&gt;</a:t>
            </a:fld>
          </a:p>
        </p:txBody>
      </p:sp>
      <p:sp>
        <p:nvSpPr>
          <p:cNvPr id="5" name="PlaceHolder 4"/>
          <p:cNvSpPr>
            <a:spLocks noGrp="1"/>
          </p:cNvSpPr>
          <p:nvPr>
            <p:ph type="dt" idx="2"/>
          </p:nvPr>
        </p:nvSpPr>
        <p:spPr/>
        <p:txBody>
          <a:bodyPr/>
          <a:lstStyle/>
          <a:p>
            <a:endParaRPr lang="en-IN"/>
          </a:p>
        </p:txBody>
      </p:sp>
    </p:spTree>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AndObj" preserve="1">
  <p:cSld name="Title, 2 Content and Content">
    <p:spTree>
      <p:nvGrpSpPr>
        <p:cNvPr id="1" name=""/>
        <p:cNvGrpSpPr/>
        <p:nvPr/>
      </p:nvGrpSpPr>
      <p:grpSpPr>
        <a:xfrm>
          <a:off x="0" y="0"/>
          <a:ext cx="0" cy="0"/>
        </a:xfrm>
      </p:grpSpPr>
      <p:sp>
        <p:nvSpPr>
          <p:cNvPr id="2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8" name="PlaceHolder 2"/>
          <p:cNvSpPr>
            <a:spLocks noGrp="1"/>
          </p:cNvSpPr>
          <p:nvPr>
            <p:ph idx="4"/>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9" name="PlaceHolder 3"/>
          <p:cNvSpPr>
            <a:spLocks noGrp="1"/>
          </p:cNvSpPr>
          <p:nvPr>
            <p:ph idx="5"/>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0" name="PlaceHolder 4"/>
          <p:cNvSpPr>
            <a:spLocks noGrp="1"/>
          </p:cNvSpPr>
          <p:nvPr>
            <p:ph idx="6"/>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E7EE6190-0A86-492D-90B5-5BFB63E6A63C}" type="slidenum">
              <a:t>&lt;#&gt;</a:t>
            </a:fld>
          </a:p>
        </p:txBody>
      </p:sp>
      <p:sp>
        <p:nvSpPr>
          <p:cNvPr id="8" name="PlaceHolder 7"/>
          <p:cNvSpPr>
            <a:spLocks noGrp="1"/>
          </p:cNvSpPr>
          <p:nvPr>
            <p:ph type="dt" idx="2"/>
          </p:nvPr>
        </p:nvSpPr>
        <p:spPr/>
        <p:txBody>
          <a:bodyPr/>
          <a:lstStyle/>
          <a:p>
            <a:endParaRPr lang="en-IN"/>
          </a:p>
        </p:txBody>
      </p:sp>
    </p:spTree>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AndTwoObj" preserve="1">
  <p:cSld name="Title Content and 2 Content">
    <p:spTree>
      <p:nvGrpSpPr>
        <p:cNvPr id="1" name=""/>
        <p:cNvGrpSpPr/>
        <p:nvPr/>
      </p:nvGrpSpPr>
      <p:grpSpPr>
        <a:xfrm>
          <a:off x="0" y="0"/>
          <a:ext cx="0" cy="0"/>
        </a:xfrm>
      </p:grpSpPr>
      <p:sp>
        <p:nvSpPr>
          <p:cNvPr id="31"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idx="4"/>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3" name="PlaceHolder 3"/>
          <p:cNvSpPr>
            <a:spLocks noGrp="1"/>
          </p:cNvSpPr>
          <p:nvPr>
            <p:ph idx="5"/>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4" name="PlaceHolder 4"/>
          <p:cNvSpPr>
            <a:spLocks noGrp="1"/>
          </p:cNvSpPr>
          <p:nvPr>
            <p:ph idx="6"/>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495DB859-57C7-47B5-830A-C30CA8E2BD49}" type="slidenum">
              <a:t>&lt;#&gt;</a:t>
            </a:fld>
          </a:p>
        </p:txBody>
      </p:sp>
      <p:sp>
        <p:nvSpPr>
          <p:cNvPr id="8" name="PlaceHolder 7"/>
          <p:cNvSpPr>
            <a:spLocks noGrp="1"/>
          </p:cNvSpPr>
          <p:nvPr>
            <p:ph type="dt" idx="2"/>
          </p:nvPr>
        </p:nvSpPr>
        <p:spPr/>
        <p:txBody>
          <a:bodyPr/>
          <a:lstStyle/>
          <a:p>
            <a:endParaRPr lang="en-IN"/>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2286B7DA-5D55-4D1B-93EE-61F257AD7852}" type="datetimeFigureOut">
              <a:rPr lang="en-US" smtClean="0"/>
              <a:t>12/13/2022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OverTx" preserve="1">
  <p:cSld name="Title, 2 Content over Content">
    <p:spTree>
      <p:nvGrpSpPr>
        <p:cNvPr id="1" name=""/>
        <p:cNvGrpSpPr/>
        <p:nvPr/>
      </p:nvGrpSpPr>
      <p:grpSpPr>
        <a:xfrm>
          <a:off x="0" y="0"/>
          <a:ext cx="0" cy="0"/>
        </a:xfrm>
      </p:grpSpPr>
      <p:sp>
        <p:nvSpPr>
          <p:cNvPr id="3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6" name="PlaceHolder 2"/>
          <p:cNvSpPr>
            <a:spLocks noGrp="1"/>
          </p:cNvSpPr>
          <p:nvPr>
            <p:ph idx="4"/>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7" name="PlaceHolder 3"/>
          <p:cNvSpPr>
            <a:spLocks noGrp="1"/>
          </p:cNvSpPr>
          <p:nvPr>
            <p:ph idx="5"/>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8" name="PlaceHolder 4"/>
          <p:cNvSpPr>
            <a:spLocks noGrp="1"/>
          </p:cNvSpPr>
          <p:nvPr>
            <p:ph idx="6"/>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17063CBF-806D-4F6D-B9D0-6A678A61561D}" type="slidenum">
              <a:t>&lt;#&gt;</a:t>
            </a:fld>
          </a:p>
        </p:txBody>
      </p:sp>
      <p:sp>
        <p:nvSpPr>
          <p:cNvPr id="8" name="PlaceHolder 7"/>
          <p:cNvSpPr>
            <a:spLocks noGrp="1"/>
          </p:cNvSpPr>
          <p:nvPr>
            <p:ph type="dt" idx="2"/>
          </p:nvPr>
        </p:nvSpPr>
        <p:spPr/>
        <p:txBody>
          <a:bodyPr/>
          <a:lstStyle/>
          <a:p>
            <a:endParaRPr lang="en-IN"/>
          </a:p>
        </p:txBody>
      </p:sp>
    </p:spTree>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verTx" preserve="1">
  <p:cSld name="Title, Content over Content">
    <p:spTree>
      <p:nvGrpSpPr>
        <p:cNvPr id="1" name=""/>
        <p:cNvGrpSpPr/>
        <p:nvPr/>
      </p:nvGrpSpPr>
      <p:grpSpPr>
        <a:xfrm>
          <a:off x="0" y="0"/>
          <a:ext cx="0" cy="0"/>
        </a:xfrm>
      </p:grpSpPr>
      <p:sp>
        <p:nvSpPr>
          <p:cNvPr id="3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0" name="PlaceHolder 2"/>
          <p:cNvSpPr>
            <a:spLocks noGrp="1"/>
          </p:cNvSpPr>
          <p:nvPr>
            <p:ph idx="4"/>
          </p:nvPr>
        </p:nvSpPr>
        <p:spPr>
          <a:xfrm>
            <a:off x="304920" y="15228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1" name="PlaceHolder 3"/>
          <p:cNvSpPr>
            <a:spLocks noGrp="1"/>
          </p:cNvSpPr>
          <p:nvPr>
            <p:ph idx="5"/>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3"/>
          </p:nvPr>
        </p:nvSpPr>
        <p:spPr/>
        <p:txBody>
          <a:bodyPr/>
          <a:lstStyle/>
          <a:p>
            <a:fld id="{6D9396A7-7E77-4861-82B4-C51ABD612545}" type="slidenum">
              <a:t>&lt;#&gt;</a:t>
            </a:fld>
          </a:p>
        </p:txBody>
      </p:sp>
      <p:sp>
        <p:nvSpPr>
          <p:cNvPr id="7" name="PlaceHolder 6"/>
          <p:cNvSpPr>
            <a:spLocks noGrp="1"/>
          </p:cNvSpPr>
          <p:nvPr>
            <p:ph type="dt" idx="2"/>
          </p:nvPr>
        </p:nvSpPr>
        <p:spPr/>
        <p:txBody>
          <a:bodyPr/>
          <a:lstStyle/>
          <a:p>
            <a:endParaRPr lang="en-IN"/>
          </a:p>
        </p:txBody>
      </p:sp>
    </p:spTree>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fourObj" preserve="1">
  <p:cSld name="Title, 4 Content">
    <p:spTree>
      <p:nvGrpSpPr>
        <p:cNvPr id="1" name=""/>
        <p:cNvGrpSpPr/>
        <p:nvPr/>
      </p:nvGrpSpPr>
      <p:grpSpPr>
        <a:xfrm>
          <a:off x="0" y="0"/>
          <a:ext cx="0" cy="0"/>
        </a:xfrm>
      </p:grpSpPr>
      <p:sp>
        <p:nvSpPr>
          <p:cNvPr id="4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3" name="PlaceHolder 2"/>
          <p:cNvSpPr>
            <a:spLocks noGrp="1"/>
          </p:cNvSpPr>
          <p:nvPr>
            <p:ph idx="4"/>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4" name="PlaceHolder 3"/>
          <p:cNvSpPr>
            <a:spLocks noGrp="1"/>
          </p:cNvSpPr>
          <p:nvPr>
            <p:ph idx="5"/>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5" name="PlaceHolder 4"/>
          <p:cNvSpPr>
            <a:spLocks noGrp="1"/>
          </p:cNvSpPr>
          <p:nvPr>
            <p:ph idx="6"/>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6" name="PlaceHolder 5"/>
          <p:cNvSpPr>
            <a:spLocks noGrp="1"/>
          </p:cNvSpPr>
          <p:nvPr>
            <p:ph idx="7"/>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3"/>
          </p:nvPr>
        </p:nvSpPr>
        <p:spPr/>
        <p:txBody>
          <a:bodyPr/>
          <a:lstStyle/>
          <a:p>
            <a:fld id="{B8CB5621-37EE-496B-AF28-2D3A8BB74ABA}" type="slidenum">
              <a:t>&lt;#&gt;</a:t>
            </a:fld>
          </a:p>
        </p:txBody>
      </p:sp>
      <p:sp>
        <p:nvSpPr>
          <p:cNvPr id="9" name="PlaceHolder 8"/>
          <p:cNvSpPr>
            <a:spLocks noGrp="1"/>
          </p:cNvSpPr>
          <p:nvPr>
            <p:ph type="dt" idx="2"/>
          </p:nvPr>
        </p:nvSpPr>
        <p:spPr/>
        <p:txBody>
          <a:bodyPr/>
          <a:lstStyle/>
          <a:p>
            <a:endParaRPr lang="en-IN"/>
          </a:p>
        </p:txBody>
      </p:sp>
    </p:spTree>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6 Content">
    <p:spTree>
      <p:nvGrpSpPr>
        <p:cNvPr id="1" name=""/>
        <p:cNvGrpSpPr/>
        <p:nvPr/>
      </p:nvGrpSpPr>
      <p:grpSpPr>
        <a:xfrm>
          <a:off x="0" y="0"/>
          <a:ext cx="0" cy="0"/>
        </a:xfrm>
      </p:grpSpPr>
      <p:sp>
        <p:nvSpPr>
          <p:cNvPr id="4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8" name="PlaceHolder 2"/>
          <p:cNvSpPr>
            <a:spLocks noGrp="1"/>
          </p:cNvSpPr>
          <p:nvPr>
            <p:ph idx="4"/>
          </p:nvPr>
        </p:nvSpPr>
        <p:spPr>
          <a:xfrm>
            <a:off x="3049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9" name="PlaceHolder 3"/>
          <p:cNvSpPr>
            <a:spLocks noGrp="1"/>
          </p:cNvSpPr>
          <p:nvPr>
            <p:ph idx="5"/>
          </p:nvPr>
        </p:nvSpPr>
        <p:spPr>
          <a:xfrm>
            <a:off x="24433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0" name="PlaceHolder 4"/>
          <p:cNvSpPr>
            <a:spLocks noGrp="1"/>
          </p:cNvSpPr>
          <p:nvPr>
            <p:ph idx="6"/>
          </p:nvPr>
        </p:nvSpPr>
        <p:spPr>
          <a:xfrm>
            <a:off x="45817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1" name="PlaceHolder 5"/>
          <p:cNvSpPr>
            <a:spLocks noGrp="1"/>
          </p:cNvSpPr>
          <p:nvPr>
            <p:ph idx="7"/>
          </p:nvPr>
        </p:nvSpPr>
        <p:spPr>
          <a:xfrm>
            <a:off x="3049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2" name="PlaceHolder 6"/>
          <p:cNvSpPr>
            <a:spLocks noGrp="1"/>
          </p:cNvSpPr>
          <p:nvPr>
            <p:ph idx="8"/>
          </p:nvPr>
        </p:nvSpPr>
        <p:spPr>
          <a:xfrm>
            <a:off x="24433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3" name="PlaceHolder 7"/>
          <p:cNvSpPr>
            <a:spLocks noGrp="1"/>
          </p:cNvSpPr>
          <p:nvPr>
            <p:ph idx="9"/>
          </p:nvPr>
        </p:nvSpPr>
        <p:spPr>
          <a:xfrm>
            <a:off x="45817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3"/>
          </p:nvPr>
        </p:nvSpPr>
        <p:spPr/>
        <p:txBody>
          <a:bodyPr/>
          <a:lstStyle/>
          <a:p>
            <a:fld id="{68B75CA7-9558-4223-B3D1-B3010E66018E}" type="slidenum">
              <a:t>&lt;#&gt;</a:t>
            </a:fld>
          </a:p>
        </p:txBody>
      </p:sp>
      <p:sp>
        <p:nvSpPr>
          <p:cNvPr id="11" name="PlaceHolder 10"/>
          <p:cNvSpPr>
            <a:spLocks noGrp="1"/>
          </p:cNvSpPr>
          <p:nvPr>
            <p:ph type="dt" idx="2"/>
          </p:nvPr>
        </p:nvSpPr>
        <p:spPr/>
        <p:txBody>
          <a:bodyPr/>
          <a:lstStyle/>
          <a:p>
            <a:endParaRPr lang="en-IN"/>
          </a:p>
        </p:txBody>
      </p:sp>
    </p:spTree>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Slide">
    <p:spTree>
      <p:nvGrpSpPr>
        <p:cNvPr id="1" name=""/>
        <p:cNvGrpSpPr/>
        <p:nvPr/>
      </p:nvGrpSpPr>
      <p:grpSpPr>
        <a:xfrm>
          <a:off x="0" y="0"/>
          <a: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3"/>
          </p:nvPr>
        </p:nvSpPr>
        <p:spPr/>
        <p:txBody>
          <a:bodyPr/>
          <a:lstStyle/>
          <a:p>
            <a:fld id="{ED6F158C-9C6D-4613-99D5-3A5BEBD4FE4F}" type="slidenum">
              <a:t>&lt;#&gt;</a:t>
            </a:fld>
          </a:p>
        </p:txBody>
      </p:sp>
      <p:sp>
        <p:nvSpPr>
          <p:cNvPr id="4" name="PlaceHolder 3"/>
          <p:cNvSpPr>
            <a:spLocks noGrp="1"/>
          </p:cNvSpPr>
          <p:nvPr>
            <p:ph type="dt" idx="2"/>
          </p:nvPr>
        </p:nvSpPr>
        <p:spPr/>
        <p:txBody>
          <a:bodyPr/>
          <a:lstStyle/>
          <a:p>
            <a:endParaRPr lang="en-IN"/>
          </a:p>
        </p:txBody>
      </p:sp>
    </p:spTree>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Title Slide">
    <p:spTree>
      <p:nvGrpSpPr>
        <p:cNvPr id="1" name=""/>
        <p:cNvGrpSpPr/>
        <p:nvPr/>
      </p:nvGrpSpPr>
      <p:grpSpPr>
        <a:xfrm>
          <a:off x="0" y="0"/>
          <a: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subTitle" idx="4"/>
          </p:nvPr>
        </p:nvSpPr>
        <p:spPr>
          <a:xfrm>
            <a:off x="304920" y="152280"/>
            <a:ext cx="6324120" cy="11426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3"/>
          </p:nvPr>
        </p:nvSpPr>
        <p:spPr/>
        <p:txBody>
          <a:bodyPr/>
          <a:lstStyle/>
          <a:p>
            <a:fld id="{95BC3C5F-F9BB-45A1-A298-6409C9B62942}" type="slidenum">
              <a:t>&lt;#&gt;</a:t>
            </a:fld>
          </a:p>
        </p:txBody>
      </p:sp>
      <p:sp>
        <p:nvSpPr>
          <p:cNvPr id="6" name="PlaceHolder 5"/>
          <p:cNvSpPr>
            <a:spLocks noGrp="1"/>
          </p:cNvSpPr>
          <p:nvPr>
            <p:ph type="dt" idx="2"/>
          </p:nvPr>
        </p:nvSpPr>
        <p:spPr/>
        <p:txBody>
          <a:bodyPr/>
          <a:lstStyle/>
          <a:p>
            <a:endParaRPr lang="en-IN"/>
          </a:p>
        </p:txBody>
      </p:sp>
    </p:spTree>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Content">
    <p:spTree>
      <p:nvGrpSpPr>
        <p:cNvPr id="1" name=""/>
        <p:cNvGrpSpPr/>
        <p:nvPr/>
      </p:nvGrpSpPr>
      <p:grpSpPr>
        <a:xfrm>
          <a:off x="0" y="0"/>
          <a:ext cx="0" cy="0"/>
        </a:xfrm>
      </p:grpSpPr>
      <p:sp>
        <p:nvSpPr>
          <p:cNvPr id="2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idx="4"/>
          </p:nvPr>
        </p:nvSpPr>
        <p:spPr>
          <a:xfrm>
            <a:off x="304920" y="152280"/>
            <a:ext cx="63241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3"/>
          </p:nvPr>
        </p:nvSpPr>
        <p:spPr/>
        <p:txBody>
          <a:bodyPr/>
          <a:lstStyle/>
          <a:p>
            <a:fld id="{C8875D03-71C1-4616-9D96-0C6B79E96F7F}" type="slidenum">
              <a:t>&lt;#&gt;</a:t>
            </a:fld>
          </a:p>
        </p:txBody>
      </p:sp>
      <p:sp>
        <p:nvSpPr>
          <p:cNvPr id="6" name="PlaceHolder 5"/>
          <p:cNvSpPr>
            <a:spLocks noGrp="1"/>
          </p:cNvSpPr>
          <p:nvPr>
            <p:ph type="dt" idx="2"/>
          </p:nvPr>
        </p:nvSpPr>
        <p:spPr/>
        <p:txBody>
          <a:bodyPr/>
          <a:lstStyle/>
          <a:p>
            <a:endParaRPr lang="en-IN"/>
          </a:p>
        </p:txBody>
      </p:sp>
    </p:spTree>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itle, 2 Content">
    <p:spTree>
      <p:nvGrpSpPr>
        <p:cNvPr id="1" name=""/>
        <p:cNvGrpSpPr/>
        <p:nvPr/>
      </p:nvGrpSpPr>
      <p:grpSpPr>
        <a:xfrm>
          <a:off x="0" y="0"/>
          <a:ext cx="0" cy="0"/>
        </a:xfrm>
      </p:grpSpPr>
      <p:sp>
        <p:nvSpPr>
          <p:cNvPr id="2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idx="4"/>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4" name="PlaceHolder 3"/>
          <p:cNvSpPr>
            <a:spLocks noGrp="1"/>
          </p:cNvSpPr>
          <p:nvPr>
            <p:ph idx="5"/>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3"/>
          </p:nvPr>
        </p:nvSpPr>
        <p:spPr/>
        <p:txBody>
          <a:bodyPr/>
          <a:lstStyle/>
          <a:p>
            <a:fld id="{D3FF7081-08DD-4E85-ABC4-9C5A7EF2B2CE}" type="slidenum">
              <a:t>&lt;#&gt;</a:t>
            </a:fld>
          </a:p>
        </p:txBody>
      </p:sp>
      <p:sp>
        <p:nvSpPr>
          <p:cNvPr id="7" name="PlaceHolder 6"/>
          <p:cNvSpPr>
            <a:spLocks noGrp="1"/>
          </p:cNvSpPr>
          <p:nvPr>
            <p:ph type="dt" idx="2"/>
          </p:nvPr>
        </p:nvSpPr>
        <p:spPr/>
        <p:txBody>
          <a:bodyPr/>
          <a:lstStyle/>
          <a:p>
            <a:endParaRPr lang="en-IN"/>
          </a:p>
        </p:txBody>
      </p:sp>
    </p:spTree>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3"/>
          </p:nvPr>
        </p:nvSpPr>
        <p:spPr/>
        <p:txBody>
          <a:bodyPr/>
          <a:lstStyle/>
          <a:p>
            <a:fld id="{8A829AAD-BE40-4872-8C94-FA54889132B9}" type="slidenum">
              <a:t>&lt;#&gt;</a:t>
            </a:fld>
          </a:p>
        </p:txBody>
      </p:sp>
      <p:sp>
        <p:nvSpPr>
          <p:cNvPr id="5" name="PlaceHolder 4"/>
          <p:cNvSpPr>
            <a:spLocks noGrp="1"/>
          </p:cNvSpPr>
          <p:nvPr>
            <p:ph type="dt" idx="2"/>
          </p:nvPr>
        </p:nvSpPr>
        <p:spPr/>
        <p:txBody>
          <a:bodyPr/>
          <a:lstStyle/>
          <a:p>
            <a:endParaRPr lang="en-IN"/>
          </a:p>
        </p:txBody>
      </p:sp>
    </p:spTree>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nly" preserve="1">
  <p:cSld name="Centered Text">
    <p:spTree>
      <p:nvGrpSpPr>
        <p:cNvPr id="1" name=""/>
        <p:cNvGrpSpPr/>
        <p:nvPr/>
      </p:nvGrpSpPr>
      <p:grpSpPr>
        <a:xfrm>
          <a:off x="0" y="0"/>
          <a:ext cx="0" cy="0"/>
        </a:xfrm>
      </p:grpSpPr>
      <p:sp>
        <p:nvSpPr>
          <p:cNvPr id="26"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3"/>
          </p:nvPr>
        </p:nvSpPr>
        <p:spPr/>
        <p:txBody>
          <a:bodyPr/>
          <a:lstStyle/>
          <a:p>
            <a:fld id="{37B214CC-7094-48F2-91CF-E58198F974D0}" type="slidenum">
              <a:t>&lt;#&gt;</a:t>
            </a:fld>
          </a:p>
        </p:txBody>
      </p:sp>
      <p:sp>
        <p:nvSpPr>
          <p:cNvPr id="5" name="PlaceHolder 4"/>
          <p:cNvSpPr>
            <a:spLocks noGrp="1"/>
          </p:cNvSpPr>
          <p:nvPr>
            <p:ph type="dt" idx="2"/>
          </p:nvPr>
        </p:nvSpPr>
        <p:spPr/>
        <p:txBody>
          <a:bodyPr/>
          <a:lstStyle/>
          <a:p>
            <a:endParaRPr lang="en-IN"/>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28F663D6-D3EB-4380-ACA9-C8A5B52E0740}" type="datetimeFigureOut">
              <a:rPr lang="en-US" smtClean="0"/>
              <a:t>12/13/2022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AndObj" preserve="1">
  <p:cSld name="Title, 2 Content and Content">
    <p:spTree>
      <p:nvGrpSpPr>
        <p:cNvPr id="1" name=""/>
        <p:cNvGrpSpPr/>
        <p:nvPr/>
      </p:nvGrpSpPr>
      <p:grpSpPr>
        <a:xfrm>
          <a:off x="0" y="0"/>
          <a:ext cx="0" cy="0"/>
        </a:xfrm>
      </p:grpSpPr>
      <p:sp>
        <p:nvSpPr>
          <p:cNvPr id="2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8" name="PlaceHolder 2"/>
          <p:cNvSpPr>
            <a:spLocks noGrp="1"/>
          </p:cNvSpPr>
          <p:nvPr>
            <p:ph idx="4"/>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9" name="PlaceHolder 3"/>
          <p:cNvSpPr>
            <a:spLocks noGrp="1"/>
          </p:cNvSpPr>
          <p:nvPr>
            <p:ph idx="5"/>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0" name="PlaceHolder 4"/>
          <p:cNvSpPr>
            <a:spLocks noGrp="1"/>
          </p:cNvSpPr>
          <p:nvPr>
            <p:ph idx="6"/>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E7EE6190-0A86-492D-90B5-5BFB63E6A63C}" type="slidenum">
              <a:t>&lt;#&gt;</a:t>
            </a:fld>
          </a:p>
        </p:txBody>
      </p:sp>
      <p:sp>
        <p:nvSpPr>
          <p:cNvPr id="8" name="PlaceHolder 7"/>
          <p:cNvSpPr>
            <a:spLocks noGrp="1"/>
          </p:cNvSpPr>
          <p:nvPr>
            <p:ph type="dt" idx="2"/>
          </p:nvPr>
        </p:nvSpPr>
        <p:spPr/>
        <p:txBody>
          <a:bodyPr/>
          <a:lstStyle/>
          <a:p>
            <a:endParaRPr lang="en-IN"/>
          </a:p>
        </p:txBody>
      </p:sp>
    </p:spTree>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AndTwoObj" preserve="1">
  <p:cSld name="Title Content and 2 Content">
    <p:spTree>
      <p:nvGrpSpPr>
        <p:cNvPr id="1" name=""/>
        <p:cNvGrpSpPr/>
        <p:nvPr/>
      </p:nvGrpSpPr>
      <p:grpSpPr>
        <a:xfrm>
          <a:off x="0" y="0"/>
          <a:ext cx="0" cy="0"/>
        </a:xfrm>
      </p:grpSpPr>
      <p:sp>
        <p:nvSpPr>
          <p:cNvPr id="31"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idx="4"/>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3" name="PlaceHolder 3"/>
          <p:cNvSpPr>
            <a:spLocks noGrp="1"/>
          </p:cNvSpPr>
          <p:nvPr>
            <p:ph idx="5"/>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4" name="PlaceHolder 4"/>
          <p:cNvSpPr>
            <a:spLocks noGrp="1"/>
          </p:cNvSpPr>
          <p:nvPr>
            <p:ph idx="6"/>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495DB859-57C7-47B5-830A-C30CA8E2BD49}" type="slidenum">
              <a:t>&lt;#&gt;</a:t>
            </a:fld>
          </a:p>
        </p:txBody>
      </p:sp>
      <p:sp>
        <p:nvSpPr>
          <p:cNvPr id="8" name="PlaceHolder 7"/>
          <p:cNvSpPr>
            <a:spLocks noGrp="1"/>
          </p:cNvSpPr>
          <p:nvPr>
            <p:ph type="dt" idx="2"/>
          </p:nvPr>
        </p:nvSpPr>
        <p:spPr/>
        <p:txBody>
          <a:bodyPr/>
          <a:lstStyle/>
          <a:p>
            <a:endParaRPr lang="en-IN"/>
          </a:p>
        </p:txBody>
      </p:sp>
    </p:spTree>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OverTx" preserve="1">
  <p:cSld name="Title, 2 Content over Content">
    <p:spTree>
      <p:nvGrpSpPr>
        <p:cNvPr id="1" name=""/>
        <p:cNvGrpSpPr/>
        <p:nvPr/>
      </p:nvGrpSpPr>
      <p:grpSpPr>
        <a:xfrm>
          <a:off x="0" y="0"/>
          <a:ext cx="0" cy="0"/>
        </a:xfrm>
      </p:grpSpPr>
      <p:sp>
        <p:nvSpPr>
          <p:cNvPr id="3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6" name="PlaceHolder 2"/>
          <p:cNvSpPr>
            <a:spLocks noGrp="1"/>
          </p:cNvSpPr>
          <p:nvPr>
            <p:ph idx="4"/>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7" name="PlaceHolder 3"/>
          <p:cNvSpPr>
            <a:spLocks noGrp="1"/>
          </p:cNvSpPr>
          <p:nvPr>
            <p:ph idx="5"/>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38" name="PlaceHolder 4"/>
          <p:cNvSpPr>
            <a:spLocks noGrp="1"/>
          </p:cNvSpPr>
          <p:nvPr>
            <p:ph idx="6"/>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17063CBF-806D-4F6D-B9D0-6A678A61561D}" type="slidenum">
              <a:t>&lt;#&gt;</a:t>
            </a:fld>
          </a:p>
        </p:txBody>
      </p:sp>
      <p:sp>
        <p:nvSpPr>
          <p:cNvPr id="8" name="PlaceHolder 7"/>
          <p:cNvSpPr>
            <a:spLocks noGrp="1"/>
          </p:cNvSpPr>
          <p:nvPr>
            <p:ph type="dt" idx="2"/>
          </p:nvPr>
        </p:nvSpPr>
        <p:spPr/>
        <p:txBody>
          <a:bodyPr/>
          <a:lstStyle/>
          <a:p>
            <a:endParaRPr lang="en-IN"/>
          </a:p>
        </p:txBody>
      </p:sp>
    </p:spTree>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verTx" preserve="1">
  <p:cSld name="Title, Content over Content">
    <p:spTree>
      <p:nvGrpSpPr>
        <p:cNvPr id="1" name=""/>
        <p:cNvGrpSpPr/>
        <p:nvPr/>
      </p:nvGrpSpPr>
      <p:grpSpPr>
        <a:xfrm>
          <a:off x="0" y="0"/>
          <a:ext cx="0" cy="0"/>
        </a:xfrm>
      </p:grpSpPr>
      <p:sp>
        <p:nvSpPr>
          <p:cNvPr id="3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0" name="PlaceHolder 2"/>
          <p:cNvSpPr>
            <a:spLocks noGrp="1"/>
          </p:cNvSpPr>
          <p:nvPr>
            <p:ph idx="4"/>
          </p:nvPr>
        </p:nvSpPr>
        <p:spPr>
          <a:xfrm>
            <a:off x="304920" y="15228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1" name="PlaceHolder 3"/>
          <p:cNvSpPr>
            <a:spLocks noGrp="1"/>
          </p:cNvSpPr>
          <p:nvPr>
            <p:ph idx="5"/>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3"/>
          </p:nvPr>
        </p:nvSpPr>
        <p:spPr/>
        <p:txBody>
          <a:bodyPr/>
          <a:lstStyle/>
          <a:p>
            <a:fld id="{6D9396A7-7E77-4861-82B4-C51ABD612545}" type="slidenum">
              <a:t>&lt;#&gt;</a:t>
            </a:fld>
          </a:p>
        </p:txBody>
      </p:sp>
      <p:sp>
        <p:nvSpPr>
          <p:cNvPr id="7" name="PlaceHolder 6"/>
          <p:cNvSpPr>
            <a:spLocks noGrp="1"/>
          </p:cNvSpPr>
          <p:nvPr>
            <p:ph type="dt" idx="2"/>
          </p:nvPr>
        </p:nvSpPr>
        <p:spPr/>
        <p:txBody>
          <a:bodyPr/>
          <a:lstStyle/>
          <a:p>
            <a:endParaRPr lang="en-IN"/>
          </a:p>
        </p:txBody>
      </p:sp>
    </p:spTree>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fourObj" preserve="1">
  <p:cSld name="Title, 4 Content">
    <p:spTree>
      <p:nvGrpSpPr>
        <p:cNvPr id="1" name=""/>
        <p:cNvGrpSpPr/>
        <p:nvPr/>
      </p:nvGrpSpPr>
      <p:grpSpPr>
        <a:xfrm>
          <a:off x="0" y="0"/>
          <a:ext cx="0" cy="0"/>
        </a:xfrm>
      </p:grpSpPr>
      <p:sp>
        <p:nvSpPr>
          <p:cNvPr id="4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3" name="PlaceHolder 2"/>
          <p:cNvSpPr>
            <a:spLocks noGrp="1"/>
          </p:cNvSpPr>
          <p:nvPr>
            <p:ph idx="4"/>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4" name="PlaceHolder 3"/>
          <p:cNvSpPr>
            <a:spLocks noGrp="1"/>
          </p:cNvSpPr>
          <p:nvPr>
            <p:ph idx="5"/>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5" name="PlaceHolder 4"/>
          <p:cNvSpPr>
            <a:spLocks noGrp="1"/>
          </p:cNvSpPr>
          <p:nvPr>
            <p:ph idx="6"/>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6" name="PlaceHolder 5"/>
          <p:cNvSpPr>
            <a:spLocks noGrp="1"/>
          </p:cNvSpPr>
          <p:nvPr>
            <p:ph idx="7"/>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3"/>
          </p:nvPr>
        </p:nvSpPr>
        <p:spPr/>
        <p:txBody>
          <a:bodyPr/>
          <a:lstStyle/>
          <a:p>
            <a:fld id="{B8CB5621-37EE-496B-AF28-2D3A8BB74ABA}" type="slidenum">
              <a:t>&lt;#&gt;</a:t>
            </a:fld>
          </a:p>
        </p:txBody>
      </p:sp>
      <p:sp>
        <p:nvSpPr>
          <p:cNvPr id="9" name="PlaceHolder 8"/>
          <p:cNvSpPr>
            <a:spLocks noGrp="1"/>
          </p:cNvSpPr>
          <p:nvPr>
            <p:ph type="dt" idx="2"/>
          </p:nvPr>
        </p:nvSpPr>
        <p:spPr/>
        <p:txBody>
          <a:bodyPr/>
          <a:lstStyle/>
          <a:p>
            <a:endParaRPr lang="en-IN"/>
          </a:p>
        </p:txBody>
      </p:sp>
    </p:spTree>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6 Content">
    <p:spTree>
      <p:nvGrpSpPr>
        <p:cNvPr id="1" name=""/>
        <p:cNvGrpSpPr/>
        <p:nvPr/>
      </p:nvGrpSpPr>
      <p:grpSpPr>
        <a:xfrm>
          <a:off x="0" y="0"/>
          <a:ext cx="0" cy="0"/>
        </a:xfrm>
      </p:grpSpPr>
      <p:sp>
        <p:nvSpPr>
          <p:cNvPr id="4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8" name="PlaceHolder 2"/>
          <p:cNvSpPr>
            <a:spLocks noGrp="1"/>
          </p:cNvSpPr>
          <p:nvPr>
            <p:ph idx="4"/>
          </p:nvPr>
        </p:nvSpPr>
        <p:spPr>
          <a:xfrm>
            <a:off x="3049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9" name="PlaceHolder 3"/>
          <p:cNvSpPr>
            <a:spLocks noGrp="1"/>
          </p:cNvSpPr>
          <p:nvPr>
            <p:ph idx="5"/>
          </p:nvPr>
        </p:nvSpPr>
        <p:spPr>
          <a:xfrm>
            <a:off x="24433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0" name="PlaceHolder 4"/>
          <p:cNvSpPr>
            <a:spLocks noGrp="1"/>
          </p:cNvSpPr>
          <p:nvPr>
            <p:ph idx="6"/>
          </p:nvPr>
        </p:nvSpPr>
        <p:spPr>
          <a:xfrm>
            <a:off x="45817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1" name="PlaceHolder 5"/>
          <p:cNvSpPr>
            <a:spLocks noGrp="1"/>
          </p:cNvSpPr>
          <p:nvPr>
            <p:ph idx="7"/>
          </p:nvPr>
        </p:nvSpPr>
        <p:spPr>
          <a:xfrm>
            <a:off x="3049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2" name="PlaceHolder 6"/>
          <p:cNvSpPr>
            <a:spLocks noGrp="1"/>
          </p:cNvSpPr>
          <p:nvPr>
            <p:ph idx="8"/>
          </p:nvPr>
        </p:nvSpPr>
        <p:spPr>
          <a:xfrm>
            <a:off x="24433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3" name="PlaceHolder 7"/>
          <p:cNvSpPr>
            <a:spLocks noGrp="1"/>
          </p:cNvSpPr>
          <p:nvPr>
            <p:ph idx="9"/>
          </p:nvPr>
        </p:nvSpPr>
        <p:spPr>
          <a:xfrm>
            <a:off x="45817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3"/>
          </p:nvPr>
        </p:nvSpPr>
        <p:spPr/>
        <p:txBody>
          <a:bodyPr/>
          <a:lstStyle/>
          <a:p>
            <a:fld id="{68B75CA7-9558-4223-B3D1-B3010E66018E}" type="slidenum">
              <a:t>&lt;#&gt;</a:t>
            </a:fld>
          </a:p>
        </p:txBody>
      </p:sp>
      <p:sp>
        <p:nvSpPr>
          <p:cNvPr id="11" name="PlaceHolder 10"/>
          <p:cNvSpPr>
            <a:spLocks noGrp="1"/>
          </p:cNvSpPr>
          <p:nvPr>
            <p:ph type="dt" idx="2"/>
          </p:nvPr>
        </p:nvSpPr>
        <p:spPr/>
        <p:txBody>
          <a:bodyPr/>
          <a:lstStyle/>
          <a:p>
            <a:endParaRPr lang="en-IN"/>
          </a:p>
        </p:txBody>
      </p:sp>
    </p:spTree>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Slide">
    <p:spTree>
      <p:nvGrpSpPr>
        <p:cNvPr id="1" name=""/>
        <p:cNvGrpSpPr/>
        <p:nvPr/>
      </p:nvGrpSpPr>
      <p:grpSpPr>
        <a:xfrm>
          <a:off x="0" y="0"/>
          <a: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6"/>
          </p:nvPr>
        </p:nvSpPr>
        <p:spPr/>
        <p:txBody>
          <a:bodyPr/>
          <a:lstStyle/>
          <a:p>
            <a:fld id="{DDC77F3D-3C4C-49D2-B438-4F44D086E10E}" type="slidenum">
              <a:t>&lt;#&gt;</a:t>
            </a:fld>
          </a:p>
        </p:txBody>
      </p:sp>
      <p:sp>
        <p:nvSpPr>
          <p:cNvPr id="4" name="PlaceHolder 3"/>
          <p:cNvSpPr>
            <a:spLocks noGrp="1"/>
          </p:cNvSpPr>
          <p:nvPr>
            <p:ph type="dt" idx="5"/>
          </p:nvPr>
        </p:nvSpPr>
        <p:spPr/>
        <p:txBody>
          <a:bodyPr/>
          <a:lstStyle/>
          <a:p>
            <a:endParaRPr lang="en-IN"/>
          </a:p>
        </p:txBody>
      </p:sp>
    </p:spTree>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Title Slide">
    <p:spTree>
      <p:nvGrpSpPr>
        <p:cNvPr id="1" name=""/>
        <p:cNvGrpSpPr/>
        <p:nvPr/>
      </p:nvGrpSpPr>
      <p:grpSpPr>
        <a:xfrm>
          <a:off x="0" y="0"/>
          <a:ext cx="0" cy="0"/>
        </a:xfrm>
      </p:grpSpPr>
      <p:sp>
        <p:nvSpPr>
          <p:cNvPr id="5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type="subTitle" idx="7"/>
          </p:nvPr>
        </p:nvSpPr>
        <p:spPr>
          <a:xfrm>
            <a:off x="304920" y="152280"/>
            <a:ext cx="6324120" cy="11426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6"/>
          </p:nvPr>
        </p:nvSpPr>
        <p:spPr/>
        <p:txBody>
          <a:bodyPr/>
          <a:lstStyle/>
          <a:p>
            <a:fld id="{3E3631B1-87B5-404A-8912-241114A4ABC5}" type="slidenum">
              <a:t>&lt;#&gt;</a:t>
            </a:fld>
          </a:p>
        </p:txBody>
      </p:sp>
      <p:sp>
        <p:nvSpPr>
          <p:cNvPr id="6" name="PlaceHolder 5"/>
          <p:cNvSpPr>
            <a:spLocks noGrp="1"/>
          </p:cNvSpPr>
          <p:nvPr>
            <p:ph type="dt" idx="5"/>
          </p:nvPr>
        </p:nvSpPr>
        <p:spPr/>
        <p:txBody>
          <a:bodyPr/>
          <a:lstStyle/>
          <a:p>
            <a:endParaRPr lang="en-IN"/>
          </a:p>
        </p:txBody>
      </p:sp>
    </p:spTree>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Content">
    <p:spTree>
      <p:nvGrpSpPr>
        <p:cNvPr id="1" name=""/>
        <p:cNvGrpSpPr/>
        <p:nvPr/>
      </p:nvGrpSpPr>
      <p:grpSpPr>
        <a:xfrm>
          <a:off x="0" y="0"/>
          <a:ext cx="0" cy="0"/>
        </a:xfrm>
      </p:grpSpPr>
      <p:sp>
        <p:nvSpPr>
          <p:cNvPr id="61"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2" name="PlaceHolder 2"/>
          <p:cNvSpPr>
            <a:spLocks noGrp="1"/>
          </p:cNvSpPr>
          <p:nvPr>
            <p:ph idx="7"/>
          </p:nvPr>
        </p:nvSpPr>
        <p:spPr>
          <a:xfrm>
            <a:off x="304920" y="152280"/>
            <a:ext cx="63241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6"/>
          </p:nvPr>
        </p:nvSpPr>
        <p:spPr/>
        <p:txBody>
          <a:bodyPr/>
          <a:lstStyle/>
          <a:p>
            <a:fld id="{FDFB8890-3EC1-4507-A9D8-296FFE42BE35}" type="slidenum">
              <a:t>&lt;#&gt;</a:t>
            </a:fld>
          </a:p>
        </p:txBody>
      </p:sp>
      <p:sp>
        <p:nvSpPr>
          <p:cNvPr id="6" name="PlaceHolder 5"/>
          <p:cNvSpPr>
            <a:spLocks noGrp="1"/>
          </p:cNvSpPr>
          <p:nvPr>
            <p:ph type="dt" idx="5"/>
          </p:nvPr>
        </p:nvSpPr>
        <p:spPr/>
        <p:txBody>
          <a:bodyPr/>
          <a:lstStyle/>
          <a:p>
            <a:endParaRPr lang="en-IN"/>
          </a:p>
        </p:txBody>
      </p:sp>
    </p:spTree>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itle, 2 Content">
    <p:spTree>
      <p:nvGrpSpPr>
        <p:cNvPr id="1" name=""/>
        <p:cNvGrpSpPr/>
        <p:nvPr/>
      </p:nvGrpSpPr>
      <p:grpSpPr>
        <a:xfrm>
          <a:off x="0" y="0"/>
          <a:ext cx="0" cy="0"/>
        </a:xfrm>
      </p:grpSpPr>
      <p:sp>
        <p:nvSpPr>
          <p:cNvPr id="63"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idx="7"/>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5" name="PlaceHolder 3"/>
          <p:cNvSpPr>
            <a:spLocks noGrp="1"/>
          </p:cNvSpPr>
          <p:nvPr>
            <p:ph idx="8"/>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6"/>
          </p:nvPr>
        </p:nvSpPr>
        <p:spPr/>
        <p:txBody>
          <a:bodyPr/>
          <a:lstStyle/>
          <a:p>
            <a:fld id="{18C6E56F-A9B2-4098-9237-B681D3F97193}" type="slidenum">
              <a:t>&lt;#&gt;</a:t>
            </a:fld>
          </a:p>
        </p:txBody>
      </p:sp>
      <p:sp>
        <p:nvSpPr>
          <p:cNvPr id="7" name="PlaceHolder 6"/>
          <p:cNvSpPr>
            <a:spLocks noGrp="1"/>
          </p:cNvSpPr>
          <p:nvPr>
            <p:ph type="dt" idx="5"/>
          </p:nvPr>
        </p:nvSpPr>
        <p:spPr/>
        <p:txBody>
          <a:bodyPr/>
          <a:lstStyle/>
          <a:p>
            <a:endParaRPr lang="en-IN"/>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E04D078B-AE51-4000-8522-DCA34E19895F}" type="datetimeFigureOut">
              <a:rPr lang="en-US" smtClean="0"/>
              <a:t>12/13/2022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66"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6"/>
          </p:nvPr>
        </p:nvSpPr>
        <p:spPr/>
        <p:txBody>
          <a:bodyPr/>
          <a:lstStyle/>
          <a:p>
            <a:fld id="{8381AD2F-1769-41DB-AB1B-FBD162312FCD}" type="slidenum">
              <a:t>&lt;#&gt;</a:t>
            </a:fld>
          </a:p>
        </p:txBody>
      </p:sp>
      <p:sp>
        <p:nvSpPr>
          <p:cNvPr id="5" name="PlaceHolder 4"/>
          <p:cNvSpPr>
            <a:spLocks noGrp="1"/>
          </p:cNvSpPr>
          <p:nvPr>
            <p:ph type="dt" idx="5"/>
          </p:nvPr>
        </p:nvSpPr>
        <p:spPr/>
        <p:txBody>
          <a:bodyPr/>
          <a:lstStyle/>
          <a:p>
            <a:endParaRPr lang="en-IN"/>
          </a:p>
        </p:txBody>
      </p:sp>
    </p:spTree>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nly" preserve="1">
  <p:cSld name="Centered Text">
    <p:spTree>
      <p:nvGrpSpPr>
        <p:cNvPr id="1" name=""/>
        <p:cNvGrpSpPr/>
        <p:nvPr/>
      </p:nvGrpSpPr>
      <p:grpSpPr>
        <a:xfrm>
          <a:off x="0" y="0"/>
          <a:ext cx="0" cy="0"/>
        </a:xfrm>
      </p:grpSpPr>
      <p:sp>
        <p:nvSpPr>
          <p:cNvPr id="67"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6"/>
          </p:nvPr>
        </p:nvSpPr>
        <p:spPr/>
        <p:txBody>
          <a:bodyPr/>
          <a:lstStyle/>
          <a:p>
            <a:fld id="{50493A78-CCF3-4D00-BFCB-8FCE69B949FA}" type="slidenum">
              <a:t>&lt;#&gt;</a:t>
            </a:fld>
          </a:p>
        </p:txBody>
      </p:sp>
      <p:sp>
        <p:nvSpPr>
          <p:cNvPr id="5" name="PlaceHolder 4"/>
          <p:cNvSpPr>
            <a:spLocks noGrp="1"/>
          </p:cNvSpPr>
          <p:nvPr>
            <p:ph type="dt" idx="5"/>
          </p:nvPr>
        </p:nvSpPr>
        <p:spPr/>
        <p:txBody>
          <a:bodyPr/>
          <a:lstStyle/>
          <a:p>
            <a:endParaRPr lang="en-IN"/>
          </a:p>
        </p:txBody>
      </p:sp>
    </p:spTree>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AndObj" preserve="1">
  <p:cSld name="Title, 2 Content and Content">
    <p:spTree>
      <p:nvGrpSpPr>
        <p:cNvPr id="1" name=""/>
        <p:cNvGrpSpPr/>
        <p:nvPr/>
      </p:nvGrpSpPr>
      <p:grpSpPr>
        <a:xfrm>
          <a:off x="0" y="0"/>
          <a:ext cx="0" cy="0"/>
        </a:xfrm>
      </p:grpSpPr>
      <p:sp>
        <p:nvSpPr>
          <p:cNvPr id="6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idx="7"/>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0" name="PlaceHolder 3"/>
          <p:cNvSpPr>
            <a:spLocks noGrp="1"/>
          </p:cNvSpPr>
          <p:nvPr>
            <p:ph idx="8"/>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1" name="PlaceHolder 4"/>
          <p:cNvSpPr>
            <a:spLocks noGrp="1"/>
          </p:cNvSpPr>
          <p:nvPr>
            <p:ph idx="9"/>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6"/>
          </p:nvPr>
        </p:nvSpPr>
        <p:spPr/>
        <p:txBody>
          <a:bodyPr/>
          <a:lstStyle/>
          <a:p>
            <a:fld id="{9C3E0453-4620-4E75-A470-4C40000E3909}" type="slidenum">
              <a:t>&lt;#&gt;</a:t>
            </a:fld>
          </a:p>
        </p:txBody>
      </p:sp>
      <p:sp>
        <p:nvSpPr>
          <p:cNvPr id="8" name="PlaceHolder 7"/>
          <p:cNvSpPr>
            <a:spLocks noGrp="1"/>
          </p:cNvSpPr>
          <p:nvPr>
            <p:ph type="dt" idx="5"/>
          </p:nvPr>
        </p:nvSpPr>
        <p:spPr/>
        <p:txBody>
          <a:bodyPr/>
          <a:lstStyle/>
          <a:p>
            <a:endParaRPr lang="en-IN"/>
          </a:p>
        </p:txBody>
      </p:sp>
    </p:spTree>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AndTwoObj" preserve="1">
  <p:cSld name="Title Content and 2 Content">
    <p:spTree>
      <p:nvGrpSpPr>
        <p:cNvPr id="1" name=""/>
        <p:cNvGrpSpPr/>
        <p:nvPr/>
      </p:nvGrpSpPr>
      <p:grpSpPr>
        <a:xfrm>
          <a:off x="0" y="0"/>
          <a:ext cx="0" cy="0"/>
        </a:xfrm>
      </p:grpSpPr>
      <p:sp>
        <p:nvSpPr>
          <p:cNvPr id="7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idx="7"/>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4" name="PlaceHolder 3"/>
          <p:cNvSpPr>
            <a:spLocks noGrp="1"/>
          </p:cNvSpPr>
          <p:nvPr>
            <p:ph idx="8"/>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5" name="PlaceHolder 4"/>
          <p:cNvSpPr>
            <a:spLocks noGrp="1"/>
          </p:cNvSpPr>
          <p:nvPr>
            <p:ph idx="9"/>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6"/>
          </p:nvPr>
        </p:nvSpPr>
        <p:spPr/>
        <p:txBody>
          <a:bodyPr/>
          <a:lstStyle/>
          <a:p>
            <a:fld id="{CDFB4905-8DA7-4EA7-9CA8-1748C17272A1}" type="slidenum">
              <a:t>&lt;#&gt;</a:t>
            </a:fld>
          </a:p>
        </p:txBody>
      </p:sp>
      <p:sp>
        <p:nvSpPr>
          <p:cNvPr id="8" name="PlaceHolder 7"/>
          <p:cNvSpPr>
            <a:spLocks noGrp="1"/>
          </p:cNvSpPr>
          <p:nvPr>
            <p:ph type="dt" idx="5"/>
          </p:nvPr>
        </p:nvSpPr>
        <p:spPr/>
        <p:txBody>
          <a:bodyPr/>
          <a:lstStyle/>
          <a:p>
            <a:endParaRPr lang="en-IN"/>
          </a:p>
        </p:txBody>
      </p:sp>
    </p:spTree>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OverTx" preserve="1">
  <p:cSld name="Title, 2 Content over Content">
    <p:spTree>
      <p:nvGrpSpPr>
        <p:cNvPr id="1" name=""/>
        <p:cNvGrpSpPr/>
        <p:nvPr/>
      </p:nvGrpSpPr>
      <p:grpSpPr>
        <a:xfrm>
          <a:off x="0" y="0"/>
          <a:ext cx="0" cy="0"/>
        </a:xfrm>
      </p:grpSpPr>
      <p:sp>
        <p:nvSpPr>
          <p:cNvPr id="76"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7" name="PlaceHolder 2"/>
          <p:cNvSpPr>
            <a:spLocks noGrp="1"/>
          </p:cNvSpPr>
          <p:nvPr>
            <p:ph idx="7"/>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8" name="PlaceHolder 3"/>
          <p:cNvSpPr>
            <a:spLocks noGrp="1"/>
          </p:cNvSpPr>
          <p:nvPr>
            <p:ph idx="8"/>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9" name="PlaceHolder 4"/>
          <p:cNvSpPr>
            <a:spLocks noGrp="1"/>
          </p:cNvSpPr>
          <p:nvPr>
            <p:ph idx="9"/>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6"/>
          </p:nvPr>
        </p:nvSpPr>
        <p:spPr/>
        <p:txBody>
          <a:bodyPr/>
          <a:lstStyle/>
          <a:p>
            <a:fld id="{C5456C76-151B-4D9F-BC1C-1C56F806B409}" type="slidenum">
              <a:t>&lt;#&gt;</a:t>
            </a:fld>
          </a:p>
        </p:txBody>
      </p:sp>
      <p:sp>
        <p:nvSpPr>
          <p:cNvPr id="8" name="PlaceHolder 7"/>
          <p:cNvSpPr>
            <a:spLocks noGrp="1"/>
          </p:cNvSpPr>
          <p:nvPr>
            <p:ph type="dt" idx="5"/>
          </p:nvPr>
        </p:nvSpPr>
        <p:spPr/>
        <p:txBody>
          <a:bodyPr/>
          <a:lstStyle/>
          <a:p>
            <a:endParaRPr lang="en-IN"/>
          </a:p>
        </p:txBody>
      </p:sp>
    </p:spTree>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verTx" preserve="1">
  <p:cSld name="Title, Content over Content">
    <p:spTree>
      <p:nvGrpSpPr>
        <p:cNvPr id="1" name=""/>
        <p:cNvGrpSpPr/>
        <p:nvPr/>
      </p:nvGrpSpPr>
      <p:grpSpPr>
        <a:xfrm>
          <a:off x="0" y="0"/>
          <a:ext cx="0" cy="0"/>
        </a:xfrm>
      </p:grpSpPr>
      <p:sp>
        <p:nvSpPr>
          <p:cNvPr id="8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idx="7"/>
          </p:nvPr>
        </p:nvSpPr>
        <p:spPr>
          <a:xfrm>
            <a:off x="304920" y="15228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82" name="PlaceHolder 3"/>
          <p:cNvSpPr>
            <a:spLocks noGrp="1"/>
          </p:cNvSpPr>
          <p:nvPr>
            <p:ph idx="8"/>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6"/>
          </p:nvPr>
        </p:nvSpPr>
        <p:spPr/>
        <p:txBody>
          <a:bodyPr/>
          <a:lstStyle/>
          <a:p>
            <a:fld id="{8D2F7D30-2B0B-4465-A9CD-41DA9A1ACA6B}" type="slidenum">
              <a:t>&lt;#&gt;</a:t>
            </a:fld>
          </a:p>
        </p:txBody>
      </p:sp>
      <p:sp>
        <p:nvSpPr>
          <p:cNvPr id="7" name="PlaceHolder 6"/>
          <p:cNvSpPr>
            <a:spLocks noGrp="1"/>
          </p:cNvSpPr>
          <p:nvPr>
            <p:ph type="dt" idx="5"/>
          </p:nvPr>
        </p:nvSpPr>
        <p:spPr/>
        <p:txBody>
          <a:bodyPr/>
          <a:lstStyle/>
          <a:p>
            <a:endParaRPr lang="en-IN"/>
          </a:p>
        </p:txBody>
      </p:sp>
    </p:spTree>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fourObj" preserve="1">
  <p:cSld name="Title, 4 Content">
    <p:spTree>
      <p:nvGrpSpPr>
        <p:cNvPr id="1" name=""/>
        <p:cNvGrpSpPr/>
        <p:nvPr/>
      </p:nvGrpSpPr>
      <p:grpSpPr>
        <a:xfrm>
          <a:off x="0" y="0"/>
          <a:ext cx="0" cy="0"/>
        </a:xfrm>
      </p:grpSpPr>
      <p:sp>
        <p:nvSpPr>
          <p:cNvPr id="83"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4" name="PlaceHolder 2"/>
          <p:cNvSpPr>
            <a:spLocks noGrp="1"/>
          </p:cNvSpPr>
          <p:nvPr>
            <p:ph idx="7"/>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85" name="PlaceHolder 3"/>
          <p:cNvSpPr>
            <a:spLocks noGrp="1"/>
          </p:cNvSpPr>
          <p:nvPr>
            <p:ph idx="8"/>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86" name="PlaceHolder 4"/>
          <p:cNvSpPr>
            <a:spLocks noGrp="1"/>
          </p:cNvSpPr>
          <p:nvPr>
            <p:ph idx="9"/>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87" name="PlaceHolder 5"/>
          <p:cNvSpPr>
            <a:spLocks noGrp="1"/>
          </p:cNvSpPr>
          <p:nvPr>
            <p:ph idx="13"/>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6"/>
          </p:nvPr>
        </p:nvSpPr>
        <p:spPr/>
        <p:txBody>
          <a:bodyPr/>
          <a:lstStyle/>
          <a:p>
            <a:fld id="{7E488782-EC15-424A-8B8E-0C562EFDE01C}" type="slidenum">
              <a:t>&lt;#&gt;</a:t>
            </a:fld>
          </a:p>
        </p:txBody>
      </p:sp>
      <p:sp>
        <p:nvSpPr>
          <p:cNvPr id="9" name="PlaceHolder 8"/>
          <p:cNvSpPr>
            <a:spLocks noGrp="1"/>
          </p:cNvSpPr>
          <p:nvPr>
            <p:ph type="dt" idx="5"/>
          </p:nvPr>
        </p:nvSpPr>
        <p:spPr/>
        <p:txBody>
          <a:bodyPr/>
          <a:lstStyle/>
          <a:p>
            <a:endParaRPr lang="en-IN"/>
          </a:p>
        </p:txBody>
      </p:sp>
    </p:spTree>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6 Content">
    <p:spTree>
      <p:nvGrpSpPr>
        <p:cNvPr id="1" name=""/>
        <p:cNvGrpSpPr/>
        <p:nvPr/>
      </p:nvGrpSpPr>
      <p:grpSpPr>
        <a:xfrm>
          <a:off x="0" y="0"/>
          <a:ext cx="0" cy="0"/>
        </a:xfrm>
      </p:grpSpPr>
      <p:sp>
        <p:nvSpPr>
          <p:cNvPr id="8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9" name="PlaceHolder 2"/>
          <p:cNvSpPr>
            <a:spLocks noGrp="1"/>
          </p:cNvSpPr>
          <p:nvPr>
            <p:ph idx="7"/>
          </p:nvPr>
        </p:nvSpPr>
        <p:spPr>
          <a:xfrm>
            <a:off x="3049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0" name="PlaceHolder 3"/>
          <p:cNvSpPr>
            <a:spLocks noGrp="1"/>
          </p:cNvSpPr>
          <p:nvPr>
            <p:ph idx="8"/>
          </p:nvPr>
        </p:nvSpPr>
        <p:spPr>
          <a:xfrm>
            <a:off x="24433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1" name="PlaceHolder 4"/>
          <p:cNvSpPr>
            <a:spLocks noGrp="1"/>
          </p:cNvSpPr>
          <p:nvPr>
            <p:ph idx="9"/>
          </p:nvPr>
        </p:nvSpPr>
        <p:spPr>
          <a:xfrm>
            <a:off x="45817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2" name="PlaceHolder 5"/>
          <p:cNvSpPr>
            <a:spLocks noGrp="1"/>
          </p:cNvSpPr>
          <p:nvPr>
            <p:ph idx="13"/>
          </p:nvPr>
        </p:nvSpPr>
        <p:spPr>
          <a:xfrm>
            <a:off x="3049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3" name="PlaceHolder 6"/>
          <p:cNvSpPr>
            <a:spLocks noGrp="1"/>
          </p:cNvSpPr>
          <p:nvPr>
            <p:ph idx="14"/>
          </p:nvPr>
        </p:nvSpPr>
        <p:spPr>
          <a:xfrm>
            <a:off x="24433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4" name="PlaceHolder 7"/>
          <p:cNvSpPr>
            <a:spLocks noGrp="1"/>
          </p:cNvSpPr>
          <p:nvPr>
            <p:ph idx="15"/>
          </p:nvPr>
        </p:nvSpPr>
        <p:spPr>
          <a:xfrm>
            <a:off x="45817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6"/>
          </p:nvPr>
        </p:nvSpPr>
        <p:spPr/>
        <p:txBody>
          <a:bodyPr/>
          <a:lstStyle/>
          <a:p>
            <a:fld id="{03777382-DD32-4356-AB60-297CD267AA99}" type="slidenum">
              <a:t>&lt;#&gt;</a:t>
            </a:fld>
          </a:p>
        </p:txBody>
      </p:sp>
      <p:sp>
        <p:nvSpPr>
          <p:cNvPr id="11" name="PlaceHolder 10"/>
          <p:cNvSpPr>
            <a:spLocks noGrp="1"/>
          </p:cNvSpPr>
          <p:nvPr>
            <p:ph type="dt" idx="5"/>
          </p:nvPr>
        </p:nvSpPr>
        <p:spPr/>
        <p:txBody>
          <a:bodyPr/>
          <a:lstStyle/>
          <a:p>
            <a:endParaRPr lang="en-IN"/>
          </a:p>
        </p:txBody>
      </p:sp>
    </p:spTree>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Slide">
    <p:spTree>
      <p:nvGrpSpPr>
        <p:cNvPr id="1" name=""/>
        <p:cNvGrpSpPr/>
        <p:nvPr/>
      </p:nvGrpSpPr>
      <p:grpSpPr>
        <a:xfrm>
          <a:off x="0" y="0"/>
          <a: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9"/>
          </p:nvPr>
        </p:nvSpPr>
        <p:spPr/>
        <p:txBody>
          <a:bodyPr/>
          <a:lstStyle/>
          <a:p>
            <a:fld id="{B8DB3897-A5AE-47B0-A236-7015F373AD9B}" type="slidenum">
              <a:t>&lt;#&gt;</a:t>
            </a:fld>
          </a:p>
        </p:txBody>
      </p:sp>
      <p:sp>
        <p:nvSpPr>
          <p:cNvPr id="4" name="PlaceHolder 3"/>
          <p:cNvSpPr>
            <a:spLocks noGrp="1"/>
          </p:cNvSpPr>
          <p:nvPr>
            <p:ph type="dt" idx="8"/>
          </p:nvPr>
        </p:nvSpPr>
        <p:spPr/>
        <p:txBody>
          <a:bodyPr/>
          <a:lstStyle/>
          <a:p>
            <a:endParaRPr lang="en-IN"/>
          </a:p>
        </p:txBody>
      </p:sp>
    </p:spTree>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Title Slide">
    <p:spTree>
      <p:nvGrpSpPr>
        <p:cNvPr id="1" name=""/>
        <p:cNvGrpSpPr/>
        <p:nvPr/>
      </p:nvGrpSpPr>
      <p:grpSpPr>
        <a:xfrm>
          <a:off x="0" y="0"/>
          <a:ext cx="0" cy="0"/>
        </a:xfrm>
      </p:grpSpPr>
      <p:sp>
        <p:nvSpPr>
          <p:cNvPr id="10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1" name="PlaceHolder 2"/>
          <p:cNvSpPr>
            <a:spLocks noGrp="1"/>
          </p:cNvSpPr>
          <p:nvPr>
            <p:ph type="subTitle" idx="13"/>
          </p:nvPr>
        </p:nvSpPr>
        <p:spPr>
          <a:xfrm>
            <a:off x="304920" y="152280"/>
            <a:ext cx="6324120" cy="11426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9"/>
          </p:nvPr>
        </p:nvSpPr>
        <p:spPr/>
        <p:txBody>
          <a:bodyPr/>
          <a:lstStyle/>
          <a:p>
            <a:fld id="{A03F9133-89E0-43D2-8FE2-B97A81B0BF18}" type="slidenum">
              <a:t>&lt;#&gt;</a:t>
            </a:fld>
          </a:p>
        </p:txBody>
      </p:sp>
      <p:sp>
        <p:nvSpPr>
          <p:cNvPr id="6" name="PlaceHolder 5"/>
          <p:cNvSpPr>
            <a:spLocks noGrp="1"/>
          </p:cNvSpPr>
          <p:nvPr>
            <p:ph type="dt" idx="8"/>
          </p:nvPr>
        </p:nvSpPr>
        <p:spPr/>
        <p:txBody>
          <a:bodyPr/>
          <a:lstStyle/>
          <a:p>
            <a:endParaRPr lang="en-IN"/>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7088B1F9-88F0-4D9C-A5E1-8739D735ED25}" type="datetimeFigureOut">
              <a:rPr lang="en-US" smtClean="0"/>
              <a:t>12/13/2022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Content">
    <p:spTree>
      <p:nvGrpSpPr>
        <p:cNvPr id="1" name=""/>
        <p:cNvGrpSpPr/>
        <p:nvPr/>
      </p:nvGrpSpPr>
      <p:grpSpPr>
        <a:xfrm>
          <a:off x="0" y="0"/>
          <a:ext cx="0" cy="0"/>
        </a:xfrm>
      </p:grpSpPr>
      <p:sp>
        <p:nvSpPr>
          <p:cNvPr id="10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3" name="PlaceHolder 2"/>
          <p:cNvSpPr>
            <a:spLocks noGrp="1"/>
          </p:cNvSpPr>
          <p:nvPr>
            <p:ph idx="13"/>
          </p:nvPr>
        </p:nvSpPr>
        <p:spPr>
          <a:xfrm>
            <a:off x="304920" y="152280"/>
            <a:ext cx="63241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9"/>
          </p:nvPr>
        </p:nvSpPr>
        <p:spPr/>
        <p:txBody>
          <a:bodyPr/>
          <a:lstStyle/>
          <a:p>
            <a:fld id="{9BA8BEE5-1C33-4149-83F4-B27B7D8C31B6}" type="slidenum">
              <a:t>&lt;#&gt;</a:t>
            </a:fld>
          </a:p>
        </p:txBody>
      </p:sp>
      <p:sp>
        <p:nvSpPr>
          <p:cNvPr id="6" name="PlaceHolder 5"/>
          <p:cNvSpPr>
            <a:spLocks noGrp="1"/>
          </p:cNvSpPr>
          <p:nvPr>
            <p:ph type="dt" idx="8"/>
          </p:nvPr>
        </p:nvSpPr>
        <p:spPr/>
        <p:txBody>
          <a:bodyPr/>
          <a:lstStyle/>
          <a:p>
            <a:endParaRPr lang="en-IN"/>
          </a:p>
        </p:txBody>
      </p:sp>
    </p:spTree>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itle, 2 Content">
    <p:spTree>
      <p:nvGrpSpPr>
        <p:cNvPr id="1" name=""/>
        <p:cNvGrpSpPr/>
        <p:nvPr/>
      </p:nvGrpSpPr>
      <p:grpSpPr>
        <a:xfrm>
          <a:off x="0" y="0"/>
          <a:ext cx="0" cy="0"/>
        </a:xfrm>
      </p:grpSpPr>
      <p:sp>
        <p:nvSpPr>
          <p:cNvPr id="10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5" name="PlaceHolder 2"/>
          <p:cNvSpPr>
            <a:spLocks noGrp="1"/>
          </p:cNvSpPr>
          <p:nvPr>
            <p:ph idx="13"/>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06" name="PlaceHolder 3"/>
          <p:cNvSpPr>
            <a:spLocks noGrp="1"/>
          </p:cNvSpPr>
          <p:nvPr>
            <p:ph idx="14"/>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9"/>
          </p:nvPr>
        </p:nvSpPr>
        <p:spPr/>
        <p:txBody>
          <a:bodyPr/>
          <a:lstStyle/>
          <a:p>
            <a:fld id="{3B27025E-976C-4071-8398-84D2A81CED3E}" type="slidenum">
              <a:t>&lt;#&gt;</a:t>
            </a:fld>
          </a:p>
        </p:txBody>
      </p:sp>
      <p:sp>
        <p:nvSpPr>
          <p:cNvPr id="7" name="PlaceHolder 6"/>
          <p:cNvSpPr>
            <a:spLocks noGrp="1"/>
          </p:cNvSpPr>
          <p:nvPr>
            <p:ph type="dt" idx="8"/>
          </p:nvPr>
        </p:nvSpPr>
        <p:spPr/>
        <p:txBody>
          <a:bodyPr/>
          <a:lstStyle/>
          <a:p>
            <a:endParaRPr lang="en-IN"/>
          </a:p>
        </p:txBody>
      </p:sp>
    </p:spTree>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10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9"/>
          </p:nvPr>
        </p:nvSpPr>
        <p:spPr/>
        <p:txBody>
          <a:bodyPr/>
          <a:lstStyle/>
          <a:p>
            <a:fld id="{D16B9474-E168-49BD-A8B8-375D13743254}" type="slidenum">
              <a:t>&lt;#&gt;</a:t>
            </a:fld>
          </a:p>
        </p:txBody>
      </p:sp>
      <p:sp>
        <p:nvSpPr>
          <p:cNvPr id="5" name="PlaceHolder 4"/>
          <p:cNvSpPr>
            <a:spLocks noGrp="1"/>
          </p:cNvSpPr>
          <p:nvPr>
            <p:ph type="dt" idx="8"/>
          </p:nvPr>
        </p:nvSpPr>
        <p:spPr/>
        <p:txBody>
          <a:bodyPr/>
          <a:lstStyle/>
          <a:p>
            <a:endParaRPr lang="en-IN"/>
          </a:p>
        </p:txBody>
      </p:sp>
    </p:spTree>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nly" preserve="1">
  <p:cSld name="Centered Text">
    <p:spTree>
      <p:nvGrpSpPr>
        <p:cNvPr id="1" name=""/>
        <p:cNvGrpSpPr/>
        <p:nvPr/>
      </p:nvGrpSpPr>
      <p:grpSpPr>
        <a:xfrm>
          <a:off x="0" y="0"/>
          <a:ext cx="0" cy="0"/>
        </a:xfrm>
      </p:grpSpPr>
      <p:sp>
        <p:nvSpPr>
          <p:cNvPr id="108"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9"/>
          </p:nvPr>
        </p:nvSpPr>
        <p:spPr/>
        <p:txBody>
          <a:bodyPr/>
          <a:lstStyle/>
          <a:p>
            <a:fld id="{C45E4EFC-8285-4EDF-BC3F-A56300DE924C}" type="slidenum">
              <a:t>&lt;#&gt;</a:t>
            </a:fld>
          </a:p>
        </p:txBody>
      </p:sp>
      <p:sp>
        <p:nvSpPr>
          <p:cNvPr id="5" name="PlaceHolder 4"/>
          <p:cNvSpPr>
            <a:spLocks noGrp="1"/>
          </p:cNvSpPr>
          <p:nvPr>
            <p:ph type="dt" idx="8"/>
          </p:nvPr>
        </p:nvSpPr>
        <p:spPr/>
        <p:txBody>
          <a:bodyPr/>
          <a:lstStyle/>
          <a:p>
            <a:endParaRPr lang="en-IN"/>
          </a:p>
        </p:txBody>
      </p:sp>
    </p:spTree>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AndObj" preserve="1">
  <p:cSld name="Title, 2 Content and Content">
    <p:spTree>
      <p:nvGrpSpPr>
        <p:cNvPr id="1" name=""/>
        <p:cNvGrpSpPr/>
        <p:nvPr/>
      </p:nvGrpSpPr>
      <p:grpSpPr>
        <a:xfrm>
          <a:off x="0" y="0"/>
          <a:ext cx="0" cy="0"/>
        </a:xfrm>
      </p:grpSpPr>
      <p:sp>
        <p:nvSpPr>
          <p:cNvPr id="10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0" name="PlaceHolder 2"/>
          <p:cNvSpPr>
            <a:spLocks noGrp="1"/>
          </p:cNvSpPr>
          <p:nvPr>
            <p:ph idx="13"/>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1" name="PlaceHolder 3"/>
          <p:cNvSpPr>
            <a:spLocks noGrp="1"/>
          </p:cNvSpPr>
          <p:nvPr>
            <p:ph idx="14"/>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2" name="PlaceHolder 4"/>
          <p:cNvSpPr>
            <a:spLocks noGrp="1"/>
          </p:cNvSpPr>
          <p:nvPr>
            <p:ph idx="15"/>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9"/>
          </p:nvPr>
        </p:nvSpPr>
        <p:spPr/>
        <p:txBody>
          <a:bodyPr/>
          <a:lstStyle/>
          <a:p>
            <a:fld id="{FBAD2910-B170-4D78-919B-1662017EBCC8}" type="slidenum">
              <a:t>&lt;#&gt;</a:t>
            </a:fld>
          </a:p>
        </p:txBody>
      </p:sp>
      <p:sp>
        <p:nvSpPr>
          <p:cNvPr id="8" name="PlaceHolder 7"/>
          <p:cNvSpPr>
            <a:spLocks noGrp="1"/>
          </p:cNvSpPr>
          <p:nvPr>
            <p:ph type="dt" idx="8"/>
          </p:nvPr>
        </p:nvSpPr>
        <p:spPr/>
        <p:txBody>
          <a:bodyPr/>
          <a:lstStyle/>
          <a:p>
            <a:endParaRPr lang="en-IN"/>
          </a:p>
        </p:txBody>
      </p:sp>
    </p:spTree>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AndTwoObj" preserve="1">
  <p:cSld name="Title Content and 2 Content">
    <p:spTree>
      <p:nvGrpSpPr>
        <p:cNvPr id="1" name=""/>
        <p:cNvGrpSpPr/>
        <p:nvPr/>
      </p:nvGrpSpPr>
      <p:grpSpPr>
        <a:xfrm>
          <a:off x="0" y="0"/>
          <a:ext cx="0" cy="0"/>
        </a:xfrm>
      </p:grpSpPr>
      <p:sp>
        <p:nvSpPr>
          <p:cNvPr id="113"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4" name="PlaceHolder 2"/>
          <p:cNvSpPr>
            <a:spLocks noGrp="1"/>
          </p:cNvSpPr>
          <p:nvPr>
            <p:ph idx="13"/>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5" name="PlaceHolder 3"/>
          <p:cNvSpPr>
            <a:spLocks noGrp="1"/>
          </p:cNvSpPr>
          <p:nvPr>
            <p:ph idx="14"/>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6" name="PlaceHolder 4"/>
          <p:cNvSpPr>
            <a:spLocks noGrp="1"/>
          </p:cNvSpPr>
          <p:nvPr>
            <p:ph idx="15"/>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9"/>
          </p:nvPr>
        </p:nvSpPr>
        <p:spPr/>
        <p:txBody>
          <a:bodyPr/>
          <a:lstStyle/>
          <a:p>
            <a:fld id="{C232F557-820C-456F-A4D6-A9F4A2C8DA96}" type="slidenum">
              <a:t>&lt;#&gt;</a:t>
            </a:fld>
          </a:p>
        </p:txBody>
      </p:sp>
      <p:sp>
        <p:nvSpPr>
          <p:cNvPr id="8" name="PlaceHolder 7"/>
          <p:cNvSpPr>
            <a:spLocks noGrp="1"/>
          </p:cNvSpPr>
          <p:nvPr>
            <p:ph type="dt" idx="8"/>
          </p:nvPr>
        </p:nvSpPr>
        <p:spPr/>
        <p:txBody>
          <a:bodyPr/>
          <a:lstStyle/>
          <a:p>
            <a:endParaRPr lang="en-IN"/>
          </a:p>
        </p:txBody>
      </p:sp>
    </p:spTree>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OverTx" preserve="1">
  <p:cSld name="Title, 2 Content over Content">
    <p:spTree>
      <p:nvGrpSpPr>
        <p:cNvPr id="1" name=""/>
        <p:cNvGrpSpPr/>
        <p:nvPr/>
      </p:nvGrpSpPr>
      <p:grpSpPr>
        <a:xfrm>
          <a:off x="0" y="0"/>
          <a:ext cx="0" cy="0"/>
        </a:xfrm>
      </p:grpSpPr>
      <p:sp>
        <p:nvSpPr>
          <p:cNvPr id="11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8" name="PlaceHolder 2"/>
          <p:cNvSpPr>
            <a:spLocks noGrp="1"/>
          </p:cNvSpPr>
          <p:nvPr>
            <p:ph idx="13"/>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9" name="PlaceHolder 3"/>
          <p:cNvSpPr>
            <a:spLocks noGrp="1"/>
          </p:cNvSpPr>
          <p:nvPr>
            <p:ph idx="14"/>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20" name="PlaceHolder 4"/>
          <p:cNvSpPr>
            <a:spLocks noGrp="1"/>
          </p:cNvSpPr>
          <p:nvPr>
            <p:ph idx="15"/>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9"/>
          </p:nvPr>
        </p:nvSpPr>
        <p:spPr/>
        <p:txBody>
          <a:bodyPr/>
          <a:lstStyle/>
          <a:p>
            <a:fld id="{BB5A7AB0-4064-44FD-BC25-7920067BB86E}" type="slidenum">
              <a:t>&lt;#&gt;</a:t>
            </a:fld>
          </a:p>
        </p:txBody>
      </p:sp>
      <p:sp>
        <p:nvSpPr>
          <p:cNvPr id="8" name="PlaceHolder 7"/>
          <p:cNvSpPr>
            <a:spLocks noGrp="1"/>
          </p:cNvSpPr>
          <p:nvPr>
            <p:ph type="dt" idx="8"/>
          </p:nvPr>
        </p:nvSpPr>
        <p:spPr/>
        <p:txBody>
          <a:bodyPr/>
          <a:lstStyle/>
          <a:p>
            <a:endParaRPr lang="en-IN"/>
          </a:p>
        </p:txBody>
      </p:sp>
    </p:spTree>
  </p:cSld>
  <p:clrMapOvr>
    <a:masterClrMapping/>
  </p:clrMapOvr>
  <p:transition/>
  <p:timing/>
</p:sldLayout>
</file>

<file path=ppt/slideLayouts/slideLayout1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verTx" preserve="1">
  <p:cSld name="Title, Content over Content">
    <p:spTree>
      <p:nvGrpSpPr>
        <p:cNvPr id="1" name=""/>
        <p:cNvGrpSpPr/>
        <p:nvPr/>
      </p:nvGrpSpPr>
      <p:grpSpPr>
        <a:xfrm>
          <a:off x="0" y="0"/>
          <a:ext cx="0" cy="0"/>
        </a:xfrm>
      </p:grpSpPr>
      <p:sp>
        <p:nvSpPr>
          <p:cNvPr id="121"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2" name="PlaceHolder 2"/>
          <p:cNvSpPr>
            <a:spLocks noGrp="1"/>
          </p:cNvSpPr>
          <p:nvPr>
            <p:ph idx="13"/>
          </p:nvPr>
        </p:nvSpPr>
        <p:spPr>
          <a:xfrm>
            <a:off x="304920" y="15228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23" name="PlaceHolder 3"/>
          <p:cNvSpPr>
            <a:spLocks noGrp="1"/>
          </p:cNvSpPr>
          <p:nvPr>
            <p:ph idx="14"/>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9"/>
          </p:nvPr>
        </p:nvSpPr>
        <p:spPr/>
        <p:txBody>
          <a:bodyPr/>
          <a:lstStyle/>
          <a:p>
            <a:fld id="{0A36AF87-1298-4205-AFF6-0512B40517C0}" type="slidenum">
              <a:t>&lt;#&gt;</a:t>
            </a:fld>
          </a:p>
        </p:txBody>
      </p:sp>
      <p:sp>
        <p:nvSpPr>
          <p:cNvPr id="7" name="PlaceHolder 6"/>
          <p:cNvSpPr>
            <a:spLocks noGrp="1"/>
          </p:cNvSpPr>
          <p:nvPr>
            <p:ph type="dt" idx="8"/>
          </p:nvPr>
        </p:nvSpPr>
        <p:spPr/>
        <p:txBody>
          <a:bodyPr/>
          <a:lstStyle/>
          <a:p>
            <a:endParaRPr lang="en-IN"/>
          </a:p>
        </p:txBody>
      </p:sp>
    </p:spTree>
  </p:cSld>
  <p:clrMapOvr>
    <a:masterClrMapping/>
  </p:clrMapOvr>
  <p:transition/>
  <p:timing/>
</p:sldLayout>
</file>

<file path=ppt/slideLayouts/slideLayout1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fourObj" preserve="1">
  <p:cSld name="Title, 4 Content">
    <p:spTree>
      <p:nvGrpSpPr>
        <p:cNvPr id="1" name=""/>
        <p:cNvGrpSpPr/>
        <p:nvPr/>
      </p:nvGrpSpPr>
      <p:grpSpPr>
        <a:xfrm>
          <a:off x="0" y="0"/>
          <a:ext cx="0" cy="0"/>
        </a:xfrm>
      </p:grpSpPr>
      <p:sp>
        <p:nvSpPr>
          <p:cNvPr id="12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5" name="PlaceHolder 2"/>
          <p:cNvSpPr>
            <a:spLocks noGrp="1"/>
          </p:cNvSpPr>
          <p:nvPr>
            <p:ph idx="13"/>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26" name="PlaceHolder 3"/>
          <p:cNvSpPr>
            <a:spLocks noGrp="1"/>
          </p:cNvSpPr>
          <p:nvPr>
            <p:ph idx="14"/>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27" name="PlaceHolder 4"/>
          <p:cNvSpPr>
            <a:spLocks noGrp="1"/>
          </p:cNvSpPr>
          <p:nvPr>
            <p:ph idx="15"/>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28" name="PlaceHolder 5"/>
          <p:cNvSpPr>
            <a:spLocks noGrp="1"/>
          </p:cNvSpPr>
          <p:nvPr>
            <p:ph idx="16"/>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9"/>
          </p:nvPr>
        </p:nvSpPr>
        <p:spPr/>
        <p:txBody>
          <a:bodyPr/>
          <a:lstStyle/>
          <a:p>
            <a:fld id="{3405DF7E-0AB5-4BE3-9867-47ECECF0AF16}" type="slidenum">
              <a:t>&lt;#&gt;</a:t>
            </a:fld>
          </a:p>
        </p:txBody>
      </p:sp>
      <p:sp>
        <p:nvSpPr>
          <p:cNvPr id="9" name="PlaceHolder 8"/>
          <p:cNvSpPr>
            <a:spLocks noGrp="1"/>
          </p:cNvSpPr>
          <p:nvPr>
            <p:ph type="dt" idx="8"/>
          </p:nvPr>
        </p:nvSpPr>
        <p:spPr/>
        <p:txBody>
          <a:bodyPr/>
          <a:lstStyle/>
          <a:p>
            <a:endParaRPr lang="en-IN"/>
          </a:p>
        </p:txBody>
      </p:sp>
    </p:spTree>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6 Content">
    <p:spTree>
      <p:nvGrpSpPr>
        <p:cNvPr id="1" name=""/>
        <p:cNvGrpSpPr/>
        <p:nvPr/>
      </p:nvGrpSpPr>
      <p:grpSpPr>
        <a:xfrm>
          <a:off x="0" y="0"/>
          <a:ext cx="0" cy="0"/>
        </a:xfrm>
      </p:grpSpPr>
      <p:sp>
        <p:nvSpPr>
          <p:cNvPr id="12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30" name="PlaceHolder 2"/>
          <p:cNvSpPr>
            <a:spLocks noGrp="1"/>
          </p:cNvSpPr>
          <p:nvPr>
            <p:ph idx="13"/>
          </p:nvPr>
        </p:nvSpPr>
        <p:spPr>
          <a:xfrm>
            <a:off x="3049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31" name="PlaceHolder 3"/>
          <p:cNvSpPr>
            <a:spLocks noGrp="1"/>
          </p:cNvSpPr>
          <p:nvPr>
            <p:ph idx="14"/>
          </p:nvPr>
        </p:nvSpPr>
        <p:spPr>
          <a:xfrm>
            <a:off x="24433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32" name="PlaceHolder 4"/>
          <p:cNvSpPr>
            <a:spLocks noGrp="1"/>
          </p:cNvSpPr>
          <p:nvPr>
            <p:ph idx="15"/>
          </p:nvPr>
        </p:nvSpPr>
        <p:spPr>
          <a:xfrm>
            <a:off x="45817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33" name="PlaceHolder 5"/>
          <p:cNvSpPr>
            <a:spLocks noGrp="1"/>
          </p:cNvSpPr>
          <p:nvPr>
            <p:ph idx="16"/>
          </p:nvPr>
        </p:nvSpPr>
        <p:spPr>
          <a:xfrm>
            <a:off x="3049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34" name="PlaceHolder 6"/>
          <p:cNvSpPr>
            <a:spLocks noGrp="1"/>
          </p:cNvSpPr>
          <p:nvPr>
            <p:ph idx="17"/>
          </p:nvPr>
        </p:nvSpPr>
        <p:spPr>
          <a:xfrm>
            <a:off x="24433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35" name="PlaceHolder 7"/>
          <p:cNvSpPr>
            <a:spLocks noGrp="1"/>
          </p:cNvSpPr>
          <p:nvPr>
            <p:ph idx="18"/>
          </p:nvPr>
        </p:nvSpPr>
        <p:spPr>
          <a:xfrm>
            <a:off x="45817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9"/>
          </p:nvPr>
        </p:nvSpPr>
        <p:spPr/>
        <p:txBody>
          <a:bodyPr/>
          <a:lstStyle/>
          <a:p>
            <a:fld id="{3B9E1C42-E6F7-4A2C-ABBE-0DFAFA471BD4}" type="slidenum">
              <a:t>&lt;#&gt;</a:t>
            </a:fld>
          </a:p>
        </p:txBody>
      </p:sp>
      <p:sp>
        <p:nvSpPr>
          <p:cNvPr id="11" name="PlaceHolder 10"/>
          <p:cNvSpPr>
            <a:spLocks noGrp="1"/>
          </p:cNvSpPr>
          <p:nvPr>
            <p:ph type="dt" idx="8"/>
          </p:nvPr>
        </p:nvSpPr>
        <p:spPr/>
        <p:txBody>
          <a:bodyPr/>
          <a:lstStyle/>
          <a:p>
            <a:endParaRPr lang="en-IN"/>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ABB48045-50C6-405A-88B3-291EA6E5146B}" type="datetimeFigureOut">
              <a:rPr lang="en-US" smtClean="0"/>
              <a:t>12/13/2022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Slide">
    <p:spTree>
      <p:nvGrpSpPr>
        <p:cNvPr id="1" name=""/>
        <p:cNvGrpSpPr/>
        <p:nvPr/>
      </p:nvGrpSpPr>
      <p:grpSpPr>
        <a:xfrm>
          <a:off x="0" y="0"/>
          <a: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2"/>
          </p:nvPr>
        </p:nvSpPr>
        <p:spPr/>
        <p:txBody>
          <a:bodyPr/>
          <a:lstStyle/>
          <a:p>
            <a:fld id="{3F366DFE-90C8-4553-9D99-57287C1F80B5}" type="slidenum">
              <a:t>&lt;#&gt;</a:t>
            </a:fld>
          </a:p>
        </p:txBody>
      </p:sp>
      <p:sp>
        <p:nvSpPr>
          <p:cNvPr id="4" name="PlaceHolder 3"/>
          <p:cNvSpPr>
            <a:spLocks noGrp="1"/>
          </p:cNvSpPr>
          <p:nvPr>
            <p:ph type="dt" idx="11"/>
          </p:nvPr>
        </p:nvSpPr>
        <p:spPr/>
        <p:txBody>
          <a:bodyPr/>
          <a:lstStyle/>
          <a:p>
            <a:endParaRPr lang="en-IN"/>
          </a:p>
        </p:txBody>
      </p:sp>
    </p:spTree>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Title Slide">
    <p:spTree>
      <p:nvGrpSpPr>
        <p:cNvPr id="1" name=""/>
        <p:cNvGrpSpPr/>
        <p:nvPr/>
      </p:nvGrpSpPr>
      <p:grpSpPr>
        <a:xfrm>
          <a:off x="0" y="0"/>
          <a:ext cx="0" cy="0"/>
        </a:xfrm>
      </p:grpSpPr>
      <p:sp>
        <p:nvSpPr>
          <p:cNvPr id="141"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2" name="PlaceHolder 2"/>
          <p:cNvSpPr>
            <a:spLocks noGrp="1"/>
          </p:cNvSpPr>
          <p:nvPr>
            <p:ph type="subTitle" idx="1"/>
          </p:nvPr>
        </p:nvSpPr>
        <p:spPr>
          <a:xfrm>
            <a:off x="304920" y="152280"/>
            <a:ext cx="6324120" cy="11426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2"/>
          </p:nvPr>
        </p:nvSpPr>
        <p:spPr/>
        <p:txBody>
          <a:bodyPr/>
          <a:lstStyle/>
          <a:p>
            <a:fld id="{F9F1CC1F-7D15-4A72-9CE6-034AC6E0F272}" type="slidenum">
              <a:t>&lt;#&gt;</a:t>
            </a:fld>
          </a:p>
        </p:txBody>
      </p:sp>
      <p:sp>
        <p:nvSpPr>
          <p:cNvPr id="6" name="PlaceHolder 5"/>
          <p:cNvSpPr>
            <a:spLocks noGrp="1"/>
          </p:cNvSpPr>
          <p:nvPr>
            <p:ph type="dt" idx="11"/>
          </p:nvPr>
        </p:nvSpPr>
        <p:spPr/>
        <p:txBody>
          <a:bodyPr/>
          <a:lstStyle/>
          <a:p>
            <a:endParaRPr lang="en-IN"/>
          </a:p>
        </p:txBody>
      </p:sp>
    </p:spTree>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Content">
    <p:spTree>
      <p:nvGrpSpPr>
        <p:cNvPr id="1" name=""/>
        <p:cNvGrpSpPr/>
        <p:nvPr/>
      </p:nvGrpSpPr>
      <p:grpSpPr>
        <a:xfrm>
          <a:off x="0" y="0"/>
          <a:ext cx="0" cy="0"/>
        </a:xfrm>
      </p:grpSpPr>
      <p:sp>
        <p:nvSpPr>
          <p:cNvPr id="143"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4" name="PlaceHolder 2"/>
          <p:cNvSpPr>
            <a:spLocks noGrp="1"/>
          </p:cNvSpPr>
          <p:nvPr>
            <p:ph idx="1"/>
          </p:nvPr>
        </p:nvSpPr>
        <p:spPr>
          <a:xfrm>
            <a:off x="304920" y="152280"/>
            <a:ext cx="63241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2"/>
          </p:nvPr>
        </p:nvSpPr>
        <p:spPr/>
        <p:txBody>
          <a:bodyPr/>
          <a:lstStyle/>
          <a:p>
            <a:fld id="{01E8E24E-2366-4D41-AC83-0AA9ED23E10B}" type="slidenum">
              <a:t>&lt;#&gt;</a:t>
            </a:fld>
          </a:p>
        </p:txBody>
      </p:sp>
      <p:sp>
        <p:nvSpPr>
          <p:cNvPr id="6" name="PlaceHolder 5"/>
          <p:cNvSpPr>
            <a:spLocks noGrp="1"/>
          </p:cNvSpPr>
          <p:nvPr>
            <p:ph type="dt" idx="11"/>
          </p:nvPr>
        </p:nvSpPr>
        <p:spPr/>
        <p:txBody>
          <a:bodyPr/>
          <a:lstStyle/>
          <a:p>
            <a:endParaRPr lang="en-IN"/>
          </a:p>
        </p:txBody>
      </p:sp>
    </p:spTree>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itle, 2 Content">
    <p:spTree>
      <p:nvGrpSpPr>
        <p:cNvPr id="1" name=""/>
        <p:cNvGrpSpPr/>
        <p:nvPr/>
      </p:nvGrpSpPr>
      <p:grpSpPr>
        <a:xfrm>
          <a:off x="0" y="0"/>
          <a:ext cx="0" cy="0"/>
        </a:xfrm>
      </p:grpSpPr>
      <p:sp>
        <p:nvSpPr>
          <p:cNvPr id="14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6" name="PlaceHolder 2"/>
          <p:cNvSpPr>
            <a:spLocks noGrp="1"/>
          </p:cNvSpPr>
          <p:nvPr>
            <p:ph idx="1"/>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47" name="PlaceHolder 3"/>
          <p:cNvSpPr>
            <a:spLocks noGrp="1"/>
          </p:cNvSpPr>
          <p:nvPr>
            <p:ph idx="2"/>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2"/>
          </p:nvPr>
        </p:nvSpPr>
        <p:spPr/>
        <p:txBody>
          <a:bodyPr/>
          <a:lstStyle/>
          <a:p>
            <a:fld id="{C1712681-7220-43D0-8281-346A617FA7F4}" type="slidenum">
              <a:t>&lt;#&gt;</a:t>
            </a:fld>
          </a:p>
        </p:txBody>
      </p:sp>
      <p:sp>
        <p:nvSpPr>
          <p:cNvPr id="7" name="PlaceHolder 6"/>
          <p:cNvSpPr>
            <a:spLocks noGrp="1"/>
          </p:cNvSpPr>
          <p:nvPr>
            <p:ph type="dt" idx="11"/>
          </p:nvPr>
        </p:nvSpPr>
        <p:spPr/>
        <p:txBody>
          <a:bodyPr/>
          <a:lstStyle/>
          <a:p>
            <a:endParaRPr lang="en-IN"/>
          </a:p>
        </p:txBody>
      </p:sp>
    </p:spTree>
  </p:cSld>
  <p:clrMapOvr>
    <a:masterClrMapping/>
  </p:clrMapOvr>
  <p:transition/>
  <p:timing/>
</p:sldLayout>
</file>

<file path=ppt/slideLayouts/slideLayout1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14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2"/>
          </p:nvPr>
        </p:nvSpPr>
        <p:spPr/>
        <p:txBody>
          <a:bodyPr/>
          <a:lstStyle/>
          <a:p>
            <a:fld id="{276FD21E-6048-444A-987A-DCF1D749882A}" type="slidenum">
              <a:t>&lt;#&gt;</a:t>
            </a:fld>
          </a:p>
        </p:txBody>
      </p:sp>
      <p:sp>
        <p:nvSpPr>
          <p:cNvPr id="5" name="PlaceHolder 4"/>
          <p:cNvSpPr>
            <a:spLocks noGrp="1"/>
          </p:cNvSpPr>
          <p:nvPr>
            <p:ph type="dt" idx="11"/>
          </p:nvPr>
        </p:nvSpPr>
        <p:spPr/>
        <p:txBody>
          <a:bodyPr/>
          <a:lstStyle/>
          <a:p>
            <a:endParaRPr lang="en-IN"/>
          </a:p>
        </p:txBody>
      </p:sp>
    </p:spTree>
  </p:cSld>
  <p:clrMapOvr>
    <a:masterClrMapping/>
  </p:clrMapOvr>
  <p:transition/>
  <p:timing/>
</p:sldLayout>
</file>

<file path=ppt/slideLayouts/slideLayout1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nly" preserve="1">
  <p:cSld name="Centered Text">
    <p:spTree>
      <p:nvGrpSpPr>
        <p:cNvPr id="1" name=""/>
        <p:cNvGrpSpPr/>
        <p:nvPr/>
      </p:nvGrpSpPr>
      <p:grpSpPr>
        <a:xfrm>
          <a:off x="0" y="0"/>
          <a:ext cx="0" cy="0"/>
        </a:xfrm>
      </p:grpSpPr>
      <p:sp>
        <p:nvSpPr>
          <p:cNvPr id="149"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2"/>
          </p:nvPr>
        </p:nvSpPr>
        <p:spPr/>
        <p:txBody>
          <a:bodyPr/>
          <a:lstStyle/>
          <a:p>
            <a:fld id="{107C6FEE-D589-4C64-A0F6-1AE4E2CF799E}" type="slidenum">
              <a:t>&lt;#&gt;</a:t>
            </a:fld>
          </a:p>
        </p:txBody>
      </p:sp>
      <p:sp>
        <p:nvSpPr>
          <p:cNvPr id="5" name="PlaceHolder 4"/>
          <p:cNvSpPr>
            <a:spLocks noGrp="1"/>
          </p:cNvSpPr>
          <p:nvPr>
            <p:ph type="dt" idx="11"/>
          </p:nvPr>
        </p:nvSpPr>
        <p:spPr/>
        <p:txBody>
          <a:bodyPr/>
          <a:lstStyle/>
          <a:p>
            <a:endParaRPr lang="en-IN"/>
          </a:p>
        </p:txBody>
      </p:sp>
    </p:spTree>
  </p:cSld>
  <p:clrMapOvr>
    <a:masterClrMapping/>
  </p:clrMapOvr>
  <p:transition/>
  <p:timing/>
</p:sldLayout>
</file>

<file path=ppt/slideLayouts/slideLayout1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AndObj" preserve="1">
  <p:cSld name="Title, 2 Content and Content">
    <p:spTree>
      <p:nvGrpSpPr>
        <p:cNvPr id="1" name=""/>
        <p:cNvGrpSpPr/>
        <p:nvPr/>
      </p:nvGrpSpPr>
      <p:grpSpPr>
        <a:xfrm>
          <a:off x="0" y="0"/>
          <a:ext cx="0" cy="0"/>
        </a:xfrm>
      </p:grpSpPr>
      <p:sp>
        <p:nvSpPr>
          <p:cNvPr id="15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1" name="PlaceHolder 2"/>
          <p:cNvSpPr>
            <a:spLocks noGrp="1"/>
          </p:cNvSpPr>
          <p:nvPr>
            <p:ph idx="1"/>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52" name="PlaceHolder 3"/>
          <p:cNvSpPr>
            <a:spLocks noGrp="1"/>
          </p:cNvSpPr>
          <p:nvPr>
            <p:ph idx="2"/>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53" name="PlaceHolder 4"/>
          <p:cNvSpPr>
            <a:spLocks noGrp="1"/>
          </p:cNvSpPr>
          <p:nvPr>
            <p:ph idx="3"/>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2"/>
          </p:nvPr>
        </p:nvSpPr>
        <p:spPr/>
        <p:txBody>
          <a:bodyPr/>
          <a:lstStyle/>
          <a:p>
            <a:fld id="{85043240-D957-4E0B-81A5-21BA3630ECD8}" type="slidenum">
              <a:t>&lt;#&gt;</a:t>
            </a:fld>
          </a:p>
        </p:txBody>
      </p:sp>
      <p:sp>
        <p:nvSpPr>
          <p:cNvPr id="8" name="PlaceHolder 7"/>
          <p:cNvSpPr>
            <a:spLocks noGrp="1"/>
          </p:cNvSpPr>
          <p:nvPr>
            <p:ph type="dt" idx="11"/>
          </p:nvPr>
        </p:nvSpPr>
        <p:spPr/>
        <p:txBody>
          <a:bodyPr/>
          <a:lstStyle/>
          <a:p>
            <a:endParaRPr lang="en-IN"/>
          </a:p>
        </p:txBody>
      </p:sp>
    </p:spTree>
  </p:cSld>
  <p:clrMapOvr>
    <a:masterClrMapping/>
  </p:clrMapOvr>
  <p:transition/>
  <p:timing/>
</p:sldLayout>
</file>

<file path=ppt/slideLayouts/slideLayout1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AndTwoObj" preserve="1">
  <p:cSld name="Title Content and 2 Content">
    <p:spTree>
      <p:nvGrpSpPr>
        <p:cNvPr id="1" name=""/>
        <p:cNvGrpSpPr/>
        <p:nvPr/>
      </p:nvGrpSpPr>
      <p:grpSpPr>
        <a:xfrm>
          <a:off x="0" y="0"/>
          <a:ext cx="0" cy="0"/>
        </a:xfrm>
      </p:grpSpPr>
      <p:sp>
        <p:nvSpPr>
          <p:cNvPr id="15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5" name="PlaceHolder 2"/>
          <p:cNvSpPr>
            <a:spLocks noGrp="1"/>
          </p:cNvSpPr>
          <p:nvPr>
            <p:ph idx="1"/>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56" name="PlaceHolder 3"/>
          <p:cNvSpPr>
            <a:spLocks noGrp="1"/>
          </p:cNvSpPr>
          <p:nvPr>
            <p:ph idx="2"/>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57" name="PlaceHolder 4"/>
          <p:cNvSpPr>
            <a:spLocks noGrp="1"/>
          </p:cNvSpPr>
          <p:nvPr>
            <p:ph idx="3"/>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2"/>
          </p:nvPr>
        </p:nvSpPr>
        <p:spPr/>
        <p:txBody>
          <a:bodyPr/>
          <a:lstStyle/>
          <a:p>
            <a:fld id="{943267C3-C296-4749-9C44-A29CC89A28D9}" type="slidenum">
              <a:t>&lt;#&gt;</a:t>
            </a:fld>
          </a:p>
        </p:txBody>
      </p:sp>
      <p:sp>
        <p:nvSpPr>
          <p:cNvPr id="8" name="PlaceHolder 7"/>
          <p:cNvSpPr>
            <a:spLocks noGrp="1"/>
          </p:cNvSpPr>
          <p:nvPr>
            <p:ph type="dt" idx="11"/>
          </p:nvPr>
        </p:nvSpPr>
        <p:spPr/>
        <p:txBody>
          <a:bodyPr/>
          <a:lstStyle/>
          <a:p>
            <a:endParaRPr lang="en-IN"/>
          </a:p>
        </p:txBody>
      </p:sp>
    </p:spTree>
  </p:cSld>
  <p:clrMapOvr>
    <a:masterClrMapping/>
  </p:clrMapOvr>
  <p:transition/>
  <p:timing/>
</p:sldLayout>
</file>

<file path=ppt/slideLayouts/slideLayout1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OverTx" preserve="1">
  <p:cSld name="Title, 2 Content over Content">
    <p:spTree>
      <p:nvGrpSpPr>
        <p:cNvPr id="1" name=""/>
        <p:cNvGrpSpPr/>
        <p:nvPr/>
      </p:nvGrpSpPr>
      <p:grpSpPr>
        <a:xfrm>
          <a:off x="0" y="0"/>
          <a:ext cx="0" cy="0"/>
        </a:xfrm>
      </p:grpSpPr>
      <p:sp>
        <p:nvSpPr>
          <p:cNvPr id="15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9" name="PlaceHolder 2"/>
          <p:cNvSpPr>
            <a:spLocks noGrp="1"/>
          </p:cNvSpPr>
          <p:nvPr>
            <p:ph idx="1"/>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60" name="PlaceHolder 3"/>
          <p:cNvSpPr>
            <a:spLocks noGrp="1"/>
          </p:cNvSpPr>
          <p:nvPr>
            <p:ph idx="2"/>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61" name="PlaceHolder 4"/>
          <p:cNvSpPr>
            <a:spLocks noGrp="1"/>
          </p:cNvSpPr>
          <p:nvPr>
            <p:ph idx="3"/>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2"/>
          </p:nvPr>
        </p:nvSpPr>
        <p:spPr/>
        <p:txBody>
          <a:bodyPr/>
          <a:lstStyle/>
          <a:p>
            <a:fld id="{5E70740A-DF84-47EA-8661-2A284E6911A0}" type="slidenum">
              <a:t>&lt;#&gt;</a:t>
            </a:fld>
          </a:p>
        </p:txBody>
      </p:sp>
      <p:sp>
        <p:nvSpPr>
          <p:cNvPr id="8" name="PlaceHolder 7"/>
          <p:cNvSpPr>
            <a:spLocks noGrp="1"/>
          </p:cNvSpPr>
          <p:nvPr>
            <p:ph type="dt" idx="11"/>
          </p:nvPr>
        </p:nvSpPr>
        <p:spPr/>
        <p:txBody>
          <a:bodyPr/>
          <a:lstStyle/>
          <a:p>
            <a:endParaRPr lang="en-IN"/>
          </a:p>
        </p:txBody>
      </p:sp>
    </p:spTree>
  </p:cSld>
  <p:clrMapOvr>
    <a:masterClrMapping/>
  </p:clrMapOvr>
  <p:transition/>
  <p:timing/>
</p:sldLayout>
</file>

<file path=ppt/slideLayouts/slideLayout1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verTx" preserve="1">
  <p:cSld name="Title, Content over Content">
    <p:spTree>
      <p:nvGrpSpPr>
        <p:cNvPr id="1" name=""/>
        <p:cNvGrpSpPr/>
        <p:nvPr/>
      </p:nvGrpSpPr>
      <p:grpSpPr>
        <a:xfrm>
          <a:off x="0" y="0"/>
          <a:ext cx="0" cy="0"/>
        </a:xfrm>
      </p:grpSpPr>
      <p:sp>
        <p:nvSpPr>
          <p:cNvPr id="16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63" name="PlaceHolder 2"/>
          <p:cNvSpPr>
            <a:spLocks noGrp="1"/>
          </p:cNvSpPr>
          <p:nvPr>
            <p:ph idx="1"/>
          </p:nvPr>
        </p:nvSpPr>
        <p:spPr>
          <a:xfrm>
            <a:off x="304920" y="15228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64" name="PlaceHolder 3"/>
          <p:cNvSpPr>
            <a:spLocks noGrp="1"/>
          </p:cNvSpPr>
          <p:nvPr>
            <p:ph idx="2"/>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2"/>
          </p:nvPr>
        </p:nvSpPr>
        <p:spPr/>
        <p:txBody>
          <a:bodyPr/>
          <a:lstStyle/>
          <a:p>
            <a:fld id="{73A2856D-5093-45A2-8901-EFFCDC3A9B37}" type="slidenum">
              <a:t>&lt;#&gt;</a:t>
            </a:fld>
          </a:p>
        </p:txBody>
      </p:sp>
      <p:sp>
        <p:nvSpPr>
          <p:cNvPr id="7" name="PlaceHolder 6"/>
          <p:cNvSpPr>
            <a:spLocks noGrp="1"/>
          </p:cNvSpPr>
          <p:nvPr>
            <p:ph type="dt" idx="11"/>
          </p:nvPr>
        </p:nvSpPr>
        <p:spPr/>
        <p:txBody>
          <a:bodyPr/>
          <a:lstStyle/>
          <a:p>
            <a:endParaRPr lang="en-IN"/>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F7750DD-CE4B-4623-ACAD-B739397CEA20}" type="datetimeFigureOut">
              <a:rPr lang="en-US" smtClean="0"/>
              <a:t>12/13/2022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fourObj" preserve="1">
  <p:cSld name="Title, 4 Content">
    <p:spTree>
      <p:nvGrpSpPr>
        <p:cNvPr id="1" name=""/>
        <p:cNvGrpSpPr/>
        <p:nvPr/>
      </p:nvGrpSpPr>
      <p:grpSpPr>
        <a:xfrm>
          <a:off x="0" y="0"/>
          <a:ext cx="0" cy="0"/>
        </a:xfrm>
      </p:grpSpPr>
      <p:sp>
        <p:nvSpPr>
          <p:cNvPr id="16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66" name="PlaceHolder 2"/>
          <p:cNvSpPr>
            <a:spLocks noGrp="1"/>
          </p:cNvSpPr>
          <p:nvPr>
            <p:ph idx="1"/>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67" name="PlaceHolder 3"/>
          <p:cNvSpPr>
            <a:spLocks noGrp="1"/>
          </p:cNvSpPr>
          <p:nvPr>
            <p:ph idx="2"/>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68" name="PlaceHolder 4"/>
          <p:cNvSpPr>
            <a:spLocks noGrp="1"/>
          </p:cNvSpPr>
          <p:nvPr>
            <p:ph idx="3"/>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69" name="PlaceHolder 5"/>
          <p:cNvSpPr>
            <a:spLocks noGrp="1"/>
          </p:cNvSpPr>
          <p:nvPr>
            <p:ph idx="4"/>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2"/>
          </p:nvPr>
        </p:nvSpPr>
        <p:spPr/>
        <p:txBody>
          <a:bodyPr/>
          <a:lstStyle/>
          <a:p>
            <a:fld id="{48C69D99-5CF7-47A6-AEEE-4AC34E973A80}" type="slidenum">
              <a:t>&lt;#&gt;</a:t>
            </a:fld>
          </a:p>
        </p:txBody>
      </p:sp>
      <p:sp>
        <p:nvSpPr>
          <p:cNvPr id="9" name="PlaceHolder 8"/>
          <p:cNvSpPr>
            <a:spLocks noGrp="1"/>
          </p:cNvSpPr>
          <p:nvPr>
            <p:ph type="dt" idx="11"/>
          </p:nvPr>
        </p:nvSpPr>
        <p:spPr/>
        <p:txBody>
          <a:bodyPr/>
          <a:lstStyle/>
          <a:p>
            <a:endParaRPr lang="en-IN"/>
          </a:p>
        </p:txBody>
      </p:sp>
    </p:spTree>
  </p:cSld>
  <p:clrMapOvr>
    <a:masterClrMapping/>
  </p:clrMapOvr>
  <p:transition/>
  <p:timing/>
</p:sldLayout>
</file>

<file path=ppt/slideLayouts/slideLayout1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6 Content">
    <p:spTree>
      <p:nvGrpSpPr>
        <p:cNvPr id="1" name=""/>
        <p:cNvGrpSpPr/>
        <p:nvPr/>
      </p:nvGrpSpPr>
      <p:grpSpPr>
        <a:xfrm>
          <a:off x="0" y="0"/>
          <a:ext cx="0" cy="0"/>
        </a:xfrm>
      </p:grpSpPr>
      <p:sp>
        <p:nvSpPr>
          <p:cNvPr id="17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1" name="PlaceHolder 2"/>
          <p:cNvSpPr>
            <a:spLocks noGrp="1"/>
          </p:cNvSpPr>
          <p:nvPr>
            <p:ph idx="1"/>
          </p:nvPr>
        </p:nvSpPr>
        <p:spPr>
          <a:xfrm>
            <a:off x="3049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72" name="PlaceHolder 3"/>
          <p:cNvSpPr>
            <a:spLocks noGrp="1"/>
          </p:cNvSpPr>
          <p:nvPr>
            <p:ph idx="2"/>
          </p:nvPr>
        </p:nvSpPr>
        <p:spPr>
          <a:xfrm>
            <a:off x="24433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73" name="PlaceHolder 4"/>
          <p:cNvSpPr>
            <a:spLocks noGrp="1"/>
          </p:cNvSpPr>
          <p:nvPr>
            <p:ph idx="3"/>
          </p:nvPr>
        </p:nvSpPr>
        <p:spPr>
          <a:xfrm>
            <a:off x="45817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74" name="PlaceHolder 5"/>
          <p:cNvSpPr>
            <a:spLocks noGrp="1"/>
          </p:cNvSpPr>
          <p:nvPr>
            <p:ph idx="4"/>
          </p:nvPr>
        </p:nvSpPr>
        <p:spPr>
          <a:xfrm>
            <a:off x="3049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75" name="PlaceHolder 6"/>
          <p:cNvSpPr>
            <a:spLocks noGrp="1"/>
          </p:cNvSpPr>
          <p:nvPr>
            <p:ph idx="5"/>
          </p:nvPr>
        </p:nvSpPr>
        <p:spPr>
          <a:xfrm>
            <a:off x="24433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76" name="PlaceHolder 7"/>
          <p:cNvSpPr>
            <a:spLocks noGrp="1"/>
          </p:cNvSpPr>
          <p:nvPr>
            <p:ph idx="6"/>
          </p:nvPr>
        </p:nvSpPr>
        <p:spPr>
          <a:xfrm>
            <a:off x="45817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2"/>
          </p:nvPr>
        </p:nvSpPr>
        <p:spPr/>
        <p:txBody>
          <a:bodyPr/>
          <a:lstStyle/>
          <a:p>
            <a:fld id="{A208A405-6E3B-4FE7-B31C-51A214681D92}" type="slidenum">
              <a:t>&lt;#&gt;</a:t>
            </a:fld>
          </a:p>
        </p:txBody>
      </p:sp>
      <p:sp>
        <p:nvSpPr>
          <p:cNvPr id="11" name="PlaceHolder 10"/>
          <p:cNvSpPr>
            <a:spLocks noGrp="1"/>
          </p:cNvSpPr>
          <p:nvPr>
            <p:ph type="dt" idx="11"/>
          </p:nvPr>
        </p:nvSpPr>
        <p:spPr/>
        <p:txBody>
          <a:bodyPr/>
          <a:lstStyle/>
          <a:p>
            <a:endParaRPr lang="en-IN"/>
          </a:p>
        </p:txBody>
      </p:sp>
    </p:spTree>
  </p:cSld>
  <p:clrMapOvr>
    <a:masterClrMapping/>
  </p:clrMapOvr>
  <p:transition/>
  <p:timing/>
</p:sldLayout>
</file>

<file path=ppt/slideLayouts/slideLayout1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Slide">
    <p:spTree>
      <p:nvGrpSpPr>
        <p:cNvPr id="1" name=""/>
        <p:cNvGrpSpPr/>
        <p:nvPr/>
      </p:nvGrpSpPr>
      <p:grpSpPr>
        <a:xfrm>
          <a:off x="0" y="0"/>
          <a: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5"/>
          </p:nvPr>
        </p:nvSpPr>
        <p:spPr/>
        <p:txBody>
          <a:bodyPr/>
          <a:lstStyle/>
          <a:p>
            <a:fld id="{504640F2-DE98-4044-96E5-C3C1C59C9F84}" type="slidenum">
              <a:t>&lt;#&gt;</a:t>
            </a:fld>
          </a:p>
        </p:txBody>
      </p:sp>
      <p:sp>
        <p:nvSpPr>
          <p:cNvPr id="4" name="PlaceHolder 3"/>
          <p:cNvSpPr>
            <a:spLocks noGrp="1"/>
          </p:cNvSpPr>
          <p:nvPr>
            <p:ph type="dt" idx="14"/>
          </p:nvPr>
        </p:nvSpPr>
        <p:spPr/>
        <p:txBody>
          <a:bodyPr/>
          <a:lstStyle/>
          <a:p>
            <a:endParaRPr lang="en-IN"/>
          </a:p>
        </p:txBody>
      </p:sp>
    </p:spTree>
  </p:cSld>
  <p:clrMapOvr>
    <a:masterClrMapping/>
  </p:clrMapOvr>
  <p:transition/>
  <p:timing/>
</p:sldLayout>
</file>

<file path=ppt/slideLayouts/slideLayout1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Title Slide">
    <p:spTree>
      <p:nvGrpSpPr>
        <p:cNvPr id="1" name=""/>
        <p:cNvGrpSpPr/>
        <p:nvPr/>
      </p:nvGrpSpPr>
      <p:grpSpPr>
        <a:xfrm>
          <a:off x="0" y="0"/>
          <a:ext cx="0" cy="0"/>
        </a:xfrm>
      </p:grpSpPr>
      <p:sp>
        <p:nvSpPr>
          <p:cNvPr id="18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83" name="PlaceHolder 2"/>
          <p:cNvSpPr>
            <a:spLocks noGrp="1"/>
          </p:cNvSpPr>
          <p:nvPr>
            <p:ph type="subTitle" idx="16"/>
          </p:nvPr>
        </p:nvSpPr>
        <p:spPr>
          <a:xfrm>
            <a:off x="304920" y="152280"/>
            <a:ext cx="6324120" cy="11426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5"/>
          </p:nvPr>
        </p:nvSpPr>
        <p:spPr/>
        <p:txBody>
          <a:bodyPr/>
          <a:lstStyle/>
          <a:p>
            <a:fld id="{BC4E255B-9215-4ECB-BACF-95DB6E8A89D2}" type="slidenum">
              <a:t>&lt;#&gt;</a:t>
            </a:fld>
          </a:p>
        </p:txBody>
      </p:sp>
      <p:sp>
        <p:nvSpPr>
          <p:cNvPr id="6" name="PlaceHolder 5"/>
          <p:cNvSpPr>
            <a:spLocks noGrp="1"/>
          </p:cNvSpPr>
          <p:nvPr>
            <p:ph type="dt" idx="14"/>
          </p:nvPr>
        </p:nvSpPr>
        <p:spPr/>
        <p:txBody>
          <a:bodyPr/>
          <a:lstStyle/>
          <a:p>
            <a:endParaRPr lang="en-IN"/>
          </a:p>
        </p:txBody>
      </p:sp>
    </p:spTree>
  </p:cSld>
  <p:clrMapOvr>
    <a:masterClrMapping/>
  </p:clrMapOvr>
  <p:transition/>
  <p:timing/>
</p:sldLayout>
</file>

<file path=ppt/slideLayouts/slideLayout1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Content">
    <p:spTree>
      <p:nvGrpSpPr>
        <p:cNvPr id="1" name=""/>
        <p:cNvGrpSpPr/>
        <p:nvPr/>
      </p:nvGrpSpPr>
      <p:grpSpPr>
        <a:xfrm>
          <a:off x="0" y="0"/>
          <a:ext cx="0" cy="0"/>
        </a:xfrm>
      </p:grpSpPr>
      <p:sp>
        <p:nvSpPr>
          <p:cNvPr id="18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85" name="PlaceHolder 2"/>
          <p:cNvSpPr>
            <a:spLocks noGrp="1"/>
          </p:cNvSpPr>
          <p:nvPr>
            <p:ph idx="16"/>
          </p:nvPr>
        </p:nvSpPr>
        <p:spPr>
          <a:xfrm>
            <a:off x="304920" y="152280"/>
            <a:ext cx="63241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5"/>
          </p:nvPr>
        </p:nvSpPr>
        <p:spPr/>
        <p:txBody>
          <a:bodyPr/>
          <a:lstStyle/>
          <a:p>
            <a:fld id="{09843E21-8516-4946-A7F5-39F50AD7E087}" type="slidenum">
              <a:t>&lt;#&gt;</a:t>
            </a:fld>
          </a:p>
        </p:txBody>
      </p:sp>
      <p:sp>
        <p:nvSpPr>
          <p:cNvPr id="6" name="PlaceHolder 5"/>
          <p:cNvSpPr>
            <a:spLocks noGrp="1"/>
          </p:cNvSpPr>
          <p:nvPr>
            <p:ph type="dt" idx="14"/>
          </p:nvPr>
        </p:nvSpPr>
        <p:spPr/>
        <p:txBody>
          <a:bodyPr/>
          <a:lstStyle/>
          <a:p>
            <a:endParaRPr lang="en-IN"/>
          </a:p>
        </p:txBody>
      </p:sp>
    </p:spTree>
  </p:cSld>
  <p:clrMapOvr>
    <a:masterClrMapping/>
  </p:clrMapOvr>
  <p:transition/>
  <p:timing/>
</p:sldLayout>
</file>

<file path=ppt/slideLayouts/slideLayout1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itle, 2 Content">
    <p:spTree>
      <p:nvGrpSpPr>
        <p:cNvPr id="1" name=""/>
        <p:cNvGrpSpPr/>
        <p:nvPr/>
      </p:nvGrpSpPr>
      <p:grpSpPr>
        <a:xfrm>
          <a:off x="0" y="0"/>
          <a:ext cx="0" cy="0"/>
        </a:xfrm>
      </p:grpSpPr>
      <p:sp>
        <p:nvSpPr>
          <p:cNvPr id="186"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87" name="PlaceHolder 2"/>
          <p:cNvSpPr>
            <a:spLocks noGrp="1"/>
          </p:cNvSpPr>
          <p:nvPr>
            <p:ph idx="16"/>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88" name="PlaceHolder 3"/>
          <p:cNvSpPr>
            <a:spLocks noGrp="1"/>
          </p:cNvSpPr>
          <p:nvPr>
            <p:ph idx="17"/>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5"/>
          </p:nvPr>
        </p:nvSpPr>
        <p:spPr/>
        <p:txBody>
          <a:bodyPr/>
          <a:lstStyle/>
          <a:p>
            <a:fld id="{931C540B-F2AA-4C1B-BF88-A1A139B8336E}" type="slidenum">
              <a:t>&lt;#&gt;</a:t>
            </a:fld>
          </a:p>
        </p:txBody>
      </p:sp>
      <p:sp>
        <p:nvSpPr>
          <p:cNvPr id="7" name="PlaceHolder 6"/>
          <p:cNvSpPr>
            <a:spLocks noGrp="1"/>
          </p:cNvSpPr>
          <p:nvPr>
            <p:ph type="dt" idx="14"/>
          </p:nvPr>
        </p:nvSpPr>
        <p:spPr/>
        <p:txBody>
          <a:bodyPr/>
          <a:lstStyle/>
          <a:p>
            <a:endParaRPr lang="en-IN"/>
          </a:p>
        </p:txBody>
      </p:sp>
    </p:spTree>
  </p:cSld>
  <p:clrMapOvr>
    <a:masterClrMapping/>
  </p:clrMapOvr>
  <p:transition/>
  <p:timing/>
</p:sldLayout>
</file>

<file path=ppt/slideLayouts/slideLayout1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18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5"/>
          </p:nvPr>
        </p:nvSpPr>
        <p:spPr/>
        <p:txBody>
          <a:bodyPr/>
          <a:lstStyle/>
          <a:p>
            <a:fld id="{6799EA76-4737-4A4B-9072-CCF524D4459E}" type="slidenum">
              <a:t>&lt;#&gt;</a:t>
            </a:fld>
          </a:p>
        </p:txBody>
      </p:sp>
      <p:sp>
        <p:nvSpPr>
          <p:cNvPr id="5" name="PlaceHolder 4"/>
          <p:cNvSpPr>
            <a:spLocks noGrp="1"/>
          </p:cNvSpPr>
          <p:nvPr>
            <p:ph type="dt" idx="14"/>
          </p:nvPr>
        </p:nvSpPr>
        <p:spPr/>
        <p:txBody>
          <a:bodyPr/>
          <a:lstStyle/>
          <a:p>
            <a:endParaRPr lang="en-IN"/>
          </a:p>
        </p:txBody>
      </p:sp>
    </p:spTree>
  </p:cSld>
  <p:clrMapOvr>
    <a:masterClrMapping/>
  </p:clrMapOvr>
  <p:transition/>
  <p:timing/>
</p:sldLayout>
</file>

<file path=ppt/slideLayouts/slideLayout1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nly" preserve="1">
  <p:cSld name="Centered Text">
    <p:spTree>
      <p:nvGrpSpPr>
        <p:cNvPr id="1" name=""/>
        <p:cNvGrpSpPr/>
        <p:nvPr/>
      </p:nvGrpSpPr>
      <p:grpSpPr>
        <a:xfrm>
          <a:off x="0" y="0"/>
          <a:ext cx="0" cy="0"/>
        </a:xfrm>
      </p:grpSpPr>
      <p:sp>
        <p:nvSpPr>
          <p:cNvPr id="190"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5"/>
          </p:nvPr>
        </p:nvSpPr>
        <p:spPr/>
        <p:txBody>
          <a:bodyPr/>
          <a:lstStyle/>
          <a:p>
            <a:fld id="{AA1266D9-9B13-4E46-8E81-11526BE4F9D8}" type="slidenum">
              <a:t>&lt;#&gt;</a:t>
            </a:fld>
          </a:p>
        </p:txBody>
      </p:sp>
      <p:sp>
        <p:nvSpPr>
          <p:cNvPr id="5" name="PlaceHolder 4"/>
          <p:cNvSpPr>
            <a:spLocks noGrp="1"/>
          </p:cNvSpPr>
          <p:nvPr>
            <p:ph type="dt" idx="14"/>
          </p:nvPr>
        </p:nvSpPr>
        <p:spPr/>
        <p:txBody>
          <a:bodyPr/>
          <a:lstStyle/>
          <a:p>
            <a:endParaRPr lang="en-IN"/>
          </a:p>
        </p:txBody>
      </p:sp>
    </p:spTree>
  </p:cSld>
  <p:clrMapOvr>
    <a:masterClrMapping/>
  </p:clrMapOvr>
  <p:transition/>
  <p:timing/>
</p:sldLayout>
</file>

<file path=ppt/slideLayouts/slideLayout1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AndObj" preserve="1">
  <p:cSld name="Title, 2 Content and Content">
    <p:spTree>
      <p:nvGrpSpPr>
        <p:cNvPr id="1" name=""/>
        <p:cNvGrpSpPr/>
        <p:nvPr/>
      </p:nvGrpSpPr>
      <p:grpSpPr>
        <a:xfrm>
          <a:off x="0" y="0"/>
          <a:ext cx="0" cy="0"/>
        </a:xfrm>
      </p:grpSpPr>
      <p:sp>
        <p:nvSpPr>
          <p:cNvPr id="191"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2" name="PlaceHolder 2"/>
          <p:cNvSpPr>
            <a:spLocks noGrp="1"/>
          </p:cNvSpPr>
          <p:nvPr>
            <p:ph idx="16"/>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93" name="PlaceHolder 3"/>
          <p:cNvSpPr>
            <a:spLocks noGrp="1"/>
          </p:cNvSpPr>
          <p:nvPr>
            <p:ph idx="17"/>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94" name="PlaceHolder 4"/>
          <p:cNvSpPr>
            <a:spLocks noGrp="1"/>
          </p:cNvSpPr>
          <p:nvPr>
            <p:ph idx="18"/>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5"/>
          </p:nvPr>
        </p:nvSpPr>
        <p:spPr/>
        <p:txBody>
          <a:bodyPr/>
          <a:lstStyle/>
          <a:p>
            <a:fld id="{F3896159-D97C-46A2-A6E0-E0B367AA56DF}" type="slidenum">
              <a:t>&lt;#&gt;</a:t>
            </a:fld>
          </a:p>
        </p:txBody>
      </p:sp>
      <p:sp>
        <p:nvSpPr>
          <p:cNvPr id="8" name="PlaceHolder 7"/>
          <p:cNvSpPr>
            <a:spLocks noGrp="1"/>
          </p:cNvSpPr>
          <p:nvPr>
            <p:ph type="dt" idx="14"/>
          </p:nvPr>
        </p:nvSpPr>
        <p:spPr/>
        <p:txBody>
          <a:bodyPr/>
          <a:lstStyle/>
          <a:p>
            <a:endParaRPr lang="en-IN"/>
          </a:p>
        </p:txBody>
      </p:sp>
    </p:spTree>
  </p:cSld>
  <p:clrMapOvr>
    <a:masterClrMapping/>
  </p:clrMapOvr>
  <p:transition/>
  <p:timing/>
</p:sldLayout>
</file>

<file path=ppt/slideLayouts/slideLayout1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AndTwoObj" preserve="1">
  <p:cSld name="Title Content and 2 Content">
    <p:spTree>
      <p:nvGrpSpPr>
        <p:cNvPr id="1" name=""/>
        <p:cNvGrpSpPr/>
        <p:nvPr/>
      </p:nvGrpSpPr>
      <p:grpSpPr>
        <a:xfrm>
          <a:off x="0" y="0"/>
          <a:ext cx="0" cy="0"/>
        </a:xfrm>
      </p:grpSpPr>
      <p:sp>
        <p:nvSpPr>
          <p:cNvPr id="19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6" name="PlaceHolder 2"/>
          <p:cNvSpPr>
            <a:spLocks noGrp="1"/>
          </p:cNvSpPr>
          <p:nvPr>
            <p:ph idx="16"/>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97" name="PlaceHolder 3"/>
          <p:cNvSpPr>
            <a:spLocks noGrp="1"/>
          </p:cNvSpPr>
          <p:nvPr>
            <p:ph idx="17"/>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98" name="PlaceHolder 4"/>
          <p:cNvSpPr>
            <a:spLocks noGrp="1"/>
          </p:cNvSpPr>
          <p:nvPr>
            <p:ph idx="18"/>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5"/>
          </p:nvPr>
        </p:nvSpPr>
        <p:spPr/>
        <p:txBody>
          <a:bodyPr/>
          <a:lstStyle/>
          <a:p>
            <a:fld id="{69132FB7-C378-4C90-B2C0-38FD7695A4B4}" type="slidenum">
              <a:t>&lt;#&gt;</a:t>
            </a:fld>
          </a:p>
        </p:txBody>
      </p:sp>
      <p:sp>
        <p:nvSpPr>
          <p:cNvPr id="8" name="PlaceHolder 7"/>
          <p:cNvSpPr>
            <a:spLocks noGrp="1"/>
          </p:cNvSpPr>
          <p:nvPr>
            <p:ph type="dt" idx="14"/>
          </p:nvPr>
        </p:nvSpPr>
        <p:spPr/>
        <p:txBody>
          <a:bodyPr/>
          <a:lstStyle/>
          <a:p>
            <a:endParaRPr lang="en-IN"/>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95B18CAC-A510-4D82-8459-9E6805BDA04E}"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0B053C6E-5BE3-4D5B-94ED-AEAFD5FA9FE2}" type="datetimeFigureOut">
              <a:rPr lang="en-US" smtClean="0"/>
              <a:t>12/13/2022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OverTx" preserve="1">
  <p:cSld name="Title, 2 Content over Content">
    <p:spTree>
      <p:nvGrpSpPr>
        <p:cNvPr id="1" name=""/>
        <p:cNvGrpSpPr/>
        <p:nvPr/>
      </p:nvGrpSpPr>
      <p:grpSpPr>
        <a:xfrm>
          <a:off x="0" y="0"/>
          <a:ext cx="0" cy="0"/>
        </a:xfrm>
      </p:grpSpPr>
      <p:sp>
        <p:nvSpPr>
          <p:cNvPr id="19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00" name="PlaceHolder 2"/>
          <p:cNvSpPr>
            <a:spLocks noGrp="1"/>
          </p:cNvSpPr>
          <p:nvPr>
            <p:ph idx="16"/>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01" name="PlaceHolder 3"/>
          <p:cNvSpPr>
            <a:spLocks noGrp="1"/>
          </p:cNvSpPr>
          <p:nvPr>
            <p:ph idx="17"/>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02" name="PlaceHolder 4"/>
          <p:cNvSpPr>
            <a:spLocks noGrp="1"/>
          </p:cNvSpPr>
          <p:nvPr>
            <p:ph idx="18"/>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5"/>
          </p:nvPr>
        </p:nvSpPr>
        <p:spPr/>
        <p:txBody>
          <a:bodyPr/>
          <a:lstStyle/>
          <a:p>
            <a:fld id="{897FB760-E51B-4EFD-BBFD-2822B8F1FF50}" type="slidenum">
              <a:t>&lt;#&gt;</a:t>
            </a:fld>
          </a:p>
        </p:txBody>
      </p:sp>
      <p:sp>
        <p:nvSpPr>
          <p:cNvPr id="8" name="PlaceHolder 7"/>
          <p:cNvSpPr>
            <a:spLocks noGrp="1"/>
          </p:cNvSpPr>
          <p:nvPr>
            <p:ph type="dt" idx="14"/>
          </p:nvPr>
        </p:nvSpPr>
        <p:spPr/>
        <p:txBody>
          <a:bodyPr/>
          <a:lstStyle/>
          <a:p>
            <a:endParaRPr lang="en-IN"/>
          </a:p>
        </p:txBody>
      </p:sp>
    </p:spTree>
  </p:cSld>
  <p:clrMapOvr>
    <a:masterClrMapping/>
  </p:clrMapOvr>
  <p:transition/>
  <p:timing/>
</p:sldLayout>
</file>

<file path=ppt/slideLayouts/slideLayout2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verTx" preserve="1">
  <p:cSld name="Title, Content over Content">
    <p:spTree>
      <p:nvGrpSpPr>
        <p:cNvPr id="1" name=""/>
        <p:cNvGrpSpPr/>
        <p:nvPr/>
      </p:nvGrpSpPr>
      <p:grpSpPr>
        <a:xfrm>
          <a:off x="0" y="0"/>
          <a:ext cx="0" cy="0"/>
        </a:xfrm>
      </p:grpSpPr>
      <p:sp>
        <p:nvSpPr>
          <p:cNvPr id="203"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04" name="PlaceHolder 2"/>
          <p:cNvSpPr>
            <a:spLocks noGrp="1"/>
          </p:cNvSpPr>
          <p:nvPr>
            <p:ph idx="16"/>
          </p:nvPr>
        </p:nvSpPr>
        <p:spPr>
          <a:xfrm>
            <a:off x="304920" y="15228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05" name="PlaceHolder 3"/>
          <p:cNvSpPr>
            <a:spLocks noGrp="1"/>
          </p:cNvSpPr>
          <p:nvPr>
            <p:ph idx="17"/>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5"/>
          </p:nvPr>
        </p:nvSpPr>
        <p:spPr/>
        <p:txBody>
          <a:bodyPr/>
          <a:lstStyle/>
          <a:p>
            <a:fld id="{570B5DEE-DDA4-4EBF-8B65-4FE30CCF8606}" type="slidenum">
              <a:t>&lt;#&gt;</a:t>
            </a:fld>
          </a:p>
        </p:txBody>
      </p:sp>
      <p:sp>
        <p:nvSpPr>
          <p:cNvPr id="7" name="PlaceHolder 6"/>
          <p:cNvSpPr>
            <a:spLocks noGrp="1"/>
          </p:cNvSpPr>
          <p:nvPr>
            <p:ph type="dt" idx="14"/>
          </p:nvPr>
        </p:nvSpPr>
        <p:spPr/>
        <p:txBody>
          <a:bodyPr/>
          <a:lstStyle/>
          <a:p>
            <a:endParaRPr lang="en-IN"/>
          </a:p>
        </p:txBody>
      </p:sp>
    </p:spTree>
  </p:cSld>
  <p:clrMapOvr>
    <a:masterClrMapping/>
  </p:clrMapOvr>
  <p:transition/>
  <p:timing/>
</p:sldLayout>
</file>

<file path=ppt/slideLayouts/slideLayout2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fourObj" preserve="1">
  <p:cSld name="Title, 4 Content">
    <p:spTree>
      <p:nvGrpSpPr>
        <p:cNvPr id="1" name=""/>
        <p:cNvGrpSpPr/>
        <p:nvPr/>
      </p:nvGrpSpPr>
      <p:grpSpPr>
        <a:xfrm>
          <a:off x="0" y="0"/>
          <a:ext cx="0" cy="0"/>
        </a:xfrm>
      </p:grpSpPr>
      <p:sp>
        <p:nvSpPr>
          <p:cNvPr id="206"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07" name="PlaceHolder 2"/>
          <p:cNvSpPr>
            <a:spLocks noGrp="1"/>
          </p:cNvSpPr>
          <p:nvPr>
            <p:ph idx="16"/>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08" name="PlaceHolder 3"/>
          <p:cNvSpPr>
            <a:spLocks noGrp="1"/>
          </p:cNvSpPr>
          <p:nvPr>
            <p:ph idx="17"/>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09" name="PlaceHolder 4"/>
          <p:cNvSpPr>
            <a:spLocks noGrp="1"/>
          </p:cNvSpPr>
          <p:nvPr>
            <p:ph idx="18"/>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10" name="PlaceHolder 5"/>
          <p:cNvSpPr>
            <a:spLocks noGrp="1"/>
          </p:cNvSpPr>
          <p:nvPr>
            <p:ph idx="19"/>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7" name="PlaceHolder 6"/>
          <p:cNvSpPr>
            <a:spLocks noGrp="1"/>
          </p:cNvSpPr>
          <p:nvPr>
            <p:ph type="ftr" idx="13"/>
          </p:nvPr>
        </p:nvSpPr>
        <p:spPr/>
        <p:txBody>
          <a:bodyPr/>
          <a:lstStyle/>
          <a:p>
            <a:r>
              <a:t>Footer</a:t>
            </a:r>
          </a:p>
        </p:txBody>
      </p:sp>
      <p:sp>
        <p:nvSpPr>
          <p:cNvPr id="8" name="PlaceHolder 7"/>
          <p:cNvSpPr>
            <a:spLocks noGrp="1"/>
          </p:cNvSpPr>
          <p:nvPr>
            <p:ph type="sldNum" idx="15"/>
          </p:nvPr>
        </p:nvSpPr>
        <p:spPr/>
        <p:txBody>
          <a:bodyPr/>
          <a:lstStyle/>
          <a:p>
            <a:fld id="{E683E687-531E-41FA-B2FE-586BF6A91359}" type="slidenum">
              <a:t>&lt;#&gt;</a:t>
            </a:fld>
          </a:p>
        </p:txBody>
      </p:sp>
      <p:sp>
        <p:nvSpPr>
          <p:cNvPr id="9" name="PlaceHolder 8"/>
          <p:cNvSpPr>
            <a:spLocks noGrp="1"/>
          </p:cNvSpPr>
          <p:nvPr>
            <p:ph type="dt" idx="14"/>
          </p:nvPr>
        </p:nvSpPr>
        <p:spPr/>
        <p:txBody>
          <a:bodyPr/>
          <a:lstStyle/>
          <a:p>
            <a:endParaRPr lang="en-IN"/>
          </a:p>
        </p:txBody>
      </p:sp>
    </p:spTree>
  </p:cSld>
  <p:clrMapOvr>
    <a:masterClrMapping/>
  </p:clrMapOvr>
  <p:transition/>
  <p:timing/>
</p:sldLayout>
</file>

<file path=ppt/slideLayouts/slideLayout2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6 Content">
    <p:spTree>
      <p:nvGrpSpPr>
        <p:cNvPr id="1" name=""/>
        <p:cNvGrpSpPr/>
        <p:nvPr/>
      </p:nvGrpSpPr>
      <p:grpSpPr>
        <a:xfrm>
          <a:off x="0" y="0"/>
          <a:ext cx="0" cy="0"/>
        </a:xfrm>
      </p:grpSpPr>
      <p:sp>
        <p:nvSpPr>
          <p:cNvPr id="211"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2" name="PlaceHolder 2"/>
          <p:cNvSpPr>
            <a:spLocks noGrp="1"/>
          </p:cNvSpPr>
          <p:nvPr>
            <p:ph idx="16"/>
          </p:nvPr>
        </p:nvSpPr>
        <p:spPr>
          <a:xfrm>
            <a:off x="3049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13" name="PlaceHolder 3"/>
          <p:cNvSpPr>
            <a:spLocks noGrp="1"/>
          </p:cNvSpPr>
          <p:nvPr>
            <p:ph idx="17"/>
          </p:nvPr>
        </p:nvSpPr>
        <p:spPr>
          <a:xfrm>
            <a:off x="24433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14" name="PlaceHolder 4"/>
          <p:cNvSpPr>
            <a:spLocks noGrp="1"/>
          </p:cNvSpPr>
          <p:nvPr>
            <p:ph idx="18"/>
          </p:nvPr>
        </p:nvSpPr>
        <p:spPr>
          <a:xfrm>
            <a:off x="45817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15" name="PlaceHolder 5"/>
          <p:cNvSpPr>
            <a:spLocks noGrp="1"/>
          </p:cNvSpPr>
          <p:nvPr>
            <p:ph idx="19"/>
          </p:nvPr>
        </p:nvSpPr>
        <p:spPr>
          <a:xfrm>
            <a:off x="3049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16" name="PlaceHolder 6"/>
          <p:cNvSpPr>
            <a:spLocks noGrp="1"/>
          </p:cNvSpPr>
          <p:nvPr>
            <p:ph idx="20"/>
          </p:nvPr>
        </p:nvSpPr>
        <p:spPr>
          <a:xfrm>
            <a:off x="24433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17" name="PlaceHolder 7"/>
          <p:cNvSpPr>
            <a:spLocks noGrp="1"/>
          </p:cNvSpPr>
          <p:nvPr>
            <p:ph idx="21"/>
          </p:nvPr>
        </p:nvSpPr>
        <p:spPr>
          <a:xfrm>
            <a:off x="45817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 name="PlaceHolder 8"/>
          <p:cNvSpPr>
            <a:spLocks noGrp="1"/>
          </p:cNvSpPr>
          <p:nvPr>
            <p:ph type="ftr" idx="13"/>
          </p:nvPr>
        </p:nvSpPr>
        <p:spPr/>
        <p:txBody>
          <a:bodyPr/>
          <a:lstStyle/>
          <a:p>
            <a:r>
              <a:t>Footer</a:t>
            </a:r>
          </a:p>
        </p:txBody>
      </p:sp>
      <p:sp>
        <p:nvSpPr>
          <p:cNvPr id="10" name="PlaceHolder 9"/>
          <p:cNvSpPr>
            <a:spLocks noGrp="1"/>
          </p:cNvSpPr>
          <p:nvPr>
            <p:ph type="sldNum" idx="15"/>
          </p:nvPr>
        </p:nvSpPr>
        <p:spPr/>
        <p:txBody>
          <a:bodyPr/>
          <a:lstStyle/>
          <a:p>
            <a:fld id="{326121CA-C868-4C26-A7FF-A91CE281263D}" type="slidenum">
              <a:t>&lt;#&gt;</a:t>
            </a:fld>
          </a:p>
        </p:txBody>
      </p:sp>
      <p:sp>
        <p:nvSpPr>
          <p:cNvPr id="11" name="PlaceHolder 10"/>
          <p:cNvSpPr>
            <a:spLocks noGrp="1"/>
          </p:cNvSpPr>
          <p:nvPr>
            <p:ph type="dt" idx="14"/>
          </p:nvPr>
        </p:nvSpPr>
        <p:spPr/>
        <p:txBody>
          <a:bodyPr/>
          <a:lstStyle/>
          <a:p>
            <a:endParaRPr lang="en-IN"/>
          </a:p>
        </p:txBody>
      </p:sp>
    </p:spTree>
  </p:cSld>
  <p:clrMapOvr>
    <a:masterClrMapping/>
  </p:clrMapOvr>
  <p:transition/>
  <p:timing/>
</p:sldLayout>
</file>

<file path=ppt/slideLayouts/slideLayout2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Slide">
    <p:spTree>
      <p:nvGrpSpPr>
        <p:cNvPr id="1" name=""/>
        <p:cNvGrpSpPr/>
        <p:nvPr/>
      </p:nvGrpSpPr>
      <p:grpSpPr>
        <a:xfrm>
          <a:off x="0" y="0"/>
          <a:ext cx="0" cy="0"/>
        </a:xfrm>
      </p:grpSpPr>
    </p:spTree>
  </p:cSld>
  <p:clrMapOvr>
    <a:masterClrMapping/>
  </p:clrMapOvr>
  <p:transition/>
  <p:timing/>
</p:sldLayout>
</file>

<file path=ppt/slideLayouts/slideLayout2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Title Slide">
    <p:spTree>
      <p:nvGrpSpPr>
        <p:cNvPr id="1" name=""/>
        <p:cNvGrpSpPr/>
        <p:nvPr/>
      </p:nvGrpSpPr>
      <p:grpSpPr>
        <a:xfrm>
          <a:off x="0" y="0"/>
          <a:ext cx="0" cy="0"/>
        </a:xfrm>
      </p:grpSpPr>
      <p:sp>
        <p:nvSpPr>
          <p:cNvPr id="23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8" name="PlaceHolder 2"/>
          <p:cNvSpPr>
            <a:spLocks noGrp="1"/>
          </p:cNvSpPr>
          <p:nvPr>
            <p:ph type="subTitle" idx="1"/>
          </p:nvPr>
        </p:nvSpPr>
        <p:spPr>
          <a:xfrm>
            <a:off x="304920" y="152280"/>
            <a:ext cx="6324120" cy="11426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transition/>
  <p:timing/>
</p:sldLayout>
</file>

<file path=ppt/slideLayouts/slideLayout2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Content">
    <p:spTree>
      <p:nvGrpSpPr>
        <p:cNvPr id="1" name=""/>
        <p:cNvGrpSpPr/>
        <p:nvPr/>
      </p:nvGrpSpPr>
      <p:grpSpPr>
        <a:xfrm>
          <a:off x="0" y="0"/>
          <a:ext cx="0" cy="0"/>
        </a:xfrm>
      </p:grpSpPr>
      <p:sp>
        <p:nvSpPr>
          <p:cNvPr id="23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40" name="PlaceHolder 2"/>
          <p:cNvSpPr>
            <a:spLocks noGrp="1"/>
          </p:cNvSpPr>
          <p:nvPr>
            <p:ph idx="1"/>
          </p:nvPr>
        </p:nvSpPr>
        <p:spPr>
          <a:xfrm>
            <a:off x="304920" y="152280"/>
            <a:ext cx="63241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cSld>
  <p:clrMapOvr>
    <a:masterClrMapping/>
  </p:clrMapOvr>
  <p:transition/>
  <p:timing/>
</p:sldLayout>
</file>

<file path=ppt/slideLayouts/slideLayout2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itle, 2 Content">
    <p:spTree>
      <p:nvGrpSpPr>
        <p:cNvPr id="1" name=""/>
        <p:cNvGrpSpPr/>
        <p:nvPr/>
      </p:nvGrpSpPr>
      <p:grpSpPr>
        <a:xfrm>
          <a:off x="0" y="0"/>
          <a:ext cx="0" cy="0"/>
        </a:xfrm>
      </p:grpSpPr>
      <p:sp>
        <p:nvSpPr>
          <p:cNvPr id="241"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42" name="PlaceHolder 2"/>
          <p:cNvSpPr>
            <a:spLocks noGrp="1"/>
          </p:cNvSpPr>
          <p:nvPr>
            <p:ph idx="1"/>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43" name="PlaceHolder 3"/>
          <p:cNvSpPr>
            <a:spLocks noGrp="1"/>
          </p:cNvSpPr>
          <p:nvPr>
            <p:ph idx="2"/>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cSld>
  <p:clrMapOvr>
    <a:masterClrMapping/>
  </p:clrMapOvr>
  <p:transition/>
  <p:timing/>
</p:sldLayout>
</file>

<file path=ppt/slideLayouts/slideLayout2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4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transition/>
  <p:timing/>
</p:sldLayout>
</file>

<file path=ppt/slideLayouts/slideLayout2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nly" preserve="1">
  <p:cSld name="Centered Text">
    <p:spTree>
      <p:nvGrpSpPr>
        <p:cNvPr id="1" name=""/>
        <p:cNvGrpSpPr/>
        <p:nvPr/>
      </p:nvGrpSpPr>
      <p:grpSpPr>
        <a:xfrm>
          <a:off x="0" y="0"/>
          <a:ext cx="0" cy="0"/>
        </a:xfrm>
      </p:grpSpPr>
      <p:sp>
        <p:nvSpPr>
          <p:cNvPr id="245"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DA8FF7C-7A3A-4D82-AF75-7B62EFA18010}" type="datetimeFigureOut">
              <a:rPr lang="en-US" smtClean="0"/>
              <a:t>12/13/2022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AndObj" preserve="1">
  <p:cSld name="Title, 2 Content and Content">
    <p:spTree>
      <p:nvGrpSpPr>
        <p:cNvPr id="1" name=""/>
        <p:cNvGrpSpPr/>
        <p:nvPr/>
      </p:nvGrpSpPr>
      <p:grpSpPr>
        <a:xfrm>
          <a:off x="0" y="0"/>
          <a:ext cx="0" cy="0"/>
        </a:xfrm>
      </p:grpSpPr>
      <p:sp>
        <p:nvSpPr>
          <p:cNvPr id="246"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47" name="PlaceHolder 2"/>
          <p:cNvSpPr>
            <a:spLocks noGrp="1"/>
          </p:cNvSpPr>
          <p:nvPr>
            <p:ph idx="1"/>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48" name="PlaceHolder 3"/>
          <p:cNvSpPr>
            <a:spLocks noGrp="1"/>
          </p:cNvSpPr>
          <p:nvPr>
            <p:ph idx="2"/>
          </p:nvPr>
        </p:nvSpPr>
        <p:spPr>
          <a:xfrm>
            <a:off x="354564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49" name="PlaceHolder 4"/>
          <p:cNvSpPr>
            <a:spLocks noGrp="1"/>
          </p:cNvSpPr>
          <p:nvPr>
            <p:ph idx="3"/>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cSld>
  <p:clrMapOvr>
    <a:masterClrMapping/>
  </p:clrMapOvr>
  <p:transition/>
  <p:timing/>
</p:sldLayout>
</file>

<file path=ppt/slideLayouts/slideLayout2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AndTwoObj" preserve="1">
  <p:cSld name="Title Content and 2 Content">
    <p:spTree>
      <p:nvGrpSpPr>
        <p:cNvPr id="1" name=""/>
        <p:cNvGrpSpPr/>
        <p:nvPr/>
      </p:nvGrpSpPr>
      <p:grpSpPr>
        <a:xfrm>
          <a:off x="0" y="0"/>
          <a:ext cx="0" cy="0"/>
        </a:xfrm>
      </p:grpSpPr>
      <p:sp>
        <p:nvSpPr>
          <p:cNvPr id="25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1" name="PlaceHolder 2"/>
          <p:cNvSpPr>
            <a:spLocks noGrp="1"/>
          </p:cNvSpPr>
          <p:nvPr>
            <p:ph idx="1"/>
          </p:nvPr>
        </p:nvSpPr>
        <p:spPr>
          <a:xfrm>
            <a:off x="304920" y="152280"/>
            <a:ext cx="3085920" cy="114264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52" name="PlaceHolder 3"/>
          <p:cNvSpPr>
            <a:spLocks noGrp="1"/>
          </p:cNvSpPr>
          <p:nvPr>
            <p:ph idx="2"/>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53" name="PlaceHolder 4"/>
          <p:cNvSpPr>
            <a:spLocks noGrp="1"/>
          </p:cNvSpPr>
          <p:nvPr>
            <p:ph idx="3"/>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cSld>
  <p:clrMapOvr>
    <a:masterClrMapping/>
  </p:clrMapOvr>
  <p:transition/>
  <p:timing/>
</p:sldLayout>
</file>

<file path=ppt/slideLayouts/slideLayout2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OverTx" preserve="1">
  <p:cSld name="Title, 2 Content over Content">
    <p:spTree>
      <p:nvGrpSpPr>
        <p:cNvPr id="1" name=""/>
        <p:cNvGrpSpPr/>
        <p:nvPr/>
      </p:nvGrpSpPr>
      <p:grpSpPr>
        <a:xfrm>
          <a:off x="0" y="0"/>
          <a:ext cx="0" cy="0"/>
        </a:xfrm>
      </p:grpSpPr>
      <p:sp>
        <p:nvSpPr>
          <p:cNvPr id="25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5" name="PlaceHolder 2"/>
          <p:cNvSpPr>
            <a:spLocks noGrp="1"/>
          </p:cNvSpPr>
          <p:nvPr>
            <p:ph idx="1"/>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56" name="PlaceHolder 3"/>
          <p:cNvSpPr>
            <a:spLocks noGrp="1"/>
          </p:cNvSpPr>
          <p:nvPr>
            <p:ph idx="2"/>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57" name="PlaceHolder 4"/>
          <p:cNvSpPr>
            <a:spLocks noGrp="1"/>
          </p:cNvSpPr>
          <p:nvPr>
            <p:ph idx="3"/>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cSld>
  <p:clrMapOvr>
    <a:masterClrMapping/>
  </p:clrMapOvr>
  <p:transition/>
  <p:timing/>
</p:sldLayout>
</file>

<file path=ppt/slideLayouts/slideLayout2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verTx" preserve="1">
  <p:cSld name="Title, Content over Content">
    <p:spTree>
      <p:nvGrpSpPr>
        <p:cNvPr id="1" name=""/>
        <p:cNvGrpSpPr/>
        <p:nvPr/>
      </p:nvGrpSpPr>
      <p:grpSpPr>
        <a:xfrm>
          <a:off x="0" y="0"/>
          <a:ext cx="0" cy="0"/>
        </a:xfrm>
      </p:grpSpPr>
      <p:sp>
        <p:nvSpPr>
          <p:cNvPr id="25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9" name="PlaceHolder 2"/>
          <p:cNvSpPr>
            <a:spLocks noGrp="1"/>
          </p:cNvSpPr>
          <p:nvPr>
            <p:ph idx="1"/>
          </p:nvPr>
        </p:nvSpPr>
        <p:spPr>
          <a:xfrm>
            <a:off x="304920" y="15228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60" name="PlaceHolder 3"/>
          <p:cNvSpPr>
            <a:spLocks noGrp="1"/>
          </p:cNvSpPr>
          <p:nvPr>
            <p:ph idx="2"/>
          </p:nvPr>
        </p:nvSpPr>
        <p:spPr>
          <a:xfrm>
            <a:off x="304920" y="749160"/>
            <a:ext cx="63241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cSld>
  <p:clrMapOvr>
    <a:masterClrMapping/>
  </p:clrMapOvr>
  <p:transition/>
  <p:timing/>
</p:sldLayout>
</file>

<file path=ppt/slideLayouts/slideLayout2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fourObj" preserve="1">
  <p:cSld name="Title, 4 Content">
    <p:spTree>
      <p:nvGrpSpPr>
        <p:cNvPr id="1" name=""/>
        <p:cNvGrpSpPr/>
        <p:nvPr/>
      </p:nvGrpSpPr>
      <p:grpSpPr>
        <a:xfrm>
          <a:off x="0" y="0"/>
          <a:ext cx="0" cy="0"/>
        </a:xfrm>
      </p:grpSpPr>
      <p:sp>
        <p:nvSpPr>
          <p:cNvPr id="261"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62" name="PlaceHolder 2"/>
          <p:cNvSpPr>
            <a:spLocks noGrp="1"/>
          </p:cNvSpPr>
          <p:nvPr>
            <p:ph idx="1"/>
          </p:nvPr>
        </p:nvSpPr>
        <p:spPr>
          <a:xfrm>
            <a:off x="30492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63" name="PlaceHolder 3"/>
          <p:cNvSpPr>
            <a:spLocks noGrp="1"/>
          </p:cNvSpPr>
          <p:nvPr>
            <p:ph idx="2"/>
          </p:nvPr>
        </p:nvSpPr>
        <p:spPr>
          <a:xfrm>
            <a:off x="3545640" y="15228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64" name="PlaceHolder 4"/>
          <p:cNvSpPr>
            <a:spLocks noGrp="1"/>
          </p:cNvSpPr>
          <p:nvPr>
            <p:ph idx="3"/>
          </p:nvPr>
        </p:nvSpPr>
        <p:spPr>
          <a:xfrm>
            <a:off x="30492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65" name="PlaceHolder 5"/>
          <p:cNvSpPr>
            <a:spLocks noGrp="1"/>
          </p:cNvSpPr>
          <p:nvPr>
            <p:ph idx="4"/>
          </p:nvPr>
        </p:nvSpPr>
        <p:spPr>
          <a:xfrm>
            <a:off x="3545640" y="749160"/>
            <a:ext cx="308592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cSld>
  <p:clrMapOvr>
    <a:masterClrMapping/>
  </p:clrMapOvr>
  <p:transition/>
  <p:timing/>
</p:sldLayout>
</file>

<file path=ppt/slideLayouts/slideLayout2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6 Content">
    <p:spTree>
      <p:nvGrpSpPr>
        <p:cNvPr id="1" name=""/>
        <p:cNvGrpSpPr/>
        <p:nvPr/>
      </p:nvGrpSpPr>
      <p:grpSpPr>
        <a:xfrm>
          <a:off x="0" y="0"/>
          <a:ext cx="0" cy="0"/>
        </a:xfrm>
      </p:grpSpPr>
      <p:sp>
        <p:nvSpPr>
          <p:cNvPr id="266"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67" name="PlaceHolder 2"/>
          <p:cNvSpPr>
            <a:spLocks noGrp="1"/>
          </p:cNvSpPr>
          <p:nvPr>
            <p:ph idx="1"/>
          </p:nvPr>
        </p:nvSpPr>
        <p:spPr>
          <a:xfrm>
            <a:off x="3049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68" name="PlaceHolder 3"/>
          <p:cNvSpPr>
            <a:spLocks noGrp="1"/>
          </p:cNvSpPr>
          <p:nvPr>
            <p:ph idx="2"/>
          </p:nvPr>
        </p:nvSpPr>
        <p:spPr>
          <a:xfrm>
            <a:off x="24433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69" name="PlaceHolder 4"/>
          <p:cNvSpPr>
            <a:spLocks noGrp="1"/>
          </p:cNvSpPr>
          <p:nvPr>
            <p:ph idx="3"/>
          </p:nvPr>
        </p:nvSpPr>
        <p:spPr>
          <a:xfrm>
            <a:off x="4581720" y="15228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70" name="PlaceHolder 5"/>
          <p:cNvSpPr>
            <a:spLocks noGrp="1"/>
          </p:cNvSpPr>
          <p:nvPr>
            <p:ph idx="4"/>
          </p:nvPr>
        </p:nvSpPr>
        <p:spPr>
          <a:xfrm>
            <a:off x="3049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71" name="PlaceHolder 6"/>
          <p:cNvSpPr>
            <a:spLocks noGrp="1"/>
          </p:cNvSpPr>
          <p:nvPr>
            <p:ph idx="5"/>
          </p:nvPr>
        </p:nvSpPr>
        <p:spPr>
          <a:xfrm>
            <a:off x="24433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272" name="PlaceHolder 7"/>
          <p:cNvSpPr>
            <a:spLocks noGrp="1"/>
          </p:cNvSpPr>
          <p:nvPr>
            <p:ph idx="6"/>
          </p:nvPr>
        </p:nvSpPr>
        <p:spPr>
          <a:xfrm>
            <a:off x="4581720" y="749160"/>
            <a:ext cx="2036160" cy="54468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A45BAFCE-16CF-49C8-8B8A-547F732A35A3}" type="datetimeFigureOut">
              <a:rPr lang="en-US" smtClean="0"/>
              <a:t>12/13/2022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203B348D-3E0B-4F74-A838-CECB11DE0DB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7DDB5071-C810-4BC9-AC04-537530711274}"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7C171060-EE6A-4390-A201-7A39E4D27EE4}"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6DE4E1C9-20A4-4E5F-848D-6DC4F90C0CE6}"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3C75E920-6414-4FD0-89A6-641D012F6064}"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98F42C8E-807D-49D4-98D7-26EC4E156894}"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C8272E84-A593-481A-84B8-BCDA3CDE363F}"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wo Content">
    <p:spTree>
      <p:nvGrpSpPr>
        <p:cNvPr id="1" name=""/>
        <p:cNvGrpSpPr/>
        <p:nvPr/>
      </p:nvGrpSpPr>
      <p:grpSpPr>
        <a:xfrm>
          <a:off x="0" y="0"/>
          <a:ext cx="0" cy="0"/>
        </a:xfrm>
      </p:grpSpPr>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6" name="Holder 6"/>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xfrm>
      </p:grpSpPr>
      <p:sp>
        <p:nvSpPr>
          <p:cNvPr id="16" name="bg object 16"/>
          <p:cNvSpPr/>
          <p:nvPr/>
        </p:nvSpPr>
        <p:spPr>
          <a:xfrm>
            <a:off x="0" y="0"/>
            <a:ext cx="9143999" cy="6857999"/>
          </a:xfrm>
          <a:prstGeom prst="rect">
            <a:avLst/>
          </a:prstGeom>
          <a:blipFill>
            <a:blip r:embed="rId1"/>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3352800"/>
            <a:ext cx="8686800" cy="274320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28956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5791200" y="6096000"/>
            <a:ext cx="2895600" cy="7620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76200" y="3352800"/>
            <a:ext cx="2057400" cy="197815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p:txBody>
          <a:bodyPr lIns="0" tIns="0" rIns="0" bIns="0"/>
          <a:lstStyle>
            <a:lvl1pPr>
              <a:defRPr sz="33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4" name="Holder 4"/>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Blank">
    <p:spTree>
      <p:nvGrpSpPr>
        <p:cNvPr id="1" name=""/>
        <p:cNvGrpSpPr/>
        <p:nvPr/>
      </p:nvGrpSpPr>
      <p:grpSpPr>
        <a:xfrm>
          <a:off x="0" y="0"/>
          <a: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3" name="Holder 3"/>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Blank">
    <p:spTree>
      <p:nvGrpSpPr>
        <p:cNvPr id="1" name=""/>
        <p:cNvGrpSpPr/>
        <p:nvPr/>
      </p:nvGrpSpPr>
      <p:grpSpPr>
        <a:xfrm>
          <a:off x="0" y="0"/>
          <a:ext cx="0" cy="0"/>
        </a:xfrm>
      </p:grpSpPr>
      <p:grpSp>
        <p:nvGrpSpPr>
          <p:cNvPr id="3" name="Group 5">
            <a:extLst>
              <a:ext uri="{FF2B5EF4-FFF2-40B4-BE49-F238E27FC236}">
                <a16:creationId xmlns:a16="http://schemas.microsoft.com/office/drawing/2014/main" id="{5FE7EBAA-3AB8-325E-7EFD-3586E309C63A}"/>
              </a:ext>
            </a:extLst>
          </p:cNvPr>
          <p:cNvGrpSpPr/>
          <p:nvPr userDrawn="1"/>
        </p:nvGrpSpPr>
        <p:grpSpPr>
          <a:xfrm>
            <a:off x="0" y="1295400"/>
            <a:ext cx="7010400" cy="46038"/>
            <a:chOff x="1905000" y="6553200"/>
            <a:chExt cx="7010400" cy="45719"/>
          </a:xfrm>
        </p:grpSpPr>
        <p:sp>
          <p:nvSpPr>
            <p:cNvPr id="4" name="Rectangle 3">
              <a:extLst>
                <a:ext uri="{FF2B5EF4-FFF2-40B4-BE49-F238E27FC236}">
                  <a16:creationId xmlns:a16="http://schemas.microsoft.com/office/drawing/2014/main" id="{AD654106-49FF-17A6-71B4-879211E7652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6" name="Rectangle 5">
              <a:extLst>
                <a:ext uri="{FF2B5EF4-FFF2-40B4-BE49-F238E27FC236}">
                  <a16:creationId xmlns:a16="http://schemas.microsoft.com/office/drawing/2014/main" id="{AF2D68EB-F667-695F-2244-E1C1105C1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7" name="Rectangle 6">
              <a:extLst>
                <a:ext uri="{FF2B5EF4-FFF2-40B4-BE49-F238E27FC236}">
                  <a16:creationId xmlns:a16="http://schemas.microsoft.com/office/drawing/2014/main" id="{696AA33D-A9B3-41C0-2A6F-E3EC5C9C9CC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grpSp>
        <p:nvGrpSpPr>
          <p:cNvPr id="8" name="Group 10">
            <a:extLst>
              <a:ext uri="{FF2B5EF4-FFF2-40B4-BE49-F238E27FC236}">
                <a16:creationId xmlns:a16="http://schemas.microsoft.com/office/drawing/2014/main" id="{B514CA20-3FD2-FB01-B83E-87E6179A8A32}"/>
              </a:ext>
            </a:extLst>
          </p:cNvPr>
          <p:cNvGrpSpPr/>
          <p:nvPr userDrawn="1"/>
        </p:nvGrpSpPr>
        <p:grpSpPr>
          <a:xfrm>
            <a:off x="2133600" y="6553200"/>
            <a:ext cx="7010400" cy="46038"/>
            <a:chOff x="1905000" y="6553200"/>
            <a:chExt cx="7010400" cy="45719"/>
          </a:xfrm>
        </p:grpSpPr>
        <p:sp>
          <p:nvSpPr>
            <p:cNvPr id="9" name="Rectangle 8">
              <a:extLst>
                <a:ext uri="{FF2B5EF4-FFF2-40B4-BE49-F238E27FC236}">
                  <a16:creationId xmlns:a16="http://schemas.microsoft.com/office/drawing/2014/main" id="{1F2B0875-ABDB-7B97-FFD0-E69A2CC3E96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0" name="Rectangle 9">
              <a:extLst>
                <a:ext uri="{FF2B5EF4-FFF2-40B4-BE49-F238E27FC236}">
                  <a16:creationId xmlns:a16="http://schemas.microsoft.com/office/drawing/2014/main" id="{9ACAE8CD-D373-BDCB-6DA2-73E6FE9E964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sp>
          <p:nvSpPr>
            <p:cNvPr id="11" name="Rectangle 10">
              <a:extLst>
                <a:ext uri="{FF2B5EF4-FFF2-40B4-BE49-F238E27FC236}">
                  <a16:creationId xmlns:a16="http://schemas.microsoft.com/office/drawing/2014/main" id="{20D12016-B08D-A5FE-F3D1-566596F02F4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a:p>
          </p:txBody>
        </p:sp>
      </p:grpSp>
      <p:pic>
        <p:nvPicPr>
          <p:cNvPr id="12" name="Picture 14" descr="Picture 7.png">
            <a:extLst>
              <a:ext uri="{FF2B5EF4-FFF2-40B4-BE49-F238E27FC236}">
                <a16:creationId xmlns:a16="http://schemas.microsoft.com/office/drawing/2014/main" id="{D17C4E0E-8DE0-2B56-92B0-9F4A26BA71A0}"/>
              </a:ext>
            </a:extLst>
          </p:cNvPr>
          <p:cNvPicPr>
            <a:picLocks noChangeAspect="1"/>
          </p:cNvPicPr>
          <p:nvPr userDrawn="1"/>
        </p:nvPicPr>
        <p:blipFill>
          <a:blip r:embed="rId1">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984F338-3976-4844-1DFE-6D99BEEB46B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4383652"/>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Slide">
    <p:spTree>
      <p:nvGrpSpPr>
        <p:cNvPr id="1" name=""/>
        <p:cNvGrpSpPr/>
        <p:nvPr/>
      </p:nvGrpSpPr>
      <p:grpSpPr>
        <a:xfrm>
          <a:off x="0" y="0"/>
          <a: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p:txBody>
          <a:bodyPr lIns="0" tIns="0" rIns="0" bIns="0"/>
          <a:lstStyle>
            <a:lvl1pPr>
              <a:defRPr sz="1100" b="0" i="0">
                <a:solidFill>
                  <a:schemeClr val="tx1"/>
                </a:solidFill>
                <a:latin typeface="Arial"/>
                <a:cs typeface="Arial"/>
              </a:defRPr>
            </a:lvl1pPr>
          </a:lstStyle>
          <a:p>
            <a:pPr marL="12700">
              <a:lnSpc>
                <a:spcPct val="100000"/>
              </a:lnSpc>
            </a:pPr>
            <a:r>
              <a:rPr lang="en-US" spc="-10"/>
              <a:t>CSF363</a:t>
            </a:r>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65.xml" /><Relationship Id="rId2" Type="http://schemas.openxmlformats.org/officeDocument/2006/relationships/slideLayout" Target="../slideLayouts/slideLayout66.xml" /><Relationship Id="rId3" Type="http://schemas.openxmlformats.org/officeDocument/2006/relationships/slideLayout" Target="../slideLayouts/slideLayout67.xml" /><Relationship Id="rId4" Type="http://schemas.openxmlformats.org/officeDocument/2006/relationships/slideLayout" Target="../slideLayouts/slideLayout68.xml" /><Relationship Id="rId5" Type="http://schemas.openxmlformats.org/officeDocument/2006/relationships/slideLayout" Target="../slideLayouts/slideLayout69.xml" /><Relationship Id="rId6" Type="http://schemas.openxmlformats.org/officeDocument/2006/relationships/slideLayout" Target="../slideLayouts/slideLayout70.xml" /><Relationship Id="rId7" Type="http://schemas.openxmlformats.org/officeDocument/2006/relationships/image" Target="../media/image4.jpeg" /><Relationship Id="rId8" Type="http://schemas.openxmlformats.org/officeDocument/2006/relationships/theme" Target="../theme/theme10.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71.xml" /><Relationship Id="rId2" Type="http://schemas.openxmlformats.org/officeDocument/2006/relationships/slideLayout" Target="../slideLayouts/slideLayout72.xml" /><Relationship Id="rId3" Type="http://schemas.openxmlformats.org/officeDocument/2006/relationships/slideLayout" Target="../slideLayouts/slideLayout73.xml" /><Relationship Id="rId4" Type="http://schemas.openxmlformats.org/officeDocument/2006/relationships/slideLayout" Target="../slideLayouts/slideLayout74.xml" /><Relationship Id="rId5" Type="http://schemas.openxmlformats.org/officeDocument/2006/relationships/slideLayout" Target="../slideLayouts/slideLayout75.xml" /><Relationship Id="rId6" Type="http://schemas.openxmlformats.org/officeDocument/2006/relationships/image" Target="../media/image4.jpeg" /><Relationship Id="rId7" Type="http://schemas.openxmlformats.org/officeDocument/2006/relationships/theme" Target="../theme/theme11.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slideLayout" Target="../slideLayouts/slideLayout77.xml" /><Relationship Id="rId3" Type="http://schemas.openxmlformats.org/officeDocument/2006/relationships/slideLayout" Target="../slideLayouts/slideLayout78.xml" /><Relationship Id="rId4" Type="http://schemas.openxmlformats.org/officeDocument/2006/relationships/slideLayout" Target="../slideLayouts/slideLayout79.xml" /><Relationship Id="rId5" Type="http://schemas.openxmlformats.org/officeDocument/2006/relationships/slideLayout" Target="../slideLayouts/slideLayout80.xml" /><Relationship Id="rId6" Type="http://schemas.openxmlformats.org/officeDocument/2006/relationships/slideLayout" Target="../slideLayouts/slideLayout81.xml" /><Relationship Id="rId7" Type="http://schemas.openxmlformats.org/officeDocument/2006/relationships/image" Target="../media/image4.jpeg" /><Relationship Id="rId8" Type="http://schemas.openxmlformats.org/officeDocument/2006/relationships/theme" Target="../theme/theme12.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82.xml" /><Relationship Id="rId2" Type="http://schemas.openxmlformats.org/officeDocument/2006/relationships/slideLayout" Target="../slideLayouts/slideLayout83.xml" /><Relationship Id="rId3" Type="http://schemas.openxmlformats.org/officeDocument/2006/relationships/slideLayout" Target="../slideLayouts/slideLayout84.xml" /><Relationship Id="rId4" Type="http://schemas.openxmlformats.org/officeDocument/2006/relationships/slideLayout" Target="../slideLayouts/slideLayout85.xml" /><Relationship Id="rId5" Type="http://schemas.openxmlformats.org/officeDocument/2006/relationships/slideLayout" Target="../slideLayouts/slideLayout86.xml" /><Relationship Id="rId6" Type="http://schemas.openxmlformats.org/officeDocument/2006/relationships/slideLayout" Target="../slideLayouts/slideLayout87.xml" /><Relationship Id="rId7" Type="http://schemas.openxmlformats.org/officeDocument/2006/relationships/image" Target="../media/image4.jpeg" /><Relationship Id="rId8" Type="http://schemas.openxmlformats.org/officeDocument/2006/relationships/theme" Target="../theme/theme13.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88.xml" /><Relationship Id="rId2" Type="http://schemas.openxmlformats.org/officeDocument/2006/relationships/slideLayout" Target="../slideLayouts/slideLayout89.xml" /><Relationship Id="rId3" Type="http://schemas.openxmlformats.org/officeDocument/2006/relationships/slideLayout" Target="../slideLayouts/slideLayout90.xml" /><Relationship Id="rId4" Type="http://schemas.openxmlformats.org/officeDocument/2006/relationships/slideLayout" Target="../slideLayouts/slideLayout91.xml" /><Relationship Id="rId5" Type="http://schemas.openxmlformats.org/officeDocument/2006/relationships/slideLayout" Target="../slideLayouts/slideLayout92.xml" /><Relationship Id="rId6" Type="http://schemas.openxmlformats.org/officeDocument/2006/relationships/image" Target="../media/image4.jpeg" /><Relationship Id="rId7" Type="http://schemas.openxmlformats.org/officeDocument/2006/relationships/theme" Target="../theme/theme14.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93.xml" /><Relationship Id="rId2" Type="http://schemas.openxmlformats.org/officeDocument/2006/relationships/slideLayout" Target="../slideLayouts/slideLayout94.xml" /><Relationship Id="rId3" Type="http://schemas.openxmlformats.org/officeDocument/2006/relationships/slideLayout" Target="../slideLayouts/slideLayout95.xml" /><Relationship Id="rId4" Type="http://schemas.openxmlformats.org/officeDocument/2006/relationships/slideLayout" Target="../slideLayouts/slideLayout96.xml" /><Relationship Id="rId5" Type="http://schemas.openxmlformats.org/officeDocument/2006/relationships/slideLayout" Target="../slideLayouts/slideLayout97.xml" /><Relationship Id="rId6" Type="http://schemas.openxmlformats.org/officeDocument/2006/relationships/slideLayout" Target="../slideLayouts/slideLayout98.xml" /><Relationship Id="rId7" Type="http://schemas.openxmlformats.org/officeDocument/2006/relationships/image" Target="../media/image4.jpeg" /><Relationship Id="rId8" Type="http://schemas.openxmlformats.org/officeDocument/2006/relationships/theme" Target="../theme/theme15.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99.xml" /><Relationship Id="rId2" Type="http://schemas.openxmlformats.org/officeDocument/2006/relationships/slideLayout" Target="../slideLayouts/slideLayout100.xml" /><Relationship Id="rId3" Type="http://schemas.openxmlformats.org/officeDocument/2006/relationships/slideLayout" Target="../slideLayouts/slideLayout101.xml" /><Relationship Id="rId4" Type="http://schemas.openxmlformats.org/officeDocument/2006/relationships/slideLayout" Target="../slideLayouts/slideLayout102.xml" /><Relationship Id="rId5" Type="http://schemas.openxmlformats.org/officeDocument/2006/relationships/slideLayout" Target="../slideLayouts/slideLayout103.xml" /><Relationship Id="rId6" Type="http://schemas.openxmlformats.org/officeDocument/2006/relationships/slideLayout" Target="../slideLayouts/slideLayout104.xml" /><Relationship Id="rId7" Type="http://schemas.openxmlformats.org/officeDocument/2006/relationships/image" Target="../media/image4.jpeg" /><Relationship Id="rId8" Type="http://schemas.openxmlformats.org/officeDocument/2006/relationships/theme" Target="../theme/theme16.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slideLayout" Target="../slideLayouts/slideLayout106.xml" /><Relationship Id="rId3" Type="http://schemas.openxmlformats.org/officeDocument/2006/relationships/slideLayout" Target="../slideLayouts/slideLayout107.xml" /><Relationship Id="rId4" Type="http://schemas.openxmlformats.org/officeDocument/2006/relationships/slideLayout" Target="../slideLayouts/slideLayout108.xml" /><Relationship Id="rId5" Type="http://schemas.openxmlformats.org/officeDocument/2006/relationships/slideLayout" Target="../slideLayouts/slideLayout109.xml" /><Relationship Id="rId6" Type="http://schemas.openxmlformats.org/officeDocument/2006/relationships/slideLayout" Target="../slideLayouts/slideLayout110.xml" /><Relationship Id="rId7" Type="http://schemas.openxmlformats.org/officeDocument/2006/relationships/image" Target="../media/image4.jpeg" /><Relationship Id="rId8" Type="http://schemas.openxmlformats.org/officeDocument/2006/relationships/theme" Target="../theme/theme17.xml" /></Relationships>
</file>

<file path=ppt/slideMasters/_rels/slideMaster18.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slideLayout" Target="../slideLayouts/slideLayout112.xml" /><Relationship Id="rId3" Type="http://schemas.openxmlformats.org/officeDocument/2006/relationships/slideLayout" Target="../slideLayouts/slideLayout113.xml" /><Relationship Id="rId4" Type="http://schemas.openxmlformats.org/officeDocument/2006/relationships/slideLayout" Target="../slideLayouts/slideLayout114.xml" /><Relationship Id="rId5" Type="http://schemas.openxmlformats.org/officeDocument/2006/relationships/slideLayout" Target="../slideLayouts/slideLayout115.xml" /><Relationship Id="rId6" Type="http://schemas.openxmlformats.org/officeDocument/2006/relationships/theme" Target="../theme/theme18.xml" /></Relationships>
</file>

<file path=ppt/slideMasters/_rels/slideMaster19.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slideLayout" Target="../slideLayouts/slideLayout117.xml" /><Relationship Id="rId3" Type="http://schemas.openxmlformats.org/officeDocument/2006/relationships/slideLayout" Target="../slideLayouts/slideLayout118.xml" /><Relationship Id="rId4" Type="http://schemas.openxmlformats.org/officeDocument/2006/relationships/slideLayout" Target="../slideLayouts/slideLayout119.xml" /><Relationship Id="rId5" Type="http://schemas.openxmlformats.org/officeDocument/2006/relationships/slideLayout" Target="../slideLayouts/slideLayout120.xml" /><Relationship Id="rId6" Type="http://schemas.openxmlformats.org/officeDocument/2006/relationships/theme" Target="../theme/theme1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20.xml.rels>&#65279;<?xml version="1.0" encoding="utf-8" standalone="yes"?><Relationships xmlns="http://schemas.openxmlformats.org/package/2006/relationships"><Relationship Id="rId1" Type="http://schemas.openxmlformats.org/officeDocument/2006/relationships/slideLayout" Target="../slideLayouts/slideLayout121.xml" /><Relationship Id="rId2" Type="http://schemas.openxmlformats.org/officeDocument/2006/relationships/slideLayout" Target="../slideLayouts/slideLayout122.xml" /><Relationship Id="rId3" Type="http://schemas.openxmlformats.org/officeDocument/2006/relationships/slideLayout" Target="../slideLayouts/slideLayout123.xml" /><Relationship Id="rId4" Type="http://schemas.openxmlformats.org/officeDocument/2006/relationships/slideLayout" Target="../slideLayouts/slideLayout124.xml" /><Relationship Id="rId5" Type="http://schemas.openxmlformats.org/officeDocument/2006/relationships/slideLayout" Target="../slideLayouts/slideLayout125.xml" /><Relationship Id="rId6" Type="http://schemas.openxmlformats.org/officeDocument/2006/relationships/slideLayout" Target="../slideLayouts/slideLayout126.xml" /><Relationship Id="rId7" Type="http://schemas.openxmlformats.org/officeDocument/2006/relationships/image" Target="../media/image4.jpeg" /><Relationship Id="rId8" Type="http://schemas.openxmlformats.org/officeDocument/2006/relationships/theme" Target="../theme/theme20.xml" /></Relationships>
</file>

<file path=ppt/slideMasters/_rels/slideMaster21.xml.rels>&#65279;<?xml version="1.0" encoding="utf-8" standalone="yes"?><Relationships xmlns="http://schemas.openxmlformats.org/package/2006/relationships"><Relationship Id="rId1" Type="http://schemas.openxmlformats.org/officeDocument/2006/relationships/slideLayout" Target="../slideLayouts/slideLayout127.xml" /><Relationship Id="rId2" Type="http://schemas.openxmlformats.org/officeDocument/2006/relationships/slideLayout" Target="../slideLayouts/slideLayout128.xml" /><Relationship Id="rId3" Type="http://schemas.openxmlformats.org/officeDocument/2006/relationships/slideLayout" Target="../slideLayouts/slideLayout129.xml" /><Relationship Id="rId4" Type="http://schemas.openxmlformats.org/officeDocument/2006/relationships/slideLayout" Target="../slideLayouts/slideLayout130.xml" /><Relationship Id="rId5" Type="http://schemas.openxmlformats.org/officeDocument/2006/relationships/slideLayout" Target="../slideLayouts/slideLayout131.xml" /><Relationship Id="rId6" Type="http://schemas.openxmlformats.org/officeDocument/2006/relationships/theme" Target="../theme/theme21.xml" /></Relationships>
</file>

<file path=ppt/slideMasters/_rels/slideMaster22.xml.rels>&#65279;<?xml version="1.0" encoding="utf-8" standalone="yes"?><Relationships xmlns="http://schemas.openxmlformats.org/package/2006/relationships"><Relationship Id="rId1" Type="http://schemas.openxmlformats.org/officeDocument/2006/relationships/slideLayout" Target="../slideLayouts/slideLayout132.xml" /><Relationship Id="rId10" Type="http://schemas.openxmlformats.org/officeDocument/2006/relationships/slideLayout" Target="../slideLayouts/slideLayout141.xml" /><Relationship Id="rId11" Type="http://schemas.openxmlformats.org/officeDocument/2006/relationships/slideLayout" Target="../slideLayouts/slideLayout142.xml" /><Relationship Id="rId12" Type="http://schemas.openxmlformats.org/officeDocument/2006/relationships/slideLayout" Target="../slideLayouts/slideLayout143.xml" /><Relationship Id="rId13" Type="http://schemas.openxmlformats.org/officeDocument/2006/relationships/image" Target="../media/image4.jpeg" /><Relationship Id="rId14" Type="http://schemas.openxmlformats.org/officeDocument/2006/relationships/image" Target="../media/image1.jpeg" /><Relationship Id="rId15" Type="http://schemas.openxmlformats.org/officeDocument/2006/relationships/image" Target="../media/image2.png" /><Relationship Id="rId16" Type="http://schemas.openxmlformats.org/officeDocument/2006/relationships/theme" Target="../theme/theme22.xml" /><Relationship Id="rId2" Type="http://schemas.openxmlformats.org/officeDocument/2006/relationships/slideLayout" Target="../slideLayouts/slideLayout133.xml" /><Relationship Id="rId3" Type="http://schemas.openxmlformats.org/officeDocument/2006/relationships/slideLayout" Target="../slideLayouts/slideLayout134.xml" /><Relationship Id="rId4" Type="http://schemas.openxmlformats.org/officeDocument/2006/relationships/slideLayout" Target="../slideLayouts/slideLayout135.xml" /><Relationship Id="rId5" Type="http://schemas.openxmlformats.org/officeDocument/2006/relationships/slideLayout" Target="../slideLayouts/slideLayout136.xml" /><Relationship Id="rId6" Type="http://schemas.openxmlformats.org/officeDocument/2006/relationships/slideLayout" Target="../slideLayouts/slideLayout137.xml" /><Relationship Id="rId7" Type="http://schemas.openxmlformats.org/officeDocument/2006/relationships/slideLayout" Target="../slideLayouts/slideLayout138.xml" /><Relationship Id="rId8" Type="http://schemas.openxmlformats.org/officeDocument/2006/relationships/slideLayout" Target="../slideLayouts/slideLayout139.xml" /><Relationship Id="rId9" Type="http://schemas.openxmlformats.org/officeDocument/2006/relationships/slideLayout" Target="../slideLayouts/slideLayout140.xml" /></Relationships>
</file>

<file path=ppt/slideMasters/_rels/slideMaster23.xml.rels>&#65279;<?xml version="1.0" encoding="utf-8" standalone="yes"?><Relationships xmlns="http://schemas.openxmlformats.org/package/2006/relationships"><Relationship Id="rId1" Type="http://schemas.openxmlformats.org/officeDocument/2006/relationships/slideLayout" Target="../slideLayouts/slideLayout144.xml" /><Relationship Id="rId10" Type="http://schemas.openxmlformats.org/officeDocument/2006/relationships/slideLayout" Target="../slideLayouts/slideLayout153.xml" /><Relationship Id="rId11" Type="http://schemas.openxmlformats.org/officeDocument/2006/relationships/slideLayout" Target="../slideLayouts/slideLayout154.xml" /><Relationship Id="rId12" Type="http://schemas.openxmlformats.org/officeDocument/2006/relationships/slideLayout" Target="../slideLayouts/slideLayout155.xml" /><Relationship Id="rId13" Type="http://schemas.openxmlformats.org/officeDocument/2006/relationships/image" Target="../media/image4.jpeg" /><Relationship Id="rId14" Type="http://schemas.openxmlformats.org/officeDocument/2006/relationships/image" Target="../media/image1.jpeg" /><Relationship Id="rId15" Type="http://schemas.openxmlformats.org/officeDocument/2006/relationships/image" Target="../media/image2.png" /><Relationship Id="rId16" Type="http://schemas.openxmlformats.org/officeDocument/2006/relationships/theme" Target="../theme/theme23.xml" /><Relationship Id="rId2" Type="http://schemas.openxmlformats.org/officeDocument/2006/relationships/slideLayout" Target="../slideLayouts/slideLayout145.xml" /><Relationship Id="rId3" Type="http://schemas.openxmlformats.org/officeDocument/2006/relationships/slideLayout" Target="../slideLayouts/slideLayout146.xml" /><Relationship Id="rId4" Type="http://schemas.openxmlformats.org/officeDocument/2006/relationships/slideLayout" Target="../slideLayouts/slideLayout147.xml" /><Relationship Id="rId5" Type="http://schemas.openxmlformats.org/officeDocument/2006/relationships/slideLayout" Target="../slideLayouts/slideLayout148.xml" /><Relationship Id="rId6" Type="http://schemas.openxmlformats.org/officeDocument/2006/relationships/slideLayout" Target="../slideLayouts/slideLayout149.xml" /><Relationship Id="rId7" Type="http://schemas.openxmlformats.org/officeDocument/2006/relationships/slideLayout" Target="../slideLayouts/slideLayout150.xml" /><Relationship Id="rId8" Type="http://schemas.openxmlformats.org/officeDocument/2006/relationships/slideLayout" Target="../slideLayouts/slideLayout151.xml" /><Relationship Id="rId9" Type="http://schemas.openxmlformats.org/officeDocument/2006/relationships/slideLayout" Target="../slideLayouts/slideLayout152.xml" /></Relationships>
</file>

<file path=ppt/slideMasters/_rels/slideMaster24.xml.rels>&#65279;<?xml version="1.0" encoding="utf-8" standalone="yes"?><Relationships xmlns="http://schemas.openxmlformats.org/package/2006/relationships"><Relationship Id="rId1" Type="http://schemas.openxmlformats.org/officeDocument/2006/relationships/slideLayout" Target="../slideLayouts/slideLayout156.xml" /><Relationship Id="rId10" Type="http://schemas.openxmlformats.org/officeDocument/2006/relationships/slideLayout" Target="../slideLayouts/slideLayout165.xml" /><Relationship Id="rId11" Type="http://schemas.openxmlformats.org/officeDocument/2006/relationships/slideLayout" Target="../slideLayouts/slideLayout166.xml" /><Relationship Id="rId12" Type="http://schemas.openxmlformats.org/officeDocument/2006/relationships/slideLayout" Target="../slideLayouts/slideLayout167.xml" /><Relationship Id="rId13" Type="http://schemas.openxmlformats.org/officeDocument/2006/relationships/theme" Target="../theme/theme24.xml" /><Relationship Id="rId2" Type="http://schemas.openxmlformats.org/officeDocument/2006/relationships/slideLayout" Target="../slideLayouts/slideLayout157.xml" /><Relationship Id="rId3" Type="http://schemas.openxmlformats.org/officeDocument/2006/relationships/slideLayout" Target="../slideLayouts/slideLayout158.xml" /><Relationship Id="rId4" Type="http://schemas.openxmlformats.org/officeDocument/2006/relationships/slideLayout" Target="../slideLayouts/slideLayout159.xml" /><Relationship Id="rId5" Type="http://schemas.openxmlformats.org/officeDocument/2006/relationships/slideLayout" Target="../slideLayouts/slideLayout160.xml" /><Relationship Id="rId6" Type="http://schemas.openxmlformats.org/officeDocument/2006/relationships/slideLayout" Target="../slideLayouts/slideLayout161.xml" /><Relationship Id="rId7" Type="http://schemas.openxmlformats.org/officeDocument/2006/relationships/slideLayout" Target="../slideLayouts/slideLayout162.xml" /><Relationship Id="rId8" Type="http://schemas.openxmlformats.org/officeDocument/2006/relationships/slideLayout" Target="../slideLayouts/slideLayout163.xml" /><Relationship Id="rId9" Type="http://schemas.openxmlformats.org/officeDocument/2006/relationships/slideLayout" Target="../slideLayouts/slideLayout164.xml" /></Relationships>
</file>

<file path=ppt/slideMasters/_rels/slideMaster25.xml.rels>&#65279;<?xml version="1.0" encoding="utf-8" standalone="yes"?><Relationships xmlns="http://schemas.openxmlformats.org/package/2006/relationships"><Relationship Id="rId1" Type="http://schemas.openxmlformats.org/officeDocument/2006/relationships/slideLayout" Target="../slideLayouts/slideLayout168.xml" /><Relationship Id="rId10" Type="http://schemas.openxmlformats.org/officeDocument/2006/relationships/slideLayout" Target="../slideLayouts/slideLayout177.xml" /><Relationship Id="rId11" Type="http://schemas.openxmlformats.org/officeDocument/2006/relationships/slideLayout" Target="../slideLayouts/slideLayout178.xml" /><Relationship Id="rId12" Type="http://schemas.openxmlformats.org/officeDocument/2006/relationships/slideLayout" Target="../slideLayouts/slideLayout179.xml" /><Relationship Id="rId13" Type="http://schemas.openxmlformats.org/officeDocument/2006/relationships/theme" Target="../theme/theme25.xml" /><Relationship Id="rId2" Type="http://schemas.openxmlformats.org/officeDocument/2006/relationships/slideLayout" Target="../slideLayouts/slideLayout169.xml" /><Relationship Id="rId3" Type="http://schemas.openxmlformats.org/officeDocument/2006/relationships/slideLayout" Target="../slideLayouts/slideLayout170.xml" /><Relationship Id="rId4" Type="http://schemas.openxmlformats.org/officeDocument/2006/relationships/slideLayout" Target="../slideLayouts/slideLayout171.xml" /><Relationship Id="rId5" Type="http://schemas.openxmlformats.org/officeDocument/2006/relationships/slideLayout" Target="../slideLayouts/slideLayout172.xml" /><Relationship Id="rId6" Type="http://schemas.openxmlformats.org/officeDocument/2006/relationships/slideLayout" Target="../slideLayouts/slideLayout173.xml" /><Relationship Id="rId7" Type="http://schemas.openxmlformats.org/officeDocument/2006/relationships/slideLayout" Target="../slideLayouts/slideLayout174.xml" /><Relationship Id="rId8" Type="http://schemas.openxmlformats.org/officeDocument/2006/relationships/slideLayout" Target="../slideLayouts/slideLayout175.xml" /><Relationship Id="rId9" Type="http://schemas.openxmlformats.org/officeDocument/2006/relationships/slideLayout" Target="../slideLayouts/slideLayout176.xml" /></Relationships>
</file>

<file path=ppt/slideMasters/_rels/slideMaster26.xml.rels>&#65279;<?xml version="1.0" encoding="utf-8" standalone="yes"?><Relationships xmlns="http://schemas.openxmlformats.org/package/2006/relationships"><Relationship Id="rId1" Type="http://schemas.openxmlformats.org/officeDocument/2006/relationships/slideLayout" Target="../slideLayouts/slideLayout180.xml" /><Relationship Id="rId10" Type="http://schemas.openxmlformats.org/officeDocument/2006/relationships/slideLayout" Target="../slideLayouts/slideLayout189.xml" /><Relationship Id="rId11" Type="http://schemas.openxmlformats.org/officeDocument/2006/relationships/slideLayout" Target="../slideLayouts/slideLayout190.xml" /><Relationship Id="rId12" Type="http://schemas.openxmlformats.org/officeDocument/2006/relationships/slideLayout" Target="../slideLayouts/slideLayout191.xml" /><Relationship Id="rId13" Type="http://schemas.openxmlformats.org/officeDocument/2006/relationships/theme" Target="../theme/theme26.xml" /><Relationship Id="rId2" Type="http://schemas.openxmlformats.org/officeDocument/2006/relationships/slideLayout" Target="../slideLayouts/slideLayout181.xml" /><Relationship Id="rId3" Type="http://schemas.openxmlformats.org/officeDocument/2006/relationships/slideLayout" Target="../slideLayouts/slideLayout182.xml" /><Relationship Id="rId4" Type="http://schemas.openxmlformats.org/officeDocument/2006/relationships/slideLayout" Target="../slideLayouts/slideLayout183.xml" /><Relationship Id="rId5" Type="http://schemas.openxmlformats.org/officeDocument/2006/relationships/slideLayout" Target="../slideLayouts/slideLayout184.xml" /><Relationship Id="rId6" Type="http://schemas.openxmlformats.org/officeDocument/2006/relationships/slideLayout" Target="../slideLayouts/slideLayout185.xml" /><Relationship Id="rId7" Type="http://schemas.openxmlformats.org/officeDocument/2006/relationships/slideLayout" Target="../slideLayouts/slideLayout186.xml" /><Relationship Id="rId8" Type="http://schemas.openxmlformats.org/officeDocument/2006/relationships/slideLayout" Target="../slideLayouts/slideLayout187.xml" /><Relationship Id="rId9" Type="http://schemas.openxmlformats.org/officeDocument/2006/relationships/slideLayout" Target="../slideLayouts/slideLayout188.xml" /></Relationships>
</file>

<file path=ppt/slideMasters/_rels/slideMaster27.xml.rels>&#65279;<?xml version="1.0" encoding="utf-8" standalone="yes"?><Relationships xmlns="http://schemas.openxmlformats.org/package/2006/relationships"><Relationship Id="rId1" Type="http://schemas.openxmlformats.org/officeDocument/2006/relationships/slideLayout" Target="../slideLayouts/slideLayout192.xml" /><Relationship Id="rId10" Type="http://schemas.openxmlformats.org/officeDocument/2006/relationships/slideLayout" Target="../slideLayouts/slideLayout201.xml" /><Relationship Id="rId11" Type="http://schemas.openxmlformats.org/officeDocument/2006/relationships/slideLayout" Target="../slideLayouts/slideLayout202.xml" /><Relationship Id="rId12" Type="http://schemas.openxmlformats.org/officeDocument/2006/relationships/slideLayout" Target="../slideLayouts/slideLayout203.xml" /><Relationship Id="rId13" Type="http://schemas.openxmlformats.org/officeDocument/2006/relationships/theme" Target="../theme/theme27.xml" /><Relationship Id="rId2" Type="http://schemas.openxmlformats.org/officeDocument/2006/relationships/slideLayout" Target="../slideLayouts/slideLayout193.xml" /><Relationship Id="rId3" Type="http://schemas.openxmlformats.org/officeDocument/2006/relationships/slideLayout" Target="../slideLayouts/slideLayout194.xml" /><Relationship Id="rId4" Type="http://schemas.openxmlformats.org/officeDocument/2006/relationships/slideLayout" Target="../slideLayouts/slideLayout195.xml" /><Relationship Id="rId5" Type="http://schemas.openxmlformats.org/officeDocument/2006/relationships/slideLayout" Target="../slideLayouts/slideLayout196.xml" /><Relationship Id="rId6" Type="http://schemas.openxmlformats.org/officeDocument/2006/relationships/slideLayout" Target="../slideLayouts/slideLayout197.xml" /><Relationship Id="rId7" Type="http://schemas.openxmlformats.org/officeDocument/2006/relationships/slideLayout" Target="../slideLayouts/slideLayout198.xml" /><Relationship Id="rId8" Type="http://schemas.openxmlformats.org/officeDocument/2006/relationships/slideLayout" Target="../slideLayouts/slideLayout199.xml" /><Relationship Id="rId9" Type="http://schemas.openxmlformats.org/officeDocument/2006/relationships/slideLayout" Target="../slideLayouts/slideLayout200.xml" /></Relationships>
</file>

<file path=ppt/slideMasters/_rels/slideMaster28.xml.rels>&#65279;<?xml version="1.0" encoding="utf-8" standalone="yes"?><Relationships xmlns="http://schemas.openxmlformats.org/package/2006/relationships"><Relationship Id="rId1" Type="http://schemas.openxmlformats.org/officeDocument/2006/relationships/slideLayout" Target="../slideLayouts/slideLayout204.xml" /><Relationship Id="rId10" Type="http://schemas.openxmlformats.org/officeDocument/2006/relationships/slideLayout" Target="../slideLayouts/slideLayout213.xml" /><Relationship Id="rId11" Type="http://schemas.openxmlformats.org/officeDocument/2006/relationships/slideLayout" Target="../slideLayouts/slideLayout214.xml" /><Relationship Id="rId12" Type="http://schemas.openxmlformats.org/officeDocument/2006/relationships/slideLayout" Target="../slideLayouts/slideLayout215.xml" /><Relationship Id="rId13" Type="http://schemas.openxmlformats.org/officeDocument/2006/relationships/image" Target="../media/image4.jpeg" /><Relationship Id="rId14" Type="http://schemas.openxmlformats.org/officeDocument/2006/relationships/image" Target="../media/image3.png" /><Relationship Id="rId15" Type="http://schemas.openxmlformats.org/officeDocument/2006/relationships/theme" Target="../theme/theme28.xml" /><Relationship Id="rId2" Type="http://schemas.openxmlformats.org/officeDocument/2006/relationships/slideLayout" Target="../slideLayouts/slideLayout205.xml" /><Relationship Id="rId3" Type="http://schemas.openxmlformats.org/officeDocument/2006/relationships/slideLayout" Target="../slideLayouts/slideLayout206.xml" /><Relationship Id="rId4" Type="http://schemas.openxmlformats.org/officeDocument/2006/relationships/slideLayout" Target="../slideLayouts/slideLayout207.xml" /><Relationship Id="rId5" Type="http://schemas.openxmlformats.org/officeDocument/2006/relationships/slideLayout" Target="../slideLayouts/slideLayout208.xml" /><Relationship Id="rId6" Type="http://schemas.openxmlformats.org/officeDocument/2006/relationships/slideLayout" Target="../slideLayouts/slideLayout209.xml" /><Relationship Id="rId7" Type="http://schemas.openxmlformats.org/officeDocument/2006/relationships/slideLayout" Target="../slideLayouts/slideLayout210.xml" /><Relationship Id="rId8" Type="http://schemas.openxmlformats.org/officeDocument/2006/relationships/slideLayout" Target="../slideLayouts/slideLayout211.xml" /><Relationship Id="rId9" Type="http://schemas.openxmlformats.org/officeDocument/2006/relationships/slideLayout" Target="../slideLayouts/slideLayout212.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image" Target="../media/image4.jpeg" /><Relationship Id="rId8" Type="http://schemas.openxmlformats.org/officeDocument/2006/relationships/theme" Target="../theme/theme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slideLayout" Target="../slideLayouts/slideLayout30.xml" /><Relationship Id="rId3" Type="http://schemas.openxmlformats.org/officeDocument/2006/relationships/slideLayout" Target="../slideLayouts/slideLayout31.xml" /><Relationship Id="rId4" Type="http://schemas.openxmlformats.org/officeDocument/2006/relationships/slideLayout" Target="../slideLayouts/slideLayout32.xml" /><Relationship Id="rId5" Type="http://schemas.openxmlformats.org/officeDocument/2006/relationships/slideLayout" Target="../slideLayouts/slideLayout33.xml" /><Relationship Id="rId6" Type="http://schemas.openxmlformats.org/officeDocument/2006/relationships/slideLayout" Target="../slideLayouts/slideLayout34.xml" /><Relationship Id="rId7" Type="http://schemas.openxmlformats.org/officeDocument/2006/relationships/image" Target="../media/image4.jpeg" /><Relationship Id="rId8" Type="http://schemas.openxmlformats.org/officeDocument/2006/relationships/theme" Target="../theme/theme4.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slideLayout" Target="../slideLayouts/slideLayout36.xml" /><Relationship Id="rId3" Type="http://schemas.openxmlformats.org/officeDocument/2006/relationships/slideLayout" Target="../slideLayouts/slideLayout37.xml" /><Relationship Id="rId4" Type="http://schemas.openxmlformats.org/officeDocument/2006/relationships/slideLayout" Target="../slideLayouts/slideLayout38.xml" /><Relationship Id="rId5" Type="http://schemas.openxmlformats.org/officeDocument/2006/relationships/slideLayout" Target="../slideLayouts/slideLayout39.xml" /><Relationship Id="rId6" Type="http://schemas.openxmlformats.org/officeDocument/2006/relationships/slideLayout" Target="../slideLayouts/slideLayout40.xml" /><Relationship Id="rId7" Type="http://schemas.openxmlformats.org/officeDocument/2006/relationships/image" Target="../media/image4.jpeg" /><Relationship Id="rId8" Type="http://schemas.openxmlformats.org/officeDocument/2006/relationships/theme" Target="../theme/theme5.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slideLayout" Target="../slideLayouts/slideLayout42.xml" /><Relationship Id="rId3" Type="http://schemas.openxmlformats.org/officeDocument/2006/relationships/slideLayout" Target="../slideLayouts/slideLayout43.xml" /><Relationship Id="rId4" Type="http://schemas.openxmlformats.org/officeDocument/2006/relationships/slideLayout" Target="../slideLayouts/slideLayout44.xml" /><Relationship Id="rId5" Type="http://schemas.openxmlformats.org/officeDocument/2006/relationships/slideLayout" Target="../slideLayouts/slideLayout45.xml" /><Relationship Id="rId6" Type="http://schemas.openxmlformats.org/officeDocument/2006/relationships/slideLayout" Target="../slideLayouts/slideLayout46.xml" /><Relationship Id="rId7" Type="http://schemas.openxmlformats.org/officeDocument/2006/relationships/image" Target="../media/image4.jpeg" /><Relationship Id="rId8" Type="http://schemas.openxmlformats.org/officeDocument/2006/relationships/theme" Target="../theme/theme6.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47.xml" /><Relationship Id="rId2" Type="http://schemas.openxmlformats.org/officeDocument/2006/relationships/slideLayout" Target="../slideLayouts/slideLayout48.xml" /><Relationship Id="rId3" Type="http://schemas.openxmlformats.org/officeDocument/2006/relationships/slideLayout" Target="../slideLayouts/slideLayout49.xml" /><Relationship Id="rId4" Type="http://schemas.openxmlformats.org/officeDocument/2006/relationships/slideLayout" Target="../slideLayouts/slideLayout50.xml" /><Relationship Id="rId5" Type="http://schemas.openxmlformats.org/officeDocument/2006/relationships/slideLayout" Target="../slideLayouts/slideLayout51.xml" /><Relationship Id="rId6" Type="http://schemas.openxmlformats.org/officeDocument/2006/relationships/slideLayout" Target="../slideLayouts/slideLayout52.xml" /><Relationship Id="rId7" Type="http://schemas.openxmlformats.org/officeDocument/2006/relationships/image" Target="../media/image4.jpeg" /><Relationship Id="rId8" Type="http://schemas.openxmlformats.org/officeDocument/2006/relationships/theme" Target="../theme/theme7.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slideLayout" Target="../slideLayouts/slideLayout54.xml" /><Relationship Id="rId3" Type="http://schemas.openxmlformats.org/officeDocument/2006/relationships/slideLayout" Target="../slideLayouts/slideLayout55.xml" /><Relationship Id="rId4" Type="http://schemas.openxmlformats.org/officeDocument/2006/relationships/slideLayout" Target="../slideLayouts/slideLayout56.xml" /><Relationship Id="rId5" Type="http://schemas.openxmlformats.org/officeDocument/2006/relationships/slideLayout" Target="../slideLayouts/slideLayout57.xml" /><Relationship Id="rId6" Type="http://schemas.openxmlformats.org/officeDocument/2006/relationships/slideLayout" Target="../slideLayouts/slideLayout58.xml" /><Relationship Id="rId7" Type="http://schemas.openxmlformats.org/officeDocument/2006/relationships/image" Target="../media/image4.jpeg" /><Relationship Id="rId8" Type="http://schemas.openxmlformats.org/officeDocument/2006/relationships/theme" Target="../theme/theme8.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59.xml" /><Relationship Id="rId2" Type="http://schemas.openxmlformats.org/officeDocument/2006/relationships/slideLayout" Target="../slideLayouts/slideLayout60.xml" /><Relationship Id="rId3" Type="http://schemas.openxmlformats.org/officeDocument/2006/relationships/slideLayout" Target="../slideLayouts/slideLayout61.xml" /><Relationship Id="rId4" Type="http://schemas.openxmlformats.org/officeDocument/2006/relationships/slideLayout" Target="../slideLayouts/slideLayout62.xml" /><Relationship Id="rId5" Type="http://schemas.openxmlformats.org/officeDocument/2006/relationships/slideLayout" Target="../slideLayouts/slideLayout63.xml" /><Relationship Id="rId6" Type="http://schemas.openxmlformats.org/officeDocument/2006/relationships/slideLayout" Target="../slideLayouts/slideLayout64.xml" /><Relationship Id="rId7" Type="http://schemas.openxmlformats.org/officeDocument/2006/relationships/image" Target="../media/image4.jpeg" /><Relationship Id="rId8" Type="http://schemas.openxmlformats.org/officeDocument/2006/relationships/theme" Target="../theme/theme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59" r:id="rId1"/>
    <p:sldLayoutId id="2147483767" r:id="rId2"/>
    <p:sldLayoutId id="2147483768" r:id="rId3"/>
    <p:sldLayoutId id="2147483769" r:id="rId4"/>
    <p:sldLayoutId id="2147483770" r:id="rId5"/>
    <p:sldLayoutId id="2147483771"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6"/>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73" r:id="rId1"/>
    <p:sldLayoutId id="2147483780" r:id="rId2"/>
    <p:sldLayoutId id="2147483781" r:id="rId3"/>
    <p:sldLayoutId id="2147483782" r:id="rId4"/>
    <p:sldLayoutId id="2147483783" r:id="rId5"/>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85" r:id="rId1"/>
    <p:sldLayoutId id="2147483793" r:id="rId2"/>
    <p:sldLayoutId id="2147483794" r:id="rId3"/>
    <p:sldLayoutId id="2147483795" r:id="rId4"/>
    <p:sldLayoutId id="2147483796" r:id="rId5"/>
    <p:sldLayoutId id="2147483797"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99" r:id="rId1"/>
    <p:sldLayoutId id="2147483807" r:id="rId2"/>
    <p:sldLayoutId id="2147483808" r:id="rId3"/>
    <p:sldLayoutId id="2147483809" r:id="rId4"/>
    <p:sldLayoutId id="2147483810" r:id="rId5"/>
    <p:sldLayoutId id="2147483811"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6"/>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813" r:id="rId1"/>
    <p:sldLayoutId id="2147483820" r:id="rId2"/>
    <p:sldLayoutId id="2147483821" r:id="rId3"/>
    <p:sldLayoutId id="2147483822" r:id="rId4"/>
    <p:sldLayoutId id="2147483823" r:id="rId5"/>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825" r:id="rId1"/>
    <p:sldLayoutId id="2147483833" r:id="rId2"/>
    <p:sldLayoutId id="2147483834" r:id="rId3"/>
    <p:sldLayoutId id="2147483835" r:id="rId4"/>
    <p:sldLayoutId id="2147483836" r:id="rId5"/>
    <p:sldLayoutId id="2147483837"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839" r:id="rId1"/>
    <p:sldLayoutId id="2147483847" r:id="rId2"/>
    <p:sldLayoutId id="2147483848" r:id="rId3"/>
    <p:sldLayoutId id="2147483849" r:id="rId4"/>
    <p:sldLayoutId id="2147483850" r:id="rId5"/>
    <p:sldLayoutId id="2147483851"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853" r:id="rId1"/>
    <p:sldLayoutId id="2147483861" r:id="rId2"/>
    <p:sldLayoutId id="2147483862" r:id="rId3"/>
    <p:sldLayoutId id="2147483863" r:id="rId4"/>
    <p:sldLayoutId id="2147483864" r:id="rId5"/>
    <p:sldLayoutId id="2147483865"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2" name="Holder 2"/>
          <p:cNvSpPr>
            <a:spLocks noGrp="1"/>
          </p:cNvSpPr>
          <p:nvPr>
            <p:ph type="title"/>
          </p:nvPr>
        </p:nvSpPr>
        <p:spPr>
          <a:xfrm>
            <a:off x="3610057" y="270765"/>
            <a:ext cx="1911178" cy="207749"/>
          </a:xfrm>
          <a:prstGeom prst="rect">
            <a:avLst/>
          </a:prstGeom>
        </p:spPr>
        <p:txBody>
          <a:bodyPr wrap="square" lIns="0" tIns="0" rIns="0" bIns="0">
            <a:spAutoFit/>
          </a:bodyPr>
          <a:lstStyle>
            <a:lvl1pPr>
              <a:defRPr sz="1350" b="0" i="0">
                <a:solidFill>
                  <a:srgbClr val="0A31FF"/>
                </a:solidFill>
                <a:latin typeface="Arial MT"/>
                <a:cs typeface="Arial MT"/>
              </a:defRPr>
            </a:lvl1pPr>
          </a:lstStyle>
          <a:p>
            <a:endParaRPr/>
          </a:p>
        </p:txBody>
      </p:sp>
      <p:sp>
        <p:nvSpPr>
          <p:cNvPr id="3" name="Holder 3"/>
          <p:cNvSpPr>
            <a:spLocks noGrp="1"/>
          </p:cNvSpPr>
          <p:nvPr>
            <p:ph type="body" idx="1"/>
          </p:nvPr>
        </p:nvSpPr>
        <p:spPr>
          <a:xfrm>
            <a:off x="49938" y="2337944"/>
            <a:ext cx="902353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1958" y="6377940"/>
            <a:ext cx="2919490" cy="276999"/>
          </a:xfrm>
          <a:prstGeom prst="rect">
            <a:avLst/>
          </a:prstGeom>
        </p:spPr>
        <p:txBody>
          <a:bodyPr wrap="square" lIns="0" tIns="0" rIns="0" bIns="0">
            <a:spAutoFit/>
          </a:bodyPr>
          <a:lstStyle>
            <a:defPPr>
              <a:defRPr lang="en-US"/>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Holder 5"/>
          <p:cNvSpPr>
            <a:spLocks noGrp="1"/>
          </p:cNvSpPr>
          <p:nvPr>
            <p:ph type="dt" sz="half" idx="6"/>
          </p:nvPr>
        </p:nvSpPr>
        <p:spPr>
          <a:xfrm>
            <a:off x="456170" y="6377940"/>
            <a:ext cx="2098382" cy="27699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a:t>12/13/2022</a:t>
            </a:fld>
            <a:endParaRPr lang="en-US"/>
          </a:p>
        </p:txBody>
      </p:sp>
      <p:sp>
        <p:nvSpPr>
          <p:cNvPr id="6" name="Holder 6"/>
          <p:cNvSpPr>
            <a:spLocks noGrp="1"/>
          </p:cNvSpPr>
          <p:nvPr>
            <p:ph type="sldNum" sz="quarter" idx="7"/>
          </p:nvPr>
        </p:nvSpPr>
        <p:spPr>
          <a:xfrm>
            <a:off x="6568853" y="6377940"/>
            <a:ext cx="2098382" cy="276999"/>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extLst>
      <p:ext uri="{BB962C8B-B14F-4D97-AF65-F5344CB8AC3E}">
        <p14:creationId xmlns:p14="http://schemas.microsoft.com/office/powerpoint/2010/main" val="3993999602"/>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Lst>
  <p:transition/>
  <p:timing/>
  <p:txStyles>
    <p:titleStyle>
      <a:lvl1pPr>
        <a:defRPr>
          <a:latin typeface="+mj-lt"/>
          <a:ea typeface="+mj-ea"/>
          <a:cs typeface="+mj-cs"/>
        </a:defRPr>
      </a:lvl1pPr>
    </p:titleStyle>
    <p:bodyStyle>
      <a:lvl1pPr marL="0">
        <a:defRPr>
          <a:latin typeface="+mn-lt"/>
          <a:ea typeface="+mn-ea"/>
          <a:cs typeface="+mn-cs"/>
        </a:defRPr>
      </a:lvl1pPr>
      <a:lvl2pPr marL="1482791">
        <a:defRPr>
          <a:latin typeface="+mn-lt"/>
          <a:ea typeface="+mn-ea"/>
          <a:cs typeface="+mn-cs"/>
        </a:defRPr>
      </a:lvl2pPr>
      <a:lvl3pPr marL="2965582">
        <a:defRPr>
          <a:latin typeface="+mn-lt"/>
          <a:ea typeface="+mn-ea"/>
          <a:cs typeface="+mn-cs"/>
        </a:defRPr>
      </a:lvl3pPr>
      <a:lvl4pPr marL="4448373">
        <a:defRPr>
          <a:latin typeface="+mn-lt"/>
          <a:ea typeface="+mn-ea"/>
          <a:cs typeface="+mn-cs"/>
        </a:defRPr>
      </a:lvl4pPr>
      <a:lvl5pPr marL="5931164">
        <a:defRPr>
          <a:latin typeface="+mn-lt"/>
          <a:ea typeface="+mn-ea"/>
          <a:cs typeface="+mn-cs"/>
        </a:defRPr>
      </a:lvl5pPr>
      <a:lvl6pPr marL="7413955">
        <a:defRPr>
          <a:latin typeface="+mn-lt"/>
          <a:ea typeface="+mn-ea"/>
          <a:cs typeface="+mn-cs"/>
        </a:defRPr>
      </a:lvl6pPr>
      <a:lvl7pPr marL="8896746">
        <a:defRPr>
          <a:latin typeface="+mn-lt"/>
          <a:ea typeface="+mn-ea"/>
          <a:cs typeface="+mn-cs"/>
        </a:defRPr>
      </a:lvl7pPr>
      <a:lvl8pPr marL="10379537">
        <a:defRPr>
          <a:latin typeface="+mn-lt"/>
          <a:ea typeface="+mn-ea"/>
          <a:cs typeface="+mn-cs"/>
        </a:defRPr>
      </a:lvl8pPr>
      <a:lvl9pPr marL="11862328">
        <a:defRPr>
          <a:latin typeface="+mn-lt"/>
          <a:ea typeface="+mn-ea"/>
          <a:cs typeface="+mn-cs"/>
        </a:defRPr>
      </a:lvl9pPr>
    </p:bodyStyle>
    <p:otherStyle>
      <a:lvl1pPr marL="0">
        <a:defRPr>
          <a:latin typeface="+mn-lt"/>
          <a:ea typeface="+mn-ea"/>
          <a:cs typeface="+mn-cs"/>
        </a:defRPr>
      </a:lvl1pPr>
      <a:lvl2pPr marL="1482791">
        <a:defRPr>
          <a:latin typeface="+mn-lt"/>
          <a:ea typeface="+mn-ea"/>
          <a:cs typeface="+mn-cs"/>
        </a:defRPr>
      </a:lvl2pPr>
      <a:lvl3pPr marL="2965582">
        <a:defRPr>
          <a:latin typeface="+mn-lt"/>
          <a:ea typeface="+mn-ea"/>
          <a:cs typeface="+mn-cs"/>
        </a:defRPr>
      </a:lvl3pPr>
      <a:lvl4pPr marL="4448373">
        <a:defRPr>
          <a:latin typeface="+mn-lt"/>
          <a:ea typeface="+mn-ea"/>
          <a:cs typeface="+mn-cs"/>
        </a:defRPr>
      </a:lvl4pPr>
      <a:lvl5pPr marL="5931164">
        <a:defRPr>
          <a:latin typeface="+mn-lt"/>
          <a:ea typeface="+mn-ea"/>
          <a:cs typeface="+mn-cs"/>
        </a:defRPr>
      </a:lvl5pPr>
      <a:lvl6pPr marL="7413955">
        <a:defRPr>
          <a:latin typeface="+mn-lt"/>
          <a:ea typeface="+mn-ea"/>
          <a:cs typeface="+mn-cs"/>
        </a:defRPr>
      </a:lvl6pPr>
      <a:lvl7pPr marL="8896746">
        <a:defRPr>
          <a:latin typeface="+mn-lt"/>
          <a:ea typeface="+mn-ea"/>
          <a:cs typeface="+mn-cs"/>
        </a:defRPr>
      </a:lvl7pPr>
      <a:lvl8pPr marL="10379537">
        <a:defRPr>
          <a:latin typeface="+mn-lt"/>
          <a:ea typeface="+mn-ea"/>
          <a:cs typeface="+mn-cs"/>
        </a:defRPr>
      </a:lvl8pPr>
      <a:lvl9pPr marL="11862328">
        <a:defRPr>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2" name="Holder 2"/>
          <p:cNvSpPr>
            <a:spLocks noGrp="1"/>
          </p:cNvSpPr>
          <p:nvPr>
            <p:ph type="title"/>
          </p:nvPr>
        </p:nvSpPr>
        <p:spPr>
          <a:xfrm>
            <a:off x="49935" y="-31600"/>
            <a:ext cx="9023536" cy="146194"/>
          </a:xfrm>
          <a:prstGeom prst="rect">
            <a:avLst/>
          </a:prstGeom>
        </p:spPr>
        <p:txBody>
          <a:bodyPr wrap="square" lIns="0" tIns="0" rIns="0" bIns="0">
            <a:spAutoFit/>
          </a:bodyPr>
          <a:lstStyle>
            <a:lvl1pPr>
              <a:defRPr sz="950" b="0" i="0">
                <a:solidFill>
                  <a:srgbClr val="4348AA"/>
                </a:solidFill>
                <a:latin typeface="Comic Sans MS"/>
                <a:cs typeface="Comic Sans MS"/>
              </a:defRPr>
            </a:lvl1pPr>
          </a:lstStyle>
          <a:p>
            <a:endParaRPr/>
          </a:p>
        </p:txBody>
      </p:sp>
      <p:sp>
        <p:nvSpPr>
          <p:cNvPr id="3" name="Holder 3"/>
          <p:cNvSpPr>
            <a:spLocks noGrp="1"/>
          </p:cNvSpPr>
          <p:nvPr>
            <p:ph type="body" idx="1"/>
          </p:nvPr>
        </p:nvSpPr>
        <p:spPr>
          <a:xfrm>
            <a:off x="317697" y="1170665"/>
            <a:ext cx="8488012" cy="76944"/>
          </a:xfrm>
          <a:prstGeom prst="rect">
            <a:avLst/>
          </a:prstGeom>
        </p:spPr>
        <p:txBody>
          <a:bodyPr wrap="square" lIns="0" tIns="0" rIns="0" bIns="0">
            <a:spAutoFit/>
          </a:bodyPr>
          <a:lstStyle>
            <a:lvl1pPr>
              <a:defRPr sz="5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1958" y="6377940"/>
            <a:ext cx="2919490" cy="276999"/>
          </a:xfrm>
          <a:prstGeom prst="rect">
            <a:avLst/>
          </a:prstGeom>
        </p:spPr>
        <p:txBody>
          <a:bodyPr wrap="square" lIns="0" tIns="0" rIns="0" bIns="0">
            <a:spAutoFit/>
          </a:bodyPr>
          <a:lstStyle>
            <a:defPPr>
              <a:defRPr lang="en-US"/>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Holder 5"/>
          <p:cNvSpPr>
            <a:spLocks noGrp="1"/>
          </p:cNvSpPr>
          <p:nvPr>
            <p:ph type="dt" sz="half" idx="6"/>
          </p:nvPr>
        </p:nvSpPr>
        <p:spPr>
          <a:xfrm>
            <a:off x="456170" y="6377940"/>
            <a:ext cx="2098382" cy="27699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a:t>12/13/2022</a:t>
            </a:fld>
            <a:endParaRPr lang="en-US"/>
          </a:p>
        </p:txBody>
      </p:sp>
      <p:sp>
        <p:nvSpPr>
          <p:cNvPr id="6" name="Holder 6"/>
          <p:cNvSpPr>
            <a:spLocks noGrp="1"/>
          </p:cNvSpPr>
          <p:nvPr>
            <p:ph type="sldNum" sz="quarter" idx="7"/>
          </p:nvPr>
        </p:nvSpPr>
        <p:spPr>
          <a:xfrm>
            <a:off x="6568853" y="6377940"/>
            <a:ext cx="2098382" cy="276999"/>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extLst>
      <p:ext uri="{BB962C8B-B14F-4D97-AF65-F5344CB8AC3E}">
        <p14:creationId xmlns:p14="http://schemas.microsoft.com/office/powerpoint/2010/main" val="2978776705"/>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Lst>
  <p:transition/>
  <p:timing/>
  <p:txStyles>
    <p:titleStyle>
      <a:lvl1pPr>
        <a:defRPr>
          <a:latin typeface="+mj-lt"/>
          <a:ea typeface="+mj-ea"/>
          <a:cs typeface="+mj-cs"/>
        </a:defRPr>
      </a:lvl1pPr>
    </p:titleStyle>
    <p:bodyStyle>
      <a:lvl1pPr marL="0">
        <a:defRPr>
          <a:latin typeface="+mn-lt"/>
          <a:ea typeface="+mn-ea"/>
          <a:cs typeface="+mn-cs"/>
        </a:defRPr>
      </a:lvl1pPr>
      <a:lvl2pPr marL="1482791">
        <a:defRPr>
          <a:latin typeface="+mn-lt"/>
          <a:ea typeface="+mn-ea"/>
          <a:cs typeface="+mn-cs"/>
        </a:defRPr>
      </a:lvl2pPr>
      <a:lvl3pPr marL="2965582">
        <a:defRPr>
          <a:latin typeface="+mn-lt"/>
          <a:ea typeface="+mn-ea"/>
          <a:cs typeface="+mn-cs"/>
        </a:defRPr>
      </a:lvl3pPr>
      <a:lvl4pPr marL="4448373">
        <a:defRPr>
          <a:latin typeface="+mn-lt"/>
          <a:ea typeface="+mn-ea"/>
          <a:cs typeface="+mn-cs"/>
        </a:defRPr>
      </a:lvl4pPr>
      <a:lvl5pPr marL="5931164">
        <a:defRPr>
          <a:latin typeface="+mn-lt"/>
          <a:ea typeface="+mn-ea"/>
          <a:cs typeface="+mn-cs"/>
        </a:defRPr>
      </a:lvl5pPr>
      <a:lvl6pPr marL="7413955">
        <a:defRPr>
          <a:latin typeface="+mn-lt"/>
          <a:ea typeface="+mn-ea"/>
          <a:cs typeface="+mn-cs"/>
        </a:defRPr>
      </a:lvl6pPr>
      <a:lvl7pPr marL="8896746">
        <a:defRPr>
          <a:latin typeface="+mn-lt"/>
          <a:ea typeface="+mn-ea"/>
          <a:cs typeface="+mn-cs"/>
        </a:defRPr>
      </a:lvl7pPr>
      <a:lvl8pPr marL="10379537">
        <a:defRPr>
          <a:latin typeface="+mn-lt"/>
          <a:ea typeface="+mn-ea"/>
          <a:cs typeface="+mn-cs"/>
        </a:defRPr>
      </a:lvl8pPr>
      <a:lvl9pPr marL="11862328">
        <a:defRPr>
          <a:latin typeface="+mn-lt"/>
          <a:ea typeface="+mn-ea"/>
          <a:cs typeface="+mn-cs"/>
        </a:defRPr>
      </a:lvl9pPr>
    </p:bodyStyle>
    <p:otherStyle>
      <a:lvl1pPr marL="0">
        <a:defRPr>
          <a:latin typeface="+mn-lt"/>
          <a:ea typeface="+mn-ea"/>
          <a:cs typeface="+mn-cs"/>
        </a:defRPr>
      </a:lvl1pPr>
      <a:lvl2pPr marL="1482791">
        <a:defRPr>
          <a:latin typeface="+mn-lt"/>
          <a:ea typeface="+mn-ea"/>
          <a:cs typeface="+mn-cs"/>
        </a:defRPr>
      </a:lvl2pPr>
      <a:lvl3pPr marL="2965582">
        <a:defRPr>
          <a:latin typeface="+mn-lt"/>
          <a:ea typeface="+mn-ea"/>
          <a:cs typeface="+mn-cs"/>
        </a:defRPr>
      </a:lvl3pPr>
      <a:lvl4pPr marL="4448373">
        <a:defRPr>
          <a:latin typeface="+mn-lt"/>
          <a:ea typeface="+mn-ea"/>
          <a:cs typeface="+mn-cs"/>
        </a:defRPr>
      </a:lvl4pPr>
      <a:lvl5pPr marL="5931164">
        <a:defRPr>
          <a:latin typeface="+mn-lt"/>
          <a:ea typeface="+mn-ea"/>
          <a:cs typeface="+mn-cs"/>
        </a:defRPr>
      </a:lvl5pPr>
      <a:lvl6pPr marL="7413955">
        <a:defRPr>
          <a:latin typeface="+mn-lt"/>
          <a:ea typeface="+mn-ea"/>
          <a:cs typeface="+mn-cs"/>
        </a:defRPr>
      </a:lvl6pPr>
      <a:lvl7pPr marL="8896746">
        <a:defRPr>
          <a:latin typeface="+mn-lt"/>
          <a:ea typeface="+mn-ea"/>
          <a:cs typeface="+mn-cs"/>
        </a:defRPr>
      </a:lvl7pPr>
      <a:lvl8pPr marL="10379537">
        <a:defRPr>
          <a:latin typeface="+mn-lt"/>
          <a:ea typeface="+mn-ea"/>
          <a:cs typeface="+mn-cs"/>
        </a:defRPr>
      </a:lvl8pPr>
      <a:lvl9pPr marL="1186232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D0B7A-F5DD-4F40-B4CB-3B2C354B893A}" type="datetimeFigureOut">
              <a:rPr lang="en-US" smtClean="0"/>
              <a:t>12/13/2022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879" r:id="rId1"/>
    <p:sldLayoutId id="2147483887" r:id="rId2"/>
    <p:sldLayoutId id="2147483888" r:id="rId3"/>
    <p:sldLayoutId id="2147483889" r:id="rId4"/>
    <p:sldLayoutId id="2147483890" r:id="rId5"/>
    <p:sldLayoutId id="2147483891"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2" name="Holder 2"/>
          <p:cNvSpPr>
            <a:spLocks noGrp="1"/>
          </p:cNvSpPr>
          <p:nvPr>
            <p:ph type="title"/>
          </p:nvPr>
        </p:nvSpPr>
        <p:spPr>
          <a:xfrm>
            <a:off x="3012900" y="270775"/>
            <a:ext cx="3097605" cy="207749"/>
          </a:xfrm>
          <a:prstGeom prst="rect">
            <a:avLst/>
          </a:prstGeom>
        </p:spPr>
        <p:txBody>
          <a:bodyPr wrap="square" lIns="0" tIns="0" rIns="0" bIns="0">
            <a:spAutoFit/>
          </a:bodyPr>
          <a:lstStyle>
            <a:lvl1pPr>
              <a:defRPr sz="1350" b="0" i="0">
                <a:solidFill>
                  <a:srgbClr val="0A31FF"/>
                </a:solidFill>
                <a:latin typeface="Arial"/>
                <a:cs typeface="Arial"/>
              </a:defRPr>
            </a:lvl1pPr>
          </a:lstStyle>
          <a:p>
            <a:endParaRPr/>
          </a:p>
        </p:txBody>
      </p:sp>
      <p:sp>
        <p:nvSpPr>
          <p:cNvPr id="3" name="Holder 3"/>
          <p:cNvSpPr>
            <a:spLocks noGrp="1"/>
          </p:cNvSpPr>
          <p:nvPr>
            <p:ph type="body" idx="1"/>
          </p:nvPr>
        </p:nvSpPr>
        <p:spPr>
          <a:xfrm>
            <a:off x="304760" y="1170665"/>
            <a:ext cx="8513886" cy="76944"/>
          </a:xfrm>
          <a:prstGeom prst="rect">
            <a:avLst/>
          </a:prstGeom>
        </p:spPr>
        <p:txBody>
          <a:bodyPr wrap="square" lIns="0" tIns="0" rIns="0" bIns="0">
            <a:spAutoFit/>
          </a:bodyPr>
          <a:lstStyle>
            <a:lvl1pPr>
              <a:defRPr sz="5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1958" y="6377940"/>
            <a:ext cx="2919490" cy="276999"/>
          </a:xfrm>
          <a:prstGeom prst="rect">
            <a:avLst/>
          </a:prstGeom>
        </p:spPr>
        <p:txBody>
          <a:bodyPr wrap="square" lIns="0" tIns="0" rIns="0" bIns="0">
            <a:spAutoFit/>
          </a:bodyPr>
          <a:lstStyle>
            <a:defPPr>
              <a:defRPr lang="en-US"/>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Holder 5"/>
          <p:cNvSpPr>
            <a:spLocks noGrp="1"/>
          </p:cNvSpPr>
          <p:nvPr>
            <p:ph type="dt" sz="half" idx="6"/>
          </p:nvPr>
        </p:nvSpPr>
        <p:spPr>
          <a:xfrm>
            <a:off x="456170" y="6377940"/>
            <a:ext cx="2098382" cy="27699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a:t>12/13/2022</a:t>
            </a:fld>
            <a:endParaRPr lang="en-US"/>
          </a:p>
        </p:txBody>
      </p:sp>
      <p:sp>
        <p:nvSpPr>
          <p:cNvPr id="6" name="Holder 6"/>
          <p:cNvSpPr>
            <a:spLocks noGrp="1"/>
          </p:cNvSpPr>
          <p:nvPr>
            <p:ph type="sldNum" sz="quarter" idx="7"/>
          </p:nvPr>
        </p:nvSpPr>
        <p:spPr>
          <a:xfrm>
            <a:off x="6568853" y="6377940"/>
            <a:ext cx="2098382" cy="276999"/>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extLst>
      <p:ext uri="{BB962C8B-B14F-4D97-AF65-F5344CB8AC3E}">
        <p14:creationId xmlns:p14="http://schemas.microsoft.com/office/powerpoint/2010/main" val="599799977"/>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Lst>
  <p:transition/>
  <p:timing/>
  <p:txStyles>
    <p:titleStyle>
      <a:lvl1pPr>
        <a:defRPr>
          <a:latin typeface="+mj-lt"/>
          <a:ea typeface="+mj-ea"/>
          <a:cs typeface="+mj-cs"/>
        </a:defRPr>
      </a:lvl1pPr>
    </p:titleStyle>
    <p:bodyStyle>
      <a:lvl1pPr marL="0">
        <a:defRPr>
          <a:latin typeface="+mn-lt"/>
          <a:ea typeface="+mn-ea"/>
          <a:cs typeface="+mn-cs"/>
        </a:defRPr>
      </a:lvl1pPr>
      <a:lvl2pPr marL="1482791">
        <a:defRPr>
          <a:latin typeface="+mn-lt"/>
          <a:ea typeface="+mn-ea"/>
          <a:cs typeface="+mn-cs"/>
        </a:defRPr>
      </a:lvl2pPr>
      <a:lvl3pPr marL="2965582">
        <a:defRPr>
          <a:latin typeface="+mn-lt"/>
          <a:ea typeface="+mn-ea"/>
          <a:cs typeface="+mn-cs"/>
        </a:defRPr>
      </a:lvl3pPr>
      <a:lvl4pPr marL="4448373">
        <a:defRPr>
          <a:latin typeface="+mn-lt"/>
          <a:ea typeface="+mn-ea"/>
          <a:cs typeface="+mn-cs"/>
        </a:defRPr>
      </a:lvl4pPr>
      <a:lvl5pPr marL="5931164">
        <a:defRPr>
          <a:latin typeface="+mn-lt"/>
          <a:ea typeface="+mn-ea"/>
          <a:cs typeface="+mn-cs"/>
        </a:defRPr>
      </a:lvl5pPr>
      <a:lvl6pPr marL="7413955">
        <a:defRPr>
          <a:latin typeface="+mn-lt"/>
          <a:ea typeface="+mn-ea"/>
          <a:cs typeface="+mn-cs"/>
        </a:defRPr>
      </a:lvl6pPr>
      <a:lvl7pPr marL="8896746">
        <a:defRPr>
          <a:latin typeface="+mn-lt"/>
          <a:ea typeface="+mn-ea"/>
          <a:cs typeface="+mn-cs"/>
        </a:defRPr>
      </a:lvl7pPr>
      <a:lvl8pPr marL="10379537">
        <a:defRPr>
          <a:latin typeface="+mn-lt"/>
          <a:ea typeface="+mn-ea"/>
          <a:cs typeface="+mn-cs"/>
        </a:defRPr>
      </a:lvl8pPr>
      <a:lvl9pPr marL="11862328">
        <a:defRPr>
          <a:latin typeface="+mn-lt"/>
          <a:ea typeface="+mn-ea"/>
          <a:cs typeface="+mn-cs"/>
        </a:defRPr>
      </a:lvl9pPr>
    </p:bodyStyle>
    <p:otherStyle>
      <a:lvl1pPr marL="0">
        <a:defRPr>
          <a:latin typeface="+mn-lt"/>
          <a:ea typeface="+mn-ea"/>
          <a:cs typeface="+mn-cs"/>
        </a:defRPr>
      </a:lvl1pPr>
      <a:lvl2pPr marL="1482791">
        <a:defRPr>
          <a:latin typeface="+mn-lt"/>
          <a:ea typeface="+mn-ea"/>
          <a:cs typeface="+mn-cs"/>
        </a:defRPr>
      </a:lvl2pPr>
      <a:lvl3pPr marL="2965582">
        <a:defRPr>
          <a:latin typeface="+mn-lt"/>
          <a:ea typeface="+mn-ea"/>
          <a:cs typeface="+mn-cs"/>
        </a:defRPr>
      </a:lvl3pPr>
      <a:lvl4pPr marL="4448373">
        <a:defRPr>
          <a:latin typeface="+mn-lt"/>
          <a:ea typeface="+mn-ea"/>
          <a:cs typeface="+mn-cs"/>
        </a:defRPr>
      </a:lvl4pPr>
      <a:lvl5pPr marL="5931164">
        <a:defRPr>
          <a:latin typeface="+mn-lt"/>
          <a:ea typeface="+mn-ea"/>
          <a:cs typeface="+mn-cs"/>
        </a:defRPr>
      </a:lvl5pPr>
      <a:lvl6pPr marL="7413955">
        <a:defRPr>
          <a:latin typeface="+mn-lt"/>
          <a:ea typeface="+mn-ea"/>
          <a:cs typeface="+mn-cs"/>
        </a:defRPr>
      </a:lvl6pPr>
      <a:lvl7pPr marL="8896746">
        <a:defRPr>
          <a:latin typeface="+mn-lt"/>
          <a:ea typeface="+mn-ea"/>
          <a:cs typeface="+mn-cs"/>
        </a:defRPr>
      </a:lvl7pPr>
      <a:lvl8pPr marL="10379537">
        <a:defRPr>
          <a:latin typeface="+mn-lt"/>
          <a:ea typeface="+mn-ea"/>
          <a:cs typeface="+mn-cs"/>
        </a:defRPr>
      </a:lvl8pPr>
      <a:lvl9pPr marL="11862328">
        <a:defRPr>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18" name="bg object 16" hidden="1"/>
          <p:cNvSpPr/>
          <p:nvPr/>
        </p:nvSpPr>
        <p:spPr>
          <a:xfrm>
            <a:off x="2362320" y="1295280"/>
            <a:ext cx="2328840" cy="4536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a:ln w="0">
            <a:noFill/>
          </a:ln>
        </p:spPr>
        <p:style>
          <a:lnRef idx="0"/>
          <a:fillRef idx="0"/>
          <a:effectRef idx="0"/>
          <a:fontRef idx="minor"/>
        </p:style>
        <p:txBody>
          <a:bodyPr/>
          <a:lstStyle/>
          <a:p/>
        </p:txBody>
      </p:sp>
      <p:sp>
        <p:nvSpPr>
          <p:cNvPr id="19" name="bg object 17" hidden="1"/>
          <p:cNvSpPr/>
          <p:nvPr/>
        </p:nvSpPr>
        <p:spPr>
          <a:xfrm>
            <a:off x="0" y="1295280"/>
            <a:ext cx="2361960" cy="4536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a:ln w="0">
            <a:noFill/>
          </a:ln>
        </p:spPr>
        <p:style>
          <a:lnRef idx="0"/>
          <a:fillRef idx="0"/>
          <a:effectRef idx="0"/>
          <a:fontRef idx="minor"/>
        </p:style>
        <p:txBody>
          <a:bodyPr/>
          <a:lstStyle/>
          <a:p/>
        </p:txBody>
      </p:sp>
      <p:sp>
        <p:nvSpPr>
          <p:cNvPr id="2" name="bg object 18" hidden="1"/>
          <p:cNvSpPr/>
          <p:nvPr/>
        </p:nvSpPr>
        <p:spPr>
          <a:xfrm>
            <a:off x="4681800" y="1295280"/>
            <a:ext cx="2328840" cy="4536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a:ln w="0">
            <a:noFill/>
          </a:ln>
        </p:spPr>
        <p:style>
          <a:lnRef idx="0"/>
          <a:fillRef idx="0"/>
          <a:effectRef idx="0"/>
          <a:fontRef idx="minor"/>
        </p:style>
        <p:txBody>
          <a:bodyPr/>
          <a:lstStyle/>
          <a:p/>
        </p:txBody>
      </p:sp>
      <p:sp>
        <p:nvSpPr>
          <p:cNvPr id="3" name="bg object 19" hidden="1"/>
          <p:cNvSpPr/>
          <p:nvPr/>
        </p:nvSpPr>
        <p:spPr>
          <a:xfrm>
            <a:off x="4495680" y="6553080"/>
            <a:ext cx="2328840" cy="4536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a:ln w="0">
            <a:noFill/>
          </a:ln>
        </p:spPr>
        <p:style>
          <a:lnRef idx="0"/>
          <a:fillRef idx="0"/>
          <a:effectRef idx="0"/>
          <a:fontRef idx="minor"/>
        </p:style>
        <p:txBody>
          <a:bodyPr/>
          <a:lstStyle/>
          <a:p/>
        </p:txBody>
      </p:sp>
      <p:sp>
        <p:nvSpPr>
          <p:cNvPr id="4" name="bg object 20" hidden="1"/>
          <p:cNvSpPr/>
          <p:nvPr/>
        </p:nvSpPr>
        <p:spPr>
          <a:xfrm>
            <a:off x="2133720" y="6553080"/>
            <a:ext cx="2361960" cy="4536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a:ln w="0">
            <a:noFill/>
          </a:ln>
        </p:spPr>
        <p:style>
          <a:lnRef idx="0"/>
          <a:fillRef idx="0"/>
          <a:effectRef idx="0"/>
          <a:fontRef idx="minor"/>
        </p:style>
        <p:txBody>
          <a:bodyPr/>
          <a:lstStyle/>
          <a:p/>
        </p:txBody>
      </p:sp>
      <p:sp>
        <p:nvSpPr>
          <p:cNvPr id="5" name="bg object 21" hidden="1"/>
          <p:cNvSpPr/>
          <p:nvPr/>
        </p:nvSpPr>
        <p:spPr>
          <a:xfrm>
            <a:off x="6815160" y="6553080"/>
            <a:ext cx="2328840" cy="4536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a:ln w="0">
            <a:noFill/>
          </a:ln>
        </p:spPr>
        <p:style>
          <a:lnRef idx="0"/>
          <a:fillRef idx="0"/>
          <a:effectRef idx="0"/>
          <a:fontRef idx="minor"/>
        </p:style>
        <p:txBody>
          <a:bodyPr/>
          <a:lstStyle/>
          <a:p/>
        </p:txBody>
      </p:sp>
      <p:sp>
        <p:nvSpPr>
          <p:cNvPr id="6" name="bg object 22" hidden="1"/>
          <p:cNvSpPr/>
          <p:nvPr/>
        </p:nvSpPr>
        <p:spPr>
          <a:xfrm>
            <a:off x="6629400" y="0"/>
            <a:ext cx="2194200" cy="691560"/>
          </a:xfrm>
          <a:prstGeom prst="rect">
            <a:avLst/>
          </a:prstGeom>
          <a:blipFill rotWithShape="0">
            <a:blip r:embed="rId13"/>
            <a:stretch>
              <a:fillRect/>
            </a:stretch>
          </a:blipFill>
          <a:ln w="0">
            <a:noFill/>
          </a:ln>
        </p:spPr>
        <p:style>
          <a:lnRef idx="0"/>
          <a:fillRef idx="0"/>
          <a:effectRef idx="0"/>
          <a:fontRef idx="minor"/>
        </p:style>
        <p:txBody>
          <a:bodyPr/>
          <a:lstStyle/>
          <a:p/>
        </p:txBody>
      </p:sp>
      <p:sp>
        <p:nvSpPr>
          <p:cNvPr id="7" name="bg object 16"/>
          <p:cNvSpPr/>
          <p:nvPr/>
        </p:nvSpPr>
        <p:spPr>
          <a:xfrm>
            <a:off x="0" y="0"/>
            <a:ext cx="9143640" cy="6857640"/>
          </a:xfrm>
          <a:prstGeom prst="rect">
            <a:avLst/>
          </a:prstGeom>
          <a:blipFill rotWithShape="0">
            <a:blip r:embed="rId14"/>
            <a:stretch>
              <a:fillRect/>
            </a:stretch>
          </a:blipFill>
          <a:ln w="0">
            <a:noFill/>
          </a:ln>
        </p:spPr>
        <p:style>
          <a:lnRef idx="0"/>
          <a:fillRef idx="0"/>
          <a:effectRef idx="0"/>
          <a:fontRef idx="minor"/>
        </p:style>
        <p:txBody>
          <a:bodyPr/>
          <a:lstStyle/>
          <a:p/>
        </p:txBody>
      </p:sp>
      <p:sp>
        <p:nvSpPr>
          <p:cNvPr id="8" name="bg object 17"/>
          <p:cNvSpPr/>
          <p:nvPr/>
        </p:nvSpPr>
        <p:spPr>
          <a:xfrm>
            <a:off x="0" y="3352680"/>
            <a:ext cx="8686440" cy="274284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a:ln w="0">
            <a:noFill/>
          </a:ln>
        </p:spPr>
        <p:style>
          <a:lnRef idx="0"/>
          <a:fillRef idx="0"/>
          <a:effectRef idx="0"/>
          <a:fontRef idx="minor"/>
        </p:style>
        <p:txBody>
          <a:bodyPr/>
          <a:lstStyle/>
          <a:p/>
        </p:txBody>
      </p:sp>
      <p:sp>
        <p:nvSpPr>
          <p:cNvPr id="9" name="bg object 18"/>
          <p:cNvSpPr/>
          <p:nvPr/>
        </p:nvSpPr>
        <p:spPr>
          <a:xfrm>
            <a:off x="2895480" y="6095880"/>
            <a:ext cx="2895120" cy="7596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a:ln w="0">
            <a:noFill/>
          </a:ln>
        </p:spPr>
        <p:style>
          <a:lnRef idx="0"/>
          <a:fillRef idx="0"/>
          <a:effectRef idx="0"/>
          <a:fontRef idx="minor"/>
        </p:style>
        <p:txBody>
          <a:bodyPr/>
          <a:lstStyle/>
          <a:p/>
        </p:txBody>
      </p:sp>
      <p:sp>
        <p:nvSpPr>
          <p:cNvPr id="10" name="bg object 19"/>
          <p:cNvSpPr/>
          <p:nvPr/>
        </p:nvSpPr>
        <p:spPr>
          <a:xfrm>
            <a:off x="0" y="6095880"/>
            <a:ext cx="2895120" cy="7596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a:ln w="0">
            <a:noFill/>
          </a:ln>
        </p:spPr>
        <p:style>
          <a:lnRef idx="0"/>
          <a:fillRef idx="0"/>
          <a:effectRef idx="0"/>
          <a:fontRef idx="minor"/>
        </p:style>
        <p:txBody>
          <a:bodyPr/>
          <a:lstStyle/>
          <a:p/>
        </p:txBody>
      </p:sp>
      <p:sp>
        <p:nvSpPr>
          <p:cNvPr id="11" name="bg object 20"/>
          <p:cNvSpPr/>
          <p:nvPr/>
        </p:nvSpPr>
        <p:spPr>
          <a:xfrm>
            <a:off x="5791320" y="6095880"/>
            <a:ext cx="2895120" cy="7596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a:ln w="0">
            <a:noFill/>
          </a:ln>
        </p:spPr>
        <p:style>
          <a:lnRef idx="0"/>
          <a:fillRef idx="0"/>
          <a:effectRef idx="0"/>
          <a:fontRef idx="minor"/>
        </p:style>
        <p:txBody>
          <a:bodyPr/>
          <a:lstStyle/>
          <a:p/>
        </p:txBody>
      </p:sp>
      <p:sp>
        <p:nvSpPr>
          <p:cNvPr id="12" name="bg object 21"/>
          <p:cNvSpPr/>
          <p:nvPr/>
        </p:nvSpPr>
        <p:spPr>
          <a:xfrm>
            <a:off x="76320" y="3352680"/>
            <a:ext cx="2057040" cy="1977840"/>
          </a:xfrm>
          <a:prstGeom prst="rect">
            <a:avLst/>
          </a:prstGeom>
          <a:blipFill rotWithShape="0">
            <a:blip r:embed="rId15"/>
            <a:stretch>
              <a:fillRect/>
            </a:stretch>
          </a:blipFill>
          <a:ln w="0">
            <a:noFill/>
          </a:ln>
        </p:spPr>
        <p:style>
          <a:lnRef idx="0"/>
          <a:fillRef idx="0"/>
          <a:effectRef idx="0"/>
          <a:fontRef idx="minor"/>
        </p:style>
        <p:txBody>
          <a:bodyPr/>
          <a:lstStyle/>
          <a:p/>
        </p:txBody>
      </p:sp>
      <p:sp>
        <p:nvSpPr>
          <p:cNvPr id="13" name="PlaceHolder 1"/>
          <p:cNvSpPr>
            <a:spLocks noGrp="1"/>
          </p:cNvSpPr>
          <p:nvPr>
            <p:ph type="title"/>
          </p:nvPr>
        </p:nvSpPr>
        <p:spPr>
          <a:xfrm>
            <a:off x="1050840" y="4114800"/>
            <a:ext cx="7041960" cy="530640"/>
          </a:xfrm>
          <a:prstGeom prst="rect">
            <a:avLst/>
          </a:prstGeom>
          <a:noFill/>
          <a:ln w="0">
            <a:noFill/>
          </a:ln>
        </p:spPr>
        <p:txBody>
          <a:bodyPr lIns="0" tIns="0" rIns="0" bIns="0" anchor="t">
            <a:noAutofit/>
          </a:bodyPr>
          <a:lstStyle/>
          <a:p>
            <a:r>
              <a:rPr lang="en-US" sz="3300" b="0" strike="noStrike" spc="-1">
                <a:solidFill>
                  <a:srgbClr val="000000"/>
                </a:solidFill>
                <a:latin typeface="Calibri"/>
              </a:rPr>
              <a:t>Click to edit the title text format</a:t>
            </a:r>
            <a:endParaRPr lang="en-US" sz="3300" b="0" strike="noStrike" spc="-1">
              <a:solidFill>
                <a:srgbClr val="000000"/>
              </a:solidFill>
              <a:latin typeface="Calibri"/>
            </a:endParaRPr>
          </a:p>
        </p:txBody>
      </p:sp>
      <p:sp>
        <p:nvSpPr>
          <p:cNvPr id="14" name="PlaceHolder 2"/>
          <p:cNvSpPr>
            <a:spLocks noGrp="1"/>
          </p:cNvSpPr>
          <p:nvPr>
            <p:ph type="ftr" idx="1"/>
          </p:nvPr>
        </p:nvSpPr>
        <p:spPr>
          <a:xfrm>
            <a:off x="7018560" y="6642000"/>
            <a:ext cx="2047680" cy="182520"/>
          </a:xfrm>
          <a:prstGeom prst="rect">
            <a:avLst/>
          </a:prstGeom>
          <a:noFill/>
          <a:ln w="0">
            <a:noFill/>
          </a:ln>
        </p:spPr>
        <p:txBody>
          <a:bodyPr lIns="0" tIns="0" rIns="0" bIns="0" anchor="t">
            <a:noAutofit/>
          </a:bodyPr>
          <a:lstStyle>
            <a:lvl1pPr marL="12600">
              <a:lnSpc>
                <a:spcPct val="100000"/>
              </a:lnSpc>
              <a:buNone/>
              <a:defRPr lang="en-US" sz="1100" b="0" strike="noStrike" spc="-1">
                <a:solidFill>
                  <a:srgbClr val="0F1141"/>
                </a:solidFill>
                <a:latin typeface="Arial"/>
              </a:defRPr>
            </a:lvl1pPr>
          </a:lstStyle>
          <a:p>
            <a:pPr marL="12600">
              <a:lnSpc>
                <a:spcPct val="100000"/>
              </a:lnSpc>
              <a:buNone/>
            </a:pPr>
            <a:r>
              <a:rPr lang="en-US" sz="1100" b="0" strike="noStrike" spc="-1">
                <a:solidFill>
                  <a:srgbClr val="0F1141"/>
                </a:solidFill>
                <a:latin typeface="Arial"/>
              </a:rPr>
              <a:t>&lt;footer&gt;</a:t>
            </a:r>
            <a:endParaRPr lang="en-IN" sz="1100" b="0" strike="noStrike" spc="-1">
              <a:latin typeface="Times New Roman"/>
            </a:endParaRPr>
          </a:p>
        </p:txBody>
      </p:sp>
      <p:sp>
        <p:nvSpPr>
          <p:cNvPr id="15" name="PlaceHolder 3"/>
          <p:cNvSpPr>
            <a:spLocks noGrp="1"/>
          </p:cNvSpPr>
          <p:nvPr>
            <p:ph type="dt" idx="2"/>
          </p:nvPr>
        </p:nvSpPr>
        <p:spPr>
          <a:xfrm>
            <a:off x="2082960" y="6642000"/>
            <a:ext cx="541800" cy="182520"/>
          </a:xfrm>
          <a:prstGeom prst="rect">
            <a:avLst/>
          </a:prstGeom>
          <a:noFill/>
          <a:ln w="0">
            <a:noFill/>
          </a:ln>
        </p:spPr>
        <p:txBody>
          <a:bodyPr lIns="0" tIns="0" rIns="0" bIns="0" anchor="t">
            <a:noAutofit/>
          </a:bodyPr>
          <a:lstStyle>
            <a:lvl1pPr marL="12600">
              <a:lnSpc>
                <a:spcPct val="100000"/>
              </a:lnSpc>
              <a:buNone/>
              <a:defRPr lang="en-US" sz="1100" b="0" strike="noStrike" spc="-12">
                <a:solidFill>
                  <a:srgbClr val="000000"/>
                </a:solidFill>
                <a:latin typeface="Arial"/>
              </a:defRPr>
            </a:lvl1pPr>
          </a:lstStyle>
          <a:p>
            <a:pPr marL="12600">
              <a:lnSpc>
                <a:spcPct val="100000"/>
              </a:lnSpc>
              <a:buNone/>
            </a:pPr>
            <a:r>
              <a:rPr lang="en-US" sz="1100" b="0" strike="noStrike" spc="-12">
                <a:solidFill>
                  <a:srgbClr val="000000"/>
                </a:solidFill>
                <a:latin typeface="Arial"/>
              </a:rPr>
              <a:t>&lt;date/time&gt;</a:t>
            </a:r>
            <a:endParaRPr lang="en-IN" sz="1100" b="0" strike="noStrike" spc="-1">
              <a:latin typeface="Times New Roman"/>
            </a:endParaRPr>
          </a:p>
        </p:txBody>
      </p:sp>
      <p:sp>
        <p:nvSpPr>
          <p:cNvPr id="16" name="PlaceHolder 4"/>
          <p:cNvSpPr>
            <a:spLocks noGrp="1"/>
          </p:cNvSpPr>
          <p:nvPr>
            <p:ph type="sldNum" idx="3"/>
          </p:nvPr>
        </p:nvSpPr>
        <p:spPr>
          <a:xfrm>
            <a:off x="6583680" y="6378120"/>
            <a:ext cx="2102760" cy="342720"/>
          </a:xfrm>
          <a:prstGeom prst="rect">
            <a:avLst/>
          </a:prstGeom>
          <a:noFill/>
          <a:ln w="0">
            <a:noFill/>
          </a:ln>
        </p:spPr>
        <p:txBody>
          <a:bodyPr lIns="0" tIns="0" rIns="0" bIns="0" anchor="t">
            <a:noAutofit/>
          </a:bodyPr>
          <a:lstStyle>
            <a:lvl1pPr algn="r">
              <a:lnSpc>
                <a:spcPct val="100000"/>
              </a:lnSpc>
              <a:buNone/>
              <a:defRPr lang="en-US" sz="1800" b="0" strike="noStrike" spc="-1">
                <a:solidFill>
                  <a:srgbClr val="B2B2B2"/>
                </a:solidFill>
                <a:latin typeface="Calibri"/>
              </a:defRPr>
            </a:lvl1pPr>
          </a:lstStyle>
          <a:p>
            <a:pPr algn="r">
              <a:lnSpc>
                <a:spcPct val="100000"/>
              </a:lnSpc>
              <a:buNone/>
            </a:pPr>
            <a:fld id="{C571DF3C-1F93-40DC-B135-866C9C84AECB}" type="slidenum">
              <a:rPr lang="en-US" sz="1800" b="0" strike="noStrike" spc="-1">
                <a:solidFill>
                  <a:srgbClr val="B2B2B2"/>
                </a:solidFill>
                <a:latin typeface="Calibri"/>
              </a:rPr>
              <a:t>&lt;number&gt;</a:t>
            </a:fld>
            <a:endParaRPr lang="en-IN" sz="1800" b="0" strike="noStrike" spc="-1">
              <a:latin typeface="Times New Roman"/>
            </a:endParaRPr>
          </a:p>
        </p:txBody>
      </p:sp>
      <p:sp>
        <p:nvSpPr>
          <p:cNvPr id="17" name="PlaceHolder 5"/>
          <p:cNvSpPr>
            <a:spLocks noGrp="1"/>
          </p:cNvSpPr>
          <p:nvPr>
            <p:ph type="body" idx="4"/>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endParaRPr lang="en-US" sz="1800" b="0" strike="noStrike" spc="-1">
              <a:solidFill>
                <a:srgbClr val="000000"/>
              </a:solidFill>
              <a:latin typeface="Calibri"/>
            </a:endParaRPr>
          </a:p>
          <a:p>
            <a:pPr marL="864000" lvl="1" indent="-324000">
              <a:spcBef>
                <a:spcPts val="1134"/>
              </a:spcBef>
              <a:buClr>
                <a:srgbClr val="000000"/>
              </a:buClr>
              <a:buSzPct val="75000"/>
              <a:buFont typeface="Symbol"/>
              <a:buChar char=""/>
            </a:pPr>
            <a:r>
              <a:rPr lang="en-US" sz="1800" b="0" strike="noStrike" spc="-1">
                <a:solidFill>
                  <a:srgbClr val="000000"/>
                </a:solidFill>
                <a:latin typeface="Calibri"/>
              </a:rPr>
              <a:t>Second Outline Level</a:t>
            </a:r>
            <a:endParaRPr lang="en-US" sz="180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endParaRPr lang="en-US" sz="1800" b="0" strike="noStrike" spc="-1">
              <a:solidFill>
                <a:srgbClr val="000000"/>
              </a:solidFill>
              <a:latin typeface="Calibri"/>
            </a:endParaRPr>
          </a:p>
          <a:p>
            <a:pPr marL="1728000" lvl="3" indent="-216000">
              <a:spcBef>
                <a:spcPts val="567"/>
              </a:spcBef>
              <a:buClr>
                <a:srgbClr val="000000"/>
              </a:buClr>
              <a:buSzPct val="75000"/>
              <a:buFont typeface="Symbol"/>
              <a:buChar char=""/>
            </a:pPr>
            <a:r>
              <a:rPr lang="en-US" sz="1800" b="0" strike="noStrike" spc="-1">
                <a:solidFill>
                  <a:srgbClr val="000000"/>
                </a:solidFill>
                <a:latin typeface="Calibri"/>
              </a:rPr>
              <a:t>Fourth Outline Level</a:t>
            </a:r>
            <a:endParaRPr lang="en-US" sz="180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endParaRPr lang="en-US" sz="200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endParaRPr lang="en-US" sz="200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Lst>
  <p:transition/>
  <p:timing/>
  <p:txStyles>
    <p:titleStyle/>
    <p:bodyStyle/>
    <p:otherStyle/>
  </p:txStyles>
</p:sldMaster>
</file>

<file path=ppt/slideMasters/slideMaster2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18" name="bg object 16" hidden="1"/>
          <p:cNvSpPr/>
          <p:nvPr/>
        </p:nvSpPr>
        <p:spPr>
          <a:xfrm>
            <a:off x="2362320" y="1295280"/>
            <a:ext cx="2328840" cy="4536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a:ln w="0">
            <a:noFill/>
          </a:ln>
        </p:spPr>
        <p:style>
          <a:lnRef idx="0"/>
          <a:fillRef idx="0"/>
          <a:effectRef idx="0"/>
          <a:fontRef idx="minor"/>
        </p:style>
        <p:txBody>
          <a:bodyPr/>
          <a:lstStyle/>
          <a:p/>
        </p:txBody>
      </p:sp>
      <p:sp>
        <p:nvSpPr>
          <p:cNvPr id="19" name="bg object 17" hidden="1"/>
          <p:cNvSpPr/>
          <p:nvPr/>
        </p:nvSpPr>
        <p:spPr>
          <a:xfrm>
            <a:off x="0" y="1295280"/>
            <a:ext cx="2361960" cy="4536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a:ln w="0">
            <a:noFill/>
          </a:ln>
        </p:spPr>
        <p:style>
          <a:lnRef idx="0"/>
          <a:fillRef idx="0"/>
          <a:effectRef idx="0"/>
          <a:fontRef idx="minor"/>
        </p:style>
        <p:txBody>
          <a:bodyPr/>
          <a:lstStyle/>
          <a:p/>
        </p:txBody>
      </p:sp>
      <p:sp>
        <p:nvSpPr>
          <p:cNvPr id="2" name="bg object 18" hidden="1"/>
          <p:cNvSpPr/>
          <p:nvPr/>
        </p:nvSpPr>
        <p:spPr>
          <a:xfrm>
            <a:off x="4681800" y="1295280"/>
            <a:ext cx="2328840" cy="4536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a:ln w="0">
            <a:noFill/>
          </a:ln>
        </p:spPr>
        <p:style>
          <a:lnRef idx="0"/>
          <a:fillRef idx="0"/>
          <a:effectRef idx="0"/>
          <a:fontRef idx="minor"/>
        </p:style>
        <p:txBody>
          <a:bodyPr/>
          <a:lstStyle/>
          <a:p/>
        </p:txBody>
      </p:sp>
      <p:sp>
        <p:nvSpPr>
          <p:cNvPr id="3" name="bg object 19" hidden="1"/>
          <p:cNvSpPr/>
          <p:nvPr/>
        </p:nvSpPr>
        <p:spPr>
          <a:xfrm>
            <a:off x="4495680" y="6553080"/>
            <a:ext cx="2328840" cy="4536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a:ln w="0">
            <a:noFill/>
          </a:ln>
        </p:spPr>
        <p:style>
          <a:lnRef idx="0"/>
          <a:fillRef idx="0"/>
          <a:effectRef idx="0"/>
          <a:fontRef idx="minor"/>
        </p:style>
        <p:txBody>
          <a:bodyPr/>
          <a:lstStyle/>
          <a:p/>
        </p:txBody>
      </p:sp>
      <p:sp>
        <p:nvSpPr>
          <p:cNvPr id="4" name="bg object 20" hidden="1"/>
          <p:cNvSpPr/>
          <p:nvPr/>
        </p:nvSpPr>
        <p:spPr>
          <a:xfrm>
            <a:off x="2133720" y="6553080"/>
            <a:ext cx="2361960" cy="4536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a:ln w="0">
            <a:noFill/>
          </a:ln>
        </p:spPr>
        <p:style>
          <a:lnRef idx="0"/>
          <a:fillRef idx="0"/>
          <a:effectRef idx="0"/>
          <a:fontRef idx="minor"/>
        </p:style>
        <p:txBody>
          <a:bodyPr/>
          <a:lstStyle/>
          <a:p/>
        </p:txBody>
      </p:sp>
      <p:sp>
        <p:nvSpPr>
          <p:cNvPr id="5" name="bg object 21" hidden="1"/>
          <p:cNvSpPr/>
          <p:nvPr/>
        </p:nvSpPr>
        <p:spPr>
          <a:xfrm>
            <a:off x="6815160" y="6553080"/>
            <a:ext cx="2328840" cy="4536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a:ln w="0">
            <a:noFill/>
          </a:ln>
        </p:spPr>
        <p:style>
          <a:lnRef idx="0"/>
          <a:fillRef idx="0"/>
          <a:effectRef idx="0"/>
          <a:fontRef idx="minor"/>
        </p:style>
        <p:txBody>
          <a:bodyPr/>
          <a:lstStyle/>
          <a:p/>
        </p:txBody>
      </p:sp>
      <p:sp>
        <p:nvSpPr>
          <p:cNvPr id="6" name="bg object 22" hidden="1"/>
          <p:cNvSpPr/>
          <p:nvPr/>
        </p:nvSpPr>
        <p:spPr>
          <a:xfrm>
            <a:off x="6629400" y="0"/>
            <a:ext cx="2194200" cy="691560"/>
          </a:xfrm>
          <a:prstGeom prst="rect">
            <a:avLst/>
          </a:prstGeom>
          <a:blipFill rotWithShape="0">
            <a:blip r:embed="rId13"/>
            <a:stretch>
              <a:fillRect/>
            </a:stretch>
          </a:blipFill>
          <a:ln w="0">
            <a:noFill/>
          </a:ln>
        </p:spPr>
        <p:style>
          <a:lnRef idx="0"/>
          <a:fillRef idx="0"/>
          <a:effectRef idx="0"/>
          <a:fontRef idx="minor"/>
        </p:style>
        <p:txBody>
          <a:bodyPr/>
          <a:lstStyle/>
          <a:p/>
        </p:txBody>
      </p:sp>
      <p:sp>
        <p:nvSpPr>
          <p:cNvPr id="7" name="bg object 16"/>
          <p:cNvSpPr/>
          <p:nvPr/>
        </p:nvSpPr>
        <p:spPr>
          <a:xfrm>
            <a:off x="0" y="0"/>
            <a:ext cx="9143640" cy="6857640"/>
          </a:xfrm>
          <a:prstGeom prst="rect">
            <a:avLst/>
          </a:prstGeom>
          <a:blipFill rotWithShape="0">
            <a:blip r:embed="rId14"/>
            <a:stretch>
              <a:fillRect/>
            </a:stretch>
          </a:blipFill>
          <a:ln w="0">
            <a:noFill/>
          </a:ln>
        </p:spPr>
        <p:style>
          <a:lnRef idx="0"/>
          <a:fillRef idx="0"/>
          <a:effectRef idx="0"/>
          <a:fontRef idx="minor"/>
        </p:style>
        <p:txBody>
          <a:bodyPr/>
          <a:lstStyle/>
          <a:p/>
        </p:txBody>
      </p:sp>
      <p:sp>
        <p:nvSpPr>
          <p:cNvPr id="8" name="bg object 17"/>
          <p:cNvSpPr/>
          <p:nvPr/>
        </p:nvSpPr>
        <p:spPr>
          <a:xfrm>
            <a:off x="0" y="3352680"/>
            <a:ext cx="8686440" cy="2742840"/>
          </a:xfrm>
          <a:custGeom>
            <a:rect l="l" t="t" r="r" b="b"/>
            <a:pathLst>
              <a:path w="8686800" h="2743200">
                <a:moveTo>
                  <a:pt x="8686800" y="0"/>
                </a:moveTo>
                <a:lnTo>
                  <a:pt x="0" y="0"/>
                </a:lnTo>
                <a:lnTo>
                  <a:pt x="0" y="2743200"/>
                </a:lnTo>
                <a:lnTo>
                  <a:pt x="8686800" y="2743200"/>
                </a:lnTo>
                <a:lnTo>
                  <a:pt x="8686800" y="0"/>
                </a:lnTo>
                <a:close/>
              </a:path>
            </a:pathLst>
          </a:custGeom>
          <a:solidFill>
            <a:srgbClr val="0F1141"/>
          </a:solidFill>
          <a:ln w="0">
            <a:noFill/>
          </a:ln>
        </p:spPr>
        <p:style>
          <a:lnRef idx="0"/>
          <a:fillRef idx="0"/>
          <a:effectRef idx="0"/>
          <a:fontRef idx="minor"/>
        </p:style>
        <p:txBody>
          <a:bodyPr/>
          <a:lstStyle/>
          <a:p/>
        </p:txBody>
      </p:sp>
      <p:sp>
        <p:nvSpPr>
          <p:cNvPr id="9" name="bg object 18"/>
          <p:cNvSpPr/>
          <p:nvPr/>
        </p:nvSpPr>
        <p:spPr>
          <a:xfrm>
            <a:off x="2895480" y="6095880"/>
            <a:ext cx="2895120" cy="75960"/>
          </a:xfrm>
          <a:custGeom>
            <a:rect l="l" t="t" r="r" b="b"/>
            <a:pathLst>
              <a:path w="2895600" h="76200">
                <a:moveTo>
                  <a:pt x="2895600" y="0"/>
                </a:moveTo>
                <a:lnTo>
                  <a:pt x="0" y="0"/>
                </a:lnTo>
                <a:lnTo>
                  <a:pt x="0" y="76200"/>
                </a:lnTo>
                <a:lnTo>
                  <a:pt x="2895600" y="76200"/>
                </a:lnTo>
                <a:lnTo>
                  <a:pt x="2895600" y="0"/>
                </a:lnTo>
                <a:close/>
              </a:path>
            </a:pathLst>
          </a:custGeom>
          <a:solidFill>
            <a:srgbClr val="76C2E4"/>
          </a:solidFill>
          <a:ln w="0">
            <a:noFill/>
          </a:ln>
        </p:spPr>
        <p:style>
          <a:lnRef idx="0"/>
          <a:fillRef idx="0"/>
          <a:effectRef idx="0"/>
          <a:fontRef idx="minor"/>
        </p:style>
        <p:txBody>
          <a:bodyPr/>
          <a:lstStyle/>
          <a:p/>
        </p:txBody>
      </p:sp>
      <p:sp>
        <p:nvSpPr>
          <p:cNvPr id="10" name="bg object 19"/>
          <p:cNvSpPr/>
          <p:nvPr/>
        </p:nvSpPr>
        <p:spPr>
          <a:xfrm>
            <a:off x="0" y="6095880"/>
            <a:ext cx="2895120" cy="75960"/>
          </a:xfrm>
          <a:custGeom>
            <a:rect l="l" t="t" r="r" b="b"/>
            <a:pathLst>
              <a:path w="2895600" h="76200">
                <a:moveTo>
                  <a:pt x="2895600" y="0"/>
                </a:moveTo>
                <a:lnTo>
                  <a:pt x="0" y="0"/>
                </a:lnTo>
                <a:lnTo>
                  <a:pt x="0" y="76200"/>
                </a:lnTo>
                <a:lnTo>
                  <a:pt x="2895600" y="76200"/>
                </a:lnTo>
                <a:lnTo>
                  <a:pt x="2895600" y="0"/>
                </a:lnTo>
                <a:close/>
              </a:path>
            </a:pathLst>
          </a:custGeom>
          <a:solidFill>
            <a:srgbClr val="FBAF17"/>
          </a:solidFill>
          <a:ln w="0">
            <a:noFill/>
          </a:ln>
        </p:spPr>
        <p:style>
          <a:lnRef idx="0"/>
          <a:fillRef idx="0"/>
          <a:effectRef idx="0"/>
          <a:fontRef idx="minor"/>
        </p:style>
        <p:txBody>
          <a:bodyPr/>
          <a:lstStyle/>
          <a:p/>
        </p:txBody>
      </p:sp>
      <p:sp>
        <p:nvSpPr>
          <p:cNvPr id="11" name="bg object 20"/>
          <p:cNvSpPr/>
          <p:nvPr/>
        </p:nvSpPr>
        <p:spPr>
          <a:xfrm>
            <a:off x="5791320" y="6095880"/>
            <a:ext cx="2895120" cy="75960"/>
          </a:xfrm>
          <a:custGeom>
            <a:rect l="l" t="t" r="r" b="b"/>
            <a:pathLst>
              <a:path w="2895600" h="76200">
                <a:moveTo>
                  <a:pt x="2895600" y="0"/>
                </a:moveTo>
                <a:lnTo>
                  <a:pt x="0" y="0"/>
                </a:lnTo>
                <a:lnTo>
                  <a:pt x="0" y="76200"/>
                </a:lnTo>
                <a:lnTo>
                  <a:pt x="2895600" y="76200"/>
                </a:lnTo>
                <a:lnTo>
                  <a:pt x="2895600" y="0"/>
                </a:lnTo>
                <a:close/>
              </a:path>
            </a:pathLst>
          </a:custGeom>
          <a:solidFill>
            <a:srgbClr val="FF0000"/>
          </a:solidFill>
          <a:ln w="0">
            <a:noFill/>
          </a:ln>
        </p:spPr>
        <p:style>
          <a:lnRef idx="0"/>
          <a:fillRef idx="0"/>
          <a:effectRef idx="0"/>
          <a:fontRef idx="minor"/>
        </p:style>
        <p:txBody>
          <a:bodyPr/>
          <a:lstStyle/>
          <a:p/>
        </p:txBody>
      </p:sp>
      <p:sp>
        <p:nvSpPr>
          <p:cNvPr id="12" name="bg object 21"/>
          <p:cNvSpPr/>
          <p:nvPr/>
        </p:nvSpPr>
        <p:spPr>
          <a:xfrm>
            <a:off x="76320" y="3352680"/>
            <a:ext cx="2057040" cy="1977840"/>
          </a:xfrm>
          <a:prstGeom prst="rect">
            <a:avLst/>
          </a:prstGeom>
          <a:blipFill rotWithShape="0">
            <a:blip r:embed="rId15"/>
            <a:stretch>
              <a:fillRect/>
            </a:stretch>
          </a:blipFill>
          <a:ln w="0">
            <a:noFill/>
          </a:ln>
        </p:spPr>
        <p:style>
          <a:lnRef idx="0"/>
          <a:fillRef idx="0"/>
          <a:effectRef idx="0"/>
          <a:fontRef idx="minor"/>
        </p:style>
        <p:txBody>
          <a:bodyPr/>
          <a:lstStyle/>
          <a:p/>
        </p:txBody>
      </p:sp>
      <p:sp>
        <p:nvSpPr>
          <p:cNvPr id="13" name="PlaceHolder 1"/>
          <p:cNvSpPr>
            <a:spLocks noGrp="1"/>
          </p:cNvSpPr>
          <p:nvPr>
            <p:ph type="title"/>
          </p:nvPr>
        </p:nvSpPr>
        <p:spPr>
          <a:xfrm>
            <a:off x="1050840" y="4114800"/>
            <a:ext cx="7041960" cy="530640"/>
          </a:xfrm>
          <a:prstGeom prst="rect">
            <a:avLst/>
          </a:prstGeom>
          <a:noFill/>
          <a:ln w="0">
            <a:noFill/>
          </a:ln>
        </p:spPr>
        <p:txBody>
          <a:bodyPr lIns="0" tIns="0" rIns="0" bIns="0" anchor="t">
            <a:noAutofit/>
          </a:bodyPr>
          <a:lstStyle/>
          <a:p>
            <a:r>
              <a:rPr lang="en-US" sz="3300" b="0" strike="noStrike" spc="-1">
                <a:solidFill>
                  <a:srgbClr val="000000"/>
                </a:solidFill>
                <a:latin typeface="Calibri"/>
              </a:rPr>
              <a:t>Click to edit the title text format</a:t>
            </a:r>
            <a:endParaRPr lang="en-US" sz="3300" b="0" strike="noStrike" spc="-1">
              <a:solidFill>
                <a:srgbClr val="000000"/>
              </a:solidFill>
              <a:latin typeface="Calibri"/>
            </a:endParaRPr>
          </a:p>
        </p:txBody>
      </p:sp>
      <p:sp>
        <p:nvSpPr>
          <p:cNvPr id="14" name="PlaceHolder 2"/>
          <p:cNvSpPr>
            <a:spLocks noGrp="1"/>
          </p:cNvSpPr>
          <p:nvPr>
            <p:ph type="ftr" idx="1"/>
          </p:nvPr>
        </p:nvSpPr>
        <p:spPr>
          <a:xfrm>
            <a:off x="7018560" y="6642000"/>
            <a:ext cx="2047680" cy="182520"/>
          </a:xfrm>
          <a:prstGeom prst="rect">
            <a:avLst/>
          </a:prstGeom>
          <a:noFill/>
          <a:ln w="0">
            <a:noFill/>
          </a:ln>
        </p:spPr>
        <p:txBody>
          <a:bodyPr lIns="0" tIns="0" rIns="0" bIns="0" anchor="t">
            <a:noAutofit/>
          </a:bodyPr>
          <a:lstStyle>
            <a:lvl1pPr marL="12600">
              <a:lnSpc>
                <a:spcPct val="100000"/>
              </a:lnSpc>
              <a:buNone/>
              <a:defRPr lang="en-US" sz="1100" b="0" strike="noStrike" spc="-1">
                <a:solidFill>
                  <a:srgbClr val="0F1141"/>
                </a:solidFill>
                <a:latin typeface="Arial"/>
              </a:defRPr>
            </a:lvl1pPr>
          </a:lstStyle>
          <a:p>
            <a:pPr marL="12600">
              <a:lnSpc>
                <a:spcPct val="100000"/>
              </a:lnSpc>
              <a:buNone/>
            </a:pPr>
            <a:r>
              <a:rPr lang="en-US" sz="1100" b="0" strike="noStrike" spc="-1">
                <a:solidFill>
                  <a:srgbClr val="0F1141"/>
                </a:solidFill>
                <a:latin typeface="Arial"/>
              </a:rPr>
              <a:t>&lt;footer&gt;</a:t>
            </a:r>
            <a:endParaRPr lang="en-IN" sz="1100" b="0" strike="noStrike" spc="-1">
              <a:latin typeface="Times New Roman"/>
            </a:endParaRPr>
          </a:p>
        </p:txBody>
      </p:sp>
      <p:sp>
        <p:nvSpPr>
          <p:cNvPr id="15" name="PlaceHolder 3"/>
          <p:cNvSpPr>
            <a:spLocks noGrp="1"/>
          </p:cNvSpPr>
          <p:nvPr>
            <p:ph type="dt" idx="2"/>
          </p:nvPr>
        </p:nvSpPr>
        <p:spPr>
          <a:xfrm>
            <a:off x="2082960" y="6642000"/>
            <a:ext cx="541800" cy="182520"/>
          </a:xfrm>
          <a:prstGeom prst="rect">
            <a:avLst/>
          </a:prstGeom>
          <a:noFill/>
          <a:ln w="0">
            <a:noFill/>
          </a:ln>
        </p:spPr>
        <p:txBody>
          <a:bodyPr lIns="0" tIns="0" rIns="0" bIns="0" anchor="t">
            <a:noAutofit/>
          </a:bodyPr>
          <a:lstStyle>
            <a:lvl1pPr marL="12600">
              <a:lnSpc>
                <a:spcPct val="100000"/>
              </a:lnSpc>
              <a:buNone/>
              <a:defRPr lang="en-US" sz="1100" b="0" strike="noStrike" spc="-12">
                <a:solidFill>
                  <a:srgbClr val="000000"/>
                </a:solidFill>
                <a:latin typeface="Arial"/>
              </a:defRPr>
            </a:lvl1pPr>
          </a:lstStyle>
          <a:p>
            <a:pPr marL="12600">
              <a:lnSpc>
                <a:spcPct val="100000"/>
              </a:lnSpc>
              <a:buNone/>
            </a:pPr>
            <a:r>
              <a:rPr lang="en-US" sz="1100" b="0" strike="noStrike" spc="-12">
                <a:solidFill>
                  <a:srgbClr val="000000"/>
                </a:solidFill>
                <a:latin typeface="Arial"/>
              </a:rPr>
              <a:t>&lt;date/time&gt;</a:t>
            </a:r>
            <a:endParaRPr lang="en-IN" sz="1100" b="0" strike="noStrike" spc="-1">
              <a:latin typeface="Times New Roman"/>
            </a:endParaRPr>
          </a:p>
        </p:txBody>
      </p:sp>
      <p:sp>
        <p:nvSpPr>
          <p:cNvPr id="16" name="PlaceHolder 4"/>
          <p:cNvSpPr>
            <a:spLocks noGrp="1"/>
          </p:cNvSpPr>
          <p:nvPr>
            <p:ph type="sldNum" idx="3"/>
          </p:nvPr>
        </p:nvSpPr>
        <p:spPr>
          <a:xfrm>
            <a:off x="6583680" y="6378120"/>
            <a:ext cx="2102760" cy="342720"/>
          </a:xfrm>
          <a:prstGeom prst="rect">
            <a:avLst/>
          </a:prstGeom>
          <a:noFill/>
          <a:ln w="0">
            <a:noFill/>
          </a:ln>
        </p:spPr>
        <p:txBody>
          <a:bodyPr lIns="0" tIns="0" rIns="0" bIns="0" anchor="t">
            <a:noAutofit/>
          </a:bodyPr>
          <a:lstStyle>
            <a:lvl1pPr algn="r">
              <a:lnSpc>
                <a:spcPct val="100000"/>
              </a:lnSpc>
              <a:buNone/>
              <a:defRPr lang="en-US" sz="1800" b="0" strike="noStrike" spc="-1">
                <a:solidFill>
                  <a:srgbClr val="B2B2B2"/>
                </a:solidFill>
                <a:latin typeface="Calibri"/>
              </a:defRPr>
            </a:lvl1pPr>
          </a:lstStyle>
          <a:p>
            <a:pPr algn="r">
              <a:lnSpc>
                <a:spcPct val="100000"/>
              </a:lnSpc>
              <a:buNone/>
            </a:pPr>
            <a:fld id="{C571DF3C-1F93-40DC-B135-866C9C84AECB}" type="slidenum">
              <a:rPr lang="en-US" sz="1800" b="0" strike="noStrike" spc="-1">
                <a:solidFill>
                  <a:srgbClr val="B2B2B2"/>
                </a:solidFill>
                <a:latin typeface="Calibri"/>
              </a:rPr>
              <a:t>&lt;number&gt;</a:t>
            </a:fld>
            <a:endParaRPr lang="en-IN" sz="1800" b="0" strike="noStrike" spc="-1">
              <a:latin typeface="Times New Roman"/>
            </a:endParaRPr>
          </a:p>
        </p:txBody>
      </p:sp>
      <p:sp>
        <p:nvSpPr>
          <p:cNvPr id="17" name="PlaceHolder 5"/>
          <p:cNvSpPr>
            <a:spLocks noGrp="1"/>
          </p:cNvSpPr>
          <p:nvPr>
            <p:ph type="body" idx="4"/>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endParaRPr lang="en-US" sz="1800" b="0" strike="noStrike" spc="-1">
              <a:solidFill>
                <a:srgbClr val="000000"/>
              </a:solidFill>
              <a:latin typeface="Calibri"/>
            </a:endParaRPr>
          </a:p>
          <a:p>
            <a:pPr marL="864000" lvl="1" indent="-324000">
              <a:spcBef>
                <a:spcPts val="1134"/>
              </a:spcBef>
              <a:buClr>
                <a:srgbClr val="000000"/>
              </a:buClr>
              <a:buSzPct val="75000"/>
              <a:buFont typeface="Symbol"/>
              <a:buChar char=""/>
            </a:pPr>
            <a:r>
              <a:rPr lang="en-US" sz="1800" b="0" strike="noStrike" spc="-1">
                <a:solidFill>
                  <a:srgbClr val="000000"/>
                </a:solidFill>
                <a:latin typeface="Calibri"/>
              </a:rPr>
              <a:t>Second Outline Level</a:t>
            </a:r>
            <a:endParaRPr lang="en-US" sz="180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endParaRPr lang="en-US" sz="1800" b="0" strike="noStrike" spc="-1">
              <a:solidFill>
                <a:srgbClr val="000000"/>
              </a:solidFill>
              <a:latin typeface="Calibri"/>
            </a:endParaRPr>
          </a:p>
          <a:p>
            <a:pPr marL="1728000" lvl="3" indent="-216000">
              <a:spcBef>
                <a:spcPts val="567"/>
              </a:spcBef>
              <a:buClr>
                <a:srgbClr val="000000"/>
              </a:buClr>
              <a:buSzPct val="75000"/>
              <a:buFont typeface="Symbol"/>
              <a:buChar char=""/>
            </a:pPr>
            <a:r>
              <a:rPr lang="en-US" sz="1800" b="0" strike="noStrike" spc="-1">
                <a:solidFill>
                  <a:srgbClr val="000000"/>
                </a:solidFill>
                <a:latin typeface="Calibri"/>
              </a:rPr>
              <a:t>Fourth Outline Level</a:t>
            </a:r>
            <a:endParaRPr lang="en-US" sz="180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endParaRPr lang="en-US" sz="200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endParaRPr lang="en-US" sz="200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Lst>
  <p:transition/>
  <p:timing/>
  <p:txStyles>
    <p:titleStyle/>
    <p:bodyStyle/>
    <p:otherStyle/>
  </p:txStyles>
</p:sldMaster>
</file>

<file path=ppt/slideMasters/slideMaster2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54" name="PlaceHolder 1"/>
          <p:cNvSpPr>
            <a:spLocks noGrp="1"/>
          </p:cNvSpPr>
          <p:nvPr>
            <p:ph type="title"/>
          </p:nvPr>
        </p:nvSpPr>
        <p:spPr>
          <a:xfrm>
            <a:off x="857160" y="423000"/>
            <a:ext cx="7408440" cy="673200"/>
          </a:xfrm>
          <a:prstGeom prst="rect">
            <a:avLst/>
          </a:prstGeom>
          <a:noFill/>
          <a:ln w="0">
            <a:noFill/>
          </a:ln>
        </p:spPr>
        <p:txBody>
          <a:bodyPr lIns="0" tIns="0" rIns="0" bIns="0" anchor="t">
            <a:noAutofit/>
          </a:bodyPr>
          <a:lstStyle/>
          <a:p>
            <a:r>
              <a:rPr lang="en-US" sz="4380" b="0" strike="noStrike" spc="-1">
                <a:solidFill>
                  <a:srgbClr val="000000"/>
                </a:solidFill>
                <a:latin typeface="Calibri"/>
              </a:rPr>
              <a:t>Click to edit the title text format</a:t>
            </a:r>
            <a:endParaRPr lang="en-US" sz="4380" b="0" strike="noStrike" spc="-1">
              <a:solidFill>
                <a:srgbClr val="000000"/>
              </a:solidFill>
              <a:latin typeface="Calibri"/>
            </a:endParaRPr>
          </a:p>
        </p:txBody>
      </p:sp>
      <p:sp>
        <p:nvSpPr>
          <p:cNvPr id="55" name="PlaceHolder 2"/>
          <p:cNvSpPr>
            <a:spLocks noGrp="1"/>
          </p:cNvSpPr>
          <p:nvPr>
            <p:ph type="body" idx="7"/>
          </p:nvPr>
        </p:nvSpPr>
        <p:spPr>
          <a:xfrm>
            <a:off x="317520" y="1170720"/>
            <a:ext cx="8487720" cy="249120"/>
          </a:xfrm>
          <a:prstGeom prst="rect">
            <a:avLst/>
          </a:prstGeom>
          <a:noFill/>
          <a:ln w="0">
            <a:noFill/>
          </a:ln>
        </p:spPr>
        <p:txBody>
          <a:bodyPr lIns="0" tIns="0" rIns="0" bIns="0" anchor="t">
            <a:noAutofit/>
          </a:bodyPr>
          <a:lstStyle/>
          <a:p>
            <a:pPr marL="432000" indent="-324000">
              <a:spcBef>
                <a:spcPts val="1417"/>
              </a:spcBef>
              <a:buClr>
                <a:srgbClr val="000000"/>
              </a:buClr>
              <a:buSzPct val="45000"/>
              <a:buFont typeface="Wingdings" charset="2"/>
              <a:buChar char=""/>
            </a:pPr>
            <a:r>
              <a:rPr lang="en-US" sz="1620" b="0" strike="noStrike" spc="-1">
                <a:solidFill>
                  <a:srgbClr val="000000"/>
                </a:solidFill>
                <a:latin typeface="Calibri"/>
              </a:rPr>
              <a:t>Click to edit the outline text format</a:t>
            </a:r>
            <a:endParaRPr lang="en-US" sz="1620" b="0" strike="noStrike" spc="-1">
              <a:solidFill>
                <a:srgbClr val="000000"/>
              </a:solidFill>
              <a:latin typeface="Calibri"/>
            </a:endParaRPr>
          </a:p>
          <a:p>
            <a:pPr marL="864000" lvl="1" indent="-324000">
              <a:spcBef>
                <a:spcPts val="1134"/>
              </a:spcBef>
              <a:buClr>
                <a:srgbClr val="000000"/>
              </a:buClr>
              <a:buSzPct val="75000"/>
              <a:buFont typeface="Symbol"/>
              <a:buChar char=""/>
            </a:pPr>
            <a:r>
              <a:rPr lang="en-US" sz="1620" b="0" strike="noStrike" spc="-1">
                <a:solidFill>
                  <a:srgbClr val="000000"/>
                </a:solidFill>
                <a:latin typeface="Calibri"/>
              </a:rPr>
              <a:t>Second Outline Level</a:t>
            </a:r>
            <a:endParaRPr lang="en-US" sz="162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en-US" sz="1620" b="0" strike="noStrike" spc="-1">
                <a:solidFill>
                  <a:srgbClr val="000000"/>
                </a:solidFill>
                <a:latin typeface="Calibri"/>
              </a:rPr>
              <a:t>Third Outline Level</a:t>
            </a:r>
            <a:endParaRPr lang="en-US" sz="1620" b="0" strike="noStrike" spc="-1">
              <a:solidFill>
                <a:srgbClr val="000000"/>
              </a:solidFill>
              <a:latin typeface="Calibri"/>
            </a:endParaRPr>
          </a:p>
          <a:p>
            <a:pPr marL="1728000" lvl="3" indent="-216000">
              <a:spcBef>
                <a:spcPts val="567"/>
              </a:spcBef>
              <a:buClr>
                <a:srgbClr val="000000"/>
              </a:buClr>
              <a:buSzPct val="75000"/>
              <a:buFont typeface="Symbol"/>
              <a:buChar char=""/>
            </a:pPr>
            <a:r>
              <a:rPr lang="en-US" sz="1620" b="0" strike="noStrike" spc="-1">
                <a:solidFill>
                  <a:srgbClr val="000000"/>
                </a:solidFill>
                <a:latin typeface="Calibri"/>
              </a:rPr>
              <a:t>Fourth Outline Level</a:t>
            </a:r>
            <a:endParaRPr lang="en-US" sz="162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en-US" sz="1620" b="0" strike="noStrike" spc="-1">
                <a:solidFill>
                  <a:srgbClr val="000000"/>
                </a:solidFill>
                <a:latin typeface="Calibri"/>
              </a:rPr>
              <a:t>Fifth Outline Level</a:t>
            </a:r>
            <a:endParaRPr lang="en-US" sz="162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en-US" sz="1620" b="0" strike="noStrike" spc="-1">
                <a:solidFill>
                  <a:srgbClr val="000000"/>
                </a:solidFill>
                <a:latin typeface="Calibri"/>
              </a:rPr>
              <a:t>Sixth Outline Level</a:t>
            </a:r>
            <a:endParaRPr lang="en-US" sz="162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en-US" sz="1620" b="0" strike="noStrike" spc="-1">
                <a:solidFill>
                  <a:srgbClr val="000000"/>
                </a:solidFill>
                <a:latin typeface="Calibri"/>
              </a:rPr>
              <a:t>Seventh Outline Level</a:t>
            </a:r>
            <a:endParaRPr lang="en-US" sz="1620" b="0" strike="noStrike" spc="-1">
              <a:solidFill>
                <a:srgbClr val="000000"/>
              </a:solidFill>
              <a:latin typeface="Calibri"/>
            </a:endParaRPr>
          </a:p>
        </p:txBody>
      </p:sp>
      <p:sp>
        <p:nvSpPr>
          <p:cNvPr id="56" name="PlaceHolder 3"/>
          <p:cNvSpPr>
            <a:spLocks noGrp="1"/>
          </p:cNvSpPr>
          <p:nvPr>
            <p:ph type="ftr" idx="4"/>
          </p:nvPr>
        </p:nvSpPr>
        <p:spPr>
          <a:xfrm>
            <a:off x="3102120" y="6378120"/>
            <a:ext cx="2919240" cy="276480"/>
          </a:xfrm>
          <a:prstGeom prst="rect">
            <a:avLst/>
          </a:prstGeom>
          <a:noFill/>
          <a:ln w="0">
            <a:noFill/>
          </a:ln>
        </p:spPr>
        <p:txBody>
          <a:bodyPr lIns="0" tIns="0" rIns="0" bIns="0" anchor="t">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endParaRPr lang="en-IN" sz="1400" b="0" strike="noStrike" spc="-1">
              <a:latin typeface="Times New Roman"/>
            </a:endParaRPr>
          </a:p>
        </p:txBody>
      </p:sp>
      <p:sp>
        <p:nvSpPr>
          <p:cNvPr id="57" name="PlaceHolder 4"/>
          <p:cNvSpPr>
            <a:spLocks noGrp="1"/>
          </p:cNvSpPr>
          <p:nvPr>
            <p:ph type="dt" idx="5"/>
          </p:nvPr>
        </p:nvSpPr>
        <p:spPr>
          <a:xfrm>
            <a:off x="456120" y="6378120"/>
            <a:ext cx="2098080" cy="276480"/>
          </a:xfrm>
          <a:prstGeom prst="rect">
            <a:avLst/>
          </a:prstGeom>
          <a:noFill/>
          <a:ln w="0">
            <a:noFill/>
          </a:ln>
        </p:spPr>
        <p:txBody>
          <a:bodyPr lIns="0" tIns="0" rIns="0" bIns="0" anchor="t">
            <a:noAutofit/>
          </a:bodyPr>
          <a:lstStyle>
            <a:lvl1pPr>
              <a:lnSpc>
                <a:spcPct val="100000"/>
              </a:lnSpc>
              <a:buNone/>
              <a:defRPr lang="en-US" sz="1800" b="0" strike="noStrike" spc="-1">
                <a:solidFill>
                  <a:srgbClr val="B2B2B2"/>
                </a:solidFill>
                <a:latin typeface="Calibri"/>
              </a:defRPr>
            </a:lvl1pPr>
          </a:lstStyle>
          <a:p>
            <a:pPr>
              <a:lnSpc>
                <a:spcPct val="100000"/>
              </a:lnSpc>
              <a:buNone/>
            </a:pPr>
            <a:r>
              <a:rPr lang="en-US" sz="1800" b="0" strike="noStrike" spc="-1">
                <a:solidFill>
                  <a:srgbClr val="B2B2B2"/>
                </a:solidFill>
                <a:latin typeface="Calibri"/>
              </a:rPr>
              <a:t>&lt;date/time&gt;</a:t>
            </a:r>
            <a:endParaRPr lang="en-IN" sz="1800" b="0" strike="noStrike" spc="-1">
              <a:latin typeface="Times New Roman"/>
            </a:endParaRPr>
          </a:p>
        </p:txBody>
      </p:sp>
      <p:sp>
        <p:nvSpPr>
          <p:cNvPr id="58" name="PlaceHolder 5"/>
          <p:cNvSpPr>
            <a:spLocks noGrp="1"/>
          </p:cNvSpPr>
          <p:nvPr>
            <p:ph type="sldNum" idx="6"/>
          </p:nvPr>
        </p:nvSpPr>
        <p:spPr>
          <a:xfrm>
            <a:off x="6568920" y="6378120"/>
            <a:ext cx="2098080" cy="276480"/>
          </a:xfrm>
          <a:prstGeom prst="rect">
            <a:avLst/>
          </a:prstGeom>
          <a:noFill/>
          <a:ln w="0">
            <a:noFill/>
          </a:ln>
        </p:spPr>
        <p:txBody>
          <a:bodyPr lIns="0" tIns="0" rIns="0" bIns="0" anchor="t">
            <a:noAutofit/>
          </a:bodyPr>
          <a:lstStyle>
            <a:lvl1pPr algn="r">
              <a:lnSpc>
                <a:spcPct val="100000"/>
              </a:lnSpc>
              <a:buNone/>
              <a:defRPr lang="en-US" sz="1800" b="0" strike="noStrike" spc="-1">
                <a:solidFill>
                  <a:srgbClr val="B2B2B2"/>
                </a:solidFill>
                <a:latin typeface="Calibri"/>
              </a:defRPr>
            </a:lvl1pPr>
          </a:lstStyle>
          <a:p>
            <a:pPr algn="r">
              <a:lnSpc>
                <a:spcPct val="100000"/>
              </a:lnSpc>
              <a:buNone/>
            </a:pPr>
            <a:fld id="{15481EE5-7501-4F06-9F86-638FD9265D7B}" type="slidenum">
              <a:rPr lang="en-US" sz="1800" b="0" strike="noStrike" spc="-1">
                <a:solidFill>
                  <a:srgbClr val="B2B2B2"/>
                </a:solidFill>
                <a:latin typeface="Calibri"/>
              </a:rPr>
              <a:t>&lt;number&gt;</a:t>
            </a:fld>
            <a:endParaRPr lang="en-IN"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Lst>
  <p:transition/>
  <p:timing/>
  <p:txStyles>
    <p:titleStyle/>
    <p:bodyStyle/>
    <p:otherStyle/>
  </p:txStyles>
</p:sldMaster>
</file>

<file path=ppt/slideMasters/slideMaster2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95" name="PlaceHolder 1"/>
          <p:cNvSpPr>
            <a:spLocks noGrp="1"/>
          </p:cNvSpPr>
          <p:nvPr>
            <p:ph type="ftr" idx="7"/>
          </p:nvPr>
        </p:nvSpPr>
        <p:spPr>
          <a:xfrm>
            <a:off x="3102120" y="6378120"/>
            <a:ext cx="2919240" cy="276480"/>
          </a:xfrm>
          <a:prstGeom prst="rect">
            <a:avLst/>
          </a:prstGeom>
          <a:noFill/>
          <a:ln w="0">
            <a:noFill/>
          </a:ln>
        </p:spPr>
        <p:txBody>
          <a:bodyPr lIns="0" tIns="0" rIns="0" bIns="0" anchor="t">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endParaRPr lang="en-IN" sz="1400" b="0" strike="noStrike" spc="-1">
              <a:latin typeface="Times New Roman"/>
            </a:endParaRPr>
          </a:p>
        </p:txBody>
      </p:sp>
      <p:sp>
        <p:nvSpPr>
          <p:cNvPr id="96" name="PlaceHolder 2"/>
          <p:cNvSpPr>
            <a:spLocks noGrp="1"/>
          </p:cNvSpPr>
          <p:nvPr>
            <p:ph type="dt" idx="8"/>
          </p:nvPr>
        </p:nvSpPr>
        <p:spPr>
          <a:xfrm>
            <a:off x="456120" y="6378120"/>
            <a:ext cx="2098080" cy="276480"/>
          </a:xfrm>
          <a:prstGeom prst="rect">
            <a:avLst/>
          </a:prstGeom>
          <a:noFill/>
          <a:ln w="0">
            <a:noFill/>
          </a:ln>
        </p:spPr>
        <p:txBody>
          <a:bodyPr lIns="0" tIns="0" rIns="0" bIns="0" anchor="t">
            <a:noAutofit/>
          </a:bodyPr>
          <a:lstStyle>
            <a:lvl1pPr>
              <a:lnSpc>
                <a:spcPct val="100000"/>
              </a:lnSpc>
              <a:buNone/>
              <a:defRPr lang="en-US" sz="1800" b="0" strike="noStrike" spc="-1">
                <a:solidFill>
                  <a:srgbClr val="B2B2B2"/>
                </a:solidFill>
                <a:latin typeface="Calibri"/>
              </a:defRPr>
            </a:lvl1pPr>
          </a:lstStyle>
          <a:p>
            <a:pPr>
              <a:lnSpc>
                <a:spcPct val="100000"/>
              </a:lnSpc>
              <a:buNone/>
            </a:pPr>
            <a:r>
              <a:rPr lang="en-US" sz="1800" b="0" strike="noStrike" spc="-1">
                <a:solidFill>
                  <a:srgbClr val="B2B2B2"/>
                </a:solidFill>
                <a:latin typeface="Calibri"/>
              </a:rPr>
              <a:t>&lt;date/time&gt;</a:t>
            </a:r>
            <a:endParaRPr lang="en-IN" sz="1800" b="0" strike="noStrike" spc="-1">
              <a:latin typeface="Times New Roman"/>
            </a:endParaRPr>
          </a:p>
        </p:txBody>
      </p:sp>
      <p:sp>
        <p:nvSpPr>
          <p:cNvPr id="97" name="PlaceHolder 3"/>
          <p:cNvSpPr>
            <a:spLocks noGrp="1"/>
          </p:cNvSpPr>
          <p:nvPr>
            <p:ph type="sldNum" idx="9"/>
          </p:nvPr>
        </p:nvSpPr>
        <p:spPr>
          <a:xfrm>
            <a:off x="6568920" y="6378120"/>
            <a:ext cx="2098080" cy="276480"/>
          </a:xfrm>
          <a:prstGeom prst="rect">
            <a:avLst/>
          </a:prstGeom>
          <a:noFill/>
          <a:ln w="0">
            <a:noFill/>
          </a:ln>
        </p:spPr>
        <p:txBody>
          <a:bodyPr lIns="0" tIns="0" rIns="0" bIns="0" anchor="t">
            <a:noAutofit/>
          </a:bodyPr>
          <a:lstStyle>
            <a:lvl1pPr algn="r">
              <a:lnSpc>
                <a:spcPct val="100000"/>
              </a:lnSpc>
              <a:buNone/>
              <a:defRPr lang="en-US" sz="1800" b="0" strike="noStrike" spc="-1">
                <a:solidFill>
                  <a:srgbClr val="B2B2B2"/>
                </a:solidFill>
                <a:latin typeface="Calibri"/>
              </a:defRPr>
            </a:lvl1pPr>
          </a:lstStyle>
          <a:p>
            <a:pPr algn="r">
              <a:lnSpc>
                <a:spcPct val="100000"/>
              </a:lnSpc>
              <a:buNone/>
            </a:pPr>
            <a:fld id="{732B1234-7854-42B3-977E-3188F5F403B8}" type="slidenum">
              <a:rPr lang="en-US" sz="1800" b="0" strike="noStrike" spc="-1">
                <a:solidFill>
                  <a:srgbClr val="B2B2B2"/>
                </a:solidFill>
                <a:latin typeface="Calibri"/>
              </a:rPr>
              <a:t>&lt;number&gt;</a:t>
            </a:fld>
            <a:endParaRPr lang="en-IN" sz="1800" b="0" strike="noStrike" spc="-1">
              <a:latin typeface="Times New Roman"/>
            </a:endParaRPr>
          </a:p>
        </p:txBody>
      </p:sp>
      <p:sp>
        <p:nvSpPr>
          <p:cNvPr id="98" name="PlaceHolder 4"/>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endParaRPr lang="en-US" sz="1800" b="0" strike="noStrike" spc="-1">
              <a:solidFill>
                <a:srgbClr val="000000"/>
              </a:solidFill>
              <a:latin typeface="Calibri"/>
            </a:endParaRPr>
          </a:p>
        </p:txBody>
      </p:sp>
      <p:sp>
        <p:nvSpPr>
          <p:cNvPr id="99" name="PlaceHolder 5"/>
          <p:cNvSpPr>
            <a:spLocks noGrp="1"/>
          </p:cNvSpPr>
          <p:nvPr>
            <p:ph type="body" idx="10"/>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endParaRPr lang="en-US" sz="1800" b="0" strike="noStrike" spc="-1">
              <a:solidFill>
                <a:srgbClr val="000000"/>
              </a:solidFill>
              <a:latin typeface="Calibri"/>
            </a:endParaRPr>
          </a:p>
          <a:p>
            <a:pPr marL="864000" lvl="1" indent="-324000">
              <a:spcBef>
                <a:spcPts val="1134"/>
              </a:spcBef>
              <a:buClr>
                <a:srgbClr val="000000"/>
              </a:buClr>
              <a:buSzPct val="75000"/>
              <a:buFont typeface="Symbol"/>
              <a:buChar char=""/>
            </a:pPr>
            <a:r>
              <a:rPr lang="en-US" sz="1800" b="0" strike="noStrike" spc="-1">
                <a:solidFill>
                  <a:srgbClr val="000000"/>
                </a:solidFill>
                <a:latin typeface="Calibri"/>
              </a:rPr>
              <a:t>Second Outline Level</a:t>
            </a:r>
            <a:endParaRPr lang="en-US" sz="180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endParaRPr lang="en-US" sz="1800" b="0" strike="noStrike" spc="-1">
              <a:solidFill>
                <a:srgbClr val="000000"/>
              </a:solidFill>
              <a:latin typeface="Calibri"/>
            </a:endParaRPr>
          </a:p>
          <a:p>
            <a:pPr marL="1728000" lvl="3" indent="-216000">
              <a:spcBef>
                <a:spcPts val="567"/>
              </a:spcBef>
              <a:buClr>
                <a:srgbClr val="000000"/>
              </a:buClr>
              <a:buSzPct val="75000"/>
              <a:buFont typeface="Symbol"/>
              <a:buChar char=""/>
            </a:pPr>
            <a:r>
              <a:rPr lang="en-US" sz="1800" b="0" strike="noStrike" spc="-1">
                <a:solidFill>
                  <a:srgbClr val="000000"/>
                </a:solidFill>
                <a:latin typeface="Calibri"/>
              </a:rPr>
              <a:t>Fourth Outline Level</a:t>
            </a:r>
            <a:endParaRPr lang="en-US" sz="180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endParaRPr lang="en-US" sz="200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endParaRPr lang="en-US" sz="200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Lst>
  <p:transition/>
  <p:timing/>
  <p:txStyles>
    <p:titleStyle/>
    <p:bodyStyle/>
    <p:otherStyle/>
  </p:txStyles>
</p:sldMaster>
</file>

<file path=ppt/slideMasters/slideMaster2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136" name="PlaceHolder 1"/>
          <p:cNvSpPr>
            <a:spLocks noGrp="1"/>
          </p:cNvSpPr>
          <p:nvPr>
            <p:ph type="title"/>
          </p:nvPr>
        </p:nvSpPr>
        <p:spPr>
          <a:xfrm>
            <a:off x="347400" y="719640"/>
            <a:ext cx="8428680" cy="1145160"/>
          </a:xfrm>
          <a:prstGeom prst="rect">
            <a:avLst/>
          </a:prstGeom>
          <a:noFill/>
          <a:ln w="0">
            <a:noFill/>
          </a:ln>
        </p:spPr>
        <p:txBody>
          <a:bodyPr lIns="0" tIns="0" rIns="0" bIns="0" anchor="t">
            <a:noAutofit/>
          </a:bodyPr>
          <a:lstStyle/>
          <a:p>
            <a:r>
              <a:rPr lang="en-US" sz="1350" b="0" strike="noStrike" spc="-1">
                <a:solidFill>
                  <a:srgbClr val="000000"/>
                </a:solidFill>
                <a:latin typeface="Calibri"/>
              </a:rPr>
              <a:t>Click to edit the title text format</a:t>
            </a:r>
            <a:endParaRPr lang="en-US" sz="1350" b="0" strike="noStrike" spc="-1">
              <a:solidFill>
                <a:srgbClr val="000000"/>
              </a:solidFill>
              <a:latin typeface="Calibri"/>
            </a:endParaRPr>
          </a:p>
        </p:txBody>
      </p:sp>
      <p:sp>
        <p:nvSpPr>
          <p:cNvPr id="137" name="PlaceHolder 2"/>
          <p:cNvSpPr>
            <a:spLocks noGrp="1"/>
          </p:cNvSpPr>
          <p:nvPr>
            <p:ph type="ftr" idx="10"/>
          </p:nvPr>
        </p:nvSpPr>
        <p:spPr>
          <a:xfrm>
            <a:off x="3102120" y="6378120"/>
            <a:ext cx="2919240" cy="276480"/>
          </a:xfrm>
          <a:prstGeom prst="rect">
            <a:avLst/>
          </a:prstGeom>
          <a:noFill/>
          <a:ln w="0">
            <a:noFill/>
          </a:ln>
        </p:spPr>
        <p:txBody>
          <a:bodyPr lIns="0" tIns="0" rIns="0" bIns="0" anchor="t">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endParaRPr lang="en-IN" sz="1400" b="0" strike="noStrike" spc="-1">
              <a:latin typeface="Times New Roman"/>
            </a:endParaRPr>
          </a:p>
        </p:txBody>
      </p:sp>
      <p:sp>
        <p:nvSpPr>
          <p:cNvPr id="138" name="PlaceHolder 3"/>
          <p:cNvSpPr>
            <a:spLocks noGrp="1"/>
          </p:cNvSpPr>
          <p:nvPr>
            <p:ph type="dt" idx="11"/>
          </p:nvPr>
        </p:nvSpPr>
        <p:spPr>
          <a:xfrm>
            <a:off x="456120" y="6378120"/>
            <a:ext cx="2098080" cy="276480"/>
          </a:xfrm>
          <a:prstGeom prst="rect">
            <a:avLst/>
          </a:prstGeom>
          <a:noFill/>
          <a:ln w="0">
            <a:noFill/>
          </a:ln>
        </p:spPr>
        <p:txBody>
          <a:bodyPr lIns="0" tIns="0" rIns="0" bIns="0" anchor="t">
            <a:noAutofit/>
          </a:bodyPr>
          <a:lstStyle>
            <a:lvl1pPr>
              <a:lnSpc>
                <a:spcPct val="100000"/>
              </a:lnSpc>
              <a:buNone/>
              <a:defRPr lang="en-US" sz="1800" b="0" strike="noStrike" spc="-1">
                <a:solidFill>
                  <a:srgbClr val="B2B2B2"/>
                </a:solidFill>
                <a:latin typeface="Calibri"/>
              </a:defRPr>
            </a:lvl1pPr>
          </a:lstStyle>
          <a:p>
            <a:pPr>
              <a:lnSpc>
                <a:spcPct val="100000"/>
              </a:lnSpc>
              <a:buNone/>
            </a:pPr>
            <a:r>
              <a:rPr lang="en-US" sz="1800" b="0" strike="noStrike" spc="-1">
                <a:solidFill>
                  <a:srgbClr val="B2B2B2"/>
                </a:solidFill>
                <a:latin typeface="Calibri"/>
              </a:rPr>
              <a:t>&lt;date/time&gt;</a:t>
            </a:r>
            <a:endParaRPr lang="en-IN" sz="1800" b="0" strike="noStrike" spc="-1">
              <a:latin typeface="Times New Roman"/>
            </a:endParaRPr>
          </a:p>
        </p:txBody>
      </p:sp>
      <p:sp>
        <p:nvSpPr>
          <p:cNvPr id="139" name="PlaceHolder 4"/>
          <p:cNvSpPr>
            <a:spLocks noGrp="1"/>
          </p:cNvSpPr>
          <p:nvPr>
            <p:ph type="sldNum" idx="12"/>
          </p:nvPr>
        </p:nvSpPr>
        <p:spPr>
          <a:xfrm>
            <a:off x="6568920" y="6378120"/>
            <a:ext cx="2098080" cy="276480"/>
          </a:xfrm>
          <a:prstGeom prst="rect">
            <a:avLst/>
          </a:prstGeom>
          <a:noFill/>
          <a:ln w="0">
            <a:noFill/>
          </a:ln>
        </p:spPr>
        <p:txBody>
          <a:bodyPr lIns="0" tIns="0" rIns="0" bIns="0" anchor="t">
            <a:noAutofit/>
          </a:bodyPr>
          <a:lstStyle>
            <a:lvl1pPr algn="r">
              <a:lnSpc>
                <a:spcPct val="100000"/>
              </a:lnSpc>
              <a:buNone/>
              <a:defRPr lang="en-US" sz="1800" b="0" strike="noStrike" spc="-1">
                <a:solidFill>
                  <a:srgbClr val="B2B2B2"/>
                </a:solidFill>
                <a:latin typeface="Calibri"/>
              </a:defRPr>
            </a:lvl1pPr>
          </a:lstStyle>
          <a:p>
            <a:pPr algn="r">
              <a:lnSpc>
                <a:spcPct val="100000"/>
              </a:lnSpc>
              <a:buNone/>
            </a:pPr>
            <a:fld id="{83FDE578-B539-4BDB-9ADE-C3462B477985}" type="slidenum">
              <a:rPr lang="en-US" sz="1800" b="0" strike="noStrike" spc="-1">
                <a:solidFill>
                  <a:srgbClr val="B2B2B2"/>
                </a:solidFill>
                <a:latin typeface="Calibri"/>
              </a:rPr>
              <a:t>&lt;number&gt;</a:t>
            </a:fld>
            <a:endParaRPr lang="en-IN" sz="1800" b="0" strike="noStrike" spc="-1">
              <a:latin typeface="Times New Roman"/>
            </a:endParaRPr>
          </a:p>
        </p:txBody>
      </p:sp>
      <p:sp>
        <p:nvSpPr>
          <p:cNvPr id="140" name="PlaceHolder 5"/>
          <p:cNvSpPr>
            <a:spLocks noGrp="1"/>
          </p:cNvSpPr>
          <p:nvPr>
            <p:ph type="body" idx="13"/>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endParaRPr lang="en-US" sz="1800" b="0" strike="noStrike" spc="-1">
              <a:solidFill>
                <a:srgbClr val="000000"/>
              </a:solidFill>
              <a:latin typeface="Calibri"/>
            </a:endParaRPr>
          </a:p>
          <a:p>
            <a:pPr marL="864000" lvl="1" indent="-324000">
              <a:spcBef>
                <a:spcPts val="1134"/>
              </a:spcBef>
              <a:buClr>
                <a:srgbClr val="000000"/>
              </a:buClr>
              <a:buSzPct val="75000"/>
              <a:buFont typeface="Symbol"/>
              <a:buChar char=""/>
            </a:pPr>
            <a:r>
              <a:rPr lang="en-US" sz="1800" b="0" strike="noStrike" spc="-1">
                <a:solidFill>
                  <a:srgbClr val="000000"/>
                </a:solidFill>
                <a:latin typeface="Calibri"/>
              </a:rPr>
              <a:t>Second Outline Level</a:t>
            </a:r>
            <a:endParaRPr lang="en-US" sz="180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endParaRPr lang="en-US" sz="1800" b="0" strike="noStrike" spc="-1">
              <a:solidFill>
                <a:srgbClr val="000000"/>
              </a:solidFill>
              <a:latin typeface="Calibri"/>
            </a:endParaRPr>
          </a:p>
          <a:p>
            <a:pPr marL="1728000" lvl="3" indent="-216000">
              <a:spcBef>
                <a:spcPts val="567"/>
              </a:spcBef>
              <a:buClr>
                <a:srgbClr val="000000"/>
              </a:buClr>
              <a:buSzPct val="75000"/>
              <a:buFont typeface="Symbol"/>
              <a:buChar char=""/>
            </a:pPr>
            <a:r>
              <a:rPr lang="en-US" sz="1800" b="0" strike="noStrike" spc="-1">
                <a:solidFill>
                  <a:srgbClr val="000000"/>
                </a:solidFill>
                <a:latin typeface="Calibri"/>
              </a:rPr>
              <a:t>Fourth Outline Level</a:t>
            </a:r>
            <a:endParaRPr lang="en-US" sz="180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endParaRPr lang="en-US" sz="200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endParaRPr lang="en-US" sz="200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Lst>
  <p:transition/>
  <p:timing/>
  <p:txStyles>
    <p:titleStyle/>
    <p:bodyStyle/>
    <p:otherStyle/>
  </p:txStyles>
</p:sldMaster>
</file>

<file path=ppt/slideMasters/slideMaster2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177" name="PlaceHolder 1"/>
          <p:cNvSpPr>
            <a:spLocks noGrp="1"/>
          </p:cNvSpPr>
          <p:nvPr>
            <p:ph type="title"/>
          </p:nvPr>
        </p:nvSpPr>
        <p:spPr>
          <a:xfrm>
            <a:off x="857160" y="423000"/>
            <a:ext cx="7408440" cy="673200"/>
          </a:xfrm>
          <a:prstGeom prst="rect">
            <a:avLst/>
          </a:prstGeom>
          <a:noFill/>
          <a:ln w="0">
            <a:noFill/>
          </a:ln>
        </p:spPr>
        <p:txBody>
          <a:bodyPr lIns="0" tIns="0" rIns="0" bIns="0" anchor="t">
            <a:noAutofit/>
          </a:bodyPr>
          <a:lstStyle/>
          <a:p>
            <a:r>
              <a:rPr lang="en-US" sz="4380" b="0" strike="noStrike" spc="-1">
                <a:solidFill>
                  <a:srgbClr val="000000"/>
                </a:solidFill>
                <a:latin typeface="Calibri"/>
              </a:rPr>
              <a:t>Click to edit the title text format</a:t>
            </a:r>
            <a:endParaRPr lang="en-US" sz="4380" b="0" strike="noStrike" spc="-1">
              <a:solidFill>
                <a:srgbClr val="000000"/>
              </a:solidFill>
              <a:latin typeface="Calibri"/>
            </a:endParaRPr>
          </a:p>
        </p:txBody>
      </p:sp>
      <p:sp>
        <p:nvSpPr>
          <p:cNvPr id="178" name="PlaceHolder 2"/>
          <p:cNvSpPr>
            <a:spLocks noGrp="1"/>
          </p:cNvSpPr>
          <p:nvPr>
            <p:ph type="ftr" idx="13"/>
          </p:nvPr>
        </p:nvSpPr>
        <p:spPr>
          <a:xfrm>
            <a:off x="3102120" y="6378120"/>
            <a:ext cx="2919240" cy="276480"/>
          </a:xfrm>
          <a:prstGeom prst="rect">
            <a:avLst/>
          </a:prstGeom>
          <a:noFill/>
          <a:ln w="0">
            <a:noFill/>
          </a:ln>
        </p:spPr>
        <p:txBody>
          <a:bodyPr lIns="0" tIns="0" rIns="0" bIns="0" anchor="t">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endParaRPr lang="en-IN" sz="1400" b="0" strike="noStrike" spc="-1">
              <a:latin typeface="Times New Roman"/>
            </a:endParaRPr>
          </a:p>
        </p:txBody>
      </p:sp>
      <p:sp>
        <p:nvSpPr>
          <p:cNvPr id="179" name="PlaceHolder 3"/>
          <p:cNvSpPr>
            <a:spLocks noGrp="1"/>
          </p:cNvSpPr>
          <p:nvPr>
            <p:ph type="dt" idx="14"/>
          </p:nvPr>
        </p:nvSpPr>
        <p:spPr>
          <a:xfrm>
            <a:off x="456120" y="6378120"/>
            <a:ext cx="2098080" cy="276480"/>
          </a:xfrm>
          <a:prstGeom prst="rect">
            <a:avLst/>
          </a:prstGeom>
          <a:noFill/>
          <a:ln w="0">
            <a:noFill/>
          </a:ln>
        </p:spPr>
        <p:txBody>
          <a:bodyPr lIns="0" tIns="0" rIns="0" bIns="0" anchor="t">
            <a:noAutofit/>
          </a:bodyPr>
          <a:lstStyle>
            <a:lvl1pPr>
              <a:lnSpc>
                <a:spcPct val="100000"/>
              </a:lnSpc>
              <a:buNone/>
              <a:defRPr lang="en-US" sz="1800" b="0" strike="noStrike" spc="-1">
                <a:solidFill>
                  <a:srgbClr val="B2B2B2"/>
                </a:solidFill>
                <a:latin typeface="Calibri"/>
              </a:defRPr>
            </a:lvl1pPr>
          </a:lstStyle>
          <a:p>
            <a:pPr>
              <a:lnSpc>
                <a:spcPct val="100000"/>
              </a:lnSpc>
              <a:buNone/>
            </a:pPr>
            <a:r>
              <a:rPr lang="en-US" sz="1800" b="0" strike="noStrike" spc="-1">
                <a:solidFill>
                  <a:srgbClr val="B2B2B2"/>
                </a:solidFill>
                <a:latin typeface="Calibri"/>
              </a:rPr>
              <a:t>&lt;date/time&gt;</a:t>
            </a:r>
            <a:endParaRPr lang="en-IN" sz="1800" b="0" strike="noStrike" spc="-1">
              <a:latin typeface="Times New Roman"/>
            </a:endParaRPr>
          </a:p>
        </p:txBody>
      </p:sp>
      <p:sp>
        <p:nvSpPr>
          <p:cNvPr id="180" name="PlaceHolder 4"/>
          <p:cNvSpPr>
            <a:spLocks noGrp="1"/>
          </p:cNvSpPr>
          <p:nvPr>
            <p:ph type="sldNum" idx="15"/>
          </p:nvPr>
        </p:nvSpPr>
        <p:spPr>
          <a:xfrm>
            <a:off x="6568920" y="6378120"/>
            <a:ext cx="2098080" cy="276480"/>
          </a:xfrm>
          <a:prstGeom prst="rect">
            <a:avLst/>
          </a:prstGeom>
          <a:noFill/>
          <a:ln w="0">
            <a:noFill/>
          </a:ln>
        </p:spPr>
        <p:txBody>
          <a:bodyPr lIns="0" tIns="0" rIns="0" bIns="0" anchor="t">
            <a:noAutofit/>
          </a:bodyPr>
          <a:lstStyle>
            <a:lvl1pPr algn="r">
              <a:lnSpc>
                <a:spcPct val="100000"/>
              </a:lnSpc>
              <a:buNone/>
              <a:defRPr lang="en-US" sz="1800" b="0" strike="noStrike" spc="-1">
                <a:solidFill>
                  <a:srgbClr val="B2B2B2"/>
                </a:solidFill>
                <a:latin typeface="Calibri"/>
              </a:defRPr>
            </a:lvl1pPr>
          </a:lstStyle>
          <a:p>
            <a:pPr algn="r">
              <a:lnSpc>
                <a:spcPct val="100000"/>
              </a:lnSpc>
              <a:buNone/>
            </a:pPr>
            <a:fld id="{19133D9E-544A-4144-8E23-812E02D76A98}" type="slidenum">
              <a:rPr lang="en-US" sz="1800" b="0" strike="noStrike" spc="-1">
                <a:solidFill>
                  <a:srgbClr val="B2B2B2"/>
                </a:solidFill>
                <a:latin typeface="Calibri"/>
              </a:rPr>
              <a:t>&lt;number&gt;</a:t>
            </a:fld>
            <a:endParaRPr lang="en-IN" sz="1800" b="0" strike="noStrike" spc="-1">
              <a:latin typeface="Times New Roman"/>
            </a:endParaRPr>
          </a:p>
        </p:txBody>
      </p:sp>
      <p:sp>
        <p:nvSpPr>
          <p:cNvPr id="181" name="PlaceHolder 5"/>
          <p:cNvSpPr>
            <a:spLocks noGrp="1"/>
          </p:cNvSpPr>
          <p:nvPr>
            <p:ph type="body" idx="16"/>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endParaRPr lang="en-US" sz="1800" b="0" strike="noStrike" spc="-1">
              <a:solidFill>
                <a:srgbClr val="000000"/>
              </a:solidFill>
              <a:latin typeface="Calibri"/>
            </a:endParaRPr>
          </a:p>
          <a:p>
            <a:pPr marL="864000" lvl="1" indent="-324000">
              <a:spcBef>
                <a:spcPts val="1134"/>
              </a:spcBef>
              <a:buClr>
                <a:srgbClr val="000000"/>
              </a:buClr>
              <a:buSzPct val="75000"/>
              <a:buFont typeface="Symbol"/>
              <a:buChar char=""/>
            </a:pPr>
            <a:r>
              <a:rPr lang="en-US" sz="1800" b="0" strike="noStrike" spc="-1">
                <a:solidFill>
                  <a:srgbClr val="000000"/>
                </a:solidFill>
                <a:latin typeface="Calibri"/>
              </a:rPr>
              <a:t>Second Outline Level</a:t>
            </a:r>
            <a:endParaRPr lang="en-US" sz="180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endParaRPr lang="en-US" sz="1800" b="0" strike="noStrike" spc="-1">
              <a:solidFill>
                <a:srgbClr val="000000"/>
              </a:solidFill>
              <a:latin typeface="Calibri"/>
            </a:endParaRPr>
          </a:p>
          <a:p>
            <a:pPr marL="1728000" lvl="3" indent="-216000">
              <a:spcBef>
                <a:spcPts val="567"/>
              </a:spcBef>
              <a:buClr>
                <a:srgbClr val="000000"/>
              </a:buClr>
              <a:buSzPct val="75000"/>
              <a:buFont typeface="Symbol"/>
              <a:buChar char=""/>
            </a:pPr>
            <a:r>
              <a:rPr lang="en-US" sz="1800" b="0" strike="noStrike" spc="-1">
                <a:solidFill>
                  <a:srgbClr val="000000"/>
                </a:solidFill>
                <a:latin typeface="Calibri"/>
              </a:rPr>
              <a:t>Fourth Outline Level</a:t>
            </a:r>
            <a:endParaRPr lang="en-US" sz="180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endParaRPr lang="en-US" sz="200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endParaRPr lang="en-US" sz="200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Lst>
  <p:transition/>
  <p:timing/>
  <p:txStyles>
    <p:titleStyle/>
    <p:bodyStyle/>
    <p:otherStyle/>
  </p:txStyles>
</p:sldMaster>
</file>

<file path=ppt/slideMasters/slideMaster2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218" name="bg object 16"/>
          <p:cNvSpPr/>
          <p:nvPr/>
        </p:nvSpPr>
        <p:spPr>
          <a:xfrm>
            <a:off x="2362320" y="1295280"/>
            <a:ext cx="2328840" cy="4536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a:ln w="0">
            <a:noFill/>
          </a:ln>
        </p:spPr>
        <p:style>
          <a:lnRef idx="0"/>
          <a:fillRef idx="0"/>
          <a:effectRef idx="0"/>
          <a:fontRef idx="minor"/>
        </p:style>
        <p:txBody>
          <a:bodyPr/>
          <a:lstStyle/>
          <a:p/>
        </p:txBody>
      </p:sp>
      <p:sp>
        <p:nvSpPr>
          <p:cNvPr id="219" name="bg object 17"/>
          <p:cNvSpPr/>
          <p:nvPr/>
        </p:nvSpPr>
        <p:spPr>
          <a:xfrm>
            <a:off x="0" y="1295280"/>
            <a:ext cx="2361960" cy="4536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a:ln w="0">
            <a:noFill/>
          </a:ln>
        </p:spPr>
        <p:style>
          <a:lnRef idx="0"/>
          <a:fillRef idx="0"/>
          <a:effectRef idx="0"/>
          <a:fontRef idx="minor"/>
        </p:style>
        <p:txBody>
          <a:bodyPr/>
          <a:lstStyle/>
          <a:p/>
        </p:txBody>
      </p:sp>
      <p:sp>
        <p:nvSpPr>
          <p:cNvPr id="220" name="bg object 18"/>
          <p:cNvSpPr/>
          <p:nvPr/>
        </p:nvSpPr>
        <p:spPr>
          <a:xfrm>
            <a:off x="4681800" y="1295280"/>
            <a:ext cx="2328840" cy="4536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a:ln w="0">
            <a:noFill/>
          </a:ln>
        </p:spPr>
        <p:style>
          <a:lnRef idx="0"/>
          <a:fillRef idx="0"/>
          <a:effectRef idx="0"/>
          <a:fontRef idx="minor"/>
        </p:style>
        <p:txBody>
          <a:bodyPr/>
          <a:lstStyle/>
          <a:p/>
        </p:txBody>
      </p:sp>
      <p:sp>
        <p:nvSpPr>
          <p:cNvPr id="221" name="bg object 19"/>
          <p:cNvSpPr/>
          <p:nvPr/>
        </p:nvSpPr>
        <p:spPr>
          <a:xfrm>
            <a:off x="4495680" y="6553080"/>
            <a:ext cx="2328840" cy="4536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a:ln w="0">
            <a:noFill/>
          </a:ln>
        </p:spPr>
        <p:style>
          <a:lnRef idx="0"/>
          <a:fillRef idx="0"/>
          <a:effectRef idx="0"/>
          <a:fontRef idx="minor"/>
        </p:style>
        <p:txBody>
          <a:bodyPr/>
          <a:lstStyle/>
          <a:p/>
        </p:txBody>
      </p:sp>
      <p:sp>
        <p:nvSpPr>
          <p:cNvPr id="222" name="bg object 20"/>
          <p:cNvSpPr/>
          <p:nvPr/>
        </p:nvSpPr>
        <p:spPr>
          <a:xfrm>
            <a:off x="2133720" y="6553080"/>
            <a:ext cx="2361960" cy="4536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a:ln w="0">
            <a:noFill/>
          </a:ln>
        </p:spPr>
        <p:style>
          <a:lnRef idx="0"/>
          <a:fillRef idx="0"/>
          <a:effectRef idx="0"/>
          <a:fontRef idx="minor"/>
        </p:style>
        <p:txBody>
          <a:bodyPr/>
          <a:lstStyle/>
          <a:p/>
        </p:txBody>
      </p:sp>
      <p:sp>
        <p:nvSpPr>
          <p:cNvPr id="223" name="bg object 21"/>
          <p:cNvSpPr/>
          <p:nvPr/>
        </p:nvSpPr>
        <p:spPr>
          <a:xfrm>
            <a:off x="6815160" y="6553080"/>
            <a:ext cx="2328840" cy="4536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a:ln w="0">
            <a:noFill/>
          </a:ln>
        </p:spPr>
        <p:style>
          <a:lnRef idx="0"/>
          <a:fillRef idx="0"/>
          <a:effectRef idx="0"/>
          <a:fontRef idx="minor"/>
        </p:style>
        <p:txBody>
          <a:bodyPr/>
          <a:lstStyle/>
          <a:p/>
        </p:txBody>
      </p:sp>
      <p:sp>
        <p:nvSpPr>
          <p:cNvPr id="224" name="bg object 22"/>
          <p:cNvSpPr/>
          <p:nvPr/>
        </p:nvSpPr>
        <p:spPr>
          <a:xfrm>
            <a:off x="6629400" y="0"/>
            <a:ext cx="2194200" cy="691560"/>
          </a:xfrm>
          <a:prstGeom prst="rect">
            <a:avLst/>
          </a:prstGeom>
          <a:blipFill rotWithShape="0">
            <a:blip r:embed="rId13"/>
            <a:stretch>
              <a:fillRect/>
            </a:stretch>
          </a:blipFill>
          <a:ln w="0">
            <a:noFill/>
          </a:ln>
        </p:spPr>
        <p:style>
          <a:lnRef idx="0"/>
          <a:fillRef idx="0"/>
          <a:effectRef idx="0"/>
          <a:fontRef idx="minor"/>
        </p:style>
        <p:txBody>
          <a:bodyPr/>
          <a:lstStyle/>
          <a:p/>
        </p:txBody>
      </p:sp>
      <p:grpSp>
        <p:nvGrpSpPr>
          <p:cNvPr id="225" name="Group 5"/>
          <p:cNvGrpSpPr/>
          <p:nvPr/>
        </p:nvGrpSpPr>
        <p:grpSpPr>
          <a:xfrm>
            <a:off x="0" y="1295280"/>
            <a:ext cx="7009920" cy="45720"/>
            <a:chOff x="0" y="1295280"/>
            <a:chExt cx="7009920" cy="45720"/>
          </a:xfrm>
        </p:grpSpPr>
        <p:sp>
          <p:nvSpPr>
            <p:cNvPr id="226" name="Rectangle 3"/>
            <p:cNvSpPr/>
            <p:nvPr/>
          </p:nvSpPr>
          <p:spPr>
            <a:xfrm>
              <a:off x="2362320" y="1295280"/>
              <a:ext cx="2328480" cy="45720"/>
            </a:xfrm>
            <a:prstGeom prst="rect">
              <a:avLst/>
            </a:prstGeom>
            <a:solidFill>
              <a:srgbClr val="76C2E5"/>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p:txBody>
        </p:sp>
        <p:sp>
          <p:nvSpPr>
            <p:cNvPr id="227" name="Rectangle 5"/>
            <p:cNvSpPr/>
            <p:nvPr/>
          </p:nvSpPr>
          <p:spPr>
            <a:xfrm>
              <a:off x="0" y="1295280"/>
              <a:ext cx="2361960" cy="45720"/>
            </a:xfrm>
            <a:prstGeom prst="rect">
              <a:avLst/>
            </a:prstGeom>
            <a:solidFill>
              <a:srgbClr val="FCB017"/>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p:txBody>
        </p:sp>
        <p:sp>
          <p:nvSpPr>
            <p:cNvPr id="228" name="Rectangle 6"/>
            <p:cNvSpPr/>
            <p:nvPr/>
          </p:nvSpPr>
          <p:spPr>
            <a:xfrm>
              <a:off x="4681440" y="1295280"/>
              <a:ext cx="2328480" cy="45720"/>
            </a:xfrm>
            <a:prstGeom prst="rect">
              <a:avLst/>
            </a:prstGeom>
            <a:solidFill>
              <a:srgbClr val="FF00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p:txBody>
        </p:sp>
      </p:grpSp>
      <p:grpSp>
        <p:nvGrpSpPr>
          <p:cNvPr id="229" name="Group 10"/>
          <p:cNvGrpSpPr/>
          <p:nvPr/>
        </p:nvGrpSpPr>
        <p:grpSpPr>
          <a:xfrm>
            <a:off x="2133720" y="6553080"/>
            <a:ext cx="7009920" cy="45720"/>
            <a:chOff x="2133720" y="6553080"/>
            <a:chExt cx="7009920" cy="45720"/>
          </a:xfrm>
        </p:grpSpPr>
        <p:sp>
          <p:nvSpPr>
            <p:cNvPr id="230" name="Rectangle 8"/>
            <p:cNvSpPr/>
            <p:nvPr/>
          </p:nvSpPr>
          <p:spPr>
            <a:xfrm>
              <a:off x="4495680" y="6553080"/>
              <a:ext cx="2328480" cy="45720"/>
            </a:xfrm>
            <a:prstGeom prst="rect">
              <a:avLst/>
            </a:prstGeom>
            <a:solidFill>
              <a:srgbClr val="76C2E5"/>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p:txBody>
        </p:sp>
        <p:sp>
          <p:nvSpPr>
            <p:cNvPr id="231" name="Rectangle 9"/>
            <p:cNvSpPr/>
            <p:nvPr/>
          </p:nvSpPr>
          <p:spPr>
            <a:xfrm>
              <a:off x="2133720" y="6553080"/>
              <a:ext cx="2361960" cy="45720"/>
            </a:xfrm>
            <a:prstGeom prst="rect">
              <a:avLst/>
            </a:prstGeom>
            <a:solidFill>
              <a:srgbClr val="FCB017"/>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p:txBody>
        </p:sp>
        <p:sp>
          <p:nvSpPr>
            <p:cNvPr id="232" name="Rectangle 10"/>
            <p:cNvSpPr/>
            <p:nvPr/>
          </p:nvSpPr>
          <p:spPr>
            <a:xfrm>
              <a:off x="6815160" y="6553080"/>
              <a:ext cx="2328480" cy="45720"/>
            </a:xfrm>
            <a:prstGeom prst="rect">
              <a:avLst/>
            </a:prstGeom>
            <a:solidFill>
              <a:srgbClr val="FF00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p:txBody>
        </p:sp>
      </p:grpSp>
      <p:pic>
        <p:nvPicPr>
          <p:cNvPr id="233" name="Picture 14" descr="Picture 7.png"/>
          <p:cNvPicPr/>
          <p:nvPr/>
        </p:nvPicPr>
        <p:blipFill>
          <a:blip r:embed="rId14"/>
          <a:srcRect l="1916" b="5315"/>
          <a:stretch>
            <a:fillRect/>
          </a:stretch>
        </p:blipFill>
        <p:spPr>
          <a:xfrm>
            <a:off x="6629400" y="0"/>
            <a:ext cx="2193480" cy="691920"/>
          </a:xfrm>
          <a:prstGeom prst="rect">
            <a:avLst/>
          </a:prstGeom>
          <a:ln w="0">
            <a:noFill/>
          </a:ln>
        </p:spPr>
      </p:pic>
      <p:sp>
        <p:nvSpPr>
          <p:cNvPr id="234" name="TextBox 12"/>
          <p:cNvSpPr/>
          <p:nvPr/>
        </p:nvSpPr>
        <p:spPr>
          <a:xfrm>
            <a:off x="3276720" y="6595920"/>
            <a:ext cx="5866920" cy="257040"/>
          </a:xfrm>
          <a:prstGeom prst="rect">
            <a:avLst/>
          </a:prstGeom>
          <a:noFill/>
          <a:ln w="0">
            <a:noFill/>
          </a:ln>
        </p:spPr>
        <p:style>
          <a:lnRef idx="0"/>
          <a:fillRef idx="0"/>
          <a:effectRef idx="0"/>
          <a:fontRef idx="minor"/>
        </p:style>
        <p:txBody>
          <a:bodyPr lIns="90000" tIns="45000" rIns="90000" bIns="45000" anchor="t">
            <a:spAutoFit/>
          </a:bodyPr>
          <a:lstStyle/>
          <a:p>
            <a:pPr algn="r">
              <a:lnSpc>
                <a:spcPct val="100000"/>
              </a:lnSpc>
              <a:buNone/>
            </a:pPr>
            <a:r>
              <a:rPr lang="en-US" sz="1100" b="1" strike="noStrike" spc="-1">
                <a:solidFill>
                  <a:srgbClr val="101141"/>
                </a:solidFill>
                <a:latin typeface="Arial"/>
              </a:rPr>
              <a:t>BITS </a:t>
            </a:r>
            <a:r>
              <a:rPr lang="en-US" sz="1100" b="0" strike="noStrike" spc="-1">
                <a:solidFill>
                  <a:srgbClr val="101141"/>
                </a:solidFill>
                <a:latin typeface="Arial"/>
              </a:rPr>
              <a:t>Pilani, Hyderabad Campus</a:t>
            </a:r>
            <a:endParaRPr lang="en-IN" sz="1100" b="0" strike="noStrike" spc="-1">
              <a:latin typeface="Arial"/>
            </a:endParaRPr>
          </a:p>
        </p:txBody>
      </p:sp>
      <p:sp>
        <p:nvSpPr>
          <p:cNvPr id="235" name="PlaceHolder 1"/>
          <p:cNvSpPr>
            <a:spLocks noGrp="1"/>
          </p:cNvSpPr>
          <p:nvPr>
            <p:ph type="body"/>
          </p:nvPr>
        </p:nvSpPr>
        <p:spPr>
          <a:xfrm>
            <a:off x="304920" y="152280"/>
            <a:ext cx="6324120" cy="1142640"/>
          </a:xfrm>
          <a:prstGeom prst="rect">
            <a:avLst/>
          </a:prstGeom>
          <a:noFill/>
          <a:ln w="0">
            <a:noFill/>
          </a:ln>
        </p:spPr>
        <p:txBody>
          <a:bodyPr lIns="0" tIns="0" rIns="0" bIns="0" anchor="ctr">
            <a:normAutofit/>
          </a:bodyPr>
          <a:lstStyle/>
          <a:p>
            <a:pPr>
              <a:lnSpc>
                <a:spcPts val="3600"/>
              </a:lnSpc>
              <a:buNone/>
            </a:pPr>
            <a:r>
              <a:rPr lang="en-US" sz="3600" b="1" strike="noStrike" spc="-151">
                <a:solidFill>
                  <a:srgbClr val="001F5F"/>
                </a:solidFill>
                <a:latin typeface="Arial"/>
              </a:rPr>
              <a:t>Click to edit Master text styles</a:t>
            </a:r>
            <a:endParaRPr lang="en-US" sz="3600" b="0" strike="noStrike" spc="-1">
              <a:solidFill>
                <a:srgbClr val="000000"/>
              </a:solidFill>
              <a:latin typeface="Calibri"/>
            </a:endParaRPr>
          </a:p>
        </p:txBody>
      </p:sp>
      <p:sp>
        <p:nvSpPr>
          <p:cNvPr id="236" name="PlaceHolder 2"/>
          <p:cNvSpPr>
            <a:spLocks noGrp="1"/>
          </p:cNvSpPr>
          <p:nvPr>
            <p:ph type="title" idx="1"/>
          </p:nvPr>
        </p:nvSpPr>
        <p:spPr>
          <a:xfrm>
            <a:off x="457200" y="273600"/>
            <a:ext cx="82292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endParaRPr lang="en-US" sz="1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Lst>
  <p:transition/>
  <p:timing/>
  <p:txStyles>
    <p:titleStyle/>
    <p:bodyStyle/>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79" r:id="rId1"/>
    <p:sldLayoutId id="2147483683" r:id="rId2"/>
    <p:sldLayoutId id="2147483684" r:id="rId3"/>
    <p:sldLayoutId id="2147483685" r:id="rId4"/>
    <p:sldLayoutId id="2147483686" r:id="rId5"/>
    <p:sldLayoutId id="2147483687"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89" r:id="rId1"/>
    <p:sldLayoutId id="2147483697" r:id="rId2"/>
    <p:sldLayoutId id="2147483698" r:id="rId3"/>
    <p:sldLayoutId id="2147483699" r:id="rId4"/>
    <p:sldLayoutId id="2147483700" r:id="rId5"/>
    <p:sldLayoutId id="2147483701"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03" r:id="rId1"/>
    <p:sldLayoutId id="2147483711" r:id="rId2"/>
    <p:sldLayoutId id="2147483712" r:id="rId3"/>
    <p:sldLayoutId id="2147483713" r:id="rId4"/>
    <p:sldLayoutId id="2147483714" r:id="rId5"/>
    <p:sldLayoutId id="2147483715"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17" r:id="rId1"/>
    <p:sldLayoutId id="2147483725" r:id="rId2"/>
    <p:sldLayoutId id="2147483726" r:id="rId3"/>
    <p:sldLayoutId id="2147483727" r:id="rId4"/>
    <p:sldLayoutId id="2147483728" r:id="rId5"/>
    <p:sldLayoutId id="2147483729"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31" r:id="rId1"/>
    <p:sldLayoutId id="2147483739" r:id="rId2"/>
    <p:sldLayoutId id="2147483740" r:id="rId3"/>
    <p:sldLayoutId id="2147483741" r:id="rId4"/>
    <p:sldLayoutId id="2147483742" r:id="rId5"/>
    <p:sldLayoutId id="2147483743"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6" name="bg object 16"/>
          <p:cNvSpPr/>
          <p:nvPr/>
        </p:nvSpPr>
        <p:spPr>
          <a:xfrm>
            <a:off x="2362200"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0" y="1295400"/>
            <a:ext cx="2362200" cy="45720"/>
          </a:xfrm>
          <a:custGeom>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4681728" y="1295400"/>
            <a:ext cx="2329180" cy="45720"/>
          </a:xfrm>
          <a:custGeom>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4495800"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2133600" y="6553200"/>
            <a:ext cx="2362200" cy="45720"/>
          </a:xfrm>
          <a:custGeom>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6815328" y="6553200"/>
            <a:ext cx="2329180" cy="45720"/>
          </a:xfrm>
          <a:custGeom>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6629400" y="0"/>
            <a:ext cx="2194559" cy="691896"/>
          </a:xfrm>
          <a:prstGeom prst="rect">
            <a:avLst/>
          </a:prstGeom>
          <a:blipFill>
            <a:blip r:embed="rId7"/>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1050925" y="4114875"/>
            <a:ext cx="7042150" cy="530860"/>
          </a:xfrm>
          <a:prstGeom prst="rect">
            <a:avLst/>
          </a:prstGeom>
        </p:spPr>
        <p:txBody>
          <a:bodyPr wrap="square" lIns="0" tIns="0" rIns="0" bIns="0">
            <a:spAutoFit/>
          </a:bodyPr>
          <a:lstStyle>
            <a:lvl1pPr>
              <a:defRPr sz="3300" b="1" i="0">
                <a:solidFill>
                  <a:schemeClr val="bg1"/>
                </a:solidFill>
                <a:latin typeface="Arial"/>
                <a:cs typeface="Arial"/>
              </a:defRPr>
            </a:lvl1pPr>
          </a:lstStyle>
          <a:p>
            <a:endParaRPr/>
          </a:p>
        </p:txBody>
      </p:sp>
      <p:sp>
        <p:nvSpPr>
          <p:cNvPr id="3" name="Holder 3"/>
          <p:cNvSpPr>
            <a:spLocks noGrp="1"/>
          </p:cNvSpPr>
          <p:nvPr>
            <p:ph type="body" idx="1"/>
          </p:nvPr>
        </p:nvSpPr>
        <p:spPr>
          <a:xfrm>
            <a:off x="248259" y="1450340"/>
            <a:ext cx="8647480" cy="185483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7018401" y="6641897"/>
            <a:ext cx="2047875"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rgbClr val="0F114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b="1" spc="-5">
                <a:latin typeface="Arial"/>
                <a:cs typeface="Arial"/>
              </a:rPr>
              <a:t>BITS </a:t>
            </a:r>
            <a:r>
              <a:rPr spc="-5"/>
              <a:t>Pilani, </a:t>
            </a:r>
            <a:r>
              <a:t>Hyderabad</a:t>
            </a:r>
            <a:r>
              <a:rPr spc="-80"/>
              <a:t> </a:t>
            </a:r>
            <a:r>
              <a:t>Campus</a:t>
            </a:r>
          </a:p>
        </p:txBody>
      </p:sp>
      <p:sp>
        <p:nvSpPr>
          <p:cNvPr id="5" name="Holder 5"/>
          <p:cNvSpPr>
            <a:spLocks noGrp="1"/>
          </p:cNvSpPr>
          <p:nvPr>
            <p:ph type="dt" sz="half" idx="6"/>
          </p:nvPr>
        </p:nvSpPr>
        <p:spPr>
          <a:xfrm>
            <a:off x="2082800" y="6641897"/>
            <a:ext cx="542289" cy="182879"/>
          </a:xfrm>
          <a:prstGeom prst="rect">
            <a:avLst/>
          </a:prstGeom>
        </p:spPr>
        <p:txBody>
          <a:bodyPr wrap="square" lIns="0" tIns="0" rIns="0" bIns="0">
            <a:spAutoFit/>
          </a:bodyPr>
          <a:lstStyle>
            <a:defPPr>
              <a:defRPr lang="en-US"/>
            </a:defPPr>
            <a:lvl1pPr marL="0" algn="l" defTabSz="914400" rtl="0" eaLnBrk="1" latinLnBrk="0" hangingPunct="1">
              <a:defRPr sz="11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US" spc="-10"/>
              <a:t>CSF363</a:t>
            </a:r>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45" r:id="rId1"/>
    <p:sldLayoutId id="2147483753" r:id="rId2"/>
    <p:sldLayoutId id="2147483754" r:id="rId3"/>
    <p:sldLayoutId id="2147483755" r:id="rId4"/>
    <p:sldLayoutId id="2147483756" r:id="rId5"/>
    <p:sldLayoutId id="2147483757" r:id="rId6"/>
  </p:sldLayoutIdLst>
  <p:transition/>
  <p:timing/>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80.png" /><Relationship Id="rId3" Type="http://schemas.openxmlformats.org/officeDocument/2006/relationships/image" Target="../media/image81.png" /><Relationship Id="rId4" Type="http://schemas.openxmlformats.org/officeDocument/2006/relationships/customXml" Target="../ink/ink70.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80.png" /><Relationship Id="rId3" Type="http://schemas.openxmlformats.org/officeDocument/2006/relationships/image" Target="../media/image81.png" /><Relationship Id="rId4" Type="http://schemas.openxmlformats.org/officeDocument/2006/relationships/customXml" Target="../ink/ink71.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80.png" /><Relationship Id="rId3" Type="http://schemas.openxmlformats.org/officeDocument/2006/relationships/image" Target="../media/image82.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customXml" Target="../ink/ink72.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75.png" /><Relationship Id="rId3" Type="http://schemas.openxmlformats.org/officeDocument/2006/relationships/customXml" Target="../ink/ink73.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76.png" /><Relationship Id="rId3" Type="http://schemas.openxmlformats.org/officeDocument/2006/relationships/customXml" Target="../ink/ink74.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77.png" /><Relationship Id="rId3" Type="http://schemas.openxmlformats.org/officeDocument/2006/relationships/image" Target="../media/image78.png" /><Relationship Id="rId4" Type="http://schemas.openxmlformats.org/officeDocument/2006/relationships/image" Target="../media/image79.png" /><Relationship Id="rId5" Type="http://schemas.openxmlformats.org/officeDocument/2006/relationships/customXml" Target="../ink/ink75.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7.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80.png" /><Relationship Id="rId3" Type="http://schemas.openxmlformats.org/officeDocument/2006/relationships/image" Target="../media/image81.png" /><Relationship Id="rId4" Type="http://schemas.openxmlformats.org/officeDocument/2006/relationships/customXml" Target="../ink/ink76.xml" /><Relationship Id="rId5" Type="http://schemas.openxmlformats.org/officeDocument/2006/relationships/customXml" Target="../ink/ink77.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80.png" /><Relationship Id="rId3" Type="http://schemas.openxmlformats.org/officeDocument/2006/relationships/image" Target="../media/image81.png" /><Relationship Id="rId4" Type="http://schemas.openxmlformats.org/officeDocument/2006/relationships/customXml" Target="../ink/ink78.xml" /><Relationship Id="rId5" Type="http://schemas.openxmlformats.org/officeDocument/2006/relationships/customXml" Target="../ink/ink79.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80.png" /><Relationship Id="rId3" Type="http://schemas.openxmlformats.org/officeDocument/2006/relationships/image" Target="../media/image82.png" /><Relationship Id="rId4" Type="http://schemas.openxmlformats.org/officeDocument/2006/relationships/customXml" Target="../ink/ink80.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customXml" Target="../ink/ink81.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83.emf" /><Relationship Id="rId3" Type="http://schemas.openxmlformats.org/officeDocument/2006/relationships/customXml" Target="../ink/ink82.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84.png" /><Relationship Id="rId3" Type="http://schemas.openxmlformats.org/officeDocument/2006/relationships/customXml" Target="../ink/ink83.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customXml" Target="../ink/ink84.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85.emf" /><Relationship Id="rId3" Type="http://schemas.openxmlformats.org/officeDocument/2006/relationships/customXml" Target="../ink/ink85.xml" /><Relationship Id="rId4" Type="http://schemas.openxmlformats.org/officeDocument/2006/relationships/customXml" Target="../ink/ink86.xml" /><Relationship Id="rId5" Type="http://schemas.openxmlformats.org/officeDocument/2006/relationships/customXml" Target="../ink/ink87.xml" /><Relationship Id="rId6" Type="http://schemas.openxmlformats.org/officeDocument/2006/relationships/customXml" Target="../ink/ink88.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customXml" Target="../ink/ink89.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14.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86.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56.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56.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customXml" Target="../ink/ink90.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customXml" Target="../ink/ink91.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image" Target="../media/image87.png" /><Relationship Id="rId3" Type="http://schemas.openxmlformats.org/officeDocument/2006/relationships/customXml" Target="../ink/ink92.xml" /><Relationship Id="rId4" Type="http://schemas.openxmlformats.org/officeDocument/2006/relationships/customXml" Target="../ink/ink93.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customXml" Target="../ink/ink94.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15.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image" Target="../media/image88.png" /><Relationship Id="rId3" Type="http://schemas.openxmlformats.org/officeDocument/2006/relationships/customXml" Target="../ink/ink95.xml" /><Relationship Id="rId4" Type="http://schemas.openxmlformats.org/officeDocument/2006/relationships/customXml" Target="../ink/ink96.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image" Target="../media/image89.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image" Target="../media/image90.png" /><Relationship Id="rId3" Type="http://schemas.openxmlformats.org/officeDocument/2006/relationships/customXml" Target="../ink/ink97.xml" /><Relationship Id="rId4" Type="http://schemas.openxmlformats.org/officeDocument/2006/relationships/customXml" Target="../ink/ink98.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image" Target="../media/image91.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image" Target="../media/image92.png" /><Relationship Id="rId3" Type="http://schemas.openxmlformats.org/officeDocument/2006/relationships/customXml" Target="../ink/ink99.xml" /><Relationship Id="rId4" Type="http://schemas.openxmlformats.org/officeDocument/2006/relationships/customXml" Target="../ink/ink100.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notesSlide" Target="../notesSlides/notesSlide8.xml" /><Relationship Id="rId3" Type="http://schemas.openxmlformats.org/officeDocument/2006/relationships/image" Target="../media/image93.pn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image" Target="../media/image94.png" /><Relationship Id="rId3" Type="http://schemas.openxmlformats.org/officeDocument/2006/relationships/customXml" Target="../ink/ink101.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image" Target="../media/image95.png"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image" Target="../media/image96.pn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58.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16.pn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62.xml"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62.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customXml" Target="../ink/ink102.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97.png" /><Relationship Id="rId3" Type="http://schemas.openxmlformats.org/officeDocument/2006/relationships/image" Target="../media/image98.jpeg" /><Relationship Id="rId4" Type="http://schemas.openxmlformats.org/officeDocument/2006/relationships/customXml" Target="../ink/ink103.xml" /><Relationship Id="rId5" Type="http://schemas.openxmlformats.org/officeDocument/2006/relationships/customXml" Target="../ink/ink104.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99.png" /><Relationship Id="rId3" Type="http://schemas.openxmlformats.org/officeDocument/2006/relationships/customXml" Target="../ink/ink105.xm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99.png" /><Relationship Id="rId3" Type="http://schemas.openxmlformats.org/officeDocument/2006/relationships/image" Target="../media/image100.emf" /><Relationship Id="rId4" Type="http://schemas.openxmlformats.org/officeDocument/2006/relationships/customXml" Target="../ink/ink106.xml" /><Relationship Id="rId5" Type="http://schemas.openxmlformats.org/officeDocument/2006/relationships/customXml" Target="../ink/ink107.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01.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00.emf" /><Relationship Id="rId3" Type="http://schemas.openxmlformats.org/officeDocument/2006/relationships/image" Target="../media/image98.jpeg" /><Relationship Id="rId4" Type="http://schemas.openxmlformats.org/officeDocument/2006/relationships/customXml" Target="../ink/ink108.xml" /><Relationship Id="rId5" Type="http://schemas.openxmlformats.org/officeDocument/2006/relationships/customXml" Target="../ink/ink109.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02.png" /><Relationship Id="rId3" Type="http://schemas.openxmlformats.org/officeDocument/2006/relationships/customXml" Target="../ink/ink110.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customXml" Target="../ink/ink111.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17.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03.png" /><Relationship Id="rId3" Type="http://schemas.openxmlformats.org/officeDocument/2006/relationships/customXml" Target="../ink/ink112.xml" /><Relationship Id="rId4" Type="http://schemas.openxmlformats.org/officeDocument/2006/relationships/customXml" Target="../ink/ink113.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04.png" /><Relationship Id="rId3" Type="http://schemas.openxmlformats.org/officeDocument/2006/relationships/customXml" Target="../ink/ink114.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05.png" /><Relationship Id="rId3" Type="http://schemas.openxmlformats.org/officeDocument/2006/relationships/customXml" Target="../ink/ink115.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06.png" /><Relationship Id="rId3" Type="http://schemas.openxmlformats.org/officeDocument/2006/relationships/customXml" Target="../ink/ink116.xml" /><Relationship Id="rId4" Type="http://schemas.openxmlformats.org/officeDocument/2006/relationships/customXml" Target="../ink/ink117.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07.png" /><Relationship Id="rId3" Type="http://schemas.openxmlformats.org/officeDocument/2006/relationships/customXml" Target="../ink/ink118.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08.png" /><Relationship Id="rId3" Type="http://schemas.openxmlformats.org/officeDocument/2006/relationships/customXml" Target="../ink/ink119.xml" /><Relationship Id="rId4" Type="http://schemas.openxmlformats.org/officeDocument/2006/relationships/customXml" Target="../ink/ink120.xml" /><Relationship Id="rId5" Type="http://schemas.openxmlformats.org/officeDocument/2006/relationships/customXml" Target="../ink/ink121.xml" /><Relationship Id="rId6" Type="http://schemas.openxmlformats.org/officeDocument/2006/relationships/customXml" Target="../ink/ink122.xml" /><Relationship Id="rId7" Type="http://schemas.openxmlformats.org/officeDocument/2006/relationships/customXml" Target="../ink/ink123.xml" /><Relationship Id="rId8" Type="http://schemas.openxmlformats.org/officeDocument/2006/relationships/customXml" Target="../ink/ink124.xm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09.png" /><Relationship Id="rId3" Type="http://schemas.openxmlformats.org/officeDocument/2006/relationships/customXml" Target="../ink/ink125.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10.png" /><Relationship Id="rId3" Type="http://schemas.openxmlformats.org/officeDocument/2006/relationships/customXml" Target="../ink/ink126.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image" Target="../media/image111.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notesSlide" Target="../notesSlides/notesSlide9.xml" /><Relationship Id="rId3" Type="http://schemas.openxmlformats.org/officeDocument/2006/relationships/image" Target="../media/image112.png" /><Relationship Id="rId4" Type="http://schemas.openxmlformats.org/officeDocument/2006/relationships/customXml" Target="../ink/ink127.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18.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64.xml" /><Relationship Id="rId2" Type="http://schemas.openxmlformats.org/officeDocument/2006/relationships/notesSlide" Target="../notesSlides/notesSlide10.xml" /><Relationship Id="rId3" Type="http://schemas.openxmlformats.org/officeDocument/2006/relationships/image" Target="../media/image113.png" /><Relationship Id="rId4" Type="http://schemas.openxmlformats.org/officeDocument/2006/relationships/customXml" Target="../ink/ink128.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64.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notesSlide" Target="../notesSlides/notesSlide11.xml" /><Relationship Id="rId3" Type="http://schemas.openxmlformats.org/officeDocument/2006/relationships/image" Target="../media/image114.png" /><Relationship Id="rId4" Type="http://schemas.openxmlformats.org/officeDocument/2006/relationships/customXml" Target="../ink/ink129.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notesSlide" Target="../notesSlides/notesSlide12.xml" /><Relationship Id="rId3" Type="http://schemas.openxmlformats.org/officeDocument/2006/relationships/image" Target="../media/image115.png" /><Relationship Id="rId4" Type="http://schemas.openxmlformats.org/officeDocument/2006/relationships/image" Target="../media/image116.png" /><Relationship Id="rId5" Type="http://schemas.openxmlformats.org/officeDocument/2006/relationships/customXml" Target="../ink/ink130.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17.png" /><Relationship Id="rId3" Type="http://schemas.openxmlformats.org/officeDocument/2006/relationships/customXml" Target="../ink/ink131.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customXml" Target="../ink/ink132.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customXml" Target="../ink/ink133.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18.png" /><Relationship Id="rId3" Type="http://schemas.openxmlformats.org/officeDocument/2006/relationships/image" Target="../media/image119.png" /><Relationship Id="rId4" Type="http://schemas.openxmlformats.org/officeDocument/2006/relationships/customXml" Target="../ink/ink134.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19.png" /><Relationship Id="rId3" Type="http://schemas.openxmlformats.org/officeDocument/2006/relationships/customXml" Target="../ink/ink1.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customXml" Target="../ink/ink135.xml" /><Relationship Id="rId3" Type="http://schemas.openxmlformats.org/officeDocument/2006/relationships/customXml" Target="../ink/ink136.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customXml" Target="../ink/ink137.xml" /><Relationship Id="rId3" Type="http://schemas.openxmlformats.org/officeDocument/2006/relationships/customXml" Target="../ink/ink138.xml"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customXml" Target="../ink/ink139.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20.png" /><Relationship Id="rId3" Type="http://schemas.openxmlformats.org/officeDocument/2006/relationships/customXml" Target="../ink/ink140.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21.png" /><Relationship Id="rId3" Type="http://schemas.openxmlformats.org/officeDocument/2006/relationships/image" Target="../media/image122.png" /><Relationship Id="rId4" Type="http://schemas.openxmlformats.org/officeDocument/2006/relationships/customXml" Target="../ink/ink141.xml" /><Relationship Id="rId5" Type="http://schemas.openxmlformats.org/officeDocument/2006/relationships/customXml" Target="../ink/ink142.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21.png" /><Relationship Id="rId3" Type="http://schemas.openxmlformats.org/officeDocument/2006/relationships/image" Target="../media/image123.jpeg" /><Relationship Id="rId4" Type="http://schemas.openxmlformats.org/officeDocument/2006/relationships/image" Target="../media/image124.png" /><Relationship Id="rId5" Type="http://schemas.openxmlformats.org/officeDocument/2006/relationships/customXml" Target="../ink/ink143.xml"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21.png" /><Relationship Id="rId3" Type="http://schemas.openxmlformats.org/officeDocument/2006/relationships/image" Target="../media/image123.jpeg" /><Relationship Id="rId4" Type="http://schemas.openxmlformats.org/officeDocument/2006/relationships/image" Target="../media/image125.png" /><Relationship Id="rId5" Type="http://schemas.openxmlformats.org/officeDocument/2006/relationships/customXml" Target="../ink/ink144.xml"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21.png" /><Relationship Id="rId3" Type="http://schemas.openxmlformats.org/officeDocument/2006/relationships/image" Target="../media/image123.jpeg" /><Relationship Id="rId4" Type="http://schemas.openxmlformats.org/officeDocument/2006/relationships/image" Target="../media/image126.png" /><Relationship Id="rId5" Type="http://schemas.openxmlformats.org/officeDocument/2006/relationships/customXml" Target="../ink/ink145.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27.png" /><Relationship Id="rId3" Type="http://schemas.openxmlformats.org/officeDocument/2006/relationships/customXml" Target="../ink/ink146.xml"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28.png" /><Relationship Id="rId3" Type="http://schemas.openxmlformats.org/officeDocument/2006/relationships/customXml" Target="../ink/ink147.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0.png" /><Relationship Id="rId3" Type="http://schemas.openxmlformats.org/officeDocument/2006/relationships/customXml" Target="../ink/ink2.xml"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customXml" Target="../ink/ink148.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28.png" /><Relationship Id="rId3" Type="http://schemas.openxmlformats.org/officeDocument/2006/relationships/image" Target="../media/image129.png" /><Relationship Id="rId4" Type="http://schemas.openxmlformats.org/officeDocument/2006/relationships/customXml" Target="../ink/ink149.xml"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28.png" /><Relationship Id="rId3" Type="http://schemas.openxmlformats.org/officeDocument/2006/relationships/customXml" Target="../ink/ink150.xml"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28.png" /><Relationship Id="rId3" Type="http://schemas.openxmlformats.org/officeDocument/2006/relationships/customXml" Target="../ink/ink151.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customXml" Target="../ink/ink152.xml"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30.png" /><Relationship Id="rId3" Type="http://schemas.openxmlformats.org/officeDocument/2006/relationships/image" Target="../media/image131.png" /><Relationship Id="rId4" Type="http://schemas.openxmlformats.org/officeDocument/2006/relationships/image" Target="../media/image132.png" /><Relationship Id="rId5" Type="http://schemas.openxmlformats.org/officeDocument/2006/relationships/customXml" Target="../ink/ink153.xml"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33.png" /><Relationship Id="rId3" Type="http://schemas.openxmlformats.org/officeDocument/2006/relationships/image" Target="../media/image134.png" /><Relationship Id="rId4" Type="http://schemas.openxmlformats.org/officeDocument/2006/relationships/image" Target="../media/image135.png" /><Relationship Id="rId5" Type="http://schemas.openxmlformats.org/officeDocument/2006/relationships/customXml" Target="../ink/ink154.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36.png" /><Relationship Id="rId3" Type="http://schemas.openxmlformats.org/officeDocument/2006/relationships/image" Target="../media/image137.png" /><Relationship Id="rId4" Type="http://schemas.openxmlformats.org/officeDocument/2006/relationships/customXml" Target="../ink/ink155.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38.png" /><Relationship Id="rId3" Type="http://schemas.openxmlformats.org/officeDocument/2006/relationships/customXml" Target="../ink/ink156.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70.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1.png" /><Relationship Id="rId3" Type="http://schemas.openxmlformats.org/officeDocument/2006/relationships/customXml" Target="../ink/ink3.xml"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74.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74.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130.png" /><Relationship Id="rId3" Type="http://schemas.openxmlformats.org/officeDocument/2006/relationships/image" Target="../media/image131.png" /><Relationship Id="rId4" Type="http://schemas.openxmlformats.org/officeDocument/2006/relationships/image" Target="../media/image132.png" /><Relationship Id="rId5" Type="http://schemas.openxmlformats.org/officeDocument/2006/relationships/customXml" Target="../ink/ink157.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133.png" /><Relationship Id="rId3" Type="http://schemas.openxmlformats.org/officeDocument/2006/relationships/image" Target="../media/image134.png" /><Relationship Id="rId4" Type="http://schemas.openxmlformats.org/officeDocument/2006/relationships/image" Target="../media/image135.png" /><Relationship Id="rId5" Type="http://schemas.openxmlformats.org/officeDocument/2006/relationships/customXml" Target="../ink/ink158.xml" /><Relationship Id="rId6" Type="http://schemas.openxmlformats.org/officeDocument/2006/relationships/customXml" Target="../ink/ink159.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139.png" /><Relationship Id="rId3" Type="http://schemas.openxmlformats.org/officeDocument/2006/relationships/image" Target="../media/image137.png" /><Relationship Id="rId4" Type="http://schemas.openxmlformats.org/officeDocument/2006/relationships/customXml" Target="../ink/ink160.xml" /><Relationship Id="rId5" Type="http://schemas.openxmlformats.org/officeDocument/2006/relationships/customXml" Target="../ink/ink161.xml" /><Relationship Id="rId6" Type="http://schemas.openxmlformats.org/officeDocument/2006/relationships/customXml" Target="../ink/ink162.xml"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138.png" /><Relationship Id="rId3" Type="http://schemas.openxmlformats.org/officeDocument/2006/relationships/customXml" Target="../ink/ink163.xml" /><Relationship Id="rId4" Type="http://schemas.openxmlformats.org/officeDocument/2006/relationships/customXml" Target="../ink/ink164.xml"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notesSlide" Target="../notesSlides/notesSlide13.xml" /><Relationship Id="rId3" Type="http://schemas.openxmlformats.org/officeDocument/2006/relationships/image" Target="../media/image140.png" /><Relationship Id="rId4" Type="http://schemas.openxmlformats.org/officeDocument/2006/relationships/customXml" Target="../ink/ink165.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141.png" /><Relationship Id="rId3" Type="http://schemas.openxmlformats.org/officeDocument/2006/relationships/customXml" Target="../ink/ink166.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142.png" /><Relationship Id="rId3" Type="http://schemas.openxmlformats.org/officeDocument/2006/relationships/customXml" Target="../ink/ink167.xml"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customXml" Target="../ink/ink168.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2.png" /><Relationship Id="rId3" Type="http://schemas.openxmlformats.org/officeDocument/2006/relationships/customXml" Target="../ink/ink4.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143.png" /><Relationship Id="rId3" Type="http://schemas.openxmlformats.org/officeDocument/2006/relationships/customXml" Target="../ink/ink169.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144.jpeg" /><Relationship Id="rId3" Type="http://schemas.openxmlformats.org/officeDocument/2006/relationships/image" Target="../media/image145.png" /><Relationship Id="rId4" Type="http://schemas.openxmlformats.org/officeDocument/2006/relationships/image" Target="../media/image146.jpe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147.png" /><Relationship Id="rId3" Type="http://schemas.openxmlformats.org/officeDocument/2006/relationships/customXml" Target="../ink/ink170.xml"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148.png" /><Relationship Id="rId3" Type="http://schemas.openxmlformats.org/officeDocument/2006/relationships/customXml" Target="../ink/ink171.xml"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image" Target="../media/image149.png" /><Relationship Id="rId3" Type="http://schemas.openxmlformats.org/officeDocument/2006/relationships/image" Target="../media/image150.jpeg"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image" Target="../media/image151.png"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image" Target="../media/image152.pn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image" Target="../media/image153.png" /><Relationship Id="rId3" Type="http://schemas.openxmlformats.org/officeDocument/2006/relationships/customXml" Target="../ink/ink172.xml" /><Relationship Id="rId4" Type="http://schemas.openxmlformats.org/officeDocument/2006/relationships/customXml" Target="../ink/ink173.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3.png" /><Relationship Id="rId3" Type="http://schemas.openxmlformats.org/officeDocument/2006/relationships/customXml" Target="../ink/ink5.xml"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77.xml" /><Relationship Id="rId10" Type="http://schemas.openxmlformats.org/officeDocument/2006/relationships/customXml" Target="../ink/ink180.xml" /><Relationship Id="rId2" Type="http://schemas.openxmlformats.org/officeDocument/2006/relationships/image" Target="../media/image154.png" /><Relationship Id="rId3" Type="http://schemas.openxmlformats.org/officeDocument/2006/relationships/image" Target="../media/image155.png" /><Relationship Id="rId4" Type="http://schemas.openxmlformats.org/officeDocument/2006/relationships/customXml" Target="../ink/ink174.xml" /><Relationship Id="rId5" Type="http://schemas.openxmlformats.org/officeDocument/2006/relationships/customXml" Target="../ink/ink175.xml" /><Relationship Id="rId6" Type="http://schemas.openxmlformats.org/officeDocument/2006/relationships/customXml" Target="../ink/ink176.xml" /><Relationship Id="rId7" Type="http://schemas.openxmlformats.org/officeDocument/2006/relationships/customXml" Target="../ink/ink177.xml" /><Relationship Id="rId8" Type="http://schemas.openxmlformats.org/officeDocument/2006/relationships/customXml" Target="../ink/ink178.xml" /><Relationship Id="rId9" Type="http://schemas.openxmlformats.org/officeDocument/2006/relationships/customXml" Target="../ink/ink179.xml"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customXml" Target="../ink/ink181.xml" /><Relationship Id="rId3" Type="http://schemas.openxmlformats.org/officeDocument/2006/relationships/customXml" Target="../ink/ink182.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image" Target="../media/image151.png"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image" Target="../media/image156.png" /><Relationship Id="rId3" Type="http://schemas.openxmlformats.org/officeDocument/2006/relationships/customXml" Target="../ink/ink183.xml" /><Relationship Id="rId4" Type="http://schemas.openxmlformats.org/officeDocument/2006/relationships/customXml" Target="../ink/ink184.xml"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image" Target="../media/image157.png" /><Relationship Id="rId3" Type="http://schemas.openxmlformats.org/officeDocument/2006/relationships/customXml" Target="../ink/ink185.xml" /><Relationship Id="rId4" Type="http://schemas.openxmlformats.org/officeDocument/2006/relationships/customXml" Target="../ink/ink186.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customXml" Target="../ink/ink187.x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customXml" Target="../ink/ink188.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customXml" Target="../ink/ink189.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customXml" Target="../ink/ink190.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image" Target="../media/image158.png" /><Relationship Id="rId3" Type="http://schemas.openxmlformats.org/officeDocument/2006/relationships/customXml" Target="../ink/ink191.xml" /><Relationship Id="rId4" Type="http://schemas.openxmlformats.org/officeDocument/2006/relationships/customXml" Target="../ink/ink192.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4.png" /><Relationship Id="rId3" Type="http://schemas.openxmlformats.org/officeDocument/2006/relationships/customXml" Target="../ink/ink6.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77.xml"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77.xml"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81.xml"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85.xml"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85.xml"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customXml" Target="../ink/ink193.xml"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59.png" /><Relationship Id="rId3" Type="http://schemas.openxmlformats.org/officeDocument/2006/relationships/image" Target="../media/image160.png" /><Relationship Id="rId4" Type="http://schemas.openxmlformats.org/officeDocument/2006/relationships/customXml" Target="../ink/ink194.xml"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61.png" /><Relationship Id="rId3" Type="http://schemas.openxmlformats.org/officeDocument/2006/relationships/image" Target="../media/image162.png" /><Relationship Id="rId4" Type="http://schemas.openxmlformats.org/officeDocument/2006/relationships/image" Target="../media/image163.png" /><Relationship Id="rId5" Type="http://schemas.openxmlformats.org/officeDocument/2006/relationships/customXml" Target="../ink/ink195.xml"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62.png"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64.png" /><Relationship Id="rId3" Type="http://schemas.openxmlformats.org/officeDocument/2006/relationships/image" Target="../media/image165.png" /><Relationship Id="rId4" Type="http://schemas.openxmlformats.org/officeDocument/2006/relationships/customXml" Target="../ink/ink196.xml" /><Relationship Id="rId5" Type="http://schemas.openxmlformats.org/officeDocument/2006/relationships/customXml" Target="../ink/ink197.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5.png"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64.png" /><Relationship Id="rId3" Type="http://schemas.openxmlformats.org/officeDocument/2006/relationships/image" Target="../media/image166.png" /><Relationship Id="rId4" Type="http://schemas.openxmlformats.org/officeDocument/2006/relationships/customXml" Target="../ink/ink198.xml" /><Relationship Id="rId5" Type="http://schemas.openxmlformats.org/officeDocument/2006/relationships/customXml" Target="../ink/ink199.xml"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64.png" /><Relationship Id="rId3" Type="http://schemas.openxmlformats.org/officeDocument/2006/relationships/customXml" Target="../ink/ink200.xml"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64.pn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67.png" /><Relationship Id="rId3" Type="http://schemas.openxmlformats.org/officeDocument/2006/relationships/image" Target="../media/image168.png" /><Relationship Id="rId4" Type="http://schemas.openxmlformats.org/officeDocument/2006/relationships/customXml" Target="../ink/ink201.xml"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69.png" /><Relationship Id="rId3" Type="http://schemas.openxmlformats.org/officeDocument/2006/relationships/customXml" Target="../ink/ink202.xml" /><Relationship Id="rId4" Type="http://schemas.openxmlformats.org/officeDocument/2006/relationships/customXml" Target="../ink/ink203.xml"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70.png" /><Relationship Id="rId3" Type="http://schemas.openxmlformats.org/officeDocument/2006/relationships/image" Target="../media/image171.png" /><Relationship Id="rId4" Type="http://schemas.openxmlformats.org/officeDocument/2006/relationships/customXml" Target="../ink/ink204.xml" /><Relationship Id="rId5" Type="http://schemas.openxmlformats.org/officeDocument/2006/relationships/customXml" Target="../ink/ink205.xml"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72.png" /><Relationship Id="rId3" Type="http://schemas.openxmlformats.org/officeDocument/2006/relationships/customXml" Target="../ink/ink206.xml" /><Relationship Id="rId4" Type="http://schemas.openxmlformats.org/officeDocument/2006/relationships/customXml" Target="../ink/ink207.xml"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customXml" Target="../ink/ink208.xm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73.png" /><Relationship Id="rId3" Type="http://schemas.openxmlformats.org/officeDocument/2006/relationships/customXml" Target="../ink/ink209.xml"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74.png" /><Relationship Id="rId3" Type="http://schemas.openxmlformats.org/officeDocument/2006/relationships/customXml" Target="../ink/ink210.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75.png" /><Relationship Id="rId3" Type="http://schemas.openxmlformats.org/officeDocument/2006/relationships/customXml" Target="../ink/ink211.xml"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customXml" Target="../ink/ink212.xml" /><Relationship Id="rId3" Type="http://schemas.openxmlformats.org/officeDocument/2006/relationships/customXml" Target="../ink/ink213.xml"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76.jpeg" /><Relationship Id="rId3" Type="http://schemas.openxmlformats.org/officeDocument/2006/relationships/customXml" Target="../ink/ink214.xml"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77.png" /><Relationship Id="rId3" Type="http://schemas.openxmlformats.org/officeDocument/2006/relationships/customXml" Target="../ink/ink215.xml" /><Relationship Id="rId4" Type="http://schemas.openxmlformats.org/officeDocument/2006/relationships/customXml" Target="../ink/ink216.xml"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customXml" Target="../ink/ink217.xml"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83.xml" /><Relationship Id="rId2" Type="http://schemas.openxmlformats.org/officeDocument/2006/relationships/image" Target="../media/image178.png" /><Relationship Id="rId3" Type="http://schemas.openxmlformats.org/officeDocument/2006/relationships/customXml" Target="../ink/ink218.xml" /></Relationships>
</file>

<file path=ppt/slides/_rels/slide246.xml.rels>&#65279;<?xml version="1.0" encoding="utf-8" standalone="yes"?><Relationships xmlns="http://schemas.openxmlformats.org/package/2006/relationships"><Relationship Id="rId1" Type="http://schemas.openxmlformats.org/officeDocument/2006/relationships/slideLayout" Target="../slideLayouts/slideLayout87.xml" /></Relationships>
</file>

<file path=ppt/slides/_rels/slide247.xml.rels>&#65279;<?xml version="1.0" encoding="utf-8" standalone="yes"?><Relationships xmlns="http://schemas.openxmlformats.org/package/2006/relationships"><Relationship Id="rId1" Type="http://schemas.openxmlformats.org/officeDocument/2006/relationships/slideLayout" Target="../slideLayouts/slideLayout91.xml" /></Relationships>
</file>

<file path=ppt/slides/_rels/slide248.xml.rels>&#65279;<?xml version="1.0" encoding="utf-8" standalone="yes"?><Relationships xmlns="http://schemas.openxmlformats.org/package/2006/relationships"><Relationship Id="rId1" Type="http://schemas.openxmlformats.org/officeDocument/2006/relationships/slideLayout" Target="../slideLayouts/slideLayout91.xml" /></Relationships>
</file>

<file path=ppt/slides/_rels/slide249.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178.png" /><Relationship Id="rId3" Type="http://schemas.openxmlformats.org/officeDocument/2006/relationships/customXml" Target="../ink/ink219.xml" /><Relationship Id="rId4" Type="http://schemas.openxmlformats.org/officeDocument/2006/relationships/customXml" Target="../ink/ink220.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6.jpeg" /></Relationships>
</file>

<file path=ppt/slides/_rels/slide250.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179.png" /><Relationship Id="rId3" Type="http://schemas.openxmlformats.org/officeDocument/2006/relationships/customXml" Target="../ink/ink221.xml" /></Relationships>
</file>

<file path=ppt/slides/_rels/slide251.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180.png" /><Relationship Id="rId3" Type="http://schemas.openxmlformats.org/officeDocument/2006/relationships/image" Target="../media/image181.png" /></Relationships>
</file>

<file path=ppt/slides/_rels/slide252.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182.png" /><Relationship Id="rId3" Type="http://schemas.openxmlformats.org/officeDocument/2006/relationships/customXml" Target="../ink/ink222.xml" /></Relationships>
</file>

<file path=ppt/slides/_rels/slide253.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183.png" /><Relationship Id="rId3" Type="http://schemas.openxmlformats.org/officeDocument/2006/relationships/customXml" Target="../ink/ink223.xml" /></Relationships>
</file>

<file path=ppt/slides/_rels/slide254.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184.png" /><Relationship Id="rId3" Type="http://schemas.openxmlformats.org/officeDocument/2006/relationships/customXml" Target="../ink/ink224.xml" /></Relationships>
</file>

<file path=ppt/slides/_rels/slide255.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185.png" /><Relationship Id="rId3" Type="http://schemas.openxmlformats.org/officeDocument/2006/relationships/image" Target="../media/image186.png" /></Relationships>
</file>

<file path=ppt/slides/_rels/slide256.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187.png" /><Relationship Id="rId3" Type="http://schemas.openxmlformats.org/officeDocument/2006/relationships/image" Target="../media/image188.png" /></Relationships>
</file>

<file path=ppt/slides/_rels/slide257.xml.rels>&#65279;<?xml version="1.0" encoding="utf-8" standalone="yes"?><Relationships xmlns="http://schemas.openxmlformats.org/package/2006/relationships"><Relationship Id="rId1" Type="http://schemas.openxmlformats.org/officeDocument/2006/relationships/slideLayout" Target="../slideLayouts/slideLayout96.xml" /></Relationships>
</file>

<file path=ppt/slides/_rels/slide258.xml.rels>&#65279;<?xml version="1.0" encoding="utf-8" standalone="yes"?><Relationships xmlns="http://schemas.openxmlformats.org/package/2006/relationships"><Relationship Id="rId1" Type="http://schemas.openxmlformats.org/officeDocument/2006/relationships/slideLayout" Target="../slideLayouts/slideLayout96.xml" /></Relationships>
</file>

<file path=ppt/slides/_rels/slide259.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customXml" Target="../ink/ink225.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7.png" /><Relationship Id="rId3" Type="http://schemas.openxmlformats.org/officeDocument/2006/relationships/customXml" Target="../ink/ink7.xml" /></Relationships>
</file>

<file path=ppt/slides/_rels/slide260.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customXml" Target="../ink/ink226.xml" /></Relationships>
</file>

<file path=ppt/slides/_rels/slide261.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89.png" /><Relationship Id="rId3" Type="http://schemas.openxmlformats.org/officeDocument/2006/relationships/customXml" Target="../ink/ink227.xml" /><Relationship Id="rId4" Type="http://schemas.openxmlformats.org/officeDocument/2006/relationships/customXml" Target="../ink/ink228.xml" /></Relationships>
</file>

<file path=ppt/slides/_rels/slide262.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90.png" /><Relationship Id="rId3" Type="http://schemas.openxmlformats.org/officeDocument/2006/relationships/customXml" Target="../ink/ink229.xml" /><Relationship Id="rId4" Type="http://schemas.openxmlformats.org/officeDocument/2006/relationships/customXml" Target="../ink/ink230.xml" /></Relationships>
</file>

<file path=ppt/slides/_rels/slide263.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91.png" /><Relationship Id="rId3" Type="http://schemas.openxmlformats.org/officeDocument/2006/relationships/customXml" Target="../ink/ink231.xml" /></Relationships>
</file>

<file path=ppt/slides/_rels/slide264.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92.png" /><Relationship Id="rId3" Type="http://schemas.openxmlformats.org/officeDocument/2006/relationships/customXml" Target="../ink/ink232.xml" /></Relationships>
</file>

<file path=ppt/slides/_rels/slide265.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93.png" /><Relationship Id="rId3" Type="http://schemas.openxmlformats.org/officeDocument/2006/relationships/image" Target="../media/image194.png" /><Relationship Id="rId4" Type="http://schemas.openxmlformats.org/officeDocument/2006/relationships/customXml" Target="../ink/ink233.xml" /></Relationships>
</file>

<file path=ppt/slides/_rels/slide266.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93.png" /><Relationship Id="rId3" Type="http://schemas.openxmlformats.org/officeDocument/2006/relationships/image" Target="../media/image195.png" /><Relationship Id="rId4" Type="http://schemas.openxmlformats.org/officeDocument/2006/relationships/image" Target="../media/image196.png" /><Relationship Id="rId5" Type="http://schemas.openxmlformats.org/officeDocument/2006/relationships/customXml" Target="../ink/ink234.xml" /></Relationships>
</file>

<file path=ppt/slides/_rels/slide267.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93.png" /><Relationship Id="rId3" Type="http://schemas.openxmlformats.org/officeDocument/2006/relationships/image" Target="../media/image197.png" /><Relationship Id="rId4" Type="http://schemas.openxmlformats.org/officeDocument/2006/relationships/customXml" Target="../ink/ink235.xml" /></Relationships>
</file>

<file path=ppt/slides/_rels/slide268.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93.png" /><Relationship Id="rId3" Type="http://schemas.openxmlformats.org/officeDocument/2006/relationships/customXml" Target="../ink/ink236.xml" /></Relationships>
</file>

<file path=ppt/slides/_rels/slide269.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93.png" /><Relationship Id="rId3" Type="http://schemas.openxmlformats.org/officeDocument/2006/relationships/image" Target="../media/image198.png" /><Relationship Id="rId4" Type="http://schemas.openxmlformats.org/officeDocument/2006/relationships/customXml" Target="../ink/ink237.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270.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99.png" /><Relationship Id="rId3" Type="http://schemas.openxmlformats.org/officeDocument/2006/relationships/image" Target="../media/image200.png" /><Relationship Id="rId4" Type="http://schemas.openxmlformats.org/officeDocument/2006/relationships/customXml" Target="../ink/ink238.xml" /></Relationships>
</file>

<file path=ppt/slides/_rels/slide271.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201.png" /><Relationship Id="rId3" Type="http://schemas.openxmlformats.org/officeDocument/2006/relationships/customXml" Target="../ink/ink239.xml" /></Relationships>
</file>

<file path=ppt/slides/_rels/slide272.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202.emf" /><Relationship Id="rId3" Type="http://schemas.openxmlformats.org/officeDocument/2006/relationships/customXml" Target="../ink/ink240.xml" /></Relationships>
</file>

<file path=ppt/slides/_rels/slide273.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203.png" /><Relationship Id="rId3" Type="http://schemas.openxmlformats.org/officeDocument/2006/relationships/image" Target="../media/image204.jpeg" /></Relationships>
</file>

<file path=ppt/slides/_rels/slide274.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205.png" /></Relationships>
</file>

<file path=ppt/slides/_rels/slide275.xml.rels>&#65279;<?xml version="1.0" encoding="utf-8" standalone="yes"?><Relationships xmlns="http://schemas.openxmlformats.org/package/2006/relationships"><Relationship Id="rId1" Type="http://schemas.openxmlformats.org/officeDocument/2006/relationships/slideLayout" Target="../slideLayouts/slideLayout98.xml" /></Relationships>
</file>

<file path=ppt/slides/_rels/slide276.xml.rels>&#65279;<?xml version="1.0" encoding="utf-8" standalone="yes"?><Relationships xmlns="http://schemas.openxmlformats.org/package/2006/relationships"><Relationship Id="rId1" Type="http://schemas.openxmlformats.org/officeDocument/2006/relationships/slideLayout" Target="../slideLayouts/slideLayout102.xml" /></Relationships>
</file>

<file path=ppt/slides/_rels/slide277.xml.rels>&#65279;<?xml version="1.0" encoding="utf-8" standalone="yes"?><Relationships xmlns="http://schemas.openxmlformats.org/package/2006/relationships"><Relationship Id="rId1" Type="http://schemas.openxmlformats.org/officeDocument/2006/relationships/slideLayout" Target="../slideLayouts/slideLayout102.xml" /></Relationships>
</file>

<file path=ppt/slides/_rels/slide278.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199.png" /><Relationship Id="rId3" Type="http://schemas.openxmlformats.org/officeDocument/2006/relationships/image" Target="../media/image200.png" /><Relationship Id="rId4" Type="http://schemas.openxmlformats.org/officeDocument/2006/relationships/customXml" Target="../ink/ink241.xml" /><Relationship Id="rId5" Type="http://schemas.openxmlformats.org/officeDocument/2006/relationships/customXml" Target="../ink/ink242.xml" /></Relationships>
</file>

<file path=ppt/slides/_rels/slide279.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201.png" /><Relationship Id="rId3" Type="http://schemas.openxmlformats.org/officeDocument/2006/relationships/customXml" Target="../ink/ink243.xml" /><Relationship Id="rId4" Type="http://schemas.openxmlformats.org/officeDocument/2006/relationships/customXml" Target="../ink/ink244.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8.png" /><Relationship Id="rId3" Type="http://schemas.openxmlformats.org/officeDocument/2006/relationships/customXml" Target="../ink/ink8.xml" /></Relationships>
</file>

<file path=ppt/slides/_rels/slide280.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202.emf" /><Relationship Id="rId3" Type="http://schemas.openxmlformats.org/officeDocument/2006/relationships/customXml" Target="../ink/ink245.xml" /></Relationships>
</file>

<file path=ppt/slides/_rels/slide281.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206.png" /><Relationship Id="rId3" Type="http://schemas.openxmlformats.org/officeDocument/2006/relationships/image" Target="../media/image207.emf" /><Relationship Id="rId4" Type="http://schemas.openxmlformats.org/officeDocument/2006/relationships/customXml" Target="../ink/ink246.xml" /></Relationships>
</file>

<file path=ppt/slides/_rels/slide282.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208.png" /><Relationship Id="rId3" Type="http://schemas.openxmlformats.org/officeDocument/2006/relationships/image" Target="../media/image209.emf" /><Relationship Id="rId4" Type="http://schemas.openxmlformats.org/officeDocument/2006/relationships/customXml" Target="../ink/ink247.xml" /></Relationships>
</file>

<file path=ppt/slides/_rels/slide283.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210.png" /><Relationship Id="rId3" Type="http://schemas.openxmlformats.org/officeDocument/2006/relationships/image" Target="../media/image211.emf" /><Relationship Id="rId4" Type="http://schemas.openxmlformats.org/officeDocument/2006/relationships/customXml" Target="../ink/ink248.xml" /></Relationships>
</file>

<file path=ppt/slides/_rels/slide284.xml.rels>&#65279;<?xml version="1.0" encoding="utf-8" standalone="yes"?><Relationships xmlns="http://schemas.openxmlformats.org/package/2006/relationships"><Relationship Id="rId1" Type="http://schemas.openxmlformats.org/officeDocument/2006/relationships/slideLayout" Target="../slideLayouts/slideLayout100.xml" /><Relationship Id="rId2" Type="http://schemas.openxmlformats.org/officeDocument/2006/relationships/image" Target="../media/image212.png" /><Relationship Id="rId3" Type="http://schemas.openxmlformats.org/officeDocument/2006/relationships/customXml" Target="../ink/ink249.xml" /><Relationship Id="rId4" Type="http://schemas.openxmlformats.org/officeDocument/2006/relationships/customXml" Target="../ink/ink250.xml" /></Relationships>
</file>

<file path=ppt/slides/_rels/slide285.xml.rels>&#65279;<?xml version="1.0" encoding="utf-8" standalone="yes"?><Relationships xmlns="http://schemas.openxmlformats.org/package/2006/relationships"><Relationship Id="rId1" Type="http://schemas.openxmlformats.org/officeDocument/2006/relationships/slideLayout" Target="../slideLayouts/slideLayout104.xml" /></Relationships>
</file>

<file path=ppt/slides/_rels/slide286.xml.rels>&#65279;<?xml version="1.0" encoding="utf-8" standalone="yes"?><Relationships xmlns="http://schemas.openxmlformats.org/package/2006/relationships"><Relationship Id="rId1" Type="http://schemas.openxmlformats.org/officeDocument/2006/relationships/slideLayout" Target="../slideLayouts/slideLayout108.xml" /></Relationships>
</file>

<file path=ppt/slides/_rels/slide287.xml.rels>&#65279;<?xml version="1.0" encoding="utf-8" standalone="yes"?><Relationships xmlns="http://schemas.openxmlformats.org/package/2006/relationships"><Relationship Id="rId1" Type="http://schemas.openxmlformats.org/officeDocument/2006/relationships/slideLayout" Target="../slideLayouts/slideLayout108.xml" /></Relationships>
</file>

<file path=ppt/slides/_rels/slide288.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notesSlide" Target="../notesSlides/notesSlide14.xml" /><Relationship Id="rId3" Type="http://schemas.openxmlformats.org/officeDocument/2006/relationships/image" Target="../media/image213.png" /><Relationship Id="rId4" Type="http://schemas.openxmlformats.org/officeDocument/2006/relationships/customXml" Target="../ink/ink251.xml" /></Relationships>
</file>

<file path=ppt/slides/_rels/slide289.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214.png" /><Relationship Id="rId3" Type="http://schemas.openxmlformats.org/officeDocument/2006/relationships/customXml" Target="../ink/ink252.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8.png" /><Relationship Id="rId3" Type="http://schemas.openxmlformats.org/officeDocument/2006/relationships/customXml" Target="../ink/ink9.xml" /></Relationships>
</file>

<file path=ppt/slides/_rels/slide290.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215.png" /><Relationship Id="rId3" Type="http://schemas.openxmlformats.org/officeDocument/2006/relationships/image" Target="../media/image216.emf" /><Relationship Id="rId4" Type="http://schemas.openxmlformats.org/officeDocument/2006/relationships/customXml" Target="../ink/ink253.xml" /></Relationships>
</file>

<file path=ppt/slides/_rels/slide291.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217.png" /><Relationship Id="rId3" Type="http://schemas.openxmlformats.org/officeDocument/2006/relationships/customXml" Target="../ink/ink254.xml" /></Relationships>
</file>

<file path=ppt/slides/_rels/slide292.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218.png" /><Relationship Id="rId3" Type="http://schemas.openxmlformats.org/officeDocument/2006/relationships/image" Target="../media/image219.emf" /><Relationship Id="rId4" Type="http://schemas.openxmlformats.org/officeDocument/2006/relationships/customXml" Target="../ink/ink255.xml" /></Relationships>
</file>

<file path=ppt/slides/_rels/slide293.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220.png" /><Relationship Id="rId3" Type="http://schemas.openxmlformats.org/officeDocument/2006/relationships/customXml" Target="../ink/ink256.xml" /></Relationships>
</file>

<file path=ppt/slides/_rels/slide294.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221.png" /><Relationship Id="rId3" Type="http://schemas.openxmlformats.org/officeDocument/2006/relationships/image" Target="../media/image222.emf" /><Relationship Id="rId4" Type="http://schemas.openxmlformats.org/officeDocument/2006/relationships/customXml" Target="../ink/ink257.xml" /></Relationships>
</file>

<file path=ppt/slides/_rels/slide295.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customXml" Target="../ink/ink258.xml" /></Relationships>
</file>

<file path=ppt/slides/_rels/slide296.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223.emf" /><Relationship Id="rId3" Type="http://schemas.openxmlformats.org/officeDocument/2006/relationships/customXml" Target="../ink/ink259.xml" /></Relationships>
</file>

<file path=ppt/slides/_rels/slide297.xml.rels>&#65279;<?xml version="1.0" encoding="utf-8" standalone="yes"?><Relationships xmlns="http://schemas.openxmlformats.org/package/2006/relationships"><Relationship Id="rId1" Type="http://schemas.openxmlformats.org/officeDocument/2006/relationships/slideLayout" Target="../slideLayouts/slideLayout109.xml" /><Relationship Id="rId2" Type="http://schemas.openxmlformats.org/officeDocument/2006/relationships/customXml" Target="../ink/ink260.xml" /></Relationships>
</file>

<file path=ppt/slides/_rels/slide298.xml.rels>&#65279;<?xml version="1.0" encoding="utf-8" standalone="yes"?><Relationships xmlns="http://schemas.openxmlformats.org/package/2006/relationships"><Relationship Id="rId1" Type="http://schemas.openxmlformats.org/officeDocument/2006/relationships/slideLayout" Target="../slideLayouts/slideLayout109.xml" /><Relationship Id="rId2" Type="http://schemas.openxmlformats.org/officeDocument/2006/relationships/customXml" Target="../ink/ink261.xml" /></Relationships>
</file>

<file path=ppt/slides/_rels/slide299.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customXml" Target="../ink/ink262.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notesSlide" Target="../notesSlides/notesSlide1.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300.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customXml" Target="../ink/ink263.xml" /></Relationships>
</file>

<file path=ppt/slides/_rels/slide301.xml.rels>&#65279;<?xml version="1.0" encoding="utf-8" standalone="yes"?><Relationships xmlns="http://schemas.openxmlformats.org/package/2006/relationships"><Relationship Id="rId1" Type="http://schemas.openxmlformats.org/officeDocument/2006/relationships/slideLayout" Target="../slideLayouts/slideLayout120.xml" /></Relationships>
</file>

<file path=ppt/slides/_rels/slide302.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03.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04.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64.xml" /></Relationships>
</file>

<file path=ppt/slides/_rels/slide305.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customXml" Target="../ink/ink265.xml" /></Relationships>
</file>

<file path=ppt/slides/_rels/slide306.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66.xml" /></Relationships>
</file>

<file path=ppt/slides/_rels/slide307.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customXml" Target="../ink/ink267.xml" /></Relationships>
</file>

<file path=ppt/slides/_rels/slide308.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68.xml" /></Relationships>
</file>

<file path=ppt/slides/_rels/slide309.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69.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32.xml" /></Relationships>
</file>

<file path=ppt/slides/_rels/slide310.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311.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70.xml" /></Relationships>
</file>

<file path=ppt/slides/_rels/slide312.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71.xml" /><Relationship Id="rId3" Type="http://schemas.openxmlformats.org/officeDocument/2006/relationships/customXml" Target="../ink/ink272.xml" /></Relationships>
</file>

<file path=ppt/slides/_rels/slide313.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73.xml" /><Relationship Id="rId3" Type="http://schemas.openxmlformats.org/officeDocument/2006/relationships/customXml" Target="../ink/ink274.xml" /></Relationships>
</file>

<file path=ppt/slides/_rels/slide314.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15.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customXml" Target="../ink/ink275.xml" /></Relationships>
</file>

<file path=ppt/slides/_rels/slide316.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76.xml" /><Relationship Id="rId3" Type="http://schemas.openxmlformats.org/officeDocument/2006/relationships/customXml" Target="../ink/ink277.xml" /></Relationships>
</file>

<file path=ppt/slides/_rels/slide317.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customXml" Target="../ink/ink278.xml" /></Relationships>
</file>

<file path=ppt/slides/_rels/slide318.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79.xml" /><Relationship Id="rId3" Type="http://schemas.openxmlformats.org/officeDocument/2006/relationships/customXml" Target="../ink/ink280.xml" /></Relationships>
</file>

<file path=ppt/slides/_rels/slide319.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81.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32.xml" /></Relationships>
</file>

<file path=ppt/slides/_rels/slide320.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82.xml" /></Relationships>
</file>

<file path=ppt/slides/_rels/slide321.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83.xml" /></Relationships>
</file>

<file path=ppt/slides/_rels/slide322.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84.xml" /></Relationships>
</file>

<file path=ppt/slides/_rels/slide323.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4.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25.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85.xml" /></Relationships>
</file>

<file path=ppt/slides/_rels/slide326.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86.xml" /></Relationships>
</file>

<file path=ppt/slides/_rels/slide327.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87.xml" /></Relationships>
</file>

<file path=ppt/slides/_rels/slide328.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88.xml" /></Relationships>
</file>

<file path=ppt/slides/_rels/slide329.xml.rels>&#65279;<?xml version="1.0" encoding="utf-8" standalone="yes"?><Relationships xmlns="http://schemas.openxmlformats.org/package/2006/relationships"><Relationship Id="rId1" Type="http://schemas.openxmlformats.org/officeDocument/2006/relationships/slideLayout" Target="../slideLayouts/slideLayout111.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29.png" /><Relationship Id="rId3" Type="http://schemas.openxmlformats.org/officeDocument/2006/relationships/customXml" Target="../ink/ink10.xml" /></Relationships>
</file>

<file path=ppt/slides/_rels/slide330.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89.xml" /></Relationships>
</file>

<file path=ppt/slides/_rels/slide331.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90.xml" /></Relationships>
</file>

<file path=ppt/slides/_rels/slide332.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91.xml" /></Relationships>
</file>

<file path=ppt/slides/_rels/slide333.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92.xml" /></Relationships>
</file>

<file path=ppt/slides/_rels/slide334.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35.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93.xml" /></Relationships>
</file>

<file path=ppt/slides/_rels/slide336.xml.rels>&#65279;<?xml version="1.0" encoding="utf-8" standalone="yes"?><Relationships xmlns="http://schemas.openxmlformats.org/package/2006/relationships"><Relationship Id="rId1" Type="http://schemas.openxmlformats.org/officeDocument/2006/relationships/slideLayout" Target="../slideLayouts/slideLayout114.xml" /></Relationships>
</file>

<file path=ppt/slides/_rels/slide337.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customXml" Target="../ink/ink294.xml" /></Relationships>
</file>

<file path=ppt/slides/_rels/slide338.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customXml" Target="../ink/ink295.xml" /></Relationships>
</file>

<file path=ppt/slides/_rels/slide339.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96.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customXml" Target="../ink/ink11.xml" /></Relationships>
</file>

<file path=ppt/slides/_rels/slide340.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97.xml" /></Relationships>
</file>

<file path=ppt/slides/_rels/slide341.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342.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43.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customXml" Target="../ink/ink298.xml" /></Relationships>
</file>

<file path=ppt/slides/_rels/slide344.xml.rels>&#65279;<?xml version="1.0" encoding="utf-8" standalone="yes"?><Relationships xmlns="http://schemas.openxmlformats.org/package/2006/relationships"><Relationship Id="rId1" Type="http://schemas.openxmlformats.org/officeDocument/2006/relationships/slideLayout" Target="../slideLayouts/slideLayout115.xml" /></Relationships>
</file>

<file path=ppt/slides/_rels/slide345.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customXml" Target="../ink/ink299.xml" /></Relationships>
</file>

<file path=ppt/slides/_rels/slide346.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customXml" Target="../ink/ink300.xml" /></Relationships>
</file>

<file path=ppt/slides/_rels/slide347.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customXml" Target="../ink/ink301.xml" /></Relationships>
</file>

<file path=ppt/slides/_rels/slide348.xml.rels>&#65279;<?xml version="1.0" encoding="utf-8" standalone="yes"?><Relationships xmlns="http://schemas.openxmlformats.org/package/2006/relationships"><Relationship Id="rId1" Type="http://schemas.openxmlformats.org/officeDocument/2006/relationships/slideLayout" Target="../slideLayouts/slideLayout110.xml" /></Relationships>
</file>

<file path=ppt/slides/_rels/slide349.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28.png" /><Relationship Id="rId3" Type="http://schemas.openxmlformats.org/officeDocument/2006/relationships/customXml" Target="../ink/ink12.xml" /></Relationships>
</file>

<file path=ppt/slides/_rels/slide350.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351.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customXml" Target="../ink/ink302.xml" /></Relationships>
</file>

<file path=ppt/slides/_rels/slide352.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customXml" Target="../ink/ink303.xml" /></Relationships>
</file>

<file path=ppt/slides/_rels/slide353.xml.rels>&#65279;<?xml version="1.0" encoding="utf-8" standalone="yes"?><Relationships xmlns="http://schemas.openxmlformats.org/package/2006/relationships"><Relationship Id="rId1" Type="http://schemas.openxmlformats.org/officeDocument/2006/relationships/slideLayout" Target="../slideLayouts/slideLayout125.xml" /></Relationships>
</file>

<file path=ppt/slides/_rels/slide354.xml.rels>&#65279;<?xml version="1.0" encoding="utf-8" standalone="yes"?><Relationships xmlns="http://schemas.openxmlformats.org/package/2006/relationships"><Relationship Id="rId1" Type="http://schemas.openxmlformats.org/officeDocument/2006/relationships/slideLayout" Target="../slideLayouts/slideLayout125.xml" /></Relationships>
</file>

<file path=ppt/slides/_rels/slide355.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customXml" Target="../ink/ink304.xml" /></Relationships>
</file>

<file path=ppt/slides/_rels/slide356.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customXml" Target="../ink/ink305.xml" /></Relationships>
</file>

<file path=ppt/slides/_rels/slide357.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customXml" Target="../ink/ink306.xml" /></Relationships>
</file>

<file path=ppt/slides/_rels/slide358.xml.rels>&#65279;<?xml version="1.0" encoding="utf-8" standalone="yes"?><Relationships xmlns="http://schemas.openxmlformats.org/package/2006/relationships"><Relationship Id="rId1" Type="http://schemas.openxmlformats.org/officeDocument/2006/relationships/slideLayout" Target="../slideLayouts/slideLayout122.xml" /></Relationships>
</file>

<file path=ppt/slides/_rels/slide359.xml.rels>&#65279;<?xml version="1.0" encoding="utf-8" standalone="yes"?><Relationships xmlns="http://schemas.openxmlformats.org/package/2006/relationships"><Relationship Id="rId1" Type="http://schemas.openxmlformats.org/officeDocument/2006/relationships/slideLayout" Target="../slideLayouts/slideLayout125.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customXml" Target="../ink/ink13.xml" /></Relationships>
</file>

<file path=ppt/slides/_rels/slide360.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customXml" Target="../ink/ink307.xml" /></Relationships>
</file>

<file path=ppt/slides/_rels/slide361.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customXml" Target="../ink/ink308.xml" /></Relationships>
</file>

<file path=ppt/slides/_rels/slide362.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customXml" Target="../ink/ink309.xml" /></Relationships>
</file>

<file path=ppt/slides/_rels/slide363.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customXml" Target="../ink/ink310.xml" /></Relationships>
</file>

<file path=ppt/slides/_rels/slide364.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customXml" Target="../ink/ink311.xml" /></Relationships>
</file>

<file path=ppt/slides/_rels/slide365.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image" Target="../media/image224.png" /><Relationship Id="rId3" Type="http://schemas.openxmlformats.org/officeDocument/2006/relationships/customXml" Target="../ink/ink312.xml" /></Relationships>
</file>

<file path=ppt/slides/_rels/slide366.xml.rels>&#65279;<?xml version="1.0" encoding="utf-8" standalone="yes"?><Relationships xmlns="http://schemas.openxmlformats.org/package/2006/relationships"><Relationship Id="rId1" Type="http://schemas.openxmlformats.org/officeDocument/2006/relationships/slideLayout" Target="../slideLayouts/slideLayout122.xml" /><Relationship Id="rId2" Type="http://schemas.openxmlformats.org/officeDocument/2006/relationships/image" Target="../media/image225.png" /><Relationship Id="rId3" Type="http://schemas.openxmlformats.org/officeDocument/2006/relationships/customXml" Target="../ink/ink313.xml" /></Relationships>
</file>

<file path=ppt/slides/_rels/slide367.xml.rels>&#65279;<?xml version="1.0" encoding="utf-8" standalone="yes"?><Relationships xmlns="http://schemas.openxmlformats.org/package/2006/relationships"><Relationship Id="rId1" Type="http://schemas.openxmlformats.org/officeDocument/2006/relationships/slideLayout" Target="../slideLayouts/slideLayout122.xml" /></Relationships>
</file>

<file path=ppt/slides/_rels/slide368.xml.rels>&#65279;<?xml version="1.0" encoding="utf-8" standalone="yes"?><Relationships xmlns="http://schemas.openxmlformats.org/package/2006/relationships"><Relationship Id="rId1" Type="http://schemas.openxmlformats.org/officeDocument/2006/relationships/slideLayout" Target="../slideLayouts/slideLayout128.xml" /><Relationship Id="rId2" Type="http://schemas.openxmlformats.org/officeDocument/2006/relationships/customXml" Target="../ink/ink314.xml" /></Relationships>
</file>

<file path=ppt/slides/_rels/slide369.xml.rels>&#65279;<?xml version="1.0" encoding="utf-8" standalone="yes"?><Relationships xmlns="http://schemas.openxmlformats.org/package/2006/relationships"><Relationship Id="rId1" Type="http://schemas.openxmlformats.org/officeDocument/2006/relationships/slideLayout" Target="../slideLayouts/slideLayout130.xml" /><Relationship Id="rId2" Type="http://schemas.openxmlformats.org/officeDocument/2006/relationships/image" Target="../media/image226.png" /><Relationship Id="rId3" Type="http://schemas.openxmlformats.org/officeDocument/2006/relationships/customXml" Target="../ink/ink315.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customXml" Target="../ink/ink14.xml" /><Relationship Id="rId3" Type="http://schemas.openxmlformats.org/officeDocument/2006/relationships/customXml" Target="../ink/ink15.xml" /></Relationships>
</file>

<file path=ppt/slides/_rels/slide370.xml.rels>&#65279;<?xml version="1.0" encoding="utf-8" standalone="yes"?><Relationships xmlns="http://schemas.openxmlformats.org/package/2006/relationships"><Relationship Id="rId1" Type="http://schemas.openxmlformats.org/officeDocument/2006/relationships/slideLayout" Target="../slideLayouts/slideLayout128.xml" /><Relationship Id="rId2" Type="http://schemas.openxmlformats.org/officeDocument/2006/relationships/customXml" Target="../ink/ink316.xml" /></Relationships>
</file>

<file path=ppt/slides/_rels/slide371.xml.rels>&#65279;<?xml version="1.0" encoding="utf-8" standalone="yes"?><Relationships xmlns="http://schemas.openxmlformats.org/package/2006/relationships"><Relationship Id="rId1" Type="http://schemas.openxmlformats.org/officeDocument/2006/relationships/slideLayout" Target="../slideLayouts/slideLayout131.xml" /><Relationship Id="rId2" Type="http://schemas.openxmlformats.org/officeDocument/2006/relationships/customXml" Target="../ink/ink317.xml" /></Relationships>
</file>

<file path=ppt/slides/_rels/slide372.xml.rels>&#65279;<?xml version="1.0" encoding="utf-8" standalone="yes"?><Relationships xmlns="http://schemas.openxmlformats.org/package/2006/relationships"><Relationship Id="rId1" Type="http://schemas.openxmlformats.org/officeDocument/2006/relationships/slideLayout" Target="../slideLayouts/slideLayout126.xml" /><Relationship Id="rId2" Type="http://schemas.openxmlformats.org/officeDocument/2006/relationships/customXml" Target="../ink/ink318.xml" /></Relationships>
</file>

<file path=ppt/slides/_rels/slide373.xml.rels>&#65279;<?xml version="1.0" encoding="utf-8" standalone="yes"?><Relationships xmlns="http://schemas.openxmlformats.org/package/2006/relationships"><Relationship Id="rId1" Type="http://schemas.openxmlformats.org/officeDocument/2006/relationships/slideLayout" Target="../slideLayouts/slideLayout144.xml" /></Relationships>
</file>

<file path=ppt/slides/_rels/slide374.xml.rels>&#65279;<?xml version="1.0" encoding="utf-8" standalone="yes"?><Relationships xmlns="http://schemas.openxmlformats.org/package/2006/relationships"><Relationship Id="rId1" Type="http://schemas.openxmlformats.org/officeDocument/2006/relationships/slideLayout" Target="../slideLayouts/slideLayout144.xml" /><Relationship Id="rId2" Type="http://schemas.openxmlformats.org/officeDocument/2006/relationships/notesSlide" Target="../notesSlides/notesSlide15.xml" /></Relationships>
</file>

<file path=ppt/slides/_rels/slide375.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76.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77.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78.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79.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customXml" Target="../ink/ink16.xml" /><Relationship Id="rId3" Type="http://schemas.openxmlformats.org/officeDocument/2006/relationships/customXml" Target="../ink/ink17.xml" /></Relationships>
</file>

<file path=ppt/slides/_rels/slide380.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381.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382.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383.xml.rels>&#65279;<?xml version="1.0" encoding="utf-8" standalone="yes"?><Relationships xmlns="http://schemas.openxmlformats.org/package/2006/relationships"><Relationship Id="rId1" Type="http://schemas.openxmlformats.org/officeDocument/2006/relationships/slideLayout" Target="../slideLayouts/slideLayout180.xml" /></Relationships>
</file>

<file path=ppt/slides/_rels/slide384.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385.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386.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87.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388.xml.rels>&#65279;<?xml version="1.0" encoding="utf-8" standalone="yes"?><Relationships xmlns="http://schemas.openxmlformats.org/package/2006/relationships"><Relationship Id="rId1" Type="http://schemas.openxmlformats.org/officeDocument/2006/relationships/slideLayout" Target="../slideLayouts/slideLayout168.xml" /><Relationship Id="rId2" Type="http://schemas.openxmlformats.org/officeDocument/2006/relationships/image" Target="../media/image227.png" /></Relationships>
</file>

<file path=ppt/slides/_rels/slide389.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28.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30.png" /><Relationship Id="rId3" Type="http://schemas.openxmlformats.org/officeDocument/2006/relationships/image" Target="../media/image31.png" /><Relationship Id="rId4" Type="http://schemas.openxmlformats.org/officeDocument/2006/relationships/customXml" Target="../ink/ink18.xml" /></Relationships>
</file>

<file path=ppt/slides/_rels/slide390.xml.rels>&#65279;<?xml version="1.0" encoding="utf-8" standalone="yes"?><Relationships xmlns="http://schemas.openxmlformats.org/package/2006/relationships"><Relationship Id="rId1" Type="http://schemas.openxmlformats.org/officeDocument/2006/relationships/slideLayout" Target="../slideLayouts/slideLayout192.xml" /></Relationships>
</file>

<file path=ppt/slides/_rels/slide391.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92.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93.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94.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95.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96.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29.png" /><Relationship Id="rId3" Type="http://schemas.openxmlformats.org/officeDocument/2006/relationships/image" Target="../media/image230.png" /></Relationships>
</file>

<file path=ppt/slides/_rels/slide397.xml.rels>&#65279;<?xml version="1.0" encoding="utf-8" standalone="yes"?><Relationships xmlns="http://schemas.openxmlformats.org/package/2006/relationships"><Relationship Id="rId1" Type="http://schemas.openxmlformats.org/officeDocument/2006/relationships/slideLayout" Target="../slideLayouts/slideLayout168.xml" /><Relationship Id="rId2" Type="http://schemas.openxmlformats.org/officeDocument/2006/relationships/image" Target="../media/image229.png" /><Relationship Id="rId3" Type="http://schemas.openxmlformats.org/officeDocument/2006/relationships/image" Target="../media/image230.png" /></Relationships>
</file>

<file path=ppt/slides/_rels/slide398.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399.xml.rels>&#65279;<?xml version="1.0" encoding="utf-8" standalone="yes"?><Relationships xmlns="http://schemas.openxmlformats.org/package/2006/relationships"><Relationship Id="rId1" Type="http://schemas.openxmlformats.org/officeDocument/2006/relationships/slideLayout" Target="../slideLayouts/slideLayout168.xml" /><Relationship Id="rId2" Type="http://schemas.openxmlformats.org/officeDocument/2006/relationships/image" Target="../media/image231.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notesSlide" Target="../notesSlides/notesSlide2.xml" /><Relationship Id="rId3" Type="http://schemas.openxmlformats.org/officeDocument/2006/relationships/image" Target="../media/image5.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customXml" Target="../ink/ink19.xml" /></Relationships>
</file>

<file path=ppt/slides/_rels/slide400.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01.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02.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03.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04.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05.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06.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07.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08.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09.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34.png" /></Relationships>
</file>

<file path=ppt/slides/_rels/slide410.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11.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12.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13.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14.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15.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16.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17.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32.png" /></Relationships>
</file>

<file path=ppt/slides/_rels/slide418.xml.rels>&#65279;<?xml version="1.0" encoding="utf-8" standalone="yes"?><Relationships xmlns="http://schemas.openxmlformats.org/package/2006/relationships"><Relationship Id="rId1" Type="http://schemas.openxmlformats.org/officeDocument/2006/relationships/slideLayout" Target="../slideLayouts/slideLayout156.xml" /></Relationships>
</file>

<file path=ppt/slides/_rels/slide419.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35.png" /><Relationship Id="rId3" Type="http://schemas.openxmlformats.org/officeDocument/2006/relationships/customXml" Target="../ink/ink20.xml" /></Relationships>
</file>

<file path=ppt/slides/_rels/slide420.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21.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22.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23.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24.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25.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26.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27.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28.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29.xml.rels>&#65279;<?xml version="1.0" encoding="utf-8" standalone="yes"?><Relationships xmlns="http://schemas.openxmlformats.org/package/2006/relationships"><Relationship Id="rId1" Type="http://schemas.openxmlformats.org/officeDocument/2006/relationships/slideLayout" Target="../slideLayouts/slideLayout168.xml" /><Relationship Id="rId2" Type="http://schemas.openxmlformats.org/officeDocument/2006/relationships/image" Target="../media/image233.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36.png" /><Relationship Id="rId3" Type="http://schemas.openxmlformats.org/officeDocument/2006/relationships/customXml" Target="../ink/ink21.xml" /></Relationships>
</file>

<file path=ppt/slides/_rels/slide430.xml.rels>&#65279;<?xml version="1.0" encoding="utf-8" standalone="yes"?><Relationships xmlns="http://schemas.openxmlformats.org/package/2006/relationships"><Relationship Id="rId1" Type="http://schemas.openxmlformats.org/officeDocument/2006/relationships/slideLayout" Target="../slideLayouts/slideLayout168.xml" /><Relationship Id="rId2" Type="http://schemas.openxmlformats.org/officeDocument/2006/relationships/image" Target="../media/image233.png" /></Relationships>
</file>

<file path=ppt/slides/_rels/slide431.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32.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33.xml.rels>&#65279;<?xml version="1.0" encoding="utf-8" standalone="yes"?><Relationships xmlns="http://schemas.openxmlformats.org/package/2006/relationships"><Relationship Id="rId1" Type="http://schemas.openxmlformats.org/officeDocument/2006/relationships/slideLayout" Target="../slideLayouts/slideLayout168.xml" /></Relationships>
</file>

<file path=ppt/slides/_rels/slide434.xml.rels>&#65279;<?xml version="1.0" encoding="utf-8" standalone="yes"?><Relationships xmlns="http://schemas.openxmlformats.org/package/2006/relationships"><Relationship Id="rId1" Type="http://schemas.openxmlformats.org/officeDocument/2006/relationships/slideLayout" Target="../slideLayouts/slideLayout204.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34.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26.jpe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29.png" /><Relationship Id="rId3" Type="http://schemas.openxmlformats.org/officeDocument/2006/relationships/customXml" Target="../ink/ink22.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customXml" Target="../ink/ink23.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notesSlide" Target="../notesSlides/notesSlide3.xml" /><Relationship Id="rId3" Type="http://schemas.openxmlformats.org/officeDocument/2006/relationships/image" Target="../media/image6.png" /><Relationship Id="rId4" Type="http://schemas.openxmlformats.org/officeDocument/2006/relationships/image" Target="../media/image7.jpe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28.png" /><Relationship Id="rId3" Type="http://schemas.openxmlformats.org/officeDocument/2006/relationships/customXml" Target="../ink/ink24.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customXml" Target="../ink/ink25.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customXml" Target="../ink/ink26.xml" /><Relationship Id="rId3" Type="http://schemas.openxmlformats.org/officeDocument/2006/relationships/customXml" Target="../ink/ink27.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customXml" Target="../ink/ink28.xml" /><Relationship Id="rId3" Type="http://schemas.openxmlformats.org/officeDocument/2006/relationships/customXml" Target="../ink/ink29.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30.png" /><Relationship Id="rId3" Type="http://schemas.openxmlformats.org/officeDocument/2006/relationships/image" Target="../media/image31.png" /><Relationship Id="rId4" Type="http://schemas.openxmlformats.org/officeDocument/2006/relationships/customXml" Target="../ink/ink30.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customXml" Target="../ink/ink31.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34.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35.png" /><Relationship Id="rId3" Type="http://schemas.openxmlformats.org/officeDocument/2006/relationships/customXml" Target="../ink/ink32.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36.png" /><Relationship Id="rId3" Type="http://schemas.openxmlformats.org/officeDocument/2006/relationships/customXml" Target="../ink/ink33.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37.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notesSlide" Target="../notesSlides/notesSlide4.xml" /><Relationship Id="rId3" Type="http://schemas.openxmlformats.org/officeDocument/2006/relationships/image" Target="../media/image8.pn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38.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38.png" /><Relationship Id="rId3" Type="http://schemas.openxmlformats.org/officeDocument/2006/relationships/image" Target="../media/image39.jpe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40.jpeg" /><Relationship Id="rId3" Type="http://schemas.openxmlformats.org/officeDocument/2006/relationships/image" Target="../media/image41.jpeg" /><Relationship Id="rId4" Type="http://schemas.openxmlformats.org/officeDocument/2006/relationships/image" Target="../media/image42.png" /><Relationship Id="rId5" Type="http://schemas.openxmlformats.org/officeDocument/2006/relationships/customXml" Target="../ink/ink34.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43.jpeg" /><Relationship Id="rId3" Type="http://schemas.openxmlformats.org/officeDocument/2006/relationships/image" Target="../media/image41.jpeg" /><Relationship Id="rId4" Type="http://schemas.openxmlformats.org/officeDocument/2006/relationships/image" Target="../media/image44.png" /><Relationship Id="rId5" Type="http://schemas.openxmlformats.org/officeDocument/2006/relationships/customXml" Target="../ink/ink35.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40.xml" /><Relationship Id="rId10" Type="http://schemas.openxmlformats.org/officeDocument/2006/relationships/customXml" Target="../ink/ink41.xml" /><Relationship Id="rId2" Type="http://schemas.openxmlformats.org/officeDocument/2006/relationships/image" Target="../media/image45.jpeg" /><Relationship Id="rId3" Type="http://schemas.openxmlformats.org/officeDocument/2006/relationships/image" Target="../media/image41.jpeg" /><Relationship Id="rId4" Type="http://schemas.openxmlformats.org/officeDocument/2006/relationships/image" Target="../media/image46.png" /><Relationship Id="rId5" Type="http://schemas.openxmlformats.org/officeDocument/2006/relationships/customXml" Target="../ink/ink36.xml" /><Relationship Id="rId6" Type="http://schemas.openxmlformats.org/officeDocument/2006/relationships/customXml" Target="../ink/ink37.xml" /><Relationship Id="rId7" Type="http://schemas.openxmlformats.org/officeDocument/2006/relationships/customXml" Target="../ink/ink38.xml" /><Relationship Id="rId8" Type="http://schemas.openxmlformats.org/officeDocument/2006/relationships/customXml" Target="../ink/ink39.xml" /><Relationship Id="rId9" Type="http://schemas.openxmlformats.org/officeDocument/2006/relationships/customXml" Target="../ink/ink40.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47.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48.emf" /><Relationship Id="rId3" Type="http://schemas.openxmlformats.org/officeDocument/2006/relationships/image" Target="../media/image49.emf" /><Relationship Id="rId4" Type="http://schemas.openxmlformats.org/officeDocument/2006/relationships/customXml" Target="../ink/ink42.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50.jpeg" /><Relationship Id="rId3" Type="http://schemas.openxmlformats.org/officeDocument/2006/relationships/customXml" Target="../ink/ink43.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49.emf" /><Relationship Id="rId3" Type="http://schemas.openxmlformats.org/officeDocument/2006/relationships/image" Target="../media/image51.png" /><Relationship Id="rId4" Type="http://schemas.openxmlformats.org/officeDocument/2006/relationships/customXml" Target="../ink/ink44.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notesSlide" Target="../notesSlides/notesSlide5.xml" /><Relationship Id="rId3" Type="http://schemas.openxmlformats.org/officeDocument/2006/relationships/image" Target="../media/image9.pn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52.png" /><Relationship Id="rId3" Type="http://schemas.openxmlformats.org/officeDocument/2006/relationships/image" Target="../media/image45.jpeg" /><Relationship Id="rId4" Type="http://schemas.openxmlformats.org/officeDocument/2006/relationships/customXml" Target="../ink/ink45.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52.png" /><Relationship Id="rId3" Type="http://schemas.openxmlformats.org/officeDocument/2006/relationships/image" Target="../media/image53.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52.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52.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44.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44.xml" /><Relationship Id="rId2" Type="http://schemas.openxmlformats.org/officeDocument/2006/relationships/image" Target="../media/image54.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47.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48.emf" /><Relationship Id="rId3" Type="http://schemas.openxmlformats.org/officeDocument/2006/relationships/image" Target="../media/image49.emf" /><Relationship Id="rId4" Type="http://schemas.openxmlformats.org/officeDocument/2006/relationships/customXml" Target="../ink/ink46.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50.jpeg" /><Relationship Id="rId3" Type="http://schemas.openxmlformats.org/officeDocument/2006/relationships/image" Target="../media/image55.png" /><Relationship Id="rId4" Type="http://schemas.openxmlformats.org/officeDocument/2006/relationships/image" Target="../media/image56.png" /><Relationship Id="rId5" Type="http://schemas.openxmlformats.org/officeDocument/2006/relationships/customXml" Target="../ink/ink47.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notesSlide" Target="../notesSlides/notesSlide6.xml" /><Relationship Id="rId3" Type="http://schemas.openxmlformats.org/officeDocument/2006/relationships/image" Target="../media/image10.jpeg" /><Relationship Id="rId4" Type="http://schemas.openxmlformats.org/officeDocument/2006/relationships/image" Target="../media/image11.jpeg" /><Relationship Id="rId5" Type="http://schemas.openxmlformats.org/officeDocument/2006/relationships/image" Target="../media/image12.jpeg" /><Relationship Id="rId6" Type="http://schemas.openxmlformats.org/officeDocument/2006/relationships/image" Target="../media/image13.jpe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49.emf" /><Relationship Id="rId3" Type="http://schemas.openxmlformats.org/officeDocument/2006/relationships/image" Target="../media/image51.png" /><Relationship Id="rId4" Type="http://schemas.openxmlformats.org/officeDocument/2006/relationships/customXml" Target="../ink/ink48.xml" /><Relationship Id="rId5" Type="http://schemas.openxmlformats.org/officeDocument/2006/relationships/customXml" Target="../ink/ink49.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52.png" /><Relationship Id="rId3" Type="http://schemas.openxmlformats.org/officeDocument/2006/relationships/customXml" Target="../ink/ink50.xml" /><Relationship Id="rId4" Type="http://schemas.openxmlformats.org/officeDocument/2006/relationships/customXml" Target="../ink/ink51.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52.png" /><Relationship Id="rId3" Type="http://schemas.openxmlformats.org/officeDocument/2006/relationships/image" Target="../media/image45.jpeg" /><Relationship Id="rId4" Type="http://schemas.openxmlformats.org/officeDocument/2006/relationships/customXml" Target="../ink/ink52.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52.png" /><Relationship Id="rId3" Type="http://schemas.openxmlformats.org/officeDocument/2006/relationships/customXml" Target="../ink/ink53.xml" /><Relationship Id="rId4" Type="http://schemas.openxmlformats.org/officeDocument/2006/relationships/customXml" Target="../ink/ink54.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57.pn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58.png" /><Relationship Id="rId3" Type="http://schemas.openxmlformats.org/officeDocument/2006/relationships/customXml" Target="../ink/ink55.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59.png" /><Relationship Id="rId3" Type="http://schemas.openxmlformats.org/officeDocument/2006/relationships/image" Target="../media/image60.png" /><Relationship Id="rId4" Type="http://schemas.openxmlformats.org/officeDocument/2006/relationships/image" Target="../media/image61.png" /><Relationship Id="rId5" Type="http://schemas.openxmlformats.org/officeDocument/2006/relationships/image" Target="../media/image62.jpeg" /><Relationship Id="rId6" Type="http://schemas.openxmlformats.org/officeDocument/2006/relationships/customXml" Target="../ink/ink56.xml" /><Relationship Id="rId7" Type="http://schemas.openxmlformats.org/officeDocument/2006/relationships/customXml" Target="../ink/ink57.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63.png" /><Relationship Id="rId3" Type="http://schemas.openxmlformats.org/officeDocument/2006/relationships/image" Target="../media/image64.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65.png" /><Relationship Id="rId3" Type="http://schemas.openxmlformats.org/officeDocument/2006/relationships/image" Target="../media/image66.png" /><Relationship Id="rId4" Type="http://schemas.openxmlformats.org/officeDocument/2006/relationships/image" Target="../media/image61.png" /><Relationship Id="rId5" Type="http://schemas.openxmlformats.org/officeDocument/2006/relationships/image" Target="../media/image67.png" /><Relationship Id="rId6" Type="http://schemas.openxmlformats.org/officeDocument/2006/relationships/customXml" Target="../ink/ink58.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68.png" /><Relationship Id="rId3" Type="http://schemas.openxmlformats.org/officeDocument/2006/relationships/image" Target="../media/image69.png" /><Relationship Id="rId4" Type="http://schemas.openxmlformats.org/officeDocument/2006/relationships/customXml" Target="../ink/ink59.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61.png" /><Relationship Id="rId3" Type="http://schemas.openxmlformats.org/officeDocument/2006/relationships/customXml" Target="../ink/ink60.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61.png" /><Relationship Id="rId3" Type="http://schemas.openxmlformats.org/officeDocument/2006/relationships/customXml" Target="../ink/ink61.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70.png" /><Relationship Id="rId3" Type="http://schemas.openxmlformats.org/officeDocument/2006/relationships/customXml" Target="../ink/ink62.xml" /><Relationship Id="rId4" Type="http://schemas.openxmlformats.org/officeDocument/2006/relationships/customXml" Target="../ink/ink63.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customXml" Target="../ink/ink64.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59.png" /><Relationship Id="rId3" Type="http://schemas.openxmlformats.org/officeDocument/2006/relationships/image" Target="../media/image71.jpeg" /><Relationship Id="rId4" Type="http://schemas.openxmlformats.org/officeDocument/2006/relationships/image" Target="../media/image72.png" /><Relationship Id="rId5" Type="http://schemas.openxmlformats.org/officeDocument/2006/relationships/customXml" Target="../ink/ink65.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73.png" /><Relationship Id="rId3" Type="http://schemas.openxmlformats.org/officeDocument/2006/relationships/customXml" Target="../ink/ink66.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74.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75.png" /><Relationship Id="rId3" Type="http://schemas.openxmlformats.org/officeDocument/2006/relationships/customXml" Target="../ink/ink67.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76.png" /><Relationship Id="rId3" Type="http://schemas.openxmlformats.org/officeDocument/2006/relationships/customXml" Target="../ink/ink68.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77.png" /><Relationship Id="rId3" Type="http://schemas.openxmlformats.org/officeDocument/2006/relationships/image" Target="../media/image78.png" /><Relationship Id="rId4" Type="http://schemas.openxmlformats.org/officeDocument/2006/relationships/image" Target="../media/image79.png" /><Relationship Id="rId5" Type="http://schemas.openxmlformats.org/officeDocument/2006/relationships/customXml" Target="../ink/ink69.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0962" name="Rectangle 3">
            <a:extLst>
              <a:ext uri="{FF2B5EF4-FFF2-40B4-BE49-F238E27FC236}">
                <a16:creationId xmlns:a16="http://schemas.microsoft.com/office/drawing/2014/main" id="{114C646F-AE6C-77C3-E30F-F655E769CA90}"/>
              </a:ext>
            </a:extLst>
          </p:cNvPr>
          <p:cNvSpPr>
            <a:spLocks noGrp="1"/>
          </p:cNvSpPr>
          <p:nvPr>
            <p:ph type="body" idx="4294967295"/>
          </p:nvPr>
        </p:nvSpPr>
        <p:spPr>
          <a:xfrm>
            <a:off x="838200" y="3903663"/>
            <a:ext cx="5802313" cy="384175"/>
          </a:xfrm>
        </p:spPr>
        <p:txBody>
          <a:bodyPr/>
          <a:lstStyle/>
          <a:p>
            <a:pPr marL="0" indent="0">
              <a:lnSpc>
                <a:spcPct val="90000"/>
              </a:lnSpc>
              <a:buFont typeface="Wingdings" panose="05000000000000000000" pitchFamily="2" charset="2"/>
              <a:buChar char="Ø"/>
              <a:tabLst>
                <a:tab pos="2095500"/>
              </a:tabLst>
              <a:defRPr/>
            </a:pPr>
            <a:r>
              <a:rPr lang="en-US" altLang="en-US" sz="1800">
                <a:solidFill>
                  <a:srgbClr val="FF0000"/>
                </a:solidFill>
                <a:latin typeface="+mn-lt"/>
              </a:rPr>
              <a:t>Assignments</a:t>
            </a:r>
          </a:p>
          <a:p>
            <a:pPr marL="400050" lvl="1" indent="0">
              <a:lnSpc>
                <a:spcPct val="90000"/>
              </a:lnSpc>
              <a:buFont typeface="Arial" pitchFamily="34" charset="0"/>
              <a:buNone/>
              <a:tabLst>
                <a:tab pos="2095500"/>
              </a:tabLst>
              <a:defRPr/>
            </a:pPr>
            <a:endParaRPr lang="en-US" altLang="en-US" sz="1400">
              <a:solidFill>
                <a:srgbClr val="FF0000"/>
              </a:solidFill>
              <a:latin typeface="+mn-lt"/>
            </a:endParaRPr>
          </a:p>
        </p:txBody>
      </p:sp>
      <p:sp>
        <p:nvSpPr>
          <p:cNvPr id="31747" name="Rectangle 2">
            <a:extLst>
              <a:ext uri="{FF2B5EF4-FFF2-40B4-BE49-F238E27FC236}">
                <a16:creationId xmlns:a16="http://schemas.microsoft.com/office/drawing/2014/main" id="{C2B0E194-9CDD-EAEC-BCD4-AF87C989A0D3}"/>
              </a:ext>
            </a:extLst>
          </p:cNvPr>
          <p:cNvSpPr>
            <a:spLocks noChangeArrowheads="1"/>
          </p:cNvSpPr>
          <p:nvPr/>
        </p:nvSpPr>
        <p:spPr bwMode="auto">
          <a:xfrm>
            <a:off x="152400" y="801690"/>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r>
              <a:rPr lang="en-GB" altLang="en-US" sz="2400" b="1">
                <a:solidFill>
                  <a:srgbClr val="7030A0"/>
                </a:solidFill>
              </a:rPr>
              <a:t>Tentative schedule</a:t>
            </a:r>
            <a:endParaRPr lang="en-US" altLang="en-US" sz="2400" b="1">
              <a:solidFill>
                <a:srgbClr val="7030A0"/>
              </a:solidFill>
            </a:endParaRPr>
          </a:p>
        </p:txBody>
      </p:sp>
      <p:sp>
        <p:nvSpPr>
          <p:cNvPr id="31749" name="Rectangle 1">
            <a:extLst>
              <a:ext uri="{FF2B5EF4-FFF2-40B4-BE49-F238E27FC236}">
                <a16:creationId xmlns:a16="http://schemas.microsoft.com/office/drawing/2014/main" id="{B6C54BC8-F299-B2DC-3490-593EDF582233}"/>
              </a:ext>
            </a:extLst>
          </p:cNvPr>
          <p:cNvSpPr>
            <a:spLocks noChangeArrowheads="1"/>
          </p:cNvSpPr>
          <p:nvPr/>
        </p:nvSpPr>
        <p:spPr bwMode="auto">
          <a:xfrm>
            <a:off x="990600" y="3378200"/>
            <a:ext cx="112998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spcBef>
                <a:spcPct val="0"/>
              </a:spcBef>
              <a:buFontTx/>
              <a:buNone/>
            </a:pPr>
            <a:endParaRPr lang="en-IN" altLang="en-US" sz="1800"/>
          </a:p>
        </p:txBody>
      </p:sp>
      <p:sp>
        <p:nvSpPr>
          <p:cNvPr id="7" name="Rectangle 3">
            <a:extLst>
              <a:ext uri="{FF2B5EF4-FFF2-40B4-BE49-F238E27FC236}">
                <a16:creationId xmlns:a16="http://schemas.microsoft.com/office/drawing/2014/main" id="{2E7CDBE8-E71E-4FD2-C90E-AF65A72E514E}"/>
              </a:ext>
            </a:extLst>
          </p:cNvPr>
          <p:cNvSpPr txBox="1"/>
          <p:nvPr/>
        </p:nvSpPr>
        <p:spPr bwMode="auto">
          <a:xfrm>
            <a:off x="609600" y="1795464"/>
            <a:ext cx="7467600" cy="384176"/>
          </a:xfrm>
          <a:prstGeom prst="rect">
            <a:avLst/>
          </a:prstGeom>
          <a:noFill/>
          <a:ln>
            <a:noFill/>
          </a:ln>
        </p:spPr>
        <p:txBody>
          <a:bodyPr/>
          <a:lstStyle>
            <a:defPPr>
              <a:defRPr lang="en-US"/>
            </a:defPPr>
            <a:lvl1pPr marL="342900" indent="-342900" algn="l" defTabSz="914400" rtl="0" eaLnBrk="0" fontAlgn="base" latinLnBrk="0"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0" fontAlgn="base" latinLnBrk="0"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0" fontAlgn="base" latinLnBrk="0"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Font typeface="Wingdings" panose="05000000000000000000" pitchFamily="2" charset="2"/>
              <a:buChar char="Ø"/>
              <a:tabLst>
                <a:tab pos="2095500"/>
              </a:tabLst>
              <a:defRPr/>
            </a:pPr>
            <a:r>
              <a:rPr lang="en-US" altLang="en-US" sz="1800">
                <a:solidFill>
                  <a:srgbClr val="FF0000"/>
                </a:solidFill>
                <a:latin typeface="+mn-lt"/>
              </a:rPr>
              <a:t> Quizzes </a:t>
            </a:r>
          </a:p>
          <a:p>
            <a:pPr marL="400050" lvl="1" indent="0">
              <a:lnSpc>
                <a:spcPct val="90000"/>
              </a:lnSpc>
              <a:buFont typeface="Wingdings" panose="05000000000000000000" pitchFamily="2" charset="2"/>
              <a:buChar char="Ø"/>
              <a:tabLst>
                <a:tab pos="2095500"/>
              </a:tabLst>
              <a:defRPr/>
            </a:pPr>
            <a:endParaRPr lang="en-US" altLang="en-US" sz="2000">
              <a:solidFill>
                <a:srgbClr val="002060"/>
              </a:solidFill>
              <a:latin typeface="+mn-lt"/>
            </a:endParaRPr>
          </a:p>
          <a:p>
            <a:pPr marL="400050" lvl="1" indent="0">
              <a:lnSpc>
                <a:spcPct val="90000"/>
              </a:lnSpc>
              <a:buFont typeface="Arial" pitchFamily="34" charset="0"/>
              <a:buNone/>
              <a:tabLst>
                <a:tab pos="2095500"/>
              </a:tabLst>
              <a:defRPr/>
            </a:pPr>
            <a:endParaRPr lang="en-US" altLang="en-US" sz="1400">
              <a:solidFill>
                <a:srgbClr val="FF0000"/>
              </a:solidFill>
              <a:latin typeface="+mn-lt"/>
            </a:endParaRPr>
          </a:p>
        </p:txBody>
      </p:sp>
      <p:graphicFrame>
        <p:nvGraphicFramePr>
          <p:cNvPr id="4" name="Table 3">
            <a:extLst>
              <a:ext uri="{FF2B5EF4-FFF2-40B4-BE49-F238E27FC236}">
                <a16:creationId xmlns:a16="http://schemas.microsoft.com/office/drawing/2014/main" id="{9E977D12-D5ED-C9D7-3A94-0D34ADCA4BFB}"/>
              </a:ext>
            </a:extLst>
          </p:cNvPr>
          <p:cNvGraphicFramePr>
            <a:graphicFrameLocks noGrp="1"/>
          </p:cNvGraphicFramePr>
          <p:nvPr/>
        </p:nvGraphicFramePr>
        <p:xfrm>
          <a:off x="1524000" y="4611688"/>
          <a:ext cx="6096000" cy="111283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946">
                <a:tc>
                  <a:txBody>
                    <a:bodyPr vert="horz" wrap="square"/>
                    <a:lstStyle/>
                    <a:p>
                      <a:pPr algn="ctr"/>
                      <a:r>
                        <a:rPr lang="en-US" sz="1800">
                          <a:solidFill>
                            <a:srgbClr val="101141"/>
                          </a:solidFill>
                        </a:rPr>
                        <a:t>Assignment #</a:t>
                      </a:r>
                      <a:endParaRPr lang="en-IN" sz="1800">
                        <a:solidFill>
                          <a:srgbClr val="101141"/>
                        </a:solidFill>
                      </a:endParaRPr>
                    </a:p>
                  </a:txBody>
                  <a:tcPr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a:solidFill>
                            <a:srgbClr val="101141"/>
                          </a:solidFill>
                        </a:rPr>
                        <a:t>Available</a:t>
                      </a:r>
                      <a:r>
                        <a:rPr lang="en-US" sz="1800" baseline="0">
                          <a:solidFill>
                            <a:srgbClr val="101141"/>
                          </a:solidFill>
                        </a:rPr>
                        <a:t> date</a:t>
                      </a:r>
                      <a:endParaRPr lang="en-IN" sz="1800">
                        <a:solidFill>
                          <a:srgbClr val="101141"/>
                        </a:solidFill>
                      </a:endParaRPr>
                    </a:p>
                  </a:txBody>
                  <a:tcPr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a:solidFill>
                            <a:srgbClr val="101141"/>
                          </a:solidFill>
                        </a:rPr>
                        <a:t>Due date</a:t>
                      </a:r>
                      <a:endParaRPr lang="en-IN" sz="1800">
                        <a:solidFill>
                          <a:srgbClr val="101141"/>
                        </a:solidFill>
                      </a:endParaRPr>
                    </a:p>
                  </a:txBody>
                  <a:tcPr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946">
                <a:tc>
                  <a:txBody>
                    <a:bodyPr vert="horz" wrap="square"/>
                    <a:lstStyle/>
                    <a:p>
                      <a:pPr algn="ctr"/>
                      <a:r>
                        <a:rPr lang="en-US" sz="1800">
                          <a:solidFill>
                            <a:srgbClr val="101141"/>
                          </a:solidFill>
                        </a:rPr>
                        <a:t>1</a:t>
                      </a:r>
                      <a:endParaRPr lang="en-IN" sz="1800">
                        <a:solidFill>
                          <a:srgbClr val="101141"/>
                        </a:solidFill>
                      </a:endParaRPr>
                    </a:p>
                  </a:txBody>
                  <a:tcPr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a:solidFill>
                            <a:srgbClr val="101141"/>
                          </a:solidFill>
                        </a:rPr>
                        <a:t>01 Oct 2022</a:t>
                      </a:r>
                      <a:endParaRPr lang="en-IN" sz="1800">
                        <a:solidFill>
                          <a:srgbClr val="101141"/>
                        </a:solidFill>
                      </a:endParaRPr>
                    </a:p>
                  </a:txBody>
                  <a:tcPr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a:solidFill>
                            <a:srgbClr val="101141"/>
                          </a:solidFill>
                        </a:rPr>
                        <a:t>15 Oct 2022</a:t>
                      </a:r>
                      <a:endParaRPr lang="en-IN" sz="1800">
                        <a:solidFill>
                          <a:srgbClr val="101141"/>
                        </a:solidFill>
                      </a:endParaRPr>
                    </a:p>
                  </a:txBody>
                  <a:tcPr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946">
                <a:tc>
                  <a:txBody>
                    <a:bodyPr vert="horz" wrap="square"/>
                    <a:lstStyle/>
                    <a:p>
                      <a:pPr algn="ctr"/>
                      <a:r>
                        <a:rPr lang="en-US" sz="1800">
                          <a:solidFill>
                            <a:srgbClr val="101141"/>
                          </a:solidFill>
                        </a:rPr>
                        <a:t>2</a:t>
                      </a:r>
                      <a:endParaRPr lang="en-IN" sz="1800">
                        <a:solidFill>
                          <a:srgbClr val="101141"/>
                        </a:solidFill>
                      </a:endParaRPr>
                    </a:p>
                  </a:txBody>
                  <a:tcPr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a:solidFill>
                            <a:srgbClr val="101141"/>
                          </a:solidFill>
                        </a:rPr>
                        <a:t>10 Nov</a:t>
                      </a:r>
                      <a:r>
                        <a:rPr lang="en-US" sz="1800" baseline="0">
                          <a:solidFill>
                            <a:srgbClr val="101141"/>
                          </a:solidFill>
                        </a:rPr>
                        <a:t> 2022</a:t>
                      </a:r>
                      <a:endParaRPr lang="en-IN" sz="1800">
                        <a:solidFill>
                          <a:srgbClr val="101141"/>
                        </a:solidFill>
                      </a:endParaRPr>
                    </a:p>
                  </a:txBody>
                  <a:tcPr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a:solidFill>
                            <a:srgbClr val="101141"/>
                          </a:solidFill>
                        </a:rPr>
                        <a:t>28 Nov 2022</a:t>
                      </a:r>
                      <a:endParaRPr lang="en-IN" sz="1800">
                        <a:solidFill>
                          <a:srgbClr val="101141"/>
                        </a:solidFill>
                      </a:endParaRPr>
                    </a:p>
                  </a:txBody>
                  <a:tcPr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9" name="Table 8">
            <a:extLst>
              <a:ext uri="{FF2B5EF4-FFF2-40B4-BE49-F238E27FC236}">
                <a16:creationId xmlns:a16="http://schemas.microsoft.com/office/drawing/2014/main" id="{2ACDA0FC-DF85-3819-700A-189530D261F2}"/>
              </a:ext>
            </a:extLst>
          </p:cNvPr>
          <p:cNvGraphicFramePr>
            <a:graphicFrameLocks noGrp="1"/>
          </p:cNvGraphicFramePr>
          <p:nvPr/>
        </p:nvGraphicFramePr>
        <p:xfrm>
          <a:off x="1143000" y="2244725"/>
          <a:ext cx="7086600" cy="1112838"/>
        </p:xfrm>
        <a:graphic>
          <a:graphicData uri="http://schemas.openxmlformats.org/drawingml/2006/table">
            <a:tbl>
              <a:tblPr firstRow="1" bandRow="1">
                <a:tableStyleId>{5C22544A-7EE6-4342-B048-85BDC9FD1C3A}</a:tableStyleId>
              </a:tblPr>
              <a:tblGrid>
                <a:gridCol w="1610591">
                  <a:extLst>
                    <a:ext uri="{9D8B030D-6E8A-4147-A177-3AD203B41FA5}">
                      <a16:colId xmlns:a16="http://schemas.microsoft.com/office/drawing/2014/main" val="20000"/>
                    </a:ext>
                  </a:extLst>
                </a:gridCol>
                <a:gridCol w="2174298">
                  <a:extLst>
                    <a:ext uri="{9D8B030D-6E8A-4147-A177-3AD203B41FA5}">
                      <a16:colId xmlns:a16="http://schemas.microsoft.com/office/drawing/2014/main" val="20001"/>
                    </a:ext>
                  </a:extLst>
                </a:gridCol>
                <a:gridCol w="3301711">
                  <a:extLst>
                    <a:ext uri="{9D8B030D-6E8A-4147-A177-3AD203B41FA5}">
                      <a16:colId xmlns:a16="http://schemas.microsoft.com/office/drawing/2014/main" val="20002"/>
                    </a:ext>
                  </a:extLst>
                </a:gridCol>
              </a:tblGrid>
              <a:tr h="370946">
                <a:tc>
                  <a:txBody>
                    <a:bodyPr vert="horz" wrap="square"/>
                    <a:lstStyle/>
                    <a:p>
                      <a:pPr algn="ctr"/>
                      <a:r>
                        <a:rPr lang="en-US" sz="1800">
                          <a:solidFill>
                            <a:srgbClr val="101141"/>
                          </a:solidFill>
                        </a:rPr>
                        <a:t>Quiz #</a:t>
                      </a:r>
                      <a:endParaRPr lang="en-IN" sz="1800">
                        <a:solidFill>
                          <a:srgbClr val="101141"/>
                        </a:solidFill>
                      </a:endParaRPr>
                    </a:p>
                  </a:txBody>
                  <a:tcPr marL="91441" marR="91441"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baseline="0">
                          <a:solidFill>
                            <a:srgbClr val="101141"/>
                          </a:solidFill>
                        </a:rPr>
                        <a:t>Date</a:t>
                      </a:r>
                      <a:endParaRPr lang="en-IN" sz="1800">
                        <a:solidFill>
                          <a:srgbClr val="101141"/>
                        </a:solidFill>
                      </a:endParaRPr>
                    </a:p>
                  </a:txBody>
                  <a:tcPr marL="91441" marR="91441"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a:solidFill>
                            <a:srgbClr val="101141"/>
                          </a:solidFill>
                        </a:rPr>
                        <a:t>Syllabus</a:t>
                      </a:r>
                      <a:endParaRPr lang="en-IN" sz="1800">
                        <a:solidFill>
                          <a:srgbClr val="101141"/>
                        </a:solidFill>
                      </a:endParaRPr>
                    </a:p>
                  </a:txBody>
                  <a:tcPr marL="91441" marR="91441"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946">
                <a:tc>
                  <a:txBody>
                    <a:bodyPr vert="horz" wrap="square"/>
                    <a:lstStyle/>
                    <a:p>
                      <a:pPr algn="ctr"/>
                      <a:r>
                        <a:rPr lang="en-US" sz="1800">
                          <a:solidFill>
                            <a:srgbClr val="101141"/>
                          </a:solidFill>
                        </a:rPr>
                        <a:t>1</a:t>
                      </a:r>
                      <a:endParaRPr lang="en-IN" sz="1800">
                        <a:solidFill>
                          <a:srgbClr val="101141"/>
                        </a:solidFill>
                      </a:endParaRPr>
                    </a:p>
                  </a:txBody>
                  <a:tcPr marL="91441" marR="91441"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a:solidFill>
                            <a:srgbClr val="101141"/>
                          </a:solidFill>
                        </a:rPr>
                        <a:t>01 Oct 2022 </a:t>
                      </a:r>
                      <a:endParaRPr lang="en-IN" sz="1800">
                        <a:solidFill>
                          <a:srgbClr val="101141"/>
                        </a:solidFill>
                      </a:endParaRPr>
                    </a:p>
                  </a:txBody>
                  <a:tcPr marL="91441" marR="91441"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a:solidFill>
                            <a:srgbClr val="101141"/>
                          </a:solidFill>
                        </a:rPr>
                        <a:t>First</a:t>
                      </a:r>
                      <a:r>
                        <a:rPr lang="en-US" sz="1800" baseline="0">
                          <a:solidFill>
                            <a:srgbClr val="101141"/>
                          </a:solidFill>
                        </a:rPr>
                        <a:t> 11 or 12 lectures</a:t>
                      </a:r>
                      <a:endParaRPr lang="en-IN" sz="1800">
                        <a:solidFill>
                          <a:srgbClr val="101141"/>
                        </a:solidFill>
                      </a:endParaRPr>
                    </a:p>
                  </a:txBody>
                  <a:tcPr marL="91441" marR="91441"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946">
                <a:tc>
                  <a:txBody>
                    <a:bodyPr vert="horz" wrap="square"/>
                    <a:lstStyle/>
                    <a:p>
                      <a:pPr algn="ctr"/>
                      <a:r>
                        <a:rPr lang="en-US" sz="1800">
                          <a:solidFill>
                            <a:srgbClr val="101141"/>
                          </a:solidFill>
                        </a:rPr>
                        <a:t>2</a:t>
                      </a:r>
                      <a:endParaRPr lang="en-IN" sz="1800">
                        <a:solidFill>
                          <a:srgbClr val="101141"/>
                        </a:solidFill>
                      </a:endParaRPr>
                    </a:p>
                  </a:txBody>
                  <a:tcPr marL="91441" marR="91441"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a:solidFill>
                            <a:srgbClr val="101141"/>
                          </a:solidFill>
                        </a:rPr>
                        <a:t>03 Dec 2022</a:t>
                      </a:r>
                      <a:endParaRPr lang="en-IN" sz="1800">
                        <a:solidFill>
                          <a:srgbClr val="101141"/>
                        </a:solidFill>
                      </a:endParaRPr>
                    </a:p>
                  </a:txBody>
                  <a:tcPr marL="91441" marR="91441"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pPr algn="ctr"/>
                      <a:r>
                        <a:rPr lang="en-US" sz="1800">
                          <a:solidFill>
                            <a:srgbClr val="101141"/>
                          </a:solidFill>
                        </a:rPr>
                        <a:t>First</a:t>
                      </a:r>
                      <a:r>
                        <a:rPr lang="en-US" sz="1800" baseline="0">
                          <a:solidFill>
                            <a:srgbClr val="101141"/>
                          </a:solidFill>
                        </a:rPr>
                        <a:t> 10 or 11 Lectures after mid</a:t>
                      </a:r>
                      <a:endParaRPr lang="en-IN" sz="1800">
                        <a:solidFill>
                          <a:srgbClr val="101141"/>
                        </a:solidFill>
                      </a:endParaRPr>
                    </a:p>
                  </a:txBody>
                  <a:tcPr marL="91441" marR="91441"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86298333"/>
      </p:ext>
    </p:extLst>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R.E’s to NFA (with </a:t>
                </a:r>
                <a14:m>
                  <m:oMathPara>
                    <m:oMathParaPr>
                      <m:jc/>
                    </m:oMathParaPr>
                    <m:oMath>
                      <m:r>
                        <m:rPr>
                          <m:sty m:val="bi"/>
                        </m:rPr>
                        <a:rPr lang="en-US" b="1" i="1" kern="0" smtClean="0">
                          <a:solidFill>
                            <a:srgbClr val="002060"/>
                          </a:solidFill>
                          <a:latin typeface="Cambria Math" panose="02040503050406030204" pitchFamily="18" charset="0"/>
                        </a:rPr>
                        <m:t>𝝐</m:t>
                      </m:r>
                    </m:oMath>
                  </m:oMathPara>
                </a14:m>
                <a:r>
                  <a:rPr lang="en-IN" kern="0">
                    <a:solidFill>
                      <a:srgbClr val="002060"/>
                    </a:solidFill>
                    <a:latin typeface="+mj-lt"/>
                  </a:rPr>
                  <a:t>-moves)</a:t>
                </a:r>
              </a:p>
            </p:txBody>
          </p:sp>
        </mc:Choice>
        <mc:Fallback>
          <p:sp>
            <p:nvSpPr>
              <p:cNvPr id="3" name="Content Placeholder 1">
                <a:extLst>
                  <a:ext uri="{FF2B5EF4-FFF2-40B4-BE49-F238E27FC236}">
                    <a16:creationId xmlns:a16="http://schemas.microsoft.com/office/drawing/2014/main" id="{D5BEC099-3CEE-FAE3-4145-B3E8D3D9AFD7}"/>
                  </a:ext>
                </a:extLst>
              </p:cNvPr>
              <p:cNvSpPr txBox="1">
                <a:spLocks noRot="1" noChangeAspect="1" noMove="1" noResize="1" noEditPoints="1" noAdjustHandles="1" noChangeArrowheads="1" noChangeShapeType="1" noTextEdit="1"/>
              </p:cNvSpPr>
              <p:nvPr/>
            </p:nvSpPr>
            <p:spPr>
              <a:xfrm>
                <a:off x="228600" y="762000"/>
                <a:ext cx="6324600" cy="533400"/>
              </a:xfrm>
              <a:prstGeom prst="rect">
                <a:avLst/>
              </a:prstGeom>
              <a:blipFill>
                <a:blip r:embed="rId2"/>
                <a:stretch>
                  <a:fillRect l="-4436" t="-35227" b="-44318"/>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B30469F6-1883-0103-5F92-6E4F011D6F4E}"/>
                  </a:ext>
                </a:extLst>
              </p:cNvPr>
              <p:cNvSpPr txBox="1"/>
              <p:nvPr/>
            </p:nvSpPr>
            <p:spPr>
              <a:xfrm>
                <a:off x="18288" y="1600200"/>
                <a:ext cx="8991600"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002060"/>
                    </a:solidFill>
                  </a:rPr>
                  <a:t>Theorem:</a:t>
                </a:r>
                <a:r>
                  <a:rPr lang="en-US" sz="2400">
                    <a:solidFill>
                      <a:srgbClr val="C00000"/>
                    </a:solidFill>
                  </a:rPr>
                  <a:t> For any R.E </a:t>
                </a:r>
                <a14:m>
                  <m:oMathPara>
                    <m:oMathParaPr>
                      <m:jc/>
                    </m:oMathParaPr>
                    <m:oMath>
                      <m:r>
                        <a:rPr lang="en-US" sz="2400" b="0" i="1" smtClean="0">
                          <a:solidFill>
                            <a:srgbClr val="C00000"/>
                          </a:solidFill>
                          <a:latin typeface="Cambria Math" panose="02040503050406030204" pitchFamily="18" charset="0"/>
                        </a:rPr>
                        <m:t>𝑟</m:t>
                      </m:r>
                    </m:oMath>
                  </m:oMathPara>
                </a14:m>
                <a:r>
                  <a:rPr lang="en-US" sz="2400">
                    <a:solidFill>
                      <a:srgbClr val="C00000"/>
                    </a:solidFill>
                  </a:rPr>
                  <a:t> there exists an NFA </a:t>
                </a:r>
                <a14:m>
                  <m:oMathPara>
                    <m:oMathParaPr>
                      <m:jc/>
                    </m:oMathParaPr>
                    <m:oMath>
                      <m:r>
                        <a:rPr lang="en-US" sz="2400" b="0" i="1" smtClean="0">
                          <a:solidFill>
                            <a:srgbClr val="C00000"/>
                          </a:solidFill>
                          <a:latin typeface="Cambria Math" panose="02040503050406030204" pitchFamily="18" charset="0"/>
                        </a:rPr>
                        <m:t>𝑀</m:t>
                      </m:r>
                    </m:oMath>
                  </m:oMathPara>
                </a14:m>
                <a:r>
                  <a:rPr lang="en-US" sz="2400">
                    <a:solidFill>
                      <a:srgbClr val="C00000"/>
                    </a:solidFill>
                  </a:rPr>
                  <a:t> such that </a:t>
                </a:r>
                <a14:m>
                  <m:oMathPara>
                    <m:oMathParaPr>
                      <m:jc/>
                    </m:oMathParaPr>
                    <m:oMath>
                      <m:r>
                        <a:rPr lang="en-US" sz="2400" b="0" i="1" smtClean="0">
                          <a:solidFill>
                            <a:srgbClr val="C00000"/>
                          </a:solidFill>
                          <a:latin typeface="Cambria Math" panose="02040503050406030204" pitchFamily="18" charset="0"/>
                        </a:rPr>
                        <m:t>𝐿</m:t>
                      </m:r>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𝑀</m:t>
                          </m:r>
                        </m:e>
                      </m:d>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𝑀</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𝑟</m:t>
                      </m:r>
                      <m:r>
                        <a:rPr lang="en-US" sz="2400" b="0" i="1" smtClean="0">
                          <a:solidFill>
                            <a:srgbClr val="C00000"/>
                          </a:solidFill>
                          <a:latin typeface="Cambria Math" panose="02040503050406030204" pitchFamily="18" charset="0"/>
                        </a:rPr>
                        <m:t>)</m:t>
                      </m:r>
                    </m:oMath>
                  </m:oMathPara>
                </a14:m>
                <a:r>
                  <a:rPr lang="en-US" sz="2400">
                    <a:solidFill>
                      <a:srgbClr val="C00000"/>
                    </a:solidFill>
                  </a:rPr>
                  <a:t>. </a:t>
                </a:r>
              </a:p>
            </p:txBody>
          </p:sp>
        </mc:Choice>
        <mc:Fallback>
          <p:sp>
            <p:nvSpPr>
              <p:cNvPr id="6" name="TextBox 5">
                <a:extLst>
                  <a:ext uri="{FF2B5EF4-FFF2-40B4-BE49-F238E27FC236}">
                    <a16:creationId xmlns:a16="http://schemas.microsoft.com/office/drawing/2014/main" id="{B30469F6-1883-0103-5F92-6E4F011D6F4E}"/>
                  </a:ext>
                </a:extLst>
              </p:cNvPr>
              <p:cNvSpPr txBox="1">
                <a:spLocks noRot="1" noChangeAspect="1" noMove="1" noResize="1" noEditPoints="1" noAdjustHandles="1" noChangeArrowheads="1" noChangeShapeType="1" noTextEdit="1"/>
              </p:cNvSpPr>
              <p:nvPr/>
            </p:nvSpPr>
            <p:spPr>
              <a:xfrm>
                <a:off x="18288" y="1600200"/>
                <a:ext cx="8991600" cy="424732"/>
              </a:xfrm>
              <a:prstGeom prst="rect">
                <a:avLst/>
              </a:prstGeom>
              <a:blipFill>
                <a:blip r:embed="rId3"/>
                <a:stretch>
                  <a:fillRect l="-1017" t="-20290" r="-1492" b="-31884"/>
                </a:stretch>
              </a:blipFill>
            </p:spPr>
            <p:txBody>
              <a:bodyPr/>
              <a:lstStyle/>
              <a:p>
                <a:r>
                  <a:rPr lang="en-IN">
                    <a:noFill/>
                  </a:rPr>
                  <a:t> </a:t>
                </a:r>
              </a:p>
            </p:txBody>
          </p:sp>
        </mc:Fallback>
      </mc:AlternateContent>
      <p:contentPart p14:bwMode="auto" r:id="rId4">
        <p14:nvContentPartPr>
          <p14:cNvPr id="2" name="Ink 1"/>
          <p14:cNvContentPartPr/>
          <p14:nvPr/>
        </p14:nvContentPartPr>
        <p14:xfrm>
          <a:off x="312120" y="1168560"/>
          <a:ext cx="8109360" cy="5363280"/>
        </p14:xfrm>
      </p:contentPart>
    </p:spTree>
    <p:extLst>
      <p:ext uri="{BB962C8B-B14F-4D97-AF65-F5344CB8AC3E}">
        <p14:creationId xmlns:p14="http://schemas.microsoft.com/office/powerpoint/2010/main" val="7167765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R.E’s to NFA (with </a:t>
                </a:r>
                <a14:m>
                  <m:oMathPara>
                    <m:oMathParaPr>
                      <m:jc/>
                    </m:oMathParaPr>
                    <m:oMath>
                      <m:r>
                        <m:rPr>
                          <m:sty m:val="bi"/>
                        </m:rPr>
                        <a:rPr lang="en-US" b="1" i="1" kern="0" smtClean="0">
                          <a:solidFill>
                            <a:srgbClr val="002060"/>
                          </a:solidFill>
                          <a:latin typeface="Cambria Math" panose="02040503050406030204" pitchFamily="18" charset="0"/>
                        </a:rPr>
                        <m:t>𝝐</m:t>
                      </m:r>
                    </m:oMath>
                  </m:oMathPara>
                </a14:m>
                <a:r>
                  <a:rPr lang="en-IN" kern="0">
                    <a:solidFill>
                      <a:srgbClr val="002060"/>
                    </a:solidFill>
                    <a:latin typeface="+mj-lt"/>
                  </a:rPr>
                  <a:t>-moves)</a:t>
                </a:r>
              </a:p>
            </p:txBody>
          </p:sp>
        </mc:Choice>
        <mc:Fallback>
          <p:sp>
            <p:nvSpPr>
              <p:cNvPr id="3" name="Content Placeholder 1">
                <a:extLst>
                  <a:ext uri="{FF2B5EF4-FFF2-40B4-BE49-F238E27FC236}">
                    <a16:creationId xmlns:a16="http://schemas.microsoft.com/office/drawing/2014/main" id="{D5BEC099-3CEE-FAE3-4145-B3E8D3D9AFD7}"/>
                  </a:ext>
                </a:extLst>
              </p:cNvPr>
              <p:cNvSpPr txBox="1">
                <a:spLocks noRot="1" noChangeAspect="1" noMove="1" noResize="1" noEditPoints="1" noAdjustHandles="1" noChangeArrowheads="1" noChangeShapeType="1" noTextEdit="1"/>
              </p:cNvSpPr>
              <p:nvPr/>
            </p:nvSpPr>
            <p:spPr>
              <a:xfrm>
                <a:off x="228600" y="762000"/>
                <a:ext cx="6324600" cy="533400"/>
              </a:xfrm>
              <a:prstGeom prst="rect">
                <a:avLst/>
              </a:prstGeom>
              <a:blipFill>
                <a:blip r:embed="rId2"/>
                <a:stretch>
                  <a:fillRect l="-4436" t="-35227" b="-44318"/>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B30469F6-1883-0103-5F92-6E4F011D6F4E}"/>
                  </a:ext>
                </a:extLst>
              </p:cNvPr>
              <p:cNvSpPr txBox="1"/>
              <p:nvPr/>
            </p:nvSpPr>
            <p:spPr>
              <a:xfrm>
                <a:off x="18288" y="1600200"/>
                <a:ext cx="8991600"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002060"/>
                    </a:solidFill>
                  </a:rPr>
                  <a:t>Theorem:</a:t>
                </a:r>
                <a:r>
                  <a:rPr lang="en-US" sz="2400">
                    <a:solidFill>
                      <a:srgbClr val="C00000"/>
                    </a:solidFill>
                  </a:rPr>
                  <a:t> For any R.E </a:t>
                </a:r>
                <a14:m>
                  <m:oMathPara>
                    <m:oMathParaPr>
                      <m:jc/>
                    </m:oMathParaPr>
                    <m:oMath>
                      <m:r>
                        <a:rPr lang="en-US" sz="2400" b="0" i="1" smtClean="0">
                          <a:solidFill>
                            <a:srgbClr val="C00000"/>
                          </a:solidFill>
                          <a:latin typeface="Cambria Math" panose="02040503050406030204" pitchFamily="18" charset="0"/>
                        </a:rPr>
                        <m:t>𝑟</m:t>
                      </m:r>
                    </m:oMath>
                  </m:oMathPara>
                </a14:m>
                <a:r>
                  <a:rPr lang="en-US" sz="2400">
                    <a:solidFill>
                      <a:srgbClr val="C00000"/>
                    </a:solidFill>
                  </a:rPr>
                  <a:t> there exists an NFA </a:t>
                </a:r>
                <a14:m>
                  <m:oMathPara>
                    <m:oMathParaPr>
                      <m:jc/>
                    </m:oMathParaPr>
                    <m:oMath>
                      <m:r>
                        <a:rPr lang="en-US" sz="2400" b="0" i="1" smtClean="0">
                          <a:solidFill>
                            <a:srgbClr val="C00000"/>
                          </a:solidFill>
                          <a:latin typeface="Cambria Math" panose="02040503050406030204" pitchFamily="18" charset="0"/>
                        </a:rPr>
                        <m:t>𝑀</m:t>
                      </m:r>
                    </m:oMath>
                  </m:oMathPara>
                </a14:m>
                <a:r>
                  <a:rPr lang="en-US" sz="2400">
                    <a:solidFill>
                      <a:srgbClr val="C00000"/>
                    </a:solidFill>
                  </a:rPr>
                  <a:t> such that </a:t>
                </a:r>
                <a14:m>
                  <m:oMathPara>
                    <m:oMathParaPr>
                      <m:jc/>
                    </m:oMathParaPr>
                    <m:oMath>
                      <m:r>
                        <a:rPr lang="en-US" sz="2400" b="0" i="1" smtClean="0">
                          <a:solidFill>
                            <a:srgbClr val="C00000"/>
                          </a:solidFill>
                          <a:latin typeface="Cambria Math" panose="02040503050406030204" pitchFamily="18" charset="0"/>
                        </a:rPr>
                        <m:t>𝐿</m:t>
                      </m:r>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𝑀</m:t>
                          </m:r>
                        </m:e>
                      </m:d>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𝑀</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𝑟</m:t>
                      </m:r>
                      <m:r>
                        <a:rPr lang="en-US" sz="2400" b="0" i="1" smtClean="0">
                          <a:solidFill>
                            <a:srgbClr val="C00000"/>
                          </a:solidFill>
                          <a:latin typeface="Cambria Math" panose="02040503050406030204" pitchFamily="18" charset="0"/>
                        </a:rPr>
                        <m:t>)</m:t>
                      </m:r>
                    </m:oMath>
                  </m:oMathPara>
                </a14:m>
                <a:r>
                  <a:rPr lang="en-US" sz="2400">
                    <a:solidFill>
                      <a:srgbClr val="C00000"/>
                    </a:solidFill>
                  </a:rPr>
                  <a:t>. </a:t>
                </a:r>
              </a:p>
            </p:txBody>
          </p:sp>
        </mc:Choice>
        <mc:Fallback>
          <p:sp>
            <p:nvSpPr>
              <p:cNvPr id="6" name="TextBox 5">
                <a:extLst>
                  <a:ext uri="{FF2B5EF4-FFF2-40B4-BE49-F238E27FC236}">
                    <a16:creationId xmlns:a16="http://schemas.microsoft.com/office/drawing/2014/main" id="{B30469F6-1883-0103-5F92-6E4F011D6F4E}"/>
                  </a:ext>
                </a:extLst>
              </p:cNvPr>
              <p:cNvSpPr txBox="1">
                <a:spLocks noRot="1" noChangeAspect="1" noMove="1" noResize="1" noEditPoints="1" noAdjustHandles="1" noChangeArrowheads="1" noChangeShapeType="1" noTextEdit="1"/>
              </p:cNvSpPr>
              <p:nvPr/>
            </p:nvSpPr>
            <p:spPr>
              <a:xfrm>
                <a:off x="18288" y="1600200"/>
                <a:ext cx="8991600" cy="424732"/>
              </a:xfrm>
              <a:prstGeom prst="rect">
                <a:avLst/>
              </a:prstGeom>
              <a:blipFill>
                <a:blip r:embed="rId3"/>
                <a:stretch>
                  <a:fillRect l="-1017" t="-20290" r="-1492" b="-31884"/>
                </a:stretch>
              </a:blipFill>
            </p:spPr>
            <p:txBody>
              <a:bodyPr/>
              <a:lstStyle/>
              <a:p>
                <a:r>
                  <a:rPr lang="en-IN">
                    <a:noFill/>
                  </a:rPr>
                  <a:t> </a:t>
                </a:r>
              </a:p>
            </p:txBody>
          </p:sp>
        </mc:Fallback>
      </mc:AlternateContent>
      <p:contentPart p14:bwMode="auto" r:id="rId4">
        <p14:nvContentPartPr>
          <p14:cNvPr id="2" name="Ink 1"/>
          <p14:cNvContentPartPr/>
          <p14:nvPr/>
        </p14:nvContentPartPr>
        <p14:xfrm>
          <a:off x="486000" y="1334160"/>
          <a:ext cx="8246520" cy="4613400"/>
        </p14:xfrm>
      </p:contentPart>
    </p:spTree>
    <p:extLst>
      <p:ext uri="{BB962C8B-B14F-4D97-AF65-F5344CB8AC3E}">
        <p14:creationId xmlns:p14="http://schemas.microsoft.com/office/powerpoint/2010/main" val="18572853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R.E’s to NFA (with </a:t>
                </a:r>
                <a14:m>
                  <m:oMathPara>
                    <m:oMathParaPr>
                      <m:jc/>
                    </m:oMathParaPr>
                    <m:oMath>
                      <m:r>
                        <m:rPr>
                          <m:sty m:val="bi"/>
                        </m:rPr>
                        <a:rPr lang="en-US" b="1" i="1" kern="0" smtClean="0">
                          <a:solidFill>
                            <a:srgbClr val="002060"/>
                          </a:solidFill>
                          <a:latin typeface="Cambria Math" panose="02040503050406030204" pitchFamily="18" charset="0"/>
                        </a:rPr>
                        <m:t>𝝐</m:t>
                      </m:r>
                    </m:oMath>
                  </m:oMathPara>
                </a14:m>
                <a:r>
                  <a:rPr lang="en-IN" kern="0">
                    <a:solidFill>
                      <a:srgbClr val="002060"/>
                    </a:solidFill>
                    <a:latin typeface="+mj-lt"/>
                  </a:rPr>
                  <a:t>-moves)</a:t>
                </a:r>
              </a:p>
            </p:txBody>
          </p:sp>
        </mc:Choice>
        <mc:Fallback>
          <p:sp>
            <p:nvSpPr>
              <p:cNvPr id="3" name="Content Placeholder 1">
                <a:extLst>
                  <a:ext uri="{FF2B5EF4-FFF2-40B4-BE49-F238E27FC236}">
                    <a16:creationId xmlns:a16="http://schemas.microsoft.com/office/drawing/2014/main" id="{D5BEC099-3CEE-FAE3-4145-B3E8D3D9AFD7}"/>
                  </a:ext>
                </a:extLst>
              </p:cNvPr>
              <p:cNvSpPr txBox="1">
                <a:spLocks noRot="1" noChangeAspect="1" noMove="1" noResize="1" noEditPoints="1" noAdjustHandles="1" noChangeArrowheads="1" noChangeShapeType="1" noTextEdit="1"/>
              </p:cNvSpPr>
              <p:nvPr/>
            </p:nvSpPr>
            <p:spPr>
              <a:xfrm>
                <a:off x="228600" y="762000"/>
                <a:ext cx="6324600" cy="533400"/>
              </a:xfrm>
              <a:prstGeom prst="rect">
                <a:avLst/>
              </a:prstGeom>
              <a:blipFill>
                <a:blip r:embed="rId2"/>
                <a:stretch>
                  <a:fillRect l="-4436" t="-35227" b="-44318"/>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B30469F6-1883-0103-5F92-6E4F011D6F4E}"/>
                  </a:ext>
                </a:extLst>
              </p:cNvPr>
              <p:cNvSpPr txBox="1"/>
              <p:nvPr/>
            </p:nvSpPr>
            <p:spPr>
              <a:xfrm>
                <a:off x="18288" y="1600200"/>
                <a:ext cx="8991600"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C00000"/>
                    </a:solidFill>
                  </a:rPr>
                  <a:t>Example: Find NFA for </a:t>
                </a:r>
                <a14:m>
                  <m:oMathPara>
                    <m:oMathParaPr>
                      <m:jc/>
                    </m:oMathParaPr>
                    <m:oMath>
                      <m:sSup>
                        <m:sSupPr>
                          <m:ctrlPr>
                            <a:rPr lang="en-US" sz="2400" b="0" i="1" smtClean="0">
                              <a:solidFill>
                                <a:srgbClr val="C00000"/>
                              </a:solidFill>
                              <a:latin typeface="Cambria Math" panose="02040503050406030204" pitchFamily="18" charset="0"/>
                            </a:rPr>
                          </m:ctrlPr>
                        </m:sSupPr>
                        <m:e>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e>
                          </m:d>
                        </m:e>
                        <m:sup>
                          <m:r>
                            <a:rPr lang="en-US" sz="2400" b="0" i="1" smtClean="0">
                              <a:solidFill>
                                <a:srgbClr val="C00000"/>
                              </a:solidFill>
                              <a:latin typeface="Cambria Math" panose="02040503050406030204" pitchFamily="18" charset="0"/>
                            </a:rPr>
                            <m:t>∗</m:t>
                          </m:r>
                        </m:sup>
                      </m:sSup>
                      <m:r>
                        <a:rPr lang="en-US" sz="2400" b="0" i="1" smtClean="0">
                          <a:solidFill>
                            <a:srgbClr val="C00000"/>
                          </a:solidFill>
                          <a:latin typeface="Cambria Math" panose="02040503050406030204" pitchFamily="18" charset="0"/>
                        </a:rPr>
                        <m:t>𝑎𝑏𝑎</m:t>
                      </m:r>
                    </m:oMath>
                  </m:oMathPara>
                </a14:m>
                <a:endParaRPr lang="en-US" sz="2400">
                  <a:solidFill>
                    <a:srgbClr val="C00000"/>
                  </a:solidFill>
                </a:endParaRPr>
              </a:p>
            </p:txBody>
          </p:sp>
        </mc:Choice>
        <mc:Fallback>
          <p:sp>
            <p:nvSpPr>
              <p:cNvPr id="6" name="TextBox 5">
                <a:extLst>
                  <a:ext uri="{FF2B5EF4-FFF2-40B4-BE49-F238E27FC236}">
                    <a16:creationId xmlns:a16="http://schemas.microsoft.com/office/drawing/2014/main" id="{B30469F6-1883-0103-5F92-6E4F011D6F4E}"/>
                  </a:ext>
                </a:extLst>
              </p:cNvPr>
              <p:cNvSpPr txBox="1">
                <a:spLocks noRot="1" noChangeAspect="1" noMove="1" noResize="1" noEditPoints="1" noAdjustHandles="1" noChangeArrowheads="1" noChangeShapeType="1" noTextEdit="1"/>
              </p:cNvSpPr>
              <p:nvPr/>
            </p:nvSpPr>
            <p:spPr>
              <a:xfrm>
                <a:off x="18288" y="1600200"/>
                <a:ext cx="8991600" cy="424732"/>
              </a:xfrm>
              <a:prstGeom prst="rect">
                <a:avLst/>
              </a:prstGeom>
              <a:blipFill>
                <a:blip r:embed="rId3"/>
                <a:stretch>
                  <a:fillRect l="-1017" t="-20290" b="-31884"/>
                </a:stretch>
              </a:blipFill>
            </p:spPr>
            <p:txBody>
              <a:bodyPr/>
              <a:lstStyle/>
              <a:p>
                <a:r>
                  <a:rPr lang="en-IN">
                    <a:noFill/>
                  </a:rPr>
                  <a:t> </a:t>
                </a:r>
              </a:p>
            </p:txBody>
          </p:sp>
        </mc:Fallback>
      </mc:AlternateContent>
    </p:spTree>
    <p:extLst>
      <p:ext uri="{BB962C8B-B14F-4D97-AF65-F5344CB8AC3E}">
        <p14:creationId xmlns:p14="http://schemas.microsoft.com/office/powerpoint/2010/main" val="36683920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Relation among DFA, NFA, R.E. </a:t>
            </a:r>
            <a:endParaRPr lang="en-IN" kern="0">
              <a:solidFill>
                <a:srgbClr val="002060"/>
              </a:solidFill>
              <a:latin typeface="+mj-lt"/>
            </a:endParaRPr>
          </a:p>
        </p:txBody>
      </p:sp>
      <p:contentPart p14:bwMode="auto" r:id="rId2">
        <p14:nvContentPartPr>
          <p14:cNvPr id="2" name="Ink 1"/>
          <p14:cNvContentPartPr/>
          <p14:nvPr/>
        </p14:nvContentPartPr>
        <p14:xfrm>
          <a:off x="658800" y="1550520"/>
          <a:ext cx="6982200" cy="4359240"/>
        </p14:xfrm>
      </p:contentPart>
    </p:spTree>
    <p:extLst>
      <p:ext uri="{BB962C8B-B14F-4D97-AF65-F5344CB8AC3E}">
        <p14:creationId xmlns:p14="http://schemas.microsoft.com/office/powerpoint/2010/main" val="1669317625"/>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330760111"/>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5254625" cy="522579"/>
          </a:xfrm>
          <a:prstGeom prst="rect">
            <a:avLst/>
          </a:prstGeom>
        </p:spPr>
        <p:txBody>
          <a:bodyPr vert="horz" wrap="square" lIns="0" tIns="14605" rIns="0" bIns="0" rtlCol="0">
            <a:spAutoFit/>
          </a:bodyPr>
          <a:lstStyle/>
          <a:p>
            <a:pPr marL="12700">
              <a:lnSpc>
                <a:spcPct val="100000"/>
              </a:lnSpc>
              <a:spcBef>
                <a:spcPts val="115"/>
              </a:spcBef>
            </a:pPr>
            <a:r>
              <a:rPr lang="en-US" spc="-90"/>
              <a:t>Lecture -10  </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Regular Expressions (R.E)</a:t>
            </a:r>
            <a:endParaRPr lang="en-IN" kern="0">
              <a:solidFill>
                <a:srgbClr val="002060"/>
              </a:solidFill>
              <a:latin typeface="+mj-lt"/>
            </a:endParaRPr>
          </a:p>
        </p:txBody>
      </p:sp>
      <mc:AlternateContent>
        <mc:Choice Requires="a14">
          <p:sp>
            <p:nvSpPr>
              <p:cNvPr id="5" name="TextBox 4">
                <a:extLst>
                  <a:ext uri="{FF2B5EF4-FFF2-40B4-BE49-F238E27FC236}">
                    <a16:creationId xmlns:a16="http://schemas.microsoft.com/office/drawing/2014/main" id="{DECFE0D3-08E8-A07A-750D-0A4545A5E60C}"/>
                  </a:ext>
                </a:extLst>
              </p:cNvPr>
              <p:cNvSpPr txBox="1"/>
              <p:nvPr/>
            </p:nvSpPr>
            <p:spPr>
              <a:xfrm>
                <a:off x="304800" y="1524000"/>
                <a:ext cx="8382000" cy="47459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endParaRPr lang="en-US" sz="2400">
                  <a:solidFill>
                    <a:srgbClr val="7030A0"/>
                  </a:solidFill>
                </a:endParaRPr>
              </a:p>
              <a:p>
                <a:pPr marL="457200" indent="-457200">
                  <a:lnSpc>
                    <a:spcPct val="90000"/>
                  </a:lnSpc>
                  <a:buFont typeface="Wingdings" panose="05000000000000000000" pitchFamily="2" charset="2"/>
                  <a:buChar char="Ø"/>
                  <a:defRPr/>
                </a:pPr>
                <a14:m>
                  <m:oMathPara>
                    <m:oMathParaPr>
                      <m:jc/>
                    </m:oMathParaPr>
                    <m:oMath>
                      <m:r>
                        <a:rPr lang="en-US" sz="2400" b="0" i="1" smtClean="0">
                          <a:solidFill>
                            <a:srgbClr val="7030A0"/>
                          </a:solidFill>
                          <a:latin typeface="Cambria Math" panose="02040503050406030204" pitchFamily="18" charset="0"/>
                        </a:rPr>
                        <m:t>𝜖</m:t>
                      </m:r>
                    </m:oMath>
                  </m:oMathPara>
                </a14:m>
                <a:r>
                  <a:rPr lang="en-US" sz="2400">
                    <a:solidFill>
                      <a:srgbClr val="7030A0"/>
                    </a:solidFill>
                  </a:rPr>
                  <a:t> is a R.E.     </a:t>
                </a:r>
                <a:r>
                  <a:rPr lang="en-US" sz="2400">
                    <a:solidFill>
                      <a:srgbClr val="C00000"/>
                    </a:solidFill>
                  </a:rPr>
                  <a:t>(denotes </a:t>
                </a:r>
                <a14:m>
                  <m:oMathPara>
                    <m:oMathParaPr>
                      <m:jc/>
                    </m:oMathParaPr>
                    <m:oMath>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𝜖</m:t>
                          </m:r>
                        </m:e>
                      </m:d>
                    </m:oMath>
                  </m:oMathPara>
                </a14:m>
                <a:r>
                  <a:rPr lang="en-US" sz="2400">
                    <a:solidFill>
                      <a:srgbClr val="C00000"/>
                    </a:solidFill>
                  </a:rPr>
                  <a:t>)</a:t>
                </a:r>
              </a:p>
              <a:p>
                <a:pPr marL="457200" indent="-457200">
                  <a:lnSpc>
                    <a:spcPct val="90000"/>
                  </a:lnSpc>
                  <a:buFont typeface="Wingdings" panose="05000000000000000000" pitchFamily="2" charset="2"/>
                  <a:buChar char="Ø"/>
                  <a:defRPr/>
                </a:pPr>
                <a:endParaRPr lang="en-US" sz="2400">
                  <a:solidFill>
                    <a:srgbClr val="7030A0"/>
                  </a:solidFill>
                </a:endParaRPr>
              </a:p>
              <a:p>
                <a:pPr marL="457200" indent="-457200">
                  <a:lnSpc>
                    <a:spcPct val="90000"/>
                  </a:lnSpc>
                  <a:buFont typeface="Wingdings" panose="05000000000000000000" pitchFamily="2" charset="2"/>
                  <a:buChar char="Ø"/>
                  <a:defRPr/>
                </a:pPr>
                <a:r>
                  <a:rPr lang="en-US" sz="2400">
                    <a:solidFill>
                      <a:srgbClr val="7030A0"/>
                    </a:solidFill>
                  </a:rPr>
                  <a:t>∅ is a R.E.  </a:t>
                </a:r>
                <a:r>
                  <a:rPr lang="en-US" sz="2400">
                    <a:solidFill>
                      <a:srgbClr val="C00000"/>
                    </a:solidFill>
                  </a:rPr>
                  <a:t>(denotes empty language)</a:t>
                </a:r>
              </a:p>
              <a:p>
                <a:pPr marL="457200" indent="-457200">
                  <a:lnSpc>
                    <a:spcPct val="90000"/>
                  </a:lnSpc>
                  <a:buFont typeface="Wingdings" panose="05000000000000000000" pitchFamily="2" charset="2"/>
                  <a:buChar char="Ø"/>
                  <a:defRPr/>
                </a:pPr>
                <a:endParaRPr lang="en-US" sz="2400">
                  <a:solidFill>
                    <a:srgbClr val="7030A0"/>
                  </a:solidFill>
                </a:endParaRPr>
              </a:p>
              <a:p>
                <a:pPr marL="457200" indent="-457200">
                  <a:lnSpc>
                    <a:spcPct val="90000"/>
                  </a:lnSpc>
                  <a:buFont typeface="Wingdings" panose="05000000000000000000" pitchFamily="2" charset="2"/>
                  <a:buChar char="Ø"/>
                  <a:defRPr/>
                </a:pPr>
                <a:r>
                  <a:rPr lang="en-US" sz="2400">
                    <a:solidFill>
                      <a:srgbClr val="7030A0"/>
                    </a:solidFill>
                  </a:rPr>
                  <a:t>For each </a:t>
                </a:r>
                <a14:m>
                  <m:oMathPara>
                    <m:oMathParaPr>
                      <m:jc/>
                    </m:oMathParaPr>
                    <m:oMath>
                      <m:r>
                        <a:rPr lang="en-US" sz="2400" b="0" i="1" smtClean="0">
                          <a:solidFill>
                            <a:srgbClr val="7030A0"/>
                          </a:solidFill>
                          <a:latin typeface="Cambria Math" panose="02040503050406030204" pitchFamily="18" charset="0"/>
                        </a:rPr>
                        <m:t>𝑎</m:t>
                      </m:r>
                      <m:r>
                        <a:rPr lang="en-US" sz="2400" b="0" i="1" smtClean="0">
                          <a:solidFill>
                            <a:srgbClr val="7030A0"/>
                          </a:solidFill>
                          <a:latin typeface="Cambria Math" panose="02040503050406030204" pitchFamily="18" charset="0"/>
                        </a:rPr>
                        <m:t>∈</m:t>
                      </m:r>
                      <m:r>
                        <m:rPr>
                          <m:sty m:val="p"/>
                        </m:rPr>
                        <a:rPr lang="en-US" sz="2400" b="0" i="0" smtClean="0">
                          <a:solidFill>
                            <a:srgbClr val="7030A0"/>
                          </a:solidFill>
                          <a:latin typeface="Cambria Math" panose="02040503050406030204" pitchFamily="18" charset="0"/>
                        </a:rPr>
                        <m:t>Σ</m:t>
                      </m:r>
                    </m:oMath>
                  </m:oMathPara>
                </a14:m>
                <a:r>
                  <a:rPr lang="en-US" sz="2400">
                    <a:solidFill>
                      <a:srgbClr val="7030A0"/>
                    </a:solidFill>
                  </a:rPr>
                  <a:t>, </a:t>
                </a:r>
                <a:r>
                  <a:rPr lang="en-US" sz="2400" b="1">
                    <a:solidFill>
                      <a:srgbClr val="7030A0"/>
                    </a:solidFill>
                  </a:rPr>
                  <a:t>a</a:t>
                </a:r>
                <a:r>
                  <a:rPr lang="en-US" sz="2400">
                    <a:solidFill>
                      <a:srgbClr val="7030A0"/>
                    </a:solidFill>
                  </a:rPr>
                  <a:t> is a R.E.  </a:t>
                </a:r>
                <a:r>
                  <a:rPr lang="en-US" sz="2400">
                    <a:solidFill>
                      <a:srgbClr val="C00000"/>
                    </a:solidFill>
                  </a:rPr>
                  <a:t>(denotes </a:t>
                </a:r>
                <a14:m>
                  <m:oMathPara>
                    <m:oMathParaPr>
                      <m:jc/>
                    </m:oMathParaPr>
                    <m:oMath>
                      <m:d>
                        <m:dPr>
                          <m:begChr m:val="{"/>
                          <m:sepChr m:val="|"/>
                          <m:endChr m:val="}"/>
                          <m:grow m:val="on"/>
                          <m:shp m:val="centered"/>
                          <m:ctrlPr>
                            <a:rPr lang="en-US" sz="2400" i="1">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𝑎</m:t>
                          </m:r>
                        </m:e>
                      </m:d>
                    </m:oMath>
                  </m:oMathPara>
                </a14:m>
                <a:r>
                  <a:rPr lang="en-US" sz="2400">
                    <a:solidFill>
                      <a:srgbClr val="C00000"/>
                    </a:solidFill>
                  </a:rPr>
                  <a:t>)</a:t>
                </a:r>
              </a:p>
              <a:p>
                <a:pPr marL="457200" indent="-457200">
                  <a:lnSpc>
                    <a:spcPct val="90000"/>
                  </a:lnSpc>
                  <a:buFont typeface="Wingdings" panose="05000000000000000000" pitchFamily="2" charset="2"/>
                  <a:buChar char="Ø"/>
                  <a:defRPr/>
                </a:pPr>
                <a:endParaRPr lang="en-US" sz="2400">
                  <a:solidFill>
                    <a:srgbClr val="7030A0"/>
                  </a:solidFill>
                </a:endParaRPr>
              </a:p>
              <a:p>
                <a:pPr>
                  <a:lnSpc>
                    <a:spcPct val="90000"/>
                  </a:lnSpc>
                  <a:defRPr/>
                </a:pPr>
                <a:r>
                  <a:rPr lang="en-US" sz="2400" b="0">
                    <a:solidFill>
                      <a:srgbClr val="002060"/>
                    </a:solidFill>
                  </a:rPr>
                  <a:t>Let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𝑟</m:t>
                          </m:r>
                        </m:e>
                        <m:sub>
                          <m:r>
                            <a:rPr lang="en-US" sz="2400" b="0" i="1" smtClean="0">
                              <a:solidFill>
                                <a:srgbClr val="002060"/>
                              </a:solidFill>
                              <a:latin typeface="Cambria Math" panose="02040503050406030204" pitchFamily="18" charset="0"/>
                            </a:rPr>
                            <m:t>1</m:t>
                          </m:r>
                        </m:sub>
                      </m:sSub>
                    </m:oMath>
                  </m:oMathPara>
                </a14:m>
                <a:r>
                  <a:rPr lang="en-US" sz="2400">
                    <a:solidFill>
                      <a:srgbClr val="002060"/>
                    </a:solidFill>
                  </a:rPr>
                  <a:t>and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𝑟</m:t>
                          </m:r>
                        </m:e>
                        <m:sub>
                          <m:r>
                            <a:rPr lang="en-US" sz="2400" b="0" i="1" smtClean="0">
                              <a:solidFill>
                                <a:srgbClr val="002060"/>
                              </a:solidFill>
                              <a:latin typeface="Cambria Math" panose="02040503050406030204" pitchFamily="18" charset="0"/>
                            </a:rPr>
                            <m:t>2</m:t>
                          </m:r>
                        </m:sub>
                      </m:sSub>
                    </m:oMath>
                  </m:oMathPara>
                </a14:m>
                <a:r>
                  <a:rPr lang="en-US" sz="2400">
                    <a:solidFill>
                      <a:srgbClr val="002060"/>
                    </a:solidFill>
                  </a:rPr>
                  <a:t> be R.E’s denoting the languages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𝐿</m:t>
                          </m:r>
                        </m:e>
                        <m:sub>
                          <m:r>
                            <a:rPr lang="en-US" sz="2400" b="0" i="1" smtClean="0">
                              <a:solidFill>
                                <a:srgbClr val="002060"/>
                              </a:solidFill>
                              <a:latin typeface="Cambria Math" panose="02040503050406030204" pitchFamily="18" charset="0"/>
                            </a:rPr>
                            <m:t>1</m:t>
                          </m:r>
                        </m:sub>
                      </m:sSub>
                    </m:oMath>
                  </m:oMathPara>
                </a14:m>
                <a:r>
                  <a:rPr lang="en-US" sz="2400">
                    <a:solidFill>
                      <a:srgbClr val="002060"/>
                    </a:solidFill>
                  </a:rPr>
                  <a:t> and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𝐿</m:t>
                          </m:r>
                        </m:e>
                        <m:sub>
                          <m:r>
                            <a:rPr lang="en-US" sz="2400" b="0" i="1" smtClean="0">
                              <a:solidFill>
                                <a:srgbClr val="002060"/>
                              </a:solidFill>
                              <a:latin typeface="Cambria Math" panose="02040503050406030204" pitchFamily="18" charset="0"/>
                            </a:rPr>
                            <m:t>2</m:t>
                          </m:r>
                        </m:sub>
                      </m:sSub>
                    </m:oMath>
                  </m:oMathPara>
                </a14:m>
                <a:r>
                  <a:rPr lang="en-US" sz="2400">
                    <a:solidFill>
                      <a:srgbClr val="002060"/>
                    </a:solidFill>
                  </a:rPr>
                  <a:t>. </a:t>
                </a:r>
              </a:p>
              <a:p>
                <a:pPr marL="457200" indent="-457200">
                  <a:lnSpc>
                    <a:spcPct val="90000"/>
                  </a:lnSpc>
                  <a:buFont typeface="Wingdings" panose="05000000000000000000" pitchFamily="2" charset="2"/>
                  <a:buChar char="Ø"/>
                  <a:defRPr/>
                </a:pPr>
                <a:endParaRPr lang="en-US" sz="2400">
                  <a:solidFill>
                    <a:srgbClr val="7030A0"/>
                  </a:solidFill>
                </a:endParaRPr>
              </a:p>
              <a:p>
                <a:pPr marL="457200" indent="-457200">
                  <a:lnSpc>
                    <a:spcPct val="90000"/>
                  </a:lnSpc>
                  <a:buFont typeface="Wingdings" panose="05000000000000000000" pitchFamily="2" charset="2"/>
                  <a:buChar char="Ø"/>
                  <a:defRPr/>
                </a:pPr>
                <a14:m>
                  <m:oMathPara>
                    <m:oMathParaPr>
                      <m:jc/>
                    </m:oMathParaPr>
                    <m:o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𝑟</m:t>
                          </m:r>
                        </m:e>
                        <m:sub>
                          <m:r>
                            <a:rPr lang="en-US" sz="2400" b="0" i="1" smtClean="0">
                              <a:solidFill>
                                <a:srgbClr val="7030A0"/>
                              </a:solidFill>
                              <a:latin typeface="Cambria Math" panose="02040503050406030204" pitchFamily="18" charset="0"/>
                            </a:rPr>
                            <m:t>1</m:t>
                          </m:r>
                        </m:sub>
                      </m:sSub>
                      <m:r>
                        <a:rPr lang="en-US" sz="2400" b="0" i="1" smtClean="0">
                          <a:solidFill>
                            <a:srgbClr val="7030A0"/>
                          </a:solidFill>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𝑟</m:t>
                          </m:r>
                        </m:e>
                        <m:sub>
                          <m:r>
                            <a:rPr lang="en-US" sz="2400" b="0" i="1" smtClean="0">
                              <a:solidFill>
                                <a:srgbClr val="7030A0"/>
                              </a:solidFill>
                              <a:latin typeface="Cambria Math" panose="02040503050406030204" pitchFamily="18" charset="0"/>
                            </a:rPr>
                            <m:t>2</m:t>
                          </m:r>
                        </m:sub>
                      </m:sSub>
                    </m:oMath>
                  </m:oMathPara>
                </a14:m>
                <a:r>
                  <a:rPr lang="en-US" sz="2400">
                    <a:solidFill>
                      <a:srgbClr val="7030A0"/>
                    </a:solidFill>
                  </a:rPr>
                  <a:t> is also a R.E for </a:t>
                </a:r>
                <a14:m>
                  <m:oMathPara>
                    <m:oMathParaPr>
                      <m:jc/>
                    </m:oMathParaPr>
                    <m:o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𝐿</m:t>
                          </m:r>
                        </m:e>
                        <m:sub>
                          <m:r>
                            <a:rPr lang="en-US" sz="2400" b="0" i="1" smtClean="0">
                              <a:solidFill>
                                <a:srgbClr val="7030A0"/>
                              </a:solidFill>
                              <a:latin typeface="Cambria Math" panose="02040503050406030204" pitchFamily="18" charset="0"/>
                            </a:rPr>
                            <m:t>1</m:t>
                          </m:r>
                        </m:sub>
                      </m:sSub>
                      <m:r>
                        <a:rPr lang="en-US" sz="2400" b="0" i="1" smtClean="0">
                          <a:solidFill>
                            <a:srgbClr val="7030A0"/>
                          </a:solidFill>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𝐿</m:t>
                          </m:r>
                        </m:e>
                        <m:sub>
                          <m:r>
                            <a:rPr lang="en-US" sz="2400" b="0" i="1" smtClean="0">
                              <a:solidFill>
                                <a:srgbClr val="7030A0"/>
                              </a:solidFill>
                              <a:latin typeface="Cambria Math" panose="02040503050406030204" pitchFamily="18" charset="0"/>
                            </a:rPr>
                            <m:t>2</m:t>
                          </m:r>
                        </m:sub>
                      </m:sSub>
                    </m:oMath>
                  </m:oMathPara>
                </a14:m>
                <a:r>
                  <a:rPr lang="en-US" sz="2400">
                    <a:solidFill>
                      <a:srgbClr val="7030A0"/>
                    </a:solidFill>
                  </a:rPr>
                  <a:t>. 		</a:t>
                </a:r>
                <a:r>
                  <a:rPr lang="en-US" sz="2400">
                    <a:solidFill>
                      <a:srgbClr val="C00000"/>
                    </a:solidFill>
                  </a:rPr>
                  <a:t>(+ denotes union)</a:t>
                </a:r>
                <a:r>
                  <a:rPr lang="en-US" sz="2400">
                    <a:solidFill>
                      <a:srgbClr val="7030A0"/>
                    </a:solidFill>
                  </a:rPr>
                  <a:t> </a:t>
                </a:r>
              </a:p>
              <a:p>
                <a:pPr marL="457200" indent="-457200">
                  <a:lnSpc>
                    <a:spcPct val="90000"/>
                  </a:lnSpc>
                  <a:buFont typeface="Wingdings" panose="05000000000000000000" pitchFamily="2" charset="2"/>
                  <a:buChar char="Ø"/>
                  <a:defRPr/>
                </a:pPr>
                <a:endParaRPr lang="en-US" sz="2400">
                  <a:solidFill>
                    <a:srgbClr val="7030A0"/>
                  </a:solidFill>
                </a:endParaRPr>
              </a:p>
              <a:p>
                <a:pPr marL="457200" indent="-457200">
                  <a:lnSpc>
                    <a:spcPct val="90000"/>
                  </a:lnSpc>
                  <a:buFont typeface="Wingdings" panose="05000000000000000000" pitchFamily="2" charset="2"/>
                  <a:buChar char="Ø"/>
                  <a:defRPr/>
                </a:pPr>
                <a14:m>
                  <m:oMathPara>
                    <m:oMathParaPr>
                      <m:jc/>
                    </m:oMathParaPr>
                    <m:oMath>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𝑟</m:t>
                          </m:r>
                        </m:e>
                        <m:sub>
                          <m:r>
                            <a:rPr lang="en-US" sz="2400" i="1">
                              <a:solidFill>
                                <a:srgbClr val="7030A0"/>
                              </a:solidFill>
                              <a:latin typeface="Cambria Math" panose="02040503050406030204" pitchFamily="18" charset="0"/>
                            </a:rPr>
                            <m:t>1</m:t>
                          </m:r>
                        </m:sub>
                      </m:sSub>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𝑟</m:t>
                          </m:r>
                        </m:e>
                        <m:sub>
                          <m:r>
                            <a:rPr lang="en-US" sz="2400" i="1">
                              <a:solidFill>
                                <a:srgbClr val="7030A0"/>
                              </a:solidFill>
                              <a:latin typeface="Cambria Math" panose="02040503050406030204" pitchFamily="18" charset="0"/>
                            </a:rPr>
                            <m:t>2</m:t>
                          </m:r>
                        </m:sub>
                      </m:sSub>
                    </m:oMath>
                  </m:oMathPara>
                </a14:m>
                <a:r>
                  <a:rPr lang="en-US" sz="2400">
                    <a:solidFill>
                      <a:srgbClr val="7030A0"/>
                    </a:solidFill>
                  </a:rPr>
                  <a:t> is also a R.E.  			</a:t>
                </a:r>
                <a:r>
                  <a:rPr lang="en-US" sz="2400">
                    <a:solidFill>
                      <a:srgbClr val="C00000"/>
                    </a:solidFill>
                  </a:rPr>
                  <a:t>(denotes concatenation)</a:t>
                </a:r>
                <a:r>
                  <a:rPr lang="en-US" sz="2400">
                    <a:solidFill>
                      <a:srgbClr val="7030A0"/>
                    </a:solidFill>
                  </a:rPr>
                  <a:t> </a:t>
                </a:r>
              </a:p>
              <a:p>
                <a:pPr marL="457200" indent="-457200">
                  <a:lnSpc>
                    <a:spcPct val="90000"/>
                  </a:lnSpc>
                  <a:buFont typeface="Wingdings" panose="05000000000000000000" pitchFamily="2" charset="2"/>
                  <a:buChar char="Ø"/>
                  <a:defRPr/>
                </a:pPr>
                <a:endParaRPr lang="en-US" sz="2400">
                  <a:solidFill>
                    <a:srgbClr val="7030A0"/>
                  </a:solidFill>
                </a:endParaRPr>
              </a:p>
              <a:p>
                <a:pPr marL="457200" indent="-457200">
                  <a:lnSpc>
                    <a:spcPct val="90000"/>
                  </a:lnSpc>
                  <a:buFont typeface="Wingdings" panose="05000000000000000000" pitchFamily="2" charset="2"/>
                  <a:buChar char="Ø"/>
                  <a:defRPr/>
                </a:pPr>
                <a:r>
                  <a:rPr lang="en-US" sz="2400">
                    <a:solidFill>
                      <a:srgbClr val="002060"/>
                    </a:solidFill>
                  </a:rPr>
                  <a:t>If </a:t>
                </a:r>
                <a14:m>
                  <m:oMathPara>
                    <m:oMathParaPr>
                      <m:jc/>
                    </m:oMathParaPr>
                    <m:oMath>
                      <m:r>
                        <a:rPr lang="en-US" sz="2400" b="0" i="1" smtClean="0">
                          <a:solidFill>
                            <a:srgbClr val="002060"/>
                          </a:solidFill>
                          <a:latin typeface="Cambria Math" panose="02040503050406030204" pitchFamily="18" charset="0"/>
                        </a:rPr>
                        <m:t>𝑟</m:t>
                      </m:r>
                    </m:oMath>
                  </m:oMathPara>
                </a14:m>
                <a:r>
                  <a:rPr lang="en-US" sz="2400">
                    <a:solidFill>
                      <a:srgbClr val="002060"/>
                    </a:solidFill>
                  </a:rPr>
                  <a:t> is a R.E denoting language </a:t>
                </a:r>
                <a14:m>
                  <m:oMathPara>
                    <m:oMathParaPr>
                      <m:jc/>
                    </m:oMathParaPr>
                    <m:oMath>
                      <m:r>
                        <a:rPr lang="en-US" sz="2400" b="0" i="1" smtClean="0">
                          <a:solidFill>
                            <a:srgbClr val="002060"/>
                          </a:solidFill>
                          <a:latin typeface="Cambria Math" panose="02040503050406030204" pitchFamily="18" charset="0"/>
                        </a:rPr>
                        <m:t>𝐿</m:t>
                      </m:r>
                    </m:oMath>
                  </m:oMathPara>
                </a14:m>
                <a:r>
                  <a:rPr lang="en-US" sz="2400">
                    <a:solidFill>
                      <a:srgbClr val="002060"/>
                    </a:solidFill>
                  </a:rPr>
                  <a:t>, then </a:t>
                </a: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𝑟</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is also a R.E for </a:t>
                </a: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𝐿</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a:t>
                </a:r>
              </a:p>
            </p:txBody>
          </p:sp>
        </mc:Choice>
        <mc:Fallback>
          <p:sp>
            <p:nvSpPr>
              <p:cNvPr id="5" name="TextBox 4">
                <a:extLst>
                  <a:ext uri="{FF2B5EF4-FFF2-40B4-BE49-F238E27FC236}">
                    <a16:creationId xmlns:a16="http://schemas.microsoft.com/office/drawing/2014/main" id="{DECFE0D3-08E8-A07A-750D-0A4545A5E60C}"/>
                  </a:ext>
                </a:extLst>
              </p:cNvPr>
              <p:cNvSpPr txBox="1">
                <a:spLocks noRot="1" noChangeAspect="1" noMove="1" noResize="1" noEditPoints="1" noAdjustHandles="1" noChangeArrowheads="1" noChangeShapeType="1" noTextEdit="1"/>
              </p:cNvSpPr>
              <p:nvPr/>
            </p:nvSpPr>
            <p:spPr>
              <a:xfrm>
                <a:off x="304800" y="1524000"/>
                <a:ext cx="8382000" cy="4745915"/>
              </a:xfrm>
              <a:prstGeom prst="rect">
                <a:avLst/>
              </a:prstGeom>
              <a:blipFill>
                <a:blip r:embed="rId2"/>
                <a:stretch>
                  <a:fillRect l="-1091" b="-1926"/>
                </a:stretch>
              </a:blipFill>
            </p:spPr>
            <p:txBody>
              <a:bodyPr/>
              <a:lstStyle/>
              <a:p>
                <a:r>
                  <a:rPr lang="en-IN">
                    <a:noFill/>
                  </a:rPr>
                  <a:t> </a:t>
                </a:r>
              </a:p>
            </p:txBody>
          </p:sp>
        </mc:Fallback>
      </mc:AlternateContent>
      <p:contentPart p14:bwMode="auto" r:id="rId3">
        <p14:nvContentPartPr>
          <p14:cNvPr id="2" name="Ink 1"/>
          <p14:cNvContentPartPr/>
          <p14:nvPr/>
        </p14:nvContentPartPr>
        <p14:xfrm>
          <a:off x="1527480" y="1604160"/>
          <a:ext cx="6949080" cy="4598640"/>
        </p14:xfrm>
      </p:contentPart>
    </p:spTree>
    <p:extLst>
      <p:ext uri="{BB962C8B-B14F-4D97-AF65-F5344CB8AC3E}">
        <p14:creationId xmlns:p14="http://schemas.microsoft.com/office/powerpoint/2010/main" val="27155330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Regular Expressions (R.E) : Examples</a:t>
            </a:r>
            <a:endParaRPr lang="en-IN" kern="0">
              <a:solidFill>
                <a:srgbClr val="002060"/>
              </a:solidFill>
              <a:latin typeface="+mj-lt"/>
            </a:endParaRPr>
          </a:p>
        </p:txBody>
      </p:sp>
      <mc:AlternateContent>
        <mc:Choice Requires="a14">
          <p:sp>
            <p:nvSpPr>
              <p:cNvPr id="5" name="TextBox 4">
                <a:extLst>
                  <a:ext uri="{FF2B5EF4-FFF2-40B4-BE49-F238E27FC236}">
                    <a16:creationId xmlns:a16="http://schemas.microsoft.com/office/drawing/2014/main" id="{DECFE0D3-08E8-A07A-750D-0A4545A5E60C}"/>
                  </a:ext>
                </a:extLst>
              </p:cNvPr>
              <p:cNvSpPr txBox="1"/>
              <p:nvPr/>
            </p:nvSpPr>
            <p:spPr>
              <a:xfrm>
                <a:off x="304800" y="1524000"/>
                <a:ext cx="8686800" cy="55138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90000"/>
                  </a:lnSpc>
                  <a:buFont typeface="Wingdings" panose="05000000000000000000" pitchFamily="2" charset="2"/>
                  <a:buChar char="Ø"/>
                  <a:defRPr/>
                </a:pPr>
                <a14:m>
                  <m:oMathPara>
                    <m:oMathParaPr>
                      <m:jc/>
                    </m:oMathParaPr>
                    <m:oMath>
                      <m:sSup>
                        <m:sSupPr>
                          <m:ctrlPr>
                            <a:rPr lang="en-US" sz="2400" b="0" i="1" smtClean="0">
                              <a:solidFill>
                                <a:srgbClr val="C00000"/>
                              </a:solidFill>
                              <a:latin typeface="Cambria Math" panose="02040503050406030204" pitchFamily="18" charset="0"/>
                            </a:rPr>
                          </m:ctrlPr>
                        </m:sSupPr>
                        <m:e>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1</m:t>
                              </m:r>
                            </m:e>
                          </m:d>
                        </m:e>
                        <m:sup>
                          <m:r>
                            <a:rPr lang="en-US" sz="2400" b="0" i="1" smtClean="0">
                              <a:solidFill>
                                <a:srgbClr val="C00000"/>
                              </a:solidFill>
                              <a:latin typeface="Cambria Math" panose="02040503050406030204" pitchFamily="18" charset="0"/>
                            </a:rPr>
                            <m:t>∗</m:t>
                          </m:r>
                        </m:sup>
                      </m:sSup>
                    </m:oMath>
                  </m:oMathPara>
                </a14:m>
                <a:r>
                  <a:rPr lang="en-US" sz="2400">
                    <a:solidFill>
                      <a:srgbClr val="C00000"/>
                    </a:solidFill>
                  </a:rPr>
                  <a:t>  </a:t>
                </a:r>
              </a:p>
              <a:p>
                <a:pPr>
                  <a:lnSpc>
                    <a:spcPct val="90000"/>
                  </a:lnSpc>
                  <a:defRPr/>
                </a:pPr>
                <a:r>
                  <a:rPr lang="en-US" sz="2400">
                    <a:solidFill>
                      <a:srgbClr val="C00000"/>
                    </a:solidFill>
                  </a:rPr>
                  <a:t>			</a:t>
                </a:r>
                <a:r>
                  <a:rPr lang="en-US" sz="2400">
                    <a:solidFill>
                      <a:srgbClr val="7030A0"/>
                    </a:solidFill>
                  </a:rPr>
                  <a:t>denotes </a:t>
                </a:r>
                <a:r>
                  <a:rPr lang="en-US" sz="2400">
                    <a:solidFill>
                      <a:srgbClr val="C00000"/>
                    </a:solidFill>
                  </a:rPr>
                  <a:t>all strings of 0’s and 1’s</a:t>
                </a:r>
                <a:r>
                  <a:rPr lang="en-US" sz="2400">
                    <a:solidFill>
                      <a:srgbClr val="7030A0"/>
                    </a:solidFill>
                  </a:rPr>
                  <a:t>. </a:t>
                </a:r>
              </a:p>
              <a:p>
                <a:pPr marL="342900" indent="-342900">
                  <a:lnSpc>
                    <a:spcPct val="90000"/>
                  </a:lnSpc>
                  <a:buFont typeface="Wingdings" panose="05000000000000000000" pitchFamily="2" charset="2"/>
                  <a:buChar char="Ø"/>
                  <a:defRPr/>
                </a:pPr>
                <a:endParaRPr lang="en-US" sz="2400">
                  <a:solidFill>
                    <a:srgbClr val="7030A0"/>
                  </a:solidFill>
                </a:endParaRPr>
              </a:p>
              <a:p>
                <a:pPr marL="342900" indent="-342900">
                  <a:lnSpc>
                    <a:spcPct val="90000"/>
                  </a:lnSpc>
                  <a:buFont typeface="Wingdings" panose="05000000000000000000" pitchFamily="2" charset="2"/>
                  <a:buChar char="Ø"/>
                  <a:defRPr/>
                </a:pPr>
                <a14:m>
                  <m:oMathPara>
                    <m:oMathParaPr>
                      <m:jc/>
                    </m:oMathParaPr>
                    <m:oMath>
                      <m:sSup>
                        <m:sSupPr>
                          <m:ctrlPr>
                            <a:rPr lang="en-US" sz="2400" b="0" i="1" smtClean="0">
                              <a:solidFill>
                                <a:srgbClr val="C00000"/>
                              </a:solidFill>
                              <a:latin typeface="Cambria Math" panose="02040503050406030204" pitchFamily="18" charset="0"/>
                            </a:rPr>
                          </m:ctrlPr>
                        </m:sSupPr>
                        <m:e>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1</m:t>
                              </m:r>
                            </m:e>
                          </m:d>
                        </m:e>
                        <m:sup>
                          <m:r>
                            <a:rPr lang="en-US" sz="2400" b="0" i="1" smtClean="0">
                              <a:solidFill>
                                <a:srgbClr val="C00000"/>
                              </a:solidFill>
                              <a:latin typeface="Cambria Math" panose="02040503050406030204" pitchFamily="18" charset="0"/>
                            </a:rPr>
                            <m:t>∗</m:t>
                          </m:r>
                        </m:sup>
                      </m:sSup>
                      <m:r>
                        <a:rPr lang="en-US" sz="2400" b="0" i="1" smtClean="0">
                          <a:solidFill>
                            <a:srgbClr val="C00000"/>
                          </a:solidFill>
                          <a:latin typeface="Cambria Math" panose="02040503050406030204" pitchFamily="18" charset="0"/>
                        </a:rPr>
                        <m:t>00</m:t>
                      </m:r>
                      <m:sSup>
                        <m:sSupPr>
                          <m:ctrlPr>
                            <a:rPr lang="en-US" sz="2400" i="1">
                              <a:solidFill>
                                <a:srgbClr val="C00000"/>
                              </a:solidFill>
                              <a:latin typeface="Cambria Math" panose="02040503050406030204" pitchFamily="18" charset="0"/>
                            </a:rPr>
                          </m:ctrlPr>
                        </m:sSupPr>
                        <m:e>
                          <m:d>
                            <m:dPr>
                              <m:begChr m:val="("/>
                              <m:sepChr m:val="|"/>
                              <m:endChr m:val=")"/>
                              <m:grow m:val="on"/>
                              <m:shp m:val="centered"/>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1</m:t>
                              </m:r>
                            </m:e>
                          </m:d>
                        </m:e>
                        <m:sup>
                          <m:r>
                            <a:rPr lang="en-US" sz="2400" i="1">
                              <a:solidFill>
                                <a:srgbClr val="C00000"/>
                              </a:solidFill>
                              <a:latin typeface="Cambria Math" panose="02040503050406030204" pitchFamily="18" charset="0"/>
                            </a:rPr>
                            <m:t>∗</m:t>
                          </m:r>
                        </m:sup>
                      </m:sSup>
                      <m:r>
                        <m:rPr>
                          <m:sty m:val="p"/>
                        </m:rPr>
                        <a:rPr lang="en-US" sz="2400">
                          <a:solidFill>
                            <a:srgbClr val="7030A0"/>
                          </a:solidFill>
                          <a:latin typeface="Cambria Math" panose="02040503050406030204" pitchFamily="18" charset="0"/>
                        </a:rPr>
                        <m:t> </m:t>
                      </m:r>
                    </m:oMath>
                  </m:oMathPara>
                </a14:m>
                <a:endParaRPr lang="en-US" sz="2000">
                  <a:solidFill>
                    <a:srgbClr val="7030A0"/>
                  </a:solidFill>
                </a:endParaRPr>
              </a:p>
              <a:p>
                <a:pPr lvl="1">
                  <a:lnSpc>
                    <a:spcPct val="90000"/>
                  </a:lnSpc>
                  <a:defRPr/>
                </a:pPr>
                <a:r>
                  <a:rPr lang="en-US" sz="2000">
                    <a:solidFill>
                      <a:srgbClr val="7030A0"/>
                    </a:solidFill>
                  </a:rPr>
                  <a:t>			denotes all strings of 0’s and 1’s with </a:t>
                </a:r>
                <a:r>
                  <a:rPr lang="en-US" sz="2000">
                    <a:solidFill>
                      <a:srgbClr val="C00000"/>
                    </a:solidFill>
                  </a:rPr>
                  <a:t>at least two                      							consecutive 0’s</a:t>
                </a:r>
                <a:r>
                  <a:rPr lang="en-US" sz="2000">
                    <a:solidFill>
                      <a:srgbClr val="7030A0"/>
                    </a:solidFill>
                  </a:rPr>
                  <a:t>. </a:t>
                </a:r>
              </a:p>
              <a:p>
                <a:pPr marL="342900" indent="-342900">
                  <a:lnSpc>
                    <a:spcPct val="90000"/>
                  </a:lnSpc>
                  <a:buFont typeface="Wingdings" panose="05000000000000000000" pitchFamily="2" charset="2"/>
                  <a:buChar char="Ø"/>
                  <a:defRPr/>
                </a:pPr>
                <a:endParaRPr lang="en-US" sz="2400">
                  <a:solidFill>
                    <a:srgbClr val="7030A0"/>
                  </a:solidFill>
                </a:endParaRPr>
              </a:p>
              <a:p>
                <a:pPr marL="342900" indent="-342900">
                  <a:lnSpc>
                    <a:spcPct val="90000"/>
                  </a:lnSpc>
                  <a:buFont typeface="Wingdings" panose="05000000000000000000" pitchFamily="2" charset="2"/>
                  <a:buChar char="Ø"/>
                  <a:defRPr/>
                </a:pPr>
                <a14:m>
                  <m:oMathPara>
                    <m:oMathParaPr>
                      <m:jc/>
                    </m:oMathParaPr>
                    <m:oMath>
                      <m:sSup>
                        <m:sSupPr>
                          <m:ctrlPr>
                            <a:rPr lang="en-US" sz="2400" b="0" i="1" smtClean="0">
                              <a:solidFill>
                                <a:srgbClr val="C00000"/>
                              </a:solidFill>
                              <a:latin typeface="Cambria Math" panose="02040503050406030204" pitchFamily="18" charset="0"/>
                            </a:rPr>
                          </m:ctrlPr>
                        </m:sSupPr>
                        <m:e>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1</m:t>
                              </m:r>
                            </m:e>
                          </m:d>
                        </m:e>
                        <m:sup>
                          <m:r>
                            <a:rPr lang="en-US" sz="2400" b="0" i="1" smtClean="0">
                              <a:solidFill>
                                <a:srgbClr val="C00000"/>
                              </a:solidFill>
                              <a:latin typeface="Cambria Math" panose="02040503050406030204" pitchFamily="18" charset="0"/>
                            </a:rPr>
                            <m:t>∗</m:t>
                          </m:r>
                        </m:sup>
                      </m:sSup>
                      <m:r>
                        <a:rPr lang="en-US" sz="2400" b="0" i="1" smtClean="0">
                          <a:solidFill>
                            <a:srgbClr val="C00000"/>
                          </a:solidFill>
                          <a:latin typeface="Cambria Math" panose="02040503050406030204" pitchFamily="18" charset="0"/>
                        </a:rPr>
                        <m:t>011</m:t>
                      </m:r>
                    </m:oMath>
                  </m:oMathPara>
                </a14:m>
                <a:r>
                  <a:rPr lang="en-US" sz="2000">
                    <a:solidFill>
                      <a:srgbClr val="C00000"/>
                    </a:solidFill>
                  </a:rPr>
                  <a:t>    </a:t>
                </a:r>
              </a:p>
              <a:p>
                <a:pPr lvl="2">
                  <a:lnSpc>
                    <a:spcPct val="90000"/>
                  </a:lnSpc>
                  <a:defRPr/>
                </a:pPr>
                <a:r>
                  <a:rPr lang="en-US" sz="2000">
                    <a:solidFill>
                      <a:srgbClr val="C00000"/>
                    </a:solidFill>
                  </a:rPr>
                  <a:t>		</a:t>
                </a:r>
                <a:r>
                  <a:rPr lang="en-US" sz="2000">
                    <a:solidFill>
                      <a:srgbClr val="7030A0"/>
                    </a:solidFill>
                  </a:rPr>
                  <a:t>denotes all strings of 0’s and 1’s </a:t>
                </a:r>
                <a:r>
                  <a:rPr lang="en-US" sz="2000">
                    <a:solidFill>
                      <a:srgbClr val="C00000"/>
                    </a:solidFill>
                  </a:rPr>
                  <a:t>ends with 011. </a:t>
                </a:r>
              </a:p>
              <a:p>
                <a:pPr marL="342900" indent="-342900">
                  <a:lnSpc>
                    <a:spcPct val="90000"/>
                  </a:lnSpc>
                  <a:buFont typeface="Wingdings" panose="05000000000000000000" pitchFamily="2" charset="2"/>
                  <a:buChar char="Ø"/>
                  <a:defRPr/>
                </a:pPr>
                <a:endParaRPr lang="en-US" sz="2000">
                  <a:solidFill>
                    <a:srgbClr val="C00000"/>
                  </a:solidFill>
                </a:endParaRPr>
              </a:p>
              <a:p>
                <a:pPr marL="342900" indent="-342900">
                  <a:lnSpc>
                    <a:spcPct val="90000"/>
                  </a:lnSpc>
                  <a:buFont typeface="Wingdings" panose="05000000000000000000" pitchFamily="2" charset="2"/>
                  <a:buChar char="Ø"/>
                  <a:defRPr/>
                </a:pPr>
                <a14:m>
                  <m:oMathPara>
                    <m:oMathParaPr>
                      <m:jc/>
                    </m:oMathParaPr>
                    <m:o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0</m:t>
                          </m:r>
                        </m:e>
                        <m:sup>
                          <m:r>
                            <a:rPr lang="en-US" sz="2400" b="0" i="1" smtClean="0">
                              <a:solidFill>
                                <a:srgbClr val="C00000"/>
                              </a:solidFill>
                              <a:latin typeface="Cambria Math" panose="02040503050406030204" pitchFamily="18" charset="0"/>
                            </a:rPr>
                            <m:t>∗</m:t>
                          </m:r>
                        </m:sup>
                      </m:sSup>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0</m:t>
                          </m:r>
                        </m:e>
                        <m:sup>
                          <m:r>
                            <a:rPr lang="en-US" sz="2400" b="0" i="1" smtClean="0">
                              <a:solidFill>
                                <a:srgbClr val="C00000"/>
                              </a:solidFill>
                              <a:latin typeface="Cambria Math" panose="02040503050406030204" pitchFamily="18" charset="0"/>
                            </a:rPr>
                            <m:t>∗</m:t>
                          </m:r>
                        </m:sup>
                      </m:sSup>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10</m:t>
                          </m:r>
                        </m:e>
                        <m:sup>
                          <m:r>
                            <a:rPr lang="en-US" sz="2400" b="0" i="1" smtClean="0">
                              <a:solidFill>
                                <a:srgbClr val="C00000"/>
                              </a:solidFill>
                              <a:latin typeface="Cambria Math" panose="02040503050406030204" pitchFamily="18" charset="0"/>
                            </a:rPr>
                            <m:t>∗</m:t>
                          </m:r>
                        </m:sup>
                      </m:sSup>
                    </m:oMath>
                  </m:oMathPara>
                </a14:m>
                <a:r>
                  <a:rPr lang="en-US" sz="2400">
                    <a:solidFill>
                      <a:srgbClr val="C00000"/>
                    </a:solidFill>
                  </a:rPr>
                  <a:t>		</a:t>
                </a:r>
              </a:p>
              <a:p>
                <a:pPr lvl="5">
                  <a:lnSpc>
                    <a:spcPct val="90000"/>
                  </a:lnSpc>
                  <a:defRPr/>
                </a:pPr>
                <a:r>
                  <a:rPr lang="en-US" sz="2400">
                    <a:solidFill>
                      <a:srgbClr val="7030A0"/>
                    </a:solidFill>
                  </a:rPr>
                  <a:t>Strings that has at most a single 1 </a:t>
                </a:r>
              </a:p>
              <a:p>
                <a:pPr marL="342900" indent="-342900">
                  <a:lnSpc>
                    <a:spcPct val="90000"/>
                  </a:lnSpc>
                  <a:buFont typeface="Wingdings" panose="05000000000000000000" pitchFamily="2" charset="2"/>
                  <a:buChar char="Ø"/>
                  <a:defRPr/>
                </a:pPr>
                <a:endParaRPr lang="en-US" sz="2400">
                  <a:solidFill>
                    <a:srgbClr val="C00000"/>
                  </a:solidFill>
                </a:endParaRPr>
              </a:p>
              <a:p>
                <a:pPr marL="342900" indent="-342900">
                  <a:lnSpc>
                    <a:spcPct val="90000"/>
                  </a:lnSpc>
                  <a:buFont typeface="Wingdings" panose="05000000000000000000" pitchFamily="2" charset="2"/>
                  <a:buChar char="Ø"/>
                  <a:defRPr/>
                </a:pPr>
                <a14:m>
                  <m:oMathPara>
                    <m:oMathParaPr>
                      <m:jc/>
                    </m:oMathParaPr>
                    <m:o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0</m:t>
                          </m:r>
                        </m:e>
                        <m:sup>
                          <m:r>
                            <a:rPr lang="en-US" sz="2400" b="0" i="1" smtClean="0">
                              <a:solidFill>
                                <a:srgbClr val="C00000"/>
                              </a:solidFill>
                              <a:latin typeface="Cambria Math" panose="02040503050406030204" pitchFamily="18" charset="0"/>
                            </a:rPr>
                            <m:t>∗</m:t>
                          </m:r>
                        </m:sup>
                      </m:sSup>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1</m:t>
                          </m:r>
                        </m:e>
                        <m:sup>
                          <m:r>
                            <a:rPr lang="en-US" sz="2400" b="0" i="1" smtClean="0">
                              <a:solidFill>
                                <a:srgbClr val="C00000"/>
                              </a:solidFill>
                              <a:latin typeface="Cambria Math" panose="02040503050406030204" pitchFamily="18" charset="0"/>
                            </a:rPr>
                            <m:t>∗</m:t>
                          </m:r>
                        </m:sup>
                      </m:sSup>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m:t>
                          </m:r>
                        </m:sup>
                      </m:sSup>
                    </m:oMath>
                  </m:oMathPara>
                </a14:m>
                <a:r>
                  <a:rPr lang="en-US" sz="2400">
                    <a:solidFill>
                      <a:srgbClr val="C00000"/>
                    </a:solidFill>
                  </a:rPr>
                  <a:t>	</a:t>
                </a:r>
              </a:p>
              <a:p>
                <a:pPr lvl="3">
                  <a:lnSpc>
                    <a:spcPct val="90000"/>
                  </a:lnSpc>
                  <a:defRPr/>
                </a:pPr>
                <a:r>
                  <a:rPr lang="en-US" sz="2400">
                    <a:solidFill>
                      <a:srgbClr val="7030A0"/>
                    </a:solidFill>
                  </a:rPr>
                  <a:t>any number of 0’s followed by any number of 			1’s followed by any number of 2’s</a:t>
                </a:r>
              </a:p>
              <a:p>
                <a:pPr marL="342900" indent="-342900">
                  <a:lnSpc>
                    <a:spcPct val="90000"/>
                  </a:lnSpc>
                  <a:buFont typeface="Wingdings" panose="05000000000000000000" pitchFamily="2" charset="2"/>
                  <a:buChar char="Ø"/>
                  <a:defRPr/>
                </a:pPr>
                <a:endParaRPr lang="en-US" sz="2400">
                  <a:solidFill>
                    <a:srgbClr val="7030A0"/>
                  </a:solidFill>
                </a:endParaRPr>
              </a:p>
            </p:txBody>
          </p:sp>
        </mc:Choice>
        <mc:Fallback>
          <p:sp>
            <p:nvSpPr>
              <p:cNvPr id="5" name="TextBox 4">
                <a:extLst>
                  <a:ext uri="{FF2B5EF4-FFF2-40B4-BE49-F238E27FC236}">
                    <a16:creationId xmlns:a16="http://schemas.microsoft.com/office/drawing/2014/main" id="{DECFE0D3-08E8-A07A-750D-0A4545A5E60C}"/>
                  </a:ext>
                </a:extLst>
              </p:cNvPr>
              <p:cNvSpPr txBox="1">
                <a:spLocks noRot="1" noChangeAspect="1" noMove="1" noResize="1" noEditPoints="1" noAdjustHandles="1" noChangeArrowheads="1" noChangeShapeType="1" noTextEdit="1"/>
              </p:cNvSpPr>
              <p:nvPr/>
            </p:nvSpPr>
            <p:spPr>
              <a:xfrm>
                <a:off x="304800" y="1524000"/>
                <a:ext cx="8686800" cy="5513817"/>
              </a:xfrm>
              <a:prstGeom prst="rect">
                <a:avLst/>
              </a:prstGeom>
              <a:blipFill>
                <a:blip r:embed="rId2"/>
                <a:stretch>
                  <a:fillRect l="-912" t="-1217" r="-6877" b="0"/>
                </a:stretch>
              </a:blipFill>
            </p:spPr>
            <p:txBody>
              <a:bodyPr/>
              <a:lstStyle/>
              <a:p>
                <a:r>
                  <a:rPr lang="en-IN">
                    <a:noFill/>
                  </a:rPr>
                  <a:t> </a:t>
                </a:r>
              </a:p>
            </p:txBody>
          </p:sp>
        </mc:Fallback>
      </mc:AlternateContent>
      <p:contentPart p14:bwMode="auto" r:id="rId3">
        <p14:nvContentPartPr>
          <p14:cNvPr id="2" name="Ink 1"/>
          <p14:cNvContentPartPr/>
          <p14:nvPr/>
        </p14:nvContentPartPr>
        <p14:xfrm>
          <a:off x="366840" y="871200"/>
          <a:ext cx="7965720" cy="5622480"/>
        </p14:xfrm>
      </p:contentPart>
    </p:spTree>
    <p:extLst>
      <p:ext uri="{BB962C8B-B14F-4D97-AF65-F5344CB8AC3E}">
        <p14:creationId xmlns:p14="http://schemas.microsoft.com/office/powerpoint/2010/main" val="31265247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Regular Expressions (R.E): Properties </a:t>
            </a:r>
            <a:endParaRPr lang="en-IN" kern="0">
              <a:solidFill>
                <a:srgbClr val="002060"/>
              </a:solidFill>
              <a:latin typeface="+mj-lt"/>
            </a:endParaRPr>
          </a:p>
        </p:txBody>
      </p:sp>
      <mc:AlternateContent>
        <mc:Choice Requires="a14">
          <p:sp>
            <p:nvSpPr>
              <p:cNvPr id="5" name="TextBox 4">
                <a:extLst>
                  <a:ext uri="{FF2B5EF4-FFF2-40B4-BE49-F238E27FC236}">
                    <a16:creationId xmlns:a16="http://schemas.microsoft.com/office/drawing/2014/main" id="{DECFE0D3-08E8-A07A-750D-0A4545A5E60C}"/>
                  </a:ext>
                </a:extLst>
              </p:cNvPr>
              <p:cNvSpPr txBox="1"/>
              <p:nvPr/>
            </p:nvSpPr>
            <p:spPr>
              <a:xfrm>
                <a:off x="304800" y="1524000"/>
                <a:ext cx="4648200" cy="43581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buAutoNum type="arabicPeriod"/>
                  <a:defRPr/>
                </a:pPr>
                <a14:m>
                  <m:oMathPara>
                    <m:oMathParaPr>
                      <m:jc/>
                    </m:oMathParaPr>
                    <m:oMath>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r>
                        <a:rPr lang="en-US" sz="2200" b="0" i="1" smtClean="0">
                          <a:solidFill>
                            <a:srgbClr val="7030A0"/>
                          </a:solidFill>
                          <a:latin typeface="Cambria Math" panose="02040503050406030204" pitchFamily="18" charset="0"/>
                        </a:rPr>
                        <m:t>+</m:t>
                      </m:r>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e>
                      </m:d>
                      <m:r>
                        <a:rPr lang="en-US" sz="2200" b="0" i="1" smtClean="0">
                          <a:solidFill>
                            <a:srgbClr val="7030A0"/>
                          </a:solidFill>
                          <a:latin typeface="Cambria Math" panose="02040503050406030204" pitchFamily="18" charset="0"/>
                        </a:rPr>
                        <m:t>=</m:t>
                      </m:r>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e>
                      </m:d>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oMath>
                  </m:oMathPara>
                </a14:m>
                <a:endParaRPr lang="en-US" sz="2200">
                  <a:solidFill>
                    <a:srgbClr val="7030A0"/>
                  </a:solidFill>
                </a:endParaRPr>
              </a:p>
              <a:p>
                <a:pPr marL="457200" indent="-457200">
                  <a:lnSpc>
                    <a:spcPct val="90000"/>
                  </a:lnSpc>
                  <a:buAutoNum type="arabicPeriod"/>
                  <a:defRPr/>
                </a:pPr>
                <a:endParaRPr lang="en-US" sz="2200">
                  <a:solidFill>
                    <a:srgbClr val="7030A0"/>
                  </a:solidFill>
                </a:endParaRPr>
              </a:p>
              <a:p>
                <a:pPr marL="457200" indent="-457200">
                  <a:lnSpc>
                    <a:spcPct val="90000"/>
                  </a:lnSpc>
                  <a:buAutoNum type="arabicPeriod"/>
                  <a:defRPr/>
                </a:pPr>
                <a14:m>
                  <m:oMathPara>
                    <m:oMathParaPr>
                      <m:jc/>
                    </m:oMathParaPr>
                    <m:oMath>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e>
                      </m:d>
                      <m:r>
                        <a:rPr lang="en-US" sz="2200" b="0" i="1" smtClean="0">
                          <a:solidFill>
                            <a:srgbClr val="7030A0"/>
                          </a:solidFill>
                          <a:latin typeface="Cambria Math" panose="02040503050406030204" pitchFamily="18" charset="0"/>
                        </a:rPr>
                        <m:t>=</m:t>
                      </m:r>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e>
                      </m:d>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oMath>
                  </m:oMathPara>
                </a14:m>
                <a:endParaRPr lang="en-US" sz="2200" b="0">
                  <a:solidFill>
                    <a:srgbClr val="7030A0"/>
                  </a:solidFill>
                </a:endParaRPr>
              </a:p>
              <a:p>
                <a:pPr marL="457200" indent="-457200">
                  <a:lnSpc>
                    <a:spcPct val="90000"/>
                  </a:lnSpc>
                  <a:buAutoNum type="arabicPeriod"/>
                  <a:defRPr/>
                </a:pPr>
                <a:endParaRPr lang="en-US" sz="2200" b="0">
                  <a:solidFill>
                    <a:srgbClr val="7030A0"/>
                  </a:solidFill>
                </a:endParaRPr>
              </a:p>
              <a:p>
                <a:pPr marL="457200" indent="-457200">
                  <a:lnSpc>
                    <a:spcPct val="90000"/>
                  </a:lnSpc>
                  <a:buAutoNum type="arabicPeriod"/>
                  <a:defRPr/>
                </a:pPr>
                <a14:m>
                  <m:oMathPara>
                    <m:oMathParaPr>
                      <m:jc/>
                    </m:oMathParaPr>
                    <m:oMath>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e>
                      </m:d>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oMath>
                  </m:oMathPara>
                </a14:m>
                <a:endParaRPr lang="en-US" sz="2200" b="0">
                  <a:solidFill>
                    <a:srgbClr val="7030A0"/>
                  </a:solidFill>
                </a:endParaRPr>
              </a:p>
              <a:p>
                <a:pPr marL="457200" indent="-457200">
                  <a:lnSpc>
                    <a:spcPct val="90000"/>
                  </a:lnSpc>
                  <a:buAutoNum type="arabicPeriod"/>
                  <a:defRPr/>
                </a:pPr>
                <a:endParaRPr lang="en-US" sz="2200" b="0">
                  <a:solidFill>
                    <a:srgbClr val="7030A0"/>
                  </a:solidFill>
                </a:endParaRPr>
              </a:p>
              <a:p>
                <a:pPr marL="457200" indent="-457200">
                  <a:lnSpc>
                    <a:spcPct val="90000"/>
                  </a:lnSpc>
                  <a:buAutoNum type="arabicPeriod"/>
                  <a:defRPr/>
                </a:pPr>
                <a14:m>
                  <m:oMathPara>
                    <m:oMathParaPr>
                      <m:jc/>
                    </m:oMathParaPr>
                    <m:oMath>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e>
                      </m:d>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oMath>
                  </m:oMathPara>
                </a14:m>
                <a:endParaRPr lang="en-US" sz="2200" b="0">
                  <a:solidFill>
                    <a:srgbClr val="7030A0"/>
                  </a:solidFill>
                </a:endParaRPr>
              </a:p>
              <a:p>
                <a:pPr marL="457200" indent="-457200">
                  <a:lnSpc>
                    <a:spcPct val="90000"/>
                  </a:lnSpc>
                  <a:buAutoNum type="arabicPeriod"/>
                  <a:defRPr/>
                </a:pPr>
                <a:endParaRPr lang="en-US" sz="2200" b="0">
                  <a:solidFill>
                    <a:srgbClr val="7030A0"/>
                  </a:solidFill>
                </a:endParaRPr>
              </a:p>
              <a:p>
                <a:pPr marL="457200" indent="-457200">
                  <a:lnSpc>
                    <a:spcPct val="90000"/>
                  </a:lnSpc>
                  <a:buAutoNum type="arabicPeriod"/>
                  <a:defRPr/>
                </a:pPr>
                <a14:m>
                  <m:oMathPara>
                    <m:oMathParaPr>
                      <m:jc/>
                    </m:oMathParaPr>
                    <m:oMath>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oMath>
                  </m:oMathPara>
                </a14:m>
                <a:endParaRPr lang="en-US" sz="2200" b="0">
                  <a:solidFill>
                    <a:srgbClr val="7030A0"/>
                  </a:solidFill>
                </a:endParaRPr>
              </a:p>
              <a:p>
                <a:pPr marL="457200" indent="-457200">
                  <a:lnSpc>
                    <a:spcPct val="90000"/>
                  </a:lnSpc>
                  <a:buAutoNum type="arabicPeriod"/>
                  <a:defRPr/>
                </a:pPr>
                <a:endParaRPr lang="en-US" sz="2200" b="0">
                  <a:solidFill>
                    <a:srgbClr val="7030A0"/>
                  </a:solidFill>
                </a:endParaRPr>
              </a:p>
              <a:p>
                <a:pPr marL="457200" indent="-457200">
                  <a:lnSpc>
                    <a:spcPct val="90000"/>
                  </a:lnSpc>
                  <a:buAutoNum type="arabicPeriod"/>
                  <a:defRPr/>
                </a:pPr>
                <a14:m>
                  <m:oMathPara>
                    <m:oMathParaPr>
                      <m:jc/>
                    </m:oMathParaPr>
                    <m:oMath>
                      <m:sSup>
                        <m:sSupPr>
                          <m:ctrlPr>
                            <a:rPr lang="en-US" sz="2200" b="0" i="1" smtClean="0">
                              <a:solidFill>
                                <a:srgbClr val="C00000"/>
                              </a:solidFill>
                              <a:latin typeface="Cambria Math" panose="02040503050406030204" pitchFamily="18" charset="0"/>
                            </a:rPr>
                          </m:ctrlPr>
                        </m:sSupPr>
                        <m:e>
                          <m:d>
                            <m:dPr>
                              <m:begChr m:val="("/>
                              <m:sepChr m:val="|"/>
                              <m:endChr m:val=")"/>
                              <m:grow m:val="on"/>
                              <m:shp m:val="centered"/>
                              <m:ctrlPr>
                                <a:rPr lang="en-US" sz="2200" b="0" i="1" smtClean="0">
                                  <a:solidFill>
                                    <a:srgbClr val="C00000"/>
                                  </a:solidFill>
                                  <a:latin typeface="Cambria Math" panose="02040503050406030204" pitchFamily="18" charset="0"/>
                                </a:rPr>
                              </m:ctrlPr>
                            </m:dPr>
                            <m:e>
                              <m:sSup>
                                <m:sSupPr>
                                  <m:ctrlPr>
                                    <a:rPr lang="en-US" sz="2200" b="0" i="1" smtClean="0">
                                      <a:solidFill>
                                        <a:srgbClr val="C00000"/>
                                      </a:solidFill>
                                      <a:latin typeface="Cambria Math" panose="02040503050406030204" pitchFamily="18" charset="0"/>
                                    </a:rPr>
                                  </m:ctrlPr>
                                </m:sSupPr>
                                <m:e>
                                  <m:r>
                                    <a:rPr lang="en-US" sz="2200" b="0" i="1" smtClean="0">
                                      <a:solidFill>
                                        <a:srgbClr val="C00000"/>
                                      </a:solidFill>
                                      <a:latin typeface="Cambria Math" panose="02040503050406030204" pitchFamily="18" charset="0"/>
                                    </a:rPr>
                                    <m:t>𝑟</m:t>
                                  </m:r>
                                </m:e>
                                <m:sup>
                                  <m:r>
                                    <a:rPr lang="en-US" sz="2200" b="0" i="1" smtClean="0">
                                      <a:solidFill>
                                        <a:srgbClr val="C00000"/>
                                      </a:solidFill>
                                      <a:latin typeface="Cambria Math" panose="02040503050406030204" pitchFamily="18" charset="0"/>
                                    </a:rPr>
                                    <m:t>∗</m:t>
                                  </m:r>
                                </m:sup>
                              </m:sSup>
                            </m:e>
                          </m:d>
                        </m:e>
                        <m:sup>
                          <m:r>
                            <a:rPr lang="en-US" sz="2200" b="0" i="1" smtClean="0">
                              <a:solidFill>
                                <a:srgbClr val="C00000"/>
                              </a:solidFill>
                              <a:latin typeface="Cambria Math" panose="02040503050406030204" pitchFamily="18" charset="0"/>
                            </a:rPr>
                            <m:t>∗</m:t>
                          </m:r>
                        </m:sup>
                      </m:sSup>
                      <m:r>
                        <a:rPr lang="en-US" sz="2200" b="0" i="1" smtClean="0">
                          <a:solidFill>
                            <a:srgbClr val="C00000"/>
                          </a:solidFill>
                          <a:latin typeface="Cambria Math" panose="02040503050406030204" pitchFamily="18" charset="0"/>
                        </a:rPr>
                        <m:t>=</m:t>
                      </m:r>
                      <m:sSup>
                        <m:sSupPr>
                          <m:ctrlPr>
                            <a:rPr lang="en-US" sz="2200" b="0" i="1" smtClean="0">
                              <a:solidFill>
                                <a:srgbClr val="C00000"/>
                              </a:solidFill>
                              <a:latin typeface="Cambria Math" panose="02040503050406030204" pitchFamily="18" charset="0"/>
                            </a:rPr>
                          </m:ctrlPr>
                        </m:sSupPr>
                        <m:e>
                          <m:r>
                            <a:rPr lang="en-US" sz="2200" b="0" i="1" smtClean="0">
                              <a:solidFill>
                                <a:srgbClr val="C00000"/>
                              </a:solidFill>
                              <a:latin typeface="Cambria Math" panose="02040503050406030204" pitchFamily="18" charset="0"/>
                            </a:rPr>
                            <m:t>𝑟</m:t>
                          </m:r>
                        </m:e>
                        <m:sup>
                          <m:r>
                            <a:rPr lang="en-US" sz="2200" b="0" i="1" smtClean="0">
                              <a:solidFill>
                                <a:srgbClr val="C00000"/>
                              </a:solidFill>
                              <a:latin typeface="Cambria Math" panose="02040503050406030204" pitchFamily="18" charset="0"/>
                            </a:rPr>
                            <m:t>∗</m:t>
                          </m:r>
                        </m:sup>
                      </m:sSup>
                    </m:oMath>
                  </m:oMathPara>
                </a14:m>
                <a:endParaRPr lang="en-US" sz="2200">
                  <a:solidFill>
                    <a:srgbClr val="C00000"/>
                  </a:solidFill>
                </a:endParaRPr>
              </a:p>
              <a:p>
                <a:pPr marL="457200" indent="-457200">
                  <a:lnSpc>
                    <a:spcPct val="90000"/>
                  </a:lnSpc>
                  <a:buAutoNum type="arabicPeriod"/>
                  <a:defRPr/>
                </a:pPr>
                <a:endParaRPr lang="en-US" sz="2200">
                  <a:solidFill>
                    <a:srgbClr val="7030A0"/>
                  </a:solidFill>
                </a:endParaRPr>
              </a:p>
              <a:p>
                <a:pPr marL="457200" indent="-457200">
                  <a:lnSpc>
                    <a:spcPct val="90000"/>
                  </a:lnSpc>
                  <a:buAutoNum type="arabicPeriod"/>
                  <a:defRPr/>
                </a:pPr>
                <a14:m>
                  <m:oMathPara>
                    <m:oMathParaPr>
                      <m:jc/>
                    </m:oMathParaPr>
                    <m:oMath>
                      <m:r>
                        <a:rPr lang="en-US" sz="2200" b="0" i="1" smtClean="0">
                          <a:solidFill>
                            <a:srgbClr val="7030A0"/>
                          </a:solidFill>
                          <a:latin typeface="Cambria Math" panose="02040503050406030204" pitchFamily="18" charset="0"/>
                        </a:rPr>
                        <m:t>𝑟</m:t>
                      </m:r>
                      <m:r>
                        <a:rPr lang="en-US" sz="2200" b="0" i="1" smtClean="0">
                          <a:solidFill>
                            <a:srgbClr val="7030A0"/>
                          </a:solidFill>
                          <a:latin typeface="Cambria Math" panose="02040503050406030204" pitchFamily="18" charset="0"/>
                        </a:rPr>
                        <m:t>𝜖</m:t>
                      </m:r>
                      <m:r>
                        <a:rPr lang="en-US" sz="2200" b="0" i="1" smtClean="0">
                          <a:solidFill>
                            <a:srgbClr val="7030A0"/>
                          </a:solidFill>
                          <a:latin typeface="Cambria Math" panose="02040503050406030204" pitchFamily="18" charset="0"/>
                        </a:rPr>
                        <m:t>=</m:t>
                      </m:r>
                      <m:r>
                        <a:rPr lang="en-US" sz="2200" b="0" i="1" smtClean="0">
                          <a:solidFill>
                            <a:srgbClr val="7030A0"/>
                          </a:solidFill>
                          <a:latin typeface="Cambria Math" panose="02040503050406030204" pitchFamily="18" charset="0"/>
                        </a:rPr>
                        <m:t>𝜖</m:t>
                      </m:r>
                      <m:r>
                        <a:rPr lang="en-US" sz="2200" b="0" i="1" smtClean="0">
                          <a:solidFill>
                            <a:srgbClr val="7030A0"/>
                          </a:solidFill>
                          <a:latin typeface="Cambria Math" panose="02040503050406030204" pitchFamily="18" charset="0"/>
                        </a:rPr>
                        <m:t>𝑟</m:t>
                      </m:r>
                      <m:r>
                        <a:rPr lang="en-US" sz="2200" b="0" i="1" smtClean="0">
                          <a:solidFill>
                            <a:srgbClr val="7030A0"/>
                          </a:solidFill>
                          <a:latin typeface="Cambria Math" panose="02040503050406030204" pitchFamily="18" charset="0"/>
                        </a:rPr>
                        <m:t>=</m:t>
                      </m:r>
                      <m:r>
                        <a:rPr lang="en-US" sz="2200" b="0" i="1" smtClean="0">
                          <a:solidFill>
                            <a:srgbClr val="7030A0"/>
                          </a:solidFill>
                          <a:latin typeface="Cambria Math" panose="02040503050406030204" pitchFamily="18" charset="0"/>
                        </a:rPr>
                        <m:t>𝑟</m:t>
                      </m:r>
                    </m:oMath>
                  </m:oMathPara>
                </a14:m>
                <a:endParaRPr lang="en-US" sz="2200" b="0">
                  <a:solidFill>
                    <a:srgbClr val="7030A0"/>
                  </a:solidFill>
                </a:endParaRPr>
              </a:p>
              <a:p>
                <a:pPr>
                  <a:lnSpc>
                    <a:spcPct val="90000"/>
                  </a:lnSpc>
                  <a:defRPr/>
                </a:pPr>
                <a:endParaRPr lang="en-US" sz="2200" b="0">
                  <a:solidFill>
                    <a:srgbClr val="7030A0"/>
                  </a:solidFill>
                </a:endParaRPr>
              </a:p>
            </p:txBody>
          </p:sp>
        </mc:Choice>
        <mc:Fallback>
          <p:sp>
            <p:nvSpPr>
              <p:cNvPr id="5" name="TextBox 4">
                <a:extLst>
                  <a:ext uri="{FF2B5EF4-FFF2-40B4-BE49-F238E27FC236}">
                    <a16:creationId xmlns:a16="http://schemas.microsoft.com/office/drawing/2014/main" id="{DECFE0D3-08E8-A07A-750D-0A4545A5E60C}"/>
                  </a:ext>
                </a:extLst>
              </p:cNvPr>
              <p:cNvSpPr txBox="1">
                <a:spLocks noRot="1" noChangeAspect="1" noMove="1" noResize="1" noEditPoints="1" noAdjustHandles="1" noChangeArrowheads="1" noChangeShapeType="1" noTextEdit="1"/>
              </p:cNvSpPr>
              <p:nvPr/>
            </p:nvSpPr>
            <p:spPr>
              <a:xfrm>
                <a:off x="304800" y="1524000"/>
                <a:ext cx="4648200" cy="4358116"/>
              </a:xfrm>
              <a:prstGeom prst="rect">
                <a:avLst/>
              </a:prstGeom>
              <a:blipFill>
                <a:blip r:embed="rId2"/>
                <a:stretch>
                  <a:fillRect l="-1573" t="-1678"/>
                </a:stretch>
              </a:blipFill>
            </p:spPr>
            <p:txBody>
              <a:bodyPr/>
              <a:lstStyle/>
              <a:p>
                <a:r>
                  <a:rPr lang="en-IN">
                    <a:noFill/>
                  </a:rPr>
                  <a:t> </a:t>
                </a:r>
              </a:p>
            </p:txBody>
          </p:sp>
        </mc:Fallback>
      </mc:AlternateContent>
      <mc:AlternateContent>
        <mc:Choice Requires="a14">
          <p:sp>
            <p:nvSpPr>
              <p:cNvPr id="4" name="TextBox 3">
                <a:extLst>
                  <a:ext uri="{FF2B5EF4-FFF2-40B4-BE49-F238E27FC236}">
                    <a16:creationId xmlns:a16="http://schemas.microsoft.com/office/drawing/2014/main" id="{FE9A0486-B9A8-65BD-A6B3-EC2674D5DB92}"/>
                  </a:ext>
                </a:extLst>
              </p:cNvPr>
              <p:cNvSpPr txBox="1"/>
              <p:nvPr/>
            </p:nvSpPr>
            <p:spPr>
              <a:xfrm>
                <a:off x="5067300" y="4419600"/>
                <a:ext cx="2971800" cy="10895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b="0">
                    <a:solidFill>
                      <a:srgbClr val="7030A0"/>
                    </a:solidFill>
                  </a:rPr>
                  <a:t>8. </a:t>
                </a:r>
                <a14:m>
                  <m:oMathPara>
                    <m:oMathParaPr>
                      <m:jc/>
                    </m:oMathParaPr>
                    <m:oMath>
                      <m:r>
                        <a:rPr lang="en-US" sz="2400" b="0" i="1" smtClean="0">
                          <a:solidFill>
                            <a:srgbClr val="7030A0"/>
                          </a:solidFill>
                          <a:latin typeface="Cambria Math" panose="02040503050406030204" pitchFamily="18" charset="0"/>
                        </a:rPr>
                        <m:t>𝑟</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𝑟</m:t>
                      </m:r>
                      <m:r>
                        <a:rPr lang="en-US" sz="2400" b="0" i="1" smtClean="0">
                          <a:solidFill>
                            <a:srgbClr val="7030A0"/>
                          </a:solidFill>
                          <a:latin typeface="Cambria Math" panose="02040503050406030204" pitchFamily="18" charset="0"/>
                        </a:rPr>
                        <m:t>= ∅</m:t>
                      </m:r>
                    </m:oMath>
                  </m:oMathPara>
                </a14:m>
                <a:endParaRPr lang="en-US" sz="2400" b="0">
                  <a:solidFill>
                    <a:srgbClr val="7030A0"/>
                  </a:solidFill>
                </a:endParaRPr>
              </a:p>
              <a:p>
                <a:pPr>
                  <a:lnSpc>
                    <a:spcPct val="90000"/>
                  </a:lnSpc>
                  <a:defRPr/>
                </a:pPr>
                <a:endParaRPr lang="en-US" sz="2400" b="0">
                  <a:solidFill>
                    <a:srgbClr val="7030A0"/>
                  </a:solidFill>
                </a:endParaRPr>
              </a:p>
              <a:p>
                <a:pPr>
                  <a:lnSpc>
                    <a:spcPct val="90000"/>
                  </a:lnSpc>
                  <a:defRPr/>
                </a:pPr>
                <a:r>
                  <a:rPr lang="en-US" sz="2400">
                    <a:solidFill>
                      <a:srgbClr val="7030A0"/>
                    </a:solidFill>
                  </a:rPr>
                  <a:t>9. </a:t>
                </a:r>
                <a14:m>
                  <m:oMathPara>
                    <m:oMathParaPr>
                      <m:jc/>
                    </m:oMathParaPr>
                    <m:oMath>
                      <m:r>
                        <a:rPr lang="en-US" sz="2400" b="0" i="1" smtClean="0">
                          <a:solidFill>
                            <a:srgbClr val="7030A0"/>
                          </a:solidFill>
                          <a:latin typeface="Cambria Math" panose="02040503050406030204" pitchFamily="18" charset="0"/>
                        </a:rPr>
                        <m:t>𝑟</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𝑟</m:t>
                      </m:r>
                    </m:oMath>
                  </m:oMathPara>
                </a14:m>
                <a:endParaRPr lang="en-US" sz="2400">
                  <a:solidFill>
                    <a:srgbClr val="7030A0"/>
                  </a:solidFill>
                </a:endParaRPr>
              </a:p>
            </p:txBody>
          </p:sp>
        </mc:Choice>
        <mc:Fallback>
          <p:sp>
            <p:nvSpPr>
              <p:cNvPr id="4" name="TextBox 3">
                <a:extLst>
                  <a:ext uri="{FF2B5EF4-FFF2-40B4-BE49-F238E27FC236}">
                    <a16:creationId xmlns:a16="http://schemas.microsoft.com/office/drawing/2014/main" id="{FE9A0486-B9A8-65BD-A6B3-EC2674D5DB92}"/>
                  </a:ext>
                </a:extLst>
              </p:cNvPr>
              <p:cNvSpPr txBox="1">
                <a:spLocks noRot="1" noChangeAspect="1" noMove="1" noResize="1" noEditPoints="1" noAdjustHandles="1" noChangeArrowheads="1" noChangeShapeType="1" noTextEdit="1"/>
              </p:cNvSpPr>
              <p:nvPr/>
            </p:nvSpPr>
            <p:spPr>
              <a:xfrm>
                <a:off x="5067300" y="4419600"/>
                <a:ext cx="2971800" cy="1089529"/>
              </a:xfrm>
              <a:prstGeom prst="rect">
                <a:avLst/>
              </a:prstGeom>
              <a:blipFill>
                <a:blip r:embed="rId3"/>
                <a:stretch>
                  <a:fillRect l="-3074" t="-7821" b="-11732"/>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B30469F6-1883-0103-5F92-6E4F011D6F4E}"/>
                  </a:ext>
                </a:extLst>
              </p:cNvPr>
              <p:cNvSpPr txBox="1"/>
              <p:nvPr/>
            </p:nvSpPr>
            <p:spPr>
              <a:xfrm>
                <a:off x="262128" y="5891350"/>
                <a:ext cx="8153400" cy="7571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C00000"/>
                    </a:solidFill>
                  </a:rPr>
                  <a:t>Let </a:t>
                </a:r>
                <a14:m>
                  <m:oMathPara>
                    <m:oMathParaPr>
                      <m:jc/>
                    </m:oMathParaPr>
                    <m:oMath>
                      <m:r>
                        <a:rPr lang="en-US" sz="2400" b="0" i="1" smtClean="0">
                          <a:solidFill>
                            <a:srgbClr val="C00000"/>
                          </a:solidFill>
                          <a:latin typeface="Cambria Math" panose="02040503050406030204" pitchFamily="18" charset="0"/>
                        </a:rPr>
                        <m:t>𝑟</m:t>
                      </m:r>
                    </m:oMath>
                  </m:oMathPara>
                </a14:m>
                <a:r>
                  <a:rPr lang="en-US" sz="2400">
                    <a:solidFill>
                      <a:srgbClr val="C00000"/>
                    </a:solidFill>
                  </a:rPr>
                  <a:t> be a regular expression. The language represented by </a:t>
                </a:r>
                <a14:m>
                  <m:oMathPara>
                    <m:oMathParaPr>
                      <m:jc/>
                    </m:oMathParaPr>
                    <m:oMath>
                      <m:r>
                        <a:rPr lang="en-US" sz="2400" b="0" i="1" smtClean="0">
                          <a:solidFill>
                            <a:srgbClr val="C00000"/>
                          </a:solidFill>
                          <a:latin typeface="Cambria Math" panose="02040503050406030204" pitchFamily="18" charset="0"/>
                        </a:rPr>
                        <m:t>𝑟</m:t>
                      </m:r>
                    </m:oMath>
                  </m:oMathPara>
                </a14:m>
                <a:r>
                  <a:rPr lang="en-US" sz="2400">
                    <a:solidFill>
                      <a:srgbClr val="C00000"/>
                    </a:solidFill>
                  </a:rPr>
                  <a:t> is denoted by </a:t>
                </a:r>
                <a14:m>
                  <m:oMathPara>
                    <m:oMathParaPr>
                      <m:jc/>
                    </m:oMathParaPr>
                    <m:oMath>
                      <m:r>
                        <a:rPr lang="en-US" sz="2400" i="1">
                          <a:solidFill>
                            <a:srgbClr val="C00000"/>
                          </a:solidFill>
                          <a:latin typeface="Cambria Math" panose="02040503050406030204" pitchFamily="18" charset="0"/>
                        </a:rPr>
                        <m:t>𝐿</m:t>
                      </m:r>
                      <m:d>
                        <m:dPr>
                          <m:begChr m:val="("/>
                          <m:sepChr m:val="|"/>
                          <m:endChr m:val=")"/>
                          <m:grow m:val="on"/>
                          <m:shp m:val="centered"/>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𝑟</m:t>
                          </m:r>
                        </m:e>
                      </m:d>
                      <m:r>
                        <m:rPr>
                          <m:sty m:val="p"/>
                        </m:rPr>
                        <a:rPr lang="en-US" sz="2400" b="0" i="0" smtClean="0">
                          <a:solidFill>
                            <a:srgbClr val="C00000"/>
                          </a:solidFill>
                          <a:latin typeface="Cambria Math" panose="02040503050406030204" pitchFamily="18" charset="0"/>
                        </a:rPr>
                        <m:t>. </m:t>
                      </m:r>
                    </m:oMath>
                  </m:oMathPara>
                </a14:m>
                <a:endParaRPr lang="en-US" sz="2400">
                  <a:solidFill>
                    <a:srgbClr val="C00000"/>
                  </a:solidFill>
                </a:endParaRPr>
              </a:p>
            </p:txBody>
          </p:sp>
        </mc:Choice>
        <mc:Fallback>
          <p:sp>
            <p:nvSpPr>
              <p:cNvPr id="6" name="TextBox 5">
                <a:extLst>
                  <a:ext uri="{FF2B5EF4-FFF2-40B4-BE49-F238E27FC236}">
                    <a16:creationId xmlns:a16="http://schemas.microsoft.com/office/drawing/2014/main" id="{B30469F6-1883-0103-5F92-6E4F011D6F4E}"/>
                  </a:ext>
                </a:extLst>
              </p:cNvPr>
              <p:cNvSpPr txBox="1">
                <a:spLocks noRot="1" noChangeAspect="1" noMove="1" noResize="1" noEditPoints="1" noAdjustHandles="1" noChangeArrowheads="1" noChangeShapeType="1" noTextEdit="1"/>
              </p:cNvSpPr>
              <p:nvPr/>
            </p:nvSpPr>
            <p:spPr>
              <a:xfrm>
                <a:off x="262128" y="5891350"/>
                <a:ext cx="8153400" cy="757130"/>
              </a:xfrm>
              <a:prstGeom prst="rect">
                <a:avLst/>
              </a:prstGeom>
              <a:blipFill>
                <a:blip r:embed="rId4"/>
                <a:stretch>
                  <a:fillRect l="-1121" t="-11200" r="0" b="-16800"/>
                </a:stretch>
              </a:blipFill>
            </p:spPr>
            <p:txBody>
              <a:bodyPr/>
              <a:lstStyle/>
              <a:p>
                <a:r>
                  <a:rPr lang="en-IN">
                    <a:noFill/>
                  </a:rPr>
                  <a:t> </a:t>
                </a:r>
              </a:p>
            </p:txBody>
          </p:sp>
        </mc:Fallback>
      </mc:AlternateContent>
      <p:contentPart p14:bwMode="auto" r:id="rId5">
        <p14:nvContentPartPr>
          <p14:cNvPr id="2" name="Ink 1"/>
          <p14:cNvContentPartPr/>
          <p14:nvPr/>
        </p14:nvContentPartPr>
        <p14:xfrm>
          <a:off x="3837600" y="1586160"/>
          <a:ext cx="5029200" cy="2099160"/>
        </p14:xfrm>
      </p:contentPart>
    </p:spTree>
    <p:extLst>
      <p:ext uri="{BB962C8B-B14F-4D97-AF65-F5344CB8AC3E}">
        <p14:creationId xmlns:p14="http://schemas.microsoft.com/office/powerpoint/2010/main" val="26376949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747" name="Rectangle 2">
            <a:extLst>
              <a:ext uri="{FF2B5EF4-FFF2-40B4-BE49-F238E27FC236}">
                <a16:creationId xmlns:a16="http://schemas.microsoft.com/office/drawing/2014/main" id="{C2B0E194-9CDD-EAEC-BCD4-AF87C989A0D3}"/>
              </a:ext>
            </a:extLst>
          </p:cNvPr>
          <p:cNvSpPr>
            <a:spLocks noChangeArrowheads="1"/>
          </p:cNvSpPr>
          <p:nvPr/>
        </p:nvSpPr>
        <p:spPr bwMode="auto">
          <a:xfrm>
            <a:off x="457200" y="503238"/>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2400" b="1">
              <a:solidFill>
                <a:srgbClr val="3366FF"/>
              </a:solidFill>
            </a:endParaRPr>
          </a:p>
        </p:txBody>
      </p:sp>
      <p:sp>
        <p:nvSpPr>
          <p:cNvPr id="31749" name="Rectangle 1">
            <a:extLst>
              <a:ext uri="{FF2B5EF4-FFF2-40B4-BE49-F238E27FC236}">
                <a16:creationId xmlns:a16="http://schemas.microsoft.com/office/drawing/2014/main" id="{B6C54BC8-F299-B2DC-3490-593EDF582233}"/>
              </a:ext>
            </a:extLst>
          </p:cNvPr>
          <p:cNvSpPr>
            <a:spLocks noChangeArrowheads="1"/>
          </p:cNvSpPr>
          <p:nvPr/>
        </p:nvSpPr>
        <p:spPr bwMode="auto">
          <a:xfrm>
            <a:off x="990601" y="3378200"/>
            <a:ext cx="6400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spcBef>
                <a:spcPct val="0"/>
              </a:spcBef>
              <a:buFontTx/>
              <a:buNone/>
            </a:pPr>
            <a:endParaRPr lang="en-IN" altLang="en-US" sz="1800"/>
          </a:p>
        </p:txBody>
      </p:sp>
      <p:sp>
        <p:nvSpPr>
          <p:cNvPr id="3" name="Subtitle 2">
            <a:extLst>
              <a:ext uri="{FF2B5EF4-FFF2-40B4-BE49-F238E27FC236}">
                <a16:creationId xmlns:a16="http://schemas.microsoft.com/office/drawing/2014/main" id="{06B852E3-A71C-B155-8E23-2314A23FADAC}"/>
              </a:ext>
            </a:extLst>
          </p:cNvPr>
          <p:cNvSpPr>
            <a:spLocks noGrp="1"/>
          </p:cNvSpPr>
          <p:nvPr>
            <p:ph type="subTitle" idx="4"/>
          </p:nvPr>
        </p:nvSpPr>
        <p:spPr>
          <a:xfrm>
            <a:off x="457200" y="2787650"/>
            <a:ext cx="8153399" cy="615553"/>
          </a:xfrm>
        </p:spPr>
        <p:txBody>
          <a:bodyPr/>
          <a:lstStyle/>
          <a:p>
            <a:pPr algn="l"/>
            <a:r>
              <a:rPr lang="en-US" sz="4000">
                <a:solidFill>
                  <a:srgbClr val="7030A0"/>
                </a:solidFill>
              </a:rPr>
              <a:t>Basic Terminology and Definitions</a:t>
            </a:r>
            <a:endParaRPr lang="en-IN" sz="4000">
              <a:solidFill>
                <a:srgbClr val="7030A0"/>
              </a:solidFill>
            </a:endParaRPr>
          </a:p>
        </p:txBody>
      </p:sp>
    </p:spTree>
    <p:extLst>
      <p:ext uri="{BB962C8B-B14F-4D97-AF65-F5344CB8AC3E}">
        <p14:creationId xmlns:p14="http://schemas.microsoft.com/office/powerpoint/2010/main" val="1923502027"/>
      </p:ext>
    </p:extLst>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R.E’s to NFA (with </a:t>
                </a:r>
                <a14:m>
                  <m:oMathPara>
                    <m:oMathParaPr>
                      <m:jc/>
                    </m:oMathParaPr>
                    <m:oMath>
                      <m:r>
                        <m:rPr>
                          <m:sty m:val="bi"/>
                        </m:rPr>
                        <a:rPr lang="en-US" b="1" i="1" kern="0" smtClean="0">
                          <a:solidFill>
                            <a:srgbClr val="002060"/>
                          </a:solidFill>
                          <a:latin typeface="Cambria Math" panose="02040503050406030204" pitchFamily="18" charset="0"/>
                        </a:rPr>
                        <m:t>𝝐</m:t>
                      </m:r>
                    </m:oMath>
                  </m:oMathPara>
                </a14:m>
                <a:r>
                  <a:rPr lang="en-IN" kern="0">
                    <a:solidFill>
                      <a:srgbClr val="002060"/>
                    </a:solidFill>
                    <a:latin typeface="+mj-lt"/>
                  </a:rPr>
                  <a:t>-moves)</a:t>
                </a:r>
              </a:p>
            </p:txBody>
          </p:sp>
        </mc:Choice>
        <mc:Fallback>
          <p:sp>
            <p:nvSpPr>
              <p:cNvPr id="3" name="Content Placeholder 1">
                <a:extLst>
                  <a:ext uri="{FF2B5EF4-FFF2-40B4-BE49-F238E27FC236}">
                    <a16:creationId xmlns:a16="http://schemas.microsoft.com/office/drawing/2014/main" id="{D5BEC099-3CEE-FAE3-4145-B3E8D3D9AFD7}"/>
                  </a:ext>
                </a:extLst>
              </p:cNvPr>
              <p:cNvSpPr txBox="1">
                <a:spLocks noRot="1" noChangeAspect="1" noMove="1" noResize="1" noEditPoints="1" noAdjustHandles="1" noChangeArrowheads="1" noChangeShapeType="1" noTextEdit="1"/>
              </p:cNvSpPr>
              <p:nvPr/>
            </p:nvSpPr>
            <p:spPr>
              <a:xfrm>
                <a:off x="228600" y="762000"/>
                <a:ext cx="6324600" cy="533400"/>
              </a:xfrm>
              <a:prstGeom prst="rect">
                <a:avLst/>
              </a:prstGeom>
              <a:blipFill>
                <a:blip r:embed="rId2"/>
                <a:stretch>
                  <a:fillRect l="-4436" t="-35227" b="-44318"/>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B30469F6-1883-0103-5F92-6E4F011D6F4E}"/>
                  </a:ext>
                </a:extLst>
              </p:cNvPr>
              <p:cNvSpPr txBox="1"/>
              <p:nvPr/>
            </p:nvSpPr>
            <p:spPr>
              <a:xfrm>
                <a:off x="18288" y="1600200"/>
                <a:ext cx="8991600"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002060"/>
                    </a:solidFill>
                  </a:rPr>
                  <a:t>Theorem:</a:t>
                </a:r>
                <a:r>
                  <a:rPr lang="en-US" sz="2400">
                    <a:solidFill>
                      <a:srgbClr val="C00000"/>
                    </a:solidFill>
                  </a:rPr>
                  <a:t> For any R.E </a:t>
                </a:r>
                <a14:m>
                  <m:oMathPara>
                    <m:oMathParaPr>
                      <m:jc/>
                    </m:oMathParaPr>
                    <m:oMath>
                      <m:r>
                        <a:rPr lang="en-US" sz="2400" b="0" i="1" smtClean="0">
                          <a:solidFill>
                            <a:srgbClr val="C00000"/>
                          </a:solidFill>
                          <a:latin typeface="Cambria Math" panose="02040503050406030204" pitchFamily="18" charset="0"/>
                        </a:rPr>
                        <m:t>𝑟</m:t>
                      </m:r>
                    </m:oMath>
                  </m:oMathPara>
                </a14:m>
                <a:r>
                  <a:rPr lang="en-US" sz="2400">
                    <a:solidFill>
                      <a:srgbClr val="C00000"/>
                    </a:solidFill>
                  </a:rPr>
                  <a:t> there exists an NFA </a:t>
                </a:r>
                <a14:m>
                  <m:oMathPara>
                    <m:oMathParaPr>
                      <m:jc/>
                    </m:oMathParaPr>
                    <m:oMath>
                      <m:r>
                        <a:rPr lang="en-US" sz="2400" b="0" i="1" smtClean="0">
                          <a:solidFill>
                            <a:srgbClr val="C00000"/>
                          </a:solidFill>
                          <a:latin typeface="Cambria Math" panose="02040503050406030204" pitchFamily="18" charset="0"/>
                        </a:rPr>
                        <m:t>𝑀</m:t>
                      </m:r>
                    </m:oMath>
                  </m:oMathPara>
                </a14:m>
                <a:r>
                  <a:rPr lang="en-US" sz="2400">
                    <a:solidFill>
                      <a:srgbClr val="C00000"/>
                    </a:solidFill>
                  </a:rPr>
                  <a:t> such that </a:t>
                </a:r>
                <a14:m>
                  <m:oMathPara>
                    <m:oMathParaPr>
                      <m:jc/>
                    </m:oMathParaPr>
                    <m:oMath>
                      <m:r>
                        <a:rPr lang="en-US" sz="2400" b="0" i="1" smtClean="0">
                          <a:solidFill>
                            <a:srgbClr val="C00000"/>
                          </a:solidFill>
                          <a:latin typeface="Cambria Math" panose="02040503050406030204" pitchFamily="18" charset="0"/>
                        </a:rPr>
                        <m:t>𝐿</m:t>
                      </m:r>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𝑀</m:t>
                          </m:r>
                        </m:e>
                      </m:d>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𝑀</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𝑟</m:t>
                      </m:r>
                      <m:r>
                        <a:rPr lang="en-US" sz="2400" b="0" i="1" smtClean="0">
                          <a:solidFill>
                            <a:srgbClr val="C00000"/>
                          </a:solidFill>
                          <a:latin typeface="Cambria Math" panose="02040503050406030204" pitchFamily="18" charset="0"/>
                        </a:rPr>
                        <m:t>)</m:t>
                      </m:r>
                    </m:oMath>
                  </m:oMathPara>
                </a14:m>
                <a:r>
                  <a:rPr lang="en-US" sz="2400">
                    <a:solidFill>
                      <a:srgbClr val="C00000"/>
                    </a:solidFill>
                  </a:rPr>
                  <a:t>. </a:t>
                </a:r>
              </a:p>
            </p:txBody>
          </p:sp>
        </mc:Choice>
        <mc:Fallback>
          <p:sp>
            <p:nvSpPr>
              <p:cNvPr id="6" name="TextBox 5">
                <a:extLst>
                  <a:ext uri="{FF2B5EF4-FFF2-40B4-BE49-F238E27FC236}">
                    <a16:creationId xmlns:a16="http://schemas.microsoft.com/office/drawing/2014/main" id="{B30469F6-1883-0103-5F92-6E4F011D6F4E}"/>
                  </a:ext>
                </a:extLst>
              </p:cNvPr>
              <p:cNvSpPr txBox="1">
                <a:spLocks noRot="1" noChangeAspect="1" noMove="1" noResize="1" noEditPoints="1" noAdjustHandles="1" noChangeArrowheads="1" noChangeShapeType="1" noTextEdit="1"/>
              </p:cNvSpPr>
              <p:nvPr/>
            </p:nvSpPr>
            <p:spPr>
              <a:xfrm>
                <a:off x="18288" y="1600200"/>
                <a:ext cx="8991600" cy="424732"/>
              </a:xfrm>
              <a:prstGeom prst="rect">
                <a:avLst/>
              </a:prstGeom>
              <a:blipFill>
                <a:blip r:embed="rId3"/>
                <a:stretch>
                  <a:fillRect l="-1017" t="-20290" r="-1492" b="-31884"/>
                </a:stretch>
              </a:blipFill>
            </p:spPr>
            <p:txBody>
              <a:bodyPr/>
              <a:lstStyle/>
              <a:p>
                <a:r>
                  <a:rPr lang="en-IN">
                    <a:noFill/>
                  </a:rPr>
                  <a:t> </a:t>
                </a:r>
              </a:p>
            </p:txBody>
          </p:sp>
        </mc:Fallback>
      </mc:AlternateContent>
      <p:contentPart p14:bwMode="auto" r:id="rId4">
        <p14:nvContentPartPr>
          <p14:cNvPr id="2" name="Ink 1"/>
          <p14:cNvContentPartPr/>
          <p14:nvPr/>
        </p14:nvContentPartPr>
        <p14:xfrm>
          <a:off x="312120" y="1168560"/>
          <a:ext cx="8109360" cy="5363280"/>
        </p14:xfrm>
      </p:contentPart>
      <p:contentPart p14:bwMode="auto" r:id="rId5">
        <p14:nvContentPartPr>
          <p14:cNvPr id="4" name="Ink 3"/>
          <p14:cNvContentPartPr/>
          <p14:nvPr/>
        </p14:nvContentPartPr>
        <p14:xfrm>
          <a:off x="7717680" y="5515200"/>
          <a:ext cx="541080" cy="265320"/>
        </p14:xfrm>
      </p:contentPart>
    </p:spTree>
    <p:extLst>
      <p:ext uri="{BB962C8B-B14F-4D97-AF65-F5344CB8AC3E}">
        <p14:creationId xmlns:p14="http://schemas.microsoft.com/office/powerpoint/2010/main" val="7167765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R.E’s to NFA (with </a:t>
                </a:r>
                <a14:m>
                  <m:oMathPara>
                    <m:oMathParaPr>
                      <m:jc/>
                    </m:oMathParaPr>
                    <m:oMath>
                      <m:r>
                        <m:rPr>
                          <m:sty m:val="bi"/>
                        </m:rPr>
                        <a:rPr lang="en-US" b="1" i="1" kern="0" smtClean="0">
                          <a:solidFill>
                            <a:srgbClr val="002060"/>
                          </a:solidFill>
                          <a:latin typeface="Cambria Math" panose="02040503050406030204" pitchFamily="18" charset="0"/>
                        </a:rPr>
                        <m:t>𝝐</m:t>
                      </m:r>
                    </m:oMath>
                  </m:oMathPara>
                </a14:m>
                <a:r>
                  <a:rPr lang="en-IN" kern="0">
                    <a:solidFill>
                      <a:srgbClr val="002060"/>
                    </a:solidFill>
                    <a:latin typeface="+mj-lt"/>
                  </a:rPr>
                  <a:t>-moves)</a:t>
                </a:r>
              </a:p>
            </p:txBody>
          </p:sp>
        </mc:Choice>
        <mc:Fallback>
          <p:sp>
            <p:nvSpPr>
              <p:cNvPr id="3" name="Content Placeholder 1">
                <a:extLst>
                  <a:ext uri="{FF2B5EF4-FFF2-40B4-BE49-F238E27FC236}">
                    <a16:creationId xmlns:a16="http://schemas.microsoft.com/office/drawing/2014/main" id="{D5BEC099-3CEE-FAE3-4145-B3E8D3D9AFD7}"/>
                  </a:ext>
                </a:extLst>
              </p:cNvPr>
              <p:cNvSpPr txBox="1">
                <a:spLocks noRot="1" noChangeAspect="1" noMove="1" noResize="1" noEditPoints="1" noAdjustHandles="1" noChangeArrowheads="1" noChangeShapeType="1" noTextEdit="1"/>
              </p:cNvSpPr>
              <p:nvPr/>
            </p:nvSpPr>
            <p:spPr>
              <a:xfrm>
                <a:off x="228600" y="762000"/>
                <a:ext cx="6324600" cy="533400"/>
              </a:xfrm>
              <a:prstGeom prst="rect">
                <a:avLst/>
              </a:prstGeom>
              <a:blipFill>
                <a:blip r:embed="rId2"/>
                <a:stretch>
                  <a:fillRect l="-4436" t="-35227" b="-44318"/>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B30469F6-1883-0103-5F92-6E4F011D6F4E}"/>
                  </a:ext>
                </a:extLst>
              </p:cNvPr>
              <p:cNvSpPr txBox="1"/>
              <p:nvPr/>
            </p:nvSpPr>
            <p:spPr>
              <a:xfrm>
                <a:off x="18288" y="1600200"/>
                <a:ext cx="8991600"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002060"/>
                    </a:solidFill>
                  </a:rPr>
                  <a:t>Theorem:</a:t>
                </a:r>
                <a:r>
                  <a:rPr lang="en-US" sz="2400">
                    <a:solidFill>
                      <a:srgbClr val="C00000"/>
                    </a:solidFill>
                  </a:rPr>
                  <a:t> For any R.E </a:t>
                </a:r>
                <a14:m>
                  <m:oMathPara>
                    <m:oMathParaPr>
                      <m:jc/>
                    </m:oMathParaPr>
                    <m:oMath>
                      <m:r>
                        <a:rPr lang="en-US" sz="2400" b="0" i="1" smtClean="0">
                          <a:solidFill>
                            <a:srgbClr val="C00000"/>
                          </a:solidFill>
                          <a:latin typeface="Cambria Math" panose="02040503050406030204" pitchFamily="18" charset="0"/>
                        </a:rPr>
                        <m:t>𝑟</m:t>
                      </m:r>
                    </m:oMath>
                  </m:oMathPara>
                </a14:m>
                <a:r>
                  <a:rPr lang="en-US" sz="2400">
                    <a:solidFill>
                      <a:srgbClr val="C00000"/>
                    </a:solidFill>
                  </a:rPr>
                  <a:t> there exists an NFA </a:t>
                </a:r>
                <a14:m>
                  <m:oMathPara>
                    <m:oMathParaPr>
                      <m:jc/>
                    </m:oMathParaPr>
                    <m:oMath>
                      <m:r>
                        <a:rPr lang="en-US" sz="2400" b="0" i="1" smtClean="0">
                          <a:solidFill>
                            <a:srgbClr val="C00000"/>
                          </a:solidFill>
                          <a:latin typeface="Cambria Math" panose="02040503050406030204" pitchFamily="18" charset="0"/>
                        </a:rPr>
                        <m:t>𝑀</m:t>
                      </m:r>
                    </m:oMath>
                  </m:oMathPara>
                </a14:m>
                <a:r>
                  <a:rPr lang="en-US" sz="2400">
                    <a:solidFill>
                      <a:srgbClr val="C00000"/>
                    </a:solidFill>
                  </a:rPr>
                  <a:t> such that </a:t>
                </a:r>
                <a14:m>
                  <m:oMathPara>
                    <m:oMathParaPr>
                      <m:jc/>
                    </m:oMathParaPr>
                    <m:oMath>
                      <m:r>
                        <a:rPr lang="en-US" sz="2400" b="0" i="1" smtClean="0">
                          <a:solidFill>
                            <a:srgbClr val="C00000"/>
                          </a:solidFill>
                          <a:latin typeface="Cambria Math" panose="02040503050406030204" pitchFamily="18" charset="0"/>
                        </a:rPr>
                        <m:t>𝐿</m:t>
                      </m:r>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𝑀</m:t>
                          </m:r>
                        </m:e>
                      </m:d>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𝑀</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𝑟</m:t>
                      </m:r>
                      <m:r>
                        <a:rPr lang="en-US" sz="2400" b="0" i="1" smtClean="0">
                          <a:solidFill>
                            <a:srgbClr val="C00000"/>
                          </a:solidFill>
                          <a:latin typeface="Cambria Math" panose="02040503050406030204" pitchFamily="18" charset="0"/>
                        </a:rPr>
                        <m:t>)</m:t>
                      </m:r>
                    </m:oMath>
                  </m:oMathPara>
                </a14:m>
                <a:r>
                  <a:rPr lang="en-US" sz="2400">
                    <a:solidFill>
                      <a:srgbClr val="C00000"/>
                    </a:solidFill>
                  </a:rPr>
                  <a:t>. </a:t>
                </a:r>
              </a:p>
            </p:txBody>
          </p:sp>
        </mc:Choice>
        <mc:Fallback>
          <p:sp>
            <p:nvSpPr>
              <p:cNvPr id="6" name="TextBox 5">
                <a:extLst>
                  <a:ext uri="{FF2B5EF4-FFF2-40B4-BE49-F238E27FC236}">
                    <a16:creationId xmlns:a16="http://schemas.microsoft.com/office/drawing/2014/main" id="{B30469F6-1883-0103-5F92-6E4F011D6F4E}"/>
                  </a:ext>
                </a:extLst>
              </p:cNvPr>
              <p:cNvSpPr txBox="1">
                <a:spLocks noRot="1" noChangeAspect="1" noMove="1" noResize="1" noEditPoints="1" noAdjustHandles="1" noChangeArrowheads="1" noChangeShapeType="1" noTextEdit="1"/>
              </p:cNvSpPr>
              <p:nvPr/>
            </p:nvSpPr>
            <p:spPr>
              <a:xfrm>
                <a:off x="18288" y="1600200"/>
                <a:ext cx="8991600" cy="424732"/>
              </a:xfrm>
              <a:prstGeom prst="rect">
                <a:avLst/>
              </a:prstGeom>
              <a:blipFill>
                <a:blip r:embed="rId3"/>
                <a:stretch>
                  <a:fillRect l="-1017" t="-20290" r="-1492" b="-31884"/>
                </a:stretch>
              </a:blipFill>
            </p:spPr>
            <p:txBody>
              <a:bodyPr/>
              <a:lstStyle/>
              <a:p>
                <a:r>
                  <a:rPr lang="en-IN">
                    <a:noFill/>
                  </a:rPr>
                  <a:t> </a:t>
                </a:r>
              </a:p>
            </p:txBody>
          </p:sp>
        </mc:Fallback>
      </mc:AlternateContent>
      <p:contentPart p14:bwMode="auto" r:id="rId4">
        <p14:nvContentPartPr>
          <p14:cNvPr id="2" name="Ink 1"/>
          <p14:cNvContentPartPr/>
          <p14:nvPr/>
        </p14:nvContentPartPr>
        <p14:xfrm>
          <a:off x="486000" y="1334160"/>
          <a:ext cx="8246520" cy="4613400"/>
        </p14:xfrm>
      </p:contentPart>
      <p:contentPart p14:bwMode="auto" r:id="rId5">
        <p14:nvContentPartPr>
          <p14:cNvPr id="4" name="Ink 3"/>
          <p14:cNvContentPartPr/>
          <p14:nvPr/>
        </p14:nvContentPartPr>
        <p14:xfrm>
          <a:off x="1934640" y="4527720"/>
          <a:ext cx="6468120" cy="1725480"/>
        </p14:xfrm>
      </p:contentPart>
    </p:spTree>
    <p:extLst>
      <p:ext uri="{BB962C8B-B14F-4D97-AF65-F5344CB8AC3E}">
        <p14:creationId xmlns:p14="http://schemas.microsoft.com/office/powerpoint/2010/main" val="18572853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R.E’s to NFA (with </a:t>
                </a:r>
                <a14:m>
                  <m:oMathPara>
                    <m:oMathParaPr>
                      <m:jc/>
                    </m:oMathParaPr>
                    <m:oMath>
                      <m:r>
                        <m:rPr>
                          <m:sty m:val="bi"/>
                        </m:rPr>
                        <a:rPr lang="en-US" b="1" i="1" kern="0" smtClean="0">
                          <a:solidFill>
                            <a:srgbClr val="002060"/>
                          </a:solidFill>
                          <a:latin typeface="Cambria Math" panose="02040503050406030204" pitchFamily="18" charset="0"/>
                        </a:rPr>
                        <m:t>𝝐</m:t>
                      </m:r>
                    </m:oMath>
                  </m:oMathPara>
                </a14:m>
                <a:r>
                  <a:rPr lang="en-IN" kern="0">
                    <a:solidFill>
                      <a:srgbClr val="002060"/>
                    </a:solidFill>
                    <a:latin typeface="+mj-lt"/>
                  </a:rPr>
                  <a:t>-moves)</a:t>
                </a:r>
              </a:p>
            </p:txBody>
          </p:sp>
        </mc:Choice>
        <mc:Fallback>
          <p:sp>
            <p:nvSpPr>
              <p:cNvPr id="3" name="Content Placeholder 1">
                <a:extLst>
                  <a:ext uri="{FF2B5EF4-FFF2-40B4-BE49-F238E27FC236}">
                    <a16:creationId xmlns:a16="http://schemas.microsoft.com/office/drawing/2014/main" id="{D5BEC099-3CEE-FAE3-4145-B3E8D3D9AFD7}"/>
                  </a:ext>
                </a:extLst>
              </p:cNvPr>
              <p:cNvSpPr txBox="1">
                <a:spLocks noRot="1" noChangeAspect="1" noMove="1" noResize="1" noEditPoints="1" noAdjustHandles="1" noChangeArrowheads="1" noChangeShapeType="1" noTextEdit="1"/>
              </p:cNvSpPr>
              <p:nvPr/>
            </p:nvSpPr>
            <p:spPr>
              <a:xfrm>
                <a:off x="228600" y="762000"/>
                <a:ext cx="6324600" cy="533400"/>
              </a:xfrm>
              <a:prstGeom prst="rect">
                <a:avLst/>
              </a:prstGeom>
              <a:blipFill>
                <a:blip r:embed="rId2"/>
                <a:stretch>
                  <a:fillRect l="-4436" t="-35227" b="-44318"/>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B30469F6-1883-0103-5F92-6E4F011D6F4E}"/>
                  </a:ext>
                </a:extLst>
              </p:cNvPr>
              <p:cNvSpPr txBox="1"/>
              <p:nvPr/>
            </p:nvSpPr>
            <p:spPr>
              <a:xfrm>
                <a:off x="18288" y="1600200"/>
                <a:ext cx="8991600"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C00000"/>
                    </a:solidFill>
                  </a:rPr>
                  <a:t>Example: Find NFA for </a:t>
                </a:r>
                <a14:m>
                  <m:oMathPara>
                    <m:oMathParaPr>
                      <m:jc/>
                    </m:oMathParaPr>
                    <m:oMath>
                      <m:sSup>
                        <m:sSupPr>
                          <m:ctrlPr>
                            <a:rPr lang="en-US" sz="2400" b="0" i="1" smtClean="0">
                              <a:solidFill>
                                <a:srgbClr val="C00000"/>
                              </a:solidFill>
                              <a:latin typeface="Cambria Math" panose="02040503050406030204" pitchFamily="18" charset="0"/>
                            </a:rPr>
                          </m:ctrlPr>
                        </m:sSupPr>
                        <m:e>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e>
                          </m:d>
                        </m:e>
                        <m:sup>
                          <m:r>
                            <a:rPr lang="en-US" sz="2400" b="0" i="1" smtClean="0">
                              <a:solidFill>
                                <a:srgbClr val="C00000"/>
                              </a:solidFill>
                              <a:latin typeface="Cambria Math" panose="02040503050406030204" pitchFamily="18" charset="0"/>
                            </a:rPr>
                            <m:t>∗</m:t>
                          </m:r>
                        </m:sup>
                      </m:sSup>
                      <m:r>
                        <a:rPr lang="en-US" sz="2400" b="0" i="1" smtClean="0">
                          <a:solidFill>
                            <a:srgbClr val="C00000"/>
                          </a:solidFill>
                          <a:latin typeface="Cambria Math" panose="02040503050406030204" pitchFamily="18" charset="0"/>
                        </a:rPr>
                        <m:t>𝑎𝑏𝑎</m:t>
                      </m:r>
                    </m:oMath>
                  </m:oMathPara>
                </a14:m>
                <a:endParaRPr lang="en-US" sz="2400">
                  <a:solidFill>
                    <a:srgbClr val="C00000"/>
                  </a:solidFill>
                </a:endParaRPr>
              </a:p>
            </p:txBody>
          </p:sp>
        </mc:Choice>
        <mc:Fallback>
          <p:sp>
            <p:nvSpPr>
              <p:cNvPr id="6" name="TextBox 5">
                <a:extLst>
                  <a:ext uri="{FF2B5EF4-FFF2-40B4-BE49-F238E27FC236}">
                    <a16:creationId xmlns:a16="http://schemas.microsoft.com/office/drawing/2014/main" id="{B30469F6-1883-0103-5F92-6E4F011D6F4E}"/>
                  </a:ext>
                </a:extLst>
              </p:cNvPr>
              <p:cNvSpPr txBox="1">
                <a:spLocks noRot="1" noChangeAspect="1" noMove="1" noResize="1" noEditPoints="1" noAdjustHandles="1" noChangeArrowheads="1" noChangeShapeType="1" noTextEdit="1"/>
              </p:cNvSpPr>
              <p:nvPr/>
            </p:nvSpPr>
            <p:spPr>
              <a:xfrm>
                <a:off x="18288" y="1600200"/>
                <a:ext cx="8991600" cy="424732"/>
              </a:xfrm>
              <a:prstGeom prst="rect">
                <a:avLst/>
              </a:prstGeom>
              <a:blipFill>
                <a:blip r:embed="rId3"/>
                <a:stretch>
                  <a:fillRect l="-1017" t="-20290" b="-31884"/>
                </a:stretch>
              </a:blipFill>
            </p:spPr>
            <p:txBody>
              <a:bodyPr/>
              <a:lstStyle/>
              <a:p>
                <a:r>
                  <a:rPr lang="en-IN">
                    <a:noFill/>
                  </a:rPr>
                  <a:t> </a:t>
                </a:r>
              </a:p>
            </p:txBody>
          </p:sp>
        </mc:Fallback>
      </mc:AlternateContent>
      <p:contentPart p14:bwMode="auto" r:id="rId4">
        <p14:nvContentPartPr>
          <p14:cNvPr id="2" name="Ink 1"/>
          <p14:cNvContentPartPr/>
          <p14:nvPr/>
        </p14:nvContentPartPr>
        <p14:xfrm>
          <a:off x="413280" y="1096200"/>
          <a:ext cx="8719200" cy="5235840"/>
        </p14:xfrm>
      </p:contentPart>
    </p:spTree>
    <p:extLst>
      <p:ext uri="{BB962C8B-B14F-4D97-AF65-F5344CB8AC3E}">
        <p14:creationId xmlns:p14="http://schemas.microsoft.com/office/powerpoint/2010/main" val="36683920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Relation among DFA, NFA, R.E. </a:t>
            </a:r>
            <a:endParaRPr lang="en-IN" kern="0">
              <a:solidFill>
                <a:srgbClr val="002060"/>
              </a:solidFill>
              <a:latin typeface="+mj-lt"/>
            </a:endParaRPr>
          </a:p>
        </p:txBody>
      </p:sp>
      <p:contentPart p14:bwMode="auto" r:id="rId2">
        <p14:nvContentPartPr>
          <p14:cNvPr id="2" name="Ink 1"/>
          <p14:cNvContentPartPr/>
          <p14:nvPr/>
        </p14:nvContentPartPr>
        <p14:xfrm>
          <a:off x="3859200" y="1456560"/>
          <a:ext cx="4887360" cy="4791240"/>
        </p14:xfrm>
      </p:contentPart>
    </p:spTree>
    <p:extLst>
      <p:ext uri="{BB962C8B-B14F-4D97-AF65-F5344CB8AC3E}">
        <p14:creationId xmlns:p14="http://schemas.microsoft.com/office/powerpoint/2010/main" val="1669317625"/>
      </p:ext>
    </p:extLst>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DFA to R.E conversion</a:t>
            </a:r>
            <a:endParaRPr lang="en-IN" kern="0">
              <a:solidFill>
                <a:srgbClr val="002060"/>
              </a:solidFill>
              <a:latin typeface="+mj-lt"/>
            </a:endParaRPr>
          </a:p>
        </p:txBody>
      </p:sp>
      <p:sp>
        <p:nvSpPr>
          <p:cNvPr id="6" name="TextBox 5">
            <a:extLst>
              <a:ext uri="{FF2B5EF4-FFF2-40B4-BE49-F238E27FC236}">
                <a16:creationId xmlns:a16="http://schemas.microsoft.com/office/drawing/2014/main" id="{B30469F6-1883-0103-5F92-6E4F011D6F4E}"/>
              </a:ext>
            </a:extLst>
          </p:cNvPr>
          <p:cNvSpPr txBox="1"/>
          <p:nvPr/>
        </p:nvSpPr>
        <p:spPr>
          <a:xfrm>
            <a:off x="18288" y="1600200"/>
            <a:ext cx="4441902" cy="203132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IN" sz="2800" b="1">
                <a:solidFill>
                  <a:srgbClr val="C00000"/>
                </a:solidFill>
              </a:rPr>
              <a:t>Generalized NFA: </a:t>
            </a:r>
          </a:p>
          <a:p>
            <a:pPr>
              <a:lnSpc>
                <a:spcPct val="90000"/>
              </a:lnSpc>
              <a:defRPr/>
            </a:pPr>
            <a:endParaRPr lang="en-IN" sz="2800">
              <a:solidFill>
                <a:srgbClr val="C00000"/>
              </a:solidFill>
            </a:endParaRPr>
          </a:p>
          <a:p>
            <a:pPr marL="457200" indent="-457200">
              <a:lnSpc>
                <a:spcPct val="90000"/>
              </a:lnSpc>
              <a:buFont typeface="Wingdings" panose="05000000000000000000" pitchFamily="2" charset="2"/>
              <a:buChar char="Ø"/>
              <a:defRPr/>
            </a:pPr>
            <a:r>
              <a:rPr lang="en-US" sz="2800"/>
              <a:t>write any regular expression on the edges, and not only just symbols. </a:t>
            </a:r>
          </a:p>
        </p:txBody>
      </p:sp>
      <p:pic>
        <p:nvPicPr>
          <p:cNvPr id="4" name="Picture 3">
            <a:extLst>
              <a:ext uri="{FF2B5EF4-FFF2-40B4-BE49-F238E27FC236}">
                <a16:creationId xmlns:a16="http://schemas.microsoft.com/office/drawing/2014/main" id="{C14E104C-F525-4E0B-8D7F-72A5C94BF3D3}"/>
              </a:ext>
            </a:extLst>
          </p:cNvPr>
          <p:cNvPicPr>
            <a:picLocks noChangeAspect="1"/>
          </p:cNvPicPr>
          <p:nvPr/>
        </p:nvPicPr>
        <p:blipFill>
          <a:blip r:embed="rId2"/>
          <a:stretch>
            <a:fillRect/>
          </a:stretch>
        </p:blipFill>
        <p:spPr>
          <a:xfrm>
            <a:off x="4460190" y="1322832"/>
            <a:ext cx="4549698" cy="3401122"/>
          </a:xfrm>
          <a:prstGeom prst="rect">
            <a:avLst/>
          </a:prstGeom>
        </p:spPr>
      </p:pic>
      <p:sp>
        <p:nvSpPr>
          <p:cNvPr id="7" name="TextBox 6">
            <a:extLst>
              <a:ext uri="{FF2B5EF4-FFF2-40B4-BE49-F238E27FC236}">
                <a16:creationId xmlns:a16="http://schemas.microsoft.com/office/drawing/2014/main" id="{16691C5C-59E2-7D8A-63F3-769C8F9B36F5}"/>
              </a:ext>
            </a:extLst>
          </p:cNvPr>
          <p:cNvSpPr txBox="1"/>
          <p:nvPr/>
        </p:nvSpPr>
        <p:spPr>
          <a:xfrm>
            <a:off x="243840" y="4840272"/>
            <a:ext cx="8229600" cy="12557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buFont typeface="Wingdings" panose="05000000000000000000" pitchFamily="2" charset="2"/>
              <a:buChar char="Ø"/>
              <a:defRPr/>
            </a:pPr>
            <a:r>
              <a:rPr lang="en-US" sz="2800"/>
              <a:t>The automata is allowed to travel on an edge, if it can match a prefix of the unread input, to the regular expression written on the edge.</a:t>
            </a:r>
            <a:r>
              <a:rPr lang="en-IN" sz="2800">
                <a:solidFill>
                  <a:srgbClr val="C00000"/>
                </a:solidFill>
              </a:rPr>
              <a:t> </a:t>
            </a:r>
            <a:endParaRPr lang="en-US" sz="2800">
              <a:solidFill>
                <a:srgbClr val="C00000"/>
              </a:solidFill>
            </a:endParaRPr>
          </a:p>
        </p:txBody>
      </p:sp>
      <p:contentPart p14:bwMode="auto" r:id="rId3">
        <p14:nvContentPartPr>
          <p14:cNvPr id="2" name="Ink 1"/>
          <p14:cNvContentPartPr/>
          <p14:nvPr/>
        </p14:nvContentPartPr>
        <p14:xfrm>
          <a:off x="1758240" y="478800"/>
          <a:ext cx="7280640" cy="5716800"/>
        </p14:xfrm>
      </p:contentPart>
    </p:spTree>
    <p:extLst>
      <p:ext uri="{BB962C8B-B14F-4D97-AF65-F5344CB8AC3E}">
        <p14:creationId xmlns:p14="http://schemas.microsoft.com/office/powerpoint/2010/main" val="5634926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DFA to R.E conversion</a:t>
            </a:r>
            <a:endParaRPr lang="en-IN" kern="0">
              <a:solidFill>
                <a:srgbClr val="002060"/>
              </a:solidFill>
              <a:latin typeface="+mj-lt"/>
            </a:endParaRPr>
          </a:p>
        </p:txBody>
      </p:sp>
      <mc:AlternateContent>
        <mc:Choice Requires="a14">
          <p:sp>
            <p:nvSpPr>
              <p:cNvPr id="6" name="TextBox 5">
                <a:extLst>
                  <a:ext uri="{FF2B5EF4-FFF2-40B4-BE49-F238E27FC236}">
                    <a16:creationId xmlns:a16="http://schemas.microsoft.com/office/drawing/2014/main" id="{B30469F6-1883-0103-5F92-6E4F011D6F4E}"/>
                  </a:ext>
                </a:extLst>
              </p:cNvPr>
              <p:cNvSpPr txBox="1"/>
              <p:nvPr/>
            </p:nvSpPr>
            <p:spPr>
              <a:xfrm>
                <a:off x="18288" y="1600200"/>
                <a:ext cx="8973312" cy="388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IN" sz="2800">
                    <a:solidFill>
                      <a:srgbClr val="C00000"/>
                    </a:solidFill>
                  </a:rPr>
                  <a:t>Step 1: Construction of a new NFA</a:t>
                </a:r>
              </a:p>
              <a:p>
                <a:pPr>
                  <a:lnSpc>
                    <a:spcPct val="90000"/>
                  </a:lnSpc>
                  <a:defRPr/>
                </a:pPr>
                <a:endParaRPr lang="en-IN" sz="2800">
                  <a:solidFill>
                    <a:srgbClr val="002060"/>
                  </a:solidFill>
                </a:endParaRPr>
              </a:p>
              <a:p>
                <a:pPr marL="457200" indent="-457200">
                  <a:lnSpc>
                    <a:spcPct val="90000"/>
                  </a:lnSpc>
                  <a:buFont typeface="Wingdings" panose="05000000000000000000" pitchFamily="2" charset="2"/>
                  <a:buChar char="Ø"/>
                  <a:defRPr/>
                </a:pPr>
                <a:r>
                  <a:rPr lang="en-IN" sz="2400">
                    <a:solidFill>
                      <a:srgbClr val="002060"/>
                    </a:solidFill>
                  </a:rPr>
                  <a:t>Add a new start state with a </a:t>
                </a:r>
                <a14:m>
                  <m:oMathPara>
                    <m:oMathParaPr>
                      <m:jc/>
                    </m:oMathParaPr>
                    <m:oMath>
                      <m:r>
                        <a:rPr lang="en-US" sz="2400" b="0" i="1" smtClean="0">
                          <a:solidFill>
                            <a:srgbClr val="002060"/>
                          </a:solidFill>
                          <a:latin typeface="Cambria Math" panose="02040503050406030204" pitchFamily="18" charset="0"/>
                        </a:rPr>
                        <m:t>𝜖</m:t>
                      </m:r>
                    </m:oMath>
                  </m:oMathPara>
                </a14:m>
                <a:r>
                  <a:rPr lang="en-IN" sz="2400">
                    <a:solidFill>
                      <a:srgbClr val="002060"/>
                    </a:solidFill>
                  </a:rPr>
                  <a:t>-transition to the old start state. </a:t>
                </a:r>
              </a:p>
              <a:p>
                <a:pPr marL="457200" indent="-457200">
                  <a:lnSpc>
                    <a:spcPct val="90000"/>
                  </a:lnSpc>
                  <a:buFont typeface="Wingdings" panose="05000000000000000000" pitchFamily="2" charset="2"/>
                  <a:buChar char="Ø"/>
                  <a:defRPr/>
                </a:pPr>
                <a:endParaRPr lang="en-IN" sz="2400">
                  <a:solidFill>
                    <a:srgbClr val="002060"/>
                  </a:solidFill>
                </a:endParaRPr>
              </a:p>
              <a:p>
                <a:pPr marL="457200" indent="-457200">
                  <a:lnSpc>
                    <a:spcPct val="90000"/>
                  </a:lnSpc>
                  <a:buFont typeface="Wingdings" panose="05000000000000000000" pitchFamily="2" charset="2"/>
                  <a:buChar char="Ø"/>
                  <a:defRPr/>
                </a:pPr>
                <a:r>
                  <a:rPr lang="en-IN" sz="2400">
                    <a:solidFill>
                      <a:srgbClr val="002060"/>
                    </a:solidFill>
                  </a:rPr>
                  <a:t>Add a new final state with a </a:t>
                </a:r>
                <a14:m>
                  <m:oMathPara>
                    <m:oMathParaPr>
                      <m:jc/>
                    </m:oMathParaPr>
                    <m:oMath>
                      <m:r>
                        <a:rPr lang="en-US" sz="2400" i="1">
                          <a:solidFill>
                            <a:srgbClr val="002060"/>
                          </a:solidFill>
                          <a:latin typeface="Cambria Math" panose="02040503050406030204" pitchFamily="18" charset="0"/>
                        </a:rPr>
                        <m:t>𝜖</m:t>
                      </m:r>
                    </m:oMath>
                  </m:oMathPara>
                </a14:m>
                <a:r>
                  <a:rPr lang="en-IN" sz="2400">
                    <a:solidFill>
                      <a:srgbClr val="002060"/>
                    </a:solidFill>
                  </a:rPr>
                  <a:t>-transition from all old final states. </a:t>
                </a:r>
              </a:p>
              <a:p>
                <a:pPr marL="914400" lvl="1" indent="-457200">
                  <a:lnSpc>
                    <a:spcPct val="90000"/>
                  </a:lnSpc>
                  <a:buFont typeface="Wingdings" panose="05000000000000000000" pitchFamily="2" charset="2"/>
                  <a:buChar char="Ø"/>
                  <a:defRPr/>
                </a:pPr>
                <a:r>
                  <a:rPr lang="en-IN" sz="2400">
                    <a:solidFill>
                      <a:srgbClr val="002060"/>
                    </a:solidFill>
                  </a:rPr>
                  <a:t>The new final state will be the only final state. </a:t>
                </a:r>
              </a:p>
              <a:p>
                <a:pPr marL="457200" indent="-457200">
                  <a:lnSpc>
                    <a:spcPct val="90000"/>
                  </a:lnSpc>
                  <a:buFont typeface="Wingdings" panose="05000000000000000000" pitchFamily="2" charset="2"/>
                  <a:buChar char="Ø"/>
                  <a:defRPr/>
                </a:pPr>
                <a:endParaRPr lang="en-IN" sz="2400">
                  <a:solidFill>
                    <a:srgbClr val="002060"/>
                  </a:solidFill>
                </a:endParaRPr>
              </a:p>
              <a:p>
                <a:pPr marL="457200" indent="-457200">
                  <a:lnSpc>
                    <a:spcPct val="90000"/>
                  </a:lnSpc>
                  <a:buFont typeface="Wingdings" panose="05000000000000000000" pitchFamily="2" charset="2"/>
                  <a:buChar char="Ø"/>
                  <a:defRPr/>
                </a:pPr>
                <a:r>
                  <a:rPr lang="en-US" sz="2400" b="1">
                    <a:solidFill>
                      <a:srgbClr val="C00000"/>
                    </a:solidFill>
                  </a:rPr>
                  <a:t>Replace multiple edges</a:t>
                </a:r>
                <a:r>
                  <a:rPr lang="en-US" sz="2400">
                    <a:solidFill>
                      <a:srgbClr val="C00000"/>
                    </a:solidFill>
                  </a:rPr>
                  <a:t> </a:t>
                </a:r>
                <a:r>
                  <a:rPr lang="en-US" sz="2400">
                    <a:solidFill>
                      <a:srgbClr val="002060"/>
                    </a:solidFill>
                  </a:rPr>
                  <a:t>between any pair of states </a:t>
                </a:r>
                <a14:m>
                  <m:oMathPara>
                    <m:oMathParaPr>
                      <m:jc/>
                    </m:oMathParaPr>
                    <m:oMath>
                      <m:r>
                        <a:rPr lang="en-US" sz="2400" i="1" smtClean="0">
                          <a:solidFill>
                            <a:srgbClr val="002060"/>
                          </a:solidFill>
                          <a:latin typeface="Cambria Math" panose="02040503050406030204" pitchFamily="18" charset="0"/>
                        </a:rPr>
                        <m:t>𝐴</m:t>
                      </m:r>
                    </m:oMath>
                  </m:oMathPara>
                </a14:m>
                <a:r>
                  <a:rPr lang="en-US" sz="2400">
                    <a:solidFill>
                      <a:srgbClr val="002060"/>
                    </a:solidFill>
                  </a:rPr>
                  <a:t> and </a:t>
                </a:r>
                <a14:m>
                  <m:oMathPara>
                    <m:oMathParaPr>
                      <m:jc/>
                    </m:oMathParaPr>
                    <m:oMath>
                      <m:r>
                        <a:rPr lang="en-US" sz="2400" i="1" smtClean="0">
                          <a:solidFill>
                            <a:srgbClr val="002060"/>
                          </a:solidFill>
                          <a:latin typeface="Cambria Math" panose="02040503050406030204" pitchFamily="18" charset="0"/>
                        </a:rPr>
                        <m:t>𝐵</m:t>
                      </m:r>
                    </m:oMath>
                  </m:oMathPara>
                </a14:m>
                <a:r>
                  <a:rPr lang="en-US" sz="2400">
                    <a:solidFill>
                      <a:srgbClr val="002060"/>
                    </a:solidFill>
                  </a:rPr>
                  <a:t> with one edge labeled with the union of the labels of the original edges.</a:t>
                </a:r>
                <a:endParaRPr lang="en-IN" sz="2400">
                  <a:solidFill>
                    <a:srgbClr val="002060"/>
                  </a:solidFill>
                </a:endParaRPr>
              </a:p>
              <a:p>
                <a:pPr>
                  <a:lnSpc>
                    <a:spcPct val="90000"/>
                  </a:lnSpc>
                  <a:defRPr/>
                </a:pPr>
                <a:endParaRPr lang="en-IN" sz="2400">
                  <a:solidFill>
                    <a:srgbClr val="002060"/>
                  </a:solidFill>
                </a:endParaRPr>
              </a:p>
              <a:p>
                <a:pPr marL="457200" indent="-457200">
                  <a:lnSpc>
                    <a:spcPct val="90000"/>
                  </a:lnSpc>
                  <a:buFont typeface="Wingdings" panose="05000000000000000000" pitchFamily="2" charset="2"/>
                  <a:buChar char="Ø"/>
                  <a:defRPr/>
                </a:pPr>
                <a:endParaRPr lang="en-IN" sz="2600">
                  <a:solidFill>
                    <a:srgbClr val="002060"/>
                  </a:solidFill>
                </a:endParaRPr>
              </a:p>
            </p:txBody>
          </p:sp>
        </mc:Choice>
        <mc:Fallback>
          <p:sp>
            <p:nvSpPr>
              <p:cNvPr id="6" name="TextBox 5">
                <a:extLst>
                  <a:ext uri="{FF2B5EF4-FFF2-40B4-BE49-F238E27FC236}">
                    <a16:creationId xmlns:a16="http://schemas.microsoft.com/office/drawing/2014/main" id="{B30469F6-1883-0103-5F92-6E4F011D6F4E}"/>
                  </a:ext>
                </a:extLst>
              </p:cNvPr>
              <p:cNvSpPr txBox="1">
                <a:spLocks noRot="1" noChangeAspect="1" noMove="1" noResize="1" noEditPoints="1" noAdjustHandles="1" noChangeArrowheads="1" noChangeShapeType="1" noTextEdit="1"/>
              </p:cNvSpPr>
              <p:nvPr/>
            </p:nvSpPr>
            <p:spPr>
              <a:xfrm>
                <a:off x="18288" y="1600200"/>
                <a:ext cx="8973312" cy="3887218"/>
              </a:xfrm>
              <a:prstGeom prst="rect">
                <a:avLst/>
              </a:prstGeom>
              <a:blipFill>
                <a:blip r:embed="rId2"/>
                <a:stretch>
                  <a:fillRect l="-1359" t="-2669" r="-408"/>
                </a:stretch>
              </a:blipFill>
            </p:spPr>
            <p:txBody>
              <a:bodyPr/>
              <a:lstStyle/>
              <a:p>
                <a:r>
                  <a:rPr lang="en-IN">
                    <a:noFill/>
                  </a:rPr>
                  <a:t> </a:t>
                </a:r>
              </a:p>
            </p:txBody>
          </p:sp>
        </mc:Fallback>
      </mc:AlternateContent>
      <p:contentPart p14:bwMode="auto" r:id="rId3">
        <p14:nvContentPartPr>
          <p14:cNvPr id="2" name="Ink 1"/>
          <p14:cNvContentPartPr/>
          <p14:nvPr/>
        </p14:nvContentPartPr>
        <p14:xfrm>
          <a:off x="3661201" y="1600200"/>
          <a:ext cx="4817880" cy="4874040"/>
        </p14:xfrm>
      </p:contentPart>
    </p:spTree>
    <p:extLst>
      <p:ext uri="{BB962C8B-B14F-4D97-AF65-F5344CB8AC3E}">
        <p14:creationId xmlns:p14="http://schemas.microsoft.com/office/powerpoint/2010/main" val="10146725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DFA to R.E conversion</a:t>
            </a:r>
            <a:endParaRPr lang="en-IN" kern="0">
              <a:solidFill>
                <a:srgbClr val="002060"/>
              </a:solidFill>
            </a:endParaRPr>
          </a:p>
        </p:txBody>
      </p:sp>
      <p:contentPart p14:bwMode="auto" r:id="rId2">
        <p14:nvContentPartPr>
          <p14:cNvPr id="2" name="Ink 1"/>
          <p14:cNvContentPartPr/>
          <p14:nvPr/>
        </p14:nvContentPartPr>
        <p14:xfrm>
          <a:off x="253800" y="389160"/>
          <a:ext cx="8211960" cy="6208920"/>
        </p14:xfrm>
      </p:contentPart>
    </p:spTree>
    <p:extLst>
      <p:ext uri="{BB962C8B-B14F-4D97-AF65-F5344CB8AC3E}">
        <p14:creationId xmlns:p14="http://schemas.microsoft.com/office/powerpoint/2010/main" val="1226004519"/>
      </p:ext>
    </p:extLst>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DFA to R.E conversion</a:t>
            </a:r>
            <a:endParaRPr lang="en-IN" kern="0">
              <a:solidFill>
                <a:srgbClr val="002060"/>
              </a:solidFill>
            </a:endParaRPr>
          </a:p>
        </p:txBody>
      </p:sp>
      <p:sp>
        <p:nvSpPr>
          <p:cNvPr id="6" name="TextBox 5">
            <a:extLst>
              <a:ext uri="{FF2B5EF4-FFF2-40B4-BE49-F238E27FC236}">
                <a16:creationId xmlns:a16="http://schemas.microsoft.com/office/drawing/2014/main" id="{B30469F6-1883-0103-5F92-6E4F011D6F4E}"/>
              </a:ext>
            </a:extLst>
          </p:cNvPr>
          <p:cNvSpPr txBox="1"/>
          <p:nvPr/>
        </p:nvSpPr>
        <p:spPr>
          <a:xfrm>
            <a:off x="18288" y="1600200"/>
            <a:ext cx="8991600"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C00000"/>
                </a:solidFill>
              </a:rPr>
              <a:t>Example:</a:t>
            </a:r>
          </a:p>
        </p:txBody>
      </p:sp>
      <p:pic>
        <p:nvPicPr>
          <p:cNvPr id="5" name="Picture 4">
            <a:extLst>
              <a:ext uri="{FF2B5EF4-FFF2-40B4-BE49-F238E27FC236}">
                <a16:creationId xmlns:a16="http://schemas.microsoft.com/office/drawing/2014/main" id="{F6CDB54F-83FE-BE18-76A5-6876AE6F58BD}"/>
              </a:ext>
            </a:extLst>
          </p:cNvPr>
          <p:cNvPicPr>
            <a:picLocks noChangeAspect="1"/>
          </p:cNvPicPr>
          <p:nvPr/>
        </p:nvPicPr>
        <p:blipFill>
          <a:blip r:embed="rId2"/>
          <a:srcRect t="1439"/>
          <a:stretch>
            <a:fillRect/>
          </a:stretch>
        </p:blipFill>
        <p:spPr>
          <a:xfrm>
            <a:off x="304800" y="2209800"/>
            <a:ext cx="3523785" cy="2231117"/>
          </a:xfrm>
          <a:prstGeom prst="rect">
            <a:avLst/>
          </a:prstGeom>
        </p:spPr>
      </p:pic>
      <p:contentPart p14:bwMode="auto" r:id="rId3">
        <p14:nvContentPartPr>
          <p14:cNvPr id="2" name="Ink 1"/>
          <p14:cNvContentPartPr/>
          <p14:nvPr/>
        </p14:nvContentPartPr>
        <p14:xfrm>
          <a:off x="5444280" y="2034000"/>
          <a:ext cx="290520" cy="235080"/>
        </p14:xfrm>
      </p:contentPart>
      <p:contentPart p14:bwMode="auto" r:id="rId4">
        <p14:nvContentPartPr>
          <p14:cNvPr id="4" name="Ink 3"/>
          <p14:cNvContentPartPr/>
          <p14:nvPr/>
        </p14:nvContentPartPr>
        <p14:xfrm>
          <a:off x="6291720" y="2360160"/>
          <a:ext cx="1524600" cy="17280"/>
        </p14:xfrm>
      </p:contentPart>
      <p:contentPart p14:bwMode="auto" r:id="rId5">
        <p14:nvContentPartPr>
          <p14:cNvPr id="7" name="Ink 6"/>
          <p14:cNvContentPartPr/>
          <p14:nvPr/>
        </p14:nvContentPartPr>
        <p14:xfrm>
          <a:off x="6207120" y="2527200"/>
          <a:ext cx="735840" cy="1102320"/>
        </p14:xfrm>
      </p:contentPart>
      <p:contentPart p14:bwMode="auto" r:id="rId6">
        <p14:nvContentPartPr>
          <p14:cNvPr id="8" name="Ink 7"/>
          <p14:cNvContentPartPr/>
          <p14:nvPr/>
        </p14:nvContentPartPr>
        <p14:xfrm>
          <a:off x="672840" y="1559160"/>
          <a:ext cx="8443440" cy="5097600"/>
        </p14:xfrm>
      </p:contentPart>
    </p:spTree>
    <p:extLst>
      <p:ext uri="{BB962C8B-B14F-4D97-AF65-F5344CB8AC3E}">
        <p14:creationId xmlns:p14="http://schemas.microsoft.com/office/powerpoint/2010/main" val="24204594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DFA to R.E conversion</a:t>
            </a:r>
            <a:endParaRPr lang="en-IN" kern="0">
              <a:solidFill>
                <a:srgbClr val="002060"/>
              </a:solidFill>
            </a:endParaRPr>
          </a:p>
        </p:txBody>
      </p:sp>
      <p:contentPart p14:bwMode="auto" r:id="rId2">
        <p14:nvContentPartPr>
          <p14:cNvPr id="2" name="Ink 1"/>
          <p14:cNvContentPartPr/>
          <p14:nvPr/>
        </p14:nvContentPartPr>
        <p14:xfrm>
          <a:off x="977760" y="1781640"/>
          <a:ext cx="7048080" cy="4356720"/>
        </p14:xfrm>
      </p:contentPart>
    </p:spTree>
    <p:extLst>
      <p:ext uri="{BB962C8B-B14F-4D97-AF65-F5344CB8AC3E}">
        <p14:creationId xmlns:p14="http://schemas.microsoft.com/office/powerpoint/2010/main" val="2794647600"/>
      </p:ext>
    </p:extLst>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DFA to R.E conversion</a:t>
            </a:r>
            <a:endParaRPr lang="en-IN" kern="0">
              <a:solidFill>
                <a:srgbClr val="002060"/>
              </a:solidFill>
            </a:endParaRPr>
          </a:p>
        </p:txBody>
      </p:sp>
    </p:spTree>
    <p:extLst>
      <p:ext uri="{BB962C8B-B14F-4D97-AF65-F5344CB8AC3E}">
        <p14:creationId xmlns:p14="http://schemas.microsoft.com/office/powerpoint/2010/main" val="3484716880"/>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Alphabet</a:t>
            </a:r>
            <a:endParaRPr lang="en-IN" sz="3200">
              <a:solidFill>
                <a:srgbClr val="7030A0"/>
              </a:solidFill>
              <a:latin typeface="+mj-lt"/>
            </a:endParaRPr>
          </a:p>
        </p:txBody>
      </p:sp>
      <mc:AlternateContent>
        <mc:Choice Requires="a14">
          <p:sp>
            <p:nvSpPr>
              <p:cNvPr id="12" name="TextBox 11">
                <a:extLst>
                  <a:ext uri="{FF2B5EF4-FFF2-40B4-BE49-F238E27FC236}">
                    <a16:creationId xmlns:a16="http://schemas.microsoft.com/office/drawing/2014/main" id="{B232F52D-D617-D035-69CF-EB9870440805}"/>
                  </a:ext>
                </a:extLst>
              </p:cNvPr>
              <p:cNvSpPr txBox="1"/>
              <p:nvPr/>
            </p:nvSpPr>
            <p:spPr>
              <a:xfrm>
                <a:off x="533400" y="1600629"/>
                <a:ext cx="7772400" cy="507831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eaLnBrk="1" hangingPunct="1">
                  <a:lnSpc>
                    <a:spcPct val="90000"/>
                  </a:lnSpc>
                  <a:buFont typeface="Wingdings" panose="05000000000000000000" pitchFamily="2" charset="2"/>
                  <a:buChar char="Ø"/>
                </a:pPr>
                <a:r>
                  <a:rPr lang="en-US" sz="2400">
                    <a:solidFill>
                      <a:srgbClr val="FF0000"/>
                    </a:solidFill>
                  </a:rPr>
                  <a:t>An </a:t>
                </a:r>
                <a:r>
                  <a:rPr lang="en-US" sz="2400" i="1">
                    <a:solidFill>
                      <a:srgbClr val="7030A0"/>
                    </a:solidFill>
                    <a:highlight>
                      <a:srgbClr val="FFFF00"/>
                    </a:highlight>
                  </a:rPr>
                  <a:t>alphabet</a:t>
                </a:r>
                <a:r>
                  <a:rPr lang="en-US" sz="2400">
                    <a:solidFill>
                      <a:srgbClr val="FF0000"/>
                    </a:solidFill>
                  </a:rPr>
                  <a:t> is a finite, non-empty set of </a:t>
                </a:r>
                <a:r>
                  <a:rPr lang="en-US" sz="2400">
                    <a:solidFill>
                      <a:srgbClr val="00B050"/>
                    </a:solidFill>
                    <a:highlight>
                      <a:srgbClr val="FFFF00"/>
                    </a:highlight>
                  </a:rPr>
                  <a:t>symbol</a:t>
                </a:r>
                <a:r>
                  <a:rPr lang="en-US" sz="2400">
                    <a:solidFill>
                      <a:srgbClr val="00B050"/>
                    </a:solidFill>
                  </a:rPr>
                  <a:t>.</a:t>
                </a:r>
              </a:p>
              <a:p>
                <a:pPr marL="457200" indent="-457200" eaLnBrk="1" hangingPunct="1">
                  <a:lnSpc>
                    <a:spcPct val="90000"/>
                  </a:lnSpc>
                  <a:buFont typeface="Arial" pitchFamily="34" charset="0"/>
                  <a:buChar char="•"/>
                </a:pPr>
                <a:endParaRPr lang="en-US" sz="2400">
                  <a:solidFill>
                    <a:srgbClr val="00B050"/>
                  </a:solidFill>
                </a:endParaRPr>
              </a:p>
              <a:p>
                <a:pPr marL="457200" indent="-457200" eaLnBrk="1" hangingPunct="1">
                  <a:lnSpc>
                    <a:spcPct val="90000"/>
                  </a:lnSpc>
                  <a:buFont typeface="Wingdings" panose="05000000000000000000" pitchFamily="2" charset="2"/>
                  <a:buChar char="Ø"/>
                </a:pPr>
                <a:r>
                  <a:rPr lang="en-US" sz="2400"/>
                  <a:t>We use the symbol </a:t>
                </a:r>
                <a14:m>
                  <m:oMathPara>
                    <m:oMathParaPr>
                      <m:jc/>
                    </m:oMathParaPr>
                    <m:oMath>
                      <m:r>
                        <m:rPr>
                          <m:sty m:val="p"/>
                        </m:rPr>
                        <a:rPr lang="en-US" sz="2400" b="0" i="0" smtClean="0">
                          <a:latin typeface="Cambria Math" panose="02040503050406030204" pitchFamily="18" charset="0"/>
                        </a:rPr>
                        <m:t>Σ</m:t>
                      </m:r>
                    </m:oMath>
                  </m:oMathPara>
                </a14:m>
                <a:r>
                  <a:rPr lang="en-US" sz="2400"/>
                  <a:t> to denote an alphabet</a:t>
                </a:r>
              </a:p>
              <a:p>
                <a:pPr eaLnBrk="1" hangingPunct="1">
                  <a:lnSpc>
                    <a:spcPct val="90000"/>
                  </a:lnSpc>
                </a:pPr>
                <a:endParaRPr lang="en-US" sz="2400"/>
              </a:p>
              <a:p>
                <a:pPr marL="457200" indent="-457200" eaLnBrk="1" hangingPunct="1">
                  <a:lnSpc>
                    <a:spcPct val="90000"/>
                  </a:lnSpc>
                  <a:buFont typeface="Wingdings" panose="05000000000000000000" pitchFamily="2" charset="2"/>
                  <a:buChar char="Ø"/>
                </a:pPr>
                <a:r>
                  <a:rPr lang="en-US" sz="2400"/>
                  <a:t>Examples:</a:t>
                </a:r>
              </a:p>
              <a:p>
                <a:pPr marL="457200" indent="-457200" eaLnBrk="1" hangingPunct="1">
                  <a:lnSpc>
                    <a:spcPct val="90000"/>
                  </a:lnSpc>
                  <a:buFont typeface="Wingdings" panose="05000000000000000000" pitchFamily="2" charset="2"/>
                  <a:buChar char="Ø"/>
                </a:pPr>
                <a:endParaRPr lang="en-US" sz="2400"/>
              </a:p>
              <a:p>
                <a:pPr marL="800100" lvl="1" indent="-342900" eaLnBrk="1" hangingPunct="1">
                  <a:lnSpc>
                    <a:spcPct val="90000"/>
                  </a:lnSpc>
                  <a:buFont typeface="Wingdings" panose="05000000000000000000" pitchFamily="2" charset="2"/>
                  <a:buChar char="§"/>
                </a:pPr>
                <a:r>
                  <a:rPr lang="en-US" sz="2400"/>
                  <a:t>Binary: </a:t>
                </a:r>
                <a14:m>
                  <m:oMathPara>
                    <m:oMathParaPr>
                      <m:jc/>
                    </m:oMathParaPr>
                    <m:oMath>
                      <m:r>
                        <m:rPr>
                          <m:sty m:val="p"/>
                        </m:rPr>
                        <a:rPr lang="en-US" sz="2400" b="0" i="0" smtClean="0">
                          <a:latin typeface="Cambria Math" panose="02040503050406030204" pitchFamily="18" charset="0"/>
                        </a:rPr>
                        <m:t>Σ</m:t>
                      </m:r>
                      <m:r>
                        <a:rPr lang="en-US" sz="2400" b="0" i="1" smtClean="0">
                          <a:latin typeface="Cambria Math" panose="02040503050406030204" pitchFamily="18" charset="0"/>
                        </a:rPr>
                        <m:t>=</m:t>
                      </m:r>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oMath>
                  </m:oMathPara>
                </a14:m>
                <a:endParaRPr lang="en-US" sz="2400" b="0"/>
              </a:p>
              <a:p>
                <a:pPr marL="800100" lvl="1" indent="-342900" eaLnBrk="1" hangingPunct="1">
                  <a:lnSpc>
                    <a:spcPct val="90000"/>
                  </a:lnSpc>
                  <a:buFont typeface="Wingdings" panose="05000000000000000000" pitchFamily="2" charset="2"/>
                  <a:buChar char="§"/>
                </a:pPr>
                <a:endParaRPr lang="en-US" sz="2400" b="0"/>
              </a:p>
              <a:p>
                <a:pPr marL="800100" lvl="1" indent="-342900" eaLnBrk="1" hangingPunct="1">
                  <a:lnSpc>
                    <a:spcPct val="90000"/>
                  </a:lnSpc>
                  <a:buFont typeface="Wingdings" panose="05000000000000000000" pitchFamily="2" charset="2"/>
                  <a:buChar char="§"/>
                </a:pPr>
                <a:r>
                  <a:rPr lang="en-US" sz="2400"/>
                  <a:t>Decimal: </a:t>
                </a:r>
                <a14:m>
                  <m:oMathPara>
                    <m:oMathParaPr>
                      <m:jc/>
                    </m:oMathParaPr>
                    <m:oMath>
                      <m:r>
                        <m:rPr>
                          <m:sty m:val="p"/>
                        </m:rPr>
                        <a:rPr lang="en-US" sz="2400" b="0" i="0" smtClean="0">
                          <a:latin typeface="Cambria Math" panose="02040503050406030204" pitchFamily="18" charset="0"/>
                        </a:rPr>
                        <m:t>Σ</m:t>
                      </m:r>
                      <m:r>
                        <a:rPr lang="en-US" sz="2400" b="0" i="1" smtClean="0">
                          <a:latin typeface="Cambria Math" panose="02040503050406030204" pitchFamily="18" charset="0"/>
                        </a:rPr>
                        <m:t>={0, 1, 2, …, 9}</m:t>
                      </m:r>
                    </m:oMath>
                  </m:oMathPara>
                </a14:m>
                <a:endParaRPr lang="en-US" sz="2400"/>
              </a:p>
              <a:p>
                <a:pPr marL="800100" lvl="1" indent="-342900" eaLnBrk="1" hangingPunct="1">
                  <a:lnSpc>
                    <a:spcPct val="90000"/>
                  </a:lnSpc>
                  <a:buFont typeface="Wingdings" panose="05000000000000000000" pitchFamily="2" charset="2"/>
                  <a:buChar char="§"/>
                </a:pPr>
                <a:endParaRPr lang="en-US" sz="2400"/>
              </a:p>
              <a:p>
                <a:pPr marL="800100" lvl="1" indent="-342900" eaLnBrk="1" hangingPunct="1">
                  <a:lnSpc>
                    <a:spcPct val="90000"/>
                  </a:lnSpc>
                  <a:buFont typeface="Wingdings" panose="05000000000000000000" pitchFamily="2" charset="2"/>
                  <a:buChar char="§"/>
                </a:pPr>
                <a:r>
                  <a:rPr lang="en-US" sz="2400"/>
                  <a:t>All lower-case letters: </a:t>
                </a:r>
                <a14:m>
                  <m:oMathPara>
                    <m:oMathParaPr>
                      <m:jc/>
                    </m:oMathParaPr>
                    <m:oMath>
                      <m:r>
                        <m:rPr>
                          <m:sty m:val="p"/>
                        </m:rPr>
                        <a:rPr lang="en-US" sz="2400" b="0" i="0" smtClean="0">
                          <a:latin typeface="Cambria Math" panose="02040503050406030204" pitchFamily="18" charset="0"/>
                        </a:rPr>
                        <m:t>Σ</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 </m:t>
                      </m:r>
                      <m:r>
                        <a:rPr lang="en-US" sz="2400" b="0" i="1" smtClean="0">
                          <a:latin typeface="Cambria Math" panose="02040503050406030204" pitchFamily="18" charset="0"/>
                        </a:rPr>
                        <m:t>𝑧</m:t>
                      </m:r>
                      <m:r>
                        <a:rPr lang="en-US" sz="2400" b="0" i="1" smtClean="0">
                          <a:latin typeface="Cambria Math" panose="02040503050406030204" pitchFamily="18" charset="0"/>
                        </a:rPr>
                        <m:t>}</m:t>
                      </m:r>
                    </m:oMath>
                  </m:oMathPara>
                </a14:m>
                <a:endParaRPr lang="en-US" sz="2400"/>
              </a:p>
              <a:p>
                <a:pPr marL="800100" lvl="1" indent="-342900" eaLnBrk="1" hangingPunct="1">
                  <a:lnSpc>
                    <a:spcPct val="90000"/>
                  </a:lnSpc>
                  <a:buFont typeface="Wingdings" panose="05000000000000000000" pitchFamily="2" charset="2"/>
                  <a:buChar char="§"/>
                </a:pPr>
                <a:endParaRPr lang="en-US" sz="2400"/>
              </a:p>
              <a:p>
                <a:pPr marL="800100" lvl="1" indent="-342900">
                  <a:lnSpc>
                    <a:spcPct val="90000"/>
                  </a:lnSpc>
                  <a:buFont typeface="Wingdings" panose="05000000000000000000" pitchFamily="2" charset="2"/>
                  <a:buChar char="§"/>
                </a:pPr>
                <a:r>
                  <a:rPr lang="en-US" sz="2400"/>
                  <a:t>Alphanumeric: </a:t>
                </a:r>
                <a14:m>
                  <m:oMathPara>
                    <m:oMathParaPr>
                      <m:jc/>
                    </m:oMathParaPr>
                    <m:oMath>
                      <m:r>
                        <m:rPr>
                          <m:sty m:val="p"/>
                        </m:rPr>
                        <a:rPr lang="en-US" sz="2400" b="0" i="0" smtClean="0">
                          <a:latin typeface="Cambria Math" panose="02040503050406030204" pitchFamily="18" charset="0"/>
                        </a:rPr>
                        <m:t>Σ</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a</m:t>
                      </m:r>
                      <m:r>
                        <m:rPr>
                          <m:sty m:val="p"/>
                        </m:rPr>
                        <a:rPr lang="en-US" sz="2400" b="0" i="0" smtClean="0">
                          <a:latin typeface="Cambria Math" panose="02040503050406030204" pitchFamily="18" charset="0"/>
                        </a:rPr>
                        <m:t>−</m:t>
                      </m:r>
                      <m:r>
                        <m:rPr>
                          <m:sty m:val="p"/>
                        </m:rPr>
                        <a:rPr lang="en-US" sz="2400" b="0" i="0" smtClean="0">
                          <a:latin typeface="Cambria Math" panose="02040503050406030204" pitchFamily="18" charset="0"/>
                        </a:rPr>
                        <m:t>z</m:t>
                      </m:r>
                      <m:r>
                        <m:rPr>
                          <m:sty m:val="p"/>
                        </m:rPr>
                        <a:rPr lang="en-US" sz="2400" b="0" i="0" smtClean="0">
                          <a:latin typeface="Cambria Math" panose="02040503050406030204" pitchFamily="18" charset="0"/>
                        </a:rPr>
                        <m:t>, </m:t>
                      </m:r>
                      <m:r>
                        <m:rPr>
                          <m:sty m:val="p"/>
                        </m:rPr>
                        <a:rPr lang="en-US" sz="2400" b="0" i="0" smtClean="0">
                          <a:latin typeface="Cambria Math" panose="02040503050406030204" pitchFamily="18" charset="0"/>
                        </a:rPr>
                        <m:t>A</m:t>
                      </m:r>
                      <m:r>
                        <m:rPr>
                          <m:sty m:val="p"/>
                        </m:rPr>
                        <a:rPr lang="en-US" sz="2400" b="0" i="0" smtClean="0">
                          <a:latin typeface="Cambria Math" panose="02040503050406030204" pitchFamily="18" charset="0"/>
                        </a:rPr>
                        <m:t>−</m:t>
                      </m:r>
                      <m:r>
                        <m:rPr>
                          <m:sty m:val="p"/>
                        </m:rPr>
                        <a:rPr lang="en-US" sz="2400" b="0" i="0" smtClean="0">
                          <a:latin typeface="Cambria Math" panose="02040503050406030204" pitchFamily="18" charset="0"/>
                        </a:rPr>
                        <m:t>Z</m:t>
                      </m:r>
                      <m:r>
                        <m:rPr>
                          <m:sty m:val="p"/>
                        </m:rPr>
                        <a:rPr lang="en-US" sz="2400" b="0" i="0" smtClean="0">
                          <a:latin typeface="Cambria Math" panose="02040503050406030204" pitchFamily="18" charset="0"/>
                        </a:rPr>
                        <m:t>, 0−9}</m:t>
                      </m:r>
                    </m:oMath>
                  </m:oMathPara>
                </a14:m>
                <a:endParaRPr lang="en-IN" sz="2400"/>
              </a:p>
              <a:p>
                <a:pPr marL="800100" lvl="1" indent="-342900">
                  <a:lnSpc>
                    <a:spcPct val="90000"/>
                  </a:lnSpc>
                  <a:buFont typeface="Wingdings" panose="05000000000000000000" pitchFamily="2" charset="2"/>
                  <a:buChar char="§"/>
                </a:pPr>
                <a:endParaRPr lang="en-IN" sz="2400"/>
              </a:p>
              <a:p>
                <a:pPr marL="800100" lvl="1" indent="-342900">
                  <a:lnSpc>
                    <a:spcPct val="90000"/>
                  </a:lnSpc>
                  <a:buFont typeface="Wingdings" panose="05000000000000000000" pitchFamily="2" charset="2"/>
                  <a:buChar char="§"/>
                </a:pPr>
                <a:endParaRPr lang="en-IN" sz="2400"/>
              </a:p>
            </p:txBody>
          </p:sp>
        </mc:Choice>
        <mc:Fallback>
          <p:sp>
            <p:nvSpPr>
              <p:cNvPr id="12" name="TextBox 11">
                <a:extLst>
                  <a:ext uri="{FF2B5EF4-FFF2-40B4-BE49-F238E27FC236}">
                    <a16:creationId xmlns:a16="http://schemas.microsoft.com/office/drawing/2014/main" id="{B232F52D-D617-D035-69CF-EB9870440805}"/>
                  </a:ext>
                </a:extLst>
              </p:cNvPr>
              <p:cNvSpPr txBox="1">
                <a:spLocks noRot="1" noChangeAspect="1" noMove="1" noResize="1" noEditPoints="1" noAdjustHandles="1" noChangeArrowheads="1" noChangeShapeType="1" noTextEdit="1"/>
              </p:cNvSpPr>
              <p:nvPr/>
            </p:nvSpPr>
            <p:spPr>
              <a:xfrm>
                <a:off x="533400" y="1600629"/>
                <a:ext cx="7772400" cy="5078313"/>
              </a:xfrm>
              <a:prstGeom prst="rect">
                <a:avLst/>
              </a:prstGeom>
              <a:blipFill>
                <a:blip r:embed="rId2"/>
                <a:stretch>
                  <a:fillRect l="-1098" t="-1681" b="0"/>
                </a:stretch>
              </a:blipFill>
            </p:spPr>
            <p:txBody>
              <a:bodyPr/>
              <a:lstStyle/>
              <a:p>
                <a:r>
                  <a:rPr lang="en-IN">
                    <a:noFill/>
                  </a:rPr>
                  <a:t> </a:t>
                </a:r>
              </a:p>
            </p:txBody>
          </p:sp>
        </mc:Fallback>
      </mc:AlternateContent>
    </p:spTree>
    <p:extLst>
      <p:ext uri="{BB962C8B-B14F-4D97-AF65-F5344CB8AC3E}">
        <p14:creationId xmlns:p14="http://schemas.microsoft.com/office/powerpoint/2010/main" val="23301721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2">
                                            <p:txEl>
                                              <p:pRg st="6" end="6"/>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12">
                                            <p:txEl>
                                              <p:pRg st="8" end="8"/>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12">
                                            <p:txEl>
                                              <p:pRg st="10" end="10"/>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Pumping Lemma</a:t>
            </a:r>
            <a:endParaRPr lang="en-IN" kern="0">
              <a:solidFill>
                <a:srgbClr val="002060"/>
              </a:solidFill>
            </a:endParaRPr>
          </a:p>
        </p:txBody>
      </p:sp>
    </p:spTree>
    <p:extLst>
      <p:ext uri="{BB962C8B-B14F-4D97-AF65-F5344CB8AC3E}">
        <p14:creationId xmlns:p14="http://schemas.microsoft.com/office/powerpoint/2010/main" val="2822275723"/>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Pumping Lemma</a:t>
            </a:r>
            <a:endParaRPr lang="en-IN" kern="0">
              <a:solidFill>
                <a:srgbClr val="002060"/>
              </a:solidFill>
            </a:endParaRPr>
          </a:p>
        </p:txBody>
      </p:sp>
      <mc:AlternateContent>
        <mc:Choice Requires="a14">
          <p:sp>
            <p:nvSpPr>
              <p:cNvPr id="4" name="TextBox 3">
                <a:extLst>
                  <a:ext uri="{FF2B5EF4-FFF2-40B4-BE49-F238E27FC236}">
                    <a16:creationId xmlns:a16="http://schemas.microsoft.com/office/drawing/2014/main" id="{0E4FBA60-BBD3-9793-6C33-75E6E36262E2}"/>
                  </a:ext>
                </a:extLst>
              </p:cNvPr>
              <p:cNvSpPr txBox="1"/>
              <p:nvPr/>
            </p:nvSpPr>
            <p:spPr>
              <a:xfrm>
                <a:off x="152400" y="1676400"/>
                <a:ext cx="8763000" cy="391613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sz="2800">
                    <a:solidFill>
                      <a:srgbClr val="C00000"/>
                    </a:solidFill>
                  </a:rPr>
                  <a:t>Lemma: </a:t>
                </a:r>
                <a:r>
                  <a:rPr lang="en-US" sz="2800">
                    <a:solidFill>
                      <a:srgbClr val="002060"/>
                    </a:solidFill>
                  </a:rPr>
                  <a:t>Let </a:t>
                </a:r>
                <a14:m>
                  <m:oMathPara>
                    <m:oMathParaPr>
                      <m:jc/>
                    </m:oMathParaPr>
                    <m:oMath>
                      <m:r>
                        <a:rPr lang="en-US" sz="2800" b="0" i="1" smtClean="0">
                          <a:solidFill>
                            <a:srgbClr val="002060"/>
                          </a:solidFill>
                          <a:latin typeface="Cambria Math" panose="02040503050406030204" pitchFamily="18" charset="0"/>
                        </a:rPr>
                        <m:t>𝐿</m:t>
                      </m:r>
                    </m:oMath>
                  </m:oMathPara>
                </a14:m>
                <a:r>
                  <a:rPr lang="en-US" sz="2800">
                    <a:solidFill>
                      <a:srgbClr val="002060"/>
                    </a:solidFill>
                  </a:rPr>
                  <a:t> be a </a:t>
                </a:r>
                <a:r>
                  <a:rPr lang="en-US" sz="2800">
                    <a:solidFill>
                      <a:srgbClr val="C00000"/>
                    </a:solidFill>
                  </a:rPr>
                  <a:t>regular language</a:t>
                </a:r>
                <a:r>
                  <a:rPr lang="en-US" sz="2800">
                    <a:solidFill>
                      <a:srgbClr val="002060"/>
                    </a:solidFill>
                  </a:rPr>
                  <a:t>. Then there is a constant </a:t>
                </a:r>
                <a14:m>
                  <m:oMathPara>
                    <m:oMathParaPr>
                      <m:jc/>
                    </m:oMathParaPr>
                    <m:oMath>
                      <m:r>
                        <a:rPr lang="en-US" sz="2800" b="0" i="1" smtClean="0">
                          <a:solidFill>
                            <a:srgbClr val="002060"/>
                          </a:solidFill>
                          <a:latin typeface="Cambria Math" panose="02040503050406030204" pitchFamily="18" charset="0"/>
                        </a:rPr>
                        <m:t>𝑛</m:t>
                      </m:r>
                    </m:oMath>
                  </m:oMathPara>
                </a14:m>
                <a:r>
                  <a:rPr lang="en-US" sz="2800">
                    <a:solidFill>
                      <a:srgbClr val="002060"/>
                    </a:solidFill>
                  </a:rPr>
                  <a:t> such that </a:t>
                </a:r>
                <a14:m>
                  <m:oMathPara>
                    <m:oMathParaPr>
                      <m:jc/>
                    </m:oMathParaPr>
                    <m:oMath>
                      <m:r>
                        <a:rPr lang="en-US" sz="2800" b="0" i="1" smtClean="0">
                          <a:solidFill>
                            <a:srgbClr val="002060"/>
                          </a:solidFill>
                          <a:latin typeface="Cambria Math" panose="02040503050406030204" pitchFamily="18" charset="0"/>
                        </a:rPr>
                        <m:t>𝑧</m:t>
                      </m:r>
                    </m:oMath>
                  </m:oMathPara>
                </a14:m>
                <a:r>
                  <a:rPr lang="en-US" sz="2800">
                    <a:solidFill>
                      <a:srgbClr val="002060"/>
                    </a:solidFill>
                  </a:rPr>
                  <a:t> is a word in </a:t>
                </a:r>
                <a14:m>
                  <m:oMathPara>
                    <m:oMathParaPr>
                      <m:jc/>
                    </m:oMathParaPr>
                    <m:oMath>
                      <m:r>
                        <a:rPr lang="en-US" sz="2800" b="0" i="1" smtClean="0">
                          <a:solidFill>
                            <a:srgbClr val="002060"/>
                          </a:solidFill>
                          <a:latin typeface="Cambria Math" panose="02040503050406030204" pitchFamily="18" charset="0"/>
                        </a:rPr>
                        <m:t>𝐿</m:t>
                      </m:r>
                    </m:oMath>
                  </m:oMathPara>
                </a14:m>
                <a:r>
                  <a:rPr lang="en-US" sz="2800">
                    <a:solidFill>
                      <a:srgbClr val="002060"/>
                    </a:solidFill>
                  </a:rPr>
                  <a:t>, and </a:t>
                </a:r>
                <a14:m>
                  <m:oMathPara>
                    <m:oMathParaPr>
                      <m:jc/>
                    </m:oMathParaPr>
                    <m:oMath>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𝑧</m:t>
                          </m:r>
                        </m:e>
                      </m:d>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𝑛</m:t>
                      </m:r>
                      <m:r>
                        <m:rPr>
                          <m:sty m:val="p"/>
                        </m:rPr>
                        <a:rPr lang="en-US" sz="2800" b="0" i="0" smtClean="0">
                          <a:solidFill>
                            <a:srgbClr val="002060"/>
                          </a:solidFill>
                          <a:latin typeface="Cambria Math" panose="02040503050406030204" pitchFamily="18" charset="0"/>
                        </a:rPr>
                        <m:t>, </m:t>
                      </m:r>
                    </m:oMath>
                  </m:oMathPara>
                </a14:m>
                <a:r>
                  <a:rPr lang="en-US" sz="2800">
                    <a:solidFill>
                      <a:srgbClr val="002060"/>
                    </a:solidFill>
                  </a:rPr>
                  <a:t>we may write </a:t>
                </a:r>
                <a14:m>
                  <m:oMathPara>
                    <m:oMathParaPr>
                      <m:jc/>
                    </m:oMathParaPr>
                    <m:oMath>
                      <m:r>
                        <a:rPr lang="en-US" sz="2800" b="0" i="1" smtClean="0">
                          <a:solidFill>
                            <a:srgbClr val="002060"/>
                          </a:solidFill>
                          <a:latin typeface="Cambria Math" panose="02040503050406030204" pitchFamily="18" charset="0"/>
                        </a:rPr>
                        <m:t>𝑧</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𝑢𝑣𝑤</m:t>
                      </m:r>
                    </m:oMath>
                  </m:oMathPara>
                </a14:m>
                <a:r>
                  <a:rPr lang="en-US" sz="2800">
                    <a:solidFill>
                      <a:srgbClr val="002060"/>
                    </a:solidFill>
                  </a:rPr>
                  <a:t> in such a way that</a:t>
                </a:r>
              </a:p>
              <a:p>
                <a:pPr marL="457200" indent="-457200">
                  <a:lnSpc>
                    <a:spcPct val="150000"/>
                  </a:lnSpc>
                  <a:buFont typeface="+mj-lt"/>
                  <a:buAutoNum type="arabicPeriod"/>
                  <a:defRPr/>
                </a:pPr>
                <a14:m>
                  <m:oMathPara>
                    <m:oMathParaPr>
                      <m:jc/>
                    </m:oMathParaPr>
                    <m:oMath>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𝑢𝑣</m:t>
                          </m:r>
                        </m:e>
                      </m:d>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𝑛</m:t>
                      </m:r>
                    </m:oMath>
                  </m:oMathPara>
                </a14:m>
                <a:endParaRPr lang="en-US" sz="2800">
                  <a:solidFill>
                    <a:srgbClr val="002060"/>
                  </a:solidFill>
                </a:endParaRPr>
              </a:p>
              <a:p>
                <a:pPr marL="457200" indent="-457200">
                  <a:lnSpc>
                    <a:spcPct val="150000"/>
                  </a:lnSpc>
                  <a:buFont typeface="+mj-lt"/>
                  <a:buAutoNum type="arabicPeriod"/>
                  <a:defRPr/>
                </a:pPr>
                <a14:m>
                  <m:oMathPara>
                    <m:oMathParaPr>
                      <m:jc/>
                    </m:oMathParaPr>
                    <m:oMath>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𝑣</m:t>
                          </m:r>
                        </m:e>
                      </m:d>
                      <m:r>
                        <a:rPr lang="en-US" sz="2800" b="0" i="1" smtClean="0">
                          <a:solidFill>
                            <a:srgbClr val="002060"/>
                          </a:solidFill>
                          <a:latin typeface="Cambria Math" panose="02040503050406030204" pitchFamily="18" charset="0"/>
                        </a:rPr>
                        <m:t>≥1</m:t>
                      </m:r>
                    </m:oMath>
                  </m:oMathPara>
                </a14:m>
                <a:r>
                  <a:rPr lang="en-US" sz="2800">
                    <a:solidFill>
                      <a:srgbClr val="002060"/>
                    </a:solidFill>
                  </a:rPr>
                  <a:t>, and </a:t>
                </a:r>
              </a:p>
              <a:p>
                <a:pPr marL="457200" indent="-457200">
                  <a:lnSpc>
                    <a:spcPct val="150000"/>
                  </a:lnSpc>
                  <a:buFont typeface="+mj-lt"/>
                  <a:buAutoNum type="arabicPeriod"/>
                  <a:defRPr/>
                </a:pPr>
                <a:r>
                  <a:rPr lang="en-US" sz="2800">
                    <a:solidFill>
                      <a:srgbClr val="002060"/>
                    </a:solidFill>
                  </a:rPr>
                  <a:t>For all </a:t>
                </a:r>
                <a14:m>
                  <m:oMathPara>
                    <m:oMathParaPr>
                      <m:jc/>
                    </m:oMathParaPr>
                    <m:oMath>
                      <m:r>
                        <a:rPr lang="en-US" sz="2800" b="0" i="1" smtClean="0">
                          <a:solidFill>
                            <a:srgbClr val="002060"/>
                          </a:solidFill>
                          <a:latin typeface="Cambria Math" panose="02040503050406030204" pitchFamily="18" charset="0"/>
                        </a:rPr>
                        <m:t>𝑖</m:t>
                      </m:r>
                      <m:r>
                        <a:rPr lang="en-US" sz="2800" b="0" i="1" smtClean="0">
                          <a:solidFill>
                            <a:srgbClr val="002060"/>
                          </a:solidFill>
                          <a:latin typeface="Cambria Math" panose="02040503050406030204" pitchFamily="18" charset="0"/>
                        </a:rPr>
                        <m:t>≥0</m:t>
                      </m:r>
                    </m:oMath>
                  </m:oMathPara>
                </a14:m>
                <a:r>
                  <a:rPr lang="en-US" sz="2800">
                    <a:solidFill>
                      <a:srgbClr val="002060"/>
                    </a:solidFill>
                  </a:rPr>
                  <a:t>, </a:t>
                </a:r>
                <a14:m>
                  <m:oMathPara>
                    <m:oMathParaPr>
                      <m:jc/>
                    </m:oMathParaPr>
                    <m:oMath>
                      <m:r>
                        <a:rPr lang="en-US" sz="2800" b="0" i="1" smtClean="0">
                          <a:solidFill>
                            <a:srgbClr val="002060"/>
                          </a:solidFill>
                          <a:latin typeface="Cambria Math" panose="02040503050406030204" pitchFamily="18" charset="0"/>
                        </a:rPr>
                        <m:t>𝑢</m:t>
                      </m:r>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𝑣</m:t>
                          </m:r>
                        </m:e>
                        <m:sup>
                          <m:r>
                            <a:rPr lang="en-US" sz="2800" b="0" i="1" smtClean="0">
                              <a:solidFill>
                                <a:srgbClr val="002060"/>
                              </a:solidFill>
                              <a:latin typeface="Cambria Math" panose="02040503050406030204" pitchFamily="18" charset="0"/>
                            </a:rPr>
                            <m:t>𝑖</m:t>
                          </m:r>
                        </m:sup>
                      </m:sSup>
                      <m:r>
                        <a:rPr lang="en-US" sz="2800" b="0" i="1" smtClean="0">
                          <a:solidFill>
                            <a:srgbClr val="002060"/>
                          </a:solidFill>
                          <a:latin typeface="Cambria Math" panose="02040503050406030204" pitchFamily="18" charset="0"/>
                        </a:rPr>
                        <m:t>𝑤</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𝐿</m:t>
                      </m:r>
                    </m:oMath>
                  </m:oMathPara>
                </a14:m>
                <a:r>
                  <a:rPr lang="en-US" sz="2800">
                    <a:solidFill>
                      <a:srgbClr val="002060"/>
                    </a:solidFill>
                  </a:rPr>
                  <a:t>.   </a:t>
                </a:r>
                <a:endParaRPr lang="en-US" sz="2800">
                  <a:solidFill>
                    <a:srgbClr val="C00000"/>
                  </a:solidFill>
                </a:endParaRPr>
              </a:p>
            </p:txBody>
          </p:sp>
        </mc:Choice>
        <mc:Fallback>
          <p:sp>
            <p:nvSpPr>
              <p:cNvPr id="4" name="TextBox 3">
                <a:extLst>
                  <a:ext uri="{FF2B5EF4-FFF2-40B4-BE49-F238E27FC236}">
                    <a16:creationId xmlns:a16="http://schemas.microsoft.com/office/drawing/2014/main" id="{0E4FBA60-BBD3-9793-6C33-75E6E36262E2}"/>
                  </a:ext>
                </a:extLst>
              </p:cNvPr>
              <p:cNvSpPr txBox="1">
                <a:spLocks noRot="1" noChangeAspect="1" noMove="1" noResize="1" noEditPoints="1" noAdjustHandles="1" noChangeArrowheads="1" noChangeShapeType="1" noTextEdit="1"/>
              </p:cNvSpPr>
              <p:nvPr/>
            </p:nvSpPr>
            <p:spPr>
              <a:xfrm>
                <a:off x="152400" y="1676400"/>
                <a:ext cx="8763000" cy="3916137"/>
              </a:xfrm>
              <a:prstGeom prst="rect">
                <a:avLst/>
              </a:prstGeom>
              <a:blipFill>
                <a:blip r:embed="rId2"/>
                <a:stretch>
                  <a:fillRect l="-1460" r="-209" b="-3583"/>
                </a:stretch>
              </a:blipFill>
            </p:spPr>
            <p:txBody>
              <a:bodyPr/>
              <a:lstStyle/>
              <a:p>
                <a:r>
                  <a:rPr lang="en-IN">
                    <a:noFill/>
                  </a:rPr>
                  <a:t> </a:t>
                </a:r>
              </a:p>
            </p:txBody>
          </p:sp>
        </mc:Fallback>
      </mc:AlternateContent>
    </p:spTree>
    <p:extLst>
      <p:ext uri="{BB962C8B-B14F-4D97-AF65-F5344CB8AC3E}">
        <p14:creationId xmlns:p14="http://schemas.microsoft.com/office/powerpoint/2010/main" val="4057721676"/>
      </p:ext>
    </p:extLst>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Pumping Lemma</a:t>
            </a:r>
            <a:endParaRPr lang="en-IN" kern="0">
              <a:solidFill>
                <a:srgbClr val="002060"/>
              </a:solidFill>
            </a:endParaRPr>
          </a:p>
        </p:txBody>
      </p:sp>
    </p:spTree>
    <p:extLst>
      <p:ext uri="{BB962C8B-B14F-4D97-AF65-F5344CB8AC3E}">
        <p14:creationId xmlns:p14="http://schemas.microsoft.com/office/powerpoint/2010/main" val="3367026656"/>
      </p:ext>
    </p:extLst>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330760111"/>
      </p:ext>
    </p:extLst>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5940425" cy="1538242"/>
          </a:xfrm>
          <a:prstGeom prst="rect">
            <a:avLst/>
          </a:prstGeom>
        </p:spPr>
        <p:txBody>
          <a:bodyPr vert="horz" wrap="square" lIns="0" tIns="14605" rIns="0" bIns="0" rtlCol="0">
            <a:spAutoFit/>
          </a:bodyPr>
          <a:lstStyle/>
          <a:p>
            <a:pPr marL="12700">
              <a:lnSpc>
                <a:spcPct val="100000"/>
              </a:lnSpc>
              <a:spcBef>
                <a:spcPts val="115"/>
              </a:spcBef>
            </a:pPr>
            <a:r>
              <a:rPr lang="en-US" spc="-90"/>
              <a:t>Lecture -11-12  Pumping Lemma 			for </a:t>
            </a:r>
            <a:br>
              <a:rPr lang="en-US" spc="-90"/>
            </a:br>
            <a:r>
              <a:rPr lang="en-US" spc="-90"/>
              <a:t>		Regular Languages </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Pumping Lemma for RL’s</a:t>
            </a:r>
            <a:endParaRPr lang="en-IN" kern="0">
              <a:solidFill>
                <a:srgbClr val="002060"/>
              </a:solidFill>
            </a:endParaRPr>
          </a:p>
        </p:txBody>
      </p:sp>
      <p:contentPart p14:bwMode="auto" r:id="rId2">
        <p14:nvContentPartPr>
          <p14:cNvPr id="2" name="Ink 1"/>
          <p14:cNvContentPartPr/>
          <p14:nvPr/>
        </p14:nvContentPartPr>
        <p14:xfrm>
          <a:off x="307080" y="1467720"/>
          <a:ext cx="8634960" cy="4573800"/>
        </p14:xfrm>
      </p:contentPart>
    </p:spTree>
    <p:extLst>
      <p:ext uri="{BB962C8B-B14F-4D97-AF65-F5344CB8AC3E}">
        <p14:creationId xmlns:p14="http://schemas.microsoft.com/office/powerpoint/2010/main" val="473911288"/>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Pumping Lemma for RL’s</a:t>
            </a:r>
            <a:endParaRPr lang="en-IN" kern="0">
              <a:solidFill>
                <a:srgbClr val="002060"/>
              </a:solidFill>
            </a:endParaRPr>
          </a:p>
        </p:txBody>
      </p:sp>
      <p:contentPart p14:bwMode="auto" r:id="rId2">
        <p14:nvContentPartPr>
          <p14:cNvPr id="2" name="Ink 1"/>
          <p14:cNvContentPartPr/>
          <p14:nvPr/>
        </p14:nvContentPartPr>
        <p14:xfrm>
          <a:off x="151200" y="1035000"/>
          <a:ext cx="9002880" cy="5319720"/>
        </p14:xfrm>
      </p:contentPart>
    </p:spTree>
    <p:extLst>
      <p:ext uri="{BB962C8B-B14F-4D97-AF65-F5344CB8AC3E}">
        <p14:creationId xmlns:p14="http://schemas.microsoft.com/office/powerpoint/2010/main" val="2423154187"/>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Pumping Lemma for RL’s</a:t>
            </a:r>
            <a:endParaRPr lang="en-IN" kern="0">
              <a:solidFill>
                <a:srgbClr val="002060"/>
              </a:solidFill>
            </a:endParaRPr>
          </a:p>
        </p:txBody>
      </p:sp>
      <mc:AlternateContent>
        <mc:Choice Requires="a14">
          <p:sp>
            <p:nvSpPr>
              <p:cNvPr id="4" name="TextBox 3">
                <a:extLst>
                  <a:ext uri="{FF2B5EF4-FFF2-40B4-BE49-F238E27FC236}">
                    <a16:creationId xmlns:a16="http://schemas.microsoft.com/office/drawing/2014/main" id="{0E4FBA60-BBD3-9793-6C33-75E6E36262E2}"/>
                  </a:ext>
                </a:extLst>
              </p:cNvPr>
              <p:cNvSpPr txBox="1"/>
              <p:nvPr/>
            </p:nvSpPr>
            <p:spPr>
              <a:xfrm>
                <a:off x="152400" y="1676400"/>
                <a:ext cx="8763000" cy="456964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sz="2800">
                    <a:solidFill>
                      <a:srgbClr val="C00000"/>
                    </a:solidFill>
                  </a:rPr>
                  <a:t>Lemma: </a:t>
                </a:r>
                <a:r>
                  <a:rPr lang="en-US" sz="2800">
                    <a:solidFill>
                      <a:srgbClr val="002060"/>
                    </a:solidFill>
                  </a:rPr>
                  <a:t>Let </a:t>
                </a:r>
                <a14:m>
                  <m:oMathPara>
                    <m:oMathParaPr>
                      <m:jc/>
                    </m:oMathParaPr>
                    <m:oMath>
                      <m:r>
                        <a:rPr lang="en-US" sz="2800" b="0" i="1" smtClean="0">
                          <a:solidFill>
                            <a:srgbClr val="002060"/>
                          </a:solidFill>
                          <a:latin typeface="Cambria Math" panose="02040503050406030204" pitchFamily="18" charset="0"/>
                        </a:rPr>
                        <m:t>𝐿</m:t>
                      </m:r>
                    </m:oMath>
                  </m:oMathPara>
                </a14:m>
                <a:r>
                  <a:rPr lang="en-US" sz="2800">
                    <a:solidFill>
                      <a:srgbClr val="002060"/>
                    </a:solidFill>
                  </a:rPr>
                  <a:t> be a </a:t>
                </a:r>
                <a:r>
                  <a:rPr lang="en-US" sz="2800">
                    <a:solidFill>
                      <a:srgbClr val="C00000"/>
                    </a:solidFill>
                  </a:rPr>
                  <a:t>regular language</a:t>
                </a:r>
                <a:r>
                  <a:rPr lang="en-US" sz="2800">
                    <a:solidFill>
                      <a:srgbClr val="002060"/>
                    </a:solidFill>
                  </a:rPr>
                  <a:t>. Then there is a constant </a:t>
                </a:r>
                <a14:m>
                  <m:oMathPara>
                    <m:oMathParaPr>
                      <m:jc/>
                    </m:oMathParaPr>
                    <m:oMath>
                      <m:r>
                        <a:rPr lang="en-US" sz="2800" b="0" i="1" smtClean="0">
                          <a:solidFill>
                            <a:srgbClr val="002060"/>
                          </a:solidFill>
                          <a:latin typeface="Cambria Math" panose="02040503050406030204" pitchFamily="18" charset="0"/>
                        </a:rPr>
                        <m:t>𝑝</m:t>
                      </m:r>
                    </m:oMath>
                  </m:oMathPara>
                </a14:m>
                <a:r>
                  <a:rPr lang="en-US" sz="2800">
                    <a:solidFill>
                      <a:srgbClr val="002060"/>
                    </a:solidFill>
                  </a:rPr>
                  <a:t> such that for all </a:t>
                </a:r>
                <a14:m>
                  <m:oMathPara>
                    <m:oMathParaPr>
                      <m:jc/>
                    </m:oMathParaPr>
                    <m:oMath>
                      <m:r>
                        <a:rPr lang="en-US" sz="2800" b="0" i="1" smtClean="0">
                          <a:solidFill>
                            <a:srgbClr val="002060"/>
                          </a:solidFill>
                          <a:latin typeface="Cambria Math" panose="02040503050406030204" pitchFamily="18" charset="0"/>
                        </a:rPr>
                        <m:t>𝑤</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𝐿</m:t>
                      </m:r>
                    </m:oMath>
                  </m:oMathPara>
                </a14:m>
                <a:r>
                  <a:rPr lang="en-US" sz="2800">
                    <a:solidFill>
                      <a:srgbClr val="002060"/>
                    </a:solidFill>
                  </a:rPr>
                  <a:t>, and </a:t>
                </a:r>
                <a14:m>
                  <m:oMathPara>
                    <m:oMathParaPr>
                      <m:jc/>
                    </m:oMathParaPr>
                    <m:oMath>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𝑤</m:t>
                          </m:r>
                        </m:e>
                      </m:d>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𝑝</m:t>
                      </m:r>
                      <m:r>
                        <m:rPr>
                          <m:sty m:val="p"/>
                        </m:rPr>
                        <a:rPr lang="en-US" sz="2800" b="0" i="0" smtClean="0">
                          <a:solidFill>
                            <a:srgbClr val="002060"/>
                          </a:solidFill>
                          <a:latin typeface="Cambria Math" panose="02040503050406030204" pitchFamily="18" charset="0"/>
                        </a:rPr>
                        <m:t>, </m:t>
                      </m:r>
                    </m:oMath>
                  </m:oMathPara>
                </a14:m>
                <a:r>
                  <a:rPr lang="en-US" sz="2800">
                    <a:solidFill>
                      <a:srgbClr val="002060"/>
                    </a:solidFill>
                  </a:rPr>
                  <a:t>we can write </a:t>
                </a:r>
                <a14:m>
                  <m:oMathPara>
                    <m:oMathParaPr>
                      <m:jc/>
                    </m:oMathParaPr>
                    <m:oMath>
                      <m:r>
                        <a:rPr lang="en-US" sz="2800" b="0" i="1" smtClean="0">
                          <a:solidFill>
                            <a:srgbClr val="002060"/>
                          </a:solidFill>
                          <a:latin typeface="Cambria Math" panose="02040503050406030204" pitchFamily="18" charset="0"/>
                        </a:rPr>
                        <m:t>𝑤</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𝑥𝑦𝑧</m:t>
                      </m:r>
                    </m:oMath>
                  </m:oMathPara>
                </a14:m>
                <a:r>
                  <a:rPr lang="en-US" sz="2800">
                    <a:solidFill>
                      <a:srgbClr val="002060"/>
                    </a:solidFill>
                  </a:rPr>
                  <a:t> in such a way that</a:t>
                </a:r>
              </a:p>
              <a:p>
                <a:pPr marL="457200" indent="-457200">
                  <a:lnSpc>
                    <a:spcPct val="150000"/>
                  </a:lnSpc>
                  <a:buFont typeface="+mj-lt"/>
                  <a:buAutoNum type="arabicPeriod"/>
                  <a:defRPr/>
                </a:pPr>
                <a14:m>
                  <m:oMathPara>
                    <m:oMathParaPr>
                      <m:jc/>
                    </m:oMathParaPr>
                    <m:oMath>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𝑥𝑦</m:t>
                          </m:r>
                        </m:e>
                      </m:d>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𝑝</m:t>
                      </m:r>
                    </m:oMath>
                  </m:oMathPara>
                </a14:m>
                <a:endParaRPr lang="en-US" sz="2800">
                  <a:solidFill>
                    <a:srgbClr val="002060"/>
                  </a:solidFill>
                </a:endParaRPr>
              </a:p>
              <a:p>
                <a:pPr marL="457200" indent="-457200">
                  <a:lnSpc>
                    <a:spcPct val="150000"/>
                  </a:lnSpc>
                  <a:buFont typeface="+mj-lt"/>
                  <a:buAutoNum type="arabicPeriod"/>
                  <a:defRPr/>
                </a:pPr>
                <a14:m>
                  <m:oMathPara>
                    <m:oMathParaPr>
                      <m:jc/>
                    </m:oMathParaPr>
                    <m:oMath>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𝑦</m:t>
                          </m:r>
                        </m:e>
                      </m:d>
                      <m:r>
                        <a:rPr lang="en-US" sz="2800" b="0" i="1" smtClean="0">
                          <a:solidFill>
                            <a:srgbClr val="002060"/>
                          </a:solidFill>
                          <a:latin typeface="Cambria Math" panose="02040503050406030204" pitchFamily="18" charset="0"/>
                        </a:rPr>
                        <m:t>≥1</m:t>
                      </m:r>
                    </m:oMath>
                  </m:oMathPara>
                </a14:m>
                <a:r>
                  <a:rPr lang="en-US" sz="2800">
                    <a:solidFill>
                      <a:srgbClr val="002060"/>
                    </a:solidFill>
                  </a:rPr>
                  <a:t>, and </a:t>
                </a:r>
              </a:p>
              <a:p>
                <a:pPr marL="457200" indent="-457200">
                  <a:lnSpc>
                    <a:spcPct val="150000"/>
                  </a:lnSpc>
                  <a:buFont typeface="+mj-lt"/>
                  <a:buAutoNum type="arabicPeriod"/>
                  <a:defRPr/>
                </a:pPr>
                <a:r>
                  <a:rPr lang="en-US" sz="2800">
                    <a:solidFill>
                      <a:srgbClr val="002060"/>
                    </a:solidFill>
                  </a:rPr>
                  <a:t>For all </a:t>
                </a:r>
                <a14:m>
                  <m:oMathPara>
                    <m:oMathParaPr>
                      <m:jc/>
                    </m:oMathParaPr>
                    <m:oMath>
                      <m:r>
                        <a:rPr lang="en-US" sz="2800" b="0" i="1" smtClean="0">
                          <a:solidFill>
                            <a:srgbClr val="002060"/>
                          </a:solidFill>
                          <a:latin typeface="Cambria Math" panose="02040503050406030204" pitchFamily="18" charset="0"/>
                        </a:rPr>
                        <m:t>𝑖</m:t>
                      </m:r>
                      <m:r>
                        <a:rPr lang="en-US" sz="2800" b="0" i="1" smtClean="0">
                          <a:solidFill>
                            <a:srgbClr val="002060"/>
                          </a:solidFill>
                          <a:latin typeface="Cambria Math" panose="02040503050406030204" pitchFamily="18" charset="0"/>
                        </a:rPr>
                        <m:t>≥0</m:t>
                      </m:r>
                    </m:oMath>
                  </m:oMathPara>
                </a14:m>
                <a:r>
                  <a:rPr lang="en-US" sz="2800">
                    <a:solidFill>
                      <a:srgbClr val="002060"/>
                    </a:solidFill>
                  </a:rPr>
                  <a:t>, </a:t>
                </a:r>
                <a14:m>
                  <m:oMathPara>
                    <m:oMathParaPr>
                      <m:jc/>
                    </m:oMathParaPr>
                    <m:oMath>
                      <m:r>
                        <a:rPr lang="en-US" sz="2800" b="0" i="1" smtClean="0">
                          <a:solidFill>
                            <a:srgbClr val="002060"/>
                          </a:solidFill>
                          <a:latin typeface="Cambria Math" panose="02040503050406030204" pitchFamily="18" charset="0"/>
                        </a:rPr>
                        <m:t>𝑥</m:t>
                      </m:r>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𝑦</m:t>
                          </m:r>
                        </m:e>
                        <m:sup>
                          <m:r>
                            <a:rPr lang="en-US" sz="2800" b="0" i="1" smtClean="0">
                              <a:solidFill>
                                <a:srgbClr val="002060"/>
                              </a:solidFill>
                              <a:latin typeface="Cambria Math" panose="02040503050406030204" pitchFamily="18" charset="0"/>
                            </a:rPr>
                            <m:t>𝑖</m:t>
                          </m:r>
                        </m:sup>
                      </m:sSup>
                      <m:r>
                        <a:rPr lang="en-US" sz="2800" b="0" i="1" smtClean="0">
                          <a:solidFill>
                            <a:srgbClr val="002060"/>
                          </a:solidFill>
                          <a:latin typeface="Cambria Math" panose="02040503050406030204" pitchFamily="18" charset="0"/>
                        </a:rPr>
                        <m:t>𝑧</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𝐿</m:t>
                      </m:r>
                    </m:oMath>
                  </m:oMathPara>
                </a14:m>
                <a:r>
                  <a:rPr lang="en-US" sz="2800">
                    <a:solidFill>
                      <a:srgbClr val="002060"/>
                    </a:solidFill>
                  </a:rPr>
                  <a:t>.   </a:t>
                </a:r>
              </a:p>
              <a:p>
                <a:pPr>
                  <a:lnSpc>
                    <a:spcPct val="150000"/>
                  </a:lnSpc>
                  <a:defRPr/>
                </a:pPr>
                <a:r>
                  <a:rPr lang="en-US" sz="2800">
                    <a:solidFill>
                      <a:srgbClr val="002060"/>
                    </a:solidFill>
                  </a:rPr>
                  <a:t>			(here </a:t>
                </a:r>
                <a14:m>
                  <m:oMathPara>
                    <m:oMathParaPr>
                      <m:jc/>
                    </m:oMathParaPr>
                    <m:oMath>
                      <m:r>
                        <a:rPr lang="en-US" sz="2800" b="0" i="1" smtClean="0">
                          <a:solidFill>
                            <a:srgbClr val="FF0000"/>
                          </a:solidFill>
                          <a:latin typeface="Cambria Math" panose="02040503050406030204" pitchFamily="18" charset="0"/>
                        </a:rPr>
                        <m:t>𝑝</m:t>
                      </m:r>
                    </m:oMath>
                  </m:oMathPara>
                </a14:m>
                <a:r>
                  <a:rPr lang="en-US" sz="2800">
                    <a:solidFill>
                      <a:srgbClr val="C00000"/>
                    </a:solidFill>
                  </a:rPr>
                  <a:t> </a:t>
                </a:r>
                <a:r>
                  <a:rPr lang="en-US" sz="2800">
                    <a:solidFill>
                      <a:srgbClr val="002060"/>
                    </a:solidFill>
                  </a:rPr>
                  <a:t>is called the</a:t>
                </a:r>
                <a:r>
                  <a:rPr lang="en-US" sz="2800">
                    <a:solidFill>
                      <a:srgbClr val="C00000"/>
                    </a:solidFill>
                  </a:rPr>
                  <a:t> pumping length)</a:t>
                </a:r>
              </a:p>
            </p:txBody>
          </p:sp>
        </mc:Choice>
        <mc:Fallback>
          <p:sp>
            <p:nvSpPr>
              <p:cNvPr id="4" name="TextBox 3">
                <a:extLst>
                  <a:ext uri="{FF2B5EF4-FFF2-40B4-BE49-F238E27FC236}">
                    <a16:creationId xmlns:a16="http://schemas.microsoft.com/office/drawing/2014/main" id="{0E4FBA60-BBD3-9793-6C33-75E6E36262E2}"/>
                  </a:ext>
                </a:extLst>
              </p:cNvPr>
              <p:cNvSpPr txBox="1">
                <a:spLocks noRot="1" noChangeAspect="1" noMove="1" noResize="1" noEditPoints="1" noAdjustHandles="1" noChangeArrowheads="1" noChangeShapeType="1" noTextEdit="1"/>
              </p:cNvSpPr>
              <p:nvPr/>
            </p:nvSpPr>
            <p:spPr>
              <a:xfrm>
                <a:off x="152400" y="1676400"/>
                <a:ext cx="8763000" cy="4569649"/>
              </a:xfrm>
              <a:prstGeom prst="rect">
                <a:avLst/>
              </a:prstGeom>
              <a:blipFill>
                <a:blip r:embed="rId2"/>
                <a:stretch>
                  <a:fillRect l="-1460" b="-2800"/>
                </a:stretch>
              </a:blipFill>
            </p:spPr>
            <p:txBody>
              <a:bodyPr/>
              <a:lstStyle/>
              <a:p>
                <a:r>
                  <a:rPr lang="en-IN">
                    <a:noFill/>
                  </a:rPr>
                  <a:t> </a:t>
                </a:r>
              </a:p>
            </p:txBody>
          </p:sp>
        </mc:Fallback>
      </mc:AlternateContent>
      <p:contentPart p14:bwMode="auto" r:id="rId3">
        <p14:nvContentPartPr>
          <p14:cNvPr id="2" name="Ink 1"/>
          <p14:cNvContentPartPr/>
          <p14:nvPr/>
        </p14:nvContentPartPr>
        <p14:xfrm>
          <a:off x="390240" y="692280"/>
          <a:ext cx="8258760" cy="4856040"/>
        </p14:xfrm>
      </p:contentPart>
      <p:contentPart p14:bwMode="auto" r:id="rId4">
        <p14:nvContentPartPr>
          <p14:cNvPr id="5" name="Ink 4"/>
          <p14:cNvContentPartPr/>
          <p14:nvPr/>
        </p14:nvContentPartPr>
        <p14:xfrm>
          <a:off x="7851600" y="3098880"/>
          <a:ext cx="1270080" cy="451800"/>
        </p14:xfrm>
      </p:contentPart>
    </p:spTree>
    <p:extLst>
      <p:ext uri="{BB962C8B-B14F-4D97-AF65-F5344CB8AC3E}">
        <p14:creationId xmlns:p14="http://schemas.microsoft.com/office/powerpoint/2010/main" val="4057721676"/>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fontScale="92500"/>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Applications of Pumping Lemma</a:t>
            </a:r>
            <a:endParaRPr lang="en-IN" kern="0">
              <a:solidFill>
                <a:srgbClr val="002060"/>
              </a:solidFill>
            </a:endParaRPr>
          </a:p>
        </p:txBody>
      </p:sp>
      <p:contentPart p14:bwMode="auto" r:id="rId2">
        <p14:nvContentPartPr>
          <p14:cNvPr id="2" name="Ink 1"/>
          <p14:cNvContentPartPr/>
          <p14:nvPr/>
        </p14:nvContentPartPr>
        <p14:xfrm>
          <a:off x="235800" y="1398240"/>
          <a:ext cx="8955000" cy="5049720"/>
        </p14:xfrm>
      </p:contentPart>
    </p:spTree>
    <p:extLst>
      <p:ext uri="{BB962C8B-B14F-4D97-AF65-F5344CB8AC3E}">
        <p14:creationId xmlns:p14="http://schemas.microsoft.com/office/powerpoint/2010/main" val="3367026656"/>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Strings</a:t>
            </a:r>
            <a:endParaRPr lang="en-IN" sz="3200">
              <a:solidFill>
                <a:srgbClr val="7030A0"/>
              </a:solidFill>
              <a:latin typeface="+mj-lt"/>
            </a:endParaRPr>
          </a:p>
        </p:txBody>
      </p:sp>
      <mc:AlternateContent>
        <mc:Choice Requires="a14">
          <p:sp>
            <p:nvSpPr>
              <p:cNvPr id="12" name="TextBox 11">
                <a:extLst>
                  <a:ext uri="{FF2B5EF4-FFF2-40B4-BE49-F238E27FC236}">
                    <a16:creationId xmlns:a16="http://schemas.microsoft.com/office/drawing/2014/main" id="{B232F52D-D617-D035-69CF-EB9870440805}"/>
                  </a:ext>
                </a:extLst>
              </p:cNvPr>
              <p:cNvSpPr txBox="1"/>
              <p:nvPr/>
            </p:nvSpPr>
            <p:spPr>
              <a:xfrm>
                <a:off x="152400" y="1676400"/>
                <a:ext cx="8763000" cy="47459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eaLnBrk="1" hangingPunct="1">
                  <a:lnSpc>
                    <a:spcPct val="90000"/>
                  </a:lnSpc>
                  <a:buFont typeface="Wingdings" panose="05000000000000000000" pitchFamily="2" charset="2"/>
                  <a:buChar char="Ø"/>
                  <a:defRPr/>
                </a:pPr>
                <a:r>
                  <a:rPr lang="en-US" sz="2400">
                    <a:solidFill>
                      <a:srgbClr val="FF0000"/>
                    </a:solidFill>
                  </a:rPr>
                  <a:t>A </a:t>
                </a:r>
                <a:r>
                  <a:rPr lang="en-US" sz="2400">
                    <a:solidFill>
                      <a:srgbClr val="7030A0"/>
                    </a:solidFill>
                    <a:highlight>
                      <a:srgbClr val="FFFF00"/>
                    </a:highlight>
                  </a:rPr>
                  <a:t>string</a:t>
                </a:r>
                <a:r>
                  <a:rPr lang="en-US" sz="2400">
                    <a:solidFill>
                      <a:srgbClr val="7030A0"/>
                    </a:solidFill>
                  </a:rPr>
                  <a:t> </a:t>
                </a:r>
                <a:r>
                  <a:rPr lang="en-US" sz="2400">
                    <a:solidFill>
                      <a:srgbClr val="FF0000"/>
                    </a:solidFill>
                  </a:rPr>
                  <a:t>is a finite sequence of symbols chosen from </a:t>
                </a:r>
                <a14:m>
                  <m:oMathPara>
                    <m:oMathParaPr>
                      <m:jc/>
                    </m:oMathParaPr>
                    <m:oMath>
                      <m:r>
                        <m:rPr>
                          <m:sty m:val="p"/>
                        </m:rPr>
                        <a:rPr lang="en-US" sz="2400" b="0" i="0" smtClean="0">
                          <a:solidFill>
                            <a:srgbClr val="FF0000"/>
                          </a:solidFill>
                          <a:latin typeface="Cambria Math" panose="02040503050406030204" pitchFamily="18" charset="0"/>
                        </a:rPr>
                        <m:t>Σ</m:t>
                      </m:r>
                    </m:oMath>
                  </m:oMathPara>
                </a14:m>
                <a:endParaRPr lang="en-US" sz="2400">
                  <a:solidFill>
                    <a:srgbClr val="FF0000"/>
                  </a:solidFill>
                </a:endParaRPr>
              </a:p>
              <a:p>
                <a:pPr marL="1371600" lvl="2" indent="-457200">
                  <a:lnSpc>
                    <a:spcPct val="90000"/>
                  </a:lnSpc>
                  <a:buFont typeface="Wingdings" panose="05000000000000000000" pitchFamily="2" charset="2"/>
                  <a:buChar char="Ø"/>
                  <a:defRPr/>
                </a:pPr>
                <a:r>
                  <a:rPr lang="en-US" sz="2400">
                    <a:solidFill>
                      <a:schemeClr val="tx1"/>
                    </a:solidFill>
                  </a:rPr>
                  <a:t>Ex:  </a:t>
                </a:r>
                <a14:m>
                  <m:oMathPara>
                    <m:oMathParaPr>
                      <m:jc/>
                    </m:oMathParaPr>
                    <m:oMath>
                      <m:r>
                        <m:rPr>
                          <m:sty m:val="p"/>
                        </m:rPr>
                        <a:rPr lang="en-US" sz="2400" b="0" i="0" smtClean="0">
                          <a:solidFill>
                            <a:schemeClr val="tx1"/>
                          </a:solidFill>
                          <a:latin typeface="Cambria Math" panose="02040503050406030204" pitchFamily="18" charset="0"/>
                        </a:rPr>
                        <m:t>Σ</m:t>
                      </m:r>
                      <m:r>
                        <m:rPr>
                          <m:sty m:val="p"/>
                        </m:rPr>
                        <a:rPr lang="en-US" sz="2400" b="0" i="0" smtClean="0">
                          <a:solidFill>
                            <a:schemeClr val="tx1"/>
                          </a:solidFill>
                          <a:latin typeface="Cambria Math" panose="02040503050406030204" pitchFamily="18" charset="0"/>
                        </a:rPr>
                        <m:t>={0, 1}</m:t>
                      </m:r>
                    </m:oMath>
                  </m:oMathPara>
                </a14:m>
                <a:r>
                  <a:rPr lang="en-US" sz="2400">
                    <a:solidFill>
                      <a:schemeClr val="tx1"/>
                    </a:solidFill>
                  </a:rPr>
                  <a:t>,  </a:t>
                </a:r>
                <a:r>
                  <a:rPr lang="en-US" sz="2400"/>
                  <a:t>s</a:t>
                </a:r>
                <a:r>
                  <a:rPr lang="en-US" sz="2400">
                    <a:solidFill>
                      <a:schemeClr val="tx1"/>
                    </a:solidFill>
                  </a:rPr>
                  <a:t>trings are: 01010 ,110,0000,….</a:t>
                </a:r>
                <a:endParaRPr lang="en-US" sz="2400">
                  <a:solidFill>
                    <a:srgbClr val="FF0000"/>
                  </a:solidFill>
                </a:endParaRPr>
              </a:p>
              <a:p>
                <a:pPr marL="1371600" lvl="2" indent="-457200">
                  <a:lnSpc>
                    <a:spcPct val="90000"/>
                  </a:lnSpc>
                  <a:buFont typeface="Wingdings" panose="05000000000000000000" pitchFamily="2" charset="2"/>
                  <a:buChar char="Ø"/>
                  <a:defRPr/>
                </a:pPr>
                <a:r>
                  <a:rPr lang="en-US" sz="2400"/>
                  <a:t>How many strings are possible over an alphabet ? (countable or uncountable)</a:t>
                </a:r>
              </a:p>
              <a:p>
                <a:pPr marL="457200" indent="-457200" eaLnBrk="1" hangingPunct="1">
                  <a:lnSpc>
                    <a:spcPct val="90000"/>
                  </a:lnSpc>
                  <a:buFont typeface="Wingdings" panose="05000000000000000000" pitchFamily="2" charset="2"/>
                  <a:buChar char="Ø"/>
                  <a:defRPr/>
                </a:pPr>
                <a:endParaRPr lang="en-US" sz="2400"/>
              </a:p>
              <a:p>
                <a:pPr marL="457200" indent="-457200" eaLnBrk="1" hangingPunct="1">
                  <a:lnSpc>
                    <a:spcPct val="90000"/>
                  </a:lnSpc>
                  <a:buFont typeface="Wingdings" panose="05000000000000000000" pitchFamily="2" charset="2"/>
                  <a:buChar char="Ø"/>
                  <a:defRPr/>
                </a:pPr>
                <a:endParaRPr lang="en-US" sz="2400"/>
              </a:p>
              <a:p>
                <a:pPr marL="457200" indent="-457200">
                  <a:lnSpc>
                    <a:spcPct val="90000"/>
                  </a:lnSpc>
                  <a:buFont typeface="Wingdings" panose="05000000000000000000" pitchFamily="2" charset="2"/>
                  <a:buChar char="Ø"/>
                  <a:defRPr/>
                </a:pPr>
                <a:r>
                  <a:rPr lang="en-US" sz="2400"/>
                  <a:t>The </a:t>
                </a:r>
                <a:r>
                  <a:rPr lang="en-US" sz="2400">
                    <a:solidFill>
                      <a:srgbClr val="7030A0"/>
                    </a:solidFill>
                    <a:highlight>
                      <a:srgbClr val="FFFF00"/>
                    </a:highlight>
                  </a:rPr>
                  <a:t>length</a:t>
                </a:r>
                <a:r>
                  <a:rPr lang="en-US" sz="2400"/>
                  <a:t> of a string </a:t>
                </a:r>
                <a14:m>
                  <m:oMathPara>
                    <m:oMathParaPr>
                      <m:jc/>
                    </m:oMathParaPr>
                    <m:oMath>
                      <m:r>
                        <a:rPr lang="en-US" sz="2400" b="0" i="1" smtClean="0">
                          <a:latin typeface="Cambria Math" panose="02040503050406030204" pitchFamily="18" charset="0"/>
                        </a:rPr>
                        <m:t>𝑥</m:t>
                      </m:r>
                    </m:oMath>
                  </m:oMathPara>
                </a14:m>
                <a:r>
                  <a:rPr lang="en-US" sz="2400"/>
                  <a:t> is the number of symbols in </a:t>
                </a:r>
                <a14:m>
                  <m:oMathPara>
                    <m:oMathParaPr>
                      <m:jc/>
                    </m:oMathParaPr>
                    <m:oMath>
                      <m:r>
                        <a:rPr lang="en-US" sz="2400" i="1">
                          <a:latin typeface="Cambria Math" panose="02040503050406030204" pitchFamily="18" charset="0"/>
                        </a:rPr>
                        <m:t>𝑥</m:t>
                      </m:r>
                    </m:oMath>
                  </m:oMathPara>
                </a14:m>
                <a:r>
                  <a:rPr lang="en-US" sz="2400"/>
                  <a:t> </a:t>
                </a:r>
                <a14:m>
                  <m:oMathPara>
                    <m:oMathParaPr>
                      <m:jc/>
                    </m:oMathParaPr>
                    <m:oMath>
                      <m:r>
                        <m:rPr>
                          <m:sty m:val="p"/>
                        </m:rPr>
                        <a:rPr lang="en-US" sz="2400" b="0" i="0" smtClean="0">
                          <a:latin typeface="Cambria Math" panose="02040503050406030204" pitchFamily="18" charset="0"/>
                        </a:rPr>
                        <m:t> </m:t>
                      </m:r>
                    </m:oMath>
                  </m:oMathPara>
                </a14:m>
                <a:r>
                  <a:rPr lang="en-US" sz="2400"/>
                  <a:t>and denoted by </a:t>
                </a:r>
                <a14:m>
                  <m:oMathPara>
                    <m:oMathParaPr>
                      <m:jc/>
                    </m:oMathParaPr>
                    <m:oMath>
                      <m:r>
                        <m:rPr>
                          <m:sty m:val="p"/>
                        </m:rPr>
                        <a:rPr lang="en-US" sz="2400" b="0" i="0"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r>
                  <a:rPr lang="en-US" sz="2400"/>
                  <a:t>. </a:t>
                </a:r>
              </a:p>
              <a:p>
                <a:pPr marL="457200" indent="-457200" eaLnBrk="1" hangingPunct="1">
                  <a:lnSpc>
                    <a:spcPct val="90000"/>
                  </a:lnSpc>
                  <a:buFont typeface="Wingdings" panose="05000000000000000000" pitchFamily="2" charset="2"/>
                  <a:buChar char="Ø"/>
                  <a:defRPr/>
                </a:pPr>
                <a:endParaRPr lang="en-US" sz="2400"/>
              </a:p>
              <a:p>
                <a:pPr marL="457200" indent="-457200" eaLnBrk="1" hangingPunct="1">
                  <a:lnSpc>
                    <a:spcPct val="90000"/>
                  </a:lnSpc>
                  <a:buFont typeface="Wingdings" panose="05000000000000000000" pitchFamily="2" charset="2"/>
                  <a:buChar char="Ø"/>
                  <a:defRPr/>
                </a:pPr>
                <a:endParaRPr lang="en-US" sz="2400"/>
              </a:p>
              <a:p>
                <a:pPr marL="457200" indent="-457200" eaLnBrk="1" hangingPunct="1">
                  <a:lnSpc>
                    <a:spcPct val="90000"/>
                  </a:lnSpc>
                  <a:buFont typeface="Wingdings" panose="05000000000000000000" pitchFamily="2" charset="2"/>
                  <a:buChar char="Ø"/>
                  <a:defRPr/>
                </a:pPr>
                <a:r>
                  <a:rPr lang="en-US" sz="2400"/>
                  <a:t>Unique string of length 0 over called </a:t>
                </a:r>
                <a:r>
                  <a:rPr lang="en-US" sz="2400">
                    <a:highlight>
                      <a:srgbClr val="FFFF00"/>
                    </a:highlight>
                  </a:rPr>
                  <a:t>null string </a:t>
                </a:r>
                <a:r>
                  <a:rPr lang="en-US" sz="2400"/>
                  <a:t>or </a:t>
                </a:r>
                <a:r>
                  <a:rPr lang="en-US" sz="2400">
                    <a:highlight>
                      <a:srgbClr val="FFFF00"/>
                    </a:highlight>
                  </a:rPr>
                  <a:t>empty string</a:t>
                </a:r>
                <a:r>
                  <a:rPr lang="en-US" sz="2400"/>
                  <a:t> and denoted by </a:t>
                </a:r>
                <a14:m>
                  <m:oMathPara>
                    <m:oMathParaPr>
                      <m:jc/>
                    </m:oMathParaPr>
                    <m:oMath>
                      <m:r>
                        <m:rPr>
                          <m:sty m:val="p"/>
                        </m:rPr>
                        <a:rPr lang="en-US" sz="2400" b="0" i="0" smtClean="0">
                          <a:solidFill>
                            <a:srgbClr val="FF0000"/>
                          </a:solidFill>
                          <a:highlight>
                            <a:srgbClr val="FFFF00"/>
                          </a:highlight>
                          <a:latin typeface="Cambria Math" panose="02040503050406030204" pitchFamily="18" charset="0"/>
                        </a:rPr>
                        <m:t>ϵ</m:t>
                      </m:r>
                    </m:oMath>
                  </m:oMathPara>
                </a14:m>
                <a:r>
                  <a:rPr lang="en-US" sz="2400" b="0">
                    <a:solidFill>
                      <a:srgbClr val="FF0000"/>
                    </a:solidFill>
                  </a:rPr>
                  <a:t> </a:t>
                </a:r>
                <a:r>
                  <a:rPr lang="en-US" sz="2400"/>
                  <a:t>. Thus, </a:t>
                </a:r>
                <a14:m>
                  <m:oMathPara>
                    <m:oMathParaPr>
                      <m:jc/>
                    </m:oMathParaPr>
                    <m:oMath>
                      <m:d>
                        <m:dPr>
                          <m:begChr m:val="|"/>
                          <m:sepChr m:val="|"/>
                          <m:endChr m:val="|"/>
                          <m:grow m:val="on"/>
                          <m:shp m:val="centered"/>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ϵ</m:t>
                          </m:r>
                        </m:e>
                      </m:d>
                      <m:r>
                        <m:rPr>
                          <m:sty m:val="p"/>
                        </m:rPr>
                        <a:rPr lang="en-US" sz="2400" b="0" i="0" smtClean="0">
                          <a:latin typeface="Cambria Math" panose="02040503050406030204" pitchFamily="18" charset="0"/>
                        </a:rPr>
                        <m:t>=0</m:t>
                      </m:r>
                    </m:oMath>
                  </m:oMathPara>
                </a14:m>
                <a:r>
                  <a:rPr lang="en-US" sz="2400" b="0"/>
                  <a:t>. </a:t>
                </a:r>
              </a:p>
              <a:p>
                <a:pPr marL="914400" lvl="1" indent="-457200">
                  <a:lnSpc>
                    <a:spcPct val="90000"/>
                  </a:lnSpc>
                  <a:buFont typeface="Wingdings" panose="05000000000000000000" pitchFamily="2" charset="2"/>
                  <a:buChar char="Ø"/>
                  <a:defRPr/>
                </a:pPr>
                <a:r>
                  <a:rPr lang="en-US" sz="2400"/>
                  <a:t>It’s epsilon, not the belongs to symbols. </a:t>
                </a:r>
                <a:endParaRPr lang="en-US" sz="2400" b="0"/>
              </a:p>
              <a:p>
                <a:pPr marL="457200" indent="-457200" eaLnBrk="1" hangingPunct="1">
                  <a:lnSpc>
                    <a:spcPct val="90000"/>
                  </a:lnSpc>
                  <a:buFont typeface="Wingdings" panose="05000000000000000000" pitchFamily="2" charset="2"/>
                  <a:buChar char="Ø"/>
                  <a:defRPr/>
                </a:pPr>
                <a:endParaRPr lang="en-IN" sz="2400"/>
              </a:p>
            </p:txBody>
          </p:sp>
        </mc:Choice>
        <mc:Fallback>
          <p:sp>
            <p:nvSpPr>
              <p:cNvPr id="12" name="TextBox 11">
                <a:extLst>
                  <a:ext uri="{FF2B5EF4-FFF2-40B4-BE49-F238E27FC236}">
                    <a16:creationId xmlns:a16="http://schemas.microsoft.com/office/drawing/2014/main" id="{B232F52D-D617-D035-69CF-EB9870440805}"/>
                  </a:ext>
                </a:extLst>
              </p:cNvPr>
              <p:cNvSpPr txBox="1">
                <a:spLocks noRot="1" noChangeAspect="1" noMove="1" noResize="1" noEditPoints="1" noAdjustHandles="1" noChangeArrowheads="1" noChangeShapeType="1" noTextEdit="1"/>
              </p:cNvSpPr>
              <p:nvPr/>
            </p:nvSpPr>
            <p:spPr>
              <a:xfrm>
                <a:off x="152400" y="1676400"/>
                <a:ext cx="8763000" cy="4745915"/>
              </a:xfrm>
              <a:prstGeom prst="rect">
                <a:avLst/>
              </a:prstGeom>
              <a:blipFill>
                <a:blip r:embed="rId2"/>
                <a:stretch>
                  <a:fillRect l="-904" t="-1797" b="0"/>
                </a:stretch>
              </a:blipFill>
            </p:spPr>
            <p:txBody>
              <a:bodyPr/>
              <a:lstStyle/>
              <a:p>
                <a:r>
                  <a:rPr lang="en-IN">
                    <a:noFill/>
                  </a:rPr>
                  <a:t> </a:t>
                </a:r>
              </a:p>
            </p:txBody>
          </p:sp>
        </mc:Fallback>
      </mc:AlternateContent>
    </p:spTree>
    <p:extLst>
      <p:ext uri="{BB962C8B-B14F-4D97-AF65-F5344CB8AC3E}">
        <p14:creationId xmlns:p14="http://schemas.microsoft.com/office/powerpoint/2010/main" val="15918077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2">
                                            <p:txEl>
                                              <p:pRg st="8" end="8"/>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fontScale="92500"/>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Applications of Pumping Lemma</a:t>
            </a:r>
            <a:endParaRPr lang="en-IN" kern="0">
              <a:solidFill>
                <a:srgbClr val="002060"/>
              </a:solidFill>
            </a:endParaRPr>
          </a:p>
        </p:txBody>
      </p:sp>
      <mc:AlternateContent>
        <mc:Choice Requires="a14">
          <p:sp>
            <p:nvSpPr>
              <p:cNvPr id="5" name="TextBox 4">
                <a:extLst>
                  <a:ext uri="{FF2B5EF4-FFF2-40B4-BE49-F238E27FC236}">
                    <a16:creationId xmlns:a16="http://schemas.microsoft.com/office/drawing/2014/main" id="{DD316C42-6106-30CA-9DB0-81F110A59FC5}"/>
                  </a:ext>
                </a:extLst>
              </p:cNvPr>
              <p:cNvSpPr txBox="1"/>
              <p:nvPr/>
            </p:nvSpPr>
            <p:spPr>
              <a:xfrm>
                <a:off x="225552" y="1524000"/>
                <a:ext cx="8510016" cy="50917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C00000"/>
                    </a:solidFill>
                  </a:rPr>
                  <a:t>Show that </a:t>
                </a:r>
                <a14:m>
                  <m:oMathPara>
                    <m:oMathParaPr>
                      <m:jc/>
                    </m:oMathParaPr>
                    <m:oMath>
                      <m:r>
                        <a:rPr lang="en-US" sz="2400" b="0" i="1" smtClean="0">
                          <a:solidFill>
                            <a:srgbClr val="C00000"/>
                          </a:solidFill>
                          <a:latin typeface="Cambria Math" panose="02040503050406030204" pitchFamily="18" charset="0"/>
                        </a:rPr>
                        <m:t>𝐿</m:t>
                      </m:r>
                      <m:r>
                        <a:rPr lang="en-US" sz="2400" b="0" i="1" smtClean="0">
                          <a:solidFill>
                            <a:srgbClr val="C00000"/>
                          </a:solidFill>
                          <a:latin typeface="Cambria Math" panose="02040503050406030204" pitchFamily="18" charset="0"/>
                        </a:rPr>
                        <m:t>=</m:t>
                      </m:r>
                      <m:d>
                        <m:dPr>
                          <m:begChr m:val="{"/>
                          <m:sepChr m:val="|"/>
                          <m:endChr m:val="|"/>
                          <m:grow m:val="on"/>
                          <m:shp m:val="centered"/>
                          <m:ctrlPr>
                            <a:rPr lang="en-US" sz="2400" b="0" i="1" smtClean="0">
                              <a:solidFill>
                                <a:srgbClr val="C00000"/>
                              </a:solidFill>
                              <a:latin typeface="Cambria Math" panose="02040503050406030204" pitchFamily="18" charset="0"/>
                            </a:rPr>
                          </m:ctrlPr>
                        </m:dPr>
                        <m:e>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0</m:t>
                              </m:r>
                            </m:e>
                            <m:sup>
                              <m:r>
                                <a:rPr lang="en-US" sz="2400" b="0" i="1" smtClean="0">
                                  <a:solidFill>
                                    <a:srgbClr val="C00000"/>
                                  </a:solidFill>
                                  <a:latin typeface="Cambria Math" panose="02040503050406030204" pitchFamily="18" charset="0"/>
                                </a:rPr>
                                <m:t>𝑖</m:t>
                              </m:r>
                            </m:sup>
                          </m:sSup>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1</m:t>
                              </m:r>
                            </m:e>
                            <m:sup>
                              <m:r>
                                <a:rPr lang="en-US" sz="2400" b="0" i="1" smtClean="0">
                                  <a:solidFill>
                                    <a:srgbClr val="C00000"/>
                                  </a:solidFill>
                                  <a:latin typeface="Cambria Math" panose="02040503050406030204" pitchFamily="18" charset="0"/>
                                </a:rPr>
                                <m:t>𝑖</m:t>
                              </m:r>
                            </m:sup>
                          </m:sSup>
                          <m:r>
                            <a:rPr lang="en-US" sz="2400" b="0" i="1" smtClean="0">
                              <a:solidFill>
                                <a:srgbClr val="C00000"/>
                              </a:solidFill>
                              <a:latin typeface="Cambria Math" panose="02040503050406030204" pitchFamily="18" charset="0"/>
                            </a:rPr>
                            <m:t> </m:t>
                          </m:r>
                        </m:e>
                      </m:d>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 </m:t>
                      </m:r>
                    </m:oMath>
                  </m:oMathPara>
                </a14:m>
                <a:r>
                  <a:rPr lang="en-IN" sz="2400">
                    <a:solidFill>
                      <a:srgbClr val="C00000"/>
                    </a:solidFill>
                  </a:rPr>
                  <a:t>is not regular.</a:t>
                </a:r>
              </a:p>
            </p:txBody>
          </p:sp>
        </mc:Choice>
        <mc:Fallback>
          <p:sp>
            <p:nvSpPr>
              <p:cNvPr id="5" name="TextBox 4">
                <a:extLst>
                  <a:ext uri="{FF2B5EF4-FFF2-40B4-BE49-F238E27FC236}">
                    <a16:creationId xmlns:a16="http://schemas.microsoft.com/office/drawing/2014/main" id="{DD316C42-6106-30CA-9DB0-81F110A59FC5}"/>
                  </a:ext>
                </a:extLst>
              </p:cNvPr>
              <p:cNvSpPr txBox="1">
                <a:spLocks noRot="1" noChangeAspect="1" noMove="1" noResize="1" noEditPoints="1" noAdjustHandles="1" noChangeArrowheads="1" noChangeShapeType="1" noTextEdit="1"/>
              </p:cNvSpPr>
              <p:nvPr/>
            </p:nvSpPr>
            <p:spPr>
              <a:xfrm>
                <a:off x="225552" y="1524000"/>
                <a:ext cx="8510016" cy="509178"/>
              </a:xfrm>
              <a:prstGeom prst="rect">
                <a:avLst/>
              </a:prstGeom>
              <a:blipFill>
                <a:blip r:embed="rId2"/>
                <a:stretch>
                  <a:fillRect l="-1074" t="-3571" b="-22619"/>
                </a:stretch>
              </a:blipFill>
            </p:spPr>
            <p:txBody>
              <a:bodyPr/>
              <a:lstStyle/>
              <a:p>
                <a:r>
                  <a:rPr lang="en-IN">
                    <a:noFill/>
                  </a:rPr>
                  <a:t> </a:t>
                </a:r>
              </a:p>
            </p:txBody>
          </p:sp>
        </mc:Fallback>
      </mc:AlternateContent>
      <p:contentPart p14:bwMode="auto" r:id="rId3">
        <p14:nvContentPartPr>
          <p14:cNvPr id="2" name="Ink 1"/>
          <p14:cNvContentPartPr/>
          <p14:nvPr/>
        </p14:nvContentPartPr>
        <p14:xfrm>
          <a:off x="279720" y="2117160"/>
          <a:ext cx="8629200" cy="4323600"/>
        </p14:xfrm>
      </p:contentPart>
      <p:contentPart p14:bwMode="auto" r:id="rId4">
        <p14:nvContentPartPr>
          <p14:cNvPr id="3" name="Ink 2"/>
          <p14:cNvContentPartPr/>
          <p14:nvPr/>
        </p14:nvContentPartPr>
        <p14:xfrm>
          <a:off x="2489400" y="642600"/>
          <a:ext cx="6516360" cy="1323360"/>
        </p14:xfrm>
      </p:contentPart>
    </p:spTree>
    <p:extLst>
      <p:ext uri="{BB962C8B-B14F-4D97-AF65-F5344CB8AC3E}">
        <p14:creationId xmlns:p14="http://schemas.microsoft.com/office/powerpoint/2010/main" val="3863076579"/>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859F1906-FB06-4F6D-72E0-0B134BE0CD39}"/>
              </a:ext>
            </a:extLst>
          </p:cNvPr>
          <p:cNvSpPr>
            <a:spLocks noGrp="1"/>
          </p:cNvSpPr>
          <p:nvPr>
            <p:ph sz="quarter" idx="10"/>
          </p:nvPr>
        </p:nvSpPr>
        <p:spPr/>
        <p:txBody>
          <a:bodyPr/>
          <a:lstStyle/>
          <a:p>
            <a:endParaRPr lang="en-IN"/>
          </a:p>
        </p:txBody>
      </p:sp>
      <p:pic>
        <p:nvPicPr>
          <p:cNvPr id="4" name="Picture 3">
            <a:extLst>
              <a:ext uri="{FF2B5EF4-FFF2-40B4-BE49-F238E27FC236}">
                <a16:creationId xmlns:a16="http://schemas.microsoft.com/office/drawing/2014/main" id="{7DC96940-92F0-D62F-1917-0301450A7375}"/>
              </a:ext>
            </a:extLst>
          </p:cNvPr>
          <p:cNvPicPr>
            <a:picLocks noChangeAspect="1"/>
          </p:cNvPicPr>
          <p:nvPr/>
        </p:nvPicPr>
        <p:blipFill>
          <a:blip r:embed="rId2"/>
          <a:stretch>
            <a:fillRect/>
          </a:stretch>
        </p:blipFill>
        <p:spPr>
          <a:xfrm>
            <a:off x="53788" y="609600"/>
            <a:ext cx="9099177" cy="5334000"/>
          </a:xfrm>
          <a:prstGeom prst="rect">
            <a:avLst/>
          </a:prstGeom>
        </p:spPr>
      </p:pic>
    </p:spTree>
    <p:extLst>
      <p:ext uri="{BB962C8B-B14F-4D97-AF65-F5344CB8AC3E}">
        <p14:creationId xmlns:p14="http://schemas.microsoft.com/office/powerpoint/2010/main" val="525411996"/>
      </p:ext>
    </p:extLst>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fontScale="92500"/>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Applications of Pumping Lemma</a:t>
            </a:r>
            <a:endParaRPr lang="en-IN" kern="0">
              <a:solidFill>
                <a:srgbClr val="002060"/>
              </a:solidFill>
            </a:endParaRPr>
          </a:p>
        </p:txBody>
      </p:sp>
      <mc:AlternateContent>
        <mc:Choice Requires="a14">
          <p:sp>
            <p:nvSpPr>
              <p:cNvPr id="3" name="TextBox 2">
                <a:extLst>
                  <a:ext uri="{FF2B5EF4-FFF2-40B4-BE49-F238E27FC236}">
                    <a16:creationId xmlns:a16="http://schemas.microsoft.com/office/drawing/2014/main" id="{9B364484-DE3F-3275-9D1C-626BA438A5D0}"/>
                  </a:ext>
                </a:extLst>
              </p:cNvPr>
              <p:cNvSpPr txBox="1"/>
              <p:nvPr/>
            </p:nvSpPr>
            <p:spPr>
              <a:xfrm>
                <a:off x="164592" y="1447800"/>
                <a:ext cx="8814816" cy="50917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C00000"/>
                    </a:solidFill>
                  </a:rPr>
                  <a:t>Show that </a:t>
                </a:r>
                <a14:m>
                  <m:oMathPara>
                    <m:oMathParaPr>
                      <m:jc/>
                    </m:oMathParaPr>
                    <m:oMath>
                      <m:r>
                        <a:rPr lang="en-US" sz="2400" b="0" i="1" smtClean="0">
                          <a:solidFill>
                            <a:srgbClr val="C00000"/>
                          </a:solidFill>
                          <a:latin typeface="Cambria Math" panose="02040503050406030204" pitchFamily="18" charset="0"/>
                        </a:rPr>
                        <m:t>𝐿</m:t>
                      </m:r>
                      <m:r>
                        <a:rPr lang="en-US" sz="2400" b="0" i="1" smtClean="0">
                          <a:solidFill>
                            <a:srgbClr val="C00000"/>
                          </a:solidFill>
                          <a:latin typeface="Cambria Math" panose="02040503050406030204" pitchFamily="18" charset="0"/>
                        </a:rPr>
                        <m:t>=</m:t>
                      </m:r>
                      <m:d>
                        <m:dPr>
                          <m:begChr m:val="{"/>
                          <m:sepChr m:val="|"/>
                          <m:endChr m:val="|"/>
                          <m:grow m:val="on"/>
                          <m:shp m:val="centered"/>
                          <m:ctrlPr>
                            <a:rPr lang="en-US" sz="2400" b="0" i="1" smtClean="0">
                              <a:solidFill>
                                <a:srgbClr val="C00000"/>
                              </a:solidFill>
                              <a:latin typeface="Cambria Math" panose="02040503050406030204" pitchFamily="18" charset="0"/>
                            </a:rPr>
                          </m:ctrlPr>
                        </m:dPr>
                        <m:e>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0</m:t>
                              </m:r>
                            </m:e>
                            <m:sup>
                              <m:r>
                                <a:rPr lang="en-US" sz="2400" b="0" i="1" smtClean="0">
                                  <a:solidFill>
                                    <a:srgbClr val="C00000"/>
                                  </a:solidFill>
                                  <a:latin typeface="Cambria Math" panose="02040503050406030204" pitchFamily="18" charset="0"/>
                                </a:rPr>
                                <m:t>𝑖</m:t>
                              </m:r>
                            </m:sup>
                          </m:sSup>
                          <m:r>
                            <a:rPr lang="en-US" sz="2400" b="0" i="1" smtClean="0">
                              <a:solidFill>
                                <a:srgbClr val="C00000"/>
                              </a:solidFill>
                              <a:latin typeface="Cambria Math" panose="02040503050406030204" pitchFamily="18" charset="0"/>
                            </a:rPr>
                            <m:t> </m:t>
                          </m:r>
                        </m:e>
                      </m:d>
                      <m:r>
                        <a:rPr lang="en-US" sz="2400" b="0" i="1" smtClean="0">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 </m:t>
                      </m:r>
                    </m:oMath>
                  </m:oMathPara>
                </a14:m>
                <a:r>
                  <a:rPr lang="en-IN" sz="2400">
                    <a:solidFill>
                      <a:srgbClr val="C00000"/>
                    </a:solidFill>
                  </a:rPr>
                  <a:t>is a perfect square </a:t>
                </a:r>
                <a14:m>
                  <m:oMathPara>
                    <m:oMathParaPr>
                      <m:jc/>
                    </m:oMathParaPr>
                    <m:oMath>
                      <m:r>
                        <a:rPr lang="en-US" sz="2400" b="0" i="1" smtClean="0">
                          <a:solidFill>
                            <a:srgbClr val="C00000"/>
                          </a:solidFill>
                          <a:latin typeface="Cambria Math" panose="02040503050406030204" pitchFamily="18" charset="0"/>
                        </a:rPr>
                        <m:t>}</m:t>
                      </m:r>
                    </m:oMath>
                  </m:oMathPara>
                </a14:m>
                <a:r>
                  <a:rPr lang="en-IN" sz="2400">
                    <a:solidFill>
                      <a:srgbClr val="C00000"/>
                    </a:solidFill>
                  </a:rPr>
                  <a:t> is not regular.</a:t>
                </a:r>
              </a:p>
            </p:txBody>
          </p:sp>
        </mc:Choice>
        <mc:Fallback>
          <p:sp>
            <p:nvSpPr>
              <p:cNvPr id="3" name="TextBox 2">
                <a:extLst>
                  <a:ext uri="{FF2B5EF4-FFF2-40B4-BE49-F238E27FC236}">
                    <a16:creationId xmlns:a16="http://schemas.microsoft.com/office/drawing/2014/main" id="{9B364484-DE3F-3275-9D1C-626BA438A5D0}"/>
                  </a:ext>
                </a:extLst>
              </p:cNvPr>
              <p:cNvSpPr txBox="1">
                <a:spLocks noRot="1" noChangeAspect="1" noMove="1" noResize="1" noEditPoints="1" noAdjustHandles="1" noChangeArrowheads="1" noChangeShapeType="1" noTextEdit="1"/>
              </p:cNvSpPr>
              <p:nvPr/>
            </p:nvSpPr>
            <p:spPr>
              <a:xfrm>
                <a:off x="164592" y="1447800"/>
                <a:ext cx="8814816" cy="509178"/>
              </a:xfrm>
              <a:prstGeom prst="rect">
                <a:avLst/>
              </a:prstGeom>
              <a:blipFill>
                <a:blip r:embed="rId2"/>
                <a:stretch>
                  <a:fillRect l="-1037" t="-3614" b="-22892"/>
                </a:stretch>
              </a:blipFill>
            </p:spPr>
            <p:txBody>
              <a:bodyPr/>
              <a:lstStyle/>
              <a:p>
                <a:r>
                  <a:rPr lang="en-IN">
                    <a:noFill/>
                  </a:rPr>
                  <a:t> </a:t>
                </a:r>
              </a:p>
            </p:txBody>
          </p:sp>
        </mc:Fallback>
      </mc:AlternateContent>
      <p:contentPart p14:bwMode="auto" r:id="rId3">
        <p14:nvContentPartPr>
          <p14:cNvPr id="2" name="Ink 1"/>
          <p14:cNvContentPartPr/>
          <p14:nvPr/>
        </p14:nvContentPartPr>
        <p14:xfrm>
          <a:off x="2264400" y="6347160"/>
          <a:ext cx="81720" cy="101880"/>
        </p14:xfrm>
      </p:contentPart>
      <p:contentPart p14:bwMode="auto" r:id="rId4">
        <p14:nvContentPartPr>
          <p14:cNvPr id="5" name="Ink 4"/>
          <p14:cNvContentPartPr/>
          <p14:nvPr/>
        </p14:nvContentPartPr>
        <p14:xfrm>
          <a:off x="177120" y="1067040"/>
          <a:ext cx="8849520" cy="5225760"/>
        </p14:xfrm>
      </p:contentPart>
    </p:spTree>
    <p:extLst>
      <p:ext uri="{BB962C8B-B14F-4D97-AF65-F5344CB8AC3E}">
        <p14:creationId xmlns:p14="http://schemas.microsoft.com/office/powerpoint/2010/main" val="1022290634"/>
      </p:ext>
    </p:extLst>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20C713C-AF9B-5194-380B-CC1A2E60B608}"/>
              </a:ext>
            </a:extLst>
          </p:cNvPr>
          <p:cNvSpPr>
            <a:spLocks noGrp="1"/>
          </p:cNvSpPr>
          <p:nvPr>
            <p:ph sz="quarter" idx="10"/>
          </p:nvPr>
        </p:nvSpPr>
        <p:spPr/>
        <p:txBody>
          <a:bodyPr/>
          <a:lstStyle/>
          <a:p>
            <a:endParaRPr lang="en-IN"/>
          </a:p>
        </p:txBody>
      </p:sp>
      <p:pic>
        <p:nvPicPr>
          <p:cNvPr id="4" name="Picture 3">
            <a:extLst>
              <a:ext uri="{FF2B5EF4-FFF2-40B4-BE49-F238E27FC236}">
                <a16:creationId xmlns:a16="http://schemas.microsoft.com/office/drawing/2014/main" id="{0AD2F901-9B8D-6F61-C3B0-E95C6B245E5F}"/>
              </a:ext>
            </a:extLst>
          </p:cNvPr>
          <p:cNvPicPr>
            <a:picLocks noChangeAspect="1"/>
          </p:cNvPicPr>
          <p:nvPr/>
        </p:nvPicPr>
        <p:blipFill>
          <a:blip r:embed="rId2"/>
          <a:stretch>
            <a:fillRect/>
          </a:stretch>
        </p:blipFill>
        <p:spPr>
          <a:xfrm>
            <a:off x="405260" y="1277471"/>
            <a:ext cx="8433940" cy="4896044"/>
          </a:xfrm>
          <a:prstGeom prst="rect">
            <a:avLst/>
          </a:prstGeom>
        </p:spPr>
      </p:pic>
    </p:spTree>
    <p:extLst>
      <p:ext uri="{BB962C8B-B14F-4D97-AF65-F5344CB8AC3E}">
        <p14:creationId xmlns:p14="http://schemas.microsoft.com/office/powerpoint/2010/main" val="2497776027"/>
      </p:ext>
    </p:extLst>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fontScale="92500"/>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Applications of Pumping Lemma</a:t>
            </a:r>
            <a:endParaRPr lang="en-IN" kern="0">
              <a:solidFill>
                <a:srgbClr val="002060"/>
              </a:solidFill>
            </a:endParaRPr>
          </a:p>
        </p:txBody>
      </p:sp>
      <mc:AlternateContent>
        <mc:Choice Requires="a14">
          <p:sp>
            <p:nvSpPr>
              <p:cNvPr id="3" name="TextBox 2">
                <a:extLst>
                  <a:ext uri="{FF2B5EF4-FFF2-40B4-BE49-F238E27FC236}">
                    <a16:creationId xmlns:a16="http://schemas.microsoft.com/office/drawing/2014/main" id="{9B364484-DE3F-3275-9D1C-626BA438A5D0}"/>
                  </a:ext>
                </a:extLst>
              </p:cNvPr>
              <p:cNvSpPr txBox="1"/>
              <p:nvPr/>
            </p:nvSpPr>
            <p:spPr>
              <a:xfrm>
                <a:off x="164592" y="1447800"/>
                <a:ext cx="8814816" cy="50917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C00000"/>
                    </a:solidFill>
                  </a:rPr>
                  <a:t>Show that </a:t>
                </a:r>
                <a14:m>
                  <m:oMathPara>
                    <m:oMathParaPr>
                      <m:jc/>
                    </m:oMathParaPr>
                    <m:oMath>
                      <m:r>
                        <a:rPr lang="en-US" sz="2400" b="0" i="1" smtClean="0">
                          <a:solidFill>
                            <a:srgbClr val="C00000"/>
                          </a:solidFill>
                          <a:latin typeface="Cambria Math" panose="02040503050406030204" pitchFamily="18" charset="0"/>
                        </a:rPr>
                        <m:t>𝐿</m:t>
                      </m:r>
                      <m:r>
                        <a:rPr lang="en-US" sz="2400" b="0" i="1" smtClean="0">
                          <a:solidFill>
                            <a:srgbClr val="C00000"/>
                          </a:solidFill>
                          <a:latin typeface="Cambria Math" panose="02040503050406030204" pitchFamily="18" charset="0"/>
                        </a:rPr>
                        <m:t>=</m:t>
                      </m:r>
                      <m:d>
                        <m:dPr>
                          <m:begChr m:val="{"/>
                          <m:sepChr m:val="|"/>
                          <m:endChr m:val="|"/>
                          <m:grow m:val="on"/>
                          <m:shp m:val="centered"/>
                          <m:ctrlPr>
                            <a:rPr lang="en-US" sz="2400" b="0" i="1" smtClean="0">
                              <a:solidFill>
                                <a:srgbClr val="C00000"/>
                              </a:solidFill>
                              <a:latin typeface="Cambria Math" panose="02040503050406030204" pitchFamily="18" charset="0"/>
                            </a:rPr>
                          </m:ctrlPr>
                        </m:dPr>
                        <m:e>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0</m:t>
                              </m:r>
                            </m:e>
                            <m:sup>
                              <m:r>
                                <a:rPr lang="en-US" sz="2400" b="0" i="1" smtClean="0">
                                  <a:solidFill>
                                    <a:srgbClr val="C00000"/>
                                  </a:solidFill>
                                  <a:latin typeface="Cambria Math" panose="02040503050406030204" pitchFamily="18" charset="0"/>
                                </a:rPr>
                                <m:t>𝑖</m:t>
                              </m:r>
                            </m:sup>
                          </m:sSup>
                          <m:r>
                            <a:rPr lang="en-US" sz="2400" b="0" i="1" smtClean="0">
                              <a:solidFill>
                                <a:srgbClr val="C00000"/>
                              </a:solidFill>
                              <a:latin typeface="Cambria Math" panose="02040503050406030204" pitchFamily="18" charset="0"/>
                            </a:rPr>
                            <m:t> </m:t>
                          </m:r>
                        </m:e>
                      </m:d>
                      <m:r>
                        <a:rPr lang="en-US" sz="2400" b="0" i="1" smtClean="0">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 </m:t>
                      </m:r>
                    </m:oMath>
                  </m:oMathPara>
                </a14:m>
                <a:r>
                  <a:rPr lang="en-IN" sz="2400">
                    <a:solidFill>
                      <a:srgbClr val="C00000"/>
                    </a:solidFill>
                  </a:rPr>
                  <a:t>is a prime number </a:t>
                </a:r>
                <a14:m>
                  <m:oMathPara>
                    <m:oMathParaPr>
                      <m:jc/>
                    </m:oMathParaPr>
                    <m:oMath>
                      <m:r>
                        <a:rPr lang="en-US" sz="2400" b="0" i="1" smtClean="0">
                          <a:solidFill>
                            <a:srgbClr val="C00000"/>
                          </a:solidFill>
                          <a:latin typeface="Cambria Math" panose="02040503050406030204" pitchFamily="18" charset="0"/>
                        </a:rPr>
                        <m:t>}</m:t>
                      </m:r>
                    </m:oMath>
                  </m:oMathPara>
                </a14:m>
                <a:r>
                  <a:rPr lang="en-IN" sz="2400">
                    <a:solidFill>
                      <a:srgbClr val="C00000"/>
                    </a:solidFill>
                  </a:rPr>
                  <a:t> is not regular.</a:t>
                </a:r>
              </a:p>
            </p:txBody>
          </p:sp>
        </mc:Choice>
        <mc:Fallback>
          <p:sp>
            <p:nvSpPr>
              <p:cNvPr id="3" name="TextBox 2">
                <a:extLst>
                  <a:ext uri="{FF2B5EF4-FFF2-40B4-BE49-F238E27FC236}">
                    <a16:creationId xmlns:a16="http://schemas.microsoft.com/office/drawing/2014/main" id="{9B364484-DE3F-3275-9D1C-626BA438A5D0}"/>
                  </a:ext>
                </a:extLst>
              </p:cNvPr>
              <p:cNvSpPr txBox="1">
                <a:spLocks noRot="1" noChangeAspect="1" noMove="1" noResize="1" noEditPoints="1" noAdjustHandles="1" noChangeArrowheads="1" noChangeShapeType="1" noTextEdit="1"/>
              </p:cNvSpPr>
              <p:nvPr/>
            </p:nvSpPr>
            <p:spPr>
              <a:xfrm>
                <a:off x="164592" y="1447800"/>
                <a:ext cx="8814816" cy="509178"/>
              </a:xfrm>
              <a:prstGeom prst="rect">
                <a:avLst/>
              </a:prstGeom>
              <a:blipFill>
                <a:blip r:embed="rId2"/>
                <a:stretch>
                  <a:fillRect l="-1037" t="-3614" b="-22892"/>
                </a:stretch>
              </a:blipFill>
            </p:spPr>
            <p:txBody>
              <a:bodyPr/>
              <a:lstStyle/>
              <a:p>
                <a:r>
                  <a:rPr lang="en-IN">
                    <a:noFill/>
                  </a:rPr>
                  <a:t> </a:t>
                </a:r>
              </a:p>
            </p:txBody>
          </p:sp>
        </mc:Fallback>
      </mc:AlternateContent>
      <p:contentPart p14:bwMode="auto" r:id="rId3">
        <p14:nvContentPartPr>
          <p14:cNvPr id="2" name="Ink 1"/>
          <p14:cNvContentPartPr/>
          <p14:nvPr/>
        </p14:nvContentPartPr>
        <p14:xfrm>
          <a:off x="2264400" y="6347160"/>
          <a:ext cx="81720" cy="101880"/>
        </p14:xfrm>
      </p:contentPart>
      <p:contentPart p14:bwMode="auto" r:id="rId4">
        <p14:nvContentPartPr>
          <p14:cNvPr id="5" name="Ink 4"/>
          <p14:cNvContentPartPr/>
          <p14:nvPr/>
        </p14:nvContentPartPr>
        <p14:xfrm>
          <a:off x="158040" y="1526040"/>
          <a:ext cx="7920360" cy="4318200"/>
        </p14:xfrm>
      </p:contentPart>
    </p:spTree>
    <p:extLst>
      <p:ext uri="{BB962C8B-B14F-4D97-AF65-F5344CB8AC3E}">
        <p14:creationId xmlns:p14="http://schemas.microsoft.com/office/powerpoint/2010/main" val="3885343152"/>
      </p:ext>
    </p:extLst>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1A57882C-7B4E-84E4-6F13-B6D425A121D1}"/>
              </a:ext>
            </a:extLst>
          </p:cNvPr>
          <p:cNvSpPr>
            <a:spLocks noGrp="1"/>
          </p:cNvSpPr>
          <p:nvPr>
            <p:ph sz="quarter" idx="10"/>
          </p:nvPr>
        </p:nvSpPr>
        <p:spPr/>
        <p:txBody>
          <a:bodyPr/>
          <a:lstStyle/>
          <a:p>
            <a:endParaRPr lang="en-IN"/>
          </a:p>
        </p:txBody>
      </p:sp>
      <p:pic>
        <p:nvPicPr>
          <p:cNvPr id="4" name="Picture 3">
            <a:extLst>
              <a:ext uri="{FF2B5EF4-FFF2-40B4-BE49-F238E27FC236}">
                <a16:creationId xmlns:a16="http://schemas.microsoft.com/office/drawing/2014/main" id="{01F43537-570A-B888-8A32-C530DF630D08}"/>
              </a:ext>
            </a:extLst>
          </p:cNvPr>
          <p:cNvPicPr>
            <a:picLocks noChangeAspect="1"/>
          </p:cNvPicPr>
          <p:nvPr/>
        </p:nvPicPr>
        <p:blipFill>
          <a:blip r:embed="rId3"/>
          <a:stretch>
            <a:fillRect/>
          </a:stretch>
        </p:blipFill>
        <p:spPr>
          <a:xfrm>
            <a:off x="762000" y="1524000"/>
            <a:ext cx="7758804" cy="4581707"/>
          </a:xfrm>
          <a:prstGeom prst="rect">
            <a:avLst/>
          </a:prstGeom>
        </p:spPr>
      </p:pic>
    </p:spTree>
    <p:extLst>
      <p:ext uri="{BB962C8B-B14F-4D97-AF65-F5344CB8AC3E}">
        <p14:creationId xmlns:p14="http://schemas.microsoft.com/office/powerpoint/2010/main" val="2006481134"/>
      </p:ext>
    </p:extLst>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fontScale="92500"/>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Applications of Pumping Lemma</a:t>
            </a:r>
            <a:endParaRPr lang="en-IN" kern="0">
              <a:solidFill>
                <a:srgbClr val="002060"/>
              </a:solidFill>
            </a:endParaRPr>
          </a:p>
        </p:txBody>
      </p:sp>
      <mc:AlternateContent>
        <mc:Choice Requires="a14">
          <p:sp>
            <p:nvSpPr>
              <p:cNvPr id="3" name="TextBox 2">
                <a:extLst>
                  <a:ext uri="{FF2B5EF4-FFF2-40B4-BE49-F238E27FC236}">
                    <a16:creationId xmlns:a16="http://schemas.microsoft.com/office/drawing/2014/main" id="{0CAD85D1-082F-002A-2C9D-1DF4AF08C015}"/>
                  </a:ext>
                </a:extLst>
              </p:cNvPr>
              <p:cNvSpPr txBox="1"/>
              <p:nvPr/>
            </p:nvSpPr>
            <p:spPr>
              <a:xfrm>
                <a:off x="252984" y="1600200"/>
                <a:ext cx="8510016"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C00000"/>
                    </a:solidFill>
                  </a:rPr>
                  <a:t>Show that </a:t>
                </a:r>
                <a:endParaRPr lang="en-US" sz="2400" b="0" i="1">
                  <a:solidFill>
                    <a:srgbClr val="C00000"/>
                  </a:solidFill>
                  <a:latin typeface="Cambria Math" panose="02040503050406030204" pitchFamily="18" charset="0"/>
                </a:endParaRPr>
              </a:p>
              <a:p>
                <a14:m>
                  <m:oMathPara>
                    <m:oMathParaPr>
                      <m:jc/>
                    </m:oMathParaPr>
                    <m:oMath>
                      <m:r>
                        <a:rPr lang="en-US" sz="2400" b="0" i="1" smtClean="0">
                          <a:solidFill>
                            <a:srgbClr val="C00000"/>
                          </a:solidFill>
                          <a:latin typeface="Cambria Math" panose="02040503050406030204" pitchFamily="18" charset="0"/>
                        </a:rPr>
                        <m:t>𝐿</m:t>
                      </m:r>
                      <m:r>
                        <a:rPr lang="en-US" sz="2400" b="0" i="1" smtClean="0">
                          <a:solidFill>
                            <a:srgbClr val="C00000"/>
                          </a:solidFill>
                          <a:latin typeface="Cambria Math" panose="02040503050406030204" pitchFamily="18" charset="0"/>
                        </a:rPr>
                        <m:t>=</m:t>
                      </m:r>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1</m:t>
                                  </m:r>
                                </m:e>
                              </m:d>
                            </m:e>
                            <m:sup>
                              <m:r>
                                <a:rPr lang="en-US" sz="2400" b="0" i="1" smtClean="0">
                                  <a:solidFill>
                                    <a:srgbClr val="C00000"/>
                                  </a:solidFill>
                                  <a:latin typeface="Cambria Math" panose="02040503050406030204" pitchFamily="18" charset="0"/>
                                </a:rPr>
                                <m:t>∗</m:t>
                              </m:r>
                            </m:sup>
                          </m:sSup>
                          <m:r>
                            <a:rPr lang="en-US" sz="2400" b="0" i="1" smtClean="0">
                              <a:solidFill>
                                <a:srgbClr val="C00000"/>
                              </a:solidFill>
                              <a:latin typeface="Cambria Math" panose="02040503050406030204" pitchFamily="18" charset="0"/>
                            </a:rPr>
                            <m:t> </m:t>
                          </m:r>
                        </m:e>
                      </m:d>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 </m:t>
                      </m:r>
                    </m:oMath>
                  </m:oMathPara>
                </a14:m>
                <a:r>
                  <a:rPr lang="en-IN" sz="2400">
                    <a:solidFill>
                      <a:srgbClr val="C00000"/>
                    </a:solidFill>
                  </a:rPr>
                  <a:t>contains the same number of 0’s and 1’s </a:t>
                </a:r>
                <a14:m>
                  <m:oMathPara>
                    <m:oMathParaPr>
                      <m:jc/>
                    </m:oMathParaPr>
                    <m:oMath>
                      <m:r>
                        <a:rPr lang="en-US" sz="2400" b="0" i="1" smtClean="0">
                          <a:solidFill>
                            <a:srgbClr val="C00000"/>
                          </a:solidFill>
                          <a:latin typeface="Cambria Math" panose="02040503050406030204" pitchFamily="18" charset="0"/>
                        </a:rPr>
                        <m:t>} </m:t>
                      </m:r>
                    </m:oMath>
                  </m:oMathPara>
                </a14:m>
                <a:endParaRPr lang="en-IN" sz="2400">
                  <a:solidFill>
                    <a:srgbClr val="C00000"/>
                  </a:solidFill>
                </a:endParaRPr>
              </a:p>
              <a:p>
                <a:r>
                  <a:rPr lang="en-IN" sz="2400">
                    <a:solidFill>
                      <a:srgbClr val="C00000"/>
                    </a:solidFill>
                  </a:rPr>
                  <a:t>		is not regular.</a:t>
                </a:r>
              </a:p>
            </p:txBody>
          </p:sp>
        </mc:Choice>
        <mc:Fallback>
          <p:sp>
            <p:nvSpPr>
              <p:cNvPr id="3" name="TextBox 2">
                <a:extLst>
                  <a:ext uri="{FF2B5EF4-FFF2-40B4-BE49-F238E27FC236}">
                    <a16:creationId xmlns:a16="http://schemas.microsoft.com/office/drawing/2014/main" id="{0CAD85D1-082F-002A-2C9D-1DF4AF08C015}"/>
                  </a:ext>
                </a:extLst>
              </p:cNvPr>
              <p:cNvSpPr txBox="1">
                <a:spLocks noRot="1" noChangeAspect="1" noMove="1" noResize="1" noEditPoints="1" noAdjustHandles="1" noChangeArrowheads="1" noChangeShapeType="1" noTextEdit="1"/>
              </p:cNvSpPr>
              <p:nvPr/>
            </p:nvSpPr>
            <p:spPr>
              <a:xfrm>
                <a:off x="252984" y="1600200"/>
                <a:ext cx="8510016" cy="1200329"/>
              </a:xfrm>
              <a:prstGeom prst="rect">
                <a:avLst/>
              </a:prstGeom>
              <a:blipFill>
                <a:blip r:embed="rId2"/>
                <a:stretch>
                  <a:fillRect l="-1146" t="-4082" r="0" b="-10714"/>
                </a:stretch>
              </a:blipFill>
            </p:spPr>
            <p:txBody>
              <a:bodyPr/>
              <a:lstStyle/>
              <a:p>
                <a:r>
                  <a:rPr lang="en-IN">
                    <a:noFill/>
                  </a:rPr>
                  <a:t> </a:t>
                </a:r>
              </a:p>
            </p:txBody>
          </p:sp>
        </mc:Fallback>
      </mc:AlternateContent>
      <p:contentPart p14:bwMode="auto" r:id="rId3">
        <p14:nvContentPartPr>
          <p14:cNvPr id="2" name="Ink 1"/>
          <p14:cNvContentPartPr/>
          <p14:nvPr/>
        </p14:nvContentPartPr>
        <p14:xfrm>
          <a:off x="144720" y="836640"/>
          <a:ext cx="8940960" cy="5027040"/>
        </p14:xfrm>
      </p:contentPart>
    </p:spTree>
    <p:extLst>
      <p:ext uri="{BB962C8B-B14F-4D97-AF65-F5344CB8AC3E}">
        <p14:creationId xmlns:p14="http://schemas.microsoft.com/office/powerpoint/2010/main" val="1103681326"/>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61DE1868-B33D-A98A-2B3A-1178F0293D68}"/>
              </a:ext>
            </a:extLst>
          </p:cNvPr>
          <p:cNvSpPr>
            <a:spLocks noGrp="1"/>
          </p:cNvSpPr>
          <p:nvPr>
            <p:ph sz="quarter" idx="10"/>
          </p:nvPr>
        </p:nvSpPr>
        <p:spPr/>
        <p:txBody>
          <a:bodyPr/>
          <a:lstStyle/>
          <a:p>
            <a:endParaRPr lang="en-IN"/>
          </a:p>
        </p:txBody>
      </p:sp>
      <p:pic>
        <p:nvPicPr>
          <p:cNvPr id="4" name="Picture 3">
            <a:extLst>
              <a:ext uri="{FF2B5EF4-FFF2-40B4-BE49-F238E27FC236}">
                <a16:creationId xmlns:a16="http://schemas.microsoft.com/office/drawing/2014/main" id="{94C01904-B7D8-E477-1D74-45473D45BF6C}"/>
              </a:ext>
            </a:extLst>
          </p:cNvPr>
          <p:cNvPicPr>
            <a:picLocks noChangeAspect="1"/>
          </p:cNvPicPr>
          <p:nvPr/>
        </p:nvPicPr>
        <p:blipFill>
          <a:blip r:embed="rId2"/>
          <a:stretch>
            <a:fillRect/>
          </a:stretch>
        </p:blipFill>
        <p:spPr>
          <a:xfrm>
            <a:off x="685800" y="1450075"/>
            <a:ext cx="6719319" cy="4186450"/>
          </a:xfrm>
          <a:prstGeom prst="rect">
            <a:avLst/>
          </a:prstGeom>
        </p:spPr>
      </p:pic>
      <p:sp>
        <p:nvSpPr>
          <p:cNvPr id="5" name="TextBox 4">
            <a:extLst>
              <a:ext uri="{FF2B5EF4-FFF2-40B4-BE49-F238E27FC236}">
                <a16:creationId xmlns:a16="http://schemas.microsoft.com/office/drawing/2014/main" id="{722F1A2D-96FE-F268-DF6C-F2909CFC53B1}"/>
              </a:ext>
            </a:extLst>
          </p:cNvPr>
          <p:cNvSpPr txBox="1"/>
          <p:nvPr/>
        </p:nvSpPr>
        <p:spPr>
          <a:xfrm>
            <a:off x="1066800" y="5791200"/>
            <a:ext cx="450899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No. of Zeroes and No. of Ones are not equal !!</a:t>
            </a:r>
            <a:endParaRPr lang="en-IN"/>
          </a:p>
        </p:txBody>
      </p:sp>
    </p:spTree>
    <p:extLst>
      <p:ext uri="{BB962C8B-B14F-4D97-AF65-F5344CB8AC3E}">
        <p14:creationId xmlns:p14="http://schemas.microsoft.com/office/powerpoint/2010/main" val="291553776"/>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fontScale="92500"/>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rPr>
              <a:t>Applications of Pumping Lemma</a:t>
            </a:r>
            <a:endParaRPr lang="en-IN" kern="0">
              <a:solidFill>
                <a:srgbClr val="002060"/>
              </a:solidFill>
            </a:endParaRPr>
          </a:p>
        </p:txBody>
      </p:sp>
      <mc:AlternateContent>
        <mc:Choice Requires="a14">
          <p:sp>
            <p:nvSpPr>
              <p:cNvPr id="3" name="TextBox 2">
                <a:extLst>
                  <a:ext uri="{FF2B5EF4-FFF2-40B4-BE49-F238E27FC236}">
                    <a16:creationId xmlns:a16="http://schemas.microsoft.com/office/drawing/2014/main" id="{0CAD85D1-082F-002A-2C9D-1DF4AF08C015}"/>
                  </a:ext>
                </a:extLst>
              </p:cNvPr>
              <p:cNvSpPr txBox="1"/>
              <p:nvPr/>
            </p:nvSpPr>
            <p:spPr>
              <a:xfrm>
                <a:off x="252984" y="1600200"/>
                <a:ext cx="851001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C00000"/>
                    </a:solidFill>
                  </a:rPr>
                  <a:t>Show that  </a:t>
                </a:r>
                <a14:m>
                  <m:oMathPara>
                    <m:oMathParaPr>
                      <m:jc/>
                    </m:oMathParaPr>
                    <m:oMath>
                      <m:r>
                        <a:rPr lang="en-US" sz="2400" b="0" i="1" smtClean="0">
                          <a:solidFill>
                            <a:srgbClr val="C00000"/>
                          </a:solidFill>
                          <a:latin typeface="Cambria Math" panose="02040503050406030204" pitchFamily="18" charset="0"/>
                        </a:rPr>
                        <m:t>𝐿</m:t>
                      </m:r>
                      <m:r>
                        <a:rPr lang="en-US" sz="2400" b="0" i="1" smtClean="0">
                          <a:solidFill>
                            <a:srgbClr val="C00000"/>
                          </a:solidFill>
                          <a:latin typeface="Cambria Math" panose="02040503050406030204" pitchFamily="18" charset="0"/>
                        </a:rPr>
                        <m:t>=</m:t>
                      </m:r>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𝑤𝑤</m:t>
                          </m:r>
                        </m:e>
                      </m:d>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𝑤</m:t>
                      </m:r>
                      <m:r>
                        <a:rPr lang="en-US" sz="2400" i="1">
                          <a:solidFill>
                            <a:srgbClr val="C00000"/>
                          </a:solidFill>
                          <a:latin typeface="Cambria Math" panose="02040503050406030204" pitchFamily="18" charset="0"/>
                        </a:rPr>
                        <m:t>∈</m:t>
                      </m:r>
                      <m:sSup>
                        <m:sSupPr>
                          <m:ctrlPr>
                            <a:rPr lang="en-US" sz="2400" i="1">
                              <a:solidFill>
                                <a:srgbClr val="C00000"/>
                              </a:solidFill>
                              <a:latin typeface="Cambria Math" panose="02040503050406030204" pitchFamily="18" charset="0"/>
                            </a:rPr>
                          </m:ctrlPr>
                        </m:sSupPr>
                        <m:e>
                          <m:d>
                            <m:dPr>
                              <m:begChr m:val="{"/>
                              <m:sepChr m:val="|"/>
                              <m:endChr m:val="}"/>
                              <m:grow m:val="on"/>
                              <m:shp m:val="centered"/>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0, 1</m:t>
                              </m:r>
                            </m:e>
                          </m:d>
                        </m:e>
                        <m:sup>
                          <m:r>
                            <a:rPr lang="en-US" sz="2400" i="1">
                              <a:solidFill>
                                <a:srgbClr val="C00000"/>
                              </a:solidFill>
                              <a:latin typeface="Cambria Math" panose="02040503050406030204" pitchFamily="18" charset="0"/>
                            </a:rPr>
                            <m:t>∗</m:t>
                          </m:r>
                        </m:sup>
                      </m:sSup>
                    </m:oMath>
                  </m:oMathPara>
                </a14:m>
                <a:r>
                  <a:rPr lang="en-IN" sz="2400">
                    <a:solidFill>
                      <a:srgbClr val="C00000"/>
                    </a:solidFill>
                  </a:rPr>
                  <a:t> </a:t>
                </a:r>
                <a14:m>
                  <m:oMathPara>
                    <m:oMathParaPr>
                      <m:jc/>
                    </m:oMathParaPr>
                    <m:oMath>
                      <m:r>
                        <a:rPr lang="en-US" sz="2400" b="0" i="1" smtClean="0">
                          <a:solidFill>
                            <a:srgbClr val="C00000"/>
                          </a:solidFill>
                          <a:latin typeface="Cambria Math" panose="02040503050406030204" pitchFamily="18" charset="0"/>
                        </a:rPr>
                        <m:t>} </m:t>
                      </m:r>
                    </m:oMath>
                  </m:oMathPara>
                </a14:m>
                <a:r>
                  <a:rPr lang="en-IN" sz="2400">
                    <a:solidFill>
                      <a:srgbClr val="C00000"/>
                    </a:solidFill>
                  </a:rPr>
                  <a:t>is not regular.</a:t>
                </a:r>
              </a:p>
            </p:txBody>
          </p:sp>
        </mc:Choice>
        <mc:Fallback>
          <p:sp>
            <p:nvSpPr>
              <p:cNvPr id="3" name="TextBox 2">
                <a:extLst>
                  <a:ext uri="{FF2B5EF4-FFF2-40B4-BE49-F238E27FC236}">
                    <a16:creationId xmlns:a16="http://schemas.microsoft.com/office/drawing/2014/main" id="{0CAD85D1-082F-002A-2C9D-1DF4AF08C015}"/>
                  </a:ext>
                </a:extLst>
              </p:cNvPr>
              <p:cNvSpPr txBox="1">
                <a:spLocks noRot="1" noChangeAspect="1" noMove="1" noResize="1" noEditPoints="1" noAdjustHandles="1" noChangeArrowheads="1" noChangeShapeType="1" noTextEdit="1"/>
              </p:cNvSpPr>
              <p:nvPr/>
            </p:nvSpPr>
            <p:spPr>
              <a:xfrm>
                <a:off x="252984" y="1600200"/>
                <a:ext cx="8510016" cy="461665"/>
              </a:xfrm>
              <a:prstGeom prst="rect">
                <a:avLst/>
              </a:prstGeom>
              <a:blipFill>
                <a:blip r:embed="rId2"/>
                <a:stretch>
                  <a:fillRect l="-1146" t="-10667" r="0" b="-29333"/>
                </a:stretch>
              </a:blipFill>
            </p:spPr>
            <p:txBody>
              <a:bodyPr/>
              <a:lstStyle/>
              <a:p>
                <a:r>
                  <a:rPr lang="en-IN">
                    <a:noFill/>
                  </a:rPr>
                  <a:t> </a:t>
                </a:r>
              </a:p>
            </p:txBody>
          </p:sp>
        </mc:Fallback>
      </mc:AlternateContent>
    </p:spTree>
    <p:extLst>
      <p:ext uri="{BB962C8B-B14F-4D97-AF65-F5344CB8AC3E}">
        <p14:creationId xmlns:p14="http://schemas.microsoft.com/office/powerpoint/2010/main" val="4089808418"/>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330760111"/>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Operations on Strings</a:t>
            </a:r>
            <a:endParaRPr lang="en-IN" sz="3200">
              <a:solidFill>
                <a:srgbClr val="7030A0"/>
              </a:solidFill>
              <a:latin typeface="+mj-lt"/>
            </a:endParaRPr>
          </a:p>
        </p:txBody>
      </p:sp>
      <mc:AlternateContent>
        <mc:Choice Requires="a14">
          <p:sp>
            <p:nvSpPr>
              <p:cNvPr id="12" name="TextBox 11">
                <a:extLst>
                  <a:ext uri="{FF2B5EF4-FFF2-40B4-BE49-F238E27FC236}">
                    <a16:creationId xmlns:a16="http://schemas.microsoft.com/office/drawing/2014/main" id="{B232F52D-D617-D035-69CF-EB9870440805}"/>
                  </a:ext>
                </a:extLst>
              </p:cNvPr>
              <p:cNvSpPr txBox="1"/>
              <p:nvPr/>
            </p:nvSpPr>
            <p:spPr>
              <a:xfrm>
                <a:off x="152400" y="1676400"/>
                <a:ext cx="8763000" cy="40811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eaLnBrk="1" hangingPunct="1">
                  <a:lnSpc>
                    <a:spcPct val="90000"/>
                  </a:lnSpc>
                  <a:buFont typeface="Wingdings" panose="05000000000000000000" pitchFamily="2" charset="2"/>
                  <a:buChar char="Ø"/>
                  <a:defRPr/>
                </a:pPr>
                <a:r>
                  <a:rPr lang="en-US" sz="2400">
                    <a:solidFill>
                      <a:srgbClr val="FF0000"/>
                    </a:solidFill>
                    <a:highlight>
                      <a:srgbClr val="FFFF00"/>
                    </a:highlight>
                  </a:rPr>
                  <a:t>Concatenation:</a:t>
                </a:r>
                <a:r>
                  <a:rPr lang="en-US" sz="2400">
                    <a:solidFill>
                      <a:srgbClr val="FF0000"/>
                    </a:solidFill>
                  </a:rPr>
                  <a:t> </a:t>
                </a:r>
                <a:r>
                  <a:rPr lang="en-US" sz="2400">
                    <a:solidFill>
                      <a:schemeClr val="tx1"/>
                    </a:solidFill>
                  </a:rPr>
                  <a:t>takes two strings </a:t>
                </a:r>
                <a14:m>
                  <m:oMathPara>
                    <m:oMathParaPr>
                      <m:jc/>
                    </m:oMathParaPr>
                    <m:oMath>
                      <m:r>
                        <a:rPr lang="en-US" sz="2400" b="0" i="1" smtClean="0">
                          <a:solidFill>
                            <a:schemeClr val="tx1"/>
                          </a:solidFill>
                          <a:latin typeface="Cambria Math" panose="02040503050406030204" pitchFamily="18" charset="0"/>
                        </a:rPr>
                        <m:t>𝑥</m:t>
                      </m:r>
                    </m:oMath>
                  </m:oMathPara>
                </a14:m>
                <a:r>
                  <a:rPr lang="en-US" sz="2400"/>
                  <a:t> and </a:t>
                </a:r>
                <a14:m>
                  <m:oMathPara>
                    <m:oMathParaPr>
                      <m:jc/>
                    </m:oMathParaPr>
                    <m:oMath>
                      <m:r>
                        <a:rPr lang="en-US" sz="2400" b="0" i="1" smtClean="0">
                          <a:latin typeface="Cambria Math" panose="02040503050406030204" pitchFamily="18" charset="0"/>
                        </a:rPr>
                        <m:t>𝑦</m:t>
                      </m:r>
                    </m:oMath>
                  </m:oMathPara>
                </a14:m>
                <a:r>
                  <a:rPr lang="en-US" sz="2400"/>
                  <a:t> and makes a new string </a:t>
                </a:r>
                <a14:m>
                  <m:oMathPara>
                    <m:oMathParaPr>
                      <m:jc/>
                    </m:oMathParaPr>
                    <m:oMath>
                      <m:r>
                        <a:rPr lang="en-US" sz="2400" b="0" i="1" smtClean="0">
                          <a:latin typeface="Cambria Math" panose="02040503050406030204" pitchFamily="18" charset="0"/>
                        </a:rPr>
                        <m:t>𝑥𝑦</m:t>
                      </m:r>
                    </m:oMath>
                  </m:oMathPara>
                </a14:m>
                <a:r>
                  <a:rPr lang="en-US" sz="2400"/>
                  <a:t> by putting them together,  </a:t>
                </a:r>
                <a:r>
                  <a:rPr lang="en-US" sz="2400">
                    <a:solidFill>
                      <a:srgbClr val="7030A0"/>
                    </a:solidFill>
                  </a:rPr>
                  <a:t>symbols in </a:t>
                </a:r>
                <a14:m>
                  <m:oMathPara>
                    <m:oMathParaPr>
                      <m:jc/>
                    </m:oMathParaPr>
                    <m:oMath>
                      <m:r>
                        <a:rPr lang="en-US" sz="2400" b="0" i="1" smtClean="0">
                          <a:solidFill>
                            <a:srgbClr val="7030A0"/>
                          </a:solidFill>
                          <a:latin typeface="Cambria Math" panose="02040503050406030204" pitchFamily="18" charset="0"/>
                        </a:rPr>
                        <m:t>𝑥</m:t>
                      </m:r>
                    </m:oMath>
                  </m:oMathPara>
                </a14:m>
                <a:r>
                  <a:rPr lang="en-US" sz="2400">
                    <a:solidFill>
                      <a:srgbClr val="7030A0"/>
                    </a:solidFill>
                  </a:rPr>
                  <a:t> followed by the symbols in </a:t>
                </a:r>
                <a14:m>
                  <m:oMathPara>
                    <m:oMathParaPr>
                      <m:jc/>
                    </m:oMathParaPr>
                    <m:oMath>
                      <m:r>
                        <a:rPr lang="en-US" sz="2400" b="0" i="1" smtClean="0">
                          <a:solidFill>
                            <a:srgbClr val="7030A0"/>
                          </a:solidFill>
                          <a:latin typeface="Cambria Math" panose="02040503050406030204" pitchFamily="18" charset="0"/>
                        </a:rPr>
                        <m:t>𝑦</m:t>
                      </m:r>
                    </m:oMath>
                  </m:oMathPara>
                </a14:m>
                <a:r>
                  <a:rPr lang="en-US" sz="2400"/>
                  <a:t>. </a:t>
                </a:r>
              </a:p>
              <a:p>
                <a:pPr marL="457200" indent="-457200" eaLnBrk="1" hangingPunct="1">
                  <a:lnSpc>
                    <a:spcPct val="90000"/>
                  </a:lnSpc>
                  <a:buFont typeface="Wingdings" panose="05000000000000000000" pitchFamily="2" charset="2"/>
                  <a:buChar char="Ø"/>
                  <a:defRPr/>
                </a:pPr>
                <a:endParaRPr lang="en-US" sz="2400"/>
              </a:p>
              <a:p>
                <a:pPr marL="457200" indent="-457200" eaLnBrk="1" hangingPunct="1">
                  <a:lnSpc>
                    <a:spcPct val="90000"/>
                  </a:lnSpc>
                  <a:buFont typeface="Wingdings" panose="05000000000000000000" pitchFamily="2" charset="2"/>
                  <a:buChar char="Ø"/>
                  <a:defRPr/>
                </a:pPr>
                <a:endParaRPr lang="en-US" sz="2400"/>
              </a:p>
              <a:p>
                <a:pPr marL="914400" lvl="1" indent="-457200">
                  <a:lnSpc>
                    <a:spcPct val="90000"/>
                  </a:lnSpc>
                  <a:buFont typeface="Wingdings" panose="05000000000000000000" pitchFamily="2" charset="2"/>
                  <a:buChar char="Ø"/>
                  <a:defRPr/>
                </a:pPr>
                <a:r>
                  <a:rPr lang="en-US" sz="2400"/>
                  <a:t>Note that </a:t>
                </a:r>
                <a14:m>
                  <m:oMathPara>
                    <m:oMathParaPr>
                      <m:jc/>
                    </m:oMathParaPr>
                    <m:oMath>
                      <m:r>
                        <a:rPr lang="en-US" sz="2400" b="0" i="1" smtClean="0">
                          <a:latin typeface="Cambria Math" panose="02040503050406030204" pitchFamily="18" charset="0"/>
                        </a:rPr>
                        <m:t>𝑥𝑦</m:t>
                      </m:r>
                    </m:oMath>
                  </m:oMathPara>
                </a14:m>
                <a:r>
                  <a:rPr lang="en-US" sz="2400"/>
                  <a:t> and </a:t>
                </a:r>
                <a14:m>
                  <m:oMathPara>
                    <m:oMathParaPr>
                      <m:jc/>
                    </m:oMathParaPr>
                    <m:oMath>
                      <m:r>
                        <a:rPr lang="en-US" sz="2400" b="0" i="1" smtClean="0">
                          <a:latin typeface="Cambria Math" panose="02040503050406030204" pitchFamily="18" charset="0"/>
                        </a:rPr>
                        <m:t>𝑦𝑥</m:t>
                      </m:r>
                    </m:oMath>
                  </m:oMathPara>
                </a14:m>
                <a:r>
                  <a:rPr lang="en-US" sz="2400"/>
                  <a:t> are different, in general.</a:t>
                </a:r>
              </a:p>
              <a:p>
                <a:pPr marL="457200" indent="-457200" eaLnBrk="1" hangingPunct="1">
                  <a:lnSpc>
                    <a:spcPct val="90000"/>
                  </a:lnSpc>
                  <a:buFont typeface="Wingdings" panose="05000000000000000000" pitchFamily="2" charset="2"/>
                  <a:buChar char="Ø"/>
                  <a:defRPr/>
                </a:pPr>
                <a:endParaRPr lang="en-US" sz="2400"/>
              </a:p>
              <a:p>
                <a:pPr marL="457200" indent="-457200" eaLnBrk="1" hangingPunct="1">
                  <a:lnSpc>
                    <a:spcPct val="90000"/>
                  </a:lnSpc>
                  <a:buFont typeface="Wingdings" panose="05000000000000000000" pitchFamily="2" charset="2"/>
                  <a:buChar char="Ø"/>
                  <a:defRPr/>
                </a:pPr>
                <a:r>
                  <a:rPr lang="en-US" sz="2400"/>
                  <a:t>Concatenation is associative</a:t>
                </a:r>
              </a:p>
              <a:p>
                <a:pPr marL="457200" indent="-457200" eaLnBrk="1" hangingPunct="1">
                  <a:lnSpc>
                    <a:spcPct val="90000"/>
                  </a:lnSpc>
                  <a:buFont typeface="Wingdings" panose="05000000000000000000" pitchFamily="2" charset="2"/>
                  <a:buChar char="Ø"/>
                  <a:defRPr/>
                </a:pPr>
                <a:endParaRPr lang="en-US" sz="2400"/>
              </a:p>
              <a:p>
                <a:pPr marL="457200" indent="-457200" eaLnBrk="1" hangingPunct="1">
                  <a:lnSpc>
                    <a:spcPct val="90000"/>
                  </a:lnSpc>
                  <a:buFont typeface="Wingdings" panose="05000000000000000000" pitchFamily="2" charset="2"/>
                  <a:buChar char="Ø"/>
                  <a:defRPr/>
                </a:pPr>
                <a14:m>
                  <m:oMathPara>
                    <m:oMathParaPr>
                      <m:jc/>
                    </m:oMathParaPr>
                    <m:oMath>
                      <m:r>
                        <a:rPr lang="en-US" sz="2400" b="0" i="1" smtClean="0">
                          <a:latin typeface="Cambria Math" panose="02040503050406030204" pitchFamily="18" charset="0"/>
                        </a:rPr>
                        <m:t>𝜖</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𝜖</m:t>
                      </m:r>
                      <m:r>
                        <a:rPr lang="en-US" sz="2400" b="0" i="1" smtClean="0">
                          <a:latin typeface="Cambria Math" panose="02040503050406030204" pitchFamily="18" charset="0"/>
                        </a:rPr>
                        <m:t>=</m:t>
                      </m:r>
                      <m:r>
                        <a:rPr lang="en-US" sz="2400" b="0" i="1" smtClean="0">
                          <a:latin typeface="Cambria Math" panose="02040503050406030204" pitchFamily="18" charset="0"/>
                        </a:rPr>
                        <m:t>𝑥</m:t>
                      </m:r>
                    </m:oMath>
                  </m:oMathPara>
                </a14:m>
                <a:r>
                  <a:rPr lang="en-US" sz="2400"/>
                  <a:t> (</a:t>
                </a:r>
                <a14:m>
                  <m:oMathPara>
                    <m:oMathParaPr>
                      <m:jc/>
                    </m:oMathParaPr>
                    <m:oMath>
                      <m:r>
                        <a:rPr lang="en-US" sz="2400" b="0" i="1" smtClean="0">
                          <a:latin typeface="Cambria Math" panose="02040503050406030204" pitchFamily="18" charset="0"/>
                        </a:rPr>
                        <m:t>𝜖</m:t>
                      </m:r>
                    </m:oMath>
                  </m:oMathPara>
                </a14:m>
                <a:r>
                  <a:rPr lang="en-US" sz="2400"/>
                  <a:t> is an identity for concatenation)</a:t>
                </a:r>
              </a:p>
              <a:p>
                <a:pPr marL="457200" indent="-457200" eaLnBrk="1" hangingPunct="1">
                  <a:lnSpc>
                    <a:spcPct val="90000"/>
                  </a:lnSpc>
                  <a:buFont typeface="Wingdings" panose="05000000000000000000" pitchFamily="2" charset="2"/>
                  <a:buChar char="Ø"/>
                  <a:defRPr/>
                </a:pPr>
                <a:endParaRPr lang="en-US" sz="2400"/>
              </a:p>
              <a:p>
                <a:pPr marL="457200" indent="-457200" eaLnBrk="1" hangingPunct="1">
                  <a:lnSpc>
                    <a:spcPct val="90000"/>
                  </a:lnSpc>
                  <a:buFont typeface="Wingdings" panose="05000000000000000000" pitchFamily="2" charset="2"/>
                  <a:buChar char="Ø"/>
                  <a:defRPr/>
                </a:pPr>
                <a14:m>
                  <m:oMathPara>
                    <m:oMathParaPr>
                      <m:jc/>
                    </m:oMathParaPr>
                    <m:oMath>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𝑥𝑦</m:t>
                          </m:r>
                        </m:e>
                      </m:d>
                      <m:r>
                        <a:rPr lang="en-US" sz="2400" b="0" i="1" smtClean="0">
                          <a:latin typeface="Cambria Math" panose="02040503050406030204" pitchFamily="18" charset="0"/>
                        </a:rPr>
                        <m:t>=</m:t>
                      </m:r>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oMath>
                  </m:oMathPara>
                </a14:m>
                <a:endParaRPr lang="en-IN" sz="2400">
                  <a:latin typeface="+mj-lt"/>
                </a:endParaRPr>
              </a:p>
            </p:txBody>
          </p:sp>
        </mc:Choice>
        <mc:Fallback>
          <p:sp>
            <p:nvSpPr>
              <p:cNvPr id="12" name="TextBox 11">
                <a:extLst>
                  <a:ext uri="{FF2B5EF4-FFF2-40B4-BE49-F238E27FC236}">
                    <a16:creationId xmlns:a16="http://schemas.microsoft.com/office/drawing/2014/main" id="{B232F52D-D617-D035-69CF-EB9870440805}"/>
                  </a:ext>
                </a:extLst>
              </p:cNvPr>
              <p:cNvSpPr txBox="1">
                <a:spLocks noRot="1" noChangeAspect="1" noMove="1" noResize="1" noEditPoints="1" noAdjustHandles="1" noChangeArrowheads="1" noChangeShapeType="1" noTextEdit="1"/>
              </p:cNvSpPr>
              <p:nvPr/>
            </p:nvSpPr>
            <p:spPr>
              <a:xfrm>
                <a:off x="152400" y="1676400"/>
                <a:ext cx="8763000" cy="4081117"/>
              </a:xfrm>
              <a:prstGeom prst="rect">
                <a:avLst/>
              </a:prstGeom>
              <a:blipFill>
                <a:blip r:embed="rId2"/>
                <a:stretch>
                  <a:fillRect l="-904" t="-2093" r="-487" b="-1943"/>
                </a:stretch>
              </a:blipFill>
            </p:spPr>
            <p:txBody>
              <a:bodyPr/>
              <a:lstStyle/>
              <a:p>
                <a:r>
                  <a:rPr lang="en-IN">
                    <a:noFill/>
                  </a:rPr>
                  <a:t> </a:t>
                </a:r>
              </a:p>
            </p:txBody>
          </p:sp>
        </mc:Fallback>
      </mc:AlternateContent>
    </p:spTree>
    <p:extLst>
      <p:ext uri="{BB962C8B-B14F-4D97-AF65-F5344CB8AC3E}">
        <p14:creationId xmlns:p14="http://schemas.microsoft.com/office/powerpoint/2010/main" val="20948889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12">
                                            <p:txEl>
                                              <p:pRg st="7" end="7"/>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5940425" cy="1030410"/>
          </a:xfrm>
          <a:prstGeom prst="rect">
            <a:avLst/>
          </a:prstGeom>
        </p:spPr>
        <p:txBody>
          <a:bodyPr vert="horz" wrap="square" lIns="0" tIns="14605" rIns="0" bIns="0" rtlCol="0">
            <a:spAutoFit/>
          </a:bodyPr>
          <a:lstStyle/>
          <a:p>
            <a:pPr marL="12700">
              <a:lnSpc>
                <a:spcPct val="100000"/>
              </a:lnSpc>
              <a:spcBef>
                <a:spcPts val="115"/>
              </a:spcBef>
            </a:pPr>
            <a:r>
              <a:rPr lang="en-US" spc="-90"/>
              <a:t>Lecture -13-14</a:t>
            </a:r>
            <a:br>
              <a:rPr lang="en-US" spc="-90"/>
            </a:br>
            <a:r>
              <a:rPr lang="en-US" spc="-90"/>
              <a:t>		Minimization of DFA</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C00000"/>
                </a:solidFill>
                <a:latin typeface="+mn-lt"/>
              </a:rPr>
              <a:t>How to minimize a DFA?</a:t>
            </a:r>
            <a:endParaRPr lang="en-IN" kern="0">
              <a:solidFill>
                <a:srgbClr val="C00000"/>
              </a:solidFill>
              <a:latin typeface="+mn-lt"/>
            </a:endParaRPr>
          </a:p>
        </p:txBody>
      </p:sp>
      <p:sp>
        <p:nvSpPr>
          <p:cNvPr id="5" name="TextBox 4">
            <a:extLst>
              <a:ext uri="{FF2B5EF4-FFF2-40B4-BE49-F238E27FC236}">
                <a16:creationId xmlns:a16="http://schemas.microsoft.com/office/drawing/2014/main" id="{DD316C42-6106-30CA-9DB0-81F110A59FC5}"/>
              </a:ext>
            </a:extLst>
          </p:cNvPr>
          <p:cNvSpPr txBox="1"/>
          <p:nvPr/>
        </p:nvSpPr>
        <p:spPr>
          <a:xfrm>
            <a:off x="225552" y="1524000"/>
            <a:ext cx="85100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C00000"/>
                </a:solidFill>
              </a:rPr>
              <a:t>Two observations</a:t>
            </a:r>
          </a:p>
          <a:p>
            <a:pPr marL="800100" lvl="1" indent="-342900">
              <a:buFont typeface="Wingdings" panose="05000000000000000000" pitchFamily="2" charset="2"/>
              <a:buChar char="q"/>
            </a:pPr>
            <a:r>
              <a:rPr lang="en-US" sz="2400">
                <a:solidFill>
                  <a:srgbClr val="00B050"/>
                </a:solidFill>
              </a:rPr>
              <a:t>Removing unreachable states: </a:t>
            </a:r>
            <a:r>
              <a:rPr lang="en-US" sz="2400">
                <a:solidFill>
                  <a:srgbClr val="002060"/>
                </a:solidFill>
              </a:rPr>
              <a:t>removing states unreachable from the start state does not change the language accepted by a DFA. </a:t>
            </a:r>
          </a:p>
          <a:p>
            <a:pPr marL="1257300" lvl="2" indent="-342900">
              <a:buFont typeface="Wingdings" panose="05000000000000000000" pitchFamily="2" charset="2"/>
              <a:buChar char="v"/>
            </a:pPr>
            <a:r>
              <a:rPr lang="en-US" sz="2400">
                <a:solidFill>
                  <a:srgbClr val="7030A0"/>
                </a:solidFill>
              </a:rPr>
              <a:t>Breadth-first search or depth-first search</a:t>
            </a:r>
          </a:p>
          <a:p>
            <a:pPr marL="800100" lvl="1" indent="-342900">
              <a:buFont typeface="Wingdings" panose="05000000000000000000" pitchFamily="2" charset="2"/>
              <a:buChar char="q"/>
            </a:pPr>
            <a:endParaRPr lang="en-US" sz="2400">
              <a:solidFill>
                <a:srgbClr val="C00000"/>
              </a:solidFill>
            </a:endParaRPr>
          </a:p>
          <a:p>
            <a:pPr marL="800100" lvl="1" indent="-342900">
              <a:buFont typeface="Wingdings" panose="05000000000000000000" pitchFamily="2" charset="2"/>
              <a:buChar char="q"/>
            </a:pPr>
            <a:r>
              <a:rPr lang="en-US" sz="2400">
                <a:solidFill>
                  <a:srgbClr val="00B050"/>
                </a:solidFill>
              </a:rPr>
              <a:t>Merging equivalent states</a:t>
            </a:r>
            <a:r>
              <a:rPr lang="en-US" sz="2400">
                <a:solidFill>
                  <a:srgbClr val="C00000"/>
                </a:solidFill>
              </a:rPr>
              <a:t>: </a:t>
            </a:r>
            <a:r>
              <a:rPr lang="en-US" sz="2400">
                <a:solidFill>
                  <a:srgbClr val="002060"/>
                </a:solidFill>
              </a:rPr>
              <a:t>merging equivalent states does not change the language accepted by a DFA.</a:t>
            </a:r>
          </a:p>
          <a:p>
            <a:pPr marL="1257300" lvl="2" indent="-342900">
              <a:buFont typeface="Wingdings" panose="05000000000000000000" pitchFamily="2" charset="2"/>
              <a:buChar char="v"/>
            </a:pPr>
            <a:r>
              <a:rPr lang="en-US" sz="2400">
                <a:solidFill>
                  <a:srgbClr val="7030A0"/>
                </a:solidFill>
              </a:rPr>
              <a:t>table-filling algorithm (by E. F. Moore)</a:t>
            </a:r>
          </a:p>
          <a:p>
            <a:pPr marL="342900" indent="-342900">
              <a:buFont typeface="Wingdings" panose="05000000000000000000" pitchFamily="2" charset="2"/>
              <a:buChar char="Ø"/>
            </a:pPr>
            <a:endParaRPr lang="en-US" sz="2400">
              <a:solidFill>
                <a:srgbClr val="C00000"/>
              </a:solidFill>
            </a:endParaRPr>
          </a:p>
          <a:p>
            <a:pPr lvl="1"/>
            <a:endParaRPr lang="en-US" sz="2400">
              <a:solidFill>
                <a:srgbClr val="C00000"/>
              </a:solidFill>
            </a:endParaRPr>
          </a:p>
          <a:p>
            <a:pPr marL="342900" indent="-342900">
              <a:buFont typeface="Wingdings" panose="05000000000000000000" pitchFamily="2" charset="2"/>
              <a:buChar char="Ø"/>
            </a:pPr>
            <a:endParaRPr lang="en-IN" sz="2400">
              <a:solidFill>
                <a:srgbClr val="C00000"/>
              </a:solidFill>
            </a:endParaRPr>
          </a:p>
        </p:txBody>
      </p:sp>
      <p:contentPart p14:bwMode="auto" r:id="rId2">
        <p14:nvContentPartPr>
          <p14:cNvPr id="2" name="Ink 1"/>
          <p14:cNvContentPartPr/>
          <p14:nvPr/>
        </p14:nvContentPartPr>
        <p14:xfrm>
          <a:off x="5629320" y="3423600"/>
          <a:ext cx="2195640" cy="747360"/>
        </p14:xfrm>
      </p:contentPart>
    </p:spTree>
    <p:extLst>
      <p:ext uri="{BB962C8B-B14F-4D97-AF65-F5344CB8AC3E}">
        <p14:creationId xmlns:p14="http://schemas.microsoft.com/office/powerpoint/2010/main" val="37546273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Distinguishable states</a:t>
            </a:r>
            <a:endParaRPr lang="en-IN" kern="0">
              <a:solidFill>
                <a:srgbClr val="C00000"/>
              </a:solidFill>
            </a:endParaRPr>
          </a:p>
        </p:txBody>
      </p:sp>
      <mc:AlternateContent>
        <mc:Choice Requires="a14">
          <p:sp>
            <p:nvSpPr>
              <p:cNvPr id="5" name="TextBox 4">
                <a:extLst>
                  <a:ext uri="{FF2B5EF4-FFF2-40B4-BE49-F238E27FC236}">
                    <a16:creationId xmlns:a16="http://schemas.microsoft.com/office/drawing/2014/main" id="{DD316C42-6106-30CA-9DB0-81F110A59FC5}"/>
                  </a:ext>
                </a:extLst>
              </p:cNvPr>
              <p:cNvSpPr txBox="1"/>
              <p:nvPr/>
            </p:nvSpPr>
            <p:spPr>
              <a:xfrm>
                <a:off x="225552" y="1524000"/>
                <a:ext cx="8510016" cy="16112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Two states are </a:t>
                </a:r>
                <a:r>
                  <a:rPr lang="en-US" sz="2400">
                    <a:solidFill>
                      <a:srgbClr val="C00000"/>
                    </a:solidFill>
                  </a:rPr>
                  <a:t>distinguishable</a:t>
                </a:r>
                <a:r>
                  <a:rPr lang="en-US" sz="2400">
                    <a:solidFill>
                      <a:srgbClr val="002060"/>
                    </a:solidFill>
                  </a:rPr>
                  <a:t> if they are not equivalent.</a:t>
                </a:r>
              </a:p>
              <a:p>
                <a:pPr marL="800100" lvl="1" indent="-342900">
                  <a:buFont typeface="Wingdings" panose="05000000000000000000" pitchFamily="2" charset="2"/>
                  <a:buChar char="Ø"/>
                </a:pPr>
                <a:r>
                  <a:rPr lang="en-IN" sz="2400">
                    <a:solidFill>
                      <a:srgbClr val="002060"/>
                    </a:solidFill>
                  </a:rPr>
                  <a:t>Formally, </a:t>
                </a:r>
                <a:r>
                  <a:rPr lang="en-US" sz="2400">
                    <a:solidFill>
                      <a:srgbClr val="002060"/>
                    </a:solidFill>
                  </a:rPr>
                  <a:t>two states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i="1" smtClean="0">
                              <a:solidFill>
                                <a:srgbClr val="002060"/>
                              </a:solidFill>
                              <a:latin typeface="Cambria Math" panose="02040503050406030204" pitchFamily="18" charset="0"/>
                            </a:rPr>
                            <m:t>𝑞</m:t>
                          </m:r>
                        </m:e>
                        <m:sub>
                          <m:r>
                            <a:rPr lang="en-US" sz="240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 </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𝑞</m:t>
                          </m:r>
                        </m:e>
                        <m:sub>
                          <m:r>
                            <a:rPr lang="en-US" sz="2400" b="0" i="1" smtClean="0">
                              <a:solidFill>
                                <a:srgbClr val="002060"/>
                              </a:solidFill>
                              <a:latin typeface="Cambria Math" panose="02040503050406030204" pitchFamily="18" charset="0"/>
                            </a:rPr>
                            <m:t>2</m:t>
                          </m:r>
                        </m:sub>
                      </m:sSub>
                    </m:oMath>
                  </m:oMathPara>
                </a14:m>
                <a:r>
                  <a:rPr lang="en-US" sz="2400">
                    <a:solidFill>
                      <a:srgbClr val="002060"/>
                    </a:solidFill>
                  </a:rPr>
                  <a:t> are distinguishable, if there exists a string  </a:t>
                </a:r>
                <a14:m>
                  <m:oMathPara>
                    <m:oMathParaPr>
                      <m:jc/>
                    </m:oMathParaPr>
                    <m:oMath>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r>
                            <m:rPr>
                              <m:sty m:val="p"/>
                            </m:rPr>
                            <a:rPr lang="en-US" sz="2400" b="0" i="0" smtClean="0">
                              <a:solidFill>
                                <a:srgbClr val="002060"/>
                              </a:solidFill>
                              <a:latin typeface="Cambria Math" panose="02040503050406030204" pitchFamily="18" charset="0"/>
                            </a:rPr>
                            <m:t>Σ</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such that exactly one of   </a:t>
                </a:r>
                <a14:m>
                  <m:oMathPara>
                    <m:oMathParaPr>
                      <m:jc/>
                    </m:oMathParaPr>
                    <m:oMath>
                      <m:acc>
                        <m:accPr>
                          <m:chr m:val="̂"/>
                          <m:ctrlPr>
                            <a:rPr lang="en-US" sz="2400" b="0" i="1" smtClean="0">
                              <a:solidFill>
                                <a:srgbClr val="002060"/>
                              </a:solidFill>
                              <a:latin typeface="Cambria Math" panose="02040503050406030204" pitchFamily="18" charset="0"/>
                            </a:rPr>
                          </m:ctrlPr>
                        </m:accPr>
                        <m:e>
                          <m:r>
                            <a:rPr lang="en-US" sz="2400" b="0" i="1" smtClean="0">
                              <a:solidFill>
                                <a:srgbClr val="002060"/>
                              </a:solidFill>
                              <a:latin typeface="Cambria Math" panose="02040503050406030204" pitchFamily="18" charset="0"/>
                            </a:rPr>
                            <m:t>𝛿</m:t>
                          </m:r>
                        </m:e>
                      </m:acc>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𝑞</m:t>
                          </m:r>
                        </m:e>
                        <m:sub>
                          <m:r>
                            <a:rPr lang="en-US" sz="2400" b="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 </m:t>
                      </m:r>
                    </m:oMath>
                  </m:oMathPara>
                </a14:m>
                <a:r>
                  <a:rPr lang="en-US" sz="2400">
                    <a:solidFill>
                      <a:srgbClr val="002060"/>
                    </a:solidFill>
                  </a:rPr>
                  <a:t>and </a:t>
                </a:r>
                <a14:m>
                  <m:oMathPara>
                    <m:oMathParaPr>
                      <m:jc/>
                    </m:oMathParaPr>
                    <m:oMath>
                      <m:acc>
                        <m:accPr>
                          <m:chr m:val="̂"/>
                          <m:ctrlPr>
                            <a:rPr lang="en-US" sz="2400" i="1">
                              <a:solidFill>
                                <a:srgbClr val="002060"/>
                              </a:solidFill>
                              <a:latin typeface="Cambria Math" panose="02040503050406030204" pitchFamily="18" charset="0"/>
                            </a:rPr>
                          </m:ctrlPr>
                        </m:accPr>
                        <m:e>
                          <m:r>
                            <a:rPr lang="en-US" sz="2400" i="1">
                              <a:solidFill>
                                <a:srgbClr val="002060"/>
                              </a:solidFill>
                              <a:latin typeface="Cambria Math" panose="02040503050406030204" pitchFamily="18" charset="0"/>
                            </a:rPr>
                            <m:t>𝛿</m:t>
                          </m:r>
                        </m:e>
                      </m:acc>
                      <m:r>
                        <a:rPr lang="en-US" sz="2400" i="1">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𝑞</m:t>
                          </m:r>
                        </m:e>
                        <m:sub>
                          <m:r>
                            <a:rPr lang="en-US" sz="2400" b="0" i="1" smtClean="0">
                              <a:solidFill>
                                <a:srgbClr val="002060"/>
                              </a:solidFill>
                              <a:latin typeface="Cambria Math" panose="02040503050406030204" pitchFamily="18" charset="0"/>
                            </a:rPr>
                            <m:t>2</m:t>
                          </m:r>
                        </m:sub>
                      </m:sSub>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𝑤</m:t>
                      </m:r>
                      <m:r>
                        <a:rPr lang="en-US" sz="2400" i="1">
                          <a:solidFill>
                            <a:srgbClr val="002060"/>
                          </a:solidFill>
                          <a:latin typeface="Cambria Math" panose="02040503050406030204" pitchFamily="18" charset="0"/>
                        </a:rPr>
                        <m:t>) </m:t>
                      </m:r>
                    </m:oMath>
                  </m:oMathPara>
                </a14:m>
                <a:r>
                  <a:rPr lang="en-US" sz="2400">
                    <a:solidFill>
                      <a:srgbClr val="002060"/>
                    </a:solidFill>
                  </a:rPr>
                  <a:t>is an accepting state.</a:t>
                </a:r>
              </a:p>
            </p:txBody>
          </p:sp>
        </mc:Choice>
        <mc:Fallback>
          <p:sp>
            <p:nvSpPr>
              <p:cNvPr id="5" name="TextBox 4">
                <a:extLst>
                  <a:ext uri="{FF2B5EF4-FFF2-40B4-BE49-F238E27FC236}">
                    <a16:creationId xmlns:a16="http://schemas.microsoft.com/office/drawing/2014/main" id="{DD316C42-6106-30CA-9DB0-81F110A59FC5}"/>
                  </a:ext>
                </a:extLst>
              </p:cNvPr>
              <p:cNvSpPr txBox="1">
                <a:spLocks noRot="1" noChangeAspect="1" noMove="1" noResize="1" noEditPoints="1" noAdjustHandles="1" noChangeArrowheads="1" noChangeShapeType="1" noTextEdit="1"/>
              </p:cNvSpPr>
              <p:nvPr/>
            </p:nvSpPr>
            <p:spPr>
              <a:xfrm>
                <a:off x="225552" y="1524000"/>
                <a:ext cx="8510016" cy="1611210"/>
              </a:xfrm>
              <a:prstGeom prst="rect">
                <a:avLst/>
              </a:prstGeom>
              <a:blipFill>
                <a:blip r:embed="rId2"/>
                <a:stretch>
                  <a:fillRect l="-931" t="-3030" r="-716" b="-7955"/>
                </a:stretch>
              </a:blipFill>
            </p:spPr>
            <p:txBody>
              <a:bodyPr/>
              <a:lstStyle/>
              <a:p>
                <a:r>
                  <a:rPr lang="en-IN">
                    <a:noFill/>
                  </a:rPr>
                  <a:t> </a:t>
                </a:r>
              </a:p>
            </p:txBody>
          </p:sp>
        </mc:Fallback>
      </mc:AlternateContent>
      <p:pic>
        <p:nvPicPr>
          <p:cNvPr id="1026" name="Picture 2" descr="DFA minimization - Wikipedia">
            <a:extLst>
              <a:ext uri="{FF2B5EF4-FFF2-40B4-BE49-F238E27FC236}">
                <a16:creationId xmlns:a16="http://schemas.microsoft.com/office/drawing/2014/main" id="{96605209-CE04-11E8-1AFE-823069BB16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1000" y="4114800"/>
            <a:ext cx="4419600" cy="1866900"/>
          </a:xfrm>
          <a:prstGeom prst="rect">
            <a:avLst/>
          </a:prstGeom>
          <a:noFill/>
          <a:extLst>
            <a:ext uri="{909E8E84-426E-40DD-AFC4-6F175D3DCCD1}">
              <a14:hiddenFill xmlns:a14="http://schemas.microsoft.com/office/drawing/2010/main">
                <a:solidFill>
                  <a:srgbClr val="FFFFFF"/>
                </a:solidFill>
              </a14:hiddenFill>
            </a:ext>
          </a:extLst>
        </p:spPr>
      </p:pic>
      <p:contentPart p14:bwMode="auto" r:id="rId4">
        <p14:nvContentPartPr>
          <p14:cNvPr id="2" name="Ink 1"/>
          <p14:cNvContentPartPr/>
          <p14:nvPr/>
        </p14:nvContentPartPr>
        <p14:xfrm>
          <a:off x="501480" y="1818720"/>
          <a:ext cx="7892280" cy="4770000"/>
        </p14:xfrm>
      </p:contentPart>
      <p:contentPart p14:bwMode="auto" r:id="rId5">
        <p14:nvContentPartPr>
          <p14:cNvPr id="3" name="Ink 2"/>
          <p14:cNvContentPartPr/>
          <p14:nvPr/>
        </p14:nvContentPartPr>
        <p14:xfrm>
          <a:off x="2330280" y="2249280"/>
          <a:ext cx="5497560" cy="3079440"/>
        </p14:xfrm>
      </p:contentPart>
    </p:spTree>
    <p:extLst>
      <p:ext uri="{BB962C8B-B14F-4D97-AF65-F5344CB8AC3E}">
        <p14:creationId xmlns:p14="http://schemas.microsoft.com/office/powerpoint/2010/main" val="6503987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Table-filling algorithm</a:t>
            </a:r>
            <a:endParaRPr lang="en-IN" kern="0">
              <a:solidFill>
                <a:srgbClr val="C00000"/>
              </a:solidFill>
            </a:endParaRPr>
          </a:p>
        </p:txBody>
      </p:sp>
      <mc:AlternateContent>
        <mc:Choice Requires="a14">
          <p:sp>
            <p:nvSpPr>
              <p:cNvPr id="5" name="TextBox 4">
                <a:extLst>
                  <a:ext uri="{FF2B5EF4-FFF2-40B4-BE49-F238E27FC236}">
                    <a16:creationId xmlns:a16="http://schemas.microsoft.com/office/drawing/2014/main" id="{DD316C42-6106-30CA-9DB0-81F110A59FC5}"/>
                  </a:ext>
                </a:extLst>
              </p:cNvPr>
              <p:cNvSpPr txBox="1"/>
              <p:nvPr/>
            </p:nvSpPr>
            <p:spPr>
              <a:xfrm>
                <a:off x="225552" y="1524000"/>
                <a:ext cx="8510016"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The algorithm recursively discover all distinguishable pairs.</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C00000"/>
                    </a:solidFill>
                  </a:rPr>
                  <a:t>Basis:</a:t>
                </a:r>
                <a:r>
                  <a:rPr lang="en-US" sz="2400">
                    <a:solidFill>
                      <a:srgbClr val="002060"/>
                    </a:solidFill>
                  </a:rPr>
                  <a:t> Pair </a:t>
                </a:r>
                <a14:m>
                  <m:oMathPara>
                    <m:oMathParaPr>
                      <m:jc/>
                    </m:oMathParaPr>
                    <m:oMath>
                      <m:r>
                        <a:rPr lang="en-US" sz="2400" i="1" smtClean="0">
                          <a:solidFill>
                            <a:srgbClr val="002060"/>
                          </a:solidFill>
                          <a:latin typeface="Cambria Math" panose="02040503050406030204" pitchFamily="18" charset="0"/>
                        </a:rPr>
                        <m:t>(</m:t>
                      </m:r>
                      <m:r>
                        <a:rPr lang="en-US" sz="240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m:t>
                      </m:r>
                      <m:r>
                        <a:rPr lang="en-US" sz="2400" i="1" smtClean="0">
                          <a:solidFill>
                            <a:srgbClr val="002060"/>
                          </a:solidFill>
                          <a:latin typeface="Cambria Math" panose="02040503050406030204" pitchFamily="18" charset="0"/>
                        </a:rPr>
                        <m:t> </m:t>
                      </m:r>
                      <m:r>
                        <a:rPr lang="en-US" sz="2400" i="1" smtClean="0">
                          <a:solidFill>
                            <a:srgbClr val="002060"/>
                          </a:solidFill>
                          <a:latin typeface="Cambria Math" panose="02040503050406030204" pitchFamily="18" charset="0"/>
                        </a:rPr>
                        <m:t>𝑞</m:t>
                      </m:r>
                      <m:r>
                        <a:rPr lang="en-US" sz="2400" i="1" smtClean="0">
                          <a:solidFill>
                            <a:srgbClr val="002060"/>
                          </a:solidFill>
                          <a:latin typeface="Cambria Math" panose="02040503050406030204" pitchFamily="18" charset="0"/>
                        </a:rPr>
                        <m:t>) </m:t>
                      </m:r>
                    </m:oMath>
                  </m:oMathPara>
                </a14:m>
                <a:r>
                  <a:rPr lang="en-US" sz="2400">
                    <a:solidFill>
                      <a:srgbClr val="002060"/>
                    </a:solidFill>
                  </a:rPr>
                  <a:t>is distinguishable if </a:t>
                </a:r>
                <a14:m>
                  <m:oMathPara>
                    <m:oMathParaPr>
                      <m:jc/>
                    </m:oMathParaPr>
                    <m:oMath>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𝐹</m:t>
                      </m:r>
                    </m:oMath>
                  </m:oMathPara>
                </a14:m>
                <a:r>
                  <a:rPr lang="en-US" sz="2400">
                    <a:solidFill>
                      <a:srgbClr val="002060"/>
                    </a:solidFill>
                  </a:rPr>
                  <a:t> and </a:t>
                </a:r>
                <a14:m>
                  <m:oMathPara>
                    <m:oMathParaPr>
                      <m:jc/>
                    </m:oMathParaPr>
                    <m:oMath>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𝐹</m:t>
                      </m:r>
                    </m:oMath>
                  </m:oMathPara>
                </a14:m>
                <a:r>
                  <a:rPr lang="en-US" sz="2400">
                    <a:solidFill>
                      <a:srgbClr val="002060"/>
                    </a:solidFill>
                  </a:rPr>
                  <a:t>.</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C00000"/>
                    </a:solidFill>
                  </a:rPr>
                  <a:t>Induction:</a:t>
                </a:r>
                <a:r>
                  <a:rPr lang="en-US" sz="2400">
                    <a:solidFill>
                      <a:srgbClr val="002060"/>
                    </a:solidFill>
                  </a:rPr>
                  <a:t> Pair </a:t>
                </a:r>
                <a14:m>
                  <m:oMathPara>
                    <m:oMathParaPr>
                      <m:jc/>
                    </m:oMathParaPr>
                    <m:oMath>
                      <m:r>
                        <a:rPr lang="en-US" sz="2400" i="1" smtClean="0">
                          <a:solidFill>
                            <a:srgbClr val="002060"/>
                          </a:solidFill>
                          <a:latin typeface="Cambria Math" panose="02040503050406030204" pitchFamily="18" charset="0"/>
                        </a:rPr>
                        <m:t>(</m:t>
                      </m:r>
                      <m:r>
                        <a:rPr lang="en-US" sz="240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m:t>
                      </m:r>
                      <m:r>
                        <a:rPr lang="en-US" sz="2400" i="1" smtClean="0">
                          <a:solidFill>
                            <a:srgbClr val="002060"/>
                          </a:solidFill>
                          <a:latin typeface="Cambria Math" panose="02040503050406030204" pitchFamily="18" charset="0"/>
                        </a:rPr>
                        <m:t> </m:t>
                      </m:r>
                      <m:r>
                        <a:rPr lang="en-US" sz="2400" i="1" smtClean="0">
                          <a:solidFill>
                            <a:srgbClr val="002060"/>
                          </a:solidFill>
                          <a:latin typeface="Cambria Math" panose="02040503050406030204" pitchFamily="18" charset="0"/>
                        </a:rPr>
                        <m:t>𝑞</m:t>
                      </m:r>
                      <m:r>
                        <a:rPr lang="en-US" sz="2400" i="1" smtClean="0">
                          <a:solidFill>
                            <a:srgbClr val="002060"/>
                          </a:solidFill>
                          <a:latin typeface="Cambria Math" panose="02040503050406030204" pitchFamily="18" charset="0"/>
                        </a:rPr>
                        <m:t>) </m:t>
                      </m:r>
                    </m:oMath>
                  </m:oMathPara>
                </a14:m>
                <a:r>
                  <a:rPr lang="en-US" sz="2400">
                    <a:solidFill>
                      <a:srgbClr val="002060"/>
                    </a:solidFill>
                  </a:rPr>
                  <a:t>is distinguishable if states </a:t>
                </a:r>
                <a14:m>
                  <m:oMathPara>
                    <m:oMathParaPr>
                      <m:jc/>
                    </m:oMathParaPr>
                    <m:oMath>
                      <m:r>
                        <a:rPr lang="en-US" sz="2400" b="0" i="1" smtClean="0">
                          <a:solidFill>
                            <a:srgbClr val="002060"/>
                          </a:solidFill>
                          <a:latin typeface="Cambria Math" panose="02040503050406030204" pitchFamily="18" charset="0"/>
                        </a:rPr>
                        <m:t>𝛿</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𝑎</m:t>
                      </m:r>
                      <m:r>
                        <a:rPr lang="en-US" sz="2400" b="0" i="1" smtClean="0">
                          <a:solidFill>
                            <a:srgbClr val="002060"/>
                          </a:solidFill>
                          <a:latin typeface="Cambria Math" panose="02040503050406030204" pitchFamily="18" charset="0"/>
                        </a:rPr>
                        <m:t>)</m:t>
                      </m:r>
                    </m:oMath>
                  </m:oMathPara>
                </a14:m>
                <a:r>
                  <a:rPr lang="en-US" sz="2400" b="0">
                    <a:solidFill>
                      <a:srgbClr val="002060"/>
                    </a:solidFill>
                  </a:rPr>
                  <a:t> and </a:t>
                </a:r>
                <a14:m>
                  <m:oMathPara>
                    <m:oMathParaPr>
                      <m:jc/>
                    </m:oMathParaPr>
                    <m:oMath>
                      <m:r>
                        <a:rPr lang="en-US" sz="2400" b="0" i="1" smtClean="0">
                          <a:solidFill>
                            <a:srgbClr val="002060"/>
                          </a:solidFill>
                          <a:latin typeface="Cambria Math" panose="02040503050406030204" pitchFamily="18" charset="0"/>
                        </a:rPr>
                        <m:t>𝛿</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𝑎</m:t>
                      </m:r>
                      <m:r>
                        <a:rPr lang="en-US" sz="2400" b="0" i="1" smtClean="0">
                          <a:solidFill>
                            <a:srgbClr val="002060"/>
                          </a:solidFill>
                          <a:latin typeface="Cambria Math" panose="02040503050406030204" pitchFamily="18" charset="0"/>
                        </a:rPr>
                        <m:t>)</m:t>
                      </m:r>
                    </m:oMath>
                  </m:oMathPara>
                </a14:m>
                <a:r>
                  <a:rPr lang="en-US" sz="2400" b="0">
                    <a:solidFill>
                      <a:srgbClr val="002060"/>
                    </a:solidFill>
                  </a:rPr>
                  <a:t> are </a:t>
                </a:r>
                <a:r>
                  <a:rPr lang="en-US" sz="2400">
                    <a:solidFill>
                      <a:srgbClr val="002060"/>
                    </a:solidFill>
                  </a:rPr>
                  <a:t>distinguishable for some </a:t>
                </a:r>
                <a14:m>
                  <m:oMathPara>
                    <m:oMathParaPr>
                      <m:jc/>
                    </m:oMathParaPr>
                    <m:oMath>
                      <m:r>
                        <a:rPr lang="en-US" sz="2400" b="0" i="1" smtClean="0">
                          <a:solidFill>
                            <a:srgbClr val="002060"/>
                          </a:solidFill>
                          <a:latin typeface="Cambria Math" panose="02040503050406030204" pitchFamily="18" charset="0"/>
                        </a:rPr>
                        <m:t>𝑎</m:t>
                      </m:r>
                      <m:r>
                        <a:rPr lang="en-US" sz="2400" b="0" i="1" smtClean="0">
                          <a:solidFill>
                            <a:srgbClr val="002060"/>
                          </a:solidFill>
                          <a:latin typeface="Cambria Math" panose="02040503050406030204" pitchFamily="18" charset="0"/>
                        </a:rPr>
                        <m:t>∈</m:t>
                      </m:r>
                      <m:r>
                        <m:rPr>
                          <m:sty m:val="p"/>
                        </m:rPr>
                        <a:rPr lang="en-US" sz="2400" b="0" i="0" smtClean="0">
                          <a:solidFill>
                            <a:srgbClr val="002060"/>
                          </a:solidFill>
                          <a:latin typeface="Cambria Math" panose="02040503050406030204" pitchFamily="18" charset="0"/>
                        </a:rPr>
                        <m:t>Σ</m:t>
                      </m:r>
                    </m:oMath>
                  </m:oMathPara>
                </a14:m>
                <a:r>
                  <a:rPr lang="en-US" sz="2400" b="0">
                    <a:solidFill>
                      <a:srgbClr val="002060"/>
                    </a:solidFill>
                  </a:rPr>
                  <a:t>. </a:t>
                </a:r>
              </a:p>
              <a:p>
                <a:endParaRPr lang="en-US" sz="2400">
                  <a:solidFill>
                    <a:srgbClr val="002060"/>
                  </a:solidFill>
                </a:endParaRPr>
              </a:p>
            </p:txBody>
          </p:sp>
        </mc:Choice>
        <mc:Fallback>
          <p:sp>
            <p:nvSpPr>
              <p:cNvPr id="5" name="TextBox 4">
                <a:extLst>
                  <a:ext uri="{FF2B5EF4-FFF2-40B4-BE49-F238E27FC236}">
                    <a16:creationId xmlns:a16="http://schemas.microsoft.com/office/drawing/2014/main" id="{DD316C42-6106-30CA-9DB0-81F110A59FC5}"/>
                  </a:ext>
                </a:extLst>
              </p:cNvPr>
              <p:cNvSpPr txBox="1">
                <a:spLocks noRot="1" noChangeAspect="1" noMove="1" noResize="1" noEditPoints="1" noAdjustHandles="1" noChangeArrowheads="1" noChangeShapeType="1" noTextEdit="1"/>
              </p:cNvSpPr>
              <p:nvPr/>
            </p:nvSpPr>
            <p:spPr>
              <a:xfrm>
                <a:off x="225552" y="1524000"/>
                <a:ext cx="8510016" cy="2677656"/>
              </a:xfrm>
              <a:prstGeom prst="rect">
                <a:avLst/>
              </a:prstGeom>
              <a:blipFill>
                <a:blip r:embed="rId2"/>
                <a:stretch>
                  <a:fillRect l="-931" t="-1822" b="0"/>
                </a:stretch>
              </a:blipFill>
            </p:spPr>
            <p:txBody>
              <a:bodyPr/>
              <a:lstStyle/>
              <a:p>
                <a:r>
                  <a:rPr lang="en-IN">
                    <a:noFill/>
                  </a:rPr>
                  <a:t> </a:t>
                </a:r>
              </a:p>
            </p:txBody>
          </p:sp>
        </mc:Fallback>
      </mc:AlternateContent>
      <p:contentPart p14:bwMode="auto" r:id="rId3">
        <p14:nvContentPartPr>
          <p14:cNvPr id="2" name="Ink 1"/>
          <p14:cNvContentPartPr/>
          <p14:nvPr/>
        </p14:nvContentPartPr>
        <p14:xfrm>
          <a:off x="810360" y="268920"/>
          <a:ext cx="8291160" cy="6227640"/>
        </p14:xfrm>
      </p:contentPart>
    </p:spTree>
    <p:extLst>
      <p:ext uri="{BB962C8B-B14F-4D97-AF65-F5344CB8AC3E}">
        <p14:creationId xmlns:p14="http://schemas.microsoft.com/office/powerpoint/2010/main" val="32850062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Table-filling algorithm</a:t>
            </a:r>
            <a:endParaRPr lang="en-IN" kern="0">
              <a:solidFill>
                <a:srgbClr val="C00000"/>
              </a:solidFill>
            </a:endParaRPr>
          </a:p>
        </p:txBody>
      </p:sp>
      <mc:AlternateContent>
        <mc:Choice Requires="a14">
          <p:sp>
            <p:nvSpPr>
              <p:cNvPr id="5" name="TextBox 4">
                <a:extLst>
                  <a:ext uri="{FF2B5EF4-FFF2-40B4-BE49-F238E27FC236}">
                    <a16:creationId xmlns:a16="http://schemas.microsoft.com/office/drawing/2014/main" id="{DD316C42-6106-30CA-9DB0-81F110A59FC5}"/>
                  </a:ext>
                </a:extLst>
              </p:cNvPr>
              <p:cNvSpPr txBox="1"/>
              <p:nvPr/>
            </p:nvSpPr>
            <p:spPr>
              <a:xfrm>
                <a:off x="225552" y="1524000"/>
                <a:ext cx="8510016"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The algorithm recursively discover all distinguishable pairs.</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C00000"/>
                    </a:solidFill>
                  </a:rPr>
                  <a:t>Basis:</a:t>
                </a:r>
                <a:r>
                  <a:rPr lang="en-US" sz="2400">
                    <a:solidFill>
                      <a:srgbClr val="002060"/>
                    </a:solidFill>
                  </a:rPr>
                  <a:t> Pair </a:t>
                </a:r>
                <a14:m>
                  <m:oMathPara>
                    <m:oMathParaPr>
                      <m:jc/>
                    </m:oMathParaPr>
                    <m:oMath>
                      <m:r>
                        <a:rPr lang="en-US" sz="2400" i="1" smtClean="0">
                          <a:solidFill>
                            <a:srgbClr val="002060"/>
                          </a:solidFill>
                          <a:latin typeface="Cambria Math" panose="02040503050406030204" pitchFamily="18" charset="0"/>
                        </a:rPr>
                        <m:t>(</m:t>
                      </m:r>
                      <m:r>
                        <a:rPr lang="en-US" sz="240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m:t>
                      </m:r>
                      <m:r>
                        <a:rPr lang="en-US" sz="2400" i="1" smtClean="0">
                          <a:solidFill>
                            <a:srgbClr val="002060"/>
                          </a:solidFill>
                          <a:latin typeface="Cambria Math" panose="02040503050406030204" pitchFamily="18" charset="0"/>
                        </a:rPr>
                        <m:t> </m:t>
                      </m:r>
                      <m:r>
                        <a:rPr lang="en-US" sz="2400" i="1" smtClean="0">
                          <a:solidFill>
                            <a:srgbClr val="002060"/>
                          </a:solidFill>
                          <a:latin typeface="Cambria Math" panose="02040503050406030204" pitchFamily="18" charset="0"/>
                        </a:rPr>
                        <m:t>𝑞</m:t>
                      </m:r>
                      <m:r>
                        <a:rPr lang="en-US" sz="2400" i="1" smtClean="0">
                          <a:solidFill>
                            <a:srgbClr val="002060"/>
                          </a:solidFill>
                          <a:latin typeface="Cambria Math" panose="02040503050406030204" pitchFamily="18" charset="0"/>
                        </a:rPr>
                        <m:t>) </m:t>
                      </m:r>
                    </m:oMath>
                  </m:oMathPara>
                </a14:m>
                <a:r>
                  <a:rPr lang="en-US" sz="2400">
                    <a:solidFill>
                      <a:srgbClr val="002060"/>
                    </a:solidFill>
                  </a:rPr>
                  <a:t>is distinguishable if </a:t>
                </a:r>
                <a14:m>
                  <m:oMathPara>
                    <m:oMathParaPr>
                      <m:jc/>
                    </m:oMathParaPr>
                    <m:oMath>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𝐹</m:t>
                      </m:r>
                    </m:oMath>
                  </m:oMathPara>
                </a14:m>
                <a:r>
                  <a:rPr lang="en-US" sz="2400">
                    <a:solidFill>
                      <a:srgbClr val="002060"/>
                    </a:solidFill>
                  </a:rPr>
                  <a:t> and </a:t>
                </a:r>
                <a14:m>
                  <m:oMathPara>
                    <m:oMathParaPr>
                      <m:jc/>
                    </m:oMathParaPr>
                    <m:oMath>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𝐹</m:t>
                      </m:r>
                    </m:oMath>
                  </m:oMathPara>
                </a14:m>
                <a:r>
                  <a:rPr lang="en-US" sz="2400">
                    <a:solidFill>
                      <a:srgbClr val="002060"/>
                    </a:solidFill>
                  </a:rPr>
                  <a:t>.</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C00000"/>
                    </a:solidFill>
                  </a:rPr>
                  <a:t>Induction:</a:t>
                </a:r>
                <a:r>
                  <a:rPr lang="en-US" sz="2400">
                    <a:solidFill>
                      <a:srgbClr val="002060"/>
                    </a:solidFill>
                  </a:rPr>
                  <a:t> Pair </a:t>
                </a:r>
                <a14:m>
                  <m:oMathPara>
                    <m:oMathParaPr>
                      <m:jc/>
                    </m:oMathParaPr>
                    <m:oMath>
                      <m:r>
                        <a:rPr lang="en-US" sz="2400" i="1" smtClean="0">
                          <a:solidFill>
                            <a:srgbClr val="002060"/>
                          </a:solidFill>
                          <a:latin typeface="Cambria Math" panose="02040503050406030204" pitchFamily="18" charset="0"/>
                        </a:rPr>
                        <m:t>(</m:t>
                      </m:r>
                      <m:r>
                        <a:rPr lang="en-US" sz="240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m:t>
                      </m:r>
                      <m:r>
                        <a:rPr lang="en-US" sz="2400" i="1" smtClean="0">
                          <a:solidFill>
                            <a:srgbClr val="002060"/>
                          </a:solidFill>
                          <a:latin typeface="Cambria Math" panose="02040503050406030204" pitchFamily="18" charset="0"/>
                        </a:rPr>
                        <m:t> </m:t>
                      </m:r>
                      <m:r>
                        <a:rPr lang="en-US" sz="2400" i="1" smtClean="0">
                          <a:solidFill>
                            <a:srgbClr val="002060"/>
                          </a:solidFill>
                          <a:latin typeface="Cambria Math" panose="02040503050406030204" pitchFamily="18" charset="0"/>
                        </a:rPr>
                        <m:t>𝑞</m:t>
                      </m:r>
                      <m:r>
                        <a:rPr lang="en-US" sz="2400" i="1" smtClean="0">
                          <a:solidFill>
                            <a:srgbClr val="002060"/>
                          </a:solidFill>
                          <a:latin typeface="Cambria Math" panose="02040503050406030204" pitchFamily="18" charset="0"/>
                        </a:rPr>
                        <m:t>) </m:t>
                      </m:r>
                    </m:oMath>
                  </m:oMathPara>
                </a14:m>
                <a:r>
                  <a:rPr lang="en-US" sz="2400">
                    <a:solidFill>
                      <a:srgbClr val="002060"/>
                    </a:solidFill>
                  </a:rPr>
                  <a:t>is distinguishable if states </a:t>
                </a:r>
                <a14:m>
                  <m:oMathPara>
                    <m:oMathParaPr>
                      <m:jc/>
                    </m:oMathParaPr>
                    <m:oMath>
                      <m:r>
                        <a:rPr lang="en-US" sz="2400" b="0" i="1" smtClean="0">
                          <a:solidFill>
                            <a:srgbClr val="002060"/>
                          </a:solidFill>
                          <a:latin typeface="Cambria Math" panose="02040503050406030204" pitchFamily="18" charset="0"/>
                        </a:rPr>
                        <m:t>𝛿</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𝑎</m:t>
                      </m:r>
                      <m:r>
                        <a:rPr lang="en-US" sz="2400" b="0" i="1" smtClean="0">
                          <a:solidFill>
                            <a:srgbClr val="002060"/>
                          </a:solidFill>
                          <a:latin typeface="Cambria Math" panose="02040503050406030204" pitchFamily="18" charset="0"/>
                        </a:rPr>
                        <m:t>)</m:t>
                      </m:r>
                    </m:oMath>
                  </m:oMathPara>
                </a14:m>
                <a:r>
                  <a:rPr lang="en-US" sz="2400" b="0">
                    <a:solidFill>
                      <a:srgbClr val="002060"/>
                    </a:solidFill>
                  </a:rPr>
                  <a:t> and </a:t>
                </a:r>
                <a14:m>
                  <m:oMathPara>
                    <m:oMathParaPr>
                      <m:jc/>
                    </m:oMathParaPr>
                    <m:oMath>
                      <m:r>
                        <a:rPr lang="en-US" sz="2400" b="0" i="1" smtClean="0">
                          <a:solidFill>
                            <a:srgbClr val="002060"/>
                          </a:solidFill>
                          <a:latin typeface="Cambria Math" panose="02040503050406030204" pitchFamily="18" charset="0"/>
                        </a:rPr>
                        <m:t>𝛿</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𝑎</m:t>
                      </m:r>
                      <m:r>
                        <a:rPr lang="en-US" sz="2400" b="0" i="1" smtClean="0">
                          <a:solidFill>
                            <a:srgbClr val="002060"/>
                          </a:solidFill>
                          <a:latin typeface="Cambria Math" panose="02040503050406030204" pitchFamily="18" charset="0"/>
                        </a:rPr>
                        <m:t>)</m:t>
                      </m:r>
                    </m:oMath>
                  </m:oMathPara>
                </a14:m>
                <a:r>
                  <a:rPr lang="en-US" sz="2400" b="0">
                    <a:solidFill>
                      <a:srgbClr val="002060"/>
                    </a:solidFill>
                  </a:rPr>
                  <a:t> are </a:t>
                </a:r>
                <a:r>
                  <a:rPr lang="en-US" sz="2400">
                    <a:solidFill>
                      <a:srgbClr val="002060"/>
                    </a:solidFill>
                  </a:rPr>
                  <a:t>distinguishable for some </a:t>
                </a:r>
                <a14:m>
                  <m:oMathPara>
                    <m:oMathParaPr>
                      <m:jc/>
                    </m:oMathParaPr>
                    <m:oMath>
                      <m:r>
                        <a:rPr lang="en-US" sz="2400" b="0" i="1" smtClean="0">
                          <a:solidFill>
                            <a:srgbClr val="002060"/>
                          </a:solidFill>
                          <a:latin typeface="Cambria Math" panose="02040503050406030204" pitchFamily="18" charset="0"/>
                        </a:rPr>
                        <m:t>𝑎</m:t>
                      </m:r>
                      <m:r>
                        <a:rPr lang="en-US" sz="2400" b="0" i="1" smtClean="0">
                          <a:solidFill>
                            <a:srgbClr val="002060"/>
                          </a:solidFill>
                          <a:latin typeface="Cambria Math" panose="02040503050406030204" pitchFamily="18" charset="0"/>
                        </a:rPr>
                        <m:t>∈</m:t>
                      </m:r>
                      <m:r>
                        <m:rPr>
                          <m:sty m:val="p"/>
                        </m:rPr>
                        <a:rPr lang="en-US" sz="2400" b="0" i="0" smtClean="0">
                          <a:solidFill>
                            <a:srgbClr val="002060"/>
                          </a:solidFill>
                          <a:latin typeface="Cambria Math" panose="02040503050406030204" pitchFamily="18" charset="0"/>
                        </a:rPr>
                        <m:t>Σ</m:t>
                      </m:r>
                    </m:oMath>
                  </m:oMathPara>
                </a14:m>
                <a:r>
                  <a:rPr lang="en-US" sz="2400" b="0">
                    <a:solidFill>
                      <a:srgbClr val="002060"/>
                    </a:solidFill>
                  </a:rPr>
                  <a:t>. </a:t>
                </a:r>
              </a:p>
              <a:p>
                <a:endParaRPr lang="en-US" sz="2400">
                  <a:solidFill>
                    <a:srgbClr val="002060"/>
                  </a:solidFill>
                </a:endParaRPr>
              </a:p>
            </p:txBody>
          </p:sp>
        </mc:Choice>
        <mc:Fallback>
          <p:sp>
            <p:nvSpPr>
              <p:cNvPr id="5" name="TextBox 4">
                <a:extLst>
                  <a:ext uri="{FF2B5EF4-FFF2-40B4-BE49-F238E27FC236}">
                    <a16:creationId xmlns:a16="http://schemas.microsoft.com/office/drawing/2014/main" id="{DD316C42-6106-30CA-9DB0-81F110A59FC5}"/>
                  </a:ext>
                </a:extLst>
              </p:cNvPr>
              <p:cNvSpPr txBox="1">
                <a:spLocks noRot="1" noChangeAspect="1" noMove="1" noResize="1" noEditPoints="1" noAdjustHandles="1" noChangeArrowheads="1" noChangeShapeType="1" noTextEdit="1"/>
              </p:cNvSpPr>
              <p:nvPr/>
            </p:nvSpPr>
            <p:spPr>
              <a:xfrm>
                <a:off x="225552" y="1524000"/>
                <a:ext cx="8510016" cy="2677656"/>
              </a:xfrm>
              <a:prstGeom prst="rect">
                <a:avLst/>
              </a:prstGeom>
              <a:blipFill>
                <a:blip r:embed="rId2"/>
                <a:stretch>
                  <a:fillRect l="-931" t="-1822" b="0"/>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3BB8F5F0-C0B0-B14C-17BF-798997A39CE2}"/>
              </a:ext>
            </a:extLst>
          </p:cNvPr>
          <p:cNvPicPr>
            <a:picLocks noChangeAspect="1"/>
          </p:cNvPicPr>
          <p:nvPr/>
        </p:nvPicPr>
        <p:blipFill>
          <a:blip r:embed="rId3"/>
          <a:stretch>
            <a:fillRect/>
          </a:stretch>
        </p:blipFill>
        <p:spPr>
          <a:xfrm>
            <a:off x="209877" y="3962400"/>
            <a:ext cx="8708571" cy="2566737"/>
          </a:xfrm>
          <a:prstGeom prst="rect">
            <a:avLst/>
          </a:prstGeom>
        </p:spPr>
      </p:pic>
      <p:contentPart p14:bwMode="auto" r:id="rId4">
        <p14:nvContentPartPr>
          <p14:cNvPr id="2" name="Ink 1"/>
          <p14:cNvContentPartPr/>
          <p14:nvPr/>
        </p14:nvContentPartPr>
        <p14:xfrm>
          <a:off x="140400" y="3895560"/>
          <a:ext cx="8502480" cy="2264760"/>
        </p14:xfrm>
      </p:contentPart>
      <p:contentPart p14:bwMode="auto" r:id="rId5">
        <p14:nvContentPartPr>
          <p14:cNvPr id="6" name="Ink 5"/>
          <p14:cNvContentPartPr/>
          <p14:nvPr/>
        </p14:nvContentPartPr>
        <p14:xfrm>
          <a:off x="7073280" y="5097240"/>
          <a:ext cx="1204200" cy="38160"/>
        </p14:xfrm>
      </p:contentPart>
    </p:spTree>
    <p:extLst>
      <p:ext uri="{BB962C8B-B14F-4D97-AF65-F5344CB8AC3E}">
        <p14:creationId xmlns:p14="http://schemas.microsoft.com/office/powerpoint/2010/main" val="1920622627"/>
      </p:ext>
    </p:extLst>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58EAF48-E20B-D0EE-E2FA-C572F5111526}"/>
              </a:ext>
            </a:extLst>
          </p:cNvPr>
          <p:cNvSpPr>
            <a:spLocks noGrp="1"/>
          </p:cNvSpPr>
          <p:nvPr>
            <p:ph sz="quarter" idx="10"/>
          </p:nvPr>
        </p:nvSpPr>
        <p:spPr/>
        <p:txBody>
          <a:bodyPr/>
          <a:lstStyle/>
          <a:p>
            <a:endParaRPr lang="en-IN"/>
          </a:p>
        </p:txBody>
      </p:sp>
      <p:pic>
        <p:nvPicPr>
          <p:cNvPr id="4" name="Picture 3">
            <a:extLst>
              <a:ext uri="{FF2B5EF4-FFF2-40B4-BE49-F238E27FC236}">
                <a16:creationId xmlns:a16="http://schemas.microsoft.com/office/drawing/2014/main" id="{DABE4C45-D7C6-D726-D353-7EC0EA79FF2F}"/>
              </a:ext>
            </a:extLst>
          </p:cNvPr>
          <p:cNvPicPr>
            <a:picLocks noChangeAspect="1"/>
          </p:cNvPicPr>
          <p:nvPr/>
        </p:nvPicPr>
        <p:blipFill>
          <a:blip r:embed="rId2"/>
          <a:stretch>
            <a:fillRect/>
          </a:stretch>
        </p:blipFill>
        <p:spPr>
          <a:xfrm>
            <a:off x="-310630" y="304800"/>
            <a:ext cx="9765259" cy="6248400"/>
          </a:xfrm>
          <a:prstGeom prst="rect">
            <a:avLst/>
          </a:prstGeom>
        </p:spPr>
      </p:pic>
    </p:spTree>
    <p:extLst>
      <p:ext uri="{BB962C8B-B14F-4D97-AF65-F5344CB8AC3E}">
        <p14:creationId xmlns:p14="http://schemas.microsoft.com/office/powerpoint/2010/main" val="1094295243"/>
      </p:ext>
    </p:extLst>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fontScale="92500"/>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Table-filling algorithm (example)</a:t>
            </a:r>
            <a:endParaRPr lang="en-IN" kern="0">
              <a:solidFill>
                <a:srgbClr val="C00000"/>
              </a:solidFill>
            </a:endParaRPr>
          </a:p>
        </p:txBody>
      </p:sp>
      <p:pic>
        <p:nvPicPr>
          <p:cNvPr id="3" name="Picture 2">
            <a:extLst>
              <a:ext uri="{FF2B5EF4-FFF2-40B4-BE49-F238E27FC236}">
                <a16:creationId xmlns:a16="http://schemas.microsoft.com/office/drawing/2014/main" id="{3BB8F5F0-C0B0-B14C-17BF-798997A39CE2}"/>
              </a:ext>
            </a:extLst>
          </p:cNvPr>
          <p:cNvPicPr>
            <a:picLocks noChangeAspect="1"/>
          </p:cNvPicPr>
          <p:nvPr/>
        </p:nvPicPr>
        <p:blipFill>
          <a:blip r:embed="rId2"/>
          <a:stretch>
            <a:fillRect/>
          </a:stretch>
        </p:blipFill>
        <p:spPr>
          <a:xfrm>
            <a:off x="4748893" y="1447800"/>
            <a:ext cx="4395107" cy="1295400"/>
          </a:xfrm>
          <a:prstGeom prst="rect">
            <a:avLst/>
          </a:prstGeom>
        </p:spPr>
      </p:pic>
      <p:pic>
        <p:nvPicPr>
          <p:cNvPr id="6" name="Picture 2" descr="DFA minimization - Wikipedia">
            <a:extLst>
              <a:ext uri="{FF2B5EF4-FFF2-40B4-BE49-F238E27FC236}">
                <a16:creationId xmlns:a16="http://schemas.microsoft.com/office/drawing/2014/main" id="{F5550F44-D2EA-F684-60A1-72915D6BF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600" y="1447800"/>
            <a:ext cx="4419600" cy="1866900"/>
          </a:xfrm>
          <a:prstGeom prst="rect">
            <a:avLst/>
          </a:prstGeom>
          <a:noFill/>
          <a:extLst>
            <a:ext uri="{909E8E84-426E-40DD-AFC4-6F175D3DCCD1}">
              <a14:hiddenFill xmlns:a14="http://schemas.microsoft.com/office/drawing/2010/main">
                <a:solidFill>
                  <a:srgbClr val="FFFFFF"/>
                </a:solidFill>
              </a14:hiddenFill>
            </a:ext>
          </a:extLst>
        </p:spPr>
      </p:pic>
      <p:contentPart p14:bwMode="auto" r:id="rId4">
        <p14:nvContentPartPr>
          <p14:cNvPr id="5" name="Ink 4"/>
          <p14:cNvContentPartPr/>
          <p14:nvPr/>
        </p14:nvContentPartPr>
        <p14:xfrm>
          <a:off x="216000" y="653400"/>
          <a:ext cx="8358480" cy="3257280"/>
        </p14:xfrm>
      </p:contentPart>
      <p:contentPart p14:bwMode="auto" r:id="rId5">
        <p14:nvContentPartPr>
          <p14:cNvPr id="7" name="Ink 6"/>
          <p14:cNvContentPartPr/>
          <p14:nvPr/>
        </p14:nvContentPartPr>
        <p14:xfrm>
          <a:off x="996120" y="1674720"/>
          <a:ext cx="8161200" cy="4425120"/>
        </p14:xfrm>
      </p:contentPart>
    </p:spTree>
    <p:extLst>
      <p:ext uri="{BB962C8B-B14F-4D97-AF65-F5344CB8AC3E}">
        <p14:creationId xmlns:p14="http://schemas.microsoft.com/office/powerpoint/2010/main" val="3949322873"/>
      </p:ext>
    </p:extLst>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Table-filling algorithm</a:t>
            </a:r>
            <a:endParaRPr lang="en-IN" kern="0">
              <a:solidFill>
                <a:srgbClr val="C00000"/>
              </a:solidFill>
            </a:endParaRPr>
          </a:p>
        </p:txBody>
      </p:sp>
      <mc:AlternateContent>
        <mc:Choice Requires="a14">
          <p:sp>
            <p:nvSpPr>
              <p:cNvPr id="5" name="TextBox 4">
                <a:extLst>
                  <a:ext uri="{FF2B5EF4-FFF2-40B4-BE49-F238E27FC236}">
                    <a16:creationId xmlns:a16="http://schemas.microsoft.com/office/drawing/2014/main" id="{DD316C42-6106-30CA-9DB0-81F110A59FC5}"/>
                  </a:ext>
                </a:extLst>
              </p:cNvPr>
              <p:cNvSpPr txBox="1"/>
              <p:nvPr/>
            </p:nvSpPr>
            <p:spPr>
              <a:xfrm>
                <a:off x="152400" y="1524000"/>
                <a:ext cx="8766048"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C00000"/>
                    </a:solidFill>
                  </a:rPr>
                  <a:t>Theorem: </a:t>
                </a:r>
                <a:r>
                  <a:rPr lang="en-US" sz="2400">
                    <a:solidFill>
                      <a:srgbClr val="002060"/>
                    </a:solidFill>
                  </a:rPr>
                  <a:t>If two states are not distinguished by table-filling algorithm, then they are equivalent.</a:t>
                </a:r>
              </a:p>
              <a:p>
                <a:pPr marL="342900" indent="-342900">
                  <a:buFont typeface="Wingdings" panose="05000000000000000000" pitchFamily="2" charset="2"/>
                  <a:buChar char="Ø"/>
                </a:pPr>
                <a:r>
                  <a:rPr lang="en-US" sz="2400">
                    <a:solidFill>
                      <a:srgbClr val="C00000"/>
                    </a:solidFill>
                  </a:rPr>
                  <a:t>Proof:</a:t>
                </a:r>
                <a:r>
                  <a:rPr lang="en-US" sz="2400">
                    <a:solidFill>
                      <a:srgbClr val="002060"/>
                    </a:solidFill>
                  </a:rPr>
                  <a:t> </a:t>
                </a:r>
                <a14:m>
                  <m:oMathPara>
                    <m:oMathParaPr>
                      <m:jc/>
                    </m:oMathParaPr>
                    <m:oMath>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m:t>
                      </m:r>
                    </m:oMath>
                  </m:oMathPara>
                </a14:m>
                <a:r>
                  <a:rPr lang="en-US" sz="2400">
                    <a:solidFill>
                      <a:srgbClr val="002060"/>
                    </a:solidFill>
                  </a:rPr>
                  <a:t> is said to be a bad pair if </a:t>
                </a:r>
                <a14:m>
                  <m:oMathPara>
                    <m:oMathParaPr>
                      <m:jc/>
                    </m:oMathParaPr>
                    <m:oMath>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m:t>
                      </m:r>
                    </m:oMath>
                  </m:oMathPara>
                </a14:m>
                <a:r>
                  <a:rPr lang="en-US" sz="2400">
                    <a:solidFill>
                      <a:srgbClr val="002060"/>
                    </a:solidFill>
                  </a:rPr>
                  <a:t> is not distinguished by the algorithm, but they are not equal. </a:t>
                </a:r>
              </a:p>
              <a:p>
                <a:pPr marL="342900" indent="-342900">
                  <a:buFont typeface="Wingdings" panose="05000000000000000000" pitchFamily="2" charset="2"/>
                  <a:buChar char="Ø"/>
                </a:pPr>
                <a:endParaRPr lang="en-US" sz="2400">
                  <a:solidFill>
                    <a:srgbClr val="002060"/>
                  </a:solidFill>
                </a:endParaRPr>
              </a:p>
              <a:p>
                <a:pPr marL="342900" indent="-342900">
                  <a:buFont typeface="Courier New" panose="02070309020205020404" pitchFamily="49" charset="0"/>
                  <a:buChar char="o"/>
                </a:pPr>
                <a:r>
                  <a:rPr lang="en-US" sz="2400">
                    <a:solidFill>
                      <a:srgbClr val="002060"/>
                    </a:solidFill>
                  </a:rPr>
                  <a:t>There must be a string </a:t>
                </a:r>
                <a14:m>
                  <m:oMathPara>
                    <m:oMathParaPr>
                      <m:jc/>
                    </m:oMathParaPr>
                    <m:oMath>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r>
                            <m:rPr>
                              <m:sty m:val="p"/>
                            </m:rPr>
                            <a:rPr lang="en-US" sz="2400" b="0" i="0" smtClean="0">
                              <a:solidFill>
                                <a:srgbClr val="002060"/>
                              </a:solidFill>
                              <a:latin typeface="Cambria Math" panose="02040503050406030204" pitchFamily="18" charset="0"/>
                            </a:rPr>
                            <m:t>Σ</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 that distinguishes a bad pair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𝑞</m:t>
                          </m:r>
                        </m:e>
                      </m:d>
                      <m:r>
                        <a:rPr lang="en-US" sz="2400" b="0" i="1" smtClean="0">
                          <a:solidFill>
                            <a:srgbClr val="002060"/>
                          </a:solidFill>
                          <a:latin typeface="Cambria Math" panose="02040503050406030204" pitchFamily="18" charset="0"/>
                        </a:rPr>
                        <m:t>. </m:t>
                      </m:r>
                    </m:oMath>
                  </m:oMathPara>
                </a14:m>
                <a:endParaRPr lang="en-US" sz="2400">
                  <a:solidFill>
                    <a:srgbClr val="002060"/>
                  </a:solidFill>
                </a:endParaRPr>
              </a:p>
              <a:p>
                <a:pPr marL="342900" indent="-342900">
                  <a:buFont typeface="Courier New" panose="02070309020205020404" pitchFamily="49" charset="0"/>
                  <a:buChar char="o"/>
                </a:pPr>
                <a:endParaRPr lang="en-US" sz="2400">
                  <a:solidFill>
                    <a:srgbClr val="002060"/>
                  </a:solidFill>
                </a:endParaRPr>
              </a:p>
              <a:p>
                <a:pPr marL="342900" indent="-342900">
                  <a:buFont typeface="Courier New" panose="02070309020205020404" pitchFamily="49" charset="0"/>
                  <a:buChar char="o"/>
                </a:pPr>
                <a:r>
                  <a:rPr lang="en-US" sz="2400">
                    <a:solidFill>
                      <a:srgbClr val="002060"/>
                    </a:solidFill>
                  </a:rPr>
                  <a:t>Take the shortest distinguishing string </a:t>
                </a: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𝑤</m:t>
                          </m:r>
                        </m:e>
                        <m:sup>
                          <m:r>
                            <a:rPr lang="en-US" sz="2400" b="0" i="1" smtClean="0">
                              <a:solidFill>
                                <a:srgbClr val="002060"/>
                              </a:solidFill>
                              <a:latin typeface="Cambria Math" panose="02040503050406030204" pitchFamily="18" charset="0"/>
                            </a:rPr>
                            <m:t>∗</m:t>
                          </m:r>
                        </m:sup>
                      </m:sSup>
                      <m:r>
                        <a:rPr lang="en-US" sz="2400" i="1">
                          <a:solidFill>
                            <a:srgbClr val="002060"/>
                          </a:solidFill>
                          <a:latin typeface="Cambria Math" panose="02040503050406030204" pitchFamily="18" charset="0"/>
                        </a:rPr>
                        <m:t> </m:t>
                      </m:r>
                      <m:r>
                        <m:rPr>
                          <m:sty m:val="p"/>
                        </m:rPr>
                        <a:rPr lang="en-US" sz="2400" i="0">
                          <a:solidFill>
                            <a:srgbClr val="002060"/>
                          </a:solidFill>
                          <a:latin typeface="Cambria Math" panose="02040503050406030204" pitchFamily="18" charset="0"/>
                        </a:rPr>
                        <m:t>among</m:t>
                      </m:r>
                      <m:r>
                        <m:rPr>
                          <m:sty m:val="p"/>
                        </m:rPr>
                        <a:rPr lang="en-US" sz="2400" i="0">
                          <a:solidFill>
                            <a:srgbClr val="002060"/>
                          </a:solidFill>
                          <a:latin typeface="Cambria Math" panose="02040503050406030204" pitchFamily="18" charset="0"/>
                        </a:rPr>
                        <m:t> </m:t>
                      </m:r>
                      <m:r>
                        <m:rPr>
                          <m:sty m:val="p"/>
                        </m:rPr>
                        <a:rPr lang="en-US" sz="2400" i="0">
                          <a:solidFill>
                            <a:srgbClr val="002060"/>
                          </a:solidFill>
                          <a:latin typeface="Cambria Math" panose="02040503050406030204" pitchFamily="18" charset="0"/>
                        </a:rPr>
                        <m:t>any</m:t>
                      </m:r>
                      <m:r>
                        <m:rPr>
                          <m:sty m:val="p"/>
                        </m:rPr>
                        <a:rPr lang="en-US" sz="2400" i="0">
                          <a:solidFill>
                            <a:srgbClr val="002060"/>
                          </a:solidFill>
                          <a:latin typeface="Cambria Math" panose="02040503050406030204" pitchFamily="18" charset="0"/>
                        </a:rPr>
                        <m:t> </m:t>
                      </m:r>
                      <m:r>
                        <m:rPr>
                          <m:sty m:val="p"/>
                        </m:rPr>
                        <a:rPr lang="en-US" sz="2400" i="0">
                          <a:solidFill>
                            <a:srgbClr val="002060"/>
                          </a:solidFill>
                          <a:latin typeface="Cambria Math" panose="02040503050406030204" pitchFamily="18" charset="0"/>
                        </a:rPr>
                        <m:t>bad</m:t>
                      </m:r>
                      <m:r>
                        <m:rPr>
                          <m:sty m:val="p"/>
                        </m:rPr>
                        <a:rPr lang="en-US" sz="2400" i="0">
                          <a:solidFill>
                            <a:srgbClr val="002060"/>
                          </a:solidFill>
                          <a:latin typeface="Cambria Math" panose="02040503050406030204" pitchFamily="18" charset="0"/>
                        </a:rPr>
                        <m:t> </m:t>
                      </m:r>
                      <m:r>
                        <m:rPr>
                          <m:sty m:val="p"/>
                        </m:rPr>
                        <a:rPr lang="en-US" sz="2400" i="0">
                          <a:solidFill>
                            <a:srgbClr val="002060"/>
                          </a:solidFill>
                          <a:latin typeface="Cambria Math" panose="02040503050406030204" pitchFamily="18" charset="0"/>
                        </a:rPr>
                        <m:t>pair</m:t>
                      </m:r>
                      <m:r>
                        <m:rPr>
                          <m:sty m:val="p"/>
                        </m:rPr>
                        <a:rPr lang="en-US" sz="2400" i="0">
                          <a:solidFill>
                            <a:srgbClr val="002060"/>
                          </a:solidFill>
                          <a:latin typeface="Cambria Math" panose="02040503050406030204" pitchFamily="18" charset="0"/>
                        </a:rPr>
                        <m:t>,</m:t>
                      </m:r>
                    </m:oMath>
                  </m:oMathPara>
                </a14:m>
                <a:r>
                  <a:rPr lang="en-US" sz="2400">
                    <a:solidFill>
                      <a:srgbClr val="002060"/>
                    </a:solidFill>
                  </a:rPr>
                  <a:t> and consider the corresponding bad pair </a:t>
                </a:r>
                <a14:m>
                  <m:oMathPara>
                    <m:oMathParaPr>
                      <m:jc/>
                    </m:oMathParaPr>
                    <m:oMath>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𝑝</m:t>
                          </m:r>
                        </m:e>
                        <m:sup>
                          <m:r>
                            <a:rPr lang="en-US" sz="2400" b="0" i="1" smtClean="0">
                              <a:solidFill>
                                <a:srgbClr val="002060"/>
                              </a:solidFill>
                              <a:latin typeface="Cambria Math" panose="02040503050406030204" pitchFamily="18" charset="0"/>
                            </a:rPr>
                            <m:t>∗</m:t>
                          </m:r>
                        </m:sup>
                      </m:sSup>
                      <m:r>
                        <a:rPr lang="en-US" sz="2400" b="0" i="1" smtClean="0">
                          <a:solidFill>
                            <a:srgbClr val="002060"/>
                          </a:solidFill>
                          <a:latin typeface="Cambria Math" panose="02040503050406030204" pitchFamily="18" charset="0"/>
                        </a:rPr>
                        <m:t>, </m:t>
                      </m:r>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𝑞</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 </a:t>
                </a:r>
              </a:p>
              <a:p>
                <a:pPr marL="342900" indent="-342900">
                  <a:buFont typeface="Courier New" panose="02070309020205020404" pitchFamily="49" charset="0"/>
                  <a:buChar char="o"/>
                </a:pPr>
                <a:endParaRPr lang="en-US" sz="2400">
                  <a:solidFill>
                    <a:srgbClr val="002060"/>
                  </a:solidFill>
                </a:endParaRPr>
              </a:p>
              <a:p>
                <a:pPr marL="800100" lvl="1" indent="-342900">
                  <a:buFont typeface="Wingdings" panose="05000000000000000000" pitchFamily="2" charset="2"/>
                  <a:buChar char="ü"/>
                </a:pPr>
                <a:r>
                  <a:rPr lang="en-US" sz="2400">
                    <a:solidFill>
                      <a:srgbClr val="002060"/>
                    </a:solidFill>
                  </a:rPr>
                  <a:t>Notice that </a:t>
                </a: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𝑤</m:t>
                          </m:r>
                        </m:e>
                        <m:sup>
                          <m:r>
                            <a:rPr lang="en-US" sz="2400" b="0" i="1" smtClean="0">
                              <a:solidFill>
                                <a:srgbClr val="002060"/>
                              </a:solidFill>
                              <a:latin typeface="Cambria Math" panose="02040503050406030204" pitchFamily="18" charset="0"/>
                            </a:rPr>
                            <m:t>∗</m:t>
                          </m:r>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𝜖</m:t>
                      </m:r>
                      <m:r>
                        <a:rPr lang="en-US" sz="2400" b="0" i="1" smtClean="0">
                          <a:solidFill>
                            <a:srgbClr val="002060"/>
                          </a:solidFill>
                          <a:latin typeface="Cambria Math" panose="02040503050406030204" pitchFamily="18" charset="0"/>
                        </a:rPr>
                        <m:t>.</m:t>
                      </m:r>
                    </m:oMath>
                  </m:oMathPara>
                </a14:m>
                <a:endParaRPr lang="en-US" sz="2400">
                  <a:solidFill>
                    <a:srgbClr val="002060"/>
                  </a:solidFill>
                </a:endParaRPr>
              </a:p>
            </p:txBody>
          </p:sp>
        </mc:Choice>
        <mc:Fallback>
          <p:sp>
            <p:nvSpPr>
              <p:cNvPr id="5" name="TextBox 4">
                <a:extLst>
                  <a:ext uri="{FF2B5EF4-FFF2-40B4-BE49-F238E27FC236}">
                    <a16:creationId xmlns:a16="http://schemas.microsoft.com/office/drawing/2014/main" id="{DD316C42-6106-30CA-9DB0-81F110A59FC5}"/>
                  </a:ext>
                </a:extLst>
              </p:cNvPr>
              <p:cNvSpPr txBox="1">
                <a:spLocks noRot="1" noChangeAspect="1" noMove="1" noResize="1" noEditPoints="1" noAdjustHandles="1" noChangeArrowheads="1" noChangeShapeType="1" noTextEdit="1"/>
              </p:cNvSpPr>
              <p:nvPr/>
            </p:nvSpPr>
            <p:spPr>
              <a:xfrm>
                <a:off x="152400" y="1524000"/>
                <a:ext cx="8766048" cy="4154984"/>
              </a:xfrm>
              <a:prstGeom prst="rect">
                <a:avLst/>
              </a:prstGeom>
              <a:blipFill>
                <a:blip r:embed="rId2"/>
                <a:stretch>
                  <a:fillRect l="-974" t="-1173" r="-1391" b="-2346"/>
                </a:stretch>
              </a:blipFill>
            </p:spPr>
            <p:txBody>
              <a:bodyPr/>
              <a:lstStyle/>
              <a:p>
                <a:r>
                  <a:rPr lang="en-IN">
                    <a:noFill/>
                  </a:rPr>
                  <a:t> </a:t>
                </a:r>
              </a:p>
            </p:txBody>
          </p:sp>
        </mc:Fallback>
      </mc:AlternateContent>
      <p:contentPart p14:bwMode="auto" r:id="rId3">
        <p14:nvContentPartPr>
          <p14:cNvPr id="2" name="Ink 1"/>
          <p14:cNvContentPartPr/>
          <p14:nvPr/>
        </p14:nvContentPartPr>
        <p14:xfrm>
          <a:off x="1503720" y="1904400"/>
          <a:ext cx="7648560" cy="3046680"/>
        </p14:xfrm>
      </p:contentPart>
      <p:sp>
        <p:nvSpPr>
          <p:cNvPr id="3" name="TextBox 2">
            <a:extLst>
              <a:ext uri="{FF2B5EF4-FFF2-40B4-BE49-F238E27FC236}">
                <a16:creationId xmlns:a16="http://schemas.microsoft.com/office/drawing/2014/main" id="{AC7F13D9-45D4-B6A6-38FE-D968C50A7169}"/>
              </a:ext>
            </a:extLst>
          </p:cNvPr>
          <p:cNvSpPr txBox="1"/>
          <p:nvPr/>
        </p:nvSpPr>
        <p:spPr>
          <a:xfrm>
            <a:off x="6093829" y="5597719"/>
            <a:ext cx="2824619"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AT LAST WE GOT A STRING x</a:t>
            </a:r>
          </a:p>
          <a:p>
            <a:r>
              <a:rPr lang="en-IN"/>
              <a:t>Which was smaller than w*</a:t>
            </a:r>
          </a:p>
          <a:p>
            <a:r>
              <a:rPr lang="en-IN"/>
              <a:t>So contradiction happened</a:t>
            </a:r>
          </a:p>
        </p:txBody>
      </p:sp>
    </p:spTree>
    <p:extLst>
      <p:ext uri="{BB962C8B-B14F-4D97-AF65-F5344CB8AC3E}">
        <p14:creationId xmlns:p14="http://schemas.microsoft.com/office/powerpoint/2010/main" val="35016308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Table-filling algorithm</a:t>
            </a:r>
            <a:endParaRPr lang="en-IN" kern="0">
              <a:solidFill>
                <a:srgbClr val="C00000"/>
              </a:solidFill>
            </a:endParaRPr>
          </a:p>
        </p:txBody>
      </p:sp>
      <p:sp>
        <p:nvSpPr>
          <p:cNvPr id="5" name="TextBox 4">
            <a:extLst>
              <a:ext uri="{FF2B5EF4-FFF2-40B4-BE49-F238E27FC236}">
                <a16:creationId xmlns:a16="http://schemas.microsoft.com/office/drawing/2014/main" id="{DD316C42-6106-30CA-9DB0-81F110A59FC5}"/>
              </a:ext>
            </a:extLst>
          </p:cNvPr>
          <p:cNvSpPr txBox="1"/>
          <p:nvPr/>
        </p:nvSpPr>
        <p:spPr>
          <a:xfrm>
            <a:off x="152400" y="1524000"/>
            <a:ext cx="8766048"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C00000"/>
                </a:solidFill>
              </a:rPr>
              <a:t>Proof cont..</a:t>
            </a:r>
            <a:r>
              <a:rPr lang="en-US" sz="2400">
                <a:solidFill>
                  <a:srgbClr val="002060"/>
                </a:solidFill>
              </a:rPr>
              <a:t> </a:t>
            </a:r>
          </a:p>
          <a:p>
            <a:endParaRPr lang="en-US" sz="2400">
              <a:solidFill>
                <a:srgbClr val="002060"/>
              </a:solidFill>
            </a:endParaRPr>
          </a:p>
        </p:txBody>
      </p:sp>
      <p:contentPart p14:bwMode="auto" r:id="rId2">
        <p14:nvContentPartPr>
          <p14:cNvPr id="2" name="Ink 1"/>
          <p14:cNvContentPartPr/>
          <p14:nvPr/>
        </p14:nvContentPartPr>
        <p14:xfrm>
          <a:off x="388248" y="1447800"/>
          <a:ext cx="8530200" cy="5115600"/>
        </p14:xfrm>
      </p:contentPart>
      <p:sp>
        <p:nvSpPr>
          <p:cNvPr id="3" name="TextBox 2">
            <a:extLst>
              <a:ext uri="{FF2B5EF4-FFF2-40B4-BE49-F238E27FC236}">
                <a16:creationId xmlns:a16="http://schemas.microsoft.com/office/drawing/2014/main" id="{84A4EA74-7649-EA5B-88A4-1CC412E0E1C5}"/>
              </a:ext>
            </a:extLst>
          </p:cNvPr>
          <p:cNvSpPr txBox="1"/>
          <p:nvPr/>
        </p:nvSpPr>
        <p:spPr>
          <a:xfrm>
            <a:off x="7924800" y="4724400"/>
            <a:ext cx="134203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IMPORTANT</a:t>
            </a:r>
          </a:p>
        </p:txBody>
      </p:sp>
      <p:cxnSp>
        <p:nvCxnSpPr>
          <p:cNvPr id="7" name="Straight Arrow Connector 6">
            <a:extLst>
              <a:ext uri="{FF2B5EF4-FFF2-40B4-BE49-F238E27FC236}">
                <a16:creationId xmlns:a16="http://schemas.microsoft.com/office/drawing/2014/main" id="{C58A667F-D4EC-A504-05AB-FDA219FB020B}"/>
              </a:ext>
            </a:extLst>
          </p:cNvPr>
          <p:cNvCxnSpPr>
            <a:stCxn id="3" idx="2"/>
          </p:cNvCxnSpPr>
          <p:nvPr/>
        </p:nvCxnSpPr>
        <p:spPr>
          <a:xfrm flipH="1">
            <a:off x="8305800" y="5093732"/>
            <a:ext cx="290017" cy="537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651223"/>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Powers of  symbols and strings</a:t>
            </a:r>
            <a:endParaRPr lang="en-IN" sz="3200">
              <a:solidFill>
                <a:srgbClr val="7030A0"/>
              </a:solidFill>
              <a:latin typeface="+mj-lt"/>
            </a:endParaRPr>
          </a:p>
        </p:txBody>
      </p:sp>
      <mc:AlternateContent>
        <mc:Choice Requires="a14">
          <p:sp>
            <p:nvSpPr>
              <p:cNvPr id="12" name="TextBox 11">
                <a:extLst>
                  <a:ext uri="{FF2B5EF4-FFF2-40B4-BE49-F238E27FC236}">
                    <a16:creationId xmlns:a16="http://schemas.microsoft.com/office/drawing/2014/main" id="{B232F52D-D617-D035-69CF-EB9870440805}"/>
                  </a:ext>
                </a:extLst>
              </p:cNvPr>
              <p:cNvSpPr txBox="1"/>
              <p:nvPr/>
            </p:nvSpPr>
            <p:spPr>
              <a:xfrm>
                <a:off x="190500" y="1447800"/>
                <a:ext cx="8763000" cy="507831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eaLnBrk="1" hangingPunct="1">
                  <a:lnSpc>
                    <a:spcPct val="90000"/>
                  </a:lnSpc>
                  <a:buFont typeface="Wingdings" panose="05000000000000000000" pitchFamily="2" charset="2"/>
                  <a:buChar char="Ø"/>
                  <a:defRPr/>
                </a:pPr>
                <a14:m>
                  <m:oMathPara>
                    <m:oMathParaPr>
                      <m:jc/>
                    </m:oMathParaPr>
                    <m:o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𝑎</m:t>
                          </m:r>
                        </m:e>
                        <m:sup>
                          <m:r>
                            <a:rPr lang="en-US" sz="2400" b="0" i="1" smtClean="0">
                              <a:solidFill>
                                <a:schemeClr val="tx1"/>
                              </a:solidFill>
                              <a:latin typeface="Cambria Math" panose="02040503050406030204" pitchFamily="18" charset="0"/>
                            </a:rPr>
                            <m:t>𝑛</m:t>
                          </m:r>
                        </m:sup>
                      </m:sSup>
                    </m:oMath>
                  </m:oMathPara>
                </a14:m>
                <a:r>
                  <a:rPr lang="en-IN" sz="2400">
                    <a:solidFill>
                      <a:schemeClr val="tx1"/>
                    </a:solidFill>
                    <a:latin typeface="+mj-lt"/>
                  </a:rPr>
                  <a:t> denotes string of </a:t>
                </a:r>
                <a14:m>
                  <m:oMathPara>
                    <m:oMathParaPr>
                      <m:jc/>
                    </m:oMathParaPr>
                    <m:oMath>
                      <m:r>
                        <a:rPr lang="en-US" sz="2400" b="0" i="1" smtClean="0">
                          <a:solidFill>
                            <a:schemeClr val="tx1"/>
                          </a:solidFill>
                          <a:latin typeface="Cambria Math" panose="02040503050406030204" pitchFamily="18" charset="0"/>
                        </a:rPr>
                        <m:t>𝑎</m:t>
                      </m:r>
                    </m:oMath>
                  </m:oMathPara>
                </a14:m>
                <a:r>
                  <a:rPr lang="en-IN" sz="2400">
                    <a:solidFill>
                      <a:schemeClr val="tx1"/>
                    </a:solidFill>
                    <a:latin typeface="+mj-lt"/>
                  </a:rPr>
                  <a:t>’s of length </a:t>
                </a:r>
                <a14:m>
                  <m:oMathPara>
                    <m:oMathParaPr>
                      <m:jc/>
                    </m:oMathParaPr>
                    <m:oMath>
                      <m:r>
                        <a:rPr lang="en-US" sz="2400" b="0" i="1" smtClean="0">
                          <a:solidFill>
                            <a:schemeClr val="tx1"/>
                          </a:solidFill>
                          <a:latin typeface="Cambria Math" panose="02040503050406030204" pitchFamily="18" charset="0"/>
                        </a:rPr>
                        <m:t>𝑛</m:t>
                      </m:r>
                    </m:oMath>
                  </m:oMathPara>
                </a14:m>
                <a:r>
                  <a:rPr lang="en-IN" sz="2400">
                    <a:solidFill>
                      <a:schemeClr val="tx1"/>
                    </a:solidFill>
                    <a:latin typeface="+mj-lt"/>
                  </a:rPr>
                  <a:t>  (</a:t>
                </a:r>
                <a14:m>
                  <m:oMathPara>
                    <m:oMathParaPr>
                      <m:jc/>
                    </m:oMathParaPr>
                    <m:o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 </m:t>
                      </m:r>
                    </m:oMath>
                  </m:oMathPara>
                </a14:m>
                <a:r>
                  <a:rPr lang="en-IN" sz="2400">
                    <a:solidFill>
                      <a:srgbClr val="C00000"/>
                    </a:solidFill>
                    <a:latin typeface="+mj-lt"/>
                  </a:rPr>
                  <a:t>is symbol </a:t>
                </a:r>
                <a:r>
                  <a:rPr lang="en-IN" sz="2400">
                    <a:solidFill>
                      <a:schemeClr val="tx1"/>
                    </a:solidFill>
                    <a:latin typeface="+mj-lt"/>
                  </a:rPr>
                  <a:t>in </a:t>
                </a:r>
                <a14:m>
                  <m:oMathPara>
                    <m:oMathParaPr>
                      <m:jc/>
                    </m:oMathParaPr>
                    <m:oMath>
                      <m:r>
                        <m:rPr>
                          <m:sty m:val="p"/>
                        </m:rPr>
                        <a:rPr lang="en-US" sz="2400" b="0" i="0" smtClean="0">
                          <a:solidFill>
                            <a:schemeClr val="tx1"/>
                          </a:solidFill>
                          <a:latin typeface="Cambria Math" panose="02040503050406030204" pitchFamily="18" charset="0"/>
                        </a:rPr>
                        <m:t>Σ</m:t>
                      </m:r>
                      <m:r>
                        <a:rPr lang="en-US" sz="2400" b="0" i="1" smtClean="0">
                          <a:solidFill>
                            <a:schemeClr val="tx1"/>
                          </a:solidFill>
                          <a:latin typeface="Cambria Math" panose="02040503050406030204" pitchFamily="18" charset="0"/>
                        </a:rPr>
                        <m:t>) </m:t>
                      </m:r>
                    </m:oMath>
                  </m:oMathPara>
                </a14:m>
                <a:r>
                  <a:rPr lang="en-IN" sz="2400">
                    <a:solidFill>
                      <a:schemeClr val="tx1"/>
                    </a:solidFill>
                    <a:latin typeface="+mj-lt"/>
                  </a:rPr>
                  <a:t>.</a:t>
                </a:r>
                <a:r>
                  <a:rPr lang="en-IN" sz="2400">
                    <a:solidFill>
                      <a:srgbClr val="FF0000"/>
                    </a:solidFill>
                    <a:latin typeface="+mj-lt"/>
                  </a:rPr>
                  <a:t> </a:t>
                </a:r>
              </a:p>
              <a:p>
                <a:pPr marL="457200" indent="-457200" eaLnBrk="1" hangingPunct="1">
                  <a:lnSpc>
                    <a:spcPct val="90000"/>
                  </a:lnSpc>
                  <a:buFont typeface="Wingdings" panose="05000000000000000000" pitchFamily="2" charset="2"/>
                  <a:buChar char="Ø"/>
                  <a:defRPr/>
                </a:pPr>
                <a:endParaRPr lang="en-IN" sz="2400">
                  <a:latin typeface="+mj-lt"/>
                </a:endParaRPr>
              </a:p>
              <a:p>
                <a:pPr marL="914400" lvl="1" indent="-457200">
                  <a:lnSpc>
                    <a:spcPct val="90000"/>
                  </a:lnSpc>
                  <a:buFont typeface="Wingdings" panose="05000000000000000000" pitchFamily="2" charset="2"/>
                  <a:buChar char="Ø"/>
                  <a:defRPr/>
                </a:pPr>
                <a:r>
                  <a:rPr lang="en-IN" sz="2400">
                    <a:highlight>
                      <a:srgbClr val="FFFF00"/>
                    </a:highlight>
                    <a:latin typeface="+mj-lt"/>
                  </a:rPr>
                  <a:t>Inductive definition</a:t>
                </a:r>
                <a:r>
                  <a:rPr lang="en-IN" sz="2400">
                    <a:latin typeface="+mj-lt"/>
                  </a:rPr>
                  <a:t>:  </a:t>
                </a:r>
                <a14:m>
                  <m:oMathPara>
                    <m:oMathParaPr>
                      <m:jc/>
                    </m:oMathParaPr>
                    <m:o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0</m:t>
                          </m:r>
                        </m:sup>
                      </m:sSup>
                      <m:r>
                        <a:rPr lang="en-US" sz="2400" b="0" i="1" smtClean="0">
                          <a:latin typeface="Cambria Math" panose="02040503050406030204" pitchFamily="18" charset="0"/>
                        </a:rPr>
                        <m:t>=</m:t>
                      </m:r>
                      <m:r>
                        <a:rPr lang="en-US" sz="2400" b="0" i="1" smtClean="0">
                          <a:latin typeface="Cambria Math" panose="02040503050406030204" pitchFamily="18" charset="0"/>
                        </a:rPr>
                        <m:t>𝜖</m:t>
                      </m:r>
                    </m:oMath>
                  </m:oMathPara>
                </a14:m>
                <a:r>
                  <a:rPr lang="en-IN" sz="2400">
                    <a:latin typeface="+mj-lt"/>
                  </a:rPr>
                  <a:t> and </a:t>
                </a:r>
                <a14:m>
                  <m:oMathPara>
                    <m:oMathParaPr>
                      <m:jc/>
                    </m:oMathParaPr>
                    <m:o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𝑎</m:t>
                      </m:r>
                    </m:oMath>
                  </m:oMathPara>
                </a14:m>
                <a:endParaRPr lang="en-IN" sz="2400">
                  <a:latin typeface="+mj-lt"/>
                </a:endParaRPr>
              </a:p>
              <a:p>
                <a:pPr marL="457200" indent="-457200" eaLnBrk="1" hangingPunct="1">
                  <a:lnSpc>
                    <a:spcPct val="90000"/>
                  </a:lnSpc>
                  <a:buFont typeface="Wingdings" panose="05000000000000000000" pitchFamily="2" charset="2"/>
                  <a:buChar char="Ø"/>
                  <a:defRPr/>
                </a:pPr>
                <a:endParaRPr lang="en-IN" sz="2400">
                  <a:latin typeface="+mj-lt"/>
                </a:endParaRPr>
              </a:p>
              <a:p>
                <a:pPr marL="457200" indent="-457200" eaLnBrk="1" hangingPunct="1">
                  <a:lnSpc>
                    <a:spcPct val="90000"/>
                  </a:lnSpc>
                  <a:buFont typeface="Wingdings" panose="05000000000000000000" pitchFamily="2" charset="2"/>
                  <a:buChar char="Ø"/>
                  <a:defRPr/>
                </a:pPr>
                <a:endParaRPr lang="en-IN" sz="2400">
                  <a:latin typeface="+mj-lt"/>
                </a:endParaRPr>
              </a:p>
              <a:p>
                <a:pPr marL="457200" indent="-457200" eaLnBrk="1" hangingPunct="1">
                  <a:lnSpc>
                    <a:spcPct val="90000"/>
                  </a:lnSpc>
                  <a:buFont typeface="Wingdings" panose="05000000000000000000" pitchFamily="2" charset="2"/>
                  <a:buChar char="Ø"/>
                  <a:defRPr/>
                </a:pPr>
                <a:r>
                  <a:rPr lang="en-US" sz="2400"/>
                  <a:t>Let </a:t>
                </a:r>
                <a14:m>
                  <m:oMathPara>
                    <m:oMathParaPr>
                      <m:jc/>
                    </m:oMathParaPr>
                    <m:oMath>
                      <m:r>
                        <a:rPr lang="en-US" sz="2400" b="0" i="1" smtClean="0">
                          <a:solidFill>
                            <a:srgbClr val="C00000"/>
                          </a:solidFill>
                          <a:latin typeface="Cambria Math" panose="02040503050406030204" pitchFamily="18" charset="0"/>
                        </a:rPr>
                        <m:t>𝑥</m:t>
                      </m:r>
                    </m:oMath>
                  </m:oMathPara>
                </a14:m>
                <a:r>
                  <a:rPr lang="en-US" sz="2400">
                    <a:solidFill>
                      <a:srgbClr val="C00000"/>
                    </a:solidFill>
                  </a:rPr>
                  <a:t> be a string </a:t>
                </a:r>
                <a:r>
                  <a:rPr lang="en-US" sz="2400"/>
                  <a:t>over alphabet </a:t>
                </a:r>
                <a14:m>
                  <m:oMathPara>
                    <m:oMathParaPr>
                      <m:jc/>
                    </m:oMathParaPr>
                    <m:oMath>
                      <m:r>
                        <m:rPr>
                          <m:sty m:val="p"/>
                        </m:rPr>
                        <a:rPr lang="en-US" sz="2400" b="0" i="0" smtClean="0">
                          <a:latin typeface="Cambria Math" panose="02040503050406030204" pitchFamily="18" charset="0"/>
                        </a:rPr>
                        <m:t>Σ</m:t>
                      </m:r>
                    </m:oMath>
                  </m:oMathPara>
                </a14:m>
                <a:r>
                  <a:rPr lang="en-US" sz="2400"/>
                  <a:t>, </a:t>
                </a:r>
                <a14:m>
                  <m:oMathPara>
                    <m:oMathParaPr>
                      <m:jc/>
                    </m:oMathParaPr>
                    <m:o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oMath>
                  </m:oMathPara>
                </a14:m>
                <a:r>
                  <a:rPr lang="en-US" sz="2400"/>
                  <a:t> is the string obtained by concatenating </a:t>
                </a:r>
                <a14:m>
                  <m:oMathPara>
                    <m:oMathParaPr>
                      <m:jc/>
                    </m:oMathParaPr>
                    <m:oMath>
                      <m:r>
                        <a:rPr lang="en-US" sz="2400" b="0" i="1" smtClean="0">
                          <a:latin typeface="Cambria Math" panose="02040503050406030204" pitchFamily="18" charset="0"/>
                        </a:rPr>
                        <m:t>𝑛</m:t>
                      </m:r>
                    </m:oMath>
                  </m:oMathPara>
                </a14:m>
                <a:r>
                  <a:rPr lang="en-US" sz="2400"/>
                  <a:t> copies of </a:t>
                </a:r>
                <a14:m>
                  <m:oMathPara>
                    <m:oMathParaPr>
                      <m:jc/>
                    </m:oMathParaPr>
                    <m:oMath>
                      <m:r>
                        <a:rPr lang="en-US" sz="2400" b="0" i="1" smtClean="0">
                          <a:latin typeface="Cambria Math" panose="02040503050406030204" pitchFamily="18" charset="0"/>
                        </a:rPr>
                        <m:t>𝑥</m:t>
                      </m:r>
                    </m:oMath>
                  </m:oMathPara>
                </a14:m>
                <a:r>
                  <a:rPr lang="en-US" sz="2400"/>
                  <a:t>. </a:t>
                </a:r>
              </a:p>
              <a:p>
                <a:pPr marL="457200" indent="-457200" eaLnBrk="1" hangingPunct="1">
                  <a:lnSpc>
                    <a:spcPct val="90000"/>
                  </a:lnSpc>
                  <a:buFont typeface="Wingdings" panose="05000000000000000000" pitchFamily="2" charset="2"/>
                  <a:buChar char="Ø"/>
                  <a:defRPr/>
                </a:pPr>
                <a:endParaRPr lang="en-US" sz="2400"/>
              </a:p>
              <a:p>
                <a:pPr marL="914400" lvl="1" indent="-457200">
                  <a:lnSpc>
                    <a:spcPct val="90000"/>
                  </a:lnSpc>
                  <a:buFont typeface="Wingdings" panose="05000000000000000000" pitchFamily="2" charset="2"/>
                  <a:buChar char="Ø"/>
                  <a:defRPr/>
                </a:pPr>
                <a:r>
                  <a:rPr lang="en-IN" sz="2400">
                    <a:highlight>
                      <a:srgbClr val="FFFF00"/>
                    </a:highlight>
                    <a:latin typeface="+mj-lt"/>
                  </a:rPr>
                  <a:t>Inductive definition</a:t>
                </a:r>
                <a:r>
                  <a:rPr lang="en-IN" sz="2400">
                    <a:latin typeface="+mj-lt"/>
                  </a:rPr>
                  <a:t>:  </a:t>
                </a:r>
                <a14:m>
                  <m:oMathPara>
                    <m:oMathParaPr>
                      <m:jc/>
                    </m:oMathParaPr>
                    <m:o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0</m:t>
                          </m:r>
                        </m:sup>
                      </m:sSup>
                      <m:r>
                        <a:rPr lang="en-US" sz="2400" b="0" i="1" smtClean="0">
                          <a:latin typeface="Cambria Math" panose="02040503050406030204" pitchFamily="18" charset="0"/>
                        </a:rPr>
                        <m:t>=</m:t>
                      </m:r>
                      <m:r>
                        <a:rPr lang="en-US" sz="2400" b="0" i="1" smtClean="0">
                          <a:latin typeface="Cambria Math" panose="02040503050406030204" pitchFamily="18" charset="0"/>
                        </a:rPr>
                        <m:t>𝜖</m:t>
                      </m:r>
                    </m:oMath>
                  </m:oMathPara>
                </a14:m>
                <a:r>
                  <a:rPr lang="en-IN" sz="2400">
                    <a:latin typeface="+mj-lt"/>
                  </a:rPr>
                  <a:t> and </a:t>
                </a:r>
                <a14:m>
                  <m:oMathPara>
                    <m:oMathParaPr>
                      <m:jc/>
                    </m:oMathParaPr>
                    <m:o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𝑥</m:t>
                      </m:r>
                    </m:oMath>
                  </m:oMathPara>
                </a14:m>
                <a:endParaRPr lang="en-IN" sz="2400">
                  <a:latin typeface="+mj-lt"/>
                </a:endParaRPr>
              </a:p>
              <a:p>
                <a:pPr marL="914400" lvl="1" indent="-457200">
                  <a:lnSpc>
                    <a:spcPct val="90000"/>
                  </a:lnSpc>
                  <a:buFont typeface="Wingdings" panose="05000000000000000000" pitchFamily="2" charset="2"/>
                  <a:buChar char="Ø"/>
                  <a:defRPr/>
                </a:pPr>
                <a:endParaRPr lang="en-US" sz="2400"/>
              </a:p>
              <a:p>
                <a:pPr marL="457200" indent="-457200">
                  <a:lnSpc>
                    <a:spcPct val="90000"/>
                  </a:lnSpc>
                  <a:buFont typeface="Wingdings" panose="05000000000000000000" pitchFamily="2" charset="2"/>
                  <a:buChar char="Ø"/>
                  <a:defRPr/>
                </a:pPr>
                <a:r>
                  <a:rPr lang="en-IN" sz="2400">
                    <a:latin typeface="+mj-lt"/>
                  </a:rPr>
                  <a:t>Result: </a:t>
                </a:r>
              </a:p>
              <a:p>
                <a:pPr marL="914400" lvl="1" indent="-457200">
                  <a:lnSpc>
                    <a:spcPct val="90000"/>
                  </a:lnSpc>
                  <a:buFont typeface="Wingdings" panose="05000000000000000000" pitchFamily="2" charset="2"/>
                  <a:buChar char="Ø"/>
                  <a:defRPr/>
                </a:pPr>
                <a:r>
                  <a:rPr lang="en-IN" sz="2400">
                    <a:latin typeface="+mj-lt"/>
                  </a:rPr>
                  <a:t>(i) </a:t>
                </a:r>
                <a14:m>
                  <m:oMathPara>
                    <m:oMathParaPr>
                      <m:jc/>
                    </m:oMathParaPr>
                    <m:o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𝑚</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𝑛</m:t>
                          </m:r>
                        </m:sup>
                      </m:sSup>
                      <m:r>
                        <a:rPr lang="en-US" sz="2400" b="0" i="1" smtClean="0">
                          <a:latin typeface="Cambria Math" panose="02040503050406030204" pitchFamily="18" charset="0"/>
                        </a:rPr>
                        <m:t> </m:t>
                      </m:r>
                    </m:oMath>
                  </m:oMathPara>
                </a14:m>
                <a:r>
                  <a:rPr lang="en-IN" sz="2400">
                    <a:latin typeface="+mj-lt"/>
                  </a:rPr>
                  <a:t>for </a:t>
                </a:r>
                <a14:m>
                  <m:oMathPara>
                    <m:oMathParaPr>
                      <m:jc/>
                    </m:oMathParaPr>
                    <m:oMath>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≥0</m:t>
                      </m:r>
                    </m:oMath>
                  </m:oMathPara>
                </a14:m>
                <a:r>
                  <a:rPr lang="en-IN" sz="2400">
                    <a:latin typeface="+mj-lt"/>
                  </a:rPr>
                  <a:t> and </a:t>
                </a:r>
                <a14:m>
                  <m:oMathPara>
                    <m:oMathParaPr>
                      <m:jc/>
                    </m:oMathParaPr>
                    <m:oMath>
                      <m:r>
                        <a:rPr lang="en-US" sz="2400" i="1">
                          <a:highlight>
                            <a:srgbClr val="FFFF00"/>
                          </a:highlight>
                          <a:latin typeface="Cambria Math" panose="02040503050406030204" pitchFamily="18" charset="0"/>
                        </a:rPr>
                        <m:t>𝑎</m:t>
                      </m:r>
                      <m:r>
                        <a:rPr lang="en-US" sz="2400" i="1">
                          <a:highlight>
                            <a:srgbClr val="FFFF00"/>
                          </a:highlight>
                          <a:latin typeface="Cambria Math" panose="02040503050406030204" pitchFamily="18" charset="0"/>
                        </a:rPr>
                        <m:t> </m:t>
                      </m:r>
                    </m:oMath>
                  </m:oMathPara>
                </a14:m>
                <a:r>
                  <a:rPr lang="en-IN" sz="2400"/>
                  <a:t>is a symbol</a:t>
                </a:r>
                <a14:m>
                  <m:oMathPara>
                    <m:oMathParaPr>
                      <m:jc/>
                    </m:oMathParaPr>
                    <m:oMath>
                      <m:r>
                        <m:rPr>
                          <m:sty m:val="p"/>
                        </m:rPr>
                        <a:rPr lang="en-US" sz="2400" b="0" i="0" smtClean="0">
                          <a:latin typeface="Cambria Math" panose="02040503050406030204" pitchFamily="18" charset="0"/>
                        </a:rPr>
                        <m:t>. </m:t>
                      </m:r>
                    </m:oMath>
                  </m:oMathPara>
                </a14:m>
                <a:endParaRPr lang="en-US" sz="2400" b="0"/>
              </a:p>
              <a:p>
                <a:pPr marL="914400" lvl="1" indent="-457200">
                  <a:lnSpc>
                    <a:spcPct val="90000"/>
                  </a:lnSpc>
                  <a:buFont typeface="Wingdings" panose="05000000000000000000" pitchFamily="2" charset="2"/>
                  <a:buChar char="Ø"/>
                  <a:defRPr/>
                </a:pPr>
                <a:endParaRPr lang="en-US" sz="2400" b="0"/>
              </a:p>
              <a:p>
                <a:pPr marL="914400" lvl="1" indent="-457200">
                  <a:lnSpc>
                    <a:spcPct val="90000"/>
                  </a:lnSpc>
                  <a:buFont typeface="Wingdings" panose="05000000000000000000" pitchFamily="2" charset="2"/>
                  <a:buChar char="Ø"/>
                  <a:defRPr/>
                </a:pPr>
                <a:r>
                  <a:rPr lang="en-IN" sz="2400">
                    <a:latin typeface="+mj-lt"/>
                  </a:rPr>
                  <a:t>(i) </a:t>
                </a:r>
                <a14:m>
                  <m:oMathPara>
                    <m:oMathParaPr>
                      <m:jc/>
                    </m:oMathParaPr>
                    <m:o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𝑚</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𝑛</m:t>
                          </m:r>
                        </m:sup>
                      </m:sSup>
                      <m:r>
                        <a:rPr lang="en-US" sz="2400" b="0" i="1" smtClean="0">
                          <a:latin typeface="Cambria Math" panose="02040503050406030204" pitchFamily="18" charset="0"/>
                        </a:rPr>
                        <m:t> </m:t>
                      </m:r>
                    </m:oMath>
                  </m:oMathPara>
                </a14:m>
                <a:r>
                  <a:rPr lang="en-IN" sz="2400">
                    <a:latin typeface="+mj-lt"/>
                  </a:rPr>
                  <a:t>for </a:t>
                </a:r>
                <a14:m>
                  <m:oMathPara>
                    <m:oMathParaPr>
                      <m:jc/>
                    </m:oMathParaPr>
                    <m:oMath>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≥0</m:t>
                      </m:r>
                    </m:oMath>
                  </m:oMathPara>
                </a14:m>
                <a:r>
                  <a:rPr lang="en-IN" sz="2400">
                    <a:latin typeface="+mj-lt"/>
                  </a:rPr>
                  <a:t> and </a:t>
                </a:r>
                <a14:m>
                  <m:oMathPara>
                    <m:oMathParaPr>
                      <m:jc/>
                    </m:oMathParaPr>
                    <m:oMath>
                      <m:r>
                        <a:rPr lang="en-US" sz="2400" b="0" i="1" smtClean="0">
                          <a:latin typeface="Cambria Math" panose="02040503050406030204" pitchFamily="18" charset="0"/>
                        </a:rPr>
                        <m:t>𝑥</m:t>
                      </m:r>
                      <m:r>
                        <a:rPr lang="en-US" sz="2400" b="0" i="1" smtClean="0">
                          <a:latin typeface="Cambria Math" panose="02040503050406030204" pitchFamily="18" charset="0"/>
                        </a:rPr>
                        <m:t> </m:t>
                      </m:r>
                    </m:oMath>
                  </m:oMathPara>
                </a14:m>
                <a:r>
                  <a:rPr lang="en-IN" sz="2400"/>
                  <a:t>is a string</a:t>
                </a:r>
                <a:endParaRPr lang="en-US" sz="2400" b="0"/>
              </a:p>
              <a:p>
                <a:pPr marL="457200" indent="-457200">
                  <a:lnSpc>
                    <a:spcPct val="90000"/>
                  </a:lnSpc>
                  <a:buFont typeface="Wingdings" panose="05000000000000000000" pitchFamily="2" charset="2"/>
                  <a:buChar char="Ø"/>
                  <a:defRPr/>
                </a:pPr>
                <a:endParaRPr lang="en-IN" sz="2400">
                  <a:latin typeface="+mj-lt"/>
                </a:endParaRPr>
              </a:p>
            </p:txBody>
          </p:sp>
        </mc:Choice>
        <mc:Fallback>
          <p:sp>
            <p:nvSpPr>
              <p:cNvPr id="12" name="TextBox 11">
                <a:extLst>
                  <a:ext uri="{FF2B5EF4-FFF2-40B4-BE49-F238E27FC236}">
                    <a16:creationId xmlns:a16="http://schemas.microsoft.com/office/drawing/2014/main" id="{B232F52D-D617-D035-69CF-EB9870440805}"/>
                  </a:ext>
                </a:extLst>
              </p:cNvPr>
              <p:cNvSpPr txBox="1">
                <a:spLocks noRot="1" noChangeAspect="1" noMove="1" noResize="1" noEditPoints="1" noAdjustHandles="1" noChangeArrowheads="1" noChangeShapeType="1" noTextEdit="1"/>
              </p:cNvSpPr>
              <p:nvPr/>
            </p:nvSpPr>
            <p:spPr>
              <a:xfrm>
                <a:off x="190500" y="1447800"/>
                <a:ext cx="8763000" cy="5078313"/>
              </a:xfrm>
              <a:prstGeom prst="rect">
                <a:avLst/>
              </a:prstGeom>
              <a:blipFill>
                <a:blip r:embed="rId2"/>
                <a:stretch>
                  <a:fillRect l="-904" t="-1681" b="0"/>
                </a:stretch>
              </a:blipFill>
            </p:spPr>
            <p:txBody>
              <a:bodyPr/>
              <a:lstStyle/>
              <a:p>
                <a:r>
                  <a:rPr lang="en-IN">
                    <a:noFill/>
                  </a:rPr>
                  <a:t> </a:t>
                </a:r>
              </a:p>
            </p:txBody>
          </p:sp>
        </mc:Fallback>
      </mc:AlternateContent>
    </p:spTree>
    <p:extLst>
      <p:ext uri="{BB962C8B-B14F-4D97-AF65-F5344CB8AC3E}">
        <p14:creationId xmlns:p14="http://schemas.microsoft.com/office/powerpoint/2010/main" val="22621222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12">
                                            <p:txEl>
                                              <p:pRg st="10" end="10"/>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Minimization of DFAs</a:t>
            </a:r>
            <a:endParaRPr lang="en-IN" kern="0">
              <a:solidFill>
                <a:srgbClr val="C00000"/>
              </a:solidFill>
            </a:endParaRPr>
          </a:p>
        </p:txBody>
      </p:sp>
      <mc:AlternateContent>
        <mc:Choice Requires="a14">
          <p:sp>
            <p:nvSpPr>
              <p:cNvPr id="5" name="TextBox 4">
                <a:extLst>
                  <a:ext uri="{FF2B5EF4-FFF2-40B4-BE49-F238E27FC236}">
                    <a16:creationId xmlns:a16="http://schemas.microsoft.com/office/drawing/2014/main" id="{DD316C42-6106-30CA-9DB0-81F110A59FC5}"/>
                  </a:ext>
                </a:extLst>
              </p:cNvPr>
              <p:cNvSpPr txBox="1"/>
              <p:nvPr/>
            </p:nvSpPr>
            <p:spPr>
              <a:xfrm>
                <a:off x="152400" y="1524000"/>
                <a:ext cx="8766048"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Let </a:t>
                </a:r>
                <a14:m>
                  <m:oMathPara>
                    <m:oMathParaPr>
                      <m:jc/>
                    </m:oMathParaPr>
                    <m:oMath>
                      <m:r>
                        <a:rPr lang="en-US" sz="2400" b="0" i="1" smtClean="0">
                          <a:solidFill>
                            <a:srgbClr val="002060"/>
                          </a:solidFill>
                          <a:latin typeface="Cambria Math" panose="02040503050406030204" pitchFamily="18" charset="0"/>
                        </a:rPr>
                        <m:t>𝑀</m:t>
                      </m:r>
                    </m:oMath>
                  </m:oMathPara>
                </a14:m>
                <a:r>
                  <a:rPr lang="en-US" sz="2400">
                    <a:solidFill>
                      <a:srgbClr val="002060"/>
                    </a:solidFill>
                  </a:rPr>
                  <a:t> be a DFA (no unreachable state). </a:t>
                </a:r>
              </a:p>
              <a:p>
                <a:pPr marL="342900" indent="-342900">
                  <a:buFont typeface="Wingdings" panose="05000000000000000000" pitchFamily="2" charset="2"/>
                  <a:buChar char="Ø"/>
                </a:pPr>
                <a:r>
                  <a:rPr lang="en-US" sz="2400">
                    <a:solidFill>
                      <a:srgbClr val="002060"/>
                    </a:solidFill>
                  </a:rPr>
                  <a:t>Let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𝑅</m:t>
                          </m:r>
                        </m:e>
                        <m:sub>
                          <m:r>
                            <a:rPr lang="en-US" sz="2400" b="0" i="1" smtClean="0">
                              <a:solidFill>
                                <a:srgbClr val="002060"/>
                              </a:solidFill>
                              <a:latin typeface="Cambria Math" panose="02040503050406030204" pitchFamily="18" charset="0"/>
                            </a:rPr>
                            <m:t>𝑀</m:t>
                          </m:r>
                        </m:sub>
                      </m:sSub>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𝑄</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𝑄</m:t>
                      </m:r>
                    </m:oMath>
                  </m:oMathPara>
                </a14:m>
                <a:r>
                  <a:rPr lang="en-US" sz="2400">
                    <a:solidFill>
                      <a:srgbClr val="002060"/>
                    </a:solidFill>
                  </a:rPr>
                  <a:t> be the state equivalence relation (given by table filling algorithm). </a:t>
                </a:r>
              </a:p>
              <a:p>
                <a:pPr marL="342900" indent="-342900">
                  <a:buFont typeface="Wingdings" panose="05000000000000000000" pitchFamily="2" charset="2"/>
                  <a:buChar char="Ø"/>
                </a:pPr>
                <a:endParaRPr lang="en-US" sz="2400">
                  <a:solidFill>
                    <a:srgbClr val="002060"/>
                  </a:solidFill>
                </a:endParaRPr>
              </a:p>
            </p:txBody>
          </p:sp>
        </mc:Choice>
        <mc:Fallback>
          <p:sp>
            <p:nvSpPr>
              <p:cNvPr id="5" name="TextBox 4">
                <a:extLst>
                  <a:ext uri="{FF2B5EF4-FFF2-40B4-BE49-F238E27FC236}">
                    <a16:creationId xmlns:a16="http://schemas.microsoft.com/office/drawing/2014/main" id="{DD316C42-6106-30CA-9DB0-81F110A59FC5}"/>
                  </a:ext>
                </a:extLst>
              </p:cNvPr>
              <p:cNvSpPr txBox="1">
                <a:spLocks noRot="1" noChangeAspect="1" noMove="1" noResize="1" noEditPoints="1" noAdjustHandles="1" noChangeArrowheads="1" noChangeShapeType="1" noTextEdit="1"/>
              </p:cNvSpPr>
              <p:nvPr/>
            </p:nvSpPr>
            <p:spPr>
              <a:xfrm>
                <a:off x="152400" y="1524000"/>
                <a:ext cx="8766048" cy="1569660"/>
              </a:xfrm>
              <a:prstGeom prst="rect">
                <a:avLst/>
              </a:prstGeom>
              <a:blipFill>
                <a:blip r:embed="rId2"/>
                <a:stretch>
                  <a:fillRect l="-904" t="-3113" b="0"/>
                </a:stretch>
              </a:blipFill>
            </p:spPr>
            <p:txBody>
              <a:bodyPr/>
              <a:lstStyle/>
              <a:p>
                <a:r>
                  <a:rPr lang="en-IN">
                    <a:noFill/>
                  </a:rPr>
                  <a:t> </a:t>
                </a:r>
              </a:p>
            </p:txBody>
          </p:sp>
        </mc:Fallback>
      </mc:AlternateContent>
      <p:contentPart p14:bwMode="auto" r:id="rId3">
        <p14:nvContentPartPr>
          <p14:cNvPr id="2" name="Ink 1"/>
          <p14:cNvContentPartPr/>
          <p14:nvPr/>
        </p14:nvContentPartPr>
        <p14:xfrm>
          <a:off x="220320" y="1194120"/>
          <a:ext cx="8947800" cy="5406120"/>
        </p14:xfrm>
      </p:contentPart>
      <p:contentPart p14:bwMode="auto" r:id="rId4">
        <p14:nvContentPartPr>
          <p14:cNvPr id="3" name="Ink 2"/>
          <p14:cNvContentPartPr/>
          <p14:nvPr/>
        </p14:nvContentPartPr>
        <p14:xfrm>
          <a:off x="1814400" y="4592520"/>
          <a:ext cx="753480" cy="549360"/>
        </p14:xfrm>
      </p:contentPart>
    </p:spTree>
    <p:extLst>
      <p:ext uri="{BB962C8B-B14F-4D97-AF65-F5344CB8AC3E}">
        <p14:creationId xmlns:p14="http://schemas.microsoft.com/office/powerpoint/2010/main" val="3245538688"/>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Minimization of DFAs</a:t>
            </a:r>
            <a:endParaRPr lang="en-IN" kern="0">
              <a:solidFill>
                <a:srgbClr val="C00000"/>
              </a:solidFill>
            </a:endParaRPr>
          </a:p>
        </p:txBody>
      </p:sp>
      <mc:AlternateContent>
        <mc:Choice Requires="a14">
          <p:sp>
            <p:nvSpPr>
              <p:cNvPr id="5" name="TextBox 4">
                <a:extLst>
                  <a:ext uri="{FF2B5EF4-FFF2-40B4-BE49-F238E27FC236}">
                    <a16:creationId xmlns:a16="http://schemas.microsoft.com/office/drawing/2014/main" id="{DD316C42-6106-30CA-9DB0-81F110A59FC5}"/>
                  </a:ext>
                </a:extLst>
              </p:cNvPr>
              <p:cNvSpPr txBox="1"/>
              <p:nvPr/>
            </p:nvSpPr>
            <p:spPr>
              <a:xfrm>
                <a:off x="152400" y="1524000"/>
                <a:ext cx="8766048" cy="489364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Theorem: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𝑀</m:t>
                          </m:r>
                        </m:e>
                        <m:sub>
                          <m:r>
                            <a:rPr lang="en-US" sz="2400" b="0" i="1" smtClean="0">
                              <a:solidFill>
                                <a:srgbClr val="002060"/>
                              </a:solidFill>
                              <a:latin typeface="Cambria Math" panose="02040503050406030204" pitchFamily="18" charset="0"/>
                            </a:rPr>
                            <m:t>𝑅</m:t>
                          </m:r>
                        </m:sub>
                      </m:sSub>
                    </m:oMath>
                  </m:oMathPara>
                </a14:m>
                <a:r>
                  <a:rPr lang="en-US" sz="2400">
                    <a:solidFill>
                      <a:srgbClr val="002060"/>
                    </a:solidFill>
                  </a:rPr>
                  <a:t> is the minimum and unique (up to state renaming) DFA equivalent to </a:t>
                </a:r>
                <a14:m>
                  <m:oMathPara>
                    <m:oMathParaPr>
                      <m:jc/>
                    </m:oMathParaPr>
                    <m:oMath>
                      <m:r>
                        <a:rPr lang="en-US" sz="2400" i="1" smtClean="0">
                          <a:solidFill>
                            <a:srgbClr val="002060"/>
                          </a:solidFill>
                          <a:latin typeface="Cambria Math" panose="02040503050406030204" pitchFamily="18" charset="0"/>
                        </a:rPr>
                        <m:t>𝑀</m:t>
                      </m:r>
                    </m:oMath>
                  </m:oMathPara>
                </a14:m>
                <a:r>
                  <a:rPr lang="en-US" sz="2400">
                    <a:solidFill>
                      <a:srgbClr val="002060"/>
                    </a:solidFill>
                  </a:rPr>
                  <a:t>.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Proof: The proof by contradiction.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Assume that there is a DFA M* whose size is smaller than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𝑀</m:t>
                          </m:r>
                        </m:e>
                        <m:sub>
                          <m:r>
                            <a:rPr lang="en-US" sz="2400" b="0" i="1" smtClean="0">
                              <a:solidFill>
                                <a:srgbClr val="002060"/>
                              </a:solidFill>
                              <a:latin typeface="Cambria Math" panose="02040503050406030204" pitchFamily="18" charset="0"/>
                            </a:rPr>
                            <m:t>𝑅</m:t>
                          </m:r>
                        </m:sub>
                      </m:sSub>
                    </m:oMath>
                  </m:oMathPara>
                </a14:m>
                <a:r>
                  <a:rPr lang="en-US" sz="2400">
                    <a:solidFill>
                      <a:srgbClr val="002060"/>
                    </a:solidFill>
                  </a:rPr>
                  <a:t> and </a:t>
                </a:r>
                <a14:m>
                  <m:oMathPara>
                    <m:oMathParaPr>
                      <m:jc/>
                    </m:oMathParaPr>
                    <m:oMath>
                      <m:r>
                        <a:rPr lang="en-US" sz="2400" b="0" i="1" smtClean="0">
                          <a:solidFill>
                            <a:srgbClr val="002060"/>
                          </a:solidFill>
                          <a:latin typeface="Cambria Math" panose="02040503050406030204" pitchFamily="18" charset="0"/>
                        </a:rPr>
                        <m:t>𝐿</m:t>
                      </m:r>
                      <m:d>
                        <m:dPr>
                          <m:begChr m:val="("/>
                          <m:sepChr m:val="|"/>
                          <m:endChr m:val=")"/>
                          <m:grow m:val="on"/>
                          <m:shp m:val="centered"/>
                          <m:ctrlPr>
                            <a:rPr lang="en-US" sz="2400" b="0" i="1" smtClean="0">
                              <a:solidFill>
                                <a:srgbClr val="002060"/>
                              </a:solidFill>
                              <a:latin typeface="Cambria Math" panose="02040503050406030204" pitchFamily="18" charset="0"/>
                            </a:rPr>
                          </m:ctrlPr>
                        </m:dPr>
                        <m:e>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𝑀</m:t>
                              </m:r>
                            </m:e>
                            <m:sup>
                              <m:r>
                                <a:rPr lang="en-US" sz="2400" b="0" i="1" smtClean="0">
                                  <a:solidFill>
                                    <a:srgbClr val="002060"/>
                                  </a:solidFill>
                                  <a:latin typeface="Cambria Math" panose="02040503050406030204" pitchFamily="18" charset="0"/>
                                </a:rPr>
                                <m:t>∗</m:t>
                              </m:r>
                            </m:sup>
                          </m:sSup>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𝑀</m:t>
                          </m:r>
                        </m:e>
                        <m:sub>
                          <m:r>
                            <a:rPr lang="en-US" sz="2400" b="0" i="1" smtClean="0">
                              <a:solidFill>
                                <a:srgbClr val="002060"/>
                              </a:solidFill>
                              <a:latin typeface="Cambria Math" panose="02040503050406030204" pitchFamily="18" charset="0"/>
                            </a:rPr>
                            <m:t>𝑅</m:t>
                          </m:r>
                        </m:sub>
                      </m:sSub>
                      <m:r>
                        <a:rPr lang="en-US" sz="2400" b="0" i="1" smtClean="0">
                          <a:solidFill>
                            <a:srgbClr val="002060"/>
                          </a:solidFill>
                          <a:latin typeface="Cambria Math" panose="02040503050406030204" pitchFamily="18" charset="0"/>
                        </a:rPr>
                        <m:t>)</m:t>
                      </m:r>
                    </m:oMath>
                  </m:oMathPara>
                </a14:m>
                <a:r>
                  <a:rPr lang="en-US" sz="2400">
                    <a:solidFill>
                      <a:srgbClr val="002060"/>
                    </a:solidFill>
                  </a:rPr>
                  <a:t>.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The initial states of both DFAs must be equivalent.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After reading any string </a:t>
                </a:r>
                <a14:m>
                  <m:oMathPara>
                    <m:oMathParaPr>
                      <m:jc/>
                    </m:oMathParaPr>
                    <m:oMath>
                      <m:r>
                        <a:rPr lang="en-US" sz="2400" b="0" i="1" smtClean="0">
                          <a:solidFill>
                            <a:srgbClr val="002060"/>
                          </a:solidFill>
                          <a:latin typeface="Cambria Math" panose="02040503050406030204" pitchFamily="18" charset="0"/>
                        </a:rPr>
                        <m:t>𝑤</m:t>
                      </m:r>
                    </m:oMath>
                  </m:oMathPara>
                </a14:m>
                <a:r>
                  <a:rPr lang="en-US" sz="2400">
                    <a:solidFill>
                      <a:srgbClr val="002060"/>
                    </a:solidFill>
                  </a:rPr>
                  <a:t> from their initial states, both DFAs will go to states that are equivalent. </a:t>
                </a:r>
              </a:p>
              <a:p>
                <a:pPr marL="342900" indent="-342900">
                  <a:buFont typeface="Wingdings" panose="05000000000000000000" pitchFamily="2" charset="2"/>
                  <a:buChar char="Ø"/>
                </a:pPr>
                <a:endParaRPr lang="en-US" sz="2400">
                  <a:solidFill>
                    <a:srgbClr val="002060"/>
                  </a:solidFill>
                </a:endParaRPr>
              </a:p>
            </p:txBody>
          </p:sp>
        </mc:Choice>
        <mc:Fallback>
          <p:sp>
            <p:nvSpPr>
              <p:cNvPr id="5" name="TextBox 4">
                <a:extLst>
                  <a:ext uri="{FF2B5EF4-FFF2-40B4-BE49-F238E27FC236}">
                    <a16:creationId xmlns:a16="http://schemas.microsoft.com/office/drawing/2014/main" id="{DD316C42-6106-30CA-9DB0-81F110A59FC5}"/>
                  </a:ext>
                </a:extLst>
              </p:cNvPr>
              <p:cNvSpPr txBox="1">
                <a:spLocks noRot="1" noChangeAspect="1" noMove="1" noResize="1" noEditPoints="1" noAdjustHandles="1" noChangeArrowheads="1" noChangeShapeType="1" noTextEdit="1"/>
              </p:cNvSpPr>
              <p:nvPr/>
            </p:nvSpPr>
            <p:spPr>
              <a:xfrm>
                <a:off x="152400" y="1524000"/>
                <a:ext cx="8766048" cy="4893647"/>
              </a:xfrm>
              <a:prstGeom prst="rect">
                <a:avLst/>
              </a:prstGeom>
              <a:blipFill>
                <a:blip r:embed="rId2"/>
                <a:stretch>
                  <a:fillRect l="-904" t="-996"/>
                </a:stretch>
              </a:blipFill>
            </p:spPr>
            <p:txBody>
              <a:bodyPr/>
              <a:lstStyle/>
              <a:p>
                <a:r>
                  <a:rPr lang="en-IN">
                    <a:noFill/>
                  </a:rPr>
                  <a:t> </a:t>
                </a:r>
              </a:p>
            </p:txBody>
          </p:sp>
        </mc:Fallback>
      </mc:AlternateContent>
      <p:contentPart p14:bwMode="auto" r:id="rId3">
        <p14:nvContentPartPr>
          <p14:cNvPr id="2" name="Ink 1"/>
          <p14:cNvContentPartPr/>
          <p14:nvPr/>
        </p14:nvContentPartPr>
        <p14:xfrm>
          <a:off x="189693" y="149160"/>
          <a:ext cx="8533440" cy="5946840"/>
        </p14:xfrm>
      </p:contentPart>
    </p:spTree>
    <p:extLst>
      <p:ext uri="{BB962C8B-B14F-4D97-AF65-F5344CB8AC3E}">
        <p14:creationId xmlns:p14="http://schemas.microsoft.com/office/powerpoint/2010/main" val="5878205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Minimization of DFAs</a:t>
            </a:r>
            <a:endParaRPr lang="en-IN" kern="0">
              <a:solidFill>
                <a:srgbClr val="C00000"/>
              </a:solidFill>
            </a:endParaRPr>
          </a:p>
        </p:txBody>
      </p:sp>
      <p:sp>
        <p:nvSpPr>
          <p:cNvPr id="5" name="TextBox 4">
            <a:extLst>
              <a:ext uri="{FF2B5EF4-FFF2-40B4-BE49-F238E27FC236}">
                <a16:creationId xmlns:a16="http://schemas.microsoft.com/office/drawing/2014/main" id="{DD316C42-6106-30CA-9DB0-81F110A59FC5}"/>
              </a:ext>
            </a:extLst>
          </p:cNvPr>
          <p:cNvSpPr txBox="1"/>
          <p:nvPr/>
        </p:nvSpPr>
        <p:spPr>
          <a:xfrm>
            <a:off x="152400" y="1524000"/>
            <a:ext cx="8766048"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US" sz="2400">
              <a:solidFill>
                <a:srgbClr val="002060"/>
              </a:solidFill>
            </a:endParaRPr>
          </a:p>
        </p:txBody>
      </p:sp>
      <mc:AlternateContent>
        <mc:Choice Requires="a14">
          <p:sp>
            <p:nvSpPr>
              <p:cNvPr id="6" name="TextBox 5">
                <a:extLst>
                  <a:ext uri="{FF2B5EF4-FFF2-40B4-BE49-F238E27FC236}">
                    <a16:creationId xmlns:a16="http://schemas.microsoft.com/office/drawing/2014/main" id="{BF4C8B4A-954F-03AE-D2EB-759FD60F6854}"/>
                  </a:ext>
                </a:extLst>
              </p:cNvPr>
              <p:cNvSpPr txBox="1"/>
              <p:nvPr/>
            </p:nvSpPr>
            <p:spPr>
              <a:xfrm>
                <a:off x="152400" y="1524000"/>
                <a:ext cx="8766048" cy="304698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For every state of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𝑀</m:t>
                          </m:r>
                        </m:e>
                        <m:sub>
                          <m:r>
                            <a:rPr lang="en-US" sz="2400" b="0" i="1" smtClean="0">
                              <a:solidFill>
                                <a:srgbClr val="002060"/>
                              </a:solidFill>
                              <a:latin typeface="Cambria Math" panose="02040503050406030204" pitchFamily="18" charset="0"/>
                            </a:rPr>
                            <m:t>𝑅</m:t>
                          </m:r>
                        </m:sub>
                      </m:sSub>
                    </m:oMath>
                  </m:oMathPara>
                </a14:m>
                <a:r>
                  <a:rPr lang="en-US" sz="2400">
                    <a:solidFill>
                      <a:srgbClr val="002060"/>
                    </a:solidFill>
                  </a:rPr>
                  <a:t> there is an equivalent state in M*.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Since the number of states of M* are less than that of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𝑀</m:t>
                          </m:r>
                        </m:e>
                        <m:sub>
                          <m:r>
                            <a:rPr lang="en-US" sz="2400" b="0" i="1" smtClean="0">
                              <a:solidFill>
                                <a:srgbClr val="002060"/>
                              </a:solidFill>
                              <a:latin typeface="Cambria Math" panose="02040503050406030204" pitchFamily="18" charset="0"/>
                            </a:rPr>
                            <m:t>𝑅</m:t>
                          </m:r>
                        </m:sub>
                      </m:sSub>
                    </m:oMath>
                  </m:oMathPara>
                </a14:m>
                <a:r>
                  <a:rPr lang="en-US" sz="2400">
                    <a:solidFill>
                      <a:srgbClr val="002060"/>
                    </a:solidFill>
                  </a:rPr>
                  <a:t>, there must be at least two states </a:t>
                </a:r>
                <a14:m>
                  <m:oMathPara>
                    <m:oMathParaPr>
                      <m:jc/>
                    </m:oMathParaPr>
                    <m:oMath>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𝑞</m:t>
                      </m:r>
                    </m:oMath>
                  </m:oMathPara>
                </a14:m>
                <a:r>
                  <a:rPr lang="en-US" sz="2400">
                    <a:solidFill>
                      <a:srgbClr val="002060"/>
                    </a:solidFill>
                  </a:rPr>
                  <a:t> of </a:t>
                </a:r>
                <a14:m>
                  <m:oMathPara>
                    <m:oMathParaPr>
                      <m:jc/>
                    </m:oMathParaPr>
                    <m:oMath>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𝑀</m:t>
                          </m:r>
                        </m:e>
                        <m:sub>
                          <m:r>
                            <a:rPr lang="en-US" sz="2400" i="1">
                              <a:solidFill>
                                <a:srgbClr val="002060"/>
                              </a:solidFill>
                              <a:latin typeface="Cambria Math" panose="02040503050406030204" pitchFamily="18" charset="0"/>
                            </a:rPr>
                            <m:t>𝑅</m:t>
                          </m:r>
                        </m:sub>
                      </m:sSub>
                    </m:oMath>
                  </m:oMathPara>
                </a14:m>
                <a:r>
                  <a:rPr lang="en-US" sz="2400">
                    <a:solidFill>
                      <a:srgbClr val="002060"/>
                    </a:solidFill>
                  </a:rPr>
                  <a:t> that are equivalent to some state of M*.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Hence, </a:t>
                </a:r>
                <a14:m>
                  <m:oMathPara>
                    <m:oMathParaPr>
                      <m:jc/>
                    </m:oMathParaPr>
                    <m:oMath>
                      <m:r>
                        <a:rPr lang="en-US" sz="2400" b="0" i="1" smtClean="0">
                          <a:solidFill>
                            <a:srgbClr val="002060"/>
                          </a:solidFill>
                          <a:latin typeface="Cambria Math" panose="02040503050406030204" pitchFamily="18" charset="0"/>
                        </a:rPr>
                        <m:t>𝑝</m:t>
                      </m:r>
                    </m:oMath>
                  </m:oMathPara>
                </a14:m>
                <a:r>
                  <a:rPr lang="en-US" sz="2400">
                    <a:solidFill>
                      <a:srgbClr val="002060"/>
                    </a:solidFill>
                  </a:rPr>
                  <a:t> and </a:t>
                </a:r>
                <a14:m>
                  <m:oMathPara>
                    <m:oMathParaPr>
                      <m:jc/>
                    </m:oMathParaPr>
                    <m:oMath>
                      <m:r>
                        <a:rPr lang="en-US" sz="2400" b="0" i="1" smtClean="0">
                          <a:solidFill>
                            <a:srgbClr val="002060"/>
                          </a:solidFill>
                          <a:latin typeface="Cambria Math" panose="02040503050406030204" pitchFamily="18" charset="0"/>
                        </a:rPr>
                        <m:t>𝑞</m:t>
                      </m:r>
                    </m:oMath>
                  </m:oMathPara>
                </a14:m>
                <a:r>
                  <a:rPr lang="en-US" sz="2400">
                    <a:solidFill>
                      <a:srgbClr val="002060"/>
                    </a:solidFill>
                  </a:rPr>
                  <a:t> must be equivalent, a contradiction. </a:t>
                </a:r>
              </a:p>
              <a:p>
                <a:pPr marL="342900" indent="-342900">
                  <a:buFont typeface="Wingdings" panose="05000000000000000000" pitchFamily="2" charset="2"/>
                  <a:buChar char="Ø"/>
                </a:pPr>
                <a:endParaRPr lang="en-US" sz="2400">
                  <a:solidFill>
                    <a:srgbClr val="002060"/>
                  </a:solidFill>
                </a:endParaRPr>
              </a:p>
            </p:txBody>
          </p:sp>
        </mc:Choice>
        <mc:Fallback>
          <p:sp>
            <p:nvSpPr>
              <p:cNvPr id="6" name="TextBox 5">
                <a:extLst>
                  <a:ext uri="{FF2B5EF4-FFF2-40B4-BE49-F238E27FC236}">
                    <a16:creationId xmlns:a16="http://schemas.microsoft.com/office/drawing/2014/main" id="{BF4C8B4A-954F-03AE-D2EB-759FD60F6854}"/>
                  </a:ext>
                </a:extLst>
              </p:cNvPr>
              <p:cNvSpPr txBox="1">
                <a:spLocks noRot="1" noChangeAspect="1" noMove="1" noResize="1" noEditPoints="1" noAdjustHandles="1" noChangeArrowheads="1" noChangeShapeType="1" noTextEdit="1"/>
              </p:cNvSpPr>
              <p:nvPr/>
            </p:nvSpPr>
            <p:spPr>
              <a:xfrm>
                <a:off x="152400" y="1524000"/>
                <a:ext cx="8766048" cy="3046988"/>
              </a:xfrm>
              <a:prstGeom prst="rect">
                <a:avLst/>
              </a:prstGeom>
              <a:blipFill>
                <a:blip r:embed="rId2"/>
                <a:stretch>
                  <a:fillRect l="-904" t="-1600" r="-417"/>
                </a:stretch>
              </a:blipFill>
            </p:spPr>
            <p:txBody>
              <a:bodyPr/>
              <a:lstStyle/>
              <a:p>
                <a:r>
                  <a:rPr lang="en-IN">
                    <a:noFill/>
                  </a:rPr>
                  <a:t> </a:t>
                </a:r>
              </a:p>
            </p:txBody>
          </p:sp>
        </mc:Fallback>
      </mc:AlternateContent>
      <p:contentPart p14:bwMode="auto" r:id="rId3">
        <p14:nvContentPartPr>
          <p14:cNvPr id="2" name="Ink 1"/>
          <p14:cNvContentPartPr/>
          <p14:nvPr/>
        </p14:nvContentPartPr>
        <p14:xfrm>
          <a:off x="2278800" y="541080"/>
          <a:ext cx="6860880" cy="5276160"/>
        </p14:xfrm>
      </p:contentPart>
    </p:spTree>
    <p:extLst>
      <p:ext uri="{BB962C8B-B14F-4D97-AF65-F5344CB8AC3E}">
        <p14:creationId xmlns:p14="http://schemas.microsoft.com/office/powerpoint/2010/main" val="1232907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Myhill-Nerode Theorem</a:t>
            </a:r>
          </a:p>
        </p:txBody>
      </p:sp>
      <mc:AlternateContent>
        <mc:Choice Requires="a14">
          <p:sp>
            <p:nvSpPr>
              <p:cNvPr id="6" name="TextBox 5">
                <a:extLst>
                  <a:ext uri="{FF2B5EF4-FFF2-40B4-BE49-F238E27FC236}">
                    <a16:creationId xmlns:a16="http://schemas.microsoft.com/office/drawing/2014/main" id="{D27C1480-C935-916E-0F05-5907BF37FE43}"/>
                  </a:ext>
                </a:extLst>
              </p:cNvPr>
              <p:cNvSpPr txBox="1"/>
              <p:nvPr/>
            </p:nvSpPr>
            <p:spPr>
              <a:xfrm>
                <a:off x="30480" y="1600200"/>
                <a:ext cx="8766048"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7030A0"/>
                    </a:solidFill>
                  </a:rPr>
                  <a:t>String-equivalence relation</a:t>
                </a:r>
                <a:r>
                  <a:rPr lang="en-US" sz="2400">
                    <a:solidFill>
                      <a:srgbClr val="002060"/>
                    </a:solidFill>
                  </a:rPr>
                  <a:t>: For a language </a:t>
                </a:r>
                <a14:m>
                  <m:oMathPara>
                    <m:oMathParaPr>
                      <m:jc/>
                    </m:oMathParaPr>
                    <m:oMath>
                      <m:r>
                        <a:rPr lang="en-US" sz="2400" b="0" i="1" smtClean="0">
                          <a:solidFill>
                            <a:srgbClr val="002060"/>
                          </a:solidFill>
                          <a:latin typeface="Cambria Math" panose="02040503050406030204" pitchFamily="18" charset="0"/>
                        </a:rPr>
                        <m:t>𝐿</m:t>
                      </m:r>
                    </m:oMath>
                  </m:oMathPara>
                </a14:m>
                <a:r>
                  <a:rPr lang="en-US" sz="2400">
                    <a:solidFill>
                      <a:srgbClr val="002060"/>
                    </a:solidFill>
                  </a:rPr>
                  <a:t>, define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𝑅</m:t>
                          </m:r>
                        </m:e>
                        <m:sub>
                          <m:r>
                            <a:rPr lang="en-US" sz="2400" b="0" i="1" smtClean="0">
                              <a:solidFill>
                                <a:srgbClr val="002060"/>
                              </a:solidFill>
                              <a:latin typeface="Cambria Math" panose="02040503050406030204" pitchFamily="18" charset="0"/>
                            </a:rPr>
                            <m:t>𝐿</m:t>
                          </m:r>
                        </m:sub>
                      </m:sSub>
                    </m:oMath>
                  </m:oMathPara>
                </a14:m>
                <a:r>
                  <a:rPr lang="en-US" sz="2400">
                    <a:solidFill>
                      <a:srgbClr val="002060"/>
                    </a:solidFill>
                  </a:rPr>
                  <a:t> such that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𝑥</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𝑦</m:t>
                          </m:r>
                        </m:e>
                      </m:d>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𝑅</m:t>
                          </m:r>
                        </m:e>
                        <m:sub>
                          <m:r>
                            <a:rPr lang="en-US" sz="2400" b="0" i="1" smtClean="0">
                              <a:solidFill>
                                <a:srgbClr val="002060"/>
                              </a:solidFill>
                              <a:latin typeface="Cambria Math" panose="02040503050406030204" pitchFamily="18" charset="0"/>
                            </a:rPr>
                            <m:t>𝐿</m:t>
                          </m:r>
                        </m:sub>
                      </m:sSub>
                      <m:r>
                        <a:rPr lang="en-US" sz="2400" b="0" i="1" smtClean="0">
                          <a:solidFill>
                            <a:srgbClr val="002060"/>
                          </a:solidFill>
                          <a:latin typeface="Cambria Math" panose="02040503050406030204" pitchFamily="18" charset="0"/>
                        </a:rPr>
                        <m:t>𝑖𝑓</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𝑧</m:t>
                      </m:r>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r>
                            <m:rPr>
                              <m:sty m:val="p"/>
                            </m:rPr>
                            <a:rPr lang="en-US" sz="2400" b="0" i="0" smtClean="0">
                              <a:solidFill>
                                <a:srgbClr val="002060"/>
                              </a:solidFill>
                              <a:latin typeface="Cambria Math" panose="02040503050406030204" pitchFamily="18" charset="0"/>
                            </a:rPr>
                            <m:t>Σ</m:t>
                          </m:r>
                        </m:e>
                        <m:sup>
                          <m:r>
                            <a:rPr lang="en-US" sz="2400" b="0" i="1" smtClean="0">
                              <a:solidFill>
                                <a:srgbClr val="002060"/>
                              </a:solidFill>
                              <a:latin typeface="Cambria Math" panose="02040503050406030204" pitchFamily="18" charset="0"/>
                            </a:rPr>
                            <m:t>∗</m:t>
                          </m:r>
                        </m:sup>
                      </m:sSup>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𝑥𝑧</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𝐿</m:t>
                      </m:r>
                    </m:oMath>
                  </m:oMathPara>
                </a14:m>
                <a:r>
                  <a:rPr lang="en-US" sz="2400">
                    <a:solidFill>
                      <a:srgbClr val="002060"/>
                    </a:solidFill>
                  </a:rPr>
                  <a:t> </a:t>
                </a:r>
                <a14:m>
                  <m:oMathPara>
                    <m:oMathParaPr>
                      <m:jc/>
                    </m:oMathParaPr>
                    <m:oMath>
                      <m:r>
                        <a:rPr lang="en-US" sz="2400" i="1" smtClean="0">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𝑦𝑧</m:t>
                      </m:r>
                      <m:r>
                        <a:rPr lang="en-US" sz="2400" i="1">
                          <a:solidFill>
                            <a:srgbClr val="002060"/>
                          </a:solidFill>
                          <a:latin typeface="Cambria Math" panose="02040503050406030204" pitchFamily="18" charset="0"/>
                          <a:ea typeface="Cambria Math" panose="02040503050406030204" pitchFamily="18" charset="0"/>
                        </a:rPr>
                        <m:t>∈</m:t>
                      </m:r>
                      <m:r>
                        <a:rPr lang="en-US" sz="2400" i="1">
                          <a:solidFill>
                            <a:srgbClr val="002060"/>
                          </a:solidFill>
                          <a:latin typeface="Cambria Math" panose="02040503050406030204" pitchFamily="18" charset="0"/>
                          <a:ea typeface="Cambria Math" panose="02040503050406030204" pitchFamily="18" charset="0"/>
                        </a:rPr>
                        <m:t>𝐿</m:t>
                      </m:r>
                    </m:oMath>
                  </m:oMathPara>
                </a14:m>
                <a:r>
                  <a:rPr lang="en-US" sz="2400">
                    <a:solidFill>
                      <a:srgbClr val="002060"/>
                    </a:solidFill>
                  </a:rPr>
                  <a:t>. </a:t>
                </a:r>
              </a:p>
              <a:p>
                <a:pPr marL="342900"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r>
                  <a:rPr lang="en-US" sz="2400">
                    <a:solidFill>
                      <a:srgbClr val="002060"/>
                    </a:solidFill>
                  </a:rPr>
                  <a:t>i.e., there is no suffix </a:t>
                </a:r>
                <a14:m>
                  <m:oMathPara>
                    <m:oMathParaPr>
                      <m:jc/>
                    </m:oMathParaPr>
                    <m:oMath>
                      <m:r>
                        <a:rPr lang="en-US" sz="2400" b="0" i="1" smtClean="0">
                          <a:solidFill>
                            <a:srgbClr val="002060"/>
                          </a:solidFill>
                          <a:latin typeface="Cambria Math" panose="02040503050406030204" pitchFamily="18" charset="0"/>
                        </a:rPr>
                        <m:t>𝑧</m:t>
                      </m:r>
                    </m:oMath>
                  </m:oMathPara>
                </a14:m>
                <a:r>
                  <a:rPr lang="en-US" sz="2400">
                    <a:solidFill>
                      <a:srgbClr val="002060"/>
                    </a:solidFill>
                  </a:rPr>
                  <a:t> such that </a:t>
                </a:r>
                <a14:m>
                  <m:oMathPara>
                    <m:oMathParaPr>
                      <m:jc/>
                    </m:oMathParaPr>
                    <m:oMath>
                      <m:r>
                        <a:rPr lang="en-US" sz="2400" b="0" i="1" smtClean="0">
                          <a:solidFill>
                            <a:srgbClr val="002060"/>
                          </a:solidFill>
                          <a:latin typeface="Cambria Math" panose="02040503050406030204" pitchFamily="18" charset="0"/>
                        </a:rPr>
                        <m:t>𝑥𝑧</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𝐿</m:t>
                      </m:r>
                    </m:oMath>
                  </m:oMathPara>
                </a14:m>
                <a:r>
                  <a:rPr lang="en-US" sz="2400">
                    <a:solidFill>
                      <a:srgbClr val="002060"/>
                    </a:solidFill>
                  </a:rPr>
                  <a:t> and </a:t>
                </a:r>
                <a14:m>
                  <m:oMathPara>
                    <m:oMathParaPr>
                      <m:jc/>
                    </m:oMathParaPr>
                    <m:oMath>
                      <m:r>
                        <a:rPr lang="en-US" sz="2400" b="0" i="1" smtClean="0">
                          <a:solidFill>
                            <a:srgbClr val="002060"/>
                          </a:solidFill>
                          <a:latin typeface="Cambria Math" panose="02040503050406030204" pitchFamily="18" charset="0"/>
                        </a:rPr>
                        <m:t>𝑦𝑧</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𝐿</m:t>
                      </m:r>
                    </m:oMath>
                  </m:oMathPara>
                </a14:m>
                <a:r>
                  <a:rPr lang="en-US" sz="2400">
                    <a:solidFill>
                      <a:srgbClr val="002060"/>
                    </a:solidFill>
                  </a:rPr>
                  <a:t> or vice versa.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FF0000"/>
                    </a:solidFill>
                  </a:rPr>
                  <a:t>Lemma: </a:t>
                </a:r>
                <a14:m>
                  <m:oMathPara>
                    <m:oMathParaPr>
                      <m:jc/>
                    </m:oMathParaPr>
                    <m:o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𝑅</m:t>
                          </m:r>
                        </m:e>
                        <m:sub>
                          <m:r>
                            <a:rPr lang="en-US" sz="2400" b="0" i="1" smtClean="0">
                              <a:solidFill>
                                <a:srgbClr val="FF0000"/>
                              </a:solidFill>
                              <a:latin typeface="Cambria Math" panose="02040503050406030204" pitchFamily="18" charset="0"/>
                            </a:rPr>
                            <m:t>𝐿</m:t>
                          </m:r>
                        </m:sub>
                      </m:sSub>
                    </m:oMath>
                  </m:oMathPara>
                </a14:m>
                <a:r>
                  <a:rPr lang="en-US" sz="2400">
                    <a:solidFill>
                      <a:srgbClr val="FF0000"/>
                    </a:solidFill>
                  </a:rPr>
                  <a:t> is an equivalence relation.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r>
                  <a:rPr lang="en-US" sz="2400">
                    <a:solidFill>
                      <a:srgbClr val="002060"/>
                    </a:solidFill>
                  </a:rPr>
                  <a:t> </a:t>
                </a:r>
              </a:p>
            </p:txBody>
          </p:sp>
        </mc:Choice>
        <mc:Fallback>
          <p:sp>
            <p:nvSpPr>
              <p:cNvPr id="6" name="TextBox 5">
                <a:extLst>
                  <a:ext uri="{FF2B5EF4-FFF2-40B4-BE49-F238E27FC236}">
                    <a16:creationId xmlns:a16="http://schemas.microsoft.com/office/drawing/2014/main" id="{D27C1480-C935-916E-0F05-5907BF37FE43}"/>
                  </a:ext>
                </a:extLst>
              </p:cNvPr>
              <p:cNvSpPr txBox="1">
                <a:spLocks noRot="1" noChangeAspect="1" noMove="1" noResize="1" noEditPoints="1" noAdjustHandles="1" noChangeArrowheads="1" noChangeShapeType="1" noTextEdit="1"/>
              </p:cNvSpPr>
              <p:nvPr/>
            </p:nvSpPr>
            <p:spPr>
              <a:xfrm>
                <a:off x="30480" y="1600200"/>
                <a:ext cx="8766048" cy="4154984"/>
              </a:xfrm>
              <a:prstGeom prst="rect">
                <a:avLst/>
              </a:prstGeom>
              <a:blipFill>
                <a:blip r:embed="rId2"/>
                <a:stretch>
                  <a:fillRect l="-904" t="-1175"/>
                </a:stretch>
              </a:blipFill>
            </p:spPr>
            <p:txBody>
              <a:bodyPr/>
              <a:lstStyle/>
              <a:p>
                <a:r>
                  <a:rPr lang="en-IN">
                    <a:noFill/>
                  </a:rPr>
                  <a:t> </a:t>
                </a:r>
              </a:p>
            </p:txBody>
          </p:sp>
        </mc:Fallback>
      </mc:AlternateContent>
      <p:contentPart p14:bwMode="auto" r:id="rId3">
        <p14:nvContentPartPr>
          <p14:cNvPr id="2" name="Ink 1"/>
          <p14:cNvContentPartPr/>
          <p14:nvPr/>
        </p14:nvContentPartPr>
        <p14:xfrm>
          <a:off x="56520" y="434880"/>
          <a:ext cx="8839440" cy="6072840"/>
        </p14:xfrm>
      </p:contentPart>
      <p:contentPart p14:bwMode="auto" r:id="rId4">
        <p14:nvContentPartPr>
          <p14:cNvPr id="3" name="Ink 2"/>
          <p14:cNvContentPartPr/>
          <p14:nvPr/>
        </p14:nvContentPartPr>
        <p14:xfrm>
          <a:off x="2617200" y="823320"/>
          <a:ext cx="6455880" cy="1915560"/>
        </p14:xfrm>
      </p:contentPart>
      <p:sp>
        <p:nvSpPr>
          <p:cNvPr id="5" name="TextBox 4">
            <a:extLst>
              <a:ext uri="{FF2B5EF4-FFF2-40B4-BE49-F238E27FC236}">
                <a16:creationId xmlns:a16="http://schemas.microsoft.com/office/drawing/2014/main" id="{4892883B-45CA-40D8-60A1-79BCCC4A2BCC}"/>
              </a:ext>
            </a:extLst>
          </p:cNvPr>
          <p:cNvSpPr txBox="1"/>
          <p:nvPr/>
        </p:nvSpPr>
        <p:spPr>
          <a:xfrm>
            <a:off x="8160444" y="2057400"/>
            <a:ext cx="13716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a:t>Distinguishing</a:t>
            </a:r>
            <a:r>
              <a:rPr lang="en-IN" sz="1400"/>
              <a:t> </a:t>
            </a:r>
          </a:p>
          <a:p>
            <a:r>
              <a:rPr lang="en-IN" sz="1400"/>
              <a:t>String -&gt; z</a:t>
            </a:r>
          </a:p>
        </p:txBody>
      </p:sp>
    </p:spTree>
    <p:extLst>
      <p:ext uri="{BB962C8B-B14F-4D97-AF65-F5344CB8AC3E}">
        <p14:creationId xmlns:p14="http://schemas.microsoft.com/office/powerpoint/2010/main" val="1471872260"/>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Myhill-Nerode Theorem</a:t>
            </a:r>
          </a:p>
        </p:txBody>
      </p:sp>
      <mc:AlternateContent>
        <mc:Choice Requires="a14">
          <p:sp>
            <p:nvSpPr>
              <p:cNvPr id="6" name="TextBox 5">
                <a:extLst>
                  <a:ext uri="{FF2B5EF4-FFF2-40B4-BE49-F238E27FC236}">
                    <a16:creationId xmlns:a16="http://schemas.microsoft.com/office/drawing/2014/main" id="{D27C1480-C935-916E-0F05-5907BF37FE43}"/>
                  </a:ext>
                </a:extLst>
              </p:cNvPr>
              <p:cNvSpPr txBox="1"/>
              <p:nvPr/>
            </p:nvSpPr>
            <p:spPr>
              <a:xfrm>
                <a:off x="0" y="1371600"/>
                <a:ext cx="9144000" cy="502932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000">
                    <a:solidFill>
                      <a:srgbClr val="7030A0"/>
                    </a:solidFill>
                  </a:rPr>
                  <a:t>Theorem: A language </a:t>
                </a:r>
                <a14:m>
                  <m:oMathPara>
                    <m:oMathParaPr>
                      <m:jc/>
                    </m:oMathParaPr>
                    <m:oMath>
                      <m:r>
                        <a:rPr lang="en-US" sz="2000" b="0" i="1" smtClean="0">
                          <a:solidFill>
                            <a:srgbClr val="7030A0"/>
                          </a:solidFill>
                          <a:latin typeface="Cambria Math" panose="02040503050406030204" pitchFamily="18" charset="0"/>
                        </a:rPr>
                        <m:t>𝐿</m:t>
                      </m:r>
                      <m:r>
                        <a:rPr lang="en-US" sz="2000" b="0" i="1" smtClean="0">
                          <a:solidFill>
                            <a:srgbClr val="7030A0"/>
                          </a:solidFill>
                          <a:latin typeface="Cambria Math" panose="02040503050406030204" pitchFamily="18" charset="0"/>
                        </a:rPr>
                        <m:t> </m:t>
                      </m:r>
                    </m:oMath>
                  </m:oMathPara>
                </a14:m>
                <a:r>
                  <a:rPr lang="en-US" sz="2000">
                    <a:solidFill>
                      <a:srgbClr val="7030A0"/>
                    </a:solidFill>
                  </a:rPr>
                  <a:t>is regular if and only if </a:t>
                </a:r>
                <a14:m>
                  <m:oMathPara>
                    <m:oMathParaPr>
                      <m:jc/>
                    </m:oMathParaPr>
                    <m:oMath>
                      <m:sSub>
                        <m:sSubPr>
                          <m:ctrlPr>
                            <a:rPr lang="en-US" sz="2000" b="0" i="1" smtClean="0">
                              <a:solidFill>
                                <a:srgbClr val="7030A0"/>
                              </a:solidFill>
                              <a:latin typeface="Cambria Math" panose="02040503050406030204" pitchFamily="18" charset="0"/>
                            </a:rPr>
                          </m:ctrlPr>
                        </m:sSubPr>
                        <m:e>
                          <m:r>
                            <a:rPr lang="en-US" sz="2000" b="0" i="1" smtClean="0">
                              <a:solidFill>
                                <a:srgbClr val="7030A0"/>
                              </a:solidFill>
                              <a:latin typeface="Cambria Math" panose="02040503050406030204" pitchFamily="18" charset="0"/>
                            </a:rPr>
                            <m:t>𝑅</m:t>
                          </m:r>
                        </m:e>
                        <m:sub>
                          <m:r>
                            <a:rPr lang="en-US" sz="2000" b="0" i="1" smtClean="0">
                              <a:solidFill>
                                <a:srgbClr val="7030A0"/>
                              </a:solidFill>
                              <a:latin typeface="Cambria Math" panose="02040503050406030204" pitchFamily="18" charset="0"/>
                            </a:rPr>
                            <m:t>𝐿</m:t>
                          </m:r>
                        </m:sub>
                      </m:sSub>
                    </m:oMath>
                  </m:oMathPara>
                </a14:m>
                <a:r>
                  <a:rPr lang="en-US" sz="2000">
                    <a:solidFill>
                      <a:srgbClr val="7030A0"/>
                    </a:solidFill>
                  </a:rPr>
                  <a:t> has a finite number of equivalence classes. </a:t>
                </a:r>
              </a:p>
              <a:p>
                <a:pPr marL="342900" indent="-342900">
                  <a:buFont typeface="Wingdings" panose="05000000000000000000" pitchFamily="2" charset="2"/>
                  <a:buChar char="Ø"/>
                </a:pPr>
                <a:r>
                  <a:rPr lang="en-US" sz="2000">
                    <a:solidFill>
                      <a:srgbClr val="002060"/>
                    </a:solidFill>
                  </a:rPr>
                  <a:t>Proof: (</a:t>
                </a:r>
                <a14:m>
                  <m:oMathPara>
                    <m:oMathParaPr>
                      <m:jc/>
                    </m:oMathParaPr>
                    <m:oMath>
                      <m:r>
                        <a:rPr lang="en-US" sz="2000" i="1" smtClean="0">
                          <a:solidFill>
                            <a:srgbClr val="002060"/>
                          </a:solidFill>
                          <a:latin typeface="Cambria Math" panose="02040503050406030204" pitchFamily="18" charset="0"/>
                          <a:ea typeface="Cambria Math" panose="02040503050406030204" pitchFamily="18" charset="0"/>
                        </a:rPr>
                        <m:t>⟹</m:t>
                      </m:r>
                    </m:oMath>
                  </m:oMathPara>
                </a14:m>
                <a:r>
                  <a:rPr lang="en-US" sz="2000">
                    <a:solidFill>
                      <a:srgbClr val="002060"/>
                    </a:solidFill>
                  </a:rPr>
                  <a:t>)Let </a:t>
                </a:r>
                <a14:m>
                  <m:oMathPara>
                    <m:oMathParaPr>
                      <m:jc/>
                    </m:oMathParaPr>
                    <m:oMath>
                      <m:r>
                        <a:rPr lang="en-US" sz="2000" b="0" i="1" smtClean="0">
                          <a:solidFill>
                            <a:srgbClr val="002060"/>
                          </a:solidFill>
                          <a:latin typeface="Cambria Math" panose="02040503050406030204" pitchFamily="18" charset="0"/>
                        </a:rPr>
                        <m:t>𝐿</m:t>
                      </m:r>
                    </m:oMath>
                  </m:oMathPara>
                </a14:m>
                <a:r>
                  <a:rPr lang="en-US" sz="2000">
                    <a:solidFill>
                      <a:srgbClr val="002060"/>
                    </a:solidFill>
                  </a:rPr>
                  <a:t> be regular. Thus, there exists a DFA M that recognizes </a:t>
                </a:r>
                <a14:m>
                  <m:oMathPara>
                    <m:oMathParaPr>
                      <m:jc/>
                    </m:oMathParaPr>
                    <m:oMath>
                      <m:r>
                        <a:rPr lang="en-US" sz="2000" b="0" i="1" smtClean="0">
                          <a:solidFill>
                            <a:srgbClr val="002060"/>
                          </a:solidFill>
                          <a:latin typeface="Cambria Math" panose="02040503050406030204" pitchFamily="18" charset="0"/>
                        </a:rPr>
                        <m:t>𝐿</m:t>
                      </m:r>
                    </m:oMath>
                  </m:oMathPara>
                </a14:m>
                <a:r>
                  <a:rPr lang="en-US" sz="2000">
                    <a:solidFill>
                      <a:srgbClr val="002060"/>
                    </a:solidFill>
                  </a:rPr>
                  <a:t> i.e., </a:t>
                </a:r>
                <a14:m>
                  <m:oMathPara>
                    <m:oMathParaPr>
                      <m:jc/>
                    </m:oMathParaPr>
                    <m:oMath>
                      <m:r>
                        <a:rPr lang="en-US" sz="2000" i="1" smtClean="0">
                          <a:solidFill>
                            <a:srgbClr val="002060"/>
                          </a:solidFill>
                          <a:latin typeface="Cambria Math" panose="02040503050406030204" pitchFamily="18" charset="0"/>
                        </a:rPr>
                        <m:t>𝐿</m:t>
                      </m:r>
                      <m:r>
                        <a:rPr lang="en-US" sz="2000" i="1" smtClean="0">
                          <a:solidFill>
                            <a:srgbClr val="002060"/>
                          </a:solidFill>
                          <a:latin typeface="Cambria Math" panose="02040503050406030204" pitchFamily="18" charset="0"/>
                        </a:rPr>
                        <m:t>(</m:t>
                      </m:r>
                      <m:r>
                        <a:rPr lang="en-US" sz="2000" i="1" smtClean="0">
                          <a:solidFill>
                            <a:srgbClr val="002060"/>
                          </a:solidFill>
                          <a:latin typeface="Cambria Math" panose="02040503050406030204" pitchFamily="18" charset="0"/>
                        </a:rPr>
                        <m:t>𝑀</m:t>
                      </m:r>
                      <m:r>
                        <a:rPr lang="en-US" sz="2000" i="1" smtClean="0">
                          <a:solidFill>
                            <a:srgbClr val="002060"/>
                          </a:solidFill>
                          <a:latin typeface="Cambria Math" panose="02040503050406030204" pitchFamily="18" charset="0"/>
                        </a:rPr>
                        <m:t>) = </m:t>
                      </m:r>
                      <m:r>
                        <a:rPr lang="en-US" sz="2000" i="1" smtClean="0">
                          <a:solidFill>
                            <a:srgbClr val="002060"/>
                          </a:solidFill>
                          <a:latin typeface="Cambria Math" panose="02040503050406030204" pitchFamily="18" charset="0"/>
                        </a:rPr>
                        <m:t>𝐿</m:t>
                      </m:r>
                    </m:oMath>
                  </m:oMathPara>
                </a14:m>
                <a:r>
                  <a:rPr lang="en-US" sz="2000">
                    <a:solidFill>
                      <a:srgbClr val="002060"/>
                    </a:solidFill>
                  </a:rPr>
                  <a:t>.  Let </a:t>
                </a:r>
                <a14:m>
                  <m:oMathPara>
                    <m:oMathParaPr>
                      <m:jc/>
                    </m:oMathParaPr>
                    <m:oMath>
                      <m:r>
                        <a:rPr lang="en-US" sz="2000" b="0" i="1" smtClean="0">
                          <a:solidFill>
                            <a:srgbClr val="002060"/>
                          </a:solidFill>
                          <a:latin typeface="Cambria Math" panose="02040503050406030204" pitchFamily="18" charset="0"/>
                        </a:rPr>
                        <m:t>𝑞</m:t>
                      </m:r>
                    </m:oMath>
                  </m:oMathPara>
                </a14:m>
                <a:r>
                  <a:rPr lang="en-US" sz="2000">
                    <a:solidFill>
                      <a:srgbClr val="002060"/>
                    </a:solidFill>
                  </a:rPr>
                  <a:t> be the start state of M. </a:t>
                </a:r>
              </a:p>
              <a:p>
                <a:pPr marL="342900" indent="-342900">
                  <a:buFont typeface="Wingdings" panose="05000000000000000000" pitchFamily="2" charset="2"/>
                  <a:buChar char="Ø"/>
                </a:pPr>
                <a:endParaRPr lang="en-US" sz="2000">
                  <a:solidFill>
                    <a:srgbClr val="002060"/>
                  </a:solidFill>
                </a:endParaRPr>
              </a:p>
              <a:p>
                <a:pPr marL="342900" indent="-342900">
                  <a:buFont typeface="Wingdings" panose="05000000000000000000" pitchFamily="2" charset="2"/>
                  <a:buChar char="Ø"/>
                </a:pPr>
                <a:r>
                  <a:rPr lang="en-US" sz="2000">
                    <a:solidFill>
                      <a:srgbClr val="002060"/>
                    </a:solidFill>
                  </a:rPr>
                  <a:t>For each </a:t>
                </a:r>
                <a14:m>
                  <m:oMathPara>
                    <m:oMathParaPr>
                      <m:jc/>
                    </m:oMathParaPr>
                    <m:oMath>
                      <m:r>
                        <a:rPr lang="en-US" sz="2000" b="0" i="1" smtClean="0">
                          <a:solidFill>
                            <a:srgbClr val="002060"/>
                          </a:solidFill>
                          <a:latin typeface="Cambria Math" panose="02040503050406030204" pitchFamily="18" charset="0"/>
                        </a:rPr>
                        <m:t>𝑥</m:t>
                      </m:r>
                      <m:r>
                        <a:rPr lang="en-US" sz="2000" b="0" i="1" smtClean="0">
                          <a:solidFill>
                            <a:srgbClr val="002060"/>
                          </a:solidFill>
                          <a:latin typeface="Cambria Math" panose="02040503050406030204" pitchFamily="18" charset="0"/>
                        </a:rPr>
                        <m:t>∈</m:t>
                      </m:r>
                      <m:sSup>
                        <m:sSupPr>
                          <m:ctrlPr>
                            <a:rPr lang="en-US" sz="2000" b="0" i="1" smtClean="0">
                              <a:solidFill>
                                <a:srgbClr val="002060"/>
                              </a:solidFill>
                              <a:latin typeface="Cambria Math" panose="02040503050406030204" pitchFamily="18" charset="0"/>
                            </a:rPr>
                          </m:ctrlPr>
                        </m:sSupPr>
                        <m:e>
                          <m:r>
                            <m:rPr>
                              <m:sty m:val="p"/>
                            </m:rPr>
                            <a:rPr lang="en-US" sz="2000" b="0" i="0" smtClean="0">
                              <a:solidFill>
                                <a:srgbClr val="002060"/>
                              </a:solidFill>
                              <a:latin typeface="Cambria Math" panose="02040503050406030204" pitchFamily="18" charset="0"/>
                            </a:rPr>
                            <m:t>Σ</m:t>
                          </m:r>
                        </m:e>
                        <m:sup>
                          <m:r>
                            <a:rPr lang="en-US" sz="2000" b="0" i="1" smtClean="0">
                              <a:solidFill>
                                <a:srgbClr val="002060"/>
                              </a:solidFill>
                              <a:latin typeface="Cambria Math" panose="02040503050406030204" pitchFamily="18" charset="0"/>
                            </a:rPr>
                            <m:t>∗</m:t>
                          </m:r>
                        </m:sup>
                      </m:sSup>
                    </m:oMath>
                  </m:oMathPara>
                </a14:m>
                <a:r>
                  <a:rPr lang="en-US" sz="2000">
                    <a:solidFill>
                      <a:srgbClr val="002060"/>
                    </a:solidFill>
                  </a:rPr>
                  <a:t>, if </a:t>
                </a:r>
                <a14:m>
                  <m:oMathPara>
                    <m:oMathParaPr>
                      <m:jc/>
                    </m:oMathParaPr>
                    <m:oMath>
                      <m:sSup>
                        <m:sSupPr>
                          <m:ctrlPr>
                            <a:rPr lang="en-US" sz="2000" i="1">
                              <a:solidFill>
                                <a:srgbClr val="7030A0"/>
                              </a:solidFill>
                              <a:latin typeface="Cambria Math" panose="02040503050406030204" pitchFamily="18" charset="0"/>
                            </a:rPr>
                          </m:ctrlPr>
                        </m:sSupPr>
                        <m:e>
                          <m:r>
                            <a:rPr lang="en-US" sz="2000" i="1">
                              <a:solidFill>
                                <a:srgbClr val="7030A0"/>
                              </a:solidFill>
                              <a:latin typeface="Cambria Math" panose="02040503050406030204" pitchFamily="18" charset="0"/>
                            </a:rPr>
                            <m:t>𝛿</m:t>
                          </m:r>
                        </m:e>
                        <m:sup>
                          <m:r>
                            <a:rPr lang="en-US" sz="2000" i="1">
                              <a:solidFill>
                                <a:srgbClr val="7030A0"/>
                              </a:solidFill>
                              <a:latin typeface="Cambria Math" panose="02040503050406030204" pitchFamily="18" charset="0"/>
                            </a:rPr>
                            <m:t>̂</m:t>
                          </m:r>
                        </m:sup>
                      </m:sSup>
                      <m:d>
                        <m:dPr>
                          <m:begChr m:val="("/>
                          <m:sepChr m:val="|"/>
                          <m:endChr m:val=")"/>
                          <m:grow m:val="on"/>
                          <m:shp m:val="centered"/>
                          <m:ctrlPr>
                            <a:rPr lang="en-US" sz="2000" i="1">
                              <a:solidFill>
                                <a:srgbClr val="7030A0"/>
                              </a:solidFill>
                              <a:latin typeface="Cambria Math" panose="02040503050406030204" pitchFamily="18" charset="0"/>
                            </a:rPr>
                          </m:ctrlPr>
                        </m:dPr>
                        <m:e>
                          <m:r>
                            <a:rPr lang="en-US" sz="2000" i="1">
                              <a:solidFill>
                                <a:srgbClr val="7030A0"/>
                              </a:solidFill>
                              <a:latin typeface="Cambria Math" panose="02040503050406030204" pitchFamily="18" charset="0"/>
                            </a:rPr>
                            <m:t>𝑞</m:t>
                          </m:r>
                          <m:r>
                            <a:rPr lang="en-US" sz="2000" i="1">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𝑥</m:t>
                          </m:r>
                        </m:e>
                      </m:d>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𝑝</m:t>
                      </m:r>
                    </m:oMath>
                  </m:oMathPara>
                </a14:m>
                <a:r>
                  <a:rPr lang="en-US" sz="2000">
                    <a:solidFill>
                      <a:srgbClr val="002060"/>
                    </a:solidFill>
                  </a:rPr>
                  <a:t> then label </a:t>
                </a:r>
                <a14:m>
                  <m:oMathPara>
                    <m:oMathParaPr>
                      <m:jc/>
                    </m:oMathParaPr>
                    <m:oMath>
                      <m:r>
                        <a:rPr lang="en-US" sz="2000" b="0" i="1" smtClean="0">
                          <a:solidFill>
                            <a:srgbClr val="002060"/>
                          </a:solidFill>
                          <a:latin typeface="Cambria Math" panose="02040503050406030204" pitchFamily="18" charset="0"/>
                        </a:rPr>
                        <m:t>𝑥</m:t>
                      </m:r>
                    </m:oMath>
                  </m:oMathPara>
                </a14:m>
                <a:r>
                  <a:rPr lang="en-US" sz="2000">
                    <a:solidFill>
                      <a:srgbClr val="002060"/>
                    </a:solidFill>
                  </a:rPr>
                  <a:t> with </a:t>
                </a:r>
                <a14:m>
                  <m:oMathPara>
                    <m:oMathParaPr>
                      <m:jc/>
                    </m:oMathParaPr>
                    <m:oMath>
                      <m:r>
                        <a:rPr lang="en-US" sz="2000" b="0" i="1" smtClean="0">
                          <a:solidFill>
                            <a:srgbClr val="002060"/>
                          </a:solidFill>
                          <a:latin typeface="Cambria Math" panose="02040503050406030204" pitchFamily="18" charset="0"/>
                        </a:rPr>
                        <m:t>𝑝</m:t>
                      </m:r>
                    </m:oMath>
                  </m:oMathPara>
                </a14:m>
                <a:r>
                  <a:rPr lang="en-US" sz="2000">
                    <a:solidFill>
                      <a:srgbClr val="002060"/>
                    </a:solidFill>
                  </a:rPr>
                  <a:t>. </a:t>
                </a:r>
              </a:p>
              <a:p>
                <a:pPr marL="342900" indent="-342900">
                  <a:buFont typeface="Wingdings" panose="05000000000000000000" pitchFamily="2" charset="2"/>
                  <a:buChar char="Ø"/>
                </a:pPr>
                <a:endParaRPr lang="en-US" sz="2000">
                  <a:solidFill>
                    <a:srgbClr val="002060"/>
                  </a:solidFill>
                </a:endParaRPr>
              </a:p>
              <a:p>
                <a:pPr marL="342900" indent="-342900">
                  <a:buFont typeface="Wingdings" panose="05000000000000000000" pitchFamily="2" charset="2"/>
                  <a:buChar char="Ø"/>
                </a:pPr>
                <a:r>
                  <a:rPr lang="en-US" sz="2000">
                    <a:solidFill>
                      <a:srgbClr val="002060"/>
                    </a:solidFill>
                  </a:rPr>
                  <a:t>Clearly, there are  only finite number of labels since M has only finite states. </a:t>
                </a:r>
              </a:p>
              <a:p>
                <a:pPr marL="342900" indent="-342900">
                  <a:buFont typeface="Wingdings" panose="05000000000000000000" pitchFamily="2" charset="2"/>
                  <a:buChar char="Ø"/>
                </a:pPr>
                <a:endParaRPr lang="en-US" sz="2000">
                  <a:solidFill>
                    <a:srgbClr val="002060"/>
                  </a:solidFill>
                </a:endParaRPr>
              </a:p>
              <a:p>
                <a:pPr marL="342900" indent="-342900">
                  <a:buFont typeface="Wingdings" panose="05000000000000000000" pitchFamily="2" charset="2"/>
                  <a:buChar char="Ø"/>
                </a:pPr>
                <a:r>
                  <a:rPr lang="en-US" sz="2000">
                    <a:solidFill>
                      <a:srgbClr val="C00000"/>
                    </a:solidFill>
                  </a:rPr>
                  <a:t>Claim: Let </a:t>
                </a:r>
                <a14:m>
                  <m:oMathPara>
                    <m:oMathParaPr>
                      <m:jc/>
                    </m:oMathParaPr>
                    <m:oMath>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 </m:t>
                      </m:r>
                      <m:r>
                        <a:rPr lang="en-US" sz="2000" b="0" i="1" smtClean="0">
                          <a:solidFill>
                            <a:srgbClr val="C00000"/>
                          </a:solidFill>
                          <a:latin typeface="Cambria Math" panose="02040503050406030204" pitchFamily="18" charset="0"/>
                        </a:rPr>
                        <m:t>𝑦</m:t>
                      </m:r>
                    </m:oMath>
                  </m:oMathPara>
                </a14:m>
                <a:r>
                  <a:rPr lang="en-US" sz="2000">
                    <a:solidFill>
                      <a:srgbClr val="C00000"/>
                    </a:solidFill>
                  </a:rPr>
                  <a:t> be pair of strings having same label. Then </a:t>
                </a:r>
                <a14:m>
                  <m:oMathPara>
                    <m:oMathParaPr>
                      <m:jc/>
                    </m:oMathParaPr>
                    <m:oMath>
                      <m:d>
                        <m:dPr>
                          <m:begChr m:val="("/>
                          <m:sepChr m:val="|"/>
                          <m:endChr m:val=")"/>
                          <m:grow m:val="on"/>
                          <m:shp m:val="centered"/>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 </m:t>
                          </m:r>
                          <m:r>
                            <a:rPr lang="en-US" sz="2000" b="0" i="1" smtClean="0">
                              <a:solidFill>
                                <a:srgbClr val="C00000"/>
                              </a:solidFill>
                              <a:latin typeface="Cambria Math" panose="02040503050406030204" pitchFamily="18" charset="0"/>
                            </a:rPr>
                            <m:t>𝑦</m:t>
                          </m:r>
                        </m:e>
                      </m:d>
                      <m:r>
                        <a:rPr lang="en-US" sz="2000" b="0" i="1" smtClean="0">
                          <a:solidFill>
                            <a:srgbClr val="C00000"/>
                          </a:solidFill>
                          <a:latin typeface="Cambria Math" panose="02040503050406030204" pitchFamily="18" charset="0"/>
                        </a:rPr>
                        <m:t>∈ </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𝑅</m:t>
                          </m:r>
                        </m:e>
                        <m:sub>
                          <m:r>
                            <a:rPr lang="en-US" sz="2000" b="0" i="1" smtClean="0">
                              <a:solidFill>
                                <a:srgbClr val="C00000"/>
                              </a:solidFill>
                              <a:latin typeface="Cambria Math" panose="02040503050406030204" pitchFamily="18" charset="0"/>
                            </a:rPr>
                            <m:t>𝐿</m:t>
                          </m:r>
                        </m:sub>
                      </m:sSub>
                    </m:oMath>
                  </m:oMathPara>
                </a14:m>
                <a:r>
                  <a:rPr lang="en-US" sz="2000">
                    <a:solidFill>
                      <a:srgbClr val="C00000"/>
                    </a:solidFill>
                  </a:rPr>
                  <a:t>. </a:t>
                </a:r>
              </a:p>
              <a:p>
                <a:pPr marL="342900" indent="-342900">
                  <a:buFont typeface="Wingdings" panose="05000000000000000000" pitchFamily="2" charset="2"/>
                  <a:buChar char="Ø"/>
                </a:pPr>
                <a:endParaRPr lang="en-US" sz="2000">
                  <a:solidFill>
                    <a:srgbClr val="002060"/>
                  </a:solidFill>
                </a:endParaRPr>
              </a:p>
              <a:p>
                <a:pPr marL="342900" indent="-342900">
                  <a:buFont typeface="Wingdings" panose="05000000000000000000" pitchFamily="2" charset="2"/>
                  <a:buChar char="Ø"/>
                </a:pPr>
                <a:endParaRPr lang="en-US" sz="2000">
                  <a:solidFill>
                    <a:srgbClr val="002060"/>
                  </a:solidFill>
                </a:endParaRPr>
              </a:p>
              <a:p>
                <a:pPr marL="342900" indent="-342900">
                  <a:buFont typeface="Wingdings" panose="05000000000000000000" pitchFamily="2" charset="2"/>
                  <a:buChar char="Ø"/>
                </a:pPr>
                <a:endParaRPr lang="en-US" sz="2000">
                  <a:solidFill>
                    <a:srgbClr val="002060"/>
                  </a:solidFill>
                </a:endParaRPr>
              </a:p>
              <a:p>
                <a:pPr marL="342900" indent="-342900">
                  <a:buFont typeface="Wingdings" panose="05000000000000000000" pitchFamily="2" charset="2"/>
                  <a:buChar char="Ø"/>
                </a:pPr>
                <a:endParaRPr lang="en-US" sz="2000">
                  <a:solidFill>
                    <a:srgbClr val="002060"/>
                  </a:solidFill>
                </a:endParaRPr>
              </a:p>
              <a:p>
                <a:pPr marL="342900" indent="-342900">
                  <a:buFont typeface="Wingdings" panose="05000000000000000000" pitchFamily="2" charset="2"/>
                  <a:buChar char="Ø"/>
                </a:pPr>
                <a:endParaRPr lang="en-US" sz="2000">
                  <a:solidFill>
                    <a:srgbClr val="002060"/>
                  </a:solidFill>
                </a:endParaRPr>
              </a:p>
              <a:p>
                <a:pPr marL="342900" indent="-342900">
                  <a:buFont typeface="Wingdings" panose="05000000000000000000" pitchFamily="2" charset="2"/>
                  <a:buChar char="Ø"/>
                </a:pPr>
                <a:r>
                  <a:rPr lang="en-US" sz="2000">
                    <a:solidFill>
                      <a:srgbClr val="002060"/>
                    </a:solidFill>
                  </a:rPr>
                  <a:t>The number of equivalence classes of </a:t>
                </a:r>
                <a14:m>
                  <m:oMathPara>
                    <m:oMathParaPr>
                      <m:jc/>
                    </m:oMathParaPr>
                    <m:oMath>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𝐿</m:t>
                          </m:r>
                        </m:sub>
                      </m:sSub>
                    </m:oMath>
                  </m:oMathPara>
                </a14:m>
                <a:r>
                  <a:rPr lang="en-US" sz="2000">
                    <a:solidFill>
                      <a:srgbClr val="002060"/>
                    </a:solidFill>
                  </a:rPr>
                  <a:t> is less than the number of states in M. </a:t>
                </a:r>
              </a:p>
            </p:txBody>
          </p:sp>
        </mc:Choice>
        <mc:Fallback>
          <p:sp>
            <p:nvSpPr>
              <p:cNvPr id="6" name="TextBox 5">
                <a:extLst>
                  <a:ext uri="{FF2B5EF4-FFF2-40B4-BE49-F238E27FC236}">
                    <a16:creationId xmlns:a16="http://schemas.microsoft.com/office/drawing/2014/main" id="{D27C1480-C935-916E-0F05-5907BF37FE43}"/>
                  </a:ext>
                </a:extLst>
              </p:cNvPr>
              <p:cNvSpPr txBox="1">
                <a:spLocks noRot="1" noChangeAspect="1" noMove="1" noResize="1" noEditPoints="1" noAdjustHandles="1" noChangeArrowheads="1" noChangeShapeType="1" noTextEdit="1"/>
              </p:cNvSpPr>
              <p:nvPr/>
            </p:nvSpPr>
            <p:spPr>
              <a:xfrm>
                <a:off x="0" y="1371600"/>
                <a:ext cx="9144000" cy="5029326"/>
              </a:xfrm>
              <a:prstGeom prst="rect">
                <a:avLst/>
              </a:prstGeom>
              <a:blipFill>
                <a:blip r:embed="rId2"/>
                <a:stretch>
                  <a:fillRect l="-600" t="-606" b="-1212"/>
                </a:stretch>
              </a:blipFill>
            </p:spPr>
            <p:txBody>
              <a:bodyPr/>
              <a:lstStyle/>
              <a:p>
                <a:r>
                  <a:rPr lang="en-IN">
                    <a:noFill/>
                  </a:rPr>
                  <a:t> </a:t>
                </a:r>
              </a:p>
            </p:txBody>
          </p:sp>
        </mc:Fallback>
      </mc:AlternateContent>
      <p:contentPart p14:bwMode="auto" r:id="rId3">
        <p14:nvContentPartPr>
          <p14:cNvPr id="2" name="Ink 1"/>
          <p14:cNvContentPartPr/>
          <p14:nvPr/>
        </p14:nvContentPartPr>
        <p14:xfrm>
          <a:off x="3006360" y="1447920"/>
          <a:ext cx="5862960" cy="4680360"/>
        </p14:xfrm>
      </p:contentPart>
    </p:spTree>
    <p:extLst>
      <p:ext uri="{BB962C8B-B14F-4D97-AF65-F5344CB8AC3E}">
        <p14:creationId xmlns:p14="http://schemas.microsoft.com/office/powerpoint/2010/main" val="14214481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004D039-5D0A-DD09-235C-0B6DD4DBA7AD}"/>
              </a:ext>
            </a:extLst>
          </p:cNvPr>
          <p:cNvSpPr>
            <a:spLocks noGrp="1"/>
          </p:cNvSpPr>
          <p:nvPr>
            <p:ph sz="quarter" idx="10"/>
          </p:nvPr>
        </p:nvSpPr>
        <p:spPr/>
        <p:txBody>
          <a:bodyPr/>
          <a:lstStyle/>
          <a:p>
            <a:endParaRPr lang="en-IN"/>
          </a:p>
        </p:txBody>
      </p:sp>
      <p:pic>
        <p:nvPicPr>
          <p:cNvPr id="4" name="Picture 3">
            <a:extLst>
              <a:ext uri="{FF2B5EF4-FFF2-40B4-BE49-F238E27FC236}">
                <a16:creationId xmlns:a16="http://schemas.microsoft.com/office/drawing/2014/main" id="{649555BB-2E21-CF7B-76AB-CFE11698DDF4}"/>
              </a:ext>
            </a:extLst>
          </p:cNvPr>
          <p:cNvPicPr>
            <a:picLocks noChangeAspect="1"/>
          </p:cNvPicPr>
          <p:nvPr/>
        </p:nvPicPr>
        <p:blipFill>
          <a:blip r:embed="rId2"/>
          <a:stretch>
            <a:fillRect/>
          </a:stretch>
        </p:blipFill>
        <p:spPr>
          <a:xfrm>
            <a:off x="-362724" y="723900"/>
            <a:ext cx="9869448" cy="5244353"/>
          </a:xfrm>
          <a:prstGeom prst="rect">
            <a:avLst/>
          </a:prstGeom>
        </p:spPr>
      </p:pic>
      <p:grpSp>
        <p:nvGrpSpPr>
          <p:cNvPr id="11" name="Group 10">
            <a:extLst>
              <a:ext uri="{FF2B5EF4-FFF2-40B4-BE49-F238E27FC236}">
                <a16:creationId xmlns:a16="http://schemas.microsoft.com/office/drawing/2014/main" id="{8688A8DC-86D9-34D9-A4DC-1945A31B4080}"/>
              </a:ext>
            </a:extLst>
          </p:cNvPr>
          <p:cNvGrpSpPr/>
          <p:nvPr/>
        </p:nvGrpSpPr>
        <p:grpSpPr>
          <a:xfrm>
            <a:off x="-243480" y="718009"/>
            <a:ext cx="4340880" cy="3048480"/>
            <a:chOff x="-243480" y="718009"/>
            <a:chExt cx="4340880" cy="3048480"/>
          </a:xfrm>
        </p:grpSpPr>
        <p:contentPart p14:bwMode="auto" r:id="rId3">
          <p14:nvContentPartPr>
            <p14:cNvPr id="5" name="Ink 4">
              <a:extLst>
                <a:ext uri="{FF2B5EF4-FFF2-40B4-BE49-F238E27FC236}">
                  <a16:creationId xmlns:a16="http://schemas.microsoft.com/office/drawing/2014/main" id="{A6967745-8D14-1313-3F61-253F5C4AA791}"/>
                </a:ext>
              </a:extLst>
            </p14:cNvPr>
            <p14:cNvContentPartPr/>
            <p14:nvPr/>
          </p14:nvContentPartPr>
          <p14:xfrm>
            <a:off x="-243480" y="1380409"/>
            <a:ext cx="4340880" cy="2386080"/>
          </p14:xfrm>
        </p:contentPart>
        <p:contentPart p14:bwMode="auto" r:id="rId4">
          <p14:nvContentPartPr>
            <p14:cNvPr id="6" name="Ink 5">
              <a:extLst>
                <a:ext uri="{FF2B5EF4-FFF2-40B4-BE49-F238E27FC236}">
                  <a16:creationId xmlns:a16="http://schemas.microsoft.com/office/drawing/2014/main" id="{7E0BF8F6-8917-FD70-FA87-B6F579D1C7CB}"/>
                </a:ext>
              </a:extLst>
            </p14:cNvPr>
            <p14:cNvContentPartPr/>
            <p14:nvPr/>
          </p14:nvContentPartPr>
          <p14:xfrm>
            <a:off x="1370400" y="838969"/>
            <a:ext cx="323640" cy="444960"/>
          </p14:xfrm>
        </p:contentPart>
        <p:contentPart p14:bwMode="auto" r:id="rId5">
          <p14:nvContentPartPr>
            <p14:cNvPr id="7" name="Ink 6">
              <a:extLst>
                <a:ext uri="{FF2B5EF4-FFF2-40B4-BE49-F238E27FC236}">
                  <a16:creationId xmlns:a16="http://schemas.microsoft.com/office/drawing/2014/main" id="{D39FB570-C59C-3182-200B-D13767982ECC}"/>
                </a:ext>
              </a:extLst>
            </p14:cNvPr>
            <p14:cNvContentPartPr/>
            <p14:nvPr/>
          </p14:nvContentPartPr>
          <p14:xfrm>
            <a:off x="1604400" y="873889"/>
            <a:ext cx="567360" cy="640080"/>
          </p14:xfrm>
        </p:contentPart>
        <p:contentPart p14:bwMode="auto" r:id="rId6">
          <p14:nvContentPartPr>
            <p14:cNvPr id="8" name="Ink 7">
              <a:extLst>
                <a:ext uri="{FF2B5EF4-FFF2-40B4-BE49-F238E27FC236}">
                  <a16:creationId xmlns:a16="http://schemas.microsoft.com/office/drawing/2014/main" id="{06CB60EA-A6A8-F424-2649-9D04B0969BE6}"/>
                </a:ext>
              </a:extLst>
            </p14:cNvPr>
            <p14:cNvContentPartPr/>
            <p14:nvPr/>
          </p14:nvContentPartPr>
          <p14:xfrm>
            <a:off x="1038480" y="718009"/>
            <a:ext cx="1284480" cy="689760"/>
          </p14:xfrm>
        </p:contentPart>
        <p:contentPart p14:bwMode="auto" r:id="rId7">
          <p14:nvContentPartPr>
            <p14:cNvPr id="9" name="Ink 8">
              <a:extLst>
                <a:ext uri="{FF2B5EF4-FFF2-40B4-BE49-F238E27FC236}">
                  <a16:creationId xmlns:a16="http://schemas.microsoft.com/office/drawing/2014/main" id="{8D91F417-9B2D-C700-724F-E1D68F7CF045}"/>
                </a:ext>
              </a:extLst>
            </p14:cNvPr>
            <p14:cNvContentPartPr/>
            <p14:nvPr/>
          </p14:nvContentPartPr>
          <p14:xfrm>
            <a:off x="2402520" y="1045969"/>
            <a:ext cx="333720" cy="188640"/>
          </p14:xfrm>
        </p:contentPart>
        <p:contentPart p14:bwMode="auto" r:id="rId8">
          <p14:nvContentPartPr>
            <p14:cNvPr id="10" name="Ink 9">
              <a:extLst>
                <a:ext uri="{FF2B5EF4-FFF2-40B4-BE49-F238E27FC236}">
                  <a16:creationId xmlns:a16="http://schemas.microsoft.com/office/drawing/2014/main" id="{09B8E5C9-814B-FA86-6EA5-A4668241FD53}"/>
                </a:ext>
              </a:extLst>
            </p14:cNvPr>
            <p14:cNvContentPartPr/>
            <p14:nvPr/>
          </p14:nvContentPartPr>
          <p14:xfrm>
            <a:off x="2230080" y="959209"/>
            <a:ext cx="505440" cy="450360"/>
          </p14:xfrm>
        </p:contentPart>
      </p:grpSp>
    </p:spTree>
    <p:extLst>
      <p:ext uri="{BB962C8B-B14F-4D97-AF65-F5344CB8AC3E}">
        <p14:creationId xmlns:p14="http://schemas.microsoft.com/office/powerpoint/2010/main" val="2832319015"/>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Myhill-Nerode Theorem</a:t>
            </a:r>
          </a:p>
        </p:txBody>
      </p:sp>
      <mc:AlternateContent>
        <mc:Choice Requires="a14">
          <p:sp>
            <p:nvSpPr>
              <p:cNvPr id="6" name="TextBox 5">
                <a:extLst>
                  <a:ext uri="{FF2B5EF4-FFF2-40B4-BE49-F238E27FC236}">
                    <a16:creationId xmlns:a16="http://schemas.microsoft.com/office/drawing/2014/main" id="{D27C1480-C935-916E-0F05-5907BF37FE43}"/>
                  </a:ext>
                </a:extLst>
              </p:cNvPr>
              <p:cNvSpPr txBox="1"/>
              <p:nvPr/>
            </p:nvSpPr>
            <p:spPr>
              <a:xfrm>
                <a:off x="30480" y="1600200"/>
                <a:ext cx="8766048"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Proof: (</a:t>
                </a:r>
                <a14:m>
                  <m:oMathPara>
                    <m:oMathParaPr>
                      <m:jc/>
                    </m:oMathParaPr>
                    <m:oMath>
                      <m:r>
                        <a:rPr lang="en-US" sz="2400" i="1" smtClean="0">
                          <a:solidFill>
                            <a:srgbClr val="002060"/>
                          </a:solidFill>
                          <a:latin typeface="Cambria Math" panose="02040503050406030204" pitchFamily="18" charset="0"/>
                          <a:ea typeface="Cambria Math" panose="02040503050406030204" pitchFamily="18" charset="0"/>
                        </a:rPr>
                        <m:t>⟸</m:t>
                      </m:r>
                    </m:oMath>
                  </m:oMathPara>
                </a14:m>
                <a:r>
                  <a:rPr lang="en-US" sz="2400">
                    <a:solidFill>
                      <a:srgbClr val="002060"/>
                    </a:solidFill>
                  </a:rPr>
                  <a:t>) Given that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𝑅</m:t>
                          </m:r>
                        </m:e>
                        <m:sub>
                          <m:r>
                            <a:rPr lang="en-US" sz="2400" b="0" i="1" smtClean="0">
                              <a:solidFill>
                                <a:srgbClr val="002060"/>
                              </a:solidFill>
                              <a:latin typeface="Cambria Math" panose="02040503050406030204" pitchFamily="18" charset="0"/>
                            </a:rPr>
                            <m:t>𝐿</m:t>
                          </m:r>
                        </m:sub>
                      </m:sSub>
                    </m:oMath>
                  </m:oMathPara>
                </a14:m>
                <a:r>
                  <a:rPr lang="en-US" sz="2400">
                    <a:solidFill>
                      <a:srgbClr val="002060"/>
                    </a:solidFill>
                  </a:rPr>
                  <a:t> has finitely many equivalence classes, we can construct a DFA M for </a:t>
                </a:r>
                <a14:m>
                  <m:oMathPara>
                    <m:oMathParaPr>
                      <m:jc/>
                    </m:oMathParaPr>
                    <m:oMath>
                      <m:r>
                        <a:rPr lang="en-US" sz="2400" b="0" i="1" smtClean="0">
                          <a:solidFill>
                            <a:srgbClr val="002060"/>
                          </a:solidFill>
                          <a:latin typeface="Cambria Math" panose="02040503050406030204" pitchFamily="18" charset="0"/>
                        </a:rPr>
                        <m:t>𝐿</m:t>
                      </m:r>
                    </m:oMath>
                  </m:oMathPara>
                </a14:m>
                <a:r>
                  <a:rPr lang="en-US" sz="2400">
                    <a:solidFill>
                      <a:srgbClr val="002060"/>
                    </a:solidFill>
                  </a:rPr>
                  <a:t> as follows: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We can construct a DFA </a:t>
                </a:r>
                <a14:m>
                  <m:oMathPara>
                    <m:oMathParaPr>
                      <m:jc/>
                    </m:oMathParaPr>
                    <m:oMath>
                      <m:r>
                        <a:rPr lang="en-US" sz="2400" i="1" smtClean="0">
                          <a:solidFill>
                            <a:srgbClr val="002060"/>
                          </a:solidFill>
                          <a:latin typeface="Cambria Math" panose="02040503050406030204" pitchFamily="18" charset="0"/>
                        </a:rPr>
                        <m:t>𝑀</m:t>
                      </m:r>
                    </m:oMath>
                  </m:oMathPara>
                </a14:m>
                <a:r>
                  <a:rPr lang="en-US" sz="2400">
                    <a:solidFill>
                      <a:srgbClr val="002060"/>
                    </a:solidFill>
                  </a:rPr>
                  <a:t> such that </a:t>
                </a:r>
                <a14:m>
                  <m:oMathPara>
                    <m:oMathParaPr>
                      <m:jc/>
                    </m:oMathParaPr>
                    <m:oMath>
                      <m:r>
                        <a:rPr lang="en-US" sz="2400" i="1" smtClean="0">
                          <a:solidFill>
                            <a:srgbClr val="002060"/>
                          </a:solidFill>
                          <a:latin typeface="Cambria Math" panose="02040503050406030204" pitchFamily="18" charset="0"/>
                        </a:rPr>
                        <m:t>𝐿</m:t>
                      </m:r>
                      <m:r>
                        <a:rPr lang="en-US" sz="2400" i="1" smtClean="0">
                          <a:solidFill>
                            <a:srgbClr val="002060"/>
                          </a:solidFill>
                          <a:latin typeface="Cambria Math" panose="02040503050406030204" pitchFamily="18" charset="0"/>
                        </a:rPr>
                        <m:t>(</m:t>
                      </m:r>
                      <m:r>
                        <a:rPr lang="en-US" sz="2400" i="1" smtClean="0">
                          <a:solidFill>
                            <a:srgbClr val="002060"/>
                          </a:solidFill>
                          <a:latin typeface="Cambria Math" panose="02040503050406030204" pitchFamily="18" charset="0"/>
                        </a:rPr>
                        <m:t>𝑀</m:t>
                      </m:r>
                      <m:r>
                        <a:rPr lang="en-US" sz="2400" i="1" smtClean="0">
                          <a:solidFill>
                            <a:srgbClr val="002060"/>
                          </a:solidFill>
                          <a:latin typeface="Cambria Math" panose="02040503050406030204" pitchFamily="18" charset="0"/>
                        </a:rPr>
                        <m:t>) = </m:t>
                      </m:r>
                      <m:r>
                        <a:rPr lang="en-US" sz="2400" i="1" smtClean="0">
                          <a:solidFill>
                            <a:srgbClr val="002060"/>
                          </a:solidFill>
                          <a:latin typeface="Cambria Math" panose="02040503050406030204" pitchFamily="18" charset="0"/>
                        </a:rPr>
                        <m:t>𝐿</m:t>
                      </m:r>
                    </m:oMath>
                  </m:oMathPara>
                </a14:m>
                <a:r>
                  <a:rPr lang="en-US" sz="2400">
                    <a:solidFill>
                      <a:srgbClr val="002060"/>
                    </a:solidFill>
                  </a:rPr>
                  <a:t>: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14:m>
                  <m:oMathPara>
                    <m:oMathParaPr>
                      <m:jc/>
                    </m:oMathParaPr>
                    <m:oMath>
                      <m:r>
                        <a:rPr lang="en-US" sz="2400" i="1" smtClean="0">
                          <a:solidFill>
                            <a:srgbClr val="002060"/>
                          </a:solidFill>
                          <a:latin typeface="Cambria Math" panose="02040503050406030204" pitchFamily="18" charset="0"/>
                        </a:rPr>
                        <m:t>𝑀</m:t>
                      </m:r>
                    </m:oMath>
                  </m:oMathPara>
                </a14:m>
                <a:r>
                  <a:rPr lang="en-US" sz="2400">
                    <a:solidFill>
                      <a:srgbClr val="002060"/>
                    </a:solidFill>
                  </a:rPr>
                  <a:t> contains one state for each class of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𝑅</m:t>
                          </m:r>
                        </m:e>
                        <m:sub>
                          <m:r>
                            <a:rPr lang="en-US" sz="2400" b="0" i="1" smtClean="0">
                              <a:solidFill>
                                <a:srgbClr val="002060"/>
                              </a:solidFill>
                              <a:latin typeface="Cambria Math" panose="02040503050406030204" pitchFamily="18" charset="0"/>
                            </a:rPr>
                            <m:t>𝐿</m:t>
                          </m:r>
                        </m:sub>
                      </m:sSub>
                    </m:oMath>
                  </m:oMathPara>
                </a14:m>
                <a:r>
                  <a:rPr lang="en-US" sz="2400">
                    <a:solidFill>
                      <a:srgbClr val="002060"/>
                    </a:solidFill>
                  </a:rPr>
                  <a:t>.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The initial state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𝑞</m:t>
                          </m:r>
                        </m:e>
                        <m:sub>
                          <m:r>
                            <a:rPr lang="en-US" sz="2400" b="0" i="1" smtClean="0">
                              <a:solidFill>
                                <a:srgbClr val="002060"/>
                              </a:solidFill>
                              <a:latin typeface="Cambria Math" panose="02040503050406030204" pitchFamily="18" charset="0"/>
                            </a:rPr>
                            <m:t>0</m:t>
                          </m:r>
                        </m:sub>
                      </m:sSub>
                    </m:oMath>
                  </m:oMathPara>
                </a14:m>
                <a:r>
                  <a:rPr lang="en-US" sz="2400">
                    <a:solidFill>
                      <a:srgbClr val="002060"/>
                    </a:solidFill>
                  </a:rPr>
                  <a:t> is the state corresponding to the equivalence class containing the </a:t>
                </a:r>
                <a:r>
                  <a:rPr lang="en-US" sz="2400">
                    <a:solidFill>
                      <a:srgbClr val="C00000"/>
                    </a:solidFill>
                  </a:rPr>
                  <a:t>empty string</a:t>
                </a:r>
                <a:r>
                  <a:rPr lang="en-US" sz="2400">
                    <a:solidFill>
                      <a:srgbClr val="002060"/>
                    </a:solidFill>
                  </a:rPr>
                  <a:t>. </a:t>
                </a:r>
              </a:p>
              <a:p>
                <a:pPr marL="342900" indent="-342900">
                  <a:buFont typeface="Wingdings" panose="05000000000000000000" pitchFamily="2" charset="2"/>
                  <a:buChar char="Ø"/>
                </a:pPr>
                <a:endParaRPr lang="en-US" sz="2400">
                  <a:solidFill>
                    <a:srgbClr val="002060"/>
                  </a:solidFill>
                </a:endParaRPr>
              </a:p>
              <a:p>
                <a:r>
                  <a:rPr lang="en-US" sz="2400">
                    <a:solidFill>
                      <a:srgbClr val="002060"/>
                    </a:solidFill>
                  </a:rPr>
                  <a:t> </a:t>
                </a:r>
              </a:p>
            </p:txBody>
          </p:sp>
        </mc:Choice>
        <mc:Fallback>
          <p:sp>
            <p:nvSpPr>
              <p:cNvPr id="6" name="TextBox 5">
                <a:extLst>
                  <a:ext uri="{FF2B5EF4-FFF2-40B4-BE49-F238E27FC236}">
                    <a16:creationId xmlns:a16="http://schemas.microsoft.com/office/drawing/2014/main" id="{D27C1480-C935-916E-0F05-5907BF37FE43}"/>
                  </a:ext>
                </a:extLst>
              </p:cNvPr>
              <p:cNvSpPr txBox="1">
                <a:spLocks noRot="1" noChangeAspect="1" noMove="1" noResize="1" noEditPoints="1" noAdjustHandles="1" noChangeArrowheads="1" noChangeShapeType="1" noTextEdit="1"/>
              </p:cNvSpPr>
              <p:nvPr/>
            </p:nvSpPr>
            <p:spPr>
              <a:xfrm>
                <a:off x="30480" y="1600200"/>
                <a:ext cx="8766048" cy="4154984"/>
              </a:xfrm>
              <a:prstGeom prst="rect">
                <a:avLst/>
              </a:prstGeom>
              <a:blipFill>
                <a:blip r:embed="rId2"/>
                <a:stretch>
                  <a:fillRect l="-1043" t="-1175" b="-2349"/>
                </a:stretch>
              </a:blipFill>
            </p:spPr>
            <p:txBody>
              <a:bodyPr/>
              <a:lstStyle/>
              <a:p>
                <a:r>
                  <a:rPr lang="en-IN">
                    <a:noFill/>
                  </a:rPr>
                  <a:t> </a:t>
                </a:r>
              </a:p>
            </p:txBody>
          </p:sp>
        </mc:Fallback>
      </mc:AlternateContent>
      <p:contentPart p14:bwMode="auto" r:id="rId3">
        <p14:nvContentPartPr>
          <p14:cNvPr id="2" name="Ink 1"/>
          <p14:cNvContentPartPr/>
          <p14:nvPr/>
        </p14:nvContentPartPr>
        <p14:xfrm>
          <a:off x="1333440" y="730080"/>
          <a:ext cx="7658640" cy="3287160"/>
        </p14:xfrm>
      </p:contentPart>
    </p:spTree>
    <p:extLst>
      <p:ext uri="{BB962C8B-B14F-4D97-AF65-F5344CB8AC3E}">
        <p14:creationId xmlns:p14="http://schemas.microsoft.com/office/powerpoint/2010/main" val="2397289044"/>
      </p:ext>
    </p:extLst>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Myhill-Nerode Theorem</a:t>
            </a:r>
          </a:p>
        </p:txBody>
      </p:sp>
      <mc:AlternateContent>
        <mc:Choice Requires="a14">
          <p:sp>
            <p:nvSpPr>
              <p:cNvPr id="6" name="TextBox 5">
                <a:extLst>
                  <a:ext uri="{FF2B5EF4-FFF2-40B4-BE49-F238E27FC236}">
                    <a16:creationId xmlns:a16="http://schemas.microsoft.com/office/drawing/2014/main" id="{D27C1480-C935-916E-0F05-5907BF37FE43}"/>
                  </a:ext>
                </a:extLst>
              </p:cNvPr>
              <p:cNvSpPr txBox="1"/>
              <p:nvPr/>
            </p:nvSpPr>
            <p:spPr>
              <a:xfrm>
                <a:off x="30480" y="1600200"/>
                <a:ext cx="8766048" cy="489364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14:m>
                  <m:oMathPara>
                    <m:oMathParaPr>
                      <m:jc/>
                    </m:oMathParaPr>
                    <m:oMath>
                      <m:r>
                        <a:rPr lang="en-US" sz="2400" b="0" i="1" smtClean="0">
                          <a:solidFill>
                            <a:srgbClr val="002060"/>
                          </a:solidFill>
                          <a:latin typeface="Cambria Math" panose="02040503050406030204" pitchFamily="18" charset="0"/>
                        </a:rPr>
                        <m:t>𝛿</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𝑎</m:t>
                          </m:r>
                        </m:e>
                      </m:d>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𝑞</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 (where </a:t>
                </a:r>
                <a14:m>
                  <m:oMathPara>
                    <m:oMathParaPr>
                      <m:jc/>
                    </m:oMathParaPr>
                    <m:oMath>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 </m:t>
                      </m:r>
                    </m:oMath>
                  </m:oMathPara>
                </a14:m>
                <a:r>
                  <a:rPr lang="en-US" sz="2400">
                    <a:solidFill>
                      <a:srgbClr val="002060"/>
                    </a:solidFill>
                  </a:rPr>
                  <a:t>is a state and </a:t>
                </a:r>
                <a14:m>
                  <m:oMathPara>
                    <m:oMathParaPr>
                      <m:jc/>
                    </m:oMathParaPr>
                    <m:oMath>
                      <m:r>
                        <a:rPr lang="en-US" sz="2400" b="0" i="1" smtClean="0">
                          <a:solidFill>
                            <a:srgbClr val="002060"/>
                          </a:solidFill>
                          <a:latin typeface="Cambria Math" panose="02040503050406030204" pitchFamily="18" charset="0"/>
                        </a:rPr>
                        <m:t>𝑎</m:t>
                      </m:r>
                      <m:r>
                        <a:rPr lang="en-US" sz="2400" b="0" i="1" smtClean="0">
                          <a:solidFill>
                            <a:srgbClr val="002060"/>
                          </a:solidFill>
                          <a:latin typeface="Cambria Math" panose="02040503050406030204" pitchFamily="18" charset="0"/>
                        </a:rPr>
                        <m:t>∈</m:t>
                      </m:r>
                      <m:r>
                        <m:rPr>
                          <m:sty m:val="p"/>
                        </m:rPr>
                        <a:rPr lang="en-US" sz="2400" b="0" i="0" smtClean="0">
                          <a:solidFill>
                            <a:srgbClr val="002060"/>
                          </a:solidFill>
                          <a:latin typeface="Cambria Math" panose="02040503050406030204" pitchFamily="18" charset="0"/>
                        </a:rPr>
                        <m:t>Σ</m:t>
                      </m:r>
                    </m:oMath>
                  </m:oMathPara>
                </a14:m>
                <a:r>
                  <a:rPr lang="en-US" sz="2400">
                    <a:solidFill>
                      <a:srgbClr val="002060"/>
                    </a:solidFill>
                  </a:rPr>
                  <a:t>)  if there exists a string </a:t>
                </a:r>
                <a14:m>
                  <m:oMathPara>
                    <m:oMathParaPr>
                      <m:jc/>
                    </m:oMathParaPr>
                    <m:oMath>
                      <m:r>
                        <a:rPr lang="en-US" sz="2400" b="0" i="1" smtClean="0">
                          <a:solidFill>
                            <a:srgbClr val="002060"/>
                          </a:solidFill>
                          <a:latin typeface="Cambria Math" panose="02040503050406030204" pitchFamily="18" charset="0"/>
                        </a:rPr>
                        <m:t>𝑥</m:t>
                      </m:r>
                      <m:r>
                        <a:rPr lang="en-US" sz="2400" b="0" i="1" smtClean="0">
                          <a:solidFill>
                            <a:srgbClr val="002060"/>
                          </a:solidFill>
                          <a:latin typeface="Cambria Math" panose="02040503050406030204" pitchFamily="18" charset="0"/>
                        </a:rPr>
                        <m:t> </m:t>
                      </m:r>
                    </m:oMath>
                  </m:oMathPara>
                </a14:m>
                <a:r>
                  <a:rPr lang="en-US" sz="2400">
                    <a:solidFill>
                      <a:srgbClr val="002060"/>
                    </a:solidFill>
                  </a:rPr>
                  <a:t>in the equivalence class corresponding to state </a:t>
                </a:r>
                <a14:m>
                  <m:oMathPara>
                    <m:oMathParaPr>
                      <m:jc/>
                    </m:oMathParaPr>
                    <m:oMath>
                      <m:r>
                        <a:rPr lang="en-US" sz="2400" b="0" i="1" smtClean="0">
                          <a:solidFill>
                            <a:srgbClr val="002060"/>
                          </a:solidFill>
                          <a:latin typeface="Cambria Math" panose="02040503050406030204" pitchFamily="18" charset="0"/>
                        </a:rPr>
                        <m:t>𝑞</m:t>
                      </m:r>
                    </m:oMath>
                  </m:oMathPara>
                </a14:m>
                <a:r>
                  <a:rPr lang="en-US" sz="2400">
                    <a:solidFill>
                      <a:srgbClr val="002060"/>
                    </a:solidFill>
                  </a:rPr>
                  <a:t> and </a:t>
                </a:r>
                <a14:m>
                  <m:oMathPara>
                    <m:oMathParaPr>
                      <m:jc/>
                    </m:oMathParaPr>
                    <m:oMath>
                      <m:r>
                        <a:rPr lang="en-US" sz="2400" b="0" i="1" smtClean="0">
                          <a:solidFill>
                            <a:srgbClr val="002060"/>
                          </a:solidFill>
                          <a:latin typeface="Cambria Math" panose="02040503050406030204" pitchFamily="18" charset="0"/>
                        </a:rPr>
                        <m:t>𝑥𝑎</m:t>
                      </m:r>
                    </m:oMath>
                  </m:oMathPara>
                </a14:m>
                <a:r>
                  <a:rPr lang="en-US" sz="2400">
                    <a:solidFill>
                      <a:srgbClr val="002060"/>
                    </a:solidFill>
                  </a:rPr>
                  <a:t> is in the equivalence class of </a:t>
                </a: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𝑞</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b="0">
                    <a:solidFill>
                      <a:srgbClr val="002060"/>
                    </a:solidFill>
                  </a:rPr>
                  <a:t>The set of final states </a:t>
                </a:r>
                <a14:m>
                  <m:oMathPara>
                    <m:oMathParaPr>
                      <m:jc/>
                    </m:oMathParaPr>
                    <m:oMath>
                      <m:r>
                        <a:rPr lang="en-US" sz="2400" b="0" i="1" smtClean="0">
                          <a:solidFill>
                            <a:srgbClr val="002060"/>
                          </a:solidFill>
                          <a:latin typeface="Cambria Math" panose="02040503050406030204" pitchFamily="18" charset="0"/>
                        </a:rPr>
                        <m:t>𝐹</m:t>
                      </m:r>
                    </m:oMath>
                  </m:oMathPara>
                </a14:m>
                <a:r>
                  <a:rPr lang="en-US" sz="2400">
                    <a:solidFill>
                      <a:srgbClr val="002060"/>
                    </a:solidFill>
                  </a:rPr>
                  <a:t> is the set of all states corresponding to equivalence classes containing strings in L</a:t>
                </a:r>
              </a:p>
              <a:p>
                <a:r>
                  <a:rPr lang="en-US" sz="2400">
                    <a:solidFill>
                      <a:srgbClr val="002060"/>
                    </a:solidFill>
                  </a:rPr>
                  <a:t> </a:t>
                </a:r>
              </a:p>
            </p:txBody>
          </p:sp>
        </mc:Choice>
        <mc:Fallback>
          <p:sp>
            <p:nvSpPr>
              <p:cNvPr id="6" name="TextBox 5">
                <a:extLst>
                  <a:ext uri="{FF2B5EF4-FFF2-40B4-BE49-F238E27FC236}">
                    <a16:creationId xmlns:a16="http://schemas.microsoft.com/office/drawing/2014/main" id="{D27C1480-C935-916E-0F05-5907BF37FE43}"/>
                  </a:ext>
                </a:extLst>
              </p:cNvPr>
              <p:cNvSpPr txBox="1">
                <a:spLocks noRot="1" noChangeAspect="1" noMove="1" noResize="1" noEditPoints="1" noAdjustHandles="1" noChangeArrowheads="1" noChangeShapeType="1" noTextEdit="1"/>
              </p:cNvSpPr>
              <p:nvPr/>
            </p:nvSpPr>
            <p:spPr>
              <a:xfrm>
                <a:off x="30480" y="1600200"/>
                <a:ext cx="8766048" cy="4893647"/>
              </a:xfrm>
              <a:prstGeom prst="rect">
                <a:avLst/>
              </a:prstGeom>
              <a:blipFill>
                <a:blip r:embed="rId2"/>
                <a:stretch>
                  <a:fillRect l="-1043" t="-998" b="-1870"/>
                </a:stretch>
              </a:blipFill>
            </p:spPr>
            <p:txBody>
              <a:bodyPr/>
              <a:lstStyle/>
              <a:p>
                <a:r>
                  <a:rPr lang="en-IN">
                    <a:noFill/>
                  </a:rPr>
                  <a:t> </a:t>
                </a:r>
              </a:p>
            </p:txBody>
          </p:sp>
        </mc:Fallback>
      </mc:AlternateContent>
      <p:contentPart p14:bwMode="auto" r:id="rId3">
        <p14:nvContentPartPr>
          <p14:cNvPr id="2" name="Ink 1"/>
          <p14:cNvContentPartPr/>
          <p14:nvPr/>
        </p14:nvContentPartPr>
        <p14:xfrm>
          <a:off x="581760" y="744120"/>
          <a:ext cx="8371800" cy="4762440"/>
        </p14:xfrm>
      </p:contentPart>
      <p:sp>
        <p:nvSpPr>
          <p:cNvPr id="3" name="TextBox 2">
            <a:extLst>
              <a:ext uri="{FF2B5EF4-FFF2-40B4-BE49-F238E27FC236}">
                <a16:creationId xmlns:a16="http://schemas.microsoft.com/office/drawing/2014/main" id="{72D97675-3800-F000-A56D-7802B9FEF89A}"/>
              </a:ext>
            </a:extLst>
          </p:cNvPr>
          <p:cNvSpPr txBox="1"/>
          <p:nvPr/>
        </p:nvSpPr>
        <p:spPr>
          <a:xfrm>
            <a:off x="5516276" y="3505200"/>
            <a:ext cx="3656770"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We got one more string zz` for which</a:t>
            </a:r>
          </a:p>
          <a:p>
            <a:r>
              <a:rPr lang="en-IN"/>
              <a:t>(x,y) doesnot belong to L</a:t>
            </a:r>
          </a:p>
        </p:txBody>
      </p:sp>
    </p:spTree>
    <p:extLst>
      <p:ext uri="{BB962C8B-B14F-4D97-AF65-F5344CB8AC3E}">
        <p14:creationId xmlns:p14="http://schemas.microsoft.com/office/powerpoint/2010/main" val="3984322377"/>
      </p:ext>
    </p:extLst>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2622B07-1AA6-B032-D800-95D76E265B41}"/>
              </a:ext>
            </a:extLst>
          </p:cNvPr>
          <p:cNvSpPr>
            <a:spLocks noGrp="1"/>
          </p:cNvSpPr>
          <p:nvPr>
            <p:ph sz="quarter" idx="10"/>
          </p:nvPr>
        </p:nvSpPr>
        <p:spPr/>
        <p:txBody>
          <a:bodyPr/>
          <a:lstStyle/>
          <a:p>
            <a:endParaRPr lang="en-IN"/>
          </a:p>
        </p:txBody>
      </p:sp>
      <p:pic>
        <p:nvPicPr>
          <p:cNvPr id="4" name="Picture 3">
            <a:extLst>
              <a:ext uri="{FF2B5EF4-FFF2-40B4-BE49-F238E27FC236}">
                <a16:creationId xmlns:a16="http://schemas.microsoft.com/office/drawing/2014/main" id="{8F8099BB-2F2E-2665-145E-49CC7E59F8FD}"/>
              </a:ext>
            </a:extLst>
          </p:cNvPr>
          <p:cNvPicPr>
            <a:picLocks noChangeAspect="1"/>
          </p:cNvPicPr>
          <p:nvPr/>
        </p:nvPicPr>
        <p:blipFill>
          <a:blip r:embed="rId2"/>
          <a:stretch>
            <a:fillRect/>
          </a:stretch>
        </p:blipFill>
        <p:spPr>
          <a:xfrm>
            <a:off x="-51759" y="1219200"/>
            <a:ext cx="9195759" cy="4953000"/>
          </a:xfrm>
          <a:prstGeom prst="rect">
            <a:avLst/>
          </a:prstGeom>
        </p:spPr>
      </p:pic>
    </p:spTree>
    <p:extLst>
      <p:ext uri="{BB962C8B-B14F-4D97-AF65-F5344CB8AC3E}">
        <p14:creationId xmlns:p14="http://schemas.microsoft.com/office/powerpoint/2010/main" val="1100518186"/>
      </p:ext>
    </p:extLst>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Myhill-Nerode Theorem</a:t>
            </a:r>
          </a:p>
        </p:txBody>
      </p:sp>
      <mc:AlternateContent>
        <mc:Choice Requires="a14">
          <p:sp>
            <p:nvSpPr>
              <p:cNvPr id="6" name="TextBox 5">
                <a:extLst>
                  <a:ext uri="{FF2B5EF4-FFF2-40B4-BE49-F238E27FC236}">
                    <a16:creationId xmlns:a16="http://schemas.microsoft.com/office/drawing/2014/main" id="{D27C1480-C935-916E-0F05-5907BF37FE43}"/>
                  </a:ext>
                </a:extLst>
              </p:cNvPr>
              <p:cNvSpPr txBox="1"/>
              <p:nvPr/>
            </p:nvSpPr>
            <p:spPr>
              <a:xfrm>
                <a:off x="30480" y="1600200"/>
                <a:ext cx="8766048"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C00000"/>
                    </a:solidFill>
                  </a:rPr>
                  <a:t>Corrollary:</a:t>
                </a:r>
                <a:r>
                  <a:rPr lang="en-US" sz="2400">
                    <a:solidFill>
                      <a:srgbClr val="00B050"/>
                    </a:solidFill>
                  </a:rPr>
                  <a:t> Number of states in the smallest DFA for a regular language </a:t>
                </a:r>
                <a14:m>
                  <m:oMathPara>
                    <m:oMathParaPr>
                      <m:jc/>
                    </m:oMathParaPr>
                    <m:oMath>
                      <m:r>
                        <a:rPr lang="en-US" sz="2400" b="0" i="1" smtClean="0">
                          <a:solidFill>
                            <a:srgbClr val="00B050"/>
                          </a:solidFill>
                          <a:latin typeface="Cambria Math" panose="02040503050406030204" pitchFamily="18" charset="0"/>
                        </a:rPr>
                        <m:t>𝐿</m:t>
                      </m:r>
                    </m:oMath>
                  </m:oMathPara>
                </a14:m>
                <a:r>
                  <a:rPr lang="en-US" sz="2400">
                    <a:solidFill>
                      <a:srgbClr val="00B050"/>
                    </a:solidFill>
                  </a:rPr>
                  <a:t> = Number of equivalence classes of </a:t>
                </a:r>
                <a14:m>
                  <m:oMathPara>
                    <m:oMathParaPr>
                      <m:jc/>
                    </m:oMathParaPr>
                    <m:o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𝑅</m:t>
                          </m:r>
                        </m:e>
                        <m:sub>
                          <m:r>
                            <a:rPr lang="en-US" sz="2400" b="0" i="1" smtClean="0">
                              <a:solidFill>
                                <a:srgbClr val="00B050"/>
                              </a:solidFill>
                              <a:latin typeface="Cambria Math" panose="02040503050406030204" pitchFamily="18" charset="0"/>
                            </a:rPr>
                            <m:t>𝐿</m:t>
                          </m:r>
                        </m:sub>
                      </m:sSub>
                    </m:oMath>
                  </m:oMathPara>
                </a14:m>
                <a:r>
                  <a:rPr lang="en-US" sz="2400">
                    <a:solidFill>
                      <a:srgbClr val="00B050"/>
                    </a:solidFill>
                  </a:rPr>
                  <a:t>.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Example: </a:t>
                </a:r>
              </a:p>
              <a:p>
                <a:r>
                  <a:rPr lang="en-US" sz="2400">
                    <a:solidFill>
                      <a:srgbClr val="002060"/>
                    </a:solidFill>
                  </a:rPr>
                  <a:t>	Let </a:t>
                </a:r>
                <a14:m>
                  <m:oMathPara>
                    <m:oMathParaPr>
                      <m:jc/>
                    </m:oMathParaPr>
                    <m:oMath>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𝑥</m:t>
                          </m:r>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0</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1</m:t>
                                  </m:r>
                                </m:e>
                              </m:d>
                            </m:e>
                            <m:sup>
                              <m:r>
                                <a:rPr lang="en-US" sz="2400" b="0" i="1" smtClean="0">
                                  <a:solidFill>
                                    <a:srgbClr val="002060"/>
                                  </a:solidFill>
                                  <a:latin typeface="Cambria Math" panose="02040503050406030204" pitchFamily="18" charset="0"/>
                                </a:rPr>
                                <m:t>∗</m:t>
                              </m:r>
                            </m:sup>
                          </m:sSup>
                        </m:e>
                      </m:d>
                      <m:r>
                        <a:rPr lang="en-US" sz="2400" b="0" i="1" smtClean="0">
                          <a:solidFill>
                            <a:srgbClr val="002060"/>
                          </a:solidFill>
                          <a:latin typeface="Cambria Math" panose="02040503050406030204" pitchFamily="18" charset="0"/>
                        </a:rPr>
                        <m:t>  </m:t>
                      </m:r>
                    </m:oMath>
                  </m:oMathPara>
                </a14:m>
                <a:r>
                  <a:rPr lang="en-US" sz="2400">
                    <a:solidFill>
                      <a:srgbClr val="002060"/>
                    </a:solidFill>
                  </a:rPr>
                  <a:t>number of 1’s in </a:t>
                </a:r>
                <a14:m>
                  <m:oMathPara>
                    <m:oMathParaPr>
                      <m:jc/>
                    </m:oMathParaPr>
                    <m:oMath>
                      <m:r>
                        <a:rPr lang="en-US" sz="2400" b="0" i="1" smtClean="0">
                          <a:solidFill>
                            <a:srgbClr val="002060"/>
                          </a:solidFill>
                          <a:latin typeface="Cambria Math" panose="02040503050406030204" pitchFamily="18" charset="0"/>
                        </a:rPr>
                        <m:t>𝑥</m:t>
                      </m:r>
                    </m:oMath>
                  </m:oMathPara>
                </a14:m>
                <a:r>
                  <a:rPr lang="en-US" sz="2400">
                    <a:solidFill>
                      <a:srgbClr val="002060"/>
                    </a:solidFill>
                  </a:rPr>
                  <a:t> is divisible by 3}. </a:t>
                </a:r>
              </a:p>
              <a:p>
                <a:r>
                  <a:rPr lang="en-US" sz="2400">
                    <a:solidFill>
                      <a:srgbClr val="002060"/>
                    </a:solidFill>
                  </a:rPr>
                  <a:t>       Is </a:t>
                </a:r>
                <a14:m>
                  <m:oMathPara>
                    <m:oMathParaPr>
                      <m:jc/>
                    </m:oMathParaPr>
                    <m:oMath>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 </m:t>
                      </m:r>
                    </m:oMath>
                  </m:oMathPara>
                </a14:m>
                <a:r>
                  <a:rPr lang="en-US" sz="2400">
                    <a:solidFill>
                      <a:srgbClr val="002060"/>
                    </a:solidFill>
                  </a:rPr>
                  <a:t>regular ? </a:t>
                </a:r>
              </a:p>
              <a:p>
                <a:pPr marL="342900" indent="-342900">
                  <a:buFont typeface="Wingdings" panose="05000000000000000000" pitchFamily="2" charset="2"/>
                  <a:buChar char="Ø"/>
                </a:pPr>
                <a:endParaRPr lang="en-US" sz="2400">
                  <a:solidFill>
                    <a:srgbClr val="002060"/>
                  </a:solidFill>
                </a:endParaRPr>
              </a:p>
              <a:p>
                <a:r>
                  <a:rPr lang="en-US" sz="2400">
                    <a:solidFill>
                      <a:srgbClr val="002060"/>
                    </a:solidFill>
                  </a:rPr>
                  <a:t> </a:t>
                </a:r>
              </a:p>
            </p:txBody>
          </p:sp>
        </mc:Choice>
        <mc:Fallback>
          <p:sp>
            <p:nvSpPr>
              <p:cNvPr id="6" name="TextBox 5">
                <a:extLst>
                  <a:ext uri="{FF2B5EF4-FFF2-40B4-BE49-F238E27FC236}">
                    <a16:creationId xmlns:a16="http://schemas.microsoft.com/office/drawing/2014/main" id="{D27C1480-C935-916E-0F05-5907BF37FE43}"/>
                  </a:ext>
                </a:extLst>
              </p:cNvPr>
              <p:cNvSpPr txBox="1">
                <a:spLocks noRot="1" noChangeAspect="1" noMove="1" noResize="1" noEditPoints="1" noAdjustHandles="1" noChangeArrowheads="1" noChangeShapeType="1" noTextEdit="1"/>
              </p:cNvSpPr>
              <p:nvPr/>
            </p:nvSpPr>
            <p:spPr>
              <a:xfrm>
                <a:off x="30480" y="1600200"/>
                <a:ext cx="8766048" cy="3416320"/>
              </a:xfrm>
              <a:prstGeom prst="rect">
                <a:avLst/>
              </a:prstGeom>
              <a:blipFill>
                <a:blip r:embed="rId3"/>
                <a:stretch>
                  <a:fillRect l="-904" t="-1429"/>
                </a:stretch>
              </a:blipFill>
            </p:spPr>
            <p:txBody>
              <a:bodyPr/>
              <a:lstStyle/>
              <a:p>
                <a:r>
                  <a:rPr lang="en-IN">
                    <a:noFill/>
                  </a:rPr>
                  <a:t> </a:t>
                </a:r>
              </a:p>
            </p:txBody>
          </p:sp>
        </mc:Fallback>
      </mc:AlternateContent>
      <p:contentPart p14:bwMode="auto" r:id="rId4">
        <p14:nvContentPartPr>
          <p14:cNvPr id="2" name="Ink 1"/>
          <p14:cNvContentPartPr/>
          <p14:nvPr/>
        </p14:nvContentPartPr>
        <p14:xfrm>
          <a:off x="113040" y="2338560"/>
          <a:ext cx="8721720" cy="4321080"/>
        </p14:xfrm>
      </p:contentPart>
    </p:spTree>
    <p:extLst>
      <p:ext uri="{BB962C8B-B14F-4D97-AF65-F5344CB8AC3E}">
        <p14:creationId xmlns:p14="http://schemas.microsoft.com/office/powerpoint/2010/main" val="848673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Powers of  an alphabet</a:t>
            </a:r>
            <a:endParaRPr lang="en-IN" sz="3200">
              <a:solidFill>
                <a:srgbClr val="7030A0"/>
              </a:solidFill>
              <a:latin typeface="+mj-lt"/>
            </a:endParaRPr>
          </a:p>
        </p:txBody>
      </p:sp>
      <mc:AlternateContent>
        <mc:Choice Requires="a14">
          <p:sp>
            <p:nvSpPr>
              <p:cNvPr id="12" name="TextBox 11">
                <a:extLst>
                  <a:ext uri="{FF2B5EF4-FFF2-40B4-BE49-F238E27FC236}">
                    <a16:creationId xmlns:a16="http://schemas.microsoft.com/office/drawing/2014/main" id="{B232F52D-D617-D035-69CF-EB9870440805}"/>
                  </a:ext>
                </a:extLst>
              </p:cNvPr>
              <p:cNvSpPr txBox="1"/>
              <p:nvPr/>
            </p:nvSpPr>
            <p:spPr>
              <a:xfrm>
                <a:off x="152400" y="1676400"/>
                <a:ext cx="8763000" cy="476316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800">
                    <a:latin typeface="+mj-lt"/>
                  </a:rPr>
                  <a:t>Let </a:t>
                </a:r>
                <a14:m>
                  <m:oMathPara>
                    <m:oMathParaPr>
                      <m:jc/>
                    </m:oMathParaPr>
                    <m:oMath>
                      <m:r>
                        <m:rPr>
                          <m:sty m:val="p"/>
                        </m:rPr>
                        <a:rPr lang="en-US" sz="2800" b="0" i="0" smtClean="0">
                          <a:latin typeface="Cambria Math" panose="02040503050406030204" pitchFamily="18" charset="0"/>
                        </a:rPr>
                        <m:t>Σ</m:t>
                      </m:r>
                      <m:r>
                        <m:rPr>
                          <m:sty m:val="p"/>
                        </m:rPr>
                        <a:rPr lang="en-US" sz="2800" b="0" i="0" smtClean="0">
                          <a:latin typeface="Cambria Math" panose="02040503050406030204" pitchFamily="18" charset="0"/>
                        </a:rPr>
                        <m:t> </m:t>
                      </m:r>
                    </m:oMath>
                  </m:oMathPara>
                </a14:m>
                <a:r>
                  <a:rPr lang="en-US" sz="2800"/>
                  <a:t>be an alphabet</a:t>
                </a:r>
              </a:p>
              <a:p>
                <a:pPr>
                  <a:lnSpc>
                    <a:spcPct val="90000"/>
                  </a:lnSpc>
                  <a:defRPr/>
                </a:pPr>
                <a:endParaRPr lang="en-US" sz="2800"/>
              </a:p>
              <a:p>
                <a:pPr marL="457200" indent="-457200">
                  <a:lnSpc>
                    <a:spcPct val="90000"/>
                  </a:lnSpc>
                  <a:buFont typeface="Wingdings" panose="05000000000000000000" pitchFamily="2" charset="2"/>
                  <a:buChar char="Ø"/>
                  <a:defRPr/>
                </a:pPr>
                <a14:m>
                  <m:oMathPara>
                    <m:oMathParaPr>
                      <m:jc/>
                    </m:oMathParaPr>
                    <m:o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Σ</m:t>
                          </m:r>
                        </m:e>
                        <m:sup>
                          <m:r>
                            <a:rPr lang="en-US" sz="2800" b="0" i="1" smtClean="0">
                              <a:latin typeface="Cambria Math" panose="02040503050406030204" pitchFamily="18" charset="0"/>
                            </a:rPr>
                            <m:t>𝑘</m:t>
                          </m:r>
                        </m:sup>
                      </m:sSup>
                    </m:oMath>
                  </m:oMathPara>
                </a14:m>
                <a:r>
                  <a:rPr lang="en-US" sz="2800"/>
                  <a:t> is the set of all strings of length </a:t>
                </a:r>
                <a14:m>
                  <m:oMathPara>
                    <m:oMathParaPr>
                      <m:jc/>
                    </m:oMathParaPr>
                    <m:oMath>
                      <m:r>
                        <a:rPr lang="en-US" sz="2800" b="0" i="1" smtClean="0">
                          <a:latin typeface="Cambria Math" panose="02040503050406030204" pitchFamily="18" charset="0"/>
                        </a:rPr>
                        <m:t>𝑘</m:t>
                      </m:r>
                    </m:oMath>
                  </m:oMathPara>
                </a14:m>
                <a:endParaRPr lang="en-US" sz="2800"/>
              </a:p>
              <a:p>
                <a:pPr marL="457200" indent="-457200">
                  <a:lnSpc>
                    <a:spcPct val="90000"/>
                  </a:lnSpc>
                  <a:buFont typeface="Wingdings" panose="05000000000000000000" pitchFamily="2" charset="2"/>
                  <a:buChar char="Ø"/>
                  <a:defRPr/>
                </a:pPr>
                <a:endParaRPr lang="en-US" sz="2800"/>
              </a:p>
              <a:p>
                <a:pPr>
                  <a:lnSpc>
                    <a:spcPct val="90000"/>
                  </a:lnSpc>
                  <a:defRPr/>
                </a:pPr>
                <a:endParaRPr lang="en-US" sz="2800"/>
              </a:p>
              <a:p>
                <a:pPr marL="457200" indent="-457200">
                  <a:lnSpc>
                    <a:spcPct val="90000"/>
                  </a:lnSpc>
                  <a:buFont typeface="Wingdings" panose="05000000000000000000" pitchFamily="2" charset="2"/>
                  <a:buChar char="Ø"/>
                  <a:defRPr/>
                </a:pPr>
                <a14:m>
                  <m:oMathPara>
                    <m:oMathParaPr>
                      <m:jc/>
                    </m:oMathParaPr>
                    <m:o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Σ</m:t>
                          </m:r>
                        </m:e>
                        <m:sup>
                          <m:r>
                            <m:rPr>
                              <m:sty m:val="p"/>
                            </m:rPr>
                            <a:rPr lang="en-US" sz="2800" b="0" i="0" smtClean="0">
                              <a:latin typeface="Cambria Math" panose="02040503050406030204" pitchFamily="18" charset="0"/>
                            </a:rPr>
                            <m:t>∗</m:t>
                          </m:r>
                        </m:sup>
                      </m:sSup>
                      <m:r>
                        <m:rPr>
                          <m:sty m:val="p"/>
                        </m:rPr>
                        <a:rPr lang="en-US" sz="2800" b="0" i="0" smtClean="0">
                          <a:latin typeface="Cambria Math" panose="02040503050406030204" pitchFamily="18" charset="0"/>
                        </a:rPr>
                        <m:t>=</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Σ</m:t>
                          </m:r>
                        </m:e>
                        <m:sup>
                          <m:r>
                            <m:rPr>
                              <m:sty m:val="p"/>
                            </m:rPr>
                            <a:rPr lang="en-US" sz="2800" b="0" i="0" smtClean="0">
                              <a:latin typeface="Cambria Math" panose="02040503050406030204" pitchFamily="18" charset="0"/>
                            </a:rPr>
                            <m:t>0</m:t>
                          </m:r>
                        </m:sup>
                      </m:sSup>
                      <m:r>
                        <m:rPr>
                          <m:sty m:val="p"/>
                        </m:rPr>
                        <a:rPr lang="en-US" sz="2800" b="0" i="0" smtClean="0">
                          <a:latin typeface="Cambria Math" panose="02040503050406030204" pitchFamily="18" charset="0"/>
                        </a:rPr>
                        <m:t>∪</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Σ</m:t>
                          </m:r>
                        </m:e>
                        <m:sup>
                          <m:r>
                            <m:rPr>
                              <m:sty m:val="p"/>
                            </m:rPr>
                            <a:rPr lang="en-US" sz="2800" b="0" i="0" smtClean="0">
                              <a:latin typeface="Cambria Math" panose="02040503050406030204" pitchFamily="18" charset="0"/>
                            </a:rPr>
                            <m:t>1</m:t>
                          </m:r>
                        </m:sup>
                      </m:sSup>
                      <m:r>
                        <m:rPr>
                          <m:sty m:val="p"/>
                        </m:rPr>
                        <a:rPr lang="en-US" sz="2800" b="0" i="0" smtClean="0">
                          <a:latin typeface="Cambria Math" panose="02040503050406030204" pitchFamily="18" charset="0"/>
                        </a:rPr>
                        <m:t>∪</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Σ</m:t>
                          </m:r>
                        </m:e>
                        <m:sup>
                          <m:r>
                            <m:rPr>
                              <m:sty m:val="p"/>
                            </m:rPr>
                            <a:rPr lang="en-US" sz="2800" b="0" i="0" smtClean="0">
                              <a:latin typeface="Cambria Math" panose="02040503050406030204" pitchFamily="18" charset="0"/>
                            </a:rPr>
                            <m:t>2</m:t>
                          </m:r>
                        </m:sup>
                      </m:sSup>
                      <m:r>
                        <m:rPr>
                          <m:sty m:val="p"/>
                        </m:rPr>
                        <a:rPr lang="en-US" sz="2800" b="0" i="0" smtClean="0">
                          <a:latin typeface="Cambria Math" panose="02040503050406030204" pitchFamily="18" charset="0"/>
                        </a:rPr>
                        <m:t>∪⋯ </m:t>
                      </m:r>
                    </m:oMath>
                  </m:oMathPara>
                </a14:m>
                <a:r>
                  <a:rPr lang="en-US" sz="2800">
                    <a:latin typeface="Cambria Math" panose="02040503050406030204" pitchFamily="18" charset="0"/>
                  </a:rPr>
                  <a:t>               </a:t>
                </a:r>
                <a:r>
                  <a:rPr lang="en-US" sz="2800">
                    <a:solidFill>
                      <a:srgbClr val="C00000"/>
                    </a:solidFill>
                    <a:latin typeface="Cambria Math" panose="02040503050406030204" pitchFamily="18" charset="0"/>
                  </a:rPr>
                  <a:t>Kleene closure</a:t>
                </a:r>
              </a:p>
              <a:p>
                <a:pPr>
                  <a:lnSpc>
                    <a:spcPct val="90000"/>
                  </a:lnSpc>
                  <a:defRPr/>
                </a:pPr>
                <a:endParaRPr lang="en-US" sz="2800"/>
              </a:p>
              <a:p>
                <a:pPr marL="457200" indent="-457200">
                  <a:lnSpc>
                    <a:spcPct val="90000"/>
                  </a:lnSpc>
                  <a:buFont typeface="Wingdings" panose="05000000000000000000" pitchFamily="2" charset="2"/>
                  <a:buChar char="Ø"/>
                  <a:defRPr/>
                </a:pPr>
                <a:endParaRPr lang="en-US" sz="2800">
                  <a:latin typeface="Cambria Math" panose="02040503050406030204" pitchFamily="18" charset="0"/>
                </a:endParaRPr>
              </a:p>
              <a:p>
                <a:pPr marL="457200" indent="-457200">
                  <a:lnSpc>
                    <a:spcPct val="90000"/>
                  </a:lnSpc>
                  <a:buFont typeface="Wingdings" panose="05000000000000000000" pitchFamily="2" charset="2"/>
                  <a:buChar char="Ø"/>
                  <a:defRPr/>
                </a:pPr>
                <a14:m>
                  <m:oMathPara>
                    <m:oMathParaPr>
                      <m:jc/>
                    </m:oMathParaPr>
                    <m:oMath>
                      <m:sSup>
                        <m:sSupPr>
                          <m:ctrlPr>
                            <a:rPr lang="en-US" sz="2800" i="1">
                              <a:latin typeface="Cambria Math" panose="02040503050406030204" pitchFamily="18" charset="0"/>
                            </a:rPr>
                          </m:ctrlPr>
                        </m:sSupPr>
                        <m:e>
                          <m:r>
                            <m:rPr>
                              <m:sty m:val="p"/>
                            </m:rPr>
                            <a:rPr lang="en-US" sz="2800" i="0">
                              <a:latin typeface="Cambria Math" panose="02040503050406030204" pitchFamily="18" charset="0"/>
                            </a:rPr>
                            <m:t>Σ</m:t>
                          </m:r>
                        </m:e>
                        <m:sup>
                          <m:r>
                            <m:rPr>
                              <m:sty m:val="p"/>
                            </m:rPr>
                            <a:rPr lang="en-US" sz="2800" b="0" i="0" smtClean="0">
                              <a:latin typeface="Cambria Math" panose="02040503050406030204" pitchFamily="18" charset="0"/>
                            </a:rPr>
                            <m:t>+</m:t>
                          </m:r>
                        </m:sup>
                      </m:sSup>
                      <m:r>
                        <m:rPr>
                          <m:sty m:val="p"/>
                        </m:rPr>
                        <a:rPr lang="en-US" sz="2800" i="0">
                          <a:latin typeface="Cambria Math" panose="02040503050406030204" pitchFamily="18" charset="0"/>
                        </a:rPr>
                        <m:t>=</m:t>
                      </m:r>
                      <m:sSup>
                        <m:sSupPr>
                          <m:ctrlPr>
                            <a:rPr lang="en-US" sz="2800" i="1">
                              <a:latin typeface="Cambria Math" panose="02040503050406030204" pitchFamily="18" charset="0"/>
                            </a:rPr>
                          </m:ctrlPr>
                        </m:sSupPr>
                        <m:e>
                          <m:r>
                            <m:rPr>
                              <m:sty m:val="p"/>
                            </m:rPr>
                            <a:rPr lang="en-US" sz="2800" i="0">
                              <a:latin typeface="Cambria Math" panose="02040503050406030204" pitchFamily="18" charset="0"/>
                            </a:rPr>
                            <m:t>Σ</m:t>
                          </m:r>
                        </m:e>
                        <m:sup>
                          <m:r>
                            <m:rPr>
                              <m:sty m:val="p"/>
                            </m:rPr>
                            <a:rPr lang="en-US" sz="2800" i="0">
                              <a:latin typeface="Cambria Math" panose="02040503050406030204" pitchFamily="18" charset="0"/>
                            </a:rPr>
                            <m:t>1</m:t>
                          </m:r>
                        </m:sup>
                      </m:sSup>
                      <m:r>
                        <m:rPr>
                          <m:sty m:val="p"/>
                        </m:rPr>
                        <a:rPr lang="en-US" sz="2800" i="0">
                          <a:latin typeface="Cambria Math" panose="02040503050406030204" pitchFamily="18" charset="0"/>
                        </a:rPr>
                        <m:t>∪</m:t>
                      </m:r>
                      <m:sSup>
                        <m:sSupPr>
                          <m:ctrlPr>
                            <a:rPr lang="en-US" sz="2800" i="1">
                              <a:latin typeface="Cambria Math" panose="02040503050406030204" pitchFamily="18" charset="0"/>
                            </a:rPr>
                          </m:ctrlPr>
                        </m:sSupPr>
                        <m:e>
                          <m:r>
                            <m:rPr>
                              <m:sty m:val="p"/>
                            </m:rPr>
                            <a:rPr lang="en-US" sz="2800" i="0">
                              <a:latin typeface="Cambria Math" panose="02040503050406030204" pitchFamily="18" charset="0"/>
                            </a:rPr>
                            <m:t>Σ</m:t>
                          </m:r>
                        </m:e>
                        <m:sup>
                          <m:r>
                            <m:rPr>
                              <m:sty m:val="p"/>
                            </m:rPr>
                            <a:rPr lang="en-US" sz="2800" i="0">
                              <a:latin typeface="Cambria Math" panose="02040503050406030204" pitchFamily="18" charset="0"/>
                            </a:rPr>
                            <m:t>2</m:t>
                          </m:r>
                        </m:sup>
                      </m:sSup>
                      <m:r>
                        <m:rPr>
                          <m:sty m:val="p"/>
                        </m:rPr>
                        <a:rPr lang="en-US" sz="2800" i="0">
                          <a:latin typeface="Cambria Math" panose="02040503050406030204" pitchFamily="18" charset="0"/>
                        </a:rPr>
                        <m:t>∪⋯</m:t>
                      </m:r>
                    </m:oMath>
                  </m:oMathPara>
                </a14:m>
                <a:r>
                  <a:rPr lang="en-US" sz="2800"/>
                  <a:t>		       </a:t>
                </a:r>
                <a:r>
                  <a:rPr lang="en-US" sz="2800">
                    <a:solidFill>
                      <a:srgbClr val="C00000"/>
                    </a:solidFill>
                    <a:latin typeface="Cambria Math" panose="02040503050406030204" pitchFamily="18" charset="0"/>
                  </a:rPr>
                  <a:t>Positive closure</a:t>
                </a:r>
              </a:p>
              <a:p>
                <a:pPr>
                  <a:lnSpc>
                    <a:spcPct val="90000"/>
                  </a:lnSpc>
                  <a:defRPr/>
                </a:pPr>
                <a:endParaRPr lang="en-US" sz="2800"/>
              </a:p>
              <a:p>
                <a:pPr marL="457200" indent="-457200">
                  <a:lnSpc>
                    <a:spcPct val="90000"/>
                  </a:lnSpc>
                  <a:buFont typeface="Wingdings" panose="05000000000000000000" pitchFamily="2" charset="2"/>
                  <a:buChar char="Ø"/>
                  <a:defRPr/>
                </a:pPr>
                <a:endParaRPr lang="en-US" sz="2800">
                  <a:latin typeface="+mj-lt"/>
                </a:endParaRPr>
              </a:p>
              <a:p>
                <a:pPr marL="914400" lvl="1" indent="-457200">
                  <a:lnSpc>
                    <a:spcPct val="90000"/>
                  </a:lnSpc>
                  <a:buFont typeface="Wingdings" panose="05000000000000000000" pitchFamily="2" charset="2"/>
                  <a:buChar char="Ø"/>
                  <a:defRPr/>
                </a:pPr>
                <a:endParaRPr lang="en-IN" sz="2800">
                  <a:latin typeface="+mj-lt"/>
                </a:endParaRPr>
              </a:p>
            </p:txBody>
          </p:sp>
        </mc:Choice>
        <mc:Fallback>
          <p:sp>
            <p:nvSpPr>
              <p:cNvPr id="12" name="TextBox 11">
                <a:extLst>
                  <a:ext uri="{FF2B5EF4-FFF2-40B4-BE49-F238E27FC236}">
                    <a16:creationId xmlns:a16="http://schemas.microsoft.com/office/drawing/2014/main" id="{B232F52D-D617-D035-69CF-EB9870440805}"/>
                  </a:ext>
                </a:extLst>
              </p:cNvPr>
              <p:cNvSpPr txBox="1">
                <a:spLocks noRot="1" noChangeAspect="1" noMove="1" noResize="1" noEditPoints="1" noAdjustHandles="1" noChangeArrowheads="1" noChangeShapeType="1" noTextEdit="1"/>
              </p:cNvSpPr>
              <p:nvPr/>
            </p:nvSpPr>
            <p:spPr>
              <a:xfrm>
                <a:off x="152400" y="1676400"/>
                <a:ext cx="8763000" cy="4763163"/>
              </a:xfrm>
              <a:prstGeom prst="rect">
                <a:avLst/>
              </a:prstGeom>
              <a:blipFill>
                <a:blip r:embed="rId2"/>
                <a:stretch>
                  <a:fillRect l="-1391" t="-2049"/>
                </a:stretch>
              </a:blipFill>
            </p:spPr>
            <p:txBody>
              <a:bodyPr/>
              <a:lstStyle/>
              <a:p>
                <a:r>
                  <a:rPr lang="en-IN">
                    <a:noFill/>
                  </a:rPr>
                  <a:t> </a:t>
                </a:r>
              </a:p>
            </p:txBody>
          </p:sp>
        </mc:Fallback>
      </mc:AlternateContent>
    </p:spTree>
    <p:extLst>
      <p:ext uri="{BB962C8B-B14F-4D97-AF65-F5344CB8AC3E}">
        <p14:creationId xmlns:p14="http://schemas.microsoft.com/office/powerpoint/2010/main" val="3848522682"/>
      </p:ext>
    </p:extLst>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ontent Placeholder 1">
            <a:extLst>
              <a:ext uri="{FF2B5EF4-FFF2-40B4-BE49-F238E27FC236}">
                <a16:creationId xmlns:a16="http://schemas.microsoft.com/office/drawing/2014/main" id="{D7691CB8-386B-1633-21BA-20E9E03C99D1}"/>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C00000"/>
                </a:solidFill>
              </a:rPr>
              <a:t>Myhill-Nerode Theorem</a:t>
            </a:r>
          </a:p>
        </p:txBody>
      </p:sp>
      <mc:AlternateContent>
        <mc:Choice Requires="a14">
          <p:sp>
            <p:nvSpPr>
              <p:cNvPr id="6" name="TextBox 5">
                <a:extLst>
                  <a:ext uri="{FF2B5EF4-FFF2-40B4-BE49-F238E27FC236}">
                    <a16:creationId xmlns:a16="http://schemas.microsoft.com/office/drawing/2014/main" id="{D27C1480-C935-916E-0F05-5907BF37FE43}"/>
                  </a:ext>
                </a:extLst>
              </p:cNvPr>
              <p:cNvSpPr txBox="1"/>
              <p:nvPr/>
            </p:nvSpPr>
            <p:spPr>
              <a:xfrm>
                <a:off x="30480" y="1600200"/>
                <a:ext cx="876604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7030A0"/>
                    </a:solidFill>
                  </a:rPr>
                  <a:t>Show that </a:t>
                </a:r>
                <a14:m>
                  <m:oMathPara>
                    <m:oMathParaPr>
                      <m:jc/>
                    </m:oMathParaPr>
                    <m:oMath>
                      <m:r>
                        <a:rPr lang="en-US" sz="2400" b="0" i="1" smtClean="0">
                          <a:solidFill>
                            <a:srgbClr val="7030A0"/>
                          </a:solidFill>
                          <a:latin typeface="Cambria Math" panose="02040503050406030204" pitchFamily="18" charset="0"/>
                        </a:rPr>
                        <m:t>𝐿</m:t>
                      </m:r>
                      <m:r>
                        <a:rPr lang="en-US" sz="2400" b="0" i="1" smtClean="0">
                          <a:solidFill>
                            <a:srgbClr val="7030A0"/>
                          </a:solidFill>
                          <a:latin typeface="Cambria Math" panose="02040503050406030204" pitchFamily="18" charset="0"/>
                        </a:rPr>
                        <m:t>={</m:t>
                      </m:r>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0</m:t>
                          </m:r>
                        </m:e>
                        <m:sup>
                          <m:r>
                            <a:rPr lang="en-US" sz="2400" b="0" i="1" smtClean="0">
                              <a:solidFill>
                                <a:srgbClr val="7030A0"/>
                              </a:solidFill>
                              <a:latin typeface="Cambria Math" panose="02040503050406030204" pitchFamily="18" charset="0"/>
                            </a:rPr>
                            <m:t>𝑛</m:t>
                          </m:r>
                        </m:sup>
                      </m:sSup>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1</m:t>
                          </m:r>
                        </m:e>
                        <m:sup>
                          <m:r>
                            <a:rPr lang="en-US" sz="2400" b="0" i="1" smtClean="0">
                              <a:solidFill>
                                <a:srgbClr val="7030A0"/>
                              </a:solidFill>
                              <a:latin typeface="Cambria Math" panose="02040503050406030204" pitchFamily="18" charset="0"/>
                            </a:rPr>
                            <m:t>𝑛</m:t>
                          </m:r>
                        </m:sup>
                      </m:sSup>
                      <m:r>
                        <a:rPr lang="en-US" sz="2400" b="0" i="1" smtClean="0">
                          <a:solidFill>
                            <a:srgbClr val="7030A0"/>
                          </a:solidFill>
                          <a:latin typeface="Cambria Math" panose="02040503050406030204" pitchFamily="18" charset="0"/>
                        </a:rPr>
                        <m:t> :</m:t>
                      </m:r>
                      <m:r>
                        <a:rPr lang="en-US" sz="2400" b="0" i="1" smtClean="0">
                          <a:solidFill>
                            <a:srgbClr val="7030A0"/>
                          </a:solidFill>
                          <a:latin typeface="Cambria Math" panose="02040503050406030204" pitchFamily="18" charset="0"/>
                        </a:rPr>
                        <m:t>𝑛</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0</m:t>
                      </m:r>
                      <m:r>
                        <a:rPr lang="en-US" sz="2400" b="0" i="1" smtClean="0">
                          <a:solidFill>
                            <a:srgbClr val="7030A0"/>
                          </a:solidFill>
                          <a:latin typeface="Cambria Math" panose="02040503050406030204" pitchFamily="18" charset="0"/>
                        </a:rPr>
                        <m:t>  }</m:t>
                      </m:r>
                    </m:oMath>
                  </m:oMathPara>
                </a14:m>
                <a:r>
                  <a:rPr lang="en-US" sz="2400">
                    <a:solidFill>
                      <a:srgbClr val="7030A0"/>
                    </a:solidFill>
                  </a:rPr>
                  <a:t> is not regular.</a:t>
                </a:r>
              </a:p>
              <a:p>
                <a:pPr marL="342900" indent="-342900">
                  <a:buFont typeface="Wingdings" panose="05000000000000000000" pitchFamily="2" charset="2"/>
                  <a:buChar char="Ø"/>
                </a:pPr>
                <a:endParaRPr lang="en-US" sz="2400">
                  <a:solidFill>
                    <a:srgbClr val="002060"/>
                  </a:solidFill>
                </a:endParaRPr>
              </a:p>
              <a:p>
                <a:r>
                  <a:rPr lang="en-US" sz="2400">
                    <a:solidFill>
                      <a:srgbClr val="002060"/>
                    </a:solidFill>
                  </a:rPr>
                  <a:t> </a:t>
                </a:r>
              </a:p>
            </p:txBody>
          </p:sp>
        </mc:Choice>
        <mc:Fallback>
          <p:sp>
            <p:nvSpPr>
              <p:cNvPr id="6" name="TextBox 5">
                <a:extLst>
                  <a:ext uri="{FF2B5EF4-FFF2-40B4-BE49-F238E27FC236}">
                    <a16:creationId xmlns:a16="http://schemas.microsoft.com/office/drawing/2014/main" id="{D27C1480-C935-916E-0F05-5907BF37FE43}"/>
                  </a:ext>
                </a:extLst>
              </p:cNvPr>
              <p:cNvSpPr txBox="1">
                <a:spLocks noRot="1" noChangeAspect="1" noMove="1" noResize="1" noEditPoints="1" noAdjustHandles="1" noChangeArrowheads="1" noChangeShapeType="1" noTextEdit="1"/>
              </p:cNvSpPr>
              <p:nvPr/>
            </p:nvSpPr>
            <p:spPr>
              <a:xfrm>
                <a:off x="30480" y="1600200"/>
                <a:ext cx="8766048" cy="1200329"/>
              </a:xfrm>
              <a:prstGeom prst="rect">
                <a:avLst/>
              </a:prstGeom>
              <a:blipFill>
                <a:blip r:embed="rId3"/>
                <a:stretch>
                  <a:fillRect l="-904" t="-4082"/>
                </a:stretch>
              </a:blipFill>
            </p:spPr>
            <p:txBody>
              <a:bodyPr/>
              <a:lstStyle/>
              <a:p>
                <a:r>
                  <a:rPr lang="en-IN">
                    <a:noFill/>
                  </a:rPr>
                  <a:t> </a:t>
                </a:r>
              </a:p>
            </p:txBody>
          </p:sp>
        </mc:Fallback>
      </mc:AlternateContent>
      <p:contentPart p14:bwMode="auto" r:id="rId4">
        <p14:nvContentPartPr>
          <p14:cNvPr id="2" name="Ink 1"/>
          <p14:cNvContentPartPr/>
          <p14:nvPr/>
        </p14:nvContentPartPr>
        <p14:xfrm>
          <a:off x="346680" y="1340640"/>
          <a:ext cx="8624880" cy="5150520"/>
        </p14:xfrm>
      </p:contentPart>
    </p:spTree>
    <p:extLst>
      <p:ext uri="{BB962C8B-B14F-4D97-AF65-F5344CB8AC3E}">
        <p14:creationId xmlns:p14="http://schemas.microsoft.com/office/powerpoint/2010/main" val="16874790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330760111"/>
      </p:ext>
    </p:extLst>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5940425" cy="1030410"/>
          </a:xfrm>
          <a:prstGeom prst="rect">
            <a:avLst/>
          </a:prstGeom>
        </p:spPr>
        <p:txBody>
          <a:bodyPr vert="horz" wrap="square" lIns="0" tIns="14605" rIns="0" bIns="0" rtlCol="0">
            <a:spAutoFit/>
          </a:bodyPr>
          <a:lstStyle/>
          <a:p>
            <a:pPr marL="12700">
              <a:lnSpc>
                <a:spcPct val="100000"/>
              </a:lnSpc>
              <a:spcBef>
                <a:spcPts val="115"/>
              </a:spcBef>
            </a:pPr>
            <a:r>
              <a:rPr lang="en-US" spc="-90"/>
              <a:t>Lecture -17 </a:t>
            </a:r>
            <a:br>
              <a:rPr lang="en-US" spc="-90"/>
            </a:br>
            <a:r>
              <a:rPr lang="en-US" spc="-90"/>
              <a:t>		</a:t>
            </a:r>
            <a:r>
              <a:rPr lang="en-IN"/>
              <a:t> Grammars</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202777" y="346857"/>
            <a:ext cx="2714368" cy="474559"/>
          </a:xfrm>
          <a:prstGeom prst="rect">
            <a:avLst/>
          </a:prstGeom>
        </p:spPr>
        <p:txBody>
          <a:bodyPr vert="horz" wrap="square" lIns="0" tIns="43249" rIns="0" bIns="0" rtlCol="0">
            <a:spAutoFit/>
          </a:bodyPr>
          <a:lstStyle/>
          <a:p>
            <a:pPr marL="41189">
              <a:spcBef>
                <a:spcPts val="341"/>
              </a:spcBef>
            </a:pPr>
            <a:r>
              <a:rPr sz="2800"/>
              <a:t>Grammars</a:t>
            </a:r>
          </a:p>
        </p:txBody>
      </p:sp>
      <p:sp>
        <p:nvSpPr>
          <p:cNvPr id="8" name="object 8"/>
          <p:cNvSpPr/>
          <p:nvPr/>
        </p:nvSpPr>
        <p:spPr>
          <a:xfrm>
            <a:off x="6741" y="6740"/>
            <a:ext cx="9113108" cy="6849762"/>
          </a:xfrm>
          <a:custGeom>
            <a:rect l="l" t="t" r="r" b="b"/>
            <a:pathLst>
              <a:path w="2809875" h="2112010">
                <a:moveTo>
                  <a:pt x="0" y="0"/>
                </a:moveTo>
                <a:lnTo>
                  <a:pt x="2809701" y="0"/>
                </a:lnTo>
                <a:lnTo>
                  <a:pt x="2809701" y="2111432"/>
                </a:lnTo>
                <a:lnTo>
                  <a:pt x="0" y="2111432"/>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p>
        </p:txBody>
      </p:sp>
      <p:sp>
        <p:nvSpPr>
          <p:cNvPr id="9" name="Content Placeholder 1">
            <a:extLst>
              <a:ext uri="{FF2B5EF4-FFF2-40B4-BE49-F238E27FC236}">
                <a16:creationId xmlns:a16="http://schemas.microsoft.com/office/drawing/2014/main" id="{7C45B413-D835-D280-4C59-10A7D8C0C636}"/>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C00000"/>
                </a:solidFill>
                <a:latin typeface="+mn-lt"/>
              </a:rPr>
              <a:t>Grammars?</a:t>
            </a:r>
            <a:endParaRPr lang="en-IN" kern="0">
              <a:solidFill>
                <a:srgbClr val="C00000"/>
              </a:solidFill>
              <a:latin typeface="+mn-lt"/>
            </a:endParaRPr>
          </a:p>
        </p:txBody>
      </p:sp>
      <mc:AlternateContent>
        <mc:Choice Requires="a14">
          <p:sp>
            <p:nvSpPr>
              <p:cNvPr id="10" name="TextBox 9">
                <a:extLst>
                  <a:ext uri="{FF2B5EF4-FFF2-40B4-BE49-F238E27FC236}">
                    <a16:creationId xmlns:a16="http://schemas.microsoft.com/office/drawing/2014/main" id="{2394352C-C3E7-732F-83B4-ED392ADE371D}"/>
                  </a:ext>
                </a:extLst>
              </p:cNvPr>
              <p:cNvSpPr txBox="1"/>
              <p:nvPr/>
            </p:nvSpPr>
            <p:spPr>
              <a:xfrm>
                <a:off x="35672" y="1371600"/>
                <a:ext cx="8510016" cy="747897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Example:  the English language</a:t>
                </a:r>
              </a:p>
              <a:p>
                <a:pPr marL="342900" indent="-342900">
                  <a:buFont typeface="Wingdings" panose="05000000000000000000" pitchFamily="2" charset="2"/>
                  <a:buChar char="Ø"/>
                </a:pPr>
                <a:endParaRPr lang="en-US" sz="2400">
                  <a:solidFill>
                    <a:srgbClr val="002060"/>
                  </a:solidFill>
                </a:endParaRPr>
              </a:p>
              <a:p>
                <a:pPr lvl="1"/>
                <a14:m>
                  <m:oMathPara>
                    <m:oMathParaPr>
                      <m:jc/>
                    </m:oMathParaPr>
                    <m:oMath>
                      <m:r>
                        <a:rPr lang="en-US" sz="2400" b="0" i="1" smtClean="0">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𝑠𝑒𝑛𝑡𝑒𝑛𝑐𝑒</m:t>
                      </m:r>
                      <m:r>
                        <a:rPr lang="en-US" sz="2400" b="0" i="1" smtClean="0">
                          <a:solidFill>
                            <a:srgbClr val="002060"/>
                          </a:solidFill>
                          <a:latin typeface="Cambria Math" panose="02040503050406030204" pitchFamily="18" charset="0"/>
                        </a:rPr>
                        <m:t>&gt; →&lt;</m:t>
                      </m:r>
                      <m:r>
                        <a:rPr lang="en-US" sz="2400" b="0" i="1" smtClean="0">
                          <a:solidFill>
                            <a:srgbClr val="002060"/>
                          </a:solidFill>
                          <a:latin typeface="Cambria Math" panose="02040503050406030204" pitchFamily="18" charset="0"/>
                        </a:rPr>
                        <m:t>𝑛𝑜𝑢𝑛𝑃</m:t>
                      </m:r>
                      <m:r>
                        <a:rPr lang="en-US" sz="2400" b="0" i="1" smtClean="0">
                          <a:solidFill>
                            <a:srgbClr val="002060"/>
                          </a:solidFill>
                          <a:latin typeface="Cambria Math" panose="02040503050406030204" pitchFamily="18" charset="0"/>
                        </a:rPr>
                        <m:t>ℎ</m:t>
                      </m:r>
                      <m:r>
                        <a:rPr lang="en-US" sz="2400" b="0" i="1" smtClean="0">
                          <a:solidFill>
                            <a:srgbClr val="002060"/>
                          </a:solidFill>
                          <a:latin typeface="Cambria Math" panose="02040503050406030204" pitchFamily="18" charset="0"/>
                        </a:rPr>
                        <m:t>𝑟𝑎𝑠𝑒</m:t>
                      </m:r>
                      <m:r>
                        <a:rPr lang="en-US" sz="2400" b="0" i="1" smtClean="0">
                          <a:solidFill>
                            <a:srgbClr val="002060"/>
                          </a:solidFill>
                          <a:latin typeface="Cambria Math" panose="02040503050406030204" pitchFamily="18" charset="0"/>
                        </a:rPr>
                        <m:t>&gt; &lt;</m:t>
                      </m:r>
                      <m:r>
                        <a:rPr lang="en-US" sz="2400" b="0" i="1" smtClean="0">
                          <a:solidFill>
                            <a:srgbClr val="002060"/>
                          </a:solidFill>
                          <a:latin typeface="Cambria Math" panose="02040503050406030204" pitchFamily="18" charset="0"/>
                        </a:rPr>
                        <m:t>𝑝𝑟𝑒𝑑𝑖𝑐𝑎𝑡𝑒</m:t>
                      </m:r>
                      <m:r>
                        <a:rPr lang="en-US" sz="2400" b="0" i="1" smtClean="0">
                          <a:solidFill>
                            <a:srgbClr val="002060"/>
                          </a:solidFill>
                          <a:latin typeface="Cambria Math" panose="02040503050406030204" pitchFamily="18" charset="0"/>
                        </a:rPr>
                        <m:t>&gt;</m:t>
                      </m:r>
                    </m:oMath>
                  </m:oMathPara>
                </a14:m>
                <a:endParaRPr lang="en-US" sz="2400" b="0">
                  <a:solidFill>
                    <a:srgbClr val="002060"/>
                  </a:solidFill>
                </a:endParaRPr>
              </a:p>
              <a:p>
                <a:pPr lvl="1"/>
                <a:endParaRPr lang="en-US" sz="2400" b="0">
                  <a:solidFill>
                    <a:srgbClr val="002060"/>
                  </a:solidFill>
                </a:endParaRPr>
              </a:p>
              <a:p>
                <a:pPr lvl="1"/>
                <a:r>
                  <a:rPr lang="en-US" sz="2400">
                    <a:solidFill>
                      <a:srgbClr val="002060"/>
                    </a:solidFill>
                  </a:rPr>
                  <a:t>    </a:t>
                </a:r>
                <a14:m>
                  <m:oMathPara>
                    <m:oMathParaPr>
                      <m:jc/>
                    </m:oMathParaPr>
                    <m:oMath>
                      <m:r>
                        <a:rPr lang="en-US" sz="2400" b="0" i="1" smtClean="0">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𝑛𝑜𝑢𝑛𝑃</m:t>
                      </m:r>
                      <m:r>
                        <a:rPr lang="en-US" sz="2400" b="0" i="1" smtClean="0">
                          <a:solidFill>
                            <a:srgbClr val="002060"/>
                          </a:solidFill>
                          <a:latin typeface="Cambria Math" panose="02040503050406030204" pitchFamily="18" charset="0"/>
                        </a:rPr>
                        <m:t>ℎ</m:t>
                      </m:r>
                      <m:r>
                        <a:rPr lang="en-US" sz="2400" b="0" i="1" smtClean="0">
                          <a:solidFill>
                            <a:srgbClr val="002060"/>
                          </a:solidFill>
                          <a:latin typeface="Cambria Math" panose="02040503050406030204" pitchFamily="18" charset="0"/>
                        </a:rPr>
                        <m:t>𝑟𝑎𝑠𝑒</m:t>
                      </m:r>
                      <m:r>
                        <a:rPr lang="en-US" sz="2400" b="0" i="1" smtClean="0">
                          <a:solidFill>
                            <a:srgbClr val="002060"/>
                          </a:solidFill>
                          <a:latin typeface="Cambria Math" panose="02040503050406030204" pitchFamily="18" charset="0"/>
                        </a:rPr>
                        <m:t>&gt; → &lt;</m:t>
                      </m:r>
                      <m:r>
                        <a:rPr lang="en-US" sz="2400" b="0" i="1" smtClean="0">
                          <a:solidFill>
                            <a:srgbClr val="002060"/>
                          </a:solidFill>
                          <a:latin typeface="Cambria Math" panose="02040503050406030204" pitchFamily="18" charset="0"/>
                        </a:rPr>
                        <m:t>𝑎𝑟𝑡𝑖𝑐𝑙𝑒</m:t>
                      </m:r>
                      <m:r>
                        <a:rPr lang="en-US" sz="2400" b="0" i="1" smtClean="0">
                          <a:solidFill>
                            <a:srgbClr val="002060"/>
                          </a:solidFill>
                          <a:latin typeface="Cambria Math" panose="02040503050406030204" pitchFamily="18" charset="0"/>
                        </a:rPr>
                        <m:t>&gt; &lt;</m:t>
                      </m:r>
                      <m:r>
                        <a:rPr lang="en-US" sz="2400" b="0" i="1" smtClean="0">
                          <a:solidFill>
                            <a:srgbClr val="002060"/>
                          </a:solidFill>
                          <a:latin typeface="Cambria Math" panose="02040503050406030204" pitchFamily="18" charset="0"/>
                        </a:rPr>
                        <m:t>𝑛𝑜𝑢𝑛</m:t>
                      </m:r>
                      <m:r>
                        <a:rPr lang="en-US" sz="2400" b="0" i="1" smtClean="0">
                          <a:solidFill>
                            <a:srgbClr val="002060"/>
                          </a:solidFill>
                          <a:latin typeface="Cambria Math" panose="02040503050406030204" pitchFamily="18" charset="0"/>
                        </a:rPr>
                        <m:t>&gt;</m:t>
                      </m:r>
                    </m:oMath>
                  </m:oMathPara>
                </a14:m>
                <a:endParaRPr lang="en-US" sz="2400" b="0">
                  <a:solidFill>
                    <a:srgbClr val="002060"/>
                  </a:solidFill>
                </a:endParaRPr>
              </a:p>
              <a:p>
                <a:pPr lvl="1"/>
                <a:endParaRPr lang="en-US" sz="2400" b="0">
                  <a:solidFill>
                    <a:srgbClr val="002060"/>
                  </a:solidFill>
                </a:endParaRPr>
              </a:p>
              <a:p>
                <a:pPr lvl="1"/>
                <a:r>
                  <a:rPr lang="en-US" sz="2400">
                    <a:solidFill>
                      <a:srgbClr val="002060"/>
                    </a:solidFill>
                  </a:rPr>
                  <a:t>    </a:t>
                </a:r>
                <a14:m>
                  <m:oMathPara>
                    <m:oMathParaPr>
                      <m:jc/>
                    </m:oMathParaPr>
                    <m:oMath>
                      <m:r>
                        <a:rPr lang="en-US" sz="2400" b="0" i="1" smtClean="0">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𝑝𝑟𝑒𝑑𝑖𝑐𝑎𝑡𝑒</m:t>
                      </m:r>
                      <m:r>
                        <a:rPr lang="en-US" sz="2400" b="0" i="1" smtClean="0">
                          <a:solidFill>
                            <a:srgbClr val="002060"/>
                          </a:solidFill>
                          <a:latin typeface="Cambria Math" panose="02040503050406030204" pitchFamily="18" charset="0"/>
                        </a:rPr>
                        <m:t>&gt; → &lt;</m:t>
                      </m:r>
                      <m:r>
                        <a:rPr lang="en-US" sz="2400" b="0" i="1" smtClean="0">
                          <a:solidFill>
                            <a:srgbClr val="002060"/>
                          </a:solidFill>
                          <a:latin typeface="Cambria Math" panose="02040503050406030204" pitchFamily="18" charset="0"/>
                        </a:rPr>
                        <m:t>𝑣𝑒𝑟𝑏</m:t>
                      </m:r>
                      <m:r>
                        <a:rPr lang="en-US" sz="2400" b="0" i="1" smtClean="0">
                          <a:solidFill>
                            <a:srgbClr val="002060"/>
                          </a:solidFill>
                          <a:latin typeface="Cambria Math" panose="02040503050406030204" pitchFamily="18" charset="0"/>
                        </a:rPr>
                        <m:t>&gt;</m:t>
                      </m:r>
                    </m:oMath>
                  </m:oMathPara>
                </a14:m>
                <a:endParaRPr lang="en-US" sz="2400">
                  <a:solidFill>
                    <a:srgbClr val="002060"/>
                  </a:solidFill>
                </a:endParaRPr>
              </a:p>
              <a:p>
                <a:pPr lvl="1"/>
                <a:endParaRPr lang="en-US" sz="2400">
                  <a:solidFill>
                    <a:srgbClr val="002060"/>
                  </a:solidFill>
                </a:endParaRPr>
              </a:p>
              <a:p>
                <a:pPr lvl="1"/>
                <a:r>
                  <a:rPr lang="en-US" sz="2400">
                    <a:solidFill>
                      <a:srgbClr val="002060"/>
                    </a:solidFill>
                  </a:rPr>
                  <a:t>   </a:t>
                </a:r>
                <a14:m>
                  <m:oMathPara>
                    <m:oMathParaPr>
                      <m:jc/>
                    </m:oMathParaPr>
                    <m:oMath>
                      <m:r>
                        <a:rPr lang="en-US" sz="2400" b="0" i="1" smtClean="0">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𝑎𝑟𝑡𝑖𝑐𝑙𝑒</m:t>
                      </m:r>
                      <m:r>
                        <a:rPr lang="en-US" sz="2400" b="0" i="1" smtClean="0">
                          <a:solidFill>
                            <a:srgbClr val="002060"/>
                          </a:solidFill>
                          <a:latin typeface="Cambria Math" panose="02040503050406030204" pitchFamily="18" charset="0"/>
                        </a:rPr>
                        <m:t>&gt; →</m:t>
                      </m:r>
                      <m:r>
                        <a:rPr lang="en-US" sz="2400" b="0" i="1" smtClean="0">
                          <a:solidFill>
                            <a:srgbClr val="002060"/>
                          </a:solidFill>
                          <a:latin typeface="Cambria Math" panose="02040503050406030204" pitchFamily="18" charset="0"/>
                        </a:rPr>
                        <m:t>𝑎</m:t>
                      </m:r>
                      <m:r>
                        <a:rPr lang="en-US" sz="2400" b="0" i="1" smtClean="0">
                          <a:solidFill>
                            <a:srgbClr val="002060"/>
                          </a:solidFill>
                          <a:latin typeface="Cambria Math" panose="02040503050406030204" pitchFamily="18" charset="0"/>
                        </a:rPr>
                        <m:t>  | </m:t>
                      </m:r>
                      <m:r>
                        <a:rPr lang="en-US" sz="2400" b="0" i="1" smtClean="0">
                          <a:solidFill>
                            <a:srgbClr val="002060"/>
                          </a:solidFill>
                          <a:latin typeface="Cambria Math" panose="02040503050406030204" pitchFamily="18" charset="0"/>
                        </a:rPr>
                        <m:t>𝑡</m:t>
                      </m:r>
                      <m:r>
                        <a:rPr lang="en-US" sz="2400" b="0" i="1" smtClean="0">
                          <a:solidFill>
                            <a:srgbClr val="002060"/>
                          </a:solidFill>
                          <a:latin typeface="Cambria Math" panose="02040503050406030204" pitchFamily="18" charset="0"/>
                        </a:rPr>
                        <m:t>ℎ</m:t>
                      </m:r>
                      <m:r>
                        <a:rPr lang="en-US" sz="2400" b="0" i="1" smtClean="0">
                          <a:solidFill>
                            <a:srgbClr val="002060"/>
                          </a:solidFill>
                          <a:latin typeface="Cambria Math" panose="02040503050406030204" pitchFamily="18" charset="0"/>
                        </a:rPr>
                        <m:t>𝑒</m:t>
                      </m:r>
                    </m:oMath>
                  </m:oMathPara>
                </a14:m>
                <a:endParaRPr lang="en-US" sz="2400" b="0">
                  <a:solidFill>
                    <a:srgbClr val="002060"/>
                  </a:solidFill>
                </a:endParaRPr>
              </a:p>
              <a:p>
                <a:pPr lvl="1"/>
                <a:r>
                  <a:rPr lang="en-US" sz="2400">
                    <a:solidFill>
                      <a:srgbClr val="002060"/>
                    </a:solidFill>
                  </a:rPr>
                  <a:t>   </a:t>
                </a:r>
              </a:p>
              <a:p>
                <a:pPr lvl="1"/>
                <a:r>
                  <a:rPr lang="en-US" sz="2400" b="0">
                    <a:solidFill>
                      <a:srgbClr val="002060"/>
                    </a:solidFill>
                  </a:rPr>
                  <a:t>   </a:t>
                </a:r>
                <a14:m>
                  <m:oMathPara>
                    <m:oMathParaPr>
                      <m:jc/>
                    </m:oMathParaPr>
                    <m:oMath>
                      <m:r>
                        <a:rPr lang="en-US" sz="2400" b="0" i="1" smtClean="0">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𝑛𝑜𝑢𝑛</m:t>
                      </m:r>
                      <m:r>
                        <a:rPr lang="en-US" sz="2400" b="0" i="1" smtClean="0">
                          <a:solidFill>
                            <a:srgbClr val="002060"/>
                          </a:solidFill>
                          <a:latin typeface="Cambria Math" panose="02040503050406030204" pitchFamily="18" charset="0"/>
                        </a:rPr>
                        <m:t>&gt; →</m:t>
                      </m:r>
                      <m:r>
                        <a:rPr lang="en-US" sz="2400" b="0" i="1" smtClean="0">
                          <a:solidFill>
                            <a:srgbClr val="002060"/>
                          </a:solidFill>
                          <a:latin typeface="Cambria Math" panose="02040503050406030204" pitchFamily="18" charset="0"/>
                        </a:rPr>
                        <m:t>𝑐𝑎𝑡</m:t>
                      </m:r>
                      <m:r>
                        <a:rPr lang="en-US" sz="2400" b="0" i="1" smtClean="0">
                          <a:solidFill>
                            <a:srgbClr val="002060"/>
                          </a:solidFill>
                          <a:latin typeface="Cambria Math" panose="02040503050406030204" pitchFamily="18" charset="0"/>
                        </a:rPr>
                        <m:t> | </m:t>
                      </m:r>
                      <m:r>
                        <a:rPr lang="en-US" sz="2400" b="0" i="1" smtClean="0">
                          <a:solidFill>
                            <a:srgbClr val="002060"/>
                          </a:solidFill>
                          <a:latin typeface="Cambria Math" panose="02040503050406030204" pitchFamily="18" charset="0"/>
                        </a:rPr>
                        <m:t>𝑑𝑜𝑔</m:t>
                      </m:r>
                    </m:oMath>
                  </m:oMathPara>
                </a14:m>
                <a:endParaRPr lang="en-US" sz="2400" b="0">
                  <a:solidFill>
                    <a:srgbClr val="002060"/>
                  </a:solidFill>
                </a:endParaRPr>
              </a:p>
              <a:p>
                <a:pPr lvl="1"/>
                <a:endParaRPr lang="en-US" sz="2400">
                  <a:solidFill>
                    <a:srgbClr val="002060"/>
                  </a:solidFill>
                </a:endParaRPr>
              </a:p>
              <a:p>
                <a:pPr lvl="1"/>
                <a:r>
                  <a:rPr lang="en-US" sz="2400" b="0">
                    <a:solidFill>
                      <a:srgbClr val="002060"/>
                    </a:solidFill>
                  </a:rPr>
                  <a:t>    </a:t>
                </a:r>
                <a14:m>
                  <m:oMathPara>
                    <m:oMathParaPr>
                      <m:jc/>
                    </m:oMathParaPr>
                    <m:oMath>
                      <m:r>
                        <a:rPr lang="en-US" sz="2400" b="0" i="1" smtClean="0">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𝑣𝑒𝑟𝑏</m:t>
                      </m:r>
                      <m:r>
                        <a:rPr lang="en-US" sz="2400" b="0" i="1" smtClean="0">
                          <a:solidFill>
                            <a:srgbClr val="002060"/>
                          </a:solidFill>
                          <a:latin typeface="Cambria Math" panose="02040503050406030204" pitchFamily="18" charset="0"/>
                        </a:rPr>
                        <m:t>&gt; →</m:t>
                      </m:r>
                      <m:r>
                        <a:rPr lang="en-US" sz="2400" b="0" i="1" smtClean="0">
                          <a:solidFill>
                            <a:srgbClr val="002060"/>
                          </a:solidFill>
                          <a:latin typeface="Cambria Math" panose="02040503050406030204" pitchFamily="18" charset="0"/>
                        </a:rPr>
                        <m:t>𝑟𝑢𝑛𝑠</m:t>
                      </m:r>
                      <m:r>
                        <a:rPr lang="en-US" sz="2400" b="0" i="1" smtClean="0">
                          <a:solidFill>
                            <a:srgbClr val="002060"/>
                          </a:solidFill>
                          <a:latin typeface="Cambria Math" panose="02040503050406030204" pitchFamily="18" charset="0"/>
                        </a:rPr>
                        <m:t> | </m:t>
                      </m:r>
                      <m:r>
                        <a:rPr lang="en-US" sz="2400" b="0" i="1" smtClean="0">
                          <a:solidFill>
                            <a:srgbClr val="002060"/>
                          </a:solidFill>
                          <a:latin typeface="Cambria Math" panose="02040503050406030204" pitchFamily="18" charset="0"/>
                        </a:rPr>
                        <m:t>𝑤𝑎𝑙𝑘𝑠</m:t>
                      </m:r>
                    </m:oMath>
                  </m:oMathPara>
                </a14:m>
                <a:endParaRPr lang="en-US" sz="2400" b="0">
                  <a:solidFill>
                    <a:srgbClr val="002060"/>
                  </a:solidFill>
                </a:endParaRPr>
              </a:p>
              <a:p>
                <a:pPr lvl="1"/>
                <a:endParaRPr lang="en-US" sz="2400">
                  <a:solidFill>
                    <a:srgbClr val="002060"/>
                  </a:solidFill>
                </a:endParaRPr>
              </a:p>
              <a:p>
                <a:pPr lvl="1"/>
                <a:endParaRPr lang="en-US" sz="2400" b="0">
                  <a:solidFill>
                    <a:srgbClr val="002060"/>
                  </a:solidFill>
                </a:endParaRPr>
              </a:p>
              <a:p>
                <a:pPr lvl="1"/>
                <a:endParaRPr lang="en-US" sz="2400">
                  <a:solidFill>
                    <a:srgbClr val="002060"/>
                  </a:solidFill>
                </a:endParaRPr>
              </a:p>
              <a:p>
                <a:pPr lvl="1"/>
                <a:endParaRPr lang="en-US" sz="2400" b="0">
                  <a:solidFill>
                    <a:srgbClr val="002060"/>
                  </a:solidFill>
                </a:endParaRPr>
              </a:p>
              <a:p>
                <a:pPr lvl="1"/>
                <a:endParaRPr lang="en-US" sz="2400">
                  <a:solidFill>
                    <a:srgbClr val="002060"/>
                  </a:solidFill>
                </a:endParaRPr>
              </a:p>
              <a:p>
                <a:pPr marL="342900" indent="-342900">
                  <a:buFont typeface="Wingdings" panose="05000000000000000000" pitchFamily="2" charset="2"/>
                  <a:buChar char="Ø"/>
                </a:pPr>
                <a:endParaRPr lang="en-US" sz="2400">
                  <a:solidFill>
                    <a:srgbClr val="C00000"/>
                  </a:solidFill>
                </a:endParaRPr>
              </a:p>
              <a:p>
                <a:pPr marL="342900" indent="-342900">
                  <a:buFont typeface="Wingdings" panose="05000000000000000000" pitchFamily="2" charset="2"/>
                  <a:buChar char="Ø"/>
                </a:pPr>
                <a:endParaRPr lang="en-IN" sz="2400">
                  <a:solidFill>
                    <a:srgbClr val="C00000"/>
                  </a:solidFill>
                </a:endParaRPr>
              </a:p>
            </p:txBody>
          </p:sp>
        </mc:Choice>
        <mc:Fallback>
          <p:sp>
            <p:nvSpPr>
              <p:cNvPr id="10" name="TextBox 9">
                <a:extLst>
                  <a:ext uri="{FF2B5EF4-FFF2-40B4-BE49-F238E27FC236}">
                    <a16:creationId xmlns:a16="http://schemas.microsoft.com/office/drawing/2014/main" id="{2394352C-C3E7-732F-83B4-ED392ADE371D}"/>
                  </a:ext>
                </a:extLst>
              </p:cNvPr>
              <p:cNvSpPr txBox="1">
                <a:spLocks noRot="1" noChangeAspect="1" noMove="1" noResize="1" noEditPoints="1" noAdjustHandles="1" noChangeArrowheads="1" noChangeShapeType="1" noTextEdit="1"/>
              </p:cNvSpPr>
              <p:nvPr/>
            </p:nvSpPr>
            <p:spPr>
              <a:xfrm>
                <a:off x="35672" y="1371600"/>
                <a:ext cx="8510016" cy="7478970"/>
              </a:xfrm>
              <a:prstGeom prst="rect">
                <a:avLst/>
              </a:prstGeom>
              <a:blipFill>
                <a:blip r:embed="rId3"/>
                <a:stretch>
                  <a:fillRect l="-1003" t="-652"/>
                </a:stretch>
              </a:blipFill>
            </p:spPr>
            <p:txBody>
              <a:bodyPr/>
              <a:lstStyle/>
              <a:p>
                <a:r>
                  <a:rPr lang="en-IN">
                    <a:noFill/>
                  </a:rPr>
                  <a:t> </a:t>
                </a:r>
              </a:p>
            </p:txBody>
          </p:sp>
        </mc:Fallback>
      </mc:AlternateContent>
      <p:contentPart p14:bwMode="auto" r:id="rId4">
        <p14:nvContentPartPr>
          <p14:cNvPr id="3" name="Ink 2"/>
          <p14:cNvContentPartPr/>
          <p14:nvPr/>
        </p14:nvContentPartPr>
        <p14:xfrm>
          <a:off x="393840" y="1993680"/>
          <a:ext cx="8589960" cy="4587120"/>
        </p14:xfrm>
      </p:contentPar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202777" y="346857"/>
            <a:ext cx="2714368" cy="474559"/>
          </a:xfrm>
          <a:prstGeom prst="rect">
            <a:avLst/>
          </a:prstGeom>
        </p:spPr>
        <p:txBody>
          <a:bodyPr vert="horz" wrap="square" lIns="0" tIns="43249" rIns="0" bIns="0" rtlCol="0">
            <a:spAutoFit/>
          </a:bodyPr>
          <a:lstStyle/>
          <a:p>
            <a:pPr marL="41189">
              <a:spcBef>
                <a:spcPts val="341"/>
              </a:spcBef>
            </a:pPr>
            <a:r>
              <a:rPr sz="2800"/>
              <a:t>Grammars</a:t>
            </a:r>
          </a:p>
        </p:txBody>
      </p:sp>
      <p:sp>
        <p:nvSpPr>
          <p:cNvPr id="9" name="Content Placeholder 1">
            <a:extLst>
              <a:ext uri="{FF2B5EF4-FFF2-40B4-BE49-F238E27FC236}">
                <a16:creationId xmlns:a16="http://schemas.microsoft.com/office/drawing/2014/main" id="{7C45B413-D835-D280-4C59-10A7D8C0C636}"/>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C00000"/>
                </a:solidFill>
                <a:latin typeface="+mn-lt"/>
              </a:rPr>
              <a:t>Grammars for formal languages</a:t>
            </a:r>
            <a:endParaRPr lang="en-IN" kern="0">
              <a:solidFill>
                <a:srgbClr val="C00000"/>
              </a:solidFill>
              <a:latin typeface="+mn-lt"/>
            </a:endParaRPr>
          </a:p>
        </p:txBody>
      </p:sp>
      <mc:AlternateContent>
        <mc:Choice Requires="a14">
          <p:sp>
            <p:nvSpPr>
              <p:cNvPr id="10" name="TextBox 9">
                <a:extLst>
                  <a:ext uri="{FF2B5EF4-FFF2-40B4-BE49-F238E27FC236}">
                    <a16:creationId xmlns:a16="http://schemas.microsoft.com/office/drawing/2014/main" id="{2394352C-C3E7-732F-83B4-ED392ADE371D}"/>
                  </a:ext>
                </a:extLst>
              </p:cNvPr>
              <p:cNvSpPr txBox="1"/>
              <p:nvPr/>
            </p:nvSpPr>
            <p:spPr>
              <a:xfrm>
                <a:off x="6741" y="1351508"/>
                <a:ext cx="5022459"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14:m>
                  <m:oMathPara>
                    <m:oMathParaPr>
                      <m:jc/>
                    </m:oMathParaPr>
                    <m:oMath>
                      <m:r>
                        <a:rPr lang="en-US" sz="2800" b="0" i="1" smtClean="0">
                          <a:solidFill>
                            <a:srgbClr val="002060"/>
                          </a:solidFill>
                          <a:latin typeface="Cambria Math" panose="02040503050406030204" pitchFamily="18" charset="0"/>
                        </a:rPr>
                        <m:t>𝐺</m:t>
                      </m:r>
                      <m:r>
                        <a:rPr lang="en-US" sz="2800" b="0" i="1" smtClean="0">
                          <a:solidFill>
                            <a:srgbClr val="002060"/>
                          </a:solidFill>
                          <a:latin typeface="Cambria Math" panose="02040503050406030204" pitchFamily="18" charset="0"/>
                        </a:rPr>
                        <m:t> =</m:t>
                      </m:r>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𝑉</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𝑇</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𝑃</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𝑆</m:t>
                          </m:r>
                        </m:e>
                      </m:d>
                    </m:oMath>
                  </m:oMathPara>
                </a14:m>
                <a:r>
                  <a:rPr lang="en-US" sz="2800">
                    <a:solidFill>
                      <a:srgbClr val="002060"/>
                    </a:solidFill>
                  </a:rPr>
                  <a:t> where</a:t>
                </a:r>
              </a:p>
              <a:p>
                <a:endParaRPr lang="en-US" sz="2800">
                  <a:solidFill>
                    <a:srgbClr val="002060"/>
                  </a:solidFill>
                </a:endParaRP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𝑉</m:t>
                      </m:r>
                      <m:r>
                        <a:rPr lang="en-US" sz="2800" b="0" i="1" smtClean="0">
                          <a:solidFill>
                            <a:srgbClr val="002060"/>
                          </a:solidFill>
                          <a:latin typeface="Cambria Math" panose="02040503050406030204" pitchFamily="18" charset="0"/>
                        </a:rPr>
                        <m:t> :</m:t>
                      </m:r>
                    </m:oMath>
                  </m:oMathPara>
                </a14:m>
                <a:r>
                  <a:rPr lang="en-US" sz="2800" b="0">
                    <a:solidFill>
                      <a:srgbClr val="002060"/>
                    </a:solidFill>
                  </a:rPr>
                  <a:t> the set of variables</a:t>
                </a:r>
              </a:p>
              <a:p>
                <a:pPr marL="914400" lvl="1" indent="-457200">
                  <a:buFont typeface="Wingdings" panose="05000000000000000000" pitchFamily="2" charset="2"/>
                  <a:buChar char="ü"/>
                </a:pPr>
                <a:endParaRPr lang="en-US" sz="2800">
                  <a:solidFill>
                    <a:srgbClr val="002060"/>
                  </a:solidFill>
                </a:endParaRP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𝑇</m:t>
                      </m:r>
                      <m:r>
                        <a:rPr lang="en-US" sz="2800" b="0" i="1" smtClean="0">
                          <a:solidFill>
                            <a:srgbClr val="002060"/>
                          </a:solidFill>
                          <a:latin typeface="Cambria Math" panose="02040503050406030204" pitchFamily="18" charset="0"/>
                        </a:rPr>
                        <m:t> : </m:t>
                      </m:r>
                    </m:oMath>
                  </m:oMathPara>
                </a14:m>
                <a:r>
                  <a:rPr lang="en-US" sz="2800">
                    <a:solidFill>
                      <a:srgbClr val="002060"/>
                    </a:solidFill>
                  </a:rPr>
                  <a:t>the set of terminals</a:t>
                </a:r>
              </a:p>
              <a:p>
                <a:pPr marL="914400" lvl="1" indent="-457200">
                  <a:buFont typeface="Wingdings" panose="05000000000000000000" pitchFamily="2" charset="2"/>
                  <a:buChar char="ü"/>
                </a:pPr>
                <a:endParaRPr lang="en-US" sz="2800">
                  <a:solidFill>
                    <a:srgbClr val="002060"/>
                  </a:solidFill>
                </a:endParaRP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𝑃</m:t>
                      </m:r>
                      <m:r>
                        <a:rPr lang="en-US" sz="2800" b="0" i="1" smtClean="0">
                          <a:solidFill>
                            <a:srgbClr val="002060"/>
                          </a:solidFill>
                          <a:latin typeface="Cambria Math" panose="02040503050406030204" pitchFamily="18" charset="0"/>
                        </a:rPr>
                        <m:t> : </m:t>
                      </m:r>
                    </m:oMath>
                  </m:oMathPara>
                </a14:m>
                <a:r>
                  <a:rPr lang="en-US" sz="2800">
                    <a:solidFill>
                      <a:srgbClr val="002060"/>
                    </a:solidFill>
                  </a:rPr>
                  <a:t>the set of productions</a:t>
                </a:r>
              </a:p>
              <a:p>
                <a:pPr marL="914400" lvl="1" indent="-457200">
                  <a:buFont typeface="Wingdings" panose="05000000000000000000" pitchFamily="2" charset="2"/>
                  <a:buChar char="ü"/>
                </a:pPr>
                <a:endParaRPr lang="en-US" sz="2800" b="0">
                  <a:solidFill>
                    <a:srgbClr val="002060"/>
                  </a:solidFill>
                </a:endParaRP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 : </m:t>
                      </m:r>
                    </m:oMath>
                  </m:oMathPara>
                </a14:m>
                <a:r>
                  <a:rPr lang="en-US" sz="2800" b="0">
                    <a:solidFill>
                      <a:srgbClr val="002060"/>
                    </a:solidFill>
                  </a:rPr>
                  <a:t>start variable </a:t>
                </a:r>
                <a:endParaRPr lang="en-IN" sz="2800">
                  <a:solidFill>
                    <a:srgbClr val="C00000"/>
                  </a:solidFill>
                </a:endParaRPr>
              </a:p>
            </p:txBody>
          </p:sp>
        </mc:Choice>
        <mc:Fallback>
          <p:sp>
            <p:nvSpPr>
              <p:cNvPr id="10" name="TextBox 9">
                <a:extLst>
                  <a:ext uri="{FF2B5EF4-FFF2-40B4-BE49-F238E27FC236}">
                    <a16:creationId xmlns:a16="http://schemas.microsoft.com/office/drawing/2014/main" id="{2394352C-C3E7-732F-83B4-ED392ADE371D}"/>
                  </a:ext>
                </a:extLst>
              </p:cNvPr>
              <p:cNvSpPr txBox="1">
                <a:spLocks noRot="1" noChangeAspect="1" noMove="1" noResize="1" noEditPoints="1" noAdjustHandles="1" noChangeArrowheads="1" noChangeShapeType="1" noTextEdit="1"/>
              </p:cNvSpPr>
              <p:nvPr/>
            </p:nvSpPr>
            <p:spPr>
              <a:xfrm>
                <a:off x="6741" y="1351508"/>
                <a:ext cx="5022459" cy="3970318"/>
              </a:xfrm>
              <a:prstGeom prst="rect">
                <a:avLst/>
              </a:prstGeom>
              <a:blipFill>
                <a:blip r:embed="rId3"/>
                <a:stretch>
                  <a:fillRect t="-1536" b="-3533"/>
                </a:stretch>
              </a:blipFill>
            </p:spPr>
            <p:txBody>
              <a:bodyPr/>
              <a:lstStyle/>
              <a:p>
                <a:r>
                  <a:rPr lang="en-IN">
                    <a:noFill/>
                  </a:rPr>
                  <a:t> </a:t>
                </a:r>
              </a:p>
            </p:txBody>
          </p:sp>
        </mc:Fallback>
      </mc:AlternateContent>
      <mc:AlternateContent>
        <mc:Choice Requires="a14">
          <p:sp>
            <p:nvSpPr>
              <p:cNvPr id="7" name="TextBox 6">
                <a:extLst>
                  <a:ext uri="{FF2B5EF4-FFF2-40B4-BE49-F238E27FC236}">
                    <a16:creationId xmlns:a16="http://schemas.microsoft.com/office/drawing/2014/main" id="{98398BE8-C4F7-D3FA-DDF3-94838C04BED1}"/>
                  </a:ext>
                </a:extLst>
              </p:cNvPr>
              <p:cNvSpPr txBox="1"/>
              <p:nvPr/>
            </p:nvSpPr>
            <p:spPr>
              <a:xfrm>
                <a:off x="6172200" y="4572000"/>
                <a:ext cx="2514600" cy="181588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C00000"/>
                    </a:solidFill>
                  </a:rPr>
                  <a:t>Example:  </a:t>
                </a:r>
              </a:p>
              <a:p>
                <a:r>
                  <a:rPr lang="en-US" sz="2800">
                    <a:solidFill>
                      <a:srgbClr val="002060"/>
                    </a:solidFill>
                  </a:rPr>
                  <a:t>Grammar : </a:t>
                </a:r>
              </a:p>
              <a:p>
                <a:r>
                  <a:rPr lang="en-US" sz="2800">
                    <a:solidFill>
                      <a:srgbClr val="002060"/>
                    </a:solidFill>
                  </a:rPr>
                  <a:t>   </a:t>
                </a:r>
                <a14:m>
                  <m:oMathPara>
                    <m:oMathParaPr>
                      <m:jc/>
                    </m:oMathParaPr>
                    <m:oMath>
                      <m:r>
                        <m:rPr>
                          <m:sty m:val="p"/>
                        </m:rPr>
                        <a:rPr lang="en-US" sz="2800" b="0" i="0" smtClean="0">
                          <a:solidFill>
                            <a:srgbClr val="002060"/>
                          </a:solidFill>
                          <a:latin typeface="Cambria Math" panose="02040503050406030204" pitchFamily="18" charset="0"/>
                        </a:rPr>
                        <m:t>S</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𝑏</m:t>
                      </m:r>
                    </m:oMath>
                  </m:oMathPara>
                </a14:m>
                <a:endParaRPr lang="en-US" sz="2800" b="0">
                  <a:solidFill>
                    <a:srgbClr val="002060"/>
                  </a:solidFill>
                </a:endParaRPr>
              </a:p>
              <a:p>
                <a:r>
                  <a:rPr lang="en-US" sz="2800">
                    <a:solidFill>
                      <a:srgbClr val="002060"/>
                    </a:solidFill>
                  </a:rPr>
                  <a:t>   </a:t>
                </a:r>
                <a14:m>
                  <m:oMathPara>
                    <m:oMathParaPr>
                      <m:jc/>
                    </m:oMathParaPr>
                    <m:oMath>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𝜖</m:t>
                      </m:r>
                    </m:oMath>
                  </m:oMathPara>
                </a14:m>
                <a:r>
                  <a:rPr lang="en-US" sz="2800">
                    <a:solidFill>
                      <a:srgbClr val="C00000"/>
                    </a:solidFill>
                  </a:rPr>
                  <a:t>        </a:t>
                </a:r>
                <a:endParaRPr lang="en-IN" sz="2800">
                  <a:solidFill>
                    <a:srgbClr val="C00000"/>
                  </a:solidFill>
                </a:endParaRPr>
              </a:p>
            </p:txBody>
          </p:sp>
        </mc:Choice>
        <mc:Fallback>
          <p:sp>
            <p:nvSpPr>
              <p:cNvPr id="7" name="TextBox 6">
                <a:extLst>
                  <a:ext uri="{FF2B5EF4-FFF2-40B4-BE49-F238E27FC236}">
                    <a16:creationId xmlns:a16="http://schemas.microsoft.com/office/drawing/2014/main" id="{98398BE8-C4F7-D3FA-DDF3-94838C04BED1}"/>
                  </a:ext>
                </a:extLst>
              </p:cNvPr>
              <p:cNvSpPr txBox="1">
                <a:spLocks noRot="1" noChangeAspect="1" noMove="1" noResize="1" noEditPoints="1" noAdjustHandles="1" noChangeArrowheads="1" noChangeShapeType="1" noTextEdit="1"/>
              </p:cNvSpPr>
              <p:nvPr/>
            </p:nvSpPr>
            <p:spPr>
              <a:xfrm>
                <a:off x="6172200" y="4572000"/>
                <a:ext cx="2514600" cy="1815882"/>
              </a:xfrm>
              <a:prstGeom prst="rect">
                <a:avLst/>
              </a:prstGeom>
              <a:blipFill>
                <a:blip r:embed="rId4"/>
                <a:stretch>
                  <a:fillRect l="-5097" t="-3020" r="0"/>
                </a:stretch>
              </a:blipFill>
            </p:spPr>
            <p:txBody>
              <a:bodyPr/>
              <a:lstStyle/>
              <a:p>
                <a:r>
                  <a:rPr lang="en-IN">
                    <a:noFill/>
                  </a:rPr>
                  <a:t> </a:t>
                </a:r>
              </a:p>
            </p:txBody>
          </p:sp>
        </mc:Fallback>
      </mc:AlternateContent>
      <p:contentPart p14:bwMode="auto" r:id="rId5">
        <p14:nvContentPartPr>
          <p14:cNvPr id="3" name="Ink 2"/>
          <p14:cNvContentPartPr/>
          <p14:nvPr/>
        </p14:nvContentPartPr>
        <p14:xfrm>
          <a:off x="928080" y="1676520"/>
          <a:ext cx="8053200" cy="4664880"/>
        </p14:xfrm>
      </p:contentPart>
    </p:spTree>
    <p:extLst>
      <p:ext uri="{BB962C8B-B14F-4D97-AF65-F5344CB8AC3E}">
        <p14:creationId xmlns:p14="http://schemas.microsoft.com/office/powerpoint/2010/main" val="3422486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p:nvPr/>
            </p:nvSpPr>
            <p:spPr>
              <a:xfrm>
                <a:off x="457200" y="1350947"/>
                <a:ext cx="6388443" cy="5099109"/>
              </a:xfrm>
              <a:prstGeom prst="rect">
                <a:avLst/>
              </a:prstGeom>
            </p:spPr>
            <p:txBody>
              <a:bodyPr vert="horz" wrap="square" lIns="0" tIns="1729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solidFill>
                      <a:srgbClr val="002060"/>
                    </a:solidFill>
                  </a:rPr>
                  <a:t>Grammar : </a:t>
                </a:r>
              </a:p>
              <a:p>
                <a:r>
                  <a:rPr lang="en-US" sz="3200">
                    <a:solidFill>
                      <a:srgbClr val="002060"/>
                    </a:solidFill>
                  </a:rPr>
                  <a:t>   </a:t>
                </a:r>
                <a14:m>
                  <m:oMathPara>
                    <m:oMathParaPr>
                      <m:jc/>
                    </m:oMathParaPr>
                    <m:oMath>
                      <m:r>
                        <m:rPr>
                          <m:sty m:val="p"/>
                        </m:rPr>
                        <a:rPr lang="en-US" sz="3200" b="0" i="0" smtClean="0">
                          <a:solidFill>
                            <a:srgbClr val="002060"/>
                          </a:solidFill>
                          <a:latin typeface="Cambria Math" panose="02040503050406030204" pitchFamily="18" charset="0"/>
                        </a:rPr>
                        <m:t>S</m:t>
                      </m:r>
                      <m:r>
                        <a:rPr lang="en-US" sz="3200" b="0" i="1" smtClean="0">
                          <a:solidFill>
                            <a:srgbClr val="002060"/>
                          </a:solidFill>
                          <a:latin typeface="Cambria Math" panose="02040503050406030204" pitchFamily="18" charset="0"/>
                        </a:rPr>
                        <m:t>  →</m:t>
                      </m:r>
                      <m:r>
                        <a:rPr lang="en-US" sz="3200" b="0" i="1" smtClean="0">
                          <a:solidFill>
                            <a:srgbClr val="002060"/>
                          </a:solidFill>
                          <a:latin typeface="Cambria Math" panose="02040503050406030204" pitchFamily="18" charset="0"/>
                        </a:rPr>
                        <m:t>𝑎</m:t>
                      </m:r>
                      <m:r>
                        <a:rPr lang="en-US" sz="3200" b="0" i="1" smtClean="0">
                          <a:solidFill>
                            <a:srgbClr val="002060"/>
                          </a:solidFill>
                          <a:latin typeface="Cambria Math" panose="02040503050406030204" pitchFamily="18" charset="0"/>
                        </a:rPr>
                        <m:t> </m:t>
                      </m:r>
                      <m:r>
                        <a:rPr lang="en-US" sz="3200" b="0" i="1" smtClean="0">
                          <a:solidFill>
                            <a:srgbClr val="002060"/>
                          </a:solidFill>
                          <a:latin typeface="Cambria Math" panose="02040503050406030204" pitchFamily="18" charset="0"/>
                        </a:rPr>
                        <m:t>𝑆</m:t>
                      </m:r>
                      <m:r>
                        <a:rPr lang="en-US" sz="3200" b="0" i="1" smtClean="0">
                          <a:solidFill>
                            <a:srgbClr val="002060"/>
                          </a:solidFill>
                          <a:latin typeface="Cambria Math" panose="02040503050406030204" pitchFamily="18" charset="0"/>
                        </a:rPr>
                        <m:t> </m:t>
                      </m:r>
                      <m:r>
                        <a:rPr lang="en-US" sz="3200" b="0" i="1" smtClean="0">
                          <a:solidFill>
                            <a:srgbClr val="002060"/>
                          </a:solidFill>
                          <a:latin typeface="Cambria Math" panose="02040503050406030204" pitchFamily="18" charset="0"/>
                        </a:rPr>
                        <m:t>𝑏</m:t>
                      </m:r>
                    </m:oMath>
                  </m:oMathPara>
                </a14:m>
                <a:endParaRPr lang="en-US" sz="3200" b="0">
                  <a:solidFill>
                    <a:srgbClr val="002060"/>
                  </a:solidFill>
                </a:endParaRPr>
              </a:p>
              <a:p>
                <a:r>
                  <a:rPr lang="en-US" sz="3200">
                    <a:solidFill>
                      <a:srgbClr val="002060"/>
                    </a:solidFill>
                  </a:rPr>
                  <a:t>   </a:t>
                </a:r>
                <a14:m>
                  <m:oMathPara>
                    <m:oMathParaPr>
                      <m:jc/>
                    </m:oMathParaPr>
                    <m:oMath>
                      <m:r>
                        <a:rPr lang="en-US" sz="3200" b="0" i="1" smtClean="0">
                          <a:solidFill>
                            <a:srgbClr val="002060"/>
                          </a:solidFill>
                          <a:latin typeface="Cambria Math" panose="02040503050406030204" pitchFamily="18" charset="0"/>
                        </a:rPr>
                        <m:t>𝑆</m:t>
                      </m:r>
                      <m:r>
                        <a:rPr lang="en-US" sz="3200" b="0" i="1" smtClean="0">
                          <a:solidFill>
                            <a:srgbClr val="002060"/>
                          </a:solidFill>
                          <a:latin typeface="Cambria Math" panose="02040503050406030204" pitchFamily="18" charset="0"/>
                        </a:rPr>
                        <m:t>  →</m:t>
                      </m:r>
                      <m:r>
                        <a:rPr lang="en-US" sz="3200" b="0" i="1" smtClean="0">
                          <a:solidFill>
                            <a:srgbClr val="002060"/>
                          </a:solidFill>
                          <a:latin typeface="Cambria Math" panose="02040503050406030204" pitchFamily="18" charset="0"/>
                        </a:rPr>
                        <m:t>𝜖</m:t>
                      </m:r>
                    </m:oMath>
                  </m:oMathPara>
                </a14:m>
                <a:endParaRPr lang="en-US" sz="3200" b="0">
                  <a:solidFill>
                    <a:srgbClr val="002060"/>
                  </a:solidFill>
                </a:endParaRPr>
              </a:p>
              <a:p>
                <a:endParaRPr lang="en-US" sz="3200">
                  <a:solidFill>
                    <a:srgbClr val="002060"/>
                  </a:solidFill>
                </a:endParaRPr>
              </a:p>
              <a:p>
                <a:r>
                  <a:rPr lang="en-US" sz="3200">
                    <a:solidFill>
                      <a:srgbClr val="002060"/>
                    </a:solidFill>
                  </a:rPr>
                  <a:t>Derivation of strings: </a:t>
                </a:r>
              </a:p>
              <a:p>
                <a:endParaRPr lang="en-US" sz="3200" b="0">
                  <a:solidFill>
                    <a:srgbClr val="002060"/>
                  </a:solidFill>
                </a:endParaRPr>
              </a:p>
              <a:p>
                <a:pPr marL="571500" indent="-571500">
                  <a:buAutoNum type="romanLcParenBoth"/>
                </a:pPr>
                <a:r>
                  <a:rPr lang="en-US" sz="3200">
                    <a:solidFill>
                      <a:srgbClr val="002060"/>
                    </a:solidFill>
                  </a:rPr>
                  <a:t>a</a:t>
                </a:r>
                <a:r>
                  <a:rPr lang="en-US" sz="3200" b="0">
                    <a:solidFill>
                      <a:srgbClr val="002060"/>
                    </a:solidFill>
                  </a:rPr>
                  <a:t>b</a:t>
                </a:r>
              </a:p>
              <a:p>
                <a:pPr marL="571500" indent="-571500">
                  <a:buAutoNum type="romanLcParenBoth"/>
                </a:pPr>
                <a:endParaRPr lang="en-US" sz="3200">
                  <a:solidFill>
                    <a:srgbClr val="002060"/>
                  </a:solidFill>
                </a:endParaRPr>
              </a:p>
              <a:p>
                <a:pPr marL="571500" indent="-571500">
                  <a:buAutoNum type="romanLcParenBoth"/>
                </a:pPr>
                <a:r>
                  <a:rPr lang="en-US" sz="3200" err="1">
                    <a:solidFill>
                      <a:srgbClr val="002060"/>
                    </a:solidFill>
                  </a:rPr>
                  <a:t>aabb</a:t>
                </a:r>
                <a:endParaRPr lang="en-US" sz="3200">
                  <a:solidFill>
                    <a:srgbClr val="002060"/>
                  </a:solidFill>
                </a:endParaRPr>
              </a:p>
              <a:p>
                <a:pPr marL="571500" indent="-571500">
                  <a:buAutoNum type="romanLcParenBoth"/>
                </a:pPr>
                <a:endParaRPr lang="en-US" sz="3200" b="0">
                  <a:solidFill>
                    <a:srgbClr val="002060"/>
                  </a:solidFill>
                </a:endParaRPr>
              </a:p>
            </p:txBody>
          </p:sp>
        </mc:Choice>
        <mc:Fallback>
          <p:sp>
            <p:nvSpPr>
              <p:cNvPr id="2" name="object 2"/>
              <p:cNvSpPr txBox="1">
                <a:spLocks noRot="1" noChangeAspect="1" noMove="1" noResize="1" noEditPoints="1" noAdjustHandles="1" noChangeArrowheads="1" noChangeShapeType="1" noTextEdit="1"/>
              </p:cNvSpPr>
              <p:nvPr/>
            </p:nvSpPr>
            <p:spPr>
              <a:xfrm>
                <a:off x="457200" y="1350947"/>
                <a:ext cx="6388443" cy="5099109"/>
              </a:xfrm>
              <a:prstGeom prst="rect">
                <a:avLst/>
              </a:prstGeom>
              <a:blipFill>
                <a:blip r:embed="rId2"/>
                <a:stretch>
                  <a:fillRect l="-3912" r="0"/>
                </a:stretch>
              </a:blipFill>
            </p:spPr>
            <p:txBody>
              <a:bodyPr/>
              <a:lstStyle/>
              <a:p>
                <a:r>
                  <a:rPr lang="en-IN">
                    <a:noFill/>
                  </a:rPr>
                  <a:t> </a:t>
                </a:r>
              </a:p>
            </p:txBody>
          </p:sp>
        </mc:Fallback>
      </mc:AlternateContent>
      <p:sp>
        <p:nvSpPr>
          <p:cNvPr id="11" name="Content Placeholder 1">
            <a:extLst>
              <a:ext uri="{FF2B5EF4-FFF2-40B4-BE49-F238E27FC236}">
                <a16:creationId xmlns:a16="http://schemas.microsoft.com/office/drawing/2014/main" id="{1FAB86A0-B41E-ED74-C8C0-F6A64B250B56}"/>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C00000"/>
                </a:solidFill>
                <a:latin typeface="+mn-lt"/>
              </a:rPr>
              <a:t>Derivation of a string </a:t>
            </a:r>
            <a:endParaRPr lang="en-IN" kern="0">
              <a:solidFill>
                <a:srgbClr val="C00000"/>
              </a:solidFill>
              <a:latin typeface="+mn-lt"/>
            </a:endParaRPr>
          </a:p>
        </p:txBody>
      </p:sp>
      <p:contentPart p14:bwMode="auto" r:id="rId3">
        <p14:nvContentPartPr>
          <p14:cNvPr id="3" name="Ink 2"/>
          <p14:cNvContentPartPr/>
          <p14:nvPr/>
        </p14:nvContentPartPr>
        <p14:xfrm>
          <a:off x="1071720" y="1899360"/>
          <a:ext cx="7268760" cy="3819240"/>
        </p14:xfrm>
      </p:contentPart>
    </p:spTree>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556062" y="803382"/>
            <a:ext cx="4020065" cy="551503"/>
          </a:xfrm>
          <a:prstGeom prst="rect">
            <a:avLst/>
          </a:prstGeom>
        </p:spPr>
        <p:txBody>
          <a:bodyPr vert="horz" wrap="square" lIns="0" tIns="43249" rIns="0" bIns="0" rtlCol="0">
            <a:spAutoFit/>
          </a:bodyPr>
          <a:lstStyle/>
          <a:p>
            <a:pPr marL="41189">
              <a:spcBef>
                <a:spcPts val="341"/>
              </a:spcBef>
            </a:pPr>
            <a:r>
              <a:t>Sentential</a:t>
            </a:r>
            <a:r>
              <a:rPr spc="-195"/>
              <a:t> </a:t>
            </a:r>
            <a:r>
              <a:t>Form</a:t>
            </a:r>
          </a:p>
        </p:txBody>
      </p:sp>
      <p:sp>
        <p:nvSpPr>
          <p:cNvPr id="3" name="object 3"/>
          <p:cNvSpPr txBox="1"/>
          <p:nvPr/>
        </p:nvSpPr>
        <p:spPr>
          <a:xfrm>
            <a:off x="243999" y="1754483"/>
            <a:ext cx="8546757" cy="1793125"/>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97000" marR="753752" indent="-343925">
              <a:lnSpc>
                <a:spcPct val="102600"/>
              </a:lnSpc>
              <a:spcBef>
                <a:spcPts val="341"/>
              </a:spcBef>
              <a:buFontTx/>
              <a:buChar char="•"/>
              <a:tabLst>
                <a:tab pos="799056"/>
              </a:tabLst>
            </a:pPr>
            <a:r>
              <a:rPr sz="2800" spc="65">
                <a:latin typeface="Arial MT"/>
                <a:cs typeface="Arial MT"/>
              </a:rPr>
              <a:t>A</a:t>
            </a:r>
            <a:r>
              <a:rPr sz="2800" spc="-16">
                <a:latin typeface="Arial MT"/>
                <a:cs typeface="Arial MT"/>
              </a:rPr>
              <a:t> </a:t>
            </a:r>
            <a:r>
              <a:rPr sz="2800" spc="49">
                <a:latin typeface="Arial MT"/>
                <a:cs typeface="Arial MT"/>
              </a:rPr>
              <a:t>sentence</a:t>
            </a:r>
            <a:r>
              <a:rPr sz="2800">
                <a:latin typeface="Arial MT"/>
                <a:cs typeface="Arial MT"/>
              </a:rPr>
              <a:t> </a:t>
            </a:r>
            <a:r>
              <a:rPr sz="2800" spc="32">
                <a:latin typeface="Arial MT"/>
                <a:cs typeface="Arial MT"/>
              </a:rPr>
              <a:t>that</a:t>
            </a:r>
            <a:r>
              <a:rPr sz="2800" spc="16">
                <a:latin typeface="Arial MT"/>
                <a:cs typeface="Arial MT"/>
              </a:rPr>
              <a:t> </a:t>
            </a:r>
            <a:r>
              <a:rPr sz="2800" spc="49">
                <a:latin typeface="Arial MT"/>
                <a:cs typeface="Arial MT"/>
              </a:rPr>
              <a:t>contains</a:t>
            </a:r>
            <a:r>
              <a:rPr sz="2800">
                <a:latin typeface="Arial MT"/>
                <a:cs typeface="Arial MT"/>
              </a:rPr>
              <a:t> </a:t>
            </a:r>
            <a:r>
              <a:rPr sz="2800" spc="49">
                <a:latin typeface="Arial MT"/>
                <a:cs typeface="Arial MT"/>
              </a:rPr>
              <a:t>variables</a:t>
            </a:r>
            <a:r>
              <a:rPr sz="2800" spc="-16">
                <a:latin typeface="Arial MT"/>
                <a:cs typeface="Arial MT"/>
              </a:rPr>
              <a:t> </a:t>
            </a:r>
            <a:r>
              <a:rPr sz="2800" spc="32">
                <a:latin typeface="Arial MT"/>
                <a:cs typeface="Arial MT"/>
              </a:rPr>
              <a:t>and </a:t>
            </a:r>
            <a:r>
              <a:rPr lang="en-IN" sz="2800" spc="-795">
                <a:latin typeface="Arial MT"/>
                <a:cs typeface="Arial MT"/>
              </a:rPr>
              <a:t> </a:t>
            </a:r>
            <a:r>
              <a:rPr lang="en-IN" sz="2800" spc="49">
                <a:latin typeface="Arial MT"/>
                <a:cs typeface="Arial MT"/>
              </a:rPr>
              <a:t>terminals</a:t>
            </a:r>
            <a:r>
              <a:rPr lang="en-US" sz="2800" spc="49">
                <a:latin typeface="Arial MT"/>
                <a:cs typeface="Arial MT"/>
              </a:rPr>
              <a:t> is called </a:t>
            </a:r>
            <a:r>
              <a:rPr lang="en-IN" sz="2800" spc="32">
                <a:solidFill>
                  <a:srgbClr val="FF2800"/>
                </a:solidFill>
                <a:cs typeface="Comic Sans MS"/>
              </a:rPr>
              <a:t>Sentential</a:t>
            </a:r>
            <a:r>
              <a:rPr lang="en-IN" sz="2800" spc="-162">
                <a:solidFill>
                  <a:srgbClr val="FF2800"/>
                </a:solidFill>
                <a:cs typeface="Comic Sans MS"/>
              </a:rPr>
              <a:t> </a:t>
            </a:r>
            <a:r>
              <a:rPr lang="en-IN" sz="2800" spc="65">
                <a:solidFill>
                  <a:srgbClr val="FF2800"/>
                </a:solidFill>
                <a:cs typeface="Comic Sans MS"/>
              </a:rPr>
              <a:t>Forms</a:t>
            </a:r>
            <a:endParaRPr lang="en-IN" sz="2800">
              <a:cs typeface="Comic Sans MS"/>
            </a:endParaRPr>
          </a:p>
          <a:p>
            <a:pPr>
              <a:lnSpc>
                <a:spcPct val="100000"/>
              </a:lnSpc>
            </a:pPr>
            <a:endParaRPr lang="en-IN" sz="2800">
              <a:latin typeface="Arial MT"/>
              <a:cs typeface="Arial MT"/>
            </a:endParaRPr>
          </a:p>
          <a:p>
            <a:pPr marL="41189"/>
            <a:r>
              <a:rPr lang="en-IN" sz="2800" i="1" spc="49">
                <a:latin typeface="Times New Roman"/>
                <a:cs typeface="Times New Roman"/>
              </a:rPr>
              <a:t>S </a:t>
            </a:r>
            <a:r>
              <a:rPr lang="en-IN" sz="2800" spc="97">
                <a:latin typeface="Symbol"/>
                <a:cs typeface="Symbol"/>
              </a:rPr>
              <a:t></a:t>
            </a:r>
            <a:r>
              <a:rPr lang="en-IN" sz="2800" spc="-130">
                <a:latin typeface="Times New Roman"/>
                <a:cs typeface="Times New Roman"/>
              </a:rPr>
              <a:t> </a:t>
            </a:r>
            <a:r>
              <a:rPr lang="en-IN" sz="2800" i="1" spc="49" err="1">
                <a:latin typeface="Times New Roman"/>
                <a:cs typeface="Times New Roman"/>
              </a:rPr>
              <a:t>aSb</a:t>
            </a:r>
            <a:r>
              <a:rPr lang="en-IN" sz="2800" i="1" spc="-243">
                <a:latin typeface="Times New Roman"/>
                <a:cs typeface="Times New Roman"/>
              </a:rPr>
              <a:t> </a:t>
            </a:r>
            <a:r>
              <a:rPr lang="en-IN" sz="2800" spc="97">
                <a:latin typeface="Symbol"/>
                <a:cs typeface="Symbol"/>
              </a:rPr>
              <a:t></a:t>
            </a:r>
            <a:r>
              <a:rPr lang="en-IN" sz="2800" spc="-130">
                <a:latin typeface="Times New Roman"/>
                <a:cs typeface="Times New Roman"/>
              </a:rPr>
              <a:t> </a:t>
            </a:r>
            <a:r>
              <a:rPr lang="en-IN" sz="2800" i="1" spc="49" err="1">
                <a:latin typeface="Times New Roman"/>
                <a:cs typeface="Times New Roman"/>
              </a:rPr>
              <a:t>aaSbb</a:t>
            </a:r>
            <a:r>
              <a:rPr lang="en-IN" sz="2800" i="1" spc="-243">
                <a:latin typeface="Times New Roman"/>
                <a:cs typeface="Times New Roman"/>
              </a:rPr>
              <a:t> </a:t>
            </a:r>
            <a:r>
              <a:rPr lang="en-IN" sz="2800" spc="97">
                <a:latin typeface="Symbol"/>
                <a:cs typeface="Symbol"/>
              </a:rPr>
              <a:t></a:t>
            </a:r>
            <a:r>
              <a:rPr lang="en-IN" sz="2800" spc="-130">
                <a:latin typeface="Times New Roman"/>
                <a:cs typeface="Times New Roman"/>
              </a:rPr>
              <a:t> </a:t>
            </a:r>
            <a:r>
              <a:rPr lang="en-IN" sz="2800" i="1" spc="49" err="1">
                <a:latin typeface="Times New Roman"/>
                <a:cs typeface="Times New Roman"/>
              </a:rPr>
              <a:t>aaaSbbb</a:t>
            </a:r>
            <a:r>
              <a:rPr lang="en-IN" sz="2800" i="1" spc="-243">
                <a:latin typeface="Times New Roman"/>
                <a:cs typeface="Times New Roman"/>
              </a:rPr>
              <a:t> </a:t>
            </a:r>
            <a:r>
              <a:rPr lang="en-IN" sz="2800" spc="97">
                <a:latin typeface="Symbol"/>
                <a:cs typeface="Symbol"/>
              </a:rPr>
              <a:t></a:t>
            </a:r>
            <a:r>
              <a:rPr lang="en-IN" sz="2800" spc="-130">
                <a:latin typeface="Times New Roman"/>
                <a:cs typeface="Times New Roman"/>
              </a:rPr>
              <a:t> </a:t>
            </a:r>
            <a:r>
              <a:rPr lang="en-IN" sz="2800" i="1" spc="49" err="1">
                <a:latin typeface="Times New Roman"/>
                <a:cs typeface="Times New Roman"/>
              </a:rPr>
              <a:t>aaabbb</a:t>
            </a:r>
            <a:endParaRPr lang="en-IN" sz="2800">
              <a:latin typeface="Times New Roman"/>
              <a:cs typeface="Times New Roman"/>
            </a:endParaRPr>
          </a:p>
        </p:txBody>
      </p:sp>
      <p:grpSp>
        <p:nvGrpSpPr>
          <p:cNvPr id="4" name="object 4"/>
          <p:cNvGrpSpPr/>
          <p:nvPr/>
        </p:nvGrpSpPr>
        <p:grpSpPr>
          <a:xfrm>
            <a:off x="1219200" y="3553704"/>
            <a:ext cx="3124200" cy="601079"/>
            <a:chOff x="609599" y="1273008"/>
            <a:chExt cx="1125855" cy="283845"/>
          </a:xfrm>
        </p:grpSpPr>
        <p:sp>
          <p:nvSpPr>
            <p:cNvPr id="5" name="object 5"/>
            <p:cNvSpPr/>
            <p:nvPr/>
          </p:nvSpPr>
          <p:spPr>
            <a:xfrm>
              <a:off x="615516" y="1278464"/>
              <a:ext cx="299085" cy="276225"/>
            </a:xfrm>
            <a:custGeom>
              <a:rect l="l" t="t" r="r" b="b"/>
              <a:pathLst>
                <a:path w="299084" h="276225">
                  <a:moveTo>
                    <a:pt x="298883" y="275668"/>
                  </a:moveTo>
                  <a:lnTo>
                    <a:pt x="0" y="0"/>
                  </a:lnTo>
                </a:path>
              </a:pathLst>
            </a:custGeom>
            <a:ln w="4157">
              <a:solidFill>
                <a:srgbClr val="FF28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6" name="object 6"/>
            <p:cNvSpPr/>
            <p:nvPr/>
          </p:nvSpPr>
          <p:spPr>
            <a:xfrm>
              <a:off x="609599" y="1273008"/>
              <a:ext cx="49530" cy="48260"/>
            </a:xfrm>
            <a:custGeom>
              <a:rect l="l" t="t" r="r" b="b"/>
              <a:pathLst>
                <a:path w="49529" h="48259">
                  <a:moveTo>
                    <a:pt x="0" y="0"/>
                  </a:moveTo>
                  <a:lnTo>
                    <a:pt x="15499" y="46959"/>
                  </a:lnTo>
                  <a:lnTo>
                    <a:pt x="17708" y="48073"/>
                  </a:lnTo>
                  <a:lnTo>
                    <a:pt x="21808" y="46719"/>
                  </a:lnTo>
                  <a:lnTo>
                    <a:pt x="22920" y="44508"/>
                  </a:lnTo>
                  <a:lnTo>
                    <a:pt x="11833" y="10914"/>
                  </a:lnTo>
                  <a:lnTo>
                    <a:pt x="45032" y="10914"/>
                  </a:lnTo>
                  <a:lnTo>
                    <a:pt x="0" y="0"/>
                  </a:lnTo>
                  <a:close/>
                </a:path>
                <a:path w="49529" h="48259">
                  <a:moveTo>
                    <a:pt x="45032" y="10914"/>
                  </a:moveTo>
                  <a:lnTo>
                    <a:pt x="11833" y="10914"/>
                  </a:lnTo>
                  <a:lnTo>
                    <a:pt x="46200" y="19243"/>
                  </a:lnTo>
                  <a:lnTo>
                    <a:pt x="48312" y="17953"/>
                  </a:lnTo>
                  <a:lnTo>
                    <a:pt x="49329" y="13756"/>
                  </a:lnTo>
                  <a:lnTo>
                    <a:pt x="48040" y="11643"/>
                  </a:lnTo>
                  <a:lnTo>
                    <a:pt x="45032" y="10914"/>
                  </a:lnTo>
                  <a:close/>
                </a:path>
              </a:pathLst>
            </a:custGeom>
            <a:solidFill>
              <a:srgbClr val="FF28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7" name="object 7"/>
            <p:cNvSpPr/>
            <p:nvPr/>
          </p:nvSpPr>
          <p:spPr>
            <a:xfrm flipH="1">
              <a:off x="1101724" y="1304088"/>
              <a:ext cx="0" cy="250190"/>
            </a:xfrm>
            <a:custGeom>
              <a:rect l="l" t="t" r="r" b="b"/>
              <a:pathLst>
                <a:path h="250190">
                  <a:moveTo>
                    <a:pt x="0" y="250044"/>
                  </a:moveTo>
                  <a:lnTo>
                    <a:pt x="0" y="0"/>
                  </a:lnTo>
                </a:path>
              </a:pathLst>
            </a:custGeom>
            <a:ln w="4156">
              <a:solidFill>
                <a:srgbClr val="FF28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8" name="object 8"/>
            <p:cNvSpPr/>
            <p:nvPr/>
          </p:nvSpPr>
          <p:spPr>
            <a:xfrm>
              <a:off x="1077719" y="1296038"/>
              <a:ext cx="48260" cy="48260"/>
            </a:xfrm>
            <a:custGeom>
              <a:rect l="l" t="t" r="r" b="b"/>
              <a:pathLst>
                <a:path w="48259" h="48259">
                  <a:moveTo>
                    <a:pt x="24005" y="0"/>
                  </a:moveTo>
                  <a:lnTo>
                    <a:pt x="0" y="43230"/>
                  </a:lnTo>
                  <a:lnTo>
                    <a:pt x="680" y="45610"/>
                  </a:lnTo>
                  <a:lnTo>
                    <a:pt x="4453" y="47707"/>
                  </a:lnTo>
                  <a:lnTo>
                    <a:pt x="6832" y="47028"/>
                  </a:lnTo>
                  <a:lnTo>
                    <a:pt x="24005" y="16102"/>
                  </a:lnTo>
                  <a:lnTo>
                    <a:pt x="32946" y="16102"/>
                  </a:lnTo>
                  <a:lnTo>
                    <a:pt x="24005" y="0"/>
                  </a:lnTo>
                  <a:close/>
                </a:path>
                <a:path w="48259" h="48259">
                  <a:moveTo>
                    <a:pt x="32946" y="16102"/>
                  </a:moveTo>
                  <a:lnTo>
                    <a:pt x="24005" y="16102"/>
                  </a:lnTo>
                  <a:lnTo>
                    <a:pt x="41178" y="47028"/>
                  </a:lnTo>
                  <a:lnTo>
                    <a:pt x="43557" y="47707"/>
                  </a:lnTo>
                  <a:lnTo>
                    <a:pt x="47331" y="45610"/>
                  </a:lnTo>
                  <a:lnTo>
                    <a:pt x="48011" y="43230"/>
                  </a:lnTo>
                  <a:lnTo>
                    <a:pt x="32946" y="16102"/>
                  </a:lnTo>
                  <a:close/>
                </a:path>
              </a:pathLst>
            </a:custGeom>
            <a:solidFill>
              <a:srgbClr val="FF28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9" name="object 9"/>
            <p:cNvSpPr/>
            <p:nvPr/>
          </p:nvSpPr>
          <p:spPr>
            <a:xfrm>
              <a:off x="1289843" y="1277303"/>
              <a:ext cx="438784" cy="276860"/>
            </a:xfrm>
            <a:custGeom>
              <a:rect l="l" t="t" r="r" b="b"/>
              <a:pathLst>
                <a:path w="438784" h="276859">
                  <a:moveTo>
                    <a:pt x="0" y="276829"/>
                  </a:moveTo>
                  <a:lnTo>
                    <a:pt x="438487" y="0"/>
                  </a:lnTo>
                </a:path>
              </a:pathLst>
            </a:custGeom>
            <a:ln w="4157">
              <a:solidFill>
                <a:srgbClr val="FF28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0" name="object 10"/>
            <p:cNvSpPr/>
            <p:nvPr/>
          </p:nvSpPr>
          <p:spPr>
            <a:xfrm>
              <a:off x="1684135" y="1273008"/>
              <a:ext cx="51435" cy="44450"/>
            </a:xfrm>
            <a:custGeom>
              <a:rect l="l" t="t" r="r" b="b"/>
              <a:pathLst>
                <a:path w="51435" h="44450">
                  <a:moveTo>
                    <a:pt x="46301" y="8592"/>
                  </a:moveTo>
                  <a:lnTo>
                    <a:pt x="37390" y="8592"/>
                  </a:lnTo>
                  <a:lnTo>
                    <a:pt x="20413" y="39626"/>
                  </a:lnTo>
                  <a:lnTo>
                    <a:pt x="21108" y="42002"/>
                  </a:lnTo>
                  <a:lnTo>
                    <a:pt x="24894" y="44076"/>
                  </a:lnTo>
                  <a:lnTo>
                    <a:pt x="27270" y="43380"/>
                  </a:lnTo>
                  <a:lnTo>
                    <a:pt x="46301" y="8592"/>
                  </a:lnTo>
                  <a:close/>
                </a:path>
                <a:path w="51435" h="44450">
                  <a:moveTo>
                    <a:pt x="51001" y="0"/>
                  </a:moveTo>
                  <a:lnTo>
                    <a:pt x="1649" y="2758"/>
                  </a:lnTo>
                  <a:lnTo>
                    <a:pt x="0" y="4603"/>
                  </a:lnTo>
                  <a:lnTo>
                    <a:pt x="240" y="8916"/>
                  </a:lnTo>
                  <a:lnTo>
                    <a:pt x="2085" y="10566"/>
                  </a:lnTo>
                  <a:lnTo>
                    <a:pt x="37390" y="8592"/>
                  </a:lnTo>
                  <a:lnTo>
                    <a:pt x="46301" y="8592"/>
                  </a:lnTo>
                  <a:lnTo>
                    <a:pt x="51001" y="0"/>
                  </a:lnTo>
                  <a:close/>
                </a:path>
              </a:pathLst>
            </a:custGeom>
            <a:solidFill>
              <a:srgbClr val="FF28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11" name="object 11"/>
          <p:cNvSpPr txBox="1"/>
          <p:nvPr/>
        </p:nvSpPr>
        <p:spPr>
          <a:xfrm>
            <a:off x="1232683" y="4128675"/>
            <a:ext cx="3334265" cy="425480"/>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2400" spc="32">
                <a:solidFill>
                  <a:srgbClr val="FF2800"/>
                </a:solidFill>
                <a:cs typeface="Comic Sans MS"/>
              </a:rPr>
              <a:t>Sentential</a:t>
            </a:r>
            <a:r>
              <a:rPr sz="2400" spc="-162">
                <a:solidFill>
                  <a:srgbClr val="FF2800"/>
                </a:solidFill>
                <a:cs typeface="Comic Sans MS"/>
              </a:rPr>
              <a:t> </a:t>
            </a:r>
            <a:r>
              <a:rPr sz="2400" spc="65">
                <a:solidFill>
                  <a:srgbClr val="FF2800"/>
                </a:solidFill>
                <a:cs typeface="Comic Sans MS"/>
              </a:rPr>
              <a:t>Forms</a:t>
            </a:r>
            <a:endParaRPr sz="2400">
              <a:cs typeface="Comic Sans MS"/>
            </a:endParaRPr>
          </a:p>
        </p:txBody>
      </p:sp>
      <p:grpSp>
        <p:nvGrpSpPr>
          <p:cNvPr id="12" name="object 12"/>
          <p:cNvGrpSpPr/>
          <p:nvPr/>
        </p:nvGrpSpPr>
        <p:grpSpPr>
          <a:xfrm>
            <a:off x="5733401" y="3590231"/>
            <a:ext cx="168474" cy="530252"/>
            <a:chOff x="2344544" y="1273008"/>
            <a:chExt cx="48260" cy="330200"/>
          </a:xfrm>
        </p:grpSpPr>
        <p:sp>
          <p:nvSpPr>
            <p:cNvPr id="13" name="object 13"/>
            <p:cNvSpPr/>
            <p:nvPr/>
          </p:nvSpPr>
          <p:spPr>
            <a:xfrm flipH="1">
              <a:off x="2368549" y="1281058"/>
              <a:ext cx="0" cy="320040"/>
            </a:xfrm>
            <a:custGeom>
              <a:rect l="l" t="t" r="r" b="b"/>
              <a:pathLst>
                <a:path h="320040">
                  <a:moveTo>
                    <a:pt x="0" y="319928"/>
                  </a:moveTo>
                  <a:lnTo>
                    <a:pt x="0" y="0"/>
                  </a:lnTo>
                </a:path>
              </a:pathLst>
            </a:custGeom>
            <a:ln w="4156">
              <a:solidFill>
                <a:srgbClr val="FF28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4" name="object 14"/>
            <p:cNvSpPr/>
            <p:nvPr/>
          </p:nvSpPr>
          <p:spPr>
            <a:xfrm>
              <a:off x="2344544" y="1273008"/>
              <a:ext cx="48260" cy="48260"/>
            </a:xfrm>
            <a:custGeom>
              <a:rect l="l" t="t" r="r" b="b"/>
              <a:pathLst>
                <a:path w="48260" h="48259">
                  <a:moveTo>
                    <a:pt x="24005" y="0"/>
                  </a:moveTo>
                  <a:lnTo>
                    <a:pt x="0" y="43230"/>
                  </a:lnTo>
                  <a:lnTo>
                    <a:pt x="680" y="45610"/>
                  </a:lnTo>
                  <a:lnTo>
                    <a:pt x="4453" y="47708"/>
                  </a:lnTo>
                  <a:lnTo>
                    <a:pt x="6832" y="47028"/>
                  </a:lnTo>
                  <a:lnTo>
                    <a:pt x="24005" y="16102"/>
                  </a:lnTo>
                  <a:lnTo>
                    <a:pt x="32946" y="16102"/>
                  </a:lnTo>
                  <a:lnTo>
                    <a:pt x="24005" y="0"/>
                  </a:lnTo>
                  <a:close/>
                </a:path>
                <a:path w="48260" h="48259">
                  <a:moveTo>
                    <a:pt x="32946" y="16102"/>
                  </a:moveTo>
                  <a:lnTo>
                    <a:pt x="24005" y="16102"/>
                  </a:lnTo>
                  <a:lnTo>
                    <a:pt x="41178" y="47028"/>
                  </a:lnTo>
                  <a:lnTo>
                    <a:pt x="43557" y="47708"/>
                  </a:lnTo>
                  <a:lnTo>
                    <a:pt x="47331" y="45610"/>
                  </a:lnTo>
                  <a:lnTo>
                    <a:pt x="48011" y="43230"/>
                  </a:lnTo>
                  <a:lnTo>
                    <a:pt x="32946" y="16102"/>
                  </a:lnTo>
                  <a:close/>
                </a:path>
              </a:pathLst>
            </a:custGeom>
            <a:solidFill>
              <a:srgbClr val="FF28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15" name="object 15"/>
          <p:cNvSpPr txBox="1"/>
          <p:nvPr/>
        </p:nvSpPr>
        <p:spPr>
          <a:xfrm>
            <a:off x="4989394" y="4020068"/>
            <a:ext cx="316400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FF2800"/>
                </a:solidFill>
                <a:cs typeface="Comic Sans MS"/>
              </a:rPr>
              <a:t>sentence</a:t>
            </a:r>
            <a:r>
              <a:rPr lang="en-US" sz="3081" spc="49">
                <a:solidFill>
                  <a:srgbClr val="FF2800"/>
                </a:solidFill>
                <a:cs typeface="Comic Sans MS"/>
              </a:rPr>
              <a:t>/string </a:t>
            </a:r>
            <a:endParaRPr sz="3081">
              <a:cs typeface="Comic Sans MS"/>
            </a:endParaRPr>
          </a:p>
        </p:txBody>
      </p:sp>
      <p:sp>
        <p:nvSpPr>
          <p:cNvPr id="18" name="TextBox 17">
            <a:extLst>
              <a:ext uri="{FF2B5EF4-FFF2-40B4-BE49-F238E27FC236}">
                <a16:creationId xmlns:a16="http://schemas.microsoft.com/office/drawing/2014/main" id="{536C72A5-FD00-57C4-7107-EC8C0C338AA2}"/>
              </a:ext>
            </a:extLst>
          </p:cNvPr>
          <p:cNvSpPr txBox="1">
            <a:spLocks noGrp="1" noRot="1" noMove="1" noResize="1" noEditPoints="1" noAdjustHandles="1" noChangeArrowheads="1" noChangeShapeType="1"/>
          </p:cNvSpPr>
          <p:nvPr/>
        </p:nvSpPr>
        <p:spPr>
          <a:xfrm>
            <a:off x="613814" y="5133529"/>
            <a:ext cx="6853785" cy="123110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0766" indent="-457200">
              <a:spcBef>
                <a:spcPts val="405"/>
              </a:spcBef>
              <a:buFont typeface="Wingdings" panose="05000000000000000000" pitchFamily="2" charset="2"/>
              <a:buChar char="Ø"/>
            </a:pPr>
            <a:r>
              <a:rPr lang="en-IN" sz="2800" spc="-486">
                <a:latin typeface="Times New Roman"/>
                <a:cs typeface="Times New Roman"/>
              </a:rPr>
              <a:t>If               </a:t>
            </a:r>
            <a:r>
              <a:rPr lang="en-IN" sz="2800" i="1" spc="-486">
                <a:latin typeface="Times New Roman"/>
                <a:cs typeface="Times New Roman"/>
              </a:rPr>
              <a:t>w</a:t>
            </a:r>
            <a:r>
              <a:rPr lang="en-IN" sz="3600" spc="71" baseline="-17543">
                <a:latin typeface="Times New Roman"/>
                <a:cs typeface="Times New Roman"/>
              </a:rPr>
              <a:t>1 </a:t>
            </a:r>
            <a:r>
              <a:rPr lang="en-IN" sz="2800" spc="81">
                <a:latin typeface="Symbol"/>
                <a:cs typeface="Symbol"/>
              </a:rPr>
              <a:t></a:t>
            </a:r>
            <a:r>
              <a:rPr lang="en-IN" sz="2800" spc="-32">
                <a:latin typeface="Times New Roman"/>
                <a:cs typeface="Times New Roman"/>
              </a:rPr>
              <a:t> </a:t>
            </a:r>
            <a:r>
              <a:rPr lang="en-IN" sz="2800" i="1" spc="-130">
                <a:latin typeface="Times New Roman"/>
                <a:cs typeface="Times New Roman"/>
              </a:rPr>
              <a:t>w</a:t>
            </a:r>
            <a:r>
              <a:rPr lang="en-IN" sz="3600" spc="71" baseline="-17543">
                <a:latin typeface="Times New Roman"/>
                <a:cs typeface="Times New Roman"/>
              </a:rPr>
              <a:t>2</a:t>
            </a:r>
            <a:r>
              <a:rPr lang="en-IN" sz="3600" spc="461" baseline="-17543">
                <a:latin typeface="Times New Roman"/>
                <a:cs typeface="Times New Roman"/>
              </a:rPr>
              <a:t> </a:t>
            </a:r>
            <a:r>
              <a:rPr lang="en-IN" sz="2800" spc="81">
                <a:latin typeface="Symbol"/>
                <a:cs typeface="Symbol"/>
              </a:rPr>
              <a:t></a:t>
            </a:r>
            <a:r>
              <a:rPr lang="en-IN" sz="2800" spc="-32">
                <a:latin typeface="Times New Roman"/>
                <a:cs typeface="Times New Roman"/>
              </a:rPr>
              <a:t> </a:t>
            </a:r>
            <a:r>
              <a:rPr lang="en-IN" sz="2800" i="1" spc="-227">
                <a:latin typeface="Times New Roman"/>
                <a:cs typeface="Times New Roman"/>
              </a:rPr>
              <a:t>w</a:t>
            </a:r>
            <a:r>
              <a:rPr lang="en-IN" sz="3600" spc="71" baseline="-17543">
                <a:latin typeface="Times New Roman"/>
                <a:cs typeface="Times New Roman"/>
              </a:rPr>
              <a:t>3</a:t>
            </a:r>
            <a:r>
              <a:rPr lang="en-IN" sz="3600" spc="315" baseline="-17543">
                <a:latin typeface="Times New Roman"/>
                <a:cs typeface="Times New Roman"/>
              </a:rPr>
              <a:t> </a:t>
            </a:r>
            <a:r>
              <a:rPr lang="en-IN" sz="2800" spc="81">
                <a:latin typeface="Symbol"/>
                <a:cs typeface="Symbol"/>
              </a:rPr>
              <a:t></a:t>
            </a:r>
            <a:r>
              <a:rPr lang="en-IN" sz="2800" spc="-470">
                <a:latin typeface="Times New Roman"/>
                <a:cs typeface="Times New Roman"/>
              </a:rPr>
              <a:t> </a:t>
            </a:r>
            <a:r>
              <a:rPr lang="en-IN" sz="2800" spc="535">
                <a:latin typeface="Lucida Sans Unicode"/>
                <a:cs typeface="Lucida Sans Unicode"/>
              </a:rPr>
              <a:t>…..</a:t>
            </a:r>
            <a:r>
              <a:rPr lang="en-IN" sz="2800" spc="81">
                <a:latin typeface="Symbol"/>
                <a:cs typeface="Symbol"/>
              </a:rPr>
              <a:t></a:t>
            </a:r>
            <a:r>
              <a:rPr lang="en-IN" sz="2800" spc="-32">
                <a:latin typeface="Times New Roman"/>
                <a:cs typeface="Times New Roman"/>
              </a:rPr>
              <a:t> </a:t>
            </a:r>
            <a:r>
              <a:rPr lang="en-IN" sz="2800" i="1" spc="-130" err="1">
                <a:latin typeface="Times New Roman"/>
                <a:cs typeface="Times New Roman"/>
              </a:rPr>
              <a:t>w</a:t>
            </a:r>
            <a:r>
              <a:rPr lang="en-IN" sz="3600" i="1" spc="71" baseline="-17543" err="1">
                <a:latin typeface="Times New Roman"/>
                <a:cs typeface="Times New Roman"/>
              </a:rPr>
              <a:t>n            then we write  </a:t>
            </a:r>
            <a:endParaRPr lang="en-IN" sz="3600" baseline="-17543">
              <a:latin typeface="Times New Roman"/>
              <a:cs typeface="Times New Roman"/>
            </a:endParaRPr>
          </a:p>
          <a:p>
            <a:pPr marL="123566">
              <a:spcBef>
                <a:spcPts val="405"/>
              </a:spcBef>
            </a:pPr>
            <a:r>
              <a:rPr lang="en-US" sz="2800" baseline="-17543">
                <a:cs typeface="Times New Roman"/>
              </a:rPr>
              <a:t>  </a:t>
            </a:r>
            <a:endParaRPr lang="en-IN" sz="2800" baseline="-17543">
              <a:cs typeface="Times New Roman"/>
            </a:endParaRPr>
          </a:p>
        </p:txBody>
      </p:sp>
      <p:sp>
        <p:nvSpPr>
          <p:cNvPr id="19" name="object 5">
            <a:extLst>
              <a:ext uri="{FF2B5EF4-FFF2-40B4-BE49-F238E27FC236}">
                <a16:creationId xmlns:a16="http://schemas.microsoft.com/office/drawing/2014/main" id="{3A305290-7A00-0FC2-C6BE-D3D951B7A84F}"/>
              </a:ext>
            </a:extLst>
          </p:cNvPr>
          <p:cNvSpPr txBox="1"/>
          <p:nvPr/>
        </p:nvSpPr>
        <p:spPr>
          <a:xfrm>
            <a:off x="3869048" y="5752130"/>
            <a:ext cx="2240692"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3892" i="1" spc="-211">
                <a:latin typeface="Times New Roman"/>
                <a:cs typeface="Times New Roman"/>
              </a:rPr>
              <a:t>w</a:t>
            </a:r>
            <a:r>
              <a:rPr sz="4622" spc="-315" baseline="-17543">
                <a:latin typeface="Times New Roman"/>
                <a:cs typeface="Times New Roman"/>
              </a:rPr>
              <a:t>1</a:t>
            </a:r>
            <a:r>
              <a:rPr sz="4622" spc="704" baseline="-17543">
                <a:latin typeface="Times New Roman"/>
                <a:cs typeface="Times New Roman"/>
              </a:rPr>
              <a:t> </a:t>
            </a:r>
            <a:r>
              <a:rPr sz="3892" spc="81">
                <a:latin typeface="Symbol"/>
                <a:cs typeface="Symbol"/>
              </a:rPr>
              <a:t></a:t>
            </a:r>
            <a:r>
              <a:rPr sz="3892" spc="924">
                <a:latin typeface="Times New Roman"/>
                <a:cs typeface="Times New Roman"/>
              </a:rPr>
              <a:t> </a:t>
            </a:r>
            <a:r>
              <a:rPr sz="3892" i="1" spc="-32">
                <a:latin typeface="Times New Roman"/>
                <a:cs typeface="Times New Roman"/>
              </a:rPr>
              <a:t>w</a:t>
            </a:r>
            <a:r>
              <a:rPr lang="en-IN" sz="4622" i="1" spc="-49" baseline="-17543">
                <a:latin typeface="Times New Roman"/>
                <a:cs typeface="Times New Roman"/>
              </a:rPr>
              <a:t>n</a:t>
            </a:r>
            <a:endParaRPr sz="4622" baseline="-17543">
              <a:latin typeface="Times New Roman"/>
              <a:cs typeface="Times New Roman"/>
            </a:endParaRPr>
          </a:p>
        </p:txBody>
      </p:sp>
      <p:sp>
        <p:nvSpPr>
          <p:cNvPr id="21" name="object 4">
            <a:extLst>
              <a:ext uri="{FF2B5EF4-FFF2-40B4-BE49-F238E27FC236}">
                <a16:creationId xmlns:a16="http://schemas.microsoft.com/office/drawing/2014/main" id="{99FF8BA5-1A63-CB68-6100-C301BA054E87}"/>
              </a:ext>
            </a:extLst>
          </p:cNvPr>
          <p:cNvSpPr txBox="1"/>
          <p:nvPr/>
        </p:nvSpPr>
        <p:spPr>
          <a:xfrm>
            <a:off x="4724400" y="5715554"/>
            <a:ext cx="20388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438"/>
              </a:spcBef>
            </a:pPr>
            <a:r>
              <a:rPr sz="3081" spc="49">
                <a:latin typeface="Times New Roman"/>
                <a:cs typeface="Times New Roman"/>
              </a:rPr>
              <a:t>*</a:t>
            </a:r>
            <a:endParaRPr sz="3081">
              <a:latin typeface="Times New Roman"/>
              <a:cs typeface="Times New Roman"/>
            </a:endParaRPr>
          </a:p>
        </p:txBody>
      </p:sp>
      <p:contentPart p14:bwMode="auto" r:id="rId2">
        <p14:nvContentPartPr>
          <p14:cNvPr id="16" name="Ink 15"/>
          <p14:cNvContentPartPr/>
          <p14:nvPr/>
        </p14:nvContentPartPr>
        <p14:xfrm>
          <a:off x="243999" y="2651045"/>
          <a:ext cx="8469360" cy="4159800"/>
        </p14:xfrm>
      </p:contentPart>
    </p:spTree>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484017" y="575119"/>
            <a:ext cx="6149546" cy="551503"/>
          </a:xfrm>
          <a:prstGeom prst="rect">
            <a:avLst/>
          </a:prstGeom>
        </p:spPr>
        <p:txBody>
          <a:bodyPr vert="horz" wrap="square" lIns="0" tIns="43249" rIns="0" bIns="0" rtlCol="0">
            <a:spAutoFit/>
          </a:bodyPr>
          <a:lstStyle/>
          <a:p>
            <a:pPr marL="41189">
              <a:spcBef>
                <a:spcPts val="341"/>
              </a:spcBef>
            </a:pPr>
            <a:r>
              <a:rPr spc="-16"/>
              <a:t>Language</a:t>
            </a:r>
            <a:r>
              <a:rPr spc="-81"/>
              <a:t> </a:t>
            </a:r>
            <a:r>
              <a:rPr spc="-16"/>
              <a:t>of</a:t>
            </a:r>
            <a:r>
              <a:rPr spc="-65"/>
              <a:t> </a:t>
            </a:r>
            <a:r>
              <a:t>a</a:t>
            </a:r>
            <a:r>
              <a:rPr spc="-65"/>
              <a:t> </a:t>
            </a:r>
            <a:r>
              <a:t>Grammar</a:t>
            </a:r>
          </a:p>
        </p:txBody>
      </p:sp>
      <p:sp>
        <p:nvSpPr>
          <p:cNvPr id="3" name="object 3"/>
          <p:cNvSpPr txBox="1"/>
          <p:nvPr/>
        </p:nvSpPr>
        <p:spPr>
          <a:xfrm>
            <a:off x="4470057" y="2244031"/>
            <a:ext cx="20388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438"/>
              </a:spcBef>
            </a:pPr>
            <a:r>
              <a:rPr sz="3081" spc="49">
                <a:latin typeface="Symbol"/>
                <a:cs typeface="Symbol"/>
              </a:rPr>
              <a:t></a:t>
            </a:r>
            <a:endParaRPr sz="3081">
              <a:latin typeface="Symbol"/>
              <a:cs typeface="Symbol"/>
            </a:endParaRPr>
          </a:p>
        </p:txBody>
      </p:sp>
      <p:sp>
        <p:nvSpPr>
          <p:cNvPr id="4" name="object 4"/>
          <p:cNvSpPr txBox="1"/>
          <p:nvPr/>
        </p:nvSpPr>
        <p:spPr>
          <a:xfrm>
            <a:off x="1255240" y="2377913"/>
            <a:ext cx="4271319"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tabLst>
                <a:tab pos="2786411"/>
              </a:tabLst>
            </a:pPr>
            <a:r>
              <a:rPr sz="3892" i="1" spc="130">
                <a:latin typeface="Times New Roman"/>
                <a:cs typeface="Times New Roman"/>
              </a:rPr>
              <a:t>L</a:t>
            </a:r>
            <a:r>
              <a:rPr sz="3892">
                <a:latin typeface="Times New Roman"/>
                <a:cs typeface="Times New Roman"/>
              </a:rPr>
              <a:t>(</a:t>
            </a:r>
            <a:r>
              <a:rPr sz="3892" i="1" spc="243">
                <a:latin typeface="Times New Roman"/>
                <a:cs typeface="Times New Roman"/>
              </a:rPr>
              <a:t>G</a:t>
            </a:r>
            <a:r>
              <a:rPr sz="3892" spc="16">
                <a:latin typeface="Times New Roman"/>
                <a:cs typeface="Times New Roman"/>
              </a:rPr>
              <a:t>)</a:t>
            </a:r>
            <a:r>
              <a:rPr sz="3892" spc="-97">
                <a:latin typeface="Times New Roman"/>
                <a:cs typeface="Times New Roman"/>
              </a:rPr>
              <a:t> </a:t>
            </a:r>
            <a:r>
              <a:rPr sz="3892" spc="49">
                <a:latin typeface="Symbol"/>
                <a:cs typeface="Symbol"/>
              </a:rPr>
              <a:t></a:t>
            </a:r>
            <a:r>
              <a:rPr sz="3892" spc="-470">
                <a:latin typeface="Times New Roman"/>
                <a:cs typeface="Times New Roman"/>
              </a:rPr>
              <a:t> </a:t>
            </a:r>
            <a:r>
              <a:rPr sz="3892" spc="-16">
                <a:latin typeface="Times New Roman"/>
                <a:cs typeface="Times New Roman"/>
              </a:rPr>
              <a:t>{</a:t>
            </a:r>
            <a:r>
              <a:rPr sz="3892" i="1" spc="49">
                <a:latin typeface="Times New Roman"/>
                <a:cs typeface="Times New Roman"/>
              </a:rPr>
              <a:t>w</a:t>
            </a:r>
            <a:r>
              <a:rPr sz="3892" i="1" spc="-503">
                <a:latin typeface="Times New Roman"/>
                <a:cs typeface="Times New Roman"/>
              </a:rPr>
              <a:t> </a:t>
            </a:r>
            <a:r>
              <a:rPr sz="3892" spc="16">
                <a:latin typeface="Times New Roman"/>
                <a:cs typeface="Times New Roman"/>
              </a:rPr>
              <a:t>:</a:t>
            </a:r>
            <a:r>
              <a:rPr sz="3892">
                <a:latin typeface="Times New Roman"/>
                <a:cs typeface="Times New Roman"/>
              </a:rPr>
              <a:t>	</a:t>
            </a:r>
            <a:r>
              <a:rPr sz="3892" i="1" spc="32">
                <a:latin typeface="Times New Roman"/>
                <a:cs typeface="Times New Roman"/>
              </a:rPr>
              <a:t>S</a:t>
            </a:r>
            <a:r>
              <a:rPr sz="3892" i="1" spc="-341">
                <a:latin typeface="Times New Roman"/>
                <a:cs typeface="Times New Roman"/>
              </a:rPr>
              <a:t> </a:t>
            </a:r>
            <a:r>
              <a:rPr sz="3892" spc="81">
                <a:latin typeface="Symbol"/>
                <a:cs typeface="Symbol"/>
              </a:rPr>
              <a:t></a:t>
            </a:r>
            <a:r>
              <a:rPr sz="3892" spc="-486">
                <a:latin typeface="Times New Roman"/>
                <a:cs typeface="Times New Roman"/>
              </a:rPr>
              <a:t> </a:t>
            </a:r>
            <a:r>
              <a:rPr sz="3892" i="1" spc="-243">
                <a:latin typeface="Times New Roman"/>
                <a:cs typeface="Times New Roman"/>
              </a:rPr>
              <a:t>w</a:t>
            </a:r>
            <a:r>
              <a:rPr sz="3892" spc="32">
                <a:latin typeface="Times New Roman"/>
                <a:cs typeface="Times New Roman"/>
              </a:rPr>
              <a:t>}</a:t>
            </a:r>
            <a:endParaRPr sz="3892">
              <a:latin typeface="Times New Roman"/>
              <a:cs typeface="Times New Roman"/>
            </a:endParaRPr>
          </a:p>
        </p:txBody>
      </p:sp>
      <p:sp>
        <p:nvSpPr>
          <p:cNvPr id="5" name="object 5"/>
          <p:cNvSpPr txBox="1"/>
          <p:nvPr/>
        </p:nvSpPr>
        <p:spPr>
          <a:xfrm>
            <a:off x="1600200" y="3505322"/>
            <a:ext cx="371114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String</a:t>
            </a:r>
            <a:r>
              <a:rPr sz="3081" spc="-81">
                <a:solidFill>
                  <a:srgbClr val="4348AA"/>
                </a:solidFill>
                <a:latin typeface="Comic Sans MS"/>
                <a:cs typeface="Comic Sans MS"/>
              </a:rPr>
              <a:t> </a:t>
            </a:r>
            <a:r>
              <a:rPr sz="3081" spc="49">
                <a:solidFill>
                  <a:srgbClr val="4348AA"/>
                </a:solidFill>
                <a:latin typeface="Comic Sans MS"/>
                <a:cs typeface="Comic Sans MS"/>
              </a:rPr>
              <a:t>of</a:t>
            </a:r>
            <a:r>
              <a:rPr sz="3081" spc="-65">
                <a:solidFill>
                  <a:srgbClr val="4348AA"/>
                </a:solidFill>
                <a:latin typeface="Comic Sans MS"/>
                <a:cs typeface="Comic Sans MS"/>
              </a:rPr>
              <a:t> </a:t>
            </a:r>
            <a:r>
              <a:rPr sz="3081" spc="32">
                <a:solidFill>
                  <a:srgbClr val="4348AA"/>
                </a:solidFill>
                <a:latin typeface="Comic Sans MS"/>
                <a:cs typeface="Comic Sans MS"/>
              </a:rPr>
              <a:t>terminals</a:t>
            </a:r>
            <a:endParaRPr sz="3081">
              <a:latin typeface="Comic Sans MS"/>
              <a:cs typeface="Comic Sans MS"/>
            </a:endParaRPr>
          </a:p>
        </p:txBody>
      </p:sp>
      <p:grpSp>
        <p:nvGrpSpPr>
          <p:cNvPr id="6" name="object 6"/>
          <p:cNvGrpSpPr/>
          <p:nvPr/>
        </p:nvGrpSpPr>
        <p:grpSpPr>
          <a:xfrm>
            <a:off x="3124200" y="2922075"/>
            <a:ext cx="80319" cy="653015"/>
            <a:chOff x="1287305" y="1383848"/>
            <a:chExt cx="48260" cy="377825"/>
          </a:xfrm>
        </p:grpSpPr>
        <p:sp>
          <p:nvSpPr>
            <p:cNvPr id="7" name="object 7"/>
            <p:cNvSpPr/>
            <p:nvPr/>
          </p:nvSpPr>
          <p:spPr>
            <a:xfrm flipH="1">
              <a:off x="1311274" y="1391900"/>
              <a:ext cx="0" cy="367665"/>
            </a:xfrm>
            <a:custGeom>
              <a:rect l="l" t="t" r="r" b="b"/>
              <a:pathLst>
                <a:path h="367664">
                  <a:moveTo>
                    <a:pt x="0" y="367337"/>
                  </a:moveTo>
                  <a:lnTo>
                    <a:pt x="0" y="0"/>
                  </a:lnTo>
                </a:path>
              </a:pathLst>
            </a:custGeom>
            <a:ln w="4156">
              <a:solidFill>
                <a:srgbClr val="FF28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8" name="object 8"/>
            <p:cNvSpPr/>
            <p:nvPr/>
          </p:nvSpPr>
          <p:spPr>
            <a:xfrm>
              <a:off x="1287305" y="1383848"/>
              <a:ext cx="48260" cy="48260"/>
            </a:xfrm>
            <a:custGeom>
              <a:rect l="l" t="t" r="r" b="b"/>
              <a:pathLst>
                <a:path w="48259" h="48259">
                  <a:moveTo>
                    <a:pt x="23969" y="0"/>
                  </a:moveTo>
                  <a:lnTo>
                    <a:pt x="0" y="43230"/>
                  </a:lnTo>
                  <a:lnTo>
                    <a:pt x="678" y="45612"/>
                  </a:lnTo>
                  <a:lnTo>
                    <a:pt x="4446" y="47708"/>
                  </a:lnTo>
                  <a:lnTo>
                    <a:pt x="6822" y="47029"/>
                  </a:lnTo>
                  <a:lnTo>
                    <a:pt x="23969" y="16103"/>
                  </a:lnTo>
                  <a:lnTo>
                    <a:pt x="32898" y="16103"/>
                  </a:lnTo>
                  <a:lnTo>
                    <a:pt x="23969" y="0"/>
                  </a:lnTo>
                  <a:close/>
                </a:path>
                <a:path w="48259" h="48259">
                  <a:moveTo>
                    <a:pt x="32898" y="16103"/>
                  </a:moveTo>
                  <a:lnTo>
                    <a:pt x="23969" y="16103"/>
                  </a:lnTo>
                  <a:lnTo>
                    <a:pt x="41116" y="47029"/>
                  </a:lnTo>
                  <a:lnTo>
                    <a:pt x="43492" y="47708"/>
                  </a:lnTo>
                  <a:lnTo>
                    <a:pt x="47260" y="45612"/>
                  </a:lnTo>
                  <a:lnTo>
                    <a:pt x="47939" y="43230"/>
                  </a:lnTo>
                  <a:lnTo>
                    <a:pt x="32898" y="16103"/>
                  </a:lnTo>
                  <a:close/>
                </a:path>
              </a:pathLst>
            </a:custGeom>
            <a:solidFill>
              <a:srgbClr val="FF28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10" name="object 10"/>
          <p:cNvSpPr txBox="1"/>
          <p:nvPr/>
        </p:nvSpPr>
        <p:spPr>
          <a:xfrm>
            <a:off x="236746" y="1492168"/>
            <a:ext cx="8874394" cy="91792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438"/>
              </a:spcBef>
            </a:pPr>
            <a:r>
              <a:rPr sz="2800" spc="49">
                <a:cs typeface="Arial MT"/>
              </a:rPr>
              <a:t>Language</a:t>
            </a:r>
            <a:r>
              <a:rPr sz="2800" spc="16">
                <a:cs typeface="Arial MT"/>
              </a:rPr>
              <a:t> </a:t>
            </a:r>
            <a:r>
              <a:rPr sz="2800" spc="32">
                <a:cs typeface="Arial MT"/>
              </a:rPr>
              <a:t>of </a:t>
            </a:r>
            <a:r>
              <a:rPr sz="2800" spc="65">
                <a:cs typeface="Arial MT"/>
              </a:rPr>
              <a:t>a</a:t>
            </a:r>
            <a:r>
              <a:rPr sz="2800" spc="16">
                <a:cs typeface="Arial MT"/>
              </a:rPr>
              <a:t> </a:t>
            </a:r>
            <a:r>
              <a:rPr sz="2800" spc="49">
                <a:cs typeface="Arial MT"/>
              </a:rPr>
              <a:t>grammar</a:t>
            </a:r>
            <a:r>
              <a:rPr sz="2800" spc="32">
                <a:cs typeface="Arial MT"/>
              </a:rPr>
              <a:t> is</a:t>
            </a:r>
            <a:r>
              <a:rPr sz="2800" spc="16">
                <a:cs typeface="Arial MT"/>
              </a:rPr>
              <a:t> all</a:t>
            </a:r>
            <a:r>
              <a:rPr sz="2800" spc="32">
                <a:cs typeface="Arial MT"/>
              </a:rPr>
              <a:t> </a:t>
            </a:r>
            <a:r>
              <a:rPr sz="2800" spc="49">
                <a:cs typeface="Arial MT"/>
              </a:rPr>
              <a:t>strings</a:t>
            </a:r>
            <a:r>
              <a:rPr sz="2800" spc="16">
                <a:cs typeface="Arial MT"/>
              </a:rPr>
              <a:t> </a:t>
            </a:r>
            <a:r>
              <a:rPr sz="2800" spc="49">
                <a:cs typeface="Arial MT"/>
              </a:rPr>
              <a:t>produced</a:t>
            </a:r>
            <a:r>
              <a:rPr sz="2800" spc="32">
                <a:cs typeface="Arial MT"/>
              </a:rPr>
              <a:t> </a:t>
            </a:r>
            <a:r>
              <a:rPr sz="2800" spc="49">
                <a:cs typeface="Arial MT"/>
              </a:rPr>
              <a:t>by</a:t>
            </a:r>
            <a:r>
              <a:rPr sz="2800" spc="32">
                <a:cs typeface="Arial MT"/>
              </a:rPr>
              <a:t> </a:t>
            </a:r>
            <a:r>
              <a:rPr sz="2800" spc="49">
                <a:cs typeface="Arial MT"/>
              </a:rPr>
              <a:t>the</a:t>
            </a:r>
            <a:r>
              <a:rPr sz="2800" spc="16">
                <a:cs typeface="Arial MT"/>
              </a:rPr>
              <a:t> </a:t>
            </a:r>
            <a:r>
              <a:rPr sz="2800" spc="49">
                <a:cs typeface="Arial MT"/>
              </a:rPr>
              <a:t>grammar</a:t>
            </a:r>
            <a:endParaRPr sz="2800">
              <a:cs typeface="Arial MT"/>
            </a:endParaRPr>
          </a:p>
        </p:txBody>
      </p:sp>
      <p:sp>
        <p:nvSpPr>
          <p:cNvPr id="12" name="Content Placeholder 1">
            <a:extLst>
              <a:ext uri="{FF2B5EF4-FFF2-40B4-BE49-F238E27FC236}">
                <a16:creationId xmlns:a16="http://schemas.microsoft.com/office/drawing/2014/main" id="{138EF022-E12F-011D-0F22-C8555720BB30}"/>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C00000"/>
                </a:solidFill>
                <a:latin typeface="+mn-lt"/>
              </a:rPr>
              <a:t>Language generated by a grammar</a:t>
            </a:r>
            <a:endParaRPr lang="en-IN" kern="0">
              <a:solidFill>
                <a:srgbClr val="C00000"/>
              </a:solidFill>
              <a:latin typeface="+mn-lt"/>
            </a:endParaRPr>
          </a:p>
        </p:txBody>
      </p:sp>
      <p:contentPart p14:bwMode="auto" r:id="rId2">
        <p14:nvContentPartPr>
          <p14:cNvPr id="9" name="Ink 8"/>
          <p14:cNvContentPartPr/>
          <p14:nvPr/>
        </p14:nvContentPartPr>
        <p14:xfrm>
          <a:off x="1351440" y="1366560"/>
          <a:ext cx="3458880" cy="2761200"/>
        </p14:xfrm>
      </p:contentPart>
    </p:spTree>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484017" y="575119"/>
            <a:ext cx="6149546" cy="551503"/>
          </a:xfrm>
          <a:prstGeom prst="rect">
            <a:avLst/>
          </a:prstGeom>
        </p:spPr>
        <p:txBody>
          <a:bodyPr vert="horz" wrap="square" lIns="0" tIns="43249" rIns="0" bIns="0" rtlCol="0">
            <a:spAutoFit/>
          </a:bodyPr>
          <a:lstStyle/>
          <a:p>
            <a:pPr marL="41189">
              <a:spcBef>
                <a:spcPts val="341"/>
              </a:spcBef>
            </a:pPr>
            <a:r>
              <a:rPr spc="-16"/>
              <a:t>Language</a:t>
            </a:r>
            <a:r>
              <a:rPr spc="-81"/>
              <a:t> </a:t>
            </a:r>
            <a:r>
              <a:rPr spc="-16"/>
              <a:t>of</a:t>
            </a:r>
            <a:r>
              <a:rPr spc="-65"/>
              <a:t> </a:t>
            </a:r>
            <a:r>
              <a:t>a</a:t>
            </a:r>
            <a:r>
              <a:rPr spc="-65"/>
              <a:t> </a:t>
            </a:r>
            <a:r>
              <a:t>Grammar</a:t>
            </a:r>
          </a:p>
        </p:txBody>
      </p:sp>
      <p:sp>
        <p:nvSpPr>
          <p:cNvPr id="10" name="object 10"/>
          <p:cNvSpPr txBox="1"/>
          <p:nvPr/>
        </p:nvSpPr>
        <p:spPr>
          <a:xfrm>
            <a:off x="236746" y="1492168"/>
            <a:ext cx="7916654" cy="91792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438"/>
              </a:spcBef>
              <a:buFont typeface="Wingdings" panose="05000000000000000000" pitchFamily="2" charset="2"/>
              <a:buChar char="Ø"/>
            </a:pPr>
            <a:r>
              <a:rPr lang="en-US" sz="2800" spc="20">
                <a:cs typeface="Arial"/>
              </a:rPr>
              <a:t>Grammars </a:t>
            </a:r>
            <a:r>
              <a:rPr lang="en-US" sz="2800" spc="10">
                <a:cs typeface="Arial"/>
              </a:rPr>
              <a:t>with at </a:t>
            </a:r>
            <a:r>
              <a:rPr lang="en-US" sz="2800" spc="15">
                <a:cs typeface="Arial"/>
              </a:rPr>
              <a:t>most one variable</a:t>
            </a:r>
            <a:r>
              <a:rPr lang="en-US" sz="2800" spc="-90">
                <a:cs typeface="Arial"/>
              </a:rPr>
              <a:t> </a:t>
            </a:r>
            <a:r>
              <a:rPr lang="en-US" sz="2800" spc="5">
                <a:cs typeface="Arial"/>
              </a:rPr>
              <a:t>at  </a:t>
            </a:r>
            <a:r>
              <a:rPr lang="en-US" sz="2800" spc="15">
                <a:cs typeface="Arial"/>
              </a:rPr>
              <a:t>the </a:t>
            </a:r>
            <a:r>
              <a:rPr lang="en-US" sz="2800" spc="10">
                <a:cs typeface="Arial"/>
              </a:rPr>
              <a:t>right </a:t>
            </a:r>
            <a:r>
              <a:rPr lang="en-US" sz="2800" spc="15">
                <a:cs typeface="Arial"/>
              </a:rPr>
              <a:t>side </a:t>
            </a:r>
            <a:r>
              <a:rPr lang="en-US" sz="2800" spc="10">
                <a:cs typeface="Arial"/>
              </a:rPr>
              <a:t>of </a:t>
            </a:r>
            <a:r>
              <a:rPr lang="en-US" sz="2800" spc="15">
                <a:cs typeface="Arial"/>
              </a:rPr>
              <a:t>a</a:t>
            </a:r>
            <a:r>
              <a:rPr lang="en-US" sz="2800" spc="-35">
                <a:cs typeface="Arial"/>
              </a:rPr>
              <a:t> </a:t>
            </a:r>
            <a:r>
              <a:rPr lang="en-US" sz="2800" spc="10">
                <a:cs typeface="Arial"/>
              </a:rPr>
              <a:t>production. </a:t>
            </a:r>
          </a:p>
        </p:txBody>
      </p:sp>
      <p:sp>
        <p:nvSpPr>
          <p:cNvPr id="12" name="Content Placeholder 1">
            <a:extLst>
              <a:ext uri="{FF2B5EF4-FFF2-40B4-BE49-F238E27FC236}">
                <a16:creationId xmlns:a16="http://schemas.microsoft.com/office/drawing/2014/main" id="{138EF022-E12F-011D-0F22-C8555720BB30}"/>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C00000"/>
                </a:solidFill>
                <a:latin typeface="+mn-lt"/>
              </a:rPr>
              <a:t>Linear grammars</a:t>
            </a:r>
            <a:endParaRPr lang="en-IN" kern="0">
              <a:solidFill>
                <a:srgbClr val="C00000"/>
              </a:solidFill>
              <a:latin typeface="+mn-lt"/>
            </a:endParaRPr>
          </a:p>
        </p:txBody>
      </p:sp>
      <mc:AlternateContent>
        <mc:Choice Requires="a14">
          <p:sp>
            <p:nvSpPr>
              <p:cNvPr id="13" name="TextBox 12">
                <a:extLst>
                  <a:ext uri="{FF2B5EF4-FFF2-40B4-BE49-F238E27FC236}">
                    <a16:creationId xmlns:a16="http://schemas.microsoft.com/office/drawing/2014/main" id="{73BC0199-5448-DACD-EE1F-1B6403F70833}"/>
                  </a:ext>
                </a:extLst>
              </p:cNvPr>
              <p:cNvSpPr txBox="1"/>
              <p:nvPr/>
            </p:nvSpPr>
            <p:spPr>
              <a:xfrm>
                <a:off x="304800" y="3087412"/>
                <a:ext cx="4419600" cy="191847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438"/>
                  </a:spcBef>
                  <a:buFont typeface="Wingdings" panose="05000000000000000000" pitchFamily="2" charset="2"/>
                  <a:buChar char="ü"/>
                </a:pPr>
                <a:r>
                  <a:rPr lang="en-US" sz="2800" spc="10">
                    <a:solidFill>
                      <a:srgbClr val="FF0000"/>
                    </a:solidFill>
                    <a:cs typeface="Arial"/>
                  </a:rPr>
                  <a:t>Example:  </a:t>
                </a:r>
              </a:p>
              <a:p>
                <a:pPr>
                  <a:spcBef>
                    <a:spcPts val="438"/>
                  </a:spcBef>
                </a:pPr>
                <a:r>
                  <a:rPr lang="en-US" sz="2800" spc="10">
                    <a:cs typeface="Arial"/>
                  </a:rPr>
                  <a:t>linear grammar </a:t>
                </a:r>
              </a:p>
              <a:p>
                <a:pPr lvl="1">
                  <a:spcBef>
                    <a:spcPts val="438"/>
                  </a:spcBef>
                </a:pPr>
                <a14:m>
                  <m:oMathPara>
                    <m:oMathParaPr>
                      <m:jc m:val="left"/>
                    </m:oMathParaPr>
                    <m:oMath>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𝑆</m:t>
                      </m:r>
                      <m:r>
                        <a:rPr lang="en-US" sz="2800" b="0" i="1" smtClean="0">
                          <a:latin typeface="Cambria Math" panose="02040503050406030204" pitchFamily="18" charset="0"/>
                          <a:cs typeface="Arial MT"/>
                        </a:rPr>
                        <m:t>→</m:t>
                      </m:r>
                      <m:r>
                        <a:rPr lang="en-US" sz="2800" b="0" i="1" smtClean="0">
                          <a:latin typeface="Cambria Math" panose="02040503050406030204" pitchFamily="18" charset="0"/>
                          <a:cs typeface="Arial MT"/>
                        </a:rPr>
                        <m:t>𝑎𝑆𝑏</m:t>
                      </m:r>
                    </m:oMath>
                  </m:oMathPara>
                </a14:m>
                <a:endParaRPr lang="en-US" sz="2800" b="0">
                  <a:cs typeface="Arial MT"/>
                </a:endParaRPr>
              </a:p>
              <a:p>
                <a:pPr lvl="1">
                  <a:spcBef>
                    <a:spcPts val="438"/>
                  </a:spcBef>
                </a:pPr>
                <a:r>
                  <a:rPr lang="en-US" sz="2800">
                    <a:cs typeface="Arial MT"/>
                  </a:rPr>
                  <a:t>  </a:t>
                </a:r>
                <a14:m>
                  <m:oMathPara>
                    <m:oMathParaPr>
                      <m:jc/>
                    </m:oMathParaPr>
                    <m:oMath>
                      <m:r>
                        <a:rPr lang="en-US" sz="2800" b="0" i="1" smtClean="0">
                          <a:latin typeface="Cambria Math" panose="02040503050406030204" pitchFamily="18" charset="0"/>
                          <a:cs typeface="Arial MT"/>
                        </a:rPr>
                        <m:t>𝑆</m:t>
                      </m:r>
                      <m:r>
                        <a:rPr lang="en-US" sz="2800" b="0" i="1" smtClean="0">
                          <a:latin typeface="Cambria Math" panose="02040503050406030204" pitchFamily="18" charset="0"/>
                          <a:cs typeface="Arial MT"/>
                        </a:rPr>
                        <m:t>→</m:t>
                      </m:r>
                      <m:r>
                        <a:rPr lang="en-US" sz="2800" b="0" i="1" smtClean="0">
                          <a:latin typeface="Cambria Math" panose="02040503050406030204" pitchFamily="18" charset="0"/>
                          <a:cs typeface="Arial MT"/>
                        </a:rPr>
                        <m:t>𝜖</m:t>
                      </m:r>
                    </m:oMath>
                  </m:oMathPara>
                </a14:m>
                <a:endParaRPr lang="en-US" sz="2800">
                  <a:cs typeface="Arial MT"/>
                </a:endParaRPr>
              </a:p>
            </p:txBody>
          </p:sp>
        </mc:Choice>
        <mc:Fallback>
          <p:sp>
            <p:nvSpPr>
              <p:cNvPr id="13" name="TextBox 12">
                <a:extLst>
                  <a:ext uri="{FF2B5EF4-FFF2-40B4-BE49-F238E27FC236}">
                    <a16:creationId xmlns:a16="http://schemas.microsoft.com/office/drawing/2014/main" id="{73BC0199-5448-DACD-EE1F-1B6403F70833}"/>
                  </a:ext>
                </a:extLst>
              </p:cNvPr>
              <p:cNvSpPr txBox="1">
                <a:spLocks noRot="1" noChangeAspect="1" noMove="1" noResize="1" noEditPoints="1" noAdjustHandles="1" noChangeArrowheads="1" noChangeShapeType="1" noTextEdit="1"/>
              </p:cNvSpPr>
              <p:nvPr/>
            </p:nvSpPr>
            <p:spPr>
              <a:xfrm>
                <a:off x="304800" y="3087412"/>
                <a:ext cx="4419600" cy="1918474"/>
              </a:xfrm>
              <a:prstGeom prst="rect">
                <a:avLst/>
              </a:prstGeom>
              <a:blipFill>
                <a:blip r:embed="rId2"/>
                <a:stretch>
                  <a:fillRect l="-2759" t="-2857"/>
                </a:stretch>
              </a:blipFill>
            </p:spPr>
            <p:txBody>
              <a:bodyPr/>
              <a:lstStyle/>
              <a:p>
                <a:r>
                  <a:rPr lang="en-IN">
                    <a:noFill/>
                  </a:rPr>
                  <a:t> </a:t>
                </a:r>
              </a:p>
            </p:txBody>
          </p:sp>
        </mc:Fallback>
      </mc:AlternateContent>
      <mc:AlternateContent>
        <mc:Choice Requires="a14">
          <p:sp>
            <p:nvSpPr>
              <p:cNvPr id="14" name="TextBox 13">
                <a:extLst>
                  <a:ext uri="{FF2B5EF4-FFF2-40B4-BE49-F238E27FC236}">
                    <a16:creationId xmlns:a16="http://schemas.microsoft.com/office/drawing/2014/main" id="{64C555CF-9D47-F35C-434D-8DCDB1D81574}"/>
                  </a:ext>
                </a:extLst>
              </p:cNvPr>
              <p:cNvSpPr txBox="1"/>
              <p:nvPr/>
            </p:nvSpPr>
            <p:spPr>
              <a:xfrm>
                <a:off x="4136159" y="2892274"/>
                <a:ext cx="5257800" cy="22980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438"/>
                  </a:spcBef>
                  <a:buFont typeface="Wingdings" panose="05000000000000000000" pitchFamily="2" charset="2"/>
                  <a:buChar char="ü"/>
                </a:pPr>
                <a:r>
                  <a:rPr lang="en-US" sz="2800" spc="10">
                    <a:solidFill>
                      <a:srgbClr val="FF0000"/>
                    </a:solidFill>
                    <a:cs typeface="Arial"/>
                  </a:rPr>
                  <a:t>Example:  </a:t>
                </a:r>
              </a:p>
              <a:p>
                <a:pPr>
                  <a:spcBef>
                    <a:spcPts val="438"/>
                  </a:spcBef>
                </a:pPr>
                <a:r>
                  <a:rPr lang="en-US" sz="2800" spc="10">
                    <a:cs typeface="Arial"/>
                  </a:rPr>
                  <a:t>	non-linear grammar </a:t>
                </a:r>
              </a:p>
              <a:p>
                <a:pPr lvl="4" algn="r">
                  <a:spcBef>
                    <a:spcPts val="438"/>
                  </a:spcBef>
                </a:pPr>
                <a14:m>
                  <m:oMathPara>
                    <m:oMathParaPr>
                      <m:jc m:val="left"/>
                    </m:oMathParaPr>
                    <m:oMath>
                      <m:r>
                        <a:rPr lang="en-US" sz="2800" b="0" i="1" spc="10" smtClean="0">
                          <a:latin typeface="Cambria Math" panose="02040503050406030204" pitchFamily="18" charset="0"/>
                          <a:cs typeface="Arial"/>
                        </a:rPr>
                        <m:t>𝑆</m:t>
                      </m:r>
                      <m:r>
                        <a:rPr lang="en-US" sz="2800" b="0" i="1" spc="10" smtClean="0">
                          <a:latin typeface="Cambria Math" panose="02040503050406030204" pitchFamily="18" charset="0"/>
                          <a:cs typeface="Arial"/>
                        </a:rPr>
                        <m:t> →</m:t>
                      </m:r>
                      <m:r>
                        <a:rPr lang="en-US" sz="2800" b="0" i="1" spc="10" smtClean="0">
                          <a:latin typeface="Cambria Math" panose="02040503050406030204" pitchFamily="18" charset="0"/>
                          <a:cs typeface="Arial"/>
                        </a:rPr>
                        <m:t>𝑆𝑆</m:t>
                      </m:r>
                    </m:oMath>
                  </m:oMathPara>
                </a14:m>
                <a:endParaRPr lang="en-US" sz="2800" spc="10">
                  <a:cs typeface="Arial"/>
                </a:endParaRPr>
              </a:p>
              <a:p>
                <a:pPr lvl="4" algn="r">
                  <a:spcBef>
                    <a:spcPts val="438"/>
                  </a:spcBef>
                </a:pPr>
                <a14:m>
                  <m:oMathPara>
                    <m:oMathParaPr>
                      <m:jc m:val="left"/>
                    </m:oMathParaPr>
                    <m:oMath>
                      <m:r>
                        <a:rPr lang="en-US" sz="2800" b="0" i="1" smtClean="0">
                          <a:latin typeface="Cambria Math" panose="02040503050406030204" pitchFamily="18" charset="0"/>
                          <a:cs typeface="Arial MT"/>
                        </a:rPr>
                        <m:t>𝑆</m:t>
                      </m:r>
                      <m:r>
                        <a:rPr lang="en-US" sz="2800" b="0" i="1" smtClean="0">
                          <a:latin typeface="Cambria Math" panose="02040503050406030204" pitchFamily="18" charset="0"/>
                          <a:cs typeface="Arial MT"/>
                        </a:rPr>
                        <m:t>→</m:t>
                      </m:r>
                      <m:r>
                        <a:rPr lang="en-US" sz="2800" b="0" i="1" smtClean="0">
                          <a:latin typeface="Cambria Math" panose="02040503050406030204" pitchFamily="18" charset="0"/>
                          <a:cs typeface="Arial MT"/>
                        </a:rPr>
                        <m:t>𝑎𝑆𝑏</m:t>
                      </m:r>
                    </m:oMath>
                  </m:oMathPara>
                </a14:m>
                <a:endParaRPr lang="en-US" sz="2800" b="0" i="1">
                  <a:latin typeface="Cambria Math" panose="02040503050406030204" pitchFamily="18" charset="0"/>
                  <a:cs typeface="Arial MT"/>
                </a:endParaRPr>
              </a:p>
              <a:p>
                <a:pPr lvl="4" algn="r">
                  <a:spcBef>
                    <a:spcPts val="438"/>
                  </a:spcBef>
                </a:pPr>
                <a14:m>
                  <m:oMathPara>
                    <m:oMathParaPr>
                      <m:jc m:val="left"/>
                    </m:oMathParaPr>
                    <m:oMath>
                      <m:r>
                        <a:rPr lang="en-US" sz="2800" b="0" i="1" smtClean="0">
                          <a:latin typeface="Cambria Math" panose="02040503050406030204" pitchFamily="18" charset="0"/>
                          <a:cs typeface="Arial MT"/>
                        </a:rPr>
                        <m:t>𝑆</m:t>
                      </m:r>
                      <m:r>
                        <a:rPr lang="en-US" sz="2800" b="0" i="1" smtClean="0">
                          <a:latin typeface="Cambria Math" panose="02040503050406030204" pitchFamily="18" charset="0"/>
                          <a:cs typeface="Arial MT"/>
                        </a:rPr>
                        <m:t>→</m:t>
                      </m:r>
                      <m:r>
                        <a:rPr lang="en-US" sz="2800" b="0" i="1" smtClean="0">
                          <a:latin typeface="Cambria Math" panose="02040503050406030204" pitchFamily="18" charset="0"/>
                          <a:cs typeface="Arial MT"/>
                        </a:rPr>
                        <m:t>𝜖</m:t>
                      </m:r>
                    </m:oMath>
                  </m:oMathPara>
                </a14:m>
                <a:endParaRPr lang="en-US" sz="2800">
                  <a:cs typeface="Arial MT"/>
                </a:endParaRPr>
              </a:p>
            </p:txBody>
          </p:sp>
        </mc:Choice>
        <mc:Fallback>
          <p:sp>
            <p:nvSpPr>
              <p:cNvPr id="14" name="TextBox 13">
                <a:extLst>
                  <a:ext uri="{FF2B5EF4-FFF2-40B4-BE49-F238E27FC236}">
                    <a16:creationId xmlns:a16="http://schemas.microsoft.com/office/drawing/2014/main" id="{64C555CF-9D47-F35C-434D-8DCDB1D81574}"/>
                  </a:ext>
                </a:extLst>
              </p:cNvPr>
              <p:cNvSpPr txBox="1">
                <a:spLocks noRot="1" noChangeAspect="1" noMove="1" noResize="1" noEditPoints="1" noAdjustHandles="1" noChangeArrowheads="1" noChangeShapeType="1" noTextEdit="1"/>
              </p:cNvSpPr>
              <p:nvPr/>
            </p:nvSpPr>
            <p:spPr>
              <a:xfrm>
                <a:off x="4136159" y="2892274"/>
                <a:ext cx="5257800" cy="2298065"/>
              </a:xfrm>
              <a:prstGeom prst="rect">
                <a:avLst/>
              </a:prstGeom>
              <a:blipFill>
                <a:blip r:embed="rId3"/>
                <a:stretch>
                  <a:fillRect l="-2088" t="-2387"/>
                </a:stretch>
              </a:blipFill>
            </p:spPr>
            <p:txBody>
              <a:bodyPr/>
              <a:lstStyle/>
              <a:p>
                <a:r>
                  <a:rPr lang="en-IN">
                    <a:noFill/>
                  </a:rPr>
                  <a:t> </a:t>
                </a:r>
              </a:p>
            </p:txBody>
          </p:sp>
        </mc:Fallback>
      </mc:AlternateContent>
      <p:contentPart p14:bwMode="auto" r:id="rId4">
        <p14:nvContentPartPr>
          <p14:cNvPr id="3" name="Ink 2"/>
          <p14:cNvContentPartPr/>
          <p14:nvPr/>
        </p14:nvContentPartPr>
        <p14:xfrm>
          <a:off x="149400" y="315720"/>
          <a:ext cx="8804880" cy="6237000"/>
        </p14:xfrm>
      </p:contentPart>
    </p:spTree>
    <p:extLst>
      <p:ext uri="{BB962C8B-B14F-4D97-AF65-F5344CB8AC3E}">
        <p14:creationId xmlns:p14="http://schemas.microsoft.com/office/powerpoint/2010/main" val="6333734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Substring and prefix</a:t>
            </a:r>
            <a:endParaRPr lang="en-IN" sz="3200">
              <a:solidFill>
                <a:srgbClr val="7030A0"/>
              </a:solidFill>
              <a:latin typeface="+mj-lt"/>
            </a:endParaRPr>
          </a:p>
        </p:txBody>
      </p:sp>
      <mc:AlternateContent>
        <mc:Choice Requires="a14">
          <p:sp>
            <p:nvSpPr>
              <p:cNvPr id="12" name="TextBox 11">
                <a:extLst>
                  <a:ext uri="{FF2B5EF4-FFF2-40B4-BE49-F238E27FC236}">
                    <a16:creationId xmlns:a16="http://schemas.microsoft.com/office/drawing/2014/main" id="{B232F52D-D617-D035-69CF-EB9870440805}"/>
                  </a:ext>
                </a:extLst>
              </p:cNvPr>
              <p:cNvSpPr txBox="1"/>
              <p:nvPr/>
            </p:nvSpPr>
            <p:spPr>
              <a:xfrm>
                <a:off x="152400" y="1676400"/>
                <a:ext cx="8763000" cy="552151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buFont typeface="Wingdings" panose="05000000000000000000" pitchFamily="2" charset="2"/>
                  <a:buChar char="Ø"/>
                  <a:defRPr/>
                </a:pPr>
                <a:r>
                  <a:rPr lang="en-US" sz="2800">
                    <a:solidFill>
                      <a:srgbClr val="C00000"/>
                    </a:solidFill>
                    <a:latin typeface="+mj-lt"/>
                  </a:rPr>
                  <a:t>Substring: </a:t>
                </a:r>
                <a:r>
                  <a:rPr lang="en-US" sz="2800">
                    <a:latin typeface="+mj-lt"/>
                  </a:rPr>
                  <a:t>A string </a:t>
                </a:r>
                <a14:m>
                  <m:oMathPara>
                    <m:oMathParaPr>
                      <m:jc/>
                    </m:oMathParaPr>
                    <m:oMath>
                      <m:r>
                        <a:rPr lang="en-US" sz="2800" b="0" i="1" smtClean="0">
                          <a:latin typeface="Cambria Math" panose="02040503050406030204" pitchFamily="18" charset="0"/>
                        </a:rPr>
                        <m:t>𝑦</m:t>
                      </m:r>
                    </m:oMath>
                  </m:oMathPara>
                </a14:m>
                <a:r>
                  <a:rPr lang="en-US" sz="2800">
                    <a:solidFill>
                      <a:srgbClr val="C00000"/>
                    </a:solidFill>
                    <a:latin typeface="+mj-lt"/>
                  </a:rPr>
                  <a:t> </a:t>
                </a:r>
                <a:r>
                  <a:rPr lang="en-US" sz="2800">
                    <a:latin typeface="+mj-lt"/>
                  </a:rPr>
                  <a:t>is a substring of stri</a:t>
                </a:r>
                <a:r>
                  <a:rPr lang="en-US" sz="2800">
                    <a:solidFill>
                      <a:schemeClr val="tx1"/>
                    </a:solidFill>
                    <a:latin typeface="+mj-lt"/>
                  </a:rPr>
                  <a:t>ng </a:t>
                </a:r>
                <a14:m>
                  <m:oMathPara>
                    <m:oMathParaPr>
                      <m:jc/>
                    </m:oMathParaPr>
                    <m:oMath>
                      <m:r>
                        <a:rPr lang="en-US" sz="2800" b="0" i="1" smtClean="0">
                          <a:solidFill>
                            <a:schemeClr val="tx1"/>
                          </a:solidFill>
                          <a:latin typeface="Cambria Math" panose="02040503050406030204" pitchFamily="18" charset="0"/>
                        </a:rPr>
                        <m:t>𝑥</m:t>
                      </m:r>
                    </m:oMath>
                  </m:oMathPara>
                </a14:m>
                <a:r>
                  <a:rPr lang="en-US" sz="2800">
                    <a:solidFill>
                      <a:schemeClr val="tx1"/>
                    </a:solidFill>
                    <a:latin typeface="+mj-lt"/>
                  </a:rPr>
                  <a:t> if there are strings </a:t>
                </a:r>
                <a14:m>
                  <m:oMathPara>
                    <m:oMathParaPr>
                      <m:jc/>
                    </m:oMathParaPr>
                    <m:oMath>
                      <m:r>
                        <a:rPr lang="en-US" sz="2800" b="0" i="1" smtClean="0">
                          <a:solidFill>
                            <a:schemeClr val="tx1"/>
                          </a:solidFill>
                          <a:latin typeface="Cambria Math" panose="02040503050406030204" pitchFamily="18" charset="0"/>
                        </a:rPr>
                        <m:t>𝑣</m:t>
                      </m:r>
                    </m:oMath>
                  </m:oMathPara>
                </a14:m>
                <a:r>
                  <a:rPr lang="en-US" sz="2800">
                    <a:solidFill>
                      <a:schemeClr val="tx1"/>
                    </a:solidFill>
                    <a:latin typeface="+mj-lt"/>
                  </a:rPr>
                  <a:t> and </a:t>
                </a:r>
                <a14:m>
                  <m:oMathPara>
                    <m:oMathParaPr>
                      <m:jc/>
                    </m:oMathParaPr>
                    <m:oMath>
                      <m:r>
                        <a:rPr lang="en-US" sz="2800" b="0" i="1" smtClean="0">
                          <a:solidFill>
                            <a:schemeClr val="tx1"/>
                          </a:solidFill>
                          <a:latin typeface="Cambria Math" panose="02040503050406030204" pitchFamily="18" charset="0"/>
                        </a:rPr>
                        <m:t>𝑢</m:t>
                      </m:r>
                    </m:oMath>
                  </m:oMathPara>
                </a14:m>
                <a:r>
                  <a:rPr lang="en-US" sz="2800">
                    <a:solidFill>
                      <a:schemeClr val="tx1"/>
                    </a:solidFill>
                    <a:latin typeface="+mj-lt"/>
                  </a:rPr>
                  <a:t> in </a:t>
                </a:r>
                <a14:m>
                  <m:oMathPara>
                    <m:oMathParaPr>
                      <m:jc/>
                    </m:oMathParaPr>
                    <m:oMath>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𝛴</m:t>
                          </m:r>
                        </m:e>
                        <m:sup>
                          <m:r>
                            <m:rPr>
                              <m:sty m:val="p"/>
                            </m:rPr>
                            <a:rPr lang="en-US" sz="2800" b="0" i="0" smtClean="0">
                              <a:solidFill>
                                <a:schemeClr val="tx1"/>
                              </a:solidFill>
                              <a:latin typeface="Cambria Math" panose="02040503050406030204" pitchFamily="18" charset="0"/>
                            </a:rPr>
                            <m:t>∗</m:t>
                          </m:r>
                        </m:sup>
                      </m:sSup>
                    </m:oMath>
                  </m:oMathPara>
                </a14:m>
                <a:r>
                  <a:rPr lang="en-US" sz="2800">
                    <a:solidFill>
                      <a:schemeClr val="tx1"/>
                    </a:solidFill>
                    <a:latin typeface="+mj-lt"/>
                  </a:rPr>
                  <a:t> such that </a:t>
                </a:r>
                <a14:m>
                  <m:oMathPara>
                    <m:oMathParaPr>
                      <m:jc/>
                    </m:oMathParaPr>
                    <m:oMath>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𝑣𝑦𝑤</m:t>
                      </m:r>
                    </m:oMath>
                  </m:oMathPara>
                </a14:m>
                <a:r>
                  <a:rPr lang="en-US" sz="2800">
                    <a:latin typeface="+mj-lt"/>
                  </a:rPr>
                  <a:t>. </a:t>
                </a:r>
              </a:p>
              <a:p>
                <a:pPr marL="914400" lvl="1" indent="-457200">
                  <a:lnSpc>
                    <a:spcPct val="90000"/>
                  </a:lnSpc>
                  <a:buFont typeface="Wingdings" panose="05000000000000000000" pitchFamily="2" charset="2"/>
                  <a:buChar char="Ø"/>
                  <a:defRPr/>
                </a:pPr>
                <a:r>
                  <a:rPr lang="en-US" sz="2800">
                    <a:solidFill>
                      <a:srgbClr val="C00000"/>
                    </a:solidFill>
                    <a:latin typeface="+mj-lt"/>
                  </a:rPr>
                  <a:t>Example: 	</a:t>
                </a:r>
              </a:p>
              <a:p>
                <a:pPr marL="457200" indent="-457200">
                  <a:lnSpc>
                    <a:spcPct val="90000"/>
                  </a:lnSpc>
                  <a:buFont typeface="Wingdings" panose="05000000000000000000" pitchFamily="2" charset="2"/>
                  <a:buChar char="Ø"/>
                  <a:defRPr/>
                </a:pPr>
                <a:endParaRPr lang="en-US" sz="2800">
                  <a:solidFill>
                    <a:srgbClr val="C00000"/>
                  </a:solidFill>
                  <a:latin typeface="+mj-lt"/>
                </a:endParaRPr>
              </a:p>
              <a:p>
                <a:pPr marL="457200" indent="-457200">
                  <a:lnSpc>
                    <a:spcPct val="90000"/>
                  </a:lnSpc>
                  <a:buFont typeface="Wingdings" panose="05000000000000000000" pitchFamily="2" charset="2"/>
                  <a:buChar char="Ø"/>
                  <a:defRPr/>
                </a:pPr>
                <a:endParaRPr lang="en-US" sz="2800">
                  <a:solidFill>
                    <a:srgbClr val="C00000"/>
                  </a:solidFill>
                  <a:latin typeface="+mj-lt"/>
                </a:endParaRPr>
              </a:p>
              <a:p>
                <a:pPr marL="457200" indent="-457200">
                  <a:lnSpc>
                    <a:spcPct val="90000"/>
                  </a:lnSpc>
                  <a:buFont typeface="Wingdings" panose="05000000000000000000" pitchFamily="2" charset="2"/>
                  <a:buChar char="Ø"/>
                  <a:defRPr/>
                </a:pPr>
                <a:endParaRPr lang="en-US" sz="2800">
                  <a:solidFill>
                    <a:srgbClr val="C00000"/>
                  </a:solidFill>
                  <a:latin typeface="+mj-lt"/>
                </a:endParaRPr>
              </a:p>
              <a:p>
                <a:pPr marL="457200" indent="-457200">
                  <a:lnSpc>
                    <a:spcPct val="90000"/>
                  </a:lnSpc>
                  <a:buFont typeface="Wingdings" panose="05000000000000000000" pitchFamily="2" charset="2"/>
                  <a:buChar char="Ø"/>
                  <a:defRPr/>
                </a:pPr>
                <a:r>
                  <a:rPr lang="en-US" sz="2800">
                    <a:solidFill>
                      <a:srgbClr val="C00000"/>
                    </a:solidFill>
                    <a:latin typeface="+mj-lt"/>
                  </a:rPr>
                  <a:t>Prefix:  </a:t>
                </a:r>
                <a:r>
                  <a:rPr lang="en-US" sz="2800">
                    <a:latin typeface="+mj-lt"/>
                  </a:rPr>
                  <a:t>I</a:t>
                </a:r>
                <a:r>
                  <a:rPr lang="en-US" sz="2800">
                    <a:solidFill>
                      <a:schemeClr val="tx1"/>
                    </a:solidFill>
                    <a:latin typeface="+mj-lt"/>
                  </a:rPr>
                  <a:t>f </a:t>
                </a:r>
                <a14:m>
                  <m:oMathPara>
                    <m:oMathParaPr>
                      <m:jc/>
                    </m:oMathParaPr>
                    <m:oMath>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𝑣𝑦</m:t>
                      </m:r>
                    </m:oMath>
                  </m:oMathPara>
                </a14:m>
                <a:r>
                  <a:rPr lang="en-US" sz="2800">
                    <a:solidFill>
                      <a:schemeClr val="tx1"/>
                    </a:solidFill>
                    <a:latin typeface="+mj-lt"/>
                  </a:rPr>
                  <a:t> for some </a:t>
                </a:r>
                <a14:m>
                  <m:oMathPara>
                    <m:oMathParaPr>
                      <m:jc/>
                    </m:oMathParaPr>
                    <m:oMath>
                      <m:r>
                        <a:rPr lang="en-US" sz="2800" b="0" i="1" smtClean="0">
                          <a:solidFill>
                            <a:schemeClr val="tx1"/>
                          </a:solidFill>
                          <a:latin typeface="Cambria Math" panose="02040503050406030204" pitchFamily="18" charset="0"/>
                        </a:rPr>
                        <m:t>𝑦</m:t>
                      </m:r>
                      <m:r>
                        <a:rPr lang="en-US" sz="2800" b="0" i="1" smtClean="0">
                          <a:solidFill>
                            <a:schemeClr val="tx1"/>
                          </a:solidFill>
                          <a:latin typeface="Cambria Math" panose="02040503050406030204" pitchFamily="18" charset="0"/>
                        </a:rPr>
                        <m:t>∈</m:t>
                      </m:r>
                      <m:sSup>
                        <m:sSupPr>
                          <m:ctrlPr>
                            <a:rPr lang="en-US" sz="2800" b="0" i="1" smtClean="0">
                              <a:solidFill>
                                <a:schemeClr val="tx1"/>
                              </a:solidFill>
                              <a:latin typeface="Cambria Math" panose="02040503050406030204" pitchFamily="18" charset="0"/>
                            </a:rPr>
                          </m:ctrlPr>
                        </m:sSupPr>
                        <m:e>
                          <m:r>
                            <m:rPr>
                              <m:sty m:val="p"/>
                            </m:rPr>
                            <a:rPr lang="en-US" sz="2800" b="0" i="0" smtClean="0">
                              <a:solidFill>
                                <a:schemeClr val="tx1"/>
                              </a:solidFill>
                              <a:latin typeface="Cambria Math" panose="02040503050406030204" pitchFamily="18" charset="0"/>
                            </a:rPr>
                            <m:t>Σ</m:t>
                          </m:r>
                        </m:e>
                        <m:sup>
                          <m:r>
                            <a:rPr lang="en-US" sz="2800" b="0" i="1" smtClean="0">
                              <a:solidFill>
                                <a:schemeClr val="tx1"/>
                              </a:solidFill>
                              <a:latin typeface="Cambria Math" panose="02040503050406030204" pitchFamily="18" charset="0"/>
                            </a:rPr>
                            <m:t>∗</m:t>
                          </m:r>
                        </m:sup>
                      </m:sSup>
                    </m:oMath>
                  </m:oMathPara>
                </a14:m>
                <a:r>
                  <a:rPr lang="en-US" sz="2800">
                    <a:solidFill>
                      <a:schemeClr val="tx1"/>
                    </a:solidFill>
                    <a:latin typeface="+mj-lt"/>
                  </a:rPr>
                  <a:t> then </a:t>
                </a:r>
                <a14:m>
                  <m:oMathPara>
                    <m:oMathParaPr>
                      <m:jc/>
                    </m:oMathParaPr>
                    <m:oMath>
                      <m:r>
                        <a:rPr lang="en-US" sz="2800" b="0" i="1" smtClean="0">
                          <a:solidFill>
                            <a:schemeClr val="tx1"/>
                          </a:solidFill>
                          <a:latin typeface="Cambria Math" panose="02040503050406030204" pitchFamily="18" charset="0"/>
                        </a:rPr>
                        <m:t>𝑣</m:t>
                      </m:r>
                    </m:oMath>
                  </m:oMathPara>
                </a14:m>
                <a:r>
                  <a:rPr lang="en-US" sz="2800">
                    <a:solidFill>
                      <a:schemeClr val="tx1"/>
                    </a:solidFill>
                    <a:latin typeface="+mj-lt"/>
                  </a:rPr>
                  <a:t> is a prefix of </a:t>
                </a:r>
                <a14:m>
                  <m:oMathPara>
                    <m:oMathParaPr>
                      <m:jc/>
                    </m:oMathParaPr>
                    <m:oMath>
                      <m:r>
                        <a:rPr lang="en-US" sz="2800" b="0" i="1" smtClean="0">
                          <a:solidFill>
                            <a:schemeClr val="tx1"/>
                          </a:solidFill>
                          <a:latin typeface="Cambria Math" panose="02040503050406030204" pitchFamily="18" charset="0"/>
                        </a:rPr>
                        <m:t>𝑥</m:t>
                      </m:r>
                    </m:oMath>
                  </m:oMathPara>
                </a14:m>
                <a:r>
                  <a:rPr lang="en-US" sz="2800">
                    <a:solidFill>
                      <a:schemeClr val="tx1"/>
                    </a:solidFill>
                    <a:latin typeface="+mj-lt"/>
                  </a:rPr>
                  <a:t>. </a:t>
                </a:r>
              </a:p>
              <a:p>
                <a:pPr marL="914400" lvl="1" indent="-457200">
                  <a:lnSpc>
                    <a:spcPct val="90000"/>
                  </a:lnSpc>
                  <a:buFont typeface="Wingdings" panose="05000000000000000000" pitchFamily="2" charset="2"/>
                  <a:buChar char="Ø"/>
                  <a:defRPr/>
                </a:pPr>
                <a:r>
                  <a:rPr lang="en-US" sz="2800">
                    <a:latin typeface="+mj-lt"/>
                  </a:rPr>
                  <a:t>Example: </a:t>
                </a:r>
              </a:p>
              <a:p>
                <a:pPr lvl="1">
                  <a:lnSpc>
                    <a:spcPct val="90000"/>
                  </a:lnSpc>
                  <a:defRPr/>
                </a:pPr>
                <a:endParaRPr lang="en-US" sz="2800">
                  <a:solidFill>
                    <a:srgbClr val="C00000"/>
                  </a:solidFill>
                  <a:latin typeface="+mj-lt"/>
                </a:endParaRPr>
              </a:p>
              <a:p>
                <a:pPr lvl="1">
                  <a:lnSpc>
                    <a:spcPct val="90000"/>
                  </a:lnSpc>
                  <a:defRPr/>
                </a:pPr>
                <a:endParaRPr lang="en-US" sz="2800">
                  <a:solidFill>
                    <a:srgbClr val="C00000"/>
                  </a:solidFill>
                  <a:latin typeface="+mj-lt"/>
                </a:endParaRPr>
              </a:p>
              <a:p>
                <a:pPr lvl="1">
                  <a:lnSpc>
                    <a:spcPct val="90000"/>
                  </a:lnSpc>
                  <a:defRPr/>
                </a:pPr>
                <a:r>
                  <a:rPr lang="en-US" sz="2800">
                    <a:solidFill>
                      <a:srgbClr val="C00000"/>
                    </a:solidFill>
                    <a:latin typeface="+mj-lt"/>
                  </a:rPr>
                  <a:t>Note: empty string is a prefix of every string. </a:t>
                </a:r>
              </a:p>
              <a:p>
                <a:pPr lvl="1">
                  <a:lnSpc>
                    <a:spcPct val="90000"/>
                  </a:lnSpc>
                  <a:defRPr/>
                </a:pPr>
                <a:endParaRPr lang="en-US" sz="2800">
                  <a:solidFill>
                    <a:srgbClr val="C00000"/>
                  </a:solidFill>
                  <a:latin typeface="+mj-lt"/>
                </a:endParaRPr>
              </a:p>
              <a:p>
                <a:pPr lvl="1">
                  <a:lnSpc>
                    <a:spcPct val="90000"/>
                  </a:lnSpc>
                  <a:defRPr/>
                </a:pPr>
                <a:endParaRPr lang="en-US" sz="2800">
                  <a:solidFill>
                    <a:srgbClr val="C00000"/>
                  </a:solidFill>
                  <a:latin typeface="+mj-lt"/>
                </a:endParaRPr>
              </a:p>
              <a:p>
                <a:pPr marL="914400" lvl="1" indent="-457200">
                  <a:lnSpc>
                    <a:spcPct val="90000"/>
                  </a:lnSpc>
                  <a:buFont typeface="Wingdings" panose="05000000000000000000" pitchFamily="2" charset="2"/>
                  <a:buChar char="Ø"/>
                  <a:defRPr/>
                </a:pPr>
                <a:endParaRPr lang="en-IN" sz="2800">
                  <a:latin typeface="+mj-lt"/>
                </a:endParaRPr>
              </a:p>
            </p:txBody>
          </p:sp>
        </mc:Choice>
        <mc:Fallback>
          <p:sp>
            <p:nvSpPr>
              <p:cNvPr id="12" name="TextBox 11">
                <a:extLst>
                  <a:ext uri="{FF2B5EF4-FFF2-40B4-BE49-F238E27FC236}">
                    <a16:creationId xmlns:a16="http://schemas.microsoft.com/office/drawing/2014/main" id="{B232F52D-D617-D035-69CF-EB9870440805}"/>
                  </a:ext>
                </a:extLst>
              </p:cNvPr>
              <p:cNvSpPr txBox="1">
                <a:spLocks noRot="1" noChangeAspect="1" noMove="1" noResize="1" noEditPoints="1" noAdjustHandles="1" noChangeArrowheads="1" noChangeShapeType="1" noTextEdit="1"/>
              </p:cNvSpPr>
              <p:nvPr/>
            </p:nvSpPr>
            <p:spPr>
              <a:xfrm>
                <a:off x="152400" y="1676400"/>
                <a:ext cx="8763000" cy="5521512"/>
              </a:xfrm>
              <a:prstGeom prst="rect">
                <a:avLst/>
              </a:prstGeom>
              <a:blipFill>
                <a:blip r:embed="rId2"/>
                <a:stretch>
                  <a:fillRect l="-1182" t="-1766" r="-2017"/>
                </a:stretch>
              </a:blipFill>
            </p:spPr>
            <p:txBody>
              <a:bodyPr/>
              <a:lstStyle/>
              <a:p>
                <a:r>
                  <a:rPr lang="en-IN">
                    <a:noFill/>
                  </a:rPr>
                  <a:t> </a:t>
                </a:r>
              </a:p>
            </p:txBody>
          </p:sp>
        </mc:Fallback>
      </mc:AlternateContent>
      <p:contentPart p14:bwMode="auto" r:id="rId3">
        <p14:nvContentPartPr>
          <p14:cNvPr id="3" name="Ink 2">
            <a:extLst>
              <a:ext uri="{FF2B5EF4-FFF2-40B4-BE49-F238E27FC236}">
                <a16:creationId xmlns:a16="http://schemas.microsoft.com/office/drawing/2014/main" id="{6FFDA53B-9635-3500-4AC6-873CCE6F26D8}"/>
              </a:ext>
            </a:extLst>
          </p14:cNvPr>
          <p14:cNvContentPartPr/>
          <p14:nvPr/>
        </p14:nvContentPartPr>
        <p14:xfrm>
          <a:off x="1729440" y="295560"/>
          <a:ext cx="7036200" cy="6049800"/>
        </p14:xfrm>
      </p:contentPart>
    </p:spTree>
    <p:extLst>
      <p:ext uri="{BB962C8B-B14F-4D97-AF65-F5344CB8AC3E}">
        <p14:creationId xmlns:p14="http://schemas.microsoft.com/office/powerpoint/2010/main" val="76425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608693" y="422972"/>
            <a:ext cx="5900351" cy="551503"/>
          </a:xfrm>
          <a:prstGeom prst="rect">
            <a:avLst/>
          </a:prstGeom>
        </p:spPr>
        <p:txBody>
          <a:bodyPr vert="horz" wrap="square" lIns="0" tIns="43249" rIns="0" bIns="0" rtlCol="0">
            <a:spAutoFit/>
          </a:bodyPr>
          <a:lstStyle/>
          <a:p>
            <a:pPr marL="41189">
              <a:spcBef>
                <a:spcPts val="341"/>
              </a:spcBef>
            </a:pPr>
            <a:r>
              <a:rPr spc="-16"/>
              <a:t>Right-Linear</a:t>
            </a:r>
            <a:r>
              <a:rPr spc="-178"/>
              <a:t> </a:t>
            </a:r>
            <a:r>
              <a:t>Grammars</a:t>
            </a:r>
          </a:p>
        </p:txBody>
      </p:sp>
      <p:sp>
        <p:nvSpPr>
          <p:cNvPr id="3" name="object 3"/>
          <p:cNvSpPr txBox="1"/>
          <p:nvPr/>
        </p:nvSpPr>
        <p:spPr>
          <a:xfrm>
            <a:off x="733377" y="1982765"/>
            <a:ext cx="5105400"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0995" indent="-341866">
              <a:spcBef>
                <a:spcPts val="438"/>
              </a:spcBef>
              <a:buChar char="•"/>
              <a:tabLst>
                <a:tab pos="383054"/>
              </a:tabLst>
            </a:pPr>
            <a:r>
              <a:rPr sz="3081" spc="32">
                <a:latin typeface="Arial"/>
                <a:cs typeface="Arial"/>
              </a:rPr>
              <a:t>All productions have</a:t>
            </a:r>
            <a:r>
              <a:rPr sz="3081" spc="-195">
                <a:latin typeface="Arial"/>
                <a:cs typeface="Arial"/>
              </a:rPr>
              <a:t> </a:t>
            </a:r>
            <a:r>
              <a:rPr sz="3081" spc="49">
                <a:latin typeface="Arial"/>
                <a:cs typeface="Arial"/>
              </a:rPr>
              <a:t>form:</a:t>
            </a:r>
            <a:endParaRPr sz="3081">
              <a:latin typeface="Arial"/>
              <a:cs typeface="Arial"/>
            </a:endParaRPr>
          </a:p>
        </p:txBody>
      </p:sp>
      <p:sp>
        <p:nvSpPr>
          <p:cNvPr id="4" name="object 4"/>
          <p:cNvSpPr txBox="1"/>
          <p:nvPr/>
        </p:nvSpPr>
        <p:spPr>
          <a:xfrm>
            <a:off x="733375" y="4908081"/>
            <a:ext cx="2113005"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0995" indent="-341866">
              <a:spcBef>
                <a:spcPts val="438"/>
              </a:spcBef>
              <a:buChar char="•"/>
              <a:tabLst>
                <a:tab pos="383054"/>
              </a:tabLst>
            </a:pPr>
            <a:r>
              <a:rPr sz="3081" spc="49">
                <a:latin typeface="Arial"/>
                <a:cs typeface="Arial"/>
              </a:rPr>
              <a:t>Example:</a:t>
            </a:r>
            <a:endParaRPr sz="3081">
              <a:latin typeface="Arial"/>
              <a:cs typeface="Arial"/>
            </a:endParaRPr>
          </a:p>
        </p:txBody>
      </p:sp>
      <p:sp>
        <p:nvSpPr>
          <p:cNvPr id="5" name="object 5"/>
          <p:cNvSpPr txBox="1"/>
          <p:nvPr/>
        </p:nvSpPr>
        <p:spPr>
          <a:xfrm>
            <a:off x="5862950" y="2179545"/>
            <a:ext cx="1643449" cy="2473324"/>
          </a:xfrm>
          <a:prstGeom prst="rect">
            <a:avLst/>
          </a:prstGeom>
        </p:spPr>
        <p:txBody>
          <a:bodyPr vert="horz" wrap="square" lIns="0" tIns="387178"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3049"/>
              </a:spcBef>
            </a:pPr>
            <a:r>
              <a:rPr sz="3892" i="1" spc="49">
                <a:latin typeface="Times New Roman"/>
                <a:cs typeface="Times New Roman"/>
              </a:rPr>
              <a:t>A </a:t>
            </a:r>
            <a:r>
              <a:rPr sz="3892" spc="81">
                <a:latin typeface="Symbol"/>
                <a:cs typeface="Symbol"/>
              </a:rPr>
              <a:t></a:t>
            </a:r>
            <a:r>
              <a:rPr sz="3892" spc="-551">
                <a:latin typeface="Times New Roman"/>
                <a:cs typeface="Times New Roman"/>
              </a:rPr>
              <a:t> </a:t>
            </a:r>
            <a:r>
              <a:rPr sz="3892" i="1" spc="49">
                <a:latin typeface="Times New Roman"/>
                <a:cs typeface="Times New Roman"/>
              </a:rPr>
              <a:t>xB</a:t>
            </a:r>
            <a:endParaRPr sz="3892">
              <a:latin typeface="Times New Roman"/>
              <a:cs typeface="Times New Roman"/>
            </a:endParaRPr>
          </a:p>
          <a:p>
            <a:pPr algn="ctr">
              <a:spcBef>
                <a:spcPts val="2254"/>
              </a:spcBef>
            </a:pPr>
            <a:r>
              <a:rPr sz="3081" spc="49">
                <a:solidFill>
                  <a:srgbClr val="4348AA"/>
                </a:solidFill>
                <a:latin typeface="Comic Sans MS"/>
                <a:cs typeface="Comic Sans MS"/>
              </a:rPr>
              <a:t>or</a:t>
            </a:r>
            <a:endParaRPr sz="3081">
              <a:latin typeface="Comic Sans MS"/>
              <a:cs typeface="Comic Sans MS"/>
            </a:endParaRPr>
          </a:p>
          <a:p>
            <a:pPr marR="131804" algn="ctr">
              <a:spcBef>
                <a:spcPts val="908"/>
              </a:spcBef>
            </a:pPr>
            <a:r>
              <a:rPr sz="3892" i="1" spc="49">
                <a:latin typeface="Times New Roman"/>
                <a:cs typeface="Times New Roman"/>
              </a:rPr>
              <a:t>A </a:t>
            </a:r>
            <a:r>
              <a:rPr sz="3892" spc="81">
                <a:latin typeface="Symbol"/>
                <a:cs typeface="Symbol"/>
              </a:rPr>
              <a:t></a:t>
            </a:r>
            <a:r>
              <a:rPr sz="3892" spc="-486">
                <a:latin typeface="Times New Roman"/>
                <a:cs typeface="Times New Roman"/>
              </a:rPr>
              <a:t> </a:t>
            </a:r>
            <a:r>
              <a:rPr sz="3892" i="1" spc="32">
                <a:latin typeface="Times New Roman"/>
                <a:cs typeface="Times New Roman"/>
              </a:rPr>
              <a:t>x</a:t>
            </a:r>
            <a:endParaRPr sz="3892">
              <a:latin typeface="Times New Roman"/>
              <a:cs typeface="Times New Roman"/>
            </a:endParaRPr>
          </a:p>
        </p:txBody>
      </p:sp>
      <p:sp>
        <p:nvSpPr>
          <p:cNvPr id="6" name="object 6"/>
          <p:cNvSpPr txBox="1"/>
          <p:nvPr/>
        </p:nvSpPr>
        <p:spPr>
          <a:xfrm>
            <a:off x="3173504" y="4787325"/>
            <a:ext cx="1845276" cy="1496258"/>
          </a:xfrm>
          <a:prstGeom prst="rect">
            <a:avLst/>
          </a:prstGeom>
        </p:spPr>
        <p:txBody>
          <a:bodyPr vert="horz" wrap="square" lIns="0" tIns="391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a:lnSpc>
                <a:spcPct val="128200"/>
              </a:lnSpc>
              <a:spcBef>
                <a:spcPts val="308"/>
              </a:spcBef>
            </a:pPr>
            <a:r>
              <a:rPr sz="3892" i="1" spc="32">
                <a:latin typeface="Times New Roman"/>
                <a:cs typeface="Times New Roman"/>
              </a:rPr>
              <a:t>S </a:t>
            </a:r>
            <a:r>
              <a:rPr sz="3892" spc="81">
                <a:latin typeface="Symbol"/>
                <a:cs typeface="Symbol"/>
              </a:rPr>
              <a:t></a:t>
            </a:r>
            <a:r>
              <a:rPr sz="3892" spc="-292">
                <a:latin typeface="Times New Roman"/>
                <a:cs typeface="Times New Roman"/>
              </a:rPr>
              <a:t> </a:t>
            </a:r>
            <a:r>
              <a:rPr sz="3892" i="1" spc="32">
                <a:latin typeface="Times New Roman"/>
                <a:cs typeface="Times New Roman"/>
              </a:rPr>
              <a:t>abS  S </a:t>
            </a:r>
            <a:r>
              <a:rPr sz="3892" spc="81">
                <a:latin typeface="Symbol"/>
                <a:cs typeface="Symbol"/>
              </a:rPr>
              <a:t></a:t>
            </a:r>
            <a:r>
              <a:rPr sz="3892" spc="-130">
                <a:latin typeface="Times New Roman"/>
                <a:cs typeface="Times New Roman"/>
              </a:rPr>
              <a:t> </a:t>
            </a:r>
            <a:r>
              <a:rPr sz="3892" i="1" spc="32">
                <a:latin typeface="Times New Roman"/>
                <a:cs typeface="Times New Roman"/>
              </a:rPr>
              <a:t>a</a:t>
            </a:r>
            <a:endParaRPr sz="3892">
              <a:latin typeface="Times New Roman"/>
              <a:cs typeface="Times New Roman"/>
            </a:endParaRPr>
          </a:p>
        </p:txBody>
      </p:sp>
      <p:grpSp>
        <p:nvGrpSpPr>
          <p:cNvPr id="7" name="object 7"/>
          <p:cNvGrpSpPr/>
          <p:nvPr/>
        </p:nvGrpSpPr>
        <p:grpSpPr>
          <a:xfrm>
            <a:off x="7442251" y="4413380"/>
            <a:ext cx="387178" cy="768175"/>
            <a:chOff x="2294694" y="1360792"/>
            <a:chExt cx="119380" cy="236854"/>
          </a:xfrm>
        </p:grpSpPr>
        <p:sp>
          <p:nvSpPr>
            <p:cNvPr id="8" name="object 8"/>
            <p:cNvSpPr/>
            <p:nvPr/>
          </p:nvSpPr>
          <p:spPr>
            <a:xfrm>
              <a:off x="2298212" y="1367783"/>
              <a:ext cx="113664" cy="227965"/>
            </a:xfrm>
            <a:custGeom>
              <a:rect l="l" t="t" r="r" b="b"/>
              <a:pathLst>
                <a:path w="113663" h="227965">
                  <a:moveTo>
                    <a:pt x="113199" y="227617"/>
                  </a:moveTo>
                  <a:lnTo>
                    <a:pt x="0" y="0"/>
                  </a:lnTo>
                </a:path>
              </a:pathLst>
            </a:custGeom>
            <a:ln w="4157">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9" name="object 9"/>
            <p:cNvSpPr/>
            <p:nvPr/>
          </p:nvSpPr>
          <p:spPr>
            <a:xfrm>
              <a:off x="2294694" y="1360792"/>
              <a:ext cx="20955" cy="26670"/>
            </a:xfrm>
            <a:custGeom>
              <a:rect l="l" t="t" r="r" b="b"/>
              <a:pathLst>
                <a:path w="20955" h="26669">
                  <a:moveTo>
                    <a:pt x="38" y="0"/>
                  </a:moveTo>
                  <a:lnTo>
                    <a:pt x="0" y="26225"/>
                  </a:lnTo>
                  <a:lnTo>
                    <a:pt x="20954" y="15760"/>
                  </a:lnTo>
                  <a:lnTo>
                    <a:pt x="38"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10" name="object 10"/>
          <p:cNvSpPr txBox="1"/>
          <p:nvPr/>
        </p:nvSpPr>
        <p:spPr>
          <a:xfrm>
            <a:off x="6580573" y="5162238"/>
            <a:ext cx="1845276" cy="1157162"/>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a:lnSpc>
                <a:spcPct val="123400"/>
              </a:lnSpc>
              <a:spcBef>
                <a:spcPts val="292"/>
              </a:spcBef>
            </a:pPr>
            <a:r>
              <a:rPr sz="3081" spc="49">
                <a:solidFill>
                  <a:srgbClr val="4348AA"/>
                </a:solidFill>
                <a:latin typeface="Comic Sans MS"/>
                <a:cs typeface="Comic Sans MS"/>
              </a:rPr>
              <a:t>string of  </a:t>
            </a:r>
            <a:r>
              <a:rPr sz="3081" spc="32">
                <a:solidFill>
                  <a:srgbClr val="4348AA"/>
                </a:solidFill>
                <a:latin typeface="Comic Sans MS"/>
                <a:cs typeface="Comic Sans MS"/>
              </a:rPr>
              <a:t>terminals</a:t>
            </a:r>
            <a:endParaRPr sz="3081">
              <a:latin typeface="Comic Sans MS"/>
              <a:cs typeface="Comic Sans MS"/>
            </a:endParaRPr>
          </a:p>
        </p:txBody>
      </p:sp>
      <p:sp>
        <p:nvSpPr>
          <p:cNvPr id="14" name="Content Placeholder 1">
            <a:extLst>
              <a:ext uri="{FF2B5EF4-FFF2-40B4-BE49-F238E27FC236}">
                <a16:creationId xmlns:a16="http://schemas.microsoft.com/office/drawing/2014/main" id="{C9E36005-DFAC-2180-6C9F-CFF9A55633CE}"/>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C00000"/>
                </a:solidFill>
                <a:latin typeface="+mn-lt"/>
              </a:rPr>
              <a:t>Right- Linear grammars</a:t>
            </a:r>
            <a:endParaRPr lang="en-IN" kern="0">
              <a:solidFill>
                <a:srgbClr val="C00000"/>
              </a:solidFill>
              <a:latin typeface="+mn-lt"/>
            </a:endParaRPr>
          </a:p>
        </p:txBody>
      </p:sp>
      <p:contentPart p14:bwMode="auto" r:id="rId2">
        <p14:nvContentPartPr>
          <p14:cNvPr id="11" name="Ink 10"/>
          <p14:cNvContentPartPr/>
          <p14:nvPr/>
        </p14:nvContentPartPr>
        <p14:xfrm>
          <a:off x="128520" y="1679040"/>
          <a:ext cx="8877240" cy="2983320"/>
        </p14:xfrm>
      </p:contentPart>
      <p:contentPart p14:bwMode="auto" r:id="rId3">
        <p14:nvContentPartPr>
          <p14:cNvPr id="12" name="Ink 11"/>
          <p14:cNvContentPartPr/>
          <p14:nvPr/>
        </p14:nvContentPartPr>
        <p14:xfrm>
          <a:off x="5596200" y="2326320"/>
          <a:ext cx="2182320" cy="2567520"/>
        </p14:xfrm>
      </p:contentPar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796987" y="346853"/>
            <a:ext cx="5537883" cy="551503"/>
          </a:xfrm>
          <a:prstGeom prst="rect">
            <a:avLst/>
          </a:prstGeom>
        </p:spPr>
        <p:txBody>
          <a:bodyPr vert="horz" wrap="square" lIns="0" tIns="43249" rIns="0" bIns="0" rtlCol="0">
            <a:spAutoFit/>
          </a:bodyPr>
          <a:lstStyle/>
          <a:p>
            <a:pPr marL="41189">
              <a:spcBef>
                <a:spcPts val="341"/>
              </a:spcBef>
            </a:pPr>
            <a:r>
              <a:rPr spc="-16"/>
              <a:t>Left-Linear</a:t>
            </a:r>
            <a:r>
              <a:rPr spc="-146"/>
              <a:t> </a:t>
            </a:r>
            <a:r>
              <a:t>Grammars</a:t>
            </a:r>
          </a:p>
        </p:txBody>
      </p:sp>
      <p:sp>
        <p:nvSpPr>
          <p:cNvPr id="3" name="object 3"/>
          <p:cNvSpPr txBox="1"/>
          <p:nvPr/>
        </p:nvSpPr>
        <p:spPr>
          <a:xfrm>
            <a:off x="582415" y="4223270"/>
            <a:ext cx="2117124"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3054" indent="-343925">
              <a:spcBef>
                <a:spcPts val="438"/>
              </a:spcBef>
              <a:buChar char="•"/>
              <a:tabLst>
                <a:tab pos="385114"/>
              </a:tabLst>
            </a:pPr>
            <a:r>
              <a:rPr sz="3081" spc="49">
                <a:latin typeface="Arial"/>
                <a:cs typeface="Arial"/>
              </a:rPr>
              <a:t>Example:</a:t>
            </a:r>
            <a:endParaRPr sz="3081">
              <a:latin typeface="Arial"/>
              <a:cs typeface="Arial"/>
            </a:endParaRPr>
          </a:p>
        </p:txBody>
      </p:sp>
      <p:sp>
        <p:nvSpPr>
          <p:cNvPr id="4" name="object 4"/>
          <p:cNvSpPr txBox="1"/>
          <p:nvPr/>
        </p:nvSpPr>
        <p:spPr>
          <a:xfrm>
            <a:off x="2924736" y="4054947"/>
            <a:ext cx="2576384" cy="2263648"/>
          </a:xfrm>
          <a:prstGeom prst="rect">
            <a:avLst/>
          </a:prstGeom>
        </p:spPr>
        <p:txBody>
          <a:bodyPr vert="horz" wrap="square" lIns="0" tIns="2059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1622"/>
              </a:spcBef>
            </a:pPr>
            <a:r>
              <a:rPr sz="3892" i="1" spc="49">
                <a:latin typeface="Times New Roman"/>
                <a:cs typeface="Times New Roman"/>
              </a:rPr>
              <a:t>S </a:t>
            </a:r>
            <a:r>
              <a:rPr sz="3892" spc="97">
                <a:latin typeface="Symbol"/>
                <a:cs typeface="Symbol"/>
              </a:rPr>
              <a:t></a:t>
            </a:r>
            <a:r>
              <a:rPr sz="3892" spc="178">
                <a:latin typeface="Times New Roman"/>
                <a:cs typeface="Times New Roman"/>
              </a:rPr>
              <a:t> </a:t>
            </a:r>
            <a:r>
              <a:rPr sz="3892" i="1" spc="49">
                <a:latin typeface="Times New Roman"/>
                <a:cs typeface="Times New Roman"/>
              </a:rPr>
              <a:t>Aab</a:t>
            </a:r>
            <a:endParaRPr sz="3892">
              <a:latin typeface="Times New Roman"/>
              <a:cs typeface="Times New Roman"/>
            </a:endParaRPr>
          </a:p>
          <a:p>
            <a:pPr marL="47364" marR="16475" indent="22654">
              <a:lnSpc>
                <a:spcPct val="128299"/>
              </a:lnSpc>
            </a:pPr>
            <a:r>
              <a:rPr sz="3892" i="1" spc="49">
                <a:latin typeface="Times New Roman"/>
                <a:cs typeface="Times New Roman"/>
              </a:rPr>
              <a:t>A</a:t>
            </a:r>
            <a:r>
              <a:rPr sz="3892" i="1" spc="-341">
                <a:latin typeface="Times New Roman"/>
                <a:cs typeface="Times New Roman"/>
              </a:rPr>
              <a:t> </a:t>
            </a:r>
            <a:r>
              <a:rPr sz="3892" spc="97">
                <a:latin typeface="Symbol"/>
                <a:cs typeface="Symbol"/>
              </a:rPr>
              <a:t></a:t>
            </a:r>
            <a:r>
              <a:rPr sz="3892" spc="65">
                <a:latin typeface="Times New Roman"/>
                <a:cs typeface="Times New Roman"/>
              </a:rPr>
              <a:t> </a:t>
            </a:r>
            <a:r>
              <a:rPr sz="3892" i="1" spc="49">
                <a:latin typeface="Times New Roman"/>
                <a:cs typeface="Times New Roman"/>
              </a:rPr>
              <a:t>Aab</a:t>
            </a:r>
            <a:r>
              <a:rPr sz="3892" i="1" spc="-389">
                <a:latin typeface="Times New Roman"/>
                <a:cs typeface="Times New Roman"/>
              </a:rPr>
              <a:t> </a:t>
            </a:r>
            <a:r>
              <a:rPr sz="3892" spc="16">
                <a:latin typeface="Times New Roman"/>
                <a:cs typeface="Times New Roman"/>
              </a:rPr>
              <a:t>|</a:t>
            </a:r>
            <a:r>
              <a:rPr sz="3892" spc="-195">
                <a:latin typeface="Times New Roman"/>
                <a:cs typeface="Times New Roman"/>
              </a:rPr>
              <a:t> </a:t>
            </a:r>
            <a:r>
              <a:rPr sz="3892" i="1" spc="49">
                <a:latin typeface="Times New Roman"/>
                <a:cs typeface="Times New Roman"/>
              </a:rPr>
              <a:t>B  B </a:t>
            </a:r>
            <a:r>
              <a:rPr sz="3892" spc="97">
                <a:latin typeface="Symbol"/>
                <a:cs typeface="Symbol"/>
              </a:rPr>
              <a:t></a:t>
            </a:r>
            <a:r>
              <a:rPr sz="3892" spc="-341">
                <a:latin typeface="Times New Roman"/>
                <a:cs typeface="Times New Roman"/>
              </a:rPr>
              <a:t> </a:t>
            </a:r>
            <a:r>
              <a:rPr sz="3892" i="1" spc="49">
                <a:latin typeface="Times New Roman"/>
                <a:cs typeface="Times New Roman"/>
              </a:rPr>
              <a:t>a</a:t>
            </a:r>
            <a:endParaRPr sz="3892">
              <a:latin typeface="Times New Roman"/>
              <a:cs typeface="Times New Roman"/>
            </a:endParaRPr>
          </a:p>
        </p:txBody>
      </p:sp>
      <p:sp>
        <p:nvSpPr>
          <p:cNvPr id="5" name="object 5"/>
          <p:cNvSpPr txBox="1"/>
          <p:nvPr/>
        </p:nvSpPr>
        <p:spPr>
          <a:xfrm>
            <a:off x="582415" y="1297953"/>
            <a:ext cx="6928022" cy="2843065"/>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3054" indent="-343925">
              <a:spcBef>
                <a:spcPts val="438"/>
              </a:spcBef>
              <a:buChar char="•"/>
              <a:tabLst>
                <a:tab pos="385114"/>
              </a:tabLst>
            </a:pPr>
            <a:r>
              <a:rPr sz="3081" spc="32">
                <a:latin typeface="Arial"/>
                <a:cs typeface="Arial"/>
              </a:rPr>
              <a:t>All productions </a:t>
            </a:r>
            <a:r>
              <a:rPr sz="3081" spc="49">
                <a:latin typeface="Arial"/>
                <a:cs typeface="Arial"/>
              </a:rPr>
              <a:t>have</a:t>
            </a:r>
            <a:r>
              <a:rPr sz="3081" spc="-65">
                <a:latin typeface="Arial"/>
                <a:cs typeface="Arial"/>
              </a:rPr>
              <a:t> </a:t>
            </a:r>
            <a:r>
              <a:rPr sz="3081" spc="49">
                <a:latin typeface="Arial"/>
                <a:cs typeface="Arial"/>
              </a:rPr>
              <a:t>form:</a:t>
            </a:r>
            <a:endParaRPr sz="3081">
              <a:latin typeface="Arial"/>
              <a:cs typeface="Arial"/>
            </a:endParaRPr>
          </a:p>
          <a:p>
            <a:pPr>
              <a:spcBef>
                <a:spcPts val="65"/>
              </a:spcBef>
            </a:pPr>
            <a:endParaRPr sz="3081">
              <a:latin typeface="Arial"/>
              <a:cs typeface="Arial"/>
            </a:endParaRPr>
          </a:p>
          <a:p>
            <a:pPr marL="5288621" algn="ctr"/>
            <a:r>
              <a:rPr sz="3892" i="1" spc="49">
                <a:latin typeface="Times New Roman"/>
                <a:cs typeface="Times New Roman"/>
              </a:rPr>
              <a:t>A </a:t>
            </a:r>
            <a:r>
              <a:rPr sz="3892" spc="97">
                <a:latin typeface="Symbol"/>
                <a:cs typeface="Symbol"/>
              </a:rPr>
              <a:t></a:t>
            </a:r>
            <a:r>
              <a:rPr sz="3892" spc="-616">
                <a:latin typeface="Times New Roman"/>
                <a:cs typeface="Times New Roman"/>
              </a:rPr>
              <a:t> </a:t>
            </a:r>
            <a:r>
              <a:rPr sz="3892" i="1" spc="49">
                <a:latin typeface="Times New Roman"/>
                <a:cs typeface="Times New Roman"/>
              </a:rPr>
              <a:t>Bx</a:t>
            </a:r>
            <a:endParaRPr sz="3892">
              <a:latin typeface="Times New Roman"/>
              <a:cs typeface="Times New Roman"/>
            </a:endParaRPr>
          </a:p>
          <a:p>
            <a:pPr marL="5274205" algn="ctr">
              <a:spcBef>
                <a:spcPts val="843"/>
              </a:spcBef>
            </a:pPr>
            <a:r>
              <a:rPr sz="3081" spc="49">
                <a:solidFill>
                  <a:srgbClr val="4348AA"/>
                </a:solidFill>
                <a:latin typeface="Comic Sans MS"/>
                <a:cs typeface="Comic Sans MS"/>
              </a:rPr>
              <a:t>or</a:t>
            </a:r>
            <a:endParaRPr sz="3081">
              <a:latin typeface="Comic Sans MS"/>
              <a:cs typeface="Comic Sans MS"/>
            </a:endParaRPr>
          </a:p>
          <a:p>
            <a:pPr marL="5138283" algn="ctr">
              <a:spcBef>
                <a:spcPts val="370"/>
              </a:spcBef>
            </a:pPr>
            <a:r>
              <a:rPr sz="3892" i="1" spc="49">
                <a:latin typeface="Times New Roman"/>
                <a:cs typeface="Times New Roman"/>
              </a:rPr>
              <a:t>A </a:t>
            </a:r>
            <a:r>
              <a:rPr sz="3892" spc="97">
                <a:latin typeface="Symbol"/>
                <a:cs typeface="Symbol"/>
              </a:rPr>
              <a:t></a:t>
            </a:r>
            <a:r>
              <a:rPr sz="3892" spc="-438">
                <a:latin typeface="Times New Roman"/>
                <a:cs typeface="Times New Roman"/>
              </a:rPr>
              <a:t> </a:t>
            </a:r>
            <a:r>
              <a:rPr sz="3892" i="1" spc="32">
                <a:latin typeface="Times New Roman"/>
                <a:cs typeface="Times New Roman"/>
              </a:rPr>
              <a:t>x</a:t>
            </a:r>
            <a:endParaRPr sz="3892">
              <a:latin typeface="Times New Roman"/>
              <a:cs typeface="Times New Roman"/>
            </a:endParaRPr>
          </a:p>
        </p:txBody>
      </p:sp>
      <p:grpSp>
        <p:nvGrpSpPr>
          <p:cNvPr id="6" name="object 6"/>
          <p:cNvGrpSpPr/>
          <p:nvPr/>
        </p:nvGrpSpPr>
        <p:grpSpPr>
          <a:xfrm>
            <a:off x="7148877" y="4108083"/>
            <a:ext cx="389235" cy="770238"/>
            <a:chOff x="2204237" y="1266659"/>
            <a:chExt cx="120014" cy="237490"/>
          </a:xfrm>
        </p:grpSpPr>
        <p:sp>
          <p:nvSpPr>
            <p:cNvPr id="7" name="object 7"/>
            <p:cNvSpPr/>
            <p:nvPr/>
          </p:nvSpPr>
          <p:spPr>
            <a:xfrm>
              <a:off x="2207740" y="1273646"/>
              <a:ext cx="114300" cy="228600"/>
            </a:xfrm>
            <a:custGeom>
              <a:rect l="l" t="t" r="r" b="b"/>
              <a:pathLst>
                <a:path w="114300" h="228600">
                  <a:moveTo>
                    <a:pt x="113979" y="228073"/>
                  </a:moveTo>
                  <a:lnTo>
                    <a:pt x="0" y="0"/>
                  </a:lnTo>
                </a:path>
              </a:pathLst>
            </a:custGeom>
            <a:ln w="4156">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8" name="object 8"/>
            <p:cNvSpPr/>
            <p:nvPr/>
          </p:nvSpPr>
          <p:spPr>
            <a:xfrm>
              <a:off x="2204237" y="1266659"/>
              <a:ext cx="21590" cy="26670"/>
            </a:xfrm>
            <a:custGeom>
              <a:rect l="l" t="t" r="r" b="b"/>
              <a:pathLst>
                <a:path w="21589" h="26669">
                  <a:moveTo>
                    <a:pt x="0" y="0"/>
                  </a:moveTo>
                  <a:lnTo>
                    <a:pt x="0" y="26225"/>
                  </a:lnTo>
                  <a:lnTo>
                    <a:pt x="20980" y="15735"/>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9" name="object 9"/>
          <p:cNvSpPr txBox="1"/>
          <p:nvPr/>
        </p:nvSpPr>
        <p:spPr>
          <a:xfrm>
            <a:off x="6590395" y="4913293"/>
            <a:ext cx="1847335" cy="1157162"/>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a:lnSpc>
                <a:spcPct val="123400"/>
              </a:lnSpc>
              <a:spcBef>
                <a:spcPts val="292"/>
              </a:spcBef>
            </a:pPr>
            <a:r>
              <a:rPr sz="3081" spc="49">
                <a:solidFill>
                  <a:srgbClr val="4348AA"/>
                </a:solidFill>
                <a:latin typeface="Comic Sans MS"/>
                <a:cs typeface="Comic Sans MS"/>
              </a:rPr>
              <a:t>string of  </a:t>
            </a:r>
            <a:r>
              <a:rPr sz="3081" spc="32">
                <a:solidFill>
                  <a:srgbClr val="4348AA"/>
                </a:solidFill>
                <a:latin typeface="Comic Sans MS"/>
                <a:cs typeface="Comic Sans MS"/>
              </a:rPr>
              <a:t>terminals</a:t>
            </a:r>
            <a:endParaRPr sz="3081">
              <a:latin typeface="Comic Sans MS"/>
              <a:cs typeface="Comic Sans MS"/>
            </a:endParaRPr>
          </a:p>
        </p:txBody>
      </p:sp>
      <p:sp>
        <p:nvSpPr>
          <p:cNvPr id="11" name="Content Placeholder 1">
            <a:extLst>
              <a:ext uri="{FF2B5EF4-FFF2-40B4-BE49-F238E27FC236}">
                <a16:creationId xmlns:a16="http://schemas.microsoft.com/office/drawing/2014/main" id="{B50F3809-297C-05FF-9C56-A72C6803BB65}"/>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C00000"/>
                </a:solidFill>
                <a:latin typeface="+mn-lt"/>
              </a:rPr>
              <a:t>Left-Linear grammars</a:t>
            </a:r>
            <a:endParaRPr lang="en-IN" kern="0">
              <a:solidFill>
                <a:srgbClr val="C00000"/>
              </a:solidFill>
              <a:latin typeface="+mn-lt"/>
            </a:endParaRPr>
          </a:p>
        </p:txBody>
      </p:sp>
      <p:contentPart p14:bwMode="auto" r:id="rId2">
        <p14:nvContentPartPr>
          <p14:cNvPr id="10" name="Ink 9"/>
          <p14:cNvContentPartPr/>
          <p14:nvPr/>
        </p14:nvContentPartPr>
        <p14:xfrm>
          <a:off x="211680" y="372960"/>
          <a:ext cx="8847720" cy="5313960"/>
        </p14:xfrm>
      </p:contentPart>
      <p:contentPart p14:bwMode="auto" r:id="rId3">
        <p14:nvContentPartPr>
          <p14:cNvPr id="12" name="Ink 11"/>
          <p14:cNvContentPartPr/>
          <p14:nvPr/>
        </p14:nvContentPartPr>
        <p14:xfrm>
          <a:off x="5550480" y="2090520"/>
          <a:ext cx="2420280" cy="2389320"/>
        </p14:xfrm>
      </p:contentPar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81000" y="514101"/>
            <a:ext cx="4825314" cy="597669"/>
          </a:xfrm>
          <a:prstGeom prst="rect">
            <a:avLst/>
          </a:prstGeom>
        </p:spPr>
        <p:txBody>
          <a:bodyPr vert="horz" wrap="square" lIns="0" tIns="43249" rIns="0" bIns="0" rtlCol="0">
            <a:spAutoFit/>
          </a:bodyPr>
          <a:lstStyle/>
          <a:p>
            <a:pPr marL="41189">
              <a:spcBef>
                <a:spcPts val="357"/>
              </a:spcBef>
            </a:pPr>
            <a:r>
              <a:rPr lang="en-IN" sz="3600">
                <a:solidFill>
                  <a:srgbClr val="7030A0"/>
                </a:solidFill>
                <a:cs typeface="Arial"/>
              </a:rPr>
              <a:t>Regular</a:t>
            </a:r>
            <a:r>
              <a:rPr lang="en-IN" sz="3600" spc="-243">
                <a:solidFill>
                  <a:srgbClr val="7030A0"/>
                </a:solidFill>
                <a:cs typeface="Arial"/>
              </a:rPr>
              <a:t> </a:t>
            </a:r>
            <a:r>
              <a:rPr lang="en-IN" sz="3600" spc="16">
                <a:solidFill>
                  <a:srgbClr val="7030A0"/>
                </a:solidFill>
                <a:cs typeface="Arial"/>
              </a:rPr>
              <a:t>Grammars</a:t>
            </a:r>
            <a:endParaRPr lang="en-IN" sz="3600">
              <a:solidFill>
                <a:srgbClr val="7030A0"/>
              </a:solidFill>
              <a:cs typeface="Arial"/>
            </a:endParaRPr>
          </a:p>
        </p:txBody>
      </p:sp>
      <p:sp>
        <p:nvSpPr>
          <p:cNvPr id="3" name="object 3"/>
          <p:cNvSpPr txBox="1"/>
          <p:nvPr/>
        </p:nvSpPr>
        <p:spPr>
          <a:xfrm>
            <a:off x="734528" y="1982765"/>
            <a:ext cx="7593227" cy="988225"/>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3054" marR="16475" indent="-343925">
              <a:lnSpc>
                <a:spcPct val="102600"/>
              </a:lnSpc>
              <a:spcBef>
                <a:spcPts val="341"/>
              </a:spcBef>
              <a:buChar char="•"/>
              <a:tabLst>
                <a:tab pos="385114"/>
              </a:tabLst>
            </a:pPr>
            <a:r>
              <a:rPr sz="3081" spc="65">
                <a:latin typeface="Arial"/>
                <a:cs typeface="Arial"/>
              </a:rPr>
              <a:t>A </a:t>
            </a:r>
            <a:r>
              <a:rPr sz="3081" spc="49">
                <a:solidFill>
                  <a:srgbClr val="FF2800"/>
                </a:solidFill>
                <a:latin typeface="Arial"/>
                <a:cs typeface="Arial"/>
              </a:rPr>
              <a:t>regular grammar </a:t>
            </a:r>
            <a:r>
              <a:rPr sz="3081" spc="32">
                <a:latin typeface="Arial"/>
                <a:cs typeface="Arial"/>
              </a:rPr>
              <a:t>is </a:t>
            </a:r>
            <a:r>
              <a:rPr sz="3081" spc="49">
                <a:latin typeface="Arial"/>
                <a:cs typeface="Arial"/>
              </a:rPr>
              <a:t>any </a:t>
            </a:r>
            <a:r>
              <a:rPr sz="3081" spc="32">
                <a:latin typeface="Arial"/>
                <a:cs typeface="Arial"/>
              </a:rPr>
              <a:t>right-linear or  </a:t>
            </a:r>
            <a:r>
              <a:rPr sz="3081" spc="16">
                <a:latin typeface="Arial"/>
                <a:cs typeface="Arial"/>
              </a:rPr>
              <a:t>left-linear</a:t>
            </a:r>
            <a:r>
              <a:rPr sz="3081">
                <a:latin typeface="Arial"/>
                <a:cs typeface="Arial"/>
              </a:rPr>
              <a:t> </a:t>
            </a:r>
            <a:r>
              <a:rPr sz="3081" spc="32">
                <a:latin typeface="Arial"/>
                <a:cs typeface="Arial"/>
              </a:rPr>
              <a:t>grammar</a:t>
            </a:r>
            <a:endParaRPr sz="3081">
              <a:latin typeface="Arial"/>
              <a:cs typeface="Arial"/>
            </a:endParaRPr>
          </a:p>
        </p:txBody>
      </p:sp>
      <p:sp>
        <p:nvSpPr>
          <p:cNvPr id="4" name="object 4"/>
          <p:cNvSpPr txBox="1"/>
          <p:nvPr/>
        </p:nvSpPr>
        <p:spPr>
          <a:xfrm>
            <a:off x="734528" y="3598615"/>
            <a:ext cx="2846170" cy="2000569"/>
          </a:xfrm>
          <a:prstGeom prst="rect">
            <a:avLst/>
          </a:prstGeom>
        </p:spPr>
        <p:txBody>
          <a:bodyPr vert="horz" wrap="square" lIns="0" tIns="967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3054" indent="-343925">
              <a:spcBef>
                <a:spcPts val="762"/>
              </a:spcBef>
              <a:buChar char="•"/>
              <a:tabLst>
                <a:tab pos="385114"/>
              </a:tabLst>
            </a:pPr>
            <a:r>
              <a:rPr sz="3081" spc="49">
                <a:latin typeface="Arial"/>
                <a:cs typeface="Arial"/>
              </a:rPr>
              <a:t>Examples:</a:t>
            </a:r>
            <a:endParaRPr sz="3081">
              <a:latin typeface="Arial"/>
              <a:cs typeface="Arial"/>
            </a:endParaRPr>
          </a:p>
          <a:p>
            <a:pPr marL="1037954">
              <a:spcBef>
                <a:spcPts val="535"/>
              </a:spcBef>
            </a:pPr>
            <a:r>
              <a:rPr sz="3892" i="1" spc="49">
                <a:latin typeface="Times New Roman"/>
                <a:cs typeface="Times New Roman"/>
              </a:rPr>
              <a:t>S </a:t>
            </a:r>
            <a:r>
              <a:rPr sz="3892" spc="97">
                <a:latin typeface="Symbol"/>
                <a:cs typeface="Symbol"/>
              </a:rPr>
              <a:t></a:t>
            </a:r>
            <a:r>
              <a:rPr sz="3892" spc="-324">
                <a:latin typeface="Times New Roman"/>
                <a:cs typeface="Times New Roman"/>
              </a:rPr>
              <a:t> </a:t>
            </a:r>
            <a:r>
              <a:rPr sz="3892" i="1" spc="49">
                <a:latin typeface="Times New Roman"/>
                <a:cs typeface="Times New Roman"/>
              </a:rPr>
              <a:t>abS</a:t>
            </a:r>
            <a:endParaRPr sz="3892">
              <a:latin typeface="Times New Roman"/>
              <a:cs typeface="Times New Roman"/>
            </a:endParaRPr>
          </a:p>
          <a:p>
            <a:pPr marL="1037954">
              <a:spcBef>
                <a:spcPts val="1313"/>
              </a:spcBef>
            </a:pPr>
            <a:r>
              <a:rPr sz="3892" i="1" spc="49">
                <a:latin typeface="Times New Roman"/>
                <a:cs typeface="Times New Roman"/>
              </a:rPr>
              <a:t>S </a:t>
            </a:r>
            <a:r>
              <a:rPr sz="3892" spc="97">
                <a:latin typeface="Symbol"/>
                <a:cs typeface="Symbol"/>
              </a:rPr>
              <a:t></a:t>
            </a:r>
            <a:r>
              <a:rPr sz="3892" spc="-162">
                <a:latin typeface="Times New Roman"/>
                <a:cs typeface="Times New Roman"/>
              </a:rPr>
              <a:t> </a:t>
            </a:r>
            <a:r>
              <a:rPr sz="3892" i="1" spc="49">
                <a:latin typeface="Times New Roman"/>
                <a:cs typeface="Times New Roman"/>
              </a:rPr>
              <a:t>a</a:t>
            </a:r>
            <a:endParaRPr sz="3892">
              <a:latin typeface="Times New Roman"/>
              <a:cs typeface="Times New Roman"/>
            </a:endParaRPr>
          </a:p>
        </p:txBody>
      </p:sp>
      <p:sp>
        <p:nvSpPr>
          <p:cNvPr id="5" name="object 5"/>
          <p:cNvSpPr txBox="1"/>
          <p:nvPr/>
        </p:nvSpPr>
        <p:spPr>
          <a:xfrm>
            <a:off x="6106189" y="3953499"/>
            <a:ext cx="2576384" cy="1572562"/>
          </a:xfrm>
          <a:prstGeom prst="rect">
            <a:avLst/>
          </a:prstGeom>
        </p:spPr>
        <p:txBody>
          <a:bodyPr vert="horz" wrap="square" lIns="0" tIns="2059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1622"/>
              </a:spcBef>
            </a:pPr>
            <a:r>
              <a:rPr sz="3892" i="1" spc="49">
                <a:latin typeface="Times New Roman"/>
                <a:cs typeface="Times New Roman"/>
              </a:rPr>
              <a:t>S </a:t>
            </a:r>
            <a:r>
              <a:rPr sz="3892" spc="97">
                <a:latin typeface="Symbol"/>
                <a:cs typeface="Symbol"/>
              </a:rPr>
              <a:t></a:t>
            </a:r>
            <a:r>
              <a:rPr sz="3892" spc="178">
                <a:latin typeface="Times New Roman"/>
                <a:cs typeface="Times New Roman"/>
              </a:rPr>
              <a:t> </a:t>
            </a:r>
            <a:r>
              <a:rPr sz="3892" i="1" spc="49">
                <a:latin typeface="Times New Roman"/>
                <a:cs typeface="Times New Roman"/>
              </a:rPr>
              <a:t>Aab</a:t>
            </a:r>
            <a:endParaRPr sz="3892">
              <a:latin typeface="Times New Roman"/>
              <a:cs typeface="Times New Roman"/>
            </a:endParaRPr>
          </a:p>
          <a:p>
            <a:pPr marL="72080">
              <a:spcBef>
                <a:spcPts val="1313"/>
              </a:spcBef>
            </a:pPr>
            <a:r>
              <a:rPr sz="3892" i="1" spc="49">
                <a:latin typeface="Times New Roman"/>
                <a:cs typeface="Times New Roman"/>
              </a:rPr>
              <a:t>A</a:t>
            </a:r>
            <a:r>
              <a:rPr sz="3892" i="1" spc="-341">
                <a:latin typeface="Times New Roman"/>
                <a:cs typeface="Times New Roman"/>
              </a:rPr>
              <a:t> </a:t>
            </a:r>
            <a:r>
              <a:rPr sz="3892" spc="97">
                <a:latin typeface="Symbol"/>
                <a:cs typeface="Symbol"/>
              </a:rPr>
              <a:t></a:t>
            </a:r>
            <a:r>
              <a:rPr sz="3892" spc="81">
                <a:latin typeface="Times New Roman"/>
                <a:cs typeface="Times New Roman"/>
              </a:rPr>
              <a:t> </a:t>
            </a:r>
            <a:r>
              <a:rPr sz="3892" i="1" spc="49">
                <a:latin typeface="Times New Roman"/>
                <a:cs typeface="Times New Roman"/>
              </a:rPr>
              <a:t>Aab</a:t>
            </a:r>
            <a:r>
              <a:rPr sz="3892" i="1" spc="-389">
                <a:latin typeface="Times New Roman"/>
                <a:cs typeface="Times New Roman"/>
              </a:rPr>
              <a:t> </a:t>
            </a:r>
            <a:r>
              <a:rPr sz="3892" spc="16">
                <a:latin typeface="Times New Roman"/>
                <a:cs typeface="Times New Roman"/>
              </a:rPr>
              <a:t>|</a:t>
            </a:r>
            <a:r>
              <a:rPr sz="3892" spc="-195">
                <a:latin typeface="Times New Roman"/>
                <a:cs typeface="Times New Roman"/>
              </a:rPr>
              <a:t> </a:t>
            </a:r>
            <a:r>
              <a:rPr sz="3892" i="1" spc="49">
                <a:latin typeface="Times New Roman"/>
                <a:cs typeface="Times New Roman"/>
              </a:rPr>
              <a:t>B</a:t>
            </a:r>
            <a:endParaRPr sz="3892">
              <a:latin typeface="Times New Roman"/>
              <a:cs typeface="Times New Roman"/>
            </a:endParaRPr>
          </a:p>
        </p:txBody>
      </p:sp>
      <p:sp>
        <p:nvSpPr>
          <p:cNvPr id="6" name="object 6"/>
          <p:cNvSpPr txBox="1"/>
          <p:nvPr/>
        </p:nvSpPr>
        <p:spPr>
          <a:xfrm>
            <a:off x="838200" y="5465348"/>
            <a:ext cx="7115432" cy="1027990"/>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463372" algn="r">
              <a:spcBef>
                <a:spcPts val="422"/>
              </a:spcBef>
            </a:pPr>
            <a:r>
              <a:rPr sz="3892" i="1" spc="49">
                <a:latin typeface="Times New Roman"/>
                <a:cs typeface="Times New Roman"/>
              </a:rPr>
              <a:t>B </a:t>
            </a:r>
            <a:r>
              <a:rPr sz="3892" spc="97">
                <a:latin typeface="Symbol"/>
                <a:cs typeface="Symbol"/>
              </a:rPr>
              <a:t></a:t>
            </a:r>
            <a:r>
              <a:rPr sz="3892" spc="-616">
                <a:latin typeface="Times New Roman"/>
                <a:cs typeface="Times New Roman"/>
              </a:rPr>
              <a:t> </a:t>
            </a:r>
            <a:r>
              <a:rPr sz="3892" i="1" spc="49">
                <a:latin typeface="Times New Roman"/>
                <a:cs typeface="Times New Roman"/>
              </a:rPr>
              <a:t>a</a:t>
            </a:r>
            <a:endParaRPr sz="3892">
              <a:latin typeface="Times New Roman"/>
              <a:cs typeface="Times New Roman"/>
            </a:endParaRPr>
          </a:p>
          <a:p>
            <a:pPr marL="41189">
              <a:spcBef>
                <a:spcPts val="211"/>
              </a:spcBef>
            </a:pPr>
            <a:r>
              <a:rPr sz="2270" spc="65">
                <a:solidFill>
                  <a:srgbClr val="FF2800"/>
                </a:solidFill>
                <a:latin typeface="Arial"/>
                <a:cs typeface="Arial"/>
              </a:rPr>
              <a:t>What </a:t>
            </a:r>
            <a:r>
              <a:rPr sz="2270" spc="49">
                <a:solidFill>
                  <a:srgbClr val="FF2800"/>
                </a:solidFill>
                <a:latin typeface="Arial"/>
                <a:cs typeface="Arial"/>
              </a:rPr>
              <a:t>languages are </a:t>
            </a:r>
            <a:r>
              <a:rPr sz="2270" spc="32">
                <a:solidFill>
                  <a:srgbClr val="FF2800"/>
                </a:solidFill>
                <a:latin typeface="Arial"/>
                <a:cs typeface="Arial"/>
              </a:rPr>
              <a:t>generated </a:t>
            </a:r>
            <a:r>
              <a:rPr sz="2270" spc="49">
                <a:solidFill>
                  <a:srgbClr val="FF2800"/>
                </a:solidFill>
                <a:latin typeface="Arial"/>
                <a:cs typeface="Arial"/>
              </a:rPr>
              <a:t>by these</a:t>
            </a:r>
            <a:r>
              <a:rPr sz="2270" spc="-65">
                <a:solidFill>
                  <a:srgbClr val="FF2800"/>
                </a:solidFill>
                <a:latin typeface="Arial"/>
                <a:cs typeface="Arial"/>
              </a:rPr>
              <a:t> </a:t>
            </a:r>
            <a:r>
              <a:rPr sz="2270" spc="49">
                <a:solidFill>
                  <a:srgbClr val="FF2800"/>
                </a:solidFill>
                <a:latin typeface="Arial"/>
                <a:cs typeface="Arial"/>
              </a:rPr>
              <a:t>grammars?</a:t>
            </a:r>
            <a:endParaRPr sz="2270">
              <a:latin typeface="Arial"/>
              <a:cs typeface="Arial"/>
            </a:endParaRPr>
          </a:p>
        </p:txBody>
      </p:sp>
      <p:contentPart p14:bwMode="auto" r:id="rId2">
        <p14:nvContentPartPr>
          <p14:cNvPr id="7" name="Ink 6"/>
          <p14:cNvContentPartPr/>
          <p14:nvPr/>
        </p14:nvContentPartPr>
        <p14:xfrm>
          <a:off x="1121400" y="427680"/>
          <a:ext cx="7309800" cy="6076080"/>
        </p14:xfrm>
      </p:contentPar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p:nvPr/>
            </p:nvSpPr>
            <p:spPr>
              <a:xfrm>
                <a:off x="1537070" y="1916822"/>
                <a:ext cx="6054811" cy="2559917"/>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00179" marR="88556" indent="-1482791">
                  <a:lnSpc>
                    <a:spcPct val="101099"/>
                  </a:lnSpc>
                  <a:spcBef>
                    <a:spcPts val="292"/>
                  </a:spcBef>
                </a:pPr>
                <a:r>
                  <a:rPr sz="5351">
                    <a:solidFill>
                      <a:srgbClr val="0A31FF"/>
                    </a:solidFill>
                    <a:latin typeface="Arial"/>
                    <a:cs typeface="Arial"/>
                  </a:rPr>
                  <a:t>Regular</a:t>
                </a:r>
                <a:r>
                  <a:rPr sz="5351" spc="-227">
                    <a:solidFill>
                      <a:srgbClr val="0A31FF"/>
                    </a:solidFill>
                    <a:latin typeface="Arial"/>
                    <a:cs typeface="Arial"/>
                  </a:rPr>
                  <a:t> </a:t>
                </a:r>
                <a:r>
                  <a:rPr sz="5351" spc="16">
                    <a:solidFill>
                      <a:srgbClr val="0A31FF"/>
                    </a:solidFill>
                    <a:latin typeface="Arial"/>
                    <a:cs typeface="Arial"/>
                  </a:rPr>
                  <a:t>Grammars  </a:t>
                </a:r>
                <a:endParaRPr lang="en-US" sz="5351" spc="16">
                  <a:solidFill>
                    <a:srgbClr val="0A31FF"/>
                  </a:solidFill>
                  <a:latin typeface="Arial"/>
                  <a:cs typeface="Arial"/>
                </a:endParaRPr>
              </a:p>
              <a:p>
                <a:pPr marL="1600179" marR="88556" indent="-1482791">
                  <a:lnSpc>
                    <a:spcPct val="101099"/>
                  </a:lnSpc>
                  <a:spcBef>
                    <a:spcPts val="292"/>
                  </a:spcBef>
                </a:pPr>
                <a:r>
                  <a:rPr lang="en-US" sz="5351" spc="16">
                    <a:solidFill>
                      <a:srgbClr val="0A31FF"/>
                    </a:solidFill>
                    <a:latin typeface="Arial"/>
                    <a:cs typeface="Arial"/>
                  </a:rPr>
                  <a:t>               </a:t>
                </a:r>
                <a14:m>
                  <m:oMathPara>
                    <m:oMathParaPr>
                      <m:jc/>
                    </m:oMathParaPr>
                    <m:oMath>
                      <m:r>
                        <a:rPr lang="en-US" sz="5351" i="1" spc="16" smtClean="0">
                          <a:solidFill>
                            <a:srgbClr val="0A31FF"/>
                          </a:solidFill>
                          <a:latin typeface="Cambria Math" panose="02040503050406030204" pitchFamily="18" charset="0"/>
                          <a:ea typeface="Cambria Math" panose="02040503050406030204" pitchFamily="18" charset="0"/>
                          <a:cs typeface="Arial"/>
                        </a:rPr>
                        <m:t>⟺</m:t>
                      </m:r>
                    </m:oMath>
                  </m:oMathPara>
                </a14:m>
                <a:endParaRPr sz="5351">
                  <a:latin typeface="Arial"/>
                  <a:cs typeface="Arial"/>
                </a:endParaRPr>
              </a:p>
              <a:p>
                <a:pPr marL="41189">
                  <a:lnSpc>
                    <a:spcPts val="6389"/>
                  </a:lnSpc>
                </a:pPr>
                <a:r>
                  <a:rPr sz="5351">
                    <a:solidFill>
                      <a:srgbClr val="0A31FF"/>
                    </a:solidFill>
                    <a:latin typeface="Arial"/>
                    <a:cs typeface="Arial"/>
                  </a:rPr>
                  <a:t>Regular</a:t>
                </a:r>
                <a:r>
                  <a:rPr sz="5351" spc="-195">
                    <a:solidFill>
                      <a:srgbClr val="0A31FF"/>
                    </a:solidFill>
                    <a:latin typeface="Arial"/>
                    <a:cs typeface="Arial"/>
                  </a:rPr>
                  <a:t> </a:t>
                </a:r>
                <a:r>
                  <a:rPr sz="5351">
                    <a:solidFill>
                      <a:srgbClr val="0A31FF"/>
                    </a:solidFill>
                    <a:latin typeface="Arial"/>
                    <a:cs typeface="Arial"/>
                  </a:rPr>
                  <a:t>Languages</a:t>
                </a:r>
                <a:endParaRPr sz="5351">
                  <a:latin typeface="Arial"/>
                  <a:cs typeface="Arial"/>
                </a:endParaRPr>
              </a:p>
            </p:txBody>
          </p:sp>
        </mc:Choice>
        <mc:Fallback>
          <p:sp>
            <p:nvSpPr>
              <p:cNvPr id="2" name="object 2"/>
              <p:cNvSpPr txBox="1">
                <a:spLocks noRot="1" noChangeAspect="1" noMove="1" noResize="1" noEditPoints="1" noAdjustHandles="1" noChangeArrowheads="1" noChangeShapeType="1" noTextEdit="1"/>
              </p:cNvSpPr>
              <p:nvPr/>
            </p:nvSpPr>
            <p:spPr>
              <a:xfrm>
                <a:off x="1537070" y="1916822"/>
                <a:ext cx="6054811" cy="2559917"/>
              </a:xfrm>
              <a:prstGeom prst="rect">
                <a:avLst/>
              </a:prstGeom>
              <a:blipFill>
                <a:blip r:embed="rId2"/>
                <a:stretch>
                  <a:fillRect l="-6042" t="-7857" r="-10272" b="-15238"/>
                </a:stretch>
              </a:blipFill>
            </p:spPr>
            <p:txBody>
              <a:bodyPr/>
              <a:lstStyle/>
              <a:p>
                <a:r>
                  <a:rPr lang="en-IN">
                    <a:noFill/>
                  </a:rPr>
                  <a:t> </a:t>
                </a:r>
              </a:p>
            </p:txBody>
          </p:sp>
        </mc:Fallback>
      </mc:AlternateContent>
      <p:contentPart p14:bwMode="auto" r:id="rId3">
        <p14:nvContentPartPr>
          <p14:cNvPr id="3" name="Ink 2"/>
          <p14:cNvContentPartPr/>
          <p14:nvPr/>
        </p14:nvContentPartPr>
        <p14:xfrm>
          <a:off x="320400" y="1309680"/>
          <a:ext cx="1283040" cy="698400"/>
        </p14:xfrm>
      </p:contentPart>
    </p:spTree>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IN" sz="3200" spc="49">
                    <a:solidFill>
                      <a:srgbClr val="7030A0"/>
                    </a:solidFill>
                    <a:latin typeface="+mn-lt"/>
                  </a:rPr>
                  <a:t>Regular language </a:t>
                </a:r>
                <a14:m>
                  <m:oMathPara>
                    <m:oMathParaPr>
                      <m:jc/>
                    </m:oMathParaPr>
                    <m:oMath>
                      <m:r>
                        <a:rPr lang="en-IN" sz="3200" i="1" spc="49" smtClean="0">
                          <a:solidFill>
                            <a:srgbClr val="7030A0"/>
                          </a:solidFill>
                          <a:latin typeface="Cambria Math" panose="02040503050406030204" pitchFamily="18" charset="0"/>
                          <a:ea typeface="Cambria Math" panose="02040503050406030204" pitchFamily="18" charset="0"/>
                        </a:rPr>
                        <m:t>⟹</m:t>
                      </m:r>
                      <m:r>
                        <m:rPr>
                          <m:sty m:val="b"/>
                        </m:rPr>
                        <a:rPr lang="en-US" sz="3200" b="1" i="0" spc="49" smtClean="0">
                          <a:solidFill>
                            <a:srgbClr val="7030A0"/>
                          </a:solidFill>
                          <a:latin typeface="Cambria Math" panose="02040503050406030204" pitchFamily="18" charset="0"/>
                          <a:ea typeface="Cambria Math" panose="02040503050406030204" pitchFamily="18" charset="0"/>
                        </a:rPr>
                        <m:t>𝐫𝐞𝐠𝐮𝐥𝐚𝐫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r>
                        <m:rPr>
                          <m:sty m:val="b"/>
                        </m:rPr>
                        <a:rPr lang="en-US" sz="3200" b="1" i="0" spc="49" smtClean="0">
                          <a:solidFill>
                            <a:srgbClr val="7030A0"/>
                          </a:solidFill>
                          <a:latin typeface="Cambria Math" panose="02040503050406030204" pitchFamily="18" charset="0"/>
                          <a:ea typeface="Cambria Math" panose="02040503050406030204" pitchFamily="18" charset="0"/>
                        </a:rPr>
                        <m:t>𝐠𝐫𝐚𝐦𝐦𝐚𝐫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oMath>
                  </m:oMathPara>
                </a14:m>
                <a:r>
                  <a:rPr lang="en-IN"/>
                  <a:t> </a:t>
                </a:r>
              </a:p>
            </p:txBody>
          </p:sp>
        </mc:Choice>
        <mc:Fallback>
          <p:sp>
            <p:nvSpPr>
              <p:cNvPr id="2" name="object 2"/>
              <p:cNvSpPr txBox="1">
                <a:spLocks noGrp="1" noRot="1" noChangeAspect="1" noMove="1" noResize="1" noEditPoints="1" noAdjustHandles="1" noChangeArrowheads="1" noChangeShapeType="1" noTextEdit="1"/>
              </p:cNvSpPr>
              <p:nvPr>
                <p:ph type="title"/>
              </p:nvPr>
            </p:nvSpPr>
            <p:spPr>
              <a:xfrm>
                <a:off x="350520" y="707313"/>
                <a:ext cx="7572632" cy="551503"/>
              </a:xfrm>
              <a:prstGeom prst="rect">
                <a:avLst/>
              </a:prstGeom>
              <a:blipFill>
                <a:blip r:embed="rId2"/>
                <a:stretch>
                  <a:fillRect l="-2738" t="-11111" b="-45556"/>
                </a:stretch>
              </a:blipFill>
            </p:spPr>
            <p:txBody>
              <a:bodyPr/>
              <a:lstStyle/>
              <a:p>
                <a:r>
                  <a:rPr lang="en-IN">
                    <a:noFill/>
                  </a:rPr>
                  <a:t> </a:t>
                </a:r>
              </a:p>
            </p:txBody>
          </p:sp>
        </mc:Fallback>
      </mc:AlternateContent>
      <mc:AlternateContent>
        <mc:Choice Requires="a14">
          <p:sp>
            <p:nvSpPr>
              <p:cNvPr id="3" name="object 3"/>
              <p:cNvSpPr txBox="1"/>
              <p:nvPr/>
            </p:nvSpPr>
            <p:spPr>
              <a:xfrm>
                <a:off x="152400" y="1501793"/>
                <a:ext cx="8356875" cy="3770589"/>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96329" marR="16475" indent="-457200">
                  <a:lnSpc>
                    <a:spcPct val="102600"/>
                  </a:lnSpc>
                  <a:spcBef>
                    <a:spcPts val="341"/>
                  </a:spcBef>
                  <a:buFont typeface="Wingdings" panose="05000000000000000000" pitchFamily="2" charset="2"/>
                  <a:buChar char="Ø"/>
                  <a:tabLst>
                    <a:tab pos="385114"/>
                  </a:tabLst>
                </a:pPr>
                <a:r>
                  <a:rPr lang="en-US" sz="2800" spc="65">
                    <a:solidFill>
                      <a:srgbClr val="C00000"/>
                    </a:solidFill>
                    <a:cs typeface="Arial"/>
                  </a:rPr>
                  <a:t>Theorem: If </a:t>
                </a:r>
                <a14:m>
                  <m:oMathPara>
                    <m:oMathParaPr>
                      <m:jc/>
                    </m:oMathParaPr>
                    <m:oMath>
                      <m:r>
                        <a:rPr lang="en-US" sz="2800" b="0" i="1" spc="65" smtClean="0">
                          <a:solidFill>
                            <a:srgbClr val="C00000"/>
                          </a:solidFill>
                          <a:latin typeface="Cambria Math" panose="02040503050406030204" pitchFamily="18" charset="0"/>
                          <a:cs typeface="Arial"/>
                        </a:rPr>
                        <m:t>𝐿</m:t>
                      </m:r>
                      <m:r>
                        <a:rPr lang="en-US" sz="2800" b="0" i="1" spc="65" smtClean="0">
                          <a:solidFill>
                            <a:srgbClr val="C00000"/>
                          </a:solidFill>
                          <a:latin typeface="Cambria Math" panose="02040503050406030204" pitchFamily="18" charset="0"/>
                          <a:cs typeface="Arial"/>
                        </a:rPr>
                        <m:t> </m:t>
                      </m:r>
                    </m:oMath>
                  </m:oMathPara>
                </a14:m>
                <a:r>
                  <a:rPr lang="en-US" sz="2800" spc="65">
                    <a:solidFill>
                      <a:srgbClr val="C00000"/>
                    </a:solidFill>
                    <a:cs typeface="Arial"/>
                  </a:rPr>
                  <a:t>is a regular language then </a:t>
                </a:r>
                <a14:m>
                  <m:oMathPara>
                    <m:oMathParaPr>
                      <m:jc/>
                    </m:oMathParaPr>
                    <m:oMath>
                      <m:r>
                        <a:rPr lang="en-US" sz="2800" b="0" i="1" spc="65" smtClean="0">
                          <a:solidFill>
                            <a:srgbClr val="C00000"/>
                          </a:solidFill>
                          <a:latin typeface="Cambria Math" panose="02040503050406030204" pitchFamily="18" charset="0"/>
                          <a:cs typeface="Arial"/>
                        </a:rPr>
                        <m:t>𝐿</m:t>
                      </m:r>
                      <m:r>
                        <a:rPr lang="en-US" sz="2800" b="0" i="1" spc="65" smtClean="0">
                          <a:solidFill>
                            <a:srgbClr val="C00000"/>
                          </a:solidFill>
                          <a:latin typeface="Cambria Math" panose="02040503050406030204" pitchFamily="18" charset="0"/>
                          <a:cs typeface="Arial"/>
                        </a:rPr>
                        <m:t> </m:t>
                      </m:r>
                    </m:oMath>
                  </m:oMathPara>
                </a14:m>
                <a:r>
                  <a:rPr lang="en-US" sz="2800" spc="65">
                    <a:solidFill>
                      <a:srgbClr val="C00000"/>
                    </a:solidFill>
                    <a:cs typeface="Arial"/>
                  </a:rPr>
                  <a:t>is generated by some right-linear grammar.  </a:t>
                </a:r>
              </a:p>
              <a:p>
                <a:pPr marL="496329" marR="16475" indent="-457200">
                  <a:lnSpc>
                    <a:spcPct val="102600"/>
                  </a:lnSpc>
                  <a:spcBef>
                    <a:spcPts val="341"/>
                  </a:spcBef>
                  <a:buFont typeface="Wingdings" panose="05000000000000000000" pitchFamily="2" charset="2"/>
                  <a:buChar char="Ø"/>
                  <a:tabLst>
                    <a:tab pos="385114"/>
                  </a:tabLst>
                </a:pPr>
                <a:endParaRPr lang="en-US" sz="2800" spc="65">
                  <a:solidFill>
                    <a:srgbClr val="C00000"/>
                  </a:solidFill>
                  <a:cs typeface="Arial"/>
                </a:endParaRPr>
              </a:p>
              <a:p>
                <a:pPr marL="496329" marR="16475" indent="-457200">
                  <a:lnSpc>
                    <a:spcPct val="102600"/>
                  </a:lnSpc>
                  <a:spcBef>
                    <a:spcPts val="341"/>
                  </a:spcBef>
                  <a:buFont typeface="Wingdings" panose="05000000000000000000" pitchFamily="2" charset="2"/>
                  <a:buChar char="Ø"/>
                  <a:tabLst>
                    <a:tab pos="385114"/>
                  </a:tabLst>
                </a:pPr>
                <a:endParaRPr lang="en-US" sz="2800" spc="65">
                  <a:solidFill>
                    <a:srgbClr val="C00000"/>
                  </a:solidFill>
                  <a:cs typeface="Arial"/>
                </a:endParaRPr>
              </a:p>
              <a:p>
                <a:pPr marL="39129" marR="16475">
                  <a:lnSpc>
                    <a:spcPct val="102600"/>
                  </a:lnSpc>
                  <a:spcBef>
                    <a:spcPts val="341"/>
                  </a:spcBef>
                  <a:tabLst>
                    <a:tab pos="385114"/>
                  </a:tabLst>
                </a:pPr>
                <a:r>
                  <a:rPr lang="en-US" sz="2800" spc="65">
                    <a:solidFill>
                      <a:srgbClr val="C00000"/>
                    </a:solidFill>
                    <a:cs typeface="Arial"/>
                  </a:rPr>
                  <a:t>Proof: </a:t>
                </a:r>
                <a:r>
                  <a:rPr lang="en-US" sz="2800" spc="65">
                    <a:solidFill>
                      <a:srgbClr val="002060"/>
                    </a:solidFill>
                    <a:cs typeface="Arial"/>
                  </a:rPr>
                  <a:t>Let </a:t>
                </a:r>
                <a14:m>
                  <m:oMathPara>
                    <m:oMathParaPr>
                      <m:jc/>
                    </m:oMathParaPr>
                    <m:oMath>
                      <m:r>
                        <a:rPr lang="en-US" sz="2800" b="0" i="1" spc="65" smtClean="0">
                          <a:solidFill>
                            <a:srgbClr val="002060"/>
                          </a:solidFill>
                          <a:latin typeface="Cambria Math" panose="02040503050406030204" pitchFamily="18" charset="0"/>
                          <a:cs typeface="Arial"/>
                        </a:rPr>
                        <m:t>𝑀</m:t>
                      </m:r>
                      <m:r>
                        <a:rPr lang="en-US" sz="2800" b="0" i="1" spc="65" smtClean="0">
                          <a:solidFill>
                            <a:srgbClr val="002060"/>
                          </a:solidFill>
                          <a:latin typeface="Cambria Math" panose="02040503050406030204" pitchFamily="18" charset="0"/>
                          <a:cs typeface="Arial"/>
                        </a:rPr>
                        <m:t> </m:t>
                      </m:r>
                    </m:oMath>
                  </m:oMathPara>
                </a14:m>
                <a:r>
                  <a:rPr lang="en-US" sz="2800">
                    <a:solidFill>
                      <a:srgbClr val="002060"/>
                    </a:solidFill>
                    <a:cs typeface="Arial"/>
                  </a:rPr>
                  <a:t>be a DFA such that </a:t>
                </a:r>
                <a14:m>
                  <m:oMathPara>
                    <m:oMathParaPr>
                      <m:jc/>
                    </m:oMathParaPr>
                    <m:oMath>
                      <m:r>
                        <a:rPr lang="en-US" sz="2800" b="0" i="1" smtClean="0">
                          <a:solidFill>
                            <a:srgbClr val="002060"/>
                          </a:solidFill>
                          <a:latin typeface="Cambria Math" panose="02040503050406030204" pitchFamily="18" charset="0"/>
                          <a:cs typeface="Arial"/>
                        </a:rPr>
                        <m:t>𝐿</m:t>
                      </m:r>
                      <m:d>
                        <m:dPr>
                          <m:begChr m:val="("/>
                          <m:sepChr m:val="|"/>
                          <m:endChr m:val=")"/>
                          <m:grow m:val="on"/>
                          <m:shp m:val="centered"/>
                          <m:ctrlPr>
                            <a:rPr lang="en-US" sz="2800" b="0" i="1" smtClean="0">
                              <a:solidFill>
                                <a:srgbClr val="002060"/>
                              </a:solidFill>
                              <a:latin typeface="Cambria Math" panose="02040503050406030204" pitchFamily="18" charset="0"/>
                              <a:cs typeface="Arial"/>
                            </a:rPr>
                          </m:ctrlPr>
                        </m:dPr>
                        <m:e>
                          <m:r>
                            <a:rPr lang="en-US" sz="2800" b="0" i="1" smtClean="0">
                              <a:solidFill>
                                <a:srgbClr val="002060"/>
                              </a:solidFill>
                              <a:latin typeface="Cambria Math" panose="02040503050406030204" pitchFamily="18" charset="0"/>
                              <a:cs typeface="Arial"/>
                            </a:rPr>
                            <m:t>𝑀</m:t>
                          </m:r>
                        </m:e>
                      </m:d>
                      <m:r>
                        <a:rPr lang="en-US" sz="2800" b="0" i="1" smtClean="0">
                          <a:solidFill>
                            <a:srgbClr val="002060"/>
                          </a:solidFill>
                          <a:latin typeface="Cambria Math" panose="02040503050406030204" pitchFamily="18" charset="0"/>
                          <a:cs typeface="Arial"/>
                        </a:rPr>
                        <m:t>=</m:t>
                      </m:r>
                      <m:r>
                        <a:rPr lang="en-US" sz="2800" b="0" i="1" smtClean="0">
                          <a:solidFill>
                            <a:srgbClr val="002060"/>
                          </a:solidFill>
                          <a:latin typeface="Cambria Math" panose="02040503050406030204" pitchFamily="18" charset="0"/>
                          <a:cs typeface="Arial"/>
                        </a:rPr>
                        <m:t>𝐿</m:t>
                      </m:r>
                      <m:r>
                        <a:rPr lang="en-US" sz="2800" b="0" i="1" smtClean="0">
                          <a:solidFill>
                            <a:srgbClr val="002060"/>
                          </a:solidFill>
                          <a:latin typeface="Cambria Math" panose="02040503050406030204" pitchFamily="18" charset="0"/>
                          <a:cs typeface="Arial"/>
                        </a:rPr>
                        <m:t>. </m:t>
                      </m:r>
                    </m:oMath>
                  </m:oMathPara>
                </a14:m>
                <a:endParaRPr lang="en-US" sz="2800">
                  <a:solidFill>
                    <a:srgbClr val="C00000"/>
                  </a:solidFill>
                  <a:cs typeface="Arial"/>
                </a:endParaRPr>
              </a:p>
              <a:p>
                <a:pPr marL="496329" marR="16475" indent="-457200">
                  <a:lnSpc>
                    <a:spcPct val="102600"/>
                  </a:lnSpc>
                  <a:spcBef>
                    <a:spcPts val="341"/>
                  </a:spcBef>
                  <a:buFont typeface="Wingdings" panose="05000000000000000000" pitchFamily="2" charset="2"/>
                  <a:buChar char="Ø"/>
                  <a:tabLst>
                    <a:tab pos="385114"/>
                  </a:tabLst>
                </a:pPr>
                <a:endParaRPr lang="en-US" sz="2800">
                  <a:solidFill>
                    <a:srgbClr val="002060"/>
                  </a:solidFill>
                  <a:cs typeface="Arial"/>
                </a:endParaRPr>
              </a:p>
              <a:p>
                <a:pPr marL="496329" marR="16475" indent="-457200">
                  <a:lnSpc>
                    <a:spcPct val="102600"/>
                  </a:lnSpc>
                  <a:spcBef>
                    <a:spcPts val="341"/>
                  </a:spcBef>
                  <a:buFont typeface="Wingdings" panose="05000000000000000000" pitchFamily="2" charset="2"/>
                  <a:buChar char="Ø"/>
                  <a:tabLst>
                    <a:tab pos="385114"/>
                  </a:tabLst>
                </a:pPr>
                <a:r>
                  <a:rPr lang="en-US" sz="2800">
                    <a:solidFill>
                      <a:srgbClr val="002060"/>
                    </a:solidFill>
                    <a:cs typeface="Arial"/>
                  </a:rPr>
                  <a:t>We now construct a right-linear grammar </a:t>
                </a:r>
                <a14:m>
                  <m:oMathPara>
                    <m:oMathParaPr>
                      <m:jc/>
                    </m:oMathParaPr>
                    <m:oMath>
                      <m:r>
                        <a:rPr lang="en-US" sz="2800" b="0" i="1" smtClean="0">
                          <a:solidFill>
                            <a:srgbClr val="002060"/>
                          </a:solidFill>
                          <a:latin typeface="Cambria Math" panose="02040503050406030204" pitchFamily="18" charset="0"/>
                          <a:cs typeface="Arial"/>
                        </a:rPr>
                        <m:t>𝐺</m:t>
                      </m:r>
                    </m:oMath>
                  </m:oMathPara>
                </a14:m>
                <a:r>
                  <a:rPr lang="en-US" sz="2800">
                    <a:solidFill>
                      <a:srgbClr val="002060"/>
                    </a:solidFill>
                    <a:cs typeface="Arial"/>
                  </a:rPr>
                  <a:t> such that </a:t>
                </a:r>
                <a14:m>
                  <m:oMathPara>
                    <m:oMathParaPr>
                      <m:jc/>
                    </m:oMathParaPr>
                    <m:oMath>
                      <m:r>
                        <a:rPr lang="en-US" sz="2800" b="0" i="1" smtClean="0">
                          <a:solidFill>
                            <a:srgbClr val="002060"/>
                          </a:solidFill>
                          <a:latin typeface="Cambria Math" panose="02040503050406030204" pitchFamily="18" charset="0"/>
                          <a:cs typeface="Arial"/>
                        </a:rPr>
                        <m:t>𝐿</m:t>
                      </m:r>
                      <m:d>
                        <m:dPr>
                          <m:begChr m:val="("/>
                          <m:sepChr m:val="|"/>
                          <m:endChr m:val=")"/>
                          <m:grow m:val="on"/>
                          <m:shp m:val="centered"/>
                          <m:ctrlPr>
                            <a:rPr lang="en-US" sz="2800" b="0" i="1" smtClean="0">
                              <a:solidFill>
                                <a:srgbClr val="002060"/>
                              </a:solidFill>
                              <a:latin typeface="Cambria Math" panose="02040503050406030204" pitchFamily="18" charset="0"/>
                              <a:cs typeface="Arial"/>
                            </a:rPr>
                          </m:ctrlPr>
                        </m:dPr>
                        <m:e>
                          <m:r>
                            <a:rPr lang="en-US" sz="2800" b="0" i="1" smtClean="0">
                              <a:solidFill>
                                <a:srgbClr val="002060"/>
                              </a:solidFill>
                              <a:latin typeface="Cambria Math" panose="02040503050406030204" pitchFamily="18" charset="0"/>
                              <a:cs typeface="Arial"/>
                            </a:rPr>
                            <m:t>𝑀</m:t>
                          </m:r>
                        </m:e>
                      </m:d>
                      <m:r>
                        <a:rPr lang="en-US" sz="2800" b="0" i="1" smtClean="0">
                          <a:solidFill>
                            <a:srgbClr val="002060"/>
                          </a:solidFill>
                          <a:latin typeface="Cambria Math" panose="02040503050406030204" pitchFamily="18" charset="0"/>
                          <a:cs typeface="Arial"/>
                        </a:rPr>
                        <m:t>=</m:t>
                      </m:r>
                      <m:r>
                        <a:rPr lang="en-US" sz="2800" b="0" i="1" smtClean="0">
                          <a:solidFill>
                            <a:srgbClr val="002060"/>
                          </a:solidFill>
                          <a:latin typeface="Cambria Math" panose="02040503050406030204" pitchFamily="18" charset="0"/>
                          <a:cs typeface="Arial"/>
                        </a:rPr>
                        <m:t>𝐿</m:t>
                      </m:r>
                      <m:d>
                        <m:dPr>
                          <m:begChr m:val="("/>
                          <m:sepChr m:val="|"/>
                          <m:endChr m:val=")"/>
                          <m:grow m:val="on"/>
                          <m:shp m:val="centered"/>
                          <m:ctrlPr>
                            <a:rPr lang="en-US" sz="2800" b="0" i="1" smtClean="0">
                              <a:solidFill>
                                <a:srgbClr val="002060"/>
                              </a:solidFill>
                              <a:latin typeface="Cambria Math" panose="02040503050406030204" pitchFamily="18" charset="0"/>
                              <a:cs typeface="Arial"/>
                            </a:rPr>
                          </m:ctrlPr>
                        </m:dPr>
                        <m:e>
                          <m:r>
                            <a:rPr lang="en-US" sz="2800" b="0" i="1" smtClean="0">
                              <a:solidFill>
                                <a:srgbClr val="002060"/>
                              </a:solidFill>
                              <a:latin typeface="Cambria Math" panose="02040503050406030204" pitchFamily="18" charset="0"/>
                              <a:cs typeface="Arial"/>
                            </a:rPr>
                            <m:t>𝐺</m:t>
                          </m:r>
                        </m:e>
                      </m:d>
                    </m:oMath>
                  </m:oMathPara>
                </a14:m>
                <a:r>
                  <a:rPr lang="en-US" sz="2800">
                    <a:solidFill>
                      <a:srgbClr val="002060"/>
                    </a:solidFill>
                    <a:cs typeface="Arial"/>
                  </a:rPr>
                  <a:t>. </a:t>
                </a:r>
              </a:p>
            </p:txBody>
          </p:sp>
        </mc:Choice>
        <mc:Fallback>
          <p:sp>
            <p:nvSpPr>
              <p:cNvPr id="3" name="object 3"/>
              <p:cNvSpPr txBox="1">
                <a:spLocks noRot="1" noChangeAspect="1" noMove="1" noResize="1" noEditPoints="1" noAdjustHandles="1" noChangeArrowheads="1" noChangeShapeType="1" noTextEdit="1"/>
              </p:cNvSpPr>
              <p:nvPr/>
            </p:nvSpPr>
            <p:spPr>
              <a:xfrm>
                <a:off x="152400" y="1501793"/>
                <a:ext cx="8356875" cy="3770589"/>
              </a:xfrm>
              <a:prstGeom prst="rect">
                <a:avLst/>
              </a:prstGeom>
              <a:blipFill>
                <a:blip r:embed="rId3"/>
                <a:stretch>
                  <a:fillRect l="-2115" t="-1777" r="-1532" b="-4847"/>
                </a:stretch>
              </a:blipFill>
            </p:spPr>
            <p:txBody>
              <a:bodyPr/>
              <a:lstStyle/>
              <a:p>
                <a:r>
                  <a:rPr lang="en-IN">
                    <a:noFill/>
                  </a:rPr>
                  <a:t> </a:t>
                </a:r>
              </a:p>
            </p:txBody>
          </p:sp>
        </mc:Fallback>
      </mc:AlternateContent>
      <p:contentPart p14:bwMode="auto" r:id="rId4">
        <p14:nvContentPartPr>
          <p14:cNvPr id="4" name="Ink 3"/>
          <p14:cNvContentPartPr/>
          <p14:nvPr/>
        </p14:nvContentPartPr>
        <p14:xfrm>
          <a:off x="737640" y="1957680"/>
          <a:ext cx="8291880" cy="3326760"/>
        </p14:xfrm>
      </p:contentPart>
      <p:contentPart p14:bwMode="auto" r:id="rId5">
        <p14:nvContentPartPr>
          <p14:cNvPr id="5" name="Ink 4"/>
          <p14:cNvContentPartPr/>
          <p14:nvPr/>
        </p14:nvContentPartPr>
        <p14:xfrm>
          <a:off x="1879920" y="3840480"/>
          <a:ext cx="1597680" cy="96120"/>
        </p14:xfrm>
      </p:contentPart>
    </p:spTree>
    <p:extLst>
      <p:ext uri="{BB962C8B-B14F-4D97-AF65-F5344CB8AC3E}">
        <p14:creationId xmlns:p14="http://schemas.microsoft.com/office/powerpoint/2010/main" val="1269935100"/>
      </p:ext>
    </p:extLst>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IN" sz="3200" spc="49">
                    <a:solidFill>
                      <a:srgbClr val="7030A0"/>
                    </a:solidFill>
                    <a:latin typeface="+mn-lt"/>
                  </a:rPr>
                  <a:t>Regular language </a:t>
                </a:r>
                <a14:m>
                  <m:oMathPara>
                    <m:oMathParaPr>
                      <m:jc/>
                    </m:oMathParaPr>
                    <m:oMath>
                      <m:r>
                        <a:rPr lang="en-IN" sz="3200" i="1" spc="49" smtClean="0">
                          <a:solidFill>
                            <a:srgbClr val="7030A0"/>
                          </a:solidFill>
                          <a:latin typeface="Cambria Math" panose="02040503050406030204" pitchFamily="18" charset="0"/>
                          <a:ea typeface="Cambria Math" panose="02040503050406030204" pitchFamily="18" charset="0"/>
                        </a:rPr>
                        <m:t>⟹</m:t>
                      </m:r>
                      <m:r>
                        <m:rPr>
                          <m:sty m:val="b"/>
                        </m:rPr>
                        <a:rPr lang="en-US" sz="3200" b="1" i="0" spc="49" smtClean="0">
                          <a:solidFill>
                            <a:srgbClr val="7030A0"/>
                          </a:solidFill>
                          <a:latin typeface="Cambria Math" panose="02040503050406030204" pitchFamily="18" charset="0"/>
                          <a:ea typeface="Cambria Math" panose="02040503050406030204" pitchFamily="18" charset="0"/>
                        </a:rPr>
                        <m:t>𝐫𝐞𝐠𝐮𝐥𝐚𝐫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r>
                        <m:rPr>
                          <m:sty m:val="b"/>
                        </m:rPr>
                        <a:rPr lang="en-US" sz="3200" b="1" i="0" spc="49" smtClean="0">
                          <a:solidFill>
                            <a:srgbClr val="7030A0"/>
                          </a:solidFill>
                          <a:latin typeface="Cambria Math" panose="02040503050406030204" pitchFamily="18" charset="0"/>
                          <a:ea typeface="Cambria Math" panose="02040503050406030204" pitchFamily="18" charset="0"/>
                        </a:rPr>
                        <m:t>𝐠𝐫𝐚𝐦𝐦𝐚𝐫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oMath>
                  </m:oMathPara>
                </a14:m>
                <a:r>
                  <a:rPr lang="en-IN"/>
                  <a:t> </a:t>
                </a:r>
              </a:p>
            </p:txBody>
          </p:sp>
        </mc:Choice>
        <mc:Fallback>
          <p:sp>
            <p:nvSpPr>
              <p:cNvPr id="2" name="object 2"/>
              <p:cNvSpPr txBox="1">
                <a:spLocks noGrp="1" noRot="1" noChangeAspect="1" noMove="1" noResize="1" noEditPoints="1" noAdjustHandles="1" noChangeArrowheads="1" noChangeShapeType="1" noTextEdit="1"/>
              </p:cNvSpPr>
              <p:nvPr>
                <p:ph type="title"/>
              </p:nvPr>
            </p:nvSpPr>
            <p:spPr>
              <a:xfrm>
                <a:off x="350520" y="707313"/>
                <a:ext cx="7572632" cy="551503"/>
              </a:xfrm>
              <a:prstGeom prst="rect">
                <a:avLst/>
              </a:prstGeom>
              <a:blipFill>
                <a:blip r:embed="rId2"/>
                <a:stretch>
                  <a:fillRect l="-2738" t="-11111" b="-45556"/>
                </a:stretch>
              </a:blipFill>
            </p:spPr>
            <p:txBody>
              <a:bodyPr/>
              <a:lstStyle/>
              <a:p>
                <a:r>
                  <a:rPr lang="en-IN">
                    <a:noFill/>
                  </a:rPr>
                  <a:t> </a:t>
                </a:r>
              </a:p>
            </p:txBody>
          </p:sp>
        </mc:Fallback>
      </mc:AlternateContent>
      <p:pic>
        <p:nvPicPr>
          <p:cNvPr id="10" name="Picture 9" descr="Diagram, engineering drawing&#10;&#10;Description automatically generated">
            <a:extLst>
              <a:ext uri="{FF2B5EF4-FFF2-40B4-BE49-F238E27FC236}">
                <a16:creationId xmlns:a16="http://schemas.microsoft.com/office/drawing/2014/main" id="{4871886E-B0A7-1C6D-4CAD-3A4AD5ED4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004" y="1453737"/>
            <a:ext cx="3839780" cy="2603922"/>
          </a:xfrm>
          <a:prstGeom prst="rect">
            <a:avLst/>
          </a:prstGeom>
        </p:spPr>
      </p:pic>
      <mc:AlternateContent>
        <mc:Choice Requires="a14">
          <p:sp>
            <p:nvSpPr>
              <p:cNvPr id="11" name="object 3">
                <a:extLst>
                  <a:ext uri="{FF2B5EF4-FFF2-40B4-BE49-F238E27FC236}">
                    <a16:creationId xmlns:a16="http://schemas.microsoft.com/office/drawing/2014/main" id="{84AED81C-AF21-BD55-6EEB-8E0713E4C181}"/>
                  </a:ext>
                </a:extLst>
              </p:cNvPr>
              <p:cNvSpPr txBox="1"/>
              <p:nvPr/>
            </p:nvSpPr>
            <p:spPr>
              <a:xfrm>
                <a:off x="152400" y="1501793"/>
                <a:ext cx="4648199" cy="1841343"/>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96329" marR="16475" indent="-457200">
                  <a:lnSpc>
                    <a:spcPct val="102600"/>
                  </a:lnSpc>
                  <a:spcBef>
                    <a:spcPts val="341"/>
                  </a:spcBef>
                  <a:buFont typeface="Wingdings" panose="05000000000000000000" pitchFamily="2" charset="2"/>
                  <a:buChar char="Ø"/>
                  <a:tabLst>
                    <a:tab pos="385114"/>
                  </a:tabLst>
                </a:pPr>
                <a:r>
                  <a:rPr lang="en-US" sz="2800">
                    <a:solidFill>
                      <a:srgbClr val="C00000"/>
                    </a:solidFill>
                    <a:cs typeface="Arial"/>
                  </a:rPr>
                  <a:t>Step 1</a:t>
                </a:r>
                <a:r>
                  <a:rPr lang="en-US" sz="2800">
                    <a:solidFill>
                      <a:srgbClr val="002060"/>
                    </a:solidFill>
                    <a:cs typeface="Arial"/>
                  </a:rPr>
                  <a:t>: for each transition </a:t>
                </a:r>
                <a14:m>
                  <m:oMathPara>
                    <m:oMathParaPr>
                      <m:jc/>
                    </m:oMathParaPr>
                    <m:oMath>
                      <m:r>
                        <a:rPr lang="en-US" sz="2800" b="0" i="1" smtClean="0">
                          <a:solidFill>
                            <a:srgbClr val="002060"/>
                          </a:solidFill>
                          <a:latin typeface="Cambria Math" panose="02040503050406030204" pitchFamily="18" charset="0"/>
                          <a:cs typeface="Arial"/>
                        </a:rPr>
                        <m:t>𝛿</m:t>
                      </m:r>
                      <m:d>
                        <m:dPr>
                          <m:begChr m:val="("/>
                          <m:sepChr m:val="|"/>
                          <m:endChr m:val=")"/>
                          <m:grow m:val="on"/>
                          <m:shp m:val="centered"/>
                          <m:ctrlPr>
                            <a:rPr lang="en-US" sz="2800" b="0" i="1" smtClean="0">
                              <a:solidFill>
                                <a:srgbClr val="002060"/>
                              </a:solidFill>
                              <a:latin typeface="Cambria Math" panose="02040503050406030204" pitchFamily="18" charset="0"/>
                              <a:cs typeface="Arial"/>
                            </a:rPr>
                          </m:ctrlPr>
                        </m:dPr>
                        <m:e>
                          <m:r>
                            <a:rPr lang="en-US" sz="2800" b="0" i="1" smtClean="0">
                              <a:solidFill>
                                <a:srgbClr val="002060"/>
                              </a:solidFill>
                              <a:latin typeface="Cambria Math" panose="02040503050406030204" pitchFamily="18" charset="0"/>
                              <a:cs typeface="Arial"/>
                            </a:rPr>
                            <m:t>𝑝</m:t>
                          </m:r>
                          <m:r>
                            <a:rPr lang="en-US" sz="2800" b="0" i="1" smtClean="0">
                              <a:solidFill>
                                <a:srgbClr val="002060"/>
                              </a:solidFill>
                              <a:latin typeface="Cambria Math" panose="02040503050406030204" pitchFamily="18" charset="0"/>
                              <a:cs typeface="Arial"/>
                            </a:rPr>
                            <m:t>, </m:t>
                          </m:r>
                          <m:r>
                            <a:rPr lang="en-US" sz="2800" b="0" i="1" smtClean="0">
                              <a:solidFill>
                                <a:srgbClr val="002060"/>
                              </a:solidFill>
                              <a:latin typeface="Cambria Math" panose="02040503050406030204" pitchFamily="18" charset="0"/>
                              <a:cs typeface="Arial"/>
                            </a:rPr>
                            <m:t>𝑎</m:t>
                          </m:r>
                        </m:e>
                      </m:d>
                      <m:r>
                        <a:rPr lang="en-US" sz="2800" b="0" i="1" smtClean="0">
                          <a:solidFill>
                            <a:srgbClr val="002060"/>
                          </a:solidFill>
                          <a:latin typeface="Cambria Math" panose="02040503050406030204" pitchFamily="18" charset="0"/>
                          <a:cs typeface="Arial"/>
                        </a:rPr>
                        <m:t>=</m:t>
                      </m:r>
                      <m:r>
                        <a:rPr lang="en-US" sz="2800" b="0" i="1" smtClean="0">
                          <a:solidFill>
                            <a:srgbClr val="002060"/>
                          </a:solidFill>
                          <a:latin typeface="Cambria Math" panose="02040503050406030204" pitchFamily="18" charset="0"/>
                          <a:cs typeface="Arial"/>
                        </a:rPr>
                        <m:t>𝑞</m:t>
                      </m:r>
                    </m:oMath>
                  </m:oMathPara>
                </a14:m>
                <a:r>
                  <a:rPr lang="en-US" sz="2800">
                    <a:solidFill>
                      <a:srgbClr val="002060"/>
                    </a:solidFill>
                    <a:cs typeface="Arial"/>
                  </a:rPr>
                  <a:t> then add production </a:t>
                </a:r>
                <a14:m>
                  <m:oMathPara>
                    <m:oMathParaPr>
                      <m:jc/>
                    </m:oMathParaPr>
                    <m:oMath>
                      <m:r>
                        <a:rPr lang="en-US" sz="2800" b="0" i="1" smtClean="0">
                          <a:solidFill>
                            <a:srgbClr val="002060"/>
                          </a:solidFill>
                          <a:latin typeface="Cambria Math" panose="02040503050406030204" pitchFamily="18" charset="0"/>
                          <a:cs typeface="Arial"/>
                        </a:rPr>
                        <m:t>𝑝</m:t>
                      </m:r>
                      <m:r>
                        <a:rPr lang="en-US" sz="2800" b="0" i="1" smtClean="0">
                          <a:solidFill>
                            <a:srgbClr val="002060"/>
                          </a:solidFill>
                          <a:latin typeface="Cambria Math" panose="02040503050406030204" pitchFamily="18" charset="0"/>
                          <a:cs typeface="Arial"/>
                        </a:rPr>
                        <m:t> →</m:t>
                      </m:r>
                      <m:r>
                        <a:rPr lang="en-US" sz="2800" b="0" i="1" smtClean="0">
                          <a:solidFill>
                            <a:srgbClr val="002060"/>
                          </a:solidFill>
                          <a:latin typeface="Cambria Math" panose="02040503050406030204" pitchFamily="18" charset="0"/>
                          <a:cs typeface="Arial"/>
                        </a:rPr>
                        <m:t>𝑎𝑞</m:t>
                      </m:r>
                    </m:oMath>
                  </m:oMathPara>
                </a14:m>
                <a:endParaRPr lang="en-US" sz="2800" b="0">
                  <a:solidFill>
                    <a:srgbClr val="002060"/>
                  </a:solidFill>
                  <a:cs typeface="Arial"/>
                </a:endParaRPr>
              </a:p>
              <a:p>
                <a:pPr marL="39129" marR="16475">
                  <a:lnSpc>
                    <a:spcPct val="102600"/>
                  </a:lnSpc>
                  <a:spcBef>
                    <a:spcPts val="341"/>
                  </a:spcBef>
                  <a:tabLst>
                    <a:tab pos="385114"/>
                  </a:tabLst>
                </a:pPr>
                <a:r>
                  <a:rPr lang="en-US" sz="2800">
                    <a:solidFill>
                      <a:srgbClr val="002060"/>
                    </a:solidFill>
                    <a:cs typeface="Arial"/>
                  </a:rPr>
                  <a:t> </a:t>
                </a:r>
              </a:p>
            </p:txBody>
          </p:sp>
        </mc:Choice>
        <mc:Fallback>
          <p:sp>
            <p:nvSpPr>
              <p:cNvPr id="11" name="object 3">
                <a:extLst>
                  <a:ext uri="{FF2B5EF4-FFF2-40B4-BE49-F238E27FC236}">
                    <a16:creationId xmlns:a16="http://schemas.microsoft.com/office/drawing/2014/main" id="{84AED81C-AF21-BD55-6EEB-8E0713E4C181}"/>
                  </a:ext>
                </a:extLst>
              </p:cNvPr>
              <p:cNvSpPr txBox="1">
                <a:spLocks noRot="1" noChangeAspect="1" noMove="1" noResize="1" noEditPoints="1" noAdjustHandles="1" noChangeArrowheads="1" noChangeShapeType="1" noTextEdit="1"/>
              </p:cNvSpPr>
              <p:nvPr/>
            </p:nvSpPr>
            <p:spPr>
              <a:xfrm>
                <a:off x="152400" y="1501793"/>
                <a:ext cx="4648199" cy="1841343"/>
              </a:xfrm>
              <a:prstGeom prst="rect">
                <a:avLst/>
              </a:prstGeom>
              <a:blipFill>
                <a:blip r:embed="rId4"/>
                <a:stretch>
                  <a:fillRect l="-3806" t="-3642" r="0" b="-11258"/>
                </a:stretch>
              </a:blipFill>
            </p:spPr>
            <p:txBody>
              <a:bodyPr/>
              <a:lstStyle/>
              <a:p>
                <a:r>
                  <a:rPr lang="en-IN">
                    <a:noFill/>
                  </a:rPr>
                  <a:t> </a:t>
                </a:r>
              </a:p>
            </p:txBody>
          </p:sp>
        </mc:Fallback>
      </mc:AlternateContent>
      <p:contentPart p14:bwMode="auto" r:id="rId5">
        <p14:nvContentPartPr>
          <p14:cNvPr id="3" name="Ink 2"/>
          <p14:cNvContentPartPr/>
          <p14:nvPr/>
        </p14:nvContentPartPr>
        <p14:xfrm>
          <a:off x="629640" y="1317600"/>
          <a:ext cx="8093880" cy="4673880"/>
        </p14:xfrm>
      </p:contentPart>
    </p:spTree>
    <p:extLst>
      <p:ext uri="{BB962C8B-B14F-4D97-AF65-F5344CB8AC3E}">
        <p14:creationId xmlns:p14="http://schemas.microsoft.com/office/powerpoint/2010/main" val="3249405196"/>
      </p:ext>
    </p:extLst>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IN" sz="3200" spc="49">
                    <a:solidFill>
                      <a:srgbClr val="7030A0"/>
                    </a:solidFill>
                    <a:latin typeface="+mn-lt"/>
                  </a:rPr>
                  <a:t>Regular language </a:t>
                </a:r>
                <a14:m>
                  <m:oMathPara>
                    <m:oMathParaPr>
                      <m:jc/>
                    </m:oMathParaPr>
                    <m:oMath>
                      <m:r>
                        <a:rPr lang="en-IN" sz="3200" i="1" spc="49" smtClean="0">
                          <a:solidFill>
                            <a:srgbClr val="7030A0"/>
                          </a:solidFill>
                          <a:latin typeface="Cambria Math" panose="02040503050406030204" pitchFamily="18" charset="0"/>
                          <a:ea typeface="Cambria Math" panose="02040503050406030204" pitchFamily="18" charset="0"/>
                        </a:rPr>
                        <m:t>⟹</m:t>
                      </m:r>
                      <m:r>
                        <m:rPr>
                          <m:sty m:val="b"/>
                        </m:rPr>
                        <a:rPr lang="en-US" sz="3200" b="1" i="0" spc="49" smtClean="0">
                          <a:solidFill>
                            <a:srgbClr val="7030A0"/>
                          </a:solidFill>
                          <a:latin typeface="Cambria Math" panose="02040503050406030204" pitchFamily="18" charset="0"/>
                          <a:ea typeface="Cambria Math" panose="02040503050406030204" pitchFamily="18" charset="0"/>
                        </a:rPr>
                        <m:t>𝐫𝐞𝐠𝐮𝐥𝐚𝐫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r>
                        <m:rPr>
                          <m:sty m:val="b"/>
                        </m:rPr>
                        <a:rPr lang="en-US" sz="3200" b="1" i="0" spc="49" smtClean="0">
                          <a:solidFill>
                            <a:srgbClr val="7030A0"/>
                          </a:solidFill>
                          <a:latin typeface="Cambria Math" panose="02040503050406030204" pitchFamily="18" charset="0"/>
                          <a:ea typeface="Cambria Math" panose="02040503050406030204" pitchFamily="18" charset="0"/>
                        </a:rPr>
                        <m:t>𝐠𝐫𝐚𝐦𝐦𝐚𝐫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oMath>
                  </m:oMathPara>
                </a14:m>
                <a:r>
                  <a:rPr lang="en-IN"/>
                  <a:t> </a:t>
                </a:r>
              </a:p>
            </p:txBody>
          </p:sp>
        </mc:Choice>
        <mc:Fallback>
          <p:sp>
            <p:nvSpPr>
              <p:cNvPr id="2" name="object 2"/>
              <p:cNvSpPr txBox="1">
                <a:spLocks noGrp="1" noRot="1" noChangeAspect="1" noMove="1" noResize="1" noEditPoints="1" noAdjustHandles="1" noChangeArrowheads="1" noChangeShapeType="1" noTextEdit="1"/>
              </p:cNvSpPr>
              <p:nvPr>
                <p:ph type="title"/>
              </p:nvPr>
            </p:nvSpPr>
            <p:spPr>
              <a:xfrm>
                <a:off x="350520" y="707313"/>
                <a:ext cx="7572632" cy="551503"/>
              </a:xfrm>
              <a:prstGeom prst="rect">
                <a:avLst/>
              </a:prstGeom>
              <a:blipFill>
                <a:blip r:embed="rId2"/>
                <a:stretch>
                  <a:fillRect l="-2738" t="-11111" b="-45556"/>
                </a:stretch>
              </a:blipFill>
            </p:spPr>
            <p:txBody>
              <a:bodyPr/>
              <a:lstStyle/>
              <a:p>
                <a:r>
                  <a:rPr lang="en-IN">
                    <a:noFill/>
                  </a:rPr>
                  <a:t> </a:t>
                </a:r>
              </a:p>
            </p:txBody>
          </p:sp>
        </mc:Fallback>
      </mc:AlternateContent>
      <p:pic>
        <p:nvPicPr>
          <p:cNvPr id="10" name="Picture 9" descr="Diagram, engineering drawing&#10;&#10;Description automatically generated">
            <a:extLst>
              <a:ext uri="{FF2B5EF4-FFF2-40B4-BE49-F238E27FC236}">
                <a16:creationId xmlns:a16="http://schemas.microsoft.com/office/drawing/2014/main" id="{4871886E-B0A7-1C6D-4CAD-3A4AD5ED4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53737"/>
            <a:ext cx="3839780" cy="2603922"/>
          </a:xfrm>
          <a:prstGeom prst="rect">
            <a:avLst/>
          </a:prstGeom>
        </p:spPr>
      </p:pic>
      <mc:AlternateContent>
        <mc:Choice Requires="a14">
          <p:sp>
            <p:nvSpPr>
              <p:cNvPr id="11" name="object 3">
                <a:extLst>
                  <a:ext uri="{FF2B5EF4-FFF2-40B4-BE49-F238E27FC236}">
                    <a16:creationId xmlns:a16="http://schemas.microsoft.com/office/drawing/2014/main" id="{84AED81C-AF21-BD55-6EEB-8E0713E4C181}"/>
                  </a:ext>
                </a:extLst>
              </p:cNvPr>
              <p:cNvSpPr txBox="1"/>
              <p:nvPr/>
            </p:nvSpPr>
            <p:spPr>
              <a:xfrm>
                <a:off x="21980" y="1543136"/>
                <a:ext cx="4571999" cy="1397504"/>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96329" marR="16475" indent="-457200">
                  <a:lnSpc>
                    <a:spcPct val="102600"/>
                  </a:lnSpc>
                  <a:spcBef>
                    <a:spcPts val="341"/>
                  </a:spcBef>
                  <a:buFont typeface="Wingdings" panose="05000000000000000000" pitchFamily="2" charset="2"/>
                  <a:buChar char="Ø"/>
                  <a:tabLst>
                    <a:tab pos="385114"/>
                  </a:tabLst>
                </a:pPr>
                <a:r>
                  <a:rPr lang="en-US" sz="2800">
                    <a:solidFill>
                      <a:srgbClr val="C00000"/>
                    </a:solidFill>
                    <a:cs typeface="Arial"/>
                  </a:rPr>
                  <a:t>Step 2</a:t>
                </a:r>
                <a:r>
                  <a:rPr lang="en-US" sz="2800">
                    <a:solidFill>
                      <a:srgbClr val="002060"/>
                    </a:solidFill>
                    <a:cs typeface="Arial"/>
                  </a:rPr>
                  <a:t>: if </a:t>
                </a:r>
                <a14:m>
                  <m:oMathPara>
                    <m:oMathParaPr>
                      <m:jc/>
                    </m:oMathParaPr>
                    <m:oMath>
                      <m:r>
                        <a:rPr lang="en-US" sz="2800" b="0" i="1" smtClean="0">
                          <a:solidFill>
                            <a:srgbClr val="002060"/>
                          </a:solidFill>
                          <a:latin typeface="Cambria Math" panose="02040503050406030204" pitchFamily="18" charset="0"/>
                          <a:cs typeface="Arial"/>
                        </a:rPr>
                        <m:t>𝛿</m:t>
                      </m:r>
                      <m:d>
                        <m:dPr>
                          <m:begChr m:val="("/>
                          <m:sepChr m:val="|"/>
                          <m:endChr m:val=")"/>
                          <m:grow m:val="on"/>
                          <m:shp m:val="centered"/>
                          <m:ctrlPr>
                            <a:rPr lang="en-US" sz="2800" b="0" i="1" smtClean="0">
                              <a:solidFill>
                                <a:srgbClr val="002060"/>
                              </a:solidFill>
                              <a:latin typeface="Cambria Math" panose="02040503050406030204" pitchFamily="18" charset="0"/>
                              <a:cs typeface="Arial"/>
                            </a:rPr>
                          </m:ctrlPr>
                        </m:dPr>
                        <m:e>
                          <m:r>
                            <a:rPr lang="en-US" sz="2800" b="0" i="1" smtClean="0">
                              <a:solidFill>
                                <a:srgbClr val="002060"/>
                              </a:solidFill>
                              <a:latin typeface="Cambria Math" panose="02040503050406030204" pitchFamily="18" charset="0"/>
                              <a:cs typeface="Arial"/>
                            </a:rPr>
                            <m:t>𝑝</m:t>
                          </m:r>
                          <m:r>
                            <a:rPr lang="en-US" sz="2800" b="0" i="1" smtClean="0">
                              <a:solidFill>
                                <a:srgbClr val="002060"/>
                              </a:solidFill>
                              <a:latin typeface="Cambria Math" panose="02040503050406030204" pitchFamily="18" charset="0"/>
                              <a:cs typeface="Arial"/>
                            </a:rPr>
                            <m:t>, </m:t>
                          </m:r>
                          <m:r>
                            <a:rPr lang="en-US" sz="2800" b="0" i="1" smtClean="0">
                              <a:solidFill>
                                <a:srgbClr val="002060"/>
                              </a:solidFill>
                              <a:latin typeface="Cambria Math" panose="02040503050406030204" pitchFamily="18" charset="0"/>
                              <a:cs typeface="Arial"/>
                            </a:rPr>
                            <m:t>𝑎</m:t>
                          </m:r>
                        </m:e>
                      </m:d>
                    </m:oMath>
                  </m:oMathPara>
                </a14:m>
                <a:r>
                  <a:rPr lang="en-US" sz="2800">
                    <a:solidFill>
                      <a:srgbClr val="002060"/>
                    </a:solidFill>
                    <a:cs typeface="Arial"/>
                  </a:rPr>
                  <a:t> is final then add production </a:t>
                </a:r>
                <a14:m>
                  <m:oMathPara>
                    <m:oMathParaPr>
                      <m:jc/>
                    </m:oMathParaPr>
                    <m:oMath>
                      <m:r>
                        <a:rPr lang="en-US" sz="2800" b="0" i="1" smtClean="0">
                          <a:solidFill>
                            <a:srgbClr val="002060"/>
                          </a:solidFill>
                          <a:latin typeface="Cambria Math" panose="02040503050406030204" pitchFamily="18" charset="0"/>
                          <a:cs typeface="Arial"/>
                        </a:rPr>
                        <m:t>𝑝</m:t>
                      </m:r>
                      <m:r>
                        <a:rPr lang="en-US" sz="2800" b="0" i="1" smtClean="0">
                          <a:solidFill>
                            <a:srgbClr val="002060"/>
                          </a:solidFill>
                          <a:latin typeface="Cambria Math" panose="02040503050406030204" pitchFamily="18" charset="0"/>
                          <a:cs typeface="Arial"/>
                        </a:rPr>
                        <m:t> →</m:t>
                      </m:r>
                      <m:r>
                        <a:rPr lang="en-US" sz="2800" b="0" i="1" smtClean="0">
                          <a:solidFill>
                            <a:srgbClr val="002060"/>
                          </a:solidFill>
                          <a:latin typeface="Cambria Math" panose="02040503050406030204" pitchFamily="18" charset="0"/>
                          <a:cs typeface="Arial"/>
                        </a:rPr>
                        <m:t>𝑎</m:t>
                      </m:r>
                    </m:oMath>
                  </m:oMathPara>
                </a14:m>
                <a:endParaRPr lang="en-US" sz="2800" b="0">
                  <a:solidFill>
                    <a:srgbClr val="002060"/>
                  </a:solidFill>
                  <a:cs typeface="Arial"/>
                </a:endParaRPr>
              </a:p>
              <a:p>
                <a:pPr marL="39129" marR="16475">
                  <a:lnSpc>
                    <a:spcPct val="102600"/>
                  </a:lnSpc>
                  <a:spcBef>
                    <a:spcPts val="341"/>
                  </a:spcBef>
                  <a:tabLst>
                    <a:tab pos="385114"/>
                  </a:tabLst>
                </a:pPr>
                <a:r>
                  <a:rPr lang="en-US" sz="2800">
                    <a:solidFill>
                      <a:srgbClr val="002060"/>
                    </a:solidFill>
                    <a:cs typeface="Arial"/>
                  </a:rPr>
                  <a:t> </a:t>
                </a:r>
              </a:p>
            </p:txBody>
          </p:sp>
        </mc:Choice>
        <mc:Fallback>
          <p:sp>
            <p:nvSpPr>
              <p:cNvPr id="11" name="object 3">
                <a:extLst>
                  <a:ext uri="{FF2B5EF4-FFF2-40B4-BE49-F238E27FC236}">
                    <a16:creationId xmlns:a16="http://schemas.microsoft.com/office/drawing/2014/main" id="{84AED81C-AF21-BD55-6EEB-8E0713E4C181}"/>
                  </a:ext>
                </a:extLst>
              </p:cNvPr>
              <p:cNvSpPr txBox="1">
                <a:spLocks noRot="1" noChangeAspect="1" noMove="1" noResize="1" noEditPoints="1" noAdjustHandles="1" noChangeArrowheads="1" noChangeShapeType="1" noTextEdit="1"/>
              </p:cNvSpPr>
              <p:nvPr/>
            </p:nvSpPr>
            <p:spPr>
              <a:xfrm>
                <a:off x="21980" y="1543136"/>
                <a:ext cx="4571999" cy="1397504"/>
              </a:xfrm>
              <a:prstGeom prst="rect">
                <a:avLst/>
              </a:prstGeom>
              <a:blipFill>
                <a:blip r:embed="rId4"/>
                <a:stretch>
                  <a:fillRect l="-3600" t="-4803"/>
                </a:stretch>
              </a:blipFill>
            </p:spPr>
            <p:txBody>
              <a:bodyPr/>
              <a:lstStyle/>
              <a:p>
                <a:r>
                  <a:rPr lang="en-IN">
                    <a:noFill/>
                  </a:rPr>
                  <a:t> </a:t>
                </a:r>
              </a:p>
            </p:txBody>
          </p:sp>
        </mc:Fallback>
      </mc:AlternateContent>
      <p:contentPart p14:bwMode="auto" r:id="rId5">
        <p14:nvContentPartPr>
          <p14:cNvPr id="3" name="Ink 2"/>
          <p14:cNvContentPartPr/>
          <p14:nvPr/>
        </p14:nvContentPartPr>
        <p14:xfrm>
          <a:off x="1663200" y="2000160"/>
          <a:ext cx="6953400" cy="3522960"/>
        </p14:xfrm>
      </p:contentPart>
    </p:spTree>
    <p:extLst>
      <p:ext uri="{BB962C8B-B14F-4D97-AF65-F5344CB8AC3E}">
        <p14:creationId xmlns:p14="http://schemas.microsoft.com/office/powerpoint/2010/main" val="2403644519"/>
      </p:ext>
    </p:extLst>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IN" sz="3200" spc="49">
                    <a:solidFill>
                      <a:srgbClr val="7030A0"/>
                    </a:solidFill>
                    <a:latin typeface="+mn-lt"/>
                  </a:rPr>
                  <a:t>Regular language </a:t>
                </a:r>
                <a14:m>
                  <m:oMathPara>
                    <m:oMathParaPr>
                      <m:jc/>
                    </m:oMathParaPr>
                    <m:oMath>
                      <m:r>
                        <a:rPr lang="en-IN" sz="3200" i="1" spc="49" smtClean="0">
                          <a:solidFill>
                            <a:srgbClr val="7030A0"/>
                          </a:solidFill>
                          <a:latin typeface="Cambria Math" panose="02040503050406030204" pitchFamily="18" charset="0"/>
                          <a:ea typeface="Cambria Math" panose="02040503050406030204" pitchFamily="18" charset="0"/>
                        </a:rPr>
                        <m:t>⟹</m:t>
                      </m:r>
                      <m:r>
                        <m:rPr>
                          <m:sty m:val="b"/>
                        </m:rPr>
                        <a:rPr lang="en-US" sz="3200" b="1" i="0" spc="49" smtClean="0">
                          <a:solidFill>
                            <a:srgbClr val="7030A0"/>
                          </a:solidFill>
                          <a:latin typeface="Cambria Math" panose="02040503050406030204" pitchFamily="18" charset="0"/>
                          <a:ea typeface="Cambria Math" panose="02040503050406030204" pitchFamily="18" charset="0"/>
                        </a:rPr>
                        <m:t>𝐫𝐞𝐠𝐮𝐥𝐚𝐫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r>
                        <m:rPr>
                          <m:sty m:val="b"/>
                        </m:rPr>
                        <a:rPr lang="en-US" sz="3200" b="1" i="0" spc="49" smtClean="0">
                          <a:solidFill>
                            <a:srgbClr val="7030A0"/>
                          </a:solidFill>
                          <a:latin typeface="Cambria Math" panose="02040503050406030204" pitchFamily="18" charset="0"/>
                          <a:ea typeface="Cambria Math" panose="02040503050406030204" pitchFamily="18" charset="0"/>
                        </a:rPr>
                        <m:t>𝐠𝐫𝐚𝐦𝐦𝐚𝐫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oMath>
                  </m:oMathPara>
                </a14:m>
                <a:r>
                  <a:rPr lang="en-IN"/>
                  <a:t> </a:t>
                </a:r>
              </a:p>
            </p:txBody>
          </p:sp>
        </mc:Choice>
        <mc:Fallback>
          <p:sp>
            <p:nvSpPr>
              <p:cNvPr id="2" name="object 2"/>
              <p:cNvSpPr txBox="1">
                <a:spLocks noGrp="1" noRot="1" noChangeAspect="1" noMove="1" noResize="1" noEditPoints="1" noAdjustHandles="1" noChangeArrowheads="1" noChangeShapeType="1" noTextEdit="1"/>
              </p:cNvSpPr>
              <p:nvPr>
                <p:ph type="title"/>
              </p:nvPr>
            </p:nvSpPr>
            <p:spPr>
              <a:xfrm>
                <a:off x="350520" y="707313"/>
                <a:ext cx="7572632" cy="551503"/>
              </a:xfrm>
              <a:prstGeom prst="rect">
                <a:avLst/>
              </a:prstGeom>
              <a:blipFill>
                <a:blip r:embed="rId2"/>
                <a:stretch>
                  <a:fillRect l="-2738" t="-11111" b="-45556"/>
                </a:stretch>
              </a:blipFill>
            </p:spPr>
            <p:txBody>
              <a:bodyPr/>
              <a:lstStyle/>
              <a:p>
                <a:r>
                  <a:rPr lang="en-IN">
                    <a:noFill/>
                  </a:rPr>
                  <a:t> </a:t>
                </a:r>
              </a:p>
            </p:txBody>
          </p:sp>
        </mc:Fallback>
      </mc:AlternateContent>
      <p:pic>
        <p:nvPicPr>
          <p:cNvPr id="10" name="Picture 9" descr="Diagram, engineering drawing&#10;&#10;Description automatically generated">
            <a:extLst>
              <a:ext uri="{FF2B5EF4-FFF2-40B4-BE49-F238E27FC236}">
                <a16:creationId xmlns:a16="http://schemas.microsoft.com/office/drawing/2014/main" id="{4871886E-B0A7-1C6D-4CAD-3A4AD5ED4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453737"/>
            <a:ext cx="3839780" cy="2603922"/>
          </a:xfrm>
          <a:prstGeom prst="rect">
            <a:avLst/>
          </a:prstGeom>
        </p:spPr>
      </p:pic>
      <mc:AlternateContent>
        <mc:Choice Requires="a14">
          <p:sp>
            <p:nvSpPr>
              <p:cNvPr id="11" name="object 3">
                <a:extLst>
                  <a:ext uri="{FF2B5EF4-FFF2-40B4-BE49-F238E27FC236}">
                    <a16:creationId xmlns:a16="http://schemas.microsoft.com/office/drawing/2014/main" id="{84AED81C-AF21-BD55-6EEB-8E0713E4C181}"/>
                  </a:ext>
                </a:extLst>
              </p:cNvPr>
              <p:cNvSpPr txBox="1"/>
              <p:nvPr/>
            </p:nvSpPr>
            <p:spPr>
              <a:xfrm>
                <a:off x="198820" y="1448897"/>
                <a:ext cx="4571999" cy="4735212"/>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96329" marR="16475" indent="-457200">
                  <a:lnSpc>
                    <a:spcPct val="102600"/>
                  </a:lnSpc>
                  <a:spcBef>
                    <a:spcPts val="341"/>
                  </a:spcBef>
                  <a:buFont typeface="Wingdings" panose="05000000000000000000" pitchFamily="2" charset="2"/>
                  <a:buChar char="Ø"/>
                  <a:tabLst>
                    <a:tab pos="385114"/>
                  </a:tabLst>
                </a:pPr>
                <a:r>
                  <a:rPr lang="en-US" sz="2800">
                    <a:solidFill>
                      <a:srgbClr val="C00000"/>
                    </a:solidFill>
                    <a:cs typeface="Arial"/>
                  </a:rPr>
                  <a:t>Step 3</a:t>
                </a:r>
                <a:r>
                  <a:rPr lang="en-US" sz="2800">
                    <a:solidFill>
                      <a:srgbClr val="002060"/>
                    </a:solidFill>
                    <a:cs typeface="Arial"/>
                  </a:rPr>
                  <a:t>: if the start state </a:t>
                </a:r>
                <a14:m>
                  <m:oMathPara>
                    <m:oMathParaPr>
                      <m:jc/>
                    </m:oMathParaPr>
                    <m:oMath>
                      <m:r>
                        <a:rPr lang="en-US" sz="2800" b="0" i="1" smtClean="0">
                          <a:solidFill>
                            <a:srgbClr val="002060"/>
                          </a:solidFill>
                          <a:latin typeface="Cambria Math" panose="02040503050406030204" pitchFamily="18" charset="0"/>
                          <a:cs typeface="Arial"/>
                        </a:rPr>
                        <m:t>𝑝</m:t>
                      </m:r>
                    </m:oMath>
                  </m:oMathPara>
                </a14:m>
                <a:r>
                  <a:rPr lang="en-US" sz="2800">
                    <a:solidFill>
                      <a:srgbClr val="002060"/>
                    </a:solidFill>
                    <a:cs typeface="Arial"/>
                  </a:rPr>
                  <a:t> is a final state  then add production </a:t>
                </a:r>
                <a14:m>
                  <m:oMathPara>
                    <m:oMathParaPr>
                      <m:jc/>
                    </m:oMathParaPr>
                    <m:oMath>
                      <m:r>
                        <a:rPr lang="en-US" sz="2800" b="0" i="1" smtClean="0">
                          <a:solidFill>
                            <a:srgbClr val="002060"/>
                          </a:solidFill>
                          <a:latin typeface="Cambria Math" panose="02040503050406030204" pitchFamily="18" charset="0"/>
                          <a:cs typeface="Arial"/>
                        </a:rPr>
                        <m:t>𝑝</m:t>
                      </m:r>
                      <m:r>
                        <a:rPr lang="en-US" sz="2800" b="0" i="1" smtClean="0">
                          <a:solidFill>
                            <a:srgbClr val="002060"/>
                          </a:solidFill>
                          <a:latin typeface="Cambria Math" panose="02040503050406030204" pitchFamily="18" charset="0"/>
                          <a:cs typeface="Arial"/>
                        </a:rPr>
                        <m:t> → </m:t>
                      </m:r>
                      <m:r>
                        <a:rPr lang="en-US" sz="2800" b="0" i="1" smtClean="0">
                          <a:solidFill>
                            <a:srgbClr val="002060"/>
                          </a:solidFill>
                          <a:latin typeface="Cambria Math" panose="02040503050406030204" pitchFamily="18" charset="0"/>
                          <a:cs typeface="Arial"/>
                        </a:rPr>
                        <m:t>𝜖</m:t>
                      </m:r>
                    </m:oMath>
                  </m:oMathPara>
                </a14:m>
                <a:endParaRPr lang="en-US" sz="2800" b="0">
                  <a:solidFill>
                    <a:srgbClr val="002060"/>
                  </a:solidFill>
                  <a:cs typeface="Arial"/>
                </a:endParaRPr>
              </a:p>
              <a:p>
                <a:pPr marL="496329" marR="16475" indent="-457200">
                  <a:lnSpc>
                    <a:spcPct val="102600"/>
                  </a:lnSpc>
                  <a:spcBef>
                    <a:spcPts val="341"/>
                  </a:spcBef>
                  <a:buFont typeface="Wingdings" panose="05000000000000000000" pitchFamily="2" charset="2"/>
                  <a:buChar char="Ø"/>
                  <a:tabLst>
                    <a:tab pos="385114"/>
                  </a:tabLst>
                </a:pPr>
                <a:endParaRPr lang="en-US" sz="2800">
                  <a:solidFill>
                    <a:srgbClr val="002060"/>
                  </a:solidFill>
                  <a:cs typeface="Arial"/>
                </a:endParaRPr>
              </a:p>
              <a:p>
                <a:pPr marL="496329" marR="16475" indent="-457200">
                  <a:lnSpc>
                    <a:spcPct val="102600"/>
                  </a:lnSpc>
                  <a:spcBef>
                    <a:spcPts val="341"/>
                  </a:spcBef>
                  <a:buFont typeface="Wingdings" panose="05000000000000000000" pitchFamily="2" charset="2"/>
                  <a:buChar char="Ø"/>
                  <a:tabLst>
                    <a:tab pos="385114"/>
                  </a:tabLst>
                </a:pPr>
                <a:endParaRPr lang="en-US" sz="2800" b="0">
                  <a:solidFill>
                    <a:srgbClr val="002060"/>
                  </a:solidFill>
                  <a:cs typeface="Arial"/>
                </a:endParaRPr>
              </a:p>
              <a:p>
                <a:pPr marL="496329" marR="16475" indent="-457200">
                  <a:lnSpc>
                    <a:spcPct val="102600"/>
                  </a:lnSpc>
                  <a:spcBef>
                    <a:spcPts val="341"/>
                  </a:spcBef>
                  <a:buFont typeface="Wingdings" panose="05000000000000000000" pitchFamily="2" charset="2"/>
                  <a:buChar char="Ø"/>
                  <a:tabLst>
                    <a:tab pos="385114"/>
                  </a:tabLst>
                </a:pPr>
                <a:endParaRPr lang="en-US" sz="2800">
                  <a:solidFill>
                    <a:srgbClr val="002060"/>
                  </a:solidFill>
                  <a:cs typeface="Arial"/>
                </a:endParaRPr>
              </a:p>
              <a:p>
                <a:pPr marL="496329" marR="16475" indent="-457200">
                  <a:lnSpc>
                    <a:spcPct val="102600"/>
                  </a:lnSpc>
                  <a:spcBef>
                    <a:spcPts val="341"/>
                  </a:spcBef>
                  <a:buFont typeface="Wingdings" panose="05000000000000000000" pitchFamily="2" charset="2"/>
                  <a:buChar char="Ø"/>
                  <a:tabLst>
                    <a:tab pos="385114"/>
                  </a:tabLst>
                </a:pPr>
                <a:endParaRPr lang="en-US" sz="2800" b="0">
                  <a:solidFill>
                    <a:srgbClr val="002060"/>
                  </a:solidFill>
                  <a:cs typeface="Arial"/>
                </a:endParaRPr>
              </a:p>
              <a:p>
                <a:pPr marL="496329" marR="16475" indent="-457200">
                  <a:lnSpc>
                    <a:spcPct val="102600"/>
                  </a:lnSpc>
                  <a:spcBef>
                    <a:spcPts val="341"/>
                  </a:spcBef>
                  <a:buFont typeface="Wingdings" panose="05000000000000000000" pitchFamily="2" charset="2"/>
                  <a:buChar char="Ø"/>
                  <a:tabLst>
                    <a:tab pos="385114"/>
                  </a:tabLst>
                </a:pPr>
                <a:endParaRPr lang="en-US" sz="2800">
                  <a:solidFill>
                    <a:srgbClr val="002060"/>
                  </a:solidFill>
                  <a:cs typeface="Arial"/>
                </a:endParaRPr>
              </a:p>
              <a:p>
                <a:pPr marL="39129" marR="16475">
                  <a:lnSpc>
                    <a:spcPct val="102600"/>
                  </a:lnSpc>
                  <a:spcBef>
                    <a:spcPts val="341"/>
                  </a:spcBef>
                  <a:tabLst>
                    <a:tab pos="385114"/>
                  </a:tabLst>
                </a:pPr>
                <a:endParaRPr lang="en-US" sz="2800" b="0">
                  <a:solidFill>
                    <a:srgbClr val="C00000"/>
                  </a:solidFill>
                  <a:cs typeface="Arial"/>
                </a:endParaRPr>
              </a:p>
              <a:p>
                <a:pPr marL="39129" marR="16475">
                  <a:lnSpc>
                    <a:spcPct val="102600"/>
                  </a:lnSpc>
                  <a:spcBef>
                    <a:spcPts val="341"/>
                  </a:spcBef>
                  <a:tabLst>
                    <a:tab pos="385114"/>
                  </a:tabLst>
                </a:pPr>
                <a:r>
                  <a:rPr lang="en-US" sz="2800">
                    <a:solidFill>
                      <a:srgbClr val="002060"/>
                    </a:solidFill>
                    <a:cs typeface="Arial"/>
                  </a:rPr>
                  <a:t> </a:t>
                </a:r>
              </a:p>
            </p:txBody>
          </p:sp>
        </mc:Choice>
        <mc:Fallback>
          <p:sp>
            <p:nvSpPr>
              <p:cNvPr id="11" name="object 3">
                <a:extLst>
                  <a:ext uri="{FF2B5EF4-FFF2-40B4-BE49-F238E27FC236}">
                    <a16:creationId xmlns:a16="http://schemas.microsoft.com/office/drawing/2014/main" id="{84AED81C-AF21-BD55-6EEB-8E0713E4C181}"/>
                  </a:ext>
                </a:extLst>
              </p:cNvPr>
              <p:cNvSpPr txBox="1">
                <a:spLocks noRot="1" noChangeAspect="1" noMove="1" noResize="1" noEditPoints="1" noAdjustHandles="1" noChangeArrowheads="1" noChangeShapeType="1" noTextEdit="1"/>
              </p:cNvSpPr>
              <p:nvPr/>
            </p:nvSpPr>
            <p:spPr>
              <a:xfrm>
                <a:off x="198820" y="1448897"/>
                <a:ext cx="4571999" cy="4735212"/>
              </a:xfrm>
              <a:prstGeom prst="rect">
                <a:avLst/>
              </a:prstGeom>
              <a:blipFill>
                <a:blip r:embed="rId4"/>
                <a:stretch>
                  <a:fillRect l="-3600" t="-1418" r="-3600" b="0"/>
                </a:stretch>
              </a:blipFill>
            </p:spPr>
            <p:txBody>
              <a:bodyPr/>
              <a:lstStyle/>
              <a:p>
                <a:r>
                  <a:rPr lang="en-IN">
                    <a:noFill/>
                  </a:rPr>
                  <a:t> </a:t>
                </a:r>
              </a:p>
            </p:txBody>
          </p:sp>
        </mc:Fallback>
      </mc:AlternateContent>
      <p:contentPart p14:bwMode="auto" r:id="rId5">
        <p14:nvContentPartPr>
          <p14:cNvPr id="3" name="Ink 2"/>
          <p14:cNvContentPartPr/>
          <p14:nvPr/>
        </p14:nvContentPartPr>
        <p14:xfrm>
          <a:off x="2380680" y="2856600"/>
          <a:ext cx="5095440" cy="1805040"/>
        </p14:xfrm>
      </p:contentPart>
    </p:spTree>
    <p:extLst>
      <p:ext uri="{BB962C8B-B14F-4D97-AF65-F5344CB8AC3E}">
        <p14:creationId xmlns:p14="http://schemas.microsoft.com/office/powerpoint/2010/main" val="2196868876"/>
      </p:ext>
    </p:extLst>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Footer Placeholder 3">
            <a:extLst>
              <a:ext uri="{FF2B5EF4-FFF2-40B4-BE49-F238E27FC236}">
                <a16:creationId xmlns:a16="http://schemas.microsoft.com/office/drawing/2014/main" id="{C4748786-8511-933F-7B43-B431A3E397AD}"/>
              </a:ext>
            </a:extLst>
          </p:cNvPr>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
        <p:nvSpPr>
          <p:cNvPr id="5" name="Date Placeholder 4">
            <a:extLst>
              <a:ext uri="{FF2B5EF4-FFF2-40B4-BE49-F238E27FC236}">
                <a16:creationId xmlns:a16="http://schemas.microsoft.com/office/drawing/2014/main" id="{A35DA8C1-545B-3F18-09A3-C3267D222D82}"/>
              </a:ext>
            </a:extLst>
          </p:cNvPr>
          <p:cNvSpPr>
            <a:spLocks noGrp="1"/>
          </p:cNvSpPr>
          <p:nvPr>
            <p:ph type="dt" sz="half" idx="6"/>
          </p:nvPr>
        </p:nvSpPr>
        <p:spPr/>
        <p:txBody>
          <a:bodyPr/>
          <a:lstStyle/>
          <a:p>
            <a:pPr marL="12700">
              <a:lnSpc>
                <a:spcPct val="100000"/>
              </a:lnSpc>
            </a:pPr>
            <a:r>
              <a:rPr lang="en-US" spc="-10"/>
              <a:t>CSF363</a:t>
            </a:r>
            <a:endParaRPr lang="en-US"/>
          </a:p>
        </p:txBody>
      </p:sp>
      <p:pic>
        <p:nvPicPr>
          <p:cNvPr id="7" name="Picture 6">
            <a:extLst>
              <a:ext uri="{FF2B5EF4-FFF2-40B4-BE49-F238E27FC236}">
                <a16:creationId xmlns:a16="http://schemas.microsoft.com/office/drawing/2014/main" id="{9A7B1F48-1958-7997-ECB5-41E2664A9F5C}"/>
              </a:ext>
            </a:extLst>
          </p:cNvPr>
          <p:cNvPicPr>
            <a:picLocks noChangeAspect="1"/>
          </p:cNvPicPr>
          <p:nvPr/>
        </p:nvPicPr>
        <p:blipFill>
          <a:blip r:embed="rId2"/>
          <a:stretch>
            <a:fillRect/>
          </a:stretch>
        </p:blipFill>
        <p:spPr>
          <a:xfrm>
            <a:off x="658906" y="1946633"/>
            <a:ext cx="7543800" cy="4659405"/>
          </a:xfrm>
          <a:prstGeom prst="rect">
            <a:avLst/>
          </a:prstGeom>
        </p:spPr>
      </p:pic>
      <p:contentPart p14:bwMode="auto" r:id="rId3">
        <p14:nvContentPartPr>
          <p14:cNvPr id="8" name="Ink 7">
            <a:extLst>
              <a:ext uri="{FF2B5EF4-FFF2-40B4-BE49-F238E27FC236}">
                <a16:creationId xmlns:a16="http://schemas.microsoft.com/office/drawing/2014/main" id="{D06B4C93-1480-33CF-B274-19BD84B019FD}"/>
              </a:ext>
            </a:extLst>
          </p14:cNvPr>
          <p14:cNvContentPartPr/>
          <p14:nvPr/>
        </p14:nvContentPartPr>
        <p14:xfrm>
          <a:off x="2812200" y="2868649"/>
          <a:ext cx="217440" cy="173880"/>
        </p14:xfrm>
      </p:contentPart>
      <p:sp>
        <p:nvSpPr>
          <p:cNvPr id="9" name="TextBox 8">
            <a:extLst>
              <a:ext uri="{FF2B5EF4-FFF2-40B4-BE49-F238E27FC236}">
                <a16:creationId xmlns:a16="http://schemas.microsoft.com/office/drawing/2014/main" id="{315598F5-DDA2-639C-3FAF-18F48ACE7928}"/>
              </a:ext>
            </a:extLst>
          </p:cNvPr>
          <p:cNvSpPr txBox="1"/>
          <p:nvPr/>
        </p:nvSpPr>
        <p:spPr>
          <a:xfrm>
            <a:off x="1692904" y="1300302"/>
            <a:ext cx="5325497"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AutoNum type="arabicPeriod"/>
            </a:pPr>
            <a:r>
              <a:rPr lang="en-IN"/>
              <a:t>p-&gt;aq [ no final states should be there at the right ]</a:t>
            </a:r>
          </a:p>
          <a:p>
            <a:pPr marL="342900" indent="-342900">
              <a:buAutoNum type="arabicPeriod"/>
            </a:pPr>
            <a:r>
              <a:rPr lang="en-IN"/>
              <a:t>Initial states that final too. [ q0 -&gt; epsilon ]</a:t>
            </a:r>
          </a:p>
        </p:txBody>
      </p:sp>
      <p:sp>
        <p:nvSpPr>
          <p:cNvPr id="10" name="object 2">
            <a:extLst>
              <a:ext uri="{FF2B5EF4-FFF2-40B4-BE49-F238E27FC236}">
                <a16:creationId xmlns:a16="http://schemas.microsoft.com/office/drawing/2014/main" id="{D762F302-3F52-CEB7-B7BD-87073173C8D7}"/>
              </a:ext>
            </a:extLst>
          </p:cNvPr>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lgn="ctr">
              <a:spcBef>
                <a:spcPts val="341"/>
              </a:spcBef>
            </a:pPr>
            <a:r>
              <a:rPr lang="en-IN" sz="3200" spc="49">
                <a:solidFill>
                  <a:srgbClr val="7030A0"/>
                </a:solidFill>
                <a:latin typeface="+mn-lt"/>
              </a:rPr>
              <a:t>SUMMARY</a:t>
            </a:r>
            <a:endParaRPr lang="en-IN"/>
          </a:p>
        </p:txBody>
      </p:sp>
    </p:spTree>
    <p:extLst>
      <p:ext uri="{BB962C8B-B14F-4D97-AF65-F5344CB8AC3E}">
        <p14:creationId xmlns:p14="http://schemas.microsoft.com/office/powerpoint/2010/main" val="2536673202"/>
      </p:ext>
    </p:extLst>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IN" sz="3200" spc="49">
                    <a:solidFill>
                      <a:srgbClr val="7030A0"/>
                    </a:solidFill>
                    <a:latin typeface="+mn-lt"/>
                  </a:rPr>
                  <a:t>Regular </a:t>
                </a:r>
                <a14:m>
                  <m:oMathPara>
                    <m:oMathParaPr>
                      <m:jc/>
                    </m:oMathParaPr>
                    <m:oMath>
                      <m:r>
                        <m:rPr>
                          <m:sty m:val="p"/>
                        </m:rPr>
                        <a:rPr lang="en-US" sz="3200" spc="49">
                          <a:solidFill>
                            <a:srgbClr val="7030A0"/>
                          </a:solidFill>
                          <a:latin typeface="Cambria Math" panose="02040503050406030204" pitchFamily="18" charset="0"/>
                          <a:ea typeface="Cambria Math" panose="02040503050406030204" pitchFamily="18" charset="0"/>
                        </a:rPr>
                        <m:t>grammar</m:t>
                      </m:r>
                    </m:oMath>
                  </m:oMathPara>
                </a14:m>
                <a:r>
                  <a:rPr lang="en-IN" sz="3200" spc="49">
                    <a:solidFill>
                      <a:srgbClr val="7030A0"/>
                    </a:solidFill>
                    <a:latin typeface="+mn-lt"/>
                  </a:rPr>
                  <a:t> </a:t>
                </a:r>
                <a14:m>
                  <m:oMathPara>
                    <m:oMathParaPr>
                      <m:jc/>
                    </m:oMathParaPr>
                    <m:oMath>
                      <m:r>
                        <a:rPr lang="en-IN" sz="3200" i="1" spc="49" smtClean="0">
                          <a:solidFill>
                            <a:srgbClr val="7030A0"/>
                          </a:solidFill>
                          <a:latin typeface="Cambria Math" panose="02040503050406030204" pitchFamily="18" charset="0"/>
                          <a:ea typeface="Cambria Math" panose="02040503050406030204" pitchFamily="18" charset="0"/>
                        </a:rPr>
                        <m:t>⟹</m:t>
                      </m:r>
                      <m:r>
                        <m:rPr>
                          <m:sty m:val="b"/>
                        </m:rPr>
                        <a:rPr lang="en-US" sz="3200" b="1" i="0" spc="49" smtClean="0">
                          <a:solidFill>
                            <a:srgbClr val="7030A0"/>
                          </a:solidFill>
                          <a:latin typeface="Cambria Math" panose="02040503050406030204" pitchFamily="18" charset="0"/>
                          <a:ea typeface="Cambria Math" panose="02040503050406030204" pitchFamily="18" charset="0"/>
                        </a:rPr>
                        <m:t>𝐫𝐞𝐠𝐮𝐥𝐚𝐫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r>
                        <m:rPr>
                          <m:sty m:val="p"/>
                        </m:rPr>
                        <a:rPr lang="en-IN" sz="3200" spc="49">
                          <a:solidFill>
                            <a:srgbClr val="7030A0"/>
                          </a:solidFill>
                          <a:latin typeface="Cambria Math" panose="02040503050406030204" pitchFamily="18" charset="0"/>
                        </a:rPr>
                        <m:t>language</m:t>
                      </m:r>
                    </m:oMath>
                  </m:oMathPara>
                </a14:m>
                <a:endParaRPr lang="en-IN"/>
              </a:p>
            </p:txBody>
          </p:sp>
        </mc:Choice>
        <mc:Fallback>
          <p:sp>
            <p:nvSpPr>
              <p:cNvPr id="2" name="object 2"/>
              <p:cNvSpPr txBox="1">
                <a:spLocks noGrp="1" noRot="1" noChangeAspect="1" noMove="1" noResize="1" noEditPoints="1" noAdjustHandles="1" noChangeArrowheads="1" noChangeShapeType="1" noTextEdit="1"/>
              </p:cNvSpPr>
              <p:nvPr>
                <p:ph type="title"/>
              </p:nvPr>
            </p:nvSpPr>
            <p:spPr>
              <a:xfrm>
                <a:off x="350520" y="707313"/>
                <a:ext cx="7572632" cy="551503"/>
              </a:xfrm>
              <a:prstGeom prst="rect">
                <a:avLst/>
              </a:prstGeom>
              <a:blipFill>
                <a:blip r:embed="rId2"/>
                <a:stretch>
                  <a:fillRect l="-2738" t="-13333" b="-43333"/>
                </a:stretch>
              </a:blipFill>
            </p:spPr>
            <p:txBody>
              <a:bodyPr/>
              <a:lstStyle/>
              <a:p>
                <a:r>
                  <a:rPr lang="en-IN">
                    <a:noFill/>
                  </a:rPr>
                  <a:t> </a:t>
                </a:r>
              </a:p>
            </p:txBody>
          </p:sp>
        </mc:Fallback>
      </mc:AlternateContent>
      <p:sp>
        <p:nvSpPr>
          <p:cNvPr id="3" name="object 3"/>
          <p:cNvSpPr txBox="1"/>
          <p:nvPr/>
        </p:nvSpPr>
        <p:spPr>
          <a:xfrm>
            <a:off x="152400" y="1501793"/>
            <a:ext cx="8763000" cy="471353"/>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96329" marR="16475" indent="-457200">
              <a:lnSpc>
                <a:spcPct val="102600"/>
              </a:lnSpc>
              <a:spcBef>
                <a:spcPts val="341"/>
              </a:spcBef>
              <a:buFont typeface="Wingdings" panose="05000000000000000000" pitchFamily="2" charset="2"/>
              <a:buChar char="Ø"/>
              <a:tabLst>
                <a:tab pos="385114"/>
              </a:tabLst>
            </a:pPr>
            <a:r>
              <a:rPr lang="en-US" sz="2800" spc="65">
                <a:solidFill>
                  <a:srgbClr val="C00000"/>
                </a:solidFill>
                <a:cs typeface="Arial"/>
              </a:rPr>
              <a:t>Correctness: </a:t>
            </a:r>
            <a:endParaRPr lang="en-US" sz="2800">
              <a:solidFill>
                <a:srgbClr val="002060"/>
              </a:solidFill>
              <a:cs typeface="Arial"/>
            </a:endParaRPr>
          </a:p>
        </p:txBody>
      </p:sp>
      <p:contentPart p14:bwMode="auto" r:id="rId3">
        <p14:nvContentPartPr>
          <p14:cNvPr id="4" name="Ink 3"/>
          <p14:cNvContentPartPr/>
          <p14:nvPr/>
        </p14:nvContentPartPr>
        <p14:xfrm>
          <a:off x="57960" y="1575000"/>
          <a:ext cx="8910360" cy="5063040"/>
        </p14:xfrm>
      </p:contentPart>
    </p:spTree>
    <p:extLst>
      <p:ext uri="{BB962C8B-B14F-4D97-AF65-F5344CB8AC3E}">
        <p14:creationId xmlns:p14="http://schemas.microsoft.com/office/powerpoint/2010/main" val="3777148270"/>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Operations on sets of strings</a:t>
            </a:r>
            <a:endParaRPr lang="en-IN" sz="3200">
              <a:solidFill>
                <a:srgbClr val="7030A0"/>
              </a:solidFill>
              <a:latin typeface="+mj-lt"/>
            </a:endParaRPr>
          </a:p>
        </p:txBody>
      </p:sp>
      <mc:AlternateContent>
        <mc:Choice Requires="a14">
          <p:sp>
            <p:nvSpPr>
              <p:cNvPr id="12" name="TextBox 11">
                <a:extLst>
                  <a:ext uri="{FF2B5EF4-FFF2-40B4-BE49-F238E27FC236}">
                    <a16:creationId xmlns:a16="http://schemas.microsoft.com/office/drawing/2014/main" id="{B232F52D-D617-D035-69CF-EB9870440805}"/>
                  </a:ext>
                </a:extLst>
              </p:cNvPr>
              <p:cNvSpPr txBox="1"/>
              <p:nvPr/>
            </p:nvSpPr>
            <p:spPr>
              <a:xfrm>
                <a:off x="152400" y="1676400"/>
                <a:ext cx="8763000" cy="507831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400"/>
                  <a:t>The sets of strings are denoted by </a:t>
                </a:r>
                <a14:m>
                  <m:oMathPara>
                    <m:oMathParaPr>
                      <m:jc/>
                    </m:oMathParaPr>
                    <m:oMath>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r>
                        <a:rPr lang="en-US" sz="2400" b="0" i="1" smtClean="0">
                          <a:latin typeface="Cambria Math" panose="02040503050406030204" pitchFamily="18" charset="0"/>
                        </a:rPr>
                        <m:t>, </m:t>
                      </m:r>
                      <m:r>
                        <a:rPr lang="en-US" sz="2400" b="0" i="1" smtClean="0">
                          <a:latin typeface="Cambria Math" panose="02040503050406030204" pitchFamily="18" charset="0"/>
                        </a:rPr>
                        <m:t>𝐶</m:t>
                      </m:r>
                      <m:r>
                        <a:rPr lang="en-US" sz="2400" b="0" i="1" smtClean="0">
                          <a:latin typeface="Cambria Math" panose="02040503050406030204" pitchFamily="18" charset="0"/>
                        </a:rPr>
                        <m:t>, …</m:t>
                      </m:r>
                    </m:oMath>
                  </m:oMathPara>
                </a14:m>
                <a:r>
                  <a:rPr lang="en-US" sz="2400"/>
                  <a:t> .</a:t>
                </a:r>
              </a:p>
              <a:p>
                <a:pPr eaLnBrk="1" hangingPunct="1">
                  <a:lnSpc>
                    <a:spcPct val="90000"/>
                  </a:lnSpc>
                  <a:defRPr/>
                </a:pPr>
                <a:endParaRPr lang="en-US" sz="2400"/>
              </a:p>
              <a:p>
                <a:pPr>
                  <a:lnSpc>
                    <a:spcPct val="90000"/>
                  </a:lnSpc>
                  <a:defRPr/>
                </a:pPr>
                <a:r>
                  <a:rPr lang="en-US" sz="2400"/>
                  <a:t>Let </a:t>
                </a:r>
                <a14:m>
                  <m:oMathPara>
                    <m:oMathParaPr>
                      <m:jc/>
                    </m:oMathParaPr>
                    <m:oMath>
                      <m:r>
                        <a:rPr lang="en-US" sz="2400" b="0" i="1" smtClean="0">
                          <a:latin typeface="Cambria Math" panose="02040503050406030204" pitchFamily="18" charset="0"/>
                        </a:rPr>
                        <m:t>𝐴</m:t>
                      </m:r>
                    </m:oMath>
                  </m:oMathPara>
                </a14:m>
                <a:r>
                  <a:rPr lang="en-IN" sz="2400"/>
                  <a:t> and </a:t>
                </a:r>
                <a14:m>
                  <m:oMathPara>
                    <m:oMathParaPr>
                      <m:jc/>
                    </m:oMathParaPr>
                    <m:oMath>
                      <m:r>
                        <a:rPr lang="en-US" sz="2400" b="0" i="1" smtClean="0">
                          <a:latin typeface="Cambria Math" panose="02040503050406030204" pitchFamily="18" charset="0"/>
                        </a:rPr>
                        <m:t>𝐵</m:t>
                      </m:r>
                    </m:oMath>
                  </m:oMathPara>
                </a14:m>
                <a:r>
                  <a:rPr lang="en-IN" sz="2400"/>
                  <a:t> be two sets of strings over an alphabet </a:t>
                </a:r>
                <a14:m>
                  <m:oMathPara>
                    <m:oMathParaPr>
                      <m:jc/>
                    </m:oMathParaPr>
                    <m:oMath>
                      <m:r>
                        <m:rPr>
                          <m:sty m:val="p"/>
                        </m:rPr>
                        <a:rPr lang="en-US" sz="2400" b="0" i="0" smtClean="0">
                          <a:latin typeface="Cambria Math" panose="02040503050406030204" pitchFamily="18" charset="0"/>
                        </a:rPr>
                        <m:t>Σ</m:t>
                      </m:r>
                    </m:oMath>
                  </m:oMathPara>
                </a14:m>
                <a:r>
                  <a:rPr lang="en-IN" sz="2400"/>
                  <a:t> </a:t>
                </a:r>
              </a:p>
              <a:p>
                <a:pPr>
                  <a:lnSpc>
                    <a:spcPct val="90000"/>
                  </a:lnSpc>
                  <a:defRPr/>
                </a:pPr>
                <a:r>
                  <a:rPr lang="en-IN" sz="2400"/>
                  <a:t>	i.e.,  </a:t>
                </a:r>
                <a14:m>
                  <m:oMathPara>
                    <m:oMathParaPr>
                      <m:jc/>
                    </m:oMathParaPr>
                    <m:oMath>
                      <m:r>
                        <m:rPr>
                          <m:sty m:val="p"/>
                        </m:rPr>
                        <a:rPr lang="en-US" sz="2400" b="0" i="0" smtClean="0">
                          <a:latin typeface="Cambria Math" panose="02040503050406030204" pitchFamily="18" charset="0"/>
                        </a:rPr>
                        <m:t>A</m:t>
                      </m:r>
                      <m:r>
                        <m:rPr>
                          <m:sty m:val="p"/>
                        </m:rPr>
                        <a:rPr lang="en-US" sz="2400" b="0" i="0" smtClean="0">
                          <a:latin typeface="Cambria Math" panose="02040503050406030204" pitchFamily="18" charset="0"/>
                        </a:rPr>
                        <m:t>, </m:t>
                      </m:r>
                      <m:r>
                        <m:rPr>
                          <m:sty m:val="p"/>
                        </m:rPr>
                        <a:rPr lang="en-US" sz="2400" b="0" i="0" smtClean="0">
                          <a:latin typeface="Cambria Math" panose="02040503050406030204" pitchFamily="18" charset="0"/>
                        </a:rPr>
                        <m:t>B</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Σ</m:t>
                          </m:r>
                        </m:e>
                        <m:sup>
                          <m:r>
                            <a:rPr lang="en-US" sz="2400" b="0" i="1" smtClean="0">
                              <a:latin typeface="Cambria Math" panose="02040503050406030204" pitchFamily="18" charset="0"/>
                            </a:rPr>
                            <m:t>∗</m:t>
                          </m:r>
                        </m:sup>
                      </m:sSup>
                    </m:oMath>
                  </m:oMathPara>
                </a14:m>
                <a:r>
                  <a:rPr lang="en-IN" sz="2400"/>
                  <a:t>. </a:t>
                </a:r>
              </a:p>
              <a:p>
                <a:pPr eaLnBrk="1" hangingPunct="1">
                  <a:lnSpc>
                    <a:spcPct val="90000"/>
                  </a:lnSpc>
                  <a:defRPr/>
                </a:pPr>
                <a:endParaRPr lang="en-IN" sz="2400"/>
              </a:p>
              <a:p>
                <a:pPr marL="457200" indent="-457200" eaLnBrk="1" hangingPunct="1">
                  <a:lnSpc>
                    <a:spcPct val="90000"/>
                  </a:lnSpc>
                  <a:buFont typeface="Wingdings" panose="05000000000000000000" pitchFamily="2" charset="2"/>
                  <a:buChar char="Ø"/>
                  <a:defRPr/>
                </a:pPr>
                <a:r>
                  <a:rPr lang="en-IN" sz="2400">
                    <a:solidFill>
                      <a:srgbClr val="C00000"/>
                    </a:solidFill>
                  </a:rPr>
                  <a:t>Complement (in </a:t>
                </a:r>
                <a14:m>
                  <m:oMathPara>
                    <m:oMathParaPr>
                      <m:jc/>
                    </m:oMathParaPr>
                    <m:o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𝛴</m:t>
                          </m:r>
                        </m:e>
                        <m:sup>
                          <m:r>
                            <a:rPr lang="en-US" sz="2400" b="0" i="1" smtClean="0">
                              <a:solidFill>
                                <a:srgbClr val="C00000"/>
                              </a:solidFill>
                              <a:latin typeface="Cambria Math" panose="02040503050406030204" pitchFamily="18" charset="0"/>
                            </a:rPr>
                            <m:t>∗</m:t>
                          </m:r>
                        </m:sup>
                      </m:sSup>
                      <m:r>
                        <a:rPr lang="en-US" sz="2400" b="0" i="1" smtClean="0">
                          <a:solidFill>
                            <a:srgbClr val="C00000"/>
                          </a:solidFill>
                          <a:latin typeface="Cambria Math" panose="02040503050406030204" pitchFamily="18" charset="0"/>
                        </a:rPr>
                        <m:t>)</m:t>
                      </m:r>
                    </m:oMath>
                  </m:oMathPara>
                </a14:m>
                <a:r>
                  <a:rPr lang="en-US" sz="2400" b="0">
                    <a:solidFill>
                      <a:srgbClr val="C00000"/>
                    </a:solidFill>
                  </a:rPr>
                  <a:t>:  </a:t>
                </a:r>
                <a14:m>
                  <m:oMathPara>
                    <m:oMathParaPr>
                      <m:jc/>
                    </m:oMathParaPr>
                    <m:oMath>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m:rPr>
                              <m:sty m:val="p"/>
                            </m:rPr>
                            <a:rPr lang="en-US" sz="2400" b="0" i="0" smtClean="0">
                              <a:solidFill>
                                <a:srgbClr val="C00000"/>
                              </a:solidFill>
                              <a:latin typeface="Cambria Math" panose="02040503050406030204" pitchFamily="18" charset="0"/>
                            </a:rPr>
                            <m:t>Σ</m:t>
                          </m:r>
                        </m:e>
                        <m:sup>
                          <m:r>
                            <a:rPr lang="en-US" sz="2400" b="0" i="1" smtClean="0">
                              <a:solidFill>
                                <a:srgbClr val="C00000"/>
                              </a:solidFill>
                              <a:latin typeface="Cambria Math" panose="02040503050406030204" pitchFamily="18" charset="0"/>
                            </a:rPr>
                            <m:t>∗</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 }</m:t>
                      </m:r>
                    </m:oMath>
                  </m:oMathPara>
                </a14:m>
                <a:endParaRPr lang="en-US" sz="2400" b="0">
                  <a:solidFill>
                    <a:srgbClr val="C00000"/>
                  </a:solidFill>
                </a:endParaRPr>
              </a:p>
              <a:p>
                <a:pPr eaLnBrk="1" hangingPunct="1">
                  <a:lnSpc>
                    <a:spcPct val="90000"/>
                  </a:lnSpc>
                  <a:defRPr/>
                </a:pPr>
                <a:endParaRPr lang="en-US" sz="2400" b="0"/>
              </a:p>
              <a:p>
                <a:pPr marL="457200" indent="-457200" eaLnBrk="1" hangingPunct="1">
                  <a:lnSpc>
                    <a:spcPct val="90000"/>
                  </a:lnSpc>
                  <a:buFont typeface="Wingdings" panose="05000000000000000000" pitchFamily="2" charset="2"/>
                  <a:buChar char="Ø"/>
                  <a:defRPr/>
                </a:pPr>
                <a:endParaRPr lang="en-IN" sz="2400"/>
              </a:p>
              <a:p>
                <a:pPr marL="457200" indent="-457200" eaLnBrk="1" hangingPunct="1">
                  <a:lnSpc>
                    <a:spcPct val="90000"/>
                  </a:lnSpc>
                  <a:buFont typeface="Wingdings" panose="05000000000000000000" pitchFamily="2" charset="2"/>
                  <a:buChar char="Ø"/>
                  <a:defRPr/>
                </a:pPr>
                <a:r>
                  <a:rPr lang="en-IN" sz="2400"/>
                  <a:t>Union: </a:t>
                </a:r>
                <a14:m>
                  <m:oMathPara>
                    <m:oMathParaPr>
                      <m:jc/>
                    </m:oMathParaPr>
                    <m:oMath>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 { </m:t>
                      </m:r>
                      <m:r>
                        <a:rPr lang="en-US" sz="2400" b="0" i="1" smtClean="0">
                          <a:latin typeface="Cambria Math" panose="02040503050406030204" pitchFamily="18" charset="0"/>
                        </a:rPr>
                        <m:t>𝑥</m:t>
                      </m:r>
                      <m:r>
                        <a:rPr lang="en-US" sz="2400" b="0" i="1" smtClean="0">
                          <a:latin typeface="Cambria Math" panose="02040503050406030204" pitchFamily="18" charset="0"/>
                        </a:rPr>
                        <m:t> </m:t>
                      </m:r>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𝑜𝑟</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𝐵</m:t>
                          </m:r>
                        </m:e>
                      </m:d>
                    </m:oMath>
                  </m:oMathPara>
                </a14:m>
                <a:endParaRPr lang="en-US" sz="2400" b="0"/>
              </a:p>
              <a:p>
                <a:pPr marL="457200" indent="-457200" eaLnBrk="1" hangingPunct="1">
                  <a:lnSpc>
                    <a:spcPct val="90000"/>
                  </a:lnSpc>
                  <a:buFont typeface="Wingdings" panose="05000000000000000000" pitchFamily="2" charset="2"/>
                  <a:buChar char="Ø"/>
                  <a:defRPr/>
                </a:pPr>
                <a:endParaRPr lang="en-IN" sz="2400"/>
              </a:p>
              <a:p>
                <a:pPr marL="457200" indent="-457200" eaLnBrk="1" hangingPunct="1">
                  <a:lnSpc>
                    <a:spcPct val="90000"/>
                  </a:lnSpc>
                  <a:buFont typeface="Wingdings" panose="05000000000000000000" pitchFamily="2" charset="2"/>
                  <a:buChar char="Ø"/>
                  <a:defRPr/>
                </a:pPr>
                <a:endParaRPr lang="en-IN" sz="2400"/>
              </a:p>
              <a:p>
                <a:pPr marL="457200" indent="-457200">
                  <a:lnSpc>
                    <a:spcPct val="90000"/>
                  </a:lnSpc>
                  <a:buFont typeface="Wingdings" panose="05000000000000000000" pitchFamily="2" charset="2"/>
                  <a:buChar char="Ø"/>
                  <a:defRPr/>
                </a:pPr>
                <a:r>
                  <a:rPr lang="en-IN" sz="2400"/>
                  <a:t>Union: </a:t>
                </a:r>
                <a14:m>
                  <m:oMathPara>
                    <m:oMathParaPr>
                      <m:jc/>
                    </m:oMathParaPr>
                    <m:oMath>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 { </m:t>
                      </m:r>
                      <m:r>
                        <a:rPr lang="en-US" sz="2400" b="0" i="1" smtClean="0">
                          <a:latin typeface="Cambria Math" panose="02040503050406030204" pitchFamily="18" charset="0"/>
                        </a:rPr>
                        <m:t>𝑥</m:t>
                      </m:r>
                      <m:r>
                        <a:rPr lang="en-US" sz="2400" b="0" i="1" smtClean="0">
                          <a:latin typeface="Cambria Math" panose="02040503050406030204" pitchFamily="18" charset="0"/>
                        </a:rPr>
                        <m:t> </m:t>
                      </m:r>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𝐵</m:t>
                          </m:r>
                        </m:e>
                      </m:d>
                    </m:oMath>
                  </m:oMathPara>
                </a14:m>
                <a:endParaRPr lang="en-US" sz="2400" b="0"/>
              </a:p>
              <a:p>
                <a:pPr marL="457200" indent="-457200" eaLnBrk="1" hangingPunct="1">
                  <a:lnSpc>
                    <a:spcPct val="90000"/>
                  </a:lnSpc>
                  <a:buFont typeface="Wingdings" panose="05000000000000000000" pitchFamily="2" charset="2"/>
                  <a:buChar char="Ø"/>
                  <a:defRPr/>
                </a:pPr>
                <a:endParaRPr lang="en-IN" sz="2400"/>
              </a:p>
              <a:p>
                <a:pPr marL="457200" indent="-457200" eaLnBrk="1" hangingPunct="1">
                  <a:lnSpc>
                    <a:spcPct val="90000"/>
                  </a:lnSpc>
                  <a:buFont typeface="Wingdings" panose="05000000000000000000" pitchFamily="2" charset="2"/>
                  <a:buChar char="Ø"/>
                  <a:defRPr/>
                </a:pPr>
                <a:endParaRPr lang="en-IN" sz="2400"/>
              </a:p>
              <a:p>
                <a:pPr marL="457200" indent="-457200" eaLnBrk="1" hangingPunct="1">
                  <a:lnSpc>
                    <a:spcPct val="90000"/>
                  </a:lnSpc>
                  <a:buFont typeface="Wingdings" panose="05000000000000000000" pitchFamily="2" charset="2"/>
                  <a:buChar char="Ø"/>
                  <a:defRPr/>
                </a:pPr>
                <a:endParaRPr lang="en-IN" sz="2400"/>
              </a:p>
            </p:txBody>
          </p:sp>
        </mc:Choice>
        <mc:Fallback>
          <p:sp>
            <p:nvSpPr>
              <p:cNvPr id="12" name="TextBox 11">
                <a:extLst>
                  <a:ext uri="{FF2B5EF4-FFF2-40B4-BE49-F238E27FC236}">
                    <a16:creationId xmlns:a16="http://schemas.microsoft.com/office/drawing/2014/main" id="{B232F52D-D617-D035-69CF-EB9870440805}"/>
                  </a:ext>
                </a:extLst>
              </p:cNvPr>
              <p:cNvSpPr txBox="1">
                <a:spLocks noRot="1" noChangeAspect="1" noMove="1" noResize="1" noEditPoints="1" noAdjustHandles="1" noChangeArrowheads="1" noChangeShapeType="1" noTextEdit="1"/>
              </p:cNvSpPr>
              <p:nvPr/>
            </p:nvSpPr>
            <p:spPr>
              <a:xfrm>
                <a:off x="152400" y="1676400"/>
                <a:ext cx="8763000" cy="5078313"/>
              </a:xfrm>
              <a:prstGeom prst="rect">
                <a:avLst/>
              </a:prstGeom>
              <a:blipFill>
                <a:blip r:embed="rId2"/>
                <a:stretch>
                  <a:fillRect l="-1043" t="-1681" b="0"/>
                </a:stretch>
              </a:blipFill>
            </p:spPr>
            <p:txBody>
              <a:bodyPr/>
              <a:lstStyle/>
              <a:p>
                <a:r>
                  <a:rPr lang="en-IN">
                    <a:noFill/>
                  </a:rPr>
                  <a:t> </a:t>
                </a:r>
              </a:p>
            </p:txBody>
          </p:sp>
        </mc:Fallback>
      </mc:AlternateContent>
      <p:contentPart p14:bwMode="auto" r:id="rId3">
        <p14:nvContentPartPr>
          <p14:cNvPr id="3" name="Ink 2">
            <a:extLst>
              <a:ext uri="{FF2B5EF4-FFF2-40B4-BE49-F238E27FC236}">
                <a16:creationId xmlns:a16="http://schemas.microsoft.com/office/drawing/2014/main" id="{9BEFDA8E-14A8-ED8D-F4E4-3225469DAD97}"/>
              </a:ext>
            </a:extLst>
          </p14:cNvPr>
          <p14:cNvContentPartPr/>
          <p14:nvPr/>
        </p14:nvContentPartPr>
        <p14:xfrm>
          <a:off x="1820160" y="3047040"/>
          <a:ext cx="1029240" cy="33840"/>
        </p14:xfrm>
      </p:contentPart>
    </p:spTree>
    <p:extLst>
      <p:ext uri="{BB962C8B-B14F-4D97-AF65-F5344CB8AC3E}">
        <p14:creationId xmlns:p14="http://schemas.microsoft.com/office/powerpoint/2010/main" val="2113647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2">
                                            <p:txEl>
                                              <p:pRg st="8" end="8"/>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Footer Placeholder 3"/>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
        <p:nvSpPr>
          <p:cNvPr id="5" name="Date Placeholder 4"/>
          <p:cNvSpPr>
            <a:spLocks noGrp="1"/>
          </p:cNvSpPr>
          <p:nvPr>
            <p:ph type="dt" sz="half" idx="6"/>
          </p:nvPr>
        </p:nvSpPr>
        <p:spPr/>
        <p:txBody>
          <a:bodyPr/>
          <a:lstStyle/>
          <a:p>
            <a:pPr marL="12700">
              <a:lnSpc>
                <a:spcPct val="100000"/>
              </a:lnSpc>
            </a:pPr>
            <a:r>
              <a:rPr lang="en-US" spc="-10"/>
              <a:t>CSF363</a:t>
            </a:r>
            <a:endParaRPr lang="en-US"/>
          </a:p>
        </p:txBody>
      </p:sp>
      <p:contentPart p14:bwMode="auto" r:id="rId2">
        <p14:nvContentPartPr>
          <p14:cNvPr id="6" name="Ink 5"/>
          <p14:cNvContentPartPr/>
          <p14:nvPr/>
        </p14:nvContentPartPr>
        <p14:xfrm>
          <a:off x="549360" y="1443600"/>
          <a:ext cx="8157240" cy="4595400"/>
        </p14:xfrm>
      </p:contentPart>
    </p:spTree>
    <p:extLst>
      <p:ext uri="{BB962C8B-B14F-4D97-AF65-F5344CB8AC3E}">
        <p14:creationId xmlns:p14="http://schemas.microsoft.com/office/powerpoint/2010/main" val="1523431307"/>
      </p:ext>
    </p:extLst>
  </p:cSld>
  <p:clrMapOvr>
    <a:masterClrMapping/>
  </p:clrMapOvr>
  <p:transition/>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IN" sz="3200" spc="49">
                    <a:solidFill>
                      <a:srgbClr val="7030A0"/>
                    </a:solidFill>
                    <a:latin typeface="+mn-lt"/>
                  </a:rPr>
                  <a:t>Regular </a:t>
                </a:r>
                <a14:m>
                  <m:oMathPara>
                    <m:oMathParaPr>
                      <m:jc/>
                    </m:oMathParaPr>
                    <m:oMath>
                      <m:r>
                        <m:rPr>
                          <m:sty m:val="p"/>
                        </m:rPr>
                        <a:rPr lang="en-US" sz="3200" spc="49">
                          <a:solidFill>
                            <a:srgbClr val="7030A0"/>
                          </a:solidFill>
                          <a:latin typeface="Cambria Math" panose="02040503050406030204" pitchFamily="18" charset="0"/>
                          <a:ea typeface="Cambria Math" panose="02040503050406030204" pitchFamily="18" charset="0"/>
                        </a:rPr>
                        <m:t>grammar</m:t>
                      </m:r>
                    </m:oMath>
                  </m:oMathPara>
                </a14:m>
                <a:r>
                  <a:rPr lang="en-IN" sz="3200" spc="49">
                    <a:solidFill>
                      <a:srgbClr val="7030A0"/>
                    </a:solidFill>
                    <a:latin typeface="+mn-lt"/>
                  </a:rPr>
                  <a:t> </a:t>
                </a:r>
                <a14:m>
                  <m:oMathPara>
                    <m:oMathParaPr>
                      <m:jc/>
                    </m:oMathParaPr>
                    <m:oMath>
                      <m:r>
                        <a:rPr lang="en-IN" sz="3200" i="1" spc="49" smtClean="0">
                          <a:solidFill>
                            <a:srgbClr val="7030A0"/>
                          </a:solidFill>
                          <a:latin typeface="Cambria Math" panose="02040503050406030204" pitchFamily="18" charset="0"/>
                          <a:ea typeface="Cambria Math" panose="02040503050406030204" pitchFamily="18" charset="0"/>
                        </a:rPr>
                        <m:t>⟹</m:t>
                      </m:r>
                      <m:r>
                        <m:rPr>
                          <m:sty m:val="b"/>
                        </m:rPr>
                        <a:rPr lang="en-US" sz="3200" b="1" i="0" spc="49" smtClean="0">
                          <a:solidFill>
                            <a:srgbClr val="7030A0"/>
                          </a:solidFill>
                          <a:latin typeface="Cambria Math" panose="02040503050406030204" pitchFamily="18" charset="0"/>
                          <a:ea typeface="Cambria Math" panose="02040503050406030204" pitchFamily="18" charset="0"/>
                        </a:rPr>
                        <m:t>𝐫𝐞𝐠𝐮𝐥𝐚𝐫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r>
                        <m:rPr>
                          <m:sty m:val="p"/>
                        </m:rPr>
                        <a:rPr lang="en-IN" sz="3200" spc="49">
                          <a:solidFill>
                            <a:srgbClr val="7030A0"/>
                          </a:solidFill>
                          <a:latin typeface="Cambria Math" panose="02040503050406030204" pitchFamily="18" charset="0"/>
                        </a:rPr>
                        <m:t>language</m:t>
                      </m:r>
                    </m:oMath>
                  </m:oMathPara>
                </a14:m>
                <a:endParaRPr lang="en-IN"/>
              </a:p>
            </p:txBody>
          </p:sp>
        </mc:Choice>
        <mc:Fallback>
          <p:sp>
            <p:nvSpPr>
              <p:cNvPr id="2" name="object 2"/>
              <p:cNvSpPr txBox="1">
                <a:spLocks noGrp="1" noRot="1" noChangeAspect="1" noMove="1" noResize="1" noEditPoints="1" noAdjustHandles="1" noChangeArrowheads="1" noChangeShapeType="1" noTextEdit="1"/>
              </p:cNvSpPr>
              <p:nvPr>
                <p:ph type="title"/>
              </p:nvPr>
            </p:nvSpPr>
            <p:spPr>
              <a:xfrm>
                <a:off x="350520" y="707313"/>
                <a:ext cx="7572632" cy="551503"/>
              </a:xfrm>
              <a:prstGeom prst="rect">
                <a:avLst/>
              </a:prstGeom>
              <a:blipFill>
                <a:blip r:embed="rId2"/>
                <a:stretch>
                  <a:fillRect l="-2738" t="-13333" b="-43333"/>
                </a:stretch>
              </a:blipFill>
            </p:spPr>
            <p:txBody>
              <a:bodyPr/>
              <a:lstStyle/>
              <a:p>
                <a:r>
                  <a:rPr lang="en-IN">
                    <a:noFill/>
                  </a:rPr>
                  <a:t> </a:t>
                </a:r>
              </a:p>
            </p:txBody>
          </p:sp>
        </mc:Fallback>
      </mc:AlternateContent>
      <mc:AlternateContent>
        <mc:Choice Requires="a14">
          <p:sp>
            <p:nvSpPr>
              <p:cNvPr id="3" name="object 3"/>
              <p:cNvSpPr txBox="1"/>
              <p:nvPr/>
            </p:nvSpPr>
            <p:spPr>
              <a:xfrm>
                <a:off x="152400" y="1501793"/>
                <a:ext cx="8763000" cy="2843349"/>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96329" marR="16475" indent="-457200">
                  <a:lnSpc>
                    <a:spcPct val="102600"/>
                  </a:lnSpc>
                  <a:spcBef>
                    <a:spcPts val="341"/>
                  </a:spcBef>
                  <a:buFont typeface="Wingdings" panose="05000000000000000000" pitchFamily="2" charset="2"/>
                  <a:buChar char="Ø"/>
                  <a:tabLst>
                    <a:tab pos="385114"/>
                  </a:tabLst>
                </a:pPr>
                <a:r>
                  <a:rPr lang="en-US" sz="2800" spc="65">
                    <a:solidFill>
                      <a:srgbClr val="C00000"/>
                    </a:solidFill>
                    <a:cs typeface="Arial"/>
                  </a:rPr>
                  <a:t>Theorem: If </a:t>
                </a:r>
                <a14:m>
                  <m:oMathPara>
                    <m:oMathParaPr>
                      <m:jc/>
                    </m:oMathParaPr>
                    <m:oMath>
                      <m:r>
                        <a:rPr lang="en-US" sz="2800" b="0" i="1" spc="65" smtClean="0">
                          <a:solidFill>
                            <a:srgbClr val="C00000"/>
                          </a:solidFill>
                          <a:latin typeface="Cambria Math" panose="02040503050406030204" pitchFamily="18" charset="0"/>
                          <a:cs typeface="Arial"/>
                        </a:rPr>
                        <m:t>𝐿</m:t>
                      </m:r>
                      <m:r>
                        <a:rPr lang="en-US" sz="2800" b="0" i="1" spc="65" smtClean="0">
                          <a:solidFill>
                            <a:srgbClr val="C00000"/>
                          </a:solidFill>
                          <a:latin typeface="Cambria Math" panose="02040503050406030204" pitchFamily="18" charset="0"/>
                          <a:cs typeface="Arial"/>
                        </a:rPr>
                        <m:t> </m:t>
                      </m:r>
                      <m:r>
                        <m:rPr>
                          <m:sty m:val="p"/>
                        </m:rPr>
                        <a:rPr lang="en-US" sz="2800" b="0" i="0" spc="65" smtClean="0">
                          <a:solidFill>
                            <a:srgbClr val="C00000"/>
                          </a:solidFill>
                          <a:latin typeface="Cambria Math" panose="02040503050406030204" pitchFamily="18" charset="0"/>
                          <a:cs typeface="Arial"/>
                        </a:rPr>
                        <m:t>has</m:t>
                      </m:r>
                      <m:r>
                        <m:rPr>
                          <m:sty m:val="p"/>
                        </m:rPr>
                        <a:rPr lang="en-US" sz="2800" b="0" i="0" spc="65" smtClean="0">
                          <a:solidFill>
                            <a:srgbClr val="C00000"/>
                          </a:solidFill>
                          <a:latin typeface="Cambria Math" panose="02040503050406030204" pitchFamily="18" charset="0"/>
                          <a:cs typeface="Arial"/>
                        </a:rPr>
                        <m:t> </m:t>
                      </m:r>
                    </m:oMath>
                  </m:oMathPara>
                </a14:m>
                <a:r>
                  <a:rPr lang="en-US" sz="2800" spc="65">
                    <a:solidFill>
                      <a:srgbClr val="C00000"/>
                    </a:solidFill>
                    <a:cs typeface="Arial"/>
                  </a:rPr>
                  <a:t>a regular grammar then </a:t>
                </a:r>
                <a14:m>
                  <m:oMathPara>
                    <m:oMathParaPr>
                      <m:jc/>
                    </m:oMathParaPr>
                    <m:oMath>
                      <m:r>
                        <a:rPr lang="en-US" sz="2800" b="0" i="1" spc="65" smtClean="0">
                          <a:solidFill>
                            <a:srgbClr val="C00000"/>
                          </a:solidFill>
                          <a:latin typeface="Cambria Math" panose="02040503050406030204" pitchFamily="18" charset="0"/>
                          <a:cs typeface="Arial"/>
                        </a:rPr>
                        <m:t>𝐿</m:t>
                      </m:r>
                      <m:r>
                        <a:rPr lang="en-US" sz="2800" b="0" i="1" spc="65" smtClean="0">
                          <a:solidFill>
                            <a:srgbClr val="C00000"/>
                          </a:solidFill>
                          <a:latin typeface="Cambria Math" panose="02040503050406030204" pitchFamily="18" charset="0"/>
                          <a:cs typeface="Arial"/>
                        </a:rPr>
                        <m:t> </m:t>
                      </m:r>
                    </m:oMath>
                  </m:oMathPara>
                </a14:m>
                <a:r>
                  <a:rPr lang="en-US" sz="2800" spc="65">
                    <a:solidFill>
                      <a:srgbClr val="C00000"/>
                    </a:solidFill>
                    <a:cs typeface="Arial"/>
                  </a:rPr>
                  <a:t>is a regular language. </a:t>
                </a:r>
              </a:p>
              <a:p>
                <a:pPr marL="496329" marR="16475" indent="-457200">
                  <a:lnSpc>
                    <a:spcPct val="102600"/>
                  </a:lnSpc>
                  <a:spcBef>
                    <a:spcPts val="341"/>
                  </a:spcBef>
                  <a:buFont typeface="Wingdings" panose="05000000000000000000" pitchFamily="2" charset="2"/>
                  <a:buChar char="Ø"/>
                  <a:tabLst>
                    <a:tab pos="385114"/>
                  </a:tabLst>
                </a:pPr>
                <a:endParaRPr lang="en-US" sz="2800" spc="65">
                  <a:solidFill>
                    <a:srgbClr val="C00000"/>
                  </a:solidFill>
                  <a:cs typeface="Arial"/>
                </a:endParaRPr>
              </a:p>
              <a:p>
                <a:pPr marL="39129" marR="16475">
                  <a:lnSpc>
                    <a:spcPct val="102600"/>
                  </a:lnSpc>
                  <a:spcBef>
                    <a:spcPts val="341"/>
                  </a:spcBef>
                  <a:tabLst>
                    <a:tab pos="385114"/>
                  </a:tabLst>
                </a:pPr>
                <a:r>
                  <a:rPr lang="en-US" sz="2800" spc="65">
                    <a:solidFill>
                      <a:srgbClr val="C00000"/>
                    </a:solidFill>
                    <a:cs typeface="Arial"/>
                  </a:rPr>
                  <a:t>Proof: </a:t>
                </a:r>
                <a:r>
                  <a:rPr lang="en-US" sz="2800" spc="65">
                    <a:solidFill>
                      <a:srgbClr val="002060"/>
                    </a:solidFill>
                    <a:cs typeface="Arial"/>
                  </a:rPr>
                  <a:t>Let </a:t>
                </a:r>
                <a14:m>
                  <m:oMathPara>
                    <m:oMathParaPr>
                      <m:jc/>
                    </m:oMathParaPr>
                    <m:oMath>
                      <m:r>
                        <a:rPr lang="en-US" sz="2800" b="0" i="1" spc="65" smtClean="0">
                          <a:solidFill>
                            <a:srgbClr val="002060"/>
                          </a:solidFill>
                          <a:latin typeface="Cambria Math" panose="02040503050406030204" pitchFamily="18" charset="0"/>
                          <a:cs typeface="Arial"/>
                        </a:rPr>
                        <m:t>𝐺</m:t>
                      </m:r>
                      <m:r>
                        <a:rPr lang="en-US" sz="2800" b="0" i="1" spc="65" smtClean="0">
                          <a:solidFill>
                            <a:srgbClr val="002060"/>
                          </a:solidFill>
                          <a:latin typeface="Cambria Math" panose="02040503050406030204" pitchFamily="18" charset="0"/>
                          <a:cs typeface="Arial"/>
                        </a:rPr>
                        <m:t> </m:t>
                      </m:r>
                    </m:oMath>
                  </m:oMathPara>
                </a14:m>
                <a:r>
                  <a:rPr lang="en-US" sz="2800">
                    <a:solidFill>
                      <a:srgbClr val="002060"/>
                    </a:solidFill>
                    <a:cs typeface="Arial"/>
                  </a:rPr>
                  <a:t>be a right-linear grammar such that </a:t>
                </a:r>
                <a14:m>
                  <m:oMathPara>
                    <m:oMathParaPr>
                      <m:jc/>
                    </m:oMathParaPr>
                    <m:oMath>
                      <m:r>
                        <a:rPr lang="en-US" sz="2800" b="0" i="1" smtClean="0">
                          <a:solidFill>
                            <a:srgbClr val="002060"/>
                          </a:solidFill>
                          <a:latin typeface="Cambria Math" panose="02040503050406030204" pitchFamily="18" charset="0"/>
                          <a:cs typeface="Arial"/>
                        </a:rPr>
                        <m:t>𝐿</m:t>
                      </m:r>
                      <m:d>
                        <m:dPr>
                          <m:begChr m:val="("/>
                          <m:sepChr m:val="|"/>
                          <m:endChr m:val=")"/>
                          <m:grow m:val="on"/>
                          <m:shp m:val="centered"/>
                          <m:ctrlPr>
                            <a:rPr lang="en-US" sz="2800" b="0" i="1" smtClean="0">
                              <a:solidFill>
                                <a:srgbClr val="002060"/>
                              </a:solidFill>
                              <a:latin typeface="Cambria Math" panose="02040503050406030204" pitchFamily="18" charset="0"/>
                              <a:cs typeface="Arial"/>
                            </a:rPr>
                          </m:ctrlPr>
                        </m:dPr>
                        <m:e>
                          <m:r>
                            <a:rPr lang="en-US" sz="2800" b="0" i="1" smtClean="0">
                              <a:solidFill>
                                <a:srgbClr val="002060"/>
                              </a:solidFill>
                              <a:latin typeface="Cambria Math" panose="02040503050406030204" pitchFamily="18" charset="0"/>
                              <a:cs typeface="Arial"/>
                            </a:rPr>
                            <m:t>𝐺</m:t>
                          </m:r>
                        </m:e>
                      </m:d>
                      <m:r>
                        <a:rPr lang="en-US" sz="2800" b="0" i="1" smtClean="0">
                          <a:solidFill>
                            <a:srgbClr val="002060"/>
                          </a:solidFill>
                          <a:latin typeface="Cambria Math" panose="02040503050406030204" pitchFamily="18" charset="0"/>
                          <a:cs typeface="Arial"/>
                        </a:rPr>
                        <m:t>=</m:t>
                      </m:r>
                      <m:r>
                        <a:rPr lang="en-US" sz="2800" b="0" i="1" smtClean="0">
                          <a:solidFill>
                            <a:srgbClr val="002060"/>
                          </a:solidFill>
                          <a:latin typeface="Cambria Math" panose="02040503050406030204" pitchFamily="18" charset="0"/>
                          <a:cs typeface="Arial"/>
                        </a:rPr>
                        <m:t>𝐿</m:t>
                      </m:r>
                      <m:r>
                        <a:rPr lang="en-US" sz="2800" b="0" i="1" smtClean="0">
                          <a:solidFill>
                            <a:srgbClr val="002060"/>
                          </a:solidFill>
                          <a:latin typeface="Cambria Math" panose="02040503050406030204" pitchFamily="18" charset="0"/>
                          <a:cs typeface="Arial"/>
                        </a:rPr>
                        <m:t>. </m:t>
                      </m:r>
                    </m:oMath>
                  </m:oMathPara>
                </a14:m>
                <a:endParaRPr lang="en-US" sz="2800">
                  <a:solidFill>
                    <a:srgbClr val="C00000"/>
                  </a:solidFill>
                  <a:cs typeface="Arial"/>
                </a:endParaRPr>
              </a:p>
              <a:p>
                <a:pPr marL="496329" marR="16475" indent="-457200">
                  <a:lnSpc>
                    <a:spcPct val="102600"/>
                  </a:lnSpc>
                  <a:spcBef>
                    <a:spcPts val="341"/>
                  </a:spcBef>
                  <a:buFont typeface="Wingdings" panose="05000000000000000000" pitchFamily="2" charset="2"/>
                  <a:buChar char="Ø"/>
                  <a:tabLst>
                    <a:tab pos="385114"/>
                  </a:tabLst>
                </a:pPr>
                <a:endParaRPr lang="en-US" sz="2800">
                  <a:solidFill>
                    <a:srgbClr val="002060"/>
                  </a:solidFill>
                  <a:cs typeface="Arial"/>
                </a:endParaRPr>
              </a:p>
              <a:p>
                <a:pPr marL="496329" marR="16475" indent="-457200">
                  <a:lnSpc>
                    <a:spcPct val="102600"/>
                  </a:lnSpc>
                  <a:spcBef>
                    <a:spcPts val="341"/>
                  </a:spcBef>
                  <a:buFont typeface="Wingdings" panose="05000000000000000000" pitchFamily="2" charset="2"/>
                  <a:buChar char="Ø"/>
                  <a:tabLst>
                    <a:tab pos="385114"/>
                  </a:tabLst>
                </a:pPr>
                <a:r>
                  <a:rPr lang="en-US" sz="2800">
                    <a:solidFill>
                      <a:srgbClr val="002060"/>
                    </a:solidFill>
                    <a:cs typeface="Arial"/>
                  </a:rPr>
                  <a:t>We now construct a NFA </a:t>
                </a:r>
                <a14:m>
                  <m:oMathPara>
                    <m:oMathParaPr>
                      <m:jc/>
                    </m:oMathParaPr>
                    <m:oMath>
                      <m:r>
                        <a:rPr lang="en-US" sz="2800" b="0" i="1" smtClean="0">
                          <a:solidFill>
                            <a:srgbClr val="002060"/>
                          </a:solidFill>
                          <a:latin typeface="Cambria Math" panose="02040503050406030204" pitchFamily="18" charset="0"/>
                          <a:cs typeface="Arial"/>
                        </a:rPr>
                        <m:t>𝑀</m:t>
                      </m:r>
                    </m:oMath>
                  </m:oMathPara>
                </a14:m>
                <a:r>
                  <a:rPr lang="en-US" sz="2800">
                    <a:solidFill>
                      <a:srgbClr val="002060"/>
                    </a:solidFill>
                    <a:cs typeface="Arial"/>
                  </a:rPr>
                  <a:t> such that </a:t>
                </a:r>
                <a14:m>
                  <m:oMathPara>
                    <m:oMathParaPr>
                      <m:jc/>
                    </m:oMathParaPr>
                    <m:oMath>
                      <m:r>
                        <a:rPr lang="en-US" sz="2800" b="0" i="1" smtClean="0">
                          <a:solidFill>
                            <a:srgbClr val="002060"/>
                          </a:solidFill>
                          <a:latin typeface="Cambria Math" panose="02040503050406030204" pitchFamily="18" charset="0"/>
                          <a:cs typeface="Arial"/>
                        </a:rPr>
                        <m:t>𝐿</m:t>
                      </m:r>
                      <m:d>
                        <m:dPr>
                          <m:begChr m:val="("/>
                          <m:sepChr m:val="|"/>
                          <m:endChr m:val=")"/>
                          <m:grow m:val="on"/>
                          <m:shp m:val="centered"/>
                          <m:ctrlPr>
                            <a:rPr lang="en-US" sz="2800" b="0" i="1" smtClean="0">
                              <a:solidFill>
                                <a:srgbClr val="002060"/>
                              </a:solidFill>
                              <a:latin typeface="Cambria Math" panose="02040503050406030204" pitchFamily="18" charset="0"/>
                              <a:cs typeface="Arial"/>
                            </a:rPr>
                          </m:ctrlPr>
                        </m:dPr>
                        <m:e>
                          <m:r>
                            <a:rPr lang="en-US" sz="2800" b="0" i="1" smtClean="0">
                              <a:solidFill>
                                <a:srgbClr val="002060"/>
                              </a:solidFill>
                              <a:latin typeface="Cambria Math" panose="02040503050406030204" pitchFamily="18" charset="0"/>
                              <a:cs typeface="Arial"/>
                            </a:rPr>
                            <m:t>𝑀</m:t>
                          </m:r>
                        </m:e>
                      </m:d>
                      <m:r>
                        <a:rPr lang="en-US" sz="2800" b="0" i="1" smtClean="0">
                          <a:solidFill>
                            <a:srgbClr val="002060"/>
                          </a:solidFill>
                          <a:latin typeface="Cambria Math" panose="02040503050406030204" pitchFamily="18" charset="0"/>
                          <a:cs typeface="Arial"/>
                        </a:rPr>
                        <m:t>=</m:t>
                      </m:r>
                      <m:r>
                        <a:rPr lang="en-US" sz="2800" b="0" i="1" smtClean="0">
                          <a:solidFill>
                            <a:srgbClr val="002060"/>
                          </a:solidFill>
                          <a:latin typeface="Cambria Math" panose="02040503050406030204" pitchFamily="18" charset="0"/>
                          <a:cs typeface="Arial"/>
                        </a:rPr>
                        <m:t>𝐿</m:t>
                      </m:r>
                      <m:d>
                        <m:dPr>
                          <m:begChr m:val="("/>
                          <m:sepChr m:val="|"/>
                          <m:endChr m:val=")"/>
                          <m:grow m:val="on"/>
                          <m:shp m:val="centered"/>
                          <m:ctrlPr>
                            <a:rPr lang="en-US" sz="2800" b="0" i="1" smtClean="0">
                              <a:solidFill>
                                <a:srgbClr val="002060"/>
                              </a:solidFill>
                              <a:latin typeface="Cambria Math" panose="02040503050406030204" pitchFamily="18" charset="0"/>
                              <a:cs typeface="Arial"/>
                            </a:rPr>
                          </m:ctrlPr>
                        </m:dPr>
                        <m:e>
                          <m:r>
                            <a:rPr lang="en-US" sz="2800" b="0" i="1" smtClean="0">
                              <a:solidFill>
                                <a:srgbClr val="002060"/>
                              </a:solidFill>
                              <a:latin typeface="Cambria Math" panose="02040503050406030204" pitchFamily="18" charset="0"/>
                              <a:cs typeface="Arial"/>
                            </a:rPr>
                            <m:t>𝐺</m:t>
                          </m:r>
                        </m:e>
                      </m:d>
                    </m:oMath>
                  </m:oMathPara>
                </a14:m>
                <a:r>
                  <a:rPr lang="en-US" sz="2800">
                    <a:solidFill>
                      <a:srgbClr val="002060"/>
                    </a:solidFill>
                    <a:cs typeface="Arial"/>
                  </a:rPr>
                  <a:t>. </a:t>
                </a:r>
              </a:p>
            </p:txBody>
          </p:sp>
        </mc:Choice>
        <mc:Fallback>
          <p:sp>
            <p:nvSpPr>
              <p:cNvPr id="3" name="object 3"/>
              <p:cNvSpPr txBox="1">
                <a:spLocks noRot="1" noChangeAspect="1" noMove="1" noResize="1" noEditPoints="1" noAdjustHandles="1" noChangeArrowheads="1" noChangeShapeType="1" noTextEdit="1"/>
              </p:cNvSpPr>
              <p:nvPr/>
            </p:nvSpPr>
            <p:spPr>
              <a:xfrm>
                <a:off x="152400" y="1501793"/>
                <a:ext cx="8763000" cy="2843349"/>
              </a:xfrm>
              <a:prstGeom prst="rect">
                <a:avLst/>
              </a:prstGeom>
              <a:blipFill>
                <a:blip r:embed="rId3"/>
                <a:stretch>
                  <a:fillRect l="-2017" t="-2355" b="-6852"/>
                </a:stretch>
              </a:blipFill>
            </p:spPr>
            <p:txBody>
              <a:bodyPr/>
              <a:lstStyle/>
              <a:p>
                <a:r>
                  <a:rPr lang="en-IN">
                    <a:noFill/>
                  </a:rPr>
                  <a:t> </a:t>
                </a:r>
              </a:p>
            </p:txBody>
          </p:sp>
        </mc:Fallback>
      </mc:AlternateContent>
      <p:contentPart p14:bwMode="auto" r:id="rId4">
        <p14:nvContentPartPr>
          <p14:cNvPr id="4" name="Ink 3"/>
          <p14:cNvContentPartPr/>
          <p14:nvPr/>
        </p14:nvContentPartPr>
        <p14:xfrm>
          <a:off x="1743840" y="3290040"/>
          <a:ext cx="4618800" cy="1383120"/>
        </p14:xfrm>
      </p:contentPart>
    </p:spTree>
    <p:extLst>
      <p:ext uri="{BB962C8B-B14F-4D97-AF65-F5344CB8AC3E}">
        <p14:creationId xmlns:p14="http://schemas.microsoft.com/office/powerpoint/2010/main" val="2266407291"/>
      </p:ext>
    </p:extLst>
  </p:cSld>
  <p:clrMapOvr>
    <a:masterClrMapping/>
  </p:clrMapOvr>
  <p:transition/>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IN" sz="3200" spc="49">
                    <a:solidFill>
                      <a:srgbClr val="7030A0"/>
                    </a:solidFill>
                    <a:latin typeface="+mn-lt"/>
                  </a:rPr>
                  <a:t>Regular </a:t>
                </a:r>
                <a14:m>
                  <m:oMathPara>
                    <m:oMathParaPr>
                      <m:jc/>
                    </m:oMathParaPr>
                    <m:oMath>
                      <m:r>
                        <m:rPr>
                          <m:sty m:val="p"/>
                        </m:rPr>
                        <a:rPr lang="en-US" sz="3200" spc="49">
                          <a:solidFill>
                            <a:srgbClr val="7030A0"/>
                          </a:solidFill>
                          <a:latin typeface="Cambria Math" panose="02040503050406030204" pitchFamily="18" charset="0"/>
                          <a:ea typeface="Cambria Math" panose="02040503050406030204" pitchFamily="18" charset="0"/>
                        </a:rPr>
                        <m:t>grammar</m:t>
                      </m:r>
                    </m:oMath>
                  </m:oMathPara>
                </a14:m>
                <a:r>
                  <a:rPr lang="en-IN" sz="3200" spc="49">
                    <a:solidFill>
                      <a:srgbClr val="7030A0"/>
                    </a:solidFill>
                    <a:latin typeface="+mn-lt"/>
                  </a:rPr>
                  <a:t> </a:t>
                </a:r>
                <a14:m>
                  <m:oMathPara>
                    <m:oMathParaPr>
                      <m:jc/>
                    </m:oMathParaPr>
                    <m:oMath>
                      <m:r>
                        <a:rPr lang="en-IN" sz="3200" i="1" spc="49" smtClean="0">
                          <a:solidFill>
                            <a:srgbClr val="7030A0"/>
                          </a:solidFill>
                          <a:latin typeface="Cambria Math" panose="02040503050406030204" pitchFamily="18" charset="0"/>
                          <a:ea typeface="Cambria Math" panose="02040503050406030204" pitchFamily="18" charset="0"/>
                        </a:rPr>
                        <m:t>⟹</m:t>
                      </m:r>
                      <m:r>
                        <m:rPr>
                          <m:sty m:val="b"/>
                        </m:rPr>
                        <a:rPr lang="en-US" sz="3200" b="1" i="0" spc="49" smtClean="0">
                          <a:solidFill>
                            <a:srgbClr val="7030A0"/>
                          </a:solidFill>
                          <a:latin typeface="Cambria Math" panose="02040503050406030204" pitchFamily="18" charset="0"/>
                          <a:ea typeface="Cambria Math" panose="02040503050406030204" pitchFamily="18" charset="0"/>
                        </a:rPr>
                        <m:t>𝐫𝐞𝐠𝐮𝐥𝐚𝐫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r>
                        <m:rPr>
                          <m:sty m:val="p"/>
                        </m:rPr>
                        <a:rPr lang="en-IN" sz="3200" spc="49">
                          <a:solidFill>
                            <a:srgbClr val="7030A0"/>
                          </a:solidFill>
                          <a:latin typeface="Cambria Math" panose="02040503050406030204" pitchFamily="18" charset="0"/>
                        </a:rPr>
                        <m:t>language</m:t>
                      </m:r>
                    </m:oMath>
                  </m:oMathPara>
                </a14:m>
                <a:endParaRPr lang="en-IN"/>
              </a:p>
            </p:txBody>
          </p:sp>
        </mc:Choice>
        <mc:Fallback>
          <p:sp>
            <p:nvSpPr>
              <p:cNvPr id="2" name="object 2"/>
              <p:cNvSpPr txBox="1">
                <a:spLocks noGrp="1" noRot="1" noChangeAspect="1" noMove="1" noResize="1" noEditPoints="1" noAdjustHandles="1" noChangeArrowheads="1" noChangeShapeType="1" noTextEdit="1"/>
              </p:cNvSpPr>
              <p:nvPr>
                <p:ph type="title"/>
              </p:nvPr>
            </p:nvSpPr>
            <p:spPr>
              <a:xfrm>
                <a:off x="350520" y="707313"/>
                <a:ext cx="7572632" cy="551503"/>
              </a:xfrm>
              <a:prstGeom prst="rect">
                <a:avLst/>
              </a:prstGeom>
              <a:blipFill>
                <a:blip r:embed="rId2"/>
                <a:stretch>
                  <a:fillRect l="-2738" t="-13333" b="-43333"/>
                </a:stretch>
              </a:blipFill>
            </p:spPr>
            <p:txBody>
              <a:bodyPr/>
              <a:lstStyle/>
              <a:p>
                <a:r>
                  <a:rPr lang="en-IN">
                    <a:noFill/>
                  </a:rPr>
                  <a:t> </a:t>
                </a:r>
              </a:p>
            </p:txBody>
          </p:sp>
        </mc:Fallback>
      </mc:AlternateContent>
      <p:contentPart p14:bwMode="auto" r:id="rId3">
        <p14:nvContentPartPr>
          <p14:cNvPr id="3" name="Ink 2"/>
          <p14:cNvContentPartPr/>
          <p14:nvPr/>
        </p14:nvContentPartPr>
        <p14:xfrm>
          <a:off x="-765720" y="1161720"/>
          <a:ext cx="9727560" cy="5650920"/>
        </p14:xfrm>
      </p:contentPart>
    </p:spTree>
    <p:extLst>
      <p:ext uri="{BB962C8B-B14F-4D97-AF65-F5344CB8AC3E}">
        <p14:creationId xmlns:p14="http://schemas.microsoft.com/office/powerpoint/2010/main" val="860136219"/>
      </p:ext>
    </p:extLst>
  </p:cSld>
  <p:clrMapOvr>
    <a:masterClrMapping/>
  </p:clrMapOvr>
  <p:transition/>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IN" sz="3200" spc="49">
                    <a:solidFill>
                      <a:srgbClr val="7030A0"/>
                    </a:solidFill>
                    <a:latin typeface="+mn-lt"/>
                  </a:rPr>
                  <a:t>Regular </a:t>
                </a:r>
                <a14:m>
                  <m:oMathPara>
                    <m:oMathParaPr>
                      <m:jc/>
                    </m:oMathParaPr>
                    <m:oMath>
                      <m:r>
                        <m:rPr>
                          <m:sty m:val="p"/>
                        </m:rPr>
                        <a:rPr lang="en-US" sz="3200" spc="49">
                          <a:solidFill>
                            <a:srgbClr val="7030A0"/>
                          </a:solidFill>
                          <a:latin typeface="Cambria Math" panose="02040503050406030204" pitchFamily="18" charset="0"/>
                          <a:ea typeface="Cambria Math" panose="02040503050406030204" pitchFamily="18" charset="0"/>
                        </a:rPr>
                        <m:t>grammar</m:t>
                      </m:r>
                    </m:oMath>
                  </m:oMathPara>
                </a14:m>
                <a:r>
                  <a:rPr lang="en-IN" sz="3200" spc="49">
                    <a:solidFill>
                      <a:srgbClr val="7030A0"/>
                    </a:solidFill>
                    <a:latin typeface="+mn-lt"/>
                  </a:rPr>
                  <a:t> </a:t>
                </a:r>
                <a14:m>
                  <m:oMathPara>
                    <m:oMathParaPr>
                      <m:jc/>
                    </m:oMathParaPr>
                    <m:oMath>
                      <m:r>
                        <a:rPr lang="en-IN" sz="3200" i="1" spc="49" smtClean="0">
                          <a:solidFill>
                            <a:srgbClr val="7030A0"/>
                          </a:solidFill>
                          <a:latin typeface="Cambria Math" panose="02040503050406030204" pitchFamily="18" charset="0"/>
                          <a:ea typeface="Cambria Math" panose="02040503050406030204" pitchFamily="18" charset="0"/>
                        </a:rPr>
                        <m:t>⟹</m:t>
                      </m:r>
                      <m:r>
                        <m:rPr>
                          <m:sty m:val="b"/>
                        </m:rPr>
                        <a:rPr lang="en-US" sz="3200" b="1" i="0" spc="49" smtClean="0">
                          <a:solidFill>
                            <a:srgbClr val="7030A0"/>
                          </a:solidFill>
                          <a:latin typeface="Cambria Math" panose="02040503050406030204" pitchFamily="18" charset="0"/>
                          <a:ea typeface="Cambria Math" panose="02040503050406030204" pitchFamily="18" charset="0"/>
                        </a:rPr>
                        <m:t>𝐫𝐞𝐠𝐮𝐥𝐚𝐫</m:t>
                      </m:r>
                      <m:r>
                        <m:rPr>
                          <m:sty m:val="b"/>
                        </m:rPr>
                        <a:rPr lang="en-US" sz="3200" b="1" i="0" spc="49" smtClean="0">
                          <a:solidFill>
                            <a:srgbClr val="7030A0"/>
                          </a:solidFill>
                          <a:latin typeface="Cambria Math" panose="02040503050406030204" pitchFamily="18" charset="0"/>
                          <a:ea typeface="Cambria Math" panose="02040503050406030204" pitchFamily="18" charset="0"/>
                        </a:rPr>
                        <m:t> </m:t>
                      </m:r>
                      <m:r>
                        <m:rPr>
                          <m:sty m:val="p"/>
                        </m:rPr>
                        <a:rPr lang="en-IN" sz="3200" spc="49">
                          <a:solidFill>
                            <a:srgbClr val="7030A0"/>
                          </a:solidFill>
                          <a:latin typeface="Cambria Math" panose="02040503050406030204" pitchFamily="18" charset="0"/>
                        </a:rPr>
                        <m:t>language</m:t>
                      </m:r>
                    </m:oMath>
                  </m:oMathPara>
                </a14:m>
                <a:endParaRPr lang="en-IN"/>
              </a:p>
            </p:txBody>
          </p:sp>
        </mc:Choice>
        <mc:Fallback>
          <p:sp>
            <p:nvSpPr>
              <p:cNvPr id="2" name="object 2"/>
              <p:cNvSpPr txBox="1">
                <a:spLocks noGrp="1" noRot="1" noChangeAspect="1" noMove="1" noResize="1" noEditPoints="1" noAdjustHandles="1" noChangeArrowheads="1" noChangeShapeType="1" noTextEdit="1"/>
              </p:cNvSpPr>
              <p:nvPr>
                <p:ph type="title"/>
              </p:nvPr>
            </p:nvSpPr>
            <p:spPr>
              <a:xfrm>
                <a:off x="350520" y="707313"/>
                <a:ext cx="7572632" cy="551503"/>
              </a:xfrm>
              <a:prstGeom prst="rect">
                <a:avLst/>
              </a:prstGeom>
              <a:blipFill>
                <a:blip r:embed="rId2"/>
                <a:stretch>
                  <a:fillRect l="-2738" t="-13333" b="-43333"/>
                </a:stretch>
              </a:blipFill>
            </p:spPr>
            <p:txBody>
              <a:bodyPr/>
              <a:lstStyle/>
              <a:p>
                <a:r>
                  <a:rPr lang="en-IN">
                    <a:noFill/>
                  </a:rPr>
                  <a:t> </a:t>
                </a:r>
              </a:p>
            </p:txBody>
          </p:sp>
        </mc:Fallback>
      </mc:AlternateContent>
      <p:contentPart p14:bwMode="auto" r:id="rId3">
        <p14:nvContentPartPr>
          <p14:cNvPr id="3" name="Ink 2"/>
          <p14:cNvContentPartPr/>
          <p14:nvPr/>
        </p14:nvContentPartPr>
        <p14:xfrm>
          <a:off x="66960" y="1487160"/>
          <a:ext cx="7913160" cy="4760640"/>
        </p14:xfrm>
      </p:contentPart>
    </p:spTree>
    <p:extLst>
      <p:ext uri="{BB962C8B-B14F-4D97-AF65-F5344CB8AC3E}">
        <p14:creationId xmlns:p14="http://schemas.microsoft.com/office/powerpoint/2010/main" val="3910835102"/>
      </p:ext>
    </p:extLst>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2019300" y="2895600"/>
            <a:ext cx="5105400" cy="1752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Context-free Grammars</a:t>
            </a:r>
          </a:p>
          <a:p>
            <a:pPr algn="l"/>
            <a:r>
              <a:rPr lang="en-US" sz="4000" kern="0">
                <a:solidFill>
                  <a:srgbClr val="7030A0"/>
                </a:solidFill>
              </a:rPr>
              <a:t>       (type-2)  </a:t>
            </a:r>
            <a:endParaRPr lang="en-IN" sz="4000" kern="0">
              <a:solidFill>
                <a:srgbClr val="7030A0"/>
              </a:solidFill>
            </a:endParaRPr>
          </a:p>
        </p:txBody>
      </p:sp>
      <p:contentPart p14:bwMode="auto" r:id="rId2">
        <p14:nvContentPartPr>
          <p14:cNvPr id="4" name="Ink 3"/>
          <p14:cNvContentPartPr/>
          <p14:nvPr/>
        </p14:nvContentPartPr>
        <p14:xfrm>
          <a:off x="6563880" y="1562760"/>
          <a:ext cx="2513160" cy="4307760"/>
        </p14:xfrm>
      </p:contentPart>
    </p:spTree>
    <p:extLst>
      <p:ext uri="{BB962C8B-B14F-4D97-AF65-F5344CB8AC3E}">
        <p14:creationId xmlns:p14="http://schemas.microsoft.com/office/powerpoint/2010/main" val="1824103752"/>
      </p:ext>
    </p:extLst>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7030A0"/>
                </a:solidFill>
                <a:latin typeface="+mn-lt"/>
              </a:rPr>
              <a:t>Context Free Grammar (CFG)</a:t>
            </a:r>
            <a:endParaRPr lang="en-IN"/>
          </a:p>
        </p:txBody>
      </p:sp>
      <mc:AlternateContent>
        <mc:Choice Requires="a14">
          <p:sp>
            <p:nvSpPr>
              <p:cNvPr id="4" name="TextBox 3">
                <a:extLst>
                  <a:ext uri="{FF2B5EF4-FFF2-40B4-BE49-F238E27FC236}">
                    <a16:creationId xmlns:a16="http://schemas.microsoft.com/office/drawing/2014/main" id="{762AEF9F-193B-7DD8-8F8E-B9F416910561}"/>
                  </a:ext>
                </a:extLst>
              </p:cNvPr>
              <p:cNvSpPr txBox="1"/>
              <p:nvPr/>
            </p:nvSpPr>
            <p:spPr>
              <a:xfrm>
                <a:off x="152400" y="1443841"/>
                <a:ext cx="8534400" cy="31085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14:m>
                  <m:oMathPara>
                    <m:oMathParaPr>
                      <m:jc/>
                    </m:oMathParaPr>
                    <m:oMath>
                      <m:r>
                        <a:rPr lang="en-US" sz="2800" b="0" i="1" smtClean="0">
                          <a:solidFill>
                            <a:srgbClr val="002060"/>
                          </a:solidFill>
                          <a:latin typeface="Cambria Math" panose="02040503050406030204" pitchFamily="18" charset="0"/>
                        </a:rPr>
                        <m:t>𝐺</m:t>
                      </m:r>
                      <m:r>
                        <a:rPr lang="en-US" sz="2800" b="0" i="1" smtClean="0">
                          <a:solidFill>
                            <a:srgbClr val="002060"/>
                          </a:solidFill>
                          <a:latin typeface="Cambria Math" panose="02040503050406030204" pitchFamily="18" charset="0"/>
                        </a:rPr>
                        <m:t> =</m:t>
                      </m:r>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𝑉</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𝑇</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𝑃</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𝑆</m:t>
                          </m:r>
                        </m:e>
                      </m:d>
                    </m:oMath>
                  </m:oMathPara>
                </a14:m>
                <a:r>
                  <a:rPr lang="en-US" sz="2800">
                    <a:solidFill>
                      <a:srgbClr val="002060"/>
                    </a:solidFill>
                  </a:rPr>
                  <a:t> where</a:t>
                </a: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𝑉</m:t>
                      </m:r>
                      <m:r>
                        <a:rPr lang="en-US" sz="2800" b="0" i="1" smtClean="0">
                          <a:solidFill>
                            <a:srgbClr val="002060"/>
                          </a:solidFill>
                          <a:latin typeface="Cambria Math" panose="02040503050406030204" pitchFamily="18" charset="0"/>
                        </a:rPr>
                        <m:t> :</m:t>
                      </m:r>
                    </m:oMath>
                  </m:oMathPara>
                </a14:m>
                <a:r>
                  <a:rPr lang="en-US" sz="2800" b="0">
                    <a:solidFill>
                      <a:srgbClr val="002060"/>
                    </a:solidFill>
                  </a:rPr>
                  <a:t> the set of variables</a:t>
                </a: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𝑇</m:t>
                      </m:r>
                      <m:r>
                        <a:rPr lang="en-US" sz="2800" b="0" i="1" smtClean="0">
                          <a:solidFill>
                            <a:srgbClr val="002060"/>
                          </a:solidFill>
                          <a:latin typeface="Cambria Math" panose="02040503050406030204" pitchFamily="18" charset="0"/>
                        </a:rPr>
                        <m:t> : </m:t>
                      </m:r>
                    </m:oMath>
                  </m:oMathPara>
                </a14:m>
                <a:r>
                  <a:rPr lang="en-US" sz="2800">
                    <a:solidFill>
                      <a:srgbClr val="002060"/>
                    </a:solidFill>
                  </a:rPr>
                  <a:t>the set of terminals</a:t>
                </a: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𝑃</m:t>
                      </m:r>
                      <m:r>
                        <a:rPr lang="en-US" sz="2800" b="0" i="1" smtClean="0">
                          <a:solidFill>
                            <a:srgbClr val="002060"/>
                          </a:solidFill>
                          <a:latin typeface="Cambria Math" panose="02040503050406030204" pitchFamily="18" charset="0"/>
                        </a:rPr>
                        <m:t> : </m:t>
                      </m:r>
                    </m:oMath>
                  </m:oMathPara>
                </a14:m>
                <a:r>
                  <a:rPr lang="en-US" sz="2800">
                    <a:solidFill>
                      <a:srgbClr val="002060"/>
                    </a:solidFill>
                  </a:rPr>
                  <a:t>the set of productions</a:t>
                </a:r>
              </a:p>
              <a:p>
                <a:pPr marL="1828800" lvl="3" indent="-457200">
                  <a:buFont typeface="Arial" pitchFamily="34" charset="0"/>
                  <a:buChar char="•"/>
                </a:pPr>
                <a:r>
                  <a:rPr lang="en-US" sz="2800">
                    <a:solidFill>
                      <a:srgbClr val="002060"/>
                    </a:solidFill>
                  </a:rPr>
                  <a:t>each production of the form </a:t>
                </a:r>
                <a14:m>
                  <m:oMathPara>
                    <m:oMathParaPr>
                      <m:jc/>
                    </m:oMathParaPr>
                    <m:oMath>
                      <m:r>
                        <m:rPr>
                          <m:sty m:val="p"/>
                        </m:rPr>
                        <a:rPr lang="en-US" sz="2800" b="0" i="0" smtClean="0">
                          <a:solidFill>
                            <a:srgbClr val="002060"/>
                          </a:solidFill>
                          <a:latin typeface="Cambria Math" panose="02040503050406030204" pitchFamily="18" charset="0"/>
                        </a:rPr>
                        <m:t>A</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𝛼</m:t>
                      </m:r>
                    </m:oMath>
                  </m:oMathPara>
                </a14:m>
                <a:r>
                  <a:rPr lang="en-US" sz="2800" b="0">
                    <a:solidFill>
                      <a:srgbClr val="002060"/>
                    </a:solidFill>
                  </a:rPr>
                  <a:t> where </a:t>
                </a:r>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𝑉</m:t>
                      </m:r>
                    </m:oMath>
                  </m:oMathPara>
                </a14:m>
                <a:r>
                  <a:rPr lang="en-US" sz="2800" b="0">
                    <a:solidFill>
                      <a:srgbClr val="002060"/>
                    </a:solidFill>
                  </a:rPr>
                  <a:t> and </a:t>
                </a:r>
                <a14:m>
                  <m:oMathPara>
                    <m:oMathParaPr>
                      <m:jc/>
                    </m:oMathParaPr>
                    <m:oMath>
                      <m:r>
                        <a:rPr lang="en-US" sz="2800" b="0" i="1" smtClean="0">
                          <a:solidFill>
                            <a:srgbClr val="002060"/>
                          </a:solidFill>
                          <a:latin typeface="Cambria Math" panose="02040503050406030204" pitchFamily="18" charset="0"/>
                        </a:rPr>
                        <m:t>𝛼</m:t>
                      </m:r>
                      <m:r>
                        <a:rPr lang="en-US" sz="2800" b="0" i="1" smtClean="0">
                          <a:solidFill>
                            <a:srgbClr val="002060"/>
                          </a:solidFill>
                          <a:latin typeface="Cambria Math" panose="02040503050406030204" pitchFamily="18" charset="0"/>
                        </a:rPr>
                        <m:t>∈</m:t>
                      </m:r>
                      <m:sSup>
                        <m:sSupPr>
                          <m:ctrlPr>
                            <a:rPr lang="en-US" sz="2800" b="0" i="1" smtClean="0">
                              <a:solidFill>
                                <a:srgbClr val="002060"/>
                              </a:solidFill>
                              <a:latin typeface="Cambria Math" panose="02040503050406030204" pitchFamily="18" charset="0"/>
                            </a:rPr>
                          </m:ctrlPr>
                        </m:sSupPr>
                        <m:e>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𝑉</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𝑇</m:t>
                              </m:r>
                            </m:e>
                          </m:d>
                        </m:e>
                        <m:sup>
                          <m:r>
                            <a:rPr lang="en-US" sz="2800" b="0" i="1" smtClean="0">
                              <a:solidFill>
                                <a:srgbClr val="002060"/>
                              </a:solidFill>
                              <a:latin typeface="Cambria Math" panose="02040503050406030204" pitchFamily="18" charset="0"/>
                            </a:rPr>
                            <m:t>∗</m:t>
                          </m:r>
                        </m:sup>
                      </m:sSup>
                      <m:r>
                        <a:rPr lang="en-US" sz="2800" b="0" i="1" smtClean="0">
                          <a:solidFill>
                            <a:srgbClr val="002060"/>
                          </a:solidFill>
                          <a:latin typeface="Cambria Math" panose="02040503050406030204" pitchFamily="18" charset="0"/>
                        </a:rPr>
                        <m:t> </m:t>
                      </m:r>
                    </m:oMath>
                  </m:oMathPara>
                </a14:m>
                <a:endParaRPr lang="en-US" sz="2800" b="0">
                  <a:solidFill>
                    <a:srgbClr val="002060"/>
                  </a:solidFill>
                </a:endParaRP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 : </m:t>
                      </m:r>
                    </m:oMath>
                  </m:oMathPara>
                </a14:m>
                <a:r>
                  <a:rPr lang="en-US" sz="2800" b="0">
                    <a:solidFill>
                      <a:srgbClr val="002060"/>
                    </a:solidFill>
                  </a:rPr>
                  <a:t>start variable </a:t>
                </a:r>
                <a:endParaRPr lang="en-IN" sz="2800">
                  <a:solidFill>
                    <a:srgbClr val="C00000"/>
                  </a:solidFill>
                </a:endParaRPr>
              </a:p>
            </p:txBody>
          </p:sp>
        </mc:Choice>
        <mc:Fallback>
          <p:sp>
            <p:nvSpPr>
              <p:cNvPr id="4" name="TextBox 3">
                <a:extLst>
                  <a:ext uri="{FF2B5EF4-FFF2-40B4-BE49-F238E27FC236}">
                    <a16:creationId xmlns:a16="http://schemas.microsoft.com/office/drawing/2014/main" id="{762AEF9F-193B-7DD8-8F8E-B9F416910561}"/>
                  </a:ext>
                </a:extLst>
              </p:cNvPr>
              <p:cNvSpPr txBox="1">
                <a:spLocks noRot="1" noChangeAspect="1" noMove="1" noResize="1" noEditPoints="1" noAdjustHandles="1" noChangeArrowheads="1" noChangeShapeType="1" noTextEdit="1"/>
              </p:cNvSpPr>
              <p:nvPr/>
            </p:nvSpPr>
            <p:spPr>
              <a:xfrm>
                <a:off x="152400" y="1443841"/>
                <a:ext cx="8534400" cy="3108543"/>
              </a:xfrm>
              <a:prstGeom prst="rect">
                <a:avLst/>
              </a:prstGeom>
              <a:blipFill>
                <a:blip r:embed="rId2"/>
                <a:stretch>
                  <a:fillRect t="-1961" b="-4706"/>
                </a:stretch>
              </a:blipFill>
            </p:spPr>
            <p:txBody>
              <a:bodyPr/>
              <a:lstStyle/>
              <a:p>
                <a:r>
                  <a:rPr lang="en-IN">
                    <a:noFill/>
                  </a:rPr>
                  <a:t> </a:t>
                </a:r>
              </a:p>
            </p:txBody>
          </p:sp>
        </mc:Fallback>
      </mc:AlternateContent>
      <mc:AlternateContent>
        <mc:Choice Requires="a14">
          <p:sp>
            <p:nvSpPr>
              <p:cNvPr id="5" name="TextBox 4">
                <a:extLst>
                  <a:ext uri="{FF2B5EF4-FFF2-40B4-BE49-F238E27FC236}">
                    <a16:creationId xmlns:a16="http://schemas.microsoft.com/office/drawing/2014/main" id="{DFF7930A-7E4A-1645-FBD7-9F17D21E5132}"/>
                  </a:ext>
                </a:extLst>
              </p:cNvPr>
              <p:cNvSpPr txBox="1"/>
              <p:nvPr/>
            </p:nvSpPr>
            <p:spPr>
              <a:xfrm>
                <a:off x="457200" y="4343400"/>
                <a:ext cx="3246120" cy="22980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438"/>
                  </a:spcBef>
                  <a:buFont typeface="Wingdings" panose="05000000000000000000" pitchFamily="2" charset="2"/>
                  <a:buChar char="q"/>
                </a:pPr>
                <a:r>
                  <a:rPr lang="en-US" sz="2800" spc="10">
                    <a:solidFill>
                      <a:srgbClr val="FF0000"/>
                    </a:solidFill>
                    <a:cs typeface="Arial"/>
                  </a:rPr>
                  <a:t>Example:  </a:t>
                </a:r>
              </a:p>
              <a:p>
                <a:pPr>
                  <a:spcBef>
                    <a:spcPts val="438"/>
                  </a:spcBef>
                </a:pPr>
                <a:r>
                  <a:rPr lang="en-US" sz="2800" spc="10">
                    <a:solidFill>
                      <a:srgbClr val="C00000"/>
                    </a:solidFill>
                    <a:cs typeface="Arial"/>
                  </a:rPr>
                  <a:t>G1: </a:t>
                </a:r>
              </a:p>
              <a:p>
                <a:pPr>
                  <a:spcBef>
                    <a:spcPts val="438"/>
                  </a:spcBef>
                </a:pPr>
                <a14:m>
                  <m:oMathPara>
                    <m:oMathParaPr>
                      <m:jc m:val="left"/>
                    </m:oMathParaPr>
                    <m:oMath>
                      <m:r>
                        <a:rPr lang="en-US" sz="2800" b="0" i="1" spc="10" smtClean="0">
                          <a:latin typeface="Cambria Math" panose="02040503050406030204" pitchFamily="18" charset="0"/>
                          <a:cs typeface="Arial"/>
                        </a:rPr>
                        <m:t>𝑆</m:t>
                      </m:r>
                      <m:r>
                        <a:rPr lang="en-US" sz="2800" b="0" i="1" spc="10" smtClean="0">
                          <a:latin typeface="Cambria Math" panose="02040503050406030204" pitchFamily="18" charset="0"/>
                          <a:cs typeface="Arial"/>
                        </a:rPr>
                        <m:t> →</m:t>
                      </m:r>
                      <m:r>
                        <a:rPr lang="en-US" sz="2800" b="0" i="1" spc="10" smtClean="0">
                          <a:latin typeface="Cambria Math" panose="02040503050406030204" pitchFamily="18" charset="0"/>
                          <a:cs typeface="Arial"/>
                        </a:rPr>
                        <m:t>𝑆𝑆</m:t>
                      </m:r>
                    </m:oMath>
                  </m:oMathPara>
                </a14:m>
                <a:endParaRPr lang="en-US" sz="2800" b="0" i="1" spc="10">
                  <a:latin typeface="Cambria Math" panose="02040503050406030204" pitchFamily="18" charset="0"/>
                  <a:cs typeface="Arial"/>
                </a:endParaRPr>
              </a:p>
              <a:p>
                <a:pPr>
                  <a:spcBef>
                    <a:spcPts val="438"/>
                  </a:spcBef>
                </a:pPr>
                <a14:m>
                  <m:oMathPara>
                    <m:oMathParaPr>
                      <m:jc m:val="left"/>
                    </m:oMathParaPr>
                    <m:oMath>
                      <m:r>
                        <a:rPr lang="en-US" sz="2800" b="0" i="1" smtClean="0">
                          <a:latin typeface="Cambria Math" panose="02040503050406030204" pitchFamily="18" charset="0"/>
                          <a:cs typeface="Arial MT"/>
                        </a:rPr>
                        <m:t>𝑆</m:t>
                      </m:r>
                      <m:r>
                        <a:rPr lang="en-US" sz="2800" b="0" i="1" smtClean="0">
                          <a:latin typeface="Cambria Math" panose="02040503050406030204" pitchFamily="18" charset="0"/>
                          <a:cs typeface="Arial MT"/>
                        </a:rPr>
                        <m:t>→</m:t>
                      </m:r>
                      <m:r>
                        <a:rPr lang="en-US" sz="2800" b="0" i="1" smtClean="0">
                          <a:latin typeface="Cambria Math" panose="02040503050406030204" pitchFamily="18" charset="0"/>
                          <a:cs typeface="Arial MT"/>
                        </a:rPr>
                        <m:t>𝑎𝑆𝑏</m:t>
                      </m:r>
                    </m:oMath>
                  </m:oMathPara>
                </a14:m>
                <a:endParaRPr lang="en-US" sz="2800" b="0" i="1">
                  <a:latin typeface="Cambria Math" panose="02040503050406030204" pitchFamily="18" charset="0"/>
                  <a:cs typeface="Arial MT"/>
                </a:endParaRPr>
              </a:p>
              <a:p>
                <a:pPr>
                  <a:spcBef>
                    <a:spcPts val="438"/>
                  </a:spcBef>
                </a:pPr>
                <a14:m>
                  <m:oMathPara>
                    <m:oMathParaPr>
                      <m:jc m:val="left"/>
                    </m:oMathParaPr>
                    <m:oMath>
                      <m:r>
                        <a:rPr lang="en-US" sz="2800" b="0" i="1" smtClean="0">
                          <a:latin typeface="Cambria Math" panose="02040503050406030204" pitchFamily="18" charset="0"/>
                          <a:cs typeface="Arial MT"/>
                        </a:rPr>
                        <m:t>𝑆</m:t>
                      </m:r>
                      <m:r>
                        <a:rPr lang="en-US" sz="2800" b="0" i="1" smtClean="0">
                          <a:latin typeface="Cambria Math" panose="02040503050406030204" pitchFamily="18" charset="0"/>
                          <a:cs typeface="Arial MT"/>
                        </a:rPr>
                        <m:t>→</m:t>
                      </m:r>
                      <m:r>
                        <a:rPr lang="en-US" sz="2800" b="0" i="1" smtClean="0">
                          <a:latin typeface="Cambria Math" panose="02040503050406030204" pitchFamily="18" charset="0"/>
                          <a:cs typeface="Arial MT"/>
                        </a:rPr>
                        <m:t>𝜖</m:t>
                      </m:r>
                    </m:oMath>
                  </m:oMathPara>
                </a14:m>
                <a:endParaRPr lang="en-US" sz="2800">
                  <a:cs typeface="Arial MT"/>
                </a:endParaRPr>
              </a:p>
            </p:txBody>
          </p:sp>
        </mc:Choice>
        <mc:Fallback>
          <p:sp>
            <p:nvSpPr>
              <p:cNvPr id="5" name="TextBox 4">
                <a:extLst>
                  <a:ext uri="{FF2B5EF4-FFF2-40B4-BE49-F238E27FC236}">
                    <a16:creationId xmlns:a16="http://schemas.microsoft.com/office/drawing/2014/main" id="{DFF7930A-7E4A-1645-FBD7-9F17D21E5132}"/>
                  </a:ext>
                </a:extLst>
              </p:cNvPr>
              <p:cNvSpPr txBox="1">
                <a:spLocks noRot="1" noChangeAspect="1" noMove="1" noResize="1" noEditPoints="1" noAdjustHandles="1" noChangeArrowheads="1" noChangeShapeType="1" noTextEdit="1"/>
              </p:cNvSpPr>
              <p:nvPr/>
            </p:nvSpPr>
            <p:spPr>
              <a:xfrm>
                <a:off x="457200" y="4343400"/>
                <a:ext cx="3246120" cy="2298065"/>
              </a:xfrm>
              <a:prstGeom prst="rect">
                <a:avLst/>
              </a:prstGeom>
              <a:blipFill>
                <a:blip r:embed="rId3"/>
                <a:stretch>
                  <a:fillRect l="-3752" t="-2660"/>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0CA1683B-1E7F-9CC9-F4ED-BBD9913F2F3D}"/>
                  </a:ext>
                </a:extLst>
              </p:cNvPr>
              <p:cNvSpPr txBox="1"/>
              <p:nvPr/>
            </p:nvSpPr>
            <p:spPr>
              <a:xfrm>
                <a:off x="6096000" y="3777821"/>
                <a:ext cx="3246120" cy="278024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438"/>
                  </a:spcBef>
                  <a:buFont typeface="Wingdings" panose="05000000000000000000" pitchFamily="2" charset="2"/>
                  <a:buChar char="q"/>
                </a:pPr>
                <a:r>
                  <a:rPr lang="en-US" sz="2800" spc="10">
                    <a:solidFill>
                      <a:srgbClr val="FF0000"/>
                    </a:solidFill>
                    <a:cs typeface="Arial"/>
                  </a:rPr>
                  <a:t>Example:  </a:t>
                </a:r>
              </a:p>
              <a:p>
                <a:pPr>
                  <a:spcBef>
                    <a:spcPts val="438"/>
                  </a:spcBef>
                </a:pPr>
                <a:r>
                  <a:rPr lang="en-US" sz="2800" spc="10">
                    <a:solidFill>
                      <a:srgbClr val="C00000"/>
                    </a:solidFill>
                    <a:cs typeface="Arial"/>
                  </a:rPr>
                  <a:t>G2: </a:t>
                </a:r>
              </a:p>
              <a:p>
                <a:pPr>
                  <a:spcBef>
                    <a:spcPts val="438"/>
                  </a:spcBef>
                </a:pPr>
                <a14:m>
                  <m:oMathPara>
                    <m:oMathParaPr>
                      <m:jc m:val="left"/>
                    </m:oMathParaPr>
                    <m:oMath>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 →</m:t>
                      </m:r>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m:t>
                      </m:r>
                      <m:r>
                        <a:rPr lang="en-US" sz="2800" b="0" i="1" spc="10" smtClean="0">
                          <a:latin typeface="Cambria Math" panose="02040503050406030204" pitchFamily="18" charset="0"/>
                          <a:cs typeface="Arial"/>
                        </a:rPr>
                        <m:t>𝐸</m:t>
                      </m:r>
                    </m:oMath>
                  </m:oMathPara>
                </a14:m>
                <a:endParaRPr lang="en-US" sz="2800" b="0" spc="10">
                  <a:cs typeface="Arial"/>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𝐸</m:t>
                      </m:r>
                    </m:oMath>
                  </m:oMathPara>
                </a14:m>
                <a:endParaRPr lang="en-US" sz="2800" b="0">
                  <a:cs typeface="Arial MT"/>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d>
                        <m:dPr>
                          <m:begChr m:val="("/>
                          <m:sepChr m:val="|"/>
                          <m:endChr m:val=")"/>
                          <m:grow m:val="on"/>
                          <m:shp m:val="centered"/>
                          <m:ctrlPr>
                            <a:rPr lang="en-US" sz="2800" b="0" i="1" smtClean="0">
                              <a:latin typeface="Cambria Math" panose="02040503050406030204" pitchFamily="18" charset="0"/>
                              <a:cs typeface="Arial MT"/>
                            </a:rPr>
                          </m:ctrlPr>
                        </m:dPr>
                        <m:e>
                          <m:r>
                            <a:rPr lang="en-US" sz="2800" b="0" i="1" smtClean="0">
                              <a:latin typeface="Cambria Math" panose="02040503050406030204" pitchFamily="18" charset="0"/>
                              <a:cs typeface="Arial MT"/>
                            </a:rPr>
                            <m:t>𝐸</m:t>
                          </m:r>
                        </m:e>
                      </m:d>
                    </m:oMath>
                  </m:oMathPara>
                </a14:m>
                <a:endParaRPr lang="en-US" sz="2800" b="0">
                  <a:cs typeface="Arial MT"/>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m:rPr>
                          <m:sty m:val="b"/>
                        </m:rPr>
                        <a:rPr lang="en-US" sz="2800" b="1" i="0" smtClean="0">
                          <a:latin typeface="Cambria Math" panose="02040503050406030204" pitchFamily="18" charset="0"/>
                          <a:cs typeface="Arial MT"/>
                        </a:rPr>
                        <m:t>𝐢𝐝</m:t>
                      </m:r>
                    </m:oMath>
                  </m:oMathPara>
                </a14:m>
                <a:endParaRPr lang="en-US" sz="2800" b="1">
                  <a:cs typeface="Arial MT"/>
                </a:endParaRPr>
              </a:p>
            </p:txBody>
          </p:sp>
        </mc:Choice>
        <mc:Fallback>
          <p:sp>
            <p:nvSpPr>
              <p:cNvPr id="6" name="TextBox 5">
                <a:extLst>
                  <a:ext uri="{FF2B5EF4-FFF2-40B4-BE49-F238E27FC236}">
                    <a16:creationId xmlns:a16="http://schemas.microsoft.com/office/drawing/2014/main" id="{0CA1683B-1E7F-9CC9-F4ED-BBD9913F2F3D}"/>
                  </a:ext>
                </a:extLst>
              </p:cNvPr>
              <p:cNvSpPr txBox="1">
                <a:spLocks noRot="1" noChangeAspect="1" noMove="1" noResize="1" noEditPoints="1" noAdjustHandles="1" noChangeArrowheads="1" noChangeShapeType="1" noTextEdit="1"/>
              </p:cNvSpPr>
              <p:nvPr/>
            </p:nvSpPr>
            <p:spPr>
              <a:xfrm>
                <a:off x="6096000" y="3777821"/>
                <a:ext cx="3246120" cy="2780248"/>
              </a:xfrm>
              <a:prstGeom prst="rect">
                <a:avLst/>
              </a:prstGeom>
              <a:blipFill>
                <a:blip r:embed="rId4"/>
                <a:stretch>
                  <a:fillRect l="-3752" t="-2193"/>
                </a:stretch>
              </a:blipFill>
            </p:spPr>
            <p:txBody>
              <a:bodyPr/>
              <a:lstStyle/>
              <a:p>
                <a:r>
                  <a:rPr lang="en-IN">
                    <a:noFill/>
                  </a:rPr>
                  <a:t> </a:t>
                </a:r>
              </a:p>
            </p:txBody>
          </p:sp>
        </mc:Fallback>
      </mc:AlternateContent>
      <p:contentPart p14:bwMode="auto" r:id="rId5">
        <p14:nvContentPartPr>
          <p14:cNvPr id="3" name="Ink 2"/>
          <p14:cNvContentPartPr/>
          <p14:nvPr/>
        </p14:nvContentPartPr>
        <p14:xfrm>
          <a:off x="1191240" y="238320"/>
          <a:ext cx="7744680" cy="6238440"/>
        </p14:xfrm>
      </p:contentPart>
    </p:spTree>
    <p:extLst>
      <p:ext uri="{BB962C8B-B14F-4D97-AF65-F5344CB8AC3E}">
        <p14:creationId xmlns:p14="http://schemas.microsoft.com/office/powerpoint/2010/main" val="15688509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7030A0"/>
                </a:solidFill>
                <a:latin typeface="+mn-lt"/>
              </a:rPr>
              <a:t>Context Free Grammar (CFG)</a:t>
            </a:r>
            <a:endParaRPr lang="en-IN"/>
          </a:p>
        </p:txBody>
      </p:sp>
      <mc:AlternateContent>
        <mc:Choice Requires="a14">
          <p:sp>
            <p:nvSpPr>
              <p:cNvPr id="4" name="TextBox 3">
                <a:extLst>
                  <a:ext uri="{FF2B5EF4-FFF2-40B4-BE49-F238E27FC236}">
                    <a16:creationId xmlns:a16="http://schemas.microsoft.com/office/drawing/2014/main" id="{762AEF9F-193B-7DD8-8F8E-B9F416910561}"/>
                  </a:ext>
                </a:extLst>
              </p:cNvPr>
              <p:cNvSpPr txBox="1"/>
              <p:nvPr/>
            </p:nvSpPr>
            <p:spPr>
              <a:xfrm>
                <a:off x="152400" y="1443841"/>
                <a:ext cx="8534400"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C00000"/>
                    </a:solidFill>
                  </a:rPr>
                  <a:t>Notation: </a:t>
                </a:r>
              </a:p>
              <a:p>
                <a:r>
                  <a:rPr lang="en-US" sz="2800">
                    <a:solidFill>
                      <a:srgbClr val="C00000"/>
                    </a:solidFill>
                  </a:rPr>
                  <a:t> </a:t>
                </a:r>
                <a:r>
                  <a:rPr lang="en-US" sz="2800">
                    <a:solidFill>
                      <a:srgbClr val="002060"/>
                    </a:solidFill>
                  </a:rPr>
                  <a:t>If </a:t>
                </a:r>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 →</m:t>
                      </m:r>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1</m:t>
                          </m:r>
                        </m:sub>
                      </m:sSub>
                    </m:oMath>
                  </m:oMathPara>
                </a14:m>
                <a:r>
                  <a:rPr lang="en-US" sz="2800">
                    <a:solidFill>
                      <a:srgbClr val="C00000"/>
                    </a:solidFill>
                  </a:rPr>
                  <a:t>, </a:t>
                </a:r>
                <a14:m>
                  <m:oMathPara>
                    <m:oMathParaPr>
                      <m:jc/>
                    </m:oMathParaPr>
                    <m:oMath>
                      <m:r>
                        <a:rPr lang="en-US" sz="2800" i="1">
                          <a:solidFill>
                            <a:srgbClr val="002060"/>
                          </a:solidFill>
                          <a:latin typeface="Cambria Math" panose="02040503050406030204" pitchFamily="18" charset="0"/>
                        </a:rPr>
                        <m:t>𝐴</m:t>
                      </m:r>
                      <m:r>
                        <a:rPr lang="en-US" sz="2800" i="1">
                          <a:solidFill>
                            <a:srgbClr val="002060"/>
                          </a:solidFill>
                          <a:latin typeface="Cambria Math" panose="02040503050406030204" pitchFamily="18" charset="0"/>
                        </a:rPr>
                        <m:t> →</m:t>
                      </m:r>
                      <m:sSub>
                        <m:sSubPr>
                          <m:ctrlPr>
                            <a:rPr lang="en-US" sz="2800" i="1">
                              <a:solidFill>
                                <a:srgbClr val="002060"/>
                              </a:solidFill>
                              <a:latin typeface="Cambria Math" panose="02040503050406030204" pitchFamily="18" charset="0"/>
                            </a:rPr>
                          </m:ctrlPr>
                        </m:sSubPr>
                        <m:e>
                          <m:r>
                            <a:rPr lang="en-US" sz="2800" i="1">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2</m:t>
                          </m:r>
                        </m:sub>
                      </m:sSub>
                    </m:oMath>
                  </m:oMathPara>
                </a14:m>
                <a:r>
                  <a:rPr lang="en-US" sz="2800">
                    <a:solidFill>
                      <a:srgbClr val="C00000"/>
                    </a:solidFill>
                  </a:rPr>
                  <a:t>, …, </a:t>
                </a:r>
                <a14:m>
                  <m:oMathPara>
                    <m:oMathParaPr>
                      <m:jc/>
                    </m:oMathParaPr>
                    <m:oMath>
                      <m:r>
                        <a:rPr lang="en-US" sz="2800" i="1">
                          <a:solidFill>
                            <a:srgbClr val="002060"/>
                          </a:solidFill>
                          <a:latin typeface="Cambria Math" panose="02040503050406030204" pitchFamily="18" charset="0"/>
                        </a:rPr>
                        <m:t>𝐴</m:t>
                      </m:r>
                      <m:r>
                        <a:rPr lang="en-US" sz="2800" i="1">
                          <a:solidFill>
                            <a:srgbClr val="002060"/>
                          </a:solidFill>
                          <a:latin typeface="Cambria Math" panose="02040503050406030204" pitchFamily="18" charset="0"/>
                        </a:rPr>
                        <m:t> →</m:t>
                      </m:r>
                      <m:sSub>
                        <m:sSubPr>
                          <m:ctrlPr>
                            <a:rPr lang="en-US" sz="2800" i="1">
                              <a:solidFill>
                                <a:srgbClr val="002060"/>
                              </a:solidFill>
                              <a:latin typeface="Cambria Math" panose="02040503050406030204" pitchFamily="18" charset="0"/>
                            </a:rPr>
                          </m:ctrlPr>
                        </m:sSubPr>
                        <m:e>
                          <m:r>
                            <a:rPr lang="en-US" sz="2800" i="1">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𝑘</m:t>
                          </m:r>
                        </m:sub>
                      </m:sSub>
                    </m:oMath>
                  </m:oMathPara>
                </a14:m>
                <a:r>
                  <a:rPr lang="en-US" sz="2800">
                    <a:solidFill>
                      <a:srgbClr val="C00000"/>
                    </a:solidFill>
                  </a:rPr>
                  <a:t> </a:t>
                </a:r>
                <a:r>
                  <a:rPr lang="en-US" sz="2800">
                    <a:solidFill>
                      <a:srgbClr val="002060"/>
                    </a:solidFill>
                  </a:rPr>
                  <a:t>are the productions for  the variable </a:t>
                </a:r>
                <a14:m>
                  <m:oMathPara>
                    <m:oMathParaPr>
                      <m:jc/>
                    </m:oMathParaPr>
                    <m:oMath>
                      <m:r>
                        <a:rPr lang="en-US" sz="2800" b="0" i="1" smtClean="0">
                          <a:solidFill>
                            <a:srgbClr val="002060"/>
                          </a:solidFill>
                          <a:latin typeface="Cambria Math" panose="02040503050406030204" pitchFamily="18" charset="0"/>
                        </a:rPr>
                        <m:t>𝐴</m:t>
                      </m:r>
                    </m:oMath>
                  </m:oMathPara>
                </a14:m>
                <a:r>
                  <a:rPr lang="en-US" sz="2800">
                    <a:solidFill>
                      <a:srgbClr val="C00000"/>
                    </a:solidFill>
                  </a:rPr>
                  <a:t> </a:t>
                </a:r>
                <a:r>
                  <a:rPr lang="en-US" sz="2800">
                    <a:solidFill>
                      <a:srgbClr val="002060"/>
                    </a:solidFill>
                  </a:rPr>
                  <a:t>of some grammar, then we may express them by the notation</a:t>
                </a:r>
              </a:p>
              <a:p>
                <a:pPr algn="ctr"/>
                <a:r>
                  <a:rPr lang="en-US" sz="2800">
                    <a:solidFill>
                      <a:srgbClr val="002060"/>
                    </a:solidFill>
                  </a:rPr>
                  <a:t> </a:t>
                </a:r>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 →</m:t>
                      </m:r>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1</m:t>
                          </m:r>
                        </m:sub>
                      </m:sSub>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 </m:t>
                          </m:r>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2</m:t>
                              </m:r>
                            </m:sub>
                          </m:sSub>
                        </m:e>
                      </m:d>
                      <m:r>
                        <a:rPr lang="en-US" sz="2800" b="0" i="1" smtClean="0">
                          <a:solidFill>
                            <a:srgbClr val="002060"/>
                          </a:solidFill>
                          <a:latin typeface="Cambria Math" panose="02040503050406030204" pitchFamily="18" charset="0"/>
                        </a:rPr>
                        <m:t>…|</m:t>
                      </m:r>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𝑘</m:t>
                          </m:r>
                        </m:sub>
                      </m:sSub>
                    </m:oMath>
                  </m:oMathPara>
                </a14:m>
                <a:endParaRPr lang="en-US" sz="2800">
                  <a:solidFill>
                    <a:srgbClr val="C00000"/>
                  </a:solidFill>
                </a:endParaRPr>
              </a:p>
            </p:txBody>
          </p:sp>
        </mc:Choice>
        <mc:Fallback>
          <p:sp>
            <p:nvSpPr>
              <p:cNvPr id="4" name="TextBox 3">
                <a:extLst>
                  <a:ext uri="{FF2B5EF4-FFF2-40B4-BE49-F238E27FC236}">
                    <a16:creationId xmlns:a16="http://schemas.microsoft.com/office/drawing/2014/main" id="{762AEF9F-193B-7DD8-8F8E-B9F416910561}"/>
                  </a:ext>
                </a:extLst>
              </p:cNvPr>
              <p:cNvSpPr txBox="1">
                <a:spLocks noRot="1" noChangeAspect="1" noMove="1" noResize="1" noEditPoints="1" noAdjustHandles="1" noChangeArrowheads="1" noChangeShapeType="1" noTextEdit="1"/>
              </p:cNvSpPr>
              <p:nvPr/>
            </p:nvSpPr>
            <p:spPr>
              <a:xfrm>
                <a:off x="152400" y="1443841"/>
                <a:ext cx="8534400" cy="2246769"/>
              </a:xfrm>
              <a:prstGeom prst="rect">
                <a:avLst/>
              </a:prstGeom>
              <a:blipFill>
                <a:blip r:embed="rId2"/>
                <a:stretch>
                  <a:fillRect l="-1429" t="-2717" r="-143" b="0"/>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0CA1683B-1E7F-9CC9-F4ED-BBD9913F2F3D}"/>
                  </a:ext>
                </a:extLst>
              </p:cNvPr>
              <p:cNvSpPr txBox="1"/>
              <p:nvPr/>
            </p:nvSpPr>
            <p:spPr>
              <a:xfrm>
                <a:off x="685800" y="3835493"/>
                <a:ext cx="3048000"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438"/>
                  </a:spcBef>
                  <a:buFont typeface="Wingdings" panose="05000000000000000000" pitchFamily="2" charset="2"/>
                  <a:buChar char="q"/>
                </a:pPr>
                <a:r>
                  <a:rPr lang="en-US" sz="2800" spc="10">
                    <a:solidFill>
                      <a:srgbClr val="FF0000"/>
                    </a:solidFill>
                    <a:cs typeface="Arial"/>
                  </a:rPr>
                  <a:t>Example:  </a:t>
                </a:r>
              </a:p>
              <a:p>
                <a:pPr>
                  <a:spcBef>
                    <a:spcPts val="438"/>
                  </a:spcBef>
                </a:pPr>
                <a14:m>
                  <m:oMathPara>
                    <m:oMathParaPr>
                      <m:jc m:val="left"/>
                    </m:oMathParaPr>
                    <m:oMath>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 →</m:t>
                      </m:r>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m:t>
                      </m:r>
                      <m:r>
                        <a:rPr lang="en-US" sz="2800" b="0" i="1" spc="10" smtClean="0">
                          <a:latin typeface="Cambria Math" panose="02040503050406030204" pitchFamily="18" charset="0"/>
                          <a:cs typeface="Arial"/>
                        </a:rPr>
                        <m:t>𝐸</m:t>
                      </m:r>
                    </m:oMath>
                  </m:oMathPara>
                </a14:m>
                <a:endParaRPr lang="en-US" sz="2800" b="0" spc="10">
                  <a:cs typeface="Arial"/>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𝐸</m:t>
                      </m:r>
                    </m:oMath>
                  </m:oMathPara>
                </a14:m>
                <a:endParaRPr lang="en-US" sz="2800" b="0">
                  <a:cs typeface="Arial MT"/>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d>
                        <m:dPr>
                          <m:begChr m:val="("/>
                          <m:sepChr m:val="|"/>
                          <m:endChr m:val=")"/>
                          <m:grow m:val="on"/>
                          <m:shp m:val="centered"/>
                          <m:ctrlPr>
                            <a:rPr lang="en-US" sz="2800" b="0" i="1" smtClean="0">
                              <a:latin typeface="Cambria Math" panose="02040503050406030204" pitchFamily="18" charset="0"/>
                              <a:cs typeface="Arial MT"/>
                            </a:rPr>
                          </m:ctrlPr>
                        </m:dPr>
                        <m:e>
                          <m:r>
                            <a:rPr lang="en-US" sz="2800" b="0" i="1" smtClean="0">
                              <a:latin typeface="Cambria Math" panose="02040503050406030204" pitchFamily="18" charset="0"/>
                              <a:cs typeface="Arial MT"/>
                            </a:rPr>
                            <m:t>𝐸</m:t>
                          </m:r>
                        </m:e>
                      </m:d>
                    </m:oMath>
                  </m:oMathPara>
                </a14:m>
                <a:endParaRPr lang="en-US" sz="2800" b="0">
                  <a:cs typeface="Arial MT"/>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m:rPr>
                          <m:sty m:val="b"/>
                        </m:rPr>
                        <a:rPr lang="en-US" sz="2800" b="1" i="0" smtClean="0">
                          <a:latin typeface="Cambria Math" panose="02040503050406030204" pitchFamily="18" charset="0"/>
                          <a:cs typeface="Arial MT"/>
                        </a:rPr>
                        <m:t>𝐢𝐝</m:t>
                      </m:r>
                    </m:oMath>
                  </m:oMathPara>
                </a14:m>
                <a:endParaRPr lang="en-US" sz="2800" b="1">
                  <a:cs typeface="Arial MT"/>
                </a:endParaRPr>
              </a:p>
            </p:txBody>
          </p:sp>
        </mc:Choice>
        <mc:Fallback>
          <p:sp>
            <p:nvSpPr>
              <p:cNvPr id="6" name="TextBox 5">
                <a:extLst>
                  <a:ext uri="{FF2B5EF4-FFF2-40B4-BE49-F238E27FC236}">
                    <a16:creationId xmlns:a16="http://schemas.microsoft.com/office/drawing/2014/main" id="{0CA1683B-1E7F-9CC9-F4ED-BBD9913F2F3D}"/>
                  </a:ext>
                </a:extLst>
              </p:cNvPr>
              <p:cNvSpPr txBox="1">
                <a:spLocks noRot="1" noChangeAspect="1" noMove="1" noResize="1" noEditPoints="1" noAdjustHandles="1" noChangeArrowheads="1" noChangeShapeType="1" noTextEdit="1"/>
              </p:cNvSpPr>
              <p:nvPr/>
            </p:nvSpPr>
            <p:spPr>
              <a:xfrm>
                <a:off x="685800" y="3835493"/>
                <a:ext cx="3048000" cy="2246769"/>
              </a:xfrm>
              <a:prstGeom prst="rect">
                <a:avLst/>
              </a:prstGeom>
              <a:blipFill>
                <a:blip r:embed="rId3"/>
                <a:stretch>
                  <a:fillRect l="-3600" t="-2439"/>
                </a:stretch>
              </a:blipFill>
            </p:spPr>
            <p:txBody>
              <a:bodyPr/>
              <a:lstStyle/>
              <a:p>
                <a:r>
                  <a:rPr lang="en-IN">
                    <a:noFill/>
                  </a:rPr>
                  <a:t> </a:t>
                </a:r>
              </a:p>
            </p:txBody>
          </p:sp>
        </mc:Fallback>
      </mc:AlternateContent>
      <mc:AlternateContent>
        <mc:Choice Requires="a14">
          <p:sp>
            <p:nvSpPr>
              <p:cNvPr id="8" name="TextBox 7">
                <a:extLst>
                  <a:ext uri="{FF2B5EF4-FFF2-40B4-BE49-F238E27FC236}">
                    <a16:creationId xmlns:a16="http://schemas.microsoft.com/office/drawing/2014/main" id="{4F314F23-8A30-C320-2B65-4D2DD3AD6119}"/>
                  </a:ext>
                </a:extLst>
              </p:cNvPr>
              <p:cNvSpPr txBox="1"/>
              <p:nvPr/>
            </p:nvSpPr>
            <p:spPr>
              <a:xfrm>
                <a:off x="4419600" y="4267200"/>
                <a:ext cx="4876800" cy="100540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438"/>
                  </a:spcBef>
                </a:pPr>
                <a:endParaRPr lang="en-US" sz="2800" spc="10">
                  <a:solidFill>
                    <a:srgbClr val="FF0000"/>
                  </a:solidFill>
                  <a:cs typeface="Arial"/>
                </a:endParaRPr>
              </a:p>
              <a:p>
                <a:pPr>
                  <a:spcBef>
                    <a:spcPts val="438"/>
                  </a:spcBef>
                </a:pPr>
                <a14:m>
                  <m:oMathPara>
                    <m:oMathParaPr>
                      <m:jc/>
                    </m:oMathParaPr>
                    <m:oMath>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 →</m:t>
                      </m:r>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m:t>
                      </m:r>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 </m:t>
                      </m:r>
                    </m:oMath>
                  </m:oMathPara>
                </a14:m>
                <a:r>
                  <a:rPr lang="en-US" sz="2800" b="0" spc="10">
                    <a:cs typeface="Arial"/>
                  </a:rPr>
                  <a:t> | </a:t>
                </a:r>
                <a14:m>
                  <m:oMathPara>
                    <m:oMathParaPr>
                      <m:jc/>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𝐸</m:t>
                      </m:r>
                    </m:oMath>
                  </m:oMathPara>
                </a14:m>
                <a:r>
                  <a:rPr lang="en-US" sz="2800" b="0">
                    <a:cs typeface="Arial MT"/>
                  </a:rPr>
                  <a:t> </a:t>
                </a:r>
                <a14:m>
                  <m:oMathPara>
                    <m:oMathParaPr>
                      <m:jc/>
                    </m:oMathParaPr>
                    <m:oMath>
                      <m:r>
                        <a:rPr lang="en-US" sz="2800" b="0" i="1" smtClean="0">
                          <a:latin typeface="Cambria Math" panose="02040503050406030204" pitchFamily="18" charset="0"/>
                          <a:cs typeface="Arial MT"/>
                        </a:rPr>
                        <m:t>| </m:t>
                      </m:r>
                      <m:d>
                        <m:dPr>
                          <m:begChr m:val="("/>
                          <m:sepChr m:val="|"/>
                          <m:endChr m:val=")"/>
                          <m:grow m:val="on"/>
                          <m:shp m:val="centered"/>
                          <m:ctrlPr>
                            <a:rPr lang="en-US" sz="2800" b="0" i="1" smtClean="0">
                              <a:latin typeface="Cambria Math" panose="02040503050406030204" pitchFamily="18" charset="0"/>
                              <a:cs typeface="Arial MT"/>
                            </a:rPr>
                          </m:ctrlPr>
                        </m:dPr>
                        <m:e>
                          <m:r>
                            <a:rPr lang="en-US" sz="2800" b="0" i="1" smtClean="0">
                              <a:latin typeface="Cambria Math" panose="02040503050406030204" pitchFamily="18" charset="0"/>
                              <a:cs typeface="Arial MT"/>
                            </a:rPr>
                            <m:t>𝐸</m:t>
                          </m:r>
                        </m:e>
                      </m:d>
                      <m:r>
                        <a:rPr lang="en-US" sz="2800" b="0" i="1" smtClean="0">
                          <a:latin typeface="Cambria Math" panose="02040503050406030204" pitchFamily="18" charset="0"/>
                          <a:cs typeface="Arial MT"/>
                        </a:rPr>
                        <m:t> | </m:t>
                      </m:r>
                      <m:r>
                        <m:rPr>
                          <m:sty m:val="b"/>
                        </m:rPr>
                        <a:rPr lang="en-US" sz="2800" b="1" i="0" smtClean="0">
                          <a:latin typeface="Cambria Math" panose="02040503050406030204" pitchFamily="18" charset="0"/>
                          <a:cs typeface="Arial MT"/>
                        </a:rPr>
                        <m:t>𝐢𝐝</m:t>
                      </m:r>
                    </m:oMath>
                  </m:oMathPara>
                </a14:m>
                <a:endParaRPr lang="en-US" sz="2800" b="1">
                  <a:cs typeface="Arial MT"/>
                </a:endParaRPr>
              </a:p>
            </p:txBody>
          </p:sp>
        </mc:Choice>
        <mc:Fallback>
          <p:sp>
            <p:nvSpPr>
              <p:cNvPr id="8" name="TextBox 7">
                <a:extLst>
                  <a:ext uri="{FF2B5EF4-FFF2-40B4-BE49-F238E27FC236}">
                    <a16:creationId xmlns:a16="http://schemas.microsoft.com/office/drawing/2014/main" id="{4F314F23-8A30-C320-2B65-4D2DD3AD6119}"/>
                  </a:ext>
                </a:extLst>
              </p:cNvPr>
              <p:cNvSpPr txBox="1">
                <a:spLocks noRot="1" noChangeAspect="1" noMove="1" noResize="1" noEditPoints="1" noAdjustHandles="1" noChangeArrowheads="1" noChangeShapeType="1" noTextEdit="1"/>
              </p:cNvSpPr>
              <p:nvPr/>
            </p:nvSpPr>
            <p:spPr>
              <a:xfrm>
                <a:off x="4419600" y="4267200"/>
                <a:ext cx="4876800" cy="1005403"/>
              </a:xfrm>
              <a:prstGeom prst="rect">
                <a:avLst/>
              </a:prstGeom>
              <a:blipFill>
                <a:blip r:embed="rId4"/>
                <a:stretch>
                  <a:fillRect b="-16364"/>
                </a:stretch>
              </a:blipFill>
            </p:spPr>
            <p:txBody>
              <a:bodyPr/>
              <a:lstStyle/>
              <a:p>
                <a:r>
                  <a:rPr lang="en-IN">
                    <a:noFill/>
                  </a:rPr>
                  <a:t> </a:t>
                </a:r>
              </a:p>
            </p:txBody>
          </p:sp>
        </mc:Fallback>
      </mc:AlternateContent>
      <p:sp>
        <p:nvSpPr>
          <p:cNvPr id="3" name="Arrow: Right 2">
            <a:extLst>
              <a:ext uri="{FF2B5EF4-FFF2-40B4-BE49-F238E27FC236}">
                <a16:creationId xmlns:a16="http://schemas.microsoft.com/office/drawing/2014/main" id="{C352EAA8-5EA9-0D58-D32B-58AED6E478B5}"/>
              </a:ext>
            </a:extLst>
          </p:cNvPr>
          <p:cNvSpPr/>
          <p:nvPr/>
        </p:nvSpPr>
        <p:spPr>
          <a:xfrm>
            <a:off x="3124200" y="4648200"/>
            <a:ext cx="1012636" cy="765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contentPart p14:bwMode="auto" r:id="rId5">
        <p14:nvContentPartPr>
          <p14:cNvPr id="5" name="Ink 4"/>
          <p14:cNvContentPartPr/>
          <p14:nvPr/>
        </p14:nvContentPartPr>
        <p14:xfrm>
          <a:off x="522000" y="1011600"/>
          <a:ext cx="8465400" cy="5234040"/>
        </p14:xfrm>
      </p:contentPart>
    </p:spTree>
    <p:extLst>
      <p:ext uri="{BB962C8B-B14F-4D97-AF65-F5344CB8AC3E}">
        <p14:creationId xmlns:p14="http://schemas.microsoft.com/office/powerpoint/2010/main" val="34374024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3" grpId="0"/>
    </p:bldLst>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Context Free Language (CFL)</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762AEF9F-193B-7DD8-8F8E-B9F416910561}"/>
                  </a:ext>
                </a:extLst>
              </p:cNvPr>
              <p:cNvSpPr txBox="1"/>
              <p:nvPr/>
            </p:nvSpPr>
            <p:spPr>
              <a:xfrm>
                <a:off x="304800" y="1447800"/>
                <a:ext cx="8534400" cy="49859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The language generated by a grammar </a:t>
                </a:r>
                <a14:m>
                  <m:oMathPara>
                    <m:oMathParaPr>
                      <m:jc/>
                    </m:oMathParaPr>
                    <m:oMath>
                      <m:r>
                        <a:rPr lang="en-US" sz="2800" b="0" i="1" smtClean="0">
                          <a:solidFill>
                            <a:srgbClr val="002060"/>
                          </a:solidFill>
                          <a:latin typeface="Cambria Math" panose="02040503050406030204" pitchFamily="18" charset="0"/>
                        </a:rPr>
                        <m:t>𝐺</m:t>
                      </m:r>
                      <m:r>
                        <m:rPr>
                          <m:sty m:val="p"/>
                        </m:rPr>
                        <a:rPr lang="en-US" sz="2800" b="0" i="0" smtClean="0">
                          <a:solidFill>
                            <a:srgbClr val="002060"/>
                          </a:solidFill>
                          <a:latin typeface="Cambria Math" panose="02040503050406030204" pitchFamily="18" charset="0"/>
                        </a:rPr>
                        <m:t>: </m:t>
                      </m:r>
                    </m:oMath>
                  </m:oMathPara>
                </a14:m>
                <a:endParaRPr lang="en-US" sz="2800" b="0">
                  <a:solidFill>
                    <a:srgbClr val="002060"/>
                  </a:solidFill>
                </a:endParaRPr>
              </a:p>
              <a:p>
                <a:pPr marL="342900" indent="-342900">
                  <a:buFont typeface="Wingdings" panose="05000000000000000000" pitchFamily="2" charset="2"/>
                  <a:buChar char="Ø"/>
                </a:pPr>
                <a:endParaRPr lang="en-US" sz="2800">
                  <a:solidFill>
                    <a:srgbClr val="002060"/>
                  </a:solidFill>
                </a:endParaRPr>
              </a:p>
              <a:p>
                <a:r>
                  <a:rPr lang="en-US" sz="2800">
                    <a:solidFill>
                      <a:srgbClr val="002060"/>
                    </a:solidFill>
                  </a:rPr>
                  <a:t>          </a:t>
                </a:r>
                <a14:m>
                  <m:oMathPara>
                    <m:oMathParaPr>
                      <m:jc/>
                    </m:oMathParaPr>
                    <m:oMath>
                      <m:r>
                        <a:rPr lang="en-US" sz="2800" b="0" i="1" smtClean="0">
                          <a:solidFill>
                            <a:srgbClr val="002060"/>
                          </a:solidFill>
                          <a:latin typeface="Cambria Math" panose="02040503050406030204" pitchFamily="18" charset="0"/>
                        </a:rPr>
                        <m:t>𝐿</m:t>
                      </m:r>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𝐺</m:t>
                          </m:r>
                        </m:e>
                      </m:d>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𝑤</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𝑤</m:t>
                      </m:r>
                      <m:r>
                        <a:rPr lang="en-US" sz="2800" b="0" i="1" smtClean="0">
                          <a:solidFill>
                            <a:srgbClr val="002060"/>
                          </a:solidFill>
                          <a:latin typeface="Cambria Math" panose="02040503050406030204" pitchFamily="18" charset="0"/>
                        </a:rPr>
                        <m:t>∈</m:t>
                      </m:r>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𝑇</m:t>
                          </m:r>
                        </m:e>
                        <m:sup>
                          <m:r>
                            <a:rPr lang="en-US" sz="2800" b="0" i="1" smtClean="0">
                              <a:solidFill>
                                <a:srgbClr val="002060"/>
                              </a:solidFill>
                              <a:latin typeface="Cambria Math" panose="02040503050406030204" pitchFamily="18" charset="0"/>
                            </a:rPr>
                            <m:t>∗</m:t>
                          </m:r>
                        </m:sup>
                      </m:sSup>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𝑎𝑛𝑑</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ea typeface="Cambria Math" panose="02040503050406030204" pitchFamily="18" charset="0"/>
                        </a:rPr>
                        <m:t>𝑤</m:t>
                      </m:r>
                      <m:r>
                        <a:rPr lang="en-US" sz="2800" b="0" i="1" smtClean="0">
                          <a:solidFill>
                            <a:srgbClr val="002060"/>
                          </a:solidFill>
                          <a:latin typeface="Cambria Math" panose="02040503050406030204" pitchFamily="18" charset="0"/>
                          <a:ea typeface="Cambria Math" panose="02040503050406030204" pitchFamily="18" charset="0"/>
                        </a:rPr>
                        <m:t>}</m:t>
                      </m:r>
                    </m:oMath>
                  </m:oMathPara>
                </a14:m>
                <a:endParaRPr lang="en-US" sz="2800">
                  <a:solidFill>
                    <a:srgbClr val="002060"/>
                  </a:solidFill>
                </a:endParaRPr>
              </a:p>
              <a:p>
                <a:endParaRPr lang="en-US" sz="2800">
                  <a:solidFill>
                    <a:srgbClr val="002060"/>
                  </a:solidFill>
                </a:endParaRPr>
              </a:p>
              <a:p>
                <a:r>
                  <a:rPr lang="en-US" sz="2800">
                    <a:solidFill>
                      <a:srgbClr val="002060"/>
                    </a:solidFill>
                  </a:rPr>
                  <a:t>If </a:t>
                </a:r>
                <a14:m>
                  <m:oMathPara>
                    <m:oMathParaPr>
                      <m:jc/>
                    </m:oMathParaPr>
                    <m:oMath>
                      <m:r>
                        <a:rPr lang="en-US" sz="2800" b="0" i="1" smtClean="0">
                          <a:solidFill>
                            <a:srgbClr val="002060"/>
                          </a:solidFill>
                          <a:latin typeface="Cambria Math" panose="02040503050406030204" pitchFamily="18" charset="0"/>
                        </a:rPr>
                        <m:t>𝐺</m:t>
                      </m:r>
                    </m:oMath>
                  </m:oMathPara>
                </a14:m>
                <a:r>
                  <a:rPr lang="en-US" sz="2800">
                    <a:solidFill>
                      <a:srgbClr val="002060"/>
                    </a:solidFill>
                  </a:rPr>
                  <a:t> is a context free grammer,  then we call </a:t>
                </a:r>
              </a:p>
              <a:p>
                <a:r>
                  <a:rPr lang="en-US" sz="2800" b="0">
                    <a:solidFill>
                      <a:srgbClr val="002060"/>
                    </a:solidFill>
                  </a:rPr>
                  <a:t>		</a:t>
                </a:r>
                <a14:m>
                  <m:oMathPara>
                    <m:oMathParaPr>
                      <m:jc/>
                    </m:oMathParaPr>
                    <m:oMath>
                      <m:r>
                        <a:rPr lang="en-US" sz="2800" b="0" i="1" smtClean="0">
                          <a:solidFill>
                            <a:srgbClr val="C00000"/>
                          </a:solidFill>
                          <a:latin typeface="Cambria Math" panose="02040503050406030204" pitchFamily="18" charset="0"/>
                        </a:rPr>
                        <m:t>𝐿</m:t>
                      </m:r>
                      <m:d>
                        <m:dPr>
                          <m:begChr m:val="("/>
                          <m:sepChr m:val="|"/>
                          <m:endChr m:val=")"/>
                          <m:grow m:val="on"/>
                          <m:shp m:val="centered"/>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𝐺</m:t>
                          </m:r>
                        </m:e>
                      </m:d>
                    </m:oMath>
                  </m:oMathPara>
                </a14:m>
                <a:r>
                  <a:rPr lang="en-US" sz="2800" i="1">
                    <a:solidFill>
                      <a:srgbClr val="C00000"/>
                    </a:solidFill>
                  </a:rPr>
                  <a:t> a context free language. </a:t>
                </a:r>
              </a:p>
              <a:p>
                <a:r>
                  <a:rPr lang="en-US" sz="2800">
                    <a:solidFill>
                      <a:srgbClr val="C00000"/>
                    </a:solidFill>
                  </a:rPr>
                  <a:t>Example: </a:t>
                </a:r>
                <a:endParaRPr lang="en-US" sz="2800">
                  <a:solidFill>
                    <a:schemeClr val="tx1"/>
                  </a:solidFill>
                </a:endParaRPr>
              </a:p>
              <a:p>
                <a:pPr>
                  <a:spcBef>
                    <a:spcPts val="438"/>
                  </a:spcBef>
                </a:pPr>
                <a14:m>
                  <m:oMathPara>
                    <m:oMathParaPr>
                      <m:jc/>
                    </m:oMathParaPr>
                    <m:oMath>
                      <m:r>
                        <a:rPr lang="en-US" sz="2800" b="0" i="1" spc="10" smtClean="0">
                          <a:solidFill>
                            <a:schemeClr val="tx1"/>
                          </a:solidFill>
                          <a:latin typeface="Cambria Math" panose="02040503050406030204" pitchFamily="18" charset="0"/>
                          <a:cs typeface="Arial"/>
                        </a:rPr>
                        <m:t>𝐺</m:t>
                      </m:r>
                      <m:r>
                        <a:rPr lang="en-US" sz="2800" b="0" i="1" spc="10" smtClean="0">
                          <a:solidFill>
                            <a:schemeClr val="tx1"/>
                          </a:solidFill>
                          <a:latin typeface="Cambria Math" panose="02040503050406030204" pitchFamily="18" charset="0"/>
                          <a:cs typeface="Arial"/>
                        </a:rPr>
                        <m:t> = </m:t>
                      </m:r>
                      <m:d>
                        <m:dPr>
                          <m:begChr m:val="("/>
                          <m:sepChr m:val="|"/>
                          <m:endChr m:val=")"/>
                          <m:grow m:val="on"/>
                          <m:shp m:val="centered"/>
                          <m:ctrlPr>
                            <a:rPr lang="en-US" sz="2800" b="0" i="1" spc="10" smtClean="0">
                              <a:solidFill>
                                <a:schemeClr val="tx1"/>
                              </a:solidFill>
                              <a:latin typeface="Cambria Math" panose="02040503050406030204" pitchFamily="18" charset="0"/>
                              <a:cs typeface="Arial"/>
                            </a:rPr>
                          </m:ctrlPr>
                        </m:dPr>
                        <m:e>
                          <m:d>
                            <m:dPr>
                              <m:begChr m:val="{"/>
                              <m:sepChr m:val="|"/>
                              <m:endChr m:val="}"/>
                              <m:grow m:val="on"/>
                              <m:shp m:val="centered"/>
                              <m:ctrlPr>
                                <a:rPr lang="en-US" sz="2800" b="0" i="1" spc="10" smtClean="0">
                                  <a:solidFill>
                                    <a:schemeClr val="tx1"/>
                                  </a:solidFill>
                                  <a:latin typeface="Cambria Math" panose="02040503050406030204" pitchFamily="18" charset="0"/>
                                  <a:cs typeface="Arial"/>
                                </a:rPr>
                              </m:ctrlPr>
                            </m:dPr>
                            <m:e>
                              <m:r>
                                <a:rPr lang="en-US" sz="2800" b="0" i="1" spc="10" smtClean="0">
                                  <a:solidFill>
                                    <a:schemeClr val="tx1"/>
                                  </a:solidFill>
                                  <a:latin typeface="Cambria Math" panose="02040503050406030204" pitchFamily="18" charset="0"/>
                                  <a:cs typeface="Arial"/>
                                </a:rPr>
                                <m:t>𝑆</m:t>
                              </m:r>
                            </m:e>
                          </m:d>
                          <m:r>
                            <a:rPr lang="en-US" sz="2800" b="0" i="1" spc="10" smtClean="0">
                              <a:solidFill>
                                <a:schemeClr val="tx1"/>
                              </a:solidFill>
                              <a:latin typeface="Cambria Math" panose="02040503050406030204" pitchFamily="18" charset="0"/>
                              <a:cs typeface="Arial"/>
                            </a:rPr>
                            <m:t>, </m:t>
                          </m:r>
                          <m:d>
                            <m:dPr>
                              <m:begChr m:val="{"/>
                              <m:sepChr m:val="|"/>
                              <m:endChr m:val="}"/>
                              <m:grow m:val="on"/>
                              <m:shp m:val="centered"/>
                              <m:ctrlPr>
                                <a:rPr lang="en-US" sz="2800" b="0" i="1" spc="10" smtClean="0">
                                  <a:solidFill>
                                    <a:schemeClr val="tx1"/>
                                  </a:solidFill>
                                  <a:latin typeface="Cambria Math" panose="02040503050406030204" pitchFamily="18" charset="0"/>
                                  <a:cs typeface="Arial"/>
                                </a:rPr>
                              </m:ctrlPr>
                            </m:dPr>
                            <m:e>
                              <m:r>
                                <a:rPr lang="en-US" sz="2800" b="0" i="1" spc="10" smtClean="0">
                                  <a:solidFill>
                                    <a:schemeClr val="tx1"/>
                                  </a:solidFill>
                                  <a:latin typeface="Cambria Math" panose="02040503050406030204" pitchFamily="18" charset="0"/>
                                  <a:cs typeface="Arial"/>
                                </a:rPr>
                                <m:t>𝑎</m:t>
                              </m:r>
                              <m:r>
                                <a:rPr lang="en-US" sz="2800" b="0" i="1" spc="10" smtClean="0">
                                  <a:solidFill>
                                    <a:schemeClr val="tx1"/>
                                  </a:solidFill>
                                  <a:latin typeface="Cambria Math" panose="02040503050406030204" pitchFamily="18" charset="0"/>
                                  <a:cs typeface="Arial"/>
                                </a:rPr>
                                <m:t>, </m:t>
                              </m:r>
                              <m:r>
                                <a:rPr lang="en-US" sz="2800" b="0" i="1" spc="10" smtClean="0">
                                  <a:solidFill>
                                    <a:schemeClr val="tx1"/>
                                  </a:solidFill>
                                  <a:latin typeface="Cambria Math" panose="02040503050406030204" pitchFamily="18" charset="0"/>
                                  <a:cs typeface="Arial"/>
                                </a:rPr>
                                <m:t>𝑏</m:t>
                              </m:r>
                            </m:e>
                          </m:d>
                          <m:r>
                            <a:rPr lang="en-US" sz="2800" b="0" i="1" spc="10" smtClean="0">
                              <a:solidFill>
                                <a:schemeClr val="tx1"/>
                              </a:solidFill>
                              <a:latin typeface="Cambria Math" panose="02040503050406030204" pitchFamily="18" charset="0"/>
                              <a:cs typeface="Arial"/>
                            </a:rPr>
                            <m:t>, </m:t>
                          </m:r>
                          <m:r>
                            <a:rPr lang="en-US" sz="2800" b="0" i="1" spc="10" smtClean="0">
                              <a:solidFill>
                                <a:schemeClr val="tx1"/>
                              </a:solidFill>
                              <a:latin typeface="Cambria Math" panose="02040503050406030204" pitchFamily="18" charset="0"/>
                              <a:cs typeface="Arial"/>
                            </a:rPr>
                            <m:t>𝑃</m:t>
                          </m:r>
                          <m:r>
                            <a:rPr lang="en-US" sz="2800" b="0" i="1" spc="10" smtClean="0">
                              <a:solidFill>
                                <a:schemeClr val="tx1"/>
                              </a:solidFill>
                              <a:latin typeface="Cambria Math" panose="02040503050406030204" pitchFamily="18" charset="0"/>
                              <a:cs typeface="Arial"/>
                            </a:rPr>
                            <m:t>, </m:t>
                          </m:r>
                          <m:r>
                            <a:rPr lang="en-US" sz="2800" b="0" i="1" spc="10" smtClean="0">
                              <a:solidFill>
                                <a:schemeClr val="tx1"/>
                              </a:solidFill>
                              <a:latin typeface="Cambria Math" panose="02040503050406030204" pitchFamily="18" charset="0"/>
                              <a:cs typeface="Arial"/>
                            </a:rPr>
                            <m:t>𝑆</m:t>
                          </m:r>
                        </m:e>
                      </m:d>
                    </m:oMath>
                  </m:oMathPara>
                </a14:m>
                <a:r>
                  <a:rPr lang="en-US" sz="2800" b="0" i="1" spc="10">
                    <a:solidFill>
                      <a:schemeClr val="tx1"/>
                    </a:solidFill>
                    <a:latin typeface="Cambria Math" panose="02040503050406030204" pitchFamily="18" charset="0"/>
                    <a:cs typeface="Arial"/>
                  </a:rPr>
                  <a:t> </a:t>
                </a:r>
                <a:r>
                  <a:rPr lang="en-US" sz="2800" b="0" spc="10">
                    <a:solidFill>
                      <a:schemeClr val="tx1"/>
                    </a:solidFill>
                    <a:latin typeface="Cambria Math" panose="02040503050406030204" pitchFamily="18" charset="0"/>
                    <a:cs typeface="Arial"/>
                  </a:rPr>
                  <a:t>where</a:t>
                </a:r>
              </a:p>
              <a:p>
                <a:pPr>
                  <a:spcBef>
                    <a:spcPts val="438"/>
                  </a:spcBef>
                </a:pPr>
                <a:r>
                  <a:rPr lang="en-US" sz="2800" spc="10">
                    <a:latin typeface="Cambria Math" panose="02040503050406030204" pitchFamily="18" charset="0"/>
                    <a:cs typeface="Arial"/>
                  </a:rPr>
                  <a:t>	</a:t>
                </a:r>
                <a:r>
                  <a:rPr lang="en-US" sz="2800" b="0" spc="10">
                    <a:solidFill>
                      <a:schemeClr val="tx1"/>
                    </a:solidFill>
                    <a:latin typeface="Cambria Math" panose="02040503050406030204" pitchFamily="18" charset="0"/>
                    <a:cs typeface="Arial"/>
                  </a:rPr>
                  <a:t> </a:t>
                </a:r>
                <a14:m>
                  <m:oMathPara>
                    <m:oMathParaPr>
                      <m:jc/>
                    </m:oMathParaPr>
                    <m:oMath>
                      <m:r>
                        <a:rPr lang="en-US" sz="2800" b="0" i="1" smtClean="0">
                          <a:solidFill>
                            <a:schemeClr val="tx1"/>
                          </a:solidFill>
                          <a:latin typeface="Cambria Math" panose="02040503050406030204" pitchFamily="18" charset="0"/>
                          <a:cs typeface="Arial MT"/>
                        </a:rPr>
                        <m:t>𝑃</m:t>
                      </m:r>
                      <m:r>
                        <a:rPr lang="en-US" sz="2800" b="0" i="1" smtClean="0">
                          <a:solidFill>
                            <a:schemeClr val="tx1"/>
                          </a:solidFill>
                          <a:latin typeface="Cambria Math" panose="02040503050406030204" pitchFamily="18" charset="0"/>
                          <a:cs typeface="Arial MT"/>
                        </a:rPr>
                        <m:t>={</m:t>
                      </m:r>
                      <m:r>
                        <a:rPr lang="en-US" sz="2800" i="1">
                          <a:solidFill>
                            <a:schemeClr val="tx1"/>
                          </a:solidFill>
                          <a:latin typeface="Cambria Math" panose="02040503050406030204" pitchFamily="18" charset="0"/>
                          <a:cs typeface="Arial MT"/>
                        </a:rPr>
                        <m:t>𝑆</m:t>
                      </m:r>
                      <m:r>
                        <a:rPr lang="en-US" sz="2800" i="1">
                          <a:solidFill>
                            <a:schemeClr val="tx1"/>
                          </a:solidFill>
                          <a:latin typeface="Cambria Math" panose="02040503050406030204" pitchFamily="18" charset="0"/>
                          <a:cs typeface="Arial MT"/>
                        </a:rPr>
                        <m:t>→</m:t>
                      </m:r>
                      <m:r>
                        <a:rPr lang="en-US" sz="2800" i="1">
                          <a:solidFill>
                            <a:schemeClr val="tx1"/>
                          </a:solidFill>
                          <a:latin typeface="Cambria Math" panose="02040503050406030204" pitchFamily="18" charset="0"/>
                          <a:cs typeface="Arial MT"/>
                        </a:rPr>
                        <m:t>𝑎𝑆𝑏</m:t>
                      </m:r>
                      <m:r>
                        <a:rPr lang="en-US" sz="2800" b="0" i="1" smtClean="0">
                          <a:solidFill>
                            <a:schemeClr val="tx1"/>
                          </a:solidFill>
                          <a:latin typeface="Cambria Math" panose="02040503050406030204" pitchFamily="18" charset="0"/>
                          <a:cs typeface="Arial MT"/>
                        </a:rPr>
                        <m:t>, </m:t>
                      </m:r>
                      <m:r>
                        <a:rPr lang="en-US" sz="2800" i="1">
                          <a:solidFill>
                            <a:schemeClr val="tx1"/>
                          </a:solidFill>
                          <a:latin typeface="Cambria Math" panose="02040503050406030204" pitchFamily="18" charset="0"/>
                          <a:cs typeface="Arial MT"/>
                        </a:rPr>
                        <m:t>𝑆</m:t>
                      </m:r>
                      <m:r>
                        <a:rPr lang="en-US" sz="2800" i="1">
                          <a:solidFill>
                            <a:schemeClr val="tx1"/>
                          </a:solidFill>
                          <a:latin typeface="Cambria Math" panose="02040503050406030204" pitchFamily="18" charset="0"/>
                          <a:cs typeface="Arial MT"/>
                        </a:rPr>
                        <m:t>→</m:t>
                      </m:r>
                      <m:r>
                        <a:rPr lang="en-US" sz="2800" b="0" i="1" smtClean="0">
                          <a:solidFill>
                            <a:schemeClr val="tx1"/>
                          </a:solidFill>
                          <a:latin typeface="Cambria Math" panose="02040503050406030204" pitchFamily="18" charset="0"/>
                          <a:cs typeface="Arial MT"/>
                        </a:rPr>
                        <m:t>𝑎𝑏</m:t>
                      </m:r>
                      <m:r>
                        <a:rPr lang="en-US" sz="2800" b="0" i="1" smtClean="0">
                          <a:solidFill>
                            <a:schemeClr val="tx1"/>
                          </a:solidFill>
                          <a:latin typeface="Cambria Math" panose="02040503050406030204" pitchFamily="18" charset="0"/>
                          <a:cs typeface="Arial MT"/>
                        </a:rPr>
                        <m:t>}</m:t>
                      </m:r>
                    </m:oMath>
                  </m:oMathPara>
                </a14:m>
                <a:r>
                  <a:rPr lang="en-US" sz="2800">
                    <a:solidFill>
                      <a:schemeClr val="tx1"/>
                    </a:solidFill>
                    <a:cs typeface="Arial MT"/>
                  </a:rPr>
                  <a:t> is a CFG. </a:t>
                </a:r>
              </a:p>
              <a:p>
                <a:pPr>
                  <a:spcBef>
                    <a:spcPts val="438"/>
                  </a:spcBef>
                </a:pPr>
                <a:r>
                  <a:rPr lang="en-US" sz="2800">
                    <a:cs typeface="Arial MT"/>
                  </a:rPr>
                  <a:t>Thus, </a:t>
                </a:r>
                <a14:m>
                  <m:oMathPara>
                    <m:oMathParaPr>
                      <m:jc/>
                    </m:oMathParaPr>
                    <m:oMath>
                      <m:r>
                        <a:rPr lang="en-US" sz="2800" b="0" i="1" smtClean="0">
                          <a:latin typeface="Cambria Math" panose="02040503050406030204" pitchFamily="18" charset="0"/>
                          <a:cs typeface="Arial MT"/>
                        </a:rPr>
                        <m:t>𝐿</m:t>
                      </m:r>
                      <m:d>
                        <m:dPr>
                          <m:begChr m:val="("/>
                          <m:sepChr m:val="|"/>
                          <m:endChr m:val=")"/>
                          <m:grow m:val="on"/>
                          <m:shp m:val="centered"/>
                          <m:ctrlPr>
                            <a:rPr lang="en-US" sz="2800" b="0" i="1" smtClean="0">
                              <a:latin typeface="Cambria Math" panose="02040503050406030204" pitchFamily="18" charset="0"/>
                              <a:cs typeface="Arial MT"/>
                            </a:rPr>
                          </m:ctrlPr>
                        </m:dPr>
                        <m:e>
                          <m:r>
                            <a:rPr lang="en-US" sz="2800" b="0" i="1" smtClean="0">
                              <a:latin typeface="Cambria Math" panose="02040503050406030204" pitchFamily="18" charset="0"/>
                              <a:cs typeface="Arial MT"/>
                            </a:rPr>
                            <m:t>𝐺</m:t>
                          </m:r>
                        </m:e>
                      </m:d>
                      <m:r>
                        <a:rPr lang="en-US" sz="2800" b="0" i="1" smtClean="0">
                          <a:latin typeface="Cambria Math" panose="02040503050406030204" pitchFamily="18" charset="0"/>
                          <a:cs typeface="Arial MT"/>
                        </a:rPr>
                        <m:t>={</m:t>
                      </m:r>
                      <m:sSup>
                        <m:sSupPr>
                          <m:ctrlPr>
                            <a:rPr lang="en-US" sz="2800" b="0" i="1" smtClean="0">
                              <a:latin typeface="Cambria Math" panose="02040503050406030204" pitchFamily="18" charset="0"/>
                              <a:cs typeface="Arial MT"/>
                            </a:rPr>
                          </m:ctrlPr>
                        </m:sSupPr>
                        <m:e>
                          <m:r>
                            <a:rPr lang="en-US" sz="2800" b="0" i="1" smtClean="0">
                              <a:latin typeface="Cambria Math" panose="02040503050406030204" pitchFamily="18" charset="0"/>
                              <a:cs typeface="Arial MT"/>
                            </a:rPr>
                            <m:t>𝑎</m:t>
                          </m:r>
                        </m:e>
                        <m:sup>
                          <m:r>
                            <a:rPr lang="en-US" sz="2800" b="0" i="1" smtClean="0">
                              <a:latin typeface="Cambria Math" panose="02040503050406030204" pitchFamily="18" charset="0"/>
                              <a:cs typeface="Arial MT"/>
                            </a:rPr>
                            <m:t>𝑛</m:t>
                          </m:r>
                        </m:sup>
                      </m:sSup>
                      <m:sSup>
                        <m:sSupPr>
                          <m:ctrlPr>
                            <a:rPr lang="en-US" sz="2800" b="0" i="1" smtClean="0">
                              <a:latin typeface="Cambria Math" panose="02040503050406030204" pitchFamily="18" charset="0"/>
                              <a:cs typeface="Arial MT"/>
                            </a:rPr>
                          </m:ctrlPr>
                        </m:sSupPr>
                        <m:e>
                          <m:r>
                            <a:rPr lang="en-US" sz="2800" b="0" i="1" smtClean="0">
                              <a:latin typeface="Cambria Math" panose="02040503050406030204" pitchFamily="18" charset="0"/>
                              <a:cs typeface="Arial MT"/>
                            </a:rPr>
                            <m:t>𝑏</m:t>
                          </m:r>
                        </m:e>
                        <m:sup>
                          <m:r>
                            <a:rPr lang="en-US" sz="2800" b="0" i="1" smtClean="0">
                              <a:latin typeface="Cambria Math" panose="02040503050406030204" pitchFamily="18" charset="0"/>
                              <a:cs typeface="Arial MT"/>
                            </a:rPr>
                            <m:t>𝑛</m:t>
                          </m:r>
                        </m:sup>
                      </m:sSup>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𝑛</m:t>
                      </m:r>
                      <m:r>
                        <a:rPr lang="en-US" sz="2800" b="0" i="1" smtClean="0">
                          <a:latin typeface="Cambria Math" panose="02040503050406030204" pitchFamily="18" charset="0"/>
                          <a:cs typeface="Arial MT"/>
                        </a:rPr>
                        <m:t>≥</m:t>
                      </m:r>
                      <m:r>
                        <a:rPr lang="en-US" sz="2800" b="0" i="1" smtClean="0">
                          <a:latin typeface="Cambria Math" panose="02040503050406030204" pitchFamily="18" charset="0"/>
                          <a:cs typeface="Arial MT"/>
                        </a:rPr>
                        <m:t>1</m:t>
                      </m:r>
                      <m:r>
                        <a:rPr lang="en-US" sz="2800" b="0" i="1" smtClean="0">
                          <a:latin typeface="Cambria Math" panose="02040503050406030204" pitchFamily="18" charset="0"/>
                          <a:cs typeface="Arial MT"/>
                        </a:rPr>
                        <m:t>}</m:t>
                      </m:r>
                    </m:oMath>
                  </m:oMathPara>
                </a14:m>
                <a:r>
                  <a:rPr lang="en-US" sz="2800">
                    <a:solidFill>
                      <a:schemeClr val="tx1"/>
                    </a:solidFill>
                    <a:cs typeface="Arial MT"/>
                  </a:rPr>
                  <a:t> is a context free language. </a:t>
                </a:r>
              </a:p>
              <a:p>
                <a:endParaRPr lang="en-US" sz="2800">
                  <a:solidFill>
                    <a:srgbClr val="C00000"/>
                  </a:solidFill>
                </a:endParaRPr>
              </a:p>
            </p:txBody>
          </p:sp>
        </mc:Choice>
        <mc:Fallback>
          <p:sp>
            <p:nvSpPr>
              <p:cNvPr id="4" name="TextBox 3">
                <a:extLst>
                  <a:ext uri="{FF2B5EF4-FFF2-40B4-BE49-F238E27FC236}">
                    <a16:creationId xmlns:a16="http://schemas.microsoft.com/office/drawing/2014/main" id="{762AEF9F-193B-7DD8-8F8E-B9F416910561}"/>
                  </a:ext>
                </a:extLst>
              </p:cNvPr>
              <p:cNvSpPr txBox="1">
                <a:spLocks noRot="1" noChangeAspect="1" noMove="1" noResize="1" noEditPoints="1" noAdjustHandles="1" noChangeArrowheads="1" noChangeShapeType="1" noTextEdit="1"/>
              </p:cNvSpPr>
              <p:nvPr/>
            </p:nvSpPr>
            <p:spPr>
              <a:xfrm>
                <a:off x="304800" y="1447800"/>
                <a:ext cx="8534400" cy="4985980"/>
              </a:xfrm>
              <a:prstGeom prst="rect">
                <a:avLst/>
              </a:prstGeom>
              <a:blipFill>
                <a:blip r:embed="rId2"/>
                <a:stretch>
                  <a:fillRect l="-1429" t="-1224" r="-143"/>
                </a:stretch>
              </a:blipFill>
            </p:spPr>
            <p:txBody>
              <a:bodyPr/>
              <a:lstStyle/>
              <a:p>
                <a:r>
                  <a:rPr lang="en-IN">
                    <a:noFill/>
                  </a:rPr>
                  <a:t> </a:t>
                </a:r>
              </a:p>
            </p:txBody>
          </p:sp>
        </mc:Fallback>
      </mc:AlternateContent>
      <mc:AlternateContent>
        <mc:Choice Requires="a14">
          <p:sp>
            <p:nvSpPr>
              <p:cNvPr id="9" name="TextBox 8">
                <a:extLst>
                  <a:ext uri="{FF2B5EF4-FFF2-40B4-BE49-F238E27FC236}">
                    <a16:creationId xmlns:a16="http://schemas.microsoft.com/office/drawing/2014/main" id="{F0A4A3B5-A6E2-0276-CCD8-41A81F51D294}"/>
                  </a:ext>
                </a:extLst>
              </p:cNvPr>
              <p:cNvSpPr txBox="1"/>
              <p:nvPr/>
            </p:nvSpPr>
            <p:spPr>
              <a:xfrm>
                <a:off x="5181600" y="2075829"/>
                <a:ext cx="342138"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3200" b="0" i="1" smtClean="0">
                          <a:latin typeface="Cambria Math" panose="02040503050406030204" pitchFamily="18" charset="0"/>
                          <a:cs typeface="Arial MT"/>
                        </a:rPr>
                        <m:t>∗</m:t>
                      </m:r>
                    </m:oMath>
                  </m:oMathPara>
                </a14:m>
                <a:endParaRPr lang="en-IN" sz="3200"/>
              </a:p>
            </p:txBody>
          </p:sp>
        </mc:Choice>
        <mc:Fallback>
          <p:sp>
            <p:nvSpPr>
              <p:cNvPr id="9" name="TextBox 8">
                <a:extLst>
                  <a:ext uri="{FF2B5EF4-FFF2-40B4-BE49-F238E27FC236}">
                    <a16:creationId xmlns:a16="http://schemas.microsoft.com/office/drawing/2014/main" id="{F0A4A3B5-A6E2-0276-CCD8-41A81F51D294}"/>
                  </a:ext>
                </a:extLst>
              </p:cNvPr>
              <p:cNvSpPr txBox="1">
                <a:spLocks noRot="1" noChangeAspect="1" noMove="1" noResize="1" noEditPoints="1" noAdjustHandles="1" noChangeArrowheads="1" noChangeShapeType="1" noTextEdit="1"/>
              </p:cNvSpPr>
              <p:nvPr/>
            </p:nvSpPr>
            <p:spPr>
              <a:xfrm>
                <a:off x="5181600" y="2075829"/>
                <a:ext cx="342138" cy="584775"/>
              </a:xfrm>
              <a:prstGeom prst="rect">
                <a:avLst/>
              </a:prstGeom>
              <a:blipFill>
                <a:blip r:embed="rId3"/>
                <a:stretch>
                  <a:fillRect/>
                </a:stretch>
              </a:blipFill>
            </p:spPr>
            <p:txBody>
              <a:bodyPr/>
              <a:lstStyle/>
              <a:p>
                <a:r>
                  <a:rPr lang="en-IN">
                    <a:noFill/>
                  </a:rPr>
                  <a:t> </a:t>
                </a:r>
              </a:p>
            </p:txBody>
          </p:sp>
        </mc:Fallback>
      </mc:AlternateContent>
      <p:contentPart p14:bwMode="auto" r:id="rId4">
        <p14:nvContentPartPr>
          <p14:cNvPr id="3" name="Ink 2"/>
          <p14:cNvContentPartPr/>
          <p14:nvPr/>
        </p14:nvContentPartPr>
        <p14:xfrm>
          <a:off x="2278800" y="2395440"/>
          <a:ext cx="5576040" cy="3677040"/>
        </p14:xfrm>
      </p:contentPart>
    </p:spTree>
    <p:extLst>
      <p:ext uri="{BB962C8B-B14F-4D97-AF65-F5344CB8AC3E}">
        <p14:creationId xmlns:p14="http://schemas.microsoft.com/office/powerpoint/2010/main" val="35487171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Context Free Language (CFL)</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762AEF9F-193B-7DD8-8F8E-B9F416910561}"/>
                  </a:ext>
                </a:extLst>
              </p:cNvPr>
              <p:cNvSpPr txBox="1"/>
              <p:nvPr/>
            </p:nvSpPr>
            <p:spPr>
              <a:xfrm>
                <a:off x="304800" y="1447800"/>
                <a:ext cx="8534400" cy="440120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C00000"/>
                    </a:solidFill>
                  </a:rPr>
                  <a:t>Example: </a:t>
                </a:r>
                <a:r>
                  <a:rPr lang="en-US" sz="2800"/>
                  <a:t>CFG for </a:t>
                </a:r>
                <a14:m>
                  <m:oMathPara>
                    <m:oMathParaPr>
                      <m:jc/>
                    </m:oMathParaPr>
                    <m:oMath>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begChr m:val="{"/>
                              <m:sepChr m:val="|"/>
                              <m:endChr m:val="}"/>
                              <m:grow m:val="on"/>
                              <m:shp m:val="centered"/>
                              <m:ctrlPr>
                                <a:rPr lang="en-US" sz="2800" b="0" i="1" smtClean="0">
                                  <a:latin typeface="Cambria Math" panose="02040503050406030204" pitchFamily="18" charset="0"/>
                                </a:rPr>
                              </m:ctrlPr>
                            </m:dPr>
                            <m:e>
                              <m:r>
                                <a:rPr lang="en-US" sz="2800" b="0" i="1" smtClean="0">
                                  <a:latin typeface="Cambria Math" panose="02040503050406030204" pitchFamily="18" charset="0"/>
                                </a:rPr>
                                <m:t>𝑎</m:t>
                              </m:r>
                              <m:r>
                                <a:rPr lang="en-US" sz="2800" b="0" i="1" smtClean="0">
                                  <a:latin typeface="Cambria Math" panose="02040503050406030204" pitchFamily="18" charset="0"/>
                                </a:rPr>
                                <m:t>, </m:t>
                              </m:r>
                              <m:r>
                                <a:rPr lang="en-US" sz="2800" b="0" i="1" smtClean="0">
                                  <a:latin typeface="Cambria Math" panose="02040503050406030204" pitchFamily="18" charset="0"/>
                                </a:rPr>
                                <m:t>𝑏</m:t>
                              </m:r>
                            </m:e>
                          </m:d>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𝑅</m:t>
                          </m:r>
                        </m:sup>
                      </m:sSup>
                      <m:r>
                        <a:rPr lang="en-US" sz="2800" b="0" i="1" smtClean="0">
                          <a:latin typeface="Cambria Math" panose="02040503050406030204" pitchFamily="18" charset="0"/>
                        </a:rPr>
                        <m:t>}</m:t>
                      </m:r>
                    </m:oMath>
                  </m:oMathPara>
                </a14:m>
                <a:r>
                  <a:rPr lang="en-US" sz="2800">
                    <a:solidFill>
                      <a:srgbClr val="C00000"/>
                    </a:solidFill>
                  </a:rPr>
                  <a:t>. </a:t>
                </a:r>
              </a:p>
              <a:p>
                <a:endParaRPr lang="en-US" sz="2800">
                  <a:solidFill>
                    <a:srgbClr val="C00000"/>
                  </a:solidFill>
                </a:endParaRPr>
              </a:p>
              <a:p>
                <a:r>
                  <a:rPr lang="en-US" sz="2800">
                    <a:solidFill>
                      <a:srgbClr val="C00000"/>
                    </a:solidFill>
                  </a:rPr>
                  <a:t>Ans: </a:t>
                </a:r>
              </a:p>
              <a:p>
                <a:endParaRPr lang="en-US" sz="2800">
                  <a:solidFill>
                    <a:srgbClr val="C00000"/>
                  </a:solidFill>
                </a:endParaRPr>
              </a:p>
              <a:p>
                <a:endParaRPr lang="en-US" sz="2800">
                  <a:solidFill>
                    <a:srgbClr val="C00000"/>
                  </a:solidFill>
                </a:endParaRPr>
              </a:p>
              <a:p>
                <a:endParaRPr lang="en-US" sz="2800">
                  <a:solidFill>
                    <a:srgbClr val="C00000"/>
                  </a:solidFill>
                </a:endParaRPr>
              </a:p>
              <a:p>
                <a:r>
                  <a:rPr lang="en-US" sz="2800">
                    <a:solidFill>
                      <a:srgbClr val="C00000"/>
                    </a:solidFill>
                  </a:rPr>
                  <a:t>Example: </a:t>
                </a:r>
                <a:r>
                  <a:rPr lang="en-US" sz="2800"/>
                  <a:t>CFG for balanced parenthesis </a:t>
                </a:r>
              </a:p>
              <a:p>
                <a:r>
                  <a:rPr lang="en-US" sz="2800"/>
                  <a:t>Ans:  </a:t>
                </a:r>
                <a:endParaRPr lang="en-US" sz="2800">
                  <a:solidFill>
                    <a:srgbClr val="C00000"/>
                  </a:solidFill>
                </a:endParaRPr>
              </a:p>
              <a:p>
                <a:endParaRPr lang="en-US" sz="2800">
                  <a:solidFill>
                    <a:srgbClr val="C00000"/>
                  </a:solidFill>
                </a:endParaRPr>
              </a:p>
              <a:p>
                <a:endParaRPr lang="en-US" sz="2800">
                  <a:solidFill>
                    <a:srgbClr val="C00000"/>
                  </a:solidFill>
                </a:endParaRPr>
              </a:p>
            </p:txBody>
          </p:sp>
        </mc:Choice>
        <mc:Fallback>
          <p:sp>
            <p:nvSpPr>
              <p:cNvPr id="4" name="TextBox 3">
                <a:extLst>
                  <a:ext uri="{FF2B5EF4-FFF2-40B4-BE49-F238E27FC236}">
                    <a16:creationId xmlns:a16="http://schemas.microsoft.com/office/drawing/2014/main" id="{762AEF9F-193B-7DD8-8F8E-B9F416910561}"/>
                  </a:ext>
                </a:extLst>
              </p:cNvPr>
              <p:cNvSpPr txBox="1">
                <a:spLocks noRot="1" noChangeAspect="1" noMove="1" noResize="1" noEditPoints="1" noAdjustHandles="1" noChangeArrowheads="1" noChangeShapeType="1" noTextEdit="1"/>
              </p:cNvSpPr>
              <p:nvPr/>
            </p:nvSpPr>
            <p:spPr>
              <a:xfrm>
                <a:off x="304800" y="1447800"/>
                <a:ext cx="8534400" cy="4401205"/>
              </a:xfrm>
              <a:prstGeom prst="rect">
                <a:avLst/>
              </a:prstGeom>
              <a:blipFill>
                <a:blip r:embed="rId2"/>
                <a:stretch>
                  <a:fillRect l="-1429" t="-1387"/>
                </a:stretch>
              </a:blipFill>
            </p:spPr>
            <p:txBody>
              <a:bodyPr/>
              <a:lstStyle/>
              <a:p>
                <a:r>
                  <a:rPr lang="en-IN">
                    <a:noFill/>
                  </a:rPr>
                  <a:t> </a:t>
                </a:r>
              </a:p>
            </p:txBody>
          </p:sp>
        </mc:Fallback>
      </mc:AlternateContent>
      <p:contentPart p14:bwMode="auto" r:id="rId3">
        <p14:nvContentPartPr>
          <p14:cNvPr id="3" name="Ink 2"/>
          <p14:cNvContentPartPr/>
          <p14:nvPr/>
        </p14:nvContentPartPr>
        <p14:xfrm>
          <a:off x="2548800" y="1992600"/>
          <a:ext cx="6312960" cy="3427920"/>
        </p14:xfrm>
      </p:contentPart>
    </p:spTree>
    <p:extLst>
      <p:ext uri="{BB962C8B-B14F-4D97-AF65-F5344CB8AC3E}">
        <p14:creationId xmlns:p14="http://schemas.microsoft.com/office/powerpoint/2010/main" val="2122174277"/>
      </p:ext>
    </p:extLst>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1346351317"/>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Operations on sets of strings</a:t>
            </a:r>
            <a:endParaRPr lang="en-IN" sz="3200">
              <a:solidFill>
                <a:srgbClr val="7030A0"/>
              </a:solidFill>
              <a:latin typeface="+mj-lt"/>
            </a:endParaRPr>
          </a:p>
        </p:txBody>
      </p:sp>
      <mc:AlternateContent>
        <mc:Choice Requires="a14">
          <p:sp>
            <p:nvSpPr>
              <p:cNvPr id="12" name="TextBox 11">
                <a:extLst>
                  <a:ext uri="{FF2B5EF4-FFF2-40B4-BE49-F238E27FC236}">
                    <a16:creationId xmlns:a16="http://schemas.microsoft.com/office/drawing/2014/main" id="{B232F52D-D617-D035-69CF-EB9870440805}"/>
                  </a:ext>
                </a:extLst>
              </p:cNvPr>
              <p:cNvSpPr txBox="1"/>
              <p:nvPr/>
            </p:nvSpPr>
            <p:spPr>
              <a:xfrm>
                <a:off x="152400" y="1676400"/>
                <a:ext cx="8763000" cy="40811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eaLnBrk="1" hangingPunct="1">
                  <a:lnSpc>
                    <a:spcPct val="90000"/>
                  </a:lnSpc>
                  <a:buFont typeface="Wingdings" panose="05000000000000000000" pitchFamily="2" charset="2"/>
                  <a:buChar char="Ø"/>
                  <a:defRPr/>
                </a:pPr>
                <a:r>
                  <a:rPr lang="en-IN" sz="2400">
                    <a:highlight>
                      <a:srgbClr val="FFFF00"/>
                    </a:highlight>
                    <a:latin typeface="+mj-lt"/>
                  </a:rPr>
                  <a:t>Set Concatenation</a:t>
                </a:r>
                <a:r>
                  <a:rPr lang="en-IN" sz="2400">
                    <a:latin typeface="+mj-lt"/>
                  </a:rPr>
                  <a:t>: </a:t>
                </a:r>
              </a:p>
              <a:p>
                <a:pPr marL="457200" indent="-457200" eaLnBrk="1" hangingPunct="1">
                  <a:lnSpc>
                    <a:spcPct val="90000"/>
                  </a:lnSpc>
                  <a:buFont typeface="Wingdings" panose="05000000000000000000" pitchFamily="2" charset="2"/>
                  <a:buChar char="Ø"/>
                  <a:defRPr/>
                </a:pPr>
                <a:endParaRPr lang="en-IN" sz="2400">
                  <a:latin typeface="+mj-lt"/>
                </a:endParaRPr>
              </a:p>
              <a:p>
                <a:pPr eaLnBrk="1" hangingPunct="1">
                  <a:lnSpc>
                    <a:spcPct val="90000"/>
                  </a:lnSpc>
                  <a:defRPr/>
                </a:pPr>
                <a:r>
                  <a:rPr lang="en-IN" sz="2400">
                    <a:latin typeface="+mj-lt"/>
                  </a:rPr>
                  <a:t>  	</a:t>
                </a:r>
                <a14:m>
                  <m:oMathPara>
                    <m:oMathParaPr>
                      <m:jc/>
                    </m:oMathParaPr>
                    <m:oMath>
                      <m:r>
                        <a:rPr lang="en-US" sz="2400" b="0" i="1" smtClean="0">
                          <a:latin typeface="Cambria Math" panose="02040503050406030204" pitchFamily="18" charset="0"/>
                        </a:rPr>
                        <m:t>𝐴𝐵</m:t>
                      </m:r>
                      <m:r>
                        <a:rPr lang="en-US" sz="2400" b="0" i="1" smtClean="0">
                          <a:latin typeface="Cambria Math" panose="02040503050406030204" pitchFamily="18" charset="0"/>
                        </a:rPr>
                        <m:t>=</m:t>
                      </m:r>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𝑥𝑦</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oMath>
                  </m:oMathPara>
                </a14:m>
                <a:endParaRPr lang="en-IN" sz="2400">
                  <a:latin typeface="+mj-lt"/>
                </a:endParaRPr>
              </a:p>
              <a:p>
                <a:pPr marL="457200" indent="-457200" eaLnBrk="1" hangingPunct="1">
                  <a:lnSpc>
                    <a:spcPct val="90000"/>
                  </a:lnSpc>
                  <a:buFont typeface="Wingdings" panose="05000000000000000000" pitchFamily="2" charset="2"/>
                  <a:buChar char="Ø"/>
                  <a:defRPr/>
                </a:pPr>
                <a:endParaRPr lang="en-IN" sz="2400">
                  <a:latin typeface="+mj-lt"/>
                </a:endParaRPr>
              </a:p>
              <a:p>
                <a:pPr marL="457200" indent="-457200" eaLnBrk="1" hangingPunct="1">
                  <a:lnSpc>
                    <a:spcPct val="90000"/>
                  </a:lnSpc>
                  <a:buFont typeface="Wingdings" panose="05000000000000000000" pitchFamily="2" charset="2"/>
                  <a:buChar char="Ø"/>
                  <a:defRPr/>
                </a:pPr>
                <a:endParaRPr lang="en-IN" sz="2400">
                  <a:latin typeface="+mj-lt"/>
                </a:endParaRPr>
              </a:p>
              <a:p>
                <a:pPr marL="457200" indent="-457200" eaLnBrk="1" hangingPunct="1">
                  <a:lnSpc>
                    <a:spcPct val="90000"/>
                  </a:lnSpc>
                  <a:buFont typeface="Wingdings" panose="05000000000000000000" pitchFamily="2" charset="2"/>
                  <a:buChar char="Ø"/>
                  <a:defRPr/>
                </a:pPr>
                <a:endParaRPr lang="en-IN" sz="2400">
                  <a:latin typeface="+mj-lt"/>
                </a:endParaRPr>
              </a:p>
              <a:p>
                <a:pPr marL="457200" indent="-457200" eaLnBrk="1" hangingPunct="1">
                  <a:lnSpc>
                    <a:spcPct val="90000"/>
                  </a:lnSpc>
                  <a:buFont typeface="Wingdings" panose="05000000000000000000" pitchFamily="2" charset="2"/>
                  <a:buChar char="Ø"/>
                  <a:defRPr/>
                </a:pPr>
                <a:endParaRPr lang="en-IN" sz="2400">
                  <a:latin typeface="+mj-lt"/>
                </a:endParaRPr>
              </a:p>
              <a:p>
                <a:pPr marL="457200" indent="-457200" eaLnBrk="1" hangingPunct="1">
                  <a:lnSpc>
                    <a:spcPct val="90000"/>
                  </a:lnSpc>
                  <a:buFont typeface="Wingdings" panose="05000000000000000000" pitchFamily="2" charset="2"/>
                  <a:buChar char="Ø"/>
                  <a:defRPr/>
                </a:pPr>
                <a:endParaRPr lang="en-IN" sz="2400">
                  <a:latin typeface="+mj-lt"/>
                </a:endParaRPr>
              </a:p>
              <a:p>
                <a:pPr marL="457200" indent="-457200" eaLnBrk="1" hangingPunct="1">
                  <a:lnSpc>
                    <a:spcPct val="90000"/>
                  </a:lnSpc>
                  <a:buFont typeface="Wingdings" panose="05000000000000000000" pitchFamily="2" charset="2"/>
                  <a:buChar char="Ø"/>
                  <a:defRPr/>
                </a:pPr>
                <a:endParaRPr lang="en-IN" sz="2400">
                  <a:latin typeface="+mj-lt"/>
                </a:endParaRPr>
              </a:p>
              <a:p>
                <a:pPr marL="457200" indent="-457200" eaLnBrk="1" hangingPunct="1">
                  <a:lnSpc>
                    <a:spcPct val="90000"/>
                  </a:lnSpc>
                  <a:buFont typeface="Wingdings" panose="05000000000000000000" pitchFamily="2" charset="2"/>
                  <a:buChar char="Ø"/>
                  <a:defRPr/>
                </a:pPr>
                <a:endParaRPr lang="en-IN" sz="2400">
                  <a:latin typeface="+mj-lt"/>
                </a:endParaRPr>
              </a:p>
              <a:p>
                <a:pPr marL="457200" indent="-457200" eaLnBrk="1" hangingPunct="1">
                  <a:lnSpc>
                    <a:spcPct val="90000"/>
                  </a:lnSpc>
                  <a:buFont typeface="Wingdings" panose="05000000000000000000" pitchFamily="2" charset="2"/>
                  <a:buChar char="Ø"/>
                  <a:defRPr/>
                </a:pPr>
                <a:endParaRPr lang="en-IN" sz="2400">
                  <a:latin typeface="+mj-lt"/>
                </a:endParaRPr>
              </a:p>
              <a:p>
                <a:pPr marL="457200" indent="-457200" eaLnBrk="1" hangingPunct="1">
                  <a:lnSpc>
                    <a:spcPct val="90000"/>
                  </a:lnSpc>
                  <a:buFont typeface="Wingdings" panose="05000000000000000000" pitchFamily="2" charset="2"/>
                  <a:buChar char="Ø"/>
                  <a:defRPr/>
                </a:pPr>
                <a:r>
                  <a:rPr lang="en-IN" sz="2400">
                    <a:solidFill>
                      <a:schemeClr val="accent6"/>
                    </a:solidFill>
                    <a:latin typeface="+mj-lt"/>
                  </a:rPr>
                  <a:t>Note that </a:t>
                </a:r>
                <a14:m>
                  <m:oMathPara>
                    <m:oMathParaPr>
                      <m:jc/>
                    </m:oMathParaPr>
                    <m:oMath>
                      <m:r>
                        <a:rPr lang="en-US" sz="2400" b="0" i="1" smtClean="0">
                          <a:solidFill>
                            <a:schemeClr val="accent6"/>
                          </a:solidFill>
                          <a:latin typeface="Cambria Math" panose="02040503050406030204" pitchFamily="18" charset="0"/>
                        </a:rPr>
                        <m:t>𝐴𝐵</m:t>
                      </m:r>
                    </m:oMath>
                  </m:oMathPara>
                </a14:m>
                <a:r>
                  <a:rPr lang="en-IN" sz="2400">
                    <a:solidFill>
                      <a:schemeClr val="accent6"/>
                    </a:solidFill>
                    <a:latin typeface="+mj-lt"/>
                  </a:rPr>
                  <a:t> and </a:t>
                </a:r>
                <a14:m>
                  <m:oMathPara>
                    <m:oMathParaPr>
                      <m:jc/>
                    </m:oMathParaPr>
                    <m:oMath>
                      <m:r>
                        <a:rPr lang="en-US" sz="2400" b="0" i="1" smtClean="0">
                          <a:solidFill>
                            <a:schemeClr val="accent6"/>
                          </a:solidFill>
                          <a:latin typeface="Cambria Math" panose="02040503050406030204" pitchFamily="18" charset="0"/>
                        </a:rPr>
                        <m:t>𝐵𝐴</m:t>
                      </m:r>
                    </m:oMath>
                  </m:oMathPara>
                </a14:m>
                <a:r>
                  <a:rPr lang="en-IN" sz="2400">
                    <a:solidFill>
                      <a:schemeClr val="accent6"/>
                    </a:solidFill>
                    <a:latin typeface="+mj-lt"/>
                  </a:rPr>
                  <a:t> are different, in general</a:t>
                </a:r>
                <a:r>
                  <a:rPr lang="en-IN" sz="2400">
                    <a:latin typeface="+mj-lt"/>
                  </a:rPr>
                  <a:t>. </a:t>
                </a:r>
              </a:p>
            </p:txBody>
          </p:sp>
        </mc:Choice>
        <mc:Fallback>
          <p:sp>
            <p:nvSpPr>
              <p:cNvPr id="12" name="TextBox 11">
                <a:extLst>
                  <a:ext uri="{FF2B5EF4-FFF2-40B4-BE49-F238E27FC236}">
                    <a16:creationId xmlns:a16="http://schemas.microsoft.com/office/drawing/2014/main" id="{B232F52D-D617-D035-69CF-EB9870440805}"/>
                  </a:ext>
                </a:extLst>
              </p:cNvPr>
              <p:cNvSpPr txBox="1">
                <a:spLocks noRot="1" noChangeAspect="1" noMove="1" noResize="1" noEditPoints="1" noAdjustHandles="1" noChangeArrowheads="1" noChangeShapeType="1" noTextEdit="1"/>
              </p:cNvSpPr>
              <p:nvPr/>
            </p:nvSpPr>
            <p:spPr>
              <a:xfrm>
                <a:off x="152400" y="1676400"/>
                <a:ext cx="8763000" cy="4081117"/>
              </a:xfrm>
              <a:prstGeom prst="rect">
                <a:avLst/>
              </a:prstGeom>
              <a:blipFill>
                <a:blip r:embed="rId2"/>
                <a:stretch>
                  <a:fillRect l="-904" t="-2093" b="-2541"/>
                </a:stretch>
              </a:blipFill>
            </p:spPr>
            <p:txBody>
              <a:bodyPr/>
              <a:lstStyle/>
              <a:p>
                <a:r>
                  <a:rPr lang="en-IN">
                    <a:noFill/>
                  </a:rPr>
                  <a:t> </a:t>
                </a:r>
              </a:p>
            </p:txBody>
          </p:sp>
        </mc:Fallback>
      </mc:AlternateContent>
      <p:contentPart p14:bwMode="auto" r:id="rId3">
        <p14:nvContentPartPr>
          <p14:cNvPr id="3" name="Ink 2">
            <a:extLst>
              <a:ext uri="{FF2B5EF4-FFF2-40B4-BE49-F238E27FC236}">
                <a16:creationId xmlns:a16="http://schemas.microsoft.com/office/drawing/2014/main" id="{3110C720-D7F9-1D7F-C472-C37317409AA5}"/>
              </a:ext>
            </a:extLst>
          </p14:cNvPr>
          <p14:cNvContentPartPr/>
          <p14:nvPr/>
        </p14:nvContentPartPr>
        <p14:xfrm>
          <a:off x="5406480" y="181080"/>
          <a:ext cx="3650760" cy="4632480"/>
        </p14:xfrm>
      </p:contentPart>
    </p:spTree>
    <p:extLst>
      <p:ext uri="{BB962C8B-B14F-4D97-AF65-F5344CB8AC3E}">
        <p14:creationId xmlns:p14="http://schemas.microsoft.com/office/powerpoint/2010/main" val="7925507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5940425" cy="1030410"/>
          </a:xfrm>
          <a:prstGeom prst="rect">
            <a:avLst/>
          </a:prstGeom>
        </p:spPr>
        <p:txBody>
          <a:bodyPr vert="horz" wrap="square" lIns="0" tIns="14605" rIns="0" bIns="0" rtlCol="0">
            <a:spAutoFit/>
          </a:bodyPr>
          <a:lstStyle/>
          <a:p>
            <a:pPr marL="12700" algn="l">
              <a:lnSpc>
                <a:spcPct val="100000"/>
              </a:lnSpc>
              <a:spcBef>
                <a:spcPts val="115"/>
              </a:spcBef>
            </a:pPr>
            <a:r>
              <a:rPr lang="en-US" spc="-90"/>
              <a:t>Lecture -19  </a:t>
            </a:r>
            <a:br>
              <a:rPr lang="en-US" spc="-90"/>
            </a:br>
            <a:r>
              <a:rPr lang="en-US" spc="-90"/>
              <a:t>	</a:t>
            </a:r>
            <a:r>
              <a:rPr lang="en-IN"/>
              <a:t>Context Free Grammars</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7030A0"/>
                </a:solidFill>
                <a:latin typeface="+mn-lt"/>
              </a:rPr>
              <a:t>Context Free Grammar (CFG)</a:t>
            </a:r>
            <a:endParaRPr lang="en-IN"/>
          </a:p>
        </p:txBody>
      </p:sp>
      <mc:AlternateContent>
        <mc:Choice Requires="a14">
          <p:sp>
            <p:nvSpPr>
              <p:cNvPr id="4" name="TextBox 3">
                <a:extLst>
                  <a:ext uri="{FF2B5EF4-FFF2-40B4-BE49-F238E27FC236}">
                    <a16:creationId xmlns:a16="http://schemas.microsoft.com/office/drawing/2014/main" id="{762AEF9F-193B-7DD8-8F8E-B9F416910561}"/>
                  </a:ext>
                </a:extLst>
              </p:cNvPr>
              <p:cNvSpPr txBox="1"/>
              <p:nvPr/>
            </p:nvSpPr>
            <p:spPr>
              <a:xfrm>
                <a:off x="152400" y="1443841"/>
                <a:ext cx="8534400" cy="31085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14:m>
                  <m:oMathPara>
                    <m:oMathParaPr>
                      <m:jc/>
                    </m:oMathParaPr>
                    <m:oMath>
                      <m:r>
                        <a:rPr lang="en-US" sz="2800" b="0" i="1" smtClean="0">
                          <a:solidFill>
                            <a:srgbClr val="002060"/>
                          </a:solidFill>
                          <a:latin typeface="Cambria Math" panose="02040503050406030204" pitchFamily="18" charset="0"/>
                        </a:rPr>
                        <m:t>𝐺</m:t>
                      </m:r>
                      <m:r>
                        <a:rPr lang="en-US" sz="2800" b="0" i="1" smtClean="0">
                          <a:solidFill>
                            <a:srgbClr val="002060"/>
                          </a:solidFill>
                          <a:latin typeface="Cambria Math" panose="02040503050406030204" pitchFamily="18" charset="0"/>
                        </a:rPr>
                        <m:t> =</m:t>
                      </m:r>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𝑉</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𝑇</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𝑃</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𝑆</m:t>
                          </m:r>
                        </m:e>
                      </m:d>
                    </m:oMath>
                  </m:oMathPara>
                </a14:m>
                <a:r>
                  <a:rPr lang="en-US" sz="2800">
                    <a:solidFill>
                      <a:srgbClr val="002060"/>
                    </a:solidFill>
                  </a:rPr>
                  <a:t> where</a:t>
                </a: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𝑉</m:t>
                      </m:r>
                      <m:r>
                        <a:rPr lang="en-US" sz="2800" b="0" i="1" smtClean="0">
                          <a:solidFill>
                            <a:srgbClr val="002060"/>
                          </a:solidFill>
                          <a:latin typeface="Cambria Math" panose="02040503050406030204" pitchFamily="18" charset="0"/>
                        </a:rPr>
                        <m:t> :</m:t>
                      </m:r>
                    </m:oMath>
                  </m:oMathPara>
                </a14:m>
                <a:r>
                  <a:rPr lang="en-US" sz="2800" b="0">
                    <a:solidFill>
                      <a:srgbClr val="002060"/>
                    </a:solidFill>
                  </a:rPr>
                  <a:t> the set of variables</a:t>
                </a: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𝑇</m:t>
                      </m:r>
                      <m:r>
                        <a:rPr lang="en-US" sz="2800" b="0" i="1" smtClean="0">
                          <a:solidFill>
                            <a:srgbClr val="002060"/>
                          </a:solidFill>
                          <a:latin typeface="Cambria Math" panose="02040503050406030204" pitchFamily="18" charset="0"/>
                        </a:rPr>
                        <m:t> : </m:t>
                      </m:r>
                    </m:oMath>
                  </m:oMathPara>
                </a14:m>
                <a:r>
                  <a:rPr lang="en-US" sz="2800">
                    <a:solidFill>
                      <a:srgbClr val="002060"/>
                    </a:solidFill>
                  </a:rPr>
                  <a:t>the set of terminals</a:t>
                </a: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𝑃</m:t>
                      </m:r>
                      <m:r>
                        <a:rPr lang="en-US" sz="2800" b="0" i="1" smtClean="0">
                          <a:solidFill>
                            <a:srgbClr val="002060"/>
                          </a:solidFill>
                          <a:latin typeface="Cambria Math" panose="02040503050406030204" pitchFamily="18" charset="0"/>
                        </a:rPr>
                        <m:t> : </m:t>
                      </m:r>
                    </m:oMath>
                  </m:oMathPara>
                </a14:m>
                <a:r>
                  <a:rPr lang="en-US" sz="2800">
                    <a:solidFill>
                      <a:srgbClr val="002060"/>
                    </a:solidFill>
                  </a:rPr>
                  <a:t>the set of productions</a:t>
                </a:r>
              </a:p>
              <a:p>
                <a:pPr marL="1828800" lvl="3" indent="-457200">
                  <a:buFont typeface="Arial" pitchFamily="34" charset="0"/>
                  <a:buChar char="•"/>
                </a:pPr>
                <a:r>
                  <a:rPr lang="en-US" sz="2800">
                    <a:solidFill>
                      <a:srgbClr val="002060"/>
                    </a:solidFill>
                  </a:rPr>
                  <a:t>each production of the form </a:t>
                </a:r>
                <a14:m>
                  <m:oMathPara>
                    <m:oMathParaPr>
                      <m:jc/>
                    </m:oMathParaPr>
                    <m:oMath>
                      <m:r>
                        <m:rPr>
                          <m:sty m:val="p"/>
                        </m:rPr>
                        <a:rPr lang="en-US" sz="2800" b="0" i="0" smtClean="0">
                          <a:solidFill>
                            <a:srgbClr val="002060"/>
                          </a:solidFill>
                          <a:latin typeface="Cambria Math" panose="02040503050406030204" pitchFamily="18" charset="0"/>
                        </a:rPr>
                        <m:t>A</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𝛼</m:t>
                      </m:r>
                    </m:oMath>
                  </m:oMathPara>
                </a14:m>
                <a:r>
                  <a:rPr lang="en-US" sz="2800" b="0">
                    <a:solidFill>
                      <a:srgbClr val="002060"/>
                    </a:solidFill>
                  </a:rPr>
                  <a:t> where </a:t>
                </a:r>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𝑉</m:t>
                      </m:r>
                    </m:oMath>
                  </m:oMathPara>
                </a14:m>
                <a:r>
                  <a:rPr lang="en-US" sz="2800" b="0">
                    <a:solidFill>
                      <a:srgbClr val="002060"/>
                    </a:solidFill>
                  </a:rPr>
                  <a:t> and </a:t>
                </a:r>
                <a14:m>
                  <m:oMathPara>
                    <m:oMathParaPr>
                      <m:jc/>
                    </m:oMathParaPr>
                    <m:oMath>
                      <m:r>
                        <a:rPr lang="en-US" sz="2800" b="0" i="1" smtClean="0">
                          <a:solidFill>
                            <a:srgbClr val="002060"/>
                          </a:solidFill>
                          <a:latin typeface="Cambria Math" panose="02040503050406030204" pitchFamily="18" charset="0"/>
                        </a:rPr>
                        <m:t>𝛼</m:t>
                      </m:r>
                      <m:r>
                        <a:rPr lang="en-US" sz="2800" b="0" i="1" smtClean="0">
                          <a:solidFill>
                            <a:srgbClr val="002060"/>
                          </a:solidFill>
                          <a:latin typeface="Cambria Math" panose="02040503050406030204" pitchFamily="18" charset="0"/>
                        </a:rPr>
                        <m:t>∈</m:t>
                      </m:r>
                      <m:sSup>
                        <m:sSupPr>
                          <m:ctrlPr>
                            <a:rPr lang="en-US" sz="2800" b="0" i="1" smtClean="0">
                              <a:solidFill>
                                <a:srgbClr val="002060"/>
                              </a:solidFill>
                              <a:latin typeface="Cambria Math" panose="02040503050406030204" pitchFamily="18" charset="0"/>
                            </a:rPr>
                          </m:ctrlPr>
                        </m:sSupPr>
                        <m:e>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𝑉</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𝑇</m:t>
                              </m:r>
                            </m:e>
                          </m:d>
                        </m:e>
                        <m:sup>
                          <m:r>
                            <a:rPr lang="en-US" sz="2800" b="0" i="1" smtClean="0">
                              <a:solidFill>
                                <a:srgbClr val="002060"/>
                              </a:solidFill>
                              <a:latin typeface="Cambria Math" panose="02040503050406030204" pitchFamily="18" charset="0"/>
                            </a:rPr>
                            <m:t>∗</m:t>
                          </m:r>
                        </m:sup>
                      </m:sSup>
                      <m:r>
                        <a:rPr lang="en-US" sz="2800" b="0" i="1" smtClean="0">
                          <a:solidFill>
                            <a:srgbClr val="002060"/>
                          </a:solidFill>
                          <a:latin typeface="Cambria Math" panose="02040503050406030204" pitchFamily="18" charset="0"/>
                        </a:rPr>
                        <m:t> </m:t>
                      </m:r>
                    </m:oMath>
                  </m:oMathPara>
                </a14:m>
                <a:endParaRPr lang="en-US" sz="2800" b="0">
                  <a:solidFill>
                    <a:srgbClr val="002060"/>
                  </a:solidFill>
                </a:endParaRPr>
              </a:p>
              <a:p>
                <a:pPr marL="914400" lvl="1" indent="-457200">
                  <a:buFont typeface="Wingdings" panose="05000000000000000000" pitchFamily="2" charset="2"/>
                  <a:buChar char="§"/>
                </a:pPr>
                <a14:m>
                  <m:oMathPara>
                    <m:oMathParaPr>
                      <m:jc/>
                    </m:oMathParaPr>
                    <m:oMath>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 : </m:t>
                      </m:r>
                    </m:oMath>
                  </m:oMathPara>
                </a14:m>
                <a:r>
                  <a:rPr lang="en-US" sz="2800" b="0">
                    <a:solidFill>
                      <a:srgbClr val="002060"/>
                    </a:solidFill>
                  </a:rPr>
                  <a:t>start variable </a:t>
                </a:r>
                <a:endParaRPr lang="en-IN" sz="2800">
                  <a:solidFill>
                    <a:srgbClr val="C00000"/>
                  </a:solidFill>
                </a:endParaRPr>
              </a:p>
            </p:txBody>
          </p:sp>
        </mc:Choice>
        <mc:Fallback>
          <p:sp>
            <p:nvSpPr>
              <p:cNvPr id="4" name="TextBox 3">
                <a:extLst>
                  <a:ext uri="{FF2B5EF4-FFF2-40B4-BE49-F238E27FC236}">
                    <a16:creationId xmlns:a16="http://schemas.microsoft.com/office/drawing/2014/main" id="{762AEF9F-193B-7DD8-8F8E-B9F416910561}"/>
                  </a:ext>
                </a:extLst>
              </p:cNvPr>
              <p:cNvSpPr txBox="1">
                <a:spLocks noRot="1" noChangeAspect="1" noMove="1" noResize="1" noEditPoints="1" noAdjustHandles="1" noChangeArrowheads="1" noChangeShapeType="1" noTextEdit="1"/>
              </p:cNvSpPr>
              <p:nvPr/>
            </p:nvSpPr>
            <p:spPr>
              <a:xfrm>
                <a:off x="152400" y="1443841"/>
                <a:ext cx="8534400" cy="3108543"/>
              </a:xfrm>
              <a:prstGeom prst="rect">
                <a:avLst/>
              </a:prstGeom>
              <a:blipFill>
                <a:blip r:embed="rId2"/>
                <a:stretch>
                  <a:fillRect t="-1961" b="-4706"/>
                </a:stretch>
              </a:blipFill>
            </p:spPr>
            <p:txBody>
              <a:bodyPr/>
              <a:lstStyle/>
              <a:p>
                <a:r>
                  <a:rPr lang="en-IN">
                    <a:noFill/>
                  </a:rPr>
                  <a:t> </a:t>
                </a:r>
              </a:p>
            </p:txBody>
          </p:sp>
        </mc:Fallback>
      </mc:AlternateContent>
      <mc:AlternateContent>
        <mc:Choice Requires="a14">
          <p:sp>
            <p:nvSpPr>
              <p:cNvPr id="5" name="TextBox 4">
                <a:extLst>
                  <a:ext uri="{FF2B5EF4-FFF2-40B4-BE49-F238E27FC236}">
                    <a16:creationId xmlns:a16="http://schemas.microsoft.com/office/drawing/2014/main" id="{DFF7930A-7E4A-1645-FBD7-9F17D21E5132}"/>
                  </a:ext>
                </a:extLst>
              </p:cNvPr>
              <p:cNvSpPr txBox="1"/>
              <p:nvPr/>
            </p:nvSpPr>
            <p:spPr>
              <a:xfrm>
                <a:off x="457200" y="4343400"/>
                <a:ext cx="3246120" cy="22980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438"/>
                  </a:spcBef>
                  <a:buFont typeface="Wingdings" panose="05000000000000000000" pitchFamily="2" charset="2"/>
                  <a:buChar char="q"/>
                </a:pPr>
                <a:r>
                  <a:rPr lang="en-US" sz="2800" spc="10">
                    <a:solidFill>
                      <a:srgbClr val="FF0000"/>
                    </a:solidFill>
                    <a:cs typeface="Arial"/>
                  </a:rPr>
                  <a:t>Example:  </a:t>
                </a:r>
              </a:p>
              <a:p>
                <a:pPr>
                  <a:spcBef>
                    <a:spcPts val="438"/>
                  </a:spcBef>
                </a:pPr>
                <a:r>
                  <a:rPr lang="en-US" sz="2800" spc="10">
                    <a:solidFill>
                      <a:srgbClr val="C00000"/>
                    </a:solidFill>
                    <a:cs typeface="Arial"/>
                  </a:rPr>
                  <a:t>G1: </a:t>
                </a:r>
              </a:p>
              <a:p>
                <a:pPr>
                  <a:spcBef>
                    <a:spcPts val="438"/>
                  </a:spcBef>
                </a:pPr>
                <a14:m>
                  <m:oMathPara>
                    <m:oMathParaPr>
                      <m:jc m:val="left"/>
                    </m:oMathParaPr>
                    <m:oMath>
                      <m:r>
                        <a:rPr lang="en-US" sz="2800" b="0" i="1" spc="10" smtClean="0">
                          <a:latin typeface="Cambria Math" panose="02040503050406030204" pitchFamily="18" charset="0"/>
                          <a:cs typeface="Arial"/>
                        </a:rPr>
                        <m:t>𝑆</m:t>
                      </m:r>
                      <m:r>
                        <a:rPr lang="en-US" sz="2800" b="0" i="1" spc="10" smtClean="0">
                          <a:latin typeface="Cambria Math" panose="02040503050406030204" pitchFamily="18" charset="0"/>
                          <a:cs typeface="Arial"/>
                        </a:rPr>
                        <m:t> →</m:t>
                      </m:r>
                      <m:r>
                        <a:rPr lang="en-US" sz="2800" b="0" i="1" spc="10" smtClean="0">
                          <a:latin typeface="Cambria Math" panose="02040503050406030204" pitchFamily="18" charset="0"/>
                          <a:cs typeface="Arial"/>
                        </a:rPr>
                        <m:t>𝑆𝑆</m:t>
                      </m:r>
                    </m:oMath>
                  </m:oMathPara>
                </a14:m>
                <a:endParaRPr lang="en-US" sz="2800" b="0" i="1" spc="10">
                  <a:latin typeface="Cambria Math" panose="02040503050406030204" pitchFamily="18" charset="0"/>
                  <a:cs typeface="Arial"/>
                </a:endParaRPr>
              </a:p>
              <a:p>
                <a:pPr>
                  <a:spcBef>
                    <a:spcPts val="438"/>
                  </a:spcBef>
                </a:pPr>
                <a14:m>
                  <m:oMathPara>
                    <m:oMathParaPr>
                      <m:jc m:val="left"/>
                    </m:oMathParaPr>
                    <m:oMath>
                      <m:r>
                        <a:rPr lang="en-US" sz="2800" b="0" i="1" smtClean="0">
                          <a:latin typeface="Cambria Math" panose="02040503050406030204" pitchFamily="18" charset="0"/>
                          <a:cs typeface="Arial MT"/>
                        </a:rPr>
                        <m:t>𝑆</m:t>
                      </m:r>
                      <m:r>
                        <a:rPr lang="en-US" sz="2800" b="0" i="1" smtClean="0">
                          <a:latin typeface="Cambria Math" panose="02040503050406030204" pitchFamily="18" charset="0"/>
                          <a:cs typeface="Arial MT"/>
                        </a:rPr>
                        <m:t>→</m:t>
                      </m:r>
                      <m:r>
                        <a:rPr lang="en-US" sz="2800" b="0" i="1" smtClean="0">
                          <a:latin typeface="Cambria Math" panose="02040503050406030204" pitchFamily="18" charset="0"/>
                          <a:cs typeface="Arial MT"/>
                        </a:rPr>
                        <m:t>𝑎𝑆𝑏</m:t>
                      </m:r>
                    </m:oMath>
                  </m:oMathPara>
                </a14:m>
                <a:endParaRPr lang="en-US" sz="2800" b="0" i="1">
                  <a:latin typeface="Cambria Math" panose="02040503050406030204" pitchFamily="18" charset="0"/>
                  <a:cs typeface="Arial MT"/>
                </a:endParaRPr>
              </a:p>
              <a:p>
                <a:pPr>
                  <a:spcBef>
                    <a:spcPts val="438"/>
                  </a:spcBef>
                </a:pPr>
                <a14:m>
                  <m:oMathPara>
                    <m:oMathParaPr>
                      <m:jc m:val="left"/>
                    </m:oMathParaPr>
                    <m:oMath>
                      <m:r>
                        <a:rPr lang="en-US" sz="2800" b="0" i="1" smtClean="0">
                          <a:latin typeface="Cambria Math" panose="02040503050406030204" pitchFamily="18" charset="0"/>
                          <a:cs typeface="Arial MT"/>
                        </a:rPr>
                        <m:t>𝑆</m:t>
                      </m:r>
                      <m:r>
                        <a:rPr lang="en-US" sz="2800" b="0" i="1" smtClean="0">
                          <a:latin typeface="Cambria Math" panose="02040503050406030204" pitchFamily="18" charset="0"/>
                          <a:cs typeface="Arial MT"/>
                        </a:rPr>
                        <m:t>→</m:t>
                      </m:r>
                      <m:r>
                        <a:rPr lang="en-US" sz="2800" b="0" i="1" smtClean="0">
                          <a:latin typeface="Cambria Math" panose="02040503050406030204" pitchFamily="18" charset="0"/>
                          <a:cs typeface="Arial MT"/>
                        </a:rPr>
                        <m:t>𝜖</m:t>
                      </m:r>
                    </m:oMath>
                  </m:oMathPara>
                </a14:m>
                <a:endParaRPr lang="en-US" sz="2800">
                  <a:cs typeface="Arial MT"/>
                </a:endParaRPr>
              </a:p>
            </p:txBody>
          </p:sp>
        </mc:Choice>
        <mc:Fallback>
          <p:sp>
            <p:nvSpPr>
              <p:cNvPr id="5" name="TextBox 4">
                <a:extLst>
                  <a:ext uri="{FF2B5EF4-FFF2-40B4-BE49-F238E27FC236}">
                    <a16:creationId xmlns:a16="http://schemas.microsoft.com/office/drawing/2014/main" id="{DFF7930A-7E4A-1645-FBD7-9F17D21E5132}"/>
                  </a:ext>
                </a:extLst>
              </p:cNvPr>
              <p:cNvSpPr txBox="1">
                <a:spLocks noRot="1" noChangeAspect="1" noMove="1" noResize="1" noEditPoints="1" noAdjustHandles="1" noChangeArrowheads="1" noChangeShapeType="1" noTextEdit="1"/>
              </p:cNvSpPr>
              <p:nvPr/>
            </p:nvSpPr>
            <p:spPr>
              <a:xfrm>
                <a:off x="457200" y="4343400"/>
                <a:ext cx="3246120" cy="2298065"/>
              </a:xfrm>
              <a:prstGeom prst="rect">
                <a:avLst/>
              </a:prstGeom>
              <a:blipFill>
                <a:blip r:embed="rId3"/>
                <a:stretch>
                  <a:fillRect l="-3752" t="-2660"/>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0CA1683B-1E7F-9CC9-F4ED-BBD9913F2F3D}"/>
                  </a:ext>
                </a:extLst>
              </p:cNvPr>
              <p:cNvSpPr txBox="1"/>
              <p:nvPr/>
            </p:nvSpPr>
            <p:spPr>
              <a:xfrm>
                <a:off x="6096000" y="3777821"/>
                <a:ext cx="3246120" cy="278024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438"/>
                  </a:spcBef>
                  <a:buFont typeface="Wingdings" panose="05000000000000000000" pitchFamily="2" charset="2"/>
                  <a:buChar char="q"/>
                </a:pPr>
                <a:r>
                  <a:rPr lang="en-US" sz="2800" spc="10">
                    <a:solidFill>
                      <a:srgbClr val="FF0000"/>
                    </a:solidFill>
                    <a:cs typeface="Arial"/>
                  </a:rPr>
                  <a:t>Example:  </a:t>
                </a:r>
              </a:p>
              <a:p>
                <a:pPr>
                  <a:spcBef>
                    <a:spcPts val="438"/>
                  </a:spcBef>
                </a:pPr>
                <a:r>
                  <a:rPr lang="en-US" sz="2800" spc="10">
                    <a:solidFill>
                      <a:srgbClr val="C00000"/>
                    </a:solidFill>
                    <a:cs typeface="Arial"/>
                  </a:rPr>
                  <a:t>G2: </a:t>
                </a:r>
              </a:p>
              <a:p>
                <a:pPr>
                  <a:spcBef>
                    <a:spcPts val="438"/>
                  </a:spcBef>
                </a:pPr>
                <a14:m>
                  <m:oMathPara>
                    <m:oMathParaPr>
                      <m:jc m:val="left"/>
                    </m:oMathParaPr>
                    <m:oMath>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 →</m:t>
                      </m:r>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m:t>
                      </m:r>
                      <m:r>
                        <a:rPr lang="en-US" sz="2800" b="0" i="1" spc="10" smtClean="0">
                          <a:latin typeface="Cambria Math" panose="02040503050406030204" pitchFamily="18" charset="0"/>
                          <a:cs typeface="Arial"/>
                        </a:rPr>
                        <m:t>𝐸</m:t>
                      </m:r>
                    </m:oMath>
                  </m:oMathPara>
                </a14:m>
                <a:endParaRPr lang="en-US" sz="2800" b="0" spc="10">
                  <a:cs typeface="Arial"/>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𝐸</m:t>
                      </m:r>
                    </m:oMath>
                  </m:oMathPara>
                </a14:m>
                <a:endParaRPr lang="en-US" sz="2800" b="0">
                  <a:cs typeface="Arial MT"/>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d>
                        <m:dPr>
                          <m:begChr m:val="("/>
                          <m:sepChr m:val="|"/>
                          <m:endChr m:val=")"/>
                          <m:grow m:val="on"/>
                          <m:shp m:val="centered"/>
                          <m:ctrlPr>
                            <a:rPr lang="en-US" sz="2800" b="0" i="1" smtClean="0">
                              <a:latin typeface="Cambria Math" panose="02040503050406030204" pitchFamily="18" charset="0"/>
                              <a:cs typeface="Arial MT"/>
                            </a:rPr>
                          </m:ctrlPr>
                        </m:dPr>
                        <m:e>
                          <m:r>
                            <a:rPr lang="en-US" sz="2800" b="0" i="1" smtClean="0">
                              <a:latin typeface="Cambria Math" panose="02040503050406030204" pitchFamily="18" charset="0"/>
                              <a:cs typeface="Arial MT"/>
                            </a:rPr>
                            <m:t>𝐸</m:t>
                          </m:r>
                        </m:e>
                      </m:d>
                    </m:oMath>
                  </m:oMathPara>
                </a14:m>
                <a:endParaRPr lang="en-US" sz="2800" b="0">
                  <a:cs typeface="Arial MT"/>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m:rPr>
                          <m:sty m:val="b"/>
                        </m:rPr>
                        <a:rPr lang="en-US" sz="2800" b="1" i="0" smtClean="0">
                          <a:latin typeface="Cambria Math" panose="02040503050406030204" pitchFamily="18" charset="0"/>
                          <a:cs typeface="Arial MT"/>
                        </a:rPr>
                        <m:t>𝐢𝐝</m:t>
                      </m:r>
                    </m:oMath>
                  </m:oMathPara>
                </a14:m>
                <a:endParaRPr lang="en-US" sz="2800" b="1">
                  <a:cs typeface="Arial MT"/>
                </a:endParaRPr>
              </a:p>
            </p:txBody>
          </p:sp>
        </mc:Choice>
        <mc:Fallback>
          <p:sp>
            <p:nvSpPr>
              <p:cNvPr id="6" name="TextBox 5">
                <a:extLst>
                  <a:ext uri="{FF2B5EF4-FFF2-40B4-BE49-F238E27FC236}">
                    <a16:creationId xmlns:a16="http://schemas.microsoft.com/office/drawing/2014/main" id="{0CA1683B-1E7F-9CC9-F4ED-BBD9913F2F3D}"/>
                  </a:ext>
                </a:extLst>
              </p:cNvPr>
              <p:cNvSpPr txBox="1">
                <a:spLocks noRot="1" noChangeAspect="1" noMove="1" noResize="1" noEditPoints="1" noAdjustHandles="1" noChangeArrowheads="1" noChangeShapeType="1" noTextEdit="1"/>
              </p:cNvSpPr>
              <p:nvPr/>
            </p:nvSpPr>
            <p:spPr>
              <a:xfrm>
                <a:off x="6096000" y="3777821"/>
                <a:ext cx="3246120" cy="2780248"/>
              </a:xfrm>
              <a:prstGeom prst="rect">
                <a:avLst/>
              </a:prstGeom>
              <a:blipFill>
                <a:blip r:embed="rId4"/>
                <a:stretch>
                  <a:fillRect l="-3752" t="-2193"/>
                </a:stretch>
              </a:blipFill>
            </p:spPr>
            <p:txBody>
              <a:bodyPr/>
              <a:lstStyle/>
              <a:p>
                <a:r>
                  <a:rPr lang="en-IN">
                    <a:noFill/>
                  </a:rPr>
                  <a:t> </a:t>
                </a:r>
              </a:p>
            </p:txBody>
          </p:sp>
        </mc:Fallback>
      </mc:AlternateContent>
      <p:contentPart p14:bwMode="auto" r:id="rId5">
        <p14:nvContentPartPr>
          <p14:cNvPr id="3" name="Ink 2"/>
          <p14:cNvContentPartPr/>
          <p14:nvPr/>
        </p14:nvContentPartPr>
        <p14:xfrm>
          <a:off x="1191240" y="238320"/>
          <a:ext cx="7744680" cy="6238440"/>
        </p14:xfrm>
      </p:contentPart>
    </p:spTree>
    <p:extLst>
      <p:ext uri="{BB962C8B-B14F-4D97-AF65-F5344CB8AC3E}">
        <p14:creationId xmlns:p14="http://schemas.microsoft.com/office/powerpoint/2010/main" val="15688509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7030A0"/>
                </a:solidFill>
                <a:latin typeface="+mn-lt"/>
              </a:rPr>
              <a:t>Context Free Grammar (CFG)</a:t>
            </a:r>
            <a:endParaRPr lang="en-IN"/>
          </a:p>
        </p:txBody>
      </p:sp>
      <mc:AlternateContent>
        <mc:Choice Requires="a14">
          <p:sp>
            <p:nvSpPr>
              <p:cNvPr id="4" name="TextBox 3">
                <a:extLst>
                  <a:ext uri="{FF2B5EF4-FFF2-40B4-BE49-F238E27FC236}">
                    <a16:creationId xmlns:a16="http://schemas.microsoft.com/office/drawing/2014/main" id="{762AEF9F-193B-7DD8-8F8E-B9F416910561}"/>
                  </a:ext>
                </a:extLst>
              </p:cNvPr>
              <p:cNvSpPr txBox="1"/>
              <p:nvPr/>
            </p:nvSpPr>
            <p:spPr>
              <a:xfrm>
                <a:off x="152400" y="1443841"/>
                <a:ext cx="8534400"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C00000"/>
                    </a:solidFill>
                  </a:rPr>
                  <a:t>Notation: </a:t>
                </a:r>
              </a:p>
              <a:p>
                <a:r>
                  <a:rPr lang="en-US" sz="2800">
                    <a:solidFill>
                      <a:srgbClr val="C00000"/>
                    </a:solidFill>
                  </a:rPr>
                  <a:t> </a:t>
                </a:r>
                <a:r>
                  <a:rPr lang="en-US" sz="2800">
                    <a:solidFill>
                      <a:srgbClr val="002060"/>
                    </a:solidFill>
                  </a:rPr>
                  <a:t>If </a:t>
                </a:r>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 →</m:t>
                      </m:r>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1</m:t>
                          </m:r>
                        </m:sub>
                      </m:sSub>
                    </m:oMath>
                  </m:oMathPara>
                </a14:m>
                <a:r>
                  <a:rPr lang="en-US" sz="2800">
                    <a:solidFill>
                      <a:srgbClr val="C00000"/>
                    </a:solidFill>
                  </a:rPr>
                  <a:t>, </a:t>
                </a:r>
                <a14:m>
                  <m:oMathPara>
                    <m:oMathParaPr>
                      <m:jc/>
                    </m:oMathParaPr>
                    <m:oMath>
                      <m:r>
                        <a:rPr lang="en-US" sz="2800" i="1">
                          <a:solidFill>
                            <a:srgbClr val="002060"/>
                          </a:solidFill>
                          <a:latin typeface="Cambria Math" panose="02040503050406030204" pitchFamily="18" charset="0"/>
                        </a:rPr>
                        <m:t>𝐴</m:t>
                      </m:r>
                      <m:r>
                        <a:rPr lang="en-US" sz="2800" i="1">
                          <a:solidFill>
                            <a:srgbClr val="002060"/>
                          </a:solidFill>
                          <a:latin typeface="Cambria Math" panose="02040503050406030204" pitchFamily="18" charset="0"/>
                        </a:rPr>
                        <m:t> →</m:t>
                      </m:r>
                      <m:sSub>
                        <m:sSubPr>
                          <m:ctrlPr>
                            <a:rPr lang="en-US" sz="2800" i="1">
                              <a:solidFill>
                                <a:srgbClr val="002060"/>
                              </a:solidFill>
                              <a:latin typeface="Cambria Math" panose="02040503050406030204" pitchFamily="18" charset="0"/>
                            </a:rPr>
                          </m:ctrlPr>
                        </m:sSubPr>
                        <m:e>
                          <m:r>
                            <a:rPr lang="en-US" sz="2800" i="1">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2</m:t>
                          </m:r>
                        </m:sub>
                      </m:sSub>
                    </m:oMath>
                  </m:oMathPara>
                </a14:m>
                <a:r>
                  <a:rPr lang="en-US" sz="2800">
                    <a:solidFill>
                      <a:srgbClr val="C00000"/>
                    </a:solidFill>
                  </a:rPr>
                  <a:t>, …, </a:t>
                </a:r>
                <a14:m>
                  <m:oMathPara>
                    <m:oMathParaPr>
                      <m:jc/>
                    </m:oMathParaPr>
                    <m:oMath>
                      <m:r>
                        <a:rPr lang="en-US" sz="2800" i="1">
                          <a:solidFill>
                            <a:srgbClr val="002060"/>
                          </a:solidFill>
                          <a:latin typeface="Cambria Math" panose="02040503050406030204" pitchFamily="18" charset="0"/>
                        </a:rPr>
                        <m:t>𝐴</m:t>
                      </m:r>
                      <m:r>
                        <a:rPr lang="en-US" sz="2800" i="1">
                          <a:solidFill>
                            <a:srgbClr val="002060"/>
                          </a:solidFill>
                          <a:latin typeface="Cambria Math" panose="02040503050406030204" pitchFamily="18" charset="0"/>
                        </a:rPr>
                        <m:t> →</m:t>
                      </m:r>
                      <m:sSub>
                        <m:sSubPr>
                          <m:ctrlPr>
                            <a:rPr lang="en-US" sz="2800" i="1">
                              <a:solidFill>
                                <a:srgbClr val="002060"/>
                              </a:solidFill>
                              <a:latin typeface="Cambria Math" panose="02040503050406030204" pitchFamily="18" charset="0"/>
                            </a:rPr>
                          </m:ctrlPr>
                        </m:sSubPr>
                        <m:e>
                          <m:r>
                            <a:rPr lang="en-US" sz="2800" i="1">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𝑘</m:t>
                          </m:r>
                        </m:sub>
                      </m:sSub>
                    </m:oMath>
                  </m:oMathPara>
                </a14:m>
                <a:r>
                  <a:rPr lang="en-US" sz="2800">
                    <a:solidFill>
                      <a:srgbClr val="C00000"/>
                    </a:solidFill>
                  </a:rPr>
                  <a:t> </a:t>
                </a:r>
                <a:r>
                  <a:rPr lang="en-US" sz="2800">
                    <a:solidFill>
                      <a:srgbClr val="002060"/>
                    </a:solidFill>
                  </a:rPr>
                  <a:t>are the productions for  the variable </a:t>
                </a:r>
                <a14:m>
                  <m:oMathPara>
                    <m:oMathParaPr>
                      <m:jc/>
                    </m:oMathParaPr>
                    <m:oMath>
                      <m:r>
                        <a:rPr lang="en-US" sz="2800" b="0" i="1" smtClean="0">
                          <a:solidFill>
                            <a:srgbClr val="002060"/>
                          </a:solidFill>
                          <a:latin typeface="Cambria Math" panose="02040503050406030204" pitchFamily="18" charset="0"/>
                        </a:rPr>
                        <m:t>𝐴</m:t>
                      </m:r>
                    </m:oMath>
                  </m:oMathPara>
                </a14:m>
                <a:r>
                  <a:rPr lang="en-US" sz="2800">
                    <a:solidFill>
                      <a:srgbClr val="C00000"/>
                    </a:solidFill>
                  </a:rPr>
                  <a:t> </a:t>
                </a:r>
                <a:r>
                  <a:rPr lang="en-US" sz="2800">
                    <a:solidFill>
                      <a:srgbClr val="002060"/>
                    </a:solidFill>
                  </a:rPr>
                  <a:t>of some grammar, then we may express them by the notation</a:t>
                </a:r>
              </a:p>
              <a:p>
                <a:pPr algn="ctr"/>
                <a:r>
                  <a:rPr lang="en-US" sz="2800">
                    <a:solidFill>
                      <a:srgbClr val="002060"/>
                    </a:solidFill>
                  </a:rPr>
                  <a:t> </a:t>
                </a:r>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 →</m:t>
                      </m:r>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1</m:t>
                          </m:r>
                        </m:sub>
                      </m:sSub>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 </m:t>
                          </m:r>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2</m:t>
                              </m:r>
                            </m:sub>
                          </m:sSub>
                        </m:e>
                      </m:d>
                      <m:r>
                        <a:rPr lang="en-US" sz="2800" b="0" i="1" smtClean="0">
                          <a:solidFill>
                            <a:srgbClr val="002060"/>
                          </a:solidFill>
                          <a:latin typeface="Cambria Math" panose="02040503050406030204" pitchFamily="18" charset="0"/>
                        </a:rPr>
                        <m:t>…|</m:t>
                      </m:r>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𝛼</m:t>
                          </m:r>
                        </m:e>
                        <m:sub>
                          <m:r>
                            <a:rPr lang="en-US" sz="2800" b="0" i="1" smtClean="0">
                              <a:solidFill>
                                <a:srgbClr val="002060"/>
                              </a:solidFill>
                              <a:latin typeface="Cambria Math" panose="02040503050406030204" pitchFamily="18" charset="0"/>
                            </a:rPr>
                            <m:t>𝑘</m:t>
                          </m:r>
                        </m:sub>
                      </m:sSub>
                    </m:oMath>
                  </m:oMathPara>
                </a14:m>
                <a:endParaRPr lang="en-US" sz="2800">
                  <a:solidFill>
                    <a:srgbClr val="C00000"/>
                  </a:solidFill>
                </a:endParaRPr>
              </a:p>
            </p:txBody>
          </p:sp>
        </mc:Choice>
        <mc:Fallback>
          <p:sp>
            <p:nvSpPr>
              <p:cNvPr id="4" name="TextBox 3">
                <a:extLst>
                  <a:ext uri="{FF2B5EF4-FFF2-40B4-BE49-F238E27FC236}">
                    <a16:creationId xmlns:a16="http://schemas.microsoft.com/office/drawing/2014/main" id="{762AEF9F-193B-7DD8-8F8E-B9F416910561}"/>
                  </a:ext>
                </a:extLst>
              </p:cNvPr>
              <p:cNvSpPr txBox="1">
                <a:spLocks noRot="1" noChangeAspect="1" noMove="1" noResize="1" noEditPoints="1" noAdjustHandles="1" noChangeArrowheads="1" noChangeShapeType="1" noTextEdit="1"/>
              </p:cNvSpPr>
              <p:nvPr/>
            </p:nvSpPr>
            <p:spPr>
              <a:xfrm>
                <a:off x="152400" y="1443841"/>
                <a:ext cx="8534400" cy="2246769"/>
              </a:xfrm>
              <a:prstGeom prst="rect">
                <a:avLst/>
              </a:prstGeom>
              <a:blipFill>
                <a:blip r:embed="rId2"/>
                <a:stretch>
                  <a:fillRect l="-1429" t="-2717" r="-143" b="0"/>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0CA1683B-1E7F-9CC9-F4ED-BBD9913F2F3D}"/>
                  </a:ext>
                </a:extLst>
              </p:cNvPr>
              <p:cNvSpPr txBox="1"/>
              <p:nvPr/>
            </p:nvSpPr>
            <p:spPr>
              <a:xfrm>
                <a:off x="685800" y="3835493"/>
                <a:ext cx="3048000"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spcBef>
                    <a:spcPts val="438"/>
                  </a:spcBef>
                  <a:buFont typeface="Wingdings" panose="05000000000000000000" pitchFamily="2" charset="2"/>
                  <a:buChar char="q"/>
                </a:pPr>
                <a:r>
                  <a:rPr lang="en-US" sz="2800" spc="10">
                    <a:solidFill>
                      <a:srgbClr val="FF0000"/>
                    </a:solidFill>
                    <a:cs typeface="Arial"/>
                  </a:rPr>
                  <a:t>Example:  </a:t>
                </a:r>
              </a:p>
              <a:p>
                <a:pPr>
                  <a:spcBef>
                    <a:spcPts val="438"/>
                  </a:spcBef>
                </a:pPr>
                <a14:m>
                  <m:oMathPara>
                    <m:oMathParaPr>
                      <m:jc m:val="left"/>
                    </m:oMathParaPr>
                    <m:oMath>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 →</m:t>
                      </m:r>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m:t>
                      </m:r>
                      <m:r>
                        <a:rPr lang="en-US" sz="2800" b="0" i="1" spc="10" smtClean="0">
                          <a:latin typeface="Cambria Math" panose="02040503050406030204" pitchFamily="18" charset="0"/>
                          <a:cs typeface="Arial"/>
                        </a:rPr>
                        <m:t>𝐸</m:t>
                      </m:r>
                    </m:oMath>
                  </m:oMathPara>
                </a14:m>
                <a:endParaRPr lang="en-US" sz="2800" b="0" spc="10">
                  <a:cs typeface="Arial"/>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𝐸</m:t>
                      </m:r>
                    </m:oMath>
                  </m:oMathPara>
                </a14:m>
                <a:endParaRPr lang="en-US" sz="2800" b="0">
                  <a:cs typeface="Arial MT"/>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d>
                        <m:dPr>
                          <m:begChr m:val="("/>
                          <m:sepChr m:val="|"/>
                          <m:endChr m:val=")"/>
                          <m:grow m:val="on"/>
                          <m:shp m:val="centered"/>
                          <m:ctrlPr>
                            <a:rPr lang="en-US" sz="2800" b="0" i="1" smtClean="0">
                              <a:latin typeface="Cambria Math" panose="02040503050406030204" pitchFamily="18" charset="0"/>
                              <a:cs typeface="Arial MT"/>
                            </a:rPr>
                          </m:ctrlPr>
                        </m:dPr>
                        <m:e>
                          <m:r>
                            <a:rPr lang="en-US" sz="2800" b="0" i="1" smtClean="0">
                              <a:latin typeface="Cambria Math" panose="02040503050406030204" pitchFamily="18" charset="0"/>
                              <a:cs typeface="Arial MT"/>
                            </a:rPr>
                            <m:t>𝐸</m:t>
                          </m:r>
                        </m:e>
                      </m:d>
                    </m:oMath>
                  </m:oMathPara>
                </a14:m>
                <a:endParaRPr lang="en-US" sz="2800" b="0">
                  <a:cs typeface="Arial MT"/>
                </a:endParaRPr>
              </a:p>
              <a:p>
                <a:pPr>
                  <a:spcBef>
                    <a:spcPts val="438"/>
                  </a:spcBef>
                </a:pPr>
                <a14:m>
                  <m:oMathPara>
                    <m:oMathParaPr>
                      <m:jc m:val="left"/>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m:rPr>
                          <m:sty m:val="b"/>
                        </m:rPr>
                        <a:rPr lang="en-US" sz="2800" b="1" i="0" smtClean="0">
                          <a:latin typeface="Cambria Math" panose="02040503050406030204" pitchFamily="18" charset="0"/>
                          <a:cs typeface="Arial MT"/>
                        </a:rPr>
                        <m:t>𝐢𝐝</m:t>
                      </m:r>
                    </m:oMath>
                  </m:oMathPara>
                </a14:m>
                <a:endParaRPr lang="en-US" sz="2800" b="1">
                  <a:cs typeface="Arial MT"/>
                </a:endParaRPr>
              </a:p>
            </p:txBody>
          </p:sp>
        </mc:Choice>
        <mc:Fallback>
          <p:sp>
            <p:nvSpPr>
              <p:cNvPr id="6" name="TextBox 5">
                <a:extLst>
                  <a:ext uri="{FF2B5EF4-FFF2-40B4-BE49-F238E27FC236}">
                    <a16:creationId xmlns:a16="http://schemas.microsoft.com/office/drawing/2014/main" id="{0CA1683B-1E7F-9CC9-F4ED-BBD9913F2F3D}"/>
                  </a:ext>
                </a:extLst>
              </p:cNvPr>
              <p:cNvSpPr txBox="1">
                <a:spLocks noRot="1" noChangeAspect="1" noMove="1" noResize="1" noEditPoints="1" noAdjustHandles="1" noChangeArrowheads="1" noChangeShapeType="1" noTextEdit="1"/>
              </p:cNvSpPr>
              <p:nvPr/>
            </p:nvSpPr>
            <p:spPr>
              <a:xfrm>
                <a:off x="685800" y="3835493"/>
                <a:ext cx="3048000" cy="2246769"/>
              </a:xfrm>
              <a:prstGeom prst="rect">
                <a:avLst/>
              </a:prstGeom>
              <a:blipFill>
                <a:blip r:embed="rId3"/>
                <a:stretch>
                  <a:fillRect l="-3600" t="-2439"/>
                </a:stretch>
              </a:blipFill>
            </p:spPr>
            <p:txBody>
              <a:bodyPr/>
              <a:lstStyle/>
              <a:p>
                <a:r>
                  <a:rPr lang="en-IN">
                    <a:noFill/>
                  </a:rPr>
                  <a:t> </a:t>
                </a:r>
              </a:p>
            </p:txBody>
          </p:sp>
        </mc:Fallback>
      </mc:AlternateContent>
      <mc:AlternateContent>
        <mc:Choice Requires="a14">
          <p:sp>
            <p:nvSpPr>
              <p:cNvPr id="8" name="TextBox 7">
                <a:extLst>
                  <a:ext uri="{FF2B5EF4-FFF2-40B4-BE49-F238E27FC236}">
                    <a16:creationId xmlns:a16="http://schemas.microsoft.com/office/drawing/2014/main" id="{4F314F23-8A30-C320-2B65-4D2DD3AD6119}"/>
                  </a:ext>
                </a:extLst>
              </p:cNvPr>
              <p:cNvSpPr txBox="1"/>
              <p:nvPr/>
            </p:nvSpPr>
            <p:spPr>
              <a:xfrm>
                <a:off x="4419600" y="4267200"/>
                <a:ext cx="4876800" cy="100540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438"/>
                  </a:spcBef>
                </a:pPr>
                <a:endParaRPr lang="en-US" sz="2800" spc="10">
                  <a:solidFill>
                    <a:srgbClr val="FF0000"/>
                  </a:solidFill>
                  <a:cs typeface="Arial"/>
                </a:endParaRPr>
              </a:p>
              <a:p>
                <a:pPr>
                  <a:spcBef>
                    <a:spcPts val="438"/>
                  </a:spcBef>
                </a:pPr>
                <a14:m>
                  <m:oMathPara>
                    <m:oMathParaPr>
                      <m:jc/>
                    </m:oMathParaPr>
                    <m:oMath>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 →</m:t>
                      </m:r>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m:t>
                      </m:r>
                      <m:r>
                        <a:rPr lang="en-US" sz="2800" b="0" i="1" spc="10" smtClean="0">
                          <a:latin typeface="Cambria Math" panose="02040503050406030204" pitchFamily="18" charset="0"/>
                          <a:cs typeface="Arial"/>
                        </a:rPr>
                        <m:t>𝐸</m:t>
                      </m:r>
                      <m:r>
                        <a:rPr lang="en-US" sz="2800" b="0" i="1" spc="10" smtClean="0">
                          <a:latin typeface="Cambria Math" panose="02040503050406030204" pitchFamily="18" charset="0"/>
                          <a:cs typeface="Arial"/>
                        </a:rPr>
                        <m:t> </m:t>
                      </m:r>
                    </m:oMath>
                  </m:oMathPara>
                </a14:m>
                <a:r>
                  <a:rPr lang="en-US" sz="2800" b="0" spc="10">
                    <a:cs typeface="Arial"/>
                  </a:rPr>
                  <a:t> | </a:t>
                </a:r>
                <a14:m>
                  <m:oMathPara>
                    <m:oMathParaPr>
                      <m:jc/>
                    </m:oMathParaPr>
                    <m:oMath>
                      <m:r>
                        <a:rPr lang="en-US" sz="2800" b="0" i="1" smtClean="0">
                          <a:latin typeface="Cambria Math" panose="02040503050406030204" pitchFamily="18" charset="0"/>
                          <a:cs typeface="Arial MT"/>
                        </a:rPr>
                        <m:t>𝐸</m:t>
                      </m:r>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𝐸</m:t>
                      </m:r>
                    </m:oMath>
                  </m:oMathPara>
                </a14:m>
                <a:r>
                  <a:rPr lang="en-US" sz="2800" b="0">
                    <a:cs typeface="Arial MT"/>
                  </a:rPr>
                  <a:t> </a:t>
                </a:r>
                <a14:m>
                  <m:oMathPara>
                    <m:oMathParaPr>
                      <m:jc/>
                    </m:oMathParaPr>
                    <m:oMath>
                      <m:r>
                        <a:rPr lang="en-US" sz="2800" b="0" i="1" smtClean="0">
                          <a:latin typeface="Cambria Math" panose="02040503050406030204" pitchFamily="18" charset="0"/>
                          <a:cs typeface="Arial MT"/>
                        </a:rPr>
                        <m:t>| </m:t>
                      </m:r>
                      <m:d>
                        <m:dPr>
                          <m:begChr m:val="("/>
                          <m:sepChr m:val="|"/>
                          <m:endChr m:val=")"/>
                          <m:grow m:val="on"/>
                          <m:shp m:val="centered"/>
                          <m:ctrlPr>
                            <a:rPr lang="en-US" sz="2800" b="0" i="1" smtClean="0">
                              <a:latin typeface="Cambria Math" panose="02040503050406030204" pitchFamily="18" charset="0"/>
                              <a:cs typeface="Arial MT"/>
                            </a:rPr>
                          </m:ctrlPr>
                        </m:dPr>
                        <m:e>
                          <m:r>
                            <a:rPr lang="en-US" sz="2800" b="0" i="1" smtClean="0">
                              <a:latin typeface="Cambria Math" panose="02040503050406030204" pitchFamily="18" charset="0"/>
                              <a:cs typeface="Arial MT"/>
                            </a:rPr>
                            <m:t>𝐸</m:t>
                          </m:r>
                        </m:e>
                      </m:d>
                      <m:r>
                        <a:rPr lang="en-US" sz="2800" b="0" i="1" smtClean="0">
                          <a:latin typeface="Cambria Math" panose="02040503050406030204" pitchFamily="18" charset="0"/>
                          <a:cs typeface="Arial MT"/>
                        </a:rPr>
                        <m:t> | </m:t>
                      </m:r>
                      <m:r>
                        <m:rPr>
                          <m:sty m:val="b"/>
                        </m:rPr>
                        <a:rPr lang="en-US" sz="2800" b="1" i="0" smtClean="0">
                          <a:latin typeface="Cambria Math" panose="02040503050406030204" pitchFamily="18" charset="0"/>
                          <a:cs typeface="Arial MT"/>
                        </a:rPr>
                        <m:t>𝐢𝐝</m:t>
                      </m:r>
                    </m:oMath>
                  </m:oMathPara>
                </a14:m>
                <a:endParaRPr lang="en-US" sz="2800" b="1">
                  <a:cs typeface="Arial MT"/>
                </a:endParaRPr>
              </a:p>
            </p:txBody>
          </p:sp>
        </mc:Choice>
        <mc:Fallback>
          <p:sp>
            <p:nvSpPr>
              <p:cNvPr id="8" name="TextBox 7">
                <a:extLst>
                  <a:ext uri="{FF2B5EF4-FFF2-40B4-BE49-F238E27FC236}">
                    <a16:creationId xmlns:a16="http://schemas.microsoft.com/office/drawing/2014/main" id="{4F314F23-8A30-C320-2B65-4D2DD3AD6119}"/>
                  </a:ext>
                </a:extLst>
              </p:cNvPr>
              <p:cNvSpPr txBox="1">
                <a:spLocks noRot="1" noChangeAspect="1" noMove="1" noResize="1" noEditPoints="1" noAdjustHandles="1" noChangeArrowheads="1" noChangeShapeType="1" noTextEdit="1"/>
              </p:cNvSpPr>
              <p:nvPr/>
            </p:nvSpPr>
            <p:spPr>
              <a:xfrm>
                <a:off x="4419600" y="4267200"/>
                <a:ext cx="4876800" cy="1005403"/>
              </a:xfrm>
              <a:prstGeom prst="rect">
                <a:avLst/>
              </a:prstGeom>
              <a:blipFill>
                <a:blip r:embed="rId4"/>
                <a:stretch>
                  <a:fillRect b="-16364"/>
                </a:stretch>
              </a:blipFill>
            </p:spPr>
            <p:txBody>
              <a:bodyPr/>
              <a:lstStyle/>
              <a:p>
                <a:r>
                  <a:rPr lang="en-IN">
                    <a:noFill/>
                  </a:rPr>
                  <a:t> </a:t>
                </a:r>
              </a:p>
            </p:txBody>
          </p:sp>
        </mc:Fallback>
      </mc:AlternateContent>
      <p:sp>
        <p:nvSpPr>
          <p:cNvPr id="3" name="Arrow: Right 2">
            <a:extLst>
              <a:ext uri="{FF2B5EF4-FFF2-40B4-BE49-F238E27FC236}">
                <a16:creationId xmlns:a16="http://schemas.microsoft.com/office/drawing/2014/main" id="{C352EAA8-5EA9-0D58-D32B-58AED6E478B5}"/>
              </a:ext>
            </a:extLst>
          </p:cNvPr>
          <p:cNvSpPr/>
          <p:nvPr/>
        </p:nvSpPr>
        <p:spPr>
          <a:xfrm>
            <a:off x="3124200" y="4648200"/>
            <a:ext cx="1012636" cy="765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contentPart p14:bwMode="auto" r:id="rId5">
        <p14:nvContentPartPr>
          <p14:cNvPr id="5" name="Ink 4"/>
          <p14:cNvContentPartPr/>
          <p14:nvPr/>
        </p14:nvContentPartPr>
        <p14:xfrm>
          <a:off x="522000" y="1011600"/>
          <a:ext cx="8465400" cy="5234040"/>
        </p14:xfrm>
      </p:contentPart>
      <p:contentPart p14:bwMode="auto" r:id="rId6">
        <p14:nvContentPartPr>
          <p14:cNvPr id="7" name="Ink 6"/>
          <p14:cNvContentPartPr/>
          <p14:nvPr/>
        </p14:nvContentPartPr>
        <p14:xfrm>
          <a:off x="6348600" y="3372480"/>
          <a:ext cx="421920" cy="232560"/>
        </p14:xfrm>
      </p:contentPart>
    </p:spTree>
    <p:extLst>
      <p:ext uri="{BB962C8B-B14F-4D97-AF65-F5344CB8AC3E}">
        <p14:creationId xmlns:p14="http://schemas.microsoft.com/office/powerpoint/2010/main" val="34374024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3" grpId="0"/>
    </p:bldLst>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Context Free Language (CFL)</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762AEF9F-193B-7DD8-8F8E-B9F416910561}"/>
                  </a:ext>
                </a:extLst>
              </p:cNvPr>
              <p:cNvSpPr txBox="1"/>
              <p:nvPr/>
            </p:nvSpPr>
            <p:spPr>
              <a:xfrm>
                <a:off x="304800" y="1447800"/>
                <a:ext cx="8534400" cy="49859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The language generated by a grammar </a:t>
                </a:r>
                <a14:m>
                  <m:oMathPara>
                    <m:oMathParaPr>
                      <m:jc/>
                    </m:oMathParaPr>
                    <m:oMath>
                      <m:r>
                        <a:rPr lang="en-US" sz="2800" b="0" i="1" smtClean="0">
                          <a:solidFill>
                            <a:srgbClr val="002060"/>
                          </a:solidFill>
                          <a:latin typeface="Cambria Math" panose="02040503050406030204" pitchFamily="18" charset="0"/>
                        </a:rPr>
                        <m:t>𝐺</m:t>
                      </m:r>
                      <m:r>
                        <m:rPr>
                          <m:sty m:val="p"/>
                        </m:rPr>
                        <a:rPr lang="en-US" sz="2800" b="0" i="0" smtClean="0">
                          <a:solidFill>
                            <a:srgbClr val="002060"/>
                          </a:solidFill>
                          <a:latin typeface="Cambria Math" panose="02040503050406030204" pitchFamily="18" charset="0"/>
                        </a:rPr>
                        <m:t>: </m:t>
                      </m:r>
                    </m:oMath>
                  </m:oMathPara>
                </a14:m>
                <a:endParaRPr lang="en-US" sz="2800" b="0">
                  <a:solidFill>
                    <a:srgbClr val="002060"/>
                  </a:solidFill>
                </a:endParaRPr>
              </a:p>
              <a:p>
                <a:pPr marL="342900" indent="-342900">
                  <a:buFont typeface="Wingdings" panose="05000000000000000000" pitchFamily="2" charset="2"/>
                  <a:buChar char="Ø"/>
                </a:pPr>
                <a:endParaRPr lang="en-US" sz="2800">
                  <a:solidFill>
                    <a:srgbClr val="002060"/>
                  </a:solidFill>
                </a:endParaRPr>
              </a:p>
              <a:p>
                <a:r>
                  <a:rPr lang="en-US" sz="2800">
                    <a:solidFill>
                      <a:srgbClr val="002060"/>
                    </a:solidFill>
                  </a:rPr>
                  <a:t>          </a:t>
                </a:r>
                <a14:m>
                  <m:oMathPara>
                    <m:oMathParaPr>
                      <m:jc/>
                    </m:oMathParaPr>
                    <m:oMath>
                      <m:r>
                        <a:rPr lang="en-US" sz="2800" b="0" i="1" smtClean="0">
                          <a:solidFill>
                            <a:srgbClr val="002060"/>
                          </a:solidFill>
                          <a:latin typeface="Cambria Math" panose="02040503050406030204" pitchFamily="18" charset="0"/>
                        </a:rPr>
                        <m:t>𝐿</m:t>
                      </m:r>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𝐺</m:t>
                          </m:r>
                        </m:e>
                      </m:d>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𝑤</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𝑤</m:t>
                      </m:r>
                      <m:r>
                        <a:rPr lang="en-US" sz="2800" b="0" i="1" smtClean="0">
                          <a:solidFill>
                            <a:srgbClr val="002060"/>
                          </a:solidFill>
                          <a:latin typeface="Cambria Math" panose="02040503050406030204" pitchFamily="18" charset="0"/>
                        </a:rPr>
                        <m:t>∈</m:t>
                      </m:r>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𝑇</m:t>
                          </m:r>
                        </m:e>
                        <m:sup>
                          <m:r>
                            <a:rPr lang="en-US" sz="2800" b="0" i="1" smtClean="0">
                              <a:solidFill>
                                <a:srgbClr val="002060"/>
                              </a:solidFill>
                              <a:latin typeface="Cambria Math" panose="02040503050406030204" pitchFamily="18" charset="0"/>
                            </a:rPr>
                            <m:t>∗</m:t>
                          </m:r>
                        </m:sup>
                      </m:sSup>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𝑎𝑛𝑑</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ea typeface="Cambria Math" panose="02040503050406030204" pitchFamily="18" charset="0"/>
                        </a:rPr>
                        <m:t>𝑤</m:t>
                      </m:r>
                      <m:r>
                        <a:rPr lang="en-US" sz="2800" b="0" i="1" smtClean="0">
                          <a:solidFill>
                            <a:srgbClr val="002060"/>
                          </a:solidFill>
                          <a:latin typeface="Cambria Math" panose="02040503050406030204" pitchFamily="18" charset="0"/>
                          <a:ea typeface="Cambria Math" panose="02040503050406030204" pitchFamily="18" charset="0"/>
                        </a:rPr>
                        <m:t>}</m:t>
                      </m:r>
                    </m:oMath>
                  </m:oMathPara>
                </a14:m>
                <a:endParaRPr lang="en-US" sz="2800">
                  <a:solidFill>
                    <a:srgbClr val="002060"/>
                  </a:solidFill>
                </a:endParaRPr>
              </a:p>
              <a:p>
                <a:endParaRPr lang="en-US" sz="2800">
                  <a:solidFill>
                    <a:srgbClr val="002060"/>
                  </a:solidFill>
                </a:endParaRPr>
              </a:p>
              <a:p>
                <a:r>
                  <a:rPr lang="en-US" sz="2800">
                    <a:solidFill>
                      <a:srgbClr val="002060"/>
                    </a:solidFill>
                  </a:rPr>
                  <a:t>If </a:t>
                </a:r>
                <a14:m>
                  <m:oMathPara>
                    <m:oMathParaPr>
                      <m:jc/>
                    </m:oMathParaPr>
                    <m:oMath>
                      <m:r>
                        <a:rPr lang="en-US" sz="2800" b="0" i="1" smtClean="0">
                          <a:solidFill>
                            <a:srgbClr val="002060"/>
                          </a:solidFill>
                          <a:latin typeface="Cambria Math" panose="02040503050406030204" pitchFamily="18" charset="0"/>
                        </a:rPr>
                        <m:t>𝐺</m:t>
                      </m:r>
                    </m:oMath>
                  </m:oMathPara>
                </a14:m>
                <a:r>
                  <a:rPr lang="en-US" sz="2800">
                    <a:solidFill>
                      <a:srgbClr val="002060"/>
                    </a:solidFill>
                  </a:rPr>
                  <a:t> is a context free language,  then we call </a:t>
                </a:r>
              </a:p>
              <a:p>
                <a:r>
                  <a:rPr lang="en-US" sz="2800" b="0">
                    <a:solidFill>
                      <a:srgbClr val="002060"/>
                    </a:solidFill>
                  </a:rPr>
                  <a:t>		</a:t>
                </a:r>
                <a14:m>
                  <m:oMathPara>
                    <m:oMathParaPr>
                      <m:jc/>
                    </m:oMathParaPr>
                    <m:oMath>
                      <m:r>
                        <a:rPr lang="en-US" sz="2800" b="0" i="1" smtClean="0">
                          <a:solidFill>
                            <a:srgbClr val="C00000"/>
                          </a:solidFill>
                          <a:latin typeface="Cambria Math" panose="02040503050406030204" pitchFamily="18" charset="0"/>
                        </a:rPr>
                        <m:t>𝐿</m:t>
                      </m:r>
                      <m:d>
                        <m:dPr>
                          <m:begChr m:val="("/>
                          <m:sepChr m:val="|"/>
                          <m:endChr m:val=")"/>
                          <m:grow m:val="on"/>
                          <m:shp m:val="centered"/>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𝐺</m:t>
                          </m:r>
                        </m:e>
                      </m:d>
                    </m:oMath>
                  </m:oMathPara>
                </a14:m>
                <a:r>
                  <a:rPr lang="en-US" sz="2800" i="1">
                    <a:solidFill>
                      <a:srgbClr val="C00000"/>
                    </a:solidFill>
                  </a:rPr>
                  <a:t> a context free language. </a:t>
                </a:r>
              </a:p>
              <a:p>
                <a:r>
                  <a:rPr lang="en-US" sz="2800">
                    <a:solidFill>
                      <a:srgbClr val="C00000"/>
                    </a:solidFill>
                  </a:rPr>
                  <a:t>Example: </a:t>
                </a:r>
                <a:endParaRPr lang="en-US" sz="2800">
                  <a:solidFill>
                    <a:schemeClr val="tx1"/>
                  </a:solidFill>
                </a:endParaRPr>
              </a:p>
              <a:p>
                <a:pPr>
                  <a:spcBef>
                    <a:spcPts val="438"/>
                  </a:spcBef>
                </a:pPr>
                <a14:m>
                  <m:oMathPara>
                    <m:oMathParaPr>
                      <m:jc/>
                    </m:oMathParaPr>
                    <m:oMath>
                      <m:r>
                        <a:rPr lang="en-US" sz="2800" b="0" i="1" spc="10" smtClean="0">
                          <a:solidFill>
                            <a:schemeClr val="tx1"/>
                          </a:solidFill>
                          <a:latin typeface="Cambria Math" panose="02040503050406030204" pitchFamily="18" charset="0"/>
                          <a:cs typeface="Arial"/>
                        </a:rPr>
                        <m:t>𝐺</m:t>
                      </m:r>
                      <m:r>
                        <a:rPr lang="en-US" sz="2800" b="0" i="1" spc="10" smtClean="0">
                          <a:solidFill>
                            <a:schemeClr val="tx1"/>
                          </a:solidFill>
                          <a:latin typeface="Cambria Math" panose="02040503050406030204" pitchFamily="18" charset="0"/>
                          <a:cs typeface="Arial"/>
                        </a:rPr>
                        <m:t> = </m:t>
                      </m:r>
                      <m:d>
                        <m:dPr>
                          <m:begChr m:val="("/>
                          <m:sepChr m:val="|"/>
                          <m:endChr m:val=")"/>
                          <m:grow m:val="on"/>
                          <m:shp m:val="centered"/>
                          <m:ctrlPr>
                            <a:rPr lang="en-US" sz="2800" b="0" i="1" spc="10" smtClean="0">
                              <a:solidFill>
                                <a:schemeClr val="tx1"/>
                              </a:solidFill>
                              <a:latin typeface="Cambria Math" panose="02040503050406030204" pitchFamily="18" charset="0"/>
                              <a:cs typeface="Arial"/>
                            </a:rPr>
                          </m:ctrlPr>
                        </m:dPr>
                        <m:e>
                          <m:d>
                            <m:dPr>
                              <m:begChr m:val="{"/>
                              <m:sepChr m:val="|"/>
                              <m:endChr m:val="}"/>
                              <m:grow m:val="on"/>
                              <m:shp m:val="centered"/>
                              <m:ctrlPr>
                                <a:rPr lang="en-US" sz="2800" b="0" i="1" spc="10" smtClean="0">
                                  <a:solidFill>
                                    <a:schemeClr val="tx1"/>
                                  </a:solidFill>
                                  <a:latin typeface="Cambria Math" panose="02040503050406030204" pitchFamily="18" charset="0"/>
                                  <a:cs typeface="Arial"/>
                                </a:rPr>
                              </m:ctrlPr>
                            </m:dPr>
                            <m:e>
                              <m:r>
                                <a:rPr lang="en-US" sz="2800" b="0" i="1" spc="10" smtClean="0">
                                  <a:solidFill>
                                    <a:schemeClr val="tx1"/>
                                  </a:solidFill>
                                  <a:latin typeface="Cambria Math" panose="02040503050406030204" pitchFamily="18" charset="0"/>
                                  <a:cs typeface="Arial"/>
                                </a:rPr>
                                <m:t>𝑆</m:t>
                              </m:r>
                            </m:e>
                          </m:d>
                          <m:r>
                            <a:rPr lang="en-US" sz="2800" b="0" i="1" spc="10" smtClean="0">
                              <a:solidFill>
                                <a:schemeClr val="tx1"/>
                              </a:solidFill>
                              <a:latin typeface="Cambria Math" panose="02040503050406030204" pitchFamily="18" charset="0"/>
                              <a:cs typeface="Arial"/>
                            </a:rPr>
                            <m:t>, </m:t>
                          </m:r>
                          <m:d>
                            <m:dPr>
                              <m:begChr m:val="{"/>
                              <m:sepChr m:val="|"/>
                              <m:endChr m:val="}"/>
                              <m:grow m:val="on"/>
                              <m:shp m:val="centered"/>
                              <m:ctrlPr>
                                <a:rPr lang="en-US" sz="2800" b="0" i="1" spc="10" smtClean="0">
                                  <a:solidFill>
                                    <a:schemeClr val="tx1"/>
                                  </a:solidFill>
                                  <a:latin typeface="Cambria Math" panose="02040503050406030204" pitchFamily="18" charset="0"/>
                                  <a:cs typeface="Arial"/>
                                </a:rPr>
                              </m:ctrlPr>
                            </m:dPr>
                            <m:e>
                              <m:r>
                                <a:rPr lang="en-US" sz="2800" b="0" i="1" spc="10" smtClean="0">
                                  <a:solidFill>
                                    <a:schemeClr val="tx1"/>
                                  </a:solidFill>
                                  <a:latin typeface="Cambria Math" panose="02040503050406030204" pitchFamily="18" charset="0"/>
                                  <a:cs typeface="Arial"/>
                                </a:rPr>
                                <m:t>𝑎</m:t>
                              </m:r>
                              <m:r>
                                <a:rPr lang="en-US" sz="2800" b="0" i="1" spc="10" smtClean="0">
                                  <a:solidFill>
                                    <a:schemeClr val="tx1"/>
                                  </a:solidFill>
                                  <a:latin typeface="Cambria Math" panose="02040503050406030204" pitchFamily="18" charset="0"/>
                                  <a:cs typeface="Arial"/>
                                </a:rPr>
                                <m:t>, </m:t>
                              </m:r>
                              <m:r>
                                <a:rPr lang="en-US" sz="2800" b="0" i="1" spc="10" smtClean="0">
                                  <a:solidFill>
                                    <a:schemeClr val="tx1"/>
                                  </a:solidFill>
                                  <a:latin typeface="Cambria Math" panose="02040503050406030204" pitchFamily="18" charset="0"/>
                                  <a:cs typeface="Arial"/>
                                </a:rPr>
                                <m:t>𝑏</m:t>
                              </m:r>
                            </m:e>
                          </m:d>
                          <m:r>
                            <a:rPr lang="en-US" sz="2800" b="0" i="1" spc="10" smtClean="0">
                              <a:solidFill>
                                <a:schemeClr val="tx1"/>
                              </a:solidFill>
                              <a:latin typeface="Cambria Math" panose="02040503050406030204" pitchFamily="18" charset="0"/>
                              <a:cs typeface="Arial"/>
                            </a:rPr>
                            <m:t>, </m:t>
                          </m:r>
                          <m:r>
                            <a:rPr lang="en-US" sz="2800" b="0" i="1" spc="10" smtClean="0">
                              <a:solidFill>
                                <a:schemeClr val="tx1"/>
                              </a:solidFill>
                              <a:latin typeface="Cambria Math" panose="02040503050406030204" pitchFamily="18" charset="0"/>
                              <a:cs typeface="Arial"/>
                            </a:rPr>
                            <m:t>𝑃</m:t>
                          </m:r>
                          <m:r>
                            <a:rPr lang="en-US" sz="2800" b="0" i="1" spc="10" smtClean="0">
                              <a:solidFill>
                                <a:schemeClr val="tx1"/>
                              </a:solidFill>
                              <a:latin typeface="Cambria Math" panose="02040503050406030204" pitchFamily="18" charset="0"/>
                              <a:cs typeface="Arial"/>
                            </a:rPr>
                            <m:t>, </m:t>
                          </m:r>
                          <m:r>
                            <a:rPr lang="en-US" sz="2800" b="0" i="1" spc="10" smtClean="0">
                              <a:solidFill>
                                <a:schemeClr val="tx1"/>
                              </a:solidFill>
                              <a:latin typeface="Cambria Math" panose="02040503050406030204" pitchFamily="18" charset="0"/>
                              <a:cs typeface="Arial"/>
                            </a:rPr>
                            <m:t>𝑆</m:t>
                          </m:r>
                        </m:e>
                      </m:d>
                    </m:oMath>
                  </m:oMathPara>
                </a14:m>
                <a:r>
                  <a:rPr lang="en-US" sz="2800" b="0" i="1" spc="10">
                    <a:solidFill>
                      <a:schemeClr val="tx1"/>
                    </a:solidFill>
                    <a:latin typeface="Cambria Math" panose="02040503050406030204" pitchFamily="18" charset="0"/>
                    <a:cs typeface="Arial"/>
                  </a:rPr>
                  <a:t> </a:t>
                </a:r>
                <a:r>
                  <a:rPr lang="en-US" sz="2800" b="0" spc="10">
                    <a:solidFill>
                      <a:schemeClr val="tx1"/>
                    </a:solidFill>
                    <a:latin typeface="Cambria Math" panose="02040503050406030204" pitchFamily="18" charset="0"/>
                    <a:cs typeface="Arial"/>
                  </a:rPr>
                  <a:t>where</a:t>
                </a:r>
              </a:p>
              <a:p>
                <a:pPr>
                  <a:spcBef>
                    <a:spcPts val="438"/>
                  </a:spcBef>
                </a:pPr>
                <a:r>
                  <a:rPr lang="en-US" sz="2800" spc="10">
                    <a:latin typeface="Cambria Math" panose="02040503050406030204" pitchFamily="18" charset="0"/>
                    <a:cs typeface="Arial"/>
                  </a:rPr>
                  <a:t>	</a:t>
                </a:r>
                <a:r>
                  <a:rPr lang="en-US" sz="2800" b="0" spc="10">
                    <a:solidFill>
                      <a:schemeClr val="tx1"/>
                    </a:solidFill>
                    <a:latin typeface="Cambria Math" panose="02040503050406030204" pitchFamily="18" charset="0"/>
                    <a:cs typeface="Arial"/>
                  </a:rPr>
                  <a:t> </a:t>
                </a:r>
                <a14:m>
                  <m:oMathPara>
                    <m:oMathParaPr>
                      <m:jc/>
                    </m:oMathParaPr>
                    <m:oMath>
                      <m:r>
                        <a:rPr lang="en-US" sz="2800" b="0" i="1" smtClean="0">
                          <a:solidFill>
                            <a:schemeClr val="tx1"/>
                          </a:solidFill>
                          <a:latin typeface="Cambria Math" panose="02040503050406030204" pitchFamily="18" charset="0"/>
                          <a:cs typeface="Arial MT"/>
                        </a:rPr>
                        <m:t>𝑃</m:t>
                      </m:r>
                      <m:r>
                        <a:rPr lang="en-US" sz="2800" b="0" i="1" smtClean="0">
                          <a:solidFill>
                            <a:schemeClr val="tx1"/>
                          </a:solidFill>
                          <a:latin typeface="Cambria Math" panose="02040503050406030204" pitchFamily="18" charset="0"/>
                          <a:cs typeface="Arial MT"/>
                        </a:rPr>
                        <m:t>={</m:t>
                      </m:r>
                      <m:r>
                        <a:rPr lang="en-US" sz="2800" i="1">
                          <a:solidFill>
                            <a:schemeClr val="tx1"/>
                          </a:solidFill>
                          <a:latin typeface="Cambria Math" panose="02040503050406030204" pitchFamily="18" charset="0"/>
                          <a:cs typeface="Arial MT"/>
                        </a:rPr>
                        <m:t>𝑆</m:t>
                      </m:r>
                      <m:r>
                        <a:rPr lang="en-US" sz="2800" i="1">
                          <a:solidFill>
                            <a:schemeClr val="tx1"/>
                          </a:solidFill>
                          <a:latin typeface="Cambria Math" panose="02040503050406030204" pitchFamily="18" charset="0"/>
                          <a:cs typeface="Arial MT"/>
                        </a:rPr>
                        <m:t>→</m:t>
                      </m:r>
                      <m:r>
                        <a:rPr lang="en-US" sz="2800" i="1">
                          <a:solidFill>
                            <a:schemeClr val="tx1"/>
                          </a:solidFill>
                          <a:latin typeface="Cambria Math" panose="02040503050406030204" pitchFamily="18" charset="0"/>
                          <a:cs typeface="Arial MT"/>
                        </a:rPr>
                        <m:t>𝑎𝑆𝑏</m:t>
                      </m:r>
                      <m:r>
                        <a:rPr lang="en-US" sz="2800" b="0" i="1" smtClean="0">
                          <a:solidFill>
                            <a:schemeClr val="tx1"/>
                          </a:solidFill>
                          <a:latin typeface="Cambria Math" panose="02040503050406030204" pitchFamily="18" charset="0"/>
                          <a:cs typeface="Arial MT"/>
                        </a:rPr>
                        <m:t>, </m:t>
                      </m:r>
                      <m:r>
                        <a:rPr lang="en-US" sz="2800" i="1">
                          <a:solidFill>
                            <a:schemeClr val="tx1"/>
                          </a:solidFill>
                          <a:latin typeface="Cambria Math" panose="02040503050406030204" pitchFamily="18" charset="0"/>
                          <a:cs typeface="Arial MT"/>
                        </a:rPr>
                        <m:t>𝑆</m:t>
                      </m:r>
                      <m:r>
                        <a:rPr lang="en-US" sz="2800" i="1">
                          <a:solidFill>
                            <a:schemeClr val="tx1"/>
                          </a:solidFill>
                          <a:latin typeface="Cambria Math" panose="02040503050406030204" pitchFamily="18" charset="0"/>
                          <a:cs typeface="Arial MT"/>
                        </a:rPr>
                        <m:t>→</m:t>
                      </m:r>
                      <m:r>
                        <a:rPr lang="en-US" sz="2800" b="0" i="1" smtClean="0">
                          <a:solidFill>
                            <a:schemeClr val="tx1"/>
                          </a:solidFill>
                          <a:latin typeface="Cambria Math" panose="02040503050406030204" pitchFamily="18" charset="0"/>
                          <a:cs typeface="Arial MT"/>
                        </a:rPr>
                        <m:t>𝑎𝑏</m:t>
                      </m:r>
                      <m:r>
                        <a:rPr lang="en-US" sz="2800" b="0" i="1" smtClean="0">
                          <a:solidFill>
                            <a:schemeClr val="tx1"/>
                          </a:solidFill>
                          <a:latin typeface="Cambria Math" panose="02040503050406030204" pitchFamily="18" charset="0"/>
                          <a:cs typeface="Arial MT"/>
                        </a:rPr>
                        <m:t>}</m:t>
                      </m:r>
                    </m:oMath>
                  </m:oMathPara>
                </a14:m>
                <a:r>
                  <a:rPr lang="en-US" sz="2800">
                    <a:solidFill>
                      <a:schemeClr val="tx1"/>
                    </a:solidFill>
                    <a:cs typeface="Arial MT"/>
                  </a:rPr>
                  <a:t> is a CFG. </a:t>
                </a:r>
              </a:p>
              <a:p>
                <a:pPr>
                  <a:spcBef>
                    <a:spcPts val="438"/>
                  </a:spcBef>
                </a:pPr>
                <a:r>
                  <a:rPr lang="en-US" sz="2800">
                    <a:cs typeface="Arial MT"/>
                  </a:rPr>
                  <a:t>Thus, </a:t>
                </a:r>
                <a14:m>
                  <m:oMathPara>
                    <m:oMathParaPr>
                      <m:jc/>
                    </m:oMathParaPr>
                    <m:oMath>
                      <m:r>
                        <a:rPr lang="en-US" sz="2800" b="0" i="1" smtClean="0">
                          <a:latin typeface="Cambria Math" panose="02040503050406030204" pitchFamily="18" charset="0"/>
                          <a:cs typeface="Arial MT"/>
                        </a:rPr>
                        <m:t>𝐿</m:t>
                      </m:r>
                      <m:d>
                        <m:dPr>
                          <m:begChr m:val="("/>
                          <m:sepChr m:val="|"/>
                          <m:endChr m:val=")"/>
                          <m:grow m:val="on"/>
                          <m:shp m:val="centered"/>
                          <m:ctrlPr>
                            <a:rPr lang="en-US" sz="2800" b="0" i="1" smtClean="0">
                              <a:latin typeface="Cambria Math" panose="02040503050406030204" pitchFamily="18" charset="0"/>
                              <a:cs typeface="Arial MT"/>
                            </a:rPr>
                          </m:ctrlPr>
                        </m:dPr>
                        <m:e>
                          <m:r>
                            <a:rPr lang="en-US" sz="2800" b="0" i="1" smtClean="0">
                              <a:latin typeface="Cambria Math" panose="02040503050406030204" pitchFamily="18" charset="0"/>
                              <a:cs typeface="Arial MT"/>
                            </a:rPr>
                            <m:t>𝐺</m:t>
                          </m:r>
                        </m:e>
                      </m:d>
                      <m:r>
                        <a:rPr lang="en-US" sz="2800" b="0" i="1" smtClean="0">
                          <a:latin typeface="Cambria Math" panose="02040503050406030204" pitchFamily="18" charset="0"/>
                          <a:cs typeface="Arial MT"/>
                        </a:rPr>
                        <m:t>={</m:t>
                      </m:r>
                      <m:sSup>
                        <m:sSupPr>
                          <m:ctrlPr>
                            <a:rPr lang="en-US" sz="2800" b="0" i="1" smtClean="0">
                              <a:latin typeface="Cambria Math" panose="02040503050406030204" pitchFamily="18" charset="0"/>
                              <a:cs typeface="Arial MT"/>
                            </a:rPr>
                          </m:ctrlPr>
                        </m:sSupPr>
                        <m:e>
                          <m:r>
                            <a:rPr lang="en-US" sz="2800" b="0" i="1" smtClean="0">
                              <a:latin typeface="Cambria Math" panose="02040503050406030204" pitchFamily="18" charset="0"/>
                              <a:cs typeface="Arial MT"/>
                            </a:rPr>
                            <m:t>𝑎</m:t>
                          </m:r>
                        </m:e>
                        <m:sup>
                          <m:r>
                            <a:rPr lang="en-US" sz="2800" b="0" i="1" smtClean="0">
                              <a:latin typeface="Cambria Math" panose="02040503050406030204" pitchFamily="18" charset="0"/>
                              <a:cs typeface="Arial MT"/>
                            </a:rPr>
                            <m:t>𝑛</m:t>
                          </m:r>
                        </m:sup>
                      </m:sSup>
                      <m:sSup>
                        <m:sSupPr>
                          <m:ctrlPr>
                            <a:rPr lang="en-US" sz="2800" b="0" i="1" smtClean="0">
                              <a:latin typeface="Cambria Math" panose="02040503050406030204" pitchFamily="18" charset="0"/>
                              <a:cs typeface="Arial MT"/>
                            </a:rPr>
                          </m:ctrlPr>
                        </m:sSupPr>
                        <m:e>
                          <m:r>
                            <a:rPr lang="en-US" sz="2800" b="0" i="1" smtClean="0">
                              <a:latin typeface="Cambria Math" panose="02040503050406030204" pitchFamily="18" charset="0"/>
                              <a:cs typeface="Arial MT"/>
                            </a:rPr>
                            <m:t>𝑏</m:t>
                          </m:r>
                        </m:e>
                        <m:sup>
                          <m:r>
                            <a:rPr lang="en-US" sz="2800" b="0" i="1" smtClean="0">
                              <a:latin typeface="Cambria Math" panose="02040503050406030204" pitchFamily="18" charset="0"/>
                              <a:cs typeface="Arial MT"/>
                            </a:rPr>
                            <m:t>𝑛</m:t>
                          </m:r>
                        </m:sup>
                      </m:sSup>
                      <m:r>
                        <a:rPr lang="en-US" sz="2800" b="0" i="1" smtClean="0">
                          <a:latin typeface="Cambria Math" panose="02040503050406030204" pitchFamily="18" charset="0"/>
                          <a:cs typeface="Arial MT"/>
                        </a:rPr>
                        <m:t> :</m:t>
                      </m:r>
                      <m:r>
                        <a:rPr lang="en-US" sz="2800" b="0" i="1" smtClean="0">
                          <a:latin typeface="Cambria Math" panose="02040503050406030204" pitchFamily="18" charset="0"/>
                          <a:cs typeface="Arial MT"/>
                        </a:rPr>
                        <m:t>𝑛</m:t>
                      </m:r>
                      <m:r>
                        <a:rPr lang="en-US" sz="2800" b="0" i="1" smtClean="0">
                          <a:latin typeface="Cambria Math" panose="02040503050406030204" pitchFamily="18" charset="0"/>
                          <a:cs typeface="Arial MT"/>
                        </a:rPr>
                        <m:t>≥1}</m:t>
                      </m:r>
                    </m:oMath>
                  </m:oMathPara>
                </a14:m>
                <a:r>
                  <a:rPr lang="en-US" sz="2800">
                    <a:solidFill>
                      <a:schemeClr val="tx1"/>
                    </a:solidFill>
                    <a:cs typeface="Arial MT"/>
                  </a:rPr>
                  <a:t> is a context free language. </a:t>
                </a:r>
              </a:p>
              <a:p>
                <a:endParaRPr lang="en-US" sz="2800">
                  <a:solidFill>
                    <a:srgbClr val="C00000"/>
                  </a:solidFill>
                </a:endParaRPr>
              </a:p>
            </p:txBody>
          </p:sp>
        </mc:Choice>
        <mc:Fallback>
          <p:sp>
            <p:nvSpPr>
              <p:cNvPr id="4" name="TextBox 3">
                <a:extLst>
                  <a:ext uri="{FF2B5EF4-FFF2-40B4-BE49-F238E27FC236}">
                    <a16:creationId xmlns:a16="http://schemas.microsoft.com/office/drawing/2014/main" id="{762AEF9F-193B-7DD8-8F8E-B9F416910561}"/>
                  </a:ext>
                </a:extLst>
              </p:cNvPr>
              <p:cNvSpPr txBox="1">
                <a:spLocks noRot="1" noChangeAspect="1" noMove="1" noResize="1" noEditPoints="1" noAdjustHandles="1" noChangeArrowheads="1" noChangeShapeType="1" noTextEdit="1"/>
              </p:cNvSpPr>
              <p:nvPr/>
            </p:nvSpPr>
            <p:spPr>
              <a:xfrm>
                <a:off x="304800" y="1447800"/>
                <a:ext cx="8534400" cy="4985980"/>
              </a:xfrm>
              <a:prstGeom prst="rect">
                <a:avLst/>
              </a:prstGeom>
              <a:blipFill>
                <a:blip r:embed="rId2"/>
                <a:stretch>
                  <a:fillRect l="-1429" t="-1224"/>
                </a:stretch>
              </a:blipFill>
            </p:spPr>
            <p:txBody>
              <a:bodyPr/>
              <a:lstStyle/>
              <a:p>
                <a:r>
                  <a:rPr lang="en-IN">
                    <a:noFill/>
                  </a:rPr>
                  <a:t> </a:t>
                </a:r>
              </a:p>
            </p:txBody>
          </p:sp>
        </mc:Fallback>
      </mc:AlternateContent>
      <mc:AlternateContent>
        <mc:Choice Requires="a14">
          <p:sp>
            <p:nvSpPr>
              <p:cNvPr id="9" name="TextBox 8">
                <a:extLst>
                  <a:ext uri="{FF2B5EF4-FFF2-40B4-BE49-F238E27FC236}">
                    <a16:creationId xmlns:a16="http://schemas.microsoft.com/office/drawing/2014/main" id="{F0A4A3B5-A6E2-0276-CCD8-41A81F51D294}"/>
                  </a:ext>
                </a:extLst>
              </p:cNvPr>
              <p:cNvSpPr txBox="1"/>
              <p:nvPr/>
            </p:nvSpPr>
            <p:spPr>
              <a:xfrm>
                <a:off x="5181600" y="2075829"/>
                <a:ext cx="342138"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3200" b="0" i="1" smtClean="0">
                          <a:latin typeface="Cambria Math" panose="02040503050406030204" pitchFamily="18" charset="0"/>
                          <a:cs typeface="Arial MT"/>
                        </a:rPr>
                        <m:t>∗</m:t>
                      </m:r>
                    </m:oMath>
                  </m:oMathPara>
                </a14:m>
                <a:endParaRPr lang="en-IN" sz="3200"/>
              </a:p>
            </p:txBody>
          </p:sp>
        </mc:Choice>
        <mc:Fallback>
          <p:sp>
            <p:nvSpPr>
              <p:cNvPr id="9" name="TextBox 8">
                <a:extLst>
                  <a:ext uri="{FF2B5EF4-FFF2-40B4-BE49-F238E27FC236}">
                    <a16:creationId xmlns:a16="http://schemas.microsoft.com/office/drawing/2014/main" id="{F0A4A3B5-A6E2-0276-CCD8-41A81F51D294}"/>
                  </a:ext>
                </a:extLst>
              </p:cNvPr>
              <p:cNvSpPr txBox="1">
                <a:spLocks noRot="1" noChangeAspect="1" noMove="1" noResize="1" noEditPoints="1" noAdjustHandles="1" noChangeArrowheads="1" noChangeShapeType="1" noTextEdit="1"/>
              </p:cNvSpPr>
              <p:nvPr/>
            </p:nvSpPr>
            <p:spPr>
              <a:xfrm>
                <a:off x="5181600" y="2075829"/>
                <a:ext cx="342138" cy="584775"/>
              </a:xfrm>
              <a:prstGeom prst="rect">
                <a:avLst/>
              </a:prstGeom>
              <a:blipFill>
                <a:blip r:embed="rId3"/>
                <a:stretch>
                  <a:fillRect/>
                </a:stretch>
              </a:blipFill>
            </p:spPr>
            <p:txBody>
              <a:bodyPr/>
              <a:lstStyle/>
              <a:p>
                <a:r>
                  <a:rPr lang="en-IN">
                    <a:noFill/>
                  </a:rPr>
                  <a:t> </a:t>
                </a:r>
              </a:p>
            </p:txBody>
          </p:sp>
        </mc:Fallback>
      </mc:AlternateContent>
      <p:contentPart p14:bwMode="auto" r:id="rId4">
        <p14:nvContentPartPr>
          <p14:cNvPr id="3" name="Ink 2"/>
          <p14:cNvContentPartPr/>
          <p14:nvPr/>
        </p14:nvContentPartPr>
        <p14:xfrm>
          <a:off x="2278800" y="2395440"/>
          <a:ext cx="5576040" cy="3677040"/>
        </p14:xfrm>
      </p:contentPart>
      <p:contentPart p14:bwMode="auto" r:id="rId5">
        <p14:nvContentPartPr>
          <p14:cNvPr id="6" name="Ink 5">
            <a:extLst>
              <a:ext uri="{FF2B5EF4-FFF2-40B4-BE49-F238E27FC236}">
                <a16:creationId xmlns:a16="http://schemas.microsoft.com/office/drawing/2014/main" id="{BCF20337-76A4-46E8-B1BA-D699C8B711BD}"/>
              </a:ext>
            </a:extLst>
          </p14:cNvPr>
          <p14:cNvContentPartPr/>
          <p14:nvPr/>
        </p14:nvContentPartPr>
        <p14:xfrm>
          <a:off x="3492720" y="2949120"/>
          <a:ext cx="1097280" cy="512640"/>
        </p14:xfrm>
      </p:contentPart>
      <p:contentPart p14:bwMode="auto" r:id="rId6">
        <p14:nvContentPartPr>
          <p14:cNvPr id="21" name="Ink 20">
            <a:extLst>
              <a:ext uri="{FF2B5EF4-FFF2-40B4-BE49-F238E27FC236}">
                <a16:creationId xmlns:a16="http://schemas.microsoft.com/office/drawing/2014/main" id="{B35F8E20-1498-4534-BADC-FA9133F8FAC9}"/>
              </a:ext>
            </a:extLst>
          </p14:cNvPr>
          <p14:cNvContentPartPr/>
          <p14:nvPr/>
        </p14:nvContentPartPr>
        <p14:xfrm>
          <a:off x="3477960" y="3385080"/>
          <a:ext cx="1017720" cy="110160"/>
        </p14:xfrm>
      </p:contentPart>
    </p:spTree>
    <p:extLst>
      <p:ext uri="{BB962C8B-B14F-4D97-AF65-F5344CB8AC3E}">
        <p14:creationId xmlns:p14="http://schemas.microsoft.com/office/powerpoint/2010/main" val="35487171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Context Free Language (CFL)</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762AEF9F-193B-7DD8-8F8E-B9F416910561}"/>
                  </a:ext>
                </a:extLst>
              </p:cNvPr>
              <p:cNvSpPr txBox="1"/>
              <p:nvPr/>
            </p:nvSpPr>
            <p:spPr>
              <a:xfrm>
                <a:off x="304800" y="1447800"/>
                <a:ext cx="8534400" cy="440120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C00000"/>
                    </a:solidFill>
                  </a:rPr>
                  <a:t>Example: </a:t>
                </a:r>
                <a:r>
                  <a:rPr lang="en-US" sz="2800"/>
                  <a:t>CFG for </a:t>
                </a:r>
                <a14:m>
                  <m:oMathPara>
                    <m:oMathParaPr>
                      <m:jc/>
                    </m:oMathParaPr>
                    <m:oMath>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begChr m:val="{"/>
                              <m:sepChr m:val="|"/>
                              <m:endChr m:val="}"/>
                              <m:grow m:val="on"/>
                              <m:shp m:val="centered"/>
                              <m:ctrlPr>
                                <a:rPr lang="en-US" sz="2800" b="0" i="1" smtClean="0">
                                  <a:latin typeface="Cambria Math" panose="02040503050406030204" pitchFamily="18" charset="0"/>
                                </a:rPr>
                              </m:ctrlPr>
                            </m:dPr>
                            <m:e>
                              <m:r>
                                <a:rPr lang="en-US" sz="2800" b="0" i="1" smtClean="0">
                                  <a:latin typeface="Cambria Math" panose="02040503050406030204" pitchFamily="18" charset="0"/>
                                </a:rPr>
                                <m:t>𝑎</m:t>
                              </m:r>
                              <m:r>
                                <a:rPr lang="en-US" sz="2800" b="0" i="1" smtClean="0">
                                  <a:latin typeface="Cambria Math" panose="02040503050406030204" pitchFamily="18" charset="0"/>
                                </a:rPr>
                                <m:t>, </m:t>
                              </m:r>
                              <m:r>
                                <a:rPr lang="en-US" sz="2800" b="0" i="1" smtClean="0">
                                  <a:latin typeface="Cambria Math" panose="02040503050406030204" pitchFamily="18" charset="0"/>
                                </a:rPr>
                                <m:t>𝑏</m:t>
                              </m:r>
                            </m:e>
                          </m:d>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𝑅</m:t>
                          </m:r>
                        </m:sup>
                      </m:sSup>
                      <m:r>
                        <a:rPr lang="en-US" sz="2800" b="0" i="1" smtClean="0">
                          <a:latin typeface="Cambria Math" panose="02040503050406030204" pitchFamily="18" charset="0"/>
                        </a:rPr>
                        <m:t>}</m:t>
                      </m:r>
                    </m:oMath>
                  </m:oMathPara>
                </a14:m>
                <a:r>
                  <a:rPr lang="en-US" sz="2800">
                    <a:solidFill>
                      <a:srgbClr val="C00000"/>
                    </a:solidFill>
                  </a:rPr>
                  <a:t>. </a:t>
                </a:r>
              </a:p>
              <a:p>
                <a:endParaRPr lang="en-US" sz="2800">
                  <a:solidFill>
                    <a:srgbClr val="C00000"/>
                  </a:solidFill>
                </a:endParaRPr>
              </a:p>
              <a:p>
                <a:r>
                  <a:rPr lang="en-US" sz="2800">
                    <a:solidFill>
                      <a:srgbClr val="C00000"/>
                    </a:solidFill>
                  </a:rPr>
                  <a:t>Ans: </a:t>
                </a:r>
              </a:p>
              <a:p>
                <a:endParaRPr lang="en-US" sz="2800">
                  <a:solidFill>
                    <a:srgbClr val="C00000"/>
                  </a:solidFill>
                </a:endParaRPr>
              </a:p>
              <a:p>
                <a:endParaRPr lang="en-US" sz="2800">
                  <a:solidFill>
                    <a:srgbClr val="C00000"/>
                  </a:solidFill>
                </a:endParaRPr>
              </a:p>
              <a:p>
                <a:endParaRPr lang="en-US" sz="2800">
                  <a:solidFill>
                    <a:srgbClr val="C00000"/>
                  </a:solidFill>
                </a:endParaRPr>
              </a:p>
              <a:p>
                <a:r>
                  <a:rPr lang="en-US" sz="2800">
                    <a:solidFill>
                      <a:srgbClr val="C00000"/>
                    </a:solidFill>
                  </a:rPr>
                  <a:t>Example: </a:t>
                </a:r>
                <a:r>
                  <a:rPr lang="en-US" sz="2800"/>
                  <a:t>CFG for balanced parenthesis </a:t>
                </a:r>
              </a:p>
              <a:p>
                <a:r>
                  <a:rPr lang="en-US" sz="2800"/>
                  <a:t>Ans:  </a:t>
                </a:r>
                <a:endParaRPr lang="en-US" sz="2800">
                  <a:solidFill>
                    <a:srgbClr val="C00000"/>
                  </a:solidFill>
                </a:endParaRPr>
              </a:p>
              <a:p>
                <a:endParaRPr lang="en-US" sz="2800">
                  <a:solidFill>
                    <a:srgbClr val="C00000"/>
                  </a:solidFill>
                </a:endParaRPr>
              </a:p>
              <a:p>
                <a:endParaRPr lang="en-US" sz="2800">
                  <a:solidFill>
                    <a:srgbClr val="C00000"/>
                  </a:solidFill>
                </a:endParaRPr>
              </a:p>
            </p:txBody>
          </p:sp>
        </mc:Choice>
        <mc:Fallback>
          <p:sp>
            <p:nvSpPr>
              <p:cNvPr id="4" name="TextBox 3">
                <a:extLst>
                  <a:ext uri="{FF2B5EF4-FFF2-40B4-BE49-F238E27FC236}">
                    <a16:creationId xmlns:a16="http://schemas.microsoft.com/office/drawing/2014/main" id="{762AEF9F-193B-7DD8-8F8E-B9F416910561}"/>
                  </a:ext>
                </a:extLst>
              </p:cNvPr>
              <p:cNvSpPr txBox="1">
                <a:spLocks noRot="1" noChangeAspect="1" noMove="1" noResize="1" noEditPoints="1" noAdjustHandles="1" noChangeArrowheads="1" noChangeShapeType="1" noTextEdit="1"/>
              </p:cNvSpPr>
              <p:nvPr/>
            </p:nvSpPr>
            <p:spPr>
              <a:xfrm>
                <a:off x="304800" y="1447800"/>
                <a:ext cx="8534400" cy="4401205"/>
              </a:xfrm>
              <a:prstGeom prst="rect">
                <a:avLst/>
              </a:prstGeom>
              <a:blipFill>
                <a:blip r:embed="rId2"/>
                <a:stretch>
                  <a:fillRect l="-1429" t="-1387"/>
                </a:stretch>
              </a:blipFill>
            </p:spPr>
            <p:txBody>
              <a:bodyPr/>
              <a:lstStyle/>
              <a:p>
                <a:r>
                  <a:rPr lang="en-IN">
                    <a:noFill/>
                  </a:rPr>
                  <a:t> </a:t>
                </a:r>
              </a:p>
            </p:txBody>
          </p:sp>
        </mc:Fallback>
      </mc:AlternateContent>
      <p:contentPart p14:bwMode="auto" r:id="rId3">
        <p14:nvContentPartPr>
          <p14:cNvPr id="3" name="Ink 2"/>
          <p14:cNvContentPartPr/>
          <p14:nvPr/>
        </p14:nvContentPartPr>
        <p14:xfrm>
          <a:off x="2548800" y="1992600"/>
          <a:ext cx="6312960" cy="3427920"/>
        </p14:xfrm>
      </p:contentPart>
      <p:contentPart p14:bwMode="auto" r:id="rId4">
        <p14:nvContentPartPr>
          <p14:cNvPr id="5" name="Ink 4"/>
          <p14:cNvContentPartPr/>
          <p14:nvPr/>
        </p14:nvContentPartPr>
        <p14:xfrm>
          <a:off x="1853640" y="1065960"/>
          <a:ext cx="7132320" cy="4985640"/>
        </p14:xfrm>
      </p:contentPart>
    </p:spTree>
    <p:extLst>
      <p:ext uri="{BB962C8B-B14F-4D97-AF65-F5344CB8AC3E}">
        <p14:creationId xmlns:p14="http://schemas.microsoft.com/office/powerpoint/2010/main" val="2122174277"/>
      </p:ext>
    </p:extLst>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Derivation (Parse) Tree</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762AEF9F-193B-7DD8-8F8E-B9F416910561}"/>
                  </a:ext>
                </a:extLst>
              </p:cNvPr>
              <p:cNvSpPr txBox="1"/>
              <p:nvPr/>
            </p:nvSpPr>
            <p:spPr>
              <a:xfrm>
                <a:off x="304800" y="1447800"/>
                <a:ext cx="8534400" cy="538609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a:solidFill>
                      <a:srgbClr val="002060"/>
                    </a:solidFill>
                  </a:rPr>
                  <a:t>Let </a:t>
                </a:r>
                <a14:m>
                  <m:oMathPara>
                    <m:oMathParaPr>
                      <m:jc/>
                    </m:oMathParaPr>
                    <m:oMath>
                      <m:r>
                        <a:rPr lang="en-US" sz="2800" b="0" i="1" smtClean="0">
                          <a:solidFill>
                            <a:srgbClr val="002060"/>
                          </a:solidFill>
                          <a:latin typeface="Cambria Math" panose="02040503050406030204" pitchFamily="18" charset="0"/>
                        </a:rPr>
                        <m:t>𝐺</m:t>
                      </m:r>
                    </m:oMath>
                  </m:oMathPara>
                </a14:m>
                <a:r>
                  <a:rPr lang="en-US" sz="2800">
                    <a:solidFill>
                      <a:srgbClr val="002060"/>
                    </a:solidFill>
                  </a:rPr>
                  <a:t> be a  CFG.  </a:t>
                </a:r>
              </a:p>
              <a:p>
                <a:pPr marL="457200" indent="-457200">
                  <a:buFont typeface="Wingdings" panose="05000000000000000000" pitchFamily="2" charset="2"/>
                  <a:buChar char="Ø"/>
                </a:pPr>
                <a:endParaRPr lang="en-US" sz="2800">
                  <a:solidFill>
                    <a:srgbClr val="002060"/>
                  </a:solidFill>
                </a:endParaRPr>
              </a:p>
              <a:p>
                <a:pPr marL="457200" indent="-457200">
                  <a:buFont typeface="Wingdings" panose="05000000000000000000" pitchFamily="2" charset="2"/>
                  <a:buChar char="Ø"/>
                </a:pPr>
                <a:r>
                  <a:rPr lang="en-US" sz="2800">
                    <a:solidFill>
                      <a:srgbClr val="002060"/>
                    </a:solidFill>
                  </a:rPr>
                  <a:t>A string </a:t>
                </a:r>
                <a14:m>
                  <m:oMathPara>
                    <m:oMathParaPr>
                      <m:jc/>
                    </m:oMathParaPr>
                    <m:oMath>
                      <m:r>
                        <a:rPr lang="en-US" sz="2800" b="0" i="1" smtClean="0">
                          <a:solidFill>
                            <a:srgbClr val="002060"/>
                          </a:solidFill>
                          <a:latin typeface="Cambria Math" panose="02040503050406030204" pitchFamily="18" charset="0"/>
                        </a:rPr>
                        <m:t>𝑤</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𝐿</m:t>
                      </m:r>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𝐺</m:t>
                          </m:r>
                        </m:e>
                      </m:d>
                    </m:oMath>
                  </m:oMathPara>
                </a14:m>
                <a:r>
                  <a:rPr lang="en-US" sz="2800">
                    <a:solidFill>
                      <a:srgbClr val="002060"/>
                    </a:solidFill>
                  </a:rPr>
                  <a:t>may have many derivations in </a:t>
                </a:r>
                <a14:m>
                  <m:oMathPara>
                    <m:oMathParaPr>
                      <m:jc/>
                    </m:oMathParaPr>
                    <m:oMath>
                      <m:r>
                        <a:rPr lang="en-US" sz="2800" b="0" i="1" smtClean="0">
                          <a:solidFill>
                            <a:srgbClr val="002060"/>
                          </a:solidFill>
                          <a:latin typeface="Cambria Math" panose="02040503050406030204" pitchFamily="18" charset="0"/>
                        </a:rPr>
                        <m:t>𝐺</m:t>
                      </m:r>
                      <m:r>
                        <a:rPr lang="en-US" sz="2800" b="0" i="1" smtClean="0">
                          <a:solidFill>
                            <a:srgbClr val="002060"/>
                          </a:solidFill>
                          <a:latin typeface="Cambria Math" panose="02040503050406030204" pitchFamily="18" charset="0"/>
                        </a:rPr>
                        <m:t>.</m:t>
                      </m:r>
                    </m:oMath>
                  </m:oMathPara>
                </a14:m>
                <a:endParaRPr lang="en-US" sz="2800">
                  <a:solidFill>
                    <a:srgbClr val="002060"/>
                  </a:solidFill>
                </a:endParaRPr>
              </a:p>
              <a:p>
                <a:pPr marL="457200" indent="-457200">
                  <a:buFont typeface="Wingdings" panose="05000000000000000000" pitchFamily="2" charset="2"/>
                  <a:buChar char="Ø"/>
                </a:pPr>
                <a:endParaRPr lang="en-US" sz="2800">
                  <a:solidFill>
                    <a:srgbClr val="002060"/>
                  </a:solidFill>
                </a:endParaRPr>
              </a:p>
              <a:p>
                <a:pPr marL="457200" indent="-457200">
                  <a:buFont typeface="Wingdings" panose="05000000000000000000" pitchFamily="2" charset="2"/>
                  <a:buChar char="Ø"/>
                </a:pPr>
                <a:r>
                  <a:rPr lang="en-US" sz="2800">
                    <a:solidFill>
                      <a:srgbClr val="002060"/>
                    </a:solidFill>
                  </a:rPr>
                  <a:t>Example: Consider the following CFG </a:t>
                </a:r>
                <a14:m>
                  <m:oMathPara>
                    <m:oMathParaPr>
                      <m:jc/>
                    </m:oMathParaPr>
                    <m:oMath>
                      <m:r>
                        <a:rPr lang="en-US" sz="2800" b="0" i="1" smtClean="0">
                          <a:solidFill>
                            <a:srgbClr val="002060"/>
                          </a:solidFill>
                          <a:latin typeface="Cambria Math" panose="02040503050406030204" pitchFamily="18" charset="0"/>
                        </a:rPr>
                        <m:t>𝐺</m:t>
                      </m:r>
                    </m:oMath>
                  </m:oMathPara>
                </a14:m>
                <a:r>
                  <a:rPr lang="en-US" sz="2800">
                    <a:solidFill>
                      <a:srgbClr val="002060"/>
                    </a:solidFill>
                  </a:rPr>
                  <a:t> for balanced parentheses :  </a:t>
                </a:r>
                <a14:m>
                  <m:oMathPara>
                    <m:oMathParaPr>
                      <m:jc/>
                    </m:oMathParaPr>
                    <m:oMath>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𝑆𝑆</m:t>
                      </m:r>
                      <m:r>
                        <a:rPr lang="en-US" sz="2800" b="0" i="1" smtClean="0">
                          <a:solidFill>
                            <a:srgbClr val="002060"/>
                          </a:solidFill>
                          <a:latin typeface="Cambria Math" panose="02040503050406030204" pitchFamily="18" charset="0"/>
                        </a:rPr>
                        <m:t> </m:t>
                      </m:r>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 </m:t>
                          </m:r>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𝑆</m:t>
                              </m:r>
                            </m:e>
                          </m:d>
                        </m:e>
                      </m:d>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𝜖</m:t>
                      </m:r>
                    </m:oMath>
                  </m:oMathPara>
                </a14:m>
                <a:endParaRPr lang="en-US" sz="2800">
                  <a:solidFill>
                    <a:srgbClr val="002060"/>
                  </a:solidFill>
                </a:endParaRPr>
              </a:p>
              <a:p>
                <a:endParaRPr lang="en-US" sz="2800">
                  <a:solidFill>
                    <a:srgbClr val="C00000"/>
                  </a:solidFill>
                </a:endParaRPr>
              </a:p>
              <a:p>
                <a:r>
                  <a:rPr lang="en-US" sz="2400">
                    <a:solidFill>
                      <a:srgbClr val="C00000"/>
                    </a:solidFill>
                  </a:rPr>
                  <a:t>Let </a:t>
                </a:r>
                <a14:m>
                  <m:oMathPara>
                    <m:oMathParaPr>
                      <m:jc/>
                    </m:oMathParaPr>
                    <m:oMath>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 </m:t>
                          </m:r>
                        </m:e>
                      </m:d>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 </m:t>
                          </m:r>
                        </m:e>
                      </m:d>
                    </m:oMath>
                  </m:oMathPara>
                </a14:m>
                <a:endParaRPr lang="en-US" sz="2400" b="0">
                  <a:solidFill>
                    <a:srgbClr val="C00000"/>
                  </a:solidFill>
                </a:endParaRPr>
              </a:p>
              <a:p>
                <a:endParaRPr lang="en-US" sz="2400">
                  <a:solidFill>
                    <a:srgbClr val="C00000"/>
                  </a:solidFill>
                </a:endParaRPr>
              </a:p>
              <a:p>
                <a:r>
                  <a:rPr lang="en-US" sz="2400">
                    <a:solidFill>
                      <a:srgbClr val="C00000"/>
                    </a:solidFill>
                  </a:rPr>
                  <a:t>Derivation 1: </a:t>
                </a:r>
              </a:p>
              <a:p>
                <a:endParaRPr lang="en-US" sz="2400">
                  <a:solidFill>
                    <a:srgbClr val="C00000"/>
                  </a:solidFill>
                </a:endParaRPr>
              </a:p>
              <a:p>
                <a:r>
                  <a:rPr lang="en-US" sz="2400">
                    <a:solidFill>
                      <a:srgbClr val="C00000"/>
                    </a:solidFill>
                  </a:rPr>
                  <a:t>Derivation 2: </a:t>
                </a:r>
              </a:p>
              <a:p>
                <a:endParaRPr lang="en-US" sz="2800">
                  <a:solidFill>
                    <a:srgbClr val="C00000"/>
                  </a:solidFill>
                </a:endParaRPr>
              </a:p>
            </p:txBody>
          </p:sp>
        </mc:Choice>
        <mc:Fallback>
          <p:sp>
            <p:nvSpPr>
              <p:cNvPr id="4" name="TextBox 3">
                <a:extLst>
                  <a:ext uri="{FF2B5EF4-FFF2-40B4-BE49-F238E27FC236}">
                    <a16:creationId xmlns:a16="http://schemas.microsoft.com/office/drawing/2014/main" id="{762AEF9F-193B-7DD8-8F8E-B9F416910561}"/>
                  </a:ext>
                </a:extLst>
              </p:cNvPr>
              <p:cNvSpPr txBox="1">
                <a:spLocks noRot="1" noChangeAspect="1" noMove="1" noResize="1" noEditPoints="1" noAdjustHandles="1" noChangeArrowheads="1" noChangeShapeType="1" noTextEdit="1"/>
              </p:cNvSpPr>
              <p:nvPr/>
            </p:nvSpPr>
            <p:spPr>
              <a:xfrm>
                <a:off x="304800" y="1447800"/>
                <a:ext cx="8534400" cy="5386090"/>
              </a:xfrm>
              <a:prstGeom prst="rect">
                <a:avLst/>
              </a:prstGeom>
              <a:blipFill>
                <a:blip r:embed="rId3"/>
                <a:stretch>
                  <a:fillRect l="-1214" t="-1133"/>
                </a:stretch>
              </a:blipFill>
            </p:spPr>
            <p:txBody>
              <a:bodyPr/>
              <a:lstStyle/>
              <a:p>
                <a:r>
                  <a:rPr lang="en-IN">
                    <a:noFill/>
                  </a:rPr>
                  <a:t> </a:t>
                </a:r>
              </a:p>
            </p:txBody>
          </p:sp>
        </mc:Fallback>
      </mc:AlternateContent>
      <p:contentPart p14:bwMode="auto" r:id="rId4">
        <p14:nvContentPartPr>
          <p14:cNvPr id="3" name="Ink 2"/>
          <p14:cNvContentPartPr/>
          <p14:nvPr/>
        </p14:nvContentPartPr>
        <p14:xfrm>
          <a:off x="2170080" y="2797200"/>
          <a:ext cx="6929640" cy="3850920"/>
        </p14:xfrm>
      </p:contentPart>
    </p:spTree>
    <p:extLst>
      <p:ext uri="{BB962C8B-B14F-4D97-AF65-F5344CB8AC3E}">
        <p14:creationId xmlns:p14="http://schemas.microsoft.com/office/powerpoint/2010/main" val="2708036230"/>
      </p:ext>
    </p:extLst>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Derivation (Parse) Tree</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762AEF9F-193B-7DD8-8F8E-B9F416910561}"/>
                  </a:ext>
                </a:extLst>
              </p:cNvPr>
              <p:cNvSpPr txBox="1"/>
              <p:nvPr/>
            </p:nvSpPr>
            <p:spPr>
              <a:xfrm>
                <a:off x="304800" y="1447800"/>
                <a:ext cx="8534400" cy="23698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chemeClr val="tx1"/>
                    </a:solidFill>
                  </a:rPr>
                  <a:t>Pictorial representation of both derivations for </a:t>
                </a:r>
                <a14:m>
                  <m:oMathPara>
                    <m:oMathParaPr>
                      <m:jc/>
                    </m:oMathParaPr>
                    <m:oMath>
                      <m:d>
                        <m:dPr>
                          <m:begChr m:val="("/>
                          <m:sepChr m:val="|"/>
                          <m:endChr m:val=")"/>
                          <m:grow m:val="on"/>
                          <m:shp m:val="centered"/>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 </m:t>
                          </m:r>
                        </m:e>
                      </m:d>
                      <m:d>
                        <m:dPr>
                          <m:begChr m:val="("/>
                          <m:sepChr m:val="|"/>
                          <m:endChr m:val=")"/>
                          <m:grow m:val="on"/>
                          <m:shp m:val="centered"/>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 </m:t>
                          </m:r>
                        </m:e>
                      </m:d>
                    </m:oMath>
                  </m:oMathPara>
                </a14:m>
                <a:r>
                  <a:rPr lang="en-US" sz="2400" b="0">
                    <a:solidFill>
                      <a:schemeClr val="tx1"/>
                    </a:solidFill>
                  </a:rPr>
                  <a:t>:</a:t>
                </a:r>
              </a:p>
              <a:p>
                <a:pPr marL="342900" indent="-342900">
                  <a:buFont typeface="Wingdings" panose="05000000000000000000" pitchFamily="2" charset="2"/>
                  <a:buChar char="Ø"/>
                </a:pPr>
                <a:endParaRPr lang="en-US" sz="2400"/>
              </a:p>
              <a:p>
                <a:pPr marL="342900" indent="-342900">
                  <a:buFont typeface="Wingdings" panose="05000000000000000000" pitchFamily="2" charset="2"/>
                  <a:buChar char="Ø"/>
                </a:pPr>
                <a:endParaRPr lang="en-US" sz="2400" b="0">
                  <a:solidFill>
                    <a:schemeClr val="tx1"/>
                  </a:solidFill>
                </a:endParaRPr>
              </a:p>
              <a:p>
                <a:endParaRPr lang="en-US" sz="2400">
                  <a:solidFill>
                    <a:srgbClr val="C00000"/>
                  </a:solidFill>
                </a:endParaRPr>
              </a:p>
              <a:p>
                <a:r>
                  <a:rPr lang="en-US" sz="2400">
                    <a:solidFill>
                      <a:srgbClr val="C00000"/>
                    </a:solidFill>
                  </a:rPr>
                  <a:t>			</a:t>
                </a:r>
              </a:p>
              <a:p>
                <a:endParaRPr lang="en-US" sz="2800">
                  <a:solidFill>
                    <a:srgbClr val="C00000"/>
                  </a:solidFill>
                </a:endParaRPr>
              </a:p>
            </p:txBody>
          </p:sp>
        </mc:Choice>
        <mc:Fallback>
          <p:sp>
            <p:nvSpPr>
              <p:cNvPr id="4" name="TextBox 3">
                <a:extLst>
                  <a:ext uri="{FF2B5EF4-FFF2-40B4-BE49-F238E27FC236}">
                    <a16:creationId xmlns:a16="http://schemas.microsoft.com/office/drawing/2014/main" id="{762AEF9F-193B-7DD8-8F8E-B9F416910561}"/>
                  </a:ext>
                </a:extLst>
              </p:cNvPr>
              <p:cNvSpPr txBox="1">
                <a:spLocks noRot="1" noChangeAspect="1" noMove="1" noResize="1" noEditPoints="1" noAdjustHandles="1" noChangeArrowheads="1" noChangeShapeType="1" noTextEdit="1"/>
              </p:cNvSpPr>
              <p:nvPr/>
            </p:nvSpPr>
            <p:spPr>
              <a:xfrm>
                <a:off x="304800" y="1447800"/>
                <a:ext cx="8534400" cy="2369880"/>
              </a:xfrm>
              <a:prstGeom prst="rect">
                <a:avLst/>
              </a:prstGeom>
              <a:blipFill>
                <a:blip r:embed="rId2"/>
                <a:stretch>
                  <a:fillRect l="-929" t="-2062"/>
                </a:stretch>
              </a:blipFill>
            </p:spPr>
            <p:txBody>
              <a:bodyPr/>
              <a:lstStyle/>
              <a:p>
                <a:r>
                  <a:rPr lang="en-IN">
                    <a:noFill/>
                  </a:rPr>
                  <a:t> </a:t>
                </a:r>
              </a:p>
            </p:txBody>
          </p:sp>
        </mc:Fallback>
      </mc:AlternateContent>
      <p:contentPart p14:bwMode="auto" r:id="rId3">
        <p14:nvContentPartPr>
          <p14:cNvPr id="3" name="Ink 2"/>
          <p14:cNvContentPartPr/>
          <p14:nvPr/>
        </p14:nvContentPartPr>
        <p14:xfrm>
          <a:off x="2813760" y="1898280"/>
          <a:ext cx="4307040" cy="4204800"/>
        </p14:xfrm>
      </p:contentPart>
    </p:spTree>
    <p:extLst>
      <p:ext uri="{BB962C8B-B14F-4D97-AF65-F5344CB8AC3E}">
        <p14:creationId xmlns:p14="http://schemas.microsoft.com/office/powerpoint/2010/main" val="2732082287"/>
      </p:ext>
    </p:extLst>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Derivation (Parse) Tree (formal definition)</a:t>
            </a:r>
            <a:endParaRPr lang="en-IN">
              <a:solidFill>
                <a:srgbClr val="C00000"/>
              </a:solidFill>
            </a:endParaRPr>
          </a:p>
        </p:txBody>
      </p:sp>
      <mc:AlternateContent>
        <mc:Choice Requires="a14">
          <p:sp>
            <p:nvSpPr>
              <p:cNvPr id="5" name="TextBox 4">
                <a:extLst>
                  <a:ext uri="{FF2B5EF4-FFF2-40B4-BE49-F238E27FC236}">
                    <a16:creationId xmlns:a16="http://schemas.microsoft.com/office/drawing/2014/main" id="{FE262AB3-D0A9-5A8A-289C-E96E1A30E201}"/>
                  </a:ext>
                </a:extLst>
              </p:cNvPr>
              <p:cNvSpPr txBox="1"/>
              <p:nvPr/>
            </p:nvSpPr>
            <p:spPr>
              <a:xfrm>
                <a:off x="304800" y="1447800"/>
                <a:ext cx="8534400" cy="532453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chemeClr val="tx1"/>
                    </a:solidFill>
                  </a:rPr>
                  <a:t>Parse tree for each </a:t>
                </a:r>
                <a14:m>
                  <m:oMathPara>
                    <m:oMathParaPr>
                      <m:jc/>
                    </m:oMathParaPr>
                    <m:oMath>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Σ</m:t>
                      </m:r>
                    </m:oMath>
                  </m:oMathPara>
                </a14:m>
                <a:r>
                  <a:rPr lang="en-US" sz="2400">
                    <a:solidFill>
                      <a:schemeClr val="tx1"/>
                    </a:solidFill>
                  </a:rPr>
                  <a:t>.</a:t>
                </a:r>
              </a:p>
              <a:p>
                <a:pPr marL="342900" indent="-342900">
                  <a:buFont typeface="Wingdings" panose="05000000000000000000" pitchFamily="2" charset="2"/>
                  <a:buChar char="Ø"/>
                </a:pPr>
                <a:endParaRPr lang="en-US" sz="2400"/>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endParaRPr lang="en-US" sz="2400"/>
              </a:p>
              <a:p>
                <a:pPr marL="342900" indent="-342900">
                  <a:buFont typeface="Wingdings" panose="05000000000000000000" pitchFamily="2" charset="2"/>
                  <a:buChar char="Ø"/>
                </a:pPr>
                <a:r>
                  <a:rPr lang="en-US" sz="2400">
                    <a:solidFill>
                      <a:schemeClr val="tx1"/>
                    </a:solidFill>
                  </a:rPr>
                  <a:t>If </a:t>
                </a:r>
                <a14:m>
                  <m:oMathPara>
                    <m:oMathParaPr>
                      <m:jc/>
                    </m:oMathParaPr>
                    <m:oMath>
                      <m:r>
                        <a:rPr lang="en-US" sz="2400" b="0" i="1" smtClean="0">
                          <a:solidFill>
                            <a:schemeClr val="tx1"/>
                          </a:solidFill>
                          <a:latin typeface="Cambria Math" panose="02040503050406030204" pitchFamily="18" charset="0"/>
                        </a:rPr>
                        <m:t>𝐴</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𝜖</m:t>
                      </m:r>
                    </m:oMath>
                  </m:oMathPara>
                </a14:m>
                <a:r>
                  <a:rPr lang="en-US" sz="2400">
                    <a:solidFill>
                      <a:schemeClr val="tx1"/>
                    </a:solidFill>
                  </a:rPr>
                  <a:t> is a rule then the parse tree is</a:t>
                </a:r>
              </a:p>
              <a:p>
                <a:pPr marL="342900" indent="-342900">
                  <a:buFont typeface="Wingdings" panose="05000000000000000000" pitchFamily="2" charset="2"/>
                  <a:buChar char="Ø"/>
                </a:pPr>
                <a:endParaRPr lang="en-US" sz="2400"/>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endParaRPr lang="en-US" sz="2400"/>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endParaRPr lang="en-US" sz="2400" b="0">
                  <a:solidFill>
                    <a:schemeClr val="tx1"/>
                  </a:solidFill>
                </a:endParaRPr>
              </a:p>
              <a:p>
                <a:endParaRPr lang="en-US" sz="2400">
                  <a:solidFill>
                    <a:srgbClr val="C00000"/>
                  </a:solidFill>
                </a:endParaRPr>
              </a:p>
              <a:p>
                <a:r>
                  <a:rPr lang="en-US" sz="2400">
                    <a:solidFill>
                      <a:srgbClr val="C00000"/>
                    </a:solidFill>
                  </a:rPr>
                  <a:t>			</a:t>
                </a:r>
              </a:p>
              <a:p>
                <a:endParaRPr lang="en-US" sz="2800">
                  <a:solidFill>
                    <a:srgbClr val="C00000"/>
                  </a:solidFill>
                </a:endParaRPr>
              </a:p>
            </p:txBody>
          </p:sp>
        </mc:Choice>
        <mc:Fallback>
          <p:sp>
            <p:nvSpPr>
              <p:cNvPr id="5" name="TextBox 4">
                <a:extLst>
                  <a:ext uri="{FF2B5EF4-FFF2-40B4-BE49-F238E27FC236}">
                    <a16:creationId xmlns:a16="http://schemas.microsoft.com/office/drawing/2014/main" id="{FE262AB3-D0A9-5A8A-289C-E96E1A30E201}"/>
                  </a:ext>
                </a:extLst>
              </p:cNvPr>
              <p:cNvSpPr txBox="1">
                <a:spLocks noRot="1" noChangeAspect="1" noMove="1" noResize="1" noEditPoints="1" noAdjustHandles="1" noChangeArrowheads="1" noChangeShapeType="1" noTextEdit="1"/>
              </p:cNvSpPr>
              <p:nvPr/>
            </p:nvSpPr>
            <p:spPr>
              <a:xfrm>
                <a:off x="304800" y="1447800"/>
                <a:ext cx="8534400" cy="5324535"/>
              </a:xfrm>
              <a:prstGeom prst="rect">
                <a:avLst/>
              </a:prstGeom>
              <a:blipFill>
                <a:blip r:embed="rId2"/>
                <a:stretch>
                  <a:fillRect l="-929" t="-916"/>
                </a:stretch>
              </a:blipFill>
            </p:spPr>
            <p:txBody>
              <a:bodyPr/>
              <a:lstStyle/>
              <a:p>
                <a:r>
                  <a:rPr lang="en-IN">
                    <a:noFill/>
                  </a:rPr>
                  <a:t> </a:t>
                </a:r>
              </a:p>
            </p:txBody>
          </p:sp>
        </mc:Fallback>
      </mc:AlternateContent>
      <p:contentPart p14:bwMode="auto" r:id="rId3">
        <p14:nvContentPartPr>
          <p14:cNvPr id="3" name="Ink 2"/>
          <p14:cNvContentPartPr/>
          <p14:nvPr/>
        </p14:nvContentPartPr>
        <p14:xfrm>
          <a:off x="3148200" y="1620720"/>
          <a:ext cx="3542400" cy="3484080"/>
        </p14:xfrm>
      </p:contentPart>
    </p:spTree>
    <p:extLst>
      <p:ext uri="{BB962C8B-B14F-4D97-AF65-F5344CB8AC3E}">
        <p14:creationId xmlns:p14="http://schemas.microsoft.com/office/powerpoint/2010/main" val="2598358312"/>
      </p:ext>
    </p:extLst>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Derivation (Parse) Tree (formal definition)</a:t>
            </a:r>
            <a:endParaRPr lang="en-IN">
              <a:solidFill>
                <a:srgbClr val="C00000"/>
              </a:solidFill>
            </a:endParaRPr>
          </a:p>
        </p:txBody>
      </p:sp>
      <p:sp>
        <p:nvSpPr>
          <p:cNvPr id="5" name="TextBox 4">
            <a:extLst>
              <a:ext uri="{FF2B5EF4-FFF2-40B4-BE49-F238E27FC236}">
                <a16:creationId xmlns:a16="http://schemas.microsoft.com/office/drawing/2014/main" id="{FE262AB3-D0A9-5A8A-289C-E96E1A30E201}"/>
              </a:ext>
            </a:extLst>
          </p:cNvPr>
          <p:cNvSpPr txBox="1"/>
          <p:nvPr/>
        </p:nvSpPr>
        <p:spPr>
          <a:xfrm>
            <a:off x="304800" y="1447800"/>
            <a:ext cx="8534400" cy="34778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US" sz="2400"/>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endParaRPr lang="en-US" sz="2400"/>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endParaRPr lang="en-US" sz="2400" b="0">
              <a:solidFill>
                <a:schemeClr val="tx1"/>
              </a:solidFill>
            </a:endParaRPr>
          </a:p>
          <a:p>
            <a:endParaRPr lang="en-US" sz="2400">
              <a:solidFill>
                <a:srgbClr val="C00000"/>
              </a:solidFill>
            </a:endParaRPr>
          </a:p>
          <a:p>
            <a:r>
              <a:rPr lang="en-US" sz="2400">
                <a:solidFill>
                  <a:srgbClr val="C00000"/>
                </a:solidFill>
              </a:rPr>
              <a:t>			</a:t>
            </a:r>
          </a:p>
          <a:p>
            <a:endParaRPr lang="en-US" sz="2800">
              <a:solidFill>
                <a:srgbClr val="C00000"/>
              </a:solidFill>
            </a:endParaRPr>
          </a:p>
        </p:txBody>
      </p:sp>
      <p:contentPart p14:bwMode="auto" r:id="rId2">
        <p14:nvContentPartPr>
          <p14:cNvPr id="3" name="Ink 2"/>
          <p14:cNvContentPartPr/>
          <p14:nvPr/>
        </p14:nvContentPartPr>
        <p14:xfrm>
          <a:off x="1286280" y="1480680"/>
          <a:ext cx="7777440" cy="3904560"/>
        </p14:xfrm>
      </p:contentPart>
    </p:spTree>
    <p:extLst>
      <p:ext uri="{BB962C8B-B14F-4D97-AF65-F5344CB8AC3E}">
        <p14:creationId xmlns:p14="http://schemas.microsoft.com/office/powerpoint/2010/main" val="1765297333"/>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5254625" cy="522579"/>
          </a:xfrm>
          <a:prstGeom prst="rect">
            <a:avLst/>
          </a:prstGeom>
        </p:spPr>
        <p:txBody>
          <a:bodyPr vert="horz" wrap="square" lIns="0" tIns="14605" rIns="0" bIns="0" rtlCol="0">
            <a:spAutoFit/>
          </a:bodyPr>
          <a:lstStyle/>
          <a:p>
            <a:pPr marL="12700">
              <a:lnSpc>
                <a:spcPct val="100000"/>
              </a:lnSpc>
              <a:spcBef>
                <a:spcPts val="115"/>
              </a:spcBef>
            </a:pPr>
            <a:r>
              <a:rPr lang="en-US" spc="-90"/>
              <a:t>Lecture -1   Introduction  </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Operations on sets of strings</a:t>
            </a:r>
            <a:endParaRPr lang="en-IN" sz="3200">
              <a:solidFill>
                <a:srgbClr val="7030A0"/>
              </a:solidFill>
              <a:latin typeface="+mj-lt"/>
            </a:endParaRPr>
          </a:p>
        </p:txBody>
      </p:sp>
      <mc:AlternateContent>
        <mc:Choice Requires="a14">
          <p:sp>
            <p:nvSpPr>
              <p:cNvPr id="12" name="TextBox 11">
                <a:extLst>
                  <a:ext uri="{FF2B5EF4-FFF2-40B4-BE49-F238E27FC236}">
                    <a16:creationId xmlns:a16="http://schemas.microsoft.com/office/drawing/2014/main" id="{B232F52D-D617-D035-69CF-EB9870440805}"/>
                  </a:ext>
                </a:extLst>
              </p:cNvPr>
              <p:cNvSpPr txBox="1"/>
              <p:nvPr/>
            </p:nvSpPr>
            <p:spPr>
              <a:xfrm>
                <a:off x="190500" y="1371600"/>
                <a:ext cx="8763000" cy="513371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eaLnBrk="1" hangingPunct="1">
                  <a:lnSpc>
                    <a:spcPct val="90000"/>
                  </a:lnSpc>
                  <a:buFont typeface="Wingdings" panose="05000000000000000000" pitchFamily="2" charset="2"/>
                  <a:buChar char="Ø"/>
                  <a:defRPr/>
                </a:pPr>
                <a:r>
                  <a:rPr lang="en-US" sz="2800">
                    <a:latin typeface="+mj-lt"/>
                  </a:rPr>
                  <a:t>The powers </a:t>
                </a:r>
                <a14:m>
                  <m:oMathPara>
                    <m:oMathParaPr>
                      <m:jc/>
                    </m:oMathParaPr>
                    <m:o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𝑛</m:t>
                          </m:r>
                        </m:sup>
                      </m:sSup>
                    </m:oMath>
                  </m:oMathPara>
                </a14:m>
                <a:r>
                  <a:rPr lang="en-IN" sz="2800">
                    <a:latin typeface="+mj-lt"/>
                  </a:rPr>
                  <a:t> of a set </a:t>
                </a:r>
                <a14:m>
                  <m:oMathPara>
                    <m:oMathParaPr>
                      <m:jc/>
                    </m:oMathParaPr>
                    <m:oMath>
                      <m:r>
                        <a:rPr lang="en-US" sz="2800" b="0" i="1" smtClean="0">
                          <a:latin typeface="Cambria Math" panose="02040503050406030204" pitchFamily="18" charset="0"/>
                        </a:rPr>
                        <m:t>𝐴</m:t>
                      </m:r>
                      <m:r>
                        <m:rPr>
                          <m:sty m:val="p"/>
                        </m:rPr>
                        <a:rPr lang="en-US" sz="2800" b="0" i="0" smtClean="0">
                          <a:latin typeface="Cambria Math" panose="02040503050406030204" pitchFamily="18" charset="0"/>
                        </a:rPr>
                        <m:t> </m:t>
                      </m:r>
                    </m:oMath>
                  </m:oMathPara>
                </a14:m>
                <a:r>
                  <a:rPr lang="en-IN" sz="2800">
                    <a:latin typeface="+mj-lt"/>
                  </a:rPr>
                  <a:t>are defined as:  </a:t>
                </a:r>
              </a:p>
              <a:p>
                <a:pPr marL="457200" indent="-457200" eaLnBrk="1" hangingPunct="1">
                  <a:lnSpc>
                    <a:spcPct val="90000"/>
                  </a:lnSpc>
                  <a:buFont typeface="Wingdings" panose="05000000000000000000" pitchFamily="2" charset="2"/>
                  <a:buChar char="Ø"/>
                  <a:defRPr/>
                </a:pPr>
                <a:endParaRPr lang="en-IN" sz="2800">
                  <a:latin typeface="+mj-lt"/>
                </a:endParaRPr>
              </a:p>
              <a:p>
                <a:pPr eaLnBrk="1" hangingPunct="1">
                  <a:lnSpc>
                    <a:spcPct val="90000"/>
                  </a:lnSpc>
                  <a:defRPr/>
                </a:pPr>
                <a:r>
                  <a:rPr lang="en-IN" sz="2800">
                    <a:latin typeface="+mj-lt"/>
                  </a:rPr>
                  <a:t>	 </a:t>
                </a:r>
                <a14:m>
                  <m:oMathPara>
                    <m:oMathParaPr>
                      <m:jc/>
                    </m:oMathParaPr>
                    <m:o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0</m:t>
                          </m:r>
                        </m:sup>
                      </m:sSup>
                      <m:r>
                        <a:rPr lang="en-US" sz="2800" b="0" i="1" smtClean="0">
                          <a:latin typeface="Cambria Math" panose="02040503050406030204" pitchFamily="18" charset="0"/>
                        </a:rPr>
                        <m:t>= {</m:t>
                      </m:r>
                      <m:r>
                        <a:rPr lang="en-US" sz="2800" b="0" i="1" smtClean="0">
                          <a:latin typeface="Cambria Math" panose="02040503050406030204" pitchFamily="18" charset="0"/>
                        </a:rPr>
                        <m:t>𝜖</m:t>
                      </m:r>
                      <m:r>
                        <a:rPr lang="en-US" sz="2800" b="0" i="1" smtClean="0">
                          <a:latin typeface="Cambria Math" panose="02040503050406030204" pitchFamily="18" charset="0"/>
                        </a:rPr>
                        <m:t>} </m:t>
                      </m:r>
                    </m:oMath>
                  </m:oMathPara>
                </a14:m>
                <a:r>
                  <a:rPr lang="en-US" sz="2800" b="0">
                    <a:latin typeface="+mj-lt"/>
                  </a:rPr>
                  <a:t> and </a:t>
                </a:r>
                <a:r>
                  <a:rPr lang="en-US" sz="2800">
                    <a:latin typeface="+mj-lt"/>
                  </a:rPr>
                  <a:t> </a:t>
                </a:r>
                <a14:m>
                  <m:oMathPara>
                    <m:oMathParaPr>
                      <m:jc/>
                    </m:oMathParaPr>
                    <m:o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𝑛</m:t>
                          </m:r>
                          <m:r>
                            <a:rPr lang="en-US" sz="2800" b="0" i="1" smtClean="0">
                              <a:latin typeface="Cambria Math" panose="02040503050406030204" pitchFamily="18" charset="0"/>
                            </a:rPr>
                            <m:t>+1 </m:t>
                          </m:r>
                        </m:sup>
                      </m:sSup>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𝑛</m:t>
                          </m:r>
                        </m:sup>
                      </m:sSup>
                    </m:oMath>
                  </m:oMathPara>
                </a14:m>
                <a:endParaRPr lang="en-US" sz="2800">
                  <a:latin typeface="+mj-lt"/>
                </a:endParaRPr>
              </a:p>
              <a:p>
                <a:pPr marL="457200" indent="-457200" eaLnBrk="1" hangingPunct="1">
                  <a:lnSpc>
                    <a:spcPct val="90000"/>
                  </a:lnSpc>
                  <a:buFont typeface="Wingdings" panose="05000000000000000000" pitchFamily="2" charset="2"/>
                  <a:buChar char="Ø"/>
                  <a:defRPr/>
                </a:pPr>
                <a:endParaRPr lang="en-US" sz="2800">
                  <a:latin typeface="+mj-lt"/>
                </a:endParaRPr>
              </a:p>
              <a:p>
                <a:pPr marL="457200" indent="-457200" eaLnBrk="1" hangingPunct="1">
                  <a:lnSpc>
                    <a:spcPct val="90000"/>
                  </a:lnSpc>
                  <a:buFont typeface="Wingdings" panose="05000000000000000000" pitchFamily="2" charset="2"/>
                  <a:buChar char="Ø"/>
                  <a:defRPr/>
                </a:pPr>
                <a:endParaRPr lang="en-US" sz="2800">
                  <a:latin typeface="+mj-lt"/>
                </a:endParaRPr>
              </a:p>
              <a:p>
                <a:pPr marL="457200" indent="-457200" eaLnBrk="1" hangingPunct="1">
                  <a:lnSpc>
                    <a:spcPct val="90000"/>
                  </a:lnSpc>
                  <a:buFont typeface="Wingdings" panose="05000000000000000000" pitchFamily="2" charset="2"/>
                  <a:buChar char="Ø"/>
                  <a:defRPr/>
                </a:pPr>
                <a14:m>
                  <m:oMathPara>
                    <m:oMathParaPr>
                      <m:jc/>
                    </m:oMathParaPr>
                    <m:o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0</m:t>
                              </m:r>
                            </m:sup>
                          </m:sSup>
                          <m:r>
                            <a:rPr lang="en-US" sz="2800" b="0" i="1" smtClean="0">
                              <a:latin typeface="Cambria Math" panose="02040503050406030204" pitchFamily="18" charset="0"/>
                            </a:rPr>
                            <m:t>∪</m:t>
                          </m:r>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oMath>
                  </m:oMathPara>
                </a14:m>
                <a:endParaRPr lang="en-US" sz="2800">
                  <a:latin typeface="+mj-lt"/>
                </a:endParaRPr>
              </a:p>
              <a:p>
                <a:pPr marL="457200" indent="-457200" eaLnBrk="1" hangingPunct="1">
                  <a:lnSpc>
                    <a:spcPct val="90000"/>
                  </a:lnSpc>
                  <a:buFont typeface="Wingdings" panose="05000000000000000000" pitchFamily="2" charset="2"/>
                  <a:buChar char="Ø"/>
                  <a:defRPr/>
                </a:pPr>
                <a:endParaRPr lang="en-US" sz="2800">
                  <a:latin typeface="+mj-lt"/>
                </a:endParaRPr>
              </a:p>
              <a:p>
                <a:pPr marL="457200" indent="-457200" eaLnBrk="1" hangingPunct="1">
                  <a:lnSpc>
                    <a:spcPct val="90000"/>
                  </a:lnSpc>
                  <a:buFont typeface="Wingdings" panose="05000000000000000000" pitchFamily="2" charset="2"/>
                  <a:buChar char="Ø"/>
                  <a:defRPr/>
                </a:pPr>
                <a:endParaRPr lang="en-US" sz="2800">
                  <a:latin typeface="+mj-lt"/>
                </a:endParaRPr>
              </a:p>
              <a:p>
                <a:pPr marL="457200" indent="-457200" eaLnBrk="1" hangingPunct="1">
                  <a:lnSpc>
                    <a:spcPct val="90000"/>
                  </a:lnSpc>
                  <a:buFont typeface="Wingdings" panose="05000000000000000000" pitchFamily="2" charset="2"/>
                  <a:buChar char="Ø"/>
                  <a:defRPr/>
                </a:pPr>
                <a:endParaRPr lang="en-US" sz="2800">
                  <a:latin typeface="+mj-lt"/>
                </a:endParaRPr>
              </a:p>
              <a:p>
                <a:pPr marL="457200" indent="-457200">
                  <a:lnSpc>
                    <a:spcPct val="90000"/>
                  </a:lnSpc>
                  <a:buFont typeface="Wingdings" panose="05000000000000000000" pitchFamily="2" charset="2"/>
                  <a:buChar char="Ø"/>
                  <a:defRPr/>
                </a:pPr>
                <a14:m>
                  <m:oMathPara>
                    <m:oMathParaPr>
                      <m:jc/>
                    </m:oMathParaPr>
                    <m:o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oMath>
                  </m:oMathPara>
                </a14:m>
                <a:endParaRPr lang="en-US" sz="2800">
                  <a:latin typeface="+mj-lt"/>
                </a:endParaRPr>
              </a:p>
              <a:p>
                <a:pPr marL="457200" indent="-457200" eaLnBrk="1" hangingPunct="1">
                  <a:lnSpc>
                    <a:spcPct val="90000"/>
                  </a:lnSpc>
                  <a:buFont typeface="Wingdings" panose="05000000000000000000" pitchFamily="2" charset="2"/>
                  <a:buChar char="Ø"/>
                  <a:defRPr/>
                </a:pPr>
                <a:endParaRPr lang="en-US" sz="2800">
                  <a:latin typeface="+mj-lt"/>
                </a:endParaRPr>
              </a:p>
              <a:p>
                <a:pPr lvl="1">
                  <a:lnSpc>
                    <a:spcPct val="90000"/>
                  </a:lnSpc>
                  <a:defRPr/>
                </a:pPr>
                <a:endParaRPr lang="en-US" sz="2800">
                  <a:latin typeface="+mj-lt"/>
                </a:endParaRPr>
              </a:p>
              <a:p>
                <a:pPr lvl="1">
                  <a:lnSpc>
                    <a:spcPct val="90000"/>
                  </a:lnSpc>
                  <a:defRPr/>
                </a:pPr>
                <a:endParaRPr lang="en-IN" sz="2800">
                  <a:latin typeface="+mj-lt"/>
                </a:endParaRPr>
              </a:p>
            </p:txBody>
          </p:sp>
        </mc:Choice>
        <mc:Fallback>
          <p:sp>
            <p:nvSpPr>
              <p:cNvPr id="12" name="TextBox 11">
                <a:extLst>
                  <a:ext uri="{FF2B5EF4-FFF2-40B4-BE49-F238E27FC236}">
                    <a16:creationId xmlns:a16="http://schemas.microsoft.com/office/drawing/2014/main" id="{B232F52D-D617-D035-69CF-EB9870440805}"/>
                  </a:ext>
                </a:extLst>
              </p:cNvPr>
              <p:cNvSpPr txBox="1">
                <a:spLocks noRot="1" noChangeAspect="1" noMove="1" noResize="1" noEditPoints="1" noAdjustHandles="1" noChangeArrowheads="1" noChangeShapeType="1" noTextEdit="1"/>
              </p:cNvSpPr>
              <p:nvPr/>
            </p:nvSpPr>
            <p:spPr>
              <a:xfrm>
                <a:off x="190500" y="1371600"/>
                <a:ext cx="8763000" cy="5133713"/>
              </a:xfrm>
              <a:prstGeom prst="rect">
                <a:avLst/>
              </a:prstGeom>
              <a:blipFill>
                <a:blip r:embed="rId2"/>
                <a:stretch>
                  <a:fillRect l="-1182" t="-1900" r="0"/>
                </a:stretch>
              </a:blipFill>
            </p:spPr>
            <p:txBody>
              <a:bodyPr/>
              <a:lstStyle/>
              <a:p>
                <a:r>
                  <a:rPr lang="en-IN">
                    <a:noFill/>
                  </a:rPr>
                  <a:t> </a:t>
                </a:r>
              </a:p>
            </p:txBody>
          </p:sp>
        </mc:Fallback>
      </mc:AlternateContent>
      <p:contentPart p14:bwMode="auto" r:id="rId3">
        <p14:nvContentPartPr>
          <p14:cNvPr id="3" name="Ink 2">
            <a:extLst>
              <a:ext uri="{FF2B5EF4-FFF2-40B4-BE49-F238E27FC236}">
                <a16:creationId xmlns:a16="http://schemas.microsoft.com/office/drawing/2014/main" id="{CFE6F7D4-9C86-CEDE-0CC3-D63E12528A44}"/>
              </a:ext>
            </a:extLst>
          </p14:cNvPr>
          <p14:cNvContentPartPr/>
          <p14:nvPr/>
        </p14:nvContentPartPr>
        <p14:xfrm>
          <a:off x="1394280" y="1012320"/>
          <a:ext cx="7377840" cy="1753200"/>
        </p14:xfrm>
      </p:contentPart>
      <p:sp>
        <p:nvSpPr>
          <p:cNvPr id="4" name="TextBox 3">
            <a:extLst>
              <a:ext uri="{FF2B5EF4-FFF2-40B4-BE49-F238E27FC236}">
                <a16:creationId xmlns:a16="http://schemas.microsoft.com/office/drawing/2014/main" id="{3B58C08F-19DA-A41A-9289-B935DF667EFA}"/>
              </a:ext>
            </a:extLst>
          </p:cNvPr>
          <p:cNvSpPr txBox="1"/>
          <p:nvPr/>
        </p:nvSpPr>
        <p:spPr>
          <a:xfrm>
            <a:off x="6997532" y="2026856"/>
            <a:ext cx="1774588" cy="147732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{E} and phie -&gt;</a:t>
            </a:r>
          </a:p>
          <a:p>
            <a:r>
              <a:rPr lang="en-IN"/>
              <a:t>Both are diff as</a:t>
            </a:r>
            <a:br>
              <a:rPr lang="en-IN"/>
            </a:br>
            <a:r>
              <a:rPr lang="en-IN"/>
              <a:t>the cardinality of</a:t>
            </a:r>
          </a:p>
          <a:p>
            <a:r>
              <a:rPr lang="en-IN"/>
              <a:t>One is one and </a:t>
            </a:r>
          </a:p>
          <a:p>
            <a:r>
              <a:rPr lang="en-IN"/>
              <a:t>Other is zero.</a:t>
            </a:r>
          </a:p>
        </p:txBody>
      </p:sp>
    </p:spTree>
    <p:extLst>
      <p:ext uri="{BB962C8B-B14F-4D97-AF65-F5344CB8AC3E}">
        <p14:creationId xmlns:p14="http://schemas.microsoft.com/office/powerpoint/2010/main" val="18403635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Derivation (Parse) Tree (formal definition)</a:t>
            </a:r>
            <a:endParaRPr lang="en-IN">
              <a:solidFill>
                <a:srgbClr val="C00000"/>
              </a:solidFill>
            </a:endParaRPr>
          </a:p>
        </p:txBody>
      </p:sp>
      <mc:AlternateContent>
        <mc:Choice Requires="a14">
          <p:sp>
            <p:nvSpPr>
              <p:cNvPr id="5" name="TextBox 4">
                <a:extLst>
                  <a:ext uri="{FF2B5EF4-FFF2-40B4-BE49-F238E27FC236}">
                    <a16:creationId xmlns:a16="http://schemas.microsoft.com/office/drawing/2014/main" id="{FE262AB3-D0A9-5A8A-289C-E96E1A30E201}"/>
                  </a:ext>
                </a:extLst>
              </p:cNvPr>
              <p:cNvSpPr txBox="1"/>
              <p:nvPr/>
            </p:nvSpPr>
            <p:spPr>
              <a:xfrm>
                <a:off x="304800" y="1447800"/>
                <a:ext cx="8534400" cy="458587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t>Example: Consider a CFG </a:t>
                </a:r>
                <a14:m>
                  <m:oMathPara>
                    <m:oMathParaPr>
                      <m:jc/>
                    </m:oMathParaPr>
                    <m:oMath>
                      <m:r>
                        <a:rPr lang="en-US" sz="2400" b="0" i="1" smtClean="0">
                          <a:latin typeface="Cambria Math" panose="02040503050406030204" pitchFamily="18" charset="0"/>
                        </a:rPr>
                        <m:t>𝐺</m:t>
                      </m:r>
                    </m:oMath>
                  </m:oMathPara>
                </a14:m>
                <a:r>
                  <a:rPr lang="en-US" sz="2400"/>
                  <a:t> with productions</a:t>
                </a:r>
              </a:p>
              <a:p>
                <a:pPr marL="800100" lvl="1" indent="-342900">
                  <a:buFont typeface="Wingdings" panose="05000000000000000000" pitchFamily="2" charset="2"/>
                  <a:buChar char="Ø"/>
                </a:pPr>
                <a:r>
                  <a:rPr lang="en-US" sz="2400"/>
                  <a:t> </a:t>
                </a:r>
                <a14:m>
                  <m:oMathPara>
                    <m:oMathParaPr>
                      <m:jc/>
                    </m:oMathParaPr>
                    <m:oMath>
                      <m:r>
                        <a:rPr lang="en-US" sz="2400" b="0" i="1" smtClean="0">
                          <a:latin typeface="Cambria Math" panose="02040503050406030204" pitchFamily="18" charset="0"/>
                        </a:rPr>
                        <m:t>𝐸</m:t>
                      </m:r>
                      <m:r>
                        <a:rPr lang="en-US" sz="2400" b="0" i="1" smtClean="0">
                          <a:latin typeface="Cambria Math" panose="02040503050406030204" pitchFamily="18" charset="0"/>
                        </a:rPr>
                        <m:t> →</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 | </m:t>
                      </m:r>
                      <m:r>
                        <a:rPr lang="en-US" sz="2400" b="0" i="1" smtClean="0">
                          <a:latin typeface="Cambria Math" panose="02040503050406030204" pitchFamily="18" charset="0"/>
                        </a:rPr>
                        <m:t>𝐻</m:t>
                      </m:r>
                    </m:oMath>
                  </m:oMathPara>
                </a14:m>
                <a:endParaRPr lang="en-US" sz="2400" b="0"/>
              </a:p>
              <a:p>
                <a:pPr marL="800100" lvl="1" indent="-342900">
                  <a:buFont typeface="Wingdings" panose="05000000000000000000" pitchFamily="2" charset="2"/>
                  <a:buChar char="Ø"/>
                </a:pPr>
                <a14:m>
                  <m:oMathPara>
                    <m:oMathParaPr>
                      <m:jc/>
                    </m:oMathParaPr>
                    <m:oMath>
                      <m:r>
                        <a:rPr lang="en-US" sz="2400" b="0" i="1" smtClean="0">
                          <a:latin typeface="Cambria Math" panose="02040503050406030204" pitchFamily="18" charset="0"/>
                        </a:rPr>
                        <m:t> </m:t>
                      </m:r>
                      <m:r>
                        <a:rPr lang="en-US" sz="2400" b="0" i="1" smtClean="0">
                          <a:latin typeface="Cambria Math" panose="02040503050406030204" pitchFamily="18" charset="0"/>
                        </a:rPr>
                        <m:t>𝐻</m:t>
                      </m:r>
                      <m:r>
                        <a:rPr lang="en-US" sz="2400" b="0" i="1" smtClean="0">
                          <a:latin typeface="Cambria Math" panose="02040503050406030204" pitchFamily="18" charset="0"/>
                        </a:rPr>
                        <m:t> →</m:t>
                      </m:r>
                      <m:r>
                        <a:rPr lang="en-US" sz="2400" b="0" i="1" smtClean="0">
                          <a:latin typeface="Cambria Math" panose="02040503050406030204" pitchFamily="18" charset="0"/>
                        </a:rPr>
                        <m:t>𝐻</m:t>
                      </m:r>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  | </m:t>
                      </m:r>
                      <m:r>
                        <a:rPr lang="en-US" sz="2400" b="0" i="1" smtClean="0">
                          <a:latin typeface="Cambria Math" panose="02040503050406030204" pitchFamily="18" charset="0"/>
                        </a:rPr>
                        <m:t>𝐹</m:t>
                      </m:r>
                    </m:oMath>
                  </m:oMathPara>
                </a14:m>
                <a:endParaRPr lang="en-US" sz="2400" b="0"/>
              </a:p>
              <a:p>
                <a:pPr marL="800100" lvl="1" indent="-342900">
                  <a:buFont typeface="Wingdings" panose="05000000000000000000" pitchFamily="2" charset="2"/>
                  <a:buChar char="Ø"/>
                </a:pPr>
                <a14:m>
                  <m:oMathPara>
                    <m:oMathParaPr>
                      <m:jc/>
                    </m:oMathParaPr>
                    <m:oMath>
                      <m:r>
                        <a:rPr lang="en-US" sz="2400" b="0" i="1" smtClean="0">
                          <a:latin typeface="Cambria Math" panose="02040503050406030204" pitchFamily="18" charset="0"/>
                        </a:rPr>
                        <m:t>𝐹</m:t>
                      </m:r>
                      <m:r>
                        <a:rPr lang="en-US" sz="2400" b="0" i="1" smtClean="0">
                          <a:latin typeface="Cambria Math" panose="02040503050406030204" pitchFamily="18" charset="0"/>
                        </a:rPr>
                        <m:t> →</m:t>
                      </m:r>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 |  </m:t>
                      </m:r>
                      <m:r>
                        <m:rPr>
                          <m:sty m:val="bi"/>
                        </m:rPr>
                        <a:rPr lang="en-US" sz="2400" b="1" i="1" smtClean="0">
                          <a:latin typeface="Cambria Math" panose="02040503050406030204" pitchFamily="18" charset="0"/>
                        </a:rPr>
                        <m:t>𝒊𝒅</m:t>
                      </m:r>
                    </m:oMath>
                  </m:oMathPara>
                </a14:m>
                <a:r>
                  <a:rPr lang="en-US" sz="2400"/>
                  <a:t>.   </a:t>
                </a:r>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r>
                  <a:rPr lang="en-US" sz="2400"/>
                  <a:t>String </a:t>
                </a:r>
                <a14:m>
                  <m:oMathPara>
                    <m:oMathParaPr>
                      <m:jc/>
                    </m:oMathParaPr>
                    <m:oMath>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𝑖𝑑</m:t>
                      </m:r>
                      <m:r>
                        <a:rPr lang="en-US" sz="2400" b="0" i="1" smtClean="0">
                          <a:latin typeface="Cambria Math" panose="02040503050406030204" pitchFamily="18" charset="0"/>
                        </a:rPr>
                        <m:t> ∗(</m:t>
                      </m:r>
                      <m:r>
                        <a:rPr lang="en-US" sz="2400" b="0" i="1" smtClean="0">
                          <a:latin typeface="Cambria Math" panose="02040503050406030204" pitchFamily="18" charset="0"/>
                        </a:rPr>
                        <m:t>𝑖𝑑</m:t>
                      </m:r>
                      <m:r>
                        <a:rPr lang="en-US" sz="2400" b="0" i="1" smtClean="0">
                          <a:latin typeface="Cambria Math" panose="02040503050406030204" pitchFamily="18" charset="0"/>
                        </a:rPr>
                        <m:t>+</m:t>
                      </m:r>
                      <m:r>
                        <a:rPr lang="en-US" sz="2400" b="0" i="1" smtClean="0">
                          <a:latin typeface="Cambria Math" panose="02040503050406030204" pitchFamily="18" charset="0"/>
                        </a:rPr>
                        <m:t>𝑖𝑑</m:t>
                      </m:r>
                      <m:r>
                        <a:rPr lang="en-US" sz="2400" b="0" i="1" smtClean="0">
                          <a:latin typeface="Cambria Math" panose="02040503050406030204" pitchFamily="18" charset="0"/>
                        </a:rPr>
                        <m:t>)</m:t>
                      </m:r>
                    </m:oMath>
                  </m:oMathPara>
                </a14:m>
                <a:endParaRPr lang="en-US" sz="2400"/>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endParaRPr lang="en-US" sz="2400" b="0">
                  <a:solidFill>
                    <a:schemeClr val="tx1"/>
                  </a:solidFill>
                </a:endParaRPr>
              </a:p>
              <a:p>
                <a:endParaRPr lang="en-US" sz="2400">
                  <a:solidFill>
                    <a:srgbClr val="C00000"/>
                  </a:solidFill>
                </a:endParaRPr>
              </a:p>
              <a:p>
                <a:r>
                  <a:rPr lang="en-US" sz="2400">
                    <a:solidFill>
                      <a:srgbClr val="C00000"/>
                    </a:solidFill>
                  </a:rPr>
                  <a:t>			</a:t>
                </a:r>
              </a:p>
              <a:p>
                <a:endParaRPr lang="en-US" sz="2800">
                  <a:solidFill>
                    <a:srgbClr val="C00000"/>
                  </a:solidFill>
                </a:endParaRPr>
              </a:p>
            </p:txBody>
          </p:sp>
        </mc:Choice>
        <mc:Fallback>
          <p:sp>
            <p:nvSpPr>
              <p:cNvPr id="5" name="TextBox 4">
                <a:extLst>
                  <a:ext uri="{FF2B5EF4-FFF2-40B4-BE49-F238E27FC236}">
                    <a16:creationId xmlns:a16="http://schemas.microsoft.com/office/drawing/2014/main" id="{FE262AB3-D0A9-5A8A-289C-E96E1A30E201}"/>
                  </a:ext>
                </a:extLst>
              </p:cNvPr>
              <p:cNvSpPr txBox="1">
                <a:spLocks noRot="1" noChangeAspect="1" noMove="1" noResize="1" noEditPoints="1" noAdjustHandles="1" noChangeArrowheads="1" noChangeShapeType="1" noTextEdit="1"/>
              </p:cNvSpPr>
              <p:nvPr/>
            </p:nvSpPr>
            <p:spPr>
              <a:xfrm>
                <a:off x="304800" y="1447800"/>
                <a:ext cx="8534400" cy="4585871"/>
              </a:xfrm>
              <a:prstGeom prst="rect">
                <a:avLst/>
              </a:prstGeom>
              <a:blipFill>
                <a:blip r:embed="rId2"/>
                <a:stretch>
                  <a:fillRect l="-929" t="-1064"/>
                </a:stretch>
              </a:blipFill>
            </p:spPr>
            <p:txBody>
              <a:bodyPr/>
              <a:lstStyle/>
              <a:p>
                <a:r>
                  <a:rPr lang="en-IN">
                    <a:noFill/>
                  </a:rPr>
                  <a:t> </a:t>
                </a:r>
              </a:p>
            </p:txBody>
          </p:sp>
        </mc:Fallback>
      </mc:AlternateContent>
      <p:contentPart p14:bwMode="auto" r:id="rId3">
        <p14:nvContentPartPr>
          <p14:cNvPr id="3" name="Ink 2"/>
          <p14:cNvContentPartPr/>
          <p14:nvPr/>
        </p14:nvContentPartPr>
        <p14:xfrm>
          <a:off x="869400" y="1723320"/>
          <a:ext cx="7984800" cy="4722840"/>
        </p14:xfrm>
      </p:contentPart>
    </p:spTree>
    <p:extLst>
      <p:ext uri="{BB962C8B-B14F-4D97-AF65-F5344CB8AC3E}">
        <p14:creationId xmlns:p14="http://schemas.microsoft.com/office/powerpoint/2010/main" val="2358009048"/>
      </p:ext>
    </p:extLst>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Footer Placeholder 3">
            <a:extLst>
              <a:ext uri="{FF2B5EF4-FFF2-40B4-BE49-F238E27FC236}">
                <a16:creationId xmlns:a16="http://schemas.microsoft.com/office/drawing/2014/main" id="{12FBC0C6-1561-4125-E7A8-5834C5C4A8D4}"/>
              </a:ext>
            </a:extLst>
          </p:cNvPr>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
        <p:nvSpPr>
          <p:cNvPr id="5" name="Date Placeholder 4">
            <a:extLst>
              <a:ext uri="{FF2B5EF4-FFF2-40B4-BE49-F238E27FC236}">
                <a16:creationId xmlns:a16="http://schemas.microsoft.com/office/drawing/2014/main" id="{E287740B-2061-F9AA-15C4-809587D22504}"/>
              </a:ext>
            </a:extLst>
          </p:cNvPr>
          <p:cNvSpPr>
            <a:spLocks noGrp="1"/>
          </p:cNvSpPr>
          <p:nvPr>
            <p:ph type="dt" sz="half" idx="6"/>
          </p:nvPr>
        </p:nvSpPr>
        <p:spPr/>
        <p:txBody>
          <a:bodyPr/>
          <a:lstStyle/>
          <a:p>
            <a:pPr marL="12700">
              <a:lnSpc>
                <a:spcPct val="100000"/>
              </a:lnSpc>
            </a:pPr>
            <a:r>
              <a:rPr lang="en-US" spc="-10"/>
              <a:t>CSF363</a:t>
            </a:r>
            <a:endParaRPr lang="en-US"/>
          </a:p>
        </p:txBody>
      </p:sp>
      <p:pic>
        <p:nvPicPr>
          <p:cNvPr id="7" name="Picture 6" descr="Diagram, text, letter&#10;&#10;Description automatically generated with medium confidence">
            <a:extLst>
              <a:ext uri="{FF2B5EF4-FFF2-40B4-BE49-F238E27FC236}">
                <a16:creationId xmlns:a16="http://schemas.microsoft.com/office/drawing/2014/main" id="{6D831521-249C-26E6-A7D6-D04C73F2B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80817" cy="6858000"/>
          </a:xfrm>
          <a:prstGeom prst="rect">
            <a:avLst/>
          </a:prstGeom>
        </p:spPr>
      </p:pic>
      <mc:AlternateContent>
        <mc:Choice Requires="a14">
          <p:sp>
            <p:nvSpPr>
              <p:cNvPr id="8" name="TextBox 7">
                <a:extLst>
                  <a:ext uri="{FF2B5EF4-FFF2-40B4-BE49-F238E27FC236}">
                    <a16:creationId xmlns:a16="http://schemas.microsoft.com/office/drawing/2014/main" id="{FBDEFB4A-3152-EF29-1A3F-2C229ACF1BDD}"/>
                  </a:ext>
                </a:extLst>
              </p:cNvPr>
              <p:cNvSpPr txBox="1"/>
              <p:nvPr/>
            </p:nvSpPr>
            <p:spPr>
              <a:xfrm>
                <a:off x="3581400" y="533400"/>
                <a:ext cx="5105400" cy="495520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t>Example: Consider a CFG </a:t>
                </a:r>
                <a14:m>
                  <m:oMathPara>
                    <m:oMathParaPr>
                      <m:jc/>
                    </m:oMathParaPr>
                    <m:oMath>
                      <m:r>
                        <a:rPr lang="en-US" sz="2400" b="0" i="1" smtClean="0">
                          <a:latin typeface="Cambria Math" panose="02040503050406030204" pitchFamily="18" charset="0"/>
                        </a:rPr>
                        <m:t>𝐺</m:t>
                      </m:r>
                    </m:oMath>
                  </m:oMathPara>
                </a14:m>
                <a:r>
                  <a:rPr lang="en-US" sz="2400"/>
                  <a:t> with productions</a:t>
                </a:r>
              </a:p>
              <a:p>
                <a:pPr marL="800100" lvl="1" indent="-342900">
                  <a:buFont typeface="Wingdings" panose="05000000000000000000" pitchFamily="2" charset="2"/>
                  <a:buChar char="Ø"/>
                </a:pPr>
                <a:r>
                  <a:rPr lang="en-US" sz="2400"/>
                  <a:t> </a:t>
                </a:r>
                <a14:m>
                  <m:oMathPara>
                    <m:oMathParaPr>
                      <m:jc/>
                    </m:oMathParaPr>
                    <m:oMath>
                      <m:r>
                        <a:rPr lang="en-US" sz="2400" b="0" i="1" smtClean="0">
                          <a:latin typeface="Cambria Math" panose="02040503050406030204" pitchFamily="18" charset="0"/>
                        </a:rPr>
                        <m:t>𝐸</m:t>
                      </m:r>
                      <m:r>
                        <a:rPr lang="en-US" sz="2400" b="0" i="1" smtClean="0">
                          <a:latin typeface="Cambria Math" panose="02040503050406030204" pitchFamily="18" charset="0"/>
                        </a:rPr>
                        <m:t> →</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 | </m:t>
                      </m:r>
                      <m:r>
                        <a:rPr lang="en-US" sz="2400" b="0" i="1" smtClean="0">
                          <a:latin typeface="Cambria Math" panose="02040503050406030204" pitchFamily="18" charset="0"/>
                        </a:rPr>
                        <m:t>𝐻</m:t>
                      </m:r>
                    </m:oMath>
                  </m:oMathPara>
                </a14:m>
                <a:endParaRPr lang="en-US" sz="2400" b="0"/>
              </a:p>
              <a:p>
                <a:pPr marL="800100" lvl="1" indent="-342900">
                  <a:buFont typeface="Wingdings" panose="05000000000000000000" pitchFamily="2" charset="2"/>
                  <a:buChar char="Ø"/>
                </a:pPr>
                <a14:m>
                  <m:oMathPara>
                    <m:oMathParaPr>
                      <m:jc/>
                    </m:oMathParaPr>
                    <m:oMath>
                      <m:r>
                        <a:rPr lang="en-US" sz="2400" b="0" i="1" smtClean="0">
                          <a:latin typeface="Cambria Math" panose="02040503050406030204" pitchFamily="18" charset="0"/>
                        </a:rPr>
                        <m:t> </m:t>
                      </m:r>
                      <m:r>
                        <a:rPr lang="en-US" sz="2400" b="0" i="1" smtClean="0">
                          <a:latin typeface="Cambria Math" panose="02040503050406030204" pitchFamily="18" charset="0"/>
                        </a:rPr>
                        <m:t>𝐻</m:t>
                      </m:r>
                      <m:r>
                        <a:rPr lang="en-US" sz="2400" b="0" i="1" smtClean="0">
                          <a:latin typeface="Cambria Math" panose="02040503050406030204" pitchFamily="18" charset="0"/>
                        </a:rPr>
                        <m:t> →</m:t>
                      </m:r>
                      <m:r>
                        <a:rPr lang="en-US" sz="2400" b="0" i="1" smtClean="0">
                          <a:latin typeface="Cambria Math" panose="02040503050406030204" pitchFamily="18" charset="0"/>
                        </a:rPr>
                        <m:t>𝐻</m:t>
                      </m:r>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  | </m:t>
                      </m:r>
                      <m:r>
                        <a:rPr lang="en-US" sz="2400" b="0" i="1" smtClean="0">
                          <a:latin typeface="Cambria Math" panose="02040503050406030204" pitchFamily="18" charset="0"/>
                        </a:rPr>
                        <m:t>𝐹</m:t>
                      </m:r>
                    </m:oMath>
                  </m:oMathPara>
                </a14:m>
                <a:endParaRPr lang="en-US" sz="2400" b="0"/>
              </a:p>
              <a:p>
                <a:pPr marL="800100" lvl="1" indent="-342900">
                  <a:buFont typeface="Wingdings" panose="05000000000000000000" pitchFamily="2" charset="2"/>
                  <a:buChar char="Ø"/>
                </a:pPr>
                <a14:m>
                  <m:oMathPara>
                    <m:oMathParaPr>
                      <m:jc/>
                    </m:oMathParaPr>
                    <m:oMath>
                      <m:r>
                        <a:rPr lang="en-US" sz="2400" b="0" i="1" smtClean="0">
                          <a:latin typeface="Cambria Math" panose="02040503050406030204" pitchFamily="18" charset="0"/>
                        </a:rPr>
                        <m:t>𝐹</m:t>
                      </m:r>
                      <m:r>
                        <a:rPr lang="en-US" sz="2400" b="0" i="1" smtClean="0">
                          <a:latin typeface="Cambria Math" panose="02040503050406030204" pitchFamily="18" charset="0"/>
                        </a:rPr>
                        <m:t> →</m:t>
                      </m:r>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 |  </m:t>
                      </m:r>
                      <m:r>
                        <m:rPr>
                          <m:sty m:val="bi"/>
                        </m:rPr>
                        <a:rPr lang="en-US" sz="2400" b="1" i="1" smtClean="0">
                          <a:latin typeface="Cambria Math" panose="02040503050406030204" pitchFamily="18" charset="0"/>
                        </a:rPr>
                        <m:t>𝒊𝒅</m:t>
                      </m:r>
                    </m:oMath>
                  </m:oMathPara>
                </a14:m>
                <a:r>
                  <a:rPr lang="en-US" sz="2400"/>
                  <a:t>.   </a:t>
                </a:r>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r>
                  <a:rPr lang="en-US" sz="2400"/>
                  <a:t>String </a:t>
                </a:r>
                <a14:m>
                  <m:oMathPara>
                    <m:oMathParaPr>
                      <m:jc/>
                    </m:oMathParaPr>
                    <m:oMath>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𝑖𝑑</m:t>
                      </m:r>
                      <m:r>
                        <a:rPr lang="en-US" sz="2400" b="0" i="1" smtClean="0">
                          <a:latin typeface="Cambria Math" panose="02040503050406030204" pitchFamily="18" charset="0"/>
                        </a:rPr>
                        <m:t> ∗(</m:t>
                      </m:r>
                      <m:r>
                        <a:rPr lang="en-US" sz="2400" b="0" i="1" smtClean="0">
                          <a:latin typeface="Cambria Math" panose="02040503050406030204" pitchFamily="18" charset="0"/>
                        </a:rPr>
                        <m:t>𝑖𝑑</m:t>
                      </m:r>
                      <m:r>
                        <a:rPr lang="en-US" sz="2400" b="0" i="1" smtClean="0">
                          <a:latin typeface="Cambria Math" panose="02040503050406030204" pitchFamily="18" charset="0"/>
                        </a:rPr>
                        <m:t>+</m:t>
                      </m:r>
                      <m:r>
                        <a:rPr lang="en-US" sz="2400" b="0" i="1" smtClean="0">
                          <a:latin typeface="Cambria Math" panose="02040503050406030204" pitchFamily="18" charset="0"/>
                        </a:rPr>
                        <m:t>𝑖𝑑</m:t>
                      </m:r>
                      <m:r>
                        <a:rPr lang="en-US" sz="2400" b="0" i="1" smtClean="0">
                          <a:latin typeface="Cambria Math" panose="02040503050406030204" pitchFamily="18" charset="0"/>
                        </a:rPr>
                        <m:t>)</m:t>
                      </m:r>
                    </m:oMath>
                  </m:oMathPara>
                </a14:m>
                <a:endParaRPr lang="en-US" sz="2400"/>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endParaRPr lang="en-US" sz="2400">
                  <a:solidFill>
                    <a:schemeClr val="tx1"/>
                  </a:solidFill>
                </a:endParaRPr>
              </a:p>
              <a:p>
                <a:pPr marL="342900" indent="-342900">
                  <a:buFont typeface="Wingdings" panose="05000000000000000000" pitchFamily="2" charset="2"/>
                  <a:buChar char="Ø"/>
                </a:pPr>
                <a:endParaRPr lang="en-US" sz="2400" b="0">
                  <a:solidFill>
                    <a:schemeClr val="tx1"/>
                  </a:solidFill>
                </a:endParaRPr>
              </a:p>
              <a:p>
                <a:endParaRPr lang="en-US" sz="2400">
                  <a:solidFill>
                    <a:srgbClr val="C00000"/>
                  </a:solidFill>
                </a:endParaRPr>
              </a:p>
              <a:p>
                <a:r>
                  <a:rPr lang="en-US" sz="2400">
                    <a:solidFill>
                      <a:srgbClr val="C00000"/>
                    </a:solidFill>
                  </a:rPr>
                  <a:t>			</a:t>
                </a:r>
              </a:p>
              <a:p>
                <a:endParaRPr lang="en-US" sz="2800">
                  <a:solidFill>
                    <a:srgbClr val="C00000"/>
                  </a:solidFill>
                </a:endParaRPr>
              </a:p>
            </p:txBody>
          </p:sp>
        </mc:Choice>
        <mc:Fallback>
          <p:sp>
            <p:nvSpPr>
              <p:cNvPr id="8" name="TextBox 7">
                <a:extLst>
                  <a:ext uri="{FF2B5EF4-FFF2-40B4-BE49-F238E27FC236}">
                    <a16:creationId xmlns:a16="http://schemas.microsoft.com/office/drawing/2014/main" id="{FBDEFB4A-3152-EF29-1A3F-2C229ACF1BDD}"/>
                  </a:ext>
                </a:extLst>
              </p:cNvPr>
              <p:cNvSpPr txBox="1">
                <a:spLocks noRot="1" noChangeAspect="1" noMove="1" noResize="1" noEditPoints="1" noAdjustHandles="1" noChangeArrowheads="1" noChangeShapeType="1" noTextEdit="1"/>
              </p:cNvSpPr>
              <p:nvPr/>
            </p:nvSpPr>
            <p:spPr>
              <a:xfrm>
                <a:off x="3581400" y="533400"/>
                <a:ext cx="5105400" cy="4955203"/>
              </a:xfrm>
              <a:prstGeom prst="rect">
                <a:avLst/>
              </a:prstGeom>
              <a:blipFill>
                <a:blip r:embed="rId3"/>
                <a:stretch>
                  <a:fillRect l="-1673" t="-985" r="0"/>
                </a:stretch>
              </a:blipFill>
            </p:spPr>
            <p:txBody>
              <a:bodyPr/>
              <a:lstStyle/>
              <a:p>
                <a:r>
                  <a:rPr lang="en-IN">
                    <a:noFill/>
                  </a:rPr>
                  <a:t> </a:t>
                </a:r>
              </a:p>
            </p:txBody>
          </p:sp>
        </mc:Fallback>
      </mc:AlternateContent>
      <p:pic>
        <p:nvPicPr>
          <p:cNvPr id="11" name="Picture 10" descr="A white paper with writing on it&#10;&#10;Description automatically generated with low confidence">
            <a:extLst>
              <a:ext uri="{FF2B5EF4-FFF2-40B4-BE49-F238E27FC236}">
                <a16:creationId xmlns:a16="http://schemas.microsoft.com/office/drawing/2014/main" id="{9F6D3290-245A-3217-CEBA-90E61C8780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928" y="2623018"/>
            <a:ext cx="1793795" cy="4114800"/>
          </a:xfrm>
          <a:prstGeom prst="rect">
            <a:avLst/>
          </a:prstGeom>
        </p:spPr>
      </p:pic>
      <p:sp>
        <p:nvSpPr>
          <p:cNvPr id="12" name="TextBox 11">
            <a:extLst>
              <a:ext uri="{FF2B5EF4-FFF2-40B4-BE49-F238E27FC236}">
                <a16:creationId xmlns:a16="http://schemas.microsoft.com/office/drawing/2014/main" id="{DF9979A1-6553-1D91-9E30-A277F7CD7FB2}"/>
              </a:ext>
            </a:extLst>
          </p:cNvPr>
          <p:cNvSpPr txBox="1"/>
          <p:nvPr/>
        </p:nvSpPr>
        <p:spPr>
          <a:xfrm>
            <a:off x="6019800" y="5334000"/>
            <a:ext cx="114909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Parse Tree</a:t>
            </a:r>
          </a:p>
        </p:txBody>
      </p:sp>
    </p:spTree>
    <p:extLst>
      <p:ext uri="{BB962C8B-B14F-4D97-AF65-F5344CB8AC3E}">
        <p14:creationId xmlns:p14="http://schemas.microsoft.com/office/powerpoint/2010/main" val="3523277700"/>
      </p:ext>
    </p:extLst>
  </p:cSld>
  <p:clrMapOvr>
    <a:masterClrMapping/>
  </p:clrMapOvr>
  <p:transition/>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Left most and Right most derivations.</a:t>
            </a:r>
            <a:endParaRPr lang="en-IN">
              <a:solidFill>
                <a:srgbClr val="C00000"/>
              </a:solidFill>
            </a:endParaRPr>
          </a:p>
        </p:txBody>
      </p:sp>
      <mc:AlternateContent>
        <mc:Choice Requires="a14">
          <p:sp>
            <p:nvSpPr>
              <p:cNvPr id="5" name="TextBox 4">
                <a:extLst>
                  <a:ext uri="{FF2B5EF4-FFF2-40B4-BE49-F238E27FC236}">
                    <a16:creationId xmlns:a16="http://schemas.microsoft.com/office/drawing/2014/main" id="{FE262AB3-D0A9-5A8A-289C-E96E1A30E201}"/>
                  </a:ext>
                </a:extLst>
              </p:cNvPr>
              <p:cNvSpPr txBox="1"/>
              <p:nvPr/>
            </p:nvSpPr>
            <p:spPr>
              <a:xfrm>
                <a:off x="304800" y="1447800"/>
                <a:ext cx="8534400" cy="569386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t>If at each step in a derivation a production is applied to the </a:t>
                </a:r>
                <a:r>
                  <a:rPr lang="en-US" sz="2400">
                    <a:solidFill>
                      <a:srgbClr val="C00000"/>
                    </a:solidFill>
                  </a:rPr>
                  <a:t>leftmost variable</a:t>
                </a:r>
                <a:r>
                  <a:rPr lang="en-US" sz="2400"/>
                  <a:t>, then the derivation is said to be </a:t>
                </a:r>
                <a:r>
                  <a:rPr lang="en-US" sz="2400" i="1">
                    <a:solidFill>
                      <a:srgbClr val="C00000"/>
                    </a:solidFill>
                  </a:rPr>
                  <a:t>leftmost. </a:t>
                </a:r>
                <a:endParaRPr lang="en-US" sz="2400">
                  <a:solidFill>
                    <a:srgbClr val="C00000"/>
                  </a:solidFill>
                </a:endParaRPr>
              </a:p>
              <a:p>
                <a:pPr marL="342900" indent="-342900">
                  <a:buFont typeface="Wingdings" panose="05000000000000000000" pitchFamily="2" charset="2"/>
                  <a:buChar char="Ø"/>
                </a:pPr>
                <a:endParaRPr lang="en-US" sz="2400" i="1">
                  <a:solidFill>
                    <a:srgbClr val="C00000"/>
                  </a:solidFill>
                </a:endParaRPr>
              </a:p>
              <a:p>
                <a:pPr marL="342900" indent="-342900">
                  <a:buFont typeface="Wingdings" panose="05000000000000000000" pitchFamily="2" charset="2"/>
                  <a:buChar char="Ø"/>
                </a:pPr>
                <a:r>
                  <a:rPr lang="en-US" sz="2400"/>
                  <a:t>If at each step in a derivation a production is applied to the </a:t>
                </a:r>
                <a:r>
                  <a:rPr lang="en-US" sz="2400">
                    <a:solidFill>
                      <a:srgbClr val="C00000"/>
                    </a:solidFill>
                  </a:rPr>
                  <a:t>rightmost variable</a:t>
                </a:r>
                <a:r>
                  <a:rPr lang="en-US" sz="2400"/>
                  <a:t>, then the derivation is said to be </a:t>
                </a:r>
                <a:r>
                  <a:rPr lang="en-US" sz="2400" i="1">
                    <a:solidFill>
                      <a:srgbClr val="C00000"/>
                    </a:solidFill>
                  </a:rPr>
                  <a:t>rightmost. </a:t>
                </a:r>
              </a:p>
              <a:p>
                <a:pPr marL="342900" indent="-342900">
                  <a:buFont typeface="Wingdings" panose="05000000000000000000" pitchFamily="2" charset="2"/>
                  <a:buChar char="Ø"/>
                </a:pPr>
                <a:endParaRPr lang="en-US" sz="2400" i="1">
                  <a:solidFill>
                    <a:srgbClr val="C00000"/>
                  </a:solidFill>
                </a:endParaRPr>
              </a:p>
              <a:p>
                <a:pPr marL="342900" indent="-342900">
                  <a:buFont typeface="Wingdings" panose="05000000000000000000" pitchFamily="2" charset="2"/>
                  <a:buChar char="Ø"/>
                </a:pPr>
                <a:r>
                  <a:rPr lang="en-US" sz="2400" i="1">
                    <a:solidFill>
                      <a:srgbClr val="C00000"/>
                    </a:solidFill>
                  </a:rPr>
                  <a:t>Example: </a:t>
                </a:r>
                <a14:m>
                  <m:oMathPara>
                    <m:oMathParaPr>
                      <m:jc/>
                    </m:oMathParaPr>
                    <m:oMath>
                      <m:r>
                        <a:rPr lang="en-US" sz="2400" i="1" smtClean="0">
                          <a:solidFill>
                            <a:srgbClr val="002060"/>
                          </a:solidFill>
                          <a:latin typeface="Cambria Math" panose="02040503050406030204" pitchFamily="18" charset="0"/>
                        </a:rPr>
                        <m:t>𝑆</m:t>
                      </m:r>
                      <m:r>
                        <a:rPr lang="en-US" sz="2400" i="1" smtClean="0">
                          <a:solidFill>
                            <a:srgbClr val="002060"/>
                          </a:solidFill>
                          <a:latin typeface="Cambria Math" panose="02040503050406030204" pitchFamily="18" charset="0"/>
                        </a:rPr>
                        <m:t> →</m:t>
                      </m:r>
                      <m:r>
                        <a:rPr lang="en-US" sz="2400" i="1" smtClean="0">
                          <a:solidFill>
                            <a:srgbClr val="002060"/>
                          </a:solidFill>
                          <a:latin typeface="Cambria Math" panose="02040503050406030204" pitchFamily="18" charset="0"/>
                        </a:rPr>
                        <m:t>𝑎𝐴𝑆</m:t>
                      </m:r>
                      <m:r>
                        <a:rPr lang="en-US" sz="2400" i="1" smtClean="0">
                          <a:solidFill>
                            <a:srgbClr val="002060"/>
                          </a:solidFill>
                          <a:latin typeface="Cambria Math" panose="02040503050406030204" pitchFamily="18" charset="0"/>
                        </a:rPr>
                        <m:t> | </m:t>
                      </m:r>
                      <m:r>
                        <a:rPr lang="en-US" sz="2400" i="1" smtClean="0">
                          <a:solidFill>
                            <a:srgbClr val="002060"/>
                          </a:solidFill>
                          <a:latin typeface="Cambria Math" panose="02040503050406030204" pitchFamily="18" charset="0"/>
                        </a:rPr>
                        <m:t>𝑎</m:t>
                      </m:r>
                    </m:oMath>
                  </m:oMathPara>
                </a14:m>
                <a:r>
                  <a:rPr lang="en-US" sz="2400">
                    <a:solidFill>
                      <a:srgbClr val="002060"/>
                    </a:solidFill>
                  </a:rPr>
                  <a:t>, </a:t>
                </a:r>
                <a14:m>
                  <m:oMathPara>
                    <m:oMathParaPr>
                      <m:jc/>
                    </m:oMathParaPr>
                    <m:oMath>
                      <m:r>
                        <a:rPr lang="en-US" sz="2400" i="1">
                          <a:solidFill>
                            <a:srgbClr val="002060"/>
                          </a:solidFill>
                          <a:latin typeface="Cambria Math" panose="02040503050406030204" pitchFamily="18" charset="0"/>
                        </a:rPr>
                        <m:t>𝐴</m:t>
                      </m:r>
                      <m:r>
                        <a:rPr lang="en-US" sz="2400" i="1">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𝑆𝑏𝐴</m:t>
                      </m:r>
                      <m:r>
                        <a:rPr lang="en-US" sz="2400" i="1">
                          <a:solidFill>
                            <a:srgbClr val="002060"/>
                          </a:solidFill>
                          <a:latin typeface="Cambria Math" panose="02040503050406030204" pitchFamily="18" charset="0"/>
                        </a:rPr>
                        <m:t> </m:t>
                      </m:r>
                      <m:d>
                        <m:dPr>
                          <m:begChr m:val="|"/>
                          <m:sepChr m:val="|"/>
                          <m:endChr m:val="|"/>
                          <m:grow m:val="on"/>
                          <m:shp m:val="centered"/>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𝑆𝑆</m:t>
                          </m:r>
                          <m:r>
                            <a:rPr lang="en-US" sz="2400" i="1">
                              <a:solidFill>
                                <a:srgbClr val="002060"/>
                              </a:solidFill>
                              <a:latin typeface="Cambria Math" panose="02040503050406030204" pitchFamily="18" charset="0"/>
                            </a:rPr>
                            <m:t> </m:t>
                          </m:r>
                        </m:e>
                      </m:d>
                      <m:r>
                        <a:rPr lang="en-US" sz="2400" i="1">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𝑏𝑎</m:t>
                      </m:r>
                    </m:oMath>
                  </m:oMathPara>
                </a14:m>
                <a:endParaRPr lang="en-US" sz="2400">
                  <a:solidFill>
                    <a:srgbClr val="C00000"/>
                  </a:solidFill>
                </a:endParaRPr>
              </a:p>
              <a:p>
                <a:pPr marL="342900" indent="-342900">
                  <a:buFont typeface="Wingdings" panose="05000000000000000000" pitchFamily="2" charset="2"/>
                  <a:buChar char="Ø"/>
                </a:pPr>
                <a:r>
                  <a:rPr lang="en-US" sz="2400">
                    <a:solidFill>
                      <a:srgbClr val="C00000"/>
                    </a:solidFill>
                  </a:rPr>
                  <a:t>String: </a:t>
                </a:r>
                <a14:m>
                  <m:oMathPara>
                    <m:oMathParaPr>
                      <m:jc/>
                    </m:oMathParaPr>
                    <m:oMath>
                      <m:r>
                        <a:rPr lang="en-US" sz="2400" i="1" smtClean="0">
                          <a:solidFill>
                            <a:srgbClr val="002060"/>
                          </a:solidFill>
                          <a:latin typeface="Cambria Math" panose="02040503050406030204" pitchFamily="18" charset="0"/>
                        </a:rPr>
                        <m:t>𝑎𝑎𝑏𝑏𝑎𝑎</m:t>
                      </m:r>
                    </m:oMath>
                  </m:oMathPara>
                </a14:m>
                <a:endParaRPr lang="en-US" sz="2400">
                  <a:solidFill>
                    <a:srgbClr val="C00000"/>
                  </a:solidFill>
                </a:endParaRPr>
              </a:p>
              <a:p>
                <a:r>
                  <a:rPr lang="en-US" sz="2400" i="1">
                    <a:solidFill>
                      <a:srgbClr val="C00000"/>
                    </a:solidFill>
                  </a:rPr>
                  <a:t>Leftmost derivation: 				</a:t>
                </a:r>
              </a:p>
              <a:p>
                <a:r>
                  <a:rPr lang="en-US" sz="2400" i="1">
                    <a:solidFill>
                      <a:srgbClr val="C00000"/>
                    </a:solidFill>
                  </a:rPr>
                  <a:t>						rightmost derivation</a:t>
                </a:r>
                <a:endParaRPr lang="en-US" sz="2400">
                  <a:solidFill>
                    <a:srgbClr val="C00000"/>
                  </a:solidFill>
                </a:endParaRPr>
              </a:p>
              <a:p>
                <a:r>
                  <a:rPr lang="en-US" sz="2400">
                    <a:solidFill>
                      <a:srgbClr val="C00000"/>
                    </a:solidFill>
                  </a:rPr>
                  <a:t>			</a:t>
                </a:r>
              </a:p>
              <a:p>
                <a:endParaRPr lang="en-US" sz="2400">
                  <a:solidFill>
                    <a:srgbClr val="C00000"/>
                  </a:solidFill>
                </a:endParaRPr>
              </a:p>
              <a:p>
                <a:endParaRPr lang="en-US" sz="2400">
                  <a:solidFill>
                    <a:srgbClr val="C00000"/>
                  </a:solidFill>
                </a:endParaRPr>
              </a:p>
              <a:p>
                <a:endParaRPr lang="en-US" sz="2400">
                  <a:solidFill>
                    <a:srgbClr val="C00000"/>
                  </a:solidFill>
                </a:endParaRPr>
              </a:p>
              <a:p>
                <a:endParaRPr lang="en-US" sz="2800">
                  <a:solidFill>
                    <a:srgbClr val="C00000"/>
                  </a:solidFill>
                </a:endParaRPr>
              </a:p>
            </p:txBody>
          </p:sp>
        </mc:Choice>
        <mc:Fallback>
          <p:sp>
            <p:nvSpPr>
              <p:cNvPr id="5" name="TextBox 4">
                <a:extLst>
                  <a:ext uri="{FF2B5EF4-FFF2-40B4-BE49-F238E27FC236}">
                    <a16:creationId xmlns:a16="http://schemas.microsoft.com/office/drawing/2014/main" id="{FE262AB3-D0A9-5A8A-289C-E96E1A30E201}"/>
                  </a:ext>
                </a:extLst>
              </p:cNvPr>
              <p:cNvSpPr txBox="1">
                <a:spLocks noRot="1" noChangeAspect="1" noMove="1" noResize="1" noEditPoints="1" noAdjustHandles="1" noChangeArrowheads="1" noChangeShapeType="1" noTextEdit="1"/>
              </p:cNvSpPr>
              <p:nvPr/>
            </p:nvSpPr>
            <p:spPr>
              <a:xfrm>
                <a:off x="304800" y="1447800"/>
                <a:ext cx="8534400" cy="5693866"/>
              </a:xfrm>
              <a:prstGeom prst="rect">
                <a:avLst/>
              </a:prstGeom>
              <a:blipFill>
                <a:blip r:embed="rId2"/>
                <a:stretch>
                  <a:fillRect l="-1071" t="-857" b="0"/>
                </a:stretch>
              </a:blipFill>
            </p:spPr>
            <p:txBody>
              <a:bodyPr/>
              <a:lstStyle/>
              <a:p>
                <a:r>
                  <a:rPr lang="en-IN">
                    <a:noFill/>
                  </a:rPr>
                  <a:t> </a:t>
                </a:r>
              </a:p>
            </p:txBody>
          </p:sp>
        </mc:Fallback>
      </mc:AlternateContent>
      <p:contentPart p14:bwMode="auto" r:id="rId3">
        <p14:nvContentPartPr>
          <p14:cNvPr id="3" name="Ink 2"/>
          <p14:cNvContentPartPr/>
          <p14:nvPr/>
        </p14:nvContentPartPr>
        <p14:xfrm>
          <a:off x="865440" y="3468600"/>
          <a:ext cx="8091360" cy="2886120"/>
        </p14:xfrm>
      </p:contentPart>
    </p:spTree>
    <p:extLst>
      <p:ext uri="{BB962C8B-B14F-4D97-AF65-F5344CB8AC3E}">
        <p14:creationId xmlns:p14="http://schemas.microsoft.com/office/powerpoint/2010/main" val="8397782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Ambiguity</a:t>
            </a:r>
            <a:endParaRPr lang="en-IN">
              <a:solidFill>
                <a:srgbClr val="C00000"/>
              </a:solidFill>
            </a:endParaRPr>
          </a:p>
        </p:txBody>
      </p:sp>
      <mc:AlternateContent>
        <mc:Choice Requires="a14">
          <p:sp>
            <p:nvSpPr>
              <p:cNvPr id="5" name="TextBox 4">
                <a:extLst>
                  <a:ext uri="{FF2B5EF4-FFF2-40B4-BE49-F238E27FC236}">
                    <a16:creationId xmlns:a16="http://schemas.microsoft.com/office/drawing/2014/main" id="{FE262AB3-D0A9-5A8A-289C-E96E1A30E201}"/>
                  </a:ext>
                </a:extLst>
              </p:cNvPr>
              <p:cNvSpPr txBox="1"/>
              <p:nvPr/>
            </p:nvSpPr>
            <p:spPr>
              <a:xfrm>
                <a:off x="304800" y="1447800"/>
                <a:ext cx="8534400" cy="31085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A CFG </a:t>
                </a:r>
                <a14:m>
                  <m:oMathPara>
                    <m:oMathParaPr>
                      <m:jc/>
                    </m:oMathParaPr>
                    <m:oMath>
                      <m:r>
                        <a:rPr lang="en-US" sz="2400" b="0" i="1" smtClean="0">
                          <a:solidFill>
                            <a:srgbClr val="002060"/>
                          </a:solidFill>
                          <a:latin typeface="Cambria Math" panose="02040503050406030204" pitchFamily="18" charset="0"/>
                        </a:rPr>
                        <m:t>𝐺</m:t>
                      </m:r>
                    </m:oMath>
                  </m:oMathPara>
                </a14:m>
                <a:r>
                  <a:rPr lang="en-US" sz="2400">
                    <a:solidFill>
                      <a:srgbClr val="002060"/>
                    </a:solidFill>
                  </a:rPr>
                  <a:t> such that some word has </a:t>
                </a:r>
                <a:r>
                  <a:rPr lang="en-US" sz="2400">
                    <a:solidFill>
                      <a:srgbClr val="C00000"/>
                    </a:solidFill>
                  </a:rPr>
                  <a:t>two distinct parse trees </a:t>
                </a:r>
                <a:r>
                  <a:rPr lang="en-US" sz="2400">
                    <a:solidFill>
                      <a:srgbClr val="002060"/>
                    </a:solidFill>
                  </a:rPr>
                  <a:t>(two distinct leftmost derivations / two distinct rightmost derivations) is said to be </a:t>
                </a:r>
                <a:r>
                  <a:rPr lang="en-US" sz="2400">
                    <a:solidFill>
                      <a:srgbClr val="C00000"/>
                    </a:solidFill>
                  </a:rPr>
                  <a:t>ambiguous</a:t>
                </a:r>
                <a:r>
                  <a:rPr lang="en-US" sz="2400">
                    <a:solidFill>
                      <a:srgbClr val="002060"/>
                    </a:solidFill>
                  </a:rPr>
                  <a:t>.</a:t>
                </a:r>
                <a:r>
                  <a:rPr lang="en-US" sz="2400">
                    <a:solidFill>
                      <a:srgbClr val="C00000"/>
                    </a:solidFill>
                  </a:rPr>
                  <a:t> 			</a:t>
                </a:r>
              </a:p>
              <a:p>
                <a:endParaRPr lang="en-US" sz="2400">
                  <a:solidFill>
                    <a:srgbClr val="C00000"/>
                  </a:solidFill>
                </a:endParaRPr>
              </a:p>
              <a:p>
                <a:r>
                  <a:rPr lang="en-US" sz="2400">
                    <a:solidFill>
                      <a:srgbClr val="C00000"/>
                    </a:solidFill>
                  </a:rPr>
                  <a:t>Example: </a:t>
                </a:r>
                <a:r>
                  <a:rPr lang="en-US" sz="2400">
                    <a:solidFill>
                      <a:srgbClr val="002060"/>
                    </a:solidFill>
                  </a:rPr>
                  <a:t>Consider a CFG with productions </a:t>
                </a:r>
              </a:p>
              <a:p>
                <a14:m>
                  <m:oMathPara>
                    <m:oMathParaPr>
                      <m:jc/>
                    </m:oMathParaPr>
                    <m:oMath>
                      <m:r>
                        <a:rPr lang="en-US" sz="2400" b="0" i="1" smtClean="0">
                          <a:solidFill>
                            <a:srgbClr val="002060"/>
                          </a:solidFill>
                          <a:latin typeface="Cambria Math" panose="02040503050406030204" pitchFamily="18" charset="0"/>
                        </a:rPr>
                        <m:t>𝐸</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𝐸</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𝐸</m:t>
                      </m:r>
                      <m:r>
                        <a:rPr lang="en-US" sz="2400" b="0" i="1" smtClean="0">
                          <a:solidFill>
                            <a:srgbClr val="002060"/>
                          </a:solidFill>
                          <a:latin typeface="Cambria Math" panose="02040503050406030204" pitchFamily="18" charset="0"/>
                        </a:rPr>
                        <m:t>  </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𝐸</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𝐸</m:t>
                          </m:r>
                          <m:r>
                            <a:rPr lang="en-US" sz="2400" b="0" i="1" smtClean="0">
                              <a:solidFill>
                                <a:srgbClr val="002060"/>
                              </a:solidFill>
                              <a:latin typeface="Cambria Math" panose="02040503050406030204" pitchFamily="18" charset="0"/>
                            </a:rPr>
                            <m:t>  </m:t>
                          </m:r>
                        </m:e>
                      </m:d>
                      <m:r>
                        <a:rPr lang="en-US" sz="2400" b="0" i="1" smtClean="0">
                          <a:solidFill>
                            <a:srgbClr val="002060"/>
                          </a:solidFill>
                          <a:latin typeface="Cambria Math" panose="02040503050406030204" pitchFamily="18" charset="0"/>
                        </a:rPr>
                        <m:t> </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𝐸</m:t>
                          </m:r>
                        </m:e>
                      </m:d>
                      <m:r>
                        <a:rPr lang="en-US" sz="2400" b="0" i="1" smtClean="0">
                          <a:solidFill>
                            <a:srgbClr val="002060"/>
                          </a:solidFill>
                          <a:latin typeface="Cambria Math" panose="02040503050406030204" pitchFamily="18" charset="0"/>
                        </a:rPr>
                        <m:t> | </m:t>
                      </m:r>
                      <m:r>
                        <m:rPr>
                          <m:sty m:val="bi"/>
                        </m:rPr>
                        <a:rPr lang="en-US" sz="2400" b="1" i="1" smtClean="0">
                          <a:solidFill>
                            <a:srgbClr val="002060"/>
                          </a:solidFill>
                          <a:latin typeface="Cambria Math" panose="02040503050406030204" pitchFamily="18" charset="0"/>
                        </a:rPr>
                        <m:t>𝒊𝒅</m:t>
                      </m:r>
                    </m:oMath>
                  </m:oMathPara>
                </a14:m>
                <a:endParaRPr lang="en-US" sz="2400" b="1">
                  <a:solidFill>
                    <a:srgbClr val="002060"/>
                  </a:solidFill>
                </a:endParaRPr>
              </a:p>
              <a:p>
                <a:r>
                  <a:rPr lang="en-US" sz="2400">
                    <a:solidFill>
                      <a:srgbClr val="C00000"/>
                    </a:solidFill>
                  </a:rPr>
                  <a:t>String: </a:t>
                </a:r>
                <a14:m>
                  <m:oMathPara>
                    <m:oMathParaPr>
                      <m:jc/>
                    </m:oMathParaPr>
                    <m:oMath>
                      <m:r>
                        <a:rPr lang="en-US" sz="2400" b="0" i="1" smtClean="0">
                          <a:solidFill>
                            <a:srgbClr val="C00000"/>
                          </a:solidFill>
                          <a:latin typeface="Cambria Math" panose="02040503050406030204" pitchFamily="18" charset="0"/>
                        </a:rPr>
                        <m:t>𝑖𝑑</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𝑖𝑑</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𝑖𝑑</m:t>
                      </m:r>
                    </m:oMath>
                  </m:oMathPara>
                </a14:m>
                <a:endParaRPr lang="en-US" sz="2400">
                  <a:solidFill>
                    <a:srgbClr val="C00000"/>
                  </a:solidFill>
                </a:endParaRPr>
              </a:p>
              <a:p>
                <a:endParaRPr lang="en-US" sz="2800">
                  <a:solidFill>
                    <a:srgbClr val="C00000"/>
                  </a:solidFill>
                </a:endParaRPr>
              </a:p>
            </p:txBody>
          </p:sp>
        </mc:Choice>
        <mc:Fallback>
          <p:sp>
            <p:nvSpPr>
              <p:cNvPr id="5" name="TextBox 4">
                <a:extLst>
                  <a:ext uri="{FF2B5EF4-FFF2-40B4-BE49-F238E27FC236}">
                    <a16:creationId xmlns:a16="http://schemas.microsoft.com/office/drawing/2014/main" id="{FE262AB3-D0A9-5A8A-289C-E96E1A30E201}"/>
                  </a:ext>
                </a:extLst>
              </p:cNvPr>
              <p:cNvSpPr txBox="1">
                <a:spLocks noRot="1" noChangeAspect="1" noMove="1" noResize="1" noEditPoints="1" noAdjustHandles="1" noChangeArrowheads="1" noChangeShapeType="1" noTextEdit="1"/>
              </p:cNvSpPr>
              <p:nvPr/>
            </p:nvSpPr>
            <p:spPr>
              <a:xfrm>
                <a:off x="304800" y="1447800"/>
                <a:ext cx="8534400" cy="3108543"/>
              </a:xfrm>
              <a:prstGeom prst="rect">
                <a:avLst/>
              </a:prstGeom>
              <a:blipFill>
                <a:blip r:embed="rId2"/>
                <a:stretch>
                  <a:fillRect l="-1071" t="-1572" r="-1357"/>
                </a:stretch>
              </a:blipFill>
            </p:spPr>
            <p:txBody>
              <a:bodyPr/>
              <a:lstStyle/>
              <a:p>
                <a:r>
                  <a:rPr lang="en-IN">
                    <a:noFill/>
                  </a:rPr>
                  <a:t> </a:t>
                </a:r>
              </a:p>
            </p:txBody>
          </p:sp>
        </mc:Fallback>
      </mc:AlternateContent>
      <p:contentPart p14:bwMode="auto" r:id="rId3">
        <p14:nvContentPartPr>
          <p14:cNvPr id="3" name="Ink 2"/>
          <p14:cNvContentPartPr/>
          <p14:nvPr/>
        </p14:nvContentPartPr>
        <p14:xfrm>
          <a:off x="153000" y="1126800"/>
          <a:ext cx="7643880" cy="5535720"/>
        </p14:xfrm>
      </p:contentPart>
    </p:spTree>
    <p:extLst>
      <p:ext uri="{BB962C8B-B14F-4D97-AF65-F5344CB8AC3E}">
        <p14:creationId xmlns:p14="http://schemas.microsoft.com/office/powerpoint/2010/main" val="3131919948"/>
      </p:ext>
    </p:extLst>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Ambiguity</a:t>
            </a:r>
            <a:endParaRPr lang="en-IN">
              <a:solidFill>
                <a:srgbClr val="C00000"/>
              </a:solidFill>
            </a:endParaRPr>
          </a:p>
        </p:txBody>
      </p:sp>
      <mc:AlternateContent>
        <mc:Choice Requires="a14">
          <p:sp>
            <p:nvSpPr>
              <p:cNvPr id="5" name="TextBox 4">
                <a:extLst>
                  <a:ext uri="{FF2B5EF4-FFF2-40B4-BE49-F238E27FC236}">
                    <a16:creationId xmlns:a16="http://schemas.microsoft.com/office/drawing/2014/main" id="{FE262AB3-D0A9-5A8A-289C-E96E1A30E201}"/>
                  </a:ext>
                </a:extLst>
              </p:cNvPr>
              <p:cNvSpPr txBox="1"/>
              <p:nvPr/>
            </p:nvSpPr>
            <p:spPr>
              <a:xfrm>
                <a:off x="304800" y="1447800"/>
                <a:ext cx="8534400" cy="16312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C00000"/>
                    </a:solidFill>
                  </a:rPr>
                  <a:t>Example: </a:t>
                </a:r>
                <a:r>
                  <a:rPr lang="en-US" sz="2400">
                    <a:solidFill>
                      <a:srgbClr val="002060"/>
                    </a:solidFill>
                  </a:rPr>
                  <a:t>Consider a CFG with productions </a:t>
                </a:r>
              </a:p>
              <a:p>
                <a14:m>
                  <m:oMathPara>
                    <m:oMathParaPr>
                      <m:jc/>
                    </m:oMathParaPr>
                    <m:oMath>
                      <m:r>
                        <a:rPr lang="en-US" sz="2400" b="0" i="1" smtClean="0">
                          <a:solidFill>
                            <a:srgbClr val="002060"/>
                          </a:solidFill>
                          <a:latin typeface="Cambria Math" panose="02040503050406030204" pitchFamily="18" charset="0"/>
                        </a:rPr>
                        <m:t>𝑆</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𝑆𝑆</m:t>
                      </m:r>
                      <m:r>
                        <a:rPr lang="en-US" sz="2400" b="0" i="1" smtClean="0">
                          <a:solidFill>
                            <a:srgbClr val="002060"/>
                          </a:solidFill>
                          <a:latin typeface="Cambria Math" panose="02040503050406030204" pitchFamily="18" charset="0"/>
                        </a:rPr>
                        <m:t> </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 </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𝑆</m:t>
                              </m:r>
                            </m:e>
                          </m:d>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𝜖</m:t>
                      </m:r>
                    </m:oMath>
                  </m:oMathPara>
                </a14:m>
                <a:endParaRPr lang="en-US" sz="2400" b="0">
                  <a:solidFill>
                    <a:srgbClr val="002060"/>
                  </a:solidFill>
                </a:endParaRPr>
              </a:p>
              <a:p>
                <a:r>
                  <a:rPr lang="en-US" sz="2400">
                    <a:solidFill>
                      <a:srgbClr val="C00000"/>
                    </a:solidFill>
                  </a:rPr>
                  <a:t>Show that the CFG is ambiguous. </a:t>
                </a:r>
              </a:p>
              <a:p>
                <a:endParaRPr lang="en-US" sz="2800">
                  <a:solidFill>
                    <a:srgbClr val="C00000"/>
                  </a:solidFill>
                </a:endParaRPr>
              </a:p>
            </p:txBody>
          </p:sp>
        </mc:Choice>
        <mc:Fallback>
          <p:sp>
            <p:nvSpPr>
              <p:cNvPr id="5" name="TextBox 4">
                <a:extLst>
                  <a:ext uri="{FF2B5EF4-FFF2-40B4-BE49-F238E27FC236}">
                    <a16:creationId xmlns:a16="http://schemas.microsoft.com/office/drawing/2014/main" id="{FE262AB3-D0A9-5A8A-289C-E96E1A30E201}"/>
                  </a:ext>
                </a:extLst>
              </p:cNvPr>
              <p:cNvSpPr txBox="1">
                <a:spLocks noRot="1" noChangeAspect="1" noMove="1" noResize="1" noEditPoints="1" noAdjustHandles="1" noChangeArrowheads="1" noChangeShapeType="1" noTextEdit="1"/>
              </p:cNvSpPr>
              <p:nvPr/>
            </p:nvSpPr>
            <p:spPr>
              <a:xfrm>
                <a:off x="304800" y="1447800"/>
                <a:ext cx="8534400" cy="1631216"/>
              </a:xfrm>
              <a:prstGeom prst="rect">
                <a:avLst/>
              </a:prstGeom>
              <a:blipFill>
                <a:blip r:embed="rId2"/>
                <a:stretch>
                  <a:fillRect l="-1071" t="-2996"/>
                </a:stretch>
              </a:blipFill>
            </p:spPr>
            <p:txBody>
              <a:bodyPr/>
              <a:lstStyle/>
              <a:p>
                <a:r>
                  <a:rPr lang="en-IN">
                    <a:noFill/>
                  </a:rPr>
                  <a:t> </a:t>
                </a:r>
              </a:p>
            </p:txBody>
          </p:sp>
        </mc:Fallback>
      </mc:AlternateContent>
      <p:pic>
        <p:nvPicPr>
          <p:cNvPr id="4" name="Picture 3" descr="A piece of paper with writing on it&#10;&#10;Description automatically generated with medium confidence">
            <a:extLst>
              <a:ext uri="{FF2B5EF4-FFF2-40B4-BE49-F238E27FC236}">
                <a16:creationId xmlns:a16="http://schemas.microsoft.com/office/drawing/2014/main" id="{68124714-7DDA-465F-D466-617FFE9B5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590800"/>
            <a:ext cx="4410479" cy="4145161"/>
          </a:xfrm>
          <a:prstGeom prst="rect">
            <a:avLst/>
          </a:prstGeom>
        </p:spPr>
      </p:pic>
    </p:spTree>
    <p:extLst>
      <p:ext uri="{BB962C8B-B14F-4D97-AF65-F5344CB8AC3E}">
        <p14:creationId xmlns:p14="http://schemas.microsoft.com/office/powerpoint/2010/main" val="958580921"/>
      </p:ext>
    </p:extLst>
  </p:cSld>
  <p:clrMapOvr>
    <a:masterClrMapping/>
  </p:clrMapOvr>
  <p:transition/>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5940425" cy="1030410"/>
          </a:xfrm>
          <a:prstGeom prst="rect">
            <a:avLst/>
          </a:prstGeom>
        </p:spPr>
        <p:txBody>
          <a:bodyPr vert="horz" wrap="square" lIns="0" tIns="14605" rIns="0" bIns="0" rtlCol="0">
            <a:spAutoFit/>
          </a:bodyPr>
          <a:lstStyle/>
          <a:p>
            <a:pPr marL="12700" algn="l">
              <a:lnSpc>
                <a:spcPct val="100000"/>
              </a:lnSpc>
              <a:spcBef>
                <a:spcPts val="115"/>
              </a:spcBef>
            </a:pPr>
            <a:r>
              <a:rPr lang="en-US" spc="-90"/>
              <a:t>Lecture -20-22  </a:t>
            </a:r>
            <a:br>
              <a:rPr lang="en-US" spc="-90"/>
            </a:br>
            <a:r>
              <a:rPr lang="en-US" spc="-90"/>
              <a:t>	</a:t>
            </a:r>
            <a:r>
              <a:rPr lang="en-IN"/>
              <a:t>Pushdown automata</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Pushdown automata</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2FDC9076-EDCC-04B1-C85E-2192FBD9235B}"/>
                  </a:ext>
                </a:extLst>
              </p:cNvPr>
              <p:cNvSpPr txBox="1"/>
              <p:nvPr/>
            </p:nvSpPr>
            <p:spPr>
              <a:xfrm>
                <a:off x="152400" y="1600200"/>
                <a:ext cx="70866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Example: PDA for </a:t>
                </a:r>
                <a14:m>
                  <m:oMathPara>
                    <m:oMathParaPr>
                      <m:jc/>
                    </m:oMathParaPr>
                    <m:oMath>
                      <m:r>
                        <a:rPr lang="en-US" sz="2800" b="0" i="1" smtClean="0">
                          <a:solidFill>
                            <a:srgbClr val="002060"/>
                          </a:solidFill>
                          <a:latin typeface="Cambria Math" panose="02040503050406030204" pitchFamily="18" charset="0"/>
                        </a:rPr>
                        <m:t>𝐿</m:t>
                      </m:r>
                      <m:r>
                        <a:rPr lang="en-US" sz="2800" b="0" i="1" smtClean="0">
                          <a:solidFill>
                            <a:srgbClr val="002060"/>
                          </a:solidFill>
                          <a:latin typeface="Cambria Math" panose="02040503050406030204" pitchFamily="18" charset="0"/>
                        </a:rPr>
                        <m:t>={</m:t>
                      </m:r>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0</m:t>
                          </m:r>
                        </m:e>
                        <m:sup>
                          <m:r>
                            <a:rPr lang="en-US" sz="2800" b="0" i="1" smtClean="0">
                              <a:solidFill>
                                <a:srgbClr val="002060"/>
                              </a:solidFill>
                              <a:latin typeface="Cambria Math" panose="02040503050406030204" pitchFamily="18" charset="0"/>
                            </a:rPr>
                            <m:t>𝑛</m:t>
                          </m:r>
                        </m:sup>
                      </m:sSup>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1</m:t>
                          </m:r>
                        </m:e>
                        <m:sup>
                          <m:r>
                            <a:rPr lang="en-US" sz="2800" b="0" i="1" smtClean="0">
                              <a:solidFill>
                                <a:srgbClr val="002060"/>
                              </a:solidFill>
                              <a:latin typeface="Cambria Math" panose="02040503050406030204" pitchFamily="18" charset="0"/>
                            </a:rPr>
                            <m:t>𝑛</m:t>
                          </m:r>
                        </m:sup>
                      </m:sSup>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𝑛</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1</m:t>
                      </m:r>
                      <m:r>
                        <a:rPr lang="en-US" sz="2800" b="0" i="1" smtClean="0">
                          <a:solidFill>
                            <a:srgbClr val="002060"/>
                          </a:solidFill>
                          <a:latin typeface="Cambria Math" panose="02040503050406030204" pitchFamily="18" charset="0"/>
                        </a:rPr>
                        <m:t>}</m:t>
                      </m:r>
                    </m:oMath>
                  </m:oMathPara>
                </a14:m>
                <a:endParaRPr lang="en-US" sz="2800">
                  <a:solidFill>
                    <a:srgbClr val="002060"/>
                  </a:solidFill>
                </a:endParaRPr>
              </a:p>
            </p:txBody>
          </p:sp>
        </mc:Choice>
        <mc:Fallback>
          <p:sp>
            <p:nvSpPr>
              <p:cNvPr id="4" name="TextBox 3">
                <a:extLst>
                  <a:ext uri="{FF2B5EF4-FFF2-40B4-BE49-F238E27FC236}">
                    <a16:creationId xmlns:a16="http://schemas.microsoft.com/office/drawing/2014/main" id="{2FDC9076-EDCC-04B1-C85E-2192FBD9235B}"/>
                  </a:ext>
                </a:extLst>
              </p:cNvPr>
              <p:cNvSpPr txBox="1">
                <a:spLocks noRot="1" noChangeAspect="1" noMove="1" noResize="1" noEditPoints="1" noAdjustHandles="1" noChangeArrowheads="1" noChangeShapeType="1" noTextEdit="1"/>
              </p:cNvSpPr>
              <p:nvPr/>
            </p:nvSpPr>
            <p:spPr>
              <a:xfrm>
                <a:off x="152400" y="1600200"/>
                <a:ext cx="7086600" cy="523220"/>
              </a:xfrm>
              <a:prstGeom prst="rect">
                <a:avLst/>
              </a:prstGeom>
              <a:blipFill>
                <a:blip r:embed="rId2"/>
                <a:stretch>
                  <a:fillRect l="-1462" t="-11765" r="0" b="-32941"/>
                </a:stretch>
              </a:blipFill>
            </p:spPr>
            <p:txBody>
              <a:bodyPr/>
              <a:lstStyle/>
              <a:p>
                <a:r>
                  <a:rPr lang="en-IN">
                    <a:noFill/>
                  </a:rPr>
                  <a:t> </a:t>
                </a:r>
              </a:p>
            </p:txBody>
          </p:sp>
        </mc:Fallback>
      </mc:AlternateContent>
    </p:spTree>
    <p:extLst>
      <p:ext uri="{BB962C8B-B14F-4D97-AF65-F5344CB8AC3E}">
        <p14:creationId xmlns:p14="http://schemas.microsoft.com/office/powerpoint/2010/main" val="16548485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Pushdown automata</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2FDC9076-EDCC-04B1-C85E-2192FBD9235B}"/>
                  </a:ext>
                </a:extLst>
              </p:cNvPr>
              <p:cNvSpPr txBox="1"/>
              <p:nvPr/>
            </p:nvSpPr>
            <p:spPr>
              <a:xfrm>
                <a:off x="30480" y="1447800"/>
                <a:ext cx="8686800" cy="517064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200">
                    <a:solidFill>
                      <a:srgbClr val="002060"/>
                    </a:solidFill>
                  </a:rPr>
                  <a:t>A </a:t>
                </a:r>
                <a:r>
                  <a:rPr lang="en-US" sz="2200" i="1">
                    <a:solidFill>
                      <a:srgbClr val="002060"/>
                    </a:solidFill>
                  </a:rPr>
                  <a:t>pushdown automata </a:t>
                </a:r>
                <a:r>
                  <a:rPr lang="en-US" sz="2200">
                    <a:solidFill>
                      <a:srgbClr val="002060"/>
                    </a:solidFill>
                  </a:rPr>
                  <a:t>is a system </a:t>
                </a:r>
                <a14:m>
                  <m:oMathPara>
                    <m:oMathParaPr>
                      <m:jc/>
                    </m:oMathParaPr>
                    <m:oMath>
                      <m:r>
                        <a:rPr lang="en-US" sz="2200" b="0" i="1" smtClean="0">
                          <a:solidFill>
                            <a:srgbClr val="002060"/>
                          </a:solidFill>
                          <a:latin typeface="Cambria Math" panose="02040503050406030204" pitchFamily="18" charset="0"/>
                        </a:rPr>
                        <m:t>(</m:t>
                      </m:r>
                      <m:r>
                        <a:rPr lang="en-US" sz="2200" b="0" i="1" smtClean="0">
                          <a:solidFill>
                            <a:srgbClr val="002060"/>
                          </a:solidFill>
                          <a:latin typeface="Cambria Math" panose="02040503050406030204" pitchFamily="18" charset="0"/>
                        </a:rPr>
                        <m:t>𝑄</m:t>
                      </m:r>
                      <m:r>
                        <a:rPr lang="en-US" sz="2200" b="0" i="1" smtClean="0">
                          <a:solidFill>
                            <a:srgbClr val="002060"/>
                          </a:solidFill>
                          <a:latin typeface="Cambria Math" panose="02040503050406030204" pitchFamily="18" charset="0"/>
                        </a:rPr>
                        <m:t>, </m:t>
                      </m:r>
                      <m:r>
                        <m:rPr>
                          <m:sty m:val="p"/>
                        </m:rPr>
                        <a:rPr lang="en-US" sz="2200" b="0" i="0" smtClean="0">
                          <a:solidFill>
                            <a:srgbClr val="002060"/>
                          </a:solidFill>
                          <a:latin typeface="Cambria Math" panose="02040503050406030204" pitchFamily="18" charset="0"/>
                        </a:rPr>
                        <m:t>Σ</m:t>
                      </m:r>
                      <m:r>
                        <a:rPr lang="en-US" sz="2200" b="0" i="1" smtClean="0">
                          <a:solidFill>
                            <a:srgbClr val="002060"/>
                          </a:solidFill>
                          <a:latin typeface="Cambria Math" panose="02040503050406030204" pitchFamily="18" charset="0"/>
                        </a:rPr>
                        <m:t>, </m:t>
                      </m:r>
                      <m:r>
                        <m:rPr>
                          <m:sty m:val="p"/>
                        </m:rPr>
                        <a:rPr lang="en-US" sz="2200">
                          <a:solidFill>
                            <a:srgbClr val="002060"/>
                          </a:solidFill>
                          <a:latin typeface="Cambria Math" panose="02040503050406030204" pitchFamily="18" charset="0"/>
                          <a:ea typeface="Cambria Math" panose="02040503050406030204" pitchFamily="18" charset="0"/>
                        </a:rPr>
                        <m:t>Γ</m:t>
                      </m:r>
                      <m:r>
                        <m:rPr>
                          <m:sty m:val="p"/>
                        </m:rPr>
                        <a:rPr lang="en-US" sz="2200" b="0" i="0" smtClean="0">
                          <a:solidFill>
                            <a:srgbClr val="002060"/>
                          </a:solidFill>
                          <a:latin typeface="Cambria Math" panose="02040503050406030204" pitchFamily="18" charset="0"/>
                          <a:ea typeface="Cambria Math" panose="02040503050406030204" pitchFamily="18" charset="0"/>
                        </a:rPr>
                        <m:t>, </m:t>
                      </m:r>
                      <m:r>
                        <a:rPr lang="en-US" sz="2200" b="0" i="1" smtClean="0">
                          <a:solidFill>
                            <a:srgbClr val="002060"/>
                          </a:solidFill>
                          <a:latin typeface="Cambria Math" panose="02040503050406030204" pitchFamily="18" charset="0"/>
                          <a:ea typeface="Cambria Math" panose="02040503050406030204" pitchFamily="18" charset="0"/>
                        </a:rPr>
                        <m:t>𝛿</m:t>
                      </m:r>
                      <m:r>
                        <a:rPr lang="en-US" sz="2200" b="0" i="1" smtClean="0">
                          <a:solidFill>
                            <a:srgbClr val="002060"/>
                          </a:solidFill>
                          <a:latin typeface="Cambria Math" panose="02040503050406030204" pitchFamily="18" charset="0"/>
                          <a:ea typeface="Cambria Math" panose="02040503050406030204" pitchFamily="18" charset="0"/>
                        </a:rPr>
                        <m:t>, </m:t>
                      </m:r>
                      <m:sSub>
                        <m:sSubPr>
                          <m:ctrlPr>
                            <a:rPr lang="en-US" sz="2200" b="0" i="1" smtClean="0">
                              <a:solidFill>
                                <a:srgbClr val="002060"/>
                              </a:solidFill>
                              <a:latin typeface="Cambria Math" panose="02040503050406030204" pitchFamily="18" charset="0"/>
                              <a:ea typeface="Cambria Math" panose="02040503050406030204" pitchFamily="18" charset="0"/>
                            </a:rPr>
                          </m:ctrlPr>
                        </m:sSubPr>
                        <m:e>
                          <m:r>
                            <a:rPr lang="en-US" sz="2200" b="0" i="1" smtClean="0">
                              <a:solidFill>
                                <a:srgbClr val="002060"/>
                              </a:solidFill>
                              <a:latin typeface="Cambria Math" panose="02040503050406030204" pitchFamily="18" charset="0"/>
                              <a:ea typeface="Cambria Math" panose="02040503050406030204" pitchFamily="18" charset="0"/>
                            </a:rPr>
                            <m:t>𝑞</m:t>
                          </m:r>
                        </m:e>
                        <m:sub>
                          <m:r>
                            <a:rPr lang="en-US" sz="2200" b="0" i="1" smtClean="0">
                              <a:solidFill>
                                <a:srgbClr val="002060"/>
                              </a:solidFill>
                              <a:latin typeface="Cambria Math" panose="02040503050406030204" pitchFamily="18" charset="0"/>
                              <a:ea typeface="Cambria Math" panose="02040503050406030204" pitchFamily="18" charset="0"/>
                            </a:rPr>
                            <m:t>0</m:t>
                          </m:r>
                        </m:sub>
                      </m:sSub>
                      <m:r>
                        <a:rPr lang="en-US" sz="2200" b="0" i="1" smtClean="0">
                          <a:solidFill>
                            <a:srgbClr val="002060"/>
                          </a:solidFill>
                          <a:latin typeface="Cambria Math" panose="02040503050406030204" pitchFamily="18" charset="0"/>
                          <a:ea typeface="Cambria Math" panose="02040503050406030204" pitchFamily="18" charset="0"/>
                        </a:rPr>
                        <m:t>, </m:t>
                      </m:r>
                      <m:sSub>
                        <m:sSubPr>
                          <m:ctrlPr>
                            <a:rPr lang="en-US" sz="2200" b="0" i="1" smtClean="0">
                              <a:solidFill>
                                <a:srgbClr val="002060"/>
                              </a:solidFill>
                              <a:latin typeface="Cambria Math" panose="02040503050406030204" pitchFamily="18" charset="0"/>
                              <a:ea typeface="Cambria Math" panose="02040503050406030204" pitchFamily="18" charset="0"/>
                            </a:rPr>
                          </m:ctrlPr>
                        </m:sSubPr>
                        <m:e>
                          <m:r>
                            <a:rPr lang="en-US" sz="2200" b="0" i="1" smtClean="0">
                              <a:solidFill>
                                <a:srgbClr val="002060"/>
                              </a:solidFill>
                              <a:latin typeface="Cambria Math" panose="02040503050406030204" pitchFamily="18" charset="0"/>
                              <a:ea typeface="Cambria Math" panose="02040503050406030204" pitchFamily="18" charset="0"/>
                            </a:rPr>
                            <m:t>𝑍</m:t>
                          </m:r>
                        </m:e>
                        <m:sub>
                          <m:r>
                            <a:rPr lang="en-US" sz="2200" b="0" i="1" smtClean="0">
                              <a:solidFill>
                                <a:srgbClr val="002060"/>
                              </a:solidFill>
                              <a:latin typeface="Cambria Math" panose="02040503050406030204" pitchFamily="18" charset="0"/>
                              <a:ea typeface="Cambria Math" panose="02040503050406030204" pitchFamily="18" charset="0"/>
                            </a:rPr>
                            <m:t>0</m:t>
                          </m:r>
                        </m:sub>
                      </m:sSub>
                      <m:r>
                        <a:rPr lang="en-US" sz="2200" b="0" i="1" smtClean="0">
                          <a:solidFill>
                            <a:srgbClr val="002060"/>
                          </a:solidFill>
                          <a:latin typeface="Cambria Math" panose="02040503050406030204" pitchFamily="18" charset="0"/>
                          <a:ea typeface="Cambria Math" panose="02040503050406030204" pitchFamily="18" charset="0"/>
                        </a:rPr>
                        <m:t>,</m:t>
                      </m:r>
                      <m:r>
                        <a:rPr lang="en-US" sz="2200" b="0" i="1" smtClean="0">
                          <a:solidFill>
                            <a:srgbClr val="002060"/>
                          </a:solidFill>
                          <a:latin typeface="Cambria Math" panose="02040503050406030204" pitchFamily="18" charset="0"/>
                          <a:ea typeface="Cambria Math" panose="02040503050406030204" pitchFamily="18" charset="0"/>
                        </a:rPr>
                        <m:t>𝐹</m:t>
                      </m:r>
                      <m:r>
                        <a:rPr lang="en-US" sz="2200" b="0" i="1" smtClean="0">
                          <a:solidFill>
                            <a:srgbClr val="002060"/>
                          </a:solidFill>
                          <a:latin typeface="Cambria Math" panose="02040503050406030204" pitchFamily="18" charset="0"/>
                          <a:ea typeface="Cambria Math" panose="02040503050406030204" pitchFamily="18" charset="0"/>
                        </a:rPr>
                        <m:t>)</m:t>
                      </m:r>
                    </m:oMath>
                  </m:oMathPara>
                </a14:m>
                <a:r>
                  <a:rPr lang="en-US" sz="2200">
                    <a:solidFill>
                      <a:srgbClr val="002060"/>
                    </a:solidFill>
                  </a:rPr>
                  <a:t> where</a:t>
                </a:r>
              </a:p>
              <a:p>
                <a:pPr marL="342900" indent="-342900">
                  <a:buFont typeface="Wingdings" panose="05000000000000000000" pitchFamily="2" charset="2"/>
                  <a:buChar char="Ø"/>
                </a:pPr>
                <a:endParaRPr lang="en-US" sz="2200">
                  <a:solidFill>
                    <a:srgbClr val="002060"/>
                  </a:solidFill>
                </a:endParaRPr>
              </a:p>
              <a:p>
                <a:pPr marL="800100" lvl="1" indent="-342900">
                  <a:buFont typeface="Wingdings" panose="05000000000000000000" pitchFamily="2" charset="2"/>
                  <a:buChar char="Ø"/>
                </a:pPr>
                <a14:m>
                  <m:oMathPara>
                    <m:oMathParaPr>
                      <m:jc/>
                    </m:oMathParaPr>
                    <m:oMath>
                      <m:r>
                        <a:rPr lang="en-US" sz="2200" b="0" i="1" smtClean="0">
                          <a:solidFill>
                            <a:srgbClr val="002060"/>
                          </a:solidFill>
                          <a:latin typeface="Cambria Math" panose="02040503050406030204" pitchFamily="18" charset="0"/>
                        </a:rPr>
                        <m:t>𝑄</m:t>
                      </m:r>
                    </m:oMath>
                  </m:oMathPara>
                </a14:m>
                <a:r>
                  <a:rPr lang="en-US" sz="2200">
                    <a:solidFill>
                      <a:srgbClr val="002060"/>
                    </a:solidFill>
                  </a:rPr>
                  <a:t> is a finite set of </a:t>
                </a:r>
                <a:r>
                  <a:rPr lang="en-US" sz="2200" i="1">
                    <a:solidFill>
                      <a:srgbClr val="002060"/>
                    </a:solidFill>
                  </a:rPr>
                  <a:t>states; </a:t>
                </a:r>
              </a:p>
              <a:p>
                <a:pPr marL="800100" lvl="1" indent="-342900">
                  <a:buFont typeface="Wingdings" panose="05000000000000000000" pitchFamily="2" charset="2"/>
                  <a:buChar char="Ø"/>
                </a:pPr>
                <a:endParaRPr lang="en-US" sz="2200" i="1">
                  <a:solidFill>
                    <a:srgbClr val="002060"/>
                  </a:solidFill>
                </a:endParaRPr>
              </a:p>
              <a:p>
                <a:pPr marL="800100" lvl="1" indent="-342900">
                  <a:buFont typeface="Wingdings" panose="05000000000000000000" pitchFamily="2" charset="2"/>
                  <a:buChar char="Ø"/>
                </a:pPr>
                <a14:m>
                  <m:oMathPara>
                    <m:oMathParaPr>
                      <m:jc/>
                    </m:oMathParaPr>
                    <m:oMath>
                      <m:r>
                        <m:rPr>
                          <m:sty m:val="p"/>
                        </m:rPr>
                        <a:rPr lang="en-US" sz="2200" b="0" i="0" smtClean="0">
                          <a:solidFill>
                            <a:srgbClr val="002060"/>
                          </a:solidFill>
                          <a:latin typeface="Cambria Math" panose="02040503050406030204" pitchFamily="18" charset="0"/>
                        </a:rPr>
                        <m:t>Σ</m:t>
                      </m:r>
                    </m:oMath>
                  </m:oMathPara>
                </a14:m>
                <a:r>
                  <a:rPr lang="en-US" sz="2200">
                    <a:solidFill>
                      <a:srgbClr val="002060"/>
                    </a:solidFill>
                  </a:rPr>
                  <a:t> is an alphabet,  called </a:t>
                </a:r>
                <a:r>
                  <a:rPr lang="en-US" sz="2200" i="1">
                    <a:solidFill>
                      <a:srgbClr val="002060"/>
                    </a:solidFill>
                  </a:rPr>
                  <a:t>input alphabet;</a:t>
                </a:r>
              </a:p>
              <a:p>
                <a:pPr marL="800100" lvl="1" indent="-342900">
                  <a:buFont typeface="Wingdings" panose="05000000000000000000" pitchFamily="2" charset="2"/>
                  <a:buChar char="Ø"/>
                </a:pPr>
                <a:endParaRPr lang="en-US" sz="2200" b="0" i="0">
                  <a:solidFill>
                    <a:srgbClr val="002060"/>
                  </a:solidFill>
                  <a:latin typeface="Cambria Math" panose="02040503050406030204" pitchFamily="18" charset="0"/>
                </a:endParaRPr>
              </a:p>
              <a:p>
                <a:pPr marL="800100" lvl="1" indent="-342900">
                  <a:buFont typeface="Wingdings" panose="05000000000000000000" pitchFamily="2" charset="2"/>
                  <a:buChar char="Ø"/>
                </a:pPr>
                <a14:m>
                  <m:oMathPara>
                    <m:oMathParaPr>
                      <m:jc/>
                    </m:oMathParaPr>
                    <m:oMath>
                      <m:r>
                        <m:rPr>
                          <m:sty m:val="p"/>
                        </m:rPr>
                        <a:rPr lang="en-US" sz="2200" b="0" i="0" smtClean="0">
                          <a:solidFill>
                            <a:srgbClr val="002060"/>
                          </a:solidFill>
                          <a:latin typeface="Cambria Math" panose="02040503050406030204" pitchFamily="18" charset="0"/>
                        </a:rPr>
                        <m:t>Γ</m:t>
                      </m:r>
                    </m:oMath>
                  </m:oMathPara>
                </a14:m>
                <a:r>
                  <a:rPr lang="en-US" sz="2200">
                    <a:solidFill>
                      <a:srgbClr val="002060"/>
                    </a:solidFill>
                  </a:rPr>
                  <a:t> is an alphabet,  called the </a:t>
                </a:r>
                <a:r>
                  <a:rPr lang="en-US" sz="2200" i="1">
                    <a:solidFill>
                      <a:srgbClr val="002060"/>
                    </a:solidFill>
                  </a:rPr>
                  <a:t>stack alphabet;</a:t>
                </a:r>
              </a:p>
              <a:p>
                <a:pPr marL="800100" lvl="1" indent="-342900">
                  <a:buFont typeface="Wingdings" panose="05000000000000000000" pitchFamily="2" charset="2"/>
                  <a:buChar char="Ø"/>
                </a:pPr>
                <a:endParaRPr lang="en-US" sz="2200" i="1">
                  <a:solidFill>
                    <a:srgbClr val="002060"/>
                  </a:solidFill>
                </a:endParaRPr>
              </a:p>
              <a:p>
                <a:pPr marL="800100" lvl="1" indent="-342900">
                  <a:buFont typeface="Wingdings" panose="05000000000000000000" pitchFamily="2" charset="2"/>
                  <a:buChar char="Ø"/>
                </a:pPr>
                <a14:m>
                  <m:oMathPara>
                    <m:oMathParaPr>
                      <m:jc/>
                    </m:oMathParaPr>
                    <m:oMath>
                      <m:sSub>
                        <m:sSubPr>
                          <m:ctrlPr>
                            <a:rPr lang="en-US" sz="2200" b="0" i="1" smtClean="0">
                              <a:solidFill>
                                <a:srgbClr val="002060"/>
                              </a:solidFill>
                              <a:latin typeface="Cambria Math" panose="02040503050406030204" pitchFamily="18" charset="0"/>
                            </a:rPr>
                          </m:ctrlPr>
                        </m:sSubPr>
                        <m:e>
                          <m:r>
                            <a:rPr lang="en-US" sz="2200" b="0" i="1" smtClean="0">
                              <a:solidFill>
                                <a:srgbClr val="002060"/>
                              </a:solidFill>
                              <a:latin typeface="Cambria Math" panose="02040503050406030204" pitchFamily="18" charset="0"/>
                            </a:rPr>
                            <m:t>𝑞</m:t>
                          </m:r>
                        </m:e>
                        <m:sub>
                          <m:r>
                            <a:rPr lang="en-US" sz="2200" b="0" i="1" smtClean="0">
                              <a:solidFill>
                                <a:srgbClr val="002060"/>
                              </a:solidFill>
                              <a:latin typeface="Cambria Math" panose="02040503050406030204" pitchFamily="18" charset="0"/>
                            </a:rPr>
                            <m:t>0</m:t>
                          </m:r>
                        </m:sub>
                      </m:sSub>
                    </m:oMath>
                  </m:oMathPara>
                </a14:m>
                <a:r>
                  <a:rPr lang="en-US" sz="2200">
                    <a:solidFill>
                      <a:srgbClr val="002060"/>
                    </a:solidFill>
                  </a:rPr>
                  <a:t> in </a:t>
                </a:r>
                <a14:m>
                  <m:oMathPara>
                    <m:oMathParaPr>
                      <m:jc/>
                    </m:oMathParaPr>
                    <m:oMath>
                      <m:r>
                        <a:rPr lang="en-US" sz="2200" b="0" i="1" smtClean="0">
                          <a:solidFill>
                            <a:srgbClr val="002060"/>
                          </a:solidFill>
                          <a:latin typeface="Cambria Math" panose="02040503050406030204" pitchFamily="18" charset="0"/>
                        </a:rPr>
                        <m:t>𝑄</m:t>
                      </m:r>
                    </m:oMath>
                  </m:oMathPara>
                </a14:m>
                <a:r>
                  <a:rPr lang="en-US" sz="2200">
                    <a:solidFill>
                      <a:srgbClr val="002060"/>
                    </a:solidFill>
                  </a:rPr>
                  <a:t> is the </a:t>
                </a:r>
                <a:r>
                  <a:rPr lang="en-US" sz="2200" i="1">
                    <a:solidFill>
                      <a:srgbClr val="002060"/>
                    </a:solidFill>
                  </a:rPr>
                  <a:t>initial state;</a:t>
                </a:r>
              </a:p>
              <a:p>
                <a:pPr marL="800100" lvl="1" indent="-342900">
                  <a:buFont typeface="Wingdings" panose="05000000000000000000" pitchFamily="2" charset="2"/>
                  <a:buChar char="Ø"/>
                </a:pPr>
                <a:endParaRPr lang="en-US" sz="2200" i="1">
                  <a:solidFill>
                    <a:srgbClr val="002060"/>
                  </a:solidFill>
                </a:endParaRPr>
              </a:p>
              <a:p>
                <a:pPr marL="800100" lvl="1" indent="-342900">
                  <a:buFont typeface="Wingdings" panose="05000000000000000000" pitchFamily="2" charset="2"/>
                  <a:buChar char="Ø"/>
                </a:pPr>
                <a14:m>
                  <m:oMathPara>
                    <m:oMathParaPr>
                      <m:jc/>
                    </m:oMathParaPr>
                    <m:oMath>
                      <m:sSub>
                        <m:sSubPr>
                          <m:ctrlPr>
                            <a:rPr lang="en-US" sz="2200" b="0" i="1" smtClean="0">
                              <a:solidFill>
                                <a:srgbClr val="002060"/>
                              </a:solidFill>
                              <a:latin typeface="Cambria Math" panose="02040503050406030204" pitchFamily="18" charset="0"/>
                            </a:rPr>
                          </m:ctrlPr>
                        </m:sSubPr>
                        <m:e>
                          <m:r>
                            <a:rPr lang="en-US" sz="2200" b="0" i="1" smtClean="0">
                              <a:solidFill>
                                <a:srgbClr val="002060"/>
                              </a:solidFill>
                              <a:latin typeface="Cambria Math" panose="02040503050406030204" pitchFamily="18" charset="0"/>
                            </a:rPr>
                            <m:t>𝑍</m:t>
                          </m:r>
                        </m:e>
                        <m:sub>
                          <m:r>
                            <a:rPr lang="en-US" sz="2200" b="0" i="1" smtClean="0">
                              <a:solidFill>
                                <a:srgbClr val="002060"/>
                              </a:solidFill>
                              <a:latin typeface="Cambria Math" panose="02040503050406030204" pitchFamily="18" charset="0"/>
                            </a:rPr>
                            <m:t>0</m:t>
                          </m:r>
                        </m:sub>
                      </m:sSub>
                      <m:r>
                        <a:rPr lang="en-US" sz="2200" b="0" i="1" smtClean="0">
                          <a:solidFill>
                            <a:srgbClr val="002060"/>
                          </a:solidFill>
                          <a:latin typeface="Cambria Math" panose="02040503050406030204" pitchFamily="18" charset="0"/>
                        </a:rPr>
                        <m:t>∈</m:t>
                      </m:r>
                      <m:r>
                        <m:rPr>
                          <m:sty m:val="p"/>
                        </m:rPr>
                        <a:rPr lang="en-US" sz="2200" b="0" i="0" smtClean="0">
                          <a:solidFill>
                            <a:srgbClr val="002060"/>
                          </a:solidFill>
                          <a:latin typeface="Cambria Math" panose="02040503050406030204" pitchFamily="18" charset="0"/>
                        </a:rPr>
                        <m:t>Γ</m:t>
                      </m:r>
                    </m:oMath>
                  </m:oMathPara>
                </a14:m>
                <a:r>
                  <a:rPr lang="en-US" sz="2200" i="1">
                    <a:solidFill>
                      <a:srgbClr val="002060"/>
                    </a:solidFill>
                  </a:rPr>
                  <a:t> </a:t>
                </a:r>
                <a:r>
                  <a:rPr lang="en-US" sz="2200">
                    <a:solidFill>
                      <a:srgbClr val="002060"/>
                    </a:solidFill>
                  </a:rPr>
                  <a:t>is a particular stack symbol called the </a:t>
                </a:r>
                <a:r>
                  <a:rPr lang="en-US" sz="2200" i="1">
                    <a:solidFill>
                      <a:srgbClr val="002060"/>
                    </a:solidFill>
                  </a:rPr>
                  <a:t>start symbol;</a:t>
                </a:r>
              </a:p>
              <a:p>
                <a:pPr marL="800100" lvl="1" indent="-342900">
                  <a:buFont typeface="Wingdings" panose="05000000000000000000" pitchFamily="2" charset="2"/>
                  <a:buChar char="Ø"/>
                </a:pPr>
                <a:endParaRPr lang="en-US" sz="2200" i="1">
                  <a:solidFill>
                    <a:srgbClr val="002060"/>
                  </a:solidFill>
                </a:endParaRPr>
              </a:p>
              <a:p>
                <a:pPr marL="800100" lvl="1" indent="-342900">
                  <a:buFont typeface="Wingdings" panose="05000000000000000000" pitchFamily="2" charset="2"/>
                  <a:buChar char="Ø"/>
                </a:pPr>
                <a14:m>
                  <m:oMathPara>
                    <m:oMathParaPr>
                      <m:jc/>
                    </m:oMathParaPr>
                    <m:oMath>
                      <m:r>
                        <a:rPr lang="en-US" sz="2200" b="0" i="1" smtClean="0">
                          <a:solidFill>
                            <a:srgbClr val="002060"/>
                          </a:solidFill>
                          <a:latin typeface="Cambria Math" panose="02040503050406030204" pitchFamily="18" charset="0"/>
                        </a:rPr>
                        <m:t>𝐹</m:t>
                      </m:r>
                      <m:r>
                        <a:rPr lang="en-US" sz="2200" b="0" i="1" smtClean="0">
                          <a:solidFill>
                            <a:srgbClr val="002060"/>
                          </a:solidFill>
                          <a:latin typeface="Cambria Math" panose="02040503050406030204" pitchFamily="18" charset="0"/>
                        </a:rPr>
                        <m:t>⊆</m:t>
                      </m:r>
                      <m:r>
                        <a:rPr lang="en-US" sz="2200" b="0" i="1" smtClean="0">
                          <a:solidFill>
                            <a:srgbClr val="002060"/>
                          </a:solidFill>
                          <a:latin typeface="Cambria Math" panose="02040503050406030204" pitchFamily="18" charset="0"/>
                        </a:rPr>
                        <m:t>𝑄</m:t>
                      </m:r>
                    </m:oMath>
                  </m:oMathPara>
                </a14:m>
                <a:r>
                  <a:rPr lang="en-US" sz="2200" i="1">
                    <a:solidFill>
                      <a:srgbClr val="002060"/>
                    </a:solidFill>
                  </a:rPr>
                  <a:t> </a:t>
                </a:r>
                <a:r>
                  <a:rPr lang="en-US" sz="2200">
                    <a:solidFill>
                      <a:srgbClr val="002060"/>
                    </a:solidFill>
                  </a:rPr>
                  <a:t>is the set of </a:t>
                </a:r>
                <a:r>
                  <a:rPr lang="en-US" sz="2200" i="1">
                    <a:solidFill>
                      <a:srgbClr val="002060"/>
                    </a:solidFill>
                  </a:rPr>
                  <a:t>final states;</a:t>
                </a:r>
              </a:p>
              <a:p>
                <a:pPr marL="800100" lvl="1" indent="-342900">
                  <a:buFont typeface="Wingdings" panose="05000000000000000000" pitchFamily="2" charset="2"/>
                  <a:buChar char="Ø"/>
                </a:pPr>
                <a:endParaRPr lang="en-US" sz="2200" i="1">
                  <a:solidFill>
                    <a:srgbClr val="002060"/>
                  </a:solidFill>
                </a:endParaRPr>
              </a:p>
              <a:p>
                <a:pPr marL="800100" lvl="1" indent="-342900">
                  <a:buFont typeface="Wingdings" panose="05000000000000000000" pitchFamily="2" charset="2"/>
                  <a:buChar char="Ø"/>
                </a:pPr>
                <a14:m>
                  <m:oMathPara>
                    <m:oMathParaPr>
                      <m:jc/>
                    </m:oMathParaPr>
                    <m:oMath>
                      <m:r>
                        <a:rPr lang="en-US" sz="2200" b="0" i="1" smtClean="0">
                          <a:solidFill>
                            <a:srgbClr val="002060"/>
                          </a:solidFill>
                          <a:latin typeface="Cambria Math" panose="02040503050406030204" pitchFamily="18" charset="0"/>
                        </a:rPr>
                        <m:t>𝛿</m:t>
                      </m:r>
                    </m:oMath>
                  </m:oMathPara>
                </a14:m>
                <a:r>
                  <a:rPr lang="en-US" sz="2200" i="1">
                    <a:solidFill>
                      <a:srgbClr val="002060"/>
                    </a:solidFill>
                  </a:rPr>
                  <a:t> </a:t>
                </a:r>
                <a:r>
                  <a:rPr lang="en-US" sz="2200">
                    <a:solidFill>
                      <a:srgbClr val="002060"/>
                    </a:solidFill>
                  </a:rPr>
                  <a:t>is a mapping from </a:t>
                </a:r>
                <a14:m>
                  <m:oMathPara>
                    <m:oMathParaPr>
                      <m:jc/>
                    </m:oMathParaPr>
                    <m:oMath>
                      <m:r>
                        <a:rPr lang="en-US" sz="2200" b="0" i="1" smtClean="0">
                          <a:solidFill>
                            <a:srgbClr val="002060"/>
                          </a:solidFill>
                          <a:latin typeface="Cambria Math" panose="02040503050406030204" pitchFamily="18" charset="0"/>
                        </a:rPr>
                        <m:t>𝑄</m:t>
                      </m:r>
                      <m:r>
                        <a:rPr lang="en-US" sz="2200" b="0" i="1" smtClean="0">
                          <a:solidFill>
                            <a:srgbClr val="002060"/>
                          </a:solidFill>
                          <a:latin typeface="Cambria Math" panose="02040503050406030204" pitchFamily="18" charset="0"/>
                        </a:rPr>
                        <m:t>×</m:t>
                      </m:r>
                      <m:d>
                        <m:dPr>
                          <m:begChr m:val="("/>
                          <m:sepChr m:val="|"/>
                          <m:endChr m:val=")"/>
                          <m:grow m:val="on"/>
                          <m:shp m:val="centered"/>
                          <m:ctrlPr>
                            <a:rPr lang="en-US" sz="2200" b="0" i="1" smtClean="0">
                              <a:solidFill>
                                <a:srgbClr val="002060"/>
                              </a:solidFill>
                              <a:latin typeface="Cambria Math" panose="02040503050406030204" pitchFamily="18" charset="0"/>
                            </a:rPr>
                          </m:ctrlPr>
                        </m:dPr>
                        <m:e>
                          <m:r>
                            <m:rPr>
                              <m:sty m:val="p"/>
                            </m:rPr>
                            <a:rPr lang="en-US" sz="2200" b="0" i="0" smtClean="0">
                              <a:solidFill>
                                <a:srgbClr val="002060"/>
                              </a:solidFill>
                              <a:latin typeface="Cambria Math" panose="02040503050406030204" pitchFamily="18" charset="0"/>
                            </a:rPr>
                            <m:t>Σ</m:t>
                          </m:r>
                          <m:r>
                            <a:rPr lang="en-US" sz="2200" b="0" i="1" smtClean="0">
                              <a:solidFill>
                                <a:srgbClr val="002060"/>
                              </a:solidFill>
                              <a:latin typeface="Cambria Math" panose="02040503050406030204" pitchFamily="18" charset="0"/>
                            </a:rPr>
                            <m:t>∪</m:t>
                          </m:r>
                          <m:d>
                            <m:dPr>
                              <m:begChr m:val="{"/>
                              <m:sepChr m:val="|"/>
                              <m:endChr m:val="}"/>
                              <m:grow m:val="on"/>
                              <m:shp m:val="centered"/>
                              <m:ctrlPr>
                                <a:rPr lang="en-US" sz="2200" b="0" i="1" smtClean="0">
                                  <a:solidFill>
                                    <a:srgbClr val="002060"/>
                                  </a:solidFill>
                                  <a:latin typeface="Cambria Math" panose="02040503050406030204" pitchFamily="18" charset="0"/>
                                </a:rPr>
                              </m:ctrlPr>
                            </m:dPr>
                            <m:e>
                              <m:r>
                                <a:rPr lang="en-US" sz="2200" b="0" i="1" smtClean="0">
                                  <a:solidFill>
                                    <a:srgbClr val="002060"/>
                                  </a:solidFill>
                                  <a:latin typeface="Cambria Math" panose="02040503050406030204" pitchFamily="18" charset="0"/>
                                </a:rPr>
                                <m:t>𝜖</m:t>
                              </m:r>
                            </m:e>
                          </m:d>
                        </m:e>
                      </m:d>
                      <m:r>
                        <a:rPr lang="en-US" sz="2200" b="0" i="1" smtClean="0">
                          <a:solidFill>
                            <a:srgbClr val="002060"/>
                          </a:solidFill>
                          <a:latin typeface="Cambria Math" panose="02040503050406030204" pitchFamily="18" charset="0"/>
                        </a:rPr>
                        <m:t>×</m:t>
                      </m:r>
                      <m:r>
                        <m:rPr>
                          <m:sty m:val="p"/>
                        </m:rPr>
                        <a:rPr lang="en-US" sz="2200" b="0" i="0" smtClean="0">
                          <a:solidFill>
                            <a:srgbClr val="002060"/>
                          </a:solidFill>
                          <a:latin typeface="Cambria Math" panose="02040503050406030204" pitchFamily="18" charset="0"/>
                        </a:rPr>
                        <m:t>Γ</m:t>
                      </m:r>
                    </m:oMath>
                  </m:oMathPara>
                </a14:m>
                <a:r>
                  <a:rPr lang="en-US" sz="2200" i="1">
                    <a:solidFill>
                      <a:srgbClr val="002060"/>
                    </a:solidFill>
                  </a:rPr>
                  <a:t> </a:t>
                </a:r>
                <a:r>
                  <a:rPr lang="en-US" sz="2200">
                    <a:solidFill>
                      <a:srgbClr val="002060"/>
                    </a:solidFill>
                  </a:rPr>
                  <a:t>to finite subsets of </a:t>
                </a:r>
                <a14:m>
                  <m:oMathPara>
                    <m:oMathParaPr>
                      <m:jc/>
                    </m:oMathParaPr>
                    <m:oMath>
                      <m:r>
                        <a:rPr lang="en-US" sz="2200" b="0" i="1" smtClean="0">
                          <a:solidFill>
                            <a:srgbClr val="002060"/>
                          </a:solidFill>
                          <a:latin typeface="Cambria Math" panose="02040503050406030204" pitchFamily="18" charset="0"/>
                        </a:rPr>
                        <m:t>𝑄</m:t>
                      </m:r>
                      <m:r>
                        <a:rPr lang="en-US" sz="2200" b="0" i="1" smtClean="0">
                          <a:solidFill>
                            <a:srgbClr val="002060"/>
                          </a:solidFill>
                          <a:latin typeface="Cambria Math" panose="02040503050406030204" pitchFamily="18" charset="0"/>
                        </a:rPr>
                        <m:t>×</m:t>
                      </m:r>
                      <m:sSup>
                        <m:sSupPr>
                          <m:ctrlPr>
                            <a:rPr lang="en-US" sz="2200" b="0" i="1" smtClean="0">
                              <a:solidFill>
                                <a:srgbClr val="002060"/>
                              </a:solidFill>
                              <a:latin typeface="Cambria Math" panose="02040503050406030204" pitchFamily="18" charset="0"/>
                            </a:rPr>
                          </m:ctrlPr>
                        </m:sSupPr>
                        <m:e>
                          <m:r>
                            <m:rPr>
                              <m:sty m:val="p"/>
                            </m:rPr>
                            <a:rPr lang="en-US" sz="2200" b="0" i="0" smtClean="0">
                              <a:solidFill>
                                <a:srgbClr val="002060"/>
                              </a:solidFill>
                              <a:latin typeface="Cambria Math" panose="02040503050406030204" pitchFamily="18" charset="0"/>
                            </a:rPr>
                            <m:t>Γ</m:t>
                          </m:r>
                        </m:e>
                        <m:sup>
                          <m:r>
                            <a:rPr lang="en-US" sz="2200" b="0" i="1" smtClean="0">
                              <a:solidFill>
                                <a:srgbClr val="002060"/>
                              </a:solidFill>
                              <a:latin typeface="Cambria Math" panose="02040503050406030204" pitchFamily="18" charset="0"/>
                            </a:rPr>
                            <m:t>∗</m:t>
                          </m:r>
                        </m:sup>
                      </m:sSup>
                    </m:oMath>
                  </m:oMathPara>
                </a14:m>
                <a:endParaRPr lang="en-US" sz="2200" i="1">
                  <a:solidFill>
                    <a:srgbClr val="002060"/>
                  </a:solidFill>
                </a:endParaRPr>
              </a:p>
            </p:txBody>
          </p:sp>
        </mc:Choice>
        <mc:Fallback>
          <p:sp>
            <p:nvSpPr>
              <p:cNvPr id="4" name="TextBox 3">
                <a:extLst>
                  <a:ext uri="{FF2B5EF4-FFF2-40B4-BE49-F238E27FC236}">
                    <a16:creationId xmlns:a16="http://schemas.microsoft.com/office/drawing/2014/main" id="{2FDC9076-EDCC-04B1-C85E-2192FBD9235B}"/>
                  </a:ext>
                </a:extLst>
              </p:cNvPr>
              <p:cNvSpPr txBox="1">
                <a:spLocks noRot="1" noChangeAspect="1" noMove="1" noResize="1" noEditPoints="1" noAdjustHandles="1" noChangeArrowheads="1" noChangeShapeType="1" noTextEdit="1"/>
              </p:cNvSpPr>
              <p:nvPr/>
            </p:nvSpPr>
            <p:spPr>
              <a:xfrm>
                <a:off x="30480" y="1447800"/>
                <a:ext cx="8686800" cy="5170646"/>
              </a:xfrm>
              <a:prstGeom prst="rect">
                <a:avLst/>
              </a:prstGeom>
              <a:blipFill>
                <a:blip r:embed="rId2"/>
                <a:stretch>
                  <a:fillRect l="-772" t="-825" b="-1415"/>
                </a:stretch>
              </a:blipFill>
            </p:spPr>
            <p:txBody>
              <a:bodyPr/>
              <a:lstStyle/>
              <a:p>
                <a:r>
                  <a:rPr lang="en-IN">
                    <a:noFill/>
                  </a:rPr>
                  <a:t> </a:t>
                </a:r>
              </a:p>
            </p:txBody>
          </p:sp>
        </mc:Fallback>
      </mc:AlternateContent>
    </p:spTree>
    <p:extLst>
      <p:ext uri="{BB962C8B-B14F-4D97-AF65-F5344CB8AC3E}">
        <p14:creationId xmlns:p14="http://schemas.microsoft.com/office/powerpoint/2010/main" val="236283194"/>
      </p:ext>
    </p:extLst>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Pushdown automata</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2FDC9076-EDCC-04B1-C85E-2192FBD9235B}"/>
                  </a:ext>
                </a:extLst>
              </p:cNvPr>
              <p:cNvSpPr txBox="1"/>
              <p:nvPr/>
            </p:nvSpPr>
            <p:spPr>
              <a:xfrm>
                <a:off x="152400" y="1524000"/>
                <a:ext cx="8686800"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Moves:</a:t>
                </a:r>
              </a:p>
              <a:p>
                <a:endParaRPr lang="en-US" sz="2400">
                  <a:solidFill>
                    <a:srgbClr val="002060"/>
                  </a:solidFill>
                </a:endParaRPr>
              </a:p>
              <a:p>
                <a14:m>
                  <m:oMathPara>
                    <m:oMathParaPr>
                      <m:jc/>
                    </m:oMathParaPr>
                    <m:oMath>
                      <m:r>
                        <a:rPr lang="en-US" sz="2400" b="0" i="1" smtClean="0">
                          <a:solidFill>
                            <a:srgbClr val="002060"/>
                          </a:solidFill>
                          <a:latin typeface="Cambria Math" panose="02040503050406030204" pitchFamily="18" charset="0"/>
                        </a:rPr>
                        <m:t>𝛿</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𝑎</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𝑍</m:t>
                          </m:r>
                        </m:e>
                      </m:d>
                      <m:r>
                        <a:rPr lang="en-US" sz="2400" b="0" i="1" smtClean="0">
                          <a:solidFill>
                            <a:srgbClr val="002060"/>
                          </a:solidFill>
                          <a:latin typeface="Cambria Math" panose="02040503050406030204" pitchFamily="18" charset="0"/>
                        </a:rPr>
                        <m:t>=</m:t>
                      </m:r>
                      <m:d>
                        <m:dPr>
                          <m:begChr m:val="{"/>
                          <m:sepChr m:val="|"/>
                          <m:endChr m:val="}"/>
                          <m:grow m:val="on"/>
                          <m:shp m:val="centered"/>
                          <m:ctrlPr>
                            <a:rPr lang="en-US" sz="2400" b="0" i="1" smtClean="0">
                              <a:solidFill>
                                <a:srgbClr val="002060"/>
                              </a:solidFill>
                              <a:latin typeface="Cambria Math" panose="02040503050406030204" pitchFamily="18" charset="0"/>
                            </a:rPr>
                          </m:ctrlPr>
                        </m:dPr>
                        <m:e>
                          <m:d>
                            <m:dPr>
                              <m:begChr m:val="("/>
                              <m:sepChr m:val="|"/>
                              <m:endChr m:val=")"/>
                              <m:grow m:val="on"/>
                              <m:shp m:val="centered"/>
                              <m:ctrlPr>
                                <a:rPr lang="en-US" sz="2400" b="0" i="1" smtClean="0">
                                  <a:solidFill>
                                    <a:srgbClr val="002060"/>
                                  </a:solidFill>
                                  <a:latin typeface="Cambria Math" panose="02040503050406030204" pitchFamily="18" charset="0"/>
                                </a:rPr>
                              </m:ctrlPr>
                            </m:dPr>
                            <m:e>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𝑝</m:t>
                                  </m:r>
                                </m:e>
                                <m:sub>
                                  <m:r>
                                    <a:rPr lang="en-US" sz="2400" b="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𝛾</m:t>
                                  </m:r>
                                </m:e>
                                <m:sub>
                                  <m:r>
                                    <a:rPr lang="en-US" sz="2400" b="0" i="1" smtClean="0">
                                      <a:solidFill>
                                        <a:srgbClr val="002060"/>
                                      </a:solidFill>
                                      <a:latin typeface="Cambria Math" panose="02040503050406030204" pitchFamily="18" charset="0"/>
                                    </a:rPr>
                                    <m:t>1</m:t>
                                  </m:r>
                                </m:sub>
                              </m:sSub>
                            </m:e>
                          </m:d>
                          <m:r>
                            <a:rPr lang="en-US" sz="2400" b="0" i="1" smtClean="0">
                              <a:solidFill>
                                <a:srgbClr val="002060"/>
                              </a:solidFill>
                              <a:latin typeface="Cambria Math" panose="02040503050406030204" pitchFamily="18" charset="0"/>
                            </a:rPr>
                            <m:t>, </m:t>
                          </m:r>
                          <m:d>
                            <m:dPr>
                              <m:begChr m:val="("/>
                              <m:sepChr m:val="|"/>
                              <m:endChr m:val=")"/>
                              <m:grow m:val="on"/>
                              <m:shp m:val="centered"/>
                              <m:ctrlPr>
                                <a:rPr lang="en-US" sz="2400" b="0" i="1" smtClean="0">
                                  <a:solidFill>
                                    <a:srgbClr val="002060"/>
                                  </a:solidFill>
                                  <a:latin typeface="Cambria Math" panose="02040503050406030204" pitchFamily="18" charset="0"/>
                                </a:rPr>
                              </m:ctrlPr>
                            </m:dPr>
                            <m:e>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𝑝</m:t>
                                  </m:r>
                                </m:e>
                                <m:sub>
                                  <m:r>
                                    <a:rPr lang="en-US" sz="2400" b="0" i="1" smtClean="0">
                                      <a:solidFill>
                                        <a:srgbClr val="002060"/>
                                      </a:solidFill>
                                      <a:latin typeface="Cambria Math" panose="02040503050406030204" pitchFamily="18" charset="0"/>
                                    </a:rPr>
                                    <m:t>2</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𝛾</m:t>
                                  </m:r>
                                </m:e>
                                <m:sub>
                                  <m:r>
                                    <a:rPr lang="en-US" sz="2400" b="0" i="1" smtClean="0">
                                      <a:solidFill>
                                        <a:srgbClr val="002060"/>
                                      </a:solidFill>
                                      <a:latin typeface="Cambria Math" panose="02040503050406030204" pitchFamily="18" charset="0"/>
                                    </a:rPr>
                                    <m:t>2</m:t>
                                  </m:r>
                                </m:sub>
                              </m:sSub>
                            </m:e>
                          </m:d>
                          <m:r>
                            <a:rPr lang="en-US" sz="2400" b="0" i="1" smtClean="0">
                              <a:solidFill>
                                <a:srgbClr val="002060"/>
                              </a:solidFill>
                              <a:latin typeface="Cambria Math" panose="02040503050406030204" pitchFamily="18" charset="0"/>
                            </a:rPr>
                            <m:t>, …, </m:t>
                          </m:r>
                          <m:d>
                            <m:dPr>
                              <m:begChr m:val="("/>
                              <m:sepChr m:val="|"/>
                              <m:endChr m:val=")"/>
                              <m:grow m:val="on"/>
                              <m:shp m:val="centered"/>
                              <m:ctrlPr>
                                <a:rPr lang="en-US" sz="2400" b="0" i="1" smtClean="0">
                                  <a:solidFill>
                                    <a:srgbClr val="002060"/>
                                  </a:solidFill>
                                  <a:latin typeface="Cambria Math" panose="02040503050406030204" pitchFamily="18" charset="0"/>
                                </a:rPr>
                              </m:ctrlPr>
                            </m:dPr>
                            <m:e>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𝑝</m:t>
                                  </m:r>
                                </m:e>
                                <m:sub>
                                  <m:r>
                                    <a:rPr lang="en-US" sz="2400" b="0" i="1" smtClean="0">
                                      <a:solidFill>
                                        <a:srgbClr val="002060"/>
                                      </a:solidFill>
                                      <a:latin typeface="Cambria Math" panose="02040503050406030204" pitchFamily="18" charset="0"/>
                                    </a:rPr>
                                    <m:t>𝑚</m:t>
                                  </m:r>
                                </m:sub>
                              </m:sSub>
                              <m:r>
                                <a:rPr lang="en-US" sz="2400" b="0" i="1" smtClean="0">
                                  <a:solidFill>
                                    <a:srgbClr val="002060"/>
                                  </a:solidFill>
                                  <a:latin typeface="Cambria Math" panose="02040503050406030204" pitchFamily="18" charset="0"/>
                                </a:rPr>
                                <m:t>, </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𝛾</m:t>
                                  </m:r>
                                </m:e>
                                <m:sub>
                                  <m:r>
                                    <a:rPr lang="en-US" sz="2400" b="0" i="1" smtClean="0">
                                      <a:solidFill>
                                        <a:srgbClr val="002060"/>
                                      </a:solidFill>
                                      <a:latin typeface="Cambria Math" panose="02040503050406030204" pitchFamily="18" charset="0"/>
                                    </a:rPr>
                                    <m:t>𝑚</m:t>
                                  </m:r>
                                </m:sub>
                              </m:sSub>
                            </m:e>
                          </m:d>
                        </m:e>
                      </m:d>
                    </m:oMath>
                  </m:oMathPara>
                </a14:m>
                <a:endParaRPr lang="en-US" sz="2400" b="0">
                  <a:solidFill>
                    <a:srgbClr val="002060"/>
                  </a:solidFill>
                </a:endParaRPr>
              </a:p>
              <a:p>
                <a:r>
                  <a:rPr lang="en-US" sz="2400">
                    <a:solidFill>
                      <a:srgbClr val="002060"/>
                    </a:solidFill>
                  </a:rPr>
                  <a:t>				</a:t>
                </a:r>
              </a:p>
              <a:p>
                <a:endParaRPr lang="en-US" sz="2400">
                  <a:solidFill>
                    <a:srgbClr val="002060"/>
                  </a:solidFill>
                </a:endParaRPr>
              </a:p>
              <a:p>
                <a:endParaRPr lang="en-US" sz="2400">
                  <a:solidFill>
                    <a:srgbClr val="002060"/>
                  </a:solidFill>
                </a:endParaRPr>
              </a:p>
              <a:p>
                <a:endParaRPr lang="en-US" sz="2400">
                  <a:solidFill>
                    <a:srgbClr val="002060"/>
                  </a:solidFill>
                </a:endParaRPr>
              </a:p>
              <a:p>
                <a:endParaRPr lang="en-US" sz="2400">
                  <a:solidFill>
                    <a:srgbClr val="002060"/>
                  </a:solidFill>
                </a:endParaRPr>
              </a:p>
              <a:p>
                <a:endParaRPr lang="en-US" sz="2400">
                  <a:solidFill>
                    <a:srgbClr val="002060"/>
                  </a:solidFill>
                </a:endParaRPr>
              </a:p>
              <a:p>
                <a14:m>
                  <m:oMathPara>
                    <m:oMathParaPr>
                      <m:jc/>
                    </m:oMathParaPr>
                    <m:oMath>
                      <m:r>
                        <a:rPr lang="en-US" sz="2400" b="0" i="1" smtClean="0">
                          <a:solidFill>
                            <a:srgbClr val="002060"/>
                          </a:solidFill>
                          <a:latin typeface="Cambria Math" panose="02040503050406030204" pitchFamily="18" charset="0"/>
                        </a:rPr>
                        <m:t>𝛿</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𝜖</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𝑍</m:t>
                          </m:r>
                        </m:e>
                      </m:d>
                      <m:r>
                        <a:rPr lang="en-US" sz="2400" b="0" i="1" smtClean="0">
                          <a:solidFill>
                            <a:srgbClr val="002060"/>
                          </a:solidFill>
                          <a:latin typeface="Cambria Math" panose="02040503050406030204" pitchFamily="18" charset="0"/>
                        </a:rPr>
                        <m:t>=</m:t>
                      </m:r>
                      <m:d>
                        <m:dPr>
                          <m:begChr m:val="{"/>
                          <m:sepChr m:val="|"/>
                          <m:endChr m:val="}"/>
                          <m:grow m:val="on"/>
                          <m:shp m:val="centered"/>
                          <m:ctrlPr>
                            <a:rPr lang="en-US" sz="2400" b="0" i="1" smtClean="0">
                              <a:solidFill>
                                <a:srgbClr val="002060"/>
                              </a:solidFill>
                              <a:latin typeface="Cambria Math" panose="02040503050406030204" pitchFamily="18" charset="0"/>
                            </a:rPr>
                          </m:ctrlPr>
                        </m:dPr>
                        <m:e>
                          <m:d>
                            <m:dPr>
                              <m:begChr m:val="("/>
                              <m:sepChr m:val="|"/>
                              <m:endChr m:val=")"/>
                              <m:grow m:val="on"/>
                              <m:shp m:val="centered"/>
                              <m:ctrlPr>
                                <a:rPr lang="en-US" sz="2400" b="0" i="1" smtClean="0">
                                  <a:solidFill>
                                    <a:srgbClr val="002060"/>
                                  </a:solidFill>
                                  <a:latin typeface="Cambria Math" panose="02040503050406030204" pitchFamily="18" charset="0"/>
                                </a:rPr>
                              </m:ctrlPr>
                            </m:dPr>
                            <m:e>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𝑝</m:t>
                                  </m:r>
                                </m:e>
                                <m:sub>
                                  <m:r>
                                    <a:rPr lang="en-US" sz="2400" b="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𝛾</m:t>
                                  </m:r>
                                </m:e>
                                <m:sub>
                                  <m:r>
                                    <a:rPr lang="en-US" sz="2400" b="0" i="1" smtClean="0">
                                      <a:solidFill>
                                        <a:srgbClr val="002060"/>
                                      </a:solidFill>
                                      <a:latin typeface="Cambria Math" panose="02040503050406030204" pitchFamily="18" charset="0"/>
                                    </a:rPr>
                                    <m:t>1</m:t>
                                  </m:r>
                                </m:sub>
                              </m:sSub>
                            </m:e>
                          </m:d>
                          <m:r>
                            <a:rPr lang="en-US" sz="2400" b="0" i="1" smtClean="0">
                              <a:solidFill>
                                <a:srgbClr val="002060"/>
                              </a:solidFill>
                              <a:latin typeface="Cambria Math" panose="02040503050406030204" pitchFamily="18" charset="0"/>
                            </a:rPr>
                            <m:t>, </m:t>
                          </m:r>
                          <m:d>
                            <m:dPr>
                              <m:begChr m:val="("/>
                              <m:sepChr m:val="|"/>
                              <m:endChr m:val=")"/>
                              <m:grow m:val="on"/>
                              <m:shp m:val="centered"/>
                              <m:ctrlPr>
                                <a:rPr lang="en-US" sz="2400" b="0" i="1" smtClean="0">
                                  <a:solidFill>
                                    <a:srgbClr val="002060"/>
                                  </a:solidFill>
                                  <a:latin typeface="Cambria Math" panose="02040503050406030204" pitchFamily="18" charset="0"/>
                                </a:rPr>
                              </m:ctrlPr>
                            </m:dPr>
                            <m:e>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𝑝</m:t>
                                  </m:r>
                                </m:e>
                                <m:sub>
                                  <m:r>
                                    <a:rPr lang="en-US" sz="2400" b="0" i="1" smtClean="0">
                                      <a:solidFill>
                                        <a:srgbClr val="002060"/>
                                      </a:solidFill>
                                      <a:latin typeface="Cambria Math" panose="02040503050406030204" pitchFamily="18" charset="0"/>
                                    </a:rPr>
                                    <m:t>2</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𝛾</m:t>
                                  </m:r>
                                </m:e>
                                <m:sub>
                                  <m:r>
                                    <a:rPr lang="en-US" sz="2400" b="0" i="1" smtClean="0">
                                      <a:solidFill>
                                        <a:srgbClr val="002060"/>
                                      </a:solidFill>
                                      <a:latin typeface="Cambria Math" panose="02040503050406030204" pitchFamily="18" charset="0"/>
                                    </a:rPr>
                                    <m:t>2</m:t>
                                  </m:r>
                                </m:sub>
                              </m:sSub>
                            </m:e>
                          </m:d>
                          <m:r>
                            <a:rPr lang="en-US" sz="2400" b="0" i="1" smtClean="0">
                              <a:solidFill>
                                <a:srgbClr val="002060"/>
                              </a:solidFill>
                              <a:latin typeface="Cambria Math" panose="02040503050406030204" pitchFamily="18" charset="0"/>
                            </a:rPr>
                            <m:t>, …, </m:t>
                          </m:r>
                          <m:d>
                            <m:dPr>
                              <m:begChr m:val="("/>
                              <m:sepChr m:val="|"/>
                              <m:endChr m:val=")"/>
                              <m:grow m:val="on"/>
                              <m:shp m:val="centered"/>
                              <m:ctrlPr>
                                <a:rPr lang="en-US" sz="2400" b="0" i="1" smtClean="0">
                                  <a:solidFill>
                                    <a:srgbClr val="002060"/>
                                  </a:solidFill>
                                  <a:latin typeface="Cambria Math" panose="02040503050406030204" pitchFamily="18" charset="0"/>
                                </a:rPr>
                              </m:ctrlPr>
                            </m:dPr>
                            <m:e>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𝑝</m:t>
                                  </m:r>
                                </m:e>
                                <m:sub>
                                  <m:r>
                                    <a:rPr lang="en-US" sz="2400" b="0" i="1" smtClean="0">
                                      <a:solidFill>
                                        <a:srgbClr val="002060"/>
                                      </a:solidFill>
                                      <a:latin typeface="Cambria Math" panose="02040503050406030204" pitchFamily="18" charset="0"/>
                                    </a:rPr>
                                    <m:t>𝑚</m:t>
                                  </m:r>
                                </m:sub>
                              </m:sSub>
                              <m:r>
                                <a:rPr lang="en-US" sz="2400" b="0" i="1" smtClean="0">
                                  <a:solidFill>
                                    <a:srgbClr val="002060"/>
                                  </a:solidFill>
                                  <a:latin typeface="Cambria Math" panose="02040503050406030204" pitchFamily="18" charset="0"/>
                                </a:rPr>
                                <m:t>, </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𝛾</m:t>
                                  </m:r>
                                </m:e>
                                <m:sub>
                                  <m:r>
                                    <a:rPr lang="en-US" sz="2400" b="0" i="1" smtClean="0">
                                      <a:solidFill>
                                        <a:srgbClr val="002060"/>
                                      </a:solidFill>
                                      <a:latin typeface="Cambria Math" panose="02040503050406030204" pitchFamily="18" charset="0"/>
                                    </a:rPr>
                                    <m:t>𝑚</m:t>
                                  </m:r>
                                </m:sub>
                              </m:sSub>
                            </m:e>
                          </m:d>
                        </m:e>
                      </m:d>
                    </m:oMath>
                  </m:oMathPara>
                </a14:m>
                <a:endParaRPr lang="en-US" sz="2400" b="0">
                  <a:solidFill>
                    <a:srgbClr val="002060"/>
                  </a:solidFill>
                </a:endParaRPr>
              </a:p>
              <a:p>
                <a:endParaRPr lang="en-US" sz="2400">
                  <a:solidFill>
                    <a:srgbClr val="002060"/>
                  </a:solidFill>
                </a:endParaRPr>
              </a:p>
            </p:txBody>
          </p:sp>
        </mc:Choice>
        <mc:Fallback>
          <p:sp>
            <p:nvSpPr>
              <p:cNvPr id="4" name="TextBox 3">
                <a:extLst>
                  <a:ext uri="{FF2B5EF4-FFF2-40B4-BE49-F238E27FC236}">
                    <a16:creationId xmlns:a16="http://schemas.microsoft.com/office/drawing/2014/main" id="{2FDC9076-EDCC-04B1-C85E-2192FBD9235B}"/>
                  </a:ext>
                </a:extLst>
              </p:cNvPr>
              <p:cNvSpPr txBox="1">
                <a:spLocks noRot="1" noChangeAspect="1" noMove="1" noResize="1" noEditPoints="1" noAdjustHandles="1" noChangeArrowheads="1" noChangeShapeType="1" noTextEdit="1"/>
              </p:cNvSpPr>
              <p:nvPr/>
            </p:nvSpPr>
            <p:spPr>
              <a:xfrm>
                <a:off x="152400" y="1524000"/>
                <a:ext cx="8686800" cy="4154984"/>
              </a:xfrm>
              <a:prstGeom prst="rect">
                <a:avLst/>
              </a:prstGeom>
              <a:blipFill>
                <a:blip r:embed="rId2"/>
                <a:stretch>
                  <a:fillRect l="-912" t="-1173" b="0"/>
                </a:stretch>
              </a:blipFill>
            </p:spPr>
            <p:txBody>
              <a:bodyPr/>
              <a:lstStyle/>
              <a:p>
                <a:r>
                  <a:rPr lang="en-IN">
                    <a:noFill/>
                  </a:rPr>
                  <a:t> </a:t>
                </a:r>
              </a:p>
            </p:txBody>
          </p:sp>
        </mc:Fallback>
      </mc:AlternateContent>
      <p:contentPart p14:bwMode="auto" r:id="rId3">
        <p14:nvContentPartPr>
          <p14:cNvPr id="3" name="Ink 2"/>
          <p14:cNvContentPartPr/>
          <p14:nvPr/>
        </p14:nvContentPartPr>
        <p14:xfrm>
          <a:off x="1723320" y="2721240"/>
          <a:ext cx="5218920" cy="2604960"/>
        </p14:xfrm>
      </p:contentPart>
      <p:contentPart p14:bwMode="auto" r:id="rId4">
        <p14:nvContentPartPr>
          <p14:cNvPr id="5" name="Ink 4"/>
          <p14:cNvContentPartPr/>
          <p14:nvPr/>
        </p14:nvContentPartPr>
        <p14:xfrm>
          <a:off x="1729080" y="2729520"/>
          <a:ext cx="1283040" cy="2640240"/>
        </p14:xfrm>
      </p:contentPart>
    </p:spTree>
    <p:extLst>
      <p:ext uri="{BB962C8B-B14F-4D97-AF65-F5344CB8AC3E}">
        <p14:creationId xmlns:p14="http://schemas.microsoft.com/office/powerpoint/2010/main" val="23823950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Operations on sets of strings: properties</a:t>
            </a:r>
            <a:endParaRPr lang="en-IN" sz="3200">
              <a:solidFill>
                <a:srgbClr val="7030A0"/>
              </a:solidFill>
              <a:latin typeface="+mj-lt"/>
            </a:endParaRPr>
          </a:p>
        </p:txBody>
      </p:sp>
      <mc:AlternateContent>
        <mc:Choice Requires="a14">
          <p:sp>
            <p:nvSpPr>
              <p:cNvPr id="12" name="TextBox 11">
                <a:extLst>
                  <a:ext uri="{FF2B5EF4-FFF2-40B4-BE49-F238E27FC236}">
                    <a16:creationId xmlns:a16="http://schemas.microsoft.com/office/drawing/2014/main" id="{B232F52D-D617-D035-69CF-EB9870440805}"/>
                  </a:ext>
                </a:extLst>
              </p:cNvPr>
              <p:cNvSpPr txBox="1"/>
              <p:nvPr/>
            </p:nvSpPr>
            <p:spPr>
              <a:xfrm>
                <a:off x="190500" y="1447800"/>
                <a:ext cx="8763000" cy="541071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eaLnBrk="1" hangingPunct="1">
                  <a:lnSpc>
                    <a:spcPct val="90000"/>
                  </a:lnSpc>
                  <a:buFont typeface="Wingdings" panose="05000000000000000000" pitchFamily="2" charset="2"/>
                  <a:buChar char="Ø"/>
                  <a:defRPr/>
                </a:pPr>
                <a14:m>
                  <m:oMathPara>
                    <m:oMathParaPr>
                      <m:jc/>
                    </m:oMathParaPr>
                    <m:oMath>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𝐶</m:t>
                          </m:r>
                        </m:e>
                      </m:d>
                    </m:oMath>
                  </m:oMathPara>
                </a14:m>
                <a:endParaRPr lang="en-US" sz="2400" b="0" i="1">
                  <a:latin typeface="Cambria Math" panose="02040503050406030204" pitchFamily="18" charset="0"/>
                </a:endParaRPr>
              </a:p>
              <a:p>
                <a:pPr eaLnBrk="1" hangingPunct="1">
                  <a:lnSpc>
                    <a:spcPct val="90000"/>
                  </a:lnSpc>
                  <a:defRPr/>
                </a:pPr>
                <a:r>
                  <a:rPr lang="en-US" sz="2400" i="1">
                    <a:latin typeface="Cambria Math" panose="02040503050406030204" pitchFamily="18" charset="0"/>
                  </a:rPr>
                  <a:t>      </a:t>
                </a:r>
                <a14:m>
                  <m:oMathPara>
                    <m:oMathParaPr>
                      <m:jc/>
                    </m:oMathParaPr>
                    <m:oMath>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d>
                        <m:dPr>
                          <m:begChr m:val="("/>
                          <m:sepChr m:val="|"/>
                          <m:endChr m:val=")"/>
                          <m:grow m:val="on"/>
                          <m:shp m:val="centered"/>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𝐶</m:t>
                          </m:r>
                        </m:e>
                      </m:d>
                    </m:oMath>
                  </m:oMathPara>
                </a14:m>
                <a:r>
                  <a:rPr lang="en-US" sz="2400" b="0">
                    <a:latin typeface="+mj-lt"/>
                  </a:rPr>
                  <a:t>           (Associative)</a:t>
                </a:r>
              </a:p>
              <a:p>
                <a:pPr eaLnBrk="1" hangingPunct="1">
                  <a:lnSpc>
                    <a:spcPct val="90000"/>
                  </a:lnSpc>
                  <a:defRPr/>
                </a:pPr>
                <a:r>
                  <a:rPr lang="en-US" sz="2400">
                    <a:latin typeface="+mj-lt"/>
                  </a:rPr>
                  <a:t>      </a:t>
                </a:r>
                <a:r>
                  <a:rPr lang="en-US" sz="2400">
                    <a:solidFill>
                      <a:srgbClr val="C00000"/>
                    </a:solidFill>
                    <a:latin typeface="+mj-lt"/>
                  </a:rPr>
                  <a:t> </a:t>
                </a:r>
                <a14:m>
                  <m:oMathPara>
                    <m:oMathParaPr>
                      <m:jc/>
                    </m:oMathParaPr>
                    <m:oMath>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𝐴𝐵</m:t>
                          </m:r>
                        </m:e>
                      </m:d>
                      <m:r>
                        <a:rPr lang="en-US" sz="2400" b="0" i="1" smtClean="0">
                          <a:solidFill>
                            <a:srgbClr val="C00000"/>
                          </a:solidFill>
                          <a:latin typeface="Cambria Math" panose="02040503050406030204" pitchFamily="18" charset="0"/>
                        </a:rPr>
                        <m:t>𝐶</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𝐵𝐶</m:t>
                      </m:r>
                      <m:r>
                        <a:rPr lang="en-US" sz="2400" b="0" i="1" smtClean="0">
                          <a:solidFill>
                            <a:srgbClr val="C00000"/>
                          </a:solidFill>
                          <a:latin typeface="Cambria Math" panose="02040503050406030204" pitchFamily="18" charset="0"/>
                        </a:rPr>
                        <m:t>)</m:t>
                      </m:r>
                    </m:oMath>
                  </m:oMathPara>
                </a14:m>
                <a:endParaRPr lang="en-US" sz="2400" b="0">
                  <a:latin typeface="+mj-lt"/>
                </a:endParaRPr>
              </a:p>
              <a:p>
                <a:pPr eaLnBrk="1" hangingPunct="1">
                  <a:lnSpc>
                    <a:spcPct val="90000"/>
                  </a:lnSpc>
                  <a:defRPr/>
                </a:pPr>
                <a:r>
                  <a:rPr lang="en-US" sz="2400">
                    <a:latin typeface="+mj-lt"/>
                  </a:rPr>
                  <a:t>      </a:t>
                </a:r>
              </a:p>
              <a:p>
                <a:pPr marL="457200" indent="-457200" eaLnBrk="1" hangingPunct="1">
                  <a:lnSpc>
                    <a:spcPct val="90000"/>
                  </a:lnSpc>
                  <a:buFont typeface="Wingdings" panose="05000000000000000000" pitchFamily="2" charset="2"/>
                  <a:buChar char="Ø"/>
                  <a:defRPr/>
                </a:pPr>
                <a14:m>
                  <m:oMathPara>
                    <m:oMathParaPr>
                      <m:jc/>
                    </m:oMathParaPr>
                    <m:oMath>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b="0" i="1">
                  <a:latin typeface="Cambria Math" panose="02040503050406030204" pitchFamily="18" charset="0"/>
                </a:endParaRPr>
              </a:p>
              <a:p>
                <a:pPr eaLnBrk="1" hangingPunct="1">
                  <a:lnSpc>
                    <a:spcPct val="90000"/>
                  </a:lnSpc>
                  <a:defRPr/>
                </a:pPr>
                <a:r>
                  <a:rPr lang="en-US" sz="2400" i="1">
                    <a:latin typeface="Cambria Math" panose="02040503050406030204" pitchFamily="18" charset="0"/>
                  </a:rPr>
                  <a:t>      </a:t>
                </a:r>
                <a14:m>
                  <m:oMathPara>
                    <m:oMathParaPr>
                      <m:jc/>
                    </m:oMathParaPr>
                    <m:oMath>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r>
                  <a:rPr lang="en-US" sz="2400">
                    <a:latin typeface="+mj-lt"/>
                  </a:rPr>
                  <a:t>			    (commutative) </a:t>
                </a:r>
              </a:p>
              <a:p>
                <a:pPr eaLnBrk="1" hangingPunct="1">
                  <a:lnSpc>
                    <a:spcPct val="90000"/>
                  </a:lnSpc>
                  <a:defRPr/>
                </a:pPr>
                <a:endParaRPr lang="en-US" sz="2400">
                  <a:latin typeface="+mj-lt"/>
                </a:endParaRPr>
              </a:p>
              <a:p>
                <a:pPr marL="457200" indent="-457200" eaLnBrk="1" hangingPunct="1">
                  <a:lnSpc>
                    <a:spcPct val="90000"/>
                  </a:lnSpc>
                  <a:buFont typeface="Wingdings" panose="05000000000000000000" pitchFamily="2" charset="2"/>
                  <a:buChar char="Ø"/>
                  <a:defRPr/>
                </a:pPr>
                <a14:m>
                  <m:oMathPara>
                    <m:oMathParaPr>
                      <m:jc/>
                    </m:oMathParaPr>
                    <m:oMath>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r>
                  <a:rPr lang="en-US" sz="2400">
                    <a:latin typeface="+mj-lt"/>
                  </a:rPr>
                  <a:t>        (</a:t>
                </a:r>
                <a14:m>
                  <m:oMathPara>
                    <m:oMathParaPr>
                      <m:jc/>
                    </m:oMathParaPr>
                    <m:oMath>
                      <m:r>
                        <a:rPr lang="en-US" sz="2400" b="0" i="1" smtClean="0">
                          <a:latin typeface="Cambria Math" panose="02040503050406030204" pitchFamily="18" charset="0"/>
                        </a:rPr>
                        <m:t>∅</m:t>
                      </m:r>
                    </m:oMath>
                  </m:oMathPara>
                </a14:m>
                <a:r>
                  <a:rPr lang="en-US" sz="2400">
                    <a:latin typeface="+mj-lt"/>
                  </a:rPr>
                  <a:t> is an identity for union).</a:t>
                </a:r>
              </a:p>
              <a:p>
                <a:pPr marL="457200" indent="-457200" eaLnBrk="1" hangingPunct="1">
                  <a:lnSpc>
                    <a:spcPct val="90000"/>
                  </a:lnSpc>
                  <a:buFont typeface="Wingdings" panose="05000000000000000000" pitchFamily="2" charset="2"/>
                  <a:buChar char="Ø"/>
                  <a:defRPr/>
                </a:pPr>
                <a:endParaRPr lang="en-US" sz="2400">
                  <a:latin typeface="+mj-lt"/>
                </a:endParaRPr>
              </a:p>
              <a:p>
                <a:pPr marL="457200" indent="-457200">
                  <a:lnSpc>
                    <a:spcPct val="90000"/>
                  </a:lnSpc>
                  <a:buFont typeface="Wingdings" panose="05000000000000000000" pitchFamily="2" charset="2"/>
                  <a:buChar char="Ø"/>
                  <a:defRPr/>
                </a:pPr>
                <a14:m>
                  <m:oMathPara>
                    <m:oMathParaPr>
                      <m:jc/>
                    </m:oMathParaPr>
                    <m:oMath>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𝜖</m:t>
                          </m:r>
                        </m:e>
                      </m:d>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𝜖</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𝐴</m:t>
                      </m:r>
                    </m:oMath>
                  </m:oMathPara>
                </a14:m>
                <a:r>
                  <a:rPr lang="en-US" sz="2400">
                    <a:latin typeface="+mj-lt"/>
                  </a:rPr>
                  <a:t>  </a:t>
                </a:r>
                <a:r>
                  <a:rPr lang="en-US" sz="2400"/>
                  <a:t> (</a:t>
                </a:r>
                <a14:m>
                  <m:oMathPara>
                    <m:oMathParaPr>
                      <m:jc/>
                    </m:oMathParaPr>
                    <m:oMath>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m:t>
                      </m:r>
                    </m:oMath>
                  </m:oMathPara>
                </a14:m>
                <a:r>
                  <a:rPr lang="en-US" sz="2400"/>
                  <a:t> is an identity for set concatenation).</a:t>
                </a:r>
                <a:endParaRPr lang="en-US" sz="2400">
                  <a:latin typeface="+mj-lt"/>
                </a:endParaRPr>
              </a:p>
              <a:p>
                <a:pPr marL="457200" indent="-457200">
                  <a:lnSpc>
                    <a:spcPct val="90000"/>
                  </a:lnSpc>
                  <a:buFont typeface="Wingdings" panose="05000000000000000000" pitchFamily="2" charset="2"/>
                  <a:buChar char="Ø"/>
                  <a:defRPr/>
                </a:pPr>
                <a:endParaRPr lang="en-US" sz="2400">
                  <a:latin typeface="+mj-lt"/>
                </a:endParaRPr>
              </a:p>
              <a:p>
                <a:pPr marL="457200" indent="-457200">
                  <a:lnSpc>
                    <a:spcPct val="90000"/>
                  </a:lnSpc>
                  <a:buFont typeface="Wingdings" panose="05000000000000000000" pitchFamily="2" charset="2"/>
                  <a:buChar char="Ø"/>
                  <a:defRPr/>
                </a:pPr>
                <a14:m>
                  <m:oMathPara>
                    <m:oMathParaPr>
                      <m:jc/>
                    </m:oMathParaPr>
                    <m:oMath>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oMath>
                  </m:oMathPara>
                </a14:m>
                <a:r>
                  <a:rPr lang="en-US" sz="2400">
                    <a:solidFill>
                      <a:srgbClr val="C00000"/>
                    </a:solidFill>
                    <a:latin typeface="+mj-lt"/>
                  </a:rPr>
                  <a:t>       </a:t>
                </a:r>
                <a:r>
                  <a:rPr lang="en-US" sz="2400">
                    <a:latin typeface="+mj-lt"/>
                  </a:rPr>
                  <a:t>(</a:t>
                </a:r>
                <a14:m>
                  <m:oMathPara>
                    <m:oMathParaPr>
                      <m:jc/>
                    </m:oMathParaPr>
                    <m:oMath>
                      <m:r>
                        <a:rPr lang="en-US" sz="2400" b="0" i="1" smtClean="0">
                          <a:latin typeface="Cambria Math" panose="02040503050406030204" pitchFamily="18" charset="0"/>
                        </a:rPr>
                        <m:t>∅</m:t>
                      </m:r>
                    </m:oMath>
                  </m:oMathPara>
                </a14:m>
                <a:r>
                  <a:rPr lang="en-US" sz="2400">
                    <a:latin typeface="+mj-lt"/>
                  </a:rPr>
                  <a:t> is an </a:t>
                </a:r>
                <a:r>
                  <a:rPr lang="en-US" sz="2400">
                    <a:solidFill>
                      <a:srgbClr val="00B050"/>
                    </a:solidFill>
                    <a:latin typeface="+mj-lt"/>
                  </a:rPr>
                  <a:t>annihilator</a:t>
                </a:r>
                <a:r>
                  <a:rPr lang="en-US" sz="2400">
                    <a:latin typeface="+mj-lt"/>
                  </a:rPr>
                  <a:t> for set concatenation)</a:t>
                </a:r>
              </a:p>
              <a:p>
                <a:pPr marL="457200" indent="-457200">
                  <a:lnSpc>
                    <a:spcPct val="90000"/>
                  </a:lnSpc>
                  <a:buFont typeface="Wingdings" panose="05000000000000000000" pitchFamily="2" charset="2"/>
                  <a:buChar char="Ø"/>
                  <a:defRPr/>
                </a:pPr>
                <a:endParaRPr lang="en-US" sz="2400">
                  <a:latin typeface="+mj-lt"/>
                </a:endParaRPr>
              </a:p>
              <a:p>
                <a:pPr marL="457200" indent="-457200">
                  <a:lnSpc>
                    <a:spcPct val="90000"/>
                  </a:lnSpc>
                  <a:buFont typeface="Wingdings" panose="05000000000000000000" pitchFamily="2" charset="2"/>
                  <a:buChar char="Ø"/>
                  <a:defRPr/>
                </a:pPr>
                <a14:m>
                  <m:oMathPara>
                    <m:oMathParaPr>
                      <m:jc/>
                    </m:oMathParaPr>
                    <m:oMath>
                      <m:r>
                        <a:rPr lang="en-US" sz="2400" b="0" i="1" smtClean="0">
                          <a:solidFill>
                            <a:srgbClr val="C00000"/>
                          </a:solidFill>
                          <a:latin typeface="Cambria Math" panose="02040503050406030204" pitchFamily="18" charset="0"/>
                        </a:rPr>
                        <m:t>𝐴</m:t>
                      </m:r>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𝐵</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𝐶</m:t>
                          </m:r>
                        </m:e>
                      </m:d>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𝐴𝐵</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𝐴𝐶</m:t>
                      </m:r>
                    </m:oMath>
                  </m:oMathPara>
                </a14:m>
                <a:endParaRPr lang="en-US" sz="2400" b="0">
                  <a:solidFill>
                    <a:srgbClr val="C00000"/>
                  </a:solidFill>
                  <a:latin typeface="+mj-lt"/>
                </a:endParaRPr>
              </a:p>
              <a:p>
                <a:pPr>
                  <a:lnSpc>
                    <a:spcPct val="90000"/>
                  </a:lnSpc>
                  <a:defRPr/>
                </a:pPr>
                <a:r>
                  <a:rPr lang="en-US" sz="2400">
                    <a:solidFill>
                      <a:srgbClr val="C00000"/>
                    </a:solidFill>
                    <a:latin typeface="+mj-lt"/>
                  </a:rPr>
                  <a:t>      </a:t>
                </a:r>
                <a14:m>
                  <m:oMathPara>
                    <m:oMathParaPr>
                      <m:jc/>
                    </m:oMathParaPr>
                    <m:oMath>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𝐵</m:t>
                          </m:r>
                        </m:e>
                      </m:d>
                      <m:r>
                        <a:rPr lang="en-US" sz="2400" b="0" i="1" smtClean="0">
                          <a:solidFill>
                            <a:srgbClr val="C00000"/>
                          </a:solidFill>
                          <a:latin typeface="Cambria Math" panose="02040503050406030204" pitchFamily="18" charset="0"/>
                        </a:rPr>
                        <m:t>𝐶</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𝐴𝐶</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𝐵𝐶</m:t>
                      </m:r>
                    </m:oMath>
                  </m:oMathPara>
                </a14:m>
                <a:r>
                  <a:rPr lang="en-US" sz="2400">
                    <a:solidFill>
                      <a:srgbClr val="C00000"/>
                    </a:solidFill>
                    <a:latin typeface="+mj-lt"/>
                  </a:rPr>
                  <a:t>    </a:t>
                </a:r>
                <a:r>
                  <a:rPr lang="en-US" sz="2400">
                    <a:latin typeface="+mj-lt"/>
                  </a:rPr>
                  <a:t>(set concatenation distributes over union)</a:t>
                </a:r>
                <a:endParaRPr lang="en-US" sz="2400">
                  <a:solidFill>
                    <a:srgbClr val="C00000"/>
                  </a:solidFill>
                  <a:latin typeface="+mj-lt"/>
                </a:endParaRPr>
              </a:p>
              <a:p>
                <a:pPr lvl="1">
                  <a:lnSpc>
                    <a:spcPct val="90000"/>
                  </a:lnSpc>
                  <a:defRPr/>
                </a:pPr>
                <a:endParaRPr lang="en-IN" sz="2400">
                  <a:latin typeface="+mj-lt"/>
                </a:endParaRPr>
              </a:p>
            </p:txBody>
          </p:sp>
        </mc:Choice>
        <mc:Fallback>
          <p:sp>
            <p:nvSpPr>
              <p:cNvPr id="12" name="TextBox 11">
                <a:extLst>
                  <a:ext uri="{FF2B5EF4-FFF2-40B4-BE49-F238E27FC236}">
                    <a16:creationId xmlns:a16="http://schemas.microsoft.com/office/drawing/2014/main" id="{B232F52D-D617-D035-69CF-EB9870440805}"/>
                  </a:ext>
                </a:extLst>
              </p:cNvPr>
              <p:cNvSpPr txBox="1">
                <a:spLocks noRot="1" noChangeAspect="1" noMove="1" noResize="1" noEditPoints="1" noAdjustHandles="1" noChangeArrowheads="1" noChangeShapeType="1" noTextEdit="1"/>
              </p:cNvSpPr>
              <p:nvPr/>
            </p:nvSpPr>
            <p:spPr>
              <a:xfrm>
                <a:off x="190500" y="1447800"/>
                <a:ext cx="8763000" cy="5410712"/>
              </a:xfrm>
              <a:prstGeom prst="rect">
                <a:avLst/>
              </a:prstGeom>
              <a:blipFill>
                <a:blip r:embed="rId2"/>
                <a:stretch>
                  <a:fillRect l="-904" t="-1015" r="-904" b="0"/>
                </a:stretch>
              </a:blipFill>
            </p:spPr>
            <p:txBody>
              <a:bodyPr/>
              <a:lstStyle/>
              <a:p>
                <a:r>
                  <a:rPr lang="en-IN">
                    <a:noFill/>
                  </a:rPr>
                  <a:t> </a:t>
                </a:r>
              </a:p>
            </p:txBody>
          </p:sp>
        </mc:Fallback>
      </mc:AlternateContent>
      <p:contentPart p14:bwMode="auto" r:id="rId3">
        <p14:nvContentPartPr>
          <p14:cNvPr id="3" name="Ink 2">
            <a:extLst>
              <a:ext uri="{FF2B5EF4-FFF2-40B4-BE49-F238E27FC236}">
                <a16:creationId xmlns:a16="http://schemas.microsoft.com/office/drawing/2014/main" id="{170296A5-F179-96DF-8AFD-B2653620B794}"/>
              </a:ext>
            </a:extLst>
          </p14:cNvPr>
          <p14:cNvContentPartPr/>
          <p14:nvPr/>
        </p14:nvContentPartPr>
        <p14:xfrm>
          <a:off x="801000" y="1072440"/>
          <a:ext cx="8229240" cy="3774600"/>
        </p14:xfrm>
      </p:contentPart>
    </p:spTree>
    <p:extLst>
      <p:ext uri="{BB962C8B-B14F-4D97-AF65-F5344CB8AC3E}">
        <p14:creationId xmlns:p14="http://schemas.microsoft.com/office/powerpoint/2010/main" val="42470354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2">
                                            <p:txEl>
                                              <p:pRg st="13" end="13"/>
                                            </p:txEl>
                                          </p:spTgt>
                                        </p:tgtEl>
                                        <p:attrNameLst>
                                          <p:attrName>style.visibility</p:attrName>
                                        </p:attrNameLst>
                                      </p:cBhvr>
                                      <p:to>
                                        <p:strVal val="visible"/>
                                      </p:to>
                                    </p:set>
                                  </p:childTnLst>
                                </p:cTn>
                              </p:par>
                              <p:par>
                                <p:cTn id="31" presetID="1" presetClass="entr" presetSubtype="0" dur="1" fill="hold" nodeType="withEffect">
                                  <p:stCondLst>
                                    <p:cond delay="0"/>
                                  </p:stCondLst>
                                  <p:childTnLst>
                                    <p:set>
                                      <p:cBhvr>
                                        <p:cTn id="32" dur="1" fill="hold">
                                          <p:stCondLst>
                                            <p:cond delay="0"/>
                                          </p:stCondLst>
                                        </p:cTn>
                                        <p:tgtEl>
                                          <p:spTgt spid="1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Instantaneous description (ID)</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2FDC9076-EDCC-04B1-C85E-2192FBD9235B}"/>
                  </a:ext>
                </a:extLst>
              </p:cNvPr>
              <p:cNvSpPr txBox="1"/>
              <p:nvPr/>
            </p:nvSpPr>
            <p:spPr>
              <a:xfrm>
                <a:off x="356616" y="1447800"/>
                <a:ext cx="8686800" cy="48320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The ID records</a:t>
                </a:r>
              </a:p>
              <a:p>
                <a:pPr marL="800100" lvl="1" indent="-342900">
                  <a:buFont typeface="Wingdings" panose="05000000000000000000" pitchFamily="2" charset="2"/>
                  <a:buChar char="Ø"/>
                </a:pPr>
                <a:r>
                  <a:rPr lang="en-US" sz="2800">
                    <a:solidFill>
                      <a:srgbClr val="002060"/>
                    </a:solidFill>
                  </a:rPr>
                  <a:t>the state and stack contents.</a:t>
                </a:r>
              </a:p>
              <a:p>
                <a:pPr marL="800100" lvl="1" indent="-342900">
                  <a:buFont typeface="Wingdings" panose="05000000000000000000" pitchFamily="2" charset="2"/>
                  <a:buChar char="Ø"/>
                </a:pPr>
                <a:r>
                  <a:rPr lang="en-US" sz="2800">
                    <a:solidFill>
                      <a:srgbClr val="002060"/>
                    </a:solidFill>
                  </a:rPr>
                  <a:t>Unexpanded input</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r>
                  <a:rPr lang="en-US" sz="2800">
                    <a:solidFill>
                      <a:srgbClr val="002060"/>
                    </a:solidFill>
                  </a:rPr>
                  <a:t>ID : </a:t>
                </a:r>
                <a14:m>
                  <m:oMathPara>
                    <m:oMathParaPr>
                      <m:jc/>
                    </m:oMathParaPr>
                    <m:oMath>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𝑞</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𝑤</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𝛾</m:t>
                          </m:r>
                        </m:e>
                      </m:d>
                    </m:oMath>
                  </m:oMathPara>
                </a14:m>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r>
                  <a:rPr lang="en-US" sz="2800">
                    <a:solidFill>
                      <a:srgbClr val="002060"/>
                    </a:solidFill>
                  </a:rPr>
                  <a:t>If </a:t>
                </a:r>
                <a14:m>
                  <m:oMathPara>
                    <m:oMathParaPr>
                      <m:jc/>
                    </m:oMathParaPr>
                    <m:oMath>
                      <m:r>
                        <a:rPr lang="en-US" sz="2800" b="0" i="1" smtClean="0">
                          <a:solidFill>
                            <a:srgbClr val="002060"/>
                          </a:solidFill>
                          <a:latin typeface="Cambria Math" panose="02040503050406030204" pitchFamily="18" charset="0"/>
                        </a:rPr>
                        <m:t>𝑀</m:t>
                      </m:r>
                    </m:oMath>
                  </m:oMathPara>
                </a14:m>
                <a:r>
                  <a:rPr lang="en-US" sz="2800">
                    <a:solidFill>
                      <a:srgbClr val="002060"/>
                    </a:solidFill>
                  </a:rPr>
                  <a:t> is a PDA, we say </a:t>
                </a:r>
                <a14:m>
                  <m:oMathPara>
                    <m:oMathParaPr>
                      <m:jc/>
                    </m:oMathParaPr>
                    <m:oMath>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𝑞</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𝑎𝑤</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𝑍</m:t>
                          </m:r>
                          <m:r>
                            <a:rPr lang="en-US" sz="2800" b="0" i="1" smtClean="0">
                              <a:solidFill>
                                <a:srgbClr val="002060"/>
                              </a:solidFill>
                              <a:latin typeface="Cambria Math" panose="02040503050406030204" pitchFamily="18" charset="0"/>
                            </a:rPr>
                            <m:t>𝛼</m:t>
                          </m:r>
                        </m:e>
                      </m:d>
                      <m:sSub>
                        <m:sSubPr>
                          <m:ctrlPr>
                            <a:rPr lang="en-US" sz="2800" b="0" i="1" smtClean="0">
                              <a:solidFill>
                                <a:srgbClr val="002060"/>
                              </a:solidFill>
                              <a:latin typeface="Cambria Math" panose="02040503050406030204" pitchFamily="18" charset="0"/>
                              <a:ea typeface="Cambria Math" panose="02040503050406030204" pitchFamily="18" charset="0"/>
                            </a:rPr>
                          </m:ctrlPr>
                        </m:sSubPr>
                        <m:e>
                          <m:r>
                            <a:rPr lang="en-US" sz="2800" b="0" i="1" smtClean="0">
                              <a:solidFill>
                                <a:srgbClr val="002060"/>
                              </a:solidFill>
                              <a:latin typeface="Cambria Math" panose="02040503050406030204" pitchFamily="18" charset="0"/>
                              <a:ea typeface="Cambria Math" panose="02040503050406030204" pitchFamily="18" charset="0"/>
                            </a:rPr>
                            <m:t>⊢</m:t>
                          </m:r>
                        </m:e>
                        <m:sub>
                          <m:r>
                            <a:rPr lang="en-US" sz="2800" b="0" i="1" smtClean="0">
                              <a:solidFill>
                                <a:srgbClr val="002060"/>
                              </a:solidFill>
                              <a:latin typeface="Cambria Math" panose="02040503050406030204" pitchFamily="18" charset="0"/>
                              <a:ea typeface="Cambria Math" panose="02040503050406030204" pitchFamily="18" charset="0"/>
                            </a:rPr>
                            <m:t>𝑀</m:t>
                          </m:r>
                        </m:sub>
                      </m:sSub>
                      <m:r>
                        <a:rPr lang="en-US" sz="2800" b="0" i="1" smtClean="0">
                          <a:solidFill>
                            <a:srgbClr val="002060"/>
                          </a:solidFill>
                          <a:latin typeface="Cambria Math" panose="02040503050406030204" pitchFamily="18" charset="0"/>
                          <a:ea typeface="Cambria Math" panose="02040503050406030204" pitchFamily="18" charset="0"/>
                        </a:rPr>
                        <m:t> </m:t>
                      </m:r>
                      <m:d>
                        <m:dPr>
                          <m:begChr m:val="("/>
                          <m:sepChr m:val="|"/>
                          <m:endChr m:val=")"/>
                          <m:grow m:val="on"/>
                          <m:shp m:val="centered"/>
                          <m:ctrlPr>
                            <a:rPr lang="en-US" sz="2800" b="0" i="1" smtClean="0">
                              <a:solidFill>
                                <a:srgbClr val="002060"/>
                              </a:solidFill>
                              <a:latin typeface="Cambria Math" panose="02040503050406030204" pitchFamily="18" charset="0"/>
                              <a:ea typeface="Cambria Math" panose="02040503050406030204" pitchFamily="18" charset="0"/>
                            </a:rPr>
                          </m:ctrlPr>
                        </m:dPr>
                        <m:e>
                          <m:r>
                            <a:rPr lang="en-US" sz="2800" b="0" i="1" smtClean="0">
                              <a:solidFill>
                                <a:srgbClr val="002060"/>
                              </a:solidFill>
                              <a:latin typeface="Cambria Math" panose="02040503050406030204" pitchFamily="18" charset="0"/>
                              <a:ea typeface="Cambria Math" panose="02040503050406030204" pitchFamily="18" charset="0"/>
                            </a:rPr>
                            <m:t>𝑝</m:t>
                          </m:r>
                          <m:r>
                            <a:rPr lang="en-US" sz="2800" b="0" i="1" smtClean="0">
                              <a:solidFill>
                                <a:srgbClr val="002060"/>
                              </a:solidFill>
                              <a:latin typeface="Cambria Math" panose="02040503050406030204" pitchFamily="18" charset="0"/>
                              <a:ea typeface="Cambria Math" panose="02040503050406030204" pitchFamily="18" charset="0"/>
                            </a:rPr>
                            <m:t>, </m:t>
                          </m:r>
                          <m:r>
                            <a:rPr lang="en-US" sz="2800" b="0" i="1" smtClean="0">
                              <a:solidFill>
                                <a:srgbClr val="002060"/>
                              </a:solidFill>
                              <a:latin typeface="Cambria Math" panose="02040503050406030204" pitchFamily="18" charset="0"/>
                              <a:ea typeface="Cambria Math" panose="02040503050406030204" pitchFamily="18" charset="0"/>
                            </a:rPr>
                            <m:t>𝑤</m:t>
                          </m:r>
                          <m:r>
                            <a:rPr lang="en-US" sz="2800" b="0" i="1" smtClean="0">
                              <a:solidFill>
                                <a:srgbClr val="002060"/>
                              </a:solidFill>
                              <a:latin typeface="Cambria Math" panose="02040503050406030204" pitchFamily="18" charset="0"/>
                              <a:ea typeface="Cambria Math" panose="02040503050406030204" pitchFamily="18" charset="0"/>
                            </a:rPr>
                            <m:t>, </m:t>
                          </m:r>
                          <m:r>
                            <a:rPr lang="en-US" sz="2800" b="0" i="1" smtClean="0">
                              <a:solidFill>
                                <a:srgbClr val="002060"/>
                              </a:solidFill>
                              <a:latin typeface="Cambria Math" panose="02040503050406030204" pitchFamily="18" charset="0"/>
                              <a:ea typeface="Cambria Math" panose="02040503050406030204" pitchFamily="18" charset="0"/>
                            </a:rPr>
                            <m:t>𝛽𝛼</m:t>
                          </m:r>
                        </m:e>
                      </m:d>
                    </m:oMath>
                  </m:oMathPara>
                </a14:m>
                <a:r>
                  <a:rPr lang="en-US" sz="2800">
                    <a:solidFill>
                      <a:srgbClr val="002060"/>
                    </a:solidFill>
                  </a:rPr>
                  <a:t> if </a:t>
                </a:r>
                <a14:m>
                  <m:oMathPara>
                    <m:oMathParaPr>
                      <m:jc/>
                    </m:oMathParaPr>
                    <m:oMath>
                      <m:r>
                        <a:rPr lang="en-US" sz="2800" b="0" i="1" smtClean="0">
                          <a:solidFill>
                            <a:srgbClr val="002060"/>
                          </a:solidFill>
                          <a:latin typeface="Cambria Math" panose="02040503050406030204" pitchFamily="18" charset="0"/>
                        </a:rPr>
                        <m:t>𝛿</m:t>
                      </m:r>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𝑞</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𝑍</m:t>
                          </m:r>
                        </m:e>
                      </m:d>
                    </m:oMath>
                  </m:oMathPara>
                </a14:m>
                <a:r>
                  <a:rPr lang="en-US" sz="2800">
                    <a:solidFill>
                      <a:srgbClr val="002060"/>
                    </a:solidFill>
                  </a:rPr>
                  <a:t> contains </a:t>
                </a:r>
                <a14:m>
                  <m:oMathPara>
                    <m:oMathParaPr>
                      <m:jc/>
                    </m:oMathParaPr>
                    <m:oMath>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𝑝</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𝛽</m:t>
                          </m:r>
                        </m:e>
                      </m:d>
                    </m:oMath>
                  </m:oMathPara>
                </a14:m>
                <a:r>
                  <a:rPr lang="en-US" sz="2800">
                    <a:solidFill>
                      <a:srgbClr val="002060"/>
                    </a:solidFill>
                  </a:rPr>
                  <a:t>. </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r>
                  <a:rPr lang="en-US" sz="2800">
                    <a:solidFill>
                      <a:srgbClr val="002060"/>
                    </a:solidFill>
                  </a:rPr>
                  <a:t>We use </a:t>
                </a:r>
                <a14:m>
                  <m:oMathPara>
                    <m:oMathParaPr>
                      <m:jc/>
                    </m:oMathParaPr>
                    <m:oMath>
                      <m:sSub>
                        <m:sSubPr>
                          <m:ctrlPr>
                            <a:rPr lang="en-US" sz="2800" b="0" i="1" smtClean="0">
                              <a:solidFill>
                                <a:srgbClr val="002060"/>
                              </a:solidFill>
                              <a:latin typeface="Cambria Math" panose="02040503050406030204" pitchFamily="18" charset="0"/>
                              <a:ea typeface="Cambria Math" panose="02040503050406030204" pitchFamily="18" charset="0"/>
                            </a:rPr>
                          </m:ctrlPr>
                        </m:sSubPr>
                        <m:e>
                          <m:r>
                            <a:rPr lang="en-US" sz="2800" i="1" smtClean="0">
                              <a:solidFill>
                                <a:srgbClr val="002060"/>
                              </a:solidFill>
                              <a:latin typeface="Cambria Math" panose="02040503050406030204" pitchFamily="18" charset="0"/>
                              <a:ea typeface="Cambria Math" panose="02040503050406030204" pitchFamily="18" charset="0"/>
                            </a:rPr>
                            <m:t>⊢</m:t>
                          </m:r>
                        </m:e>
                        <m:sub>
                          <m:r>
                            <a:rPr lang="en-US" sz="2800" b="0" i="1" smtClean="0">
                              <a:solidFill>
                                <a:srgbClr val="002060"/>
                              </a:solidFill>
                              <a:latin typeface="Cambria Math" panose="02040503050406030204" pitchFamily="18" charset="0"/>
                              <a:ea typeface="Cambria Math" panose="02040503050406030204" pitchFamily="18" charset="0"/>
                            </a:rPr>
                            <m:t>𝑀</m:t>
                          </m:r>
                        </m:sub>
                      </m:sSub>
                    </m:oMath>
                  </m:oMathPara>
                </a14:m>
                <a:r>
                  <a:rPr lang="en-US" sz="2800">
                    <a:solidFill>
                      <a:srgbClr val="002060"/>
                    </a:solidFill>
                  </a:rPr>
                  <a:t>for reflexive and transitive closure of </a:t>
                </a:r>
                <a14:m>
                  <m:oMathPara>
                    <m:oMathParaPr>
                      <m:jc/>
                    </m:oMathParaPr>
                    <m:oMath>
                      <m:sSub>
                        <m:sSubPr>
                          <m:ctrlPr>
                            <a:rPr lang="en-US" sz="2800" b="0" i="1" smtClean="0">
                              <a:solidFill>
                                <a:srgbClr val="002060"/>
                              </a:solidFill>
                              <a:latin typeface="Cambria Math" panose="02040503050406030204" pitchFamily="18" charset="0"/>
                              <a:ea typeface="Cambria Math" panose="02040503050406030204" pitchFamily="18" charset="0"/>
                            </a:rPr>
                          </m:ctrlPr>
                        </m:sSubPr>
                        <m:e>
                          <m:r>
                            <a:rPr lang="en-US" sz="2800" i="1" smtClean="0">
                              <a:solidFill>
                                <a:srgbClr val="002060"/>
                              </a:solidFill>
                              <a:latin typeface="Cambria Math" panose="02040503050406030204" pitchFamily="18" charset="0"/>
                              <a:ea typeface="Cambria Math" panose="02040503050406030204" pitchFamily="18" charset="0"/>
                            </a:rPr>
                            <m:t>⊢</m:t>
                          </m:r>
                        </m:e>
                        <m:sub>
                          <m:r>
                            <a:rPr lang="en-US" sz="2800" b="0" i="1" smtClean="0">
                              <a:solidFill>
                                <a:srgbClr val="002060"/>
                              </a:solidFill>
                              <a:latin typeface="Cambria Math" panose="02040503050406030204" pitchFamily="18" charset="0"/>
                              <a:ea typeface="Cambria Math" panose="02040503050406030204" pitchFamily="18" charset="0"/>
                            </a:rPr>
                            <m:t>𝑀</m:t>
                          </m:r>
                        </m:sub>
                      </m:sSub>
                    </m:oMath>
                  </m:oMathPara>
                </a14:m>
                <a:r>
                  <a:rPr lang="en-US" sz="2800">
                    <a:solidFill>
                      <a:srgbClr val="002060"/>
                    </a:solidFill>
                  </a:rPr>
                  <a:t>. </a:t>
                </a:r>
              </a:p>
              <a:p>
                <a:pPr marL="342900" indent="-342900">
                  <a:buFont typeface="Wingdings" panose="05000000000000000000" pitchFamily="2" charset="2"/>
                  <a:buChar char="Ø"/>
                </a:pPr>
                <a:endParaRPr lang="en-US" sz="2800">
                  <a:solidFill>
                    <a:srgbClr val="002060"/>
                  </a:solidFill>
                </a:endParaRPr>
              </a:p>
            </p:txBody>
          </p:sp>
        </mc:Choice>
        <mc:Fallback>
          <p:sp>
            <p:nvSpPr>
              <p:cNvPr id="4" name="TextBox 3">
                <a:extLst>
                  <a:ext uri="{FF2B5EF4-FFF2-40B4-BE49-F238E27FC236}">
                    <a16:creationId xmlns:a16="http://schemas.microsoft.com/office/drawing/2014/main" id="{2FDC9076-EDCC-04B1-C85E-2192FBD9235B}"/>
                  </a:ext>
                </a:extLst>
              </p:cNvPr>
              <p:cNvSpPr txBox="1">
                <a:spLocks noRot="1" noChangeAspect="1" noMove="1" noResize="1" noEditPoints="1" noAdjustHandles="1" noChangeArrowheads="1" noChangeShapeType="1" noTextEdit="1"/>
              </p:cNvSpPr>
              <p:nvPr/>
            </p:nvSpPr>
            <p:spPr>
              <a:xfrm>
                <a:off x="356616" y="1447800"/>
                <a:ext cx="8686800" cy="4832092"/>
              </a:xfrm>
              <a:prstGeom prst="rect">
                <a:avLst/>
              </a:prstGeom>
              <a:blipFill>
                <a:blip r:embed="rId2"/>
                <a:stretch>
                  <a:fillRect l="-1263" t="-1263"/>
                </a:stretch>
              </a:blipFill>
            </p:spPr>
            <p:txBody>
              <a:bodyPr/>
              <a:lstStyle/>
              <a:p>
                <a:r>
                  <a:rPr lang="en-IN">
                    <a:noFill/>
                  </a:rPr>
                  <a:t> </a:t>
                </a:r>
              </a:p>
            </p:txBody>
          </p:sp>
        </mc:Fallback>
      </mc:AlternateContent>
      <mc:AlternateContent>
        <mc:Choice Requires="a14">
          <p:sp>
            <p:nvSpPr>
              <p:cNvPr id="5" name="TextBox 4">
                <a:extLst>
                  <a:ext uri="{FF2B5EF4-FFF2-40B4-BE49-F238E27FC236}">
                    <a16:creationId xmlns:a16="http://schemas.microsoft.com/office/drawing/2014/main" id="{D1E8A93B-E5C0-F0C9-AD2E-F864E220F2AD}"/>
                  </a:ext>
                </a:extLst>
              </p:cNvPr>
              <p:cNvSpPr txBox="1"/>
              <p:nvPr/>
            </p:nvSpPr>
            <p:spPr>
              <a:xfrm>
                <a:off x="1905000" y="5130225"/>
                <a:ext cx="342138"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3200" b="0" i="1" smtClean="0">
                          <a:latin typeface="Cambria Math" panose="02040503050406030204" pitchFamily="18" charset="0"/>
                          <a:cs typeface="Arial MT"/>
                        </a:rPr>
                        <m:t>∗</m:t>
                      </m:r>
                    </m:oMath>
                  </m:oMathPara>
                </a14:m>
                <a:endParaRPr lang="en-IN" sz="3200"/>
              </a:p>
            </p:txBody>
          </p:sp>
        </mc:Choice>
        <mc:Fallback>
          <p:sp>
            <p:nvSpPr>
              <p:cNvPr id="5" name="TextBox 4">
                <a:extLst>
                  <a:ext uri="{FF2B5EF4-FFF2-40B4-BE49-F238E27FC236}">
                    <a16:creationId xmlns:a16="http://schemas.microsoft.com/office/drawing/2014/main" id="{D1E8A93B-E5C0-F0C9-AD2E-F864E220F2AD}"/>
                  </a:ext>
                </a:extLst>
              </p:cNvPr>
              <p:cNvSpPr txBox="1">
                <a:spLocks noRot="1" noChangeAspect="1" noMove="1" noResize="1" noEditPoints="1" noAdjustHandles="1" noChangeArrowheads="1" noChangeShapeType="1" noTextEdit="1"/>
              </p:cNvSpPr>
              <p:nvPr/>
            </p:nvSpPr>
            <p:spPr>
              <a:xfrm>
                <a:off x="1905000" y="5130225"/>
                <a:ext cx="342138" cy="584775"/>
              </a:xfrm>
              <a:prstGeom prst="rect">
                <a:avLst/>
              </a:prstGeom>
              <a:blipFill>
                <a:blip r:embed="rId3"/>
                <a:stretch>
                  <a:fillRect/>
                </a:stretch>
              </a:blipFill>
            </p:spPr>
            <p:txBody>
              <a:bodyPr/>
              <a:lstStyle/>
              <a:p>
                <a:r>
                  <a:rPr lang="en-IN">
                    <a:noFill/>
                  </a:rPr>
                  <a:t> </a:t>
                </a:r>
              </a:p>
            </p:txBody>
          </p:sp>
        </mc:Fallback>
      </mc:AlternateContent>
      <p:contentPart p14:bwMode="auto" r:id="rId4">
        <p14:nvContentPartPr>
          <p14:cNvPr id="3" name="Ink 2"/>
          <p14:cNvContentPartPr/>
          <p14:nvPr/>
        </p14:nvContentPartPr>
        <p14:xfrm>
          <a:off x="4002480" y="4255560"/>
          <a:ext cx="181440" cy="159120"/>
        </p14:xfrm>
      </p:contentPart>
      <p:contentPart p14:bwMode="auto" r:id="rId5">
        <p14:nvContentPartPr>
          <p14:cNvPr id="6" name="Ink 5"/>
          <p14:cNvContentPartPr/>
          <p14:nvPr/>
        </p14:nvContentPartPr>
        <p14:xfrm>
          <a:off x="4372200" y="4271760"/>
          <a:ext cx="110880" cy="109080"/>
        </p14:xfrm>
      </p:contentPart>
      <p:contentPart p14:bwMode="auto" r:id="rId6">
        <p14:nvContentPartPr>
          <p14:cNvPr id="7" name="Ink 6"/>
          <p14:cNvContentPartPr/>
          <p14:nvPr/>
        </p14:nvContentPartPr>
        <p14:xfrm>
          <a:off x="4965840" y="4194360"/>
          <a:ext cx="126360" cy="221760"/>
        </p14:xfrm>
      </p:contentPart>
      <p:contentPart p14:bwMode="auto" r:id="rId7">
        <p14:nvContentPartPr>
          <p14:cNvPr id="8" name="Ink 7"/>
          <p14:cNvContentPartPr/>
          <p14:nvPr/>
        </p14:nvContentPartPr>
        <p14:xfrm>
          <a:off x="2046600" y="4464721"/>
          <a:ext cx="2797560" cy="982080"/>
        </p14:xfrm>
      </p:contentPart>
      <p:contentPart p14:bwMode="auto" r:id="rId8">
        <p14:nvContentPartPr>
          <p14:cNvPr id="9" name="Ink 8"/>
          <p14:cNvContentPartPr/>
          <p14:nvPr/>
        </p14:nvContentPartPr>
        <p14:xfrm>
          <a:off x="3604320" y="4993200"/>
          <a:ext cx="603000" cy="10080"/>
        </p14:xfrm>
      </p:contentPart>
      <p:contentPart p14:bwMode="auto" r:id="rId9">
        <p14:nvContentPartPr>
          <p14:cNvPr id="10" name="Ink 9"/>
          <p14:cNvContentPartPr/>
          <p14:nvPr/>
        </p14:nvContentPartPr>
        <p14:xfrm>
          <a:off x="6393960" y="4269960"/>
          <a:ext cx="210600" cy="155160"/>
        </p14:xfrm>
      </p:contentPart>
      <p:contentPart p14:bwMode="auto" r:id="rId10">
        <p14:nvContentPartPr>
          <p14:cNvPr id="11" name="Ink 10"/>
          <p14:cNvContentPartPr/>
          <p14:nvPr/>
        </p14:nvContentPartPr>
        <p14:xfrm>
          <a:off x="604440" y="176400"/>
          <a:ext cx="8566920" cy="5683320"/>
        </p14:xfrm>
      </p:contentPart>
    </p:spTree>
    <p:extLst>
      <p:ext uri="{BB962C8B-B14F-4D97-AF65-F5344CB8AC3E}">
        <p14:creationId xmlns:p14="http://schemas.microsoft.com/office/powerpoint/2010/main" val="33838777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Accepted strings and languages</a:t>
            </a:r>
            <a:endParaRPr lang="en-IN">
              <a:solidFill>
                <a:srgbClr val="C00000"/>
              </a:solidFill>
            </a:endParaRPr>
          </a:p>
        </p:txBody>
      </p:sp>
      <p:sp>
        <p:nvSpPr>
          <p:cNvPr id="4" name="TextBox 3">
            <a:extLst>
              <a:ext uri="{FF2B5EF4-FFF2-40B4-BE49-F238E27FC236}">
                <a16:creationId xmlns:a16="http://schemas.microsoft.com/office/drawing/2014/main" id="{2FDC9076-EDCC-04B1-C85E-2192FBD9235B}"/>
              </a:ext>
            </a:extLst>
          </p:cNvPr>
          <p:cNvSpPr txBox="1"/>
          <p:nvPr/>
        </p:nvSpPr>
        <p:spPr>
          <a:xfrm>
            <a:off x="356616" y="1447800"/>
            <a:ext cx="8686800"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p:contentPart p14:bwMode="auto" r:id="rId2">
        <p14:nvContentPartPr>
          <p14:cNvPr id="3" name="Ink 2"/>
          <p14:cNvContentPartPr/>
          <p14:nvPr/>
        </p14:nvContentPartPr>
        <p14:xfrm>
          <a:off x="494640" y="1321560"/>
          <a:ext cx="8265600" cy="4397040"/>
        </p14:xfrm>
      </p:contentPart>
      <p:contentPart p14:bwMode="auto" r:id="rId3">
        <p14:nvContentPartPr>
          <p14:cNvPr id="5" name="Ink 4"/>
          <p14:cNvContentPartPr/>
          <p14:nvPr/>
        </p14:nvContentPartPr>
        <p14:xfrm>
          <a:off x="1295280" y="1877760"/>
          <a:ext cx="7360920" cy="3156840"/>
        </p14:xfrm>
      </p:contentPart>
    </p:spTree>
    <p:extLst>
      <p:ext uri="{BB962C8B-B14F-4D97-AF65-F5344CB8AC3E}">
        <p14:creationId xmlns:p14="http://schemas.microsoft.com/office/powerpoint/2010/main" val="3950101842"/>
      </p:ext>
    </p:extLst>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Pushdown automata</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2FDC9076-EDCC-04B1-C85E-2192FBD9235B}"/>
                  </a:ext>
                </a:extLst>
              </p:cNvPr>
              <p:cNvSpPr txBox="1"/>
              <p:nvPr/>
            </p:nvSpPr>
            <p:spPr>
              <a:xfrm>
                <a:off x="152400" y="1600200"/>
                <a:ext cx="70866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Example: PDA for </a:t>
                </a:r>
                <a14:m>
                  <m:oMathPara>
                    <m:oMathParaPr>
                      <m:jc/>
                    </m:oMathParaPr>
                    <m:oMath>
                      <m:r>
                        <a:rPr lang="en-US" sz="2800" b="0" i="1" smtClean="0">
                          <a:solidFill>
                            <a:srgbClr val="002060"/>
                          </a:solidFill>
                          <a:latin typeface="Cambria Math" panose="02040503050406030204" pitchFamily="18" charset="0"/>
                        </a:rPr>
                        <m:t>𝐿</m:t>
                      </m:r>
                      <m:r>
                        <a:rPr lang="en-US" sz="2800" b="0" i="1" smtClean="0">
                          <a:solidFill>
                            <a:srgbClr val="002060"/>
                          </a:solidFill>
                          <a:latin typeface="Cambria Math" panose="02040503050406030204" pitchFamily="18" charset="0"/>
                        </a:rPr>
                        <m:t>={</m:t>
                      </m:r>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0</m:t>
                          </m:r>
                        </m:e>
                        <m:sup>
                          <m:r>
                            <a:rPr lang="en-US" sz="2800" b="0" i="1" smtClean="0">
                              <a:solidFill>
                                <a:srgbClr val="002060"/>
                              </a:solidFill>
                              <a:latin typeface="Cambria Math" panose="02040503050406030204" pitchFamily="18" charset="0"/>
                            </a:rPr>
                            <m:t>𝑛</m:t>
                          </m:r>
                        </m:sup>
                      </m:sSup>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1</m:t>
                          </m:r>
                        </m:e>
                        <m:sup>
                          <m:r>
                            <a:rPr lang="en-US" sz="2800" b="0" i="1" smtClean="0">
                              <a:solidFill>
                                <a:srgbClr val="002060"/>
                              </a:solidFill>
                              <a:latin typeface="Cambria Math" panose="02040503050406030204" pitchFamily="18" charset="0"/>
                            </a:rPr>
                            <m:t>𝑛</m:t>
                          </m:r>
                        </m:sup>
                      </m:sSup>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𝑛</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1</m:t>
                      </m:r>
                      <m:r>
                        <a:rPr lang="en-US" sz="2800" b="0" i="1" smtClean="0">
                          <a:solidFill>
                            <a:srgbClr val="002060"/>
                          </a:solidFill>
                          <a:latin typeface="Cambria Math" panose="02040503050406030204" pitchFamily="18" charset="0"/>
                        </a:rPr>
                        <m:t>}</m:t>
                      </m:r>
                    </m:oMath>
                  </m:oMathPara>
                </a14:m>
                <a:endParaRPr lang="en-US" sz="2800">
                  <a:solidFill>
                    <a:srgbClr val="002060"/>
                  </a:solidFill>
                </a:endParaRPr>
              </a:p>
            </p:txBody>
          </p:sp>
        </mc:Choice>
        <mc:Fallback>
          <p:sp>
            <p:nvSpPr>
              <p:cNvPr id="4" name="TextBox 3">
                <a:extLst>
                  <a:ext uri="{FF2B5EF4-FFF2-40B4-BE49-F238E27FC236}">
                    <a16:creationId xmlns:a16="http://schemas.microsoft.com/office/drawing/2014/main" id="{2FDC9076-EDCC-04B1-C85E-2192FBD9235B}"/>
                  </a:ext>
                </a:extLst>
              </p:cNvPr>
              <p:cNvSpPr txBox="1">
                <a:spLocks noRot="1" noChangeAspect="1" noMove="1" noResize="1" noEditPoints="1" noAdjustHandles="1" noChangeArrowheads="1" noChangeShapeType="1" noTextEdit="1"/>
              </p:cNvSpPr>
              <p:nvPr/>
            </p:nvSpPr>
            <p:spPr>
              <a:xfrm>
                <a:off x="152400" y="1600200"/>
                <a:ext cx="7086600" cy="523220"/>
              </a:xfrm>
              <a:prstGeom prst="rect">
                <a:avLst/>
              </a:prstGeom>
              <a:blipFill>
                <a:blip r:embed="rId2"/>
                <a:stretch>
                  <a:fillRect l="-1462" t="-11765" r="0" b="-32941"/>
                </a:stretch>
              </a:blipFill>
            </p:spPr>
            <p:txBody>
              <a:bodyPr/>
              <a:lstStyle/>
              <a:p>
                <a:r>
                  <a:rPr lang="en-IN">
                    <a:noFill/>
                  </a:rPr>
                  <a:t> </a:t>
                </a:r>
              </a:p>
            </p:txBody>
          </p:sp>
        </mc:Fallback>
      </mc:AlternateContent>
    </p:spTree>
    <p:extLst>
      <p:ext uri="{BB962C8B-B14F-4D97-AF65-F5344CB8AC3E}">
        <p14:creationId xmlns:p14="http://schemas.microsoft.com/office/powerpoint/2010/main" val="942236137"/>
      </p:ext>
    </p:extLst>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Pushdown automata</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2FDC9076-EDCC-04B1-C85E-2192FBD9235B}"/>
                  </a:ext>
                </a:extLst>
              </p:cNvPr>
              <p:cNvSpPr txBox="1"/>
              <p:nvPr/>
            </p:nvSpPr>
            <p:spPr>
              <a:xfrm>
                <a:off x="152400" y="1600200"/>
                <a:ext cx="70866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Example: PDA for </a:t>
                </a:r>
                <a14:m>
                  <m:oMathPara>
                    <m:oMathParaPr>
                      <m:jc/>
                    </m:oMathParaPr>
                    <m:oMath>
                      <m:r>
                        <a:rPr lang="en-US" sz="2800" b="0" i="1" smtClean="0">
                          <a:solidFill>
                            <a:srgbClr val="002060"/>
                          </a:solidFill>
                          <a:latin typeface="Cambria Math" panose="02040503050406030204" pitchFamily="18" charset="0"/>
                        </a:rPr>
                        <m:t>𝐿</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𝑤𝑐</m:t>
                      </m:r>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𝑤</m:t>
                          </m:r>
                        </m:e>
                        <m:sup>
                          <m:r>
                            <a:rPr lang="en-US" sz="2800" b="0" i="1" smtClean="0">
                              <a:solidFill>
                                <a:srgbClr val="002060"/>
                              </a:solidFill>
                              <a:latin typeface="Cambria Math" panose="02040503050406030204" pitchFamily="18" charset="0"/>
                            </a:rPr>
                            <m:t>𝑅</m:t>
                          </m:r>
                        </m:sup>
                      </m:sSup>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𝑤</m:t>
                      </m:r>
                      <m:r>
                        <a:rPr lang="en-US" sz="2800" b="0" i="1" smtClean="0">
                          <a:solidFill>
                            <a:srgbClr val="002060"/>
                          </a:solidFill>
                          <a:latin typeface="Cambria Math" panose="02040503050406030204" pitchFamily="18" charset="0"/>
                        </a:rPr>
                        <m:t>∈</m:t>
                      </m:r>
                      <m:sSup>
                        <m:sSupPr>
                          <m:ctrlPr>
                            <a:rPr lang="en-US" sz="2800" b="0" i="1" smtClean="0">
                              <a:solidFill>
                                <a:srgbClr val="002060"/>
                              </a:solidFill>
                              <a:latin typeface="Cambria Math" panose="02040503050406030204" pitchFamily="18" charset="0"/>
                            </a:rPr>
                          </m:ctrlPr>
                        </m:sSupPr>
                        <m:e>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0, 1</m:t>
                              </m:r>
                            </m:e>
                          </m:d>
                        </m:e>
                        <m:sup>
                          <m:r>
                            <a:rPr lang="en-US" sz="2800" b="0" i="1" smtClean="0">
                              <a:solidFill>
                                <a:srgbClr val="002060"/>
                              </a:solidFill>
                              <a:latin typeface="Cambria Math" panose="02040503050406030204" pitchFamily="18" charset="0"/>
                            </a:rPr>
                            <m:t>∗</m:t>
                          </m:r>
                        </m:sup>
                      </m:sSup>
                      <m:r>
                        <a:rPr lang="en-US" sz="2800" b="0" i="1" smtClean="0">
                          <a:solidFill>
                            <a:srgbClr val="002060"/>
                          </a:solidFill>
                          <a:latin typeface="Cambria Math" panose="02040503050406030204" pitchFamily="18" charset="0"/>
                        </a:rPr>
                        <m:t>}</m:t>
                      </m:r>
                    </m:oMath>
                  </m:oMathPara>
                </a14:m>
                <a:endParaRPr lang="en-US" sz="2800">
                  <a:solidFill>
                    <a:srgbClr val="002060"/>
                  </a:solidFill>
                </a:endParaRPr>
              </a:p>
            </p:txBody>
          </p:sp>
        </mc:Choice>
        <mc:Fallback>
          <p:sp>
            <p:nvSpPr>
              <p:cNvPr id="4" name="TextBox 3">
                <a:extLst>
                  <a:ext uri="{FF2B5EF4-FFF2-40B4-BE49-F238E27FC236}">
                    <a16:creationId xmlns:a16="http://schemas.microsoft.com/office/drawing/2014/main" id="{2FDC9076-EDCC-04B1-C85E-2192FBD9235B}"/>
                  </a:ext>
                </a:extLst>
              </p:cNvPr>
              <p:cNvSpPr txBox="1">
                <a:spLocks noRot="1" noChangeAspect="1" noMove="1" noResize="1" noEditPoints="1" noAdjustHandles="1" noChangeArrowheads="1" noChangeShapeType="1" noTextEdit="1"/>
              </p:cNvSpPr>
              <p:nvPr/>
            </p:nvSpPr>
            <p:spPr>
              <a:xfrm>
                <a:off x="152400" y="1600200"/>
                <a:ext cx="7086600" cy="523220"/>
              </a:xfrm>
              <a:prstGeom prst="rect">
                <a:avLst/>
              </a:prstGeom>
              <a:blipFill>
                <a:blip r:embed="rId2"/>
                <a:stretch>
                  <a:fillRect l="-1462" t="-11765" r="0" b="-32941"/>
                </a:stretch>
              </a:blipFill>
            </p:spPr>
            <p:txBody>
              <a:bodyPr/>
              <a:lstStyle/>
              <a:p>
                <a:r>
                  <a:rPr lang="en-IN">
                    <a:noFill/>
                  </a:rPr>
                  <a:t> </a:t>
                </a:r>
              </a:p>
            </p:txBody>
          </p:sp>
        </mc:Fallback>
      </mc:AlternateContent>
      <p:contentPart p14:bwMode="auto" r:id="rId3">
        <p14:nvContentPartPr>
          <p14:cNvPr id="3" name="Ink 2"/>
          <p14:cNvContentPartPr/>
          <p14:nvPr/>
        </p14:nvContentPartPr>
        <p14:xfrm>
          <a:off x="213840" y="667080"/>
          <a:ext cx="8829000" cy="5910840"/>
        </p14:xfrm>
      </p:contentPart>
      <p:contentPart p14:bwMode="auto" r:id="rId4">
        <p14:nvContentPartPr>
          <p14:cNvPr id="5" name="Ink 4"/>
          <p14:cNvContentPartPr/>
          <p14:nvPr/>
        </p14:nvContentPartPr>
        <p14:xfrm>
          <a:off x="5106240" y="495720"/>
          <a:ext cx="3893400" cy="3456000"/>
        </p14:xfrm>
      </p:contentPart>
    </p:spTree>
    <p:extLst>
      <p:ext uri="{BB962C8B-B14F-4D97-AF65-F5344CB8AC3E}">
        <p14:creationId xmlns:p14="http://schemas.microsoft.com/office/powerpoint/2010/main" val="4092277317"/>
      </p:ext>
    </p:extLst>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Accepted languages (revisited)</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2FDC9076-EDCC-04B1-C85E-2192FBD9235B}"/>
                  </a:ext>
                </a:extLst>
              </p:cNvPr>
              <p:cNvSpPr txBox="1"/>
              <p:nvPr/>
            </p:nvSpPr>
            <p:spPr>
              <a:xfrm>
                <a:off x="356616" y="1447800"/>
                <a:ext cx="8686800"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For a PDA </a:t>
                </a:r>
                <a14:m>
                  <m:oMathPara>
                    <m:oMathParaPr>
                      <m:jc/>
                    </m:oMathParaPr>
                    <m:oMath>
                      <m:r>
                        <a:rPr lang="en-US" sz="2800" b="0" i="1" smtClean="0">
                          <a:solidFill>
                            <a:srgbClr val="002060"/>
                          </a:solidFill>
                          <a:latin typeface="Cambria Math" panose="02040503050406030204" pitchFamily="18" charset="0"/>
                        </a:rPr>
                        <m:t>𝑀</m:t>
                      </m:r>
                      <m:r>
                        <m:rPr>
                          <m:sty m:val="p"/>
                        </m:rPr>
                        <a:rPr lang="en-US" sz="2800" b="0" i="0" smtClean="0">
                          <a:solidFill>
                            <a:srgbClr val="002060"/>
                          </a:solidFill>
                          <a:latin typeface="Cambria Math" panose="02040503050406030204" pitchFamily="18" charset="0"/>
                        </a:rPr>
                        <m:t>=</m:t>
                      </m:r>
                      <m:d>
                        <m:dPr>
                          <m:begChr m:val="("/>
                          <m:sepChr m:val="|"/>
                          <m:endChr m:val=")"/>
                          <m:grow m:val="on"/>
                          <m:shp m:val="centered"/>
                          <m:ctrlPr>
                            <a:rPr lang="en-US" sz="2800" i="1">
                              <a:solidFill>
                                <a:srgbClr val="002060"/>
                              </a:solidFill>
                              <a:latin typeface="Cambria Math" panose="02040503050406030204" pitchFamily="18" charset="0"/>
                            </a:rPr>
                          </m:ctrlPr>
                        </m:dPr>
                        <m:e>
                          <m:r>
                            <a:rPr lang="en-US" sz="2800" i="1">
                              <a:solidFill>
                                <a:srgbClr val="002060"/>
                              </a:solidFill>
                              <a:latin typeface="Cambria Math" panose="02040503050406030204" pitchFamily="18" charset="0"/>
                            </a:rPr>
                            <m:t>𝑄</m:t>
                          </m:r>
                          <m:r>
                            <a:rPr lang="en-US" sz="2800" i="1">
                              <a:solidFill>
                                <a:srgbClr val="002060"/>
                              </a:solidFill>
                              <a:latin typeface="Cambria Math" panose="02040503050406030204" pitchFamily="18" charset="0"/>
                            </a:rPr>
                            <m:t>, </m:t>
                          </m:r>
                          <m:r>
                            <m:rPr>
                              <m:sty m:val="p"/>
                            </m:rPr>
                            <a:rPr lang="en-US" sz="2800">
                              <a:solidFill>
                                <a:srgbClr val="002060"/>
                              </a:solidFill>
                              <a:latin typeface="Cambria Math" panose="02040503050406030204" pitchFamily="18" charset="0"/>
                            </a:rPr>
                            <m:t>Σ</m:t>
                          </m:r>
                          <m:r>
                            <a:rPr lang="en-US" sz="2800" i="1">
                              <a:solidFill>
                                <a:srgbClr val="002060"/>
                              </a:solidFill>
                              <a:latin typeface="Cambria Math" panose="02040503050406030204" pitchFamily="18" charset="0"/>
                            </a:rPr>
                            <m:t>, </m:t>
                          </m:r>
                          <m:r>
                            <m:rPr>
                              <m:sty m:val="p"/>
                            </m:rPr>
                            <a:rPr lang="en-US" sz="2800">
                              <a:solidFill>
                                <a:srgbClr val="002060"/>
                              </a:solidFill>
                              <a:latin typeface="Cambria Math" panose="02040503050406030204" pitchFamily="18" charset="0"/>
                              <a:ea typeface="Cambria Math" panose="02040503050406030204" pitchFamily="18" charset="0"/>
                            </a:rPr>
                            <m:t>Γ</m:t>
                          </m:r>
                          <m:r>
                            <m:rPr>
                              <m:sty m:val="p"/>
                            </m:rPr>
                            <a:rPr lang="en-US" sz="2800">
                              <a:solidFill>
                                <a:srgbClr val="002060"/>
                              </a:solidFill>
                              <a:latin typeface="Cambria Math" panose="02040503050406030204" pitchFamily="18" charset="0"/>
                              <a:ea typeface="Cambria Math" panose="02040503050406030204" pitchFamily="18" charset="0"/>
                            </a:rPr>
                            <m:t>, </m:t>
                          </m:r>
                          <m:r>
                            <a:rPr lang="en-US" sz="2800" i="1">
                              <a:solidFill>
                                <a:srgbClr val="002060"/>
                              </a:solidFill>
                              <a:latin typeface="Cambria Math" panose="02040503050406030204" pitchFamily="18" charset="0"/>
                              <a:ea typeface="Cambria Math" panose="02040503050406030204" pitchFamily="18" charset="0"/>
                            </a:rPr>
                            <m:t>𝛿</m:t>
                          </m:r>
                          <m:r>
                            <a:rPr lang="en-US" sz="2800" i="1">
                              <a:solidFill>
                                <a:srgbClr val="002060"/>
                              </a:solidFill>
                              <a:latin typeface="Cambria Math" panose="02040503050406030204" pitchFamily="18" charset="0"/>
                              <a:ea typeface="Cambria Math" panose="02040503050406030204" pitchFamily="18" charset="0"/>
                            </a:rPr>
                            <m:t>, </m:t>
                          </m:r>
                          <m:sSub>
                            <m:sSubPr>
                              <m:ctrlPr>
                                <a:rPr lang="en-US" sz="2800" i="1">
                                  <a:solidFill>
                                    <a:srgbClr val="002060"/>
                                  </a:solidFill>
                                  <a:latin typeface="Cambria Math" panose="02040503050406030204" pitchFamily="18" charset="0"/>
                                  <a:ea typeface="Cambria Math" panose="02040503050406030204" pitchFamily="18" charset="0"/>
                                </a:rPr>
                              </m:ctrlPr>
                            </m:sSubPr>
                            <m:e>
                              <m:r>
                                <a:rPr lang="en-US" sz="2800" i="1">
                                  <a:solidFill>
                                    <a:srgbClr val="002060"/>
                                  </a:solidFill>
                                  <a:latin typeface="Cambria Math" panose="02040503050406030204" pitchFamily="18" charset="0"/>
                                  <a:ea typeface="Cambria Math" panose="02040503050406030204" pitchFamily="18" charset="0"/>
                                </a:rPr>
                                <m:t>𝑞</m:t>
                              </m:r>
                            </m:e>
                            <m:sub>
                              <m:r>
                                <a:rPr lang="en-US" sz="2800" i="1">
                                  <a:solidFill>
                                    <a:srgbClr val="002060"/>
                                  </a:solidFill>
                                  <a:latin typeface="Cambria Math" panose="02040503050406030204" pitchFamily="18" charset="0"/>
                                  <a:ea typeface="Cambria Math" panose="02040503050406030204" pitchFamily="18" charset="0"/>
                                </a:rPr>
                                <m:t>0</m:t>
                              </m:r>
                            </m:sub>
                          </m:sSub>
                          <m:r>
                            <a:rPr lang="en-US" sz="2800" i="1">
                              <a:solidFill>
                                <a:srgbClr val="002060"/>
                              </a:solidFill>
                              <a:latin typeface="Cambria Math" panose="02040503050406030204" pitchFamily="18" charset="0"/>
                              <a:ea typeface="Cambria Math" panose="02040503050406030204" pitchFamily="18" charset="0"/>
                            </a:rPr>
                            <m:t>, </m:t>
                          </m:r>
                          <m:sSub>
                            <m:sSubPr>
                              <m:ctrlPr>
                                <a:rPr lang="en-US" sz="2800" i="1">
                                  <a:solidFill>
                                    <a:srgbClr val="002060"/>
                                  </a:solidFill>
                                  <a:latin typeface="Cambria Math" panose="02040503050406030204" pitchFamily="18" charset="0"/>
                                  <a:ea typeface="Cambria Math" panose="02040503050406030204" pitchFamily="18" charset="0"/>
                                </a:rPr>
                              </m:ctrlPr>
                            </m:sSubPr>
                            <m:e>
                              <m:r>
                                <a:rPr lang="en-US" sz="2800" i="1">
                                  <a:solidFill>
                                    <a:srgbClr val="002060"/>
                                  </a:solidFill>
                                  <a:latin typeface="Cambria Math" panose="02040503050406030204" pitchFamily="18" charset="0"/>
                                  <a:ea typeface="Cambria Math" panose="02040503050406030204" pitchFamily="18" charset="0"/>
                                </a:rPr>
                                <m:t>𝑍</m:t>
                              </m:r>
                            </m:e>
                            <m:sub>
                              <m:r>
                                <a:rPr lang="en-US" sz="2800" i="1">
                                  <a:solidFill>
                                    <a:srgbClr val="002060"/>
                                  </a:solidFill>
                                  <a:latin typeface="Cambria Math" panose="02040503050406030204" pitchFamily="18" charset="0"/>
                                  <a:ea typeface="Cambria Math" panose="02040503050406030204" pitchFamily="18" charset="0"/>
                                </a:rPr>
                                <m:t>0</m:t>
                              </m:r>
                            </m:sub>
                          </m:sSub>
                          <m:r>
                            <a:rPr lang="en-US" sz="2800" i="1">
                              <a:solidFill>
                                <a:srgbClr val="002060"/>
                              </a:solidFill>
                              <a:latin typeface="Cambria Math" panose="02040503050406030204" pitchFamily="18" charset="0"/>
                              <a:ea typeface="Cambria Math" panose="02040503050406030204" pitchFamily="18" charset="0"/>
                            </a:rPr>
                            <m:t>,</m:t>
                          </m:r>
                          <m:r>
                            <a:rPr lang="en-US" sz="2800" i="1">
                              <a:solidFill>
                                <a:srgbClr val="002060"/>
                              </a:solidFill>
                              <a:latin typeface="Cambria Math" panose="02040503050406030204" pitchFamily="18" charset="0"/>
                              <a:ea typeface="Cambria Math" panose="02040503050406030204" pitchFamily="18" charset="0"/>
                            </a:rPr>
                            <m:t>𝐹</m:t>
                          </m:r>
                        </m:e>
                      </m:d>
                    </m:oMath>
                  </m:oMathPara>
                </a14:m>
                <a:r>
                  <a:rPr lang="en-US" sz="2800">
                    <a:solidFill>
                      <a:srgbClr val="002060"/>
                    </a:solidFill>
                  </a:rPr>
                  <a:t> we define</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14:m>
                  <m:oMathPara>
                    <m:oMathParaPr>
                      <m:jc/>
                    </m:oMathParaPr>
                    <m:oMath>
                      <m:r>
                        <a:rPr lang="en-US" sz="2800" b="0" i="1" smtClean="0">
                          <a:solidFill>
                            <a:srgbClr val="002060"/>
                          </a:solidFill>
                          <a:latin typeface="Cambria Math" panose="02040503050406030204" pitchFamily="18" charset="0"/>
                        </a:rPr>
                        <m:t>𝐿</m:t>
                      </m:r>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𝑀</m:t>
                          </m:r>
                        </m:e>
                      </m:d>
                    </m:oMath>
                  </m:oMathPara>
                </a14:m>
                <a:r>
                  <a:rPr lang="en-US" sz="2800">
                    <a:solidFill>
                      <a:srgbClr val="002060"/>
                    </a:solidFill>
                  </a:rPr>
                  <a:t>, a language is accepted by </a:t>
                </a:r>
                <a:r>
                  <a:rPr lang="en-US" sz="2800">
                    <a:solidFill>
                      <a:srgbClr val="C00000"/>
                    </a:solidFill>
                  </a:rPr>
                  <a:t>final state </a:t>
                </a:r>
                <a:r>
                  <a:rPr lang="en-US" sz="2800">
                    <a:solidFill>
                      <a:srgbClr val="002060"/>
                    </a:solidFill>
                  </a:rPr>
                  <a:t>to be</a:t>
                </a:r>
                <a:endParaRPr lang="en-US" sz="2800">
                  <a:solidFill>
                    <a:srgbClr val="C00000"/>
                  </a:solidFill>
                </a:endParaRP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14:m>
                  <m:oMathPara>
                    <m:oMathParaPr>
                      <m:jc/>
                    </m:oMathParaPr>
                    <m:oMath>
                      <m:r>
                        <a:rPr lang="en-US" sz="2800" i="1" smtClean="0">
                          <a:solidFill>
                            <a:srgbClr val="002060"/>
                          </a:solidFill>
                          <a:latin typeface="Cambria Math" panose="02040503050406030204" pitchFamily="18" charset="0"/>
                        </a:rPr>
                        <m:t>𝑁</m:t>
                      </m:r>
                      <m:r>
                        <a:rPr lang="en-US" sz="2800" i="1" smtClean="0">
                          <a:solidFill>
                            <a:srgbClr val="002060"/>
                          </a:solidFill>
                          <a:latin typeface="Cambria Math" panose="02040503050406030204" pitchFamily="18" charset="0"/>
                        </a:rPr>
                        <m:t>(</m:t>
                      </m:r>
                      <m:r>
                        <a:rPr lang="en-US" sz="2800" i="1" smtClean="0">
                          <a:solidFill>
                            <a:srgbClr val="002060"/>
                          </a:solidFill>
                          <a:latin typeface="Cambria Math" panose="02040503050406030204" pitchFamily="18" charset="0"/>
                        </a:rPr>
                        <m:t>𝑀</m:t>
                      </m:r>
                      <m:r>
                        <a:rPr lang="en-US" sz="2800" i="1" smtClean="0">
                          <a:solidFill>
                            <a:srgbClr val="002060"/>
                          </a:solidFill>
                          <a:latin typeface="Cambria Math" panose="02040503050406030204" pitchFamily="18" charset="0"/>
                        </a:rPr>
                        <m:t>), </m:t>
                      </m:r>
                    </m:oMath>
                  </m:oMathPara>
                </a14:m>
                <a:r>
                  <a:rPr lang="en-US" sz="2800">
                    <a:solidFill>
                      <a:srgbClr val="002060"/>
                    </a:solidFill>
                  </a:rPr>
                  <a:t>a language accepted by </a:t>
                </a:r>
                <a:r>
                  <a:rPr lang="en-US" sz="2800">
                    <a:solidFill>
                      <a:srgbClr val="C00000"/>
                    </a:solidFill>
                  </a:rPr>
                  <a:t>empty string </a:t>
                </a:r>
                <a:r>
                  <a:rPr lang="en-US" sz="2800">
                    <a:solidFill>
                      <a:srgbClr val="002060"/>
                    </a:solidFill>
                  </a:rPr>
                  <a:t>to be</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mc:Choice>
        <mc:Fallback>
          <p:sp>
            <p:nvSpPr>
              <p:cNvPr id="4" name="TextBox 3">
                <a:extLst>
                  <a:ext uri="{FF2B5EF4-FFF2-40B4-BE49-F238E27FC236}">
                    <a16:creationId xmlns:a16="http://schemas.microsoft.com/office/drawing/2014/main" id="{2FDC9076-EDCC-04B1-C85E-2192FBD9235B}"/>
                  </a:ext>
                </a:extLst>
              </p:cNvPr>
              <p:cNvSpPr txBox="1">
                <a:spLocks noRot="1" noChangeAspect="1" noMove="1" noResize="1" noEditPoints="1" noAdjustHandles="1" noChangeArrowheads="1" noChangeShapeType="1" noTextEdit="1"/>
              </p:cNvSpPr>
              <p:nvPr/>
            </p:nvSpPr>
            <p:spPr>
              <a:xfrm>
                <a:off x="356616" y="1447800"/>
                <a:ext cx="8686800" cy="3970318"/>
              </a:xfrm>
              <a:prstGeom prst="rect">
                <a:avLst/>
              </a:prstGeom>
              <a:blipFill>
                <a:blip r:embed="rId2"/>
                <a:stretch>
                  <a:fillRect l="-1263" t="-1536"/>
                </a:stretch>
              </a:blipFill>
            </p:spPr>
            <p:txBody>
              <a:bodyPr/>
              <a:lstStyle/>
              <a:p>
                <a:r>
                  <a:rPr lang="en-IN">
                    <a:noFill/>
                  </a:rPr>
                  <a:t> </a:t>
                </a:r>
              </a:p>
            </p:txBody>
          </p:sp>
        </mc:Fallback>
      </mc:AlternateContent>
      <p:contentPart p14:bwMode="auto" r:id="rId3">
        <p14:nvContentPartPr>
          <p14:cNvPr id="3" name="Ink 2"/>
          <p14:cNvContentPartPr/>
          <p14:nvPr/>
        </p14:nvContentPartPr>
        <p14:xfrm>
          <a:off x="279720" y="231120"/>
          <a:ext cx="8728920" cy="6381720"/>
        </p14:xfrm>
      </p:contentPart>
      <p:contentPart p14:bwMode="auto" r:id="rId4">
        <p14:nvContentPartPr>
          <p14:cNvPr id="5" name="Ink 4"/>
          <p14:cNvContentPartPr/>
          <p14:nvPr/>
        </p14:nvContentPartPr>
        <p14:xfrm>
          <a:off x="771840" y="2788560"/>
          <a:ext cx="4316040" cy="2482200"/>
        </p14:xfrm>
      </p:contentPart>
    </p:spTree>
    <p:extLst>
      <p:ext uri="{BB962C8B-B14F-4D97-AF65-F5344CB8AC3E}">
        <p14:creationId xmlns:p14="http://schemas.microsoft.com/office/powerpoint/2010/main" val="42385235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Accepted languages (revisited)</a:t>
            </a:r>
            <a:endParaRPr lang="en-IN">
              <a:solidFill>
                <a:srgbClr val="C00000"/>
              </a:solidFill>
            </a:endParaRPr>
          </a:p>
        </p:txBody>
      </p:sp>
      <p:contentPart p14:bwMode="auto" r:id="rId2">
        <p14:nvContentPartPr>
          <p14:cNvPr id="3" name="Ink 2"/>
          <p14:cNvContentPartPr/>
          <p14:nvPr/>
        </p14:nvContentPartPr>
        <p14:xfrm>
          <a:off x="90360" y="981720"/>
          <a:ext cx="9044640" cy="5628600"/>
        </p14:xfrm>
      </p:contentPart>
    </p:spTree>
    <p:extLst>
      <p:ext uri="{BB962C8B-B14F-4D97-AF65-F5344CB8AC3E}">
        <p14:creationId xmlns:p14="http://schemas.microsoft.com/office/powerpoint/2010/main" val="4105381693"/>
      </p:ext>
    </p:extLst>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Accepted languages (revisited)</a:t>
            </a:r>
            <a:endParaRPr lang="en-IN">
              <a:solidFill>
                <a:srgbClr val="C00000"/>
              </a:solidFill>
            </a:endParaRPr>
          </a:p>
        </p:txBody>
      </p:sp>
      <p:contentPart p14:bwMode="auto" r:id="rId2">
        <p14:nvContentPartPr>
          <p14:cNvPr id="3" name="Ink 2"/>
          <p14:cNvContentPartPr/>
          <p14:nvPr/>
        </p14:nvContentPartPr>
        <p14:xfrm>
          <a:off x="86040" y="50760"/>
          <a:ext cx="8689320" cy="6382800"/>
        </p14:xfrm>
      </p:contentPart>
    </p:spTree>
    <p:extLst>
      <p:ext uri="{BB962C8B-B14F-4D97-AF65-F5344CB8AC3E}">
        <p14:creationId xmlns:p14="http://schemas.microsoft.com/office/powerpoint/2010/main" val="2686225359"/>
      </p:ext>
    </p:extLst>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Deterministic Pushdown automata</a:t>
            </a:r>
            <a:endParaRPr lang="en-IN">
              <a:solidFill>
                <a:srgbClr val="C00000"/>
              </a:solidFill>
            </a:endParaRPr>
          </a:p>
        </p:txBody>
      </p:sp>
      <p:contentPart p14:bwMode="auto" r:id="rId2">
        <p14:nvContentPartPr>
          <p14:cNvPr id="3" name="Ink 2"/>
          <p14:cNvContentPartPr/>
          <p14:nvPr/>
        </p14:nvContentPartPr>
        <p14:xfrm>
          <a:off x="349560" y="943200"/>
          <a:ext cx="7329240" cy="5770440"/>
        </p14:xfrm>
      </p:contentPart>
    </p:spTree>
    <p:extLst>
      <p:ext uri="{BB962C8B-B14F-4D97-AF65-F5344CB8AC3E}">
        <p14:creationId xmlns:p14="http://schemas.microsoft.com/office/powerpoint/2010/main" val="4052184999"/>
      </p:ext>
    </p:extLst>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Deterministic Pushdown automata</a:t>
            </a:r>
            <a:endParaRPr lang="en-IN">
              <a:solidFill>
                <a:srgbClr val="C00000"/>
              </a:solidFill>
            </a:endParaRPr>
          </a:p>
        </p:txBody>
      </p:sp>
      <p:sp>
        <p:nvSpPr>
          <p:cNvPr id="4" name="TextBox 3">
            <a:extLst>
              <a:ext uri="{FF2B5EF4-FFF2-40B4-BE49-F238E27FC236}">
                <a16:creationId xmlns:a16="http://schemas.microsoft.com/office/drawing/2014/main" id="{2FDC9076-EDCC-04B1-C85E-2192FBD9235B}"/>
              </a:ext>
            </a:extLst>
          </p:cNvPr>
          <p:cNvSpPr txBox="1"/>
          <p:nvPr/>
        </p:nvSpPr>
        <p:spPr>
          <a:xfrm>
            <a:off x="152400" y="1600200"/>
            <a:ext cx="70866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Example:</a:t>
            </a:r>
          </a:p>
        </p:txBody>
      </p:sp>
      <p:contentPart p14:bwMode="auto" r:id="rId2">
        <p14:nvContentPartPr>
          <p14:cNvPr id="3" name="Ink 2"/>
          <p14:cNvContentPartPr/>
          <p14:nvPr/>
        </p14:nvContentPartPr>
        <p14:xfrm>
          <a:off x="360720" y="1519920"/>
          <a:ext cx="8350560" cy="4880520"/>
        </p14:xfrm>
      </p:contentPart>
    </p:spTree>
    <p:extLst>
      <p:ext uri="{BB962C8B-B14F-4D97-AF65-F5344CB8AC3E}">
        <p14:creationId xmlns:p14="http://schemas.microsoft.com/office/powerpoint/2010/main" val="1254225422"/>
      </p:ext>
    </p:extLst>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Non-deterministic Pushdown automata</a:t>
            </a:r>
            <a:endParaRPr lang="en-IN">
              <a:solidFill>
                <a:srgbClr val="C00000"/>
              </a:solidFill>
            </a:endParaRPr>
          </a:p>
        </p:txBody>
      </p:sp>
      <mc:AlternateContent>
        <mc:Choice Requires="a14">
          <p:sp>
            <p:nvSpPr>
              <p:cNvPr id="4" name="TextBox 3">
                <a:extLst>
                  <a:ext uri="{FF2B5EF4-FFF2-40B4-BE49-F238E27FC236}">
                    <a16:creationId xmlns:a16="http://schemas.microsoft.com/office/drawing/2014/main" id="{2FDC9076-EDCC-04B1-C85E-2192FBD9235B}"/>
                  </a:ext>
                </a:extLst>
              </p:cNvPr>
              <p:cNvSpPr txBox="1"/>
              <p:nvPr/>
            </p:nvSpPr>
            <p:spPr>
              <a:xfrm>
                <a:off x="152400" y="1600200"/>
                <a:ext cx="7086600"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Example: PDA for </a:t>
                </a:r>
                <a14:m>
                  <m:oMathPara>
                    <m:oMathParaPr>
                      <m:jc/>
                    </m:oMathParaPr>
                    <m:oMath>
                      <m:r>
                        <a:rPr lang="en-US" sz="2800" b="0" i="1" smtClean="0">
                          <a:solidFill>
                            <a:srgbClr val="002060"/>
                          </a:solidFill>
                          <a:latin typeface="Cambria Math" panose="02040503050406030204" pitchFamily="18" charset="0"/>
                        </a:rPr>
                        <m:t>𝐿</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𝑤</m:t>
                      </m:r>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𝑤</m:t>
                          </m:r>
                        </m:e>
                        <m:sup>
                          <m:r>
                            <a:rPr lang="en-US" sz="2800" b="0" i="1" smtClean="0">
                              <a:solidFill>
                                <a:srgbClr val="002060"/>
                              </a:solidFill>
                              <a:latin typeface="Cambria Math" panose="02040503050406030204" pitchFamily="18" charset="0"/>
                            </a:rPr>
                            <m:t>𝑅</m:t>
                          </m:r>
                        </m:sup>
                      </m:sSup>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𝑤</m:t>
                      </m:r>
                      <m:r>
                        <a:rPr lang="en-US" sz="2800" b="0" i="1" smtClean="0">
                          <a:solidFill>
                            <a:srgbClr val="002060"/>
                          </a:solidFill>
                          <a:latin typeface="Cambria Math" panose="02040503050406030204" pitchFamily="18" charset="0"/>
                        </a:rPr>
                        <m:t>∈</m:t>
                      </m:r>
                      <m:sSup>
                        <m:sSupPr>
                          <m:ctrlPr>
                            <a:rPr lang="en-US" sz="2800" b="0" i="1" smtClean="0">
                              <a:solidFill>
                                <a:srgbClr val="002060"/>
                              </a:solidFill>
                              <a:latin typeface="Cambria Math" panose="02040503050406030204" pitchFamily="18" charset="0"/>
                            </a:rPr>
                          </m:ctrlPr>
                        </m:sSupPr>
                        <m:e>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0</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1</m:t>
                              </m:r>
                            </m:e>
                          </m:d>
                        </m:e>
                        <m:sup>
                          <m:r>
                            <a:rPr lang="en-US" sz="2800" b="0" i="1" smtClean="0">
                              <a:solidFill>
                                <a:srgbClr val="002060"/>
                              </a:solidFill>
                              <a:latin typeface="Cambria Math" panose="02040503050406030204" pitchFamily="18" charset="0"/>
                            </a:rPr>
                            <m:t>∗</m:t>
                          </m:r>
                        </m:sup>
                      </m:sSup>
                      <m:r>
                        <a:rPr lang="en-US" sz="2800" b="0" i="1" smtClean="0">
                          <a:solidFill>
                            <a:srgbClr val="002060"/>
                          </a:solidFill>
                          <a:latin typeface="Cambria Math" panose="02040503050406030204" pitchFamily="18" charset="0"/>
                        </a:rPr>
                        <m:t>}</m:t>
                      </m:r>
                    </m:oMath>
                  </m:oMathPara>
                </a14:m>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mc:Choice>
        <mc:Fallback>
          <p:sp>
            <p:nvSpPr>
              <p:cNvPr id="4" name="TextBox 3">
                <a:extLst>
                  <a:ext uri="{FF2B5EF4-FFF2-40B4-BE49-F238E27FC236}">
                    <a16:creationId xmlns:a16="http://schemas.microsoft.com/office/drawing/2014/main" id="{2FDC9076-EDCC-04B1-C85E-2192FBD9235B}"/>
                  </a:ext>
                </a:extLst>
              </p:cNvPr>
              <p:cNvSpPr txBox="1">
                <a:spLocks noRot="1" noChangeAspect="1" noMove="1" noResize="1" noEditPoints="1" noAdjustHandles="1" noChangeArrowheads="1" noChangeShapeType="1" noTextEdit="1"/>
              </p:cNvSpPr>
              <p:nvPr/>
            </p:nvSpPr>
            <p:spPr>
              <a:xfrm>
                <a:off x="152400" y="1600200"/>
                <a:ext cx="7086600" cy="954107"/>
              </a:xfrm>
              <a:prstGeom prst="rect">
                <a:avLst/>
              </a:prstGeom>
              <a:blipFill>
                <a:blip r:embed="rId2"/>
                <a:stretch>
                  <a:fillRect l="-1462" t="-6410" r="0"/>
                </a:stretch>
              </a:blipFill>
            </p:spPr>
            <p:txBody>
              <a:bodyPr/>
              <a:lstStyle/>
              <a:p>
                <a:r>
                  <a:rPr lang="en-IN">
                    <a:noFill/>
                  </a:rPr>
                  <a:t> </a:t>
                </a:r>
              </a:p>
            </p:txBody>
          </p:sp>
        </mc:Fallback>
      </mc:AlternateContent>
      <p:contentPart p14:bwMode="auto" r:id="rId3">
        <p14:nvContentPartPr>
          <p14:cNvPr id="3" name="Ink 2"/>
          <p14:cNvContentPartPr/>
          <p14:nvPr/>
        </p14:nvContentPartPr>
        <p14:xfrm>
          <a:off x="2007000" y="2183400"/>
          <a:ext cx="4206960" cy="52200"/>
        </p14:xfrm>
      </p:contentPart>
      <p:contentPart p14:bwMode="auto" r:id="rId4">
        <p14:nvContentPartPr>
          <p14:cNvPr id="5" name="Ink 4"/>
          <p14:cNvContentPartPr/>
          <p14:nvPr/>
        </p14:nvContentPartPr>
        <p14:xfrm>
          <a:off x="208800" y="1270800"/>
          <a:ext cx="8857800" cy="5240160"/>
        </p14:xfrm>
      </p:contentPart>
    </p:spTree>
    <p:extLst>
      <p:ext uri="{BB962C8B-B14F-4D97-AF65-F5344CB8AC3E}">
        <p14:creationId xmlns:p14="http://schemas.microsoft.com/office/powerpoint/2010/main" val="515345290"/>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Language</a:t>
            </a:r>
            <a:endParaRPr lang="en-IN" sz="3200">
              <a:solidFill>
                <a:srgbClr val="7030A0"/>
              </a:solidFill>
              <a:latin typeface="+mj-lt"/>
            </a:endParaRPr>
          </a:p>
        </p:txBody>
      </p:sp>
      <mc:AlternateContent>
        <mc:Choice Requires="a14">
          <p:sp>
            <p:nvSpPr>
              <p:cNvPr id="4" name="TextBox 3">
                <a:extLst>
                  <a:ext uri="{FF2B5EF4-FFF2-40B4-BE49-F238E27FC236}">
                    <a16:creationId xmlns:a16="http://schemas.microsoft.com/office/drawing/2014/main" id="{F0A5867D-AA75-1B26-E6A2-D764AEFC296F}"/>
                  </a:ext>
                </a:extLst>
              </p:cNvPr>
              <p:cNvSpPr txBox="1"/>
              <p:nvPr/>
            </p:nvSpPr>
            <p:spPr>
              <a:xfrm>
                <a:off x="381000" y="1600201"/>
                <a:ext cx="8153400" cy="44135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eaLnBrk="1" hangingPunct="1">
                  <a:lnSpc>
                    <a:spcPct val="90000"/>
                  </a:lnSpc>
                  <a:buFont typeface="Wingdings" panose="05000000000000000000" pitchFamily="2" charset="2"/>
                  <a:buChar char="Ø"/>
                  <a:defRPr/>
                </a:pPr>
                <a:r>
                  <a:rPr lang="en-US" sz="2400">
                    <a:solidFill>
                      <a:srgbClr val="C00000"/>
                    </a:solidFill>
                  </a:rPr>
                  <a:t>L is a said to be a </a:t>
                </a:r>
                <a:r>
                  <a:rPr lang="en-US" sz="2400">
                    <a:solidFill>
                      <a:srgbClr val="C00000"/>
                    </a:solidFill>
                    <a:highlight>
                      <a:srgbClr val="FFFF00"/>
                    </a:highlight>
                  </a:rPr>
                  <a:t>language</a:t>
                </a:r>
                <a:r>
                  <a:rPr lang="en-US" sz="2400">
                    <a:solidFill>
                      <a:srgbClr val="C00000"/>
                    </a:solidFill>
                  </a:rPr>
                  <a:t> over alphabet </a:t>
                </a:r>
                <a14:m>
                  <m:oMathPara>
                    <m:oMathParaPr>
                      <m:jc/>
                    </m:oMathParaPr>
                    <m:oMath>
                      <m:r>
                        <m:rPr>
                          <m:sty m:val="p"/>
                        </m:rPr>
                        <a:rPr lang="en-US" sz="2400" b="0" i="0" smtClean="0">
                          <a:solidFill>
                            <a:srgbClr val="C00000"/>
                          </a:solidFill>
                          <a:latin typeface="Cambria Math" panose="02040503050406030204" pitchFamily="18" charset="0"/>
                        </a:rPr>
                        <m:t>Σ</m:t>
                      </m:r>
                    </m:oMath>
                  </m:oMathPara>
                </a14:m>
                <a:r>
                  <a:rPr lang="en-US" sz="2400">
                    <a:solidFill>
                      <a:srgbClr val="C00000"/>
                    </a:solidFill>
                  </a:rPr>
                  <a:t>, only if </a:t>
                </a:r>
                <a14:m>
                  <m:oMathPara>
                    <m:oMathParaPr>
                      <m:jc/>
                    </m:oMathParaPr>
                    <m:oMath>
                      <m:r>
                        <a:rPr lang="en-US" sz="2400" b="0" i="1" smtClean="0">
                          <a:solidFill>
                            <a:srgbClr val="C00000"/>
                          </a:solidFill>
                          <a:latin typeface="Cambria Math" panose="02040503050406030204" pitchFamily="18" charset="0"/>
                        </a:rPr>
                        <m:t>𝐿</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m:rPr>
                              <m:sty m:val="p"/>
                            </m:rPr>
                            <a:rPr lang="en-US" sz="2400" b="0" i="0" smtClean="0">
                              <a:solidFill>
                                <a:srgbClr val="C00000"/>
                              </a:solidFill>
                              <a:latin typeface="Cambria Math" panose="02040503050406030204" pitchFamily="18" charset="0"/>
                            </a:rPr>
                            <m:t>Σ</m:t>
                          </m:r>
                        </m:e>
                        <m:sup>
                          <m:r>
                            <a:rPr lang="en-US" sz="2400" b="0" i="1" smtClean="0">
                              <a:solidFill>
                                <a:srgbClr val="C00000"/>
                              </a:solidFill>
                              <a:latin typeface="Cambria Math" panose="02040503050406030204" pitchFamily="18" charset="0"/>
                            </a:rPr>
                            <m:t>∗</m:t>
                          </m:r>
                        </m:sup>
                      </m:sSup>
                    </m:oMath>
                  </m:oMathPara>
                </a14:m>
                <a:r>
                  <a:rPr lang="en-US" sz="2400">
                    <a:solidFill>
                      <a:srgbClr val="002060"/>
                    </a:solidFill>
                  </a:rPr>
                  <a:t>.</a:t>
                </a:r>
              </a:p>
              <a:p>
                <a:pPr marL="342900" indent="-342900" eaLnBrk="1" hangingPunct="1">
                  <a:lnSpc>
                    <a:spcPct val="90000"/>
                  </a:lnSpc>
                  <a:buFont typeface="Wingdings" panose="05000000000000000000" pitchFamily="2" charset="2"/>
                  <a:buChar char="Ø"/>
                  <a:defRPr/>
                </a:pPr>
                <a:endParaRPr lang="en-US" sz="2400">
                  <a:solidFill>
                    <a:srgbClr val="002060"/>
                  </a:solidFill>
                </a:endParaRPr>
              </a:p>
              <a:p>
                <a:pPr eaLnBrk="1" hangingPunct="1">
                  <a:lnSpc>
                    <a:spcPct val="90000"/>
                  </a:lnSpc>
                  <a:defRPr/>
                </a:pPr>
                <a:r>
                  <a:rPr lang="en-US" sz="2400">
                    <a:solidFill>
                      <a:srgbClr val="002060"/>
                    </a:solidFill>
                  </a:rPr>
                  <a:t>Examples: </a:t>
                </a:r>
              </a:p>
              <a:p>
                <a:pPr eaLnBrk="1" hangingPunct="1">
                  <a:lnSpc>
                    <a:spcPct val="90000"/>
                  </a:lnSpc>
                  <a:defRPr/>
                </a:pPr>
                <a:endParaRPr lang="en-US" sz="2400">
                  <a:solidFill>
                    <a:srgbClr val="002060"/>
                  </a:solidFill>
                </a:endParaRPr>
              </a:p>
              <a:p>
                <a:pPr eaLnBrk="1" hangingPunct="1">
                  <a:lnSpc>
                    <a:spcPct val="90000"/>
                  </a:lnSpc>
                  <a:defRPr/>
                </a:pPr>
                <a:endParaRPr lang="en-US" sz="2400">
                  <a:solidFill>
                    <a:srgbClr val="002060"/>
                  </a:solidFill>
                </a:endParaRPr>
              </a:p>
              <a:p>
                <a:pPr eaLnBrk="1" hangingPunct="1">
                  <a:lnSpc>
                    <a:spcPct val="90000"/>
                  </a:lnSpc>
                  <a:defRPr/>
                </a:pPr>
                <a:endParaRPr lang="en-US" sz="2400">
                  <a:solidFill>
                    <a:srgbClr val="002060"/>
                  </a:solidFill>
                </a:endParaRPr>
              </a:p>
              <a:p>
                <a:pPr eaLnBrk="1" hangingPunct="1">
                  <a:lnSpc>
                    <a:spcPct val="90000"/>
                  </a:lnSpc>
                  <a:defRPr/>
                </a:pPr>
                <a:endParaRPr lang="en-US" sz="2400">
                  <a:solidFill>
                    <a:srgbClr val="002060"/>
                  </a:solidFill>
                </a:endParaRPr>
              </a:p>
              <a:p>
                <a:pPr marL="342900" indent="-342900" eaLnBrk="1" hangingPunct="1">
                  <a:lnSpc>
                    <a:spcPct val="90000"/>
                  </a:lnSpc>
                  <a:buFont typeface="Wingdings" panose="05000000000000000000" pitchFamily="2" charset="2"/>
                  <a:buChar char="Ø"/>
                  <a:defRPr/>
                </a:pPr>
                <a14:m>
                  <m:oMathPara>
                    <m:oMathParaPr>
                      <m:jc/>
                    </m:oMathParaPr>
                    <m:oMath>
                      <m:r>
                        <a:rPr lang="en-US" sz="2400" b="0" i="1" smtClean="0">
                          <a:solidFill>
                            <a:srgbClr val="002060"/>
                          </a:solidFill>
                          <a:latin typeface="Cambria Math" panose="02040503050406030204" pitchFamily="18" charset="0"/>
                        </a:rPr>
                        <m:t>∅</m:t>
                      </m:r>
                    </m:oMath>
                  </m:oMathPara>
                </a14:m>
                <a:r>
                  <a:rPr lang="en-US" sz="2400">
                    <a:solidFill>
                      <a:srgbClr val="002060"/>
                    </a:solidFill>
                  </a:rPr>
                  <a:t> denotes the empty language. </a:t>
                </a:r>
              </a:p>
              <a:p>
                <a:pPr eaLnBrk="1" hangingPunct="1">
                  <a:lnSpc>
                    <a:spcPct val="90000"/>
                  </a:lnSpc>
                  <a:defRPr/>
                </a:pPr>
                <a:r>
                  <a:rPr lang="en-US" sz="2400">
                    <a:solidFill>
                      <a:srgbClr val="C00000"/>
                    </a:solidFill>
                  </a:rPr>
                  <a:t>Questions:</a:t>
                </a:r>
              </a:p>
              <a:p>
                <a:pPr marL="457200" indent="-457200" eaLnBrk="1" hangingPunct="1">
                  <a:lnSpc>
                    <a:spcPct val="90000"/>
                  </a:lnSpc>
                  <a:buAutoNum type="arabicParenBoth"/>
                  <a:defRPr/>
                </a:pPr>
                <a:r>
                  <a:rPr lang="en-US" sz="2400">
                    <a:solidFill>
                      <a:srgbClr val="002060"/>
                    </a:solidFill>
                  </a:rPr>
                  <a:t>Let </a:t>
                </a:r>
                <a14:m>
                  <m:oMathPara>
                    <m:oMathParaPr>
                      <m:jc/>
                    </m:oMathParaPr>
                    <m:oMath>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𝜖</m:t>
                      </m:r>
                      <m:r>
                        <a:rPr lang="en-US" sz="2400" b="0" i="1" smtClean="0">
                          <a:solidFill>
                            <a:srgbClr val="002060"/>
                          </a:solidFill>
                          <a:latin typeface="Cambria Math" panose="02040503050406030204" pitchFamily="18" charset="0"/>
                        </a:rPr>
                        <m:t>}</m:t>
                      </m:r>
                    </m:oMath>
                  </m:oMathPara>
                </a14:m>
                <a:r>
                  <a:rPr lang="en-US" sz="2400">
                    <a:solidFill>
                      <a:srgbClr val="002060"/>
                    </a:solidFill>
                  </a:rPr>
                  <a:t>. Is </a:t>
                </a:r>
                <a14:m>
                  <m:oMathPara>
                    <m:oMathParaPr>
                      <m:jc/>
                    </m:oMathParaPr>
                    <m:oMath>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m:t>
                      </m:r>
                    </m:oMath>
                  </m:oMathPara>
                </a14:m>
                <a:r>
                  <a:rPr lang="en-US" sz="2400">
                    <a:solidFill>
                      <a:srgbClr val="002060"/>
                    </a:solidFill>
                  </a:rPr>
                  <a:t>  </a:t>
                </a:r>
                <a:r>
                  <a:rPr lang="en-US" sz="2400">
                    <a:solidFill>
                      <a:srgbClr val="C00000"/>
                    </a:solidFill>
                  </a:rPr>
                  <a:t>   </a:t>
                </a:r>
              </a:p>
              <a:p>
                <a:pPr marL="457200" indent="-457200" eaLnBrk="1" hangingPunct="1">
                  <a:lnSpc>
                    <a:spcPct val="90000"/>
                  </a:lnSpc>
                  <a:buAutoNum type="arabicParenBoth"/>
                  <a:defRPr/>
                </a:pPr>
                <a:endParaRPr lang="en-US" sz="2400">
                  <a:solidFill>
                    <a:srgbClr val="C00000"/>
                  </a:solidFill>
                </a:endParaRPr>
              </a:p>
              <a:p>
                <a:pPr eaLnBrk="1" hangingPunct="1">
                  <a:lnSpc>
                    <a:spcPct val="90000"/>
                  </a:lnSpc>
                  <a:buFont typeface="Wingdings" pitchFamily="28" charset="2"/>
                  <a:buNone/>
                  <a:defRPr/>
                </a:pPr>
                <a:r>
                  <a:rPr lang="en-US" sz="2400">
                    <a:solidFill>
                      <a:srgbClr val="002060"/>
                    </a:solidFill>
                  </a:rPr>
                  <a:t>(2) Is the set of all possible languages countable? </a:t>
                </a:r>
              </a:p>
              <a:p>
                <a:pPr eaLnBrk="1" hangingPunct="1">
                  <a:lnSpc>
                    <a:spcPct val="90000"/>
                  </a:lnSpc>
                  <a:buFont typeface="Wingdings" pitchFamily="28" charset="2"/>
                  <a:buNone/>
                  <a:defRPr/>
                </a:pPr>
                <a:endParaRPr lang="en-US" sz="2400">
                  <a:solidFill>
                    <a:srgbClr val="002060"/>
                  </a:solidFill>
                </a:endParaRPr>
              </a:p>
            </p:txBody>
          </p:sp>
        </mc:Choice>
        <mc:Fallback>
          <p:sp>
            <p:nvSpPr>
              <p:cNvPr id="4" name="TextBox 3">
                <a:extLst>
                  <a:ext uri="{FF2B5EF4-FFF2-40B4-BE49-F238E27FC236}">
                    <a16:creationId xmlns:a16="http://schemas.microsoft.com/office/drawing/2014/main" id="{F0A5867D-AA75-1B26-E6A2-D764AEFC296F}"/>
                  </a:ext>
                </a:extLst>
              </p:cNvPr>
              <p:cNvSpPr txBox="1">
                <a:spLocks noRot="1" noChangeAspect="1" noMove="1" noResize="1" noEditPoints="1" noAdjustHandles="1" noChangeArrowheads="1" noChangeShapeType="1" noTextEdit="1"/>
              </p:cNvSpPr>
              <p:nvPr/>
            </p:nvSpPr>
            <p:spPr>
              <a:xfrm>
                <a:off x="381000" y="1600201"/>
                <a:ext cx="8153400" cy="4413516"/>
              </a:xfrm>
              <a:prstGeom prst="rect">
                <a:avLst/>
              </a:prstGeom>
              <a:blipFill>
                <a:blip r:embed="rId2"/>
                <a:stretch>
                  <a:fillRect l="-1197" t="-1934"/>
                </a:stretch>
              </a:blipFill>
            </p:spPr>
            <p:txBody>
              <a:bodyPr/>
              <a:lstStyle/>
              <a:p>
                <a:r>
                  <a:rPr lang="en-IN">
                    <a:noFill/>
                  </a:rPr>
                  <a:t> </a:t>
                </a:r>
              </a:p>
            </p:txBody>
          </p:sp>
        </mc:Fallback>
      </mc:AlternateContent>
      <p:contentPart p14:bwMode="auto" r:id="rId3">
        <p14:nvContentPartPr>
          <p14:cNvPr id="3" name="Ink 2">
            <a:extLst>
              <a:ext uri="{FF2B5EF4-FFF2-40B4-BE49-F238E27FC236}">
                <a16:creationId xmlns:a16="http://schemas.microsoft.com/office/drawing/2014/main" id="{4635562A-1849-715C-5308-392D557073B2}"/>
              </a:ext>
            </a:extLst>
          </p14:cNvPr>
          <p14:cNvContentPartPr/>
          <p14:nvPr/>
        </p14:nvContentPartPr>
        <p14:xfrm>
          <a:off x="2296080" y="335160"/>
          <a:ext cx="6787800" cy="5732280"/>
        </p14:xfrm>
      </p:contentPart>
    </p:spTree>
    <p:extLst>
      <p:ext uri="{BB962C8B-B14F-4D97-AF65-F5344CB8AC3E}">
        <p14:creationId xmlns:p14="http://schemas.microsoft.com/office/powerpoint/2010/main" val="1201707595"/>
      </p:ext>
    </p:extLst>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Non-deterministic Pushdown automata</a:t>
            </a:r>
            <a:endParaRPr lang="en-IN">
              <a:solidFill>
                <a:srgbClr val="C00000"/>
              </a:solidFill>
            </a:endParaRPr>
          </a:p>
        </p:txBody>
      </p:sp>
    </p:spTree>
    <p:extLst>
      <p:ext uri="{BB962C8B-B14F-4D97-AF65-F5344CB8AC3E}">
        <p14:creationId xmlns:p14="http://schemas.microsoft.com/office/powerpoint/2010/main" val="2942582009"/>
      </p:ext>
    </p:extLst>
  </p:cSld>
  <p:clrMapOvr>
    <a:masterClrMapping/>
  </p:clrMapOvr>
  <p:transition/>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Pushdown automata</a:t>
            </a:r>
            <a:endParaRPr lang="en-IN">
              <a:solidFill>
                <a:srgbClr val="C00000"/>
              </a:solidFill>
            </a:endParaRPr>
          </a:p>
        </p:txBody>
      </p:sp>
    </p:spTree>
    <p:extLst>
      <p:ext uri="{BB962C8B-B14F-4D97-AF65-F5344CB8AC3E}">
        <p14:creationId xmlns:p14="http://schemas.microsoft.com/office/powerpoint/2010/main" val="2089842277"/>
      </p:ext>
    </p:extLst>
  </p:cSld>
  <p:clrMapOvr>
    <a:masterClrMapping/>
  </p:clrMapOvr>
  <p:transition/>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481676279"/>
      </p:ext>
    </p:extLst>
  </p:cSld>
  <p:clrMapOvr>
    <a:masterClrMapping/>
  </p:clrMapOvr>
  <p:transition/>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6550025" cy="1030410"/>
          </a:xfrm>
          <a:prstGeom prst="rect">
            <a:avLst/>
          </a:prstGeom>
        </p:spPr>
        <p:txBody>
          <a:bodyPr vert="horz" wrap="square" lIns="0" tIns="14605" rIns="0" bIns="0" rtlCol="0">
            <a:spAutoFit/>
          </a:bodyPr>
          <a:lstStyle/>
          <a:p>
            <a:pPr marL="12700" algn="l">
              <a:lnSpc>
                <a:spcPct val="100000"/>
              </a:lnSpc>
              <a:spcBef>
                <a:spcPts val="115"/>
              </a:spcBef>
            </a:pPr>
            <a:r>
              <a:rPr lang="en-US" spc="-90"/>
              <a:t>Lecture -25</a:t>
            </a:r>
            <a:br>
              <a:rPr lang="en-US" spc="-90"/>
            </a:br>
            <a:r>
              <a:rPr lang="en-US" spc="-90"/>
              <a:t>	CYK- algorithm</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0520" y="707313"/>
            <a:ext cx="7572632" cy="551503"/>
          </a:xfrm>
          <a:prstGeom prst="rect">
            <a:avLst/>
          </a:prstGeom>
        </p:spPr>
        <p:txBody>
          <a:bodyPr vert="horz" wrap="square" lIns="0" tIns="43249" rIns="0" bIns="0" rtlCol="0">
            <a:spAutoFit/>
          </a:bodyPr>
          <a:lstStyle/>
          <a:p>
            <a:pPr marL="41189">
              <a:spcBef>
                <a:spcPts val="341"/>
              </a:spcBef>
            </a:pPr>
            <a:r>
              <a:rPr lang="en-US" sz="3200" spc="49">
                <a:solidFill>
                  <a:srgbClr val="C00000"/>
                </a:solidFill>
                <a:latin typeface="+mn-lt"/>
              </a:rPr>
              <a:t>PDAs and CFGs</a:t>
            </a:r>
            <a:endParaRPr lang="en-IN">
              <a:solidFill>
                <a:srgbClr val="C00000"/>
              </a:solidFill>
            </a:endParaRPr>
          </a:p>
        </p:txBody>
      </p:sp>
      <p:sp>
        <p:nvSpPr>
          <p:cNvPr id="4" name="TextBox 3">
            <a:extLst>
              <a:ext uri="{FF2B5EF4-FFF2-40B4-BE49-F238E27FC236}">
                <a16:creationId xmlns:a16="http://schemas.microsoft.com/office/drawing/2014/main" id="{2FDC9076-EDCC-04B1-C85E-2192FBD9235B}"/>
              </a:ext>
            </a:extLst>
          </p:cNvPr>
          <p:cNvSpPr txBox="1"/>
          <p:nvPr/>
        </p:nvSpPr>
        <p:spPr>
          <a:xfrm>
            <a:off x="152400" y="1600200"/>
            <a:ext cx="8610600" cy="13849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FF0000"/>
                </a:solidFill>
              </a:rPr>
              <a:t>Theorem:</a:t>
            </a:r>
            <a:r>
              <a:rPr lang="en-US" sz="2800">
                <a:solidFill>
                  <a:srgbClr val="002060"/>
                </a:solidFill>
              </a:rPr>
              <a:t> The class of languages accepted by pushdown automata is exactly the class of context-free languages.  </a:t>
            </a:r>
          </a:p>
        </p:txBody>
      </p:sp>
      <p:contentPart p14:bwMode="auto" r:id="rId2">
        <p14:nvContentPartPr>
          <p14:cNvPr id="3" name="Ink 2"/>
          <p14:cNvContentPartPr/>
          <p14:nvPr/>
        </p14:nvContentPartPr>
        <p14:xfrm>
          <a:off x="3029040" y="2976840"/>
          <a:ext cx="5363280" cy="1784160"/>
        </p14:xfrm>
      </p:contentPart>
    </p:spTree>
    <p:extLst>
      <p:ext uri="{BB962C8B-B14F-4D97-AF65-F5344CB8AC3E}">
        <p14:creationId xmlns:p14="http://schemas.microsoft.com/office/powerpoint/2010/main" val="16548485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a:spLocks noGrp="1"/>
              </p:cNvSpPr>
              <p:nvPr>
                <p:ph type="title"/>
              </p:nvPr>
            </p:nvSpPr>
            <p:spPr>
              <a:xfrm>
                <a:off x="350520" y="707313"/>
                <a:ext cx="7572632" cy="597669"/>
              </a:xfrm>
              <a:prstGeom prst="rect">
                <a:avLst/>
              </a:prstGeom>
            </p:spPr>
            <p:txBody>
              <a:bodyPr vert="horz" wrap="square" lIns="0" tIns="43249" rIns="0" bIns="0" rtlCol="0">
                <a:spAutoFit/>
              </a:bodyPr>
              <a:lstStyle/>
              <a:p>
                <a:pPr marL="41189">
                  <a:spcBef>
                    <a:spcPts val="341"/>
                  </a:spcBef>
                </a:pPr>
                <a:r>
                  <a:rPr lang="en-US" sz="3600" spc="49">
                    <a:solidFill>
                      <a:srgbClr val="C00000"/>
                    </a:solidFill>
                    <a:latin typeface="+mn-lt"/>
                  </a:rPr>
                  <a:t>CFG  </a:t>
                </a:r>
                <a14:m>
                  <m:oMathPara>
                    <m:oMathParaPr>
                      <m:jc/>
                    </m:oMathParaPr>
                    <m:oMath>
                      <m:r>
                        <m:rPr>
                          <m:sty m:val="bi"/>
                        </m:rPr>
                        <a:rPr lang="en-US" sz="3600" b="1" i="1" spc="49" smtClean="0">
                          <a:solidFill>
                            <a:srgbClr val="C00000"/>
                          </a:solidFill>
                          <a:latin typeface="Cambria Math" panose="02040503050406030204" pitchFamily="18" charset="0"/>
                        </a:rPr>
                        <m:t>⇒</m:t>
                      </m:r>
                    </m:oMath>
                  </m:oMathPara>
                </a14:m>
                <a:r>
                  <a:rPr lang="en-IN" sz="3600">
                    <a:solidFill>
                      <a:srgbClr val="C00000"/>
                    </a:solidFill>
                  </a:rPr>
                  <a:t> PDA</a:t>
                </a:r>
              </a:p>
            </p:txBody>
          </p:sp>
        </mc:Choice>
        <mc:Fallback>
          <p:sp>
            <p:nvSpPr>
              <p:cNvPr id="2" name="object 2"/>
              <p:cNvSpPr txBox="1">
                <a:spLocks noGrp="1" noRot="1" noChangeAspect="1" noMove="1" noResize="1" noEditPoints="1" noAdjustHandles="1" noChangeArrowheads="1" noChangeShapeType="1" noTextEdit="1"/>
              </p:cNvSpPr>
              <p:nvPr>
                <p:ph type="title"/>
              </p:nvPr>
            </p:nvSpPr>
            <p:spPr>
              <a:xfrm>
                <a:off x="350520" y="707313"/>
                <a:ext cx="7572632" cy="597669"/>
              </a:xfrm>
              <a:prstGeom prst="rect">
                <a:avLst/>
              </a:prstGeom>
              <a:blipFill>
                <a:blip r:embed="rId2"/>
                <a:stretch>
                  <a:fillRect l="-3140" t="-18367" r="0" b="-46939"/>
                </a:stretch>
              </a:blipFill>
            </p:spPr>
            <p:txBody>
              <a:bodyPr/>
              <a:lstStyle/>
              <a:p>
                <a:r>
                  <a:rPr lang="en-IN">
                    <a:noFill/>
                  </a:rPr>
                  <a:t> </a:t>
                </a:r>
              </a:p>
            </p:txBody>
          </p:sp>
        </mc:Fallback>
      </mc:AlternateContent>
      <mc:AlternateContent>
        <mc:Choice Requires="a14">
          <p:sp>
            <p:nvSpPr>
              <p:cNvPr id="4" name="TextBox 3">
                <a:extLst>
                  <a:ext uri="{FF2B5EF4-FFF2-40B4-BE49-F238E27FC236}">
                    <a16:creationId xmlns:a16="http://schemas.microsoft.com/office/drawing/2014/main" id="{2FDC9076-EDCC-04B1-C85E-2192FBD9235B}"/>
                  </a:ext>
                </a:extLst>
              </p:cNvPr>
              <p:cNvSpPr txBox="1"/>
              <p:nvPr/>
            </p:nvSpPr>
            <p:spPr>
              <a:xfrm>
                <a:off x="30480" y="1447800"/>
                <a:ext cx="911352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C00000"/>
                    </a:solidFill>
                  </a:rPr>
                  <a:t>Lemma: </a:t>
                </a:r>
                <a:r>
                  <a:rPr lang="en-US" sz="2400">
                    <a:solidFill>
                      <a:srgbClr val="002060"/>
                    </a:solidFill>
                  </a:rPr>
                  <a:t>Each context-free language is accepted by some pushdown automata. </a:t>
                </a:r>
              </a:p>
              <a:p>
                <a:pPr marL="342900" indent="-342900">
                  <a:buFont typeface="Wingdings" panose="05000000000000000000" pitchFamily="2" charset="2"/>
                  <a:buChar char="Ø"/>
                </a:pPr>
                <a:endParaRPr lang="en-US" sz="2400">
                  <a:solidFill>
                    <a:srgbClr val="C00000"/>
                  </a:solidFill>
                </a:endParaRPr>
              </a:p>
              <a:p>
                <a:pPr marL="342900" indent="-342900">
                  <a:buFont typeface="Wingdings" panose="05000000000000000000" pitchFamily="2" charset="2"/>
                  <a:buChar char="Ø"/>
                </a:pPr>
                <a:r>
                  <a:rPr lang="en-US" sz="2400">
                    <a:solidFill>
                      <a:srgbClr val="C00000"/>
                    </a:solidFill>
                  </a:rPr>
                  <a:t>Proof</a:t>
                </a:r>
                <a:r>
                  <a:rPr lang="en-US" sz="2400">
                    <a:solidFill>
                      <a:srgbClr val="002060"/>
                    </a:solidFill>
                  </a:rPr>
                  <a:t>: Let </a:t>
                </a:r>
                <a14:m>
                  <m:oMathPara>
                    <m:oMathParaPr>
                      <m:jc/>
                    </m:oMathParaPr>
                    <m:oMath>
                      <m:r>
                        <a:rPr lang="en-US" sz="2400" b="0" i="1" smtClean="0">
                          <a:solidFill>
                            <a:srgbClr val="002060"/>
                          </a:solidFill>
                          <a:latin typeface="Cambria Math" panose="02040503050406030204" pitchFamily="18" charset="0"/>
                        </a:rPr>
                        <m:t>𝐺</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𝑉</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𝑇</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𝑃</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𝑆</m:t>
                      </m:r>
                      <m:r>
                        <a:rPr lang="en-US" sz="2400" b="0" i="1" smtClean="0">
                          <a:solidFill>
                            <a:srgbClr val="002060"/>
                          </a:solidFill>
                          <a:latin typeface="Cambria Math" panose="02040503050406030204" pitchFamily="18" charset="0"/>
                        </a:rPr>
                        <m:t>)</m:t>
                      </m:r>
                    </m:oMath>
                  </m:oMathPara>
                </a14:m>
                <a:r>
                  <a:rPr lang="en-US" sz="2400">
                    <a:solidFill>
                      <a:srgbClr val="002060"/>
                    </a:solidFill>
                  </a:rPr>
                  <a:t> be a CFG, we must construct a PDA </a:t>
                </a:r>
                <a14:m>
                  <m:oMathPara>
                    <m:oMathParaPr>
                      <m:jc/>
                    </m:oMathParaPr>
                    <m:oMath>
                      <m:r>
                        <a:rPr lang="en-US" sz="2400" b="0" i="1" smtClean="0">
                          <a:solidFill>
                            <a:srgbClr val="002060"/>
                          </a:solidFill>
                          <a:latin typeface="Cambria Math" panose="02040503050406030204" pitchFamily="18" charset="0"/>
                        </a:rPr>
                        <m:t>𝑀</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𝑄</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Σ</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Γ</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𝛿</m:t>
                      </m:r>
                      <m:r>
                        <a:rPr lang="en-US" sz="2400" b="0" i="1" smtClean="0">
                          <a:solidFill>
                            <a:srgbClr val="002060"/>
                          </a:solidFill>
                          <a:latin typeface="Cambria Math" panose="02040503050406030204" pitchFamily="18" charset="0"/>
                        </a:rPr>
                        <m:t>, </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𝑞</m:t>
                          </m:r>
                        </m:e>
                        <m:sub>
                          <m:r>
                            <a:rPr lang="en-US" sz="2400" b="0" i="1" smtClean="0">
                              <a:solidFill>
                                <a:srgbClr val="002060"/>
                              </a:solidFill>
                              <a:latin typeface="Cambria Math" panose="02040503050406030204" pitchFamily="18" charset="0"/>
                            </a:rPr>
                            <m:t>0</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𝑍</m:t>
                          </m:r>
                        </m:e>
                        <m:sub>
                          <m:r>
                            <a:rPr lang="en-US" sz="2400" b="0" i="1" smtClean="0">
                              <a:solidFill>
                                <a:srgbClr val="002060"/>
                              </a:solidFill>
                              <a:latin typeface="Cambria Math" panose="02040503050406030204" pitchFamily="18" charset="0"/>
                            </a:rPr>
                            <m:t>0</m:t>
                          </m:r>
                        </m:sub>
                      </m:sSub>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𝐹</m:t>
                      </m:r>
                      <m:r>
                        <a:rPr lang="en-US" sz="2400" b="0" i="1" smtClean="0">
                          <a:solidFill>
                            <a:srgbClr val="002060"/>
                          </a:solidFill>
                          <a:latin typeface="Cambria Math" panose="02040503050406030204" pitchFamily="18" charset="0"/>
                        </a:rPr>
                        <m:t>)</m:t>
                      </m:r>
                    </m:oMath>
                  </m:oMathPara>
                </a14:m>
                <a:r>
                  <a:rPr lang="en-US" sz="2400">
                    <a:solidFill>
                      <a:srgbClr val="002060"/>
                    </a:solidFill>
                  </a:rPr>
                  <a:t> such that </a:t>
                </a:r>
                <a14:m>
                  <m:oMathPara>
                    <m:oMathParaPr>
                      <m:jc/>
                    </m:oMathParaPr>
                    <m:oMath>
                      <m:r>
                        <a:rPr lang="en-US" sz="2400" b="0" i="1" smtClean="0">
                          <a:solidFill>
                            <a:srgbClr val="002060"/>
                          </a:solidFill>
                          <a:latin typeface="Cambria Math" panose="02040503050406030204" pitchFamily="18" charset="0"/>
                        </a:rPr>
                        <m:t>𝐿</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𝐺</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𝑀</m:t>
                      </m:r>
                      <m:r>
                        <a:rPr lang="en-US" sz="2400" b="0" i="1" smtClean="0">
                          <a:solidFill>
                            <a:srgbClr val="002060"/>
                          </a:solidFill>
                          <a:latin typeface="Cambria Math" panose="02040503050406030204" pitchFamily="18" charset="0"/>
                        </a:rPr>
                        <m:t>)</m:t>
                      </m:r>
                    </m:oMath>
                  </m:oMathPara>
                </a14:m>
                <a:r>
                  <a:rPr lang="en-US" sz="2400">
                    <a:solidFill>
                      <a:srgbClr val="002060"/>
                    </a:solidFill>
                  </a:rPr>
                  <a:t>. </a:t>
                </a:r>
              </a:p>
            </p:txBody>
          </p:sp>
        </mc:Choice>
        <mc:Fallback>
          <p:sp>
            <p:nvSpPr>
              <p:cNvPr id="4" name="TextBox 3">
                <a:extLst>
                  <a:ext uri="{FF2B5EF4-FFF2-40B4-BE49-F238E27FC236}">
                    <a16:creationId xmlns:a16="http://schemas.microsoft.com/office/drawing/2014/main" id="{2FDC9076-EDCC-04B1-C85E-2192FBD9235B}"/>
                  </a:ext>
                </a:extLst>
              </p:cNvPr>
              <p:cNvSpPr txBox="1">
                <a:spLocks noRot="1" noChangeAspect="1" noMove="1" noResize="1" noEditPoints="1" noAdjustHandles="1" noChangeArrowheads="1" noChangeShapeType="1" noTextEdit="1"/>
              </p:cNvSpPr>
              <p:nvPr/>
            </p:nvSpPr>
            <p:spPr>
              <a:xfrm>
                <a:off x="30480" y="1447800"/>
                <a:ext cx="9113520" cy="1938992"/>
              </a:xfrm>
              <a:prstGeom prst="rect">
                <a:avLst/>
              </a:prstGeom>
              <a:blipFill>
                <a:blip r:embed="rId3"/>
                <a:stretch>
                  <a:fillRect l="-870" t="-2516" b="-5975"/>
                </a:stretch>
              </a:blipFill>
            </p:spPr>
            <p:txBody>
              <a:bodyPr/>
              <a:lstStyle/>
              <a:p>
                <a:r>
                  <a:rPr lang="en-IN">
                    <a:noFill/>
                  </a:rPr>
                  <a:t> </a:t>
                </a:r>
              </a:p>
            </p:txBody>
          </p:sp>
        </mc:Fallback>
      </mc:AlternateContent>
      <p:contentPart p14:bwMode="auto" r:id="rId4">
        <p14:nvContentPartPr>
          <p14:cNvPr id="3" name="Ink 2"/>
          <p14:cNvContentPartPr/>
          <p14:nvPr/>
        </p14:nvContentPartPr>
        <p14:xfrm>
          <a:off x="556200" y="3600"/>
          <a:ext cx="8478000" cy="6541920"/>
        </p14:xfrm>
      </p:contentPart>
    </p:spTree>
    <p:extLst>
      <p:ext uri="{BB962C8B-B14F-4D97-AF65-F5344CB8AC3E}">
        <p14:creationId xmlns:p14="http://schemas.microsoft.com/office/powerpoint/2010/main" val="2362831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4" name="TextBox 3">
                <a:extLst>
                  <a:ext uri="{FF2B5EF4-FFF2-40B4-BE49-F238E27FC236}">
                    <a16:creationId xmlns:a16="http://schemas.microsoft.com/office/drawing/2014/main" id="{2FDC9076-EDCC-04B1-C85E-2192FBD9235B}"/>
                  </a:ext>
                </a:extLst>
              </p:cNvPr>
              <p:cNvSpPr txBox="1"/>
              <p:nvPr/>
            </p:nvSpPr>
            <p:spPr>
              <a:xfrm>
                <a:off x="152400" y="1524000"/>
                <a:ext cx="89154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Example: </a:t>
                </a:r>
                <a14:m>
                  <m:oMathPara>
                    <m:oMathParaPr>
                      <m:jc/>
                    </m:oMathParaPr>
                    <m:oMath>
                      <m:r>
                        <a:rPr lang="en-US" sz="2800" b="0" i="1" smtClean="0">
                          <a:solidFill>
                            <a:srgbClr val="002060"/>
                          </a:solidFill>
                          <a:latin typeface="Cambria Math" panose="02040503050406030204" pitchFamily="18" charset="0"/>
                        </a:rPr>
                        <m:t>𝑇</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𝑎</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𝑏</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𝑐</m:t>
                      </m:r>
                      <m:r>
                        <a:rPr lang="en-US" sz="2800" b="0" i="1" smtClean="0">
                          <a:solidFill>
                            <a:srgbClr val="002060"/>
                          </a:solidFill>
                          <a:latin typeface="Cambria Math" panose="02040503050406030204" pitchFamily="18" charset="0"/>
                        </a:rPr>
                        <m:t>}</m:t>
                      </m:r>
                    </m:oMath>
                  </m:oMathPara>
                </a14:m>
                <a:r>
                  <a:rPr lang="en-US" sz="2800">
                    <a:solidFill>
                      <a:srgbClr val="002060"/>
                    </a:solidFill>
                  </a:rPr>
                  <a:t> and productions are</a:t>
                </a:r>
              </a:p>
            </p:txBody>
          </p:sp>
        </mc:Choice>
        <mc:Fallback>
          <p:sp>
            <p:nvSpPr>
              <p:cNvPr id="4" name="TextBox 3">
                <a:extLst>
                  <a:ext uri="{FF2B5EF4-FFF2-40B4-BE49-F238E27FC236}">
                    <a16:creationId xmlns:a16="http://schemas.microsoft.com/office/drawing/2014/main" id="{2FDC9076-EDCC-04B1-C85E-2192FBD9235B}"/>
                  </a:ext>
                </a:extLst>
              </p:cNvPr>
              <p:cNvSpPr txBox="1">
                <a:spLocks noRot="1" noChangeAspect="1" noMove="1" noResize="1" noEditPoints="1" noAdjustHandles="1" noChangeArrowheads="1" noChangeShapeType="1" noTextEdit="1"/>
              </p:cNvSpPr>
              <p:nvPr/>
            </p:nvSpPr>
            <p:spPr>
              <a:xfrm>
                <a:off x="152400" y="1524000"/>
                <a:ext cx="8915400" cy="523220"/>
              </a:xfrm>
              <a:prstGeom prst="rect">
                <a:avLst/>
              </a:prstGeom>
              <a:blipFill>
                <a:blip r:embed="rId2"/>
                <a:stretch>
                  <a:fillRect l="-1162" t="-10465" b="-32558"/>
                </a:stretch>
              </a:blipFill>
            </p:spPr>
            <p:txBody>
              <a:bodyPr/>
              <a:lstStyle/>
              <a:p>
                <a:r>
                  <a:rPr lang="en-IN">
                    <a:noFill/>
                  </a:rPr>
                  <a:t> </a:t>
                </a:r>
              </a:p>
            </p:txBody>
          </p:sp>
        </mc:Fallback>
      </mc:AlternateContent>
      <mc:AlternateContent>
        <mc:Choice Requires="a14">
          <p:sp>
            <p:nvSpPr>
              <p:cNvPr id="5" name="object 2">
                <a:extLst>
                  <a:ext uri="{FF2B5EF4-FFF2-40B4-BE49-F238E27FC236}">
                    <a16:creationId xmlns:a16="http://schemas.microsoft.com/office/drawing/2014/main" id="{5959818C-98F2-77B0-AC84-5DC3FFD9A032}"/>
                  </a:ext>
                </a:extLst>
              </p:cNvPr>
              <p:cNvSpPr txBox="1"/>
              <p:nvPr/>
            </p:nvSpPr>
            <p:spPr>
              <a:xfrm>
                <a:off x="381000" y="600389"/>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CFG  </a:t>
                </a:r>
                <a14:m>
                  <m:oMathPara>
                    <m:oMathParaPr>
                      <m:jc/>
                    </m:oMathParaPr>
                    <m:oMath>
                      <m:r>
                        <a:rPr lang="en-US" sz="3600" i="1" kern="0" spc="49" smtClean="0">
                          <a:solidFill>
                            <a:srgbClr val="C00000"/>
                          </a:solidFill>
                          <a:latin typeface="Cambria Math" panose="02040503050406030204" pitchFamily="18" charset="0"/>
                        </a:rPr>
                        <m:t>⇒</m:t>
                      </m:r>
                    </m:oMath>
                  </m:oMathPara>
                </a14:m>
                <a:r>
                  <a:rPr lang="en-IN" sz="3600" kern="0">
                    <a:solidFill>
                      <a:srgbClr val="C00000"/>
                    </a:solidFill>
                  </a:rPr>
                  <a:t> PDA</a:t>
                </a:r>
              </a:p>
            </p:txBody>
          </p:sp>
        </mc:Choice>
        <mc:Fallback>
          <p:sp>
            <p:nvSpPr>
              <p:cNvPr id="5" name="object 2">
                <a:extLst>
                  <a:ext uri="{FF2B5EF4-FFF2-40B4-BE49-F238E27FC236}">
                    <a16:creationId xmlns:a16="http://schemas.microsoft.com/office/drawing/2014/main" id="{5959818C-98F2-77B0-AC84-5DC3FFD9A032}"/>
                  </a:ext>
                </a:extLst>
              </p:cNvPr>
              <p:cNvSpPr txBox="1">
                <a:spLocks noRot="1" noChangeAspect="1" noMove="1" noResize="1" noEditPoints="1" noAdjustHandles="1" noChangeArrowheads="1" noChangeShapeType="1" noTextEdit="1"/>
              </p:cNvSpPr>
              <p:nvPr/>
            </p:nvSpPr>
            <p:spPr>
              <a:xfrm>
                <a:off x="381000" y="600389"/>
                <a:ext cx="7572632" cy="597669"/>
              </a:xfrm>
              <a:prstGeom prst="rect">
                <a:avLst/>
              </a:prstGeom>
              <a:blipFill>
                <a:blip r:embed="rId3"/>
                <a:stretch>
                  <a:fillRect l="-3140" t="-17172" r="0" b="-45455"/>
                </a:stretch>
              </a:blipFill>
            </p:spPr>
            <p:txBody>
              <a:bodyPr/>
              <a:lstStyle/>
              <a:p>
                <a:r>
                  <a:rPr lang="en-IN">
                    <a:noFill/>
                  </a:rPr>
                  <a:t> </a:t>
                </a:r>
              </a:p>
            </p:txBody>
          </p:sp>
        </mc:Fallback>
      </mc:AlternateContent>
      <mc:AlternateContent>
        <mc:Choice Requires="a14">
          <p:sp>
            <p:nvSpPr>
              <p:cNvPr id="7" name="TextBox 6">
                <a:extLst>
                  <a:ext uri="{FF2B5EF4-FFF2-40B4-BE49-F238E27FC236}">
                    <a16:creationId xmlns:a16="http://schemas.microsoft.com/office/drawing/2014/main" id="{AE05809D-F964-D350-0C4D-68B2C1505281}"/>
                  </a:ext>
                </a:extLst>
              </p:cNvPr>
              <p:cNvSpPr txBox="1"/>
              <p:nvPr/>
            </p:nvSpPr>
            <p:spPr>
              <a:xfrm>
                <a:off x="-1447800" y="2206105"/>
                <a:ext cx="541020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2400" b="0" i="1" smtClean="0">
                          <a:solidFill>
                            <a:srgbClr val="002060"/>
                          </a:solidFill>
                          <a:latin typeface="Cambria Math" panose="02040503050406030204" pitchFamily="18" charset="0"/>
                        </a:rPr>
                        <m:t>𝑆</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𝑎𝑆𝑎</m:t>
                      </m:r>
                      <m:r>
                        <a:rPr lang="en-US" sz="2400" b="0" i="1" smtClean="0">
                          <a:solidFill>
                            <a:srgbClr val="002060"/>
                          </a:solidFill>
                          <a:latin typeface="Cambria Math" panose="02040503050406030204" pitchFamily="18" charset="0"/>
                        </a:rPr>
                        <m:t>   </m:t>
                      </m:r>
                    </m:oMath>
                  </m:oMathPara>
                </a14:m>
                <a:endParaRPr lang="en-US" sz="2400" b="0" i="1">
                  <a:solidFill>
                    <a:srgbClr val="002060"/>
                  </a:solidFill>
                  <a:latin typeface="Cambria Math" panose="02040503050406030204" pitchFamily="18" charset="0"/>
                </a:endParaRPr>
              </a:p>
              <a:p>
                <a14:m>
                  <m:oMathPara>
                    <m:oMathParaPr>
                      <m:jc/>
                    </m:oMathParaPr>
                    <m:oMath>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𝑆</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𝑏𝑆𝑏</m:t>
                      </m:r>
                      <m:r>
                        <a:rPr lang="en-US" sz="2400" b="0" i="1" smtClean="0">
                          <a:solidFill>
                            <a:srgbClr val="002060"/>
                          </a:solidFill>
                          <a:latin typeface="Cambria Math" panose="02040503050406030204" pitchFamily="18" charset="0"/>
                        </a:rPr>
                        <m:t>                          </m:t>
                      </m:r>
                    </m:oMath>
                  </m:oMathPara>
                </a14:m>
                <a:endParaRPr lang="en-US" sz="2400" b="0" i="1">
                  <a:solidFill>
                    <a:srgbClr val="002060"/>
                  </a:solidFill>
                  <a:latin typeface="Cambria Math" panose="02040503050406030204" pitchFamily="18" charset="0"/>
                </a:endParaRPr>
              </a:p>
              <a:p>
                <a14:m>
                  <m:oMathPara>
                    <m:oMathParaPr>
                      <m:jc/>
                    </m:oMathParaPr>
                    <m:oMath>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𝑆</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𝑐</m:t>
                      </m:r>
                    </m:oMath>
                  </m:oMathPara>
                </a14:m>
                <a:endParaRPr lang="en-US" sz="2400" b="0">
                  <a:solidFill>
                    <a:srgbClr val="002060"/>
                  </a:solidFill>
                </a:endParaRPr>
              </a:p>
            </p:txBody>
          </p:sp>
        </mc:Choice>
        <mc:Fallback>
          <p:sp>
            <p:nvSpPr>
              <p:cNvPr id="7" name="TextBox 6">
                <a:extLst>
                  <a:ext uri="{FF2B5EF4-FFF2-40B4-BE49-F238E27FC236}">
                    <a16:creationId xmlns:a16="http://schemas.microsoft.com/office/drawing/2014/main" id="{AE05809D-F964-D350-0C4D-68B2C1505281}"/>
                  </a:ext>
                </a:extLst>
              </p:cNvPr>
              <p:cNvSpPr txBox="1">
                <a:spLocks noRot="1" noChangeAspect="1" noMove="1" noResize="1" noEditPoints="1" noAdjustHandles="1" noChangeArrowheads="1" noChangeShapeType="1" noTextEdit="1"/>
              </p:cNvSpPr>
              <p:nvPr/>
            </p:nvSpPr>
            <p:spPr>
              <a:xfrm>
                <a:off x="-1447800" y="2206105"/>
                <a:ext cx="5410200" cy="1200329"/>
              </a:xfrm>
              <a:prstGeom prst="rect">
                <a:avLst/>
              </a:prstGeom>
              <a:blipFill>
                <a:blip r:embed="rId4"/>
                <a:stretch>
                  <a:fillRect/>
                </a:stretch>
              </a:blipFill>
            </p:spPr>
            <p:txBody>
              <a:bodyPr/>
              <a:lstStyle/>
              <a:p>
                <a:r>
                  <a:rPr lang="en-IN">
                    <a:noFill/>
                  </a:rPr>
                  <a:t> </a:t>
                </a:r>
              </a:p>
            </p:txBody>
          </p:sp>
        </mc:Fallback>
      </mc:AlternateContent>
      <p:contentPart p14:bwMode="auto" r:id="rId5">
        <p14:nvContentPartPr>
          <p14:cNvPr id="2" name="Ink 1"/>
          <p14:cNvContentPartPr/>
          <p14:nvPr/>
        </p14:nvContentPartPr>
        <p14:xfrm>
          <a:off x="164880" y="232200"/>
          <a:ext cx="8895960" cy="6395040"/>
        </p14:xfrm>
      </p:contentPart>
    </p:spTree>
    <p:extLst>
      <p:ext uri="{BB962C8B-B14F-4D97-AF65-F5344CB8AC3E}">
        <p14:creationId xmlns:p14="http://schemas.microsoft.com/office/powerpoint/2010/main" val="23823950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a:extLst>
              <a:ext uri="{FF2B5EF4-FFF2-40B4-BE49-F238E27FC236}">
                <a16:creationId xmlns:a16="http://schemas.microsoft.com/office/drawing/2014/main" id="{2FDC9076-EDCC-04B1-C85E-2192FBD9235B}"/>
              </a:ext>
            </a:extLst>
          </p:cNvPr>
          <p:cNvSpPr txBox="1"/>
          <p:nvPr/>
        </p:nvSpPr>
        <p:spPr>
          <a:xfrm>
            <a:off x="152400" y="1524000"/>
            <a:ext cx="8686800"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Example: </a:t>
            </a:r>
          </a:p>
          <a:p>
            <a:pPr marL="342900" indent="-342900">
              <a:buFont typeface="Wingdings" panose="05000000000000000000" pitchFamily="2" charset="2"/>
              <a:buChar char="Ø"/>
            </a:pPr>
            <a:endParaRPr lang="en-US" sz="2400" b="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b="0">
              <a:solidFill>
                <a:srgbClr val="002060"/>
              </a:solidFill>
            </a:endParaRPr>
          </a:p>
          <a:p>
            <a:endParaRPr lang="en-US" sz="2400">
              <a:solidFill>
                <a:srgbClr val="002060"/>
              </a:solidFill>
            </a:endParaRPr>
          </a:p>
        </p:txBody>
      </p:sp>
      <mc:AlternateContent>
        <mc:Choice Requires="a14">
          <p:sp>
            <p:nvSpPr>
              <p:cNvPr id="5" name="object 2">
                <a:extLst>
                  <a:ext uri="{FF2B5EF4-FFF2-40B4-BE49-F238E27FC236}">
                    <a16:creationId xmlns:a16="http://schemas.microsoft.com/office/drawing/2014/main" id="{5959818C-98F2-77B0-AC84-5DC3FFD9A032}"/>
                  </a:ext>
                </a:extLst>
              </p:cNvPr>
              <p:cNvSpPr txBox="1"/>
              <p:nvPr/>
            </p:nvSpPr>
            <p:spPr>
              <a:xfrm>
                <a:off x="381000" y="600389"/>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CFG  </a:t>
                </a:r>
                <a14:m>
                  <m:oMathPara>
                    <m:oMathParaPr>
                      <m:jc/>
                    </m:oMathParaPr>
                    <m:oMath>
                      <m:r>
                        <a:rPr lang="en-US" sz="3600" i="1" kern="0" spc="49" smtClean="0">
                          <a:solidFill>
                            <a:srgbClr val="C00000"/>
                          </a:solidFill>
                          <a:latin typeface="Cambria Math" panose="02040503050406030204" pitchFamily="18" charset="0"/>
                        </a:rPr>
                        <m:t>⇒</m:t>
                      </m:r>
                    </m:oMath>
                  </m:oMathPara>
                </a14:m>
                <a:r>
                  <a:rPr lang="en-IN" sz="3600" kern="0">
                    <a:solidFill>
                      <a:srgbClr val="C00000"/>
                    </a:solidFill>
                  </a:rPr>
                  <a:t> PDA</a:t>
                </a:r>
              </a:p>
            </p:txBody>
          </p:sp>
        </mc:Choice>
        <mc:Fallback>
          <p:sp>
            <p:nvSpPr>
              <p:cNvPr id="5" name="object 2">
                <a:extLst>
                  <a:ext uri="{FF2B5EF4-FFF2-40B4-BE49-F238E27FC236}">
                    <a16:creationId xmlns:a16="http://schemas.microsoft.com/office/drawing/2014/main" id="{5959818C-98F2-77B0-AC84-5DC3FFD9A032}"/>
                  </a:ext>
                </a:extLst>
              </p:cNvPr>
              <p:cNvSpPr txBox="1">
                <a:spLocks noRot="1" noChangeAspect="1" noMove="1" noResize="1" noEditPoints="1" noAdjustHandles="1" noChangeArrowheads="1" noChangeShapeType="1" noTextEdit="1"/>
              </p:cNvSpPr>
              <p:nvPr/>
            </p:nvSpPr>
            <p:spPr>
              <a:xfrm>
                <a:off x="381000" y="600389"/>
                <a:ext cx="7572632" cy="597669"/>
              </a:xfrm>
              <a:prstGeom prst="rect">
                <a:avLst/>
              </a:prstGeom>
              <a:blipFill>
                <a:blip r:embed="rId2"/>
                <a:stretch>
                  <a:fillRect l="-3140" t="-17172" r="0" b="-45455"/>
                </a:stretch>
              </a:blipFill>
            </p:spPr>
            <p:txBody>
              <a:bodyPr/>
              <a:lstStyle/>
              <a:p>
                <a:r>
                  <a:rPr lang="en-IN">
                    <a:noFill/>
                  </a:rPr>
                  <a:t> </a:t>
                </a:r>
              </a:p>
            </p:txBody>
          </p:sp>
        </mc:Fallback>
      </mc:AlternateContent>
    </p:spTree>
    <p:extLst>
      <p:ext uri="{BB962C8B-B14F-4D97-AF65-F5344CB8AC3E}">
        <p14:creationId xmlns:p14="http://schemas.microsoft.com/office/powerpoint/2010/main" val="23255620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a:extLst>
              <a:ext uri="{FF2B5EF4-FFF2-40B4-BE49-F238E27FC236}">
                <a16:creationId xmlns:a16="http://schemas.microsoft.com/office/drawing/2014/main" id="{2FDC9076-EDCC-04B1-C85E-2192FBD9235B}"/>
              </a:ext>
            </a:extLst>
          </p:cNvPr>
          <p:cNvSpPr txBox="1"/>
          <p:nvPr/>
        </p:nvSpPr>
        <p:spPr>
          <a:xfrm>
            <a:off x="356616" y="1447800"/>
            <a:ext cx="8686800"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mc:AlternateContent>
        <mc:Choice Requires="a14">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PDA </a:t>
                </a:r>
                <a14:m>
                  <m:oMathPara>
                    <m:oMathParaPr>
                      <m:jc/>
                    </m:oMathParaPr>
                    <m:oMath>
                      <m:r>
                        <a:rPr lang="en-US" sz="3600" i="1" kern="0" spc="49" smtClean="0">
                          <a:solidFill>
                            <a:srgbClr val="C00000"/>
                          </a:solidFill>
                          <a:latin typeface="Cambria Math" panose="02040503050406030204" pitchFamily="18" charset="0"/>
                        </a:rPr>
                        <m:t>⇒</m:t>
                      </m:r>
                    </m:oMath>
                  </m:oMathPara>
                </a14:m>
                <a:r>
                  <a:rPr lang="en-IN" sz="3600" kern="0">
                    <a:solidFill>
                      <a:srgbClr val="C00000"/>
                    </a:solidFill>
                  </a:rPr>
                  <a:t> CFG</a:t>
                </a:r>
              </a:p>
            </p:txBody>
          </p:sp>
        </mc:Choice>
        <mc:Fallback>
          <p:sp>
            <p:nvSpPr>
              <p:cNvPr id="6" name="object 2">
                <a:extLst>
                  <a:ext uri="{FF2B5EF4-FFF2-40B4-BE49-F238E27FC236}">
                    <a16:creationId xmlns:a16="http://schemas.microsoft.com/office/drawing/2014/main" id="{7A237D11-15D8-FD35-C2C3-BCE3A3A2C2DC}"/>
                  </a:ext>
                </a:extLst>
              </p:cNvPr>
              <p:cNvSpPr txBox="1">
                <a:spLocks noRot="1" noChangeAspect="1" noMove="1" noResize="1" noEditPoints="1" noAdjustHandles="1" noChangeArrowheads="1" noChangeShapeType="1" noTextEdit="1"/>
              </p:cNvSpPr>
              <p:nvPr/>
            </p:nvSpPr>
            <p:spPr>
              <a:xfrm>
                <a:off x="350520" y="707313"/>
                <a:ext cx="7572632" cy="597669"/>
              </a:xfrm>
              <a:prstGeom prst="rect">
                <a:avLst/>
              </a:prstGeom>
              <a:blipFill>
                <a:blip r:embed="rId2"/>
                <a:stretch>
                  <a:fillRect l="-3140" t="-18367" r="0" b="-46939"/>
                </a:stretch>
              </a:blipFill>
            </p:spPr>
            <p:txBody>
              <a:bodyPr/>
              <a:lstStyle/>
              <a:p>
                <a:r>
                  <a:rPr lang="en-IN">
                    <a:noFill/>
                  </a:rPr>
                  <a:t> </a:t>
                </a:r>
              </a:p>
            </p:txBody>
          </p:sp>
        </mc:Fallback>
      </mc:AlternateContent>
      <mc:AlternateContent>
        <mc:Choice Requires="a14">
          <p:sp>
            <p:nvSpPr>
              <p:cNvPr id="7" name="TextBox 6">
                <a:extLst>
                  <a:ext uri="{FF2B5EF4-FFF2-40B4-BE49-F238E27FC236}">
                    <a16:creationId xmlns:a16="http://schemas.microsoft.com/office/drawing/2014/main" id="{4E754C6D-C4A9-A441-D7D4-5C2BB46E9569}"/>
                  </a:ext>
                </a:extLst>
              </p:cNvPr>
              <p:cNvSpPr txBox="1"/>
              <p:nvPr/>
            </p:nvSpPr>
            <p:spPr>
              <a:xfrm>
                <a:off x="30480" y="1447800"/>
                <a:ext cx="8686800"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C00000"/>
                    </a:solidFill>
                  </a:rPr>
                  <a:t>Lemma: </a:t>
                </a:r>
                <a:r>
                  <a:rPr lang="en-US" sz="2800">
                    <a:solidFill>
                      <a:srgbClr val="002060"/>
                    </a:solidFill>
                  </a:rPr>
                  <a:t>If a language is accepted by a pushdown automata, then it is a context-free language. </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r>
                  <a:rPr lang="en-US" sz="2800">
                    <a:solidFill>
                      <a:srgbClr val="C00000"/>
                    </a:solidFill>
                  </a:rPr>
                  <a:t>Proof</a:t>
                </a:r>
                <a:r>
                  <a:rPr lang="en-US" sz="2800">
                    <a:solidFill>
                      <a:srgbClr val="002060"/>
                    </a:solidFill>
                  </a:rPr>
                  <a:t>: Let </a:t>
                </a:r>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 </m:t>
                      </m:r>
                    </m:oMath>
                  </m:oMathPara>
                </a14:m>
                <a:r>
                  <a:rPr lang="en-US" sz="2800">
                    <a:solidFill>
                      <a:srgbClr val="002060"/>
                    </a:solidFill>
                  </a:rPr>
                  <a:t>be a language accepted by a pushdown automata </a:t>
                </a:r>
                <a14:m>
                  <m:oMathPara>
                    <m:oMathParaPr>
                      <m:jc/>
                    </m:oMathParaPr>
                    <m:oMath>
                      <m:r>
                        <a:rPr lang="en-US" sz="2800" b="0" i="1" smtClean="0">
                          <a:solidFill>
                            <a:srgbClr val="002060"/>
                          </a:solidFill>
                          <a:latin typeface="Cambria Math" panose="02040503050406030204" pitchFamily="18" charset="0"/>
                        </a:rPr>
                        <m:t>𝑀</m:t>
                      </m:r>
                    </m:oMath>
                  </m:oMathPara>
                </a14:m>
                <a:r>
                  <a:rPr lang="en-US" sz="2800">
                    <a:solidFill>
                      <a:srgbClr val="002060"/>
                    </a:solidFill>
                  </a:rPr>
                  <a:t>. </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r>
                  <a:rPr lang="en-US" sz="2800">
                    <a:solidFill>
                      <a:srgbClr val="002060"/>
                    </a:solidFill>
                  </a:rPr>
                  <a:t>Assume that </a:t>
                </a:r>
                <a14:m>
                  <m:oMathPara>
                    <m:oMathParaPr>
                      <m:jc/>
                    </m:oMathParaPr>
                    <m:oMath>
                      <m:r>
                        <a:rPr lang="en-US" sz="2800" b="0" i="1" smtClean="0">
                          <a:solidFill>
                            <a:srgbClr val="002060"/>
                          </a:solidFill>
                          <a:latin typeface="Cambria Math" panose="02040503050406030204" pitchFamily="18" charset="0"/>
                        </a:rPr>
                        <m:t>𝑀</m:t>
                      </m:r>
                      <m:r>
                        <a:rPr lang="en-US" sz="2800" b="0" i="1" smtClean="0">
                          <a:solidFill>
                            <a:srgbClr val="002060"/>
                          </a:solidFill>
                          <a:latin typeface="Cambria Math" panose="02040503050406030204" pitchFamily="18" charset="0"/>
                        </a:rPr>
                        <m:t> </m:t>
                      </m:r>
                    </m:oMath>
                  </m:oMathPara>
                </a14:m>
                <a:r>
                  <a:rPr lang="en-US" sz="2800">
                    <a:solidFill>
                      <a:srgbClr val="002060"/>
                    </a:solidFill>
                  </a:rPr>
                  <a:t>satisfy the following properties: </a:t>
                </a:r>
              </a:p>
              <a:p>
                <a:pPr marL="800100" lvl="1" indent="-342900">
                  <a:buFont typeface="Wingdings" panose="05000000000000000000" pitchFamily="2" charset="2"/>
                  <a:buChar char="Ø"/>
                </a:pPr>
                <a:r>
                  <a:rPr lang="en-US" sz="2800">
                    <a:solidFill>
                      <a:srgbClr val="002060"/>
                    </a:solidFill>
                  </a:rPr>
                  <a:t>It has a single accepting state</a:t>
                </a:r>
              </a:p>
              <a:p>
                <a:pPr marL="800100" lvl="1" indent="-342900">
                  <a:buFont typeface="Wingdings" panose="05000000000000000000" pitchFamily="2" charset="2"/>
                  <a:buChar char="Ø"/>
                </a:pPr>
                <a:r>
                  <a:rPr lang="en-US" sz="2800">
                    <a:solidFill>
                      <a:srgbClr val="002060"/>
                    </a:solidFill>
                  </a:rPr>
                  <a:t>Empties its stack before accepting </a:t>
                </a:r>
              </a:p>
              <a:p>
                <a:pPr marL="800100" lvl="1" indent="-342900">
                  <a:buFont typeface="Wingdings" panose="05000000000000000000" pitchFamily="2" charset="2"/>
                  <a:buChar char="Ø"/>
                </a:pPr>
                <a:r>
                  <a:rPr lang="en-US" sz="2800">
                    <a:solidFill>
                      <a:srgbClr val="002060"/>
                    </a:solidFill>
                  </a:rPr>
                  <a:t>Each transition is either a push, or a pop, but not both. </a:t>
                </a:r>
              </a:p>
              <a:p>
                <a:pPr marL="800100" lvl="1" indent="-342900">
                  <a:buFont typeface="Wingdings" panose="05000000000000000000" pitchFamily="2" charset="2"/>
                  <a:buChar char="Ø"/>
                </a:pPr>
                <a:endParaRPr lang="en-US" sz="2800">
                  <a:solidFill>
                    <a:srgbClr val="002060"/>
                  </a:solidFill>
                </a:endParaRPr>
              </a:p>
            </p:txBody>
          </p:sp>
        </mc:Choice>
        <mc:Fallback>
          <p:sp>
            <p:nvSpPr>
              <p:cNvPr id="7" name="TextBox 6">
                <a:extLst>
                  <a:ext uri="{FF2B5EF4-FFF2-40B4-BE49-F238E27FC236}">
                    <a16:creationId xmlns:a16="http://schemas.microsoft.com/office/drawing/2014/main" id="{4E754C6D-C4A9-A441-D7D4-5C2BB46E9569}"/>
                  </a:ext>
                </a:extLst>
              </p:cNvPr>
              <p:cNvSpPr txBox="1">
                <a:spLocks noRot="1" noChangeAspect="1" noMove="1" noResize="1" noEditPoints="1" noAdjustHandles="1" noChangeArrowheads="1" noChangeShapeType="1" noTextEdit="1"/>
              </p:cNvSpPr>
              <p:nvPr/>
            </p:nvSpPr>
            <p:spPr>
              <a:xfrm>
                <a:off x="30480" y="1447800"/>
                <a:ext cx="8686800" cy="5262979"/>
              </a:xfrm>
              <a:prstGeom prst="rect">
                <a:avLst/>
              </a:prstGeom>
              <a:blipFill>
                <a:blip r:embed="rId3"/>
                <a:stretch>
                  <a:fillRect l="-1193" t="-1159"/>
                </a:stretch>
              </a:blipFill>
            </p:spPr>
            <p:txBody>
              <a:bodyPr/>
              <a:lstStyle/>
              <a:p>
                <a:r>
                  <a:rPr lang="en-IN">
                    <a:noFill/>
                  </a:rPr>
                  <a:t> </a:t>
                </a:r>
              </a:p>
            </p:txBody>
          </p:sp>
        </mc:Fallback>
      </mc:AlternateContent>
      <p:contentPart p14:bwMode="auto" r:id="rId4">
        <p14:nvContentPartPr>
          <p14:cNvPr id="2" name="Ink 1"/>
          <p14:cNvContentPartPr/>
          <p14:nvPr/>
        </p14:nvContentPartPr>
        <p14:xfrm>
          <a:off x="2795760" y="2417040"/>
          <a:ext cx="6173280" cy="3955680"/>
        </p14:xfrm>
      </p:contentPart>
      <p:contentPart p14:bwMode="auto" r:id="rId5">
        <p14:nvContentPartPr>
          <p14:cNvPr id="3" name="Ink 2"/>
          <p14:cNvContentPartPr/>
          <p14:nvPr/>
        </p14:nvContentPartPr>
        <p14:xfrm>
          <a:off x="1837080" y="3180600"/>
          <a:ext cx="507240" cy="545400"/>
        </p14:xfrm>
      </p:contentPart>
    </p:spTree>
    <p:extLst>
      <p:ext uri="{BB962C8B-B14F-4D97-AF65-F5344CB8AC3E}">
        <p14:creationId xmlns:p14="http://schemas.microsoft.com/office/powerpoint/2010/main" val="39501018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The Membership Problem</a:t>
            </a:r>
            <a:endParaRPr lang="en-IN" sz="3200">
              <a:solidFill>
                <a:srgbClr val="7030A0"/>
              </a:solidFill>
              <a:latin typeface="+mj-lt"/>
            </a:endParaRPr>
          </a:p>
        </p:txBody>
      </p:sp>
      <mc:AlternateContent>
        <mc:Choice Requires="a14">
          <p:sp>
            <p:nvSpPr>
              <p:cNvPr id="4" name="TextBox 3">
                <a:extLst>
                  <a:ext uri="{FF2B5EF4-FFF2-40B4-BE49-F238E27FC236}">
                    <a16:creationId xmlns:a16="http://schemas.microsoft.com/office/drawing/2014/main" id="{F0A5867D-AA75-1B26-E6A2-D764AEFC296F}"/>
                  </a:ext>
                </a:extLst>
              </p:cNvPr>
              <p:cNvSpPr txBox="1"/>
              <p:nvPr/>
            </p:nvSpPr>
            <p:spPr>
              <a:xfrm>
                <a:off x="381000" y="1600201"/>
                <a:ext cx="8153400" cy="4801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buFont typeface="Wingdings" pitchFamily="28" charset="2"/>
                  <a:buNone/>
                  <a:defRPr/>
                </a:pPr>
                <a:r>
                  <a:rPr lang="en-US" sz="2800">
                    <a:solidFill>
                      <a:srgbClr val="C00000"/>
                    </a:solidFill>
                  </a:rPr>
                  <a:t>Given a string </a:t>
                </a:r>
                <a14:m>
                  <m:oMathPara>
                    <m:oMathParaPr>
                      <m:jc/>
                    </m:oMathParaPr>
                    <m:oMath>
                      <m:r>
                        <a:rPr lang="en-US" sz="2800" b="0" i="1" smtClean="0">
                          <a:solidFill>
                            <a:srgbClr val="C00000"/>
                          </a:solidFill>
                          <a:latin typeface="Cambria Math" panose="02040503050406030204" pitchFamily="18" charset="0"/>
                        </a:rPr>
                        <m:t>𝑤</m:t>
                      </m:r>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m:rPr>
                              <m:sty m:val="p"/>
                            </m:rPr>
                            <a:rPr lang="en-US" sz="2800" b="0" i="0" smtClean="0">
                              <a:solidFill>
                                <a:srgbClr val="C00000"/>
                              </a:solidFill>
                              <a:latin typeface="Cambria Math" panose="02040503050406030204" pitchFamily="18" charset="0"/>
                            </a:rPr>
                            <m:t>Σ</m:t>
                          </m:r>
                        </m:e>
                        <m:sup>
                          <m:r>
                            <a:rPr lang="en-US" sz="2800" b="0" i="1" smtClean="0">
                              <a:solidFill>
                                <a:srgbClr val="C00000"/>
                              </a:solidFill>
                              <a:latin typeface="Cambria Math" panose="02040503050406030204" pitchFamily="18" charset="0"/>
                            </a:rPr>
                            <m:t>∗</m:t>
                          </m:r>
                        </m:sup>
                      </m:sSup>
                    </m:oMath>
                  </m:oMathPara>
                </a14:m>
                <a:r>
                  <a:rPr lang="en-US" sz="2800">
                    <a:solidFill>
                      <a:srgbClr val="C00000"/>
                    </a:solidFill>
                  </a:rPr>
                  <a:t> and a language </a:t>
                </a:r>
                <a14:m>
                  <m:oMathPara>
                    <m:oMathParaPr>
                      <m:jc/>
                    </m:oMathParaPr>
                    <m:oMath>
                      <m:r>
                        <a:rPr lang="en-US" sz="2800" b="0" i="1" smtClean="0">
                          <a:solidFill>
                            <a:srgbClr val="C00000"/>
                          </a:solidFill>
                          <a:latin typeface="Cambria Math" panose="02040503050406030204" pitchFamily="18" charset="0"/>
                        </a:rPr>
                        <m:t>𝐿</m:t>
                      </m:r>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m:rPr>
                              <m:sty m:val="p"/>
                            </m:rPr>
                            <a:rPr lang="en-US" sz="2800" b="0" i="0" smtClean="0">
                              <a:solidFill>
                                <a:srgbClr val="C00000"/>
                              </a:solidFill>
                              <a:latin typeface="Cambria Math" panose="02040503050406030204" pitchFamily="18" charset="0"/>
                            </a:rPr>
                            <m:t>Σ</m:t>
                          </m:r>
                        </m:e>
                        <m:sup>
                          <m:r>
                            <a:rPr lang="en-US" sz="2800" b="0" i="1" smtClean="0">
                              <a:solidFill>
                                <a:srgbClr val="C00000"/>
                              </a:solidFill>
                              <a:latin typeface="Cambria Math" panose="02040503050406030204" pitchFamily="18" charset="0"/>
                            </a:rPr>
                            <m:t>∗</m:t>
                          </m:r>
                        </m:sup>
                      </m:sSup>
                    </m:oMath>
                  </m:oMathPara>
                </a14:m>
                <a:r>
                  <a:rPr lang="en-US" sz="2800">
                    <a:solidFill>
                      <a:srgbClr val="C00000"/>
                    </a:solidFill>
                  </a:rPr>
                  <a:t>, Is </a:t>
                </a:r>
                <a14:m>
                  <m:oMathPara>
                    <m:oMathParaPr>
                      <m:jc/>
                    </m:oMathParaPr>
                    <m:oMath>
                      <m:r>
                        <a:rPr lang="en-US" sz="2800" b="0" i="1" smtClean="0">
                          <a:solidFill>
                            <a:srgbClr val="C00000"/>
                          </a:solidFill>
                          <a:latin typeface="Cambria Math" panose="02040503050406030204" pitchFamily="18" charset="0"/>
                        </a:rPr>
                        <m:t>𝑤</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𝐿</m:t>
                      </m:r>
                    </m:oMath>
                  </m:oMathPara>
                </a14:m>
                <a:r>
                  <a:rPr lang="en-US" sz="2800">
                    <a:solidFill>
                      <a:srgbClr val="C00000"/>
                    </a:solidFill>
                  </a:rPr>
                  <a:t>? </a:t>
                </a:r>
              </a:p>
            </p:txBody>
          </p:sp>
        </mc:Choice>
        <mc:Fallback>
          <p:sp>
            <p:nvSpPr>
              <p:cNvPr id="4" name="TextBox 3">
                <a:extLst>
                  <a:ext uri="{FF2B5EF4-FFF2-40B4-BE49-F238E27FC236}">
                    <a16:creationId xmlns:a16="http://schemas.microsoft.com/office/drawing/2014/main" id="{F0A5867D-AA75-1B26-E6A2-D764AEFC296F}"/>
                  </a:ext>
                </a:extLst>
              </p:cNvPr>
              <p:cNvSpPr txBox="1">
                <a:spLocks noRot="1" noChangeAspect="1" noMove="1" noResize="1" noEditPoints="1" noAdjustHandles="1" noChangeArrowheads="1" noChangeShapeType="1" noTextEdit="1"/>
              </p:cNvSpPr>
              <p:nvPr/>
            </p:nvSpPr>
            <p:spPr>
              <a:xfrm>
                <a:off x="381000" y="1600201"/>
                <a:ext cx="8153400" cy="480131"/>
              </a:xfrm>
              <a:prstGeom prst="rect">
                <a:avLst/>
              </a:prstGeom>
              <a:blipFill>
                <a:blip r:embed="rId2"/>
                <a:stretch>
                  <a:fillRect l="-1571" t="-21795" r="-2468" b="-35897"/>
                </a:stretch>
              </a:blipFill>
            </p:spPr>
            <p:txBody>
              <a:bodyPr/>
              <a:lstStyle/>
              <a:p>
                <a:r>
                  <a:rPr lang="en-IN">
                    <a:noFill/>
                  </a:rPr>
                  <a:t> </a:t>
                </a:r>
              </a:p>
            </p:txBody>
          </p:sp>
        </mc:Fallback>
      </mc:AlternateContent>
    </p:spTree>
    <p:extLst>
      <p:ext uri="{BB962C8B-B14F-4D97-AF65-F5344CB8AC3E}">
        <p14:creationId xmlns:p14="http://schemas.microsoft.com/office/powerpoint/2010/main" val="606516450"/>
      </p:ext>
    </p:extLst>
  </p:cSld>
  <p:clrMapOvr>
    <a:masterClrMapping/>
  </p:clrMapOvr>
  <p:transition/>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a:extLst>
              <a:ext uri="{FF2B5EF4-FFF2-40B4-BE49-F238E27FC236}">
                <a16:creationId xmlns:a16="http://schemas.microsoft.com/office/drawing/2014/main" id="{2FDC9076-EDCC-04B1-C85E-2192FBD9235B}"/>
              </a:ext>
            </a:extLst>
          </p:cNvPr>
          <p:cNvSpPr txBox="1"/>
          <p:nvPr/>
        </p:nvSpPr>
        <p:spPr>
          <a:xfrm>
            <a:off x="356616" y="1447800"/>
            <a:ext cx="8686800"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mc:AlternateContent>
        <mc:Choice Requires="a14">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PDA </a:t>
                </a:r>
                <a14:m>
                  <m:oMathPara>
                    <m:oMathParaPr>
                      <m:jc/>
                    </m:oMathParaPr>
                    <m:oMath>
                      <m:r>
                        <a:rPr lang="en-US" sz="3600" i="1" kern="0" spc="49" smtClean="0">
                          <a:solidFill>
                            <a:srgbClr val="C00000"/>
                          </a:solidFill>
                          <a:latin typeface="Cambria Math" panose="02040503050406030204" pitchFamily="18" charset="0"/>
                        </a:rPr>
                        <m:t>⇒</m:t>
                      </m:r>
                    </m:oMath>
                  </m:oMathPara>
                </a14:m>
                <a:r>
                  <a:rPr lang="en-IN" sz="3600" kern="0">
                    <a:solidFill>
                      <a:srgbClr val="C00000"/>
                    </a:solidFill>
                  </a:rPr>
                  <a:t> CFG</a:t>
                </a:r>
              </a:p>
            </p:txBody>
          </p:sp>
        </mc:Choice>
        <mc:Fallback>
          <p:sp>
            <p:nvSpPr>
              <p:cNvPr id="6" name="object 2">
                <a:extLst>
                  <a:ext uri="{FF2B5EF4-FFF2-40B4-BE49-F238E27FC236}">
                    <a16:creationId xmlns:a16="http://schemas.microsoft.com/office/drawing/2014/main" id="{7A237D11-15D8-FD35-C2C3-BCE3A3A2C2DC}"/>
                  </a:ext>
                </a:extLst>
              </p:cNvPr>
              <p:cNvSpPr txBox="1">
                <a:spLocks noRot="1" noChangeAspect="1" noMove="1" noResize="1" noEditPoints="1" noAdjustHandles="1" noChangeArrowheads="1" noChangeShapeType="1" noTextEdit="1"/>
              </p:cNvSpPr>
              <p:nvPr/>
            </p:nvSpPr>
            <p:spPr>
              <a:xfrm>
                <a:off x="350520" y="707313"/>
                <a:ext cx="7572632" cy="597669"/>
              </a:xfrm>
              <a:prstGeom prst="rect">
                <a:avLst/>
              </a:prstGeom>
              <a:blipFill>
                <a:blip r:embed="rId2"/>
                <a:stretch>
                  <a:fillRect l="-3140" t="-18367" r="0" b="-46939"/>
                </a:stretch>
              </a:blipFill>
            </p:spPr>
            <p:txBody>
              <a:bodyPr/>
              <a:lstStyle/>
              <a:p>
                <a:r>
                  <a:rPr lang="en-IN">
                    <a:noFill/>
                  </a:rPr>
                  <a:t> </a:t>
                </a:r>
              </a:p>
            </p:txBody>
          </p:sp>
        </mc:Fallback>
      </mc:AlternateContent>
      <mc:AlternateContent>
        <mc:Choice Requires="a14">
          <p:sp>
            <p:nvSpPr>
              <p:cNvPr id="7" name="TextBox 6">
                <a:extLst>
                  <a:ext uri="{FF2B5EF4-FFF2-40B4-BE49-F238E27FC236}">
                    <a16:creationId xmlns:a16="http://schemas.microsoft.com/office/drawing/2014/main" id="{4E754C6D-C4A9-A441-D7D4-5C2BB46E9569}"/>
                  </a:ext>
                </a:extLst>
              </p:cNvPr>
              <p:cNvSpPr txBox="1"/>
              <p:nvPr/>
            </p:nvSpPr>
            <p:spPr>
              <a:xfrm>
                <a:off x="30480" y="1447800"/>
                <a:ext cx="8686800"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Proof Cont..</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r>
                  <a:rPr lang="en-US" sz="2800">
                    <a:solidFill>
                      <a:srgbClr val="002060"/>
                    </a:solidFill>
                  </a:rPr>
                  <a:t>We construct a CFG </a:t>
                </a:r>
                <a14:m>
                  <m:oMathPara>
                    <m:oMathParaPr>
                      <m:jc/>
                    </m:oMathParaPr>
                    <m:oMath>
                      <m:r>
                        <a:rPr lang="en-US" sz="2800" b="0" i="1" smtClean="0">
                          <a:solidFill>
                            <a:srgbClr val="002060"/>
                          </a:solidFill>
                          <a:latin typeface="Cambria Math" panose="02040503050406030204" pitchFamily="18" charset="0"/>
                        </a:rPr>
                        <m:t>𝐺</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𝑉</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𝑇</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𝑃</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m:t>
                      </m:r>
                    </m:oMath>
                  </m:oMathPara>
                </a14:m>
                <a:r>
                  <a:rPr lang="en-US" sz="2800">
                    <a:solidFill>
                      <a:srgbClr val="002060"/>
                    </a:solidFill>
                  </a:rPr>
                  <a:t> given by</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mc:Choice>
        <mc:Fallback>
          <p:sp>
            <p:nvSpPr>
              <p:cNvPr id="7" name="TextBox 6">
                <a:extLst>
                  <a:ext uri="{FF2B5EF4-FFF2-40B4-BE49-F238E27FC236}">
                    <a16:creationId xmlns:a16="http://schemas.microsoft.com/office/drawing/2014/main" id="{4E754C6D-C4A9-A441-D7D4-5C2BB46E9569}"/>
                  </a:ext>
                </a:extLst>
              </p:cNvPr>
              <p:cNvSpPr txBox="1">
                <a:spLocks noRot="1" noChangeAspect="1" noMove="1" noResize="1" noEditPoints="1" noAdjustHandles="1" noChangeArrowheads="1" noChangeShapeType="1" noTextEdit="1"/>
              </p:cNvSpPr>
              <p:nvPr/>
            </p:nvSpPr>
            <p:spPr>
              <a:xfrm>
                <a:off x="30480" y="1447800"/>
                <a:ext cx="8686800" cy="2246769"/>
              </a:xfrm>
              <a:prstGeom prst="rect">
                <a:avLst/>
              </a:prstGeom>
              <a:blipFill>
                <a:blip r:embed="rId3"/>
                <a:stretch>
                  <a:fillRect l="-1193" t="-2717" b="0"/>
                </a:stretch>
              </a:blipFill>
            </p:spPr>
            <p:txBody>
              <a:bodyPr/>
              <a:lstStyle/>
              <a:p>
                <a:r>
                  <a:rPr lang="en-IN">
                    <a:noFill/>
                  </a:rPr>
                  <a:t> </a:t>
                </a:r>
              </a:p>
            </p:txBody>
          </p:sp>
        </mc:Fallback>
      </mc:AlternateContent>
      <p:contentPart p14:bwMode="auto" r:id="rId4">
        <p14:nvContentPartPr>
          <p14:cNvPr id="2" name="Ink 1"/>
          <p14:cNvContentPartPr/>
          <p14:nvPr/>
        </p14:nvContentPartPr>
        <p14:xfrm>
          <a:off x="294120" y="2755440"/>
          <a:ext cx="8683560" cy="3193920"/>
        </p14:xfrm>
      </p:contentPart>
      <p:contentPart p14:bwMode="auto" r:id="rId5">
        <p14:nvContentPartPr>
          <p14:cNvPr id="3" name="Ink 2"/>
          <p14:cNvContentPartPr/>
          <p14:nvPr/>
        </p14:nvContentPartPr>
        <p14:xfrm>
          <a:off x="213120" y="367200"/>
          <a:ext cx="8909640" cy="6427080"/>
        </p14:xfrm>
      </p:contentPart>
    </p:spTree>
    <p:extLst>
      <p:ext uri="{BB962C8B-B14F-4D97-AF65-F5344CB8AC3E}">
        <p14:creationId xmlns:p14="http://schemas.microsoft.com/office/powerpoint/2010/main" val="26158377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a:extLst>
              <a:ext uri="{FF2B5EF4-FFF2-40B4-BE49-F238E27FC236}">
                <a16:creationId xmlns:a16="http://schemas.microsoft.com/office/drawing/2014/main" id="{2FDC9076-EDCC-04B1-C85E-2192FBD9235B}"/>
              </a:ext>
            </a:extLst>
          </p:cNvPr>
          <p:cNvSpPr txBox="1"/>
          <p:nvPr/>
        </p:nvSpPr>
        <p:spPr>
          <a:xfrm>
            <a:off x="356616" y="1447800"/>
            <a:ext cx="8686800"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mc:AlternateContent>
        <mc:Choice Requires="a14">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PDA </a:t>
                </a:r>
                <a14:m>
                  <m:oMathPara>
                    <m:oMathParaPr>
                      <m:jc/>
                    </m:oMathParaPr>
                    <m:oMath>
                      <m:r>
                        <a:rPr lang="en-US" sz="3600" i="1" kern="0" spc="49" smtClean="0">
                          <a:solidFill>
                            <a:srgbClr val="C00000"/>
                          </a:solidFill>
                          <a:latin typeface="Cambria Math" panose="02040503050406030204" pitchFamily="18" charset="0"/>
                        </a:rPr>
                        <m:t>⇒</m:t>
                      </m:r>
                    </m:oMath>
                  </m:oMathPara>
                </a14:m>
                <a:r>
                  <a:rPr lang="en-IN" sz="3600" kern="0">
                    <a:solidFill>
                      <a:srgbClr val="C00000"/>
                    </a:solidFill>
                  </a:rPr>
                  <a:t> CFG</a:t>
                </a:r>
              </a:p>
            </p:txBody>
          </p:sp>
        </mc:Choice>
        <mc:Fallback>
          <p:sp>
            <p:nvSpPr>
              <p:cNvPr id="6" name="object 2">
                <a:extLst>
                  <a:ext uri="{FF2B5EF4-FFF2-40B4-BE49-F238E27FC236}">
                    <a16:creationId xmlns:a16="http://schemas.microsoft.com/office/drawing/2014/main" id="{7A237D11-15D8-FD35-C2C3-BCE3A3A2C2DC}"/>
                  </a:ext>
                </a:extLst>
              </p:cNvPr>
              <p:cNvSpPr txBox="1">
                <a:spLocks noRot="1" noChangeAspect="1" noMove="1" noResize="1" noEditPoints="1" noAdjustHandles="1" noChangeArrowheads="1" noChangeShapeType="1" noTextEdit="1"/>
              </p:cNvSpPr>
              <p:nvPr/>
            </p:nvSpPr>
            <p:spPr>
              <a:xfrm>
                <a:off x="350520" y="707313"/>
                <a:ext cx="7572632" cy="597669"/>
              </a:xfrm>
              <a:prstGeom prst="rect">
                <a:avLst/>
              </a:prstGeom>
              <a:blipFill>
                <a:blip r:embed="rId2"/>
                <a:stretch>
                  <a:fillRect l="-3140" t="-18367" r="0" b="-46939"/>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4E754C6D-C4A9-A441-D7D4-5C2BB46E9569}"/>
              </a:ext>
            </a:extLst>
          </p:cNvPr>
          <p:cNvSpPr txBox="1"/>
          <p:nvPr/>
        </p:nvSpPr>
        <p:spPr>
          <a:xfrm>
            <a:off x="30480" y="1447800"/>
            <a:ext cx="86868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C00000"/>
                </a:solidFill>
              </a:rPr>
              <a:t>Example:</a:t>
            </a:r>
            <a:endParaRPr lang="en-US" sz="2800">
              <a:solidFill>
                <a:srgbClr val="002060"/>
              </a:solidFill>
            </a:endParaRPr>
          </a:p>
        </p:txBody>
      </p:sp>
      <p:contentPart p14:bwMode="auto" r:id="rId3">
        <p14:nvContentPartPr>
          <p14:cNvPr id="2" name="Ink 1"/>
          <p14:cNvContentPartPr/>
          <p14:nvPr/>
        </p14:nvContentPartPr>
        <p14:xfrm>
          <a:off x="35280" y="1062360"/>
          <a:ext cx="8876160" cy="5698080"/>
        </p14:xfrm>
      </p:contentPart>
    </p:spTree>
    <p:extLst>
      <p:ext uri="{BB962C8B-B14F-4D97-AF65-F5344CB8AC3E}">
        <p14:creationId xmlns:p14="http://schemas.microsoft.com/office/powerpoint/2010/main" val="1018719229"/>
      </p:ext>
    </p:extLst>
  </p:cSld>
  <p:clrMapOvr>
    <a:masterClrMapping/>
  </p:clrMapOvr>
  <p:transition/>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a:extLst>
              <a:ext uri="{FF2B5EF4-FFF2-40B4-BE49-F238E27FC236}">
                <a16:creationId xmlns:a16="http://schemas.microsoft.com/office/drawing/2014/main" id="{2FDC9076-EDCC-04B1-C85E-2192FBD9235B}"/>
              </a:ext>
            </a:extLst>
          </p:cNvPr>
          <p:cNvSpPr txBox="1"/>
          <p:nvPr/>
        </p:nvSpPr>
        <p:spPr>
          <a:xfrm>
            <a:off x="356616" y="1447800"/>
            <a:ext cx="8686800"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mc:AlternateContent>
        <mc:Choice Requires="a14">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PDA </a:t>
                </a:r>
                <a14:m>
                  <m:oMathPara>
                    <m:oMathParaPr>
                      <m:jc/>
                    </m:oMathParaPr>
                    <m:oMath>
                      <m:r>
                        <a:rPr lang="en-US" sz="3600" i="1" kern="0" spc="49" smtClean="0">
                          <a:solidFill>
                            <a:srgbClr val="C00000"/>
                          </a:solidFill>
                          <a:latin typeface="Cambria Math" panose="02040503050406030204" pitchFamily="18" charset="0"/>
                        </a:rPr>
                        <m:t>⇒</m:t>
                      </m:r>
                    </m:oMath>
                  </m:oMathPara>
                </a14:m>
                <a:r>
                  <a:rPr lang="en-IN" sz="3600" kern="0">
                    <a:solidFill>
                      <a:srgbClr val="C00000"/>
                    </a:solidFill>
                  </a:rPr>
                  <a:t> CFG</a:t>
                </a:r>
              </a:p>
            </p:txBody>
          </p:sp>
        </mc:Choice>
        <mc:Fallback>
          <p:sp>
            <p:nvSpPr>
              <p:cNvPr id="6" name="object 2">
                <a:extLst>
                  <a:ext uri="{FF2B5EF4-FFF2-40B4-BE49-F238E27FC236}">
                    <a16:creationId xmlns:a16="http://schemas.microsoft.com/office/drawing/2014/main" id="{7A237D11-15D8-FD35-C2C3-BCE3A3A2C2DC}"/>
                  </a:ext>
                </a:extLst>
              </p:cNvPr>
              <p:cNvSpPr txBox="1">
                <a:spLocks noRot="1" noChangeAspect="1" noMove="1" noResize="1" noEditPoints="1" noAdjustHandles="1" noChangeArrowheads="1" noChangeShapeType="1" noTextEdit="1"/>
              </p:cNvSpPr>
              <p:nvPr/>
            </p:nvSpPr>
            <p:spPr>
              <a:xfrm>
                <a:off x="350520" y="707313"/>
                <a:ext cx="7572632" cy="597669"/>
              </a:xfrm>
              <a:prstGeom prst="rect">
                <a:avLst/>
              </a:prstGeom>
              <a:blipFill>
                <a:blip r:embed="rId2"/>
                <a:stretch>
                  <a:fillRect l="-3140" t="-18367" r="0" b="-46939"/>
                </a:stretch>
              </a:blipFill>
            </p:spPr>
            <p:txBody>
              <a:bodyPr/>
              <a:lstStyle/>
              <a:p>
                <a:r>
                  <a:rPr lang="en-IN">
                    <a:noFill/>
                  </a:rPr>
                  <a:t> </a:t>
                </a:r>
              </a:p>
            </p:txBody>
          </p:sp>
        </mc:Fallback>
      </mc:AlternateContent>
    </p:spTree>
    <p:extLst>
      <p:ext uri="{BB962C8B-B14F-4D97-AF65-F5344CB8AC3E}">
        <p14:creationId xmlns:p14="http://schemas.microsoft.com/office/powerpoint/2010/main" val="208021352"/>
      </p:ext>
    </p:extLst>
  </p:cSld>
  <p:clrMapOvr>
    <a:masterClrMapping/>
  </p:clrMapOvr>
  <p:transition/>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a:extLst>
              <a:ext uri="{FF2B5EF4-FFF2-40B4-BE49-F238E27FC236}">
                <a16:creationId xmlns:a16="http://schemas.microsoft.com/office/drawing/2014/main" id="{2FDC9076-EDCC-04B1-C85E-2192FBD9235B}"/>
              </a:ext>
            </a:extLst>
          </p:cNvPr>
          <p:cNvSpPr txBox="1"/>
          <p:nvPr/>
        </p:nvSpPr>
        <p:spPr>
          <a:xfrm>
            <a:off x="356616" y="1447800"/>
            <a:ext cx="8686800"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Removing Useless symbol</a:t>
            </a:r>
            <a:endParaRPr lang="en-IN" sz="3600" kern="0">
              <a:solidFill>
                <a:srgbClr val="C00000"/>
              </a:solidFill>
            </a:endParaRPr>
          </a:p>
        </p:txBody>
      </p:sp>
      <mc:AlternateContent>
        <mc:Choice Requires="a14">
          <p:sp>
            <p:nvSpPr>
              <p:cNvPr id="5" name="TextBox 4">
                <a:extLst>
                  <a:ext uri="{FF2B5EF4-FFF2-40B4-BE49-F238E27FC236}">
                    <a16:creationId xmlns:a16="http://schemas.microsoft.com/office/drawing/2014/main" id="{8025DE1B-52F8-8059-1BF4-285E46E82A1F}"/>
                  </a:ext>
                </a:extLst>
              </p:cNvPr>
              <p:cNvSpPr txBox="1"/>
              <p:nvPr/>
            </p:nvSpPr>
            <p:spPr>
              <a:xfrm>
                <a:off x="131064" y="1447800"/>
                <a:ext cx="9012936"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b="0" i="0">
                    <a:solidFill>
                      <a:srgbClr val="000000"/>
                    </a:solidFill>
                    <a:effectLst/>
                  </a:rPr>
                  <a:t>A symbol (either variable or terminal) appearing in a context-free grammar is said to be </a:t>
                </a:r>
                <a:r>
                  <a:rPr lang="en-US" sz="2400" b="1" i="0">
                    <a:solidFill>
                      <a:srgbClr val="C00000"/>
                    </a:solidFill>
                    <a:effectLst/>
                  </a:rPr>
                  <a:t>useful</a:t>
                </a:r>
                <a:r>
                  <a:rPr lang="en-US" sz="2400" b="0" i="0">
                    <a:solidFill>
                      <a:srgbClr val="000000"/>
                    </a:solidFill>
                    <a:effectLst/>
                  </a:rPr>
                  <a:t> if it appears in some sentential form in a derivation of a terminal string from the grammar's start symbol. </a:t>
                </a:r>
              </a:p>
              <a:p>
                <a:pPr marL="342900" indent="-342900">
                  <a:buFont typeface="Wingdings" panose="05000000000000000000" pitchFamily="2" charset="2"/>
                  <a:buChar char="Ø"/>
                </a:pPr>
                <a:endParaRPr lang="en-US" sz="2400">
                  <a:solidFill>
                    <a:srgbClr val="000000"/>
                  </a:solidFill>
                </a:endParaRPr>
              </a:p>
              <a:p>
                <a:pPr marL="342900" indent="-342900">
                  <a:buFont typeface="Wingdings" panose="05000000000000000000" pitchFamily="2" charset="2"/>
                  <a:buChar char="Ø"/>
                </a:pPr>
                <a:endParaRPr lang="en-US" sz="2400">
                  <a:solidFill>
                    <a:srgbClr val="000000"/>
                  </a:solidFill>
                </a:endParaRPr>
              </a:p>
              <a:p>
                <a:pPr marL="342900" indent="-342900">
                  <a:buFont typeface="Wingdings" panose="05000000000000000000" pitchFamily="2" charset="2"/>
                  <a:buChar char="Ø"/>
                </a:pPr>
                <a:endParaRPr lang="en-US" sz="2400">
                  <a:solidFill>
                    <a:srgbClr val="000000"/>
                  </a:solidFill>
                </a:endParaRPr>
              </a:p>
              <a:p>
                <a:pPr marL="342900" indent="-342900">
                  <a:buFont typeface="Wingdings" panose="05000000000000000000" pitchFamily="2" charset="2"/>
                  <a:buChar char="Ø"/>
                </a:pPr>
                <a:endParaRPr lang="en-US" sz="2400">
                  <a:solidFill>
                    <a:srgbClr val="000000"/>
                  </a:solidFill>
                </a:endParaRPr>
              </a:p>
              <a:p>
                <a:pPr marL="342900" indent="-342900">
                  <a:buFont typeface="Wingdings" panose="05000000000000000000" pitchFamily="2" charset="2"/>
                  <a:buChar char="Ø"/>
                </a:pPr>
                <a:r>
                  <a:rPr lang="en-US" sz="2400">
                    <a:solidFill>
                      <a:srgbClr val="000000"/>
                    </a:solidFill>
                  </a:rPr>
                  <a:t>To be useful, a symbol must be:</a:t>
                </a:r>
              </a:p>
              <a:p>
                <a:pPr marL="342900" indent="-342900">
                  <a:buFont typeface="Wingdings" panose="05000000000000000000" pitchFamily="2" charset="2"/>
                  <a:buChar char="Ø"/>
                </a:pPr>
                <a:endParaRPr lang="en-US" sz="2400">
                  <a:solidFill>
                    <a:srgbClr val="000000"/>
                  </a:solidFill>
                </a:endParaRPr>
              </a:p>
              <a:p>
                <a:pPr marL="800100" lvl="1" indent="-342900">
                  <a:buFont typeface="Wingdings" panose="05000000000000000000" pitchFamily="2" charset="2"/>
                  <a:buChar char="Ø"/>
                </a:pPr>
                <a:r>
                  <a:rPr lang="en-US" sz="2400">
                    <a:solidFill>
                      <a:srgbClr val="000000"/>
                    </a:solidFill>
                  </a:rPr>
                  <a:t>Fruitful</a:t>
                </a:r>
              </a:p>
              <a:p>
                <a:pPr marL="1257300" lvl="2" indent="-342900">
                  <a:buFont typeface="Wingdings" panose="05000000000000000000" pitchFamily="2" charset="2"/>
                  <a:buChar char="Ø"/>
                </a:pPr>
                <a:r>
                  <a:rPr lang="en-US" sz="2400">
                    <a:solidFill>
                      <a:srgbClr val="000000"/>
                    </a:solidFill>
                  </a:rPr>
                  <a:t>If it derives a terminal string.</a:t>
                </a:r>
              </a:p>
              <a:p>
                <a:pPr marL="800100" lvl="1" indent="-342900">
                  <a:buFont typeface="Wingdings" panose="05000000000000000000" pitchFamily="2" charset="2"/>
                  <a:buChar char="Ø"/>
                </a:pPr>
                <a:r>
                  <a:rPr lang="en-US" sz="2400">
                    <a:solidFill>
                      <a:srgbClr val="000000"/>
                    </a:solidFill>
                  </a:rPr>
                  <a:t>Reachable</a:t>
                </a:r>
              </a:p>
              <a:p>
                <a:pPr marL="1257300" lvl="2" indent="-342900">
                  <a:buFont typeface="Wingdings" panose="05000000000000000000" pitchFamily="2" charset="2"/>
                  <a:buChar char="Ø"/>
                </a:pPr>
                <a:r>
                  <a:rPr lang="en-US" sz="2400">
                    <a:solidFill>
                      <a:srgbClr val="000000"/>
                    </a:solidFill>
                  </a:rPr>
                  <a:t>If there is a derivation </a:t>
                </a:r>
                <a14:m>
                  <m:oMathPara>
                    <m:oMathParaPr>
                      <m:jc/>
                    </m:oMathParaPr>
                    <m:oMath>
                      <m:r>
                        <a:rPr lang="en-US" sz="2400" b="0" i="1" smtClean="0">
                          <a:solidFill>
                            <a:srgbClr val="000000"/>
                          </a:solidFill>
                          <a:latin typeface="Cambria Math" panose="02040503050406030204" pitchFamily="18" charset="0"/>
                        </a:rPr>
                        <m:t>𝑆</m:t>
                      </m:r>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rPr>
                            <m:t>⇒</m:t>
                          </m:r>
                        </m:e>
                        <m:sup>
                          <m:r>
                            <a:rPr lang="en-US" sz="2400" b="0" i="1" smtClean="0">
                              <a:solidFill>
                                <a:srgbClr val="000000"/>
                              </a:solidFill>
                              <a:latin typeface="Cambria Math" panose="02040503050406030204" pitchFamily="18" charset="0"/>
                            </a:rPr>
                            <m:t>∗</m:t>
                          </m:r>
                        </m:sup>
                      </m:sSup>
                      <m:r>
                        <a:rPr lang="en-US" sz="2400" b="0" i="1" smtClean="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𝛼</m:t>
                      </m:r>
                      <m:r>
                        <a:rPr lang="en-US" sz="2400" b="0" i="1" smtClean="0">
                          <a:solidFill>
                            <a:srgbClr val="000000"/>
                          </a:solidFill>
                          <a:latin typeface="Cambria Math" panose="02040503050406030204" pitchFamily="18" charset="0"/>
                        </a:rPr>
                        <m:t>𝑋</m:t>
                      </m:r>
                      <m:r>
                        <a:rPr lang="en-US" sz="2400" b="0" i="1" smtClean="0">
                          <a:solidFill>
                            <a:srgbClr val="000000"/>
                          </a:solidFill>
                          <a:latin typeface="Cambria Math" panose="02040503050406030204" pitchFamily="18" charset="0"/>
                        </a:rPr>
                        <m:t>𝛽</m:t>
                      </m:r>
                    </m:oMath>
                  </m:oMathPara>
                </a14:m>
                <a:r>
                  <a:rPr lang="en-US" sz="2400">
                    <a:solidFill>
                      <a:srgbClr val="000000"/>
                    </a:solidFill>
                  </a:rPr>
                  <a:t> then </a:t>
                </a:r>
                <a14:m>
                  <m:oMathPara>
                    <m:oMathParaPr>
                      <m:jc/>
                    </m:oMathParaPr>
                    <m:oMath>
                      <m:r>
                        <a:rPr lang="en-US" sz="2400" b="0" i="1" smtClean="0">
                          <a:solidFill>
                            <a:srgbClr val="000000"/>
                          </a:solidFill>
                          <a:latin typeface="Cambria Math" panose="02040503050406030204" pitchFamily="18" charset="0"/>
                        </a:rPr>
                        <m:t>𝑋</m:t>
                      </m:r>
                      <m:r>
                        <a:rPr lang="en-US" sz="2400" b="0" i="1" smtClean="0">
                          <a:solidFill>
                            <a:srgbClr val="000000"/>
                          </a:solidFill>
                          <a:latin typeface="Cambria Math" panose="02040503050406030204" pitchFamily="18" charset="0"/>
                        </a:rPr>
                        <m:t> </m:t>
                      </m:r>
                    </m:oMath>
                  </m:oMathPara>
                </a14:m>
                <a:r>
                  <a:rPr lang="en-US" sz="2400">
                    <a:solidFill>
                      <a:srgbClr val="000000"/>
                    </a:solidFill>
                  </a:rPr>
                  <a:t>is reachable. </a:t>
                </a:r>
              </a:p>
              <a:p>
                <a:pPr marL="1257300" lvl="2" indent="-342900">
                  <a:buFont typeface="Wingdings" panose="05000000000000000000" pitchFamily="2" charset="2"/>
                  <a:buChar char="Ø"/>
                </a:pPr>
                <a:endParaRPr lang="en-US" sz="2400">
                  <a:solidFill>
                    <a:srgbClr val="002060"/>
                  </a:solidFill>
                </a:endParaRPr>
              </a:p>
            </p:txBody>
          </p:sp>
        </mc:Choice>
        <mc:Fallback>
          <p:sp>
            <p:nvSpPr>
              <p:cNvPr id="5" name="TextBox 4">
                <a:extLst>
                  <a:ext uri="{FF2B5EF4-FFF2-40B4-BE49-F238E27FC236}">
                    <a16:creationId xmlns:a16="http://schemas.microsoft.com/office/drawing/2014/main" id="{8025DE1B-52F8-8059-1BF4-285E46E82A1F}"/>
                  </a:ext>
                </a:extLst>
              </p:cNvPr>
              <p:cNvSpPr txBox="1">
                <a:spLocks noRot="1" noChangeAspect="1" noMove="1" noResize="1" noEditPoints="1" noAdjustHandles="1" noChangeArrowheads="1" noChangeShapeType="1" noTextEdit="1"/>
              </p:cNvSpPr>
              <p:nvPr/>
            </p:nvSpPr>
            <p:spPr>
              <a:xfrm>
                <a:off x="131064" y="1447800"/>
                <a:ext cx="9012936" cy="5262979"/>
              </a:xfrm>
              <a:prstGeom prst="rect">
                <a:avLst/>
              </a:prstGeom>
              <a:blipFill>
                <a:blip r:embed="rId2"/>
                <a:stretch>
                  <a:fillRect l="-947" t="-927" b="0"/>
                </a:stretch>
              </a:blipFill>
            </p:spPr>
            <p:txBody>
              <a:bodyPr/>
              <a:lstStyle/>
              <a:p>
                <a:r>
                  <a:rPr lang="en-IN">
                    <a:noFill/>
                  </a:rPr>
                  <a:t> </a:t>
                </a:r>
              </a:p>
            </p:txBody>
          </p:sp>
        </mc:Fallback>
      </mc:AlternateContent>
      <p:pic>
        <p:nvPicPr>
          <p:cNvPr id="8" name="Picture 4">
            <a:extLst>
              <a:ext uri="{FF2B5EF4-FFF2-40B4-BE49-F238E27FC236}">
                <a16:creationId xmlns:a16="http://schemas.microsoft.com/office/drawing/2014/main" id="{14330100-FD15-7344-435A-73C0FE4EA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577" t="14286" r="29577" b="19048"/>
          <a:stretch>
            <a:fillRect/>
          </a:stretch>
        </p:blipFill>
        <p:spPr bwMode="auto">
          <a:xfrm>
            <a:off x="6096000" y="2926018"/>
            <a:ext cx="2209800" cy="1066800"/>
          </a:xfrm>
          <a:prstGeom prst="rect">
            <a:avLst/>
          </a:prstGeom>
          <a:noFill/>
          <a:extLst>
            <a:ext uri="{909E8E84-426E-40DD-AFC4-6F175D3DCCD1}">
              <a14:hiddenFill xmlns:a14="http://schemas.microsoft.com/office/drawing/2010/main">
                <a:solidFill>
                  <a:srgbClr val="FFFFFF"/>
                </a:solidFill>
              </a14:hiddenFill>
            </a:ext>
          </a:extLst>
        </p:spPr>
      </p:pic>
      <p:contentPart p14:bwMode="auto" r:id="rId4">
        <p14:nvContentPartPr>
          <p14:cNvPr id="2" name="Ink 1"/>
          <p14:cNvContentPartPr/>
          <p14:nvPr/>
        </p14:nvContentPartPr>
        <p14:xfrm>
          <a:off x="1099440" y="2194200"/>
          <a:ext cx="7964280" cy="4101120"/>
        </p14:xfrm>
      </p:contentPart>
    </p:spTree>
    <p:extLst>
      <p:ext uri="{BB962C8B-B14F-4D97-AF65-F5344CB8AC3E}">
        <p14:creationId xmlns:p14="http://schemas.microsoft.com/office/powerpoint/2010/main" val="2367021694"/>
      </p:ext>
    </p:extLst>
  </p:cSld>
  <p:clrMapOvr>
    <a:masterClrMapping/>
  </p:clrMapOvr>
  <p:transition/>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Chomsky normal form (CNF)</a:t>
            </a:r>
            <a:endParaRPr lang="en-IN" sz="3600" kern="0">
              <a:solidFill>
                <a:srgbClr val="C00000"/>
              </a:solidFill>
            </a:endParaRPr>
          </a:p>
        </p:txBody>
      </p:sp>
      <mc:AlternateContent>
        <mc:Choice Requires="a14">
          <p:sp>
            <p:nvSpPr>
              <p:cNvPr id="8" name="TextBox 7">
                <a:extLst>
                  <a:ext uri="{FF2B5EF4-FFF2-40B4-BE49-F238E27FC236}">
                    <a16:creationId xmlns:a16="http://schemas.microsoft.com/office/drawing/2014/main" id="{A4947ED9-19DA-817A-2EC1-96075FACFD7E}"/>
                  </a:ext>
                </a:extLst>
              </p:cNvPr>
              <p:cNvSpPr txBox="1"/>
              <p:nvPr/>
            </p:nvSpPr>
            <p:spPr>
              <a:xfrm>
                <a:off x="135636" y="1447800"/>
                <a:ext cx="8872728"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A  CFG is in </a:t>
                </a:r>
                <a:r>
                  <a:rPr lang="en-US" sz="2800" i="1">
                    <a:solidFill>
                      <a:srgbClr val="002060"/>
                    </a:solidFill>
                  </a:rPr>
                  <a:t>Chomsky normal form </a:t>
                </a:r>
                <a:r>
                  <a:rPr lang="en-US" sz="2800">
                    <a:solidFill>
                      <a:srgbClr val="002060"/>
                    </a:solidFill>
                  </a:rPr>
                  <a:t>if every rule is of the form </a:t>
                </a:r>
              </a:p>
              <a:p>
                <a:r>
                  <a:rPr lang="en-US" sz="2800">
                    <a:solidFill>
                      <a:srgbClr val="002060"/>
                    </a:solidFill>
                  </a:rPr>
                  <a:t>	</a:t>
                </a:r>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𝐵𝐶</m:t>
                      </m:r>
                    </m:oMath>
                  </m:oMathPara>
                </a14:m>
                <a:r>
                  <a:rPr lang="en-US" sz="2800">
                    <a:solidFill>
                      <a:srgbClr val="002060"/>
                    </a:solidFill>
                  </a:rPr>
                  <a:t>   	or 	</a:t>
                </a:r>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m:t>
                      </m:r>
                    </m:oMath>
                  </m:oMathPara>
                </a14:m>
                <a:endParaRPr lang="en-US" sz="2800">
                  <a:solidFill>
                    <a:srgbClr val="002060"/>
                  </a:solidFill>
                </a:endParaRPr>
              </a:p>
              <a:p>
                <a:r>
                  <a:rPr lang="en-US" sz="2800">
                    <a:solidFill>
                      <a:srgbClr val="002060"/>
                    </a:solidFill>
                  </a:rPr>
                  <a:t>	</a:t>
                </a:r>
              </a:p>
              <a:p>
                <a:r>
                  <a:rPr lang="en-US" sz="2800">
                    <a:solidFill>
                      <a:srgbClr val="002060"/>
                    </a:solidFill>
                  </a:rPr>
                  <a:t>where </a:t>
                </a:r>
                <a14:m>
                  <m:oMathPara>
                    <m:oMathParaPr>
                      <m:jc/>
                    </m:oMathParaPr>
                    <m:oMath>
                      <m:r>
                        <a:rPr lang="en-US" sz="2800" b="0" i="1" smtClean="0">
                          <a:solidFill>
                            <a:srgbClr val="002060"/>
                          </a:solidFill>
                          <a:latin typeface="Cambria Math" panose="02040503050406030204" pitchFamily="18" charset="0"/>
                        </a:rPr>
                        <m:t>𝑎</m:t>
                      </m:r>
                    </m:oMath>
                  </m:oMathPara>
                </a14:m>
                <a:r>
                  <a:rPr lang="en-US" sz="2800">
                    <a:solidFill>
                      <a:srgbClr val="002060"/>
                    </a:solidFill>
                  </a:rPr>
                  <a:t> is any terminal and </a:t>
                </a:r>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𝐵</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𝑎𝑛𝑑</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𝐶</m:t>
                      </m:r>
                    </m:oMath>
                  </m:oMathPara>
                </a14:m>
                <a:r>
                  <a:rPr lang="en-US" sz="2800">
                    <a:solidFill>
                      <a:srgbClr val="002060"/>
                    </a:solidFill>
                  </a:rPr>
                  <a:t> are any variables. </a:t>
                </a:r>
              </a:p>
              <a:p>
                <a:endParaRPr lang="en-US" sz="2800">
                  <a:solidFill>
                    <a:srgbClr val="002060"/>
                  </a:solidFill>
                </a:endParaRPr>
              </a:p>
              <a:p>
                <a:r>
                  <a:rPr lang="en-US" sz="2800">
                    <a:solidFill>
                      <a:srgbClr val="002060"/>
                    </a:solidFill>
                  </a:rPr>
                  <a:t>In addition, we permit the rule </a:t>
                </a:r>
                <a14:m>
                  <m:oMathPara>
                    <m:oMathParaPr>
                      <m:jc/>
                    </m:oMathParaPr>
                    <m:oMath>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𝜖</m:t>
                      </m:r>
                    </m:oMath>
                  </m:oMathPara>
                </a14:m>
                <a:r>
                  <a:rPr lang="en-US" sz="2800">
                    <a:solidFill>
                      <a:srgbClr val="002060"/>
                    </a:solidFill>
                  </a:rPr>
                  <a:t>, </a:t>
                </a:r>
              </a:p>
              <a:p>
                <a:r>
                  <a:rPr lang="en-US" sz="2800">
                    <a:solidFill>
                      <a:srgbClr val="002060"/>
                    </a:solidFill>
                  </a:rPr>
                  <a:t>				where </a:t>
                </a:r>
                <a14:m>
                  <m:oMathPara>
                    <m:oMathParaPr>
                      <m:jc/>
                    </m:oMathParaPr>
                    <m:oMath>
                      <m:r>
                        <a:rPr lang="en-US" sz="2800" b="0" i="1" smtClean="0">
                          <a:solidFill>
                            <a:srgbClr val="002060"/>
                          </a:solidFill>
                          <a:latin typeface="Cambria Math" panose="02040503050406030204" pitchFamily="18" charset="0"/>
                        </a:rPr>
                        <m:t>𝑆</m:t>
                      </m:r>
                    </m:oMath>
                  </m:oMathPara>
                </a14:m>
                <a:r>
                  <a:rPr lang="en-US" sz="2800">
                    <a:solidFill>
                      <a:srgbClr val="002060"/>
                    </a:solidFill>
                  </a:rPr>
                  <a:t> is the start variable. </a:t>
                </a:r>
              </a:p>
              <a:p>
                <a:pPr marL="342900" indent="-342900">
                  <a:buFont typeface="Wingdings" panose="05000000000000000000" pitchFamily="2" charset="2"/>
                  <a:buChar char="Ø"/>
                </a:pPr>
                <a:endParaRPr lang="en-US" sz="2800">
                  <a:solidFill>
                    <a:srgbClr val="002060"/>
                  </a:solidFill>
                </a:endParaRPr>
              </a:p>
            </p:txBody>
          </p:sp>
        </mc:Choice>
        <mc:Fallback>
          <p:sp>
            <p:nvSpPr>
              <p:cNvPr id="8" name="TextBox 7">
                <a:extLst>
                  <a:ext uri="{FF2B5EF4-FFF2-40B4-BE49-F238E27FC236}">
                    <a16:creationId xmlns:a16="http://schemas.microsoft.com/office/drawing/2014/main" id="{A4947ED9-19DA-817A-2EC1-96075FACFD7E}"/>
                  </a:ext>
                </a:extLst>
              </p:cNvPr>
              <p:cNvSpPr txBox="1">
                <a:spLocks noRot="1" noChangeAspect="1" noMove="1" noResize="1" noEditPoints="1" noAdjustHandles="1" noChangeArrowheads="1" noChangeShapeType="1" noTextEdit="1"/>
              </p:cNvSpPr>
              <p:nvPr/>
            </p:nvSpPr>
            <p:spPr>
              <a:xfrm>
                <a:off x="135636" y="1447800"/>
                <a:ext cx="8872728" cy="3970318"/>
              </a:xfrm>
              <a:prstGeom prst="rect">
                <a:avLst/>
              </a:prstGeom>
              <a:blipFill>
                <a:blip r:embed="rId2"/>
                <a:stretch>
                  <a:fillRect l="-1374" t="-1536" r="0"/>
                </a:stretch>
              </a:blipFill>
            </p:spPr>
            <p:txBody>
              <a:bodyPr/>
              <a:lstStyle/>
              <a:p>
                <a:r>
                  <a:rPr lang="en-IN">
                    <a:noFill/>
                  </a:rPr>
                  <a:t> </a:t>
                </a:r>
              </a:p>
            </p:txBody>
          </p:sp>
        </mc:Fallback>
      </mc:AlternateContent>
      <p:contentPart p14:bwMode="auto" r:id="rId3">
        <p14:nvContentPartPr>
          <p14:cNvPr id="2" name="Ink 1"/>
          <p14:cNvContentPartPr/>
          <p14:nvPr/>
        </p14:nvContentPartPr>
        <p14:xfrm>
          <a:off x="1016640" y="1078560"/>
          <a:ext cx="7270560" cy="3381840"/>
        </p14:xfrm>
      </p:contentPart>
      <p:contentPart p14:bwMode="auto" r:id="rId4">
        <p14:nvContentPartPr>
          <p14:cNvPr id="3" name="Ink 2"/>
          <p14:cNvContentPartPr/>
          <p14:nvPr/>
        </p14:nvContentPartPr>
        <p14:xfrm>
          <a:off x="977040" y="2059200"/>
          <a:ext cx="7759800" cy="2503440"/>
        </p14:xfrm>
      </p:contentPart>
    </p:spTree>
    <p:extLst>
      <p:ext uri="{BB962C8B-B14F-4D97-AF65-F5344CB8AC3E}">
        <p14:creationId xmlns:p14="http://schemas.microsoft.com/office/powerpoint/2010/main" val="391000245"/>
      </p:ext>
    </p:extLst>
  </p:cSld>
  <p:clrMapOvr>
    <a:masterClrMapping/>
  </p:clrMapOvr>
  <p:transition/>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Chomsky normal form (CNF)</a:t>
            </a:r>
            <a:endParaRPr lang="en-IN" sz="3600" kern="0">
              <a:solidFill>
                <a:srgbClr val="C00000"/>
              </a:solidFill>
            </a:endParaRPr>
          </a:p>
        </p:txBody>
      </p:sp>
      <mc:AlternateContent>
        <mc:Choice Requires="a14">
          <p:sp>
            <p:nvSpPr>
              <p:cNvPr id="8" name="TextBox 7">
                <a:extLst>
                  <a:ext uri="{FF2B5EF4-FFF2-40B4-BE49-F238E27FC236}">
                    <a16:creationId xmlns:a16="http://schemas.microsoft.com/office/drawing/2014/main" id="{A4947ED9-19DA-817A-2EC1-96075FACFD7E}"/>
                  </a:ext>
                </a:extLst>
              </p:cNvPr>
              <p:cNvSpPr txBox="1"/>
              <p:nvPr/>
            </p:nvSpPr>
            <p:spPr>
              <a:xfrm>
                <a:off x="135636" y="1447800"/>
                <a:ext cx="8871204" cy="13849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7030A0"/>
                    </a:solidFill>
                  </a:rPr>
                  <a:t>Theorem: Every CFG can be written Chomsky normal form.</a:t>
                </a:r>
              </a:p>
              <a:p>
                <a:pPr marL="342900" indent="-342900">
                  <a:buFont typeface="Wingdings" panose="05000000000000000000" pitchFamily="2" charset="2"/>
                  <a:buChar char="Ø"/>
                </a:pPr>
                <a:r>
                  <a:rPr lang="en-US" sz="2800">
                    <a:solidFill>
                      <a:srgbClr val="002060"/>
                    </a:solidFill>
                  </a:rPr>
                  <a:t>Proof: </a:t>
                </a:r>
              </a:p>
              <a:p>
                <a:pPr marL="342900" indent="-342900">
                  <a:buFont typeface="Wingdings" panose="05000000000000000000" pitchFamily="2" charset="2"/>
                  <a:buChar char="Ø"/>
                </a:pPr>
                <a:r>
                  <a:rPr lang="en-US" sz="2800">
                    <a:solidFill>
                      <a:srgbClr val="002060"/>
                    </a:solidFill>
                  </a:rPr>
                  <a:t>Step 1: Remove </a:t>
                </a:r>
                <a14:m>
                  <m:oMathPara>
                    <m:oMathParaPr>
                      <m:jc/>
                    </m:oMathParaPr>
                    <m:oMath>
                      <m:r>
                        <a:rPr lang="en-US" sz="2800" b="0" i="1" smtClean="0">
                          <a:solidFill>
                            <a:srgbClr val="002060"/>
                          </a:solidFill>
                          <a:latin typeface="Cambria Math" panose="02040503050406030204" pitchFamily="18" charset="0"/>
                        </a:rPr>
                        <m:t>𝜖</m:t>
                      </m:r>
                    </m:oMath>
                  </m:oMathPara>
                </a14:m>
                <a:r>
                  <a:rPr lang="en-US" sz="2800">
                    <a:solidFill>
                      <a:srgbClr val="002060"/>
                    </a:solidFill>
                  </a:rPr>
                  <a:t>-productions </a:t>
                </a:r>
                <a14:m>
                  <m:oMathPara>
                    <m:oMathParaPr>
                      <m:jc/>
                    </m:oMathParaPr>
                    <m:oMath>
                      <m:r>
                        <m:rPr>
                          <m:sty m:val="p"/>
                        </m:rPr>
                        <a:rPr lang="en-US" sz="2800" b="0" i="0"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𝜖</m:t>
                      </m:r>
                      <m:r>
                        <a:rPr lang="en-US" sz="2800" b="0" i="1" smtClean="0">
                          <a:solidFill>
                            <a:srgbClr val="002060"/>
                          </a:solidFill>
                          <a:latin typeface="Cambria Math" panose="02040503050406030204" pitchFamily="18" charset="0"/>
                        </a:rPr>
                        <m:t>)</m:t>
                      </m:r>
                    </m:oMath>
                  </m:oMathPara>
                </a14:m>
                <a:r>
                  <a:rPr lang="en-US" sz="2800">
                    <a:solidFill>
                      <a:srgbClr val="002060"/>
                    </a:solidFill>
                  </a:rPr>
                  <a:t>: </a:t>
                </a:r>
              </a:p>
            </p:txBody>
          </p:sp>
        </mc:Choice>
        <mc:Fallback>
          <p:sp>
            <p:nvSpPr>
              <p:cNvPr id="8" name="TextBox 7">
                <a:extLst>
                  <a:ext uri="{FF2B5EF4-FFF2-40B4-BE49-F238E27FC236}">
                    <a16:creationId xmlns:a16="http://schemas.microsoft.com/office/drawing/2014/main" id="{A4947ED9-19DA-817A-2EC1-96075FACFD7E}"/>
                  </a:ext>
                </a:extLst>
              </p:cNvPr>
              <p:cNvSpPr txBox="1">
                <a:spLocks noRot="1" noChangeAspect="1" noMove="1" noResize="1" noEditPoints="1" noAdjustHandles="1" noChangeArrowheads="1" noChangeShapeType="1" noTextEdit="1"/>
              </p:cNvSpPr>
              <p:nvPr/>
            </p:nvSpPr>
            <p:spPr>
              <a:xfrm>
                <a:off x="135636" y="1447800"/>
                <a:ext cx="8871204" cy="1384995"/>
              </a:xfrm>
              <a:prstGeom prst="rect">
                <a:avLst/>
              </a:prstGeom>
              <a:blipFill>
                <a:blip r:embed="rId2"/>
                <a:stretch>
                  <a:fillRect l="-1374" t="-4405" r="0" b="-11454"/>
                </a:stretch>
              </a:blipFill>
            </p:spPr>
            <p:txBody>
              <a:bodyPr/>
              <a:lstStyle/>
              <a:p>
                <a:r>
                  <a:rPr lang="en-IN">
                    <a:noFill/>
                  </a:rPr>
                  <a:t> </a:t>
                </a:r>
              </a:p>
            </p:txBody>
          </p:sp>
        </mc:Fallback>
      </mc:AlternateContent>
      <mc:AlternateContent>
        <mc:Choice Requires="a14">
          <p:sp>
            <p:nvSpPr>
              <p:cNvPr id="4" name="TextBox 3">
                <a:extLst>
                  <a:ext uri="{FF2B5EF4-FFF2-40B4-BE49-F238E27FC236}">
                    <a16:creationId xmlns:a16="http://schemas.microsoft.com/office/drawing/2014/main" id="{E3EF3FC6-1131-2E40-76F1-5D3F73CFD7ED}"/>
                  </a:ext>
                </a:extLst>
              </p:cNvPr>
              <p:cNvSpPr txBox="1"/>
              <p:nvPr/>
            </p:nvSpPr>
            <p:spPr>
              <a:xfrm>
                <a:off x="4876800" y="3048000"/>
                <a:ext cx="4395216" cy="31085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Example:</a:t>
                </a:r>
              </a:p>
              <a:p>
                <a14:m>
                  <m:oMathPara>
                    <m:oMathParaPr>
                      <m:jc/>
                    </m:oMathParaPr>
                    <m:oMath>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𝐴𝑆𝐴</m:t>
                      </m:r>
                    </m:oMath>
                  </m:oMathPara>
                </a14:m>
                <a:endParaRPr lang="en-US" sz="2800">
                  <a:solidFill>
                    <a:srgbClr val="002060"/>
                  </a:solidFill>
                </a:endParaRPr>
              </a:p>
              <a:p>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𝐵</m:t>
                      </m:r>
                      <m:r>
                        <a:rPr lang="en-US" sz="2800" b="0" i="1" smtClean="0">
                          <a:solidFill>
                            <a:srgbClr val="002060"/>
                          </a:solidFill>
                          <a:latin typeface="Cambria Math" panose="02040503050406030204" pitchFamily="18" charset="0"/>
                        </a:rPr>
                        <m:t> | </m:t>
                      </m:r>
                      <m:r>
                        <a:rPr lang="en-US" sz="2800" b="0" i="1" smtClean="0">
                          <a:solidFill>
                            <a:srgbClr val="002060"/>
                          </a:solidFill>
                          <a:latin typeface="Cambria Math" panose="02040503050406030204" pitchFamily="18" charset="0"/>
                        </a:rPr>
                        <m:t>𝑆</m:t>
                      </m:r>
                    </m:oMath>
                  </m:oMathPara>
                </a14:m>
                <a:endParaRPr lang="en-US" sz="2800" b="0">
                  <a:solidFill>
                    <a:srgbClr val="002060"/>
                  </a:solidFill>
                </a:endParaRPr>
              </a:p>
              <a:p>
                <a14:m>
                  <m:oMathPara>
                    <m:oMathParaPr>
                      <m:jc/>
                    </m:oMathParaPr>
                    <m:oMath>
                      <m:r>
                        <a:rPr lang="en-US" sz="2800" b="0" i="1" smtClean="0">
                          <a:solidFill>
                            <a:srgbClr val="002060"/>
                          </a:solidFill>
                          <a:latin typeface="Cambria Math" panose="02040503050406030204" pitchFamily="18" charset="0"/>
                        </a:rPr>
                        <m:t>𝐵</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𝑏</m:t>
                      </m:r>
                      <m:r>
                        <a:rPr lang="en-US" sz="2800" b="0" i="1" smtClean="0">
                          <a:solidFill>
                            <a:srgbClr val="002060"/>
                          </a:solidFill>
                          <a:latin typeface="Cambria Math" panose="02040503050406030204" pitchFamily="18" charset="0"/>
                        </a:rPr>
                        <m:t> | </m:t>
                      </m:r>
                      <m:r>
                        <a:rPr lang="en-US" sz="2800" b="0" i="1" smtClean="0">
                          <a:solidFill>
                            <a:srgbClr val="002060"/>
                          </a:solidFill>
                          <a:latin typeface="Cambria Math" panose="02040503050406030204" pitchFamily="18" charset="0"/>
                        </a:rPr>
                        <m:t>𝜖</m:t>
                      </m:r>
                    </m:oMath>
                  </m:oMathPara>
                </a14:m>
                <a:endParaRPr lang="en-US" sz="2800" b="0">
                  <a:solidFill>
                    <a:srgbClr val="002060"/>
                  </a:solidFill>
                </a:endParaRPr>
              </a:p>
              <a:p>
                <a:r>
                  <a:rPr lang="en-US" sz="2800">
                    <a:solidFill>
                      <a:srgbClr val="002060"/>
                    </a:solidFill>
                  </a:rPr>
                  <a:t> </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mc:Choice>
        <mc:Fallback>
          <p:sp>
            <p:nvSpPr>
              <p:cNvPr id="4" name="TextBox 3">
                <a:extLst>
                  <a:ext uri="{FF2B5EF4-FFF2-40B4-BE49-F238E27FC236}">
                    <a16:creationId xmlns:a16="http://schemas.microsoft.com/office/drawing/2014/main" id="{E3EF3FC6-1131-2E40-76F1-5D3F73CFD7ED}"/>
                  </a:ext>
                </a:extLst>
              </p:cNvPr>
              <p:cNvSpPr txBox="1">
                <a:spLocks noRot="1" noChangeAspect="1" noMove="1" noResize="1" noEditPoints="1" noAdjustHandles="1" noChangeArrowheads="1" noChangeShapeType="1" noTextEdit="1"/>
              </p:cNvSpPr>
              <p:nvPr/>
            </p:nvSpPr>
            <p:spPr>
              <a:xfrm>
                <a:off x="4876800" y="3048000"/>
                <a:ext cx="4395216" cy="3108543"/>
              </a:xfrm>
              <a:prstGeom prst="rect">
                <a:avLst/>
              </a:prstGeom>
              <a:blipFill>
                <a:blip r:embed="rId3"/>
                <a:stretch>
                  <a:fillRect l="-2358" t="-1765" r="0"/>
                </a:stretch>
              </a:blipFill>
            </p:spPr>
            <p:txBody>
              <a:bodyPr/>
              <a:lstStyle/>
              <a:p>
                <a:r>
                  <a:rPr lang="en-IN">
                    <a:noFill/>
                  </a:rPr>
                  <a:t> </a:t>
                </a:r>
              </a:p>
            </p:txBody>
          </p:sp>
        </mc:Fallback>
      </mc:AlternateContent>
      <p:contentPart p14:bwMode="auto" r:id="rId4">
        <p14:nvContentPartPr>
          <p14:cNvPr id="2" name="Ink 1"/>
          <p14:cNvContentPartPr/>
          <p14:nvPr/>
        </p14:nvContentPartPr>
        <p14:xfrm>
          <a:off x="226440" y="1440720"/>
          <a:ext cx="8884800" cy="4786920"/>
        </p14:xfrm>
      </p:contentPart>
      <p:contentPart p14:bwMode="auto" r:id="rId5">
        <p14:nvContentPartPr>
          <p14:cNvPr id="3" name="Ink 2"/>
          <p14:cNvContentPartPr/>
          <p14:nvPr/>
        </p14:nvContentPartPr>
        <p14:xfrm>
          <a:off x="4956120" y="2743200"/>
          <a:ext cx="1906920" cy="603720"/>
        </p14:xfrm>
      </p:contentPart>
    </p:spTree>
    <p:extLst>
      <p:ext uri="{BB962C8B-B14F-4D97-AF65-F5344CB8AC3E}">
        <p14:creationId xmlns:p14="http://schemas.microsoft.com/office/powerpoint/2010/main" val="41709477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Chomsky normal form (CNF)</a:t>
            </a:r>
            <a:endParaRPr lang="en-IN" sz="3600" kern="0">
              <a:solidFill>
                <a:srgbClr val="C00000"/>
              </a:solidFill>
            </a:endParaRPr>
          </a:p>
        </p:txBody>
      </p:sp>
      <mc:AlternateContent>
        <mc:Choice Requires="a14">
          <p:sp>
            <p:nvSpPr>
              <p:cNvPr id="8" name="TextBox 7">
                <a:extLst>
                  <a:ext uri="{FF2B5EF4-FFF2-40B4-BE49-F238E27FC236}">
                    <a16:creationId xmlns:a16="http://schemas.microsoft.com/office/drawing/2014/main" id="{A4947ED9-19DA-817A-2EC1-96075FACFD7E}"/>
                  </a:ext>
                </a:extLst>
              </p:cNvPr>
              <p:cNvSpPr txBox="1"/>
              <p:nvPr/>
            </p:nvSpPr>
            <p:spPr>
              <a:xfrm>
                <a:off x="135636" y="1447800"/>
                <a:ext cx="8872728" cy="181588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Step 2: Remove unit productions (of the form </a:t>
                </a:r>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𝐵</m:t>
                      </m:r>
                    </m:oMath>
                  </m:oMathPara>
                </a14:m>
                <a:r>
                  <a:rPr lang="en-US" sz="2800">
                    <a:solidFill>
                      <a:srgbClr val="002060"/>
                    </a:solidFill>
                  </a:rPr>
                  <a:t>) </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mc:Choice>
        <mc:Fallback>
          <p:sp>
            <p:nvSpPr>
              <p:cNvPr id="8" name="TextBox 7">
                <a:extLst>
                  <a:ext uri="{FF2B5EF4-FFF2-40B4-BE49-F238E27FC236}">
                    <a16:creationId xmlns:a16="http://schemas.microsoft.com/office/drawing/2014/main" id="{A4947ED9-19DA-817A-2EC1-96075FACFD7E}"/>
                  </a:ext>
                </a:extLst>
              </p:cNvPr>
              <p:cNvSpPr txBox="1">
                <a:spLocks noRot="1" noChangeAspect="1" noMove="1" noResize="1" noEditPoints="1" noAdjustHandles="1" noChangeArrowheads="1" noChangeShapeType="1" noTextEdit="1"/>
              </p:cNvSpPr>
              <p:nvPr/>
            </p:nvSpPr>
            <p:spPr>
              <a:xfrm>
                <a:off x="135636" y="1447800"/>
                <a:ext cx="8872728" cy="1815882"/>
              </a:xfrm>
              <a:prstGeom prst="rect">
                <a:avLst/>
              </a:prstGeom>
              <a:blipFill>
                <a:blip r:embed="rId2"/>
                <a:stretch>
                  <a:fillRect l="-1168" t="-3367" b="0"/>
                </a:stretch>
              </a:blipFill>
            </p:spPr>
            <p:txBody>
              <a:bodyPr/>
              <a:lstStyle/>
              <a:p>
                <a:r>
                  <a:rPr lang="en-IN">
                    <a:noFill/>
                  </a:rPr>
                  <a:t> </a:t>
                </a:r>
              </a:p>
            </p:txBody>
          </p:sp>
        </mc:Fallback>
      </mc:AlternateContent>
      <p:contentPart p14:bwMode="auto" r:id="rId3">
        <p14:nvContentPartPr>
          <p14:cNvPr id="2" name="Ink 1"/>
          <p14:cNvContentPartPr/>
          <p14:nvPr/>
        </p14:nvContentPartPr>
        <p14:xfrm>
          <a:off x="1277640" y="1916280"/>
          <a:ext cx="6921000" cy="1561680"/>
        </p14:xfrm>
      </p:contentPart>
      <p:contentPart p14:bwMode="auto" r:id="rId4">
        <p14:nvContentPartPr>
          <p14:cNvPr id="3" name="Ink 2"/>
          <p14:cNvContentPartPr/>
          <p14:nvPr/>
        </p14:nvContentPartPr>
        <p14:xfrm>
          <a:off x="1281240" y="0"/>
          <a:ext cx="7222320" cy="5084640"/>
        </p14:xfrm>
      </p:contentPart>
    </p:spTree>
    <p:extLst>
      <p:ext uri="{BB962C8B-B14F-4D97-AF65-F5344CB8AC3E}">
        <p14:creationId xmlns:p14="http://schemas.microsoft.com/office/powerpoint/2010/main" val="3987227577"/>
      </p:ext>
    </p:extLst>
  </p:cSld>
  <p:clrMapOvr>
    <a:masterClrMapping/>
  </p:clrMapOvr>
  <p:transition/>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Chomsky normal form (CNF)</a:t>
            </a:r>
            <a:endParaRPr lang="en-IN" sz="3600" kern="0">
              <a:solidFill>
                <a:srgbClr val="C00000"/>
              </a:solidFill>
            </a:endParaRPr>
          </a:p>
        </p:txBody>
      </p:sp>
      <p:sp>
        <p:nvSpPr>
          <p:cNvPr id="8" name="TextBox 7">
            <a:extLst>
              <a:ext uri="{FF2B5EF4-FFF2-40B4-BE49-F238E27FC236}">
                <a16:creationId xmlns:a16="http://schemas.microsoft.com/office/drawing/2014/main" id="{A4947ED9-19DA-817A-2EC1-96075FACFD7E}"/>
              </a:ext>
            </a:extLst>
          </p:cNvPr>
          <p:cNvSpPr txBox="1"/>
          <p:nvPr/>
        </p:nvSpPr>
        <p:spPr>
          <a:xfrm>
            <a:off x="135636" y="1447800"/>
            <a:ext cx="8872728" cy="181588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Step 3: Bring all the productions into the proper form. </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p:contentPart p14:bwMode="auto" r:id="rId2">
        <p14:nvContentPartPr>
          <p14:cNvPr id="2" name="Ink 1"/>
          <p14:cNvContentPartPr/>
          <p14:nvPr/>
        </p14:nvContentPartPr>
        <p14:xfrm>
          <a:off x="928800" y="0"/>
          <a:ext cx="8141040" cy="6369480"/>
        </p14:xfrm>
      </p:contentPart>
    </p:spTree>
    <p:extLst>
      <p:ext uri="{BB962C8B-B14F-4D97-AF65-F5344CB8AC3E}">
        <p14:creationId xmlns:p14="http://schemas.microsoft.com/office/powerpoint/2010/main" val="3593763834"/>
      </p:ext>
    </p:extLst>
  </p:cSld>
  <p:clrMapOvr>
    <a:masterClrMapping/>
  </p:clrMapOvr>
  <p:transition/>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Chomsky normal form (CNF)</a:t>
            </a:r>
            <a:endParaRPr lang="en-IN" sz="3600" kern="0">
              <a:solidFill>
                <a:srgbClr val="C00000"/>
              </a:solidFill>
            </a:endParaRPr>
          </a:p>
        </p:txBody>
      </p:sp>
      <p:sp>
        <p:nvSpPr>
          <p:cNvPr id="8" name="TextBox 7">
            <a:extLst>
              <a:ext uri="{FF2B5EF4-FFF2-40B4-BE49-F238E27FC236}">
                <a16:creationId xmlns:a16="http://schemas.microsoft.com/office/drawing/2014/main" id="{A4947ED9-19DA-817A-2EC1-96075FACFD7E}"/>
              </a:ext>
            </a:extLst>
          </p:cNvPr>
          <p:cNvSpPr txBox="1"/>
          <p:nvPr/>
        </p:nvSpPr>
        <p:spPr>
          <a:xfrm>
            <a:off x="135636" y="1447800"/>
            <a:ext cx="8872728" cy="9541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mc:AlternateContent>
        <mc:Choice Requires="a14">
          <p:sp>
            <p:nvSpPr>
              <p:cNvPr id="5" name="TextBox 4">
                <a:extLst>
                  <a:ext uri="{FF2B5EF4-FFF2-40B4-BE49-F238E27FC236}">
                    <a16:creationId xmlns:a16="http://schemas.microsoft.com/office/drawing/2014/main" id="{E3EF3FC6-1131-2E40-76F1-5D3F73CFD7ED}"/>
                  </a:ext>
                </a:extLst>
              </p:cNvPr>
              <p:cNvSpPr txBox="1"/>
              <p:nvPr/>
            </p:nvSpPr>
            <p:spPr>
              <a:xfrm>
                <a:off x="176784" y="1447800"/>
                <a:ext cx="4395216" cy="310854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800">
                    <a:solidFill>
                      <a:srgbClr val="002060"/>
                    </a:solidFill>
                  </a:rPr>
                  <a:t>Example:</a:t>
                </a:r>
              </a:p>
              <a:p>
                <a14:m>
                  <m:oMathPara>
                    <m:oMathParaPr>
                      <m:jc/>
                    </m:oMathParaPr>
                    <m:oMath>
                      <m:r>
                        <a:rPr lang="en-US" sz="2800" b="0" i="1" smtClean="0">
                          <a:solidFill>
                            <a:srgbClr val="002060"/>
                          </a:solidFill>
                          <a:latin typeface="Cambria Math" panose="02040503050406030204" pitchFamily="18" charset="0"/>
                        </a:rPr>
                        <m:t>𝑆</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𝐴𝑆𝐴</m:t>
                      </m:r>
                    </m:oMath>
                  </m:oMathPara>
                </a14:m>
                <a:endParaRPr lang="en-US" sz="2800">
                  <a:solidFill>
                    <a:srgbClr val="002060"/>
                  </a:solidFill>
                </a:endParaRPr>
              </a:p>
              <a:p>
                <a14:m>
                  <m:oMathPara>
                    <m:oMathParaPr>
                      <m:jc/>
                    </m:oMathParaPr>
                    <m:oMath>
                      <m:r>
                        <a:rPr lang="en-US" sz="2800" b="0" i="1" smtClean="0">
                          <a:solidFill>
                            <a:srgbClr val="002060"/>
                          </a:solidFill>
                          <a:latin typeface="Cambria Math" panose="02040503050406030204" pitchFamily="18" charset="0"/>
                        </a:rPr>
                        <m:t>𝐴</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𝐵</m:t>
                      </m:r>
                      <m:r>
                        <a:rPr lang="en-US" sz="2800" b="0" i="1" smtClean="0">
                          <a:solidFill>
                            <a:srgbClr val="002060"/>
                          </a:solidFill>
                          <a:latin typeface="Cambria Math" panose="02040503050406030204" pitchFamily="18" charset="0"/>
                        </a:rPr>
                        <m:t> | </m:t>
                      </m:r>
                      <m:r>
                        <a:rPr lang="en-US" sz="2800" b="0" i="1" smtClean="0">
                          <a:solidFill>
                            <a:srgbClr val="002060"/>
                          </a:solidFill>
                          <a:latin typeface="Cambria Math" panose="02040503050406030204" pitchFamily="18" charset="0"/>
                        </a:rPr>
                        <m:t>𝑆</m:t>
                      </m:r>
                    </m:oMath>
                  </m:oMathPara>
                </a14:m>
                <a:endParaRPr lang="en-US" sz="2800" b="0">
                  <a:solidFill>
                    <a:srgbClr val="002060"/>
                  </a:solidFill>
                </a:endParaRPr>
              </a:p>
              <a:p>
                <a14:m>
                  <m:oMathPara>
                    <m:oMathParaPr>
                      <m:jc/>
                    </m:oMathParaPr>
                    <m:oMath>
                      <m:r>
                        <a:rPr lang="en-US" sz="2800" b="0" i="1" smtClean="0">
                          <a:solidFill>
                            <a:srgbClr val="002060"/>
                          </a:solidFill>
                          <a:latin typeface="Cambria Math" panose="02040503050406030204" pitchFamily="18" charset="0"/>
                        </a:rPr>
                        <m:t>𝐵</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𝑏</m:t>
                      </m:r>
                      <m:r>
                        <a:rPr lang="en-US" sz="2800" b="0" i="1" smtClean="0">
                          <a:solidFill>
                            <a:srgbClr val="002060"/>
                          </a:solidFill>
                          <a:latin typeface="Cambria Math" panose="02040503050406030204" pitchFamily="18" charset="0"/>
                        </a:rPr>
                        <m:t> | </m:t>
                      </m:r>
                      <m:r>
                        <a:rPr lang="en-US" sz="2800" b="0" i="1" smtClean="0">
                          <a:solidFill>
                            <a:srgbClr val="002060"/>
                          </a:solidFill>
                          <a:latin typeface="Cambria Math" panose="02040503050406030204" pitchFamily="18" charset="0"/>
                        </a:rPr>
                        <m:t>𝜖</m:t>
                      </m:r>
                    </m:oMath>
                  </m:oMathPara>
                </a14:m>
                <a:endParaRPr lang="en-US" sz="2800" b="0">
                  <a:solidFill>
                    <a:srgbClr val="002060"/>
                  </a:solidFill>
                </a:endParaRPr>
              </a:p>
              <a:p>
                <a:r>
                  <a:rPr lang="en-US" sz="2800">
                    <a:solidFill>
                      <a:srgbClr val="002060"/>
                    </a:solidFill>
                  </a:rPr>
                  <a:t> </a:t>
                </a:r>
              </a:p>
              <a:p>
                <a:pPr marL="342900" indent="-342900">
                  <a:buFont typeface="Wingdings" panose="05000000000000000000" pitchFamily="2" charset="2"/>
                  <a:buChar char="Ø"/>
                </a:pPr>
                <a:endParaRPr lang="en-US" sz="2800">
                  <a:solidFill>
                    <a:srgbClr val="002060"/>
                  </a:solidFill>
                </a:endParaRPr>
              </a:p>
              <a:p>
                <a:pPr marL="342900" indent="-342900">
                  <a:buFont typeface="Wingdings" panose="05000000000000000000" pitchFamily="2" charset="2"/>
                  <a:buChar char="Ø"/>
                </a:pPr>
                <a:endParaRPr lang="en-US" sz="2800">
                  <a:solidFill>
                    <a:srgbClr val="002060"/>
                  </a:solidFill>
                </a:endParaRPr>
              </a:p>
            </p:txBody>
          </p:sp>
        </mc:Choice>
        <mc:Fallback>
          <p:sp>
            <p:nvSpPr>
              <p:cNvPr id="5" name="TextBox 4">
                <a:extLst>
                  <a:ext uri="{FF2B5EF4-FFF2-40B4-BE49-F238E27FC236}">
                    <a16:creationId xmlns:a16="http://schemas.microsoft.com/office/drawing/2014/main" id="{E3EF3FC6-1131-2E40-76F1-5D3F73CFD7ED}"/>
                  </a:ext>
                </a:extLst>
              </p:cNvPr>
              <p:cNvSpPr txBox="1">
                <a:spLocks noRot="1" noChangeAspect="1" noMove="1" noResize="1" noEditPoints="1" noAdjustHandles="1" noChangeArrowheads="1" noChangeShapeType="1" noTextEdit="1"/>
              </p:cNvSpPr>
              <p:nvPr/>
            </p:nvSpPr>
            <p:spPr>
              <a:xfrm>
                <a:off x="176784" y="1447800"/>
                <a:ext cx="4395216" cy="3108543"/>
              </a:xfrm>
              <a:prstGeom prst="rect">
                <a:avLst/>
              </a:prstGeom>
              <a:blipFill>
                <a:blip r:embed="rId2"/>
                <a:stretch>
                  <a:fillRect l="-2358" t="-1965" r="0"/>
                </a:stretch>
              </a:blipFill>
            </p:spPr>
            <p:txBody>
              <a:bodyPr/>
              <a:lstStyle/>
              <a:p>
                <a:r>
                  <a:rPr lang="en-IN">
                    <a:noFill/>
                  </a:rPr>
                  <a:t> </a:t>
                </a:r>
              </a:p>
            </p:txBody>
          </p:sp>
        </mc:Fallback>
      </mc:AlternateContent>
      <p:contentPart p14:bwMode="auto" r:id="rId3">
        <p14:nvContentPartPr>
          <p14:cNvPr id="2" name="Ink 1"/>
          <p14:cNvContentPartPr/>
          <p14:nvPr/>
        </p14:nvContentPartPr>
        <p14:xfrm>
          <a:off x="288720" y="0"/>
          <a:ext cx="8816040" cy="6537240"/>
        </p14:xfrm>
      </p:contentPart>
    </p:spTree>
    <p:extLst>
      <p:ext uri="{BB962C8B-B14F-4D97-AF65-F5344CB8AC3E}">
        <p14:creationId xmlns:p14="http://schemas.microsoft.com/office/powerpoint/2010/main" val="17781472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Chomsky normal form (CNF)</a:t>
            </a:r>
            <a:endParaRPr lang="en-IN" sz="3600" kern="0">
              <a:solidFill>
                <a:srgbClr val="C00000"/>
              </a:solidFill>
            </a:endParaRPr>
          </a:p>
        </p:txBody>
      </p:sp>
      <mc:AlternateContent>
        <mc:Choice Requires="a14">
          <p:sp>
            <p:nvSpPr>
              <p:cNvPr id="8" name="TextBox 7">
                <a:extLst>
                  <a:ext uri="{FF2B5EF4-FFF2-40B4-BE49-F238E27FC236}">
                    <a16:creationId xmlns:a16="http://schemas.microsoft.com/office/drawing/2014/main" id="{A4947ED9-19DA-817A-2EC1-96075FACFD7E}"/>
                  </a:ext>
                </a:extLst>
              </p:cNvPr>
              <p:cNvSpPr txBox="1"/>
              <p:nvPr/>
            </p:nvSpPr>
            <p:spPr>
              <a:xfrm>
                <a:off x="135636" y="1447800"/>
                <a:ext cx="8872728"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Result: Let </a:t>
                </a:r>
                <a14:m>
                  <m:oMathPara>
                    <m:oMathParaPr>
                      <m:jc/>
                    </m:oMathParaPr>
                    <m:oMath>
                      <m:r>
                        <a:rPr lang="en-US" sz="2400" b="0" i="1" smtClean="0">
                          <a:solidFill>
                            <a:srgbClr val="002060"/>
                          </a:solidFill>
                          <a:latin typeface="Cambria Math" panose="02040503050406030204" pitchFamily="18" charset="0"/>
                        </a:rPr>
                        <m:t>𝐺</m:t>
                      </m:r>
                    </m:oMath>
                  </m:oMathPara>
                </a14:m>
                <a:r>
                  <a:rPr lang="en-US" sz="2400">
                    <a:solidFill>
                      <a:srgbClr val="002060"/>
                    </a:solidFill>
                  </a:rPr>
                  <a:t> be a CFG in Chomsky normal form</a:t>
                </a:r>
                <a14:m>
                  <m:oMathPara>
                    <m:oMathParaPr>
                      <m:jc/>
                    </m:oMathParaPr>
                    <m:oMath>
                      <m:r>
                        <a:rPr lang="en-US" sz="2400" b="0" i="1" smtClean="0">
                          <a:solidFill>
                            <a:srgbClr val="002060"/>
                          </a:solidFill>
                          <a:latin typeface="Cambria Math" panose="02040503050406030204" pitchFamily="18" charset="0"/>
                        </a:rPr>
                        <m:t>. </m:t>
                      </m:r>
                    </m:oMath>
                  </m:oMathPara>
                </a14:m>
                <a:r>
                  <a:rPr lang="en-US" sz="2400">
                    <a:solidFill>
                      <a:srgbClr val="002060"/>
                    </a:solidFill>
                  </a:rPr>
                  <a:t>The length of all derivations of a string, of length </a:t>
                </a:r>
                <a14:m>
                  <m:oMathPara>
                    <m:oMathParaPr>
                      <m:jc/>
                    </m:oMathParaPr>
                    <m:oMath>
                      <m:r>
                        <a:rPr lang="en-US" sz="2400" b="0" i="1" smtClean="0">
                          <a:solidFill>
                            <a:srgbClr val="002060"/>
                          </a:solidFill>
                          <a:latin typeface="Cambria Math" panose="02040503050406030204" pitchFamily="18" charset="0"/>
                        </a:rPr>
                        <m:t>𝑛</m:t>
                      </m:r>
                    </m:oMath>
                  </m:oMathPara>
                </a14:m>
                <a:r>
                  <a:rPr lang="en-US" sz="2400">
                    <a:solidFill>
                      <a:srgbClr val="002060"/>
                    </a:solidFill>
                  </a:rPr>
                  <a:t>,  in </a:t>
                </a:r>
                <a14:m>
                  <m:oMathPara>
                    <m:oMathParaPr>
                      <m:jc/>
                    </m:oMathParaPr>
                    <m:oMath>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𝐺</m:t>
                      </m:r>
                      <m:r>
                        <a:rPr lang="en-US" sz="2400" b="0" i="1" smtClean="0">
                          <a:solidFill>
                            <a:srgbClr val="002060"/>
                          </a:solidFill>
                          <a:latin typeface="Cambria Math" panose="02040503050406030204" pitchFamily="18" charset="0"/>
                        </a:rPr>
                        <m:t>)</m:t>
                      </m:r>
                    </m:oMath>
                  </m:oMathPara>
                </a14:m>
                <a:r>
                  <a:rPr lang="en-US" sz="2400">
                    <a:solidFill>
                      <a:srgbClr val="002060"/>
                    </a:solidFill>
                  </a:rPr>
                  <a:t>,  is </a:t>
                </a:r>
                <a14:m>
                  <m:oMathPara>
                    <m:oMathParaPr>
                      <m:jc/>
                    </m:oMathParaPr>
                    <m:oMath>
                      <m:r>
                        <a:rPr lang="en-US" sz="2400" b="0" i="1" smtClean="0">
                          <a:solidFill>
                            <a:srgbClr val="002060"/>
                          </a:solidFill>
                          <a:latin typeface="Cambria Math" panose="02040503050406030204" pitchFamily="18" charset="0"/>
                        </a:rPr>
                        <m:t>2</m:t>
                      </m:r>
                      <m:r>
                        <a:rPr lang="en-US" sz="2400" b="0" i="1" smtClean="0">
                          <a:solidFill>
                            <a:srgbClr val="002060"/>
                          </a:solidFill>
                          <a:latin typeface="Cambria Math" panose="02040503050406030204" pitchFamily="18" charset="0"/>
                        </a:rPr>
                        <m:t>𝑛</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oMath>
                  </m:oMathPara>
                </a14:m>
                <a:r>
                  <a:rPr lang="en-US" sz="2400">
                    <a:solidFill>
                      <a:srgbClr val="002060"/>
                    </a:solidFill>
                  </a:rPr>
                  <a:t>.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p:txBody>
          </p:sp>
        </mc:Choice>
        <mc:Fallback>
          <p:sp>
            <p:nvSpPr>
              <p:cNvPr id="8" name="TextBox 7">
                <a:extLst>
                  <a:ext uri="{FF2B5EF4-FFF2-40B4-BE49-F238E27FC236}">
                    <a16:creationId xmlns:a16="http://schemas.microsoft.com/office/drawing/2014/main" id="{A4947ED9-19DA-817A-2EC1-96075FACFD7E}"/>
                  </a:ext>
                </a:extLst>
              </p:cNvPr>
              <p:cNvSpPr txBox="1">
                <a:spLocks noRot="1" noChangeAspect="1" noMove="1" noResize="1" noEditPoints="1" noAdjustHandles="1" noChangeArrowheads="1" noChangeShapeType="1" noTextEdit="1"/>
              </p:cNvSpPr>
              <p:nvPr/>
            </p:nvSpPr>
            <p:spPr>
              <a:xfrm>
                <a:off x="135636" y="1447800"/>
                <a:ext cx="8872728" cy="1938992"/>
              </a:xfrm>
              <a:prstGeom prst="rect">
                <a:avLst/>
              </a:prstGeom>
              <a:blipFill>
                <a:blip r:embed="rId2"/>
                <a:stretch>
                  <a:fillRect l="-893" t="-2516" r="0" b="0"/>
                </a:stretch>
              </a:blipFill>
            </p:spPr>
            <p:txBody>
              <a:bodyPr/>
              <a:lstStyle/>
              <a:p>
                <a:r>
                  <a:rPr lang="en-IN">
                    <a:noFill/>
                  </a:rPr>
                  <a:t> </a:t>
                </a:r>
              </a:p>
            </p:txBody>
          </p:sp>
        </mc:Fallback>
      </mc:AlternateContent>
      <p:contentPart p14:bwMode="auto" r:id="rId3">
        <p14:nvContentPartPr>
          <p14:cNvPr id="2" name="Ink 1"/>
          <p14:cNvContentPartPr/>
          <p14:nvPr/>
        </p14:nvContentPartPr>
        <p14:xfrm>
          <a:off x="618480" y="0"/>
          <a:ext cx="8516160" cy="6528960"/>
        </p14:xfrm>
      </p:contentPart>
    </p:spTree>
    <p:extLst>
      <p:ext uri="{BB962C8B-B14F-4D97-AF65-F5344CB8AC3E}">
        <p14:creationId xmlns:p14="http://schemas.microsoft.com/office/powerpoint/2010/main" val="3618302723"/>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a:extLst>
              <a:ext uri="{FF2B5EF4-FFF2-40B4-BE49-F238E27FC236}">
                <a16:creationId xmlns:a16="http://schemas.microsoft.com/office/drawing/2014/main" id="{F0A5867D-AA75-1B26-E6A2-D764AEFC296F}"/>
              </a:ext>
            </a:extLst>
          </p:cNvPr>
          <p:cNvSpPr txBox="1"/>
          <p:nvPr/>
        </p:nvSpPr>
        <p:spPr>
          <a:xfrm>
            <a:off x="228600" y="3124200"/>
            <a:ext cx="8153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90000"/>
              </a:lnSpc>
              <a:buFont typeface="Wingdings" pitchFamily="28" charset="2"/>
              <a:buNone/>
              <a:defRPr/>
            </a:pPr>
            <a:r>
              <a:rPr lang="en-US" sz="4000">
                <a:solidFill>
                  <a:srgbClr val="7030A0"/>
                </a:solidFill>
              </a:rPr>
              <a:t> Finite Automata</a:t>
            </a:r>
          </a:p>
        </p:txBody>
      </p:sp>
    </p:spTree>
    <p:extLst>
      <p:ext uri="{BB962C8B-B14F-4D97-AF65-F5344CB8AC3E}">
        <p14:creationId xmlns:p14="http://schemas.microsoft.com/office/powerpoint/2010/main" val="3297451480"/>
      </p:ext>
    </p:extLst>
  </p:cSld>
  <p:clrMapOvr>
    <a:masterClrMapping/>
  </p:clrMapOvr>
  <p:transition/>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Membership problem </a:t>
            </a:r>
            <a:endParaRPr lang="en-IN" sz="3600" kern="0">
              <a:solidFill>
                <a:srgbClr val="C00000"/>
              </a:solidFill>
            </a:endParaRPr>
          </a:p>
        </p:txBody>
      </p:sp>
      <mc:AlternateContent>
        <mc:Choice Requires="a14">
          <p:sp>
            <p:nvSpPr>
              <p:cNvPr id="8" name="TextBox 7">
                <a:extLst>
                  <a:ext uri="{FF2B5EF4-FFF2-40B4-BE49-F238E27FC236}">
                    <a16:creationId xmlns:a16="http://schemas.microsoft.com/office/drawing/2014/main" id="{A4947ED9-19DA-817A-2EC1-96075FACFD7E}"/>
                  </a:ext>
                </a:extLst>
              </p:cNvPr>
              <p:cNvSpPr txBox="1"/>
              <p:nvPr/>
            </p:nvSpPr>
            <p:spPr>
              <a:xfrm>
                <a:off x="135636" y="1447800"/>
                <a:ext cx="8872728"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Given a CFG </a:t>
                </a:r>
                <a14:m>
                  <m:oMathPara>
                    <m:oMathParaPr>
                      <m:jc/>
                    </m:oMathParaPr>
                    <m:oMath>
                      <m:r>
                        <a:rPr lang="en-US" sz="2400" b="0" i="1" smtClean="0">
                          <a:solidFill>
                            <a:srgbClr val="002060"/>
                          </a:solidFill>
                          <a:latin typeface="Cambria Math" panose="02040503050406030204" pitchFamily="18" charset="0"/>
                        </a:rPr>
                        <m:t>𝐺</m:t>
                      </m:r>
                    </m:oMath>
                  </m:oMathPara>
                </a14:m>
                <a:r>
                  <a:rPr lang="en-US" sz="2400">
                    <a:solidFill>
                      <a:srgbClr val="002060"/>
                    </a:solidFill>
                  </a:rPr>
                  <a:t> and a string </a:t>
                </a:r>
                <a14:m>
                  <m:oMathPara>
                    <m:oMathParaPr>
                      <m:jc/>
                    </m:oMathParaPr>
                    <m:oMath>
                      <m:r>
                        <a:rPr lang="en-US" sz="2400" b="0" i="1" smtClean="0">
                          <a:solidFill>
                            <a:srgbClr val="002060"/>
                          </a:solidFill>
                          <a:latin typeface="Cambria Math" panose="02040503050406030204" pitchFamily="18" charset="0"/>
                        </a:rPr>
                        <m:t>𝑤</m:t>
                      </m:r>
                    </m:oMath>
                  </m:oMathPara>
                </a14:m>
                <a:r>
                  <a:rPr lang="en-US" sz="2400">
                    <a:solidFill>
                      <a:srgbClr val="002060"/>
                    </a:solidFill>
                  </a:rPr>
                  <a:t>, is </a:t>
                </a:r>
                <a14:m>
                  <m:oMathPara>
                    <m:oMathParaPr>
                      <m:jc/>
                    </m:oMathParaPr>
                    <m:oMath>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𝐿</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𝐺</m:t>
                          </m:r>
                        </m:e>
                      </m:d>
                      <m:r>
                        <a:rPr lang="en-US" sz="2400" b="0" i="1" smtClean="0">
                          <a:solidFill>
                            <a:srgbClr val="002060"/>
                          </a:solidFill>
                          <a:latin typeface="Cambria Math" panose="02040503050406030204" pitchFamily="18" charset="0"/>
                        </a:rPr>
                        <m:t>?</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p:txBody>
          </p:sp>
        </mc:Choice>
        <mc:Fallback>
          <p:sp>
            <p:nvSpPr>
              <p:cNvPr id="8" name="TextBox 7">
                <a:extLst>
                  <a:ext uri="{FF2B5EF4-FFF2-40B4-BE49-F238E27FC236}">
                    <a16:creationId xmlns:a16="http://schemas.microsoft.com/office/drawing/2014/main" id="{A4947ED9-19DA-817A-2EC1-96075FACFD7E}"/>
                  </a:ext>
                </a:extLst>
              </p:cNvPr>
              <p:cNvSpPr txBox="1">
                <a:spLocks noRot="1" noChangeAspect="1" noMove="1" noResize="1" noEditPoints="1" noAdjustHandles="1" noChangeArrowheads="1" noChangeShapeType="1" noTextEdit="1"/>
              </p:cNvSpPr>
              <p:nvPr/>
            </p:nvSpPr>
            <p:spPr>
              <a:xfrm>
                <a:off x="135636" y="1447800"/>
                <a:ext cx="8872728" cy="1200329"/>
              </a:xfrm>
              <a:prstGeom prst="rect">
                <a:avLst/>
              </a:prstGeom>
              <a:blipFill>
                <a:blip r:embed="rId2"/>
                <a:stretch>
                  <a:fillRect l="-893" t="-4082" r="0"/>
                </a:stretch>
              </a:blipFill>
            </p:spPr>
            <p:txBody>
              <a:bodyPr/>
              <a:lstStyle/>
              <a:p>
                <a:r>
                  <a:rPr lang="en-IN">
                    <a:noFill/>
                  </a:rPr>
                  <a:t> </a:t>
                </a:r>
              </a:p>
            </p:txBody>
          </p:sp>
        </mc:Fallback>
      </mc:AlternateContent>
      <p:contentPart p14:bwMode="auto" r:id="rId3">
        <p14:nvContentPartPr>
          <p14:cNvPr id="2" name="Ink 1"/>
          <p14:cNvContentPartPr/>
          <p14:nvPr/>
        </p14:nvContentPartPr>
        <p14:xfrm>
          <a:off x="2404800" y="2395080"/>
          <a:ext cx="4823280" cy="2709000"/>
        </p14:xfrm>
      </p:contentPart>
    </p:spTree>
    <p:extLst>
      <p:ext uri="{BB962C8B-B14F-4D97-AF65-F5344CB8AC3E}">
        <p14:creationId xmlns:p14="http://schemas.microsoft.com/office/powerpoint/2010/main" val="2647068603"/>
      </p:ext>
    </p:extLst>
  </p:cSld>
  <p:clrMapOvr>
    <a:masterClrMapping/>
  </p:clrMapOvr>
  <p:transition/>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Membership problem (CYK Algorithm)</a:t>
            </a:r>
            <a:endParaRPr lang="en-IN" sz="3600" kern="0">
              <a:solidFill>
                <a:srgbClr val="C00000"/>
              </a:solidFill>
            </a:endParaRPr>
          </a:p>
        </p:txBody>
      </p:sp>
      <p:sp>
        <p:nvSpPr>
          <p:cNvPr id="8" name="TextBox 7">
            <a:extLst>
              <a:ext uri="{FF2B5EF4-FFF2-40B4-BE49-F238E27FC236}">
                <a16:creationId xmlns:a16="http://schemas.microsoft.com/office/drawing/2014/main" id="{A4947ED9-19DA-817A-2EC1-96075FACFD7E}"/>
              </a:ext>
            </a:extLst>
          </p:cNvPr>
          <p:cNvSpPr txBox="1"/>
          <p:nvPr/>
        </p:nvSpPr>
        <p:spPr>
          <a:xfrm>
            <a:off x="135636" y="1447800"/>
            <a:ext cx="8872728"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err="1">
                <a:solidFill>
                  <a:srgbClr val="002060"/>
                </a:solidFill>
              </a:rPr>
              <a:t>Cocke-Younger-Kasami or CYK algorithm</a:t>
            </a:r>
          </a:p>
          <a:p>
            <a:pPr marL="342900" indent="-342900">
              <a:buFont typeface="Wingdings" panose="05000000000000000000" pitchFamily="2" charset="2"/>
              <a:buChar char="Ø"/>
            </a:pPr>
            <a:endParaRPr lang="en-US" sz="2400">
              <a:solidFill>
                <a:srgbClr val="002060"/>
              </a:solidFill>
            </a:endParaRPr>
          </a:p>
        </p:txBody>
      </p:sp>
      <p:contentPart p14:bwMode="auto" r:id="rId2">
        <p14:nvContentPartPr>
          <p14:cNvPr id="2" name="Ink 1"/>
          <p14:cNvContentPartPr/>
          <p14:nvPr/>
        </p14:nvContentPartPr>
        <p14:xfrm>
          <a:off x="213840" y="0"/>
          <a:ext cx="8876880" cy="6361560"/>
        </p14:xfrm>
      </p:contentPart>
      <p:contentPart p14:bwMode="auto" r:id="rId3">
        <p14:nvContentPartPr>
          <p14:cNvPr id="3" name="Ink 2"/>
          <p14:cNvContentPartPr/>
          <p14:nvPr/>
        </p14:nvContentPartPr>
        <p14:xfrm>
          <a:off x="83520" y="0"/>
          <a:ext cx="8896320" cy="6711120"/>
        </p14:xfrm>
      </p:contentPart>
    </p:spTree>
    <p:extLst>
      <p:ext uri="{BB962C8B-B14F-4D97-AF65-F5344CB8AC3E}">
        <p14:creationId xmlns:p14="http://schemas.microsoft.com/office/powerpoint/2010/main" val="1744320674"/>
      </p:ext>
    </p:extLst>
  </p:cSld>
  <p:clrMapOvr>
    <a:masterClrMapping/>
  </p:clrMapOvr>
  <p:transition/>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Membership problem (CYK Algorithm)</a:t>
            </a:r>
            <a:endParaRPr lang="en-IN" sz="3600" kern="0">
              <a:solidFill>
                <a:srgbClr val="C00000"/>
              </a:solidFill>
            </a:endParaRPr>
          </a:p>
        </p:txBody>
      </p:sp>
      <p:sp>
        <p:nvSpPr>
          <p:cNvPr id="8" name="TextBox 7">
            <a:extLst>
              <a:ext uri="{FF2B5EF4-FFF2-40B4-BE49-F238E27FC236}">
                <a16:creationId xmlns:a16="http://schemas.microsoft.com/office/drawing/2014/main" id="{A4947ED9-19DA-817A-2EC1-96075FACFD7E}"/>
              </a:ext>
            </a:extLst>
          </p:cNvPr>
          <p:cNvSpPr txBox="1"/>
          <p:nvPr/>
        </p:nvSpPr>
        <p:spPr>
          <a:xfrm>
            <a:off x="135636" y="1447800"/>
            <a:ext cx="8872728"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err="1">
                <a:solidFill>
                  <a:srgbClr val="002060"/>
                </a:solidFill>
              </a:rPr>
              <a:t>Cocke-Younger-Kasami or CYK algorithm</a:t>
            </a:r>
          </a:p>
          <a:p>
            <a:pPr marL="342900" indent="-342900">
              <a:buFont typeface="Wingdings" panose="05000000000000000000" pitchFamily="2" charset="2"/>
              <a:buChar char="Ø"/>
            </a:pPr>
            <a:endParaRPr lang="en-US" sz="2400">
              <a:solidFill>
                <a:srgbClr val="002060"/>
              </a:solidFill>
            </a:endParaRPr>
          </a:p>
        </p:txBody>
      </p:sp>
      <p:pic>
        <p:nvPicPr>
          <p:cNvPr id="5" name="Picture 4" descr="Text, letter&#10;&#10;Description automatically generated">
            <a:extLst>
              <a:ext uri="{FF2B5EF4-FFF2-40B4-BE49-F238E27FC236}">
                <a16:creationId xmlns:a16="http://schemas.microsoft.com/office/drawing/2014/main" id="{13D98A1D-99EC-7460-792C-F7DB8C92A573}"/>
              </a:ext>
            </a:extLst>
          </p:cNvPr>
          <p:cNvPicPr>
            <a:picLocks noChangeAspect="1"/>
          </p:cNvPicPr>
          <p:nvPr/>
        </p:nvPicPr>
        <p:blipFill>
          <a:blip r:embed="rId2">
            <a:extLst>
              <a:ext uri="{28A0092B-C50C-407E-A947-70E740481C1C}">
                <a14:useLocalDpi xmlns:a14="http://schemas.microsoft.com/office/drawing/2010/main" val="0"/>
              </a:ext>
            </a:extLst>
          </a:blip>
          <a:srcRect l="17023" t="5676" r="3365" b="46224"/>
          <a:stretch>
            <a:fillRect/>
          </a:stretch>
        </p:blipFill>
        <p:spPr>
          <a:xfrm>
            <a:off x="3657600" y="1981200"/>
            <a:ext cx="5410200" cy="4495800"/>
          </a:xfrm>
          <a:prstGeom prst="rect">
            <a:avLst/>
          </a:prstGeom>
        </p:spPr>
      </p:pic>
      <p:contentPart p14:bwMode="auto" r:id="rId3">
        <p14:nvContentPartPr>
          <p14:cNvPr id="2" name="Ink 1"/>
          <p14:cNvContentPartPr/>
          <p14:nvPr/>
        </p14:nvContentPartPr>
        <p14:xfrm>
          <a:off x="181800" y="170280"/>
          <a:ext cx="8912520" cy="6429960"/>
        </p14:xfrm>
      </p:contentPart>
    </p:spTree>
    <p:extLst>
      <p:ext uri="{BB962C8B-B14F-4D97-AF65-F5344CB8AC3E}">
        <p14:creationId xmlns:p14="http://schemas.microsoft.com/office/powerpoint/2010/main" val="37931418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Membership problem (CYK Algorithm)</a:t>
            </a:r>
            <a:endParaRPr lang="en-IN" sz="3600" kern="0">
              <a:solidFill>
                <a:srgbClr val="C00000"/>
              </a:solidFill>
            </a:endParaRPr>
          </a:p>
        </p:txBody>
      </p:sp>
      <mc:AlternateContent>
        <mc:Choice Requires="a14">
          <p:sp>
            <p:nvSpPr>
              <p:cNvPr id="8" name="TextBox 7">
                <a:extLst>
                  <a:ext uri="{FF2B5EF4-FFF2-40B4-BE49-F238E27FC236}">
                    <a16:creationId xmlns:a16="http://schemas.microsoft.com/office/drawing/2014/main" id="{A4947ED9-19DA-817A-2EC1-96075FACFD7E}"/>
                  </a:ext>
                </a:extLst>
              </p:cNvPr>
              <p:cNvSpPr txBox="1"/>
              <p:nvPr/>
            </p:nvSpPr>
            <p:spPr>
              <a:xfrm>
                <a:off x="135636" y="1447800"/>
                <a:ext cx="4207764"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Example: Consider the CFG </a:t>
                </a:r>
              </a:p>
              <a:p>
                <a14:m>
                  <m:oMathPara>
                    <m:oMathParaPr>
                      <m:jc/>
                    </m:oMathParaPr>
                    <m:oMath>
                      <m:r>
                        <a:rPr lang="en-US" sz="2400" b="0" i="1" smtClean="0">
                          <a:solidFill>
                            <a:srgbClr val="002060"/>
                          </a:solidFill>
                          <a:latin typeface="Cambria Math" panose="02040503050406030204" pitchFamily="18" charset="0"/>
                        </a:rPr>
                        <m:t>𝑆</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𝐴𝐵</m:t>
                      </m:r>
                      <m:r>
                        <a:rPr lang="en-US" sz="2400" b="0" i="1" smtClean="0">
                          <a:solidFill>
                            <a:srgbClr val="002060"/>
                          </a:solidFill>
                          <a:latin typeface="Cambria Math" panose="02040503050406030204" pitchFamily="18" charset="0"/>
                        </a:rPr>
                        <m:t> | </m:t>
                      </m:r>
                      <m:r>
                        <a:rPr lang="en-US" sz="2400" b="0" i="1" smtClean="0">
                          <a:solidFill>
                            <a:srgbClr val="002060"/>
                          </a:solidFill>
                          <a:latin typeface="Cambria Math" panose="02040503050406030204" pitchFamily="18" charset="0"/>
                        </a:rPr>
                        <m:t>𝐵𝐶</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𝐴</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𝐵𝐴</m:t>
                      </m:r>
                      <m:r>
                        <a:rPr lang="en-US" sz="2400" b="0" i="1" smtClean="0">
                          <a:solidFill>
                            <a:srgbClr val="002060"/>
                          </a:solidFill>
                          <a:latin typeface="Cambria Math" panose="02040503050406030204" pitchFamily="18" charset="0"/>
                        </a:rPr>
                        <m:t> | </m:t>
                      </m:r>
                      <m:r>
                        <a:rPr lang="en-US" sz="2400" b="0" i="1" smtClean="0">
                          <a:solidFill>
                            <a:srgbClr val="002060"/>
                          </a:solidFill>
                          <a:latin typeface="Cambria Math" panose="02040503050406030204" pitchFamily="18" charset="0"/>
                        </a:rPr>
                        <m:t>𝑎</m:t>
                      </m:r>
                    </m:oMath>
                  </m:oMathPara>
                </a14:m>
                <a:endParaRPr lang="en-US" sz="2400" b="0">
                  <a:solidFill>
                    <a:srgbClr val="002060"/>
                  </a:solidFill>
                </a:endParaRPr>
              </a:p>
              <a:p>
                <a14:m>
                  <m:oMathPara>
                    <m:oMathParaPr>
                      <m:jc/>
                    </m:oMathParaPr>
                    <m:oMath>
                      <m:r>
                        <a:rPr lang="en-US" sz="2400" b="0" i="1" smtClean="0">
                          <a:solidFill>
                            <a:srgbClr val="002060"/>
                          </a:solidFill>
                          <a:latin typeface="Cambria Math" panose="02040503050406030204" pitchFamily="18" charset="0"/>
                        </a:rPr>
                        <m:t>𝐵</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𝐶𝐶</m:t>
                      </m:r>
                      <m:r>
                        <a:rPr lang="en-US" sz="2400" b="0" i="1" smtClean="0">
                          <a:solidFill>
                            <a:srgbClr val="002060"/>
                          </a:solidFill>
                          <a:latin typeface="Cambria Math" panose="02040503050406030204" pitchFamily="18" charset="0"/>
                        </a:rPr>
                        <m:t> | </m:t>
                      </m:r>
                      <m:r>
                        <a:rPr lang="en-US" sz="2400" b="0" i="1" smtClean="0">
                          <a:solidFill>
                            <a:srgbClr val="002060"/>
                          </a:solidFill>
                          <a:latin typeface="Cambria Math" panose="02040503050406030204" pitchFamily="18" charset="0"/>
                        </a:rPr>
                        <m:t>𝑏</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𝐶</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𝐴𝐵</m:t>
                      </m:r>
                      <m:r>
                        <a:rPr lang="en-US" sz="2400" b="0" i="1" smtClean="0">
                          <a:solidFill>
                            <a:srgbClr val="002060"/>
                          </a:solidFill>
                          <a:latin typeface="Cambria Math" panose="02040503050406030204" pitchFamily="18" charset="0"/>
                        </a:rPr>
                        <m:t> | </m:t>
                      </m:r>
                      <m:r>
                        <a:rPr lang="en-US" sz="2400" b="0" i="1" smtClean="0">
                          <a:solidFill>
                            <a:srgbClr val="002060"/>
                          </a:solidFill>
                          <a:latin typeface="Cambria Math" panose="02040503050406030204" pitchFamily="18" charset="0"/>
                        </a:rPr>
                        <m:t>𝑎</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String: baaba</a:t>
                </a:r>
              </a:p>
            </p:txBody>
          </p:sp>
        </mc:Choice>
        <mc:Fallback>
          <p:sp>
            <p:nvSpPr>
              <p:cNvPr id="8" name="TextBox 7">
                <a:extLst>
                  <a:ext uri="{FF2B5EF4-FFF2-40B4-BE49-F238E27FC236}">
                    <a16:creationId xmlns:a16="http://schemas.microsoft.com/office/drawing/2014/main" id="{A4947ED9-19DA-817A-2EC1-96075FACFD7E}"/>
                  </a:ext>
                </a:extLst>
              </p:cNvPr>
              <p:cNvSpPr txBox="1">
                <a:spLocks noRot="1" noChangeAspect="1" noMove="1" noResize="1" noEditPoints="1" noAdjustHandles="1" noChangeArrowheads="1" noChangeShapeType="1" noTextEdit="1"/>
              </p:cNvSpPr>
              <p:nvPr/>
            </p:nvSpPr>
            <p:spPr>
              <a:xfrm>
                <a:off x="135636" y="1447800"/>
                <a:ext cx="4207764" cy="1938992"/>
              </a:xfrm>
              <a:prstGeom prst="rect">
                <a:avLst/>
              </a:prstGeom>
              <a:blipFill>
                <a:blip r:embed="rId2"/>
                <a:stretch>
                  <a:fillRect l="-1881" t="-2516" b="-5975"/>
                </a:stretch>
              </a:blipFill>
            </p:spPr>
            <p:txBody>
              <a:bodyPr/>
              <a:lstStyle/>
              <a:p>
                <a:r>
                  <a:rPr lang="en-IN">
                    <a:noFill/>
                  </a:rPr>
                  <a:t> </a:t>
                </a:r>
              </a:p>
            </p:txBody>
          </p:sp>
        </mc:Fallback>
      </mc:AlternateContent>
      <p:contentPart p14:bwMode="auto" r:id="rId3">
        <p14:nvContentPartPr>
          <p14:cNvPr id="2" name="Ink 1"/>
          <p14:cNvContentPartPr/>
          <p14:nvPr/>
        </p14:nvContentPartPr>
        <p14:xfrm>
          <a:off x="382680" y="7560"/>
          <a:ext cx="8221680" cy="5757840"/>
        </p14:xfrm>
      </p:contentPart>
      <p:contentPart p14:bwMode="auto" r:id="rId4">
        <p14:nvContentPartPr>
          <p14:cNvPr id="3" name="Ink 2"/>
          <p14:cNvContentPartPr/>
          <p14:nvPr/>
        </p14:nvContentPartPr>
        <p14:xfrm>
          <a:off x="2331000" y="0"/>
          <a:ext cx="6748560" cy="6591240"/>
        </p14:xfrm>
      </p:contentPart>
    </p:spTree>
    <p:extLst>
      <p:ext uri="{BB962C8B-B14F-4D97-AF65-F5344CB8AC3E}">
        <p14:creationId xmlns:p14="http://schemas.microsoft.com/office/powerpoint/2010/main" val="588638669"/>
      </p:ext>
    </p:extLst>
  </p:cSld>
  <p:clrMapOvr>
    <a:masterClrMapping/>
  </p:clrMapOvr>
  <p:transition/>
  <p:timing/>
</p:sld>
</file>

<file path=ppt/slides/slide2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Membership problem (CYK Algorithm)</a:t>
            </a:r>
            <a:endParaRPr lang="en-IN" sz="3600" kern="0">
              <a:solidFill>
                <a:srgbClr val="C00000"/>
              </a:solidFill>
            </a:endParaRPr>
          </a:p>
        </p:txBody>
      </p:sp>
      <p:contentPart p14:bwMode="auto" r:id="rId2">
        <p14:nvContentPartPr>
          <p14:cNvPr id="2" name="Ink 1"/>
          <p14:cNvContentPartPr/>
          <p14:nvPr/>
        </p14:nvContentPartPr>
        <p14:xfrm>
          <a:off x="1486440" y="0"/>
          <a:ext cx="7167240" cy="4259880"/>
        </p14:xfrm>
      </p:contentPart>
    </p:spTree>
    <p:extLst>
      <p:ext uri="{BB962C8B-B14F-4D97-AF65-F5344CB8AC3E}">
        <p14:creationId xmlns:p14="http://schemas.microsoft.com/office/powerpoint/2010/main" val="740514542"/>
      </p:ext>
    </p:extLst>
  </p:cSld>
  <p:clrMapOvr>
    <a:masterClrMapping/>
  </p:clrMapOvr>
  <p:transition/>
  <p:timing/>
</p:sld>
</file>

<file path=ppt/slides/slide2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Closure properties of CFLs</a:t>
            </a:r>
            <a:endParaRPr lang="en-IN" sz="3600" kern="0">
              <a:solidFill>
                <a:srgbClr val="C00000"/>
              </a:solidFill>
            </a:endParaRPr>
          </a:p>
        </p:txBody>
      </p:sp>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228600" y="1600200"/>
                <a:ext cx="809396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Theorem: Let </a:t>
                </a:r>
                <a14:m>
                  <m:oMathPara>
                    <m:oMathParaPr>
                      <m:jc/>
                    </m:oMathParaPr>
                    <m:oMath>
                      <m:r>
                        <a:rPr lang="en-US" sz="2400" b="0" i="1" smtClean="0">
                          <a:solidFill>
                            <a:srgbClr val="002060"/>
                          </a:solidFill>
                          <a:latin typeface="Cambria Math" panose="02040503050406030204" pitchFamily="18" charset="0"/>
                        </a:rPr>
                        <m:t>𝐴</m:t>
                      </m:r>
                    </m:oMath>
                  </m:oMathPara>
                </a14:m>
                <a:r>
                  <a:rPr lang="en-US" sz="2400">
                    <a:solidFill>
                      <a:srgbClr val="002060"/>
                    </a:solidFill>
                  </a:rPr>
                  <a:t> and </a:t>
                </a:r>
                <a14:m>
                  <m:oMathPara>
                    <m:oMathParaPr>
                      <m:jc/>
                    </m:oMathParaPr>
                    <m:oMath>
                      <m:r>
                        <a:rPr lang="en-US" sz="2400" b="0" i="1" smtClean="0">
                          <a:solidFill>
                            <a:srgbClr val="002060"/>
                          </a:solidFill>
                          <a:latin typeface="Cambria Math" panose="02040503050406030204" pitchFamily="18" charset="0"/>
                        </a:rPr>
                        <m:t>𝐵</m:t>
                      </m:r>
                    </m:oMath>
                  </m:oMathPara>
                </a14:m>
                <a:r>
                  <a:rPr lang="en-US" sz="2400">
                    <a:solidFill>
                      <a:srgbClr val="002060"/>
                    </a:solidFill>
                  </a:rPr>
                  <a:t> be two context-free languages. Then</a:t>
                </a:r>
              </a:p>
              <a:p>
                <a:pPr marL="800100" lvl="1" indent="-342900">
                  <a:buFont typeface="Wingdings" panose="05000000000000000000" pitchFamily="2" charset="2"/>
                  <a:buChar char="Ø"/>
                </a:pPr>
                <a14:m>
                  <m:oMathPara>
                    <m:oMathParaPr>
                      <m:jc/>
                    </m:oMathParaPr>
                    <m:oMath>
                      <m:r>
                        <a:rPr lang="en-US" sz="2400" b="0" i="1" smtClean="0">
                          <a:solidFill>
                            <a:srgbClr val="002060"/>
                          </a:solidFill>
                          <a:latin typeface="Cambria Math" panose="02040503050406030204" pitchFamily="18" charset="0"/>
                        </a:rPr>
                        <m:t>𝐴</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𝐵</m:t>
                      </m:r>
                    </m:oMath>
                  </m:oMathPara>
                </a14:m>
                <a:r>
                  <a:rPr lang="en-US" sz="2400">
                    <a:solidFill>
                      <a:srgbClr val="002060"/>
                    </a:solidFill>
                  </a:rPr>
                  <a:t> is context-free</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14:m>
                  <m:oMathPara>
                    <m:oMathParaPr>
                      <m:jc/>
                    </m:oMathParaPr>
                    <m:oMath>
                      <m:r>
                        <a:rPr lang="en-US" sz="2400" b="0" i="1" smtClean="0">
                          <a:solidFill>
                            <a:srgbClr val="002060"/>
                          </a:solidFill>
                          <a:latin typeface="Cambria Math" panose="02040503050406030204" pitchFamily="18" charset="0"/>
                        </a:rPr>
                        <m:t>𝐴𝐵</m:t>
                      </m:r>
                    </m:oMath>
                  </m:oMathPara>
                </a14:m>
                <a:r>
                  <a:rPr lang="en-US" sz="2400">
                    <a:solidFill>
                      <a:srgbClr val="002060"/>
                    </a:solidFill>
                  </a:rPr>
                  <a:t> is context-free </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𝐴</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 is context-free </a:t>
                </a: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228600" y="1600200"/>
                <a:ext cx="8093964" cy="4524315"/>
              </a:xfrm>
              <a:prstGeom prst="rect">
                <a:avLst/>
              </a:prstGeom>
              <a:blipFill>
                <a:blip r:embed="rId2"/>
                <a:stretch>
                  <a:fillRect l="-1055" t="-1078" b="-2022"/>
                </a:stretch>
              </a:blipFill>
            </p:spPr>
            <p:txBody>
              <a:bodyPr/>
              <a:lstStyle/>
              <a:p>
                <a:r>
                  <a:rPr lang="en-IN">
                    <a:noFill/>
                  </a:rPr>
                  <a:t> </a:t>
                </a:r>
              </a:p>
            </p:txBody>
          </p:sp>
        </mc:Fallback>
      </mc:AlternateContent>
      <p:contentPart p14:bwMode="auto" r:id="rId3">
        <p14:nvContentPartPr>
          <p14:cNvPr id="2" name="Ink 1"/>
          <p14:cNvContentPartPr/>
          <p14:nvPr/>
        </p14:nvContentPartPr>
        <p14:xfrm>
          <a:off x="393840" y="0"/>
          <a:ext cx="8661960" cy="6580800"/>
        </p14:xfrm>
      </p:contentPart>
    </p:spTree>
    <p:extLst>
      <p:ext uri="{BB962C8B-B14F-4D97-AF65-F5344CB8AC3E}">
        <p14:creationId xmlns:p14="http://schemas.microsoft.com/office/powerpoint/2010/main" val="1741901459"/>
      </p:ext>
    </p:extLst>
  </p:cSld>
  <p:clrMapOvr>
    <a:masterClrMapping/>
  </p:clrMapOvr>
  <p:transition/>
  <p:timing/>
</p:sld>
</file>

<file path=ppt/slides/slide2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481676279"/>
      </p:ext>
    </p:extLst>
  </p:cSld>
  <p:clrMapOvr>
    <a:masterClrMapping/>
  </p:clrMapOvr>
  <p:transition/>
  <p:timing/>
</p:sld>
</file>

<file path=ppt/slides/slide2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6550025" cy="1030410"/>
          </a:xfrm>
          <a:prstGeom prst="rect">
            <a:avLst/>
          </a:prstGeom>
        </p:spPr>
        <p:txBody>
          <a:bodyPr vert="horz" wrap="square" lIns="0" tIns="14605" rIns="0" bIns="0" rtlCol="0">
            <a:spAutoFit/>
          </a:bodyPr>
          <a:lstStyle/>
          <a:p>
            <a:pPr marL="12700" algn="l">
              <a:lnSpc>
                <a:spcPct val="100000"/>
              </a:lnSpc>
              <a:spcBef>
                <a:spcPts val="115"/>
              </a:spcBef>
            </a:pPr>
            <a:r>
              <a:rPr lang="en-US" spc="-90"/>
              <a:t>Lecture -26</a:t>
            </a:r>
            <a:br>
              <a:rPr lang="en-US" spc="-90"/>
            </a:br>
            <a:r>
              <a:rPr lang="en-US" spc="-90"/>
              <a:t>	Pumping Lemma for CFLs</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Closure properties of CFLs</a:t>
            </a:r>
            <a:endParaRPr lang="en-IN" sz="3600" kern="0">
              <a:solidFill>
                <a:srgbClr val="C00000"/>
              </a:solidFill>
            </a:endParaRPr>
          </a:p>
        </p:txBody>
      </p:sp>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228600" y="1600200"/>
                <a:ext cx="809396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Theorem: Let </a:t>
                </a:r>
                <a14:m>
                  <m:oMathPara>
                    <m:oMathParaPr>
                      <m:jc/>
                    </m:oMathParaPr>
                    <m:oMath>
                      <m:r>
                        <a:rPr lang="en-US" sz="2400" b="0" i="1" smtClean="0">
                          <a:solidFill>
                            <a:srgbClr val="002060"/>
                          </a:solidFill>
                          <a:latin typeface="Cambria Math" panose="02040503050406030204" pitchFamily="18" charset="0"/>
                        </a:rPr>
                        <m:t>𝐴</m:t>
                      </m:r>
                    </m:oMath>
                  </m:oMathPara>
                </a14:m>
                <a:r>
                  <a:rPr lang="en-US" sz="2400">
                    <a:solidFill>
                      <a:srgbClr val="002060"/>
                    </a:solidFill>
                  </a:rPr>
                  <a:t> and </a:t>
                </a:r>
                <a14:m>
                  <m:oMathPara>
                    <m:oMathParaPr>
                      <m:jc/>
                    </m:oMathParaPr>
                    <m:oMath>
                      <m:r>
                        <a:rPr lang="en-US" sz="2400" b="0" i="1" smtClean="0">
                          <a:solidFill>
                            <a:srgbClr val="002060"/>
                          </a:solidFill>
                          <a:latin typeface="Cambria Math" panose="02040503050406030204" pitchFamily="18" charset="0"/>
                        </a:rPr>
                        <m:t>𝐵</m:t>
                      </m:r>
                    </m:oMath>
                  </m:oMathPara>
                </a14:m>
                <a:r>
                  <a:rPr lang="en-US" sz="2400">
                    <a:solidFill>
                      <a:srgbClr val="002060"/>
                    </a:solidFill>
                  </a:rPr>
                  <a:t> be two context-free languages. Then</a:t>
                </a:r>
              </a:p>
              <a:p>
                <a:pPr marL="800100" lvl="1" indent="-342900">
                  <a:buFont typeface="Wingdings" panose="05000000000000000000" pitchFamily="2" charset="2"/>
                  <a:buChar char="Ø"/>
                </a:pPr>
                <a14:m>
                  <m:oMathPara>
                    <m:oMathParaPr>
                      <m:jc/>
                    </m:oMathParaPr>
                    <m:oMath>
                      <m:r>
                        <a:rPr lang="en-US" sz="2400" b="0" i="1" smtClean="0">
                          <a:solidFill>
                            <a:srgbClr val="002060"/>
                          </a:solidFill>
                          <a:latin typeface="Cambria Math" panose="02040503050406030204" pitchFamily="18" charset="0"/>
                        </a:rPr>
                        <m:t>𝐴</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𝐵</m:t>
                      </m:r>
                    </m:oMath>
                  </m:oMathPara>
                </a14:m>
                <a:r>
                  <a:rPr lang="en-US" sz="2400">
                    <a:solidFill>
                      <a:srgbClr val="002060"/>
                    </a:solidFill>
                  </a:rPr>
                  <a:t> is context-free</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14:m>
                  <m:oMathPara>
                    <m:oMathParaPr>
                      <m:jc/>
                    </m:oMathParaPr>
                    <m:oMath>
                      <m:r>
                        <a:rPr lang="en-US" sz="2400" b="0" i="1" smtClean="0">
                          <a:solidFill>
                            <a:srgbClr val="002060"/>
                          </a:solidFill>
                          <a:latin typeface="Cambria Math" panose="02040503050406030204" pitchFamily="18" charset="0"/>
                        </a:rPr>
                        <m:t>𝐴𝐵</m:t>
                      </m:r>
                    </m:oMath>
                  </m:oMathPara>
                </a14:m>
                <a:r>
                  <a:rPr lang="en-US" sz="2400">
                    <a:solidFill>
                      <a:srgbClr val="002060"/>
                    </a:solidFill>
                  </a:rPr>
                  <a:t> is context-free </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𝐴</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 is context-free </a:t>
                </a: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228600" y="1600200"/>
                <a:ext cx="8093964" cy="4524315"/>
              </a:xfrm>
              <a:prstGeom prst="rect">
                <a:avLst/>
              </a:prstGeom>
              <a:blipFill>
                <a:blip r:embed="rId2"/>
                <a:stretch>
                  <a:fillRect l="-1055" t="-1078" b="-2022"/>
                </a:stretch>
              </a:blipFill>
            </p:spPr>
            <p:txBody>
              <a:bodyPr/>
              <a:lstStyle/>
              <a:p>
                <a:r>
                  <a:rPr lang="en-IN">
                    <a:noFill/>
                  </a:rPr>
                  <a:t> </a:t>
                </a:r>
              </a:p>
            </p:txBody>
          </p:sp>
        </mc:Fallback>
      </mc:AlternateContent>
      <p:contentPart p14:bwMode="auto" r:id="rId3">
        <p14:nvContentPartPr>
          <p14:cNvPr id="2" name="Ink 1"/>
          <p14:cNvContentPartPr/>
          <p14:nvPr/>
        </p14:nvContentPartPr>
        <p14:xfrm>
          <a:off x="393840" y="0"/>
          <a:ext cx="8661960" cy="6580800"/>
        </p14:xfrm>
      </p:contentPart>
      <p:contentPart p14:bwMode="auto" r:id="rId4">
        <p14:nvContentPartPr>
          <p14:cNvPr id="3" name="Ink 2"/>
          <p14:cNvContentPartPr/>
          <p14:nvPr/>
        </p14:nvContentPartPr>
        <p14:xfrm>
          <a:off x="101160" y="120600"/>
          <a:ext cx="8996040" cy="6122520"/>
        </p14:xfrm>
      </p:contentPart>
    </p:spTree>
    <p:extLst>
      <p:ext uri="{BB962C8B-B14F-4D97-AF65-F5344CB8AC3E}">
        <p14:creationId xmlns:p14="http://schemas.microsoft.com/office/powerpoint/2010/main" val="1741901459"/>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Finite Automaton</a:t>
            </a:r>
            <a:endParaRPr lang="en-IN" sz="3200">
              <a:solidFill>
                <a:srgbClr val="7030A0"/>
              </a:solidFill>
              <a:latin typeface="+mj-lt"/>
            </a:endParaRPr>
          </a:p>
        </p:txBody>
      </p:sp>
      <p:sp>
        <p:nvSpPr>
          <p:cNvPr id="9" name="TextBox 8">
            <a:extLst>
              <a:ext uri="{FF2B5EF4-FFF2-40B4-BE49-F238E27FC236}">
                <a16:creationId xmlns:a16="http://schemas.microsoft.com/office/drawing/2014/main" id="{195F5446-1E6C-BD50-C2CE-B3BD5FCDE790}"/>
              </a:ext>
            </a:extLst>
          </p:cNvPr>
          <p:cNvSpPr txBox="1"/>
          <p:nvPr/>
        </p:nvSpPr>
        <p:spPr>
          <a:xfrm>
            <a:off x="381000" y="1600201"/>
            <a:ext cx="8382000" cy="47459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eaLnBrk="1" hangingPunct="1">
              <a:lnSpc>
                <a:spcPct val="90000"/>
              </a:lnSpc>
              <a:buFont typeface="Wingdings" panose="05000000000000000000" pitchFamily="2" charset="2"/>
              <a:buChar char="Ø"/>
              <a:defRPr/>
            </a:pPr>
            <a:r>
              <a:rPr lang="en-US" sz="2800">
                <a:solidFill>
                  <a:srgbClr val="C00000"/>
                </a:solidFill>
              </a:rPr>
              <a:t>States</a:t>
            </a:r>
          </a:p>
          <a:p>
            <a:pPr marL="914400" lvl="1" indent="-457200">
              <a:lnSpc>
                <a:spcPct val="90000"/>
              </a:lnSpc>
              <a:buFont typeface="Wingdings" panose="05000000000000000000" pitchFamily="2" charset="2"/>
              <a:buChar char="Ø"/>
              <a:defRPr/>
            </a:pPr>
            <a:r>
              <a:rPr lang="en-US" sz="2800"/>
              <a:t>an instantaneous description of the system</a:t>
            </a:r>
          </a:p>
          <a:p>
            <a:pPr marL="914400" lvl="1" indent="-457200">
              <a:lnSpc>
                <a:spcPct val="90000"/>
              </a:lnSpc>
              <a:buFont typeface="Wingdings" panose="05000000000000000000" pitchFamily="2" charset="2"/>
              <a:buChar char="Ø"/>
              <a:defRPr/>
            </a:pPr>
            <a:endParaRPr lang="en-US" sz="2800"/>
          </a:p>
          <a:p>
            <a:pPr marL="914400" lvl="1" indent="-457200">
              <a:lnSpc>
                <a:spcPct val="90000"/>
              </a:lnSpc>
              <a:buFont typeface="Wingdings" panose="05000000000000000000" pitchFamily="2" charset="2"/>
              <a:buChar char="Ø"/>
              <a:defRPr/>
            </a:pPr>
            <a:endParaRPr lang="en-US" sz="2800"/>
          </a:p>
          <a:p>
            <a:pPr marL="457200" indent="-457200" eaLnBrk="1" hangingPunct="1">
              <a:lnSpc>
                <a:spcPct val="90000"/>
              </a:lnSpc>
              <a:buFont typeface="Wingdings" panose="05000000000000000000" pitchFamily="2" charset="2"/>
              <a:buChar char="Ø"/>
              <a:defRPr/>
            </a:pPr>
            <a:endParaRPr lang="en-US" sz="2800">
              <a:solidFill>
                <a:srgbClr val="C00000"/>
              </a:solidFill>
            </a:endParaRPr>
          </a:p>
          <a:p>
            <a:pPr marL="457200" indent="-457200" eaLnBrk="1" hangingPunct="1">
              <a:lnSpc>
                <a:spcPct val="90000"/>
              </a:lnSpc>
              <a:buFont typeface="Wingdings" panose="05000000000000000000" pitchFamily="2" charset="2"/>
              <a:buChar char="Ø"/>
              <a:defRPr/>
            </a:pPr>
            <a:r>
              <a:rPr lang="en-US" sz="2800">
                <a:solidFill>
                  <a:srgbClr val="C00000"/>
                </a:solidFill>
              </a:rPr>
              <a:t>Transitions </a:t>
            </a:r>
          </a:p>
          <a:p>
            <a:pPr marL="914400" lvl="1" indent="-457200">
              <a:lnSpc>
                <a:spcPct val="90000"/>
              </a:lnSpc>
              <a:buFont typeface="Wingdings" panose="05000000000000000000" pitchFamily="2" charset="2"/>
              <a:buChar char="Ø"/>
              <a:defRPr/>
            </a:pPr>
            <a:r>
              <a:rPr lang="en-US" sz="2800"/>
              <a:t>are changes of state</a:t>
            </a:r>
          </a:p>
          <a:p>
            <a:pPr marL="914400" lvl="1" indent="-457200">
              <a:lnSpc>
                <a:spcPct val="90000"/>
              </a:lnSpc>
              <a:buFont typeface="Wingdings" panose="05000000000000000000" pitchFamily="2" charset="2"/>
              <a:buChar char="Ø"/>
              <a:defRPr/>
            </a:pPr>
            <a:endParaRPr lang="en-US" sz="2800">
              <a:solidFill>
                <a:srgbClr val="C00000"/>
              </a:solidFill>
            </a:endParaRPr>
          </a:p>
          <a:p>
            <a:pPr marL="914400" lvl="1" indent="-457200">
              <a:lnSpc>
                <a:spcPct val="90000"/>
              </a:lnSpc>
              <a:buFont typeface="Wingdings" panose="05000000000000000000" pitchFamily="2" charset="2"/>
              <a:buChar char="Ø"/>
              <a:defRPr/>
            </a:pPr>
            <a:endParaRPr lang="en-US" sz="2800">
              <a:solidFill>
                <a:srgbClr val="C00000"/>
              </a:solidFill>
            </a:endParaRPr>
          </a:p>
          <a:p>
            <a:pPr marL="914400" lvl="1" indent="-457200">
              <a:lnSpc>
                <a:spcPct val="90000"/>
              </a:lnSpc>
              <a:buFont typeface="Wingdings" panose="05000000000000000000" pitchFamily="2" charset="2"/>
              <a:buChar char="Ø"/>
              <a:defRPr/>
            </a:pPr>
            <a:endParaRPr lang="en-US" sz="2800">
              <a:solidFill>
                <a:srgbClr val="C00000"/>
              </a:solidFill>
            </a:endParaRPr>
          </a:p>
          <a:p>
            <a:pPr lvl="1">
              <a:lnSpc>
                <a:spcPct val="90000"/>
              </a:lnSpc>
              <a:defRPr/>
            </a:pPr>
            <a:r>
              <a:rPr lang="en-US" sz="2800"/>
              <a:t>A system with finitely many states and transitions among them is called </a:t>
            </a:r>
            <a:r>
              <a:rPr lang="en-US" sz="2800" i="1"/>
              <a:t>finite-state transition system.</a:t>
            </a:r>
            <a:endParaRPr lang="en-US" sz="2800"/>
          </a:p>
        </p:txBody>
      </p:sp>
      <p:pic>
        <p:nvPicPr>
          <p:cNvPr id="1028" name="Picture 4" descr="How to solve a Rubik's cube | The Easiest tutorial | Part 1 - YouTube">
            <a:extLst>
              <a:ext uri="{FF2B5EF4-FFF2-40B4-BE49-F238E27FC236}">
                <a16:creationId xmlns:a16="http://schemas.microsoft.com/office/drawing/2014/main" id="{D38941DE-BE29-BB2E-FD9F-E0E94D510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890" b="7036"/>
          <a:stretch>
            <a:fillRect/>
          </a:stretch>
        </p:blipFill>
        <p:spPr bwMode="auto">
          <a:xfrm>
            <a:off x="5471160" y="3200400"/>
            <a:ext cx="329184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2781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Closure properties of CFLs</a:t>
            </a:r>
            <a:endParaRPr lang="en-IN" sz="3600" kern="0">
              <a:solidFill>
                <a:srgbClr val="C00000"/>
              </a:solidFill>
            </a:endParaRPr>
          </a:p>
        </p:txBody>
      </p:sp>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228600" y="1600200"/>
                <a:ext cx="8093964"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Theorem: Let </a:t>
                </a:r>
                <a14:m>
                  <m:oMathPara>
                    <m:oMathParaPr>
                      <m:jc/>
                    </m:oMathParaPr>
                    <m:oMath>
                      <m:r>
                        <a:rPr lang="en-US" sz="2400" b="0" i="1" smtClean="0">
                          <a:solidFill>
                            <a:srgbClr val="002060"/>
                          </a:solidFill>
                          <a:latin typeface="Cambria Math" panose="02040503050406030204" pitchFamily="18" charset="0"/>
                        </a:rPr>
                        <m:t>𝐴</m:t>
                      </m:r>
                    </m:oMath>
                  </m:oMathPara>
                </a14:m>
                <a:r>
                  <a:rPr lang="en-US" sz="2400">
                    <a:solidFill>
                      <a:srgbClr val="002060"/>
                    </a:solidFill>
                  </a:rPr>
                  <a:t> be a context-free language then </a:t>
                </a: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𝐴</m:t>
                          </m:r>
                        </m:e>
                        <m:sup>
                          <m:r>
                            <a:rPr lang="en-US" sz="2400" b="0" i="1" smtClean="0">
                              <a:solidFill>
                                <a:srgbClr val="002060"/>
                              </a:solidFill>
                              <a:latin typeface="Cambria Math" panose="02040503050406030204" pitchFamily="18" charset="0"/>
                            </a:rPr>
                            <m:t>𝑅</m:t>
                          </m:r>
                        </m:sup>
                      </m:sSup>
                    </m:oMath>
                  </m:oMathPara>
                </a14:m>
                <a:r>
                  <a:rPr lang="en-US" sz="2400">
                    <a:solidFill>
                      <a:srgbClr val="002060"/>
                    </a:solidFill>
                  </a:rPr>
                  <a:t> is also context-free. </a:t>
                </a: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228600" y="1600200"/>
                <a:ext cx="8093964" cy="830997"/>
              </a:xfrm>
              <a:prstGeom prst="rect">
                <a:avLst/>
              </a:prstGeom>
              <a:blipFill>
                <a:blip r:embed="rId2"/>
                <a:stretch>
                  <a:fillRect l="-1055" t="-5882" b="-15441"/>
                </a:stretch>
              </a:blipFill>
            </p:spPr>
            <p:txBody>
              <a:bodyPr/>
              <a:lstStyle/>
              <a:p>
                <a:r>
                  <a:rPr lang="en-IN">
                    <a:noFill/>
                  </a:rPr>
                  <a:t> </a:t>
                </a:r>
              </a:p>
            </p:txBody>
          </p:sp>
        </mc:Fallback>
      </mc:AlternateContent>
      <p:contentPart p14:bwMode="auto" r:id="rId3">
        <p14:nvContentPartPr>
          <p14:cNvPr id="2" name="Ink 1"/>
          <p14:cNvContentPartPr/>
          <p14:nvPr/>
        </p14:nvContentPartPr>
        <p14:xfrm>
          <a:off x="295920" y="2091960"/>
          <a:ext cx="8611920" cy="4397760"/>
        </p14:xfrm>
      </p:contentPart>
    </p:spTree>
    <p:extLst>
      <p:ext uri="{BB962C8B-B14F-4D97-AF65-F5344CB8AC3E}">
        <p14:creationId xmlns:p14="http://schemas.microsoft.com/office/powerpoint/2010/main" val="341509018"/>
      </p:ext>
    </p:extLst>
  </p:cSld>
  <p:clrMapOvr>
    <a:masterClrMapping/>
  </p:clrMapOvr>
  <p:transition/>
  <p:timing/>
</p:sld>
</file>

<file path=ppt/slides/slide2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Pumping Lemma for CFLs</a:t>
            </a:r>
            <a:endParaRPr lang="en-IN" sz="3600" kern="0">
              <a:solidFill>
                <a:srgbClr val="C00000"/>
              </a:solidFill>
            </a:endParaRPr>
          </a:p>
        </p:txBody>
      </p:sp>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190500" y="1447800"/>
                <a:ext cx="8763000" cy="232025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b="1">
                    <a:solidFill>
                      <a:srgbClr val="00B050"/>
                    </a:solidFill>
                  </a:rPr>
                  <a:t>Statement: </a:t>
                </a:r>
                <a:r>
                  <a:rPr lang="en-US" sz="2400">
                    <a:solidFill>
                      <a:srgbClr val="002060"/>
                    </a:solidFill>
                  </a:rPr>
                  <a:t> If </a:t>
                </a:r>
                <a14:m>
                  <m:oMathPara>
                    <m:oMathParaPr>
                      <m:jc/>
                    </m:oMathParaPr>
                    <m:oMath>
                      <m:r>
                        <a:rPr lang="en-US" sz="2400" b="0" i="1" smtClean="0">
                          <a:solidFill>
                            <a:srgbClr val="002060"/>
                          </a:solidFill>
                          <a:latin typeface="Cambria Math" panose="02040503050406030204" pitchFamily="18" charset="0"/>
                        </a:rPr>
                        <m:t>𝐴</m:t>
                      </m:r>
                      <m:r>
                        <a:rPr lang="en-US" sz="2400" b="0" i="1" smtClean="0">
                          <a:solidFill>
                            <a:srgbClr val="002060"/>
                          </a:solidFill>
                          <a:latin typeface="Cambria Math" panose="02040503050406030204" pitchFamily="18" charset="0"/>
                        </a:rPr>
                        <m:t> </m:t>
                      </m:r>
                    </m:oMath>
                  </m:oMathPara>
                </a14:m>
                <a:r>
                  <a:rPr lang="en-US" sz="2400">
                    <a:solidFill>
                      <a:srgbClr val="002060"/>
                    </a:solidFill>
                  </a:rPr>
                  <a:t>is a context-free language, then there is a number </a:t>
                </a:r>
                <a14:m>
                  <m:oMathPara>
                    <m:oMathParaPr>
                      <m:jc/>
                    </m:oMathParaPr>
                    <m:oMath>
                      <m:r>
                        <a:rPr lang="en-US" sz="2400" b="0" i="1" smtClean="0">
                          <a:solidFill>
                            <a:srgbClr val="002060"/>
                          </a:solidFill>
                          <a:latin typeface="Cambria Math" panose="02040503050406030204" pitchFamily="18" charset="0"/>
                        </a:rPr>
                        <m:t>𝑝</m:t>
                      </m:r>
                    </m:oMath>
                  </m:oMathPara>
                </a14:m>
                <a:r>
                  <a:rPr lang="en-US" sz="2400">
                    <a:solidFill>
                      <a:srgbClr val="002060"/>
                    </a:solidFill>
                  </a:rPr>
                  <a:t> (the pumping length) where, if </a:t>
                </a:r>
                <a14:m>
                  <m:oMathPara>
                    <m:oMathParaPr>
                      <m:jc/>
                    </m:oMathParaPr>
                    <m:oMath>
                      <m:r>
                        <a:rPr lang="en-US" sz="2400" b="0" i="1" smtClean="0">
                          <a:solidFill>
                            <a:srgbClr val="002060"/>
                          </a:solidFill>
                          <a:latin typeface="Cambria Math" panose="02040503050406030204" pitchFamily="18" charset="0"/>
                        </a:rPr>
                        <m:t>𝑠</m:t>
                      </m:r>
                    </m:oMath>
                  </m:oMathPara>
                </a14:m>
                <a:r>
                  <a:rPr lang="en-US" sz="2400">
                    <a:solidFill>
                      <a:srgbClr val="002060"/>
                    </a:solidFill>
                  </a:rPr>
                  <a:t> is any string in </a:t>
                </a:r>
                <a14:m>
                  <m:oMathPara>
                    <m:oMathParaPr>
                      <m:jc/>
                    </m:oMathParaPr>
                    <m:oMath>
                      <m:r>
                        <a:rPr lang="en-US" sz="2400" b="0" i="1" smtClean="0">
                          <a:solidFill>
                            <a:srgbClr val="002060"/>
                          </a:solidFill>
                          <a:latin typeface="Cambria Math" panose="02040503050406030204" pitchFamily="18" charset="0"/>
                        </a:rPr>
                        <m:t>𝐴</m:t>
                      </m:r>
                    </m:oMath>
                  </m:oMathPara>
                </a14:m>
                <a:r>
                  <a:rPr lang="en-US" sz="2400">
                    <a:solidFill>
                      <a:srgbClr val="002060"/>
                    </a:solidFill>
                  </a:rPr>
                  <a:t> with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𝑠</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𝑝</m:t>
                      </m:r>
                    </m:oMath>
                  </m:oMathPara>
                </a14:m>
                <a:r>
                  <a:rPr lang="en-US" sz="2400">
                    <a:solidFill>
                      <a:srgbClr val="002060"/>
                    </a:solidFill>
                  </a:rPr>
                  <a:t>, then </a:t>
                </a:r>
                <a14:m>
                  <m:oMathPara>
                    <m:oMathParaPr>
                      <m:jc/>
                    </m:oMathParaPr>
                    <m:oMath>
                      <m:r>
                        <a:rPr lang="en-US" sz="2400" b="0" i="1" smtClean="0">
                          <a:solidFill>
                            <a:srgbClr val="002060"/>
                          </a:solidFill>
                          <a:latin typeface="Cambria Math" panose="02040503050406030204" pitchFamily="18" charset="0"/>
                        </a:rPr>
                        <m:t>𝑠</m:t>
                      </m:r>
                    </m:oMath>
                  </m:oMathPara>
                </a14:m>
                <a:r>
                  <a:rPr lang="en-US" sz="2400">
                    <a:solidFill>
                      <a:srgbClr val="002060"/>
                    </a:solidFill>
                  </a:rPr>
                  <a:t> can be written as </a:t>
                </a:r>
                <a14:m>
                  <m:oMathPara>
                    <m:oMathParaPr>
                      <m:jc/>
                    </m:oMathParaPr>
                    <m:oMath>
                      <m:r>
                        <a:rPr lang="en-US" sz="2400" b="0" i="1" smtClean="0">
                          <a:solidFill>
                            <a:srgbClr val="002060"/>
                          </a:solidFill>
                          <a:latin typeface="Cambria Math" panose="02040503050406030204" pitchFamily="18" charset="0"/>
                        </a:rPr>
                        <m:t>𝑠</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𝑢𝑣𝑥𝑦𝑧</m:t>
                      </m:r>
                    </m:oMath>
                  </m:oMathPara>
                </a14:m>
                <a:r>
                  <a:rPr lang="en-US" sz="2400">
                    <a:solidFill>
                      <a:srgbClr val="002060"/>
                    </a:solidFill>
                  </a:rPr>
                  <a:t> satisfying the conditions</a:t>
                </a:r>
              </a:p>
              <a:p>
                <a:pPr marL="914400" lvl="1" indent="-457200">
                  <a:buFont typeface="+mj-lt"/>
                  <a:buAutoNum type="arabicPeriod"/>
                </a:pPr>
                <a14:m>
                  <m:oMathPara>
                    <m:oMathParaPr>
                      <m:jc/>
                    </m:oMathParaPr>
                    <m:oMath>
                      <m:r>
                        <a:rPr lang="en-US" sz="2400" i="1">
                          <a:solidFill>
                            <a:srgbClr val="002060"/>
                          </a:solidFill>
                          <a:latin typeface="Cambria Math" panose="02040503050406030204" pitchFamily="18" charset="0"/>
                        </a:rPr>
                        <m:t>𝑓𝑜𝑟</m:t>
                      </m:r>
                      <m:r>
                        <a:rPr lang="en-US" sz="2400" i="1">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𝑒𝑎𝑐</m:t>
                      </m:r>
                      <m:r>
                        <a:rPr lang="en-US" sz="2400" i="1">
                          <a:solidFill>
                            <a:srgbClr val="002060"/>
                          </a:solidFill>
                          <a:latin typeface="Cambria Math" panose="02040503050406030204" pitchFamily="18" charset="0"/>
                        </a:rPr>
                        <m:t>ℎ</m:t>
                      </m:r>
                      <m:r>
                        <a:rPr lang="en-US" sz="2400" i="1">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𝑖</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0</m:t>
                      </m:r>
                      <m:r>
                        <a:rPr lang="en-US" sz="2400" i="1">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𝑢</m:t>
                      </m:r>
                      <m:sSup>
                        <m:sSupPr>
                          <m:ctrlPr>
                            <a:rPr lang="en-US" sz="2400" i="1">
                              <a:solidFill>
                                <a:srgbClr val="002060"/>
                              </a:solidFill>
                              <a:latin typeface="Cambria Math" panose="02040503050406030204" pitchFamily="18" charset="0"/>
                            </a:rPr>
                          </m:ctrlPr>
                        </m:sSupPr>
                        <m:e>
                          <m:r>
                            <a:rPr lang="en-US" sz="2400" i="1">
                              <a:solidFill>
                                <a:srgbClr val="002060"/>
                              </a:solidFill>
                              <a:latin typeface="Cambria Math" panose="02040503050406030204" pitchFamily="18" charset="0"/>
                            </a:rPr>
                            <m:t>𝑣</m:t>
                          </m:r>
                        </m:e>
                        <m:sup>
                          <m:r>
                            <a:rPr lang="en-US" sz="2400" i="1">
                              <a:solidFill>
                                <a:srgbClr val="002060"/>
                              </a:solidFill>
                              <a:latin typeface="Cambria Math" panose="02040503050406030204" pitchFamily="18" charset="0"/>
                            </a:rPr>
                            <m:t>𝑖</m:t>
                          </m:r>
                        </m:sup>
                      </m:sSup>
                      <m:r>
                        <a:rPr lang="en-US" sz="2400" i="1">
                          <a:solidFill>
                            <a:srgbClr val="002060"/>
                          </a:solidFill>
                          <a:latin typeface="Cambria Math" panose="02040503050406030204" pitchFamily="18" charset="0"/>
                        </a:rPr>
                        <m:t>𝑥</m:t>
                      </m:r>
                      <m:sSup>
                        <m:sSupPr>
                          <m:ctrlPr>
                            <a:rPr lang="en-US" sz="2400" i="1">
                              <a:solidFill>
                                <a:srgbClr val="002060"/>
                              </a:solidFill>
                              <a:latin typeface="Cambria Math" panose="02040503050406030204" pitchFamily="18" charset="0"/>
                            </a:rPr>
                          </m:ctrlPr>
                        </m:sSupPr>
                        <m:e>
                          <m:r>
                            <a:rPr lang="en-US" sz="2400" i="1">
                              <a:solidFill>
                                <a:srgbClr val="002060"/>
                              </a:solidFill>
                              <a:latin typeface="Cambria Math" panose="02040503050406030204" pitchFamily="18" charset="0"/>
                            </a:rPr>
                            <m:t>𝑦</m:t>
                          </m:r>
                        </m:e>
                        <m:sup>
                          <m:r>
                            <a:rPr lang="en-US" sz="2400" i="1">
                              <a:solidFill>
                                <a:srgbClr val="002060"/>
                              </a:solidFill>
                              <a:latin typeface="Cambria Math" panose="02040503050406030204" pitchFamily="18" charset="0"/>
                            </a:rPr>
                            <m:t>𝑖</m:t>
                          </m:r>
                        </m:sup>
                      </m:sSup>
                      <m:r>
                        <a:rPr lang="en-US" sz="2400" i="1">
                          <a:solidFill>
                            <a:srgbClr val="002060"/>
                          </a:solidFill>
                          <a:latin typeface="Cambria Math" panose="02040503050406030204" pitchFamily="18" charset="0"/>
                        </a:rPr>
                        <m:t>𝑧</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𝐴</m:t>
                      </m:r>
                    </m:oMath>
                  </m:oMathPara>
                </a14:m>
                <a:endParaRPr lang="en-US" sz="2400">
                  <a:solidFill>
                    <a:srgbClr val="002060"/>
                  </a:solidFill>
                </a:endParaRPr>
              </a:p>
              <a:p>
                <a:pPr marL="914400" lvl="1" indent="-457200">
                  <a:buFont typeface="+mj-lt"/>
                  <a:buAutoNum type="arabicPeriod"/>
                </a:pP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𝑣𝑦</m:t>
                          </m:r>
                        </m:e>
                      </m:d>
                      <m:r>
                        <a:rPr lang="en-US" sz="2400" b="0" i="1" smtClean="0">
                          <a:solidFill>
                            <a:srgbClr val="002060"/>
                          </a:solidFill>
                          <a:latin typeface="Cambria Math" panose="02040503050406030204" pitchFamily="18" charset="0"/>
                        </a:rPr>
                        <m:t>&gt;</m:t>
                      </m:r>
                      <m:r>
                        <a:rPr lang="en-US" sz="2400" b="0" i="1" smtClean="0">
                          <a:solidFill>
                            <a:srgbClr val="002060"/>
                          </a:solidFill>
                          <a:latin typeface="Cambria Math" panose="02040503050406030204" pitchFamily="18" charset="0"/>
                        </a:rPr>
                        <m:t>0</m:t>
                      </m:r>
                      <m:r>
                        <a:rPr lang="en-US" sz="2400" b="0" i="1" smtClean="0">
                          <a:solidFill>
                            <a:srgbClr val="002060"/>
                          </a:solidFill>
                          <a:latin typeface="Cambria Math" panose="02040503050406030204" pitchFamily="18" charset="0"/>
                        </a:rPr>
                        <m:t>, </m:t>
                      </m:r>
                      <m:r>
                        <m:rPr>
                          <m:sty m:val="p"/>
                        </m:rPr>
                        <a:rPr lang="en-US" sz="2400">
                          <a:solidFill>
                            <a:srgbClr val="002060"/>
                          </a:solidFill>
                          <a:latin typeface="Cambria Math" panose="02040503050406030204" pitchFamily="18" charset="0"/>
                        </a:rPr>
                        <m:t>and</m:t>
                      </m:r>
                      <m:r>
                        <m:rPr>
                          <m:sty m:val="p"/>
                        </m:rPr>
                        <a:rPr lang="en-US" sz="2400">
                          <a:solidFill>
                            <a:srgbClr val="002060"/>
                          </a:solidFill>
                          <a:latin typeface="Cambria Math" panose="02040503050406030204" pitchFamily="18" charset="0"/>
                        </a:rPr>
                        <m:t> </m:t>
                      </m:r>
                    </m:oMath>
                  </m:oMathPara>
                </a14:m>
                <a:endParaRPr lang="en-US" sz="2400">
                  <a:solidFill>
                    <a:srgbClr val="002060"/>
                  </a:solidFill>
                </a:endParaRPr>
              </a:p>
              <a:p>
                <a:pPr marL="914400" lvl="1" indent="-457200">
                  <a:buFont typeface="+mj-lt"/>
                  <a:buAutoNum type="arabicPeriod"/>
                </a:pPr>
                <a14:m>
                  <m:oMathPara>
                    <m:oMathParaPr>
                      <m:jc/>
                    </m:oMathParaPr>
                    <m:oMath>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𝑣𝑥𝑦</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𝑝</m:t>
                      </m:r>
                      <m:r>
                        <m:rPr>
                          <m:sty m:val="p"/>
                        </m:rPr>
                        <a:rPr lang="en-US" sz="2400" b="0" i="0" smtClean="0">
                          <a:solidFill>
                            <a:srgbClr val="002060"/>
                          </a:solidFill>
                          <a:latin typeface="Cambria Math" panose="02040503050406030204" pitchFamily="18" charset="0"/>
                        </a:rPr>
                        <m:t>, </m:t>
                      </m:r>
                    </m:oMath>
                  </m:oMathPara>
                </a14:m>
                <a:endParaRPr lang="en-US" sz="2400">
                  <a:solidFill>
                    <a:srgbClr val="002060"/>
                  </a:solidFill>
                </a:endParaRP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190500" y="1447800"/>
                <a:ext cx="8763000" cy="2320251"/>
              </a:xfrm>
              <a:prstGeom prst="rect">
                <a:avLst/>
              </a:prstGeom>
              <a:blipFill>
                <a:blip r:embed="rId2"/>
                <a:stretch>
                  <a:fillRect l="-904" t="-2105" r="-1391" b="-4474"/>
                </a:stretch>
              </a:blipFill>
            </p:spPr>
            <p:txBody>
              <a:bodyPr/>
              <a:lstStyle/>
              <a:p>
                <a:r>
                  <a:rPr lang="en-IN">
                    <a:noFill/>
                  </a:rPr>
                  <a:t> </a:t>
                </a:r>
              </a:p>
            </p:txBody>
          </p:sp>
        </mc:Fallback>
      </mc:AlternateContent>
      <mc:AlternateContent>
        <mc:Choice Requires="a14">
          <p:sp>
            <p:nvSpPr>
              <p:cNvPr id="5" name="TextBox 4">
                <a:extLst>
                  <a:ext uri="{FF2B5EF4-FFF2-40B4-BE49-F238E27FC236}">
                    <a16:creationId xmlns:a16="http://schemas.microsoft.com/office/drawing/2014/main" id="{FD0DD546-9021-564F-D72C-13AC4B2112FB}"/>
                  </a:ext>
                </a:extLst>
              </p:cNvPr>
              <p:cNvSpPr txBox="1"/>
              <p:nvPr/>
            </p:nvSpPr>
            <p:spPr>
              <a:xfrm>
                <a:off x="190500" y="4203775"/>
                <a:ext cx="8763000" cy="232223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b="1">
                    <a:solidFill>
                      <a:srgbClr val="00B050"/>
                    </a:solidFill>
                  </a:rPr>
                  <a:t>Proof: </a:t>
                </a:r>
                <a:endParaRPr lang="en-US" sz="2400">
                  <a:solidFill>
                    <a:schemeClr val="bg2">
                      <a:lumMod val="25000"/>
                    </a:schemeClr>
                  </a:solidFill>
                </a:endParaRPr>
              </a:p>
              <a:p>
                <a:pPr marL="342900" indent="-342900">
                  <a:buFont typeface="Wingdings" panose="05000000000000000000" pitchFamily="2" charset="2"/>
                  <a:buChar char="Ø"/>
                </a:pPr>
                <a:r>
                  <a:rPr lang="en-US" sz="2400">
                    <a:solidFill>
                      <a:schemeClr val="tx1"/>
                    </a:solidFill>
                  </a:rPr>
                  <a:t>Let </a:t>
                </a:r>
                <a14:m>
                  <m:oMathPara>
                    <m:oMathParaPr>
                      <m:jc/>
                    </m:oMathParaPr>
                    <m:oMath>
                      <m:r>
                        <a:rPr lang="en-US" sz="2400" b="0" i="1" smtClean="0">
                          <a:solidFill>
                            <a:schemeClr val="tx1"/>
                          </a:solidFill>
                          <a:latin typeface="Cambria Math" panose="02040503050406030204" pitchFamily="18" charset="0"/>
                        </a:rPr>
                        <m:t>𝐺</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𝑉</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𝑇</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𝑃</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𝑆</m:t>
                      </m:r>
                      <m:r>
                        <a:rPr lang="en-US" sz="2400" b="0" i="1" smtClean="0">
                          <a:solidFill>
                            <a:schemeClr val="tx1"/>
                          </a:solidFill>
                          <a:latin typeface="Cambria Math" panose="02040503050406030204" pitchFamily="18" charset="0"/>
                        </a:rPr>
                        <m:t>)</m:t>
                      </m:r>
                    </m:oMath>
                  </m:oMathPara>
                </a14:m>
                <a:r>
                  <a:rPr lang="en-US" sz="2400">
                    <a:solidFill>
                      <a:schemeClr val="tx1"/>
                    </a:solidFill>
                  </a:rPr>
                  <a:t> be a CFG such that </a:t>
                </a:r>
                <a14:m>
                  <m:oMathPara>
                    <m:oMathParaPr>
                      <m:jc/>
                    </m:oMathParaPr>
                    <m:oMath>
                      <m:r>
                        <a:rPr lang="en-US" sz="2400" b="0" i="1" smtClean="0">
                          <a:solidFill>
                            <a:schemeClr val="tx1"/>
                          </a:solidFill>
                          <a:latin typeface="Cambria Math" panose="02040503050406030204" pitchFamily="18" charset="0"/>
                        </a:rPr>
                        <m:t>𝐿</m:t>
                      </m:r>
                      <m:d>
                        <m:dPr>
                          <m:begChr m:val="("/>
                          <m:sepChr m:val="|"/>
                          <m:endChr m:val=")"/>
                          <m:grow m:val="on"/>
                          <m:shp m:val="centered"/>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𝐺</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𝐴</m:t>
                      </m:r>
                      <m:r>
                        <m:rPr>
                          <m:sty m:val="p"/>
                        </m:rPr>
                        <a:rPr lang="en-US" sz="2400" b="0" i="0" smtClean="0">
                          <a:solidFill>
                            <a:schemeClr val="tx1"/>
                          </a:solidFill>
                          <a:latin typeface="Cambria Math" panose="02040503050406030204" pitchFamily="18" charset="0"/>
                        </a:rPr>
                        <m:t>. </m:t>
                      </m:r>
                    </m:oMath>
                  </m:oMathPara>
                </a14:m>
                <a:endParaRPr lang="en-US" sz="2400">
                  <a:solidFill>
                    <a:schemeClr val="tx1"/>
                  </a:solidFill>
                </a:endParaRPr>
              </a:p>
              <a:p>
                <a:pPr marL="342900" indent="-342900">
                  <a:buFont typeface="Wingdings" panose="05000000000000000000" pitchFamily="2" charset="2"/>
                  <a:buChar char="Ø"/>
                </a:pPr>
                <a:r>
                  <a:rPr lang="en-US" sz="2400">
                    <a:solidFill>
                      <a:schemeClr val="tx1"/>
                    </a:solidFill>
                  </a:rPr>
                  <a:t>Let </a:t>
                </a:r>
                <a14:m>
                  <m:oMathPara>
                    <m:oMathParaPr>
                      <m:jc/>
                    </m:oMathParaPr>
                    <m:oMath>
                      <m:r>
                        <a:rPr lang="en-US" sz="2400" b="0" i="1" smtClean="0">
                          <a:solidFill>
                            <a:schemeClr val="tx1"/>
                          </a:solidFill>
                          <a:latin typeface="Cambria Math" panose="02040503050406030204" pitchFamily="18" charset="0"/>
                        </a:rPr>
                        <m:t>𝑏</m:t>
                      </m:r>
                    </m:oMath>
                  </m:oMathPara>
                </a14:m>
                <a:r>
                  <a:rPr lang="en-US" sz="2400">
                    <a:solidFill>
                      <a:schemeClr val="tx1"/>
                    </a:solidFill>
                  </a:rPr>
                  <a:t> be the maximum number of symbols in the right-hand side of a rule / production in </a:t>
                </a:r>
                <a14:m>
                  <m:oMathPara>
                    <m:oMathParaPr>
                      <m:jc/>
                    </m:oMathParaPr>
                    <m:oMath>
                      <m:r>
                        <a:rPr lang="en-US" sz="2400" b="0" i="1" smtClean="0">
                          <a:solidFill>
                            <a:schemeClr val="tx1"/>
                          </a:solidFill>
                          <a:latin typeface="Cambria Math" panose="02040503050406030204" pitchFamily="18" charset="0"/>
                        </a:rPr>
                        <m:t>𝐺</m:t>
                      </m:r>
                    </m:oMath>
                  </m:oMathPara>
                </a14:m>
                <a:r>
                  <a:rPr lang="en-US" sz="2400">
                    <a:solidFill>
                      <a:schemeClr val="tx1"/>
                    </a:solidFill>
                  </a:rPr>
                  <a:t>. </a:t>
                </a:r>
              </a:p>
              <a:p>
                <a:pPr marL="342900" indent="-342900">
                  <a:buFont typeface="Wingdings" panose="05000000000000000000" pitchFamily="2" charset="2"/>
                  <a:buChar char="Ø"/>
                </a:pPr>
                <a:r>
                  <a:rPr lang="en-US" sz="2400">
                    <a:solidFill>
                      <a:schemeClr val="tx1"/>
                    </a:solidFill>
                  </a:rPr>
                  <a:t>If the height of the parse tree is at most </a:t>
                </a:r>
                <a14:m>
                  <m:oMathPara>
                    <m:oMathParaPr>
                      <m:jc/>
                    </m:oMathParaPr>
                    <m:oMath>
                      <m:r>
                        <a:rPr lang="en-US" sz="2400" b="0" i="1" smtClean="0">
                          <a:solidFill>
                            <a:schemeClr val="tx1"/>
                          </a:solidFill>
                          <a:latin typeface="Cambria Math" panose="02040503050406030204" pitchFamily="18" charset="0"/>
                        </a:rPr>
                        <m:t>ℎ</m:t>
                      </m:r>
                    </m:oMath>
                  </m:oMathPara>
                </a14:m>
                <a:r>
                  <a:rPr lang="en-US" sz="2400">
                    <a:solidFill>
                      <a:schemeClr val="tx1"/>
                    </a:solidFill>
                  </a:rPr>
                  <a:t> then the length of the string generated is at most </a:t>
                </a:r>
                <a14:m>
                  <m:oMathPara>
                    <m:oMathParaPr>
                      <m:jc/>
                    </m:oMathParaPr>
                    <m:o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𝑏</m:t>
                          </m:r>
                        </m:e>
                        <m:sup>
                          <m:r>
                            <a:rPr lang="en-US" sz="2400" b="0" i="1" smtClean="0">
                              <a:solidFill>
                                <a:schemeClr val="tx1"/>
                              </a:solidFill>
                              <a:latin typeface="Cambria Math" panose="02040503050406030204" pitchFamily="18" charset="0"/>
                            </a:rPr>
                            <m:t>ℎ</m:t>
                          </m:r>
                        </m:sup>
                      </m:sSup>
                    </m:oMath>
                  </m:oMathPara>
                </a14:m>
                <a:r>
                  <a:rPr lang="en-US" sz="2400">
                    <a:solidFill>
                      <a:schemeClr val="tx1"/>
                    </a:solidFill>
                  </a:rPr>
                  <a:t>.  </a:t>
                </a:r>
              </a:p>
            </p:txBody>
          </p:sp>
        </mc:Choice>
        <mc:Fallback>
          <p:sp>
            <p:nvSpPr>
              <p:cNvPr id="5" name="TextBox 4">
                <a:extLst>
                  <a:ext uri="{FF2B5EF4-FFF2-40B4-BE49-F238E27FC236}">
                    <a16:creationId xmlns:a16="http://schemas.microsoft.com/office/drawing/2014/main" id="{FD0DD546-9021-564F-D72C-13AC4B2112FB}"/>
                  </a:ext>
                </a:extLst>
              </p:cNvPr>
              <p:cNvSpPr txBox="1">
                <a:spLocks noRot="1" noChangeAspect="1" noMove="1" noResize="1" noEditPoints="1" noAdjustHandles="1" noChangeArrowheads="1" noChangeShapeType="1" noTextEdit="1"/>
              </p:cNvSpPr>
              <p:nvPr/>
            </p:nvSpPr>
            <p:spPr>
              <a:xfrm>
                <a:off x="190500" y="4203775"/>
                <a:ext cx="8763000" cy="2322239"/>
              </a:xfrm>
              <a:prstGeom prst="rect">
                <a:avLst/>
              </a:prstGeom>
              <a:blipFill>
                <a:blip r:embed="rId3"/>
                <a:stretch>
                  <a:fillRect l="-904" t="-2100" b="-4724"/>
                </a:stretch>
              </a:blipFill>
            </p:spPr>
            <p:txBody>
              <a:bodyPr/>
              <a:lstStyle/>
              <a:p>
                <a:r>
                  <a:rPr lang="en-IN">
                    <a:noFill/>
                  </a:rPr>
                  <a:t> </a:t>
                </a:r>
              </a:p>
            </p:txBody>
          </p:sp>
        </mc:Fallback>
      </mc:AlternateContent>
    </p:spTree>
    <p:extLst>
      <p:ext uri="{BB962C8B-B14F-4D97-AF65-F5344CB8AC3E}">
        <p14:creationId xmlns:p14="http://schemas.microsoft.com/office/powerpoint/2010/main" val="24984499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Proving a language is not context free</a:t>
            </a:r>
            <a:endParaRPr lang="en-IN" sz="3600" kern="0">
              <a:solidFill>
                <a:srgbClr val="C00000"/>
              </a:solidFill>
            </a:endParaRPr>
          </a:p>
        </p:txBody>
      </p:sp>
      <mc:AlternateContent>
        <mc:Choice Requires="a14">
          <p:sp>
            <p:nvSpPr>
              <p:cNvPr id="5" name="TextBox 4">
                <a:extLst>
                  <a:ext uri="{FF2B5EF4-FFF2-40B4-BE49-F238E27FC236}">
                    <a16:creationId xmlns:a16="http://schemas.microsoft.com/office/drawing/2014/main" id="{6841BBD7-2E5E-72CE-F1E3-CE691EB4E0A4}"/>
                  </a:ext>
                </a:extLst>
              </p:cNvPr>
              <p:cNvSpPr txBox="1"/>
              <p:nvPr/>
            </p:nvSpPr>
            <p:spPr>
              <a:xfrm>
                <a:off x="76200" y="1304982"/>
                <a:ext cx="9211056" cy="568489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Conversely, if a generated string is at least </a:t>
                </a: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𝑏</m:t>
                          </m:r>
                        </m:e>
                        <m:sup>
                          <m:r>
                            <a:rPr lang="en-US" sz="2400" b="0" i="1" smtClean="0">
                              <a:solidFill>
                                <a:srgbClr val="002060"/>
                              </a:solidFill>
                              <a:latin typeface="Cambria Math" panose="02040503050406030204" pitchFamily="18" charset="0"/>
                            </a:rPr>
                            <m:t>ℎ</m:t>
                          </m:r>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 </m:t>
                      </m:r>
                    </m:oMath>
                  </m:oMathPara>
                </a14:m>
                <a:r>
                  <a:rPr lang="en-US" sz="2400">
                    <a:solidFill>
                      <a:srgbClr val="002060"/>
                    </a:solidFill>
                  </a:rPr>
                  <a:t>long, each of its parse trees must be at least </a:t>
                </a:r>
                <a14:m>
                  <m:oMathPara>
                    <m:oMathParaPr>
                      <m:jc/>
                    </m:oMathParaPr>
                    <m:oMath>
                      <m:r>
                        <a:rPr lang="en-US" sz="2400" b="0" i="1" smtClean="0">
                          <a:solidFill>
                            <a:srgbClr val="002060"/>
                          </a:solidFill>
                          <a:latin typeface="Cambria Math" panose="02040503050406030204" pitchFamily="18" charset="0"/>
                        </a:rPr>
                        <m:t>ℎ</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 </m:t>
                      </m:r>
                    </m:oMath>
                  </m:oMathPara>
                </a14:m>
                <a:r>
                  <a:rPr lang="en-US" sz="2400">
                    <a:solidFill>
                      <a:srgbClr val="002060"/>
                    </a:solidFill>
                  </a:rPr>
                  <a:t>high.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Set </a:t>
                </a:r>
                <a14:m>
                  <m:oMathPara>
                    <m:oMathParaPr>
                      <m:jc/>
                    </m:oMathParaPr>
                    <m:oMath>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𝑏</m:t>
                          </m:r>
                        </m:e>
                        <m:sup>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𝑉</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sup>
                      </m:sSup>
                    </m:oMath>
                  </m:oMathPara>
                </a14:m>
                <a:r>
                  <a:rPr lang="en-US" sz="2400">
                    <a:solidFill>
                      <a:srgbClr val="002060"/>
                    </a:solidFill>
                  </a:rPr>
                  <a:t>. </a:t>
                </a:r>
              </a:p>
              <a:p>
                <a:pPr marL="800100" lvl="1" indent="-342900">
                  <a:buFont typeface="Wingdings" panose="05000000000000000000" pitchFamily="2" charset="2"/>
                  <a:buChar char="Ø"/>
                </a:pPr>
                <a:r>
                  <a:rPr lang="en-US" sz="2400">
                    <a:solidFill>
                      <a:srgbClr val="002060"/>
                    </a:solidFill>
                  </a:rPr>
                  <a:t>If </a:t>
                </a:r>
                <a14:m>
                  <m:oMathPara>
                    <m:oMathParaPr>
                      <m:jc/>
                    </m:oMathParaPr>
                    <m:oMath>
                      <m:r>
                        <a:rPr lang="en-US" sz="2400" b="0" i="1" smtClean="0">
                          <a:solidFill>
                            <a:srgbClr val="002060"/>
                          </a:solidFill>
                          <a:latin typeface="Cambria Math" panose="02040503050406030204" pitchFamily="18" charset="0"/>
                        </a:rPr>
                        <m:t>𝑠</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𝐴</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𝑎𝑛𝑑</m:t>
                      </m:r>
                      <m:r>
                        <a:rPr lang="en-US" sz="2400" b="0" i="1" smtClean="0">
                          <a:solidFill>
                            <a:srgbClr val="002060"/>
                          </a:solidFill>
                          <a:latin typeface="Cambria Math" panose="02040503050406030204" pitchFamily="18" charset="0"/>
                        </a:rPr>
                        <m:t> </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𝑠</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 </m:t>
                      </m:r>
                    </m:oMath>
                  </m:oMathPara>
                </a14:m>
                <a:r>
                  <a:rPr lang="en-US" sz="2400">
                    <a:solidFill>
                      <a:srgbClr val="002060"/>
                    </a:solidFill>
                  </a:rPr>
                  <a:t> its parse tree must be at least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𝑉</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 </m:t>
                      </m:r>
                    </m:oMath>
                  </m:oMathPara>
                </a14:m>
                <a:r>
                  <a:rPr lang="en-US" sz="2400">
                    <a:solidFill>
                      <a:srgbClr val="002060"/>
                    </a:solidFill>
                  </a:rPr>
                  <a:t>high, because </a:t>
                </a: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𝑏</m:t>
                          </m:r>
                        </m:e>
                        <m:sup>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𝑉</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sup>
                      </m:sSup>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𝑏</m:t>
                          </m:r>
                        </m:e>
                        <m:sup>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𝑉</m:t>
                              </m:r>
                            </m:e>
                          </m:d>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oMath>
                  </m:oMathPara>
                </a14:m>
                <a:r>
                  <a:rPr lang="en-US" sz="2400">
                    <a:solidFill>
                      <a:srgbClr val="002060"/>
                    </a:solidFill>
                  </a:rPr>
                  <a:t>.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Let </a:t>
                </a:r>
                <a14:m>
                  <m:oMathPara>
                    <m:oMathParaPr>
                      <m:jc/>
                    </m:oMathParaPr>
                    <m:oMath>
                      <m:r>
                        <a:rPr lang="en-US" sz="2400" b="0" i="1" smtClean="0">
                          <a:solidFill>
                            <a:srgbClr val="002060"/>
                          </a:solidFill>
                          <a:latin typeface="Cambria Math" panose="02040503050406030204" pitchFamily="18" charset="0"/>
                        </a:rPr>
                        <m:t>𝜏</m:t>
                      </m:r>
                    </m:oMath>
                  </m:oMathPara>
                </a14:m>
                <a:r>
                  <a:rPr lang="en-US" sz="2400">
                    <a:solidFill>
                      <a:srgbClr val="002060"/>
                    </a:solidFill>
                  </a:rPr>
                  <a:t> be the parse tree of </a:t>
                </a:r>
                <a14:m>
                  <m:oMathPara>
                    <m:oMathParaPr>
                      <m:jc/>
                    </m:oMathParaPr>
                    <m:oMath>
                      <m:r>
                        <a:rPr lang="en-US" sz="2400" b="0" i="1" smtClean="0">
                          <a:solidFill>
                            <a:srgbClr val="002060"/>
                          </a:solidFill>
                          <a:latin typeface="Cambria Math" panose="02040503050406030204" pitchFamily="18" charset="0"/>
                        </a:rPr>
                        <m:t>𝑠</m:t>
                      </m:r>
                    </m:oMath>
                  </m:oMathPara>
                </a14:m>
                <a:r>
                  <a:rPr lang="en-US" sz="2400">
                    <a:solidFill>
                      <a:srgbClr val="002060"/>
                    </a:solidFill>
                  </a:rPr>
                  <a:t> that has the small number of nodes. </a:t>
                </a:r>
              </a:p>
              <a:p>
                <a:pPr marL="342900" indent="-342900">
                  <a:buFont typeface="Wingdings" panose="05000000000000000000" pitchFamily="2" charset="2"/>
                  <a:buChar char="Ø"/>
                </a:pPr>
                <a:r>
                  <a:rPr lang="en-US" sz="2400">
                    <a:solidFill>
                      <a:srgbClr val="002060"/>
                    </a:solidFill>
                  </a:rPr>
                  <a:t>The height of </a:t>
                </a:r>
                <a14:m>
                  <m:oMathPara>
                    <m:oMathParaPr>
                      <m:jc/>
                    </m:oMathParaPr>
                    <m:oMath>
                      <m:r>
                        <a:rPr lang="en-US" sz="2400" b="0" i="1" smtClean="0">
                          <a:solidFill>
                            <a:srgbClr val="002060"/>
                          </a:solidFill>
                          <a:latin typeface="Cambria Math" panose="02040503050406030204" pitchFamily="18" charset="0"/>
                        </a:rPr>
                        <m:t>𝜏</m:t>
                      </m:r>
                    </m:oMath>
                  </m:oMathPara>
                </a14:m>
                <a:r>
                  <a:rPr lang="en-US" sz="2400">
                    <a:solidFill>
                      <a:srgbClr val="002060"/>
                    </a:solidFill>
                  </a:rPr>
                  <a:t> is at least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𝑉</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oMath>
                  </m:oMathPara>
                </a14:m>
                <a:r>
                  <a:rPr lang="en-US" sz="2400">
                    <a:solidFill>
                      <a:srgbClr val="002060"/>
                    </a:solidFill>
                  </a:rPr>
                  <a:t>.</a:t>
                </a:r>
              </a:p>
              <a:p>
                <a:pPr marL="800100" lvl="1" indent="-342900">
                  <a:buFont typeface="Wingdings" panose="05000000000000000000" pitchFamily="2" charset="2"/>
                  <a:buChar char="Ø"/>
                </a:pPr>
                <a:r>
                  <a:rPr lang="en-US" sz="2400">
                    <a:solidFill>
                      <a:srgbClr val="002060"/>
                    </a:solidFill>
                  </a:rPr>
                  <a:t>So, it must contain a path from the root to a leaf of length at least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𝑉</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oMath>
                  </m:oMathPara>
                </a14:m>
                <a:r>
                  <a:rPr lang="en-US" sz="2400">
                    <a:solidFill>
                      <a:srgbClr val="002060"/>
                    </a:solidFill>
                  </a:rPr>
                  <a:t>. </a:t>
                </a:r>
              </a:p>
              <a:p>
                <a:pPr marL="800100" lvl="1" indent="-342900">
                  <a:buFont typeface="Wingdings" panose="05000000000000000000" pitchFamily="2" charset="2"/>
                  <a:buChar char="Ø"/>
                </a:pPr>
                <a:r>
                  <a:rPr lang="en-US" sz="2400">
                    <a:solidFill>
                      <a:srgbClr val="002060"/>
                    </a:solidFill>
                  </a:rPr>
                  <a:t>That path has at least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𝑉</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2</m:t>
                      </m:r>
                    </m:oMath>
                  </m:oMathPara>
                </a14:m>
                <a:r>
                  <a:rPr lang="en-US" sz="2400">
                    <a:solidFill>
                      <a:srgbClr val="002060"/>
                    </a:solidFill>
                  </a:rPr>
                  <a:t> nodes; one at a terminal (leaf node) and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𝑉</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oMath>
                  </m:oMathPara>
                </a14:m>
                <a:r>
                  <a:rPr lang="en-US" sz="2400">
                    <a:solidFill>
                      <a:srgbClr val="002060"/>
                    </a:solidFill>
                  </a:rPr>
                  <a:t> variables. </a:t>
                </a:r>
              </a:p>
              <a:p>
                <a:pPr marL="800100" lvl="1" indent="-342900">
                  <a:buFont typeface="Wingdings" panose="05000000000000000000" pitchFamily="2" charset="2"/>
                  <a:buChar char="Ø"/>
                </a:pPr>
                <a:r>
                  <a:rPr lang="en-US" sz="2400">
                    <a:solidFill>
                      <a:srgbClr val="002060"/>
                    </a:solidFill>
                  </a:rPr>
                  <a:t>Some variable </a:t>
                </a:r>
                <a14:m>
                  <m:oMathPara>
                    <m:oMathParaPr>
                      <m:jc/>
                    </m:oMathParaPr>
                    <m:oMath>
                      <m:r>
                        <a:rPr lang="en-US" sz="2400" b="0" i="1" smtClean="0">
                          <a:solidFill>
                            <a:srgbClr val="002060"/>
                          </a:solidFill>
                          <a:latin typeface="Cambria Math" panose="02040503050406030204" pitchFamily="18" charset="0"/>
                        </a:rPr>
                        <m:t>𝑅</m:t>
                      </m:r>
                    </m:oMath>
                  </m:oMathPara>
                </a14:m>
                <a:r>
                  <a:rPr lang="en-US" sz="2400">
                    <a:solidFill>
                      <a:srgbClr val="002060"/>
                    </a:solidFill>
                  </a:rPr>
                  <a:t> appears more than once on the path. </a:t>
                </a:r>
              </a:p>
              <a:p>
                <a:pPr marL="800100" lvl="1" indent="-342900">
                  <a:buFont typeface="Wingdings" panose="05000000000000000000" pitchFamily="2" charset="2"/>
                  <a:buChar char="Ø"/>
                </a:pPr>
                <a:endParaRPr lang="en-US" sz="2400">
                  <a:solidFill>
                    <a:srgbClr val="002060"/>
                  </a:solidFill>
                </a:endParaRPr>
              </a:p>
            </p:txBody>
          </p:sp>
        </mc:Choice>
        <mc:Fallback>
          <p:sp>
            <p:nvSpPr>
              <p:cNvPr id="5" name="TextBox 4">
                <a:extLst>
                  <a:ext uri="{FF2B5EF4-FFF2-40B4-BE49-F238E27FC236}">
                    <a16:creationId xmlns:a16="http://schemas.microsoft.com/office/drawing/2014/main" id="{6841BBD7-2E5E-72CE-F1E3-CE691EB4E0A4}"/>
                  </a:ext>
                </a:extLst>
              </p:cNvPr>
              <p:cNvSpPr txBox="1">
                <a:spLocks noRot="1" noChangeAspect="1" noMove="1" noResize="1" noEditPoints="1" noAdjustHandles="1" noChangeArrowheads="1" noChangeShapeType="1" noTextEdit="1"/>
              </p:cNvSpPr>
              <p:nvPr/>
            </p:nvSpPr>
            <p:spPr>
              <a:xfrm>
                <a:off x="76200" y="1304982"/>
                <a:ext cx="9211056" cy="5684890"/>
              </a:xfrm>
              <a:prstGeom prst="rect">
                <a:avLst/>
              </a:prstGeom>
              <a:blipFill>
                <a:blip r:embed="rId2"/>
                <a:stretch>
                  <a:fillRect l="-927" t="-750" r="-794"/>
                </a:stretch>
              </a:blipFill>
            </p:spPr>
            <p:txBody>
              <a:bodyPr/>
              <a:lstStyle/>
              <a:p>
                <a:r>
                  <a:rPr lang="en-IN">
                    <a:noFill/>
                  </a:rPr>
                  <a:t> </a:t>
                </a:r>
              </a:p>
            </p:txBody>
          </p:sp>
        </mc:Fallback>
      </mc:AlternateContent>
      <p:contentPart p14:bwMode="auto" r:id="rId3">
        <p14:nvContentPartPr>
          <p14:cNvPr id="2" name="Ink 1"/>
          <p14:cNvContentPartPr/>
          <p14:nvPr/>
        </p14:nvContentPartPr>
        <p14:xfrm>
          <a:off x="925560" y="95760"/>
          <a:ext cx="7457760" cy="6426000"/>
        </p14:xfrm>
      </p:contentPart>
    </p:spTree>
    <p:extLst>
      <p:ext uri="{BB962C8B-B14F-4D97-AF65-F5344CB8AC3E}">
        <p14:creationId xmlns:p14="http://schemas.microsoft.com/office/powerpoint/2010/main" val="6595919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dur="1"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dur="1" fill="hold"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Proving a language is not context free</a:t>
            </a:r>
            <a:endParaRPr lang="en-IN" sz="3600" kern="0">
              <a:solidFill>
                <a:srgbClr val="C00000"/>
              </a:solidFill>
            </a:endParaRPr>
          </a:p>
        </p:txBody>
      </p:sp>
      <mc:AlternateContent>
        <mc:Choice Requires="a14">
          <p:sp>
            <p:nvSpPr>
              <p:cNvPr id="4" name="TextBox 3">
                <a:extLst>
                  <a:ext uri="{FF2B5EF4-FFF2-40B4-BE49-F238E27FC236}">
                    <a16:creationId xmlns:a16="http://schemas.microsoft.com/office/drawing/2014/main" id="{BC25A7FE-F95B-D50D-E89D-1A7BCDE42D26}"/>
                  </a:ext>
                </a:extLst>
              </p:cNvPr>
              <p:cNvSpPr txBox="1"/>
              <p:nvPr/>
            </p:nvSpPr>
            <p:spPr>
              <a:xfrm>
                <a:off x="228600" y="1600200"/>
                <a:ext cx="7848600" cy="490557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Condition 1: </a:t>
                </a:r>
                <a14:m>
                  <m:oMathPara>
                    <m:oMathParaPr>
                      <m:jc/>
                    </m:oMathParaPr>
                    <m:oMath>
                      <m:r>
                        <a:rPr lang="en-US" sz="2400" i="1" smtClean="0">
                          <a:solidFill>
                            <a:srgbClr val="002060"/>
                          </a:solidFill>
                          <a:latin typeface="Cambria Math" panose="02040503050406030204" pitchFamily="18" charset="0"/>
                        </a:rPr>
                        <m:t>𝑓𝑜𝑟</m:t>
                      </m:r>
                      <m:r>
                        <a:rPr lang="en-US" sz="2400" i="1" smtClean="0">
                          <a:solidFill>
                            <a:srgbClr val="002060"/>
                          </a:solidFill>
                          <a:latin typeface="Cambria Math" panose="02040503050406030204" pitchFamily="18" charset="0"/>
                        </a:rPr>
                        <m:t> </m:t>
                      </m:r>
                      <m:r>
                        <a:rPr lang="en-US" sz="2400" i="1" smtClean="0">
                          <a:solidFill>
                            <a:srgbClr val="002060"/>
                          </a:solidFill>
                          <a:latin typeface="Cambria Math" panose="02040503050406030204" pitchFamily="18" charset="0"/>
                        </a:rPr>
                        <m:t>𝑒𝑎𝑐</m:t>
                      </m:r>
                      <m:r>
                        <a:rPr lang="en-US" sz="2400" i="1" smtClean="0">
                          <a:solidFill>
                            <a:srgbClr val="002060"/>
                          </a:solidFill>
                          <a:latin typeface="Cambria Math" panose="02040503050406030204" pitchFamily="18" charset="0"/>
                        </a:rPr>
                        <m:t>ℎ</m:t>
                      </m:r>
                      <m:r>
                        <a:rPr lang="en-US" sz="2400" i="1" smtClean="0">
                          <a:solidFill>
                            <a:srgbClr val="002060"/>
                          </a:solidFill>
                          <a:latin typeface="Cambria Math" panose="02040503050406030204" pitchFamily="18" charset="0"/>
                        </a:rPr>
                        <m:t> </m:t>
                      </m:r>
                      <m:r>
                        <a:rPr lang="en-US" sz="2400" i="1" smtClean="0">
                          <a:solidFill>
                            <a:srgbClr val="002060"/>
                          </a:solidFill>
                          <a:latin typeface="Cambria Math" panose="02040503050406030204" pitchFamily="18" charset="0"/>
                        </a:rPr>
                        <m:t>𝑖</m:t>
                      </m:r>
                      <m:r>
                        <a:rPr lang="en-US" sz="2400" i="1" smtClean="0">
                          <a:solidFill>
                            <a:srgbClr val="002060"/>
                          </a:solidFill>
                          <a:latin typeface="Cambria Math" panose="02040503050406030204" pitchFamily="18" charset="0"/>
                        </a:rPr>
                        <m:t>≥</m:t>
                      </m:r>
                      <m:r>
                        <a:rPr lang="en-US" sz="2400" i="1" smtClean="0">
                          <a:solidFill>
                            <a:srgbClr val="002060"/>
                          </a:solidFill>
                          <a:latin typeface="Cambria Math" panose="02040503050406030204" pitchFamily="18" charset="0"/>
                        </a:rPr>
                        <m:t>0</m:t>
                      </m:r>
                      <m:r>
                        <a:rPr lang="en-US" sz="2400" i="1" smtClean="0">
                          <a:solidFill>
                            <a:srgbClr val="002060"/>
                          </a:solidFill>
                          <a:latin typeface="Cambria Math" panose="02040503050406030204" pitchFamily="18" charset="0"/>
                        </a:rPr>
                        <m:t>,    </m:t>
                      </m:r>
                      <m:r>
                        <a:rPr lang="en-US" sz="2400" i="1" smtClean="0">
                          <a:solidFill>
                            <a:srgbClr val="002060"/>
                          </a:solidFill>
                          <a:latin typeface="Cambria Math" panose="02040503050406030204" pitchFamily="18" charset="0"/>
                        </a:rPr>
                        <m:t>𝑢</m:t>
                      </m:r>
                      <m:sSup>
                        <m:sSupPr>
                          <m:ctrlPr>
                            <a:rPr lang="en-US" sz="2400" i="1">
                              <a:solidFill>
                                <a:srgbClr val="002060"/>
                              </a:solidFill>
                              <a:latin typeface="Cambria Math" panose="02040503050406030204" pitchFamily="18" charset="0"/>
                            </a:rPr>
                          </m:ctrlPr>
                        </m:sSupPr>
                        <m:e>
                          <m:r>
                            <a:rPr lang="en-US" sz="2400" i="1">
                              <a:solidFill>
                                <a:srgbClr val="002060"/>
                              </a:solidFill>
                              <a:latin typeface="Cambria Math" panose="02040503050406030204" pitchFamily="18" charset="0"/>
                            </a:rPr>
                            <m:t>𝑣</m:t>
                          </m:r>
                        </m:e>
                        <m:sup>
                          <m:r>
                            <a:rPr lang="en-US" sz="2400" i="1">
                              <a:solidFill>
                                <a:srgbClr val="002060"/>
                              </a:solidFill>
                              <a:latin typeface="Cambria Math" panose="02040503050406030204" pitchFamily="18" charset="0"/>
                            </a:rPr>
                            <m:t>𝑖</m:t>
                          </m:r>
                        </m:sup>
                      </m:sSup>
                      <m:r>
                        <a:rPr lang="en-US" sz="2400" i="1">
                          <a:solidFill>
                            <a:srgbClr val="002060"/>
                          </a:solidFill>
                          <a:latin typeface="Cambria Math" panose="02040503050406030204" pitchFamily="18" charset="0"/>
                        </a:rPr>
                        <m:t>𝑥</m:t>
                      </m:r>
                      <m:sSup>
                        <m:sSupPr>
                          <m:ctrlPr>
                            <a:rPr lang="en-US" sz="2400" i="1">
                              <a:solidFill>
                                <a:srgbClr val="002060"/>
                              </a:solidFill>
                              <a:latin typeface="Cambria Math" panose="02040503050406030204" pitchFamily="18" charset="0"/>
                            </a:rPr>
                          </m:ctrlPr>
                        </m:sSupPr>
                        <m:e>
                          <m:r>
                            <a:rPr lang="en-US" sz="2400" i="1">
                              <a:solidFill>
                                <a:srgbClr val="002060"/>
                              </a:solidFill>
                              <a:latin typeface="Cambria Math" panose="02040503050406030204" pitchFamily="18" charset="0"/>
                            </a:rPr>
                            <m:t>𝑦</m:t>
                          </m:r>
                        </m:e>
                        <m:sup>
                          <m:r>
                            <a:rPr lang="en-US" sz="2400" i="1">
                              <a:solidFill>
                                <a:srgbClr val="002060"/>
                              </a:solidFill>
                              <a:latin typeface="Cambria Math" panose="02040503050406030204" pitchFamily="18" charset="0"/>
                            </a:rPr>
                            <m:t>𝑖</m:t>
                          </m:r>
                        </m:sup>
                      </m:sSup>
                      <m:r>
                        <a:rPr lang="en-US" sz="2400" i="1">
                          <a:solidFill>
                            <a:srgbClr val="002060"/>
                          </a:solidFill>
                          <a:latin typeface="Cambria Math" panose="02040503050406030204" pitchFamily="18" charset="0"/>
                        </a:rPr>
                        <m:t>𝑧</m:t>
                      </m:r>
                      <m:r>
                        <a:rPr lang="en-US" sz="2400" i="1">
                          <a:solidFill>
                            <a:srgbClr val="002060"/>
                          </a:solidFill>
                          <a:latin typeface="Cambria Math" panose="02040503050406030204" pitchFamily="18" charset="0"/>
                        </a:rPr>
                        <m:t>∈</m:t>
                      </m:r>
                      <m:r>
                        <a:rPr lang="en-US" sz="2400" i="1">
                          <a:solidFill>
                            <a:srgbClr val="002060"/>
                          </a:solidFill>
                          <a:latin typeface="Cambria Math" panose="02040503050406030204" pitchFamily="18" charset="0"/>
                        </a:rPr>
                        <m:t>𝐴</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Condition 2: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𝑣𝑦</m:t>
                          </m:r>
                        </m:e>
                      </m:d>
                      <m:r>
                        <a:rPr lang="en-US" sz="2400" b="0" i="1" smtClean="0">
                          <a:solidFill>
                            <a:srgbClr val="002060"/>
                          </a:solidFill>
                          <a:latin typeface="Cambria Math" panose="02040503050406030204" pitchFamily="18" charset="0"/>
                        </a:rPr>
                        <m:t>&gt;</m:t>
                      </m:r>
                      <m:r>
                        <a:rPr lang="en-US" sz="2400" b="0" i="1" smtClean="0">
                          <a:solidFill>
                            <a:srgbClr val="002060"/>
                          </a:solidFill>
                          <a:latin typeface="Cambria Math" panose="02040503050406030204" pitchFamily="18" charset="0"/>
                        </a:rPr>
                        <m:t>0</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lvl="1"/>
                <a:r>
                  <a:rPr lang="en-US" sz="2400">
                    <a:solidFill>
                      <a:srgbClr val="002060"/>
                    </a:solidFill>
                  </a:rPr>
                  <a:t>   </a:t>
                </a:r>
              </a:p>
            </p:txBody>
          </p:sp>
        </mc:Choice>
        <mc:Fallback>
          <p:sp>
            <p:nvSpPr>
              <p:cNvPr id="4" name="TextBox 3">
                <a:extLst>
                  <a:ext uri="{FF2B5EF4-FFF2-40B4-BE49-F238E27FC236}">
                    <a16:creationId xmlns:a16="http://schemas.microsoft.com/office/drawing/2014/main" id="{BC25A7FE-F95B-D50D-E89D-1A7BCDE42D26}"/>
                  </a:ext>
                </a:extLst>
              </p:cNvPr>
              <p:cNvSpPr txBox="1">
                <a:spLocks noRot="1" noChangeAspect="1" noMove="1" noResize="1" noEditPoints="1" noAdjustHandles="1" noChangeArrowheads="1" noChangeShapeType="1" noTextEdit="1"/>
              </p:cNvSpPr>
              <p:nvPr/>
            </p:nvSpPr>
            <p:spPr>
              <a:xfrm>
                <a:off x="228600" y="1600200"/>
                <a:ext cx="7848600" cy="4905574"/>
              </a:xfrm>
              <a:prstGeom prst="rect">
                <a:avLst/>
              </a:prstGeom>
              <a:blipFill>
                <a:blip r:embed="rId2"/>
                <a:stretch>
                  <a:fillRect l="-1088" t="-746"/>
                </a:stretch>
              </a:blipFill>
            </p:spPr>
            <p:txBody>
              <a:bodyPr/>
              <a:lstStyle/>
              <a:p>
                <a:r>
                  <a:rPr lang="en-IN">
                    <a:noFill/>
                  </a:rPr>
                  <a:t> </a:t>
                </a:r>
              </a:p>
            </p:txBody>
          </p:sp>
        </mc:Fallback>
      </mc:AlternateContent>
      <p:contentPart p14:bwMode="auto" r:id="rId3">
        <p14:nvContentPartPr>
          <p14:cNvPr id="2" name="Ink 1"/>
          <p14:cNvContentPartPr/>
          <p14:nvPr/>
        </p14:nvContentPartPr>
        <p14:xfrm>
          <a:off x="726480" y="1458720"/>
          <a:ext cx="8301240" cy="5165280"/>
        </p14:xfrm>
      </p:contentPart>
    </p:spTree>
    <p:extLst>
      <p:ext uri="{BB962C8B-B14F-4D97-AF65-F5344CB8AC3E}">
        <p14:creationId xmlns:p14="http://schemas.microsoft.com/office/powerpoint/2010/main" val="774119420"/>
      </p:ext>
    </p:extLst>
  </p:cSld>
  <p:clrMapOvr>
    <a:masterClrMapping/>
  </p:clrMapOvr>
  <p:transition/>
  <p:timing/>
</p:sld>
</file>

<file path=ppt/slides/slide2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Proving a language is not context free</a:t>
            </a:r>
            <a:endParaRPr lang="en-IN" sz="3600" kern="0">
              <a:solidFill>
                <a:srgbClr val="C00000"/>
              </a:solidFill>
            </a:endParaRPr>
          </a:p>
        </p:txBody>
      </p:sp>
      <mc:AlternateContent>
        <mc:Choice Requires="a14">
          <p:sp>
            <p:nvSpPr>
              <p:cNvPr id="5" name="TextBox 4">
                <a:extLst>
                  <a:ext uri="{FF2B5EF4-FFF2-40B4-BE49-F238E27FC236}">
                    <a16:creationId xmlns:a16="http://schemas.microsoft.com/office/drawing/2014/main" id="{683A4A12-93AE-AD7C-CCB6-F5A7090A3228}"/>
                  </a:ext>
                </a:extLst>
              </p:cNvPr>
              <p:cNvSpPr txBox="1"/>
              <p:nvPr/>
            </p:nvSpPr>
            <p:spPr>
              <a:xfrm>
                <a:off x="0" y="1524000"/>
                <a:ext cx="9067800" cy="5285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Condition 3: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𝑣𝑥𝑦</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𝑝</m:t>
                      </m:r>
                    </m:oMath>
                  </m:oMathPara>
                </a14:m>
                <a:r>
                  <a:rPr lang="en-US" sz="2400">
                    <a:solidFill>
                      <a:srgbClr val="002060"/>
                    </a:solidFill>
                  </a:rPr>
                  <a:t>. </a:t>
                </a:r>
              </a:p>
              <a:p>
                <a:pPr marL="342900"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r>
                  <a:rPr lang="en-US" sz="2400">
                    <a:solidFill>
                      <a:srgbClr val="002060"/>
                    </a:solidFill>
                  </a:rPr>
                  <a:t>In the parse tree for </a:t>
                </a:r>
                <a14:m>
                  <m:oMathPara>
                    <m:oMathParaPr>
                      <m:jc/>
                    </m:oMathParaPr>
                    <m:oMath>
                      <m:r>
                        <a:rPr lang="en-US" sz="2400" b="0" i="1" smtClean="0">
                          <a:solidFill>
                            <a:srgbClr val="002060"/>
                          </a:solidFill>
                          <a:latin typeface="Cambria Math" panose="02040503050406030204" pitchFamily="18" charset="0"/>
                        </a:rPr>
                        <m:t>𝑠</m:t>
                      </m:r>
                    </m:oMath>
                  </m:oMathPara>
                </a14:m>
                <a:r>
                  <a:rPr lang="en-US" sz="2400">
                    <a:solidFill>
                      <a:srgbClr val="002060"/>
                    </a:solidFill>
                  </a:rPr>
                  <a:t> the upper occurrence of </a:t>
                </a:r>
                <a14:m>
                  <m:oMathPara>
                    <m:oMathParaPr>
                      <m:jc/>
                    </m:oMathParaPr>
                    <m:oMath>
                      <m:r>
                        <a:rPr lang="en-US" sz="2400" b="0" i="1" smtClean="0">
                          <a:solidFill>
                            <a:srgbClr val="002060"/>
                          </a:solidFill>
                          <a:latin typeface="Cambria Math" panose="02040503050406030204" pitchFamily="18" charset="0"/>
                        </a:rPr>
                        <m:t>𝑅</m:t>
                      </m:r>
                    </m:oMath>
                  </m:oMathPara>
                </a14:m>
                <a:r>
                  <a:rPr lang="en-US" sz="2400">
                    <a:solidFill>
                      <a:srgbClr val="002060"/>
                    </a:solidFill>
                  </a:rPr>
                  <a:t> generates </a:t>
                </a:r>
                <a14:m>
                  <m:oMathPara>
                    <m:oMathParaPr>
                      <m:jc/>
                    </m:oMathParaPr>
                    <m:oMath>
                      <m:r>
                        <a:rPr lang="en-US" sz="2400" b="0" i="1" smtClean="0">
                          <a:solidFill>
                            <a:srgbClr val="002060"/>
                          </a:solidFill>
                          <a:latin typeface="Cambria Math" panose="02040503050406030204" pitchFamily="18" charset="0"/>
                        </a:rPr>
                        <m:t>𝑣𝑥𝑦</m:t>
                      </m:r>
                    </m:oMath>
                  </m:oMathPara>
                </a14:m>
                <a:r>
                  <a:rPr lang="en-US" sz="2400">
                    <a:solidFill>
                      <a:srgbClr val="002060"/>
                    </a:solidFill>
                  </a:rPr>
                  <a:t>.</a:t>
                </a:r>
              </a:p>
              <a:p>
                <a:pPr lvl="1"/>
                <a:r>
                  <a:rPr lang="en-US" sz="2400">
                    <a:solidFill>
                      <a:srgbClr val="002060"/>
                    </a:solidFill>
                  </a:rPr>
                  <a:t> </a:t>
                </a:r>
              </a:p>
              <a:p>
                <a:pPr marL="800100" lvl="1" indent="-342900">
                  <a:buFont typeface="Wingdings" panose="05000000000000000000" pitchFamily="2" charset="2"/>
                  <a:buChar char="Ø"/>
                </a:pPr>
                <a:r>
                  <a:rPr lang="en-US" sz="2400">
                    <a:solidFill>
                      <a:srgbClr val="002060"/>
                    </a:solidFill>
                  </a:rPr>
                  <a:t>Choose </a:t>
                </a:r>
                <a14:m>
                  <m:oMathPara>
                    <m:oMathParaPr>
                      <m:jc/>
                    </m:oMathParaPr>
                    <m:oMath>
                      <m:r>
                        <a:rPr lang="en-US" sz="2400" b="0" i="1" smtClean="0">
                          <a:solidFill>
                            <a:srgbClr val="002060"/>
                          </a:solidFill>
                          <a:latin typeface="Cambria Math" panose="02040503050406030204" pitchFamily="18" charset="0"/>
                        </a:rPr>
                        <m:t>𝑅</m:t>
                      </m:r>
                    </m:oMath>
                  </m:oMathPara>
                </a14:m>
                <a:r>
                  <a:rPr lang="en-US" sz="2400">
                    <a:solidFill>
                      <a:srgbClr val="002060"/>
                    </a:solidFill>
                  </a:rPr>
                  <a:t> so that both occurrences fall within the bottom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𝑉</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oMath>
                  </m:oMathPara>
                </a14:m>
                <a:r>
                  <a:rPr lang="en-US" sz="2400">
                    <a:solidFill>
                      <a:srgbClr val="002060"/>
                    </a:solidFill>
                  </a:rPr>
                  <a:t> variables on the path and choose the longest path in the parse tree. </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r>
                  <a:rPr lang="en-US" sz="2400">
                    <a:solidFill>
                      <a:srgbClr val="002060"/>
                    </a:solidFill>
                  </a:rPr>
                  <a:t>So, the subtree where </a:t>
                </a:r>
                <a14:m>
                  <m:oMathPara>
                    <m:oMathParaPr>
                      <m:jc/>
                    </m:oMathParaPr>
                    <m:oMath>
                      <m:r>
                        <a:rPr lang="en-US" sz="2400" b="0" i="1" smtClean="0">
                          <a:solidFill>
                            <a:srgbClr val="002060"/>
                          </a:solidFill>
                          <a:latin typeface="Cambria Math" panose="02040503050406030204" pitchFamily="18" charset="0"/>
                        </a:rPr>
                        <m:t>𝑅</m:t>
                      </m:r>
                    </m:oMath>
                  </m:oMathPara>
                </a14:m>
                <a:r>
                  <a:rPr lang="en-US" sz="2400">
                    <a:solidFill>
                      <a:srgbClr val="002060"/>
                    </a:solidFill>
                  </a:rPr>
                  <a:t> generates </a:t>
                </a:r>
                <a14:m>
                  <m:oMathPara>
                    <m:oMathParaPr>
                      <m:jc/>
                    </m:oMathParaPr>
                    <m:oMath>
                      <m:r>
                        <a:rPr lang="en-US" sz="2400" b="0" i="1" smtClean="0">
                          <a:solidFill>
                            <a:srgbClr val="002060"/>
                          </a:solidFill>
                          <a:latin typeface="Cambria Math" panose="02040503050406030204" pitchFamily="18" charset="0"/>
                        </a:rPr>
                        <m:t>𝑣𝑥𝑦</m:t>
                      </m:r>
                    </m:oMath>
                  </m:oMathPara>
                </a14:m>
                <a:r>
                  <a:rPr lang="en-US" sz="2400">
                    <a:solidFill>
                      <a:srgbClr val="002060"/>
                    </a:solidFill>
                  </a:rPr>
                  <a:t> is at most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𝑉</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 </m:t>
                      </m:r>
                    </m:oMath>
                  </m:oMathPara>
                </a14:m>
                <a:r>
                  <a:rPr lang="en-US" sz="2400">
                    <a:solidFill>
                      <a:srgbClr val="002060"/>
                    </a:solidFill>
                  </a:rPr>
                  <a:t>high. </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r>
                  <a:rPr lang="en-US" sz="2400">
                    <a:solidFill>
                      <a:srgbClr val="002060"/>
                    </a:solidFill>
                  </a:rPr>
                  <a:t>A tree of this height can generate a string of length at most </a:t>
                </a: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𝑏</m:t>
                          </m:r>
                        </m:e>
                        <m:sup>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𝑉</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 </m:t>
                          </m:r>
                        </m:sup>
                      </m:sSup>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𝑝</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lvl="1"/>
                <a:r>
                  <a:rPr lang="en-US" sz="2400">
                    <a:solidFill>
                      <a:srgbClr val="002060"/>
                    </a:solidFill>
                  </a:rPr>
                  <a:t>   </a:t>
                </a:r>
              </a:p>
            </p:txBody>
          </p:sp>
        </mc:Choice>
        <mc:Fallback>
          <p:sp>
            <p:nvSpPr>
              <p:cNvPr id="5" name="TextBox 4">
                <a:extLst>
                  <a:ext uri="{FF2B5EF4-FFF2-40B4-BE49-F238E27FC236}">
                    <a16:creationId xmlns:a16="http://schemas.microsoft.com/office/drawing/2014/main" id="{683A4A12-93AE-AD7C-CCB6-F5A7090A3228}"/>
                  </a:ext>
                </a:extLst>
              </p:cNvPr>
              <p:cNvSpPr txBox="1">
                <a:spLocks noRot="1" noChangeAspect="1" noMove="1" noResize="1" noEditPoints="1" noAdjustHandles="1" noChangeArrowheads="1" noChangeShapeType="1" noTextEdit="1"/>
              </p:cNvSpPr>
              <p:nvPr/>
            </p:nvSpPr>
            <p:spPr>
              <a:xfrm>
                <a:off x="0" y="1524000"/>
                <a:ext cx="9067800" cy="5285999"/>
              </a:xfrm>
              <a:prstGeom prst="rect">
                <a:avLst/>
              </a:prstGeom>
              <a:blipFill>
                <a:blip r:embed="rId2"/>
                <a:stretch>
                  <a:fillRect l="-874" t="-923" r="0"/>
                </a:stretch>
              </a:blipFill>
            </p:spPr>
            <p:txBody>
              <a:bodyPr/>
              <a:lstStyle/>
              <a:p>
                <a:r>
                  <a:rPr lang="en-IN">
                    <a:noFill/>
                  </a:rPr>
                  <a:t> </a:t>
                </a:r>
              </a:p>
            </p:txBody>
          </p:sp>
        </mc:Fallback>
      </mc:AlternateContent>
      <p:contentPart p14:bwMode="auto" r:id="rId3">
        <p14:nvContentPartPr>
          <p14:cNvPr id="2" name="Ink 1"/>
          <p14:cNvContentPartPr/>
          <p14:nvPr/>
        </p14:nvContentPartPr>
        <p14:xfrm>
          <a:off x="865440" y="636120"/>
          <a:ext cx="8247600" cy="5380920"/>
        </p14:xfrm>
      </p:contentPart>
    </p:spTree>
    <p:extLst>
      <p:ext uri="{BB962C8B-B14F-4D97-AF65-F5344CB8AC3E}">
        <p14:creationId xmlns:p14="http://schemas.microsoft.com/office/powerpoint/2010/main" val="1945688743"/>
      </p:ext>
    </p:extLst>
  </p:cSld>
  <p:clrMapOvr>
    <a:masterClrMapping/>
  </p:clrMapOvr>
  <p:transition/>
  <p:timing/>
</p:sld>
</file>

<file path=ppt/slides/slide2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Proving a language is not context free</a:t>
            </a:r>
            <a:endParaRPr lang="en-IN" sz="3600" kern="0">
              <a:solidFill>
                <a:srgbClr val="C00000"/>
              </a:solidFill>
            </a:endParaRPr>
          </a:p>
        </p:txBody>
      </p:sp>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228600" y="1600200"/>
                <a:ext cx="8093964"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Example: Prove that </a:t>
                </a:r>
                <a14:m>
                  <m:oMathPara>
                    <m:oMathParaPr>
                      <m:jc/>
                    </m:oMathParaPr>
                    <m:oMath>
                      <m:d>
                        <m:dPr>
                          <m:begChr m:val="{"/>
                          <m:sepChr m:val="|"/>
                          <m:endChr m:val="|"/>
                          <m:grow m:val="on"/>
                          <m:shp m:val="centered"/>
                          <m:ctrlPr>
                            <a:rPr lang="en-US" sz="2400" b="0" i="1" smtClean="0">
                              <a:solidFill>
                                <a:srgbClr val="002060"/>
                              </a:solidFill>
                              <a:latin typeface="Cambria Math" panose="02040503050406030204" pitchFamily="18" charset="0"/>
                            </a:rPr>
                          </m:ctrlPr>
                        </m:dPr>
                        <m:e>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𝑎</m:t>
                              </m:r>
                            </m:e>
                            <m:sup>
                              <m:r>
                                <a:rPr lang="en-US" sz="2400" b="0" i="1" smtClean="0">
                                  <a:solidFill>
                                    <a:srgbClr val="002060"/>
                                  </a:solidFill>
                                  <a:latin typeface="Cambria Math" panose="02040503050406030204" pitchFamily="18" charset="0"/>
                                </a:rPr>
                                <m:t>𝑛</m:t>
                              </m:r>
                            </m:sup>
                          </m:sSup>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𝑏</m:t>
                              </m:r>
                            </m:e>
                            <m:sup>
                              <m:r>
                                <a:rPr lang="en-US" sz="2400" b="0" i="1" smtClean="0">
                                  <a:solidFill>
                                    <a:srgbClr val="002060"/>
                                  </a:solidFill>
                                  <a:latin typeface="Cambria Math" panose="02040503050406030204" pitchFamily="18" charset="0"/>
                                </a:rPr>
                                <m:t>𝑛</m:t>
                              </m:r>
                            </m:sup>
                          </m:sSup>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𝑐</m:t>
                              </m:r>
                            </m:e>
                            <m:sup>
                              <m:r>
                                <a:rPr lang="en-US" sz="2400" b="0" i="1" smtClean="0">
                                  <a:solidFill>
                                    <a:srgbClr val="002060"/>
                                  </a:solidFill>
                                  <a:latin typeface="Cambria Math" panose="02040503050406030204" pitchFamily="18" charset="0"/>
                                </a:rPr>
                                <m:t>𝑛</m:t>
                              </m:r>
                            </m:sup>
                          </m:sSup>
                          <m:r>
                            <a:rPr lang="en-US" sz="2400" b="0" i="1" smtClean="0">
                              <a:solidFill>
                                <a:srgbClr val="002060"/>
                              </a:solidFill>
                              <a:latin typeface="Cambria Math" panose="02040503050406030204" pitchFamily="18" charset="0"/>
                            </a:rPr>
                            <m:t> </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𝑛</m:t>
                      </m:r>
                      <m:r>
                        <a:rPr lang="en-US" sz="2400" b="0" i="1" smtClean="0">
                          <a:solidFill>
                            <a:srgbClr val="002060"/>
                          </a:solidFill>
                          <a:latin typeface="Cambria Math" panose="02040503050406030204" pitchFamily="18" charset="0"/>
                        </a:rPr>
                        <m:t>≥1}</m:t>
                      </m:r>
                    </m:oMath>
                  </m:oMathPara>
                </a14:m>
                <a:r>
                  <a:rPr lang="en-US" sz="2400">
                    <a:solidFill>
                      <a:srgbClr val="002060"/>
                    </a:solidFill>
                  </a:rPr>
                  <a:t> is not context free. </a:t>
                </a: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228600" y="1600200"/>
                <a:ext cx="8093964" cy="461665"/>
              </a:xfrm>
              <a:prstGeom prst="rect">
                <a:avLst/>
              </a:prstGeom>
              <a:blipFill>
                <a:blip r:embed="rId2"/>
                <a:stretch>
                  <a:fillRect l="-1055" t="-10667" b="-29333"/>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F296B7B9-47B7-8FD3-214E-B007785293CD}"/>
              </a:ext>
            </a:extLst>
          </p:cNvPr>
          <p:cNvPicPr>
            <a:picLocks noChangeAspect="1"/>
          </p:cNvPicPr>
          <p:nvPr/>
        </p:nvPicPr>
        <p:blipFill>
          <a:blip r:embed="rId3"/>
          <a:srcRect t="26976"/>
          <a:stretch>
            <a:fillRect/>
          </a:stretch>
        </p:blipFill>
        <p:spPr>
          <a:xfrm>
            <a:off x="148472" y="2209800"/>
            <a:ext cx="8847056" cy="4271121"/>
          </a:xfrm>
          <a:prstGeom prst="rect">
            <a:avLst/>
          </a:prstGeom>
        </p:spPr>
      </p:pic>
    </p:spTree>
    <p:extLst>
      <p:ext uri="{BB962C8B-B14F-4D97-AF65-F5344CB8AC3E}">
        <p14:creationId xmlns:p14="http://schemas.microsoft.com/office/powerpoint/2010/main" val="3221208736"/>
      </p:ext>
    </p:extLst>
  </p:cSld>
  <p:clrMapOvr>
    <a:masterClrMapping/>
  </p:clrMapOvr>
  <p:transition/>
  <p:timing/>
</p:sld>
</file>

<file path=ppt/slides/slide2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Closure properties of CFLs</a:t>
            </a:r>
            <a:endParaRPr lang="en-IN" sz="3600" kern="0">
              <a:solidFill>
                <a:srgbClr val="C00000"/>
              </a:solidFill>
            </a:endParaRPr>
          </a:p>
        </p:txBody>
      </p:sp>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228600" y="1600200"/>
                <a:ext cx="8093964"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Theorem: Let </a:t>
                </a:r>
                <a14:m>
                  <m:oMathPara>
                    <m:oMathParaPr>
                      <m:jc/>
                    </m:oMathParaPr>
                    <m:oMath>
                      <m:r>
                        <a:rPr lang="en-US" sz="2400" b="0" i="1" smtClean="0">
                          <a:solidFill>
                            <a:srgbClr val="002060"/>
                          </a:solidFill>
                          <a:latin typeface="Cambria Math" panose="02040503050406030204" pitchFamily="18" charset="0"/>
                        </a:rPr>
                        <m:t>𝐴</m:t>
                      </m:r>
                    </m:oMath>
                  </m:oMathPara>
                </a14:m>
                <a:r>
                  <a:rPr lang="en-US" sz="2400">
                    <a:solidFill>
                      <a:srgbClr val="002060"/>
                    </a:solidFill>
                  </a:rPr>
                  <a:t> and </a:t>
                </a:r>
                <a14:m>
                  <m:oMathPara>
                    <m:oMathParaPr>
                      <m:jc/>
                    </m:oMathParaPr>
                    <m:oMath>
                      <m:r>
                        <a:rPr lang="en-US" sz="2400" b="0" i="1" smtClean="0">
                          <a:solidFill>
                            <a:srgbClr val="002060"/>
                          </a:solidFill>
                          <a:latin typeface="Cambria Math" panose="02040503050406030204" pitchFamily="18" charset="0"/>
                        </a:rPr>
                        <m:t>𝐵</m:t>
                      </m:r>
                    </m:oMath>
                  </m:oMathPara>
                </a14:m>
                <a:r>
                  <a:rPr lang="en-US" sz="2400">
                    <a:solidFill>
                      <a:srgbClr val="002060"/>
                    </a:solidFill>
                  </a:rPr>
                  <a:t> be two context-free languages. Then</a:t>
                </a:r>
              </a:p>
              <a:p>
                <a:pPr marL="800100" lvl="1" indent="-342900">
                  <a:buFont typeface="Wingdings" panose="05000000000000000000" pitchFamily="2" charset="2"/>
                  <a:buChar char="Ø"/>
                </a:pPr>
                <a14:m>
                  <m:oMathPara>
                    <m:oMathParaPr>
                      <m:jc/>
                    </m:oMathParaPr>
                    <m:oMath>
                      <m:r>
                        <a:rPr lang="en-US" sz="2400" b="0" i="1" smtClean="0">
                          <a:solidFill>
                            <a:srgbClr val="002060"/>
                          </a:solidFill>
                          <a:latin typeface="Cambria Math" panose="02040503050406030204" pitchFamily="18" charset="0"/>
                        </a:rPr>
                        <m:t>𝐴</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𝐵</m:t>
                      </m:r>
                    </m:oMath>
                  </m:oMathPara>
                </a14:m>
                <a:r>
                  <a:rPr lang="en-US" sz="2400">
                    <a:solidFill>
                      <a:srgbClr val="002060"/>
                    </a:solidFill>
                  </a:rPr>
                  <a:t> is need not be context-free</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𝐴</m:t>
                          </m:r>
                        </m:e>
                        <m:sup>
                          <m:r>
                            <a:rPr lang="en-US" sz="2400" b="0" i="1" smtClean="0">
                              <a:solidFill>
                                <a:srgbClr val="002060"/>
                              </a:solidFill>
                              <a:latin typeface="Cambria Math" panose="02040503050406030204" pitchFamily="18" charset="0"/>
                            </a:rPr>
                            <m:t>𝑐</m:t>
                          </m:r>
                        </m:sup>
                      </m:sSup>
                    </m:oMath>
                  </m:oMathPara>
                </a14:m>
                <a:r>
                  <a:rPr lang="en-US" sz="2400">
                    <a:solidFill>
                      <a:srgbClr val="002060"/>
                    </a:solidFill>
                  </a:rPr>
                  <a:t> is need not be context-free. </a:t>
                </a: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228600" y="1600200"/>
                <a:ext cx="8093964" cy="3416320"/>
              </a:xfrm>
              <a:prstGeom prst="rect">
                <a:avLst/>
              </a:prstGeom>
              <a:blipFill>
                <a:blip r:embed="rId2"/>
                <a:stretch>
                  <a:fillRect l="-1055" t="-1429" b="-3036"/>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43228C49-4F15-4C53-DDF5-27A2B7BAF3AE}"/>
              </a:ext>
            </a:extLst>
          </p:cNvPr>
          <p:cNvPicPr>
            <a:picLocks noChangeAspect="1"/>
          </p:cNvPicPr>
          <p:nvPr/>
        </p:nvPicPr>
        <p:blipFill>
          <a:blip r:embed="rId3"/>
          <a:srcRect t="33488" b="35322"/>
          <a:stretch>
            <a:fillRect/>
          </a:stretch>
        </p:blipFill>
        <p:spPr>
          <a:xfrm>
            <a:off x="350520" y="2514600"/>
            <a:ext cx="8629726" cy="1752600"/>
          </a:xfrm>
          <a:prstGeom prst="rect">
            <a:avLst/>
          </a:prstGeom>
        </p:spPr>
      </p:pic>
      <p:pic>
        <p:nvPicPr>
          <p:cNvPr id="5" name="Picture 4">
            <a:extLst>
              <a:ext uri="{FF2B5EF4-FFF2-40B4-BE49-F238E27FC236}">
                <a16:creationId xmlns:a16="http://schemas.microsoft.com/office/drawing/2014/main" id="{067DDB63-502C-312F-72E5-D6B53C6BA0F2}"/>
              </a:ext>
            </a:extLst>
          </p:cNvPr>
          <p:cNvPicPr>
            <a:picLocks noChangeAspect="1"/>
          </p:cNvPicPr>
          <p:nvPr/>
        </p:nvPicPr>
        <p:blipFill>
          <a:blip r:embed="rId3"/>
          <a:srcRect t="70182"/>
          <a:stretch>
            <a:fillRect/>
          </a:stretch>
        </p:blipFill>
        <p:spPr>
          <a:xfrm>
            <a:off x="363875" y="5016520"/>
            <a:ext cx="8260080" cy="1603754"/>
          </a:xfrm>
          <a:prstGeom prst="rect">
            <a:avLst/>
          </a:prstGeom>
        </p:spPr>
      </p:pic>
    </p:spTree>
    <p:extLst>
      <p:ext uri="{BB962C8B-B14F-4D97-AF65-F5344CB8AC3E}">
        <p14:creationId xmlns:p14="http://schemas.microsoft.com/office/powerpoint/2010/main" val="2256329866"/>
      </p:ext>
    </p:extLst>
  </p:cSld>
  <p:clrMapOvr>
    <a:masterClrMapping/>
  </p:clrMapOvr>
  <p:transition/>
  <p:timing/>
</p:sld>
</file>

<file path=ppt/slides/slide2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6550025" cy="1030410"/>
          </a:xfrm>
          <a:prstGeom prst="rect">
            <a:avLst/>
          </a:prstGeom>
        </p:spPr>
        <p:txBody>
          <a:bodyPr vert="horz" wrap="square" lIns="0" tIns="14605" rIns="0" bIns="0" rtlCol="0">
            <a:spAutoFit/>
          </a:bodyPr>
          <a:lstStyle/>
          <a:p>
            <a:pPr marL="12700" algn="l">
              <a:lnSpc>
                <a:spcPct val="100000"/>
              </a:lnSpc>
              <a:spcBef>
                <a:spcPts val="115"/>
              </a:spcBef>
            </a:pPr>
            <a:r>
              <a:rPr lang="en-US" spc="-90"/>
              <a:t>Lecture -26</a:t>
            </a:r>
            <a:br>
              <a:rPr lang="en-US" spc="-90"/>
            </a:br>
            <a:r>
              <a:rPr lang="en-US" spc="-90"/>
              <a:t>	Turing Machine</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Turing Machines (by Alan Turing)</a:t>
            </a:r>
            <a:endParaRPr lang="en-IN" sz="3600" kern="0">
              <a:solidFill>
                <a:srgbClr val="C00000"/>
              </a:solidFill>
            </a:endParaRPr>
          </a:p>
        </p:txBody>
      </p:sp>
      <p:sp>
        <p:nvSpPr>
          <p:cNvPr id="4" name="TextBox 3">
            <a:extLst>
              <a:ext uri="{FF2B5EF4-FFF2-40B4-BE49-F238E27FC236}">
                <a16:creationId xmlns:a16="http://schemas.microsoft.com/office/drawing/2014/main" id="{8DF421EC-1EAE-90EC-862E-452DE1B9E407}"/>
              </a:ext>
            </a:extLst>
          </p:cNvPr>
          <p:cNvSpPr txBox="1"/>
          <p:nvPr/>
        </p:nvSpPr>
        <p:spPr>
          <a:xfrm>
            <a:off x="228600" y="1600200"/>
            <a:ext cx="8839200" cy="489364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It is a much more accurate model of a general-purpose computer.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A  Turing machine can do everything that a real computer can do.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Similar to a finite automata but with an unlimited and unrestricted memory. </a:t>
            </a:r>
          </a:p>
          <a:p>
            <a:pPr marL="800100" lvl="1" indent="-342900">
              <a:buFont typeface="Wingdings" panose="05000000000000000000" pitchFamily="2" charset="2"/>
              <a:buChar char="Ø"/>
            </a:pPr>
            <a:r>
              <a:rPr lang="en-US" sz="2400">
                <a:solidFill>
                  <a:srgbClr val="002060"/>
                </a:solidFill>
              </a:rPr>
              <a:t>It uses an infinite tape as its unlimited memory.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It has a tape head that can read and write symbols and move around the tape. </a:t>
            </a:r>
          </a:p>
        </p:txBody>
      </p:sp>
      <p:contentPart p14:bwMode="auto" r:id="rId2">
        <p14:nvContentPartPr>
          <p14:cNvPr id="2" name="Ink 1"/>
          <p14:cNvContentPartPr/>
          <p14:nvPr/>
        </p14:nvContentPartPr>
        <p14:xfrm>
          <a:off x="739440" y="3099600"/>
          <a:ext cx="8044560" cy="3352680"/>
        </p14:xfrm>
      </p:contentPart>
    </p:spTree>
    <p:extLst>
      <p:ext uri="{BB962C8B-B14F-4D97-AF65-F5344CB8AC3E}">
        <p14:creationId xmlns:p14="http://schemas.microsoft.com/office/powerpoint/2010/main" val="1741901459"/>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A0604960-AA6D-62E2-D420-29631D11D887}"/>
                  </a:ext>
                </a:extLst>
              </p:cNvPr>
              <p:cNvSpPr txBox="1"/>
              <p:nvPr/>
            </p:nvSpPr>
            <p:spPr>
              <a:xfrm>
                <a:off x="381000" y="1600201"/>
                <a:ext cx="8382000"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A </a:t>
                </a:r>
                <a:r>
                  <a:rPr lang="en-US" sz="2800">
                    <a:solidFill>
                      <a:srgbClr val="C00000"/>
                    </a:solidFill>
                  </a:rPr>
                  <a:t>DFA</a:t>
                </a:r>
                <a:r>
                  <a:rPr lang="en-US" sz="2800">
                    <a:solidFill>
                      <a:schemeClr val="tx1"/>
                    </a:solidFill>
                  </a:rPr>
                  <a:t> is a structure </a:t>
                </a:r>
                <a14:m>
                  <m:oMathPara>
                    <m:oMathParaPr>
                      <m:jc/>
                    </m:oMathParaPr>
                    <m:oMath>
                      <m:r>
                        <a:rPr lang="en-US" sz="2800" b="0" i="1" smtClean="0">
                          <a:solidFill>
                            <a:schemeClr val="tx1"/>
                          </a:solidFill>
                          <a:latin typeface="Cambria Math" panose="02040503050406030204" pitchFamily="18" charset="0"/>
                        </a:rPr>
                        <m:t>𝑀</m:t>
                      </m:r>
                      <m:r>
                        <a:rPr lang="en-US" sz="2800" b="0" i="1" smtClean="0">
                          <a:solidFill>
                            <a:schemeClr val="tx1"/>
                          </a:solidFill>
                          <a:latin typeface="Cambria Math" panose="02040503050406030204" pitchFamily="18" charset="0"/>
                        </a:rPr>
                        <m:t>=</m:t>
                      </m:r>
                      <m:d>
                        <m:dPr>
                          <m:begChr m:val="("/>
                          <m:sepChr m:val="|"/>
                          <m:endChr m:val=")"/>
                          <m:grow m:val="on"/>
                          <m:shp m:val="centered"/>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𝑄</m:t>
                          </m:r>
                          <m:r>
                            <a:rPr lang="en-US" sz="2800" b="0" i="1" smtClean="0">
                              <a:solidFill>
                                <a:schemeClr val="tx1"/>
                              </a:solidFill>
                              <a:latin typeface="Cambria Math" panose="02040503050406030204" pitchFamily="18" charset="0"/>
                            </a:rPr>
                            <m:t>, </m:t>
                          </m:r>
                          <m:r>
                            <m:rPr>
                              <m:sty m:val="p"/>
                            </m:rPr>
                            <a:rPr lang="en-US" sz="2800" b="0" i="0" smtClean="0">
                              <a:solidFill>
                                <a:schemeClr val="tx1"/>
                              </a:solidFill>
                              <a:latin typeface="Cambria Math" panose="02040503050406030204" pitchFamily="18" charset="0"/>
                            </a:rPr>
                            <m:t>Σ</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𝐹</m:t>
                          </m:r>
                        </m:e>
                      </m:d>
                      <m:r>
                        <a:rPr lang="en-US" sz="2800" b="0" i="1" smtClean="0">
                          <a:solidFill>
                            <a:schemeClr val="tx1"/>
                          </a:solidFill>
                          <a:latin typeface="Cambria Math" panose="02040503050406030204" pitchFamily="18" charset="0"/>
                        </a:rPr>
                        <m:t>, </m:t>
                      </m:r>
                    </m:oMath>
                  </m:oMathPara>
                </a14:m>
                <a:r>
                  <a:rPr lang="en-US" sz="2800">
                    <a:solidFill>
                      <a:schemeClr val="tx1"/>
                    </a:solidFill>
                  </a:rPr>
                  <a:t> where</a:t>
                </a: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𝑄</m:t>
                      </m:r>
                    </m:oMath>
                  </m:oMathPara>
                </a14:m>
                <a:r>
                  <a:rPr lang="en-US" sz="2800">
                    <a:solidFill>
                      <a:schemeClr val="tx1"/>
                    </a:solidFill>
                  </a:rPr>
                  <a:t> is a set of finite </a:t>
                </a:r>
                <a:r>
                  <a:rPr lang="en-US" sz="2800">
                    <a:solidFill>
                      <a:srgbClr val="C00000"/>
                    </a:solidFill>
                  </a:rPr>
                  <a:t>states</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m:rPr>
                          <m:sty m:val="p"/>
                        </m:rPr>
                        <a:rPr lang="en-US" sz="2800" b="0" i="0" smtClean="0">
                          <a:solidFill>
                            <a:schemeClr val="tx1"/>
                          </a:solidFill>
                          <a:latin typeface="Cambria Math" panose="02040503050406030204" pitchFamily="18" charset="0"/>
                        </a:rPr>
                        <m:t>Σ</m:t>
                      </m:r>
                    </m:oMath>
                  </m:oMathPara>
                </a14:m>
                <a:r>
                  <a:rPr lang="en-US" sz="2800">
                    <a:solidFill>
                      <a:schemeClr val="tx1"/>
                    </a:solidFill>
                  </a:rPr>
                  <a:t> is an </a:t>
                </a:r>
                <a:r>
                  <a:rPr lang="en-US" sz="2800">
                    <a:solidFill>
                      <a:srgbClr val="C00000"/>
                    </a:solidFill>
                  </a:rPr>
                  <a:t>input alphabet</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𝑄</m:t>
                      </m:r>
                      <m:r>
                        <a:rPr lang="en-US" sz="2800" b="0" i="1" smtClean="0">
                          <a:solidFill>
                            <a:schemeClr val="tx1"/>
                          </a:solidFill>
                          <a:latin typeface="Cambria Math" panose="02040503050406030204" pitchFamily="18" charset="0"/>
                        </a:rPr>
                        <m:t>×</m:t>
                      </m:r>
                      <m:r>
                        <m:rPr>
                          <m:sty m:val="p"/>
                        </m:rPr>
                        <a:rPr lang="en-US" sz="2800" b="0" i="0" smtClean="0">
                          <a:solidFill>
                            <a:schemeClr val="tx1"/>
                          </a:solidFill>
                          <a:latin typeface="Cambria Math" panose="02040503050406030204" pitchFamily="18" charset="0"/>
                        </a:rPr>
                        <m:t>Σ</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𝑄</m:t>
                      </m:r>
                    </m:oMath>
                  </m:oMathPara>
                </a14:m>
                <a:r>
                  <a:rPr lang="en-US" sz="2800">
                    <a:solidFill>
                      <a:schemeClr val="tx1"/>
                    </a:solidFill>
                  </a:rPr>
                  <a:t> is the </a:t>
                </a:r>
                <a:r>
                  <a:rPr lang="en-US" sz="2800">
                    <a:solidFill>
                      <a:srgbClr val="C00000"/>
                    </a:solidFill>
                  </a:rPr>
                  <a:t>transition function</a:t>
                </a:r>
                <a:r>
                  <a:rPr lang="en-US" sz="2800">
                    <a:solidFill>
                      <a:schemeClr val="tx1"/>
                    </a:solidFill>
                  </a:rPr>
                  <a:t>;</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𝑄</m:t>
                      </m:r>
                    </m:oMath>
                  </m:oMathPara>
                </a14:m>
                <a:r>
                  <a:rPr lang="en-US" sz="2800">
                    <a:solidFill>
                      <a:schemeClr val="tx1"/>
                    </a:solidFill>
                  </a:rPr>
                  <a:t> is the </a:t>
                </a:r>
                <a:r>
                  <a:rPr lang="en-US" sz="2800">
                    <a:solidFill>
                      <a:srgbClr val="C00000"/>
                    </a:solidFill>
                  </a:rPr>
                  <a:t>start state</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𝐹</m:t>
                      </m:r>
                    </m:oMath>
                  </m:oMathPara>
                </a14:m>
                <a:r>
                  <a:rPr lang="en-US" sz="2800">
                    <a:solidFill>
                      <a:schemeClr val="tx1"/>
                    </a:solidFill>
                  </a:rPr>
                  <a:t> </a:t>
                </a:r>
                <a:r>
                  <a:rPr lang="en-US" sz="2800"/>
                  <a:t>is a set of </a:t>
                </a:r>
                <a:r>
                  <a:rPr lang="en-US" sz="2800">
                    <a:solidFill>
                      <a:srgbClr val="C00000"/>
                    </a:solidFill>
                  </a:rPr>
                  <a:t>final states</a:t>
                </a:r>
                <a:r>
                  <a:rPr lang="en-US" sz="2800"/>
                  <a:t>, </a:t>
                </a:r>
                <a14:m>
                  <m:oMathPara>
                    <m:oMathParaPr>
                      <m:jc/>
                    </m:oMathParaPr>
                    <m:o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 </m:t>
                      </m:r>
                    </m:oMath>
                  </m:oMathPara>
                </a14:m>
                <a:endParaRPr lang="en-US" sz="2800">
                  <a:solidFill>
                    <a:schemeClr val="tx1"/>
                  </a:solidFill>
                </a:endParaRPr>
              </a:p>
            </p:txBody>
          </p:sp>
        </mc:Choice>
        <mc:Fallback>
          <p:sp>
            <p:nvSpPr>
              <p:cNvPr id="3" name="TextBox 2">
                <a:extLst>
                  <a:ext uri="{FF2B5EF4-FFF2-40B4-BE49-F238E27FC236}">
                    <a16:creationId xmlns:a16="http://schemas.microsoft.com/office/drawing/2014/main" id="{A0604960-AA6D-62E2-D420-29631D11D887}"/>
                  </a:ext>
                </a:extLst>
              </p:cNvPr>
              <p:cNvSpPr txBox="1">
                <a:spLocks noRot="1" noChangeAspect="1" noMove="1" noResize="1" noEditPoints="1" noAdjustHandles="1" noChangeArrowheads="1" noChangeShapeType="1" noTextEdit="1"/>
              </p:cNvSpPr>
              <p:nvPr/>
            </p:nvSpPr>
            <p:spPr>
              <a:xfrm>
                <a:off x="381000" y="1600201"/>
                <a:ext cx="8382000" cy="3970318"/>
              </a:xfrm>
              <a:prstGeom prst="rect">
                <a:avLst/>
              </a:prstGeom>
              <a:blipFill>
                <a:blip r:embed="rId2"/>
                <a:stretch>
                  <a:fillRect l="-1527" t="-2611" b="-3379"/>
                </a:stretch>
              </a:blipFill>
            </p:spPr>
            <p:txBody>
              <a:bodyPr/>
              <a:lstStyle/>
              <a:p>
                <a:r>
                  <a:rPr lang="en-IN">
                    <a:noFill/>
                  </a:rPr>
                  <a:t> </a:t>
                </a:r>
              </a:p>
            </p:txBody>
          </p:sp>
        </mc:Fallback>
      </mc:AlternateContent>
      <p:contentPart p14:bwMode="auto" r:id="rId3">
        <p14:nvContentPartPr>
          <p14:cNvPr id="4" name="Ink 3">
            <a:extLst>
              <a:ext uri="{FF2B5EF4-FFF2-40B4-BE49-F238E27FC236}">
                <a16:creationId xmlns:a16="http://schemas.microsoft.com/office/drawing/2014/main" id="{5294651C-3658-FD7B-F9CB-51A86A0C8594}"/>
              </a:ext>
            </a:extLst>
          </p14:cNvPr>
          <p14:cNvContentPartPr/>
          <p14:nvPr/>
        </p14:nvContentPartPr>
        <p14:xfrm>
          <a:off x="1940760" y="2068200"/>
          <a:ext cx="6607080" cy="1920960"/>
        </p14:xfrm>
      </p:contentPart>
    </p:spTree>
    <p:extLst>
      <p:ext uri="{BB962C8B-B14F-4D97-AF65-F5344CB8AC3E}">
        <p14:creationId xmlns:p14="http://schemas.microsoft.com/office/powerpoint/2010/main" val="2916890846"/>
      </p:ext>
    </p:extLst>
  </p:cSld>
  <p:clrMapOvr>
    <a:masterClrMapping/>
  </p:clrMapOvr>
  <p:transition/>
  <p:timing/>
</p:sld>
</file>

<file path=ppt/slides/slide2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Turing Machines (by Alan Turing)</a:t>
            </a:r>
            <a:endParaRPr lang="en-IN" sz="3600" kern="0">
              <a:solidFill>
                <a:srgbClr val="C00000"/>
              </a:solidFill>
            </a:endParaRPr>
          </a:p>
        </p:txBody>
      </p:sp>
      <p:sp>
        <p:nvSpPr>
          <p:cNvPr id="4" name="TextBox 3">
            <a:extLst>
              <a:ext uri="{FF2B5EF4-FFF2-40B4-BE49-F238E27FC236}">
                <a16:creationId xmlns:a16="http://schemas.microsoft.com/office/drawing/2014/main" id="{8DF421EC-1EAE-90EC-862E-452DE1B9E407}"/>
              </a:ext>
            </a:extLst>
          </p:cNvPr>
          <p:cNvSpPr txBox="1"/>
          <p:nvPr/>
        </p:nvSpPr>
        <p:spPr>
          <a:xfrm>
            <a:off x="152400" y="1371600"/>
            <a:ext cx="8839200"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How it is different from  finite automata</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r>
              <a:rPr lang="en-US" sz="2400">
                <a:solidFill>
                  <a:srgbClr val="002060"/>
                </a:solidFill>
              </a:rPr>
              <a:t>A TM can both write on the tape and read from it. </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r>
              <a:rPr lang="en-US" sz="2400">
                <a:solidFill>
                  <a:srgbClr val="002060"/>
                </a:solidFill>
              </a:rPr>
              <a:t>The read-write head can move both to the left and to the right</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r>
              <a:rPr lang="en-US" sz="2400">
                <a:solidFill>
                  <a:srgbClr val="002060"/>
                </a:solidFill>
              </a:rPr>
              <a:t>The tape is infinite. </a:t>
            </a:r>
          </a:p>
        </p:txBody>
      </p:sp>
      <p:contentPart p14:bwMode="auto" r:id="rId2">
        <p14:nvContentPartPr>
          <p14:cNvPr id="2" name="Ink 1"/>
          <p14:cNvContentPartPr/>
          <p14:nvPr/>
        </p14:nvContentPartPr>
        <p14:xfrm>
          <a:off x="1310040" y="2464560"/>
          <a:ext cx="5796720" cy="2218680"/>
        </p14:xfrm>
      </p:contentPart>
    </p:spTree>
    <p:extLst>
      <p:ext uri="{BB962C8B-B14F-4D97-AF65-F5344CB8AC3E}">
        <p14:creationId xmlns:p14="http://schemas.microsoft.com/office/powerpoint/2010/main" val="1004624916"/>
      </p:ext>
    </p:extLst>
  </p:cSld>
  <p:clrMapOvr>
    <a:masterClrMapping/>
  </p:clrMapOvr>
  <p:transition/>
  <p:timing/>
</p:sld>
</file>

<file path=ppt/slides/slide2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Turing Machines Formal Definition</a:t>
            </a:r>
            <a:endParaRPr lang="en-IN" sz="3600" kern="0">
              <a:solidFill>
                <a:srgbClr val="C00000"/>
              </a:solidFill>
            </a:endParaRPr>
          </a:p>
        </p:txBody>
      </p:sp>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152400" y="1371600"/>
                <a:ext cx="8991600" cy="489364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A TM is a 7-tuple</a:t>
                </a:r>
                <a14:m>
                  <m:oMathPara>
                    <m:oMathParaPr>
                      <m:jc/>
                    </m:oMathParaPr>
                    <m:oMath>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𝑄</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Σ</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Γ</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𝛿</m:t>
                      </m:r>
                      <m:r>
                        <a:rPr lang="en-US" sz="2400" b="0" i="1" smtClean="0">
                          <a:solidFill>
                            <a:srgbClr val="002060"/>
                          </a:solidFill>
                          <a:latin typeface="Cambria Math" panose="02040503050406030204" pitchFamily="18" charset="0"/>
                        </a:rPr>
                        <m:t>, </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𝑞</m:t>
                          </m:r>
                        </m:e>
                        <m:sub>
                          <m:r>
                            <a:rPr lang="en-US" sz="2400" b="0" i="1" smtClean="0">
                              <a:solidFill>
                                <a:srgbClr val="002060"/>
                              </a:solidFill>
                              <a:latin typeface="Cambria Math" panose="02040503050406030204" pitchFamily="18" charset="0"/>
                            </a:rPr>
                            <m:t>0</m:t>
                          </m:r>
                        </m:sub>
                      </m:sSub>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𝐵</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𝐹</m:t>
                      </m:r>
                      <m:r>
                        <a:rPr lang="en-US" sz="2400" b="0" i="1" smtClean="0">
                          <a:solidFill>
                            <a:srgbClr val="002060"/>
                          </a:solidFill>
                          <a:latin typeface="Cambria Math" panose="02040503050406030204" pitchFamily="18" charset="0"/>
                        </a:rPr>
                        <m:t>)</m:t>
                      </m:r>
                    </m:oMath>
                  </m:oMathPara>
                </a14:m>
                <a:r>
                  <a:rPr lang="en-US" sz="2400">
                    <a:solidFill>
                      <a:srgbClr val="002060"/>
                    </a:solidFill>
                  </a:rPr>
                  <a:t> where </a:t>
                </a:r>
              </a:p>
              <a:p>
                <a:pPr marL="342900"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14:m>
                  <m:oMathPara>
                    <m:oMathParaPr>
                      <m:jc/>
                    </m:oMathParaPr>
                    <m:oMath>
                      <m:r>
                        <a:rPr lang="en-US" sz="2400" b="0" i="1" smtClean="0">
                          <a:solidFill>
                            <a:srgbClr val="002060"/>
                          </a:solidFill>
                          <a:latin typeface="Cambria Math" panose="02040503050406030204" pitchFamily="18" charset="0"/>
                        </a:rPr>
                        <m:t>𝑄</m:t>
                      </m:r>
                    </m:oMath>
                  </m:oMathPara>
                </a14:m>
                <a:r>
                  <a:rPr lang="en-US" sz="2400">
                    <a:solidFill>
                      <a:srgbClr val="002060"/>
                    </a:solidFill>
                  </a:rPr>
                  <a:t> is the set of states. </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14:m>
                  <m:oMathPara>
                    <m:oMathParaPr>
                      <m:jc/>
                    </m:oMathParaPr>
                    <m:oMath>
                      <m:r>
                        <m:rPr>
                          <m:sty m:val="p"/>
                        </m:rPr>
                        <a:rPr lang="en-US" sz="2400" b="0" i="0" smtClean="0">
                          <a:solidFill>
                            <a:srgbClr val="002060"/>
                          </a:solidFill>
                          <a:latin typeface="Cambria Math" panose="02040503050406030204" pitchFamily="18" charset="0"/>
                        </a:rPr>
                        <m:t>Γ</m:t>
                      </m:r>
                    </m:oMath>
                  </m:oMathPara>
                </a14:m>
                <a:r>
                  <a:rPr lang="en-US" sz="2400">
                    <a:solidFill>
                      <a:srgbClr val="002060"/>
                    </a:solidFill>
                  </a:rPr>
                  <a:t> is the tape alphabet</a:t>
                </a:r>
              </a:p>
              <a:p>
                <a:pPr marL="800100" lvl="1" indent="-342900">
                  <a:buFont typeface="Wingdings" panose="05000000000000000000" pitchFamily="2" charset="2"/>
                  <a:buChar char="Ø"/>
                </a:pPr>
                <a:endParaRPr lang="en-US" sz="2400" b="0">
                  <a:solidFill>
                    <a:srgbClr val="002060"/>
                  </a:solidFill>
                </a:endParaRPr>
              </a:p>
              <a:p>
                <a:pPr marL="800100" lvl="1" indent="-342900">
                  <a:buFont typeface="Wingdings" panose="05000000000000000000" pitchFamily="2" charset="2"/>
                  <a:buChar char="Ø"/>
                </a:pPr>
                <a14:m>
                  <m:oMathPara>
                    <m:oMathParaPr>
                      <m:jc/>
                    </m:oMathParaPr>
                    <m:oMath>
                      <m:r>
                        <a:rPr lang="en-US" sz="2400" b="0" i="1" smtClean="0">
                          <a:solidFill>
                            <a:srgbClr val="002060"/>
                          </a:solidFill>
                          <a:latin typeface="Cambria Math" panose="02040503050406030204" pitchFamily="18" charset="0"/>
                        </a:rPr>
                        <m:t>𝐵</m:t>
                      </m:r>
                      <m:r>
                        <a:rPr lang="en-US" sz="2400" b="0" i="1" smtClean="0">
                          <a:solidFill>
                            <a:srgbClr val="002060"/>
                          </a:solidFill>
                          <a:latin typeface="Cambria Math" panose="02040503050406030204" pitchFamily="18" charset="0"/>
                        </a:rPr>
                        <m:t>,</m:t>
                      </m:r>
                    </m:oMath>
                  </m:oMathPara>
                </a14:m>
                <a:r>
                  <a:rPr lang="en-US" sz="2400" b="0">
                    <a:solidFill>
                      <a:srgbClr val="002060"/>
                    </a:solidFill>
                  </a:rPr>
                  <a:t> a symbol of </a:t>
                </a:r>
                <a14:m>
                  <m:oMathPara>
                    <m:oMathParaPr>
                      <m:jc/>
                    </m:oMathParaPr>
                    <m:oMath>
                      <m:r>
                        <a:rPr lang="en-US" sz="2400" b="0" i="1" smtClean="0">
                          <a:solidFill>
                            <a:srgbClr val="002060"/>
                          </a:solidFill>
                          <a:latin typeface="Cambria Math" panose="02040503050406030204" pitchFamily="18" charset="0"/>
                        </a:rPr>
                        <m:t>𝛤</m:t>
                      </m:r>
                    </m:oMath>
                  </m:oMathPara>
                </a14:m>
                <a:r>
                  <a:rPr lang="en-US" sz="2400">
                    <a:solidFill>
                      <a:srgbClr val="002060"/>
                    </a:solidFill>
                  </a:rPr>
                  <a:t>, is the </a:t>
                </a:r>
                <a:r>
                  <a:rPr lang="en-US" sz="2400" i="1">
                    <a:solidFill>
                      <a:srgbClr val="C00000"/>
                    </a:solidFill>
                  </a:rPr>
                  <a:t>blank </a:t>
                </a:r>
              </a:p>
              <a:p>
                <a:pPr marL="800100" lvl="1" indent="-342900">
                  <a:buFont typeface="Wingdings" panose="05000000000000000000" pitchFamily="2" charset="2"/>
                  <a:buChar char="Ø"/>
                </a:pPr>
                <a:endParaRPr lang="en-US" sz="2400" b="0" i="1">
                  <a:solidFill>
                    <a:srgbClr val="C00000"/>
                  </a:solidFill>
                </a:endParaRPr>
              </a:p>
              <a:p>
                <a:pPr marL="800100" lvl="1" indent="-342900">
                  <a:buFont typeface="Wingdings" panose="05000000000000000000" pitchFamily="2" charset="2"/>
                  <a:buChar char="Ø"/>
                </a:pPr>
                <a14:m>
                  <m:oMathPara>
                    <m:oMathParaPr>
                      <m:jc/>
                    </m:oMathParaPr>
                    <m:oMath>
                      <m:r>
                        <m:rPr>
                          <m:sty m:val="p"/>
                        </m:rPr>
                        <a:rPr lang="en-US" sz="2400" b="0" i="0" smtClean="0">
                          <a:solidFill>
                            <a:srgbClr val="002060"/>
                          </a:solidFill>
                          <a:latin typeface="Cambria Math" panose="02040503050406030204" pitchFamily="18" charset="0"/>
                        </a:rPr>
                        <m:t>Σ</m:t>
                      </m:r>
                    </m:oMath>
                  </m:oMathPara>
                </a14:m>
                <a:r>
                  <a:rPr lang="en-US" sz="2400">
                    <a:solidFill>
                      <a:srgbClr val="002060"/>
                    </a:solidFill>
                  </a:rPr>
                  <a:t> is the input alphabet,  where </a:t>
                </a:r>
                <a14:m>
                  <m:oMathPara>
                    <m:oMathParaPr>
                      <m:jc/>
                    </m:oMathParaPr>
                    <m:oMath>
                      <m:r>
                        <a:rPr lang="en-US" sz="2400" i="1">
                          <a:solidFill>
                            <a:srgbClr val="002060"/>
                          </a:solidFill>
                          <a:latin typeface="Cambria Math" panose="02040503050406030204" pitchFamily="18" charset="0"/>
                          <a:ea typeface="Cambria Math" panose="02040503050406030204" pitchFamily="18" charset="0"/>
                        </a:rPr>
                        <m:t>𝐵</m:t>
                      </m:r>
                      <m:r>
                        <a:rPr lang="en-US" sz="2400" b="0" i="1" smtClean="0">
                          <a:solidFill>
                            <a:srgbClr val="002060"/>
                          </a:solidFill>
                          <a:latin typeface="Cambria Math" panose="02040503050406030204" pitchFamily="18" charset="0"/>
                          <a:ea typeface="Cambria Math" panose="02040503050406030204" pitchFamily="18" charset="0"/>
                        </a:rPr>
                        <m:t>∉</m:t>
                      </m:r>
                      <m:r>
                        <m:rPr>
                          <m:sty m:val="p"/>
                        </m:rPr>
                        <a:rPr lang="en-US" sz="2400" b="0" i="0" smtClean="0">
                          <a:solidFill>
                            <a:srgbClr val="002060"/>
                          </a:solidFill>
                          <a:latin typeface="Cambria Math" panose="02040503050406030204" pitchFamily="18" charset="0"/>
                          <a:ea typeface="Cambria Math" panose="02040503050406030204" pitchFamily="18" charset="0"/>
                        </a:rPr>
                        <m:t>Σ</m:t>
                      </m:r>
                    </m:oMath>
                  </m:oMathPara>
                </a14:m>
                <a:r>
                  <a:rPr lang="en-US" sz="2400">
                    <a:solidFill>
                      <a:srgbClr val="002060"/>
                    </a:solidFill>
                  </a:rPr>
                  <a:t> and </a:t>
                </a:r>
                <a14:m>
                  <m:oMathPara>
                    <m:oMathParaPr>
                      <m:jc/>
                    </m:oMathParaPr>
                    <m:oMath>
                      <m:r>
                        <m:rPr>
                          <m:sty m:val="p"/>
                        </m:rPr>
                        <a:rPr lang="en-US" sz="2400">
                          <a:solidFill>
                            <a:srgbClr val="002060"/>
                          </a:solidFill>
                          <a:latin typeface="Cambria Math" panose="02040503050406030204" pitchFamily="18" charset="0"/>
                        </a:rPr>
                        <m:t>Σ</m:t>
                      </m:r>
                      <m:r>
                        <a:rPr lang="en-US" sz="2400" i="1">
                          <a:solidFill>
                            <a:srgbClr val="002060"/>
                          </a:solidFill>
                          <a:latin typeface="Cambria Math" panose="02040503050406030204" pitchFamily="18" charset="0"/>
                        </a:rPr>
                        <m:t>⊆</m:t>
                      </m:r>
                      <m:r>
                        <m:rPr>
                          <m:sty m:val="p"/>
                        </m:rPr>
                        <a:rPr lang="en-US" sz="2400">
                          <a:solidFill>
                            <a:srgbClr val="002060"/>
                          </a:solidFill>
                          <a:latin typeface="Cambria Math" panose="02040503050406030204" pitchFamily="18" charset="0"/>
                        </a:rPr>
                        <m:t>Γ</m:t>
                      </m:r>
                    </m:oMath>
                  </m:oMathPara>
                </a14:m>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𝑞</m:t>
                          </m:r>
                        </m:e>
                        <m:sub>
                          <m:r>
                            <a:rPr lang="en-US" sz="2400" b="0" i="1" smtClean="0">
                              <a:solidFill>
                                <a:srgbClr val="002060"/>
                              </a:solidFill>
                              <a:latin typeface="Cambria Math" panose="02040503050406030204" pitchFamily="18" charset="0"/>
                            </a:rPr>
                            <m:t>0</m:t>
                          </m:r>
                        </m:sub>
                      </m:sSub>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𝑄</m:t>
                      </m:r>
                    </m:oMath>
                  </m:oMathPara>
                </a14:m>
                <a:r>
                  <a:rPr lang="en-US" sz="2400" b="0">
                    <a:solidFill>
                      <a:srgbClr val="002060"/>
                    </a:solidFill>
                  </a:rPr>
                  <a:t> is the start state</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14:m>
                  <m:oMathPara>
                    <m:oMathParaPr>
                      <m:jc/>
                    </m:oMathParaPr>
                    <m:oMath>
                      <m:r>
                        <a:rPr lang="en-US" sz="2400" b="0" i="1" smtClean="0">
                          <a:solidFill>
                            <a:srgbClr val="002060"/>
                          </a:solidFill>
                          <a:latin typeface="Cambria Math" panose="02040503050406030204" pitchFamily="18" charset="0"/>
                        </a:rPr>
                        <m:t>𝐹</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𝑄</m:t>
                      </m:r>
                    </m:oMath>
                  </m:oMathPara>
                </a14:m>
                <a:r>
                  <a:rPr lang="en-US" sz="2400">
                    <a:solidFill>
                      <a:srgbClr val="002060"/>
                    </a:solidFill>
                  </a:rPr>
                  <a:t> is the set of final states. </a:t>
                </a: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152400" y="1371600"/>
                <a:ext cx="8991600" cy="4893647"/>
              </a:xfrm>
              <a:prstGeom prst="rect">
                <a:avLst/>
              </a:prstGeom>
              <a:blipFill>
                <a:blip r:embed="rId2"/>
                <a:stretch>
                  <a:fillRect l="-881" t="-996" b="-1868"/>
                </a:stretch>
              </a:blipFill>
            </p:spPr>
            <p:txBody>
              <a:bodyPr/>
              <a:lstStyle/>
              <a:p>
                <a:r>
                  <a:rPr lang="en-IN">
                    <a:noFill/>
                  </a:rPr>
                  <a:t> </a:t>
                </a:r>
              </a:p>
            </p:txBody>
          </p:sp>
        </mc:Fallback>
      </mc:AlternateContent>
      <p:contentPart p14:bwMode="auto" r:id="rId3">
        <p14:nvContentPartPr>
          <p14:cNvPr id="2" name="Ink 1"/>
          <p14:cNvContentPartPr/>
          <p14:nvPr/>
        </p14:nvContentPartPr>
        <p14:xfrm>
          <a:off x="933120" y="1429920"/>
          <a:ext cx="8150040" cy="4737240"/>
        </p14:xfrm>
      </p:contentPart>
      <p:contentPart p14:bwMode="auto" r:id="rId4">
        <p14:nvContentPartPr>
          <p14:cNvPr id="3" name="Ink 2"/>
          <p14:cNvContentPartPr/>
          <p14:nvPr/>
        </p14:nvContentPartPr>
        <p14:xfrm>
          <a:off x="5284080" y="5305320"/>
          <a:ext cx="3776760" cy="329040"/>
        </p14:xfrm>
      </p:contentPart>
    </p:spTree>
    <p:extLst>
      <p:ext uri="{BB962C8B-B14F-4D97-AF65-F5344CB8AC3E}">
        <p14:creationId xmlns:p14="http://schemas.microsoft.com/office/powerpoint/2010/main" val="3567101126"/>
      </p:ext>
    </p:extLst>
  </p:cSld>
  <p:clrMapOvr>
    <a:masterClrMapping/>
  </p:clrMapOvr>
  <p:transition/>
  <p:timing/>
</p:sld>
</file>

<file path=ppt/slides/slide2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Turing Machines Formal Definition</a:t>
            </a:r>
            <a:endParaRPr lang="en-IN" sz="3600" kern="0">
              <a:solidFill>
                <a:srgbClr val="C00000"/>
              </a:solidFill>
            </a:endParaRPr>
          </a:p>
        </p:txBody>
      </p:sp>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152400" y="1371600"/>
                <a:ext cx="899160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Example: Consider a language </a:t>
                </a:r>
                <a14:m>
                  <m:oMathPara>
                    <m:oMathParaPr>
                      <m:jc/>
                    </m:oMathParaPr>
                    <m:oMath>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m:t>
                      </m:r>
                      <m:d>
                        <m:dPr>
                          <m:begChr m:val="{"/>
                          <m:sepChr m:val="|"/>
                          <m:endChr m:val="|"/>
                          <m:grow m:val="on"/>
                          <m:shp m:val="centered"/>
                          <m:ctrlPr>
                            <a:rPr lang="en-US" sz="2400" b="0" i="1" smtClean="0">
                              <a:solidFill>
                                <a:srgbClr val="002060"/>
                              </a:solidFill>
                              <a:latin typeface="Cambria Math" panose="02040503050406030204" pitchFamily="18" charset="0"/>
                            </a:rPr>
                          </m:ctrlPr>
                        </m:dPr>
                        <m:e>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0</m:t>
                              </m:r>
                            </m:e>
                            <m:sup>
                              <m:r>
                                <a:rPr lang="en-US" sz="2400" b="0" i="1" smtClean="0">
                                  <a:solidFill>
                                    <a:srgbClr val="002060"/>
                                  </a:solidFill>
                                  <a:latin typeface="Cambria Math" panose="02040503050406030204" pitchFamily="18" charset="0"/>
                                </a:rPr>
                                <m:t>𝑛</m:t>
                              </m:r>
                            </m:sup>
                          </m:sSup>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1</m:t>
                              </m:r>
                            </m:e>
                            <m:sup>
                              <m:r>
                                <a:rPr lang="en-US" sz="2400" b="0" i="1" smtClean="0">
                                  <a:solidFill>
                                    <a:srgbClr val="002060"/>
                                  </a:solidFill>
                                  <a:latin typeface="Cambria Math" panose="02040503050406030204" pitchFamily="18" charset="0"/>
                                </a:rPr>
                                <m:t>𝑛</m:t>
                              </m:r>
                            </m:sup>
                          </m:sSup>
                          <m:r>
                            <a:rPr lang="en-US" sz="2400" b="0" i="1" smtClean="0">
                              <a:solidFill>
                                <a:srgbClr val="002060"/>
                              </a:solidFill>
                              <a:latin typeface="Cambria Math" panose="02040503050406030204" pitchFamily="18" charset="0"/>
                            </a:rPr>
                            <m:t> </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𝑛</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m:t>
                      </m:r>
                    </m:oMath>
                  </m:oMathPara>
                </a14:m>
                <a:r>
                  <a:rPr lang="en-US" sz="2400" b="0">
                    <a:solidFill>
                      <a:srgbClr val="002060"/>
                    </a:solidFill>
                  </a:rPr>
                  <a:t>. </a:t>
                </a:r>
              </a:p>
              <a:p>
                <a:pPr marL="800100" lvl="1" indent="-342900">
                  <a:buFont typeface="Wingdings" panose="05000000000000000000" pitchFamily="2" charset="2"/>
                  <a:buChar char="Ø"/>
                </a:pPr>
                <a:endParaRPr lang="en-US" sz="2400">
                  <a:solidFill>
                    <a:srgbClr val="002060"/>
                  </a:solidFill>
                </a:endParaRP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152400" y="1371600"/>
                <a:ext cx="8991600" cy="830997"/>
              </a:xfrm>
              <a:prstGeom prst="rect">
                <a:avLst/>
              </a:prstGeom>
              <a:blipFill>
                <a:blip r:embed="rId2"/>
                <a:stretch>
                  <a:fillRect l="-881" t="-5882"/>
                </a:stretch>
              </a:blipFill>
            </p:spPr>
            <p:txBody>
              <a:bodyPr/>
              <a:lstStyle/>
              <a:p>
                <a:r>
                  <a:rPr lang="en-IN">
                    <a:noFill/>
                  </a:rPr>
                  <a:t> </a:t>
                </a:r>
              </a:p>
            </p:txBody>
          </p:sp>
        </mc:Fallback>
      </mc:AlternateContent>
      <p:contentPart p14:bwMode="auto" r:id="rId3">
        <p14:nvContentPartPr>
          <p14:cNvPr id="2" name="Ink 1"/>
          <p14:cNvContentPartPr/>
          <p14:nvPr/>
        </p14:nvContentPartPr>
        <p14:xfrm>
          <a:off x="855000" y="1413000"/>
          <a:ext cx="8096400" cy="5146920"/>
        </p14:xfrm>
      </p:contentPart>
      <p:contentPart p14:bwMode="auto" r:id="rId4">
        <p14:nvContentPartPr>
          <p14:cNvPr id="3" name="Ink 2"/>
          <p14:cNvContentPartPr/>
          <p14:nvPr/>
        </p14:nvContentPartPr>
        <p14:xfrm>
          <a:off x="4231440" y="2941920"/>
          <a:ext cx="919080" cy="923760"/>
        </p14:xfrm>
      </p:contentPart>
    </p:spTree>
    <p:extLst>
      <p:ext uri="{BB962C8B-B14F-4D97-AF65-F5344CB8AC3E}">
        <p14:creationId xmlns:p14="http://schemas.microsoft.com/office/powerpoint/2010/main" val="3369047103"/>
      </p:ext>
    </p:extLst>
  </p:cSld>
  <p:clrMapOvr>
    <a:masterClrMapping/>
  </p:clrMapOvr>
  <p:transition/>
  <p:timing/>
</p:sld>
</file>

<file path=ppt/slides/slide2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Instantaneous Description (ID)</a:t>
            </a:r>
            <a:endParaRPr lang="en-IN" sz="3600" kern="0">
              <a:solidFill>
                <a:srgbClr val="C00000"/>
              </a:solidFill>
            </a:endParaRPr>
          </a:p>
        </p:txBody>
      </p:sp>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152400" y="1371600"/>
                <a:ext cx="8991600"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b="0">
                    <a:solidFill>
                      <a:srgbClr val="002060"/>
                    </a:solidFill>
                  </a:rPr>
                  <a:t>An ID of a TM is denoted by </a:t>
                </a:r>
                <a14:m>
                  <m:oMathPara>
                    <m:oMathParaPr>
                      <m:jc/>
                    </m:oMathParaPr>
                    <m:o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1</m:t>
                          </m:r>
                        </m:sub>
                      </m:sSub>
                      <m:r>
                        <a:rPr lang="en-US" sz="2400" b="0" i="1" smtClean="0">
                          <a:solidFill>
                            <a:srgbClr val="FF0000"/>
                          </a:solidFill>
                          <a:latin typeface="Cambria Math" panose="02040503050406030204" pitchFamily="18" charset="0"/>
                        </a:rPr>
                        <m:t>𝑞</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2</m:t>
                          </m:r>
                        </m:sub>
                      </m:sSub>
                    </m:oMath>
                  </m:oMathPara>
                </a14:m>
                <a:r>
                  <a:rPr lang="en-US" sz="2400" b="0">
                    <a:solidFill>
                      <a:srgbClr val="002060"/>
                    </a:solidFill>
                  </a:rPr>
                  <a:t>. </a:t>
                </a:r>
              </a:p>
              <a:p>
                <a:pPr marL="342900" indent="-342900">
                  <a:buFont typeface="Wingdings" panose="05000000000000000000" pitchFamily="2" charset="2"/>
                  <a:buChar char="Ø"/>
                </a:pPr>
                <a:endParaRPr lang="en-US" sz="2400" b="0">
                  <a:solidFill>
                    <a:srgbClr val="002060"/>
                  </a:solidFill>
                </a:endParaRPr>
              </a:p>
              <a:p>
                <a:pPr marL="800100" lvl="1" indent="-342900">
                  <a:buFont typeface="Wingdings" panose="05000000000000000000" pitchFamily="2" charset="2"/>
                  <a:buChar char="Ø"/>
                </a:pPr>
                <a:r>
                  <a:rPr lang="en-US" sz="2400">
                    <a:solidFill>
                      <a:srgbClr val="002060"/>
                    </a:solidFill>
                  </a:rPr>
                  <a:t>Here, </a:t>
                </a:r>
                <a14:m>
                  <m:oMathPara>
                    <m:oMathParaPr>
                      <m:jc/>
                    </m:oMathParaPr>
                    <m:oMath>
                      <m:r>
                        <a:rPr lang="en-US" sz="2400" b="0" i="1" smtClean="0">
                          <a:solidFill>
                            <a:srgbClr val="002060"/>
                          </a:solidFill>
                          <a:latin typeface="Cambria Math" panose="02040503050406030204" pitchFamily="18" charset="0"/>
                        </a:rPr>
                        <m:t>𝑞</m:t>
                      </m:r>
                    </m:oMath>
                  </m:oMathPara>
                </a14:m>
                <a:r>
                  <a:rPr lang="en-US" sz="2400" b="0">
                    <a:solidFill>
                      <a:srgbClr val="002060"/>
                    </a:solidFill>
                  </a:rPr>
                  <a:t> is the current state of the TM</a:t>
                </a:r>
              </a:p>
              <a:p>
                <a:pPr marL="800100" lvl="1" indent="-342900">
                  <a:buFont typeface="Wingdings" panose="05000000000000000000" pitchFamily="2" charset="2"/>
                  <a:buChar char="Ø"/>
                </a:pPr>
                <a:endParaRPr lang="en-US" sz="2400" b="0" i="1">
                  <a:solidFill>
                    <a:srgbClr val="002060"/>
                  </a:solidFill>
                  <a:latin typeface="Cambria Math" panose="02040503050406030204" pitchFamily="18" charset="0"/>
                </a:endParaRPr>
              </a:p>
              <a:p>
                <a:pPr marL="800100" lvl="1" indent="-342900">
                  <a:buFont typeface="Wingdings" panose="05000000000000000000" pitchFamily="2" charset="2"/>
                  <a:buChar char="Ø"/>
                </a:pP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𝛼</m:t>
                          </m:r>
                        </m:e>
                        <m:sub>
                          <m:r>
                            <a:rPr lang="en-US" sz="2400" b="0" i="1" smtClean="0">
                              <a:solidFill>
                                <a:srgbClr val="002060"/>
                              </a:solidFill>
                              <a:latin typeface="Cambria Math" panose="02040503050406030204" pitchFamily="18" charset="0"/>
                            </a:rPr>
                            <m:t>1</m:t>
                          </m:r>
                        </m:sub>
                      </m:sSub>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𝛼</m:t>
                          </m:r>
                        </m:e>
                        <m:sub>
                          <m:r>
                            <a:rPr lang="en-US" sz="2400" b="0" i="1" smtClean="0">
                              <a:solidFill>
                                <a:srgbClr val="002060"/>
                              </a:solidFill>
                              <a:latin typeface="Cambria Math" panose="02040503050406030204" pitchFamily="18" charset="0"/>
                            </a:rPr>
                            <m:t>2</m:t>
                          </m:r>
                        </m:sub>
                      </m:sSub>
                    </m:oMath>
                  </m:oMathPara>
                </a14:m>
                <a:r>
                  <a:rPr lang="en-US" sz="2400" b="0">
                    <a:solidFill>
                      <a:srgbClr val="002060"/>
                    </a:solidFill>
                  </a:rPr>
                  <a:t> is the string in </a:t>
                </a:r>
                <a14:m>
                  <m:oMathPara>
                    <m:oMathParaPr>
                      <m:jc/>
                    </m:oMathParaPr>
                    <m:oMath>
                      <m:sSup>
                        <m:sSupPr>
                          <m:ctrlPr>
                            <a:rPr lang="en-US" sz="2400" b="0" i="1" smtClean="0">
                              <a:solidFill>
                                <a:srgbClr val="002060"/>
                              </a:solidFill>
                              <a:latin typeface="Cambria Math" panose="02040503050406030204" pitchFamily="18" charset="0"/>
                            </a:rPr>
                          </m:ctrlPr>
                        </m:sSupPr>
                        <m:e>
                          <m:r>
                            <m:rPr>
                              <m:sty m:val="p"/>
                            </m:rPr>
                            <a:rPr lang="en-US" sz="2400" b="0" i="0" smtClean="0">
                              <a:solidFill>
                                <a:srgbClr val="002060"/>
                              </a:solidFill>
                              <a:latin typeface="Cambria Math" panose="02040503050406030204" pitchFamily="18" charset="0"/>
                            </a:rPr>
                            <m:t>Γ</m:t>
                          </m:r>
                        </m:e>
                        <m:sup>
                          <m:r>
                            <a:rPr lang="en-US" sz="2400" b="0" i="1" smtClean="0">
                              <a:solidFill>
                                <a:srgbClr val="002060"/>
                              </a:solidFill>
                              <a:latin typeface="Cambria Math" panose="02040503050406030204" pitchFamily="18" charset="0"/>
                            </a:rPr>
                            <m:t>∗</m:t>
                          </m:r>
                        </m:sup>
                      </m:sSup>
                    </m:oMath>
                  </m:oMathPara>
                </a14:m>
                <a:r>
                  <a:rPr lang="en-US" sz="2400" b="0">
                    <a:solidFill>
                      <a:srgbClr val="002060"/>
                    </a:solidFill>
                  </a:rPr>
                  <a:t>that is the contents of the tape </a:t>
                </a:r>
                <a:r>
                  <a:rPr lang="en-US" sz="2400" b="0">
                    <a:solidFill>
                      <a:schemeClr val="bg1">
                        <a:lumMod val="75000"/>
                      </a:schemeClr>
                    </a:solidFill>
                  </a:rPr>
                  <a:t>up to the rightmost nonblank symbol or the symbol to the left of the head, whichever is rightmost. </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r>
                  <a:rPr lang="en-US" sz="2400">
                    <a:solidFill>
                      <a:srgbClr val="002060"/>
                    </a:solidFill>
                  </a:rPr>
                  <a:t>Finally, the tape head is assumed to be scanning the leftmost symbol of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𝛼</m:t>
                          </m:r>
                        </m:e>
                        <m:sub>
                          <m:r>
                            <a:rPr lang="en-US" sz="2400" b="0" i="1" smtClean="0">
                              <a:solidFill>
                                <a:srgbClr val="002060"/>
                              </a:solidFill>
                              <a:latin typeface="Cambria Math" panose="02040503050406030204" pitchFamily="18" charset="0"/>
                            </a:rPr>
                            <m:t>2</m:t>
                          </m:r>
                        </m:sub>
                      </m:sSub>
                    </m:oMath>
                  </m:oMathPara>
                </a14:m>
                <a:r>
                  <a:rPr lang="en-US" sz="2400" b="0">
                    <a:solidFill>
                      <a:srgbClr val="002060"/>
                    </a:solidFill>
                  </a:rPr>
                  <a:t>, or if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𝛼</m:t>
                          </m:r>
                        </m:e>
                        <m:sub>
                          <m:r>
                            <a:rPr lang="en-US" sz="2400" b="0" i="1" smtClean="0">
                              <a:solidFill>
                                <a:srgbClr val="002060"/>
                              </a:solidFill>
                              <a:latin typeface="Cambria Math" panose="02040503050406030204" pitchFamily="18" charset="0"/>
                            </a:rPr>
                            <m:t>2</m:t>
                          </m:r>
                        </m:sub>
                      </m:sSub>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𝜖</m:t>
                      </m:r>
                    </m:oMath>
                  </m:oMathPara>
                </a14:m>
                <a:r>
                  <a:rPr lang="en-US" sz="2400" b="0">
                    <a:solidFill>
                      <a:srgbClr val="002060"/>
                    </a:solidFill>
                  </a:rPr>
                  <a:t>, the head is scanning a blank symbol. </a:t>
                </a:r>
              </a:p>
              <a:p>
                <a:pPr marL="800100" lvl="1" indent="-342900">
                  <a:buFont typeface="Wingdings" panose="05000000000000000000" pitchFamily="2" charset="2"/>
                  <a:buChar char="Ø"/>
                </a:pPr>
                <a:endParaRPr lang="en-US" sz="2400">
                  <a:solidFill>
                    <a:srgbClr val="002060"/>
                  </a:solidFill>
                </a:endParaRP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152400" y="1371600"/>
                <a:ext cx="8991600" cy="4154984"/>
              </a:xfrm>
              <a:prstGeom prst="rect">
                <a:avLst/>
              </a:prstGeom>
              <a:blipFill>
                <a:blip r:embed="rId2"/>
                <a:stretch>
                  <a:fillRect l="-881" t="-1173" b="0"/>
                </a:stretch>
              </a:blipFill>
            </p:spPr>
            <p:txBody>
              <a:bodyPr/>
              <a:lstStyle/>
              <a:p>
                <a:r>
                  <a:rPr lang="en-IN">
                    <a:noFill/>
                  </a:rPr>
                  <a:t> </a:t>
                </a:r>
              </a:p>
            </p:txBody>
          </p:sp>
        </mc:Fallback>
      </mc:AlternateContent>
      <p:contentPart p14:bwMode="auto" r:id="rId3">
        <p14:nvContentPartPr>
          <p14:cNvPr id="2" name="Ink 1"/>
          <p14:cNvContentPartPr/>
          <p14:nvPr/>
        </p14:nvContentPartPr>
        <p14:xfrm>
          <a:off x="1108440" y="1087200"/>
          <a:ext cx="7786800" cy="5194800"/>
        </p14:xfrm>
      </p:contentPart>
    </p:spTree>
    <p:extLst>
      <p:ext uri="{BB962C8B-B14F-4D97-AF65-F5344CB8AC3E}">
        <p14:creationId xmlns:p14="http://schemas.microsoft.com/office/powerpoint/2010/main" val="4140791820"/>
      </p:ext>
    </p:extLst>
  </p:cSld>
  <p:clrMapOvr>
    <a:masterClrMapping/>
  </p:clrMapOvr>
  <p:transition/>
  <p:timing/>
</p:sld>
</file>

<file path=ppt/slides/slide2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Move of TM</a:t>
            </a:r>
            <a:endParaRPr lang="en-IN" sz="3600" kern="0">
              <a:solidFill>
                <a:srgbClr val="C00000"/>
              </a:solidFill>
            </a:endParaRPr>
          </a:p>
        </p:txBody>
      </p:sp>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152400" y="1371600"/>
                <a:ext cx="8991600" cy="489364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b="0">
                    <a:solidFill>
                      <a:srgbClr val="002060"/>
                    </a:solidFill>
                  </a:rPr>
                  <a:t>Let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1</m:t>
                          </m:r>
                        </m:sub>
                      </m:sSub>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2</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𝑖</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 </m:t>
                          </m:r>
                        </m:sub>
                      </m:sSub>
                      <m:r>
                        <a:rPr lang="en-US" sz="2400" b="0" i="1" smtClean="0">
                          <a:solidFill>
                            <a:srgbClr val="002060"/>
                          </a:solidFill>
                          <a:latin typeface="Cambria Math" panose="02040503050406030204" pitchFamily="18" charset="0"/>
                        </a:rPr>
                        <m:t>𝑞</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𝑖</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𝑛</m:t>
                          </m:r>
                        </m:sub>
                      </m:sSub>
                    </m:oMath>
                  </m:oMathPara>
                </a14:m>
                <a:r>
                  <a:rPr lang="en-US" sz="2400" b="0">
                    <a:solidFill>
                      <a:srgbClr val="002060"/>
                    </a:solidFill>
                  </a:rPr>
                  <a:t> be an ID.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b="0">
                    <a:solidFill>
                      <a:srgbClr val="002060"/>
                    </a:solidFill>
                  </a:rPr>
                  <a:t>Suppose </a:t>
                </a:r>
                <a14:m>
                  <m:oMathPara>
                    <m:oMathParaPr>
                      <m:jc/>
                    </m:oMathParaPr>
                    <m:oMath>
                      <m:r>
                        <a:rPr lang="en-US" sz="2400" b="0" i="1" smtClean="0">
                          <a:solidFill>
                            <a:srgbClr val="002060"/>
                          </a:solidFill>
                          <a:latin typeface="Cambria Math" panose="02040503050406030204" pitchFamily="18" charset="0"/>
                        </a:rPr>
                        <m:t>𝛿</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 </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𝑖</m:t>
                              </m:r>
                            </m:sub>
                          </m:sSub>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𝑌</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m:t>
                      </m:r>
                    </m:oMath>
                  </m:oMathPara>
                </a14:m>
                <a:endParaRPr lang="en-US" sz="2400" b="0">
                  <a:solidFill>
                    <a:srgbClr val="002060"/>
                  </a:solidFill>
                </a:endParaRPr>
              </a:p>
              <a:p>
                <a:pPr marL="800100" lvl="1" indent="-342900">
                  <a:buFont typeface="Wingdings" panose="05000000000000000000" pitchFamily="2" charset="2"/>
                  <a:buChar char="Ø"/>
                </a:pPr>
                <a:r>
                  <a:rPr lang="en-US" sz="2400">
                    <a:solidFill>
                      <a:srgbClr val="002060"/>
                    </a:solidFill>
                  </a:rPr>
                  <a:t>If </a:t>
                </a:r>
                <a14:m>
                  <m:oMathPara>
                    <m:oMathParaPr>
                      <m:jc/>
                    </m:oMathParaPr>
                    <m:oMath>
                      <m:r>
                        <a:rPr lang="en-US" sz="2400" b="0" i="1" smtClean="0">
                          <a:solidFill>
                            <a:srgbClr val="002060"/>
                          </a:solidFill>
                          <a:latin typeface="Cambria Math" panose="02040503050406030204" pitchFamily="18" charset="0"/>
                        </a:rPr>
                        <m:t>𝑖</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𝑛</m:t>
                      </m:r>
                      <m:r>
                        <a:rPr lang="en-US" sz="2400" b="0" i="1" smtClean="0">
                          <a:solidFill>
                            <a:srgbClr val="002060"/>
                          </a:solidFill>
                          <a:latin typeface="Cambria Math" panose="02040503050406030204" pitchFamily="18" charset="0"/>
                        </a:rPr>
                        <m:t>, </m:t>
                      </m:r>
                    </m:oMath>
                  </m:oMathPara>
                </a14:m>
                <a:r>
                  <a:rPr lang="en-US" sz="2400" b="0">
                    <a:solidFill>
                      <a:srgbClr val="002060"/>
                    </a:solidFill>
                  </a:rPr>
                  <a:t>then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𝑖</m:t>
                          </m:r>
                        </m:sub>
                      </m:sSub>
                    </m:oMath>
                  </m:oMathPara>
                </a14:m>
                <a:r>
                  <a:rPr lang="en-US" sz="2400" b="0">
                    <a:solidFill>
                      <a:srgbClr val="002060"/>
                    </a:solidFill>
                  </a:rPr>
                  <a:t> is taken to be </a:t>
                </a:r>
                <a14:m>
                  <m:oMathPara>
                    <m:oMathParaPr>
                      <m:jc/>
                    </m:oMathParaPr>
                    <m:oMath>
                      <m:r>
                        <a:rPr lang="en-US" sz="2400" b="0" i="1" smtClean="0">
                          <a:solidFill>
                            <a:srgbClr val="002060"/>
                          </a:solidFill>
                          <a:latin typeface="Cambria Math" panose="02040503050406030204" pitchFamily="18" charset="0"/>
                        </a:rPr>
                        <m:t>𝐵</m:t>
                      </m:r>
                    </m:oMath>
                  </m:oMathPara>
                </a14:m>
                <a:r>
                  <a:rPr lang="en-US" sz="2400" b="0">
                    <a:solidFill>
                      <a:srgbClr val="002060"/>
                    </a:solidFill>
                  </a:rPr>
                  <a:t>. </a:t>
                </a:r>
              </a:p>
              <a:p>
                <a:pPr marL="800100" lvl="1" indent="-342900">
                  <a:buFont typeface="Wingdings" panose="05000000000000000000" pitchFamily="2" charset="2"/>
                  <a:buChar char="Ø"/>
                </a:pPr>
                <a:r>
                  <a:rPr lang="en-US" sz="2400">
                    <a:solidFill>
                      <a:srgbClr val="002060"/>
                    </a:solidFill>
                  </a:rPr>
                  <a:t>If </a:t>
                </a:r>
                <a14:m>
                  <m:oMathPara>
                    <m:oMathParaPr>
                      <m:jc/>
                    </m:oMathParaPr>
                    <m:oMath>
                      <m:r>
                        <a:rPr lang="en-US" sz="2400" b="0" i="1" smtClean="0">
                          <a:solidFill>
                            <a:srgbClr val="002060"/>
                          </a:solidFill>
                          <a:latin typeface="Cambria Math" panose="02040503050406030204" pitchFamily="18" charset="0"/>
                        </a:rPr>
                        <m:t>𝑖</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oMath>
                  </m:oMathPara>
                </a14:m>
                <a:r>
                  <a:rPr lang="en-US" sz="2400" b="0">
                    <a:solidFill>
                      <a:srgbClr val="002060"/>
                    </a:solidFill>
                  </a:rPr>
                  <a:t>, then there is no next ID. </a:t>
                </a:r>
              </a:p>
              <a:p>
                <a:pPr marL="800100" lvl="1" indent="-342900">
                  <a:buFont typeface="Wingdings" panose="05000000000000000000" pitchFamily="2" charset="2"/>
                  <a:buChar char="Ø"/>
                </a:pPr>
                <a:r>
                  <a:rPr lang="en-US" sz="2400">
                    <a:solidFill>
                      <a:srgbClr val="002060"/>
                    </a:solidFill>
                  </a:rPr>
                  <a:t>If </a:t>
                </a:r>
                <a14:m>
                  <m:oMathPara>
                    <m:oMathParaPr>
                      <m:jc/>
                    </m:oMathParaPr>
                    <m:oMath>
                      <m:r>
                        <a:rPr lang="en-US" sz="2400" b="0" i="1" smtClean="0">
                          <a:solidFill>
                            <a:srgbClr val="002060"/>
                          </a:solidFill>
                          <a:latin typeface="Cambria Math" panose="02040503050406030204" pitchFamily="18" charset="0"/>
                        </a:rPr>
                        <m:t>𝑖</m:t>
                      </m:r>
                      <m:r>
                        <a:rPr lang="en-US" sz="2400" b="0" i="1" smtClean="0">
                          <a:solidFill>
                            <a:srgbClr val="002060"/>
                          </a:solidFill>
                          <a:latin typeface="Cambria Math" panose="02040503050406030204" pitchFamily="18" charset="0"/>
                        </a:rPr>
                        <m:t>&gt;</m:t>
                      </m:r>
                      <m:r>
                        <a:rPr lang="en-US" sz="2400" b="0" i="1" smtClean="0">
                          <a:solidFill>
                            <a:srgbClr val="002060"/>
                          </a:solidFill>
                          <a:latin typeface="Cambria Math" panose="02040503050406030204" pitchFamily="18" charset="0"/>
                        </a:rPr>
                        <m:t>1</m:t>
                      </m:r>
                      <m:r>
                        <a:rPr lang="en-US" sz="2400" b="0" i="1" smtClean="0">
                          <a:solidFill>
                            <a:srgbClr val="002060"/>
                          </a:solidFill>
                          <a:latin typeface="Cambria Math" panose="02040503050406030204" pitchFamily="18" charset="0"/>
                        </a:rPr>
                        <m:t>, </m:t>
                      </m:r>
                    </m:oMath>
                  </m:oMathPara>
                </a14:m>
                <a:r>
                  <a:rPr lang="en-US" sz="2400" b="0">
                    <a:solidFill>
                      <a:srgbClr val="002060"/>
                    </a:solidFill>
                  </a:rPr>
                  <a:t> then new ID </a:t>
                </a:r>
                <a:r>
                  <a:rPr lang="en-US" sz="2400">
                    <a:solidFill>
                      <a:srgbClr val="002060"/>
                    </a:solidFill>
                  </a:rPr>
                  <a:t>will be</a:t>
                </a:r>
                <a:endParaRPr lang="en-US" sz="2400" b="0" i="1">
                  <a:solidFill>
                    <a:srgbClr val="002060"/>
                  </a:solidFill>
                  <a:latin typeface="Cambria Math" panose="02040503050406030204" pitchFamily="18" charset="0"/>
                </a:endParaRPr>
              </a:p>
              <a:p>
                <a:pPr marL="800100" lvl="1" indent="-342900">
                  <a:buFont typeface="Wingdings" panose="05000000000000000000" pitchFamily="2" charset="2"/>
                  <a:buChar char="Ø"/>
                </a:pPr>
                <a:endParaRPr lang="en-US" sz="2400" b="0" i="1">
                  <a:solidFill>
                    <a:srgbClr val="002060"/>
                  </a:solidFill>
                  <a:latin typeface="Cambria Math" panose="02040503050406030204" pitchFamily="18" charset="0"/>
                </a:endParaRPr>
              </a:p>
              <a:p>
                <a:pPr lvl="2"/>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1</m:t>
                          </m:r>
                        </m:sub>
                      </m:sSub>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2</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𝑖</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2</m:t>
                          </m:r>
                        </m:sub>
                      </m:sSub>
                      <m:r>
                        <a:rPr lang="en-US" sz="2400" b="0" i="1" smtClean="0">
                          <a:solidFill>
                            <a:srgbClr val="FF0000"/>
                          </a:solidFill>
                          <a:latin typeface="Cambria Math" panose="02040503050406030204" pitchFamily="18" charset="0"/>
                        </a:rPr>
                        <m:t>𝑝</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1</m:t>
                          </m:r>
                        </m:sub>
                      </m:sSub>
                      <m:r>
                        <a:rPr lang="en-US" sz="2400" b="0" i="1" smtClean="0">
                          <a:solidFill>
                            <a:srgbClr val="FF0000"/>
                          </a:solidFill>
                          <a:latin typeface="Cambria Math" panose="02040503050406030204" pitchFamily="18" charset="0"/>
                        </a:rPr>
                        <m:t>𝑌</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𝑖</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𝑛</m:t>
                          </m:r>
                        </m:sub>
                      </m:sSub>
                    </m:oMath>
                  </m:oMathPara>
                </a14:m>
                <a:endParaRPr lang="en-US" sz="2400" b="0">
                  <a:solidFill>
                    <a:srgbClr val="002060"/>
                  </a:solidFill>
                </a:endParaRPr>
              </a:p>
              <a:p>
                <a:pPr lvl="1"/>
                <a:r>
                  <a:rPr lang="en-US" sz="2400">
                    <a:solidFill>
                      <a:srgbClr val="002060"/>
                    </a:solidFill>
                  </a:rPr>
                  <a:t>	</a:t>
                </a:r>
              </a:p>
              <a:p>
                <a:pPr marL="342900" indent="-342900">
                  <a:buFont typeface="Wingdings" panose="05000000000000000000" pitchFamily="2" charset="2"/>
                  <a:buChar char="Ø"/>
                </a:pPr>
                <a:r>
                  <a:rPr lang="en-US" sz="2400" b="0">
                    <a:solidFill>
                      <a:srgbClr val="002060"/>
                    </a:solidFill>
                  </a:rPr>
                  <a:t>Suppose </a:t>
                </a:r>
                <a14:m>
                  <m:oMathPara>
                    <m:oMathParaPr>
                      <m:jc/>
                    </m:oMathParaPr>
                    <m:oMath>
                      <m:r>
                        <a:rPr lang="en-US" sz="2400" b="0" i="1" smtClean="0">
                          <a:solidFill>
                            <a:srgbClr val="002060"/>
                          </a:solidFill>
                          <a:latin typeface="Cambria Math" panose="02040503050406030204" pitchFamily="18" charset="0"/>
                        </a:rPr>
                        <m:t>𝛿</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𝑞</m:t>
                          </m:r>
                          <m:r>
                            <a:rPr lang="en-US" sz="2400" b="0" i="1" smtClean="0">
                              <a:solidFill>
                                <a:srgbClr val="002060"/>
                              </a:solidFill>
                              <a:latin typeface="Cambria Math" panose="02040503050406030204" pitchFamily="18" charset="0"/>
                            </a:rPr>
                            <m:t>, </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𝑖</m:t>
                              </m:r>
                            </m:sub>
                          </m:sSub>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𝑝</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𝑌</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𝑅</m:t>
                      </m:r>
                      <m:r>
                        <a:rPr lang="en-US" sz="2400" b="0" i="1" smtClean="0">
                          <a:solidFill>
                            <a:srgbClr val="002060"/>
                          </a:solidFill>
                          <a:latin typeface="Cambria Math" panose="02040503050406030204" pitchFamily="18" charset="0"/>
                        </a:rPr>
                        <m:t>)</m:t>
                      </m:r>
                    </m:oMath>
                  </m:oMathPara>
                </a14:m>
                <a:endParaRPr lang="en-US" sz="2400" b="0">
                  <a:solidFill>
                    <a:srgbClr val="002060"/>
                  </a:solidFill>
                </a:endParaRPr>
              </a:p>
              <a:p>
                <a:pPr marL="342900" indent="-342900">
                  <a:buFont typeface="Wingdings" panose="05000000000000000000" pitchFamily="2" charset="2"/>
                  <a:buChar char="Ø"/>
                </a:pPr>
                <a:endParaRPr lang="en-US" sz="2400">
                  <a:solidFill>
                    <a:srgbClr val="002060"/>
                  </a:solidFill>
                </a:endParaRPr>
              </a:p>
              <a:p>
                <a:pPr lvl="1"/>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1</m:t>
                          </m:r>
                        </m:sub>
                      </m:sSub>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2</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𝑖</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2</m:t>
                          </m:r>
                        </m:sub>
                      </m:sSub>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𝑖</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1</m:t>
                          </m:r>
                        </m:sub>
                      </m:sSub>
                      <m:r>
                        <a:rPr lang="en-US" sz="2400" b="0" i="1" smtClean="0">
                          <a:solidFill>
                            <a:srgbClr val="FF0000"/>
                          </a:solidFill>
                          <a:latin typeface="Cambria Math" panose="02040503050406030204" pitchFamily="18" charset="0"/>
                        </a:rPr>
                        <m:t>𝑌𝑝</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𝑋</m:t>
                          </m:r>
                        </m:e>
                        <m:sub>
                          <m:r>
                            <a:rPr lang="en-US" sz="2400" b="0" i="1" smtClean="0">
                              <a:solidFill>
                                <a:srgbClr val="002060"/>
                              </a:solidFill>
                              <a:latin typeface="Cambria Math" panose="02040503050406030204" pitchFamily="18" charset="0"/>
                            </a:rPr>
                            <m:t>𝑛</m:t>
                          </m:r>
                        </m:sub>
                      </m:sSub>
                    </m:oMath>
                  </m:oMathPara>
                </a14:m>
                <a:endParaRPr lang="en-US" sz="2400" b="0">
                  <a:solidFill>
                    <a:srgbClr val="002060"/>
                  </a:solidFill>
                </a:endParaRPr>
              </a:p>
              <a:p>
                <a:pPr marL="800100" lvl="1" indent="-342900">
                  <a:buFont typeface="Wingdings" panose="05000000000000000000" pitchFamily="2" charset="2"/>
                  <a:buChar char="Ø"/>
                </a:pPr>
                <a:endParaRPr lang="en-US" sz="2400">
                  <a:solidFill>
                    <a:srgbClr val="002060"/>
                  </a:solidFill>
                </a:endParaRP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152400" y="1371600"/>
                <a:ext cx="8991600" cy="4893647"/>
              </a:xfrm>
              <a:prstGeom prst="rect">
                <a:avLst/>
              </a:prstGeom>
              <a:blipFill>
                <a:blip r:embed="rId2"/>
                <a:stretch>
                  <a:fillRect l="-881" t="-996"/>
                </a:stretch>
              </a:blipFill>
            </p:spPr>
            <p:txBody>
              <a:bodyPr/>
              <a:lstStyle/>
              <a:p>
                <a:r>
                  <a:rPr lang="en-IN">
                    <a:noFill/>
                  </a:rPr>
                  <a:t> </a:t>
                </a:r>
              </a:p>
            </p:txBody>
          </p:sp>
        </mc:Fallback>
      </mc:AlternateContent>
      <p:contentPart p14:bwMode="auto" r:id="rId3">
        <p14:nvContentPartPr>
          <p14:cNvPr id="2" name="Ink 1"/>
          <p14:cNvContentPartPr/>
          <p14:nvPr/>
        </p14:nvContentPartPr>
        <p14:xfrm>
          <a:off x="2091960" y="1188360"/>
          <a:ext cx="6453720" cy="5023440"/>
        </p14:xfrm>
      </p:contentPart>
    </p:spTree>
    <p:extLst>
      <p:ext uri="{BB962C8B-B14F-4D97-AF65-F5344CB8AC3E}">
        <p14:creationId xmlns:p14="http://schemas.microsoft.com/office/powerpoint/2010/main" val="3535870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Language accepted by a TM </a:t>
                </a:r>
                <a14:m>
                  <m:oMathPara>
                    <m:oMathParaPr>
                      <m:jc/>
                    </m:oMathParaPr>
                    <m:oMath>
                      <m:r>
                        <m:rPr>
                          <m:sty m:val="bi"/>
                        </m:rPr>
                        <a:rPr lang="en-US" sz="3600" b="1" i="1" kern="0" spc="49" smtClean="0">
                          <a:solidFill>
                            <a:srgbClr val="C00000"/>
                          </a:solidFill>
                          <a:latin typeface="Cambria Math" panose="02040503050406030204" pitchFamily="18" charset="0"/>
                        </a:rPr>
                        <m:t>𝑴</m:t>
                      </m:r>
                    </m:oMath>
                  </m:oMathPara>
                </a14:m>
                <a:endParaRPr lang="en-IN" sz="3600" kern="0">
                  <a:solidFill>
                    <a:srgbClr val="C00000"/>
                  </a:solidFill>
                </a:endParaRPr>
              </a:p>
            </p:txBody>
          </p:sp>
        </mc:Choice>
        <mc:Fallback>
          <p:sp>
            <p:nvSpPr>
              <p:cNvPr id="6" name="object 2">
                <a:extLst>
                  <a:ext uri="{FF2B5EF4-FFF2-40B4-BE49-F238E27FC236}">
                    <a16:creationId xmlns:a16="http://schemas.microsoft.com/office/drawing/2014/main" id="{7A237D11-15D8-FD35-C2C3-BCE3A3A2C2DC}"/>
                  </a:ext>
                </a:extLst>
              </p:cNvPr>
              <p:cNvSpPr txBox="1">
                <a:spLocks noRot="1" noChangeAspect="1" noMove="1" noResize="1" noEditPoints="1" noAdjustHandles="1" noChangeArrowheads="1" noChangeShapeType="1" noTextEdit="1"/>
              </p:cNvSpPr>
              <p:nvPr/>
            </p:nvSpPr>
            <p:spPr>
              <a:xfrm>
                <a:off x="350520" y="707313"/>
                <a:ext cx="7572632" cy="597669"/>
              </a:xfrm>
              <a:prstGeom prst="rect">
                <a:avLst/>
              </a:prstGeom>
              <a:blipFill>
                <a:blip r:embed="rId2"/>
                <a:stretch>
                  <a:fillRect l="-3140" t="-15306" r="0" b="-46939"/>
                </a:stretch>
              </a:blipFill>
            </p:spPr>
            <p:txBody>
              <a:bodyPr/>
              <a:lstStyle/>
              <a:p>
                <a:r>
                  <a:rPr lang="en-IN">
                    <a:noFill/>
                  </a:rPr>
                  <a:t> </a:t>
                </a:r>
              </a:p>
            </p:txBody>
          </p:sp>
        </mc:Fallback>
      </mc:AlternateContent>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152400" y="1371600"/>
                <a:ext cx="8915400"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t>We say that an ID  </a:t>
                </a:r>
                <a14:m>
                  <m:oMathPara>
                    <m:oMathParaPr>
                      <m:jc/>
                    </m:oMathParaPr>
                    <m:oMath>
                      <m:r>
                        <a:rPr lang="en-US" sz="2400" i="1" smtClean="0">
                          <a:latin typeface="Cambria Math" panose="02040503050406030204" pitchFamily="18" charset="0"/>
                        </a:rPr>
                        <m:t>𝐶</m:t>
                      </m:r>
                      <m:r>
                        <a:rPr lang="en-US" sz="2400" i="1" smtClean="0">
                          <a:latin typeface="Cambria Math" panose="02040503050406030204" pitchFamily="18" charset="0"/>
                        </a:rPr>
                        <m:t>1</m:t>
                      </m:r>
                    </m:oMath>
                  </m:oMathPara>
                </a14:m>
                <a:r>
                  <a:rPr lang="en-US" sz="2400"/>
                  <a:t> yields ID </a:t>
                </a:r>
                <a14:m>
                  <m:oMathPara>
                    <m:oMathParaPr>
                      <m:jc/>
                    </m:oMathParaPr>
                    <m:oMath>
                      <m:r>
                        <a:rPr lang="en-US" sz="2400" i="1" smtClean="0">
                          <a:latin typeface="Cambria Math" panose="02040503050406030204" pitchFamily="18" charset="0"/>
                        </a:rPr>
                        <m:t>𝐶</m:t>
                      </m:r>
                      <m:r>
                        <a:rPr lang="en-US" sz="2400" i="1" smtClean="0">
                          <a:latin typeface="Cambria Math" panose="02040503050406030204" pitchFamily="18" charset="0"/>
                        </a:rPr>
                        <m:t>2</m:t>
                      </m:r>
                    </m:oMath>
                  </m:oMathPara>
                </a14:m>
                <a:r>
                  <a:rPr lang="en-US" sz="2400"/>
                  <a:t> in </a:t>
                </a:r>
                <a:r>
                  <a:rPr lang="en-US" sz="2400">
                    <a:solidFill>
                      <a:srgbClr val="FF0000"/>
                    </a:solidFill>
                  </a:rPr>
                  <a:t>one move</a:t>
                </a:r>
                <a:r>
                  <a:rPr lang="en-US" sz="2400"/>
                  <a:t>, we write  </a:t>
                </a:r>
                <a14:m>
                  <m:oMathPara>
                    <m:oMathParaPr>
                      <m:jc/>
                    </m:oMathParaPr>
                    <m:oMath>
                      <m:r>
                        <a:rPr lang="en-US" sz="2400" b="0" i="1" smtClean="0">
                          <a:solidFill>
                            <a:srgbClr val="FF0000"/>
                          </a:solidFill>
                          <a:latin typeface="Cambria Math" panose="02040503050406030204" pitchFamily="18" charset="0"/>
                        </a:rPr>
                        <m:t>𝐶</m:t>
                      </m:r>
                      <m:r>
                        <a:rPr lang="en-US" sz="2400" b="0" i="1" smtClean="0">
                          <a:solidFill>
                            <a:srgbClr val="FF0000"/>
                          </a:solidFill>
                          <a:latin typeface="Cambria Math" panose="02040503050406030204" pitchFamily="18" charset="0"/>
                        </a:rPr>
                        <m:t>1</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𝐶</m:t>
                      </m:r>
                      <m:r>
                        <a:rPr lang="en-US" sz="2400" b="0" i="1" smtClean="0">
                          <a:solidFill>
                            <a:srgbClr val="FF0000"/>
                          </a:solidFill>
                          <a:latin typeface="Cambria Math" panose="02040503050406030204" pitchFamily="18" charset="0"/>
                          <a:ea typeface="Cambria Math" panose="02040503050406030204" pitchFamily="18" charset="0"/>
                        </a:rPr>
                        <m:t>2</m:t>
                      </m:r>
                    </m:oMath>
                  </m:oMathPara>
                </a14:m>
                <a:r>
                  <a:rPr lang="en-US" sz="2400">
                    <a:solidFill>
                      <a:srgbClr val="002060"/>
                    </a:solidFill>
                  </a:rPr>
                  <a:t>.</a:t>
                </a:r>
              </a:p>
              <a:p>
                <a:pPr marL="800100" lvl="1" indent="-342900">
                  <a:buFont typeface="Wingdings" panose="05000000000000000000" pitchFamily="2" charset="2"/>
                  <a:buChar char="Ø"/>
                </a:pPr>
                <a:endParaRPr lang="en-US" sz="2400"/>
              </a:p>
              <a:p>
                <a:pPr marL="342900" indent="-342900">
                  <a:buFont typeface="Wingdings" panose="05000000000000000000" pitchFamily="2" charset="2"/>
                  <a:buChar char="Ø"/>
                </a:pPr>
                <a:r>
                  <a:rPr lang="en-US" sz="2400"/>
                  <a:t>If an ID  </a:t>
                </a:r>
                <a14:m>
                  <m:oMathPara>
                    <m:oMathParaPr>
                      <m:jc/>
                    </m:oMathParaPr>
                    <m:oMath>
                      <m:r>
                        <a:rPr lang="en-US" sz="2400" i="1" smtClean="0">
                          <a:latin typeface="Cambria Math" panose="02040503050406030204" pitchFamily="18" charset="0"/>
                        </a:rPr>
                        <m:t>𝐶</m:t>
                      </m:r>
                      <m:r>
                        <a:rPr lang="en-US" sz="2400" i="1" smtClean="0">
                          <a:latin typeface="Cambria Math" panose="02040503050406030204" pitchFamily="18" charset="0"/>
                        </a:rPr>
                        <m:t>1</m:t>
                      </m:r>
                    </m:oMath>
                  </m:oMathPara>
                </a14:m>
                <a:r>
                  <a:rPr lang="en-US" sz="2400"/>
                  <a:t> yields ID </a:t>
                </a:r>
                <a14:m>
                  <m:oMathPara>
                    <m:oMathParaPr>
                      <m:jc/>
                    </m:oMathParaPr>
                    <m:oMath>
                      <m:r>
                        <a:rPr lang="en-US" sz="2400" i="1" smtClean="0">
                          <a:latin typeface="Cambria Math" panose="02040503050406030204" pitchFamily="18" charset="0"/>
                        </a:rPr>
                        <m:t>𝐶</m:t>
                      </m:r>
                      <m:r>
                        <a:rPr lang="en-US" sz="2400" i="1" smtClean="0">
                          <a:latin typeface="Cambria Math" panose="02040503050406030204" pitchFamily="18" charset="0"/>
                        </a:rPr>
                        <m:t>2</m:t>
                      </m:r>
                    </m:oMath>
                  </m:oMathPara>
                </a14:m>
                <a:r>
                  <a:rPr lang="en-US" sz="2400"/>
                  <a:t> in </a:t>
                </a:r>
                <a:r>
                  <a:rPr lang="en-US" sz="2400">
                    <a:solidFill>
                      <a:srgbClr val="FF0000"/>
                    </a:solidFill>
                  </a:rPr>
                  <a:t>several moves (zero or more)</a:t>
                </a:r>
                <a:r>
                  <a:rPr lang="en-US" sz="2400"/>
                  <a:t>, we write  </a:t>
                </a:r>
                <a14:m>
                  <m:oMathPara>
                    <m:oMathParaPr>
                      <m:jc/>
                    </m:oMathParaPr>
                    <m:oMath>
                      <m:r>
                        <a:rPr lang="en-US" sz="2400" b="0" i="1" smtClean="0">
                          <a:solidFill>
                            <a:srgbClr val="FF0000"/>
                          </a:solidFill>
                          <a:latin typeface="Cambria Math" panose="02040503050406030204" pitchFamily="18" charset="0"/>
                        </a:rPr>
                        <m:t>𝐶</m:t>
                      </m:r>
                      <m:r>
                        <a:rPr lang="en-US" sz="2400" b="0" i="1" smtClean="0">
                          <a:solidFill>
                            <a:srgbClr val="FF0000"/>
                          </a:solidFill>
                          <a:latin typeface="Cambria Math" panose="02040503050406030204" pitchFamily="18" charset="0"/>
                        </a:rPr>
                        <m:t>1</m:t>
                      </m:r>
                      <m:r>
                        <a:rPr lang="en-US" sz="2400" b="0" i="1" smtClean="0">
                          <a:solidFill>
                            <a:srgbClr val="FF0000"/>
                          </a:solidFill>
                          <a:latin typeface="Cambria Math" panose="02040503050406030204" pitchFamily="18" charset="0"/>
                        </a:rPr>
                        <m:t> </m:t>
                      </m:r>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m:t>
                          </m:r>
                        </m:e>
                        <m:sup>
                          <m:r>
                            <a:rPr lang="en-US" sz="2400" b="0" i="1" smtClean="0">
                              <a:solidFill>
                                <a:srgbClr val="FF0000"/>
                              </a:solidFill>
                              <a:latin typeface="Cambria Math" panose="02040503050406030204" pitchFamily="18" charset="0"/>
                            </a:rPr>
                            <m:t>∗</m:t>
                          </m:r>
                        </m:sup>
                      </m:sSup>
                      <m:r>
                        <a:rPr lang="en-US" sz="2400" b="0" i="1" smtClean="0">
                          <a:solidFill>
                            <a:srgbClr val="FF0000"/>
                          </a:solidFill>
                          <a:latin typeface="Cambria Math" panose="02040503050406030204" pitchFamily="18" charset="0"/>
                          <a:ea typeface="Cambria Math" panose="02040503050406030204" pitchFamily="18" charset="0"/>
                        </a:rPr>
                        <m:t>𝐶</m:t>
                      </m:r>
                      <m:r>
                        <a:rPr lang="en-US" sz="2400" b="0" i="1" smtClean="0">
                          <a:solidFill>
                            <a:srgbClr val="FF0000"/>
                          </a:solidFill>
                          <a:latin typeface="Cambria Math" panose="02040503050406030204" pitchFamily="18" charset="0"/>
                          <a:ea typeface="Cambria Math" panose="02040503050406030204" pitchFamily="18" charset="0"/>
                        </a:rPr>
                        <m:t>2</m:t>
                      </m:r>
                    </m:oMath>
                  </m:oMathPara>
                </a14:m>
                <a:r>
                  <a:rPr lang="en-US" sz="2400">
                    <a:solidFill>
                      <a:srgbClr val="002060"/>
                    </a:solidFill>
                  </a:rPr>
                  <a:t>.</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A string </a:t>
                </a:r>
                <a14:m>
                  <m:oMathPara>
                    <m:oMathParaPr>
                      <m:jc/>
                    </m:oMathParaPr>
                    <m:oMath>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r>
                            <m:rPr>
                              <m:sty m:val="p"/>
                            </m:rPr>
                            <a:rPr lang="en-US" sz="2400" b="0" i="0" smtClean="0">
                              <a:solidFill>
                                <a:srgbClr val="002060"/>
                              </a:solidFill>
                              <a:latin typeface="Cambria Math" panose="02040503050406030204" pitchFamily="18" charset="0"/>
                            </a:rPr>
                            <m:t>Σ</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 is said to be accepted by a TM </a:t>
                </a:r>
              </a:p>
              <a:p>
                <a:pPr lvl="1"/>
                <a:r>
                  <a:rPr lang="en-US" sz="2400">
                    <a:solidFill>
                      <a:srgbClr val="002060"/>
                    </a:solidFill>
                  </a:rPr>
                  <a:t>	</a:t>
                </a:r>
              </a:p>
              <a:p>
                <a:pPr lvl="1"/>
                <a:r>
                  <a:rPr lang="en-US" sz="2400">
                    <a:solidFill>
                      <a:srgbClr val="002060"/>
                    </a:solidFill>
                  </a:rPr>
                  <a:t>	if </a:t>
                </a:r>
                <a14:m>
                  <m:oMathPara>
                    <m:oMathParaPr>
                      <m:jc/>
                    </m:oMathParaPr>
                    <m:o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𝑞</m:t>
                          </m:r>
                        </m:e>
                        <m:sub>
                          <m:r>
                            <a:rPr lang="en-US" sz="2400" b="0" i="1" smtClean="0">
                              <a:solidFill>
                                <a:srgbClr val="FF0000"/>
                              </a:solidFill>
                              <a:latin typeface="Cambria Math" panose="02040503050406030204" pitchFamily="18" charset="0"/>
                            </a:rPr>
                            <m:t>0</m:t>
                          </m:r>
                        </m:sub>
                      </m:sSub>
                      <m:r>
                        <a:rPr lang="en-US" sz="2400" b="0" i="1" smtClean="0">
                          <a:solidFill>
                            <a:srgbClr val="FF0000"/>
                          </a:solidFill>
                          <a:latin typeface="Cambria Math" panose="02040503050406030204" pitchFamily="18" charset="0"/>
                        </a:rPr>
                        <m:t>𝑤</m:t>
                      </m:r>
                      <m:r>
                        <a:rPr lang="en-US" sz="2400" b="0" i="1" smtClean="0">
                          <a:solidFill>
                            <a:srgbClr val="FF0000"/>
                          </a:solidFill>
                          <a:latin typeface="Cambria Math" panose="02040503050406030204" pitchFamily="18" charset="0"/>
                        </a:rPr>
                        <m:t> </m:t>
                      </m:r>
                      <m:sSup>
                        <m:sSupPr>
                          <m:ctrlPr>
                            <a:rPr lang="en-US" sz="2400" b="0" i="1" smtClean="0">
                              <a:solidFill>
                                <a:srgbClr val="FF0000"/>
                              </a:solidFill>
                              <a:latin typeface="Cambria Math" panose="02040503050406030204" pitchFamily="18" charset="0"/>
                              <a:ea typeface="Cambria Math" panose="02040503050406030204" pitchFamily="18" charset="0"/>
                            </a:rPr>
                          </m:ctrlPr>
                        </m:sSupPr>
                        <m:e>
                          <m:r>
                            <a:rPr lang="en-US" sz="2400" b="0" i="1" smtClean="0">
                              <a:solidFill>
                                <a:srgbClr val="FF0000"/>
                              </a:solidFill>
                              <a:latin typeface="Cambria Math" panose="02040503050406030204" pitchFamily="18" charset="0"/>
                              <a:ea typeface="Cambria Math" panose="02040503050406030204" pitchFamily="18" charset="0"/>
                            </a:rPr>
                            <m:t>⊢</m:t>
                          </m:r>
                        </m:e>
                        <m:sup>
                          <m:r>
                            <a:rPr lang="en-US" sz="2400" b="0" i="1" smtClean="0">
                              <a:solidFill>
                                <a:srgbClr val="FF0000"/>
                              </a:solidFill>
                              <a:latin typeface="Cambria Math" panose="02040503050406030204" pitchFamily="18" charset="0"/>
                              <a:ea typeface="Cambria Math" panose="02040503050406030204" pitchFamily="18" charset="0"/>
                            </a:rPr>
                            <m:t>∗</m:t>
                          </m:r>
                        </m:sup>
                      </m:sSup>
                      <m:r>
                        <a:rPr lang="en-US" sz="2400" b="0" i="1" smtClean="0">
                          <a:solidFill>
                            <a:srgbClr val="FF0000"/>
                          </a:solidFill>
                          <a:latin typeface="Cambria Math" panose="02040503050406030204" pitchFamily="18" charset="0"/>
                          <a:ea typeface="Cambria Math" panose="02040503050406030204" pitchFamily="18" charset="0"/>
                        </a:rPr>
                        <m:t> </m:t>
                      </m:r>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𝛼</m:t>
                          </m:r>
                        </m:e>
                        <m:sub>
                          <m:r>
                            <a:rPr lang="en-US" sz="2400" b="0" i="1" smtClean="0">
                              <a:solidFill>
                                <a:srgbClr val="FF0000"/>
                              </a:solidFill>
                              <a:latin typeface="Cambria Math" panose="02040503050406030204" pitchFamily="18" charset="0"/>
                              <a:ea typeface="Cambria Math" panose="02040503050406030204" pitchFamily="18" charset="0"/>
                            </a:rPr>
                            <m:t>1</m:t>
                          </m:r>
                        </m:sub>
                      </m:sSub>
                      <m:r>
                        <a:rPr lang="en-US" sz="2400" b="0" i="1" smtClean="0">
                          <a:solidFill>
                            <a:srgbClr val="FF0000"/>
                          </a:solidFill>
                          <a:latin typeface="Cambria Math" panose="02040503050406030204" pitchFamily="18" charset="0"/>
                          <a:ea typeface="Cambria Math" panose="02040503050406030204" pitchFamily="18" charset="0"/>
                        </a:rPr>
                        <m:t>𝑝</m:t>
                      </m:r>
                      <m:r>
                        <a:rPr lang="en-US" sz="2400" b="0" i="1" smtClean="0">
                          <a:solidFill>
                            <a:srgbClr val="FF0000"/>
                          </a:solidFill>
                          <a:latin typeface="Cambria Math" panose="02040503050406030204" pitchFamily="18" charset="0"/>
                          <a:ea typeface="Cambria Math" panose="02040503050406030204" pitchFamily="18" charset="0"/>
                        </a:rPr>
                        <m:t> </m:t>
                      </m:r>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𝛼</m:t>
                          </m:r>
                        </m:e>
                        <m:sub>
                          <m:r>
                            <a:rPr lang="en-US" sz="2400" b="0" i="1" smtClean="0">
                              <a:solidFill>
                                <a:srgbClr val="FF0000"/>
                              </a:solidFill>
                              <a:latin typeface="Cambria Math" panose="02040503050406030204" pitchFamily="18" charset="0"/>
                              <a:ea typeface="Cambria Math" panose="02040503050406030204" pitchFamily="18" charset="0"/>
                            </a:rPr>
                            <m:t>2</m:t>
                          </m:r>
                        </m:sub>
                      </m:sSub>
                    </m:oMath>
                  </m:oMathPara>
                </a14:m>
                <a:r>
                  <a:rPr lang="en-US" sz="2400">
                    <a:solidFill>
                      <a:srgbClr val="002060"/>
                    </a:solidFill>
                  </a:rPr>
                  <a:t> where </a:t>
                </a:r>
                <a14:m>
                  <m:oMathPara>
                    <m:oMathParaPr>
                      <m:jc/>
                    </m:oMathParaPr>
                    <m:oMath>
                      <m:r>
                        <a:rPr lang="en-US" sz="2400" b="0" i="1" smtClean="0">
                          <a:solidFill>
                            <a:srgbClr val="002060"/>
                          </a:solidFill>
                          <a:latin typeface="Cambria Math" panose="02040503050406030204" pitchFamily="18" charset="0"/>
                        </a:rPr>
                        <m:t>𝑝</m:t>
                      </m:r>
                    </m:oMath>
                  </m:oMathPara>
                </a14:m>
                <a:r>
                  <a:rPr lang="en-US" sz="2400">
                    <a:solidFill>
                      <a:srgbClr val="002060"/>
                    </a:solidFill>
                  </a:rPr>
                  <a:t> is a final state and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𝛼</m:t>
                          </m:r>
                        </m:e>
                        <m:sub>
                          <m:r>
                            <a:rPr lang="en-US" sz="2400" b="0" i="1" smtClean="0">
                              <a:solidFill>
                                <a:srgbClr val="002060"/>
                              </a:solidFill>
                              <a:latin typeface="Cambria Math" panose="02040503050406030204" pitchFamily="18" charset="0"/>
                            </a:rPr>
                            <m:t>1</m:t>
                          </m:r>
                        </m:sub>
                      </m:sSub>
                      <m:r>
                        <a:rPr lang="en-US" sz="2400" b="0" i="1" smtClean="0">
                          <a:solidFill>
                            <a:srgbClr val="002060"/>
                          </a:solidFill>
                          <a:latin typeface="Cambria Math" panose="02040503050406030204" pitchFamily="18" charset="0"/>
                        </a:rPr>
                        <m:t>, </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𝛼</m:t>
                          </m:r>
                        </m:e>
                        <m:sub>
                          <m:r>
                            <a:rPr lang="en-US" sz="2400" b="0" i="1" smtClean="0">
                              <a:solidFill>
                                <a:srgbClr val="002060"/>
                              </a:solidFill>
                              <a:latin typeface="Cambria Math" panose="02040503050406030204" pitchFamily="18" charset="0"/>
                            </a:rPr>
                            <m:t>2</m:t>
                          </m:r>
                        </m:sub>
                      </m:sSub>
                      <m:r>
                        <a:rPr lang="en-US" sz="2400" b="0" i="1" smtClean="0">
                          <a:solidFill>
                            <a:srgbClr val="002060"/>
                          </a:solidFill>
                          <a:latin typeface="Cambria Math" panose="02040503050406030204" pitchFamily="18" charset="0"/>
                        </a:rPr>
                        <m:t>∈</m:t>
                      </m:r>
                      <m:sSup>
                        <m:sSupPr>
                          <m:ctrlPr>
                            <a:rPr lang="en-US" sz="2400" b="0" i="1" smtClean="0">
                              <a:solidFill>
                                <a:srgbClr val="002060"/>
                              </a:solidFill>
                              <a:latin typeface="Cambria Math" panose="02040503050406030204" pitchFamily="18" charset="0"/>
                            </a:rPr>
                          </m:ctrlPr>
                        </m:sSupPr>
                        <m:e>
                          <m:r>
                            <m:rPr>
                              <m:sty m:val="p"/>
                            </m:rPr>
                            <a:rPr lang="en-US" sz="2400" b="0" i="0" smtClean="0">
                              <a:solidFill>
                                <a:srgbClr val="002060"/>
                              </a:solidFill>
                              <a:latin typeface="Cambria Math" panose="02040503050406030204" pitchFamily="18" charset="0"/>
                            </a:rPr>
                            <m:t>Γ</m:t>
                          </m:r>
                        </m:e>
                        <m:sup>
                          <m:r>
                            <a:rPr lang="en-US" sz="2400" b="0" i="1" smtClean="0">
                              <a:solidFill>
                                <a:srgbClr val="002060"/>
                              </a:solidFill>
                              <a:latin typeface="Cambria Math" panose="02040503050406030204" pitchFamily="18" charset="0"/>
                            </a:rPr>
                            <m:t>∗</m:t>
                          </m:r>
                        </m:sup>
                      </m:sSup>
                      <m:r>
                        <a:rPr lang="en-US" sz="2400" b="0" i="1" smtClean="0">
                          <a:solidFill>
                            <a:srgbClr val="002060"/>
                          </a:solidFill>
                          <a:latin typeface="Cambria Math" panose="02040503050406030204" pitchFamily="18" charset="0"/>
                        </a:rPr>
                        <m:t> </m:t>
                      </m:r>
                    </m:oMath>
                  </m:oMathPara>
                </a14:m>
                <a:r>
                  <a:rPr lang="en-US" sz="2400">
                    <a:solidFill>
                      <a:srgbClr val="002060"/>
                    </a:solidFill>
                  </a:rPr>
                  <a:t> </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The </a:t>
                </a:r>
                <a:r>
                  <a:rPr lang="en-US" sz="2400">
                    <a:solidFill>
                      <a:srgbClr val="FF0000"/>
                    </a:solidFill>
                  </a:rPr>
                  <a:t>language recognizing</a:t>
                </a:r>
                <a:r>
                  <a:rPr lang="en-US" sz="2400">
                    <a:solidFill>
                      <a:srgbClr val="002060"/>
                    </a:solidFill>
                  </a:rPr>
                  <a:t> by a TM </a:t>
                </a:r>
                <a14:m>
                  <m:oMathPara>
                    <m:oMathParaPr>
                      <m:jc/>
                    </m:oMathParaPr>
                    <m:oMath>
                      <m:r>
                        <a:rPr lang="en-US" sz="2400" b="0" i="1" smtClean="0">
                          <a:solidFill>
                            <a:srgbClr val="002060"/>
                          </a:solidFill>
                          <a:latin typeface="Cambria Math" panose="02040503050406030204" pitchFamily="18" charset="0"/>
                        </a:rPr>
                        <m:t>𝑀</m:t>
                      </m:r>
                    </m:oMath>
                  </m:oMathPara>
                </a14:m>
                <a:r>
                  <a:rPr lang="en-US" sz="2400">
                    <a:solidFill>
                      <a:srgbClr val="002060"/>
                    </a:solidFill>
                  </a:rPr>
                  <a:t>, denoted by </a:t>
                </a:r>
                <a14:m>
                  <m:oMathPara>
                    <m:oMathParaPr>
                      <m:jc/>
                    </m:oMathParaPr>
                    <m:oMath>
                      <m:r>
                        <a:rPr lang="en-US" sz="2400" b="0" i="1" smtClean="0">
                          <a:solidFill>
                            <a:srgbClr val="002060"/>
                          </a:solidFill>
                          <a:latin typeface="Cambria Math" panose="02040503050406030204" pitchFamily="18" charset="0"/>
                        </a:rPr>
                        <m:t>𝐿</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𝑀</m:t>
                          </m:r>
                        </m:e>
                      </m:d>
                      <m:r>
                        <m:rPr>
                          <m:sty m:val="p"/>
                        </m:rPr>
                        <a:rPr lang="en-US" sz="2400" b="0" i="0" smtClean="0">
                          <a:solidFill>
                            <a:srgbClr val="002060"/>
                          </a:solidFill>
                          <a:latin typeface="Cambria Math" panose="02040503050406030204" pitchFamily="18" charset="0"/>
                        </a:rPr>
                        <m:t>, </m:t>
                      </m:r>
                    </m:oMath>
                  </m:oMathPara>
                </a14:m>
                <a:r>
                  <a:rPr lang="en-US" sz="2400">
                    <a:solidFill>
                      <a:srgbClr val="002060"/>
                    </a:solidFill>
                  </a:rPr>
                  <a:t>is the set of those words in </a:t>
                </a:r>
                <a14:m>
                  <m:oMathPara>
                    <m:oMathParaPr>
                      <m:jc/>
                    </m:oMathParaPr>
                    <m:oMath>
                      <m:sSup>
                        <m:sSupPr>
                          <m:ctrlPr>
                            <a:rPr lang="en-US" sz="2400" b="0" i="1" smtClean="0">
                              <a:solidFill>
                                <a:srgbClr val="002060"/>
                              </a:solidFill>
                              <a:latin typeface="Cambria Math" panose="02040503050406030204" pitchFamily="18" charset="0"/>
                            </a:rPr>
                          </m:ctrlPr>
                        </m:sSupPr>
                        <m:e>
                          <m:r>
                            <m:rPr>
                              <m:sty m:val="p"/>
                            </m:rPr>
                            <a:rPr lang="en-US" sz="2400" b="0" i="0" smtClean="0">
                              <a:solidFill>
                                <a:srgbClr val="002060"/>
                              </a:solidFill>
                              <a:latin typeface="Cambria Math" panose="02040503050406030204" pitchFamily="18" charset="0"/>
                            </a:rPr>
                            <m:t>Σ</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that are accepted by </a:t>
                </a:r>
                <a14:m>
                  <m:oMathPara>
                    <m:oMathParaPr>
                      <m:jc/>
                    </m:oMathParaPr>
                    <m:oMath>
                      <m:r>
                        <a:rPr lang="en-US" sz="2400" b="0" i="1" smtClean="0">
                          <a:solidFill>
                            <a:srgbClr val="002060"/>
                          </a:solidFill>
                          <a:latin typeface="Cambria Math" panose="02040503050406030204" pitchFamily="18" charset="0"/>
                        </a:rPr>
                        <m:t>𝑀</m:t>
                      </m:r>
                      <m:r>
                        <a:rPr lang="en-US" sz="2400" b="0" i="1" smtClean="0">
                          <a:solidFill>
                            <a:srgbClr val="002060"/>
                          </a:solidFill>
                          <a:latin typeface="Cambria Math" panose="02040503050406030204" pitchFamily="18" charset="0"/>
                        </a:rPr>
                        <m:t>. </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7030A0"/>
                  </a:solidFill>
                </a:endParaRPr>
              </a:p>
              <a:p>
                <a:pPr marL="342900" indent="-342900">
                  <a:buFont typeface="Wingdings" panose="05000000000000000000" pitchFamily="2" charset="2"/>
                  <a:buChar char="Ø"/>
                </a:pPr>
                <a:r>
                  <a:rPr lang="en-US" sz="2400">
                    <a:solidFill>
                      <a:srgbClr val="7030A0"/>
                    </a:solidFill>
                  </a:rPr>
                  <a:t>Note: for words not accepted by a TM, it is possible that the TM will never halt. </a:t>
                </a: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152400" y="1371600"/>
                <a:ext cx="8915400" cy="5262979"/>
              </a:xfrm>
              <a:prstGeom prst="rect">
                <a:avLst/>
              </a:prstGeom>
              <a:blipFill>
                <a:blip r:embed="rId3"/>
                <a:stretch>
                  <a:fillRect l="-889" t="-927" r="-1777" b="-1738"/>
                </a:stretch>
              </a:blipFill>
            </p:spPr>
            <p:txBody>
              <a:bodyPr/>
              <a:lstStyle/>
              <a:p>
                <a:r>
                  <a:rPr lang="en-IN">
                    <a:noFill/>
                  </a:rPr>
                  <a:t> </a:t>
                </a:r>
              </a:p>
            </p:txBody>
          </p:sp>
        </mc:Fallback>
      </mc:AlternateContent>
      <p:contentPart p14:bwMode="auto" r:id="rId4">
        <p14:nvContentPartPr>
          <p14:cNvPr id="2" name="Ink 1"/>
          <p14:cNvContentPartPr/>
          <p14:nvPr/>
        </p14:nvContentPartPr>
        <p14:xfrm>
          <a:off x="617760" y="1771560"/>
          <a:ext cx="8254800" cy="2678040"/>
        </p14:xfrm>
      </p:contentPart>
    </p:spTree>
    <p:extLst>
      <p:ext uri="{BB962C8B-B14F-4D97-AF65-F5344CB8AC3E}">
        <p14:creationId xmlns:p14="http://schemas.microsoft.com/office/powerpoint/2010/main" val="603316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Language accepted by a TM </a:t>
                </a:r>
                <a14:m>
                  <m:oMathPara>
                    <m:oMathParaPr>
                      <m:jc/>
                    </m:oMathParaPr>
                    <m:oMath>
                      <m:r>
                        <m:rPr>
                          <m:sty m:val="bi"/>
                        </m:rPr>
                        <a:rPr lang="en-US" sz="3600" b="1" i="1" kern="0" spc="49" smtClean="0">
                          <a:solidFill>
                            <a:srgbClr val="C00000"/>
                          </a:solidFill>
                          <a:latin typeface="Cambria Math" panose="02040503050406030204" pitchFamily="18" charset="0"/>
                        </a:rPr>
                        <m:t>𝑴</m:t>
                      </m:r>
                    </m:oMath>
                  </m:oMathPara>
                </a14:m>
                <a:endParaRPr lang="en-IN" sz="3600" kern="0">
                  <a:solidFill>
                    <a:srgbClr val="C00000"/>
                  </a:solidFill>
                </a:endParaRPr>
              </a:p>
            </p:txBody>
          </p:sp>
        </mc:Choice>
        <mc:Fallback>
          <p:sp>
            <p:nvSpPr>
              <p:cNvPr id="6" name="object 2">
                <a:extLst>
                  <a:ext uri="{FF2B5EF4-FFF2-40B4-BE49-F238E27FC236}">
                    <a16:creationId xmlns:a16="http://schemas.microsoft.com/office/drawing/2014/main" id="{7A237D11-15D8-FD35-C2C3-BCE3A3A2C2DC}"/>
                  </a:ext>
                </a:extLst>
              </p:cNvPr>
              <p:cNvSpPr txBox="1">
                <a:spLocks noRot="1" noChangeAspect="1" noMove="1" noResize="1" noEditPoints="1" noAdjustHandles="1" noChangeArrowheads="1" noChangeShapeType="1" noTextEdit="1"/>
              </p:cNvSpPr>
              <p:nvPr/>
            </p:nvSpPr>
            <p:spPr>
              <a:xfrm>
                <a:off x="350520" y="707313"/>
                <a:ext cx="7572632" cy="597669"/>
              </a:xfrm>
              <a:prstGeom prst="rect">
                <a:avLst/>
              </a:prstGeom>
              <a:blipFill>
                <a:blip r:embed="rId2"/>
                <a:stretch>
                  <a:fillRect l="-3140" t="-15306" r="0" b="-46939"/>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8DF421EC-1EAE-90EC-862E-452DE1B9E407}"/>
              </a:ext>
            </a:extLst>
          </p:cNvPr>
          <p:cNvSpPr txBox="1"/>
          <p:nvPr/>
        </p:nvSpPr>
        <p:spPr>
          <a:xfrm>
            <a:off x="152400" y="1371600"/>
            <a:ext cx="899160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endParaRPr lang="en-US" sz="2400">
              <a:solidFill>
                <a:srgbClr val="002060"/>
              </a:solidFill>
            </a:endParaRPr>
          </a:p>
        </p:txBody>
      </p:sp>
      <p:pic>
        <p:nvPicPr>
          <p:cNvPr id="1026" name="Picture 2" descr="Solved Exercise 9.1.2: Write one of the possible codes for | Chegg.com">
            <a:extLst>
              <a:ext uri="{FF2B5EF4-FFF2-40B4-BE49-F238E27FC236}">
                <a16:creationId xmlns:a16="http://schemas.microsoft.com/office/drawing/2014/main" id="{0B72A93A-3B87-397F-9CD1-5B26DB1E0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959" t="18985" r="16559" b="34170"/>
          <a:stretch>
            <a:fillRect/>
          </a:stretch>
        </p:blipFill>
        <p:spPr bwMode="auto">
          <a:xfrm>
            <a:off x="2688020" y="1600200"/>
            <a:ext cx="6455980" cy="2057400"/>
          </a:xfrm>
          <a:prstGeom prst="rect">
            <a:avLst/>
          </a:prstGeom>
          <a:noFill/>
          <a:extLst>
            <a:ext uri="{909E8E84-426E-40DD-AFC4-6F175D3DCCD1}">
              <a14:hiddenFill xmlns:a14="http://schemas.microsoft.com/office/drawing/2010/main">
                <a:solidFill>
                  <a:srgbClr val="FFFFFF"/>
                </a:solidFill>
              </a14:hiddenFill>
            </a:ext>
          </a:extLst>
        </p:spPr>
      </p:pic>
      <mc:AlternateContent>
        <mc:Choice Requires="a14">
          <p:sp>
            <p:nvSpPr>
              <p:cNvPr id="8" name="TextBox 7">
                <a:extLst>
                  <a:ext uri="{FF2B5EF4-FFF2-40B4-BE49-F238E27FC236}">
                    <a16:creationId xmlns:a16="http://schemas.microsoft.com/office/drawing/2014/main" id="{794D5CE5-A1A9-DD52-D573-4EE9F2082FBF}"/>
                  </a:ext>
                </a:extLst>
              </p:cNvPr>
              <p:cNvSpPr txBox="1"/>
              <p:nvPr/>
            </p:nvSpPr>
            <p:spPr>
              <a:xfrm>
                <a:off x="179832" y="1402080"/>
                <a:ext cx="3477768"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002060"/>
                    </a:solidFill>
                  </a:rPr>
                  <a:t>A</a:t>
                </a:r>
                <a14:m>
                  <m:oMathPara>
                    <m:oMathParaPr>
                      <m:jc/>
                    </m:oMathParaPr>
                    <m:oMath>
                      <m:r>
                        <a:rPr lang="en-US" sz="2800" b="0" i="1" smtClean="0">
                          <a:solidFill>
                            <a:srgbClr val="002060"/>
                          </a:solidFill>
                          <a:latin typeface="Cambria Math" panose="02040503050406030204" pitchFamily="18" charset="0"/>
                        </a:rPr>
                        <m:t>=</m:t>
                      </m:r>
                      <m:d>
                        <m:dPr>
                          <m:begChr m:val="{"/>
                          <m:sepChr m:val="|"/>
                          <m:endChr m:val="|"/>
                          <m:grow m:val="on"/>
                          <m:shp m:val="centered"/>
                          <m:ctrlPr>
                            <a:rPr lang="en-US" sz="2800" b="0" i="1" smtClean="0">
                              <a:solidFill>
                                <a:srgbClr val="002060"/>
                              </a:solidFill>
                              <a:latin typeface="Cambria Math" panose="02040503050406030204" pitchFamily="18" charset="0"/>
                            </a:rPr>
                          </m:ctrlPr>
                        </m:dPr>
                        <m:e>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0</m:t>
                              </m:r>
                            </m:e>
                            <m:sup>
                              <m:r>
                                <a:rPr lang="en-US" sz="2800" b="0" i="1" smtClean="0">
                                  <a:solidFill>
                                    <a:srgbClr val="002060"/>
                                  </a:solidFill>
                                  <a:latin typeface="Cambria Math" panose="02040503050406030204" pitchFamily="18" charset="0"/>
                                </a:rPr>
                                <m:t>𝑛</m:t>
                              </m:r>
                            </m:sup>
                          </m:sSup>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1</m:t>
                              </m:r>
                            </m:e>
                            <m:sup>
                              <m:r>
                                <a:rPr lang="en-US" sz="2800" b="0" i="1" smtClean="0">
                                  <a:solidFill>
                                    <a:srgbClr val="002060"/>
                                  </a:solidFill>
                                  <a:latin typeface="Cambria Math" panose="02040503050406030204" pitchFamily="18" charset="0"/>
                                </a:rPr>
                                <m:t>𝑛</m:t>
                              </m:r>
                            </m:sup>
                          </m:sSup>
                          <m:r>
                            <a:rPr lang="en-US" sz="2800" b="0" i="1" smtClean="0">
                              <a:solidFill>
                                <a:srgbClr val="002060"/>
                              </a:solidFill>
                              <a:latin typeface="Cambria Math" panose="02040503050406030204" pitchFamily="18" charset="0"/>
                            </a:rPr>
                            <m:t> </m:t>
                          </m:r>
                        </m:e>
                      </m:d>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𝑛</m:t>
                      </m:r>
                      <m:r>
                        <a:rPr lang="en-US" sz="2800" b="0" i="1" smtClean="0">
                          <a:solidFill>
                            <a:srgbClr val="002060"/>
                          </a:solidFill>
                          <a:latin typeface="Cambria Math" panose="02040503050406030204" pitchFamily="18" charset="0"/>
                        </a:rPr>
                        <m:t>≥1}</m:t>
                      </m:r>
                    </m:oMath>
                  </m:oMathPara>
                </a14:m>
                <a:r>
                  <a:rPr lang="en-US" sz="2800" b="0">
                    <a:solidFill>
                      <a:srgbClr val="002060"/>
                    </a:solidFill>
                  </a:rPr>
                  <a:t>. </a:t>
                </a:r>
                <a:endParaRPr lang="en-IN" sz="2800"/>
              </a:p>
            </p:txBody>
          </p:sp>
        </mc:Choice>
        <mc:Fallback>
          <p:sp>
            <p:nvSpPr>
              <p:cNvPr id="8" name="TextBox 7">
                <a:extLst>
                  <a:ext uri="{FF2B5EF4-FFF2-40B4-BE49-F238E27FC236}">
                    <a16:creationId xmlns:a16="http://schemas.microsoft.com/office/drawing/2014/main" id="{794D5CE5-A1A9-DD52-D573-4EE9F2082FBF}"/>
                  </a:ext>
                </a:extLst>
              </p:cNvPr>
              <p:cNvSpPr txBox="1">
                <a:spLocks noRot="1" noChangeAspect="1" noMove="1" noResize="1" noEditPoints="1" noAdjustHandles="1" noChangeArrowheads="1" noChangeShapeType="1" noTextEdit="1"/>
              </p:cNvSpPr>
              <p:nvPr/>
            </p:nvSpPr>
            <p:spPr>
              <a:xfrm>
                <a:off x="179832" y="1402080"/>
                <a:ext cx="3477768" cy="523220"/>
              </a:xfrm>
              <a:prstGeom prst="rect">
                <a:avLst/>
              </a:prstGeom>
              <a:blipFill>
                <a:blip r:embed="rId4"/>
                <a:stretch>
                  <a:fillRect l="-3684" t="-10465" r="0" b="-32558"/>
                </a:stretch>
              </a:blipFill>
            </p:spPr>
            <p:txBody>
              <a:bodyPr/>
              <a:lstStyle/>
              <a:p>
                <a:r>
                  <a:rPr lang="en-IN">
                    <a:noFill/>
                  </a:rPr>
                  <a:t> </a:t>
                </a:r>
              </a:p>
            </p:txBody>
          </p:sp>
        </mc:Fallback>
      </mc:AlternateContent>
      <p:contentPart p14:bwMode="auto" r:id="rId5">
        <p14:nvContentPartPr>
          <p14:cNvPr id="2" name="Ink 1"/>
          <p14:cNvContentPartPr/>
          <p14:nvPr/>
        </p14:nvContentPartPr>
        <p14:xfrm>
          <a:off x="402480" y="2705760"/>
          <a:ext cx="8618400" cy="3819240"/>
        </p14:xfrm>
      </p:contentPart>
    </p:spTree>
    <p:extLst>
      <p:ext uri="{BB962C8B-B14F-4D97-AF65-F5344CB8AC3E}">
        <p14:creationId xmlns:p14="http://schemas.microsoft.com/office/powerpoint/2010/main" val="4218031443"/>
      </p:ext>
    </p:extLst>
  </p:cSld>
  <p:clrMapOvr>
    <a:masterClrMapping/>
  </p:clrMapOvr>
  <p:transition/>
  <p:timing/>
</p:sld>
</file>

<file path=ppt/slides/slide2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Language accepted by a TM </a:t>
                </a:r>
                <a14:m>
                  <m:oMathPara>
                    <m:oMathParaPr>
                      <m:jc/>
                    </m:oMathParaPr>
                    <m:oMath>
                      <m:r>
                        <m:rPr>
                          <m:sty m:val="bi"/>
                        </m:rPr>
                        <a:rPr lang="en-US" sz="3600" b="1" i="1" kern="0" spc="49" smtClean="0">
                          <a:solidFill>
                            <a:srgbClr val="C00000"/>
                          </a:solidFill>
                          <a:latin typeface="Cambria Math" panose="02040503050406030204" pitchFamily="18" charset="0"/>
                        </a:rPr>
                        <m:t>𝑴</m:t>
                      </m:r>
                    </m:oMath>
                  </m:oMathPara>
                </a14:m>
                <a:endParaRPr lang="en-IN" sz="3600" kern="0">
                  <a:solidFill>
                    <a:srgbClr val="C00000"/>
                  </a:solidFill>
                </a:endParaRPr>
              </a:p>
            </p:txBody>
          </p:sp>
        </mc:Choice>
        <mc:Fallback>
          <p:sp>
            <p:nvSpPr>
              <p:cNvPr id="6" name="object 2">
                <a:extLst>
                  <a:ext uri="{FF2B5EF4-FFF2-40B4-BE49-F238E27FC236}">
                    <a16:creationId xmlns:a16="http://schemas.microsoft.com/office/drawing/2014/main" id="{7A237D11-15D8-FD35-C2C3-BCE3A3A2C2DC}"/>
                  </a:ext>
                </a:extLst>
              </p:cNvPr>
              <p:cNvSpPr txBox="1">
                <a:spLocks noRot="1" noChangeAspect="1" noMove="1" noResize="1" noEditPoints="1" noAdjustHandles="1" noChangeArrowheads="1" noChangeShapeType="1" noTextEdit="1"/>
              </p:cNvSpPr>
              <p:nvPr/>
            </p:nvSpPr>
            <p:spPr>
              <a:xfrm>
                <a:off x="350520" y="707313"/>
                <a:ext cx="7572632" cy="597669"/>
              </a:xfrm>
              <a:prstGeom prst="rect">
                <a:avLst/>
              </a:prstGeom>
              <a:blipFill>
                <a:blip r:embed="rId2"/>
                <a:stretch>
                  <a:fillRect l="-3140" t="-15306" r="0" b="-46939"/>
                </a:stretch>
              </a:blipFill>
            </p:spPr>
            <p:txBody>
              <a:bodyPr/>
              <a:lstStyle/>
              <a:p>
                <a:r>
                  <a:rPr lang="en-IN">
                    <a:noFill/>
                  </a:rPr>
                  <a:t> </a:t>
                </a:r>
              </a:p>
            </p:txBody>
          </p:sp>
        </mc:Fallback>
      </mc:AlternateContent>
      <mc:AlternateContent>
        <mc:Choice Requires="a14">
          <p:sp>
            <p:nvSpPr>
              <p:cNvPr id="4" name="TextBox 3">
                <a:extLst>
                  <a:ext uri="{FF2B5EF4-FFF2-40B4-BE49-F238E27FC236}">
                    <a16:creationId xmlns:a16="http://schemas.microsoft.com/office/drawing/2014/main" id="{8DF421EC-1EAE-90EC-862E-452DE1B9E407}"/>
                  </a:ext>
                </a:extLst>
              </p:cNvPr>
              <p:cNvSpPr txBox="1"/>
              <p:nvPr/>
            </p:nvSpPr>
            <p:spPr>
              <a:xfrm>
                <a:off x="152400" y="1371600"/>
                <a:ext cx="8991600" cy="49280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FF0000"/>
                    </a:solidFill>
                  </a:rPr>
                  <a:t>TM to accept </a:t>
                </a:r>
                <a14:m>
                  <m:oMathPara>
                    <m:oMathParaPr>
                      <m:jc/>
                    </m:oMathParaPr>
                    <m:oMath>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0</m:t>
                          </m:r>
                        </m:e>
                        <m:sup>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2</m:t>
                              </m:r>
                            </m:e>
                            <m:sup>
                              <m:r>
                                <a:rPr lang="en-US" sz="2400" b="0" i="1" smtClean="0">
                                  <a:solidFill>
                                    <a:srgbClr val="FF0000"/>
                                  </a:solidFill>
                                  <a:latin typeface="Cambria Math" panose="02040503050406030204" pitchFamily="18" charset="0"/>
                                </a:rPr>
                                <m:t>𝑛</m:t>
                              </m:r>
                            </m:sup>
                          </m:sSup>
                        </m:sup>
                      </m:sSup>
                      <m:r>
                        <m:rPr>
                          <m:sty m:val="p"/>
                        </m:rPr>
                        <a:rPr lang="en-US" sz="2400" b="0" i="0"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𝑛</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0</m:t>
                      </m:r>
                      <m:r>
                        <a:rPr lang="en-US" sz="2400" b="0" i="1" smtClean="0">
                          <a:solidFill>
                            <a:srgbClr val="FF0000"/>
                          </a:solidFill>
                          <a:latin typeface="Cambria Math" panose="02040503050406030204" pitchFamily="18" charset="0"/>
                        </a:rPr>
                        <m:t>}</m:t>
                      </m:r>
                    </m:oMath>
                  </m:oMathPara>
                </a14:m>
                <a:endParaRPr lang="en-US" sz="2400">
                  <a:solidFill>
                    <a:srgbClr val="FF000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b="1">
                    <a:solidFill>
                      <a:srgbClr val="002060"/>
                    </a:solidFill>
                  </a:rPr>
                  <a:t>Solution:</a:t>
                </a:r>
                <a:r>
                  <a:rPr lang="en-US" sz="2400">
                    <a:solidFill>
                      <a:srgbClr val="002060"/>
                    </a:solidFill>
                  </a:rPr>
                  <a:t> </a:t>
                </a:r>
              </a:p>
              <a:p>
                <a:pPr marL="800100" lvl="1" indent="-342900">
                  <a:buFont typeface="Wingdings" panose="05000000000000000000" pitchFamily="2" charset="2"/>
                  <a:buChar char="Ø"/>
                </a:pPr>
                <a:r>
                  <a:rPr lang="en-US" sz="2400">
                    <a:solidFill>
                      <a:srgbClr val="002060"/>
                    </a:solidFill>
                  </a:rPr>
                  <a:t>Idea: divide by 2 each time and see if result is a one </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r>
                  <a:rPr lang="en-US" sz="2400">
                    <a:solidFill>
                      <a:srgbClr val="002060"/>
                    </a:solidFill>
                  </a:rPr>
                  <a:t>1. Sweep left to right across the tape, crossing off every other 0.</a:t>
                </a:r>
              </a:p>
              <a:p>
                <a:pPr marL="800100" lvl="1" indent="-342900">
                  <a:buFont typeface="Wingdings" panose="05000000000000000000" pitchFamily="2" charset="2"/>
                  <a:buChar char="Ø"/>
                </a:pPr>
                <a:endParaRPr lang="en-US" sz="2400">
                  <a:solidFill>
                    <a:srgbClr val="002060"/>
                  </a:solidFill>
                </a:endParaRPr>
              </a:p>
              <a:p>
                <a:pPr marL="800100" lvl="1" indent="-342900">
                  <a:buFont typeface="Wingdings" panose="05000000000000000000" pitchFamily="2" charset="2"/>
                  <a:buChar char="Ø"/>
                </a:pPr>
                <a:r>
                  <a:rPr lang="en-US" sz="2400">
                    <a:solidFill>
                      <a:srgbClr val="002060"/>
                    </a:solidFill>
                  </a:rPr>
                  <a:t>2. If in step 1: </a:t>
                </a:r>
              </a:p>
              <a:p>
                <a:pPr marL="1257300" lvl="2" indent="-342900">
                  <a:buFont typeface="Wingdings" panose="05000000000000000000" pitchFamily="2" charset="2"/>
                  <a:buChar char="Ø"/>
                </a:pPr>
                <a:r>
                  <a:rPr lang="en-US" sz="2400">
                    <a:solidFill>
                      <a:srgbClr val="002060"/>
                    </a:solidFill>
                  </a:rPr>
                  <a:t> the tape contains exactly one 0, then </a:t>
                </a:r>
                <a:r>
                  <a:rPr lang="en-US" sz="2400">
                    <a:solidFill>
                      <a:srgbClr val="C00000"/>
                    </a:solidFill>
                  </a:rPr>
                  <a:t>accept</a:t>
                </a:r>
                <a:r>
                  <a:rPr lang="en-US" sz="2400">
                    <a:solidFill>
                      <a:srgbClr val="002060"/>
                    </a:solidFill>
                  </a:rPr>
                  <a:t>. </a:t>
                </a:r>
              </a:p>
              <a:p>
                <a:pPr marL="1257300" lvl="2" indent="-342900">
                  <a:buFont typeface="Wingdings" panose="05000000000000000000" pitchFamily="2" charset="2"/>
                  <a:buChar char="Ø"/>
                </a:pPr>
                <a:r>
                  <a:rPr lang="en-US" sz="2400">
                    <a:solidFill>
                      <a:srgbClr val="002060"/>
                    </a:solidFill>
                  </a:rPr>
                  <a:t> the tape contains an odd number of 0’s, </a:t>
                </a:r>
                <a:r>
                  <a:rPr lang="en-US" sz="2400">
                    <a:solidFill>
                      <a:srgbClr val="C00000"/>
                    </a:solidFill>
                  </a:rPr>
                  <a:t>reject</a:t>
                </a:r>
                <a:r>
                  <a:rPr lang="en-US" sz="2400">
                    <a:solidFill>
                      <a:srgbClr val="002060"/>
                    </a:solidFill>
                  </a:rPr>
                  <a:t> immediately. </a:t>
                </a:r>
              </a:p>
              <a:p>
                <a:pPr marL="1257300" lvl="2" indent="-342900">
                  <a:buFont typeface="Wingdings" panose="05000000000000000000" pitchFamily="2" charset="2"/>
                  <a:buChar char="Ø"/>
                </a:pPr>
                <a:r>
                  <a:rPr lang="en-US" sz="2400">
                    <a:solidFill>
                      <a:srgbClr val="002060"/>
                    </a:solidFill>
                  </a:rPr>
                  <a:t>Only alternative is even 0’s. In this case return head to start and loop back to step 1.</a:t>
                </a:r>
              </a:p>
              <a:p>
                <a:pPr marL="800100" lvl="1" indent="-342900">
                  <a:buFont typeface="Wingdings" panose="05000000000000000000" pitchFamily="2" charset="2"/>
                  <a:buChar char="Ø"/>
                </a:pPr>
                <a:endParaRPr lang="en-US" sz="2400">
                  <a:solidFill>
                    <a:srgbClr val="002060"/>
                  </a:solidFill>
                </a:endParaRPr>
              </a:p>
            </p:txBody>
          </p:sp>
        </mc:Choice>
        <mc:Fallback>
          <p:sp>
            <p:nvSpPr>
              <p:cNvPr id="4" name="TextBox 3">
                <a:extLst>
                  <a:ext uri="{FF2B5EF4-FFF2-40B4-BE49-F238E27FC236}">
                    <a16:creationId xmlns:a16="http://schemas.microsoft.com/office/drawing/2014/main" id="{8DF421EC-1EAE-90EC-862E-452DE1B9E407}"/>
                  </a:ext>
                </a:extLst>
              </p:cNvPr>
              <p:cNvSpPr txBox="1">
                <a:spLocks noRot="1" noChangeAspect="1" noMove="1" noResize="1" noEditPoints="1" noAdjustHandles="1" noChangeArrowheads="1" noChangeShapeType="1" noTextEdit="1"/>
              </p:cNvSpPr>
              <p:nvPr/>
            </p:nvSpPr>
            <p:spPr>
              <a:xfrm>
                <a:off x="152400" y="1371600"/>
                <a:ext cx="8991600" cy="4928016"/>
              </a:xfrm>
              <a:prstGeom prst="rect">
                <a:avLst/>
              </a:prstGeom>
              <a:blipFill>
                <a:blip r:embed="rId3"/>
                <a:stretch>
                  <a:fillRect l="-881" t="-248" r="-407"/>
                </a:stretch>
              </a:blipFill>
            </p:spPr>
            <p:txBody>
              <a:bodyPr/>
              <a:lstStyle/>
              <a:p>
                <a:r>
                  <a:rPr lang="en-IN">
                    <a:noFill/>
                  </a:rPr>
                  <a:t> </a:t>
                </a:r>
              </a:p>
            </p:txBody>
          </p:sp>
        </mc:Fallback>
      </mc:AlternateContent>
      <p:contentPart p14:bwMode="auto" r:id="rId4">
        <p14:nvContentPartPr>
          <p14:cNvPr id="2" name="Ink 1"/>
          <p14:cNvContentPartPr/>
          <p14:nvPr/>
        </p14:nvContentPartPr>
        <p14:xfrm>
          <a:off x="806040" y="2863080"/>
          <a:ext cx="7698240" cy="3040920"/>
        </p14:xfrm>
      </p:contentPart>
    </p:spTree>
    <p:extLst>
      <p:ext uri="{BB962C8B-B14F-4D97-AF65-F5344CB8AC3E}">
        <p14:creationId xmlns:p14="http://schemas.microsoft.com/office/powerpoint/2010/main" val="8973343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Language accepted by a TM </a:t>
                </a:r>
                <a14:m>
                  <m:oMathPara>
                    <m:oMathParaPr>
                      <m:jc/>
                    </m:oMathParaPr>
                    <m:oMath>
                      <m:r>
                        <m:rPr>
                          <m:sty m:val="bi"/>
                        </m:rPr>
                        <a:rPr lang="en-US" sz="3600" b="1" i="1" kern="0" spc="49" smtClean="0">
                          <a:solidFill>
                            <a:srgbClr val="C00000"/>
                          </a:solidFill>
                          <a:latin typeface="Cambria Math" panose="02040503050406030204" pitchFamily="18" charset="0"/>
                        </a:rPr>
                        <m:t>𝑴</m:t>
                      </m:r>
                    </m:oMath>
                  </m:oMathPara>
                </a14:m>
                <a:endParaRPr lang="en-IN" sz="3600" kern="0">
                  <a:solidFill>
                    <a:srgbClr val="C00000"/>
                  </a:solidFill>
                </a:endParaRPr>
              </a:p>
            </p:txBody>
          </p:sp>
        </mc:Choice>
        <mc:Fallback>
          <p:sp>
            <p:nvSpPr>
              <p:cNvPr id="6" name="object 2">
                <a:extLst>
                  <a:ext uri="{FF2B5EF4-FFF2-40B4-BE49-F238E27FC236}">
                    <a16:creationId xmlns:a16="http://schemas.microsoft.com/office/drawing/2014/main" id="{7A237D11-15D8-FD35-C2C3-BCE3A3A2C2DC}"/>
                  </a:ext>
                </a:extLst>
              </p:cNvPr>
              <p:cNvSpPr txBox="1">
                <a:spLocks noRot="1" noChangeAspect="1" noMove="1" noResize="1" noEditPoints="1" noAdjustHandles="1" noChangeArrowheads="1" noChangeShapeType="1" noTextEdit="1"/>
              </p:cNvSpPr>
              <p:nvPr/>
            </p:nvSpPr>
            <p:spPr>
              <a:xfrm>
                <a:off x="350520" y="707313"/>
                <a:ext cx="7572632" cy="597669"/>
              </a:xfrm>
              <a:prstGeom prst="rect">
                <a:avLst/>
              </a:prstGeom>
              <a:blipFill>
                <a:blip r:embed="rId2"/>
                <a:stretch>
                  <a:fillRect l="-3140" t="-15306" r="0" b="-46939"/>
                </a:stretch>
              </a:blipFill>
            </p:spPr>
            <p:txBody>
              <a:bodyPr/>
              <a:lstStyle/>
              <a:p>
                <a:r>
                  <a:rPr lang="en-IN">
                    <a:noFill/>
                  </a:rPr>
                  <a:t> </a:t>
                </a:r>
              </a:p>
            </p:txBody>
          </p:sp>
        </mc:Fallback>
      </mc:AlternateContent>
      <p:contentPart p14:bwMode="auto" r:id="rId3">
        <p14:nvContentPartPr>
          <p14:cNvPr id="2" name="Ink 1"/>
          <p14:cNvContentPartPr/>
          <p14:nvPr/>
        </p14:nvContentPartPr>
        <p14:xfrm>
          <a:off x="1257840" y="1234080"/>
          <a:ext cx="7625160" cy="4353480"/>
        </p14:xfrm>
      </p:contentPart>
      <p:sp>
        <p:nvSpPr>
          <p:cNvPr id="3" name="TextBox 2">
            <a:extLst>
              <a:ext uri="{FF2B5EF4-FFF2-40B4-BE49-F238E27FC236}">
                <a16:creationId xmlns:a16="http://schemas.microsoft.com/office/drawing/2014/main" id="{F20875A7-2A44-29DC-6B5F-8AA681FAB3C7}"/>
              </a:ext>
            </a:extLst>
          </p:cNvPr>
          <p:cNvSpPr txBox="1"/>
          <p:nvPr/>
        </p:nvSpPr>
        <p:spPr>
          <a:xfrm>
            <a:off x="3275856" y="6093296"/>
            <a:ext cx="493359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Red ones are for the Second and Further Iterations</a:t>
            </a:r>
          </a:p>
        </p:txBody>
      </p:sp>
    </p:spTree>
    <p:extLst>
      <p:ext uri="{BB962C8B-B14F-4D97-AF65-F5344CB8AC3E}">
        <p14:creationId xmlns:p14="http://schemas.microsoft.com/office/powerpoint/2010/main" val="113799557"/>
      </p:ext>
    </p:extLst>
  </p:cSld>
  <p:clrMapOvr>
    <a:masterClrMapping/>
  </p:clrMapOvr>
  <p:transition/>
  <p:timing/>
</p:sld>
</file>

<file path=ppt/slides/slide2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Language accepted by a TM </a:t>
                </a:r>
                <a14:m>
                  <m:oMathPara>
                    <m:oMathParaPr>
                      <m:jc/>
                    </m:oMathParaPr>
                    <m:oMath>
                      <m:r>
                        <m:rPr>
                          <m:sty m:val="bi"/>
                        </m:rPr>
                        <a:rPr lang="en-US" sz="3600" b="1" i="1" kern="0" spc="49" smtClean="0">
                          <a:solidFill>
                            <a:srgbClr val="C00000"/>
                          </a:solidFill>
                          <a:latin typeface="Cambria Math" panose="02040503050406030204" pitchFamily="18" charset="0"/>
                        </a:rPr>
                        <m:t>𝑴</m:t>
                      </m:r>
                    </m:oMath>
                  </m:oMathPara>
                </a14:m>
                <a:endParaRPr lang="en-IN" sz="3600" kern="0">
                  <a:solidFill>
                    <a:srgbClr val="C00000"/>
                  </a:solidFill>
                </a:endParaRPr>
              </a:p>
            </p:txBody>
          </p:sp>
        </mc:Choice>
        <mc:Fallback>
          <p:sp>
            <p:nvSpPr>
              <p:cNvPr id="6" name="object 2">
                <a:extLst>
                  <a:ext uri="{FF2B5EF4-FFF2-40B4-BE49-F238E27FC236}">
                    <a16:creationId xmlns:a16="http://schemas.microsoft.com/office/drawing/2014/main" id="{7A237D11-15D8-FD35-C2C3-BCE3A3A2C2DC}"/>
                  </a:ext>
                </a:extLst>
              </p:cNvPr>
              <p:cNvSpPr txBox="1">
                <a:spLocks noRot="1" noChangeAspect="1" noMove="1" noResize="1" noEditPoints="1" noAdjustHandles="1" noChangeArrowheads="1" noChangeShapeType="1" noTextEdit="1"/>
              </p:cNvSpPr>
              <p:nvPr/>
            </p:nvSpPr>
            <p:spPr>
              <a:xfrm>
                <a:off x="350520" y="707313"/>
                <a:ext cx="7572632" cy="597669"/>
              </a:xfrm>
              <a:prstGeom prst="rect">
                <a:avLst/>
              </a:prstGeom>
              <a:blipFill>
                <a:blip r:embed="rId2"/>
                <a:stretch>
                  <a:fillRect l="-3140" t="-15306" r="0" b="-46939"/>
                </a:stretch>
              </a:blipFill>
            </p:spPr>
            <p:txBody>
              <a:bodyPr/>
              <a:lstStyle/>
              <a:p>
                <a:r>
                  <a:rPr lang="en-IN">
                    <a:noFill/>
                  </a:rPr>
                  <a:t> </a:t>
                </a:r>
              </a:p>
            </p:txBody>
          </p:sp>
        </mc:Fallback>
      </mc:AlternateContent>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52400" y="1371600"/>
                <a:ext cx="899160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FF0000"/>
                    </a:solidFill>
                  </a:rPr>
                  <a:t>TM to accept </a:t>
                </a:r>
                <a14:m>
                  <m:oMathPara>
                    <m:oMathParaPr>
                      <m:jc/>
                    </m:oMathParaPr>
                    <m:oMath>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d>
                        <m:dPr>
                          <m:begChr m:val="{"/>
                          <m:sepChr m:val="|"/>
                          <m:endChr m:val="|"/>
                          <m:grow m:val="on"/>
                          <m:shp m:val="centered"/>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𝑤</m:t>
                          </m:r>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𝑤</m:t>
                              </m:r>
                            </m:e>
                            <m:sup>
                              <m:r>
                                <a:rPr lang="en-US" sz="2400" b="0" i="1" smtClean="0">
                                  <a:solidFill>
                                    <a:srgbClr val="FF0000"/>
                                  </a:solidFill>
                                  <a:latin typeface="Cambria Math" panose="02040503050406030204" pitchFamily="18" charset="0"/>
                                </a:rPr>
                                <m:t>𝑅</m:t>
                              </m:r>
                            </m:sup>
                          </m:sSup>
                          <m:r>
                            <a:rPr lang="en-US" sz="2400" b="0" i="1" smtClean="0">
                              <a:solidFill>
                                <a:srgbClr val="FF0000"/>
                              </a:solidFill>
                              <a:latin typeface="Cambria Math" panose="02040503050406030204" pitchFamily="18" charset="0"/>
                            </a:rPr>
                            <m:t> </m:t>
                          </m:r>
                        </m:e>
                      </m:d>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𝑤</m:t>
                      </m:r>
                      <m:r>
                        <a:rPr lang="en-US" sz="2400" b="0" i="1" smtClean="0">
                          <a:solidFill>
                            <a:srgbClr val="FF0000"/>
                          </a:solidFill>
                          <a:latin typeface="Cambria Math" panose="02040503050406030204" pitchFamily="18" charset="0"/>
                        </a:rPr>
                        <m:t>∈</m:t>
                      </m:r>
                      <m:sSup>
                        <m:sSupPr>
                          <m:ctrlPr>
                            <a:rPr lang="en-US" sz="2400" b="0" i="1" smtClean="0">
                              <a:solidFill>
                                <a:srgbClr val="FF0000"/>
                              </a:solidFill>
                              <a:latin typeface="Cambria Math" panose="02040503050406030204" pitchFamily="18" charset="0"/>
                            </a:rPr>
                          </m:ctrlPr>
                        </m:sSupPr>
                        <m:e>
                          <m:d>
                            <m:dPr>
                              <m:begChr m:val="{"/>
                              <m:sepChr m:val="|"/>
                              <m:endChr m:val="}"/>
                              <m:grow m:val="on"/>
                              <m:shp m:val="centered"/>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0</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1</m:t>
                              </m:r>
                            </m:e>
                          </m:d>
                        </m:e>
                        <m:sup>
                          <m:r>
                            <a:rPr lang="en-US" sz="2400" b="0" i="1" smtClean="0">
                              <a:solidFill>
                                <a:srgbClr val="FF0000"/>
                              </a:solidFill>
                              <a:latin typeface="Cambria Math" panose="02040503050406030204" pitchFamily="18" charset="0"/>
                            </a:rPr>
                            <m:t>∗</m:t>
                          </m:r>
                        </m:sup>
                      </m:sSup>
                      <m:r>
                        <a:rPr lang="en-US" sz="2400" b="0" i="1" smtClean="0">
                          <a:solidFill>
                            <a:srgbClr val="FF0000"/>
                          </a:solidFill>
                          <a:latin typeface="Cambria Math" panose="02040503050406030204" pitchFamily="18" charset="0"/>
                        </a:rPr>
                        <m:t>}</m:t>
                      </m:r>
                    </m:oMath>
                  </m:oMathPara>
                </a14:m>
                <a:endParaRPr lang="en-US" sz="2400">
                  <a:solidFill>
                    <a:srgbClr val="FF0000"/>
                  </a:solidFill>
                </a:endParaRPr>
              </a:p>
              <a:p>
                <a:pPr marL="342900" indent="-342900">
                  <a:buFont typeface="Wingdings" panose="05000000000000000000" pitchFamily="2" charset="2"/>
                  <a:buChar char="Ø"/>
                </a:pPr>
                <a:endParaRPr lang="en-US" sz="2400">
                  <a:solidFill>
                    <a:srgbClr val="002060"/>
                  </a:solidFill>
                </a:endParaRP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52400" y="1371600"/>
                <a:ext cx="8991600" cy="830997"/>
              </a:xfrm>
              <a:prstGeom prst="rect">
                <a:avLst/>
              </a:prstGeom>
              <a:blipFill>
                <a:blip r:embed="rId3"/>
                <a:stretch>
                  <a:fillRect l="-881" t="-5882"/>
                </a:stretch>
              </a:blipFill>
            </p:spPr>
            <p:txBody>
              <a:bodyPr/>
              <a:lstStyle/>
              <a:p>
                <a:r>
                  <a:rPr lang="en-IN">
                    <a:noFill/>
                  </a:rPr>
                  <a:t> </a:t>
                </a:r>
              </a:p>
            </p:txBody>
          </p:sp>
        </mc:Fallback>
      </mc:AlternateContent>
      <p:contentPart p14:bwMode="auto" r:id="rId4">
        <p14:nvContentPartPr>
          <p14:cNvPr id="2" name="Ink 1"/>
          <p14:cNvContentPartPr/>
          <p14:nvPr/>
        </p14:nvContentPartPr>
        <p14:xfrm>
          <a:off x="3032640" y="1760040"/>
          <a:ext cx="4733640" cy="3390840"/>
        </p14:xfrm>
      </p:contentPart>
    </p:spTree>
    <p:extLst>
      <p:ext uri="{BB962C8B-B14F-4D97-AF65-F5344CB8AC3E}">
        <p14:creationId xmlns:p14="http://schemas.microsoft.com/office/powerpoint/2010/main" val="2634119458"/>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sp>
        <p:nvSpPr>
          <p:cNvPr id="3" name="TextBox 2">
            <a:extLst>
              <a:ext uri="{FF2B5EF4-FFF2-40B4-BE49-F238E27FC236}">
                <a16:creationId xmlns:a16="http://schemas.microsoft.com/office/drawing/2014/main" id="{A0604960-AA6D-62E2-D420-29631D11D887}"/>
              </a:ext>
            </a:extLst>
          </p:cNvPr>
          <p:cNvSpPr txBox="1"/>
          <p:nvPr/>
        </p:nvSpPr>
        <p:spPr>
          <a:xfrm>
            <a:off x="381000" y="1600201"/>
            <a:ext cx="8382000" cy="4801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Example: </a:t>
            </a:r>
          </a:p>
        </p:txBody>
      </p:sp>
    </p:spTree>
    <p:extLst>
      <p:ext uri="{BB962C8B-B14F-4D97-AF65-F5344CB8AC3E}">
        <p14:creationId xmlns:p14="http://schemas.microsoft.com/office/powerpoint/2010/main" val="2148393895"/>
      </p:ext>
    </p:extLst>
  </p:cSld>
  <p:clrMapOvr>
    <a:masterClrMapping/>
  </p:clrMapOvr>
  <p:transition/>
  <p:timing/>
</p:sld>
</file>

<file path=ppt/slides/slide2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Multi-tape Turing machine</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52400" y="1371600"/>
                <a:ext cx="6324600" cy="37856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It consists of a finite control with </a:t>
                </a:r>
                <a14:m>
                  <m:oMathPara>
                    <m:oMathParaPr>
                      <m:jc/>
                    </m:oMathParaPr>
                    <m:oMath>
                      <m:r>
                        <a:rPr lang="en-US" sz="2400" b="0" i="1" smtClean="0">
                          <a:solidFill>
                            <a:srgbClr val="002060"/>
                          </a:solidFill>
                          <a:latin typeface="Cambria Math" panose="02040503050406030204" pitchFamily="18" charset="0"/>
                        </a:rPr>
                        <m:t>𝑘</m:t>
                      </m:r>
                    </m:oMath>
                  </m:oMathPara>
                </a14:m>
                <a:r>
                  <a:rPr lang="en-US" sz="2400">
                    <a:solidFill>
                      <a:srgbClr val="002060"/>
                    </a:solidFill>
                  </a:rPr>
                  <a:t> tape heads and </a:t>
                </a:r>
                <a14:m>
                  <m:oMathPara>
                    <m:oMathParaPr>
                      <m:jc/>
                    </m:oMathParaPr>
                    <m:oMath>
                      <m:r>
                        <a:rPr lang="en-US" sz="2400" b="0" i="1" smtClean="0">
                          <a:solidFill>
                            <a:srgbClr val="002060"/>
                          </a:solidFill>
                          <a:latin typeface="Cambria Math" panose="02040503050406030204" pitchFamily="18" charset="0"/>
                        </a:rPr>
                        <m:t>𝑘</m:t>
                      </m:r>
                    </m:oMath>
                  </m:oMathPara>
                </a14:m>
                <a:r>
                  <a:rPr lang="en-US" sz="2400">
                    <a:solidFill>
                      <a:srgbClr val="002060"/>
                    </a:solidFill>
                  </a:rPr>
                  <a:t> tapes.</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On a single move, depending on the state of the finite control and the symbol scanned by each of the tape heads, the machine can:</a:t>
                </a:r>
              </a:p>
              <a:p>
                <a:pPr marL="800100" lvl="1" indent="-342900">
                  <a:buFont typeface="Wingdings" panose="05000000000000000000" pitchFamily="2" charset="2"/>
                  <a:buChar char="Ø"/>
                </a:pPr>
                <a:r>
                  <a:rPr lang="en-US" sz="2400">
                    <a:solidFill>
                      <a:srgbClr val="002060"/>
                    </a:solidFill>
                  </a:rPr>
                  <a:t>change state; </a:t>
                </a:r>
              </a:p>
              <a:p>
                <a:pPr marL="800100" lvl="1" indent="-342900">
                  <a:buFont typeface="Wingdings" panose="05000000000000000000" pitchFamily="2" charset="2"/>
                  <a:buChar char="Ø"/>
                </a:pPr>
                <a:r>
                  <a:rPr lang="en-US" sz="2400">
                    <a:solidFill>
                      <a:srgbClr val="002060"/>
                    </a:solidFill>
                  </a:rPr>
                  <a:t>print a new symbol on each of the cells scanned by its tape head</a:t>
                </a:r>
              </a:p>
              <a:p>
                <a:pPr marL="800100" lvl="1" indent="-342900">
                  <a:buFont typeface="Wingdings" panose="05000000000000000000" pitchFamily="2" charset="2"/>
                  <a:buChar char="Ø"/>
                </a:pPr>
                <a:r>
                  <a:rPr lang="en-US" sz="2400">
                    <a:solidFill>
                      <a:srgbClr val="002060"/>
                    </a:solidFill>
                  </a:rPr>
                  <a:t>move each of its tape heads. </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52400" y="1371600"/>
                <a:ext cx="6324600" cy="3785652"/>
              </a:xfrm>
              <a:prstGeom prst="rect">
                <a:avLst/>
              </a:prstGeom>
              <a:blipFill>
                <a:blip r:embed="rId2"/>
                <a:stretch>
                  <a:fillRect l="-1252" t="-1288" r="-963" b="-2738"/>
                </a:stretch>
              </a:blipFill>
            </p:spPr>
            <p:txBody>
              <a:bodyPr/>
              <a:lstStyle/>
              <a:p>
                <a:r>
                  <a:rPr lang="en-IN">
                    <a:noFill/>
                  </a:rPr>
                  <a:t> </a:t>
                </a:r>
              </a:p>
            </p:txBody>
          </p:sp>
        </mc:Fallback>
      </mc:AlternateContent>
      <p:pic>
        <p:nvPicPr>
          <p:cNvPr id="2050" name="Picture 2" descr="L03_ChurchTuring">
            <a:extLst>
              <a:ext uri="{FF2B5EF4-FFF2-40B4-BE49-F238E27FC236}">
                <a16:creationId xmlns:a16="http://schemas.microsoft.com/office/drawing/2014/main" id="{11A0E662-BF53-F189-B440-B1FC8176B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660" r="46667"/>
          <a:stretch>
            <a:fillRect/>
          </a:stretch>
        </p:blipFill>
        <p:spPr bwMode="auto">
          <a:xfrm>
            <a:off x="6553200" y="1399032"/>
            <a:ext cx="2438400" cy="21947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72AC0A-25CA-9D1D-1E44-A4A9B3978B43}"/>
              </a:ext>
            </a:extLst>
          </p:cNvPr>
          <p:cNvSpPr txBox="1"/>
          <p:nvPr/>
        </p:nvSpPr>
        <p:spPr>
          <a:xfrm>
            <a:off x="457200" y="5486400"/>
            <a:ext cx="792480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400">
                <a:solidFill>
                  <a:srgbClr val="FF0000"/>
                </a:solidFill>
              </a:rPr>
              <a:t>Initially, the input appears on the first tape, and the other tapes are blank. </a:t>
            </a:r>
            <a:endParaRPr lang="en-IN" sz="2400">
              <a:solidFill>
                <a:srgbClr val="FF0000"/>
              </a:solidFill>
            </a:endParaRPr>
          </a:p>
        </p:txBody>
      </p:sp>
      <p:contentPart p14:bwMode="auto" r:id="rId4">
        <p14:nvContentPartPr>
          <p14:cNvPr id="2" name="Ink 1"/>
          <p14:cNvContentPartPr/>
          <p14:nvPr/>
        </p14:nvContentPartPr>
        <p14:xfrm>
          <a:off x="846360" y="891360"/>
          <a:ext cx="8147160" cy="4900320"/>
        </p14:xfrm>
      </p:contentPart>
    </p:spTree>
    <p:extLst>
      <p:ext uri="{BB962C8B-B14F-4D97-AF65-F5344CB8AC3E}">
        <p14:creationId xmlns:p14="http://schemas.microsoft.com/office/powerpoint/2010/main" val="12847406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Multi-tape Turing machine</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52400" y="1371600"/>
                <a:ext cx="8991600"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FF0000"/>
                    </a:solidFill>
                  </a:rPr>
                  <a:t>TM to accept </a:t>
                </a:r>
                <a14:m>
                  <m:oMathPara>
                    <m:oMathParaPr>
                      <m:jc/>
                    </m:oMathParaPr>
                    <m:oMath>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d>
                        <m:dPr>
                          <m:begChr m:val="{"/>
                          <m:sepChr m:val="|"/>
                          <m:endChr m:val="|"/>
                          <m:grow m:val="on"/>
                          <m:shp m:val="centered"/>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𝑤</m:t>
                          </m:r>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𝑤</m:t>
                              </m:r>
                            </m:e>
                            <m:sup>
                              <m:r>
                                <a:rPr lang="en-US" sz="2400" b="0" i="1" smtClean="0">
                                  <a:solidFill>
                                    <a:srgbClr val="FF0000"/>
                                  </a:solidFill>
                                  <a:latin typeface="Cambria Math" panose="02040503050406030204" pitchFamily="18" charset="0"/>
                                </a:rPr>
                                <m:t>𝑅</m:t>
                              </m:r>
                            </m:sup>
                          </m:sSup>
                          <m:r>
                            <a:rPr lang="en-US" sz="2400" b="0" i="1" smtClean="0">
                              <a:solidFill>
                                <a:srgbClr val="FF0000"/>
                              </a:solidFill>
                              <a:latin typeface="Cambria Math" panose="02040503050406030204" pitchFamily="18" charset="0"/>
                            </a:rPr>
                            <m:t> </m:t>
                          </m:r>
                        </m:e>
                      </m:d>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𝑤</m:t>
                      </m:r>
                      <m:r>
                        <a:rPr lang="en-US" sz="2400" b="0" i="1" smtClean="0">
                          <a:solidFill>
                            <a:srgbClr val="FF0000"/>
                          </a:solidFill>
                          <a:latin typeface="Cambria Math" panose="02040503050406030204" pitchFamily="18" charset="0"/>
                        </a:rPr>
                        <m:t>∈</m:t>
                      </m:r>
                      <m:sSup>
                        <m:sSupPr>
                          <m:ctrlPr>
                            <a:rPr lang="en-US" sz="2400" b="0" i="1" smtClean="0">
                              <a:solidFill>
                                <a:srgbClr val="FF0000"/>
                              </a:solidFill>
                              <a:latin typeface="Cambria Math" panose="02040503050406030204" pitchFamily="18" charset="0"/>
                            </a:rPr>
                          </m:ctrlPr>
                        </m:sSupPr>
                        <m:e>
                          <m:d>
                            <m:dPr>
                              <m:begChr m:val="{"/>
                              <m:sepChr m:val="|"/>
                              <m:endChr m:val="}"/>
                              <m:grow m:val="on"/>
                              <m:shp m:val="centered"/>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0, 1</m:t>
                              </m:r>
                            </m:e>
                          </m:d>
                        </m:e>
                        <m:sup>
                          <m:r>
                            <a:rPr lang="en-US" sz="2400" b="0" i="1" smtClean="0">
                              <a:solidFill>
                                <a:srgbClr val="FF0000"/>
                              </a:solidFill>
                              <a:latin typeface="Cambria Math" panose="02040503050406030204" pitchFamily="18" charset="0"/>
                            </a:rPr>
                            <m:t>∗</m:t>
                          </m:r>
                        </m:sup>
                      </m:sSup>
                      <m:r>
                        <a:rPr lang="en-US" sz="2400" b="0" i="1" smtClean="0">
                          <a:solidFill>
                            <a:srgbClr val="FF0000"/>
                          </a:solidFill>
                          <a:latin typeface="Cambria Math" panose="02040503050406030204" pitchFamily="18" charset="0"/>
                        </a:rPr>
                        <m:t>}</m:t>
                      </m:r>
                    </m:oMath>
                  </m:oMathPara>
                </a14:m>
                <a:endParaRPr lang="en-US" sz="2400">
                  <a:solidFill>
                    <a:srgbClr val="FF000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b="1">
                    <a:solidFill>
                      <a:srgbClr val="002060"/>
                    </a:solidFill>
                  </a:rPr>
                  <a:t>Solution:</a:t>
                </a:r>
                <a:r>
                  <a:rPr lang="en-US" sz="2400">
                    <a:solidFill>
                      <a:srgbClr val="002060"/>
                    </a:solidFill>
                  </a:rPr>
                  <a:t> </a:t>
                </a:r>
              </a:p>
              <a:p>
                <a:pPr marL="800100" lvl="1" indent="-342900">
                  <a:buFont typeface="Wingdings" panose="05000000000000000000" pitchFamily="2" charset="2"/>
                  <a:buChar char="Ø"/>
                </a:pPr>
                <a:r>
                  <a:rPr lang="en-US" sz="2400">
                    <a:solidFill>
                      <a:srgbClr val="002060"/>
                    </a:solidFill>
                  </a:rPr>
                  <a:t>Idea:</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52400" y="1371600"/>
                <a:ext cx="8991600" cy="1569660"/>
              </a:xfrm>
              <a:prstGeom prst="rect">
                <a:avLst/>
              </a:prstGeom>
              <a:blipFill>
                <a:blip r:embed="rId2"/>
                <a:stretch>
                  <a:fillRect l="-881" t="-3113" b="-8171"/>
                </a:stretch>
              </a:blipFill>
            </p:spPr>
            <p:txBody>
              <a:bodyPr/>
              <a:lstStyle/>
              <a:p>
                <a:r>
                  <a:rPr lang="en-IN">
                    <a:noFill/>
                  </a:rPr>
                  <a:t> </a:t>
                </a:r>
              </a:p>
            </p:txBody>
          </p:sp>
        </mc:Fallback>
      </mc:AlternateContent>
      <p:contentPart p14:bwMode="auto" r:id="rId3">
        <p14:nvContentPartPr>
          <p14:cNvPr id="2" name="Ink 1"/>
          <p14:cNvContentPartPr/>
          <p14:nvPr/>
        </p14:nvContentPartPr>
        <p14:xfrm>
          <a:off x="749160" y="947160"/>
          <a:ext cx="7383960" cy="3985200"/>
        </p14:xfrm>
      </p:contentPart>
    </p:spTree>
    <p:extLst>
      <p:ext uri="{BB962C8B-B14F-4D97-AF65-F5344CB8AC3E}">
        <p14:creationId xmlns:p14="http://schemas.microsoft.com/office/powerpoint/2010/main" val="674509042"/>
      </p:ext>
    </p:extLst>
  </p:cSld>
  <p:clrMapOvr>
    <a:masterClrMapping/>
  </p:clrMapOvr>
  <p:transition/>
  <p:timing/>
</p:sld>
</file>

<file path=ppt/slides/slide2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Multi-tape Turing machine</a:t>
            </a:r>
            <a:endParaRPr lang="en-IN" sz="3600" kern="0">
              <a:solidFill>
                <a:srgbClr val="C00000"/>
              </a:solidFill>
            </a:endParaRPr>
          </a:p>
        </p:txBody>
      </p:sp>
      <p:sp>
        <p:nvSpPr>
          <p:cNvPr id="3" name="TextBox 2">
            <a:extLst>
              <a:ext uri="{FF2B5EF4-FFF2-40B4-BE49-F238E27FC236}">
                <a16:creationId xmlns:a16="http://schemas.microsoft.com/office/drawing/2014/main" id="{3752E8DF-FF98-99CE-3E93-F2316290D261}"/>
              </a:ext>
            </a:extLst>
          </p:cNvPr>
          <p:cNvSpPr txBox="1"/>
          <p:nvPr/>
        </p:nvSpPr>
        <p:spPr>
          <a:xfrm>
            <a:off x="152400" y="1371600"/>
            <a:ext cx="899160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FF0000"/>
                </a:solidFill>
              </a:rPr>
              <a:t>TM to find the sum of two binary numbers. </a:t>
            </a:r>
          </a:p>
          <a:p>
            <a:pPr marL="342900" indent="-342900">
              <a:buFont typeface="Wingdings" panose="05000000000000000000" pitchFamily="2" charset="2"/>
              <a:buChar char="Ø"/>
            </a:pPr>
            <a:endParaRPr lang="en-US" sz="2400">
              <a:solidFill>
                <a:srgbClr val="002060"/>
              </a:solidFill>
            </a:endParaRPr>
          </a:p>
        </p:txBody>
      </p:sp>
      <p:pic>
        <p:nvPicPr>
          <p:cNvPr id="4" name="Picture 3">
            <a:extLst>
              <a:ext uri="{FF2B5EF4-FFF2-40B4-BE49-F238E27FC236}">
                <a16:creationId xmlns:a16="http://schemas.microsoft.com/office/drawing/2014/main" id="{A69FA7FD-301E-1AC8-E09E-307166E89E11}"/>
              </a:ext>
            </a:extLst>
          </p:cNvPr>
          <p:cNvPicPr>
            <a:picLocks noChangeAspect="1"/>
          </p:cNvPicPr>
          <p:nvPr/>
        </p:nvPicPr>
        <p:blipFill>
          <a:blip r:embed="rId2"/>
          <a:stretch>
            <a:fillRect/>
          </a:stretch>
        </p:blipFill>
        <p:spPr>
          <a:xfrm>
            <a:off x="458815" y="1981200"/>
            <a:ext cx="8378769" cy="4025224"/>
          </a:xfrm>
          <a:prstGeom prst="rect">
            <a:avLst/>
          </a:prstGeom>
        </p:spPr>
      </p:pic>
      <p:sp>
        <p:nvSpPr>
          <p:cNvPr id="7" name="TextBox 6">
            <a:extLst>
              <a:ext uri="{FF2B5EF4-FFF2-40B4-BE49-F238E27FC236}">
                <a16:creationId xmlns:a16="http://schemas.microsoft.com/office/drawing/2014/main" id="{0651F770-708D-AD97-07AB-04A7AB1F0BE6}"/>
              </a:ext>
            </a:extLst>
          </p:cNvPr>
          <p:cNvSpPr txBox="1"/>
          <p:nvPr/>
        </p:nvSpPr>
        <p:spPr>
          <a:xfrm>
            <a:off x="3765928" y="6274719"/>
            <a:ext cx="5408552"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7030A0"/>
                </a:solidFill>
              </a:rPr>
              <a:t>Source: https://www.ccs.neu.edu/home/vkp/390-fl07/TM-Variants.pdf</a:t>
            </a:r>
          </a:p>
        </p:txBody>
      </p:sp>
      <p:contentPart p14:bwMode="auto" r:id="rId3">
        <p14:nvContentPartPr>
          <p14:cNvPr id="2" name="Ink 1"/>
          <p14:cNvContentPartPr/>
          <p14:nvPr/>
        </p14:nvContentPartPr>
        <p14:xfrm>
          <a:off x="2587680" y="907200"/>
          <a:ext cx="6380640" cy="2517840"/>
        </p14:xfrm>
      </p:contentPart>
    </p:spTree>
    <p:extLst>
      <p:ext uri="{BB962C8B-B14F-4D97-AF65-F5344CB8AC3E}">
        <p14:creationId xmlns:p14="http://schemas.microsoft.com/office/powerpoint/2010/main" val="28539391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Multi-tape TM vs Single-tape TM</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86868" y="1447800"/>
                <a:ext cx="9317736"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FF0000"/>
                    </a:solidFill>
                  </a:rPr>
                  <a:t>Theorem: For every </a:t>
                </a:r>
                <a14:m>
                  <m:oMathPara>
                    <m:oMathParaPr>
                      <m:jc/>
                    </m:oMathParaPr>
                    <m:oMath>
                      <m:r>
                        <a:rPr lang="en-US" sz="2400" b="0" i="1" smtClean="0">
                          <a:solidFill>
                            <a:srgbClr val="FF0000"/>
                          </a:solidFill>
                          <a:latin typeface="Cambria Math" panose="02040503050406030204" pitchFamily="18" charset="0"/>
                        </a:rPr>
                        <m:t>𝑘</m:t>
                      </m:r>
                    </m:oMath>
                  </m:oMathPara>
                </a14:m>
                <a:r>
                  <a:rPr lang="en-US" sz="2400">
                    <a:solidFill>
                      <a:srgbClr val="FF0000"/>
                    </a:solidFill>
                  </a:rPr>
                  <a:t>-tape TM, there is an equivalent (single-tape) TM. </a:t>
                </a: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r>
                  <a:rPr lang="en-US" sz="2400">
                    <a:solidFill>
                      <a:srgbClr val="FF0000"/>
                    </a:solidFill>
                  </a:rPr>
                  <a:t>Proof: </a:t>
                </a: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r>
                  <a:rPr lang="en-US" sz="2400">
                    <a:solidFill>
                      <a:srgbClr val="FF0000"/>
                    </a:solidFill>
                  </a:rPr>
                  <a:t>							Image for Sipser book</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86868" y="1447800"/>
                <a:ext cx="9317736" cy="5262979"/>
              </a:xfrm>
              <a:prstGeom prst="rect">
                <a:avLst/>
              </a:prstGeom>
              <a:blipFill>
                <a:blip r:embed="rId2"/>
                <a:stretch>
                  <a:fillRect l="-916" t="-927" r="-1636" b="-1622"/>
                </a:stretch>
              </a:blipFill>
            </p:spPr>
            <p:txBody>
              <a:bodyPr/>
              <a:lstStyle/>
              <a:p>
                <a:r>
                  <a:rPr lang="en-IN">
                    <a:noFill/>
                  </a:rPr>
                  <a:t> </a:t>
                </a:r>
              </a:p>
            </p:txBody>
          </p:sp>
        </mc:Fallback>
      </mc:AlternateContent>
      <p:pic>
        <p:nvPicPr>
          <p:cNvPr id="3078" name="Picture 6" descr="Turing Machine Variants - ppt download">
            <a:extLst>
              <a:ext uri="{FF2B5EF4-FFF2-40B4-BE49-F238E27FC236}">
                <a16:creationId xmlns:a16="http://schemas.microsoft.com/office/drawing/2014/main" id="{BC31E148-9F95-743A-342B-40001CF44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500" t="57778" r="3334" b="12223"/>
          <a:stretch>
            <a:fillRect/>
          </a:stretch>
        </p:blipFill>
        <p:spPr bwMode="auto">
          <a:xfrm>
            <a:off x="1371600" y="2475705"/>
            <a:ext cx="7578950" cy="34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99569"/>
      </p:ext>
    </p:extLst>
  </p:cSld>
  <p:clrMapOvr>
    <a:masterClrMapping/>
  </p:clrMapOvr>
  <p:transition/>
  <p:timing/>
</p:sld>
</file>

<file path=ppt/slides/slide2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Multi-tape TM vs Single-tape TM</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14300" y="1453898"/>
                <a:ext cx="8915400" cy="470898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14:m>
                  <m:oMathPara>
                    <m:oMathParaPr>
                      <m:jc/>
                    </m:oMathParaPr>
                    <m:oMath>
                      <m:r>
                        <a:rPr lang="en-US" sz="2000" b="0" i="1" smtClean="0">
                          <a:solidFill>
                            <a:srgbClr val="002060"/>
                          </a:solidFill>
                          <a:latin typeface="Cambria Math" panose="02040503050406030204" pitchFamily="18" charset="0"/>
                        </a:rPr>
                        <m:t>𝑆</m:t>
                      </m:r>
                      <m:r>
                        <a:rPr lang="en-US" sz="2000" b="0" i="1" smtClean="0">
                          <a:solidFill>
                            <a:srgbClr val="002060"/>
                          </a:solidFill>
                          <a:latin typeface="Cambria Math" panose="02040503050406030204" pitchFamily="18" charset="0"/>
                        </a:rPr>
                        <m:t>=  </m:t>
                      </m:r>
                    </m:oMath>
                  </m:oMathPara>
                </a14:m>
                <a:r>
                  <a:rPr lang="en-US" sz="2000">
                    <a:solidFill>
                      <a:srgbClr val="002060"/>
                    </a:solidFill>
                  </a:rPr>
                  <a:t>“on input </a:t>
                </a:r>
                <a14:m>
                  <m:oMathPara>
                    <m:oMathParaPr>
                      <m:jc/>
                    </m:oMathParaPr>
                    <m:oMath>
                      <m:r>
                        <a:rPr lang="en-US" sz="2000" b="0" i="1" smtClean="0">
                          <a:solidFill>
                            <a:srgbClr val="002060"/>
                          </a:solidFill>
                          <a:latin typeface="Cambria Math" panose="02040503050406030204" pitchFamily="18" charset="0"/>
                        </a:rPr>
                        <m:t>𝑤</m:t>
                      </m:r>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𝑤</m:t>
                          </m:r>
                        </m:e>
                        <m:sub>
                          <m:r>
                            <a:rPr lang="en-US" sz="2000" b="0" i="1" smtClean="0">
                              <a:solidFill>
                                <a:srgbClr val="002060"/>
                              </a:solidFill>
                              <a:latin typeface="Cambria Math" panose="02040503050406030204" pitchFamily="18" charset="0"/>
                            </a:rPr>
                            <m:t>1</m:t>
                          </m:r>
                        </m:sub>
                      </m:sSub>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𝑤</m:t>
                          </m:r>
                        </m:e>
                        <m:sub>
                          <m:r>
                            <a:rPr lang="en-US" sz="2000" b="0" i="1" smtClean="0">
                              <a:solidFill>
                                <a:srgbClr val="002060"/>
                              </a:solidFill>
                              <a:latin typeface="Cambria Math" panose="02040503050406030204" pitchFamily="18" charset="0"/>
                            </a:rPr>
                            <m:t>2</m:t>
                          </m:r>
                        </m:sub>
                      </m:sSub>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𝑤</m:t>
                          </m:r>
                        </m:e>
                        <m:sub>
                          <m:r>
                            <a:rPr lang="en-US" sz="2000" b="0" i="1" smtClean="0">
                              <a:solidFill>
                                <a:srgbClr val="002060"/>
                              </a:solidFill>
                              <a:latin typeface="Cambria Math" panose="02040503050406030204" pitchFamily="18" charset="0"/>
                            </a:rPr>
                            <m:t>𝑛</m:t>
                          </m:r>
                        </m:sub>
                      </m:sSub>
                    </m:oMath>
                  </m:oMathPara>
                </a14:m>
                <a:r>
                  <a:rPr lang="en-US" sz="2000">
                    <a:solidFill>
                      <a:srgbClr val="002060"/>
                    </a:solidFill>
                  </a:rPr>
                  <a:t>”:</a:t>
                </a:r>
              </a:p>
              <a:p>
                <a:pPr marL="800100" lvl="1" indent="-342900" algn="just">
                  <a:buFont typeface="Wingdings" panose="05000000000000000000" pitchFamily="2" charset="2"/>
                  <a:buChar char="Ø"/>
                </a:pPr>
                <a:r>
                  <a:rPr lang="en-US" sz="2000">
                    <a:solidFill>
                      <a:srgbClr val="002060"/>
                    </a:solidFill>
                  </a:rPr>
                  <a:t>First </a:t>
                </a:r>
                <a14:m>
                  <m:oMathPara>
                    <m:oMathParaPr>
                      <m:jc/>
                    </m:oMathParaPr>
                    <m:oMath>
                      <m:r>
                        <a:rPr lang="en-US" sz="2000" b="0" i="1" smtClean="0">
                          <a:solidFill>
                            <a:srgbClr val="002060"/>
                          </a:solidFill>
                          <a:latin typeface="Cambria Math" panose="02040503050406030204" pitchFamily="18" charset="0"/>
                        </a:rPr>
                        <m:t>𝑆</m:t>
                      </m:r>
                    </m:oMath>
                  </m:oMathPara>
                </a14:m>
                <a:r>
                  <a:rPr lang="en-US" sz="2000">
                    <a:solidFill>
                      <a:srgbClr val="002060"/>
                    </a:solidFill>
                  </a:rPr>
                  <a:t> puts its tape into the format that represents all </a:t>
                </a:r>
                <a14:m>
                  <m:oMathPara>
                    <m:oMathParaPr>
                      <m:jc/>
                    </m:oMathParaPr>
                    <m:oMath>
                      <m:r>
                        <a:rPr lang="en-US" sz="2000" b="0" i="1" smtClean="0">
                          <a:solidFill>
                            <a:srgbClr val="002060"/>
                          </a:solidFill>
                          <a:latin typeface="Cambria Math" panose="02040503050406030204" pitchFamily="18" charset="0"/>
                        </a:rPr>
                        <m:t>𝑘</m:t>
                      </m:r>
                    </m:oMath>
                  </m:oMathPara>
                </a14:m>
                <a:r>
                  <a:rPr lang="en-US" sz="2000">
                    <a:solidFill>
                      <a:srgbClr val="002060"/>
                    </a:solidFill>
                  </a:rPr>
                  <a:t> tapes of </a:t>
                </a:r>
                <a14:m>
                  <m:oMathPara>
                    <m:oMathParaPr>
                      <m:jc/>
                    </m:oMathParaPr>
                    <m:oMath>
                      <m:r>
                        <a:rPr lang="en-US" sz="2000" b="0" i="1" smtClean="0">
                          <a:solidFill>
                            <a:srgbClr val="002060"/>
                          </a:solidFill>
                          <a:latin typeface="Cambria Math" panose="02040503050406030204" pitchFamily="18" charset="0"/>
                        </a:rPr>
                        <m:t>𝑀</m:t>
                      </m:r>
                    </m:oMath>
                  </m:oMathPara>
                </a14:m>
                <a:r>
                  <a:rPr lang="en-US" sz="2000">
                    <a:solidFill>
                      <a:srgbClr val="002060"/>
                    </a:solidFill>
                  </a:rPr>
                  <a:t>.  The formatted tape contains</a:t>
                </a:r>
              </a:p>
              <a:p>
                <a:pPr marL="800100" lvl="1" indent="-342900" algn="just">
                  <a:buFont typeface="Wingdings" panose="05000000000000000000" pitchFamily="2" charset="2"/>
                  <a:buChar char="Ø"/>
                </a:pPr>
                <a:endParaRPr lang="en-US" sz="2000">
                  <a:solidFill>
                    <a:srgbClr val="002060"/>
                  </a:solidFill>
                </a:endParaRPr>
              </a:p>
              <a:p>
                <a:pPr marL="800100" lvl="1" indent="-342900" algn="just">
                  <a:buFont typeface="Wingdings" panose="05000000000000000000" pitchFamily="2" charset="2"/>
                  <a:buChar char="Ø"/>
                </a:pPr>
                <a:endParaRPr lang="en-US" sz="2000">
                  <a:solidFill>
                    <a:srgbClr val="002060"/>
                  </a:solidFill>
                </a:endParaRPr>
              </a:p>
              <a:p>
                <a:pPr marL="800100" lvl="1" indent="-342900" algn="just">
                  <a:buFont typeface="Wingdings" panose="05000000000000000000" pitchFamily="2" charset="2"/>
                  <a:buChar char="Ø"/>
                </a:pPr>
                <a:r>
                  <a:rPr lang="en-US" sz="2000">
                    <a:solidFill>
                      <a:srgbClr val="002060"/>
                    </a:solidFill>
                  </a:rPr>
                  <a:t>To simulate a single move, </a:t>
                </a:r>
                <a14:m>
                  <m:oMathPara>
                    <m:oMathParaPr>
                      <m:jc/>
                    </m:oMathParaPr>
                    <m:oMath>
                      <m:r>
                        <a:rPr lang="en-US" sz="2000" b="0" i="1" smtClean="0">
                          <a:solidFill>
                            <a:srgbClr val="002060"/>
                          </a:solidFill>
                          <a:latin typeface="Cambria Math" panose="02040503050406030204" pitchFamily="18" charset="0"/>
                        </a:rPr>
                        <m:t>𝑆</m:t>
                      </m:r>
                    </m:oMath>
                  </m:oMathPara>
                </a14:m>
                <a:r>
                  <a:rPr lang="en-US" sz="2000">
                    <a:solidFill>
                      <a:srgbClr val="002060"/>
                    </a:solidFill>
                  </a:rPr>
                  <a:t> scans its tape from the first </a:t>
                </a:r>
                <a14:m>
                  <m:oMathPara>
                    <m:oMathParaPr>
                      <m:jc/>
                    </m:oMathParaPr>
                    <m:oMath>
                      <m:r>
                        <a:rPr lang="en-US" sz="2000" b="0" i="1" smtClean="0">
                          <a:solidFill>
                            <a:srgbClr val="002060"/>
                          </a:solidFill>
                          <a:latin typeface="Cambria Math" panose="02040503050406030204" pitchFamily="18" charset="0"/>
                        </a:rPr>
                        <m:t>#</m:t>
                      </m:r>
                    </m:oMath>
                  </m:oMathPara>
                </a14:m>
                <a:r>
                  <a:rPr lang="en-US" sz="2000">
                    <a:solidFill>
                      <a:srgbClr val="002060"/>
                    </a:solidFill>
                  </a:rPr>
                  <a:t> to the </a:t>
                </a:r>
                <a14:m>
                  <m:oMathPara>
                    <m:oMathParaPr>
                      <m:jc/>
                    </m:oMathParaPr>
                    <m:oMath>
                      <m:d>
                        <m:dPr>
                          <m:begChr m:val="("/>
                          <m:sepChr m:val="|"/>
                          <m:endChr m:val=")"/>
                          <m:grow m:val="on"/>
                          <m:shp m:val="centered"/>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𝑘</m:t>
                          </m:r>
                          <m:r>
                            <a:rPr lang="en-US" sz="2000" b="0" i="1" smtClean="0">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1</m:t>
                          </m:r>
                        </m:e>
                      </m:d>
                    </m:oMath>
                  </m:oMathPara>
                </a14:m>
                <a:r>
                  <a:rPr lang="en-US" sz="2000">
                    <a:solidFill>
                      <a:srgbClr val="002060"/>
                    </a:solidFill>
                  </a:rPr>
                  <a:t>st </a:t>
                </a:r>
                <a14:m>
                  <m:oMathPara>
                    <m:oMathParaPr>
                      <m:jc/>
                    </m:oMathParaPr>
                    <m:oMath>
                      <m:r>
                        <a:rPr lang="en-US" sz="2000" b="0" i="1" smtClean="0">
                          <a:solidFill>
                            <a:srgbClr val="002060"/>
                          </a:solidFill>
                          <a:latin typeface="Cambria Math" panose="02040503050406030204" pitchFamily="18" charset="0"/>
                        </a:rPr>
                        <m:t>#</m:t>
                      </m:r>
                    </m:oMath>
                  </m:oMathPara>
                </a14:m>
                <a:r>
                  <a:rPr lang="en-US" sz="2000">
                    <a:solidFill>
                      <a:srgbClr val="002060"/>
                    </a:solidFill>
                  </a:rPr>
                  <a:t> in order to determine the symbols under the virtual head. </a:t>
                </a:r>
              </a:p>
              <a:p>
                <a:pPr marL="1257300" lvl="2" indent="-342900" algn="just">
                  <a:buFont typeface="Wingdings" panose="05000000000000000000" pitchFamily="2" charset="2"/>
                  <a:buChar char="Ø"/>
                </a:pPr>
                <a:r>
                  <a:rPr lang="en-US" sz="2000">
                    <a:solidFill>
                      <a:srgbClr val="002060"/>
                    </a:solidFill>
                  </a:rPr>
                  <a:t>Then </a:t>
                </a:r>
                <a14:m>
                  <m:oMathPara>
                    <m:oMathParaPr>
                      <m:jc/>
                    </m:oMathParaPr>
                    <m:oMath>
                      <m:r>
                        <a:rPr lang="en-US" sz="2000" b="0" i="1" smtClean="0">
                          <a:solidFill>
                            <a:srgbClr val="002060"/>
                          </a:solidFill>
                          <a:latin typeface="Cambria Math" panose="02040503050406030204" pitchFamily="18" charset="0"/>
                        </a:rPr>
                        <m:t>𝑆</m:t>
                      </m:r>
                    </m:oMath>
                  </m:oMathPara>
                </a14:m>
                <a:r>
                  <a:rPr lang="en-US" sz="2000">
                    <a:solidFill>
                      <a:srgbClr val="002060"/>
                    </a:solidFill>
                  </a:rPr>
                  <a:t> makes a second pass to update the tapes according to the way that </a:t>
                </a:r>
                <a14:m>
                  <m:oMathPara>
                    <m:oMathParaPr>
                      <m:jc/>
                    </m:oMathParaPr>
                    <m:oMath>
                      <m:r>
                        <a:rPr lang="en-US" sz="2000" b="0" i="1" smtClean="0">
                          <a:solidFill>
                            <a:srgbClr val="002060"/>
                          </a:solidFill>
                          <a:latin typeface="Cambria Math" panose="02040503050406030204" pitchFamily="18" charset="0"/>
                        </a:rPr>
                        <m:t>𝑀</m:t>
                      </m:r>
                    </m:oMath>
                  </m:oMathPara>
                </a14:m>
                <a:r>
                  <a:rPr lang="en-US" sz="2000">
                    <a:solidFill>
                      <a:srgbClr val="002060"/>
                    </a:solidFill>
                  </a:rPr>
                  <a:t>’s transition function indicates. </a:t>
                </a:r>
              </a:p>
              <a:p>
                <a:pPr marL="800100" lvl="1" indent="-342900" algn="just">
                  <a:buFont typeface="Wingdings" panose="05000000000000000000" pitchFamily="2" charset="2"/>
                  <a:buChar char="Ø"/>
                </a:pPr>
                <a:endParaRPr lang="en-US" sz="2000">
                  <a:solidFill>
                    <a:srgbClr val="002060"/>
                  </a:solidFill>
                </a:endParaRPr>
              </a:p>
              <a:p>
                <a:pPr marL="800100" lvl="1" indent="-342900" algn="just">
                  <a:buFont typeface="Wingdings" panose="05000000000000000000" pitchFamily="2" charset="2"/>
                  <a:buChar char="Ø"/>
                </a:pPr>
                <a:r>
                  <a:rPr lang="en-US" sz="2000">
                    <a:solidFill>
                      <a:srgbClr val="002060"/>
                    </a:solidFill>
                  </a:rPr>
                  <a:t>If at any point </a:t>
                </a:r>
                <a14:m>
                  <m:oMathPara>
                    <m:oMathParaPr>
                      <m:jc/>
                    </m:oMathParaPr>
                    <m:oMath>
                      <m:r>
                        <a:rPr lang="en-US" sz="2000" b="0" i="1" smtClean="0">
                          <a:solidFill>
                            <a:srgbClr val="002060"/>
                          </a:solidFill>
                          <a:latin typeface="Cambria Math" panose="02040503050406030204" pitchFamily="18" charset="0"/>
                        </a:rPr>
                        <m:t>𝑆</m:t>
                      </m:r>
                    </m:oMath>
                  </m:oMathPara>
                </a14:m>
                <a:r>
                  <a:rPr lang="en-US" sz="2000">
                    <a:solidFill>
                      <a:srgbClr val="002060"/>
                    </a:solidFill>
                  </a:rPr>
                  <a:t> moves one of the virtual heads to the right onto a</a:t>
                </a:r>
                <a14:m>
                  <m:oMathPara>
                    <m:oMathParaPr>
                      <m:jc/>
                    </m:oMathParaPr>
                    <m:oMath>
                      <m:r>
                        <m:rPr>
                          <m:sty m:val="p"/>
                        </m:rPr>
                        <a:rPr lang="en-US" sz="2000" b="0" i="0" smtClean="0">
                          <a:solidFill>
                            <a:srgbClr val="002060"/>
                          </a:solidFill>
                          <a:latin typeface="Cambria Math" panose="02040503050406030204" pitchFamily="18" charset="0"/>
                        </a:rPr>
                        <m:t> </m:t>
                      </m:r>
                      <m:r>
                        <a:rPr lang="en-US" sz="2000" b="0" i="1" smtClean="0">
                          <a:solidFill>
                            <a:srgbClr val="002060"/>
                          </a:solidFill>
                          <a:latin typeface="Cambria Math" panose="02040503050406030204" pitchFamily="18" charset="0"/>
                        </a:rPr>
                        <m:t>#, </m:t>
                      </m:r>
                    </m:oMath>
                  </m:oMathPara>
                </a14:m>
                <a:r>
                  <a:rPr lang="en-US" sz="2000">
                    <a:solidFill>
                      <a:srgbClr val="002060"/>
                    </a:solidFill>
                  </a:rPr>
                  <a:t>this action signifies that </a:t>
                </a:r>
                <a14:m>
                  <m:oMathPara>
                    <m:oMathParaPr>
                      <m:jc/>
                    </m:oMathParaPr>
                    <m:oMath>
                      <m:r>
                        <a:rPr lang="en-US" sz="2000" b="0" i="1" smtClean="0">
                          <a:solidFill>
                            <a:srgbClr val="002060"/>
                          </a:solidFill>
                          <a:latin typeface="Cambria Math" panose="02040503050406030204" pitchFamily="18" charset="0"/>
                        </a:rPr>
                        <m:t>𝑀</m:t>
                      </m:r>
                    </m:oMath>
                  </m:oMathPara>
                </a14:m>
                <a:r>
                  <a:rPr lang="en-US" sz="2000">
                    <a:solidFill>
                      <a:srgbClr val="002060"/>
                    </a:solidFill>
                  </a:rPr>
                  <a:t> has moved the corresponding head on the previously unread blank portion of that tape. 	So </a:t>
                </a:r>
                <a14:m>
                  <m:oMathPara>
                    <m:oMathParaPr>
                      <m:jc/>
                    </m:oMathParaPr>
                    <m:oMath>
                      <m:r>
                        <a:rPr lang="en-US" sz="2000" b="0" i="1" smtClean="0">
                          <a:solidFill>
                            <a:srgbClr val="002060"/>
                          </a:solidFill>
                          <a:latin typeface="Cambria Math" panose="02040503050406030204" pitchFamily="18" charset="0"/>
                        </a:rPr>
                        <m:t>𝑆</m:t>
                      </m:r>
                    </m:oMath>
                  </m:oMathPara>
                </a14:m>
                <a:r>
                  <a:rPr lang="en-US" sz="2000">
                    <a:solidFill>
                      <a:srgbClr val="002060"/>
                    </a:solidFill>
                  </a:rPr>
                  <a:t> writes a blank symbol on this tape cell and shifts the tape contents, from this cell until the rightmost </a:t>
                </a:r>
                <a14:m>
                  <m:oMathPara>
                    <m:oMathParaPr>
                      <m:jc/>
                    </m:oMathParaPr>
                    <m:oMath>
                      <m:r>
                        <a:rPr lang="en-US" sz="2000" b="0" i="1" smtClean="0">
                          <a:solidFill>
                            <a:srgbClr val="002060"/>
                          </a:solidFill>
                          <a:latin typeface="Cambria Math" panose="02040503050406030204" pitchFamily="18" charset="0"/>
                        </a:rPr>
                        <m:t>#</m:t>
                      </m:r>
                    </m:oMath>
                  </m:oMathPara>
                </a14:m>
                <a:r>
                  <a:rPr lang="en-US" sz="2000">
                    <a:solidFill>
                      <a:srgbClr val="002060"/>
                    </a:solidFill>
                  </a:rPr>
                  <a:t>, one unit to the right. Then it continues the simulation as before. 		</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14300" y="1453898"/>
                <a:ext cx="8915400" cy="4708981"/>
              </a:xfrm>
              <a:prstGeom prst="rect">
                <a:avLst/>
              </a:prstGeom>
              <a:blipFill>
                <a:blip r:embed="rId2"/>
                <a:stretch>
                  <a:fillRect l="-616" t="-777" r="-684" b="-1295"/>
                </a:stretch>
              </a:blipFill>
            </p:spPr>
            <p:txBody>
              <a:bodyPr/>
              <a:lstStyle/>
              <a:p>
                <a:r>
                  <a:rPr lang="en-IN">
                    <a:noFill/>
                  </a:rPr>
                  <a:t> </a:t>
                </a:r>
              </a:p>
            </p:txBody>
          </p:sp>
        </mc:Fallback>
      </mc:AlternateContent>
    </p:spTree>
    <p:extLst>
      <p:ext uri="{BB962C8B-B14F-4D97-AF65-F5344CB8AC3E}">
        <p14:creationId xmlns:p14="http://schemas.microsoft.com/office/powerpoint/2010/main" val="23776619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481676279"/>
      </p:ext>
    </p:extLst>
  </p:cSld>
  <p:clrMapOvr>
    <a:masterClrMapping/>
  </p:clrMapOvr>
  <p:transition/>
  <p:timing/>
</p:sld>
</file>

<file path=ppt/slides/slide2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6550025" cy="1030410"/>
          </a:xfrm>
          <a:prstGeom prst="rect">
            <a:avLst/>
          </a:prstGeom>
        </p:spPr>
        <p:txBody>
          <a:bodyPr vert="horz" wrap="square" lIns="0" tIns="14605" rIns="0" bIns="0" rtlCol="0">
            <a:spAutoFit/>
          </a:bodyPr>
          <a:lstStyle/>
          <a:p>
            <a:pPr marL="12700" algn="l">
              <a:lnSpc>
                <a:spcPct val="100000"/>
              </a:lnSpc>
              <a:spcBef>
                <a:spcPts val="115"/>
              </a:spcBef>
            </a:pPr>
            <a:r>
              <a:rPr lang="en-US" spc="-90"/>
              <a:t>Lecture -30</a:t>
            </a:r>
            <a:br>
              <a:rPr lang="en-US" spc="-90"/>
            </a:br>
            <a:r>
              <a:rPr lang="en-US" spc="-90"/>
              <a:t>	Turing Machine</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Multi-tape Turing machine</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52400" y="1371600"/>
                <a:ext cx="6324600" cy="37856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002060"/>
                    </a:solidFill>
                  </a:rPr>
                  <a:t>It consists of a finite control with </a:t>
                </a:r>
                <a14:m>
                  <m:oMathPara>
                    <m:oMathParaPr>
                      <m:jc/>
                    </m:oMathParaPr>
                    <m:oMath>
                      <m:r>
                        <a:rPr lang="en-US" sz="2400" b="0" i="1" smtClean="0">
                          <a:solidFill>
                            <a:srgbClr val="002060"/>
                          </a:solidFill>
                          <a:latin typeface="Cambria Math" panose="02040503050406030204" pitchFamily="18" charset="0"/>
                        </a:rPr>
                        <m:t>𝑘</m:t>
                      </m:r>
                    </m:oMath>
                  </m:oMathPara>
                </a14:m>
                <a:r>
                  <a:rPr lang="en-US" sz="2400">
                    <a:solidFill>
                      <a:srgbClr val="002060"/>
                    </a:solidFill>
                  </a:rPr>
                  <a:t> tape heads and </a:t>
                </a:r>
                <a14:m>
                  <m:oMathPara>
                    <m:oMathParaPr>
                      <m:jc/>
                    </m:oMathParaPr>
                    <m:oMath>
                      <m:r>
                        <a:rPr lang="en-US" sz="2400" b="0" i="1" smtClean="0">
                          <a:solidFill>
                            <a:srgbClr val="002060"/>
                          </a:solidFill>
                          <a:latin typeface="Cambria Math" panose="02040503050406030204" pitchFamily="18" charset="0"/>
                        </a:rPr>
                        <m:t>𝑘</m:t>
                      </m:r>
                    </m:oMath>
                  </m:oMathPara>
                </a14:m>
                <a:r>
                  <a:rPr lang="en-US" sz="2400">
                    <a:solidFill>
                      <a:srgbClr val="002060"/>
                    </a:solidFill>
                  </a:rPr>
                  <a:t> tapes.</a:t>
                </a: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a:solidFill>
                      <a:srgbClr val="002060"/>
                    </a:solidFill>
                  </a:rPr>
                  <a:t>On a single move, depending on the state of the finite control and the symbol scanned by each of the tape heads, the machine can:</a:t>
                </a:r>
              </a:p>
              <a:p>
                <a:pPr marL="800100" lvl="1" indent="-342900">
                  <a:buFont typeface="Wingdings" panose="05000000000000000000" pitchFamily="2" charset="2"/>
                  <a:buChar char="Ø"/>
                </a:pPr>
                <a:r>
                  <a:rPr lang="en-US" sz="2400">
                    <a:solidFill>
                      <a:srgbClr val="002060"/>
                    </a:solidFill>
                  </a:rPr>
                  <a:t>change state; </a:t>
                </a:r>
              </a:p>
              <a:p>
                <a:pPr marL="800100" lvl="1" indent="-342900">
                  <a:buFont typeface="Wingdings" panose="05000000000000000000" pitchFamily="2" charset="2"/>
                  <a:buChar char="Ø"/>
                </a:pPr>
                <a:r>
                  <a:rPr lang="en-US" sz="2400">
                    <a:solidFill>
                      <a:srgbClr val="002060"/>
                    </a:solidFill>
                  </a:rPr>
                  <a:t>print a new symbol on each of the cells scanned by its tape head</a:t>
                </a:r>
              </a:p>
              <a:p>
                <a:pPr marL="800100" lvl="1" indent="-342900">
                  <a:buFont typeface="Wingdings" panose="05000000000000000000" pitchFamily="2" charset="2"/>
                  <a:buChar char="Ø"/>
                </a:pPr>
                <a:r>
                  <a:rPr lang="en-US" sz="2400">
                    <a:solidFill>
                      <a:srgbClr val="002060"/>
                    </a:solidFill>
                  </a:rPr>
                  <a:t>move each of its tape heads. </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52400" y="1371600"/>
                <a:ext cx="6324600" cy="3785652"/>
              </a:xfrm>
              <a:prstGeom prst="rect">
                <a:avLst/>
              </a:prstGeom>
              <a:blipFill>
                <a:blip r:embed="rId2"/>
                <a:stretch>
                  <a:fillRect l="-1252" t="-1288" r="-963" b="-2738"/>
                </a:stretch>
              </a:blipFill>
            </p:spPr>
            <p:txBody>
              <a:bodyPr/>
              <a:lstStyle/>
              <a:p>
                <a:r>
                  <a:rPr lang="en-IN">
                    <a:noFill/>
                  </a:rPr>
                  <a:t> </a:t>
                </a:r>
              </a:p>
            </p:txBody>
          </p:sp>
        </mc:Fallback>
      </mc:AlternateContent>
      <p:pic>
        <p:nvPicPr>
          <p:cNvPr id="2050" name="Picture 2" descr="L03_ChurchTuring">
            <a:extLst>
              <a:ext uri="{FF2B5EF4-FFF2-40B4-BE49-F238E27FC236}">
                <a16:creationId xmlns:a16="http://schemas.microsoft.com/office/drawing/2014/main" id="{11A0E662-BF53-F189-B440-B1FC8176B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660" r="46667"/>
          <a:stretch>
            <a:fillRect/>
          </a:stretch>
        </p:blipFill>
        <p:spPr bwMode="auto">
          <a:xfrm>
            <a:off x="6553200" y="1399032"/>
            <a:ext cx="2438400" cy="21947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72AC0A-25CA-9D1D-1E44-A4A9B3978B43}"/>
              </a:ext>
            </a:extLst>
          </p:cNvPr>
          <p:cNvSpPr txBox="1"/>
          <p:nvPr/>
        </p:nvSpPr>
        <p:spPr>
          <a:xfrm>
            <a:off x="457200" y="5486400"/>
            <a:ext cx="792480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400">
                <a:solidFill>
                  <a:srgbClr val="FF0000"/>
                </a:solidFill>
              </a:rPr>
              <a:t>Initially, the input appears on the first tape, and the other tapes are blank. </a:t>
            </a:r>
            <a:endParaRPr lang="en-IN" sz="2400">
              <a:solidFill>
                <a:srgbClr val="FF0000"/>
              </a:solidFill>
            </a:endParaRPr>
          </a:p>
        </p:txBody>
      </p:sp>
      <p:contentPart p14:bwMode="auto" r:id="rId4">
        <p14:nvContentPartPr>
          <p14:cNvPr id="2" name="Ink 1"/>
          <p14:cNvContentPartPr/>
          <p14:nvPr/>
        </p14:nvContentPartPr>
        <p14:xfrm>
          <a:off x="846360" y="891360"/>
          <a:ext cx="8147160" cy="4900320"/>
        </p14:xfrm>
      </p:contentPart>
      <p:contentPart p14:bwMode="auto" r:id="rId5">
        <p14:nvContentPartPr>
          <p14:cNvPr id="4" name="Ink 3"/>
          <p14:cNvContentPartPr/>
          <p14:nvPr/>
        </p14:nvContentPartPr>
        <p14:xfrm>
          <a:off x="5069880" y="4478040"/>
          <a:ext cx="2084400" cy="693000"/>
        </p14:xfrm>
      </p:contentPart>
    </p:spTree>
    <p:extLst>
      <p:ext uri="{BB962C8B-B14F-4D97-AF65-F5344CB8AC3E}">
        <p14:creationId xmlns:p14="http://schemas.microsoft.com/office/powerpoint/2010/main" val="12847406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Multi-tape Turing machine</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52400" y="1371600"/>
                <a:ext cx="8991600"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FF0000"/>
                    </a:solidFill>
                  </a:rPr>
                  <a:t>TM to accept </a:t>
                </a:r>
                <a14:m>
                  <m:oMathPara>
                    <m:oMathParaPr>
                      <m:jc/>
                    </m:oMathParaPr>
                    <m:oMath>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d>
                        <m:dPr>
                          <m:begChr m:val="{"/>
                          <m:sepChr m:val="|"/>
                          <m:endChr m:val="|"/>
                          <m:grow m:val="on"/>
                          <m:shp m:val="centered"/>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𝑤</m:t>
                          </m:r>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𝑤</m:t>
                              </m:r>
                            </m:e>
                            <m:sup>
                              <m:r>
                                <a:rPr lang="en-US" sz="2400" b="0" i="1" smtClean="0">
                                  <a:solidFill>
                                    <a:srgbClr val="FF0000"/>
                                  </a:solidFill>
                                  <a:latin typeface="Cambria Math" panose="02040503050406030204" pitchFamily="18" charset="0"/>
                                </a:rPr>
                                <m:t>𝑅</m:t>
                              </m:r>
                            </m:sup>
                          </m:sSup>
                          <m:r>
                            <a:rPr lang="en-US" sz="2400" b="0" i="1" smtClean="0">
                              <a:solidFill>
                                <a:srgbClr val="FF0000"/>
                              </a:solidFill>
                              <a:latin typeface="Cambria Math" panose="02040503050406030204" pitchFamily="18" charset="0"/>
                            </a:rPr>
                            <m:t> </m:t>
                          </m:r>
                        </m:e>
                      </m:d>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𝑤</m:t>
                      </m:r>
                      <m:r>
                        <a:rPr lang="en-US" sz="2400" b="0" i="1" smtClean="0">
                          <a:solidFill>
                            <a:srgbClr val="FF0000"/>
                          </a:solidFill>
                          <a:latin typeface="Cambria Math" panose="02040503050406030204" pitchFamily="18" charset="0"/>
                        </a:rPr>
                        <m:t>∈</m:t>
                      </m:r>
                      <m:sSup>
                        <m:sSupPr>
                          <m:ctrlPr>
                            <a:rPr lang="en-US" sz="2400" b="0" i="1" smtClean="0">
                              <a:solidFill>
                                <a:srgbClr val="FF0000"/>
                              </a:solidFill>
                              <a:latin typeface="Cambria Math" panose="02040503050406030204" pitchFamily="18" charset="0"/>
                            </a:rPr>
                          </m:ctrlPr>
                        </m:sSupPr>
                        <m:e>
                          <m:d>
                            <m:dPr>
                              <m:begChr m:val="{"/>
                              <m:sepChr m:val="|"/>
                              <m:endChr m:val="}"/>
                              <m:grow m:val="on"/>
                              <m:shp m:val="centered"/>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0</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1</m:t>
                              </m:r>
                            </m:e>
                          </m:d>
                        </m:e>
                        <m:sup>
                          <m:r>
                            <a:rPr lang="en-US" sz="2400" b="0" i="1" smtClean="0">
                              <a:solidFill>
                                <a:srgbClr val="FF0000"/>
                              </a:solidFill>
                              <a:latin typeface="Cambria Math" panose="02040503050406030204" pitchFamily="18" charset="0"/>
                            </a:rPr>
                            <m:t>∗</m:t>
                          </m:r>
                        </m:sup>
                      </m:sSup>
                      <m:r>
                        <a:rPr lang="en-US" sz="2400" b="0" i="1" smtClean="0">
                          <a:solidFill>
                            <a:srgbClr val="FF0000"/>
                          </a:solidFill>
                          <a:latin typeface="Cambria Math" panose="02040503050406030204" pitchFamily="18" charset="0"/>
                        </a:rPr>
                        <m:t>}</m:t>
                      </m:r>
                    </m:oMath>
                  </m:oMathPara>
                </a14:m>
                <a:endParaRPr lang="en-US" sz="2400">
                  <a:solidFill>
                    <a:srgbClr val="FF0000"/>
                  </a:solidFill>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b="1">
                    <a:solidFill>
                      <a:srgbClr val="002060"/>
                    </a:solidFill>
                  </a:rPr>
                  <a:t>Solution:</a:t>
                </a:r>
                <a:r>
                  <a:rPr lang="en-US" sz="2400">
                    <a:solidFill>
                      <a:srgbClr val="002060"/>
                    </a:solidFill>
                  </a:rPr>
                  <a:t> </a:t>
                </a:r>
              </a:p>
              <a:p>
                <a:pPr marL="800100" lvl="1" indent="-342900">
                  <a:buFont typeface="Wingdings" panose="05000000000000000000" pitchFamily="2" charset="2"/>
                  <a:buChar char="Ø"/>
                </a:pPr>
                <a:r>
                  <a:rPr lang="en-US" sz="2400">
                    <a:solidFill>
                      <a:srgbClr val="002060"/>
                    </a:solidFill>
                  </a:rPr>
                  <a:t>Idea:</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52400" y="1371600"/>
                <a:ext cx="8991600" cy="1569660"/>
              </a:xfrm>
              <a:prstGeom prst="rect">
                <a:avLst/>
              </a:prstGeom>
              <a:blipFill>
                <a:blip r:embed="rId2"/>
                <a:stretch>
                  <a:fillRect l="-881" t="-3113" b="-8171"/>
                </a:stretch>
              </a:blipFill>
            </p:spPr>
            <p:txBody>
              <a:bodyPr/>
              <a:lstStyle/>
              <a:p>
                <a:r>
                  <a:rPr lang="en-IN">
                    <a:noFill/>
                  </a:rPr>
                  <a:t> </a:t>
                </a:r>
              </a:p>
            </p:txBody>
          </p:sp>
        </mc:Fallback>
      </mc:AlternateContent>
      <p:contentPart p14:bwMode="auto" r:id="rId3">
        <p14:nvContentPartPr>
          <p14:cNvPr id="2" name="Ink 1"/>
          <p14:cNvContentPartPr/>
          <p14:nvPr/>
        </p14:nvContentPartPr>
        <p14:xfrm>
          <a:off x="749160" y="947160"/>
          <a:ext cx="7383960" cy="3985200"/>
        </p14:xfrm>
      </p:contentPart>
      <p:contentPart p14:bwMode="auto" r:id="rId4">
        <p14:nvContentPartPr>
          <p14:cNvPr id="4" name="Ink 3"/>
          <p14:cNvContentPartPr/>
          <p14:nvPr/>
        </p14:nvContentPartPr>
        <p14:xfrm>
          <a:off x="1147320" y="1209960"/>
          <a:ext cx="6778440" cy="4093200"/>
        </p14:xfrm>
      </p:contentPart>
    </p:spTree>
    <p:extLst>
      <p:ext uri="{BB962C8B-B14F-4D97-AF65-F5344CB8AC3E}">
        <p14:creationId xmlns:p14="http://schemas.microsoft.com/office/powerpoint/2010/main" val="674509042"/>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sp>
        <p:nvSpPr>
          <p:cNvPr id="3" name="TextBox 2">
            <a:extLst>
              <a:ext uri="{FF2B5EF4-FFF2-40B4-BE49-F238E27FC236}">
                <a16:creationId xmlns:a16="http://schemas.microsoft.com/office/drawing/2014/main" id="{A0604960-AA6D-62E2-D420-29631D11D887}"/>
              </a:ext>
            </a:extLst>
          </p:cNvPr>
          <p:cNvSpPr txBox="1"/>
          <p:nvPr/>
        </p:nvSpPr>
        <p:spPr>
          <a:xfrm>
            <a:off x="152400" y="1600201"/>
            <a:ext cx="1752600" cy="4801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Example: </a:t>
            </a:r>
          </a:p>
        </p:txBody>
      </p:sp>
      <p:pic>
        <p:nvPicPr>
          <p:cNvPr id="2050" name="Picture 2" descr="Construction of DFA | DFA Solved Examples | Gate Vidyalay">
            <a:extLst>
              <a:ext uri="{FF2B5EF4-FFF2-40B4-BE49-F238E27FC236}">
                <a16:creationId xmlns:a16="http://schemas.microsoft.com/office/drawing/2014/main" id="{66437A13-2FED-9289-C883-A0BE7CD5D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902"/>
          <a:stretch>
            <a:fillRect/>
          </a:stretch>
        </p:blipFill>
        <p:spPr bwMode="auto">
          <a:xfrm>
            <a:off x="3581400" y="1600201"/>
            <a:ext cx="4908307" cy="2590799"/>
          </a:xfrm>
          <a:prstGeom prst="rect">
            <a:avLst/>
          </a:prstGeom>
          <a:noFill/>
          <a:extLst>
            <a:ext uri="{909E8E84-426E-40DD-AFC4-6F175D3DCCD1}">
              <a14:hiddenFill xmlns:a14="http://schemas.microsoft.com/office/drawing/2010/main">
                <a:solidFill>
                  <a:srgbClr val="FFFFFF"/>
                </a:solidFill>
              </a14:hiddenFill>
            </a:ext>
          </a:extLst>
        </p:spPr>
      </p:pic>
      <p:contentPart p14:bwMode="auto" r:id="rId3">
        <p14:nvContentPartPr>
          <p14:cNvPr id="4" name="Ink 3">
            <a:extLst>
              <a:ext uri="{FF2B5EF4-FFF2-40B4-BE49-F238E27FC236}">
                <a16:creationId xmlns:a16="http://schemas.microsoft.com/office/drawing/2014/main" id="{1DE01E4E-A611-4983-B756-87A1994D25EC}"/>
              </a:ext>
            </a:extLst>
          </p14:cNvPr>
          <p14:cNvContentPartPr/>
          <p14:nvPr/>
        </p14:nvContentPartPr>
        <p14:xfrm>
          <a:off x="613440" y="997200"/>
          <a:ext cx="7401240" cy="4127760"/>
        </p14:xfrm>
      </p:contentPart>
    </p:spTree>
    <p:extLst>
      <p:ext uri="{BB962C8B-B14F-4D97-AF65-F5344CB8AC3E}">
        <p14:creationId xmlns:p14="http://schemas.microsoft.com/office/powerpoint/2010/main" val="227825409"/>
      </p:ext>
    </p:extLst>
  </p:cSld>
  <p:clrMapOvr>
    <a:masterClrMapping/>
  </p:clrMapOvr>
  <p:transition/>
  <p:timing/>
</p:sld>
</file>

<file path=ppt/slides/slide2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Multi-tape Turing machine</a:t>
            </a:r>
            <a:endParaRPr lang="en-IN" sz="3600" kern="0">
              <a:solidFill>
                <a:srgbClr val="C00000"/>
              </a:solidFill>
            </a:endParaRPr>
          </a:p>
        </p:txBody>
      </p:sp>
      <p:sp>
        <p:nvSpPr>
          <p:cNvPr id="3" name="TextBox 2">
            <a:extLst>
              <a:ext uri="{FF2B5EF4-FFF2-40B4-BE49-F238E27FC236}">
                <a16:creationId xmlns:a16="http://schemas.microsoft.com/office/drawing/2014/main" id="{3752E8DF-FF98-99CE-3E93-F2316290D261}"/>
              </a:ext>
            </a:extLst>
          </p:cNvPr>
          <p:cNvSpPr txBox="1"/>
          <p:nvPr/>
        </p:nvSpPr>
        <p:spPr>
          <a:xfrm>
            <a:off x="152400" y="1371600"/>
            <a:ext cx="8991600"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FF0000"/>
                </a:solidFill>
              </a:rPr>
              <a:t>TM to find the sum of two binary numbers. </a:t>
            </a:r>
          </a:p>
          <a:p>
            <a:pPr marL="342900" indent="-342900">
              <a:buFont typeface="Wingdings" panose="05000000000000000000" pitchFamily="2" charset="2"/>
              <a:buChar char="Ø"/>
            </a:pPr>
            <a:endParaRPr lang="en-US" sz="2400">
              <a:solidFill>
                <a:srgbClr val="002060"/>
              </a:solidFill>
            </a:endParaRPr>
          </a:p>
        </p:txBody>
      </p:sp>
      <p:pic>
        <p:nvPicPr>
          <p:cNvPr id="4" name="Picture 3">
            <a:extLst>
              <a:ext uri="{FF2B5EF4-FFF2-40B4-BE49-F238E27FC236}">
                <a16:creationId xmlns:a16="http://schemas.microsoft.com/office/drawing/2014/main" id="{A69FA7FD-301E-1AC8-E09E-307166E89E11}"/>
              </a:ext>
            </a:extLst>
          </p:cNvPr>
          <p:cNvPicPr>
            <a:picLocks noChangeAspect="1"/>
          </p:cNvPicPr>
          <p:nvPr/>
        </p:nvPicPr>
        <p:blipFill>
          <a:blip r:embed="rId2"/>
          <a:stretch>
            <a:fillRect/>
          </a:stretch>
        </p:blipFill>
        <p:spPr>
          <a:xfrm>
            <a:off x="0" y="2014865"/>
            <a:ext cx="8915400" cy="4283026"/>
          </a:xfrm>
          <a:prstGeom prst="rect">
            <a:avLst/>
          </a:prstGeom>
        </p:spPr>
      </p:pic>
      <p:sp>
        <p:nvSpPr>
          <p:cNvPr id="7" name="TextBox 6">
            <a:extLst>
              <a:ext uri="{FF2B5EF4-FFF2-40B4-BE49-F238E27FC236}">
                <a16:creationId xmlns:a16="http://schemas.microsoft.com/office/drawing/2014/main" id="{0651F770-708D-AD97-07AB-04A7AB1F0BE6}"/>
              </a:ext>
            </a:extLst>
          </p:cNvPr>
          <p:cNvSpPr txBox="1"/>
          <p:nvPr/>
        </p:nvSpPr>
        <p:spPr>
          <a:xfrm>
            <a:off x="3765928" y="6274719"/>
            <a:ext cx="5408552"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a:solidFill>
                  <a:srgbClr val="7030A0"/>
                </a:solidFill>
              </a:rPr>
              <a:t>Source: https://www.ccs.neu.edu/home/vkp/390-fl07/TM-Variants.pdf</a:t>
            </a:r>
          </a:p>
        </p:txBody>
      </p:sp>
      <p:contentPart p14:bwMode="auto" r:id="rId3">
        <p14:nvContentPartPr>
          <p14:cNvPr id="2" name="Ink 1"/>
          <p14:cNvContentPartPr/>
          <p14:nvPr/>
        </p14:nvContentPartPr>
        <p14:xfrm>
          <a:off x="232560" y="1550160"/>
          <a:ext cx="8527680" cy="4067640"/>
        </p14:xfrm>
      </p:contentPart>
    </p:spTree>
    <p:extLst>
      <p:ext uri="{BB962C8B-B14F-4D97-AF65-F5344CB8AC3E}">
        <p14:creationId xmlns:p14="http://schemas.microsoft.com/office/powerpoint/2010/main" val="28539391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Multi-tape TM vs Single-tape TM</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86868" y="1447800"/>
                <a:ext cx="9317736"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400">
                    <a:solidFill>
                      <a:srgbClr val="FF0000"/>
                    </a:solidFill>
                  </a:rPr>
                  <a:t>Theorem: For every </a:t>
                </a:r>
                <a14:m>
                  <m:oMathPara>
                    <m:oMathParaPr>
                      <m:jc/>
                    </m:oMathParaPr>
                    <m:oMath>
                      <m:r>
                        <a:rPr lang="en-US" sz="2400" b="0" i="1" smtClean="0">
                          <a:solidFill>
                            <a:srgbClr val="FF0000"/>
                          </a:solidFill>
                          <a:latin typeface="Cambria Math" panose="02040503050406030204" pitchFamily="18" charset="0"/>
                        </a:rPr>
                        <m:t>𝑘</m:t>
                      </m:r>
                    </m:oMath>
                  </m:oMathPara>
                </a14:m>
                <a:r>
                  <a:rPr lang="en-US" sz="2400">
                    <a:solidFill>
                      <a:srgbClr val="FF0000"/>
                    </a:solidFill>
                  </a:rPr>
                  <a:t>-tape TM, there is an equivalent (single-tape) TM. </a:t>
                </a: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r>
                  <a:rPr lang="en-US" sz="2400">
                    <a:solidFill>
                      <a:srgbClr val="FF0000"/>
                    </a:solidFill>
                  </a:rPr>
                  <a:t>Proof: </a:t>
                </a: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pPr marL="342900" indent="-342900">
                  <a:buFont typeface="Wingdings" panose="05000000000000000000" pitchFamily="2" charset="2"/>
                  <a:buChar char="Ø"/>
                </a:pPr>
                <a:endParaRPr lang="en-US" sz="2400">
                  <a:solidFill>
                    <a:srgbClr val="FF0000"/>
                  </a:solidFill>
                </a:endParaRPr>
              </a:p>
              <a:p>
                <a:r>
                  <a:rPr lang="en-US" sz="2400">
                    <a:solidFill>
                      <a:srgbClr val="FF0000"/>
                    </a:solidFill>
                  </a:rPr>
                  <a:t>						Image from Sipser book</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86868" y="1447800"/>
                <a:ext cx="9317736" cy="5262979"/>
              </a:xfrm>
              <a:prstGeom prst="rect">
                <a:avLst/>
              </a:prstGeom>
              <a:blipFill>
                <a:blip r:embed="rId2"/>
                <a:stretch>
                  <a:fillRect l="-916" t="-927" r="-1636" b="-1622"/>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65EC456D-97E5-7031-78CC-8973E0B15DAB}"/>
              </a:ext>
            </a:extLst>
          </p:cNvPr>
          <p:cNvPicPr>
            <a:picLocks noChangeAspect="1"/>
          </p:cNvPicPr>
          <p:nvPr/>
        </p:nvPicPr>
        <p:blipFill>
          <a:blip r:embed="rId3"/>
          <a:stretch>
            <a:fillRect/>
          </a:stretch>
        </p:blipFill>
        <p:spPr>
          <a:xfrm>
            <a:off x="1143000" y="2514600"/>
            <a:ext cx="7379063" cy="3124200"/>
          </a:xfrm>
          <a:prstGeom prst="rect">
            <a:avLst/>
          </a:prstGeom>
        </p:spPr>
      </p:pic>
      <p:contentPart p14:bwMode="auto" r:id="rId4">
        <p14:nvContentPartPr>
          <p14:cNvPr id="2" name="Ink 1"/>
          <p14:cNvContentPartPr/>
          <p14:nvPr/>
        </p14:nvContentPartPr>
        <p14:xfrm>
          <a:off x="442080" y="1865520"/>
          <a:ext cx="8610480" cy="4068000"/>
        </p14:xfrm>
      </p:contentPart>
    </p:spTree>
    <p:extLst>
      <p:ext uri="{BB962C8B-B14F-4D97-AF65-F5344CB8AC3E}">
        <p14:creationId xmlns:p14="http://schemas.microsoft.com/office/powerpoint/2010/main" val="13562995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Multi-tape TM vs Single-tape TM</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14300" y="1453898"/>
                <a:ext cx="8915400" cy="470898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14:m>
                  <m:oMathPara>
                    <m:oMathParaPr>
                      <m:jc/>
                    </m:oMathParaPr>
                    <m:oMath>
                      <m:r>
                        <a:rPr lang="en-US" sz="2000" b="0" i="1" smtClean="0">
                          <a:solidFill>
                            <a:srgbClr val="002060"/>
                          </a:solidFill>
                          <a:latin typeface="Cambria Math" panose="02040503050406030204" pitchFamily="18" charset="0"/>
                        </a:rPr>
                        <m:t>𝑆</m:t>
                      </m:r>
                      <m:r>
                        <a:rPr lang="en-US" sz="2000" b="0" i="1" smtClean="0">
                          <a:solidFill>
                            <a:srgbClr val="002060"/>
                          </a:solidFill>
                          <a:latin typeface="Cambria Math" panose="02040503050406030204" pitchFamily="18" charset="0"/>
                        </a:rPr>
                        <m:t>=  </m:t>
                      </m:r>
                    </m:oMath>
                  </m:oMathPara>
                </a14:m>
                <a:r>
                  <a:rPr lang="en-US" sz="2000">
                    <a:solidFill>
                      <a:srgbClr val="002060"/>
                    </a:solidFill>
                  </a:rPr>
                  <a:t>“on input </a:t>
                </a:r>
                <a14:m>
                  <m:oMathPara>
                    <m:oMathParaPr>
                      <m:jc/>
                    </m:oMathParaPr>
                    <m:oMath>
                      <m:r>
                        <a:rPr lang="en-US" sz="2000" b="0" i="1" smtClean="0">
                          <a:solidFill>
                            <a:srgbClr val="002060"/>
                          </a:solidFill>
                          <a:latin typeface="Cambria Math" panose="02040503050406030204" pitchFamily="18" charset="0"/>
                        </a:rPr>
                        <m:t>𝑤</m:t>
                      </m:r>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𝑤</m:t>
                          </m:r>
                        </m:e>
                        <m:sub>
                          <m:r>
                            <a:rPr lang="en-US" sz="2000" b="0" i="1" smtClean="0">
                              <a:solidFill>
                                <a:srgbClr val="002060"/>
                              </a:solidFill>
                              <a:latin typeface="Cambria Math" panose="02040503050406030204" pitchFamily="18" charset="0"/>
                            </a:rPr>
                            <m:t>1</m:t>
                          </m:r>
                        </m:sub>
                      </m:sSub>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𝑤</m:t>
                          </m:r>
                        </m:e>
                        <m:sub>
                          <m:r>
                            <a:rPr lang="en-US" sz="2000" b="0" i="1" smtClean="0">
                              <a:solidFill>
                                <a:srgbClr val="002060"/>
                              </a:solidFill>
                              <a:latin typeface="Cambria Math" panose="02040503050406030204" pitchFamily="18" charset="0"/>
                            </a:rPr>
                            <m:t>2</m:t>
                          </m:r>
                        </m:sub>
                      </m:sSub>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𝑤</m:t>
                          </m:r>
                        </m:e>
                        <m:sub>
                          <m:r>
                            <a:rPr lang="en-US" sz="2000" b="0" i="1" smtClean="0">
                              <a:solidFill>
                                <a:srgbClr val="002060"/>
                              </a:solidFill>
                              <a:latin typeface="Cambria Math" panose="02040503050406030204" pitchFamily="18" charset="0"/>
                            </a:rPr>
                            <m:t>𝑛</m:t>
                          </m:r>
                        </m:sub>
                      </m:sSub>
                    </m:oMath>
                  </m:oMathPara>
                </a14:m>
                <a:r>
                  <a:rPr lang="en-US" sz="2000">
                    <a:solidFill>
                      <a:srgbClr val="002060"/>
                    </a:solidFill>
                  </a:rPr>
                  <a:t>”:</a:t>
                </a:r>
              </a:p>
              <a:p>
                <a:pPr marL="800100" lvl="1" indent="-342900" algn="just">
                  <a:buFont typeface="Wingdings" panose="05000000000000000000" pitchFamily="2" charset="2"/>
                  <a:buChar char="Ø"/>
                </a:pPr>
                <a:r>
                  <a:rPr lang="en-US" sz="2000">
                    <a:solidFill>
                      <a:srgbClr val="002060"/>
                    </a:solidFill>
                  </a:rPr>
                  <a:t>First </a:t>
                </a:r>
                <a14:m>
                  <m:oMathPara>
                    <m:oMathParaPr>
                      <m:jc/>
                    </m:oMathParaPr>
                    <m:oMath>
                      <m:r>
                        <a:rPr lang="en-US" sz="2000" b="0" i="1" smtClean="0">
                          <a:solidFill>
                            <a:srgbClr val="002060"/>
                          </a:solidFill>
                          <a:latin typeface="Cambria Math" panose="02040503050406030204" pitchFamily="18" charset="0"/>
                        </a:rPr>
                        <m:t>𝑆</m:t>
                      </m:r>
                    </m:oMath>
                  </m:oMathPara>
                </a14:m>
                <a:r>
                  <a:rPr lang="en-US" sz="2000">
                    <a:solidFill>
                      <a:srgbClr val="002060"/>
                    </a:solidFill>
                  </a:rPr>
                  <a:t> puts its tape into the format that represents all </a:t>
                </a:r>
                <a14:m>
                  <m:oMathPara>
                    <m:oMathParaPr>
                      <m:jc/>
                    </m:oMathParaPr>
                    <m:oMath>
                      <m:r>
                        <a:rPr lang="en-US" sz="2000" b="0" i="1" smtClean="0">
                          <a:solidFill>
                            <a:srgbClr val="002060"/>
                          </a:solidFill>
                          <a:latin typeface="Cambria Math" panose="02040503050406030204" pitchFamily="18" charset="0"/>
                        </a:rPr>
                        <m:t>𝑘</m:t>
                      </m:r>
                    </m:oMath>
                  </m:oMathPara>
                </a14:m>
                <a:r>
                  <a:rPr lang="en-US" sz="2000">
                    <a:solidFill>
                      <a:srgbClr val="002060"/>
                    </a:solidFill>
                  </a:rPr>
                  <a:t> tapes of </a:t>
                </a:r>
                <a14:m>
                  <m:oMathPara>
                    <m:oMathParaPr>
                      <m:jc/>
                    </m:oMathParaPr>
                    <m:oMath>
                      <m:r>
                        <a:rPr lang="en-US" sz="2000" b="0" i="1" smtClean="0">
                          <a:solidFill>
                            <a:srgbClr val="002060"/>
                          </a:solidFill>
                          <a:latin typeface="Cambria Math" panose="02040503050406030204" pitchFamily="18" charset="0"/>
                        </a:rPr>
                        <m:t>𝑀</m:t>
                      </m:r>
                    </m:oMath>
                  </m:oMathPara>
                </a14:m>
                <a:r>
                  <a:rPr lang="en-US" sz="2000">
                    <a:solidFill>
                      <a:srgbClr val="002060"/>
                    </a:solidFill>
                  </a:rPr>
                  <a:t>.  The formatted tape contains</a:t>
                </a:r>
              </a:p>
              <a:p>
                <a:pPr marL="800100" lvl="1" indent="-342900" algn="just">
                  <a:buFont typeface="Wingdings" panose="05000000000000000000" pitchFamily="2" charset="2"/>
                  <a:buChar char="Ø"/>
                </a:pPr>
                <a:endParaRPr lang="en-US" sz="2000">
                  <a:solidFill>
                    <a:srgbClr val="002060"/>
                  </a:solidFill>
                </a:endParaRPr>
              </a:p>
              <a:p>
                <a:pPr marL="800100" lvl="1" indent="-342900" algn="just">
                  <a:buFont typeface="Wingdings" panose="05000000000000000000" pitchFamily="2" charset="2"/>
                  <a:buChar char="Ø"/>
                </a:pPr>
                <a:endParaRPr lang="en-US" sz="2000">
                  <a:solidFill>
                    <a:srgbClr val="002060"/>
                  </a:solidFill>
                </a:endParaRPr>
              </a:p>
              <a:p>
                <a:pPr marL="800100" lvl="1" indent="-342900" algn="just">
                  <a:buFont typeface="Wingdings" panose="05000000000000000000" pitchFamily="2" charset="2"/>
                  <a:buChar char="Ø"/>
                </a:pPr>
                <a:r>
                  <a:rPr lang="en-US" sz="2000">
                    <a:solidFill>
                      <a:srgbClr val="002060"/>
                    </a:solidFill>
                  </a:rPr>
                  <a:t>To simulate a single move, </a:t>
                </a:r>
                <a14:m>
                  <m:oMathPara>
                    <m:oMathParaPr>
                      <m:jc/>
                    </m:oMathParaPr>
                    <m:oMath>
                      <m:r>
                        <a:rPr lang="en-US" sz="2000" b="0" i="1" smtClean="0">
                          <a:solidFill>
                            <a:srgbClr val="002060"/>
                          </a:solidFill>
                          <a:latin typeface="Cambria Math" panose="02040503050406030204" pitchFamily="18" charset="0"/>
                        </a:rPr>
                        <m:t>𝑆</m:t>
                      </m:r>
                    </m:oMath>
                  </m:oMathPara>
                </a14:m>
                <a:r>
                  <a:rPr lang="en-US" sz="2000">
                    <a:solidFill>
                      <a:srgbClr val="002060"/>
                    </a:solidFill>
                  </a:rPr>
                  <a:t> scans its tape from the first </a:t>
                </a:r>
                <a14:m>
                  <m:oMathPara>
                    <m:oMathParaPr>
                      <m:jc/>
                    </m:oMathParaPr>
                    <m:oMath>
                      <m:r>
                        <a:rPr lang="en-US" sz="2000" b="0" i="1" smtClean="0">
                          <a:solidFill>
                            <a:srgbClr val="002060"/>
                          </a:solidFill>
                          <a:latin typeface="Cambria Math" panose="02040503050406030204" pitchFamily="18" charset="0"/>
                        </a:rPr>
                        <m:t>#</m:t>
                      </m:r>
                    </m:oMath>
                  </m:oMathPara>
                </a14:m>
                <a:r>
                  <a:rPr lang="en-US" sz="2000">
                    <a:solidFill>
                      <a:srgbClr val="002060"/>
                    </a:solidFill>
                  </a:rPr>
                  <a:t> to the </a:t>
                </a:r>
                <a14:m>
                  <m:oMathPara>
                    <m:oMathParaPr>
                      <m:jc/>
                    </m:oMathParaPr>
                    <m:oMath>
                      <m:d>
                        <m:dPr>
                          <m:begChr m:val="("/>
                          <m:sepChr m:val="|"/>
                          <m:endChr m:val=")"/>
                          <m:grow m:val="on"/>
                          <m:shp m:val="centered"/>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𝑘</m:t>
                          </m:r>
                          <m:r>
                            <a:rPr lang="en-US" sz="2000" b="0" i="1" smtClean="0">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1</m:t>
                          </m:r>
                        </m:e>
                      </m:d>
                    </m:oMath>
                  </m:oMathPara>
                </a14:m>
                <a:r>
                  <a:rPr lang="en-US" sz="2000">
                    <a:solidFill>
                      <a:srgbClr val="002060"/>
                    </a:solidFill>
                  </a:rPr>
                  <a:t>st </a:t>
                </a:r>
                <a14:m>
                  <m:oMathPara>
                    <m:oMathParaPr>
                      <m:jc/>
                    </m:oMathParaPr>
                    <m:oMath>
                      <m:r>
                        <a:rPr lang="en-US" sz="2000" b="0" i="1" smtClean="0">
                          <a:solidFill>
                            <a:srgbClr val="002060"/>
                          </a:solidFill>
                          <a:latin typeface="Cambria Math" panose="02040503050406030204" pitchFamily="18" charset="0"/>
                        </a:rPr>
                        <m:t>#</m:t>
                      </m:r>
                    </m:oMath>
                  </m:oMathPara>
                </a14:m>
                <a:r>
                  <a:rPr lang="en-US" sz="2000">
                    <a:solidFill>
                      <a:srgbClr val="002060"/>
                    </a:solidFill>
                  </a:rPr>
                  <a:t> in order to determine the symbols under the virtual head. </a:t>
                </a:r>
              </a:p>
              <a:p>
                <a:pPr marL="1257300" lvl="2" indent="-342900" algn="just">
                  <a:buFont typeface="Wingdings" panose="05000000000000000000" pitchFamily="2" charset="2"/>
                  <a:buChar char="Ø"/>
                </a:pPr>
                <a:r>
                  <a:rPr lang="en-US" sz="2000">
                    <a:solidFill>
                      <a:srgbClr val="002060"/>
                    </a:solidFill>
                  </a:rPr>
                  <a:t>Then </a:t>
                </a:r>
                <a14:m>
                  <m:oMathPara>
                    <m:oMathParaPr>
                      <m:jc/>
                    </m:oMathParaPr>
                    <m:oMath>
                      <m:r>
                        <a:rPr lang="en-US" sz="2000" b="0" i="1" smtClean="0">
                          <a:solidFill>
                            <a:srgbClr val="002060"/>
                          </a:solidFill>
                          <a:latin typeface="Cambria Math" panose="02040503050406030204" pitchFamily="18" charset="0"/>
                        </a:rPr>
                        <m:t>𝑆</m:t>
                      </m:r>
                    </m:oMath>
                  </m:oMathPara>
                </a14:m>
                <a:r>
                  <a:rPr lang="en-US" sz="2000">
                    <a:solidFill>
                      <a:srgbClr val="002060"/>
                    </a:solidFill>
                  </a:rPr>
                  <a:t> makes a second pass to update the tapes according to the way that </a:t>
                </a:r>
                <a14:m>
                  <m:oMathPara>
                    <m:oMathParaPr>
                      <m:jc/>
                    </m:oMathParaPr>
                    <m:oMath>
                      <m:r>
                        <a:rPr lang="en-US" sz="2000" b="0" i="1" smtClean="0">
                          <a:solidFill>
                            <a:srgbClr val="002060"/>
                          </a:solidFill>
                          <a:latin typeface="Cambria Math" panose="02040503050406030204" pitchFamily="18" charset="0"/>
                        </a:rPr>
                        <m:t>𝑀</m:t>
                      </m:r>
                    </m:oMath>
                  </m:oMathPara>
                </a14:m>
                <a:r>
                  <a:rPr lang="en-US" sz="2000">
                    <a:solidFill>
                      <a:srgbClr val="002060"/>
                    </a:solidFill>
                  </a:rPr>
                  <a:t>’s transition function indicates. </a:t>
                </a:r>
              </a:p>
              <a:p>
                <a:pPr marL="800100" lvl="1" indent="-342900" algn="just">
                  <a:buFont typeface="Wingdings" panose="05000000000000000000" pitchFamily="2" charset="2"/>
                  <a:buChar char="Ø"/>
                </a:pPr>
                <a:endParaRPr lang="en-US" sz="2000">
                  <a:solidFill>
                    <a:srgbClr val="002060"/>
                  </a:solidFill>
                </a:endParaRPr>
              </a:p>
              <a:p>
                <a:pPr marL="800100" lvl="1" indent="-342900" algn="just">
                  <a:buFont typeface="Wingdings" panose="05000000000000000000" pitchFamily="2" charset="2"/>
                  <a:buChar char="Ø"/>
                </a:pPr>
                <a:r>
                  <a:rPr lang="en-US" sz="2000">
                    <a:solidFill>
                      <a:srgbClr val="002060"/>
                    </a:solidFill>
                  </a:rPr>
                  <a:t>If at any point </a:t>
                </a:r>
                <a14:m>
                  <m:oMathPara>
                    <m:oMathParaPr>
                      <m:jc/>
                    </m:oMathParaPr>
                    <m:oMath>
                      <m:r>
                        <a:rPr lang="en-US" sz="2000" b="0" i="1" smtClean="0">
                          <a:solidFill>
                            <a:srgbClr val="002060"/>
                          </a:solidFill>
                          <a:latin typeface="Cambria Math" panose="02040503050406030204" pitchFamily="18" charset="0"/>
                        </a:rPr>
                        <m:t>𝑆</m:t>
                      </m:r>
                    </m:oMath>
                  </m:oMathPara>
                </a14:m>
                <a:r>
                  <a:rPr lang="en-US" sz="2000">
                    <a:solidFill>
                      <a:srgbClr val="002060"/>
                    </a:solidFill>
                  </a:rPr>
                  <a:t> moves one of the virtual heads to the right onto a</a:t>
                </a:r>
                <a14:m>
                  <m:oMathPara>
                    <m:oMathParaPr>
                      <m:jc/>
                    </m:oMathParaPr>
                    <m:oMath>
                      <m:r>
                        <m:rPr>
                          <m:sty m:val="p"/>
                        </m:rPr>
                        <a:rPr lang="en-US" sz="2000" b="0" i="0" smtClean="0">
                          <a:solidFill>
                            <a:srgbClr val="002060"/>
                          </a:solidFill>
                          <a:latin typeface="Cambria Math" panose="02040503050406030204" pitchFamily="18" charset="0"/>
                        </a:rPr>
                        <m:t> </m:t>
                      </m:r>
                      <m:r>
                        <a:rPr lang="en-US" sz="2000" b="0" i="1" smtClean="0">
                          <a:solidFill>
                            <a:srgbClr val="002060"/>
                          </a:solidFill>
                          <a:latin typeface="Cambria Math" panose="02040503050406030204" pitchFamily="18" charset="0"/>
                        </a:rPr>
                        <m:t>#, </m:t>
                      </m:r>
                    </m:oMath>
                  </m:oMathPara>
                </a14:m>
                <a:r>
                  <a:rPr lang="en-US" sz="2000">
                    <a:solidFill>
                      <a:srgbClr val="002060"/>
                    </a:solidFill>
                  </a:rPr>
                  <a:t>this action signifies that </a:t>
                </a:r>
                <a14:m>
                  <m:oMathPara>
                    <m:oMathParaPr>
                      <m:jc/>
                    </m:oMathParaPr>
                    <m:oMath>
                      <m:r>
                        <a:rPr lang="en-US" sz="2000" b="0" i="1" smtClean="0">
                          <a:solidFill>
                            <a:srgbClr val="002060"/>
                          </a:solidFill>
                          <a:latin typeface="Cambria Math" panose="02040503050406030204" pitchFamily="18" charset="0"/>
                        </a:rPr>
                        <m:t>𝑀</m:t>
                      </m:r>
                    </m:oMath>
                  </m:oMathPara>
                </a14:m>
                <a:r>
                  <a:rPr lang="en-US" sz="2000">
                    <a:solidFill>
                      <a:srgbClr val="002060"/>
                    </a:solidFill>
                  </a:rPr>
                  <a:t> has moved the corresponding head on the previously unread blank portion of that tape. So </a:t>
                </a:r>
                <a14:m>
                  <m:oMathPara>
                    <m:oMathParaPr>
                      <m:jc/>
                    </m:oMathParaPr>
                    <m:oMath>
                      <m:r>
                        <a:rPr lang="en-US" sz="2000" b="0" i="1" smtClean="0">
                          <a:solidFill>
                            <a:srgbClr val="002060"/>
                          </a:solidFill>
                          <a:latin typeface="Cambria Math" panose="02040503050406030204" pitchFamily="18" charset="0"/>
                        </a:rPr>
                        <m:t>𝑆</m:t>
                      </m:r>
                    </m:oMath>
                  </m:oMathPara>
                </a14:m>
                <a:r>
                  <a:rPr lang="en-US" sz="2000">
                    <a:solidFill>
                      <a:srgbClr val="002060"/>
                    </a:solidFill>
                  </a:rPr>
                  <a:t> writes a blank symbol on this tape cell and shifts the tape contents, from this cell until the rightmost </a:t>
                </a:r>
                <a14:m>
                  <m:oMathPara>
                    <m:oMathParaPr>
                      <m:jc/>
                    </m:oMathParaPr>
                    <m:oMath>
                      <m:r>
                        <a:rPr lang="en-US" sz="2000" b="0" i="1" smtClean="0">
                          <a:solidFill>
                            <a:srgbClr val="002060"/>
                          </a:solidFill>
                          <a:latin typeface="Cambria Math" panose="02040503050406030204" pitchFamily="18" charset="0"/>
                        </a:rPr>
                        <m:t>#</m:t>
                      </m:r>
                    </m:oMath>
                  </m:oMathPara>
                </a14:m>
                <a:r>
                  <a:rPr lang="en-US" sz="2000">
                    <a:solidFill>
                      <a:srgbClr val="002060"/>
                    </a:solidFill>
                  </a:rPr>
                  <a:t>, one unit to the right. Then it continues the simulation as before. 		</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14300" y="1453898"/>
                <a:ext cx="8915400" cy="4708981"/>
              </a:xfrm>
              <a:prstGeom prst="rect">
                <a:avLst/>
              </a:prstGeom>
              <a:blipFill>
                <a:blip r:embed="rId2"/>
                <a:stretch>
                  <a:fillRect l="-616" t="-777" r="-684" b="-1295"/>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6158E25D-ABDB-2A36-3B2D-82BEBABC464F}"/>
              </a:ext>
            </a:extLst>
          </p:cNvPr>
          <p:cNvPicPr>
            <a:picLocks noChangeAspect="1"/>
          </p:cNvPicPr>
          <p:nvPr/>
        </p:nvPicPr>
        <p:blipFill>
          <a:blip r:embed="rId3"/>
          <a:srcRect l="4928" t="27333"/>
          <a:stretch>
            <a:fillRect/>
          </a:stretch>
        </p:blipFill>
        <p:spPr>
          <a:xfrm>
            <a:off x="3657600" y="2389824"/>
            <a:ext cx="4009370" cy="552492"/>
          </a:xfrm>
          <a:prstGeom prst="rect">
            <a:avLst/>
          </a:prstGeom>
        </p:spPr>
      </p:pic>
      <p:contentPart p14:bwMode="auto" r:id="rId4">
        <p14:nvContentPartPr>
          <p14:cNvPr id="2" name="Ink 1"/>
          <p14:cNvContentPartPr/>
          <p14:nvPr/>
        </p14:nvContentPartPr>
        <p14:xfrm>
          <a:off x="1035720" y="892080"/>
          <a:ext cx="8040240" cy="4587480"/>
        </p14:xfrm>
      </p:contentPart>
    </p:spTree>
    <p:extLst>
      <p:ext uri="{BB962C8B-B14F-4D97-AF65-F5344CB8AC3E}">
        <p14:creationId xmlns:p14="http://schemas.microsoft.com/office/powerpoint/2010/main" val="23776619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Non-deterministic Turing Machine</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14300" y="1453898"/>
                <a:ext cx="9029700" cy="282192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sz="2400">
                    <a:solidFill>
                      <a:srgbClr val="002060"/>
                    </a:solidFill>
                  </a:rPr>
                  <a:t>Transition function: </a:t>
                </a:r>
              </a:p>
              <a:p>
                <a:pPr marL="800100" lvl="1" indent="-342900" algn="just">
                  <a:buFont typeface="Wingdings" panose="05000000000000000000" pitchFamily="2" charset="2"/>
                  <a:buChar char="Ø"/>
                </a:pPr>
                <a14:m>
                  <m:oMathPara>
                    <m:oMathParaPr>
                      <m:jc/>
                    </m:oMathParaPr>
                    <m:oMath>
                      <m:r>
                        <a:rPr lang="en-US" sz="3200" b="0" i="1" smtClean="0">
                          <a:solidFill>
                            <a:srgbClr val="002060"/>
                          </a:solidFill>
                          <a:latin typeface="Cambria Math" panose="02040503050406030204" pitchFamily="18" charset="0"/>
                        </a:rPr>
                        <m:t>𝛿</m:t>
                      </m:r>
                      <m:r>
                        <a:rPr lang="en-US" sz="3200" b="0" i="1" smtClean="0">
                          <a:solidFill>
                            <a:srgbClr val="002060"/>
                          </a:solidFill>
                          <a:latin typeface="Cambria Math" panose="02040503050406030204" pitchFamily="18" charset="0"/>
                        </a:rPr>
                        <m:t> :</m:t>
                      </m:r>
                      <m:r>
                        <a:rPr lang="en-US" sz="3200" b="0" i="1" smtClean="0">
                          <a:solidFill>
                            <a:srgbClr val="002060"/>
                          </a:solidFill>
                          <a:latin typeface="Cambria Math" panose="02040503050406030204" pitchFamily="18" charset="0"/>
                        </a:rPr>
                        <m:t>𝑄</m:t>
                      </m:r>
                      <m:r>
                        <a:rPr lang="en-US" sz="3200" b="0" i="1" smtClean="0">
                          <a:solidFill>
                            <a:srgbClr val="002060"/>
                          </a:solidFill>
                          <a:latin typeface="Cambria Math" panose="02040503050406030204" pitchFamily="18" charset="0"/>
                        </a:rPr>
                        <m:t>×</m:t>
                      </m:r>
                      <m:r>
                        <m:rPr>
                          <m:sty m:val="p"/>
                        </m:rPr>
                        <a:rPr lang="en-US" sz="3200" b="0" i="0" smtClean="0">
                          <a:solidFill>
                            <a:srgbClr val="002060"/>
                          </a:solidFill>
                          <a:latin typeface="Cambria Math" panose="02040503050406030204" pitchFamily="18" charset="0"/>
                        </a:rPr>
                        <m:t>Γ</m:t>
                      </m:r>
                      <m:r>
                        <a:rPr lang="en-US" sz="3200" b="0" i="1" smtClean="0">
                          <a:solidFill>
                            <a:srgbClr val="002060"/>
                          </a:solidFill>
                          <a:latin typeface="Cambria Math" panose="02040503050406030204" pitchFamily="18" charset="0"/>
                        </a:rPr>
                        <m:t> →</m:t>
                      </m:r>
                      <m:sSup>
                        <m:sSupPr>
                          <m:ctrlPr>
                            <a:rPr lang="en-US" sz="3200" b="0" i="1" smtClean="0">
                              <a:solidFill>
                                <a:srgbClr val="002060"/>
                              </a:solidFill>
                              <a:latin typeface="Cambria Math" panose="02040503050406030204" pitchFamily="18" charset="0"/>
                            </a:rPr>
                          </m:ctrlPr>
                        </m:sSupPr>
                        <m:e>
                          <m:r>
                            <a:rPr lang="en-US" sz="3200" b="0" i="1" smtClean="0">
                              <a:solidFill>
                                <a:srgbClr val="002060"/>
                              </a:solidFill>
                              <a:latin typeface="Cambria Math" panose="02040503050406030204" pitchFamily="18" charset="0"/>
                            </a:rPr>
                            <m:t>2</m:t>
                          </m:r>
                        </m:e>
                        <m:sup>
                          <m:r>
                            <a:rPr lang="en-US" sz="3200" b="0" i="1" smtClean="0">
                              <a:solidFill>
                                <a:srgbClr val="002060"/>
                              </a:solidFill>
                              <a:latin typeface="Cambria Math" panose="02040503050406030204" pitchFamily="18" charset="0"/>
                            </a:rPr>
                            <m:t>𝑄</m:t>
                          </m:r>
                          <m:r>
                            <a:rPr lang="en-US" sz="3200" b="0" i="1" smtClean="0">
                              <a:solidFill>
                                <a:srgbClr val="002060"/>
                              </a:solidFill>
                              <a:latin typeface="Cambria Math" panose="02040503050406030204" pitchFamily="18" charset="0"/>
                            </a:rPr>
                            <m:t>×</m:t>
                          </m:r>
                          <m:r>
                            <m:rPr>
                              <m:sty m:val="p"/>
                            </m:rPr>
                            <a:rPr lang="en-US" sz="3200" b="0" i="0" smtClean="0">
                              <a:solidFill>
                                <a:srgbClr val="002060"/>
                              </a:solidFill>
                              <a:latin typeface="Cambria Math" panose="02040503050406030204" pitchFamily="18" charset="0"/>
                            </a:rPr>
                            <m:t>Γ</m:t>
                          </m:r>
                          <m:r>
                            <a:rPr lang="en-US" sz="3200" b="0" i="1" smtClean="0">
                              <a:solidFill>
                                <a:srgbClr val="002060"/>
                              </a:solidFill>
                              <a:latin typeface="Cambria Math" panose="02040503050406030204" pitchFamily="18" charset="0"/>
                            </a:rPr>
                            <m:t>×{</m:t>
                          </m:r>
                          <m:r>
                            <a:rPr lang="en-US" sz="3200" b="0" i="1" smtClean="0">
                              <a:solidFill>
                                <a:srgbClr val="002060"/>
                              </a:solidFill>
                              <a:latin typeface="Cambria Math" panose="02040503050406030204" pitchFamily="18" charset="0"/>
                            </a:rPr>
                            <m:t>𝐿</m:t>
                          </m:r>
                          <m:r>
                            <a:rPr lang="en-US" sz="3200" b="0" i="1" smtClean="0">
                              <a:solidFill>
                                <a:srgbClr val="002060"/>
                              </a:solidFill>
                              <a:latin typeface="Cambria Math" panose="02040503050406030204" pitchFamily="18" charset="0"/>
                            </a:rPr>
                            <m:t>, </m:t>
                          </m:r>
                          <m:r>
                            <a:rPr lang="en-US" sz="3200" b="0" i="1" smtClean="0">
                              <a:solidFill>
                                <a:srgbClr val="002060"/>
                              </a:solidFill>
                              <a:latin typeface="Cambria Math" panose="02040503050406030204" pitchFamily="18" charset="0"/>
                            </a:rPr>
                            <m:t>𝑅</m:t>
                          </m:r>
                          <m:r>
                            <a:rPr lang="en-US" sz="3200" b="0" i="1" smtClean="0">
                              <a:solidFill>
                                <a:srgbClr val="002060"/>
                              </a:solidFill>
                              <a:latin typeface="Cambria Math" panose="02040503050406030204" pitchFamily="18" charset="0"/>
                            </a:rPr>
                            <m:t>}</m:t>
                          </m:r>
                        </m:sup>
                      </m:sSup>
                    </m:oMath>
                  </m:oMathPara>
                </a14:m>
                <a:endParaRPr lang="en-US" sz="3200">
                  <a:solidFill>
                    <a:srgbClr val="002060"/>
                  </a:solidFill>
                </a:endParaRPr>
              </a:p>
              <a:p>
                <a:pPr marL="342900" indent="-342900" algn="just">
                  <a:buFont typeface="Wingdings" panose="05000000000000000000" pitchFamily="2" charset="2"/>
                  <a:buChar char="Ø"/>
                </a:pPr>
                <a:endParaRPr lang="en-US" sz="2400">
                  <a:solidFill>
                    <a:srgbClr val="C00000"/>
                  </a:solidFill>
                </a:endParaRPr>
              </a:p>
              <a:p>
                <a:pPr marL="342900" indent="-342900" algn="just">
                  <a:buFont typeface="Wingdings" panose="05000000000000000000" pitchFamily="2" charset="2"/>
                  <a:buChar char="Ø"/>
                </a:pPr>
                <a:r>
                  <a:rPr lang="en-US" sz="2400">
                    <a:solidFill>
                      <a:srgbClr val="C00000"/>
                    </a:solidFill>
                  </a:rPr>
                  <a:t>Theorem: Every non-deterministic Turing machine (</a:t>
                </a:r>
                <a14:m>
                  <m:oMathPara>
                    <m:oMathParaPr>
                      <m:jc/>
                    </m:oMathParaPr>
                    <m:oMath>
                      <m:r>
                        <a:rPr lang="en-US" sz="2400" i="1" smtClean="0">
                          <a:solidFill>
                            <a:srgbClr val="C00000"/>
                          </a:solidFill>
                          <a:latin typeface="Cambria Math" panose="02040503050406030204" pitchFamily="18" charset="0"/>
                        </a:rPr>
                        <m:t>𝑁</m:t>
                      </m:r>
                    </m:oMath>
                  </m:oMathPara>
                </a14:m>
                <a:r>
                  <a:rPr lang="en-US" sz="2400">
                    <a:solidFill>
                      <a:srgbClr val="C00000"/>
                    </a:solidFill>
                  </a:rPr>
                  <a:t>) has an equivalent deterministic Turing machine (</a:t>
                </a:r>
                <a:r>
                  <a:rPr lang="en-US" sz="2400" i="1">
                    <a:solidFill>
                      <a:srgbClr val="C00000"/>
                    </a:solidFill>
                  </a:rPr>
                  <a:t>D</a:t>
                </a:r>
                <a:r>
                  <a:rPr lang="en-US" sz="2400">
                    <a:solidFill>
                      <a:srgbClr val="C00000"/>
                    </a:solidFill>
                  </a:rPr>
                  <a:t>).</a:t>
                </a:r>
              </a:p>
              <a:p>
                <a:pPr marL="342900" indent="-342900" algn="just">
                  <a:buFont typeface="Wingdings" panose="05000000000000000000" pitchFamily="2" charset="2"/>
                  <a:buChar char="Ø"/>
                </a:pPr>
                <a:endParaRPr lang="en-US" sz="2400">
                  <a:solidFill>
                    <a:srgbClr val="C00000"/>
                  </a:solidFill>
                </a:endParaRPr>
              </a:p>
              <a:p>
                <a:pPr marL="342900" indent="-342900" algn="just">
                  <a:buFont typeface="Wingdings" panose="05000000000000000000" pitchFamily="2" charset="2"/>
                  <a:buChar char="Ø"/>
                </a:pPr>
                <a:r>
                  <a:rPr lang="en-US" sz="2400">
                    <a:solidFill>
                      <a:srgbClr val="002060"/>
                    </a:solidFill>
                  </a:rPr>
                  <a:t>Proof: The simulating deterministic TM </a:t>
                </a:r>
                <a14:m>
                  <m:oMathPara>
                    <m:oMathParaPr>
                      <m:jc/>
                    </m:oMathParaPr>
                    <m:oMath>
                      <m:r>
                        <a:rPr lang="en-US" sz="2400" b="0" i="1" smtClean="0">
                          <a:solidFill>
                            <a:srgbClr val="002060"/>
                          </a:solidFill>
                          <a:latin typeface="Cambria Math" panose="02040503050406030204" pitchFamily="18" charset="0"/>
                        </a:rPr>
                        <m:t>𝐷</m:t>
                      </m:r>
                    </m:oMath>
                  </m:oMathPara>
                </a14:m>
                <a:r>
                  <a:rPr lang="en-US" sz="2400">
                    <a:solidFill>
                      <a:srgbClr val="002060"/>
                    </a:solidFill>
                  </a:rPr>
                  <a:t> has three tapes.    </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14300" y="1453898"/>
                <a:ext cx="9029700" cy="2821926"/>
              </a:xfrm>
              <a:prstGeom prst="rect">
                <a:avLst/>
              </a:prstGeom>
              <a:blipFill>
                <a:blip r:embed="rId2"/>
                <a:stretch>
                  <a:fillRect l="-945" t="-1732" r="-1013" b="-3896"/>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45045263-5BF0-662A-E263-43D3AF7E32C8}"/>
              </a:ext>
            </a:extLst>
          </p:cNvPr>
          <p:cNvPicPr>
            <a:picLocks noChangeAspect="1"/>
          </p:cNvPicPr>
          <p:nvPr/>
        </p:nvPicPr>
        <p:blipFill>
          <a:blip r:embed="rId3"/>
          <a:srcRect t="9672"/>
          <a:stretch>
            <a:fillRect/>
          </a:stretch>
        </p:blipFill>
        <p:spPr>
          <a:xfrm>
            <a:off x="838200" y="4275824"/>
            <a:ext cx="7290034" cy="2215288"/>
          </a:xfrm>
          <a:prstGeom prst="rect">
            <a:avLst/>
          </a:prstGeom>
        </p:spPr>
      </p:pic>
      <p:sp>
        <p:nvSpPr>
          <p:cNvPr id="8" name="TextBox 7">
            <a:extLst>
              <a:ext uri="{FF2B5EF4-FFF2-40B4-BE49-F238E27FC236}">
                <a16:creationId xmlns:a16="http://schemas.microsoft.com/office/drawing/2014/main" id="{B21C6FDC-50D6-5157-4AFD-B97D71CCC891}"/>
              </a:ext>
            </a:extLst>
          </p:cNvPr>
          <p:cNvSpPr txBox="1"/>
          <p:nvPr/>
        </p:nvSpPr>
        <p:spPr>
          <a:xfrm>
            <a:off x="6629400" y="6248400"/>
            <a:ext cx="243675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a:solidFill>
                  <a:srgbClr val="FF0000"/>
                </a:solidFill>
              </a:rPr>
              <a:t>Image from Sipser book</a:t>
            </a:r>
            <a:endParaRPr lang="en-IN"/>
          </a:p>
        </p:txBody>
      </p:sp>
      <p:contentPart p14:bwMode="auto" r:id="rId4">
        <p14:nvContentPartPr>
          <p14:cNvPr id="2" name="Ink 1"/>
          <p14:cNvContentPartPr/>
          <p14:nvPr/>
        </p14:nvContentPartPr>
        <p14:xfrm>
          <a:off x="216720" y="155160"/>
          <a:ext cx="8908560" cy="6283800"/>
        </p14:xfrm>
      </p:contentPart>
    </p:spTree>
    <p:extLst>
      <p:ext uri="{BB962C8B-B14F-4D97-AF65-F5344CB8AC3E}">
        <p14:creationId xmlns:p14="http://schemas.microsoft.com/office/powerpoint/2010/main" val="30985143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Non-deterministic Turing Machine</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14300" y="1453898"/>
                <a:ext cx="9029700" cy="517064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14:m>
                  <m:oMathPara>
                    <m:oMathParaPr>
                      <m:jc/>
                    </m:oMathParaPr>
                    <m:oMath>
                      <m:r>
                        <a:rPr lang="en-US" sz="2200" b="0" i="1" smtClean="0">
                          <a:solidFill>
                            <a:srgbClr val="002060"/>
                          </a:solidFill>
                          <a:latin typeface="Cambria Math" panose="02040503050406030204" pitchFamily="18" charset="0"/>
                        </a:rPr>
                        <m:t>𝐷</m:t>
                      </m:r>
                      <m:r>
                        <a:rPr lang="en-US" sz="2200" b="0" i="1" smtClean="0">
                          <a:solidFill>
                            <a:srgbClr val="002060"/>
                          </a:solidFill>
                          <a:latin typeface="Cambria Math" panose="02040503050406030204" pitchFamily="18" charset="0"/>
                        </a:rPr>
                        <m:t>=</m:t>
                      </m:r>
                    </m:oMath>
                  </m:oMathPara>
                </a14:m>
                <a:r>
                  <a:rPr lang="en-US" sz="2200">
                    <a:solidFill>
                      <a:srgbClr val="002060"/>
                    </a:solidFill>
                  </a:rPr>
                  <a:t> “on input </a:t>
                </a:r>
                <a14:m>
                  <m:oMathPara>
                    <m:oMathParaPr>
                      <m:jc/>
                    </m:oMathParaPr>
                    <m:oMath>
                      <m:r>
                        <a:rPr lang="en-US" sz="2200" b="0" i="1" smtClean="0">
                          <a:solidFill>
                            <a:srgbClr val="002060"/>
                          </a:solidFill>
                          <a:latin typeface="Cambria Math" panose="02040503050406030204" pitchFamily="18" charset="0"/>
                        </a:rPr>
                        <m:t>𝑤</m:t>
                      </m:r>
                    </m:oMath>
                  </m:oMathPara>
                </a14:m>
                <a:r>
                  <a:rPr lang="en-US" sz="2200">
                    <a:solidFill>
                      <a:srgbClr val="002060"/>
                    </a:solidFill>
                  </a:rPr>
                  <a:t>: </a:t>
                </a:r>
              </a:p>
              <a:p>
                <a:pPr marL="342900" indent="-342900" algn="just">
                  <a:buFont typeface="Wingdings" panose="05000000000000000000" pitchFamily="2" charset="2"/>
                  <a:buChar char="Ø"/>
                </a:pPr>
                <a:endParaRPr lang="en-US" sz="2200">
                  <a:solidFill>
                    <a:srgbClr val="002060"/>
                  </a:solidFill>
                </a:endParaRPr>
              </a:p>
              <a:p>
                <a:pPr marL="457200" indent="-457200" algn="just">
                  <a:buFont typeface="+mj-lt"/>
                  <a:buAutoNum type="arabicPeriod"/>
                </a:pPr>
                <a:r>
                  <a:rPr lang="en-US" sz="2200">
                    <a:solidFill>
                      <a:srgbClr val="002060"/>
                    </a:solidFill>
                  </a:rPr>
                  <a:t>Copy tape 1 to tape 2. </a:t>
                </a:r>
              </a:p>
              <a:p>
                <a:pPr marL="457200" indent="-457200" algn="just">
                  <a:buFont typeface="+mj-lt"/>
                  <a:buAutoNum type="arabicPeriod"/>
                </a:pPr>
                <a:endParaRPr lang="en-US" sz="2200">
                  <a:solidFill>
                    <a:srgbClr val="002060"/>
                  </a:solidFill>
                </a:endParaRPr>
              </a:p>
              <a:p>
                <a:pPr marL="457200" indent="-457200" algn="just">
                  <a:buFont typeface="+mj-lt"/>
                  <a:buAutoNum type="arabicPeriod"/>
                </a:pPr>
                <a:r>
                  <a:rPr lang="en-US" sz="2200">
                    <a:solidFill>
                      <a:srgbClr val="002060"/>
                    </a:solidFill>
                  </a:rPr>
                  <a:t>Use tape 2 to simulate </a:t>
                </a:r>
                <a:r>
                  <a:rPr lang="en-US" sz="2200" i="1">
                    <a:solidFill>
                      <a:srgbClr val="002060"/>
                    </a:solidFill>
                  </a:rPr>
                  <a:t>N </a:t>
                </a:r>
                <a:r>
                  <a:rPr lang="en-US" sz="2200">
                    <a:solidFill>
                      <a:srgbClr val="002060"/>
                    </a:solidFill>
                  </a:rPr>
                  <a:t>on the computation path from the root to the node represented by the address on tape 3. </a:t>
                </a:r>
              </a:p>
              <a:p>
                <a:pPr marL="800100" lvl="1" indent="-342900" algn="just">
                  <a:buFont typeface="Arial" pitchFamily="34" charset="0"/>
                  <a:buChar char="•"/>
                </a:pPr>
                <a:r>
                  <a:rPr lang="en-US" sz="2200">
                    <a:solidFill>
                      <a:srgbClr val="002060"/>
                    </a:solidFill>
                  </a:rPr>
                  <a:t>This is done one step at a time by consulting by consulting the next symbol to the right on the tape 3 after each simulated transition.</a:t>
                </a:r>
              </a:p>
              <a:p>
                <a:pPr marL="800100" lvl="1" indent="-342900" algn="just">
                  <a:buFont typeface="Arial" pitchFamily="34" charset="0"/>
                  <a:buChar char="•"/>
                </a:pPr>
                <a:r>
                  <a:rPr lang="en-US" sz="2200">
                    <a:solidFill>
                      <a:srgbClr val="002060"/>
                    </a:solidFill>
                  </a:rPr>
                  <a:t> If no more symbols remain on tape 3 or if this nondeterministic choice is invalid, abort this branch by going to step 4. </a:t>
                </a:r>
                <a:endParaRPr lang="en-US" sz="2200" i="1">
                  <a:solidFill>
                    <a:srgbClr val="002060"/>
                  </a:solidFill>
                </a:endParaRPr>
              </a:p>
              <a:p>
                <a:pPr marL="457200" indent="-457200" algn="just">
                  <a:buFont typeface="+mj-lt"/>
                  <a:buAutoNum type="arabicPeriod"/>
                </a:pPr>
                <a:endParaRPr lang="en-US" sz="2200">
                  <a:solidFill>
                    <a:srgbClr val="002060"/>
                  </a:solidFill>
                </a:endParaRPr>
              </a:p>
              <a:p>
                <a:pPr marL="457200" indent="-457200" algn="just">
                  <a:buFont typeface="+mj-lt"/>
                  <a:buAutoNum type="arabicPeriod"/>
                </a:pPr>
                <a:r>
                  <a:rPr lang="en-US" sz="2200">
                    <a:solidFill>
                      <a:srgbClr val="002060"/>
                    </a:solidFill>
                  </a:rPr>
                  <a:t>If an accepting configuration is encountered, </a:t>
                </a:r>
                <a:r>
                  <a:rPr lang="en-US" sz="2200" i="1">
                    <a:solidFill>
                      <a:srgbClr val="002060"/>
                    </a:solidFill>
                  </a:rPr>
                  <a:t>accept. </a:t>
                </a:r>
              </a:p>
              <a:p>
                <a:pPr marL="457200" indent="-457200" algn="just">
                  <a:buFont typeface="+mj-lt"/>
                  <a:buAutoNum type="arabicPeriod"/>
                </a:pPr>
                <a:endParaRPr lang="en-US" sz="2200" i="1">
                  <a:solidFill>
                    <a:srgbClr val="002060"/>
                  </a:solidFill>
                </a:endParaRPr>
              </a:p>
              <a:p>
                <a:pPr marL="457200" indent="-457200" algn="just">
                  <a:buFont typeface="+mj-lt"/>
                  <a:buAutoNum type="arabicPeriod"/>
                </a:pPr>
                <a:r>
                  <a:rPr lang="en-US" sz="2200">
                    <a:solidFill>
                      <a:srgbClr val="002060"/>
                    </a:solidFill>
                  </a:rPr>
                  <a:t>Replace the string on tape 3 by the next string in the string ordering. Go to step 1. ‘’</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14300" y="1453898"/>
                <a:ext cx="9029700" cy="5170646"/>
              </a:xfrm>
              <a:prstGeom prst="rect">
                <a:avLst/>
              </a:prstGeom>
              <a:blipFill>
                <a:blip r:embed="rId2"/>
                <a:stretch>
                  <a:fillRect l="-945" t="-825" r="-878" b="-1415"/>
                </a:stretch>
              </a:blipFill>
            </p:spPr>
            <p:txBody>
              <a:bodyPr/>
              <a:lstStyle/>
              <a:p>
                <a:r>
                  <a:rPr lang="en-IN">
                    <a:noFill/>
                  </a:rPr>
                  <a:t> </a:t>
                </a:r>
              </a:p>
            </p:txBody>
          </p:sp>
        </mc:Fallback>
      </mc:AlternateContent>
      <p:contentPart p14:bwMode="auto" r:id="rId3">
        <p14:nvContentPartPr>
          <p14:cNvPr id="2" name="Ink 1"/>
          <p14:cNvContentPartPr/>
          <p14:nvPr/>
        </p14:nvContentPartPr>
        <p14:xfrm>
          <a:off x="602280" y="176400"/>
          <a:ext cx="8480880" cy="6328080"/>
        </p14:xfrm>
      </p:contentPart>
      <p:contentPart p14:bwMode="auto" r:id="rId4">
        <p14:nvContentPartPr>
          <p14:cNvPr id="4" name="Ink 3"/>
          <p14:cNvContentPartPr/>
          <p14:nvPr/>
        </p14:nvContentPartPr>
        <p14:xfrm>
          <a:off x="1036440" y="4416480"/>
          <a:ext cx="7783920" cy="434520"/>
        </p14:xfrm>
      </p:contentPart>
    </p:spTree>
    <p:extLst>
      <p:ext uri="{BB962C8B-B14F-4D97-AF65-F5344CB8AC3E}">
        <p14:creationId xmlns:p14="http://schemas.microsoft.com/office/powerpoint/2010/main" val="1758925369"/>
      </p:ext>
    </p:extLst>
  </p:cSld>
  <p:clrMapOvr>
    <a:masterClrMapping/>
  </p:clrMapOvr>
  <p:transition/>
  <p:timing/>
</p:sld>
</file>

<file path=ppt/slides/slide2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481676279"/>
      </p:ext>
    </p:extLst>
  </p:cSld>
  <p:clrMapOvr>
    <a:masterClrMapping/>
  </p:clrMapOvr>
  <p:transition/>
  <p:timing/>
</p:sld>
</file>

<file path=ppt/slides/slide2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6550025" cy="1030410"/>
          </a:xfrm>
          <a:prstGeom prst="rect">
            <a:avLst/>
          </a:prstGeom>
        </p:spPr>
        <p:txBody>
          <a:bodyPr vert="horz" wrap="square" lIns="0" tIns="14605" rIns="0" bIns="0" rtlCol="0">
            <a:spAutoFit/>
          </a:bodyPr>
          <a:lstStyle/>
          <a:p>
            <a:pPr marL="12700" algn="l">
              <a:lnSpc>
                <a:spcPct val="100000"/>
              </a:lnSpc>
              <a:spcBef>
                <a:spcPts val="115"/>
              </a:spcBef>
            </a:pPr>
            <a:r>
              <a:rPr lang="en-US" spc="-90"/>
              <a:t>Lecture -31</a:t>
            </a:r>
            <a:br>
              <a:rPr lang="en-US" spc="-90"/>
            </a:br>
            <a:r>
              <a:rPr lang="en-US" spc="-90"/>
              <a:t>	Decidable languages</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2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228600" y="762000"/>
            <a:ext cx="7572632" cy="536114"/>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200" spc="10">
                <a:solidFill>
                  <a:srgbClr val="C00000"/>
                </a:solidFill>
                <a:latin typeface="+mn-lt"/>
                <a:cs typeface="Comic Sans MS"/>
              </a:rPr>
              <a:t>Recursively</a:t>
            </a:r>
            <a:r>
              <a:rPr lang="en-US" sz="3200" spc="5">
                <a:solidFill>
                  <a:srgbClr val="C00000"/>
                </a:solidFill>
                <a:latin typeface="+mn-lt"/>
                <a:cs typeface="Comic Sans MS"/>
              </a:rPr>
              <a:t> </a:t>
            </a:r>
            <a:r>
              <a:rPr lang="en-US" sz="3200" spc="10">
                <a:solidFill>
                  <a:srgbClr val="C00000"/>
                </a:solidFill>
                <a:latin typeface="+mn-lt"/>
                <a:cs typeface="Comic Sans MS"/>
              </a:rPr>
              <a:t>enumerable Languages</a:t>
            </a:r>
            <a:endParaRPr lang="en-IN" sz="3200" kern="0">
              <a:solidFill>
                <a:srgbClr val="C00000"/>
              </a:solidFill>
              <a:latin typeface="+mn-lt"/>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76200" y="1447800"/>
                <a:ext cx="9067800" cy="523476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5104">
                  <a:lnSpc>
                    <a:spcPct val="100000"/>
                  </a:lnSpc>
                  <a:spcBef>
                    <a:spcPts val="650"/>
                  </a:spcBef>
                </a:pPr>
                <a:r>
                  <a:rPr lang="en-US" sz="2400" spc="25">
                    <a:solidFill>
                      <a:srgbClr val="FF0000"/>
                    </a:solidFill>
                    <a:cs typeface="Comic Sans MS"/>
                  </a:rPr>
                  <a:t>Definition: </a:t>
                </a:r>
                <a:r>
                  <a:rPr lang="en-US" sz="2400" spc="25">
                    <a:solidFill>
                      <a:srgbClr val="4348AA"/>
                    </a:solidFill>
                    <a:cs typeface="Comic Sans MS"/>
                  </a:rPr>
                  <a:t>A</a:t>
                </a:r>
                <a:r>
                  <a:rPr lang="en-US" sz="2400">
                    <a:solidFill>
                      <a:srgbClr val="4348AA"/>
                    </a:solidFill>
                    <a:cs typeface="Comic Sans MS"/>
                  </a:rPr>
                  <a:t> </a:t>
                </a:r>
                <a:r>
                  <a:rPr lang="en-US" sz="2400" spc="15">
                    <a:solidFill>
                      <a:srgbClr val="4348AA"/>
                    </a:solidFill>
                    <a:cs typeface="Comic Sans MS"/>
                  </a:rPr>
                  <a:t>language</a:t>
                </a:r>
                <a:r>
                  <a:rPr lang="en-US" sz="2400" spc="5">
                    <a:solidFill>
                      <a:srgbClr val="4348AA"/>
                    </a:solidFill>
                    <a:cs typeface="Comic Sans MS"/>
                  </a:rPr>
                  <a:t> </a:t>
                </a:r>
                <a:r>
                  <a:rPr lang="en-US" sz="2400" spc="10">
                    <a:solidFill>
                      <a:srgbClr val="4348AA"/>
                    </a:solidFill>
                    <a:cs typeface="Comic Sans MS"/>
                  </a:rPr>
                  <a:t>is</a:t>
                </a:r>
                <a:r>
                  <a:rPr lang="en-US" sz="2400" spc="5">
                    <a:solidFill>
                      <a:srgbClr val="4348AA"/>
                    </a:solidFill>
                    <a:cs typeface="Comic Sans MS"/>
                  </a:rPr>
                  <a:t> </a:t>
                </a:r>
                <a:r>
                  <a:rPr lang="en-US" sz="2400" b="1" spc="10">
                    <a:solidFill>
                      <a:srgbClr val="FF2800"/>
                    </a:solidFill>
                    <a:cs typeface="Comic Sans MS"/>
                  </a:rPr>
                  <a:t>recursively</a:t>
                </a:r>
                <a:r>
                  <a:rPr lang="en-US" sz="2400" b="1" spc="5">
                    <a:solidFill>
                      <a:srgbClr val="FF2800"/>
                    </a:solidFill>
                    <a:cs typeface="Comic Sans MS"/>
                  </a:rPr>
                  <a:t> </a:t>
                </a:r>
                <a:r>
                  <a:rPr lang="en-US" sz="2400" b="1" spc="10">
                    <a:solidFill>
                      <a:srgbClr val="FF2800"/>
                    </a:solidFill>
                    <a:cs typeface="Comic Sans MS"/>
                  </a:rPr>
                  <a:t>enumerable </a:t>
                </a:r>
                <a:r>
                  <a:rPr lang="en-US" sz="2400" spc="10">
                    <a:solidFill>
                      <a:srgbClr val="4348AA"/>
                    </a:solidFill>
                    <a:cs typeface="Comic Sans MS"/>
                  </a:rPr>
                  <a:t>if</a:t>
                </a:r>
                <a:r>
                  <a:rPr lang="en-US" sz="2400">
                    <a:solidFill>
                      <a:srgbClr val="4348AA"/>
                    </a:solidFill>
                    <a:cs typeface="Comic Sans MS"/>
                  </a:rPr>
                  <a:t> </a:t>
                </a:r>
                <a:r>
                  <a:rPr lang="en-US" sz="2400" spc="20">
                    <a:solidFill>
                      <a:srgbClr val="4348AA"/>
                    </a:solidFill>
                    <a:cs typeface="Comic Sans MS"/>
                  </a:rPr>
                  <a:t>some</a:t>
                </a:r>
                <a:r>
                  <a:rPr lang="en-US" sz="2400" spc="5">
                    <a:solidFill>
                      <a:srgbClr val="4348AA"/>
                    </a:solidFill>
                    <a:cs typeface="Comic Sans MS"/>
                  </a:rPr>
                  <a:t> </a:t>
                </a:r>
                <a:r>
                  <a:rPr lang="en-US" sz="2400" spc="15">
                    <a:solidFill>
                      <a:srgbClr val="4348AA"/>
                    </a:solidFill>
                    <a:cs typeface="Comic Sans MS"/>
                  </a:rPr>
                  <a:t>Turing</a:t>
                </a:r>
                <a:r>
                  <a:rPr lang="en-US" sz="2400" spc="5">
                    <a:solidFill>
                      <a:srgbClr val="4348AA"/>
                    </a:solidFill>
                    <a:cs typeface="Comic Sans MS"/>
                  </a:rPr>
                  <a:t> </a:t>
                </a:r>
                <a:r>
                  <a:rPr lang="en-US" sz="2400" spc="15">
                    <a:solidFill>
                      <a:srgbClr val="4348AA"/>
                    </a:solidFill>
                    <a:cs typeface="Comic Sans MS"/>
                  </a:rPr>
                  <a:t>machine</a:t>
                </a:r>
                <a:r>
                  <a:rPr lang="en-US" sz="2400" spc="5">
                    <a:solidFill>
                      <a:srgbClr val="4348AA"/>
                    </a:solidFill>
                    <a:cs typeface="Comic Sans MS"/>
                  </a:rPr>
                  <a:t> </a:t>
                </a:r>
                <a:r>
                  <a:rPr lang="en-US" sz="2400" spc="15">
                    <a:solidFill>
                      <a:srgbClr val="4348AA"/>
                    </a:solidFill>
                    <a:cs typeface="Comic Sans MS"/>
                  </a:rPr>
                  <a:t>accepts</a:t>
                </a:r>
                <a:r>
                  <a:rPr lang="en-US" sz="2400" spc="5">
                    <a:solidFill>
                      <a:srgbClr val="4348AA"/>
                    </a:solidFill>
                    <a:cs typeface="Comic Sans MS"/>
                  </a:rPr>
                  <a:t> it. </a:t>
                </a:r>
                <a:endParaRPr lang="en-US" sz="2400">
                  <a:cs typeface="Comic Sans MS"/>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spc="49">
                    <a:solidFill>
                      <a:srgbClr val="4348AA"/>
                    </a:solidFill>
                    <a:cs typeface="Comic Sans MS"/>
                  </a:rPr>
                  <a:t>Let</a:t>
                </a:r>
                <a:r>
                  <a:rPr lang="en-US" sz="2400" spc="422">
                    <a:solidFill>
                      <a:srgbClr val="4348AA"/>
                    </a:solidFill>
                    <a:cs typeface="Comic Sans MS"/>
                  </a:rPr>
                  <a:t> </a:t>
                </a:r>
                <a14:m>
                  <m:oMathPara>
                    <m:oMathParaPr>
                      <m:jc/>
                    </m:oMathParaPr>
                    <m:oMath>
                      <m:r>
                        <a:rPr lang="en-US" sz="2400" b="0" i="1" spc="422" smtClean="0">
                          <a:solidFill>
                            <a:srgbClr val="4348AA"/>
                          </a:solidFill>
                          <a:latin typeface="Cambria Math" panose="02040503050406030204" pitchFamily="18" charset="0"/>
                          <a:cs typeface="Comic Sans MS"/>
                        </a:rPr>
                        <m:t>𝐿</m:t>
                      </m:r>
                    </m:oMath>
                  </m:oMathPara>
                </a14:m>
                <a:r>
                  <a:rPr lang="en-US" sz="2400" i="1" spc="217" baseline="4629">
                    <a:solidFill>
                      <a:srgbClr val="000000"/>
                    </a:solidFill>
                    <a:cs typeface="Times New Roman"/>
                  </a:rPr>
                  <a:t> </a:t>
                </a:r>
                <a:r>
                  <a:rPr lang="en-US" sz="2400" spc="49">
                    <a:solidFill>
                      <a:srgbClr val="4348AA"/>
                    </a:solidFill>
                    <a:cs typeface="Comic Sans MS"/>
                  </a:rPr>
                  <a:t>be</a:t>
                </a:r>
                <a:r>
                  <a:rPr lang="en-US" sz="2400">
                    <a:solidFill>
                      <a:srgbClr val="4348AA"/>
                    </a:solidFill>
                    <a:cs typeface="Comic Sans MS"/>
                  </a:rPr>
                  <a:t> </a:t>
                </a:r>
                <a:r>
                  <a:rPr lang="en-US" sz="2400" spc="49">
                    <a:solidFill>
                      <a:srgbClr val="4348AA"/>
                    </a:solidFill>
                    <a:cs typeface="Comic Sans MS"/>
                  </a:rPr>
                  <a:t>a</a:t>
                </a:r>
                <a:r>
                  <a:rPr lang="en-US" sz="2400">
                    <a:solidFill>
                      <a:srgbClr val="4348AA"/>
                    </a:solidFill>
                    <a:cs typeface="Comic Sans MS"/>
                  </a:rPr>
                  <a:t> </a:t>
                </a:r>
                <a:r>
                  <a:rPr lang="en-US" sz="2400" spc="32">
                    <a:solidFill>
                      <a:srgbClr val="FF2800"/>
                    </a:solidFill>
                    <a:cs typeface="Comic Sans MS"/>
                  </a:rPr>
                  <a:t>recursively</a:t>
                </a:r>
                <a:r>
                  <a:rPr lang="en-US" sz="2400">
                    <a:solidFill>
                      <a:srgbClr val="FF2800"/>
                    </a:solidFill>
                    <a:cs typeface="Comic Sans MS"/>
                  </a:rPr>
                  <a:t> </a:t>
                </a:r>
                <a:r>
                  <a:rPr lang="en-US" sz="2400" spc="49">
                    <a:solidFill>
                      <a:srgbClr val="FF2800"/>
                    </a:solidFill>
                    <a:cs typeface="Comic Sans MS"/>
                  </a:rPr>
                  <a:t>enumerable</a:t>
                </a:r>
                <a:r>
                  <a:rPr lang="en-US" sz="2400" spc="16">
                    <a:solidFill>
                      <a:srgbClr val="FF2800"/>
                    </a:solidFill>
                    <a:cs typeface="Comic Sans MS"/>
                  </a:rPr>
                  <a:t> </a:t>
                </a:r>
                <a:r>
                  <a:rPr lang="en-US" sz="2400" spc="49">
                    <a:solidFill>
                      <a:srgbClr val="FF2800"/>
                    </a:solidFill>
                    <a:cs typeface="Comic Sans MS"/>
                  </a:rPr>
                  <a:t>language </a:t>
                </a:r>
                <a:r>
                  <a:rPr lang="en-US" sz="2400" spc="-876">
                    <a:solidFill>
                      <a:srgbClr val="FF2800"/>
                    </a:solidFill>
                    <a:cs typeface="Comic Sans MS"/>
                  </a:rPr>
                  <a:t> </a:t>
                </a:r>
                <a:r>
                  <a:rPr lang="en-US" sz="2400" spc="49">
                    <a:solidFill>
                      <a:srgbClr val="4348AA"/>
                    </a:solidFill>
                    <a:cs typeface="Comic Sans MS"/>
                  </a:rPr>
                  <a:t>and</a:t>
                </a:r>
                <a:r>
                  <a:rPr lang="en-US" sz="2400" spc="308">
                    <a:solidFill>
                      <a:srgbClr val="4348AA"/>
                    </a:solidFill>
                    <a:cs typeface="Comic Sans MS"/>
                  </a:rPr>
                  <a:t> </a:t>
                </a:r>
                <a14:m>
                  <m:oMathPara>
                    <m:oMathParaPr>
                      <m:jc/>
                    </m:oMathParaPr>
                    <m:oMath>
                      <m:r>
                        <a:rPr lang="en-US" sz="2400" b="0" i="1" spc="308" smtClean="0">
                          <a:solidFill>
                            <a:srgbClr val="4348AA"/>
                          </a:solidFill>
                          <a:latin typeface="Cambria Math" panose="02040503050406030204" pitchFamily="18" charset="0"/>
                          <a:cs typeface="Comic Sans MS"/>
                        </a:rPr>
                        <m:t>𝑀</m:t>
                      </m:r>
                    </m:oMath>
                  </m:oMathPara>
                </a14:m>
                <a:r>
                  <a:rPr lang="en-US" sz="2400" i="1" spc="169" baseline="4629">
                    <a:solidFill>
                      <a:srgbClr val="000000"/>
                    </a:solidFill>
                    <a:cs typeface="Times New Roman"/>
                  </a:rPr>
                  <a:t> </a:t>
                </a:r>
                <a:r>
                  <a:rPr lang="en-US" sz="2400" spc="32">
                    <a:solidFill>
                      <a:srgbClr val="4348AA"/>
                    </a:solidFill>
                    <a:cs typeface="Comic Sans MS"/>
                  </a:rPr>
                  <a:t>the</a:t>
                </a:r>
                <a:r>
                  <a:rPr lang="en-US" sz="2400" spc="16">
                    <a:solidFill>
                      <a:srgbClr val="4348AA"/>
                    </a:solidFill>
                    <a:cs typeface="Comic Sans MS"/>
                  </a:rPr>
                  <a:t> </a:t>
                </a:r>
                <a:r>
                  <a:rPr lang="en-US" sz="2400" spc="49">
                    <a:solidFill>
                      <a:srgbClr val="4348AA"/>
                    </a:solidFill>
                    <a:cs typeface="Comic Sans MS"/>
                  </a:rPr>
                  <a:t>Turing</a:t>
                </a:r>
                <a:r>
                  <a:rPr lang="en-US" sz="2400" spc="32">
                    <a:solidFill>
                      <a:srgbClr val="4348AA"/>
                    </a:solidFill>
                    <a:cs typeface="Comic Sans MS"/>
                  </a:rPr>
                  <a:t> </a:t>
                </a:r>
                <a:r>
                  <a:rPr lang="en-US" sz="2400" spc="49">
                    <a:solidFill>
                      <a:srgbClr val="4348AA"/>
                    </a:solidFill>
                    <a:cs typeface="Comic Sans MS"/>
                  </a:rPr>
                  <a:t>Machine</a:t>
                </a:r>
                <a:r>
                  <a:rPr lang="en-US" sz="2400" spc="32">
                    <a:solidFill>
                      <a:srgbClr val="4348AA"/>
                    </a:solidFill>
                    <a:cs typeface="Comic Sans MS"/>
                  </a:rPr>
                  <a:t> that</a:t>
                </a:r>
                <a:r>
                  <a:rPr lang="en-US" sz="2400">
                    <a:solidFill>
                      <a:srgbClr val="4348AA"/>
                    </a:solidFill>
                    <a:cs typeface="Comic Sans MS"/>
                  </a:rPr>
                  <a:t> </a:t>
                </a:r>
                <a:r>
                  <a:rPr lang="en-US" sz="2400" spc="49">
                    <a:solidFill>
                      <a:srgbClr val="4348AA"/>
                    </a:solidFill>
                    <a:cs typeface="Comic Sans MS"/>
                  </a:rPr>
                  <a:t>accepts</a:t>
                </a:r>
                <a:r>
                  <a:rPr lang="en-US" sz="2400" spc="32">
                    <a:solidFill>
                      <a:srgbClr val="4348AA"/>
                    </a:solidFill>
                    <a:cs typeface="Comic Sans MS"/>
                  </a:rPr>
                  <a:t> </a:t>
                </a:r>
                <a:r>
                  <a:rPr lang="en-US" sz="2400" spc="16">
                    <a:solidFill>
                      <a:srgbClr val="4348AA"/>
                    </a:solidFill>
                    <a:cs typeface="Comic Sans MS"/>
                  </a:rPr>
                  <a:t>it. </a:t>
                </a:r>
              </a:p>
              <a:p>
                <a:pPr marL="342900" indent="-342900">
                  <a:buFont typeface="Wingdings" panose="05000000000000000000" pitchFamily="2" charset="2"/>
                  <a:buChar char="Ø"/>
                </a:pPr>
                <a:endParaRPr lang="en-US" sz="2400" spc="16">
                  <a:solidFill>
                    <a:srgbClr val="4348AA"/>
                  </a:solidFill>
                </a:endParaRPr>
              </a:p>
              <a:p>
                <a:pPr marL="12700">
                  <a:lnSpc>
                    <a:spcPct val="100000"/>
                  </a:lnSpc>
                  <a:spcBef>
                    <a:spcPts val="869"/>
                  </a:spcBef>
                </a:pPr>
                <a:r>
                  <a:rPr lang="en-US" sz="2400" spc="15">
                    <a:solidFill>
                      <a:srgbClr val="00A500"/>
                    </a:solidFill>
                    <a:latin typeface="Comic Sans MS"/>
                    <a:cs typeface="Comic Sans MS"/>
                  </a:rPr>
                  <a:t>For</a:t>
                </a:r>
                <a:r>
                  <a:rPr lang="en-US" sz="2400" spc="10">
                    <a:solidFill>
                      <a:srgbClr val="00A500"/>
                    </a:solidFill>
                    <a:latin typeface="Comic Sans MS"/>
                    <a:cs typeface="Comic Sans MS"/>
                  </a:rPr>
                  <a:t> </a:t>
                </a:r>
                <a:r>
                  <a:rPr lang="en-US" sz="2400" spc="15">
                    <a:solidFill>
                      <a:srgbClr val="00A500"/>
                    </a:solidFill>
                    <a:latin typeface="Comic Sans MS"/>
                    <a:cs typeface="Comic Sans MS"/>
                  </a:rPr>
                  <a:t>string</a:t>
                </a:r>
                <a:r>
                  <a:rPr lang="en-US" sz="2400">
                    <a:solidFill>
                      <a:srgbClr val="00A500"/>
                    </a:solidFill>
                    <a:latin typeface="Comic Sans MS"/>
                    <a:cs typeface="Comic Sans MS"/>
                  </a:rPr>
                  <a:t>  </a:t>
                </a:r>
                <a:r>
                  <a:rPr lang="en-US" sz="2400" spc="-140">
                    <a:solidFill>
                      <a:srgbClr val="00A500"/>
                    </a:solidFill>
                    <a:latin typeface="Comic Sans MS"/>
                    <a:cs typeface="Comic Sans MS"/>
                  </a:rPr>
                  <a:t> </a:t>
                </a:r>
                <a:r>
                  <a:rPr lang="en-US" sz="4800" i="1" spc="22" baseline="4629">
                    <a:latin typeface="Times New Roman"/>
                    <a:cs typeface="Times New Roman"/>
                  </a:rPr>
                  <a:t>w</a:t>
                </a:r>
                <a:r>
                  <a:rPr lang="en-US" sz="4800" i="1" spc="-112" baseline="4629">
                    <a:latin typeface="Times New Roman"/>
                    <a:cs typeface="Times New Roman"/>
                  </a:rPr>
                  <a:t> </a:t>
                </a:r>
                <a:r>
                  <a:rPr lang="en-US" sz="2400" spc="5">
                    <a:solidFill>
                      <a:srgbClr val="00A500"/>
                    </a:solidFill>
                    <a:latin typeface="Comic Sans MS"/>
                    <a:cs typeface="Comic Sans MS"/>
                  </a:rPr>
                  <a:t>:</a:t>
                </a:r>
                <a:endParaRPr lang="en-US" sz="2400">
                  <a:latin typeface="Comic Sans MS"/>
                  <a:cs typeface="Comic Sans MS"/>
                </a:endParaRPr>
              </a:p>
              <a:p>
                <a:pPr marL="47625">
                  <a:lnSpc>
                    <a:spcPct val="100000"/>
                  </a:lnSpc>
                  <a:spcBef>
                    <a:spcPts val="775"/>
                  </a:spcBef>
                  <a:tabLst>
                    <a:tab pos="749935"/>
                  </a:tabLst>
                </a:pPr>
                <a:r>
                  <a:rPr lang="en-US" sz="2400" spc="10">
                    <a:solidFill>
                      <a:srgbClr val="4348AA"/>
                    </a:solidFill>
                    <a:latin typeface="Comic Sans MS"/>
                    <a:cs typeface="Comic Sans MS"/>
                  </a:rPr>
                  <a:t>if </a:t>
                </a:r>
                <a:r>
                  <a:rPr lang="en-US" sz="2400" spc="190">
                    <a:solidFill>
                      <a:srgbClr val="4348AA"/>
                    </a:solidFill>
                    <a:latin typeface="Comic Sans MS"/>
                    <a:cs typeface="Comic Sans MS"/>
                  </a:rPr>
                  <a:t> </a:t>
                </a:r>
                <a:r>
                  <a:rPr lang="en-US" sz="4800" i="1" spc="22" baseline="2314">
                    <a:latin typeface="Times New Roman"/>
                    <a:cs typeface="Times New Roman"/>
                  </a:rPr>
                  <a:t>w</a:t>
                </a:r>
                <a:r>
                  <a:rPr lang="en-US" sz="4800" i="1" spc="-270" baseline="2314">
                    <a:latin typeface="Times New Roman"/>
                    <a:cs typeface="Times New Roman"/>
                  </a:rPr>
                  <a:t> </a:t>
                </a:r>
                <a:r>
                  <a:rPr lang="en-US" sz="4800" spc="30" baseline="2314">
                    <a:latin typeface="Symbol"/>
                    <a:cs typeface="Symbol"/>
                  </a:rPr>
                  <a:t></a:t>
                </a:r>
                <a:r>
                  <a:rPr lang="en-US" sz="4800" spc="-157" baseline="2314">
                    <a:latin typeface="Times New Roman"/>
                    <a:cs typeface="Times New Roman"/>
                  </a:rPr>
                  <a:t> </a:t>
                </a:r>
                <a:r>
                  <a:rPr lang="en-US" sz="4800" i="1" spc="22" baseline="2314">
                    <a:latin typeface="Times New Roman"/>
                    <a:cs typeface="Times New Roman"/>
                  </a:rPr>
                  <a:t>L	</a:t>
                </a:r>
                <a:r>
                  <a:rPr lang="en-US" sz="2400" spc="10">
                    <a:solidFill>
                      <a:srgbClr val="4348AA"/>
                    </a:solidFill>
                    <a:latin typeface="Comic Sans MS"/>
                    <a:cs typeface="Comic Sans MS"/>
                  </a:rPr>
                  <a:t>then </a:t>
                </a:r>
                <a:r>
                  <a:rPr lang="en-US" sz="2400" spc="105">
                    <a:solidFill>
                      <a:srgbClr val="4348AA"/>
                    </a:solidFill>
                    <a:latin typeface="Comic Sans MS"/>
                    <a:cs typeface="Comic Sans MS"/>
                  </a:rPr>
                  <a:t> </a:t>
                </a:r>
                <a:r>
                  <a:rPr lang="en-US" sz="3600" i="1" spc="20">
                    <a:latin typeface="Times New Roman"/>
                    <a:cs typeface="Times New Roman"/>
                  </a:rPr>
                  <a:t>M</a:t>
                </a:r>
                <a:r>
                  <a:rPr lang="en-US" sz="3600" i="1" spc="310">
                    <a:latin typeface="Times New Roman"/>
                    <a:cs typeface="Times New Roman"/>
                  </a:rPr>
                  <a:t> </a:t>
                </a:r>
                <a:r>
                  <a:rPr lang="en-US" sz="2400" spc="15">
                    <a:solidFill>
                      <a:srgbClr val="4348AA"/>
                    </a:solidFill>
                    <a:latin typeface="Comic Sans MS"/>
                    <a:cs typeface="Comic Sans MS"/>
                  </a:rPr>
                  <a:t>halts</a:t>
                </a:r>
                <a:r>
                  <a:rPr lang="en-US" sz="2400">
                    <a:solidFill>
                      <a:srgbClr val="4348AA"/>
                    </a:solidFill>
                    <a:latin typeface="Comic Sans MS"/>
                    <a:cs typeface="Comic Sans MS"/>
                  </a:rPr>
                  <a:t> </a:t>
                </a:r>
                <a:r>
                  <a:rPr lang="en-US" sz="2400" spc="10">
                    <a:solidFill>
                      <a:srgbClr val="4348AA"/>
                    </a:solidFill>
                    <a:latin typeface="Comic Sans MS"/>
                    <a:cs typeface="Comic Sans MS"/>
                  </a:rPr>
                  <a:t>in</a:t>
                </a:r>
                <a:r>
                  <a:rPr lang="en-US" sz="2400">
                    <a:solidFill>
                      <a:srgbClr val="4348AA"/>
                    </a:solidFill>
                    <a:latin typeface="Comic Sans MS"/>
                    <a:cs typeface="Comic Sans MS"/>
                  </a:rPr>
                  <a:t> </a:t>
                </a:r>
                <a:r>
                  <a:rPr lang="en-US" sz="2400" spc="15">
                    <a:solidFill>
                      <a:srgbClr val="4348AA"/>
                    </a:solidFill>
                    <a:latin typeface="Comic Sans MS"/>
                    <a:cs typeface="Comic Sans MS"/>
                  </a:rPr>
                  <a:t>a</a:t>
                </a:r>
                <a:r>
                  <a:rPr lang="en-US" sz="2400">
                    <a:solidFill>
                      <a:srgbClr val="4348AA"/>
                    </a:solidFill>
                    <a:latin typeface="Comic Sans MS"/>
                    <a:cs typeface="Comic Sans MS"/>
                  </a:rPr>
                  <a:t> </a:t>
                </a:r>
                <a:r>
                  <a:rPr lang="en-US" sz="2400" spc="10">
                    <a:solidFill>
                      <a:srgbClr val="4348AA"/>
                    </a:solidFill>
                    <a:latin typeface="Comic Sans MS"/>
                    <a:cs typeface="Comic Sans MS"/>
                  </a:rPr>
                  <a:t>final</a:t>
                </a:r>
                <a:r>
                  <a:rPr lang="en-US" sz="2400">
                    <a:solidFill>
                      <a:srgbClr val="4348AA"/>
                    </a:solidFill>
                    <a:latin typeface="Comic Sans MS"/>
                    <a:cs typeface="Comic Sans MS"/>
                  </a:rPr>
                  <a:t> </a:t>
                </a:r>
                <a:r>
                  <a:rPr lang="en-US" sz="2400" spc="15">
                    <a:solidFill>
                      <a:srgbClr val="4348AA"/>
                    </a:solidFill>
                    <a:latin typeface="Comic Sans MS"/>
                    <a:cs typeface="Comic Sans MS"/>
                  </a:rPr>
                  <a:t>state</a:t>
                </a:r>
                <a:endParaRPr lang="en-US" sz="2400">
                  <a:latin typeface="Comic Sans MS"/>
                  <a:cs typeface="Comic Sans MS"/>
                </a:endParaRPr>
              </a:p>
              <a:p>
                <a:endParaRPr lang="en-US" sz="2400">
                  <a:solidFill>
                    <a:srgbClr val="002060"/>
                  </a:solidFill>
                </a:endParaRPr>
              </a:p>
              <a:p>
                <a:r>
                  <a:rPr lang="en-US" sz="2400" spc="10">
                    <a:solidFill>
                      <a:srgbClr val="4348AA"/>
                    </a:solidFill>
                    <a:latin typeface="Comic Sans MS"/>
                    <a:cs typeface="Comic Sans MS"/>
                  </a:rPr>
                  <a:t>if </a:t>
                </a:r>
                <a:r>
                  <a:rPr lang="en-US" sz="2400" spc="190">
                    <a:solidFill>
                      <a:srgbClr val="4348AA"/>
                    </a:solidFill>
                    <a:latin typeface="Comic Sans MS"/>
                    <a:cs typeface="Comic Sans MS"/>
                  </a:rPr>
                  <a:t> </a:t>
                </a:r>
                <a14:m>
                  <m:oMathPara>
                    <m:oMathParaPr>
                      <m:jc/>
                    </m:oMathParaPr>
                    <m:oMath>
                      <m:r>
                        <a:rPr lang="en-US" sz="4800" i="1" spc="22" baseline="2314" smtClean="0">
                          <a:latin typeface="Cambria Math" panose="02040503050406030204" pitchFamily="18" charset="0"/>
                          <a:cs typeface="Times New Roman"/>
                        </a:rPr>
                        <m:t>𝑤</m:t>
                      </m:r>
                      <m:r>
                        <a:rPr lang="en-US" sz="4800" i="1" spc="-270" baseline="2314">
                          <a:latin typeface="Cambria Math" panose="02040503050406030204" pitchFamily="18" charset="0"/>
                          <a:cs typeface="Times New Roman"/>
                        </a:rPr>
                        <m:t> </m:t>
                      </m:r>
                      <m:r>
                        <a:rPr lang="en-US" sz="4800" b="0" i="1" spc="-157" baseline="2314" smtClean="0">
                          <a:latin typeface="Cambria Math" panose="02040503050406030204" pitchFamily="18" charset="0"/>
                          <a:cs typeface="Times New Roman"/>
                        </a:rPr>
                        <m:t>∉</m:t>
                      </m:r>
                      <m:r>
                        <a:rPr lang="en-US" sz="4800" i="1" spc="22" baseline="2314">
                          <a:latin typeface="Cambria Math" panose="02040503050406030204" pitchFamily="18" charset="0"/>
                          <a:cs typeface="Times New Roman"/>
                        </a:rPr>
                        <m:t>𝐿</m:t>
                      </m:r>
                    </m:oMath>
                  </m:oMathPara>
                </a14:m>
                <a:r>
                  <a:rPr lang="en-US" sz="4800" i="1" spc="22" baseline="2314">
                    <a:latin typeface="Times New Roman"/>
                    <a:cs typeface="Times New Roman"/>
                  </a:rPr>
                  <a:t>	</a:t>
                </a:r>
                <a:r>
                  <a:rPr lang="en-US" sz="2800" spc="10">
                    <a:solidFill>
                      <a:srgbClr val="4348AA"/>
                    </a:solidFill>
                    <a:latin typeface="Comic Sans MS"/>
                    <a:cs typeface="Comic Sans MS"/>
                  </a:rPr>
                  <a:t>then</a:t>
                </a:r>
                <a:r>
                  <a:rPr lang="en-US" sz="2800" spc="110">
                    <a:solidFill>
                      <a:srgbClr val="4348AA"/>
                    </a:solidFill>
                    <a:latin typeface="Comic Sans MS"/>
                    <a:cs typeface="Comic Sans MS"/>
                  </a:rPr>
                  <a:t> </a:t>
                </a:r>
                <a:r>
                  <a:rPr lang="en-US" sz="2800" i="1" spc="20">
                    <a:latin typeface="Times New Roman"/>
                    <a:cs typeface="Times New Roman"/>
                  </a:rPr>
                  <a:t>M</a:t>
                </a:r>
                <a:r>
                  <a:rPr lang="en-US" sz="2800" i="1" spc="305">
                    <a:latin typeface="Times New Roman"/>
                    <a:cs typeface="Times New Roman"/>
                  </a:rPr>
                  <a:t> </a:t>
                </a:r>
                <a:r>
                  <a:rPr lang="en-US" sz="2800" spc="15">
                    <a:solidFill>
                      <a:srgbClr val="FF2800"/>
                    </a:solidFill>
                    <a:latin typeface="Comic Sans MS"/>
                    <a:cs typeface="Comic Sans MS"/>
                  </a:rPr>
                  <a:t>halts</a:t>
                </a:r>
                <a:r>
                  <a:rPr lang="en-US" sz="2800" spc="5">
                    <a:solidFill>
                      <a:srgbClr val="FF2800"/>
                    </a:solidFill>
                    <a:latin typeface="Comic Sans MS"/>
                    <a:cs typeface="Comic Sans MS"/>
                  </a:rPr>
                  <a:t> </a:t>
                </a:r>
                <a:r>
                  <a:rPr lang="en-US" sz="2800" spc="10">
                    <a:solidFill>
                      <a:srgbClr val="FF2800"/>
                    </a:solidFill>
                    <a:latin typeface="Comic Sans MS"/>
                    <a:cs typeface="Comic Sans MS"/>
                  </a:rPr>
                  <a:t>in</a:t>
                </a:r>
                <a:r>
                  <a:rPr lang="en-US" sz="2800" spc="-5">
                    <a:solidFill>
                      <a:srgbClr val="FF2800"/>
                    </a:solidFill>
                    <a:latin typeface="Comic Sans MS"/>
                    <a:cs typeface="Comic Sans MS"/>
                  </a:rPr>
                  <a:t> </a:t>
                </a:r>
                <a:r>
                  <a:rPr lang="en-US" sz="2800" spc="15">
                    <a:solidFill>
                      <a:srgbClr val="FF2800"/>
                    </a:solidFill>
                    <a:latin typeface="Comic Sans MS"/>
                    <a:cs typeface="Comic Sans MS"/>
                  </a:rPr>
                  <a:t>a</a:t>
                </a:r>
                <a:r>
                  <a:rPr lang="en-US" sz="2800" spc="5">
                    <a:solidFill>
                      <a:srgbClr val="FF2800"/>
                    </a:solidFill>
                    <a:latin typeface="Comic Sans MS"/>
                    <a:cs typeface="Comic Sans MS"/>
                  </a:rPr>
                  <a:t> </a:t>
                </a:r>
                <a:r>
                  <a:rPr lang="en-US" sz="2800" spc="10">
                    <a:solidFill>
                      <a:srgbClr val="FF2800"/>
                    </a:solidFill>
                    <a:latin typeface="Comic Sans MS"/>
                    <a:cs typeface="Comic Sans MS"/>
                  </a:rPr>
                  <a:t>non-final</a:t>
                </a:r>
                <a:r>
                  <a:rPr lang="en-US" sz="2800">
                    <a:solidFill>
                      <a:srgbClr val="FF2800"/>
                    </a:solidFill>
                    <a:latin typeface="Comic Sans MS"/>
                    <a:cs typeface="Comic Sans MS"/>
                  </a:rPr>
                  <a:t> </a:t>
                </a:r>
                <a:r>
                  <a:rPr lang="en-US" sz="2800" spc="15">
                    <a:solidFill>
                      <a:srgbClr val="FF2800"/>
                    </a:solidFill>
                    <a:latin typeface="Comic Sans MS"/>
                    <a:cs typeface="Comic Sans MS"/>
                  </a:rPr>
                  <a:t>state </a:t>
                </a:r>
                <a:r>
                  <a:rPr lang="en-US" sz="2800" spc="-270">
                    <a:solidFill>
                      <a:srgbClr val="FF2800"/>
                    </a:solidFill>
                    <a:latin typeface="Comic Sans MS"/>
                    <a:cs typeface="Comic Sans MS"/>
                  </a:rPr>
                  <a:t> </a:t>
                </a:r>
              </a:p>
              <a:p>
                <a:r>
                  <a:rPr lang="en-US" sz="2800" spc="-270">
                    <a:solidFill>
                      <a:srgbClr val="FF2800"/>
                    </a:solidFill>
                    <a:latin typeface="Comic Sans MS"/>
                    <a:cs typeface="Comic Sans MS"/>
                  </a:rPr>
                  <a:t>				</a:t>
                </a:r>
                <a:r>
                  <a:rPr lang="en-US" sz="2800" spc="15">
                    <a:solidFill>
                      <a:srgbClr val="FF2800"/>
                    </a:solidFill>
                    <a:latin typeface="Comic Sans MS"/>
                    <a:cs typeface="Comic Sans MS"/>
                  </a:rPr>
                  <a:t>or</a:t>
                </a:r>
                <a:r>
                  <a:rPr lang="en-US" sz="2800">
                    <a:solidFill>
                      <a:srgbClr val="FF2800"/>
                    </a:solidFill>
                    <a:latin typeface="Comic Sans MS"/>
                    <a:cs typeface="Comic Sans MS"/>
                  </a:rPr>
                  <a:t> </a:t>
                </a:r>
                <a:r>
                  <a:rPr lang="en-US" sz="2800" spc="15">
                    <a:solidFill>
                      <a:srgbClr val="FF2800"/>
                    </a:solidFill>
                    <a:latin typeface="Comic Sans MS"/>
                    <a:cs typeface="Comic Sans MS"/>
                  </a:rPr>
                  <a:t>loops</a:t>
                </a:r>
                <a:r>
                  <a:rPr lang="en-US" sz="2800" spc="5">
                    <a:solidFill>
                      <a:srgbClr val="FF2800"/>
                    </a:solidFill>
                    <a:latin typeface="Comic Sans MS"/>
                    <a:cs typeface="Comic Sans MS"/>
                  </a:rPr>
                  <a:t> </a:t>
                </a:r>
                <a:r>
                  <a:rPr lang="en-US" sz="2800" spc="10">
                    <a:solidFill>
                      <a:srgbClr val="FF2800"/>
                    </a:solidFill>
                    <a:latin typeface="Comic Sans MS"/>
                    <a:cs typeface="Comic Sans MS"/>
                  </a:rPr>
                  <a:t>forever</a:t>
                </a:r>
                <a:endParaRPr lang="en-US" sz="2800">
                  <a:solidFill>
                    <a:srgbClr val="002060"/>
                  </a:solidFill>
                </a:endParaRP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76200" y="1447800"/>
                <a:ext cx="9067800" cy="5234766"/>
              </a:xfrm>
              <a:prstGeom prst="rect">
                <a:avLst/>
              </a:prstGeom>
              <a:blipFill>
                <a:blip r:embed="rId3"/>
                <a:stretch>
                  <a:fillRect l="-1076" t="-932" r="0"/>
                </a:stretch>
              </a:blipFill>
            </p:spPr>
            <p:txBody>
              <a:bodyPr/>
              <a:lstStyle/>
              <a:p>
                <a:r>
                  <a:rPr lang="en-IN">
                    <a:noFill/>
                  </a:rPr>
                  <a:t> </a:t>
                </a:r>
              </a:p>
            </p:txBody>
          </p:sp>
        </mc:Fallback>
      </mc:AlternateContent>
      <p:contentPart p14:bwMode="auto" r:id="rId4">
        <p14:nvContentPartPr>
          <p14:cNvPr id="2" name="Ink 1"/>
          <p14:cNvContentPartPr/>
          <p14:nvPr/>
        </p14:nvContentPartPr>
        <p14:xfrm>
          <a:off x="591120" y="1925280"/>
          <a:ext cx="7575120" cy="3029760"/>
        </p14:xfrm>
      </p:contentPart>
    </p:spTree>
    <p:extLst>
      <p:ext uri="{BB962C8B-B14F-4D97-AF65-F5344CB8AC3E}">
        <p14:creationId xmlns:p14="http://schemas.microsoft.com/office/powerpoint/2010/main" val="15068521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Recursive / decidable languages</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76200" y="1447800"/>
                <a:ext cx="9067800" cy="553068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550"/>
                  </a:spcBef>
                </a:pPr>
                <a:r>
                  <a:rPr lang="en-US" sz="2400" spc="15">
                    <a:solidFill>
                      <a:srgbClr val="00A500"/>
                    </a:solidFill>
                    <a:cs typeface="Comic Sans MS"/>
                  </a:rPr>
                  <a:t>Definition:</a:t>
                </a:r>
                <a:endParaRPr lang="en-US" sz="2400">
                  <a:cs typeface="Comic Sans MS"/>
                </a:endParaRPr>
              </a:p>
              <a:p>
                <a:pPr marL="205104">
                  <a:lnSpc>
                    <a:spcPct val="100000"/>
                  </a:lnSpc>
                  <a:spcBef>
                    <a:spcPts val="464"/>
                  </a:spcBef>
                </a:pPr>
                <a:r>
                  <a:rPr lang="en-US" sz="2400" spc="25">
                    <a:solidFill>
                      <a:srgbClr val="4348AA"/>
                    </a:solidFill>
                    <a:cs typeface="Comic Sans MS"/>
                  </a:rPr>
                  <a:t>A</a:t>
                </a:r>
                <a:r>
                  <a:rPr lang="en-US" sz="2400" spc="-15">
                    <a:solidFill>
                      <a:srgbClr val="4348AA"/>
                    </a:solidFill>
                    <a:cs typeface="Comic Sans MS"/>
                  </a:rPr>
                  <a:t> </a:t>
                </a:r>
                <a:r>
                  <a:rPr lang="en-US" sz="2400" spc="15">
                    <a:solidFill>
                      <a:srgbClr val="4348AA"/>
                    </a:solidFill>
                    <a:cs typeface="Comic Sans MS"/>
                  </a:rPr>
                  <a:t>language</a:t>
                </a:r>
                <a:r>
                  <a:rPr lang="en-US" sz="2400" spc="-5">
                    <a:solidFill>
                      <a:srgbClr val="4348AA"/>
                    </a:solidFill>
                    <a:cs typeface="Comic Sans MS"/>
                  </a:rPr>
                  <a:t> </a:t>
                </a:r>
                <a:r>
                  <a:rPr lang="en-US" sz="2400" spc="10">
                    <a:solidFill>
                      <a:srgbClr val="4348AA"/>
                    </a:solidFill>
                    <a:cs typeface="Comic Sans MS"/>
                  </a:rPr>
                  <a:t>is</a:t>
                </a:r>
                <a:r>
                  <a:rPr lang="en-US" sz="2400" spc="-5">
                    <a:solidFill>
                      <a:srgbClr val="4348AA"/>
                    </a:solidFill>
                    <a:cs typeface="Comic Sans MS"/>
                  </a:rPr>
                  <a:t> </a:t>
                </a:r>
                <a:r>
                  <a:rPr lang="en-US" sz="2400" b="1" spc="10">
                    <a:solidFill>
                      <a:srgbClr val="FF2800"/>
                    </a:solidFill>
                    <a:cs typeface="Comic Sans MS"/>
                  </a:rPr>
                  <a:t>recursive / decidable </a:t>
                </a:r>
                <a:r>
                  <a:rPr lang="en-US" sz="2400" spc="10">
                    <a:solidFill>
                      <a:srgbClr val="4348AA"/>
                    </a:solidFill>
                    <a:cs typeface="Comic Sans MS"/>
                  </a:rPr>
                  <a:t>if</a:t>
                </a:r>
                <a:r>
                  <a:rPr lang="en-US" sz="2400">
                    <a:solidFill>
                      <a:srgbClr val="4348AA"/>
                    </a:solidFill>
                    <a:cs typeface="Comic Sans MS"/>
                  </a:rPr>
                  <a:t> </a:t>
                </a:r>
                <a:r>
                  <a:rPr lang="en-US" sz="2400" spc="20">
                    <a:solidFill>
                      <a:srgbClr val="4348AA"/>
                    </a:solidFill>
                    <a:cs typeface="Comic Sans MS"/>
                  </a:rPr>
                  <a:t>some</a:t>
                </a:r>
                <a:r>
                  <a:rPr lang="en-US" sz="2400" spc="5">
                    <a:solidFill>
                      <a:srgbClr val="4348AA"/>
                    </a:solidFill>
                    <a:cs typeface="Comic Sans MS"/>
                  </a:rPr>
                  <a:t> </a:t>
                </a:r>
                <a:r>
                  <a:rPr lang="en-US" sz="2400" spc="15">
                    <a:solidFill>
                      <a:srgbClr val="4348AA"/>
                    </a:solidFill>
                    <a:cs typeface="Comic Sans MS"/>
                  </a:rPr>
                  <a:t>Turing</a:t>
                </a:r>
                <a:r>
                  <a:rPr lang="en-US" sz="2400" spc="5">
                    <a:solidFill>
                      <a:srgbClr val="4348AA"/>
                    </a:solidFill>
                    <a:cs typeface="Comic Sans MS"/>
                  </a:rPr>
                  <a:t> </a:t>
                </a:r>
                <a:r>
                  <a:rPr lang="en-US" sz="2400" spc="15">
                    <a:solidFill>
                      <a:srgbClr val="4348AA"/>
                    </a:solidFill>
                    <a:cs typeface="Comic Sans MS"/>
                  </a:rPr>
                  <a:t>machine</a:t>
                </a:r>
                <a:r>
                  <a:rPr lang="en-US" sz="2400" spc="5">
                    <a:solidFill>
                      <a:srgbClr val="4348AA"/>
                    </a:solidFill>
                    <a:cs typeface="Comic Sans MS"/>
                  </a:rPr>
                  <a:t> </a:t>
                </a:r>
                <a:r>
                  <a:rPr lang="en-US" sz="2400" spc="15">
                    <a:solidFill>
                      <a:srgbClr val="4348AA"/>
                    </a:solidFill>
                    <a:cs typeface="Comic Sans MS"/>
                  </a:rPr>
                  <a:t>accepts</a:t>
                </a:r>
                <a:r>
                  <a:rPr lang="en-US" sz="2400">
                    <a:solidFill>
                      <a:srgbClr val="4348AA"/>
                    </a:solidFill>
                    <a:cs typeface="Comic Sans MS"/>
                  </a:rPr>
                  <a:t> </a:t>
                </a:r>
                <a:r>
                  <a:rPr lang="en-US" sz="2400" spc="5">
                    <a:solidFill>
                      <a:srgbClr val="4348AA"/>
                    </a:solidFill>
                    <a:cs typeface="Comic Sans MS"/>
                  </a:rPr>
                  <a:t>it </a:t>
                </a:r>
                <a:r>
                  <a:rPr lang="en-US" sz="2400" spc="-265">
                    <a:solidFill>
                      <a:srgbClr val="4348AA"/>
                    </a:solidFill>
                    <a:cs typeface="Comic Sans MS"/>
                  </a:rPr>
                  <a:t> </a:t>
                </a:r>
                <a:r>
                  <a:rPr lang="en-US" sz="2400" spc="15">
                    <a:solidFill>
                      <a:srgbClr val="4348AA"/>
                    </a:solidFill>
                    <a:cs typeface="Comic Sans MS"/>
                  </a:rPr>
                  <a:t>and</a:t>
                </a:r>
                <a:r>
                  <a:rPr lang="en-US" sz="2400" spc="5">
                    <a:solidFill>
                      <a:srgbClr val="4348AA"/>
                    </a:solidFill>
                    <a:cs typeface="Comic Sans MS"/>
                  </a:rPr>
                  <a:t> </a:t>
                </a:r>
                <a:r>
                  <a:rPr lang="en-US" sz="2400" spc="15">
                    <a:solidFill>
                      <a:srgbClr val="4348AA"/>
                    </a:solidFill>
                    <a:cs typeface="Comic Sans MS"/>
                  </a:rPr>
                  <a:t>halts</a:t>
                </a:r>
                <a:r>
                  <a:rPr lang="en-US" sz="2400" spc="5">
                    <a:solidFill>
                      <a:srgbClr val="4348AA"/>
                    </a:solidFill>
                    <a:cs typeface="Comic Sans MS"/>
                  </a:rPr>
                  <a:t> </a:t>
                </a:r>
                <a:r>
                  <a:rPr lang="en-US" sz="2400" spc="15">
                    <a:solidFill>
                      <a:srgbClr val="4348AA"/>
                    </a:solidFill>
                    <a:cs typeface="Comic Sans MS"/>
                  </a:rPr>
                  <a:t>on</a:t>
                </a:r>
                <a:r>
                  <a:rPr lang="en-US" sz="2400" spc="5">
                    <a:solidFill>
                      <a:srgbClr val="4348AA"/>
                    </a:solidFill>
                    <a:cs typeface="Comic Sans MS"/>
                  </a:rPr>
                  <a:t> </a:t>
                </a:r>
                <a:r>
                  <a:rPr lang="en-US" sz="2400" spc="15">
                    <a:solidFill>
                      <a:srgbClr val="4348AA"/>
                    </a:solidFill>
                    <a:cs typeface="Comic Sans MS"/>
                  </a:rPr>
                  <a:t>any</a:t>
                </a:r>
                <a:r>
                  <a:rPr lang="en-US" sz="2400" spc="10">
                    <a:solidFill>
                      <a:srgbClr val="4348AA"/>
                    </a:solidFill>
                    <a:cs typeface="Comic Sans MS"/>
                  </a:rPr>
                  <a:t> input</a:t>
                </a:r>
                <a:r>
                  <a:rPr lang="en-US" sz="2400" spc="5">
                    <a:solidFill>
                      <a:srgbClr val="4348AA"/>
                    </a:solidFill>
                    <a:cs typeface="Comic Sans MS"/>
                  </a:rPr>
                  <a:t> </a:t>
                </a:r>
                <a:r>
                  <a:rPr lang="en-US" sz="2400" spc="15">
                    <a:solidFill>
                      <a:srgbClr val="4348AA"/>
                    </a:solidFill>
                    <a:cs typeface="Comic Sans MS"/>
                  </a:rPr>
                  <a:t>string</a:t>
                </a:r>
                <a:endParaRPr lang="en-US" sz="2400">
                  <a:cs typeface="Comic Sans MS"/>
                </a:endParaRPr>
              </a:p>
              <a:p>
                <a:pPr marL="342900" indent="-342900">
                  <a:buFont typeface="Wingdings" panose="05000000000000000000" pitchFamily="2" charset="2"/>
                  <a:buChar char="Ø"/>
                </a:pPr>
                <a:endParaRPr lang="en-US" sz="2400">
                  <a:solidFill>
                    <a:srgbClr val="002060"/>
                  </a:solidFill>
                </a:endParaRPr>
              </a:p>
              <a:p>
                <a:pPr marL="342900" indent="-342900">
                  <a:buFont typeface="Wingdings" panose="05000000000000000000" pitchFamily="2" charset="2"/>
                  <a:buChar char="Ø"/>
                </a:pPr>
                <a:r>
                  <a:rPr lang="en-US" sz="2400" spc="49">
                    <a:solidFill>
                      <a:srgbClr val="4348AA"/>
                    </a:solidFill>
                    <a:cs typeface="Comic Sans MS"/>
                  </a:rPr>
                  <a:t>Let</a:t>
                </a:r>
                <a:r>
                  <a:rPr lang="en-US" sz="2400" spc="422">
                    <a:solidFill>
                      <a:srgbClr val="4348AA"/>
                    </a:solidFill>
                    <a:cs typeface="Comic Sans MS"/>
                  </a:rPr>
                  <a:t> </a:t>
                </a:r>
                <a14:m>
                  <m:oMathPara>
                    <m:oMathParaPr>
                      <m:jc/>
                    </m:oMathParaPr>
                    <m:oMath>
                      <m:r>
                        <a:rPr lang="en-US" sz="2400" b="0" i="1" spc="422" smtClean="0">
                          <a:solidFill>
                            <a:srgbClr val="4348AA"/>
                          </a:solidFill>
                          <a:latin typeface="Cambria Math" panose="02040503050406030204" pitchFamily="18" charset="0"/>
                          <a:cs typeface="Comic Sans MS"/>
                        </a:rPr>
                        <m:t>𝐿</m:t>
                      </m:r>
                    </m:oMath>
                  </m:oMathPara>
                </a14:m>
                <a:r>
                  <a:rPr lang="en-US" sz="2400" i="1" spc="217" baseline="4629">
                    <a:solidFill>
                      <a:srgbClr val="000000"/>
                    </a:solidFill>
                    <a:cs typeface="Times New Roman"/>
                  </a:rPr>
                  <a:t> </a:t>
                </a:r>
                <a:r>
                  <a:rPr lang="en-US" sz="2400" spc="49">
                    <a:solidFill>
                      <a:srgbClr val="4348AA"/>
                    </a:solidFill>
                    <a:cs typeface="Comic Sans MS"/>
                  </a:rPr>
                  <a:t>be</a:t>
                </a:r>
                <a:r>
                  <a:rPr lang="en-US" sz="2400">
                    <a:solidFill>
                      <a:srgbClr val="4348AA"/>
                    </a:solidFill>
                    <a:cs typeface="Comic Sans MS"/>
                  </a:rPr>
                  <a:t> </a:t>
                </a:r>
                <a:r>
                  <a:rPr lang="en-US" sz="2400" spc="49">
                    <a:solidFill>
                      <a:srgbClr val="4348AA"/>
                    </a:solidFill>
                    <a:cs typeface="Comic Sans MS"/>
                  </a:rPr>
                  <a:t>a</a:t>
                </a:r>
                <a:r>
                  <a:rPr lang="en-US" sz="2400">
                    <a:solidFill>
                      <a:srgbClr val="4348AA"/>
                    </a:solidFill>
                    <a:cs typeface="Comic Sans MS"/>
                  </a:rPr>
                  <a:t> </a:t>
                </a:r>
                <a:r>
                  <a:rPr lang="en-US" sz="2400" spc="32">
                    <a:solidFill>
                      <a:srgbClr val="FF2800"/>
                    </a:solidFill>
                    <a:cs typeface="Comic Sans MS"/>
                  </a:rPr>
                  <a:t>recursive</a:t>
                </a:r>
                <a:r>
                  <a:rPr lang="en-US" sz="2400" spc="16">
                    <a:solidFill>
                      <a:srgbClr val="FF2800"/>
                    </a:solidFill>
                    <a:cs typeface="Comic Sans MS"/>
                  </a:rPr>
                  <a:t> </a:t>
                </a:r>
                <a:r>
                  <a:rPr lang="en-US" sz="2400" spc="49">
                    <a:solidFill>
                      <a:srgbClr val="FF2800"/>
                    </a:solidFill>
                    <a:cs typeface="Comic Sans MS"/>
                  </a:rPr>
                  <a:t>language </a:t>
                </a:r>
                <a:r>
                  <a:rPr lang="en-US" sz="2400" spc="-876">
                    <a:solidFill>
                      <a:srgbClr val="FF2800"/>
                    </a:solidFill>
                    <a:cs typeface="Comic Sans MS"/>
                  </a:rPr>
                  <a:t> </a:t>
                </a:r>
                <a:r>
                  <a:rPr lang="en-US" sz="2400" spc="49">
                    <a:solidFill>
                      <a:srgbClr val="4348AA"/>
                    </a:solidFill>
                    <a:cs typeface="Comic Sans MS"/>
                  </a:rPr>
                  <a:t>and</a:t>
                </a:r>
                <a:r>
                  <a:rPr lang="en-US" sz="2400" spc="308">
                    <a:solidFill>
                      <a:srgbClr val="4348AA"/>
                    </a:solidFill>
                    <a:cs typeface="Comic Sans MS"/>
                  </a:rPr>
                  <a:t> </a:t>
                </a:r>
                <a14:m>
                  <m:oMathPara>
                    <m:oMathParaPr>
                      <m:jc/>
                    </m:oMathParaPr>
                    <m:oMath>
                      <m:r>
                        <a:rPr lang="en-US" sz="2400" b="0" i="1" spc="308" smtClean="0">
                          <a:solidFill>
                            <a:srgbClr val="4348AA"/>
                          </a:solidFill>
                          <a:latin typeface="Cambria Math" panose="02040503050406030204" pitchFamily="18" charset="0"/>
                          <a:cs typeface="Comic Sans MS"/>
                        </a:rPr>
                        <m:t>𝑀</m:t>
                      </m:r>
                    </m:oMath>
                  </m:oMathPara>
                </a14:m>
                <a:r>
                  <a:rPr lang="en-US" sz="2400" i="1" spc="169" baseline="4629">
                    <a:solidFill>
                      <a:srgbClr val="000000"/>
                    </a:solidFill>
                    <a:cs typeface="Times New Roman"/>
                  </a:rPr>
                  <a:t> </a:t>
                </a:r>
                <a:r>
                  <a:rPr lang="en-US" sz="2400" spc="32">
                    <a:solidFill>
                      <a:srgbClr val="4348AA"/>
                    </a:solidFill>
                    <a:cs typeface="Comic Sans MS"/>
                  </a:rPr>
                  <a:t>the</a:t>
                </a:r>
                <a:r>
                  <a:rPr lang="en-US" sz="2400" spc="16">
                    <a:solidFill>
                      <a:srgbClr val="4348AA"/>
                    </a:solidFill>
                    <a:cs typeface="Comic Sans MS"/>
                  </a:rPr>
                  <a:t> </a:t>
                </a:r>
                <a:r>
                  <a:rPr lang="en-US" sz="2400" spc="49">
                    <a:solidFill>
                      <a:srgbClr val="4348AA"/>
                    </a:solidFill>
                    <a:cs typeface="Comic Sans MS"/>
                  </a:rPr>
                  <a:t>Turing</a:t>
                </a:r>
                <a:r>
                  <a:rPr lang="en-US" sz="2400" spc="32">
                    <a:solidFill>
                      <a:srgbClr val="4348AA"/>
                    </a:solidFill>
                    <a:cs typeface="Comic Sans MS"/>
                  </a:rPr>
                  <a:t> </a:t>
                </a:r>
                <a:r>
                  <a:rPr lang="en-US" sz="2400" spc="49">
                    <a:solidFill>
                      <a:srgbClr val="4348AA"/>
                    </a:solidFill>
                    <a:cs typeface="Comic Sans MS"/>
                  </a:rPr>
                  <a:t>Machine</a:t>
                </a:r>
                <a:r>
                  <a:rPr lang="en-US" sz="2400" spc="32">
                    <a:solidFill>
                      <a:srgbClr val="4348AA"/>
                    </a:solidFill>
                    <a:cs typeface="Comic Sans MS"/>
                  </a:rPr>
                  <a:t> that</a:t>
                </a:r>
                <a:r>
                  <a:rPr lang="en-US" sz="2400">
                    <a:solidFill>
                      <a:srgbClr val="4348AA"/>
                    </a:solidFill>
                    <a:cs typeface="Comic Sans MS"/>
                  </a:rPr>
                  <a:t> </a:t>
                </a:r>
                <a:r>
                  <a:rPr lang="en-US" sz="2400" spc="49">
                    <a:solidFill>
                      <a:srgbClr val="4348AA"/>
                    </a:solidFill>
                    <a:cs typeface="Comic Sans MS"/>
                  </a:rPr>
                  <a:t>accepts</a:t>
                </a:r>
                <a:r>
                  <a:rPr lang="en-US" sz="2400" spc="32">
                    <a:solidFill>
                      <a:srgbClr val="4348AA"/>
                    </a:solidFill>
                    <a:cs typeface="Comic Sans MS"/>
                  </a:rPr>
                  <a:t> </a:t>
                </a:r>
                <a:r>
                  <a:rPr lang="en-US" sz="2400" spc="16">
                    <a:solidFill>
                      <a:srgbClr val="4348AA"/>
                    </a:solidFill>
                    <a:cs typeface="Comic Sans MS"/>
                  </a:rPr>
                  <a:t>it. </a:t>
                </a:r>
              </a:p>
              <a:p>
                <a:pPr marL="342900" indent="-342900">
                  <a:buFont typeface="Wingdings" panose="05000000000000000000" pitchFamily="2" charset="2"/>
                  <a:buChar char="Ø"/>
                </a:pPr>
                <a:endParaRPr lang="en-US" sz="2400" spc="16">
                  <a:solidFill>
                    <a:srgbClr val="4348AA"/>
                  </a:solidFill>
                </a:endParaRPr>
              </a:p>
              <a:p>
                <a:pPr marL="12700">
                  <a:lnSpc>
                    <a:spcPct val="100000"/>
                  </a:lnSpc>
                  <a:spcBef>
                    <a:spcPts val="869"/>
                  </a:spcBef>
                </a:pPr>
                <a:r>
                  <a:rPr lang="en-US" sz="2400" spc="15">
                    <a:solidFill>
                      <a:srgbClr val="00A500"/>
                    </a:solidFill>
                    <a:latin typeface="Comic Sans MS"/>
                    <a:cs typeface="Comic Sans MS"/>
                  </a:rPr>
                  <a:t>For</a:t>
                </a:r>
                <a:r>
                  <a:rPr lang="en-US" sz="2400" spc="10">
                    <a:solidFill>
                      <a:srgbClr val="00A500"/>
                    </a:solidFill>
                    <a:latin typeface="Comic Sans MS"/>
                    <a:cs typeface="Comic Sans MS"/>
                  </a:rPr>
                  <a:t> </a:t>
                </a:r>
                <a:r>
                  <a:rPr lang="en-US" sz="2400" spc="15">
                    <a:solidFill>
                      <a:srgbClr val="00A500"/>
                    </a:solidFill>
                    <a:latin typeface="Comic Sans MS"/>
                    <a:cs typeface="Comic Sans MS"/>
                  </a:rPr>
                  <a:t>string</a:t>
                </a:r>
                <a:r>
                  <a:rPr lang="en-US" sz="2400">
                    <a:solidFill>
                      <a:srgbClr val="00A500"/>
                    </a:solidFill>
                    <a:latin typeface="Comic Sans MS"/>
                    <a:cs typeface="Comic Sans MS"/>
                  </a:rPr>
                  <a:t>  </a:t>
                </a:r>
                <a:r>
                  <a:rPr lang="en-US" sz="2400" spc="-140">
                    <a:solidFill>
                      <a:srgbClr val="00A500"/>
                    </a:solidFill>
                    <a:latin typeface="Comic Sans MS"/>
                    <a:cs typeface="Comic Sans MS"/>
                  </a:rPr>
                  <a:t> </a:t>
                </a:r>
                <a:r>
                  <a:rPr lang="en-US" sz="4800" i="1" spc="22" baseline="4629">
                    <a:latin typeface="Times New Roman"/>
                    <a:cs typeface="Times New Roman"/>
                  </a:rPr>
                  <a:t>w</a:t>
                </a:r>
                <a:r>
                  <a:rPr lang="en-US" sz="4800" i="1" spc="-112" baseline="4629">
                    <a:latin typeface="Times New Roman"/>
                    <a:cs typeface="Times New Roman"/>
                  </a:rPr>
                  <a:t> </a:t>
                </a:r>
                <a:r>
                  <a:rPr lang="en-US" sz="2400" spc="5">
                    <a:solidFill>
                      <a:srgbClr val="00A500"/>
                    </a:solidFill>
                    <a:latin typeface="Comic Sans MS"/>
                    <a:cs typeface="Comic Sans MS"/>
                  </a:rPr>
                  <a:t>:</a:t>
                </a:r>
                <a:endParaRPr lang="en-US" sz="2400">
                  <a:latin typeface="Comic Sans MS"/>
                  <a:cs typeface="Comic Sans MS"/>
                </a:endParaRPr>
              </a:p>
              <a:p>
                <a:pPr marL="47625">
                  <a:lnSpc>
                    <a:spcPct val="100000"/>
                  </a:lnSpc>
                  <a:spcBef>
                    <a:spcPts val="775"/>
                  </a:spcBef>
                  <a:tabLst>
                    <a:tab pos="749935"/>
                  </a:tabLst>
                </a:pPr>
                <a:r>
                  <a:rPr lang="en-US" sz="2400" spc="10">
                    <a:solidFill>
                      <a:srgbClr val="4348AA"/>
                    </a:solidFill>
                    <a:latin typeface="Comic Sans MS"/>
                    <a:cs typeface="Comic Sans MS"/>
                  </a:rPr>
                  <a:t>if </a:t>
                </a:r>
                <a:r>
                  <a:rPr lang="en-US" sz="2400" spc="190">
                    <a:solidFill>
                      <a:srgbClr val="4348AA"/>
                    </a:solidFill>
                    <a:latin typeface="Comic Sans MS"/>
                    <a:cs typeface="Comic Sans MS"/>
                  </a:rPr>
                  <a:t> </a:t>
                </a:r>
                <a:r>
                  <a:rPr lang="en-US" sz="4800" i="1" spc="22" baseline="2314">
                    <a:latin typeface="Times New Roman"/>
                    <a:cs typeface="Times New Roman"/>
                  </a:rPr>
                  <a:t>w</a:t>
                </a:r>
                <a:r>
                  <a:rPr lang="en-US" sz="4800" i="1" spc="-270" baseline="2314">
                    <a:latin typeface="Times New Roman"/>
                    <a:cs typeface="Times New Roman"/>
                  </a:rPr>
                  <a:t> </a:t>
                </a:r>
                <a:r>
                  <a:rPr lang="en-US" sz="4800" spc="30" baseline="2314">
                    <a:latin typeface="Symbol"/>
                    <a:cs typeface="Symbol"/>
                  </a:rPr>
                  <a:t></a:t>
                </a:r>
                <a:r>
                  <a:rPr lang="en-US" sz="4800" spc="-157" baseline="2314">
                    <a:latin typeface="Times New Roman"/>
                    <a:cs typeface="Times New Roman"/>
                  </a:rPr>
                  <a:t> </a:t>
                </a:r>
                <a:r>
                  <a:rPr lang="en-US" sz="4800" i="1" spc="22" baseline="2314">
                    <a:latin typeface="Times New Roman"/>
                    <a:cs typeface="Times New Roman"/>
                  </a:rPr>
                  <a:t>L	</a:t>
                </a:r>
                <a:r>
                  <a:rPr lang="en-US" sz="2400" spc="10">
                    <a:solidFill>
                      <a:srgbClr val="4348AA"/>
                    </a:solidFill>
                    <a:latin typeface="Comic Sans MS"/>
                    <a:cs typeface="Comic Sans MS"/>
                  </a:rPr>
                  <a:t>then </a:t>
                </a:r>
                <a:r>
                  <a:rPr lang="en-US" sz="2400" spc="105">
                    <a:solidFill>
                      <a:srgbClr val="4348AA"/>
                    </a:solidFill>
                    <a:latin typeface="Comic Sans MS"/>
                    <a:cs typeface="Comic Sans MS"/>
                  </a:rPr>
                  <a:t> </a:t>
                </a:r>
                <a:r>
                  <a:rPr lang="en-US" sz="3600" i="1" spc="20">
                    <a:latin typeface="Times New Roman"/>
                    <a:cs typeface="Times New Roman"/>
                  </a:rPr>
                  <a:t>M</a:t>
                </a:r>
                <a:r>
                  <a:rPr lang="en-US" sz="3600" i="1" spc="310">
                    <a:latin typeface="Times New Roman"/>
                    <a:cs typeface="Times New Roman"/>
                  </a:rPr>
                  <a:t> </a:t>
                </a:r>
                <a:r>
                  <a:rPr lang="en-US" sz="2400" spc="15">
                    <a:solidFill>
                      <a:srgbClr val="4348AA"/>
                    </a:solidFill>
                    <a:latin typeface="Comic Sans MS"/>
                    <a:cs typeface="Comic Sans MS"/>
                  </a:rPr>
                  <a:t>halts</a:t>
                </a:r>
                <a:r>
                  <a:rPr lang="en-US" sz="2400">
                    <a:solidFill>
                      <a:srgbClr val="4348AA"/>
                    </a:solidFill>
                    <a:latin typeface="Comic Sans MS"/>
                    <a:cs typeface="Comic Sans MS"/>
                  </a:rPr>
                  <a:t> </a:t>
                </a:r>
                <a:r>
                  <a:rPr lang="en-US" sz="2400" spc="10">
                    <a:solidFill>
                      <a:srgbClr val="4348AA"/>
                    </a:solidFill>
                    <a:latin typeface="Comic Sans MS"/>
                    <a:cs typeface="Comic Sans MS"/>
                  </a:rPr>
                  <a:t>in</a:t>
                </a:r>
                <a:r>
                  <a:rPr lang="en-US" sz="2400">
                    <a:solidFill>
                      <a:srgbClr val="4348AA"/>
                    </a:solidFill>
                    <a:latin typeface="Comic Sans MS"/>
                    <a:cs typeface="Comic Sans MS"/>
                  </a:rPr>
                  <a:t> </a:t>
                </a:r>
                <a:r>
                  <a:rPr lang="en-US" sz="2400" spc="15">
                    <a:solidFill>
                      <a:srgbClr val="4348AA"/>
                    </a:solidFill>
                    <a:latin typeface="Comic Sans MS"/>
                    <a:cs typeface="Comic Sans MS"/>
                  </a:rPr>
                  <a:t>a</a:t>
                </a:r>
                <a:r>
                  <a:rPr lang="en-US" sz="2400">
                    <a:solidFill>
                      <a:srgbClr val="4348AA"/>
                    </a:solidFill>
                    <a:latin typeface="Comic Sans MS"/>
                    <a:cs typeface="Comic Sans MS"/>
                  </a:rPr>
                  <a:t> </a:t>
                </a:r>
                <a:r>
                  <a:rPr lang="en-US" sz="2400" spc="10">
                    <a:solidFill>
                      <a:srgbClr val="4348AA"/>
                    </a:solidFill>
                    <a:latin typeface="Comic Sans MS"/>
                    <a:cs typeface="Comic Sans MS"/>
                  </a:rPr>
                  <a:t>final</a:t>
                </a:r>
                <a:r>
                  <a:rPr lang="en-US" sz="2400">
                    <a:solidFill>
                      <a:srgbClr val="4348AA"/>
                    </a:solidFill>
                    <a:latin typeface="Comic Sans MS"/>
                    <a:cs typeface="Comic Sans MS"/>
                  </a:rPr>
                  <a:t> </a:t>
                </a:r>
                <a:r>
                  <a:rPr lang="en-US" sz="2400" spc="15">
                    <a:solidFill>
                      <a:srgbClr val="4348AA"/>
                    </a:solidFill>
                    <a:latin typeface="Comic Sans MS"/>
                    <a:cs typeface="Comic Sans MS"/>
                  </a:rPr>
                  <a:t>state</a:t>
                </a:r>
                <a:endParaRPr lang="en-US" sz="2400">
                  <a:latin typeface="Comic Sans MS"/>
                  <a:cs typeface="Comic Sans MS"/>
                </a:endParaRPr>
              </a:p>
              <a:p>
                <a:endParaRPr lang="en-US" sz="2400">
                  <a:solidFill>
                    <a:srgbClr val="002060"/>
                  </a:solidFill>
                </a:endParaRPr>
              </a:p>
              <a:p>
                <a:r>
                  <a:rPr lang="en-US" sz="2400" spc="10">
                    <a:solidFill>
                      <a:srgbClr val="4348AA"/>
                    </a:solidFill>
                    <a:latin typeface="Comic Sans MS"/>
                    <a:cs typeface="Comic Sans MS"/>
                  </a:rPr>
                  <a:t>if </a:t>
                </a:r>
                <a:r>
                  <a:rPr lang="en-US" sz="2400" spc="190">
                    <a:solidFill>
                      <a:srgbClr val="4348AA"/>
                    </a:solidFill>
                    <a:latin typeface="Comic Sans MS"/>
                    <a:cs typeface="Comic Sans MS"/>
                  </a:rPr>
                  <a:t> </a:t>
                </a:r>
                <a14:m>
                  <m:oMathPara>
                    <m:oMathParaPr>
                      <m:jc/>
                    </m:oMathParaPr>
                    <m:oMath>
                      <m:r>
                        <a:rPr lang="en-US" sz="4800" i="1" spc="22" baseline="2314" smtClean="0">
                          <a:latin typeface="Cambria Math" panose="02040503050406030204" pitchFamily="18" charset="0"/>
                          <a:cs typeface="Times New Roman"/>
                        </a:rPr>
                        <m:t>𝑤</m:t>
                      </m:r>
                      <m:r>
                        <a:rPr lang="en-US" sz="4800" i="1" spc="-270" baseline="2314">
                          <a:latin typeface="Cambria Math" panose="02040503050406030204" pitchFamily="18" charset="0"/>
                          <a:cs typeface="Times New Roman"/>
                        </a:rPr>
                        <m:t> </m:t>
                      </m:r>
                      <m:r>
                        <a:rPr lang="en-US" sz="4800" b="0" i="1" spc="-157" baseline="2314" smtClean="0">
                          <a:latin typeface="Cambria Math" panose="02040503050406030204" pitchFamily="18" charset="0"/>
                          <a:cs typeface="Times New Roman"/>
                        </a:rPr>
                        <m:t>∉</m:t>
                      </m:r>
                      <m:r>
                        <a:rPr lang="en-US" sz="4800" i="1" spc="22" baseline="2314">
                          <a:latin typeface="Cambria Math" panose="02040503050406030204" pitchFamily="18" charset="0"/>
                          <a:cs typeface="Times New Roman"/>
                        </a:rPr>
                        <m:t>𝐿</m:t>
                      </m:r>
                    </m:oMath>
                  </m:oMathPara>
                </a14:m>
                <a:r>
                  <a:rPr lang="en-US" sz="4800" i="1" spc="22" baseline="2314">
                    <a:latin typeface="Times New Roman"/>
                    <a:cs typeface="Times New Roman"/>
                  </a:rPr>
                  <a:t>	</a:t>
                </a:r>
                <a:r>
                  <a:rPr lang="en-US" sz="2800" spc="10">
                    <a:solidFill>
                      <a:srgbClr val="4348AA"/>
                    </a:solidFill>
                    <a:latin typeface="Comic Sans MS"/>
                    <a:cs typeface="Comic Sans MS"/>
                  </a:rPr>
                  <a:t>then</a:t>
                </a:r>
                <a:r>
                  <a:rPr lang="en-US" sz="2800" spc="110">
                    <a:solidFill>
                      <a:srgbClr val="4348AA"/>
                    </a:solidFill>
                    <a:latin typeface="Comic Sans MS"/>
                    <a:cs typeface="Comic Sans MS"/>
                  </a:rPr>
                  <a:t> </a:t>
                </a:r>
                <a:r>
                  <a:rPr lang="en-US" sz="2800" i="1" spc="20">
                    <a:latin typeface="Times New Roman"/>
                    <a:cs typeface="Times New Roman"/>
                  </a:rPr>
                  <a:t>M</a:t>
                </a:r>
                <a:r>
                  <a:rPr lang="en-US" sz="2800" i="1" spc="305">
                    <a:latin typeface="Times New Roman"/>
                    <a:cs typeface="Times New Roman"/>
                  </a:rPr>
                  <a:t> </a:t>
                </a:r>
                <a:r>
                  <a:rPr lang="en-US" sz="2800" spc="15">
                    <a:solidFill>
                      <a:srgbClr val="FF2800"/>
                    </a:solidFill>
                    <a:latin typeface="Comic Sans MS"/>
                    <a:cs typeface="Comic Sans MS"/>
                  </a:rPr>
                  <a:t>halts</a:t>
                </a:r>
                <a:r>
                  <a:rPr lang="en-US" sz="2800" spc="5">
                    <a:solidFill>
                      <a:srgbClr val="FF2800"/>
                    </a:solidFill>
                    <a:latin typeface="Comic Sans MS"/>
                    <a:cs typeface="Comic Sans MS"/>
                  </a:rPr>
                  <a:t> </a:t>
                </a:r>
                <a:r>
                  <a:rPr lang="en-US" sz="2800" spc="10">
                    <a:solidFill>
                      <a:srgbClr val="FF2800"/>
                    </a:solidFill>
                    <a:latin typeface="Comic Sans MS"/>
                    <a:cs typeface="Comic Sans MS"/>
                  </a:rPr>
                  <a:t>in</a:t>
                </a:r>
                <a:r>
                  <a:rPr lang="en-US" sz="2800" spc="-5">
                    <a:solidFill>
                      <a:srgbClr val="FF2800"/>
                    </a:solidFill>
                    <a:latin typeface="Comic Sans MS"/>
                    <a:cs typeface="Comic Sans MS"/>
                  </a:rPr>
                  <a:t> </a:t>
                </a:r>
                <a:r>
                  <a:rPr lang="en-US" sz="2800" spc="15">
                    <a:solidFill>
                      <a:srgbClr val="FF2800"/>
                    </a:solidFill>
                    <a:latin typeface="Comic Sans MS"/>
                    <a:cs typeface="Comic Sans MS"/>
                  </a:rPr>
                  <a:t>a</a:t>
                </a:r>
                <a:r>
                  <a:rPr lang="en-US" sz="2800" spc="5">
                    <a:solidFill>
                      <a:srgbClr val="FF2800"/>
                    </a:solidFill>
                    <a:latin typeface="Comic Sans MS"/>
                    <a:cs typeface="Comic Sans MS"/>
                  </a:rPr>
                  <a:t> </a:t>
                </a:r>
                <a:r>
                  <a:rPr lang="en-US" sz="2800" spc="10">
                    <a:solidFill>
                      <a:srgbClr val="FF2800"/>
                    </a:solidFill>
                    <a:latin typeface="Comic Sans MS"/>
                    <a:cs typeface="Comic Sans MS"/>
                  </a:rPr>
                  <a:t>non-final</a:t>
                </a:r>
                <a:r>
                  <a:rPr lang="en-US" sz="2800">
                    <a:solidFill>
                      <a:srgbClr val="FF2800"/>
                    </a:solidFill>
                    <a:latin typeface="Comic Sans MS"/>
                    <a:cs typeface="Comic Sans MS"/>
                  </a:rPr>
                  <a:t> </a:t>
                </a:r>
                <a:r>
                  <a:rPr lang="en-US" sz="2800" spc="15">
                    <a:solidFill>
                      <a:srgbClr val="FF2800"/>
                    </a:solidFill>
                    <a:latin typeface="Comic Sans MS"/>
                    <a:cs typeface="Comic Sans MS"/>
                  </a:rPr>
                  <a:t>state </a:t>
                </a:r>
                <a:r>
                  <a:rPr lang="en-US" sz="2800" spc="-270">
                    <a:solidFill>
                      <a:srgbClr val="FF2800"/>
                    </a:solidFill>
                    <a:latin typeface="Comic Sans MS"/>
                    <a:cs typeface="Comic Sans MS"/>
                  </a:rPr>
                  <a:t> </a:t>
                </a:r>
              </a:p>
              <a:p>
                <a:r>
                  <a:rPr lang="en-US" sz="2800" spc="-270">
                    <a:solidFill>
                      <a:srgbClr val="FF2800"/>
                    </a:solidFill>
                    <a:latin typeface="Comic Sans MS"/>
                    <a:cs typeface="Comic Sans MS"/>
                  </a:rPr>
                  <a:t>				</a:t>
                </a:r>
                <a:endParaRPr lang="en-US" sz="2800">
                  <a:solidFill>
                    <a:srgbClr val="002060"/>
                  </a:solidFill>
                </a:endParaRP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76200" y="1447800"/>
                <a:ext cx="9067800" cy="5530681"/>
              </a:xfrm>
              <a:prstGeom prst="rect">
                <a:avLst/>
              </a:prstGeom>
              <a:blipFill>
                <a:blip r:embed="rId2"/>
                <a:stretch>
                  <a:fillRect l="-1076" t="-882" r="-1076"/>
                </a:stretch>
              </a:blipFill>
            </p:spPr>
            <p:txBody>
              <a:bodyPr/>
              <a:lstStyle/>
              <a:p>
                <a:r>
                  <a:rPr lang="en-IN">
                    <a:noFill/>
                  </a:rPr>
                  <a:t> </a:t>
                </a:r>
              </a:p>
            </p:txBody>
          </p:sp>
        </mc:Fallback>
      </mc:AlternateContent>
      <p:contentPart p14:bwMode="auto" r:id="rId3">
        <p14:nvContentPartPr>
          <p14:cNvPr id="2" name="Ink 1"/>
          <p14:cNvContentPartPr/>
          <p14:nvPr/>
        </p14:nvContentPartPr>
        <p14:xfrm>
          <a:off x="756720" y="825840"/>
          <a:ext cx="8007480" cy="4656240"/>
        </p14:xfrm>
      </p:contentPart>
    </p:spTree>
    <p:extLst>
      <p:ext uri="{BB962C8B-B14F-4D97-AF65-F5344CB8AC3E}">
        <p14:creationId xmlns:p14="http://schemas.microsoft.com/office/powerpoint/2010/main" val="1587466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sp>
        <p:nvSpPr>
          <p:cNvPr id="3" name="TextBox 2">
            <a:extLst>
              <a:ext uri="{FF2B5EF4-FFF2-40B4-BE49-F238E27FC236}">
                <a16:creationId xmlns:a16="http://schemas.microsoft.com/office/drawing/2014/main" id="{A0604960-AA6D-62E2-D420-29631D11D887}"/>
              </a:ext>
            </a:extLst>
          </p:cNvPr>
          <p:cNvSpPr txBox="1"/>
          <p:nvPr/>
        </p:nvSpPr>
        <p:spPr>
          <a:xfrm>
            <a:off x="152400" y="1600201"/>
            <a:ext cx="6629400" cy="241912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Extended transition function:</a:t>
            </a:r>
          </a:p>
          <a:p>
            <a:pPr eaLnBrk="1" hangingPunct="1">
              <a:lnSpc>
                <a:spcPct val="90000"/>
              </a:lnSpc>
              <a:defRPr/>
            </a:pPr>
            <a:endParaRPr lang="en-US" sz="2800"/>
          </a:p>
          <a:p>
            <a:pPr eaLnBrk="1" hangingPunct="1">
              <a:lnSpc>
                <a:spcPct val="90000"/>
              </a:lnSpc>
              <a:defRPr/>
            </a:pPr>
            <a:endParaRPr lang="en-US" sz="2800">
              <a:solidFill>
                <a:schemeClr val="tx1"/>
              </a:solidFill>
            </a:endParaRPr>
          </a:p>
          <a:p>
            <a:pPr eaLnBrk="1" hangingPunct="1">
              <a:lnSpc>
                <a:spcPct val="90000"/>
              </a:lnSpc>
              <a:defRPr/>
            </a:pPr>
            <a:endParaRPr lang="en-US" sz="2800"/>
          </a:p>
          <a:p>
            <a:pPr eaLnBrk="1" hangingPunct="1">
              <a:lnSpc>
                <a:spcPct val="90000"/>
              </a:lnSpc>
              <a:defRPr/>
            </a:pPr>
            <a:endParaRPr lang="en-US" sz="2800"/>
          </a:p>
          <a:p>
            <a:pPr eaLnBrk="1" hangingPunct="1">
              <a:lnSpc>
                <a:spcPct val="90000"/>
              </a:lnSpc>
              <a:defRPr/>
            </a:pPr>
            <a:r>
              <a:rPr lang="en-US" sz="2800">
                <a:solidFill>
                  <a:schemeClr val="tx1"/>
                </a:solidFill>
              </a:rPr>
              <a:t> </a:t>
            </a:r>
          </a:p>
        </p:txBody>
      </p:sp>
      <p:pic>
        <p:nvPicPr>
          <p:cNvPr id="2050" name="Picture 2" descr="Construction of DFA | DFA Solved Examples | Gate Vidyalay">
            <a:extLst>
              <a:ext uri="{FF2B5EF4-FFF2-40B4-BE49-F238E27FC236}">
                <a16:creationId xmlns:a16="http://schemas.microsoft.com/office/drawing/2014/main" id="{66437A13-2FED-9289-C883-A0BE7CD5D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902"/>
          <a:stretch>
            <a:fillRect/>
          </a:stretch>
        </p:blipFill>
        <p:spPr bwMode="auto">
          <a:xfrm>
            <a:off x="5257800" y="2667000"/>
            <a:ext cx="3464687" cy="1828799"/>
          </a:xfrm>
          <a:prstGeom prst="rect">
            <a:avLst/>
          </a:prstGeom>
          <a:noFill/>
          <a:extLst>
            <a:ext uri="{909E8E84-426E-40DD-AFC4-6F175D3DCCD1}">
              <a14:hiddenFill xmlns:a14="http://schemas.microsoft.com/office/drawing/2010/main">
                <a:solidFill>
                  <a:srgbClr val="FFFFFF"/>
                </a:solidFill>
              </a14:hiddenFill>
            </a:ext>
          </a:extLst>
        </p:spPr>
      </p:pic>
      <p:contentPart p14:bwMode="auto" r:id="rId3">
        <p14:nvContentPartPr>
          <p14:cNvPr id="4" name="Ink 3">
            <a:extLst>
              <a:ext uri="{FF2B5EF4-FFF2-40B4-BE49-F238E27FC236}">
                <a16:creationId xmlns:a16="http://schemas.microsoft.com/office/drawing/2014/main" id="{62D1B6F2-7BEF-40FE-3F20-A986DF9BFBEC}"/>
              </a:ext>
            </a:extLst>
          </p14:cNvPr>
          <p14:cNvContentPartPr/>
          <p14:nvPr/>
        </p14:nvContentPartPr>
        <p14:xfrm>
          <a:off x="366480" y="2034720"/>
          <a:ext cx="4071960" cy="228240"/>
        </p14:xfrm>
      </p:contentPart>
    </p:spTree>
    <p:extLst>
      <p:ext uri="{BB962C8B-B14F-4D97-AF65-F5344CB8AC3E}">
        <p14:creationId xmlns:p14="http://schemas.microsoft.com/office/powerpoint/2010/main" val="1351072115"/>
      </p:ext>
    </p:extLst>
  </p:cSld>
  <p:clrMapOvr>
    <a:masterClrMapping/>
  </p:clrMapOvr>
  <p:transition/>
  <p:timing/>
</p:sld>
</file>

<file path=ppt/slides/slide2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Example for Decidable Languages </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14300" y="1453898"/>
                <a:ext cx="891540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𝐴</m:t>
                          </m:r>
                        </m:e>
                        <m:sub>
                          <m:r>
                            <a:rPr lang="en-US" sz="2400" b="0" i="1" smtClean="0">
                              <a:solidFill>
                                <a:srgbClr val="002060"/>
                              </a:solidFill>
                              <a:latin typeface="Cambria Math" panose="02040503050406030204" pitchFamily="18" charset="0"/>
                            </a:rPr>
                            <m:t>𝐷𝐹𝐴</m:t>
                          </m:r>
                        </m:sub>
                      </m:sSub>
                      <m:r>
                        <a:rPr lang="en-US" sz="2400" b="0" i="1" smtClean="0">
                          <a:solidFill>
                            <a:srgbClr val="002060"/>
                          </a:solidFill>
                          <a:latin typeface="Cambria Math" panose="02040503050406030204" pitchFamily="18" charset="0"/>
                        </a:rPr>
                        <m:t>=</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𝐵</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&gt; </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𝐵</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is</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a</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DFA</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that</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accepts</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input</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string</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C00000"/>
                  </a:solidFill>
                </a:endParaRPr>
              </a:p>
              <a:p>
                <a:pPr marL="342900" indent="-342900">
                  <a:buFont typeface="Wingdings" panose="05000000000000000000" pitchFamily="2" charset="2"/>
                  <a:buChar char="Ø"/>
                </a:pPr>
                <a:r>
                  <a:rPr lang="en-US" sz="2400">
                    <a:solidFill>
                      <a:srgbClr val="C00000"/>
                    </a:solidFill>
                  </a:rPr>
                  <a:t>Result: </a:t>
                </a:r>
                <a14:m>
                  <m:oMathPara>
                    <m:oMathParaPr>
                      <m:jc/>
                    </m:oMathParaPr>
                    <m:o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𝐷𝐹𝐴</m:t>
                          </m:r>
                        </m:sub>
                      </m:sSub>
                    </m:oMath>
                  </m:oMathPara>
                </a14:m>
                <a:r>
                  <a:rPr lang="en-US" sz="2400">
                    <a:solidFill>
                      <a:srgbClr val="C00000"/>
                    </a:solidFill>
                  </a:rPr>
                  <a:t> is a decidable language. </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14300" y="1453898"/>
                <a:ext cx="8915400" cy="1200329"/>
              </a:xfrm>
              <a:prstGeom prst="rect">
                <a:avLst/>
              </a:prstGeom>
              <a:blipFill>
                <a:blip r:embed="rId2"/>
                <a:stretch>
                  <a:fillRect l="-958" t="-2551" b="-10714"/>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A7CE45FA-0EFD-AC7F-9314-C13AC47E6355}"/>
              </a:ext>
            </a:extLst>
          </p:cNvPr>
          <p:cNvSpPr txBox="1"/>
          <p:nvPr/>
        </p:nvSpPr>
        <p:spPr>
          <a:xfrm>
            <a:off x="6705600" y="6248400"/>
            <a:ext cx="2667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a:solidFill>
                  <a:srgbClr val="FF0000"/>
                </a:solidFill>
              </a:rPr>
              <a:t>Image from Sipser book</a:t>
            </a:r>
            <a:endParaRPr lang="en-IN"/>
          </a:p>
        </p:txBody>
      </p:sp>
      <p:pic>
        <p:nvPicPr>
          <p:cNvPr id="5" name="Picture 4">
            <a:extLst>
              <a:ext uri="{FF2B5EF4-FFF2-40B4-BE49-F238E27FC236}">
                <a16:creationId xmlns:a16="http://schemas.microsoft.com/office/drawing/2014/main" id="{30796BA2-9BAA-DF93-A7CF-1FAEF18BD7E1}"/>
              </a:ext>
            </a:extLst>
          </p:cNvPr>
          <p:cNvPicPr>
            <a:picLocks noChangeAspect="1"/>
          </p:cNvPicPr>
          <p:nvPr/>
        </p:nvPicPr>
        <p:blipFill>
          <a:blip r:embed="rId3"/>
          <a:stretch>
            <a:fillRect/>
          </a:stretch>
        </p:blipFill>
        <p:spPr>
          <a:xfrm>
            <a:off x="75883" y="3200400"/>
            <a:ext cx="9068117" cy="2305291"/>
          </a:xfrm>
          <a:prstGeom prst="rect">
            <a:avLst/>
          </a:prstGeom>
        </p:spPr>
      </p:pic>
      <p:contentPart p14:bwMode="auto" r:id="rId4">
        <p14:nvContentPartPr>
          <p14:cNvPr id="2" name="Ink 1"/>
          <p14:cNvContentPartPr/>
          <p14:nvPr/>
        </p14:nvContentPartPr>
        <p14:xfrm>
          <a:off x="140400" y="1476000"/>
          <a:ext cx="8832960" cy="4423680"/>
        </p14:xfrm>
      </p:contentPart>
    </p:spTree>
    <p:extLst>
      <p:ext uri="{BB962C8B-B14F-4D97-AF65-F5344CB8AC3E}">
        <p14:creationId xmlns:p14="http://schemas.microsoft.com/office/powerpoint/2010/main" val="13913429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Few more...</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14300" y="1453898"/>
                <a:ext cx="8953500" cy="378565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𝐴</m:t>
                          </m:r>
                        </m:e>
                        <m:sub>
                          <m:r>
                            <a:rPr lang="en-US" sz="2400" b="0" i="1" smtClean="0">
                              <a:solidFill>
                                <a:srgbClr val="002060"/>
                              </a:solidFill>
                              <a:latin typeface="Cambria Math" panose="02040503050406030204" pitchFamily="18" charset="0"/>
                            </a:rPr>
                            <m:t>𝑁𝐹𝐴</m:t>
                          </m:r>
                        </m:sub>
                      </m:sSub>
                      <m:r>
                        <a:rPr lang="en-US" sz="2400" b="0" i="1" smtClean="0">
                          <a:solidFill>
                            <a:srgbClr val="002060"/>
                          </a:solidFill>
                          <a:latin typeface="Cambria Math" panose="02040503050406030204" pitchFamily="18" charset="0"/>
                        </a:rPr>
                        <m:t>=</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𝐵</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&gt; </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𝐵</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is</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a</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NFA</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that</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accepts</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input</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string</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C00000"/>
                  </a:solidFill>
                </a:endParaRPr>
              </a:p>
              <a:p>
                <a:pPr marL="342900" indent="-342900">
                  <a:buFont typeface="Wingdings" panose="05000000000000000000" pitchFamily="2" charset="2"/>
                  <a:buChar char="Ø"/>
                </a:pPr>
                <a:r>
                  <a:rPr lang="en-US" sz="2400">
                    <a:solidFill>
                      <a:srgbClr val="C00000"/>
                    </a:solidFill>
                  </a:rPr>
                  <a:t>Result: </a:t>
                </a:r>
                <a14:m>
                  <m:oMathPara>
                    <m:oMathParaPr>
                      <m:jc/>
                    </m:oMathParaPr>
                    <m:o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𝑁𝐹𝐴</m:t>
                          </m:r>
                        </m:sub>
                      </m:sSub>
                    </m:oMath>
                  </m:oMathPara>
                </a14:m>
                <a:r>
                  <a:rPr lang="en-US" sz="2400">
                    <a:solidFill>
                      <a:srgbClr val="C00000"/>
                    </a:solidFill>
                  </a:rPr>
                  <a:t> is a decidable language. </a:t>
                </a:r>
              </a:p>
              <a:p>
                <a:pPr marL="342900" indent="-342900">
                  <a:buFont typeface="Wingdings" panose="05000000000000000000" pitchFamily="2" charset="2"/>
                  <a:buChar char="Ø"/>
                </a:pPr>
                <a:endParaRPr lang="en-US" sz="2400">
                  <a:solidFill>
                    <a:srgbClr val="C00000"/>
                  </a:solidFill>
                </a:endParaRPr>
              </a:p>
              <a:p>
                <a:pPr marL="342900" indent="-342900">
                  <a:buFont typeface="Wingdings" panose="05000000000000000000" pitchFamily="2" charset="2"/>
                  <a:buChar char="Ø"/>
                </a:pPr>
                <a:endParaRPr lang="en-US" sz="2400">
                  <a:solidFill>
                    <a:srgbClr val="C00000"/>
                  </a:solidFill>
                </a:endParaRPr>
              </a:p>
              <a:p>
                <a:pPr marL="342900" indent="-342900">
                  <a:buFont typeface="Wingdings" panose="05000000000000000000" pitchFamily="2" charset="2"/>
                  <a:buChar char="Ø"/>
                </a:pPr>
                <a:endParaRPr lang="en-US" sz="2400">
                  <a:solidFill>
                    <a:srgbClr val="C00000"/>
                  </a:solidFill>
                </a:endParaRPr>
              </a:p>
              <a:p>
                <a:pPr marL="342900" indent="-342900">
                  <a:buFont typeface="Wingdings" panose="05000000000000000000" pitchFamily="2" charset="2"/>
                  <a:buChar char="Ø"/>
                </a:pPr>
                <a14:m>
                  <m:oMathPara>
                    <m:oMathParaPr>
                      <m:jc/>
                    </m:oMathParaPr>
                    <m:oMath>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𝐴</m:t>
                          </m:r>
                        </m:e>
                        <m:sub>
                          <m:r>
                            <a:rPr lang="en-US" sz="2400" b="0" i="1" smtClean="0">
                              <a:solidFill>
                                <a:srgbClr val="002060"/>
                              </a:solidFill>
                              <a:latin typeface="Cambria Math" panose="02040503050406030204" pitchFamily="18" charset="0"/>
                            </a:rPr>
                            <m:t>𝑅𝐸𝑋</m:t>
                          </m:r>
                        </m:sub>
                      </m:sSub>
                      <m:r>
                        <a:rPr lang="en-US" sz="2400" i="1">
                          <a:solidFill>
                            <a:srgbClr val="002060"/>
                          </a:solidFill>
                          <a:latin typeface="Cambria Math" panose="02040503050406030204" pitchFamily="18" charset="0"/>
                        </a:rPr>
                        <m:t>=</m:t>
                      </m:r>
                      <m:d>
                        <m:dPr>
                          <m:begChr m:val="{"/>
                          <m:sepChr m:val="|"/>
                          <m:endChr m:val="|"/>
                          <m:grow m:val="on"/>
                          <m:shp m:val="centered"/>
                          <m:ctrlPr>
                            <a:rPr lang="en-US" sz="2400" i="1">
                              <a:solidFill>
                                <a:srgbClr val="002060"/>
                              </a:solidFill>
                              <a:latin typeface="Cambria Math" panose="02040503050406030204" pitchFamily="18" charset="0"/>
                            </a:rPr>
                          </m:ctrlPr>
                        </m:dPr>
                        <m:e>
                          <m:r>
                            <a:rPr lang="en-US" sz="2400" i="1">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𝑅</m:t>
                          </m:r>
                          <m:r>
                            <a:rPr lang="en-US" sz="2400" b="0" i="1" smtClean="0">
                              <a:solidFill>
                                <a:srgbClr val="002060"/>
                              </a:solidFill>
                              <a:latin typeface="Cambria Math" panose="02040503050406030204" pitchFamily="18" charset="0"/>
                            </a:rPr>
                            <m:t>,  </m:t>
                          </m:r>
                          <m:r>
                            <a:rPr lang="en-US" sz="2400" i="1">
                              <a:solidFill>
                                <a:srgbClr val="002060"/>
                              </a:solidFill>
                              <a:latin typeface="Cambria Math" panose="02040503050406030204" pitchFamily="18" charset="0"/>
                            </a:rPr>
                            <m:t>𝑤</m:t>
                          </m:r>
                          <m:r>
                            <a:rPr lang="en-US" sz="2400" i="1" smtClean="0">
                              <a:solidFill>
                                <a:srgbClr val="002060"/>
                              </a:solidFill>
                              <a:latin typeface="Cambria Math" panose="02040503050406030204" pitchFamily="18" charset="0"/>
                            </a:rPr>
                            <m:t>&gt;</m:t>
                          </m:r>
                          <m:r>
                            <a:rPr lang="en-US" sz="2400" i="1">
                              <a:solidFill>
                                <a:srgbClr val="002060"/>
                              </a:solidFill>
                              <a:latin typeface="Cambria Math" panose="02040503050406030204" pitchFamily="18" charset="0"/>
                            </a:rPr>
                            <m:t> </m:t>
                          </m:r>
                        </m:e>
                      </m:d>
                      <m:r>
                        <a:rPr lang="en-US" sz="2400" i="1">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𝑅</m:t>
                      </m:r>
                    </m:oMath>
                  </m:oMathPara>
                </a14:m>
                <a:r>
                  <a:rPr lang="en-US" sz="2400">
                    <a:solidFill>
                      <a:srgbClr val="002060"/>
                    </a:solidFill>
                  </a:rPr>
                  <a:t> is a regular expression that generate </a:t>
                </a:r>
                <a14:m>
                  <m:oMathPara>
                    <m:oMathParaPr>
                      <m:jc/>
                    </m:oMathParaPr>
                    <m:oMath>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 }</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C00000"/>
                  </a:solidFill>
                </a:endParaRPr>
              </a:p>
              <a:p>
                <a:pPr marL="342900" indent="-342900">
                  <a:buFont typeface="Wingdings" panose="05000000000000000000" pitchFamily="2" charset="2"/>
                  <a:buChar char="Ø"/>
                </a:pPr>
                <a:r>
                  <a:rPr lang="en-US" sz="2400">
                    <a:solidFill>
                      <a:srgbClr val="C00000"/>
                    </a:solidFill>
                  </a:rPr>
                  <a:t>Result: </a:t>
                </a:r>
                <a14:m>
                  <m:oMathPara>
                    <m:oMathParaPr>
                      <m:jc/>
                    </m:oMathParaPr>
                    <m:o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𝑅𝐸𝑋</m:t>
                          </m:r>
                        </m:sub>
                      </m:sSub>
                    </m:oMath>
                  </m:oMathPara>
                </a14:m>
                <a:r>
                  <a:rPr lang="en-US" sz="2400">
                    <a:solidFill>
                      <a:srgbClr val="C00000"/>
                    </a:solidFill>
                  </a:rPr>
                  <a:t> is a decidable language. </a:t>
                </a:r>
              </a:p>
              <a:p>
                <a:pPr marL="342900" indent="-342900">
                  <a:buFont typeface="Wingdings" panose="05000000000000000000" pitchFamily="2" charset="2"/>
                  <a:buChar char="Ø"/>
                </a:pPr>
                <a:endParaRPr lang="en-US" sz="2400">
                  <a:solidFill>
                    <a:srgbClr val="C00000"/>
                  </a:solidFill>
                </a:endParaRP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14300" y="1453898"/>
                <a:ext cx="8953500" cy="3785652"/>
              </a:xfrm>
              <a:prstGeom prst="rect">
                <a:avLst/>
              </a:prstGeom>
              <a:blipFill>
                <a:blip r:embed="rId2"/>
                <a:stretch>
                  <a:fillRect l="-953" t="-805" r="0" b="0"/>
                </a:stretch>
              </a:blipFill>
            </p:spPr>
            <p:txBody>
              <a:bodyPr/>
              <a:lstStyle/>
              <a:p>
                <a:r>
                  <a:rPr lang="en-IN">
                    <a:noFill/>
                  </a:rPr>
                  <a:t> </a:t>
                </a:r>
              </a:p>
            </p:txBody>
          </p:sp>
        </mc:Fallback>
      </mc:AlternateContent>
      <p:contentPart p14:bwMode="auto" r:id="rId3">
        <p14:nvContentPartPr>
          <p14:cNvPr id="2" name="Ink 1"/>
          <p14:cNvContentPartPr/>
          <p14:nvPr/>
        </p14:nvContentPartPr>
        <p14:xfrm>
          <a:off x="5034961" y="1864080"/>
          <a:ext cx="4031640" cy="4457160"/>
        </p14:xfrm>
      </p:contentPart>
    </p:spTree>
    <p:extLst>
      <p:ext uri="{BB962C8B-B14F-4D97-AF65-F5344CB8AC3E}">
        <p14:creationId xmlns:p14="http://schemas.microsoft.com/office/powerpoint/2010/main" val="2371575669"/>
      </p:ext>
    </p:extLst>
  </p:cSld>
  <p:clrMapOvr>
    <a:masterClrMapping/>
  </p:clrMapOvr>
  <p:transition/>
  <p:timing/>
</p:sld>
</file>

<file path=ppt/slides/slide2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One more example</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14300" y="1453898"/>
                <a:ext cx="891540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𝐸</m:t>
                          </m:r>
                        </m:e>
                        <m:sub>
                          <m:r>
                            <a:rPr lang="en-US" sz="2400" b="0" i="1" smtClean="0">
                              <a:solidFill>
                                <a:srgbClr val="002060"/>
                              </a:solidFill>
                              <a:latin typeface="Cambria Math" panose="02040503050406030204" pitchFamily="18" charset="0"/>
                            </a:rPr>
                            <m:t>𝐷𝐹𝐴</m:t>
                          </m:r>
                        </m:sub>
                      </m:sSub>
                      <m:r>
                        <a:rPr lang="en-US" sz="2400" b="0" i="1" smtClean="0">
                          <a:solidFill>
                            <a:srgbClr val="002060"/>
                          </a:solidFill>
                          <a:latin typeface="Cambria Math" panose="02040503050406030204" pitchFamily="18" charset="0"/>
                        </a:rPr>
                        <m:t>=</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𝐴</m:t>
                          </m:r>
                          <m:r>
                            <a:rPr lang="en-US" sz="2400" b="0" i="1" smtClean="0">
                              <a:solidFill>
                                <a:srgbClr val="002060"/>
                              </a:solidFill>
                              <a:latin typeface="Cambria Math" panose="02040503050406030204" pitchFamily="18" charset="0"/>
                            </a:rPr>
                            <m:t>&gt; </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𝐴</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is</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a</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DFA</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and</m:t>
                      </m:r>
                      <m:r>
                        <m:rPr>
                          <m:sty m:val="p"/>
                        </m:rPr>
                        <a:rPr lang="en-US" sz="2400" b="0" i="0"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𝐿</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𝐴</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C00000"/>
                  </a:solidFill>
                </a:endParaRPr>
              </a:p>
              <a:p>
                <a:pPr marL="342900" indent="-342900">
                  <a:buFont typeface="Wingdings" panose="05000000000000000000" pitchFamily="2" charset="2"/>
                  <a:buChar char="Ø"/>
                </a:pPr>
                <a:r>
                  <a:rPr lang="en-US" sz="2400">
                    <a:solidFill>
                      <a:srgbClr val="C00000"/>
                    </a:solidFill>
                  </a:rPr>
                  <a:t>Result: </a:t>
                </a:r>
                <a14:m>
                  <m:oMathPara>
                    <m:oMathParaPr>
                      <m:jc/>
                    </m:oMathParaPr>
                    <m:o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𝐸</m:t>
                          </m:r>
                        </m:e>
                        <m:sub>
                          <m:r>
                            <a:rPr lang="en-US" sz="2400" b="0" i="1" smtClean="0">
                              <a:solidFill>
                                <a:srgbClr val="C00000"/>
                              </a:solidFill>
                              <a:latin typeface="Cambria Math" panose="02040503050406030204" pitchFamily="18" charset="0"/>
                            </a:rPr>
                            <m:t>𝐷𝐹𝐴</m:t>
                          </m:r>
                        </m:sub>
                      </m:sSub>
                    </m:oMath>
                  </m:oMathPara>
                </a14:m>
                <a:r>
                  <a:rPr lang="en-US" sz="2400">
                    <a:solidFill>
                      <a:srgbClr val="C00000"/>
                    </a:solidFill>
                  </a:rPr>
                  <a:t> is a decidable language. </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14300" y="1453898"/>
                <a:ext cx="8915400" cy="1200329"/>
              </a:xfrm>
              <a:prstGeom prst="rect">
                <a:avLst/>
              </a:prstGeom>
              <a:blipFill>
                <a:blip r:embed="rId2"/>
                <a:stretch>
                  <a:fillRect l="-958" t="-2551" b="-10714"/>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8A189F0C-8D6A-482D-BDD2-C9B3C168BA56}"/>
              </a:ext>
            </a:extLst>
          </p:cNvPr>
          <p:cNvSpPr txBox="1"/>
          <p:nvPr/>
        </p:nvSpPr>
        <p:spPr>
          <a:xfrm>
            <a:off x="6705600" y="6248400"/>
            <a:ext cx="2667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a:solidFill>
                  <a:srgbClr val="FF0000"/>
                </a:solidFill>
              </a:rPr>
              <a:t>Image from Sipser book</a:t>
            </a:r>
            <a:endParaRPr lang="en-IN"/>
          </a:p>
        </p:txBody>
      </p:sp>
      <p:pic>
        <p:nvPicPr>
          <p:cNvPr id="8" name="Picture 7">
            <a:extLst>
              <a:ext uri="{FF2B5EF4-FFF2-40B4-BE49-F238E27FC236}">
                <a16:creationId xmlns:a16="http://schemas.microsoft.com/office/drawing/2014/main" id="{8E5F63CB-0885-4A34-310C-C2148C8F623D}"/>
              </a:ext>
            </a:extLst>
          </p:cNvPr>
          <p:cNvPicPr>
            <a:picLocks noChangeAspect="1"/>
          </p:cNvPicPr>
          <p:nvPr/>
        </p:nvPicPr>
        <p:blipFill>
          <a:blip r:embed="rId3"/>
          <a:stretch>
            <a:fillRect/>
          </a:stretch>
        </p:blipFill>
        <p:spPr>
          <a:xfrm>
            <a:off x="21336" y="3581400"/>
            <a:ext cx="9144000" cy="2402237"/>
          </a:xfrm>
          <a:prstGeom prst="rect">
            <a:avLst/>
          </a:prstGeom>
        </p:spPr>
      </p:pic>
      <p:contentPart p14:bwMode="auto" r:id="rId4">
        <p14:nvContentPartPr>
          <p14:cNvPr id="2" name="Ink 1"/>
          <p14:cNvContentPartPr/>
          <p14:nvPr/>
        </p14:nvContentPartPr>
        <p14:xfrm>
          <a:off x="5193720" y="719280"/>
          <a:ext cx="2726640" cy="1839240"/>
        </p14:xfrm>
      </p:contentPart>
    </p:spTree>
    <p:extLst>
      <p:ext uri="{BB962C8B-B14F-4D97-AF65-F5344CB8AC3E}">
        <p14:creationId xmlns:p14="http://schemas.microsoft.com/office/powerpoint/2010/main" val="36077535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Final example on DFAs</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14300" y="1453898"/>
                <a:ext cx="891540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𝐸𝑄</m:t>
                          </m:r>
                        </m:e>
                        <m:sub>
                          <m:r>
                            <a:rPr lang="en-US" sz="2400" b="0" i="1" smtClean="0">
                              <a:solidFill>
                                <a:srgbClr val="002060"/>
                              </a:solidFill>
                              <a:latin typeface="Cambria Math" panose="02040503050406030204" pitchFamily="18" charset="0"/>
                            </a:rPr>
                            <m:t>𝐷𝐹𝐴</m:t>
                          </m:r>
                        </m:sub>
                      </m:sSub>
                      <m:r>
                        <a:rPr lang="en-US" sz="2400" b="0" i="1" smtClean="0">
                          <a:solidFill>
                            <a:srgbClr val="002060"/>
                          </a:solidFill>
                          <a:latin typeface="Cambria Math" panose="02040503050406030204" pitchFamily="18" charset="0"/>
                        </a:rPr>
                        <m:t>=</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𝐴</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𝐵</m:t>
                          </m:r>
                          <m:r>
                            <a:rPr lang="en-US" sz="2400" b="0" i="1" smtClean="0">
                              <a:solidFill>
                                <a:srgbClr val="002060"/>
                              </a:solidFill>
                              <a:latin typeface="Cambria Math" panose="02040503050406030204" pitchFamily="18" charset="0"/>
                            </a:rPr>
                            <m:t>&gt; </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𝐴</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and</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𝐵</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are</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DFAs</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and</m:t>
                      </m:r>
                      <m:r>
                        <m:rPr>
                          <m:sty m:val="p"/>
                        </m:rPr>
                        <a:rPr lang="en-US" sz="2400" b="0" i="0"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𝐿</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𝐴</m:t>
                          </m:r>
                        </m:e>
                      </m:d>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𝐿</m:t>
                      </m:r>
                      <m:r>
                        <a:rPr lang="en-US" sz="2400" b="0" i="1" smtClean="0">
                          <a:solidFill>
                            <a:srgbClr val="002060"/>
                          </a:solidFill>
                          <a:latin typeface="Cambria Math" panose="02040503050406030204" pitchFamily="18" charset="0"/>
                        </a:rPr>
                        <m:t>(</m:t>
                      </m:r>
                      <m:r>
                        <a:rPr lang="en-US" sz="2400" b="0" i="1" smtClean="0">
                          <a:solidFill>
                            <a:srgbClr val="002060"/>
                          </a:solidFill>
                          <a:latin typeface="Cambria Math" panose="02040503050406030204" pitchFamily="18" charset="0"/>
                        </a:rPr>
                        <m:t>𝐵</m:t>
                      </m:r>
                      <m:r>
                        <a:rPr lang="en-US" sz="2400" b="0" i="1" smtClean="0">
                          <a:solidFill>
                            <a:srgbClr val="002060"/>
                          </a:solidFill>
                          <a:latin typeface="Cambria Math" panose="02040503050406030204" pitchFamily="18" charset="0"/>
                        </a:rPr>
                        <m:t>)}</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C00000"/>
                  </a:solidFill>
                </a:endParaRPr>
              </a:p>
              <a:p>
                <a:pPr marL="342900" indent="-342900">
                  <a:buFont typeface="Wingdings" panose="05000000000000000000" pitchFamily="2" charset="2"/>
                  <a:buChar char="Ø"/>
                </a:pPr>
                <a:r>
                  <a:rPr lang="en-US" sz="2400">
                    <a:solidFill>
                      <a:srgbClr val="C00000"/>
                    </a:solidFill>
                  </a:rPr>
                  <a:t>Result: </a:t>
                </a:r>
                <a14:m>
                  <m:oMathPara>
                    <m:oMathParaPr>
                      <m:jc/>
                    </m:oMathParaPr>
                    <m:o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𝐸𝑄</m:t>
                          </m:r>
                        </m:e>
                        <m:sub>
                          <m:r>
                            <a:rPr lang="en-US" sz="2400" b="0" i="1" smtClean="0">
                              <a:solidFill>
                                <a:srgbClr val="C00000"/>
                              </a:solidFill>
                              <a:latin typeface="Cambria Math" panose="02040503050406030204" pitchFamily="18" charset="0"/>
                            </a:rPr>
                            <m:t>𝐷𝐹𝐴</m:t>
                          </m:r>
                        </m:sub>
                      </m:sSub>
                    </m:oMath>
                  </m:oMathPara>
                </a14:m>
                <a:r>
                  <a:rPr lang="en-US" sz="2400">
                    <a:solidFill>
                      <a:srgbClr val="C00000"/>
                    </a:solidFill>
                  </a:rPr>
                  <a:t> is a decidable language. </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14300" y="1453898"/>
                <a:ext cx="8915400" cy="1200329"/>
              </a:xfrm>
              <a:prstGeom prst="rect">
                <a:avLst/>
              </a:prstGeom>
              <a:blipFill>
                <a:blip r:embed="rId2"/>
                <a:stretch>
                  <a:fillRect l="-958" t="-2551" b="-10714"/>
                </a:stretch>
              </a:blipFill>
            </p:spPr>
            <p:txBody>
              <a:bodyPr/>
              <a:lstStyle/>
              <a:p>
                <a:r>
                  <a:rPr lang="en-IN">
                    <a:noFill/>
                  </a:rPr>
                  <a:t> </a:t>
                </a:r>
              </a:p>
            </p:txBody>
          </p:sp>
        </mc:Fallback>
      </mc:AlternateContent>
      <p:contentPart p14:bwMode="auto" r:id="rId3">
        <p14:nvContentPartPr>
          <p14:cNvPr id="2" name="Ink 1"/>
          <p14:cNvContentPartPr/>
          <p14:nvPr/>
        </p14:nvContentPartPr>
        <p14:xfrm>
          <a:off x="1365840" y="1955520"/>
          <a:ext cx="7157160" cy="2264760"/>
        </p14:xfrm>
      </p:contentPart>
    </p:spTree>
    <p:extLst>
      <p:ext uri="{BB962C8B-B14F-4D97-AF65-F5344CB8AC3E}">
        <p14:creationId xmlns:p14="http://schemas.microsoft.com/office/powerpoint/2010/main" val="4212881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Example on context-free lang.</a:t>
            </a:r>
            <a:endParaRPr lang="en-IN" sz="3600" kern="0">
              <a:solidFill>
                <a:srgbClr val="C00000"/>
              </a:solidFill>
            </a:endParaRPr>
          </a:p>
        </p:txBody>
      </p:sp>
      <mc:AlternateContent>
        <mc:Choice Requires="a14">
          <p:sp>
            <p:nvSpPr>
              <p:cNvPr id="3" name="TextBox 2">
                <a:extLst>
                  <a:ext uri="{FF2B5EF4-FFF2-40B4-BE49-F238E27FC236}">
                    <a16:creationId xmlns:a16="http://schemas.microsoft.com/office/drawing/2014/main" id="{3752E8DF-FF98-99CE-3E93-F2316290D261}"/>
                  </a:ext>
                </a:extLst>
              </p:cNvPr>
              <p:cNvSpPr txBox="1"/>
              <p:nvPr/>
            </p:nvSpPr>
            <p:spPr>
              <a:xfrm>
                <a:off x="114300" y="1453898"/>
                <a:ext cx="891540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𝐴</m:t>
                          </m:r>
                        </m:e>
                        <m:sub>
                          <m:r>
                            <a:rPr lang="en-US" sz="2400" b="0" i="1" smtClean="0">
                              <a:solidFill>
                                <a:srgbClr val="002060"/>
                              </a:solidFill>
                              <a:latin typeface="Cambria Math" panose="02040503050406030204" pitchFamily="18" charset="0"/>
                            </a:rPr>
                            <m:t>𝐶𝐹𝐺</m:t>
                          </m:r>
                        </m:sub>
                      </m:sSub>
                      <m:r>
                        <a:rPr lang="en-US" sz="2400" b="0" i="1" smtClean="0">
                          <a:solidFill>
                            <a:srgbClr val="002060"/>
                          </a:solidFill>
                          <a:latin typeface="Cambria Math" panose="02040503050406030204" pitchFamily="18" charset="0"/>
                        </a:rPr>
                        <m:t>=</m:t>
                      </m:r>
                      <m:d>
                        <m:dPr>
                          <m:begChr m:val="{"/>
                          <m:sepChr m:val="|"/>
                          <m:endChr m:val="|"/>
                          <m:grow m:val="on"/>
                          <m:shp m:val="centered"/>
                          <m:ctrlPr>
                            <a:rPr lang="en-US" sz="2400" b="0" i="1" smtClean="0">
                              <a:solidFill>
                                <a:srgbClr val="002060"/>
                              </a:solidFill>
                              <a:latin typeface="Cambria Math" panose="02040503050406030204" pitchFamily="18" charset="0"/>
                            </a:rPr>
                          </m:ctrlPr>
                        </m:dPr>
                        <m:e>
                          <m:r>
                            <a:rPr lang="en-US" sz="2400" b="0" i="1" smtClean="0">
                              <a:solidFill>
                                <a:srgbClr val="002060"/>
                              </a:solidFill>
                              <a:latin typeface="Cambria Math" panose="02040503050406030204" pitchFamily="18" charset="0"/>
                            </a:rPr>
                            <m:t>&lt;</m:t>
                          </m:r>
                          <m:r>
                            <a:rPr lang="en-US" sz="2400" b="0" i="1" smtClean="0">
                              <a:solidFill>
                                <a:srgbClr val="002060"/>
                              </a:solidFill>
                              <a:latin typeface="Cambria Math" panose="02040503050406030204" pitchFamily="18" charset="0"/>
                            </a:rPr>
                            <m:t>𝐺</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&gt; </m:t>
                          </m:r>
                        </m:e>
                      </m:d>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𝐺</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is</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a</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CFG</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that</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generates</m:t>
                      </m:r>
                      <m:r>
                        <a:rPr lang="en-US" sz="2400" b="0" i="1"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input</m:t>
                      </m:r>
                      <m:r>
                        <m:rPr>
                          <m:sty m:val="p"/>
                        </m:rPr>
                        <a:rPr lang="en-US" sz="2400" b="0" i="0" smtClean="0">
                          <a:solidFill>
                            <a:srgbClr val="002060"/>
                          </a:solidFill>
                          <a:latin typeface="Cambria Math" panose="02040503050406030204" pitchFamily="18" charset="0"/>
                        </a:rPr>
                        <m:t> </m:t>
                      </m:r>
                      <m:r>
                        <m:rPr>
                          <m:sty m:val="p"/>
                        </m:rPr>
                        <a:rPr lang="en-US" sz="2400" b="0" i="0" smtClean="0">
                          <a:solidFill>
                            <a:srgbClr val="002060"/>
                          </a:solidFill>
                          <a:latin typeface="Cambria Math" panose="02040503050406030204" pitchFamily="18" charset="0"/>
                        </a:rPr>
                        <m:t>string</m:t>
                      </m:r>
                      <m:r>
                        <a:rPr lang="en-US" sz="2400" b="0" i="1" smtClean="0">
                          <a:solidFill>
                            <a:srgbClr val="002060"/>
                          </a:solidFill>
                          <a:latin typeface="Cambria Math" panose="02040503050406030204" pitchFamily="18" charset="0"/>
                        </a:rPr>
                        <m:t> </m:t>
                      </m:r>
                      <m:r>
                        <a:rPr lang="en-US" sz="2400" b="0" i="1" smtClean="0">
                          <a:solidFill>
                            <a:srgbClr val="002060"/>
                          </a:solidFill>
                          <a:latin typeface="Cambria Math" panose="02040503050406030204" pitchFamily="18" charset="0"/>
                        </a:rPr>
                        <m:t>𝑤</m:t>
                      </m:r>
                      <m:r>
                        <a:rPr lang="en-US" sz="2400" b="0" i="1" smtClean="0">
                          <a:solidFill>
                            <a:srgbClr val="002060"/>
                          </a:solidFill>
                          <a:latin typeface="Cambria Math" panose="02040503050406030204" pitchFamily="18" charset="0"/>
                        </a:rPr>
                        <m:t>}</m:t>
                      </m:r>
                    </m:oMath>
                  </m:oMathPara>
                </a14:m>
                <a:endParaRPr lang="en-US" sz="2400">
                  <a:solidFill>
                    <a:srgbClr val="002060"/>
                  </a:solidFill>
                </a:endParaRPr>
              </a:p>
              <a:p>
                <a:pPr marL="342900" indent="-342900">
                  <a:buFont typeface="Wingdings" panose="05000000000000000000" pitchFamily="2" charset="2"/>
                  <a:buChar char="Ø"/>
                </a:pPr>
                <a:endParaRPr lang="en-US" sz="2400">
                  <a:solidFill>
                    <a:srgbClr val="C00000"/>
                  </a:solidFill>
                </a:endParaRPr>
              </a:p>
              <a:p>
                <a:pPr marL="342900" indent="-342900">
                  <a:buFont typeface="Wingdings" panose="05000000000000000000" pitchFamily="2" charset="2"/>
                  <a:buChar char="Ø"/>
                </a:pPr>
                <a:r>
                  <a:rPr lang="en-US" sz="2400">
                    <a:solidFill>
                      <a:srgbClr val="C00000"/>
                    </a:solidFill>
                  </a:rPr>
                  <a:t>Result: </a:t>
                </a:r>
                <a14:m>
                  <m:oMathPara>
                    <m:oMathParaPr>
                      <m:jc/>
                    </m:oMathParaPr>
                    <m:o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𝐴</m:t>
                          </m:r>
                        </m:e>
                        <m:sub>
                          <m:r>
                            <a:rPr lang="en-US" sz="2400" b="0" i="1" smtClean="0">
                              <a:solidFill>
                                <a:srgbClr val="C00000"/>
                              </a:solidFill>
                              <a:latin typeface="Cambria Math" panose="02040503050406030204" pitchFamily="18" charset="0"/>
                            </a:rPr>
                            <m:t>𝐶𝐹𝐺</m:t>
                          </m:r>
                        </m:sub>
                      </m:sSub>
                    </m:oMath>
                  </m:oMathPara>
                </a14:m>
                <a:r>
                  <a:rPr lang="en-US" sz="2400">
                    <a:solidFill>
                      <a:srgbClr val="C00000"/>
                    </a:solidFill>
                  </a:rPr>
                  <a:t> is a decidable language. </a:t>
                </a:r>
              </a:p>
            </p:txBody>
          </p:sp>
        </mc:Choice>
        <mc:Fallback>
          <p:sp>
            <p:nvSpPr>
              <p:cNvPr id="3" name="TextBox 2">
                <a:extLst>
                  <a:ext uri="{FF2B5EF4-FFF2-40B4-BE49-F238E27FC236}">
                    <a16:creationId xmlns:a16="http://schemas.microsoft.com/office/drawing/2014/main" id="{3752E8DF-FF98-99CE-3E93-F2316290D261}"/>
                  </a:ext>
                </a:extLst>
              </p:cNvPr>
              <p:cNvSpPr txBox="1">
                <a:spLocks noRot="1" noChangeAspect="1" noMove="1" noResize="1" noEditPoints="1" noAdjustHandles="1" noChangeArrowheads="1" noChangeShapeType="1" noTextEdit="1"/>
              </p:cNvSpPr>
              <p:nvPr/>
            </p:nvSpPr>
            <p:spPr>
              <a:xfrm>
                <a:off x="114300" y="1453898"/>
                <a:ext cx="8915400" cy="1200329"/>
              </a:xfrm>
              <a:prstGeom prst="rect">
                <a:avLst/>
              </a:prstGeom>
              <a:blipFill>
                <a:blip r:embed="rId2"/>
                <a:stretch>
                  <a:fillRect l="-958" t="-2551" b="-10714"/>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837204A5-23EE-F955-5F95-E4FE477A5678}"/>
              </a:ext>
            </a:extLst>
          </p:cNvPr>
          <p:cNvSpPr txBox="1"/>
          <p:nvPr/>
        </p:nvSpPr>
        <p:spPr>
          <a:xfrm>
            <a:off x="6705600" y="6248400"/>
            <a:ext cx="2667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a:solidFill>
                  <a:srgbClr val="FF0000"/>
                </a:solidFill>
              </a:rPr>
              <a:t>Image from Sipser book</a:t>
            </a:r>
            <a:endParaRPr lang="en-IN"/>
          </a:p>
        </p:txBody>
      </p:sp>
      <p:pic>
        <p:nvPicPr>
          <p:cNvPr id="4" name="Picture 3">
            <a:extLst>
              <a:ext uri="{FF2B5EF4-FFF2-40B4-BE49-F238E27FC236}">
                <a16:creationId xmlns:a16="http://schemas.microsoft.com/office/drawing/2014/main" id="{8FF68CA2-A529-CC1A-10CB-7BB42E753F05}"/>
              </a:ext>
            </a:extLst>
          </p:cNvPr>
          <p:cNvPicPr>
            <a:picLocks noChangeAspect="1"/>
          </p:cNvPicPr>
          <p:nvPr/>
        </p:nvPicPr>
        <p:blipFill>
          <a:blip r:embed="rId3"/>
          <a:stretch>
            <a:fillRect/>
          </a:stretch>
        </p:blipFill>
        <p:spPr>
          <a:xfrm>
            <a:off x="0" y="3260907"/>
            <a:ext cx="9144000" cy="2393004"/>
          </a:xfrm>
          <a:prstGeom prst="rect">
            <a:avLst/>
          </a:prstGeom>
        </p:spPr>
      </p:pic>
      <p:contentPart p14:bwMode="auto" r:id="rId4">
        <p14:nvContentPartPr>
          <p14:cNvPr id="2" name="Ink 1"/>
          <p14:cNvContentPartPr/>
          <p14:nvPr/>
        </p14:nvContentPartPr>
        <p14:xfrm>
          <a:off x="119520" y="4636080"/>
          <a:ext cx="1145160" cy="1005480"/>
        </p14:xfrm>
      </p:contentPart>
    </p:spTree>
    <p:extLst>
      <p:ext uri="{BB962C8B-B14F-4D97-AF65-F5344CB8AC3E}">
        <p14:creationId xmlns:p14="http://schemas.microsoft.com/office/powerpoint/2010/main" val="2845346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Enumerators</a:t>
            </a:r>
            <a:endParaRPr lang="en-IN" sz="3600" kern="0">
              <a:solidFill>
                <a:srgbClr val="C00000"/>
              </a:solidFill>
            </a:endParaRPr>
          </a:p>
        </p:txBody>
      </p:sp>
      <p:sp>
        <p:nvSpPr>
          <p:cNvPr id="3" name="TextBox 2">
            <a:extLst>
              <a:ext uri="{FF2B5EF4-FFF2-40B4-BE49-F238E27FC236}">
                <a16:creationId xmlns:a16="http://schemas.microsoft.com/office/drawing/2014/main" id="{3752E8DF-FF98-99CE-3E93-F2316290D261}"/>
              </a:ext>
            </a:extLst>
          </p:cNvPr>
          <p:cNvSpPr txBox="1"/>
          <p:nvPr/>
        </p:nvSpPr>
        <p:spPr>
          <a:xfrm>
            <a:off x="114300" y="1453898"/>
            <a:ext cx="8915400" cy="35394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33339A"/>
                </a:solidFill>
              </a:rPr>
              <a:t>We will prove: </a:t>
            </a:r>
          </a:p>
          <a:p>
            <a:endParaRPr lang="en-US" sz="2800">
              <a:solidFill>
                <a:srgbClr val="33339A"/>
              </a:solidFill>
            </a:endParaRPr>
          </a:p>
          <a:p>
            <a:pPr marL="457200" indent="-457200">
              <a:buFont typeface="+mj-lt"/>
              <a:buAutoNum type="arabicPeriod"/>
            </a:pPr>
            <a:r>
              <a:rPr lang="en-US" sz="2800">
                <a:solidFill>
                  <a:srgbClr val="33339A"/>
                </a:solidFill>
              </a:rPr>
              <a:t>If a language is recursive then there is an enumeration procedure for it. </a:t>
            </a:r>
          </a:p>
          <a:p>
            <a:pPr marL="457200" indent="-457200">
              <a:buFont typeface="+mj-lt"/>
              <a:buAutoNum type="arabicPeriod"/>
            </a:pPr>
            <a:endParaRPr lang="en-US" sz="2800">
              <a:solidFill>
                <a:srgbClr val="33339A"/>
              </a:solidFill>
            </a:endParaRPr>
          </a:p>
          <a:p>
            <a:pPr marL="457200" indent="-457200">
              <a:buFont typeface="+mj-lt"/>
              <a:buAutoNum type="arabicPeriod"/>
            </a:pPr>
            <a:endParaRPr lang="en-US" sz="2800">
              <a:solidFill>
                <a:srgbClr val="33339A"/>
              </a:solidFill>
            </a:endParaRPr>
          </a:p>
          <a:p>
            <a:pPr marL="457200" indent="-457200">
              <a:buFont typeface="+mj-lt"/>
              <a:buAutoNum type="arabicPeriod"/>
            </a:pPr>
            <a:r>
              <a:rPr lang="en-US" sz="2800">
                <a:solidFill>
                  <a:srgbClr val="33339A"/>
                </a:solidFill>
              </a:rPr>
              <a:t>A language is recursively enumerable </a:t>
            </a:r>
            <a:r>
              <a:rPr lang="en-IN" sz="2800">
                <a:solidFill>
                  <a:srgbClr val="33339A"/>
                </a:solidFill>
              </a:rPr>
              <a:t>if and only if </a:t>
            </a:r>
            <a:r>
              <a:rPr lang="en-US" sz="2800">
                <a:solidFill>
                  <a:srgbClr val="33339A"/>
                </a:solidFill>
              </a:rPr>
              <a:t>there is an enumeration procedure for it</a:t>
            </a:r>
            <a:endParaRPr lang="en-US" sz="2800">
              <a:solidFill>
                <a:srgbClr val="C00000"/>
              </a:solidFill>
            </a:endParaRPr>
          </a:p>
        </p:txBody>
      </p:sp>
      <p:contentPart p14:bwMode="auto" r:id="rId2">
        <p14:nvContentPartPr>
          <p14:cNvPr id="2" name="Ink 1"/>
          <p14:cNvContentPartPr/>
          <p14:nvPr/>
        </p14:nvContentPartPr>
        <p14:xfrm>
          <a:off x="2932200" y="355680"/>
          <a:ext cx="3868920" cy="2706120"/>
        </p14:xfrm>
      </p:contentPart>
    </p:spTree>
    <p:extLst>
      <p:ext uri="{BB962C8B-B14F-4D97-AF65-F5344CB8AC3E}">
        <p14:creationId xmlns:p14="http://schemas.microsoft.com/office/powerpoint/2010/main" val="27165771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object 2">
            <a:extLst>
              <a:ext uri="{FF2B5EF4-FFF2-40B4-BE49-F238E27FC236}">
                <a16:creationId xmlns:a16="http://schemas.microsoft.com/office/drawing/2014/main" id="{7A237D11-15D8-FD35-C2C3-BCE3A3A2C2DC}"/>
              </a:ext>
            </a:extLst>
          </p:cNvPr>
          <p:cNvSpPr txBox="1"/>
          <p:nvPr/>
        </p:nvSpPr>
        <p:spPr>
          <a:xfrm>
            <a:off x="350520" y="707313"/>
            <a:ext cx="7572632" cy="597669"/>
          </a:xfrm>
          <a:prstGeom prst="rect">
            <a:avLst/>
          </a:prstGeom>
        </p:spPr>
        <p:txBody>
          <a:bodyPr vert="horz" wrap="square" lIns="0" tIns="43249" rIns="0" bIns="0" rtlCol="0">
            <a:spAutoFit/>
          </a:bodyPr>
          <a:lstStyle>
            <a:defPPr>
              <a:defRPr lang="en-US"/>
            </a:defPPr>
            <a:lvl1pPr marL="0" algn="l" defTabSz="914400" rtl="0" eaLnBrk="1" latinLnBrk="0" hangingPunct="1">
              <a:defRPr sz="3300" b="1" i="0" kern="1200">
                <a:solidFill>
                  <a:schemeClr val="bg1"/>
                </a:solidFill>
                <a:latin typeface="Arial"/>
                <a:ea typeface="+mj-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lang="en-US" sz="3600" kern="0" spc="49">
                <a:solidFill>
                  <a:srgbClr val="C00000"/>
                </a:solidFill>
                <a:latin typeface="+mn-lt"/>
              </a:rPr>
              <a:t>Enumerators</a:t>
            </a:r>
            <a:endParaRPr lang="en-IN" sz="3600" kern="0">
              <a:solidFill>
                <a:srgbClr val="C00000"/>
              </a:solidFill>
            </a:endParaRPr>
          </a:p>
        </p:txBody>
      </p:sp>
      <p:sp>
        <p:nvSpPr>
          <p:cNvPr id="3" name="TextBox 2">
            <a:extLst>
              <a:ext uri="{FF2B5EF4-FFF2-40B4-BE49-F238E27FC236}">
                <a16:creationId xmlns:a16="http://schemas.microsoft.com/office/drawing/2014/main" id="{3752E8DF-FF98-99CE-3E93-F2316290D261}"/>
              </a:ext>
            </a:extLst>
          </p:cNvPr>
          <p:cNvSpPr txBox="1"/>
          <p:nvPr/>
        </p:nvSpPr>
        <p:spPr>
          <a:xfrm>
            <a:off x="114300" y="1453898"/>
            <a:ext cx="8915400" cy="52629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C00000"/>
                </a:solidFill>
              </a:rPr>
              <a:t>Theorem:  If a language is recursive then there is an enumeration procedure for it. </a:t>
            </a:r>
          </a:p>
          <a:p>
            <a:endParaRPr lang="en-US" sz="2800">
              <a:solidFill>
                <a:srgbClr val="33339A"/>
              </a:solidFill>
            </a:endParaRPr>
          </a:p>
          <a:p>
            <a:r>
              <a:rPr lang="en-US" sz="2800">
                <a:solidFill>
                  <a:srgbClr val="33339A"/>
                </a:solidFill>
              </a:rPr>
              <a:t>Proof: </a:t>
            </a:r>
          </a:p>
          <a:p>
            <a:endParaRPr lang="en-US" sz="2800">
              <a:solidFill>
                <a:srgbClr val="33339A"/>
              </a:solidFill>
            </a:endParaRPr>
          </a:p>
          <a:p>
            <a:endParaRPr lang="en-US" sz="2800">
              <a:solidFill>
                <a:srgbClr val="33339A"/>
              </a:solidFill>
            </a:endParaRPr>
          </a:p>
          <a:p>
            <a:endParaRPr lang="en-US" sz="2800">
              <a:solidFill>
                <a:srgbClr val="33339A"/>
              </a:solidFill>
            </a:endParaRPr>
          </a:p>
          <a:p>
            <a:endParaRPr lang="en-US" sz="2800">
              <a:solidFill>
                <a:srgbClr val="33339A"/>
              </a:solidFill>
            </a:endParaRPr>
          </a:p>
          <a:p>
            <a:endParaRPr lang="en-US" sz="2800">
              <a:solidFill>
                <a:srgbClr val="33339A"/>
              </a:solidFill>
            </a:endParaRPr>
          </a:p>
          <a:p>
            <a:endParaRPr lang="en-US" sz="2800">
              <a:solidFill>
                <a:srgbClr val="33339A"/>
              </a:solidFill>
            </a:endParaRPr>
          </a:p>
          <a:p>
            <a:endParaRPr lang="en-US" sz="2800">
              <a:solidFill>
                <a:srgbClr val="33339A"/>
              </a:solidFill>
            </a:endParaRPr>
          </a:p>
          <a:p>
            <a:r>
              <a:rPr lang="en-US" sz="2800">
                <a:solidFill>
                  <a:srgbClr val="33339A"/>
                </a:solidFill>
              </a:rPr>
              <a:t>		</a:t>
            </a:r>
            <a:r>
              <a:rPr lang="en-US" sz="1200">
                <a:solidFill>
                  <a:srgbClr val="33339A"/>
                </a:solidFill>
              </a:rPr>
              <a:t>Source: </a:t>
            </a:r>
            <a:r>
              <a:rPr lang="en-US" sz="1100">
                <a:solidFill>
                  <a:srgbClr val="33339A"/>
                </a:solidFill>
              </a:rPr>
              <a:t>https://www.cs.colostate.edu/~massey/Teaching/cs301/RestrictedAccess/Slides/301lecture23.pdf</a:t>
            </a:r>
          </a:p>
        </p:txBody>
      </p:sp>
      <p:pic>
        <p:nvPicPr>
          <p:cNvPr id="19" name="Picture 18">
            <a:extLst>
              <a:ext uri="{FF2B5EF4-FFF2-40B4-BE49-F238E27FC236}">
                <a16:creationId xmlns:a16="http://schemas.microsoft.com/office/drawing/2014/main" id="{CE7746EB-A6B0-0A41-051E-5FDA95360A83}"/>
              </a:ext>
            </a:extLst>
          </p:cNvPr>
          <p:cNvPicPr>
            <a:picLocks noChangeAspect="1"/>
          </p:cNvPicPr>
          <p:nvPr/>
        </p:nvPicPr>
        <p:blipFill>
          <a:blip r:embed="rId2"/>
          <a:stretch>
            <a:fillRect/>
          </a:stretch>
        </p:blipFill>
        <p:spPr>
          <a:xfrm>
            <a:off x="1905000" y="2514600"/>
            <a:ext cx="5441795" cy="3479180"/>
          </a:xfrm>
          <a:prstGeom prst="rect">
            <a:avLst/>
          </a:prstGeom>
        </p:spPr>
      </p:pic>
      <p:contentPart p14:bwMode="auto" r:id="rId3">
        <p14:nvContentPartPr>
          <p14:cNvPr id="2" name="Ink 1"/>
          <p14:cNvContentPartPr/>
          <p14:nvPr/>
        </p14:nvContentPartPr>
        <p14:xfrm>
          <a:off x="637920" y="1626480"/>
          <a:ext cx="8504640" cy="2705760"/>
        </p14:xfrm>
      </p:contentPart>
    </p:spTree>
    <p:extLst>
      <p:ext uri="{BB962C8B-B14F-4D97-AF65-F5344CB8AC3E}">
        <p14:creationId xmlns:p14="http://schemas.microsoft.com/office/powerpoint/2010/main" val="37618853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457200" y="1143000"/>
            <a:ext cx="5900351"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081" spc="49">
                <a:solidFill>
                  <a:srgbClr val="4348AA"/>
                </a:solidFill>
                <a:latin typeface="Comic Sans MS"/>
                <a:cs typeface="Comic Sans MS"/>
              </a:rPr>
              <a:t>If</a:t>
            </a:r>
            <a:r>
              <a:rPr sz="3081" spc="-16">
                <a:solidFill>
                  <a:srgbClr val="4348AA"/>
                </a:solidFill>
                <a:latin typeface="Comic Sans MS"/>
                <a:cs typeface="Comic Sans MS"/>
              </a:rPr>
              <a:t> </a:t>
            </a:r>
            <a:r>
              <a:rPr sz="3081" spc="49">
                <a:solidFill>
                  <a:srgbClr val="4348AA"/>
                </a:solidFill>
                <a:latin typeface="Comic Sans MS"/>
                <a:cs typeface="Comic Sans MS"/>
              </a:rPr>
              <a:t>the</a:t>
            </a:r>
            <a:r>
              <a:rPr sz="3081">
                <a:solidFill>
                  <a:srgbClr val="4348AA"/>
                </a:solidFill>
                <a:latin typeface="Comic Sans MS"/>
                <a:cs typeface="Comic Sans MS"/>
              </a:rPr>
              <a:t> </a:t>
            </a:r>
            <a:r>
              <a:rPr sz="3081" spc="49">
                <a:solidFill>
                  <a:srgbClr val="4348AA"/>
                </a:solidFill>
                <a:latin typeface="Comic Sans MS"/>
                <a:cs typeface="Comic Sans MS"/>
              </a:rPr>
              <a:t>alphabet</a:t>
            </a:r>
            <a:r>
              <a:rPr sz="3081" spc="16">
                <a:solidFill>
                  <a:srgbClr val="4348AA"/>
                </a:solidFill>
                <a:latin typeface="Comic Sans MS"/>
                <a:cs typeface="Comic Sans MS"/>
              </a:rPr>
              <a:t> </a:t>
            </a:r>
            <a:r>
              <a:rPr sz="3081" spc="32">
                <a:solidFill>
                  <a:srgbClr val="4348AA"/>
                </a:solidFill>
                <a:latin typeface="Comic Sans MS"/>
                <a:cs typeface="Comic Sans MS"/>
              </a:rPr>
              <a:t>is</a:t>
            </a:r>
            <a:r>
              <a:rPr sz="3081" spc="324">
                <a:solidFill>
                  <a:srgbClr val="4348AA"/>
                </a:solidFill>
                <a:latin typeface="Comic Sans MS"/>
                <a:cs typeface="Comic Sans MS"/>
              </a:rPr>
              <a:t> </a:t>
            </a:r>
            <a:r>
              <a:rPr sz="3892" spc="49">
                <a:latin typeface="Times New Roman"/>
                <a:cs typeface="Times New Roman"/>
              </a:rPr>
              <a:t>{</a:t>
            </a:r>
            <a:r>
              <a:rPr sz="3892" i="1" spc="49">
                <a:latin typeface="Times New Roman"/>
                <a:cs typeface="Times New Roman"/>
              </a:rPr>
              <a:t>a</a:t>
            </a:r>
            <a:r>
              <a:rPr sz="3892" spc="49">
                <a:latin typeface="Times New Roman"/>
                <a:cs typeface="Times New Roman"/>
              </a:rPr>
              <a:t>,</a:t>
            </a:r>
            <a:r>
              <a:rPr sz="3892" i="1" spc="49">
                <a:latin typeface="Times New Roman"/>
                <a:cs typeface="Times New Roman"/>
              </a:rPr>
              <a:t>b</a:t>
            </a:r>
            <a:r>
              <a:rPr sz="3892" spc="49">
                <a:latin typeface="Times New Roman"/>
                <a:cs typeface="Times New Roman"/>
              </a:rPr>
              <a:t>} </a:t>
            </a:r>
            <a:r>
              <a:rPr sz="3892" spc="162">
                <a:latin typeface="Times New Roman"/>
                <a:cs typeface="Times New Roman"/>
              </a:rPr>
              <a:t> </a:t>
            </a:r>
            <a:r>
              <a:rPr sz="3081" spc="32">
                <a:solidFill>
                  <a:srgbClr val="4348AA"/>
                </a:solidFill>
                <a:latin typeface="Comic Sans MS"/>
                <a:cs typeface="Comic Sans MS"/>
              </a:rPr>
              <a:t>then</a:t>
            </a:r>
            <a:endParaRPr sz="3081">
              <a:latin typeface="Comic Sans MS"/>
              <a:cs typeface="Comic Sans MS"/>
            </a:endParaRPr>
          </a:p>
        </p:txBody>
      </p:sp>
      <p:sp>
        <p:nvSpPr>
          <p:cNvPr id="3" name="object 3"/>
          <p:cNvSpPr txBox="1"/>
          <p:nvPr/>
        </p:nvSpPr>
        <p:spPr>
          <a:xfrm>
            <a:off x="304800" y="1466459"/>
            <a:ext cx="7119551" cy="4712105"/>
          </a:xfrm>
          <a:prstGeom prst="rect">
            <a:avLst/>
          </a:prstGeom>
        </p:spPr>
        <p:txBody>
          <a:bodyPr vert="horz" wrap="square" lIns="0" tIns="298622"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2351"/>
              </a:spcBef>
            </a:pPr>
            <a:r>
              <a:rPr sz="3200" i="1" spc="-2942" baseline="2525">
                <a:latin typeface="Times New Roman"/>
                <a:cs typeface="Times New Roman"/>
              </a:rPr>
              <a:t>M</a:t>
            </a:r>
            <a:r>
              <a:rPr sz="3600" baseline="32828">
                <a:latin typeface="Times New Roman"/>
                <a:cs typeface="Times New Roman"/>
              </a:rPr>
              <a:t>~ </a:t>
            </a:r>
            <a:r>
              <a:rPr sz="3600" spc="-289" baseline="32828">
                <a:latin typeface="Times New Roman"/>
                <a:cs typeface="Times New Roman"/>
              </a:rPr>
              <a:t> </a:t>
            </a:r>
            <a:r>
              <a:rPr lang="en-US" sz="3600" spc="-289" baseline="32828">
                <a:latin typeface="Times New Roman"/>
                <a:cs typeface="Times New Roman"/>
              </a:rPr>
              <a:t> </a:t>
            </a:r>
            <a:r>
              <a:rPr lang="en-US" sz="3200" spc="-289" baseline="32828">
                <a:latin typeface="Times New Roman"/>
                <a:cs typeface="Times New Roman"/>
              </a:rPr>
              <a:t> </a:t>
            </a:r>
            <a:r>
              <a:rPr sz="3200" spc="49">
                <a:solidFill>
                  <a:srgbClr val="4348AA"/>
                </a:solidFill>
                <a:latin typeface="Comic Sans MS"/>
                <a:cs typeface="Comic Sans MS"/>
              </a:rPr>
              <a:t>can</a:t>
            </a:r>
            <a:r>
              <a:rPr sz="3200" spc="32">
                <a:solidFill>
                  <a:srgbClr val="4348AA"/>
                </a:solidFill>
                <a:latin typeface="Comic Sans MS"/>
                <a:cs typeface="Comic Sans MS"/>
              </a:rPr>
              <a:t> </a:t>
            </a:r>
            <a:r>
              <a:rPr sz="3200" spc="49">
                <a:solidFill>
                  <a:srgbClr val="4348AA"/>
                </a:solidFill>
                <a:latin typeface="Comic Sans MS"/>
                <a:cs typeface="Comic Sans MS"/>
              </a:rPr>
              <a:t>enumerate</a:t>
            </a:r>
            <a:r>
              <a:rPr sz="3200" spc="32">
                <a:solidFill>
                  <a:srgbClr val="4348AA"/>
                </a:solidFill>
                <a:latin typeface="Comic Sans MS"/>
                <a:cs typeface="Comic Sans MS"/>
              </a:rPr>
              <a:t> </a:t>
            </a:r>
            <a:r>
              <a:rPr sz="3200" spc="49">
                <a:solidFill>
                  <a:srgbClr val="4348AA"/>
                </a:solidFill>
                <a:latin typeface="Comic Sans MS"/>
                <a:cs typeface="Comic Sans MS"/>
              </a:rPr>
              <a:t>strings</a:t>
            </a:r>
            <a:r>
              <a:rPr sz="3200" spc="32">
                <a:solidFill>
                  <a:srgbClr val="4348AA"/>
                </a:solidFill>
                <a:latin typeface="Comic Sans MS"/>
                <a:cs typeface="Comic Sans MS"/>
              </a:rPr>
              <a:t> </a:t>
            </a:r>
            <a:r>
              <a:rPr sz="3200" spc="49">
                <a:solidFill>
                  <a:srgbClr val="4348AA"/>
                </a:solidFill>
                <a:latin typeface="Comic Sans MS"/>
                <a:cs typeface="Comic Sans MS"/>
              </a:rPr>
              <a:t>as</a:t>
            </a:r>
            <a:r>
              <a:rPr sz="3200" spc="32">
                <a:solidFill>
                  <a:srgbClr val="4348AA"/>
                </a:solidFill>
                <a:latin typeface="Comic Sans MS"/>
                <a:cs typeface="Comic Sans MS"/>
              </a:rPr>
              <a:t> follows:</a:t>
            </a:r>
            <a:endParaRPr sz="3200">
              <a:latin typeface="Comic Sans MS"/>
              <a:cs typeface="Comic Sans MS"/>
            </a:endParaRPr>
          </a:p>
          <a:p>
            <a:pPr marL="3459846" marR="3124155" indent="74140" algn="just">
              <a:lnSpc>
                <a:spcPct val="77000"/>
              </a:lnSpc>
              <a:spcBef>
                <a:spcPts val="3422"/>
              </a:spcBef>
            </a:pPr>
            <a:r>
              <a:rPr sz="3200" i="1" spc="32">
                <a:latin typeface="Times New Roman"/>
                <a:cs typeface="Times New Roman"/>
              </a:rPr>
              <a:t>a </a:t>
            </a:r>
            <a:r>
              <a:rPr sz="3200" i="1" spc="49">
                <a:latin typeface="Times New Roman"/>
                <a:cs typeface="Times New Roman"/>
              </a:rPr>
              <a:t> </a:t>
            </a:r>
            <a:r>
              <a:rPr sz="3200" i="1" spc="32">
                <a:latin typeface="Times New Roman"/>
                <a:cs typeface="Times New Roman"/>
              </a:rPr>
              <a:t>b </a:t>
            </a:r>
            <a:r>
              <a:rPr sz="3200" i="1" spc="49">
                <a:latin typeface="Times New Roman"/>
                <a:cs typeface="Times New Roman"/>
              </a:rPr>
              <a:t> aa</a:t>
            </a:r>
            <a:endParaRPr sz="3200">
              <a:latin typeface="Times New Roman"/>
              <a:cs typeface="Times New Roman"/>
            </a:endParaRPr>
          </a:p>
          <a:p>
            <a:pPr marL="310974" algn="ctr">
              <a:lnSpc>
                <a:spcPts val="3762"/>
              </a:lnSpc>
            </a:pPr>
            <a:r>
              <a:rPr sz="3200" i="1" spc="49">
                <a:latin typeface="Times New Roman"/>
                <a:cs typeface="Times New Roman"/>
              </a:rPr>
              <a:t>ab</a:t>
            </a:r>
            <a:endParaRPr sz="3200">
              <a:latin typeface="Times New Roman"/>
              <a:cs typeface="Times New Roman"/>
            </a:endParaRPr>
          </a:p>
          <a:p>
            <a:pPr marL="278023" algn="ctr">
              <a:lnSpc>
                <a:spcPts val="4427"/>
              </a:lnSpc>
            </a:pPr>
            <a:r>
              <a:rPr sz="3200" i="1" spc="49">
                <a:latin typeface="Times New Roman"/>
                <a:cs typeface="Times New Roman"/>
              </a:rPr>
              <a:t>ba</a:t>
            </a:r>
            <a:endParaRPr sz="3200">
              <a:latin typeface="Times New Roman"/>
              <a:cs typeface="Times New Roman"/>
            </a:endParaRPr>
          </a:p>
          <a:p>
            <a:pPr marL="3385706" marR="2947047" indent="-133863" algn="ctr">
              <a:lnSpc>
                <a:spcPct val="77000"/>
              </a:lnSpc>
              <a:spcBef>
                <a:spcPts val="1200"/>
              </a:spcBef>
            </a:pPr>
            <a:r>
              <a:rPr sz="3200" i="1" spc="49">
                <a:latin typeface="Times New Roman"/>
                <a:cs typeface="Times New Roman"/>
              </a:rPr>
              <a:t>bb </a:t>
            </a:r>
            <a:r>
              <a:rPr sz="3200" i="1" spc="65">
                <a:latin typeface="Times New Roman"/>
                <a:cs typeface="Times New Roman"/>
              </a:rPr>
              <a:t> </a:t>
            </a:r>
            <a:r>
              <a:rPr sz="3200" i="1" spc="32">
                <a:latin typeface="Times New Roman"/>
                <a:cs typeface="Times New Roman"/>
              </a:rPr>
              <a:t>aaa  aab</a:t>
            </a:r>
            <a:endParaRPr sz="3200">
              <a:latin typeface="Times New Roman"/>
              <a:cs typeface="Times New Roman"/>
            </a:endParaRPr>
          </a:p>
        </p:txBody>
      </p:sp>
      <p:sp>
        <p:nvSpPr>
          <p:cNvPr id="4" name="object 4"/>
          <p:cNvSpPr/>
          <p:nvPr/>
        </p:nvSpPr>
        <p:spPr>
          <a:xfrm>
            <a:off x="6736" y="6740"/>
            <a:ext cx="9127524" cy="6849762"/>
          </a:xfrm>
          <a:custGeom>
            <a:rect l="l" t="t" r="r" b="b"/>
            <a:pathLst>
              <a:path w="2814320" h="2112010">
                <a:moveTo>
                  <a:pt x="0" y="0"/>
                </a:moveTo>
                <a:lnTo>
                  <a:pt x="2813858" y="0"/>
                </a:lnTo>
                <a:lnTo>
                  <a:pt x="2813858" y="2111432"/>
                </a:lnTo>
                <a:lnTo>
                  <a:pt x="0" y="2111432"/>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5" name="Ink 4"/>
          <p14:cNvContentPartPr/>
          <p14:nvPr/>
        </p14:nvContentPartPr>
        <p14:xfrm>
          <a:off x="3827880" y="2676960"/>
          <a:ext cx="1287000" cy="278280"/>
        </p14:xfrm>
      </p:contentPart>
    </p:spTree>
  </p:cSld>
  <p:clrMapOvr>
    <a:masterClrMapping/>
  </p:clrMapOvr>
  <p:transition/>
  <p:timing/>
</p:sld>
</file>

<file path=ppt/slides/slide2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52400" y="457200"/>
            <a:ext cx="8127882" cy="6191225"/>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38"/>
              </a:spcBef>
            </a:pPr>
            <a:r>
              <a:rPr sz="3081" spc="49">
                <a:solidFill>
                  <a:srgbClr val="FF2800"/>
                </a:solidFill>
                <a:latin typeface="Comic Sans MS"/>
                <a:cs typeface="Comic Sans MS"/>
              </a:rPr>
              <a:t>Enumeration</a:t>
            </a:r>
            <a:r>
              <a:rPr sz="3081" spc="-49">
                <a:solidFill>
                  <a:srgbClr val="FF2800"/>
                </a:solidFill>
                <a:latin typeface="Comic Sans MS"/>
                <a:cs typeface="Comic Sans MS"/>
              </a:rPr>
              <a:t> </a:t>
            </a:r>
            <a:r>
              <a:rPr sz="3081" spc="49">
                <a:solidFill>
                  <a:srgbClr val="FF2800"/>
                </a:solidFill>
                <a:latin typeface="Comic Sans MS"/>
                <a:cs typeface="Comic Sans MS"/>
              </a:rPr>
              <a:t>procedure</a:t>
            </a:r>
            <a:endParaRPr sz="3081">
              <a:latin typeface="Comic Sans MS"/>
              <a:cs typeface="Comic Sans MS"/>
            </a:endParaRPr>
          </a:p>
          <a:p>
            <a:pPr>
              <a:spcBef>
                <a:spcPts val="81"/>
              </a:spcBef>
            </a:pPr>
            <a:endParaRPr sz="3730">
              <a:latin typeface="Comic Sans MS"/>
              <a:cs typeface="Comic Sans MS"/>
            </a:endParaRPr>
          </a:p>
          <a:p>
            <a:pPr marL="578700"/>
            <a:r>
              <a:rPr sz="3081" spc="32">
                <a:solidFill>
                  <a:srgbClr val="00A500"/>
                </a:solidFill>
                <a:latin typeface="Comic Sans MS"/>
                <a:cs typeface="Comic Sans MS"/>
              </a:rPr>
              <a:t>Repeat:</a:t>
            </a:r>
            <a:endParaRPr sz="3081">
              <a:latin typeface="Comic Sans MS"/>
              <a:cs typeface="Comic Sans MS"/>
            </a:endParaRPr>
          </a:p>
          <a:p>
            <a:pPr marL="1262432">
              <a:spcBef>
                <a:spcPts val="2368"/>
              </a:spcBef>
              <a:tabLst>
                <a:tab pos="2096502"/>
              </a:tabLst>
            </a:pPr>
            <a:r>
              <a:rPr sz="3892" i="1" spc="-1038">
                <a:latin typeface="Times New Roman"/>
                <a:cs typeface="Times New Roman"/>
              </a:rPr>
              <a:t>M</a:t>
            </a:r>
            <a:r>
              <a:rPr sz="5838" spc="-1557" baseline="30092">
                <a:latin typeface="Times New Roman"/>
                <a:cs typeface="Times New Roman"/>
              </a:rPr>
              <a:t>~	</a:t>
            </a:r>
            <a:r>
              <a:rPr sz="4622" spc="71" baseline="5847">
                <a:solidFill>
                  <a:srgbClr val="4348AA"/>
                </a:solidFill>
                <a:latin typeface="Comic Sans MS"/>
                <a:cs typeface="Comic Sans MS"/>
              </a:rPr>
              <a:t>generates</a:t>
            </a:r>
            <a:r>
              <a:rPr sz="4622" spc="-23" baseline="5847">
                <a:solidFill>
                  <a:srgbClr val="4348AA"/>
                </a:solidFill>
                <a:latin typeface="Comic Sans MS"/>
                <a:cs typeface="Comic Sans MS"/>
              </a:rPr>
              <a:t> </a:t>
            </a:r>
            <a:r>
              <a:rPr sz="4622" spc="71" baseline="5847">
                <a:solidFill>
                  <a:srgbClr val="4348AA"/>
                </a:solidFill>
                <a:latin typeface="Comic Sans MS"/>
                <a:cs typeface="Comic Sans MS"/>
              </a:rPr>
              <a:t>a</a:t>
            </a:r>
            <a:r>
              <a:rPr sz="4622" spc="-23" baseline="5847">
                <a:solidFill>
                  <a:srgbClr val="4348AA"/>
                </a:solidFill>
                <a:latin typeface="Comic Sans MS"/>
                <a:cs typeface="Comic Sans MS"/>
              </a:rPr>
              <a:t> </a:t>
            </a:r>
            <a:r>
              <a:rPr sz="4622" spc="71" baseline="5847">
                <a:solidFill>
                  <a:srgbClr val="4348AA"/>
                </a:solidFill>
                <a:latin typeface="Comic Sans MS"/>
                <a:cs typeface="Comic Sans MS"/>
              </a:rPr>
              <a:t>string</a:t>
            </a:r>
            <a:r>
              <a:rPr sz="4622" spc="243" baseline="5847">
                <a:solidFill>
                  <a:srgbClr val="4348AA"/>
                </a:solidFill>
                <a:latin typeface="Comic Sans MS"/>
                <a:cs typeface="Comic Sans MS"/>
              </a:rPr>
              <a:t> </a:t>
            </a:r>
            <a:r>
              <a:rPr sz="5838" i="1" spc="71" baseline="2314">
                <a:latin typeface="Times New Roman"/>
                <a:cs typeface="Times New Roman"/>
              </a:rPr>
              <a:t>w</a:t>
            </a:r>
            <a:endParaRPr sz="5838" baseline="2314">
              <a:latin typeface="Times New Roman"/>
              <a:cs typeface="Times New Roman"/>
            </a:endParaRPr>
          </a:p>
          <a:p>
            <a:pPr marL="1186233">
              <a:spcBef>
                <a:spcPts val="1881"/>
              </a:spcBef>
              <a:tabLst>
                <a:tab pos="2096502"/>
              </a:tabLst>
            </a:pPr>
            <a:r>
              <a:rPr sz="3892" i="1" spc="65">
                <a:latin typeface="Times New Roman"/>
                <a:cs typeface="Times New Roman"/>
              </a:rPr>
              <a:t>M	</a:t>
            </a:r>
            <a:r>
              <a:rPr sz="4622" spc="71" baseline="2923">
                <a:solidFill>
                  <a:srgbClr val="4348AA"/>
                </a:solidFill>
                <a:latin typeface="Comic Sans MS"/>
                <a:cs typeface="Comic Sans MS"/>
              </a:rPr>
              <a:t>checks </a:t>
            </a:r>
            <a:r>
              <a:rPr sz="4622" spc="97" baseline="2923">
                <a:solidFill>
                  <a:srgbClr val="4348AA"/>
                </a:solidFill>
                <a:latin typeface="Comic Sans MS"/>
                <a:cs typeface="Comic Sans MS"/>
              </a:rPr>
              <a:t> </a:t>
            </a:r>
            <a:r>
              <a:rPr sz="4622" baseline="2923">
                <a:solidFill>
                  <a:srgbClr val="4348AA"/>
                </a:solidFill>
                <a:latin typeface="Comic Sans MS"/>
                <a:cs typeface="Comic Sans MS"/>
              </a:rPr>
              <a:t>i</a:t>
            </a:r>
            <a:r>
              <a:rPr sz="4622" spc="71" baseline="2923">
                <a:solidFill>
                  <a:srgbClr val="4348AA"/>
                </a:solidFill>
                <a:latin typeface="Comic Sans MS"/>
                <a:cs typeface="Comic Sans MS"/>
              </a:rPr>
              <a:t>f</a:t>
            </a:r>
            <a:r>
              <a:rPr sz="4622" baseline="2923">
                <a:solidFill>
                  <a:srgbClr val="4348AA"/>
                </a:solidFill>
                <a:latin typeface="Comic Sans MS"/>
                <a:cs typeface="Comic Sans MS"/>
              </a:rPr>
              <a:t> </a:t>
            </a:r>
            <a:r>
              <a:rPr sz="4622" spc="120" baseline="2923">
                <a:solidFill>
                  <a:srgbClr val="4348AA"/>
                </a:solidFill>
                <a:latin typeface="Comic Sans MS"/>
                <a:cs typeface="Comic Sans MS"/>
              </a:rPr>
              <a:t> </a:t>
            </a:r>
            <a:r>
              <a:rPr sz="5838" i="1" spc="71" baseline="9259">
                <a:latin typeface="Times New Roman"/>
                <a:cs typeface="Times New Roman"/>
              </a:rPr>
              <a:t>w</a:t>
            </a:r>
            <a:r>
              <a:rPr sz="5838" i="1" spc="-876" baseline="9259">
                <a:latin typeface="Times New Roman"/>
                <a:cs typeface="Times New Roman"/>
              </a:rPr>
              <a:t> </a:t>
            </a:r>
            <a:r>
              <a:rPr sz="5838" spc="97" baseline="9259">
                <a:latin typeface="Symbol"/>
                <a:cs typeface="Symbol"/>
              </a:rPr>
              <a:t></a:t>
            </a:r>
            <a:r>
              <a:rPr sz="5838" spc="-509" baseline="9259">
                <a:latin typeface="Times New Roman"/>
                <a:cs typeface="Times New Roman"/>
              </a:rPr>
              <a:t> </a:t>
            </a:r>
            <a:r>
              <a:rPr sz="5838" i="1" spc="71" baseline="9259">
                <a:latin typeface="Times New Roman"/>
                <a:cs typeface="Times New Roman"/>
              </a:rPr>
              <a:t>L</a:t>
            </a:r>
            <a:endParaRPr sz="5838" baseline="9259">
              <a:latin typeface="Times New Roman"/>
              <a:cs typeface="Times New Roman"/>
            </a:endParaRPr>
          </a:p>
          <a:p>
            <a:pPr marL="2916156" marR="181230">
              <a:lnSpc>
                <a:spcPts val="6097"/>
              </a:lnSpc>
              <a:spcBef>
                <a:spcPts val="324"/>
              </a:spcBef>
              <a:tabLst>
                <a:tab pos="4168290"/>
              </a:tabLst>
            </a:pPr>
            <a:r>
              <a:rPr sz="3081" spc="49">
                <a:solidFill>
                  <a:srgbClr val="E02DA4"/>
                </a:solidFill>
                <a:latin typeface="Comic Sans MS"/>
                <a:cs typeface="Comic Sans MS"/>
              </a:rPr>
              <a:t>YES:</a:t>
            </a:r>
            <a:r>
              <a:rPr sz="3081" spc="892">
                <a:solidFill>
                  <a:srgbClr val="E02DA4"/>
                </a:solidFill>
                <a:latin typeface="Comic Sans MS"/>
                <a:cs typeface="Comic Sans MS"/>
              </a:rPr>
              <a:t> </a:t>
            </a:r>
            <a:r>
              <a:rPr sz="3081" spc="49">
                <a:solidFill>
                  <a:srgbClr val="4348AA"/>
                </a:solidFill>
                <a:latin typeface="Comic Sans MS"/>
                <a:cs typeface="Comic Sans MS"/>
              </a:rPr>
              <a:t>print</a:t>
            </a:r>
            <a:r>
              <a:rPr sz="3081" spc="843">
                <a:solidFill>
                  <a:srgbClr val="4348AA"/>
                </a:solidFill>
                <a:latin typeface="Comic Sans MS"/>
                <a:cs typeface="Comic Sans MS"/>
              </a:rPr>
              <a:t> </a:t>
            </a:r>
            <a:r>
              <a:rPr sz="3892" i="1" spc="49">
                <a:latin typeface="Times New Roman"/>
                <a:cs typeface="Times New Roman"/>
              </a:rPr>
              <a:t>w</a:t>
            </a:r>
            <a:r>
              <a:rPr sz="3892" i="1" spc="114">
                <a:latin typeface="Times New Roman"/>
                <a:cs typeface="Times New Roman"/>
              </a:rPr>
              <a:t> </a:t>
            </a:r>
            <a:r>
              <a:rPr sz="3081" spc="32">
                <a:solidFill>
                  <a:srgbClr val="4348AA"/>
                </a:solidFill>
                <a:latin typeface="Comic Sans MS"/>
                <a:cs typeface="Comic Sans MS"/>
              </a:rPr>
              <a:t>to</a:t>
            </a:r>
            <a:r>
              <a:rPr sz="3081" spc="-16">
                <a:solidFill>
                  <a:srgbClr val="4348AA"/>
                </a:solidFill>
                <a:latin typeface="Comic Sans MS"/>
                <a:cs typeface="Comic Sans MS"/>
              </a:rPr>
              <a:t> </a:t>
            </a:r>
            <a:r>
              <a:rPr sz="3081" spc="49">
                <a:solidFill>
                  <a:srgbClr val="4348AA"/>
                </a:solidFill>
                <a:latin typeface="Comic Sans MS"/>
                <a:cs typeface="Comic Sans MS"/>
              </a:rPr>
              <a:t>output </a:t>
            </a:r>
            <a:r>
              <a:rPr sz="3081" spc="-876">
                <a:solidFill>
                  <a:srgbClr val="4348AA"/>
                </a:solidFill>
                <a:latin typeface="Comic Sans MS"/>
                <a:cs typeface="Comic Sans MS"/>
              </a:rPr>
              <a:t> </a:t>
            </a:r>
            <a:r>
              <a:rPr sz="4622" spc="97" baseline="2923">
                <a:solidFill>
                  <a:srgbClr val="E02DA4"/>
                </a:solidFill>
                <a:latin typeface="Comic Sans MS"/>
                <a:cs typeface="Comic Sans MS"/>
              </a:rPr>
              <a:t>NO:	</a:t>
            </a:r>
            <a:r>
              <a:rPr sz="4622" spc="49" baseline="2923">
                <a:solidFill>
                  <a:srgbClr val="4348AA"/>
                </a:solidFill>
                <a:latin typeface="Comic Sans MS"/>
                <a:cs typeface="Comic Sans MS"/>
              </a:rPr>
              <a:t>ignore</a:t>
            </a:r>
            <a:r>
              <a:rPr sz="4622" spc="778" baseline="2923">
                <a:solidFill>
                  <a:srgbClr val="4348AA"/>
                </a:solidFill>
                <a:latin typeface="Comic Sans MS"/>
                <a:cs typeface="Comic Sans MS"/>
              </a:rPr>
              <a:t> </a:t>
            </a:r>
            <a:r>
              <a:rPr sz="3892" i="1" spc="49">
                <a:latin typeface="Times New Roman"/>
                <a:cs typeface="Times New Roman"/>
              </a:rPr>
              <a:t>w</a:t>
            </a:r>
            <a:endParaRPr sz="3892">
              <a:latin typeface="Times New Roman"/>
              <a:cs typeface="Times New Roman"/>
            </a:endParaRPr>
          </a:p>
          <a:p>
            <a:pPr>
              <a:spcBef>
                <a:spcPts val="49"/>
              </a:spcBef>
            </a:pPr>
            <a:endParaRPr sz="5838">
              <a:latin typeface="Times New Roman"/>
              <a:cs typeface="Times New Roman"/>
            </a:endParaRPr>
          </a:p>
          <a:p>
            <a:pPr marL="3008830"/>
            <a:r>
              <a:rPr sz="2270" spc="65">
                <a:solidFill>
                  <a:srgbClr val="D77A00"/>
                </a:solidFill>
                <a:latin typeface="Comic Sans MS"/>
                <a:cs typeface="Comic Sans MS"/>
              </a:rPr>
              <a:t>End</a:t>
            </a:r>
            <a:r>
              <a:rPr sz="2270" spc="-49">
                <a:solidFill>
                  <a:srgbClr val="D77A00"/>
                </a:solidFill>
                <a:latin typeface="Comic Sans MS"/>
                <a:cs typeface="Comic Sans MS"/>
              </a:rPr>
              <a:t> </a:t>
            </a:r>
            <a:r>
              <a:rPr sz="2270" spc="49">
                <a:solidFill>
                  <a:srgbClr val="D77A00"/>
                </a:solidFill>
                <a:latin typeface="Comic Sans MS"/>
                <a:cs typeface="Comic Sans MS"/>
              </a:rPr>
              <a:t>of</a:t>
            </a:r>
            <a:r>
              <a:rPr sz="2270" spc="-32">
                <a:solidFill>
                  <a:srgbClr val="D77A00"/>
                </a:solidFill>
                <a:latin typeface="Comic Sans MS"/>
                <a:cs typeface="Comic Sans MS"/>
              </a:rPr>
              <a:t> </a:t>
            </a:r>
            <a:r>
              <a:rPr sz="2270" spc="49">
                <a:solidFill>
                  <a:srgbClr val="D77A00"/>
                </a:solidFill>
                <a:latin typeface="Comic Sans MS"/>
                <a:cs typeface="Comic Sans MS"/>
              </a:rPr>
              <a:t>Proof</a:t>
            </a:r>
            <a:endParaRPr sz="2270">
              <a:latin typeface="Comic Sans MS"/>
              <a:cs typeface="Comic Sans MS"/>
            </a:endParaRPr>
          </a:p>
        </p:txBody>
      </p:sp>
      <p:sp>
        <p:nvSpPr>
          <p:cNvPr id="3" name="object 3"/>
          <p:cNvSpPr/>
          <p:nvPr/>
        </p:nvSpPr>
        <p:spPr>
          <a:xfrm>
            <a:off x="6741" y="6740"/>
            <a:ext cx="9113108" cy="6849762"/>
          </a:xfrm>
          <a:custGeom>
            <a:rect l="l" t="t" r="r" b="b"/>
            <a:pathLst>
              <a:path w="2809875" h="2112010">
                <a:moveTo>
                  <a:pt x="0" y="0"/>
                </a:moveTo>
                <a:lnTo>
                  <a:pt x="2809701" y="0"/>
                </a:lnTo>
                <a:lnTo>
                  <a:pt x="2809701" y="2111432"/>
                </a:lnTo>
                <a:lnTo>
                  <a:pt x="0" y="2111432"/>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4" name="Ink 3"/>
          <p14:cNvContentPartPr/>
          <p14:nvPr/>
        </p14:nvContentPartPr>
        <p14:xfrm>
          <a:off x="4278600" y="3674880"/>
          <a:ext cx="1387800" cy="842760"/>
        </p14:xfrm>
      </p:contentPart>
    </p:spTree>
  </p:cSld>
  <p:clrMapOvr>
    <a:masterClrMapping/>
  </p:clrMapOvr>
  <p:transition/>
  <p:timing/>
</p:sld>
</file>

<file path=ppt/slides/slide2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object 2"/>
          <p:cNvSpPr txBox="1"/>
          <p:nvPr/>
        </p:nvSpPr>
        <p:spPr>
          <a:xfrm>
            <a:off x="408151" y="258086"/>
            <a:ext cx="1937951" cy="1464034"/>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defTabSz="2965582">
              <a:spcBef>
                <a:spcPts val="438"/>
              </a:spcBef>
            </a:pPr>
            <a:r>
              <a:rPr sz="3081" spc="49">
                <a:solidFill>
                  <a:srgbClr val="4348AA"/>
                </a:solidFill>
                <a:latin typeface="Comic Sans MS"/>
                <a:cs typeface="Comic Sans MS"/>
              </a:rPr>
              <a:t>Example:</a:t>
            </a:r>
            <a:endParaRPr sz="3081">
              <a:solidFill>
                <a:prstClr val="black"/>
              </a:solidFill>
              <a:latin typeface="Comic Sans MS"/>
              <a:cs typeface="Comic Sans MS"/>
            </a:endParaRPr>
          </a:p>
          <a:p>
            <a:pPr marL="1136806" defTabSz="2965582">
              <a:spcBef>
                <a:spcPts val="3049"/>
              </a:spcBef>
            </a:pPr>
            <a:r>
              <a:rPr sz="5351" i="1" spc="-1482" baseline="-30303">
                <a:solidFill>
                  <a:prstClr val="black"/>
                </a:solidFill>
                <a:latin typeface="Times New Roman"/>
                <a:cs typeface="Times New Roman"/>
              </a:rPr>
              <a:t>M</a:t>
            </a:r>
            <a:r>
              <a:rPr sz="3568" spc="-989">
                <a:solidFill>
                  <a:prstClr val="black"/>
                </a:solidFill>
                <a:latin typeface="Times New Roman"/>
                <a:cs typeface="Times New Roman"/>
              </a:rPr>
              <a:t>~</a:t>
            </a:r>
            <a:endParaRPr sz="3568">
              <a:solidFill>
                <a:prstClr val="black"/>
              </a:solidFill>
              <a:latin typeface="Times New Roman"/>
              <a:cs typeface="Times New Roman"/>
            </a:endParaRPr>
          </a:p>
        </p:txBody>
      </p:sp>
      <p:sp>
        <p:nvSpPr>
          <p:cNvPr id="3" name="object 3"/>
          <p:cNvSpPr txBox="1"/>
          <p:nvPr/>
        </p:nvSpPr>
        <p:spPr>
          <a:xfrm>
            <a:off x="1421183" y="2000809"/>
            <a:ext cx="844378" cy="4233739"/>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1527" defTabSz="2965582">
              <a:lnSpc>
                <a:spcPts val="4638"/>
              </a:lnSpc>
              <a:spcBef>
                <a:spcPts val="422"/>
              </a:spcBef>
            </a:pPr>
            <a:r>
              <a:rPr sz="3892" i="1" spc="32">
                <a:solidFill>
                  <a:prstClr val="black"/>
                </a:solidFill>
                <a:latin typeface="Times New Roman"/>
                <a:cs typeface="Times New Roman"/>
              </a:rPr>
              <a:t>a</a:t>
            </a:r>
            <a:endParaRPr sz="3892">
              <a:solidFill>
                <a:prstClr val="black"/>
              </a:solidFill>
              <a:latin typeface="Times New Roman"/>
              <a:cs typeface="Times New Roman"/>
            </a:endParaRPr>
          </a:p>
          <a:p>
            <a:pPr marL="115328" marR="193587" indent="59724" defTabSz="2965582">
              <a:lnSpc>
                <a:spcPct val="77000"/>
              </a:lnSpc>
              <a:spcBef>
                <a:spcPts val="1038"/>
              </a:spcBef>
            </a:pPr>
            <a:r>
              <a:rPr sz="3892" i="1" spc="32">
                <a:solidFill>
                  <a:prstClr val="black"/>
                </a:solidFill>
                <a:latin typeface="Times New Roman"/>
                <a:cs typeface="Times New Roman"/>
              </a:rPr>
              <a:t>b </a:t>
            </a:r>
            <a:r>
              <a:rPr sz="3892" i="1" spc="49">
                <a:solidFill>
                  <a:prstClr val="black"/>
                </a:solidFill>
                <a:latin typeface="Times New Roman"/>
                <a:cs typeface="Times New Roman"/>
              </a:rPr>
              <a:t> </a:t>
            </a:r>
            <a:r>
              <a:rPr sz="3892" i="1" spc="32">
                <a:solidFill>
                  <a:prstClr val="black"/>
                </a:solidFill>
                <a:latin typeface="Times New Roman"/>
                <a:cs typeface="Times New Roman"/>
              </a:rPr>
              <a:t>aa  ab</a:t>
            </a:r>
            <a:endParaRPr sz="3892">
              <a:solidFill>
                <a:prstClr val="black"/>
              </a:solidFill>
              <a:latin typeface="Times New Roman"/>
              <a:cs typeface="Times New Roman"/>
            </a:endParaRPr>
          </a:p>
          <a:p>
            <a:pPr marL="100912" defTabSz="2965582">
              <a:lnSpc>
                <a:spcPts val="4200"/>
              </a:lnSpc>
            </a:pPr>
            <a:r>
              <a:rPr sz="3892" i="1" spc="49">
                <a:solidFill>
                  <a:prstClr val="black"/>
                </a:solidFill>
                <a:latin typeface="Times New Roman"/>
                <a:cs typeface="Times New Roman"/>
              </a:rPr>
              <a:t>ba</a:t>
            </a:r>
            <a:endParaRPr sz="3892">
              <a:solidFill>
                <a:prstClr val="black"/>
              </a:solidFill>
              <a:latin typeface="Times New Roman"/>
              <a:cs typeface="Times New Roman"/>
            </a:endParaRPr>
          </a:p>
          <a:p>
            <a:pPr marL="41189" marR="16475" indent="59724" defTabSz="2965582">
              <a:lnSpc>
                <a:spcPct val="77000"/>
              </a:lnSpc>
              <a:spcBef>
                <a:spcPts val="1184"/>
              </a:spcBef>
            </a:pPr>
            <a:r>
              <a:rPr sz="3892" i="1" spc="49">
                <a:solidFill>
                  <a:prstClr val="black"/>
                </a:solidFill>
                <a:latin typeface="Times New Roman"/>
                <a:cs typeface="Times New Roman"/>
              </a:rPr>
              <a:t>bb </a:t>
            </a:r>
            <a:r>
              <a:rPr sz="3892" i="1" spc="65">
                <a:solidFill>
                  <a:prstClr val="black"/>
                </a:solidFill>
                <a:latin typeface="Times New Roman"/>
                <a:cs typeface="Times New Roman"/>
              </a:rPr>
              <a:t> </a:t>
            </a:r>
            <a:r>
              <a:rPr sz="3892" i="1" spc="32">
                <a:solidFill>
                  <a:prstClr val="black"/>
                </a:solidFill>
                <a:latin typeface="Times New Roman"/>
                <a:cs typeface="Times New Roman"/>
              </a:rPr>
              <a:t>aaa  aab</a:t>
            </a:r>
            <a:endParaRPr sz="3892">
              <a:solidFill>
                <a:prstClr val="black"/>
              </a:solidFill>
              <a:latin typeface="Times New Roman"/>
              <a:cs typeface="Times New Roman"/>
            </a:endParaRPr>
          </a:p>
        </p:txBody>
      </p:sp>
      <p:sp>
        <p:nvSpPr>
          <p:cNvPr id="4" name="object 4"/>
          <p:cNvSpPr txBox="1"/>
          <p:nvPr/>
        </p:nvSpPr>
        <p:spPr>
          <a:xfrm>
            <a:off x="4074885" y="1299034"/>
            <a:ext cx="1239795" cy="648856"/>
          </a:xfrm>
          <a:prstGeom prst="rect">
            <a:avLst/>
          </a:prstGeom>
        </p:spPr>
        <p:txBody>
          <a:bodyPr vert="horz" wrap="square" lIns="0" tIns="49427"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389"/>
              </a:spcBef>
            </a:pPr>
            <a:r>
              <a:rPr sz="3892" i="1" spc="114">
                <a:solidFill>
                  <a:prstClr val="black"/>
                </a:solidFill>
                <a:latin typeface="Times New Roman"/>
                <a:cs typeface="Times New Roman"/>
              </a:rPr>
              <a:t>L</a:t>
            </a:r>
            <a:r>
              <a:rPr sz="3892" spc="178">
                <a:solidFill>
                  <a:prstClr val="black"/>
                </a:solidFill>
                <a:latin typeface="Times New Roman"/>
                <a:cs typeface="Times New Roman"/>
              </a:rPr>
              <a:t>(</a:t>
            </a:r>
            <a:r>
              <a:rPr sz="3892" i="1" spc="65">
                <a:solidFill>
                  <a:prstClr val="black"/>
                </a:solidFill>
                <a:latin typeface="Times New Roman"/>
                <a:cs typeface="Times New Roman"/>
              </a:rPr>
              <a:t>M</a:t>
            </a:r>
            <a:r>
              <a:rPr sz="3892" i="1" spc="-308">
                <a:solidFill>
                  <a:prstClr val="black"/>
                </a:solidFill>
                <a:latin typeface="Times New Roman"/>
                <a:cs typeface="Times New Roman"/>
              </a:rPr>
              <a:t> </a:t>
            </a:r>
            <a:r>
              <a:rPr sz="3892" spc="16">
                <a:solidFill>
                  <a:prstClr val="black"/>
                </a:solidFill>
                <a:latin typeface="Times New Roman"/>
                <a:cs typeface="Times New Roman"/>
              </a:rPr>
              <a:t>)</a:t>
            </a:r>
            <a:endParaRPr sz="3892">
              <a:solidFill>
                <a:prstClr val="black"/>
              </a:solidFill>
              <a:latin typeface="Times New Roman"/>
              <a:cs typeface="Times New Roman"/>
            </a:endParaRPr>
          </a:p>
        </p:txBody>
      </p:sp>
      <p:sp>
        <p:nvSpPr>
          <p:cNvPr id="5" name="object 5"/>
          <p:cNvSpPr txBox="1"/>
          <p:nvPr/>
        </p:nvSpPr>
        <p:spPr>
          <a:xfrm>
            <a:off x="4387139" y="2279038"/>
            <a:ext cx="589005" cy="1880335"/>
          </a:xfrm>
          <a:prstGeom prst="rect">
            <a:avLst/>
          </a:prstGeom>
        </p:spPr>
        <p:txBody>
          <a:bodyPr vert="horz" wrap="square" lIns="0" tIns="358343"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912" defTabSz="2965582">
              <a:spcBef>
                <a:spcPts val="2818"/>
              </a:spcBef>
            </a:pPr>
            <a:r>
              <a:rPr sz="3892" i="1" spc="32">
                <a:solidFill>
                  <a:prstClr val="black"/>
                </a:solidFill>
                <a:latin typeface="Times New Roman"/>
                <a:cs typeface="Times New Roman"/>
              </a:rPr>
              <a:t>b</a:t>
            </a:r>
            <a:endParaRPr sz="3892">
              <a:solidFill>
                <a:prstClr val="black"/>
              </a:solidFill>
              <a:latin typeface="Times New Roman"/>
              <a:cs typeface="Times New Roman"/>
            </a:endParaRPr>
          </a:p>
          <a:p>
            <a:pPr marL="41189" defTabSz="2965582">
              <a:spcBef>
                <a:spcPts val="2513"/>
              </a:spcBef>
            </a:pPr>
            <a:r>
              <a:rPr sz="3892" i="1" spc="49">
                <a:solidFill>
                  <a:prstClr val="black"/>
                </a:solidFill>
                <a:latin typeface="Times New Roman"/>
                <a:cs typeface="Times New Roman"/>
              </a:rPr>
              <a:t>ab</a:t>
            </a:r>
            <a:endParaRPr sz="3892">
              <a:solidFill>
                <a:prstClr val="black"/>
              </a:solidFill>
              <a:latin typeface="Times New Roman"/>
              <a:cs typeface="Times New Roman"/>
            </a:endParaRPr>
          </a:p>
        </p:txBody>
      </p:sp>
      <p:sp>
        <p:nvSpPr>
          <p:cNvPr id="6" name="object 6"/>
          <p:cNvSpPr txBox="1"/>
          <p:nvPr/>
        </p:nvSpPr>
        <p:spPr>
          <a:xfrm>
            <a:off x="4311091" y="4638305"/>
            <a:ext cx="844378" cy="1054343"/>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912" defTabSz="2965582">
              <a:lnSpc>
                <a:spcPts val="3940"/>
              </a:lnSpc>
              <a:spcBef>
                <a:spcPts val="422"/>
              </a:spcBef>
            </a:pPr>
            <a:r>
              <a:rPr sz="3892" i="1" spc="49">
                <a:solidFill>
                  <a:prstClr val="black"/>
                </a:solidFill>
                <a:latin typeface="Times New Roman"/>
                <a:cs typeface="Times New Roman"/>
              </a:rPr>
              <a:t>bb</a:t>
            </a:r>
            <a:endParaRPr sz="3892">
              <a:solidFill>
                <a:prstClr val="black"/>
              </a:solidFill>
              <a:latin typeface="Times New Roman"/>
              <a:cs typeface="Times New Roman"/>
            </a:endParaRPr>
          </a:p>
          <a:p>
            <a:pPr marL="41189" defTabSz="2965582">
              <a:lnSpc>
                <a:spcPts val="3940"/>
              </a:lnSpc>
            </a:pPr>
            <a:r>
              <a:rPr sz="3892" i="1" spc="49">
                <a:solidFill>
                  <a:prstClr val="black"/>
                </a:solidFill>
                <a:latin typeface="Times New Roman"/>
                <a:cs typeface="Times New Roman"/>
              </a:rPr>
              <a:t>aaa</a:t>
            </a:r>
            <a:endParaRPr sz="3892">
              <a:solidFill>
                <a:prstClr val="black"/>
              </a:solidFill>
              <a:latin typeface="Times New Roman"/>
              <a:cs typeface="Times New Roman"/>
            </a:endParaRPr>
          </a:p>
        </p:txBody>
      </p:sp>
      <p:sp>
        <p:nvSpPr>
          <p:cNvPr id="7" name="object 7"/>
          <p:cNvSpPr txBox="1">
            <a:spLocks noGrp="1"/>
          </p:cNvSpPr>
          <p:nvPr>
            <p:ph type="title"/>
          </p:nvPr>
        </p:nvSpPr>
        <p:spPr>
          <a:xfrm>
            <a:off x="2501736" y="149113"/>
            <a:ext cx="4491681" cy="653015"/>
          </a:xfrm>
          <a:prstGeom prst="rect">
            <a:avLst/>
          </a:prstGeom>
        </p:spPr>
        <p:txBody>
          <a:bodyPr vert="horz" wrap="square" lIns="0" tIns="53546" rIns="0" bIns="0" rtlCol="0">
            <a:spAutoFit/>
          </a:bodyPr>
          <a:lstStyle/>
          <a:p>
            <a:pPr marL="41189">
              <a:spcBef>
                <a:spcPts val="422"/>
              </a:spcBef>
            </a:pPr>
            <a:r>
              <a:rPr sz="3892" i="1" spc="49">
                <a:solidFill>
                  <a:srgbClr val="000000"/>
                </a:solidFill>
                <a:latin typeface="Times New Roman"/>
                <a:cs typeface="Times New Roman"/>
              </a:rPr>
              <a:t>L</a:t>
            </a:r>
            <a:r>
              <a:rPr sz="3892" i="1" spc="-16">
                <a:solidFill>
                  <a:srgbClr val="000000"/>
                </a:solidFill>
                <a:latin typeface="Times New Roman"/>
                <a:cs typeface="Times New Roman"/>
              </a:rPr>
              <a:t> </a:t>
            </a:r>
            <a:r>
              <a:rPr sz="3892" spc="49">
                <a:solidFill>
                  <a:srgbClr val="000000"/>
                </a:solidFill>
                <a:latin typeface="Symbol"/>
                <a:cs typeface="Symbol"/>
              </a:rPr>
              <a:t></a:t>
            </a:r>
            <a:r>
              <a:rPr sz="3892" spc="-422">
                <a:solidFill>
                  <a:srgbClr val="000000"/>
                </a:solidFill>
                <a:latin typeface="Times New Roman"/>
                <a:cs typeface="Times New Roman"/>
              </a:rPr>
              <a:t> </a:t>
            </a:r>
            <a:r>
              <a:rPr sz="3892" spc="-195">
                <a:solidFill>
                  <a:srgbClr val="000000"/>
                </a:solidFill>
                <a:latin typeface="Times New Roman"/>
                <a:cs typeface="Times New Roman"/>
              </a:rPr>
              <a:t>{</a:t>
            </a:r>
            <a:r>
              <a:rPr sz="3892" i="1" spc="49">
                <a:solidFill>
                  <a:srgbClr val="000000"/>
                </a:solidFill>
                <a:latin typeface="Times New Roman"/>
                <a:cs typeface="Times New Roman"/>
              </a:rPr>
              <a:t>b</a:t>
            </a:r>
            <a:r>
              <a:rPr sz="3892" spc="16">
                <a:solidFill>
                  <a:srgbClr val="000000"/>
                </a:solidFill>
                <a:latin typeface="Times New Roman"/>
                <a:cs typeface="Times New Roman"/>
              </a:rPr>
              <a:t>,</a:t>
            </a:r>
            <a:r>
              <a:rPr sz="3892" spc="-551">
                <a:solidFill>
                  <a:srgbClr val="000000"/>
                </a:solidFill>
                <a:latin typeface="Times New Roman"/>
                <a:cs typeface="Times New Roman"/>
              </a:rPr>
              <a:t> </a:t>
            </a:r>
            <a:r>
              <a:rPr sz="3892" i="1" spc="49">
                <a:solidFill>
                  <a:srgbClr val="000000"/>
                </a:solidFill>
                <a:latin typeface="Times New Roman"/>
                <a:cs typeface="Times New Roman"/>
              </a:rPr>
              <a:t>ab</a:t>
            </a:r>
            <a:r>
              <a:rPr sz="3892" spc="308">
                <a:solidFill>
                  <a:srgbClr val="000000"/>
                </a:solidFill>
                <a:latin typeface="Times New Roman"/>
                <a:cs typeface="Times New Roman"/>
              </a:rPr>
              <a:t>,</a:t>
            </a:r>
            <a:r>
              <a:rPr sz="3892" i="1" spc="49">
                <a:solidFill>
                  <a:srgbClr val="000000"/>
                </a:solidFill>
                <a:latin typeface="Times New Roman"/>
                <a:cs typeface="Times New Roman"/>
              </a:rPr>
              <a:t>bb</a:t>
            </a:r>
            <a:r>
              <a:rPr sz="3892" spc="16">
                <a:solidFill>
                  <a:srgbClr val="000000"/>
                </a:solidFill>
                <a:latin typeface="Times New Roman"/>
                <a:cs typeface="Times New Roman"/>
              </a:rPr>
              <a:t>,</a:t>
            </a:r>
            <a:r>
              <a:rPr sz="3892" spc="-551">
                <a:solidFill>
                  <a:srgbClr val="000000"/>
                </a:solidFill>
                <a:latin typeface="Times New Roman"/>
                <a:cs typeface="Times New Roman"/>
              </a:rPr>
              <a:t> </a:t>
            </a:r>
            <a:r>
              <a:rPr sz="3892" i="1" spc="49">
                <a:solidFill>
                  <a:srgbClr val="000000"/>
                </a:solidFill>
                <a:latin typeface="Times New Roman"/>
                <a:cs typeface="Times New Roman"/>
              </a:rPr>
              <a:t>aa</a:t>
            </a:r>
            <a:r>
              <a:rPr sz="3892" i="1" spc="114">
                <a:solidFill>
                  <a:srgbClr val="000000"/>
                </a:solidFill>
                <a:latin typeface="Times New Roman"/>
                <a:cs typeface="Times New Roman"/>
              </a:rPr>
              <a:t>a</a:t>
            </a:r>
            <a:r>
              <a:rPr sz="3892" spc="16">
                <a:solidFill>
                  <a:srgbClr val="000000"/>
                </a:solidFill>
                <a:latin typeface="Times New Roman"/>
                <a:cs typeface="Times New Roman"/>
              </a:rPr>
              <a:t>,....}</a:t>
            </a:r>
            <a:endParaRPr sz="3892">
              <a:latin typeface="Times New Roman"/>
              <a:cs typeface="Times New Roman"/>
            </a:endParaRPr>
          </a:p>
        </p:txBody>
      </p:sp>
      <p:sp>
        <p:nvSpPr>
          <p:cNvPr id="8" name="object 8"/>
          <p:cNvSpPr/>
          <p:nvPr/>
        </p:nvSpPr>
        <p:spPr>
          <a:xfrm>
            <a:off x="456298" y="2054364"/>
            <a:ext cx="8138984" cy="0"/>
          </a:xfrm>
          <a:custGeom>
            <a:rect l="l" t="t" r="r" b="b"/>
            <a:pathLst>
              <a:path w="2509520">
                <a:moveTo>
                  <a:pt x="0" y="0"/>
                </a:moveTo>
                <a:lnTo>
                  <a:pt x="2509022" y="0"/>
                </a:lnTo>
              </a:path>
            </a:pathLst>
          </a:custGeom>
          <a:ln w="4158">
            <a:solidFill>
              <a:srgbClr val="AB46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9" name="object 9"/>
          <p:cNvSpPr txBox="1"/>
          <p:nvPr/>
        </p:nvSpPr>
        <p:spPr>
          <a:xfrm>
            <a:off x="6591975" y="979395"/>
            <a:ext cx="2139778" cy="1041581"/>
          </a:xfrm>
          <a:prstGeom prst="rect">
            <a:avLst/>
          </a:prstGeom>
        </p:spPr>
        <p:txBody>
          <a:bodyPr vert="horz" wrap="square" lIns="0" tIns="391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83967" marR="16475" indent="-444837" defTabSz="2965582">
              <a:lnSpc>
                <a:spcPct val="122900"/>
              </a:lnSpc>
              <a:spcBef>
                <a:spcPts val="308"/>
              </a:spcBef>
            </a:pPr>
            <a:r>
              <a:rPr sz="2757" spc="16">
                <a:solidFill>
                  <a:srgbClr val="4348AA"/>
                </a:solidFill>
                <a:latin typeface="Comic Sans MS"/>
                <a:cs typeface="Comic Sans MS"/>
              </a:rPr>
              <a:t>Enumeration  </a:t>
            </a:r>
            <a:r>
              <a:rPr sz="2757">
                <a:solidFill>
                  <a:srgbClr val="4348AA"/>
                </a:solidFill>
                <a:latin typeface="Comic Sans MS"/>
                <a:cs typeface="Comic Sans MS"/>
              </a:rPr>
              <a:t>Output</a:t>
            </a:r>
            <a:endParaRPr sz="2757">
              <a:solidFill>
                <a:prstClr val="black"/>
              </a:solidFill>
              <a:latin typeface="Comic Sans MS"/>
              <a:cs typeface="Comic Sans MS"/>
            </a:endParaRPr>
          </a:p>
        </p:txBody>
      </p:sp>
      <p:sp>
        <p:nvSpPr>
          <p:cNvPr id="10" name="object 10"/>
          <p:cNvSpPr txBox="1"/>
          <p:nvPr/>
        </p:nvSpPr>
        <p:spPr>
          <a:xfrm>
            <a:off x="7277047" y="2279038"/>
            <a:ext cx="589005" cy="1880335"/>
          </a:xfrm>
          <a:prstGeom prst="rect">
            <a:avLst/>
          </a:prstGeom>
        </p:spPr>
        <p:txBody>
          <a:bodyPr vert="horz" wrap="square" lIns="0" tIns="358343"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912" defTabSz="2965582">
              <a:spcBef>
                <a:spcPts val="2818"/>
              </a:spcBef>
            </a:pPr>
            <a:r>
              <a:rPr sz="3892" i="1" spc="32">
                <a:solidFill>
                  <a:prstClr val="black"/>
                </a:solidFill>
                <a:latin typeface="Times New Roman"/>
                <a:cs typeface="Times New Roman"/>
              </a:rPr>
              <a:t>b</a:t>
            </a:r>
            <a:endParaRPr sz="3892">
              <a:solidFill>
                <a:prstClr val="black"/>
              </a:solidFill>
              <a:latin typeface="Times New Roman"/>
              <a:cs typeface="Times New Roman"/>
            </a:endParaRPr>
          </a:p>
          <a:p>
            <a:pPr marL="41189" defTabSz="2965582">
              <a:spcBef>
                <a:spcPts val="2513"/>
              </a:spcBef>
            </a:pPr>
            <a:r>
              <a:rPr sz="3892" i="1" spc="49">
                <a:solidFill>
                  <a:prstClr val="black"/>
                </a:solidFill>
                <a:latin typeface="Times New Roman"/>
                <a:cs typeface="Times New Roman"/>
              </a:rPr>
              <a:t>ab</a:t>
            </a:r>
            <a:endParaRPr sz="3892">
              <a:solidFill>
                <a:prstClr val="black"/>
              </a:solidFill>
              <a:latin typeface="Times New Roman"/>
              <a:cs typeface="Times New Roman"/>
            </a:endParaRPr>
          </a:p>
        </p:txBody>
      </p:sp>
      <p:sp>
        <p:nvSpPr>
          <p:cNvPr id="11" name="object 11"/>
          <p:cNvSpPr txBox="1"/>
          <p:nvPr/>
        </p:nvSpPr>
        <p:spPr>
          <a:xfrm>
            <a:off x="7201002" y="4638305"/>
            <a:ext cx="844378" cy="1054343"/>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912" defTabSz="2965582">
              <a:lnSpc>
                <a:spcPts val="3940"/>
              </a:lnSpc>
              <a:spcBef>
                <a:spcPts val="422"/>
              </a:spcBef>
            </a:pPr>
            <a:r>
              <a:rPr sz="3892" i="1" spc="49">
                <a:solidFill>
                  <a:prstClr val="black"/>
                </a:solidFill>
                <a:latin typeface="Times New Roman"/>
                <a:cs typeface="Times New Roman"/>
              </a:rPr>
              <a:t>bb</a:t>
            </a:r>
            <a:endParaRPr sz="3892">
              <a:solidFill>
                <a:prstClr val="black"/>
              </a:solidFill>
              <a:latin typeface="Times New Roman"/>
              <a:cs typeface="Times New Roman"/>
            </a:endParaRPr>
          </a:p>
          <a:p>
            <a:pPr marL="41189" defTabSz="2965582">
              <a:lnSpc>
                <a:spcPts val="3940"/>
              </a:lnSpc>
            </a:pPr>
            <a:r>
              <a:rPr sz="3892" i="1" spc="49">
                <a:solidFill>
                  <a:prstClr val="black"/>
                </a:solidFill>
                <a:latin typeface="Times New Roman"/>
                <a:cs typeface="Times New Roman"/>
              </a:rPr>
              <a:t>aaa</a:t>
            </a:r>
            <a:endParaRPr sz="3892">
              <a:solidFill>
                <a:prstClr val="black"/>
              </a:solidFill>
              <a:latin typeface="Times New Roman"/>
              <a:cs typeface="Times New Roman"/>
            </a:endParaRPr>
          </a:p>
        </p:txBody>
      </p:sp>
      <p:sp>
        <p:nvSpPr>
          <p:cNvPr id="12" name="object 12"/>
          <p:cNvSpPr/>
          <p:nvPr/>
        </p:nvSpPr>
        <p:spPr>
          <a:xfrm>
            <a:off x="6736" y="6740"/>
            <a:ext cx="9127524" cy="6849762"/>
          </a:xfrm>
          <a:custGeom>
            <a:rect l="l" t="t" r="r" b="b"/>
            <a:pathLst>
              <a:path w="2814320" h="2112010">
                <a:moveTo>
                  <a:pt x="0" y="0"/>
                </a:moveTo>
                <a:lnTo>
                  <a:pt x="2813858" y="0"/>
                </a:lnTo>
                <a:lnTo>
                  <a:pt x="2813858" y="2111432"/>
                </a:lnTo>
                <a:lnTo>
                  <a:pt x="0" y="2111432"/>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contentPart p14:bwMode="auto" r:id="rId2">
        <p14:nvContentPartPr>
          <p14:cNvPr id="13" name="Ink 12"/>
          <p14:cNvContentPartPr/>
          <p14:nvPr/>
        </p14:nvContentPartPr>
        <p14:xfrm>
          <a:off x="1512720" y="399240"/>
          <a:ext cx="6478920" cy="2648520"/>
        </p14:xfrm>
      </p:contentPart>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747" name="Rectangle 2">
            <a:extLst>
              <a:ext uri="{FF2B5EF4-FFF2-40B4-BE49-F238E27FC236}">
                <a16:creationId xmlns:a16="http://schemas.microsoft.com/office/drawing/2014/main" id="{C2B0E194-9CDD-EAEC-BCD4-AF87C989A0D3}"/>
              </a:ext>
            </a:extLst>
          </p:cNvPr>
          <p:cNvSpPr>
            <a:spLocks noChangeArrowheads="1"/>
          </p:cNvSpPr>
          <p:nvPr/>
        </p:nvSpPr>
        <p:spPr bwMode="auto">
          <a:xfrm>
            <a:off x="457200" y="503238"/>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2400" b="1">
              <a:solidFill>
                <a:srgbClr val="3366FF"/>
              </a:solidFill>
            </a:endParaRPr>
          </a:p>
        </p:txBody>
      </p:sp>
      <p:sp>
        <p:nvSpPr>
          <p:cNvPr id="31748" name="Text Box 13">
            <a:extLst>
              <a:ext uri="{FF2B5EF4-FFF2-40B4-BE49-F238E27FC236}">
                <a16:creationId xmlns:a16="http://schemas.microsoft.com/office/drawing/2014/main" id="{B67ED46C-274B-BAC0-3601-54E3ADA751FB}"/>
              </a:ext>
            </a:extLst>
          </p:cNvPr>
          <p:cNvSpPr txBox="1">
            <a:spLocks noChangeArrowheads="1"/>
          </p:cNvSpPr>
          <p:nvPr/>
        </p:nvSpPr>
        <p:spPr bwMode="auto">
          <a:xfrm>
            <a:off x="152400" y="746919"/>
            <a:ext cx="74676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lnSpc>
                <a:spcPct val="90000"/>
              </a:lnSpc>
              <a:spcBef>
                <a:spcPct val="50000"/>
              </a:spcBef>
              <a:buFontTx/>
              <a:buNone/>
            </a:pPr>
            <a:r>
              <a:rPr lang="en-US" altLang="en-US" b="1">
                <a:solidFill>
                  <a:srgbClr val="7030A0"/>
                </a:solidFill>
              </a:rPr>
              <a:t>Theory of computations ?</a:t>
            </a:r>
          </a:p>
        </p:txBody>
      </p:sp>
      <p:sp>
        <p:nvSpPr>
          <p:cNvPr id="31749" name="Rectangle 1">
            <a:extLst>
              <a:ext uri="{FF2B5EF4-FFF2-40B4-BE49-F238E27FC236}">
                <a16:creationId xmlns:a16="http://schemas.microsoft.com/office/drawing/2014/main" id="{B6C54BC8-F299-B2DC-3490-593EDF582233}"/>
              </a:ext>
            </a:extLst>
          </p:cNvPr>
          <p:cNvSpPr>
            <a:spLocks noChangeArrowheads="1"/>
          </p:cNvSpPr>
          <p:nvPr/>
        </p:nvSpPr>
        <p:spPr bwMode="auto">
          <a:xfrm>
            <a:off x="990601" y="3378200"/>
            <a:ext cx="6400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spcBef>
                <a:spcPct val="0"/>
              </a:spcBef>
              <a:buFontTx/>
              <a:buNone/>
            </a:pPr>
            <a:endParaRPr lang="en-IN" altLang="en-US" sz="1800"/>
          </a:p>
        </p:txBody>
      </p:sp>
      <p:sp>
        <p:nvSpPr>
          <p:cNvPr id="7" name="Rectangle 3">
            <a:extLst>
              <a:ext uri="{FF2B5EF4-FFF2-40B4-BE49-F238E27FC236}">
                <a16:creationId xmlns:a16="http://schemas.microsoft.com/office/drawing/2014/main" id="{2E7CDBE8-E71E-4FD2-C90E-AF65A72E514E}"/>
              </a:ext>
            </a:extLst>
          </p:cNvPr>
          <p:cNvSpPr txBox="1"/>
          <p:nvPr/>
        </p:nvSpPr>
        <p:spPr bwMode="auto">
          <a:xfrm>
            <a:off x="24384" y="1837532"/>
            <a:ext cx="8967216" cy="4517230"/>
          </a:xfrm>
          <a:prstGeom prst="rect">
            <a:avLst/>
          </a:prstGeom>
          <a:noFill/>
          <a:ln>
            <a:noFill/>
          </a:ln>
        </p:spPr>
        <p:txBody>
          <a:bodyPr/>
          <a:lstStyle>
            <a:defPPr>
              <a:defRPr lang="en-US"/>
            </a:defPPr>
            <a:lvl1pPr marL="342900" indent="-342900" algn="l" defTabSz="914400" rtl="0" eaLnBrk="0" fontAlgn="base" latinLnBrk="0"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0" fontAlgn="base" latinLnBrk="0"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0" fontAlgn="base" latinLnBrk="0"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tabLst>
                <a:tab pos="2095500"/>
              </a:tabLst>
              <a:defRPr/>
            </a:pPr>
            <a:r>
              <a:rPr lang="en-US" altLang="en-US" sz="2400">
                <a:solidFill>
                  <a:srgbClr val="C00000"/>
                </a:solidFill>
                <a:latin typeface="+mn-lt"/>
              </a:rPr>
              <a:t>Some questions: </a:t>
            </a:r>
            <a:r>
              <a:rPr lang="en-US" altLang="en-US" sz="2400">
                <a:solidFill>
                  <a:srgbClr val="002060"/>
                </a:solidFill>
                <a:latin typeface="+mn-lt"/>
              </a:rPr>
              <a:t> </a:t>
            </a:r>
          </a:p>
          <a:p>
            <a:pPr marL="0" indent="0">
              <a:lnSpc>
                <a:spcPct val="90000"/>
              </a:lnSpc>
              <a:buFont typeface="Wingdings" panose="05000000000000000000" pitchFamily="2" charset="2"/>
              <a:buChar char="Ø"/>
              <a:tabLst>
                <a:tab pos="2095500"/>
              </a:tabLst>
              <a:defRPr/>
            </a:pPr>
            <a:endParaRPr lang="en-US" altLang="en-US" sz="2400">
              <a:solidFill>
                <a:srgbClr val="002060"/>
              </a:solidFill>
              <a:latin typeface="+mn-lt"/>
            </a:endParaRPr>
          </a:p>
          <a:p>
            <a:pPr marL="0" indent="0">
              <a:lnSpc>
                <a:spcPct val="90000"/>
              </a:lnSpc>
              <a:buFont typeface="Wingdings" panose="05000000000000000000" pitchFamily="2" charset="2"/>
              <a:buChar char="Ø"/>
              <a:tabLst>
                <a:tab pos="2095500"/>
              </a:tabLst>
              <a:defRPr/>
            </a:pPr>
            <a:r>
              <a:rPr lang="en-US" altLang="en-US" sz="2400">
                <a:latin typeface="+mn-lt"/>
              </a:rPr>
              <a:t>What does it mean for a function to be computable?</a:t>
            </a:r>
          </a:p>
          <a:p>
            <a:pPr marL="0" indent="0">
              <a:lnSpc>
                <a:spcPct val="90000"/>
              </a:lnSpc>
              <a:buFont typeface="Wingdings" panose="05000000000000000000" pitchFamily="2" charset="2"/>
              <a:buChar char="Ø"/>
              <a:tabLst>
                <a:tab pos="2095500"/>
              </a:tabLst>
              <a:defRPr/>
            </a:pPr>
            <a:endParaRPr lang="en-US" altLang="en-US" sz="2400">
              <a:latin typeface="+mn-lt"/>
            </a:endParaRPr>
          </a:p>
          <a:p>
            <a:pPr marL="0" indent="0">
              <a:lnSpc>
                <a:spcPct val="90000"/>
              </a:lnSpc>
              <a:buFont typeface="Wingdings" panose="05000000000000000000" pitchFamily="2" charset="2"/>
              <a:buChar char="Ø"/>
              <a:tabLst>
                <a:tab pos="2095500"/>
              </a:tabLst>
              <a:defRPr/>
            </a:pPr>
            <a:r>
              <a:rPr lang="en-US" altLang="en-US" sz="2400">
                <a:latin typeface="+mn-lt"/>
              </a:rPr>
              <a:t> What can and can’t be computed ?</a:t>
            </a:r>
          </a:p>
          <a:p>
            <a:pPr marL="0" indent="0">
              <a:lnSpc>
                <a:spcPct val="90000"/>
              </a:lnSpc>
              <a:buFont typeface="Wingdings" panose="05000000000000000000" pitchFamily="2" charset="2"/>
              <a:buChar char="Ø"/>
              <a:tabLst>
                <a:tab pos="2095500"/>
              </a:tabLst>
              <a:defRPr/>
            </a:pPr>
            <a:endParaRPr lang="en-US" altLang="en-US" sz="2400">
              <a:latin typeface="+mn-lt"/>
            </a:endParaRPr>
          </a:p>
          <a:p>
            <a:pPr marL="0" indent="0">
              <a:lnSpc>
                <a:spcPct val="90000"/>
              </a:lnSpc>
              <a:buFont typeface="Wingdings" panose="05000000000000000000" pitchFamily="2" charset="2"/>
              <a:buChar char="Ø"/>
              <a:tabLst>
                <a:tab pos="2095500"/>
              </a:tabLst>
              <a:defRPr/>
            </a:pPr>
            <a:r>
              <a:rPr lang="en-US" altLang="en-US" sz="2400">
                <a:latin typeface="+mn-lt"/>
              </a:rPr>
              <a:t> What makes some problems computationally hard but others easy?</a:t>
            </a:r>
          </a:p>
          <a:p>
            <a:pPr marL="0" indent="0">
              <a:lnSpc>
                <a:spcPct val="90000"/>
              </a:lnSpc>
              <a:buFont typeface="Wingdings" panose="05000000000000000000" pitchFamily="2" charset="2"/>
              <a:buChar char="Ø"/>
              <a:tabLst>
                <a:tab pos="2095500"/>
              </a:tabLst>
              <a:defRPr/>
            </a:pPr>
            <a:endParaRPr lang="en-US" altLang="en-US" sz="2400">
              <a:latin typeface="+mn-lt"/>
            </a:endParaRPr>
          </a:p>
          <a:p>
            <a:pPr marL="0" indent="0">
              <a:lnSpc>
                <a:spcPct val="90000"/>
              </a:lnSpc>
              <a:buFont typeface="Wingdings" panose="05000000000000000000" pitchFamily="2" charset="2"/>
              <a:buChar char="Ø"/>
              <a:tabLst>
                <a:tab pos="2095500"/>
              </a:tabLst>
              <a:defRPr/>
            </a:pPr>
            <a:endParaRPr lang="en-US" altLang="en-US" sz="2400">
              <a:solidFill>
                <a:srgbClr val="002060"/>
              </a:solidFill>
              <a:latin typeface="+mn-lt"/>
            </a:endParaRPr>
          </a:p>
          <a:p>
            <a:pPr lvl="1" indent="-342900">
              <a:lnSpc>
                <a:spcPct val="90000"/>
              </a:lnSpc>
              <a:tabLst>
                <a:tab pos="2095500"/>
              </a:tabLst>
              <a:defRPr/>
            </a:pPr>
            <a:endParaRPr lang="en-US" altLang="en-US" sz="2400">
              <a:solidFill>
                <a:srgbClr val="002060"/>
              </a:solidFill>
              <a:latin typeface="+mn-lt"/>
            </a:endParaRPr>
          </a:p>
        </p:txBody>
      </p:sp>
    </p:spTree>
    <p:extLst>
      <p:ext uri="{BB962C8B-B14F-4D97-AF65-F5344CB8AC3E}">
        <p14:creationId xmlns:p14="http://schemas.microsoft.com/office/powerpoint/2010/main" val="31067608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330760111"/>
      </p:ext>
    </p:extLst>
  </p:cSld>
  <p:clrMapOvr>
    <a:masterClrMapping/>
  </p:clrMapOvr>
  <p:transition/>
  <p:timing/>
</p:sld>
</file>

<file path=ppt/slides/slide3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object 2"/>
          <p:cNvSpPr txBox="1"/>
          <p:nvPr/>
        </p:nvSpPr>
        <p:spPr>
          <a:xfrm>
            <a:off x="261929" y="105913"/>
            <a:ext cx="195030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38"/>
              </a:spcBef>
            </a:pPr>
            <a:r>
              <a:rPr sz="3081" b="1" spc="49">
                <a:solidFill>
                  <a:srgbClr val="FF2800"/>
                </a:solidFill>
                <a:latin typeface="Comic Sans MS"/>
                <a:cs typeface="Comic Sans MS"/>
              </a:rPr>
              <a:t>Theorem:</a:t>
            </a:r>
            <a:endParaRPr sz="3081">
              <a:solidFill>
                <a:prstClr val="black"/>
              </a:solidFill>
              <a:latin typeface="Comic Sans MS"/>
              <a:cs typeface="Comic Sans MS"/>
            </a:endParaRPr>
          </a:p>
        </p:txBody>
      </p:sp>
      <p:sp>
        <p:nvSpPr>
          <p:cNvPr id="3" name="object 3"/>
          <p:cNvSpPr txBox="1">
            <a:spLocks noGrp="1"/>
          </p:cNvSpPr>
          <p:nvPr>
            <p:ph type="title"/>
          </p:nvPr>
        </p:nvSpPr>
        <p:spPr>
          <a:xfrm>
            <a:off x="49936" y="1030850"/>
            <a:ext cx="8736227" cy="1250935"/>
          </a:xfrm>
          <a:prstGeom prst="rect">
            <a:avLst/>
          </a:prstGeom>
        </p:spPr>
        <p:txBody>
          <a:bodyPr vert="horz" wrap="square" lIns="0" tIns="53546" rIns="0" bIns="0" rtlCol="0">
            <a:spAutoFit/>
          </a:bodyPr>
          <a:lstStyle/>
          <a:p>
            <a:pPr marL="41189" marR="16475">
              <a:lnSpc>
                <a:spcPct val="114999"/>
              </a:lnSpc>
              <a:spcBef>
                <a:spcPts val="422"/>
              </a:spcBef>
            </a:pPr>
            <a:r>
              <a:rPr sz="3081" spc="32">
                <a:solidFill>
                  <a:srgbClr val="4348AA"/>
                </a:solidFill>
                <a:latin typeface="Comic Sans MS"/>
                <a:cs typeface="Comic Sans MS"/>
              </a:rPr>
              <a:t>if</a:t>
            </a:r>
            <a:r>
              <a:rPr sz="3081">
                <a:solidFill>
                  <a:srgbClr val="4348AA"/>
                </a:solidFill>
                <a:latin typeface="Comic Sans MS"/>
                <a:cs typeface="Comic Sans MS"/>
              </a:rPr>
              <a:t> </a:t>
            </a:r>
            <a:r>
              <a:rPr sz="3081" spc="49">
                <a:solidFill>
                  <a:srgbClr val="4348AA"/>
                </a:solidFill>
                <a:latin typeface="Comic Sans MS"/>
                <a:cs typeface="Comic Sans MS"/>
              </a:rPr>
              <a:t>language</a:t>
            </a:r>
            <a:r>
              <a:rPr sz="3081" spc="584">
                <a:solidFill>
                  <a:srgbClr val="4348AA"/>
                </a:solidFill>
                <a:latin typeface="Comic Sans MS"/>
                <a:cs typeface="Comic Sans MS"/>
              </a:rPr>
              <a:t> </a:t>
            </a:r>
            <a:r>
              <a:rPr sz="5838" i="1" spc="49" baseline="2314">
                <a:solidFill>
                  <a:srgbClr val="000000"/>
                </a:solidFill>
                <a:latin typeface="Times New Roman"/>
                <a:cs typeface="Times New Roman"/>
              </a:rPr>
              <a:t>L</a:t>
            </a:r>
            <a:r>
              <a:rPr sz="5838" i="1" spc="1408" baseline="2314">
                <a:solidFill>
                  <a:srgbClr val="000000"/>
                </a:solidFill>
                <a:latin typeface="Times New Roman"/>
                <a:cs typeface="Times New Roman"/>
              </a:rPr>
              <a:t> </a:t>
            </a:r>
            <a:r>
              <a:rPr sz="3081" spc="32">
                <a:solidFill>
                  <a:srgbClr val="4348AA"/>
                </a:solidFill>
                <a:latin typeface="Comic Sans MS"/>
                <a:cs typeface="Comic Sans MS"/>
              </a:rPr>
              <a:t>is</a:t>
            </a:r>
            <a:r>
              <a:rPr sz="3081">
                <a:solidFill>
                  <a:srgbClr val="4348AA"/>
                </a:solidFill>
                <a:latin typeface="Comic Sans MS"/>
                <a:cs typeface="Comic Sans MS"/>
              </a:rPr>
              <a:t> </a:t>
            </a:r>
            <a:r>
              <a:rPr sz="3081" spc="32">
                <a:solidFill>
                  <a:srgbClr val="4348AA"/>
                </a:solidFill>
                <a:latin typeface="Comic Sans MS"/>
                <a:cs typeface="Comic Sans MS"/>
              </a:rPr>
              <a:t>recursively</a:t>
            </a:r>
            <a:r>
              <a:rPr sz="3081">
                <a:solidFill>
                  <a:srgbClr val="4348AA"/>
                </a:solidFill>
                <a:latin typeface="Comic Sans MS"/>
                <a:cs typeface="Comic Sans MS"/>
              </a:rPr>
              <a:t> </a:t>
            </a:r>
            <a:r>
              <a:rPr sz="3081" spc="49">
                <a:solidFill>
                  <a:srgbClr val="4348AA"/>
                </a:solidFill>
                <a:latin typeface="Comic Sans MS"/>
                <a:cs typeface="Comic Sans MS"/>
              </a:rPr>
              <a:t>enumerable</a:t>
            </a:r>
            <a:r>
              <a:rPr sz="3081" spc="32">
                <a:solidFill>
                  <a:srgbClr val="4348AA"/>
                </a:solidFill>
                <a:latin typeface="Comic Sans MS"/>
                <a:cs typeface="Comic Sans MS"/>
              </a:rPr>
              <a:t> then </a:t>
            </a:r>
            <a:r>
              <a:rPr sz="3081" spc="-876">
                <a:solidFill>
                  <a:srgbClr val="4348AA"/>
                </a:solidFill>
                <a:latin typeface="Comic Sans MS"/>
                <a:cs typeface="Comic Sans MS"/>
              </a:rPr>
              <a:t> </a:t>
            </a:r>
            <a:r>
              <a:rPr sz="3081" spc="32">
                <a:solidFill>
                  <a:srgbClr val="4348AA"/>
                </a:solidFill>
                <a:latin typeface="Comic Sans MS"/>
                <a:cs typeface="Comic Sans MS"/>
              </a:rPr>
              <a:t>there</a:t>
            </a:r>
            <a:r>
              <a:rPr sz="3081">
                <a:solidFill>
                  <a:srgbClr val="4348AA"/>
                </a:solidFill>
                <a:latin typeface="Comic Sans MS"/>
                <a:cs typeface="Comic Sans MS"/>
              </a:rPr>
              <a:t> </a:t>
            </a:r>
            <a:r>
              <a:rPr sz="3081" spc="32">
                <a:solidFill>
                  <a:srgbClr val="4348AA"/>
                </a:solidFill>
                <a:latin typeface="Comic Sans MS"/>
                <a:cs typeface="Comic Sans MS"/>
              </a:rPr>
              <a:t>is</a:t>
            </a:r>
            <a:r>
              <a:rPr sz="3081" spc="16">
                <a:solidFill>
                  <a:srgbClr val="4348AA"/>
                </a:solidFill>
                <a:latin typeface="Comic Sans MS"/>
                <a:cs typeface="Comic Sans MS"/>
              </a:rPr>
              <a:t> </a:t>
            </a:r>
            <a:r>
              <a:rPr sz="3081" spc="49">
                <a:solidFill>
                  <a:srgbClr val="4348AA"/>
                </a:solidFill>
                <a:latin typeface="Comic Sans MS"/>
                <a:cs typeface="Comic Sans MS"/>
              </a:rPr>
              <a:t>an</a:t>
            </a:r>
            <a:r>
              <a:rPr sz="3081" spc="32">
                <a:solidFill>
                  <a:srgbClr val="4348AA"/>
                </a:solidFill>
                <a:latin typeface="Comic Sans MS"/>
                <a:cs typeface="Comic Sans MS"/>
              </a:rPr>
              <a:t> </a:t>
            </a:r>
            <a:r>
              <a:rPr sz="3081" spc="49">
                <a:solidFill>
                  <a:srgbClr val="4348AA"/>
                </a:solidFill>
                <a:latin typeface="Comic Sans MS"/>
                <a:cs typeface="Comic Sans MS"/>
              </a:rPr>
              <a:t>enumeration</a:t>
            </a:r>
            <a:r>
              <a:rPr sz="3081" spc="32">
                <a:solidFill>
                  <a:srgbClr val="4348AA"/>
                </a:solidFill>
                <a:latin typeface="Comic Sans MS"/>
                <a:cs typeface="Comic Sans MS"/>
              </a:rPr>
              <a:t> </a:t>
            </a:r>
            <a:r>
              <a:rPr sz="3081" spc="49">
                <a:solidFill>
                  <a:srgbClr val="4348AA"/>
                </a:solidFill>
                <a:latin typeface="Comic Sans MS"/>
                <a:cs typeface="Comic Sans MS"/>
              </a:rPr>
              <a:t>procedure</a:t>
            </a:r>
            <a:r>
              <a:rPr sz="3081" spc="16">
                <a:solidFill>
                  <a:srgbClr val="4348AA"/>
                </a:solidFill>
                <a:latin typeface="Comic Sans MS"/>
                <a:cs typeface="Comic Sans MS"/>
              </a:rPr>
              <a:t> </a:t>
            </a:r>
            <a:r>
              <a:rPr sz="3081" spc="32">
                <a:solidFill>
                  <a:srgbClr val="4348AA"/>
                </a:solidFill>
                <a:latin typeface="Comic Sans MS"/>
                <a:cs typeface="Comic Sans MS"/>
              </a:rPr>
              <a:t>for</a:t>
            </a:r>
            <a:r>
              <a:rPr sz="3081" spc="16">
                <a:solidFill>
                  <a:srgbClr val="4348AA"/>
                </a:solidFill>
                <a:latin typeface="Comic Sans MS"/>
                <a:cs typeface="Comic Sans MS"/>
              </a:rPr>
              <a:t> it</a:t>
            </a:r>
            <a:endParaRPr sz="3081">
              <a:latin typeface="Comic Sans MS"/>
              <a:cs typeface="Comic Sans MS"/>
            </a:endParaRPr>
          </a:p>
        </p:txBody>
      </p:sp>
      <p:sp>
        <p:nvSpPr>
          <p:cNvPr id="4" name="object 4"/>
          <p:cNvSpPr/>
          <p:nvPr/>
        </p:nvSpPr>
        <p:spPr>
          <a:xfrm>
            <a:off x="6741" y="6740"/>
            <a:ext cx="9113108" cy="6849762"/>
          </a:xfrm>
          <a:custGeom>
            <a:rect l="l" t="t" r="r" b="b"/>
            <a:pathLst>
              <a:path w="2809875" h="2112010">
                <a:moveTo>
                  <a:pt x="0" y="0"/>
                </a:moveTo>
                <a:lnTo>
                  <a:pt x="2809701" y="0"/>
                </a:lnTo>
                <a:lnTo>
                  <a:pt x="2809701" y="2111432"/>
                </a:lnTo>
                <a:lnTo>
                  <a:pt x="0" y="2111432"/>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contentPart p14:bwMode="auto" r:id="rId2">
        <p14:nvContentPartPr>
          <p14:cNvPr id="5" name="Ink 4"/>
          <p14:cNvContentPartPr/>
          <p14:nvPr/>
        </p14:nvContentPartPr>
        <p14:xfrm>
          <a:off x="3392280" y="438480"/>
          <a:ext cx="3877200" cy="1294920"/>
        </p14:xfrm>
      </p:contentPart>
    </p:spTree>
  </p:cSld>
  <p:clrMapOvr>
    <a:masterClrMapping/>
  </p:clrMapOvr>
  <p:transition/>
  <p:timing/>
</p:sld>
</file>

<file path=ppt/slides/slide3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object 2"/>
          <p:cNvSpPr/>
          <p:nvPr/>
        </p:nvSpPr>
        <p:spPr>
          <a:xfrm>
            <a:off x="5399565" y="2434800"/>
            <a:ext cx="2434281" cy="1750541"/>
          </a:xfrm>
          <a:custGeom>
            <a:rect l="l" t="t" r="r" b="b"/>
            <a:pathLst>
              <a:path w="750569" h="539750">
                <a:moveTo>
                  <a:pt x="0" y="0"/>
                </a:moveTo>
                <a:lnTo>
                  <a:pt x="750362" y="0"/>
                </a:lnTo>
                <a:lnTo>
                  <a:pt x="750362" y="539587"/>
                </a:lnTo>
                <a:lnTo>
                  <a:pt x="0" y="539587"/>
                </a:lnTo>
                <a:lnTo>
                  <a:pt x="0" y="0"/>
                </a:lnTo>
                <a:close/>
              </a:path>
            </a:pathLst>
          </a:custGeom>
          <a:ln w="4157">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3" name="object 3"/>
          <p:cNvSpPr txBox="1"/>
          <p:nvPr/>
        </p:nvSpPr>
        <p:spPr>
          <a:xfrm>
            <a:off x="6489521" y="2964386"/>
            <a:ext cx="420126" cy="592732"/>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spcBef>
                <a:spcPts val="341"/>
              </a:spcBef>
            </a:pPr>
            <a:r>
              <a:rPr sz="3568" i="1">
                <a:solidFill>
                  <a:prstClr val="black"/>
                </a:solidFill>
                <a:latin typeface="Times New Roman"/>
                <a:cs typeface="Times New Roman"/>
              </a:rPr>
              <a:t>M</a:t>
            </a:r>
            <a:endParaRPr sz="3568">
              <a:solidFill>
                <a:prstClr val="black"/>
              </a:solidFill>
              <a:latin typeface="Times New Roman"/>
              <a:cs typeface="Times New Roman"/>
            </a:endParaRPr>
          </a:p>
        </p:txBody>
      </p:sp>
      <p:sp>
        <p:nvSpPr>
          <p:cNvPr id="4" name="object 4"/>
          <p:cNvSpPr txBox="1"/>
          <p:nvPr/>
        </p:nvSpPr>
        <p:spPr>
          <a:xfrm>
            <a:off x="1184878" y="2816547"/>
            <a:ext cx="2434281" cy="960816"/>
          </a:xfrm>
          <a:prstGeom prst="rect">
            <a:avLst/>
          </a:prstGeom>
          <a:ln w="4157">
            <a:solidFill>
              <a:srgbClr val="000000"/>
            </a:solidFill>
          </a:ln>
        </p:spPr>
        <p:txBody>
          <a:bodyPr vert="horz" wrap="square" lIns="0" tIns="407773"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154457" algn="ctr" defTabSz="2965582">
              <a:spcBef>
                <a:spcPts val="3211"/>
              </a:spcBef>
            </a:pPr>
            <a:r>
              <a:rPr sz="5351" i="1" spc="-1482" baseline="-30303">
                <a:solidFill>
                  <a:prstClr val="black"/>
                </a:solidFill>
                <a:latin typeface="Times New Roman"/>
                <a:cs typeface="Times New Roman"/>
              </a:rPr>
              <a:t>M</a:t>
            </a:r>
            <a:r>
              <a:rPr sz="3568" spc="-989">
                <a:solidFill>
                  <a:prstClr val="black"/>
                </a:solidFill>
                <a:latin typeface="Times New Roman"/>
                <a:cs typeface="Times New Roman"/>
              </a:rPr>
              <a:t>~</a:t>
            </a:r>
            <a:endParaRPr sz="3568">
              <a:solidFill>
                <a:prstClr val="black"/>
              </a:solidFill>
              <a:latin typeface="Times New Roman"/>
              <a:cs typeface="Times New Roman"/>
            </a:endParaRPr>
          </a:p>
        </p:txBody>
      </p:sp>
      <p:grpSp>
        <p:nvGrpSpPr>
          <p:cNvPr id="5" name="object 5"/>
          <p:cNvGrpSpPr/>
          <p:nvPr/>
        </p:nvGrpSpPr>
        <p:grpSpPr>
          <a:xfrm>
            <a:off x="221906" y="1971068"/>
            <a:ext cx="8600303" cy="2603157"/>
            <a:chOff x="68421" y="607746"/>
            <a:chExt cx="2651760" cy="802640"/>
          </a:xfrm>
        </p:grpSpPr>
        <p:sp>
          <p:nvSpPr>
            <p:cNvPr id="6" name="object 6"/>
            <p:cNvSpPr/>
            <p:nvPr/>
          </p:nvSpPr>
          <p:spPr>
            <a:xfrm>
              <a:off x="1125537" y="1126090"/>
              <a:ext cx="531495" cy="0"/>
            </a:xfrm>
            <a:custGeom>
              <a:rect l="l" t="t" r="r" b="b"/>
              <a:pathLst>
                <a:path w="531494">
                  <a:moveTo>
                    <a:pt x="0" y="0"/>
                  </a:moveTo>
                  <a:lnTo>
                    <a:pt x="531140"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7" name="object 7"/>
            <p:cNvSpPr/>
            <p:nvPr/>
          </p:nvSpPr>
          <p:spPr>
            <a:xfrm>
              <a:off x="1625409" y="1106538"/>
              <a:ext cx="39370" cy="39370"/>
            </a:xfrm>
            <a:custGeom>
              <a:rect l="l" t="t" r="r" b="b"/>
              <a:pathLst>
                <a:path w="39369" h="39369">
                  <a:moveTo>
                    <a:pt x="0" y="0"/>
                  </a:moveTo>
                  <a:lnTo>
                    <a:pt x="0" y="39103"/>
                  </a:lnTo>
                  <a:lnTo>
                    <a:pt x="39077" y="19557"/>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8" name="object 8"/>
            <p:cNvSpPr/>
            <p:nvPr/>
          </p:nvSpPr>
          <p:spPr>
            <a:xfrm>
              <a:off x="2415382" y="985528"/>
              <a:ext cx="297180" cy="0"/>
            </a:xfrm>
            <a:custGeom>
              <a:rect l="l" t="t" r="r" b="b"/>
              <a:pathLst>
                <a:path w="297180">
                  <a:moveTo>
                    <a:pt x="0" y="0"/>
                  </a:moveTo>
                  <a:lnTo>
                    <a:pt x="296981"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9" name="object 9"/>
            <p:cNvSpPr/>
            <p:nvPr/>
          </p:nvSpPr>
          <p:spPr>
            <a:xfrm>
              <a:off x="2681097" y="965987"/>
              <a:ext cx="39370" cy="39370"/>
            </a:xfrm>
            <a:custGeom>
              <a:rect l="l" t="t" r="r" b="b"/>
              <a:pathLst>
                <a:path w="39369" h="39369">
                  <a:moveTo>
                    <a:pt x="0" y="0"/>
                  </a:moveTo>
                  <a:lnTo>
                    <a:pt x="0" y="39090"/>
                  </a:lnTo>
                  <a:lnTo>
                    <a:pt x="39077" y="19545"/>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10" name="object 10"/>
            <p:cNvSpPr/>
            <p:nvPr/>
          </p:nvSpPr>
          <p:spPr>
            <a:xfrm>
              <a:off x="1133353" y="914848"/>
              <a:ext cx="531495" cy="0"/>
            </a:xfrm>
            <a:custGeom>
              <a:rect l="l" t="t" r="r" b="b"/>
              <a:pathLst>
                <a:path w="531494">
                  <a:moveTo>
                    <a:pt x="531140" y="0"/>
                  </a:moveTo>
                  <a:lnTo>
                    <a:pt x="0"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11" name="object 11"/>
            <p:cNvSpPr/>
            <p:nvPr/>
          </p:nvSpPr>
          <p:spPr>
            <a:xfrm>
              <a:off x="1125537" y="895299"/>
              <a:ext cx="39370" cy="39370"/>
            </a:xfrm>
            <a:custGeom>
              <a:rect l="l" t="t" r="r" b="b"/>
              <a:pathLst>
                <a:path w="39369" h="39369">
                  <a:moveTo>
                    <a:pt x="39077" y="0"/>
                  </a:moveTo>
                  <a:lnTo>
                    <a:pt x="0" y="19558"/>
                  </a:lnTo>
                  <a:lnTo>
                    <a:pt x="39077" y="39103"/>
                  </a:lnTo>
                  <a:lnTo>
                    <a:pt x="39077"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12" name="object 12"/>
            <p:cNvSpPr/>
            <p:nvPr/>
          </p:nvSpPr>
          <p:spPr>
            <a:xfrm>
              <a:off x="70643" y="1008557"/>
              <a:ext cx="297180" cy="0"/>
            </a:xfrm>
            <a:custGeom>
              <a:rect l="l" t="t" r="r" b="b"/>
              <a:pathLst>
                <a:path w="297180">
                  <a:moveTo>
                    <a:pt x="0" y="0"/>
                  </a:moveTo>
                  <a:lnTo>
                    <a:pt x="296982"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13" name="object 13"/>
            <p:cNvSpPr/>
            <p:nvPr/>
          </p:nvSpPr>
          <p:spPr>
            <a:xfrm>
              <a:off x="336359" y="989012"/>
              <a:ext cx="39370" cy="39370"/>
            </a:xfrm>
            <a:custGeom>
              <a:rect l="l" t="t" r="r" b="b"/>
              <a:pathLst>
                <a:path w="39370" h="39369">
                  <a:moveTo>
                    <a:pt x="0" y="0"/>
                  </a:moveTo>
                  <a:lnTo>
                    <a:pt x="0" y="39103"/>
                  </a:lnTo>
                  <a:lnTo>
                    <a:pt x="39077" y="19545"/>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14" name="object 14"/>
            <p:cNvSpPr/>
            <p:nvPr/>
          </p:nvSpPr>
          <p:spPr>
            <a:xfrm>
              <a:off x="281386" y="609968"/>
              <a:ext cx="2228215" cy="798195"/>
            </a:xfrm>
            <a:custGeom>
              <a:rect l="l" t="t" r="r" b="b"/>
              <a:pathLst>
                <a:path w="2228215" h="798194">
                  <a:moveTo>
                    <a:pt x="0" y="0"/>
                  </a:moveTo>
                  <a:lnTo>
                    <a:pt x="2227638" y="0"/>
                  </a:lnTo>
                  <a:lnTo>
                    <a:pt x="2227638" y="797651"/>
                  </a:lnTo>
                  <a:lnTo>
                    <a:pt x="0" y="797651"/>
                  </a:lnTo>
                  <a:lnTo>
                    <a:pt x="0" y="0"/>
                  </a:lnTo>
                  <a:close/>
                </a:path>
              </a:pathLst>
            </a:custGeom>
            <a:ln w="4158">
              <a:solidFill>
                <a:srgbClr val="E02DA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grpSp>
      <p:sp>
        <p:nvSpPr>
          <p:cNvPr id="15" name="object 15"/>
          <p:cNvSpPr txBox="1"/>
          <p:nvPr/>
        </p:nvSpPr>
        <p:spPr>
          <a:xfrm>
            <a:off x="338410" y="105937"/>
            <a:ext cx="6487297" cy="1628245"/>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38"/>
              </a:spcBef>
            </a:pPr>
            <a:r>
              <a:rPr sz="3081" b="1" spc="49">
                <a:solidFill>
                  <a:srgbClr val="FF2800"/>
                </a:solidFill>
                <a:latin typeface="Comic Sans MS"/>
                <a:cs typeface="Comic Sans MS"/>
              </a:rPr>
              <a:t>Proof:</a:t>
            </a:r>
            <a:endParaRPr sz="3081">
              <a:solidFill>
                <a:prstClr val="black"/>
              </a:solidFill>
              <a:latin typeface="Comic Sans MS"/>
              <a:cs typeface="Comic Sans MS"/>
            </a:endParaRPr>
          </a:p>
          <a:p>
            <a:pPr defTabSz="2965582">
              <a:spcBef>
                <a:spcPts val="32"/>
              </a:spcBef>
            </a:pPr>
            <a:endParaRPr sz="4054">
              <a:solidFill>
                <a:prstClr val="black"/>
              </a:solidFill>
              <a:latin typeface="Comic Sans MS"/>
              <a:cs typeface="Comic Sans MS"/>
            </a:endParaRPr>
          </a:p>
          <a:p>
            <a:pPr marL="2413654" defTabSz="2965582"/>
            <a:r>
              <a:rPr sz="3081" spc="49">
                <a:solidFill>
                  <a:srgbClr val="E02DA4"/>
                </a:solidFill>
                <a:latin typeface="Comic Sans MS"/>
                <a:cs typeface="Comic Sans MS"/>
              </a:rPr>
              <a:t>Enumeration</a:t>
            </a:r>
            <a:r>
              <a:rPr sz="3081" spc="-65">
                <a:solidFill>
                  <a:srgbClr val="E02DA4"/>
                </a:solidFill>
                <a:latin typeface="Comic Sans MS"/>
                <a:cs typeface="Comic Sans MS"/>
              </a:rPr>
              <a:t> </a:t>
            </a:r>
            <a:r>
              <a:rPr sz="3081" spc="49">
                <a:solidFill>
                  <a:srgbClr val="E02DA4"/>
                </a:solidFill>
                <a:latin typeface="Comic Sans MS"/>
                <a:cs typeface="Comic Sans MS"/>
              </a:rPr>
              <a:t>Machine</a:t>
            </a:r>
            <a:endParaRPr sz="3081">
              <a:solidFill>
                <a:prstClr val="black"/>
              </a:solidFill>
              <a:latin typeface="Comic Sans MS"/>
              <a:cs typeface="Comic Sans MS"/>
            </a:endParaRPr>
          </a:p>
        </p:txBody>
      </p:sp>
      <p:grpSp>
        <p:nvGrpSpPr>
          <p:cNvPr id="16" name="object 16"/>
          <p:cNvGrpSpPr/>
          <p:nvPr/>
        </p:nvGrpSpPr>
        <p:grpSpPr>
          <a:xfrm>
            <a:off x="6733443" y="4260034"/>
            <a:ext cx="345989" cy="1377778"/>
            <a:chOff x="2076145" y="1313510"/>
            <a:chExt cx="106680" cy="424815"/>
          </a:xfrm>
        </p:grpSpPr>
        <p:sp>
          <p:nvSpPr>
            <p:cNvPr id="17" name="object 17"/>
            <p:cNvSpPr/>
            <p:nvPr/>
          </p:nvSpPr>
          <p:spPr>
            <a:xfrm>
              <a:off x="2088462" y="1321143"/>
              <a:ext cx="92075" cy="415290"/>
            </a:xfrm>
            <a:custGeom>
              <a:rect l="l" t="t" r="r" b="b"/>
              <a:pathLst>
                <a:path w="92075" h="415289">
                  <a:moveTo>
                    <a:pt x="91970" y="414847"/>
                  </a:moveTo>
                  <a:lnTo>
                    <a:pt x="0" y="0"/>
                  </a:lnTo>
                </a:path>
              </a:pathLst>
            </a:custGeom>
            <a:ln w="4156">
              <a:solidFill>
                <a:srgbClr val="4348AA"/>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18" name="object 18"/>
            <p:cNvSpPr/>
            <p:nvPr/>
          </p:nvSpPr>
          <p:spPr>
            <a:xfrm>
              <a:off x="2076145" y="1313510"/>
              <a:ext cx="38735" cy="42545"/>
            </a:xfrm>
            <a:custGeom>
              <a:rect l="l" t="t" r="r" b="b"/>
              <a:pathLst>
                <a:path w="38735" h="42544">
                  <a:moveTo>
                    <a:pt x="10617" y="0"/>
                  </a:moveTo>
                  <a:lnTo>
                    <a:pt x="0" y="42405"/>
                  </a:lnTo>
                  <a:lnTo>
                    <a:pt x="15697" y="22910"/>
                  </a:lnTo>
                  <a:lnTo>
                    <a:pt x="38163" y="33947"/>
                  </a:lnTo>
                  <a:lnTo>
                    <a:pt x="10617" y="0"/>
                  </a:lnTo>
                  <a:close/>
                </a:path>
              </a:pathLst>
            </a:custGeom>
            <a:solidFill>
              <a:srgbClr val="4348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grpSp>
      <p:sp>
        <p:nvSpPr>
          <p:cNvPr id="19" name="object 19"/>
          <p:cNvSpPr txBox="1"/>
          <p:nvPr/>
        </p:nvSpPr>
        <p:spPr>
          <a:xfrm>
            <a:off x="6574534" y="5627476"/>
            <a:ext cx="2117124" cy="592732"/>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341"/>
              </a:spcBef>
            </a:pPr>
            <a:r>
              <a:rPr sz="4622" spc="49" baseline="2923">
                <a:solidFill>
                  <a:srgbClr val="4348AA"/>
                </a:solidFill>
                <a:latin typeface="Comic Sans MS"/>
                <a:cs typeface="Comic Sans MS"/>
              </a:rPr>
              <a:t>Accepts</a:t>
            </a:r>
            <a:r>
              <a:rPr sz="4622" spc="1190" baseline="2923">
                <a:solidFill>
                  <a:srgbClr val="4348AA"/>
                </a:solidFill>
                <a:latin typeface="Comic Sans MS"/>
                <a:cs typeface="Comic Sans MS"/>
              </a:rPr>
              <a:t> </a:t>
            </a:r>
            <a:r>
              <a:rPr sz="3568" i="1">
                <a:solidFill>
                  <a:prstClr val="black"/>
                </a:solidFill>
                <a:latin typeface="Times New Roman"/>
                <a:cs typeface="Times New Roman"/>
              </a:rPr>
              <a:t>L</a:t>
            </a:r>
            <a:endParaRPr sz="3568">
              <a:solidFill>
                <a:prstClr val="black"/>
              </a:solidFill>
              <a:latin typeface="Times New Roman"/>
              <a:cs typeface="Times New Roman"/>
            </a:endParaRPr>
          </a:p>
        </p:txBody>
      </p:sp>
      <p:grpSp>
        <p:nvGrpSpPr>
          <p:cNvPr id="20" name="object 20"/>
          <p:cNvGrpSpPr/>
          <p:nvPr/>
        </p:nvGrpSpPr>
        <p:grpSpPr>
          <a:xfrm>
            <a:off x="1666108" y="4260032"/>
            <a:ext cx="615778" cy="1227438"/>
            <a:chOff x="513716" y="1313510"/>
            <a:chExt cx="189865" cy="378460"/>
          </a:xfrm>
        </p:grpSpPr>
        <p:sp>
          <p:nvSpPr>
            <p:cNvPr id="21" name="object 21"/>
            <p:cNvSpPr/>
            <p:nvPr/>
          </p:nvSpPr>
          <p:spPr>
            <a:xfrm>
              <a:off x="515938" y="1320506"/>
              <a:ext cx="184150" cy="368935"/>
            </a:xfrm>
            <a:custGeom>
              <a:rect l="l" t="t" r="r" b="b"/>
              <a:pathLst>
                <a:path w="184150" h="368935">
                  <a:moveTo>
                    <a:pt x="0" y="368629"/>
                  </a:moveTo>
                  <a:lnTo>
                    <a:pt x="183833" y="0"/>
                  </a:lnTo>
                </a:path>
              </a:pathLst>
            </a:custGeom>
            <a:ln w="4156">
              <a:solidFill>
                <a:srgbClr val="4348AA"/>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22" name="object 22"/>
            <p:cNvSpPr/>
            <p:nvPr/>
          </p:nvSpPr>
          <p:spPr>
            <a:xfrm>
              <a:off x="668324" y="1313510"/>
              <a:ext cx="35560" cy="43815"/>
            </a:xfrm>
            <a:custGeom>
              <a:rect l="l" t="t" r="r" b="b"/>
              <a:pathLst>
                <a:path w="35559" h="43815">
                  <a:moveTo>
                    <a:pt x="34937" y="0"/>
                  </a:moveTo>
                  <a:lnTo>
                    <a:pt x="0" y="26263"/>
                  </a:lnTo>
                  <a:lnTo>
                    <a:pt x="24460" y="20993"/>
                  </a:lnTo>
                  <a:lnTo>
                    <a:pt x="34975" y="43713"/>
                  </a:lnTo>
                  <a:lnTo>
                    <a:pt x="34937" y="0"/>
                  </a:lnTo>
                  <a:close/>
                </a:path>
              </a:pathLst>
            </a:custGeom>
            <a:solidFill>
              <a:srgbClr val="4348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grpSp>
      <p:sp>
        <p:nvSpPr>
          <p:cNvPr id="23" name="object 23"/>
          <p:cNvSpPr txBox="1"/>
          <p:nvPr/>
        </p:nvSpPr>
        <p:spPr>
          <a:xfrm>
            <a:off x="186300" y="5339768"/>
            <a:ext cx="4767649" cy="1213351"/>
          </a:xfrm>
          <a:prstGeom prst="rect">
            <a:avLst/>
          </a:prstGeom>
        </p:spPr>
        <p:txBody>
          <a:bodyPr vert="horz" wrap="square" lIns="0" tIns="148278"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1164"/>
              </a:spcBef>
            </a:pPr>
            <a:r>
              <a:rPr sz="3081" spc="49">
                <a:solidFill>
                  <a:srgbClr val="4348AA"/>
                </a:solidFill>
                <a:latin typeface="Comic Sans MS"/>
                <a:cs typeface="Comic Sans MS"/>
              </a:rPr>
              <a:t>Enumerates</a:t>
            </a:r>
            <a:r>
              <a:rPr sz="3081" spc="16">
                <a:solidFill>
                  <a:srgbClr val="4348AA"/>
                </a:solidFill>
                <a:latin typeface="Comic Sans MS"/>
                <a:cs typeface="Comic Sans MS"/>
              </a:rPr>
              <a:t> </a:t>
            </a:r>
            <a:r>
              <a:rPr sz="3081" spc="32">
                <a:solidFill>
                  <a:srgbClr val="4348AA"/>
                </a:solidFill>
                <a:latin typeface="Comic Sans MS"/>
                <a:cs typeface="Comic Sans MS"/>
              </a:rPr>
              <a:t>all</a:t>
            </a:r>
            <a:endParaRPr sz="3081">
              <a:solidFill>
                <a:prstClr val="black"/>
              </a:solidFill>
              <a:latin typeface="Comic Sans MS"/>
              <a:cs typeface="Comic Sans MS"/>
            </a:endParaRPr>
          </a:p>
          <a:p>
            <a:pPr marL="41189" defTabSz="2965582">
              <a:spcBef>
                <a:spcPts val="859"/>
              </a:spcBef>
            </a:pPr>
            <a:r>
              <a:rPr sz="3081" spc="49">
                <a:solidFill>
                  <a:srgbClr val="4348AA"/>
                </a:solidFill>
                <a:latin typeface="Comic Sans MS"/>
                <a:cs typeface="Comic Sans MS"/>
              </a:rPr>
              <a:t>strings of </a:t>
            </a:r>
            <a:r>
              <a:rPr sz="3081" spc="32">
                <a:solidFill>
                  <a:srgbClr val="4348AA"/>
                </a:solidFill>
                <a:latin typeface="Comic Sans MS"/>
                <a:cs typeface="Comic Sans MS"/>
              </a:rPr>
              <a:t>input</a:t>
            </a:r>
            <a:r>
              <a:rPr sz="3081" spc="-162">
                <a:solidFill>
                  <a:srgbClr val="4348AA"/>
                </a:solidFill>
                <a:latin typeface="Comic Sans MS"/>
                <a:cs typeface="Comic Sans MS"/>
              </a:rPr>
              <a:t> </a:t>
            </a:r>
            <a:r>
              <a:rPr sz="3081" spc="49">
                <a:solidFill>
                  <a:srgbClr val="4348AA"/>
                </a:solidFill>
                <a:latin typeface="Comic Sans MS"/>
                <a:cs typeface="Comic Sans MS"/>
              </a:rPr>
              <a:t>alphabet</a:t>
            </a:r>
            <a:endParaRPr sz="3081">
              <a:solidFill>
                <a:prstClr val="black"/>
              </a:solidFill>
              <a:latin typeface="Comic Sans MS"/>
              <a:cs typeface="Comic Sans MS"/>
            </a:endParaRPr>
          </a:p>
        </p:txBody>
      </p:sp>
      <p:sp>
        <p:nvSpPr>
          <p:cNvPr id="24" name="object 24"/>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Tree>
  </p:cSld>
  <p:clrMapOvr>
    <a:masterClrMapping/>
  </p:clrMapOvr>
  <p:transition/>
  <p:timing/>
</p:sld>
</file>

<file path=ppt/slides/slide3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object 2"/>
          <p:cNvSpPr txBox="1"/>
          <p:nvPr/>
        </p:nvSpPr>
        <p:spPr>
          <a:xfrm>
            <a:off x="489744" y="385274"/>
            <a:ext cx="5892114"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22"/>
              </a:spcBef>
            </a:pPr>
            <a:r>
              <a:rPr sz="3081" spc="49">
                <a:solidFill>
                  <a:srgbClr val="4348AA"/>
                </a:solidFill>
                <a:latin typeface="Comic Sans MS"/>
                <a:cs typeface="Comic Sans MS"/>
              </a:rPr>
              <a:t>If</a:t>
            </a:r>
            <a:r>
              <a:rPr sz="3081" spc="-16">
                <a:solidFill>
                  <a:srgbClr val="4348AA"/>
                </a:solidFill>
                <a:latin typeface="Comic Sans MS"/>
                <a:cs typeface="Comic Sans MS"/>
              </a:rPr>
              <a:t> </a:t>
            </a:r>
            <a:r>
              <a:rPr sz="3081" spc="32">
                <a:solidFill>
                  <a:srgbClr val="4348AA"/>
                </a:solidFill>
                <a:latin typeface="Comic Sans MS"/>
                <a:cs typeface="Comic Sans MS"/>
              </a:rPr>
              <a:t>the</a:t>
            </a:r>
            <a:r>
              <a:rPr sz="3081" spc="-16">
                <a:solidFill>
                  <a:srgbClr val="4348AA"/>
                </a:solidFill>
                <a:latin typeface="Comic Sans MS"/>
                <a:cs typeface="Comic Sans MS"/>
              </a:rPr>
              <a:t> </a:t>
            </a:r>
            <a:r>
              <a:rPr sz="3081" spc="49">
                <a:solidFill>
                  <a:srgbClr val="4348AA"/>
                </a:solidFill>
                <a:latin typeface="Comic Sans MS"/>
                <a:cs typeface="Comic Sans MS"/>
              </a:rPr>
              <a:t>alphabet</a:t>
            </a:r>
            <a:r>
              <a:rPr sz="3081" spc="16">
                <a:solidFill>
                  <a:srgbClr val="4348AA"/>
                </a:solidFill>
                <a:latin typeface="Comic Sans MS"/>
                <a:cs typeface="Comic Sans MS"/>
              </a:rPr>
              <a:t> </a:t>
            </a:r>
            <a:r>
              <a:rPr sz="3081" spc="32">
                <a:solidFill>
                  <a:srgbClr val="4348AA"/>
                </a:solidFill>
                <a:latin typeface="Comic Sans MS"/>
                <a:cs typeface="Comic Sans MS"/>
              </a:rPr>
              <a:t>is</a:t>
            </a:r>
            <a:r>
              <a:rPr sz="3081" spc="308">
                <a:solidFill>
                  <a:srgbClr val="4348AA"/>
                </a:solidFill>
                <a:latin typeface="Comic Sans MS"/>
                <a:cs typeface="Comic Sans MS"/>
              </a:rPr>
              <a:t> </a:t>
            </a:r>
            <a:r>
              <a:rPr sz="3892" spc="49">
                <a:solidFill>
                  <a:prstClr val="black"/>
                </a:solidFill>
                <a:latin typeface="Times New Roman"/>
                <a:cs typeface="Times New Roman"/>
              </a:rPr>
              <a:t>{</a:t>
            </a:r>
            <a:r>
              <a:rPr sz="3892" i="1" spc="49">
                <a:solidFill>
                  <a:prstClr val="black"/>
                </a:solidFill>
                <a:latin typeface="Times New Roman"/>
                <a:cs typeface="Times New Roman"/>
              </a:rPr>
              <a:t>a</a:t>
            </a:r>
            <a:r>
              <a:rPr sz="3892" spc="49">
                <a:solidFill>
                  <a:prstClr val="black"/>
                </a:solidFill>
                <a:latin typeface="Times New Roman"/>
                <a:cs typeface="Times New Roman"/>
              </a:rPr>
              <a:t>,</a:t>
            </a:r>
            <a:r>
              <a:rPr sz="3892" i="1" spc="49">
                <a:solidFill>
                  <a:prstClr val="black"/>
                </a:solidFill>
                <a:latin typeface="Times New Roman"/>
                <a:cs typeface="Times New Roman"/>
              </a:rPr>
              <a:t>b</a:t>
            </a:r>
            <a:r>
              <a:rPr sz="3892" spc="49">
                <a:solidFill>
                  <a:prstClr val="black"/>
                </a:solidFill>
                <a:latin typeface="Times New Roman"/>
                <a:cs typeface="Times New Roman"/>
              </a:rPr>
              <a:t>} </a:t>
            </a:r>
            <a:r>
              <a:rPr sz="3892" spc="178">
                <a:solidFill>
                  <a:prstClr val="black"/>
                </a:solidFill>
                <a:latin typeface="Times New Roman"/>
                <a:cs typeface="Times New Roman"/>
              </a:rPr>
              <a:t> </a:t>
            </a:r>
            <a:r>
              <a:rPr sz="3081" spc="32">
                <a:solidFill>
                  <a:srgbClr val="4348AA"/>
                </a:solidFill>
                <a:latin typeface="Comic Sans MS"/>
                <a:cs typeface="Comic Sans MS"/>
              </a:rPr>
              <a:t>then</a:t>
            </a:r>
            <a:endParaRPr sz="3081">
              <a:solidFill>
                <a:prstClr val="black"/>
              </a:solidFill>
              <a:latin typeface="Comic Sans MS"/>
              <a:cs typeface="Comic Sans MS"/>
            </a:endParaRPr>
          </a:p>
        </p:txBody>
      </p:sp>
      <p:sp>
        <p:nvSpPr>
          <p:cNvPr id="3" name="object 3"/>
          <p:cNvSpPr txBox="1"/>
          <p:nvPr/>
        </p:nvSpPr>
        <p:spPr>
          <a:xfrm>
            <a:off x="433207" y="760077"/>
            <a:ext cx="7109254" cy="5261037"/>
          </a:xfrm>
          <a:prstGeom prst="rect">
            <a:avLst/>
          </a:prstGeom>
        </p:spPr>
        <p:txBody>
          <a:bodyPr vert="horz" wrap="square" lIns="0" tIns="298622"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defTabSz="2965582">
              <a:spcBef>
                <a:spcPts val="2351"/>
              </a:spcBef>
            </a:pPr>
            <a:r>
              <a:rPr sz="5351" i="1" spc="-2919" baseline="2525">
                <a:solidFill>
                  <a:prstClr val="black"/>
                </a:solidFill>
                <a:latin typeface="Times New Roman"/>
                <a:cs typeface="Times New Roman"/>
              </a:rPr>
              <a:t>M</a:t>
            </a:r>
            <a:r>
              <a:rPr sz="5351" baseline="32828">
                <a:solidFill>
                  <a:prstClr val="black"/>
                </a:solidFill>
                <a:latin typeface="Times New Roman"/>
                <a:cs typeface="Times New Roman"/>
              </a:rPr>
              <a:t>~ </a:t>
            </a:r>
            <a:r>
              <a:rPr sz="5351" spc="-289" baseline="32828">
                <a:solidFill>
                  <a:prstClr val="black"/>
                </a:solidFill>
                <a:latin typeface="Times New Roman"/>
                <a:cs typeface="Times New Roman"/>
              </a:rPr>
              <a:t> </a:t>
            </a:r>
            <a:r>
              <a:rPr sz="3081" spc="49">
                <a:solidFill>
                  <a:srgbClr val="4348AA"/>
                </a:solidFill>
                <a:latin typeface="Comic Sans MS"/>
                <a:cs typeface="Comic Sans MS"/>
              </a:rPr>
              <a:t>can</a:t>
            </a:r>
            <a:r>
              <a:rPr sz="3081" spc="32">
                <a:solidFill>
                  <a:srgbClr val="4348AA"/>
                </a:solidFill>
                <a:latin typeface="Comic Sans MS"/>
                <a:cs typeface="Comic Sans MS"/>
              </a:rPr>
              <a:t> </a:t>
            </a:r>
            <a:r>
              <a:rPr sz="3081" spc="49">
                <a:solidFill>
                  <a:srgbClr val="4348AA"/>
                </a:solidFill>
                <a:latin typeface="Comic Sans MS"/>
                <a:cs typeface="Comic Sans MS"/>
              </a:rPr>
              <a:t>enumerate</a:t>
            </a:r>
            <a:r>
              <a:rPr sz="3081" spc="32">
                <a:solidFill>
                  <a:srgbClr val="4348AA"/>
                </a:solidFill>
                <a:latin typeface="Comic Sans MS"/>
                <a:cs typeface="Comic Sans MS"/>
              </a:rPr>
              <a:t> </a:t>
            </a:r>
            <a:r>
              <a:rPr sz="3081" spc="49">
                <a:solidFill>
                  <a:srgbClr val="4348AA"/>
                </a:solidFill>
                <a:latin typeface="Comic Sans MS"/>
                <a:cs typeface="Comic Sans MS"/>
              </a:rPr>
              <a:t>strings</a:t>
            </a:r>
            <a:r>
              <a:rPr sz="3081" spc="32">
                <a:solidFill>
                  <a:srgbClr val="4348AA"/>
                </a:solidFill>
                <a:latin typeface="Comic Sans MS"/>
                <a:cs typeface="Comic Sans MS"/>
              </a:rPr>
              <a:t> </a:t>
            </a:r>
            <a:r>
              <a:rPr sz="3081" spc="49">
                <a:solidFill>
                  <a:srgbClr val="4348AA"/>
                </a:solidFill>
                <a:latin typeface="Comic Sans MS"/>
                <a:cs typeface="Comic Sans MS"/>
              </a:rPr>
              <a:t>as</a:t>
            </a:r>
            <a:r>
              <a:rPr sz="3081" spc="32">
                <a:solidFill>
                  <a:srgbClr val="4348AA"/>
                </a:solidFill>
                <a:latin typeface="Comic Sans MS"/>
                <a:cs typeface="Comic Sans MS"/>
              </a:rPr>
              <a:t> </a:t>
            </a:r>
            <a:r>
              <a:rPr sz="3081" spc="16">
                <a:solidFill>
                  <a:srgbClr val="4348AA"/>
                </a:solidFill>
                <a:latin typeface="Comic Sans MS"/>
                <a:cs typeface="Comic Sans MS"/>
              </a:rPr>
              <a:t>follows:</a:t>
            </a:r>
            <a:endParaRPr sz="3081">
              <a:solidFill>
                <a:prstClr val="black"/>
              </a:solidFill>
              <a:latin typeface="Comic Sans MS"/>
              <a:cs typeface="Comic Sans MS"/>
            </a:endParaRPr>
          </a:p>
          <a:p>
            <a:pPr marL="3455727" marR="3120039" indent="74140" algn="just" defTabSz="2965582">
              <a:lnSpc>
                <a:spcPct val="77000"/>
              </a:lnSpc>
              <a:spcBef>
                <a:spcPts val="3422"/>
              </a:spcBef>
            </a:pPr>
            <a:r>
              <a:rPr sz="3892" i="1" spc="32">
                <a:solidFill>
                  <a:prstClr val="black"/>
                </a:solidFill>
                <a:latin typeface="Times New Roman"/>
                <a:cs typeface="Times New Roman"/>
              </a:rPr>
              <a:t>a </a:t>
            </a:r>
            <a:r>
              <a:rPr sz="3892" i="1" spc="49">
                <a:solidFill>
                  <a:prstClr val="black"/>
                </a:solidFill>
                <a:latin typeface="Times New Roman"/>
                <a:cs typeface="Times New Roman"/>
              </a:rPr>
              <a:t> </a:t>
            </a:r>
            <a:r>
              <a:rPr sz="3892" i="1" spc="32">
                <a:solidFill>
                  <a:prstClr val="black"/>
                </a:solidFill>
                <a:latin typeface="Times New Roman"/>
                <a:cs typeface="Times New Roman"/>
              </a:rPr>
              <a:t>b </a:t>
            </a:r>
            <a:r>
              <a:rPr sz="3892" i="1" spc="49">
                <a:solidFill>
                  <a:prstClr val="black"/>
                </a:solidFill>
                <a:latin typeface="Times New Roman"/>
                <a:cs typeface="Times New Roman"/>
              </a:rPr>
              <a:t> </a:t>
            </a:r>
            <a:r>
              <a:rPr sz="3892" i="1" spc="32">
                <a:solidFill>
                  <a:prstClr val="black"/>
                </a:solidFill>
                <a:latin typeface="Times New Roman"/>
                <a:cs typeface="Times New Roman"/>
              </a:rPr>
              <a:t>aa</a:t>
            </a:r>
            <a:endParaRPr sz="3892">
              <a:solidFill>
                <a:prstClr val="black"/>
              </a:solidFill>
              <a:latin typeface="Times New Roman"/>
              <a:cs typeface="Times New Roman"/>
            </a:endParaRPr>
          </a:p>
          <a:p>
            <a:pPr marL="308915" algn="ctr" defTabSz="2965582">
              <a:lnSpc>
                <a:spcPts val="3762"/>
              </a:lnSpc>
            </a:pPr>
            <a:r>
              <a:rPr sz="3892" i="1" spc="32">
                <a:solidFill>
                  <a:prstClr val="black"/>
                </a:solidFill>
                <a:latin typeface="Times New Roman"/>
                <a:cs typeface="Times New Roman"/>
              </a:rPr>
              <a:t>ab</a:t>
            </a:r>
            <a:endParaRPr sz="3892">
              <a:solidFill>
                <a:prstClr val="black"/>
              </a:solidFill>
              <a:latin typeface="Times New Roman"/>
              <a:cs typeface="Times New Roman"/>
            </a:endParaRPr>
          </a:p>
          <a:p>
            <a:pPr marL="278023" algn="ctr" defTabSz="2965582">
              <a:lnSpc>
                <a:spcPts val="4427"/>
              </a:lnSpc>
            </a:pPr>
            <a:r>
              <a:rPr sz="3892" i="1" spc="32">
                <a:solidFill>
                  <a:prstClr val="black"/>
                </a:solidFill>
                <a:latin typeface="Times New Roman"/>
                <a:cs typeface="Times New Roman"/>
              </a:rPr>
              <a:t>ba</a:t>
            </a:r>
            <a:endParaRPr sz="3892">
              <a:solidFill>
                <a:prstClr val="black"/>
              </a:solidFill>
              <a:latin typeface="Times New Roman"/>
              <a:cs typeface="Times New Roman"/>
            </a:endParaRPr>
          </a:p>
          <a:p>
            <a:pPr marL="3330098" marR="2942928" indent="109150" algn="just" defTabSz="2965582">
              <a:lnSpc>
                <a:spcPct val="77000"/>
              </a:lnSpc>
              <a:spcBef>
                <a:spcPts val="1200"/>
              </a:spcBef>
            </a:pPr>
            <a:r>
              <a:rPr sz="3892" i="1" spc="32">
                <a:solidFill>
                  <a:prstClr val="black"/>
                </a:solidFill>
                <a:latin typeface="Times New Roman"/>
                <a:cs typeface="Times New Roman"/>
              </a:rPr>
              <a:t>bb </a:t>
            </a:r>
            <a:r>
              <a:rPr sz="3892" i="1" spc="49">
                <a:solidFill>
                  <a:prstClr val="black"/>
                </a:solidFill>
                <a:latin typeface="Times New Roman"/>
                <a:cs typeface="Times New Roman"/>
              </a:rPr>
              <a:t> </a:t>
            </a:r>
            <a:r>
              <a:rPr sz="3892" i="1" spc="32">
                <a:solidFill>
                  <a:prstClr val="black"/>
                </a:solidFill>
                <a:latin typeface="Times New Roman"/>
                <a:cs typeface="Times New Roman"/>
              </a:rPr>
              <a:t>aaa </a:t>
            </a:r>
            <a:r>
              <a:rPr sz="3892" i="1" spc="-941">
                <a:solidFill>
                  <a:prstClr val="black"/>
                </a:solidFill>
                <a:latin typeface="Times New Roman"/>
                <a:cs typeface="Times New Roman"/>
              </a:rPr>
              <a:t> </a:t>
            </a:r>
            <a:r>
              <a:rPr sz="3892" i="1" spc="32">
                <a:solidFill>
                  <a:prstClr val="black"/>
                </a:solidFill>
                <a:latin typeface="Times New Roman"/>
                <a:cs typeface="Times New Roman"/>
              </a:rPr>
              <a:t>aab</a:t>
            </a:r>
            <a:endParaRPr sz="3892">
              <a:solidFill>
                <a:prstClr val="black"/>
              </a:solidFill>
              <a:latin typeface="Times New Roman"/>
              <a:cs typeface="Times New Roman"/>
            </a:endParaRPr>
          </a:p>
        </p:txBody>
      </p:sp>
      <p:sp>
        <p:nvSpPr>
          <p:cNvPr id="4" name="object 4"/>
          <p:cNvSpPr/>
          <p:nvPr/>
        </p:nvSpPr>
        <p:spPr>
          <a:xfrm>
            <a:off x="6741" y="6740"/>
            <a:ext cx="9113108" cy="6849762"/>
          </a:xfrm>
          <a:custGeom>
            <a:rect l="l" t="t" r="r" b="b"/>
            <a:pathLst>
              <a:path w="2809875" h="2112010">
                <a:moveTo>
                  <a:pt x="0" y="0"/>
                </a:moveTo>
                <a:lnTo>
                  <a:pt x="2809701" y="0"/>
                </a:lnTo>
                <a:lnTo>
                  <a:pt x="2809701" y="2111432"/>
                </a:lnTo>
                <a:lnTo>
                  <a:pt x="0" y="2111432"/>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Tree>
  </p:cSld>
  <p:clrMapOvr>
    <a:masterClrMapping/>
  </p:clrMapOvr>
  <p:transition/>
  <p:timing/>
</p:sld>
</file>

<file path=ppt/slides/slide3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object 2"/>
          <p:cNvSpPr txBox="1"/>
          <p:nvPr/>
        </p:nvSpPr>
        <p:spPr>
          <a:xfrm>
            <a:off x="50067" y="1602300"/>
            <a:ext cx="1517822"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38"/>
              </a:spcBef>
            </a:pPr>
            <a:r>
              <a:rPr sz="3081" spc="32">
                <a:solidFill>
                  <a:srgbClr val="00A500"/>
                </a:solidFill>
                <a:latin typeface="Comic Sans MS"/>
                <a:cs typeface="Comic Sans MS"/>
              </a:rPr>
              <a:t>Repeat:</a:t>
            </a:r>
            <a:endParaRPr sz="3081">
              <a:solidFill>
                <a:prstClr val="black"/>
              </a:solidFill>
              <a:latin typeface="Comic Sans MS"/>
              <a:cs typeface="Comic Sans MS"/>
            </a:endParaRPr>
          </a:p>
        </p:txBody>
      </p:sp>
      <p:sp>
        <p:nvSpPr>
          <p:cNvPr id="3" name="object 3"/>
          <p:cNvSpPr txBox="1"/>
          <p:nvPr/>
        </p:nvSpPr>
        <p:spPr>
          <a:xfrm>
            <a:off x="2021590" y="1274206"/>
            <a:ext cx="743465" cy="1762842"/>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7705" defTabSz="2965582">
              <a:spcBef>
                <a:spcPts val="405"/>
              </a:spcBef>
            </a:pPr>
            <a:r>
              <a:rPr sz="5838" i="1" spc="-1557" baseline="-30092">
                <a:solidFill>
                  <a:prstClr val="black"/>
                </a:solidFill>
                <a:latin typeface="Times New Roman"/>
                <a:cs typeface="Times New Roman"/>
              </a:rPr>
              <a:t>M</a:t>
            </a:r>
            <a:r>
              <a:rPr sz="3892" spc="-1038">
                <a:solidFill>
                  <a:prstClr val="black"/>
                </a:solidFill>
                <a:latin typeface="Times New Roman"/>
                <a:cs typeface="Times New Roman"/>
              </a:rPr>
              <a:t>~</a:t>
            </a:r>
            <a:endParaRPr sz="3892">
              <a:solidFill>
                <a:prstClr val="black"/>
              </a:solidFill>
              <a:latin typeface="Times New Roman"/>
              <a:cs typeface="Times New Roman"/>
            </a:endParaRPr>
          </a:p>
          <a:p>
            <a:pPr marL="123566" defTabSz="2965582">
              <a:spcBef>
                <a:spcPts val="3957"/>
              </a:spcBef>
            </a:pPr>
            <a:r>
              <a:rPr sz="3892" i="1" spc="65">
                <a:solidFill>
                  <a:prstClr val="black"/>
                </a:solidFill>
                <a:latin typeface="Times New Roman"/>
                <a:cs typeface="Times New Roman"/>
              </a:rPr>
              <a:t>M</a:t>
            </a:r>
            <a:endParaRPr sz="3892">
              <a:solidFill>
                <a:prstClr val="black"/>
              </a:solidFill>
              <a:latin typeface="Times New Roman"/>
              <a:cs typeface="Times New Roman"/>
            </a:endParaRPr>
          </a:p>
        </p:txBody>
      </p:sp>
      <p:sp>
        <p:nvSpPr>
          <p:cNvPr id="4" name="object 4"/>
          <p:cNvSpPr txBox="1"/>
          <p:nvPr/>
        </p:nvSpPr>
        <p:spPr>
          <a:xfrm>
            <a:off x="3016030" y="1282148"/>
            <a:ext cx="4153930" cy="1720211"/>
          </a:xfrm>
          <a:prstGeom prst="rect">
            <a:avLst/>
          </a:prstGeom>
        </p:spPr>
        <p:txBody>
          <a:bodyPr vert="horz" wrap="square" lIns="0" tIns="275968"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2173"/>
              </a:spcBef>
            </a:pPr>
            <a:r>
              <a:rPr sz="3081" spc="49">
                <a:solidFill>
                  <a:srgbClr val="4348AA"/>
                </a:solidFill>
                <a:latin typeface="Comic Sans MS"/>
                <a:cs typeface="Comic Sans MS"/>
              </a:rPr>
              <a:t>generates</a:t>
            </a:r>
            <a:r>
              <a:rPr sz="3081" spc="-16">
                <a:solidFill>
                  <a:srgbClr val="4348AA"/>
                </a:solidFill>
                <a:latin typeface="Comic Sans MS"/>
                <a:cs typeface="Comic Sans MS"/>
              </a:rPr>
              <a:t> </a:t>
            </a:r>
            <a:r>
              <a:rPr sz="3081" spc="49">
                <a:solidFill>
                  <a:srgbClr val="4348AA"/>
                </a:solidFill>
                <a:latin typeface="Comic Sans MS"/>
                <a:cs typeface="Comic Sans MS"/>
              </a:rPr>
              <a:t>a</a:t>
            </a:r>
            <a:r>
              <a:rPr sz="3081" spc="-16">
                <a:solidFill>
                  <a:srgbClr val="4348AA"/>
                </a:solidFill>
                <a:latin typeface="Comic Sans MS"/>
                <a:cs typeface="Comic Sans MS"/>
              </a:rPr>
              <a:t> </a:t>
            </a:r>
            <a:r>
              <a:rPr sz="3081" spc="49">
                <a:solidFill>
                  <a:srgbClr val="4348AA"/>
                </a:solidFill>
                <a:latin typeface="Comic Sans MS"/>
                <a:cs typeface="Comic Sans MS"/>
              </a:rPr>
              <a:t>string </a:t>
            </a:r>
            <a:r>
              <a:rPr sz="3081" spc="146">
                <a:solidFill>
                  <a:srgbClr val="4348AA"/>
                </a:solidFill>
                <a:latin typeface="Comic Sans MS"/>
                <a:cs typeface="Comic Sans MS"/>
              </a:rPr>
              <a:t> </a:t>
            </a:r>
            <a:r>
              <a:rPr sz="3892" i="1" spc="49">
                <a:solidFill>
                  <a:prstClr val="black"/>
                </a:solidFill>
                <a:latin typeface="Times New Roman"/>
                <a:cs typeface="Times New Roman"/>
              </a:rPr>
              <a:t>w</a:t>
            </a:r>
            <a:endParaRPr sz="3892">
              <a:solidFill>
                <a:prstClr val="black"/>
              </a:solidFill>
              <a:latin typeface="Times New Roman"/>
              <a:cs typeface="Times New Roman"/>
            </a:endParaRPr>
          </a:p>
          <a:p>
            <a:pPr marL="41189" defTabSz="2965582">
              <a:spcBef>
                <a:spcPts val="1897"/>
              </a:spcBef>
            </a:pPr>
            <a:r>
              <a:rPr sz="3081" spc="49">
                <a:solidFill>
                  <a:srgbClr val="4348AA"/>
                </a:solidFill>
                <a:latin typeface="Comic Sans MS"/>
                <a:cs typeface="Comic Sans MS"/>
              </a:rPr>
              <a:t>checks </a:t>
            </a:r>
            <a:r>
              <a:rPr sz="3081" spc="65">
                <a:solidFill>
                  <a:srgbClr val="4348AA"/>
                </a:solidFill>
                <a:latin typeface="Comic Sans MS"/>
                <a:cs typeface="Comic Sans MS"/>
              </a:rPr>
              <a:t> </a:t>
            </a:r>
            <a:r>
              <a:rPr sz="3081">
                <a:solidFill>
                  <a:srgbClr val="4348AA"/>
                </a:solidFill>
                <a:latin typeface="Comic Sans MS"/>
                <a:cs typeface="Comic Sans MS"/>
              </a:rPr>
              <a:t>i</a:t>
            </a:r>
            <a:r>
              <a:rPr sz="3081" spc="49">
                <a:solidFill>
                  <a:srgbClr val="4348AA"/>
                </a:solidFill>
                <a:latin typeface="Comic Sans MS"/>
                <a:cs typeface="Comic Sans MS"/>
              </a:rPr>
              <a:t>f</a:t>
            </a:r>
            <a:r>
              <a:rPr sz="3081">
                <a:solidFill>
                  <a:srgbClr val="4348AA"/>
                </a:solidFill>
                <a:latin typeface="Comic Sans MS"/>
                <a:cs typeface="Comic Sans MS"/>
              </a:rPr>
              <a:t> </a:t>
            </a:r>
            <a:r>
              <a:rPr sz="3081" spc="81">
                <a:solidFill>
                  <a:srgbClr val="4348AA"/>
                </a:solidFill>
                <a:latin typeface="Comic Sans MS"/>
                <a:cs typeface="Comic Sans MS"/>
              </a:rPr>
              <a:t> </a:t>
            </a:r>
            <a:r>
              <a:rPr sz="5838" i="1" spc="97" baseline="4629">
                <a:solidFill>
                  <a:prstClr val="black"/>
                </a:solidFill>
                <a:latin typeface="Times New Roman"/>
                <a:cs typeface="Times New Roman"/>
              </a:rPr>
              <a:t>w</a:t>
            </a:r>
            <a:r>
              <a:rPr sz="5838" i="1" spc="-876" baseline="4629">
                <a:solidFill>
                  <a:prstClr val="black"/>
                </a:solidFill>
                <a:latin typeface="Times New Roman"/>
                <a:cs typeface="Times New Roman"/>
              </a:rPr>
              <a:t> </a:t>
            </a:r>
            <a:r>
              <a:rPr sz="5838" spc="97" baseline="4629">
                <a:solidFill>
                  <a:prstClr val="black"/>
                </a:solidFill>
                <a:latin typeface="Symbol"/>
                <a:cs typeface="Symbol"/>
              </a:rPr>
              <a:t></a:t>
            </a:r>
            <a:r>
              <a:rPr sz="5838" spc="-509" baseline="4629">
                <a:solidFill>
                  <a:prstClr val="black"/>
                </a:solidFill>
                <a:latin typeface="Times New Roman"/>
                <a:cs typeface="Times New Roman"/>
              </a:rPr>
              <a:t> </a:t>
            </a:r>
            <a:r>
              <a:rPr sz="5838" i="1" spc="71" baseline="4629">
                <a:solidFill>
                  <a:prstClr val="black"/>
                </a:solidFill>
                <a:latin typeface="Times New Roman"/>
                <a:cs typeface="Times New Roman"/>
              </a:rPr>
              <a:t>L</a:t>
            </a:r>
            <a:endParaRPr sz="5838" baseline="4629">
              <a:solidFill>
                <a:prstClr val="black"/>
              </a:solidFill>
              <a:latin typeface="Times New Roman"/>
              <a:cs typeface="Times New Roman"/>
            </a:endParaRPr>
          </a:p>
        </p:txBody>
      </p:sp>
      <p:sp>
        <p:nvSpPr>
          <p:cNvPr id="5" name="object 5"/>
          <p:cNvSpPr txBox="1"/>
          <p:nvPr/>
        </p:nvSpPr>
        <p:spPr>
          <a:xfrm>
            <a:off x="3836739" y="2976475"/>
            <a:ext cx="4899454" cy="1496036"/>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defTabSz="2965582">
              <a:lnSpc>
                <a:spcPct val="128299"/>
              </a:lnSpc>
              <a:spcBef>
                <a:spcPts val="292"/>
              </a:spcBef>
              <a:tabLst>
                <a:tab pos="1293323"/>
              </a:tabLst>
            </a:pPr>
            <a:r>
              <a:rPr sz="3081" spc="49">
                <a:solidFill>
                  <a:srgbClr val="E02DA4"/>
                </a:solidFill>
                <a:latin typeface="Comic Sans MS"/>
                <a:cs typeface="Comic Sans MS"/>
              </a:rPr>
              <a:t>YES:</a:t>
            </a:r>
            <a:r>
              <a:rPr sz="3081" spc="908">
                <a:solidFill>
                  <a:srgbClr val="E02DA4"/>
                </a:solidFill>
                <a:latin typeface="Comic Sans MS"/>
                <a:cs typeface="Comic Sans MS"/>
              </a:rPr>
              <a:t> </a:t>
            </a:r>
            <a:r>
              <a:rPr sz="3081" spc="49">
                <a:solidFill>
                  <a:srgbClr val="4348AA"/>
                </a:solidFill>
                <a:latin typeface="Comic Sans MS"/>
                <a:cs typeface="Comic Sans MS"/>
              </a:rPr>
              <a:t>print</a:t>
            </a:r>
            <a:r>
              <a:rPr sz="3081" spc="843">
                <a:solidFill>
                  <a:srgbClr val="4348AA"/>
                </a:solidFill>
                <a:latin typeface="Comic Sans MS"/>
                <a:cs typeface="Comic Sans MS"/>
              </a:rPr>
              <a:t> </a:t>
            </a:r>
            <a:r>
              <a:rPr sz="3892" i="1" spc="49">
                <a:solidFill>
                  <a:prstClr val="black"/>
                </a:solidFill>
                <a:latin typeface="Times New Roman"/>
                <a:cs typeface="Times New Roman"/>
              </a:rPr>
              <a:t>w</a:t>
            </a:r>
            <a:r>
              <a:rPr sz="3892" i="1" spc="130">
                <a:solidFill>
                  <a:prstClr val="black"/>
                </a:solidFill>
                <a:latin typeface="Times New Roman"/>
                <a:cs typeface="Times New Roman"/>
              </a:rPr>
              <a:t> </a:t>
            </a:r>
            <a:r>
              <a:rPr sz="3081" spc="32">
                <a:solidFill>
                  <a:srgbClr val="4348AA"/>
                </a:solidFill>
                <a:latin typeface="Comic Sans MS"/>
                <a:cs typeface="Comic Sans MS"/>
              </a:rPr>
              <a:t>to</a:t>
            </a:r>
            <a:r>
              <a:rPr sz="3081" spc="16">
                <a:solidFill>
                  <a:srgbClr val="4348AA"/>
                </a:solidFill>
                <a:latin typeface="Comic Sans MS"/>
                <a:cs typeface="Comic Sans MS"/>
              </a:rPr>
              <a:t> </a:t>
            </a:r>
            <a:r>
              <a:rPr sz="3081" spc="49">
                <a:solidFill>
                  <a:srgbClr val="4348AA"/>
                </a:solidFill>
                <a:latin typeface="Comic Sans MS"/>
                <a:cs typeface="Comic Sans MS"/>
              </a:rPr>
              <a:t>output </a:t>
            </a:r>
            <a:r>
              <a:rPr sz="3081" spc="-876">
                <a:solidFill>
                  <a:srgbClr val="4348AA"/>
                </a:solidFill>
                <a:latin typeface="Comic Sans MS"/>
                <a:cs typeface="Comic Sans MS"/>
              </a:rPr>
              <a:t> </a:t>
            </a:r>
            <a:r>
              <a:rPr sz="3081" spc="65">
                <a:solidFill>
                  <a:srgbClr val="E02DA4"/>
                </a:solidFill>
                <a:latin typeface="Comic Sans MS"/>
                <a:cs typeface="Comic Sans MS"/>
              </a:rPr>
              <a:t>NO:	</a:t>
            </a:r>
            <a:r>
              <a:rPr sz="3081" spc="32">
                <a:solidFill>
                  <a:srgbClr val="4348AA"/>
                </a:solidFill>
                <a:latin typeface="Comic Sans MS"/>
                <a:cs typeface="Comic Sans MS"/>
              </a:rPr>
              <a:t>ignore</a:t>
            </a:r>
            <a:r>
              <a:rPr sz="3081" spc="616">
                <a:solidFill>
                  <a:srgbClr val="4348AA"/>
                </a:solidFill>
                <a:latin typeface="Comic Sans MS"/>
                <a:cs typeface="Comic Sans MS"/>
              </a:rPr>
              <a:t> </a:t>
            </a:r>
            <a:r>
              <a:rPr sz="3892" i="1" spc="49">
                <a:solidFill>
                  <a:prstClr val="black"/>
                </a:solidFill>
                <a:latin typeface="Times New Roman"/>
                <a:cs typeface="Times New Roman"/>
              </a:rPr>
              <a:t>w</a:t>
            </a:r>
            <a:endParaRPr sz="3892">
              <a:solidFill>
                <a:prstClr val="black"/>
              </a:solidFill>
              <a:latin typeface="Times New Roman"/>
              <a:cs typeface="Times New Roman"/>
            </a:endParaRPr>
          </a:p>
        </p:txBody>
      </p:sp>
      <p:sp>
        <p:nvSpPr>
          <p:cNvPr id="6" name="object 6"/>
          <p:cNvSpPr txBox="1"/>
          <p:nvPr/>
        </p:nvSpPr>
        <p:spPr>
          <a:xfrm>
            <a:off x="50067" y="2"/>
            <a:ext cx="6448168" cy="1575893"/>
          </a:xfrm>
          <a:prstGeom prst="rect">
            <a:avLst/>
          </a:prstGeom>
        </p:spPr>
        <p:txBody>
          <a:bodyPr vert="horz" wrap="square" lIns="0" tIns="329514"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78174" defTabSz="2965582">
              <a:spcBef>
                <a:spcPts val="2595"/>
              </a:spcBef>
            </a:pPr>
            <a:r>
              <a:rPr sz="3081" spc="65">
                <a:solidFill>
                  <a:srgbClr val="FF2800"/>
                </a:solidFill>
                <a:latin typeface="Comic Sans MS"/>
                <a:cs typeface="Comic Sans MS"/>
              </a:rPr>
              <a:t>NAIVE</a:t>
            </a:r>
            <a:r>
              <a:rPr sz="3081" spc="-114">
                <a:solidFill>
                  <a:srgbClr val="FF2800"/>
                </a:solidFill>
                <a:latin typeface="Comic Sans MS"/>
                <a:cs typeface="Comic Sans MS"/>
              </a:rPr>
              <a:t> </a:t>
            </a:r>
            <a:r>
              <a:rPr sz="3081" spc="49">
                <a:solidFill>
                  <a:srgbClr val="FF2800"/>
                </a:solidFill>
                <a:latin typeface="Comic Sans MS"/>
                <a:cs typeface="Comic Sans MS"/>
              </a:rPr>
              <a:t>APPROACH</a:t>
            </a:r>
            <a:endParaRPr sz="3081">
              <a:solidFill>
                <a:prstClr val="black"/>
              </a:solidFill>
              <a:latin typeface="Comic Sans MS"/>
              <a:cs typeface="Comic Sans MS"/>
            </a:endParaRPr>
          </a:p>
          <a:p>
            <a:pPr marL="41189" defTabSz="2965582">
              <a:spcBef>
                <a:spcPts val="2286"/>
              </a:spcBef>
            </a:pPr>
            <a:r>
              <a:rPr sz="3081" b="1" spc="49">
                <a:solidFill>
                  <a:srgbClr val="FF2800"/>
                </a:solidFill>
                <a:latin typeface="Comic Sans MS"/>
                <a:cs typeface="Comic Sans MS"/>
              </a:rPr>
              <a:t>Enumeration</a:t>
            </a:r>
            <a:r>
              <a:rPr sz="3081" b="1" spc="-16">
                <a:solidFill>
                  <a:srgbClr val="FF2800"/>
                </a:solidFill>
                <a:latin typeface="Comic Sans MS"/>
                <a:cs typeface="Comic Sans MS"/>
              </a:rPr>
              <a:t> </a:t>
            </a:r>
            <a:r>
              <a:rPr sz="3081" b="1" spc="49">
                <a:solidFill>
                  <a:srgbClr val="FF2800"/>
                </a:solidFill>
                <a:latin typeface="Comic Sans MS"/>
                <a:cs typeface="Comic Sans MS"/>
              </a:rPr>
              <a:t>procedure</a:t>
            </a:r>
            <a:endParaRPr sz="3081">
              <a:solidFill>
                <a:prstClr val="black"/>
              </a:solidFill>
              <a:latin typeface="Comic Sans MS"/>
              <a:cs typeface="Comic Sans MS"/>
            </a:endParaRPr>
          </a:p>
        </p:txBody>
      </p:sp>
      <p:sp>
        <p:nvSpPr>
          <p:cNvPr id="7" name="object 7"/>
          <p:cNvSpPr txBox="1"/>
          <p:nvPr/>
        </p:nvSpPr>
        <p:spPr>
          <a:xfrm>
            <a:off x="50067" y="5482776"/>
            <a:ext cx="1715530"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38"/>
              </a:spcBef>
            </a:pPr>
            <a:r>
              <a:rPr sz="3081" spc="49">
                <a:solidFill>
                  <a:srgbClr val="FF2800"/>
                </a:solidFill>
                <a:latin typeface="Comic Sans MS"/>
                <a:cs typeface="Comic Sans MS"/>
              </a:rPr>
              <a:t>Problem:</a:t>
            </a:r>
            <a:endParaRPr sz="3081">
              <a:solidFill>
                <a:prstClr val="black"/>
              </a:solidFill>
              <a:latin typeface="Comic Sans MS"/>
              <a:cs typeface="Comic Sans MS"/>
            </a:endParaRPr>
          </a:p>
        </p:txBody>
      </p:sp>
      <p:sp>
        <p:nvSpPr>
          <p:cNvPr id="8" name="object 8"/>
          <p:cNvSpPr txBox="1"/>
          <p:nvPr/>
        </p:nvSpPr>
        <p:spPr>
          <a:xfrm>
            <a:off x="2011531" y="5334673"/>
            <a:ext cx="5869459" cy="1229720"/>
          </a:xfrm>
          <a:prstGeom prst="rect">
            <a:avLst/>
          </a:prstGeom>
        </p:spPr>
        <p:txBody>
          <a:bodyPr vert="horz" wrap="square" lIns="0" tIns="49427"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lnSpc>
                <a:spcPts val="4622"/>
              </a:lnSpc>
              <a:spcBef>
                <a:spcPts val="389"/>
              </a:spcBef>
            </a:pPr>
            <a:r>
              <a:rPr sz="3081" spc="32">
                <a:solidFill>
                  <a:srgbClr val="4348AA"/>
                </a:solidFill>
                <a:latin typeface="Comic Sans MS"/>
                <a:cs typeface="Comic Sans MS"/>
              </a:rPr>
              <a:t>I</a:t>
            </a:r>
            <a:r>
              <a:rPr sz="3081" spc="49">
                <a:solidFill>
                  <a:srgbClr val="4348AA"/>
                </a:solidFill>
                <a:latin typeface="Comic Sans MS"/>
                <a:cs typeface="Comic Sans MS"/>
              </a:rPr>
              <a:t>f</a:t>
            </a:r>
            <a:r>
              <a:rPr sz="3081">
                <a:solidFill>
                  <a:srgbClr val="4348AA"/>
                </a:solidFill>
                <a:latin typeface="Comic Sans MS"/>
                <a:cs typeface="Comic Sans MS"/>
              </a:rPr>
              <a:t> </a:t>
            </a:r>
            <a:r>
              <a:rPr sz="3081" spc="370">
                <a:solidFill>
                  <a:srgbClr val="4348AA"/>
                </a:solidFill>
                <a:latin typeface="Comic Sans MS"/>
                <a:cs typeface="Comic Sans MS"/>
              </a:rPr>
              <a:t> </a:t>
            </a:r>
            <a:r>
              <a:rPr sz="5838" i="1" spc="97" baseline="4629">
                <a:solidFill>
                  <a:prstClr val="black"/>
                </a:solidFill>
                <a:latin typeface="Times New Roman"/>
                <a:cs typeface="Times New Roman"/>
              </a:rPr>
              <a:t>w</a:t>
            </a:r>
            <a:r>
              <a:rPr sz="5838" i="1" spc="-876" baseline="4629">
                <a:solidFill>
                  <a:prstClr val="black"/>
                </a:solidFill>
                <a:latin typeface="Times New Roman"/>
                <a:cs typeface="Times New Roman"/>
              </a:rPr>
              <a:t> </a:t>
            </a:r>
            <a:r>
              <a:rPr sz="5838" spc="97" baseline="4629">
                <a:solidFill>
                  <a:prstClr val="black"/>
                </a:solidFill>
                <a:latin typeface="Symbol"/>
                <a:cs typeface="Symbol"/>
              </a:rPr>
              <a:t></a:t>
            </a:r>
            <a:r>
              <a:rPr sz="5838" spc="-509" baseline="4629">
                <a:solidFill>
                  <a:prstClr val="black"/>
                </a:solidFill>
                <a:latin typeface="Times New Roman"/>
                <a:cs typeface="Times New Roman"/>
              </a:rPr>
              <a:t> </a:t>
            </a:r>
            <a:r>
              <a:rPr sz="5838" i="1" spc="71" baseline="4629">
                <a:solidFill>
                  <a:prstClr val="black"/>
                </a:solidFill>
                <a:latin typeface="Times New Roman"/>
                <a:cs typeface="Times New Roman"/>
              </a:rPr>
              <a:t>L</a:t>
            </a:r>
            <a:endParaRPr sz="5838" baseline="4629">
              <a:solidFill>
                <a:prstClr val="black"/>
              </a:solidFill>
              <a:latin typeface="Times New Roman"/>
              <a:cs typeface="Times New Roman"/>
            </a:endParaRPr>
          </a:p>
          <a:p>
            <a:pPr marL="41189" defTabSz="2965582">
              <a:lnSpc>
                <a:spcPts val="4622"/>
              </a:lnSpc>
            </a:pPr>
            <a:r>
              <a:rPr sz="3081" spc="49">
                <a:solidFill>
                  <a:srgbClr val="4348AA"/>
                </a:solidFill>
                <a:latin typeface="Comic Sans MS"/>
                <a:cs typeface="Comic Sans MS"/>
              </a:rPr>
              <a:t>machine </a:t>
            </a:r>
            <a:r>
              <a:rPr sz="3081" spc="114">
                <a:solidFill>
                  <a:srgbClr val="4348AA"/>
                </a:solidFill>
                <a:latin typeface="Comic Sans MS"/>
                <a:cs typeface="Comic Sans MS"/>
              </a:rPr>
              <a:t> </a:t>
            </a:r>
            <a:r>
              <a:rPr sz="3892" i="1" spc="65">
                <a:solidFill>
                  <a:prstClr val="black"/>
                </a:solidFill>
                <a:latin typeface="Times New Roman"/>
                <a:cs typeface="Times New Roman"/>
              </a:rPr>
              <a:t>M  </a:t>
            </a:r>
            <a:r>
              <a:rPr sz="3892" i="1" spc="114">
                <a:solidFill>
                  <a:prstClr val="black"/>
                </a:solidFill>
                <a:latin typeface="Times New Roman"/>
                <a:cs typeface="Times New Roman"/>
              </a:rPr>
              <a:t> </a:t>
            </a:r>
            <a:r>
              <a:rPr sz="3081" spc="65">
                <a:solidFill>
                  <a:srgbClr val="4348AA"/>
                </a:solidFill>
                <a:latin typeface="Comic Sans MS"/>
                <a:cs typeface="Comic Sans MS"/>
              </a:rPr>
              <a:t>may</a:t>
            </a:r>
            <a:r>
              <a:rPr sz="3081" spc="16">
                <a:solidFill>
                  <a:srgbClr val="4348AA"/>
                </a:solidFill>
                <a:latin typeface="Comic Sans MS"/>
                <a:cs typeface="Comic Sans MS"/>
              </a:rPr>
              <a:t> </a:t>
            </a:r>
            <a:r>
              <a:rPr sz="3081" spc="49">
                <a:solidFill>
                  <a:srgbClr val="4348AA"/>
                </a:solidFill>
                <a:latin typeface="Comic Sans MS"/>
                <a:cs typeface="Comic Sans MS"/>
              </a:rPr>
              <a:t>loop</a:t>
            </a:r>
            <a:r>
              <a:rPr sz="3081" spc="16">
                <a:solidFill>
                  <a:srgbClr val="4348AA"/>
                </a:solidFill>
                <a:latin typeface="Comic Sans MS"/>
                <a:cs typeface="Comic Sans MS"/>
              </a:rPr>
              <a:t> </a:t>
            </a:r>
            <a:r>
              <a:rPr sz="3081" spc="32">
                <a:solidFill>
                  <a:srgbClr val="4348AA"/>
                </a:solidFill>
                <a:latin typeface="Comic Sans MS"/>
                <a:cs typeface="Comic Sans MS"/>
              </a:rPr>
              <a:t>forever</a:t>
            </a:r>
            <a:endParaRPr sz="3081">
              <a:solidFill>
                <a:prstClr val="black"/>
              </a:solidFill>
              <a:latin typeface="Comic Sans MS"/>
              <a:cs typeface="Comic Sans MS"/>
            </a:endParaRPr>
          </a:p>
        </p:txBody>
      </p:sp>
      <p:sp>
        <p:nvSpPr>
          <p:cNvPr id="9" name="object 9"/>
          <p:cNvSpPr/>
          <p:nvPr/>
        </p:nvSpPr>
        <p:spPr>
          <a:xfrm>
            <a:off x="6736" y="6740"/>
            <a:ext cx="9127524" cy="6849762"/>
          </a:xfrm>
          <a:custGeom>
            <a:rect l="l" t="t" r="r" b="b"/>
            <a:pathLst>
              <a:path w="2814320" h="2112010">
                <a:moveTo>
                  <a:pt x="0" y="0"/>
                </a:moveTo>
                <a:lnTo>
                  <a:pt x="2813858" y="0"/>
                </a:lnTo>
                <a:lnTo>
                  <a:pt x="2813858" y="2111432"/>
                </a:lnTo>
                <a:lnTo>
                  <a:pt x="0" y="2111432"/>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19971" y="741610"/>
            <a:ext cx="667265" cy="650935"/>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05"/>
              </a:spcBef>
            </a:pPr>
            <a:r>
              <a:rPr sz="5838" i="1" spc="-1557" baseline="-30092">
                <a:latin typeface="Times New Roman"/>
                <a:cs typeface="Times New Roman"/>
              </a:rPr>
              <a:t>M</a:t>
            </a:r>
            <a:r>
              <a:rPr sz="3892" spc="-1038">
                <a:latin typeface="Times New Roman"/>
                <a:cs typeface="Times New Roman"/>
              </a:rPr>
              <a:t>~</a:t>
            </a:r>
            <a:endParaRPr sz="3892">
              <a:latin typeface="Times New Roman"/>
              <a:cs typeface="Times New Roman"/>
            </a:endParaRPr>
          </a:p>
        </p:txBody>
      </p:sp>
      <p:sp>
        <p:nvSpPr>
          <p:cNvPr id="3" name="object 3"/>
          <p:cNvSpPr txBox="1"/>
          <p:nvPr/>
        </p:nvSpPr>
        <p:spPr>
          <a:xfrm>
            <a:off x="1721129" y="1911866"/>
            <a:ext cx="504568"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65">
                <a:latin typeface="Times New Roman"/>
                <a:cs typeface="Times New Roman"/>
              </a:rPr>
              <a:t>M</a:t>
            </a:r>
            <a:endParaRPr sz="3892">
              <a:latin typeface="Times New Roman"/>
              <a:cs typeface="Times New Roman"/>
            </a:endParaRPr>
          </a:p>
        </p:txBody>
      </p:sp>
      <p:sp>
        <p:nvSpPr>
          <p:cNvPr id="4" name="object 4"/>
          <p:cNvSpPr txBox="1"/>
          <p:nvPr/>
        </p:nvSpPr>
        <p:spPr>
          <a:xfrm>
            <a:off x="5446677" y="941679"/>
            <a:ext cx="724930"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3892" i="1" spc="-195">
                <a:latin typeface="Times New Roman"/>
                <a:cs typeface="Times New Roman"/>
              </a:rPr>
              <a:t>w</a:t>
            </a:r>
            <a:r>
              <a:rPr sz="4622" spc="-289" baseline="-17543">
                <a:latin typeface="Times New Roman"/>
                <a:cs typeface="Times New Roman"/>
              </a:rPr>
              <a:t>1</a:t>
            </a:r>
            <a:endParaRPr sz="4622" baseline="-17543">
              <a:latin typeface="Times New Roman"/>
              <a:cs typeface="Times New Roman"/>
            </a:endParaRPr>
          </a:p>
        </p:txBody>
      </p:sp>
      <p:sp>
        <p:nvSpPr>
          <p:cNvPr id="5" name="object 5"/>
          <p:cNvSpPr txBox="1"/>
          <p:nvPr/>
        </p:nvSpPr>
        <p:spPr>
          <a:xfrm>
            <a:off x="2691944" y="29820"/>
            <a:ext cx="3912973"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FF2800"/>
                </a:solidFill>
                <a:latin typeface="Comic Sans MS"/>
                <a:cs typeface="Comic Sans MS"/>
              </a:rPr>
              <a:t>BETTER</a:t>
            </a:r>
            <a:r>
              <a:rPr sz="3081" spc="-130">
                <a:solidFill>
                  <a:srgbClr val="FF2800"/>
                </a:solidFill>
                <a:latin typeface="Comic Sans MS"/>
                <a:cs typeface="Comic Sans MS"/>
              </a:rPr>
              <a:t> </a:t>
            </a:r>
            <a:r>
              <a:rPr sz="3081" spc="49">
                <a:solidFill>
                  <a:srgbClr val="FF2800"/>
                </a:solidFill>
                <a:latin typeface="Comic Sans MS"/>
                <a:cs typeface="Comic Sans MS"/>
              </a:rPr>
              <a:t>APPROACH</a:t>
            </a:r>
            <a:endParaRPr sz="3081">
              <a:latin typeface="Comic Sans MS"/>
              <a:cs typeface="Comic Sans MS"/>
            </a:endParaRPr>
          </a:p>
        </p:txBody>
      </p:sp>
      <p:sp>
        <p:nvSpPr>
          <p:cNvPr id="6" name="object 6"/>
          <p:cNvSpPr txBox="1"/>
          <p:nvPr/>
        </p:nvSpPr>
        <p:spPr>
          <a:xfrm>
            <a:off x="2549429" y="1899125"/>
            <a:ext cx="5313405"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4622" spc="71" baseline="2923">
                <a:solidFill>
                  <a:srgbClr val="E02DA4"/>
                </a:solidFill>
                <a:latin typeface="Comic Sans MS"/>
                <a:cs typeface="Comic Sans MS"/>
              </a:rPr>
              <a:t>executes </a:t>
            </a:r>
            <a:r>
              <a:rPr sz="4622" spc="49" baseline="2923">
                <a:solidFill>
                  <a:srgbClr val="E02DA4"/>
                </a:solidFill>
                <a:latin typeface="Comic Sans MS"/>
                <a:cs typeface="Comic Sans MS"/>
              </a:rPr>
              <a:t>first </a:t>
            </a:r>
            <a:r>
              <a:rPr sz="4622" spc="71" baseline="2923">
                <a:solidFill>
                  <a:srgbClr val="E02DA4"/>
                </a:solidFill>
                <a:latin typeface="Comic Sans MS"/>
                <a:cs typeface="Comic Sans MS"/>
              </a:rPr>
              <a:t>step on</a:t>
            </a:r>
            <a:r>
              <a:rPr sz="4622" spc="581" baseline="2923">
                <a:solidFill>
                  <a:srgbClr val="E02DA4"/>
                </a:solidFill>
                <a:latin typeface="Comic Sans MS"/>
                <a:cs typeface="Comic Sans MS"/>
              </a:rPr>
              <a:t> </a:t>
            </a:r>
            <a:r>
              <a:rPr sz="3892" i="1" spc="-195">
                <a:latin typeface="Times New Roman"/>
                <a:cs typeface="Times New Roman"/>
              </a:rPr>
              <a:t>w</a:t>
            </a:r>
            <a:r>
              <a:rPr sz="4622" spc="-289" baseline="-17543">
                <a:latin typeface="Times New Roman"/>
                <a:cs typeface="Times New Roman"/>
              </a:rPr>
              <a:t>1</a:t>
            </a:r>
            <a:endParaRPr sz="4622" baseline="-17543">
              <a:latin typeface="Times New Roman"/>
              <a:cs typeface="Times New Roman"/>
            </a:endParaRPr>
          </a:p>
        </p:txBody>
      </p:sp>
      <p:sp>
        <p:nvSpPr>
          <p:cNvPr id="7" name="object 7"/>
          <p:cNvSpPr txBox="1"/>
          <p:nvPr/>
        </p:nvSpPr>
        <p:spPr>
          <a:xfrm>
            <a:off x="119971" y="3252503"/>
            <a:ext cx="667265" cy="650935"/>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05"/>
              </a:spcBef>
            </a:pPr>
            <a:r>
              <a:rPr sz="5838" i="1" spc="-1557" baseline="-30092">
                <a:latin typeface="Times New Roman"/>
                <a:cs typeface="Times New Roman"/>
              </a:rPr>
              <a:t>M</a:t>
            </a:r>
            <a:r>
              <a:rPr sz="3892" spc="-1038">
                <a:latin typeface="Times New Roman"/>
                <a:cs typeface="Times New Roman"/>
              </a:rPr>
              <a:t>~</a:t>
            </a:r>
            <a:endParaRPr sz="3892">
              <a:latin typeface="Times New Roman"/>
              <a:cs typeface="Times New Roman"/>
            </a:endParaRPr>
          </a:p>
        </p:txBody>
      </p:sp>
      <p:sp>
        <p:nvSpPr>
          <p:cNvPr id="8" name="object 8"/>
          <p:cNvSpPr txBox="1"/>
          <p:nvPr/>
        </p:nvSpPr>
        <p:spPr>
          <a:xfrm>
            <a:off x="954747" y="3479478"/>
            <a:ext cx="5583195"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3081" spc="49">
                <a:solidFill>
                  <a:srgbClr val="4348AA"/>
                </a:solidFill>
                <a:latin typeface="Comic Sans MS"/>
                <a:cs typeface="Comic Sans MS"/>
              </a:rPr>
              <a:t>Generates second string</a:t>
            </a:r>
            <a:r>
              <a:rPr sz="3081" spc="551">
                <a:solidFill>
                  <a:srgbClr val="4348AA"/>
                </a:solidFill>
                <a:latin typeface="Comic Sans MS"/>
                <a:cs typeface="Comic Sans MS"/>
              </a:rPr>
              <a:t> </a:t>
            </a:r>
            <a:r>
              <a:rPr sz="5838" i="1" spc="-23" baseline="6944">
                <a:latin typeface="Times New Roman"/>
                <a:cs typeface="Times New Roman"/>
              </a:rPr>
              <a:t>w</a:t>
            </a:r>
            <a:r>
              <a:rPr sz="4622" spc="-23" baseline="-8771">
                <a:latin typeface="Times New Roman"/>
                <a:cs typeface="Times New Roman"/>
              </a:rPr>
              <a:t>2</a:t>
            </a:r>
            <a:endParaRPr sz="4622" baseline="-8771">
              <a:latin typeface="Times New Roman"/>
              <a:cs typeface="Times New Roman"/>
            </a:endParaRPr>
          </a:p>
        </p:txBody>
      </p:sp>
      <p:sp>
        <p:nvSpPr>
          <p:cNvPr id="9" name="object 9"/>
          <p:cNvSpPr txBox="1"/>
          <p:nvPr/>
        </p:nvSpPr>
        <p:spPr>
          <a:xfrm>
            <a:off x="1638749" y="4358737"/>
            <a:ext cx="6231924" cy="1701148"/>
          </a:xfrm>
          <a:prstGeom prst="rect">
            <a:avLst/>
          </a:prstGeom>
        </p:spPr>
        <p:txBody>
          <a:bodyPr vert="horz" wrap="square" lIns="0" tIns="26978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140041" algn="r">
              <a:spcBef>
                <a:spcPts val="2124"/>
              </a:spcBef>
              <a:tabLst>
                <a:tab pos="910269"/>
              </a:tabLst>
            </a:pPr>
            <a:r>
              <a:rPr sz="3892" i="1" spc="65">
                <a:latin typeface="Times New Roman"/>
                <a:cs typeface="Times New Roman"/>
              </a:rPr>
              <a:t>M	</a:t>
            </a:r>
            <a:r>
              <a:rPr sz="4622" spc="71" baseline="2923">
                <a:solidFill>
                  <a:srgbClr val="E02DA4"/>
                </a:solidFill>
                <a:latin typeface="Comic Sans MS"/>
                <a:cs typeface="Comic Sans MS"/>
              </a:rPr>
              <a:t>executes </a:t>
            </a:r>
            <a:r>
              <a:rPr sz="4622" spc="49" baseline="2923">
                <a:solidFill>
                  <a:srgbClr val="E02DA4"/>
                </a:solidFill>
                <a:latin typeface="Comic Sans MS"/>
                <a:cs typeface="Comic Sans MS"/>
              </a:rPr>
              <a:t>first </a:t>
            </a:r>
            <a:r>
              <a:rPr sz="4622" spc="71" baseline="2923">
                <a:solidFill>
                  <a:srgbClr val="E02DA4"/>
                </a:solidFill>
                <a:latin typeface="Comic Sans MS"/>
                <a:cs typeface="Comic Sans MS"/>
              </a:rPr>
              <a:t>step on  </a:t>
            </a:r>
            <a:r>
              <a:rPr sz="5838" i="1" spc="-23" baseline="2314">
                <a:latin typeface="Times New Roman"/>
                <a:cs typeface="Times New Roman"/>
              </a:rPr>
              <a:t>w</a:t>
            </a:r>
            <a:r>
              <a:rPr sz="4622" spc="-23" baseline="-17543">
                <a:latin typeface="Times New Roman"/>
                <a:cs typeface="Times New Roman"/>
              </a:rPr>
              <a:t>2</a:t>
            </a:r>
            <a:endParaRPr sz="4622" baseline="-17543">
              <a:latin typeface="Times New Roman"/>
              <a:cs typeface="Times New Roman"/>
            </a:endParaRPr>
          </a:p>
          <a:p>
            <a:pPr marR="191527" algn="r">
              <a:spcBef>
                <a:spcPts val="1816"/>
              </a:spcBef>
            </a:pPr>
            <a:r>
              <a:rPr sz="4622" spc="71" baseline="2923">
                <a:solidFill>
                  <a:srgbClr val="E02DA4"/>
                </a:solidFill>
                <a:latin typeface="Comic Sans MS"/>
                <a:cs typeface="Comic Sans MS"/>
              </a:rPr>
              <a:t>second step on</a:t>
            </a:r>
            <a:r>
              <a:rPr sz="4622" spc="1459" baseline="2923">
                <a:solidFill>
                  <a:srgbClr val="E02DA4"/>
                </a:solidFill>
                <a:latin typeface="Comic Sans MS"/>
                <a:cs typeface="Comic Sans MS"/>
              </a:rPr>
              <a:t> </a:t>
            </a:r>
            <a:r>
              <a:rPr sz="3892" i="1" spc="-195">
                <a:latin typeface="Times New Roman"/>
                <a:cs typeface="Times New Roman"/>
              </a:rPr>
              <a:t>w</a:t>
            </a:r>
            <a:r>
              <a:rPr sz="4622" spc="-289" baseline="-17543">
                <a:latin typeface="Times New Roman"/>
                <a:cs typeface="Times New Roman"/>
              </a:rPr>
              <a:t>1</a:t>
            </a:r>
            <a:endParaRPr sz="4622" baseline="-17543">
              <a:latin typeface="Times New Roman"/>
              <a:cs typeface="Times New Roman"/>
            </a:endParaRPr>
          </a:p>
        </p:txBody>
      </p:sp>
      <p:sp>
        <p:nvSpPr>
          <p:cNvPr id="10" name="object 10"/>
          <p:cNvSpPr txBox="1"/>
          <p:nvPr/>
        </p:nvSpPr>
        <p:spPr>
          <a:xfrm>
            <a:off x="961190" y="1069685"/>
            <a:ext cx="4296032"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Generates </a:t>
            </a:r>
            <a:r>
              <a:rPr sz="3081" spc="32">
                <a:solidFill>
                  <a:srgbClr val="4348AA"/>
                </a:solidFill>
                <a:latin typeface="Comic Sans MS"/>
                <a:cs typeface="Comic Sans MS"/>
              </a:rPr>
              <a:t>first</a:t>
            </a:r>
            <a:r>
              <a:rPr sz="3081" spc="-195">
                <a:solidFill>
                  <a:srgbClr val="4348AA"/>
                </a:solidFill>
                <a:latin typeface="Comic Sans MS"/>
                <a:cs typeface="Comic Sans MS"/>
              </a:rPr>
              <a:t> </a:t>
            </a:r>
            <a:r>
              <a:rPr sz="3081" spc="49">
                <a:solidFill>
                  <a:srgbClr val="4348AA"/>
                </a:solidFill>
                <a:latin typeface="Comic Sans MS"/>
                <a:cs typeface="Comic Sans MS"/>
              </a:rPr>
              <a:t>string</a:t>
            </a:r>
            <a:endParaRPr sz="3081">
              <a:latin typeface="Comic Sans MS"/>
              <a:cs typeface="Comic Sans MS"/>
            </a:endParaRPr>
          </a:p>
        </p:txBody>
      </p:sp>
      <p:sp>
        <p:nvSpPr>
          <p:cNvPr id="11" name="object 11"/>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12" name="Ink 11"/>
          <p14:cNvContentPartPr/>
          <p14:nvPr/>
        </p14:nvContentPartPr>
        <p14:xfrm>
          <a:off x="254530" y="598962"/>
          <a:ext cx="8668022" cy="3557578"/>
        </p14:xfrm>
      </p:contentPart>
    </p:spTree>
  </p:cSld>
  <p:clrMapOvr>
    <a:masterClrMapping/>
  </p:clrMapOvr>
  <p:transition/>
  <p:timing/>
</p:sld>
</file>

<file path=ppt/slides/slide3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96356" y="589414"/>
            <a:ext cx="667265" cy="650935"/>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05"/>
              </a:spcBef>
            </a:pPr>
            <a:r>
              <a:rPr sz="5838" i="1" spc="-1557" baseline="-30092">
                <a:latin typeface="Times New Roman"/>
                <a:cs typeface="Times New Roman"/>
              </a:rPr>
              <a:t>M</a:t>
            </a:r>
            <a:r>
              <a:rPr sz="3892" spc="-1038">
                <a:latin typeface="Times New Roman"/>
                <a:cs typeface="Times New Roman"/>
              </a:rPr>
              <a:t>~</a:t>
            </a:r>
            <a:endParaRPr sz="3892">
              <a:latin typeface="Times New Roman"/>
              <a:cs typeface="Times New Roman"/>
            </a:endParaRPr>
          </a:p>
        </p:txBody>
      </p:sp>
      <p:sp>
        <p:nvSpPr>
          <p:cNvPr id="3" name="object 3"/>
          <p:cNvSpPr txBox="1">
            <a:spLocks noGrp="1"/>
          </p:cNvSpPr>
          <p:nvPr>
            <p:ph type="title"/>
          </p:nvPr>
        </p:nvSpPr>
        <p:spPr>
          <a:xfrm>
            <a:off x="1032363" y="829391"/>
            <a:ext cx="5469924" cy="650935"/>
          </a:xfrm>
          <a:prstGeom prst="rect">
            <a:avLst/>
          </a:prstGeom>
        </p:spPr>
        <p:txBody>
          <a:bodyPr vert="horz" wrap="square" lIns="0" tIns="51486" rIns="0" bIns="0" rtlCol="0">
            <a:spAutoFit/>
          </a:bodyPr>
          <a:lstStyle/>
          <a:p>
            <a:pPr marL="123566">
              <a:spcBef>
                <a:spcPts val="405"/>
              </a:spcBef>
              <a:tabLst>
                <a:tab pos="4835546"/>
              </a:tabLst>
            </a:pPr>
            <a:r>
              <a:rPr sz="4622" spc="71" baseline="2923"/>
              <a:t>Generates</a:t>
            </a:r>
            <a:r>
              <a:rPr sz="4622" spc="97" baseline="2923"/>
              <a:t> </a:t>
            </a:r>
            <a:r>
              <a:rPr sz="4622" spc="49" baseline="2923"/>
              <a:t>third</a:t>
            </a:r>
            <a:r>
              <a:rPr sz="4622" spc="97" baseline="2923"/>
              <a:t> </a:t>
            </a:r>
            <a:r>
              <a:rPr sz="4622" spc="71" baseline="2923"/>
              <a:t>string	</a:t>
            </a:r>
            <a:r>
              <a:rPr sz="3892" i="1" spc="-81">
                <a:solidFill>
                  <a:srgbClr val="000000"/>
                </a:solidFill>
                <a:latin typeface="Times New Roman"/>
                <a:cs typeface="Times New Roman"/>
              </a:rPr>
              <a:t>w</a:t>
            </a:r>
            <a:r>
              <a:rPr sz="4622" spc="-120" baseline="-17543">
                <a:solidFill>
                  <a:srgbClr val="000000"/>
                </a:solidFill>
                <a:latin typeface="Times New Roman"/>
                <a:cs typeface="Times New Roman"/>
              </a:rPr>
              <a:t>3</a:t>
            </a:r>
            <a:endParaRPr sz="4622" baseline="-17543">
              <a:latin typeface="Times New Roman"/>
              <a:cs typeface="Times New Roman"/>
            </a:endParaRPr>
          </a:p>
        </p:txBody>
      </p:sp>
      <p:sp>
        <p:nvSpPr>
          <p:cNvPr id="4" name="object 4"/>
          <p:cNvSpPr txBox="1"/>
          <p:nvPr/>
        </p:nvSpPr>
        <p:spPr>
          <a:xfrm>
            <a:off x="1799771" y="1911866"/>
            <a:ext cx="504568"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65">
                <a:latin typeface="Times New Roman"/>
                <a:cs typeface="Times New Roman"/>
              </a:rPr>
              <a:t>M</a:t>
            </a:r>
            <a:endParaRPr sz="3892">
              <a:latin typeface="Times New Roman"/>
              <a:cs typeface="Times New Roman"/>
            </a:endParaRPr>
          </a:p>
        </p:txBody>
      </p:sp>
      <p:sp>
        <p:nvSpPr>
          <p:cNvPr id="5" name="object 5"/>
          <p:cNvSpPr txBox="1"/>
          <p:nvPr/>
        </p:nvSpPr>
        <p:spPr>
          <a:xfrm>
            <a:off x="2629435" y="1660352"/>
            <a:ext cx="5286632" cy="2556881"/>
          </a:xfrm>
          <a:prstGeom prst="rect">
            <a:avLst/>
          </a:prstGeom>
        </p:spPr>
        <p:txBody>
          <a:bodyPr vert="horz" wrap="square" lIns="0" tIns="205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67225" marR="98853" indent="-1445721" algn="just">
              <a:lnSpc>
                <a:spcPct val="148000"/>
              </a:lnSpc>
              <a:spcBef>
                <a:spcPts val="16"/>
              </a:spcBef>
            </a:pPr>
            <a:r>
              <a:rPr sz="4622" spc="71" baseline="2923">
                <a:solidFill>
                  <a:srgbClr val="E02DA4"/>
                </a:solidFill>
                <a:latin typeface="Comic Sans MS"/>
                <a:cs typeface="Comic Sans MS"/>
              </a:rPr>
              <a:t>executes </a:t>
            </a:r>
            <a:r>
              <a:rPr sz="4622" spc="49" baseline="2923">
                <a:solidFill>
                  <a:srgbClr val="E02DA4"/>
                </a:solidFill>
                <a:latin typeface="Comic Sans MS"/>
                <a:cs typeface="Comic Sans MS"/>
              </a:rPr>
              <a:t>first </a:t>
            </a:r>
            <a:r>
              <a:rPr sz="4622" spc="71" baseline="2923">
                <a:solidFill>
                  <a:srgbClr val="E02DA4"/>
                </a:solidFill>
                <a:latin typeface="Comic Sans MS"/>
                <a:cs typeface="Comic Sans MS"/>
              </a:rPr>
              <a:t>step on </a:t>
            </a:r>
            <a:r>
              <a:rPr sz="3892" i="1" spc="-81">
                <a:latin typeface="Times New Roman"/>
                <a:cs typeface="Times New Roman"/>
              </a:rPr>
              <a:t>w</a:t>
            </a:r>
            <a:r>
              <a:rPr sz="4622" spc="-120" baseline="-17543">
                <a:latin typeface="Times New Roman"/>
                <a:cs typeface="Times New Roman"/>
              </a:rPr>
              <a:t>3  </a:t>
            </a:r>
            <a:r>
              <a:rPr sz="4622" spc="71" baseline="2923">
                <a:solidFill>
                  <a:srgbClr val="E02DA4"/>
                </a:solidFill>
                <a:latin typeface="Comic Sans MS"/>
                <a:cs typeface="Comic Sans MS"/>
              </a:rPr>
              <a:t>second step on </a:t>
            </a:r>
            <a:r>
              <a:rPr sz="3892" i="1" spc="-16">
                <a:latin typeface="Times New Roman"/>
                <a:cs typeface="Times New Roman"/>
              </a:rPr>
              <a:t>w</a:t>
            </a:r>
            <a:r>
              <a:rPr sz="4622" spc="-23" baseline="-17543">
                <a:latin typeface="Times New Roman"/>
                <a:cs typeface="Times New Roman"/>
              </a:rPr>
              <a:t>2  </a:t>
            </a:r>
            <a:r>
              <a:rPr sz="4622" spc="49" baseline="2923">
                <a:solidFill>
                  <a:srgbClr val="E02DA4"/>
                </a:solidFill>
                <a:latin typeface="Comic Sans MS"/>
                <a:cs typeface="Comic Sans MS"/>
              </a:rPr>
              <a:t>third </a:t>
            </a:r>
            <a:r>
              <a:rPr sz="4622" spc="71" baseline="2923">
                <a:solidFill>
                  <a:srgbClr val="E02DA4"/>
                </a:solidFill>
                <a:latin typeface="Comic Sans MS"/>
                <a:cs typeface="Comic Sans MS"/>
              </a:rPr>
              <a:t>step on</a:t>
            </a:r>
            <a:r>
              <a:rPr sz="4622" spc="1164" baseline="2923">
                <a:solidFill>
                  <a:srgbClr val="E02DA4"/>
                </a:solidFill>
                <a:latin typeface="Comic Sans MS"/>
                <a:cs typeface="Comic Sans MS"/>
              </a:rPr>
              <a:t> </a:t>
            </a:r>
            <a:r>
              <a:rPr sz="3892" i="1" spc="-195">
                <a:latin typeface="Times New Roman"/>
                <a:cs typeface="Times New Roman"/>
              </a:rPr>
              <a:t>w</a:t>
            </a:r>
            <a:r>
              <a:rPr sz="4622" spc="-289" baseline="-17543">
                <a:latin typeface="Times New Roman"/>
                <a:cs typeface="Times New Roman"/>
              </a:rPr>
              <a:t>1</a:t>
            </a:r>
            <a:endParaRPr sz="4622" baseline="-17543">
              <a:latin typeface="Times New Roman"/>
              <a:cs typeface="Times New Roman"/>
            </a:endParaRPr>
          </a:p>
        </p:txBody>
      </p:sp>
      <p:sp>
        <p:nvSpPr>
          <p:cNvPr id="6" name="object 6"/>
          <p:cNvSpPr txBox="1"/>
          <p:nvPr/>
        </p:nvSpPr>
        <p:spPr>
          <a:xfrm>
            <a:off x="566555" y="5051606"/>
            <a:ext cx="3122141"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And so</a:t>
            </a:r>
            <a:r>
              <a:rPr sz="3081" spc="-243">
                <a:solidFill>
                  <a:srgbClr val="4348AA"/>
                </a:solidFill>
                <a:latin typeface="Comic Sans MS"/>
                <a:cs typeface="Comic Sans MS"/>
              </a:rPr>
              <a:t> </a:t>
            </a:r>
            <a:r>
              <a:rPr sz="3081" spc="32">
                <a:solidFill>
                  <a:srgbClr val="4348AA"/>
                </a:solidFill>
                <a:latin typeface="Comic Sans MS"/>
                <a:cs typeface="Comic Sans MS"/>
              </a:rPr>
              <a:t>on............</a:t>
            </a:r>
            <a:endParaRPr sz="3081">
              <a:latin typeface="Comic Sans MS"/>
              <a:cs typeface="Comic Sans MS"/>
            </a:endParaRPr>
          </a:p>
        </p:txBody>
      </p:sp>
      <p:sp>
        <p:nvSpPr>
          <p:cNvPr id="7" name="object 7"/>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8" name="Ink 7"/>
          <p14:cNvContentPartPr/>
          <p14:nvPr/>
        </p14:nvContentPartPr>
        <p14:xfrm>
          <a:off x="3345081" y="302400"/>
          <a:ext cx="5498076" cy="6170595"/>
        </p14:xfrm>
      </p:contentPart>
    </p:spTree>
  </p:cSld>
  <p:clrMapOvr>
    <a:masterClrMapping/>
  </p:clrMapOvr>
  <p:transition/>
  <p:timing/>
</p:sld>
</file>

<file path=ppt/slides/slide3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201808" y="2879536"/>
            <a:ext cx="1206843" cy="1751272"/>
          </a:xfrm>
          <a:prstGeom prst="rect">
            <a:avLst/>
          </a:prstGeom>
        </p:spPr>
        <p:txBody>
          <a:bodyPr vert="horz" wrap="square" lIns="0" tIns="3501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a:lnSpc>
                <a:spcPct val="123800"/>
              </a:lnSpc>
              <a:spcBef>
                <a:spcPts val="276"/>
              </a:spcBef>
            </a:pPr>
            <a:r>
              <a:rPr sz="3081" spc="32">
                <a:solidFill>
                  <a:srgbClr val="FF2800"/>
                </a:solidFill>
                <a:latin typeface="Comic Sans MS"/>
                <a:cs typeface="Comic Sans MS"/>
              </a:rPr>
              <a:t>Step  </a:t>
            </a:r>
            <a:r>
              <a:rPr sz="3081" spc="16">
                <a:solidFill>
                  <a:srgbClr val="FF2800"/>
                </a:solidFill>
                <a:latin typeface="Comic Sans MS"/>
                <a:cs typeface="Comic Sans MS"/>
              </a:rPr>
              <a:t>in  </a:t>
            </a:r>
            <a:r>
              <a:rPr sz="3081" spc="49">
                <a:solidFill>
                  <a:srgbClr val="FF2800"/>
                </a:solidFill>
                <a:latin typeface="Comic Sans MS"/>
                <a:cs typeface="Comic Sans MS"/>
              </a:rPr>
              <a:t>string</a:t>
            </a:r>
            <a:endParaRPr sz="3081">
              <a:latin typeface="Comic Sans MS"/>
              <a:cs typeface="Comic Sans MS"/>
            </a:endParaRPr>
          </a:p>
        </p:txBody>
      </p:sp>
      <p:grpSp>
        <p:nvGrpSpPr>
          <p:cNvPr id="3" name="object 3"/>
          <p:cNvGrpSpPr/>
          <p:nvPr/>
        </p:nvGrpSpPr>
        <p:grpSpPr>
          <a:xfrm>
            <a:off x="2271065" y="2371547"/>
            <a:ext cx="4950941" cy="2732899"/>
            <a:chOff x="700245" y="731227"/>
            <a:chExt cx="1526540" cy="842644"/>
          </a:xfrm>
        </p:grpSpPr>
        <p:sp>
          <p:nvSpPr>
            <p:cNvPr id="4" name="object 4"/>
            <p:cNvSpPr/>
            <p:nvPr/>
          </p:nvSpPr>
          <p:spPr>
            <a:xfrm>
              <a:off x="702468" y="750776"/>
              <a:ext cx="414020" cy="0"/>
            </a:xfrm>
            <a:custGeom>
              <a:rect l="l" t="t" r="r" b="b"/>
              <a:pathLst>
                <a:path w="414019">
                  <a:moveTo>
                    <a:pt x="0" y="0"/>
                  </a:moveTo>
                  <a:lnTo>
                    <a:pt x="413675" y="0"/>
                  </a:lnTo>
                </a:path>
              </a:pathLst>
            </a:custGeom>
            <a:ln w="4164">
              <a:solidFill>
                <a:srgbClr val="D77A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5" name="object 5"/>
            <p:cNvSpPr/>
            <p:nvPr/>
          </p:nvSpPr>
          <p:spPr>
            <a:xfrm>
              <a:off x="1084930" y="731227"/>
              <a:ext cx="39370" cy="39370"/>
            </a:xfrm>
            <a:custGeom>
              <a:rect l="l" t="t" r="r" b="b"/>
              <a:pathLst>
                <a:path w="39369" h="39370">
                  <a:moveTo>
                    <a:pt x="0" y="0"/>
                  </a:moveTo>
                  <a:lnTo>
                    <a:pt x="0" y="39103"/>
                  </a:lnTo>
                  <a:lnTo>
                    <a:pt x="39014" y="19558"/>
                  </a:lnTo>
                  <a:lnTo>
                    <a:pt x="0" y="0"/>
                  </a:lnTo>
                  <a:close/>
                </a:path>
              </a:pathLst>
            </a:custGeom>
            <a:solidFill>
              <a:srgbClr val="D77A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6" name="object 6"/>
            <p:cNvSpPr/>
            <p:nvPr/>
          </p:nvSpPr>
          <p:spPr>
            <a:xfrm>
              <a:off x="731865" y="820763"/>
              <a:ext cx="392430" cy="277495"/>
            </a:xfrm>
            <a:custGeom>
              <a:rect l="l" t="t" r="r" b="b"/>
              <a:pathLst>
                <a:path w="392430" h="277494">
                  <a:moveTo>
                    <a:pt x="392083" y="0"/>
                  </a:moveTo>
                  <a:lnTo>
                    <a:pt x="0" y="277035"/>
                  </a:lnTo>
                </a:path>
              </a:pathLst>
            </a:custGeom>
            <a:ln w="4161">
              <a:solidFill>
                <a:srgbClr val="D77A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7" name="object 7"/>
            <p:cNvSpPr/>
            <p:nvPr/>
          </p:nvSpPr>
          <p:spPr>
            <a:xfrm>
              <a:off x="725482" y="1063802"/>
              <a:ext cx="43180" cy="38735"/>
            </a:xfrm>
            <a:custGeom>
              <a:rect l="l" t="t" r="r" b="b"/>
              <a:pathLst>
                <a:path w="43179" h="38734">
                  <a:moveTo>
                    <a:pt x="20650" y="0"/>
                  </a:moveTo>
                  <a:lnTo>
                    <a:pt x="0" y="38506"/>
                  </a:lnTo>
                  <a:lnTo>
                    <a:pt x="43141" y="31953"/>
                  </a:lnTo>
                  <a:lnTo>
                    <a:pt x="20650" y="0"/>
                  </a:lnTo>
                  <a:close/>
                </a:path>
              </a:pathLst>
            </a:custGeom>
            <a:solidFill>
              <a:srgbClr val="D77A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8" name="object 8"/>
            <p:cNvSpPr/>
            <p:nvPr/>
          </p:nvSpPr>
          <p:spPr>
            <a:xfrm>
              <a:off x="772317" y="800634"/>
              <a:ext cx="859790" cy="348615"/>
            </a:xfrm>
            <a:custGeom>
              <a:rect l="l" t="t" r="r" b="b"/>
              <a:pathLst>
                <a:path w="859789" h="348615">
                  <a:moveTo>
                    <a:pt x="0" y="348595"/>
                  </a:moveTo>
                  <a:lnTo>
                    <a:pt x="859540" y="0"/>
                  </a:lnTo>
                </a:path>
              </a:pathLst>
            </a:custGeom>
            <a:ln w="4163">
              <a:solidFill>
                <a:srgbClr val="D77A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9" name="object 9"/>
            <p:cNvSpPr/>
            <p:nvPr/>
          </p:nvSpPr>
          <p:spPr>
            <a:xfrm>
              <a:off x="1595597" y="794257"/>
              <a:ext cx="43815" cy="36830"/>
            </a:xfrm>
            <a:custGeom>
              <a:rect l="l" t="t" r="r" b="b"/>
              <a:pathLst>
                <a:path w="43814" h="36830">
                  <a:moveTo>
                    <a:pt x="0" y="0"/>
                  </a:moveTo>
                  <a:lnTo>
                    <a:pt x="14643" y="36245"/>
                  </a:lnTo>
                  <a:lnTo>
                    <a:pt x="43497" y="3454"/>
                  </a:lnTo>
                  <a:lnTo>
                    <a:pt x="0" y="0"/>
                  </a:lnTo>
                  <a:close/>
                </a:path>
              </a:pathLst>
            </a:custGeom>
            <a:solidFill>
              <a:srgbClr val="D77A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0" name="object 10"/>
            <p:cNvSpPr/>
            <p:nvPr/>
          </p:nvSpPr>
          <p:spPr>
            <a:xfrm>
              <a:off x="1247232" y="820763"/>
              <a:ext cx="438784" cy="277495"/>
            </a:xfrm>
            <a:custGeom>
              <a:rect l="l" t="t" r="r" b="b"/>
              <a:pathLst>
                <a:path w="438784" h="277494">
                  <a:moveTo>
                    <a:pt x="438693" y="0"/>
                  </a:moveTo>
                  <a:lnTo>
                    <a:pt x="0" y="277367"/>
                  </a:lnTo>
                </a:path>
              </a:pathLst>
            </a:custGeom>
            <a:ln w="4162">
              <a:solidFill>
                <a:srgbClr val="D77A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1" name="object 11"/>
            <p:cNvSpPr/>
            <p:nvPr/>
          </p:nvSpPr>
          <p:spPr>
            <a:xfrm>
              <a:off x="1240632" y="1064907"/>
              <a:ext cx="43815" cy="37465"/>
            </a:xfrm>
            <a:custGeom>
              <a:rect l="l" t="t" r="r" b="b"/>
              <a:pathLst>
                <a:path w="43815" h="37465">
                  <a:moveTo>
                    <a:pt x="22593" y="0"/>
                  </a:moveTo>
                  <a:lnTo>
                    <a:pt x="0" y="37401"/>
                  </a:lnTo>
                  <a:lnTo>
                    <a:pt x="43408" y="33070"/>
                  </a:lnTo>
                  <a:lnTo>
                    <a:pt x="22593" y="0"/>
                  </a:lnTo>
                  <a:close/>
                </a:path>
              </a:pathLst>
            </a:custGeom>
            <a:solidFill>
              <a:srgbClr val="D77A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2" name="object 12"/>
            <p:cNvSpPr/>
            <p:nvPr/>
          </p:nvSpPr>
          <p:spPr>
            <a:xfrm>
              <a:off x="731693" y="1220014"/>
              <a:ext cx="392430" cy="300355"/>
            </a:xfrm>
            <a:custGeom>
              <a:rect l="l" t="t" r="r" b="b"/>
              <a:pathLst>
                <a:path w="392430" h="300355">
                  <a:moveTo>
                    <a:pt x="392255" y="0"/>
                  </a:moveTo>
                  <a:lnTo>
                    <a:pt x="0" y="299861"/>
                  </a:lnTo>
                </a:path>
              </a:pathLst>
            </a:custGeom>
            <a:ln w="4161">
              <a:solidFill>
                <a:srgbClr val="D77A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3" name="object 13"/>
            <p:cNvSpPr/>
            <p:nvPr/>
          </p:nvSpPr>
          <p:spPr>
            <a:xfrm>
              <a:off x="725482" y="1485366"/>
              <a:ext cx="43180" cy="39370"/>
            </a:xfrm>
            <a:custGeom>
              <a:rect l="l" t="t" r="r" b="b"/>
              <a:pathLst>
                <a:path w="43179" h="39369">
                  <a:moveTo>
                    <a:pt x="19189" y="0"/>
                  </a:moveTo>
                  <a:lnTo>
                    <a:pt x="0" y="39255"/>
                  </a:lnTo>
                  <a:lnTo>
                    <a:pt x="42862" y="31089"/>
                  </a:lnTo>
                  <a:lnTo>
                    <a:pt x="19189" y="0"/>
                  </a:lnTo>
                  <a:close/>
                </a:path>
              </a:pathLst>
            </a:custGeom>
            <a:solidFill>
              <a:srgbClr val="D77A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4" name="object 14"/>
            <p:cNvSpPr/>
            <p:nvPr/>
          </p:nvSpPr>
          <p:spPr>
            <a:xfrm>
              <a:off x="749299" y="801419"/>
              <a:ext cx="1421130" cy="770255"/>
            </a:xfrm>
            <a:custGeom>
              <a:rect l="l" t="t" r="r" b="b"/>
              <a:pathLst>
                <a:path w="1421130" h="770255">
                  <a:moveTo>
                    <a:pt x="0" y="770121"/>
                  </a:moveTo>
                  <a:lnTo>
                    <a:pt x="1421090" y="0"/>
                  </a:lnTo>
                </a:path>
              </a:pathLst>
            </a:custGeom>
            <a:ln w="4162">
              <a:solidFill>
                <a:srgbClr val="D77A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5" name="object 15"/>
            <p:cNvSpPr/>
            <p:nvPr/>
          </p:nvSpPr>
          <p:spPr>
            <a:xfrm>
              <a:off x="2133645" y="797712"/>
              <a:ext cx="43815" cy="36195"/>
            </a:xfrm>
            <a:custGeom>
              <a:rect l="l" t="t" r="r" b="b"/>
              <a:pathLst>
                <a:path w="43814" h="36194">
                  <a:moveTo>
                    <a:pt x="43611" y="0"/>
                  </a:moveTo>
                  <a:lnTo>
                    <a:pt x="0" y="1397"/>
                  </a:lnTo>
                  <a:lnTo>
                    <a:pt x="18567" y="35788"/>
                  </a:lnTo>
                  <a:lnTo>
                    <a:pt x="43611" y="0"/>
                  </a:lnTo>
                  <a:close/>
                </a:path>
              </a:pathLst>
            </a:custGeom>
            <a:solidFill>
              <a:srgbClr val="D77A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6" name="object 16"/>
            <p:cNvSpPr/>
            <p:nvPr/>
          </p:nvSpPr>
          <p:spPr>
            <a:xfrm>
              <a:off x="1786185" y="820763"/>
              <a:ext cx="438150" cy="277495"/>
            </a:xfrm>
            <a:custGeom>
              <a:rect l="l" t="t" r="r" b="b"/>
              <a:pathLst>
                <a:path w="438150" h="277494">
                  <a:moveTo>
                    <a:pt x="437900" y="0"/>
                  </a:moveTo>
                  <a:lnTo>
                    <a:pt x="0" y="277364"/>
                  </a:lnTo>
                </a:path>
              </a:pathLst>
            </a:custGeom>
            <a:ln w="4162">
              <a:solidFill>
                <a:srgbClr val="D77A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7" name="object 17"/>
            <p:cNvSpPr/>
            <p:nvPr/>
          </p:nvSpPr>
          <p:spPr>
            <a:xfrm>
              <a:off x="1779582" y="1064894"/>
              <a:ext cx="43815" cy="37465"/>
            </a:xfrm>
            <a:custGeom>
              <a:rect l="l" t="t" r="r" b="b"/>
              <a:pathLst>
                <a:path w="43814" h="37465">
                  <a:moveTo>
                    <a:pt x="22567" y="0"/>
                  </a:moveTo>
                  <a:lnTo>
                    <a:pt x="0" y="37414"/>
                  </a:lnTo>
                  <a:lnTo>
                    <a:pt x="43421" y="33045"/>
                  </a:lnTo>
                  <a:lnTo>
                    <a:pt x="22567" y="0"/>
                  </a:lnTo>
                  <a:close/>
                </a:path>
              </a:pathLst>
            </a:custGeom>
            <a:solidFill>
              <a:srgbClr val="D77A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8" name="object 18"/>
            <p:cNvSpPr/>
            <p:nvPr/>
          </p:nvSpPr>
          <p:spPr>
            <a:xfrm>
              <a:off x="1200194" y="1220014"/>
              <a:ext cx="462280" cy="324485"/>
            </a:xfrm>
            <a:custGeom>
              <a:rect l="l" t="t" r="r" b="b"/>
              <a:pathLst>
                <a:path w="462280" h="324484">
                  <a:moveTo>
                    <a:pt x="461916" y="0"/>
                  </a:moveTo>
                  <a:lnTo>
                    <a:pt x="0" y="323980"/>
                  </a:lnTo>
                </a:path>
              </a:pathLst>
            </a:custGeom>
            <a:ln w="4161">
              <a:solidFill>
                <a:srgbClr val="D77A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9" name="object 19"/>
            <p:cNvSpPr/>
            <p:nvPr/>
          </p:nvSpPr>
          <p:spPr>
            <a:xfrm>
              <a:off x="1193794" y="1510042"/>
              <a:ext cx="43180" cy="38735"/>
            </a:xfrm>
            <a:custGeom>
              <a:rect l="l" t="t" r="r" b="b"/>
              <a:pathLst>
                <a:path w="43180" h="38734">
                  <a:moveTo>
                    <a:pt x="20789" y="0"/>
                  </a:moveTo>
                  <a:lnTo>
                    <a:pt x="0" y="38442"/>
                  </a:lnTo>
                  <a:lnTo>
                    <a:pt x="43167" y="32029"/>
                  </a:lnTo>
                  <a:lnTo>
                    <a:pt x="20789" y="0"/>
                  </a:lnTo>
                  <a:close/>
                </a:path>
              </a:pathLst>
            </a:custGeom>
            <a:solidFill>
              <a:srgbClr val="D77A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graphicFrame>
        <p:nvGraphicFramePr>
          <p:cNvPr id="20" name="object 20"/>
          <p:cNvGraphicFramePr>
            <a:graphicFrameLocks noGrp="1"/>
          </p:cNvGraphicFramePr>
          <p:nvPr/>
        </p:nvGraphicFramePr>
        <p:xfrm>
          <a:off x="1877633" y="925625"/>
          <a:ext cx="5813850" cy="4361579"/>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val="20000"/>
                    </a:ext>
                  </a:extLst>
                </a:gridCol>
                <a:gridCol w="1727886">
                  <a:extLst>
                    <a:ext uri="{9D8B030D-6E8A-4147-A177-3AD203B41FA5}">
                      <a16:colId xmlns:a16="http://schemas.microsoft.com/office/drawing/2014/main" val="20001"/>
                    </a:ext>
                  </a:extLst>
                </a:gridCol>
                <a:gridCol w="1703173">
                  <a:extLst>
                    <a:ext uri="{9D8B030D-6E8A-4147-A177-3AD203B41FA5}">
                      <a16:colId xmlns:a16="http://schemas.microsoft.com/office/drawing/2014/main" val="20002"/>
                    </a:ext>
                  </a:extLst>
                </a:gridCol>
                <a:gridCol w="1239791">
                  <a:extLst>
                    <a:ext uri="{9D8B030D-6E8A-4147-A177-3AD203B41FA5}">
                      <a16:colId xmlns:a16="http://schemas.microsoft.com/office/drawing/2014/main" val="20003"/>
                    </a:ext>
                  </a:extLst>
                </a:gridCol>
              </a:tblGrid>
              <a:tr h="939928">
                <a:tc>
                  <a:txBody>
                    <a:bodyPr vert="horz" wrap="square"/>
                    <a:lstStyle/>
                    <a:p>
                      <a:pPr marL="31750">
                        <a:lnSpc>
                          <a:spcPts val="1350"/>
                        </a:lnSpc>
                      </a:pPr>
                      <a:r>
                        <a:rPr sz="3900" i="1" spc="-60">
                          <a:latin typeface="Times New Roman"/>
                          <a:cs typeface="Times New Roman"/>
                        </a:rPr>
                        <a:t>w</a:t>
                      </a:r>
                      <a:r>
                        <a:rPr sz="4600" spc="-89" baseline="-17543">
                          <a:latin typeface="Times New Roman"/>
                          <a:cs typeface="Times New Roman"/>
                        </a:rPr>
                        <a:t>1</a:t>
                      </a:r>
                      <a:endParaRPr sz="4600" baseline="-17543">
                        <a:latin typeface="Times New Roman"/>
                        <a:cs typeface="Times New Roman"/>
                      </a:endParaRPr>
                    </a:p>
                  </a:txBody>
                  <a:tcPr marL="0" marR="0" marT="0" marB="0"/>
                </a:tc>
                <a:tc>
                  <a:txBody>
                    <a:bodyPr vert="horz" wrap="square"/>
                    <a:lstStyle/>
                    <a:p>
                      <a:pPr marL="13335" algn="ctr">
                        <a:lnSpc>
                          <a:spcPts val="1350"/>
                        </a:lnSpc>
                      </a:pPr>
                      <a:r>
                        <a:rPr sz="3900" i="1" spc="-5">
                          <a:latin typeface="Times New Roman"/>
                          <a:cs typeface="Times New Roman"/>
                        </a:rPr>
                        <a:t>w</a:t>
                      </a:r>
                      <a:r>
                        <a:rPr sz="4600" spc="-7" baseline="-17543">
                          <a:latin typeface="Times New Roman"/>
                          <a:cs typeface="Times New Roman"/>
                        </a:rPr>
                        <a:t>2</a:t>
                      </a:r>
                      <a:endParaRPr sz="4600" baseline="-17543">
                        <a:latin typeface="Times New Roman"/>
                        <a:cs typeface="Times New Roman"/>
                      </a:endParaRPr>
                    </a:p>
                  </a:txBody>
                  <a:tcPr marL="0" marR="0" marT="0" marB="0"/>
                </a:tc>
                <a:tc>
                  <a:txBody>
                    <a:bodyPr vert="horz" wrap="square"/>
                    <a:lstStyle/>
                    <a:p>
                      <a:pPr marR="180975" algn="r">
                        <a:lnSpc>
                          <a:spcPts val="1335"/>
                        </a:lnSpc>
                      </a:pPr>
                      <a:r>
                        <a:rPr sz="3900" i="1" spc="-75">
                          <a:latin typeface="Times New Roman"/>
                          <a:cs typeface="Times New Roman"/>
                        </a:rPr>
                        <a:t>w</a:t>
                      </a:r>
                      <a:r>
                        <a:rPr sz="4600" baseline="-17543">
                          <a:latin typeface="Times New Roman"/>
                          <a:cs typeface="Times New Roman"/>
                        </a:rPr>
                        <a:t>3</a:t>
                      </a:r>
                    </a:p>
                  </a:txBody>
                  <a:tcPr marL="0" marR="0" marT="0" marB="0"/>
                </a:tc>
                <a:tc>
                  <a:txBody>
                    <a:bodyPr vert="horz" wrap="square"/>
                    <a:lstStyle/>
                    <a:p>
                      <a:pPr marL="156845" algn="ctr">
                        <a:lnSpc>
                          <a:spcPts val="1350"/>
                        </a:lnSpc>
                      </a:pPr>
                      <a:r>
                        <a:rPr sz="3900" i="1" spc="-5">
                          <a:latin typeface="Times New Roman"/>
                          <a:cs typeface="Times New Roman"/>
                        </a:rPr>
                        <a:t>w</a:t>
                      </a:r>
                      <a:r>
                        <a:rPr sz="4600" spc="-7" baseline="-17543">
                          <a:latin typeface="Times New Roman"/>
                          <a:cs typeface="Times New Roman"/>
                        </a:rPr>
                        <a:t>4</a:t>
                      </a:r>
                      <a:endParaRPr sz="4600" baseline="-17543">
                        <a:latin typeface="Times New Roman"/>
                        <a:cs typeface="Times New Roman"/>
                      </a:endParaRPr>
                    </a:p>
                  </a:txBody>
                  <a:tcPr marL="0" marR="0" marT="0" marB="0"/>
                </a:tc>
                <a:extLst>
                  <a:ext uri="{0D108BD9-81ED-4DB2-BD59-A6C34878D82A}">
                    <a16:rowId xmlns:a16="http://schemas.microsoft.com/office/drawing/2014/main" val="10000"/>
                  </a:ext>
                </a:extLst>
              </a:tr>
              <a:tr h="1198641">
                <a:tc>
                  <a:txBody>
                    <a:bodyPr vert="horz" wrap="square"/>
                    <a:lstStyle/>
                    <a:p>
                      <a:pPr marL="57785">
                        <a:lnSpc>
                          <a:spcPct val="100000"/>
                        </a:lnSpc>
                        <a:spcBef>
                          <a:spcPts val="790"/>
                        </a:spcBef>
                      </a:pPr>
                      <a:r>
                        <a:rPr sz="3100">
                          <a:solidFill>
                            <a:srgbClr val="FF2800"/>
                          </a:solidFill>
                          <a:latin typeface="Comic Sans MS"/>
                          <a:cs typeface="Comic Sans MS"/>
                        </a:rPr>
                        <a:t>1</a:t>
                      </a:r>
                      <a:endParaRPr sz="3100">
                        <a:latin typeface="Comic Sans MS"/>
                        <a:cs typeface="Comic Sans MS"/>
                      </a:endParaRPr>
                    </a:p>
                  </a:txBody>
                  <a:tcPr marL="0" marR="0" marT="325395" marB="0"/>
                </a:tc>
                <a:tc>
                  <a:txBody>
                    <a:bodyPr vert="horz" wrap="square"/>
                    <a:lstStyle/>
                    <a:p>
                      <a:pPr marR="27305" algn="ctr">
                        <a:lnSpc>
                          <a:spcPct val="100000"/>
                        </a:lnSpc>
                        <a:spcBef>
                          <a:spcPts val="790"/>
                        </a:spcBef>
                      </a:pPr>
                      <a:r>
                        <a:rPr sz="3100">
                          <a:solidFill>
                            <a:srgbClr val="FF2800"/>
                          </a:solidFill>
                          <a:latin typeface="Comic Sans MS"/>
                          <a:cs typeface="Comic Sans MS"/>
                        </a:rPr>
                        <a:t>1</a:t>
                      </a:r>
                      <a:endParaRPr sz="3100">
                        <a:latin typeface="Comic Sans MS"/>
                        <a:cs typeface="Comic Sans MS"/>
                      </a:endParaRPr>
                    </a:p>
                  </a:txBody>
                  <a:tcPr marL="0" marR="0" marT="325395" marB="0"/>
                </a:tc>
                <a:tc>
                  <a:txBody>
                    <a:bodyPr vert="horz" wrap="square"/>
                    <a:lstStyle/>
                    <a:p>
                      <a:pPr marR="233679" algn="r">
                        <a:lnSpc>
                          <a:spcPct val="100000"/>
                        </a:lnSpc>
                        <a:spcBef>
                          <a:spcPts val="790"/>
                        </a:spcBef>
                      </a:pPr>
                      <a:r>
                        <a:rPr sz="3100">
                          <a:solidFill>
                            <a:srgbClr val="FF2800"/>
                          </a:solidFill>
                          <a:latin typeface="Comic Sans MS"/>
                          <a:cs typeface="Comic Sans MS"/>
                        </a:rPr>
                        <a:t>1</a:t>
                      </a:r>
                      <a:endParaRPr sz="3100">
                        <a:latin typeface="Comic Sans MS"/>
                        <a:cs typeface="Comic Sans MS"/>
                      </a:endParaRPr>
                    </a:p>
                  </a:txBody>
                  <a:tcPr marL="0" marR="0" marT="325395" marB="0"/>
                </a:tc>
                <a:tc>
                  <a:txBody>
                    <a:bodyPr vert="horz" wrap="square"/>
                    <a:lstStyle/>
                    <a:p>
                      <a:pPr marL="201930" algn="ctr">
                        <a:lnSpc>
                          <a:spcPct val="100000"/>
                        </a:lnSpc>
                        <a:spcBef>
                          <a:spcPts val="790"/>
                        </a:spcBef>
                      </a:pPr>
                      <a:r>
                        <a:rPr sz="3100">
                          <a:solidFill>
                            <a:srgbClr val="FF2800"/>
                          </a:solidFill>
                          <a:latin typeface="Comic Sans MS"/>
                          <a:cs typeface="Comic Sans MS"/>
                        </a:rPr>
                        <a:t>1</a:t>
                      </a:r>
                      <a:endParaRPr sz="3100">
                        <a:latin typeface="Comic Sans MS"/>
                        <a:cs typeface="Comic Sans MS"/>
                      </a:endParaRPr>
                    </a:p>
                  </a:txBody>
                  <a:tcPr marL="0" marR="0" marT="325395" marB="0"/>
                </a:tc>
                <a:extLst>
                  <a:ext uri="{0D108BD9-81ED-4DB2-BD59-A6C34878D82A}">
                    <a16:rowId xmlns:a16="http://schemas.microsoft.com/office/drawing/2014/main" val="10001"/>
                  </a:ext>
                </a:extLst>
              </a:tr>
              <a:tr h="1331543">
                <a:tc>
                  <a:txBody>
                    <a:bodyPr vert="horz" wrap="square"/>
                    <a:lstStyle/>
                    <a:p>
                      <a:pPr marL="57785">
                        <a:lnSpc>
                          <a:spcPct val="100000"/>
                        </a:lnSpc>
                        <a:spcBef>
                          <a:spcPts val="1020"/>
                        </a:spcBef>
                      </a:pPr>
                      <a:r>
                        <a:rPr sz="3100">
                          <a:solidFill>
                            <a:srgbClr val="FF2800"/>
                          </a:solidFill>
                          <a:latin typeface="Comic Sans MS"/>
                          <a:cs typeface="Comic Sans MS"/>
                        </a:rPr>
                        <a:t>2</a:t>
                      </a:r>
                      <a:endParaRPr sz="3100">
                        <a:latin typeface="Comic Sans MS"/>
                        <a:cs typeface="Comic Sans MS"/>
                      </a:endParaRPr>
                    </a:p>
                  </a:txBody>
                  <a:tcPr marL="0" marR="0" marT="420130" marB="0"/>
                </a:tc>
                <a:tc>
                  <a:txBody>
                    <a:bodyPr vert="horz" wrap="square"/>
                    <a:lstStyle/>
                    <a:p>
                      <a:pPr marR="53975" algn="ctr">
                        <a:lnSpc>
                          <a:spcPct val="100000"/>
                        </a:lnSpc>
                        <a:spcBef>
                          <a:spcPts val="1020"/>
                        </a:spcBef>
                      </a:pPr>
                      <a:r>
                        <a:rPr sz="3100">
                          <a:solidFill>
                            <a:srgbClr val="FF2800"/>
                          </a:solidFill>
                          <a:latin typeface="Comic Sans MS"/>
                          <a:cs typeface="Comic Sans MS"/>
                        </a:rPr>
                        <a:t>2</a:t>
                      </a:r>
                      <a:endParaRPr sz="3100">
                        <a:latin typeface="Comic Sans MS"/>
                        <a:cs typeface="Comic Sans MS"/>
                      </a:endParaRPr>
                    </a:p>
                  </a:txBody>
                  <a:tcPr marL="0" marR="0" marT="420130" marB="0"/>
                </a:tc>
                <a:tc>
                  <a:txBody>
                    <a:bodyPr vert="horz" wrap="square"/>
                    <a:lstStyle/>
                    <a:p>
                      <a:pPr>
                        <a:lnSpc>
                          <a:spcPct val="100000"/>
                        </a:lnSpc>
                        <a:spcBef>
                          <a:spcPts val="50"/>
                        </a:spcBef>
                      </a:pPr>
                      <a:endParaRPr sz="3200">
                        <a:latin typeface="Times New Roman"/>
                        <a:cs typeface="Times New Roman"/>
                      </a:endParaRPr>
                    </a:p>
                    <a:p>
                      <a:pPr marR="213995" algn="r">
                        <a:lnSpc>
                          <a:spcPct val="100000"/>
                        </a:lnSpc>
                        <a:spcBef>
                          <a:spcPts val="5"/>
                        </a:spcBef>
                      </a:pPr>
                      <a:r>
                        <a:rPr sz="3100">
                          <a:solidFill>
                            <a:srgbClr val="FF2800"/>
                          </a:solidFill>
                          <a:latin typeface="Comic Sans MS"/>
                          <a:cs typeface="Comic Sans MS"/>
                        </a:rPr>
                        <a:t>2</a:t>
                      </a:r>
                      <a:endParaRPr sz="3100">
                        <a:latin typeface="Comic Sans MS"/>
                        <a:cs typeface="Comic Sans MS"/>
                      </a:endParaRPr>
                    </a:p>
                  </a:txBody>
                  <a:tcPr marL="0" marR="0" marT="20595" marB="0"/>
                </a:tc>
                <a:tc>
                  <a:txBody>
                    <a:bodyPr vert="horz" wrap="square"/>
                    <a:lstStyle/>
                    <a:p>
                      <a:pPr>
                        <a:lnSpc>
                          <a:spcPct val="100000"/>
                        </a:lnSpc>
                        <a:spcBef>
                          <a:spcPts val="50"/>
                        </a:spcBef>
                      </a:pPr>
                      <a:endParaRPr sz="3200">
                        <a:latin typeface="Times New Roman"/>
                        <a:cs typeface="Times New Roman"/>
                      </a:endParaRPr>
                    </a:p>
                    <a:p>
                      <a:pPr marL="175260" algn="ctr">
                        <a:lnSpc>
                          <a:spcPct val="100000"/>
                        </a:lnSpc>
                        <a:spcBef>
                          <a:spcPts val="5"/>
                        </a:spcBef>
                      </a:pPr>
                      <a:r>
                        <a:rPr sz="3100">
                          <a:solidFill>
                            <a:srgbClr val="FF2800"/>
                          </a:solidFill>
                          <a:latin typeface="Comic Sans MS"/>
                          <a:cs typeface="Comic Sans MS"/>
                        </a:rPr>
                        <a:t>2</a:t>
                      </a:r>
                      <a:endParaRPr sz="3100">
                        <a:latin typeface="Comic Sans MS"/>
                        <a:cs typeface="Comic Sans MS"/>
                      </a:endParaRPr>
                    </a:p>
                  </a:txBody>
                  <a:tcPr marL="0" marR="0" marT="20595" marB="0"/>
                </a:tc>
                <a:extLst>
                  <a:ext uri="{0D108BD9-81ED-4DB2-BD59-A6C34878D82A}">
                    <a16:rowId xmlns:a16="http://schemas.microsoft.com/office/drawing/2014/main" val="10002"/>
                  </a:ext>
                </a:extLst>
              </a:tr>
              <a:tr h="891467">
                <a:tc>
                  <a:txBody>
                    <a:bodyPr vert="horz" wrap="square"/>
                    <a:lstStyle/>
                    <a:p>
                      <a:pPr marL="57785">
                        <a:lnSpc>
                          <a:spcPts val="1135"/>
                        </a:lnSpc>
                        <a:spcBef>
                          <a:spcPts val="925"/>
                        </a:spcBef>
                      </a:pPr>
                      <a:r>
                        <a:rPr sz="3100">
                          <a:solidFill>
                            <a:srgbClr val="FF2800"/>
                          </a:solidFill>
                          <a:latin typeface="Comic Sans MS"/>
                          <a:cs typeface="Comic Sans MS"/>
                        </a:rPr>
                        <a:t>3</a:t>
                      </a:r>
                      <a:endParaRPr sz="3100">
                        <a:latin typeface="Comic Sans MS"/>
                        <a:cs typeface="Comic Sans MS"/>
                      </a:endParaRPr>
                    </a:p>
                  </a:txBody>
                  <a:tcPr marL="0" marR="0" marT="381000" marB="0"/>
                </a:tc>
                <a:tc>
                  <a:txBody>
                    <a:bodyPr vert="horz" wrap="square"/>
                    <a:lstStyle/>
                    <a:p>
                      <a:pPr marL="173355">
                        <a:lnSpc>
                          <a:spcPts val="1135"/>
                        </a:lnSpc>
                        <a:spcBef>
                          <a:spcPts val="925"/>
                        </a:spcBef>
                      </a:pPr>
                      <a:r>
                        <a:rPr sz="3100">
                          <a:solidFill>
                            <a:srgbClr val="FF2800"/>
                          </a:solidFill>
                          <a:latin typeface="Comic Sans MS"/>
                          <a:cs typeface="Comic Sans MS"/>
                        </a:rPr>
                        <a:t>3</a:t>
                      </a:r>
                      <a:endParaRPr sz="3100">
                        <a:latin typeface="Comic Sans MS"/>
                        <a:cs typeface="Comic Sans MS"/>
                      </a:endParaRPr>
                    </a:p>
                  </a:txBody>
                  <a:tcPr marL="0" marR="0" marT="381000" marB="0"/>
                </a:tc>
                <a:tc>
                  <a:txBody>
                    <a:bodyPr vert="horz" wrap="square"/>
                    <a:lstStyle/>
                    <a:p>
                      <a:pPr marR="213995" algn="r">
                        <a:lnSpc>
                          <a:spcPts val="1135"/>
                        </a:lnSpc>
                        <a:spcBef>
                          <a:spcPts val="925"/>
                        </a:spcBef>
                      </a:pPr>
                      <a:r>
                        <a:rPr sz="3100">
                          <a:solidFill>
                            <a:srgbClr val="FF2800"/>
                          </a:solidFill>
                          <a:latin typeface="Comic Sans MS"/>
                          <a:cs typeface="Comic Sans MS"/>
                        </a:rPr>
                        <a:t>3</a:t>
                      </a:r>
                      <a:endParaRPr sz="3100">
                        <a:latin typeface="Comic Sans MS"/>
                        <a:cs typeface="Comic Sans MS"/>
                      </a:endParaRPr>
                    </a:p>
                  </a:txBody>
                  <a:tcPr marL="0" marR="0" marT="381000" marB="0"/>
                </a:tc>
                <a:tc>
                  <a:txBody>
                    <a:bodyPr vert="horz" wrap="square"/>
                    <a:lstStyle/>
                    <a:p>
                      <a:pPr marL="175260" algn="ctr">
                        <a:lnSpc>
                          <a:spcPts val="1135"/>
                        </a:lnSpc>
                        <a:spcBef>
                          <a:spcPts val="925"/>
                        </a:spcBef>
                      </a:pPr>
                      <a:r>
                        <a:rPr sz="3100">
                          <a:solidFill>
                            <a:srgbClr val="FF2800"/>
                          </a:solidFill>
                          <a:latin typeface="Comic Sans MS"/>
                          <a:cs typeface="Comic Sans MS"/>
                        </a:rPr>
                        <a:t>3</a:t>
                      </a:r>
                      <a:endParaRPr sz="3100">
                        <a:latin typeface="Comic Sans MS"/>
                        <a:cs typeface="Comic Sans MS"/>
                      </a:endParaRPr>
                    </a:p>
                  </a:txBody>
                  <a:tcPr marL="0" marR="0" marT="381000" marB="0"/>
                </a:tc>
                <a:extLst>
                  <a:ext uri="{0D108BD9-81ED-4DB2-BD59-A6C34878D82A}">
                    <a16:rowId xmlns:a16="http://schemas.microsoft.com/office/drawing/2014/main" val="10003"/>
                  </a:ext>
                </a:extLst>
              </a:tr>
            </a:tbl>
          </a:graphicData>
        </a:graphic>
      </p:graphicFrame>
      <p:sp>
        <p:nvSpPr>
          <p:cNvPr id="21" name="object 21"/>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22" name="Ink 21"/>
          <p14:cNvContentPartPr/>
          <p14:nvPr/>
        </p14:nvContentPartPr>
        <p14:xfrm>
          <a:off x="1994205" y="2225384"/>
          <a:ext cx="3354422" cy="2704086"/>
        </p14:xfrm>
      </p:contentPart>
    </p:spTree>
  </p:cSld>
  <p:clrMapOvr>
    <a:masterClrMapping/>
  </p:clrMapOvr>
  <p:transition/>
  <p:timing/>
</p:sld>
</file>

<file path=ppt/slides/slide3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225669" y="1653386"/>
            <a:ext cx="3968578"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2377">
              <a:spcBef>
                <a:spcPts val="422"/>
              </a:spcBef>
            </a:pPr>
            <a:r>
              <a:rPr sz="3081" spc="49">
                <a:solidFill>
                  <a:srgbClr val="4348AA"/>
                </a:solidFill>
                <a:latin typeface="Comic Sans MS"/>
                <a:cs typeface="Comic Sans MS"/>
              </a:rPr>
              <a:t>If </a:t>
            </a:r>
            <a:r>
              <a:rPr sz="3081" spc="32">
                <a:solidFill>
                  <a:srgbClr val="4348AA"/>
                </a:solidFill>
                <a:latin typeface="Comic Sans MS"/>
                <a:cs typeface="Comic Sans MS"/>
              </a:rPr>
              <a:t>for </a:t>
            </a:r>
            <a:r>
              <a:rPr sz="3081" spc="49">
                <a:solidFill>
                  <a:srgbClr val="4348AA"/>
                </a:solidFill>
                <a:latin typeface="Comic Sans MS"/>
                <a:cs typeface="Comic Sans MS"/>
              </a:rPr>
              <a:t>any string</a:t>
            </a:r>
            <a:r>
              <a:rPr sz="3081" spc="568">
                <a:solidFill>
                  <a:srgbClr val="4348AA"/>
                </a:solidFill>
                <a:latin typeface="Comic Sans MS"/>
                <a:cs typeface="Comic Sans MS"/>
              </a:rPr>
              <a:t> </a:t>
            </a:r>
            <a:r>
              <a:rPr sz="5838" i="1" spc="-120" baseline="2314">
                <a:latin typeface="Times New Roman"/>
                <a:cs typeface="Times New Roman"/>
              </a:rPr>
              <a:t>w</a:t>
            </a:r>
            <a:r>
              <a:rPr sz="4622" i="1" spc="-120" baseline="-14619">
                <a:latin typeface="Times New Roman"/>
                <a:cs typeface="Times New Roman"/>
              </a:rPr>
              <a:t>i</a:t>
            </a:r>
            <a:endParaRPr sz="4622" baseline="-14619">
              <a:latin typeface="Times New Roman"/>
              <a:cs typeface="Times New Roman"/>
            </a:endParaRPr>
          </a:p>
        </p:txBody>
      </p:sp>
      <p:sp>
        <p:nvSpPr>
          <p:cNvPr id="3" name="object 3"/>
          <p:cNvSpPr txBox="1">
            <a:spLocks noGrp="1"/>
          </p:cNvSpPr>
          <p:nvPr>
            <p:ph type="title"/>
          </p:nvPr>
        </p:nvSpPr>
        <p:spPr>
          <a:xfrm>
            <a:off x="1225669" y="2232819"/>
            <a:ext cx="6592330" cy="1260914"/>
          </a:xfrm>
          <a:prstGeom prst="rect">
            <a:avLst/>
          </a:prstGeom>
        </p:spPr>
        <p:txBody>
          <a:bodyPr vert="horz" wrap="square" lIns="0" tIns="80319" rIns="0" bIns="0" rtlCol="0">
            <a:spAutoFit/>
          </a:bodyPr>
          <a:lstStyle/>
          <a:p>
            <a:pPr marL="82377" marR="57664">
              <a:lnSpc>
                <a:spcPts val="4605"/>
              </a:lnSpc>
              <a:spcBef>
                <a:spcPts val="632"/>
              </a:spcBef>
            </a:pPr>
            <a:r>
              <a:rPr spc="49"/>
              <a:t>machine </a:t>
            </a:r>
            <a:r>
              <a:rPr sz="5838" i="1" spc="97" baseline="2314">
                <a:solidFill>
                  <a:srgbClr val="000000"/>
                </a:solidFill>
                <a:latin typeface="Times New Roman"/>
                <a:cs typeface="Times New Roman"/>
              </a:rPr>
              <a:t>M </a:t>
            </a:r>
            <a:r>
              <a:rPr sz="3081" spc="49"/>
              <a:t>halts </a:t>
            </a:r>
            <a:r>
              <a:rPr sz="3081" spc="32"/>
              <a:t>in </a:t>
            </a:r>
            <a:r>
              <a:rPr sz="3081" spc="49"/>
              <a:t>a </a:t>
            </a:r>
            <a:r>
              <a:rPr sz="3081" spc="32"/>
              <a:t>final </a:t>
            </a:r>
            <a:r>
              <a:rPr sz="3081" spc="49"/>
              <a:t>state  </a:t>
            </a:r>
            <a:r>
              <a:rPr sz="3081" spc="32"/>
              <a:t>then it </a:t>
            </a:r>
            <a:r>
              <a:rPr sz="3081" spc="49"/>
              <a:t>prints </a:t>
            </a:r>
            <a:r>
              <a:rPr sz="5838" i="1" spc="-120" baseline="6944">
                <a:solidFill>
                  <a:srgbClr val="000000"/>
                </a:solidFill>
                <a:latin typeface="Times New Roman"/>
                <a:cs typeface="Times New Roman"/>
              </a:rPr>
              <a:t>w</a:t>
            </a:r>
            <a:r>
              <a:rPr sz="4622" i="1" spc="-120" baseline="-11695">
                <a:solidFill>
                  <a:srgbClr val="000000"/>
                </a:solidFill>
                <a:latin typeface="Times New Roman"/>
                <a:cs typeface="Times New Roman"/>
              </a:rPr>
              <a:t>i </a:t>
            </a:r>
            <a:r>
              <a:rPr sz="3081" spc="49"/>
              <a:t>on the</a:t>
            </a:r>
            <a:r>
              <a:rPr sz="3081" spc="211"/>
              <a:t> </a:t>
            </a:r>
            <a:r>
              <a:rPr sz="3081" spc="49"/>
              <a:t>output</a:t>
            </a:r>
            <a:endParaRPr sz="3081">
              <a:latin typeface="Times New Roman"/>
              <a:cs typeface="Times New Roman"/>
            </a:endParaRPr>
          </a:p>
        </p:txBody>
      </p:sp>
      <p:sp>
        <p:nvSpPr>
          <p:cNvPr id="4" name="object 4"/>
          <p:cNvSpPr txBox="1"/>
          <p:nvPr/>
        </p:nvSpPr>
        <p:spPr>
          <a:xfrm>
            <a:off x="3320220" y="6167585"/>
            <a:ext cx="1888524" cy="405474"/>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2270" spc="65">
                <a:solidFill>
                  <a:srgbClr val="D77A00"/>
                </a:solidFill>
                <a:latin typeface="Comic Sans MS"/>
                <a:cs typeface="Comic Sans MS"/>
              </a:rPr>
              <a:t>End </a:t>
            </a:r>
            <a:r>
              <a:rPr sz="2270" spc="49">
                <a:solidFill>
                  <a:srgbClr val="D77A00"/>
                </a:solidFill>
                <a:latin typeface="Comic Sans MS"/>
                <a:cs typeface="Comic Sans MS"/>
              </a:rPr>
              <a:t>of</a:t>
            </a:r>
            <a:r>
              <a:rPr sz="2270" spc="-162">
                <a:solidFill>
                  <a:srgbClr val="D77A00"/>
                </a:solidFill>
                <a:latin typeface="Comic Sans MS"/>
                <a:cs typeface="Comic Sans MS"/>
              </a:rPr>
              <a:t> </a:t>
            </a:r>
            <a:r>
              <a:rPr sz="2270" spc="49">
                <a:solidFill>
                  <a:srgbClr val="D77A00"/>
                </a:solidFill>
                <a:latin typeface="Comic Sans MS"/>
                <a:cs typeface="Comic Sans MS"/>
              </a:rPr>
              <a:t>Proof</a:t>
            </a:r>
            <a:endParaRPr sz="2270">
              <a:latin typeface="Comic Sans MS"/>
              <a:cs typeface="Comic Sans MS"/>
            </a:endParaRPr>
          </a:p>
        </p:txBody>
      </p:sp>
      <p:sp>
        <p:nvSpPr>
          <p:cNvPr id="5" name="object 5"/>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6" name="Ink 5"/>
          <p14:cNvContentPartPr/>
          <p14:nvPr/>
        </p14:nvContentPartPr>
        <p14:xfrm>
          <a:off x="389967" y="721557"/>
          <a:ext cx="8686703" cy="5032216"/>
        </p14:xfrm>
      </p:contentPart>
    </p:spTree>
  </p:cSld>
  <p:clrMapOvr>
    <a:masterClrMapping/>
  </p:clrMapOvr>
  <p:transition/>
  <p:timing/>
</p:sld>
</file>

<file path=ppt/slides/slide3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261924" y="105939"/>
            <a:ext cx="7624119" cy="2837166"/>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b="1" spc="49">
                <a:solidFill>
                  <a:srgbClr val="FF2800"/>
                </a:solidFill>
                <a:latin typeface="Comic Sans MS"/>
                <a:cs typeface="Comic Sans MS"/>
              </a:rPr>
              <a:t>Theorem:</a:t>
            </a:r>
            <a:endParaRPr sz="3081">
              <a:latin typeface="Comic Sans MS"/>
              <a:cs typeface="Comic Sans MS"/>
            </a:endParaRPr>
          </a:p>
          <a:p>
            <a:pPr>
              <a:spcBef>
                <a:spcPts val="130"/>
              </a:spcBef>
            </a:pPr>
            <a:endParaRPr sz="3405">
              <a:latin typeface="Comic Sans MS"/>
              <a:cs typeface="Comic Sans MS"/>
            </a:endParaRPr>
          </a:p>
          <a:p>
            <a:pPr marL="967933"/>
            <a:r>
              <a:rPr sz="3081" spc="49">
                <a:solidFill>
                  <a:srgbClr val="4348AA"/>
                </a:solidFill>
                <a:latin typeface="Comic Sans MS"/>
                <a:cs typeface="Comic Sans MS"/>
              </a:rPr>
              <a:t>If </a:t>
            </a:r>
            <a:r>
              <a:rPr sz="3081" spc="32">
                <a:solidFill>
                  <a:srgbClr val="4348AA"/>
                </a:solidFill>
                <a:latin typeface="Comic Sans MS"/>
                <a:cs typeface="Comic Sans MS"/>
              </a:rPr>
              <a:t>for </a:t>
            </a:r>
            <a:r>
              <a:rPr sz="3081" spc="49">
                <a:solidFill>
                  <a:srgbClr val="4348AA"/>
                </a:solidFill>
                <a:latin typeface="Comic Sans MS"/>
                <a:cs typeface="Comic Sans MS"/>
              </a:rPr>
              <a:t>language</a:t>
            </a:r>
            <a:r>
              <a:rPr sz="3081" spc="941">
                <a:solidFill>
                  <a:srgbClr val="4348AA"/>
                </a:solidFill>
                <a:latin typeface="Comic Sans MS"/>
                <a:cs typeface="Comic Sans MS"/>
              </a:rPr>
              <a:t> </a:t>
            </a:r>
            <a:r>
              <a:rPr sz="3892" i="1" spc="32">
                <a:latin typeface="Times New Roman"/>
                <a:cs typeface="Times New Roman"/>
              </a:rPr>
              <a:t>L</a:t>
            </a:r>
            <a:endParaRPr sz="3892">
              <a:latin typeface="Times New Roman"/>
              <a:cs typeface="Times New Roman"/>
            </a:endParaRPr>
          </a:p>
          <a:p>
            <a:pPr marL="967933" marR="16475">
              <a:lnSpc>
                <a:spcPct val="109600"/>
              </a:lnSpc>
              <a:spcBef>
                <a:spcPts val="341"/>
              </a:spcBef>
            </a:pPr>
            <a:r>
              <a:rPr sz="3081" spc="32">
                <a:solidFill>
                  <a:srgbClr val="4348AA"/>
                </a:solidFill>
                <a:latin typeface="Comic Sans MS"/>
                <a:cs typeface="Comic Sans MS"/>
              </a:rPr>
              <a:t>there is </a:t>
            </a:r>
            <a:r>
              <a:rPr sz="3081" spc="49">
                <a:solidFill>
                  <a:srgbClr val="4348AA"/>
                </a:solidFill>
                <a:latin typeface="Comic Sans MS"/>
                <a:cs typeface="Comic Sans MS"/>
              </a:rPr>
              <a:t>an enumeration procedure  </a:t>
            </a:r>
            <a:r>
              <a:rPr sz="4622" spc="49" baseline="5847">
                <a:solidFill>
                  <a:srgbClr val="4348AA"/>
                </a:solidFill>
                <a:latin typeface="Comic Sans MS"/>
                <a:cs typeface="Comic Sans MS"/>
              </a:rPr>
              <a:t>then </a:t>
            </a:r>
            <a:r>
              <a:rPr sz="3892" i="1" spc="32">
                <a:latin typeface="Times New Roman"/>
                <a:cs typeface="Times New Roman"/>
              </a:rPr>
              <a:t>L </a:t>
            </a:r>
            <a:r>
              <a:rPr sz="4622" spc="49" baseline="5847">
                <a:solidFill>
                  <a:srgbClr val="4348AA"/>
                </a:solidFill>
                <a:latin typeface="Comic Sans MS"/>
                <a:cs typeface="Comic Sans MS"/>
              </a:rPr>
              <a:t>is recursively</a:t>
            </a:r>
            <a:r>
              <a:rPr sz="4622" spc="-921" baseline="5847">
                <a:solidFill>
                  <a:srgbClr val="4348AA"/>
                </a:solidFill>
                <a:latin typeface="Comic Sans MS"/>
                <a:cs typeface="Comic Sans MS"/>
              </a:rPr>
              <a:t> </a:t>
            </a:r>
            <a:r>
              <a:rPr sz="4622" spc="71" baseline="5847">
                <a:solidFill>
                  <a:srgbClr val="4348AA"/>
                </a:solidFill>
                <a:latin typeface="Comic Sans MS"/>
                <a:cs typeface="Comic Sans MS"/>
              </a:rPr>
              <a:t>enumerable</a:t>
            </a:r>
            <a:endParaRPr sz="4622" baseline="5847">
              <a:latin typeface="Comic Sans MS"/>
              <a:cs typeface="Comic Sans MS"/>
            </a:endParaRPr>
          </a:p>
        </p:txBody>
      </p:sp>
      <p:sp>
        <p:nvSpPr>
          <p:cNvPr id="3" name="object 3"/>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4" name="Ink 3"/>
          <p14:cNvContentPartPr/>
          <p14:nvPr/>
        </p14:nvContentPartPr>
        <p14:xfrm>
          <a:off x="3509708" y="1465297"/>
          <a:ext cx="4986681" cy="2929427"/>
        </p14:xfrm>
      </p:contentPart>
    </p:spTree>
  </p:cSld>
  <p:clrMapOvr>
    <a:masterClrMapping/>
  </p:clrMapOvr>
  <p:transition/>
  <p:timing/>
</p:sld>
</file>

<file path=ppt/slides/slide3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262377" y="29820"/>
            <a:ext cx="130363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b="1" spc="49">
                <a:solidFill>
                  <a:srgbClr val="FF2800"/>
                </a:solidFill>
                <a:latin typeface="Comic Sans MS"/>
                <a:cs typeface="Comic Sans MS"/>
              </a:rPr>
              <a:t>Proof:</a:t>
            </a:r>
            <a:endParaRPr sz="3081">
              <a:latin typeface="Comic Sans MS"/>
              <a:cs typeface="Comic Sans MS"/>
            </a:endParaRPr>
          </a:p>
        </p:txBody>
      </p:sp>
      <p:sp>
        <p:nvSpPr>
          <p:cNvPr id="3" name="object 3"/>
          <p:cNvSpPr/>
          <p:nvPr/>
        </p:nvSpPr>
        <p:spPr>
          <a:xfrm>
            <a:off x="1901256" y="989137"/>
            <a:ext cx="6312243" cy="685797"/>
          </a:xfrm>
          <a:custGeom>
            <a:rect l="l" t="t" r="r" b="b"/>
            <a:pathLst>
              <a:path w="1946275" h="211452">
                <a:moveTo>
                  <a:pt x="0" y="0"/>
                </a:moveTo>
                <a:lnTo>
                  <a:pt x="1946252" y="0"/>
                </a:lnTo>
              </a:path>
              <a:path w="1946275" h="211452">
                <a:moveTo>
                  <a:pt x="0" y="211142"/>
                </a:moveTo>
                <a:lnTo>
                  <a:pt x="1946252" y="211142"/>
                </a:lnTo>
              </a:path>
              <a:path w="1946275" h="211452">
                <a:moveTo>
                  <a:pt x="445527" y="0"/>
                </a:moveTo>
                <a:lnTo>
                  <a:pt x="445527" y="211142"/>
                </a:lnTo>
              </a:path>
              <a:path w="1946275" h="211452">
                <a:moveTo>
                  <a:pt x="1195890" y="0"/>
                </a:moveTo>
                <a:lnTo>
                  <a:pt x="1195890" y="211142"/>
                </a:lnTo>
              </a:path>
            </a:pathLst>
          </a:custGeom>
          <a:ln w="4157">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4" name="object 4"/>
          <p:cNvSpPr txBox="1"/>
          <p:nvPr/>
        </p:nvSpPr>
        <p:spPr>
          <a:xfrm>
            <a:off x="2163626" y="334166"/>
            <a:ext cx="217890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Input</a:t>
            </a:r>
            <a:r>
              <a:rPr sz="3081" spc="-130">
                <a:solidFill>
                  <a:srgbClr val="4348AA"/>
                </a:solidFill>
                <a:latin typeface="Comic Sans MS"/>
                <a:cs typeface="Comic Sans MS"/>
              </a:rPr>
              <a:t> </a:t>
            </a:r>
            <a:r>
              <a:rPr sz="3081" spc="49">
                <a:solidFill>
                  <a:srgbClr val="4348AA"/>
                </a:solidFill>
                <a:latin typeface="Comic Sans MS"/>
                <a:cs typeface="Comic Sans MS"/>
              </a:rPr>
              <a:t>Tape</a:t>
            </a:r>
            <a:endParaRPr sz="3081">
              <a:latin typeface="Comic Sans MS"/>
              <a:cs typeface="Comic Sans MS"/>
            </a:endParaRPr>
          </a:p>
        </p:txBody>
      </p:sp>
      <p:grpSp>
        <p:nvGrpSpPr>
          <p:cNvPr id="5" name="object 5"/>
          <p:cNvGrpSpPr/>
          <p:nvPr/>
        </p:nvGrpSpPr>
        <p:grpSpPr>
          <a:xfrm>
            <a:off x="220943" y="3340646"/>
            <a:ext cx="8229600" cy="3210697"/>
            <a:chOff x="68124" y="1030032"/>
            <a:chExt cx="2537460" cy="989965"/>
          </a:xfrm>
        </p:grpSpPr>
        <p:sp>
          <p:nvSpPr>
            <p:cNvPr id="6" name="object 6"/>
            <p:cNvSpPr/>
            <p:nvPr/>
          </p:nvSpPr>
          <p:spPr>
            <a:xfrm>
              <a:off x="257937" y="1219937"/>
              <a:ext cx="868044" cy="539750"/>
            </a:xfrm>
            <a:custGeom>
              <a:rect l="l" t="t" r="r" b="b"/>
              <a:pathLst>
                <a:path w="868044" h="539750">
                  <a:moveTo>
                    <a:pt x="0" y="0"/>
                  </a:moveTo>
                  <a:lnTo>
                    <a:pt x="867606" y="0"/>
                  </a:lnTo>
                  <a:lnTo>
                    <a:pt x="867606" y="539587"/>
                  </a:lnTo>
                  <a:lnTo>
                    <a:pt x="0" y="539587"/>
                  </a:lnTo>
                  <a:lnTo>
                    <a:pt x="0" y="0"/>
                  </a:lnTo>
                  <a:close/>
                </a:path>
              </a:pathLst>
            </a:custGeom>
            <a:ln w="4157">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7" name="object 7"/>
            <p:cNvSpPr/>
            <p:nvPr/>
          </p:nvSpPr>
          <p:spPr>
            <a:xfrm>
              <a:off x="70346" y="1032254"/>
              <a:ext cx="2533015" cy="985519"/>
            </a:xfrm>
            <a:custGeom>
              <a:rect l="l" t="t" r="r" b="b"/>
              <a:pathLst>
                <a:path w="2533015" h="985519">
                  <a:moveTo>
                    <a:pt x="0" y="0"/>
                  </a:moveTo>
                  <a:lnTo>
                    <a:pt x="2532472" y="0"/>
                  </a:lnTo>
                  <a:lnTo>
                    <a:pt x="2532472" y="985334"/>
                  </a:lnTo>
                  <a:lnTo>
                    <a:pt x="0" y="985334"/>
                  </a:lnTo>
                  <a:lnTo>
                    <a:pt x="0" y="0"/>
                  </a:lnTo>
                  <a:close/>
                </a:path>
              </a:pathLst>
            </a:custGeom>
            <a:ln w="4158">
              <a:solidFill>
                <a:srgbClr val="E02DA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8" name="object 8"/>
          <p:cNvSpPr txBox="1"/>
          <p:nvPr/>
        </p:nvSpPr>
        <p:spPr>
          <a:xfrm>
            <a:off x="1114741" y="4265388"/>
            <a:ext cx="230247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Enumerator</a:t>
            </a:r>
            <a:endParaRPr sz="3081">
              <a:latin typeface="Comic Sans MS"/>
              <a:cs typeface="Comic Sans MS"/>
            </a:endParaRPr>
          </a:p>
        </p:txBody>
      </p:sp>
      <p:sp>
        <p:nvSpPr>
          <p:cNvPr id="9" name="object 9"/>
          <p:cNvSpPr txBox="1"/>
          <p:nvPr/>
        </p:nvSpPr>
        <p:spPr>
          <a:xfrm>
            <a:off x="1114742" y="4743710"/>
            <a:ext cx="1449859"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tabLst>
                <a:tab pos="1126509"/>
              </a:tabLst>
            </a:pPr>
            <a:r>
              <a:rPr sz="3081" spc="32">
                <a:solidFill>
                  <a:srgbClr val="4348AA"/>
                </a:solidFill>
                <a:latin typeface="Comic Sans MS"/>
                <a:cs typeface="Comic Sans MS"/>
              </a:rPr>
              <a:t>fo</a:t>
            </a:r>
            <a:r>
              <a:rPr sz="3081" spc="49">
                <a:solidFill>
                  <a:srgbClr val="4348AA"/>
                </a:solidFill>
                <a:latin typeface="Comic Sans MS"/>
                <a:cs typeface="Comic Sans MS"/>
              </a:rPr>
              <a:t>r</a:t>
            </a:r>
            <a:r>
              <a:rPr sz="3081">
                <a:solidFill>
                  <a:srgbClr val="4348AA"/>
                </a:solidFill>
                <a:latin typeface="Comic Sans MS"/>
                <a:cs typeface="Comic Sans MS"/>
              </a:rPr>
              <a:t>	</a:t>
            </a:r>
            <a:r>
              <a:rPr sz="5838" i="1" spc="49" baseline="2314">
                <a:latin typeface="Times New Roman"/>
                <a:cs typeface="Times New Roman"/>
              </a:rPr>
              <a:t>L</a:t>
            </a:r>
            <a:endParaRPr sz="5838" baseline="2314">
              <a:latin typeface="Times New Roman"/>
              <a:cs typeface="Times New Roman"/>
            </a:endParaRPr>
          </a:p>
        </p:txBody>
      </p:sp>
      <p:sp>
        <p:nvSpPr>
          <p:cNvPr id="10" name="object 10"/>
          <p:cNvSpPr/>
          <p:nvPr/>
        </p:nvSpPr>
        <p:spPr>
          <a:xfrm>
            <a:off x="4943265" y="3956552"/>
            <a:ext cx="2662881" cy="1750541"/>
          </a:xfrm>
          <a:custGeom>
            <a:rect l="l" t="t" r="r" b="b"/>
            <a:pathLst>
              <a:path w="821055" h="539750">
                <a:moveTo>
                  <a:pt x="0" y="0"/>
                </a:moveTo>
                <a:lnTo>
                  <a:pt x="820708" y="0"/>
                </a:lnTo>
                <a:lnTo>
                  <a:pt x="820708" y="539587"/>
                </a:lnTo>
                <a:lnTo>
                  <a:pt x="0" y="539587"/>
                </a:lnTo>
                <a:lnTo>
                  <a:pt x="0" y="0"/>
                </a:lnTo>
                <a:close/>
              </a:path>
            </a:pathLst>
          </a:custGeom>
          <a:ln w="4157">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1" name="object 11"/>
          <p:cNvSpPr txBox="1"/>
          <p:nvPr/>
        </p:nvSpPr>
        <p:spPr>
          <a:xfrm>
            <a:off x="5373580" y="4493658"/>
            <a:ext cx="1701114"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Compare</a:t>
            </a:r>
            <a:endParaRPr sz="3081">
              <a:latin typeface="Comic Sans MS"/>
              <a:cs typeface="Comic Sans MS"/>
            </a:endParaRPr>
          </a:p>
        </p:txBody>
      </p:sp>
      <p:grpSp>
        <p:nvGrpSpPr>
          <p:cNvPr id="12" name="object 12"/>
          <p:cNvGrpSpPr/>
          <p:nvPr/>
        </p:nvGrpSpPr>
        <p:grpSpPr>
          <a:xfrm>
            <a:off x="3643185" y="1666928"/>
            <a:ext cx="1299519" cy="3647303"/>
            <a:chOff x="1123315" y="513969"/>
            <a:chExt cx="400685" cy="1124585"/>
          </a:xfrm>
        </p:grpSpPr>
        <p:sp>
          <p:nvSpPr>
            <p:cNvPr id="13" name="object 13"/>
            <p:cNvSpPr/>
            <p:nvPr/>
          </p:nvSpPr>
          <p:spPr>
            <a:xfrm>
              <a:off x="1125537" y="1618458"/>
              <a:ext cx="391160" cy="0"/>
            </a:xfrm>
            <a:custGeom>
              <a:rect l="l" t="t" r="r" b="b"/>
              <a:pathLst>
                <a:path w="391159">
                  <a:moveTo>
                    <a:pt x="0" y="0"/>
                  </a:moveTo>
                  <a:lnTo>
                    <a:pt x="390647"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4" name="object 14"/>
            <p:cNvSpPr/>
            <p:nvPr/>
          </p:nvSpPr>
          <p:spPr>
            <a:xfrm>
              <a:off x="1484909" y="1598917"/>
              <a:ext cx="39370" cy="39370"/>
            </a:xfrm>
            <a:custGeom>
              <a:rect l="l" t="t" r="r" b="b"/>
              <a:pathLst>
                <a:path w="39369" h="39369">
                  <a:moveTo>
                    <a:pt x="0" y="0"/>
                  </a:moveTo>
                  <a:lnTo>
                    <a:pt x="0" y="39090"/>
                  </a:lnTo>
                  <a:lnTo>
                    <a:pt x="39090" y="19545"/>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5" name="object 15"/>
            <p:cNvSpPr/>
            <p:nvPr/>
          </p:nvSpPr>
          <p:spPr>
            <a:xfrm>
              <a:off x="1312863" y="516192"/>
              <a:ext cx="203835" cy="844550"/>
            </a:xfrm>
            <a:custGeom>
              <a:rect l="l" t="t" r="r" b="b"/>
              <a:pathLst>
                <a:path w="203834" h="844550">
                  <a:moveTo>
                    <a:pt x="0" y="0"/>
                  </a:moveTo>
                  <a:lnTo>
                    <a:pt x="0" y="844168"/>
                  </a:lnTo>
                  <a:lnTo>
                    <a:pt x="203321" y="844168"/>
                  </a:lnTo>
                </a:path>
              </a:pathLst>
            </a:custGeom>
            <a:ln w="4156">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6" name="object 16"/>
            <p:cNvSpPr/>
            <p:nvPr/>
          </p:nvSpPr>
          <p:spPr>
            <a:xfrm>
              <a:off x="1484909" y="1340815"/>
              <a:ext cx="39370" cy="39370"/>
            </a:xfrm>
            <a:custGeom>
              <a:rect l="l" t="t" r="r" b="b"/>
              <a:pathLst>
                <a:path w="39369" h="39369">
                  <a:moveTo>
                    <a:pt x="0" y="0"/>
                  </a:moveTo>
                  <a:lnTo>
                    <a:pt x="0" y="39103"/>
                  </a:lnTo>
                  <a:lnTo>
                    <a:pt x="39090" y="19545"/>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17" name="object 17"/>
          <p:cNvSpPr txBox="1"/>
          <p:nvPr/>
        </p:nvSpPr>
        <p:spPr>
          <a:xfrm>
            <a:off x="278191" y="922922"/>
            <a:ext cx="4442254" cy="2432541"/>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16475" algn="r">
              <a:spcBef>
                <a:spcPts val="422"/>
              </a:spcBef>
            </a:pPr>
            <a:r>
              <a:rPr sz="3892" i="1" spc="49">
                <a:latin typeface="Times New Roman"/>
                <a:cs typeface="Times New Roman"/>
              </a:rPr>
              <a:t>w</a:t>
            </a:r>
            <a:endParaRPr sz="3892">
              <a:latin typeface="Times New Roman"/>
              <a:cs typeface="Times New Roman"/>
            </a:endParaRPr>
          </a:p>
          <a:p>
            <a:pPr>
              <a:spcBef>
                <a:spcPts val="146"/>
              </a:spcBef>
            </a:pPr>
            <a:endParaRPr sz="4540">
              <a:latin typeface="Times New Roman"/>
              <a:cs typeface="Times New Roman"/>
            </a:endParaRPr>
          </a:p>
          <a:p>
            <a:pPr marL="41189" marR="1872024">
              <a:lnSpc>
                <a:spcPct val="103299"/>
              </a:lnSpc>
            </a:pPr>
            <a:r>
              <a:rPr sz="3081" spc="49">
                <a:solidFill>
                  <a:srgbClr val="E02DA4"/>
                </a:solidFill>
                <a:latin typeface="Comic Sans MS"/>
                <a:cs typeface="Comic Sans MS"/>
              </a:rPr>
              <a:t>Machine</a:t>
            </a:r>
            <a:r>
              <a:rPr sz="3081" spc="-146">
                <a:solidFill>
                  <a:srgbClr val="E02DA4"/>
                </a:solidFill>
                <a:latin typeface="Comic Sans MS"/>
                <a:cs typeface="Comic Sans MS"/>
              </a:rPr>
              <a:t> </a:t>
            </a:r>
            <a:r>
              <a:rPr sz="3081" spc="32">
                <a:solidFill>
                  <a:srgbClr val="E02DA4"/>
                </a:solidFill>
                <a:latin typeface="Comic Sans MS"/>
                <a:cs typeface="Comic Sans MS"/>
              </a:rPr>
              <a:t>that  </a:t>
            </a:r>
            <a:r>
              <a:rPr sz="3081" spc="49">
                <a:solidFill>
                  <a:srgbClr val="E02DA4"/>
                </a:solidFill>
                <a:latin typeface="Comic Sans MS"/>
                <a:cs typeface="Comic Sans MS"/>
              </a:rPr>
              <a:t>accepts</a:t>
            </a:r>
            <a:r>
              <a:rPr sz="3081" spc="357">
                <a:solidFill>
                  <a:srgbClr val="E02DA4"/>
                </a:solidFill>
                <a:latin typeface="Comic Sans MS"/>
                <a:cs typeface="Comic Sans MS"/>
              </a:rPr>
              <a:t> </a:t>
            </a:r>
            <a:r>
              <a:rPr sz="3892" i="1" spc="32">
                <a:latin typeface="Times New Roman"/>
                <a:cs typeface="Times New Roman"/>
              </a:rPr>
              <a:t>L</a:t>
            </a:r>
            <a:endParaRPr sz="3892">
              <a:latin typeface="Times New Roman"/>
              <a:cs typeface="Times New Roman"/>
            </a:endParaRPr>
          </a:p>
        </p:txBody>
      </p:sp>
      <p:sp>
        <p:nvSpPr>
          <p:cNvPr id="18" name="object 18"/>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19" name="Ink 18"/>
          <p14:cNvContentPartPr/>
          <p14:nvPr/>
        </p14:nvContentPartPr>
        <p14:xfrm>
          <a:off x="239351" y="742573"/>
          <a:ext cx="4614227" cy="4723978"/>
        </p14:xfrm>
      </p:contentPart>
    </p:spTree>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3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5854049" y="199891"/>
            <a:ext cx="335692" cy="592732"/>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sz="3568" i="1" spc="-16">
                <a:latin typeface="Times New Roman"/>
                <a:cs typeface="Times New Roman"/>
              </a:rPr>
              <a:t>L</a:t>
            </a:r>
            <a:endParaRPr sz="3568">
              <a:latin typeface="Times New Roman"/>
              <a:cs typeface="Times New Roman"/>
            </a:endParaRPr>
          </a:p>
        </p:txBody>
      </p:sp>
      <p:sp>
        <p:nvSpPr>
          <p:cNvPr id="3" name="object 3"/>
          <p:cNvSpPr txBox="1">
            <a:spLocks noGrp="1"/>
          </p:cNvSpPr>
          <p:nvPr>
            <p:ph type="title"/>
          </p:nvPr>
        </p:nvSpPr>
        <p:spPr>
          <a:xfrm>
            <a:off x="49933" y="2"/>
            <a:ext cx="5455505" cy="3786615"/>
          </a:xfrm>
          <a:prstGeom prst="rect">
            <a:avLst/>
          </a:prstGeom>
        </p:spPr>
        <p:txBody>
          <a:bodyPr vert="horz" wrap="square" lIns="0" tIns="319216" rIns="0" bIns="0" rtlCol="0">
            <a:spAutoFit/>
          </a:bodyPr>
          <a:lstStyle/>
          <a:p>
            <a:pPr marL="41189">
              <a:spcBef>
                <a:spcPts val="2513"/>
              </a:spcBef>
            </a:pPr>
            <a:r>
              <a:rPr spc="49">
                <a:solidFill>
                  <a:srgbClr val="FF2800"/>
                </a:solidFill>
              </a:rPr>
              <a:t>Turing machine </a:t>
            </a:r>
            <a:r>
              <a:rPr spc="32">
                <a:solidFill>
                  <a:srgbClr val="FF2800"/>
                </a:solidFill>
              </a:rPr>
              <a:t>that</a:t>
            </a:r>
            <a:r>
              <a:rPr spc="-146">
                <a:solidFill>
                  <a:srgbClr val="FF2800"/>
                </a:solidFill>
              </a:rPr>
              <a:t> </a:t>
            </a:r>
            <a:r>
              <a:rPr spc="49">
                <a:solidFill>
                  <a:srgbClr val="FF2800"/>
                </a:solidFill>
              </a:rPr>
              <a:t>accepts</a:t>
            </a:r>
          </a:p>
          <a:p>
            <a:pPr marL="496323">
              <a:spcBef>
                <a:spcPts val="2724"/>
              </a:spcBef>
            </a:pPr>
            <a:r>
              <a:rPr spc="49"/>
              <a:t>For </a:t>
            </a:r>
            <a:r>
              <a:rPr spc="32"/>
              <a:t>input </a:t>
            </a:r>
            <a:r>
              <a:rPr spc="49"/>
              <a:t>string</a:t>
            </a:r>
            <a:r>
              <a:rPr spc="438"/>
              <a:t> </a:t>
            </a:r>
            <a:r>
              <a:rPr sz="3892" i="1" spc="49">
                <a:solidFill>
                  <a:srgbClr val="000000"/>
                </a:solidFill>
                <a:latin typeface="Times New Roman"/>
                <a:cs typeface="Times New Roman"/>
              </a:rPr>
              <a:t>w</a:t>
            </a:r>
            <a:endParaRPr sz="3892">
              <a:latin typeface="Times New Roman"/>
              <a:cs typeface="Times New Roman"/>
            </a:endParaRPr>
          </a:p>
          <a:p>
            <a:pPr marL="496323">
              <a:spcBef>
                <a:spcPts val="3292"/>
              </a:spcBef>
            </a:pPr>
            <a:r>
              <a:rPr spc="32">
                <a:solidFill>
                  <a:srgbClr val="00A500"/>
                </a:solidFill>
              </a:rPr>
              <a:t>Repeat:</a:t>
            </a:r>
          </a:p>
        </p:txBody>
      </p:sp>
      <p:sp>
        <p:nvSpPr>
          <p:cNvPr id="4" name="object 4"/>
          <p:cNvSpPr txBox="1"/>
          <p:nvPr/>
        </p:nvSpPr>
        <p:spPr>
          <a:xfrm>
            <a:off x="1340898" y="2819728"/>
            <a:ext cx="6790038" cy="3708081"/>
          </a:xfrm>
          <a:prstGeom prst="rect">
            <a:avLst/>
          </a:prstGeom>
        </p:spPr>
        <p:txBody>
          <a:bodyPr vert="horz" wrap="square" lIns="0" tIns="391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9212" marR="667256" indent="-319212">
              <a:lnSpc>
                <a:spcPct val="103299"/>
              </a:lnSpc>
              <a:spcBef>
                <a:spcPts val="308"/>
              </a:spcBef>
              <a:buChar char="•"/>
              <a:tabLst>
                <a:tab pos="319212"/>
              </a:tabLst>
            </a:pPr>
            <a:r>
              <a:rPr sz="3081" spc="49">
                <a:solidFill>
                  <a:srgbClr val="4348AA"/>
                </a:solidFill>
                <a:latin typeface="Comic Sans MS"/>
                <a:cs typeface="Comic Sans MS"/>
              </a:rPr>
              <a:t>Using </a:t>
            </a:r>
            <a:r>
              <a:rPr sz="3081" spc="32">
                <a:solidFill>
                  <a:srgbClr val="4348AA"/>
                </a:solidFill>
                <a:latin typeface="Comic Sans MS"/>
                <a:cs typeface="Comic Sans MS"/>
              </a:rPr>
              <a:t>the </a:t>
            </a:r>
            <a:r>
              <a:rPr sz="3081" spc="49">
                <a:solidFill>
                  <a:srgbClr val="4348AA"/>
                </a:solidFill>
                <a:latin typeface="Comic Sans MS"/>
                <a:cs typeface="Comic Sans MS"/>
              </a:rPr>
              <a:t>enumerator,  generate </a:t>
            </a:r>
            <a:r>
              <a:rPr sz="3081" spc="32">
                <a:solidFill>
                  <a:srgbClr val="4348AA"/>
                </a:solidFill>
                <a:latin typeface="Comic Sans MS"/>
                <a:cs typeface="Comic Sans MS"/>
              </a:rPr>
              <a:t>the next </a:t>
            </a:r>
            <a:r>
              <a:rPr sz="3081" spc="49">
                <a:solidFill>
                  <a:srgbClr val="4348AA"/>
                </a:solidFill>
                <a:latin typeface="Comic Sans MS"/>
                <a:cs typeface="Comic Sans MS"/>
              </a:rPr>
              <a:t>string of</a:t>
            </a:r>
            <a:r>
              <a:rPr sz="3081" spc="357">
                <a:solidFill>
                  <a:srgbClr val="4348AA"/>
                </a:solidFill>
                <a:latin typeface="Comic Sans MS"/>
                <a:cs typeface="Comic Sans MS"/>
              </a:rPr>
              <a:t> </a:t>
            </a:r>
            <a:r>
              <a:rPr sz="3892" i="1" spc="32">
                <a:latin typeface="Times New Roman"/>
                <a:cs typeface="Times New Roman"/>
              </a:rPr>
              <a:t>L</a:t>
            </a:r>
            <a:endParaRPr sz="3892">
              <a:latin typeface="Times New Roman"/>
              <a:cs typeface="Times New Roman"/>
            </a:endParaRPr>
          </a:p>
          <a:p>
            <a:pPr marL="317153" indent="-278023">
              <a:spcBef>
                <a:spcPts val="3292"/>
              </a:spcBef>
              <a:buChar char="•"/>
              <a:tabLst>
                <a:tab pos="319212"/>
              </a:tabLst>
            </a:pPr>
            <a:r>
              <a:rPr sz="3081" spc="49">
                <a:solidFill>
                  <a:srgbClr val="4348AA"/>
                </a:solidFill>
                <a:latin typeface="Comic Sans MS"/>
                <a:cs typeface="Comic Sans MS"/>
              </a:rPr>
              <a:t>Compare generated string </a:t>
            </a:r>
            <a:r>
              <a:rPr sz="3081" spc="32">
                <a:solidFill>
                  <a:srgbClr val="4348AA"/>
                </a:solidFill>
                <a:latin typeface="Comic Sans MS"/>
                <a:cs typeface="Comic Sans MS"/>
              </a:rPr>
              <a:t>with</a:t>
            </a:r>
            <a:r>
              <a:rPr sz="3081" spc="876">
                <a:solidFill>
                  <a:srgbClr val="4348AA"/>
                </a:solidFill>
                <a:latin typeface="Comic Sans MS"/>
                <a:cs typeface="Comic Sans MS"/>
              </a:rPr>
              <a:t> </a:t>
            </a:r>
            <a:r>
              <a:rPr sz="5838" i="1" spc="71" baseline="4629">
                <a:latin typeface="Times New Roman"/>
                <a:cs typeface="Times New Roman"/>
              </a:rPr>
              <a:t>w</a:t>
            </a:r>
            <a:endParaRPr sz="5838" baseline="4629">
              <a:latin typeface="Times New Roman"/>
              <a:cs typeface="Times New Roman"/>
            </a:endParaRPr>
          </a:p>
          <a:p>
            <a:pPr marL="403649">
              <a:spcBef>
                <a:spcPts val="1719"/>
              </a:spcBef>
            </a:pPr>
            <a:r>
              <a:rPr sz="3081" spc="49">
                <a:solidFill>
                  <a:srgbClr val="4348AA"/>
                </a:solidFill>
                <a:latin typeface="Comic Sans MS"/>
                <a:cs typeface="Comic Sans MS"/>
              </a:rPr>
              <a:t>If same, accept and exit</a:t>
            </a:r>
            <a:r>
              <a:rPr sz="3081" spc="-146">
                <a:solidFill>
                  <a:srgbClr val="4348AA"/>
                </a:solidFill>
                <a:latin typeface="Comic Sans MS"/>
                <a:cs typeface="Comic Sans MS"/>
              </a:rPr>
              <a:t> </a:t>
            </a:r>
            <a:r>
              <a:rPr sz="3081" spc="49">
                <a:solidFill>
                  <a:srgbClr val="4348AA"/>
                </a:solidFill>
                <a:latin typeface="Comic Sans MS"/>
                <a:cs typeface="Comic Sans MS"/>
              </a:rPr>
              <a:t>loop</a:t>
            </a:r>
            <a:endParaRPr sz="3081">
              <a:latin typeface="Comic Sans MS"/>
              <a:cs typeface="Comic Sans MS"/>
            </a:endParaRPr>
          </a:p>
          <a:p>
            <a:pPr>
              <a:spcBef>
                <a:spcPts val="211"/>
              </a:spcBef>
            </a:pPr>
            <a:endParaRPr sz="3081">
              <a:latin typeface="Comic Sans MS"/>
              <a:cs typeface="Comic Sans MS"/>
            </a:endParaRPr>
          </a:p>
          <a:p>
            <a:pPr marL="1861727"/>
            <a:r>
              <a:rPr sz="2270" spc="65">
                <a:solidFill>
                  <a:srgbClr val="D77A00"/>
                </a:solidFill>
                <a:latin typeface="Comic Sans MS"/>
                <a:cs typeface="Comic Sans MS"/>
              </a:rPr>
              <a:t>End </a:t>
            </a:r>
            <a:r>
              <a:rPr sz="2270" spc="49">
                <a:solidFill>
                  <a:srgbClr val="D77A00"/>
                </a:solidFill>
                <a:latin typeface="Comic Sans MS"/>
                <a:cs typeface="Comic Sans MS"/>
              </a:rPr>
              <a:t>of</a:t>
            </a:r>
            <a:r>
              <a:rPr sz="2270" spc="-16">
                <a:solidFill>
                  <a:srgbClr val="D77A00"/>
                </a:solidFill>
                <a:latin typeface="Comic Sans MS"/>
                <a:cs typeface="Comic Sans MS"/>
              </a:rPr>
              <a:t> </a:t>
            </a:r>
            <a:r>
              <a:rPr sz="2270" spc="49">
                <a:solidFill>
                  <a:srgbClr val="D77A00"/>
                </a:solidFill>
                <a:latin typeface="Comic Sans MS"/>
                <a:cs typeface="Comic Sans MS"/>
              </a:rPr>
              <a:t>Proof</a:t>
            </a:r>
            <a:endParaRPr sz="2270">
              <a:latin typeface="Comic Sans MS"/>
              <a:cs typeface="Comic Sans MS"/>
            </a:endParaRPr>
          </a:p>
        </p:txBody>
      </p:sp>
      <p:sp>
        <p:nvSpPr>
          <p:cNvPr id="5" name="object 5"/>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cSld>
  <p:clrMapOvr>
    <a:masterClrMapping/>
  </p:clrMapOvr>
  <p:transition/>
  <p:timing/>
</p:sld>
</file>

<file path=ppt/slides/slide3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278191" y="689259"/>
            <a:ext cx="7992762" cy="2711106"/>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81">
                <a:solidFill>
                  <a:srgbClr val="FF2800"/>
                </a:solidFill>
                <a:latin typeface="Comic Sans MS"/>
                <a:cs typeface="Comic Sans MS"/>
              </a:rPr>
              <a:t>We </a:t>
            </a:r>
            <a:r>
              <a:rPr sz="3081" spc="49">
                <a:solidFill>
                  <a:srgbClr val="FF2800"/>
                </a:solidFill>
                <a:latin typeface="Comic Sans MS"/>
                <a:cs typeface="Comic Sans MS"/>
              </a:rPr>
              <a:t>have</a:t>
            </a:r>
            <a:r>
              <a:rPr sz="3081" spc="-32">
                <a:solidFill>
                  <a:srgbClr val="FF2800"/>
                </a:solidFill>
                <a:latin typeface="Comic Sans MS"/>
                <a:cs typeface="Comic Sans MS"/>
              </a:rPr>
              <a:t> </a:t>
            </a:r>
            <a:r>
              <a:rPr sz="3081" spc="49">
                <a:solidFill>
                  <a:srgbClr val="FF2800"/>
                </a:solidFill>
                <a:latin typeface="Comic Sans MS"/>
                <a:cs typeface="Comic Sans MS"/>
              </a:rPr>
              <a:t>proven:</a:t>
            </a:r>
            <a:endParaRPr sz="3081">
              <a:latin typeface="Comic Sans MS"/>
              <a:cs typeface="Comic Sans MS"/>
            </a:endParaRPr>
          </a:p>
          <a:p>
            <a:pPr>
              <a:spcBef>
                <a:spcPts val="195"/>
              </a:spcBef>
            </a:pPr>
            <a:endParaRPr sz="2595">
              <a:latin typeface="Comic Sans MS"/>
              <a:cs typeface="Comic Sans MS"/>
            </a:endParaRPr>
          </a:p>
          <a:p>
            <a:pPr marL="267726" marR="761990">
              <a:lnSpc>
                <a:spcPct val="123400"/>
              </a:lnSpc>
              <a:spcBef>
                <a:spcPts val="16"/>
              </a:spcBef>
            </a:pPr>
            <a:r>
              <a:rPr sz="3081" spc="81">
                <a:solidFill>
                  <a:srgbClr val="4348AA"/>
                </a:solidFill>
                <a:latin typeface="Comic Sans MS"/>
                <a:cs typeface="Comic Sans MS"/>
              </a:rPr>
              <a:t>A </a:t>
            </a:r>
            <a:r>
              <a:rPr sz="3081" spc="49">
                <a:solidFill>
                  <a:srgbClr val="4348AA"/>
                </a:solidFill>
                <a:latin typeface="Comic Sans MS"/>
                <a:cs typeface="Comic Sans MS"/>
              </a:rPr>
              <a:t>language </a:t>
            </a:r>
            <a:r>
              <a:rPr sz="3081" spc="32">
                <a:solidFill>
                  <a:srgbClr val="4348AA"/>
                </a:solidFill>
                <a:latin typeface="Comic Sans MS"/>
                <a:cs typeface="Comic Sans MS"/>
              </a:rPr>
              <a:t>is recursively </a:t>
            </a:r>
            <a:r>
              <a:rPr sz="3081" spc="49">
                <a:solidFill>
                  <a:srgbClr val="4348AA"/>
                </a:solidFill>
                <a:latin typeface="Comic Sans MS"/>
                <a:cs typeface="Comic Sans MS"/>
              </a:rPr>
              <a:t>enumerable  </a:t>
            </a:r>
            <a:r>
              <a:rPr sz="3081" spc="32">
                <a:solidFill>
                  <a:srgbClr val="4348AA"/>
                </a:solidFill>
                <a:latin typeface="Comic Sans MS"/>
                <a:cs typeface="Comic Sans MS"/>
              </a:rPr>
              <a:t>if </a:t>
            </a:r>
            <a:r>
              <a:rPr sz="3081" spc="49">
                <a:solidFill>
                  <a:srgbClr val="4348AA"/>
                </a:solidFill>
                <a:latin typeface="Comic Sans MS"/>
                <a:cs typeface="Comic Sans MS"/>
              </a:rPr>
              <a:t>and only</a:t>
            </a:r>
            <a:r>
              <a:rPr sz="3081" spc="-16">
                <a:solidFill>
                  <a:srgbClr val="4348AA"/>
                </a:solidFill>
                <a:latin typeface="Comic Sans MS"/>
                <a:cs typeface="Comic Sans MS"/>
              </a:rPr>
              <a:t> </a:t>
            </a:r>
            <a:r>
              <a:rPr sz="3081" spc="16">
                <a:solidFill>
                  <a:srgbClr val="4348AA"/>
                </a:solidFill>
                <a:latin typeface="Comic Sans MS"/>
                <a:cs typeface="Comic Sans MS"/>
              </a:rPr>
              <a:t>if</a:t>
            </a:r>
            <a:endParaRPr sz="3081">
              <a:latin typeface="Comic Sans MS"/>
              <a:cs typeface="Comic Sans MS"/>
            </a:endParaRPr>
          </a:p>
          <a:p>
            <a:pPr marL="267726">
              <a:spcBef>
                <a:spcPts val="892"/>
              </a:spcBef>
            </a:pPr>
            <a:r>
              <a:rPr sz="3081" spc="32">
                <a:solidFill>
                  <a:srgbClr val="4348AA"/>
                </a:solidFill>
                <a:latin typeface="Comic Sans MS"/>
                <a:cs typeface="Comic Sans MS"/>
              </a:rPr>
              <a:t>there is </a:t>
            </a:r>
            <a:r>
              <a:rPr sz="3081" spc="49">
                <a:solidFill>
                  <a:srgbClr val="4348AA"/>
                </a:solidFill>
                <a:latin typeface="Comic Sans MS"/>
                <a:cs typeface="Comic Sans MS"/>
              </a:rPr>
              <a:t>an enumeration procedure </a:t>
            </a:r>
            <a:r>
              <a:rPr sz="3081" spc="32">
                <a:solidFill>
                  <a:srgbClr val="4348AA"/>
                </a:solidFill>
                <a:latin typeface="Comic Sans MS"/>
                <a:cs typeface="Comic Sans MS"/>
              </a:rPr>
              <a:t>for</a:t>
            </a:r>
            <a:r>
              <a:rPr sz="3081">
                <a:solidFill>
                  <a:srgbClr val="4348AA"/>
                </a:solidFill>
                <a:latin typeface="Comic Sans MS"/>
                <a:cs typeface="Comic Sans MS"/>
              </a:rPr>
              <a:t> </a:t>
            </a:r>
            <a:r>
              <a:rPr sz="3081" spc="16">
                <a:solidFill>
                  <a:srgbClr val="4348AA"/>
                </a:solidFill>
                <a:latin typeface="Comic Sans MS"/>
                <a:cs typeface="Comic Sans MS"/>
              </a:rPr>
              <a:t>it</a:t>
            </a:r>
            <a:endParaRPr sz="3081">
              <a:latin typeface="Comic Sans MS"/>
              <a:cs typeface="Comic Sans MS"/>
            </a:endParaRPr>
          </a:p>
        </p:txBody>
      </p:sp>
      <p:sp>
        <p:nvSpPr>
          <p:cNvPr id="3" name="object 3"/>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4" name="Ink 3"/>
          <p14:cNvContentPartPr/>
          <p14:nvPr/>
        </p14:nvContentPartPr>
        <p14:xfrm>
          <a:off x="3364929" y="1049643"/>
          <a:ext cx="3718703" cy="1178076"/>
        </p14:xfrm>
      </p:contentPart>
    </p:spTree>
  </p:cSld>
  <p:clrMapOvr>
    <a:masterClrMapping/>
  </p:clrMapOvr>
  <p:transition/>
  <p:timing/>
</p:sld>
</file>

<file path=ppt/slides/slide3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337867" y="334164"/>
            <a:ext cx="8281086" cy="5322846"/>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81">
                <a:solidFill>
                  <a:srgbClr val="FF2800"/>
                </a:solidFill>
                <a:latin typeface="Comic Sans MS"/>
                <a:cs typeface="Comic Sans MS"/>
              </a:rPr>
              <a:t>We </a:t>
            </a:r>
            <a:r>
              <a:rPr sz="3081" spc="16">
                <a:solidFill>
                  <a:srgbClr val="FF2800"/>
                </a:solidFill>
                <a:latin typeface="Comic Sans MS"/>
                <a:cs typeface="Comic Sans MS"/>
              </a:rPr>
              <a:t>will</a:t>
            </a:r>
            <a:r>
              <a:rPr sz="3081" spc="-32">
                <a:solidFill>
                  <a:srgbClr val="FF2800"/>
                </a:solidFill>
                <a:latin typeface="Comic Sans MS"/>
                <a:cs typeface="Comic Sans MS"/>
              </a:rPr>
              <a:t> </a:t>
            </a:r>
            <a:r>
              <a:rPr sz="3081" spc="49">
                <a:solidFill>
                  <a:srgbClr val="FF2800"/>
                </a:solidFill>
                <a:latin typeface="Comic Sans MS"/>
                <a:cs typeface="Comic Sans MS"/>
              </a:rPr>
              <a:t>prove:</a:t>
            </a:r>
            <a:endParaRPr sz="3081">
              <a:latin typeface="Comic Sans MS"/>
              <a:cs typeface="Comic Sans MS"/>
            </a:endParaRPr>
          </a:p>
          <a:p>
            <a:pPr marL="1066786" indent="-405708">
              <a:spcBef>
                <a:spcPts val="3292"/>
              </a:spcBef>
              <a:buClr>
                <a:srgbClr val="FF2800"/>
              </a:buClr>
              <a:buAutoNum type="arabicPeriod"/>
              <a:tabLst>
                <a:tab pos="1068845"/>
              </a:tabLst>
            </a:pPr>
            <a:r>
              <a:rPr sz="3081" spc="49">
                <a:solidFill>
                  <a:srgbClr val="4348AA"/>
                </a:solidFill>
                <a:latin typeface="Comic Sans MS"/>
                <a:cs typeface="Comic Sans MS"/>
              </a:rPr>
              <a:t>There </a:t>
            </a:r>
            <a:r>
              <a:rPr sz="3081" spc="32">
                <a:solidFill>
                  <a:srgbClr val="4348AA"/>
                </a:solidFill>
                <a:latin typeface="Comic Sans MS"/>
                <a:cs typeface="Comic Sans MS"/>
              </a:rPr>
              <a:t>is </a:t>
            </a:r>
            <a:r>
              <a:rPr sz="3081" spc="49">
                <a:solidFill>
                  <a:srgbClr val="4348AA"/>
                </a:solidFill>
                <a:latin typeface="Comic Sans MS"/>
                <a:cs typeface="Comic Sans MS"/>
              </a:rPr>
              <a:t>a specific</a:t>
            </a:r>
            <a:r>
              <a:rPr sz="3081" spc="-65">
                <a:solidFill>
                  <a:srgbClr val="4348AA"/>
                </a:solidFill>
                <a:latin typeface="Comic Sans MS"/>
                <a:cs typeface="Comic Sans MS"/>
              </a:rPr>
              <a:t> </a:t>
            </a:r>
            <a:r>
              <a:rPr sz="3081" spc="49">
                <a:solidFill>
                  <a:srgbClr val="4348AA"/>
                </a:solidFill>
                <a:latin typeface="Comic Sans MS"/>
                <a:cs typeface="Comic Sans MS"/>
              </a:rPr>
              <a:t>language</a:t>
            </a:r>
            <a:endParaRPr sz="3081">
              <a:latin typeface="Comic Sans MS"/>
              <a:cs typeface="Comic Sans MS"/>
            </a:endParaRPr>
          </a:p>
          <a:p>
            <a:pPr marL="1147104" marR="16475">
              <a:lnSpc>
                <a:spcPts val="4605"/>
              </a:lnSpc>
              <a:spcBef>
                <a:spcPts val="259"/>
              </a:spcBef>
            </a:pPr>
            <a:r>
              <a:rPr sz="3081" spc="32">
                <a:solidFill>
                  <a:srgbClr val="4348AA"/>
                </a:solidFill>
                <a:latin typeface="Comic Sans MS"/>
                <a:cs typeface="Comic Sans MS"/>
              </a:rPr>
              <a:t>which is not recursively </a:t>
            </a:r>
            <a:r>
              <a:rPr sz="3081" spc="49">
                <a:solidFill>
                  <a:srgbClr val="4348AA"/>
                </a:solidFill>
                <a:latin typeface="Comic Sans MS"/>
                <a:cs typeface="Comic Sans MS"/>
              </a:rPr>
              <a:t>enumerable  </a:t>
            </a:r>
            <a:r>
              <a:rPr sz="3081" spc="32">
                <a:solidFill>
                  <a:srgbClr val="4348AA"/>
                </a:solidFill>
                <a:latin typeface="Comic Sans MS"/>
                <a:cs typeface="Comic Sans MS"/>
              </a:rPr>
              <a:t>(not </a:t>
            </a:r>
            <a:r>
              <a:rPr sz="3081" spc="49">
                <a:solidFill>
                  <a:srgbClr val="4348AA"/>
                </a:solidFill>
                <a:latin typeface="Comic Sans MS"/>
                <a:cs typeface="Comic Sans MS"/>
              </a:rPr>
              <a:t>accepted by any Turing</a:t>
            </a:r>
            <a:r>
              <a:rPr sz="3081" spc="-162">
                <a:solidFill>
                  <a:srgbClr val="4348AA"/>
                </a:solidFill>
                <a:latin typeface="Comic Sans MS"/>
                <a:cs typeface="Comic Sans MS"/>
              </a:rPr>
              <a:t> </a:t>
            </a:r>
            <a:r>
              <a:rPr sz="3081" spc="49">
                <a:solidFill>
                  <a:srgbClr val="4348AA"/>
                </a:solidFill>
                <a:latin typeface="Comic Sans MS"/>
                <a:cs typeface="Comic Sans MS"/>
              </a:rPr>
              <a:t>Machine)</a:t>
            </a:r>
            <a:endParaRPr sz="3081">
              <a:latin typeface="Comic Sans MS"/>
              <a:cs typeface="Comic Sans MS"/>
            </a:endParaRPr>
          </a:p>
          <a:p>
            <a:pPr>
              <a:spcBef>
                <a:spcPts val="130"/>
              </a:spcBef>
            </a:pPr>
            <a:endParaRPr sz="6162">
              <a:latin typeface="Comic Sans MS"/>
              <a:cs typeface="Comic Sans MS"/>
            </a:endParaRPr>
          </a:p>
          <a:p>
            <a:pPr marL="1147104" marR="1132688" indent="-486026">
              <a:lnSpc>
                <a:spcPct val="123800"/>
              </a:lnSpc>
              <a:buClr>
                <a:srgbClr val="FF2800"/>
              </a:buClr>
              <a:buAutoNum type="arabicPeriod" startAt="2"/>
              <a:tabLst>
                <a:tab pos="1134747"/>
              </a:tabLst>
            </a:pPr>
            <a:r>
              <a:rPr sz="3081" spc="49">
                <a:solidFill>
                  <a:srgbClr val="4348AA"/>
                </a:solidFill>
                <a:latin typeface="Comic Sans MS"/>
                <a:cs typeface="Comic Sans MS"/>
              </a:rPr>
              <a:t>There </a:t>
            </a:r>
            <a:r>
              <a:rPr sz="3081" spc="32">
                <a:solidFill>
                  <a:srgbClr val="4348AA"/>
                </a:solidFill>
                <a:latin typeface="Comic Sans MS"/>
                <a:cs typeface="Comic Sans MS"/>
              </a:rPr>
              <a:t>is </a:t>
            </a:r>
            <a:r>
              <a:rPr sz="3081" spc="49">
                <a:solidFill>
                  <a:srgbClr val="4348AA"/>
                </a:solidFill>
                <a:latin typeface="Comic Sans MS"/>
                <a:cs typeface="Comic Sans MS"/>
              </a:rPr>
              <a:t>a specific language  </a:t>
            </a:r>
            <a:r>
              <a:rPr sz="3081" spc="32">
                <a:solidFill>
                  <a:srgbClr val="4348AA"/>
                </a:solidFill>
                <a:latin typeface="Comic Sans MS"/>
                <a:cs typeface="Comic Sans MS"/>
              </a:rPr>
              <a:t>which is recursively </a:t>
            </a:r>
            <a:r>
              <a:rPr sz="3081" spc="49">
                <a:solidFill>
                  <a:srgbClr val="4348AA"/>
                </a:solidFill>
                <a:latin typeface="Comic Sans MS"/>
                <a:cs typeface="Comic Sans MS"/>
              </a:rPr>
              <a:t>enumerable  </a:t>
            </a:r>
            <a:r>
              <a:rPr sz="3081" spc="32">
                <a:solidFill>
                  <a:srgbClr val="4348AA"/>
                </a:solidFill>
                <a:latin typeface="Comic Sans MS"/>
                <a:cs typeface="Comic Sans MS"/>
              </a:rPr>
              <a:t>but not</a:t>
            </a:r>
            <a:r>
              <a:rPr sz="3081" spc="-32">
                <a:solidFill>
                  <a:srgbClr val="4348AA"/>
                </a:solidFill>
                <a:latin typeface="Comic Sans MS"/>
                <a:cs typeface="Comic Sans MS"/>
              </a:rPr>
              <a:t> </a:t>
            </a:r>
            <a:r>
              <a:rPr sz="3081" spc="32">
                <a:solidFill>
                  <a:srgbClr val="4348AA"/>
                </a:solidFill>
                <a:latin typeface="Comic Sans MS"/>
                <a:cs typeface="Comic Sans MS"/>
              </a:rPr>
              <a:t>recursive</a:t>
            </a:r>
            <a:endParaRPr sz="3081">
              <a:latin typeface="Comic Sans MS"/>
              <a:cs typeface="Comic Sans MS"/>
            </a:endParaRPr>
          </a:p>
        </p:txBody>
      </p:sp>
      <p:sp>
        <p:nvSpPr>
          <p:cNvPr id="3" name="object 3"/>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4" name="Ink 3"/>
          <p14:cNvContentPartPr/>
          <p14:nvPr/>
        </p14:nvContentPartPr>
        <p14:xfrm>
          <a:off x="5656866" y="126097"/>
          <a:ext cx="3370768" cy="2232389"/>
        </p14:xfrm>
      </p:contentPart>
      <p:contentPart p14:bwMode="auto" r:id="rId3">
        <p14:nvContentPartPr>
          <p14:cNvPr id="5" name="Ink 4"/>
          <p14:cNvContentPartPr/>
          <p14:nvPr/>
        </p14:nvContentPartPr>
        <p14:xfrm>
          <a:off x="6072120" y="636840"/>
          <a:ext cx="24120" cy="28800"/>
        </p14:xfrm>
      </p:contentPart>
    </p:spTree>
  </p:cSld>
  <p:clrMapOvr>
    <a:masterClrMapping/>
  </p:clrMapOvr>
  <p:transition/>
  <p:timing/>
</p:sld>
</file>

<file path=ppt/slides/slide3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836552" y="1445663"/>
            <a:ext cx="7529384" cy="4794422"/>
          </a:xfrm>
          <a:custGeom>
            <a:rect l="l" t="t" r="r" b="b"/>
            <a:pathLst>
              <a:path w="2321560" h="1478280">
                <a:moveTo>
                  <a:pt x="0" y="739000"/>
                </a:moveTo>
                <a:lnTo>
                  <a:pt x="1420" y="702117"/>
                </a:lnTo>
                <a:lnTo>
                  <a:pt x="5637" y="665701"/>
                </a:lnTo>
                <a:lnTo>
                  <a:pt x="22196" y="594444"/>
                </a:lnTo>
                <a:lnTo>
                  <a:pt x="49143" y="525567"/>
                </a:lnTo>
                <a:lnTo>
                  <a:pt x="85947" y="459409"/>
                </a:lnTo>
                <a:lnTo>
                  <a:pt x="107880" y="427456"/>
                </a:lnTo>
                <a:lnTo>
                  <a:pt x="132076" y="396310"/>
                </a:lnTo>
                <a:lnTo>
                  <a:pt x="158472" y="366012"/>
                </a:lnTo>
                <a:lnTo>
                  <a:pt x="186998" y="336606"/>
                </a:lnTo>
                <a:lnTo>
                  <a:pt x="217590" y="308134"/>
                </a:lnTo>
                <a:lnTo>
                  <a:pt x="250181" y="280639"/>
                </a:lnTo>
                <a:lnTo>
                  <a:pt x="284704" y="254161"/>
                </a:lnTo>
                <a:lnTo>
                  <a:pt x="321093" y="228745"/>
                </a:lnTo>
                <a:lnTo>
                  <a:pt x="359281" y="204432"/>
                </a:lnTo>
                <a:lnTo>
                  <a:pt x="399201" y="181264"/>
                </a:lnTo>
                <a:lnTo>
                  <a:pt x="440788" y="159284"/>
                </a:lnTo>
                <a:lnTo>
                  <a:pt x="483974" y="138534"/>
                </a:lnTo>
                <a:lnTo>
                  <a:pt x="528694" y="119057"/>
                </a:lnTo>
                <a:lnTo>
                  <a:pt x="574881" y="100895"/>
                </a:lnTo>
                <a:lnTo>
                  <a:pt x="622467" y="84090"/>
                </a:lnTo>
                <a:lnTo>
                  <a:pt x="671388" y="68684"/>
                </a:lnTo>
                <a:lnTo>
                  <a:pt x="721575" y="54720"/>
                </a:lnTo>
                <a:lnTo>
                  <a:pt x="772964" y="42241"/>
                </a:lnTo>
                <a:lnTo>
                  <a:pt x="825486" y="31288"/>
                </a:lnTo>
                <a:lnTo>
                  <a:pt x="879077" y="21904"/>
                </a:lnTo>
                <a:lnTo>
                  <a:pt x="933668" y="14131"/>
                </a:lnTo>
                <a:lnTo>
                  <a:pt x="989194" y="8012"/>
                </a:lnTo>
                <a:lnTo>
                  <a:pt x="1045589" y="3589"/>
                </a:lnTo>
                <a:lnTo>
                  <a:pt x="1102785" y="904"/>
                </a:lnTo>
                <a:lnTo>
                  <a:pt x="1160716" y="0"/>
                </a:lnTo>
                <a:lnTo>
                  <a:pt x="1218648" y="904"/>
                </a:lnTo>
                <a:lnTo>
                  <a:pt x="1275844" y="3589"/>
                </a:lnTo>
                <a:lnTo>
                  <a:pt x="1332238" y="8012"/>
                </a:lnTo>
                <a:lnTo>
                  <a:pt x="1387765" y="14131"/>
                </a:lnTo>
                <a:lnTo>
                  <a:pt x="1442356" y="21904"/>
                </a:lnTo>
                <a:lnTo>
                  <a:pt x="1495946" y="31288"/>
                </a:lnTo>
                <a:lnTo>
                  <a:pt x="1548469" y="42241"/>
                </a:lnTo>
                <a:lnTo>
                  <a:pt x="1599857" y="54720"/>
                </a:lnTo>
                <a:lnTo>
                  <a:pt x="1650045" y="68684"/>
                </a:lnTo>
                <a:lnTo>
                  <a:pt x="1698965" y="84090"/>
                </a:lnTo>
                <a:lnTo>
                  <a:pt x="1746552" y="100895"/>
                </a:lnTo>
                <a:lnTo>
                  <a:pt x="1792738" y="119057"/>
                </a:lnTo>
                <a:lnTo>
                  <a:pt x="1837458" y="138534"/>
                </a:lnTo>
                <a:lnTo>
                  <a:pt x="1880645" y="159284"/>
                </a:lnTo>
                <a:lnTo>
                  <a:pt x="1922231" y="181264"/>
                </a:lnTo>
                <a:lnTo>
                  <a:pt x="1962152" y="204432"/>
                </a:lnTo>
                <a:lnTo>
                  <a:pt x="2000340" y="228745"/>
                </a:lnTo>
                <a:lnTo>
                  <a:pt x="2036728" y="254161"/>
                </a:lnTo>
                <a:lnTo>
                  <a:pt x="2071251" y="280639"/>
                </a:lnTo>
                <a:lnTo>
                  <a:pt x="2103842" y="308134"/>
                </a:lnTo>
                <a:lnTo>
                  <a:pt x="2134434" y="336606"/>
                </a:lnTo>
                <a:lnTo>
                  <a:pt x="2162961" y="366012"/>
                </a:lnTo>
                <a:lnTo>
                  <a:pt x="2189356" y="396310"/>
                </a:lnTo>
                <a:lnTo>
                  <a:pt x="2213553" y="427456"/>
                </a:lnTo>
                <a:lnTo>
                  <a:pt x="2235485" y="459409"/>
                </a:lnTo>
                <a:lnTo>
                  <a:pt x="2255086" y="492127"/>
                </a:lnTo>
                <a:lnTo>
                  <a:pt x="2287028" y="559687"/>
                </a:lnTo>
                <a:lnTo>
                  <a:pt x="2308848" y="629796"/>
                </a:lnTo>
                <a:lnTo>
                  <a:pt x="2320013" y="702117"/>
                </a:lnTo>
                <a:lnTo>
                  <a:pt x="2321433" y="739000"/>
                </a:lnTo>
                <a:lnTo>
                  <a:pt x="2320013" y="775884"/>
                </a:lnTo>
                <a:lnTo>
                  <a:pt x="2315795" y="812299"/>
                </a:lnTo>
                <a:lnTo>
                  <a:pt x="2299237" y="883557"/>
                </a:lnTo>
                <a:lnTo>
                  <a:pt x="2272289" y="952433"/>
                </a:lnTo>
                <a:lnTo>
                  <a:pt x="2235485" y="1018591"/>
                </a:lnTo>
                <a:lnTo>
                  <a:pt x="2213553" y="1050544"/>
                </a:lnTo>
                <a:lnTo>
                  <a:pt x="2189356" y="1081691"/>
                </a:lnTo>
                <a:lnTo>
                  <a:pt x="2162961" y="1111988"/>
                </a:lnTo>
                <a:lnTo>
                  <a:pt x="2134434" y="1141394"/>
                </a:lnTo>
                <a:lnTo>
                  <a:pt x="2103842" y="1169866"/>
                </a:lnTo>
                <a:lnTo>
                  <a:pt x="2071251" y="1197362"/>
                </a:lnTo>
                <a:lnTo>
                  <a:pt x="2036728" y="1223839"/>
                </a:lnTo>
                <a:lnTo>
                  <a:pt x="2000340" y="1249256"/>
                </a:lnTo>
                <a:lnTo>
                  <a:pt x="1962152" y="1273569"/>
                </a:lnTo>
                <a:lnTo>
                  <a:pt x="1922231" y="1296737"/>
                </a:lnTo>
                <a:lnTo>
                  <a:pt x="1880645" y="1318716"/>
                </a:lnTo>
                <a:lnTo>
                  <a:pt x="1837458" y="1339466"/>
                </a:lnTo>
                <a:lnTo>
                  <a:pt x="1792738" y="1358943"/>
                </a:lnTo>
                <a:lnTo>
                  <a:pt x="1746552" y="1377106"/>
                </a:lnTo>
                <a:lnTo>
                  <a:pt x="1698965" y="1393911"/>
                </a:lnTo>
                <a:lnTo>
                  <a:pt x="1650045" y="1409316"/>
                </a:lnTo>
                <a:lnTo>
                  <a:pt x="1599857" y="1423280"/>
                </a:lnTo>
                <a:lnTo>
                  <a:pt x="1548469" y="1435759"/>
                </a:lnTo>
                <a:lnTo>
                  <a:pt x="1495946" y="1446712"/>
                </a:lnTo>
                <a:lnTo>
                  <a:pt x="1442356" y="1456096"/>
                </a:lnTo>
                <a:lnTo>
                  <a:pt x="1387765" y="1463869"/>
                </a:lnTo>
                <a:lnTo>
                  <a:pt x="1332238" y="1469988"/>
                </a:lnTo>
                <a:lnTo>
                  <a:pt x="1275844" y="1474411"/>
                </a:lnTo>
                <a:lnTo>
                  <a:pt x="1218648" y="1477096"/>
                </a:lnTo>
                <a:lnTo>
                  <a:pt x="1160716" y="1478001"/>
                </a:lnTo>
                <a:lnTo>
                  <a:pt x="1102785" y="1477096"/>
                </a:lnTo>
                <a:lnTo>
                  <a:pt x="1045589" y="1474411"/>
                </a:lnTo>
                <a:lnTo>
                  <a:pt x="989194" y="1469988"/>
                </a:lnTo>
                <a:lnTo>
                  <a:pt x="933668" y="1463869"/>
                </a:lnTo>
                <a:lnTo>
                  <a:pt x="879077" y="1456096"/>
                </a:lnTo>
                <a:lnTo>
                  <a:pt x="825486" y="1446712"/>
                </a:lnTo>
                <a:lnTo>
                  <a:pt x="772964" y="1435759"/>
                </a:lnTo>
                <a:lnTo>
                  <a:pt x="721575" y="1423280"/>
                </a:lnTo>
                <a:lnTo>
                  <a:pt x="671388" y="1409316"/>
                </a:lnTo>
                <a:lnTo>
                  <a:pt x="622467" y="1393911"/>
                </a:lnTo>
                <a:lnTo>
                  <a:pt x="574881" y="1377106"/>
                </a:lnTo>
                <a:lnTo>
                  <a:pt x="528694" y="1358943"/>
                </a:lnTo>
                <a:lnTo>
                  <a:pt x="483974" y="1339466"/>
                </a:lnTo>
                <a:lnTo>
                  <a:pt x="440788" y="1318716"/>
                </a:lnTo>
                <a:lnTo>
                  <a:pt x="399201" y="1296737"/>
                </a:lnTo>
                <a:lnTo>
                  <a:pt x="359281" y="1273569"/>
                </a:lnTo>
                <a:lnTo>
                  <a:pt x="321093" y="1249256"/>
                </a:lnTo>
                <a:lnTo>
                  <a:pt x="284704" y="1223839"/>
                </a:lnTo>
                <a:lnTo>
                  <a:pt x="250181" y="1197362"/>
                </a:lnTo>
                <a:lnTo>
                  <a:pt x="217590" y="1169866"/>
                </a:lnTo>
                <a:lnTo>
                  <a:pt x="186998" y="1141394"/>
                </a:lnTo>
                <a:lnTo>
                  <a:pt x="158472" y="1111988"/>
                </a:lnTo>
                <a:lnTo>
                  <a:pt x="132076" y="1081691"/>
                </a:lnTo>
                <a:lnTo>
                  <a:pt x="107880" y="1050544"/>
                </a:lnTo>
                <a:lnTo>
                  <a:pt x="85947" y="1018591"/>
                </a:lnTo>
                <a:lnTo>
                  <a:pt x="66346" y="985873"/>
                </a:lnTo>
                <a:lnTo>
                  <a:pt x="34404" y="918314"/>
                </a:lnTo>
                <a:lnTo>
                  <a:pt x="12585" y="848204"/>
                </a:lnTo>
                <a:lnTo>
                  <a:pt x="1420" y="775884"/>
                </a:lnTo>
                <a:lnTo>
                  <a:pt x="0" y="739000"/>
                </a:lnTo>
                <a:close/>
              </a:path>
              <a:path w="2321560" h="1478280">
                <a:moveTo>
                  <a:pt x="468976" y="903223"/>
                </a:moveTo>
                <a:lnTo>
                  <a:pt x="471755" y="867989"/>
                </a:lnTo>
                <a:lnTo>
                  <a:pt x="479932" y="833641"/>
                </a:lnTo>
                <a:lnTo>
                  <a:pt x="511519" y="768152"/>
                </a:lnTo>
                <a:lnTo>
                  <a:pt x="534450" y="737283"/>
                </a:lnTo>
                <a:lnTo>
                  <a:pt x="561818" y="707848"/>
                </a:lnTo>
                <a:lnTo>
                  <a:pt x="593384" y="679981"/>
                </a:lnTo>
                <a:lnTo>
                  <a:pt x="628907" y="653821"/>
                </a:lnTo>
                <a:lnTo>
                  <a:pt x="668148" y="629504"/>
                </a:lnTo>
                <a:lnTo>
                  <a:pt x="710866" y="607167"/>
                </a:lnTo>
                <a:lnTo>
                  <a:pt x="756822" y="586945"/>
                </a:lnTo>
                <a:lnTo>
                  <a:pt x="805775" y="568977"/>
                </a:lnTo>
                <a:lnTo>
                  <a:pt x="857485" y="553398"/>
                </a:lnTo>
                <a:lnTo>
                  <a:pt x="911712" y="540345"/>
                </a:lnTo>
                <a:lnTo>
                  <a:pt x="968217" y="529954"/>
                </a:lnTo>
                <a:lnTo>
                  <a:pt x="1026758" y="522364"/>
                </a:lnTo>
                <a:lnTo>
                  <a:pt x="1087096" y="517709"/>
                </a:lnTo>
                <a:lnTo>
                  <a:pt x="1148992" y="516127"/>
                </a:lnTo>
                <a:lnTo>
                  <a:pt x="1210887" y="517709"/>
                </a:lnTo>
                <a:lnTo>
                  <a:pt x="1271226" y="522364"/>
                </a:lnTo>
                <a:lnTo>
                  <a:pt x="1329767" y="529954"/>
                </a:lnTo>
                <a:lnTo>
                  <a:pt x="1386272" y="540345"/>
                </a:lnTo>
                <a:lnTo>
                  <a:pt x="1440499" y="553398"/>
                </a:lnTo>
                <a:lnTo>
                  <a:pt x="1492209" y="568977"/>
                </a:lnTo>
                <a:lnTo>
                  <a:pt x="1541162" y="586945"/>
                </a:lnTo>
                <a:lnTo>
                  <a:pt x="1587118" y="607167"/>
                </a:lnTo>
                <a:lnTo>
                  <a:pt x="1629836" y="629504"/>
                </a:lnTo>
                <a:lnTo>
                  <a:pt x="1669077" y="653821"/>
                </a:lnTo>
                <a:lnTo>
                  <a:pt x="1704600" y="679981"/>
                </a:lnTo>
                <a:lnTo>
                  <a:pt x="1736166" y="707848"/>
                </a:lnTo>
                <a:lnTo>
                  <a:pt x="1763534" y="737283"/>
                </a:lnTo>
                <a:lnTo>
                  <a:pt x="1786464" y="768152"/>
                </a:lnTo>
                <a:lnTo>
                  <a:pt x="1818052" y="833641"/>
                </a:lnTo>
                <a:lnTo>
                  <a:pt x="1829008" y="903223"/>
                </a:lnTo>
                <a:lnTo>
                  <a:pt x="1826229" y="938456"/>
                </a:lnTo>
                <a:lnTo>
                  <a:pt x="1818052" y="972804"/>
                </a:lnTo>
                <a:lnTo>
                  <a:pt x="1786464" y="1038293"/>
                </a:lnTo>
                <a:lnTo>
                  <a:pt x="1763534" y="1069162"/>
                </a:lnTo>
                <a:lnTo>
                  <a:pt x="1736166" y="1098597"/>
                </a:lnTo>
                <a:lnTo>
                  <a:pt x="1704600" y="1126464"/>
                </a:lnTo>
                <a:lnTo>
                  <a:pt x="1669077" y="1152624"/>
                </a:lnTo>
                <a:lnTo>
                  <a:pt x="1629836" y="1176941"/>
                </a:lnTo>
                <a:lnTo>
                  <a:pt x="1587118" y="1199278"/>
                </a:lnTo>
                <a:lnTo>
                  <a:pt x="1541162" y="1219500"/>
                </a:lnTo>
                <a:lnTo>
                  <a:pt x="1492209" y="1237468"/>
                </a:lnTo>
                <a:lnTo>
                  <a:pt x="1440499" y="1253048"/>
                </a:lnTo>
                <a:lnTo>
                  <a:pt x="1386272" y="1266101"/>
                </a:lnTo>
                <a:lnTo>
                  <a:pt x="1329767" y="1276491"/>
                </a:lnTo>
                <a:lnTo>
                  <a:pt x="1271226" y="1284082"/>
                </a:lnTo>
                <a:lnTo>
                  <a:pt x="1210887" y="1288736"/>
                </a:lnTo>
                <a:lnTo>
                  <a:pt x="1148992" y="1290318"/>
                </a:lnTo>
                <a:lnTo>
                  <a:pt x="1087096" y="1288736"/>
                </a:lnTo>
                <a:lnTo>
                  <a:pt x="1026758" y="1284082"/>
                </a:lnTo>
                <a:lnTo>
                  <a:pt x="968217" y="1276491"/>
                </a:lnTo>
                <a:lnTo>
                  <a:pt x="911712" y="1266101"/>
                </a:lnTo>
                <a:lnTo>
                  <a:pt x="857485" y="1253048"/>
                </a:lnTo>
                <a:lnTo>
                  <a:pt x="805775" y="1237468"/>
                </a:lnTo>
                <a:lnTo>
                  <a:pt x="756822" y="1219500"/>
                </a:lnTo>
                <a:lnTo>
                  <a:pt x="710866" y="1199278"/>
                </a:lnTo>
                <a:lnTo>
                  <a:pt x="668148" y="1176941"/>
                </a:lnTo>
                <a:lnTo>
                  <a:pt x="628907" y="1152624"/>
                </a:lnTo>
                <a:lnTo>
                  <a:pt x="593384" y="1126464"/>
                </a:lnTo>
                <a:lnTo>
                  <a:pt x="561818" y="1098597"/>
                </a:lnTo>
                <a:lnTo>
                  <a:pt x="534450" y="1069162"/>
                </a:lnTo>
                <a:lnTo>
                  <a:pt x="511519" y="1038293"/>
                </a:lnTo>
                <a:lnTo>
                  <a:pt x="479932" y="972804"/>
                </a:lnTo>
                <a:lnTo>
                  <a:pt x="468976" y="903223"/>
                </a:lnTo>
                <a:close/>
              </a:path>
            </a:pathLst>
          </a:custGeom>
          <a:ln w="4157">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3" name="object 3"/>
          <p:cNvSpPr txBox="1"/>
          <p:nvPr/>
        </p:nvSpPr>
        <p:spPr>
          <a:xfrm>
            <a:off x="3700475" y="4037116"/>
            <a:ext cx="1902941"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Recursive</a:t>
            </a:r>
            <a:endParaRPr sz="3081">
              <a:latin typeface="Comic Sans MS"/>
              <a:cs typeface="Comic Sans MS"/>
            </a:endParaRPr>
          </a:p>
        </p:txBody>
      </p:sp>
      <p:sp>
        <p:nvSpPr>
          <p:cNvPr id="4" name="object 4"/>
          <p:cNvSpPr txBox="1"/>
          <p:nvPr/>
        </p:nvSpPr>
        <p:spPr>
          <a:xfrm>
            <a:off x="2027372" y="384911"/>
            <a:ext cx="5410200" cy="2114789"/>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38"/>
              </a:spcBef>
            </a:pPr>
            <a:r>
              <a:rPr sz="3081" spc="65">
                <a:solidFill>
                  <a:srgbClr val="4348AA"/>
                </a:solidFill>
                <a:latin typeface="Comic Sans MS"/>
                <a:cs typeface="Comic Sans MS"/>
              </a:rPr>
              <a:t>Non </a:t>
            </a:r>
            <a:r>
              <a:rPr sz="3081" spc="32">
                <a:solidFill>
                  <a:srgbClr val="4348AA"/>
                </a:solidFill>
                <a:latin typeface="Comic Sans MS"/>
                <a:cs typeface="Comic Sans MS"/>
              </a:rPr>
              <a:t>Recursively</a:t>
            </a:r>
            <a:r>
              <a:rPr sz="3081" spc="-114">
                <a:solidFill>
                  <a:srgbClr val="4348AA"/>
                </a:solidFill>
                <a:latin typeface="Comic Sans MS"/>
                <a:cs typeface="Comic Sans MS"/>
              </a:rPr>
              <a:t> </a:t>
            </a:r>
            <a:r>
              <a:rPr sz="3081" spc="49">
                <a:solidFill>
                  <a:srgbClr val="4348AA"/>
                </a:solidFill>
                <a:latin typeface="Comic Sans MS"/>
                <a:cs typeface="Comic Sans MS"/>
              </a:rPr>
              <a:t>Enumerable</a:t>
            </a:r>
            <a:endParaRPr sz="3081">
              <a:latin typeface="Comic Sans MS"/>
              <a:cs typeface="Comic Sans MS"/>
            </a:endParaRPr>
          </a:p>
          <a:p>
            <a:pPr>
              <a:lnSpc>
                <a:spcPct val="100000"/>
              </a:lnSpc>
            </a:pPr>
            <a:endParaRPr sz="4216">
              <a:latin typeface="Comic Sans MS"/>
              <a:cs typeface="Comic Sans MS"/>
            </a:endParaRPr>
          </a:p>
          <a:p>
            <a:pPr marL="41189" algn="ctr">
              <a:spcBef>
                <a:spcPts val="3600"/>
              </a:spcBef>
            </a:pPr>
            <a:r>
              <a:rPr sz="3081" spc="32">
                <a:solidFill>
                  <a:srgbClr val="4348AA"/>
                </a:solidFill>
                <a:latin typeface="Comic Sans MS"/>
                <a:cs typeface="Comic Sans MS"/>
              </a:rPr>
              <a:t>Recursively</a:t>
            </a:r>
            <a:r>
              <a:rPr sz="3081" spc="-16">
                <a:solidFill>
                  <a:srgbClr val="4348AA"/>
                </a:solidFill>
                <a:latin typeface="Comic Sans MS"/>
                <a:cs typeface="Comic Sans MS"/>
              </a:rPr>
              <a:t> </a:t>
            </a:r>
            <a:r>
              <a:rPr sz="3081" spc="49">
                <a:solidFill>
                  <a:srgbClr val="4348AA"/>
                </a:solidFill>
                <a:latin typeface="Comic Sans MS"/>
                <a:cs typeface="Comic Sans MS"/>
              </a:rPr>
              <a:t>Enumerable</a:t>
            </a:r>
            <a:endParaRPr sz="3081">
              <a:latin typeface="Comic Sans MS"/>
              <a:cs typeface="Comic Sans MS"/>
            </a:endParaRPr>
          </a:p>
        </p:txBody>
      </p:sp>
      <p:sp>
        <p:nvSpPr>
          <p:cNvPr id="5" name="object 5"/>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6" name="Ink 5"/>
          <p14:cNvContentPartPr/>
          <p14:nvPr/>
        </p14:nvContentPartPr>
        <p14:xfrm>
          <a:off x="7582184" y="1556368"/>
          <a:ext cx="115589" cy="86400"/>
        </p14:xfrm>
      </p:contentPart>
      <p:contentPart p14:bwMode="auto" r:id="rId3">
        <p14:nvContentPartPr>
          <p14:cNvPr id="7" name="Ink 6"/>
          <p14:cNvContentPartPr/>
          <p14:nvPr/>
        </p14:nvContentPartPr>
        <p14:xfrm>
          <a:off x="7611840" y="1717200"/>
          <a:ext cx="144000" cy="77400"/>
        </p14:xfrm>
      </p:contentPart>
    </p:spTree>
  </p:cSld>
  <p:clrMapOvr>
    <a:masterClrMapping/>
  </p:clrMapOvr>
  <p:transition/>
  <p:timing/>
</p:sld>
</file>

<file path=ppt/slides/slide3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814083" y="1579479"/>
            <a:ext cx="7488195" cy="2536962"/>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30863" marR="908210" algn="ctr">
              <a:lnSpc>
                <a:spcPct val="101099"/>
              </a:lnSpc>
              <a:spcBef>
                <a:spcPts val="292"/>
              </a:spcBef>
            </a:pPr>
            <a:r>
              <a:rPr sz="5351" spc="16">
                <a:solidFill>
                  <a:srgbClr val="0A31FF"/>
                </a:solidFill>
                <a:latin typeface="Arial"/>
                <a:cs typeface="Arial"/>
              </a:rPr>
              <a:t>A </a:t>
            </a:r>
            <a:r>
              <a:rPr sz="5351">
                <a:solidFill>
                  <a:srgbClr val="0A31FF"/>
                </a:solidFill>
                <a:latin typeface="Arial"/>
                <a:cs typeface="Arial"/>
              </a:rPr>
              <a:t>Language</a:t>
            </a:r>
            <a:r>
              <a:rPr sz="5351" spc="-243">
                <a:solidFill>
                  <a:srgbClr val="0A31FF"/>
                </a:solidFill>
                <a:latin typeface="Arial"/>
                <a:cs typeface="Arial"/>
              </a:rPr>
              <a:t> </a:t>
            </a:r>
            <a:r>
              <a:rPr sz="5351" spc="-16">
                <a:solidFill>
                  <a:srgbClr val="0A31FF"/>
                </a:solidFill>
                <a:latin typeface="Arial"/>
                <a:cs typeface="Arial"/>
              </a:rPr>
              <a:t>which  </a:t>
            </a:r>
            <a:r>
              <a:rPr sz="5351">
                <a:solidFill>
                  <a:srgbClr val="0A31FF"/>
                </a:solidFill>
                <a:latin typeface="Arial"/>
                <a:cs typeface="Arial"/>
              </a:rPr>
              <a:t>is</a:t>
            </a:r>
            <a:r>
              <a:rPr sz="5351" spc="-32">
                <a:solidFill>
                  <a:srgbClr val="0A31FF"/>
                </a:solidFill>
                <a:latin typeface="Arial"/>
                <a:cs typeface="Arial"/>
              </a:rPr>
              <a:t> </a:t>
            </a:r>
            <a:r>
              <a:rPr sz="5351" spc="-16">
                <a:solidFill>
                  <a:srgbClr val="0A31FF"/>
                </a:solidFill>
                <a:latin typeface="Arial"/>
                <a:cs typeface="Arial"/>
              </a:rPr>
              <a:t>not</a:t>
            </a:r>
            <a:endParaRPr sz="5351">
              <a:latin typeface="Arial"/>
              <a:cs typeface="Arial"/>
            </a:endParaRPr>
          </a:p>
          <a:p>
            <a:pPr algn="ctr">
              <a:spcBef>
                <a:spcPts val="65"/>
              </a:spcBef>
            </a:pPr>
            <a:r>
              <a:rPr sz="5351" spc="-16">
                <a:solidFill>
                  <a:srgbClr val="0A31FF"/>
                </a:solidFill>
                <a:latin typeface="Arial"/>
                <a:cs typeface="Arial"/>
              </a:rPr>
              <a:t>Recursively</a:t>
            </a:r>
            <a:r>
              <a:rPr sz="5351" spc="-130">
                <a:solidFill>
                  <a:srgbClr val="0A31FF"/>
                </a:solidFill>
                <a:latin typeface="Arial"/>
                <a:cs typeface="Arial"/>
              </a:rPr>
              <a:t> </a:t>
            </a:r>
            <a:r>
              <a:rPr sz="5351" spc="16">
                <a:solidFill>
                  <a:srgbClr val="0A31FF"/>
                </a:solidFill>
                <a:latin typeface="Arial"/>
                <a:cs typeface="Arial"/>
              </a:rPr>
              <a:t>Enumerable</a:t>
            </a:r>
            <a:endParaRPr sz="5351">
              <a:latin typeface="Arial"/>
              <a:cs typeface="Arial"/>
            </a:endParaRPr>
          </a:p>
        </p:txBody>
      </p:sp>
      <p:sp>
        <p:nvSpPr>
          <p:cNvPr id="3" name="object 3"/>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cSld>
  <p:clrMapOvr>
    <a:masterClrMapping/>
  </p:clrMapOvr>
  <p:transition/>
  <p:timing/>
</p:sld>
</file>

<file path=ppt/slides/slide3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457200" y="411334"/>
            <a:ext cx="8686800" cy="1335031"/>
          </a:xfrm>
          <a:prstGeom prst="rect">
            <a:avLst/>
          </a:prstGeom>
        </p:spPr>
        <p:txBody>
          <a:bodyPr vert="horz" wrap="square" lIns="0" tIns="37070" rIns="0" bIns="0" rtlCol="0">
            <a:spAutoFit/>
          </a:bodyPr>
          <a:lstStyle/>
          <a:p>
            <a:pPr marL="41189" marR="16475">
              <a:lnSpc>
                <a:spcPct val="123400"/>
              </a:lnSpc>
              <a:spcBef>
                <a:spcPts val="292"/>
              </a:spcBef>
            </a:pPr>
            <a:r>
              <a:rPr sz="3600" spc="81"/>
              <a:t>We </a:t>
            </a:r>
            <a:r>
              <a:rPr sz="3600" spc="49"/>
              <a:t>want </a:t>
            </a:r>
            <a:r>
              <a:rPr sz="3600" spc="32"/>
              <a:t>to find </a:t>
            </a:r>
            <a:r>
              <a:rPr sz="3600" spc="49"/>
              <a:t>a language</a:t>
            </a:r>
            <a:r>
              <a:rPr sz="3600" spc="-195"/>
              <a:t> </a:t>
            </a:r>
            <a:r>
              <a:rPr sz="3600" spc="32"/>
              <a:t>that  is not Recursively</a:t>
            </a:r>
            <a:r>
              <a:rPr sz="3600" spc="-49"/>
              <a:t> </a:t>
            </a:r>
            <a:r>
              <a:rPr sz="3600" spc="49"/>
              <a:t>Enumerable</a:t>
            </a:r>
          </a:p>
        </p:txBody>
      </p:sp>
      <p:sp>
        <p:nvSpPr>
          <p:cNvPr id="3" name="object 3"/>
          <p:cNvSpPr txBox="1"/>
          <p:nvPr/>
        </p:nvSpPr>
        <p:spPr>
          <a:xfrm>
            <a:off x="506338" y="3260043"/>
            <a:ext cx="6960973" cy="1157162"/>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a:lnSpc>
                <a:spcPct val="123400"/>
              </a:lnSpc>
              <a:spcBef>
                <a:spcPts val="292"/>
              </a:spcBef>
            </a:pPr>
            <a:r>
              <a:rPr sz="3081" spc="49">
                <a:solidFill>
                  <a:srgbClr val="4348AA"/>
                </a:solidFill>
                <a:latin typeface="Comic Sans MS"/>
                <a:cs typeface="Comic Sans MS"/>
              </a:rPr>
              <a:t>This language </a:t>
            </a:r>
            <a:r>
              <a:rPr sz="3081" spc="32">
                <a:solidFill>
                  <a:srgbClr val="4348AA"/>
                </a:solidFill>
                <a:latin typeface="Comic Sans MS"/>
                <a:cs typeface="Comic Sans MS"/>
              </a:rPr>
              <a:t>is not </a:t>
            </a:r>
            <a:r>
              <a:rPr sz="3081" spc="49">
                <a:solidFill>
                  <a:srgbClr val="4348AA"/>
                </a:solidFill>
                <a:latin typeface="Comic Sans MS"/>
                <a:cs typeface="Comic Sans MS"/>
              </a:rPr>
              <a:t>accepted by</a:t>
            </a:r>
            <a:r>
              <a:rPr sz="3081" spc="-97">
                <a:solidFill>
                  <a:srgbClr val="4348AA"/>
                </a:solidFill>
                <a:latin typeface="Comic Sans MS"/>
                <a:cs typeface="Comic Sans MS"/>
              </a:rPr>
              <a:t> </a:t>
            </a:r>
            <a:r>
              <a:rPr sz="3081" spc="49">
                <a:solidFill>
                  <a:srgbClr val="4348AA"/>
                </a:solidFill>
                <a:latin typeface="Comic Sans MS"/>
                <a:cs typeface="Comic Sans MS"/>
              </a:rPr>
              <a:t>any  Turing</a:t>
            </a:r>
            <a:r>
              <a:rPr sz="3081" spc="16">
                <a:solidFill>
                  <a:srgbClr val="4348AA"/>
                </a:solidFill>
                <a:latin typeface="Comic Sans MS"/>
                <a:cs typeface="Comic Sans MS"/>
              </a:rPr>
              <a:t> </a:t>
            </a:r>
            <a:r>
              <a:rPr sz="3081" spc="49">
                <a:solidFill>
                  <a:srgbClr val="4348AA"/>
                </a:solidFill>
                <a:latin typeface="Comic Sans MS"/>
                <a:cs typeface="Comic Sans MS"/>
              </a:rPr>
              <a:t>Machine</a:t>
            </a:r>
            <a:endParaRPr sz="3081">
              <a:latin typeface="Comic Sans MS"/>
              <a:cs typeface="Comic Sans MS"/>
            </a:endParaRPr>
          </a:p>
        </p:txBody>
      </p:sp>
      <p:sp>
        <p:nvSpPr>
          <p:cNvPr id="4" name="object 4"/>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5" name="Ink 4"/>
          <p14:cNvContentPartPr/>
          <p14:nvPr/>
        </p14:nvContentPartPr>
        <p14:xfrm>
          <a:off x="1061280" y="3833640"/>
          <a:ext cx="5607720" cy="663480"/>
        </p14:xfrm>
      </p:contentPart>
    </p:spTree>
  </p:cSld>
  <p:clrMapOvr>
    <a:masterClrMapping/>
  </p:clrMapOvr>
  <p:transition/>
  <p:timing/>
</p:sld>
</file>

<file path=ppt/slides/slide3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565677" y="234644"/>
            <a:ext cx="4378411" cy="650935"/>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05"/>
              </a:spcBef>
            </a:pPr>
            <a:r>
              <a:rPr sz="3081" spc="49">
                <a:solidFill>
                  <a:srgbClr val="4348AA"/>
                </a:solidFill>
                <a:latin typeface="Comic Sans MS"/>
                <a:cs typeface="Comic Sans MS"/>
              </a:rPr>
              <a:t>Consider alphabet</a:t>
            </a:r>
            <a:r>
              <a:rPr sz="3081" spc="422">
                <a:solidFill>
                  <a:srgbClr val="4348AA"/>
                </a:solidFill>
                <a:latin typeface="Comic Sans MS"/>
                <a:cs typeface="Comic Sans MS"/>
              </a:rPr>
              <a:t> </a:t>
            </a:r>
            <a:r>
              <a:rPr sz="5838" spc="-71" baseline="4629">
                <a:latin typeface="Times New Roman"/>
                <a:cs typeface="Times New Roman"/>
              </a:rPr>
              <a:t>{</a:t>
            </a:r>
            <a:r>
              <a:rPr sz="5838" i="1" spc="-71" baseline="4629">
                <a:latin typeface="Times New Roman"/>
                <a:cs typeface="Times New Roman"/>
              </a:rPr>
              <a:t>a</a:t>
            </a:r>
            <a:r>
              <a:rPr sz="5838" spc="-71" baseline="4629">
                <a:latin typeface="Times New Roman"/>
                <a:cs typeface="Times New Roman"/>
              </a:rPr>
              <a:t>}</a:t>
            </a:r>
            <a:endParaRPr sz="5838" baseline="4629">
              <a:latin typeface="Times New Roman"/>
              <a:cs typeface="Times New Roman"/>
            </a:endParaRPr>
          </a:p>
        </p:txBody>
      </p:sp>
      <p:sp>
        <p:nvSpPr>
          <p:cNvPr id="3" name="object 3"/>
          <p:cNvSpPr txBox="1"/>
          <p:nvPr/>
        </p:nvSpPr>
        <p:spPr>
          <a:xfrm>
            <a:off x="641614" y="1627675"/>
            <a:ext cx="160637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Strings:</a:t>
            </a:r>
            <a:endParaRPr sz="3081">
              <a:latin typeface="Comic Sans MS"/>
              <a:cs typeface="Comic Sans MS"/>
            </a:endParaRPr>
          </a:p>
        </p:txBody>
      </p:sp>
      <p:sp>
        <p:nvSpPr>
          <p:cNvPr id="4" name="object 4"/>
          <p:cNvSpPr txBox="1"/>
          <p:nvPr/>
        </p:nvSpPr>
        <p:spPr>
          <a:xfrm>
            <a:off x="2562407" y="1468138"/>
            <a:ext cx="4932405" cy="1649506"/>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3607">
              <a:spcBef>
                <a:spcPts val="422"/>
              </a:spcBef>
            </a:pPr>
            <a:r>
              <a:rPr sz="3892" i="1" spc="65">
                <a:latin typeface="Times New Roman"/>
                <a:cs typeface="Times New Roman"/>
              </a:rPr>
              <a:t>a</a:t>
            </a:r>
            <a:r>
              <a:rPr sz="3892" spc="65">
                <a:latin typeface="Times New Roman"/>
                <a:cs typeface="Times New Roman"/>
              </a:rPr>
              <a:t>, </a:t>
            </a:r>
            <a:r>
              <a:rPr sz="3892" i="1" spc="49">
                <a:latin typeface="Times New Roman"/>
                <a:cs typeface="Times New Roman"/>
              </a:rPr>
              <a:t>aa</a:t>
            </a:r>
            <a:r>
              <a:rPr sz="3892" spc="49">
                <a:latin typeface="Times New Roman"/>
                <a:cs typeface="Times New Roman"/>
              </a:rPr>
              <a:t>, </a:t>
            </a:r>
            <a:r>
              <a:rPr sz="3892" i="1" spc="49">
                <a:latin typeface="Times New Roman"/>
                <a:cs typeface="Times New Roman"/>
              </a:rPr>
              <a:t>aaa</a:t>
            </a:r>
            <a:r>
              <a:rPr sz="3892" spc="49">
                <a:latin typeface="Times New Roman"/>
                <a:cs typeface="Times New Roman"/>
              </a:rPr>
              <a:t>, </a:t>
            </a:r>
            <a:r>
              <a:rPr sz="3892" i="1" spc="49">
                <a:latin typeface="Times New Roman"/>
                <a:cs typeface="Times New Roman"/>
              </a:rPr>
              <a:t>aaaa</a:t>
            </a:r>
            <a:r>
              <a:rPr sz="3892" spc="49">
                <a:latin typeface="Times New Roman"/>
                <a:cs typeface="Times New Roman"/>
              </a:rPr>
              <a:t>,</a:t>
            </a:r>
            <a:r>
              <a:rPr sz="3892" spc="227">
                <a:latin typeface="Times New Roman"/>
                <a:cs typeface="Times New Roman"/>
              </a:rPr>
              <a:t> </a:t>
            </a:r>
            <a:r>
              <a:rPr sz="3892" spc="81">
                <a:latin typeface="Arial"/>
                <a:cs typeface="Arial"/>
              </a:rPr>
              <a:t>…</a:t>
            </a:r>
            <a:endParaRPr sz="3892">
              <a:latin typeface="Arial"/>
              <a:cs typeface="Arial"/>
            </a:endParaRPr>
          </a:p>
          <a:p>
            <a:pPr marL="247132">
              <a:spcBef>
                <a:spcPts val="3113"/>
              </a:spcBef>
              <a:tabLst>
                <a:tab pos="2010006"/>
                <a:tab pos="3301269"/>
              </a:tabLst>
            </a:pPr>
            <a:r>
              <a:rPr sz="5838" i="1" spc="-23" baseline="-23148">
                <a:latin typeface="Times New Roman"/>
                <a:cs typeface="Times New Roman"/>
              </a:rPr>
              <a:t>a</a:t>
            </a:r>
            <a:r>
              <a:rPr sz="4622" spc="-23" baseline="2923">
                <a:latin typeface="Times New Roman"/>
                <a:cs typeface="Times New Roman"/>
              </a:rPr>
              <a:t>1 </a:t>
            </a:r>
            <a:r>
              <a:rPr sz="4622" spc="752" baseline="2923">
                <a:latin typeface="Times New Roman"/>
                <a:cs typeface="Times New Roman"/>
              </a:rPr>
              <a:t> </a:t>
            </a:r>
            <a:r>
              <a:rPr sz="5838" i="1" spc="266" baseline="-25462">
                <a:latin typeface="Times New Roman"/>
                <a:cs typeface="Times New Roman"/>
              </a:rPr>
              <a:t>a</a:t>
            </a:r>
            <a:r>
              <a:rPr sz="3081" spc="178">
                <a:latin typeface="Times New Roman"/>
                <a:cs typeface="Times New Roman"/>
              </a:rPr>
              <a:t>2	</a:t>
            </a:r>
            <a:r>
              <a:rPr sz="5838" i="1" spc="169" baseline="-25462">
                <a:latin typeface="Times New Roman"/>
                <a:cs typeface="Times New Roman"/>
              </a:rPr>
              <a:t>a</a:t>
            </a:r>
            <a:r>
              <a:rPr sz="3081" spc="114">
                <a:latin typeface="Times New Roman"/>
                <a:cs typeface="Times New Roman"/>
              </a:rPr>
              <a:t>3	</a:t>
            </a:r>
            <a:r>
              <a:rPr sz="5838" i="1" spc="49" baseline="-25462">
                <a:latin typeface="Times New Roman"/>
                <a:cs typeface="Times New Roman"/>
              </a:rPr>
              <a:t>a</a:t>
            </a:r>
            <a:r>
              <a:rPr sz="5838" i="1" spc="-1070" baseline="-25462">
                <a:latin typeface="Times New Roman"/>
                <a:cs typeface="Times New Roman"/>
              </a:rPr>
              <a:t> </a:t>
            </a:r>
            <a:r>
              <a:rPr sz="3081" spc="49">
                <a:latin typeface="Times New Roman"/>
                <a:cs typeface="Times New Roman"/>
              </a:rPr>
              <a:t>4</a:t>
            </a:r>
            <a:endParaRPr sz="3081">
              <a:latin typeface="Times New Roman"/>
              <a:cs typeface="Times New Roman"/>
            </a:endParaRPr>
          </a:p>
        </p:txBody>
      </p:sp>
      <p:sp>
        <p:nvSpPr>
          <p:cNvPr id="5" name="object 5"/>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6" name="Ink 5"/>
          <p14:cNvContentPartPr/>
          <p14:nvPr/>
        </p14:nvContentPartPr>
        <p14:xfrm>
          <a:off x="4279135" y="913038"/>
          <a:ext cx="526573" cy="11676"/>
        </p14:xfrm>
      </p:contentPart>
      <p:contentPart p14:bwMode="auto" r:id="rId3">
        <p14:nvContentPartPr>
          <p14:cNvPr id="7" name="Ink 6"/>
          <p14:cNvContentPartPr/>
          <p14:nvPr/>
        </p14:nvContentPartPr>
        <p14:xfrm>
          <a:off x="3750480" y="832680"/>
          <a:ext cx="439200" cy="274680"/>
        </p14:xfrm>
      </p:contentPart>
    </p:spTree>
  </p:cSld>
  <p:clrMapOvr>
    <a:masterClrMapping/>
  </p:clrMapOvr>
  <p:transition/>
  <p:timing/>
</p:sld>
</file>

<file path=ppt/slides/slide3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566556" y="638553"/>
            <a:ext cx="7883611" cy="1129199"/>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Consider Turing</a:t>
            </a:r>
            <a:r>
              <a:rPr sz="3081">
                <a:solidFill>
                  <a:srgbClr val="4348AA"/>
                </a:solidFill>
                <a:latin typeface="Comic Sans MS"/>
                <a:cs typeface="Comic Sans MS"/>
              </a:rPr>
              <a:t> </a:t>
            </a:r>
            <a:r>
              <a:rPr sz="3081" spc="49">
                <a:solidFill>
                  <a:srgbClr val="4348AA"/>
                </a:solidFill>
                <a:latin typeface="Comic Sans MS"/>
                <a:cs typeface="Comic Sans MS"/>
              </a:rPr>
              <a:t>Machines</a:t>
            </a:r>
            <a:endParaRPr sz="3081">
              <a:latin typeface="Comic Sans MS"/>
              <a:cs typeface="Comic Sans MS"/>
            </a:endParaRPr>
          </a:p>
          <a:p>
            <a:pPr marL="41189">
              <a:spcBef>
                <a:spcPts val="49"/>
              </a:spcBef>
            </a:pPr>
            <a:r>
              <a:rPr sz="3081" spc="32">
                <a:solidFill>
                  <a:srgbClr val="4348AA"/>
                </a:solidFill>
                <a:latin typeface="Comic Sans MS"/>
                <a:cs typeface="Comic Sans MS"/>
              </a:rPr>
              <a:t>that </a:t>
            </a:r>
            <a:r>
              <a:rPr sz="3081" spc="49">
                <a:solidFill>
                  <a:srgbClr val="4348AA"/>
                </a:solidFill>
                <a:latin typeface="Comic Sans MS"/>
                <a:cs typeface="Comic Sans MS"/>
              </a:rPr>
              <a:t>accept languages over alphabet</a:t>
            </a:r>
            <a:r>
              <a:rPr sz="3081" spc="97">
                <a:solidFill>
                  <a:srgbClr val="4348AA"/>
                </a:solidFill>
                <a:latin typeface="Comic Sans MS"/>
                <a:cs typeface="Comic Sans MS"/>
              </a:rPr>
              <a:t> </a:t>
            </a:r>
            <a:r>
              <a:rPr sz="3892" spc="-49">
                <a:latin typeface="Times New Roman"/>
                <a:cs typeface="Times New Roman"/>
              </a:rPr>
              <a:t>{</a:t>
            </a:r>
            <a:r>
              <a:rPr sz="3892" i="1" spc="-49">
                <a:latin typeface="Times New Roman"/>
                <a:cs typeface="Times New Roman"/>
              </a:rPr>
              <a:t>a</a:t>
            </a:r>
            <a:r>
              <a:rPr sz="3892" spc="-49">
                <a:latin typeface="Times New Roman"/>
                <a:cs typeface="Times New Roman"/>
              </a:rPr>
              <a:t>}</a:t>
            </a:r>
            <a:endParaRPr sz="3892">
              <a:latin typeface="Times New Roman"/>
              <a:cs typeface="Times New Roman"/>
            </a:endParaRPr>
          </a:p>
        </p:txBody>
      </p:sp>
      <p:sp>
        <p:nvSpPr>
          <p:cNvPr id="3" name="object 3"/>
          <p:cNvSpPr txBox="1"/>
          <p:nvPr/>
        </p:nvSpPr>
        <p:spPr>
          <a:xfrm>
            <a:off x="617260" y="2819728"/>
            <a:ext cx="6013622" cy="1579129"/>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2377">
              <a:spcBef>
                <a:spcPts val="438"/>
              </a:spcBef>
            </a:pPr>
            <a:r>
              <a:rPr sz="3081" spc="65">
                <a:solidFill>
                  <a:srgbClr val="FF2800"/>
                </a:solidFill>
                <a:latin typeface="Comic Sans MS"/>
                <a:cs typeface="Comic Sans MS"/>
              </a:rPr>
              <a:t>They </a:t>
            </a:r>
            <a:r>
              <a:rPr sz="3081" spc="49">
                <a:solidFill>
                  <a:srgbClr val="FF2800"/>
                </a:solidFill>
                <a:latin typeface="Comic Sans MS"/>
                <a:cs typeface="Comic Sans MS"/>
              </a:rPr>
              <a:t>are</a:t>
            </a:r>
            <a:r>
              <a:rPr sz="3081" spc="-32">
                <a:solidFill>
                  <a:srgbClr val="FF2800"/>
                </a:solidFill>
                <a:latin typeface="Comic Sans MS"/>
                <a:cs typeface="Comic Sans MS"/>
              </a:rPr>
              <a:t> </a:t>
            </a:r>
            <a:r>
              <a:rPr sz="3081" spc="49">
                <a:solidFill>
                  <a:srgbClr val="FF2800"/>
                </a:solidFill>
                <a:latin typeface="Comic Sans MS"/>
                <a:cs typeface="Comic Sans MS"/>
              </a:rPr>
              <a:t>countable:</a:t>
            </a:r>
            <a:endParaRPr sz="3081">
              <a:latin typeface="Comic Sans MS"/>
              <a:cs typeface="Comic Sans MS"/>
            </a:endParaRPr>
          </a:p>
          <a:p>
            <a:pPr>
              <a:spcBef>
                <a:spcPts val="162"/>
              </a:spcBef>
            </a:pPr>
            <a:endParaRPr sz="2757">
              <a:latin typeface="Comic Sans MS"/>
              <a:cs typeface="Comic Sans MS"/>
            </a:endParaRPr>
          </a:p>
          <a:p>
            <a:pPr marL="1029716"/>
            <a:r>
              <a:rPr sz="3892" i="1" spc="114">
                <a:latin typeface="Times New Roman"/>
                <a:cs typeface="Times New Roman"/>
              </a:rPr>
              <a:t>M</a:t>
            </a:r>
            <a:r>
              <a:rPr sz="4622" spc="169" baseline="-17543">
                <a:latin typeface="Times New Roman"/>
                <a:cs typeface="Times New Roman"/>
              </a:rPr>
              <a:t>1</a:t>
            </a:r>
            <a:r>
              <a:rPr sz="3892" spc="114">
                <a:latin typeface="Times New Roman"/>
                <a:cs typeface="Times New Roman"/>
              </a:rPr>
              <a:t>, </a:t>
            </a:r>
            <a:r>
              <a:rPr sz="3892" i="1" spc="81">
                <a:latin typeface="Times New Roman"/>
                <a:cs typeface="Times New Roman"/>
              </a:rPr>
              <a:t>M </a:t>
            </a:r>
            <a:r>
              <a:rPr sz="4622" spc="71" baseline="-17543">
                <a:latin typeface="Times New Roman"/>
                <a:cs typeface="Times New Roman"/>
              </a:rPr>
              <a:t>2 </a:t>
            </a:r>
            <a:r>
              <a:rPr sz="3892" spc="16">
                <a:latin typeface="Times New Roman"/>
                <a:cs typeface="Times New Roman"/>
              </a:rPr>
              <a:t>, </a:t>
            </a:r>
            <a:r>
              <a:rPr sz="3892" i="1" spc="81">
                <a:latin typeface="Times New Roman"/>
                <a:cs typeface="Times New Roman"/>
              </a:rPr>
              <a:t>M </a:t>
            </a:r>
            <a:r>
              <a:rPr sz="4622" spc="243" baseline="-17543">
                <a:latin typeface="Times New Roman"/>
                <a:cs typeface="Times New Roman"/>
              </a:rPr>
              <a:t>3</a:t>
            </a:r>
            <a:r>
              <a:rPr sz="3892" spc="162">
                <a:latin typeface="Times New Roman"/>
                <a:cs typeface="Times New Roman"/>
              </a:rPr>
              <a:t>, </a:t>
            </a:r>
            <a:r>
              <a:rPr sz="3892" i="1" spc="81">
                <a:latin typeface="Times New Roman"/>
                <a:cs typeface="Times New Roman"/>
              </a:rPr>
              <a:t>M </a:t>
            </a:r>
            <a:r>
              <a:rPr sz="4622" spc="71" baseline="-17543">
                <a:latin typeface="Times New Roman"/>
                <a:cs typeface="Times New Roman"/>
              </a:rPr>
              <a:t>4 </a:t>
            </a:r>
            <a:r>
              <a:rPr sz="3892" spc="16">
                <a:latin typeface="Times New Roman"/>
                <a:cs typeface="Times New Roman"/>
              </a:rPr>
              <a:t>,</a:t>
            </a:r>
            <a:r>
              <a:rPr sz="3892" spc="-503">
                <a:latin typeface="Times New Roman"/>
                <a:cs typeface="Times New Roman"/>
              </a:rPr>
              <a:t> </a:t>
            </a:r>
            <a:r>
              <a:rPr sz="3892" spc="97">
                <a:latin typeface="Arial"/>
                <a:cs typeface="Arial"/>
              </a:rPr>
              <a:t>…</a:t>
            </a:r>
            <a:endParaRPr sz="3892">
              <a:latin typeface="Arial"/>
              <a:cs typeface="Arial"/>
            </a:endParaRPr>
          </a:p>
        </p:txBody>
      </p:sp>
      <p:sp>
        <p:nvSpPr>
          <p:cNvPr id="4" name="object 4"/>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5" name="Ink 4"/>
          <p14:cNvContentPartPr/>
          <p14:nvPr/>
        </p14:nvContentPartPr>
        <p14:xfrm>
          <a:off x="1422097" y="1800389"/>
          <a:ext cx="6753211" cy="3176951"/>
        </p14:xfrm>
      </p:contentPart>
    </p:spTree>
  </p:cSld>
  <p:clrMapOvr>
    <a:masterClrMapping/>
  </p:clrMapOvr>
  <p:transition/>
  <p:timing/>
</p:sld>
</file>

<file path=ppt/slides/slide3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457933" y="0"/>
            <a:ext cx="7690022" cy="4977454"/>
          </a:xfrm>
          <a:prstGeom prst="rect">
            <a:avLst/>
          </a:prstGeom>
        </p:spPr>
        <p:txBody>
          <a:bodyPr vert="horz" wrap="square" lIns="0" tIns="31921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4755">
              <a:spcBef>
                <a:spcPts val="2513"/>
              </a:spcBef>
            </a:pPr>
            <a:r>
              <a:rPr sz="3081" spc="49">
                <a:solidFill>
                  <a:srgbClr val="4348AA"/>
                </a:solidFill>
                <a:latin typeface="Comic Sans MS"/>
                <a:cs typeface="Comic Sans MS"/>
              </a:rPr>
              <a:t>Example language accepted by</a:t>
            </a:r>
            <a:r>
              <a:rPr sz="3081" spc="681">
                <a:solidFill>
                  <a:srgbClr val="4348AA"/>
                </a:solidFill>
                <a:latin typeface="Comic Sans MS"/>
                <a:cs typeface="Comic Sans MS"/>
              </a:rPr>
              <a:t> </a:t>
            </a:r>
            <a:r>
              <a:rPr sz="5351" i="1" spc="217" baseline="2525">
                <a:latin typeface="Times New Roman"/>
                <a:cs typeface="Times New Roman"/>
              </a:rPr>
              <a:t>M</a:t>
            </a:r>
            <a:r>
              <a:rPr sz="4378" i="1" spc="217" baseline="-12345">
                <a:latin typeface="Times New Roman"/>
                <a:cs typeface="Times New Roman"/>
              </a:rPr>
              <a:t>i</a:t>
            </a:r>
            <a:endParaRPr sz="4378" baseline="-12345">
              <a:latin typeface="Times New Roman"/>
              <a:cs typeface="Times New Roman"/>
            </a:endParaRPr>
          </a:p>
          <a:p>
            <a:pPr marR="144160" algn="r">
              <a:spcBef>
                <a:spcPts val="2513"/>
              </a:spcBef>
            </a:pP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412" baseline="-17543">
                <a:latin typeface="Times New Roman"/>
                <a:cs typeface="Times New Roman"/>
              </a:rPr>
              <a:t> </a:t>
            </a:r>
            <a:r>
              <a:rPr sz="3892" spc="16">
                <a:latin typeface="Times New Roman"/>
                <a:cs typeface="Times New Roman"/>
              </a:rPr>
              <a:t>)</a:t>
            </a:r>
            <a:r>
              <a:rPr sz="3892" spc="-97">
                <a:latin typeface="Times New Roman"/>
                <a:cs typeface="Times New Roman"/>
              </a:rPr>
              <a:t> </a:t>
            </a:r>
            <a:r>
              <a:rPr sz="3892" spc="49">
                <a:latin typeface="Symbol"/>
                <a:cs typeface="Symbol"/>
              </a:rPr>
              <a:t></a:t>
            </a:r>
            <a:r>
              <a:rPr sz="3892" spc="-454">
                <a:latin typeface="Times New Roman"/>
                <a:cs typeface="Times New Roman"/>
              </a:rPr>
              <a:t> </a:t>
            </a:r>
            <a:r>
              <a:rPr sz="3892" spc="16">
                <a:latin typeface="Times New Roman"/>
                <a:cs typeface="Times New Roman"/>
              </a:rPr>
              <a:t>{</a:t>
            </a:r>
            <a:r>
              <a:rPr sz="3892" i="1" spc="16">
                <a:latin typeface="Times New Roman"/>
                <a:cs typeface="Times New Roman"/>
              </a:rPr>
              <a:t>aa</a:t>
            </a:r>
            <a:r>
              <a:rPr sz="3892" spc="16">
                <a:latin typeface="Times New Roman"/>
                <a:cs typeface="Times New Roman"/>
              </a:rPr>
              <a:t>,</a:t>
            </a:r>
            <a:r>
              <a:rPr sz="3892" spc="-568">
                <a:latin typeface="Times New Roman"/>
                <a:cs typeface="Times New Roman"/>
              </a:rPr>
              <a:t> </a:t>
            </a:r>
            <a:r>
              <a:rPr sz="3892" i="1" spc="49">
                <a:latin typeface="Times New Roman"/>
                <a:cs typeface="Times New Roman"/>
              </a:rPr>
              <a:t>aaaa</a:t>
            </a:r>
            <a:r>
              <a:rPr sz="3892" spc="49">
                <a:latin typeface="Times New Roman"/>
                <a:cs typeface="Times New Roman"/>
              </a:rPr>
              <a:t>,</a:t>
            </a:r>
            <a:r>
              <a:rPr sz="3892" spc="-568">
                <a:latin typeface="Times New Roman"/>
                <a:cs typeface="Times New Roman"/>
              </a:rPr>
              <a:t> </a:t>
            </a:r>
            <a:r>
              <a:rPr sz="3892" i="1" spc="16">
                <a:latin typeface="Times New Roman"/>
                <a:cs typeface="Times New Roman"/>
              </a:rPr>
              <a:t>aaaaaa</a:t>
            </a:r>
            <a:r>
              <a:rPr sz="3892" spc="16">
                <a:latin typeface="Times New Roman"/>
                <a:cs typeface="Times New Roman"/>
              </a:rPr>
              <a:t>}</a:t>
            </a:r>
            <a:endParaRPr sz="3892">
              <a:latin typeface="Times New Roman"/>
              <a:cs typeface="Times New Roman"/>
            </a:endParaRPr>
          </a:p>
          <a:p>
            <a:pPr marL="1777290">
              <a:spcBef>
                <a:spcPts val="4119"/>
              </a:spcBef>
            </a:pP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389" baseline="-17543">
                <a:latin typeface="Times New Roman"/>
                <a:cs typeface="Times New Roman"/>
              </a:rPr>
              <a:t> </a:t>
            </a:r>
            <a:r>
              <a:rPr sz="3892" spc="16">
                <a:latin typeface="Times New Roman"/>
                <a:cs typeface="Times New Roman"/>
              </a:rPr>
              <a:t>)</a:t>
            </a:r>
            <a:r>
              <a:rPr sz="3892" spc="-81">
                <a:latin typeface="Times New Roman"/>
                <a:cs typeface="Times New Roman"/>
              </a:rPr>
              <a:t> </a:t>
            </a:r>
            <a:r>
              <a:rPr sz="3892" spc="49">
                <a:latin typeface="Symbol"/>
                <a:cs typeface="Symbol"/>
              </a:rPr>
              <a:t></a:t>
            </a:r>
            <a:r>
              <a:rPr sz="3892" spc="-422">
                <a:latin typeface="Times New Roman"/>
                <a:cs typeface="Times New Roman"/>
              </a:rPr>
              <a:t> </a:t>
            </a:r>
            <a:r>
              <a:rPr sz="3892" spc="97">
                <a:latin typeface="Times New Roman"/>
                <a:cs typeface="Times New Roman"/>
              </a:rPr>
              <a:t>{</a:t>
            </a:r>
            <a:r>
              <a:rPr sz="3892" i="1" spc="97">
                <a:latin typeface="Times New Roman"/>
                <a:cs typeface="Times New Roman"/>
              </a:rPr>
              <a:t>a</a:t>
            </a:r>
            <a:r>
              <a:rPr sz="4622" spc="143" baseline="32163">
                <a:latin typeface="Times New Roman"/>
                <a:cs typeface="Times New Roman"/>
              </a:rPr>
              <a:t>2</a:t>
            </a:r>
            <a:r>
              <a:rPr sz="4622" spc="-655" baseline="32163">
                <a:latin typeface="Times New Roman"/>
                <a:cs typeface="Times New Roman"/>
              </a:rPr>
              <a:t> </a:t>
            </a:r>
            <a:r>
              <a:rPr sz="3892" spc="16">
                <a:latin typeface="Times New Roman"/>
                <a:cs typeface="Times New Roman"/>
              </a:rPr>
              <a:t>,</a:t>
            </a:r>
            <a:r>
              <a:rPr sz="3892" spc="-551">
                <a:latin typeface="Times New Roman"/>
                <a:cs typeface="Times New Roman"/>
              </a:rPr>
              <a:t> </a:t>
            </a:r>
            <a:r>
              <a:rPr sz="3892" i="1" spc="178">
                <a:latin typeface="Times New Roman"/>
                <a:cs typeface="Times New Roman"/>
              </a:rPr>
              <a:t>a</a:t>
            </a:r>
            <a:r>
              <a:rPr sz="4622" spc="266" baseline="32163">
                <a:latin typeface="Times New Roman"/>
                <a:cs typeface="Times New Roman"/>
              </a:rPr>
              <a:t>4</a:t>
            </a:r>
            <a:r>
              <a:rPr sz="4622" spc="-632" baseline="32163">
                <a:latin typeface="Times New Roman"/>
                <a:cs typeface="Times New Roman"/>
              </a:rPr>
              <a:t> </a:t>
            </a:r>
            <a:r>
              <a:rPr sz="3892" spc="16">
                <a:latin typeface="Times New Roman"/>
                <a:cs typeface="Times New Roman"/>
              </a:rPr>
              <a:t>,</a:t>
            </a:r>
            <a:r>
              <a:rPr sz="3892" spc="-568">
                <a:latin typeface="Times New Roman"/>
                <a:cs typeface="Times New Roman"/>
              </a:rPr>
              <a:t> </a:t>
            </a:r>
            <a:r>
              <a:rPr sz="3892" i="1" spc="162">
                <a:latin typeface="Times New Roman"/>
                <a:cs typeface="Times New Roman"/>
              </a:rPr>
              <a:t>a</a:t>
            </a:r>
            <a:r>
              <a:rPr sz="4622" spc="243" baseline="32163">
                <a:latin typeface="Times New Roman"/>
                <a:cs typeface="Times New Roman"/>
              </a:rPr>
              <a:t>6</a:t>
            </a:r>
            <a:r>
              <a:rPr sz="3892" spc="162">
                <a:latin typeface="Times New Roman"/>
                <a:cs typeface="Times New Roman"/>
              </a:rPr>
              <a:t>}</a:t>
            </a:r>
            <a:endParaRPr sz="3892">
              <a:latin typeface="Times New Roman"/>
              <a:cs typeface="Times New Roman"/>
            </a:endParaRPr>
          </a:p>
          <a:p>
            <a:pPr marL="164755">
              <a:spcBef>
                <a:spcPts val="5400"/>
              </a:spcBef>
            </a:pPr>
            <a:r>
              <a:rPr sz="3081" spc="32">
                <a:solidFill>
                  <a:srgbClr val="4348AA"/>
                </a:solidFill>
                <a:latin typeface="Comic Sans MS"/>
                <a:cs typeface="Comic Sans MS"/>
              </a:rPr>
              <a:t>Alternative</a:t>
            </a:r>
            <a:r>
              <a:rPr sz="3081">
                <a:solidFill>
                  <a:srgbClr val="4348AA"/>
                </a:solidFill>
                <a:latin typeface="Comic Sans MS"/>
                <a:cs typeface="Comic Sans MS"/>
              </a:rPr>
              <a:t> </a:t>
            </a:r>
            <a:r>
              <a:rPr sz="3081" spc="32">
                <a:solidFill>
                  <a:srgbClr val="4348AA"/>
                </a:solidFill>
                <a:latin typeface="Comic Sans MS"/>
                <a:cs typeface="Comic Sans MS"/>
              </a:rPr>
              <a:t>representation</a:t>
            </a:r>
            <a:endParaRPr sz="3081">
              <a:latin typeface="Comic Sans MS"/>
              <a:cs typeface="Comic Sans MS"/>
            </a:endParaRPr>
          </a:p>
          <a:p>
            <a:pPr marR="98853" algn="r">
              <a:spcBef>
                <a:spcPts val="2676"/>
              </a:spcBef>
              <a:tabLst>
                <a:tab pos="885556"/>
                <a:tab pos="1878202"/>
                <a:tab pos="2934691"/>
                <a:tab pos="4003536"/>
                <a:tab pos="4985885"/>
                <a:tab pos="5896154"/>
              </a:tabLst>
            </a:pPr>
            <a:r>
              <a:rPr sz="5351" i="1" spc="-217" baseline="-25252">
                <a:latin typeface="Times New Roman"/>
                <a:cs typeface="Times New Roman"/>
              </a:rPr>
              <a:t>a</a:t>
            </a:r>
            <a:r>
              <a:rPr sz="2919" spc="16">
                <a:latin typeface="Times New Roman"/>
                <a:cs typeface="Times New Roman"/>
              </a:rPr>
              <a:t>1</a:t>
            </a:r>
            <a:r>
              <a:rPr sz="2919">
                <a:latin typeface="Times New Roman"/>
                <a:cs typeface="Times New Roman"/>
              </a:rPr>
              <a:t>	</a:t>
            </a:r>
            <a:r>
              <a:rPr sz="5351" i="1" spc="289" baseline="-25252">
                <a:latin typeface="Times New Roman"/>
                <a:cs typeface="Times New Roman"/>
              </a:rPr>
              <a:t>a</a:t>
            </a:r>
            <a:r>
              <a:rPr sz="2919" spc="32">
                <a:latin typeface="Times New Roman"/>
                <a:cs typeface="Times New Roman"/>
              </a:rPr>
              <a:t>2</a:t>
            </a:r>
            <a:r>
              <a:rPr sz="2919">
                <a:latin typeface="Times New Roman"/>
                <a:cs typeface="Times New Roman"/>
              </a:rPr>
              <a:t>	</a:t>
            </a:r>
            <a:r>
              <a:rPr sz="5351" i="1" spc="143" baseline="-25252">
                <a:latin typeface="Times New Roman"/>
                <a:cs typeface="Times New Roman"/>
              </a:rPr>
              <a:t>a</a:t>
            </a:r>
            <a:r>
              <a:rPr sz="2919" spc="32">
                <a:latin typeface="Times New Roman"/>
                <a:cs typeface="Times New Roman"/>
              </a:rPr>
              <a:t>3</a:t>
            </a:r>
            <a:r>
              <a:rPr sz="2919">
                <a:latin typeface="Times New Roman"/>
                <a:cs typeface="Times New Roman"/>
              </a:rPr>
              <a:t>	</a:t>
            </a:r>
            <a:r>
              <a:rPr sz="5351" i="1" spc="289" baseline="-25252">
                <a:latin typeface="Times New Roman"/>
                <a:cs typeface="Times New Roman"/>
              </a:rPr>
              <a:t>a</a:t>
            </a:r>
            <a:r>
              <a:rPr sz="2919" spc="32">
                <a:latin typeface="Times New Roman"/>
                <a:cs typeface="Times New Roman"/>
              </a:rPr>
              <a:t>4</a:t>
            </a:r>
            <a:r>
              <a:rPr sz="2919">
                <a:latin typeface="Times New Roman"/>
                <a:cs typeface="Times New Roman"/>
              </a:rPr>
              <a:t>	</a:t>
            </a:r>
            <a:r>
              <a:rPr sz="5351" i="1" spc="143" baseline="-25252">
                <a:latin typeface="Times New Roman"/>
                <a:cs typeface="Times New Roman"/>
              </a:rPr>
              <a:t>a</a:t>
            </a:r>
            <a:r>
              <a:rPr sz="2919" spc="32">
                <a:latin typeface="Times New Roman"/>
                <a:cs typeface="Times New Roman"/>
              </a:rPr>
              <a:t>5</a:t>
            </a:r>
            <a:r>
              <a:rPr sz="2919">
                <a:latin typeface="Times New Roman"/>
                <a:cs typeface="Times New Roman"/>
              </a:rPr>
              <a:t>	</a:t>
            </a:r>
            <a:r>
              <a:rPr sz="5351" i="1" spc="217" baseline="-25252">
                <a:latin typeface="Times New Roman"/>
                <a:cs typeface="Times New Roman"/>
              </a:rPr>
              <a:t>a</a:t>
            </a:r>
            <a:r>
              <a:rPr sz="2919" spc="32">
                <a:latin typeface="Times New Roman"/>
                <a:cs typeface="Times New Roman"/>
              </a:rPr>
              <a:t>6</a:t>
            </a:r>
            <a:r>
              <a:rPr sz="2919">
                <a:latin typeface="Times New Roman"/>
                <a:cs typeface="Times New Roman"/>
              </a:rPr>
              <a:t>	</a:t>
            </a:r>
            <a:r>
              <a:rPr sz="5351" i="1" spc="217" baseline="-25252">
                <a:latin typeface="Times New Roman"/>
                <a:cs typeface="Times New Roman"/>
              </a:rPr>
              <a:t>a</a:t>
            </a:r>
            <a:r>
              <a:rPr sz="2919" spc="32">
                <a:latin typeface="Times New Roman"/>
                <a:cs typeface="Times New Roman"/>
              </a:rPr>
              <a:t>7</a:t>
            </a:r>
            <a:endParaRPr sz="2919">
              <a:latin typeface="Times New Roman"/>
              <a:cs typeface="Times New Roman"/>
            </a:endParaRPr>
          </a:p>
        </p:txBody>
      </p:sp>
      <p:sp>
        <p:nvSpPr>
          <p:cNvPr id="3" name="object 3"/>
          <p:cNvSpPr txBox="1"/>
          <p:nvPr/>
        </p:nvSpPr>
        <p:spPr>
          <a:xfrm>
            <a:off x="-189512" y="5475277"/>
            <a:ext cx="6487297" cy="592732"/>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29509">
              <a:spcBef>
                <a:spcPts val="341"/>
              </a:spcBef>
              <a:tabLst>
                <a:tab pos="1946163"/>
                <a:tab pos="2815240"/>
                <a:tab pos="3844960"/>
                <a:tab pos="4940577"/>
                <a:tab pos="5970290"/>
              </a:tabLst>
            </a:pPr>
            <a:r>
              <a:rPr sz="5351" i="1" spc="195" baseline="5050">
                <a:latin typeface="Times New Roman"/>
                <a:cs typeface="Times New Roman"/>
              </a:rPr>
              <a:t>L</a:t>
            </a:r>
            <a:r>
              <a:rPr sz="5351" spc="195" baseline="5050">
                <a:latin typeface="Times New Roman"/>
                <a:cs typeface="Times New Roman"/>
              </a:rPr>
              <a:t>(</a:t>
            </a:r>
            <a:r>
              <a:rPr sz="5351" i="1" spc="195" baseline="5050">
                <a:latin typeface="Times New Roman"/>
                <a:cs typeface="Times New Roman"/>
              </a:rPr>
              <a:t>M</a:t>
            </a:r>
            <a:r>
              <a:rPr sz="4378" i="1" spc="195" baseline="-12345">
                <a:latin typeface="Times New Roman"/>
                <a:cs typeface="Times New Roman"/>
              </a:rPr>
              <a:t>i</a:t>
            </a:r>
            <a:r>
              <a:rPr sz="4378" i="1" spc="-461" baseline="-12345">
                <a:latin typeface="Times New Roman"/>
                <a:cs typeface="Times New Roman"/>
              </a:rPr>
              <a:t> </a:t>
            </a:r>
            <a:r>
              <a:rPr sz="5351" baseline="5050">
                <a:latin typeface="Times New Roman"/>
                <a:cs typeface="Times New Roman"/>
              </a:rPr>
              <a:t>)	</a:t>
            </a:r>
            <a:r>
              <a:rPr sz="3568" spc="-16">
                <a:latin typeface="Times New Roman"/>
                <a:cs typeface="Times New Roman"/>
              </a:rPr>
              <a:t>0	1	0	1	</a:t>
            </a:r>
            <a:r>
              <a:rPr sz="5351" spc="-23" baseline="10101">
                <a:latin typeface="Times New Roman"/>
                <a:cs typeface="Times New Roman"/>
              </a:rPr>
              <a:t>0</a:t>
            </a:r>
            <a:endParaRPr sz="5351" baseline="10101">
              <a:latin typeface="Times New Roman"/>
              <a:cs typeface="Times New Roman"/>
            </a:endParaRPr>
          </a:p>
        </p:txBody>
      </p:sp>
      <p:sp>
        <p:nvSpPr>
          <p:cNvPr id="4" name="object 4"/>
          <p:cNvSpPr txBox="1"/>
          <p:nvPr/>
        </p:nvSpPr>
        <p:spPr>
          <a:xfrm>
            <a:off x="6686019" y="5399188"/>
            <a:ext cx="1262449" cy="592732"/>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tabLst>
                <a:tab pos="992646"/>
              </a:tabLst>
            </a:pPr>
            <a:r>
              <a:rPr sz="3568" spc="-16">
                <a:latin typeface="Times New Roman"/>
                <a:cs typeface="Times New Roman"/>
              </a:rPr>
              <a:t>1	0</a:t>
            </a:r>
            <a:endParaRPr sz="3568">
              <a:latin typeface="Times New Roman"/>
              <a:cs typeface="Times New Roman"/>
            </a:endParaRPr>
          </a:p>
        </p:txBody>
      </p:sp>
      <p:grpSp>
        <p:nvGrpSpPr>
          <p:cNvPr id="5" name="object 5"/>
          <p:cNvGrpSpPr/>
          <p:nvPr/>
        </p:nvGrpSpPr>
        <p:grpSpPr>
          <a:xfrm>
            <a:off x="-13477" y="2"/>
            <a:ext cx="9154297" cy="6888892"/>
            <a:chOff x="-4156" y="0"/>
            <a:chExt cx="2822575" cy="2124075"/>
          </a:xfrm>
        </p:grpSpPr>
        <p:sp>
          <p:nvSpPr>
            <p:cNvPr id="6" name="object 6"/>
            <p:cNvSpPr/>
            <p:nvPr/>
          </p:nvSpPr>
          <p:spPr>
            <a:xfrm>
              <a:off x="0" y="1313779"/>
              <a:ext cx="2809875" cy="657225"/>
            </a:xfrm>
            <a:custGeom>
              <a:rect l="l" t="t" r="r" b="b"/>
              <a:pathLst>
                <a:path w="2809875" h="657225">
                  <a:moveTo>
                    <a:pt x="0" y="281524"/>
                  </a:moveTo>
                  <a:lnTo>
                    <a:pt x="2809701" y="281524"/>
                  </a:lnTo>
                </a:path>
                <a:path w="2809875" h="657225">
                  <a:moveTo>
                    <a:pt x="444869" y="0"/>
                  </a:moveTo>
                  <a:lnTo>
                    <a:pt x="444869" y="656889"/>
                  </a:lnTo>
                </a:path>
              </a:pathLst>
            </a:custGeom>
            <a:ln w="4160">
              <a:solidFill>
                <a:srgbClr val="00A5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7" name="object 7"/>
            <p:cNvSpPr/>
            <p:nvPr/>
          </p:nvSpPr>
          <p:spPr>
            <a:xfrm>
              <a:off x="2078" y="2078"/>
              <a:ext cx="2809875" cy="2112010"/>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contentPart p14:bwMode="auto" r:id="rId2">
        <p14:nvContentPartPr>
          <p14:cNvPr id="8" name="Ink 7"/>
          <p14:cNvContentPartPr/>
          <p14:nvPr/>
        </p14:nvContentPartPr>
        <p14:xfrm>
          <a:off x="81730" y="1277319"/>
          <a:ext cx="8837319" cy="4241773"/>
        </p14:xfrm>
      </p:contentPart>
      <p:contentPart p14:bwMode="auto" r:id="rId3">
        <p14:nvContentPartPr>
          <p14:cNvPr id="9" name="Ink 8"/>
          <p14:cNvContentPartPr/>
          <p14:nvPr/>
        </p14:nvContentPartPr>
        <p14:xfrm>
          <a:off x="208080" y="243720"/>
          <a:ext cx="8729280" cy="5884920"/>
        </p14:xfrm>
      </p:contentPart>
    </p:spTree>
  </p:cSld>
  <p:clrMapOvr>
    <a:masterClrMapping/>
  </p:clrMapOvr>
  <p:transition/>
  <p:timing/>
</p:sld>
</file>

<file path=ppt/slides/slide3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2" name="object 2"/>
          <p:cNvGraphicFramePr>
            <a:graphicFrameLocks noGrp="1"/>
          </p:cNvGraphicFramePr>
          <p:nvPr/>
        </p:nvGraphicFramePr>
        <p:xfrm>
          <a:off x="449558" y="673140"/>
          <a:ext cx="8005112" cy="5268425"/>
        </p:xfrm>
        <a:graphic>
          <a:graphicData uri="http://schemas.openxmlformats.org/drawingml/2006/table">
            <a:tbl>
              <a:tblPr firstRow="1" bandRow="1">
                <a:tableStyleId>{2D5ABB26-0587-4C30-8999-92F81FD0307C}</a:tableStyleId>
              </a:tblPr>
              <a:tblGrid>
                <a:gridCol w="1439562">
                  <a:extLst>
                    <a:ext uri="{9D8B030D-6E8A-4147-A177-3AD203B41FA5}">
                      <a16:colId xmlns:a16="http://schemas.microsoft.com/office/drawing/2014/main" val="20000"/>
                    </a:ext>
                  </a:extLst>
                </a:gridCol>
                <a:gridCol w="1334526">
                  <a:extLst>
                    <a:ext uri="{9D8B030D-6E8A-4147-A177-3AD203B41FA5}">
                      <a16:colId xmlns:a16="http://schemas.microsoft.com/office/drawing/2014/main" val="20001"/>
                    </a:ext>
                  </a:extLst>
                </a:gridCol>
                <a:gridCol w="1262449">
                  <a:extLst>
                    <a:ext uri="{9D8B030D-6E8A-4147-A177-3AD203B41FA5}">
                      <a16:colId xmlns:a16="http://schemas.microsoft.com/office/drawing/2014/main" val="20002"/>
                    </a:ext>
                  </a:extLst>
                </a:gridCol>
                <a:gridCol w="1408667">
                  <a:extLst>
                    <a:ext uri="{9D8B030D-6E8A-4147-A177-3AD203B41FA5}">
                      <a16:colId xmlns:a16="http://schemas.microsoft.com/office/drawing/2014/main" val="20003"/>
                    </a:ext>
                  </a:extLst>
                </a:gridCol>
                <a:gridCol w="2559908">
                  <a:extLst>
                    <a:ext uri="{9D8B030D-6E8A-4147-A177-3AD203B41FA5}">
                      <a16:colId xmlns:a16="http://schemas.microsoft.com/office/drawing/2014/main" val="20004"/>
                    </a:ext>
                  </a:extLst>
                </a:gridCol>
              </a:tblGrid>
              <a:tr h="769352">
                <a:tc>
                  <a:txBody>
                    <a:bodyPr vert="horz" wrap="square"/>
                    <a:lstStyle/>
                    <a:p>
                      <a:pPr>
                        <a:lnSpc>
                          <a:spcPct val="100000"/>
                        </a:lnSpc>
                      </a:pPr>
                      <a:endParaRPr sz="3200">
                        <a:latin typeface="Times New Roman"/>
                        <a:cs typeface="Times New Roman"/>
                      </a:endParaRPr>
                    </a:p>
                  </a:txBody>
                  <a:tcPr marL="0" marR="0" marT="0" marB="0">
                    <a:lnR w="12700">
                      <a:solidFill>
                        <a:srgbClr val="00A500"/>
                      </a:solidFill>
                      <a:prstDash val="solid"/>
                    </a:lnR>
                    <a:lnB w="6350">
                      <a:solidFill>
                        <a:srgbClr val="00A500"/>
                      </a:solidFill>
                      <a:prstDash val="solid"/>
                    </a:lnB>
                  </a:tcPr>
                </a:tc>
                <a:tc>
                  <a:txBody>
                    <a:bodyPr vert="horz" wrap="square"/>
                    <a:lstStyle/>
                    <a:p>
                      <a:pPr marL="59055" algn="ctr">
                        <a:lnSpc>
                          <a:spcPts val="1040"/>
                        </a:lnSpc>
                      </a:pPr>
                      <a:r>
                        <a:rPr sz="5400" i="1" spc="-30" baseline="-25252">
                          <a:latin typeface="Times New Roman"/>
                          <a:cs typeface="Times New Roman"/>
                        </a:rPr>
                        <a:t>a</a:t>
                      </a:r>
                      <a:r>
                        <a:rPr sz="2900" spc="-20">
                          <a:latin typeface="Times New Roman"/>
                          <a:cs typeface="Times New Roman"/>
                        </a:rPr>
                        <a:t>1</a:t>
                      </a:r>
                      <a:endParaRPr sz="2900">
                        <a:latin typeface="Times New Roman"/>
                        <a:cs typeface="Times New Roman"/>
                      </a:endParaRPr>
                    </a:p>
                  </a:txBody>
                  <a:tcPr marL="0" marR="0" marT="0" marB="0">
                    <a:lnL w="12700">
                      <a:solidFill>
                        <a:srgbClr val="00A500"/>
                      </a:solidFill>
                      <a:prstDash val="solid"/>
                    </a:lnL>
                    <a:lnB w="6350">
                      <a:solidFill>
                        <a:srgbClr val="00A500"/>
                      </a:solidFill>
                      <a:prstDash val="solid"/>
                    </a:lnB>
                  </a:tcPr>
                </a:tc>
                <a:tc>
                  <a:txBody>
                    <a:bodyPr vert="horz" wrap="square"/>
                    <a:lstStyle/>
                    <a:p>
                      <a:pPr marL="113664">
                        <a:lnSpc>
                          <a:spcPts val="1040"/>
                        </a:lnSpc>
                      </a:pPr>
                      <a:r>
                        <a:rPr sz="5400" i="1" spc="52" baseline="-25252">
                          <a:latin typeface="Times New Roman"/>
                          <a:cs typeface="Times New Roman"/>
                        </a:rPr>
                        <a:t>a</a:t>
                      </a:r>
                      <a:r>
                        <a:rPr sz="2900" spc="35">
                          <a:latin typeface="Times New Roman"/>
                          <a:cs typeface="Times New Roman"/>
                        </a:rPr>
                        <a:t>2</a:t>
                      </a:r>
                      <a:endParaRPr sz="2900">
                        <a:latin typeface="Times New Roman"/>
                        <a:cs typeface="Times New Roman"/>
                      </a:endParaRPr>
                    </a:p>
                  </a:txBody>
                  <a:tcPr marL="0" marR="0" marT="0" marB="0">
                    <a:lnB w="6350">
                      <a:solidFill>
                        <a:srgbClr val="00A500"/>
                      </a:solidFill>
                      <a:prstDash val="solid"/>
                    </a:lnB>
                  </a:tcPr>
                </a:tc>
                <a:tc>
                  <a:txBody>
                    <a:bodyPr vert="horz" wrap="square"/>
                    <a:lstStyle/>
                    <a:p>
                      <a:pPr marL="170815">
                        <a:lnSpc>
                          <a:spcPts val="1040"/>
                        </a:lnSpc>
                      </a:pPr>
                      <a:r>
                        <a:rPr sz="5400" i="1" spc="30" baseline="-25252">
                          <a:latin typeface="Times New Roman"/>
                          <a:cs typeface="Times New Roman"/>
                        </a:rPr>
                        <a:t>a</a:t>
                      </a:r>
                      <a:r>
                        <a:rPr sz="2900" spc="20">
                          <a:latin typeface="Times New Roman"/>
                          <a:cs typeface="Times New Roman"/>
                        </a:rPr>
                        <a:t>3</a:t>
                      </a:r>
                      <a:endParaRPr sz="2900">
                        <a:latin typeface="Times New Roman"/>
                        <a:cs typeface="Times New Roman"/>
                      </a:endParaRPr>
                    </a:p>
                  </a:txBody>
                  <a:tcPr marL="0" marR="0" marT="0" marB="0">
                    <a:lnB w="6350">
                      <a:solidFill>
                        <a:srgbClr val="00A500"/>
                      </a:solidFill>
                      <a:prstDash val="solid"/>
                    </a:lnB>
                  </a:tcPr>
                </a:tc>
                <a:tc>
                  <a:txBody>
                    <a:bodyPr vert="horz" wrap="square"/>
                    <a:lstStyle/>
                    <a:p>
                      <a:pPr marL="135255">
                        <a:lnSpc>
                          <a:spcPts val="1040"/>
                        </a:lnSpc>
                      </a:pPr>
                      <a:r>
                        <a:rPr sz="5400" i="1" spc="52" baseline="-25252">
                          <a:latin typeface="Times New Roman"/>
                          <a:cs typeface="Times New Roman"/>
                        </a:rPr>
                        <a:t>a</a:t>
                      </a:r>
                      <a:r>
                        <a:rPr sz="2900" spc="35">
                          <a:latin typeface="Times New Roman"/>
                          <a:cs typeface="Times New Roman"/>
                        </a:rPr>
                        <a:t>4</a:t>
                      </a:r>
                      <a:endParaRPr sz="2900">
                        <a:latin typeface="Times New Roman"/>
                        <a:cs typeface="Times New Roman"/>
                      </a:endParaRPr>
                    </a:p>
                  </a:txBody>
                  <a:tcPr marL="0" marR="0" marT="0" marB="0">
                    <a:lnB w="6350">
                      <a:solidFill>
                        <a:srgbClr val="00A500"/>
                      </a:solidFill>
                      <a:prstDash val="solid"/>
                    </a:lnB>
                  </a:tcPr>
                </a:tc>
                <a:extLst>
                  <a:ext uri="{0D108BD9-81ED-4DB2-BD59-A6C34878D82A}">
                    <a16:rowId xmlns:a16="http://schemas.microsoft.com/office/drawing/2014/main" val="10000"/>
                  </a:ext>
                </a:extLst>
              </a:tr>
              <a:tr h="1171476">
                <a:tc>
                  <a:txBody>
                    <a:bodyPr vert="horz" wrap="square"/>
                    <a:lstStyle/>
                    <a:p>
                      <a:pPr marL="43180">
                        <a:lnSpc>
                          <a:spcPct val="100000"/>
                        </a:lnSpc>
                        <a:spcBef>
                          <a:spcPts val="750"/>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4400" spc="37" baseline="-18518">
                          <a:latin typeface="Times New Roman"/>
                          <a:cs typeface="Times New Roman"/>
                        </a:rPr>
                        <a:t>1</a:t>
                      </a:r>
                      <a:r>
                        <a:rPr sz="3600" spc="25">
                          <a:latin typeface="Times New Roman"/>
                          <a:cs typeface="Times New Roman"/>
                        </a:rPr>
                        <a:t>)</a:t>
                      </a:r>
                      <a:endParaRPr sz="3600">
                        <a:latin typeface="Times New Roman"/>
                        <a:cs typeface="Times New Roman"/>
                      </a:endParaRPr>
                    </a:p>
                  </a:txBody>
                  <a:tcPr marL="0" marR="0" marT="308919" marB="0">
                    <a:lnR w="12700">
                      <a:solidFill>
                        <a:srgbClr val="00A500"/>
                      </a:solidFill>
                      <a:prstDash val="solid"/>
                    </a:lnR>
                    <a:lnT w="6350">
                      <a:solidFill>
                        <a:srgbClr val="00A500"/>
                      </a:solidFill>
                      <a:prstDash val="solid"/>
                    </a:lnT>
                  </a:tcPr>
                </a:tc>
                <a:tc>
                  <a:txBody>
                    <a:bodyPr vert="horz" wrap="square"/>
                    <a:lstStyle/>
                    <a:p>
                      <a:pPr marL="63500" algn="ctr">
                        <a:lnSpc>
                          <a:spcPct val="100000"/>
                        </a:lnSpc>
                        <a:spcBef>
                          <a:spcPts val="830"/>
                        </a:spcBef>
                      </a:pPr>
                      <a:r>
                        <a:rPr sz="3600">
                          <a:latin typeface="Times New Roman"/>
                          <a:cs typeface="Times New Roman"/>
                        </a:rPr>
                        <a:t>0</a:t>
                      </a:r>
                    </a:p>
                  </a:txBody>
                  <a:tcPr marL="0" marR="0" marT="341870" marB="0">
                    <a:lnL w="12700">
                      <a:solidFill>
                        <a:srgbClr val="00A500"/>
                      </a:solidFill>
                      <a:prstDash val="solid"/>
                    </a:lnL>
                    <a:lnT w="6350">
                      <a:solidFill>
                        <a:srgbClr val="00A500"/>
                      </a:solidFill>
                      <a:prstDash val="solid"/>
                    </a:lnT>
                  </a:tcPr>
                </a:tc>
                <a:tc>
                  <a:txBody>
                    <a:bodyPr vert="horz" wrap="square"/>
                    <a:lstStyle/>
                    <a:p>
                      <a:pPr marL="145415">
                        <a:lnSpc>
                          <a:spcPct val="100000"/>
                        </a:lnSpc>
                        <a:spcBef>
                          <a:spcPts val="844"/>
                        </a:spcBef>
                      </a:pPr>
                      <a:r>
                        <a:rPr sz="3600">
                          <a:latin typeface="Times New Roman"/>
                          <a:cs typeface="Times New Roman"/>
                        </a:rPr>
                        <a:t>1</a:t>
                      </a:r>
                    </a:p>
                  </a:txBody>
                  <a:tcPr marL="0" marR="0" marT="348045" marB="0">
                    <a:lnT w="6350">
                      <a:solidFill>
                        <a:srgbClr val="00A500"/>
                      </a:solidFill>
                      <a:prstDash val="solid"/>
                    </a:lnT>
                  </a:tcPr>
                </a:tc>
                <a:tc>
                  <a:txBody>
                    <a:bodyPr vert="horz" wrap="square"/>
                    <a:lstStyle/>
                    <a:p>
                      <a:pPr marL="144780">
                        <a:lnSpc>
                          <a:spcPct val="100000"/>
                        </a:lnSpc>
                        <a:spcBef>
                          <a:spcPts val="844"/>
                        </a:spcBef>
                      </a:pPr>
                      <a:r>
                        <a:rPr sz="3600">
                          <a:latin typeface="Times New Roman"/>
                          <a:cs typeface="Times New Roman"/>
                        </a:rPr>
                        <a:t>0</a:t>
                      </a:r>
                    </a:p>
                  </a:txBody>
                  <a:tcPr marL="0" marR="0" marT="348045" marB="0">
                    <a:lnT w="6350">
                      <a:solidFill>
                        <a:srgbClr val="00A500"/>
                      </a:solidFill>
                      <a:prstDash val="solid"/>
                    </a:lnT>
                  </a:tcPr>
                </a:tc>
                <a:tc>
                  <a:txBody>
                    <a:bodyPr vert="horz" wrap="square"/>
                    <a:lstStyle/>
                    <a:p>
                      <a:pPr marL="143510">
                        <a:lnSpc>
                          <a:spcPct val="100000"/>
                        </a:lnSpc>
                        <a:spcBef>
                          <a:spcPts val="844"/>
                        </a:spcBef>
                      </a:pPr>
                      <a:r>
                        <a:rPr sz="3600">
                          <a:latin typeface="Times New Roman"/>
                          <a:cs typeface="Times New Roman"/>
                        </a:rPr>
                        <a:t>1</a:t>
                      </a:r>
                    </a:p>
                  </a:txBody>
                  <a:tcPr marL="0" marR="0" marT="348045" marB="0">
                    <a:lnT w="6350">
                      <a:solidFill>
                        <a:srgbClr val="00A500"/>
                      </a:solidFill>
                      <a:prstDash val="solid"/>
                    </a:lnT>
                  </a:tcPr>
                </a:tc>
                <a:extLst>
                  <a:ext uri="{0D108BD9-81ED-4DB2-BD59-A6C34878D82A}">
                    <a16:rowId xmlns:a16="http://schemas.microsoft.com/office/drawing/2014/main" val="10001"/>
                  </a:ext>
                </a:extLst>
              </a:tr>
              <a:tr h="1087421">
                <a:tc>
                  <a:txBody>
                    <a:bodyPr vert="horz" wrap="square"/>
                    <a:lstStyle/>
                    <a:p>
                      <a:pPr marL="12065">
                        <a:lnSpc>
                          <a:spcPct val="100000"/>
                        </a:lnSpc>
                        <a:spcBef>
                          <a:spcPts val="505"/>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3600" i="1" spc="-180">
                          <a:latin typeface="Times New Roman"/>
                          <a:cs typeface="Times New Roman"/>
                        </a:rPr>
                        <a:t> </a:t>
                      </a:r>
                      <a:r>
                        <a:rPr sz="4400" spc="15" baseline="-18518">
                          <a:latin typeface="Times New Roman"/>
                          <a:cs typeface="Times New Roman"/>
                        </a:rPr>
                        <a:t>2</a:t>
                      </a:r>
                      <a:r>
                        <a:rPr sz="4400" spc="-209" baseline="-18518">
                          <a:latin typeface="Times New Roman"/>
                          <a:cs typeface="Times New Roman"/>
                        </a:rPr>
                        <a:t> </a:t>
                      </a:r>
                      <a:r>
                        <a:rPr sz="3600">
                          <a:latin typeface="Times New Roman"/>
                          <a:cs typeface="Times New Roman"/>
                        </a:rPr>
                        <a:t>)</a:t>
                      </a:r>
                    </a:p>
                  </a:txBody>
                  <a:tcPr marL="0" marR="0" marT="208005" marB="0">
                    <a:lnR w="12700">
                      <a:solidFill>
                        <a:srgbClr val="00A500"/>
                      </a:solidFill>
                      <a:prstDash val="solid"/>
                    </a:lnR>
                  </a:tcPr>
                </a:tc>
                <a:tc>
                  <a:txBody>
                    <a:bodyPr vert="horz" wrap="square"/>
                    <a:lstStyle/>
                    <a:p>
                      <a:pPr marL="41275" algn="ctr">
                        <a:lnSpc>
                          <a:spcPct val="100000"/>
                        </a:lnSpc>
                        <a:spcBef>
                          <a:spcPts val="400"/>
                        </a:spcBef>
                      </a:pPr>
                      <a:r>
                        <a:rPr sz="3600">
                          <a:latin typeface="Times New Roman"/>
                          <a:cs typeface="Times New Roman"/>
                        </a:rPr>
                        <a:t>1</a:t>
                      </a:r>
                    </a:p>
                  </a:txBody>
                  <a:tcPr marL="0" marR="0" marT="164757" marB="0">
                    <a:lnL w="12700">
                      <a:solidFill>
                        <a:srgbClr val="00A500"/>
                      </a:solidFill>
                      <a:prstDash val="solid"/>
                    </a:lnL>
                  </a:tcPr>
                </a:tc>
                <a:tc>
                  <a:txBody>
                    <a:bodyPr vert="horz" wrap="square"/>
                    <a:lstStyle/>
                    <a:p>
                      <a:pPr marL="121285">
                        <a:lnSpc>
                          <a:spcPct val="100000"/>
                        </a:lnSpc>
                        <a:spcBef>
                          <a:spcPts val="400"/>
                        </a:spcBef>
                      </a:pPr>
                      <a:r>
                        <a:rPr sz="3600">
                          <a:latin typeface="Times New Roman"/>
                          <a:cs typeface="Times New Roman"/>
                        </a:rPr>
                        <a:t>0</a:t>
                      </a:r>
                    </a:p>
                  </a:txBody>
                  <a:tcPr marL="0" marR="0" marT="164757" marB="0"/>
                </a:tc>
                <a:tc>
                  <a:txBody>
                    <a:bodyPr vert="horz" wrap="square"/>
                    <a:lstStyle/>
                    <a:p>
                      <a:pPr marL="154940">
                        <a:lnSpc>
                          <a:spcPct val="100000"/>
                        </a:lnSpc>
                        <a:spcBef>
                          <a:spcPts val="400"/>
                        </a:spcBef>
                      </a:pPr>
                      <a:r>
                        <a:rPr sz="3600">
                          <a:latin typeface="Times New Roman"/>
                          <a:cs typeface="Times New Roman"/>
                        </a:rPr>
                        <a:t>0</a:t>
                      </a:r>
                    </a:p>
                  </a:txBody>
                  <a:tcPr marL="0" marR="0" marT="164757" marB="0"/>
                </a:tc>
                <a:tc>
                  <a:txBody>
                    <a:bodyPr vert="horz" wrap="square"/>
                    <a:lstStyle/>
                    <a:p>
                      <a:pPr marL="129539">
                        <a:lnSpc>
                          <a:spcPct val="100000"/>
                        </a:lnSpc>
                        <a:spcBef>
                          <a:spcPts val="400"/>
                        </a:spcBef>
                      </a:pPr>
                      <a:r>
                        <a:rPr sz="3600">
                          <a:latin typeface="Times New Roman"/>
                          <a:cs typeface="Times New Roman"/>
                        </a:rPr>
                        <a:t>1</a:t>
                      </a:r>
                    </a:p>
                  </a:txBody>
                  <a:tcPr marL="0" marR="0" marT="164757" marB="0"/>
                </a:tc>
                <a:extLst>
                  <a:ext uri="{0D108BD9-81ED-4DB2-BD59-A6C34878D82A}">
                    <a16:rowId xmlns:a16="http://schemas.microsoft.com/office/drawing/2014/main" val="10002"/>
                  </a:ext>
                </a:extLst>
              </a:tr>
              <a:tr h="1140418">
                <a:tc>
                  <a:txBody>
                    <a:bodyPr vert="horz" wrap="square"/>
                    <a:lstStyle/>
                    <a:p>
                      <a:pPr marL="12065">
                        <a:lnSpc>
                          <a:spcPct val="100000"/>
                        </a:lnSpc>
                        <a:spcBef>
                          <a:spcPts val="439"/>
                        </a:spcBef>
                      </a:pPr>
                      <a:r>
                        <a:rPr sz="3600" i="1" spc="50">
                          <a:latin typeface="Times New Roman"/>
                          <a:cs typeface="Times New Roman"/>
                        </a:rPr>
                        <a:t>L</a:t>
                      </a:r>
                      <a:r>
                        <a:rPr sz="3600" spc="50">
                          <a:latin typeface="Times New Roman"/>
                          <a:cs typeface="Times New Roman"/>
                        </a:rPr>
                        <a:t>(</a:t>
                      </a:r>
                      <a:r>
                        <a:rPr sz="3600" i="1" spc="50">
                          <a:latin typeface="Times New Roman"/>
                          <a:cs typeface="Times New Roman"/>
                        </a:rPr>
                        <a:t>M</a:t>
                      </a:r>
                      <a:r>
                        <a:rPr sz="4400" spc="75" baseline="-18518">
                          <a:latin typeface="Times New Roman"/>
                          <a:cs typeface="Times New Roman"/>
                        </a:rPr>
                        <a:t>3</a:t>
                      </a:r>
                      <a:r>
                        <a:rPr sz="3600" spc="50">
                          <a:latin typeface="Times New Roman"/>
                          <a:cs typeface="Times New Roman"/>
                        </a:rPr>
                        <a:t>)</a:t>
                      </a:r>
                      <a:endParaRPr sz="3600">
                        <a:latin typeface="Times New Roman"/>
                        <a:cs typeface="Times New Roman"/>
                      </a:endParaRPr>
                    </a:p>
                  </a:txBody>
                  <a:tcPr marL="0" marR="0" marT="181229" marB="0">
                    <a:lnR w="12700">
                      <a:solidFill>
                        <a:srgbClr val="00A500"/>
                      </a:solidFill>
                      <a:prstDash val="solid"/>
                    </a:lnR>
                  </a:tcPr>
                </a:tc>
                <a:tc>
                  <a:txBody>
                    <a:bodyPr vert="horz" wrap="square"/>
                    <a:lstStyle/>
                    <a:p>
                      <a:pPr marL="12700" algn="ctr">
                        <a:lnSpc>
                          <a:spcPct val="100000"/>
                        </a:lnSpc>
                        <a:spcBef>
                          <a:spcPts val="535"/>
                        </a:spcBef>
                      </a:pPr>
                      <a:r>
                        <a:rPr sz="3600">
                          <a:latin typeface="Times New Roman"/>
                          <a:cs typeface="Times New Roman"/>
                        </a:rPr>
                        <a:t>0</a:t>
                      </a:r>
                    </a:p>
                  </a:txBody>
                  <a:tcPr marL="0" marR="0" marT="220362" marB="0">
                    <a:lnL w="12700">
                      <a:solidFill>
                        <a:srgbClr val="00A500"/>
                      </a:solidFill>
                      <a:prstDash val="solid"/>
                    </a:lnL>
                  </a:tcPr>
                </a:tc>
                <a:tc>
                  <a:txBody>
                    <a:bodyPr vert="horz" wrap="square"/>
                    <a:lstStyle/>
                    <a:p>
                      <a:pPr marL="145415">
                        <a:lnSpc>
                          <a:spcPct val="100000"/>
                        </a:lnSpc>
                        <a:spcBef>
                          <a:spcPts val="535"/>
                        </a:spcBef>
                      </a:pPr>
                      <a:r>
                        <a:rPr sz="3600">
                          <a:latin typeface="Times New Roman"/>
                          <a:cs typeface="Times New Roman"/>
                        </a:rPr>
                        <a:t>1</a:t>
                      </a:r>
                    </a:p>
                  </a:txBody>
                  <a:tcPr marL="0" marR="0" marT="220362" marB="0"/>
                </a:tc>
                <a:tc>
                  <a:txBody>
                    <a:bodyPr vert="horz" wrap="square"/>
                    <a:lstStyle/>
                    <a:p>
                      <a:pPr marL="137795">
                        <a:lnSpc>
                          <a:spcPct val="100000"/>
                        </a:lnSpc>
                        <a:spcBef>
                          <a:spcPts val="535"/>
                        </a:spcBef>
                      </a:pPr>
                      <a:r>
                        <a:rPr sz="3600">
                          <a:latin typeface="Times New Roman"/>
                          <a:cs typeface="Times New Roman"/>
                        </a:rPr>
                        <a:t>1</a:t>
                      </a:r>
                    </a:p>
                  </a:txBody>
                  <a:tcPr marL="0" marR="0" marT="220362" marB="0"/>
                </a:tc>
                <a:tc>
                  <a:txBody>
                    <a:bodyPr vert="horz" wrap="square"/>
                    <a:lstStyle/>
                    <a:p>
                      <a:pPr marL="149225">
                        <a:lnSpc>
                          <a:spcPct val="100000"/>
                        </a:lnSpc>
                        <a:spcBef>
                          <a:spcPts val="535"/>
                        </a:spcBef>
                      </a:pPr>
                      <a:r>
                        <a:rPr sz="3600">
                          <a:latin typeface="Times New Roman"/>
                          <a:cs typeface="Times New Roman"/>
                        </a:rPr>
                        <a:t>1</a:t>
                      </a:r>
                    </a:p>
                  </a:txBody>
                  <a:tcPr marL="0" marR="0" marT="220362" marB="0"/>
                </a:tc>
                <a:extLst>
                  <a:ext uri="{0D108BD9-81ED-4DB2-BD59-A6C34878D82A}">
                    <a16:rowId xmlns:a16="http://schemas.microsoft.com/office/drawing/2014/main" val="10003"/>
                  </a:ext>
                </a:extLst>
              </a:tr>
              <a:tr h="1099758">
                <a:tc>
                  <a:txBody>
                    <a:bodyPr vert="horz" wrap="square"/>
                    <a:lstStyle/>
                    <a:p>
                      <a:pPr marL="12065">
                        <a:lnSpc>
                          <a:spcPct val="100000"/>
                        </a:lnSpc>
                        <a:spcBef>
                          <a:spcPts val="640"/>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3600" i="1" spc="-180">
                          <a:latin typeface="Times New Roman"/>
                          <a:cs typeface="Times New Roman"/>
                        </a:rPr>
                        <a:t> </a:t>
                      </a:r>
                      <a:r>
                        <a:rPr sz="4400" spc="15" baseline="-18518">
                          <a:latin typeface="Times New Roman"/>
                          <a:cs typeface="Times New Roman"/>
                        </a:rPr>
                        <a:t>4</a:t>
                      </a:r>
                      <a:r>
                        <a:rPr sz="4400" spc="-209" baseline="-18518">
                          <a:latin typeface="Times New Roman"/>
                          <a:cs typeface="Times New Roman"/>
                        </a:rPr>
                        <a:t> </a:t>
                      </a:r>
                      <a:r>
                        <a:rPr sz="3600">
                          <a:latin typeface="Times New Roman"/>
                          <a:cs typeface="Times New Roman"/>
                        </a:rPr>
                        <a:t>)</a:t>
                      </a:r>
                    </a:p>
                  </a:txBody>
                  <a:tcPr marL="0" marR="0" marT="263611" marB="0">
                    <a:lnR w="12700">
                      <a:solidFill>
                        <a:srgbClr val="00A500"/>
                      </a:solidFill>
                      <a:prstDash val="solid"/>
                    </a:lnR>
                  </a:tcPr>
                </a:tc>
                <a:tc>
                  <a:txBody>
                    <a:bodyPr vert="horz" wrap="square"/>
                    <a:lstStyle/>
                    <a:p>
                      <a:pPr marL="1270" algn="ctr">
                        <a:lnSpc>
                          <a:spcPct val="100000"/>
                        </a:lnSpc>
                        <a:spcBef>
                          <a:spcPts val="720"/>
                        </a:spcBef>
                      </a:pPr>
                      <a:r>
                        <a:rPr sz="3600">
                          <a:latin typeface="Times New Roman"/>
                          <a:cs typeface="Times New Roman"/>
                        </a:rPr>
                        <a:t>0</a:t>
                      </a:r>
                    </a:p>
                  </a:txBody>
                  <a:tcPr marL="0" marR="0" marT="296562" marB="0">
                    <a:lnL w="12700">
                      <a:solidFill>
                        <a:srgbClr val="00A500"/>
                      </a:solidFill>
                      <a:prstDash val="solid"/>
                    </a:lnL>
                  </a:tcPr>
                </a:tc>
                <a:tc>
                  <a:txBody>
                    <a:bodyPr vert="horz" wrap="square"/>
                    <a:lstStyle/>
                    <a:p>
                      <a:pPr marL="150495">
                        <a:lnSpc>
                          <a:spcPct val="100000"/>
                        </a:lnSpc>
                        <a:spcBef>
                          <a:spcPts val="720"/>
                        </a:spcBef>
                      </a:pPr>
                      <a:r>
                        <a:rPr sz="3600">
                          <a:latin typeface="Times New Roman"/>
                          <a:cs typeface="Times New Roman"/>
                        </a:rPr>
                        <a:t>0</a:t>
                      </a:r>
                    </a:p>
                  </a:txBody>
                  <a:tcPr marL="0" marR="0" marT="296562" marB="0"/>
                </a:tc>
                <a:tc>
                  <a:txBody>
                    <a:bodyPr vert="horz" wrap="square"/>
                    <a:lstStyle/>
                    <a:p>
                      <a:pPr marL="144780">
                        <a:lnSpc>
                          <a:spcPct val="100000"/>
                        </a:lnSpc>
                        <a:spcBef>
                          <a:spcPts val="720"/>
                        </a:spcBef>
                      </a:pPr>
                      <a:r>
                        <a:rPr sz="3600">
                          <a:latin typeface="Times New Roman"/>
                          <a:cs typeface="Times New Roman"/>
                        </a:rPr>
                        <a:t>0</a:t>
                      </a:r>
                    </a:p>
                  </a:txBody>
                  <a:tcPr marL="0" marR="0" marT="296562" marB="0"/>
                </a:tc>
                <a:tc>
                  <a:txBody>
                    <a:bodyPr vert="horz" wrap="square"/>
                    <a:lstStyle/>
                    <a:p>
                      <a:pPr marL="143510">
                        <a:lnSpc>
                          <a:spcPct val="100000"/>
                        </a:lnSpc>
                        <a:spcBef>
                          <a:spcPts val="720"/>
                        </a:spcBef>
                      </a:pPr>
                      <a:r>
                        <a:rPr sz="3600">
                          <a:latin typeface="Times New Roman"/>
                          <a:cs typeface="Times New Roman"/>
                        </a:rPr>
                        <a:t>1</a:t>
                      </a:r>
                    </a:p>
                  </a:txBody>
                  <a:tcPr marL="0" marR="0" marT="296562" marB="0"/>
                </a:tc>
                <a:extLst>
                  <a:ext uri="{0D108BD9-81ED-4DB2-BD59-A6C34878D82A}">
                    <a16:rowId xmlns:a16="http://schemas.microsoft.com/office/drawing/2014/main" val="10004"/>
                  </a:ext>
                </a:extLst>
              </a:tr>
            </a:tbl>
          </a:graphicData>
        </a:graphic>
      </p:graphicFrame>
      <p:sp>
        <p:nvSpPr>
          <p:cNvPr id="3" name="object 3"/>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4" name="Ink 3"/>
          <p14:cNvContentPartPr/>
          <p14:nvPr/>
        </p14:nvContentPartPr>
        <p14:xfrm>
          <a:off x="997920" y="832680"/>
          <a:ext cx="6990480" cy="5793840"/>
        </p14:xfrm>
      </p:contentPart>
    </p:spTree>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5254625" cy="522579"/>
          </a:xfrm>
          <a:prstGeom prst="rect">
            <a:avLst/>
          </a:prstGeom>
        </p:spPr>
        <p:txBody>
          <a:bodyPr vert="horz" wrap="square" lIns="0" tIns="14605" rIns="0" bIns="0" rtlCol="0">
            <a:spAutoFit/>
          </a:bodyPr>
          <a:lstStyle/>
          <a:p>
            <a:pPr marL="12700">
              <a:lnSpc>
                <a:spcPct val="100000"/>
              </a:lnSpc>
              <a:spcBef>
                <a:spcPts val="115"/>
              </a:spcBef>
            </a:pPr>
            <a:r>
              <a:rPr lang="en-US" spc="-90"/>
              <a:t>Lecture -3 and 4 DFA</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3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524489" y="942902"/>
            <a:ext cx="6248397" cy="1953399"/>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2377">
              <a:spcBef>
                <a:spcPts val="438"/>
              </a:spcBef>
            </a:pPr>
            <a:r>
              <a:rPr sz="3081" spc="49">
                <a:solidFill>
                  <a:srgbClr val="4348AA"/>
                </a:solidFill>
                <a:latin typeface="Comic Sans MS"/>
                <a:cs typeface="Comic Sans MS"/>
              </a:rPr>
              <a:t>Consider </a:t>
            </a:r>
            <a:r>
              <a:rPr sz="3081" spc="32">
                <a:solidFill>
                  <a:srgbClr val="4348AA"/>
                </a:solidFill>
                <a:latin typeface="Comic Sans MS"/>
                <a:cs typeface="Comic Sans MS"/>
              </a:rPr>
              <a:t>the</a:t>
            </a:r>
            <a:r>
              <a:rPr sz="3081" spc="-32">
                <a:solidFill>
                  <a:srgbClr val="4348AA"/>
                </a:solidFill>
                <a:latin typeface="Comic Sans MS"/>
                <a:cs typeface="Comic Sans MS"/>
              </a:rPr>
              <a:t> </a:t>
            </a:r>
            <a:r>
              <a:rPr sz="3081" spc="49">
                <a:solidFill>
                  <a:srgbClr val="4348AA"/>
                </a:solidFill>
                <a:latin typeface="Comic Sans MS"/>
                <a:cs typeface="Comic Sans MS"/>
              </a:rPr>
              <a:t>language</a:t>
            </a:r>
            <a:endParaRPr sz="3081">
              <a:latin typeface="Comic Sans MS"/>
              <a:cs typeface="Comic Sans MS"/>
            </a:endParaRPr>
          </a:p>
          <a:p>
            <a:pPr>
              <a:spcBef>
                <a:spcPts val="178"/>
              </a:spcBef>
            </a:pPr>
            <a:endParaRPr sz="5189">
              <a:latin typeface="Comic Sans MS"/>
              <a:cs typeface="Comic Sans MS"/>
            </a:endParaRPr>
          </a:p>
          <a:p>
            <a:pPr marL="1861727"/>
            <a:r>
              <a:rPr sz="3892" i="1" spc="49">
                <a:latin typeface="Times New Roman"/>
                <a:cs typeface="Times New Roman"/>
              </a:rPr>
              <a:t>L</a:t>
            </a:r>
            <a:r>
              <a:rPr sz="3892" i="1" spc="-65">
                <a:latin typeface="Times New Roman"/>
                <a:cs typeface="Times New Roman"/>
              </a:rPr>
              <a:t> </a:t>
            </a:r>
            <a:r>
              <a:rPr sz="3892" spc="49">
                <a:latin typeface="Symbol"/>
                <a:cs typeface="Symbol"/>
              </a:rPr>
              <a:t></a:t>
            </a:r>
            <a:r>
              <a:rPr sz="3892" spc="-438">
                <a:latin typeface="Times New Roman"/>
                <a:cs typeface="Times New Roman"/>
              </a:rPr>
              <a:t> </a:t>
            </a:r>
            <a:r>
              <a:rPr sz="3892" spc="49">
                <a:latin typeface="Times New Roman"/>
                <a:cs typeface="Times New Roman"/>
              </a:rPr>
              <a:t>{</a:t>
            </a:r>
            <a:r>
              <a:rPr sz="3892" i="1" spc="49">
                <a:latin typeface="Times New Roman"/>
                <a:cs typeface="Times New Roman"/>
              </a:rPr>
              <a:t>a</a:t>
            </a:r>
            <a:r>
              <a:rPr sz="4622" i="1" spc="71" baseline="32163">
                <a:latin typeface="Times New Roman"/>
                <a:cs typeface="Times New Roman"/>
              </a:rPr>
              <a:t>i</a:t>
            </a:r>
            <a:r>
              <a:rPr sz="4622" i="1" spc="412" baseline="32163">
                <a:latin typeface="Times New Roman"/>
                <a:cs typeface="Times New Roman"/>
              </a:rPr>
              <a:t> </a:t>
            </a:r>
            <a:r>
              <a:rPr sz="3892" spc="16">
                <a:latin typeface="Times New Roman"/>
                <a:cs typeface="Times New Roman"/>
              </a:rPr>
              <a:t>:</a:t>
            </a:r>
            <a:r>
              <a:rPr sz="3892" spc="-370">
                <a:latin typeface="Times New Roman"/>
                <a:cs typeface="Times New Roman"/>
              </a:rPr>
              <a:t> </a:t>
            </a:r>
            <a:r>
              <a:rPr sz="3892" i="1" spc="97">
                <a:latin typeface="Times New Roman"/>
                <a:cs typeface="Times New Roman"/>
              </a:rPr>
              <a:t>a</a:t>
            </a:r>
            <a:r>
              <a:rPr sz="4622" i="1" spc="143" baseline="32163">
                <a:latin typeface="Times New Roman"/>
                <a:cs typeface="Times New Roman"/>
              </a:rPr>
              <a:t>i</a:t>
            </a:r>
            <a:r>
              <a:rPr sz="4622" i="1" spc="217" baseline="32163">
                <a:latin typeface="Times New Roman"/>
                <a:cs typeface="Times New Roman"/>
              </a:rPr>
              <a:t> </a:t>
            </a:r>
            <a:r>
              <a:rPr sz="3892" spc="65">
                <a:latin typeface="Symbol"/>
                <a:cs typeface="Symbol"/>
              </a:rPr>
              <a:t></a:t>
            </a:r>
            <a:r>
              <a:rPr sz="3892" spc="-357">
                <a:latin typeface="Times New Roman"/>
                <a:cs typeface="Times New Roman"/>
              </a:rPr>
              <a:t> </a:t>
            </a: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389" baseline="-17543">
                <a:latin typeface="Times New Roman"/>
                <a:cs typeface="Times New Roman"/>
              </a:rPr>
              <a:t> </a:t>
            </a:r>
            <a:r>
              <a:rPr sz="3892" spc="32">
                <a:latin typeface="Times New Roman"/>
                <a:cs typeface="Times New Roman"/>
              </a:rPr>
              <a:t>)}</a:t>
            </a:r>
            <a:endParaRPr sz="3892">
              <a:latin typeface="Times New Roman"/>
              <a:cs typeface="Times New Roman"/>
            </a:endParaRPr>
          </a:p>
        </p:txBody>
      </p:sp>
      <p:sp>
        <p:nvSpPr>
          <p:cNvPr id="3" name="object 3"/>
          <p:cNvSpPr txBox="1"/>
          <p:nvPr/>
        </p:nvSpPr>
        <p:spPr>
          <a:xfrm>
            <a:off x="434804" y="5305758"/>
            <a:ext cx="7605584"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tabLst>
                <a:tab pos="794941"/>
              </a:tabLst>
            </a:pPr>
            <a:r>
              <a:rPr sz="5838" i="1" spc="49" baseline="2314">
                <a:latin typeface="Times New Roman"/>
                <a:cs typeface="Times New Roman"/>
              </a:rPr>
              <a:t>L	</a:t>
            </a:r>
            <a:r>
              <a:rPr sz="3081" spc="49">
                <a:solidFill>
                  <a:srgbClr val="4348AA"/>
                </a:solidFill>
                <a:latin typeface="Comic Sans MS"/>
                <a:cs typeface="Comic Sans MS"/>
              </a:rPr>
              <a:t>consists from </a:t>
            </a:r>
            <a:r>
              <a:rPr sz="3081" spc="32">
                <a:solidFill>
                  <a:srgbClr val="4348AA"/>
                </a:solidFill>
                <a:latin typeface="Comic Sans MS"/>
                <a:cs typeface="Comic Sans MS"/>
              </a:rPr>
              <a:t>the </a:t>
            </a:r>
            <a:r>
              <a:rPr sz="3081" spc="16">
                <a:latin typeface="Comic Sans MS"/>
                <a:cs typeface="Comic Sans MS"/>
              </a:rPr>
              <a:t>1’s </a:t>
            </a:r>
            <a:r>
              <a:rPr sz="3081" spc="32">
                <a:solidFill>
                  <a:srgbClr val="4348AA"/>
                </a:solidFill>
                <a:latin typeface="Comic Sans MS"/>
                <a:cs typeface="Comic Sans MS"/>
              </a:rPr>
              <a:t>in the</a:t>
            </a:r>
            <a:r>
              <a:rPr sz="3081" spc="-195">
                <a:solidFill>
                  <a:srgbClr val="4348AA"/>
                </a:solidFill>
                <a:latin typeface="Comic Sans MS"/>
                <a:cs typeface="Comic Sans MS"/>
              </a:rPr>
              <a:t> </a:t>
            </a:r>
            <a:r>
              <a:rPr sz="3081" spc="32">
                <a:solidFill>
                  <a:srgbClr val="4348AA"/>
                </a:solidFill>
                <a:latin typeface="Comic Sans MS"/>
                <a:cs typeface="Comic Sans MS"/>
              </a:rPr>
              <a:t>diagonal</a:t>
            </a:r>
            <a:endParaRPr sz="3081">
              <a:latin typeface="Comic Sans MS"/>
              <a:cs typeface="Comic Sans MS"/>
            </a:endParaRPr>
          </a:p>
        </p:txBody>
      </p:sp>
      <p:sp>
        <p:nvSpPr>
          <p:cNvPr id="4" name="object 4"/>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5" name="Ink 4"/>
          <p14:cNvContentPartPr/>
          <p14:nvPr/>
        </p14:nvContentPartPr>
        <p14:xfrm>
          <a:off x="1303200" y="2837880"/>
          <a:ext cx="6512400" cy="3163320"/>
        </p14:xfrm>
      </p:contentPart>
    </p:spTree>
  </p:cSld>
  <p:clrMapOvr>
    <a:masterClrMapping/>
  </p:clrMapOvr>
  <p:transition/>
  <p:timing/>
</p:sld>
</file>

<file path=ppt/slides/slide3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2" name="object 2"/>
          <p:cNvGraphicFramePr>
            <a:graphicFrameLocks noGrp="1"/>
          </p:cNvGraphicFramePr>
          <p:nvPr/>
        </p:nvGraphicFramePr>
        <p:xfrm>
          <a:off x="449557" y="6741"/>
          <a:ext cx="8007175" cy="5484638"/>
        </p:xfrm>
        <a:graphic>
          <a:graphicData uri="http://schemas.openxmlformats.org/drawingml/2006/table">
            <a:tbl>
              <a:tblPr firstRow="1" bandRow="1">
                <a:tableStyleId>{2D5ABB26-0587-4C30-8999-92F81FD0307C}</a:tableStyleId>
              </a:tblPr>
              <a:tblGrid>
                <a:gridCol w="1439562">
                  <a:extLst>
                    <a:ext uri="{9D8B030D-6E8A-4147-A177-3AD203B41FA5}">
                      <a16:colId xmlns:a16="http://schemas.microsoft.com/office/drawing/2014/main" val="20000"/>
                    </a:ext>
                  </a:extLst>
                </a:gridCol>
                <a:gridCol w="1410730">
                  <a:extLst>
                    <a:ext uri="{9D8B030D-6E8A-4147-A177-3AD203B41FA5}">
                      <a16:colId xmlns:a16="http://schemas.microsoft.com/office/drawing/2014/main" val="20001"/>
                    </a:ext>
                  </a:extLst>
                </a:gridCol>
                <a:gridCol w="1225378">
                  <a:extLst>
                    <a:ext uri="{9D8B030D-6E8A-4147-A177-3AD203B41FA5}">
                      <a16:colId xmlns:a16="http://schemas.microsoft.com/office/drawing/2014/main" val="20002"/>
                    </a:ext>
                  </a:extLst>
                </a:gridCol>
                <a:gridCol w="1371597">
                  <a:extLst>
                    <a:ext uri="{9D8B030D-6E8A-4147-A177-3AD203B41FA5}">
                      <a16:colId xmlns:a16="http://schemas.microsoft.com/office/drawing/2014/main" val="20003"/>
                    </a:ext>
                  </a:extLst>
                </a:gridCol>
                <a:gridCol w="2559908">
                  <a:extLst>
                    <a:ext uri="{9D8B030D-6E8A-4147-A177-3AD203B41FA5}">
                      <a16:colId xmlns:a16="http://schemas.microsoft.com/office/drawing/2014/main" val="20004"/>
                    </a:ext>
                  </a:extLst>
                </a:gridCol>
              </a:tblGrid>
              <a:tr h="985566">
                <a:tc>
                  <a:txBody>
                    <a:bodyPr vert="horz" wrap="square"/>
                    <a:lstStyle/>
                    <a:p>
                      <a:pPr>
                        <a:lnSpc>
                          <a:spcPct val="100000"/>
                        </a:lnSpc>
                      </a:pPr>
                      <a:endParaRPr sz="3200">
                        <a:latin typeface="Times New Roman"/>
                        <a:cs typeface="Times New Roman"/>
                      </a:endParaRPr>
                    </a:p>
                  </a:txBody>
                  <a:tcPr marL="0" marR="0" marT="0" marB="0">
                    <a:lnR w="12700">
                      <a:solidFill>
                        <a:srgbClr val="00A500"/>
                      </a:solidFill>
                      <a:prstDash val="solid"/>
                    </a:lnR>
                    <a:lnB w="6350">
                      <a:solidFill>
                        <a:srgbClr val="00A500"/>
                      </a:solidFill>
                      <a:prstDash val="solid"/>
                    </a:lnB>
                  </a:tcPr>
                </a:tc>
                <a:tc>
                  <a:txBody>
                    <a:bodyPr vert="horz" wrap="square"/>
                    <a:lstStyle/>
                    <a:p>
                      <a:pPr marL="82550" algn="ctr">
                        <a:lnSpc>
                          <a:spcPct val="100000"/>
                        </a:lnSpc>
                        <a:spcBef>
                          <a:spcPts val="229"/>
                        </a:spcBef>
                      </a:pPr>
                      <a:r>
                        <a:rPr sz="5400" i="1" spc="-30" baseline="-25252">
                          <a:latin typeface="Times New Roman"/>
                          <a:cs typeface="Times New Roman"/>
                        </a:rPr>
                        <a:t>a</a:t>
                      </a:r>
                      <a:r>
                        <a:rPr sz="2900" spc="-20">
                          <a:latin typeface="Times New Roman"/>
                          <a:cs typeface="Times New Roman"/>
                        </a:rPr>
                        <a:t>1</a:t>
                      </a:r>
                      <a:endParaRPr sz="2900">
                        <a:latin typeface="Times New Roman"/>
                        <a:cs typeface="Times New Roman"/>
                      </a:endParaRPr>
                    </a:p>
                  </a:txBody>
                  <a:tcPr marL="0" marR="0" marT="94732" marB="0">
                    <a:lnL w="12700">
                      <a:solidFill>
                        <a:srgbClr val="00A500"/>
                      </a:solidFill>
                      <a:prstDash val="solid"/>
                    </a:lnL>
                    <a:lnB w="6350">
                      <a:solidFill>
                        <a:srgbClr val="00A500"/>
                      </a:solidFill>
                      <a:prstDash val="solid"/>
                    </a:lnB>
                  </a:tcPr>
                </a:tc>
                <a:tc>
                  <a:txBody>
                    <a:bodyPr vert="horz" wrap="square"/>
                    <a:lstStyle/>
                    <a:p>
                      <a:pPr marL="113664">
                        <a:lnSpc>
                          <a:spcPct val="100000"/>
                        </a:lnSpc>
                        <a:spcBef>
                          <a:spcPts val="229"/>
                        </a:spcBef>
                      </a:pPr>
                      <a:r>
                        <a:rPr sz="5400" i="1" spc="52" baseline="-25252">
                          <a:latin typeface="Times New Roman"/>
                          <a:cs typeface="Times New Roman"/>
                        </a:rPr>
                        <a:t>a</a:t>
                      </a:r>
                      <a:r>
                        <a:rPr sz="2900" spc="35">
                          <a:latin typeface="Times New Roman"/>
                          <a:cs typeface="Times New Roman"/>
                        </a:rPr>
                        <a:t>2</a:t>
                      </a:r>
                      <a:endParaRPr sz="2900">
                        <a:latin typeface="Times New Roman"/>
                        <a:cs typeface="Times New Roman"/>
                      </a:endParaRPr>
                    </a:p>
                  </a:txBody>
                  <a:tcPr marL="0" marR="0" marT="94732" marB="0">
                    <a:lnB w="6350">
                      <a:solidFill>
                        <a:srgbClr val="00A500"/>
                      </a:solidFill>
                      <a:prstDash val="solid"/>
                    </a:lnB>
                  </a:tcPr>
                </a:tc>
                <a:tc>
                  <a:txBody>
                    <a:bodyPr vert="horz" wrap="square"/>
                    <a:lstStyle/>
                    <a:p>
                      <a:pPr marL="158750">
                        <a:lnSpc>
                          <a:spcPct val="100000"/>
                        </a:lnSpc>
                        <a:spcBef>
                          <a:spcPts val="245"/>
                        </a:spcBef>
                      </a:pPr>
                      <a:r>
                        <a:rPr sz="5400" i="1" spc="30" baseline="-25252">
                          <a:latin typeface="Times New Roman"/>
                          <a:cs typeface="Times New Roman"/>
                        </a:rPr>
                        <a:t>a</a:t>
                      </a:r>
                      <a:r>
                        <a:rPr sz="2900" spc="20">
                          <a:latin typeface="Times New Roman"/>
                          <a:cs typeface="Times New Roman"/>
                        </a:rPr>
                        <a:t>3</a:t>
                      </a:r>
                      <a:endParaRPr sz="2900">
                        <a:latin typeface="Times New Roman"/>
                        <a:cs typeface="Times New Roman"/>
                      </a:endParaRPr>
                    </a:p>
                  </a:txBody>
                  <a:tcPr marL="0" marR="0" marT="100914" marB="0">
                    <a:lnB w="6350">
                      <a:solidFill>
                        <a:srgbClr val="00A500"/>
                      </a:solidFill>
                      <a:prstDash val="solid"/>
                    </a:lnB>
                  </a:tcPr>
                </a:tc>
                <a:tc>
                  <a:txBody>
                    <a:bodyPr vert="horz" wrap="square"/>
                    <a:lstStyle/>
                    <a:p>
                      <a:pPr marL="135255">
                        <a:lnSpc>
                          <a:spcPct val="100000"/>
                        </a:lnSpc>
                        <a:spcBef>
                          <a:spcPts val="245"/>
                        </a:spcBef>
                      </a:pPr>
                      <a:r>
                        <a:rPr sz="5400" i="1" spc="52" baseline="-25252">
                          <a:latin typeface="Times New Roman"/>
                          <a:cs typeface="Times New Roman"/>
                        </a:rPr>
                        <a:t>a</a:t>
                      </a:r>
                      <a:r>
                        <a:rPr sz="2900" spc="35">
                          <a:latin typeface="Times New Roman"/>
                          <a:cs typeface="Times New Roman"/>
                        </a:rPr>
                        <a:t>4</a:t>
                      </a:r>
                      <a:endParaRPr sz="2900">
                        <a:latin typeface="Times New Roman"/>
                        <a:cs typeface="Times New Roman"/>
                      </a:endParaRPr>
                    </a:p>
                  </a:txBody>
                  <a:tcPr marL="0" marR="0" marT="100914" marB="0">
                    <a:lnB w="6350">
                      <a:solidFill>
                        <a:srgbClr val="00A500"/>
                      </a:solidFill>
                      <a:prstDash val="solid"/>
                    </a:lnB>
                  </a:tcPr>
                </a:tc>
                <a:extLst>
                  <a:ext uri="{0D108BD9-81ED-4DB2-BD59-A6C34878D82A}">
                    <a16:rowId xmlns:a16="http://schemas.microsoft.com/office/drawing/2014/main" val="10000"/>
                  </a:ext>
                </a:extLst>
              </a:tr>
              <a:tr h="1168310">
                <a:tc>
                  <a:txBody>
                    <a:bodyPr vert="horz" wrap="square"/>
                    <a:lstStyle/>
                    <a:p>
                      <a:pPr marL="43180">
                        <a:lnSpc>
                          <a:spcPct val="100000"/>
                        </a:lnSpc>
                        <a:spcBef>
                          <a:spcPts val="750"/>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4400" spc="37" baseline="-18518">
                          <a:latin typeface="Times New Roman"/>
                          <a:cs typeface="Times New Roman"/>
                        </a:rPr>
                        <a:t>1</a:t>
                      </a:r>
                      <a:r>
                        <a:rPr sz="3600" spc="25">
                          <a:latin typeface="Times New Roman"/>
                          <a:cs typeface="Times New Roman"/>
                        </a:rPr>
                        <a:t>)</a:t>
                      </a:r>
                      <a:endParaRPr sz="3600">
                        <a:latin typeface="Times New Roman"/>
                        <a:cs typeface="Times New Roman"/>
                      </a:endParaRPr>
                    </a:p>
                  </a:txBody>
                  <a:tcPr marL="0" marR="0" marT="308919" marB="0">
                    <a:lnR w="12700">
                      <a:solidFill>
                        <a:srgbClr val="00A500"/>
                      </a:solidFill>
                      <a:prstDash val="solid"/>
                    </a:lnR>
                    <a:lnT w="6350">
                      <a:solidFill>
                        <a:srgbClr val="00A500"/>
                      </a:solidFill>
                      <a:prstDash val="solid"/>
                    </a:lnT>
                  </a:tcPr>
                </a:tc>
                <a:tc>
                  <a:txBody>
                    <a:bodyPr vert="horz" wrap="square"/>
                    <a:lstStyle/>
                    <a:p>
                      <a:pPr marL="40005" algn="ctr">
                        <a:lnSpc>
                          <a:spcPct val="100000"/>
                        </a:lnSpc>
                        <a:spcBef>
                          <a:spcPts val="830"/>
                        </a:spcBef>
                      </a:pPr>
                      <a:r>
                        <a:rPr sz="3600">
                          <a:latin typeface="Times New Roman"/>
                          <a:cs typeface="Times New Roman"/>
                        </a:rPr>
                        <a:t>0</a:t>
                      </a:r>
                    </a:p>
                  </a:txBody>
                  <a:tcPr marL="0" marR="0" marT="341870" marB="0">
                    <a:lnL w="12700">
                      <a:solidFill>
                        <a:srgbClr val="00A500"/>
                      </a:solidFill>
                      <a:prstDash val="solid"/>
                    </a:lnL>
                    <a:lnT w="6350">
                      <a:solidFill>
                        <a:srgbClr val="00A500"/>
                      </a:solidFill>
                      <a:prstDash val="solid"/>
                    </a:lnT>
                  </a:tcPr>
                </a:tc>
                <a:tc>
                  <a:txBody>
                    <a:bodyPr vert="horz" wrap="square"/>
                    <a:lstStyle/>
                    <a:p>
                      <a:pPr marL="121920">
                        <a:lnSpc>
                          <a:spcPct val="100000"/>
                        </a:lnSpc>
                        <a:spcBef>
                          <a:spcPts val="844"/>
                        </a:spcBef>
                      </a:pPr>
                      <a:r>
                        <a:rPr sz="3600">
                          <a:latin typeface="Times New Roman"/>
                          <a:cs typeface="Times New Roman"/>
                        </a:rPr>
                        <a:t>1</a:t>
                      </a:r>
                    </a:p>
                  </a:txBody>
                  <a:tcPr marL="0" marR="0" marT="348045" marB="0">
                    <a:lnT w="6350">
                      <a:solidFill>
                        <a:srgbClr val="00A500"/>
                      </a:solidFill>
                      <a:prstDash val="solid"/>
                    </a:lnT>
                  </a:tcPr>
                </a:tc>
                <a:tc>
                  <a:txBody>
                    <a:bodyPr vert="horz" wrap="square"/>
                    <a:lstStyle/>
                    <a:p>
                      <a:pPr marL="133350">
                        <a:lnSpc>
                          <a:spcPct val="100000"/>
                        </a:lnSpc>
                        <a:spcBef>
                          <a:spcPts val="844"/>
                        </a:spcBef>
                      </a:pPr>
                      <a:r>
                        <a:rPr sz="3600">
                          <a:latin typeface="Times New Roman"/>
                          <a:cs typeface="Times New Roman"/>
                        </a:rPr>
                        <a:t>0</a:t>
                      </a:r>
                    </a:p>
                  </a:txBody>
                  <a:tcPr marL="0" marR="0" marT="348045" marB="0">
                    <a:lnT w="6350">
                      <a:solidFill>
                        <a:srgbClr val="00A500"/>
                      </a:solidFill>
                      <a:prstDash val="solid"/>
                    </a:lnT>
                  </a:tcPr>
                </a:tc>
                <a:tc>
                  <a:txBody>
                    <a:bodyPr vert="horz" wrap="square"/>
                    <a:lstStyle/>
                    <a:p>
                      <a:pPr marL="143510">
                        <a:lnSpc>
                          <a:spcPct val="100000"/>
                        </a:lnSpc>
                        <a:spcBef>
                          <a:spcPts val="844"/>
                        </a:spcBef>
                      </a:pPr>
                      <a:r>
                        <a:rPr sz="3600">
                          <a:latin typeface="Times New Roman"/>
                          <a:cs typeface="Times New Roman"/>
                        </a:rPr>
                        <a:t>1</a:t>
                      </a:r>
                    </a:p>
                  </a:txBody>
                  <a:tcPr marL="0" marR="0" marT="348045" marB="0">
                    <a:lnT w="6350">
                      <a:solidFill>
                        <a:srgbClr val="00A500"/>
                      </a:solidFill>
                      <a:prstDash val="solid"/>
                    </a:lnT>
                  </a:tcPr>
                </a:tc>
                <a:extLst>
                  <a:ext uri="{0D108BD9-81ED-4DB2-BD59-A6C34878D82A}">
                    <a16:rowId xmlns:a16="http://schemas.microsoft.com/office/drawing/2014/main" val="10001"/>
                  </a:ext>
                </a:extLst>
              </a:tr>
              <a:tr h="1090615">
                <a:tc>
                  <a:txBody>
                    <a:bodyPr vert="horz" wrap="square"/>
                    <a:lstStyle/>
                    <a:p>
                      <a:pPr marL="12065">
                        <a:lnSpc>
                          <a:spcPct val="100000"/>
                        </a:lnSpc>
                        <a:spcBef>
                          <a:spcPts val="515"/>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3600" i="1" spc="-180">
                          <a:latin typeface="Times New Roman"/>
                          <a:cs typeface="Times New Roman"/>
                        </a:rPr>
                        <a:t> </a:t>
                      </a:r>
                      <a:r>
                        <a:rPr sz="4400" spc="15" baseline="-18518">
                          <a:latin typeface="Times New Roman"/>
                          <a:cs typeface="Times New Roman"/>
                        </a:rPr>
                        <a:t>2</a:t>
                      </a:r>
                      <a:r>
                        <a:rPr sz="4400" spc="-209" baseline="-18518">
                          <a:latin typeface="Times New Roman"/>
                          <a:cs typeface="Times New Roman"/>
                        </a:rPr>
                        <a:t> </a:t>
                      </a:r>
                      <a:r>
                        <a:rPr sz="3600">
                          <a:latin typeface="Times New Roman"/>
                          <a:cs typeface="Times New Roman"/>
                        </a:rPr>
                        <a:t>)</a:t>
                      </a:r>
                    </a:p>
                  </a:txBody>
                  <a:tcPr marL="0" marR="0" marT="212124" marB="0">
                    <a:lnR w="12700">
                      <a:solidFill>
                        <a:srgbClr val="00A500"/>
                      </a:solidFill>
                      <a:prstDash val="solid"/>
                    </a:lnR>
                  </a:tcPr>
                </a:tc>
                <a:tc>
                  <a:txBody>
                    <a:bodyPr vert="horz" wrap="square"/>
                    <a:lstStyle/>
                    <a:p>
                      <a:pPr marL="17780" algn="ctr">
                        <a:lnSpc>
                          <a:spcPct val="100000"/>
                        </a:lnSpc>
                        <a:spcBef>
                          <a:spcPts val="409"/>
                        </a:spcBef>
                      </a:pPr>
                      <a:r>
                        <a:rPr sz="3600">
                          <a:latin typeface="Times New Roman"/>
                          <a:cs typeface="Times New Roman"/>
                        </a:rPr>
                        <a:t>1</a:t>
                      </a:r>
                    </a:p>
                  </a:txBody>
                  <a:tcPr marL="0" marR="0" marT="168872" marB="0">
                    <a:lnL w="12700">
                      <a:solidFill>
                        <a:srgbClr val="00A500"/>
                      </a:solidFill>
                      <a:prstDash val="solid"/>
                    </a:lnL>
                  </a:tcPr>
                </a:tc>
                <a:tc>
                  <a:txBody>
                    <a:bodyPr vert="horz" wrap="square"/>
                    <a:lstStyle/>
                    <a:p>
                      <a:pPr marL="135255">
                        <a:lnSpc>
                          <a:spcPct val="100000"/>
                        </a:lnSpc>
                        <a:spcBef>
                          <a:spcPts val="395"/>
                        </a:spcBef>
                      </a:pPr>
                      <a:r>
                        <a:rPr sz="3600">
                          <a:latin typeface="Times New Roman"/>
                          <a:cs typeface="Times New Roman"/>
                        </a:rPr>
                        <a:t>0</a:t>
                      </a:r>
                    </a:p>
                  </a:txBody>
                  <a:tcPr marL="0" marR="0" marT="162697" marB="0"/>
                </a:tc>
                <a:tc>
                  <a:txBody>
                    <a:bodyPr vert="horz" wrap="square"/>
                    <a:lstStyle/>
                    <a:p>
                      <a:pPr marL="142875">
                        <a:lnSpc>
                          <a:spcPct val="100000"/>
                        </a:lnSpc>
                        <a:spcBef>
                          <a:spcPts val="409"/>
                        </a:spcBef>
                      </a:pPr>
                      <a:r>
                        <a:rPr sz="3600">
                          <a:latin typeface="Times New Roman"/>
                          <a:cs typeface="Times New Roman"/>
                        </a:rPr>
                        <a:t>0</a:t>
                      </a:r>
                    </a:p>
                  </a:txBody>
                  <a:tcPr marL="0" marR="0" marT="168872" marB="0"/>
                </a:tc>
                <a:tc>
                  <a:txBody>
                    <a:bodyPr vert="horz" wrap="square"/>
                    <a:lstStyle/>
                    <a:p>
                      <a:pPr marL="129539">
                        <a:lnSpc>
                          <a:spcPct val="100000"/>
                        </a:lnSpc>
                        <a:spcBef>
                          <a:spcPts val="409"/>
                        </a:spcBef>
                      </a:pPr>
                      <a:r>
                        <a:rPr sz="3600">
                          <a:latin typeface="Times New Roman"/>
                          <a:cs typeface="Times New Roman"/>
                        </a:rPr>
                        <a:t>1</a:t>
                      </a:r>
                    </a:p>
                  </a:txBody>
                  <a:tcPr marL="0" marR="0" marT="168872" marB="0"/>
                </a:tc>
                <a:extLst>
                  <a:ext uri="{0D108BD9-81ED-4DB2-BD59-A6C34878D82A}">
                    <a16:rowId xmlns:a16="http://schemas.microsoft.com/office/drawing/2014/main" val="10002"/>
                  </a:ext>
                </a:extLst>
              </a:tr>
              <a:tr h="1140418">
                <a:tc>
                  <a:txBody>
                    <a:bodyPr vert="horz" wrap="square"/>
                    <a:lstStyle/>
                    <a:p>
                      <a:pPr marL="12065">
                        <a:lnSpc>
                          <a:spcPct val="100000"/>
                        </a:lnSpc>
                        <a:spcBef>
                          <a:spcPts val="439"/>
                        </a:spcBef>
                      </a:pPr>
                      <a:r>
                        <a:rPr sz="3600" i="1" spc="50">
                          <a:latin typeface="Times New Roman"/>
                          <a:cs typeface="Times New Roman"/>
                        </a:rPr>
                        <a:t>L</a:t>
                      </a:r>
                      <a:r>
                        <a:rPr sz="3600" spc="50">
                          <a:latin typeface="Times New Roman"/>
                          <a:cs typeface="Times New Roman"/>
                        </a:rPr>
                        <a:t>(</a:t>
                      </a:r>
                      <a:r>
                        <a:rPr sz="3600" i="1" spc="50">
                          <a:latin typeface="Times New Roman"/>
                          <a:cs typeface="Times New Roman"/>
                        </a:rPr>
                        <a:t>M</a:t>
                      </a:r>
                      <a:r>
                        <a:rPr sz="4400" spc="75" baseline="-18518">
                          <a:latin typeface="Times New Roman"/>
                          <a:cs typeface="Times New Roman"/>
                        </a:rPr>
                        <a:t>3</a:t>
                      </a:r>
                      <a:r>
                        <a:rPr sz="3600" spc="50">
                          <a:latin typeface="Times New Roman"/>
                          <a:cs typeface="Times New Roman"/>
                        </a:rPr>
                        <a:t>)</a:t>
                      </a:r>
                      <a:endParaRPr sz="3600">
                        <a:latin typeface="Times New Roman"/>
                        <a:cs typeface="Times New Roman"/>
                      </a:endParaRPr>
                    </a:p>
                  </a:txBody>
                  <a:tcPr marL="0" marR="0" marT="181229" marB="0">
                    <a:lnR w="12700">
                      <a:solidFill>
                        <a:srgbClr val="00A500"/>
                      </a:solidFill>
                      <a:prstDash val="solid"/>
                    </a:lnR>
                  </a:tcPr>
                </a:tc>
                <a:tc>
                  <a:txBody>
                    <a:bodyPr vert="horz" wrap="square"/>
                    <a:lstStyle/>
                    <a:p>
                      <a:pPr marR="2540" algn="ctr">
                        <a:lnSpc>
                          <a:spcPct val="100000"/>
                        </a:lnSpc>
                        <a:spcBef>
                          <a:spcPts val="535"/>
                        </a:spcBef>
                      </a:pPr>
                      <a:r>
                        <a:rPr sz="3600">
                          <a:latin typeface="Times New Roman"/>
                          <a:cs typeface="Times New Roman"/>
                        </a:rPr>
                        <a:t>0</a:t>
                      </a:r>
                    </a:p>
                  </a:txBody>
                  <a:tcPr marL="0" marR="0" marT="220362" marB="0">
                    <a:lnL w="12700">
                      <a:solidFill>
                        <a:srgbClr val="00A500"/>
                      </a:solidFill>
                      <a:prstDash val="solid"/>
                    </a:lnL>
                  </a:tcPr>
                </a:tc>
                <a:tc>
                  <a:txBody>
                    <a:bodyPr vert="horz" wrap="square"/>
                    <a:lstStyle/>
                    <a:p>
                      <a:pPr marL="121920">
                        <a:lnSpc>
                          <a:spcPct val="100000"/>
                        </a:lnSpc>
                        <a:spcBef>
                          <a:spcPts val="535"/>
                        </a:spcBef>
                      </a:pPr>
                      <a:r>
                        <a:rPr sz="3600">
                          <a:latin typeface="Times New Roman"/>
                          <a:cs typeface="Times New Roman"/>
                        </a:rPr>
                        <a:t>1</a:t>
                      </a:r>
                    </a:p>
                  </a:txBody>
                  <a:tcPr marL="0" marR="0" marT="220362" marB="0"/>
                </a:tc>
                <a:tc>
                  <a:txBody>
                    <a:bodyPr vert="horz" wrap="square"/>
                    <a:lstStyle/>
                    <a:p>
                      <a:pPr marL="125730">
                        <a:lnSpc>
                          <a:spcPct val="100000"/>
                        </a:lnSpc>
                        <a:spcBef>
                          <a:spcPts val="535"/>
                        </a:spcBef>
                      </a:pPr>
                      <a:r>
                        <a:rPr sz="3600">
                          <a:latin typeface="Times New Roman"/>
                          <a:cs typeface="Times New Roman"/>
                        </a:rPr>
                        <a:t>1</a:t>
                      </a:r>
                    </a:p>
                  </a:txBody>
                  <a:tcPr marL="0" marR="0" marT="220362" marB="0"/>
                </a:tc>
                <a:tc>
                  <a:txBody>
                    <a:bodyPr vert="horz" wrap="square"/>
                    <a:lstStyle/>
                    <a:p>
                      <a:pPr marL="149225">
                        <a:lnSpc>
                          <a:spcPct val="100000"/>
                        </a:lnSpc>
                        <a:spcBef>
                          <a:spcPts val="535"/>
                        </a:spcBef>
                      </a:pPr>
                      <a:r>
                        <a:rPr sz="3600">
                          <a:latin typeface="Times New Roman"/>
                          <a:cs typeface="Times New Roman"/>
                        </a:rPr>
                        <a:t>1</a:t>
                      </a:r>
                    </a:p>
                  </a:txBody>
                  <a:tcPr marL="0" marR="0" marT="220362" marB="0"/>
                </a:tc>
                <a:extLst>
                  <a:ext uri="{0D108BD9-81ED-4DB2-BD59-A6C34878D82A}">
                    <a16:rowId xmlns:a16="http://schemas.microsoft.com/office/drawing/2014/main" val="10003"/>
                  </a:ext>
                </a:extLst>
              </a:tr>
              <a:tr h="1099729">
                <a:tc>
                  <a:txBody>
                    <a:bodyPr vert="horz" wrap="square"/>
                    <a:lstStyle/>
                    <a:p>
                      <a:pPr marL="12065">
                        <a:lnSpc>
                          <a:spcPct val="100000"/>
                        </a:lnSpc>
                        <a:spcBef>
                          <a:spcPts val="640"/>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3600" i="1" spc="-180">
                          <a:latin typeface="Times New Roman"/>
                          <a:cs typeface="Times New Roman"/>
                        </a:rPr>
                        <a:t> </a:t>
                      </a:r>
                      <a:r>
                        <a:rPr sz="4400" spc="15" baseline="-18518">
                          <a:latin typeface="Times New Roman"/>
                          <a:cs typeface="Times New Roman"/>
                        </a:rPr>
                        <a:t>4</a:t>
                      </a:r>
                      <a:r>
                        <a:rPr sz="4400" spc="-209" baseline="-18518">
                          <a:latin typeface="Times New Roman"/>
                          <a:cs typeface="Times New Roman"/>
                        </a:rPr>
                        <a:t> </a:t>
                      </a:r>
                      <a:r>
                        <a:rPr sz="3600">
                          <a:latin typeface="Times New Roman"/>
                          <a:cs typeface="Times New Roman"/>
                        </a:rPr>
                        <a:t>)</a:t>
                      </a:r>
                    </a:p>
                  </a:txBody>
                  <a:tcPr marL="0" marR="0" marT="263611" marB="0">
                    <a:lnR w="12700">
                      <a:solidFill>
                        <a:srgbClr val="00A500"/>
                      </a:solidFill>
                      <a:prstDash val="solid"/>
                    </a:lnR>
                  </a:tcPr>
                </a:tc>
                <a:tc>
                  <a:txBody>
                    <a:bodyPr vert="horz" wrap="square"/>
                    <a:lstStyle/>
                    <a:p>
                      <a:pPr marR="13970" algn="ctr">
                        <a:lnSpc>
                          <a:spcPct val="100000"/>
                        </a:lnSpc>
                        <a:spcBef>
                          <a:spcPts val="720"/>
                        </a:spcBef>
                      </a:pPr>
                      <a:r>
                        <a:rPr sz="3600">
                          <a:latin typeface="Times New Roman"/>
                          <a:cs typeface="Times New Roman"/>
                        </a:rPr>
                        <a:t>0</a:t>
                      </a:r>
                    </a:p>
                  </a:txBody>
                  <a:tcPr marL="0" marR="0" marT="296562" marB="0">
                    <a:lnL w="12700">
                      <a:solidFill>
                        <a:srgbClr val="00A500"/>
                      </a:solidFill>
                      <a:prstDash val="solid"/>
                    </a:lnL>
                  </a:tcPr>
                </a:tc>
                <a:tc>
                  <a:txBody>
                    <a:bodyPr vert="horz" wrap="square"/>
                    <a:lstStyle/>
                    <a:p>
                      <a:pPr marL="127635">
                        <a:lnSpc>
                          <a:spcPct val="100000"/>
                        </a:lnSpc>
                        <a:spcBef>
                          <a:spcPts val="720"/>
                        </a:spcBef>
                      </a:pPr>
                      <a:r>
                        <a:rPr sz="3600">
                          <a:latin typeface="Times New Roman"/>
                          <a:cs typeface="Times New Roman"/>
                        </a:rPr>
                        <a:t>0</a:t>
                      </a:r>
                    </a:p>
                  </a:txBody>
                  <a:tcPr marL="0" marR="0" marT="296562" marB="0"/>
                </a:tc>
                <a:tc>
                  <a:txBody>
                    <a:bodyPr vert="horz" wrap="square"/>
                    <a:lstStyle/>
                    <a:p>
                      <a:pPr marL="133350">
                        <a:lnSpc>
                          <a:spcPct val="100000"/>
                        </a:lnSpc>
                        <a:spcBef>
                          <a:spcPts val="720"/>
                        </a:spcBef>
                      </a:pPr>
                      <a:r>
                        <a:rPr sz="3600">
                          <a:latin typeface="Times New Roman"/>
                          <a:cs typeface="Times New Roman"/>
                        </a:rPr>
                        <a:t>0</a:t>
                      </a:r>
                    </a:p>
                  </a:txBody>
                  <a:tcPr marL="0" marR="0" marT="296562" marB="0"/>
                </a:tc>
                <a:tc>
                  <a:txBody>
                    <a:bodyPr vert="horz" wrap="square"/>
                    <a:lstStyle/>
                    <a:p>
                      <a:pPr marL="143510">
                        <a:lnSpc>
                          <a:spcPct val="100000"/>
                        </a:lnSpc>
                        <a:spcBef>
                          <a:spcPts val="720"/>
                        </a:spcBef>
                      </a:pPr>
                      <a:r>
                        <a:rPr sz="3600">
                          <a:latin typeface="Times New Roman"/>
                          <a:cs typeface="Times New Roman"/>
                        </a:rPr>
                        <a:t>1</a:t>
                      </a:r>
                    </a:p>
                  </a:txBody>
                  <a:tcPr marL="0" marR="0" marT="296562" marB="0"/>
                </a:tc>
                <a:extLst>
                  <a:ext uri="{0D108BD9-81ED-4DB2-BD59-A6C34878D82A}">
                    <a16:rowId xmlns:a16="http://schemas.microsoft.com/office/drawing/2014/main" val="10004"/>
                  </a:ext>
                </a:extLst>
              </a:tr>
            </a:tbl>
          </a:graphicData>
        </a:graphic>
      </p:graphicFrame>
      <p:sp>
        <p:nvSpPr>
          <p:cNvPr id="3" name="object 3"/>
          <p:cNvSpPr/>
          <p:nvPr/>
        </p:nvSpPr>
        <p:spPr>
          <a:xfrm>
            <a:off x="4639065" y="3278106"/>
            <a:ext cx="2205681" cy="2131541"/>
          </a:xfrm>
          <a:custGeom>
            <a:rect l="l" t="t" r="r" b="b"/>
            <a:pathLst>
              <a:path w="680085" h="657225">
                <a:moveTo>
                  <a:pt x="0" y="129031"/>
                </a:moveTo>
                <a:lnTo>
                  <a:pt x="10135" y="78807"/>
                </a:lnTo>
                <a:lnTo>
                  <a:pt x="37774" y="37792"/>
                </a:lnTo>
                <a:lnTo>
                  <a:pt x="78768" y="10140"/>
                </a:lnTo>
                <a:lnTo>
                  <a:pt x="128968" y="0"/>
                </a:lnTo>
                <a:lnTo>
                  <a:pt x="179168" y="10140"/>
                </a:lnTo>
                <a:lnTo>
                  <a:pt x="220162" y="37792"/>
                </a:lnTo>
                <a:lnTo>
                  <a:pt x="247801" y="78807"/>
                </a:lnTo>
                <a:lnTo>
                  <a:pt x="257937" y="129031"/>
                </a:lnTo>
                <a:lnTo>
                  <a:pt x="247801" y="179256"/>
                </a:lnTo>
                <a:lnTo>
                  <a:pt x="220162" y="220270"/>
                </a:lnTo>
                <a:lnTo>
                  <a:pt x="179168" y="247923"/>
                </a:lnTo>
                <a:lnTo>
                  <a:pt x="128968" y="258063"/>
                </a:lnTo>
                <a:lnTo>
                  <a:pt x="78768" y="247923"/>
                </a:lnTo>
                <a:lnTo>
                  <a:pt x="37774" y="220270"/>
                </a:lnTo>
                <a:lnTo>
                  <a:pt x="10135" y="179256"/>
                </a:lnTo>
                <a:lnTo>
                  <a:pt x="0" y="129031"/>
                </a:lnTo>
                <a:close/>
              </a:path>
              <a:path w="680085" h="657225">
                <a:moveTo>
                  <a:pt x="422078" y="527857"/>
                </a:moveTo>
                <a:lnTo>
                  <a:pt x="432213" y="477632"/>
                </a:lnTo>
                <a:lnTo>
                  <a:pt x="459853" y="436618"/>
                </a:lnTo>
                <a:lnTo>
                  <a:pt x="500847" y="408965"/>
                </a:lnTo>
                <a:lnTo>
                  <a:pt x="551047" y="398825"/>
                </a:lnTo>
                <a:lnTo>
                  <a:pt x="601247" y="408965"/>
                </a:lnTo>
                <a:lnTo>
                  <a:pt x="642241" y="436618"/>
                </a:lnTo>
                <a:lnTo>
                  <a:pt x="669880" y="477632"/>
                </a:lnTo>
                <a:lnTo>
                  <a:pt x="680015" y="527857"/>
                </a:lnTo>
                <a:lnTo>
                  <a:pt x="669880" y="578082"/>
                </a:lnTo>
                <a:lnTo>
                  <a:pt x="642241" y="619096"/>
                </a:lnTo>
                <a:lnTo>
                  <a:pt x="601247" y="646749"/>
                </a:lnTo>
                <a:lnTo>
                  <a:pt x="551047" y="656889"/>
                </a:lnTo>
                <a:lnTo>
                  <a:pt x="500847" y="646749"/>
                </a:lnTo>
                <a:lnTo>
                  <a:pt x="459853" y="619096"/>
                </a:lnTo>
                <a:lnTo>
                  <a:pt x="432213" y="578082"/>
                </a:lnTo>
                <a:lnTo>
                  <a:pt x="422078" y="527857"/>
                </a:lnTo>
                <a:close/>
              </a:path>
            </a:pathLst>
          </a:custGeom>
          <a:ln w="4157">
            <a:solidFill>
              <a:srgbClr val="FF28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4" name="object 4"/>
          <p:cNvSpPr txBox="1"/>
          <p:nvPr/>
        </p:nvSpPr>
        <p:spPr>
          <a:xfrm>
            <a:off x="2951687" y="5804856"/>
            <a:ext cx="3276600"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3892" i="1" spc="49">
                <a:latin typeface="Times New Roman"/>
                <a:cs typeface="Times New Roman"/>
              </a:rPr>
              <a:t>L</a:t>
            </a:r>
            <a:r>
              <a:rPr sz="3892" i="1" spc="-97">
                <a:latin typeface="Times New Roman"/>
                <a:cs typeface="Times New Roman"/>
              </a:rPr>
              <a:t> </a:t>
            </a:r>
            <a:r>
              <a:rPr sz="3892" spc="49">
                <a:latin typeface="Symbol"/>
                <a:cs typeface="Symbol"/>
              </a:rPr>
              <a:t></a:t>
            </a:r>
            <a:r>
              <a:rPr sz="3892" spc="-470">
                <a:latin typeface="Times New Roman"/>
                <a:cs typeface="Times New Roman"/>
              </a:rPr>
              <a:t> </a:t>
            </a:r>
            <a:r>
              <a:rPr sz="3892" spc="114">
                <a:latin typeface="Times New Roman"/>
                <a:cs typeface="Times New Roman"/>
              </a:rPr>
              <a:t>{</a:t>
            </a:r>
            <a:r>
              <a:rPr sz="3892" i="1" spc="114">
                <a:latin typeface="Times New Roman"/>
                <a:cs typeface="Times New Roman"/>
              </a:rPr>
              <a:t>a</a:t>
            </a:r>
            <a:r>
              <a:rPr sz="4622" spc="169" baseline="32163">
                <a:latin typeface="Times New Roman"/>
                <a:cs typeface="Times New Roman"/>
              </a:rPr>
              <a:t>3</a:t>
            </a:r>
            <a:r>
              <a:rPr sz="3892" spc="114">
                <a:latin typeface="Times New Roman"/>
                <a:cs typeface="Times New Roman"/>
              </a:rPr>
              <a:t>,</a:t>
            </a:r>
            <a:r>
              <a:rPr sz="3892" spc="-584">
                <a:latin typeface="Times New Roman"/>
                <a:cs typeface="Times New Roman"/>
              </a:rPr>
              <a:t> </a:t>
            </a:r>
            <a:r>
              <a:rPr sz="3892" i="1" spc="178">
                <a:latin typeface="Times New Roman"/>
                <a:cs typeface="Times New Roman"/>
              </a:rPr>
              <a:t>a</a:t>
            </a:r>
            <a:r>
              <a:rPr sz="4622" spc="266" baseline="32163">
                <a:latin typeface="Times New Roman"/>
                <a:cs typeface="Times New Roman"/>
              </a:rPr>
              <a:t>4</a:t>
            </a:r>
            <a:r>
              <a:rPr sz="4622" spc="-678" baseline="32163">
                <a:latin typeface="Times New Roman"/>
                <a:cs typeface="Times New Roman"/>
              </a:rPr>
              <a:t> </a:t>
            </a:r>
            <a:r>
              <a:rPr sz="3892" spc="-97">
                <a:latin typeface="Times New Roman"/>
                <a:cs typeface="Times New Roman"/>
              </a:rPr>
              <a:t>,</a:t>
            </a:r>
            <a:r>
              <a:rPr sz="3892" spc="-97">
                <a:latin typeface="Arial"/>
                <a:cs typeface="Arial"/>
              </a:rPr>
              <a:t>…</a:t>
            </a:r>
            <a:r>
              <a:rPr sz="3892" spc="-97">
                <a:latin typeface="Times New Roman"/>
                <a:cs typeface="Times New Roman"/>
              </a:rPr>
              <a:t>}</a:t>
            </a:r>
            <a:endParaRPr sz="3892">
              <a:latin typeface="Times New Roman"/>
              <a:cs typeface="Times New Roman"/>
            </a:endParaRPr>
          </a:p>
        </p:txBody>
      </p:sp>
      <p:sp>
        <p:nvSpPr>
          <p:cNvPr id="5" name="object 5"/>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6" name="Ink 5"/>
          <p14:cNvContentPartPr/>
          <p14:nvPr/>
        </p14:nvContentPartPr>
        <p14:xfrm>
          <a:off x="112320" y="886680"/>
          <a:ext cx="1770840" cy="5921280"/>
        </p14:xfrm>
      </p:contentPart>
    </p:spTree>
  </p:cSld>
  <p:clrMapOvr>
    <a:masterClrMapping/>
  </p:clrMapOvr>
  <p:transition/>
  <p:timing/>
</p:sld>
</file>

<file path=ppt/slides/slide3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2" name="object 2"/>
          <p:cNvGrpSpPr/>
          <p:nvPr/>
        </p:nvGrpSpPr>
        <p:grpSpPr>
          <a:xfrm>
            <a:off x="473510" y="996002"/>
            <a:ext cx="5062151" cy="4487562"/>
            <a:chOff x="145999" y="307100"/>
            <a:chExt cx="1560830" cy="1383665"/>
          </a:xfrm>
        </p:grpSpPr>
        <p:sp>
          <p:nvSpPr>
            <p:cNvPr id="3" name="object 3"/>
            <p:cNvSpPr/>
            <p:nvPr/>
          </p:nvSpPr>
          <p:spPr>
            <a:xfrm>
              <a:off x="147269" y="1689354"/>
              <a:ext cx="78740" cy="0"/>
            </a:xfrm>
            <a:custGeom>
              <a:rect l="l" t="t" r="r" b="b"/>
              <a:pathLst>
                <a:path w="78739">
                  <a:moveTo>
                    <a:pt x="0" y="0"/>
                  </a:moveTo>
                  <a:lnTo>
                    <a:pt x="78266"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4" name="object 4"/>
            <p:cNvSpPr/>
            <p:nvPr/>
          </p:nvSpPr>
          <p:spPr>
            <a:xfrm>
              <a:off x="709247" y="1221383"/>
              <a:ext cx="87630" cy="0"/>
            </a:xfrm>
            <a:custGeom>
              <a:rect l="l" t="t" r="r" b="b"/>
              <a:pathLst>
                <a:path w="87629">
                  <a:moveTo>
                    <a:pt x="0" y="0"/>
                  </a:moveTo>
                  <a:lnTo>
                    <a:pt x="87307"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5" name="object 5"/>
            <p:cNvSpPr/>
            <p:nvPr/>
          </p:nvSpPr>
          <p:spPr>
            <a:xfrm>
              <a:off x="1618463" y="308370"/>
              <a:ext cx="86995" cy="0"/>
            </a:xfrm>
            <a:custGeom>
              <a:rect l="l" t="t" r="r" b="b"/>
              <a:pathLst>
                <a:path w="86994">
                  <a:moveTo>
                    <a:pt x="0" y="0"/>
                  </a:moveTo>
                  <a:lnTo>
                    <a:pt x="86791"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6" name="object 6"/>
          <p:cNvSpPr txBox="1"/>
          <p:nvPr/>
        </p:nvSpPr>
        <p:spPr>
          <a:xfrm>
            <a:off x="405469" y="865801"/>
            <a:ext cx="7230762" cy="5242705"/>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9762">
              <a:spcBef>
                <a:spcPts val="405"/>
              </a:spcBef>
              <a:tabLst>
                <a:tab pos="4854081"/>
              </a:tabLst>
            </a:pPr>
            <a:r>
              <a:rPr sz="4622" spc="71" baseline="2923">
                <a:solidFill>
                  <a:srgbClr val="4348AA"/>
                </a:solidFill>
                <a:latin typeface="Comic Sans MS"/>
                <a:cs typeface="Comic Sans MS"/>
              </a:rPr>
              <a:t>Consider </a:t>
            </a:r>
            <a:r>
              <a:rPr sz="4622" spc="49" baseline="2923">
                <a:solidFill>
                  <a:srgbClr val="4348AA"/>
                </a:solidFill>
                <a:latin typeface="Comic Sans MS"/>
                <a:cs typeface="Comic Sans MS"/>
              </a:rPr>
              <a:t>the</a:t>
            </a:r>
            <a:r>
              <a:rPr sz="4622" spc="71" baseline="2923">
                <a:solidFill>
                  <a:srgbClr val="4348AA"/>
                </a:solidFill>
                <a:latin typeface="Comic Sans MS"/>
                <a:cs typeface="Comic Sans MS"/>
              </a:rPr>
              <a:t> language	</a:t>
            </a:r>
            <a:r>
              <a:rPr sz="3892" i="1" spc="32">
                <a:latin typeface="Times New Roman"/>
                <a:cs typeface="Times New Roman"/>
              </a:rPr>
              <a:t>L</a:t>
            </a:r>
            <a:endParaRPr sz="3892">
              <a:latin typeface="Times New Roman"/>
              <a:cs typeface="Times New Roman"/>
            </a:endParaRPr>
          </a:p>
          <a:p>
            <a:pPr>
              <a:lnSpc>
                <a:spcPct val="100000"/>
              </a:lnSpc>
            </a:pPr>
            <a:endParaRPr sz="6324">
              <a:latin typeface="Times New Roman"/>
              <a:cs typeface="Times New Roman"/>
            </a:endParaRPr>
          </a:p>
          <a:p>
            <a:pPr marL="1904975"/>
            <a:r>
              <a:rPr sz="3892" i="1" spc="49">
                <a:latin typeface="Times New Roman"/>
                <a:cs typeface="Times New Roman"/>
              </a:rPr>
              <a:t>L</a:t>
            </a:r>
            <a:r>
              <a:rPr sz="3892" i="1" spc="-65">
                <a:latin typeface="Times New Roman"/>
                <a:cs typeface="Times New Roman"/>
              </a:rPr>
              <a:t> </a:t>
            </a:r>
            <a:r>
              <a:rPr sz="3892" spc="49">
                <a:latin typeface="Symbol"/>
                <a:cs typeface="Symbol"/>
              </a:rPr>
              <a:t></a:t>
            </a:r>
            <a:r>
              <a:rPr sz="3892" spc="-454">
                <a:latin typeface="Times New Roman"/>
                <a:cs typeface="Times New Roman"/>
              </a:rPr>
              <a:t> </a:t>
            </a:r>
            <a:r>
              <a:rPr sz="3892" spc="49">
                <a:latin typeface="Times New Roman"/>
                <a:cs typeface="Times New Roman"/>
              </a:rPr>
              <a:t>{</a:t>
            </a:r>
            <a:r>
              <a:rPr sz="3892" i="1" spc="49">
                <a:latin typeface="Times New Roman"/>
                <a:cs typeface="Times New Roman"/>
              </a:rPr>
              <a:t>a</a:t>
            </a:r>
            <a:r>
              <a:rPr sz="4622" i="1" spc="71" baseline="32163">
                <a:latin typeface="Times New Roman"/>
                <a:cs typeface="Times New Roman"/>
              </a:rPr>
              <a:t>i</a:t>
            </a:r>
            <a:r>
              <a:rPr sz="4622" i="1" spc="389" baseline="32163">
                <a:latin typeface="Times New Roman"/>
                <a:cs typeface="Times New Roman"/>
              </a:rPr>
              <a:t> </a:t>
            </a:r>
            <a:r>
              <a:rPr sz="3892" spc="16">
                <a:latin typeface="Times New Roman"/>
                <a:cs typeface="Times New Roman"/>
              </a:rPr>
              <a:t>:</a:t>
            </a:r>
            <a:r>
              <a:rPr sz="3892" spc="-370">
                <a:latin typeface="Times New Roman"/>
                <a:cs typeface="Times New Roman"/>
              </a:rPr>
              <a:t> </a:t>
            </a:r>
            <a:r>
              <a:rPr sz="3892" i="1" spc="97">
                <a:latin typeface="Times New Roman"/>
                <a:cs typeface="Times New Roman"/>
              </a:rPr>
              <a:t>a</a:t>
            </a:r>
            <a:r>
              <a:rPr sz="4622" i="1" spc="143" baseline="32163">
                <a:latin typeface="Times New Roman"/>
                <a:cs typeface="Times New Roman"/>
              </a:rPr>
              <a:t>i</a:t>
            </a:r>
            <a:r>
              <a:rPr sz="4622" i="1" spc="217" baseline="32163">
                <a:latin typeface="Times New Roman"/>
                <a:cs typeface="Times New Roman"/>
              </a:rPr>
              <a:t> </a:t>
            </a:r>
            <a:r>
              <a:rPr sz="3892" spc="65">
                <a:latin typeface="Symbol"/>
                <a:cs typeface="Symbol"/>
              </a:rPr>
              <a:t></a:t>
            </a:r>
            <a:r>
              <a:rPr sz="3892" spc="-370">
                <a:latin typeface="Times New Roman"/>
                <a:cs typeface="Times New Roman"/>
              </a:rPr>
              <a:t> </a:t>
            </a: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412" baseline="-17543">
                <a:latin typeface="Times New Roman"/>
                <a:cs typeface="Times New Roman"/>
              </a:rPr>
              <a:t> </a:t>
            </a:r>
            <a:r>
              <a:rPr sz="3892" spc="32">
                <a:latin typeface="Times New Roman"/>
                <a:cs typeface="Times New Roman"/>
              </a:rPr>
              <a:t>)}</a:t>
            </a:r>
            <a:endParaRPr sz="3892">
              <a:latin typeface="Times New Roman"/>
              <a:cs typeface="Times New Roman"/>
            </a:endParaRPr>
          </a:p>
          <a:p>
            <a:pPr>
              <a:lnSpc>
                <a:spcPct val="100000"/>
              </a:lnSpc>
            </a:pPr>
            <a:endParaRPr sz="5838">
              <a:latin typeface="Times New Roman"/>
              <a:cs typeface="Times New Roman"/>
            </a:endParaRPr>
          </a:p>
          <a:p>
            <a:pPr marL="1904975"/>
            <a:r>
              <a:rPr sz="3892" i="1" spc="49">
                <a:latin typeface="Times New Roman"/>
                <a:cs typeface="Times New Roman"/>
              </a:rPr>
              <a:t>L</a:t>
            </a:r>
            <a:r>
              <a:rPr sz="3892" i="1" spc="-65">
                <a:latin typeface="Times New Roman"/>
                <a:cs typeface="Times New Roman"/>
              </a:rPr>
              <a:t> </a:t>
            </a:r>
            <a:r>
              <a:rPr sz="3892" spc="49">
                <a:latin typeface="Symbol"/>
                <a:cs typeface="Symbol"/>
              </a:rPr>
              <a:t></a:t>
            </a:r>
            <a:r>
              <a:rPr sz="3892" spc="-454">
                <a:latin typeface="Times New Roman"/>
                <a:cs typeface="Times New Roman"/>
              </a:rPr>
              <a:t> </a:t>
            </a:r>
            <a:r>
              <a:rPr sz="3892" spc="49">
                <a:latin typeface="Times New Roman"/>
                <a:cs typeface="Times New Roman"/>
              </a:rPr>
              <a:t>{</a:t>
            </a:r>
            <a:r>
              <a:rPr sz="3892" i="1" spc="49">
                <a:latin typeface="Times New Roman"/>
                <a:cs typeface="Times New Roman"/>
              </a:rPr>
              <a:t>a</a:t>
            </a:r>
            <a:r>
              <a:rPr sz="4622" i="1" spc="71" baseline="32163">
                <a:latin typeface="Times New Roman"/>
                <a:cs typeface="Times New Roman"/>
              </a:rPr>
              <a:t>i</a:t>
            </a:r>
            <a:r>
              <a:rPr sz="4622" i="1" spc="389" baseline="32163">
                <a:latin typeface="Times New Roman"/>
                <a:cs typeface="Times New Roman"/>
              </a:rPr>
              <a:t> </a:t>
            </a:r>
            <a:r>
              <a:rPr sz="3892" spc="16">
                <a:latin typeface="Times New Roman"/>
                <a:cs typeface="Times New Roman"/>
              </a:rPr>
              <a:t>:</a:t>
            </a:r>
            <a:r>
              <a:rPr sz="3892" spc="-370">
                <a:latin typeface="Times New Roman"/>
                <a:cs typeface="Times New Roman"/>
              </a:rPr>
              <a:t> </a:t>
            </a:r>
            <a:r>
              <a:rPr sz="3892" i="1" spc="97">
                <a:latin typeface="Times New Roman"/>
                <a:cs typeface="Times New Roman"/>
              </a:rPr>
              <a:t>a</a:t>
            </a:r>
            <a:r>
              <a:rPr sz="4622" i="1" spc="143" baseline="32163">
                <a:latin typeface="Times New Roman"/>
                <a:cs typeface="Times New Roman"/>
              </a:rPr>
              <a:t>i</a:t>
            </a:r>
            <a:r>
              <a:rPr sz="4622" i="1" spc="217" baseline="32163">
                <a:latin typeface="Times New Roman"/>
                <a:cs typeface="Times New Roman"/>
              </a:rPr>
              <a:t> </a:t>
            </a:r>
            <a:r>
              <a:rPr sz="3892" spc="65">
                <a:latin typeface="Symbol"/>
                <a:cs typeface="Symbol"/>
              </a:rPr>
              <a:t></a:t>
            </a:r>
            <a:r>
              <a:rPr sz="3892" spc="-370">
                <a:latin typeface="Times New Roman"/>
                <a:cs typeface="Times New Roman"/>
              </a:rPr>
              <a:t> </a:t>
            </a: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412" baseline="-17543">
                <a:latin typeface="Times New Roman"/>
                <a:cs typeface="Times New Roman"/>
              </a:rPr>
              <a:t> </a:t>
            </a:r>
            <a:r>
              <a:rPr sz="3892" spc="32">
                <a:latin typeface="Times New Roman"/>
                <a:cs typeface="Times New Roman"/>
              </a:rPr>
              <a:t>)}</a:t>
            </a:r>
            <a:endParaRPr sz="3892">
              <a:latin typeface="Times New Roman"/>
              <a:cs typeface="Times New Roman"/>
            </a:endParaRPr>
          </a:p>
          <a:p>
            <a:pPr>
              <a:spcBef>
                <a:spcPts val="32"/>
              </a:spcBef>
            </a:pPr>
            <a:endParaRPr sz="6324">
              <a:latin typeface="Times New Roman"/>
              <a:cs typeface="Times New Roman"/>
            </a:endParaRPr>
          </a:p>
          <a:p>
            <a:pPr marL="82377">
              <a:tabLst>
                <a:tab pos="823773"/>
              </a:tabLst>
            </a:pPr>
            <a:r>
              <a:rPr sz="3568" i="1" spc="-16">
                <a:latin typeface="Times New Roman"/>
                <a:cs typeface="Times New Roman"/>
              </a:rPr>
              <a:t>L	</a:t>
            </a:r>
            <a:r>
              <a:rPr sz="3081" spc="49">
                <a:solidFill>
                  <a:srgbClr val="4348AA"/>
                </a:solidFill>
                <a:latin typeface="Comic Sans MS"/>
                <a:cs typeface="Comic Sans MS"/>
              </a:rPr>
              <a:t>consists of </a:t>
            </a:r>
            <a:r>
              <a:rPr sz="3081" spc="32">
                <a:solidFill>
                  <a:srgbClr val="4348AA"/>
                </a:solidFill>
                <a:latin typeface="Comic Sans MS"/>
                <a:cs typeface="Comic Sans MS"/>
              </a:rPr>
              <a:t>the </a:t>
            </a:r>
            <a:r>
              <a:rPr sz="3081" spc="32">
                <a:latin typeface="Comic Sans MS"/>
                <a:cs typeface="Comic Sans MS"/>
              </a:rPr>
              <a:t>0’s </a:t>
            </a:r>
            <a:r>
              <a:rPr sz="3081" spc="32">
                <a:solidFill>
                  <a:srgbClr val="4348AA"/>
                </a:solidFill>
                <a:latin typeface="Comic Sans MS"/>
                <a:cs typeface="Comic Sans MS"/>
              </a:rPr>
              <a:t>in the</a:t>
            </a:r>
            <a:r>
              <a:rPr sz="3081" spc="-227">
                <a:solidFill>
                  <a:srgbClr val="4348AA"/>
                </a:solidFill>
                <a:latin typeface="Comic Sans MS"/>
                <a:cs typeface="Comic Sans MS"/>
              </a:rPr>
              <a:t> </a:t>
            </a:r>
            <a:r>
              <a:rPr sz="3081" spc="32">
                <a:solidFill>
                  <a:srgbClr val="4348AA"/>
                </a:solidFill>
                <a:latin typeface="Comic Sans MS"/>
                <a:cs typeface="Comic Sans MS"/>
              </a:rPr>
              <a:t>diagonal</a:t>
            </a:r>
            <a:endParaRPr sz="3081">
              <a:latin typeface="Comic Sans MS"/>
              <a:cs typeface="Comic Sans MS"/>
            </a:endParaRPr>
          </a:p>
        </p:txBody>
      </p:sp>
      <p:sp>
        <p:nvSpPr>
          <p:cNvPr id="7" name="object 7"/>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8" name="Ink 7"/>
          <p14:cNvContentPartPr/>
          <p14:nvPr/>
        </p14:nvContentPartPr>
        <p14:xfrm>
          <a:off x="2302560" y="3967560"/>
          <a:ext cx="4584960" cy="621360"/>
        </p14:xfrm>
      </p:contentPart>
    </p:spTree>
  </p:cSld>
  <p:clrMapOvr>
    <a:masterClrMapping/>
  </p:clrMapOvr>
  <p:transition/>
  <p:timing/>
</p:sld>
</file>

<file path=ppt/slides/slide3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2" name="object 2"/>
          <p:cNvGraphicFramePr>
            <a:graphicFrameLocks noGrp="1"/>
          </p:cNvGraphicFramePr>
          <p:nvPr/>
        </p:nvGraphicFramePr>
        <p:xfrm>
          <a:off x="449558" y="6739"/>
          <a:ext cx="8005112" cy="5484636"/>
        </p:xfrm>
        <a:graphic>
          <a:graphicData uri="http://schemas.openxmlformats.org/drawingml/2006/table">
            <a:tbl>
              <a:tblPr firstRow="1" bandRow="1">
                <a:tableStyleId>{2D5ABB26-0587-4C30-8999-92F81FD0307C}</a:tableStyleId>
              </a:tblPr>
              <a:tblGrid>
                <a:gridCol w="1439562">
                  <a:extLst>
                    <a:ext uri="{9D8B030D-6E8A-4147-A177-3AD203B41FA5}">
                      <a16:colId xmlns:a16="http://schemas.microsoft.com/office/drawing/2014/main" val="20000"/>
                    </a:ext>
                  </a:extLst>
                </a:gridCol>
                <a:gridCol w="1334526">
                  <a:extLst>
                    <a:ext uri="{9D8B030D-6E8A-4147-A177-3AD203B41FA5}">
                      <a16:colId xmlns:a16="http://schemas.microsoft.com/office/drawing/2014/main" val="20001"/>
                    </a:ext>
                  </a:extLst>
                </a:gridCol>
                <a:gridCol w="1262449">
                  <a:extLst>
                    <a:ext uri="{9D8B030D-6E8A-4147-A177-3AD203B41FA5}">
                      <a16:colId xmlns:a16="http://schemas.microsoft.com/office/drawing/2014/main" val="20002"/>
                    </a:ext>
                  </a:extLst>
                </a:gridCol>
                <a:gridCol w="1408667">
                  <a:extLst>
                    <a:ext uri="{9D8B030D-6E8A-4147-A177-3AD203B41FA5}">
                      <a16:colId xmlns:a16="http://schemas.microsoft.com/office/drawing/2014/main" val="20003"/>
                    </a:ext>
                  </a:extLst>
                </a:gridCol>
                <a:gridCol w="2559908">
                  <a:extLst>
                    <a:ext uri="{9D8B030D-6E8A-4147-A177-3AD203B41FA5}">
                      <a16:colId xmlns:a16="http://schemas.microsoft.com/office/drawing/2014/main" val="20004"/>
                    </a:ext>
                  </a:extLst>
                </a:gridCol>
              </a:tblGrid>
              <a:tr h="985566">
                <a:tc>
                  <a:txBody>
                    <a:bodyPr vert="horz" wrap="square"/>
                    <a:lstStyle/>
                    <a:p>
                      <a:pPr>
                        <a:lnSpc>
                          <a:spcPct val="100000"/>
                        </a:lnSpc>
                      </a:pPr>
                      <a:endParaRPr sz="3200">
                        <a:latin typeface="Times New Roman"/>
                        <a:cs typeface="Times New Roman"/>
                      </a:endParaRPr>
                    </a:p>
                  </a:txBody>
                  <a:tcPr marL="0" marR="0" marT="0" marB="0">
                    <a:lnR w="12700">
                      <a:solidFill>
                        <a:srgbClr val="00A500"/>
                      </a:solidFill>
                      <a:prstDash val="solid"/>
                    </a:lnR>
                    <a:lnB w="6350">
                      <a:solidFill>
                        <a:srgbClr val="00A500"/>
                      </a:solidFill>
                      <a:prstDash val="solid"/>
                    </a:lnB>
                  </a:tcPr>
                </a:tc>
                <a:tc>
                  <a:txBody>
                    <a:bodyPr vert="horz" wrap="square"/>
                    <a:lstStyle/>
                    <a:p>
                      <a:pPr marL="59055" algn="ctr">
                        <a:lnSpc>
                          <a:spcPct val="100000"/>
                        </a:lnSpc>
                        <a:spcBef>
                          <a:spcPts val="229"/>
                        </a:spcBef>
                      </a:pPr>
                      <a:r>
                        <a:rPr sz="5400" i="1" spc="-30" baseline="-25252">
                          <a:latin typeface="Times New Roman"/>
                          <a:cs typeface="Times New Roman"/>
                        </a:rPr>
                        <a:t>a</a:t>
                      </a:r>
                      <a:r>
                        <a:rPr sz="2900" spc="-20">
                          <a:latin typeface="Times New Roman"/>
                          <a:cs typeface="Times New Roman"/>
                        </a:rPr>
                        <a:t>1</a:t>
                      </a:r>
                      <a:endParaRPr sz="2900">
                        <a:latin typeface="Times New Roman"/>
                        <a:cs typeface="Times New Roman"/>
                      </a:endParaRPr>
                    </a:p>
                  </a:txBody>
                  <a:tcPr marL="0" marR="0" marT="94732" marB="0">
                    <a:lnL w="12700">
                      <a:solidFill>
                        <a:srgbClr val="00A500"/>
                      </a:solidFill>
                      <a:prstDash val="solid"/>
                    </a:lnL>
                    <a:lnB w="6350">
                      <a:solidFill>
                        <a:srgbClr val="00A500"/>
                      </a:solidFill>
                      <a:prstDash val="solid"/>
                    </a:lnB>
                  </a:tcPr>
                </a:tc>
                <a:tc>
                  <a:txBody>
                    <a:bodyPr vert="horz" wrap="square"/>
                    <a:lstStyle/>
                    <a:p>
                      <a:pPr marL="113664">
                        <a:lnSpc>
                          <a:spcPct val="100000"/>
                        </a:lnSpc>
                        <a:spcBef>
                          <a:spcPts val="245"/>
                        </a:spcBef>
                      </a:pPr>
                      <a:r>
                        <a:rPr sz="5400" i="1" spc="52" baseline="-25252">
                          <a:latin typeface="Times New Roman"/>
                          <a:cs typeface="Times New Roman"/>
                        </a:rPr>
                        <a:t>a</a:t>
                      </a:r>
                      <a:r>
                        <a:rPr sz="2900" spc="35">
                          <a:latin typeface="Times New Roman"/>
                          <a:cs typeface="Times New Roman"/>
                        </a:rPr>
                        <a:t>2</a:t>
                      </a:r>
                      <a:endParaRPr sz="2900">
                        <a:latin typeface="Times New Roman"/>
                        <a:cs typeface="Times New Roman"/>
                      </a:endParaRPr>
                    </a:p>
                  </a:txBody>
                  <a:tcPr marL="0" marR="0" marT="100914" marB="0">
                    <a:lnB w="6350">
                      <a:solidFill>
                        <a:srgbClr val="00A500"/>
                      </a:solidFill>
                      <a:prstDash val="solid"/>
                    </a:lnB>
                  </a:tcPr>
                </a:tc>
                <a:tc>
                  <a:txBody>
                    <a:bodyPr vert="horz" wrap="square"/>
                    <a:lstStyle/>
                    <a:p>
                      <a:pPr marL="170815">
                        <a:lnSpc>
                          <a:spcPct val="100000"/>
                        </a:lnSpc>
                        <a:spcBef>
                          <a:spcPts val="245"/>
                        </a:spcBef>
                      </a:pPr>
                      <a:r>
                        <a:rPr sz="5400" i="1" spc="30" baseline="-25252">
                          <a:latin typeface="Times New Roman"/>
                          <a:cs typeface="Times New Roman"/>
                        </a:rPr>
                        <a:t>a</a:t>
                      </a:r>
                      <a:r>
                        <a:rPr sz="2900" spc="20">
                          <a:latin typeface="Times New Roman"/>
                          <a:cs typeface="Times New Roman"/>
                        </a:rPr>
                        <a:t>3</a:t>
                      </a:r>
                      <a:endParaRPr sz="2900">
                        <a:latin typeface="Times New Roman"/>
                        <a:cs typeface="Times New Roman"/>
                      </a:endParaRPr>
                    </a:p>
                  </a:txBody>
                  <a:tcPr marL="0" marR="0" marT="100914" marB="0">
                    <a:lnB w="6350">
                      <a:solidFill>
                        <a:srgbClr val="00A500"/>
                      </a:solidFill>
                      <a:prstDash val="solid"/>
                    </a:lnB>
                  </a:tcPr>
                </a:tc>
                <a:tc>
                  <a:txBody>
                    <a:bodyPr vert="horz" wrap="square"/>
                    <a:lstStyle/>
                    <a:p>
                      <a:pPr marL="135255">
                        <a:lnSpc>
                          <a:spcPct val="100000"/>
                        </a:lnSpc>
                        <a:spcBef>
                          <a:spcPts val="245"/>
                        </a:spcBef>
                      </a:pPr>
                      <a:r>
                        <a:rPr sz="5400" i="1" spc="52" baseline="-25252">
                          <a:latin typeface="Times New Roman"/>
                          <a:cs typeface="Times New Roman"/>
                        </a:rPr>
                        <a:t>a</a:t>
                      </a:r>
                      <a:r>
                        <a:rPr sz="2900" spc="35">
                          <a:latin typeface="Times New Roman"/>
                          <a:cs typeface="Times New Roman"/>
                        </a:rPr>
                        <a:t>4</a:t>
                      </a:r>
                      <a:endParaRPr sz="2900">
                        <a:latin typeface="Times New Roman"/>
                        <a:cs typeface="Times New Roman"/>
                      </a:endParaRPr>
                    </a:p>
                  </a:txBody>
                  <a:tcPr marL="0" marR="0" marT="100914" marB="0">
                    <a:lnB w="6350">
                      <a:solidFill>
                        <a:srgbClr val="00A500"/>
                      </a:solidFill>
                      <a:prstDash val="solid"/>
                    </a:lnB>
                  </a:tcPr>
                </a:tc>
                <a:extLst>
                  <a:ext uri="{0D108BD9-81ED-4DB2-BD59-A6C34878D82A}">
                    <a16:rowId xmlns:a16="http://schemas.microsoft.com/office/drawing/2014/main" val="10000"/>
                  </a:ext>
                </a:extLst>
              </a:tr>
              <a:tr h="1171482">
                <a:tc>
                  <a:txBody>
                    <a:bodyPr vert="horz" wrap="square"/>
                    <a:lstStyle/>
                    <a:p>
                      <a:pPr marL="43180">
                        <a:lnSpc>
                          <a:spcPct val="100000"/>
                        </a:lnSpc>
                        <a:spcBef>
                          <a:spcPts val="750"/>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4400" spc="37" baseline="-18518">
                          <a:latin typeface="Times New Roman"/>
                          <a:cs typeface="Times New Roman"/>
                        </a:rPr>
                        <a:t>1</a:t>
                      </a:r>
                      <a:r>
                        <a:rPr sz="3600" spc="25">
                          <a:latin typeface="Times New Roman"/>
                          <a:cs typeface="Times New Roman"/>
                        </a:rPr>
                        <a:t>)</a:t>
                      </a:r>
                      <a:endParaRPr sz="3600">
                        <a:latin typeface="Times New Roman"/>
                        <a:cs typeface="Times New Roman"/>
                      </a:endParaRPr>
                    </a:p>
                  </a:txBody>
                  <a:tcPr marL="0" marR="0" marT="308919" marB="0">
                    <a:lnR w="12700">
                      <a:solidFill>
                        <a:srgbClr val="00A500"/>
                      </a:solidFill>
                      <a:prstDash val="solid"/>
                    </a:lnR>
                    <a:lnT w="6350">
                      <a:solidFill>
                        <a:srgbClr val="00A500"/>
                      </a:solidFill>
                      <a:prstDash val="solid"/>
                    </a:lnT>
                  </a:tcPr>
                </a:tc>
                <a:tc>
                  <a:txBody>
                    <a:bodyPr vert="horz" wrap="square"/>
                    <a:lstStyle/>
                    <a:p>
                      <a:pPr marL="63500" algn="ctr">
                        <a:lnSpc>
                          <a:spcPct val="100000"/>
                        </a:lnSpc>
                        <a:spcBef>
                          <a:spcPts val="830"/>
                        </a:spcBef>
                      </a:pPr>
                      <a:r>
                        <a:rPr sz="3600">
                          <a:latin typeface="Times New Roman"/>
                          <a:cs typeface="Times New Roman"/>
                        </a:rPr>
                        <a:t>0</a:t>
                      </a:r>
                    </a:p>
                  </a:txBody>
                  <a:tcPr marL="0" marR="0" marT="341870" marB="0">
                    <a:lnL w="12700">
                      <a:solidFill>
                        <a:srgbClr val="00A500"/>
                      </a:solidFill>
                      <a:prstDash val="solid"/>
                    </a:lnL>
                    <a:lnT w="6350">
                      <a:solidFill>
                        <a:srgbClr val="00A500"/>
                      </a:solidFill>
                      <a:prstDash val="solid"/>
                    </a:lnT>
                  </a:tcPr>
                </a:tc>
                <a:tc>
                  <a:txBody>
                    <a:bodyPr vert="horz" wrap="square"/>
                    <a:lstStyle/>
                    <a:p>
                      <a:pPr marL="145415">
                        <a:lnSpc>
                          <a:spcPct val="100000"/>
                        </a:lnSpc>
                        <a:spcBef>
                          <a:spcPts val="844"/>
                        </a:spcBef>
                      </a:pPr>
                      <a:r>
                        <a:rPr sz="3600">
                          <a:latin typeface="Times New Roman"/>
                          <a:cs typeface="Times New Roman"/>
                        </a:rPr>
                        <a:t>1</a:t>
                      </a:r>
                    </a:p>
                  </a:txBody>
                  <a:tcPr marL="0" marR="0" marT="348045" marB="0">
                    <a:lnT w="6350">
                      <a:solidFill>
                        <a:srgbClr val="00A500"/>
                      </a:solidFill>
                      <a:prstDash val="solid"/>
                    </a:lnT>
                  </a:tcPr>
                </a:tc>
                <a:tc>
                  <a:txBody>
                    <a:bodyPr vert="horz" wrap="square"/>
                    <a:lstStyle/>
                    <a:p>
                      <a:pPr marL="144780">
                        <a:lnSpc>
                          <a:spcPct val="100000"/>
                        </a:lnSpc>
                        <a:spcBef>
                          <a:spcPts val="844"/>
                        </a:spcBef>
                      </a:pPr>
                      <a:r>
                        <a:rPr sz="3600">
                          <a:latin typeface="Times New Roman"/>
                          <a:cs typeface="Times New Roman"/>
                        </a:rPr>
                        <a:t>0</a:t>
                      </a:r>
                    </a:p>
                  </a:txBody>
                  <a:tcPr marL="0" marR="0" marT="348045" marB="0">
                    <a:lnT w="6350">
                      <a:solidFill>
                        <a:srgbClr val="00A500"/>
                      </a:solidFill>
                      <a:prstDash val="solid"/>
                    </a:lnT>
                  </a:tcPr>
                </a:tc>
                <a:tc>
                  <a:txBody>
                    <a:bodyPr vert="horz" wrap="square"/>
                    <a:lstStyle/>
                    <a:p>
                      <a:pPr marL="143510">
                        <a:lnSpc>
                          <a:spcPct val="100000"/>
                        </a:lnSpc>
                        <a:spcBef>
                          <a:spcPts val="844"/>
                        </a:spcBef>
                      </a:pPr>
                      <a:r>
                        <a:rPr sz="3600">
                          <a:latin typeface="Times New Roman"/>
                          <a:cs typeface="Times New Roman"/>
                        </a:rPr>
                        <a:t>1</a:t>
                      </a:r>
                    </a:p>
                  </a:txBody>
                  <a:tcPr marL="0" marR="0" marT="348045" marB="0">
                    <a:lnT w="6350">
                      <a:solidFill>
                        <a:srgbClr val="00A500"/>
                      </a:solidFill>
                      <a:prstDash val="solid"/>
                    </a:lnT>
                  </a:tcPr>
                </a:tc>
                <a:extLst>
                  <a:ext uri="{0D108BD9-81ED-4DB2-BD59-A6C34878D82A}">
                    <a16:rowId xmlns:a16="http://schemas.microsoft.com/office/drawing/2014/main" val="10001"/>
                  </a:ext>
                </a:extLst>
              </a:tr>
              <a:tr h="1087421">
                <a:tc>
                  <a:txBody>
                    <a:bodyPr vert="horz" wrap="square"/>
                    <a:lstStyle/>
                    <a:p>
                      <a:pPr marL="12065">
                        <a:lnSpc>
                          <a:spcPct val="100000"/>
                        </a:lnSpc>
                        <a:spcBef>
                          <a:spcPts val="505"/>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3600" i="1" spc="-180">
                          <a:latin typeface="Times New Roman"/>
                          <a:cs typeface="Times New Roman"/>
                        </a:rPr>
                        <a:t> </a:t>
                      </a:r>
                      <a:r>
                        <a:rPr sz="4400" spc="15" baseline="-18518">
                          <a:latin typeface="Times New Roman"/>
                          <a:cs typeface="Times New Roman"/>
                        </a:rPr>
                        <a:t>2</a:t>
                      </a:r>
                      <a:r>
                        <a:rPr sz="4400" spc="-209" baseline="-18518">
                          <a:latin typeface="Times New Roman"/>
                          <a:cs typeface="Times New Roman"/>
                        </a:rPr>
                        <a:t> </a:t>
                      </a:r>
                      <a:r>
                        <a:rPr sz="3600">
                          <a:latin typeface="Times New Roman"/>
                          <a:cs typeface="Times New Roman"/>
                        </a:rPr>
                        <a:t>)</a:t>
                      </a:r>
                    </a:p>
                  </a:txBody>
                  <a:tcPr marL="0" marR="0" marT="208005" marB="0">
                    <a:lnR w="12700">
                      <a:solidFill>
                        <a:srgbClr val="00A500"/>
                      </a:solidFill>
                      <a:prstDash val="solid"/>
                    </a:lnR>
                  </a:tcPr>
                </a:tc>
                <a:tc>
                  <a:txBody>
                    <a:bodyPr vert="horz" wrap="square"/>
                    <a:lstStyle/>
                    <a:p>
                      <a:pPr marL="41275" algn="ctr">
                        <a:lnSpc>
                          <a:spcPct val="100000"/>
                        </a:lnSpc>
                        <a:spcBef>
                          <a:spcPts val="400"/>
                        </a:spcBef>
                      </a:pPr>
                      <a:r>
                        <a:rPr sz="3600">
                          <a:latin typeface="Times New Roman"/>
                          <a:cs typeface="Times New Roman"/>
                        </a:rPr>
                        <a:t>1</a:t>
                      </a:r>
                    </a:p>
                  </a:txBody>
                  <a:tcPr marL="0" marR="0" marT="164757" marB="0">
                    <a:lnL w="12700">
                      <a:solidFill>
                        <a:srgbClr val="00A500"/>
                      </a:solidFill>
                      <a:prstDash val="solid"/>
                    </a:lnL>
                  </a:tcPr>
                </a:tc>
                <a:tc>
                  <a:txBody>
                    <a:bodyPr vert="horz" wrap="square"/>
                    <a:lstStyle/>
                    <a:p>
                      <a:pPr marL="121285">
                        <a:lnSpc>
                          <a:spcPct val="100000"/>
                        </a:lnSpc>
                        <a:spcBef>
                          <a:spcPts val="400"/>
                        </a:spcBef>
                      </a:pPr>
                      <a:r>
                        <a:rPr sz="3600">
                          <a:latin typeface="Times New Roman"/>
                          <a:cs typeface="Times New Roman"/>
                        </a:rPr>
                        <a:t>0</a:t>
                      </a:r>
                    </a:p>
                  </a:txBody>
                  <a:tcPr marL="0" marR="0" marT="164757" marB="0"/>
                </a:tc>
                <a:tc>
                  <a:txBody>
                    <a:bodyPr vert="horz" wrap="square"/>
                    <a:lstStyle/>
                    <a:p>
                      <a:pPr marL="154940">
                        <a:lnSpc>
                          <a:spcPct val="100000"/>
                        </a:lnSpc>
                        <a:spcBef>
                          <a:spcPts val="400"/>
                        </a:spcBef>
                      </a:pPr>
                      <a:r>
                        <a:rPr sz="3600">
                          <a:latin typeface="Times New Roman"/>
                          <a:cs typeface="Times New Roman"/>
                        </a:rPr>
                        <a:t>0</a:t>
                      </a:r>
                    </a:p>
                  </a:txBody>
                  <a:tcPr marL="0" marR="0" marT="164757" marB="0"/>
                </a:tc>
                <a:tc>
                  <a:txBody>
                    <a:bodyPr vert="horz" wrap="square"/>
                    <a:lstStyle/>
                    <a:p>
                      <a:pPr marL="129539">
                        <a:lnSpc>
                          <a:spcPct val="100000"/>
                        </a:lnSpc>
                        <a:spcBef>
                          <a:spcPts val="400"/>
                        </a:spcBef>
                      </a:pPr>
                      <a:r>
                        <a:rPr sz="3600">
                          <a:latin typeface="Times New Roman"/>
                          <a:cs typeface="Times New Roman"/>
                        </a:rPr>
                        <a:t>1</a:t>
                      </a:r>
                    </a:p>
                  </a:txBody>
                  <a:tcPr marL="0" marR="0" marT="164757" marB="0"/>
                </a:tc>
                <a:extLst>
                  <a:ext uri="{0D108BD9-81ED-4DB2-BD59-A6C34878D82A}">
                    <a16:rowId xmlns:a16="http://schemas.microsoft.com/office/drawing/2014/main" val="10002"/>
                  </a:ext>
                </a:extLst>
              </a:tr>
              <a:tr h="1140438">
                <a:tc>
                  <a:txBody>
                    <a:bodyPr vert="horz" wrap="square"/>
                    <a:lstStyle/>
                    <a:p>
                      <a:pPr marL="12065">
                        <a:lnSpc>
                          <a:spcPct val="100000"/>
                        </a:lnSpc>
                        <a:spcBef>
                          <a:spcPts val="439"/>
                        </a:spcBef>
                      </a:pPr>
                      <a:r>
                        <a:rPr sz="3600" i="1" spc="50">
                          <a:latin typeface="Times New Roman"/>
                          <a:cs typeface="Times New Roman"/>
                        </a:rPr>
                        <a:t>L</a:t>
                      </a:r>
                      <a:r>
                        <a:rPr sz="3600" spc="50">
                          <a:latin typeface="Times New Roman"/>
                          <a:cs typeface="Times New Roman"/>
                        </a:rPr>
                        <a:t>(</a:t>
                      </a:r>
                      <a:r>
                        <a:rPr sz="3600" i="1" spc="50">
                          <a:latin typeface="Times New Roman"/>
                          <a:cs typeface="Times New Roman"/>
                        </a:rPr>
                        <a:t>M</a:t>
                      </a:r>
                      <a:r>
                        <a:rPr sz="4400" spc="75" baseline="-18518">
                          <a:latin typeface="Times New Roman"/>
                          <a:cs typeface="Times New Roman"/>
                        </a:rPr>
                        <a:t>3</a:t>
                      </a:r>
                      <a:r>
                        <a:rPr sz="3600" spc="50">
                          <a:latin typeface="Times New Roman"/>
                          <a:cs typeface="Times New Roman"/>
                        </a:rPr>
                        <a:t>)</a:t>
                      </a:r>
                      <a:endParaRPr sz="3600">
                        <a:latin typeface="Times New Roman"/>
                        <a:cs typeface="Times New Roman"/>
                      </a:endParaRPr>
                    </a:p>
                  </a:txBody>
                  <a:tcPr marL="0" marR="0" marT="181229" marB="0">
                    <a:lnR w="12700">
                      <a:solidFill>
                        <a:srgbClr val="00A500"/>
                      </a:solidFill>
                      <a:prstDash val="solid"/>
                    </a:lnR>
                  </a:tcPr>
                </a:tc>
                <a:tc>
                  <a:txBody>
                    <a:bodyPr vert="horz" wrap="square"/>
                    <a:lstStyle/>
                    <a:p>
                      <a:pPr marL="12700" algn="ctr">
                        <a:lnSpc>
                          <a:spcPct val="100000"/>
                        </a:lnSpc>
                        <a:spcBef>
                          <a:spcPts val="535"/>
                        </a:spcBef>
                      </a:pPr>
                      <a:r>
                        <a:rPr sz="3600">
                          <a:latin typeface="Times New Roman"/>
                          <a:cs typeface="Times New Roman"/>
                        </a:rPr>
                        <a:t>0</a:t>
                      </a:r>
                    </a:p>
                  </a:txBody>
                  <a:tcPr marL="0" marR="0" marT="220362" marB="0">
                    <a:lnL w="12700">
                      <a:solidFill>
                        <a:srgbClr val="00A500"/>
                      </a:solidFill>
                      <a:prstDash val="solid"/>
                    </a:lnL>
                  </a:tcPr>
                </a:tc>
                <a:tc>
                  <a:txBody>
                    <a:bodyPr vert="horz" wrap="square"/>
                    <a:lstStyle/>
                    <a:p>
                      <a:pPr marL="145415">
                        <a:lnSpc>
                          <a:spcPct val="100000"/>
                        </a:lnSpc>
                        <a:spcBef>
                          <a:spcPts val="535"/>
                        </a:spcBef>
                      </a:pPr>
                      <a:r>
                        <a:rPr sz="3600">
                          <a:latin typeface="Times New Roman"/>
                          <a:cs typeface="Times New Roman"/>
                        </a:rPr>
                        <a:t>1</a:t>
                      </a:r>
                    </a:p>
                  </a:txBody>
                  <a:tcPr marL="0" marR="0" marT="220362" marB="0"/>
                </a:tc>
                <a:tc>
                  <a:txBody>
                    <a:bodyPr vert="horz" wrap="square"/>
                    <a:lstStyle/>
                    <a:p>
                      <a:pPr marL="137795">
                        <a:lnSpc>
                          <a:spcPct val="100000"/>
                        </a:lnSpc>
                        <a:spcBef>
                          <a:spcPts val="535"/>
                        </a:spcBef>
                      </a:pPr>
                      <a:r>
                        <a:rPr sz="3600">
                          <a:latin typeface="Times New Roman"/>
                          <a:cs typeface="Times New Roman"/>
                        </a:rPr>
                        <a:t>1</a:t>
                      </a:r>
                    </a:p>
                  </a:txBody>
                  <a:tcPr marL="0" marR="0" marT="220362" marB="0"/>
                </a:tc>
                <a:tc>
                  <a:txBody>
                    <a:bodyPr vert="horz" wrap="square"/>
                    <a:lstStyle/>
                    <a:p>
                      <a:pPr marL="149225">
                        <a:lnSpc>
                          <a:spcPct val="100000"/>
                        </a:lnSpc>
                        <a:spcBef>
                          <a:spcPts val="535"/>
                        </a:spcBef>
                      </a:pPr>
                      <a:r>
                        <a:rPr sz="3600">
                          <a:latin typeface="Times New Roman"/>
                          <a:cs typeface="Times New Roman"/>
                        </a:rPr>
                        <a:t>1</a:t>
                      </a:r>
                    </a:p>
                  </a:txBody>
                  <a:tcPr marL="0" marR="0" marT="220362" marB="0"/>
                </a:tc>
                <a:extLst>
                  <a:ext uri="{0D108BD9-81ED-4DB2-BD59-A6C34878D82A}">
                    <a16:rowId xmlns:a16="http://schemas.microsoft.com/office/drawing/2014/main" val="10003"/>
                  </a:ext>
                </a:extLst>
              </a:tr>
              <a:tr h="1099729">
                <a:tc>
                  <a:txBody>
                    <a:bodyPr vert="horz" wrap="square"/>
                    <a:lstStyle/>
                    <a:p>
                      <a:pPr marL="12065">
                        <a:lnSpc>
                          <a:spcPct val="100000"/>
                        </a:lnSpc>
                        <a:spcBef>
                          <a:spcPts val="640"/>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3600" i="1" spc="-180">
                          <a:latin typeface="Times New Roman"/>
                          <a:cs typeface="Times New Roman"/>
                        </a:rPr>
                        <a:t> </a:t>
                      </a:r>
                      <a:r>
                        <a:rPr sz="4400" spc="15" baseline="-18518">
                          <a:latin typeface="Times New Roman"/>
                          <a:cs typeface="Times New Roman"/>
                        </a:rPr>
                        <a:t>4</a:t>
                      </a:r>
                      <a:r>
                        <a:rPr sz="4400" spc="-209" baseline="-18518">
                          <a:latin typeface="Times New Roman"/>
                          <a:cs typeface="Times New Roman"/>
                        </a:rPr>
                        <a:t> </a:t>
                      </a:r>
                      <a:r>
                        <a:rPr sz="3600">
                          <a:latin typeface="Times New Roman"/>
                          <a:cs typeface="Times New Roman"/>
                        </a:rPr>
                        <a:t>)</a:t>
                      </a:r>
                    </a:p>
                  </a:txBody>
                  <a:tcPr marL="0" marR="0" marT="263611" marB="0">
                    <a:lnR w="12700">
                      <a:solidFill>
                        <a:srgbClr val="00A500"/>
                      </a:solidFill>
                      <a:prstDash val="solid"/>
                    </a:lnR>
                  </a:tcPr>
                </a:tc>
                <a:tc>
                  <a:txBody>
                    <a:bodyPr vert="horz" wrap="square"/>
                    <a:lstStyle/>
                    <a:p>
                      <a:pPr marL="1270" algn="ctr">
                        <a:lnSpc>
                          <a:spcPct val="100000"/>
                        </a:lnSpc>
                        <a:spcBef>
                          <a:spcPts val="720"/>
                        </a:spcBef>
                      </a:pPr>
                      <a:r>
                        <a:rPr sz="3600">
                          <a:latin typeface="Times New Roman"/>
                          <a:cs typeface="Times New Roman"/>
                        </a:rPr>
                        <a:t>0</a:t>
                      </a:r>
                    </a:p>
                  </a:txBody>
                  <a:tcPr marL="0" marR="0" marT="296562" marB="0">
                    <a:lnL w="12700">
                      <a:solidFill>
                        <a:srgbClr val="00A500"/>
                      </a:solidFill>
                      <a:prstDash val="solid"/>
                    </a:lnL>
                  </a:tcPr>
                </a:tc>
                <a:tc>
                  <a:txBody>
                    <a:bodyPr vert="horz" wrap="square"/>
                    <a:lstStyle/>
                    <a:p>
                      <a:pPr marL="150495">
                        <a:lnSpc>
                          <a:spcPct val="100000"/>
                        </a:lnSpc>
                        <a:spcBef>
                          <a:spcPts val="720"/>
                        </a:spcBef>
                      </a:pPr>
                      <a:r>
                        <a:rPr sz="3600">
                          <a:latin typeface="Times New Roman"/>
                          <a:cs typeface="Times New Roman"/>
                        </a:rPr>
                        <a:t>0</a:t>
                      </a:r>
                    </a:p>
                  </a:txBody>
                  <a:tcPr marL="0" marR="0" marT="296562" marB="0"/>
                </a:tc>
                <a:tc>
                  <a:txBody>
                    <a:bodyPr vert="horz" wrap="square"/>
                    <a:lstStyle/>
                    <a:p>
                      <a:pPr marL="144780">
                        <a:lnSpc>
                          <a:spcPct val="100000"/>
                        </a:lnSpc>
                        <a:spcBef>
                          <a:spcPts val="720"/>
                        </a:spcBef>
                      </a:pPr>
                      <a:r>
                        <a:rPr sz="3600">
                          <a:latin typeface="Times New Roman"/>
                          <a:cs typeface="Times New Roman"/>
                        </a:rPr>
                        <a:t>0</a:t>
                      </a:r>
                    </a:p>
                  </a:txBody>
                  <a:tcPr marL="0" marR="0" marT="296562" marB="0"/>
                </a:tc>
                <a:tc>
                  <a:txBody>
                    <a:bodyPr vert="horz" wrap="square"/>
                    <a:lstStyle/>
                    <a:p>
                      <a:pPr marL="143510">
                        <a:lnSpc>
                          <a:spcPct val="100000"/>
                        </a:lnSpc>
                        <a:spcBef>
                          <a:spcPts val="720"/>
                        </a:spcBef>
                      </a:pPr>
                      <a:r>
                        <a:rPr sz="3600">
                          <a:latin typeface="Times New Roman"/>
                          <a:cs typeface="Times New Roman"/>
                        </a:rPr>
                        <a:t>1</a:t>
                      </a:r>
                    </a:p>
                  </a:txBody>
                  <a:tcPr marL="0" marR="0" marT="296562" marB="0"/>
                </a:tc>
                <a:extLst>
                  <a:ext uri="{0D108BD9-81ED-4DB2-BD59-A6C34878D82A}">
                    <a16:rowId xmlns:a16="http://schemas.microsoft.com/office/drawing/2014/main" val="10004"/>
                  </a:ext>
                </a:extLst>
              </a:tr>
            </a:tbl>
          </a:graphicData>
        </a:graphic>
      </p:graphicFrame>
      <p:grpSp>
        <p:nvGrpSpPr>
          <p:cNvPr id="3" name="object 3"/>
          <p:cNvGrpSpPr/>
          <p:nvPr/>
        </p:nvGrpSpPr>
        <p:grpSpPr>
          <a:xfrm>
            <a:off x="2198247" y="1210190"/>
            <a:ext cx="1993557" cy="4658497"/>
            <a:chOff x="677793" y="373142"/>
            <a:chExt cx="614680" cy="1436370"/>
          </a:xfrm>
        </p:grpSpPr>
        <p:sp>
          <p:nvSpPr>
            <p:cNvPr id="4" name="object 4"/>
            <p:cNvSpPr/>
            <p:nvPr/>
          </p:nvSpPr>
          <p:spPr>
            <a:xfrm>
              <a:off x="680016" y="375365"/>
              <a:ext cx="610235" cy="563245"/>
            </a:xfrm>
            <a:custGeom>
              <a:rect l="l" t="t" r="r" b="b"/>
              <a:pathLst>
                <a:path w="610235" h="563244">
                  <a:moveTo>
                    <a:pt x="0" y="129031"/>
                  </a:moveTo>
                  <a:lnTo>
                    <a:pt x="10135" y="78807"/>
                  </a:lnTo>
                  <a:lnTo>
                    <a:pt x="37774" y="37792"/>
                  </a:lnTo>
                  <a:lnTo>
                    <a:pt x="78768" y="10140"/>
                  </a:lnTo>
                  <a:lnTo>
                    <a:pt x="128968" y="0"/>
                  </a:lnTo>
                  <a:lnTo>
                    <a:pt x="179168" y="10140"/>
                  </a:lnTo>
                  <a:lnTo>
                    <a:pt x="220162" y="37792"/>
                  </a:lnTo>
                  <a:lnTo>
                    <a:pt x="247801" y="78807"/>
                  </a:lnTo>
                  <a:lnTo>
                    <a:pt x="257937" y="129031"/>
                  </a:lnTo>
                  <a:lnTo>
                    <a:pt x="247801" y="179256"/>
                  </a:lnTo>
                  <a:lnTo>
                    <a:pt x="220162" y="220270"/>
                  </a:lnTo>
                  <a:lnTo>
                    <a:pt x="179168" y="247923"/>
                  </a:lnTo>
                  <a:lnTo>
                    <a:pt x="128968" y="258063"/>
                  </a:lnTo>
                  <a:lnTo>
                    <a:pt x="78768" y="247923"/>
                  </a:lnTo>
                  <a:lnTo>
                    <a:pt x="37774" y="220270"/>
                  </a:lnTo>
                  <a:lnTo>
                    <a:pt x="10135" y="179256"/>
                  </a:lnTo>
                  <a:lnTo>
                    <a:pt x="0" y="129031"/>
                  </a:lnTo>
                  <a:close/>
                </a:path>
                <a:path w="610235" h="563244">
                  <a:moveTo>
                    <a:pt x="351732" y="434016"/>
                  </a:moveTo>
                  <a:lnTo>
                    <a:pt x="361867" y="383791"/>
                  </a:lnTo>
                  <a:lnTo>
                    <a:pt x="389506" y="342777"/>
                  </a:lnTo>
                  <a:lnTo>
                    <a:pt x="430500" y="315124"/>
                  </a:lnTo>
                  <a:lnTo>
                    <a:pt x="480700" y="304984"/>
                  </a:lnTo>
                  <a:lnTo>
                    <a:pt x="530900" y="315124"/>
                  </a:lnTo>
                  <a:lnTo>
                    <a:pt x="571895" y="342777"/>
                  </a:lnTo>
                  <a:lnTo>
                    <a:pt x="599534" y="383791"/>
                  </a:lnTo>
                  <a:lnTo>
                    <a:pt x="609669" y="434016"/>
                  </a:lnTo>
                  <a:lnTo>
                    <a:pt x="599534" y="484240"/>
                  </a:lnTo>
                  <a:lnTo>
                    <a:pt x="571895" y="525255"/>
                  </a:lnTo>
                  <a:lnTo>
                    <a:pt x="530900" y="552908"/>
                  </a:lnTo>
                  <a:lnTo>
                    <a:pt x="480700" y="563048"/>
                  </a:lnTo>
                  <a:lnTo>
                    <a:pt x="430500" y="552908"/>
                  </a:lnTo>
                  <a:lnTo>
                    <a:pt x="389506" y="525255"/>
                  </a:lnTo>
                  <a:lnTo>
                    <a:pt x="361867" y="484240"/>
                  </a:lnTo>
                  <a:lnTo>
                    <a:pt x="351732" y="434016"/>
                  </a:lnTo>
                  <a:close/>
                </a:path>
              </a:pathLst>
            </a:custGeom>
            <a:ln w="4157">
              <a:solidFill>
                <a:srgbClr val="FF28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5" name="object 5"/>
            <p:cNvSpPr/>
            <p:nvPr/>
          </p:nvSpPr>
          <p:spPr>
            <a:xfrm>
              <a:off x="944784" y="1807894"/>
              <a:ext cx="87630" cy="0"/>
            </a:xfrm>
            <a:custGeom>
              <a:rect l="l" t="t" r="r" b="b"/>
              <a:pathLst>
                <a:path w="87630">
                  <a:moveTo>
                    <a:pt x="0" y="0"/>
                  </a:moveTo>
                  <a:lnTo>
                    <a:pt x="87433"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6" name="object 6"/>
          <p:cNvSpPr txBox="1"/>
          <p:nvPr/>
        </p:nvSpPr>
        <p:spPr>
          <a:xfrm>
            <a:off x="2951685" y="5728779"/>
            <a:ext cx="3225114"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3892" i="1" spc="49">
                <a:latin typeface="Times New Roman"/>
                <a:cs typeface="Times New Roman"/>
              </a:rPr>
              <a:t>L</a:t>
            </a:r>
            <a:r>
              <a:rPr sz="3892" i="1" spc="-114">
                <a:latin typeface="Times New Roman"/>
                <a:cs typeface="Times New Roman"/>
              </a:rPr>
              <a:t> </a:t>
            </a:r>
            <a:r>
              <a:rPr sz="3892" spc="49">
                <a:latin typeface="Symbol"/>
                <a:cs typeface="Symbol"/>
              </a:rPr>
              <a:t></a:t>
            </a:r>
            <a:r>
              <a:rPr sz="3892" spc="-470">
                <a:latin typeface="Times New Roman"/>
                <a:cs typeface="Times New Roman"/>
              </a:rPr>
              <a:t> </a:t>
            </a:r>
            <a:r>
              <a:rPr sz="3892" spc="16">
                <a:latin typeface="Times New Roman"/>
                <a:cs typeface="Times New Roman"/>
              </a:rPr>
              <a:t>{</a:t>
            </a:r>
            <a:r>
              <a:rPr sz="3892" i="1" spc="16">
                <a:latin typeface="Times New Roman"/>
                <a:cs typeface="Times New Roman"/>
              </a:rPr>
              <a:t>a</a:t>
            </a:r>
            <a:r>
              <a:rPr sz="4622" spc="23" baseline="32163">
                <a:latin typeface="Times New Roman"/>
                <a:cs typeface="Times New Roman"/>
              </a:rPr>
              <a:t>1</a:t>
            </a:r>
            <a:r>
              <a:rPr sz="3892" spc="16">
                <a:latin typeface="Times New Roman"/>
                <a:cs typeface="Times New Roman"/>
              </a:rPr>
              <a:t>,</a:t>
            </a:r>
            <a:r>
              <a:rPr sz="3892" spc="-584">
                <a:latin typeface="Times New Roman"/>
                <a:cs typeface="Times New Roman"/>
              </a:rPr>
              <a:t> </a:t>
            </a:r>
            <a:r>
              <a:rPr sz="3892" i="1" spc="178">
                <a:latin typeface="Times New Roman"/>
                <a:cs typeface="Times New Roman"/>
              </a:rPr>
              <a:t>a</a:t>
            </a:r>
            <a:r>
              <a:rPr sz="4622" spc="266" baseline="32163">
                <a:latin typeface="Times New Roman"/>
                <a:cs typeface="Times New Roman"/>
              </a:rPr>
              <a:t>2</a:t>
            </a:r>
            <a:r>
              <a:rPr sz="4622" spc="-678" baseline="32163">
                <a:latin typeface="Times New Roman"/>
                <a:cs typeface="Times New Roman"/>
              </a:rPr>
              <a:t> </a:t>
            </a:r>
            <a:r>
              <a:rPr sz="3892" spc="-97">
                <a:latin typeface="Times New Roman"/>
                <a:cs typeface="Times New Roman"/>
              </a:rPr>
              <a:t>,</a:t>
            </a:r>
            <a:r>
              <a:rPr sz="3892" spc="-97">
                <a:latin typeface="Arial"/>
                <a:cs typeface="Arial"/>
              </a:rPr>
              <a:t>…</a:t>
            </a:r>
            <a:r>
              <a:rPr sz="3892" spc="-97">
                <a:latin typeface="Times New Roman"/>
                <a:cs typeface="Times New Roman"/>
              </a:rPr>
              <a:t>}</a:t>
            </a:r>
            <a:endParaRPr sz="3892">
              <a:latin typeface="Times New Roman"/>
              <a:cs typeface="Times New Roman"/>
            </a:endParaRPr>
          </a:p>
        </p:txBody>
      </p:sp>
      <p:sp>
        <p:nvSpPr>
          <p:cNvPr id="7" name="object 7"/>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cSld>
  <p:clrMapOvr>
    <a:masterClrMapping/>
  </p:clrMapOvr>
  <p:transition/>
  <p:timing/>
</p:sld>
</file>

<file path=ppt/slides/slide3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2607073" y="1050866"/>
            <a:ext cx="282146" cy="0"/>
          </a:xfrm>
          <a:custGeom>
            <a:rect l="l" t="t" r="r" b="b"/>
            <a:pathLst>
              <a:path w="86994">
                <a:moveTo>
                  <a:pt x="0" y="0"/>
                </a:moveTo>
                <a:lnTo>
                  <a:pt x="86791"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3" name="object 3"/>
          <p:cNvSpPr txBox="1"/>
          <p:nvPr/>
        </p:nvSpPr>
        <p:spPr>
          <a:xfrm>
            <a:off x="49935" y="74635"/>
            <a:ext cx="8742405" cy="1507335"/>
          </a:xfrm>
          <a:prstGeom prst="rect">
            <a:avLst/>
          </a:prstGeom>
        </p:spPr>
        <p:txBody>
          <a:bodyPr vert="horz" wrap="square" lIns="0" tIns="214184"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1686"/>
              </a:spcBef>
            </a:pPr>
            <a:r>
              <a:rPr sz="3081" b="1" spc="49">
                <a:solidFill>
                  <a:srgbClr val="FF2800"/>
                </a:solidFill>
                <a:latin typeface="Comic Sans MS"/>
                <a:cs typeface="Comic Sans MS"/>
              </a:rPr>
              <a:t>Theorem:</a:t>
            </a:r>
            <a:endParaRPr sz="3081">
              <a:latin typeface="Comic Sans MS"/>
              <a:cs typeface="Comic Sans MS"/>
            </a:endParaRPr>
          </a:p>
          <a:p>
            <a:pPr marL="496323">
              <a:spcBef>
                <a:spcPts val="1651"/>
              </a:spcBef>
            </a:pPr>
            <a:r>
              <a:rPr sz="4622" spc="71" baseline="2923">
                <a:solidFill>
                  <a:srgbClr val="4348AA"/>
                </a:solidFill>
                <a:latin typeface="Comic Sans MS"/>
                <a:cs typeface="Comic Sans MS"/>
              </a:rPr>
              <a:t>Language </a:t>
            </a:r>
            <a:r>
              <a:rPr sz="3892" i="1" spc="32">
                <a:latin typeface="Times New Roman"/>
                <a:cs typeface="Times New Roman"/>
              </a:rPr>
              <a:t>L </a:t>
            </a:r>
            <a:r>
              <a:rPr sz="4622" spc="49" baseline="2923">
                <a:solidFill>
                  <a:srgbClr val="4348AA"/>
                </a:solidFill>
                <a:latin typeface="Comic Sans MS"/>
                <a:cs typeface="Comic Sans MS"/>
              </a:rPr>
              <a:t>is not recursively</a:t>
            </a:r>
            <a:r>
              <a:rPr sz="4622" spc="-947" baseline="2923">
                <a:solidFill>
                  <a:srgbClr val="4348AA"/>
                </a:solidFill>
                <a:latin typeface="Comic Sans MS"/>
                <a:cs typeface="Comic Sans MS"/>
              </a:rPr>
              <a:t> </a:t>
            </a:r>
            <a:r>
              <a:rPr sz="4622" spc="71" baseline="2923">
                <a:solidFill>
                  <a:srgbClr val="4348AA"/>
                </a:solidFill>
                <a:latin typeface="Comic Sans MS"/>
                <a:cs typeface="Comic Sans MS"/>
              </a:rPr>
              <a:t>enumerable</a:t>
            </a:r>
            <a:endParaRPr sz="4622" baseline="2923">
              <a:latin typeface="Comic Sans MS"/>
              <a:cs typeface="Comic Sans MS"/>
            </a:endParaRPr>
          </a:p>
        </p:txBody>
      </p:sp>
      <p:sp>
        <p:nvSpPr>
          <p:cNvPr id="4" name="object 4"/>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cSld>
  <p:clrMapOvr>
    <a:masterClrMapping/>
  </p:clrMapOvr>
  <p:transition/>
  <p:timing/>
</p:sld>
</file>

<file path=ppt/slides/slide3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858495" y="1856111"/>
            <a:ext cx="282146" cy="0"/>
          </a:xfrm>
          <a:custGeom>
            <a:rect l="l" t="t" r="r" b="b"/>
            <a:pathLst>
              <a:path w="86995">
                <a:moveTo>
                  <a:pt x="0" y="0"/>
                </a:moveTo>
                <a:lnTo>
                  <a:pt x="86499"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3" name="object 3"/>
          <p:cNvSpPr txBox="1"/>
          <p:nvPr/>
        </p:nvSpPr>
        <p:spPr>
          <a:xfrm>
            <a:off x="50043" y="232759"/>
            <a:ext cx="6588208" cy="2167560"/>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b="1" spc="49">
                <a:solidFill>
                  <a:srgbClr val="FF2800"/>
                </a:solidFill>
                <a:latin typeface="Comic Sans MS"/>
                <a:cs typeface="Comic Sans MS"/>
              </a:rPr>
              <a:t>Proof:</a:t>
            </a:r>
            <a:endParaRPr sz="3081">
              <a:latin typeface="Comic Sans MS"/>
              <a:cs typeface="Comic Sans MS"/>
            </a:endParaRPr>
          </a:p>
          <a:p>
            <a:pPr marL="784644">
              <a:spcBef>
                <a:spcPts val="3081"/>
              </a:spcBef>
            </a:pPr>
            <a:r>
              <a:rPr sz="3081" spc="49">
                <a:solidFill>
                  <a:srgbClr val="4348AA"/>
                </a:solidFill>
                <a:latin typeface="Comic Sans MS"/>
                <a:cs typeface="Comic Sans MS"/>
              </a:rPr>
              <a:t>Assume </a:t>
            </a:r>
            <a:r>
              <a:rPr sz="3081" spc="32">
                <a:solidFill>
                  <a:srgbClr val="4348AA"/>
                </a:solidFill>
                <a:latin typeface="Comic Sans MS"/>
                <a:cs typeface="Comic Sans MS"/>
              </a:rPr>
              <a:t>for </a:t>
            </a:r>
            <a:r>
              <a:rPr sz="3081" spc="49">
                <a:solidFill>
                  <a:srgbClr val="4348AA"/>
                </a:solidFill>
                <a:latin typeface="Comic Sans MS"/>
                <a:cs typeface="Comic Sans MS"/>
              </a:rPr>
              <a:t>contradiction</a:t>
            </a:r>
            <a:r>
              <a:rPr sz="3081" spc="-146">
                <a:solidFill>
                  <a:srgbClr val="4348AA"/>
                </a:solidFill>
                <a:latin typeface="Comic Sans MS"/>
                <a:cs typeface="Comic Sans MS"/>
              </a:rPr>
              <a:t> </a:t>
            </a:r>
            <a:r>
              <a:rPr sz="3081" spc="32">
                <a:solidFill>
                  <a:srgbClr val="4348AA"/>
                </a:solidFill>
                <a:latin typeface="Comic Sans MS"/>
                <a:cs typeface="Comic Sans MS"/>
              </a:rPr>
              <a:t>that</a:t>
            </a:r>
            <a:endParaRPr sz="3081">
              <a:latin typeface="Comic Sans MS"/>
              <a:cs typeface="Comic Sans MS"/>
            </a:endParaRPr>
          </a:p>
          <a:p>
            <a:pPr marL="817595">
              <a:spcBef>
                <a:spcPts val="1297"/>
              </a:spcBef>
            </a:pPr>
            <a:r>
              <a:rPr sz="3892" i="1" spc="16">
                <a:latin typeface="Times New Roman"/>
                <a:cs typeface="Times New Roman"/>
              </a:rPr>
              <a:t>L</a:t>
            </a:r>
            <a:r>
              <a:rPr sz="3892" i="1" spc="1005">
                <a:latin typeface="Times New Roman"/>
                <a:cs typeface="Times New Roman"/>
              </a:rPr>
              <a:t> </a:t>
            </a:r>
            <a:r>
              <a:rPr sz="3081" spc="32">
                <a:solidFill>
                  <a:srgbClr val="4348AA"/>
                </a:solidFill>
                <a:latin typeface="Comic Sans MS"/>
                <a:cs typeface="Comic Sans MS"/>
              </a:rPr>
              <a:t>is recursively</a:t>
            </a:r>
            <a:r>
              <a:rPr sz="3081" spc="-243">
                <a:solidFill>
                  <a:srgbClr val="4348AA"/>
                </a:solidFill>
                <a:latin typeface="Comic Sans MS"/>
                <a:cs typeface="Comic Sans MS"/>
              </a:rPr>
              <a:t> </a:t>
            </a:r>
            <a:r>
              <a:rPr sz="3081" spc="49">
                <a:solidFill>
                  <a:srgbClr val="4348AA"/>
                </a:solidFill>
                <a:latin typeface="Comic Sans MS"/>
                <a:cs typeface="Comic Sans MS"/>
              </a:rPr>
              <a:t>enumerable</a:t>
            </a:r>
            <a:endParaRPr sz="3081">
              <a:latin typeface="Comic Sans MS"/>
              <a:cs typeface="Comic Sans MS"/>
            </a:endParaRPr>
          </a:p>
        </p:txBody>
      </p:sp>
      <p:grpSp>
        <p:nvGrpSpPr>
          <p:cNvPr id="4" name="object 4"/>
          <p:cNvGrpSpPr/>
          <p:nvPr/>
        </p:nvGrpSpPr>
        <p:grpSpPr>
          <a:xfrm>
            <a:off x="3443346" y="4851101"/>
            <a:ext cx="1764957" cy="1042086"/>
            <a:chOff x="1061698" y="1495756"/>
            <a:chExt cx="544195" cy="321310"/>
          </a:xfrm>
        </p:grpSpPr>
        <p:sp>
          <p:nvSpPr>
            <p:cNvPr id="5" name="object 5"/>
            <p:cNvSpPr/>
            <p:nvPr/>
          </p:nvSpPr>
          <p:spPr>
            <a:xfrm>
              <a:off x="1062968" y="1497026"/>
              <a:ext cx="86995" cy="0"/>
            </a:xfrm>
            <a:custGeom>
              <a:rect l="l" t="t" r="r" b="b"/>
              <a:pathLst>
                <a:path w="86994">
                  <a:moveTo>
                    <a:pt x="0" y="0"/>
                  </a:moveTo>
                  <a:lnTo>
                    <a:pt x="86919"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6" name="object 6"/>
            <p:cNvSpPr/>
            <p:nvPr/>
          </p:nvSpPr>
          <p:spPr>
            <a:xfrm>
              <a:off x="1516738" y="1815727"/>
              <a:ext cx="87630" cy="0"/>
            </a:xfrm>
            <a:custGeom>
              <a:rect l="l" t="t" r="r" b="b"/>
              <a:pathLst>
                <a:path w="87630">
                  <a:moveTo>
                    <a:pt x="0" y="0"/>
                  </a:moveTo>
                  <a:lnTo>
                    <a:pt x="87429"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7" name="object 7"/>
          <p:cNvSpPr txBox="1"/>
          <p:nvPr/>
        </p:nvSpPr>
        <p:spPr>
          <a:xfrm>
            <a:off x="610960" y="4089582"/>
            <a:ext cx="7296665" cy="2330882"/>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4755">
              <a:lnSpc>
                <a:spcPts val="4622"/>
              </a:lnSpc>
              <a:spcBef>
                <a:spcPts val="405"/>
              </a:spcBef>
            </a:pPr>
            <a:r>
              <a:rPr sz="3081" spc="49">
                <a:solidFill>
                  <a:srgbClr val="4348AA"/>
                </a:solidFill>
                <a:latin typeface="Comic Sans MS"/>
                <a:cs typeface="Comic Sans MS"/>
              </a:rPr>
              <a:t>There must exist </a:t>
            </a:r>
            <a:r>
              <a:rPr sz="3081" spc="65">
                <a:solidFill>
                  <a:srgbClr val="4348AA"/>
                </a:solidFill>
                <a:latin typeface="Comic Sans MS"/>
                <a:cs typeface="Comic Sans MS"/>
              </a:rPr>
              <a:t>some </a:t>
            </a:r>
            <a:r>
              <a:rPr sz="3081" spc="49">
                <a:solidFill>
                  <a:srgbClr val="4348AA"/>
                </a:solidFill>
                <a:latin typeface="Comic Sans MS"/>
                <a:cs typeface="Comic Sans MS"/>
              </a:rPr>
              <a:t>machine</a:t>
            </a:r>
            <a:r>
              <a:rPr sz="3081" spc="551">
                <a:solidFill>
                  <a:srgbClr val="4348AA"/>
                </a:solidFill>
                <a:latin typeface="Comic Sans MS"/>
                <a:cs typeface="Comic Sans MS"/>
              </a:rPr>
              <a:t> </a:t>
            </a:r>
            <a:r>
              <a:rPr sz="3892" i="1" spc="276">
                <a:latin typeface="Times New Roman"/>
                <a:cs typeface="Times New Roman"/>
              </a:rPr>
              <a:t>M</a:t>
            </a:r>
            <a:r>
              <a:rPr sz="4622" i="1" spc="412" baseline="-17543">
                <a:latin typeface="Times New Roman"/>
                <a:cs typeface="Times New Roman"/>
              </a:rPr>
              <a:t>k</a:t>
            </a:r>
            <a:endParaRPr sz="4622" baseline="-17543">
              <a:latin typeface="Times New Roman"/>
              <a:cs typeface="Times New Roman"/>
            </a:endParaRPr>
          </a:p>
          <a:p>
            <a:pPr marL="164755">
              <a:lnSpc>
                <a:spcPts val="4622"/>
              </a:lnSpc>
            </a:pPr>
            <a:r>
              <a:rPr sz="3081" spc="32">
                <a:solidFill>
                  <a:srgbClr val="4348AA"/>
                </a:solidFill>
                <a:latin typeface="Comic Sans MS"/>
                <a:cs typeface="Comic Sans MS"/>
              </a:rPr>
              <a:t>that </a:t>
            </a:r>
            <a:r>
              <a:rPr sz="3081" spc="49">
                <a:solidFill>
                  <a:srgbClr val="4348AA"/>
                </a:solidFill>
                <a:latin typeface="Comic Sans MS"/>
                <a:cs typeface="Comic Sans MS"/>
              </a:rPr>
              <a:t>accepts</a:t>
            </a:r>
            <a:r>
              <a:rPr sz="3081" spc="308">
                <a:solidFill>
                  <a:srgbClr val="4348AA"/>
                </a:solidFill>
                <a:latin typeface="Comic Sans MS"/>
                <a:cs typeface="Comic Sans MS"/>
              </a:rPr>
              <a:t> </a:t>
            </a:r>
            <a:r>
              <a:rPr sz="5838" i="1" spc="49" baseline="-6944">
                <a:latin typeface="Times New Roman"/>
                <a:cs typeface="Times New Roman"/>
              </a:rPr>
              <a:t>L</a:t>
            </a:r>
            <a:endParaRPr sz="5838" baseline="-6944">
              <a:latin typeface="Times New Roman"/>
              <a:cs typeface="Times New Roman"/>
            </a:endParaRPr>
          </a:p>
          <a:p>
            <a:pPr marL="2386882">
              <a:spcBef>
                <a:spcPts val="3892"/>
              </a:spcBef>
            </a:pPr>
            <a:r>
              <a:rPr sz="3892" i="1" spc="227">
                <a:latin typeface="Times New Roman"/>
                <a:cs typeface="Times New Roman"/>
              </a:rPr>
              <a:t>L</a:t>
            </a:r>
            <a:r>
              <a:rPr sz="3892" spc="227">
                <a:latin typeface="Times New Roman"/>
                <a:cs typeface="Times New Roman"/>
              </a:rPr>
              <a:t>(</a:t>
            </a:r>
            <a:r>
              <a:rPr sz="3892" i="1" spc="227">
                <a:latin typeface="Times New Roman"/>
                <a:cs typeface="Times New Roman"/>
              </a:rPr>
              <a:t>M</a:t>
            </a:r>
            <a:r>
              <a:rPr sz="4622" i="1" spc="337" baseline="-17543">
                <a:latin typeface="Times New Roman"/>
                <a:cs typeface="Times New Roman"/>
              </a:rPr>
              <a:t>k </a:t>
            </a:r>
            <a:r>
              <a:rPr sz="3892" spc="32">
                <a:latin typeface="Times New Roman"/>
                <a:cs typeface="Times New Roman"/>
              </a:rPr>
              <a:t>) </a:t>
            </a:r>
            <a:r>
              <a:rPr sz="3892" spc="49">
                <a:latin typeface="Symbol"/>
                <a:cs typeface="Symbol"/>
              </a:rPr>
              <a:t></a:t>
            </a:r>
            <a:r>
              <a:rPr sz="3892" spc="-389">
                <a:latin typeface="Times New Roman"/>
                <a:cs typeface="Times New Roman"/>
              </a:rPr>
              <a:t> </a:t>
            </a:r>
            <a:r>
              <a:rPr sz="3892" i="1" spc="49">
                <a:latin typeface="Times New Roman"/>
                <a:cs typeface="Times New Roman"/>
              </a:rPr>
              <a:t>L</a:t>
            </a:r>
            <a:endParaRPr sz="3892">
              <a:latin typeface="Times New Roman"/>
              <a:cs typeface="Times New Roman"/>
            </a:endParaRPr>
          </a:p>
        </p:txBody>
      </p:sp>
      <p:sp>
        <p:nvSpPr>
          <p:cNvPr id="8" name="object 8"/>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9" name="Ink 8"/>
          <p14:cNvContentPartPr/>
          <p14:nvPr/>
        </p14:nvContentPartPr>
        <p14:xfrm>
          <a:off x="2877480" y="4782240"/>
          <a:ext cx="4644360" cy="1741320"/>
        </p14:xfrm>
      </p:contentPart>
    </p:spTree>
  </p:cSld>
  <p:clrMapOvr>
    <a:masterClrMapping/>
  </p:clrMapOvr>
  <p:transition/>
  <p:timing/>
</p:sld>
</file>

<file path=ppt/slides/slide3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2" name="object 2"/>
          <p:cNvGraphicFramePr>
            <a:graphicFrameLocks noGrp="1"/>
          </p:cNvGraphicFramePr>
          <p:nvPr>
            <p:extLst>
              <p:ext uri="{D42A27DB-BD31-4B8C-83A1-F6EECF244321}">
                <p14:modId xmlns:p14="http://schemas.microsoft.com/office/powerpoint/2010/main" val="1202581026"/>
              </p:ext>
            </p:extLst>
          </p:nvPr>
        </p:nvGraphicFramePr>
        <p:xfrm>
          <a:off x="304800" y="306802"/>
          <a:ext cx="7992759" cy="5256376"/>
        </p:xfrm>
        <a:graphic>
          <a:graphicData uri="http://schemas.openxmlformats.org/drawingml/2006/table">
            <a:tbl>
              <a:tblPr firstRow="1" bandRow="1">
                <a:tableStyleId>{2D5ABB26-0587-4C30-8999-92F81FD0307C}</a:tableStyleId>
              </a:tblPr>
              <a:tblGrid>
                <a:gridCol w="1437503">
                  <a:extLst>
                    <a:ext uri="{9D8B030D-6E8A-4147-A177-3AD203B41FA5}">
                      <a16:colId xmlns:a16="http://schemas.microsoft.com/office/drawing/2014/main" val="20000"/>
                    </a:ext>
                  </a:extLst>
                </a:gridCol>
                <a:gridCol w="1332470">
                  <a:extLst>
                    <a:ext uri="{9D8B030D-6E8A-4147-A177-3AD203B41FA5}">
                      <a16:colId xmlns:a16="http://schemas.microsoft.com/office/drawing/2014/main" val="20001"/>
                    </a:ext>
                  </a:extLst>
                </a:gridCol>
                <a:gridCol w="1260386">
                  <a:extLst>
                    <a:ext uri="{9D8B030D-6E8A-4147-A177-3AD203B41FA5}">
                      <a16:colId xmlns:a16="http://schemas.microsoft.com/office/drawing/2014/main" val="20002"/>
                    </a:ext>
                  </a:extLst>
                </a:gridCol>
                <a:gridCol w="1406611">
                  <a:extLst>
                    <a:ext uri="{9D8B030D-6E8A-4147-A177-3AD203B41FA5}">
                      <a16:colId xmlns:a16="http://schemas.microsoft.com/office/drawing/2014/main" val="20003"/>
                    </a:ext>
                  </a:extLst>
                </a:gridCol>
                <a:gridCol w="2555789">
                  <a:extLst>
                    <a:ext uri="{9D8B030D-6E8A-4147-A177-3AD203B41FA5}">
                      <a16:colId xmlns:a16="http://schemas.microsoft.com/office/drawing/2014/main" val="20004"/>
                    </a:ext>
                  </a:extLst>
                </a:gridCol>
              </a:tblGrid>
              <a:tr h="757304">
                <a:tc>
                  <a:txBody>
                    <a:bodyPr vert="horz" wrap="square"/>
                    <a:lstStyle/>
                    <a:p>
                      <a:pPr>
                        <a:lnSpc>
                          <a:spcPct val="100000"/>
                        </a:lnSpc>
                      </a:pPr>
                      <a:endParaRPr sz="3200">
                        <a:latin typeface="Times New Roman"/>
                        <a:cs typeface="Times New Roman"/>
                      </a:endParaRPr>
                    </a:p>
                  </a:txBody>
                  <a:tcPr marL="0" marR="0" marT="0" marB="0">
                    <a:lnR w="12700">
                      <a:solidFill>
                        <a:srgbClr val="00A500"/>
                      </a:solidFill>
                      <a:prstDash val="solid"/>
                    </a:lnR>
                    <a:lnB w="6350">
                      <a:solidFill>
                        <a:srgbClr val="00A500"/>
                      </a:solidFill>
                      <a:prstDash val="solid"/>
                    </a:lnB>
                  </a:tcPr>
                </a:tc>
                <a:tc>
                  <a:txBody>
                    <a:bodyPr vert="horz" wrap="square"/>
                    <a:lstStyle/>
                    <a:p>
                      <a:pPr marL="59055" algn="ctr">
                        <a:lnSpc>
                          <a:spcPts val="1000"/>
                        </a:lnSpc>
                      </a:pPr>
                      <a:r>
                        <a:rPr sz="5400" i="1" spc="-30" baseline="-25252">
                          <a:latin typeface="Times New Roman"/>
                          <a:cs typeface="Times New Roman"/>
                        </a:rPr>
                        <a:t>a</a:t>
                      </a:r>
                      <a:r>
                        <a:rPr sz="2900" spc="-20">
                          <a:latin typeface="Times New Roman"/>
                          <a:cs typeface="Times New Roman"/>
                        </a:rPr>
                        <a:t>1</a:t>
                      </a:r>
                      <a:endParaRPr sz="2900">
                        <a:latin typeface="Times New Roman"/>
                        <a:cs typeface="Times New Roman"/>
                      </a:endParaRPr>
                    </a:p>
                  </a:txBody>
                  <a:tcPr marL="0" marR="0" marT="0" marB="0">
                    <a:lnL w="12700">
                      <a:solidFill>
                        <a:srgbClr val="00A500"/>
                      </a:solidFill>
                      <a:prstDash val="solid"/>
                    </a:lnL>
                    <a:lnB w="6350">
                      <a:solidFill>
                        <a:srgbClr val="00A500"/>
                      </a:solidFill>
                      <a:prstDash val="solid"/>
                    </a:lnB>
                  </a:tcPr>
                </a:tc>
                <a:tc>
                  <a:txBody>
                    <a:bodyPr vert="horz" wrap="square"/>
                    <a:lstStyle/>
                    <a:p>
                      <a:pPr marR="130175" algn="r">
                        <a:lnSpc>
                          <a:spcPts val="1015"/>
                        </a:lnSpc>
                      </a:pPr>
                      <a:r>
                        <a:rPr lang="en-IN" sz="5400" i="1" spc="89" baseline="-25252">
                          <a:latin typeface="Times New Roman"/>
                          <a:cs typeface="Times New Roman"/>
                        </a:rPr>
                        <a:t>a</a:t>
                      </a:r>
                      <a:r>
                        <a:rPr sz="2900">
                          <a:latin typeface="Times New Roman"/>
                          <a:cs typeface="Times New Roman"/>
                        </a:rPr>
                        <a:t>2</a:t>
                      </a:r>
                    </a:p>
                  </a:txBody>
                  <a:tcPr marL="0" marR="0" marT="0" marB="0">
                    <a:lnB w="6350">
                      <a:solidFill>
                        <a:srgbClr val="00A500"/>
                      </a:solidFill>
                      <a:prstDash val="solid"/>
                    </a:lnB>
                  </a:tcPr>
                </a:tc>
                <a:tc>
                  <a:txBody>
                    <a:bodyPr vert="horz" wrap="square"/>
                    <a:lstStyle/>
                    <a:p>
                      <a:pPr marL="170180">
                        <a:lnSpc>
                          <a:spcPts val="1015"/>
                        </a:lnSpc>
                      </a:pPr>
                      <a:r>
                        <a:rPr lang="en-US" sz="5400" i="1" spc="30" baseline="-25252">
                          <a:latin typeface="Times New Roman"/>
                          <a:cs typeface="Times New Roman"/>
                        </a:rPr>
                        <a:t>   </a:t>
                      </a:r>
                      <a:r>
                        <a:rPr sz="5400" i="1" spc="30" baseline="-25252">
                          <a:latin typeface="Times New Roman"/>
                          <a:cs typeface="Times New Roman"/>
                        </a:rPr>
                        <a:t>a</a:t>
                      </a:r>
                      <a:r>
                        <a:rPr sz="2900" spc="20">
                          <a:latin typeface="Times New Roman"/>
                          <a:cs typeface="Times New Roman"/>
                        </a:rPr>
                        <a:t>3</a:t>
                      </a:r>
                      <a:endParaRPr sz="2900">
                        <a:latin typeface="Times New Roman"/>
                        <a:cs typeface="Times New Roman"/>
                      </a:endParaRPr>
                    </a:p>
                  </a:txBody>
                  <a:tcPr marL="0" marR="0" marT="0" marB="0">
                    <a:lnB w="6350">
                      <a:solidFill>
                        <a:srgbClr val="00A500"/>
                      </a:solidFill>
                      <a:prstDash val="solid"/>
                    </a:lnB>
                  </a:tcPr>
                </a:tc>
                <a:tc>
                  <a:txBody>
                    <a:bodyPr vert="horz" wrap="square"/>
                    <a:lstStyle/>
                    <a:p>
                      <a:pPr marL="135255">
                        <a:lnSpc>
                          <a:spcPts val="1015"/>
                        </a:lnSpc>
                      </a:pPr>
                      <a:r>
                        <a:rPr sz="5400" i="1" spc="52" baseline="-25252">
                          <a:latin typeface="Times New Roman"/>
                          <a:cs typeface="Times New Roman"/>
                        </a:rPr>
                        <a:t>a</a:t>
                      </a:r>
                      <a:r>
                        <a:rPr sz="2900" spc="35">
                          <a:latin typeface="Times New Roman"/>
                          <a:cs typeface="Times New Roman"/>
                        </a:rPr>
                        <a:t>4</a:t>
                      </a:r>
                      <a:endParaRPr sz="2900">
                        <a:latin typeface="Times New Roman"/>
                        <a:cs typeface="Times New Roman"/>
                      </a:endParaRPr>
                    </a:p>
                  </a:txBody>
                  <a:tcPr marL="0" marR="0" marT="0" marB="0">
                    <a:lnB w="6350">
                      <a:solidFill>
                        <a:srgbClr val="00A500"/>
                      </a:solidFill>
                      <a:prstDash val="solid"/>
                    </a:lnB>
                  </a:tcPr>
                </a:tc>
                <a:extLst>
                  <a:ext uri="{0D108BD9-81ED-4DB2-BD59-A6C34878D82A}">
                    <a16:rowId xmlns:a16="http://schemas.microsoft.com/office/drawing/2014/main" val="10000"/>
                  </a:ext>
                </a:extLst>
              </a:tr>
              <a:tr h="1171476">
                <a:tc>
                  <a:txBody>
                    <a:bodyPr vert="horz" wrap="square"/>
                    <a:lstStyle/>
                    <a:p>
                      <a:pPr marR="29209" algn="r">
                        <a:lnSpc>
                          <a:spcPct val="100000"/>
                        </a:lnSpc>
                        <a:spcBef>
                          <a:spcPts val="750"/>
                        </a:spcBef>
                      </a:pPr>
                      <a:r>
                        <a:rPr sz="3600" i="1" spc="25">
                          <a:latin typeface="Times New Roman"/>
                          <a:cs typeface="Times New Roman"/>
                        </a:rPr>
                        <a:t>L</a:t>
                      </a:r>
                      <a:r>
                        <a:rPr sz="3600" spc="45">
                          <a:latin typeface="Times New Roman"/>
                          <a:cs typeface="Times New Roman"/>
                        </a:rPr>
                        <a:t>(</a:t>
                      </a:r>
                      <a:r>
                        <a:rPr sz="3600" i="1" spc="10">
                          <a:latin typeface="Times New Roman"/>
                          <a:cs typeface="Times New Roman"/>
                        </a:rPr>
                        <a:t>M</a:t>
                      </a:r>
                      <a:r>
                        <a:rPr sz="4400" spc="44" baseline="-18518">
                          <a:latin typeface="Times New Roman"/>
                          <a:cs typeface="Times New Roman"/>
                        </a:rPr>
                        <a:t>1</a:t>
                      </a:r>
                      <a:r>
                        <a:rPr sz="3600">
                          <a:latin typeface="Times New Roman"/>
                          <a:cs typeface="Times New Roman"/>
                        </a:rPr>
                        <a:t>)</a:t>
                      </a:r>
                    </a:p>
                  </a:txBody>
                  <a:tcPr marL="0" marR="0" marT="308919" marB="0">
                    <a:lnR w="12700">
                      <a:solidFill>
                        <a:srgbClr val="00A500"/>
                      </a:solidFill>
                      <a:prstDash val="solid"/>
                    </a:lnR>
                    <a:lnT w="6350">
                      <a:solidFill>
                        <a:srgbClr val="00A500"/>
                      </a:solidFill>
                      <a:prstDash val="solid"/>
                    </a:lnT>
                  </a:tcPr>
                </a:tc>
                <a:tc>
                  <a:txBody>
                    <a:bodyPr vert="horz" wrap="square"/>
                    <a:lstStyle/>
                    <a:p>
                      <a:pPr marL="63500" algn="ctr">
                        <a:lnSpc>
                          <a:spcPct val="100000"/>
                        </a:lnSpc>
                        <a:spcBef>
                          <a:spcPts val="830"/>
                        </a:spcBef>
                      </a:pPr>
                      <a:r>
                        <a:rPr sz="3600">
                          <a:latin typeface="Times New Roman"/>
                          <a:cs typeface="Times New Roman"/>
                        </a:rPr>
                        <a:t>0</a:t>
                      </a:r>
                    </a:p>
                  </a:txBody>
                  <a:tcPr marL="0" marR="0" marT="341870" marB="0">
                    <a:lnL w="12700">
                      <a:solidFill>
                        <a:srgbClr val="00A500"/>
                      </a:solidFill>
                      <a:prstDash val="solid"/>
                    </a:lnL>
                    <a:lnT w="6350">
                      <a:solidFill>
                        <a:srgbClr val="00A500"/>
                      </a:solidFill>
                      <a:prstDash val="solid"/>
                    </a:lnT>
                  </a:tcPr>
                </a:tc>
                <a:tc>
                  <a:txBody>
                    <a:bodyPr vert="horz" wrap="square"/>
                    <a:lstStyle/>
                    <a:p>
                      <a:pPr marR="165100" algn="r">
                        <a:lnSpc>
                          <a:spcPct val="100000"/>
                        </a:lnSpc>
                        <a:spcBef>
                          <a:spcPts val="844"/>
                        </a:spcBef>
                      </a:pPr>
                      <a:r>
                        <a:rPr lang="en-IN" sz="3600">
                          <a:latin typeface="Times New Roman"/>
                          <a:cs typeface="Times New Roman"/>
                        </a:rPr>
                        <a:t>1</a:t>
                      </a:r>
                      <a:endParaRPr sz="3600">
                        <a:latin typeface="Times New Roman"/>
                        <a:cs typeface="Times New Roman"/>
                      </a:endParaRPr>
                    </a:p>
                  </a:txBody>
                  <a:tcPr marL="0" marR="0" marT="348045" marB="0">
                    <a:lnT w="6350">
                      <a:solidFill>
                        <a:srgbClr val="00A500"/>
                      </a:solidFill>
                      <a:prstDash val="solid"/>
                    </a:lnT>
                  </a:tcPr>
                </a:tc>
                <a:tc>
                  <a:txBody>
                    <a:bodyPr vert="horz" wrap="square"/>
                    <a:lstStyle/>
                    <a:p>
                      <a:pPr marR="65405" algn="ctr">
                        <a:lnSpc>
                          <a:spcPct val="100000"/>
                        </a:lnSpc>
                        <a:spcBef>
                          <a:spcPts val="844"/>
                        </a:spcBef>
                      </a:pPr>
                      <a:r>
                        <a:rPr sz="3600">
                          <a:latin typeface="Times New Roman"/>
                          <a:cs typeface="Times New Roman"/>
                        </a:rPr>
                        <a:t>0</a:t>
                      </a:r>
                    </a:p>
                  </a:txBody>
                  <a:tcPr marL="0" marR="0" marT="348045" marB="0">
                    <a:lnT w="6350">
                      <a:solidFill>
                        <a:srgbClr val="00A500"/>
                      </a:solidFill>
                      <a:prstDash val="solid"/>
                    </a:lnT>
                  </a:tcPr>
                </a:tc>
                <a:tc>
                  <a:txBody>
                    <a:bodyPr vert="horz" wrap="square"/>
                    <a:lstStyle/>
                    <a:p>
                      <a:pPr marL="143510">
                        <a:lnSpc>
                          <a:spcPct val="100000"/>
                        </a:lnSpc>
                        <a:spcBef>
                          <a:spcPts val="844"/>
                        </a:spcBef>
                      </a:pPr>
                      <a:r>
                        <a:rPr sz="3600">
                          <a:latin typeface="Times New Roman"/>
                          <a:cs typeface="Times New Roman"/>
                        </a:rPr>
                        <a:t>1</a:t>
                      </a:r>
                    </a:p>
                  </a:txBody>
                  <a:tcPr marL="0" marR="0" marT="348045" marB="0">
                    <a:lnT w="6350">
                      <a:solidFill>
                        <a:srgbClr val="00A500"/>
                      </a:solidFill>
                      <a:prstDash val="solid"/>
                    </a:lnT>
                  </a:tcPr>
                </a:tc>
                <a:extLst>
                  <a:ext uri="{0D108BD9-81ED-4DB2-BD59-A6C34878D82A}">
                    <a16:rowId xmlns:a16="http://schemas.microsoft.com/office/drawing/2014/main" val="10001"/>
                  </a:ext>
                </a:extLst>
              </a:tr>
              <a:tr h="1087443">
                <a:tc>
                  <a:txBody>
                    <a:bodyPr vert="horz" wrap="square"/>
                    <a:lstStyle/>
                    <a:p>
                      <a:pPr marR="38735" algn="r">
                        <a:lnSpc>
                          <a:spcPct val="100000"/>
                        </a:lnSpc>
                        <a:spcBef>
                          <a:spcPts val="505"/>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3600" i="1" spc="-210">
                          <a:latin typeface="Times New Roman"/>
                          <a:cs typeface="Times New Roman"/>
                        </a:rPr>
                        <a:t> </a:t>
                      </a:r>
                      <a:r>
                        <a:rPr sz="4400" spc="15" baseline="-18518">
                          <a:latin typeface="Times New Roman"/>
                          <a:cs typeface="Times New Roman"/>
                        </a:rPr>
                        <a:t>2</a:t>
                      </a:r>
                      <a:r>
                        <a:rPr sz="4400" spc="-254" baseline="-18518">
                          <a:latin typeface="Times New Roman"/>
                          <a:cs typeface="Times New Roman"/>
                        </a:rPr>
                        <a:t> </a:t>
                      </a:r>
                      <a:r>
                        <a:rPr sz="3600">
                          <a:latin typeface="Times New Roman"/>
                          <a:cs typeface="Times New Roman"/>
                        </a:rPr>
                        <a:t>)</a:t>
                      </a:r>
                    </a:p>
                  </a:txBody>
                  <a:tcPr marL="0" marR="0" marT="208005" marB="0">
                    <a:lnR w="12700">
                      <a:solidFill>
                        <a:srgbClr val="00A500"/>
                      </a:solidFill>
                      <a:prstDash val="solid"/>
                    </a:lnR>
                  </a:tcPr>
                </a:tc>
                <a:tc>
                  <a:txBody>
                    <a:bodyPr vert="horz" wrap="square"/>
                    <a:lstStyle/>
                    <a:p>
                      <a:pPr marL="41275" algn="ctr">
                        <a:lnSpc>
                          <a:spcPct val="100000"/>
                        </a:lnSpc>
                        <a:spcBef>
                          <a:spcPts val="400"/>
                        </a:spcBef>
                      </a:pPr>
                      <a:r>
                        <a:rPr sz="3600">
                          <a:latin typeface="Times New Roman"/>
                          <a:cs typeface="Times New Roman"/>
                        </a:rPr>
                        <a:t>1</a:t>
                      </a:r>
                    </a:p>
                  </a:txBody>
                  <a:tcPr marL="0" marR="0" marT="164757" marB="0">
                    <a:lnL w="12700">
                      <a:solidFill>
                        <a:srgbClr val="00A500"/>
                      </a:solidFill>
                      <a:prstDash val="solid"/>
                    </a:lnL>
                  </a:tcPr>
                </a:tc>
                <a:tc>
                  <a:txBody>
                    <a:bodyPr vert="horz" wrap="square"/>
                    <a:lstStyle/>
                    <a:p>
                      <a:pPr marR="189230" algn="r">
                        <a:lnSpc>
                          <a:spcPct val="100000"/>
                        </a:lnSpc>
                        <a:spcBef>
                          <a:spcPts val="400"/>
                        </a:spcBef>
                      </a:pPr>
                      <a:r>
                        <a:rPr sz="3600">
                          <a:latin typeface="Times New Roman"/>
                          <a:cs typeface="Times New Roman"/>
                        </a:rPr>
                        <a:t>0</a:t>
                      </a:r>
                    </a:p>
                  </a:txBody>
                  <a:tcPr marL="0" marR="0" marT="164757" marB="0"/>
                </a:tc>
                <a:tc>
                  <a:txBody>
                    <a:bodyPr vert="horz" wrap="square"/>
                    <a:lstStyle/>
                    <a:p>
                      <a:pPr marR="46355" algn="ctr">
                        <a:lnSpc>
                          <a:spcPct val="100000"/>
                        </a:lnSpc>
                        <a:spcBef>
                          <a:spcPts val="400"/>
                        </a:spcBef>
                      </a:pPr>
                      <a:r>
                        <a:rPr sz="3600">
                          <a:latin typeface="Times New Roman"/>
                          <a:cs typeface="Times New Roman"/>
                        </a:rPr>
                        <a:t>0</a:t>
                      </a:r>
                    </a:p>
                  </a:txBody>
                  <a:tcPr marL="0" marR="0" marT="164757" marB="0"/>
                </a:tc>
                <a:tc>
                  <a:txBody>
                    <a:bodyPr vert="horz" wrap="square"/>
                    <a:lstStyle/>
                    <a:p>
                      <a:pPr marL="129539">
                        <a:lnSpc>
                          <a:spcPct val="100000"/>
                        </a:lnSpc>
                        <a:spcBef>
                          <a:spcPts val="400"/>
                        </a:spcBef>
                      </a:pPr>
                      <a:r>
                        <a:rPr sz="3600">
                          <a:latin typeface="Times New Roman"/>
                          <a:cs typeface="Times New Roman"/>
                        </a:rPr>
                        <a:t>1</a:t>
                      </a:r>
                    </a:p>
                  </a:txBody>
                  <a:tcPr marL="0" marR="0" marT="164757" marB="0"/>
                </a:tc>
                <a:extLst>
                  <a:ext uri="{0D108BD9-81ED-4DB2-BD59-A6C34878D82A}">
                    <a16:rowId xmlns:a16="http://schemas.microsoft.com/office/drawing/2014/main" val="10002"/>
                  </a:ext>
                </a:extLst>
              </a:tr>
              <a:tr h="1140418">
                <a:tc>
                  <a:txBody>
                    <a:bodyPr vert="horz" wrap="square"/>
                    <a:lstStyle/>
                    <a:p>
                      <a:pPr marR="45720" algn="r">
                        <a:lnSpc>
                          <a:spcPct val="100000"/>
                        </a:lnSpc>
                        <a:spcBef>
                          <a:spcPts val="439"/>
                        </a:spcBef>
                      </a:pPr>
                      <a:r>
                        <a:rPr sz="3600" i="1" spc="25">
                          <a:latin typeface="Times New Roman"/>
                          <a:cs typeface="Times New Roman"/>
                        </a:rPr>
                        <a:t>L</a:t>
                      </a:r>
                      <a:r>
                        <a:rPr sz="3600" spc="45">
                          <a:latin typeface="Times New Roman"/>
                          <a:cs typeface="Times New Roman"/>
                        </a:rPr>
                        <a:t>(</a:t>
                      </a:r>
                      <a:r>
                        <a:rPr sz="3600" i="1" spc="85">
                          <a:latin typeface="Times New Roman"/>
                          <a:cs typeface="Times New Roman"/>
                        </a:rPr>
                        <a:t>M</a:t>
                      </a:r>
                      <a:r>
                        <a:rPr sz="4400" spc="104" baseline="-18518">
                          <a:latin typeface="Times New Roman"/>
                          <a:cs typeface="Times New Roman"/>
                        </a:rPr>
                        <a:t>3</a:t>
                      </a:r>
                      <a:r>
                        <a:rPr sz="3600">
                          <a:latin typeface="Times New Roman"/>
                          <a:cs typeface="Times New Roman"/>
                        </a:rPr>
                        <a:t>)</a:t>
                      </a:r>
                    </a:p>
                  </a:txBody>
                  <a:tcPr marL="0" marR="0" marT="181229" marB="0">
                    <a:lnR w="12700">
                      <a:solidFill>
                        <a:srgbClr val="00A500"/>
                      </a:solidFill>
                      <a:prstDash val="solid"/>
                    </a:lnR>
                  </a:tcPr>
                </a:tc>
                <a:tc>
                  <a:txBody>
                    <a:bodyPr vert="horz" wrap="square"/>
                    <a:lstStyle/>
                    <a:p>
                      <a:pPr marL="12700" algn="ctr">
                        <a:lnSpc>
                          <a:spcPct val="100000"/>
                        </a:lnSpc>
                        <a:spcBef>
                          <a:spcPts val="535"/>
                        </a:spcBef>
                      </a:pPr>
                      <a:r>
                        <a:rPr sz="3600">
                          <a:latin typeface="Times New Roman"/>
                          <a:cs typeface="Times New Roman"/>
                        </a:rPr>
                        <a:t>0</a:t>
                      </a:r>
                    </a:p>
                  </a:txBody>
                  <a:tcPr marL="0" marR="0" marT="220362" marB="0">
                    <a:lnL w="12700">
                      <a:solidFill>
                        <a:srgbClr val="00A500"/>
                      </a:solidFill>
                      <a:prstDash val="solid"/>
                    </a:lnL>
                  </a:tcPr>
                </a:tc>
                <a:tc>
                  <a:txBody>
                    <a:bodyPr vert="horz" wrap="square"/>
                    <a:lstStyle/>
                    <a:p>
                      <a:pPr marR="165100" algn="r">
                        <a:lnSpc>
                          <a:spcPct val="100000"/>
                        </a:lnSpc>
                        <a:spcBef>
                          <a:spcPts val="535"/>
                        </a:spcBef>
                      </a:pPr>
                      <a:r>
                        <a:rPr sz="3600">
                          <a:latin typeface="Times New Roman"/>
                          <a:cs typeface="Times New Roman"/>
                        </a:rPr>
                        <a:t>1</a:t>
                      </a:r>
                    </a:p>
                  </a:txBody>
                  <a:tcPr marL="0" marR="0" marT="220362" marB="0"/>
                </a:tc>
                <a:tc>
                  <a:txBody>
                    <a:bodyPr vert="horz" wrap="square"/>
                    <a:lstStyle/>
                    <a:p>
                      <a:pPr marL="137795">
                        <a:lnSpc>
                          <a:spcPct val="100000"/>
                        </a:lnSpc>
                        <a:spcBef>
                          <a:spcPts val="535"/>
                        </a:spcBef>
                      </a:pPr>
                      <a:r>
                        <a:rPr lang="en-US" sz="3600">
                          <a:latin typeface="Times New Roman"/>
                          <a:cs typeface="Times New Roman"/>
                        </a:rPr>
                        <a:t>    </a:t>
                      </a:r>
                      <a:r>
                        <a:rPr sz="3600">
                          <a:latin typeface="Times New Roman"/>
                          <a:cs typeface="Times New Roman"/>
                        </a:rPr>
                        <a:t>1</a:t>
                      </a:r>
                    </a:p>
                  </a:txBody>
                  <a:tcPr marL="0" marR="0" marT="220362" marB="0"/>
                </a:tc>
                <a:tc>
                  <a:txBody>
                    <a:bodyPr vert="horz" wrap="square"/>
                    <a:lstStyle/>
                    <a:p>
                      <a:pPr marL="149225">
                        <a:lnSpc>
                          <a:spcPct val="100000"/>
                        </a:lnSpc>
                        <a:spcBef>
                          <a:spcPts val="535"/>
                        </a:spcBef>
                      </a:pPr>
                      <a:r>
                        <a:rPr sz="3600">
                          <a:latin typeface="Times New Roman"/>
                          <a:cs typeface="Times New Roman"/>
                        </a:rPr>
                        <a:t>1</a:t>
                      </a:r>
                    </a:p>
                  </a:txBody>
                  <a:tcPr marL="0" marR="0" marT="220362" marB="0"/>
                </a:tc>
                <a:extLst>
                  <a:ext uri="{0D108BD9-81ED-4DB2-BD59-A6C34878D82A}">
                    <a16:rowId xmlns:a16="http://schemas.microsoft.com/office/drawing/2014/main" val="10003"/>
                  </a:ext>
                </a:extLst>
              </a:tr>
              <a:tr h="1099735">
                <a:tc>
                  <a:txBody>
                    <a:bodyPr vert="horz" wrap="square"/>
                    <a:lstStyle/>
                    <a:p>
                      <a:pPr marR="38735" algn="r">
                        <a:lnSpc>
                          <a:spcPct val="100000"/>
                        </a:lnSpc>
                        <a:spcBef>
                          <a:spcPts val="640"/>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3600" i="1" spc="-210">
                          <a:latin typeface="Times New Roman"/>
                          <a:cs typeface="Times New Roman"/>
                        </a:rPr>
                        <a:t> </a:t>
                      </a:r>
                      <a:r>
                        <a:rPr sz="4400" spc="15" baseline="-18518">
                          <a:latin typeface="Times New Roman"/>
                          <a:cs typeface="Times New Roman"/>
                        </a:rPr>
                        <a:t>4</a:t>
                      </a:r>
                      <a:r>
                        <a:rPr sz="4400" spc="-254" baseline="-18518">
                          <a:latin typeface="Times New Roman"/>
                          <a:cs typeface="Times New Roman"/>
                        </a:rPr>
                        <a:t> </a:t>
                      </a:r>
                      <a:r>
                        <a:rPr sz="3600">
                          <a:latin typeface="Times New Roman"/>
                          <a:cs typeface="Times New Roman"/>
                        </a:rPr>
                        <a:t>)</a:t>
                      </a:r>
                    </a:p>
                  </a:txBody>
                  <a:tcPr marL="0" marR="0" marT="263611" marB="0">
                    <a:lnR w="12700">
                      <a:solidFill>
                        <a:srgbClr val="00A500"/>
                      </a:solidFill>
                      <a:prstDash val="solid"/>
                    </a:lnR>
                  </a:tcPr>
                </a:tc>
                <a:tc>
                  <a:txBody>
                    <a:bodyPr vert="horz" wrap="square"/>
                    <a:lstStyle/>
                    <a:p>
                      <a:pPr marL="1270" algn="ctr">
                        <a:lnSpc>
                          <a:spcPct val="100000"/>
                        </a:lnSpc>
                        <a:spcBef>
                          <a:spcPts val="720"/>
                        </a:spcBef>
                      </a:pPr>
                      <a:r>
                        <a:rPr sz="3600">
                          <a:latin typeface="Times New Roman"/>
                          <a:cs typeface="Times New Roman"/>
                        </a:rPr>
                        <a:t>0</a:t>
                      </a:r>
                    </a:p>
                  </a:txBody>
                  <a:tcPr marL="0" marR="0" marT="296562" marB="0">
                    <a:lnL w="12700">
                      <a:solidFill>
                        <a:srgbClr val="00A500"/>
                      </a:solidFill>
                      <a:prstDash val="solid"/>
                    </a:lnL>
                  </a:tcPr>
                </a:tc>
                <a:tc>
                  <a:txBody>
                    <a:bodyPr vert="horz" wrap="square"/>
                    <a:lstStyle/>
                    <a:p>
                      <a:pPr marR="160020" algn="r">
                        <a:lnSpc>
                          <a:spcPct val="100000"/>
                        </a:lnSpc>
                        <a:spcBef>
                          <a:spcPts val="720"/>
                        </a:spcBef>
                      </a:pPr>
                      <a:r>
                        <a:rPr sz="3600">
                          <a:latin typeface="Times New Roman"/>
                          <a:cs typeface="Times New Roman"/>
                        </a:rPr>
                        <a:t>0</a:t>
                      </a:r>
                    </a:p>
                  </a:txBody>
                  <a:tcPr marL="0" marR="0" marT="296562" marB="0"/>
                </a:tc>
                <a:tc>
                  <a:txBody>
                    <a:bodyPr vert="horz" wrap="square"/>
                    <a:lstStyle/>
                    <a:p>
                      <a:pPr marR="65405" algn="ctr">
                        <a:lnSpc>
                          <a:spcPct val="100000"/>
                        </a:lnSpc>
                        <a:spcBef>
                          <a:spcPts val="720"/>
                        </a:spcBef>
                      </a:pPr>
                      <a:r>
                        <a:rPr sz="3600">
                          <a:latin typeface="Times New Roman"/>
                          <a:cs typeface="Times New Roman"/>
                        </a:rPr>
                        <a:t>0</a:t>
                      </a:r>
                    </a:p>
                  </a:txBody>
                  <a:tcPr marL="0" marR="0" marT="296562" marB="0"/>
                </a:tc>
                <a:tc>
                  <a:txBody>
                    <a:bodyPr vert="horz" wrap="square"/>
                    <a:lstStyle/>
                    <a:p>
                      <a:pPr marL="143510">
                        <a:lnSpc>
                          <a:spcPct val="100000"/>
                        </a:lnSpc>
                        <a:spcBef>
                          <a:spcPts val="720"/>
                        </a:spcBef>
                      </a:pPr>
                      <a:r>
                        <a:rPr sz="3600">
                          <a:latin typeface="Times New Roman"/>
                          <a:cs typeface="Times New Roman"/>
                        </a:rPr>
                        <a:t>1</a:t>
                      </a:r>
                    </a:p>
                  </a:txBody>
                  <a:tcPr marL="0" marR="0" marT="296562" marB="0"/>
                </a:tc>
                <a:extLst>
                  <a:ext uri="{0D108BD9-81ED-4DB2-BD59-A6C34878D82A}">
                    <a16:rowId xmlns:a16="http://schemas.microsoft.com/office/drawing/2014/main" val="10004"/>
                  </a:ext>
                </a:extLst>
              </a:tr>
            </a:tbl>
          </a:graphicData>
        </a:graphic>
      </p:graphicFrame>
      <p:sp>
        <p:nvSpPr>
          <p:cNvPr id="4" name="object 4"/>
          <p:cNvSpPr txBox="1"/>
          <p:nvPr/>
        </p:nvSpPr>
        <p:spPr>
          <a:xfrm>
            <a:off x="277745" y="5863240"/>
            <a:ext cx="1915297"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Question:</a:t>
            </a:r>
            <a:endParaRPr sz="3081">
              <a:latin typeface="Comic Sans MS"/>
              <a:cs typeface="Comic Sans MS"/>
            </a:endParaRPr>
          </a:p>
        </p:txBody>
      </p:sp>
      <p:sp>
        <p:nvSpPr>
          <p:cNvPr id="5" name="object 5"/>
          <p:cNvSpPr txBox="1"/>
          <p:nvPr/>
        </p:nvSpPr>
        <p:spPr>
          <a:xfrm>
            <a:off x="2454902" y="5913474"/>
            <a:ext cx="4678639" cy="592732"/>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341"/>
              </a:spcBef>
            </a:pPr>
            <a:r>
              <a:rPr sz="3568" i="1" spc="195">
                <a:latin typeface="Times New Roman"/>
                <a:cs typeface="Times New Roman"/>
              </a:rPr>
              <a:t>M</a:t>
            </a:r>
            <a:r>
              <a:rPr sz="4378" i="1" spc="289" baseline="-18518">
                <a:latin typeface="Times New Roman"/>
                <a:cs typeface="Times New Roman"/>
              </a:rPr>
              <a:t>k </a:t>
            </a:r>
            <a:r>
              <a:rPr sz="3568">
                <a:latin typeface="Symbol"/>
                <a:cs typeface="Symbol"/>
              </a:rPr>
              <a:t></a:t>
            </a:r>
            <a:r>
              <a:rPr sz="3568">
                <a:latin typeface="Times New Roman"/>
                <a:cs typeface="Times New Roman"/>
              </a:rPr>
              <a:t> </a:t>
            </a:r>
            <a:r>
              <a:rPr sz="3568" i="1" spc="32">
                <a:latin typeface="Times New Roman"/>
                <a:cs typeface="Times New Roman"/>
              </a:rPr>
              <a:t>M</a:t>
            </a:r>
            <a:r>
              <a:rPr lang="en-US" sz="4378" i="1" spc="49" baseline="-18518">
                <a:latin typeface="Times New Roman"/>
                <a:cs typeface="Times New Roman"/>
              </a:rPr>
              <a:t>i</a:t>
            </a:r>
            <a:r>
              <a:rPr sz="4378" spc="-337" baseline="-18518">
                <a:latin typeface="Times New Roman"/>
                <a:cs typeface="Times New Roman"/>
              </a:rPr>
              <a:t> </a:t>
            </a:r>
            <a:r>
              <a:rPr sz="3568">
                <a:latin typeface="Times New Roman"/>
                <a:cs typeface="Times New Roman"/>
              </a:rPr>
              <a:t>?</a:t>
            </a:r>
            <a:r>
              <a:rPr lang="en-US" sz="3568">
                <a:latin typeface="Times New Roman"/>
                <a:cs typeface="Times New Roman"/>
              </a:rPr>
              <a:t> for any </a:t>
            </a:r>
            <a:r>
              <a:rPr lang="en-US" sz="3568" i="1" err="1">
                <a:latin typeface="Times New Roman"/>
                <a:cs typeface="Times New Roman"/>
              </a:rPr>
              <a:t>i.</a:t>
            </a:r>
            <a:r>
              <a:rPr lang="en-US" sz="3568">
                <a:latin typeface="Times New Roman"/>
                <a:cs typeface="Times New Roman"/>
              </a:rPr>
              <a:t> </a:t>
            </a:r>
            <a:endParaRPr sz="3568">
              <a:latin typeface="Times New Roman"/>
              <a:cs typeface="Times New Roman"/>
            </a:endParaRPr>
          </a:p>
        </p:txBody>
      </p:sp>
      <p:sp>
        <p:nvSpPr>
          <p:cNvPr id="6" name="object 6"/>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3" name="Ink 2"/>
          <p14:cNvContentPartPr/>
          <p14:nvPr/>
        </p14:nvContentPartPr>
        <p14:xfrm>
          <a:off x="656640" y="155880"/>
          <a:ext cx="8440560" cy="6315840"/>
        </p14:xfrm>
      </p:contentPart>
    </p:spTree>
  </p:cSld>
  <p:clrMapOvr>
    <a:masterClrMapping/>
  </p:clrMapOvr>
  <p:transition/>
  <p:timing/>
</p:sld>
</file>

<file path=ppt/slides/slide3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413802" y="790707"/>
            <a:ext cx="1857632"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lang="en-IN" sz="3081" spc="16">
                <a:solidFill>
                  <a:srgbClr val="4348AA"/>
                </a:solidFill>
                <a:latin typeface="Comic Sans MS"/>
                <a:cs typeface="Comic Sans MS"/>
              </a:rPr>
              <a:t>Ans:</a:t>
            </a:r>
            <a:endParaRPr lang="en-IN" sz="3081">
              <a:latin typeface="Comic Sans MS"/>
              <a:cs typeface="Comic Sans MS"/>
            </a:endParaRPr>
          </a:p>
        </p:txBody>
      </p:sp>
      <p:sp>
        <p:nvSpPr>
          <p:cNvPr id="3" name="object 3"/>
          <p:cNvSpPr txBox="1"/>
          <p:nvPr/>
        </p:nvSpPr>
        <p:spPr>
          <a:xfrm>
            <a:off x="2996183" y="681974"/>
            <a:ext cx="2096530" cy="650935"/>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05"/>
              </a:spcBef>
            </a:pPr>
            <a:r>
              <a:rPr lang="en-IN" sz="3892" i="1" spc="276">
                <a:latin typeface="Times New Roman"/>
                <a:cs typeface="Times New Roman"/>
              </a:rPr>
              <a:t>M</a:t>
            </a:r>
            <a:r>
              <a:rPr sz="4622" i="1" spc="412" baseline="-17543">
                <a:latin typeface="Times New Roman"/>
                <a:cs typeface="Times New Roman"/>
              </a:rPr>
              <a:t>k </a:t>
            </a:r>
            <a:r>
              <a:rPr sz="3892" spc="49">
                <a:latin typeface="Symbol"/>
                <a:cs typeface="Symbol"/>
              </a:rPr>
              <a:t></a:t>
            </a:r>
            <a:r>
              <a:rPr sz="3892" spc="-681">
                <a:latin typeface="Times New Roman"/>
                <a:cs typeface="Times New Roman"/>
              </a:rPr>
              <a:t> </a:t>
            </a:r>
            <a:r>
              <a:rPr sz="3892" i="1" spc="227">
                <a:latin typeface="Times New Roman"/>
                <a:cs typeface="Times New Roman"/>
              </a:rPr>
              <a:t>M</a:t>
            </a:r>
            <a:r>
              <a:rPr sz="4622" i="1" spc="337" baseline="-17543">
                <a:latin typeface="Times New Roman"/>
                <a:cs typeface="Times New Roman"/>
              </a:rPr>
              <a:t>i</a:t>
            </a:r>
            <a:endParaRPr sz="4622" baseline="-17543">
              <a:latin typeface="Times New Roman"/>
              <a:cs typeface="Times New Roman"/>
            </a:endParaRPr>
          </a:p>
        </p:txBody>
      </p:sp>
      <p:sp>
        <p:nvSpPr>
          <p:cNvPr id="4" name="object 4"/>
          <p:cNvSpPr txBox="1"/>
          <p:nvPr/>
        </p:nvSpPr>
        <p:spPr>
          <a:xfrm>
            <a:off x="5570179" y="3592069"/>
            <a:ext cx="2599038" cy="1905640"/>
          </a:xfrm>
          <a:prstGeom prst="rect">
            <a:avLst/>
          </a:prstGeom>
        </p:spPr>
        <p:txBody>
          <a:bodyPr vert="horz" wrap="square" lIns="0" tIns="370703"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2919"/>
              </a:spcBef>
            </a:pPr>
            <a:r>
              <a:rPr sz="3892" i="1" spc="97">
                <a:latin typeface="Times New Roman"/>
                <a:cs typeface="Times New Roman"/>
              </a:rPr>
              <a:t>a</a:t>
            </a:r>
            <a:r>
              <a:rPr sz="4622" i="1" spc="143" baseline="32163">
                <a:latin typeface="Times New Roman"/>
                <a:cs typeface="Times New Roman"/>
              </a:rPr>
              <a:t>i </a:t>
            </a:r>
            <a:r>
              <a:rPr sz="3892" spc="65">
                <a:latin typeface="Symbol"/>
                <a:cs typeface="Symbol"/>
              </a:rPr>
              <a:t></a:t>
            </a:r>
            <a:r>
              <a:rPr sz="3892" spc="-778">
                <a:latin typeface="Times New Roman"/>
                <a:cs typeface="Times New Roman"/>
              </a:rPr>
              <a:t> </a:t>
            </a:r>
            <a:r>
              <a:rPr sz="3892" i="1" spc="211">
                <a:latin typeface="Times New Roman"/>
                <a:cs typeface="Times New Roman"/>
              </a:rPr>
              <a:t>L</a:t>
            </a:r>
            <a:r>
              <a:rPr sz="3892" spc="211">
                <a:latin typeface="Times New Roman"/>
                <a:cs typeface="Times New Roman"/>
              </a:rPr>
              <a:t>(</a:t>
            </a:r>
            <a:r>
              <a:rPr sz="3892" i="1" spc="211">
                <a:latin typeface="Times New Roman"/>
                <a:cs typeface="Times New Roman"/>
              </a:rPr>
              <a:t>M</a:t>
            </a:r>
            <a:r>
              <a:rPr sz="4622" i="1" spc="315" baseline="-17543">
                <a:latin typeface="Times New Roman"/>
                <a:cs typeface="Times New Roman"/>
              </a:rPr>
              <a:t>k </a:t>
            </a:r>
            <a:r>
              <a:rPr sz="3892" spc="16">
                <a:latin typeface="Times New Roman"/>
                <a:cs typeface="Times New Roman"/>
              </a:rPr>
              <a:t>)</a:t>
            </a:r>
            <a:endParaRPr sz="3892">
              <a:latin typeface="Times New Roman"/>
              <a:cs typeface="Times New Roman"/>
            </a:endParaRPr>
          </a:p>
          <a:p>
            <a:pPr marL="123566">
              <a:spcBef>
                <a:spcPts val="2611"/>
              </a:spcBef>
            </a:pPr>
            <a:r>
              <a:rPr sz="3892" i="1" spc="97">
                <a:latin typeface="Times New Roman"/>
                <a:cs typeface="Times New Roman"/>
              </a:rPr>
              <a:t>a</a:t>
            </a:r>
            <a:r>
              <a:rPr sz="4622" i="1" spc="143" baseline="32163">
                <a:latin typeface="Times New Roman"/>
                <a:cs typeface="Times New Roman"/>
              </a:rPr>
              <a:t>i</a:t>
            </a:r>
            <a:r>
              <a:rPr sz="4622" i="1" spc="71" baseline="32163">
                <a:latin typeface="Times New Roman"/>
                <a:cs typeface="Times New Roman"/>
              </a:rPr>
              <a:t> </a:t>
            </a:r>
            <a:r>
              <a:rPr sz="3892" spc="65">
                <a:latin typeface="Symbol"/>
                <a:cs typeface="Symbol"/>
              </a:rPr>
              <a:t></a:t>
            </a:r>
            <a:r>
              <a:rPr sz="3892" spc="-422">
                <a:latin typeface="Times New Roman"/>
                <a:cs typeface="Times New Roman"/>
              </a:rPr>
              <a:t> </a:t>
            </a: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461" baseline="-17543">
                <a:latin typeface="Times New Roman"/>
                <a:cs typeface="Times New Roman"/>
              </a:rPr>
              <a:t> </a:t>
            </a:r>
            <a:r>
              <a:rPr sz="3892" spc="16">
                <a:latin typeface="Times New Roman"/>
                <a:cs typeface="Times New Roman"/>
              </a:rPr>
              <a:t>)</a:t>
            </a:r>
            <a:endParaRPr sz="3892">
              <a:latin typeface="Times New Roman"/>
              <a:cs typeface="Times New Roman"/>
            </a:endParaRPr>
          </a:p>
        </p:txBody>
      </p:sp>
      <p:sp>
        <p:nvSpPr>
          <p:cNvPr id="5" name="object 5"/>
          <p:cNvSpPr txBox="1"/>
          <p:nvPr/>
        </p:nvSpPr>
        <p:spPr>
          <a:xfrm>
            <a:off x="874693" y="3592069"/>
            <a:ext cx="2599038" cy="1905640"/>
          </a:xfrm>
          <a:prstGeom prst="rect">
            <a:avLst/>
          </a:prstGeom>
        </p:spPr>
        <p:txBody>
          <a:bodyPr vert="horz" wrap="square" lIns="0" tIns="370703"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2919"/>
              </a:spcBef>
            </a:pPr>
            <a:r>
              <a:rPr sz="3892" i="1" spc="97">
                <a:latin typeface="Times New Roman"/>
                <a:cs typeface="Times New Roman"/>
              </a:rPr>
              <a:t>a</a:t>
            </a:r>
            <a:r>
              <a:rPr sz="4622" i="1" spc="143" baseline="32163">
                <a:latin typeface="Times New Roman"/>
                <a:cs typeface="Times New Roman"/>
              </a:rPr>
              <a:t>i </a:t>
            </a:r>
            <a:r>
              <a:rPr sz="3892" spc="65">
                <a:latin typeface="Symbol"/>
                <a:cs typeface="Symbol"/>
              </a:rPr>
              <a:t></a:t>
            </a:r>
            <a:r>
              <a:rPr sz="3892" spc="-778">
                <a:latin typeface="Times New Roman"/>
                <a:cs typeface="Times New Roman"/>
              </a:rPr>
              <a:t> </a:t>
            </a:r>
            <a:r>
              <a:rPr sz="3892" i="1" spc="211">
                <a:latin typeface="Times New Roman"/>
                <a:cs typeface="Times New Roman"/>
              </a:rPr>
              <a:t>L</a:t>
            </a:r>
            <a:r>
              <a:rPr sz="3892" spc="211">
                <a:latin typeface="Times New Roman"/>
                <a:cs typeface="Times New Roman"/>
              </a:rPr>
              <a:t>(</a:t>
            </a:r>
            <a:r>
              <a:rPr sz="3892" i="1" spc="211">
                <a:latin typeface="Times New Roman"/>
                <a:cs typeface="Times New Roman"/>
              </a:rPr>
              <a:t>M</a:t>
            </a:r>
            <a:r>
              <a:rPr sz="4622" i="1" spc="315" baseline="-17543">
                <a:latin typeface="Times New Roman"/>
                <a:cs typeface="Times New Roman"/>
              </a:rPr>
              <a:t>k </a:t>
            </a:r>
            <a:r>
              <a:rPr sz="3892" spc="16">
                <a:latin typeface="Times New Roman"/>
                <a:cs typeface="Times New Roman"/>
              </a:rPr>
              <a:t>)</a:t>
            </a:r>
            <a:endParaRPr sz="3892">
              <a:latin typeface="Times New Roman"/>
              <a:cs typeface="Times New Roman"/>
            </a:endParaRPr>
          </a:p>
          <a:p>
            <a:pPr marL="123566">
              <a:spcBef>
                <a:spcPts val="2611"/>
              </a:spcBef>
            </a:pPr>
            <a:r>
              <a:rPr sz="3892" i="1" spc="97">
                <a:latin typeface="Times New Roman"/>
                <a:cs typeface="Times New Roman"/>
              </a:rPr>
              <a:t>a</a:t>
            </a:r>
            <a:r>
              <a:rPr sz="4622" i="1" spc="143" baseline="32163">
                <a:latin typeface="Times New Roman"/>
                <a:cs typeface="Times New Roman"/>
              </a:rPr>
              <a:t>i</a:t>
            </a:r>
            <a:r>
              <a:rPr sz="4622" i="1" spc="71" baseline="32163">
                <a:latin typeface="Times New Roman"/>
                <a:cs typeface="Times New Roman"/>
              </a:rPr>
              <a:t> </a:t>
            </a:r>
            <a:r>
              <a:rPr sz="3892" spc="65">
                <a:latin typeface="Symbol"/>
                <a:cs typeface="Symbol"/>
              </a:rPr>
              <a:t></a:t>
            </a:r>
            <a:r>
              <a:rPr sz="3892" spc="-422">
                <a:latin typeface="Times New Roman"/>
                <a:cs typeface="Times New Roman"/>
              </a:rPr>
              <a:t> </a:t>
            </a: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461" baseline="-17543">
                <a:latin typeface="Times New Roman"/>
                <a:cs typeface="Times New Roman"/>
              </a:rPr>
              <a:t> </a:t>
            </a:r>
            <a:r>
              <a:rPr sz="3892" spc="16">
                <a:latin typeface="Times New Roman"/>
                <a:cs typeface="Times New Roman"/>
              </a:rPr>
              <a:t>)</a:t>
            </a:r>
            <a:endParaRPr sz="3892">
              <a:latin typeface="Times New Roman"/>
              <a:cs typeface="Times New Roman"/>
            </a:endParaRPr>
          </a:p>
        </p:txBody>
      </p:sp>
      <p:sp>
        <p:nvSpPr>
          <p:cNvPr id="6" name="object 6"/>
          <p:cNvSpPr txBox="1"/>
          <p:nvPr/>
        </p:nvSpPr>
        <p:spPr>
          <a:xfrm>
            <a:off x="5593393" y="765336"/>
            <a:ext cx="1447800"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for</a:t>
            </a:r>
            <a:r>
              <a:rPr sz="3081" spc="-178">
                <a:solidFill>
                  <a:srgbClr val="4348AA"/>
                </a:solidFill>
                <a:latin typeface="Comic Sans MS"/>
                <a:cs typeface="Comic Sans MS"/>
              </a:rPr>
              <a:t> </a:t>
            </a:r>
            <a:r>
              <a:rPr sz="3081" spc="49">
                <a:solidFill>
                  <a:srgbClr val="4348AA"/>
                </a:solidFill>
                <a:latin typeface="Comic Sans MS"/>
                <a:cs typeface="Comic Sans MS"/>
              </a:rPr>
              <a:t>any</a:t>
            </a:r>
            <a:endParaRPr sz="3081">
              <a:latin typeface="Comic Sans MS"/>
              <a:cs typeface="Comic Sans MS"/>
            </a:endParaRPr>
          </a:p>
        </p:txBody>
      </p:sp>
      <p:sp>
        <p:nvSpPr>
          <p:cNvPr id="7" name="object 7"/>
          <p:cNvSpPr txBox="1"/>
          <p:nvPr/>
        </p:nvSpPr>
        <p:spPr>
          <a:xfrm>
            <a:off x="7395950" y="695207"/>
            <a:ext cx="222422" cy="650935"/>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05"/>
              </a:spcBef>
            </a:pPr>
            <a:r>
              <a:rPr lang="en-IN" sz="3892" i="1" err="1">
                <a:latin typeface="Times New Roman"/>
                <a:cs typeface="Times New Roman"/>
              </a:rPr>
              <a:t>i</a:t>
            </a:r>
            <a:endParaRPr sz="3892">
              <a:latin typeface="Times New Roman"/>
              <a:cs typeface="Times New Roman"/>
            </a:endParaRPr>
          </a:p>
        </p:txBody>
      </p:sp>
      <p:sp>
        <p:nvSpPr>
          <p:cNvPr id="8" name="object 8"/>
          <p:cNvSpPr txBox="1"/>
          <p:nvPr/>
        </p:nvSpPr>
        <p:spPr>
          <a:xfrm>
            <a:off x="657435" y="2591460"/>
            <a:ext cx="302328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Because</a:t>
            </a:r>
            <a:r>
              <a:rPr sz="3081" spc="-146">
                <a:solidFill>
                  <a:srgbClr val="4348AA"/>
                </a:solidFill>
                <a:latin typeface="Comic Sans MS"/>
                <a:cs typeface="Comic Sans MS"/>
              </a:rPr>
              <a:t> </a:t>
            </a:r>
            <a:r>
              <a:rPr sz="3081" spc="49">
                <a:solidFill>
                  <a:srgbClr val="4348AA"/>
                </a:solidFill>
                <a:latin typeface="Comic Sans MS"/>
                <a:cs typeface="Comic Sans MS"/>
              </a:rPr>
              <a:t>either:</a:t>
            </a:r>
            <a:endParaRPr sz="3081">
              <a:latin typeface="Comic Sans MS"/>
              <a:cs typeface="Comic Sans MS"/>
            </a:endParaRPr>
          </a:p>
        </p:txBody>
      </p:sp>
      <p:sp>
        <p:nvSpPr>
          <p:cNvPr id="9" name="object 9"/>
          <p:cNvSpPr txBox="1"/>
          <p:nvPr/>
        </p:nvSpPr>
        <p:spPr>
          <a:xfrm>
            <a:off x="4226530" y="4341466"/>
            <a:ext cx="490151"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or</a:t>
            </a:r>
            <a:endParaRPr sz="3081">
              <a:latin typeface="Comic Sans MS"/>
              <a:cs typeface="Comic Sans MS"/>
            </a:endParaRPr>
          </a:p>
        </p:txBody>
      </p:sp>
      <p:sp>
        <p:nvSpPr>
          <p:cNvPr id="10" name="object 10"/>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11" name="Ink 10"/>
          <p14:cNvContentPartPr/>
          <p14:nvPr/>
        </p14:nvContentPartPr>
        <p14:xfrm>
          <a:off x="3158280" y="1489320"/>
          <a:ext cx="3704760" cy="889560"/>
        </p14:xfrm>
      </p:contentPart>
    </p:spTree>
  </p:cSld>
  <p:clrMapOvr>
    <a:masterClrMapping/>
  </p:clrMapOvr>
  <p:transition/>
  <p:timing/>
</p:sld>
</file>

<file path=ppt/slides/slide3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414444" y="334208"/>
            <a:ext cx="458847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Therefore, the</a:t>
            </a:r>
            <a:r>
              <a:rPr sz="3081" spc="-114">
                <a:solidFill>
                  <a:srgbClr val="4348AA"/>
                </a:solidFill>
                <a:latin typeface="Comic Sans MS"/>
                <a:cs typeface="Comic Sans MS"/>
              </a:rPr>
              <a:t> </a:t>
            </a:r>
            <a:r>
              <a:rPr sz="3081" spc="49">
                <a:solidFill>
                  <a:srgbClr val="4348AA"/>
                </a:solidFill>
                <a:latin typeface="Comic Sans MS"/>
                <a:cs typeface="Comic Sans MS"/>
              </a:rPr>
              <a:t>machine</a:t>
            </a:r>
            <a:endParaRPr sz="3081">
              <a:latin typeface="Comic Sans MS"/>
              <a:cs typeface="Comic Sans MS"/>
            </a:endParaRPr>
          </a:p>
        </p:txBody>
      </p:sp>
      <p:sp>
        <p:nvSpPr>
          <p:cNvPr id="3" name="object 3"/>
          <p:cNvSpPr txBox="1"/>
          <p:nvPr/>
        </p:nvSpPr>
        <p:spPr>
          <a:xfrm>
            <a:off x="6374385" y="334208"/>
            <a:ext cx="241574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cannot</a:t>
            </a:r>
            <a:r>
              <a:rPr sz="3081" spc="-162">
                <a:solidFill>
                  <a:srgbClr val="4348AA"/>
                </a:solidFill>
                <a:latin typeface="Comic Sans MS"/>
                <a:cs typeface="Comic Sans MS"/>
              </a:rPr>
              <a:t> </a:t>
            </a:r>
            <a:r>
              <a:rPr sz="3081" spc="49">
                <a:solidFill>
                  <a:srgbClr val="4348AA"/>
                </a:solidFill>
                <a:latin typeface="Comic Sans MS"/>
                <a:cs typeface="Comic Sans MS"/>
              </a:rPr>
              <a:t>exist</a:t>
            </a:r>
            <a:endParaRPr sz="3081">
              <a:latin typeface="Comic Sans MS"/>
              <a:cs typeface="Comic Sans MS"/>
            </a:endParaRPr>
          </a:p>
        </p:txBody>
      </p:sp>
      <p:sp>
        <p:nvSpPr>
          <p:cNvPr id="4" name="object 4"/>
          <p:cNvSpPr txBox="1"/>
          <p:nvPr/>
        </p:nvSpPr>
        <p:spPr>
          <a:xfrm>
            <a:off x="5193537" y="225436"/>
            <a:ext cx="908222" cy="650935"/>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05"/>
              </a:spcBef>
            </a:pPr>
            <a:r>
              <a:rPr sz="3892" i="1" spc="276">
                <a:latin typeface="Times New Roman"/>
                <a:cs typeface="Times New Roman"/>
              </a:rPr>
              <a:t>M</a:t>
            </a:r>
            <a:r>
              <a:rPr sz="4622" i="1" spc="412" baseline="-17543">
                <a:latin typeface="Times New Roman"/>
                <a:cs typeface="Times New Roman"/>
              </a:rPr>
              <a:t>k</a:t>
            </a:r>
            <a:endParaRPr sz="4622" baseline="-17543">
              <a:latin typeface="Times New Roman"/>
              <a:cs typeface="Times New Roman"/>
            </a:endParaRPr>
          </a:p>
        </p:txBody>
      </p:sp>
      <p:sp>
        <p:nvSpPr>
          <p:cNvPr id="5" name="object 5"/>
          <p:cNvSpPr/>
          <p:nvPr/>
        </p:nvSpPr>
        <p:spPr>
          <a:xfrm>
            <a:off x="5269510" y="3073498"/>
            <a:ext cx="282146" cy="0"/>
          </a:xfrm>
          <a:custGeom>
            <a:rect l="l" t="t" r="r" b="b"/>
            <a:pathLst>
              <a:path w="86994">
                <a:moveTo>
                  <a:pt x="0" y="0"/>
                </a:moveTo>
                <a:lnTo>
                  <a:pt x="86919"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6" name="object 6"/>
          <p:cNvSpPr txBox="1"/>
          <p:nvPr/>
        </p:nvSpPr>
        <p:spPr>
          <a:xfrm>
            <a:off x="354266" y="2858518"/>
            <a:ext cx="5614086" cy="1306310"/>
          </a:xfrm>
          <a:prstGeom prst="rect">
            <a:avLst/>
          </a:prstGeom>
        </p:spPr>
        <p:txBody>
          <a:bodyPr vert="horz" wrap="square" lIns="0" tIns="142103"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1119"/>
              </a:spcBef>
            </a:pPr>
            <a:r>
              <a:rPr sz="3081" spc="49">
                <a:solidFill>
                  <a:srgbClr val="FF2800"/>
                </a:solidFill>
                <a:latin typeface="Comic Sans MS"/>
                <a:cs typeface="Comic Sans MS"/>
              </a:rPr>
              <a:t>Therefore, the language</a:t>
            </a:r>
            <a:r>
              <a:rPr sz="3081" spc="276">
                <a:solidFill>
                  <a:srgbClr val="FF2800"/>
                </a:solidFill>
                <a:latin typeface="Comic Sans MS"/>
                <a:cs typeface="Comic Sans MS"/>
              </a:rPr>
              <a:t> </a:t>
            </a:r>
            <a:r>
              <a:rPr sz="3892" i="1" spc="32">
                <a:latin typeface="Times New Roman"/>
                <a:cs typeface="Times New Roman"/>
              </a:rPr>
              <a:t>L</a:t>
            </a:r>
            <a:endParaRPr sz="3892">
              <a:latin typeface="Times New Roman"/>
              <a:cs typeface="Times New Roman"/>
            </a:endParaRPr>
          </a:p>
          <a:p>
            <a:pPr marL="41189">
              <a:spcBef>
                <a:spcPts val="697"/>
              </a:spcBef>
            </a:pPr>
            <a:r>
              <a:rPr sz="3081" spc="32">
                <a:solidFill>
                  <a:srgbClr val="FF2800"/>
                </a:solidFill>
                <a:latin typeface="Comic Sans MS"/>
                <a:cs typeface="Comic Sans MS"/>
              </a:rPr>
              <a:t>is not recursively</a:t>
            </a:r>
            <a:r>
              <a:rPr sz="3081" spc="-97">
                <a:solidFill>
                  <a:srgbClr val="FF2800"/>
                </a:solidFill>
                <a:latin typeface="Comic Sans MS"/>
                <a:cs typeface="Comic Sans MS"/>
              </a:rPr>
              <a:t> </a:t>
            </a:r>
            <a:r>
              <a:rPr sz="3081" spc="49">
                <a:solidFill>
                  <a:srgbClr val="FF2800"/>
                </a:solidFill>
                <a:latin typeface="Comic Sans MS"/>
                <a:cs typeface="Comic Sans MS"/>
              </a:rPr>
              <a:t>enumerable</a:t>
            </a:r>
            <a:endParaRPr sz="3081">
              <a:latin typeface="Comic Sans MS"/>
              <a:cs typeface="Comic Sans MS"/>
            </a:endParaRPr>
          </a:p>
        </p:txBody>
      </p:sp>
      <p:sp>
        <p:nvSpPr>
          <p:cNvPr id="7" name="object 7"/>
          <p:cNvSpPr txBox="1"/>
          <p:nvPr/>
        </p:nvSpPr>
        <p:spPr>
          <a:xfrm>
            <a:off x="3624401" y="6091466"/>
            <a:ext cx="1888524" cy="405474"/>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2270" spc="65">
                <a:solidFill>
                  <a:srgbClr val="D77A00"/>
                </a:solidFill>
                <a:latin typeface="Comic Sans MS"/>
                <a:cs typeface="Comic Sans MS"/>
              </a:rPr>
              <a:t>End </a:t>
            </a:r>
            <a:r>
              <a:rPr sz="2270" spc="49">
                <a:solidFill>
                  <a:srgbClr val="D77A00"/>
                </a:solidFill>
                <a:latin typeface="Comic Sans MS"/>
                <a:cs typeface="Comic Sans MS"/>
              </a:rPr>
              <a:t>of</a:t>
            </a:r>
            <a:r>
              <a:rPr sz="2270" spc="-162">
                <a:solidFill>
                  <a:srgbClr val="D77A00"/>
                </a:solidFill>
                <a:latin typeface="Comic Sans MS"/>
                <a:cs typeface="Comic Sans MS"/>
              </a:rPr>
              <a:t> </a:t>
            </a:r>
            <a:r>
              <a:rPr sz="2270" spc="49">
                <a:solidFill>
                  <a:srgbClr val="D77A00"/>
                </a:solidFill>
                <a:latin typeface="Comic Sans MS"/>
                <a:cs typeface="Comic Sans MS"/>
              </a:rPr>
              <a:t>Proof</a:t>
            </a:r>
            <a:endParaRPr sz="2270">
              <a:latin typeface="Comic Sans MS"/>
              <a:cs typeface="Comic Sans MS"/>
            </a:endParaRPr>
          </a:p>
        </p:txBody>
      </p:sp>
      <p:sp>
        <p:nvSpPr>
          <p:cNvPr id="8" name="object 8"/>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9" name="Ink 8"/>
          <p14:cNvContentPartPr/>
          <p14:nvPr/>
        </p14:nvContentPartPr>
        <p14:xfrm>
          <a:off x="5650561" y="811800"/>
          <a:ext cx="3479760" cy="3123360"/>
        </p14:xfrm>
      </p:contentPart>
    </p:spTree>
  </p:cSld>
  <p:clrMapOvr>
    <a:masterClrMapping/>
  </p:clrMapOvr>
  <p:transition/>
  <p:timing/>
</p:sld>
</file>

<file path=ppt/slides/slide3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277745" y="460990"/>
            <a:ext cx="2512541"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FF2800"/>
                </a:solidFill>
                <a:latin typeface="Comic Sans MS"/>
                <a:cs typeface="Comic Sans MS"/>
              </a:rPr>
              <a:t>Observation:</a:t>
            </a:r>
            <a:endParaRPr sz="3081">
              <a:latin typeface="Comic Sans MS"/>
              <a:cs typeface="Comic Sans MS"/>
            </a:endParaRPr>
          </a:p>
        </p:txBody>
      </p:sp>
      <p:sp>
        <p:nvSpPr>
          <p:cNvPr id="3" name="object 3"/>
          <p:cNvSpPr/>
          <p:nvPr/>
        </p:nvSpPr>
        <p:spPr>
          <a:xfrm>
            <a:off x="8223303" y="1551665"/>
            <a:ext cx="282146" cy="0"/>
          </a:xfrm>
          <a:custGeom>
            <a:rect l="l" t="t" r="r" b="b"/>
            <a:pathLst>
              <a:path w="86994">
                <a:moveTo>
                  <a:pt x="0" y="0"/>
                </a:moveTo>
                <a:lnTo>
                  <a:pt x="86791"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4" name="object 4"/>
          <p:cNvSpPr txBox="1"/>
          <p:nvPr/>
        </p:nvSpPr>
        <p:spPr>
          <a:xfrm>
            <a:off x="961191" y="1428626"/>
            <a:ext cx="7595286" cy="648856"/>
          </a:xfrm>
          <a:prstGeom prst="rect">
            <a:avLst/>
          </a:prstGeom>
        </p:spPr>
        <p:txBody>
          <a:bodyPr vert="horz" wrap="square" lIns="0" tIns="49427"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89"/>
              </a:spcBef>
            </a:pPr>
            <a:r>
              <a:rPr sz="3081" spc="49">
                <a:solidFill>
                  <a:srgbClr val="4348AA"/>
                </a:solidFill>
                <a:latin typeface="Comic Sans MS"/>
                <a:cs typeface="Comic Sans MS"/>
              </a:rPr>
              <a:t>There </a:t>
            </a:r>
            <a:r>
              <a:rPr sz="3081" spc="32">
                <a:solidFill>
                  <a:srgbClr val="4348AA"/>
                </a:solidFill>
                <a:latin typeface="Comic Sans MS"/>
                <a:cs typeface="Comic Sans MS"/>
              </a:rPr>
              <a:t>is </a:t>
            </a:r>
            <a:r>
              <a:rPr sz="3081" spc="49">
                <a:solidFill>
                  <a:srgbClr val="4348AA"/>
                </a:solidFill>
                <a:latin typeface="Comic Sans MS"/>
                <a:cs typeface="Comic Sans MS"/>
              </a:rPr>
              <a:t>no algorithm </a:t>
            </a:r>
            <a:r>
              <a:rPr sz="3081" spc="32">
                <a:solidFill>
                  <a:srgbClr val="4348AA"/>
                </a:solidFill>
                <a:latin typeface="Comic Sans MS"/>
                <a:cs typeface="Comic Sans MS"/>
              </a:rPr>
              <a:t>that describes</a:t>
            </a:r>
            <a:r>
              <a:rPr sz="3081" spc="243">
                <a:solidFill>
                  <a:srgbClr val="4348AA"/>
                </a:solidFill>
                <a:latin typeface="Comic Sans MS"/>
                <a:cs typeface="Comic Sans MS"/>
              </a:rPr>
              <a:t> </a:t>
            </a:r>
            <a:r>
              <a:rPr sz="5838" i="1" spc="49" baseline="2314">
                <a:latin typeface="Times New Roman"/>
                <a:cs typeface="Times New Roman"/>
              </a:rPr>
              <a:t>L</a:t>
            </a:r>
            <a:endParaRPr sz="5838" baseline="2314">
              <a:latin typeface="Times New Roman"/>
              <a:cs typeface="Times New Roman"/>
            </a:endParaRPr>
          </a:p>
        </p:txBody>
      </p:sp>
      <p:sp>
        <p:nvSpPr>
          <p:cNvPr id="6" name="object 6"/>
          <p:cNvSpPr txBox="1">
            <a:spLocks noGrp="1"/>
          </p:cNvSpPr>
          <p:nvPr>
            <p:ph type="subTitle" idx="4"/>
          </p:nvPr>
        </p:nvSpPr>
        <p:spPr>
          <a:xfrm>
            <a:off x="4438414" y="12455617"/>
            <a:ext cx="20712598" cy="685624"/>
          </a:xfrm>
          <a:prstGeom prst="rect">
            <a:avLst/>
          </a:prstGeom>
        </p:spPr>
        <p:txBody>
          <a:bodyPr vert="horz" wrap="square" lIns="0" tIns="51486" rIns="0" bIns="0" rtlCol="0">
            <a:spAutoFit/>
          </a:bodyPr>
          <a:lstStyle/>
          <a:p>
            <a:pPr marL="160636" marR="16475" indent="-121506">
              <a:lnSpc>
                <a:spcPct val="114999"/>
              </a:lnSpc>
              <a:spcBef>
                <a:spcPts val="405"/>
              </a:spcBef>
            </a:pPr>
            <a:r>
              <a:rPr spc="32"/>
              <a:t>(otherwise </a:t>
            </a:r>
            <a:r>
              <a:rPr sz="5838" i="1" spc="49" baseline="2314">
                <a:solidFill>
                  <a:srgbClr val="000000"/>
                </a:solidFill>
                <a:latin typeface="Times New Roman"/>
                <a:cs typeface="Times New Roman"/>
              </a:rPr>
              <a:t>L </a:t>
            </a:r>
            <a:r>
              <a:rPr sz="3081" spc="32"/>
              <a:t>would </a:t>
            </a:r>
            <a:r>
              <a:rPr sz="3081" spc="49"/>
              <a:t>be accepted </a:t>
            </a:r>
            <a:r>
              <a:rPr sz="3081" spc="32"/>
              <a:t>by  </a:t>
            </a:r>
            <a:r>
              <a:rPr sz="3081" spc="49"/>
              <a:t>some Turing</a:t>
            </a:r>
            <a:r>
              <a:rPr sz="3081"/>
              <a:t> </a:t>
            </a:r>
            <a:r>
              <a:rPr sz="3081" spc="49"/>
              <a:t>Machine)</a:t>
            </a:r>
            <a:endParaRPr sz="3081">
              <a:latin typeface="Times New Roman"/>
              <a:cs typeface="Times New Roman"/>
            </a:endParaRPr>
          </a:p>
        </p:txBody>
      </p:sp>
      <p:sp>
        <p:nvSpPr>
          <p:cNvPr id="7" name="object 7"/>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A0604960-AA6D-62E2-D420-29631D11D887}"/>
                  </a:ext>
                </a:extLst>
              </p:cNvPr>
              <p:cNvSpPr txBox="1"/>
              <p:nvPr/>
            </p:nvSpPr>
            <p:spPr>
              <a:xfrm>
                <a:off x="381000" y="1600201"/>
                <a:ext cx="8382000"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A </a:t>
                </a:r>
                <a:r>
                  <a:rPr lang="en-US" sz="2800">
                    <a:solidFill>
                      <a:srgbClr val="C00000"/>
                    </a:solidFill>
                  </a:rPr>
                  <a:t>DFA</a:t>
                </a:r>
                <a:r>
                  <a:rPr lang="en-US" sz="2800">
                    <a:solidFill>
                      <a:schemeClr val="tx1"/>
                    </a:solidFill>
                  </a:rPr>
                  <a:t> is a structure </a:t>
                </a:r>
                <a14:m>
                  <m:oMathPara>
                    <m:oMathParaPr>
                      <m:jc/>
                    </m:oMathParaPr>
                    <m:oMath>
                      <m:r>
                        <a:rPr lang="en-US" sz="2800" b="0" i="1" smtClean="0">
                          <a:solidFill>
                            <a:schemeClr val="tx1"/>
                          </a:solidFill>
                          <a:latin typeface="Cambria Math" panose="02040503050406030204" pitchFamily="18" charset="0"/>
                        </a:rPr>
                        <m:t>𝑀</m:t>
                      </m:r>
                      <m:r>
                        <a:rPr lang="en-US" sz="2800" b="0" i="1" smtClean="0">
                          <a:solidFill>
                            <a:schemeClr val="tx1"/>
                          </a:solidFill>
                          <a:latin typeface="Cambria Math" panose="02040503050406030204" pitchFamily="18" charset="0"/>
                        </a:rPr>
                        <m:t>=</m:t>
                      </m:r>
                      <m:d>
                        <m:dPr>
                          <m:begChr m:val="("/>
                          <m:sepChr m:val="|"/>
                          <m:endChr m:val=")"/>
                          <m:grow m:val="on"/>
                          <m:shp m:val="centered"/>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𝑄</m:t>
                          </m:r>
                          <m:r>
                            <a:rPr lang="en-US" sz="2800" b="0" i="1" smtClean="0">
                              <a:solidFill>
                                <a:schemeClr val="tx1"/>
                              </a:solidFill>
                              <a:latin typeface="Cambria Math" panose="02040503050406030204" pitchFamily="18" charset="0"/>
                            </a:rPr>
                            <m:t>, </m:t>
                          </m:r>
                          <m:r>
                            <m:rPr>
                              <m:sty m:val="p"/>
                            </m:rPr>
                            <a:rPr lang="en-US" sz="2800" b="0" i="0" smtClean="0">
                              <a:solidFill>
                                <a:schemeClr val="tx1"/>
                              </a:solidFill>
                              <a:latin typeface="Cambria Math" panose="02040503050406030204" pitchFamily="18" charset="0"/>
                            </a:rPr>
                            <m:t>Σ</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𝐹</m:t>
                          </m:r>
                        </m:e>
                      </m:d>
                      <m:r>
                        <a:rPr lang="en-US" sz="2800" b="0" i="1" smtClean="0">
                          <a:solidFill>
                            <a:schemeClr val="tx1"/>
                          </a:solidFill>
                          <a:latin typeface="Cambria Math" panose="02040503050406030204" pitchFamily="18" charset="0"/>
                        </a:rPr>
                        <m:t>, </m:t>
                      </m:r>
                    </m:oMath>
                  </m:oMathPara>
                </a14:m>
                <a:r>
                  <a:rPr lang="en-US" sz="2800">
                    <a:solidFill>
                      <a:schemeClr val="tx1"/>
                    </a:solidFill>
                  </a:rPr>
                  <a:t> where</a:t>
                </a: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𝑄</m:t>
                      </m:r>
                    </m:oMath>
                  </m:oMathPara>
                </a14:m>
                <a:r>
                  <a:rPr lang="en-US" sz="2800">
                    <a:solidFill>
                      <a:schemeClr val="tx1"/>
                    </a:solidFill>
                  </a:rPr>
                  <a:t> is a set of finite </a:t>
                </a:r>
                <a:r>
                  <a:rPr lang="en-US" sz="2800">
                    <a:solidFill>
                      <a:srgbClr val="C00000"/>
                    </a:solidFill>
                  </a:rPr>
                  <a:t>states</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m:rPr>
                          <m:sty m:val="p"/>
                        </m:rPr>
                        <a:rPr lang="en-US" sz="2800" b="0" i="0" smtClean="0">
                          <a:solidFill>
                            <a:schemeClr val="tx1"/>
                          </a:solidFill>
                          <a:latin typeface="Cambria Math" panose="02040503050406030204" pitchFamily="18" charset="0"/>
                        </a:rPr>
                        <m:t>Σ</m:t>
                      </m:r>
                    </m:oMath>
                  </m:oMathPara>
                </a14:m>
                <a:r>
                  <a:rPr lang="en-US" sz="2800">
                    <a:solidFill>
                      <a:schemeClr val="tx1"/>
                    </a:solidFill>
                  </a:rPr>
                  <a:t> is an </a:t>
                </a:r>
                <a:r>
                  <a:rPr lang="en-US" sz="2800">
                    <a:solidFill>
                      <a:srgbClr val="C00000"/>
                    </a:solidFill>
                  </a:rPr>
                  <a:t>input alphabet</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𝑄</m:t>
                      </m:r>
                      <m:r>
                        <a:rPr lang="en-US" sz="2800" b="0" i="1" smtClean="0">
                          <a:solidFill>
                            <a:schemeClr val="tx1"/>
                          </a:solidFill>
                          <a:latin typeface="Cambria Math" panose="02040503050406030204" pitchFamily="18" charset="0"/>
                        </a:rPr>
                        <m:t>×</m:t>
                      </m:r>
                      <m:r>
                        <m:rPr>
                          <m:sty m:val="p"/>
                        </m:rPr>
                        <a:rPr lang="en-US" sz="2800" b="0" i="0" smtClean="0">
                          <a:solidFill>
                            <a:schemeClr val="tx1"/>
                          </a:solidFill>
                          <a:latin typeface="Cambria Math" panose="02040503050406030204" pitchFamily="18" charset="0"/>
                        </a:rPr>
                        <m:t>Σ</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𝑄</m:t>
                      </m:r>
                    </m:oMath>
                  </m:oMathPara>
                </a14:m>
                <a:r>
                  <a:rPr lang="en-US" sz="2800">
                    <a:solidFill>
                      <a:schemeClr val="tx1"/>
                    </a:solidFill>
                  </a:rPr>
                  <a:t> is the </a:t>
                </a:r>
                <a:r>
                  <a:rPr lang="en-US" sz="2800">
                    <a:solidFill>
                      <a:srgbClr val="C00000"/>
                    </a:solidFill>
                  </a:rPr>
                  <a:t>transition function</a:t>
                </a:r>
                <a:r>
                  <a:rPr lang="en-US" sz="2800">
                    <a:solidFill>
                      <a:schemeClr val="tx1"/>
                    </a:solidFill>
                  </a:rPr>
                  <a:t>;</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𝑄</m:t>
                      </m:r>
                    </m:oMath>
                  </m:oMathPara>
                </a14:m>
                <a:r>
                  <a:rPr lang="en-US" sz="2800">
                    <a:solidFill>
                      <a:schemeClr val="tx1"/>
                    </a:solidFill>
                  </a:rPr>
                  <a:t> is the </a:t>
                </a:r>
                <a:r>
                  <a:rPr lang="en-US" sz="2800">
                    <a:solidFill>
                      <a:srgbClr val="C00000"/>
                    </a:solidFill>
                  </a:rPr>
                  <a:t>start state</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𝐹</m:t>
                      </m:r>
                    </m:oMath>
                  </m:oMathPara>
                </a14:m>
                <a:r>
                  <a:rPr lang="en-US" sz="2800">
                    <a:solidFill>
                      <a:schemeClr val="tx1"/>
                    </a:solidFill>
                  </a:rPr>
                  <a:t> </a:t>
                </a:r>
                <a:r>
                  <a:rPr lang="en-US" sz="2800"/>
                  <a:t>is the set of </a:t>
                </a:r>
                <a:r>
                  <a:rPr lang="en-US" sz="2800">
                    <a:solidFill>
                      <a:srgbClr val="C00000"/>
                    </a:solidFill>
                  </a:rPr>
                  <a:t>final states</a:t>
                </a:r>
                <a:r>
                  <a:rPr lang="en-US" sz="2800"/>
                  <a:t>, </a:t>
                </a:r>
                <a14:m>
                  <m:oMathPara>
                    <m:oMathParaPr>
                      <m:jc/>
                    </m:oMathParaPr>
                    <m:o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 </m:t>
                      </m:r>
                    </m:oMath>
                  </m:oMathPara>
                </a14:m>
                <a:endParaRPr lang="en-US" sz="2800">
                  <a:solidFill>
                    <a:schemeClr val="tx1"/>
                  </a:solidFill>
                </a:endParaRPr>
              </a:p>
            </p:txBody>
          </p:sp>
        </mc:Choice>
        <mc:Fallback>
          <p:sp>
            <p:nvSpPr>
              <p:cNvPr id="3" name="TextBox 2">
                <a:extLst>
                  <a:ext uri="{FF2B5EF4-FFF2-40B4-BE49-F238E27FC236}">
                    <a16:creationId xmlns:a16="http://schemas.microsoft.com/office/drawing/2014/main" id="{A0604960-AA6D-62E2-D420-29631D11D887}"/>
                  </a:ext>
                </a:extLst>
              </p:cNvPr>
              <p:cNvSpPr txBox="1">
                <a:spLocks noRot="1" noChangeAspect="1" noMove="1" noResize="1" noEditPoints="1" noAdjustHandles="1" noChangeArrowheads="1" noChangeShapeType="1" noTextEdit="1"/>
              </p:cNvSpPr>
              <p:nvPr/>
            </p:nvSpPr>
            <p:spPr>
              <a:xfrm>
                <a:off x="381000" y="1600201"/>
                <a:ext cx="8382000" cy="3970318"/>
              </a:xfrm>
              <a:prstGeom prst="rect">
                <a:avLst/>
              </a:prstGeom>
              <a:blipFill>
                <a:blip r:embed="rId2"/>
                <a:stretch>
                  <a:fillRect l="-1527" t="-2611" b="-3379"/>
                </a:stretch>
              </a:blipFill>
            </p:spPr>
            <p:txBody>
              <a:bodyPr/>
              <a:lstStyle/>
              <a:p>
                <a:r>
                  <a:rPr lang="en-IN">
                    <a:noFill/>
                  </a:rPr>
                  <a:t> </a:t>
                </a:r>
              </a:p>
            </p:txBody>
          </p:sp>
        </mc:Fallback>
      </mc:AlternateContent>
      <p:contentPart p14:bwMode="auto" r:id="rId3">
        <p14:nvContentPartPr>
          <p14:cNvPr id="4" name="Ink 3"/>
          <p14:cNvContentPartPr/>
          <p14:nvPr/>
        </p14:nvContentPartPr>
        <p14:xfrm>
          <a:off x="1289520" y="2642760"/>
          <a:ext cx="6887880" cy="1977480"/>
        </p14:xfrm>
      </p:contentPart>
    </p:spTree>
    <p:extLst>
      <p:ext uri="{BB962C8B-B14F-4D97-AF65-F5344CB8AC3E}">
        <p14:creationId xmlns:p14="http://schemas.microsoft.com/office/powerpoint/2010/main" val="2916890846"/>
      </p:ext>
    </p:extLst>
  </p:cSld>
  <p:clrMapOvr>
    <a:masterClrMapping/>
  </p:clrMapOvr>
  <p:transition/>
  <p:timing/>
</p:sld>
</file>

<file path=ppt/slides/slide3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836552" y="1445663"/>
            <a:ext cx="7529384" cy="4794422"/>
          </a:xfrm>
          <a:custGeom>
            <a:rect l="l" t="t" r="r" b="b"/>
            <a:pathLst>
              <a:path w="2321560" h="1478280">
                <a:moveTo>
                  <a:pt x="0" y="739000"/>
                </a:moveTo>
                <a:lnTo>
                  <a:pt x="1420" y="702117"/>
                </a:lnTo>
                <a:lnTo>
                  <a:pt x="5637" y="665701"/>
                </a:lnTo>
                <a:lnTo>
                  <a:pt x="22196" y="594444"/>
                </a:lnTo>
                <a:lnTo>
                  <a:pt x="49143" y="525567"/>
                </a:lnTo>
                <a:lnTo>
                  <a:pt x="85947" y="459409"/>
                </a:lnTo>
                <a:lnTo>
                  <a:pt x="107880" y="427456"/>
                </a:lnTo>
                <a:lnTo>
                  <a:pt x="132076" y="396310"/>
                </a:lnTo>
                <a:lnTo>
                  <a:pt x="158472" y="366012"/>
                </a:lnTo>
                <a:lnTo>
                  <a:pt x="186998" y="336606"/>
                </a:lnTo>
                <a:lnTo>
                  <a:pt x="217590" y="308134"/>
                </a:lnTo>
                <a:lnTo>
                  <a:pt x="250181" y="280639"/>
                </a:lnTo>
                <a:lnTo>
                  <a:pt x="284704" y="254161"/>
                </a:lnTo>
                <a:lnTo>
                  <a:pt x="321093" y="228745"/>
                </a:lnTo>
                <a:lnTo>
                  <a:pt x="359281" y="204432"/>
                </a:lnTo>
                <a:lnTo>
                  <a:pt x="399201" y="181264"/>
                </a:lnTo>
                <a:lnTo>
                  <a:pt x="440788" y="159284"/>
                </a:lnTo>
                <a:lnTo>
                  <a:pt x="483974" y="138534"/>
                </a:lnTo>
                <a:lnTo>
                  <a:pt x="528694" y="119057"/>
                </a:lnTo>
                <a:lnTo>
                  <a:pt x="574881" y="100895"/>
                </a:lnTo>
                <a:lnTo>
                  <a:pt x="622467" y="84090"/>
                </a:lnTo>
                <a:lnTo>
                  <a:pt x="671388" y="68684"/>
                </a:lnTo>
                <a:lnTo>
                  <a:pt x="721575" y="54720"/>
                </a:lnTo>
                <a:lnTo>
                  <a:pt x="772964" y="42241"/>
                </a:lnTo>
                <a:lnTo>
                  <a:pt x="825486" y="31288"/>
                </a:lnTo>
                <a:lnTo>
                  <a:pt x="879077" y="21904"/>
                </a:lnTo>
                <a:lnTo>
                  <a:pt x="933668" y="14131"/>
                </a:lnTo>
                <a:lnTo>
                  <a:pt x="989194" y="8012"/>
                </a:lnTo>
                <a:lnTo>
                  <a:pt x="1045589" y="3589"/>
                </a:lnTo>
                <a:lnTo>
                  <a:pt x="1102785" y="904"/>
                </a:lnTo>
                <a:lnTo>
                  <a:pt x="1160716" y="0"/>
                </a:lnTo>
                <a:lnTo>
                  <a:pt x="1218648" y="904"/>
                </a:lnTo>
                <a:lnTo>
                  <a:pt x="1275844" y="3589"/>
                </a:lnTo>
                <a:lnTo>
                  <a:pt x="1332238" y="8012"/>
                </a:lnTo>
                <a:lnTo>
                  <a:pt x="1387765" y="14131"/>
                </a:lnTo>
                <a:lnTo>
                  <a:pt x="1442356" y="21904"/>
                </a:lnTo>
                <a:lnTo>
                  <a:pt x="1495946" y="31288"/>
                </a:lnTo>
                <a:lnTo>
                  <a:pt x="1548469" y="42241"/>
                </a:lnTo>
                <a:lnTo>
                  <a:pt x="1599857" y="54720"/>
                </a:lnTo>
                <a:lnTo>
                  <a:pt x="1650045" y="68684"/>
                </a:lnTo>
                <a:lnTo>
                  <a:pt x="1698965" y="84090"/>
                </a:lnTo>
                <a:lnTo>
                  <a:pt x="1746552" y="100895"/>
                </a:lnTo>
                <a:lnTo>
                  <a:pt x="1792738" y="119057"/>
                </a:lnTo>
                <a:lnTo>
                  <a:pt x="1837458" y="138534"/>
                </a:lnTo>
                <a:lnTo>
                  <a:pt x="1880645" y="159284"/>
                </a:lnTo>
                <a:lnTo>
                  <a:pt x="1922231" y="181264"/>
                </a:lnTo>
                <a:lnTo>
                  <a:pt x="1962152" y="204432"/>
                </a:lnTo>
                <a:lnTo>
                  <a:pt x="2000340" y="228745"/>
                </a:lnTo>
                <a:lnTo>
                  <a:pt x="2036728" y="254161"/>
                </a:lnTo>
                <a:lnTo>
                  <a:pt x="2071251" y="280639"/>
                </a:lnTo>
                <a:lnTo>
                  <a:pt x="2103842" y="308134"/>
                </a:lnTo>
                <a:lnTo>
                  <a:pt x="2134434" y="336606"/>
                </a:lnTo>
                <a:lnTo>
                  <a:pt x="2162961" y="366012"/>
                </a:lnTo>
                <a:lnTo>
                  <a:pt x="2189356" y="396310"/>
                </a:lnTo>
                <a:lnTo>
                  <a:pt x="2213553" y="427456"/>
                </a:lnTo>
                <a:lnTo>
                  <a:pt x="2235485" y="459409"/>
                </a:lnTo>
                <a:lnTo>
                  <a:pt x="2255086" y="492127"/>
                </a:lnTo>
                <a:lnTo>
                  <a:pt x="2287028" y="559687"/>
                </a:lnTo>
                <a:lnTo>
                  <a:pt x="2308848" y="629796"/>
                </a:lnTo>
                <a:lnTo>
                  <a:pt x="2320013" y="702117"/>
                </a:lnTo>
                <a:lnTo>
                  <a:pt x="2321433" y="739000"/>
                </a:lnTo>
                <a:lnTo>
                  <a:pt x="2320013" y="775884"/>
                </a:lnTo>
                <a:lnTo>
                  <a:pt x="2315795" y="812299"/>
                </a:lnTo>
                <a:lnTo>
                  <a:pt x="2299237" y="883557"/>
                </a:lnTo>
                <a:lnTo>
                  <a:pt x="2272289" y="952433"/>
                </a:lnTo>
                <a:lnTo>
                  <a:pt x="2235485" y="1018591"/>
                </a:lnTo>
                <a:lnTo>
                  <a:pt x="2213553" y="1050544"/>
                </a:lnTo>
                <a:lnTo>
                  <a:pt x="2189356" y="1081691"/>
                </a:lnTo>
                <a:lnTo>
                  <a:pt x="2162961" y="1111988"/>
                </a:lnTo>
                <a:lnTo>
                  <a:pt x="2134434" y="1141394"/>
                </a:lnTo>
                <a:lnTo>
                  <a:pt x="2103842" y="1169866"/>
                </a:lnTo>
                <a:lnTo>
                  <a:pt x="2071251" y="1197362"/>
                </a:lnTo>
                <a:lnTo>
                  <a:pt x="2036728" y="1223839"/>
                </a:lnTo>
                <a:lnTo>
                  <a:pt x="2000340" y="1249256"/>
                </a:lnTo>
                <a:lnTo>
                  <a:pt x="1962152" y="1273569"/>
                </a:lnTo>
                <a:lnTo>
                  <a:pt x="1922231" y="1296737"/>
                </a:lnTo>
                <a:lnTo>
                  <a:pt x="1880645" y="1318716"/>
                </a:lnTo>
                <a:lnTo>
                  <a:pt x="1837458" y="1339466"/>
                </a:lnTo>
                <a:lnTo>
                  <a:pt x="1792738" y="1358943"/>
                </a:lnTo>
                <a:lnTo>
                  <a:pt x="1746552" y="1377106"/>
                </a:lnTo>
                <a:lnTo>
                  <a:pt x="1698965" y="1393911"/>
                </a:lnTo>
                <a:lnTo>
                  <a:pt x="1650045" y="1409316"/>
                </a:lnTo>
                <a:lnTo>
                  <a:pt x="1599857" y="1423280"/>
                </a:lnTo>
                <a:lnTo>
                  <a:pt x="1548469" y="1435759"/>
                </a:lnTo>
                <a:lnTo>
                  <a:pt x="1495946" y="1446712"/>
                </a:lnTo>
                <a:lnTo>
                  <a:pt x="1442356" y="1456096"/>
                </a:lnTo>
                <a:lnTo>
                  <a:pt x="1387765" y="1463869"/>
                </a:lnTo>
                <a:lnTo>
                  <a:pt x="1332238" y="1469988"/>
                </a:lnTo>
                <a:lnTo>
                  <a:pt x="1275844" y="1474411"/>
                </a:lnTo>
                <a:lnTo>
                  <a:pt x="1218648" y="1477096"/>
                </a:lnTo>
                <a:lnTo>
                  <a:pt x="1160716" y="1478001"/>
                </a:lnTo>
                <a:lnTo>
                  <a:pt x="1102785" y="1477096"/>
                </a:lnTo>
                <a:lnTo>
                  <a:pt x="1045589" y="1474411"/>
                </a:lnTo>
                <a:lnTo>
                  <a:pt x="989194" y="1469988"/>
                </a:lnTo>
                <a:lnTo>
                  <a:pt x="933668" y="1463869"/>
                </a:lnTo>
                <a:lnTo>
                  <a:pt x="879077" y="1456096"/>
                </a:lnTo>
                <a:lnTo>
                  <a:pt x="825486" y="1446712"/>
                </a:lnTo>
                <a:lnTo>
                  <a:pt x="772964" y="1435759"/>
                </a:lnTo>
                <a:lnTo>
                  <a:pt x="721575" y="1423280"/>
                </a:lnTo>
                <a:lnTo>
                  <a:pt x="671388" y="1409316"/>
                </a:lnTo>
                <a:lnTo>
                  <a:pt x="622467" y="1393911"/>
                </a:lnTo>
                <a:lnTo>
                  <a:pt x="574881" y="1377106"/>
                </a:lnTo>
                <a:lnTo>
                  <a:pt x="528694" y="1358943"/>
                </a:lnTo>
                <a:lnTo>
                  <a:pt x="483974" y="1339466"/>
                </a:lnTo>
                <a:lnTo>
                  <a:pt x="440788" y="1318716"/>
                </a:lnTo>
                <a:lnTo>
                  <a:pt x="399201" y="1296737"/>
                </a:lnTo>
                <a:lnTo>
                  <a:pt x="359281" y="1273569"/>
                </a:lnTo>
                <a:lnTo>
                  <a:pt x="321093" y="1249256"/>
                </a:lnTo>
                <a:lnTo>
                  <a:pt x="284704" y="1223839"/>
                </a:lnTo>
                <a:lnTo>
                  <a:pt x="250181" y="1197362"/>
                </a:lnTo>
                <a:lnTo>
                  <a:pt x="217590" y="1169866"/>
                </a:lnTo>
                <a:lnTo>
                  <a:pt x="186998" y="1141394"/>
                </a:lnTo>
                <a:lnTo>
                  <a:pt x="158472" y="1111988"/>
                </a:lnTo>
                <a:lnTo>
                  <a:pt x="132076" y="1081691"/>
                </a:lnTo>
                <a:lnTo>
                  <a:pt x="107880" y="1050544"/>
                </a:lnTo>
                <a:lnTo>
                  <a:pt x="85947" y="1018591"/>
                </a:lnTo>
                <a:lnTo>
                  <a:pt x="66346" y="985873"/>
                </a:lnTo>
                <a:lnTo>
                  <a:pt x="34404" y="918314"/>
                </a:lnTo>
                <a:lnTo>
                  <a:pt x="12585" y="848204"/>
                </a:lnTo>
                <a:lnTo>
                  <a:pt x="1420" y="775884"/>
                </a:lnTo>
                <a:lnTo>
                  <a:pt x="0" y="739000"/>
                </a:lnTo>
                <a:close/>
              </a:path>
              <a:path w="2321560" h="1478280">
                <a:moveTo>
                  <a:pt x="468976" y="903223"/>
                </a:moveTo>
                <a:lnTo>
                  <a:pt x="471755" y="867989"/>
                </a:lnTo>
                <a:lnTo>
                  <a:pt x="479932" y="833641"/>
                </a:lnTo>
                <a:lnTo>
                  <a:pt x="511519" y="768152"/>
                </a:lnTo>
                <a:lnTo>
                  <a:pt x="534450" y="737283"/>
                </a:lnTo>
                <a:lnTo>
                  <a:pt x="561818" y="707848"/>
                </a:lnTo>
                <a:lnTo>
                  <a:pt x="593384" y="679981"/>
                </a:lnTo>
                <a:lnTo>
                  <a:pt x="628907" y="653821"/>
                </a:lnTo>
                <a:lnTo>
                  <a:pt x="668148" y="629504"/>
                </a:lnTo>
                <a:lnTo>
                  <a:pt x="710866" y="607167"/>
                </a:lnTo>
                <a:lnTo>
                  <a:pt x="756822" y="586945"/>
                </a:lnTo>
                <a:lnTo>
                  <a:pt x="805775" y="568977"/>
                </a:lnTo>
                <a:lnTo>
                  <a:pt x="857485" y="553398"/>
                </a:lnTo>
                <a:lnTo>
                  <a:pt x="911712" y="540345"/>
                </a:lnTo>
                <a:lnTo>
                  <a:pt x="968217" y="529954"/>
                </a:lnTo>
                <a:lnTo>
                  <a:pt x="1026758" y="522364"/>
                </a:lnTo>
                <a:lnTo>
                  <a:pt x="1087096" y="517709"/>
                </a:lnTo>
                <a:lnTo>
                  <a:pt x="1148992" y="516127"/>
                </a:lnTo>
                <a:lnTo>
                  <a:pt x="1210887" y="517709"/>
                </a:lnTo>
                <a:lnTo>
                  <a:pt x="1271226" y="522364"/>
                </a:lnTo>
                <a:lnTo>
                  <a:pt x="1329767" y="529954"/>
                </a:lnTo>
                <a:lnTo>
                  <a:pt x="1386272" y="540345"/>
                </a:lnTo>
                <a:lnTo>
                  <a:pt x="1440499" y="553398"/>
                </a:lnTo>
                <a:lnTo>
                  <a:pt x="1492209" y="568977"/>
                </a:lnTo>
                <a:lnTo>
                  <a:pt x="1541162" y="586945"/>
                </a:lnTo>
                <a:lnTo>
                  <a:pt x="1587118" y="607167"/>
                </a:lnTo>
                <a:lnTo>
                  <a:pt x="1629836" y="629504"/>
                </a:lnTo>
                <a:lnTo>
                  <a:pt x="1669077" y="653821"/>
                </a:lnTo>
                <a:lnTo>
                  <a:pt x="1704600" y="679981"/>
                </a:lnTo>
                <a:lnTo>
                  <a:pt x="1736166" y="707848"/>
                </a:lnTo>
                <a:lnTo>
                  <a:pt x="1763534" y="737283"/>
                </a:lnTo>
                <a:lnTo>
                  <a:pt x="1786464" y="768152"/>
                </a:lnTo>
                <a:lnTo>
                  <a:pt x="1818052" y="833641"/>
                </a:lnTo>
                <a:lnTo>
                  <a:pt x="1829008" y="903223"/>
                </a:lnTo>
                <a:lnTo>
                  <a:pt x="1826229" y="938456"/>
                </a:lnTo>
                <a:lnTo>
                  <a:pt x="1818052" y="972804"/>
                </a:lnTo>
                <a:lnTo>
                  <a:pt x="1786464" y="1038293"/>
                </a:lnTo>
                <a:lnTo>
                  <a:pt x="1763534" y="1069162"/>
                </a:lnTo>
                <a:lnTo>
                  <a:pt x="1736166" y="1098597"/>
                </a:lnTo>
                <a:lnTo>
                  <a:pt x="1704600" y="1126464"/>
                </a:lnTo>
                <a:lnTo>
                  <a:pt x="1669077" y="1152624"/>
                </a:lnTo>
                <a:lnTo>
                  <a:pt x="1629836" y="1176941"/>
                </a:lnTo>
                <a:lnTo>
                  <a:pt x="1587118" y="1199278"/>
                </a:lnTo>
                <a:lnTo>
                  <a:pt x="1541162" y="1219500"/>
                </a:lnTo>
                <a:lnTo>
                  <a:pt x="1492209" y="1237468"/>
                </a:lnTo>
                <a:lnTo>
                  <a:pt x="1440499" y="1253048"/>
                </a:lnTo>
                <a:lnTo>
                  <a:pt x="1386272" y="1266101"/>
                </a:lnTo>
                <a:lnTo>
                  <a:pt x="1329767" y="1276491"/>
                </a:lnTo>
                <a:lnTo>
                  <a:pt x="1271226" y="1284082"/>
                </a:lnTo>
                <a:lnTo>
                  <a:pt x="1210887" y="1288736"/>
                </a:lnTo>
                <a:lnTo>
                  <a:pt x="1148992" y="1290318"/>
                </a:lnTo>
                <a:lnTo>
                  <a:pt x="1087096" y="1288736"/>
                </a:lnTo>
                <a:lnTo>
                  <a:pt x="1026758" y="1284082"/>
                </a:lnTo>
                <a:lnTo>
                  <a:pt x="968217" y="1276491"/>
                </a:lnTo>
                <a:lnTo>
                  <a:pt x="911712" y="1266101"/>
                </a:lnTo>
                <a:lnTo>
                  <a:pt x="857485" y="1253048"/>
                </a:lnTo>
                <a:lnTo>
                  <a:pt x="805775" y="1237468"/>
                </a:lnTo>
                <a:lnTo>
                  <a:pt x="756822" y="1219500"/>
                </a:lnTo>
                <a:lnTo>
                  <a:pt x="710866" y="1199278"/>
                </a:lnTo>
                <a:lnTo>
                  <a:pt x="668148" y="1176941"/>
                </a:lnTo>
                <a:lnTo>
                  <a:pt x="628907" y="1152624"/>
                </a:lnTo>
                <a:lnTo>
                  <a:pt x="593384" y="1126464"/>
                </a:lnTo>
                <a:lnTo>
                  <a:pt x="561818" y="1098597"/>
                </a:lnTo>
                <a:lnTo>
                  <a:pt x="534450" y="1069162"/>
                </a:lnTo>
                <a:lnTo>
                  <a:pt x="511519" y="1038293"/>
                </a:lnTo>
                <a:lnTo>
                  <a:pt x="479932" y="972804"/>
                </a:lnTo>
                <a:lnTo>
                  <a:pt x="468976" y="903223"/>
                </a:lnTo>
                <a:close/>
              </a:path>
            </a:pathLst>
          </a:custGeom>
          <a:ln w="4157">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3" name="object 3"/>
          <p:cNvSpPr txBox="1"/>
          <p:nvPr/>
        </p:nvSpPr>
        <p:spPr>
          <a:xfrm>
            <a:off x="3700475" y="4037116"/>
            <a:ext cx="1902941"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Recursive</a:t>
            </a:r>
            <a:endParaRPr sz="3081">
              <a:latin typeface="Comic Sans MS"/>
              <a:cs typeface="Comic Sans MS"/>
            </a:endParaRPr>
          </a:p>
        </p:txBody>
      </p:sp>
      <p:sp>
        <p:nvSpPr>
          <p:cNvPr id="4" name="object 4"/>
          <p:cNvSpPr/>
          <p:nvPr/>
        </p:nvSpPr>
        <p:spPr>
          <a:xfrm>
            <a:off x="7474944" y="1247316"/>
            <a:ext cx="282146" cy="0"/>
          </a:xfrm>
          <a:custGeom>
            <a:rect l="l" t="t" r="r" b="b"/>
            <a:pathLst>
              <a:path w="86994">
                <a:moveTo>
                  <a:pt x="0" y="0"/>
                </a:moveTo>
                <a:lnTo>
                  <a:pt x="86919"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5" name="object 5"/>
          <p:cNvSpPr txBox="1"/>
          <p:nvPr/>
        </p:nvSpPr>
        <p:spPr>
          <a:xfrm>
            <a:off x="2027372" y="190281"/>
            <a:ext cx="5780903" cy="2414336"/>
          </a:xfrm>
          <a:prstGeom prst="rect">
            <a:avLst/>
          </a:prstGeom>
        </p:spPr>
        <p:txBody>
          <a:bodyPr vert="horz" wrap="square" lIns="0" tIns="249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345985" algn="ctr">
              <a:spcBef>
                <a:spcPts val="1962"/>
              </a:spcBef>
            </a:pPr>
            <a:r>
              <a:rPr sz="3081" spc="65">
                <a:solidFill>
                  <a:srgbClr val="4348AA"/>
                </a:solidFill>
                <a:latin typeface="Comic Sans MS"/>
                <a:cs typeface="Comic Sans MS"/>
              </a:rPr>
              <a:t>Non </a:t>
            </a:r>
            <a:r>
              <a:rPr sz="3081" spc="32">
                <a:solidFill>
                  <a:srgbClr val="4348AA"/>
                </a:solidFill>
                <a:latin typeface="Comic Sans MS"/>
                <a:cs typeface="Comic Sans MS"/>
              </a:rPr>
              <a:t>Recursively</a:t>
            </a:r>
            <a:r>
              <a:rPr sz="3081" spc="-114">
                <a:solidFill>
                  <a:srgbClr val="4348AA"/>
                </a:solidFill>
                <a:latin typeface="Comic Sans MS"/>
                <a:cs typeface="Comic Sans MS"/>
              </a:rPr>
              <a:t> </a:t>
            </a:r>
            <a:r>
              <a:rPr sz="3081" spc="49">
                <a:solidFill>
                  <a:srgbClr val="4348AA"/>
                </a:solidFill>
                <a:latin typeface="Comic Sans MS"/>
                <a:cs typeface="Comic Sans MS"/>
              </a:rPr>
              <a:t>Enumerable</a:t>
            </a:r>
            <a:endParaRPr sz="3081">
              <a:latin typeface="Comic Sans MS"/>
              <a:cs typeface="Comic Sans MS"/>
            </a:endParaRPr>
          </a:p>
          <a:p>
            <a:pPr marR="16475" algn="r">
              <a:spcBef>
                <a:spcPts val="1995"/>
              </a:spcBef>
            </a:pPr>
            <a:r>
              <a:rPr sz="3892" i="1" spc="32">
                <a:latin typeface="Times New Roman"/>
                <a:cs typeface="Times New Roman"/>
              </a:rPr>
              <a:t>L</a:t>
            </a:r>
            <a:endParaRPr sz="3892">
              <a:latin typeface="Times New Roman"/>
              <a:cs typeface="Times New Roman"/>
            </a:endParaRPr>
          </a:p>
          <a:p>
            <a:pPr marR="302737" algn="ctr">
              <a:spcBef>
                <a:spcPts val="2818"/>
              </a:spcBef>
            </a:pPr>
            <a:r>
              <a:rPr sz="3081" spc="32">
                <a:solidFill>
                  <a:srgbClr val="4348AA"/>
                </a:solidFill>
                <a:latin typeface="Comic Sans MS"/>
                <a:cs typeface="Comic Sans MS"/>
              </a:rPr>
              <a:t>Recursively</a:t>
            </a:r>
            <a:r>
              <a:rPr sz="3081" spc="-16">
                <a:solidFill>
                  <a:srgbClr val="4348AA"/>
                </a:solidFill>
                <a:latin typeface="Comic Sans MS"/>
                <a:cs typeface="Comic Sans MS"/>
              </a:rPr>
              <a:t> </a:t>
            </a:r>
            <a:r>
              <a:rPr sz="3081" spc="49">
                <a:solidFill>
                  <a:srgbClr val="4348AA"/>
                </a:solidFill>
                <a:latin typeface="Comic Sans MS"/>
                <a:cs typeface="Comic Sans MS"/>
              </a:rPr>
              <a:t>Enumerable</a:t>
            </a:r>
            <a:endParaRPr sz="3081">
              <a:latin typeface="Comic Sans MS"/>
              <a:cs typeface="Comic Sans MS"/>
            </a:endParaRPr>
          </a:p>
        </p:txBody>
      </p:sp>
      <p:sp>
        <p:nvSpPr>
          <p:cNvPr id="6" name="object 6"/>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7" name="Ink 6"/>
          <p14:cNvContentPartPr/>
          <p14:nvPr/>
        </p14:nvContentPartPr>
        <p14:xfrm>
          <a:off x="7274160" y="3183120"/>
          <a:ext cx="7560" cy="17640"/>
        </p14:xfrm>
      </p:contentPart>
    </p:spTree>
  </p:cSld>
  <p:clrMapOvr>
    <a:masterClrMapping/>
  </p:clrMapOvr>
  <p:transition/>
  <p:timing/>
</p:sld>
</file>

<file path=ppt/slides/slide3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814083" y="1579479"/>
            <a:ext cx="7488195" cy="2480665"/>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9129" marR="16475" indent="-2059" algn="ctr">
              <a:lnSpc>
                <a:spcPct val="101099"/>
              </a:lnSpc>
              <a:spcBef>
                <a:spcPts val="292"/>
              </a:spcBef>
            </a:pPr>
            <a:r>
              <a:rPr sz="5351" spc="16">
                <a:solidFill>
                  <a:srgbClr val="0A31FF"/>
                </a:solidFill>
                <a:latin typeface="Arial"/>
                <a:cs typeface="Arial"/>
              </a:rPr>
              <a:t>A </a:t>
            </a:r>
            <a:r>
              <a:rPr sz="5351">
                <a:solidFill>
                  <a:srgbClr val="0A31FF"/>
                </a:solidFill>
                <a:latin typeface="Arial"/>
                <a:cs typeface="Arial"/>
              </a:rPr>
              <a:t>Language which </a:t>
            </a:r>
            <a:r>
              <a:rPr sz="5351" spc="-16">
                <a:solidFill>
                  <a:srgbClr val="0A31FF"/>
                </a:solidFill>
                <a:latin typeface="Arial"/>
                <a:cs typeface="Arial"/>
              </a:rPr>
              <a:t>is  Recursively</a:t>
            </a:r>
            <a:r>
              <a:rPr sz="5351" spc="-146">
                <a:solidFill>
                  <a:srgbClr val="0A31FF"/>
                </a:solidFill>
                <a:latin typeface="Arial"/>
                <a:cs typeface="Arial"/>
              </a:rPr>
              <a:t> </a:t>
            </a:r>
            <a:r>
              <a:rPr sz="5351" spc="16">
                <a:solidFill>
                  <a:srgbClr val="0A31FF"/>
                </a:solidFill>
                <a:latin typeface="Arial"/>
                <a:cs typeface="Arial"/>
              </a:rPr>
              <a:t>Enumerable  </a:t>
            </a:r>
            <a:r>
              <a:rPr sz="5351">
                <a:solidFill>
                  <a:srgbClr val="0A31FF"/>
                </a:solidFill>
                <a:latin typeface="Arial"/>
                <a:cs typeface="Arial"/>
              </a:rPr>
              <a:t>and not</a:t>
            </a:r>
            <a:r>
              <a:rPr sz="5351" spc="-49">
                <a:solidFill>
                  <a:srgbClr val="0A31FF"/>
                </a:solidFill>
                <a:latin typeface="Arial"/>
                <a:cs typeface="Arial"/>
              </a:rPr>
              <a:t> </a:t>
            </a:r>
            <a:r>
              <a:rPr sz="5351" spc="-16">
                <a:solidFill>
                  <a:srgbClr val="0A31FF"/>
                </a:solidFill>
                <a:latin typeface="Arial"/>
                <a:cs typeface="Arial"/>
              </a:rPr>
              <a:t>Recursive</a:t>
            </a:r>
            <a:endParaRPr sz="5351">
              <a:latin typeface="Arial"/>
              <a:cs typeface="Arial"/>
            </a:endParaRPr>
          </a:p>
        </p:txBody>
      </p:sp>
      <p:sp>
        <p:nvSpPr>
          <p:cNvPr id="3" name="object 3"/>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4" name="Ink 3"/>
          <p14:cNvContentPartPr/>
          <p14:nvPr/>
        </p14:nvContentPartPr>
        <p14:xfrm>
          <a:off x="3593520" y="3998520"/>
          <a:ext cx="3636360" cy="74160"/>
        </p14:xfrm>
      </p:contentPart>
    </p:spTree>
    <p:extLst>
      <p:ext uri="{BB962C8B-B14F-4D97-AF65-F5344CB8AC3E}">
        <p14:creationId xmlns:p14="http://schemas.microsoft.com/office/powerpoint/2010/main" val="1362392644"/>
      </p:ext>
    </p:extLst>
  </p:cSld>
  <p:clrMapOvr>
    <a:masterClrMapping/>
  </p:clrMapOvr>
  <p:transition/>
  <p:timing/>
</p:sld>
</file>

<file path=ppt/slides/slide3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266858" y="308836"/>
            <a:ext cx="6394622"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81">
                <a:solidFill>
                  <a:srgbClr val="4348AA"/>
                </a:solidFill>
                <a:latin typeface="Comic Sans MS"/>
                <a:cs typeface="Comic Sans MS"/>
              </a:rPr>
              <a:t>We </a:t>
            </a:r>
            <a:r>
              <a:rPr sz="3081" spc="49">
                <a:solidFill>
                  <a:srgbClr val="4348AA"/>
                </a:solidFill>
                <a:latin typeface="Comic Sans MS"/>
                <a:cs typeface="Comic Sans MS"/>
              </a:rPr>
              <a:t>want </a:t>
            </a:r>
            <a:r>
              <a:rPr sz="3081" spc="32">
                <a:solidFill>
                  <a:srgbClr val="4348AA"/>
                </a:solidFill>
                <a:latin typeface="Comic Sans MS"/>
                <a:cs typeface="Comic Sans MS"/>
              </a:rPr>
              <a:t>to find </a:t>
            </a:r>
            <a:r>
              <a:rPr sz="3081" spc="49">
                <a:solidFill>
                  <a:srgbClr val="4348AA"/>
                </a:solidFill>
                <a:latin typeface="Comic Sans MS"/>
                <a:cs typeface="Comic Sans MS"/>
              </a:rPr>
              <a:t>a language</a:t>
            </a:r>
            <a:r>
              <a:rPr sz="3081" spc="-162">
                <a:solidFill>
                  <a:srgbClr val="4348AA"/>
                </a:solidFill>
                <a:latin typeface="Comic Sans MS"/>
                <a:cs typeface="Comic Sans MS"/>
              </a:rPr>
              <a:t> </a:t>
            </a:r>
            <a:r>
              <a:rPr sz="3081" spc="32">
                <a:solidFill>
                  <a:srgbClr val="4348AA"/>
                </a:solidFill>
                <a:latin typeface="Comic Sans MS"/>
                <a:cs typeface="Comic Sans MS"/>
              </a:rPr>
              <a:t>which</a:t>
            </a:r>
            <a:endParaRPr sz="3081">
              <a:latin typeface="Comic Sans MS"/>
              <a:cs typeface="Comic Sans MS"/>
            </a:endParaRPr>
          </a:p>
        </p:txBody>
      </p:sp>
      <p:sp>
        <p:nvSpPr>
          <p:cNvPr id="3" name="object 3"/>
          <p:cNvSpPr txBox="1"/>
          <p:nvPr/>
        </p:nvSpPr>
        <p:spPr>
          <a:xfrm>
            <a:off x="278189" y="3944812"/>
            <a:ext cx="2986216" cy="2352855"/>
          </a:xfrm>
          <a:prstGeom prst="rect">
            <a:avLst/>
          </a:prstGeom>
        </p:spPr>
        <p:txBody>
          <a:bodyPr vert="horz" wrap="square" lIns="0" tIns="30892"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a:lnSpc>
                <a:spcPct val="124800"/>
              </a:lnSpc>
              <a:spcBef>
                <a:spcPts val="243"/>
              </a:spcBef>
            </a:pPr>
            <a:r>
              <a:rPr sz="3081" spc="49">
                <a:solidFill>
                  <a:srgbClr val="4348AA"/>
                </a:solidFill>
                <a:latin typeface="Comic Sans MS"/>
                <a:cs typeface="Comic Sans MS"/>
              </a:rPr>
              <a:t>There </a:t>
            </a:r>
            <a:r>
              <a:rPr sz="3081" spc="32">
                <a:solidFill>
                  <a:srgbClr val="4348AA"/>
                </a:solidFill>
                <a:latin typeface="Comic Sans MS"/>
                <a:cs typeface="Comic Sans MS"/>
              </a:rPr>
              <a:t>is </a:t>
            </a:r>
            <a:r>
              <a:rPr sz="3081" spc="49">
                <a:solidFill>
                  <a:srgbClr val="4348AA"/>
                </a:solidFill>
                <a:latin typeface="Comic Sans MS"/>
                <a:cs typeface="Comic Sans MS"/>
              </a:rPr>
              <a:t>a  Turing</a:t>
            </a:r>
            <a:r>
              <a:rPr sz="3081" spc="-146">
                <a:solidFill>
                  <a:srgbClr val="4348AA"/>
                </a:solidFill>
                <a:latin typeface="Comic Sans MS"/>
                <a:cs typeface="Comic Sans MS"/>
              </a:rPr>
              <a:t> </a:t>
            </a:r>
            <a:r>
              <a:rPr sz="3081" spc="49">
                <a:solidFill>
                  <a:srgbClr val="4348AA"/>
                </a:solidFill>
                <a:latin typeface="Comic Sans MS"/>
                <a:cs typeface="Comic Sans MS"/>
              </a:rPr>
              <a:t>Machine  </a:t>
            </a:r>
            <a:r>
              <a:rPr sz="3081" spc="32">
                <a:solidFill>
                  <a:srgbClr val="4348AA"/>
                </a:solidFill>
                <a:latin typeface="Comic Sans MS"/>
                <a:cs typeface="Comic Sans MS"/>
              </a:rPr>
              <a:t>that </a:t>
            </a:r>
            <a:r>
              <a:rPr sz="3081" spc="49">
                <a:solidFill>
                  <a:srgbClr val="4348AA"/>
                </a:solidFill>
                <a:latin typeface="Comic Sans MS"/>
                <a:cs typeface="Comic Sans MS"/>
              </a:rPr>
              <a:t>accepts  the</a:t>
            </a:r>
            <a:r>
              <a:rPr sz="3081" spc="-32">
                <a:solidFill>
                  <a:srgbClr val="4348AA"/>
                </a:solidFill>
                <a:latin typeface="Comic Sans MS"/>
                <a:cs typeface="Comic Sans MS"/>
              </a:rPr>
              <a:t> </a:t>
            </a:r>
            <a:r>
              <a:rPr sz="3081" spc="49">
                <a:solidFill>
                  <a:srgbClr val="4348AA"/>
                </a:solidFill>
                <a:latin typeface="Comic Sans MS"/>
                <a:cs typeface="Comic Sans MS"/>
              </a:rPr>
              <a:t>language</a:t>
            </a:r>
            <a:endParaRPr sz="3081">
              <a:latin typeface="Comic Sans MS"/>
              <a:cs typeface="Comic Sans MS"/>
            </a:endParaRPr>
          </a:p>
        </p:txBody>
      </p:sp>
      <p:sp>
        <p:nvSpPr>
          <p:cNvPr id="4" name="object 4"/>
          <p:cNvSpPr txBox="1"/>
          <p:nvPr/>
        </p:nvSpPr>
        <p:spPr>
          <a:xfrm>
            <a:off x="5753841" y="4097009"/>
            <a:ext cx="2644346" cy="1751272"/>
          </a:xfrm>
          <a:prstGeom prst="rect">
            <a:avLst/>
          </a:prstGeom>
        </p:spPr>
        <p:txBody>
          <a:bodyPr vert="horz" wrap="square" lIns="0" tIns="3501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a:lnSpc>
                <a:spcPct val="123800"/>
              </a:lnSpc>
              <a:spcBef>
                <a:spcPts val="276"/>
              </a:spcBef>
            </a:pPr>
            <a:r>
              <a:rPr sz="3081" spc="65">
                <a:solidFill>
                  <a:srgbClr val="4348AA"/>
                </a:solidFill>
                <a:latin typeface="Comic Sans MS"/>
                <a:cs typeface="Comic Sans MS"/>
              </a:rPr>
              <a:t>The </a:t>
            </a:r>
            <a:r>
              <a:rPr sz="3081" spc="49">
                <a:solidFill>
                  <a:srgbClr val="4348AA"/>
                </a:solidFill>
                <a:latin typeface="Comic Sans MS"/>
                <a:cs typeface="Comic Sans MS"/>
              </a:rPr>
              <a:t>machine  </a:t>
            </a:r>
            <a:r>
              <a:rPr sz="3081" spc="32">
                <a:solidFill>
                  <a:srgbClr val="4348AA"/>
                </a:solidFill>
                <a:latin typeface="Comic Sans MS"/>
                <a:cs typeface="Comic Sans MS"/>
              </a:rPr>
              <a:t>doesn’t </a:t>
            </a:r>
            <a:r>
              <a:rPr sz="3081" spc="49">
                <a:solidFill>
                  <a:srgbClr val="4348AA"/>
                </a:solidFill>
                <a:latin typeface="Comic Sans MS"/>
                <a:cs typeface="Comic Sans MS"/>
              </a:rPr>
              <a:t>halt  on </a:t>
            </a:r>
            <a:r>
              <a:rPr sz="3081" spc="65">
                <a:solidFill>
                  <a:srgbClr val="4348AA"/>
                </a:solidFill>
                <a:latin typeface="Comic Sans MS"/>
                <a:cs typeface="Comic Sans MS"/>
              </a:rPr>
              <a:t>some</a:t>
            </a:r>
            <a:r>
              <a:rPr sz="3081" spc="-259">
                <a:solidFill>
                  <a:srgbClr val="4348AA"/>
                </a:solidFill>
                <a:latin typeface="Comic Sans MS"/>
                <a:cs typeface="Comic Sans MS"/>
              </a:rPr>
              <a:t> </a:t>
            </a:r>
            <a:r>
              <a:rPr sz="3081" spc="32">
                <a:solidFill>
                  <a:srgbClr val="4348AA"/>
                </a:solidFill>
                <a:latin typeface="Comic Sans MS"/>
                <a:cs typeface="Comic Sans MS"/>
              </a:rPr>
              <a:t>input</a:t>
            </a:r>
            <a:endParaRPr sz="3081">
              <a:latin typeface="Comic Sans MS"/>
              <a:cs typeface="Comic Sans MS"/>
            </a:endParaRPr>
          </a:p>
        </p:txBody>
      </p:sp>
      <p:sp>
        <p:nvSpPr>
          <p:cNvPr id="5" name="object 5"/>
          <p:cNvSpPr txBox="1"/>
          <p:nvPr/>
        </p:nvSpPr>
        <p:spPr>
          <a:xfrm>
            <a:off x="886597" y="1509958"/>
            <a:ext cx="2702008" cy="1157162"/>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a:lnSpc>
                <a:spcPct val="123400"/>
              </a:lnSpc>
              <a:spcBef>
                <a:spcPts val="292"/>
              </a:spcBef>
            </a:pPr>
            <a:r>
              <a:rPr sz="3081" spc="49">
                <a:solidFill>
                  <a:srgbClr val="FF2800"/>
                </a:solidFill>
                <a:latin typeface="Comic Sans MS"/>
                <a:cs typeface="Comic Sans MS"/>
              </a:rPr>
              <a:t>Is</a:t>
            </a:r>
            <a:r>
              <a:rPr sz="3081" spc="-227">
                <a:solidFill>
                  <a:srgbClr val="FF2800"/>
                </a:solidFill>
                <a:latin typeface="Comic Sans MS"/>
                <a:cs typeface="Comic Sans MS"/>
              </a:rPr>
              <a:t> </a:t>
            </a:r>
            <a:r>
              <a:rPr sz="3081" spc="32">
                <a:solidFill>
                  <a:srgbClr val="FF2800"/>
                </a:solidFill>
                <a:latin typeface="Comic Sans MS"/>
                <a:cs typeface="Comic Sans MS"/>
              </a:rPr>
              <a:t>recursively  </a:t>
            </a:r>
            <a:r>
              <a:rPr sz="3081" spc="49">
                <a:solidFill>
                  <a:srgbClr val="FF2800"/>
                </a:solidFill>
                <a:latin typeface="Comic Sans MS"/>
                <a:cs typeface="Comic Sans MS"/>
              </a:rPr>
              <a:t>enumerable</a:t>
            </a:r>
            <a:endParaRPr sz="3081">
              <a:latin typeface="Comic Sans MS"/>
              <a:cs typeface="Comic Sans MS"/>
            </a:endParaRPr>
          </a:p>
        </p:txBody>
      </p:sp>
      <p:sp>
        <p:nvSpPr>
          <p:cNvPr id="6" name="object 6"/>
          <p:cNvSpPr txBox="1"/>
          <p:nvPr/>
        </p:nvSpPr>
        <p:spPr>
          <a:xfrm>
            <a:off x="6058022" y="1509958"/>
            <a:ext cx="1841157" cy="1157162"/>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a:lnSpc>
                <a:spcPct val="123400"/>
              </a:lnSpc>
              <a:spcBef>
                <a:spcPts val="292"/>
              </a:spcBef>
            </a:pPr>
            <a:r>
              <a:rPr sz="3081" spc="49">
                <a:solidFill>
                  <a:srgbClr val="FF2800"/>
                </a:solidFill>
                <a:latin typeface="Comic Sans MS"/>
                <a:cs typeface="Comic Sans MS"/>
              </a:rPr>
              <a:t>But </a:t>
            </a:r>
            <a:r>
              <a:rPr sz="3081" spc="32">
                <a:solidFill>
                  <a:srgbClr val="FF2800"/>
                </a:solidFill>
                <a:latin typeface="Comic Sans MS"/>
                <a:cs typeface="Comic Sans MS"/>
              </a:rPr>
              <a:t>not  recursive</a:t>
            </a:r>
            <a:endParaRPr sz="3081">
              <a:latin typeface="Comic Sans MS"/>
              <a:cs typeface="Comic Sans MS"/>
            </a:endParaRPr>
          </a:p>
        </p:txBody>
      </p:sp>
      <p:grpSp>
        <p:nvGrpSpPr>
          <p:cNvPr id="7" name="object 7"/>
          <p:cNvGrpSpPr/>
          <p:nvPr/>
        </p:nvGrpSpPr>
        <p:grpSpPr>
          <a:xfrm>
            <a:off x="-13477" y="2"/>
            <a:ext cx="9166654" cy="6888892"/>
            <a:chOff x="-4156" y="0"/>
            <a:chExt cx="2826385" cy="2124075"/>
          </a:xfrm>
        </p:grpSpPr>
        <p:sp>
          <p:nvSpPr>
            <p:cNvPr id="8" name="object 8"/>
            <p:cNvSpPr/>
            <p:nvPr/>
          </p:nvSpPr>
          <p:spPr>
            <a:xfrm>
              <a:off x="140693" y="375365"/>
              <a:ext cx="1078865" cy="790575"/>
            </a:xfrm>
            <a:custGeom>
              <a:rect l="l" t="t" r="r" b="b"/>
              <a:pathLst>
                <a:path w="1078865" h="790575">
                  <a:moveTo>
                    <a:pt x="0" y="293254"/>
                  </a:moveTo>
                  <a:lnTo>
                    <a:pt x="3628" y="259054"/>
                  </a:lnTo>
                  <a:lnTo>
                    <a:pt x="14243" y="226013"/>
                  </a:lnTo>
                  <a:lnTo>
                    <a:pt x="54817" y="164288"/>
                  </a:lnTo>
                  <a:lnTo>
                    <a:pt x="83966" y="136044"/>
                  </a:lnTo>
                  <a:lnTo>
                    <a:pt x="118483" y="109838"/>
                  </a:lnTo>
                  <a:lnTo>
                    <a:pt x="157964" y="85892"/>
                  </a:lnTo>
                  <a:lnTo>
                    <a:pt x="202004" y="64424"/>
                  </a:lnTo>
                  <a:lnTo>
                    <a:pt x="250198" y="45656"/>
                  </a:lnTo>
                  <a:lnTo>
                    <a:pt x="302142" y="29806"/>
                  </a:lnTo>
                  <a:lnTo>
                    <a:pt x="357432" y="17096"/>
                  </a:lnTo>
                  <a:lnTo>
                    <a:pt x="415661" y="7745"/>
                  </a:lnTo>
                  <a:lnTo>
                    <a:pt x="476426" y="1972"/>
                  </a:lnTo>
                  <a:lnTo>
                    <a:pt x="539322" y="0"/>
                  </a:lnTo>
                  <a:lnTo>
                    <a:pt x="602219" y="1972"/>
                  </a:lnTo>
                  <a:lnTo>
                    <a:pt x="662984" y="7745"/>
                  </a:lnTo>
                  <a:lnTo>
                    <a:pt x="721213" y="17096"/>
                  </a:lnTo>
                  <a:lnTo>
                    <a:pt x="776502" y="29806"/>
                  </a:lnTo>
                  <a:lnTo>
                    <a:pt x="828447" y="45656"/>
                  </a:lnTo>
                  <a:lnTo>
                    <a:pt x="876641" y="64424"/>
                  </a:lnTo>
                  <a:lnTo>
                    <a:pt x="920681" y="85892"/>
                  </a:lnTo>
                  <a:lnTo>
                    <a:pt x="960162" y="109838"/>
                  </a:lnTo>
                  <a:lnTo>
                    <a:pt x="994679" y="136044"/>
                  </a:lnTo>
                  <a:lnTo>
                    <a:pt x="1023828" y="164288"/>
                  </a:lnTo>
                  <a:lnTo>
                    <a:pt x="1064401" y="226013"/>
                  </a:lnTo>
                  <a:lnTo>
                    <a:pt x="1078645" y="293254"/>
                  </a:lnTo>
                  <a:lnTo>
                    <a:pt x="1075017" y="327453"/>
                  </a:lnTo>
                  <a:lnTo>
                    <a:pt x="1064401" y="360494"/>
                  </a:lnTo>
                  <a:lnTo>
                    <a:pt x="1023828" y="422219"/>
                  </a:lnTo>
                  <a:lnTo>
                    <a:pt x="994679" y="450464"/>
                  </a:lnTo>
                  <a:lnTo>
                    <a:pt x="960162" y="476669"/>
                  </a:lnTo>
                  <a:lnTo>
                    <a:pt x="920681" y="500616"/>
                  </a:lnTo>
                  <a:lnTo>
                    <a:pt x="876641" y="522083"/>
                  </a:lnTo>
                  <a:lnTo>
                    <a:pt x="828447" y="540852"/>
                  </a:lnTo>
                  <a:lnTo>
                    <a:pt x="776502" y="556701"/>
                  </a:lnTo>
                  <a:lnTo>
                    <a:pt x="721213" y="569412"/>
                  </a:lnTo>
                  <a:lnTo>
                    <a:pt x="662984" y="578763"/>
                  </a:lnTo>
                  <a:lnTo>
                    <a:pt x="602219" y="584535"/>
                  </a:lnTo>
                  <a:lnTo>
                    <a:pt x="539322" y="586508"/>
                  </a:lnTo>
                  <a:lnTo>
                    <a:pt x="476426" y="584535"/>
                  </a:lnTo>
                  <a:lnTo>
                    <a:pt x="415661" y="578763"/>
                  </a:lnTo>
                  <a:lnTo>
                    <a:pt x="357432" y="569412"/>
                  </a:lnTo>
                  <a:lnTo>
                    <a:pt x="302142" y="556701"/>
                  </a:lnTo>
                  <a:lnTo>
                    <a:pt x="250198" y="540852"/>
                  </a:lnTo>
                  <a:lnTo>
                    <a:pt x="202004" y="522083"/>
                  </a:lnTo>
                  <a:lnTo>
                    <a:pt x="157964" y="500616"/>
                  </a:lnTo>
                  <a:lnTo>
                    <a:pt x="118483" y="476669"/>
                  </a:lnTo>
                  <a:lnTo>
                    <a:pt x="83966" y="450464"/>
                  </a:lnTo>
                  <a:lnTo>
                    <a:pt x="54817" y="422219"/>
                  </a:lnTo>
                  <a:lnTo>
                    <a:pt x="14243" y="360494"/>
                  </a:lnTo>
                  <a:lnTo>
                    <a:pt x="0" y="293254"/>
                  </a:lnTo>
                  <a:close/>
                </a:path>
                <a:path w="1078865" h="790575">
                  <a:moveTo>
                    <a:pt x="445887" y="586339"/>
                  </a:moveTo>
                  <a:lnTo>
                    <a:pt x="399984" y="789951"/>
                  </a:lnTo>
                </a:path>
              </a:pathLst>
            </a:custGeom>
            <a:ln w="4157">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9" name="object 9"/>
            <p:cNvSpPr/>
            <p:nvPr/>
          </p:nvSpPr>
          <p:spPr>
            <a:xfrm>
              <a:off x="528485" y="1130503"/>
              <a:ext cx="38735" cy="42545"/>
            </a:xfrm>
            <a:custGeom>
              <a:rect l="l" t="t" r="r" b="b"/>
              <a:pathLst>
                <a:path w="38734" h="42544">
                  <a:moveTo>
                    <a:pt x="0" y="0"/>
                  </a:moveTo>
                  <a:lnTo>
                    <a:pt x="10464" y="42443"/>
                  </a:lnTo>
                  <a:lnTo>
                    <a:pt x="38125" y="8610"/>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0" name="object 10"/>
            <p:cNvSpPr/>
            <p:nvPr/>
          </p:nvSpPr>
          <p:spPr>
            <a:xfrm>
              <a:off x="1688315" y="398825"/>
              <a:ext cx="938530" cy="790575"/>
            </a:xfrm>
            <a:custGeom>
              <a:rect l="l" t="t" r="r" b="b"/>
              <a:pathLst>
                <a:path w="938530" h="790575">
                  <a:moveTo>
                    <a:pt x="0" y="269793"/>
                  </a:moveTo>
                  <a:lnTo>
                    <a:pt x="3654" y="235951"/>
                  </a:lnTo>
                  <a:lnTo>
                    <a:pt x="14323" y="203363"/>
                  </a:lnTo>
                  <a:lnTo>
                    <a:pt x="54948" y="142962"/>
                  </a:lnTo>
                  <a:lnTo>
                    <a:pt x="84025" y="115654"/>
                  </a:lnTo>
                  <a:lnTo>
                    <a:pt x="118359" y="90612"/>
                  </a:lnTo>
                  <a:lnTo>
                    <a:pt x="157510" y="68089"/>
                  </a:lnTo>
                  <a:lnTo>
                    <a:pt x="201040" y="48337"/>
                  </a:lnTo>
                  <a:lnTo>
                    <a:pt x="248508" y="31610"/>
                  </a:lnTo>
                  <a:lnTo>
                    <a:pt x="299475" y="18160"/>
                  </a:lnTo>
                  <a:lnTo>
                    <a:pt x="353502" y="8239"/>
                  </a:lnTo>
                  <a:lnTo>
                    <a:pt x="410149" y="2102"/>
                  </a:lnTo>
                  <a:lnTo>
                    <a:pt x="468976" y="0"/>
                  </a:lnTo>
                  <a:lnTo>
                    <a:pt x="527803" y="2102"/>
                  </a:lnTo>
                  <a:lnTo>
                    <a:pt x="584450" y="8239"/>
                  </a:lnTo>
                  <a:lnTo>
                    <a:pt x="638477" y="18160"/>
                  </a:lnTo>
                  <a:lnTo>
                    <a:pt x="689444" y="31610"/>
                  </a:lnTo>
                  <a:lnTo>
                    <a:pt x="736912" y="48337"/>
                  </a:lnTo>
                  <a:lnTo>
                    <a:pt x="780442" y="68089"/>
                  </a:lnTo>
                  <a:lnTo>
                    <a:pt x="819593" y="90612"/>
                  </a:lnTo>
                  <a:lnTo>
                    <a:pt x="853927" y="115654"/>
                  </a:lnTo>
                  <a:lnTo>
                    <a:pt x="883004" y="142962"/>
                  </a:lnTo>
                  <a:lnTo>
                    <a:pt x="923629" y="203363"/>
                  </a:lnTo>
                  <a:lnTo>
                    <a:pt x="937952" y="269793"/>
                  </a:lnTo>
                  <a:lnTo>
                    <a:pt x="934298" y="303636"/>
                  </a:lnTo>
                  <a:lnTo>
                    <a:pt x="923629" y="336224"/>
                  </a:lnTo>
                  <a:lnTo>
                    <a:pt x="883004" y="396625"/>
                  </a:lnTo>
                  <a:lnTo>
                    <a:pt x="853927" y="423933"/>
                  </a:lnTo>
                  <a:lnTo>
                    <a:pt x="819593" y="448975"/>
                  </a:lnTo>
                  <a:lnTo>
                    <a:pt x="780442" y="471498"/>
                  </a:lnTo>
                  <a:lnTo>
                    <a:pt x="736912" y="491249"/>
                  </a:lnTo>
                  <a:lnTo>
                    <a:pt x="689444" y="507977"/>
                  </a:lnTo>
                  <a:lnTo>
                    <a:pt x="638477" y="521427"/>
                  </a:lnTo>
                  <a:lnTo>
                    <a:pt x="584450" y="531348"/>
                  </a:lnTo>
                  <a:lnTo>
                    <a:pt x="527803" y="537485"/>
                  </a:lnTo>
                  <a:lnTo>
                    <a:pt x="468976" y="539587"/>
                  </a:lnTo>
                  <a:lnTo>
                    <a:pt x="410149" y="537485"/>
                  </a:lnTo>
                  <a:lnTo>
                    <a:pt x="353502" y="531348"/>
                  </a:lnTo>
                  <a:lnTo>
                    <a:pt x="299475" y="521427"/>
                  </a:lnTo>
                  <a:lnTo>
                    <a:pt x="248508" y="507977"/>
                  </a:lnTo>
                  <a:lnTo>
                    <a:pt x="201040" y="491249"/>
                  </a:lnTo>
                  <a:lnTo>
                    <a:pt x="157510" y="471498"/>
                  </a:lnTo>
                  <a:lnTo>
                    <a:pt x="118359" y="448975"/>
                  </a:lnTo>
                  <a:lnTo>
                    <a:pt x="84025" y="423933"/>
                  </a:lnTo>
                  <a:lnTo>
                    <a:pt x="54948" y="396625"/>
                  </a:lnTo>
                  <a:lnTo>
                    <a:pt x="14323" y="336224"/>
                  </a:lnTo>
                  <a:lnTo>
                    <a:pt x="0" y="269793"/>
                  </a:lnTo>
                  <a:close/>
                </a:path>
                <a:path w="938530" h="790575">
                  <a:moveTo>
                    <a:pt x="445284" y="539846"/>
                  </a:moveTo>
                  <a:lnTo>
                    <a:pt x="490720" y="790250"/>
                  </a:lnTo>
                </a:path>
              </a:pathLst>
            </a:custGeom>
            <a:ln w="4157">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1" name="object 11"/>
            <p:cNvSpPr/>
            <p:nvPr/>
          </p:nvSpPr>
          <p:spPr>
            <a:xfrm>
              <a:off x="2154225" y="1154810"/>
              <a:ext cx="38735" cy="42545"/>
            </a:xfrm>
            <a:custGeom>
              <a:rect l="l" t="t" r="r" b="b"/>
              <a:pathLst>
                <a:path w="38735" h="42544">
                  <a:moveTo>
                    <a:pt x="38442" y="0"/>
                  </a:moveTo>
                  <a:lnTo>
                    <a:pt x="0" y="6984"/>
                  </a:lnTo>
                  <a:lnTo>
                    <a:pt x="26200" y="41960"/>
                  </a:lnTo>
                  <a:lnTo>
                    <a:pt x="38442"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2" name="object 12"/>
            <p:cNvSpPr/>
            <p:nvPr/>
          </p:nvSpPr>
          <p:spPr>
            <a:xfrm>
              <a:off x="2078" y="2078"/>
              <a:ext cx="2814320" cy="2112010"/>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contentPart p14:bwMode="auto" r:id="rId2">
        <p14:nvContentPartPr>
          <p14:cNvPr id="13" name="Ink 12"/>
          <p14:cNvContentPartPr/>
          <p14:nvPr/>
        </p14:nvContentPartPr>
        <p14:xfrm>
          <a:off x="635760" y="5635440"/>
          <a:ext cx="1803600" cy="765720"/>
        </p14:xfrm>
      </p:contentPart>
    </p:spTree>
    <p:extLst>
      <p:ext uri="{BB962C8B-B14F-4D97-AF65-F5344CB8AC3E}">
        <p14:creationId xmlns:p14="http://schemas.microsoft.com/office/powerpoint/2010/main" val="2378262198"/>
      </p:ext>
    </p:extLst>
  </p:cSld>
  <p:clrMapOvr>
    <a:masterClrMapping/>
  </p:clrMapOvr>
  <p:transition/>
  <p:timing/>
</p:sld>
</file>

<file path=ppt/slides/slide3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44799" y="258088"/>
            <a:ext cx="6477000" cy="3272478"/>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2377">
              <a:spcBef>
                <a:spcPts val="438"/>
              </a:spcBef>
            </a:pPr>
            <a:r>
              <a:rPr sz="3081" spc="81">
                <a:solidFill>
                  <a:srgbClr val="4348AA"/>
                </a:solidFill>
                <a:latin typeface="Comic Sans MS"/>
                <a:cs typeface="Comic Sans MS"/>
              </a:rPr>
              <a:t>We </a:t>
            </a:r>
            <a:r>
              <a:rPr sz="3081" spc="16">
                <a:solidFill>
                  <a:srgbClr val="4348AA"/>
                </a:solidFill>
                <a:latin typeface="Comic Sans MS"/>
                <a:cs typeface="Comic Sans MS"/>
              </a:rPr>
              <a:t>will </a:t>
            </a:r>
            <a:r>
              <a:rPr sz="3081" spc="49">
                <a:solidFill>
                  <a:srgbClr val="4348AA"/>
                </a:solidFill>
                <a:latin typeface="Comic Sans MS"/>
                <a:cs typeface="Comic Sans MS"/>
              </a:rPr>
              <a:t>prove </a:t>
            </a:r>
            <a:r>
              <a:rPr sz="3081" spc="32">
                <a:solidFill>
                  <a:srgbClr val="4348AA"/>
                </a:solidFill>
                <a:latin typeface="Comic Sans MS"/>
                <a:cs typeface="Comic Sans MS"/>
              </a:rPr>
              <a:t>that the</a:t>
            </a:r>
            <a:r>
              <a:rPr sz="3081" spc="-114">
                <a:solidFill>
                  <a:srgbClr val="4348AA"/>
                </a:solidFill>
                <a:latin typeface="Comic Sans MS"/>
                <a:cs typeface="Comic Sans MS"/>
              </a:rPr>
              <a:t> </a:t>
            </a:r>
            <a:r>
              <a:rPr sz="3081" spc="49">
                <a:solidFill>
                  <a:srgbClr val="4348AA"/>
                </a:solidFill>
                <a:latin typeface="Comic Sans MS"/>
                <a:cs typeface="Comic Sans MS"/>
              </a:rPr>
              <a:t>language</a:t>
            </a:r>
            <a:endParaRPr sz="3081">
              <a:latin typeface="Comic Sans MS"/>
              <a:cs typeface="Comic Sans MS"/>
            </a:endParaRPr>
          </a:p>
          <a:p>
            <a:pPr>
              <a:spcBef>
                <a:spcPts val="32"/>
              </a:spcBef>
            </a:pPr>
            <a:endParaRPr sz="3568">
              <a:latin typeface="Comic Sans MS"/>
              <a:cs typeface="Comic Sans MS"/>
            </a:endParaRPr>
          </a:p>
          <a:p>
            <a:pPr marL="2090323"/>
            <a:r>
              <a:rPr sz="3892" i="1" spc="49">
                <a:latin typeface="Times New Roman"/>
                <a:cs typeface="Times New Roman"/>
              </a:rPr>
              <a:t>L</a:t>
            </a:r>
            <a:r>
              <a:rPr sz="3892" i="1" spc="-65">
                <a:latin typeface="Times New Roman"/>
                <a:cs typeface="Times New Roman"/>
              </a:rPr>
              <a:t> </a:t>
            </a:r>
            <a:r>
              <a:rPr sz="3892" spc="49">
                <a:latin typeface="Symbol"/>
                <a:cs typeface="Symbol"/>
              </a:rPr>
              <a:t></a:t>
            </a:r>
            <a:r>
              <a:rPr sz="3892" spc="-438">
                <a:latin typeface="Times New Roman"/>
                <a:cs typeface="Times New Roman"/>
              </a:rPr>
              <a:t> </a:t>
            </a:r>
            <a:r>
              <a:rPr sz="3892" spc="49">
                <a:latin typeface="Times New Roman"/>
                <a:cs typeface="Times New Roman"/>
              </a:rPr>
              <a:t>{</a:t>
            </a:r>
            <a:r>
              <a:rPr sz="3892" i="1" spc="49">
                <a:latin typeface="Times New Roman"/>
                <a:cs typeface="Times New Roman"/>
              </a:rPr>
              <a:t>a</a:t>
            </a:r>
            <a:r>
              <a:rPr sz="4622" i="1" spc="71" baseline="32163">
                <a:latin typeface="Times New Roman"/>
                <a:cs typeface="Times New Roman"/>
              </a:rPr>
              <a:t>i</a:t>
            </a:r>
            <a:r>
              <a:rPr sz="4622" i="1" spc="412" baseline="32163">
                <a:latin typeface="Times New Roman"/>
                <a:cs typeface="Times New Roman"/>
              </a:rPr>
              <a:t> </a:t>
            </a:r>
            <a:r>
              <a:rPr sz="3892" spc="16">
                <a:latin typeface="Times New Roman"/>
                <a:cs typeface="Times New Roman"/>
              </a:rPr>
              <a:t>:</a:t>
            </a:r>
            <a:r>
              <a:rPr sz="3892" spc="-370">
                <a:latin typeface="Times New Roman"/>
                <a:cs typeface="Times New Roman"/>
              </a:rPr>
              <a:t> </a:t>
            </a:r>
            <a:r>
              <a:rPr sz="3892" i="1" spc="97">
                <a:latin typeface="Times New Roman"/>
                <a:cs typeface="Times New Roman"/>
              </a:rPr>
              <a:t>a</a:t>
            </a:r>
            <a:r>
              <a:rPr sz="4622" i="1" spc="143" baseline="32163">
                <a:latin typeface="Times New Roman"/>
                <a:cs typeface="Times New Roman"/>
              </a:rPr>
              <a:t>i</a:t>
            </a:r>
            <a:r>
              <a:rPr sz="4622" i="1" spc="217" baseline="32163">
                <a:latin typeface="Times New Roman"/>
                <a:cs typeface="Times New Roman"/>
              </a:rPr>
              <a:t> </a:t>
            </a:r>
            <a:r>
              <a:rPr sz="3892" spc="65">
                <a:latin typeface="Symbol"/>
                <a:cs typeface="Symbol"/>
              </a:rPr>
              <a:t></a:t>
            </a:r>
            <a:r>
              <a:rPr sz="3892" spc="-357">
                <a:latin typeface="Times New Roman"/>
                <a:cs typeface="Times New Roman"/>
              </a:rPr>
              <a:t> </a:t>
            </a: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389" baseline="-17543">
                <a:latin typeface="Times New Roman"/>
                <a:cs typeface="Times New Roman"/>
              </a:rPr>
              <a:t> </a:t>
            </a:r>
            <a:r>
              <a:rPr sz="3892" spc="32">
                <a:latin typeface="Times New Roman"/>
                <a:cs typeface="Times New Roman"/>
              </a:rPr>
              <a:t>)}</a:t>
            </a:r>
            <a:endParaRPr sz="3892">
              <a:latin typeface="Times New Roman"/>
              <a:cs typeface="Times New Roman"/>
            </a:endParaRPr>
          </a:p>
          <a:p>
            <a:pPr marL="232716" marR="1322155">
              <a:lnSpc>
                <a:spcPct val="123400"/>
              </a:lnSpc>
              <a:spcBef>
                <a:spcPts val="3730"/>
              </a:spcBef>
            </a:pPr>
            <a:r>
              <a:rPr sz="3081" spc="32">
                <a:solidFill>
                  <a:srgbClr val="4348AA"/>
                </a:solidFill>
                <a:latin typeface="Comic Sans MS"/>
                <a:cs typeface="Comic Sans MS"/>
              </a:rPr>
              <a:t>Is recursively </a:t>
            </a:r>
            <a:r>
              <a:rPr sz="3081" spc="49">
                <a:solidFill>
                  <a:srgbClr val="4348AA"/>
                </a:solidFill>
                <a:latin typeface="Comic Sans MS"/>
                <a:cs typeface="Comic Sans MS"/>
              </a:rPr>
              <a:t>enumerable  </a:t>
            </a:r>
            <a:r>
              <a:rPr sz="3081" spc="32">
                <a:solidFill>
                  <a:srgbClr val="4348AA"/>
                </a:solidFill>
                <a:latin typeface="Comic Sans MS"/>
                <a:cs typeface="Comic Sans MS"/>
              </a:rPr>
              <a:t>but not</a:t>
            </a:r>
            <a:r>
              <a:rPr sz="3081" spc="-32">
                <a:solidFill>
                  <a:srgbClr val="4348AA"/>
                </a:solidFill>
                <a:latin typeface="Comic Sans MS"/>
                <a:cs typeface="Comic Sans MS"/>
              </a:rPr>
              <a:t> </a:t>
            </a:r>
            <a:r>
              <a:rPr sz="3081" spc="32">
                <a:solidFill>
                  <a:srgbClr val="4348AA"/>
                </a:solidFill>
                <a:latin typeface="Comic Sans MS"/>
                <a:cs typeface="Comic Sans MS"/>
              </a:rPr>
              <a:t>recursive</a:t>
            </a:r>
            <a:endParaRPr sz="3081">
              <a:latin typeface="Comic Sans MS"/>
              <a:cs typeface="Comic Sans MS"/>
            </a:endParaRPr>
          </a:p>
        </p:txBody>
      </p:sp>
      <p:sp>
        <p:nvSpPr>
          <p:cNvPr id="3" name="object 3"/>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4" name="Ink 3"/>
          <p14:cNvContentPartPr/>
          <p14:nvPr/>
        </p14:nvContentPartPr>
        <p14:xfrm>
          <a:off x="3231720" y="543240"/>
          <a:ext cx="5852160" cy="5623920"/>
        </p14:xfrm>
      </p:contentPart>
    </p:spTree>
    <p:extLst>
      <p:ext uri="{BB962C8B-B14F-4D97-AF65-F5344CB8AC3E}">
        <p14:creationId xmlns:p14="http://schemas.microsoft.com/office/powerpoint/2010/main" val="3711822612"/>
      </p:ext>
    </p:extLst>
  </p:cSld>
  <p:clrMapOvr>
    <a:masterClrMapping/>
  </p:clrMapOvr>
  <p:transition/>
  <p:timing/>
</p:sld>
</file>

<file path=ppt/slides/slide3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2" name="object 2"/>
          <p:cNvGraphicFramePr>
            <a:graphicFrameLocks noGrp="1"/>
          </p:cNvGraphicFramePr>
          <p:nvPr/>
        </p:nvGraphicFramePr>
        <p:xfrm>
          <a:off x="449557" y="6741"/>
          <a:ext cx="8007175" cy="5484638"/>
        </p:xfrm>
        <a:graphic>
          <a:graphicData uri="http://schemas.openxmlformats.org/drawingml/2006/table">
            <a:tbl>
              <a:tblPr firstRow="1" bandRow="1">
                <a:tableStyleId>{2D5ABB26-0587-4C30-8999-92F81FD0307C}</a:tableStyleId>
              </a:tblPr>
              <a:tblGrid>
                <a:gridCol w="1439562">
                  <a:extLst>
                    <a:ext uri="{9D8B030D-6E8A-4147-A177-3AD203B41FA5}">
                      <a16:colId xmlns:a16="http://schemas.microsoft.com/office/drawing/2014/main" val="20000"/>
                    </a:ext>
                  </a:extLst>
                </a:gridCol>
                <a:gridCol w="1410730">
                  <a:extLst>
                    <a:ext uri="{9D8B030D-6E8A-4147-A177-3AD203B41FA5}">
                      <a16:colId xmlns:a16="http://schemas.microsoft.com/office/drawing/2014/main" val="20001"/>
                    </a:ext>
                  </a:extLst>
                </a:gridCol>
                <a:gridCol w="1225378">
                  <a:extLst>
                    <a:ext uri="{9D8B030D-6E8A-4147-A177-3AD203B41FA5}">
                      <a16:colId xmlns:a16="http://schemas.microsoft.com/office/drawing/2014/main" val="20002"/>
                    </a:ext>
                  </a:extLst>
                </a:gridCol>
                <a:gridCol w="1371597">
                  <a:extLst>
                    <a:ext uri="{9D8B030D-6E8A-4147-A177-3AD203B41FA5}">
                      <a16:colId xmlns:a16="http://schemas.microsoft.com/office/drawing/2014/main" val="20003"/>
                    </a:ext>
                  </a:extLst>
                </a:gridCol>
                <a:gridCol w="2559908">
                  <a:extLst>
                    <a:ext uri="{9D8B030D-6E8A-4147-A177-3AD203B41FA5}">
                      <a16:colId xmlns:a16="http://schemas.microsoft.com/office/drawing/2014/main" val="20004"/>
                    </a:ext>
                  </a:extLst>
                </a:gridCol>
              </a:tblGrid>
              <a:tr h="985566">
                <a:tc>
                  <a:txBody>
                    <a:bodyPr vert="horz" wrap="square"/>
                    <a:lstStyle/>
                    <a:p>
                      <a:pPr>
                        <a:lnSpc>
                          <a:spcPct val="100000"/>
                        </a:lnSpc>
                      </a:pPr>
                      <a:endParaRPr sz="3200">
                        <a:latin typeface="Times New Roman"/>
                        <a:cs typeface="Times New Roman"/>
                      </a:endParaRPr>
                    </a:p>
                  </a:txBody>
                  <a:tcPr marL="0" marR="0" marT="0" marB="0">
                    <a:lnR w="12700">
                      <a:solidFill>
                        <a:srgbClr val="00A500"/>
                      </a:solidFill>
                      <a:prstDash val="solid"/>
                    </a:lnR>
                    <a:lnB w="6350">
                      <a:solidFill>
                        <a:srgbClr val="00A500"/>
                      </a:solidFill>
                      <a:prstDash val="solid"/>
                    </a:lnB>
                  </a:tcPr>
                </a:tc>
                <a:tc>
                  <a:txBody>
                    <a:bodyPr vert="horz" wrap="square"/>
                    <a:lstStyle/>
                    <a:p>
                      <a:pPr marL="82550" algn="ctr">
                        <a:lnSpc>
                          <a:spcPct val="100000"/>
                        </a:lnSpc>
                        <a:spcBef>
                          <a:spcPts val="229"/>
                        </a:spcBef>
                      </a:pPr>
                      <a:r>
                        <a:rPr sz="5400" i="1" spc="-30" baseline="-25252">
                          <a:latin typeface="Times New Roman"/>
                          <a:cs typeface="Times New Roman"/>
                        </a:rPr>
                        <a:t>a</a:t>
                      </a:r>
                      <a:r>
                        <a:rPr sz="2900" spc="-20">
                          <a:latin typeface="Times New Roman"/>
                          <a:cs typeface="Times New Roman"/>
                        </a:rPr>
                        <a:t>1</a:t>
                      </a:r>
                      <a:endParaRPr sz="2900">
                        <a:latin typeface="Times New Roman"/>
                        <a:cs typeface="Times New Roman"/>
                      </a:endParaRPr>
                    </a:p>
                  </a:txBody>
                  <a:tcPr marL="0" marR="0" marT="94732" marB="0">
                    <a:lnL w="12700">
                      <a:solidFill>
                        <a:srgbClr val="00A500"/>
                      </a:solidFill>
                      <a:prstDash val="solid"/>
                    </a:lnL>
                    <a:lnB w="6350">
                      <a:solidFill>
                        <a:srgbClr val="00A500"/>
                      </a:solidFill>
                      <a:prstDash val="solid"/>
                    </a:lnB>
                  </a:tcPr>
                </a:tc>
                <a:tc>
                  <a:txBody>
                    <a:bodyPr vert="horz" wrap="square"/>
                    <a:lstStyle/>
                    <a:p>
                      <a:pPr marL="113664">
                        <a:lnSpc>
                          <a:spcPct val="100000"/>
                        </a:lnSpc>
                        <a:spcBef>
                          <a:spcPts val="229"/>
                        </a:spcBef>
                      </a:pPr>
                      <a:r>
                        <a:rPr sz="5400" i="1" spc="52" baseline="-25252">
                          <a:latin typeface="Times New Roman"/>
                          <a:cs typeface="Times New Roman"/>
                        </a:rPr>
                        <a:t>a</a:t>
                      </a:r>
                      <a:r>
                        <a:rPr sz="2900" spc="35">
                          <a:latin typeface="Times New Roman"/>
                          <a:cs typeface="Times New Roman"/>
                        </a:rPr>
                        <a:t>2</a:t>
                      </a:r>
                      <a:endParaRPr sz="2900">
                        <a:latin typeface="Times New Roman"/>
                        <a:cs typeface="Times New Roman"/>
                      </a:endParaRPr>
                    </a:p>
                  </a:txBody>
                  <a:tcPr marL="0" marR="0" marT="94732" marB="0">
                    <a:lnB w="6350">
                      <a:solidFill>
                        <a:srgbClr val="00A500"/>
                      </a:solidFill>
                      <a:prstDash val="solid"/>
                    </a:lnB>
                  </a:tcPr>
                </a:tc>
                <a:tc>
                  <a:txBody>
                    <a:bodyPr vert="horz" wrap="square"/>
                    <a:lstStyle/>
                    <a:p>
                      <a:pPr marL="158750">
                        <a:lnSpc>
                          <a:spcPct val="100000"/>
                        </a:lnSpc>
                        <a:spcBef>
                          <a:spcPts val="245"/>
                        </a:spcBef>
                      </a:pPr>
                      <a:r>
                        <a:rPr sz="5400" i="1" spc="30" baseline="-25252">
                          <a:latin typeface="Times New Roman"/>
                          <a:cs typeface="Times New Roman"/>
                        </a:rPr>
                        <a:t>a</a:t>
                      </a:r>
                      <a:r>
                        <a:rPr sz="2900" spc="20">
                          <a:latin typeface="Times New Roman"/>
                          <a:cs typeface="Times New Roman"/>
                        </a:rPr>
                        <a:t>3</a:t>
                      </a:r>
                      <a:endParaRPr sz="2900">
                        <a:latin typeface="Times New Roman"/>
                        <a:cs typeface="Times New Roman"/>
                      </a:endParaRPr>
                    </a:p>
                  </a:txBody>
                  <a:tcPr marL="0" marR="0" marT="100914" marB="0">
                    <a:lnB w="6350">
                      <a:solidFill>
                        <a:srgbClr val="00A500"/>
                      </a:solidFill>
                      <a:prstDash val="solid"/>
                    </a:lnB>
                  </a:tcPr>
                </a:tc>
                <a:tc>
                  <a:txBody>
                    <a:bodyPr vert="horz" wrap="square"/>
                    <a:lstStyle/>
                    <a:p>
                      <a:pPr marL="135255">
                        <a:lnSpc>
                          <a:spcPct val="100000"/>
                        </a:lnSpc>
                        <a:spcBef>
                          <a:spcPts val="245"/>
                        </a:spcBef>
                      </a:pPr>
                      <a:r>
                        <a:rPr sz="5400" i="1" spc="52" baseline="-25252">
                          <a:latin typeface="Times New Roman"/>
                          <a:cs typeface="Times New Roman"/>
                        </a:rPr>
                        <a:t>a</a:t>
                      </a:r>
                      <a:r>
                        <a:rPr sz="2900" spc="35">
                          <a:latin typeface="Times New Roman"/>
                          <a:cs typeface="Times New Roman"/>
                        </a:rPr>
                        <a:t>4</a:t>
                      </a:r>
                      <a:endParaRPr sz="2900">
                        <a:latin typeface="Times New Roman"/>
                        <a:cs typeface="Times New Roman"/>
                      </a:endParaRPr>
                    </a:p>
                  </a:txBody>
                  <a:tcPr marL="0" marR="0" marT="100914" marB="0">
                    <a:lnB w="6350">
                      <a:solidFill>
                        <a:srgbClr val="00A500"/>
                      </a:solidFill>
                      <a:prstDash val="solid"/>
                    </a:lnB>
                  </a:tcPr>
                </a:tc>
                <a:extLst>
                  <a:ext uri="{0D108BD9-81ED-4DB2-BD59-A6C34878D82A}">
                    <a16:rowId xmlns:a16="http://schemas.microsoft.com/office/drawing/2014/main" val="10000"/>
                  </a:ext>
                </a:extLst>
              </a:tr>
              <a:tr h="1168310">
                <a:tc>
                  <a:txBody>
                    <a:bodyPr vert="horz" wrap="square"/>
                    <a:lstStyle/>
                    <a:p>
                      <a:pPr marL="43180">
                        <a:lnSpc>
                          <a:spcPct val="100000"/>
                        </a:lnSpc>
                        <a:spcBef>
                          <a:spcPts val="750"/>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4400" spc="37" baseline="-18518">
                          <a:latin typeface="Times New Roman"/>
                          <a:cs typeface="Times New Roman"/>
                        </a:rPr>
                        <a:t>1</a:t>
                      </a:r>
                      <a:r>
                        <a:rPr sz="3600" spc="25">
                          <a:latin typeface="Times New Roman"/>
                          <a:cs typeface="Times New Roman"/>
                        </a:rPr>
                        <a:t>)</a:t>
                      </a:r>
                      <a:endParaRPr sz="3600">
                        <a:latin typeface="Times New Roman"/>
                        <a:cs typeface="Times New Roman"/>
                      </a:endParaRPr>
                    </a:p>
                  </a:txBody>
                  <a:tcPr marL="0" marR="0" marT="308919" marB="0">
                    <a:lnR w="12700">
                      <a:solidFill>
                        <a:srgbClr val="00A500"/>
                      </a:solidFill>
                      <a:prstDash val="solid"/>
                    </a:lnR>
                    <a:lnT w="6350">
                      <a:solidFill>
                        <a:srgbClr val="00A500"/>
                      </a:solidFill>
                      <a:prstDash val="solid"/>
                    </a:lnT>
                  </a:tcPr>
                </a:tc>
                <a:tc>
                  <a:txBody>
                    <a:bodyPr vert="horz" wrap="square"/>
                    <a:lstStyle/>
                    <a:p>
                      <a:pPr marL="40005" algn="ctr">
                        <a:lnSpc>
                          <a:spcPct val="100000"/>
                        </a:lnSpc>
                        <a:spcBef>
                          <a:spcPts val="830"/>
                        </a:spcBef>
                      </a:pPr>
                      <a:r>
                        <a:rPr sz="3600">
                          <a:latin typeface="Times New Roman"/>
                          <a:cs typeface="Times New Roman"/>
                        </a:rPr>
                        <a:t>0</a:t>
                      </a:r>
                    </a:p>
                  </a:txBody>
                  <a:tcPr marL="0" marR="0" marT="341870" marB="0">
                    <a:lnL w="12700">
                      <a:solidFill>
                        <a:srgbClr val="00A500"/>
                      </a:solidFill>
                      <a:prstDash val="solid"/>
                    </a:lnL>
                    <a:lnT w="6350">
                      <a:solidFill>
                        <a:srgbClr val="00A500"/>
                      </a:solidFill>
                      <a:prstDash val="solid"/>
                    </a:lnT>
                  </a:tcPr>
                </a:tc>
                <a:tc>
                  <a:txBody>
                    <a:bodyPr vert="horz" wrap="square"/>
                    <a:lstStyle/>
                    <a:p>
                      <a:pPr marL="121920">
                        <a:lnSpc>
                          <a:spcPct val="100000"/>
                        </a:lnSpc>
                        <a:spcBef>
                          <a:spcPts val="844"/>
                        </a:spcBef>
                      </a:pPr>
                      <a:r>
                        <a:rPr sz="3600">
                          <a:latin typeface="Times New Roman"/>
                          <a:cs typeface="Times New Roman"/>
                        </a:rPr>
                        <a:t>1</a:t>
                      </a:r>
                    </a:p>
                  </a:txBody>
                  <a:tcPr marL="0" marR="0" marT="348045" marB="0">
                    <a:lnT w="6350">
                      <a:solidFill>
                        <a:srgbClr val="00A500"/>
                      </a:solidFill>
                      <a:prstDash val="solid"/>
                    </a:lnT>
                  </a:tcPr>
                </a:tc>
                <a:tc>
                  <a:txBody>
                    <a:bodyPr vert="horz" wrap="square"/>
                    <a:lstStyle/>
                    <a:p>
                      <a:pPr marL="133350">
                        <a:lnSpc>
                          <a:spcPct val="100000"/>
                        </a:lnSpc>
                        <a:spcBef>
                          <a:spcPts val="844"/>
                        </a:spcBef>
                      </a:pPr>
                      <a:r>
                        <a:rPr sz="3600">
                          <a:latin typeface="Times New Roman"/>
                          <a:cs typeface="Times New Roman"/>
                        </a:rPr>
                        <a:t>0</a:t>
                      </a:r>
                    </a:p>
                  </a:txBody>
                  <a:tcPr marL="0" marR="0" marT="348045" marB="0">
                    <a:lnT w="6350">
                      <a:solidFill>
                        <a:srgbClr val="00A500"/>
                      </a:solidFill>
                      <a:prstDash val="solid"/>
                    </a:lnT>
                  </a:tcPr>
                </a:tc>
                <a:tc>
                  <a:txBody>
                    <a:bodyPr vert="horz" wrap="square"/>
                    <a:lstStyle/>
                    <a:p>
                      <a:pPr marL="143510">
                        <a:lnSpc>
                          <a:spcPct val="100000"/>
                        </a:lnSpc>
                        <a:spcBef>
                          <a:spcPts val="844"/>
                        </a:spcBef>
                      </a:pPr>
                      <a:r>
                        <a:rPr sz="3600">
                          <a:latin typeface="Times New Roman"/>
                          <a:cs typeface="Times New Roman"/>
                        </a:rPr>
                        <a:t>1</a:t>
                      </a:r>
                    </a:p>
                  </a:txBody>
                  <a:tcPr marL="0" marR="0" marT="348045" marB="0">
                    <a:lnT w="6350">
                      <a:solidFill>
                        <a:srgbClr val="00A500"/>
                      </a:solidFill>
                      <a:prstDash val="solid"/>
                    </a:lnT>
                  </a:tcPr>
                </a:tc>
                <a:extLst>
                  <a:ext uri="{0D108BD9-81ED-4DB2-BD59-A6C34878D82A}">
                    <a16:rowId xmlns:a16="http://schemas.microsoft.com/office/drawing/2014/main" val="10001"/>
                  </a:ext>
                </a:extLst>
              </a:tr>
              <a:tr h="1090615">
                <a:tc>
                  <a:txBody>
                    <a:bodyPr vert="horz" wrap="square"/>
                    <a:lstStyle/>
                    <a:p>
                      <a:pPr marL="12065">
                        <a:lnSpc>
                          <a:spcPct val="100000"/>
                        </a:lnSpc>
                        <a:spcBef>
                          <a:spcPts val="515"/>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3600" i="1" spc="-180">
                          <a:latin typeface="Times New Roman"/>
                          <a:cs typeface="Times New Roman"/>
                        </a:rPr>
                        <a:t> </a:t>
                      </a:r>
                      <a:r>
                        <a:rPr sz="4400" spc="15" baseline="-18518">
                          <a:latin typeface="Times New Roman"/>
                          <a:cs typeface="Times New Roman"/>
                        </a:rPr>
                        <a:t>2</a:t>
                      </a:r>
                      <a:r>
                        <a:rPr sz="4400" spc="-209" baseline="-18518">
                          <a:latin typeface="Times New Roman"/>
                          <a:cs typeface="Times New Roman"/>
                        </a:rPr>
                        <a:t> </a:t>
                      </a:r>
                      <a:r>
                        <a:rPr sz="3600">
                          <a:latin typeface="Times New Roman"/>
                          <a:cs typeface="Times New Roman"/>
                        </a:rPr>
                        <a:t>)</a:t>
                      </a:r>
                    </a:p>
                  </a:txBody>
                  <a:tcPr marL="0" marR="0" marT="212124" marB="0">
                    <a:lnR w="12700">
                      <a:solidFill>
                        <a:srgbClr val="00A500"/>
                      </a:solidFill>
                      <a:prstDash val="solid"/>
                    </a:lnR>
                  </a:tcPr>
                </a:tc>
                <a:tc>
                  <a:txBody>
                    <a:bodyPr vert="horz" wrap="square"/>
                    <a:lstStyle/>
                    <a:p>
                      <a:pPr marL="17780" algn="ctr">
                        <a:lnSpc>
                          <a:spcPct val="100000"/>
                        </a:lnSpc>
                        <a:spcBef>
                          <a:spcPts val="409"/>
                        </a:spcBef>
                      </a:pPr>
                      <a:r>
                        <a:rPr sz="3600">
                          <a:latin typeface="Times New Roman"/>
                          <a:cs typeface="Times New Roman"/>
                        </a:rPr>
                        <a:t>1</a:t>
                      </a:r>
                    </a:p>
                  </a:txBody>
                  <a:tcPr marL="0" marR="0" marT="168872" marB="0">
                    <a:lnL w="12700">
                      <a:solidFill>
                        <a:srgbClr val="00A500"/>
                      </a:solidFill>
                      <a:prstDash val="solid"/>
                    </a:lnL>
                  </a:tcPr>
                </a:tc>
                <a:tc>
                  <a:txBody>
                    <a:bodyPr vert="horz" wrap="square"/>
                    <a:lstStyle/>
                    <a:p>
                      <a:pPr marL="135255">
                        <a:lnSpc>
                          <a:spcPct val="100000"/>
                        </a:lnSpc>
                        <a:spcBef>
                          <a:spcPts val="395"/>
                        </a:spcBef>
                      </a:pPr>
                      <a:r>
                        <a:rPr sz="3600">
                          <a:latin typeface="Times New Roman"/>
                          <a:cs typeface="Times New Roman"/>
                        </a:rPr>
                        <a:t>0</a:t>
                      </a:r>
                    </a:p>
                  </a:txBody>
                  <a:tcPr marL="0" marR="0" marT="162697" marB="0"/>
                </a:tc>
                <a:tc>
                  <a:txBody>
                    <a:bodyPr vert="horz" wrap="square"/>
                    <a:lstStyle/>
                    <a:p>
                      <a:pPr marL="142875">
                        <a:lnSpc>
                          <a:spcPct val="100000"/>
                        </a:lnSpc>
                        <a:spcBef>
                          <a:spcPts val="409"/>
                        </a:spcBef>
                      </a:pPr>
                      <a:r>
                        <a:rPr sz="3600">
                          <a:latin typeface="Times New Roman"/>
                          <a:cs typeface="Times New Roman"/>
                        </a:rPr>
                        <a:t>0</a:t>
                      </a:r>
                    </a:p>
                  </a:txBody>
                  <a:tcPr marL="0" marR="0" marT="168872" marB="0"/>
                </a:tc>
                <a:tc>
                  <a:txBody>
                    <a:bodyPr vert="horz" wrap="square"/>
                    <a:lstStyle/>
                    <a:p>
                      <a:pPr marL="129539">
                        <a:lnSpc>
                          <a:spcPct val="100000"/>
                        </a:lnSpc>
                        <a:spcBef>
                          <a:spcPts val="409"/>
                        </a:spcBef>
                      </a:pPr>
                      <a:r>
                        <a:rPr sz="3600">
                          <a:latin typeface="Times New Roman"/>
                          <a:cs typeface="Times New Roman"/>
                        </a:rPr>
                        <a:t>1</a:t>
                      </a:r>
                    </a:p>
                  </a:txBody>
                  <a:tcPr marL="0" marR="0" marT="168872" marB="0"/>
                </a:tc>
                <a:extLst>
                  <a:ext uri="{0D108BD9-81ED-4DB2-BD59-A6C34878D82A}">
                    <a16:rowId xmlns:a16="http://schemas.microsoft.com/office/drawing/2014/main" val="10002"/>
                  </a:ext>
                </a:extLst>
              </a:tr>
              <a:tr h="1140418">
                <a:tc>
                  <a:txBody>
                    <a:bodyPr vert="horz" wrap="square"/>
                    <a:lstStyle/>
                    <a:p>
                      <a:pPr marL="12065">
                        <a:lnSpc>
                          <a:spcPct val="100000"/>
                        </a:lnSpc>
                        <a:spcBef>
                          <a:spcPts val="439"/>
                        </a:spcBef>
                      </a:pPr>
                      <a:r>
                        <a:rPr sz="3600" i="1" spc="50">
                          <a:latin typeface="Times New Roman"/>
                          <a:cs typeface="Times New Roman"/>
                        </a:rPr>
                        <a:t>L</a:t>
                      </a:r>
                      <a:r>
                        <a:rPr sz="3600" spc="50">
                          <a:latin typeface="Times New Roman"/>
                          <a:cs typeface="Times New Roman"/>
                        </a:rPr>
                        <a:t>(</a:t>
                      </a:r>
                      <a:r>
                        <a:rPr sz="3600" i="1" spc="50">
                          <a:latin typeface="Times New Roman"/>
                          <a:cs typeface="Times New Roman"/>
                        </a:rPr>
                        <a:t>M</a:t>
                      </a:r>
                      <a:r>
                        <a:rPr sz="4400" spc="75" baseline="-18518">
                          <a:latin typeface="Times New Roman"/>
                          <a:cs typeface="Times New Roman"/>
                        </a:rPr>
                        <a:t>3</a:t>
                      </a:r>
                      <a:r>
                        <a:rPr sz="3600" spc="50">
                          <a:latin typeface="Times New Roman"/>
                          <a:cs typeface="Times New Roman"/>
                        </a:rPr>
                        <a:t>)</a:t>
                      </a:r>
                      <a:endParaRPr sz="3600">
                        <a:latin typeface="Times New Roman"/>
                        <a:cs typeface="Times New Roman"/>
                      </a:endParaRPr>
                    </a:p>
                  </a:txBody>
                  <a:tcPr marL="0" marR="0" marT="181229" marB="0">
                    <a:lnR w="12700">
                      <a:solidFill>
                        <a:srgbClr val="00A500"/>
                      </a:solidFill>
                      <a:prstDash val="solid"/>
                    </a:lnR>
                  </a:tcPr>
                </a:tc>
                <a:tc>
                  <a:txBody>
                    <a:bodyPr vert="horz" wrap="square"/>
                    <a:lstStyle/>
                    <a:p>
                      <a:pPr marR="2540" algn="ctr">
                        <a:lnSpc>
                          <a:spcPct val="100000"/>
                        </a:lnSpc>
                        <a:spcBef>
                          <a:spcPts val="535"/>
                        </a:spcBef>
                      </a:pPr>
                      <a:r>
                        <a:rPr sz="3600">
                          <a:latin typeface="Times New Roman"/>
                          <a:cs typeface="Times New Roman"/>
                        </a:rPr>
                        <a:t>0</a:t>
                      </a:r>
                    </a:p>
                  </a:txBody>
                  <a:tcPr marL="0" marR="0" marT="220362" marB="0">
                    <a:lnL w="12700">
                      <a:solidFill>
                        <a:srgbClr val="00A500"/>
                      </a:solidFill>
                      <a:prstDash val="solid"/>
                    </a:lnL>
                  </a:tcPr>
                </a:tc>
                <a:tc>
                  <a:txBody>
                    <a:bodyPr vert="horz" wrap="square"/>
                    <a:lstStyle/>
                    <a:p>
                      <a:pPr marL="121920">
                        <a:lnSpc>
                          <a:spcPct val="100000"/>
                        </a:lnSpc>
                        <a:spcBef>
                          <a:spcPts val="535"/>
                        </a:spcBef>
                      </a:pPr>
                      <a:r>
                        <a:rPr sz="3600">
                          <a:latin typeface="Times New Roman"/>
                          <a:cs typeface="Times New Roman"/>
                        </a:rPr>
                        <a:t>1</a:t>
                      </a:r>
                    </a:p>
                  </a:txBody>
                  <a:tcPr marL="0" marR="0" marT="220362" marB="0"/>
                </a:tc>
                <a:tc>
                  <a:txBody>
                    <a:bodyPr vert="horz" wrap="square"/>
                    <a:lstStyle/>
                    <a:p>
                      <a:pPr marL="125730">
                        <a:lnSpc>
                          <a:spcPct val="100000"/>
                        </a:lnSpc>
                        <a:spcBef>
                          <a:spcPts val="535"/>
                        </a:spcBef>
                      </a:pPr>
                      <a:r>
                        <a:rPr sz="3600">
                          <a:latin typeface="Times New Roman"/>
                          <a:cs typeface="Times New Roman"/>
                        </a:rPr>
                        <a:t>1</a:t>
                      </a:r>
                    </a:p>
                  </a:txBody>
                  <a:tcPr marL="0" marR="0" marT="220362" marB="0"/>
                </a:tc>
                <a:tc>
                  <a:txBody>
                    <a:bodyPr vert="horz" wrap="square"/>
                    <a:lstStyle/>
                    <a:p>
                      <a:pPr marL="149225">
                        <a:lnSpc>
                          <a:spcPct val="100000"/>
                        </a:lnSpc>
                        <a:spcBef>
                          <a:spcPts val="535"/>
                        </a:spcBef>
                      </a:pPr>
                      <a:r>
                        <a:rPr sz="3600">
                          <a:latin typeface="Times New Roman"/>
                          <a:cs typeface="Times New Roman"/>
                        </a:rPr>
                        <a:t>1</a:t>
                      </a:r>
                    </a:p>
                  </a:txBody>
                  <a:tcPr marL="0" marR="0" marT="220362" marB="0"/>
                </a:tc>
                <a:extLst>
                  <a:ext uri="{0D108BD9-81ED-4DB2-BD59-A6C34878D82A}">
                    <a16:rowId xmlns:a16="http://schemas.microsoft.com/office/drawing/2014/main" val="10003"/>
                  </a:ext>
                </a:extLst>
              </a:tr>
              <a:tr h="1099729">
                <a:tc>
                  <a:txBody>
                    <a:bodyPr vert="horz" wrap="square"/>
                    <a:lstStyle/>
                    <a:p>
                      <a:pPr marL="12065">
                        <a:lnSpc>
                          <a:spcPct val="100000"/>
                        </a:lnSpc>
                        <a:spcBef>
                          <a:spcPts val="640"/>
                        </a:spcBef>
                      </a:pPr>
                      <a:r>
                        <a:rPr sz="3600" i="1" spc="25">
                          <a:latin typeface="Times New Roman"/>
                          <a:cs typeface="Times New Roman"/>
                        </a:rPr>
                        <a:t>L</a:t>
                      </a:r>
                      <a:r>
                        <a:rPr sz="3600" spc="25">
                          <a:latin typeface="Times New Roman"/>
                          <a:cs typeface="Times New Roman"/>
                        </a:rPr>
                        <a:t>(</a:t>
                      </a:r>
                      <a:r>
                        <a:rPr sz="3600" i="1" spc="25">
                          <a:latin typeface="Times New Roman"/>
                          <a:cs typeface="Times New Roman"/>
                        </a:rPr>
                        <a:t>M</a:t>
                      </a:r>
                      <a:r>
                        <a:rPr sz="3600" i="1" spc="-180">
                          <a:latin typeface="Times New Roman"/>
                          <a:cs typeface="Times New Roman"/>
                        </a:rPr>
                        <a:t> </a:t>
                      </a:r>
                      <a:r>
                        <a:rPr sz="4400" spc="15" baseline="-18518">
                          <a:latin typeface="Times New Roman"/>
                          <a:cs typeface="Times New Roman"/>
                        </a:rPr>
                        <a:t>4</a:t>
                      </a:r>
                      <a:r>
                        <a:rPr sz="4400" spc="-209" baseline="-18518">
                          <a:latin typeface="Times New Roman"/>
                          <a:cs typeface="Times New Roman"/>
                        </a:rPr>
                        <a:t> </a:t>
                      </a:r>
                      <a:r>
                        <a:rPr sz="3600">
                          <a:latin typeface="Times New Roman"/>
                          <a:cs typeface="Times New Roman"/>
                        </a:rPr>
                        <a:t>)</a:t>
                      </a:r>
                    </a:p>
                  </a:txBody>
                  <a:tcPr marL="0" marR="0" marT="263611" marB="0">
                    <a:lnR w="12700">
                      <a:solidFill>
                        <a:srgbClr val="00A500"/>
                      </a:solidFill>
                      <a:prstDash val="solid"/>
                    </a:lnR>
                  </a:tcPr>
                </a:tc>
                <a:tc>
                  <a:txBody>
                    <a:bodyPr vert="horz" wrap="square"/>
                    <a:lstStyle/>
                    <a:p>
                      <a:pPr marR="13970" algn="ctr">
                        <a:lnSpc>
                          <a:spcPct val="100000"/>
                        </a:lnSpc>
                        <a:spcBef>
                          <a:spcPts val="720"/>
                        </a:spcBef>
                      </a:pPr>
                      <a:r>
                        <a:rPr sz="3600">
                          <a:latin typeface="Times New Roman"/>
                          <a:cs typeface="Times New Roman"/>
                        </a:rPr>
                        <a:t>0</a:t>
                      </a:r>
                    </a:p>
                  </a:txBody>
                  <a:tcPr marL="0" marR="0" marT="296562" marB="0">
                    <a:lnL w="12700">
                      <a:solidFill>
                        <a:srgbClr val="00A500"/>
                      </a:solidFill>
                      <a:prstDash val="solid"/>
                    </a:lnL>
                  </a:tcPr>
                </a:tc>
                <a:tc>
                  <a:txBody>
                    <a:bodyPr vert="horz" wrap="square"/>
                    <a:lstStyle/>
                    <a:p>
                      <a:pPr marL="127635">
                        <a:lnSpc>
                          <a:spcPct val="100000"/>
                        </a:lnSpc>
                        <a:spcBef>
                          <a:spcPts val="720"/>
                        </a:spcBef>
                      </a:pPr>
                      <a:r>
                        <a:rPr sz="3600">
                          <a:latin typeface="Times New Roman"/>
                          <a:cs typeface="Times New Roman"/>
                        </a:rPr>
                        <a:t>0</a:t>
                      </a:r>
                    </a:p>
                  </a:txBody>
                  <a:tcPr marL="0" marR="0" marT="296562" marB="0"/>
                </a:tc>
                <a:tc>
                  <a:txBody>
                    <a:bodyPr vert="horz" wrap="square"/>
                    <a:lstStyle/>
                    <a:p>
                      <a:pPr marL="133350">
                        <a:lnSpc>
                          <a:spcPct val="100000"/>
                        </a:lnSpc>
                        <a:spcBef>
                          <a:spcPts val="720"/>
                        </a:spcBef>
                      </a:pPr>
                      <a:r>
                        <a:rPr sz="3600">
                          <a:latin typeface="Times New Roman"/>
                          <a:cs typeface="Times New Roman"/>
                        </a:rPr>
                        <a:t>0</a:t>
                      </a:r>
                    </a:p>
                  </a:txBody>
                  <a:tcPr marL="0" marR="0" marT="296562" marB="0"/>
                </a:tc>
                <a:tc>
                  <a:txBody>
                    <a:bodyPr vert="horz" wrap="square"/>
                    <a:lstStyle/>
                    <a:p>
                      <a:pPr marL="143510">
                        <a:lnSpc>
                          <a:spcPct val="100000"/>
                        </a:lnSpc>
                        <a:spcBef>
                          <a:spcPts val="720"/>
                        </a:spcBef>
                      </a:pPr>
                      <a:r>
                        <a:rPr sz="3600">
                          <a:latin typeface="Times New Roman"/>
                          <a:cs typeface="Times New Roman"/>
                        </a:rPr>
                        <a:t>1</a:t>
                      </a:r>
                    </a:p>
                  </a:txBody>
                  <a:tcPr marL="0" marR="0" marT="296562" marB="0"/>
                </a:tc>
                <a:extLst>
                  <a:ext uri="{0D108BD9-81ED-4DB2-BD59-A6C34878D82A}">
                    <a16:rowId xmlns:a16="http://schemas.microsoft.com/office/drawing/2014/main" val="10004"/>
                  </a:ext>
                </a:extLst>
              </a:tr>
            </a:tbl>
          </a:graphicData>
        </a:graphic>
      </p:graphicFrame>
      <p:sp>
        <p:nvSpPr>
          <p:cNvPr id="3" name="object 3"/>
          <p:cNvSpPr/>
          <p:nvPr/>
        </p:nvSpPr>
        <p:spPr>
          <a:xfrm>
            <a:off x="4639065" y="3278106"/>
            <a:ext cx="2205681" cy="2131541"/>
          </a:xfrm>
          <a:custGeom>
            <a:rect l="l" t="t" r="r" b="b"/>
            <a:pathLst>
              <a:path w="680085" h="657225">
                <a:moveTo>
                  <a:pt x="0" y="129031"/>
                </a:moveTo>
                <a:lnTo>
                  <a:pt x="10135" y="78807"/>
                </a:lnTo>
                <a:lnTo>
                  <a:pt x="37774" y="37792"/>
                </a:lnTo>
                <a:lnTo>
                  <a:pt x="78768" y="10140"/>
                </a:lnTo>
                <a:lnTo>
                  <a:pt x="128968" y="0"/>
                </a:lnTo>
                <a:lnTo>
                  <a:pt x="179168" y="10140"/>
                </a:lnTo>
                <a:lnTo>
                  <a:pt x="220162" y="37792"/>
                </a:lnTo>
                <a:lnTo>
                  <a:pt x="247801" y="78807"/>
                </a:lnTo>
                <a:lnTo>
                  <a:pt x="257937" y="129031"/>
                </a:lnTo>
                <a:lnTo>
                  <a:pt x="247801" y="179256"/>
                </a:lnTo>
                <a:lnTo>
                  <a:pt x="220162" y="220270"/>
                </a:lnTo>
                <a:lnTo>
                  <a:pt x="179168" y="247923"/>
                </a:lnTo>
                <a:lnTo>
                  <a:pt x="128968" y="258063"/>
                </a:lnTo>
                <a:lnTo>
                  <a:pt x="78768" y="247923"/>
                </a:lnTo>
                <a:lnTo>
                  <a:pt x="37774" y="220270"/>
                </a:lnTo>
                <a:lnTo>
                  <a:pt x="10135" y="179256"/>
                </a:lnTo>
                <a:lnTo>
                  <a:pt x="0" y="129031"/>
                </a:lnTo>
                <a:close/>
              </a:path>
              <a:path w="680085" h="657225">
                <a:moveTo>
                  <a:pt x="422078" y="527857"/>
                </a:moveTo>
                <a:lnTo>
                  <a:pt x="432213" y="477632"/>
                </a:lnTo>
                <a:lnTo>
                  <a:pt x="459853" y="436618"/>
                </a:lnTo>
                <a:lnTo>
                  <a:pt x="500847" y="408965"/>
                </a:lnTo>
                <a:lnTo>
                  <a:pt x="551047" y="398825"/>
                </a:lnTo>
                <a:lnTo>
                  <a:pt x="601247" y="408965"/>
                </a:lnTo>
                <a:lnTo>
                  <a:pt x="642241" y="436618"/>
                </a:lnTo>
                <a:lnTo>
                  <a:pt x="669880" y="477632"/>
                </a:lnTo>
                <a:lnTo>
                  <a:pt x="680015" y="527857"/>
                </a:lnTo>
                <a:lnTo>
                  <a:pt x="669880" y="578082"/>
                </a:lnTo>
                <a:lnTo>
                  <a:pt x="642241" y="619096"/>
                </a:lnTo>
                <a:lnTo>
                  <a:pt x="601247" y="646749"/>
                </a:lnTo>
                <a:lnTo>
                  <a:pt x="551047" y="656889"/>
                </a:lnTo>
                <a:lnTo>
                  <a:pt x="500847" y="646749"/>
                </a:lnTo>
                <a:lnTo>
                  <a:pt x="459853" y="619096"/>
                </a:lnTo>
                <a:lnTo>
                  <a:pt x="432213" y="578082"/>
                </a:lnTo>
                <a:lnTo>
                  <a:pt x="422078" y="527857"/>
                </a:lnTo>
                <a:close/>
              </a:path>
            </a:pathLst>
          </a:custGeom>
          <a:ln w="4157">
            <a:solidFill>
              <a:srgbClr val="FF28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4" name="object 4"/>
          <p:cNvSpPr txBox="1"/>
          <p:nvPr/>
        </p:nvSpPr>
        <p:spPr>
          <a:xfrm>
            <a:off x="2951687" y="5804856"/>
            <a:ext cx="3276600"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3892" i="1" spc="49">
                <a:latin typeface="Times New Roman"/>
                <a:cs typeface="Times New Roman"/>
              </a:rPr>
              <a:t>L</a:t>
            </a:r>
            <a:r>
              <a:rPr sz="3892" i="1" spc="-97">
                <a:latin typeface="Times New Roman"/>
                <a:cs typeface="Times New Roman"/>
              </a:rPr>
              <a:t> </a:t>
            </a:r>
            <a:r>
              <a:rPr sz="3892" spc="49">
                <a:latin typeface="Symbol"/>
                <a:cs typeface="Symbol"/>
              </a:rPr>
              <a:t></a:t>
            </a:r>
            <a:r>
              <a:rPr sz="3892" spc="-470">
                <a:latin typeface="Times New Roman"/>
                <a:cs typeface="Times New Roman"/>
              </a:rPr>
              <a:t> </a:t>
            </a:r>
            <a:r>
              <a:rPr sz="3892" spc="114">
                <a:latin typeface="Times New Roman"/>
                <a:cs typeface="Times New Roman"/>
              </a:rPr>
              <a:t>{</a:t>
            </a:r>
            <a:r>
              <a:rPr sz="3892" i="1" spc="114">
                <a:latin typeface="Times New Roman"/>
                <a:cs typeface="Times New Roman"/>
              </a:rPr>
              <a:t>a</a:t>
            </a:r>
            <a:r>
              <a:rPr sz="4622" spc="169" baseline="32163">
                <a:latin typeface="Times New Roman"/>
                <a:cs typeface="Times New Roman"/>
              </a:rPr>
              <a:t>3</a:t>
            </a:r>
            <a:r>
              <a:rPr sz="3892" spc="114">
                <a:latin typeface="Times New Roman"/>
                <a:cs typeface="Times New Roman"/>
              </a:rPr>
              <a:t>,</a:t>
            </a:r>
            <a:r>
              <a:rPr sz="3892" spc="-584">
                <a:latin typeface="Times New Roman"/>
                <a:cs typeface="Times New Roman"/>
              </a:rPr>
              <a:t> </a:t>
            </a:r>
            <a:r>
              <a:rPr sz="3892" i="1" spc="178">
                <a:latin typeface="Times New Roman"/>
                <a:cs typeface="Times New Roman"/>
              </a:rPr>
              <a:t>a</a:t>
            </a:r>
            <a:r>
              <a:rPr sz="4622" spc="266" baseline="32163">
                <a:latin typeface="Times New Roman"/>
                <a:cs typeface="Times New Roman"/>
              </a:rPr>
              <a:t>4</a:t>
            </a:r>
            <a:r>
              <a:rPr sz="4622" spc="-678" baseline="32163">
                <a:latin typeface="Times New Roman"/>
                <a:cs typeface="Times New Roman"/>
              </a:rPr>
              <a:t> </a:t>
            </a:r>
            <a:r>
              <a:rPr sz="3892" spc="-97">
                <a:latin typeface="Times New Roman"/>
                <a:cs typeface="Times New Roman"/>
              </a:rPr>
              <a:t>,</a:t>
            </a:r>
            <a:r>
              <a:rPr sz="3892" spc="-97">
                <a:latin typeface="Arial"/>
                <a:cs typeface="Arial"/>
              </a:rPr>
              <a:t>…</a:t>
            </a:r>
            <a:r>
              <a:rPr sz="3892" spc="-97">
                <a:latin typeface="Times New Roman"/>
                <a:cs typeface="Times New Roman"/>
              </a:rPr>
              <a:t>}</a:t>
            </a:r>
            <a:endParaRPr sz="3892">
              <a:latin typeface="Times New Roman"/>
              <a:cs typeface="Times New Roman"/>
            </a:endParaRPr>
          </a:p>
        </p:txBody>
      </p:sp>
      <p:sp>
        <p:nvSpPr>
          <p:cNvPr id="5" name="object 5"/>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extLst>
      <p:ext uri="{BB962C8B-B14F-4D97-AF65-F5344CB8AC3E}">
        <p14:creationId xmlns:p14="http://schemas.microsoft.com/office/powerpoint/2010/main" val="1118560949"/>
      </p:ext>
    </p:extLst>
  </p:cSld>
  <p:clrMapOvr>
    <a:masterClrMapping/>
  </p:clrMapOvr>
  <p:transition/>
  <p:timing/>
</p:sld>
</file>

<file path=ppt/slides/slide3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264943" y="1526223"/>
            <a:ext cx="2537254"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65">
                <a:solidFill>
                  <a:srgbClr val="4348AA"/>
                </a:solidFill>
                <a:latin typeface="Comic Sans MS"/>
                <a:cs typeface="Comic Sans MS"/>
              </a:rPr>
              <a:t>The</a:t>
            </a:r>
            <a:r>
              <a:rPr sz="3081" spc="-178">
                <a:solidFill>
                  <a:srgbClr val="4348AA"/>
                </a:solidFill>
                <a:latin typeface="Comic Sans MS"/>
                <a:cs typeface="Comic Sans MS"/>
              </a:rPr>
              <a:t> </a:t>
            </a:r>
            <a:r>
              <a:rPr sz="3081" spc="49">
                <a:solidFill>
                  <a:srgbClr val="4348AA"/>
                </a:solidFill>
                <a:latin typeface="Comic Sans MS"/>
                <a:cs typeface="Comic Sans MS"/>
              </a:rPr>
              <a:t>language</a:t>
            </a:r>
            <a:endParaRPr sz="3081">
              <a:latin typeface="Comic Sans MS"/>
              <a:cs typeface="Comic Sans MS"/>
            </a:endParaRPr>
          </a:p>
        </p:txBody>
      </p:sp>
      <p:sp>
        <p:nvSpPr>
          <p:cNvPr id="3" name="object 3"/>
          <p:cNvSpPr txBox="1"/>
          <p:nvPr/>
        </p:nvSpPr>
        <p:spPr>
          <a:xfrm>
            <a:off x="413804" y="258092"/>
            <a:ext cx="195030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b="1" spc="49">
                <a:solidFill>
                  <a:srgbClr val="FF2800"/>
                </a:solidFill>
                <a:latin typeface="Comic Sans MS"/>
                <a:cs typeface="Comic Sans MS"/>
              </a:rPr>
              <a:t>Theorem:</a:t>
            </a:r>
            <a:endParaRPr sz="3081">
              <a:latin typeface="Comic Sans MS"/>
              <a:cs typeface="Comic Sans MS"/>
            </a:endParaRPr>
          </a:p>
        </p:txBody>
      </p:sp>
      <p:sp>
        <p:nvSpPr>
          <p:cNvPr id="4" name="object 4"/>
          <p:cNvSpPr txBox="1"/>
          <p:nvPr/>
        </p:nvSpPr>
        <p:spPr>
          <a:xfrm>
            <a:off x="4086217" y="1442507"/>
            <a:ext cx="4469027"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3892" i="1" spc="49">
                <a:latin typeface="Times New Roman"/>
                <a:cs typeface="Times New Roman"/>
              </a:rPr>
              <a:t>L</a:t>
            </a:r>
            <a:r>
              <a:rPr sz="3892" i="1" spc="-65">
                <a:latin typeface="Times New Roman"/>
                <a:cs typeface="Times New Roman"/>
              </a:rPr>
              <a:t> </a:t>
            </a:r>
            <a:r>
              <a:rPr sz="3892" spc="49">
                <a:latin typeface="Symbol"/>
                <a:cs typeface="Symbol"/>
              </a:rPr>
              <a:t></a:t>
            </a:r>
            <a:r>
              <a:rPr sz="3892" spc="-438">
                <a:latin typeface="Times New Roman"/>
                <a:cs typeface="Times New Roman"/>
              </a:rPr>
              <a:t> </a:t>
            </a:r>
            <a:r>
              <a:rPr sz="3892" spc="49">
                <a:latin typeface="Times New Roman"/>
                <a:cs typeface="Times New Roman"/>
              </a:rPr>
              <a:t>{</a:t>
            </a:r>
            <a:r>
              <a:rPr sz="3892" i="1" spc="49">
                <a:latin typeface="Times New Roman"/>
                <a:cs typeface="Times New Roman"/>
              </a:rPr>
              <a:t>a</a:t>
            </a:r>
            <a:r>
              <a:rPr sz="4622" i="1" spc="71" baseline="32163">
                <a:latin typeface="Times New Roman"/>
                <a:cs typeface="Times New Roman"/>
              </a:rPr>
              <a:t>i</a:t>
            </a:r>
            <a:r>
              <a:rPr sz="4622" i="1" spc="389" baseline="32163">
                <a:latin typeface="Times New Roman"/>
                <a:cs typeface="Times New Roman"/>
              </a:rPr>
              <a:t> </a:t>
            </a:r>
            <a:r>
              <a:rPr sz="3892" spc="16">
                <a:latin typeface="Times New Roman"/>
                <a:cs typeface="Times New Roman"/>
              </a:rPr>
              <a:t>:</a:t>
            </a:r>
            <a:r>
              <a:rPr sz="3892" spc="-357">
                <a:latin typeface="Times New Roman"/>
                <a:cs typeface="Times New Roman"/>
              </a:rPr>
              <a:t> </a:t>
            </a:r>
            <a:r>
              <a:rPr sz="3892" i="1" spc="97">
                <a:latin typeface="Times New Roman"/>
                <a:cs typeface="Times New Roman"/>
              </a:rPr>
              <a:t>a</a:t>
            </a:r>
            <a:r>
              <a:rPr sz="4622" i="1" spc="143" baseline="32163">
                <a:latin typeface="Times New Roman"/>
                <a:cs typeface="Times New Roman"/>
              </a:rPr>
              <a:t>i</a:t>
            </a:r>
            <a:r>
              <a:rPr sz="4622" i="1" spc="217" baseline="32163">
                <a:latin typeface="Times New Roman"/>
                <a:cs typeface="Times New Roman"/>
              </a:rPr>
              <a:t> </a:t>
            </a:r>
            <a:r>
              <a:rPr sz="3892" spc="65">
                <a:latin typeface="Symbol"/>
                <a:cs typeface="Symbol"/>
              </a:rPr>
              <a:t></a:t>
            </a:r>
            <a:r>
              <a:rPr sz="3892" spc="-370">
                <a:latin typeface="Times New Roman"/>
                <a:cs typeface="Times New Roman"/>
              </a:rPr>
              <a:t> </a:t>
            </a: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389" baseline="-17543">
                <a:latin typeface="Times New Roman"/>
                <a:cs typeface="Times New Roman"/>
              </a:rPr>
              <a:t> </a:t>
            </a:r>
            <a:r>
              <a:rPr sz="3892" spc="32">
                <a:latin typeface="Times New Roman"/>
                <a:cs typeface="Times New Roman"/>
              </a:rPr>
              <a:t>)}</a:t>
            </a:r>
            <a:endParaRPr sz="3892">
              <a:latin typeface="Times New Roman"/>
              <a:cs typeface="Times New Roman"/>
            </a:endParaRPr>
          </a:p>
        </p:txBody>
      </p:sp>
      <p:sp>
        <p:nvSpPr>
          <p:cNvPr id="5" name="object 5"/>
          <p:cNvSpPr txBox="1"/>
          <p:nvPr/>
        </p:nvSpPr>
        <p:spPr>
          <a:xfrm>
            <a:off x="1340898" y="2895806"/>
            <a:ext cx="4870622"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is recursively</a:t>
            </a:r>
            <a:r>
              <a:rPr sz="3081" spc="-162">
                <a:solidFill>
                  <a:srgbClr val="4348AA"/>
                </a:solidFill>
                <a:latin typeface="Comic Sans MS"/>
                <a:cs typeface="Comic Sans MS"/>
              </a:rPr>
              <a:t> </a:t>
            </a:r>
            <a:r>
              <a:rPr sz="3081" spc="49">
                <a:solidFill>
                  <a:srgbClr val="4348AA"/>
                </a:solidFill>
                <a:latin typeface="Comic Sans MS"/>
                <a:cs typeface="Comic Sans MS"/>
              </a:rPr>
              <a:t>enumerable</a:t>
            </a:r>
            <a:endParaRPr sz="3081">
              <a:latin typeface="Comic Sans MS"/>
              <a:cs typeface="Comic Sans MS"/>
            </a:endParaRPr>
          </a:p>
        </p:txBody>
      </p:sp>
      <p:sp>
        <p:nvSpPr>
          <p:cNvPr id="6" name="object 6"/>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7" name="Ink 6"/>
          <p14:cNvContentPartPr/>
          <p14:nvPr/>
        </p14:nvContentPartPr>
        <p14:xfrm>
          <a:off x="2647080" y="2194560"/>
          <a:ext cx="4341600" cy="1440720"/>
        </p14:xfrm>
      </p:contentPart>
    </p:spTree>
    <p:extLst>
      <p:ext uri="{BB962C8B-B14F-4D97-AF65-F5344CB8AC3E}">
        <p14:creationId xmlns:p14="http://schemas.microsoft.com/office/powerpoint/2010/main" val="3087345607"/>
      </p:ext>
    </p:extLst>
  </p:cSld>
  <p:clrMapOvr>
    <a:masterClrMapping/>
  </p:clrMapOvr>
  <p:transition/>
  <p:timing/>
</p:sld>
</file>

<file path=ppt/slides/slide3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202156" y="460990"/>
            <a:ext cx="130363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b="1" spc="49">
                <a:solidFill>
                  <a:srgbClr val="FF2800"/>
                </a:solidFill>
                <a:latin typeface="Comic Sans MS"/>
                <a:cs typeface="Comic Sans MS"/>
              </a:rPr>
              <a:t>Proof:</a:t>
            </a:r>
            <a:endParaRPr sz="3081">
              <a:latin typeface="Comic Sans MS"/>
              <a:cs typeface="Comic Sans MS"/>
            </a:endParaRPr>
          </a:p>
        </p:txBody>
      </p:sp>
      <p:sp>
        <p:nvSpPr>
          <p:cNvPr id="3" name="object 3"/>
          <p:cNvSpPr txBox="1">
            <a:spLocks noGrp="1"/>
          </p:cNvSpPr>
          <p:nvPr>
            <p:ph type="title"/>
          </p:nvPr>
        </p:nvSpPr>
        <p:spPr>
          <a:xfrm>
            <a:off x="718667" y="1399401"/>
            <a:ext cx="6631459" cy="1099492"/>
          </a:xfrm>
          <a:prstGeom prst="rect">
            <a:avLst/>
          </a:prstGeom>
        </p:spPr>
        <p:txBody>
          <a:bodyPr vert="horz" wrap="square" lIns="0" tIns="49427" rIns="0" bIns="0" rtlCol="0">
            <a:spAutoFit/>
          </a:bodyPr>
          <a:lstStyle/>
          <a:p>
            <a:pPr marL="41189" marR="16475">
              <a:lnSpc>
                <a:spcPct val="101400"/>
              </a:lnSpc>
              <a:spcBef>
                <a:spcPts val="389"/>
              </a:spcBef>
            </a:pPr>
            <a:r>
              <a:rPr sz="3081" spc="81">
                <a:solidFill>
                  <a:srgbClr val="4348AA"/>
                </a:solidFill>
                <a:latin typeface="Comic Sans MS"/>
                <a:cs typeface="Comic Sans MS"/>
              </a:rPr>
              <a:t>We </a:t>
            </a:r>
            <a:r>
              <a:rPr sz="3081" spc="16">
                <a:solidFill>
                  <a:srgbClr val="4348AA"/>
                </a:solidFill>
                <a:latin typeface="Comic Sans MS"/>
                <a:cs typeface="Comic Sans MS"/>
              </a:rPr>
              <a:t>will </a:t>
            </a:r>
            <a:r>
              <a:rPr sz="3081" spc="49">
                <a:solidFill>
                  <a:srgbClr val="4348AA"/>
                </a:solidFill>
                <a:latin typeface="Comic Sans MS"/>
                <a:cs typeface="Comic Sans MS"/>
              </a:rPr>
              <a:t>give a Turing Machine </a:t>
            </a:r>
            <a:r>
              <a:rPr sz="3081" spc="32">
                <a:solidFill>
                  <a:srgbClr val="4348AA"/>
                </a:solidFill>
                <a:latin typeface="Comic Sans MS"/>
                <a:cs typeface="Comic Sans MS"/>
              </a:rPr>
              <a:t>that  </a:t>
            </a:r>
            <a:r>
              <a:rPr sz="3081" spc="49">
                <a:solidFill>
                  <a:srgbClr val="4348AA"/>
                </a:solidFill>
                <a:latin typeface="Comic Sans MS"/>
                <a:cs typeface="Comic Sans MS"/>
              </a:rPr>
              <a:t>accepts</a:t>
            </a:r>
            <a:r>
              <a:rPr sz="3081" spc="662">
                <a:solidFill>
                  <a:srgbClr val="4348AA"/>
                </a:solidFill>
                <a:latin typeface="Comic Sans MS"/>
                <a:cs typeface="Comic Sans MS"/>
              </a:rPr>
              <a:t> </a:t>
            </a:r>
            <a:r>
              <a:rPr sz="3892" i="1" spc="32">
                <a:solidFill>
                  <a:srgbClr val="000000"/>
                </a:solidFill>
                <a:latin typeface="Times New Roman"/>
                <a:cs typeface="Times New Roman"/>
              </a:rPr>
              <a:t>L</a:t>
            </a:r>
            <a:endParaRPr sz="3892">
              <a:latin typeface="Times New Roman"/>
              <a:cs typeface="Times New Roman"/>
            </a:endParaRPr>
          </a:p>
        </p:txBody>
      </p:sp>
      <p:sp>
        <p:nvSpPr>
          <p:cNvPr id="4" name="object 4"/>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extLst>
      <p:ext uri="{BB962C8B-B14F-4D97-AF65-F5344CB8AC3E}">
        <p14:creationId xmlns:p14="http://schemas.microsoft.com/office/powerpoint/2010/main" val="4187598919"/>
      </p:ext>
    </p:extLst>
  </p:cSld>
  <p:clrMapOvr>
    <a:masterClrMapping/>
  </p:clrMapOvr>
  <p:transition/>
  <p:timing/>
</p:sld>
</file>

<file path=ppt/slides/slide3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8744" y="2"/>
            <a:ext cx="7525265" cy="1418673"/>
          </a:xfrm>
          <a:prstGeom prst="rect">
            <a:avLst/>
          </a:prstGeom>
        </p:spPr>
        <p:txBody>
          <a:bodyPr vert="horz" wrap="square" lIns="0" tIns="129746" rIns="0" bIns="0" rtlCol="0">
            <a:spAutoFit/>
          </a:bodyPr>
          <a:lstStyle/>
          <a:p>
            <a:pPr marL="1523980">
              <a:spcBef>
                <a:spcPts val="1022"/>
              </a:spcBef>
            </a:pPr>
            <a:r>
              <a:rPr sz="3081" spc="49">
                <a:solidFill>
                  <a:srgbClr val="FF2800"/>
                </a:solidFill>
                <a:latin typeface="Comic Sans MS"/>
                <a:cs typeface="Comic Sans MS"/>
              </a:rPr>
              <a:t>Turing Machine </a:t>
            </a:r>
            <a:r>
              <a:rPr sz="3081" spc="32">
                <a:solidFill>
                  <a:srgbClr val="FF2800"/>
                </a:solidFill>
                <a:latin typeface="Comic Sans MS"/>
                <a:cs typeface="Comic Sans MS"/>
              </a:rPr>
              <a:t>that </a:t>
            </a:r>
            <a:r>
              <a:rPr sz="3081" spc="49">
                <a:solidFill>
                  <a:srgbClr val="FF2800"/>
                </a:solidFill>
                <a:latin typeface="Comic Sans MS"/>
                <a:cs typeface="Comic Sans MS"/>
              </a:rPr>
              <a:t>accepts</a:t>
            </a:r>
            <a:r>
              <a:rPr sz="3081" spc="662">
                <a:solidFill>
                  <a:srgbClr val="FF2800"/>
                </a:solidFill>
                <a:latin typeface="Comic Sans MS"/>
                <a:cs typeface="Comic Sans MS"/>
              </a:rPr>
              <a:t> </a:t>
            </a:r>
            <a:r>
              <a:rPr sz="5838" i="1" spc="49" baseline="-6944">
                <a:solidFill>
                  <a:srgbClr val="000000"/>
                </a:solidFill>
                <a:latin typeface="Times New Roman"/>
                <a:cs typeface="Times New Roman"/>
              </a:rPr>
              <a:t>L</a:t>
            </a:r>
            <a:endParaRPr sz="5838" baseline="-6944">
              <a:latin typeface="Times New Roman"/>
              <a:cs typeface="Times New Roman"/>
            </a:endParaRPr>
          </a:p>
          <a:p>
            <a:pPr marL="82377">
              <a:spcBef>
                <a:spcPts val="730"/>
              </a:spcBef>
            </a:pPr>
            <a:r>
              <a:rPr sz="3081" spc="49">
                <a:solidFill>
                  <a:srgbClr val="00A500"/>
                </a:solidFill>
                <a:latin typeface="Comic Sans MS"/>
                <a:cs typeface="Comic Sans MS"/>
              </a:rPr>
              <a:t>For any </a:t>
            </a:r>
            <a:r>
              <a:rPr sz="3081" spc="32">
                <a:solidFill>
                  <a:srgbClr val="00A500"/>
                </a:solidFill>
                <a:latin typeface="Comic Sans MS"/>
                <a:cs typeface="Comic Sans MS"/>
              </a:rPr>
              <a:t>input </a:t>
            </a:r>
            <a:r>
              <a:rPr sz="3081" spc="49">
                <a:solidFill>
                  <a:srgbClr val="00A500"/>
                </a:solidFill>
                <a:latin typeface="Comic Sans MS"/>
                <a:cs typeface="Comic Sans MS"/>
              </a:rPr>
              <a:t>string</a:t>
            </a:r>
            <a:r>
              <a:rPr sz="3081" spc="389">
                <a:solidFill>
                  <a:srgbClr val="00A500"/>
                </a:solidFill>
                <a:latin typeface="Comic Sans MS"/>
                <a:cs typeface="Comic Sans MS"/>
              </a:rPr>
              <a:t> </a:t>
            </a:r>
            <a:r>
              <a:rPr sz="5838" i="1" spc="71" baseline="4629">
                <a:solidFill>
                  <a:srgbClr val="000000"/>
                </a:solidFill>
                <a:latin typeface="Times New Roman"/>
                <a:cs typeface="Times New Roman"/>
              </a:rPr>
              <a:t>w</a:t>
            </a:r>
            <a:endParaRPr sz="5838" baseline="4629">
              <a:latin typeface="Times New Roman"/>
              <a:cs typeface="Times New Roman"/>
            </a:endParaRPr>
          </a:p>
        </p:txBody>
      </p:sp>
      <p:sp>
        <p:nvSpPr>
          <p:cNvPr id="3" name="object 3"/>
          <p:cNvSpPr txBox="1"/>
          <p:nvPr/>
        </p:nvSpPr>
        <p:spPr>
          <a:xfrm>
            <a:off x="650997" y="4334180"/>
            <a:ext cx="4753232" cy="650935"/>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99527" indent="-278023">
              <a:spcBef>
                <a:spcPts val="405"/>
              </a:spcBef>
              <a:buChar char="•"/>
              <a:tabLst>
                <a:tab pos="401589"/>
              </a:tabLst>
            </a:pPr>
            <a:r>
              <a:rPr sz="4622" spc="49" baseline="2923">
                <a:solidFill>
                  <a:srgbClr val="4348AA"/>
                </a:solidFill>
                <a:latin typeface="Comic Sans MS"/>
                <a:cs typeface="Comic Sans MS"/>
              </a:rPr>
              <a:t>Simulate </a:t>
            </a:r>
            <a:r>
              <a:rPr sz="3892" i="1" spc="227">
                <a:latin typeface="Times New Roman"/>
                <a:cs typeface="Times New Roman"/>
              </a:rPr>
              <a:t>M</a:t>
            </a:r>
            <a:r>
              <a:rPr sz="4622" i="1" spc="337" baseline="-17543">
                <a:latin typeface="Times New Roman"/>
                <a:cs typeface="Times New Roman"/>
              </a:rPr>
              <a:t>i </a:t>
            </a:r>
            <a:r>
              <a:rPr sz="4622" spc="71" baseline="2923">
                <a:solidFill>
                  <a:srgbClr val="4348AA"/>
                </a:solidFill>
                <a:latin typeface="Comic Sans MS"/>
                <a:cs typeface="Comic Sans MS"/>
              </a:rPr>
              <a:t>on</a:t>
            </a:r>
            <a:r>
              <a:rPr sz="4622" spc="-97" baseline="2923">
                <a:solidFill>
                  <a:srgbClr val="4348AA"/>
                </a:solidFill>
                <a:latin typeface="Comic Sans MS"/>
                <a:cs typeface="Comic Sans MS"/>
              </a:rPr>
              <a:t> </a:t>
            </a:r>
            <a:r>
              <a:rPr sz="4622" spc="49" baseline="2923">
                <a:solidFill>
                  <a:srgbClr val="4348AA"/>
                </a:solidFill>
                <a:latin typeface="Comic Sans MS"/>
                <a:cs typeface="Comic Sans MS"/>
              </a:rPr>
              <a:t>input</a:t>
            </a:r>
            <a:endParaRPr sz="4622" baseline="2923">
              <a:latin typeface="Comic Sans MS"/>
              <a:cs typeface="Comic Sans MS"/>
            </a:endParaRPr>
          </a:p>
        </p:txBody>
      </p:sp>
      <p:sp>
        <p:nvSpPr>
          <p:cNvPr id="4" name="object 4"/>
          <p:cNvSpPr txBox="1"/>
          <p:nvPr/>
        </p:nvSpPr>
        <p:spPr>
          <a:xfrm>
            <a:off x="5510009" y="4086671"/>
            <a:ext cx="632254"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5838" i="1" spc="143" baseline="-25462">
                <a:latin typeface="Times New Roman"/>
                <a:cs typeface="Times New Roman"/>
              </a:rPr>
              <a:t>a</a:t>
            </a:r>
            <a:r>
              <a:rPr sz="3081" i="1" spc="97">
                <a:latin typeface="Times New Roman"/>
                <a:cs typeface="Times New Roman"/>
              </a:rPr>
              <a:t>i</a:t>
            </a:r>
            <a:endParaRPr sz="3081">
              <a:latin typeface="Times New Roman"/>
              <a:cs typeface="Times New Roman"/>
            </a:endParaRPr>
          </a:p>
        </p:txBody>
      </p:sp>
      <p:sp>
        <p:nvSpPr>
          <p:cNvPr id="5" name="object 5"/>
          <p:cNvSpPr txBox="1"/>
          <p:nvPr/>
        </p:nvSpPr>
        <p:spPr>
          <a:xfrm>
            <a:off x="752303" y="1280039"/>
            <a:ext cx="6820930" cy="2738224"/>
          </a:xfrm>
          <a:prstGeom prst="rect">
            <a:avLst/>
          </a:prstGeom>
        </p:spPr>
        <p:txBody>
          <a:bodyPr vert="horz" wrap="square" lIns="0" tIns="240957"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8338" indent="-278023">
              <a:spcBef>
                <a:spcPts val="1897"/>
              </a:spcBef>
              <a:buChar char="•"/>
              <a:tabLst>
                <a:tab pos="360401"/>
              </a:tabLst>
            </a:pPr>
            <a:r>
              <a:rPr sz="4622" spc="71" baseline="2923">
                <a:solidFill>
                  <a:srgbClr val="4348AA"/>
                </a:solidFill>
                <a:latin typeface="Comic Sans MS"/>
                <a:cs typeface="Comic Sans MS"/>
              </a:rPr>
              <a:t>Compute </a:t>
            </a:r>
            <a:r>
              <a:rPr sz="3892" i="1" spc="16">
                <a:latin typeface="Times New Roman"/>
                <a:cs typeface="Times New Roman"/>
              </a:rPr>
              <a:t>i </a:t>
            </a:r>
            <a:r>
              <a:rPr sz="4622" spc="23" baseline="2923">
                <a:solidFill>
                  <a:srgbClr val="4348AA"/>
                </a:solidFill>
                <a:latin typeface="Comic Sans MS"/>
                <a:cs typeface="Comic Sans MS"/>
              </a:rPr>
              <a:t>, </a:t>
            </a:r>
            <a:r>
              <a:rPr sz="4622" spc="49" baseline="2923">
                <a:solidFill>
                  <a:srgbClr val="4348AA"/>
                </a:solidFill>
                <a:latin typeface="Comic Sans MS"/>
                <a:cs typeface="Comic Sans MS"/>
              </a:rPr>
              <a:t>for which </a:t>
            </a:r>
            <a:r>
              <a:rPr sz="3892" i="1" spc="49">
                <a:latin typeface="Times New Roman"/>
                <a:cs typeface="Times New Roman"/>
              </a:rPr>
              <a:t>w </a:t>
            </a:r>
            <a:r>
              <a:rPr sz="3892" spc="49">
                <a:latin typeface="Symbol"/>
                <a:cs typeface="Symbol"/>
              </a:rPr>
              <a:t></a:t>
            </a:r>
            <a:r>
              <a:rPr sz="3892" spc="-697">
                <a:latin typeface="Times New Roman"/>
                <a:cs typeface="Times New Roman"/>
              </a:rPr>
              <a:t> </a:t>
            </a:r>
            <a:r>
              <a:rPr sz="3892" i="1" spc="97">
                <a:latin typeface="Times New Roman"/>
                <a:cs typeface="Times New Roman"/>
              </a:rPr>
              <a:t>a</a:t>
            </a:r>
            <a:r>
              <a:rPr sz="4622" i="1" spc="143" baseline="32163">
                <a:latin typeface="Times New Roman"/>
                <a:cs typeface="Times New Roman"/>
              </a:rPr>
              <a:t>i</a:t>
            </a:r>
            <a:endParaRPr sz="4622" baseline="32163">
              <a:latin typeface="Times New Roman"/>
              <a:cs typeface="Times New Roman"/>
            </a:endParaRPr>
          </a:p>
          <a:p>
            <a:pPr marL="374817" indent="-280083">
              <a:spcBef>
                <a:spcPts val="1586"/>
              </a:spcBef>
              <a:buChar char="•"/>
              <a:tabLst>
                <a:tab pos="376876"/>
              </a:tabLst>
            </a:pPr>
            <a:r>
              <a:rPr sz="3081" spc="49">
                <a:solidFill>
                  <a:srgbClr val="4348AA"/>
                </a:solidFill>
                <a:latin typeface="Comic Sans MS"/>
                <a:cs typeface="Comic Sans MS"/>
              </a:rPr>
              <a:t>Find Turing machine</a:t>
            </a:r>
            <a:r>
              <a:rPr sz="3081" spc="551">
                <a:solidFill>
                  <a:srgbClr val="4348AA"/>
                </a:solidFill>
                <a:latin typeface="Comic Sans MS"/>
                <a:cs typeface="Comic Sans MS"/>
              </a:rPr>
              <a:t> </a:t>
            </a:r>
            <a:r>
              <a:rPr sz="5838" i="1" spc="337" baseline="4629">
                <a:latin typeface="Times New Roman"/>
                <a:cs typeface="Times New Roman"/>
              </a:rPr>
              <a:t>M</a:t>
            </a:r>
            <a:r>
              <a:rPr sz="4622" i="1" spc="337" baseline="-11695">
                <a:latin typeface="Times New Roman"/>
                <a:cs typeface="Times New Roman"/>
              </a:rPr>
              <a:t>i</a:t>
            </a:r>
            <a:endParaRPr sz="4622" baseline="-11695">
              <a:latin typeface="Times New Roman"/>
              <a:cs typeface="Times New Roman"/>
            </a:endParaRPr>
          </a:p>
          <a:p>
            <a:pPr marL="1493088" marR="59724" indent="-107090">
              <a:lnSpc>
                <a:spcPct val="122900"/>
              </a:lnSpc>
              <a:spcBef>
                <a:spcPts val="697"/>
              </a:spcBef>
            </a:pPr>
            <a:r>
              <a:rPr sz="2757">
                <a:solidFill>
                  <a:srgbClr val="4348AA"/>
                </a:solidFill>
                <a:latin typeface="Comic Sans MS"/>
                <a:cs typeface="Comic Sans MS"/>
              </a:rPr>
              <a:t>(using </a:t>
            </a:r>
            <a:r>
              <a:rPr sz="2757" spc="16">
                <a:solidFill>
                  <a:srgbClr val="4348AA"/>
                </a:solidFill>
                <a:latin typeface="Comic Sans MS"/>
                <a:cs typeface="Comic Sans MS"/>
              </a:rPr>
              <a:t>an enumeration</a:t>
            </a:r>
            <a:r>
              <a:rPr sz="2757" spc="-292">
                <a:solidFill>
                  <a:srgbClr val="4348AA"/>
                </a:solidFill>
                <a:latin typeface="Comic Sans MS"/>
                <a:cs typeface="Comic Sans MS"/>
              </a:rPr>
              <a:t> </a:t>
            </a:r>
            <a:r>
              <a:rPr sz="2757" spc="16">
                <a:solidFill>
                  <a:srgbClr val="4348AA"/>
                </a:solidFill>
                <a:latin typeface="Comic Sans MS"/>
                <a:cs typeface="Comic Sans MS"/>
              </a:rPr>
              <a:t>procedure  </a:t>
            </a:r>
            <a:r>
              <a:rPr sz="2757">
                <a:solidFill>
                  <a:srgbClr val="4348AA"/>
                </a:solidFill>
                <a:latin typeface="Comic Sans MS"/>
                <a:cs typeface="Comic Sans MS"/>
              </a:rPr>
              <a:t>for </a:t>
            </a:r>
            <a:r>
              <a:rPr sz="2757" spc="16">
                <a:solidFill>
                  <a:srgbClr val="4348AA"/>
                </a:solidFill>
                <a:latin typeface="Comic Sans MS"/>
                <a:cs typeface="Comic Sans MS"/>
              </a:rPr>
              <a:t>Turing</a:t>
            </a:r>
            <a:r>
              <a:rPr sz="2757" spc="-32">
                <a:solidFill>
                  <a:srgbClr val="4348AA"/>
                </a:solidFill>
                <a:latin typeface="Comic Sans MS"/>
                <a:cs typeface="Comic Sans MS"/>
              </a:rPr>
              <a:t> </a:t>
            </a:r>
            <a:r>
              <a:rPr sz="2757" spc="16">
                <a:solidFill>
                  <a:srgbClr val="4348AA"/>
                </a:solidFill>
                <a:latin typeface="Comic Sans MS"/>
                <a:cs typeface="Comic Sans MS"/>
              </a:rPr>
              <a:t>Machines)</a:t>
            </a:r>
            <a:endParaRPr sz="2757">
              <a:latin typeface="Comic Sans MS"/>
              <a:cs typeface="Comic Sans MS"/>
            </a:endParaRPr>
          </a:p>
        </p:txBody>
      </p:sp>
      <p:sp>
        <p:nvSpPr>
          <p:cNvPr id="6" name="object 6"/>
          <p:cNvSpPr txBox="1"/>
          <p:nvPr/>
        </p:nvSpPr>
        <p:spPr>
          <a:xfrm>
            <a:off x="650997" y="5170082"/>
            <a:ext cx="6652054" cy="1335766"/>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99527" indent="-278023">
              <a:spcBef>
                <a:spcPts val="422"/>
              </a:spcBef>
              <a:buChar char="•"/>
              <a:tabLst>
                <a:tab pos="401589"/>
              </a:tabLst>
            </a:pPr>
            <a:r>
              <a:rPr sz="4622" spc="71" baseline="2923">
                <a:solidFill>
                  <a:srgbClr val="4348AA"/>
                </a:solidFill>
                <a:latin typeface="Comic Sans MS"/>
                <a:cs typeface="Comic Sans MS"/>
              </a:rPr>
              <a:t>If </a:t>
            </a:r>
            <a:r>
              <a:rPr sz="3892" i="1" spc="227">
                <a:latin typeface="Times New Roman"/>
                <a:cs typeface="Times New Roman"/>
              </a:rPr>
              <a:t>M</a:t>
            </a:r>
            <a:r>
              <a:rPr sz="4622" i="1" spc="337" baseline="-17543">
                <a:latin typeface="Times New Roman"/>
                <a:cs typeface="Times New Roman"/>
              </a:rPr>
              <a:t>i </a:t>
            </a:r>
            <a:r>
              <a:rPr sz="4622" spc="71" baseline="2923">
                <a:solidFill>
                  <a:srgbClr val="4348AA"/>
                </a:solidFill>
                <a:latin typeface="Comic Sans MS"/>
                <a:cs typeface="Comic Sans MS"/>
              </a:rPr>
              <a:t>accepts, </a:t>
            </a:r>
            <a:r>
              <a:rPr sz="4622" spc="49" baseline="2923">
                <a:solidFill>
                  <a:srgbClr val="4348AA"/>
                </a:solidFill>
                <a:latin typeface="Comic Sans MS"/>
                <a:cs typeface="Comic Sans MS"/>
              </a:rPr>
              <a:t>then </a:t>
            </a:r>
            <a:r>
              <a:rPr sz="4622" spc="71" baseline="2923">
                <a:solidFill>
                  <a:srgbClr val="4348AA"/>
                </a:solidFill>
                <a:latin typeface="Comic Sans MS"/>
                <a:cs typeface="Comic Sans MS"/>
              </a:rPr>
              <a:t>accept</a:t>
            </a:r>
            <a:r>
              <a:rPr sz="4622" spc="1093" baseline="2923">
                <a:solidFill>
                  <a:srgbClr val="4348AA"/>
                </a:solidFill>
                <a:latin typeface="Comic Sans MS"/>
                <a:cs typeface="Comic Sans MS"/>
              </a:rPr>
              <a:t> </a:t>
            </a:r>
            <a:r>
              <a:rPr sz="5838" i="1" spc="71" baseline="6944">
                <a:latin typeface="Times New Roman"/>
                <a:cs typeface="Times New Roman"/>
              </a:rPr>
              <a:t>w</a:t>
            </a:r>
            <a:endParaRPr sz="5838" baseline="6944">
              <a:latin typeface="Times New Roman"/>
              <a:cs typeface="Times New Roman"/>
            </a:endParaRPr>
          </a:p>
          <a:p>
            <a:pPr marL="3008830">
              <a:spcBef>
                <a:spcPts val="2611"/>
              </a:spcBef>
            </a:pPr>
            <a:r>
              <a:rPr sz="2270" spc="65">
                <a:solidFill>
                  <a:srgbClr val="D77A00"/>
                </a:solidFill>
                <a:latin typeface="Comic Sans MS"/>
                <a:cs typeface="Comic Sans MS"/>
              </a:rPr>
              <a:t>End </a:t>
            </a:r>
            <a:r>
              <a:rPr sz="2270" spc="49">
                <a:solidFill>
                  <a:srgbClr val="D77A00"/>
                </a:solidFill>
                <a:latin typeface="Comic Sans MS"/>
                <a:cs typeface="Comic Sans MS"/>
              </a:rPr>
              <a:t>of</a:t>
            </a:r>
            <a:r>
              <a:rPr sz="2270" spc="-32">
                <a:solidFill>
                  <a:srgbClr val="D77A00"/>
                </a:solidFill>
                <a:latin typeface="Comic Sans MS"/>
                <a:cs typeface="Comic Sans MS"/>
              </a:rPr>
              <a:t> </a:t>
            </a:r>
            <a:r>
              <a:rPr sz="2270" spc="49">
                <a:solidFill>
                  <a:srgbClr val="D77A00"/>
                </a:solidFill>
                <a:latin typeface="Comic Sans MS"/>
                <a:cs typeface="Comic Sans MS"/>
              </a:rPr>
              <a:t>Proof</a:t>
            </a:r>
            <a:endParaRPr sz="2270">
              <a:latin typeface="Comic Sans MS"/>
              <a:cs typeface="Comic Sans MS"/>
            </a:endParaRPr>
          </a:p>
        </p:txBody>
      </p:sp>
      <p:sp>
        <p:nvSpPr>
          <p:cNvPr id="7" name="object 7"/>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8" name="Ink 7"/>
          <p14:cNvContentPartPr/>
          <p14:nvPr/>
        </p14:nvContentPartPr>
        <p14:xfrm>
          <a:off x="1321560" y="279720"/>
          <a:ext cx="7756200" cy="5602320"/>
        </p14:xfrm>
      </p:contentPart>
    </p:spTree>
    <p:extLst>
      <p:ext uri="{BB962C8B-B14F-4D97-AF65-F5344CB8AC3E}">
        <p14:creationId xmlns:p14="http://schemas.microsoft.com/office/powerpoint/2010/main" val="3050168538"/>
      </p:ext>
    </p:extLst>
  </p:cSld>
  <p:clrMapOvr>
    <a:masterClrMapping/>
  </p:clrMapOvr>
  <p:transition/>
  <p:timing/>
</p:sld>
</file>

<file path=ppt/slides/slide3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354268" y="308836"/>
            <a:ext cx="2514600" cy="530252"/>
          </a:xfrm>
          <a:prstGeom prst="rect">
            <a:avLst/>
          </a:prstGeom>
        </p:spPr>
        <p:txBody>
          <a:bodyPr vert="horz" wrap="square" lIns="0" tIns="55605" rIns="0" bIns="0" rtlCol="0">
            <a:spAutoFit/>
          </a:bodyPr>
          <a:lstStyle/>
          <a:p>
            <a:pPr marL="41189">
              <a:spcBef>
                <a:spcPts val="438"/>
              </a:spcBef>
            </a:pPr>
            <a:r>
              <a:rPr sz="3081" spc="32">
                <a:solidFill>
                  <a:srgbClr val="E02DA4"/>
                </a:solidFill>
                <a:latin typeface="Comic Sans MS"/>
                <a:cs typeface="Comic Sans MS"/>
              </a:rPr>
              <a:t>Observation:</a:t>
            </a:r>
            <a:endParaRPr sz="3081">
              <a:latin typeface="Comic Sans MS"/>
              <a:cs typeface="Comic Sans MS"/>
            </a:endParaRPr>
          </a:p>
        </p:txBody>
      </p:sp>
      <p:sp>
        <p:nvSpPr>
          <p:cNvPr id="3" name="object 3"/>
          <p:cNvSpPr/>
          <p:nvPr/>
        </p:nvSpPr>
        <p:spPr>
          <a:xfrm>
            <a:off x="2303689" y="4620681"/>
            <a:ext cx="284205" cy="0"/>
          </a:xfrm>
          <a:custGeom>
            <a:rect l="l" t="t" r="r" b="b"/>
            <a:pathLst>
              <a:path w="87629">
                <a:moveTo>
                  <a:pt x="0" y="0"/>
                </a:moveTo>
                <a:lnTo>
                  <a:pt x="87436"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4" name="object 4"/>
          <p:cNvSpPr txBox="1"/>
          <p:nvPr/>
        </p:nvSpPr>
        <p:spPr>
          <a:xfrm>
            <a:off x="1827732" y="1145703"/>
            <a:ext cx="5542005" cy="5026996"/>
          </a:xfrm>
          <a:prstGeom prst="rect">
            <a:avLst/>
          </a:prstGeom>
        </p:spPr>
        <p:txBody>
          <a:bodyPr vert="horz" wrap="square" lIns="0" tIns="2080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4755">
              <a:spcBef>
                <a:spcPts val="1638"/>
              </a:spcBef>
            </a:pPr>
            <a:r>
              <a:rPr sz="3081" spc="32">
                <a:solidFill>
                  <a:srgbClr val="4348AA"/>
                </a:solidFill>
                <a:latin typeface="Comic Sans MS"/>
                <a:cs typeface="Comic Sans MS"/>
              </a:rPr>
              <a:t>Recursively</a:t>
            </a:r>
            <a:r>
              <a:rPr sz="3081" spc="-130">
                <a:solidFill>
                  <a:srgbClr val="4348AA"/>
                </a:solidFill>
                <a:latin typeface="Comic Sans MS"/>
                <a:cs typeface="Comic Sans MS"/>
              </a:rPr>
              <a:t> </a:t>
            </a:r>
            <a:r>
              <a:rPr sz="3081" spc="49">
                <a:solidFill>
                  <a:srgbClr val="4348AA"/>
                </a:solidFill>
                <a:latin typeface="Comic Sans MS"/>
                <a:cs typeface="Comic Sans MS"/>
              </a:rPr>
              <a:t>enumerable</a:t>
            </a:r>
            <a:endParaRPr sz="3081">
              <a:latin typeface="Comic Sans MS"/>
              <a:cs typeface="Comic Sans MS"/>
            </a:endParaRPr>
          </a:p>
          <a:p>
            <a:pPr marL="409824">
              <a:spcBef>
                <a:spcPts val="1622"/>
              </a:spcBef>
            </a:pPr>
            <a:r>
              <a:rPr sz="3892" i="1" spc="49">
                <a:latin typeface="Times New Roman"/>
                <a:cs typeface="Times New Roman"/>
              </a:rPr>
              <a:t>L</a:t>
            </a:r>
            <a:r>
              <a:rPr sz="3892" i="1" spc="-65">
                <a:latin typeface="Times New Roman"/>
                <a:cs typeface="Times New Roman"/>
              </a:rPr>
              <a:t> </a:t>
            </a:r>
            <a:r>
              <a:rPr sz="3892" spc="49">
                <a:latin typeface="Symbol"/>
                <a:cs typeface="Symbol"/>
              </a:rPr>
              <a:t></a:t>
            </a:r>
            <a:r>
              <a:rPr sz="3892" spc="-438">
                <a:latin typeface="Times New Roman"/>
                <a:cs typeface="Times New Roman"/>
              </a:rPr>
              <a:t> </a:t>
            </a:r>
            <a:r>
              <a:rPr sz="3892" spc="49">
                <a:latin typeface="Times New Roman"/>
                <a:cs typeface="Times New Roman"/>
              </a:rPr>
              <a:t>{</a:t>
            </a:r>
            <a:r>
              <a:rPr sz="3892" i="1" spc="49">
                <a:latin typeface="Times New Roman"/>
                <a:cs typeface="Times New Roman"/>
              </a:rPr>
              <a:t>a</a:t>
            </a:r>
            <a:r>
              <a:rPr sz="4622" i="1" spc="71" baseline="32163">
                <a:latin typeface="Times New Roman"/>
                <a:cs typeface="Times New Roman"/>
              </a:rPr>
              <a:t>i</a:t>
            </a:r>
            <a:r>
              <a:rPr sz="4622" i="1" spc="389" baseline="32163">
                <a:latin typeface="Times New Roman"/>
                <a:cs typeface="Times New Roman"/>
              </a:rPr>
              <a:t> </a:t>
            </a:r>
            <a:r>
              <a:rPr sz="3892" spc="16">
                <a:latin typeface="Times New Roman"/>
                <a:cs typeface="Times New Roman"/>
              </a:rPr>
              <a:t>:</a:t>
            </a:r>
            <a:r>
              <a:rPr sz="3892" spc="-357">
                <a:latin typeface="Times New Roman"/>
                <a:cs typeface="Times New Roman"/>
              </a:rPr>
              <a:t> </a:t>
            </a:r>
            <a:r>
              <a:rPr sz="3892" i="1" spc="114">
                <a:latin typeface="Times New Roman"/>
                <a:cs typeface="Times New Roman"/>
              </a:rPr>
              <a:t>a</a:t>
            </a:r>
            <a:r>
              <a:rPr sz="4622" i="1" spc="169" baseline="32163">
                <a:latin typeface="Times New Roman"/>
                <a:cs typeface="Times New Roman"/>
              </a:rPr>
              <a:t>i</a:t>
            </a:r>
            <a:r>
              <a:rPr sz="4622" i="1" spc="217" baseline="32163">
                <a:latin typeface="Times New Roman"/>
                <a:cs typeface="Times New Roman"/>
              </a:rPr>
              <a:t> </a:t>
            </a:r>
            <a:r>
              <a:rPr sz="3892" spc="65">
                <a:latin typeface="Symbol"/>
                <a:cs typeface="Symbol"/>
              </a:rPr>
              <a:t></a:t>
            </a:r>
            <a:r>
              <a:rPr sz="3892" spc="-370">
                <a:latin typeface="Times New Roman"/>
                <a:cs typeface="Times New Roman"/>
              </a:rPr>
              <a:t> </a:t>
            </a: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389" baseline="-17543">
                <a:latin typeface="Times New Roman"/>
                <a:cs typeface="Times New Roman"/>
              </a:rPr>
              <a:t> </a:t>
            </a:r>
            <a:r>
              <a:rPr sz="3892" spc="32">
                <a:latin typeface="Times New Roman"/>
                <a:cs typeface="Times New Roman"/>
              </a:rPr>
              <a:t>)}</a:t>
            </a:r>
            <a:endParaRPr sz="3892">
              <a:latin typeface="Times New Roman"/>
              <a:cs typeface="Times New Roman"/>
            </a:endParaRPr>
          </a:p>
          <a:p>
            <a:pPr>
              <a:spcBef>
                <a:spcPts val="81"/>
              </a:spcBef>
            </a:pPr>
            <a:endParaRPr sz="8432">
              <a:latin typeface="Times New Roman"/>
              <a:cs typeface="Times New Roman"/>
            </a:endParaRPr>
          </a:p>
          <a:p>
            <a:pPr marL="164755"/>
            <a:r>
              <a:rPr sz="3081" spc="65">
                <a:solidFill>
                  <a:srgbClr val="4348AA"/>
                </a:solidFill>
                <a:latin typeface="Comic Sans MS"/>
                <a:cs typeface="Comic Sans MS"/>
              </a:rPr>
              <a:t>Not </a:t>
            </a:r>
            <a:r>
              <a:rPr sz="3081" spc="32">
                <a:solidFill>
                  <a:srgbClr val="4348AA"/>
                </a:solidFill>
                <a:latin typeface="Comic Sans MS"/>
                <a:cs typeface="Comic Sans MS"/>
              </a:rPr>
              <a:t>recursively</a:t>
            </a:r>
            <a:r>
              <a:rPr sz="3081" spc="-97">
                <a:solidFill>
                  <a:srgbClr val="4348AA"/>
                </a:solidFill>
                <a:latin typeface="Comic Sans MS"/>
                <a:cs typeface="Comic Sans MS"/>
              </a:rPr>
              <a:t> </a:t>
            </a:r>
            <a:r>
              <a:rPr sz="3081" spc="49">
                <a:solidFill>
                  <a:srgbClr val="4348AA"/>
                </a:solidFill>
                <a:latin typeface="Comic Sans MS"/>
                <a:cs typeface="Comic Sans MS"/>
              </a:rPr>
              <a:t>enumerable</a:t>
            </a:r>
            <a:endParaRPr sz="3081">
              <a:latin typeface="Comic Sans MS"/>
              <a:cs typeface="Comic Sans MS"/>
            </a:endParaRPr>
          </a:p>
          <a:p>
            <a:pPr marL="486026">
              <a:spcBef>
                <a:spcPts val="1622"/>
              </a:spcBef>
            </a:pPr>
            <a:r>
              <a:rPr sz="3892" i="1" spc="49">
                <a:latin typeface="Times New Roman"/>
                <a:cs typeface="Times New Roman"/>
              </a:rPr>
              <a:t>L</a:t>
            </a:r>
            <a:r>
              <a:rPr sz="3892" i="1" spc="-65">
                <a:latin typeface="Times New Roman"/>
                <a:cs typeface="Times New Roman"/>
              </a:rPr>
              <a:t> </a:t>
            </a:r>
            <a:r>
              <a:rPr sz="3892" spc="49">
                <a:latin typeface="Symbol"/>
                <a:cs typeface="Symbol"/>
              </a:rPr>
              <a:t></a:t>
            </a:r>
            <a:r>
              <a:rPr sz="3892" spc="-438">
                <a:latin typeface="Times New Roman"/>
                <a:cs typeface="Times New Roman"/>
              </a:rPr>
              <a:t> </a:t>
            </a:r>
            <a:r>
              <a:rPr sz="3892" spc="49">
                <a:latin typeface="Times New Roman"/>
                <a:cs typeface="Times New Roman"/>
              </a:rPr>
              <a:t>{</a:t>
            </a:r>
            <a:r>
              <a:rPr sz="3892" i="1" spc="49">
                <a:latin typeface="Times New Roman"/>
                <a:cs typeface="Times New Roman"/>
              </a:rPr>
              <a:t>a</a:t>
            </a:r>
            <a:r>
              <a:rPr sz="4622" i="1" spc="71" baseline="32163">
                <a:latin typeface="Times New Roman"/>
                <a:cs typeface="Times New Roman"/>
              </a:rPr>
              <a:t>i</a:t>
            </a:r>
            <a:r>
              <a:rPr sz="4622" i="1" spc="389" baseline="32163">
                <a:latin typeface="Times New Roman"/>
                <a:cs typeface="Times New Roman"/>
              </a:rPr>
              <a:t> </a:t>
            </a:r>
            <a:r>
              <a:rPr sz="3892" spc="16">
                <a:latin typeface="Times New Roman"/>
                <a:cs typeface="Times New Roman"/>
              </a:rPr>
              <a:t>:</a:t>
            </a:r>
            <a:r>
              <a:rPr sz="3892" spc="-357">
                <a:latin typeface="Times New Roman"/>
                <a:cs typeface="Times New Roman"/>
              </a:rPr>
              <a:t> </a:t>
            </a:r>
            <a:r>
              <a:rPr sz="3892" i="1" spc="114">
                <a:latin typeface="Times New Roman"/>
                <a:cs typeface="Times New Roman"/>
              </a:rPr>
              <a:t>a</a:t>
            </a:r>
            <a:r>
              <a:rPr sz="4622" i="1" spc="169" baseline="32163">
                <a:latin typeface="Times New Roman"/>
                <a:cs typeface="Times New Roman"/>
              </a:rPr>
              <a:t>i</a:t>
            </a:r>
            <a:r>
              <a:rPr sz="4622" i="1" spc="217" baseline="32163">
                <a:latin typeface="Times New Roman"/>
                <a:cs typeface="Times New Roman"/>
              </a:rPr>
              <a:t> </a:t>
            </a:r>
            <a:r>
              <a:rPr sz="3892" spc="65">
                <a:latin typeface="Symbol"/>
                <a:cs typeface="Symbol"/>
              </a:rPr>
              <a:t></a:t>
            </a:r>
            <a:r>
              <a:rPr sz="3892" spc="-370">
                <a:latin typeface="Times New Roman"/>
                <a:cs typeface="Times New Roman"/>
              </a:rPr>
              <a:t> </a:t>
            </a: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389" baseline="-17543">
                <a:latin typeface="Times New Roman"/>
                <a:cs typeface="Times New Roman"/>
              </a:rPr>
              <a:t> </a:t>
            </a:r>
            <a:r>
              <a:rPr sz="3892" spc="32">
                <a:latin typeface="Times New Roman"/>
                <a:cs typeface="Times New Roman"/>
              </a:rPr>
              <a:t>)}</a:t>
            </a:r>
            <a:endParaRPr sz="3892">
              <a:latin typeface="Times New Roman"/>
              <a:cs typeface="Times New Roman"/>
            </a:endParaRPr>
          </a:p>
          <a:p>
            <a:pPr marL="467491">
              <a:spcBef>
                <a:spcPts val="4086"/>
              </a:spcBef>
            </a:pPr>
            <a:r>
              <a:rPr sz="2757">
                <a:solidFill>
                  <a:srgbClr val="4348AA"/>
                </a:solidFill>
                <a:latin typeface="Comic Sans MS"/>
                <a:cs typeface="Comic Sans MS"/>
              </a:rPr>
              <a:t>(Thus, </a:t>
            </a:r>
            <a:r>
              <a:rPr sz="2757" spc="16">
                <a:solidFill>
                  <a:srgbClr val="4348AA"/>
                </a:solidFill>
                <a:latin typeface="Comic Sans MS"/>
                <a:cs typeface="Comic Sans MS"/>
              </a:rPr>
              <a:t>also </a:t>
            </a:r>
            <a:r>
              <a:rPr sz="2757">
                <a:solidFill>
                  <a:srgbClr val="4348AA"/>
                </a:solidFill>
                <a:latin typeface="Comic Sans MS"/>
                <a:cs typeface="Comic Sans MS"/>
              </a:rPr>
              <a:t>not</a:t>
            </a:r>
            <a:r>
              <a:rPr sz="2757" spc="-276">
                <a:solidFill>
                  <a:srgbClr val="4348AA"/>
                </a:solidFill>
                <a:latin typeface="Comic Sans MS"/>
                <a:cs typeface="Comic Sans MS"/>
              </a:rPr>
              <a:t> </a:t>
            </a:r>
            <a:r>
              <a:rPr sz="2757">
                <a:solidFill>
                  <a:srgbClr val="4348AA"/>
                </a:solidFill>
                <a:latin typeface="Comic Sans MS"/>
                <a:cs typeface="Comic Sans MS"/>
              </a:rPr>
              <a:t>recursive)</a:t>
            </a:r>
            <a:endParaRPr sz="2757">
              <a:latin typeface="Comic Sans MS"/>
              <a:cs typeface="Comic Sans MS"/>
            </a:endParaRPr>
          </a:p>
        </p:txBody>
      </p:sp>
      <p:sp>
        <p:nvSpPr>
          <p:cNvPr id="5" name="object 5"/>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6" name="Ink 5"/>
          <p14:cNvContentPartPr/>
          <p14:nvPr/>
        </p14:nvContentPartPr>
        <p14:xfrm>
          <a:off x="6522840" y="1532520"/>
          <a:ext cx="662400" cy="975960"/>
        </p14:xfrm>
      </p:contentPart>
    </p:spTree>
    <p:extLst>
      <p:ext uri="{BB962C8B-B14F-4D97-AF65-F5344CB8AC3E}">
        <p14:creationId xmlns:p14="http://schemas.microsoft.com/office/powerpoint/2010/main" val="2202241546"/>
      </p:ext>
    </p:extLst>
  </p:cSld>
  <p:clrMapOvr>
    <a:masterClrMapping/>
  </p:clrMapOvr>
  <p:transition/>
  <p:timing/>
</p:sld>
</file>

<file path=ppt/slides/slide3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337867" y="258092"/>
            <a:ext cx="195030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b="1" spc="49">
                <a:solidFill>
                  <a:srgbClr val="FF2800"/>
                </a:solidFill>
                <a:latin typeface="Comic Sans MS"/>
                <a:cs typeface="Comic Sans MS"/>
              </a:rPr>
              <a:t>Theorem:</a:t>
            </a:r>
            <a:endParaRPr sz="3081">
              <a:latin typeface="Comic Sans MS"/>
              <a:cs typeface="Comic Sans MS"/>
            </a:endParaRPr>
          </a:p>
        </p:txBody>
      </p:sp>
      <p:sp>
        <p:nvSpPr>
          <p:cNvPr id="3" name="object 3"/>
          <p:cNvSpPr txBox="1"/>
          <p:nvPr/>
        </p:nvSpPr>
        <p:spPr>
          <a:xfrm>
            <a:off x="1264943" y="1526223"/>
            <a:ext cx="2537254"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65">
                <a:solidFill>
                  <a:srgbClr val="4348AA"/>
                </a:solidFill>
                <a:latin typeface="Comic Sans MS"/>
                <a:cs typeface="Comic Sans MS"/>
              </a:rPr>
              <a:t>The</a:t>
            </a:r>
            <a:r>
              <a:rPr sz="3081" spc="-178">
                <a:solidFill>
                  <a:srgbClr val="4348AA"/>
                </a:solidFill>
                <a:latin typeface="Comic Sans MS"/>
                <a:cs typeface="Comic Sans MS"/>
              </a:rPr>
              <a:t> </a:t>
            </a:r>
            <a:r>
              <a:rPr sz="3081" spc="49">
                <a:solidFill>
                  <a:srgbClr val="4348AA"/>
                </a:solidFill>
                <a:latin typeface="Comic Sans MS"/>
                <a:cs typeface="Comic Sans MS"/>
              </a:rPr>
              <a:t>language</a:t>
            </a:r>
            <a:endParaRPr sz="3081">
              <a:latin typeface="Comic Sans MS"/>
              <a:cs typeface="Comic Sans MS"/>
            </a:endParaRPr>
          </a:p>
        </p:txBody>
      </p:sp>
      <p:sp>
        <p:nvSpPr>
          <p:cNvPr id="4" name="object 4"/>
          <p:cNvSpPr txBox="1"/>
          <p:nvPr/>
        </p:nvSpPr>
        <p:spPr>
          <a:xfrm>
            <a:off x="4086217" y="1442507"/>
            <a:ext cx="4469027"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3892" i="1" spc="49">
                <a:latin typeface="Times New Roman"/>
                <a:cs typeface="Times New Roman"/>
              </a:rPr>
              <a:t>L</a:t>
            </a:r>
            <a:r>
              <a:rPr sz="3892" i="1" spc="-65">
                <a:latin typeface="Times New Roman"/>
                <a:cs typeface="Times New Roman"/>
              </a:rPr>
              <a:t> </a:t>
            </a:r>
            <a:r>
              <a:rPr sz="3892" spc="49">
                <a:latin typeface="Symbol"/>
                <a:cs typeface="Symbol"/>
              </a:rPr>
              <a:t></a:t>
            </a:r>
            <a:r>
              <a:rPr sz="3892" spc="-438">
                <a:latin typeface="Times New Roman"/>
                <a:cs typeface="Times New Roman"/>
              </a:rPr>
              <a:t> </a:t>
            </a:r>
            <a:r>
              <a:rPr sz="3892" spc="49">
                <a:latin typeface="Times New Roman"/>
                <a:cs typeface="Times New Roman"/>
              </a:rPr>
              <a:t>{</a:t>
            </a:r>
            <a:r>
              <a:rPr sz="3892" i="1" spc="49">
                <a:latin typeface="Times New Roman"/>
                <a:cs typeface="Times New Roman"/>
              </a:rPr>
              <a:t>a</a:t>
            </a:r>
            <a:r>
              <a:rPr sz="4622" i="1" spc="71" baseline="32163">
                <a:latin typeface="Times New Roman"/>
                <a:cs typeface="Times New Roman"/>
              </a:rPr>
              <a:t>i</a:t>
            </a:r>
            <a:r>
              <a:rPr sz="4622" i="1" spc="389" baseline="32163">
                <a:latin typeface="Times New Roman"/>
                <a:cs typeface="Times New Roman"/>
              </a:rPr>
              <a:t> </a:t>
            </a:r>
            <a:r>
              <a:rPr sz="3892" spc="16">
                <a:latin typeface="Times New Roman"/>
                <a:cs typeface="Times New Roman"/>
              </a:rPr>
              <a:t>:</a:t>
            </a:r>
            <a:r>
              <a:rPr sz="3892" spc="-357">
                <a:latin typeface="Times New Roman"/>
                <a:cs typeface="Times New Roman"/>
              </a:rPr>
              <a:t> </a:t>
            </a:r>
            <a:r>
              <a:rPr sz="3892" i="1" spc="97">
                <a:latin typeface="Times New Roman"/>
                <a:cs typeface="Times New Roman"/>
              </a:rPr>
              <a:t>a</a:t>
            </a:r>
            <a:r>
              <a:rPr sz="4622" i="1" spc="143" baseline="32163">
                <a:latin typeface="Times New Roman"/>
                <a:cs typeface="Times New Roman"/>
              </a:rPr>
              <a:t>i</a:t>
            </a:r>
            <a:r>
              <a:rPr sz="4622" i="1" spc="217" baseline="32163">
                <a:latin typeface="Times New Roman"/>
                <a:cs typeface="Times New Roman"/>
              </a:rPr>
              <a:t> </a:t>
            </a:r>
            <a:r>
              <a:rPr sz="3892" spc="65">
                <a:latin typeface="Symbol"/>
                <a:cs typeface="Symbol"/>
              </a:rPr>
              <a:t></a:t>
            </a:r>
            <a:r>
              <a:rPr sz="3892" spc="-370">
                <a:latin typeface="Times New Roman"/>
                <a:cs typeface="Times New Roman"/>
              </a:rPr>
              <a:t> </a:t>
            </a:r>
            <a:r>
              <a:rPr sz="3892" i="1" spc="195">
                <a:latin typeface="Times New Roman"/>
                <a:cs typeface="Times New Roman"/>
              </a:rPr>
              <a:t>L</a:t>
            </a:r>
            <a:r>
              <a:rPr sz="3892" spc="195">
                <a:latin typeface="Times New Roman"/>
                <a:cs typeface="Times New Roman"/>
              </a:rPr>
              <a:t>(</a:t>
            </a:r>
            <a:r>
              <a:rPr sz="3892" i="1" spc="195">
                <a:latin typeface="Times New Roman"/>
                <a:cs typeface="Times New Roman"/>
              </a:rPr>
              <a:t>M</a:t>
            </a:r>
            <a:r>
              <a:rPr sz="4622" i="1" spc="289" baseline="-17543">
                <a:latin typeface="Times New Roman"/>
                <a:cs typeface="Times New Roman"/>
              </a:rPr>
              <a:t>i</a:t>
            </a:r>
            <a:r>
              <a:rPr sz="4622" i="1" spc="-389" baseline="-17543">
                <a:latin typeface="Times New Roman"/>
                <a:cs typeface="Times New Roman"/>
              </a:rPr>
              <a:t> </a:t>
            </a:r>
            <a:r>
              <a:rPr sz="3892" spc="32">
                <a:latin typeface="Times New Roman"/>
                <a:cs typeface="Times New Roman"/>
              </a:rPr>
              <a:t>)}</a:t>
            </a:r>
            <a:endParaRPr sz="3892">
              <a:latin typeface="Times New Roman"/>
              <a:cs typeface="Times New Roman"/>
            </a:endParaRPr>
          </a:p>
        </p:txBody>
      </p:sp>
      <p:sp>
        <p:nvSpPr>
          <p:cNvPr id="5" name="object 5"/>
          <p:cNvSpPr txBox="1"/>
          <p:nvPr/>
        </p:nvSpPr>
        <p:spPr>
          <a:xfrm>
            <a:off x="1416807" y="2439264"/>
            <a:ext cx="3006811"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is not</a:t>
            </a:r>
            <a:r>
              <a:rPr sz="3081" spc="-211">
                <a:solidFill>
                  <a:srgbClr val="4348AA"/>
                </a:solidFill>
                <a:latin typeface="Comic Sans MS"/>
                <a:cs typeface="Comic Sans MS"/>
              </a:rPr>
              <a:t> </a:t>
            </a:r>
            <a:r>
              <a:rPr sz="3081" spc="32">
                <a:solidFill>
                  <a:srgbClr val="4348AA"/>
                </a:solidFill>
                <a:latin typeface="Comic Sans MS"/>
                <a:cs typeface="Comic Sans MS"/>
              </a:rPr>
              <a:t>recursive</a:t>
            </a:r>
            <a:endParaRPr sz="3081">
              <a:latin typeface="Comic Sans MS"/>
              <a:cs typeface="Comic Sans MS"/>
            </a:endParaRPr>
          </a:p>
        </p:txBody>
      </p:sp>
      <p:sp>
        <p:nvSpPr>
          <p:cNvPr id="6" name="object 6"/>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7" name="Ink 6"/>
          <p14:cNvContentPartPr/>
          <p14:nvPr/>
        </p14:nvContentPartPr>
        <p14:xfrm>
          <a:off x="40680" y="2935440"/>
          <a:ext cx="8991000" cy="3616560"/>
        </p14:xfrm>
      </p:contentPart>
    </p:spTree>
    <p:extLst>
      <p:ext uri="{BB962C8B-B14F-4D97-AF65-F5344CB8AC3E}">
        <p14:creationId xmlns:p14="http://schemas.microsoft.com/office/powerpoint/2010/main" val="322679666"/>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sp>
        <p:nvSpPr>
          <p:cNvPr id="3" name="TextBox 2">
            <a:extLst>
              <a:ext uri="{FF2B5EF4-FFF2-40B4-BE49-F238E27FC236}">
                <a16:creationId xmlns:a16="http://schemas.microsoft.com/office/drawing/2014/main" id="{A0604960-AA6D-62E2-D420-29631D11D887}"/>
              </a:ext>
            </a:extLst>
          </p:cNvPr>
          <p:cNvSpPr txBox="1"/>
          <p:nvPr/>
        </p:nvSpPr>
        <p:spPr>
          <a:xfrm>
            <a:off x="381000" y="1600201"/>
            <a:ext cx="8382000" cy="4801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Example: </a:t>
            </a:r>
          </a:p>
        </p:txBody>
      </p:sp>
      <p:contentPart p14:bwMode="auto" r:id="rId2">
        <p14:nvContentPartPr>
          <p14:cNvPr id="4" name="Ink 3"/>
          <p14:cNvContentPartPr/>
          <p14:nvPr/>
        </p14:nvContentPartPr>
        <p14:xfrm>
          <a:off x="673560" y="1738440"/>
          <a:ext cx="8289720" cy="4565160"/>
        </p14:xfrm>
      </p:contentPart>
    </p:spTree>
    <p:extLst>
      <p:ext uri="{BB962C8B-B14F-4D97-AF65-F5344CB8AC3E}">
        <p14:creationId xmlns:p14="http://schemas.microsoft.com/office/powerpoint/2010/main" val="2148393895"/>
      </p:ext>
    </p:extLst>
  </p:cSld>
  <p:clrMapOvr>
    <a:masterClrMapping/>
  </p:clrMapOvr>
  <p:transition/>
  <p:timing/>
</p:sld>
</file>

<file path=ppt/slides/slide3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50043" y="2591460"/>
            <a:ext cx="1029730"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65">
                <a:solidFill>
                  <a:srgbClr val="E02DA4"/>
                </a:solidFill>
                <a:latin typeface="Comic Sans MS"/>
                <a:cs typeface="Comic Sans MS"/>
              </a:rPr>
              <a:t>Then</a:t>
            </a:r>
            <a:endParaRPr sz="3081">
              <a:latin typeface="Comic Sans MS"/>
              <a:cs typeface="Comic Sans MS"/>
            </a:endParaRPr>
          </a:p>
        </p:txBody>
      </p:sp>
      <p:sp>
        <p:nvSpPr>
          <p:cNvPr id="3" name="object 3"/>
          <p:cNvSpPr txBox="1"/>
          <p:nvPr/>
        </p:nvSpPr>
        <p:spPr>
          <a:xfrm>
            <a:off x="2208292" y="2591460"/>
            <a:ext cx="2397211"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E02DA4"/>
                </a:solidFill>
                <a:latin typeface="Comic Sans MS"/>
                <a:cs typeface="Comic Sans MS"/>
              </a:rPr>
              <a:t>is</a:t>
            </a:r>
            <a:r>
              <a:rPr sz="3081" spc="-162">
                <a:solidFill>
                  <a:srgbClr val="E02DA4"/>
                </a:solidFill>
                <a:latin typeface="Comic Sans MS"/>
                <a:cs typeface="Comic Sans MS"/>
              </a:rPr>
              <a:t> </a:t>
            </a:r>
            <a:r>
              <a:rPr sz="3081" spc="32">
                <a:solidFill>
                  <a:srgbClr val="E02DA4"/>
                </a:solidFill>
                <a:latin typeface="Comic Sans MS"/>
                <a:cs typeface="Comic Sans MS"/>
              </a:rPr>
              <a:t>recursive:</a:t>
            </a:r>
            <a:endParaRPr sz="3081">
              <a:latin typeface="Comic Sans MS"/>
              <a:cs typeface="Comic Sans MS"/>
            </a:endParaRPr>
          </a:p>
        </p:txBody>
      </p:sp>
      <p:sp>
        <p:nvSpPr>
          <p:cNvPr id="4" name="object 4"/>
          <p:cNvSpPr txBox="1"/>
          <p:nvPr/>
        </p:nvSpPr>
        <p:spPr>
          <a:xfrm>
            <a:off x="50045" y="155112"/>
            <a:ext cx="9006016" cy="1321559"/>
          </a:xfrm>
          <a:prstGeom prst="rect">
            <a:avLst/>
          </a:prstGeom>
        </p:spPr>
        <p:txBody>
          <a:bodyPr vert="horz" wrap="square" lIns="0" tIns="1318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1038"/>
              </a:spcBef>
            </a:pPr>
            <a:r>
              <a:rPr sz="3081" b="1" spc="49">
                <a:solidFill>
                  <a:srgbClr val="FF2800"/>
                </a:solidFill>
                <a:latin typeface="Comic Sans MS"/>
                <a:cs typeface="Comic Sans MS"/>
              </a:rPr>
              <a:t>Proof:</a:t>
            </a:r>
            <a:endParaRPr sz="3081">
              <a:latin typeface="Comic Sans MS"/>
              <a:cs typeface="Comic Sans MS"/>
            </a:endParaRPr>
          </a:p>
          <a:p>
            <a:pPr marL="284202">
              <a:spcBef>
                <a:spcPts val="892"/>
              </a:spcBef>
            </a:pPr>
            <a:r>
              <a:rPr sz="3081" spc="49">
                <a:solidFill>
                  <a:srgbClr val="4348AA"/>
                </a:solidFill>
                <a:latin typeface="Comic Sans MS"/>
                <a:cs typeface="Comic Sans MS"/>
              </a:rPr>
              <a:t>Assume </a:t>
            </a:r>
            <a:r>
              <a:rPr sz="3081" spc="32">
                <a:solidFill>
                  <a:srgbClr val="4348AA"/>
                </a:solidFill>
                <a:latin typeface="Comic Sans MS"/>
                <a:cs typeface="Comic Sans MS"/>
              </a:rPr>
              <a:t>for </a:t>
            </a:r>
            <a:r>
              <a:rPr sz="3081" spc="49">
                <a:solidFill>
                  <a:srgbClr val="4348AA"/>
                </a:solidFill>
                <a:latin typeface="Comic Sans MS"/>
                <a:cs typeface="Comic Sans MS"/>
              </a:rPr>
              <a:t>contradiction </a:t>
            </a:r>
            <a:r>
              <a:rPr sz="3081" spc="32">
                <a:solidFill>
                  <a:srgbClr val="4348AA"/>
                </a:solidFill>
                <a:latin typeface="Comic Sans MS"/>
                <a:cs typeface="Comic Sans MS"/>
              </a:rPr>
              <a:t>that </a:t>
            </a:r>
            <a:r>
              <a:rPr sz="5838" i="1" spc="49" baseline="2314">
                <a:latin typeface="Times New Roman"/>
                <a:cs typeface="Times New Roman"/>
              </a:rPr>
              <a:t>L </a:t>
            </a:r>
            <a:r>
              <a:rPr sz="3081" spc="32">
                <a:solidFill>
                  <a:srgbClr val="4348AA"/>
                </a:solidFill>
                <a:latin typeface="Comic Sans MS"/>
                <a:cs typeface="Comic Sans MS"/>
              </a:rPr>
              <a:t>is</a:t>
            </a:r>
            <a:r>
              <a:rPr sz="3081" spc="-503">
                <a:solidFill>
                  <a:srgbClr val="4348AA"/>
                </a:solidFill>
                <a:latin typeface="Comic Sans MS"/>
                <a:cs typeface="Comic Sans MS"/>
              </a:rPr>
              <a:t> </a:t>
            </a:r>
            <a:r>
              <a:rPr sz="3081" spc="32">
                <a:solidFill>
                  <a:srgbClr val="4348AA"/>
                </a:solidFill>
                <a:latin typeface="Comic Sans MS"/>
                <a:cs typeface="Comic Sans MS"/>
              </a:rPr>
              <a:t>recursive</a:t>
            </a:r>
            <a:endParaRPr sz="3081">
              <a:latin typeface="Comic Sans MS"/>
              <a:cs typeface="Comic Sans MS"/>
            </a:endParaRPr>
          </a:p>
        </p:txBody>
      </p:sp>
      <p:sp>
        <p:nvSpPr>
          <p:cNvPr id="5" name="object 5"/>
          <p:cNvSpPr/>
          <p:nvPr/>
        </p:nvSpPr>
        <p:spPr>
          <a:xfrm>
            <a:off x="1530355" y="2597971"/>
            <a:ext cx="282146" cy="0"/>
          </a:xfrm>
          <a:custGeom>
            <a:rect l="l" t="t" r="r" b="b"/>
            <a:pathLst>
              <a:path w="86995">
                <a:moveTo>
                  <a:pt x="0" y="0"/>
                </a:moveTo>
                <a:lnTo>
                  <a:pt x="86919"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6" name="object 6"/>
          <p:cNvSpPr txBox="1"/>
          <p:nvPr/>
        </p:nvSpPr>
        <p:spPr>
          <a:xfrm>
            <a:off x="1500190" y="2463654"/>
            <a:ext cx="364524" cy="650935"/>
          </a:xfrm>
          <a:prstGeom prst="rect">
            <a:avLst/>
          </a:prstGeom>
        </p:spPr>
        <p:txBody>
          <a:bodyPr vert="horz" wrap="square" lIns="0" tIns="5148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05"/>
              </a:spcBef>
            </a:pPr>
            <a:r>
              <a:rPr sz="3892" i="1" spc="32">
                <a:latin typeface="Times New Roman"/>
                <a:cs typeface="Times New Roman"/>
              </a:rPr>
              <a:t>L</a:t>
            </a:r>
            <a:endParaRPr sz="3892">
              <a:latin typeface="Times New Roman"/>
              <a:cs typeface="Times New Roman"/>
            </a:endParaRPr>
          </a:p>
        </p:txBody>
      </p:sp>
      <p:sp>
        <p:nvSpPr>
          <p:cNvPr id="7" name="object 7"/>
          <p:cNvSpPr txBox="1"/>
          <p:nvPr/>
        </p:nvSpPr>
        <p:spPr>
          <a:xfrm>
            <a:off x="582415" y="3175288"/>
            <a:ext cx="8443784"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081" spc="49">
                <a:solidFill>
                  <a:srgbClr val="4348AA"/>
                </a:solidFill>
                <a:latin typeface="Comic Sans MS"/>
                <a:cs typeface="Comic Sans MS"/>
              </a:rPr>
              <a:t>Take the Turing Machine </a:t>
            </a:r>
            <a:r>
              <a:rPr sz="5838" i="1" spc="97" baseline="2314">
                <a:latin typeface="Times New Roman"/>
                <a:cs typeface="Times New Roman"/>
              </a:rPr>
              <a:t>M </a:t>
            </a:r>
            <a:r>
              <a:rPr sz="3081" spc="32">
                <a:solidFill>
                  <a:srgbClr val="4348AA"/>
                </a:solidFill>
                <a:latin typeface="Comic Sans MS"/>
                <a:cs typeface="Comic Sans MS"/>
              </a:rPr>
              <a:t>that </a:t>
            </a:r>
            <a:r>
              <a:rPr sz="3081" spc="49">
                <a:solidFill>
                  <a:srgbClr val="4348AA"/>
                </a:solidFill>
                <a:latin typeface="Comic Sans MS"/>
                <a:cs typeface="Comic Sans MS"/>
              </a:rPr>
              <a:t>accepts</a:t>
            </a:r>
            <a:r>
              <a:rPr sz="3081" spc="308">
                <a:solidFill>
                  <a:srgbClr val="4348AA"/>
                </a:solidFill>
                <a:latin typeface="Comic Sans MS"/>
                <a:cs typeface="Comic Sans MS"/>
              </a:rPr>
              <a:t> </a:t>
            </a:r>
            <a:r>
              <a:rPr sz="3892" i="1" spc="32">
                <a:latin typeface="Times New Roman"/>
                <a:cs typeface="Times New Roman"/>
              </a:rPr>
              <a:t>L</a:t>
            </a:r>
            <a:endParaRPr sz="3892">
              <a:latin typeface="Times New Roman"/>
              <a:cs typeface="Times New Roman"/>
            </a:endParaRPr>
          </a:p>
        </p:txBody>
      </p:sp>
      <p:sp>
        <p:nvSpPr>
          <p:cNvPr id="8" name="object 8"/>
          <p:cNvSpPr txBox="1"/>
          <p:nvPr/>
        </p:nvSpPr>
        <p:spPr>
          <a:xfrm>
            <a:off x="1612829" y="4062491"/>
            <a:ext cx="351343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halts on any</a:t>
            </a:r>
            <a:r>
              <a:rPr sz="3081" spc="-227">
                <a:solidFill>
                  <a:srgbClr val="4348AA"/>
                </a:solidFill>
                <a:latin typeface="Comic Sans MS"/>
                <a:cs typeface="Comic Sans MS"/>
              </a:rPr>
              <a:t> </a:t>
            </a:r>
            <a:r>
              <a:rPr sz="3081" spc="32">
                <a:solidFill>
                  <a:srgbClr val="4348AA"/>
                </a:solidFill>
                <a:latin typeface="Comic Sans MS"/>
                <a:cs typeface="Comic Sans MS"/>
              </a:rPr>
              <a:t>input:</a:t>
            </a:r>
            <a:endParaRPr sz="3081">
              <a:latin typeface="Comic Sans MS"/>
              <a:cs typeface="Comic Sans MS"/>
            </a:endParaRPr>
          </a:p>
        </p:txBody>
      </p:sp>
      <p:sp>
        <p:nvSpPr>
          <p:cNvPr id="9" name="object 9"/>
          <p:cNvSpPr txBox="1"/>
          <p:nvPr/>
        </p:nvSpPr>
        <p:spPr>
          <a:xfrm>
            <a:off x="719213" y="3915516"/>
            <a:ext cx="504568"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65">
                <a:latin typeface="Times New Roman"/>
                <a:cs typeface="Times New Roman"/>
              </a:rPr>
              <a:t>M</a:t>
            </a:r>
            <a:endParaRPr sz="3892">
              <a:latin typeface="Times New Roman"/>
              <a:cs typeface="Times New Roman"/>
            </a:endParaRPr>
          </a:p>
        </p:txBody>
      </p:sp>
      <p:sp>
        <p:nvSpPr>
          <p:cNvPr id="10" name="object 10"/>
          <p:cNvSpPr txBox="1"/>
          <p:nvPr/>
        </p:nvSpPr>
        <p:spPr>
          <a:xfrm>
            <a:off x="1944992" y="4773139"/>
            <a:ext cx="5684108" cy="1262993"/>
          </a:xfrm>
          <a:prstGeom prst="rect">
            <a:avLst/>
          </a:prstGeom>
        </p:spPr>
        <p:txBody>
          <a:bodyPr vert="horz" wrap="square" lIns="0" tIns="82378"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marR="140041">
              <a:lnSpc>
                <a:spcPts val="4573"/>
              </a:lnSpc>
              <a:spcBef>
                <a:spcPts val="649"/>
              </a:spcBef>
              <a:tabLst>
                <a:tab pos="967933"/>
                <a:tab pos="1762874"/>
              </a:tabLst>
            </a:pPr>
            <a:r>
              <a:rPr sz="3081" spc="49">
                <a:solidFill>
                  <a:srgbClr val="4348AA"/>
                </a:solidFill>
                <a:latin typeface="Comic Sans MS"/>
                <a:cs typeface="Comic Sans MS"/>
              </a:rPr>
              <a:t>If	</a:t>
            </a:r>
            <a:r>
              <a:rPr sz="3892" i="1" spc="65">
                <a:latin typeface="Times New Roman"/>
                <a:cs typeface="Times New Roman"/>
              </a:rPr>
              <a:t>M </a:t>
            </a:r>
            <a:r>
              <a:rPr sz="3081" spc="49">
                <a:solidFill>
                  <a:srgbClr val="4348AA"/>
                </a:solidFill>
                <a:latin typeface="Comic Sans MS"/>
                <a:cs typeface="Comic Sans MS"/>
              </a:rPr>
              <a:t>accepts </a:t>
            </a:r>
            <a:r>
              <a:rPr sz="3081" spc="32">
                <a:solidFill>
                  <a:srgbClr val="4348AA"/>
                </a:solidFill>
                <a:latin typeface="Comic Sans MS"/>
                <a:cs typeface="Comic Sans MS"/>
              </a:rPr>
              <a:t>then reject  </a:t>
            </a:r>
            <a:r>
              <a:rPr sz="3081" spc="49">
                <a:solidFill>
                  <a:srgbClr val="4348AA"/>
                </a:solidFill>
                <a:latin typeface="Comic Sans MS"/>
                <a:cs typeface="Comic Sans MS"/>
              </a:rPr>
              <a:t>If </a:t>
            </a:r>
            <a:r>
              <a:rPr sz="3081" spc="730">
                <a:solidFill>
                  <a:srgbClr val="4348AA"/>
                </a:solidFill>
                <a:latin typeface="Comic Sans MS"/>
                <a:cs typeface="Comic Sans MS"/>
              </a:rPr>
              <a:t> </a:t>
            </a:r>
            <a:r>
              <a:rPr sz="5838" i="1" spc="97" baseline="-6944">
                <a:latin typeface="Times New Roman"/>
                <a:cs typeface="Times New Roman"/>
              </a:rPr>
              <a:t>M	</a:t>
            </a:r>
            <a:r>
              <a:rPr sz="3081" spc="32">
                <a:solidFill>
                  <a:srgbClr val="4348AA"/>
                </a:solidFill>
                <a:latin typeface="Comic Sans MS"/>
                <a:cs typeface="Comic Sans MS"/>
              </a:rPr>
              <a:t>rejects then</a:t>
            </a:r>
            <a:r>
              <a:rPr sz="3081" spc="-114">
                <a:solidFill>
                  <a:srgbClr val="4348AA"/>
                </a:solidFill>
                <a:latin typeface="Comic Sans MS"/>
                <a:cs typeface="Comic Sans MS"/>
              </a:rPr>
              <a:t> </a:t>
            </a:r>
            <a:r>
              <a:rPr sz="3081" spc="49">
                <a:solidFill>
                  <a:srgbClr val="4348AA"/>
                </a:solidFill>
                <a:latin typeface="Comic Sans MS"/>
                <a:cs typeface="Comic Sans MS"/>
              </a:rPr>
              <a:t>accept</a:t>
            </a:r>
            <a:endParaRPr sz="3081">
              <a:latin typeface="Comic Sans MS"/>
              <a:cs typeface="Comic Sans MS"/>
            </a:endParaRPr>
          </a:p>
        </p:txBody>
      </p:sp>
      <p:sp>
        <p:nvSpPr>
          <p:cNvPr id="11" name="object 11"/>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12" name="Ink 11"/>
          <p14:cNvContentPartPr/>
          <p14:nvPr/>
        </p14:nvContentPartPr>
        <p14:xfrm>
          <a:off x="42480" y="1990440"/>
          <a:ext cx="7947360" cy="4232160"/>
        </p14:xfrm>
      </p:contentPart>
    </p:spTree>
    <p:extLst>
      <p:ext uri="{BB962C8B-B14F-4D97-AF65-F5344CB8AC3E}">
        <p14:creationId xmlns:p14="http://schemas.microsoft.com/office/powerpoint/2010/main" val="952494458"/>
      </p:ext>
    </p:extLst>
  </p:cSld>
  <p:clrMapOvr>
    <a:masterClrMapping/>
  </p:clrMapOvr>
  <p:transition/>
  <p:timing/>
</p:sld>
</file>

<file path=ppt/slides/slide3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565679" y="714631"/>
            <a:ext cx="2189205" cy="530252"/>
          </a:xfrm>
          <a:prstGeom prst="rect">
            <a:avLst/>
          </a:prstGeom>
        </p:spPr>
        <p:txBody>
          <a:bodyPr vert="horz" wrap="square" lIns="0" tIns="55605" rIns="0" bIns="0" rtlCol="0">
            <a:spAutoFit/>
          </a:bodyPr>
          <a:lstStyle/>
          <a:p>
            <a:pPr marL="41189">
              <a:spcBef>
                <a:spcPts val="438"/>
              </a:spcBef>
            </a:pPr>
            <a:r>
              <a:rPr sz="3081" spc="49">
                <a:solidFill>
                  <a:srgbClr val="E02DA4"/>
                </a:solidFill>
                <a:latin typeface="Comic Sans MS"/>
                <a:cs typeface="Comic Sans MS"/>
              </a:rPr>
              <a:t>Therefore:</a:t>
            </a:r>
            <a:endParaRPr sz="3081">
              <a:latin typeface="Comic Sans MS"/>
              <a:cs typeface="Comic Sans MS"/>
            </a:endParaRPr>
          </a:p>
        </p:txBody>
      </p:sp>
      <p:sp>
        <p:nvSpPr>
          <p:cNvPr id="3" name="object 3"/>
          <p:cNvSpPr/>
          <p:nvPr/>
        </p:nvSpPr>
        <p:spPr>
          <a:xfrm>
            <a:off x="2148256" y="1780813"/>
            <a:ext cx="255373" cy="0"/>
          </a:xfrm>
          <a:custGeom>
            <a:rect l="l" t="t" r="r" b="b"/>
            <a:pathLst>
              <a:path w="78740">
                <a:moveTo>
                  <a:pt x="0" y="0"/>
                </a:moveTo>
                <a:lnTo>
                  <a:pt x="78266"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4" name="object 4"/>
          <p:cNvSpPr txBox="1"/>
          <p:nvPr/>
        </p:nvSpPr>
        <p:spPr>
          <a:xfrm>
            <a:off x="2117285" y="1658363"/>
            <a:ext cx="335692" cy="590652"/>
          </a:xfrm>
          <a:prstGeom prst="rect">
            <a:avLst/>
          </a:prstGeom>
        </p:spPr>
        <p:txBody>
          <a:bodyPr vert="horz" wrap="square" lIns="0" tIns="4118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24"/>
              </a:spcBef>
            </a:pPr>
            <a:r>
              <a:rPr sz="3568" i="1" spc="-16">
                <a:latin typeface="Times New Roman"/>
                <a:cs typeface="Times New Roman"/>
              </a:rPr>
              <a:t>L</a:t>
            </a:r>
            <a:endParaRPr sz="3568">
              <a:latin typeface="Times New Roman"/>
              <a:cs typeface="Times New Roman"/>
            </a:endParaRPr>
          </a:p>
        </p:txBody>
      </p:sp>
      <p:sp>
        <p:nvSpPr>
          <p:cNvPr id="5" name="object 5"/>
          <p:cNvSpPr txBox="1"/>
          <p:nvPr/>
        </p:nvSpPr>
        <p:spPr>
          <a:xfrm>
            <a:off x="2783712" y="1678419"/>
            <a:ext cx="2269524"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is</a:t>
            </a:r>
            <a:r>
              <a:rPr sz="3081" spc="-178">
                <a:solidFill>
                  <a:srgbClr val="4348AA"/>
                </a:solidFill>
                <a:latin typeface="Comic Sans MS"/>
                <a:cs typeface="Comic Sans MS"/>
              </a:rPr>
              <a:t> </a:t>
            </a:r>
            <a:r>
              <a:rPr sz="3081" spc="32">
                <a:solidFill>
                  <a:srgbClr val="4348AA"/>
                </a:solidFill>
                <a:latin typeface="Comic Sans MS"/>
                <a:cs typeface="Comic Sans MS"/>
              </a:rPr>
              <a:t>recursive</a:t>
            </a:r>
            <a:endParaRPr sz="3081">
              <a:latin typeface="Comic Sans MS"/>
              <a:cs typeface="Comic Sans MS"/>
            </a:endParaRPr>
          </a:p>
        </p:txBody>
      </p:sp>
      <p:sp>
        <p:nvSpPr>
          <p:cNvPr id="6" name="object 6"/>
          <p:cNvSpPr txBox="1"/>
          <p:nvPr/>
        </p:nvSpPr>
        <p:spPr>
          <a:xfrm>
            <a:off x="505562" y="3276228"/>
            <a:ext cx="252283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E02DA4"/>
                </a:solidFill>
                <a:latin typeface="Comic Sans MS"/>
                <a:cs typeface="Comic Sans MS"/>
              </a:rPr>
              <a:t>But </a:t>
            </a:r>
            <a:r>
              <a:rPr sz="3081" spc="49">
                <a:solidFill>
                  <a:srgbClr val="E02DA4"/>
                </a:solidFill>
                <a:latin typeface="Comic Sans MS"/>
                <a:cs typeface="Comic Sans MS"/>
              </a:rPr>
              <a:t>we</a:t>
            </a:r>
            <a:r>
              <a:rPr sz="3081" spc="-178">
                <a:solidFill>
                  <a:srgbClr val="E02DA4"/>
                </a:solidFill>
                <a:latin typeface="Comic Sans MS"/>
                <a:cs typeface="Comic Sans MS"/>
              </a:rPr>
              <a:t> </a:t>
            </a:r>
            <a:r>
              <a:rPr sz="3081" spc="32">
                <a:solidFill>
                  <a:srgbClr val="E02DA4"/>
                </a:solidFill>
                <a:latin typeface="Comic Sans MS"/>
                <a:cs typeface="Comic Sans MS"/>
              </a:rPr>
              <a:t>know:</a:t>
            </a:r>
            <a:endParaRPr sz="3081">
              <a:latin typeface="Comic Sans MS"/>
              <a:cs typeface="Comic Sans MS"/>
            </a:endParaRPr>
          </a:p>
        </p:txBody>
      </p:sp>
      <p:sp>
        <p:nvSpPr>
          <p:cNvPr id="7" name="object 7"/>
          <p:cNvSpPr/>
          <p:nvPr/>
        </p:nvSpPr>
        <p:spPr>
          <a:xfrm>
            <a:off x="2037538" y="4215587"/>
            <a:ext cx="255373" cy="0"/>
          </a:xfrm>
          <a:custGeom>
            <a:rect l="l" t="t" r="r" b="b"/>
            <a:pathLst>
              <a:path w="78740">
                <a:moveTo>
                  <a:pt x="0" y="0"/>
                </a:moveTo>
                <a:lnTo>
                  <a:pt x="78266"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8" name="object 8"/>
          <p:cNvSpPr txBox="1"/>
          <p:nvPr/>
        </p:nvSpPr>
        <p:spPr>
          <a:xfrm>
            <a:off x="2006567" y="4093140"/>
            <a:ext cx="335692" cy="590652"/>
          </a:xfrm>
          <a:prstGeom prst="rect">
            <a:avLst/>
          </a:prstGeom>
        </p:spPr>
        <p:txBody>
          <a:bodyPr vert="horz" wrap="square" lIns="0" tIns="4118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24"/>
              </a:spcBef>
            </a:pPr>
            <a:r>
              <a:rPr sz="3568" i="1" spc="-16">
                <a:latin typeface="Times New Roman"/>
                <a:cs typeface="Times New Roman"/>
              </a:rPr>
              <a:t>L</a:t>
            </a:r>
            <a:endParaRPr sz="3568">
              <a:latin typeface="Times New Roman"/>
              <a:cs typeface="Times New Roman"/>
            </a:endParaRPr>
          </a:p>
        </p:txBody>
      </p:sp>
      <p:sp>
        <p:nvSpPr>
          <p:cNvPr id="9" name="object 9"/>
          <p:cNvSpPr txBox="1"/>
          <p:nvPr/>
        </p:nvSpPr>
        <p:spPr>
          <a:xfrm>
            <a:off x="565677" y="3966089"/>
            <a:ext cx="7595286" cy="2240856"/>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55313" marR="16475" indent="-26773">
              <a:lnSpc>
                <a:spcPct val="135000"/>
              </a:lnSpc>
              <a:spcBef>
                <a:spcPts val="292"/>
              </a:spcBef>
            </a:pPr>
            <a:r>
              <a:rPr sz="3081" spc="32">
                <a:solidFill>
                  <a:srgbClr val="4348AA"/>
                </a:solidFill>
                <a:latin typeface="Comic Sans MS"/>
                <a:cs typeface="Comic Sans MS"/>
              </a:rPr>
              <a:t>is not recursively </a:t>
            </a:r>
            <a:r>
              <a:rPr sz="3081" spc="49">
                <a:solidFill>
                  <a:srgbClr val="4348AA"/>
                </a:solidFill>
                <a:latin typeface="Comic Sans MS"/>
                <a:cs typeface="Comic Sans MS"/>
              </a:rPr>
              <a:t>enumerable  </a:t>
            </a:r>
            <a:r>
              <a:rPr sz="3081" spc="32">
                <a:solidFill>
                  <a:srgbClr val="4348AA"/>
                </a:solidFill>
                <a:latin typeface="Comic Sans MS"/>
                <a:cs typeface="Comic Sans MS"/>
              </a:rPr>
              <a:t>thus, not</a:t>
            </a:r>
            <a:r>
              <a:rPr sz="3081" spc="-32">
                <a:solidFill>
                  <a:srgbClr val="4348AA"/>
                </a:solidFill>
                <a:latin typeface="Comic Sans MS"/>
                <a:cs typeface="Comic Sans MS"/>
              </a:rPr>
              <a:t> </a:t>
            </a:r>
            <a:r>
              <a:rPr sz="3081" spc="32">
                <a:solidFill>
                  <a:srgbClr val="4348AA"/>
                </a:solidFill>
                <a:latin typeface="Comic Sans MS"/>
                <a:cs typeface="Comic Sans MS"/>
              </a:rPr>
              <a:t>recursive</a:t>
            </a:r>
            <a:endParaRPr sz="3081">
              <a:latin typeface="Comic Sans MS"/>
              <a:cs typeface="Comic Sans MS"/>
            </a:endParaRPr>
          </a:p>
          <a:p>
            <a:pPr>
              <a:spcBef>
                <a:spcPts val="32"/>
              </a:spcBef>
            </a:pPr>
            <a:endParaRPr sz="2919">
              <a:latin typeface="Comic Sans MS"/>
              <a:cs typeface="Comic Sans MS"/>
            </a:endParaRPr>
          </a:p>
          <a:p>
            <a:pPr marL="41189"/>
            <a:r>
              <a:rPr sz="3081" spc="49">
                <a:solidFill>
                  <a:srgbClr val="FF2800"/>
                </a:solidFill>
                <a:latin typeface="Comic Sans MS"/>
                <a:cs typeface="Comic Sans MS"/>
              </a:rPr>
              <a:t>CONTRADICTION!!!!</a:t>
            </a:r>
            <a:endParaRPr sz="3081">
              <a:latin typeface="Comic Sans MS"/>
              <a:cs typeface="Comic Sans MS"/>
            </a:endParaRPr>
          </a:p>
        </p:txBody>
      </p:sp>
      <p:sp>
        <p:nvSpPr>
          <p:cNvPr id="10" name="object 10"/>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extLst>
      <p:ext uri="{BB962C8B-B14F-4D97-AF65-F5344CB8AC3E}">
        <p14:creationId xmlns:p14="http://schemas.microsoft.com/office/powerpoint/2010/main" val="1582238141"/>
      </p:ext>
    </p:extLst>
  </p:cSld>
  <p:clrMapOvr>
    <a:masterClrMapping/>
  </p:clrMapOvr>
  <p:transition/>
  <p:timing/>
</p:sld>
</file>

<file path=ppt/slides/slide3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266856" y="1830569"/>
            <a:ext cx="2183027"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FF2800"/>
                </a:solidFill>
                <a:latin typeface="Comic Sans MS"/>
                <a:cs typeface="Comic Sans MS"/>
              </a:rPr>
              <a:t>Therefore,</a:t>
            </a:r>
            <a:endParaRPr sz="3081">
              <a:latin typeface="Comic Sans MS"/>
              <a:cs typeface="Comic Sans MS"/>
            </a:endParaRPr>
          </a:p>
        </p:txBody>
      </p:sp>
      <p:sp>
        <p:nvSpPr>
          <p:cNvPr id="3" name="object 3"/>
          <p:cNvSpPr txBox="1"/>
          <p:nvPr/>
        </p:nvSpPr>
        <p:spPr>
          <a:xfrm>
            <a:off x="3781699" y="1729628"/>
            <a:ext cx="3810000"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tabLst>
                <a:tab pos="838189"/>
              </a:tabLst>
            </a:pPr>
            <a:r>
              <a:rPr sz="5838" i="1" spc="49" baseline="2314">
                <a:latin typeface="Times New Roman"/>
                <a:cs typeface="Times New Roman"/>
              </a:rPr>
              <a:t>L	</a:t>
            </a:r>
            <a:r>
              <a:rPr sz="3081" spc="32">
                <a:solidFill>
                  <a:srgbClr val="FF2800"/>
                </a:solidFill>
                <a:latin typeface="Comic Sans MS"/>
                <a:cs typeface="Comic Sans MS"/>
              </a:rPr>
              <a:t>is not</a:t>
            </a:r>
            <a:r>
              <a:rPr sz="3081" spc="-162">
                <a:solidFill>
                  <a:srgbClr val="FF2800"/>
                </a:solidFill>
                <a:latin typeface="Comic Sans MS"/>
                <a:cs typeface="Comic Sans MS"/>
              </a:rPr>
              <a:t> </a:t>
            </a:r>
            <a:r>
              <a:rPr sz="3081" spc="32">
                <a:solidFill>
                  <a:srgbClr val="FF2800"/>
                </a:solidFill>
                <a:latin typeface="Comic Sans MS"/>
                <a:cs typeface="Comic Sans MS"/>
              </a:rPr>
              <a:t>recursive</a:t>
            </a:r>
            <a:endParaRPr sz="3081">
              <a:latin typeface="Comic Sans MS"/>
              <a:cs typeface="Comic Sans MS"/>
            </a:endParaRPr>
          </a:p>
        </p:txBody>
      </p:sp>
      <p:sp>
        <p:nvSpPr>
          <p:cNvPr id="4" name="object 4"/>
          <p:cNvSpPr txBox="1"/>
          <p:nvPr/>
        </p:nvSpPr>
        <p:spPr>
          <a:xfrm>
            <a:off x="3624401" y="6015389"/>
            <a:ext cx="1888524" cy="405474"/>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2270" spc="65">
                <a:solidFill>
                  <a:srgbClr val="D77A00"/>
                </a:solidFill>
                <a:latin typeface="Comic Sans MS"/>
                <a:cs typeface="Comic Sans MS"/>
              </a:rPr>
              <a:t>End </a:t>
            </a:r>
            <a:r>
              <a:rPr sz="2270" spc="49">
                <a:solidFill>
                  <a:srgbClr val="D77A00"/>
                </a:solidFill>
                <a:latin typeface="Comic Sans MS"/>
                <a:cs typeface="Comic Sans MS"/>
              </a:rPr>
              <a:t>of</a:t>
            </a:r>
            <a:r>
              <a:rPr sz="2270" spc="-162">
                <a:solidFill>
                  <a:srgbClr val="D77A00"/>
                </a:solidFill>
                <a:latin typeface="Comic Sans MS"/>
                <a:cs typeface="Comic Sans MS"/>
              </a:rPr>
              <a:t> </a:t>
            </a:r>
            <a:r>
              <a:rPr sz="2270" spc="49">
                <a:solidFill>
                  <a:srgbClr val="D77A00"/>
                </a:solidFill>
                <a:latin typeface="Comic Sans MS"/>
                <a:cs typeface="Comic Sans MS"/>
              </a:rPr>
              <a:t>Proof</a:t>
            </a:r>
            <a:endParaRPr sz="2270">
              <a:latin typeface="Comic Sans MS"/>
              <a:cs typeface="Comic Sans MS"/>
            </a:endParaRPr>
          </a:p>
        </p:txBody>
      </p:sp>
      <p:sp>
        <p:nvSpPr>
          <p:cNvPr id="5" name="object 5"/>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extLst>
      <p:ext uri="{BB962C8B-B14F-4D97-AF65-F5344CB8AC3E}">
        <p14:creationId xmlns:p14="http://schemas.microsoft.com/office/powerpoint/2010/main" val="1112084606"/>
      </p:ext>
    </p:extLst>
  </p:cSld>
  <p:clrMapOvr>
    <a:masterClrMapping/>
  </p:clrMapOvr>
  <p:transition/>
  <p:timing/>
</p:sld>
</file>

<file path=ppt/slides/slide3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2" name="object 2"/>
          <p:cNvGrpSpPr/>
          <p:nvPr/>
        </p:nvGrpSpPr>
        <p:grpSpPr>
          <a:xfrm>
            <a:off x="828107" y="1243197"/>
            <a:ext cx="7533503" cy="5004486"/>
            <a:chOff x="255333" y="383319"/>
            <a:chExt cx="2322830" cy="1543050"/>
          </a:xfrm>
        </p:grpSpPr>
        <p:sp>
          <p:nvSpPr>
            <p:cNvPr id="3" name="object 3"/>
            <p:cNvSpPr/>
            <p:nvPr/>
          </p:nvSpPr>
          <p:spPr>
            <a:xfrm>
              <a:off x="257555" y="445746"/>
              <a:ext cx="2318385" cy="1478280"/>
            </a:xfrm>
            <a:custGeom>
              <a:rect l="l" t="t" r="r" b="b"/>
              <a:pathLst>
                <a:path w="2318385" h="1478280">
                  <a:moveTo>
                    <a:pt x="0" y="739000"/>
                  </a:moveTo>
                  <a:lnTo>
                    <a:pt x="1418" y="702117"/>
                  </a:lnTo>
                  <a:lnTo>
                    <a:pt x="5629" y="665701"/>
                  </a:lnTo>
                  <a:lnTo>
                    <a:pt x="22163" y="594444"/>
                  </a:lnTo>
                  <a:lnTo>
                    <a:pt x="49071" y="525567"/>
                  </a:lnTo>
                  <a:lnTo>
                    <a:pt x="85820" y="459409"/>
                  </a:lnTo>
                  <a:lnTo>
                    <a:pt x="107720" y="427456"/>
                  </a:lnTo>
                  <a:lnTo>
                    <a:pt x="131881" y="396310"/>
                  </a:lnTo>
                  <a:lnTo>
                    <a:pt x="158237" y="366012"/>
                  </a:lnTo>
                  <a:lnTo>
                    <a:pt x="186722" y="336606"/>
                  </a:lnTo>
                  <a:lnTo>
                    <a:pt x="217269" y="308134"/>
                  </a:lnTo>
                  <a:lnTo>
                    <a:pt x="249811" y="280639"/>
                  </a:lnTo>
                  <a:lnTo>
                    <a:pt x="284283" y="254161"/>
                  </a:lnTo>
                  <a:lnTo>
                    <a:pt x="320618" y="228745"/>
                  </a:lnTo>
                  <a:lnTo>
                    <a:pt x="358750" y="204432"/>
                  </a:lnTo>
                  <a:lnTo>
                    <a:pt x="398611" y="181264"/>
                  </a:lnTo>
                  <a:lnTo>
                    <a:pt x="440137" y="159284"/>
                  </a:lnTo>
                  <a:lnTo>
                    <a:pt x="483259" y="138534"/>
                  </a:lnTo>
                  <a:lnTo>
                    <a:pt x="527913" y="119057"/>
                  </a:lnTo>
                  <a:lnTo>
                    <a:pt x="574031" y="100895"/>
                  </a:lnTo>
                  <a:lnTo>
                    <a:pt x="621548" y="84090"/>
                  </a:lnTo>
                  <a:lnTo>
                    <a:pt x="670396" y="68684"/>
                  </a:lnTo>
                  <a:lnTo>
                    <a:pt x="720509" y="54720"/>
                  </a:lnTo>
                  <a:lnTo>
                    <a:pt x="771822" y="42241"/>
                  </a:lnTo>
                  <a:lnTo>
                    <a:pt x="824267" y="31288"/>
                  </a:lnTo>
                  <a:lnTo>
                    <a:pt x="877778" y="21904"/>
                  </a:lnTo>
                  <a:lnTo>
                    <a:pt x="932289" y="14131"/>
                  </a:lnTo>
                  <a:lnTo>
                    <a:pt x="987733" y="8012"/>
                  </a:lnTo>
                  <a:lnTo>
                    <a:pt x="1044044" y="3589"/>
                  </a:lnTo>
                  <a:lnTo>
                    <a:pt x="1101156" y="904"/>
                  </a:lnTo>
                  <a:lnTo>
                    <a:pt x="1159001" y="0"/>
                  </a:lnTo>
                  <a:lnTo>
                    <a:pt x="1216847" y="904"/>
                  </a:lnTo>
                  <a:lnTo>
                    <a:pt x="1273959" y="3589"/>
                  </a:lnTo>
                  <a:lnTo>
                    <a:pt x="1330270" y="8012"/>
                  </a:lnTo>
                  <a:lnTo>
                    <a:pt x="1385714" y="14131"/>
                  </a:lnTo>
                  <a:lnTo>
                    <a:pt x="1440225" y="21904"/>
                  </a:lnTo>
                  <a:lnTo>
                    <a:pt x="1493736" y="31288"/>
                  </a:lnTo>
                  <a:lnTo>
                    <a:pt x="1546181" y="42241"/>
                  </a:lnTo>
                  <a:lnTo>
                    <a:pt x="1597493" y="54720"/>
                  </a:lnTo>
                  <a:lnTo>
                    <a:pt x="1647607" y="68684"/>
                  </a:lnTo>
                  <a:lnTo>
                    <a:pt x="1696455" y="84090"/>
                  </a:lnTo>
                  <a:lnTo>
                    <a:pt x="1743971" y="100895"/>
                  </a:lnTo>
                  <a:lnTo>
                    <a:pt x="1790090" y="119057"/>
                  </a:lnTo>
                  <a:lnTo>
                    <a:pt x="1834743" y="138534"/>
                  </a:lnTo>
                  <a:lnTo>
                    <a:pt x="1877866" y="159284"/>
                  </a:lnTo>
                  <a:lnTo>
                    <a:pt x="1919391" y="181264"/>
                  </a:lnTo>
                  <a:lnTo>
                    <a:pt x="1959253" y="204432"/>
                  </a:lnTo>
                  <a:lnTo>
                    <a:pt x="1997384" y="228745"/>
                  </a:lnTo>
                  <a:lnTo>
                    <a:pt x="2033719" y="254161"/>
                  </a:lnTo>
                  <a:lnTo>
                    <a:pt x="2068191" y="280639"/>
                  </a:lnTo>
                  <a:lnTo>
                    <a:pt x="2100734" y="308134"/>
                  </a:lnTo>
                  <a:lnTo>
                    <a:pt x="2131281" y="336606"/>
                  </a:lnTo>
                  <a:lnTo>
                    <a:pt x="2159765" y="366012"/>
                  </a:lnTo>
                  <a:lnTo>
                    <a:pt x="2186121" y="396310"/>
                  </a:lnTo>
                  <a:lnTo>
                    <a:pt x="2210283" y="427456"/>
                  </a:lnTo>
                  <a:lnTo>
                    <a:pt x="2232182" y="459409"/>
                  </a:lnTo>
                  <a:lnTo>
                    <a:pt x="2251754" y="492127"/>
                  </a:lnTo>
                  <a:lnTo>
                    <a:pt x="2283649" y="559687"/>
                  </a:lnTo>
                  <a:lnTo>
                    <a:pt x="2305437" y="629796"/>
                  </a:lnTo>
                  <a:lnTo>
                    <a:pt x="2316585" y="702117"/>
                  </a:lnTo>
                  <a:lnTo>
                    <a:pt x="2318003" y="739000"/>
                  </a:lnTo>
                  <a:lnTo>
                    <a:pt x="2316585" y="775884"/>
                  </a:lnTo>
                  <a:lnTo>
                    <a:pt x="2312374" y="812299"/>
                  </a:lnTo>
                  <a:lnTo>
                    <a:pt x="2295840" y="883557"/>
                  </a:lnTo>
                  <a:lnTo>
                    <a:pt x="2268932" y="952433"/>
                  </a:lnTo>
                  <a:lnTo>
                    <a:pt x="2232182" y="1018591"/>
                  </a:lnTo>
                  <a:lnTo>
                    <a:pt x="2210283" y="1050544"/>
                  </a:lnTo>
                  <a:lnTo>
                    <a:pt x="2186121" y="1081691"/>
                  </a:lnTo>
                  <a:lnTo>
                    <a:pt x="2159765" y="1111988"/>
                  </a:lnTo>
                  <a:lnTo>
                    <a:pt x="2131281" y="1141394"/>
                  </a:lnTo>
                  <a:lnTo>
                    <a:pt x="2100734" y="1169866"/>
                  </a:lnTo>
                  <a:lnTo>
                    <a:pt x="2068191" y="1197362"/>
                  </a:lnTo>
                  <a:lnTo>
                    <a:pt x="2033719" y="1223839"/>
                  </a:lnTo>
                  <a:lnTo>
                    <a:pt x="1997384" y="1249256"/>
                  </a:lnTo>
                  <a:lnTo>
                    <a:pt x="1959253" y="1273569"/>
                  </a:lnTo>
                  <a:lnTo>
                    <a:pt x="1919391" y="1296737"/>
                  </a:lnTo>
                  <a:lnTo>
                    <a:pt x="1877866" y="1318716"/>
                  </a:lnTo>
                  <a:lnTo>
                    <a:pt x="1834743" y="1339466"/>
                  </a:lnTo>
                  <a:lnTo>
                    <a:pt x="1790090" y="1358943"/>
                  </a:lnTo>
                  <a:lnTo>
                    <a:pt x="1743971" y="1377106"/>
                  </a:lnTo>
                  <a:lnTo>
                    <a:pt x="1696455" y="1393911"/>
                  </a:lnTo>
                  <a:lnTo>
                    <a:pt x="1647607" y="1409316"/>
                  </a:lnTo>
                  <a:lnTo>
                    <a:pt x="1597493" y="1423280"/>
                  </a:lnTo>
                  <a:lnTo>
                    <a:pt x="1546181" y="1435759"/>
                  </a:lnTo>
                  <a:lnTo>
                    <a:pt x="1493736" y="1446712"/>
                  </a:lnTo>
                  <a:lnTo>
                    <a:pt x="1440225" y="1456096"/>
                  </a:lnTo>
                  <a:lnTo>
                    <a:pt x="1385714" y="1463869"/>
                  </a:lnTo>
                  <a:lnTo>
                    <a:pt x="1330270" y="1469988"/>
                  </a:lnTo>
                  <a:lnTo>
                    <a:pt x="1273959" y="1474411"/>
                  </a:lnTo>
                  <a:lnTo>
                    <a:pt x="1216847" y="1477096"/>
                  </a:lnTo>
                  <a:lnTo>
                    <a:pt x="1159001" y="1478001"/>
                  </a:lnTo>
                  <a:lnTo>
                    <a:pt x="1101156" y="1477096"/>
                  </a:lnTo>
                  <a:lnTo>
                    <a:pt x="1044044" y="1474411"/>
                  </a:lnTo>
                  <a:lnTo>
                    <a:pt x="987733" y="1469988"/>
                  </a:lnTo>
                  <a:lnTo>
                    <a:pt x="932289" y="1463869"/>
                  </a:lnTo>
                  <a:lnTo>
                    <a:pt x="877778" y="1456096"/>
                  </a:lnTo>
                  <a:lnTo>
                    <a:pt x="824267" y="1446712"/>
                  </a:lnTo>
                  <a:lnTo>
                    <a:pt x="771822" y="1435759"/>
                  </a:lnTo>
                  <a:lnTo>
                    <a:pt x="720509" y="1423280"/>
                  </a:lnTo>
                  <a:lnTo>
                    <a:pt x="670396" y="1409316"/>
                  </a:lnTo>
                  <a:lnTo>
                    <a:pt x="621548" y="1393911"/>
                  </a:lnTo>
                  <a:lnTo>
                    <a:pt x="574031" y="1377106"/>
                  </a:lnTo>
                  <a:lnTo>
                    <a:pt x="527913" y="1358943"/>
                  </a:lnTo>
                  <a:lnTo>
                    <a:pt x="483259" y="1339466"/>
                  </a:lnTo>
                  <a:lnTo>
                    <a:pt x="440137" y="1318716"/>
                  </a:lnTo>
                  <a:lnTo>
                    <a:pt x="398611" y="1296737"/>
                  </a:lnTo>
                  <a:lnTo>
                    <a:pt x="358750" y="1273569"/>
                  </a:lnTo>
                  <a:lnTo>
                    <a:pt x="320618" y="1249256"/>
                  </a:lnTo>
                  <a:lnTo>
                    <a:pt x="284283" y="1223839"/>
                  </a:lnTo>
                  <a:lnTo>
                    <a:pt x="249811" y="1197362"/>
                  </a:lnTo>
                  <a:lnTo>
                    <a:pt x="217269" y="1169866"/>
                  </a:lnTo>
                  <a:lnTo>
                    <a:pt x="186722" y="1141394"/>
                  </a:lnTo>
                  <a:lnTo>
                    <a:pt x="158237" y="1111988"/>
                  </a:lnTo>
                  <a:lnTo>
                    <a:pt x="131881" y="1081691"/>
                  </a:lnTo>
                  <a:lnTo>
                    <a:pt x="107720" y="1050544"/>
                  </a:lnTo>
                  <a:lnTo>
                    <a:pt x="85820" y="1018591"/>
                  </a:lnTo>
                  <a:lnTo>
                    <a:pt x="66248" y="985873"/>
                  </a:lnTo>
                  <a:lnTo>
                    <a:pt x="34353" y="918314"/>
                  </a:lnTo>
                  <a:lnTo>
                    <a:pt x="12566" y="848204"/>
                  </a:lnTo>
                  <a:lnTo>
                    <a:pt x="1418" y="775884"/>
                  </a:lnTo>
                  <a:lnTo>
                    <a:pt x="0" y="739000"/>
                  </a:lnTo>
                  <a:close/>
                </a:path>
                <a:path w="2318385" h="1478280">
                  <a:moveTo>
                    <a:pt x="468283" y="903223"/>
                  </a:moveTo>
                  <a:lnTo>
                    <a:pt x="471058" y="867989"/>
                  </a:lnTo>
                  <a:lnTo>
                    <a:pt x="479223" y="833641"/>
                  </a:lnTo>
                  <a:lnTo>
                    <a:pt x="510764" y="768152"/>
                  </a:lnTo>
                  <a:lnTo>
                    <a:pt x="533660" y="737283"/>
                  </a:lnTo>
                  <a:lnTo>
                    <a:pt x="560988" y="707848"/>
                  </a:lnTo>
                  <a:lnTo>
                    <a:pt x="592507" y="679981"/>
                  </a:lnTo>
                  <a:lnTo>
                    <a:pt x="627978" y="653821"/>
                  </a:lnTo>
                  <a:lnTo>
                    <a:pt x="667161" y="629504"/>
                  </a:lnTo>
                  <a:lnTo>
                    <a:pt x="709816" y="607167"/>
                  </a:lnTo>
                  <a:lnTo>
                    <a:pt x="755704" y="586945"/>
                  </a:lnTo>
                  <a:lnTo>
                    <a:pt x="804584" y="568977"/>
                  </a:lnTo>
                  <a:lnTo>
                    <a:pt x="856218" y="553398"/>
                  </a:lnTo>
                  <a:lnTo>
                    <a:pt x="910365" y="540345"/>
                  </a:lnTo>
                  <a:lnTo>
                    <a:pt x="966786" y="529954"/>
                  </a:lnTo>
                  <a:lnTo>
                    <a:pt x="1025241" y="522364"/>
                  </a:lnTo>
                  <a:lnTo>
                    <a:pt x="1085490" y="517709"/>
                  </a:lnTo>
                  <a:lnTo>
                    <a:pt x="1147294" y="516127"/>
                  </a:lnTo>
                  <a:lnTo>
                    <a:pt x="1209098" y="517709"/>
                  </a:lnTo>
                  <a:lnTo>
                    <a:pt x="1269347" y="522364"/>
                  </a:lnTo>
                  <a:lnTo>
                    <a:pt x="1327802" y="529954"/>
                  </a:lnTo>
                  <a:lnTo>
                    <a:pt x="1384223" y="540345"/>
                  </a:lnTo>
                  <a:lnTo>
                    <a:pt x="1438371" y="553398"/>
                  </a:lnTo>
                  <a:lnTo>
                    <a:pt x="1490004" y="568977"/>
                  </a:lnTo>
                  <a:lnTo>
                    <a:pt x="1538885" y="586945"/>
                  </a:lnTo>
                  <a:lnTo>
                    <a:pt x="1584773" y="607167"/>
                  </a:lnTo>
                  <a:lnTo>
                    <a:pt x="1627428" y="629504"/>
                  </a:lnTo>
                  <a:lnTo>
                    <a:pt x="1666611" y="653821"/>
                  </a:lnTo>
                  <a:lnTo>
                    <a:pt x="1702081" y="679981"/>
                  </a:lnTo>
                  <a:lnTo>
                    <a:pt x="1733601" y="707848"/>
                  </a:lnTo>
                  <a:lnTo>
                    <a:pt x="1760928" y="737283"/>
                  </a:lnTo>
                  <a:lnTo>
                    <a:pt x="1783825" y="768152"/>
                  </a:lnTo>
                  <a:lnTo>
                    <a:pt x="1815366" y="833641"/>
                  </a:lnTo>
                  <a:lnTo>
                    <a:pt x="1826305" y="903223"/>
                  </a:lnTo>
                  <a:lnTo>
                    <a:pt x="1823531" y="938456"/>
                  </a:lnTo>
                  <a:lnTo>
                    <a:pt x="1815366" y="972804"/>
                  </a:lnTo>
                  <a:lnTo>
                    <a:pt x="1783825" y="1038293"/>
                  </a:lnTo>
                  <a:lnTo>
                    <a:pt x="1760928" y="1069162"/>
                  </a:lnTo>
                  <a:lnTo>
                    <a:pt x="1733601" y="1098597"/>
                  </a:lnTo>
                  <a:lnTo>
                    <a:pt x="1702081" y="1126464"/>
                  </a:lnTo>
                  <a:lnTo>
                    <a:pt x="1666611" y="1152624"/>
                  </a:lnTo>
                  <a:lnTo>
                    <a:pt x="1627428" y="1176941"/>
                  </a:lnTo>
                  <a:lnTo>
                    <a:pt x="1584773" y="1199278"/>
                  </a:lnTo>
                  <a:lnTo>
                    <a:pt x="1538885" y="1219500"/>
                  </a:lnTo>
                  <a:lnTo>
                    <a:pt x="1490004" y="1237468"/>
                  </a:lnTo>
                  <a:lnTo>
                    <a:pt x="1438371" y="1253048"/>
                  </a:lnTo>
                  <a:lnTo>
                    <a:pt x="1384223" y="1266101"/>
                  </a:lnTo>
                  <a:lnTo>
                    <a:pt x="1327802" y="1276491"/>
                  </a:lnTo>
                  <a:lnTo>
                    <a:pt x="1269347" y="1284082"/>
                  </a:lnTo>
                  <a:lnTo>
                    <a:pt x="1209098" y="1288736"/>
                  </a:lnTo>
                  <a:lnTo>
                    <a:pt x="1147294" y="1290318"/>
                  </a:lnTo>
                  <a:lnTo>
                    <a:pt x="1085490" y="1288736"/>
                  </a:lnTo>
                  <a:lnTo>
                    <a:pt x="1025241" y="1284082"/>
                  </a:lnTo>
                  <a:lnTo>
                    <a:pt x="966786" y="1276491"/>
                  </a:lnTo>
                  <a:lnTo>
                    <a:pt x="910365" y="1266101"/>
                  </a:lnTo>
                  <a:lnTo>
                    <a:pt x="856218" y="1253048"/>
                  </a:lnTo>
                  <a:lnTo>
                    <a:pt x="804584" y="1237468"/>
                  </a:lnTo>
                  <a:lnTo>
                    <a:pt x="755704" y="1219500"/>
                  </a:lnTo>
                  <a:lnTo>
                    <a:pt x="709816" y="1199278"/>
                  </a:lnTo>
                  <a:lnTo>
                    <a:pt x="667161" y="1176941"/>
                  </a:lnTo>
                  <a:lnTo>
                    <a:pt x="627978" y="1152624"/>
                  </a:lnTo>
                  <a:lnTo>
                    <a:pt x="592507" y="1126464"/>
                  </a:lnTo>
                  <a:lnTo>
                    <a:pt x="560988" y="1098597"/>
                  </a:lnTo>
                  <a:lnTo>
                    <a:pt x="533660" y="1069162"/>
                  </a:lnTo>
                  <a:lnTo>
                    <a:pt x="510764" y="1038293"/>
                  </a:lnTo>
                  <a:lnTo>
                    <a:pt x="479223" y="972804"/>
                  </a:lnTo>
                  <a:lnTo>
                    <a:pt x="468283" y="903223"/>
                  </a:lnTo>
                  <a:close/>
                </a:path>
              </a:pathLst>
            </a:custGeom>
            <a:ln w="4160">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4" name="object 4"/>
            <p:cNvSpPr/>
            <p:nvPr/>
          </p:nvSpPr>
          <p:spPr>
            <a:xfrm>
              <a:off x="2301381" y="384589"/>
              <a:ext cx="86995" cy="0"/>
            </a:xfrm>
            <a:custGeom>
              <a:rect l="l" t="t" r="r" b="b"/>
              <a:pathLst>
                <a:path w="86994">
                  <a:moveTo>
                    <a:pt x="0" y="0"/>
                  </a:moveTo>
                  <a:lnTo>
                    <a:pt x="86791" y="0"/>
                  </a:lnTo>
                </a:path>
              </a:pathLst>
            </a:custGeom>
            <a:ln w="3175">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5" name="object 5"/>
          <p:cNvSpPr txBox="1"/>
          <p:nvPr/>
        </p:nvSpPr>
        <p:spPr>
          <a:xfrm>
            <a:off x="2024308" y="190281"/>
            <a:ext cx="5772665" cy="4434569"/>
          </a:xfrm>
          <a:prstGeom prst="rect">
            <a:avLst/>
          </a:prstGeom>
        </p:spPr>
        <p:txBody>
          <a:bodyPr vert="horz" wrap="square" lIns="0" tIns="249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345985" algn="ctr">
              <a:spcBef>
                <a:spcPts val="1962"/>
              </a:spcBef>
            </a:pPr>
            <a:r>
              <a:rPr sz="3081" spc="65">
                <a:solidFill>
                  <a:srgbClr val="4348AA"/>
                </a:solidFill>
                <a:latin typeface="Comic Sans MS"/>
                <a:cs typeface="Comic Sans MS"/>
              </a:rPr>
              <a:t>Non </a:t>
            </a:r>
            <a:r>
              <a:rPr sz="3081" spc="32">
                <a:solidFill>
                  <a:srgbClr val="4348AA"/>
                </a:solidFill>
                <a:latin typeface="Comic Sans MS"/>
                <a:cs typeface="Comic Sans MS"/>
              </a:rPr>
              <a:t>Recursively</a:t>
            </a:r>
            <a:r>
              <a:rPr sz="3081" spc="-162">
                <a:solidFill>
                  <a:srgbClr val="4348AA"/>
                </a:solidFill>
                <a:latin typeface="Comic Sans MS"/>
                <a:cs typeface="Comic Sans MS"/>
              </a:rPr>
              <a:t> </a:t>
            </a:r>
            <a:r>
              <a:rPr sz="3081" spc="49">
                <a:solidFill>
                  <a:srgbClr val="4348AA"/>
                </a:solidFill>
                <a:latin typeface="Comic Sans MS"/>
                <a:cs typeface="Comic Sans MS"/>
              </a:rPr>
              <a:t>Enumerable</a:t>
            </a:r>
            <a:endParaRPr sz="3081">
              <a:latin typeface="Comic Sans MS"/>
              <a:cs typeface="Comic Sans MS"/>
            </a:endParaRPr>
          </a:p>
          <a:p>
            <a:pPr marR="16475" algn="r">
              <a:spcBef>
                <a:spcPts val="1995"/>
              </a:spcBef>
            </a:pPr>
            <a:r>
              <a:rPr sz="3892" i="1" spc="32">
                <a:latin typeface="Times New Roman"/>
                <a:cs typeface="Times New Roman"/>
              </a:rPr>
              <a:t>L</a:t>
            </a:r>
            <a:endParaRPr sz="3892">
              <a:latin typeface="Times New Roman"/>
              <a:cs typeface="Times New Roman"/>
            </a:endParaRPr>
          </a:p>
          <a:p>
            <a:pPr marR="302737" algn="ctr">
              <a:spcBef>
                <a:spcPts val="2818"/>
              </a:spcBef>
            </a:pPr>
            <a:r>
              <a:rPr sz="3081" spc="32">
                <a:solidFill>
                  <a:srgbClr val="4348AA"/>
                </a:solidFill>
                <a:latin typeface="Comic Sans MS"/>
                <a:cs typeface="Comic Sans MS"/>
              </a:rPr>
              <a:t>Recursively</a:t>
            </a:r>
            <a:r>
              <a:rPr sz="3081" spc="-32">
                <a:solidFill>
                  <a:srgbClr val="4348AA"/>
                </a:solidFill>
                <a:latin typeface="Comic Sans MS"/>
                <a:cs typeface="Comic Sans MS"/>
              </a:rPr>
              <a:t> </a:t>
            </a:r>
            <a:r>
              <a:rPr sz="3081" spc="49">
                <a:solidFill>
                  <a:srgbClr val="4348AA"/>
                </a:solidFill>
                <a:latin typeface="Comic Sans MS"/>
                <a:cs typeface="Comic Sans MS"/>
              </a:rPr>
              <a:t>Enumerable</a:t>
            </a:r>
            <a:endParaRPr sz="3081">
              <a:latin typeface="Comic Sans MS"/>
              <a:cs typeface="Comic Sans MS"/>
            </a:endParaRPr>
          </a:p>
          <a:p>
            <a:pPr marR="319212" algn="r">
              <a:spcBef>
                <a:spcPts val="3211"/>
              </a:spcBef>
            </a:pPr>
            <a:r>
              <a:rPr sz="3892" i="1" spc="32">
                <a:latin typeface="Times New Roman"/>
                <a:cs typeface="Times New Roman"/>
              </a:rPr>
              <a:t>L</a:t>
            </a:r>
            <a:endParaRPr sz="3892">
              <a:latin typeface="Times New Roman"/>
              <a:cs typeface="Times New Roman"/>
            </a:endParaRPr>
          </a:p>
          <a:p>
            <a:pPr>
              <a:spcBef>
                <a:spcPts val="81"/>
              </a:spcBef>
            </a:pPr>
            <a:endParaRPr sz="3405">
              <a:latin typeface="Times New Roman"/>
              <a:cs typeface="Times New Roman"/>
            </a:endParaRPr>
          </a:p>
          <a:p>
            <a:pPr marR="506620" algn="ctr"/>
            <a:r>
              <a:rPr sz="3081" spc="32">
                <a:solidFill>
                  <a:srgbClr val="4348AA"/>
                </a:solidFill>
                <a:latin typeface="Comic Sans MS"/>
                <a:cs typeface="Comic Sans MS"/>
              </a:rPr>
              <a:t>Recursive</a:t>
            </a:r>
            <a:endParaRPr sz="3081">
              <a:latin typeface="Comic Sans MS"/>
              <a:cs typeface="Comic Sans MS"/>
            </a:endParaRPr>
          </a:p>
        </p:txBody>
      </p:sp>
      <p:sp>
        <p:nvSpPr>
          <p:cNvPr id="6" name="object 6"/>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7" name="Ink 6"/>
          <p14:cNvContentPartPr/>
          <p14:nvPr/>
        </p14:nvContentPartPr>
        <p14:xfrm>
          <a:off x="5290200" y="4723560"/>
          <a:ext cx="492480" cy="216000"/>
        </p14:xfrm>
      </p:contentPart>
    </p:spTree>
    <p:extLst>
      <p:ext uri="{BB962C8B-B14F-4D97-AF65-F5344CB8AC3E}">
        <p14:creationId xmlns:p14="http://schemas.microsoft.com/office/powerpoint/2010/main" val="3561619529"/>
      </p:ext>
    </p:extLst>
  </p:cSld>
  <p:clrMapOvr>
    <a:masterClrMapping/>
  </p:clrMapOvr>
  <p:transition/>
  <p:timing/>
</p:sld>
</file>

<file path=ppt/slides/slide3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814083" y="1579479"/>
            <a:ext cx="7488195" cy="2523049"/>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9129" marR="16475" indent="-2059" algn="ctr">
              <a:lnSpc>
                <a:spcPct val="101099"/>
              </a:lnSpc>
              <a:spcBef>
                <a:spcPts val="292"/>
              </a:spcBef>
            </a:pPr>
            <a:r>
              <a:rPr lang="en-US" sz="5400">
                <a:solidFill>
                  <a:srgbClr val="0070C0"/>
                </a:solidFill>
              </a:rPr>
              <a:t>Properties of recursive and recursively enumerable languages</a:t>
            </a:r>
            <a:endParaRPr sz="5351">
              <a:solidFill>
                <a:srgbClr val="0070C0"/>
              </a:solidFill>
              <a:latin typeface="Arial"/>
              <a:cs typeface="Arial"/>
            </a:endParaRPr>
          </a:p>
        </p:txBody>
      </p:sp>
      <p:sp>
        <p:nvSpPr>
          <p:cNvPr id="3" name="object 3"/>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extLst>
      <p:ext uri="{BB962C8B-B14F-4D97-AF65-F5344CB8AC3E}">
        <p14:creationId xmlns:p14="http://schemas.microsoft.com/office/powerpoint/2010/main" val="4193649582"/>
      </p:ext>
    </p:extLst>
  </p:cSld>
  <p:clrMapOvr>
    <a:masterClrMapping/>
  </p:clrMapOvr>
  <p:transition/>
  <p:timing/>
</p:sld>
</file>

<file path=ppt/slides/slide3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 Placeholder 2">
            <a:extLst>
              <a:ext uri="{FF2B5EF4-FFF2-40B4-BE49-F238E27FC236}">
                <a16:creationId xmlns:a16="http://schemas.microsoft.com/office/drawing/2014/main" id="{186F9F63-D67A-3C47-FAAC-E640355AE009}"/>
              </a:ext>
            </a:extLst>
          </p:cNvPr>
          <p:cNvSpPr>
            <a:spLocks noGrp="1"/>
          </p:cNvSpPr>
          <p:nvPr>
            <p:ph type="body" idx="1"/>
          </p:nvPr>
        </p:nvSpPr>
        <p:spPr>
          <a:xfrm>
            <a:off x="152400" y="304800"/>
            <a:ext cx="8488012" cy="1723549"/>
          </a:xfrm>
        </p:spPr>
        <p:txBody>
          <a:bodyPr/>
          <a:lstStyle/>
          <a:p>
            <a:r>
              <a:rPr lang="en-IN" sz="2800" spc="49">
                <a:solidFill>
                  <a:srgbClr val="FF0000"/>
                </a:solidFill>
                <a:latin typeface="Comic Sans MS"/>
                <a:cs typeface="Comic Sans MS"/>
              </a:rPr>
              <a:t>Theorem: Complement of a recursive language is recursive. </a:t>
            </a:r>
            <a:endParaRPr lang="en-IN" sz="2800">
              <a:solidFill>
                <a:srgbClr val="FF0000"/>
              </a:solidFill>
            </a:endParaRPr>
          </a:p>
          <a:p>
            <a:endParaRPr lang="en-US" sz="2800">
              <a:solidFill>
                <a:srgbClr val="FF0000"/>
              </a:solidFill>
            </a:endParaRPr>
          </a:p>
          <a:p>
            <a:r>
              <a:rPr lang="en-IN" sz="2800" spc="49">
                <a:solidFill>
                  <a:srgbClr val="4348AA"/>
                </a:solidFill>
                <a:latin typeface="Comic Sans MS"/>
                <a:cs typeface="Comic Sans MS"/>
              </a:rPr>
              <a:t>Proof:</a:t>
            </a:r>
            <a:endParaRPr lang="en-IN" sz="2800">
              <a:solidFill>
                <a:srgbClr val="FF0000"/>
              </a:solidFill>
            </a:endParaRPr>
          </a:p>
        </p:txBody>
      </p:sp>
      <p:contentPart p14:bwMode="auto" r:id="rId2">
        <p14:nvContentPartPr>
          <p14:cNvPr id="2" name="Ink 1"/>
          <p14:cNvContentPartPr/>
          <p14:nvPr/>
        </p14:nvContentPartPr>
        <p14:xfrm>
          <a:off x="2238480" y="1604160"/>
          <a:ext cx="2320560" cy="835560"/>
        </p14:xfrm>
      </p:contentPart>
    </p:spTree>
    <p:extLst>
      <p:ext uri="{BB962C8B-B14F-4D97-AF65-F5344CB8AC3E}">
        <p14:creationId xmlns:p14="http://schemas.microsoft.com/office/powerpoint/2010/main" val="2547653513"/>
      </p:ext>
    </p:extLst>
  </p:cSld>
  <p:clrMapOvr>
    <a:masterClrMapping/>
  </p:clrMapOvr>
  <p:transition/>
  <p:timing/>
</p:sld>
</file>

<file path=ppt/slides/slide3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 Placeholder 2">
            <a:extLst>
              <a:ext uri="{FF2B5EF4-FFF2-40B4-BE49-F238E27FC236}">
                <a16:creationId xmlns:a16="http://schemas.microsoft.com/office/drawing/2014/main" id="{186F9F63-D67A-3C47-FAAC-E640355AE009}"/>
              </a:ext>
            </a:extLst>
          </p:cNvPr>
          <p:cNvSpPr>
            <a:spLocks noGrp="1"/>
          </p:cNvSpPr>
          <p:nvPr>
            <p:ph type="body" idx="1"/>
          </p:nvPr>
        </p:nvSpPr>
        <p:spPr>
          <a:xfrm>
            <a:off x="152400" y="304800"/>
            <a:ext cx="8488012" cy="1723549"/>
          </a:xfrm>
        </p:spPr>
        <p:txBody>
          <a:bodyPr/>
          <a:lstStyle/>
          <a:p>
            <a:r>
              <a:rPr lang="en-IN" sz="2800" spc="49">
                <a:solidFill>
                  <a:srgbClr val="FF0000"/>
                </a:solidFill>
                <a:latin typeface="Comic Sans MS"/>
                <a:cs typeface="Comic Sans MS"/>
              </a:rPr>
              <a:t>Theorem: The union of two recursive languages is recursive. </a:t>
            </a:r>
            <a:endParaRPr lang="en-IN" sz="2800">
              <a:solidFill>
                <a:srgbClr val="FF0000"/>
              </a:solidFill>
            </a:endParaRPr>
          </a:p>
          <a:p>
            <a:endParaRPr lang="en-US" sz="2800">
              <a:solidFill>
                <a:srgbClr val="FF0000"/>
              </a:solidFill>
            </a:endParaRPr>
          </a:p>
          <a:p>
            <a:r>
              <a:rPr lang="en-IN" sz="2800" spc="49">
                <a:solidFill>
                  <a:srgbClr val="4348AA"/>
                </a:solidFill>
                <a:latin typeface="Comic Sans MS"/>
                <a:cs typeface="Comic Sans MS"/>
              </a:rPr>
              <a:t>Proof:</a:t>
            </a:r>
            <a:endParaRPr lang="en-IN" sz="2800">
              <a:solidFill>
                <a:srgbClr val="FF0000"/>
              </a:solidFill>
            </a:endParaRPr>
          </a:p>
        </p:txBody>
      </p:sp>
      <p:contentPart p14:bwMode="auto" r:id="rId2">
        <p14:nvContentPartPr>
          <p14:cNvPr id="2" name="Ink 1"/>
          <p14:cNvContentPartPr/>
          <p14:nvPr/>
        </p14:nvContentPartPr>
        <p14:xfrm>
          <a:off x="1102680" y="1043280"/>
          <a:ext cx="7678800" cy="5340960"/>
        </p14:xfrm>
      </p:contentPart>
    </p:spTree>
    <p:extLst>
      <p:ext uri="{BB962C8B-B14F-4D97-AF65-F5344CB8AC3E}">
        <p14:creationId xmlns:p14="http://schemas.microsoft.com/office/powerpoint/2010/main" val="1421463877"/>
      </p:ext>
    </p:extLst>
  </p:cSld>
  <p:clrMapOvr>
    <a:masterClrMapping/>
  </p:clrMapOvr>
  <p:transition/>
  <p:timing/>
</p:sld>
</file>

<file path=ppt/slides/slide3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 Placeholder 2">
            <a:extLst>
              <a:ext uri="{FF2B5EF4-FFF2-40B4-BE49-F238E27FC236}">
                <a16:creationId xmlns:a16="http://schemas.microsoft.com/office/drawing/2014/main" id="{186F9F63-D67A-3C47-FAAC-E640355AE009}"/>
              </a:ext>
            </a:extLst>
          </p:cNvPr>
          <p:cNvSpPr>
            <a:spLocks noGrp="1"/>
          </p:cNvSpPr>
          <p:nvPr>
            <p:ph type="body" idx="1"/>
          </p:nvPr>
        </p:nvSpPr>
        <p:spPr>
          <a:xfrm>
            <a:off x="152400" y="304800"/>
            <a:ext cx="8488012" cy="1723549"/>
          </a:xfrm>
        </p:spPr>
        <p:txBody>
          <a:bodyPr/>
          <a:lstStyle/>
          <a:p>
            <a:r>
              <a:rPr lang="en-IN" sz="2800" spc="49">
                <a:solidFill>
                  <a:srgbClr val="FF0000"/>
                </a:solidFill>
                <a:latin typeface="Comic Sans MS"/>
                <a:cs typeface="Comic Sans MS"/>
              </a:rPr>
              <a:t>Theorem: The union of two recursively enumerable languages is recursively enumerable.</a:t>
            </a:r>
            <a:endParaRPr lang="en-IN" sz="2800">
              <a:solidFill>
                <a:srgbClr val="FF0000"/>
              </a:solidFill>
            </a:endParaRPr>
          </a:p>
          <a:p>
            <a:endParaRPr lang="en-US" sz="2800">
              <a:solidFill>
                <a:srgbClr val="FF0000"/>
              </a:solidFill>
            </a:endParaRPr>
          </a:p>
          <a:p>
            <a:r>
              <a:rPr lang="en-IN" sz="2800" spc="49">
                <a:solidFill>
                  <a:srgbClr val="4348AA"/>
                </a:solidFill>
                <a:latin typeface="Comic Sans MS"/>
                <a:cs typeface="Comic Sans MS"/>
              </a:rPr>
              <a:t>Proof:</a:t>
            </a:r>
            <a:endParaRPr lang="en-IN" sz="2800">
              <a:solidFill>
                <a:srgbClr val="FF0000"/>
              </a:solidFill>
            </a:endParaRPr>
          </a:p>
        </p:txBody>
      </p:sp>
      <p:contentPart p14:bwMode="auto" r:id="rId2">
        <p14:nvContentPartPr>
          <p14:cNvPr id="2" name="Ink 1"/>
          <p14:cNvContentPartPr/>
          <p14:nvPr/>
        </p14:nvContentPartPr>
        <p14:xfrm>
          <a:off x="346680" y="1994400"/>
          <a:ext cx="8655480" cy="4355640"/>
        </p14:xfrm>
      </p:contentPart>
    </p:spTree>
    <p:extLst>
      <p:ext uri="{BB962C8B-B14F-4D97-AF65-F5344CB8AC3E}">
        <p14:creationId xmlns:p14="http://schemas.microsoft.com/office/powerpoint/2010/main" val="75607948"/>
      </p:ext>
    </p:extLst>
  </p:cSld>
  <p:clrMapOvr>
    <a:masterClrMapping/>
  </p:clrMapOvr>
  <p:transition/>
  <p:timing/>
</p:sld>
</file>

<file path=ppt/slides/slide3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481676279"/>
      </p:ext>
    </p:extLst>
  </p:cSld>
  <p:clrMapOvr>
    <a:masterClrMapping/>
  </p:clrMapOvr>
  <p:transition/>
  <p:timing/>
</p:sld>
</file>

<file path=ppt/slides/slide3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sp>
        <p:nvSpPr>
          <p:cNvPr id="3" name="TextBox 2">
            <a:extLst>
              <a:ext uri="{FF2B5EF4-FFF2-40B4-BE49-F238E27FC236}">
                <a16:creationId xmlns:a16="http://schemas.microsoft.com/office/drawing/2014/main" id="{A0604960-AA6D-62E2-D420-29631D11D887}"/>
              </a:ext>
            </a:extLst>
          </p:cNvPr>
          <p:cNvSpPr txBox="1"/>
          <p:nvPr/>
        </p:nvSpPr>
        <p:spPr>
          <a:xfrm>
            <a:off x="152400" y="1600201"/>
            <a:ext cx="1752600" cy="4801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Example: </a:t>
            </a:r>
          </a:p>
        </p:txBody>
      </p:sp>
      <p:pic>
        <p:nvPicPr>
          <p:cNvPr id="2050" name="Picture 2" descr="Construction of DFA | DFA Solved Examples | Gate Vidyalay">
            <a:extLst>
              <a:ext uri="{FF2B5EF4-FFF2-40B4-BE49-F238E27FC236}">
                <a16:creationId xmlns:a16="http://schemas.microsoft.com/office/drawing/2014/main" id="{66437A13-2FED-9289-C883-A0BE7CD5D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902"/>
          <a:stretch>
            <a:fillRect/>
          </a:stretch>
        </p:blipFill>
        <p:spPr bwMode="auto">
          <a:xfrm>
            <a:off x="3581400" y="1600201"/>
            <a:ext cx="4908307" cy="2590799"/>
          </a:xfrm>
          <a:prstGeom prst="rect">
            <a:avLst/>
          </a:prstGeom>
          <a:noFill/>
          <a:extLst>
            <a:ext uri="{909E8E84-426E-40DD-AFC4-6F175D3DCCD1}">
              <a14:hiddenFill xmlns:a14="http://schemas.microsoft.com/office/drawing/2010/main">
                <a:solidFill>
                  <a:srgbClr val="FFFFFF"/>
                </a:solidFill>
              </a14:hiddenFill>
            </a:ext>
          </a:extLst>
        </p:spPr>
      </p:pic>
      <p:contentPart p14:bwMode="auto" r:id="rId3">
        <p14:nvContentPartPr>
          <p14:cNvPr id="4" name="Ink 3"/>
          <p14:cNvContentPartPr/>
          <p14:nvPr/>
        </p14:nvContentPartPr>
        <p14:xfrm>
          <a:off x="410400" y="2224080"/>
          <a:ext cx="8753400" cy="4065120"/>
        </p14:xfrm>
      </p:contentPart>
    </p:spTree>
    <p:extLst>
      <p:ext uri="{BB962C8B-B14F-4D97-AF65-F5344CB8AC3E}">
        <p14:creationId xmlns:p14="http://schemas.microsoft.com/office/powerpoint/2010/main" val="227825409"/>
      </p:ext>
    </p:extLst>
  </p:cSld>
  <p:clrMapOvr>
    <a:masterClrMapping/>
  </p:clrMapOvr>
  <p:transition/>
  <p:timing/>
</p:sld>
</file>

<file path=ppt/slides/slide3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6550025" cy="1276632"/>
          </a:xfrm>
          <a:prstGeom prst="rect">
            <a:avLst/>
          </a:prstGeom>
        </p:spPr>
        <p:txBody>
          <a:bodyPr vert="horz" wrap="square" lIns="0" tIns="14605" rIns="0" bIns="0" rtlCol="0">
            <a:spAutoFit/>
          </a:bodyPr>
          <a:lstStyle/>
          <a:p>
            <a:pPr marL="12700" algn="l">
              <a:lnSpc>
                <a:spcPct val="100000"/>
              </a:lnSpc>
              <a:spcBef>
                <a:spcPts val="115"/>
              </a:spcBef>
            </a:pPr>
            <a:r>
              <a:rPr lang="en-US" spc="-90"/>
              <a:t>Lecture -31</a:t>
            </a:r>
            <a:br>
              <a:rPr lang="en-US" spc="-90"/>
            </a:br>
            <a:r>
              <a:rPr lang="en-US" spc="-90"/>
              <a:t>	Undecidable languages</a:t>
            </a:r>
            <a:br>
              <a:rPr lang="en-US" spc="-90"/>
            </a:br>
            <a:r>
              <a:rPr lang="en-US" sz="1600" spc="-90"/>
              <a:t>(slides source: https://www.cs.colostate.edu/~massey/Teaching/cs301/)</a:t>
            </a:r>
            <a:endParaRPr sz="1600"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3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39575" y="1371600"/>
            <a:ext cx="8847438" cy="1157162"/>
          </a:xfrm>
          <a:prstGeom prst="rect">
            <a:avLst/>
          </a:prstGeom>
        </p:spPr>
        <p:txBody>
          <a:bodyPr vert="horz" wrap="square" lIns="0" tIns="37070" rIns="0" bIns="0" rtlCol="0">
            <a:spAutoFit/>
          </a:bodyPr>
          <a:lstStyle/>
          <a:p>
            <a:pPr marL="41189" marR="16475">
              <a:lnSpc>
                <a:spcPct val="123400"/>
              </a:lnSpc>
              <a:spcBef>
                <a:spcPts val="292"/>
              </a:spcBef>
            </a:pPr>
            <a:r>
              <a:rPr sz="3081" b="0" spc="65">
                <a:solidFill>
                  <a:srgbClr val="D82DA9"/>
                </a:solidFill>
                <a:latin typeface="Comic Sans MS"/>
                <a:cs typeface="Comic Sans MS"/>
              </a:rPr>
              <a:t>A </a:t>
            </a:r>
            <a:r>
              <a:rPr sz="3081" b="0" spc="49">
                <a:solidFill>
                  <a:srgbClr val="D82DA9"/>
                </a:solidFill>
                <a:latin typeface="Comic Sans MS"/>
                <a:cs typeface="Comic Sans MS"/>
              </a:rPr>
              <a:t>problem </a:t>
            </a:r>
            <a:r>
              <a:rPr sz="3081" b="0" spc="32">
                <a:solidFill>
                  <a:srgbClr val="D82DA9"/>
                </a:solidFill>
                <a:latin typeface="Comic Sans MS"/>
                <a:cs typeface="Comic Sans MS"/>
              </a:rPr>
              <a:t>is decidable if </a:t>
            </a:r>
            <a:r>
              <a:rPr sz="3081" b="0" spc="49">
                <a:solidFill>
                  <a:srgbClr val="D82DA9"/>
                </a:solidFill>
                <a:latin typeface="Comic Sans MS"/>
                <a:cs typeface="Comic Sans MS"/>
              </a:rPr>
              <a:t>some Turing machine  </a:t>
            </a:r>
            <a:r>
              <a:rPr sz="3081" b="0" spc="32">
                <a:solidFill>
                  <a:srgbClr val="D82DA9"/>
                </a:solidFill>
                <a:latin typeface="Comic Sans MS"/>
                <a:cs typeface="Comic Sans MS"/>
              </a:rPr>
              <a:t>decides (solves) the</a:t>
            </a:r>
            <a:r>
              <a:rPr sz="3081" b="0" spc="-32">
                <a:solidFill>
                  <a:srgbClr val="D82DA9"/>
                </a:solidFill>
                <a:latin typeface="Comic Sans MS"/>
                <a:cs typeface="Comic Sans MS"/>
              </a:rPr>
              <a:t> </a:t>
            </a:r>
            <a:r>
              <a:rPr sz="3081" b="0" spc="49">
                <a:solidFill>
                  <a:srgbClr val="D82DA9"/>
                </a:solidFill>
                <a:latin typeface="Comic Sans MS"/>
                <a:cs typeface="Comic Sans MS"/>
              </a:rPr>
              <a:t>problem</a:t>
            </a:r>
            <a:endParaRPr sz="3081" b="0">
              <a:latin typeface="Comic Sans MS"/>
              <a:cs typeface="Comic Sans MS"/>
            </a:endParaRPr>
          </a:p>
        </p:txBody>
      </p:sp>
      <p:sp>
        <p:nvSpPr>
          <p:cNvPr id="4" name="object 4"/>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5" name="object 2">
            <a:extLst>
              <a:ext uri="{FF2B5EF4-FFF2-40B4-BE49-F238E27FC236}">
                <a16:creationId xmlns:a16="http://schemas.microsoft.com/office/drawing/2014/main" id="{8D5CEEFE-EDD9-F351-76BF-559C7492181D}"/>
              </a:ext>
            </a:extLst>
          </p:cNvPr>
          <p:cNvSpPr txBox="1"/>
          <p:nvPr/>
        </p:nvSpPr>
        <p:spPr>
          <a:xfrm>
            <a:off x="2874584" y="4572000"/>
            <a:ext cx="3575222" cy="1651020"/>
          </a:xfrm>
          <a:prstGeom prst="rect">
            <a:avLst/>
          </a:prstGeom>
          <a:ln w="4157">
            <a:solidFill>
              <a:srgbClr val="000000"/>
            </a:solidFill>
          </a:ln>
        </p:spPr>
        <p:txBody>
          <a:bodyPr vert="horz" wrap="square" lIns="0" tIns="411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32"/>
              </a:spcBef>
            </a:pPr>
            <a:endParaRPr sz="4540">
              <a:latin typeface="Times New Roman"/>
              <a:cs typeface="Times New Roman"/>
            </a:endParaRPr>
          </a:p>
          <a:p>
            <a:pPr marL="319212">
              <a:spcBef>
                <a:spcPts val="16"/>
              </a:spcBef>
            </a:pPr>
            <a:r>
              <a:rPr sz="3081" spc="49">
                <a:solidFill>
                  <a:srgbClr val="D82DA9"/>
                </a:solidFill>
                <a:latin typeface="Comic Sans MS"/>
                <a:cs typeface="Comic Sans MS"/>
              </a:rPr>
              <a:t>Turing</a:t>
            </a:r>
            <a:r>
              <a:rPr sz="3081" spc="-16">
                <a:solidFill>
                  <a:srgbClr val="D82DA9"/>
                </a:solidFill>
                <a:latin typeface="Comic Sans MS"/>
                <a:cs typeface="Comic Sans MS"/>
              </a:rPr>
              <a:t> </a:t>
            </a:r>
            <a:r>
              <a:rPr sz="3081" spc="49">
                <a:solidFill>
                  <a:srgbClr val="D82DA9"/>
                </a:solidFill>
                <a:latin typeface="Comic Sans MS"/>
                <a:cs typeface="Comic Sans MS"/>
              </a:rPr>
              <a:t>Machine</a:t>
            </a:r>
            <a:endParaRPr lang="en-US" sz="3081" spc="49">
              <a:solidFill>
                <a:srgbClr val="D82DA9"/>
              </a:solidFill>
              <a:latin typeface="Comic Sans MS"/>
              <a:cs typeface="Comic Sans MS"/>
            </a:endParaRPr>
          </a:p>
          <a:p>
            <a:pPr marL="319212">
              <a:spcBef>
                <a:spcPts val="16"/>
              </a:spcBef>
            </a:pPr>
            <a:endParaRPr sz="3081">
              <a:latin typeface="Comic Sans MS"/>
              <a:cs typeface="Comic Sans MS"/>
            </a:endParaRPr>
          </a:p>
        </p:txBody>
      </p:sp>
      <p:grpSp>
        <p:nvGrpSpPr>
          <p:cNvPr id="6" name="object 3">
            <a:extLst>
              <a:ext uri="{FF2B5EF4-FFF2-40B4-BE49-F238E27FC236}">
                <a16:creationId xmlns:a16="http://schemas.microsoft.com/office/drawing/2014/main" id="{D11DCC3D-269D-144A-2F4C-007364031770}"/>
              </a:ext>
            </a:extLst>
          </p:cNvPr>
          <p:cNvGrpSpPr/>
          <p:nvPr/>
        </p:nvGrpSpPr>
        <p:grpSpPr>
          <a:xfrm>
            <a:off x="2209800" y="4724400"/>
            <a:ext cx="5025081" cy="1268627"/>
            <a:chOff x="631191" y="1059687"/>
            <a:chExt cx="1549400" cy="391160"/>
          </a:xfrm>
        </p:grpSpPr>
        <p:sp>
          <p:nvSpPr>
            <p:cNvPr id="7" name="object 4">
              <a:extLst>
                <a:ext uri="{FF2B5EF4-FFF2-40B4-BE49-F238E27FC236}">
                  <a16:creationId xmlns:a16="http://schemas.microsoft.com/office/drawing/2014/main" id="{D7A545F6-D63F-DAE6-291D-5576D2D41E4B}"/>
                </a:ext>
              </a:extLst>
            </p:cNvPr>
            <p:cNvSpPr/>
            <p:nvPr/>
          </p:nvSpPr>
          <p:spPr>
            <a:xfrm>
              <a:off x="1946274" y="1079236"/>
              <a:ext cx="226695" cy="0"/>
            </a:xfrm>
            <a:custGeom>
              <a:rect l="l" t="t" r="r" b="b"/>
              <a:pathLst>
                <a:path w="226694">
                  <a:moveTo>
                    <a:pt x="0" y="0"/>
                  </a:moveTo>
                  <a:lnTo>
                    <a:pt x="226342"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8" name="object 5">
              <a:extLst>
                <a:ext uri="{FF2B5EF4-FFF2-40B4-BE49-F238E27FC236}">
                  <a16:creationId xmlns:a16="http://schemas.microsoft.com/office/drawing/2014/main" id="{CBE3B4F9-7E1E-098C-65C1-5CBD00D3E328}"/>
                </a:ext>
              </a:extLst>
            </p:cNvPr>
            <p:cNvSpPr/>
            <p:nvPr/>
          </p:nvSpPr>
          <p:spPr>
            <a:xfrm>
              <a:off x="2141347" y="1059687"/>
              <a:ext cx="39370" cy="39370"/>
            </a:xfrm>
            <a:custGeom>
              <a:rect l="l" t="t" r="r" b="b"/>
              <a:pathLst>
                <a:path w="39369" h="39369">
                  <a:moveTo>
                    <a:pt x="0" y="0"/>
                  </a:moveTo>
                  <a:lnTo>
                    <a:pt x="0" y="39103"/>
                  </a:lnTo>
                  <a:lnTo>
                    <a:pt x="39077" y="19557"/>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9" name="object 6">
              <a:extLst>
                <a:ext uri="{FF2B5EF4-FFF2-40B4-BE49-F238E27FC236}">
                  <a16:creationId xmlns:a16="http://schemas.microsoft.com/office/drawing/2014/main" id="{BF111811-249A-F933-0589-82570BE30A3B}"/>
                </a:ext>
              </a:extLst>
            </p:cNvPr>
            <p:cNvSpPr/>
            <p:nvPr/>
          </p:nvSpPr>
          <p:spPr>
            <a:xfrm>
              <a:off x="1946274" y="1431040"/>
              <a:ext cx="226695" cy="0"/>
            </a:xfrm>
            <a:custGeom>
              <a:rect l="l" t="t" r="r" b="b"/>
              <a:pathLst>
                <a:path w="226694">
                  <a:moveTo>
                    <a:pt x="0" y="0"/>
                  </a:moveTo>
                  <a:lnTo>
                    <a:pt x="226342"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0" name="object 7">
              <a:extLst>
                <a:ext uri="{FF2B5EF4-FFF2-40B4-BE49-F238E27FC236}">
                  <a16:creationId xmlns:a16="http://schemas.microsoft.com/office/drawing/2014/main" id="{FA5F5148-7F4C-38C9-1E07-32931C433D95}"/>
                </a:ext>
              </a:extLst>
            </p:cNvPr>
            <p:cNvSpPr/>
            <p:nvPr/>
          </p:nvSpPr>
          <p:spPr>
            <a:xfrm>
              <a:off x="2141347" y="1411490"/>
              <a:ext cx="39370" cy="39370"/>
            </a:xfrm>
            <a:custGeom>
              <a:rect l="l" t="t" r="r" b="b"/>
              <a:pathLst>
                <a:path w="39369" h="39369">
                  <a:moveTo>
                    <a:pt x="0" y="0"/>
                  </a:moveTo>
                  <a:lnTo>
                    <a:pt x="0" y="39103"/>
                  </a:lnTo>
                  <a:lnTo>
                    <a:pt x="39077" y="19557"/>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1" name="object 8">
              <a:extLst>
                <a:ext uri="{FF2B5EF4-FFF2-40B4-BE49-F238E27FC236}">
                  <a16:creationId xmlns:a16="http://schemas.microsoft.com/office/drawing/2014/main" id="{750C17A1-DB98-1D90-6D2C-0FB9265AE347}"/>
                </a:ext>
              </a:extLst>
            </p:cNvPr>
            <p:cNvSpPr/>
            <p:nvPr/>
          </p:nvSpPr>
          <p:spPr>
            <a:xfrm>
              <a:off x="633413" y="1243622"/>
              <a:ext cx="203835" cy="0"/>
            </a:xfrm>
            <a:custGeom>
              <a:rect l="l" t="t" r="r" b="b"/>
              <a:pathLst>
                <a:path w="203834">
                  <a:moveTo>
                    <a:pt x="0" y="0"/>
                  </a:moveTo>
                  <a:lnTo>
                    <a:pt x="203321"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2" name="object 9">
              <a:extLst>
                <a:ext uri="{FF2B5EF4-FFF2-40B4-BE49-F238E27FC236}">
                  <a16:creationId xmlns:a16="http://schemas.microsoft.com/office/drawing/2014/main" id="{3EFCA097-C232-B277-43D6-704E5BEB42FA}"/>
                </a:ext>
              </a:extLst>
            </p:cNvPr>
            <p:cNvSpPr/>
            <p:nvPr/>
          </p:nvSpPr>
          <p:spPr>
            <a:xfrm>
              <a:off x="805459" y="1224076"/>
              <a:ext cx="39370" cy="39370"/>
            </a:xfrm>
            <a:custGeom>
              <a:rect l="l" t="t" r="r" b="b"/>
              <a:pathLst>
                <a:path w="39369" h="39369">
                  <a:moveTo>
                    <a:pt x="0" y="0"/>
                  </a:moveTo>
                  <a:lnTo>
                    <a:pt x="0" y="39103"/>
                  </a:lnTo>
                  <a:lnTo>
                    <a:pt x="39090" y="19558"/>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13" name="object 10">
            <a:extLst>
              <a:ext uri="{FF2B5EF4-FFF2-40B4-BE49-F238E27FC236}">
                <a16:creationId xmlns:a16="http://schemas.microsoft.com/office/drawing/2014/main" id="{7089DCF3-9B5B-0D7B-BAEB-049435DE3323}"/>
              </a:ext>
            </a:extLst>
          </p:cNvPr>
          <p:cNvSpPr txBox="1"/>
          <p:nvPr/>
        </p:nvSpPr>
        <p:spPr>
          <a:xfrm>
            <a:off x="348992" y="4420798"/>
            <a:ext cx="1647568" cy="1751272"/>
          </a:xfrm>
          <a:prstGeom prst="rect">
            <a:avLst/>
          </a:prstGeom>
        </p:spPr>
        <p:txBody>
          <a:bodyPr vert="horz" wrap="square" lIns="0" tIns="3501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a:lnSpc>
                <a:spcPct val="123800"/>
              </a:lnSpc>
              <a:spcBef>
                <a:spcPts val="276"/>
              </a:spcBef>
            </a:pPr>
            <a:r>
              <a:rPr sz="3081" spc="32">
                <a:solidFill>
                  <a:srgbClr val="FF2800"/>
                </a:solidFill>
                <a:latin typeface="Comic Sans MS"/>
                <a:cs typeface="Comic Sans MS"/>
              </a:rPr>
              <a:t>Input  </a:t>
            </a:r>
            <a:r>
              <a:rPr sz="3081" spc="49">
                <a:solidFill>
                  <a:srgbClr val="FF2800"/>
                </a:solidFill>
                <a:latin typeface="Comic Sans MS"/>
                <a:cs typeface="Comic Sans MS"/>
              </a:rPr>
              <a:t>problem  </a:t>
            </a:r>
            <a:r>
              <a:rPr sz="3081" spc="32">
                <a:solidFill>
                  <a:srgbClr val="FF2800"/>
                </a:solidFill>
                <a:latin typeface="Comic Sans MS"/>
                <a:cs typeface="Comic Sans MS"/>
              </a:rPr>
              <a:t>instance</a:t>
            </a:r>
            <a:endParaRPr sz="3081">
              <a:latin typeface="Comic Sans MS"/>
              <a:cs typeface="Comic Sans MS"/>
            </a:endParaRPr>
          </a:p>
        </p:txBody>
      </p:sp>
      <p:sp>
        <p:nvSpPr>
          <p:cNvPr id="14" name="object 11">
            <a:extLst>
              <a:ext uri="{FF2B5EF4-FFF2-40B4-BE49-F238E27FC236}">
                <a16:creationId xmlns:a16="http://schemas.microsoft.com/office/drawing/2014/main" id="{29A358CE-CB19-F9E4-455D-195EC8BBA99F}"/>
              </a:ext>
            </a:extLst>
          </p:cNvPr>
          <p:cNvSpPr txBox="1"/>
          <p:nvPr/>
        </p:nvSpPr>
        <p:spPr>
          <a:xfrm>
            <a:off x="7437530" y="4487729"/>
            <a:ext cx="875270"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FF2800"/>
                </a:solidFill>
                <a:latin typeface="Comic Sans MS"/>
                <a:cs typeface="Comic Sans MS"/>
              </a:rPr>
              <a:t>YES</a:t>
            </a:r>
            <a:endParaRPr sz="3081">
              <a:latin typeface="Comic Sans MS"/>
              <a:cs typeface="Comic Sans MS"/>
            </a:endParaRPr>
          </a:p>
        </p:txBody>
      </p:sp>
      <p:sp>
        <p:nvSpPr>
          <p:cNvPr id="15" name="object 12">
            <a:extLst>
              <a:ext uri="{FF2B5EF4-FFF2-40B4-BE49-F238E27FC236}">
                <a16:creationId xmlns:a16="http://schemas.microsoft.com/office/drawing/2014/main" id="{2809FF92-3F28-8443-B21C-6B3938DCA024}"/>
              </a:ext>
            </a:extLst>
          </p:cNvPr>
          <p:cNvSpPr txBox="1"/>
          <p:nvPr/>
        </p:nvSpPr>
        <p:spPr>
          <a:xfrm>
            <a:off x="7513565" y="5705116"/>
            <a:ext cx="73110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81">
                <a:solidFill>
                  <a:srgbClr val="FF2800"/>
                </a:solidFill>
                <a:latin typeface="Comic Sans MS"/>
                <a:cs typeface="Comic Sans MS"/>
              </a:rPr>
              <a:t>NO</a:t>
            </a:r>
            <a:endParaRPr sz="3081">
              <a:latin typeface="Comic Sans MS"/>
              <a:cs typeface="Comic Sans MS"/>
            </a:endParaRPr>
          </a:p>
        </p:txBody>
      </p:sp>
      <p:contentPart p14:bwMode="auto" r:id="rId2">
        <p14:nvContentPartPr>
          <p14:cNvPr id="3" name="Ink 2"/>
          <p14:cNvContentPartPr/>
          <p14:nvPr/>
        </p14:nvContentPartPr>
        <p14:xfrm>
          <a:off x="1912680" y="2487960"/>
          <a:ext cx="2850840" cy="2764440"/>
        </p14:xfrm>
      </p:contentPart>
    </p:spTree>
  </p:cSld>
  <p:clrMapOvr>
    <a:masterClrMapping/>
  </p:clrMapOvr>
  <p:transition/>
  <p:timing/>
</p:sld>
</file>

<file path=ppt/slides/slide3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52400" y="1295400"/>
            <a:ext cx="7580870" cy="2761119"/>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FF2800"/>
                </a:solidFill>
                <a:latin typeface="Comic Sans MS"/>
                <a:cs typeface="Comic Sans MS"/>
              </a:rPr>
              <a:t>Some problems are</a:t>
            </a:r>
            <a:r>
              <a:rPr sz="3081" spc="-65">
                <a:solidFill>
                  <a:srgbClr val="FF2800"/>
                </a:solidFill>
                <a:latin typeface="Comic Sans MS"/>
                <a:cs typeface="Comic Sans MS"/>
              </a:rPr>
              <a:t> </a:t>
            </a:r>
            <a:r>
              <a:rPr sz="3081" spc="49">
                <a:solidFill>
                  <a:srgbClr val="FF2800"/>
                </a:solidFill>
                <a:latin typeface="Comic Sans MS"/>
                <a:cs typeface="Comic Sans MS"/>
              </a:rPr>
              <a:t>undecidable:</a:t>
            </a:r>
            <a:endParaRPr sz="3081">
              <a:latin typeface="Comic Sans MS"/>
              <a:cs typeface="Comic Sans MS"/>
            </a:endParaRPr>
          </a:p>
          <a:p>
            <a:pPr>
              <a:spcBef>
                <a:spcPts val="81"/>
              </a:spcBef>
            </a:pPr>
            <a:endParaRPr sz="3730">
              <a:latin typeface="Comic Sans MS"/>
              <a:cs typeface="Comic Sans MS"/>
            </a:endParaRPr>
          </a:p>
          <a:p>
            <a:pPr marL="1027657"/>
            <a:r>
              <a:rPr sz="3081" spc="32">
                <a:solidFill>
                  <a:srgbClr val="4348AA"/>
                </a:solidFill>
                <a:latin typeface="Comic Sans MS"/>
                <a:cs typeface="Comic Sans MS"/>
              </a:rPr>
              <a:t>which</a:t>
            </a:r>
            <a:r>
              <a:rPr sz="3081" spc="16">
                <a:solidFill>
                  <a:srgbClr val="4348AA"/>
                </a:solidFill>
                <a:latin typeface="Comic Sans MS"/>
                <a:cs typeface="Comic Sans MS"/>
              </a:rPr>
              <a:t> </a:t>
            </a:r>
            <a:r>
              <a:rPr sz="3081" spc="49">
                <a:solidFill>
                  <a:srgbClr val="4348AA"/>
                </a:solidFill>
                <a:latin typeface="Comic Sans MS"/>
                <a:cs typeface="Comic Sans MS"/>
              </a:rPr>
              <a:t>means:</a:t>
            </a:r>
            <a:endParaRPr sz="3081">
              <a:latin typeface="Comic Sans MS"/>
              <a:cs typeface="Comic Sans MS"/>
            </a:endParaRPr>
          </a:p>
          <a:p>
            <a:pPr marL="1027657" marR="16475">
              <a:lnSpc>
                <a:spcPts val="4605"/>
              </a:lnSpc>
              <a:spcBef>
                <a:spcPts val="259"/>
              </a:spcBef>
            </a:pPr>
            <a:r>
              <a:rPr sz="3081" spc="32">
                <a:solidFill>
                  <a:srgbClr val="4348AA"/>
                </a:solidFill>
                <a:latin typeface="Comic Sans MS"/>
                <a:cs typeface="Comic Sans MS"/>
              </a:rPr>
              <a:t>there is </a:t>
            </a:r>
            <a:r>
              <a:rPr sz="3081" spc="49">
                <a:solidFill>
                  <a:srgbClr val="4348AA"/>
                </a:solidFill>
                <a:latin typeface="Comic Sans MS"/>
                <a:cs typeface="Comic Sans MS"/>
              </a:rPr>
              <a:t>no Turing Machine </a:t>
            </a:r>
            <a:r>
              <a:rPr sz="3081" spc="32">
                <a:solidFill>
                  <a:srgbClr val="4348AA"/>
                </a:solidFill>
                <a:latin typeface="Comic Sans MS"/>
                <a:cs typeface="Comic Sans MS"/>
              </a:rPr>
              <a:t>that  </a:t>
            </a:r>
            <a:r>
              <a:rPr sz="3081" spc="49">
                <a:solidFill>
                  <a:srgbClr val="4348AA"/>
                </a:solidFill>
                <a:latin typeface="Comic Sans MS"/>
                <a:cs typeface="Comic Sans MS"/>
              </a:rPr>
              <a:t>solves </a:t>
            </a:r>
            <a:r>
              <a:rPr sz="3081" spc="32">
                <a:solidFill>
                  <a:srgbClr val="4348AA"/>
                </a:solidFill>
                <a:latin typeface="Comic Sans MS"/>
                <a:cs typeface="Comic Sans MS"/>
              </a:rPr>
              <a:t>all instances </a:t>
            </a:r>
            <a:r>
              <a:rPr sz="3081" spc="49">
                <a:solidFill>
                  <a:srgbClr val="4348AA"/>
                </a:solidFill>
                <a:latin typeface="Comic Sans MS"/>
                <a:cs typeface="Comic Sans MS"/>
              </a:rPr>
              <a:t>of </a:t>
            </a:r>
            <a:r>
              <a:rPr sz="3081" spc="32">
                <a:solidFill>
                  <a:srgbClr val="4348AA"/>
                </a:solidFill>
                <a:latin typeface="Comic Sans MS"/>
                <a:cs typeface="Comic Sans MS"/>
              </a:rPr>
              <a:t>the</a:t>
            </a:r>
            <a:r>
              <a:rPr sz="3081" spc="-162">
                <a:solidFill>
                  <a:srgbClr val="4348AA"/>
                </a:solidFill>
                <a:latin typeface="Comic Sans MS"/>
                <a:cs typeface="Comic Sans MS"/>
              </a:rPr>
              <a:t> </a:t>
            </a:r>
            <a:r>
              <a:rPr sz="3081" spc="49">
                <a:solidFill>
                  <a:srgbClr val="4348AA"/>
                </a:solidFill>
                <a:latin typeface="Comic Sans MS"/>
                <a:cs typeface="Comic Sans MS"/>
              </a:rPr>
              <a:t>problem</a:t>
            </a:r>
            <a:endParaRPr sz="3081">
              <a:latin typeface="Comic Sans MS"/>
              <a:cs typeface="Comic Sans MS"/>
            </a:endParaRPr>
          </a:p>
        </p:txBody>
      </p:sp>
      <p:sp>
        <p:nvSpPr>
          <p:cNvPr id="3" name="object 3"/>
          <p:cNvSpPr txBox="1"/>
          <p:nvPr/>
        </p:nvSpPr>
        <p:spPr>
          <a:xfrm>
            <a:off x="277747" y="4415960"/>
            <a:ext cx="7342253" cy="1927686"/>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438"/>
              </a:spcBef>
            </a:pPr>
            <a:r>
              <a:rPr lang="en-US" sz="3081" spc="49">
                <a:solidFill>
                  <a:srgbClr val="FF2800"/>
                </a:solidFill>
                <a:latin typeface="Comic Sans MS"/>
                <a:cs typeface="Comic Sans MS"/>
              </a:rPr>
              <a:t>Examples </a:t>
            </a:r>
            <a:r>
              <a:rPr sz="3081" spc="49">
                <a:solidFill>
                  <a:srgbClr val="FF2800"/>
                </a:solidFill>
                <a:latin typeface="Comic Sans MS"/>
                <a:cs typeface="Comic Sans MS"/>
              </a:rPr>
              <a:t>undecidable</a:t>
            </a:r>
            <a:r>
              <a:rPr sz="3081" spc="-211">
                <a:solidFill>
                  <a:srgbClr val="FF2800"/>
                </a:solidFill>
                <a:latin typeface="Comic Sans MS"/>
                <a:cs typeface="Comic Sans MS"/>
              </a:rPr>
              <a:t> </a:t>
            </a:r>
            <a:r>
              <a:rPr sz="3081" spc="49">
                <a:solidFill>
                  <a:srgbClr val="FF2800"/>
                </a:solidFill>
                <a:latin typeface="Comic Sans MS"/>
                <a:cs typeface="Comic Sans MS"/>
              </a:rPr>
              <a:t>problem</a:t>
            </a:r>
            <a:r>
              <a:rPr lang="en-US" sz="3081" spc="49">
                <a:solidFill>
                  <a:srgbClr val="FF2800"/>
                </a:solidFill>
                <a:latin typeface="Comic Sans MS"/>
                <a:cs typeface="Comic Sans MS"/>
              </a:rPr>
              <a:t>s</a:t>
            </a:r>
            <a:r>
              <a:rPr sz="3081" spc="49">
                <a:solidFill>
                  <a:srgbClr val="FF2800"/>
                </a:solidFill>
                <a:latin typeface="Comic Sans MS"/>
                <a:cs typeface="Comic Sans MS"/>
              </a:rPr>
              <a:t>:</a:t>
            </a:r>
            <a:endParaRPr sz="3081">
              <a:latin typeface="Comic Sans MS"/>
              <a:cs typeface="Comic Sans MS"/>
            </a:endParaRPr>
          </a:p>
          <a:p>
            <a:pPr>
              <a:spcBef>
                <a:spcPts val="16"/>
              </a:spcBef>
            </a:pPr>
            <a:endParaRPr sz="2919">
              <a:latin typeface="Comic Sans MS"/>
              <a:cs typeface="Comic Sans MS"/>
            </a:endParaRPr>
          </a:p>
          <a:p>
            <a:pPr marR="70021"/>
            <a:r>
              <a:rPr sz="3081" spc="65">
                <a:solidFill>
                  <a:srgbClr val="4348AA"/>
                </a:solidFill>
                <a:latin typeface="Comic Sans MS"/>
                <a:cs typeface="Comic Sans MS"/>
              </a:rPr>
              <a:t>The </a:t>
            </a:r>
            <a:r>
              <a:rPr sz="3081" spc="49">
                <a:solidFill>
                  <a:srgbClr val="4348AA"/>
                </a:solidFill>
                <a:latin typeface="Comic Sans MS"/>
                <a:cs typeface="Comic Sans MS"/>
              </a:rPr>
              <a:t>halting</a:t>
            </a:r>
            <a:r>
              <a:rPr sz="3081" spc="-65">
                <a:solidFill>
                  <a:srgbClr val="4348AA"/>
                </a:solidFill>
                <a:latin typeface="Comic Sans MS"/>
                <a:cs typeface="Comic Sans MS"/>
              </a:rPr>
              <a:t> </a:t>
            </a:r>
            <a:r>
              <a:rPr sz="3081" spc="49">
                <a:solidFill>
                  <a:srgbClr val="4348AA"/>
                </a:solidFill>
                <a:latin typeface="Comic Sans MS"/>
                <a:cs typeface="Comic Sans MS"/>
              </a:rPr>
              <a:t>problem</a:t>
            </a:r>
            <a:endParaRPr lang="en-US" sz="3081" spc="49">
              <a:solidFill>
                <a:srgbClr val="4348AA"/>
              </a:solidFill>
              <a:latin typeface="Comic Sans MS"/>
              <a:cs typeface="Comic Sans MS"/>
            </a:endParaRPr>
          </a:p>
          <a:p>
            <a:pPr marR="70021"/>
            <a:r>
              <a:rPr lang="en-IN" sz="3081" spc="49">
                <a:solidFill>
                  <a:srgbClr val="4348AA"/>
                </a:solidFill>
                <a:latin typeface="Comic Sans MS"/>
                <a:cs typeface="Comic Sans MS"/>
              </a:rPr>
              <a:t>The membership problem</a:t>
            </a:r>
            <a:endParaRPr sz="3081">
              <a:latin typeface="Comic Sans MS"/>
              <a:cs typeface="Comic Sans MS"/>
            </a:endParaRPr>
          </a:p>
        </p:txBody>
      </p:sp>
      <p:sp>
        <p:nvSpPr>
          <p:cNvPr id="4" name="object 4"/>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5" name="Ink 4"/>
          <p14:cNvContentPartPr/>
          <p14:nvPr/>
        </p14:nvContentPartPr>
        <p14:xfrm>
          <a:off x="1264320" y="3497400"/>
          <a:ext cx="5904360" cy="536760"/>
        </p14:xfrm>
      </p:contentPart>
    </p:spTree>
  </p:cSld>
  <p:clrMapOvr>
    <a:masterClrMapping/>
  </p:clrMapOvr>
  <p:transition/>
  <p:timing/>
</p:sld>
</file>

<file path=ppt/slides/slide3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2433608" y="304349"/>
            <a:ext cx="4038600" cy="534411"/>
          </a:xfrm>
          <a:prstGeom prst="rect">
            <a:avLst/>
          </a:prstGeom>
          <a:ln w="4158">
            <a:solidFill>
              <a:srgbClr val="FF2800"/>
            </a:solidFill>
          </a:ln>
        </p:spPr>
        <p:txBody>
          <a:bodyPr vert="horz" wrap="square" lIns="0" tIns="59724"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0615">
              <a:spcBef>
                <a:spcPts val="470"/>
              </a:spcBef>
            </a:pPr>
            <a:r>
              <a:rPr sz="3081" spc="65">
                <a:solidFill>
                  <a:srgbClr val="FF2800"/>
                </a:solidFill>
                <a:latin typeface="Comic Sans MS"/>
                <a:cs typeface="Comic Sans MS"/>
              </a:rPr>
              <a:t>The </a:t>
            </a:r>
            <a:r>
              <a:rPr sz="3081" spc="32">
                <a:solidFill>
                  <a:srgbClr val="FF2800"/>
                </a:solidFill>
                <a:latin typeface="Comic Sans MS"/>
                <a:cs typeface="Comic Sans MS"/>
              </a:rPr>
              <a:t>Halting</a:t>
            </a:r>
            <a:r>
              <a:rPr sz="3081" spc="-130">
                <a:solidFill>
                  <a:srgbClr val="FF2800"/>
                </a:solidFill>
                <a:latin typeface="Comic Sans MS"/>
                <a:cs typeface="Comic Sans MS"/>
              </a:rPr>
              <a:t> </a:t>
            </a:r>
            <a:r>
              <a:rPr sz="3081" spc="49">
                <a:solidFill>
                  <a:srgbClr val="FF2800"/>
                </a:solidFill>
                <a:latin typeface="Comic Sans MS"/>
                <a:cs typeface="Comic Sans MS"/>
              </a:rPr>
              <a:t>Problem</a:t>
            </a:r>
            <a:endParaRPr sz="3081">
              <a:latin typeface="Comic Sans MS"/>
              <a:cs typeface="Comic Sans MS"/>
            </a:endParaRPr>
          </a:p>
        </p:txBody>
      </p:sp>
      <p:sp>
        <p:nvSpPr>
          <p:cNvPr id="3" name="object 3"/>
          <p:cNvSpPr txBox="1"/>
          <p:nvPr/>
        </p:nvSpPr>
        <p:spPr>
          <a:xfrm>
            <a:off x="1418968" y="1450147"/>
            <a:ext cx="1256270"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00A500"/>
                </a:solidFill>
                <a:latin typeface="Comic Sans MS"/>
                <a:cs typeface="Comic Sans MS"/>
              </a:rPr>
              <a:t>Input:</a:t>
            </a:r>
            <a:endParaRPr sz="3081">
              <a:latin typeface="Comic Sans MS"/>
              <a:cs typeface="Comic Sans MS"/>
            </a:endParaRPr>
          </a:p>
        </p:txBody>
      </p:sp>
      <p:sp>
        <p:nvSpPr>
          <p:cNvPr id="4" name="object 4"/>
          <p:cNvSpPr txBox="1"/>
          <p:nvPr/>
        </p:nvSpPr>
        <p:spPr>
          <a:xfrm>
            <a:off x="3092074" y="1115377"/>
            <a:ext cx="3758514" cy="1743433"/>
          </a:xfrm>
          <a:prstGeom prst="rect">
            <a:avLst/>
          </a:prstGeom>
        </p:spPr>
        <p:txBody>
          <a:bodyPr vert="horz" wrap="square" lIns="0" tIns="2862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9762" indent="-160636">
              <a:spcBef>
                <a:spcPts val="2254"/>
              </a:spcBef>
              <a:buSzPct val="89473"/>
              <a:buChar char="•"/>
              <a:tabLst>
                <a:tab pos="201824"/>
              </a:tabLst>
            </a:pPr>
            <a:r>
              <a:rPr sz="3081" spc="49">
                <a:solidFill>
                  <a:srgbClr val="4348AA"/>
                </a:solidFill>
                <a:latin typeface="Comic Sans MS"/>
                <a:cs typeface="Comic Sans MS"/>
              </a:rPr>
              <a:t>Turing Machine</a:t>
            </a:r>
            <a:r>
              <a:rPr sz="3081" spc="438">
                <a:solidFill>
                  <a:srgbClr val="4348AA"/>
                </a:solidFill>
                <a:latin typeface="Comic Sans MS"/>
                <a:cs typeface="Comic Sans MS"/>
              </a:rPr>
              <a:t> </a:t>
            </a:r>
            <a:r>
              <a:rPr sz="5838" i="1" spc="71" baseline="2314">
                <a:latin typeface="Times New Roman"/>
                <a:cs typeface="Times New Roman"/>
              </a:rPr>
              <a:t>M</a:t>
            </a:r>
            <a:endParaRPr sz="5838" baseline="2314">
              <a:latin typeface="Times New Roman"/>
              <a:cs typeface="Times New Roman"/>
            </a:endParaRPr>
          </a:p>
          <a:p>
            <a:pPr marL="199762" indent="-160636">
              <a:spcBef>
                <a:spcPts val="1962"/>
              </a:spcBef>
              <a:buSzPct val="89473"/>
              <a:buChar char="•"/>
              <a:tabLst>
                <a:tab pos="201824"/>
              </a:tabLst>
            </a:pPr>
            <a:r>
              <a:rPr sz="3081" spc="32">
                <a:solidFill>
                  <a:srgbClr val="4348AA"/>
                </a:solidFill>
                <a:latin typeface="Comic Sans MS"/>
                <a:cs typeface="Comic Sans MS"/>
              </a:rPr>
              <a:t>String</a:t>
            </a:r>
            <a:r>
              <a:rPr sz="3081" spc="568">
                <a:solidFill>
                  <a:srgbClr val="4348AA"/>
                </a:solidFill>
                <a:latin typeface="Comic Sans MS"/>
                <a:cs typeface="Comic Sans MS"/>
              </a:rPr>
              <a:t> </a:t>
            </a:r>
            <a:r>
              <a:rPr sz="3892" i="1" spc="49">
                <a:latin typeface="Times New Roman"/>
                <a:cs typeface="Times New Roman"/>
              </a:rPr>
              <a:t>w</a:t>
            </a:r>
            <a:endParaRPr sz="3892">
              <a:latin typeface="Times New Roman"/>
              <a:cs typeface="Times New Roman"/>
            </a:endParaRPr>
          </a:p>
        </p:txBody>
      </p:sp>
      <p:sp>
        <p:nvSpPr>
          <p:cNvPr id="5" name="object 5"/>
          <p:cNvSpPr txBox="1"/>
          <p:nvPr/>
        </p:nvSpPr>
        <p:spPr>
          <a:xfrm>
            <a:off x="750345" y="4163940"/>
            <a:ext cx="1917357"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00A500"/>
                </a:solidFill>
                <a:latin typeface="Comic Sans MS"/>
                <a:cs typeface="Comic Sans MS"/>
              </a:rPr>
              <a:t>Question:</a:t>
            </a:r>
            <a:endParaRPr sz="3081">
              <a:latin typeface="Comic Sans MS"/>
              <a:cs typeface="Comic Sans MS"/>
            </a:endParaRPr>
          </a:p>
        </p:txBody>
      </p:sp>
      <p:sp>
        <p:nvSpPr>
          <p:cNvPr id="6" name="object 6"/>
          <p:cNvSpPr txBox="1"/>
          <p:nvPr/>
        </p:nvSpPr>
        <p:spPr>
          <a:xfrm>
            <a:off x="3320218" y="4189308"/>
            <a:ext cx="1009135"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Does</a:t>
            </a:r>
            <a:endParaRPr sz="3081">
              <a:latin typeface="Comic Sans MS"/>
              <a:cs typeface="Comic Sans MS"/>
            </a:endParaRPr>
          </a:p>
        </p:txBody>
      </p:sp>
      <p:sp>
        <p:nvSpPr>
          <p:cNvPr id="7" name="object 7"/>
          <p:cNvSpPr txBox="1"/>
          <p:nvPr/>
        </p:nvSpPr>
        <p:spPr>
          <a:xfrm>
            <a:off x="5459678" y="4189309"/>
            <a:ext cx="2440459"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halt on</a:t>
            </a:r>
            <a:r>
              <a:rPr sz="3081" spc="-211">
                <a:solidFill>
                  <a:srgbClr val="4348AA"/>
                </a:solidFill>
                <a:latin typeface="Comic Sans MS"/>
                <a:cs typeface="Comic Sans MS"/>
              </a:rPr>
              <a:t> </a:t>
            </a:r>
            <a:r>
              <a:rPr sz="3081" spc="32">
                <a:solidFill>
                  <a:srgbClr val="4348AA"/>
                </a:solidFill>
                <a:latin typeface="Comic Sans MS"/>
                <a:cs typeface="Comic Sans MS"/>
              </a:rPr>
              <a:t>input</a:t>
            </a:r>
            <a:endParaRPr sz="3081">
              <a:latin typeface="Comic Sans MS"/>
              <a:cs typeface="Comic Sans MS"/>
            </a:endParaRPr>
          </a:p>
        </p:txBody>
      </p:sp>
      <p:sp>
        <p:nvSpPr>
          <p:cNvPr id="8" name="object 8"/>
          <p:cNvSpPr txBox="1"/>
          <p:nvPr/>
        </p:nvSpPr>
        <p:spPr>
          <a:xfrm>
            <a:off x="4623113" y="4105738"/>
            <a:ext cx="461319" cy="592732"/>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sz="3568" i="1">
                <a:latin typeface="Times New Roman"/>
                <a:cs typeface="Times New Roman"/>
              </a:rPr>
              <a:t>M</a:t>
            </a:r>
            <a:endParaRPr sz="3568">
              <a:latin typeface="Times New Roman"/>
              <a:cs typeface="Times New Roman"/>
            </a:endParaRPr>
          </a:p>
        </p:txBody>
      </p:sp>
      <p:sp>
        <p:nvSpPr>
          <p:cNvPr id="9" name="object 9"/>
          <p:cNvSpPr txBox="1"/>
          <p:nvPr/>
        </p:nvSpPr>
        <p:spPr>
          <a:xfrm>
            <a:off x="8039129" y="4080550"/>
            <a:ext cx="883508" cy="592732"/>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341"/>
              </a:spcBef>
            </a:pPr>
            <a:r>
              <a:rPr sz="3568" i="1">
                <a:latin typeface="Times New Roman"/>
                <a:cs typeface="Times New Roman"/>
              </a:rPr>
              <a:t>w</a:t>
            </a:r>
            <a:r>
              <a:rPr sz="3568" i="1" spc="-114">
                <a:latin typeface="Times New Roman"/>
                <a:cs typeface="Times New Roman"/>
              </a:rPr>
              <a:t> </a:t>
            </a:r>
            <a:r>
              <a:rPr sz="4622" spc="71" baseline="-8771">
                <a:solidFill>
                  <a:srgbClr val="4348AA"/>
                </a:solidFill>
                <a:latin typeface="Comic Sans MS"/>
                <a:cs typeface="Comic Sans MS"/>
              </a:rPr>
              <a:t>?</a:t>
            </a:r>
            <a:endParaRPr sz="4622" baseline="-8771">
              <a:latin typeface="Comic Sans MS"/>
              <a:cs typeface="Comic Sans MS"/>
            </a:endParaRPr>
          </a:p>
        </p:txBody>
      </p:sp>
      <p:sp>
        <p:nvSpPr>
          <p:cNvPr id="10" name="object 10"/>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cSld>
  <p:clrMapOvr>
    <a:masterClrMapping/>
  </p:clrMapOvr>
  <p:transition/>
  <p:timing/>
</p:sld>
</file>

<file path=ppt/slides/slide3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304800" y="1143000"/>
            <a:ext cx="7644714" cy="1523210"/>
          </a:xfrm>
          <a:prstGeom prst="rect">
            <a:avLst/>
          </a:prstGeom>
        </p:spPr>
        <p:txBody>
          <a:bodyPr vert="horz" wrap="square" lIns="0" tIns="30274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2384"/>
              </a:spcBef>
            </a:pPr>
            <a:r>
              <a:rPr sz="3081" spc="49">
                <a:solidFill>
                  <a:srgbClr val="FF2800"/>
                </a:solidFill>
                <a:latin typeface="Comic Sans MS"/>
                <a:cs typeface="Comic Sans MS"/>
              </a:rPr>
              <a:t>Theorem:</a:t>
            </a:r>
            <a:endParaRPr sz="3081">
              <a:latin typeface="Comic Sans MS"/>
              <a:cs typeface="Comic Sans MS"/>
            </a:endParaRPr>
          </a:p>
          <a:p>
            <a:pPr marL="1044132">
              <a:spcBef>
                <a:spcPts val="2108"/>
              </a:spcBef>
            </a:pPr>
            <a:r>
              <a:rPr sz="3081" spc="65">
                <a:solidFill>
                  <a:srgbClr val="4348AA"/>
                </a:solidFill>
                <a:latin typeface="Comic Sans MS"/>
                <a:cs typeface="Comic Sans MS"/>
              </a:rPr>
              <a:t>The </a:t>
            </a:r>
            <a:r>
              <a:rPr sz="3081" spc="49">
                <a:solidFill>
                  <a:srgbClr val="4348AA"/>
                </a:solidFill>
                <a:latin typeface="Comic Sans MS"/>
                <a:cs typeface="Comic Sans MS"/>
              </a:rPr>
              <a:t>halting problem </a:t>
            </a:r>
            <a:r>
              <a:rPr sz="3081" spc="32">
                <a:solidFill>
                  <a:srgbClr val="4348AA"/>
                </a:solidFill>
                <a:latin typeface="Comic Sans MS"/>
                <a:cs typeface="Comic Sans MS"/>
              </a:rPr>
              <a:t>is</a:t>
            </a:r>
            <a:r>
              <a:rPr sz="3081" spc="-162">
                <a:solidFill>
                  <a:srgbClr val="4348AA"/>
                </a:solidFill>
                <a:latin typeface="Comic Sans MS"/>
                <a:cs typeface="Comic Sans MS"/>
              </a:rPr>
              <a:t> </a:t>
            </a:r>
            <a:r>
              <a:rPr sz="3081" spc="49">
                <a:solidFill>
                  <a:srgbClr val="4348AA"/>
                </a:solidFill>
                <a:latin typeface="Comic Sans MS"/>
                <a:cs typeface="Comic Sans MS"/>
              </a:rPr>
              <a:t>undecidable</a:t>
            </a:r>
            <a:endParaRPr sz="3081">
              <a:latin typeface="Comic Sans MS"/>
              <a:cs typeface="Comic Sans MS"/>
            </a:endParaRPr>
          </a:p>
        </p:txBody>
      </p:sp>
      <p:sp>
        <p:nvSpPr>
          <p:cNvPr id="3" name="object 3"/>
          <p:cNvSpPr txBox="1"/>
          <p:nvPr/>
        </p:nvSpPr>
        <p:spPr>
          <a:xfrm>
            <a:off x="582417" y="3488230"/>
            <a:ext cx="7725032" cy="1157162"/>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37248" marR="16475" indent="-1598116">
              <a:lnSpc>
                <a:spcPct val="123400"/>
              </a:lnSpc>
              <a:spcBef>
                <a:spcPts val="292"/>
              </a:spcBef>
              <a:tabLst>
                <a:tab pos="1637248"/>
              </a:tabLst>
            </a:pPr>
            <a:r>
              <a:rPr sz="3081" spc="49">
                <a:solidFill>
                  <a:srgbClr val="FF2800"/>
                </a:solidFill>
                <a:latin typeface="Comic Sans MS"/>
                <a:cs typeface="Comic Sans MS"/>
              </a:rPr>
              <a:t>Proof:	</a:t>
            </a:r>
            <a:r>
              <a:rPr sz="3081" spc="49">
                <a:solidFill>
                  <a:srgbClr val="4348AA"/>
                </a:solidFill>
                <a:latin typeface="Comic Sans MS"/>
                <a:cs typeface="Comic Sans MS"/>
              </a:rPr>
              <a:t>Assume </a:t>
            </a:r>
            <a:r>
              <a:rPr sz="3081" spc="32">
                <a:solidFill>
                  <a:srgbClr val="4348AA"/>
                </a:solidFill>
                <a:latin typeface="Comic Sans MS"/>
                <a:cs typeface="Comic Sans MS"/>
              </a:rPr>
              <a:t>for </a:t>
            </a:r>
            <a:r>
              <a:rPr sz="3081" spc="49">
                <a:solidFill>
                  <a:srgbClr val="4348AA"/>
                </a:solidFill>
                <a:latin typeface="Comic Sans MS"/>
                <a:cs typeface="Comic Sans MS"/>
              </a:rPr>
              <a:t>contradiction </a:t>
            </a:r>
            <a:r>
              <a:rPr sz="3081" spc="32">
                <a:solidFill>
                  <a:srgbClr val="4348AA"/>
                </a:solidFill>
                <a:latin typeface="Comic Sans MS"/>
                <a:cs typeface="Comic Sans MS"/>
              </a:rPr>
              <a:t>that  </a:t>
            </a:r>
            <a:r>
              <a:rPr sz="3081" spc="49">
                <a:solidFill>
                  <a:srgbClr val="4348AA"/>
                </a:solidFill>
                <a:latin typeface="Comic Sans MS"/>
                <a:cs typeface="Comic Sans MS"/>
              </a:rPr>
              <a:t>the halting problem </a:t>
            </a:r>
            <a:r>
              <a:rPr sz="3081" spc="32">
                <a:solidFill>
                  <a:srgbClr val="4348AA"/>
                </a:solidFill>
                <a:latin typeface="Comic Sans MS"/>
                <a:cs typeface="Comic Sans MS"/>
              </a:rPr>
              <a:t>is</a:t>
            </a:r>
            <a:r>
              <a:rPr sz="3081" spc="-178">
                <a:solidFill>
                  <a:srgbClr val="4348AA"/>
                </a:solidFill>
                <a:latin typeface="Comic Sans MS"/>
                <a:cs typeface="Comic Sans MS"/>
              </a:rPr>
              <a:t> </a:t>
            </a:r>
            <a:r>
              <a:rPr sz="3081" spc="32">
                <a:solidFill>
                  <a:srgbClr val="4348AA"/>
                </a:solidFill>
                <a:latin typeface="Comic Sans MS"/>
                <a:cs typeface="Comic Sans MS"/>
              </a:rPr>
              <a:t>decidable</a:t>
            </a:r>
            <a:endParaRPr sz="3081">
              <a:latin typeface="Comic Sans MS"/>
              <a:cs typeface="Comic Sans MS"/>
            </a:endParaRPr>
          </a:p>
        </p:txBody>
      </p:sp>
      <p:sp>
        <p:nvSpPr>
          <p:cNvPr id="4" name="object 4"/>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683353" y="1552502"/>
            <a:ext cx="5533768" cy="530252"/>
          </a:xfrm>
          <a:prstGeom prst="rect">
            <a:avLst/>
          </a:prstGeom>
        </p:spPr>
        <p:txBody>
          <a:bodyPr vert="horz" wrap="square" lIns="0" tIns="55605" rIns="0" bIns="0" rtlCol="0">
            <a:spAutoFit/>
          </a:bodyPr>
          <a:lstStyle/>
          <a:p>
            <a:pPr marL="41189">
              <a:spcBef>
                <a:spcPts val="438"/>
              </a:spcBef>
            </a:pPr>
            <a:r>
              <a:rPr sz="3081" b="0" spc="49">
                <a:solidFill>
                  <a:srgbClr val="4348AA"/>
                </a:solidFill>
                <a:latin typeface="Comic Sans MS"/>
                <a:cs typeface="Comic Sans MS"/>
              </a:rPr>
              <a:t>There exists Turing</a:t>
            </a:r>
            <a:r>
              <a:rPr sz="3081" b="0" spc="-130">
                <a:solidFill>
                  <a:srgbClr val="4348AA"/>
                </a:solidFill>
                <a:latin typeface="Comic Sans MS"/>
                <a:cs typeface="Comic Sans MS"/>
              </a:rPr>
              <a:t> </a:t>
            </a:r>
            <a:r>
              <a:rPr sz="3081" b="0" spc="49">
                <a:solidFill>
                  <a:srgbClr val="4348AA"/>
                </a:solidFill>
                <a:latin typeface="Comic Sans MS"/>
                <a:cs typeface="Comic Sans MS"/>
              </a:rPr>
              <a:t>Machine</a:t>
            </a:r>
            <a:endParaRPr sz="3081" b="0">
              <a:latin typeface="Comic Sans MS"/>
              <a:cs typeface="Comic Sans MS"/>
            </a:endParaRPr>
          </a:p>
        </p:txBody>
      </p:sp>
      <p:sp>
        <p:nvSpPr>
          <p:cNvPr id="3" name="object 3"/>
          <p:cNvSpPr txBox="1"/>
          <p:nvPr/>
        </p:nvSpPr>
        <p:spPr>
          <a:xfrm>
            <a:off x="2022389" y="2261590"/>
            <a:ext cx="5972432"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4348AA"/>
                </a:solidFill>
                <a:latin typeface="Comic Sans MS"/>
                <a:cs typeface="Comic Sans MS"/>
              </a:rPr>
              <a:t>that </a:t>
            </a:r>
            <a:r>
              <a:rPr sz="3081" spc="49">
                <a:solidFill>
                  <a:srgbClr val="4348AA"/>
                </a:solidFill>
                <a:latin typeface="Comic Sans MS"/>
                <a:cs typeface="Comic Sans MS"/>
              </a:rPr>
              <a:t>solves </a:t>
            </a:r>
            <a:r>
              <a:rPr sz="3081" spc="32">
                <a:solidFill>
                  <a:srgbClr val="4348AA"/>
                </a:solidFill>
                <a:latin typeface="Comic Sans MS"/>
                <a:cs typeface="Comic Sans MS"/>
              </a:rPr>
              <a:t>the </a:t>
            </a:r>
            <a:r>
              <a:rPr sz="3081" spc="49">
                <a:solidFill>
                  <a:srgbClr val="4348AA"/>
                </a:solidFill>
                <a:latin typeface="Comic Sans MS"/>
                <a:cs typeface="Comic Sans MS"/>
              </a:rPr>
              <a:t>halting</a:t>
            </a:r>
            <a:r>
              <a:rPr sz="3081" spc="-178">
                <a:solidFill>
                  <a:srgbClr val="4348AA"/>
                </a:solidFill>
                <a:latin typeface="Comic Sans MS"/>
                <a:cs typeface="Comic Sans MS"/>
              </a:rPr>
              <a:t> </a:t>
            </a:r>
            <a:r>
              <a:rPr sz="3081" spc="49">
                <a:solidFill>
                  <a:srgbClr val="4348AA"/>
                </a:solidFill>
                <a:latin typeface="Comic Sans MS"/>
                <a:cs typeface="Comic Sans MS"/>
              </a:rPr>
              <a:t>problem</a:t>
            </a:r>
            <a:endParaRPr sz="3081">
              <a:latin typeface="Comic Sans MS"/>
              <a:cs typeface="Comic Sans MS"/>
            </a:endParaRPr>
          </a:p>
        </p:txBody>
      </p:sp>
      <p:sp>
        <p:nvSpPr>
          <p:cNvPr id="4" name="object 4"/>
          <p:cNvSpPr txBox="1"/>
          <p:nvPr/>
        </p:nvSpPr>
        <p:spPr>
          <a:xfrm>
            <a:off x="6364103" y="1552502"/>
            <a:ext cx="446903"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49">
                <a:latin typeface="Times New Roman"/>
                <a:cs typeface="Times New Roman"/>
              </a:rPr>
              <a:t>H</a:t>
            </a:r>
            <a:endParaRPr sz="3892">
              <a:latin typeface="Times New Roman"/>
              <a:cs typeface="Times New Roman"/>
            </a:endParaRPr>
          </a:p>
        </p:txBody>
      </p:sp>
      <p:grpSp>
        <p:nvGrpSpPr>
          <p:cNvPr id="5" name="object 5"/>
          <p:cNvGrpSpPr/>
          <p:nvPr/>
        </p:nvGrpSpPr>
        <p:grpSpPr>
          <a:xfrm>
            <a:off x="811959" y="3493724"/>
            <a:ext cx="3130378" cy="2145957"/>
            <a:chOff x="190658" y="725048"/>
            <a:chExt cx="965200" cy="661670"/>
          </a:xfrm>
        </p:grpSpPr>
        <p:sp>
          <p:nvSpPr>
            <p:cNvPr id="6" name="object 6"/>
            <p:cNvSpPr/>
            <p:nvPr/>
          </p:nvSpPr>
          <p:spPr>
            <a:xfrm>
              <a:off x="427308" y="727270"/>
              <a:ext cx="726440" cy="657225"/>
            </a:xfrm>
            <a:custGeom>
              <a:rect l="l" t="t" r="r" b="b"/>
              <a:pathLst>
                <a:path w="726440" h="657225">
                  <a:moveTo>
                    <a:pt x="0" y="0"/>
                  </a:moveTo>
                  <a:lnTo>
                    <a:pt x="725839" y="0"/>
                  </a:lnTo>
                  <a:lnTo>
                    <a:pt x="725839" y="656889"/>
                  </a:lnTo>
                  <a:lnTo>
                    <a:pt x="0" y="656889"/>
                  </a:lnTo>
                  <a:lnTo>
                    <a:pt x="0" y="0"/>
                  </a:lnTo>
                  <a:close/>
                </a:path>
              </a:pathLst>
            </a:custGeom>
            <a:ln w="4160">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7" name="object 7"/>
            <p:cNvSpPr/>
            <p:nvPr/>
          </p:nvSpPr>
          <p:spPr>
            <a:xfrm>
              <a:off x="192881" y="867687"/>
              <a:ext cx="226695" cy="0"/>
            </a:xfrm>
            <a:custGeom>
              <a:rect l="l" t="t" r="r" b="b"/>
              <a:pathLst>
                <a:path w="226695">
                  <a:moveTo>
                    <a:pt x="0" y="0"/>
                  </a:moveTo>
                  <a:lnTo>
                    <a:pt x="226352" y="0"/>
                  </a:lnTo>
                </a:path>
              </a:pathLst>
            </a:custGeom>
            <a:ln w="4164">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8" name="object 8"/>
            <p:cNvSpPr/>
            <p:nvPr/>
          </p:nvSpPr>
          <p:spPr>
            <a:xfrm>
              <a:off x="388018" y="848144"/>
              <a:ext cx="39370" cy="39370"/>
            </a:xfrm>
            <a:custGeom>
              <a:rect l="l" t="t" r="r" b="b"/>
              <a:pathLst>
                <a:path w="39370" h="39369">
                  <a:moveTo>
                    <a:pt x="0" y="0"/>
                  </a:moveTo>
                  <a:lnTo>
                    <a:pt x="0" y="39103"/>
                  </a:lnTo>
                  <a:lnTo>
                    <a:pt x="39014" y="19545"/>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9" name="object 9"/>
            <p:cNvSpPr/>
            <p:nvPr/>
          </p:nvSpPr>
          <p:spPr>
            <a:xfrm>
              <a:off x="192881" y="1220011"/>
              <a:ext cx="226695" cy="0"/>
            </a:xfrm>
            <a:custGeom>
              <a:rect l="l" t="t" r="r" b="b"/>
              <a:pathLst>
                <a:path w="226695">
                  <a:moveTo>
                    <a:pt x="0" y="0"/>
                  </a:moveTo>
                  <a:lnTo>
                    <a:pt x="226352" y="0"/>
                  </a:lnTo>
                </a:path>
              </a:pathLst>
            </a:custGeom>
            <a:ln w="4164">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0" name="object 10"/>
            <p:cNvSpPr/>
            <p:nvPr/>
          </p:nvSpPr>
          <p:spPr>
            <a:xfrm>
              <a:off x="388018" y="1200467"/>
              <a:ext cx="39370" cy="39370"/>
            </a:xfrm>
            <a:custGeom>
              <a:rect l="l" t="t" r="r" b="b"/>
              <a:pathLst>
                <a:path w="39370" h="39369">
                  <a:moveTo>
                    <a:pt x="0" y="0"/>
                  </a:moveTo>
                  <a:lnTo>
                    <a:pt x="0" y="39103"/>
                  </a:lnTo>
                  <a:lnTo>
                    <a:pt x="39014" y="19545"/>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11" name="object 11"/>
          <p:cNvSpPr txBox="1"/>
          <p:nvPr/>
        </p:nvSpPr>
        <p:spPr>
          <a:xfrm>
            <a:off x="2523800" y="4157376"/>
            <a:ext cx="405714"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422"/>
              </a:spcBef>
            </a:pPr>
            <a:r>
              <a:rPr sz="3892" i="1" spc="49">
                <a:latin typeface="Times New Roman"/>
                <a:cs typeface="Times New Roman"/>
              </a:rPr>
              <a:t>H</a:t>
            </a:r>
            <a:endParaRPr sz="3892">
              <a:latin typeface="Times New Roman"/>
              <a:cs typeface="Times New Roman"/>
            </a:endParaRPr>
          </a:p>
        </p:txBody>
      </p:sp>
      <p:sp>
        <p:nvSpPr>
          <p:cNvPr id="12" name="object 12"/>
          <p:cNvSpPr txBox="1"/>
          <p:nvPr/>
        </p:nvSpPr>
        <p:spPr>
          <a:xfrm>
            <a:off x="329512" y="3548684"/>
            <a:ext cx="504568"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65">
                <a:latin typeface="Times New Roman"/>
                <a:cs typeface="Times New Roman"/>
              </a:rPr>
              <a:t>M</a:t>
            </a:r>
            <a:endParaRPr sz="3892">
              <a:latin typeface="Times New Roman"/>
              <a:cs typeface="Times New Roman"/>
            </a:endParaRPr>
          </a:p>
        </p:txBody>
      </p:sp>
      <p:sp>
        <p:nvSpPr>
          <p:cNvPr id="13" name="object 13"/>
          <p:cNvSpPr txBox="1"/>
          <p:nvPr/>
        </p:nvSpPr>
        <p:spPr>
          <a:xfrm>
            <a:off x="405518" y="4664794"/>
            <a:ext cx="420126"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49">
                <a:latin typeface="Times New Roman"/>
                <a:cs typeface="Times New Roman"/>
              </a:rPr>
              <a:t>w</a:t>
            </a:r>
            <a:endParaRPr sz="3892">
              <a:latin typeface="Times New Roman"/>
              <a:cs typeface="Times New Roman"/>
            </a:endParaRPr>
          </a:p>
        </p:txBody>
      </p:sp>
      <p:grpSp>
        <p:nvGrpSpPr>
          <p:cNvPr id="14" name="object 14"/>
          <p:cNvGrpSpPr/>
          <p:nvPr/>
        </p:nvGrpSpPr>
        <p:grpSpPr>
          <a:xfrm>
            <a:off x="3926888" y="3892955"/>
            <a:ext cx="689919" cy="127686"/>
            <a:chOff x="1151094" y="848144"/>
            <a:chExt cx="212725" cy="39370"/>
          </a:xfrm>
        </p:grpSpPr>
        <p:sp>
          <p:nvSpPr>
            <p:cNvPr id="15" name="object 15"/>
            <p:cNvSpPr/>
            <p:nvPr/>
          </p:nvSpPr>
          <p:spPr>
            <a:xfrm>
              <a:off x="1153317" y="867687"/>
              <a:ext cx="202565" cy="0"/>
            </a:xfrm>
            <a:custGeom>
              <a:rect l="l" t="t" r="r" b="b"/>
              <a:pathLst>
                <a:path w="202565">
                  <a:moveTo>
                    <a:pt x="0" y="0"/>
                  </a:moveTo>
                  <a:lnTo>
                    <a:pt x="202538" y="0"/>
                  </a:lnTo>
                </a:path>
              </a:pathLst>
            </a:custGeom>
            <a:ln w="4164">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6" name="object 16"/>
            <p:cNvSpPr/>
            <p:nvPr/>
          </p:nvSpPr>
          <p:spPr>
            <a:xfrm>
              <a:off x="1324643" y="848144"/>
              <a:ext cx="39370" cy="39370"/>
            </a:xfrm>
            <a:custGeom>
              <a:rect l="l" t="t" r="r" b="b"/>
              <a:pathLst>
                <a:path w="39369" h="39369">
                  <a:moveTo>
                    <a:pt x="0" y="0"/>
                  </a:moveTo>
                  <a:lnTo>
                    <a:pt x="0" y="39103"/>
                  </a:lnTo>
                  <a:lnTo>
                    <a:pt x="39014" y="19545"/>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17" name="object 17"/>
          <p:cNvSpPr txBox="1"/>
          <p:nvPr/>
        </p:nvSpPr>
        <p:spPr>
          <a:xfrm>
            <a:off x="4572000" y="3657600"/>
            <a:ext cx="873211"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FF2800"/>
                </a:solidFill>
                <a:latin typeface="Comic Sans MS"/>
                <a:cs typeface="Comic Sans MS"/>
              </a:rPr>
              <a:t>YES</a:t>
            </a:r>
            <a:endParaRPr sz="3081">
              <a:latin typeface="Comic Sans MS"/>
              <a:cs typeface="Comic Sans MS"/>
            </a:endParaRPr>
          </a:p>
        </p:txBody>
      </p:sp>
      <p:sp>
        <p:nvSpPr>
          <p:cNvPr id="18" name="object 18"/>
          <p:cNvSpPr txBox="1"/>
          <p:nvPr/>
        </p:nvSpPr>
        <p:spPr>
          <a:xfrm>
            <a:off x="5813013" y="3500931"/>
            <a:ext cx="2963562" cy="709163"/>
          </a:xfrm>
          <a:prstGeom prst="rect">
            <a:avLst/>
          </a:prstGeom>
          <a:ln w="4164">
            <a:solidFill>
              <a:srgbClr val="4348AA"/>
            </a:solidFill>
          </a:ln>
        </p:spPr>
        <p:txBody>
          <a:bodyPr vert="horz" wrap="square" lIns="0" tIns="10915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052">
              <a:spcBef>
                <a:spcPts val="859"/>
              </a:spcBef>
            </a:pPr>
            <a:r>
              <a:rPr sz="3892" i="1" spc="65">
                <a:latin typeface="Times New Roman"/>
                <a:cs typeface="Times New Roman"/>
              </a:rPr>
              <a:t>M </a:t>
            </a:r>
            <a:r>
              <a:rPr sz="3081" spc="49">
                <a:solidFill>
                  <a:srgbClr val="4348AA"/>
                </a:solidFill>
                <a:latin typeface="Comic Sans MS"/>
                <a:cs typeface="Comic Sans MS"/>
              </a:rPr>
              <a:t>halts on</a:t>
            </a:r>
            <a:r>
              <a:rPr sz="3081" spc="714">
                <a:solidFill>
                  <a:srgbClr val="4348AA"/>
                </a:solidFill>
                <a:latin typeface="Comic Sans MS"/>
                <a:cs typeface="Comic Sans MS"/>
              </a:rPr>
              <a:t> </a:t>
            </a:r>
            <a:r>
              <a:rPr sz="5838" i="1" spc="71" baseline="4629">
                <a:latin typeface="Times New Roman"/>
                <a:cs typeface="Times New Roman"/>
              </a:rPr>
              <a:t>w</a:t>
            </a:r>
            <a:endParaRPr sz="5838" baseline="4629">
              <a:latin typeface="Times New Roman"/>
              <a:cs typeface="Times New Roman"/>
            </a:endParaRPr>
          </a:p>
        </p:txBody>
      </p:sp>
      <p:sp>
        <p:nvSpPr>
          <p:cNvPr id="19" name="object 19"/>
          <p:cNvSpPr txBox="1"/>
          <p:nvPr/>
        </p:nvSpPr>
        <p:spPr>
          <a:xfrm>
            <a:off x="6587555" y="5530369"/>
            <a:ext cx="1332470"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438"/>
              </a:spcBef>
            </a:pPr>
            <a:r>
              <a:rPr sz="3081" spc="49">
                <a:solidFill>
                  <a:srgbClr val="4348AA"/>
                </a:solidFill>
                <a:latin typeface="Comic Sans MS"/>
                <a:cs typeface="Comic Sans MS"/>
              </a:rPr>
              <a:t>halt</a:t>
            </a:r>
            <a:r>
              <a:rPr sz="3081" spc="-195">
                <a:solidFill>
                  <a:srgbClr val="4348AA"/>
                </a:solidFill>
                <a:latin typeface="Comic Sans MS"/>
                <a:cs typeface="Comic Sans MS"/>
              </a:rPr>
              <a:t> </a:t>
            </a:r>
            <a:r>
              <a:rPr sz="3081" spc="49">
                <a:solidFill>
                  <a:srgbClr val="4348AA"/>
                </a:solidFill>
                <a:latin typeface="Comic Sans MS"/>
                <a:cs typeface="Comic Sans MS"/>
              </a:rPr>
              <a:t>on</a:t>
            </a:r>
            <a:endParaRPr sz="3081">
              <a:latin typeface="Comic Sans MS"/>
              <a:cs typeface="Comic Sans MS"/>
            </a:endParaRPr>
          </a:p>
        </p:txBody>
      </p:sp>
      <p:grpSp>
        <p:nvGrpSpPr>
          <p:cNvPr id="20" name="object 20"/>
          <p:cNvGrpSpPr/>
          <p:nvPr/>
        </p:nvGrpSpPr>
        <p:grpSpPr>
          <a:xfrm>
            <a:off x="3926888" y="5110423"/>
            <a:ext cx="689919" cy="127686"/>
            <a:chOff x="1151094" y="1223530"/>
            <a:chExt cx="212725" cy="39370"/>
          </a:xfrm>
        </p:grpSpPr>
        <p:sp>
          <p:nvSpPr>
            <p:cNvPr id="21" name="object 21"/>
            <p:cNvSpPr/>
            <p:nvPr/>
          </p:nvSpPr>
          <p:spPr>
            <a:xfrm>
              <a:off x="1153317" y="1243077"/>
              <a:ext cx="202565" cy="0"/>
            </a:xfrm>
            <a:custGeom>
              <a:rect l="l" t="t" r="r" b="b"/>
              <a:pathLst>
                <a:path w="202565">
                  <a:moveTo>
                    <a:pt x="0" y="0"/>
                  </a:moveTo>
                  <a:lnTo>
                    <a:pt x="202538" y="0"/>
                  </a:lnTo>
                </a:path>
              </a:pathLst>
            </a:custGeom>
            <a:ln w="4164">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22" name="object 22"/>
            <p:cNvSpPr/>
            <p:nvPr/>
          </p:nvSpPr>
          <p:spPr>
            <a:xfrm>
              <a:off x="1324643" y="1223530"/>
              <a:ext cx="39370" cy="39370"/>
            </a:xfrm>
            <a:custGeom>
              <a:rect l="l" t="t" r="r" b="b"/>
              <a:pathLst>
                <a:path w="39369" h="39369">
                  <a:moveTo>
                    <a:pt x="0" y="0"/>
                  </a:moveTo>
                  <a:lnTo>
                    <a:pt x="0" y="39103"/>
                  </a:lnTo>
                  <a:lnTo>
                    <a:pt x="39014" y="19545"/>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23" name="object 23"/>
          <p:cNvSpPr txBox="1"/>
          <p:nvPr/>
        </p:nvSpPr>
        <p:spPr>
          <a:xfrm>
            <a:off x="4565577" y="4850123"/>
            <a:ext cx="4129216"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tabLst>
                <a:tab pos="1346869"/>
              </a:tabLst>
            </a:pPr>
            <a:r>
              <a:rPr sz="3081" spc="81">
                <a:solidFill>
                  <a:srgbClr val="FF2800"/>
                </a:solidFill>
                <a:latin typeface="Comic Sans MS"/>
                <a:cs typeface="Comic Sans MS"/>
              </a:rPr>
              <a:t>NO	</a:t>
            </a:r>
            <a:r>
              <a:rPr sz="5838" i="1" spc="97" baseline="-32407">
                <a:latin typeface="Times New Roman"/>
                <a:cs typeface="Times New Roman"/>
              </a:rPr>
              <a:t>M </a:t>
            </a:r>
            <a:r>
              <a:rPr sz="3081" spc="32">
                <a:solidFill>
                  <a:srgbClr val="4348AA"/>
                </a:solidFill>
                <a:latin typeface="Comic Sans MS"/>
                <a:cs typeface="Comic Sans MS"/>
              </a:rPr>
              <a:t>doesn’t</a:t>
            </a:r>
            <a:r>
              <a:rPr sz="3081" spc="824">
                <a:solidFill>
                  <a:srgbClr val="4348AA"/>
                </a:solidFill>
                <a:latin typeface="Comic Sans MS"/>
                <a:cs typeface="Comic Sans MS"/>
              </a:rPr>
              <a:t> </a:t>
            </a:r>
            <a:r>
              <a:rPr sz="5838" i="1" spc="71" baseline="-20833">
                <a:latin typeface="Times New Roman"/>
                <a:cs typeface="Times New Roman"/>
              </a:rPr>
              <a:t>w</a:t>
            </a:r>
            <a:endParaRPr sz="5838" baseline="-20833">
              <a:latin typeface="Times New Roman"/>
              <a:cs typeface="Times New Roman"/>
            </a:endParaRPr>
          </a:p>
        </p:txBody>
      </p:sp>
      <p:grpSp>
        <p:nvGrpSpPr>
          <p:cNvPr id="24" name="object 24"/>
          <p:cNvGrpSpPr/>
          <p:nvPr/>
        </p:nvGrpSpPr>
        <p:grpSpPr>
          <a:xfrm>
            <a:off x="6741" y="6741"/>
            <a:ext cx="9113108" cy="6849762"/>
            <a:chOff x="2078" y="2078"/>
            <a:chExt cx="2809875" cy="2112010"/>
          </a:xfrm>
        </p:grpSpPr>
        <p:sp>
          <p:nvSpPr>
            <p:cNvPr id="25" name="object 25"/>
            <p:cNvSpPr/>
            <p:nvPr/>
          </p:nvSpPr>
          <p:spPr>
            <a:xfrm>
              <a:off x="1738629" y="1497093"/>
              <a:ext cx="866775" cy="399415"/>
            </a:xfrm>
            <a:custGeom>
              <a:rect l="l" t="t" r="r" b="b"/>
              <a:pathLst>
                <a:path w="866775" h="399415">
                  <a:moveTo>
                    <a:pt x="0" y="0"/>
                  </a:moveTo>
                  <a:lnTo>
                    <a:pt x="866324" y="0"/>
                  </a:lnTo>
                  <a:lnTo>
                    <a:pt x="866324" y="398825"/>
                  </a:lnTo>
                  <a:lnTo>
                    <a:pt x="0" y="398825"/>
                  </a:lnTo>
                  <a:lnTo>
                    <a:pt x="0" y="0"/>
                  </a:lnTo>
                  <a:close/>
                </a:path>
              </a:pathLst>
            </a:custGeom>
            <a:ln w="4163">
              <a:solidFill>
                <a:srgbClr val="4348AA"/>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26" name="object 26"/>
            <p:cNvSpPr/>
            <p:nvPr/>
          </p:nvSpPr>
          <p:spPr>
            <a:xfrm>
              <a:off x="2078" y="2078"/>
              <a:ext cx="2809875" cy="2112010"/>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contentPart p14:bwMode="auto" r:id="rId2">
        <p14:nvContentPartPr>
          <p14:cNvPr id="27" name="Ink 26"/>
          <p14:cNvContentPartPr/>
          <p14:nvPr/>
        </p14:nvContentPartPr>
        <p14:xfrm>
          <a:off x="434160" y="2149200"/>
          <a:ext cx="6447600" cy="3385440"/>
        </p14:xfrm>
      </p:contentPart>
    </p:spTree>
  </p:cSld>
  <p:clrMapOvr>
    <a:masterClrMapping/>
  </p:clrMapOvr>
  <p:transition/>
  <p:timing/>
</p:sld>
</file>

<file path=ppt/slides/slide3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219200" y="1447800"/>
            <a:ext cx="364524"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32">
                <a:latin typeface="Times New Roman"/>
                <a:cs typeface="Times New Roman"/>
              </a:rPr>
              <a:t>L</a:t>
            </a:r>
            <a:endParaRPr sz="3892">
              <a:latin typeface="Times New Roman"/>
              <a:cs typeface="Times New Roman"/>
            </a:endParaRPr>
          </a:p>
        </p:txBody>
      </p:sp>
      <p:sp>
        <p:nvSpPr>
          <p:cNvPr id="3" name="object 3"/>
          <p:cNvSpPr txBox="1">
            <a:spLocks noGrp="1"/>
          </p:cNvSpPr>
          <p:nvPr>
            <p:ph type="title"/>
          </p:nvPr>
        </p:nvSpPr>
        <p:spPr>
          <a:xfrm>
            <a:off x="278191" y="1447800"/>
            <a:ext cx="8898924" cy="1552391"/>
          </a:xfrm>
          <a:prstGeom prst="rect">
            <a:avLst/>
          </a:prstGeom>
        </p:spPr>
        <p:txBody>
          <a:bodyPr vert="horz" wrap="square" lIns="0" tIns="55605" rIns="0" bIns="0" rtlCol="0">
            <a:spAutoFit/>
          </a:bodyPr>
          <a:lstStyle/>
          <a:p>
            <a:pPr marL="41189">
              <a:spcBef>
                <a:spcPts val="438"/>
              </a:spcBef>
              <a:tabLst>
                <a:tab pos="1647546"/>
              </a:tabLst>
            </a:pPr>
            <a:r>
              <a:rPr sz="3081" b="0" spc="49">
                <a:solidFill>
                  <a:srgbClr val="4348AA"/>
                </a:solidFill>
                <a:latin typeface="Comic Sans MS"/>
                <a:cs typeface="Comic Sans MS"/>
              </a:rPr>
              <a:t>Let	be a </a:t>
            </a:r>
            <a:r>
              <a:rPr sz="3081" b="0" spc="32">
                <a:solidFill>
                  <a:srgbClr val="4348AA"/>
                </a:solidFill>
                <a:latin typeface="Comic Sans MS"/>
                <a:cs typeface="Comic Sans MS"/>
              </a:rPr>
              <a:t>recursively </a:t>
            </a:r>
            <a:r>
              <a:rPr sz="3081" b="0" spc="49">
                <a:solidFill>
                  <a:srgbClr val="4348AA"/>
                </a:solidFill>
                <a:latin typeface="Comic Sans MS"/>
                <a:cs typeface="Comic Sans MS"/>
              </a:rPr>
              <a:t>enumerable</a:t>
            </a:r>
            <a:r>
              <a:rPr sz="3081" b="0" spc="-65">
                <a:solidFill>
                  <a:srgbClr val="4348AA"/>
                </a:solidFill>
                <a:latin typeface="Comic Sans MS"/>
                <a:cs typeface="Comic Sans MS"/>
              </a:rPr>
              <a:t> </a:t>
            </a:r>
            <a:r>
              <a:rPr sz="3081" b="0" spc="49">
                <a:solidFill>
                  <a:srgbClr val="4348AA"/>
                </a:solidFill>
                <a:latin typeface="Comic Sans MS"/>
                <a:cs typeface="Comic Sans MS"/>
              </a:rPr>
              <a:t>language</a:t>
            </a:r>
            <a:endParaRPr sz="3081" b="0">
              <a:latin typeface="Comic Sans MS"/>
              <a:cs typeface="Comic Sans MS"/>
            </a:endParaRPr>
          </a:p>
          <a:p>
            <a:pPr marL="41189">
              <a:spcBef>
                <a:spcPts val="3276"/>
              </a:spcBef>
            </a:pPr>
            <a:r>
              <a:rPr sz="3081" b="0" spc="49">
                <a:solidFill>
                  <a:srgbClr val="4348AA"/>
                </a:solidFill>
                <a:latin typeface="Comic Sans MS"/>
                <a:cs typeface="Comic Sans MS"/>
              </a:rPr>
              <a:t>Let </a:t>
            </a:r>
            <a:r>
              <a:rPr sz="3892" b="0" i="1" spc="65">
                <a:solidFill>
                  <a:srgbClr val="000000"/>
                </a:solidFill>
                <a:latin typeface="Times New Roman"/>
                <a:cs typeface="Times New Roman"/>
              </a:rPr>
              <a:t>M </a:t>
            </a:r>
            <a:r>
              <a:rPr sz="3081" b="0" spc="49">
                <a:solidFill>
                  <a:srgbClr val="4348AA"/>
                </a:solidFill>
                <a:latin typeface="Comic Sans MS"/>
                <a:cs typeface="Comic Sans MS"/>
              </a:rPr>
              <a:t>be the Turing Machine </a:t>
            </a:r>
            <a:r>
              <a:rPr sz="3081" b="0" spc="32">
                <a:solidFill>
                  <a:srgbClr val="4348AA"/>
                </a:solidFill>
                <a:latin typeface="Comic Sans MS"/>
                <a:cs typeface="Comic Sans MS"/>
              </a:rPr>
              <a:t>that </a:t>
            </a:r>
            <a:r>
              <a:rPr sz="3081" b="0" spc="49">
                <a:solidFill>
                  <a:srgbClr val="4348AA"/>
                </a:solidFill>
                <a:latin typeface="Comic Sans MS"/>
                <a:cs typeface="Comic Sans MS"/>
              </a:rPr>
              <a:t>accepts</a:t>
            </a:r>
            <a:r>
              <a:rPr sz="3081" b="0" spc="503">
                <a:solidFill>
                  <a:srgbClr val="4348AA"/>
                </a:solidFill>
                <a:latin typeface="Comic Sans MS"/>
                <a:cs typeface="Comic Sans MS"/>
              </a:rPr>
              <a:t> </a:t>
            </a:r>
            <a:r>
              <a:rPr sz="3892" b="0" i="1" spc="32">
                <a:solidFill>
                  <a:srgbClr val="000000"/>
                </a:solidFill>
                <a:latin typeface="Times New Roman"/>
                <a:cs typeface="Times New Roman"/>
              </a:rPr>
              <a:t>L</a:t>
            </a:r>
            <a:endParaRPr sz="3892" b="0">
              <a:latin typeface="Times New Roman"/>
              <a:cs typeface="Times New Roman"/>
            </a:endParaRPr>
          </a:p>
        </p:txBody>
      </p:sp>
      <p:sp>
        <p:nvSpPr>
          <p:cNvPr id="4" name="object 4"/>
          <p:cNvSpPr txBox="1"/>
          <p:nvPr/>
        </p:nvSpPr>
        <p:spPr>
          <a:xfrm>
            <a:off x="278191" y="4164449"/>
            <a:ext cx="8013357" cy="2146308"/>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081" spc="81">
                <a:solidFill>
                  <a:srgbClr val="D82DA9"/>
                </a:solidFill>
                <a:latin typeface="Comic Sans MS"/>
                <a:cs typeface="Comic Sans MS"/>
              </a:rPr>
              <a:t>We </a:t>
            </a:r>
            <a:r>
              <a:rPr sz="3081" spc="16">
                <a:solidFill>
                  <a:srgbClr val="D82DA9"/>
                </a:solidFill>
                <a:latin typeface="Comic Sans MS"/>
                <a:cs typeface="Comic Sans MS"/>
              </a:rPr>
              <a:t>will </a:t>
            </a:r>
            <a:r>
              <a:rPr sz="3081" spc="49">
                <a:solidFill>
                  <a:srgbClr val="D82DA9"/>
                </a:solidFill>
                <a:latin typeface="Comic Sans MS"/>
                <a:cs typeface="Comic Sans MS"/>
              </a:rPr>
              <a:t>prove </a:t>
            </a:r>
            <a:r>
              <a:rPr sz="3081" spc="32">
                <a:solidFill>
                  <a:srgbClr val="D82DA9"/>
                </a:solidFill>
                <a:latin typeface="Comic Sans MS"/>
                <a:cs typeface="Comic Sans MS"/>
              </a:rPr>
              <a:t>that </a:t>
            </a:r>
            <a:r>
              <a:rPr sz="5838" i="1" spc="49" baseline="2314">
                <a:latin typeface="Times New Roman"/>
                <a:cs typeface="Times New Roman"/>
              </a:rPr>
              <a:t>L </a:t>
            </a:r>
            <a:r>
              <a:rPr sz="3081" spc="32">
                <a:solidFill>
                  <a:srgbClr val="D82DA9"/>
                </a:solidFill>
                <a:latin typeface="Comic Sans MS"/>
                <a:cs typeface="Comic Sans MS"/>
              </a:rPr>
              <a:t>is </a:t>
            </a:r>
            <a:r>
              <a:rPr sz="3081" spc="49">
                <a:solidFill>
                  <a:srgbClr val="D82DA9"/>
                </a:solidFill>
                <a:latin typeface="Comic Sans MS"/>
                <a:cs typeface="Comic Sans MS"/>
              </a:rPr>
              <a:t>also</a:t>
            </a:r>
            <a:r>
              <a:rPr sz="3081" spc="454">
                <a:solidFill>
                  <a:srgbClr val="D82DA9"/>
                </a:solidFill>
                <a:latin typeface="Comic Sans MS"/>
                <a:cs typeface="Comic Sans MS"/>
              </a:rPr>
              <a:t> </a:t>
            </a:r>
            <a:r>
              <a:rPr sz="3081" spc="32">
                <a:solidFill>
                  <a:srgbClr val="D82DA9"/>
                </a:solidFill>
                <a:latin typeface="Comic Sans MS"/>
                <a:cs typeface="Comic Sans MS"/>
              </a:rPr>
              <a:t>recursive:</a:t>
            </a:r>
            <a:endParaRPr sz="3081">
              <a:latin typeface="Comic Sans MS"/>
              <a:cs typeface="Comic Sans MS"/>
            </a:endParaRPr>
          </a:p>
          <a:p>
            <a:pPr marL="724920" marR="16475">
              <a:lnSpc>
                <a:spcPct val="106000"/>
              </a:lnSpc>
              <a:spcBef>
                <a:spcPts val="3097"/>
              </a:spcBef>
            </a:pPr>
            <a:r>
              <a:rPr sz="3081" spc="49">
                <a:solidFill>
                  <a:srgbClr val="D82DA9"/>
                </a:solidFill>
                <a:latin typeface="Comic Sans MS"/>
                <a:cs typeface="Comic Sans MS"/>
              </a:rPr>
              <a:t>we </a:t>
            </a:r>
            <a:r>
              <a:rPr sz="3081" spc="16">
                <a:solidFill>
                  <a:srgbClr val="D82DA9"/>
                </a:solidFill>
                <a:latin typeface="Comic Sans MS"/>
                <a:cs typeface="Comic Sans MS"/>
              </a:rPr>
              <a:t>will </a:t>
            </a:r>
            <a:r>
              <a:rPr sz="3081" spc="32">
                <a:solidFill>
                  <a:srgbClr val="D82DA9"/>
                </a:solidFill>
                <a:latin typeface="Comic Sans MS"/>
                <a:cs typeface="Comic Sans MS"/>
              </a:rPr>
              <a:t>describe </a:t>
            </a:r>
            <a:r>
              <a:rPr sz="3081" spc="49">
                <a:solidFill>
                  <a:srgbClr val="D82DA9"/>
                </a:solidFill>
                <a:latin typeface="Comic Sans MS"/>
                <a:cs typeface="Comic Sans MS"/>
              </a:rPr>
              <a:t>a Turing machine </a:t>
            </a:r>
            <a:r>
              <a:rPr sz="3081" spc="32">
                <a:solidFill>
                  <a:srgbClr val="D82DA9"/>
                </a:solidFill>
                <a:latin typeface="Comic Sans MS"/>
                <a:cs typeface="Comic Sans MS"/>
              </a:rPr>
              <a:t>that  </a:t>
            </a:r>
            <a:r>
              <a:rPr sz="4622" spc="71" baseline="2923">
                <a:solidFill>
                  <a:srgbClr val="D82DA9"/>
                </a:solidFill>
                <a:latin typeface="Comic Sans MS"/>
                <a:cs typeface="Comic Sans MS"/>
              </a:rPr>
              <a:t>accepts </a:t>
            </a:r>
            <a:r>
              <a:rPr sz="3892" i="1" spc="32">
                <a:latin typeface="Times New Roman"/>
                <a:cs typeface="Times New Roman"/>
              </a:rPr>
              <a:t>L </a:t>
            </a:r>
            <a:r>
              <a:rPr sz="4622" spc="71" baseline="2923">
                <a:solidFill>
                  <a:srgbClr val="D82DA9"/>
                </a:solidFill>
                <a:latin typeface="Comic Sans MS"/>
                <a:cs typeface="Comic Sans MS"/>
              </a:rPr>
              <a:t>and halts on any</a:t>
            </a:r>
            <a:r>
              <a:rPr sz="4622" spc="-801" baseline="2923">
                <a:solidFill>
                  <a:srgbClr val="D82DA9"/>
                </a:solidFill>
                <a:latin typeface="Comic Sans MS"/>
                <a:cs typeface="Comic Sans MS"/>
              </a:rPr>
              <a:t> </a:t>
            </a:r>
            <a:r>
              <a:rPr sz="4622" spc="49" baseline="2923">
                <a:solidFill>
                  <a:srgbClr val="D82DA9"/>
                </a:solidFill>
                <a:latin typeface="Comic Sans MS"/>
                <a:cs typeface="Comic Sans MS"/>
              </a:rPr>
              <a:t>input</a:t>
            </a:r>
            <a:endParaRPr sz="4622" baseline="2923">
              <a:latin typeface="Comic Sans MS"/>
              <a:cs typeface="Comic Sans MS"/>
            </a:endParaRPr>
          </a:p>
        </p:txBody>
      </p:sp>
      <p:sp>
        <p:nvSpPr>
          <p:cNvPr id="5" name="object 5"/>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6" name="Ink 5"/>
          <p14:cNvContentPartPr/>
          <p14:nvPr/>
        </p14:nvContentPartPr>
        <p14:xfrm>
          <a:off x="169560" y="1982160"/>
          <a:ext cx="8399880" cy="4367880"/>
        </p14:xfrm>
      </p:contentPart>
    </p:spTree>
  </p:cSld>
  <p:clrMapOvr>
    <a:masterClrMapping/>
  </p:clrMapOvr>
  <p:transition/>
  <p:timing/>
</p:sld>
</file>

<file path=ppt/slides/slide3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p:nvPr/>
        </p:nvSpPr>
        <p:spPr>
          <a:xfrm>
            <a:off x="1410215" y="1978975"/>
            <a:ext cx="3037703" cy="1826741"/>
          </a:xfrm>
          <a:custGeom>
            <a:rect l="l" t="t" r="r" b="b"/>
            <a:pathLst>
              <a:path w="936625" h="563244">
                <a:moveTo>
                  <a:pt x="0" y="0"/>
                </a:moveTo>
                <a:lnTo>
                  <a:pt x="936567" y="0"/>
                </a:lnTo>
                <a:lnTo>
                  <a:pt x="936567" y="563048"/>
                </a:lnTo>
                <a:lnTo>
                  <a:pt x="0" y="563048"/>
                </a:lnTo>
                <a:lnTo>
                  <a:pt x="0" y="0"/>
                </a:lnTo>
                <a:close/>
              </a:path>
            </a:pathLst>
          </a:custGeom>
          <a:ln w="416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nvGrpSpPr>
          <p:cNvPr id="3" name="object 3"/>
          <p:cNvGrpSpPr/>
          <p:nvPr/>
        </p:nvGrpSpPr>
        <p:grpSpPr>
          <a:xfrm>
            <a:off x="423408" y="2187171"/>
            <a:ext cx="5649097" cy="3954162"/>
            <a:chOff x="110648" y="613524"/>
            <a:chExt cx="1741805" cy="1219200"/>
          </a:xfrm>
        </p:grpSpPr>
        <p:sp>
          <p:nvSpPr>
            <p:cNvPr id="4" name="object 4"/>
            <p:cNvSpPr/>
            <p:nvPr/>
          </p:nvSpPr>
          <p:spPr>
            <a:xfrm>
              <a:off x="1030223" y="1219937"/>
              <a:ext cx="819785" cy="610235"/>
            </a:xfrm>
            <a:custGeom>
              <a:rect l="l" t="t" r="r" b="b"/>
              <a:pathLst>
                <a:path w="819785" h="610235">
                  <a:moveTo>
                    <a:pt x="0" y="0"/>
                  </a:moveTo>
                  <a:lnTo>
                    <a:pt x="819496" y="0"/>
                  </a:lnTo>
                  <a:lnTo>
                    <a:pt x="819496" y="609968"/>
                  </a:lnTo>
                  <a:lnTo>
                    <a:pt x="0" y="609968"/>
                  </a:lnTo>
                  <a:lnTo>
                    <a:pt x="0" y="0"/>
                  </a:lnTo>
                  <a:close/>
                </a:path>
              </a:pathLst>
            </a:custGeom>
            <a:ln w="4161">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5" name="object 5"/>
            <p:cNvSpPr/>
            <p:nvPr/>
          </p:nvSpPr>
          <p:spPr>
            <a:xfrm>
              <a:off x="382455" y="613524"/>
              <a:ext cx="39370" cy="39370"/>
            </a:xfrm>
            <a:custGeom>
              <a:rect l="l" t="t" r="r" b="b"/>
              <a:pathLst>
                <a:path w="39370" h="39370">
                  <a:moveTo>
                    <a:pt x="0" y="0"/>
                  </a:moveTo>
                  <a:lnTo>
                    <a:pt x="0" y="39103"/>
                  </a:lnTo>
                  <a:lnTo>
                    <a:pt x="39027" y="19557"/>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6" name="object 6"/>
            <p:cNvSpPr/>
            <p:nvPr/>
          </p:nvSpPr>
          <p:spPr>
            <a:xfrm>
              <a:off x="116681" y="1032319"/>
              <a:ext cx="293370" cy="0"/>
            </a:xfrm>
            <a:custGeom>
              <a:rect l="l" t="t" r="r" b="b"/>
              <a:pathLst>
                <a:path w="293370">
                  <a:moveTo>
                    <a:pt x="0" y="0"/>
                  </a:moveTo>
                  <a:lnTo>
                    <a:pt x="293091" y="0"/>
                  </a:lnTo>
                </a:path>
              </a:pathLst>
            </a:custGeom>
            <a:ln w="11730">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7" name="object 7"/>
            <p:cNvSpPr/>
            <p:nvPr/>
          </p:nvSpPr>
          <p:spPr>
            <a:xfrm>
              <a:off x="362948" y="1002994"/>
              <a:ext cx="59055" cy="59055"/>
            </a:xfrm>
            <a:custGeom>
              <a:rect l="l" t="t" r="r" b="b"/>
              <a:pathLst>
                <a:path w="59054" h="59055">
                  <a:moveTo>
                    <a:pt x="0" y="0"/>
                  </a:moveTo>
                  <a:lnTo>
                    <a:pt x="0" y="58648"/>
                  </a:lnTo>
                  <a:lnTo>
                    <a:pt x="58534" y="29324"/>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8" name="object 8"/>
            <p:cNvSpPr/>
            <p:nvPr/>
          </p:nvSpPr>
          <p:spPr>
            <a:xfrm>
              <a:off x="1740568" y="613524"/>
              <a:ext cx="39370" cy="39370"/>
            </a:xfrm>
            <a:custGeom>
              <a:rect l="l" t="t" r="r" b="b"/>
              <a:pathLst>
                <a:path w="39369" h="39370">
                  <a:moveTo>
                    <a:pt x="0" y="0"/>
                  </a:moveTo>
                  <a:lnTo>
                    <a:pt x="0" y="39103"/>
                  </a:lnTo>
                  <a:lnTo>
                    <a:pt x="39014" y="19557"/>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9" name="object 9"/>
          <p:cNvSpPr txBox="1"/>
          <p:nvPr/>
        </p:nvSpPr>
        <p:spPr>
          <a:xfrm>
            <a:off x="1470161" y="2491200"/>
            <a:ext cx="4053016" cy="10928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lnSpc>
                <a:spcPts val="4540"/>
              </a:lnSpc>
              <a:spcBef>
                <a:spcPts val="422"/>
              </a:spcBef>
            </a:pPr>
            <a:r>
              <a:rPr sz="3892" i="1" spc="65">
                <a:latin typeface="Times New Roman"/>
                <a:cs typeface="Times New Roman"/>
              </a:rPr>
              <a:t>M </a:t>
            </a:r>
            <a:r>
              <a:rPr sz="3081" spc="49">
                <a:solidFill>
                  <a:srgbClr val="4348AA"/>
                </a:solidFill>
                <a:latin typeface="Comic Sans MS"/>
                <a:cs typeface="Comic Sans MS"/>
              </a:rPr>
              <a:t>halts on </a:t>
            </a:r>
            <a:r>
              <a:rPr sz="5838" i="1" spc="71" baseline="4629">
                <a:latin typeface="Times New Roman"/>
                <a:cs typeface="Times New Roman"/>
              </a:rPr>
              <a:t>w</a:t>
            </a:r>
            <a:r>
              <a:rPr sz="5838" i="1" spc="-461" baseline="4629">
                <a:latin typeface="Times New Roman"/>
                <a:cs typeface="Times New Roman"/>
              </a:rPr>
              <a:t> </a:t>
            </a:r>
            <a:r>
              <a:rPr sz="3081" spc="49">
                <a:solidFill>
                  <a:srgbClr val="4348AA"/>
                </a:solidFill>
                <a:latin typeface="Comic Sans MS"/>
                <a:cs typeface="Comic Sans MS"/>
              </a:rPr>
              <a:t>?</a:t>
            </a:r>
            <a:endParaRPr sz="3081">
              <a:latin typeface="Comic Sans MS"/>
              <a:cs typeface="Comic Sans MS"/>
            </a:endParaRPr>
          </a:p>
          <a:p>
            <a:pPr marR="16475" algn="r">
              <a:lnSpc>
                <a:spcPts val="3568"/>
              </a:lnSpc>
            </a:pPr>
            <a:r>
              <a:rPr sz="3081" spc="49">
                <a:solidFill>
                  <a:srgbClr val="FF2800"/>
                </a:solidFill>
                <a:latin typeface="Comic Sans MS"/>
                <a:cs typeface="Comic Sans MS"/>
              </a:rPr>
              <a:t>YES</a:t>
            </a:r>
            <a:endParaRPr sz="3081">
              <a:latin typeface="Comic Sans MS"/>
              <a:cs typeface="Comic Sans MS"/>
            </a:endParaRPr>
          </a:p>
        </p:txBody>
      </p:sp>
      <p:sp>
        <p:nvSpPr>
          <p:cNvPr id="10" name="object 10"/>
          <p:cNvSpPr txBox="1"/>
          <p:nvPr/>
        </p:nvSpPr>
        <p:spPr>
          <a:xfrm>
            <a:off x="720801" y="3031511"/>
            <a:ext cx="420126"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49">
                <a:latin typeface="Times New Roman"/>
                <a:cs typeface="Times New Roman"/>
              </a:rPr>
              <a:t>w</a:t>
            </a:r>
            <a:endParaRPr sz="3892">
              <a:latin typeface="Times New Roman"/>
              <a:cs typeface="Times New Roman"/>
            </a:endParaRPr>
          </a:p>
        </p:txBody>
      </p:sp>
      <p:grpSp>
        <p:nvGrpSpPr>
          <p:cNvPr id="11" name="object 11"/>
          <p:cNvGrpSpPr/>
          <p:nvPr/>
        </p:nvGrpSpPr>
        <p:grpSpPr>
          <a:xfrm>
            <a:off x="4440789" y="3493727"/>
            <a:ext cx="1208903" cy="617838"/>
            <a:chOff x="1355882" y="1030096"/>
            <a:chExt cx="372745" cy="190500"/>
          </a:xfrm>
        </p:grpSpPr>
        <p:sp>
          <p:nvSpPr>
            <p:cNvPr id="12" name="object 12"/>
            <p:cNvSpPr/>
            <p:nvPr/>
          </p:nvSpPr>
          <p:spPr>
            <a:xfrm>
              <a:off x="1358105" y="1032319"/>
              <a:ext cx="351155" cy="180340"/>
            </a:xfrm>
            <a:custGeom>
              <a:rect l="l" t="t" r="r" b="b"/>
              <a:pathLst>
                <a:path w="351155" h="180340">
                  <a:moveTo>
                    <a:pt x="0" y="0"/>
                  </a:moveTo>
                  <a:lnTo>
                    <a:pt x="350837" y="0"/>
                  </a:lnTo>
                  <a:lnTo>
                    <a:pt x="350837" y="179871"/>
                  </a:lnTo>
                </a:path>
              </a:pathLst>
            </a:custGeom>
            <a:ln w="416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3" name="object 13"/>
            <p:cNvSpPr/>
            <p:nvPr/>
          </p:nvSpPr>
          <p:spPr>
            <a:xfrm>
              <a:off x="1689425" y="1180922"/>
              <a:ext cx="39370" cy="39370"/>
            </a:xfrm>
            <a:custGeom>
              <a:rect l="l" t="t" r="r" b="b"/>
              <a:pathLst>
                <a:path w="39369" h="39369">
                  <a:moveTo>
                    <a:pt x="39027" y="0"/>
                  </a:moveTo>
                  <a:lnTo>
                    <a:pt x="0" y="0"/>
                  </a:lnTo>
                  <a:lnTo>
                    <a:pt x="19519" y="39090"/>
                  </a:lnTo>
                  <a:lnTo>
                    <a:pt x="39027"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14" name="object 14"/>
          <p:cNvSpPr txBox="1"/>
          <p:nvPr/>
        </p:nvSpPr>
        <p:spPr>
          <a:xfrm>
            <a:off x="3510456" y="4469473"/>
            <a:ext cx="1441622"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081" spc="49">
                <a:solidFill>
                  <a:srgbClr val="4348AA"/>
                </a:solidFill>
                <a:latin typeface="Comic Sans MS"/>
                <a:cs typeface="Comic Sans MS"/>
              </a:rPr>
              <a:t>Run</a:t>
            </a:r>
            <a:r>
              <a:rPr sz="3081" spc="859">
                <a:solidFill>
                  <a:srgbClr val="4348AA"/>
                </a:solidFill>
                <a:latin typeface="Comic Sans MS"/>
                <a:cs typeface="Comic Sans MS"/>
              </a:rPr>
              <a:t> </a:t>
            </a:r>
            <a:r>
              <a:rPr sz="5838" i="1" spc="97" baseline="4629">
                <a:latin typeface="Times New Roman"/>
                <a:cs typeface="Times New Roman"/>
              </a:rPr>
              <a:t>M</a:t>
            </a:r>
            <a:endParaRPr sz="5838" baseline="4629">
              <a:latin typeface="Times New Roman"/>
              <a:cs typeface="Times New Roman"/>
            </a:endParaRPr>
          </a:p>
        </p:txBody>
      </p:sp>
      <p:sp>
        <p:nvSpPr>
          <p:cNvPr id="15" name="object 15"/>
          <p:cNvSpPr txBox="1"/>
          <p:nvPr/>
        </p:nvSpPr>
        <p:spPr>
          <a:xfrm>
            <a:off x="2845040" y="1341913"/>
            <a:ext cx="448962"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65">
                <a:latin typeface="Times New Roman"/>
                <a:cs typeface="Times New Roman"/>
              </a:rPr>
              <a:t>H</a:t>
            </a:r>
            <a:endParaRPr sz="3892">
              <a:latin typeface="Times New Roman"/>
              <a:cs typeface="Times New Roman"/>
            </a:endParaRPr>
          </a:p>
        </p:txBody>
      </p:sp>
      <p:sp>
        <p:nvSpPr>
          <p:cNvPr id="16" name="object 16"/>
          <p:cNvSpPr txBox="1"/>
          <p:nvPr/>
        </p:nvSpPr>
        <p:spPr>
          <a:xfrm>
            <a:off x="704436" y="1341913"/>
            <a:ext cx="805249"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5838" i="1" spc="-3405" baseline="-16203">
                <a:latin typeface="Times New Roman"/>
                <a:cs typeface="Times New Roman"/>
              </a:rPr>
              <a:t>M</a:t>
            </a:r>
            <a:r>
              <a:rPr sz="3892" u="sng">
                <a:uFill>
                  <a:solidFill>
                    <a:srgbClr val="000000"/>
                  </a:solidFill>
                </a:uFill>
                <a:latin typeface="Times New Roman"/>
                <a:cs typeface="Times New Roman"/>
              </a:rPr>
              <a:t> </a:t>
            </a:r>
            <a:r>
              <a:rPr sz="3892" u="sng" spc="438">
                <a:uFill>
                  <a:solidFill>
                    <a:srgbClr val="000000"/>
                  </a:solidFill>
                </a:uFill>
                <a:latin typeface="Times New Roman"/>
                <a:cs typeface="Times New Roman"/>
              </a:rPr>
              <a:t> </a:t>
            </a:r>
            <a:endParaRPr sz="3892">
              <a:latin typeface="Times New Roman"/>
              <a:cs typeface="Times New Roman"/>
            </a:endParaRPr>
          </a:p>
        </p:txBody>
      </p:sp>
      <p:sp>
        <p:nvSpPr>
          <p:cNvPr id="17" name="object 17"/>
          <p:cNvSpPr txBox="1"/>
          <p:nvPr/>
        </p:nvSpPr>
        <p:spPr>
          <a:xfrm>
            <a:off x="4261378" y="1858588"/>
            <a:ext cx="3496962" cy="528301"/>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tabLst>
                <a:tab pos="1464253"/>
              </a:tabLst>
            </a:pPr>
            <a:r>
              <a:rPr lang="en-IN" sz="4622" u="sng" spc="23" baseline="20467">
                <a:solidFill>
                  <a:srgbClr val="FF2800"/>
                </a:solidFill>
                <a:uFill>
                  <a:solidFill>
                    <a:srgbClr val="000000"/>
                  </a:solidFill>
                </a:uFill>
                <a:latin typeface="Comic Sans MS"/>
                <a:cs typeface="Comic Sans MS"/>
              </a:rPr>
              <a:t> </a:t>
            </a:r>
            <a:r>
              <a:rPr sz="4622" u="sng" spc="49" baseline="20467">
                <a:solidFill>
                  <a:srgbClr val="FF2800"/>
                </a:solidFill>
                <a:uFill>
                  <a:solidFill>
                    <a:srgbClr val="000000"/>
                  </a:solidFill>
                </a:uFill>
                <a:latin typeface="Comic Sans MS"/>
                <a:cs typeface="Comic Sans MS"/>
              </a:rPr>
              <a:t> </a:t>
            </a:r>
            <a:r>
              <a:rPr sz="4622" u="sng" spc="120" baseline="20467">
                <a:solidFill>
                  <a:srgbClr val="FF2800"/>
                </a:solidFill>
                <a:uFill>
                  <a:solidFill>
                    <a:srgbClr val="000000"/>
                  </a:solidFill>
                </a:uFill>
                <a:latin typeface="Comic Sans MS"/>
                <a:cs typeface="Comic Sans MS"/>
              </a:rPr>
              <a:t>NO	</a:t>
            </a:r>
            <a:endParaRPr sz="5838" baseline="4629">
              <a:latin typeface="Times New Roman"/>
              <a:cs typeface="Times New Roman"/>
            </a:endParaRPr>
          </a:p>
        </p:txBody>
      </p:sp>
      <p:sp>
        <p:nvSpPr>
          <p:cNvPr id="18" name="object 18"/>
          <p:cNvSpPr/>
          <p:nvPr/>
        </p:nvSpPr>
        <p:spPr>
          <a:xfrm>
            <a:off x="7359132" y="4350668"/>
            <a:ext cx="127686" cy="1497227"/>
          </a:xfrm>
          <a:custGeom>
            <a:rect l="l" t="t" r="r" b="b"/>
            <a:pathLst>
              <a:path w="39369" h="461644">
                <a:moveTo>
                  <a:pt x="39027" y="441858"/>
                </a:moveTo>
                <a:lnTo>
                  <a:pt x="0" y="422313"/>
                </a:lnTo>
                <a:lnTo>
                  <a:pt x="0" y="461403"/>
                </a:lnTo>
                <a:lnTo>
                  <a:pt x="39027" y="441858"/>
                </a:lnTo>
                <a:close/>
              </a:path>
              <a:path w="39369" h="461644">
                <a:moveTo>
                  <a:pt x="39027" y="19545"/>
                </a:moveTo>
                <a:lnTo>
                  <a:pt x="0" y="0"/>
                </a:lnTo>
                <a:lnTo>
                  <a:pt x="0" y="39090"/>
                </a:lnTo>
                <a:lnTo>
                  <a:pt x="39027" y="19545"/>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9" name="object 19"/>
          <p:cNvSpPr txBox="1"/>
          <p:nvPr/>
        </p:nvSpPr>
        <p:spPr>
          <a:xfrm>
            <a:off x="6000318" y="3790490"/>
            <a:ext cx="3861420"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081" b="1" u="sng" spc="32">
                <a:solidFill>
                  <a:srgbClr val="00A500"/>
                </a:solidFill>
                <a:uFill>
                  <a:solidFill>
                    <a:srgbClr val="000000"/>
                  </a:solidFill>
                </a:uFill>
                <a:latin typeface="Comic Sans MS"/>
                <a:cs typeface="Comic Sans MS"/>
              </a:rPr>
              <a:t>  </a:t>
            </a:r>
            <a:r>
              <a:rPr sz="3081" b="1" u="sng" spc="-357">
                <a:solidFill>
                  <a:srgbClr val="00A500"/>
                </a:solidFill>
                <a:uFill>
                  <a:solidFill>
                    <a:srgbClr val="000000"/>
                  </a:solidFill>
                </a:uFill>
                <a:latin typeface="Comic Sans MS"/>
                <a:cs typeface="Comic Sans MS"/>
              </a:rPr>
              <a:t> </a:t>
            </a:r>
            <a:r>
              <a:rPr sz="3081" b="1" u="sng" spc="49">
                <a:solidFill>
                  <a:srgbClr val="00A500"/>
                </a:solidFill>
                <a:uFill>
                  <a:solidFill>
                    <a:srgbClr val="000000"/>
                  </a:solidFill>
                </a:uFill>
                <a:latin typeface="Comic Sans MS"/>
                <a:cs typeface="Comic Sans MS"/>
              </a:rPr>
              <a:t>acce</a:t>
            </a:r>
            <a:r>
              <a:rPr sz="3081" b="1" spc="49">
                <a:solidFill>
                  <a:srgbClr val="00A500"/>
                </a:solidFill>
                <a:latin typeface="Comic Sans MS"/>
                <a:cs typeface="Comic Sans MS"/>
              </a:rPr>
              <a:t>pt</a:t>
            </a:r>
            <a:r>
              <a:rPr sz="3081" b="1" spc="-259">
                <a:solidFill>
                  <a:srgbClr val="00A500"/>
                </a:solidFill>
                <a:latin typeface="Comic Sans MS"/>
                <a:cs typeface="Comic Sans MS"/>
              </a:rPr>
              <a:t> </a:t>
            </a:r>
            <a:r>
              <a:rPr sz="5838" i="1" spc="71" baseline="4629">
                <a:latin typeface="Times New Roman"/>
                <a:cs typeface="Times New Roman"/>
              </a:rPr>
              <a:t>w</a:t>
            </a:r>
            <a:endParaRPr sz="5838" baseline="4629">
              <a:latin typeface="Times New Roman"/>
              <a:cs typeface="Times New Roman"/>
            </a:endParaRPr>
          </a:p>
        </p:txBody>
      </p:sp>
      <p:sp>
        <p:nvSpPr>
          <p:cNvPr id="20" name="object 20"/>
          <p:cNvSpPr txBox="1"/>
          <p:nvPr/>
        </p:nvSpPr>
        <p:spPr>
          <a:xfrm>
            <a:off x="4324429" y="816421"/>
            <a:ext cx="416628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D82DA9"/>
                </a:solidFill>
                <a:latin typeface="Comic Sans MS"/>
                <a:cs typeface="Comic Sans MS"/>
              </a:rPr>
              <a:t>and halts on any</a:t>
            </a:r>
            <a:r>
              <a:rPr sz="3081" spc="-243">
                <a:solidFill>
                  <a:srgbClr val="D82DA9"/>
                </a:solidFill>
                <a:latin typeface="Comic Sans MS"/>
                <a:cs typeface="Comic Sans MS"/>
              </a:rPr>
              <a:t> </a:t>
            </a:r>
            <a:r>
              <a:rPr sz="3081" spc="32">
                <a:solidFill>
                  <a:srgbClr val="D82DA9"/>
                </a:solidFill>
                <a:latin typeface="Comic Sans MS"/>
                <a:cs typeface="Comic Sans MS"/>
              </a:rPr>
              <a:t>input</a:t>
            </a:r>
            <a:endParaRPr sz="3081">
              <a:latin typeface="Comic Sans MS"/>
              <a:cs typeface="Comic Sans MS"/>
            </a:endParaRPr>
          </a:p>
        </p:txBody>
      </p:sp>
      <p:sp>
        <p:nvSpPr>
          <p:cNvPr id="21" name="object 21"/>
          <p:cNvSpPr txBox="1">
            <a:spLocks noGrp="1"/>
          </p:cNvSpPr>
          <p:nvPr>
            <p:ph type="title"/>
          </p:nvPr>
        </p:nvSpPr>
        <p:spPr>
          <a:xfrm>
            <a:off x="239087" y="326490"/>
            <a:ext cx="6017741" cy="653015"/>
          </a:xfrm>
          <a:prstGeom prst="rect">
            <a:avLst/>
          </a:prstGeom>
        </p:spPr>
        <p:txBody>
          <a:bodyPr vert="horz" wrap="square" lIns="0" tIns="53546" rIns="0" bIns="0" rtlCol="0">
            <a:spAutoFit/>
          </a:bodyPr>
          <a:lstStyle/>
          <a:p>
            <a:pPr marL="41189">
              <a:spcBef>
                <a:spcPts val="422"/>
              </a:spcBef>
            </a:pPr>
            <a:r>
              <a:rPr sz="3081" b="0" spc="49">
                <a:solidFill>
                  <a:srgbClr val="D82DA9"/>
                </a:solidFill>
                <a:latin typeface="Comic Sans MS"/>
                <a:cs typeface="Comic Sans MS"/>
              </a:rPr>
              <a:t>Turing Machine </a:t>
            </a:r>
            <a:r>
              <a:rPr sz="3081" b="0" spc="32">
                <a:solidFill>
                  <a:srgbClr val="D82DA9"/>
                </a:solidFill>
                <a:latin typeface="Comic Sans MS"/>
                <a:cs typeface="Comic Sans MS"/>
              </a:rPr>
              <a:t>that </a:t>
            </a:r>
            <a:r>
              <a:rPr sz="3081" b="0" spc="49">
                <a:solidFill>
                  <a:srgbClr val="D82DA9"/>
                </a:solidFill>
                <a:latin typeface="Comic Sans MS"/>
                <a:cs typeface="Comic Sans MS"/>
              </a:rPr>
              <a:t>accepts</a:t>
            </a:r>
            <a:r>
              <a:rPr sz="3081" b="0" spc="778">
                <a:solidFill>
                  <a:srgbClr val="D82DA9"/>
                </a:solidFill>
                <a:latin typeface="Comic Sans MS"/>
                <a:cs typeface="Comic Sans MS"/>
              </a:rPr>
              <a:t> </a:t>
            </a:r>
            <a:r>
              <a:rPr sz="5838" b="0" i="1" spc="71" baseline="-4629">
                <a:solidFill>
                  <a:srgbClr val="000000"/>
                </a:solidFill>
                <a:latin typeface="Times New Roman"/>
                <a:cs typeface="Times New Roman"/>
              </a:rPr>
              <a:t>L</a:t>
            </a:r>
            <a:endParaRPr sz="5838" b="0" baseline="-4629">
              <a:latin typeface="Times New Roman"/>
              <a:cs typeface="Times New Roman"/>
            </a:endParaRPr>
          </a:p>
        </p:txBody>
      </p:sp>
      <p:sp>
        <p:nvSpPr>
          <p:cNvPr id="22" name="object 22"/>
          <p:cNvSpPr txBox="1"/>
          <p:nvPr/>
        </p:nvSpPr>
        <p:spPr>
          <a:xfrm>
            <a:off x="6092357" y="4418259"/>
            <a:ext cx="2829697" cy="405474"/>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2270" spc="32">
                <a:solidFill>
                  <a:srgbClr val="929292"/>
                </a:solidFill>
                <a:latin typeface="Comic Sans MS"/>
                <a:cs typeface="Comic Sans MS"/>
              </a:rPr>
              <a:t>Halts </a:t>
            </a:r>
            <a:r>
              <a:rPr sz="2270" spc="49">
                <a:solidFill>
                  <a:srgbClr val="929292"/>
                </a:solidFill>
                <a:latin typeface="Comic Sans MS"/>
                <a:cs typeface="Comic Sans MS"/>
              </a:rPr>
              <a:t>on </a:t>
            </a:r>
            <a:r>
              <a:rPr sz="2270" spc="32">
                <a:solidFill>
                  <a:srgbClr val="929292"/>
                </a:solidFill>
                <a:latin typeface="Comic Sans MS"/>
                <a:cs typeface="Comic Sans MS"/>
              </a:rPr>
              <a:t>final</a:t>
            </a:r>
            <a:r>
              <a:rPr sz="2270" spc="-97">
                <a:solidFill>
                  <a:srgbClr val="929292"/>
                </a:solidFill>
                <a:latin typeface="Comic Sans MS"/>
                <a:cs typeface="Comic Sans MS"/>
              </a:rPr>
              <a:t> </a:t>
            </a:r>
            <a:r>
              <a:rPr sz="2270" spc="49">
                <a:solidFill>
                  <a:srgbClr val="929292"/>
                </a:solidFill>
                <a:latin typeface="Comic Sans MS"/>
                <a:cs typeface="Comic Sans MS"/>
              </a:rPr>
              <a:t>state</a:t>
            </a:r>
            <a:endParaRPr sz="2270">
              <a:latin typeface="Comic Sans MS"/>
              <a:cs typeface="Comic Sans MS"/>
            </a:endParaRPr>
          </a:p>
        </p:txBody>
      </p:sp>
      <p:sp>
        <p:nvSpPr>
          <p:cNvPr id="23" name="object 23"/>
          <p:cNvSpPr txBox="1"/>
          <p:nvPr/>
        </p:nvSpPr>
        <p:spPr>
          <a:xfrm>
            <a:off x="3388286" y="5032355"/>
            <a:ext cx="5408141" cy="1288283"/>
          </a:xfrm>
          <a:prstGeom prst="rect">
            <a:avLst/>
          </a:prstGeom>
        </p:spPr>
        <p:txBody>
          <a:bodyPr vert="horz" wrap="square" lIns="0" tIns="222422"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4755">
              <a:spcBef>
                <a:spcPts val="1751"/>
              </a:spcBef>
            </a:pPr>
            <a:r>
              <a:rPr sz="4622" spc="49" baseline="2923">
                <a:solidFill>
                  <a:srgbClr val="4348AA"/>
                </a:solidFill>
                <a:latin typeface="Comic Sans MS"/>
                <a:cs typeface="Comic Sans MS"/>
              </a:rPr>
              <a:t>with input </a:t>
            </a:r>
            <a:r>
              <a:rPr sz="5838" i="1" spc="71" baseline="6944">
                <a:latin typeface="Times New Roman"/>
                <a:cs typeface="Times New Roman"/>
              </a:rPr>
              <a:t>w</a:t>
            </a:r>
            <a:r>
              <a:rPr lang="en-US" sz="5838" i="1" spc="71" baseline="6944">
                <a:latin typeface="Times New Roman"/>
                <a:cs typeface="Times New Roman"/>
              </a:rPr>
              <a:t>  </a:t>
            </a:r>
            <a:r>
              <a:rPr sz="3892" i="1" u="sng" spc="49">
                <a:solidFill>
                  <a:srgbClr val="00A500"/>
                </a:solidFill>
                <a:uFill>
                  <a:solidFill>
                    <a:srgbClr val="000000"/>
                  </a:solidFill>
                </a:uFill>
                <a:latin typeface="Times New Roman"/>
                <a:cs typeface="Times New Roman"/>
              </a:rPr>
              <a:t> </a:t>
            </a:r>
            <a:r>
              <a:rPr sz="3081" b="1" u="sng" spc="32">
                <a:solidFill>
                  <a:srgbClr val="00A500"/>
                </a:solidFill>
                <a:uFill>
                  <a:solidFill>
                    <a:srgbClr val="000000"/>
                  </a:solidFill>
                </a:uFill>
                <a:latin typeface="Comic Sans MS"/>
                <a:cs typeface="Comic Sans MS"/>
              </a:rPr>
              <a:t>rejec</a:t>
            </a:r>
            <a:r>
              <a:rPr sz="3081" b="1" spc="32">
                <a:solidFill>
                  <a:srgbClr val="00A500"/>
                </a:solidFill>
                <a:latin typeface="Comic Sans MS"/>
                <a:cs typeface="Comic Sans MS"/>
              </a:rPr>
              <a:t>t</a:t>
            </a:r>
            <a:r>
              <a:rPr sz="3081" b="1" spc="-470">
                <a:solidFill>
                  <a:srgbClr val="00A500"/>
                </a:solidFill>
                <a:latin typeface="Comic Sans MS"/>
                <a:cs typeface="Comic Sans MS"/>
              </a:rPr>
              <a:t> </a:t>
            </a:r>
            <a:r>
              <a:rPr sz="5838" i="1" spc="71" baseline="4629">
                <a:latin typeface="Times New Roman"/>
                <a:cs typeface="Times New Roman"/>
              </a:rPr>
              <a:t>w</a:t>
            </a:r>
            <a:endParaRPr sz="5838" baseline="4629">
              <a:latin typeface="Times New Roman"/>
              <a:cs typeface="Times New Roman"/>
            </a:endParaRPr>
          </a:p>
          <a:p>
            <a:pPr marL="2821422">
              <a:spcBef>
                <a:spcPts val="941"/>
              </a:spcBef>
            </a:pPr>
            <a:r>
              <a:rPr sz="2270" spc="32">
                <a:solidFill>
                  <a:srgbClr val="929292"/>
                </a:solidFill>
                <a:latin typeface="Comic Sans MS"/>
                <a:cs typeface="Comic Sans MS"/>
              </a:rPr>
              <a:t>Halts </a:t>
            </a:r>
            <a:r>
              <a:rPr sz="2270" spc="49">
                <a:solidFill>
                  <a:srgbClr val="929292"/>
                </a:solidFill>
                <a:latin typeface="Comic Sans MS"/>
                <a:cs typeface="Comic Sans MS"/>
              </a:rPr>
              <a:t>on</a:t>
            </a:r>
            <a:r>
              <a:rPr sz="2270" spc="-81">
                <a:solidFill>
                  <a:srgbClr val="929292"/>
                </a:solidFill>
                <a:latin typeface="Comic Sans MS"/>
                <a:cs typeface="Comic Sans MS"/>
              </a:rPr>
              <a:t> </a:t>
            </a:r>
            <a:r>
              <a:rPr sz="2270" spc="32">
                <a:solidFill>
                  <a:srgbClr val="929292"/>
                </a:solidFill>
                <a:latin typeface="Comic Sans MS"/>
                <a:cs typeface="Comic Sans MS"/>
              </a:rPr>
              <a:t>non-final</a:t>
            </a:r>
            <a:endParaRPr sz="2270">
              <a:latin typeface="Comic Sans MS"/>
              <a:cs typeface="Comic Sans MS"/>
            </a:endParaRPr>
          </a:p>
        </p:txBody>
      </p:sp>
      <p:sp>
        <p:nvSpPr>
          <p:cNvPr id="24" name="object 24"/>
          <p:cNvSpPr txBox="1"/>
          <p:nvPr/>
        </p:nvSpPr>
        <p:spPr>
          <a:xfrm>
            <a:off x="6168312" y="6228624"/>
            <a:ext cx="840256" cy="405474"/>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2270" spc="49">
                <a:solidFill>
                  <a:srgbClr val="929292"/>
                </a:solidFill>
                <a:latin typeface="Comic Sans MS"/>
                <a:cs typeface="Comic Sans MS"/>
              </a:rPr>
              <a:t>state</a:t>
            </a:r>
            <a:endParaRPr sz="2270">
              <a:latin typeface="Comic Sans MS"/>
              <a:cs typeface="Comic Sans MS"/>
            </a:endParaRPr>
          </a:p>
        </p:txBody>
      </p:sp>
      <p:grpSp>
        <p:nvGrpSpPr>
          <p:cNvPr id="25" name="object 25"/>
          <p:cNvGrpSpPr/>
          <p:nvPr/>
        </p:nvGrpSpPr>
        <p:grpSpPr>
          <a:xfrm>
            <a:off x="29855" y="152877"/>
            <a:ext cx="9154297" cy="6888892"/>
            <a:chOff x="-4156" y="0"/>
            <a:chExt cx="2822575" cy="2124075"/>
          </a:xfrm>
        </p:grpSpPr>
        <p:sp>
          <p:nvSpPr>
            <p:cNvPr id="26" name="object 26"/>
            <p:cNvSpPr/>
            <p:nvPr/>
          </p:nvSpPr>
          <p:spPr>
            <a:xfrm>
              <a:off x="187313" y="375365"/>
              <a:ext cx="2552700" cy="1619250"/>
            </a:xfrm>
            <a:custGeom>
              <a:rect l="l" t="t" r="r" b="b"/>
              <a:pathLst>
                <a:path w="2552700" h="1619250">
                  <a:moveTo>
                    <a:pt x="0" y="0"/>
                  </a:moveTo>
                  <a:lnTo>
                    <a:pt x="2552145" y="0"/>
                  </a:lnTo>
                  <a:lnTo>
                    <a:pt x="2552145" y="1618763"/>
                  </a:lnTo>
                  <a:lnTo>
                    <a:pt x="0" y="1618763"/>
                  </a:lnTo>
                  <a:lnTo>
                    <a:pt x="0" y="0"/>
                  </a:lnTo>
                  <a:close/>
                </a:path>
              </a:pathLst>
            </a:custGeom>
            <a:ln w="11723">
              <a:solidFill>
                <a:srgbClr val="D82DA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27" name="object 27"/>
            <p:cNvSpPr/>
            <p:nvPr/>
          </p:nvSpPr>
          <p:spPr>
            <a:xfrm>
              <a:off x="2078" y="2078"/>
              <a:ext cx="2809875" cy="2112010"/>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28" name="object 7">
            <a:extLst>
              <a:ext uri="{FF2B5EF4-FFF2-40B4-BE49-F238E27FC236}">
                <a16:creationId xmlns:a16="http://schemas.microsoft.com/office/drawing/2014/main" id="{7C1C5A54-E743-5EE4-8A09-652EA028EC8B}"/>
              </a:ext>
            </a:extLst>
          </p:cNvPr>
          <p:cNvSpPr/>
          <p:nvPr/>
        </p:nvSpPr>
        <p:spPr>
          <a:xfrm>
            <a:off x="551095" y="2235238"/>
            <a:ext cx="735227" cy="45719"/>
          </a:xfrm>
          <a:custGeom>
            <a:rect l="l" t="t" r="r" b="b"/>
            <a:pathLst>
              <a:path w="226695">
                <a:moveTo>
                  <a:pt x="0" y="0"/>
                </a:moveTo>
                <a:lnTo>
                  <a:pt x="226339"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30" name="TextBox 29">
            <a:extLst>
              <a:ext uri="{FF2B5EF4-FFF2-40B4-BE49-F238E27FC236}">
                <a16:creationId xmlns:a16="http://schemas.microsoft.com/office/drawing/2014/main" id="{6A5EF4B9-6798-B4C8-2969-F43FE5D58F0C}"/>
              </a:ext>
            </a:extLst>
          </p:cNvPr>
          <p:cNvSpPr txBox="1"/>
          <p:nvPr/>
        </p:nvSpPr>
        <p:spPr>
          <a:xfrm>
            <a:off x="5963219" y="1560564"/>
            <a:ext cx="2422881" cy="110799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b="1" spc="32">
                <a:solidFill>
                  <a:srgbClr val="00A500"/>
                </a:solidFill>
                <a:latin typeface="Comic Sans MS"/>
                <a:cs typeface="Comic Sans MS"/>
              </a:rPr>
              <a:t>reject</a:t>
            </a:r>
            <a:r>
              <a:rPr lang="en-IN" sz="3600" b="1" spc="-178">
                <a:solidFill>
                  <a:srgbClr val="00A500"/>
                </a:solidFill>
                <a:latin typeface="Comic Sans MS"/>
                <a:cs typeface="Comic Sans MS"/>
              </a:rPr>
              <a:t> </a:t>
            </a:r>
            <a:r>
              <a:rPr lang="en-IN" sz="6600" i="1" spc="71" baseline="4629">
                <a:latin typeface="Times New Roman"/>
                <a:cs typeface="Times New Roman"/>
              </a:rPr>
              <a:t>w</a:t>
            </a:r>
            <a:endParaRPr lang="en-IN" sz="6600"/>
          </a:p>
        </p:txBody>
      </p:sp>
      <p:contentPart p14:bwMode="auto" r:id="rId2">
        <p14:nvContentPartPr>
          <p14:cNvPr id="29" name="Ink 28"/>
          <p14:cNvContentPartPr/>
          <p14:nvPr/>
        </p14:nvContentPartPr>
        <p14:xfrm>
          <a:off x="140400" y="1456200"/>
          <a:ext cx="8561160" cy="3589200"/>
        </p14:xfrm>
      </p:contentPar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dur="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dur="1"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dur="1"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dur="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dur="1"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2" grpId="0"/>
      <p:bldP spid="23" grpId="0"/>
      <p:bldP spid="24" grpId="0"/>
      <p:bldP spid="30" grpId="0"/>
    </p:bldLst>
  </p:timing>
</p:sld>
</file>

<file path=ppt/slides/slide3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34172" y="1481695"/>
            <a:ext cx="207181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Therefore</a:t>
            </a:r>
            <a:endParaRPr sz="3081">
              <a:latin typeface="Comic Sans MS"/>
              <a:cs typeface="Comic Sans MS"/>
            </a:endParaRPr>
          </a:p>
        </p:txBody>
      </p:sp>
      <p:sp>
        <p:nvSpPr>
          <p:cNvPr id="3" name="object 3"/>
          <p:cNvSpPr txBox="1">
            <a:spLocks noGrp="1"/>
          </p:cNvSpPr>
          <p:nvPr>
            <p:ph type="title"/>
          </p:nvPr>
        </p:nvSpPr>
        <p:spPr>
          <a:xfrm>
            <a:off x="2362200" y="1358932"/>
            <a:ext cx="2940908" cy="653015"/>
          </a:xfrm>
          <a:prstGeom prst="rect">
            <a:avLst/>
          </a:prstGeom>
        </p:spPr>
        <p:txBody>
          <a:bodyPr vert="horz" wrap="square" lIns="0" tIns="53546" rIns="0" bIns="0" rtlCol="0">
            <a:spAutoFit/>
          </a:bodyPr>
          <a:lstStyle/>
          <a:p>
            <a:pPr marL="41189">
              <a:spcBef>
                <a:spcPts val="422"/>
              </a:spcBef>
            </a:pPr>
            <a:r>
              <a:rPr sz="3892" b="0" i="1" spc="32">
                <a:solidFill>
                  <a:srgbClr val="000000"/>
                </a:solidFill>
                <a:latin typeface="Times New Roman"/>
                <a:cs typeface="Times New Roman"/>
              </a:rPr>
              <a:t>L </a:t>
            </a:r>
            <a:r>
              <a:rPr sz="3081" b="0" spc="32">
                <a:solidFill>
                  <a:srgbClr val="4348AA"/>
                </a:solidFill>
                <a:latin typeface="Comic Sans MS"/>
                <a:cs typeface="Comic Sans MS"/>
              </a:rPr>
              <a:t>is</a:t>
            </a:r>
            <a:r>
              <a:rPr sz="3081" b="0" spc="-195">
                <a:solidFill>
                  <a:srgbClr val="4348AA"/>
                </a:solidFill>
                <a:latin typeface="Comic Sans MS"/>
                <a:cs typeface="Comic Sans MS"/>
              </a:rPr>
              <a:t> </a:t>
            </a:r>
            <a:r>
              <a:rPr sz="3081" b="0" spc="32">
                <a:solidFill>
                  <a:srgbClr val="4348AA"/>
                </a:solidFill>
                <a:latin typeface="Comic Sans MS"/>
                <a:cs typeface="Comic Sans MS"/>
              </a:rPr>
              <a:t>recursive</a:t>
            </a:r>
            <a:endParaRPr sz="3081" b="0">
              <a:latin typeface="Comic Sans MS"/>
              <a:cs typeface="Comic Sans MS"/>
            </a:endParaRPr>
          </a:p>
        </p:txBody>
      </p:sp>
      <p:sp>
        <p:nvSpPr>
          <p:cNvPr id="4" name="object 4"/>
          <p:cNvSpPr txBox="1"/>
          <p:nvPr/>
        </p:nvSpPr>
        <p:spPr>
          <a:xfrm>
            <a:off x="104276" y="2133600"/>
            <a:ext cx="9061060" cy="3593371"/>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92674">
              <a:lnSpc>
                <a:spcPct val="114999"/>
              </a:lnSpc>
              <a:spcBef>
                <a:spcPts val="422"/>
              </a:spcBef>
            </a:pPr>
            <a:r>
              <a:rPr sz="2800" spc="32">
                <a:solidFill>
                  <a:srgbClr val="4348AA"/>
                </a:solidFill>
                <a:latin typeface="Comic Sans MS"/>
                <a:cs typeface="Comic Sans MS"/>
              </a:rPr>
              <a:t>Since </a:t>
            </a:r>
            <a:r>
              <a:rPr sz="4800" i="1" spc="49" baseline="4629">
                <a:latin typeface="Times New Roman"/>
                <a:cs typeface="Times New Roman"/>
              </a:rPr>
              <a:t>L</a:t>
            </a:r>
            <a:r>
              <a:rPr sz="2800" i="1" spc="49" baseline="4629">
                <a:latin typeface="Times New Roman"/>
                <a:cs typeface="Times New Roman"/>
              </a:rPr>
              <a:t> </a:t>
            </a:r>
            <a:r>
              <a:rPr sz="2800" spc="32">
                <a:solidFill>
                  <a:srgbClr val="4348AA"/>
                </a:solidFill>
                <a:latin typeface="Comic Sans MS"/>
                <a:cs typeface="Comic Sans MS"/>
              </a:rPr>
              <a:t>is </a:t>
            </a:r>
            <a:r>
              <a:rPr sz="2800" spc="49">
                <a:solidFill>
                  <a:srgbClr val="4348AA"/>
                </a:solidFill>
                <a:latin typeface="Comic Sans MS"/>
                <a:cs typeface="Comic Sans MS"/>
              </a:rPr>
              <a:t>chosen </a:t>
            </a:r>
            <a:r>
              <a:rPr sz="2800" spc="32">
                <a:solidFill>
                  <a:srgbClr val="4348AA"/>
                </a:solidFill>
                <a:latin typeface="Comic Sans MS"/>
                <a:cs typeface="Comic Sans MS"/>
              </a:rPr>
              <a:t>arbitrarily, </a:t>
            </a:r>
            <a:r>
              <a:rPr sz="2800" spc="49">
                <a:solidFill>
                  <a:srgbClr val="4348AA"/>
                </a:solidFill>
                <a:latin typeface="Comic Sans MS"/>
                <a:cs typeface="Comic Sans MS"/>
              </a:rPr>
              <a:t>every  </a:t>
            </a:r>
            <a:r>
              <a:rPr sz="2800" spc="32">
                <a:solidFill>
                  <a:srgbClr val="4348AA"/>
                </a:solidFill>
                <a:latin typeface="Comic Sans MS"/>
                <a:cs typeface="Comic Sans MS"/>
              </a:rPr>
              <a:t>recursively </a:t>
            </a:r>
            <a:r>
              <a:rPr sz="2800" spc="49">
                <a:solidFill>
                  <a:srgbClr val="4348AA"/>
                </a:solidFill>
                <a:latin typeface="Comic Sans MS"/>
                <a:cs typeface="Comic Sans MS"/>
              </a:rPr>
              <a:t>enumerable</a:t>
            </a:r>
            <a:r>
              <a:rPr sz="2800" spc="-16">
                <a:solidFill>
                  <a:srgbClr val="4348AA"/>
                </a:solidFill>
                <a:latin typeface="Comic Sans MS"/>
                <a:cs typeface="Comic Sans MS"/>
              </a:rPr>
              <a:t> </a:t>
            </a:r>
            <a:r>
              <a:rPr sz="2800" spc="49">
                <a:solidFill>
                  <a:srgbClr val="4348AA"/>
                </a:solidFill>
                <a:latin typeface="Comic Sans MS"/>
                <a:cs typeface="Comic Sans MS"/>
              </a:rPr>
              <a:t>language</a:t>
            </a:r>
            <a:r>
              <a:rPr lang="en-US" sz="2800" spc="49">
                <a:solidFill>
                  <a:srgbClr val="4348AA"/>
                </a:solidFill>
                <a:latin typeface="Comic Sans MS"/>
                <a:cs typeface="Comic Sans MS"/>
              </a:rPr>
              <a:t> </a:t>
            </a:r>
            <a:r>
              <a:rPr sz="2800" spc="32">
                <a:solidFill>
                  <a:srgbClr val="4348AA"/>
                </a:solidFill>
                <a:latin typeface="Comic Sans MS"/>
                <a:cs typeface="Comic Sans MS"/>
              </a:rPr>
              <a:t>is </a:t>
            </a:r>
            <a:r>
              <a:rPr sz="2800" spc="49">
                <a:solidFill>
                  <a:srgbClr val="4348AA"/>
                </a:solidFill>
                <a:latin typeface="Comic Sans MS"/>
                <a:cs typeface="Comic Sans MS"/>
              </a:rPr>
              <a:t>also</a:t>
            </a:r>
            <a:r>
              <a:rPr sz="2800" spc="16">
                <a:solidFill>
                  <a:srgbClr val="4348AA"/>
                </a:solidFill>
                <a:latin typeface="Comic Sans MS"/>
                <a:cs typeface="Comic Sans MS"/>
              </a:rPr>
              <a:t> </a:t>
            </a:r>
            <a:r>
              <a:rPr sz="2800" spc="32">
                <a:solidFill>
                  <a:srgbClr val="4348AA"/>
                </a:solidFill>
                <a:latin typeface="Comic Sans MS"/>
                <a:cs typeface="Comic Sans MS"/>
              </a:rPr>
              <a:t>recursive</a:t>
            </a:r>
            <a:endParaRPr sz="2800">
              <a:latin typeface="Comic Sans MS"/>
              <a:cs typeface="Comic Sans MS"/>
            </a:endParaRPr>
          </a:p>
          <a:p>
            <a:pPr marL="41189" marR="16475">
              <a:lnSpc>
                <a:spcPct val="123400"/>
              </a:lnSpc>
            </a:pPr>
            <a:endParaRPr lang="en-US" sz="2800" spc="49">
              <a:solidFill>
                <a:srgbClr val="4348AA"/>
              </a:solidFill>
              <a:latin typeface="Comic Sans MS"/>
              <a:cs typeface="Comic Sans MS"/>
            </a:endParaRPr>
          </a:p>
          <a:p>
            <a:pPr marL="41189" marR="16475">
              <a:lnSpc>
                <a:spcPct val="123400"/>
              </a:lnSpc>
            </a:pPr>
            <a:r>
              <a:rPr sz="2800" spc="49">
                <a:solidFill>
                  <a:srgbClr val="4348AA"/>
                </a:solidFill>
                <a:latin typeface="Comic Sans MS"/>
                <a:cs typeface="Comic Sans MS"/>
              </a:rPr>
              <a:t>But </a:t>
            </a:r>
            <a:r>
              <a:rPr sz="2800" spc="32">
                <a:solidFill>
                  <a:srgbClr val="4348AA"/>
                </a:solidFill>
                <a:latin typeface="Comic Sans MS"/>
                <a:cs typeface="Comic Sans MS"/>
              </a:rPr>
              <a:t>there </a:t>
            </a:r>
            <a:r>
              <a:rPr sz="2800" spc="49">
                <a:solidFill>
                  <a:srgbClr val="4348AA"/>
                </a:solidFill>
                <a:latin typeface="Comic Sans MS"/>
                <a:cs typeface="Comic Sans MS"/>
              </a:rPr>
              <a:t>are </a:t>
            </a:r>
            <a:r>
              <a:rPr sz="2800" spc="32">
                <a:solidFill>
                  <a:srgbClr val="4348AA"/>
                </a:solidFill>
                <a:latin typeface="Comic Sans MS"/>
                <a:cs typeface="Comic Sans MS"/>
              </a:rPr>
              <a:t>recursively </a:t>
            </a:r>
            <a:r>
              <a:rPr sz="2800" spc="49">
                <a:solidFill>
                  <a:srgbClr val="4348AA"/>
                </a:solidFill>
                <a:latin typeface="Comic Sans MS"/>
                <a:cs typeface="Comic Sans MS"/>
              </a:rPr>
              <a:t>enumerable  languages </a:t>
            </a:r>
            <a:r>
              <a:rPr sz="2800" spc="32">
                <a:solidFill>
                  <a:srgbClr val="4348AA"/>
                </a:solidFill>
                <a:latin typeface="Comic Sans MS"/>
                <a:cs typeface="Comic Sans MS"/>
              </a:rPr>
              <a:t>which </a:t>
            </a:r>
            <a:r>
              <a:rPr sz="2800" spc="49">
                <a:solidFill>
                  <a:srgbClr val="4348AA"/>
                </a:solidFill>
                <a:latin typeface="Comic Sans MS"/>
                <a:cs typeface="Comic Sans MS"/>
              </a:rPr>
              <a:t>are </a:t>
            </a:r>
            <a:r>
              <a:rPr sz="2800" spc="32">
                <a:solidFill>
                  <a:srgbClr val="4348AA"/>
                </a:solidFill>
                <a:latin typeface="Comic Sans MS"/>
                <a:cs typeface="Comic Sans MS"/>
              </a:rPr>
              <a:t>not</a:t>
            </a:r>
            <a:r>
              <a:rPr sz="2800" spc="-49">
                <a:solidFill>
                  <a:srgbClr val="4348AA"/>
                </a:solidFill>
                <a:latin typeface="Comic Sans MS"/>
                <a:cs typeface="Comic Sans MS"/>
              </a:rPr>
              <a:t> </a:t>
            </a:r>
            <a:r>
              <a:rPr sz="2800" spc="32">
                <a:solidFill>
                  <a:srgbClr val="4348AA"/>
                </a:solidFill>
                <a:latin typeface="Comic Sans MS"/>
                <a:cs typeface="Comic Sans MS"/>
              </a:rPr>
              <a:t>recursive</a:t>
            </a:r>
            <a:endParaRPr sz="2800">
              <a:latin typeface="Comic Sans MS"/>
              <a:cs typeface="Comic Sans MS"/>
            </a:endParaRPr>
          </a:p>
          <a:p>
            <a:pPr>
              <a:spcBef>
                <a:spcPts val="178"/>
              </a:spcBef>
            </a:pPr>
            <a:endParaRPr sz="2800">
              <a:latin typeface="Comic Sans MS"/>
              <a:cs typeface="Comic Sans MS"/>
            </a:endParaRPr>
          </a:p>
          <a:p>
            <a:pPr marL="115328"/>
            <a:r>
              <a:rPr sz="2800" b="1" spc="32">
                <a:solidFill>
                  <a:srgbClr val="FF2800"/>
                </a:solidFill>
                <a:latin typeface="Comic Sans MS"/>
                <a:cs typeface="Comic Sans MS"/>
              </a:rPr>
              <a:t>Contradiction!!!!</a:t>
            </a:r>
            <a:endParaRPr sz="2800">
              <a:latin typeface="Comic Sans MS"/>
              <a:cs typeface="Comic Sans MS"/>
            </a:endParaRPr>
          </a:p>
        </p:txBody>
      </p:sp>
      <p:sp>
        <p:nvSpPr>
          <p:cNvPr id="5" name="object 5"/>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6" name="object 2">
            <a:extLst>
              <a:ext uri="{FF2B5EF4-FFF2-40B4-BE49-F238E27FC236}">
                <a16:creationId xmlns:a16="http://schemas.microsoft.com/office/drawing/2014/main" id="{00B97F7D-CE78-5D34-4F61-67201EFE95CE}"/>
              </a:ext>
            </a:extLst>
          </p:cNvPr>
          <p:cNvSpPr txBox="1"/>
          <p:nvPr/>
        </p:nvSpPr>
        <p:spPr>
          <a:xfrm>
            <a:off x="252276" y="6003345"/>
            <a:ext cx="8765059"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FF2800"/>
                </a:solidFill>
                <a:latin typeface="Comic Sans MS"/>
                <a:cs typeface="Comic Sans MS"/>
              </a:rPr>
              <a:t>Therefore, </a:t>
            </a:r>
            <a:r>
              <a:rPr sz="3081" spc="32">
                <a:solidFill>
                  <a:srgbClr val="FF2800"/>
                </a:solidFill>
                <a:latin typeface="Comic Sans MS"/>
                <a:cs typeface="Comic Sans MS"/>
              </a:rPr>
              <a:t>the </a:t>
            </a:r>
            <a:r>
              <a:rPr sz="3081" spc="49">
                <a:solidFill>
                  <a:srgbClr val="FF2800"/>
                </a:solidFill>
                <a:latin typeface="Comic Sans MS"/>
                <a:cs typeface="Comic Sans MS"/>
              </a:rPr>
              <a:t>halting problem </a:t>
            </a:r>
            <a:r>
              <a:rPr sz="3081" spc="32">
                <a:solidFill>
                  <a:srgbClr val="FF2800"/>
                </a:solidFill>
                <a:latin typeface="Comic Sans MS"/>
                <a:cs typeface="Comic Sans MS"/>
              </a:rPr>
              <a:t>is</a:t>
            </a:r>
            <a:r>
              <a:rPr sz="3081" spc="-130">
                <a:solidFill>
                  <a:srgbClr val="FF2800"/>
                </a:solidFill>
                <a:latin typeface="Comic Sans MS"/>
                <a:cs typeface="Comic Sans MS"/>
              </a:rPr>
              <a:t> </a:t>
            </a:r>
            <a:r>
              <a:rPr sz="3081" spc="49">
                <a:solidFill>
                  <a:srgbClr val="FF2800"/>
                </a:solidFill>
                <a:latin typeface="Comic Sans MS"/>
                <a:cs typeface="Comic Sans MS"/>
              </a:rPr>
              <a:t>undecidable</a:t>
            </a:r>
            <a:endParaRPr sz="3081">
              <a:latin typeface="Comic Sans MS"/>
              <a:cs typeface="Comic Sans M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550449" y="768605"/>
            <a:ext cx="4994189" cy="534411"/>
          </a:xfrm>
          <a:prstGeom prst="rect">
            <a:avLst/>
          </a:prstGeom>
          <a:ln w="4158">
            <a:solidFill>
              <a:srgbClr val="FF2800"/>
            </a:solidFill>
          </a:ln>
        </p:spPr>
        <p:txBody>
          <a:bodyPr vert="horz" wrap="square" lIns="0" tIns="59724"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0615">
              <a:spcBef>
                <a:spcPts val="470"/>
              </a:spcBef>
            </a:pPr>
            <a:r>
              <a:rPr sz="3081" spc="65">
                <a:solidFill>
                  <a:srgbClr val="FF2800"/>
                </a:solidFill>
                <a:latin typeface="Comic Sans MS"/>
                <a:cs typeface="Comic Sans MS"/>
              </a:rPr>
              <a:t>The </a:t>
            </a:r>
            <a:r>
              <a:rPr sz="3081" spc="49">
                <a:solidFill>
                  <a:srgbClr val="FF2800"/>
                </a:solidFill>
                <a:latin typeface="Comic Sans MS"/>
                <a:cs typeface="Comic Sans MS"/>
              </a:rPr>
              <a:t>Membership</a:t>
            </a:r>
            <a:r>
              <a:rPr sz="3081" spc="-65">
                <a:solidFill>
                  <a:srgbClr val="FF2800"/>
                </a:solidFill>
                <a:latin typeface="Comic Sans MS"/>
                <a:cs typeface="Comic Sans MS"/>
              </a:rPr>
              <a:t> </a:t>
            </a:r>
            <a:r>
              <a:rPr sz="3081" spc="49">
                <a:solidFill>
                  <a:srgbClr val="FF2800"/>
                </a:solidFill>
                <a:latin typeface="Comic Sans MS"/>
                <a:cs typeface="Comic Sans MS"/>
              </a:rPr>
              <a:t>Problem</a:t>
            </a:r>
            <a:endParaRPr sz="3081">
              <a:latin typeface="Comic Sans MS"/>
              <a:cs typeface="Comic Sans MS"/>
            </a:endParaRPr>
          </a:p>
        </p:txBody>
      </p:sp>
      <p:sp>
        <p:nvSpPr>
          <p:cNvPr id="3" name="object 3"/>
          <p:cNvSpPr txBox="1"/>
          <p:nvPr/>
        </p:nvSpPr>
        <p:spPr>
          <a:xfrm>
            <a:off x="1146294" y="1706369"/>
            <a:ext cx="1256270"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00A500"/>
                </a:solidFill>
                <a:latin typeface="Comic Sans MS"/>
                <a:cs typeface="Comic Sans MS"/>
              </a:rPr>
              <a:t>Input:</a:t>
            </a:r>
            <a:endParaRPr sz="3081">
              <a:latin typeface="Comic Sans MS"/>
              <a:cs typeface="Comic Sans MS"/>
            </a:endParaRPr>
          </a:p>
        </p:txBody>
      </p:sp>
      <p:sp>
        <p:nvSpPr>
          <p:cNvPr id="4" name="object 4"/>
          <p:cNvSpPr txBox="1"/>
          <p:nvPr/>
        </p:nvSpPr>
        <p:spPr>
          <a:xfrm>
            <a:off x="2819400" y="1371600"/>
            <a:ext cx="3758514" cy="1743433"/>
          </a:xfrm>
          <a:prstGeom prst="rect">
            <a:avLst/>
          </a:prstGeom>
        </p:spPr>
        <p:txBody>
          <a:bodyPr vert="horz" wrap="square" lIns="0" tIns="2862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9762" indent="-160636">
              <a:spcBef>
                <a:spcPts val="2254"/>
              </a:spcBef>
              <a:buSzPct val="89473"/>
              <a:buChar char="•"/>
              <a:tabLst>
                <a:tab pos="201824"/>
              </a:tabLst>
            </a:pPr>
            <a:r>
              <a:rPr sz="3081" spc="49">
                <a:solidFill>
                  <a:srgbClr val="4348AA"/>
                </a:solidFill>
                <a:latin typeface="Comic Sans MS"/>
                <a:cs typeface="Comic Sans MS"/>
              </a:rPr>
              <a:t>Turing Machine</a:t>
            </a:r>
            <a:r>
              <a:rPr sz="3081" spc="438">
                <a:solidFill>
                  <a:srgbClr val="4348AA"/>
                </a:solidFill>
                <a:latin typeface="Comic Sans MS"/>
                <a:cs typeface="Comic Sans MS"/>
              </a:rPr>
              <a:t> </a:t>
            </a:r>
            <a:r>
              <a:rPr sz="5838" i="1" spc="71" baseline="2314">
                <a:latin typeface="Times New Roman"/>
                <a:cs typeface="Times New Roman"/>
              </a:rPr>
              <a:t>M</a:t>
            </a:r>
            <a:endParaRPr sz="5838" baseline="2314">
              <a:latin typeface="Times New Roman"/>
              <a:cs typeface="Times New Roman"/>
            </a:endParaRPr>
          </a:p>
          <a:p>
            <a:pPr marL="199762" indent="-160636">
              <a:spcBef>
                <a:spcPts val="1962"/>
              </a:spcBef>
              <a:buSzPct val="89473"/>
              <a:buChar char="•"/>
              <a:tabLst>
                <a:tab pos="201824"/>
              </a:tabLst>
            </a:pPr>
            <a:r>
              <a:rPr sz="3081" spc="32">
                <a:solidFill>
                  <a:srgbClr val="4348AA"/>
                </a:solidFill>
                <a:latin typeface="Comic Sans MS"/>
                <a:cs typeface="Comic Sans MS"/>
              </a:rPr>
              <a:t>String</a:t>
            </a:r>
            <a:r>
              <a:rPr sz="3081" spc="568">
                <a:solidFill>
                  <a:srgbClr val="4348AA"/>
                </a:solidFill>
                <a:latin typeface="Comic Sans MS"/>
                <a:cs typeface="Comic Sans MS"/>
              </a:rPr>
              <a:t> </a:t>
            </a:r>
            <a:r>
              <a:rPr sz="3892" i="1" spc="49">
                <a:latin typeface="Times New Roman"/>
                <a:cs typeface="Times New Roman"/>
              </a:rPr>
              <a:t>w</a:t>
            </a:r>
            <a:endParaRPr sz="3892">
              <a:latin typeface="Times New Roman"/>
              <a:cs typeface="Times New Roman"/>
            </a:endParaRPr>
          </a:p>
        </p:txBody>
      </p:sp>
      <p:sp>
        <p:nvSpPr>
          <p:cNvPr id="5" name="object 5"/>
          <p:cNvSpPr txBox="1"/>
          <p:nvPr/>
        </p:nvSpPr>
        <p:spPr>
          <a:xfrm>
            <a:off x="477671" y="4420159"/>
            <a:ext cx="1917357"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32">
                <a:solidFill>
                  <a:srgbClr val="00A500"/>
                </a:solidFill>
                <a:latin typeface="Comic Sans MS"/>
                <a:cs typeface="Comic Sans MS"/>
              </a:rPr>
              <a:t>Question:</a:t>
            </a:r>
            <a:endParaRPr sz="3081">
              <a:latin typeface="Comic Sans MS"/>
              <a:cs typeface="Comic Sans MS"/>
            </a:endParaRPr>
          </a:p>
        </p:txBody>
      </p:sp>
      <p:sp>
        <p:nvSpPr>
          <p:cNvPr id="6" name="object 6"/>
          <p:cNvSpPr txBox="1"/>
          <p:nvPr/>
        </p:nvSpPr>
        <p:spPr>
          <a:xfrm>
            <a:off x="3047544" y="4445531"/>
            <a:ext cx="1009135"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Does</a:t>
            </a:r>
            <a:endParaRPr sz="3081">
              <a:latin typeface="Comic Sans MS"/>
              <a:cs typeface="Comic Sans MS"/>
            </a:endParaRPr>
          </a:p>
        </p:txBody>
      </p:sp>
      <p:sp>
        <p:nvSpPr>
          <p:cNvPr id="7" name="object 7"/>
          <p:cNvSpPr txBox="1"/>
          <p:nvPr/>
        </p:nvSpPr>
        <p:spPr>
          <a:xfrm>
            <a:off x="4366299" y="4336585"/>
            <a:ext cx="461319" cy="592732"/>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sz="3568" i="1">
                <a:latin typeface="Times New Roman"/>
                <a:cs typeface="Times New Roman"/>
              </a:rPr>
              <a:t>M</a:t>
            </a:r>
            <a:endParaRPr sz="3568">
              <a:latin typeface="Times New Roman"/>
              <a:cs typeface="Times New Roman"/>
            </a:endParaRPr>
          </a:p>
        </p:txBody>
      </p:sp>
      <p:sp>
        <p:nvSpPr>
          <p:cNvPr id="8" name="object 8"/>
          <p:cNvSpPr txBox="1"/>
          <p:nvPr/>
        </p:nvSpPr>
        <p:spPr>
          <a:xfrm>
            <a:off x="5187003" y="4395452"/>
            <a:ext cx="2279822" cy="592732"/>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341"/>
              </a:spcBef>
            </a:pPr>
            <a:r>
              <a:rPr sz="3081" spc="49">
                <a:solidFill>
                  <a:srgbClr val="4348AA"/>
                </a:solidFill>
                <a:latin typeface="Comic Sans MS"/>
                <a:cs typeface="Comic Sans MS"/>
              </a:rPr>
              <a:t>accept </a:t>
            </a:r>
            <a:r>
              <a:rPr sz="3568" i="1">
                <a:latin typeface="Times New Roman"/>
                <a:cs typeface="Times New Roman"/>
              </a:rPr>
              <a:t>w</a:t>
            </a:r>
            <a:r>
              <a:rPr sz="3568" i="1" spc="276">
                <a:latin typeface="Times New Roman"/>
                <a:cs typeface="Times New Roman"/>
              </a:rPr>
              <a:t> </a:t>
            </a:r>
            <a:r>
              <a:rPr sz="3081" spc="49">
                <a:solidFill>
                  <a:srgbClr val="4348AA"/>
                </a:solidFill>
                <a:latin typeface="Comic Sans MS"/>
                <a:cs typeface="Comic Sans MS"/>
              </a:rPr>
              <a:t>?</a:t>
            </a:r>
            <a:endParaRPr sz="3081">
              <a:latin typeface="Comic Sans MS"/>
              <a:cs typeface="Comic Sans MS"/>
            </a:endParaRPr>
          </a:p>
        </p:txBody>
      </p:sp>
      <p:sp>
        <p:nvSpPr>
          <p:cNvPr id="9" name="object 9"/>
          <p:cNvSpPr txBox="1"/>
          <p:nvPr/>
        </p:nvSpPr>
        <p:spPr>
          <a:xfrm>
            <a:off x="3685087" y="5351036"/>
            <a:ext cx="2345724"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65">
                <a:latin typeface="Times New Roman"/>
                <a:cs typeface="Times New Roman"/>
              </a:rPr>
              <a:t>w</a:t>
            </a:r>
            <a:r>
              <a:rPr sz="3892" i="1" spc="-649">
                <a:latin typeface="Times New Roman"/>
                <a:cs typeface="Times New Roman"/>
              </a:rPr>
              <a:t> </a:t>
            </a:r>
            <a:r>
              <a:rPr sz="3892" spc="65">
                <a:latin typeface="Symbol"/>
                <a:cs typeface="Symbol"/>
              </a:rPr>
              <a:t></a:t>
            </a:r>
            <a:r>
              <a:rPr sz="3892" spc="-405">
                <a:latin typeface="Times New Roman"/>
                <a:cs typeface="Times New Roman"/>
              </a:rPr>
              <a:t> </a:t>
            </a:r>
            <a:r>
              <a:rPr sz="3892" i="1" spc="130">
                <a:latin typeface="Times New Roman"/>
                <a:cs typeface="Times New Roman"/>
              </a:rPr>
              <a:t>L</a:t>
            </a:r>
            <a:r>
              <a:rPr sz="3892" spc="130">
                <a:latin typeface="Times New Roman"/>
                <a:cs typeface="Times New Roman"/>
              </a:rPr>
              <a:t>(</a:t>
            </a:r>
            <a:r>
              <a:rPr sz="3892" i="1" spc="130">
                <a:latin typeface="Times New Roman"/>
                <a:cs typeface="Times New Roman"/>
              </a:rPr>
              <a:t>M</a:t>
            </a:r>
            <a:r>
              <a:rPr sz="3892" i="1" spc="-405">
                <a:latin typeface="Times New Roman"/>
                <a:cs typeface="Times New Roman"/>
              </a:rPr>
              <a:t> </a:t>
            </a:r>
            <a:r>
              <a:rPr sz="3892" spc="195">
                <a:latin typeface="Times New Roman"/>
                <a:cs typeface="Times New Roman"/>
              </a:rPr>
              <a:t>)?</a:t>
            </a:r>
            <a:endParaRPr sz="3892">
              <a:latin typeface="Times New Roman"/>
              <a:cs typeface="Times New Roman"/>
            </a:endParaRPr>
          </a:p>
        </p:txBody>
      </p:sp>
    </p:spTree>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contentPart p14:bwMode="auto" r:id="rId2">
        <p14:nvContentPartPr>
          <p14:cNvPr id="3" name="Ink 2"/>
          <p14:cNvContentPartPr/>
          <p14:nvPr/>
        </p14:nvContentPartPr>
        <p14:xfrm>
          <a:off x="543600" y="1322640"/>
          <a:ext cx="8187840" cy="5141880"/>
        </p14:xfrm>
      </p:contentPart>
    </p:spTree>
    <p:extLst>
      <p:ext uri="{BB962C8B-B14F-4D97-AF65-F5344CB8AC3E}">
        <p14:creationId xmlns:p14="http://schemas.microsoft.com/office/powerpoint/2010/main" val="1351072115"/>
      </p:ext>
    </p:extLst>
  </p:cSld>
  <p:clrMapOvr>
    <a:masterClrMapping/>
  </p:clrMapOvr>
  <p:transition/>
  <p:timing/>
</p:sld>
</file>

<file path=ppt/slides/slide3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49933" y="4629623"/>
            <a:ext cx="8699157" cy="1213351"/>
          </a:xfrm>
          <a:prstGeom prst="rect">
            <a:avLst/>
          </a:prstGeom>
        </p:spPr>
        <p:txBody>
          <a:bodyPr vert="horz" wrap="square" lIns="0" tIns="148278"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1164"/>
              </a:spcBef>
              <a:tabLst>
                <a:tab pos="1635189"/>
              </a:tabLst>
            </a:pPr>
            <a:r>
              <a:rPr sz="3081" spc="49">
                <a:solidFill>
                  <a:srgbClr val="FF2800"/>
                </a:solidFill>
                <a:latin typeface="Comic Sans MS"/>
                <a:cs typeface="Comic Sans MS"/>
              </a:rPr>
              <a:t>Proof:	</a:t>
            </a:r>
            <a:r>
              <a:rPr sz="3081" spc="49">
                <a:solidFill>
                  <a:srgbClr val="4348AA"/>
                </a:solidFill>
                <a:latin typeface="Comic Sans MS"/>
                <a:cs typeface="Comic Sans MS"/>
              </a:rPr>
              <a:t>Assume </a:t>
            </a:r>
            <a:r>
              <a:rPr sz="3081" spc="32">
                <a:solidFill>
                  <a:srgbClr val="4348AA"/>
                </a:solidFill>
                <a:latin typeface="Comic Sans MS"/>
                <a:cs typeface="Comic Sans MS"/>
              </a:rPr>
              <a:t>for </a:t>
            </a:r>
            <a:r>
              <a:rPr sz="3081" spc="49">
                <a:solidFill>
                  <a:srgbClr val="4348AA"/>
                </a:solidFill>
                <a:latin typeface="Comic Sans MS"/>
                <a:cs typeface="Comic Sans MS"/>
              </a:rPr>
              <a:t>contradiction</a:t>
            </a:r>
            <a:r>
              <a:rPr sz="3081" spc="-65">
                <a:solidFill>
                  <a:srgbClr val="4348AA"/>
                </a:solidFill>
                <a:latin typeface="Comic Sans MS"/>
                <a:cs typeface="Comic Sans MS"/>
              </a:rPr>
              <a:t> </a:t>
            </a:r>
            <a:r>
              <a:rPr sz="3081" spc="32">
                <a:solidFill>
                  <a:srgbClr val="4348AA"/>
                </a:solidFill>
                <a:latin typeface="Comic Sans MS"/>
                <a:cs typeface="Comic Sans MS"/>
              </a:rPr>
              <a:t>that</a:t>
            </a:r>
            <a:endParaRPr sz="3081">
              <a:latin typeface="Comic Sans MS"/>
              <a:cs typeface="Comic Sans MS"/>
            </a:endParaRPr>
          </a:p>
          <a:p>
            <a:pPr marL="1635189">
              <a:spcBef>
                <a:spcPts val="859"/>
              </a:spcBef>
            </a:pPr>
            <a:r>
              <a:rPr sz="3081" spc="32">
                <a:solidFill>
                  <a:srgbClr val="4348AA"/>
                </a:solidFill>
                <a:latin typeface="Comic Sans MS"/>
                <a:cs typeface="Comic Sans MS"/>
              </a:rPr>
              <a:t>the </a:t>
            </a:r>
            <a:r>
              <a:rPr sz="3081" spc="49">
                <a:solidFill>
                  <a:srgbClr val="4348AA"/>
                </a:solidFill>
                <a:latin typeface="Comic Sans MS"/>
                <a:cs typeface="Comic Sans MS"/>
              </a:rPr>
              <a:t>membership problem </a:t>
            </a:r>
            <a:r>
              <a:rPr sz="3081" spc="32">
                <a:solidFill>
                  <a:srgbClr val="4348AA"/>
                </a:solidFill>
                <a:latin typeface="Comic Sans MS"/>
                <a:cs typeface="Comic Sans MS"/>
              </a:rPr>
              <a:t>is</a:t>
            </a:r>
            <a:r>
              <a:rPr sz="3081" spc="-97">
                <a:solidFill>
                  <a:srgbClr val="4348AA"/>
                </a:solidFill>
                <a:latin typeface="Comic Sans MS"/>
                <a:cs typeface="Comic Sans MS"/>
              </a:rPr>
              <a:t> </a:t>
            </a:r>
            <a:r>
              <a:rPr sz="3081" spc="32">
                <a:solidFill>
                  <a:srgbClr val="4348AA"/>
                </a:solidFill>
                <a:latin typeface="Comic Sans MS"/>
                <a:cs typeface="Comic Sans MS"/>
              </a:rPr>
              <a:t>decidable</a:t>
            </a:r>
            <a:endParaRPr sz="3081">
              <a:latin typeface="Comic Sans MS"/>
              <a:cs typeface="Comic Sans MS"/>
            </a:endParaRPr>
          </a:p>
        </p:txBody>
      </p:sp>
      <p:sp>
        <p:nvSpPr>
          <p:cNvPr id="3" name="object 3"/>
          <p:cNvSpPr txBox="1"/>
          <p:nvPr/>
        </p:nvSpPr>
        <p:spPr>
          <a:xfrm>
            <a:off x="49933" y="1143000"/>
            <a:ext cx="9220200" cy="3004770"/>
          </a:xfrm>
          <a:prstGeom prst="rect">
            <a:avLst/>
          </a:prstGeom>
        </p:spPr>
        <p:txBody>
          <a:bodyPr vert="horz" wrap="square" lIns="0" tIns="30274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2384"/>
              </a:spcBef>
            </a:pPr>
            <a:r>
              <a:rPr sz="3081" spc="49">
                <a:solidFill>
                  <a:srgbClr val="FF2800"/>
                </a:solidFill>
                <a:latin typeface="Comic Sans MS"/>
                <a:cs typeface="Comic Sans MS"/>
              </a:rPr>
              <a:t>Theorem:</a:t>
            </a:r>
            <a:endParaRPr sz="3081">
              <a:latin typeface="Comic Sans MS"/>
              <a:cs typeface="Comic Sans MS"/>
            </a:endParaRPr>
          </a:p>
          <a:p>
            <a:pPr marL="669315">
              <a:spcBef>
                <a:spcPts val="2108"/>
              </a:spcBef>
            </a:pPr>
            <a:r>
              <a:rPr sz="3081" spc="65">
                <a:solidFill>
                  <a:srgbClr val="4348AA"/>
                </a:solidFill>
                <a:latin typeface="Comic Sans MS"/>
                <a:cs typeface="Comic Sans MS"/>
              </a:rPr>
              <a:t>The </a:t>
            </a:r>
            <a:r>
              <a:rPr sz="3081" spc="49">
                <a:solidFill>
                  <a:srgbClr val="4348AA"/>
                </a:solidFill>
                <a:latin typeface="Comic Sans MS"/>
                <a:cs typeface="Comic Sans MS"/>
              </a:rPr>
              <a:t>membership problem </a:t>
            </a:r>
            <a:r>
              <a:rPr sz="3081" spc="32">
                <a:solidFill>
                  <a:srgbClr val="4348AA"/>
                </a:solidFill>
                <a:latin typeface="Comic Sans MS"/>
                <a:cs typeface="Comic Sans MS"/>
              </a:rPr>
              <a:t>is</a:t>
            </a:r>
            <a:r>
              <a:rPr sz="3081" spc="-81">
                <a:solidFill>
                  <a:srgbClr val="4348AA"/>
                </a:solidFill>
                <a:latin typeface="Comic Sans MS"/>
                <a:cs typeface="Comic Sans MS"/>
              </a:rPr>
              <a:t> </a:t>
            </a:r>
            <a:r>
              <a:rPr sz="3081" spc="49">
                <a:solidFill>
                  <a:srgbClr val="4348AA"/>
                </a:solidFill>
                <a:latin typeface="Comic Sans MS"/>
                <a:cs typeface="Comic Sans MS"/>
              </a:rPr>
              <a:t>undecidable</a:t>
            </a:r>
            <a:endParaRPr sz="3081">
              <a:latin typeface="Comic Sans MS"/>
              <a:cs typeface="Comic Sans MS"/>
            </a:endParaRPr>
          </a:p>
          <a:p>
            <a:pPr marL="714623" marR="263607">
              <a:lnSpc>
                <a:spcPct val="101299"/>
              </a:lnSpc>
              <a:spcBef>
                <a:spcPts val="2416"/>
              </a:spcBef>
            </a:pPr>
            <a:r>
              <a:rPr sz="3081" spc="32">
                <a:solidFill>
                  <a:srgbClr val="4348AA"/>
                </a:solidFill>
                <a:latin typeface="Comic Sans MS"/>
                <a:cs typeface="Comic Sans MS"/>
              </a:rPr>
              <a:t>(there </a:t>
            </a:r>
            <a:r>
              <a:rPr sz="3081" spc="49">
                <a:solidFill>
                  <a:srgbClr val="4348AA"/>
                </a:solidFill>
                <a:latin typeface="Comic Sans MS"/>
                <a:cs typeface="Comic Sans MS"/>
              </a:rPr>
              <a:t>are </a:t>
            </a:r>
            <a:r>
              <a:rPr sz="5838" i="1" spc="71" baseline="4629">
                <a:latin typeface="Times New Roman"/>
                <a:cs typeface="Times New Roman"/>
              </a:rPr>
              <a:t>M </a:t>
            </a:r>
            <a:r>
              <a:rPr sz="3081" spc="49">
                <a:solidFill>
                  <a:srgbClr val="4348AA"/>
                </a:solidFill>
                <a:latin typeface="Comic Sans MS"/>
                <a:cs typeface="Comic Sans MS"/>
              </a:rPr>
              <a:t>and </a:t>
            </a:r>
            <a:r>
              <a:rPr sz="5838" i="1" spc="71" baseline="6944">
                <a:latin typeface="Times New Roman"/>
                <a:cs typeface="Times New Roman"/>
              </a:rPr>
              <a:t>w </a:t>
            </a:r>
            <a:r>
              <a:rPr sz="3081" spc="32">
                <a:solidFill>
                  <a:srgbClr val="4348AA"/>
                </a:solidFill>
                <a:latin typeface="Comic Sans MS"/>
                <a:cs typeface="Comic Sans MS"/>
              </a:rPr>
              <a:t>for which </a:t>
            </a:r>
            <a:r>
              <a:rPr sz="3081" spc="49">
                <a:solidFill>
                  <a:srgbClr val="4348AA"/>
                </a:solidFill>
                <a:latin typeface="Comic Sans MS"/>
                <a:cs typeface="Comic Sans MS"/>
              </a:rPr>
              <a:t>we cannot  </a:t>
            </a:r>
            <a:r>
              <a:rPr sz="4622" spc="49" baseline="2923">
                <a:solidFill>
                  <a:srgbClr val="4348AA"/>
                </a:solidFill>
                <a:latin typeface="Comic Sans MS"/>
                <a:cs typeface="Comic Sans MS"/>
              </a:rPr>
              <a:t>decide whether </a:t>
            </a:r>
            <a:r>
              <a:rPr sz="3892" i="1" spc="49">
                <a:latin typeface="Times New Roman"/>
                <a:cs typeface="Times New Roman"/>
              </a:rPr>
              <a:t>w </a:t>
            </a:r>
            <a:r>
              <a:rPr sz="3892" spc="65">
                <a:latin typeface="Symbol"/>
                <a:cs typeface="Symbol"/>
              </a:rPr>
              <a:t></a:t>
            </a:r>
            <a:r>
              <a:rPr sz="3892" spc="65">
                <a:latin typeface="Times New Roman"/>
                <a:cs typeface="Times New Roman"/>
              </a:rPr>
              <a:t> </a:t>
            </a:r>
            <a:r>
              <a:rPr sz="3892" i="1" spc="130">
                <a:latin typeface="Times New Roman"/>
                <a:cs typeface="Times New Roman"/>
              </a:rPr>
              <a:t>L</a:t>
            </a:r>
            <a:r>
              <a:rPr sz="3892" spc="130">
                <a:latin typeface="Times New Roman"/>
                <a:cs typeface="Times New Roman"/>
              </a:rPr>
              <a:t>(</a:t>
            </a:r>
            <a:r>
              <a:rPr sz="3892" i="1" spc="130">
                <a:latin typeface="Times New Roman"/>
                <a:cs typeface="Times New Roman"/>
              </a:rPr>
              <a:t>M </a:t>
            </a:r>
            <a:r>
              <a:rPr sz="3892" spc="16">
                <a:latin typeface="Times New Roman"/>
                <a:cs typeface="Times New Roman"/>
              </a:rPr>
              <a:t>)</a:t>
            </a:r>
            <a:r>
              <a:rPr sz="3892" spc="-81">
                <a:latin typeface="Times New Roman"/>
                <a:cs typeface="Times New Roman"/>
              </a:rPr>
              <a:t> </a:t>
            </a:r>
            <a:r>
              <a:rPr sz="4622" spc="49" baseline="2923">
                <a:solidFill>
                  <a:srgbClr val="4348AA"/>
                </a:solidFill>
                <a:latin typeface="Comic Sans MS"/>
                <a:cs typeface="Comic Sans MS"/>
              </a:rPr>
              <a:t>)</a:t>
            </a:r>
            <a:endParaRPr sz="4622" baseline="2923">
              <a:latin typeface="Comic Sans MS"/>
              <a:cs typeface="Comic Sans MS"/>
            </a:endParaRPr>
          </a:p>
        </p:txBody>
      </p:sp>
      <p:contentPart p14:bwMode="auto" r:id="rId2">
        <p14:nvContentPartPr>
          <p14:cNvPr id="4" name="Ink 3"/>
          <p14:cNvContentPartPr/>
          <p14:nvPr/>
        </p14:nvContentPartPr>
        <p14:xfrm>
          <a:off x="1554480" y="4027320"/>
          <a:ext cx="4068000" cy="81360"/>
        </p14:xfrm>
      </p:contentPar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533400" y="1371600"/>
            <a:ext cx="7477897" cy="1306310"/>
          </a:xfrm>
          <a:prstGeom prst="rect">
            <a:avLst/>
          </a:prstGeom>
        </p:spPr>
        <p:txBody>
          <a:bodyPr vert="horz" wrap="square" lIns="0" tIns="142103"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1119"/>
              </a:spcBef>
            </a:pPr>
            <a:r>
              <a:rPr sz="3081" spc="49">
                <a:solidFill>
                  <a:srgbClr val="4348AA"/>
                </a:solidFill>
                <a:latin typeface="Comic Sans MS"/>
                <a:cs typeface="Comic Sans MS"/>
              </a:rPr>
              <a:t>Thus, </a:t>
            </a:r>
            <a:r>
              <a:rPr sz="3081" spc="32">
                <a:solidFill>
                  <a:srgbClr val="4348AA"/>
                </a:solidFill>
                <a:latin typeface="Comic Sans MS"/>
                <a:cs typeface="Comic Sans MS"/>
              </a:rPr>
              <a:t>there </a:t>
            </a:r>
            <a:r>
              <a:rPr sz="3081" spc="49">
                <a:solidFill>
                  <a:srgbClr val="4348AA"/>
                </a:solidFill>
                <a:latin typeface="Comic Sans MS"/>
                <a:cs typeface="Comic Sans MS"/>
              </a:rPr>
              <a:t>exists a Turing Machine</a:t>
            </a:r>
            <a:r>
              <a:rPr sz="3081" spc="370">
                <a:solidFill>
                  <a:srgbClr val="4348AA"/>
                </a:solidFill>
                <a:latin typeface="Comic Sans MS"/>
                <a:cs typeface="Comic Sans MS"/>
              </a:rPr>
              <a:t> </a:t>
            </a:r>
            <a:r>
              <a:rPr sz="5838" i="1" spc="71" baseline="4629">
                <a:latin typeface="Times New Roman"/>
                <a:cs typeface="Times New Roman"/>
              </a:rPr>
              <a:t>H</a:t>
            </a:r>
            <a:endParaRPr sz="5838" baseline="4629">
              <a:latin typeface="Times New Roman"/>
              <a:cs typeface="Times New Roman"/>
            </a:endParaRPr>
          </a:p>
          <a:p>
            <a:pPr marL="41189">
              <a:spcBef>
                <a:spcPts val="714"/>
              </a:spcBef>
            </a:pPr>
            <a:r>
              <a:rPr sz="3081" spc="32">
                <a:solidFill>
                  <a:srgbClr val="4348AA"/>
                </a:solidFill>
                <a:latin typeface="Comic Sans MS"/>
                <a:cs typeface="Comic Sans MS"/>
              </a:rPr>
              <a:t>that </a:t>
            </a:r>
            <a:r>
              <a:rPr sz="3081" spc="49">
                <a:solidFill>
                  <a:srgbClr val="4348AA"/>
                </a:solidFill>
                <a:latin typeface="Comic Sans MS"/>
                <a:cs typeface="Comic Sans MS"/>
              </a:rPr>
              <a:t>solves the membership</a:t>
            </a:r>
            <a:r>
              <a:rPr sz="3081" spc="-16">
                <a:solidFill>
                  <a:srgbClr val="4348AA"/>
                </a:solidFill>
                <a:latin typeface="Comic Sans MS"/>
                <a:cs typeface="Comic Sans MS"/>
              </a:rPr>
              <a:t> </a:t>
            </a:r>
            <a:r>
              <a:rPr sz="3081" spc="49">
                <a:solidFill>
                  <a:srgbClr val="4348AA"/>
                </a:solidFill>
                <a:latin typeface="Comic Sans MS"/>
                <a:cs typeface="Comic Sans MS"/>
              </a:rPr>
              <a:t>problem</a:t>
            </a:r>
            <a:endParaRPr sz="3081">
              <a:latin typeface="Comic Sans MS"/>
              <a:cs typeface="Comic Sans MS"/>
            </a:endParaRPr>
          </a:p>
        </p:txBody>
      </p:sp>
      <p:grpSp>
        <p:nvGrpSpPr>
          <p:cNvPr id="3" name="object 3"/>
          <p:cNvGrpSpPr/>
          <p:nvPr/>
        </p:nvGrpSpPr>
        <p:grpSpPr>
          <a:xfrm>
            <a:off x="663804" y="3503813"/>
            <a:ext cx="3132438" cy="2145957"/>
            <a:chOff x="191452" y="725047"/>
            <a:chExt cx="965835" cy="661670"/>
          </a:xfrm>
        </p:grpSpPr>
        <p:sp>
          <p:nvSpPr>
            <p:cNvPr id="4" name="object 4"/>
            <p:cNvSpPr/>
            <p:nvPr/>
          </p:nvSpPr>
          <p:spPr>
            <a:xfrm>
              <a:off x="427941" y="727270"/>
              <a:ext cx="727075" cy="657225"/>
            </a:xfrm>
            <a:custGeom>
              <a:rect l="l" t="t" r="r" b="b"/>
              <a:pathLst>
                <a:path w="727075" h="657225">
                  <a:moveTo>
                    <a:pt x="0" y="0"/>
                  </a:moveTo>
                  <a:lnTo>
                    <a:pt x="726913" y="0"/>
                  </a:lnTo>
                  <a:lnTo>
                    <a:pt x="726913" y="656889"/>
                  </a:lnTo>
                  <a:lnTo>
                    <a:pt x="0" y="656889"/>
                  </a:lnTo>
                  <a:lnTo>
                    <a:pt x="0" y="0"/>
                  </a:lnTo>
                  <a:close/>
                </a:path>
              </a:pathLst>
            </a:custGeom>
            <a:ln w="4157">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5" name="object 5"/>
            <p:cNvSpPr/>
            <p:nvPr/>
          </p:nvSpPr>
          <p:spPr>
            <a:xfrm>
              <a:off x="193675" y="867995"/>
              <a:ext cx="226695" cy="0"/>
            </a:xfrm>
            <a:custGeom>
              <a:rect l="l" t="t" r="r" b="b"/>
              <a:pathLst>
                <a:path w="226695">
                  <a:moveTo>
                    <a:pt x="0" y="0"/>
                  </a:moveTo>
                  <a:lnTo>
                    <a:pt x="226339"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6" name="object 6"/>
            <p:cNvSpPr/>
            <p:nvPr/>
          </p:nvSpPr>
          <p:spPr>
            <a:xfrm>
              <a:off x="388747" y="848448"/>
              <a:ext cx="39370" cy="39370"/>
            </a:xfrm>
            <a:custGeom>
              <a:rect l="l" t="t" r="r" b="b"/>
              <a:pathLst>
                <a:path w="39370" h="39369">
                  <a:moveTo>
                    <a:pt x="0" y="0"/>
                  </a:moveTo>
                  <a:lnTo>
                    <a:pt x="0" y="39103"/>
                  </a:lnTo>
                  <a:lnTo>
                    <a:pt x="39077" y="19558"/>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7" name="object 7"/>
            <p:cNvSpPr/>
            <p:nvPr/>
          </p:nvSpPr>
          <p:spPr>
            <a:xfrm>
              <a:off x="193675" y="1219798"/>
              <a:ext cx="226695" cy="0"/>
            </a:xfrm>
            <a:custGeom>
              <a:rect l="l" t="t" r="r" b="b"/>
              <a:pathLst>
                <a:path w="226695">
                  <a:moveTo>
                    <a:pt x="0" y="0"/>
                  </a:moveTo>
                  <a:lnTo>
                    <a:pt x="226339"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8" name="object 8"/>
            <p:cNvSpPr/>
            <p:nvPr/>
          </p:nvSpPr>
          <p:spPr>
            <a:xfrm>
              <a:off x="388747" y="1200251"/>
              <a:ext cx="39370" cy="39370"/>
            </a:xfrm>
            <a:custGeom>
              <a:rect l="l" t="t" r="r" b="b"/>
              <a:pathLst>
                <a:path w="39370" h="39369">
                  <a:moveTo>
                    <a:pt x="0" y="0"/>
                  </a:moveTo>
                  <a:lnTo>
                    <a:pt x="0" y="39103"/>
                  </a:lnTo>
                  <a:lnTo>
                    <a:pt x="39077" y="19557"/>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9" name="object 9"/>
          <p:cNvSpPr txBox="1"/>
          <p:nvPr/>
        </p:nvSpPr>
        <p:spPr>
          <a:xfrm>
            <a:off x="2376511" y="4167468"/>
            <a:ext cx="407773"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422"/>
              </a:spcBef>
            </a:pPr>
            <a:r>
              <a:rPr sz="3892" i="1" spc="49">
                <a:latin typeface="Times New Roman"/>
                <a:cs typeface="Times New Roman"/>
              </a:rPr>
              <a:t>H</a:t>
            </a:r>
            <a:endParaRPr sz="3892">
              <a:latin typeface="Times New Roman"/>
              <a:cs typeface="Times New Roman"/>
            </a:endParaRPr>
          </a:p>
        </p:txBody>
      </p:sp>
      <p:sp>
        <p:nvSpPr>
          <p:cNvPr id="10" name="object 10"/>
          <p:cNvSpPr txBox="1"/>
          <p:nvPr/>
        </p:nvSpPr>
        <p:spPr>
          <a:xfrm>
            <a:off x="179017" y="3558776"/>
            <a:ext cx="504568"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65">
                <a:latin typeface="Times New Roman"/>
                <a:cs typeface="Times New Roman"/>
              </a:rPr>
              <a:t>M</a:t>
            </a:r>
            <a:endParaRPr sz="3892">
              <a:latin typeface="Times New Roman"/>
              <a:cs typeface="Times New Roman"/>
            </a:endParaRPr>
          </a:p>
        </p:txBody>
      </p:sp>
      <p:sp>
        <p:nvSpPr>
          <p:cNvPr id="11" name="object 11"/>
          <p:cNvSpPr txBox="1"/>
          <p:nvPr/>
        </p:nvSpPr>
        <p:spPr>
          <a:xfrm>
            <a:off x="255159" y="4674886"/>
            <a:ext cx="422189"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49">
                <a:latin typeface="Times New Roman"/>
                <a:cs typeface="Times New Roman"/>
              </a:rPr>
              <a:t>w</a:t>
            </a:r>
            <a:endParaRPr sz="3892">
              <a:latin typeface="Times New Roman"/>
              <a:cs typeface="Times New Roman"/>
            </a:endParaRPr>
          </a:p>
        </p:txBody>
      </p:sp>
      <p:grpSp>
        <p:nvGrpSpPr>
          <p:cNvPr id="12" name="object 12"/>
          <p:cNvGrpSpPr/>
          <p:nvPr/>
        </p:nvGrpSpPr>
        <p:grpSpPr>
          <a:xfrm>
            <a:off x="3781312" y="3904032"/>
            <a:ext cx="691978" cy="127686"/>
            <a:chOff x="1152684" y="848448"/>
            <a:chExt cx="213360" cy="39370"/>
          </a:xfrm>
        </p:grpSpPr>
        <p:sp>
          <p:nvSpPr>
            <p:cNvPr id="13" name="object 13"/>
            <p:cNvSpPr/>
            <p:nvPr/>
          </p:nvSpPr>
          <p:spPr>
            <a:xfrm>
              <a:off x="1154907" y="867995"/>
              <a:ext cx="203835" cy="0"/>
            </a:xfrm>
            <a:custGeom>
              <a:rect l="l" t="t" r="r" b="b"/>
              <a:pathLst>
                <a:path w="203834">
                  <a:moveTo>
                    <a:pt x="0" y="0"/>
                  </a:moveTo>
                  <a:lnTo>
                    <a:pt x="203321"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4" name="object 14"/>
            <p:cNvSpPr/>
            <p:nvPr/>
          </p:nvSpPr>
          <p:spPr>
            <a:xfrm>
              <a:off x="1326959" y="848448"/>
              <a:ext cx="39370" cy="39370"/>
            </a:xfrm>
            <a:custGeom>
              <a:rect l="l" t="t" r="r" b="b"/>
              <a:pathLst>
                <a:path w="39369" h="39369">
                  <a:moveTo>
                    <a:pt x="0" y="0"/>
                  </a:moveTo>
                  <a:lnTo>
                    <a:pt x="0" y="39103"/>
                  </a:lnTo>
                  <a:lnTo>
                    <a:pt x="39077" y="19558"/>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15" name="object 15"/>
          <p:cNvSpPr txBox="1"/>
          <p:nvPr/>
        </p:nvSpPr>
        <p:spPr>
          <a:xfrm>
            <a:off x="4427796" y="3667689"/>
            <a:ext cx="875270"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FF2800"/>
                </a:solidFill>
                <a:latin typeface="Comic Sans MS"/>
                <a:cs typeface="Comic Sans MS"/>
              </a:rPr>
              <a:t>YES</a:t>
            </a:r>
            <a:endParaRPr sz="3081">
              <a:latin typeface="Comic Sans MS"/>
              <a:cs typeface="Comic Sans MS"/>
            </a:endParaRPr>
          </a:p>
        </p:txBody>
      </p:sp>
      <p:sp>
        <p:nvSpPr>
          <p:cNvPr id="16" name="object 16"/>
          <p:cNvSpPr txBox="1"/>
          <p:nvPr/>
        </p:nvSpPr>
        <p:spPr>
          <a:xfrm>
            <a:off x="5670597" y="3434933"/>
            <a:ext cx="2967681" cy="709163"/>
          </a:xfrm>
          <a:prstGeom prst="rect">
            <a:avLst/>
          </a:prstGeom>
          <a:ln w="4158">
            <a:solidFill>
              <a:srgbClr val="4348AA"/>
            </a:solidFill>
          </a:ln>
        </p:spPr>
        <p:txBody>
          <a:bodyPr vert="horz" wrap="square" lIns="0" tIns="10915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7111">
              <a:spcBef>
                <a:spcPts val="859"/>
              </a:spcBef>
            </a:pPr>
            <a:r>
              <a:rPr sz="3892" i="1" spc="65">
                <a:latin typeface="Times New Roman"/>
                <a:cs typeface="Times New Roman"/>
              </a:rPr>
              <a:t>M </a:t>
            </a:r>
            <a:r>
              <a:rPr sz="3081" spc="49">
                <a:solidFill>
                  <a:srgbClr val="4348AA"/>
                </a:solidFill>
                <a:latin typeface="Comic Sans MS"/>
                <a:cs typeface="Comic Sans MS"/>
              </a:rPr>
              <a:t>accepts</a:t>
            </a:r>
            <a:r>
              <a:rPr sz="3081" spc="97">
                <a:solidFill>
                  <a:srgbClr val="4348AA"/>
                </a:solidFill>
                <a:latin typeface="Comic Sans MS"/>
                <a:cs typeface="Comic Sans MS"/>
              </a:rPr>
              <a:t> </a:t>
            </a:r>
            <a:r>
              <a:rPr sz="5838" i="1" spc="71" baseline="4629">
                <a:latin typeface="Times New Roman"/>
                <a:cs typeface="Times New Roman"/>
              </a:rPr>
              <a:t>w</a:t>
            </a:r>
            <a:endParaRPr sz="5838" baseline="4629">
              <a:latin typeface="Times New Roman"/>
              <a:cs typeface="Times New Roman"/>
            </a:endParaRPr>
          </a:p>
        </p:txBody>
      </p:sp>
      <p:grpSp>
        <p:nvGrpSpPr>
          <p:cNvPr id="17" name="object 17"/>
          <p:cNvGrpSpPr/>
          <p:nvPr/>
        </p:nvGrpSpPr>
        <p:grpSpPr>
          <a:xfrm>
            <a:off x="3781312" y="5122285"/>
            <a:ext cx="691978" cy="127686"/>
            <a:chOff x="1152684" y="1224076"/>
            <a:chExt cx="213360" cy="39370"/>
          </a:xfrm>
        </p:grpSpPr>
        <p:sp>
          <p:nvSpPr>
            <p:cNvPr id="18" name="object 18"/>
            <p:cNvSpPr/>
            <p:nvPr/>
          </p:nvSpPr>
          <p:spPr>
            <a:xfrm>
              <a:off x="1154907" y="1243622"/>
              <a:ext cx="203835" cy="0"/>
            </a:xfrm>
            <a:custGeom>
              <a:rect l="l" t="t" r="r" b="b"/>
              <a:pathLst>
                <a:path w="203834">
                  <a:moveTo>
                    <a:pt x="0" y="0"/>
                  </a:moveTo>
                  <a:lnTo>
                    <a:pt x="203321"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9" name="object 19"/>
            <p:cNvSpPr/>
            <p:nvPr/>
          </p:nvSpPr>
          <p:spPr>
            <a:xfrm>
              <a:off x="1326959" y="1224076"/>
              <a:ext cx="39370" cy="39370"/>
            </a:xfrm>
            <a:custGeom>
              <a:rect l="l" t="t" r="r" b="b"/>
              <a:pathLst>
                <a:path w="39369" h="39369">
                  <a:moveTo>
                    <a:pt x="0" y="0"/>
                  </a:moveTo>
                  <a:lnTo>
                    <a:pt x="0" y="39103"/>
                  </a:lnTo>
                  <a:lnTo>
                    <a:pt x="39077" y="19558"/>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20" name="object 20"/>
          <p:cNvSpPr txBox="1"/>
          <p:nvPr/>
        </p:nvSpPr>
        <p:spPr>
          <a:xfrm>
            <a:off x="4503833" y="4961156"/>
            <a:ext cx="73110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81">
                <a:solidFill>
                  <a:srgbClr val="FF2800"/>
                </a:solidFill>
                <a:latin typeface="Comic Sans MS"/>
                <a:cs typeface="Comic Sans MS"/>
              </a:rPr>
              <a:t>NO</a:t>
            </a:r>
            <a:endParaRPr sz="3081">
              <a:latin typeface="Comic Sans MS"/>
              <a:cs typeface="Comic Sans MS"/>
            </a:endParaRPr>
          </a:p>
        </p:txBody>
      </p:sp>
      <p:sp>
        <p:nvSpPr>
          <p:cNvPr id="21" name="object 21"/>
          <p:cNvSpPr txBox="1"/>
          <p:nvPr/>
        </p:nvSpPr>
        <p:spPr>
          <a:xfrm>
            <a:off x="5670597" y="4880599"/>
            <a:ext cx="2967681" cy="709163"/>
          </a:xfrm>
          <a:prstGeom prst="rect">
            <a:avLst/>
          </a:prstGeom>
          <a:ln w="4158">
            <a:solidFill>
              <a:srgbClr val="4348AA"/>
            </a:solidFill>
          </a:ln>
        </p:spPr>
        <p:txBody>
          <a:bodyPr vert="horz" wrap="square" lIns="0" tIns="10915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7111">
              <a:spcBef>
                <a:spcPts val="859"/>
              </a:spcBef>
            </a:pPr>
            <a:r>
              <a:rPr sz="3892" i="1" spc="65">
                <a:latin typeface="Times New Roman"/>
                <a:cs typeface="Times New Roman"/>
              </a:rPr>
              <a:t>M </a:t>
            </a:r>
            <a:r>
              <a:rPr sz="3081" spc="32">
                <a:solidFill>
                  <a:srgbClr val="4348AA"/>
                </a:solidFill>
                <a:latin typeface="Comic Sans MS"/>
                <a:cs typeface="Comic Sans MS"/>
              </a:rPr>
              <a:t>rejects</a:t>
            </a:r>
            <a:r>
              <a:rPr sz="3081" spc="551">
                <a:solidFill>
                  <a:srgbClr val="4348AA"/>
                </a:solidFill>
                <a:latin typeface="Comic Sans MS"/>
                <a:cs typeface="Comic Sans MS"/>
              </a:rPr>
              <a:t> </a:t>
            </a:r>
            <a:r>
              <a:rPr sz="5838" i="1" spc="71" baseline="4629">
                <a:latin typeface="Times New Roman"/>
                <a:cs typeface="Times New Roman"/>
              </a:rPr>
              <a:t>w</a:t>
            </a:r>
            <a:endParaRPr sz="5838" baseline="4629">
              <a:latin typeface="Times New Roman"/>
              <a:cs typeface="Times New Roman"/>
            </a:endParaRPr>
          </a:p>
        </p:txBody>
      </p:sp>
      <p:contentPart p14:bwMode="auto" r:id="rId2">
        <p14:nvContentPartPr>
          <p14:cNvPr id="22" name="Ink 21"/>
          <p14:cNvContentPartPr/>
          <p14:nvPr/>
        </p14:nvContentPartPr>
        <p14:xfrm>
          <a:off x="146520" y="3103920"/>
          <a:ext cx="8135280" cy="2316600"/>
        </p14:xfrm>
      </p:contentPart>
    </p:spTree>
  </p:cSld>
  <p:clrMapOvr>
    <a:masterClrMapping/>
  </p:clrMapOvr>
  <p:transition/>
  <p:timing/>
</p:sld>
</file>

<file path=ppt/slides/slide3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1066800" y="1600200"/>
            <a:ext cx="362465"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32">
                <a:latin typeface="Times New Roman"/>
                <a:cs typeface="Times New Roman"/>
              </a:rPr>
              <a:t>L</a:t>
            </a:r>
            <a:endParaRPr sz="3892">
              <a:latin typeface="Times New Roman"/>
              <a:cs typeface="Times New Roman"/>
            </a:endParaRPr>
          </a:p>
        </p:txBody>
      </p:sp>
      <p:sp>
        <p:nvSpPr>
          <p:cNvPr id="3" name="object 3"/>
          <p:cNvSpPr txBox="1">
            <a:spLocks noGrp="1"/>
          </p:cNvSpPr>
          <p:nvPr>
            <p:ph type="title"/>
          </p:nvPr>
        </p:nvSpPr>
        <p:spPr>
          <a:xfrm>
            <a:off x="120011" y="1738592"/>
            <a:ext cx="8886568" cy="1552391"/>
          </a:xfrm>
          <a:prstGeom prst="rect">
            <a:avLst/>
          </a:prstGeom>
        </p:spPr>
        <p:txBody>
          <a:bodyPr vert="horz" wrap="square" lIns="0" tIns="55605" rIns="0" bIns="0" rtlCol="0">
            <a:spAutoFit/>
          </a:bodyPr>
          <a:lstStyle/>
          <a:p>
            <a:pPr marL="41189">
              <a:spcBef>
                <a:spcPts val="438"/>
              </a:spcBef>
              <a:tabLst>
                <a:tab pos="1645486"/>
              </a:tabLst>
            </a:pPr>
            <a:r>
              <a:rPr sz="3081" b="0" spc="49">
                <a:solidFill>
                  <a:srgbClr val="4348AA"/>
                </a:solidFill>
                <a:latin typeface="Comic Sans MS"/>
                <a:cs typeface="Comic Sans MS"/>
              </a:rPr>
              <a:t>Let	be a </a:t>
            </a:r>
            <a:r>
              <a:rPr sz="3081" b="0" spc="32">
                <a:solidFill>
                  <a:srgbClr val="4348AA"/>
                </a:solidFill>
                <a:latin typeface="Comic Sans MS"/>
                <a:cs typeface="Comic Sans MS"/>
              </a:rPr>
              <a:t>recursively </a:t>
            </a:r>
            <a:r>
              <a:rPr sz="3081" b="0" spc="49">
                <a:solidFill>
                  <a:srgbClr val="4348AA"/>
                </a:solidFill>
                <a:latin typeface="Comic Sans MS"/>
                <a:cs typeface="Comic Sans MS"/>
              </a:rPr>
              <a:t>enumerable</a:t>
            </a:r>
            <a:r>
              <a:rPr sz="3081" b="0" spc="-130">
                <a:solidFill>
                  <a:srgbClr val="4348AA"/>
                </a:solidFill>
                <a:latin typeface="Comic Sans MS"/>
                <a:cs typeface="Comic Sans MS"/>
              </a:rPr>
              <a:t> </a:t>
            </a:r>
            <a:r>
              <a:rPr sz="3081" b="0" spc="49">
                <a:solidFill>
                  <a:srgbClr val="4348AA"/>
                </a:solidFill>
                <a:latin typeface="Comic Sans MS"/>
                <a:cs typeface="Comic Sans MS"/>
              </a:rPr>
              <a:t>language</a:t>
            </a:r>
            <a:endParaRPr sz="3081" b="0">
              <a:latin typeface="Comic Sans MS"/>
              <a:cs typeface="Comic Sans MS"/>
            </a:endParaRPr>
          </a:p>
          <a:p>
            <a:pPr marL="41189">
              <a:spcBef>
                <a:spcPts val="3276"/>
              </a:spcBef>
            </a:pPr>
            <a:r>
              <a:rPr sz="3081" b="0" spc="49">
                <a:solidFill>
                  <a:srgbClr val="4348AA"/>
                </a:solidFill>
                <a:latin typeface="Comic Sans MS"/>
                <a:cs typeface="Comic Sans MS"/>
              </a:rPr>
              <a:t>Let </a:t>
            </a:r>
            <a:r>
              <a:rPr sz="3892" b="0" i="1" spc="65">
                <a:solidFill>
                  <a:srgbClr val="000000"/>
                </a:solidFill>
                <a:latin typeface="Times New Roman"/>
                <a:cs typeface="Times New Roman"/>
              </a:rPr>
              <a:t>M </a:t>
            </a:r>
            <a:r>
              <a:rPr sz="3081" b="0" spc="49">
                <a:solidFill>
                  <a:srgbClr val="4348AA"/>
                </a:solidFill>
                <a:latin typeface="Comic Sans MS"/>
                <a:cs typeface="Comic Sans MS"/>
              </a:rPr>
              <a:t>be </a:t>
            </a:r>
            <a:r>
              <a:rPr sz="3081" b="0" spc="32">
                <a:solidFill>
                  <a:srgbClr val="4348AA"/>
                </a:solidFill>
                <a:latin typeface="Comic Sans MS"/>
                <a:cs typeface="Comic Sans MS"/>
              </a:rPr>
              <a:t>the </a:t>
            </a:r>
            <a:r>
              <a:rPr sz="3081" b="0" spc="49">
                <a:solidFill>
                  <a:srgbClr val="4348AA"/>
                </a:solidFill>
                <a:latin typeface="Comic Sans MS"/>
                <a:cs typeface="Comic Sans MS"/>
              </a:rPr>
              <a:t>Turing Machine </a:t>
            </a:r>
            <a:r>
              <a:rPr sz="3081" b="0" spc="32">
                <a:solidFill>
                  <a:srgbClr val="4348AA"/>
                </a:solidFill>
                <a:latin typeface="Comic Sans MS"/>
                <a:cs typeface="Comic Sans MS"/>
              </a:rPr>
              <a:t>that </a:t>
            </a:r>
            <a:r>
              <a:rPr sz="3081" b="0" spc="49">
                <a:solidFill>
                  <a:srgbClr val="4348AA"/>
                </a:solidFill>
                <a:latin typeface="Comic Sans MS"/>
                <a:cs typeface="Comic Sans MS"/>
              </a:rPr>
              <a:t>accepts</a:t>
            </a:r>
            <a:r>
              <a:rPr sz="3081" b="0" spc="422">
                <a:solidFill>
                  <a:srgbClr val="4348AA"/>
                </a:solidFill>
                <a:latin typeface="Comic Sans MS"/>
                <a:cs typeface="Comic Sans MS"/>
              </a:rPr>
              <a:t> </a:t>
            </a:r>
            <a:r>
              <a:rPr sz="3892" b="0" i="1" spc="32">
                <a:solidFill>
                  <a:srgbClr val="000000"/>
                </a:solidFill>
                <a:latin typeface="Times New Roman"/>
                <a:cs typeface="Times New Roman"/>
              </a:rPr>
              <a:t>L</a:t>
            </a:r>
            <a:endParaRPr sz="3892" b="0">
              <a:latin typeface="Times New Roman"/>
              <a:cs typeface="Times New Roman"/>
            </a:endParaRPr>
          </a:p>
        </p:txBody>
      </p:sp>
      <p:sp>
        <p:nvSpPr>
          <p:cNvPr id="4" name="object 4"/>
          <p:cNvSpPr txBox="1"/>
          <p:nvPr/>
        </p:nvSpPr>
        <p:spPr>
          <a:xfrm>
            <a:off x="277746" y="4164449"/>
            <a:ext cx="8001000" cy="2146308"/>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081" spc="81">
                <a:solidFill>
                  <a:srgbClr val="D82DA9"/>
                </a:solidFill>
                <a:latin typeface="Comic Sans MS"/>
                <a:cs typeface="Comic Sans MS"/>
              </a:rPr>
              <a:t>We </a:t>
            </a:r>
            <a:r>
              <a:rPr sz="3081" spc="16">
                <a:solidFill>
                  <a:srgbClr val="D82DA9"/>
                </a:solidFill>
                <a:latin typeface="Comic Sans MS"/>
                <a:cs typeface="Comic Sans MS"/>
              </a:rPr>
              <a:t>will </a:t>
            </a:r>
            <a:r>
              <a:rPr sz="3081" spc="49">
                <a:solidFill>
                  <a:srgbClr val="D82DA9"/>
                </a:solidFill>
                <a:latin typeface="Comic Sans MS"/>
                <a:cs typeface="Comic Sans MS"/>
              </a:rPr>
              <a:t>prove </a:t>
            </a:r>
            <a:r>
              <a:rPr sz="3081" spc="32">
                <a:solidFill>
                  <a:srgbClr val="D82DA9"/>
                </a:solidFill>
                <a:latin typeface="Comic Sans MS"/>
                <a:cs typeface="Comic Sans MS"/>
              </a:rPr>
              <a:t>that </a:t>
            </a:r>
            <a:r>
              <a:rPr sz="5838" i="1" spc="49" baseline="2314">
                <a:latin typeface="Times New Roman"/>
                <a:cs typeface="Times New Roman"/>
              </a:rPr>
              <a:t>L </a:t>
            </a:r>
            <a:r>
              <a:rPr sz="3081" spc="32">
                <a:solidFill>
                  <a:srgbClr val="D82DA9"/>
                </a:solidFill>
                <a:latin typeface="Comic Sans MS"/>
                <a:cs typeface="Comic Sans MS"/>
              </a:rPr>
              <a:t>is </a:t>
            </a:r>
            <a:r>
              <a:rPr sz="3081" spc="49">
                <a:solidFill>
                  <a:srgbClr val="D82DA9"/>
                </a:solidFill>
                <a:latin typeface="Comic Sans MS"/>
                <a:cs typeface="Comic Sans MS"/>
              </a:rPr>
              <a:t>also</a:t>
            </a:r>
            <a:r>
              <a:rPr sz="3081" spc="370">
                <a:solidFill>
                  <a:srgbClr val="D82DA9"/>
                </a:solidFill>
                <a:latin typeface="Comic Sans MS"/>
                <a:cs typeface="Comic Sans MS"/>
              </a:rPr>
              <a:t> </a:t>
            </a:r>
            <a:r>
              <a:rPr sz="3081" spc="32">
                <a:solidFill>
                  <a:srgbClr val="D82DA9"/>
                </a:solidFill>
                <a:latin typeface="Comic Sans MS"/>
                <a:cs typeface="Comic Sans MS"/>
              </a:rPr>
              <a:t>recursive:</a:t>
            </a:r>
            <a:endParaRPr sz="3081">
              <a:latin typeface="Comic Sans MS"/>
              <a:cs typeface="Comic Sans MS"/>
            </a:endParaRPr>
          </a:p>
          <a:p>
            <a:pPr marL="722861" marR="16475">
              <a:lnSpc>
                <a:spcPct val="106000"/>
              </a:lnSpc>
              <a:spcBef>
                <a:spcPts val="3097"/>
              </a:spcBef>
            </a:pPr>
            <a:r>
              <a:rPr sz="3081" spc="49">
                <a:solidFill>
                  <a:srgbClr val="D82DA9"/>
                </a:solidFill>
                <a:latin typeface="Comic Sans MS"/>
                <a:cs typeface="Comic Sans MS"/>
              </a:rPr>
              <a:t>we </a:t>
            </a:r>
            <a:r>
              <a:rPr sz="3081" spc="16">
                <a:solidFill>
                  <a:srgbClr val="D82DA9"/>
                </a:solidFill>
                <a:latin typeface="Comic Sans MS"/>
                <a:cs typeface="Comic Sans MS"/>
              </a:rPr>
              <a:t>will </a:t>
            </a:r>
            <a:r>
              <a:rPr sz="3081" spc="32">
                <a:solidFill>
                  <a:srgbClr val="D82DA9"/>
                </a:solidFill>
                <a:latin typeface="Comic Sans MS"/>
                <a:cs typeface="Comic Sans MS"/>
              </a:rPr>
              <a:t>describe </a:t>
            </a:r>
            <a:r>
              <a:rPr sz="3081" spc="49">
                <a:solidFill>
                  <a:srgbClr val="D82DA9"/>
                </a:solidFill>
                <a:latin typeface="Comic Sans MS"/>
                <a:cs typeface="Comic Sans MS"/>
              </a:rPr>
              <a:t>a Turing machine </a:t>
            </a:r>
            <a:r>
              <a:rPr sz="3081" spc="32">
                <a:solidFill>
                  <a:srgbClr val="D82DA9"/>
                </a:solidFill>
                <a:latin typeface="Comic Sans MS"/>
                <a:cs typeface="Comic Sans MS"/>
              </a:rPr>
              <a:t>that  </a:t>
            </a:r>
            <a:r>
              <a:rPr sz="4622" spc="71" baseline="2923">
                <a:solidFill>
                  <a:srgbClr val="D82DA9"/>
                </a:solidFill>
                <a:latin typeface="Comic Sans MS"/>
                <a:cs typeface="Comic Sans MS"/>
              </a:rPr>
              <a:t>accepts </a:t>
            </a:r>
            <a:r>
              <a:rPr sz="3892" i="1" spc="32">
                <a:latin typeface="Times New Roman"/>
                <a:cs typeface="Times New Roman"/>
              </a:rPr>
              <a:t>L </a:t>
            </a:r>
            <a:r>
              <a:rPr sz="4622" spc="71" baseline="2923">
                <a:solidFill>
                  <a:srgbClr val="D82DA9"/>
                </a:solidFill>
                <a:latin typeface="Comic Sans MS"/>
                <a:cs typeface="Comic Sans MS"/>
              </a:rPr>
              <a:t>and halts on any</a:t>
            </a:r>
            <a:r>
              <a:rPr sz="4622" spc="-850" baseline="2923">
                <a:solidFill>
                  <a:srgbClr val="D82DA9"/>
                </a:solidFill>
                <a:latin typeface="Comic Sans MS"/>
                <a:cs typeface="Comic Sans MS"/>
              </a:rPr>
              <a:t> </a:t>
            </a:r>
            <a:r>
              <a:rPr sz="4622" spc="49" baseline="2923">
                <a:solidFill>
                  <a:srgbClr val="D82DA9"/>
                </a:solidFill>
                <a:latin typeface="Comic Sans MS"/>
                <a:cs typeface="Comic Sans MS"/>
              </a:rPr>
              <a:t>input</a:t>
            </a:r>
            <a:endParaRPr sz="4622" baseline="2923">
              <a:latin typeface="Comic Sans MS"/>
              <a:cs typeface="Comic Sans MS"/>
            </a:endParaRPr>
          </a:p>
        </p:txBody>
      </p:sp>
      <p:contentPart p14:bwMode="auto" r:id="rId2">
        <p14:nvContentPartPr>
          <p14:cNvPr id="5" name="Ink 4"/>
          <p14:cNvContentPartPr/>
          <p14:nvPr/>
        </p14:nvContentPartPr>
        <p14:xfrm>
          <a:off x="258120" y="3925440"/>
          <a:ext cx="7324200" cy="1167120"/>
        </p14:xfrm>
      </p:contentPart>
    </p:spTree>
  </p:cSld>
  <p:clrMapOvr>
    <a:masterClrMapping/>
  </p:clrMapOvr>
  <p:transition/>
  <p:timing/>
</p:sld>
</file>

<file path=ppt/slides/slide3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2076924" y="4002127"/>
            <a:ext cx="3043881" cy="1667850"/>
          </a:xfrm>
          <a:prstGeom prst="rect">
            <a:avLst/>
          </a:prstGeom>
          <a:ln w="4157">
            <a:solidFill>
              <a:srgbClr val="000000"/>
            </a:solidFill>
          </a:ln>
        </p:spPr>
        <p:txBody>
          <a:bodyPr vert="horz" wrap="square" lIns="0" tIns="205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2"/>
              </a:spcBef>
            </a:pPr>
            <a:endParaRPr sz="3730">
              <a:latin typeface="Times New Roman"/>
              <a:cs typeface="Times New Roman"/>
            </a:endParaRPr>
          </a:p>
          <a:p>
            <a:pPr marL="100912"/>
            <a:r>
              <a:rPr sz="3892" i="1" spc="65">
                <a:latin typeface="Times New Roman"/>
                <a:cs typeface="Times New Roman"/>
              </a:rPr>
              <a:t>M </a:t>
            </a:r>
            <a:r>
              <a:rPr sz="3081" spc="49">
                <a:solidFill>
                  <a:srgbClr val="4348AA"/>
                </a:solidFill>
                <a:latin typeface="Comic Sans MS"/>
                <a:cs typeface="Comic Sans MS"/>
              </a:rPr>
              <a:t>accepts </a:t>
            </a:r>
            <a:r>
              <a:rPr sz="5838" i="1" spc="71" baseline="4629">
                <a:latin typeface="Times New Roman"/>
                <a:cs typeface="Times New Roman"/>
              </a:rPr>
              <a:t>w</a:t>
            </a:r>
            <a:r>
              <a:rPr sz="5838" i="1" spc="438" baseline="4629">
                <a:latin typeface="Times New Roman"/>
                <a:cs typeface="Times New Roman"/>
              </a:rPr>
              <a:t> </a:t>
            </a:r>
            <a:r>
              <a:rPr sz="3081" spc="49">
                <a:solidFill>
                  <a:srgbClr val="4348AA"/>
                </a:solidFill>
                <a:latin typeface="Comic Sans MS"/>
                <a:cs typeface="Comic Sans MS"/>
              </a:rPr>
              <a:t>?</a:t>
            </a:r>
            <a:endParaRPr lang="en-US" sz="3081" spc="49">
              <a:solidFill>
                <a:srgbClr val="4348AA"/>
              </a:solidFill>
              <a:latin typeface="Comic Sans MS"/>
              <a:cs typeface="Comic Sans MS"/>
            </a:endParaRPr>
          </a:p>
          <a:p>
            <a:pPr marL="100912"/>
            <a:endParaRPr sz="3081">
              <a:latin typeface="Comic Sans MS"/>
              <a:cs typeface="Comic Sans MS"/>
            </a:endParaRPr>
          </a:p>
        </p:txBody>
      </p:sp>
      <p:grpSp>
        <p:nvGrpSpPr>
          <p:cNvPr id="3" name="object 3"/>
          <p:cNvGrpSpPr/>
          <p:nvPr/>
        </p:nvGrpSpPr>
        <p:grpSpPr>
          <a:xfrm>
            <a:off x="884352" y="4059165"/>
            <a:ext cx="5647038" cy="1451919"/>
            <a:chOff x="134461" y="895299"/>
            <a:chExt cx="1741170" cy="447675"/>
          </a:xfrm>
        </p:grpSpPr>
        <p:sp>
          <p:nvSpPr>
            <p:cNvPr id="4" name="object 4"/>
            <p:cNvSpPr/>
            <p:nvPr/>
          </p:nvSpPr>
          <p:spPr>
            <a:xfrm>
              <a:off x="476847" y="895299"/>
              <a:ext cx="39370" cy="39370"/>
            </a:xfrm>
            <a:custGeom>
              <a:rect l="l" t="t" r="r" b="b"/>
              <a:pathLst>
                <a:path w="39370" h="39369">
                  <a:moveTo>
                    <a:pt x="0" y="0"/>
                  </a:moveTo>
                  <a:lnTo>
                    <a:pt x="0" y="39103"/>
                  </a:lnTo>
                  <a:lnTo>
                    <a:pt x="39090" y="19558"/>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5" name="object 5"/>
            <p:cNvSpPr/>
            <p:nvPr/>
          </p:nvSpPr>
          <p:spPr>
            <a:xfrm>
              <a:off x="140494" y="1313508"/>
              <a:ext cx="363855" cy="0"/>
            </a:xfrm>
            <a:custGeom>
              <a:rect l="l" t="t" r="r" b="b"/>
              <a:pathLst>
                <a:path w="363855">
                  <a:moveTo>
                    <a:pt x="0" y="0"/>
                  </a:moveTo>
                  <a:lnTo>
                    <a:pt x="363720" y="0"/>
                  </a:lnTo>
                </a:path>
              </a:pathLst>
            </a:custGeom>
            <a:ln w="11730">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6" name="object 6"/>
            <p:cNvSpPr/>
            <p:nvPr/>
          </p:nvSpPr>
          <p:spPr>
            <a:xfrm>
              <a:off x="457314" y="1284185"/>
              <a:ext cx="59055" cy="59055"/>
            </a:xfrm>
            <a:custGeom>
              <a:rect l="l" t="t" r="r" b="b"/>
              <a:pathLst>
                <a:path w="59054" h="59055">
                  <a:moveTo>
                    <a:pt x="0" y="0"/>
                  </a:moveTo>
                  <a:lnTo>
                    <a:pt x="0" y="58648"/>
                  </a:lnTo>
                  <a:lnTo>
                    <a:pt x="58623" y="29324"/>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7" name="object 7"/>
            <p:cNvSpPr/>
            <p:nvPr/>
          </p:nvSpPr>
          <p:spPr>
            <a:xfrm>
              <a:off x="1836547" y="895299"/>
              <a:ext cx="39370" cy="39370"/>
            </a:xfrm>
            <a:custGeom>
              <a:rect l="l" t="t" r="r" b="b"/>
              <a:pathLst>
                <a:path w="39369" h="39369">
                  <a:moveTo>
                    <a:pt x="0" y="0"/>
                  </a:moveTo>
                  <a:lnTo>
                    <a:pt x="0" y="39103"/>
                  </a:lnTo>
                  <a:lnTo>
                    <a:pt x="39077" y="19558"/>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8" name="object 8"/>
          <p:cNvSpPr txBox="1"/>
          <p:nvPr/>
        </p:nvSpPr>
        <p:spPr>
          <a:xfrm>
            <a:off x="5301585" y="4955895"/>
            <a:ext cx="73110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81">
                <a:solidFill>
                  <a:srgbClr val="FF2800"/>
                </a:solidFill>
                <a:latin typeface="Comic Sans MS"/>
                <a:cs typeface="Comic Sans MS"/>
              </a:rPr>
              <a:t>NO</a:t>
            </a:r>
            <a:endParaRPr sz="3081">
              <a:latin typeface="Comic Sans MS"/>
              <a:cs typeface="Comic Sans MS"/>
            </a:endParaRPr>
          </a:p>
        </p:txBody>
      </p:sp>
      <p:sp>
        <p:nvSpPr>
          <p:cNvPr id="9" name="object 9"/>
          <p:cNvSpPr txBox="1"/>
          <p:nvPr/>
        </p:nvSpPr>
        <p:spPr>
          <a:xfrm>
            <a:off x="1328474" y="4836052"/>
            <a:ext cx="422189"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49">
                <a:latin typeface="Times New Roman"/>
                <a:cs typeface="Times New Roman"/>
              </a:rPr>
              <a:t>w</a:t>
            </a:r>
            <a:endParaRPr sz="3892">
              <a:latin typeface="Times New Roman"/>
              <a:cs typeface="Times New Roman"/>
            </a:endParaRPr>
          </a:p>
        </p:txBody>
      </p:sp>
      <p:sp>
        <p:nvSpPr>
          <p:cNvPr id="10" name="object 10"/>
          <p:cNvSpPr txBox="1"/>
          <p:nvPr/>
        </p:nvSpPr>
        <p:spPr>
          <a:xfrm>
            <a:off x="3494413" y="3249127"/>
            <a:ext cx="448962"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892" i="1" spc="65">
                <a:latin typeface="Times New Roman"/>
                <a:cs typeface="Times New Roman"/>
              </a:rPr>
              <a:t>H</a:t>
            </a:r>
            <a:endParaRPr sz="3892">
              <a:latin typeface="Times New Roman"/>
              <a:cs typeface="Times New Roman"/>
            </a:endParaRPr>
          </a:p>
        </p:txBody>
      </p:sp>
      <p:sp>
        <p:nvSpPr>
          <p:cNvPr id="11" name="object 11"/>
          <p:cNvSpPr txBox="1"/>
          <p:nvPr/>
        </p:nvSpPr>
        <p:spPr>
          <a:xfrm>
            <a:off x="1350760" y="3249127"/>
            <a:ext cx="805249"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5838" i="1" spc="-3357" baseline="-25462">
                <a:latin typeface="Times New Roman"/>
                <a:cs typeface="Times New Roman"/>
              </a:rPr>
              <a:t>M</a:t>
            </a:r>
            <a:r>
              <a:rPr sz="3892" u="sng">
                <a:uFill>
                  <a:solidFill>
                    <a:srgbClr val="000000"/>
                  </a:solidFill>
                </a:uFill>
                <a:latin typeface="Times New Roman"/>
                <a:cs typeface="Times New Roman"/>
              </a:rPr>
              <a:t> </a:t>
            </a:r>
            <a:r>
              <a:rPr sz="3892" u="sng" spc="438">
                <a:uFill>
                  <a:solidFill>
                    <a:srgbClr val="000000"/>
                  </a:solidFill>
                </a:uFill>
                <a:latin typeface="Times New Roman"/>
                <a:cs typeface="Times New Roman"/>
              </a:rPr>
              <a:t> </a:t>
            </a:r>
            <a:endParaRPr sz="3892">
              <a:latin typeface="Times New Roman"/>
              <a:cs typeface="Times New Roman"/>
            </a:endParaRPr>
          </a:p>
        </p:txBody>
      </p:sp>
      <p:sp>
        <p:nvSpPr>
          <p:cNvPr id="12" name="object 12"/>
          <p:cNvSpPr txBox="1"/>
          <p:nvPr/>
        </p:nvSpPr>
        <p:spPr>
          <a:xfrm>
            <a:off x="5110227" y="3788056"/>
            <a:ext cx="3501081" cy="528301"/>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566">
              <a:spcBef>
                <a:spcPts val="422"/>
              </a:spcBef>
            </a:pPr>
            <a:r>
              <a:rPr sz="4622" u="sng" spc="49" baseline="20467">
                <a:solidFill>
                  <a:srgbClr val="FF2800"/>
                </a:solidFill>
                <a:uFill>
                  <a:solidFill>
                    <a:srgbClr val="000000"/>
                  </a:solidFill>
                </a:uFill>
                <a:latin typeface="Comic Sans MS"/>
                <a:cs typeface="Comic Sans MS"/>
              </a:rPr>
              <a:t>  </a:t>
            </a:r>
            <a:r>
              <a:rPr sz="4622" u="sng" spc="71" baseline="20467">
                <a:solidFill>
                  <a:srgbClr val="FF2800"/>
                </a:solidFill>
                <a:uFill>
                  <a:solidFill>
                    <a:srgbClr val="000000"/>
                  </a:solidFill>
                </a:uFill>
                <a:latin typeface="Comic Sans MS"/>
                <a:cs typeface="Comic Sans MS"/>
              </a:rPr>
              <a:t>YES</a:t>
            </a:r>
            <a:endParaRPr sz="5838" baseline="4629">
              <a:latin typeface="Times New Roman"/>
              <a:cs typeface="Times New Roman"/>
            </a:endParaRPr>
          </a:p>
        </p:txBody>
      </p:sp>
      <p:sp>
        <p:nvSpPr>
          <p:cNvPr id="13" name="object 13"/>
          <p:cNvSpPr txBox="1"/>
          <p:nvPr/>
        </p:nvSpPr>
        <p:spPr>
          <a:xfrm>
            <a:off x="2183520" y="1340970"/>
            <a:ext cx="6025978" cy="1306310"/>
          </a:xfrm>
          <a:prstGeom prst="rect">
            <a:avLst/>
          </a:prstGeom>
        </p:spPr>
        <p:txBody>
          <a:bodyPr vert="horz" wrap="square" lIns="0" tIns="142103"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1119"/>
              </a:spcBef>
            </a:pPr>
            <a:r>
              <a:rPr sz="3081" spc="49">
                <a:solidFill>
                  <a:srgbClr val="D82DA9"/>
                </a:solidFill>
                <a:latin typeface="Comic Sans MS"/>
                <a:cs typeface="Comic Sans MS"/>
              </a:rPr>
              <a:t>Turing Machine </a:t>
            </a:r>
            <a:r>
              <a:rPr sz="3081" spc="32">
                <a:solidFill>
                  <a:srgbClr val="D82DA9"/>
                </a:solidFill>
                <a:latin typeface="Comic Sans MS"/>
                <a:cs typeface="Comic Sans MS"/>
              </a:rPr>
              <a:t>that </a:t>
            </a:r>
            <a:r>
              <a:rPr sz="3081" spc="49">
                <a:solidFill>
                  <a:srgbClr val="D82DA9"/>
                </a:solidFill>
                <a:latin typeface="Comic Sans MS"/>
                <a:cs typeface="Comic Sans MS"/>
              </a:rPr>
              <a:t>accepts</a:t>
            </a:r>
            <a:r>
              <a:rPr sz="3081" spc="843">
                <a:solidFill>
                  <a:srgbClr val="D82DA9"/>
                </a:solidFill>
                <a:latin typeface="Comic Sans MS"/>
                <a:cs typeface="Comic Sans MS"/>
              </a:rPr>
              <a:t> </a:t>
            </a:r>
            <a:r>
              <a:rPr sz="5838" i="1" spc="71" baseline="-4629">
                <a:latin typeface="Times New Roman"/>
                <a:cs typeface="Times New Roman"/>
              </a:rPr>
              <a:t>L</a:t>
            </a:r>
            <a:endParaRPr sz="5838" baseline="-4629">
              <a:latin typeface="Times New Roman"/>
              <a:cs typeface="Times New Roman"/>
            </a:endParaRPr>
          </a:p>
          <a:p>
            <a:pPr marL="41189">
              <a:spcBef>
                <a:spcPts val="714"/>
              </a:spcBef>
            </a:pPr>
            <a:r>
              <a:rPr sz="3081" spc="49">
                <a:solidFill>
                  <a:srgbClr val="D82DA9"/>
                </a:solidFill>
                <a:latin typeface="Comic Sans MS"/>
                <a:cs typeface="Comic Sans MS"/>
              </a:rPr>
              <a:t>and halts on any</a:t>
            </a:r>
            <a:r>
              <a:rPr sz="3081" spc="-65">
                <a:solidFill>
                  <a:srgbClr val="D82DA9"/>
                </a:solidFill>
                <a:latin typeface="Comic Sans MS"/>
                <a:cs typeface="Comic Sans MS"/>
              </a:rPr>
              <a:t> </a:t>
            </a:r>
            <a:r>
              <a:rPr sz="3081" spc="32">
                <a:solidFill>
                  <a:srgbClr val="D82DA9"/>
                </a:solidFill>
                <a:latin typeface="Comic Sans MS"/>
                <a:cs typeface="Comic Sans MS"/>
              </a:rPr>
              <a:t>input</a:t>
            </a:r>
            <a:endParaRPr sz="3081">
              <a:latin typeface="Comic Sans MS"/>
              <a:cs typeface="Comic Sans MS"/>
            </a:endParaRPr>
          </a:p>
        </p:txBody>
      </p:sp>
      <p:grpSp>
        <p:nvGrpSpPr>
          <p:cNvPr id="14" name="object 14"/>
          <p:cNvGrpSpPr/>
          <p:nvPr/>
        </p:nvGrpSpPr>
        <p:grpSpPr>
          <a:xfrm>
            <a:off x="1277333" y="3181847"/>
            <a:ext cx="7416114" cy="3235411"/>
            <a:chOff x="275353" y="627396"/>
            <a:chExt cx="2286635" cy="997585"/>
          </a:xfrm>
        </p:grpSpPr>
        <p:sp>
          <p:nvSpPr>
            <p:cNvPr id="15" name="object 15"/>
            <p:cNvSpPr/>
            <p:nvPr/>
          </p:nvSpPr>
          <p:spPr>
            <a:xfrm>
              <a:off x="281386" y="633429"/>
              <a:ext cx="2274570" cy="985519"/>
            </a:xfrm>
            <a:custGeom>
              <a:rect l="l" t="t" r="r" b="b"/>
              <a:pathLst>
                <a:path w="2274570" h="985519">
                  <a:moveTo>
                    <a:pt x="0" y="0"/>
                  </a:moveTo>
                  <a:lnTo>
                    <a:pt x="2274535" y="0"/>
                  </a:lnTo>
                  <a:lnTo>
                    <a:pt x="2274535" y="985334"/>
                  </a:lnTo>
                  <a:lnTo>
                    <a:pt x="0" y="985334"/>
                  </a:lnTo>
                  <a:lnTo>
                    <a:pt x="0" y="0"/>
                  </a:lnTo>
                  <a:close/>
                </a:path>
              </a:pathLst>
            </a:custGeom>
            <a:ln w="11729">
              <a:solidFill>
                <a:srgbClr val="D82DA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6" name="object 16"/>
            <p:cNvSpPr/>
            <p:nvPr/>
          </p:nvSpPr>
          <p:spPr>
            <a:xfrm>
              <a:off x="1454150" y="1337331"/>
              <a:ext cx="414020" cy="0"/>
            </a:xfrm>
            <a:custGeom>
              <a:rect l="l" t="t" r="r" b="b"/>
              <a:pathLst>
                <a:path w="414019">
                  <a:moveTo>
                    <a:pt x="0" y="0"/>
                  </a:moveTo>
                  <a:lnTo>
                    <a:pt x="413665" y="0"/>
                  </a:lnTo>
                </a:path>
              </a:pathLst>
            </a:custGeom>
            <a:ln w="4158">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7" name="object 17"/>
            <p:cNvSpPr/>
            <p:nvPr/>
          </p:nvSpPr>
          <p:spPr>
            <a:xfrm>
              <a:off x="1836547" y="1317790"/>
              <a:ext cx="39370" cy="39370"/>
            </a:xfrm>
            <a:custGeom>
              <a:rect l="l" t="t" r="r" b="b"/>
              <a:pathLst>
                <a:path w="39369" h="39369">
                  <a:moveTo>
                    <a:pt x="0" y="0"/>
                  </a:moveTo>
                  <a:lnTo>
                    <a:pt x="0" y="39103"/>
                  </a:lnTo>
                  <a:lnTo>
                    <a:pt x="39077" y="19545"/>
                  </a:lnTo>
                  <a:lnTo>
                    <a:pt x="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grpSp>
      <p:sp>
        <p:nvSpPr>
          <p:cNvPr id="18" name="object 18"/>
          <p:cNvSpPr txBox="1"/>
          <p:nvPr/>
        </p:nvSpPr>
        <p:spPr>
          <a:xfrm>
            <a:off x="6594428" y="5056437"/>
            <a:ext cx="1799968"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22"/>
              </a:spcBef>
            </a:pPr>
            <a:r>
              <a:rPr sz="3081" b="1" spc="32">
                <a:solidFill>
                  <a:srgbClr val="00A500"/>
                </a:solidFill>
                <a:latin typeface="Comic Sans MS"/>
                <a:cs typeface="Comic Sans MS"/>
              </a:rPr>
              <a:t>reject</a:t>
            </a:r>
            <a:r>
              <a:rPr sz="3081" b="1" spc="-211">
                <a:solidFill>
                  <a:srgbClr val="00A500"/>
                </a:solidFill>
                <a:latin typeface="Comic Sans MS"/>
                <a:cs typeface="Comic Sans MS"/>
              </a:rPr>
              <a:t> </a:t>
            </a:r>
            <a:r>
              <a:rPr sz="3892" i="1" spc="49">
                <a:latin typeface="Times New Roman"/>
                <a:cs typeface="Times New Roman"/>
              </a:rPr>
              <a:t>w</a:t>
            </a:r>
            <a:endParaRPr sz="3892">
              <a:latin typeface="Times New Roman"/>
              <a:cs typeface="Times New Roman"/>
            </a:endParaRPr>
          </a:p>
        </p:txBody>
      </p:sp>
      <p:sp>
        <p:nvSpPr>
          <p:cNvPr id="20" name="object 5">
            <a:extLst>
              <a:ext uri="{FF2B5EF4-FFF2-40B4-BE49-F238E27FC236}">
                <a16:creationId xmlns:a16="http://schemas.microsoft.com/office/drawing/2014/main" id="{E378FB82-ED8B-D3C7-3301-D02F47C585E3}"/>
              </a:ext>
            </a:extLst>
          </p:cNvPr>
          <p:cNvSpPr/>
          <p:nvPr/>
        </p:nvSpPr>
        <p:spPr>
          <a:xfrm>
            <a:off x="814601" y="4114564"/>
            <a:ext cx="1180070" cy="0"/>
          </a:xfrm>
          <a:custGeom>
            <a:rect l="l" t="t" r="r" b="b"/>
            <a:pathLst>
              <a:path w="363855">
                <a:moveTo>
                  <a:pt x="0" y="0"/>
                </a:moveTo>
                <a:lnTo>
                  <a:pt x="363720" y="0"/>
                </a:lnTo>
              </a:path>
            </a:pathLst>
          </a:custGeom>
          <a:ln w="11730">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21" name="TextBox 20">
            <a:extLst>
              <a:ext uri="{FF2B5EF4-FFF2-40B4-BE49-F238E27FC236}">
                <a16:creationId xmlns:a16="http://schemas.microsoft.com/office/drawing/2014/main" id="{0F7F7CA7-D1D4-267B-7D69-2F022FDF73B7}"/>
              </a:ext>
            </a:extLst>
          </p:cNvPr>
          <p:cNvSpPr txBox="1"/>
          <p:nvPr/>
        </p:nvSpPr>
        <p:spPr>
          <a:xfrm>
            <a:off x="6519893" y="3551333"/>
            <a:ext cx="2079455" cy="101566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spc="49">
                <a:solidFill>
                  <a:srgbClr val="00A500"/>
                </a:solidFill>
                <a:latin typeface="Comic Sans MS"/>
                <a:cs typeface="Comic Sans MS"/>
              </a:rPr>
              <a:t>accept</a:t>
            </a:r>
            <a:r>
              <a:rPr lang="en-IN" sz="3200" b="1" spc="-662">
                <a:solidFill>
                  <a:srgbClr val="00A500"/>
                </a:solidFill>
                <a:latin typeface="Comic Sans MS"/>
                <a:cs typeface="Comic Sans MS"/>
              </a:rPr>
              <a:t> </a:t>
            </a:r>
            <a:r>
              <a:rPr lang="en-IN" sz="6000" i="1" spc="71" baseline="4629">
                <a:latin typeface="Times New Roman"/>
                <a:cs typeface="Times New Roman"/>
              </a:rPr>
              <a:t>w</a:t>
            </a:r>
            <a:endParaRPr lang="en-IN" sz="6000"/>
          </a:p>
        </p:txBody>
      </p:sp>
      <p:contentPart p14:bwMode="auto" r:id="rId2">
        <p14:nvContentPartPr>
          <p14:cNvPr id="19" name="Ink 18"/>
          <p14:cNvContentPartPr/>
          <p14:nvPr/>
        </p14:nvContentPartPr>
        <p14:xfrm>
          <a:off x="1209960" y="823680"/>
          <a:ext cx="7458480" cy="4519800"/>
        </p14:xfrm>
      </p:contentPar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dur="1"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p:nvPr/>
        </p:nvSpPr>
        <p:spPr>
          <a:xfrm>
            <a:off x="34172" y="1481695"/>
            <a:ext cx="207181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4348AA"/>
                </a:solidFill>
                <a:latin typeface="Comic Sans MS"/>
                <a:cs typeface="Comic Sans MS"/>
              </a:rPr>
              <a:t>Therefore</a:t>
            </a:r>
            <a:endParaRPr sz="3081">
              <a:latin typeface="Comic Sans MS"/>
              <a:cs typeface="Comic Sans MS"/>
            </a:endParaRPr>
          </a:p>
        </p:txBody>
      </p:sp>
      <p:sp>
        <p:nvSpPr>
          <p:cNvPr id="3" name="object 3"/>
          <p:cNvSpPr txBox="1">
            <a:spLocks noGrp="1"/>
          </p:cNvSpPr>
          <p:nvPr>
            <p:ph type="title"/>
          </p:nvPr>
        </p:nvSpPr>
        <p:spPr>
          <a:xfrm>
            <a:off x="2362200" y="1358932"/>
            <a:ext cx="2940908" cy="653015"/>
          </a:xfrm>
          <a:prstGeom prst="rect">
            <a:avLst/>
          </a:prstGeom>
        </p:spPr>
        <p:txBody>
          <a:bodyPr vert="horz" wrap="square" lIns="0" tIns="53546" rIns="0" bIns="0" rtlCol="0">
            <a:spAutoFit/>
          </a:bodyPr>
          <a:lstStyle/>
          <a:p>
            <a:pPr marL="41189">
              <a:spcBef>
                <a:spcPts val="422"/>
              </a:spcBef>
            </a:pPr>
            <a:r>
              <a:rPr sz="3892" b="0" i="1" spc="32">
                <a:solidFill>
                  <a:srgbClr val="000000"/>
                </a:solidFill>
                <a:latin typeface="Times New Roman"/>
                <a:cs typeface="Times New Roman"/>
              </a:rPr>
              <a:t>L </a:t>
            </a:r>
            <a:r>
              <a:rPr sz="3081" b="0" spc="32">
                <a:solidFill>
                  <a:srgbClr val="4348AA"/>
                </a:solidFill>
                <a:latin typeface="Comic Sans MS"/>
                <a:cs typeface="Comic Sans MS"/>
              </a:rPr>
              <a:t>is</a:t>
            </a:r>
            <a:r>
              <a:rPr sz="3081" b="0" spc="-195">
                <a:solidFill>
                  <a:srgbClr val="4348AA"/>
                </a:solidFill>
                <a:latin typeface="Comic Sans MS"/>
                <a:cs typeface="Comic Sans MS"/>
              </a:rPr>
              <a:t> </a:t>
            </a:r>
            <a:r>
              <a:rPr sz="3081" b="0" spc="32">
                <a:solidFill>
                  <a:srgbClr val="4348AA"/>
                </a:solidFill>
                <a:latin typeface="Comic Sans MS"/>
                <a:cs typeface="Comic Sans MS"/>
              </a:rPr>
              <a:t>recursive</a:t>
            </a:r>
            <a:endParaRPr sz="3081" b="0">
              <a:latin typeface="Comic Sans MS"/>
              <a:cs typeface="Comic Sans MS"/>
            </a:endParaRPr>
          </a:p>
        </p:txBody>
      </p:sp>
      <p:sp>
        <p:nvSpPr>
          <p:cNvPr id="4" name="object 4"/>
          <p:cNvSpPr txBox="1"/>
          <p:nvPr/>
        </p:nvSpPr>
        <p:spPr>
          <a:xfrm>
            <a:off x="104276" y="2133600"/>
            <a:ext cx="9061060" cy="3593371"/>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92674">
              <a:lnSpc>
                <a:spcPct val="114999"/>
              </a:lnSpc>
              <a:spcBef>
                <a:spcPts val="422"/>
              </a:spcBef>
            </a:pPr>
            <a:r>
              <a:rPr sz="2800" spc="32">
                <a:solidFill>
                  <a:srgbClr val="4348AA"/>
                </a:solidFill>
                <a:latin typeface="Comic Sans MS"/>
                <a:cs typeface="Comic Sans MS"/>
              </a:rPr>
              <a:t>Since </a:t>
            </a:r>
            <a:r>
              <a:rPr sz="4800" i="1" spc="49" baseline="4629">
                <a:latin typeface="Times New Roman"/>
                <a:cs typeface="Times New Roman"/>
              </a:rPr>
              <a:t>L</a:t>
            </a:r>
            <a:r>
              <a:rPr sz="2800" i="1" spc="49" baseline="4629">
                <a:latin typeface="Times New Roman"/>
                <a:cs typeface="Times New Roman"/>
              </a:rPr>
              <a:t> </a:t>
            </a:r>
            <a:r>
              <a:rPr sz="2800" spc="32">
                <a:solidFill>
                  <a:srgbClr val="4348AA"/>
                </a:solidFill>
                <a:latin typeface="Comic Sans MS"/>
                <a:cs typeface="Comic Sans MS"/>
              </a:rPr>
              <a:t>is </a:t>
            </a:r>
            <a:r>
              <a:rPr sz="2800" spc="49">
                <a:solidFill>
                  <a:srgbClr val="4348AA"/>
                </a:solidFill>
                <a:latin typeface="Comic Sans MS"/>
                <a:cs typeface="Comic Sans MS"/>
              </a:rPr>
              <a:t>chosen </a:t>
            </a:r>
            <a:r>
              <a:rPr sz="2800" spc="32">
                <a:solidFill>
                  <a:srgbClr val="4348AA"/>
                </a:solidFill>
                <a:latin typeface="Comic Sans MS"/>
                <a:cs typeface="Comic Sans MS"/>
              </a:rPr>
              <a:t>arbitrarily, </a:t>
            </a:r>
            <a:r>
              <a:rPr sz="2800" spc="49">
                <a:solidFill>
                  <a:srgbClr val="4348AA"/>
                </a:solidFill>
                <a:latin typeface="Comic Sans MS"/>
                <a:cs typeface="Comic Sans MS"/>
              </a:rPr>
              <a:t>every  </a:t>
            </a:r>
            <a:r>
              <a:rPr sz="2800" spc="32">
                <a:solidFill>
                  <a:srgbClr val="4348AA"/>
                </a:solidFill>
                <a:latin typeface="Comic Sans MS"/>
                <a:cs typeface="Comic Sans MS"/>
              </a:rPr>
              <a:t>recursively </a:t>
            </a:r>
            <a:r>
              <a:rPr sz="2800" spc="49">
                <a:solidFill>
                  <a:srgbClr val="4348AA"/>
                </a:solidFill>
                <a:latin typeface="Comic Sans MS"/>
                <a:cs typeface="Comic Sans MS"/>
              </a:rPr>
              <a:t>enumerable</a:t>
            </a:r>
            <a:r>
              <a:rPr sz="2800" spc="-16">
                <a:solidFill>
                  <a:srgbClr val="4348AA"/>
                </a:solidFill>
                <a:latin typeface="Comic Sans MS"/>
                <a:cs typeface="Comic Sans MS"/>
              </a:rPr>
              <a:t> </a:t>
            </a:r>
            <a:r>
              <a:rPr sz="2800" spc="49">
                <a:solidFill>
                  <a:srgbClr val="4348AA"/>
                </a:solidFill>
                <a:latin typeface="Comic Sans MS"/>
                <a:cs typeface="Comic Sans MS"/>
              </a:rPr>
              <a:t>language</a:t>
            </a:r>
            <a:r>
              <a:rPr lang="en-US" sz="2800" spc="49">
                <a:solidFill>
                  <a:srgbClr val="4348AA"/>
                </a:solidFill>
                <a:latin typeface="Comic Sans MS"/>
                <a:cs typeface="Comic Sans MS"/>
              </a:rPr>
              <a:t> </a:t>
            </a:r>
            <a:r>
              <a:rPr sz="2800" spc="32">
                <a:solidFill>
                  <a:srgbClr val="4348AA"/>
                </a:solidFill>
                <a:latin typeface="Comic Sans MS"/>
                <a:cs typeface="Comic Sans MS"/>
              </a:rPr>
              <a:t>is </a:t>
            </a:r>
            <a:r>
              <a:rPr sz="2800" spc="49">
                <a:solidFill>
                  <a:srgbClr val="4348AA"/>
                </a:solidFill>
                <a:latin typeface="Comic Sans MS"/>
                <a:cs typeface="Comic Sans MS"/>
              </a:rPr>
              <a:t>also</a:t>
            </a:r>
            <a:r>
              <a:rPr sz="2800" spc="16">
                <a:solidFill>
                  <a:srgbClr val="4348AA"/>
                </a:solidFill>
                <a:latin typeface="Comic Sans MS"/>
                <a:cs typeface="Comic Sans MS"/>
              </a:rPr>
              <a:t> </a:t>
            </a:r>
            <a:r>
              <a:rPr sz="2800" spc="32">
                <a:solidFill>
                  <a:srgbClr val="4348AA"/>
                </a:solidFill>
                <a:latin typeface="Comic Sans MS"/>
                <a:cs typeface="Comic Sans MS"/>
              </a:rPr>
              <a:t>recursive</a:t>
            </a:r>
            <a:endParaRPr sz="2800">
              <a:latin typeface="Comic Sans MS"/>
              <a:cs typeface="Comic Sans MS"/>
            </a:endParaRPr>
          </a:p>
          <a:p>
            <a:pPr marL="41189" marR="16475">
              <a:lnSpc>
                <a:spcPct val="123400"/>
              </a:lnSpc>
            </a:pPr>
            <a:endParaRPr lang="en-US" sz="2800" spc="49">
              <a:solidFill>
                <a:srgbClr val="4348AA"/>
              </a:solidFill>
              <a:latin typeface="Comic Sans MS"/>
              <a:cs typeface="Comic Sans MS"/>
            </a:endParaRPr>
          </a:p>
          <a:p>
            <a:pPr marL="41189" marR="16475">
              <a:lnSpc>
                <a:spcPct val="123400"/>
              </a:lnSpc>
            </a:pPr>
            <a:r>
              <a:rPr sz="2800" spc="49">
                <a:solidFill>
                  <a:srgbClr val="4348AA"/>
                </a:solidFill>
                <a:latin typeface="Comic Sans MS"/>
                <a:cs typeface="Comic Sans MS"/>
              </a:rPr>
              <a:t>But </a:t>
            </a:r>
            <a:r>
              <a:rPr sz="2800" spc="32">
                <a:solidFill>
                  <a:srgbClr val="4348AA"/>
                </a:solidFill>
                <a:latin typeface="Comic Sans MS"/>
                <a:cs typeface="Comic Sans MS"/>
              </a:rPr>
              <a:t>there </a:t>
            </a:r>
            <a:r>
              <a:rPr sz="2800" spc="49">
                <a:solidFill>
                  <a:srgbClr val="4348AA"/>
                </a:solidFill>
                <a:latin typeface="Comic Sans MS"/>
                <a:cs typeface="Comic Sans MS"/>
              </a:rPr>
              <a:t>are </a:t>
            </a:r>
            <a:r>
              <a:rPr sz="2800" spc="32">
                <a:solidFill>
                  <a:srgbClr val="4348AA"/>
                </a:solidFill>
                <a:latin typeface="Comic Sans MS"/>
                <a:cs typeface="Comic Sans MS"/>
              </a:rPr>
              <a:t>recursively </a:t>
            </a:r>
            <a:r>
              <a:rPr sz="2800" spc="49">
                <a:solidFill>
                  <a:srgbClr val="4348AA"/>
                </a:solidFill>
                <a:latin typeface="Comic Sans MS"/>
                <a:cs typeface="Comic Sans MS"/>
              </a:rPr>
              <a:t>enumerable  languages </a:t>
            </a:r>
            <a:r>
              <a:rPr sz="2800" spc="32">
                <a:solidFill>
                  <a:srgbClr val="4348AA"/>
                </a:solidFill>
                <a:latin typeface="Comic Sans MS"/>
                <a:cs typeface="Comic Sans MS"/>
              </a:rPr>
              <a:t>which </a:t>
            </a:r>
            <a:r>
              <a:rPr sz="2800" spc="49">
                <a:solidFill>
                  <a:srgbClr val="4348AA"/>
                </a:solidFill>
                <a:latin typeface="Comic Sans MS"/>
                <a:cs typeface="Comic Sans MS"/>
              </a:rPr>
              <a:t>are </a:t>
            </a:r>
            <a:r>
              <a:rPr sz="2800" spc="32">
                <a:solidFill>
                  <a:srgbClr val="4348AA"/>
                </a:solidFill>
                <a:latin typeface="Comic Sans MS"/>
                <a:cs typeface="Comic Sans MS"/>
              </a:rPr>
              <a:t>not</a:t>
            </a:r>
            <a:r>
              <a:rPr sz="2800" spc="-49">
                <a:solidFill>
                  <a:srgbClr val="4348AA"/>
                </a:solidFill>
                <a:latin typeface="Comic Sans MS"/>
                <a:cs typeface="Comic Sans MS"/>
              </a:rPr>
              <a:t> </a:t>
            </a:r>
            <a:r>
              <a:rPr sz="2800" spc="32">
                <a:solidFill>
                  <a:srgbClr val="4348AA"/>
                </a:solidFill>
                <a:latin typeface="Comic Sans MS"/>
                <a:cs typeface="Comic Sans MS"/>
              </a:rPr>
              <a:t>recursive</a:t>
            </a:r>
            <a:endParaRPr sz="2800">
              <a:latin typeface="Comic Sans MS"/>
              <a:cs typeface="Comic Sans MS"/>
            </a:endParaRPr>
          </a:p>
          <a:p>
            <a:pPr>
              <a:spcBef>
                <a:spcPts val="178"/>
              </a:spcBef>
            </a:pPr>
            <a:endParaRPr sz="2800">
              <a:latin typeface="Comic Sans MS"/>
              <a:cs typeface="Comic Sans MS"/>
            </a:endParaRPr>
          </a:p>
          <a:p>
            <a:pPr marL="115328"/>
            <a:r>
              <a:rPr sz="2800" b="1" spc="32">
                <a:solidFill>
                  <a:srgbClr val="FF2800"/>
                </a:solidFill>
                <a:latin typeface="Comic Sans MS"/>
                <a:cs typeface="Comic Sans MS"/>
              </a:rPr>
              <a:t>Contradiction!!!!</a:t>
            </a:r>
            <a:endParaRPr sz="2800">
              <a:latin typeface="Comic Sans MS"/>
              <a:cs typeface="Comic Sans MS"/>
            </a:endParaRPr>
          </a:p>
        </p:txBody>
      </p:sp>
      <p:sp>
        <p:nvSpPr>
          <p:cNvPr id="5" name="object 5"/>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6" name="object 2">
            <a:extLst>
              <a:ext uri="{FF2B5EF4-FFF2-40B4-BE49-F238E27FC236}">
                <a16:creationId xmlns:a16="http://schemas.microsoft.com/office/drawing/2014/main" id="{00B97F7D-CE78-5D34-4F61-67201EFE95CE}"/>
              </a:ext>
            </a:extLst>
          </p:cNvPr>
          <p:cNvSpPr txBox="1"/>
          <p:nvPr/>
        </p:nvSpPr>
        <p:spPr>
          <a:xfrm>
            <a:off x="252276" y="6003345"/>
            <a:ext cx="8765059"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a:spcBef>
                <a:spcPts val="438"/>
              </a:spcBef>
            </a:pPr>
            <a:r>
              <a:rPr sz="3081" spc="49">
                <a:solidFill>
                  <a:srgbClr val="FF2800"/>
                </a:solidFill>
                <a:latin typeface="Comic Sans MS"/>
                <a:cs typeface="Comic Sans MS"/>
              </a:rPr>
              <a:t>Therefore, </a:t>
            </a:r>
            <a:r>
              <a:rPr sz="3081" spc="32">
                <a:solidFill>
                  <a:srgbClr val="FF2800"/>
                </a:solidFill>
                <a:latin typeface="Comic Sans MS"/>
                <a:cs typeface="Comic Sans MS"/>
              </a:rPr>
              <a:t>the </a:t>
            </a:r>
            <a:r>
              <a:rPr sz="3081" spc="49">
                <a:solidFill>
                  <a:srgbClr val="FF2800"/>
                </a:solidFill>
                <a:latin typeface="Comic Sans MS"/>
                <a:cs typeface="Comic Sans MS"/>
              </a:rPr>
              <a:t>halting problem </a:t>
            </a:r>
            <a:r>
              <a:rPr sz="3081" spc="32">
                <a:solidFill>
                  <a:srgbClr val="FF2800"/>
                </a:solidFill>
                <a:latin typeface="Comic Sans MS"/>
                <a:cs typeface="Comic Sans MS"/>
              </a:rPr>
              <a:t>is</a:t>
            </a:r>
            <a:r>
              <a:rPr sz="3081" spc="-130">
                <a:solidFill>
                  <a:srgbClr val="FF2800"/>
                </a:solidFill>
                <a:latin typeface="Comic Sans MS"/>
                <a:cs typeface="Comic Sans MS"/>
              </a:rPr>
              <a:t> </a:t>
            </a:r>
            <a:r>
              <a:rPr sz="3081" spc="49">
                <a:solidFill>
                  <a:srgbClr val="FF2800"/>
                </a:solidFill>
                <a:latin typeface="Comic Sans MS"/>
                <a:cs typeface="Comic Sans MS"/>
              </a:rPr>
              <a:t>undecidable</a:t>
            </a:r>
            <a:endParaRPr sz="3081">
              <a:latin typeface="Comic Sans MS"/>
              <a:cs typeface="Comic Sans MS"/>
            </a:endParaRPr>
          </a:p>
        </p:txBody>
      </p:sp>
      <p:contentPart p14:bwMode="auto" r:id="rId2">
        <p14:nvContentPartPr>
          <p14:cNvPr id="7" name="Ink 6"/>
          <p14:cNvContentPartPr/>
          <p14:nvPr/>
        </p14:nvContentPartPr>
        <p14:xfrm>
          <a:off x="3292920" y="5457960"/>
          <a:ext cx="2896920" cy="967680"/>
        </p14:xfrm>
      </p:contentPart>
    </p:spTree>
    <p:extLst>
      <p:ext uri="{BB962C8B-B14F-4D97-AF65-F5344CB8AC3E}">
        <p14:creationId xmlns:p14="http://schemas.microsoft.com/office/powerpoint/2010/main" val="2588066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 Placeholder 6">
            <a:extLst>
              <a:ext uri="{FF2B5EF4-FFF2-40B4-BE49-F238E27FC236}">
                <a16:creationId xmlns:a16="http://schemas.microsoft.com/office/drawing/2014/main" id="{5EF6565A-ECDB-BC39-2123-3E2AD029A2C3}"/>
              </a:ext>
            </a:extLst>
          </p:cNvPr>
          <p:cNvSpPr>
            <a:spLocks noGrp="1"/>
          </p:cNvSpPr>
          <p:nvPr>
            <p:ph type="body" idx="1"/>
          </p:nvPr>
        </p:nvSpPr>
        <p:spPr>
          <a:xfrm>
            <a:off x="152400" y="609600"/>
            <a:ext cx="8647480" cy="553998"/>
          </a:xfrm>
        </p:spPr>
        <p:txBody>
          <a:bodyPr/>
          <a:lstStyle/>
          <a:p>
            <a:r>
              <a:rPr lang="en-US" sz="3600">
                <a:solidFill>
                  <a:srgbClr val="C00000"/>
                </a:solidFill>
                <a:latin typeface="+mn-lt"/>
              </a:rPr>
              <a:t>Post Correspondence Problem (PCP)</a:t>
            </a:r>
            <a:endParaRPr lang="en-IN" sz="3600">
              <a:solidFill>
                <a:srgbClr val="C00000"/>
              </a:solidFill>
              <a:latin typeface="+mn-lt"/>
            </a:endParaRPr>
          </a:p>
        </p:txBody>
      </p:sp>
      <p:sp>
        <p:nvSpPr>
          <p:cNvPr id="4" name="Footer Placeholder 3">
            <a:extLst>
              <a:ext uri="{FF2B5EF4-FFF2-40B4-BE49-F238E27FC236}">
                <a16:creationId xmlns:a16="http://schemas.microsoft.com/office/drawing/2014/main" id="{D84E7403-7C65-8F9B-27C1-23DF2C2952C6}"/>
              </a:ext>
            </a:extLst>
          </p:cNvPr>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mc:AlternateContent>
        <mc:Choice Requires="a14">
          <p:sp>
            <p:nvSpPr>
              <p:cNvPr id="10" name="Subtitle 2">
                <a:extLst>
                  <a:ext uri="{FF2B5EF4-FFF2-40B4-BE49-F238E27FC236}">
                    <a16:creationId xmlns:a16="http://schemas.microsoft.com/office/drawing/2014/main" id="{710F3905-AFCE-69ED-73EE-BC3A7789E4F2}"/>
                  </a:ext>
                </a:extLst>
              </p:cNvPr>
              <p:cNvSpPr txBox="1"/>
              <p:nvPr/>
            </p:nvSpPr>
            <p:spPr>
              <a:xfrm>
                <a:off x="115062" y="1493520"/>
                <a:ext cx="8913876" cy="5117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lgn="l">
                  <a:buFont typeface="Wingdings" panose="05000000000000000000" pitchFamily="2" charset="2"/>
                  <a:buChar char="Ø"/>
                </a:pPr>
                <a:r>
                  <a:rPr lang="en-US" sz="2800" kern="0">
                    <a:solidFill>
                      <a:srgbClr val="002060"/>
                    </a:solidFill>
                  </a:rPr>
                  <a:t>We are given a collection of dominos.</a:t>
                </a:r>
              </a:p>
              <a:p>
                <a:pPr marL="1028700" lvl="1" indent="-571500">
                  <a:buFont typeface="Wingdings" panose="05000000000000000000" pitchFamily="2" charset="2"/>
                  <a:buChar char="Ø"/>
                </a:pPr>
                <a:r>
                  <a:rPr lang="en-US" sz="2800" kern="0">
                    <a:solidFill>
                      <a:srgbClr val="002060"/>
                    </a:solidFill>
                  </a:rPr>
                  <a:t>Each domino contains two strings, one on each side i.e., </a:t>
                </a:r>
                <a14:m>
                  <m:oMathPara>
                    <m:oMathParaPr>
                      <m:jc/>
                    </m:oMathParaPr>
                    <m:oMath>
                      <m:d>
                        <m:dPr>
                          <m:begChr m:val="["/>
                          <m:sepChr m:val="|"/>
                          <m:endChr m:val="]"/>
                          <m:grow m:val="on"/>
                          <m:shp m:val="centered"/>
                          <m:ctrlPr>
                            <a:rPr lang="en-US" sz="2800" i="1" kern="0" smtClea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i="1" kern="0">
                                  <a:solidFill>
                                    <a:srgbClr val="002060"/>
                                  </a:solidFill>
                                  <a:latin typeface="Cambria Math" panose="02040503050406030204" pitchFamily="18" charset="0"/>
                                </a:rPr>
                                <m:t>𝑎</m:t>
                              </m:r>
                            </m:num>
                            <m:den>
                              <m:r>
                                <a:rPr lang="en-US" sz="2800" i="1" kern="0">
                                  <a:solidFill>
                                    <a:srgbClr val="002060"/>
                                  </a:solidFill>
                                  <a:latin typeface="Cambria Math" panose="02040503050406030204" pitchFamily="18" charset="0"/>
                                </a:rPr>
                                <m:t>𝑎𝑏</m:t>
                              </m:r>
                            </m:den>
                          </m:f>
                        </m:e>
                      </m:d>
                    </m:oMath>
                  </m:oMathPara>
                </a14:m>
                <a:endParaRPr lang="en-US" sz="2800" kern="0">
                  <a:solidFill>
                    <a:srgbClr val="002060"/>
                  </a:solidFill>
                </a:endParaRPr>
              </a:p>
              <a:p>
                <a:pPr marL="1028700" lvl="1" indent="-571500">
                  <a:buFont typeface="Wingdings" panose="05000000000000000000" pitchFamily="2" charset="2"/>
                  <a:buChar char="Ø"/>
                </a:pPr>
                <a:r>
                  <a:rPr lang="en-US" sz="2800" kern="0">
                    <a:solidFill>
                      <a:srgbClr val="002060"/>
                    </a:solidFill>
                  </a:rPr>
                  <a:t> a collection of dominos looks like</a:t>
                </a:r>
              </a:p>
              <a:p>
                <a:pPr lvl="1"/>
                <a:r>
                  <a:rPr lang="en-US" sz="2800" kern="0">
                    <a:solidFill>
                      <a:srgbClr val="002060"/>
                    </a:solidFill>
                  </a:rPr>
                  <a:t> </a:t>
                </a:r>
                <a14:m>
                  <m:oMathPara>
                    <m:oMathParaPr>
                      <m:jc/>
                    </m:oMathParaPr>
                    <m:oMath>
                      <m:r>
                        <m:rPr>
                          <m:sty m:val="p"/>
                        </m:rPr>
                        <a:rPr lang="en-US" sz="2800" b="0" i="0" kern="0" smtClean="0">
                          <a:solidFill>
                            <a:srgbClr val="002060"/>
                          </a:solidFill>
                          <a:latin typeface="Cambria Math" panose="02040503050406030204" pitchFamily="18" charset="0"/>
                        </a:rPr>
                        <m:t>                             { </m:t>
                      </m:r>
                      <m:d>
                        <m:dPr>
                          <m:begChr m:val="["/>
                          <m:sepChr m:val="|"/>
                          <m:endChr m:val="]"/>
                          <m:grow m:val="on"/>
                          <m:shp m:val="centered"/>
                          <m:ctrlPr>
                            <a:rPr lang="en-US" sz="2800" i="1" kern="0" smtClean="0">
                              <a:solidFill>
                                <a:srgbClr val="002060"/>
                              </a:solidFill>
                              <a:latin typeface="Cambria Math" panose="02040503050406030204" pitchFamily="18" charset="0"/>
                            </a:rPr>
                          </m:ctrlPr>
                        </m:dPr>
                        <m:e>
                          <m:f>
                            <m:fPr>
                              <m:type m:val="bar"/>
                              <m:ctrlPr>
                                <a:rPr lang="en-US" sz="2800" i="1" kern="0" smtClean="0">
                                  <a:solidFill>
                                    <a:srgbClr val="002060"/>
                                  </a:solidFill>
                                  <a:latin typeface="Cambria Math" panose="02040503050406030204" pitchFamily="18" charset="0"/>
                                </a:rPr>
                              </m:ctrlPr>
                            </m:fPr>
                            <m:num>
                              <m:r>
                                <a:rPr lang="en-US" sz="2800" b="0" i="1" kern="0" smtClean="0">
                                  <a:solidFill>
                                    <a:srgbClr val="002060"/>
                                  </a:solidFill>
                                  <a:latin typeface="Cambria Math" panose="02040503050406030204" pitchFamily="18" charset="0"/>
                                </a:rPr>
                                <m:t>𝑏</m:t>
                              </m:r>
                            </m:num>
                            <m:den>
                              <m:r>
                                <a:rPr lang="en-US" sz="2800" b="0" i="1" kern="0" smtClean="0">
                                  <a:solidFill>
                                    <a:srgbClr val="002060"/>
                                  </a:solidFill>
                                  <a:latin typeface="Cambria Math" panose="02040503050406030204" pitchFamily="18" charset="0"/>
                                </a:rPr>
                                <m:t>𝑐𝑎</m:t>
                              </m:r>
                            </m:den>
                          </m:f>
                        </m:e>
                      </m:d>
                      <m:r>
                        <a:rPr lang="en-US" sz="2800" b="0" i="1" kern="0" smtClean="0">
                          <a:solidFill>
                            <a:srgbClr val="002060"/>
                          </a:solidFill>
                          <a:latin typeface="Cambria Math" panose="02040503050406030204" pitchFamily="18" charset="0"/>
                        </a:rPr>
                        <m:t>,</m:t>
                      </m:r>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b="0" i="1" kern="0" smtClean="0">
                                  <a:solidFill>
                                    <a:srgbClr val="002060"/>
                                  </a:solidFill>
                                  <a:latin typeface="Cambria Math" panose="02040503050406030204" pitchFamily="18" charset="0"/>
                                </a:rPr>
                                <m:t>𝑎</m:t>
                              </m:r>
                            </m:num>
                            <m:den>
                              <m:r>
                                <a:rPr lang="en-US" sz="2800" b="0" i="1" kern="0" smtClean="0">
                                  <a:solidFill>
                                    <a:srgbClr val="002060"/>
                                  </a:solidFill>
                                  <a:latin typeface="Cambria Math" panose="02040503050406030204" pitchFamily="18" charset="0"/>
                                </a:rPr>
                                <m:t>𝑎𝑏</m:t>
                              </m:r>
                            </m:den>
                          </m:f>
                        </m:e>
                      </m:d>
                      <m:r>
                        <a:rPr lang="en-US" sz="2800" b="0" i="1" kern="0" smtClean="0">
                          <a:solidFill>
                            <a:srgbClr val="002060"/>
                          </a:solidFill>
                          <a:latin typeface="Cambria Math" panose="02040503050406030204" pitchFamily="18" charset="0"/>
                        </a:rPr>
                        <m:t>,</m:t>
                      </m:r>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b="0" i="1" kern="0" smtClean="0">
                                  <a:solidFill>
                                    <a:srgbClr val="002060"/>
                                  </a:solidFill>
                                  <a:latin typeface="Cambria Math" panose="02040503050406030204" pitchFamily="18" charset="0"/>
                                </a:rPr>
                                <m:t>𝑐𝑎</m:t>
                              </m:r>
                            </m:num>
                            <m:den>
                              <m:r>
                                <a:rPr lang="en-US" sz="2800" b="0" i="1" kern="0" smtClean="0">
                                  <a:solidFill>
                                    <a:srgbClr val="002060"/>
                                  </a:solidFill>
                                  <a:latin typeface="Cambria Math" panose="02040503050406030204" pitchFamily="18" charset="0"/>
                                </a:rPr>
                                <m:t>𝑎</m:t>
                              </m:r>
                            </m:den>
                          </m:f>
                        </m:e>
                      </m:d>
                      <m:r>
                        <a:rPr lang="en-US" sz="2800" b="0" i="1" kern="0" smtClean="0">
                          <a:solidFill>
                            <a:srgbClr val="002060"/>
                          </a:solidFill>
                          <a:latin typeface="Cambria Math" panose="02040503050406030204" pitchFamily="18" charset="0"/>
                        </a:rPr>
                        <m:t>,</m:t>
                      </m:r>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b="0" i="1" kern="0" smtClean="0">
                                  <a:solidFill>
                                    <a:srgbClr val="002060"/>
                                  </a:solidFill>
                                  <a:latin typeface="Cambria Math" panose="02040503050406030204" pitchFamily="18" charset="0"/>
                                </a:rPr>
                                <m:t>𝑎</m:t>
                              </m:r>
                              <m:r>
                                <a:rPr lang="en-US" sz="2800" i="1" kern="0">
                                  <a:solidFill>
                                    <a:srgbClr val="002060"/>
                                  </a:solidFill>
                                  <a:latin typeface="Cambria Math" panose="02040503050406030204" pitchFamily="18" charset="0"/>
                                </a:rPr>
                                <m:t>𝑏</m:t>
                              </m:r>
                              <m:r>
                                <a:rPr lang="en-US" sz="2800" b="0" i="1" kern="0" smtClean="0">
                                  <a:solidFill>
                                    <a:srgbClr val="002060"/>
                                  </a:solidFill>
                                  <a:latin typeface="Cambria Math" panose="02040503050406030204" pitchFamily="18" charset="0"/>
                                </a:rPr>
                                <m:t>𝑐</m:t>
                              </m:r>
                            </m:num>
                            <m:den>
                              <m:r>
                                <a:rPr lang="en-US" sz="2800" i="1" kern="0">
                                  <a:solidFill>
                                    <a:srgbClr val="002060"/>
                                  </a:solidFill>
                                  <a:latin typeface="Cambria Math" panose="02040503050406030204" pitchFamily="18" charset="0"/>
                                </a:rPr>
                                <m:t>𝑐</m:t>
                              </m:r>
                            </m:den>
                          </m:f>
                        </m:e>
                      </m:d>
                      <m:r>
                        <a:rPr lang="en-US" sz="2800" b="0" i="1" kern="0" smtClean="0">
                          <a:solidFill>
                            <a:srgbClr val="002060"/>
                          </a:solidFill>
                          <a:latin typeface="Cambria Math" panose="02040503050406030204" pitchFamily="18" charset="0"/>
                        </a:rPr>
                        <m:t>}</m:t>
                      </m:r>
                    </m:oMath>
                  </m:oMathPara>
                </a14:m>
                <a:endParaRPr lang="en-US" sz="2800" kern="0">
                  <a:solidFill>
                    <a:srgbClr val="002060"/>
                  </a:solidFill>
                </a:endParaRPr>
              </a:p>
              <a:p>
                <a:pPr lvl="1"/>
                <a:endParaRPr lang="en-US" sz="2800" kern="0">
                  <a:solidFill>
                    <a:srgbClr val="002060"/>
                  </a:solidFill>
                </a:endParaRPr>
              </a:p>
              <a:p>
                <a:pPr marL="571500" indent="-571500" algn="l">
                  <a:buFont typeface="Wingdings" panose="05000000000000000000" pitchFamily="2" charset="2"/>
                  <a:buChar char="Ø"/>
                </a:pPr>
                <a:r>
                  <a:rPr lang="en-US" sz="2800" kern="0">
                    <a:solidFill>
                      <a:srgbClr val="002060"/>
                    </a:solidFill>
                  </a:rPr>
                  <a:t>The task is to make a list of these dominos (repetitions permitted) so that the string we get by reading off the symbols on the top is the same as the string of symbols on the bottom.  (This is called a </a:t>
                </a:r>
                <a:r>
                  <a:rPr lang="en-US" sz="2800" i="1" kern="0">
                    <a:solidFill>
                      <a:srgbClr val="C00000"/>
                    </a:solidFill>
                  </a:rPr>
                  <a:t>match</a:t>
                </a:r>
                <a:r>
                  <a:rPr lang="en-US" sz="2800" i="1" kern="0">
                    <a:solidFill>
                      <a:srgbClr val="002060"/>
                    </a:solidFill>
                  </a:rPr>
                  <a:t>)</a:t>
                </a:r>
                <a:endParaRPr lang="en-IN" sz="2800" kern="0">
                  <a:solidFill>
                    <a:srgbClr val="002060"/>
                  </a:solidFill>
                </a:endParaRPr>
              </a:p>
            </p:txBody>
          </p:sp>
        </mc:Choice>
        <mc:Fallback>
          <p:sp>
            <p:nvSpPr>
              <p:cNvPr id="10" name="Subtitle 2">
                <a:extLst>
                  <a:ext uri="{FF2B5EF4-FFF2-40B4-BE49-F238E27FC236}">
                    <a16:creationId xmlns:a16="http://schemas.microsoft.com/office/drawing/2014/main" id="{710F3905-AFCE-69ED-73EE-BC3A7789E4F2}"/>
                  </a:ext>
                </a:extLst>
              </p:cNvPr>
              <p:cNvSpPr txBox="1">
                <a:spLocks noRot="1" noChangeAspect="1" noMove="1" noResize="1" noEditPoints="1" noAdjustHandles="1" noChangeArrowheads="1" noChangeShapeType="1" noTextEdit="1"/>
              </p:cNvSpPr>
              <p:nvPr/>
            </p:nvSpPr>
            <p:spPr>
              <a:xfrm>
                <a:off x="115062" y="1493520"/>
                <a:ext cx="8913876" cy="5117897"/>
              </a:xfrm>
              <a:prstGeom prst="rect">
                <a:avLst/>
              </a:prstGeom>
              <a:blipFill>
                <a:blip r:embed="rId2"/>
                <a:stretch>
                  <a:fillRect l="-1231" t="-1071" r="-274"/>
                </a:stretch>
              </a:blipFill>
            </p:spPr>
            <p:txBody>
              <a:bodyPr/>
              <a:lstStyle/>
              <a:p>
                <a:r>
                  <a:rPr lang="en-IN">
                    <a:noFill/>
                  </a:rPr>
                  <a:t> </a:t>
                </a:r>
              </a:p>
            </p:txBody>
          </p:sp>
        </mc:Fallback>
      </mc:AlternateContent>
      <p:contentPart p14:bwMode="auto" r:id="rId3">
        <p14:nvContentPartPr>
          <p14:cNvPr id="2" name="Ink 1"/>
          <p14:cNvContentPartPr/>
          <p14:nvPr/>
        </p14:nvContentPartPr>
        <p14:xfrm>
          <a:off x="859680" y="3091320"/>
          <a:ext cx="8234640" cy="3181320"/>
        </p14:xfrm>
      </p:contentPart>
    </p:spTree>
    <p:extLst>
      <p:ext uri="{BB962C8B-B14F-4D97-AF65-F5344CB8AC3E}">
        <p14:creationId xmlns:p14="http://schemas.microsoft.com/office/powerpoint/2010/main" val="19038820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 Placeholder 6">
            <a:extLst>
              <a:ext uri="{FF2B5EF4-FFF2-40B4-BE49-F238E27FC236}">
                <a16:creationId xmlns:a16="http://schemas.microsoft.com/office/drawing/2014/main" id="{5EF6565A-ECDB-BC39-2123-3E2AD029A2C3}"/>
              </a:ext>
            </a:extLst>
          </p:cNvPr>
          <p:cNvSpPr>
            <a:spLocks noGrp="1"/>
          </p:cNvSpPr>
          <p:nvPr>
            <p:ph type="body" idx="1"/>
          </p:nvPr>
        </p:nvSpPr>
        <p:spPr>
          <a:xfrm>
            <a:off x="152400" y="609600"/>
            <a:ext cx="8647480" cy="553998"/>
          </a:xfrm>
        </p:spPr>
        <p:txBody>
          <a:bodyPr/>
          <a:lstStyle/>
          <a:p>
            <a:r>
              <a:rPr lang="en-US" sz="3600">
                <a:solidFill>
                  <a:srgbClr val="C00000"/>
                </a:solidFill>
                <a:latin typeface="+mn-lt"/>
              </a:rPr>
              <a:t>Post Correspondence Problem (PCP)</a:t>
            </a:r>
            <a:endParaRPr lang="en-IN" sz="3600">
              <a:solidFill>
                <a:srgbClr val="C00000"/>
              </a:solidFill>
              <a:latin typeface="+mn-lt"/>
            </a:endParaRPr>
          </a:p>
        </p:txBody>
      </p:sp>
      <p:sp>
        <p:nvSpPr>
          <p:cNvPr id="4" name="Footer Placeholder 3">
            <a:extLst>
              <a:ext uri="{FF2B5EF4-FFF2-40B4-BE49-F238E27FC236}">
                <a16:creationId xmlns:a16="http://schemas.microsoft.com/office/drawing/2014/main" id="{D84E7403-7C65-8F9B-27C1-23DF2C2952C6}"/>
              </a:ext>
            </a:extLst>
          </p:cNvPr>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mc:AlternateContent>
        <mc:Choice Requires="a14">
          <p:sp>
            <p:nvSpPr>
              <p:cNvPr id="10" name="Subtitle 2">
                <a:extLst>
                  <a:ext uri="{FF2B5EF4-FFF2-40B4-BE49-F238E27FC236}">
                    <a16:creationId xmlns:a16="http://schemas.microsoft.com/office/drawing/2014/main" id="{710F3905-AFCE-69ED-73EE-BC3A7789E4F2}"/>
                  </a:ext>
                </a:extLst>
              </p:cNvPr>
              <p:cNvSpPr txBox="1"/>
              <p:nvPr/>
            </p:nvSpPr>
            <p:spPr>
              <a:xfrm>
                <a:off x="115062" y="1493520"/>
                <a:ext cx="8913876" cy="5117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lgn="l">
                  <a:buFont typeface="Wingdings" panose="05000000000000000000" pitchFamily="2" charset="2"/>
                  <a:buChar char="Ø"/>
                </a:pPr>
                <a:r>
                  <a:rPr lang="en-US" sz="2800" kern="0">
                    <a:solidFill>
                      <a:srgbClr val="002060"/>
                    </a:solidFill>
                  </a:rPr>
                  <a:t>Example: </a:t>
                </a:r>
                <a14:m>
                  <m:oMathPara>
                    <m:oMathParaPr>
                      <m:jc/>
                    </m:oMathParaPr>
                    <m:oMath>
                      <m:r>
                        <m:rPr>
                          <m:sty m:val="p"/>
                        </m:rPr>
                        <a:rPr lang="en-US" sz="2800" b="0" i="0" kern="0" smtClean="0">
                          <a:solidFill>
                            <a:srgbClr val="002060"/>
                          </a:solidFill>
                          <a:latin typeface="Cambria Math" panose="02040503050406030204" pitchFamily="18" charset="0"/>
                        </a:rPr>
                        <m:t> { </m:t>
                      </m:r>
                      <m:d>
                        <m:dPr>
                          <m:begChr m:val="["/>
                          <m:sepChr m:val="|"/>
                          <m:endChr m:val="]"/>
                          <m:grow m:val="on"/>
                          <m:shp m:val="centered"/>
                          <m:ctrlPr>
                            <a:rPr lang="en-US" sz="2800" i="1" kern="0" smtClean="0">
                              <a:solidFill>
                                <a:srgbClr val="002060"/>
                              </a:solidFill>
                              <a:latin typeface="Cambria Math" panose="02040503050406030204" pitchFamily="18" charset="0"/>
                            </a:rPr>
                          </m:ctrlPr>
                        </m:dPr>
                        <m:e>
                          <m:f>
                            <m:fPr>
                              <m:type m:val="bar"/>
                              <m:ctrlPr>
                                <a:rPr lang="en-US" sz="2800" i="1" kern="0" smtClean="0">
                                  <a:solidFill>
                                    <a:srgbClr val="002060"/>
                                  </a:solidFill>
                                  <a:latin typeface="Cambria Math" panose="02040503050406030204" pitchFamily="18" charset="0"/>
                                </a:rPr>
                              </m:ctrlPr>
                            </m:fPr>
                            <m:num>
                              <m:r>
                                <a:rPr lang="en-US" sz="2800" b="0" i="1" kern="0" smtClean="0">
                                  <a:solidFill>
                                    <a:srgbClr val="002060"/>
                                  </a:solidFill>
                                  <a:latin typeface="Cambria Math" panose="02040503050406030204" pitchFamily="18" charset="0"/>
                                </a:rPr>
                                <m:t>𝑏</m:t>
                              </m:r>
                            </m:num>
                            <m:den>
                              <m:r>
                                <a:rPr lang="en-US" sz="2800" b="0" i="1" kern="0" smtClean="0">
                                  <a:solidFill>
                                    <a:srgbClr val="002060"/>
                                  </a:solidFill>
                                  <a:latin typeface="Cambria Math" panose="02040503050406030204" pitchFamily="18" charset="0"/>
                                </a:rPr>
                                <m:t>𝑐𝑎</m:t>
                              </m:r>
                            </m:den>
                          </m:f>
                        </m:e>
                      </m:d>
                      <m:r>
                        <a:rPr lang="en-US" sz="2800" b="0" i="1" kern="0" smtClean="0">
                          <a:solidFill>
                            <a:srgbClr val="002060"/>
                          </a:solidFill>
                          <a:latin typeface="Cambria Math" panose="02040503050406030204" pitchFamily="18" charset="0"/>
                        </a:rPr>
                        <m:t>,</m:t>
                      </m:r>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b="0" i="1" kern="0" smtClean="0">
                                  <a:solidFill>
                                    <a:srgbClr val="002060"/>
                                  </a:solidFill>
                                  <a:latin typeface="Cambria Math" panose="02040503050406030204" pitchFamily="18" charset="0"/>
                                </a:rPr>
                                <m:t>𝑎</m:t>
                              </m:r>
                            </m:num>
                            <m:den>
                              <m:r>
                                <a:rPr lang="en-US" sz="2800" b="0" i="1" kern="0" smtClean="0">
                                  <a:solidFill>
                                    <a:srgbClr val="002060"/>
                                  </a:solidFill>
                                  <a:latin typeface="Cambria Math" panose="02040503050406030204" pitchFamily="18" charset="0"/>
                                </a:rPr>
                                <m:t>𝑎𝑏</m:t>
                              </m:r>
                            </m:den>
                          </m:f>
                        </m:e>
                      </m:d>
                      <m:r>
                        <a:rPr lang="en-US" sz="2800" b="0" i="1" kern="0" smtClean="0">
                          <a:solidFill>
                            <a:srgbClr val="002060"/>
                          </a:solidFill>
                          <a:latin typeface="Cambria Math" panose="02040503050406030204" pitchFamily="18" charset="0"/>
                        </a:rPr>
                        <m:t>,</m:t>
                      </m:r>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b="0" i="1" kern="0" smtClean="0">
                                  <a:solidFill>
                                    <a:srgbClr val="002060"/>
                                  </a:solidFill>
                                  <a:latin typeface="Cambria Math" panose="02040503050406030204" pitchFamily="18" charset="0"/>
                                </a:rPr>
                                <m:t>𝑐𝑎</m:t>
                              </m:r>
                            </m:num>
                            <m:den>
                              <m:r>
                                <a:rPr lang="en-US" sz="2800" b="0" i="1" kern="0" smtClean="0">
                                  <a:solidFill>
                                    <a:srgbClr val="002060"/>
                                  </a:solidFill>
                                  <a:latin typeface="Cambria Math" panose="02040503050406030204" pitchFamily="18" charset="0"/>
                                </a:rPr>
                                <m:t>𝑎</m:t>
                              </m:r>
                            </m:den>
                          </m:f>
                        </m:e>
                      </m:d>
                      <m:r>
                        <a:rPr lang="en-US" sz="2800" b="0" i="1" kern="0" smtClean="0">
                          <a:solidFill>
                            <a:srgbClr val="002060"/>
                          </a:solidFill>
                          <a:latin typeface="Cambria Math" panose="02040503050406030204" pitchFamily="18" charset="0"/>
                        </a:rPr>
                        <m:t>,</m:t>
                      </m:r>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b="0" i="1" kern="0" smtClean="0">
                                  <a:solidFill>
                                    <a:srgbClr val="002060"/>
                                  </a:solidFill>
                                  <a:latin typeface="Cambria Math" panose="02040503050406030204" pitchFamily="18" charset="0"/>
                                </a:rPr>
                                <m:t>𝑎</m:t>
                              </m:r>
                              <m:r>
                                <a:rPr lang="en-US" sz="2800" i="1" kern="0">
                                  <a:solidFill>
                                    <a:srgbClr val="002060"/>
                                  </a:solidFill>
                                  <a:latin typeface="Cambria Math" panose="02040503050406030204" pitchFamily="18" charset="0"/>
                                </a:rPr>
                                <m:t>𝑏</m:t>
                              </m:r>
                              <m:r>
                                <a:rPr lang="en-US" sz="2800" b="0" i="1" kern="0" smtClean="0">
                                  <a:solidFill>
                                    <a:srgbClr val="002060"/>
                                  </a:solidFill>
                                  <a:latin typeface="Cambria Math" panose="02040503050406030204" pitchFamily="18" charset="0"/>
                                </a:rPr>
                                <m:t>𝑐</m:t>
                              </m:r>
                            </m:num>
                            <m:den>
                              <m:r>
                                <a:rPr lang="en-US" sz="2800" i="1" kern="0">
                                  <a:solidFill>
                                    <a:srgbClr val="002060"/>
                                  </a:solidFill>
                                  <a:latin typeface="Cambria Math" panose="02040503050406030204" pitchFamily="18" charset="0"/>
                                </a:rPr>
                                <m:t>𝑐</m:t>
                              </m:r>
                            </m:den>
                          </m:f>
                        </m:e>
                      </m:d>
                      <m:r>
                        <a:rPr lang="en-US" sz="2800" b="0" i="1" kern="0" smtClean="0">
                          <a:solidFill>
                            <a:srgbClr val="002060"/>
                          </a:solidFill>
                          <a:latin typeface="Cambria Math" panose="02040503050406030204" pitchFamily="18" charset="0"/>
                        </a:rPr>
                        <m:t>}</m:t>
                      </m:r>
                    </m:oMath>
                  </m:oMathPara>
                </a14:m>
                <a:endParaRPr lang="en-US" sz="2800" kern="0">
                  <a:solidFill>
                    <a:srgbClr val="002060"/>
                  </a:solidFill>
                </a:endParaRPr>
              </a:p>
              <a:p>
                <a:pPr algn="l"/>
                <a:r>
                  <a:rPr lang="en-US" sz="2800" kern="0">
                    <a:solidFill>
                      <a:srgbClr val="002060"/>
                    </a:solidFill>
                  </a:rPr>
                  <a:t>        </a:t>
                </a:r>
              </a:p>
              <a:p>
                <a:pPr marL="1028700" lvl="1" indent="-571500">
                  <a:buFont typeface="Wingdings" panose="05000000000000000000" pitchFamily="2" charset="2"/>
                  <a:buChar char="Ø"/>
                </a:pPr>
                <a:r>
                  <a:rPr lang="en-US" sz="2800" i="1" kern="0">
                    <a:solidFill>
                      <a:srgbClr val="002060"/>
                    </a:solidFill>
                  </a:rPr>
                  <a:t>Match</a:t>
                </a:r>
                <a:r>
                  <a:rPr lang="en-US" sz="2800" kern="0">
                    <a:solidFill>
                      <a:srgbClr val="002060"/>
                    </a:solidFill>
                  </a:rPr>
                  <a:t>:</a:t>
                </a:r>
                <a14:m>
                  <m:oMathPara>
                    <m:oMathParaPr>
                      <m:jc/>
                    </m:oMathParaPr>
                    <m:oMath>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i="1" kern="0">
                                  <a:solidFill>
                                    <a:srgbClr val="002060"/>
                                  </a:solidFill>
                                  <a:latin typeface="Cambria Math" panose="02040503050406030204" pitchFamily="18" charset="0"/>
                                </a:rPr>
                                <m:t>𝑎</m:t>
                              </m:r>
                            </m:num>
                            <m:den>
                              <m:r>
                                <a:rPr lang="en-US" sz="2800" i="1" kern="0">
                                  <a:solidFill>
                                    <a:srgbClr val="002060"/>
                                  </a:solidFill>
                                  <a:latin typeface="Cambria Math" panose="02040503050406030204" pitchFamily="18" charset="0"/>
                                </a:rPr>
                                <m:t>𝑎𝑏</m:t>
                              </m:r>
                            </m:den>
                          </m:f>
                        </m:e>
                      </m:d>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i="1" kern="0">
                                  <a:solidFill>
                                    <a:srgbClr val="002060"/>
                                  </a:solidFill>
                                  <a:latin typeface="Cambria Math" panose="02040503050406030204" pitchFamily="18" charset="0"/>
                                </a:rPr>
                                <m:t>𝑏</m:t>
                              </m:r>
                            </m:num>
                            <m:den>
                              <m:r>
                                <a:rPr lang="en-US" sz="2800" i="1" kern="0">
                                  <a:solidFill>
                                    <a:srgbClr val="002060"/>
                                  </a:solidFill>
                                  <a:latin typeface="Cambria Math" panose="02040503050406030204" pitchFamily="18" charset="0"/>
                                </a:rPr>
                                <m:t>𝑐𝑎</m:t>
                              </m:r>
                            </m:den>
                          </m:f>
                        </m:e>
                      </m:d>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i="1" kern="0">
                                  <a:solidFill>
                                    <a:srgbClr val="002060"/>
                                  </a:solidFill>
                                  <a:latin typeface="Cambria Math" panose="02040503050406030204" pitchFamily="18" charset="0"/>
                                </a:rPr>
                                <m:t>𝑐𝑎</m:t>
                              </m:r>
                            </m:num>
                            <m:den>
                              <m:r>
                                <a:rPr lang="en-US" sz="2800" i="1" kern="0">
                                  <a:solidFill>
                                    <a:srgbClr val="002060"/>
                                  </a:solidFill>
                                  <a:latin typeface="Cambria Math" panose="02040503050406030204" pitchFamily="18" charset="0"/>
                                </a:rPr>
                                <m:t>𝑎</m:t>
                              </m:r>
                            </m:den>
                          </m:f>
                        </m:e>
                      </m:d>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i="1" kern="0">
                                  <a:solidFill>
                                    <a:srgbClr val="002060"/>
                                  </a:solidFill>
                                  <a:latin typeface="Cambria Math" panose="02040503050406030204" pitchFamily="18" charset="0"/>
                                </a:rPr>
                                <m:t>𝑎</m:t>
                              </m:r>
                            </m:num>
                            <m:den>
                              <m:r>
                                <a:rPr lang="en-US" sz="2800" i="1" kern="0">
                                  <a:solidFill>
                                    <a:srgbClr val="002060"/>
                                  </a:solidFill>
                                  <a:latin typeface="Cambria Math" panose="02040503050406030204" pitchFamily="18" charset="0"/>
                                </a:rPr>
                                <m:t>𝑎𝑏</m:t>
                              </m:r>
                            </m:den>
                          </m:f>
                        </m:e>
                      </m:d>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i="1" kern="0">
                                  <a:solidFill>
                                    <a:srgbClr val="002060"/>
                                  </a:solidFill>
                                  <a:latin typeface="Cambria Math" panose="02040503050406030204" pitchFamily="18" charset="0"/>
                                </a:rPr>
                                <m:t>𝑎𝑏𝑐</m:t>
                              </m:r>
                            </m:num>
                            <m:den>
                              <m:r>
                                <a:rPr lang="en-US" sz="2800" i="1" kern="0">
                                  <a:solidFill>
                                    <a:srgbClr val="002060"/>
                                  </a:solidFill>
                                  <a:latin typeface="Cambria Math" panose="02040503050406030204" pitchFamily="18" charset="0"/>
                                </a:rPr>
                                <m:t>𝑐</m:t>
                              </m:r>
                            </m:den>
                          </m:f>
                        </m:e>
                      </m:d>
                    </m:oMath>
                  </m:oMathPara>
                </a14:m>
                <a:endParaRPr lang="en-US" sz="2800" kern="0">
                  <a:solidFill>
                    <a:srgbClr val="002060"/>
                  </a:solidFill>
                </a:endParaRPr>
              </a:p>
              <a:p>
                <a:pPr marL="571500" indent="-571500" algn="l">
                  <a:buFont typeface="Wingdings" panose="05000000000000000000" pitchFamily="2" charset="2"/>
                  <a:buChar char="Ø"/>
                </a:pPr>
                <a:endParaRPr lang="en-US" sz="2800" kern="0">
                  <a:solidFill>
                    <a:srgbClr val="002060"/>
                  </a:solidFill>
                </a:endParaRPr>
              </a:p>
              <a:p>
                <a:pPr marL="571500" indent="-571500" algn="l">
                  <a:buFont typeface="Wingdings" panose="05000000000000000000" pitchFamily="2" charset="2"/>
                  <a:buChar char="Ø"/>
                </a:pPr>
                <a:endParaRPr lang="en-US" sz="2800" kern="0">
                  <a:solidFill>
                    <a:srgbClr val="002060"/>
                  </a:solidFill>
                </a:endParaRPr>
              </a:p>
              <a:p>
                <a:pPr marL="571500" indent="-571500" algn="l">
                  <a:buFont typeface="Wingdings" panose="05000000000000000000" pitchFamily="2" charset="2"/>
                  <a:buChar char="Ø"/>
                </a:pPr>
                <a:endParaRPr lang="en-US" sz="2800" kern="0">
                  <a:solidFill>
                    <a:srgbClr val="002060"/>
                  </a:solidFill>
                </a:endParaRPr>
              </a:p>
              <a:p>
                <a:pPr marL="571500" indent="-571500" algn="l">
                  <a:buFont typeface="Wingdings" panose="05000000000000000000" pitchFamily="2" charset="2"/>
                  <a:buChar char="Ø"/>
                </a:pPr>
                <a:r>
                  <a:rPr lang="en-US" sz="2800" kern="0">
                    <a:solidFill>
                      <a:srgbClr val="002060"/>
                    </a:solidFill>
                  </a:rPr>
                  <a:t>For some collections of dominos, finding a match may not be possible.  </a:t>
                </a:r>
              </a:p>
              <a:p>
                <a:pPr marL="1028700" lvl="1" indent="-571500">
                  <a:buFont typeface="Wingdings" panose="05000000000000000000" pitchFamily="2" charset="2"/>
                  <a:buChar char="Ø"/>
                </a:pPr>
                <a:r>
                  <a:rPr lang="en-US" sz="2800" kern="0">
                    <a:solidFill>
                      <a:srgbClr val="002060"/>
                    </a:solidFill>
                  </a:rPr>
                  <a:t>Example: </a:t>
                </a:r>
                <a14:m>
                  <m:oMathPara>
                    <m:oMathParaPr>
                      <m:jc/>
                    </m:oMathParaPr>
                    <m:oMath>
                      <m:r>
                        <m:rPr>
                          <m:sty m:val="p"/>
                        </m:rPr>
                        <a:rPr lang="en-US" sz="2800" b="0" i="0" kern="0" smtClean="0">
                          <a:solidFill>
                            <a:srgbClr val="002060"/>
                          </a:solidFill>
                          <a:latin typeface="Cambria Math" panose="02040503050406030204" pitchFamily="18" charset="0"/>
                        </a:rPr>
                        <m:t> { </m:t>
                      </m:r>
                      <m:d>
                        <m:dPr>
                          <m:begChr m:val="["/>
                          <m:sepChr m:val="|"/>
                          <m:endChr m:val="]"/>
                          <m:grow m:val="on"/>
                          <m:shp m:val="centered"/>
                          <m:ctrlPr>
                            <a:rPr lang="en-US" sz="2800" i="1" kern="0" smtClean="0">
                              <a:solidFill>
                                <a:srgbClr val="002060"/>
                              </a:solidFill>
                              <a:latin typeface="Cambria Math" panose="02040503050406030204" pitchFamily="18" charset="0"/>
                            </a:rPr>
                          </m:ctrlPr>
                        </m:dPr>
                        <m:e>
                          <m:f>
                            <m:fPr>
                              <m:type m:val="bar"/>
                              <m:ctrlPr>
                                <a:rPr lang="en-US" sz="2800" i="1" kern="0" smtClean="0">
                                  <a:solidFill>
                                    <a:srgbClr val="002060"/>
                                  </a:solidFill>
                                  <a:latin typeface="Cambria Math" panose="02040503050406030204" pitchFamily="18" charset="0"/>
                                </a:rPr>
                              </m:ctrlPr>
                            </m:fPr>
                            <m:num>
                              <m:r>
                                <a:rPr lang="en-US" sz="2800" b="0" i="1" kern="0" smtClean="0">
                                  <a:solidFill>
                                    <a:srgbClr val="002060"/>
                                  </a:solidFill>
                                  <a:latin typeface="Cambria Math" panose="02040503050406030204" pitchFamily="18" charset="0"/>
                                </a:rPr>
                                <m:t>𝑎𝑏𝑐</m:t>
                              </m:r>
                            </m:num>
                            <m:den>
                              <m:r>
                                <a:rPr lang="en-US" sz="2800" b="0" i="1" kern="0" smtClean="0">
                                  <a:solidFill>
                                    <a:srgbClr val="002060"/>
                                  </a:solidFill>
                                  <a:latin typeface="Cambria Math" panose="02040503050406030204" pitchFamily="18" charset="0"/>
                                </a:rPr>
                                <m:t>𝑎𝑏</m:t>
                              </m:r>
                            </m:den>
                          </m:f>
                        </m:e>
                      </m:d>
                      <m:r>
                        <a:rPr lang="en-US" sz="2800" b="0" i="1" kern="0" smtClean="0">
                          <a:solidFill>
                            <a:srgbClr val="002060"/>
                          </a:solidFill>
                          <a:latin typeface="Cambria Math" panose="02040503050406030204" pitchFamily="18" charset="0"/>
                        </a:rPr>
                        <m:t>,</m:t>
                      </m:r>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b="0" i="1" kern="0" smtClean="0">
                                  <a:solidFill>
                                    <a:srgbClr val="002060"/>
                                  </a:solidFill>
                                  <a:latin typeface="Cambria Math" panose="02040503050406030204" pitchFamily="18" charset="0"/>
                                </a:rPr>
                                <m:t>𝑐𝑎</m:t>
                              </m:r>
                            </m:num>
                            <m:den>
                              <m:r>
                                <a:rPr lang="en-US" sz="2800" b="0" i="1" kern="0" smtClean="0">
                                  <a:solidFill>
                                    <a:srgbClr val="002060"/>
                                  </a:solidFill>
                                  <a:latin typeface="Cambria Math" panose="02040503050406030204" pitchFamily="18" charset="0"/>
                                </a:rPr>
                                <m:t>𝑎</m:t>
                              </m:r>
                            </m:den>
                          </m:f>
                        </m:e>
                      </m:d>
                      <m:r>
                        <a:rPr lang="en-US" sz="2800" b="0" i="1" kern="0" smtClean="0">
                          <a:solidFill>
                            <a:srgbClr val="002060"/>
                          </a:solidFill>
                          <a:latin typeface="Cambria Math" panose="02040503050406030204" pitchFamily="18" charset="0"/>
                        </a:rPr>
                        <m:t>,</m:t>
                      </m:r>
                      <m:d>
                        <m:dPr>
                          <m:begChr m:val="["/>
                          <m:sepChr m:val="|"/>
                          <m:endChr m:val="]"/>
                          <m:grow m:val="on"/>
                          <m:shp m:val="centered"/>
                          <m:ctrlPr>
                            <a:rPr lang="en-US" sz="2800" i="1" kern="0">
                              <a:solidFill>
                                <a:srgbClr val="002060"/>
                              </a:solidFill>
                              <a:latin typeface="Cambria Math" panose="02040503050406030204" pitchFamily="18" charset="0"/>
                            </a:rPr>
                          </m:ctrlPr>
                        </m:dPr>
                        <m:e>
                          <m:f>
                            <m:fPr>
                              <m:type m:val="bar"/>
                              <m:ctrlPr>
                                <a:rPr lang="en-US" sz="2800" i="1" kern="0">
                                  <a:solidFill>
                                    <a:srgbClr val="002060"/>
                                  </a:solidFill>
                                  <a:latin typeface="Cambria Math" panose="02040503050406030204" pitchFamily="18" charset="0"/>
                                </a:rPr>
                              </m:ctrlPr>
                            </m:fPr>
                            <m:num>
                              <m:r>
                                <a:rPr lang="en-US" sz="2800" b="0" i="1" kern="0" smtClean="0">
                                  <a:solidFill>
                                    <a:srgbClr val="002060"/>
                                  </a:solidFill>
                                  <a:latin typeface="Cambria Math" panose="02040503050406030204" pitchFamily="18" charset="0"/>
                                </a:rPr>
                                <m:t>𝑎𝑐𝑐</m:t>
                              </m:r>
                            </m:num>
                            <m:den>
                              <m:r>
                                <a:rPr lang="en-US" sz="2800" b="0" i="1" kern="0" smtClean="0">
                                  <a:solidFill>
                                    <a:srgbClr val="002060"/>
                                  </a:solidFill>
                                  <a:latin typeface="Cambria Math" panose="02040503050406030204" pitchFamily="18" charset="0"/>
                                </a:rPr>
                                <m:t>𝑏𝑎</m:t>
                              </m:r>
                            </m:den>
                          </m:f>
                        </m:e>
                      </m:d>
                      <m:r>
                        <a:rPr lang="en-US" sz="2800" b="0" i="1" kern="0" smtClean="0">
                          <a:solidFill>
                            <a:srgbClr val="002060"/>
                          </a:solidFill>
                          <a:latin typeface="Cambria Math" panose="02040503050406030204" pitchFamily="18" charset="0"/>
                        </a:rPr>
                        <m:t>}</m:t>
                      </m:r>
                    </m:oMath>
                  </m:oMathPara>
                </a14:m>
                <a:endParaRPr lang="en-US" sz="2800" kern="0">
                  <a:solidFill>
                    <a:srgbClr val="002060"/>
                  </a:solidFill>
                </a:endParaRPr>
              </a:p>
              <a:p>
                <a:pPr marL="1028700" lvl="1" indent="-571500">
                  <a:buFont typeface="Wingdings" panose="05000000000000000000" pitchFamily="2" charset="2"/>
                  <a:buChar char="Ø"/>
                </a:pPr>
                <a:endParaRPr lang="en-IN" sz="2800" kern="0">
                  <a:solidFill>
                    <a:srgbClr val="002060"/>
                  </a:solidFill>
                </a:endParaRPr>
              </a:p>
            </p:txBody>
          </p:sp>
        </mc:Choice>
        <mc:Fallback>
          <p:sp>
            <p:nvSpPr>
              <p:cNvPr id="10" name="Subtitle 2">
                <a:extLst>
                  <a:ext uri="{FF2B5EF4-FFF2-40B4-BE49-F238E27FC236}">
                    <a16:creationId xmlns:a16="http://schemas.microsoft.com/office/drawing/2014/main" id="{710F3905-AFCE-69ED-73EE-BC3A7789E4F2}"/>
                  </a:ext>
                </a:extLst>
              </p:cNvPr>
              <p:cNvSpPr txBox="1">
                <a:spLocks noRot="1" noChangeAspect="1" noMove="1" noResize="1" noEditPoints="1" noAdjustHandles="1" noChangeArrowheads="1" noChangeShapeType="1" noTextEdit="1"/>
              </p:cNvSpPr>
              <p:nvPr/>
            </p:nvSpPr>
            <p:spPr>
              <a:xfrm>
                <a:off x="115062" y="1493520"/>
                <a:ext cx="8913876" cy="5117897"/>
              </a:xfrm>
              <a:prstGeom prst="rect">
                <a:avLst/>
              </a:prstGeom>
              <a:blipFill>
                <a:blip r:embed="rId2"/>
                <a:stretch>
                  <a:fillRect l="-1231"/>
                </a:stretch>
              </a:blipFill>
            </p:spPr>
            <p:txBody>
              <a:bodyPr/>
              <a:lstStyle/>
              <a:p>
                <a:r>
                  <a:rPr lang="en-IN">
                    <a:noFill/>
                  </a:rPr>
                  <a:t> </a:t>
                </a:r>
              </a:p>
            </p:txBody>
          </p:sp>
        </mc:Fallback>
      </mc:AlternateContent>
      <p:contentPart p14:bwMode="auto" r:id="rId3">
        <p14:nvContentPartPr>
          <p14:cNvPr id="2" name="Ink 1"/>
          <p14:cNvContentPartPr/>
          <p14:nvPr/>
        </p14:nvContentPartPr>
        <p14:xfrm>
          <a:off x="2146680" y="2040120"/>
          <a:ext cx="6530400" cy="1427040"/>
        </p14:xfrm>
      </p:contentPart>
    </p:spTree>
    <p:extLst>
      <p:ext uri="{BB962C8B-B14F-4D97-AF65-F5344CB8AC3E}">
        <p14:creationId xmlns:p14="http://schemas.microsoft.com/office/powerpoint/2010/main" val="21519422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 Placeholder 6">
            <a:extLst>
              <a:ext uri="{FF2B5EF4-FFF2-40B4-BE49-F238E27FC236}">
                <a16:creationId xmlns:a16="http://schemas.microsoft.com/office/drawing/2014/main" id="{5EF6565A-ECDB-BC39-2123-3E2AD029A2C3}"/>
              </a:ext>
            </a:extLst>
          </p:cNvPr>
          <p:cNvSpPr>
            <a:spLocks noGrp="1"/>
          </p:cNvSpPr>
          <p:nvPr>
            <p:ph type="body" idx="1"/>
          </p:nvPr>
        </p:nvSpPr>
        <p:spPr>
          <a:xfrm>
            <a:off x="152400" y="609600"/>
            <a:ext cx="8647480" cy="553998"/>
          </a:xfrm>
        </p:spPr>
        <p:txBody>
          <a:bodyPr/>
          <a:lstStyle/>
          <a:p>
            <a:r>
              <a:rPr lang="en-US" sz="3600">
                <a:solidFill>
                  <a:srgbClr val="C00000"/>
                </a:solidFill>
                <a:latin typeface="+mn-lt"/>
              </a:rPr>
              <a:t>Post Correspondence Problem (PCP)</a:t>
            </a:r>
            <a:endParaRPr lang="en-IN" sz="3600">
              <a:solidFill>
                <a:srgbClr val="C00000"/>
              </a:solidFill>
              <a:latin typeface="+mn-lt"/>
            </a:endParaRPr>
          </a:p>
        </p:txBody>
      </p:sp>
      <p:sp>
        <p:nvSpPr>
          <p:cNvPr id="4" name="Footer Placeholder 3">
            <a:extLst>
              <a:ext uri="{FF2B5EF4-FFF2-40B4-BE49-F238E27FC236}">
                <a16:creationId xmlns:a16="http://schemas.microsoft.com/office/drawing/2014/main" id="{D84E7403-7C65-8F9B-27C1-23DF2C2952C6}"/>
              </a:ext>
            </a:extLst>
          </p:cNvPr>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
        <p:nvSpPr>
          <p:cNvPr id="10" name="Subtitle 2">
            <a:extLst>
              <a:ext uri="{FF2B5EF4-FFF2-40B4-BE49-F238E27FC236}">
                <a16:creationId xmlns:a16="http://schemas.microsoft.com/office/drawing/2014/main" id="{710F3905-AFCE-69ED-73EE-BC3A7789E4F2}"/>
              </a:ext>
            </a:extLst>
          </p:cNvPr>
          <p:cNvSpPr txBox="1"/>
          <p:nvPr/>
        </p:nvSpPr>
        <p:spPr>
          <a:xfrm>
            <a:off x="-304800" y="1524000"/>
            <a:ext cx="8913876" cy="51178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lvl="1" indent="-457200">
              <a:buFont typeface="Wingdings" panose="05000000000000000000" pitchFamily="2" charset="2"/>
              <a:buChar char="Ø"/>
            </a:pPr>
            <a:r>
              <a:rPr lang="en-US" sz="2800" kern="0">
                <a:solidFill>
                  <a:srgbClr val="7030A0"/>
                </a:solidFill>
              </a:rPr>
              <a:t>The PCP is to determine whether a collection of dominos has a match. </a:t>
            </a:r>
          </a:p>
          <a:p>
            <a:pPr marL="914400" lvl="1" indent="-457200">
              <a:buFont typeface="Wingdings" panose="05000000000000000000" pitchFamily="2" charset="2"/>
              <a:buChar char="Ø"/>
            </a:pPr>
            <a:endParaRPr lang="en-US" sz="2800" kern="0">
              <a:solidFill>
                <a:srgbClr val="7030A0"/>
              </a:solidFill>
            </a:endParaRPr>
          </a:p>
          <a:p>
            <a:pPr marL="914400" lvl="1" indent="-457200">
              <a:buFont typeface="Wingdings" panose="05000000000000000000" pitchFamily="2" charset="2"/>
              <a:buChar char="Ø"/>
            </a:pPr>
            <a:endParaRPr lang="en-US" sz="2800" kern="0">
              <a:solidFill>
                <a:srgbClr val="7030A0"/>
              </a:solidFill>
            </a:endParaRPr>
          </a:p>
          <a:p>
            <a:pPr marL="914400" lvl="1" indent="-457200">
              <a:buFont typeface="Wingdings" panose="05000000000000000000" pitchFamily="2" charset="2"/>
              <a:buChar char="Ø"/>
            </a:pPr>
            <a:r>
              <a:rPr lang="en-US" sz="2800" kern="0">
                <a:solidFill>
                  <a:srgbClr val="C00000"/>
                </a:solidFill>
              </a:rPr>
              <a:t>Theorem: PCP is unsolvable by algorithms. In other terms, PCP is undecidable. </a:t>
            </a:r>
          </a:p>
          <a:p>
            <a:pPr marL="914400" lvl="1" indent="-457200">
              <a:buFont typeface="Wingdings" panose="05000000000000000000" pitchFamily="2" charset="2"/>
              <a:buChar char="Ø"/>
            </a:pPr>
            <a:endParaRPr lang="en-US" sz="2800" kern="0">
              <a:solidFill>
                <a:srgbClr val="7030A0"/>
              </a:solidFill>
            </a:endParaRPr>
          </a:p>
          <a:p>
            <a:pPr marL="914400" lvl="1" indent="-457200">
              <a:buFont typeface="Wingdings" panose="05000000000000000000" pitchFamily="2" charset="2"/>
              <a:buChar char="Ø"/>
            </a:pPr>
            <a:r>
              <a:rPr lang="en-US" sz="2800" kern="0">
                <a:solidFill>
                  <a:srgbClr val="7030A0"/>
                </a:solidFill>
              </a:rPr>
              <a:t>Proof: (not part of the course)</a:t>
            </a:r>
          </a:p>
        </p:txBody>
      </p:sp>
    </p:spTree>
    <p:extLst>
      <p:ext uri="{BB962C8B-B14F-4D97-AF65-F5344CB8AC3E}">
        <p14:creationId xmlns:p14="http://schemas.microsoft.com/office/powerpoint/2010/main" val="23933756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object 2"/>
          <p:cNvSpPr txBox="1">
            <a:spLocks noGrp="1"/>
          </p:cNvSpPr>
          <p:nvPr>
            <p:ph type="title"/>
          </p:nvPr>
        </p:nvSpPr>
        <p:spPr>
          <a:xfrm>
            <a:off x="490521" y="258089"/>
            <a:ext cx="4724400" cy="530252"/>
          </a:xfrm>
          <a:prstGeom prst="rect">
            <a:avLst/>
          </a:prstGeom>
        </p:spPr>
        <p:txBody>
          <a:bodyPr vert="horz" wrap="square" lIns="0" tIns="55605" rIns="0" bIns="0" rtlCol="0">
            <a:spAutoFit/>
          </a:bodyPr>
          <a:lstStyle/>
          <a:p>
            <a:pPr marL="41189">
              <a:spcBef>
                <a:spcPts val="438"/>
              </a:spcBef>
            </a:pPr>
            <a:r>
              <a:rPr sz="3081" spc="49">
                <a:solidFill>
                  <a:srgbClr val="FF2800"/>
                </a:solidFill>
                <a:latin typeface="Comic Sans MS"/>
                <a:cs typeface="Comic Sans MS"/>
              </a:rPr>
              <a:t>Unrestricted</a:t>
            </a:r>
            <a:r>
              <a:rPr sz="3081" spc="-49">
                <a:solidFill>
                  <a:srgbClr val="FF2800"/>
                </a:solidFill>
                <a:latin typeface="Comic Sans MS"/>
                <a:cs typeface="Comic Sans MS"/>
              </a:rPr>
              <a:t> </a:t>
            </a:r>
            <a:r>
              <a:rPr sz="3081" spc="49">
                <a:solidFill>
                  <a:srgbClr val="FF2800"/>
                </a:solidFill>
                <a:latin typeface="Comic Sans MS"/>
                <a:cs typeface="Comic Sans MS"/>
              </a:rPr>
              <a:t>Grammars:</a:t>
            </a:r>
            <a:endParaRPr sz="3081">
              <a:latin typeface="Comic Sans MS"/>
              <a:cs typeface="Comic Sans MS"/>
            </a:endParaRPr>
          </a:p>
        </p:txBody>
      </p:sp>
      <p:sp>
        <p:nvSpPr>
          <p:cNvPr id="3" name="object 3"/>
          <p:cNvSpPr txBox="1"/>
          <p:nvPr/>
        </p:nvSpPr>
        <p:spPr>
          <a:xfrm>
            <a:off x="3168109" y="1297952"/>
            <a:ext cx="2292178" cy="1142023"/>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965582">
              <a:spcBef>
                <a:spcPts val="438"/>
              </a:spcBef>
            </a:pPr>
            <a:r>
              <a:rPr sz="3081" spc="49">
                <a:solidFill>
                  <a:srgbClr val="4348AA"/>
                </a:solidFill>
                <a:latin typeface="Comic Sans MS"/>
                <a:cs typeface="Comic Sans MS"/>
              </a:rPr>
              <a:t>Productions</a:t>
            </a:r>
            <a:endParaRPr sz="3081">
              <a:solidFill>
                <a:prstClr val="black"/>
              </a:solidFill>
              <a:latin typeface="Comic Sans MS"/>
              <a:cs typeface="Comic Sans MS"/>
            </a:endParaRPr>
          </a:p>
          <a:p>
            <a:pPr marR="90615" algn="ctr" defTabSz="2965582">
              <a:spcBef>
                <a:spcPts val="114"/>
              </a:spcBef>
            </a:pPr>
            <a:r>
              <a:rPr sz="3892" i="1" spc="49">
                <a:solidFill>
                  <a:prstClr val="black"/>
                </a:solidFill>
                <a:latin typeface="Times New Roman"/>
                <a:cs typeface="Times New Roman"/>
              </a:rPr>
              <a:t>u </a:t>
            </a:r>
            <a:r>
              <a:rPr sz="3892" spc="97">
                <a:solidFill>
                  <a:prstClr val="black"/>
                </a:solidFill>
                <a:latin typeface="Symbol"/>
                <a:cs typeface="Symbol"/>
              </a:rPr>
              <a:t></a:t>
            </a:r>
            <a:r>
              <a:rPr sz="3892" spc="-324">
                <a:solidFill>
                  <a:prstClr val="black"/>
                </a:solidFill>
                <a:latin typeface="Times New Roman"/>
                <a:cs typeface="Times New Roman"/>
              </a:rPr>
              <a:t> </a:t>
            </a:r>
            <a:r>
              <a:rPr sz="3892" i="1" spc="32">
                <a:solidFill>
                  <a:prstClr val="black"/>
                </a:solidFill>
                <a:latin typeface="Times New Roman"/>
                <a:cs typeface="Times New Roman"/>
              </a:rPr>
              <a:t>v</a:t>
            </a:r>
            <a:endParaRPr sz="3892">
              <a:solidFill>
                <a:prstClr val="black"/>
              </a:solidFill>
              <a:latin typeface="Times New Roman"/>
              <a:cs typeface="Times New Roman"/>
            </a:endParaRPr>
          </a:p>
        </p:txBody>
      </p:sp>
      <p:grpSp>
        <p:nvGrpSpPr>
          <p:cNvPr id="4" name="object 4"/>
          <p:cNvGrpSpPr/>
          <p:nvPr/>
        </p:nvGrpSpPr>
        <p:grpSpPr>
          <a:xfrm>
            <a:off x="1969868" y="2433950"/>
            <a:ext cx="4654378" cy="1149178"/>
            <a:chOff x="607376" y="750468"/>
            <a:chExt cx="1435100" cy="354330"/>
          </a:xfrm>
        </p:grpSpPr>
        <p:sp>
          <p:nvSpPr>
            <p:cNvPr id="5" name="object 5"/>
            <p:cNvSpPr/>
            <p:nvPr/>
          </p:nvSpPr>
          <p:spPr>
            <a:xfrm>
              <a:off x="609598" y="754948"/>
              <a:ext cx="462915" cy="324485"/>
            </a:xfrm>
            <a:custGeom>
              <a:rect l="l" t="t" r="r" b="b"/>
              <a:pathLst>
                <a:path w="462915" h="324484">
                  <a:moveTo>
                    <a:pt x="0" y="324288"/>
                  </a:moveTo>
                  <a:lnTo>
                    <a:pt x="462704" y="0"/>
                  </a:lnTo>
                </a:path>
              </a:pathLst>
            </a:custGeom>
            <a:ln w="4157">
              <a:solidFill>
                <a:srgbClr val="929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6" name="object 6"/>
            <p:cNvSpPr/>
            <p:nvPr/>
          </p:nvSpPr>
          <p:spPr>
            <a:xfrm>
              <a:off x="1035481" y="750468"/>
              <a:ext cx="43815" cy="38735"/>
            </a:xfrm>
            <a:custGeom>
              <a:rect l="l" t="t" r="r" b="b"/>
              <a:pathLst>
                <a:path w="43815" h="38734">
                  <a:moveTo>
                    <a:pt x="43218" y="0"/>
                  </a:moveTo>
                  <a:lnTo>
                    <a:pt x="0" y="6426"/>
                  </a:lnTo>
                  <a:lnTo>
                    <a:pt x="22428" y="38442"/>
                  </a:lnTo>
                  <a:lnTo>
                    <a:pt x="43218" y="0"/>
                  </a:lnTo>
                  <a:close/>
                </a:path>
              </a:pathLst>
            </a:custGeom>
            <a:solidFill>
              <a:srgbClr val="929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7" name="object 7"/>
            <p:cNvSpPr/>
            <p:nvPr/>
          </p:nvSpPr>
          <p:spPr>
            <a:xfrm>
              <a:off x="1530460" y="754865"/>
              <a:ext cx="509905" cy="347980"/>
            </a:xfrm>
            <a:custGeom>
              <a:rect l="l" t="t" r="r" b="b"/>
              <a:pathLst>
                <a:path w="509905" h="347980">
                  <a:moveTo>
                    <a:pt x="509476" y="347400"/>
                  </a:moveTo>
                  <a:lnTo>
                    <a:pt x="0" y="0"/>
                  </a:lnTo>
                </a:path>
              </a:pathLst>
            </a:custGeom>
            <a:ln w="4157">
              <a:solidFill>
                <a:srgbClr val="929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8" name="object 8"/>
            <p:cNvSpPr/>
            <p:nvPr/>
          </p:nvSpPr>
          <p:spPr>
            <a:xfrm>
              <a:off x="1524000" y="750468"/>
              <a:ext cx="43815" cy="38735"/>
            </a:xfrm>
            <a:custGeom>
              <a:rect l="l" t="t" r="r" b="b"/>
              <a:pathLst>
                <a:path w="43815" h="38734">
                  <a:moveTo>
                    <a:pt x="0" y="0"/>
                  </a:moveTo>
                  <a:lnTo>
                    <a:pt x="21285" y="38176"/>
                  </a:lnTo>
                  <a:lnTo>
                    <a:pt x="43294" y="5867"/>
                  </a:lnTo>
                  <a:lnTo>
                    <a:pt x="0" y="0"/>
                  </a:lnTo>
                  <a:close/>
                </a:path>
              </a:pathLst>
            </a:custGeom>
            <a:solidFill>
              <a:srgbClr val="929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grpSp>
      <p:sp>
        <p:nvSpPr>
          <p:cNvPr id="9" name="object 9"/>
          <p:cNvSpPr txBox="1"/>
          <p:nvPr/>
        </p:nvSpPr>
        <p:spPr>
          <a:xfrm>
            <a:off x="50045" y="3564389"/>
            <a:ext cx="3643184" cy="1157162"/>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defTabSz="2965582">
              <a:lnSpc>
                <a:spcPct val="123400"/>
              </a:lnSpc>
              <a:spcBef>
                <a:spcPts val="292"/>
              </a:spcBef>
            </a:pPr>
            <a:r>
              <a:rPr sz="3081" spc="32">
                <a:solidFill>
                  <a:srgbClr val="4348AA"/>
                </a:solidFill>
                <a:latin typeface="Comic Sans MS"/>
                <a:cs typeface="Comic Sans MS"/>
              </a:rPr>
              <a:t>String </a:t>
            </a:r>
            <a:r>
              <a:rPr sz="3081" spc="49">
                <a:solidFill>
                  <a:srgbClr val="4348AA"/>
                </a:solidFill>
                <a:latin typeface="Comic Sans MS"/>
                <a:cs typeface="Comic Sans MS"/>
              </a:rPr>
              <a:t>of</a:t>
            </a:r>
            <a:r>
              <a:rPr sz="3081" spc="-178">
                <a:solidFill>
                  <a:srgbClr val="4348AA"/>
                </a:solidFill>
                <a:latin typeface="Comic Sans MS"/>
                <a:cs typeface="Comic Sans MS"/>
              </a:rPr>
              <a:t> </a:t>
            </a:r>
            <a:r>
              <a:rPr sz="3081" spc="32">
                <a:solidFill>
                  <a:srgbClr val="4348AA"/>
                </a:solidFill>
                <a:latin typeface="Comic Sans MS"/>
                <a:cs typeface="Comic Sans MS"/>
              </a:rPr>
              <a:t>variables  </a:t>
            </a:r>
            <a:r>
              <a:rPr sz="3081" spc="49">
                <a:solidFill>
                  <a:srgbClr val="4348AA"/>
                </a:solidFill>
                <a:latin typeface="Comic Sans MS"/>
                <a:cs typeface="Comic Sans MS"/>
              </a:rPr>
              <a:t>and</a:t>
            </a:r>
            <a:r>
              <a:rPr sz="3081">
                <a:solidFill>
                  <a:srgbClr val="4348AA"/>
                </a:solidFill>
                <a:latin typeface="Comic Sans MS"/>
                <a:cs typeface="Comic Sans MS"/>
              </a:rPr>
              <a:t> </a:t>
            </a:r>
            <a:r>
              <a:rPr sz="3081" spc="32">
                <a:solidFill>
                  <a:srgbClr val="4348AA"/>
                </a:solidFill>
                <a:latin typeface="Comic Sans MS"/>
                <a:cs typeface="Comic Sans MS"/>
              </a:rPr>
              <a:t>terminals</a:t>
            </a:r>
            <a:endParaRPr sz="3081">
              <a:solidFill>
                <a:prstClr val="black"/>
              </a:solidFill>
              <a:latin typeface="Comic Sans MS"/>
              <a:cs typeface="Comic Sans MS"/>
            </a:endParaRPr>
          </a:p>
        </p:txBody>
      </p:sp>
      <p:sp>
        <p:nvSpPr>
          <p:cNvPr id="10" name="object 10"/>
          <p:cNvSpPr txBox="1"/>
          <p:nvPr/>
        </p:nvSpPr>
        <p:spPr>
          <a:xfrm>
            <a:off x="5424287" y="3640463"/>
            <a:ext cx="3643184" cy="1157162"/>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defTabSz="2965582">
              <a:lnSpc>
                <a:spcPct val="123400"/>
              </a:lnSpc>
              <a:spcBef>
                <a:spcPts val="292"/>
              </a:spcBef>
            </a:pPr>
            <a:r>
              <a:rPr sz="3081" spc="32">
                <a:solidFill>
                  <a:srgbClr val="4348AA"/>
                </a:solidFill>
                <a:latin typeface="Comic Sans MS"/>
                <a:cs typeface="Comic Sans MS"/>
              </a:rPr>
              <a:t>String </a:t>
            </a:r>
            <a:r>
              <a:rPr sz="3081" spc="49">
                <a:solidFill>
                  <a:srgbClr val="4348AA"/>
                </a:solidFill>
                <a:latin typeface="Comic Sans MS"/>
                <a:cs typeface="Comic Sans MS"/>
              </a:rPr>
              <a:t>of</a:t>
            </a:r>
            <a:r>
              <a:rPr sz="3081" spc="-178">
                <a:solidFill>
                  <a:srgbClr val="4348AA"/>
                </a:solidFill>
                <a:latin typeface="Comic Sans MS"/>
                <a:cs typeface="Comic Sans MS"/>
              </a:rPr>
              <a:t> </a:t>
            </a:r>
            <a:r>
              <a:rPr sz="3081" spc="32">
                <a:solidFill>
                  <a:srgbClr val="4348AA"/>
                </a:solidFill>
                <a:latin typeface="Comic Sans MS"/>
                <a:cs typeface="Comic Sans MS"/>
              </a:rPr>
              <a:t>variables  </a:t>
            </a:r>
            <a:r>
              <a:rPr sz="3081" spc="49">
                <a:solidFill>
                  <a:srgbClr val="4348AA"/>
                </a:solidFill>
                <a:latin typeface="Comic Sans MS"/>
                <a:cs typeface="Comic Sans MS"/>
              </a:rPr>
              <a:t>and</a:t>
            </a:r>
            <a:r>
              <a:rPr sz="3081">
                <a:solidFill>
                  <a:srgbClr val="4348AA"/>
                </a:solidFill>
                <a:latin typeface="Comic Sans MS"/>
                <a:cs typeface="Comic Sans MS"/>
              </a:rPr>
              <a:t> </a:t>
            </a:r>
            <a:r>
              <a:rPr sz="3081" spc="32">
                <a:solidFill>
                  <a:srgbClr val="4348AA"/>
                </a:solidFill>
                <a:latin typeface="Comic Sans MS"/>
                <a:cs typeface="Comic Sans MS"/>
              </a:rPr>
              <a:t>terminals</a:t>
            </a:r>
            <a:endParaRPr sz="3081">
              <a:solidFill>
                <a:prstClr val="black"/>
              </a:solidFill>
              <a:latin typeface="Comic Sans MS"/>
              <a:cs typeface="Comic Sans MS"/>
            </a:endParaRPr>
          </a:p>
        </p:txBody>
      </p:sp>
      <p:sp>
        <p:nvSpPr>
          <p:cNvPr id="11" name="object 11"/>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contentPart p14:bwMode="auto" r:id="rId2">
        <p14:nvContentPartPr>
          <p14:cNvPr id="12" name="Ink 11"/>
          <p14:cNvContentPartPr/>
          <p14:nvPr/>
        </p14:nvContentPartPr>
        <p14:xfrm>
          <a:off x="349560" y="2395440"/>
          <a:ext cx="8074440" cy="2527920"/>
        </p14:xfrm>
      </p:contentPart>
    </p:spTree>
  </p:cSld>
  <p:clrMapOvr>
    <a:masterClrMapping/>
  </p:clrMapOvr>
  <p:transition/>
  <p:timing/>
</p:sld>
</file>

<file path=ppt/slides/slide3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object 2"/>
          <p:cNvSpPr txBox="1"/>
          <p:nvPr/>
        </p:nvSpPr>
        <p:spPr>
          <a:xfrm>
            <a:off x="581500" y="1374073"/>
            <a:ext cx="6054811"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38"/>
              </a:spcBef>
            </a:pPr>
            <a:r>
              <a:rPr sz="3081" spc="49">
                <a:solidFill>
                  <a:srgbClr val="4348AA"/>
                </a:solidFill>
                <a:latin typeface="Comic Sans MS"/>
                <a:cs typeface="Comic Sans MS"/>
              </a:rPr>
              <a:t>Example unrestricted</a:t>
            </a:r>
            <a:r>
              <a:rPr sz="3081" spc="-81">
                <a:solidFill>
                  <a:srgbClr val="4348AA"/>
                </a:solidFill>
                <a:latin typeface="Comic Sans MS"/>
                <a:cs typeface="Comic Sans MS"/>
              </a:rPr>
              <a:t> </a:t>
            </a:r>
            <a:r>
              <a:rPr sz="3081" spc="49">
                <a:solidFill>
                  <a:srgbClr val="4348AA"/>
                </a:solidFill>
                <a:latin typeface="Comic Sans MS"/>
                <a:cs typeface="Comic Sans MS"/>
              </a:rPr>
              <a:t>grammar:</a:t>
            </a:r>
            <a:endParaRPr sz="3081">
              <a:solidFill>
                <a:prstClr val="black"/>
              </a:solidFill>
              <a:latin typeface="Comic Sans MS"/>
              <a:cs typeface="Comic Sans MS"/>
            </a:endParaRPr>
          </a:p>
        </p:txBody>
      </p:sp>
      <p:sp>
        <p:nvSpPr>
          <p:cNvPr id="3" name="object 3"/>
          <p:cNvSpPr txBox="1">
            <a:spLocks noGrp="1"/>
          </p:cNvSpPr>
          <p:nvPr>
            <p:ph type="title"/>
          </p:nvPr>
        </p:nvSpPr>
        <p:spPr>
          <a:xfrm>
            <a:off x="3608585" y="2133723"/>
            <a:ext cx="1898822" cy="2260798"/>
          </a:xfrm>
          <a:prstGeom prst="rect">
            <a:avLst/>
          </a:prstGeom>
        </p:spPr>
        <p:txBody>
          <a:bodyPr vert="horz" wrap="square" lIns="0" tIns="37070" rIns="0" bIns="0" rtlCol="0">
            <a:spAutoFit/>
          </a:bodyPr>
          <a:lstStyle/>
          <a:p>
            <a:pPr marL="41189" marR="16475" indent="6178" algn="just">
              <a:lnSpc>
                <a:spcPct val="128299"/>
              </a:lnSpc>
              <a:spcBef>
                <a:spcPts val="292"/>
              </a:spcBef>
            </a:pPr>
            <a:r>
              <a:rPr sz="3892" i="1" spc="32">
                <a:solidFill>
                  <a:srgbClr val="000000"/>
                </a:solidFill>
                <a:latin typeface="Times New Roman"/>
                <a:cs typeface="Times New Roman"/>
              </a:rPr>
              <a:t>S </a:t>
            </a:r>
            <a:r>
              <a:rPr sz="3892" spc="81">
                <a:solidFill>
                  <a:srgbClr val="000000"/>
                </a:solidFill>
                <a:latin typeface="Symbol"/>
                <a:cs typeface="Symbol"/>
              </a:rPr>
              <a:t></a:t>
            </a:r>
            <a:r>
              <a:rPr sz="3892" spc="-195">
                <a:solidFill>
                  <a:srgbClr val="000000"/>
                </a:solidFill>
                <a:latin typeface="Times New Roman"/>
                <a:cs typeface="Times New Roman"/>
              </a:rPr>
              <a:t> </a:t>
            </a:r>
            <a:r>
              <a:rPr sz="3892" i="1" spc="32">
                <a:solidFill>
                  <a:srgbClr val="000000"/>
                </a:solidFill>
                <a:latin typeface="Times New Roman"/>
                <a:cs typeface="Times New Roman"/>
              </a:rPr>
              <a:t>aBc  </a:t>
            </a:r>
            <a:r>
              <a:rPr sz="3892" i="1" spc="49">
                <a:solidFill>
                  <a:srgbClr val="000000"/>
                </a:solidFill>
                <a:latin typeface="Times New Roman"/>
                <a:cs typeface="Times New Roman"/>
              </a:rPr>
              <a:t>aB </a:t>
            </a:r>
            <a:r>
              <a:rPr sz="3892" spc="81">
                <a:solidFill>
                  <a:srgbClr val="000000"/>
                </a:solidFill>
                <a:latin typeface="Symbol"/>
                <a:cs typeface="Symbol"/>
              </a:rPr>
              <a:t></a:t>
            </a:r>
            <a:r>
              <a:rPr sz="3892" spc="-584">
                <a:solidFill>
                  <a:srgbClr val="000000"/>
                </a:solidFill>
                <a:latin typeface="Times New Roman"/>
                <a:cs typeface="Times New Roman"/>
              </a:rPr>
              <a:t> </a:t>
            </a:r>
            <a:r>
              <a:rPr sz="3892" i="1" spc="49">
                <a:solidFill>
                  <a:srgbClr val="000000"/>
                </a:solidFill>
                <a:latin typeface="Times New Roman"/>
                <a:cs typeface="Times New Roman"/>
              </a:rPr>
              <a:t>cA  Ac </a:t>
            </a:r>
            <a:r>
              <a:rPr sz="3892" spc="81">
                <a:solidFill>
                  <a:srgbClr val="000000"/>
                </a:solidFill>
                <a:latin typeface="Symbol"/>
                <a:cs typeface="Symbol"/>
              </a:rPr>
              <a:t></a:t>
            </a:r>
            <a:r>
              <a:rPr sz="3892" spc="-370">
                <a:solidFill>
                  <a:srgbClr val="000000"/>
                </a:solidFill>
                <a:latin typeface="Times New Roman"/>
                <a:cs typeface="Times New Roman"/>
              </a:rPr>
              <a:t> </a:t>
            </a:r>
            <a:r>
              <a:rPr sz="3892" i="1" spc="32">
                <a:solidFill>
                  <a:srgbClr val="000000"/>
                </a:solidFill>
                <a:latin typeface="Times New Roman"/>
                <a:cs typeface="Times New Roman"/>
              </a:rPr>
              <a:t>d</a:t>
            </a:r>
            <a:endParaRPr sz="3892">
              <a:latin typeface="Times New Roman"/>
              <a:cs typeface="Times New Roman"/>
            </a:endParaRPr>
          </a:p>
        </p:txBody>
      </p:sp>
      <p:sp>
        <p:nvSpPr>
          <p:cNvPr id="4" name="object 4"/>
          <p:cNvSpPr/>
          <p:nvPr/>
        </p:nvSpPr>
        <p:spPr>
          <a:xfrm>
            <a:off x="1898432" y="5402227"/>
            <a:ext cx="4366424" cy="342392"/>
          </a:xfrm>
          <a:prstGeom prst="rect">
            <a:avLst/>
          </a:prstGeom>
          <a:blipFill>
            <a:blip r:embed="rId2"/>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sp>
        <p:nvSpPr>
          <p:cNvPr id="5" name="object 5"/>
          <p:cNvSpPr txBox="1"/>
          <p:nvPr/>
        </p:nvSpPr>
        <p:spPr>
          <a:xfrm>
            <a:off x="277746" y="4569734"/>
            <a:ext cx="8075141"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38"/>
              </a:spcBef>
            </a:pPr>
            <a:r>
              <a:rPr sz="3081" spc="49">
                <a:solidFill>
                  <a:srgbClr val="4348AA"/>
                </a:solidFill>
                <a:latin typeface="Comic Sans MS"/>
                <a:cs typeface="Comic Sans MS"/>
              </a:rPr>
              <a:t>Example unrestricted grammar</a:t>
            </a:r>
            <a:r>
              <a:rPr sz="3081" spc="-81">
                <a:solidFill>
                  <a:srgbClr val="4348AA"/>
                </a:solidFill>
                <a:latin typeface="Comic Sans MS"/>
                <a:cs typeface="Comic Sans MS"/>
              </a:rPr>
              <a:t> </a:t>
            </a:r>
            <a:r>
              <a:rPr sz="3081" spc="32">
                <a:solidFill>
                  <a:srgbClr val="4348AA"/>
                </a:solidFill>
                <a:latin typeface="Comic Sans MS"/>
                <a:cs typeface="Comic Sans MS"/>
              </a:rPr>
              <a:t>derivation:</a:t>
            </a:r>
            <a:endParaRPr sz="3081">
              <a:solidFill>
                <a:prstClr val="black"/>
              </a:solidFill>
              <a:latin typeface="Comic Sans MS"/>
              <a:cs typeface="Comic Sans MS"/>
            </a:endParaRPr>
          </a:p>
        </p:txBody>
      </p:sp>
      <p:sp>
        <p:nvSpPr>
          <p:cNvPr id="6" name="object 6"/>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contentPart p14:bwMode="auto" r:id="rId3">
        <p14:nvContentPartPr>
          <p14:cNvPr id="7" name="Ink 6"/>
          <p14:cNvContentPartPr/>
          <p14:nvPr/>
        </p14:nvContentPartPr>
        <p14:xfrm>
          <a:off x="1878480" y="1751760"/>
          <a:ext cx="6787440" cy="4147920"/>
        </p14:xfrm>
      </p:contentPart>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contentPart p14:bwMode="auto" r:id="rId2">
        <p14:nvContentPartPr>
          <p14:cNvPr id="3" name="Ink 2"/>
          <p14:cNvContentPartPr/>
          <p14:nvPr/>
        </p14:nvContentPartPr>
        <p14:xfrm>
          <a:off x="94320" y="1559160"/>
          <a:ext cx="8395200" cy="5110920"/>
        </p14:xfrm>
      </p:contentPart>
      <p:contentPart p14:bwMode="auto" r:id="rId3">
        <p14:nvContentPartPr>
          <p14:cNvPr id="4" name="Ink 3"/>
          <p14:cNvContentPartPr/>
          <p14:nvPr/>
        </p14:nvContentPartPr>
        <p14:xfrm>
          <a:off x="1174320" y="822600"/>
          <a:ext cx="7563960" cy="5455080"/>
        </p14:xfrm>
      </p:contentPart>
    </p:spTree>
    <p:extLst>
      <p:ext uri="{BB962C8B-B14F-4D97-AF65-F5344CB8AC3E}">
        <p14:creationId xmlns:p14="http://schemas.microsoft.com/office/powerpoint/2010/main" val="1124812879"/>
      </p:ext>
    </p:extLst>
  </p:cSld>
  <p:clrMapOvr>
    <a:masterClrMapping/>
  </p:clrMapOvr>
  <p:transition/>
  <p:timing/>
</p:sld>
</file>

<file path=ppt/slides/slide3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 name="object 2"/>
          <p:cNvSpPr txBox="1"/>
          <p:nvPr/>
        </p:nvSpPr>
        <p:spPr>
          <a:xfrm>
            <a:off x="506340" y="1374073"/>
            <a:ext cx="2102708"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38"/>
              </a:spcBef>
            </a:pPr>
            <a:r>
              <a:rPr sz="3081" spc="81">
                <a:solidFill>
                  <a:srgbClr val="4348AA"/>
                </a:solidFill>
                <a:latin typeface="Comic Sans MS"/>
                <a:cs typeface="Comic Sans MS"/>
              </a:rPr>
              <a:t>A</a:t>
            </a:r>
            <a:r>
              <a:rPr sz="3081" spc="-195">
                <a:solidFill>
                  <a:srgbClr val="4348AA"/>
                </a:solidFill>
                <a:latin typeface="Comic Sans MS"/>
                <a:cs typeface="Comic Sans MS"/>
              </a:rPr>
              <a:t> </a:t>
            </a:r>
            <a:r>
              <a:rPr sz="3081" spc="49">
                <a:solidFill>
                  <a:srgbClr val="4348AA"/>
                </a:solidFill>
                <a:latin typeface="Comic Sans MS"/>
                <a:cs typeface="Comic Sans MS"/>
              </a:rPr>
              <a:t>language</a:t>
            </a:r>
            <a:endParaRPr sz="3081">
              <a:solidFill>
                <a:prstClr val="black"/>
              </a:solidFill>
              <a:latin typeface="Comic Sans MS"/>
              <a:cs typeface="Comic Sans MS"/>
            </a:endParaRPr>
          </a:p>
        </p:txBody>
      </p:sp>
      <p:sp>
        <p:nvSpPr>
          <p:cNvPr id="3" name="object 3"/>
          <p:cNvSpPr txBox="1"/>
          <p:nvPr/>
        </p:nvSpPr>
        <p:spPr>
          <a:xfrm>
            <a:off x="3618081" y="1374073"/>
            <a:ext cx="4876800"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38"/>
              </a:spcBef>
            </a:pPr>
            <a:r>
              <a:rPr sz="3081" spc="32">
                <a:solidFill>
                  <a:srgbClr val="4348AA"/>
                </a:solidFill>
                <a:latin typeface="Comic Sans MS"/>
                <a:cs typeface="Comic Sans MS"/>
              </a:rPr>
              <a:t>is recursively</a:t>
            </a:r>
            <a:r>
              <a:rPr sz="3081" spc="-114">
                <a:solidFill>
                  <a:srgbClr val="4348AA"/>
                </a:solidFill>
                <a:latin typeface="Comic Sans MS"/>
                <a:cs typeface="Comic Sans MS"/>
              </a:rPr>
              <a:t> </a:t>
            </a:r>
            <a:r>
              <a:rPr sz="3081" spc="49">
                <a:solidFill>
                  <a:srgbClr val="4348AA"/>
                </a:solidFill>
                <a:latin typeface="Comic Sans MS"/>
                <a:cs typeface="Comic Sans MS"/>
              </a:rPr>
              <a:t>enumerable</a:t>
            </a:r>
            <a:endParaRPr sz="3081">
              <a:solidFill>
                <a:prstClr val="black"/>
              </a:solidFill>
              <a:latin typeface="Comic Sans MS"/>
              <a:cs typeface="Comic Sans MS"/>
            </a:endParaRPr>
          </a:p>
        </p:txBody>
      </p:sp>
      <p:sp>
        <p:nvSpPr>
          <p:cNvPr id="4" name="object 4"/>
          <p:cNvSpPr txBox="1"/>
          <p:nvPr/>
        </p:nvSpPr>
        <p:spPr>
          <a:xfrm>
            <a:off x="506339" y="1856976"/>
            <a:ext cx="6936259" cy="1165433"/>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defTabSz="2965582">
              <a:lnSpc>
                <a:spcPct val="124200"/>
              </a:lnSpc>
              <a:spcBef>
                <a:spcPts val="292"/>
              </a:spcBef>
              <a:tabLst>
                <a:tab pos="3420717"/>
              </a:tabLst>
            </a:pPr>
            <a:r>
              <a:rPr sz="3081" spc="32">
                <a:solidFill>
                  <a:srgbClr val="4348AA"/>
                </a:solidFill>
                <a:latin typeface="Comic Sans MS"/>
                <a:cs typeface="Comic Sans MS"/>
              </a:rPr>
              <a:t>if </a:t>
            </a:r>
            <a:r>
              <a:rPr sz="3081" spc="49">
                <a:solidFill>
                  <a:srgbClr val="4348AA"/>
                </a:solidFill>
                <a:latin typeface="Comic Sans MS"/>
                <a:cs typeface="Comic Sans MS"/>
              </a:rPr>
              <a:t>and only </a:t>
            </a:r>
            <a:r>
              <a:rPr sz="3081" spc="32">
                <a:solidFill>
                  <a:srgbClr val="4348AA"/>
                </a:solidFill>
                <a:latin typeface="Comic Sans MS"/>
                <a:cs typeface="Comic Sans MS"/>
              </a:rPr>
              <a:t>if	is </a:t>
            </a:r>
            <a:r>
              <a:rPr sz="3081" spc="49">
                <a:solidFill>
                  <a:srgbClr val="4348AA"/>
                </a:solidFill>
                <a:latin typeface="Comic Sans MS"/>
                <a:cs typeface="Comic Sans MS"/>
              </a:rPr>
              <a:t>generated by</a:t>
            </a:r>
            <a:r>
              <a:rPr sz="3081" spc="-178">
                <a:solidFill>
                  <a:srgbClr val="4348AA"/>
                </a:solidFill>
                <a:latin typeface="Comic Sans MS"/>
                <a:cs typeface="Comic Sans MS"/>
              </a:rPr>
              <a:t> </a:t>
            </a:r>
            <a:r>
              <a:rPr sz="3081" spc="49">
                <a:solidFill>
                  <a:srgbClr val="4348AA"/>
                </a:solidFill>
                <a:latin typeface="Comic Sans MS"/>
                <a:cs typeface="Comic Sans MS"/>
              </a:rPr>
              <a:t>an  unrestricted</a:t>
            </a:r>
            <a:r>
              <a:rPr sz="3081" spc="16">
                <a:solidFill>
                  <a:srgbClr val="4348AA"/>
                </a:solidFill>
                <a:latin typeface="Comic Sans MS"/>
                <a:cs typeface="Comic Sans MS"/>
              </a:rPr>
              <a:t> </a:t>
            </a:r>
            <a:r>
              <a:rPr sz="3081" spc="65">
                <a:solidFill>
                  <a:srgbClr val="4348AA"/>
                </a:solidFill>
                <a:latin typeface="Comic Sans MS"/>
                <a:cs typeface="Comic Sans MS"/>
              </a:rPr>
              <a:t>grammar</a:t>
            </a:r>
            <a:endParaRPr sz="3081">
              <a:solidFill>
                <a:prstClr val="black"/>
              </a:solidFill>
              <a:latin typeface="Comic Sans MS"/>
              <a:cs typeface="Comic Sans MS"/>
            </a:endParaRPr>
          </a:p>
        </p:txBody>
      </p:sp>
      <p:sp>
        <p:nvSpPr>
          <p:cNvPr id="5" name="object 5"/>
          <p:cNvSpPr txBox="1"/>
          <p:nvPr/>
        </p:nvSpPr>
        <p:spPr>
          <a:xfrm>
            <a:off x="3262017" y="1797730"/>
            <a:ext cx="364524"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22"/>
              </a:spcBef>
            </a:pPr>
            <a:r>
              <a:rPr sz="3892" i="1" spc="32">
                <a:solidFill>
                  <a:prstClr val="black"/>
                </a:solidFill>
                <a:latin typeface="Times New Roman"/>
                <a:cs typeface="Times New Roman"/>
              </a:rPr>
              <a:t>L</a:t>
            </a:r>
            <a:endParaRPr sz="3892">
              <a:solidFill>
                <a:prstClr val="black"/>
              </a:solidFill>
              <a:latin typeface="Times New Roman"/>
              <a:cs typeface="Times New Roman"/>
            </a:endParaRPr>
          </a:p>
        </p:txBody>
      </p:sp>
      <p:sp>
        <p:nvSpPr>
          <p:cNvPr id="6" name="object 6"/>
          <p:cNvSpPr txBox="1"/>
          <p:nvPr/>
        </p:nvSpPr>
        <p:spPr>
          <a:xfrm>
            <a:off x="2961005" y="1227097"/>
            <a:ext cx="364524" cy="653015"/>
          </a:xfrm>
          <a:prstGeom prst="rect">
            <a:avLst/>
          </a:prstGeom>
        </p:spPr>
        <p:txBody>
          <a:bodyPr vert="horz" wrap="square" lIns="0" tIns="5354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22"/>
              </a:spcBef>
            </a:pPr>
            <a:r>
              <a:rPr sz="3892" i="1" spc="32">
                <a:solidFill>
                  <a:prstClr val="black"/>
                </a:solidFill>
                <a:latin typeface="Times New Roman"/>
                <a:cs typeface="Times New Roman"/>
              </a:rPr>
              <a:t>L</a:t>
            </a:r>
            <a:endParaRPr sz="3892">
              <a:solidFill>
                <a:prstClr val="black"/>
              </a:solidFill>
              <a:latin typeface="Times New Roman"/>
              <a:cs typeface="Times New Roman"/>
            </a:endParaRPr>
          </a:p>
        </p:txBody>
      </p:sp>
      <p:sp>
        <p:nvSpPr>
          <p:cNvPr id="7" name="object 7"/>
          <p:cNvSpPr txBox="1">
            <a:spLocks noGrp="1"/>
          </p:cNvSpPr>
          <p:nvPr>
            <p:ph type="title"/>
          </p:nvPr>
        </p:nvSpPr>
        <p:spPr>
          <a:xfrm>
            <a:off x="262377" y="334166"/>
            <a:ext cx="1884405" cy="530252"/>
          </a:xfrm>
          <a:prstGeom prst="rect">
            <a:avLst/>
          </a:prstGeom>
        </p:spPr>
        <p:txBody>
          <a:bodyPr vert="horz" wrap="square" lIns="0" tIns="55605" rIns="0" bIns="0" rtlCol="0">
            <a:spAutoFit/>
          </a:bodyPr>
          <a:lstStyle/>
          <a:p>
            <a:pPr marL="41189">
              <a:spcBef>
                <a:spcPts val="438"/>
              </a:spcBef>
            </a:pPr>
            <a:r>
              <a:rPr sz="3081" spc="49">
                <a:solidFill>
                  <a:srgbClr val="D82DA9"/>
                </a:solidFill>
                <a:latin typeface="Comic Sans MS"/>
                <a:cs typeface="Comic Sans MS"/>
              </a:rPr>
              <a:t>Theorem:</a:t>
            </a:r>
            <a:endParaRPr sz="3081">
              <a:latin typeface="Comic Sans MS"/>
              <a:cs typeface="Comic Sans MS"/>
            </a:endParaRPr>
          </a:p>
        </p:txBody>
      </p:sp>
      <p:sp>
        <p:nvSpPr>
          <p:cNvPr id="8" name="object 8"/>
          <p:cNvSpPr txBox="1"/>
          <p:nvPr/>
        </p:nvSpPr>
        <p:spPr>
          <a:xfrm>
            <a:off x="414445" y="4341464"/>
            <a:ext cx="7595286" cy="530252"/>
          </a:xfrm>
          <a:prstGeom prst="rect">
            <a:avLst/>
          </a:prstGeom>
        </p:spPr>
        <p:txBody>
          <a:bodyPr vert="horz" wrap="square" lIns="0" tIns="556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defTabSz="2965582">
              <a:spcBef>
                <a:spcPts val="438"/>
              </a:spcBef>
            </a:pPr>
            <a:r>
              <a:rPr sz="3081" spc="49">
                <a:solidFill>
                  <a:srgbClr val="D82DA9"/>
                </a:solidFill>
                <a:latin typeface="Comic Sans MS"/>
                <a:cs typeface="Comic Sans MS"/>
              </a:rPr>
              <a:t>Proof: omitted </a:t>
            </a:r>
            <a:r>
              <a:rPr sz="3081" spc="32">
                <a:solidFill>
                  <a:srgbClr val="D82DA9"/>
                </a:solidFill>
                <a:latin typeface="Comic Sans MS"/>
                <a:cs typeface="Comic Sans MS"/>
              </a:rPr>
              <a:t>for this</a:t>
            </a:r>
            <a:r>
              <a:rPr sz="3081" spc="-81">
                <a:solidFill>
                  <a:srgbClr val="D82DA9"/>
                </a:solidFill>
                <a:latin typeface="Comic Sans MS"/>
                <a:cs typeface="Comic Sans MS"/>
              </a:rPr>
              <a:t> </a:t>
            </a:r>
            <a:r>
              <a:rPr sz="3081" spc="49">
                <a:solidFill>
                  <a:srgbClr val="D82DA9"/>
                </a:solidFill>
                <a:latin typeface="Comic Sans MS"/>
                <a:cs typeface="Comic Sans MS"/>
              </a:rPr>
              <a:t>course,</a:t>
            </a:r>
            <a:endParaRPr sz="3081">
              <a:solidFill>
                <a:prstClr val="black"/>
              </a:solidFill>
              <a:latin typeface="Comic Sans MS"/>
              <a:cs typeface="Comic Sans MS"/>
            </a:endParaRPr>
          </a:p>
        </p:txBody>
      </p:sp>
      <p:sp>
        <p:nvSpPr>
          <p:cNvPr id="9" name="object 9"/>
          <p:cNvSpPr/>
          <p:nvPr/>
        </p:nvSpPr>
        <p:spPr>
          <a:xfrm>
            <a:off x="6740" y="6740"/>
            <a:ext cx="9127524" cy="6849762"/>
          </a:xfrm>
          <a:custGeom>
            <a:rect l="l" t="t" r="r" b="b"/>
            <a:pathLst>
              <a:path w="2814320" h="2112010">
                <a:moveTo>
                  <a:pt x="0" y="0"/>
                </a:moveTo>
                <a:lnTo>
                  <a:pt x="2813860" y="0"/>
                </a:lnTo>
                <a:lnTo>
                  <a:pt x="2813860"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965582"/>
            <a:endParaRPr sz="5838">
              <a:solidFill>
                <a:prstClr val="black"/>
              </a:solidFill>
              <a:latin typeface="Calibri"/>
            </a:endParaRPr>
          </a:p>
        </p:txBody>
      </p:sp>
      <p:contentPart p14:bwMode="auto" r:id="rId2">
        <p14:nvContentPartPr>
          <p14:cNvPr id="10" name="Ink 9"/>
          <p14:cNvContentPartPr/>
          <p14:nvPr/>
        </p14:nvContentPartPr>
        <p14:xfrm>
          <a:off x="38880" y="204840"/>
          <a:ext cx="7899840" cy="4938840"/>
        </p14:xfrm>
      </p:contentPar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object 3"/>
          <p:cNvSpPr txBox="1"/>
          <p:nvPr/>
        </p:nvSpPr>
        <p:spPr>
          <a:xfrm>
            <a:off x="505560" y="613180"/>
            <a:ext cx="809364" cy="997394"/>
          </a:xfrm>
          <a:prstGeom prst="rect">
            <a:avLst/>
          </a:prstGeom>
        </p:spPr>
        <p:txBody>
          <a:bodyPr vert="horz" wrap="square" lIns="0" tIns="4324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189" marR="16475">
              <a:lnSpc>
                <a:spcPct val="102600"/>
              </a:lnSpc>
              <a:spcBef>
                <a:spcPts val="341"/>
              </a:spcBef>
            </a:pPr>
            <a:r>
              <a:rPr sz="3081" spc="49">
                <a:solidFill>
                  <a:srgbClr val="4348AA"/>
                </a:solidFill>
                <a:latin typeface="Comic Sans MS"/>
                <a:cs typeface="Comic Sans MS"/>
              </a:rPr>
              <a:t>Not  </a:t>
            </a:r>
            <a:r>
              <a:rPr sz="3081" spc="16">
                <a:solidFill>
                  <a:srgbClr val="4348AA"/>
                </a:solidFill>
                <a:latin typeface="Comic Sans MS"/>
                <a:cs typeface="Comic Sans MS"/>
              </a:rPr>
              <a:t>R.E.</a:t>
            </a:r>
            <a:endParaRPr sz="3081">
              <a:latin typeface="Comic Sans MS"/>
              <a:cs typeface="Comic Sans MS"/>
            </a:endParaRPr>
          </a:p>
        </p:txBody>
      </p:sp>
      <p:sp>
        <p:nvSpPr>
          <p:cNvPr id="4" name="object 4"/>
          <p:cNvSpPr/>
          <p:nvPr/>
        </p:nvSpPr>
        <p:spPr>
          <a:xfrm>
            <a:off x="2467473" y="3429000"/>
            <a:ext cx="4102443" cy="1750541"/>
          </a:xfrm>
          <a:custGeom>
            <a:rect l="l" t="t" r="r" b="b"/>
            <a:pathLst>
              <a:path w="1264920" h="539750">
                <a:moveTo>
                  <a:pt x="0" y="269793"/>
                </a:moveTo>
                <a:lnTo>
                  <a:pt x="3263" y="242208"/>
                </a:lnTo>
                <a:lnTo>
                  <a:pt x="12843" y="215420"/>
                </a:lnTo>
                <a:lnTo>
                  <a:pt x="49680" y="164777"/>
                </a:lnTo>
                <a:lnTo>
                  <a:pt x="107966" y="118949"/>
                </a:lnTo>
                <a:lnTo>
                  <a:pt x="144359" y="98179"/>
                </a:lnTo>
                <a:lnTo>
                  <a:pt x="185162" y="79020"/>
                </a:lnTo>
                <a:lnTo>
                  <a:pt x="230055" y="61607"/>
                </a:lnTo>
                <a:lnTo>
                  <a:pt x="278723" y="46076"/>
                </a:lnTo>
                <a:lnTo>
                  <a:pt x="330847" y="32562"/>
                </a:lnTo>
                <a:lnTo>
                  <a:pt x="386108" y="21201"/>
                </a:lnTo>
                <a:lnTo>
                  <a:pt x="444191" y="12129"/>
                </a:lnTo>
                <a:lnTo>
                  <a:pt x="504775" y="5481"/>
                </a:lnTo>
                <a:lnTo>
                  <a:pt x="567545" y="1392"/>
                </a:lnTo>
                <a:lnTo>
                  <a:pt x="632182" y="0"/>
                </a:lnTo>
                <a:lnTo>
                  <a:pt x="696819" y="1392"/>
                </a:lnTo>
                <a:lnTo>
                  <a:pt x="759589" y="5481"/>
                </a:lnTo>
                <a:lnTo>
                  <a:pt x="820174" y="12129"/>
                </a:lnTo>
                <a:lnTo>
                  <a:pt x="878256" y="21201"/>
                </a:lnTo>
                <a:lnTo>
                  <a:pt x="933518" y="32562"/>
                </a:lnTo>
                <a:lnTo>
                  <a:pt x="985642" y="46076"/>
                </a:lnTo>
                <a:lnTo>
                  <a:pt x="1034309" y="61607"/>
                </a:lnTo>
                <a:lnTo>
                  <a:pt x="1079203" y="79020"/>
                </a:lnTo>
                <a:lnTo>
                  <a:pt x="1120005" y="98179"/>
                </a:lnTo>
                <a:lnTo>
                  <a:pt x="1156398" y="118949"/>
                </a:lnTo>
                <a:lnTo>
                  <a:pt x="1188064" y="141193"/>
                </a:lnTo>
                <a:lnTo>
                  <a:pt x="1235943" y="189565"/>
                </a:lnTo>
                <a:lnTo>
                  <a:pt x="1261101" y="242208"/>
                </a:lnTo>
                <a:lnTo>
                  <a:pt x="1264365" y="269793"/>
                </a:lnTo>
                <a:lnTo>
                  <a:pt x="1261101" y="297378"/>
                </a:lnTo>
                <a:lnTo>
                  <a:pt x="1251521" y="324167"/>
                </a:lnTo>
                <a:lnTo>
                  <a:pt x="1214685" y="374810"/>
                </a:lnTo>
                <a:lnTo>
                  <a:pt x="1156398" y="420638"/>
                </a:lnTo>
                <a:lnTo>
                  <a:pt x="1120005" y="441408"/>
                </a:lnTo>
                <a:lnTo>
                  <a:pt x="1079203" y="460567"/>
                </a:lnTo>
                <a:lnTo>
                  <a:pt x="1034309" y="477980"/>
                </a:lnTo>
                <a:lnTo>
                  <a:pt x="985642" y="493511"/>
                </a:lnTo>
                <a:lnTo>
                  <a:pt x="933518" y="507025"/>
                </a:lnTo>
                <a:lnTo>
                  <a:pt x="878256" y="518386"/>
                </a:lnTo>
                <a:lnTo>
                  <a:pt x="820174" y="527458"/>
                </a:lnTo>
                <a:lnTo>
                  <a:pt x="759589" y="534106"/>
                </a:lnTo>
                <a:lnTo>
                  <a:pt x="696819" y="538194"/>
                </a:lnTo>
                <a:lnTo>
                  <a:pt x="632182" y="539587"/>
                </a:lnTo>
                <a:lnTo>
                  <a:pt x="567545" y="538194"/>
                </a:lnTo>
                <a:lnTo>
                  <a:pt x="504775" y="534106"/>
                </a:lnTo>
                <a:lnTo>
                  <a:pt x="444191" y="527458"/>
                </a:lnTo>
                <a:lnTo>
                  <a:pt x="386108" y="518386"/>
                </a:lnTo>
                <a:lnTo>
                  <a:pt x="330847" y="507025"/>
                </a:lnTo>
                <a:lnTo>
                  <a:pt x="278723" y="493511"/>
                </a:lnTo>
                <a:lnTo>
                  <a:pt x="230055" y="477980"/>
                </a:lnTo>
                <a:lnTo>
                  <a:pt x="185162" y="460567"/>
                </a:lnTo>
                <a:lnTo>
                  <a:pt x="144359" y="441408"/>
                </a:lnTo>
                <a:lnTo>
                  <a:pt x="107966" y="420638"/>
                </a:lnTo>
                <a:lnTo>
                  <a:pt x="76301" y="398394"/>
                </a:lnTo>
                <a:lnTo>
                  <a:pt x="28421" y="350022"/>
                </a:lnTo>
                <a:lnTo>
                  <a:pt x="3263" y="297378"/>
                </a:lnTo>
                <a:lnTo>
                  <a:pt x="0" y="269793"/>
                </a:lnTo>
                <a:close/>
              </a:path>
              <a:path w="1264920" h="539750">
                <a:moveTo>
                  <a:pt x="187313" y="387095"/>
                </a:moveTo>
                <a:lnTo>
                  <a:pt x="193136" y="366166"/>
                </a:lnTo>
                <a:lnTo>
                  <a:pt x="209993" y="346311"/>
                </a:lnTo>
                <a:lnTo>
                  <a:pt x="273147" y="310891"/>
                </a:lnTo>
                <a:lnTo>
                  <a:pt x="317612" y="295856"/>
                </a:lnTo>
                <a:lnTo>
                  <a:pt x="369448" y="282959"/>
                </a:lnTo>
                <a:lnTo>
                  <a:pt x="427739" y="272466"/>
                </a:lnTo>
                <a:lnTo>
                  <a:pt x="491569" y="264641"/>
                </a:lnTo>
                <a:lnTo>
                  <a:pt x="560022" y="259752"/>
                </a:lnTo>
                <a:lnTo>
                  <a:pt x="632182" y="258063"/>
                </a:lnTo>
                <a:lnTo>
                  <a:pt x="704343" y="259752"/>
                </a:lnTo>
                <a:lnTo>
                  <a:pt x="772796" y="264641"/>
                </a:lnTo>
                <a:lnTo>
                  <a:pt x="836626" y="272466"/>
                </a:lnTo>
                <a:lnTo>
                  <a:pt x="894917" y="282959"/>
                </a:lnTo>
                <a:lnTo>
                  <a:pt x="946753" y="295856"/>
                </a:lnTo>
                <a:lnTo>
                  <a:pt x="991218" y="310891"/>
                </a:lnTo>
                <a:lnTo>
                  <a:pt x="1027396" y="327798"/>
                </a:lnTo>
                <a:lnTo>
                  <a:pt x="1071229" y="366166"/>
                </a:lnTo>
                <a:lnTo>
                  <a:pt x="1077052" y="387095"/>
                </a:lnTo>
                <a:lnTo>
                  <a:pt x="1071229" y="408025"/>
                </a:lnTo>
                <a:lnTo>
                  <a:pt x="1054372" y="427879"/>
                </a:lnTo>
                <a:lnTo>
                  <a:pt x="991218" y="463299"/>
                </a:lnTo>
                <a:lnTo>
                  <a:pt x="946753" y="478334"/>
                </a:lnTo>
                <a:lnTo>
                  <a:pt x="894917" y="491231"/>
                </a:lnTo>
                <a:lnTo>
                  <a:pt x="836626" y="501725"/>
                </a:lnTo>
                <a:lnTo>
                  <a:pt x="772796" y="509549"/>
                </a:lnTo>
                <a:lnTo>
                  <a:pt x="704343" y="514438"/>
                </a:lnTo>
                <a:lnTo>
                  <a:pt x="632182" y="516127"/>
                </a:lnTo>
                <a:lnTo>
                  <a:pt x="560022" y="514438"/>
                </a:lnTo>
                <a:lnTo>
                  <a:pt x="491569" y="509549"/>
                </a:lnTo>
                <a:lnTo>
                  <a:pt x="427739" y="501725"/>
                </a:lnTo>
                <a:lnTo>
                  <a:pt x="369448" y="491231"/>
                </a:lnTo>
                <a:lnTo>
                  <a:pt x="317612" y="478334"/>
                </a:lnTo>
                <a:lnTo>
                  <a:pt x="273147" y="463299"/>
                </a:lnTo>
                <a:lnTo>
                  <a:pt x="236968" y="446392"/>
                </a:lnTo>
                <a:lnTo>
                  <a:pt x="193136" y="408025"/>
                </a:lnTo>
                <a:lnTo>
                  <a:pt x="187313" y="387095"/>
                </a:lnTo>
                <a:close/>
              </a:path>
            </a:pathLst>
          </a:custGeom>
          <a:ln w="4160">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5" name="object 5"/>
          <p:cNvSpPr txBox="1"/>
          <p:nvPr/>
        </p:nvSpPr>
        <p:spPr>
          <a:xfrm>
            <a:off x="2278135" y="228263"/>
            <a:ext cx="4695568" cy="534411"/>
          </a:xfrm>
          <a:prstGeom prst="rect">
            <a:avLst/>
          </a:prstGeom>
          <a:ln w="4164">
            <a:solidFill>
              <a:srgbClr val="FF2800"/>
            </a:solidFill>
          </a:ln>
        </p:spPr>
        <p:txBody>
          <a:bodyPr vert="horz" wrap="square" lIns="0" tIns="59724"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0615">
              <a:spcBef>
                <a:spcPts val="470"/>
              </a:spcBef>
            </a:pPr>
            <a:r>
              <a:rPr sz="3081" spc="65">
                <a:solidFill>
                  <a:srgbClr val="FF2800"/>
                </a:solidFill>
                <a:latin typeface="Comic Sans MS"/>
                <a:cs typeface="Comic Sans MS"/>
              </a:rPr>
              <a:t>The </a:t>
            </a:r>
            <a:r>
              <a:rPr sz="3081" spc="49">
                <a:solidFill>
                  <a:srgbClr val="FF2800"/>
                </a:solidFill>
                <a:latin typeface="Comic Sans MS"/>
                <a:cs typeface="Comic Sans MS"/>
              </a:rPr>
              <a:t>Chomsky</a:t>
            </a:r>
            <a:r>
              <a:rPr sz="3081" spc="-114">
                <a:solidFill>
                  <a:srgbClr val="FF2800"/>
                </a:solidFill>
                <a:latin typeface="Comic Sans MS"/>
                <a:cs typeface="Comic Sans MS"/>
              </a:rPr>
              <a:t> </a:t>
            </a:r>
            <a:r>
              <a:rPr sz="3081" spc="32">
                <a:solidFill>
                  <a:srgbClr val="FF2800"/>
                </a:solidFill>
                <a:latin typeface="Comic Sans MS"/>
                <a:cs typeface="Comic Sans MS"/>
              </a:rPr>
              <a:t>Hierarchy</a:t>
            </a:r>
            <a:endParaRPr sz="3081">
              <a:latin typeface="Comic Sans MS"/>
              <a:cs typeface="Comic Sans MS"/>
            </a:endParaRPr>
          </a:p>
        </p:txBody>
      </p:sp>
      <p:sp>
        <p:nvSpPr>
          <p:cNvPr id="6" name="object 6"/>
          <p:cNvSpPr/>
          <p:nvPr/>
        </p:nvSpPr>
        <p:spPr>
          <a:xfrm>
            <a:off x="227813" y="913051"/>
            <a:ext cx="8581768" cy="5556422"/>
          </a:xfrm>
          <a:custGeom>
            <a:rect l="l" t="t" r="r" b="b"/>
            <a:pathLst>
              <a:path w="2646045" h="1713230">
                <a:moveTo>
                  <a:pt x="0" y="856302"/>
                </a:moveTo>
                <a:lnTo>
                  <a:pt x="1222" y="819157"/>
                </a:lnTo>
                <a:lnTo>
                  <a:pt x="4855" y="782417"/>
                </a:lnTo>
                <a:lnTo>
                  <a:pt x="19158" y="710277"/>
                </a:lnTo>
                <a:lnTo>
                  <a:pt x="42511" y="640140"/>
                </a:lnTo>
                <a:lnTo>
                  <a:pt x="74516" y="572262"/>
                </a:lnTo>
                <a:lnTo>
                  <a:pt x="93640" y="539250"/>
                </a:lnTo>
                <a:lnTo>
                  <a:pt x="114777" y="506900"/>
                </a:lnTo>
                <a:lnTo>
                  <a:pt x="137880" y="475243"/>
                </a:lnTo>
                <a:lnTo>
                  <a:pt x="162897" y="444312"/>
                </a:lnTo>
                <a:lnTo>
                  <a:pt x="189779" y="414138"/>
                </a:lnTo>
                <a:lnTo>
                  <a:pt x="218478" y="384754"/>
                </a:lnTo>
                <a:lnTo>
                  <a:pt x="248942" y="356192"/>
                </a:lnTo>
                <a:lnTo>
                  <a:pt x="281123" y="328484"/>
                </a:lnTo>
                <a:lnTo>
                  <a:pt x="314971" y="301662"/>
                </a:lnTo>
                <a:lnTo>
                  <a:pt x="350436" y="275758"/>
                </a:lnTo>
                <a:lnTo>
                  <a:pt x="387468" y="250805"/>
                </a:lnTo>
                <a:lnTo>
                  <a:pt x="426019" y="226834"/>
                </a:lnTo>
                <a:lnTo>
                  <a:pt x="466037" y="203878"/>
                </a:lnTo>
                <a:lnTo>
                  <a:pt x="507475" y="181968"/>
                </a:lnTo>
                <a:lnTo>
                  <a:pt x="550281" y="161138"/>
                </a:lnTo>
                <a:lnTo>
                  <a:pt x="594407" y="141419"/>
                </a:lnTo>
                <a:lnTo>
                  <a:pt x="639802" y="122842"/>
                </a:lnTo>
                <a:lnTo>
                  <a:pt x="686417" y="105441"/>
                </a:lnTo>
                <a:lnTo>
                  <a:pt x="734203" y="89248"/>
                </a:lnTo>
                <a:lnTo>
                  <a:pt x="783110" y="74294"/>
                </a:lnTo>
                <a:lnTo>
                  <a:pt x="833088" y="60612"/>
                </a:lnTo>
                <a:lnTo>
                  <a:pt x="884087" y="48233"/>
                </a:lnTo>
                <a:lnTo>
                  <a:pt x="936058" y="37191"/>
                </a:lnTo>
                <a:lnTo>
                  <a:pt x="988952" y="27517"/>
                </a:lnTo>
                <a:lnTo>
                  <a:pt x="1042718" y="19243"/>
                </a:lnTo>
                <a:lnTo>
                  <a:pt x="1097307" y="12401"/>
                </a:lnTo>
                <a:lnTo>
                  <a:pt x="1152670" y="7023"/>
                </a:lnTo>
                <a:lnTo>
                  <a:pt x="1208756" y="3143"/>
                </a:lnTo>
                <a:lnTo>
                  <a:pt x="1265516" y="791"/>
                </a:lnTo>
                <a:lnTo>
                  <a:pt x="1322901" y="0"/>
                </a:lnTo>
                <a:lnTo>
                  <a:pt x="1380285" y="791"/>
                </a:lnTo>
                <a:lnTo>
                  <a:pt x="1437046" y="3143"/>
                </a:lnTo>
                <a:lnTo>
                  <a:pt x="1493132" y="7023"/>
                </a:lnTo>
                <a:lnTo>
                  <a:pt x="1548494" y="12401"/>
                </a:lnTo>
                <a:lnTo>
                  <a:pt x="1603083" y="19243"/>
                </a:lnTo>
                <a:lnTo>
                  <a:pt x="1656849" y="27517"/>
                </a:lnTo>
                <a:lnTo>
                  <a:pt x="1709743" y="37191"/>
                </a:lnTo>
                <a:lnTo>
                  <a:pt x="1761714" y="48233"/>
                </a:lnTo>
                <a:lnTo>
                  <a:pt x="1812714" y="60612"/>
                </a:lnTo>
                <a:lnTo>
                  <a:pt x="1862691" y="74294"/>
                </a:lnTo>
                <a:lnTo>
                  <a:pt x="1911598" y="89248"/>
                </a:lnTo>
                <a:lnTo>
                  <a:pt x="1959384" y="105441"/>
                </a:lnTo>
                <a:lnTo>
                  <a:pt x="2005999" y="122842"/>
                </a:lnTo>
                <a:lnTo>
                  <a:pt x="2051395" y="141419"/>
                </a:lnTo>
                <a:lnTo>
                  <a:pt x="2095520" y="161138"/>
                </a:lnTo>
                <a:lnTo>
                  <a:pt x="2138326" y="181968"/>
                </a:lnTo>
                <a:lnTo>
                  <a:pt x="2179764" y="203878"/>
                </a:lnTo>
                <a:lnTo>
                  <a:pt x="2219782" y="226834"/>
                </a:lnTo>
                <a:lnTo>
                  <a:pt x="2258333" y="250805"/>
                </a:lnTo>
                <a:lnTo>
                  <a:pt x="2295365" y="275758"/>
                </a:lnTo>
                <a:lnTo>
                  <a:pt x="2330830" y="301662"/>
                </a:lnTo>
                <a:lnTo>
                  <a:pt x="2364678" y="328484"/>
                </a:lnTo>
                <a:lnTo>
                  <a:pt x="2396859" y="356192"/>
                </a:lnTo>
                <a:lnTo>
                  <a:pt x="2427323" y="384754"/>
                </a:lnTo>
                <a:lnTo>
                  <a:pt x="2456022" y="414138"/>
                </a:lnTo>
                <a:lnTo>
                  <a:pt x="2482904" y="444312"/>
                </a:lnTo>
                <a:lnTo>
                  <a:pt x="2507922" y="475243"/>
                </a:lnTo>
                <a:lnTo>
                  <a:pt x="2531024" y="506900"/>
                </a:lnTo>
                <a:lnTo>
                  <a:pt x="2552162" y="539250"/>
                </a:lnTo>
                <a:lnTo>
                  <a:pt x="2571285" y="572262"/>
                </a:lnTo>
                <a:lnTo>
                  <a:pt x="2603290" y="640140"/>
                </a:lnTo>
                <a:lnTo>
                  <a:pt x="2626643" y="710277"/>
                </a:lnTo>
                <a:lnTo>
                  <a:pt x="2640946" y="782417"/>
                </a:lnTo>
                <a:lnTo>
                  <a:pt x="2645802" y="856302"/>
                </a:lnTo>
                <a:lnTo>
                  <a:pt x="2644579" y="893447"/>
                </a:lnTo>
                <a:lnTo>
                  <a:pt x="2640946" y="930187"/>
                </a:lnTo>
                <a:lnTo>
                  <a:pt x="2626643" y="1002327"/>
                </a:lnTo>
                <a:lnTo>
                  <a:pt x="2603290" y="1072464"/>
                </a:lnTo>
                <a:lnTo>
                  <a:pt x="2571285" y="1140342"/>
                </a:lnTo>
                <a:lnTo>
                  <a:pt x="2552162" y="1173354"/>
                </a:lnTo>
                <a:lnTo>
                  <a:pt x="2531024" y="1205704"/>
                </a:lnTo>
                <a:lnTo>
                  <a:pt x="2507922" y="1237361"/>
                </a:lnTo>
                <a:lnTo>
                  <a:pt x="2482904" y="1268292"/>
                </a:lnTo>
                <a:lnTo>
                  <a:pt x="2456022" y="1298466"/>
                </a:lnTo>
                <a:lnTo>
                  <a:pt x="2427323" y="1327850"/>
                </a:lnTo>
                <a:lnTo>
                  <a:pt x="2396859" y="1356412"/>
                </a:lnTo>
                <a:lnTo>
                  <a:pt x="2364678" y="1384120"/>
                </a:lnTo>
                <a:lnTo>
                  <a:pt x="2330830" y="1410942"/>
                </a:lnTo>
                <a:lnTo>
                  <a:pt x="2295365" y="1436846"/>
                </a:lnTo>
                <a:lnTo>
                  <a:pt x="2258333" y="1461799"/>
                </a:lnTo>
                <a:lnTo>
                  <a:pt x="2219782" y="1485770"/>
                </a:lnTo>
                <a:lnTo>
                  <a:pt x="2179764" y="1508726"/>
                </a:lnTo>
                <a:lnTo>
                  <a:pt x="2138326" y="1530635"/>
                </a:lnTo>
                <a:lnTo>
                  <a:pt x="2095520" y="1551466"/>
                </a:lnTo>
                <a:lnTo>
                  <a:pt x="2051395" y="1571185"/>
                </a:lnTo>
                <a:lnTo>
                  <a:pt x="2005999" y="1589761"/>
                </a:lnTo>
                <a:lnTo>
                  <a:pt x="1959384" y="1607162"/>
                </a:lnTo>
                <a:lnTo>
                  <a:pt x="1911598" y="1623356"/>
                </a:lnTo>
                <a:lnTo>
                  <a:pt x="1862691" y="1638310"/>
                </a:lnTo>
                <a:lnTo>
                  <a:pt x="1812714" y="1651992"/>
                </a:lnTo>
                <a:lnTo>
                  <a:pt x="1761714" y="1664370"/>
                </a:lnTo>
                <a:lnTo>
                  <a:pt x="1709743" y="1675413"/>
                </a:lnTo>
                <a:lnTo>
                  <a:pt x="1656849" y="1685087"/>
                </a:lnTo>
                <a:lnTo>
                  <a:pt x="1603083" y="1693361"/>
                </a:lnTo>
                <a:lnTo>
                  <a:pt x="1548494" y="1700203"/>
                </a:lnTo>
                <a:lnTo>
                  <a:pt x="1493132" y="1705580"/>
                </a:lnTo>
                <a:lnTo>
                  <a:pt x="1437046" y="1709461"/>
                </a:lnTo>
                <a:lnTo>
                  <a:pt x="1380285" y="1711813"/>
                </a:lnTo>
                <a:lnTo>
                  <a:pt x="1322901" y="1712604"/>
                </a:lnTo>
                <a:lnTo>
                  <a:pt x="1265516" y="1711813"/>
                </a:lnTo>
                <a:lnTo>
                  <a:pt x="1208756" y="1709461"/>
                </a:lnTo>
                <a:lnTo>
                  <a:pt x="1152670" y="1705580"/>
                </a:lnTo>
                <a:lnTo>
                  <a:pt x="1097307" y="1700203"/>
                </a:lnTo>
                <a:lnTo>
                  <a:pt x="1042718" y="1693361"/>
                </a:lnTo>
                <a:lnTo>
                  <a:pt x="988952" y="1685087"/>
                </a:lnTo>
                <a:lnTo>
                  <a:pt x="936058" y="1675413"/>
                </a:lnTo>
                <a:lnTo>
                  <a:pt x="884087" y="1664370"/>
                </a:lnTo>
                <a:lnTo>
                  <a:pt x="833088" y="1651992"/>
                </a:lnTo>
                <a:lnTo>
                  <a:pt x="783110" y="1638310"/>
                </a:lnTo>
                <a:lnTo>
                  <a:pt x="734203" y="1623356"/>
                </a:lnTo>
                <a:lnTo>
                  <a:pt x="686417" y="1607162"/>
                </a:lnTo>
                <a:lnTo>
                  <a:pt x="639802" y="1589761"/>
                </a:lnTo>
                <a:lnTo>
                  <a:pt x="594407" y="1571185"/>
                </a:lnTo>
                <a:lnTo>
                  <a:pt x="550281" y="1551466"/>
                </a:lnTo>
                <a:lnTo>
                  <a:pt x="507475" y="1530635"/>
                </a:lnTo>
                <a:lnTo>
                  <a:pt x="466037" y="1508726"/>
                </a:lnTo>
                <a:lnTo>
                  <a:pt x="426019" y="1485770"/>
                </a:lnTo>
                <a:lnTo>
                  <a:pt x="387468" y="1461799"/>
                </a:lnTo>
                <a:lnTo>
                  <a:pt x="350436" y="1436846"/>
                </a:lnTo>
                <a:lnTo>
                  <a:pt x="314971" y="1410942"/>
                </a:lnTo>
                <a:lnTo>
                  <a:pt x="281123" y="1384120"/>
                </a:lnTo>
                <a:lnTo>
                  <a:pt x="248942" y="1356412"/>
                </a:lnTo>
                <a:lnTo>
                  <a:pt x="218478" y="1327850"/>
                </a:lnTo>
                <a:lnTo>
                  <a:pt x="189779" y="1298466"/>
                </a:lnTo>
                <a:lnTo>
                  <a:pt x="162897" y="1268292"/>
                </a:lnTo>
                <a:lnTo>
                  <a:pt x="137880" y="1237361"/>
                </a:lnTo>
                <a:lnTo>
                  <a:pt x="114777" y="1205704"/>
                </a:lnTo>
                <a:lnTo>
                  <a:pt x="93640" y="1173354"/>
                </a:lnTo>
                <a:lnTo>
                  <a:pt x="74516" y="1140342"/>
                </a:lnTo>
                <a:lnTo>
                  <a:pt x="42511" y="1072464"/>
                </a:lnTo>
                <a:lnTo>
                  <a:pt x="19158" y="1002327"/>
                </a:lnTo>
                <a:lnTo>
                  <a:pt x="4855" y="930187"/>
                </a:lnTo>
                <a:lnTo>
                  <a:pt x="0" y="856302"/>
                </a:lnTo>
                <a:close/>
              </a:path>
            </a:pathLst>
          </a:custGeom>
          <a:ln w="416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7" name="object 7"/>
          <p:cNvSpPr txBox="1"/>
          <p:nvPr/>
        </p:nvSpPr>
        <p:spPr>
          <a:xfrm>
            <a:off x="2403991" y="1024068"/>
            <a:ext cx="4541108" cy="4012431"/>
          </a:xfrm>
          <a:prstGeom prst="rect">
            <a:avLst/>
          </a:prstGeom>
        </p:spPr>
        <p:txBody>
          <a:bodyPr vert="horz" wrap="square" lIns="0" tIns="370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4194" marR="16475" indent="-1215065">
              <a:lnSpc>
                <a:spcPct val="145800"/>
              </a:lnSpc>
              <a:spcBef>
                <a:spcPts val="292"/>
              </a:spcBef>
            </a:pPr>
            <a:r>
              <a:rPr sz="3081" spc="32">
                <a:solidFill>
                  <a:srgbClr val="4348AA"/>
                </a:solidFill>
                <a:latin typeface="Comic Sans MS"/>
                <a:cs typeface="Comic Sans MS"/>
              </a:rPr>
              <a:t>Recursively-enumerable  Recursive</a:t>
            </a:r>
            <a:endParaRPr sz="3081">
              <a:latin typeface="Comic Sans MS"/>
              <a:cs typeface="Comic Sans MS"/>
            </a:endParaRPr>
          </a:p>
          <a:p>
            <a:pPr marL="875259" marR="741396" indent="-457194">
              <a:lnSpc>
                <a:spcPts val="7784"/>
              </a:lnSpc>
              <a:spcBef>
                <a:spcPts val="357"/>
              </a:spcBef>
            </a:pPr>
            <a:r>
              <a:rPr sz="3081" spc="49">
                <a:solidFill>
                  <a:srgbClr val="4348AA"/>
                </a:solidFill>
                <a:latin typeface="Comic Sans MS"/>
                <a:cs typeface="Comic Sans MS"/>
              </a:rPr>
              <a:t>Context-free</a:t>
            </a:r>
            <a:endParaRPr sz="3081">
              <a:latin typeface="Comic Sans MS"/>
              <a:cs typeface="Comic Sans MS"/>
            </a:endParaRPr>
          </a:p>
          <a:p>
            <a:pPr marL="1482791" marR="560166" indent="-988527">
              <a:lnSpc>
                <a:spcPct val="171800"/>
              </a:lnSpc>
              <a:spcBef>
                <a:spcPts val="130"/>
              </a:spcBef>
            </a:pPr>
            <a:r>
              <a:rPr sz="3081" spc="49">
                <a:solidFill>
                  <a:srgbClr val="4348AA"/>
                </a:solidFill>
                <a:latin typeface="Comic Sans MS"/>
                <a:cs typeface="Comic Sans MS"/>
              </a:rPr>
              <a:t>Det.</a:t>
            </a:r>
            <a:r>
              <a:rPr sz="3081" spc="-162">
                <a:solidFill>
                  <a:srgbClr val="4348AA"/>
                </a:solidFill>
                <a:latin typeface="Comic Sans MS"/>
                <a:cs typeface="Comic Sans MS"/>
              </a:rPr>
              <a:t> </a:t>
            </a:r>
            <a:r>
              <a:rPr sz="3081" spc="49">
                <a:solidFill>
                  <a:srgbClr val="4348AA"/>
                </a:solidFill>
                <a:latin typeface="Comic Sans MS"/>
                <a:cs typeface="Comic Sans MS"/>
              </a:rPr>
              <a:t>Context-free  </a:t>
            </a:r>
            <a:r>
              <a:rPr sz="3081" spc="32">
                <a:solidFill>
                  <a:srgbClr val="4348AA"/>
                </a:solidFill>
                <a:latin typeface="Comic Sans MS"/>
                <a:cs typeface="Comic Sans MS"/>
              </a:rPr>
              <a:t>Regular</a:t>
            </a:r>
            <a:endParaRPr sz="3081">
              <a:latin typeface="Comic Sans MS"/>
              <a:cs typeface="Comic Sans MS"/>
            </a:endParaRPr>
          </a:p>
        </p:txBody>
      </p:sp>
      <p:sp>
        <p:nvSpPr>
          <p:cNvPr id="8" name="object 8"/>
          <p:cNvSpPr/>
          <p:nvPr/>
        </p:nvSpPr>
        <p:spPr>
          <a:xfrm>
            <a:off x="6741" y="6740"/>
            <a:ext cx="9113108" cy="6849762"/>
          </a:xfrm>
          <a:custGeom>
            <a:rect l="l" t="t" r="r" b="b"/>
            <a:pathLst>
              <a:path w="2809875" h="2112010">
                <a:moveTo>
                  <a:pt x="0" y="0"/>
                </a:moveTo>
                <a:lnTo>
                  <a:pt x="2809704" y="0"/>
                </a:lnTo>
                <a:lnTo>
                  <a:pt x="2809704" y="2111434"/>
                </a:lnTo>
                <a:lnTo>
                  <a:pt x="0" y="2111434"/>
                </a:lnTo>
                <a:lnTo>
                  <a:pt x="0" y="0"/>
                </a:lnTo>
                <a:close/>
              </a:path>
            </a:pathLst>
          </a:custGeom>
          <a:ln w="12469">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9" name="object 6">
            <a:extLst>
              <a:ext uri="{FF2B5EF4-FFF2-40B4-BE49-F238E27FC236}">
                <a16:creationId xmlns:a16="http://schemas.microsoft.com/office/drawing/2014/main" id="{2AF3CDF9-3BF2-9E61-93FC-0ED69F1E39AC}"/>
              </a:ext>
            </a:extLst>
          </p:cNvPr>
          <p:cNvSpPr/>
          <p:nvPr/>
        </p:nvSpPr>
        <p:spPr>
          <a:xfrm>
            <a:off x="617839" y="1894197"/>
            <a:ext cx="7591541" cy="4389146"/>
          </a:xfrm>
          <a:custGeom>
            <a:rect l="l" t="t" r="r" b="b"/>
            <a:pathLst>
              <a:path w="2646045" h="1713230">
                <a:moveTo>
                  <a:pt x="0" y="856302"/>
                </a:moveTo>
                <a:lnTo>
                  <a:pt x="1222" y="819157"/>
                </a:lnTo>
                <a:lnTo>
                  <a:pt x="4855" y="782417"/>
                </a:lnTo>
                <a:lnTo>
                  <a:pt x="19158" y="710277"/>
                </a:lnTo>
                <a:lnTo>
                  <a:pt x="42511" y="640140"/>
                </a:lnTo>
                <a:lnTo>
                  <a:pt x="74516" y="572262"/>
                </a:lnTo>
                <a:lnTo>
                  <a:pt x="93640" y="539250"/>
                </a:lnTo>
                <a:lnTo>
                  <a:pt x="114777" y="506900"/>
                </a:lnTo>
                <a:lnTo>
                  <a:pt x="137880" y="475243"/>
                </a:lnTo>
                <a:lnTo>
                  <a:pt x="162897" y="444312"/>
                </a:lnTo>
                <a:lnTo>
                  <a:pt x="189779" y="414138"/>
                </a:lnTo>
                <a:lnTo>
                  <a:pt x="218478" y="384754"/>
                </a:lnTo>
                <a:lnTo>
                  <a:pt x="248942" y="356192"/>
                </a:lnTo>
                <a:lnTo>
                  <a:pt x="281123" y="328484"/>
                </a:lnTo>
                <a:lnTo>
                  <a:pt x="314971" y="301662"/>
                </a:lnTo>
                <a:lnTo>
                  <a:pt x="350436" y="275758"/>
                </a:lnTo>
                <a:lnTo>
                  <a:pt x="387468" y="250805"/>
                </a:lnTo>
                <a:lnTo>
                  <a:pt x="426019" y="226834"/>
                </a:lnTo>
                <a:lnTo>
                  <a:pt x="466037" y="203878"/>
                </a:lnTo>
                <a:lnTo>
                  <a:pt x="507475" y="181968"/>
                </a:lnTo>
                <a:lnTo>
                  <a:pt x="550281" y="161138"/>
                </a:lnTo>
                <a:lnTo>
                  <a:pt x="594407" y="141419"/>
                </a:lnTo>
                <a:lnTo>
                  <a:pt x="639802" y="122842"/>
                </a:lnTo>
                <a:lnTo>
                  <a:pt x="686417" y="105441"/>
                </a:lnTo>
                <a:lnTo>
                  <a:pt x="734203" y="89248"/>
                </a:lnTo>
                <a:lnTo>
                  <a:pt x="783110" y="74294"/>
                </a:lnTo>
                <a:lnTo>
                  <a:pt x="833088" y="60612"/>
                </a:lnTo>
                <a:lnTo>
                  <a:pt x="884087" y="48233"/>
                </a:lnTo>
                <a:lnTo>
                  <a:pt x="936058" y="37191"/>
                </a:lnTo>
                <a:lnTo>
                  <a:pt x="988952" y="27517"/>
                </a:lnTo>
                <a:lnTo>
                  <a:pt x="1042718" y="19243"/>
                </a:lnTo>
                <a:lnTo>
                  <a:pt x="1097307" y="12401"/>
                </a:lnTo>
                <a:lnTo>
                  <a:pt x="1152670" y="7023"/>
                </a:lnTo>
                <a:lnTo>
                  <a:pt x="1208756" y="3143"/>
                </a:lnTo>
                <a:lnTo>
                  <a:pt x="1265516" y="791"/>
                </a:lnTo>
                <a:lnTo>
                  <a:pt x="1322901" y="0"/>
                </a:lnTo>
                <a:lnTo>
                  <a:pt x="1380285" y="791"/>
                </a:lnTo>
                <a:lnTo>
                  <a:pt x="1437046" y="3143"/>
                </a:lnTo>
                <a:lnTo>
                  <a:pt x="1493132" y="7023"/>
                </a:lnTo>
                <a:lnTo>
                  <a:pt x="1548494" y="12401"/>
                </a:lnTo>
                <a:lnTo>
                  <a:pt x="1603083" y="19243"/>
                </a:lnTo>
                <a:lnTo>
                  <a:pt x="1656849" y="27517"/>
                </a:lnTo>
                <a:lnTo>
                  <a:pt x="1709743" y="37191"/>
                </a:lnTo>
                <a:lnTo>
                  <a:pt x="1761714" y="48233"/>
                </a:lnTo>
                <a:lnTo>
                  <a:pt x="1812714" y="60612"/>
                </a:lnTo>
                <a:lnTo>
                  <a:pt x="1862691" y="74294"/>
                </a:lnTo>
                <a:lnTo>
                  <a:pt x="1911598" y="89248"/>
                </a:lnTo>
                <a:lnTo>
                  <a:pt x="1959384" y="105441"/>
                </a:lnTo>
                <a:lnTo>
                  <a:pt x="2005999" y="122842"/>
                </a:lnTo>
                <a:lnTo>
                  <a:pt x="2051395" y="141419"/>
                </a:lnTo>
                <a:lnTo>
                  <a:pt x="2095520" y="161138"/>
                </a:lnTo>
                <a:lnTo>
                  <a:pt x="2138326" y="181968"/>
                </a:lnTo>
                <a:lnTo>
                  <a:pt x="2179764" y="203878"/>
                </a:lnTo>
                <a:lnTo>
                  <a:pt x="2219782" y="226834"/>
                </a:lnTo>
                <a:lnTo>
                  <a:pt x="2258333" y="250805"/>
                </a:lnTo>
                <a:lnTo>
                  <a:pt x="2295365" y="275758"/>
                </a:lnTo>
                <a:lnTo>
                  <a:pt x="2330830" y="301662"/>
                </a:lnTo>
                <a:lnTo>
                  <a:pt x="2364678" y="328484"/>
                </a:lnTo>
                <a:lnTo>
                  <a:pt x="2396859" y="356192"/>
                </a:lnTo>
                <a:lnTo>
                  <a:pt x="2427323" y="384754"/>
                </a:lnTo>
                <a:lnTo>
                  <a:pt x="2456022" y="414138"/>
                </a:lnTo>
                <a:lnTo>
                  <a:pt x="2482904" y="444312"/>
                </a:lnTo>
                <a:lnTo>
                  <a:pt x="2507922" y="475243"/>
                </a:lnTo>
                <a:lnTo>
                  <a:pt x="2531024" y="506900"/>
                </a:lnTo>
                <a:lnTo>
                  <a:pt x="2552162" y="539250"/>
                </a:lnTo>
                <a:lnTo>
                  <a:pt x="2571285" y="572262"/>
                </a:lnTo>
                <a:lnTo>
                  <a:pt x="2603290" y="640140"/>
                </a:lnTo>
                <a:lnTo>
                  <a:pt x="2626643" y="710277"/>
                </a:lnTo>
                <a:lnTo>
                  <a:pt x="2640946" y="782417"/>
                </a:lnTo>
                <a:lnTo>
                  <a:pt x="2645802" y="856302"/>
                </a:lnTo>
                <a:lnTo>
                  <a:pt x="2644579" y="893447"/>
                </a:lnTo>
                <a:lnTo>
                  <a:pt x="2640946" y="930187"/>
                </a:lnTo>
                <a:lnTo>
                  <a:pt x="2626643" y="1002327"/>
                </a:lnTo>
                <a:lnTo>
                  <a:pt x="2603290" y="1072464"/>
                </a:lnTo>
                <a:lnTo>
                  <a:pt x="2571285" y="1140342"/>
                </a:lnTo>
                <a:lnTo>
                  <a:pt x="2552162" y="1173354"/>
                </a:lnTo>
                <a:lnTo>
                  <a:pt x="2531024" y="1205704"/>
                </a:lnTo>
                <a:lnTo>
                  <a:pt x="2507922" y="1237361"/>
                </a:lnTo>
                <a:lnTo>
                  <a:pt x="2482904" y="1268292"/>
                </a:lnTo>
                <a:lnTo>
                  <a:pt x="2456022" y="1298466"/>
                </a:lnTo>
                <a:lnTo>
                  <a:pt x="2427323" y="1327850"/>
                </a:lnTo>
                <a:lnTo>
                  <a:pt x="2396859" y="1356412"/>
                </a:lnTo>
                <a:lnTo>
                  <a:pt x="2364678" y="1384120"/>
                </a:lnTo>
                <a:lnTo>
                  <a:pt x="2330830" y="1410942"/>
                </a:lnTo>
                <a:lnTo>
                  <a:pt x="2295365" y="1436846"/>
                </a:lnTo>
                <a:lnTo>
                  <a:pt x="2258333" y="1461799"/>
                </a:lnTo>
                <a:lnTo>
                  <a:pt x="2219782" y="1485770"/>
                </a:lnTo>
                <a:lnTo>
                  <a:pt x="2179764" y="1508726"/>
                </a:lnTo>
                <a:lnTo>
                  <a:pt x="2138326" y="1530635"/>
                </a:lnTo>
                <a:lnTo>
                  <a:pt x="2095520" y="1551466"/>
                </a:lnTo>
                <a:lnTo>
                  <a:pt x="2051395" y="1571185"/>
                </a:lnTo>
                <a:lnTo>
                  <a:pt x="2005999" y="1589761"/>
                </a:lnTo>
                <a:lnTo>
                  <a:pt x="1959384" y="1607162"/>
                </a:lnTo>
                <a:lnTo>
                  <a:pt x="1911598" y="1623356"/>
                </a:lnTo>
                <a:lnTo>
                  <a:pt x="1862691" y="1638310"/>
                </a:lnTo>
                <a:lnTo>
                  <a:pt x="1812714" y="1651992"/>
                </a:lnTo>
                <a:lnTo>
                  <a:pt x="1761714" y="1664370"/>
                </a:lnTo>
                <a:lnTo>
                  <a:pt x="1709743" y="1675413"/>
                </a:lnTo>
                <a:lnTo>
                  <a:pt x="1656849" y="1685087"/>
                </a:lnTo>
                <a:lnTo>
                  <a:pt x="1603083" y="1693361"/>
                </a:lnTo>
                <a:lnTo>
                  <a:pt x="1548494" y="1700203"/>
                </a:lnTo>
                <a:lnTo>
                  <a:pt x="1493132" y="1705580"/>
                </a:lnTo>
                <a:lnTo>
                  <a:pt x="1437046" y="1709461"/>
                </a:lnTo>
                <a:lnTo>
                  <a:pt x="1380285" y="1711813"/>
                </a:lnTo>
                <a:lnTo>
                  <a:pt x="1322901" y="1712604"/>
                </a:lnTo>
                <a:lnTo>
                  <a:pt x="1265516" y="1711813"/>
                </a:lnTo>
                <a:lnTo>
                  <a:pt x="1208756" y="1709461"/>
                </a:lnTo>
                <a:lnTo>
                  <a:pt x="1152670" y="1705580"/>
                </a:lnTo>
                <a:lnTo>
                  <a:pt x="1097307" y="1700203"/>
                </a:lnTo>
                <a:lnTo>
                  <a:pt x="1042718" y="1693361"/>
                </a:lnTo>
                <a:lnTo>
                  <a:pt x="988952" y="1685087"/>
                </a:lnTo>
                <a:lnTo>
                  <a:pt x="936058" y="1675413"/>
                </a:lnTo>
                <a:lnTo>
                  <a:pt x="884087" y="1664370"/>
                </a:lnTo>
                <a:lnTo>
                  <a:pt x="833088" y="1651992"/>
                </a:lnTo>
                <a:lnTo>
                  <a:pt x="783110" y="1638310"/>
                </a:lnTo>
                <a:lnTo>
                  <a:pt x="734203" y="1623356"/>
                </a:lnTo>
                <a:lnTo>
                  <a:pt x="686417" y="1607162"/>
                </a:lnTo>
                <a:lnTo>
                  <a:pt x="639802" y="1589761"/>
                </a:lnTo>
                <a:lnTo>
                  <a:pt x="594407" y="1571185"/>
                </a:lnTo>
                <a:lnTo>
                  <a:pt x="550281" y="1551466"/>
                </a:lnTo>
                <a:lnTo>
                  <a:pt x="507475" y="1530635"/>
                </a:lnTo>
                <a:lnTo>
                  <a:pt x="466037" y="1508726"/>
                </a:lnTo>
                <a:lnTo>
                  <a:pt x="426019" y="1485770"/>
                </a:lnTo>
                <a:lnTo>
                  <a:pt x="387468" y="1461799"/>
                </a:lnTo>
                <a:lnTo>
                  <a:pt x="350436" y="1436846"/>
                </a:lnTo>
                <a:lnTo>
                  <a:pt x="314971" y="1410942"/>
                </a:lnTo>
                <a:lnTo>
                  <a:pt x="281123" y="1384120"/>
                </a:lnTo>
                <a:lnTo>
                  <a:pt x="248942" y="1356412"/>
                </a:lnTo>
                <a:lnTo>
                  <a:pt x="218478" y="1327850"/>
                </a:lnTo>
                <a:lnTo>
                  <a:pt x="189779" y="1298466"/>
                </a:lnTo>
                <a:lnTo>
                  <a:pt x="162897" y="1268292"/>
                </a:lnTo>
                <a:lnTo>
                  <a:pt x="137880" y="1237361"/>
                </a:lnTo>
                <a:lnTo>
                  <a:pt x="114777" y="1205704"/>
                </a:lnTo>
                <a:lnTo>
                  <a:pt x="93640" y="1173354"/>
                </a:lnTo>
                <a:lnTo>
                  <a:pt x="74516" y="1140342"/>
                </a:lnTo>
                <a:lnTo>
                  <a:pt x="42511" y="1072464"/>
                </a:lnTo>
                <a:lnTo>
                  <a:pt x="19158" y="1002327"/>
                </a:lnTo>
                <a:lnTo>
                  <a:pt x="4855" y="930187"/>
                </a:lnTo>
                <a:lnTo>
                  <a:pt x="0" y="856302"/>
                </a:lnTo>
                <a:close/>
              </a:path>
            </a:pathLst>
          </a:custGeom>
          <a:ln w="416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sp>
        <p:nvSpPr>
          <p:cNvPr id="11" name="object 6">
            <a:extLst>
              <a:ext uri="{FF2B5EF4-FFF2-40B4-BE49-F238E27FC236}">
                <a16:creationId xmlns:a16="http://schemas.microsoft.com/office/drawing/2014/main" id="{E01FE53C-F3E2-41E6-2B1A-3CB94E4D043C}"/>
              </a:ext>
            </a:extLst>
          </p:cNvPr>
          <p:cNvSpPr/>
          <p:nvPr/>
        </p:nvSpPr>
        <p:spPr>
          <a:xfrm>
            <a:off x="1112111" y="2746884"/>
            <a:ext cx="6425514" cy="2906335"/>
          </a:xfrm>
          <a:custGeom>
            <a:rect l="l" t="t" r="r" b="b"/>
            <a:pathLst>
              <a:path w="2646045" h="1713230">
                <a:moveTo>
                  <a:pt x="0" y="856302"/>
                </a:moveTo>
                <a:lnTo>
                  <a:pt x="1222" y="819157"/>
                </a:lnTo>
                <a:lnTo>
                  <a:pt x="4855" y="782417"/>
                </a:lnTo>
                <a:lnTo>
                  <a:pt x="19158" y="710277"/>
                </a:lnTo>
                <a:lnTo>
                  <a:pt x="42511" y="640140"/>
                </a:lnTo>
                <a:lnTo>
                  <a:pt x="74516" y="572262"/>
                </a:lnTo>
                <a:lnTo>
                  <a:pt x="93640" y="539250"/>
                </a:lnTo>
                <a:lnTo>
                  <a:pt x="114777" y="506900"/>
                </a:lnTo>
                <a:lnTo>
                  <a:pt x="137880" y="475243"/>
                </a:lnTo>
                <a:lnTo>
                  <a:pt x="162897" y="444312"/>
                </a:lnTo>
                <a:lnTo>
                  <a:pt x="189779" y="414138"/>
                </a:lnTo>
                <a:lnTo>
                  <a:pt x="218478" y="384754"/>
                </a:lnTo>
                <a:lnTo>
                  <a:pt x="248942" y="356192"/>
                </a:lnTo>
                <a:lnTo>
                  <a:pt x="281123" y="328484"/>
                </a:lnTo>
                <a:lnTo>
                  <a:pt x="314971" y="301662"/>
                </a:lnTo>
                <a:lnTo>
                  <a:pt x="350436" y="275758"/>
                </a:lnTo>
                <a:lnTo>
                  <a:pt x="387468" y="250805"/>
                </a:lnTo>
                <a:lnTo>
                  <a:pt x="426019" y="226834"/>
                </a:lnTo>
                <a:lnTo>
                  <a:pt x="466037" y="203878"/>
                </a:lnTo>
                <a:lnTo>
                  <a:pt x="507475" y="181968"/>
                </a:lnTo>
                <a:lnTo>
                  <a:pt x="550281" y="161138"/>
                </a:lnTo>
                <a:lnTo>
                  <a:pt x="594407" y="141419"/>
                </a:lnTo>
                <a:lnTo>
                  <a:pt x="639802" y="122842"/>
                </a:lnTo>
                <a:lnTo>
                  <a:pt x="686417" y="105441"/>
                </a:lnTo>
                <a:lnTo>
                  <a:pt x="734203" y="89248"/>
                </a:lnTo>
                <a:lnTo>
                  <a:pt x="783110" y="74294"/>
                </a:lnTo>
                <a:lnTo>
                  <a:pt x="833088" y="60612"/>
                </a:lnTo>
                <a:lnTo>
                  <a:pt x="884087" y="48233"/>
                </a:lnTo>
                <a:lnTo>
                  <a:pt x="936058" y="37191"/>
                </a:lnTo>
                <a:lnTo>
                  <a:pt x="988952" y="27517"/>
                </a:lnTo>
                <a:lnTo>
                  <a:pt x="1042718" y="19243"/>
                </a:lnTo>
                <a:lnTo>
                  <a:pt x="1097307" y="12401"/>
                </a:lnTo>
                <a:lnTo>
                  <a:pt x="1152670" y="7023"/>
                </a:lnTo>
                <a:lnTo>
                  <a:pt x="1208756" y="3143"/>
                </a:lnTo>
                <a:lnTo>
                  <a:pt x="1265516" y="791"/>
                </a:lnTo>
                <a:lnTo>
                  <a:pt x="1322901" y="0"/>
                </a:lnTo>
                <a:lnTo>
                  <a:pt x="1380285" y="791"/>
                </a:lnTo>
                <a:lnTo>
                  <a:pt x="1437046" y="3143"/>
                </a:lnTo>
                <a:lnTo>
                  <a:pt x="1493132" y="7023"/>
                </a:lnTo>
                <a:lnTo>
                  <a:pt x="1548494" y="12401"/>
                </a:lnTo>
                <a:lnTo>
                  <a:pt x="1603083" y="19243"/>
                </a:lnTo>
                <a:lnTo>
                  <a:pt x="1656849" y="27517"/>
                </a:lnTo>
                <a:lnTo>
                  <a:pt x="1709743" y="37191"/>
                </a:lnTo>
                <a:lnTo>
                  <a:pt x="1761714" y="48233"/>
                </a:lnTo>
                <a:lnTo>
                  <a:pt x="1812714" y="60612"/>
                </a:lnTo>
                <a:lnTo>
                  <a:pt x="1862691" y="74294"/>
                </a:lnTo>
                <a:lnTo>
                  <a:pt x="1911598" y="89248"/>
                </a:lnTo>
                <a:lnTo>
                  <a:pt x="1959384" y="105441"/>
                </a:lnTo>
                <a:lnTo>
                  <a:pt x="2005999" y="122842"/>
                </a:lnTo>
                <a:lnTo>
                  <a:pt x="2051395" y="141419"/>
                </a:lnTo>
                <a:lnTo>
                  <a:pt x="2095520" y="161138"/>
                </a:lnTo>
                <a:lnTo>
                  <a:pt x="2138326" y="181968"/>
                </a:lnTo>
                <a:lnTo>
                  <a:pt x="2179764" y="203878"/>
                </a:lnTo>
                <a:lnTo>
                  <a:pt x="2219782" y="226834"/>
                </a:lnTo>
                <a:lnTo>
                  <a:pt x="2258333" y="250805"/>
                </a:lnTo>
                <a:lnTo>
                  <a:pt x="2295365" y="275758"/>
                </a:lnTo>
                <a:lnTo>
                  <a:pt x="2330830" y="301662"/>
                </a:lnTo>
                <a:lnTo>
                  <a:pt x="2364678" y="328484"/>
                </a:lnTo>
                <a:lnTo>
                  <a:pt x="2396859" y="356192"/>
                </a:lnTo>
                <a:lnTo>
                  <a:pt x="2427323" y="384754"/>
                </a:lnTo>
                <a:lnTo>
                  <a:pt x="2456022" y="414138"/>
                </a:lnTo>
                <a:lnTo>
                  <a:pt x="2482904" y="444312"/>
                </a:lnTo>
                <a:lnTo>
                  <a:pt x="2507922" y="475243"/>
                </a:lnTo>
                <a:lnTo>
                  <a:pt x="2531024" y="506900"/>
                </a:lnTo>
                <a:lnTo>
                  <a:pt x="2552162" y="539250"/>
                </a:lnTo>
                <a:lnTo>
                  <a:pt x="2571285" y="572262"/>
                </a:lnTo>
                <a:lnTo>
                  <a:pt x="2603290" y="640140"/>
                </a:lnTo>
                <a:lnTo>
                  <a:pt x="2626643" y="710277"/>
                </a:lnTo>
                <a:lnTo>
                  <a:pt x="2640946" y="782417"/>
                </a:lnTo>
                <a:lnTo>
                  <a:pt x="2645802" y="856302"/>
                </a:lnTo>
                <a:lnTo>
                  <a:pt x="2644579" y="893447"/>
                </a:lnTo>
                <a:lnTo>
                  <a:pt x="2640946" y="930187"/>
                </a:lnTo>
                <a:lnTo>
                  <a:pt x="2626643" y="1002327"/>
                </a:lnTo>
                <a:lnTo>
                  <a:pt x="2603290" y="1072464"/>
                </a:lnTo>
                <a:lnTo>
                  <a:pt x="2571285" y="1140342"/>
                </a:lnTo>
                <a:lnTo>
                  <a:pt x="2552162" y="1173354"/>
                </a:lnTo>
                <a:lnTo>
                  <a:pt x="2531024" y="1205704"/>
                </a:lnTo>
                <a:lnTo>
                  <a:pt x="2507922" y="1237361"/>
                </a:lnTo>
                <a:lnTo>
                  <a:pt x="2482904" y="1268292"/>
                </a:lnTo>
                <a:lnTo>
                  <a:pt x="2456022" y="1298466"/>
                </a:lnTo>
                <a:lnTo>
                  <a:pt x="2427323" y="1327850"/>
                </a:lnTo>
                <a:lnTo>
                  <a:pt x="2396859" y="1356412"/>
                </a:lnTo>
                <a:lnTo>
                  <a:pt x="2364678" y="1384120"/>
                </a:lnTo>
                <a:lnTo>
                  <a:pt x="2330830" y="1410942"/>
                </a:lnTo>
                <a:lnTo>
                  <a:pt x="2295365" y="1436846"/>
                </a:lnTo>
                <a:lnTo>
                  <a:pt x="2258333" y="1461799"/>
                </a:lnTo>
                <a:lnTo>
                  <a:pt x="2219782" y="1485770"/>
                </a:lnTo>
                <a:lnTo>
                  <a:pt x="2179764" y="1508726"/>
                </a:lnTo>
                <a:lnTo>
                  <a:pt x="2138326" y="1530635"/>
                </a:lnTo>
                <a:lnTo>
                  <a:pt x="2095520" y="1551466"/>
                </a:lnTo>
                <a:lnTo>
                  <a:pt x="2051395" y="1571185"/>
                </a:lnTo>
                <a:lnTo>
                  <a:pt x="2005999" y="1589761"/>
                </a:lnTo>
                <a:lnTo>
                  <a:pt x="1959384" y="1607162"/>
                </a:lnTo>
                <a:lnTo>
                  <a:pt x="1911598" y="1623356"/>
                </a:lnTo>
                <a:lnTo>
                  <a:pt x="1862691" y="1638310"/>
                </a:lnTo>
                <a:lnTo>
                  <a:pt x="1812714" y="1651992"/>
                </a:lnTo>
                <a:lnTo>
                  <a:pt x="1761714" y="1664370"/>
                </a:lnTo>
                <a:lnTo>
                  <a:pt x="1709743" y="1675413"/>
                </a:lnTo>
                <a:lnTo>
                  <a:pt x="1656849" y="1685087"/>
                </a:lnTo>
                <a:lnTo>
                  <a:pt x="1603083" y="1693361"/>
                </a:lnTo>
                <a:lnTo>
                  <a:pt x="1548494" y="1700203"/>
                </a:lnTo>
                <a:lnTo>
                  <a:pt x="1493132" y="1705580"/>
                </a:lnTo>
                <a:lnTo>
                  <a:pt x="1437046" y="1709461"/>
                </a:lnTo>
                <a:lnTo>
                  <a:pt x="1380285" y="1711813"/>
                </a:lnTo>
                <a:lnTo>
                  <a:pt x="1322901" y="1712604"/>
                </a:lnTo>
                <a:lnTo>
                  <a:pt x="1265516" y="1711813"/>
                </a:lnTo>
                <a:lnTo>
                  <a:pt x="1208756" y="1709461"/>
                </a:lnTo>
                <a:lnTo>
                  <a:pt x="1152670" y="1705580"/>
                </a:lnTo>
                <a:lnTo>
                  <a:pt x="1097307" y="1700203"/>
                </a:lnTo>
                <a:lnTo>
                  <a:pt x="1042718" y="1693361"/>
                </a:lnTo>
                <a:lnTo>
                  <a:pt x="988952" y="1685087"/>
                </a:lnTo>
                <a:lnTo>
                  <a:pt x="936058" y="1675413"/>
                </a:lnTo>
                <a:lnTo>
                  <a:pt x="884087" y="1664370"/>
                </a:lnTo>
                <a:lnTo>
                  <a:pt x="833088" y="1651992"/>
                </a:lnTo>
                <a:lnTo>
                  <a:pt x="783110" y="1638310"/>
                </a:lnTo>
                <a:lnTo>
                  <a:pt x="734203" y="1623356"/>
                </a:lnTo>
                <a:lnTo>
                  <a:pt x="686417" y="1607162"/>
                </a:lnTo>
                <a:lnTo>
                  <a:pt x="639802" y="1589761"/>
                </a:lnTo>
                <a:lnTo>
                  <a:pt x="594407" y="1571185"/>
                </a:lnTo>
                <a:lnTo>
                  <a:pt x="550281" y="1551466"/>
                </a:lnTo>
                <a:lnTo>
                  <a:pt x="507475" y="1530635"/>
                </a:lnTo>
                <a:lnTo>
                  <a:pt x="466037" y="1508726"/>
                </a:lnTo>
                <a:lnTo>
                  <a:pt x="426019" y="1485770"/>
                </a:lnTo>
                <a:lnTo>
                  <a:pt x="387468" y="1461799"/>
                </a:lnTo>
                <a:lnTo>
                  <a:pt x="350436" y="1436846"/>
                </a:lnTo>
                <a:lnTo>
                  <a:pt x="314971" y="1410942"/>
                </a:lnTo>
                <a:lnTo>
                  <a:pt x="281123" y="1384120"/>
                </a:lnTo>
                <a:lnTo>
                  <a:pt x="248942" y="1356412"/>
                </a:lnTo>
                <a:lnTo>
                  <a:pt x="218478" y="1327850"/>
                </a:lnTo>
                <a:lnTo>
                  <a:pt x="189779" y="1298466"/>
                </a:lnTo>
                <a:lnTo>
                  <a:pt x="162897" y="1268292"/>
                </a:lnTo>
                <a:lnTo>
                  <a:pt x="137880" y="1237361"/>
                </a:lnTo>
                <a:lnTo>
                  <a:pt x="114777" y="1205704"/>
                </a:lnTo>
                <a:lnTo>
                  <a:pt x="93640" y="1173354"/>
                </a:lnTo>
                <a:lnTo>
                  <a:pt x="74516" y="1140342"/>
                </a:lnTo>
                <a:lnTo>
                  <a:pt x="42511" y="1072464"/>
                </a:lnTo>
                <a:lnTo>
                  <a:pt x="19158" y="1002327"/>
                </a:lnTo>
                <a:lnTo>
                  <a:pt x="4855" y="930187"/>
                </a:lnTo>
                <a:lnTo>
                  <a:pt x="0" y="856302"/>
                </a:lnTo>
                <a:close/>
              </a:path>
            </a:pathLst>
          </a:custGeom>
          <a:ln w="416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5838"/>
          </a:p>
        </p:txBody>
      </p:sp>
      <p:contentPart p14:bwMode="auto" r:id="rId2">
        <p14:nvContentPartPr>
          <p14:cNvPr id="2" name="Ink 1"/>
          <p14:cNvContentPartPr/>
          <p14:nvPr/>
        </p14:nvContentPartPr>
        <p14:xfrm>
          <a:off x="304560" y="466560"/>
          <a:ext cx="8568000" cy="5510520"/>
        </p14:xfrm>
      </p:contentPart>
    </p:spTree>
  </p:cSld>
  <p:clrMapOvr>
    <a:masterClrMapping/>
  </p:clrMapOvr>
  <p:transition/>
  <p:timing/>
</p:sld>
</file>

<file path=ppt/slides/slide3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contentPart p14:bwMode="auto" r:id="rId2">
        <p14:nvContentPartPr>
          <p14:cNvPr id="4" name="Ink 3"/>
          <p14:cNvContentPartPr/>
          <p14:nvPr/>
        </p14:nvContentPartPr>
        <p14:xfrm>
          <a:off x="4831920" y="1660680"/>
          <a:ext cx="3947760" cy="1655280"/>
        </p14:xfrm>
      </p:contentPart>
    </p:spTree>
    <p:extLst>
      <p:ext uri="{BB962C8B-B14F-4D97-AF65-F5344CB8AC3E}">
        <p14:creationId xmlns:p14="http://schemas.microsoft.com/office/powerpoint/2010/main" val="2481676279"/>
      </p:ext>
    </p:extLst>
  </p:cSld>
  <p:clrMapOvr>
    <a:masterClrMapping/>
  </p:clrMapOvr>
  <p:transition/>
  <p:timing/>
</p:sld>
</file>

<file path=ppt/slides/slide3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9" name="PlaceHolder 1"/>
          <p:cNvSpPr>
            <a:spLocks noGrp="1"/>
          </p:cNvSpPr>
          <p:nvPr>
            <p:ph type="title" idx="4294967295"/>
          </p:nvPr>
        </p:nvSpPr>
        <p:spPr>
          <a:xfrm>
            <a:off x="1050840" y="4114800"/>
            <a:ext cx="7041960" cy="1159920"/>
          </a:xfrm>
          <a:prstGeom prst="rect">
            <a:avLst/>
          </a:prstGeom>
          <a:noFill/>
          <a:ln w="0">
            <a:noFill/>
          </a:ln>
        </p:spPr>
        <p:txBody>
          <a:bodyPr lIns="0" tIns="14760" rIns="0" bIns="0" anchor="t">
            <a:noAutofit/>
          </a:bodyPr>
          <a:lstStyle/>
          <a:p>
            <a:pPr marL="1098720">
              <a:lnSpc>
                <a:spcPct val="100000"/>
              </a:lnSpc>
              <a:spcBef>
                <a:spcPts val="116"/>
              </a:spcBef>
              <a:buNone/>
            </a:pPr>
            <a:r>
              <a:rPr lang="en-US" sz="3300" b="1" strike="noStrike" spc="-126">
                <a:solidFill>
                  <a:srgbClr val="FFFFFF"/>
                </a:solidFill>
                <a:latin typeface="Arial"/>
              </a:rPr>
              <a:t>Theory of Computation </a:t>
            </a:r>
            <a:br>
              <a:rPr sz="3300"/>
            </a:br>
            <a:r>
              <a:rPr lang="en-US" sz="3300" b="1" strike="noStrike" spc="-140">
                <a:solidFill>
                  <a:srgbClr val="FFFFFF"/>
                </a:solidFill>
                <a:latin typeface="Arial"/>
              </a:rPr>
              <a:t>(CS</a:t>
            </a:r>
            <a:r>
              <a:rPr lang="en-US" sz="3300" b="1" strike="noStrike" spc="-667">
                <a:solidFill>
                  <a:srgbClr val="FFFFFF"/>
                </a:solidFill>
                <a:latin typeface="Arial"/>
              </a:rPr>
              <a:t>  </a:t>
            </a:r>
            <a:r>
              <a:rPr lang="en-US" sz="3300" b="1" strike="noStrike" spc="-111">
                <a:solidFill>
                  <a:srgbClr val="FFFFFF"/>
                </a:solidFill>
                <a:latin typeface="Arial"/>
              </a:rPr>
              <a:t>F351)</a:t>
            </a:r>
            <a:endParaRPr lang="en-US" sz="3300" b="0" strike="noStrike" spc="-1">
              <a:solidFill>
                <a:srgbClr val="000000"/>
              </a:solidFill>
              <a:latin typeface="Calibri"/>
            </a:endParaRPr>
          </a:p>
        </p:txBody>
      </p:sp>
      <p:sp>
        <p:nvSpPr>
          <p:cNvPr id="280" name="object 3"/>
          <p:cNvSpPr/>
          <p:nvPr/>
        </p:nvSpPr>
        <p:spPr>
          <a:xfrm>
            <a:off x="6865200" y="5295960"/>
            <a:ext cx="1650600" cy="506160"/>
          </a:xfrm>
          <a:prstGeom prst="rect">
            <a:avLst/>
          </a:prstGeom>
          <a:noFill/>
          <a:ln w="0">
            <a:noFill/>
          </a:ln>
        </p:spPr>
        <p:style>
          <a:lnRef idx="0"/>
          <a:fillRef idx="0"/>
          <a:effectRef idx="0"/>
          <a:fontRef idx="minor"/>
        </p:style>
        <p:txBody>
          <a:bodyPr lIns="0" tIns="0" rIns="0" bIns="0" anchor="t">
            <a:spAutoFit/>
          </a:bodyPr>
          <a:lstStyle/>
          <a:p>
            <a:pPr marL="12600">
              <a:lnSpc>
                <a:spcPts val="2305"/>
              </a:lnSpc>
              <a:buNone/>
            </a:pPr>
            <a:r>
              <a:rPr lang="en-US" sz="2000" b="0" strike="noStrike" spc="-7">
                <a:solidFill>
                  <a:srgbClr val="FFFFFF"/>
                </a:solidFill>
                <a:latin typeface="Arial"/>
              </a:rPr>
              <a:t>Dr. Raghunath</a:t>
            </a:r>
            <a:endParaRPr lang="en-IN" sz="2000" b="0" strike="noStrike" spc="-1">
              <a:latin typeface="Arial"/>
            </a:endParaRPr>
          </a:p>
          <a:p>
            <a:pPr marL="631080">
              <a:lnSpc>
                <a:spcPct val="100000"/>
              </a:lnSpc>
              <a:buNone/>
            </a:pPr>
            <a:r>
              <a:rPr lang="en-US" sz="1400" b="0" strike="noStrike" spc="-12">
                <a:solidFill>
                  <a:srgbClr val="FFFFFF"/>
                </a:solidFill>
                <a:latin typeface="Arial"/>
              </a:rPr>
              <a:t>CS&amp;IS</a:t>
            </a:r>
            <a:r>
              <a:rPr lang="en-US" sz="1400" b="0" strike="noStrike" spc="-35">
                <a:solidFill>
                  <a:srgbClr val="FFFFFF"/>
                </a:solidFill>
                <a:latin typeface="Arial"/>
              </a:rPr>
              <a:t> </a:t>
            </a:r>
            <a:r>
              <a:rPr lang="en-US" sz="1400" b="0" strike="noStrike" spc="-12">
                <a:solidFill>
                  <a:srgbClr val="FFFFFF"/>
                </a:solidFill>
                <a:latin typeface="Arial"/>
              </a:rPr>
              <a:t>Dept.</a:t>
            </a:r>
            <a:endParaRPr lang="en-IN" sz="1400" b="0" strike="noStrike" spc="-1">
              <a:latin typeface="Arial"/>
            </a:endParaRPr>
          </a:p>
        </p:txBody>
      </p:sp>
      <p:sp>
        <p:nvSpPr>
          <p:cNvPr id="281" name="object 4"/>
          <p:cNvSpPr/>
          <p:nvPr/>
        </p:nvSpPr>
        <p:spPr>
          <a:xfrm>
            <a:off x="195120" y="5318640"/>
            <a:ext cx="1683720" cy="982800"/>
          </a:xfrm>
          <a:prstGeom prst="rect">
            <a:avLst/>
          </a:prstGeom>
          <a:noFill/>
          <a:ln w="0">
            <a:noFill/>
          </a:ln>
        </p:spPr>
        <p:style>
          <a:lnRef idx="0"/>
          <a:fillRef idx="0"/>
          <a:effectRef idx="0"/>
          <a:fontRef idx="minor"/>
        </p:style>
        <p:txBody>
          <a:bodyPr lIns="0" tIns="0" rIns="0" bIns="0" anchor="t">
            <a:spAutoFit/>
          </a:bodyPr>
          <a:lstStyle/>
          <a:p>
            <a:pPr marL="12600">
              <a:lnSpc>
                <a:spcPts val="3203"/>
              </a:lnSpc>
              <a:buNone/>
            </a:pPr>
            <a:r>
              <a:rPr lang="en-US" sz="2900" b="1" strike="noStrike" spc="-111">
                <a:solidFill>
                  <a:srgbClr val="FFFFFF"/>
                </a:solidFill>
                <a:latin typeface="Arial"/>
              </a:rPr>
              <a:t>BITS</a:t>
            </a:r>
            <a:r>
              <a:rPr lang="en-US" sz="2900" b="1" strike="noStrike" spc="-375">
                <a:solidFill>
                  <a:srgbClr val="FFFFFF"/>
                </a:solidFill>
                <a:latin typeface="Arial"/>
              </a:rPr>
              <a:t> </a:t>
            </a:r>
            <a:r>
              <a:rPr lang="en-US" sz="2900" b="0" strike="noStrike" spc="-126">
                <a:solidFill>
                  <a:srgbClr val="FFFFFF"/>
                </a:solidFill>
                <a:latin typeface="Arial"/>
              </a:rPr>
              <a:t>Pilani</a:t>
            </a:r>
            <a:endParaRPr lang="en-IN" sz="2900" b="0" strike="noStrike" spc="-1">
              <a:latin typeface="Arial"/>
            </a:endParaRPr>
          </a:p>
          <a:p>
            <a:pPr marL="48240">
              <a:lnSpc>
                <a:spcPts val="1335"/>
              </a:lnSpc>
              <a:buNone/>
            </a:pPr>
            <a:r>
              <a:rPr lang="en-US" sz="1200" b="0" strike="noStrike" spc="-1">
                <a:solidFill>
                  <a:srgbClr val="FFFFFF"/>
                </a:solidFill>
                <a:latin typeface="Arial"/>
              </a:rPr>
              <a:t>Hyderabad</a:t>
            </a:r>
            <a:r>
              <a:rPr lang="en-US" sz="1200" b="0" strike="noStrike" spc="-80">
                <a:solidFill>
                  <a:srgbClr val="FFFFFF"/>
                </a:solidFill>
                <a:latin typeface="Arial"/>
              </a:rPr>
              <a:t> </a:t>
            </a:r>
            <a:r>
              <a:rPr lang="en-US" sz="1200" b="0" strike="noStrike" spc="-12">
                <a:solidFill>
                  <a:srgbClr val="FFFFFF"/>
                </a:solidFill>
                <a:latin typeface="Arial"/>
              </a:rPr>
              <a:t>Campus</a:t>
            </a:r>
            <a:endParaRPr lang="en-IN" sz="1200" b="0" strike="noStrike" spc="-1">
              <a:latin typeface="Arial"/>
            </a:endParaRPr>
          </a:p>
        </p:txBody>
      </p:sp>
      <p:sp>
        <p:nvSpPr>
          <p:cNvPr id="282" name="PlaceHolder 2"/>
          <p:cNvSpPr>
            <a:spLocks noGrp="1"/>
          </p:cNvSpPr>
          <p:nvPr>
            <p:ph type="ftr" idx="19"/>
          </p:nvPr>
        </p:nvSpPr>
        <p:spPr>
          <a:xfrm>
            <a:off x="7018560" y="6642000"/>
            <a:ext cx="2047680" cy="182520"/>
          </a:xfrm>
          <a:prstGeom prst="rect">
            <a:avLst/>
          </a:prstGeom>
          <a:noFill/>
          <a:ln w="0">
            <a:noFill/>
          </a:ln>
        </p:spPr>
        <p:txBody>
          <a:bodyPr lIns="0" tIns="0" rIns="0" bIns="0" anchor="t">
            <a:noAutofit/>
          </a:bodyPr>
          <a:lstStyle>
            <a:lvl1pPr marL="12600">
              <a:lnSpc>
                <a:spcPct val="100000"/>
              </a:lnSpc>
              <a:buNone/>
              <a:defRPr lang="en-IN" sz="1100" b="1" strike="noStrike" spc="-7">
                <a:solidFill>
                  <a:srgbClr val="0F1141"/>
                </a:solidFill>
                <a:latin typeface="Arial"/>
              </a:defRPr>
            </a:lvl1pPr>
          </a:lstStyle>
          <a:p>
            <a:pPr marL="12600">
              <a:lnSpc>
                <a:spcPct val="100000"/>
              </a:lnSpc>
              <a:buNone/>
            </a:pPr>
            <a:r>
              <a:rPr lang="en-IN" sz="1100" b="1" strike="noStrike" spc="-7">
                <a:solidFill>
                  <a:srgbClr val="0F1141"/>
                </a:solidFill>
                <a:latin typeface="Arial"/>
              </a:rPr>
              <a:t>BITS </a:t>
            </a:r>
            <a:r>
              <a:rPr lang="en-IN" sz="1100" b="0" strike="noStrike" spc="-7">
                <a:solidFill>
                  <a:srgbClr val="0F1141"/>
                </a:solidFill>
                <a:latin typeface="Arial"/>
              </a:rPr>
              <a:t>Pilani, </a:t>
            </a:r>
            <a:r>
              <a:rPr lang="en-IN" sz="1100" b="0" strike="noStrike" spc="-1">
                <a:solidFill>
                  <a:srgbClr val="0F1141"/>
                </a:solidFill>
                <a:latin typeface="Arial"/>
              </a:rPr>
              <a:t>Hyderabad</a:t>
            </a:r>
            <a:r>
              <a:rPr lang="en-IN" sz="1100" b="0" strike="noStrike" spc="-80">
                <a:solidFill>
                  <a:srgbClr val="0F1141"/>
                </a:solidFill>
                <a:latin typeface="Arial"/>
              </a:rPr>
              <a:t> </a:t>
            </a:r>
            <a:r>
              <a:rPr lang="en-IN" sz="1100" b="0" strike="noStrike" spc="-1">
                <a:solidFill>
                  <a:srgbClr val="0F1141"/>
                </a:solidFill>
                <a:latin typeface="Arial"/>
              </a:rPr>
              <a:t>Campus</a:t>
            </a:r>
            <a:endParaRPr lang="en-IN" sz="1100" b="0" strike="noStrike" spc="-1">
              <a:latin typeface="Times New Roman"/>
            </a:endParaRPr>
          </a:p>
        </p:txBody>
      </p:sp>
    </p:spTree>
  </p:cSld>
  <p:clrMapOvr>
    <a:masterClrMapping/>
  </p:clrMapOvr>
  <p:transition/>
  <p:timing/>
</p:sld>
</file>

<file path=ppt/slides/slide3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3" name="PlaceHolder 1"/>
          <p:cNvSpPr>
            <a:spLocks noGrp="1"/>
          </p:cNvSpPr>
          <p:nvPr>
            <p:ph type="title" idx="4294967295"/>
          </p:nvPr>
        </p:nvSpPr>
        <p:spPr>
          <a:xfrm>
            <a:off x="2136600" y="4114800"/>
            <a:ext cx="6549840" cy="1263600"/>
          </a:xfrm>
          <a:prstGeom prst="rect">
            <a:avLst/>
          </a:prstGeom>
          <a:noFill/>
          <a:ln w="0">
            <a:noFill/>
          </a:ln>
        </p:spPr>
        <p:txBody>
          <a:bodyPr lIns="0" tIns="14760" rIns="0" bIns="0" anchor="t">
            <a:noAutofit/>
          </a:bodyPr>
          <a:lstStyle/>
          <a:p>
            <a:pPr marL="12600">
              <a:lnSpc>
                <a:spcPct val="100000"/>
              </a:lnSpc>
              <a:spcBef>
                <a:spcPts val="116"/>
              </a:spcBef>
              <a:buNone/>
            </a:pPr>
            <a:r>
              <a:rPr lang="en-US" sz="3300" b="1" strike="noStrike" spc="-92">
                <a:solidFill>
                  <a:srgbClr val="FFFFFF"/>
                </a:solidFill>
                <a:latin typeface="Arial"/>
              </a:rPr>
              <a:t>Lecture -35-38</a:t>
            </a:r>
            <a:br>
              <a:rPr sz="3300"/>
            </a:br>
            <a:r>
              <a:rPr lang="en-US" sz="3300" b="1" strike="noStrike" spc="-92">
                <a:solidFill>
                  <a:srgbClr val="FFFFFF"/>
                </a:solidFill>
                <a:latin typeface="Arial"/>
              </a:rPr>
              <a:t>	Computational Complexity</a:t>
            </a:r>
            <a:br>
              <a:rPr sz="1600"/>
            </a:br>
            <a:endParaRPr lang="en-US" sz="3300" b="0" strike="noStrike" spc="-1">
              <a:solidFill>
                <a:srgbClr val="000000"/>
              </a:solidFill>
              <a:latin typeface="Calibri"/>
            </a:endParaRPr>
          </a:p>
        </p:txBody>
      </p:sp>
      <p:sp>
        <p:nvSpPr>
          <p:cNvPr id="284" name="object 3"/>
          <p:cNvSpPr/>
          <p:nvPr/>
        </p:nvSpPr>
        <p:spPr>
          <a:xfrm>
            <a:off x="6095880" y="5633280"/>
            <a:ext cx="2495880" cy="293040"/>
          </a:xfrm>
          <a:prstGeom prst="rect">
            <a:avLst/>
          </a:prstGeom>
          <a:noFill/>
          <a:ln w="0">
            <a:noFill/>
          </a:ln>
        </p:spPr>
        <p:style>
          <a:lnRef idx="0"/>
          <a:fillRef idx="0"/>
          <a:effectRef idx="0"/>
          <a:fontRef idx="minor"/>
        </p:style>
        <p:txBody>
          <a:bodyPr lIns="0" tIns="0" rIns="0" bIns="0" anchor="t">
            <a:spAutoFit/>
          </a:bodyPr>
          <a:lstStyle/>
          <a:p>
            <a:pPr marL="12600">
              <a:lnSpc>
                <a:spcPts val="2305"/>
              </a:lnSpc>
              <a:buNone/>
            </a:pPr>
            <a:r>
              <a:rPr lang="en-US" sz="2000" b="0" strike="noStrike" spc="-7">
                <a:solidFill>
                  <a:srgbClr val="FFFFFF"/>
                </a:solidFill>
                <a:latin typeface="Arial"/>
              </a:rPr>
              <a:t>Dr. Raghunath Reddy</a:t>
            </a:r>
            <a:endParaRPr lang="en-IN" sz="2000" b="0" strike="noStrike" spc="-1">
              <a:latin typeface="Arial"/>
            </a:endParaRPr>
          </a:p>
        </p:txBody>
      </p:sp>
      <p:sp>
        <p:nvSpPr>
          <p:cNvPr id="285" name="object 4"/>
          <p:cNvSpPr/>
          <p:nvPr/>
        </p:nvSpPr>
        <p:spPr>
          <a:xfrm>
            <a:off x="195120" y="5318640"/>
            <a:ext cx="1683720" cy="982800"/>
          </a:xfrm>
          <a:prstGeom prst="rect">
            <a:avLst/>
          </a:prstGeom>
          <a:noFill/>
          <a:ln w="0">
            <a:noFill/>
          </a:ln>
        </p:spPr>
        <p:style>
          <a:lnRef idx="0"/>
          <a:fillRef idx="0"/>
          <a:effectRef idx="0"/>
          <a:fontRef idx="minor"/>
        </p:style>
        <p:txBody>
          <a:bodyPr lIns="0" tIns="0" rIns="0" bIns="0" anchor="t">
            <a:spAutoFit/>
          </a:bodyPr>
          <a:lstStyle/>
          <a:p>
            <a:pPr marL="12600">
              <a:lnSpc>
                <a:spcPts val="3203"/>
              </a:lnSpc>
              <a:buNone/>
            </a:pPr>
            <a:r>
              <a:rPr lang="en-US" sz="2900" b="1" strike="noStrike" spc="-111">
                <a:solidFill>
                  <a:srgbClr val="FFFFFF"/>
                </a:solidFill>
                <a:latin typeface="Arial"/>
              </a:rPr>
              <a:t>BITS</a:t>
            </a:r>
            <a:r>
              <a:rPr lang="en-US" sz="2900" b="1" strike="noStrike" spc="-375">
                <a:solidFill>
                  <a:srgbClr val="FFFFFF"/>
                </a:solidFill>
                <a:latin typeface="Arial"/>
              </a:rPr>
              <a:t> </a:t>
            </a:r>
            <a:r>
              <a:rPr lang="en-US" sz="2900" b="0" strike="noStrike" spc="-126">
                <a:solidFill>
                  <a:srgbClr val="FFFFFF"/>
                </a:solidFill>
                <a:latin typeface="Arial"/>
              </a:rPr>
              <a:t>Pilani</a:t>
            </a:r>
            <a:endParaRPr lang="en-IN" sz="2900" b="0" strike="noStrike" spc="-1">
              <a:latin typeface="Arial"/>
            </a:endParaRPr>
          </a:p>
          <a:p>
            <a:pPr marL="48240">
              <a:lnSpc>
                <a:spcPts val="1335"/>
              </a:lnSpc>
              <a:buNone/>
            </a:pPr>
            <a:r>
              <a:rPr lang="en-US" sz="1200" b="0" strike="noStrike" spc="-1">
                <a:solidFill>
                  <a:srgbClr val="FFFFFF"/>
                </a:solidFill>
                <a:latin typeface="Arial"/>
              </a:rPr>
              <a:t>Hyderabad</a:t>
            </a:r>
            <a:r>
              <a:rPr lang="en-US" sz="1200" b="0" strike="noStrike" spc="-80">
                <a:solidFill>
                  <a:srgbClr val="FFFFFF"/>
                </a:solidFill>
                <a:latin typeface="Arial"/>
              </a:rPr>
              <a:t> </a:t>
            </a:r>
            <a:r>
              <a:rPr lang="en-US" sz="1200" b="0" strike="noStrike" spc="-12">
                <a:solidFill>
                  <a:srgbClr val="FFFFFF"/>
                </a:solidFill>
                <a:latin typeface="Arial"/>
              </a:rPr>
              <a:t>Campus</a:t>
            </a:r>
            <a:endParaRPr lang="en-IN" sz="1200" b="0" strike="noStrike" spc="-1">
              <a:latin typeface="Arial"/>
            </a:endParaRPr>
          </a:p>
        </p:txBody>
      </p:sp>
      <p:sp>
        <p:nvSpPr>
          <p:cNvPr id="286" name="PlaceHolder 2"/>
          <p:cNvSpPr>
            <a:spLocks noGrp="1"/>
          </p:cNvSpPr>
          <p:nvPr>
            <p:ph type="ftr" idx="20"/>
          </p:nvPr>
        </p:nvSpPr>
        <p:spPr>
          <a:xfrm>
            <a:off x="7018560" y="6642000"/>
            <a:ext cx="2047680" cy="182520"/>
          </a:xfrm>
          <a:prstGeom prst="rect">
            <a:avLst/>
          </a:prstGeom>
          <a:noFill/>
          <a:ln w="0">
            <a:noFill/>
          </a:ln>
        </p:spPr>
        <p:txBody>
          <a:bodyPr lIns="0" tIns="0" rIns="0" bIns="0" anchor="t">
            <a:noAutofit/>
          </a:bodyPr>
          <a:lstStyle>
            <a:lvl1pPr marL="12600">
              <a:lnSpc>
                <a:spcPct val="100000"/>
              </a:lnSpc>
              <a:buNone/>
              <a:defRPr lang="en-IN" sz="1100" b="1" strike="noStrike" spc="-7">
                <a:solidFill>
                  <a:srgbClr val="0F1141"/>
                </a:solidFill>
                <a:latin typeface="Arial"/>
              </a:defRPr>
            </a:lvl1pPr>
          </a:lstStyle>
          <a:p>
            <a:pPr marL="12600">
              <a:lnSpc>
                <a:spcPct val="100000"/>
              </a:lnSpc>
              <a:buNone/>
            </a:pPr>
            <a:r>
              <a:rPr lang="en-IN" sz="1100" b="1" strike="noStrike" spc="-7">
                <a:solidFill>
                  <a:srgbClr val="0F1141"/>
                </a:solidFill>
                <a:latin typeface="Arial"/>
              </a:rPr>
              <a:t>BITS </a:t>
            </a:r>
            <a:r>
              <a:rPr lang="en-IN" sz="1100" b="0" strike="noStrike" spc="-7">
                <a:solidFill>
                  <a:srgbClr val="0F1141"/>
                </a:solidFill>
                <a:latin typeface="Arial"/>
              </a:rPr>
              <a:t>Pilani, </a:t>
            </a:r>
            <a:r>
              <a:rPr lang="en-IN" sz="1100" b="0" strike="noStrike" spc="-1">
                <a:solidFill>
                  <a:srgbClr val="0F1141"/>
                </a:solidFill>
                <a:latin typeface="Arial"/>
              </a:rPr>
              <a:t>Hyderabad</a:t>
            </a:r>
            <a:r>
              <a:rPr lang="en-IN" sz="1100" b="0" strike="noStrike" spc="-80">
                <a:solidFill>
                  <a:srgbClr val="0F1141"/>
                </a:solidFill>
                <a:latin typeface="Arial"/>
              </a:rPr>
              <a:t> </a:t>
            </a:r>
            <a:r>
              <a:rPr lang="en-IN" sz="1100" b="0" strike="noStrike" spc="-1">
                <a:solidFill>
                  <a:srgbClr val="0F1141"/>
                </a:solidFill>
                <a:latin typeface="Arial"/>
              </a:rPr>
              <a:t>Campus</a:t>
            </a:r>
            <a:endParaRPr lang="en-IN" sz="1100" b="0" strike="noStrike" spc="-1">
              <a:latin typeface="Times New Roman"/>
            </a:endParaRPr>
          </a:p>
        </p:txBody>
      </p:sp>
    </p:spTree>
  </p:cSld>
  <p:clrMapOvr>
    <a:masterClrMapping/>
  </p:clrMapOvr>
  <p:transition/>
  <p:timing/>
</p:sld>
</file>

<file path=ppt/slides/slide3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87" name="object 2"/>
          <p:cNvSpPr/>
          <p:nvPr/>
        </p:nvSpPr>
        <p:spPr>
          <a:xfrm>
            <a:off x="581400" y="537120"/>
            <a:ext cx="332964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E02DA4"/>
                </a:solidFill>
                <a:latin typeface="Comic Sans MS"/>
              </a:rPr>
              <a:t>Time</a:t>
            </a:r>
            <a:r>
              <a:rPr lang="en-US" sz="3080" b="0" strike="noStrike" spc="-131">
                <a:solidFill>
                  <a:srgbClr val="E02DA4"/>
                </a:solidFill>
                <a:latin typeface="Comic Sans MS"/>
              </a:rPr>
              <a:t> </a:t>
            </a:r>
            <a:r>
              <a:rPr lang="en-US" sz="3080" b="0" strike="noStrike" spc="46">
                <a:solidFill>
                  <a:srgbClr val="E02DA4"/>
                </a:solidFill>
                <a:latin typeface="Comic Sans MS"/>
              </a:rPr>
              <a:t>Complexity:</a:t>
            </a:r>
            <a:endParaRPr lang="en-IN" sz="3080" b="0" strike="noStrike" spc="-1">
              <a:latin typeface="Arial"/>
            </a:endParaRPr>
          </a:p>
        </p:txBody>
      </p:sp>
      <p:sp>
        <p:nvSpPr>
          <p:cNvPr id="288" name="object 3"/>
          <p:cNvSpPr/>
          <p:nvPr/>
        </p:nvSpPr>
        <p:spPr>
          <a:xfrm>
            <a:off x="429480" y="3885120"/>
            <a:ext cx="353772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29">
                <a:solidFill>
                  <a:srgbClr val="E02DA4"/>
                </a:solidFill>
                <a:latin typeface="Comic Sans MS"/>
              </a:rPr>
              <a:t>Space</a:t>
            </a:r>
            <a:r>
              <a:rPr lang="en-US" sz="3080" b="0" strike="noStrike" spc="-131">
                <a:solidFill>
                  <a:srgbClr val="E02DA4"/>
                </a:solidFill>
                <a:latin typeface="Comic Sans MS"/>
              </a:rPr>
              <a:t> </a:t>
            </a:r>
            <a:r>
              <a:rPr lang="en-US" sz="3080" b="0" strike="noStrike" spc="46">
                <a:solidFill>
                  <a:srgbClr val="E02DA4"/>
                </a:solidFill>
                <a:latin typeface="Comic Sans MS"/>
              </a:rPr>
              <a:t>Complexity:</a:t>
            </a:r>
            <a:endParaRPr lang="en-IN" sz="3080" b="0" strike="noStrike" spc="-1">
              <a:latin typeface="Arial"/>
            </a:endParaRPr>
          </a:p>
        </p:txBody>
      </p:sp>
      <p:sp>
        <p:nvSpPr>
          <p:cNvPr id="289" name="PlaceHolder 1"/>
          <p:cNvSpPr>
            <a:spLocks noGrp="1"/>
          </p:cNvSpPr>
          <p:nvPr>
            <p:ph type="title" idx="4294967295"/>
          </p:nvPr>
        </p:nvSpPr>
        <p:spPr>
          <a:xfrm>
            <a:off x="4682160" y="444960"/>
            <a:ext cx="4013640" cy="1191600"/>
          </a:xfrm>
          <a:prstGeom prst="rect">
            <a:avLst/>
          </a:prstGeom>
          <a:noFill/>
          <a:ln w="0">
            <a:noFill/>
          </a:ln>
        </p:spPr>
        <p:txBody>
          <a:bodyPr lIns="0" tIns="37080" rIns="0" bIns="0" anchor="t">
            <a:noAutofit/>
          </a:bodyPr>
          <a:lstStyle/>
          <a:p>
            <a:pPr marL="41040">
              <a:lnSpc>
                <a:spcPct val="123000"/>
              </a:lnSpc>
              <a:spcBef>
                <a:spcPts val="292"/>
              </a:spcBef>
              <a:buNone/>
            </a:pPr>
            <a:r>
              <a:rPr lang="en-US" sz="3080" b="0" strike="noStrike" spc="63">
                <a:solidFill>
                  <a:srgbClr val="4348AA"/>
                </a:solidFill>
                <a:latin typeface="Comic Sans MS"/>
              </a:rPr>
              <a:t>The </a:t>
            </a:r>
            <a:r>
              <a:rPr lang="en-US" sz="3080" b="0" strike="noStrike" spc="29">
                <a:solidFill>
                  <a:srgbClr val="4348AA"/>
                </a:solidFill>
                <a:latin typeface="Comic Sans MS"/>
              </a:rPr>
              <a:t>number </a:t>
            </a:r>
            <a:r>
              <a:rPr lang="en-US" sz="3080" b="0" strike="noStrike" spc="46">
                <a:solidFill>
                  <a:srgbClr val="4348AA"/>
                </a:solidFill>
                <a:latin typeface="Comic Sans MS"/>
              </a:rPr>
              <a:t>of</a:t>
            </a:r>
            <a:r>
              <a:rPr lang="en-US" sz="3080" b="0" strike="noStrike" spc="-197">
                <a:solidFill>
                  <a:srgbClr val="4348AA"/>
                </a:solidFill>
                <a:latin typeface="Comic Sans MS"/>
              </a:rPr>
              <a:t> </a:t>
            </a:r>
            <a:r>
              <a:rPr lang="en-US" sz="3080" b="0" strike="noStrike" spc="46">
                <a:solidFill>
                  <a:srgbClr val="4348AA"/>
                </a:solidFill>
                <a:latin typeface="Comic Sans MS"/>
              </a:rPr>
              <a:t>steps  </a:t>
            </a:r>
            <a:r>
              <a:rPr lang="en-US" sz="3080" b="0" strike="noStrike" spc="29">
                <a:solidFill>
                  <a:srgbClr val="4348AA"/>
                </a:solidFill>
                <a:latin typeface="Comic Sans MS"/>
              </a:rPr>
              <a:t>during </a:t>
            </a:r>
            <a:r>
              <a:rPr lang="en-US" sz="3080" b="0" strike="noStrike" spc="46">
                <a:solidFill>
                  <a:srgbClr val="4348AA"/>
                </a:solidFill>
                <a:latin typeface="Comic Sans MS"/>
              </a:rPr>
              <a:t>a</a:t>
            </a:r>
            <a:r>
              <a:rPr lang="en-US" sz="3080" b="0" strike="noStrike" spc="-180">
                <a:solidFill>
                  <a:srgbClr val="4348AA"/>
                </a:solidFill>
                <a:latin typeface="Comic Sans MS"/>
              </a:rPr>
              <a:t> </a:t>
            </a:r>
            <a:r>
              <a:rPr lang="en-US" sz="3080" b="0" strike="noStrike" spc="46">
                <a:solidFill>
                  <a:srgbClr val="4348AA"/>
                </a:solidFill>
                <a:latin typeface="Comic Sans MS"/>
              </a:rPr>
              <a:t>computation</a:t>
            </a:r>
            <a:endParaRPr lang="en-US" sz="3080" b="0" strike="noStrike" spc="-1">
              <a:solidFill>
                <a:srgbClr val="000000"/>
              </a:solidFill>
              <a:latin typeface="Calibri"/>
            </a:endParaRPr>
          </a:p>
        </p:txBody>
      </p:sp>
      <p:sp>
        <p:nvSpPr>
          <p:cNvPr id="290" name="object 5"/>
          <p:cNvSpPr/>
          <p:nvPr/>
        </p:nvSpPr>
        <p:spPr>
          <a:xfrm>
            <a:off x="4742280" y="3741840"/>
            <a:ext cx="4007520" cy="1195920"/>
          </a:xfrm>
          <a:prstGeom prst="rect">
            <a:avLst/>
          </a:prstGeom>
          <a:noFill/>
          <a:ln w="0">
            <a:noFill/>
          </a:ln>
        </p:spPr>
        <p:style>
          <a:lnRef idx="0"/>
          <a:fillRef idx="0"/>
          <a:effectRef idx="0"/>
          <a:fontRef idx="minor"/>
        </p:style>
        <p:txBody>
          <a:bodyPr lIns="0" tIns="148320" rIns="0" bIns="0" anchor="t">
            <a:spAutoFit/>
          </a:bodyPr>
          <a:lstStyle/>
          <a:p>
            <a:pPr marL="41040">
              <a:lnSpc>
                <a:spcPct val="100000"/>
              </a:lnSpc>
              <a:spcBef>
                <a:spcPts val="1165"/>
              </a:spcBef>
              <a:buNone/>
            </a:pPr>
            <a:r>
              <a:rPr lang="en-US" sz="3080" b="0" strike="noStrike" spc="29">
                <a:solidFill>
                  <a:srgbClr val="4348AA"/>
                </a:solidFill>
                <a:latin typeface="Comic Sans MS"/>
              </a:rPr>
              <a:t>Space</a:t>
            </a:r>
            <a:r>
              <a:rPr lang="en-US" sz="3080" b="0" strike="noStrike" spc="-1">
                <a:solidFill>
                  <a:srgbClr val="4348AA"/>
                </a:solidFill>
                <a:latin typeface="Comic Sans MS"/>
              </a:rPr>
              <a:t> </a:t>
            </a:r>
            <a:r>
              <a:rPr lang="en-US" sz="3080" b="0" strike="noStrike" spc="46">
                <a:solidFill>
                  <a:srgbClr val="4348AA"/>
                </a:solidFill>
                <a:latin typeface="Comic Sans MS"/>
              </a:rPr>
              <a:t>used</a:t>
            </a:r>
            <a:endParaRPr lang="en-IN" sz="3080" b="0" strike="noStrike" spc="-1">
              <a:latin typeface="Arial"/>
            </a:endParaRPr>
          </a:p>
          <a:p>
            <a:pPr marL="41040">
              <a:lnSpc>
                <a:spcPct val="100000"/>
              </a:lnSpc>
              <a:spcBef>
                <a:spcPts val="859"/>
              </a:spcBef>
              <a:buNone/>
            </a:pPr>
            <a:r>
              <a:rPr lang="en-US" sz="3080" b="0" strike="noStrike" spc="29">
                <a:solidFill>
                  <a:srgbClr val="4348AA"/>
                </a:solidFill>
                <a:latin typeface="Comic Sans MS"/>
              </a:rPr>
              <a:t>during </a:t>
            </a:r>
            <a:r>
              <a:rPr lang="en-US" sz="3080" b="0" strike="noStrike" spc="46">
                <a:solidFill>
                  <a:srgbClr val="4348AA"/>
                </a:solidFill>
                <a:latin typeface="Comic Sans MS"/>
              </a:rPr>
              <a:t>a</a:t>
            </a:r>
            <a:r>
              <a:rPr lang="en-US" sz="3080" b="0" strike="noStrike" spc="-162">
                <a:solidFill>
                  <a:srgbClr val="4348AA"/>
                </a:solidFill>
                <a:latin typeface="Comic Sans MS"/>
              </a:rPr>
              <a:t> </a:t>
            </a:r>
            <a:r>
              <a:rPr lang="en-US" sz="3080" b="0" strike="noStrike" spc="46">
                <a:solidFill>
                  <a:srgbClr val="4348AA"/>
                </a:solidFill>
                <a:latin typeface="Comic Sans MS"/>
              </a:rPr>
              <a:t>computation</a:t>
            </a:r>
            <a:endParaRPr lang="en-IN" sz="3080" b="0" strike="noStrike" spc="-1">
              <a:latin typeface="Arial"/>
            </a:endParaRPr>
          </a:p>
        </p:txBody>
      </p:sp>
      <p:sp>
        <p:nvSpPr>
          <p:cNvPr id="291" name="object 6"/>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92" name="PlaceHolder 1"/>
          <p:cNvSpPr>
            <a:spLocks noGrp="1"/>
          </p:cNvSpPr>
          <p:nvPr>
            <p:ph type="title" idx="4294967295"/>
          </p:nvPr>
        </p:nvSpPr>
        <p:spPr>
          <a:xfrm>
            <a:off x="2448000" y="423000"/>
            <a:ext cx="4233960" cy="1188360"/>
          </a:xfrm>
          <a:prstGeom prst="rect">
            <a:avLst/>
          </a:prstGeom>
          <a:noFill/>
          <a:ln w="0">
            <a:noFill/>
          </a:ln>
        </p:spPr>
        <p:txBody>
          <a:bodyPr lIns="0" tIns="43200" rIns="0" bIns="0" anchor="t">
            <a:noAutofit/>
          </a:bodyPr>
          <a:lstStyle/>
          <a:p>
            <a:pPr marL="41040">
              <a:lnSpc>
                <a:spcPct val="100000"/>
              </a:lnSpc>
              <a:spcBef>
                <a:spcPts val="340"/>
              </a:spcBef>
              <a:buNone/>
            </a:pPr>
            <a:r>
              <a:rPr lang="en-US" sz="4380" b="0" strike="noStrike" spc="-1">
                <a:solidFill>
                  <a:srgbClr val="0A31FF"/>
                </a:solidFill>
                <a:latin typeface="Arial"/>
              </a:rPr>
              <a:t>Time</a:t>
            </a:r>
            <a:r>
              <a:rPr lang="en-US" sz="4380" b="0" strike="noStrike" spc="-180">
                <a:solidFill>
                  <a:srgbClr val="0A31FF"/>
                </a:solidFill>
                <a:latin typeface="Arial"/>
              </a:rPr>
              <a:t> </a:t>
            </a:r>
            <a:r>
              <a:rPr lang="en-US" sz="4380" b="0" strike="noStrike" spc="-18">
                <a:solidFill>
                  <a:srgbClr val="0A31FF"/>
                </a:solidFill>
                <a:latin typeface="Arial"/>
              </a:rPr>
              <a:t>Complexity</a:t>
            </a:r>
            <a:endParaRPr lang="en-US" sz="4380" b="0" strike="noStrike" spc="-1">
              <a:solidFill>
                <a:srgbClr val="000000"/>
              </a:solidFill>
              <a:latin typeface="Calibri"/>
            </a:endParaRPr>
          </a:p>
        </p:txBody>
      </p:sp>
      <p:sp>
        <p:nvSpPr>
          <p:cNvPr id="293" name="object 3"/>
          <p:cNvSpPr/>
          <p:nvPr/>
        </p:nvSpPr>
        <p:spPr>
          <a:xfrm>
            <a:off x="430200" y="1297800"/>
            <a:ext cx="7980120" cy="2758680"/>
          </a:xfrm>
          <a:prstGeom prst="rect">
            <a:avLst/>
          </a:prstGeom>
          <a:noFill/>
          <a:ln w="0">
            <a:noFill/>
          </a:ln>
        </p:spPr>
        <p:style>
          <a:lnRef idx="0"/>
          <a:fillRef idx="0"/>
          <a:effectRef idx="0"/>
          <a:fontRef idx="minor"/>
        </p:style>
        <p:txBody>
          <a:bodyPr lIns="0" tIns="55440" rIns="0" bIns="0" anchor="t">
            <a:spAutoFit/>
          </a:bodyPr>
          <a:lstStyle/>
          <a:p>
            <a:pPr marL="199800" indent="-160560">
              <a:lnSpc>
                <a:spcPct val="100000"/>
              </a:lnSpc>
              <a:spcBef>
                <a:spcPts val="439"/>
              </a:spcBef>
              <a:buClr>
                <a:srgbClr val="4348AA"/>
              </a:buClr>
              <a:buSzPct val="89000"/>
              <a:buFont typeface="Symbol"/>
              <a:buChar char=""/>
              <a:tabLst>
                <a:tab pos="201960"/>
              </a:tabLst>
            </a:pPr>
            <a:r>
              <a:rPr lang="en-US" sz="3080" b="0" strike="noStrike" spc="46">
                <a:solidFill>
                  <a:srgbClr val="4348AA"/>
                </a:solidFill>
                <a:latin typeface="Comic Sans MS"/>
              </a:rPr>
              <a:t>Model Computation Using Turing</a:t>
            </a:r>
            <a:r>
              <a:rPr lang="en-US" sz="3080" b="0" strike="noStrike" spc="-1">
                <a:solidFill>
                  <a:srgbClr val="4348AA"/>
                </a:solidFill>
                <a:latin typeface="Comic Sans MS"/>
              </a:rPr>
              <a:t> </a:t>
            </a:r>
            <a:r>
              <a:rPr lang="en-US" sz="3080" b="0" strike="noStrike" spc="46">
                <a:solidFill>
                  <a:srgbClr val="4348AA"/>
                </a:solidFill>
                <a:latin typeface="Comic Sans MS"/>
              </a:rPr>
              <a:t>machine</a:t>
            </a:r>
            <a:endParaRPr lang="en-IN" sz="3080" b="0" strike="noStrike" spc="-1">
              <a:latin typeface="Arial"/>
            </a:endParaRPr>
          </a:p>
          <a:p>
            <a:pPr>
              <a:lnSpc>
                <a:spcPct val="100000"/>
              </a:lnSpc>
              <a:buNone/>
              <a:tabLst>
                <a:tab pos="201960"/>
              </a:tabLst>
            </a:pPr>
            <a:endParaRPr lang="en-IN" sz="4220" b="0" strike="noStrike" spc="-1">
              <a:latin typeface="Arial"/>
            </a:endParaRPr>
          </a:p>
          <a:p>
            <a:pPr marL="201960" indent="-201960">
              <a:lnSpc>
                <a:spcPct val="124000"/>
              </a:lnSpc>
              <a:spcBef>
                <a:spcPts val="3373"/>
              </a:spcBef>
              <a:buClr>
                <a:srgbClr val="4348AA"/>
              </a:buClr>
              <a:buSzPct val="89000"/>
              <a:buFont typeface="Comic Sans MS"/>
              <a:buChar char="•"/>
              <a:tabLst>
                <a:tab pos="201960"/>
              </a:tabLst>
            </a:pPr>
            <a:r>
              <a:rPr lang="en-US" sz="3080" b="0" strike="noStrike" spc="80">
                <a:solidFill>
                  <a:srgbClr val="4348AA"/>
                </a:solidFill>
                <a:latin typeface="Comic Sans MS"/>
              </a:rPr>
              <a:t>We </a:t>
            </a:r>
            <a:r>
              <a:rPr lang="en-US" sz="3080" b="0" strike="noStrike" spc="46">
                <a:solidFill>
                  <a:srgbClr val="4348AA"/>
                </a:solidFill>
                <a:latin typeface="Comic Sans MS"/>
              </a:rPr>
              <a:t>count the number of steps</a:t>
            </a:r>
            <a:r>
              <a:rPr lang="en-US" sz="3080" b="0" strike="noStrike" spc="-211">
                <a:solidFill>
                  <a:srgbClr val="4348AA"/>
                </a:solidFill>
                <a:latin typeface="Comic Sans MS"/>
              </a:rPr>
              <a:t> </a:t>
            </a:r>
            <a:r>
              <a:rPr lang="en-US" sz="3080" b="0" strike="noStrike" spc="29">
                <a:solidFill>
                  <a:srgbClr val="4348AA"/>
                </a:solidFill>
                <a:latin typeface="Comic Sans MS"/>
              </a:rPr>
              <a:t>until  </a:t>
            </a:r>
            <a:r>
              <a:rPr lang="en-US" sz="3080" b="0" strike="noStrike" spc="46">
                <a:solidFill>
                  <a:srgbClr val="4348AA"/>
                </a:solidFill>
                <a:latin typeface="Comic Sans MS"/>
              </a:rPr>
              <a:t>a string </a:t>
            </a:r>
            <a:r>
              <a:rPr lang="en-US" sz="3080" b="0" strike="noStrike" spc="29">
                <a:solidFill>
                  <a:srgbClr val="4348AA"/>
                </a:solidFill>
                <a:latin typeface="Comic Sans MS"/>
              </a:rPr>
              <a:t>is</a:t>
            </a:r>
            <a:r>
              <a:rPr lang="en-US" sz="3080" b="0" strike="noStrike" spc="-32">
                <a:solidFill>
                  <a:srgbClr val="4348AA"/>
                </a:solidFill>
                <a:latin typeface="Comic Sans MS"/>
              </a:rPr>
              <a:t> </a:t>
            </a:r>
            <a:r>
              <a:rPr lang="en-US" sz="3080" b="0" strike="noStrike" spc="46">
                <a:solidFill>
                  <a:srgbClr val="4348AA"/>
                </a:solidFill>
                <a:latin typeface="Comic Sans MS"/>
              </a:rPr>
              <a:t>accepted</a:t>
            </a:r>
            <a:endParaRPr lang="en-IN" sz="3080" b="0" strike="noStrike" spc="-1">
              <a:latin typeface="Arial"/>
            </a:endParaRPr>
          </a:p>
        </p:txBody>
      </p:sp>
      <p:sp>
        <p:nvSpPr>
          <p:cNvPr id="294" name="object 4"/>
          <p:cNvSpPr/>
          <p:nvPr/>
        </p:nvSpPr>
        <p:spPr>
          <a:xfrm>
            <a:off x="430200" y="5389920"/>
            <a:ext cx="5032800" cy="524520"/>
          </a:xfrm>
          <a:prstGeom prst="rect">
            <a:avLst/>
          </a:prstGeom>
          <a:noFill/>
          <a:ln w="0">
            <a:noFill/>
          </a:ln>
        </p:spPr>
        <p:style>
          <a:lnRef idx="0"/>
          <a:fillRef idx="0"/>
          <a:effectRef idx="0"/>
          <a:fontRef idx="minor"/>
        </p:style>
        <p:txBody>
          <a:bodyPr lIns="0" tIns="55440" rIns="0" bIns="0" anchor="t">
            <a:spAutoFit/>
          </a:bodyPr>
          <a:lstStyle/>
          <a:p>
            <a:pPr marL="199800" indent="-160560">
              <a:lnSpc>
                <a:spcPct val="100000"/>
              </a:lnSpc>
              <a:spcBef>
                <a:spcPts val="439"/>
              </a:spcBef>
              <a:buClr>
                <a:srgbClr val="4348AA"/>
              </a:buClr>
              <a:buSzPct val="89000"/>
              <a:buFont typeface="Symbol"/>
              <a:buChar char=""/>
              <a:tabLst>
                <a:tab pos="201960"/>
              </a:tabLst>
            </a:pPr>
            <a:r>
              <a:rPr lang="en-US" sz="3080" b="0" strike="noStrike" spc="80">
                <a:solidFill>
                  <a:srgbClr val="4348AA"/>
                </a:solidFill>
                <a:latin typeface="Comic Sans MS"/>
              </a:rPr>
              <a:t>We </a:t>
            </a:r>
            <a:r>
              <a:rPr lang="en-US" sz="3080" b="0" strike="noStrike" spc="46">
                <a:solidFill>
                  <a:srgbClr val="4348AA"/>
                </a:solidFill>
                <a:latin typeface="Comic Sans MS"/>
              </a:rPr>
              <a:t>use the </a:t>
            </a:r>
            <a:r>
              <a:rPr lang="en-US" sz="3080" b="0" strike="noStrike" spc="29">
                <a:solidFill>
                  <a:srgbClr val="000000"/>
                </a:solidFill>
                <a:latin typeface="Comic Sans MS"/>
              </a:rPr>
              <a:t>O-</a:t>
            </a:r>
            <a:r>
              <a:rPr lang="en-US" sz="3080" b="0" strike="noStrike" spc="-228">
                <a:solidFill>
                  <a:srgbClr val="000000"/>
                </a:solidFill>
                <a:latin typeface="Comic Sans MS"/>
              </a:rPr>
              <a:t> </a:t>
            </a:r>
            <a:r>
              <a:rPr lang="en-US" sz="3080" b="0" strike="noStrike" spc="29">
                <a:solidFill>
                  <a:srgbClr val="4348AA"/>
                </a:solidFill>
                <a:latin typeface="Comic Sans MS"/>
              </a:rPr>
              <a:t>notation</a:t>
            </a:r>
            <a:endParaRPr lang="en-IN" sz="3080" b="0" strike="noStrike" spc="-1">
              <a:latin typeface="Arial"/>
            </a:endParaRPr>
          </a:p>
        </p:txBody>
      </p:sp>
      <p:sp>
        <p:nvSpPr>
          <p:cNvPr id="295" name="object 5"/>
          <p:cNvSpPr/>
          <p:nvPr/>
        </p:nvSpPr>
        <p:spPr>
          <a:xfrm>
            <a:off x="6840" y="6840"/>
            <a:ext cx="9127080" cy="6849360"/>
          </a:xfrm>
          <a:custGeom>
            <a:rect l="l" t="t" r="r" b="b"/>
            <a:pathLst>
              <a:path w="2814320" h="2112010">
                <a:moveTo>
                  <a:pt x="0" y="0"/>
                </a:moveTo>
                <a:lnTo>
                  <a:pt x="2813860" y="0"/>
                </a:lnTo>
                <a:lnTo>
                  <a:pt x="2813860"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9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296" name="object 2"/>
          <p:cNvSpPr/>
          <p:nvPr/>
        </p:nvSpPr>
        <p:spPr>
          <a:xfrm>
            <a:off x="262080" y="258120"/>
            <a:ext cx="177084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Example:</a:t>
            </a:r>
            <a:endParaRPr lang="en-IN" sz="3080" b="0" strike="noStrike" spc="-1">
              <a:latin typeface="Arial"/>
            </a:endParaRPr>
          </a:p>
        </p:txBody>
      </p:sp>
      <p:sp>
        <p:nvSpPr>
          <p:cNvPr id="297" name="PlaceHolder 1"/>
          <p:cNvSpPr>
            <a:spLocks noGrp="1"/>
          </p:cNvSpPr>
          <p:nvPr>
            <p:ph type="title" idx="4294967295"/>
          </p:nvPr>
        </p:nvSpPr>
        <p:spPr>
          <a:xfrm>
            <a:off x="2870280" y="263160"/>
            <a:ext cx="3391560" cy="1254600"/>
          </a:xfrm>
          <a:prstGeom prst="rect">
            <a:avLst/>
          </a:prstGeom>
          <a:noFill/>
          <a:ln w="0">
            <a:noFill/>
          </a:ln>
        </p:spPr>
        <p:txBody>
          <a:bodyPr lIns="0" tIns="43200" rIns="0" bIns="0" anchor="t">
            <a:noAutofit/>
          </a:bodyPr>
          <a:lstStyle/>
          <a:p>
            <a:pPr marL="123480">
              <a:lnSpc>
                <a:spcPct val="100000"/>
              </a:lnSpc>
              <a:spcBef>
                <a:spcPts val="340"/>
              </a:spcBef>
              <a:buNone/>
            </a:pPr>
            <a:r>
              <a:rPr lang="en-US" sz="3570" b="0" i="1" strike="noStrike" spc="-1">
                <a:solidFill>
                  <a:srgbClr val="000000"/>
                </a:solidFill>
                <a:latin typeface="Times New Roman"/>
              </a:rPr>
              <a:t>L</a:t>
            </a:r>
            <a:r>
              <a:rPr lang="en-US" sz="3570" b="0" i="1" strike="noStrike" spc="-131">
                <a:solidFill>
                  <a:srgbClr val="000000"/>
                </a:solidFill>
                <a:latin typeface="Times New Roman"/>
              </a:rPr>
              <a:t> </a:t>
            </a:r>
            <a:r>
              <a:rPr lang="en-US" sz="3570" b="0" strike="noStrike" spc="-1">
                <a:solidFill>
                  <a:srgbClr val="000000"/>
                </a:solidFill>
                <a:latin typeface="Symbol"/>
              </a:rPr>
              <a:t></a:t>
            </a:r>
            <a:r>
              <a:rPr lang="en-US" sz="3570" b="0" strike="noStrike" spc="-454">
                <a:solidFill>
                  <a:srgbClr val="000000"/>
                </a:solidFill>
                <a:latin typeface="Times New Roman"/>
              </a:rPr>
              <a:t> </a:t>
            </a:r>
            <a:r>
              <a:rPr lang="en-US" sz="3570" b="0" strike="noStrike" spc="63">
                <a:solidFill>
                  <a:srgbClr val="000000"/>
                </a:solidFill>
                <a:latin typeface="Times New Roman"/>
              </a:rPr>
              <a:t>{</a:t>
            </a:r>
            <a:r>
              <a:rPr lang="en-US" sz="3570" b="0" i="1" strike="noStrike" spc="63">
                <a:solidFill>
                  <a:srgbClr val="000000"/>
                </a:solidFill>
                <a:latin typeface="Times New Roman"/>
              </a:rPr>
              <a:t>a</a:t>
            </a:r>
            <a:r>
              <a:rPr lang="en-US" sz="4379" b="0" i="1" strike="noStrike" spc="94" baseline="30000">
                <a:solidFill>
                  <a:srgbClr val="000000"/>
                </a:solidFill>
                <a:latin typeface="Times New Roman"/>
              </a:rPr>
              <a:t>n</a:t>
            </a:r>
            <a:r>
              <a:rPr lang="en-US" sz="3570" b="0" i="1" strike="noStrike" spc="63">
                <a:solidFill>
                  <a:srgbClr val="000000"/>
                </a:solidFill>
                <a:latin typeface="Times New Roman"/>
              </a:rPr>
              <a:t>b</a:t>
            </a:r>
            <a:r>
              <a:rPr lang="en-US" sz="4379" b="0" i="1" strike="noStrike" spc="94" baseline="30000">
                <a:solidFill>
                  <a:srgbClr val="000000"/>
                </a:solidFill>
                <a:latin typeface="Times New Roman"/>
              </a:rPr>
              <a:t>n </a:t>
            </a:r>
            <a:r>
              <a:rPr lang="en-US" sz="3570" b="0" strike="noStrike" spc="-1">
                <a:solidFill>
                  <a:srgbClr val="000000"/>
                </a:solidFill>
                <a:latin typeface="Times New Roman"/>
              </a:rPr>
              <a:t>:</a:t>
            </a:r>
            <a:r>
              <a:rPr lang="en-US" sz="3570" b="0" strike="noStrike" spc="-372">
                <a:solidFill>
                  <a:srgbClr val="000000"/>
                </a:solidFill>
                <a:latin typeface="Times New Roman"/>
              </a:rPr>
              <a:t> </a:t>
            </a:r>
            <a:r>
              <a:rPr lang="en-US" sz="3570" b="0" i="1" strike="noStrike" spc="-1">
                <a:solidFill>
                  <a:srgbClr val="000000"/>
                </a:solidFill>
                <a:latin typeface="Times New Roman"/>
              </a:rPr>
              <a:t>n</a:t>
            </a:r>
            <a:r>
              <a:rPr lang="en-US" sz="3570" b="0" i="1" strike="noStrike" spc="-180">
                <a:solidFill>
                  <a:srgbClr val="000000"/>
                </a:solidFill>
                <a:latin typeface="Times New Roman"/>
              </a:rPr>
              <a:t> </a:t>
            </a:r>
            <a:r>
              <a:rPr lang="en-US" sz="3570" b="0" strike="noStrike" spc="-1">
                <a:solidFill>
                  <a:srgbClr val="000000"/>
                </a:solidFill>
                <a:latin typeface="Symbol"/>
              </a:rPr>
              <a:t></a:t>
            </a:r>
            <a:r>
              <a:rPr lang="en-US" sz="3570" b="0" strike="noStrike" spc="-197">
                <a:solidFill>
                  <a:srgbClr val="000000"/>
                </a:solidFill>
                <a:latin typeface="Times New Roman"/>
              </a:rPr>
              <a:t> </a:t>
            </a:r>
            <a:r>
              <a:rPr lang="en-US" sz="3570" b="0" strike="noStrike" spc="-114">
                <a:solidFill>
                  <a:srgbClr val="000000"/>
                </a:solidFill>
                <a:latin typeface="Times New Roman"/>
              </a:rPr>
              <a:t>0}</a:t>
            </a:r>
            <a:endParaRPr lang="en-US" sz="3570" b="0" strike="noStrike" spc="-1">
              <a:solidFill>
                <a:srgbClr val="000000"/>
              </a:solidFill>
              <a:latin typeface="Calibri"/>
            </a:endParaRPr>
          </a:p>
        </p:txBody>
      </p:sp>
      <p:sp>
        <p:nvSpPr>
          <p:cNvPr id="298" name="object 4"/>
          <p:cNvSpPr/>
          <p:nvPr/>
        </p:nvSpPr>
        <p:spPr>
          <a:xfrm>
            <a:off x="277920" y="1704240"/>
            <a:ext cx="6787440" cy="4150440"/>
          </a:xfrm>
          <a:prstGeom prst="rect">
            <a:avLst/>
          </a:prstGeom>
          <a:noFill/>
          <a:ln w="0">
            <a:noFill/>
          </a:ln>
        </p:spPr>
        <p:style>
          <a:lnRef idx="0"/>
          <a:fillRef idx="0"/>
          <a:effectRef idx="0"/>
          <a:fontRef idx="minor"/>
        </p:style>
        <p:txBody>
          <a:bodyPr lIns="0" tIns="43200" rIns="0" bIns="0" anchor="t">
            <a:spAutoFit/>
          </a:bodyPr>
          <a:lstStyle/>
          <a:p>
            <a:pPr marL="41040">
              <a:lnSpc>
                <a:spcPct val="100000"/>
              </a:lnSpc>
              <a:spcBef>
                <a:spcPts val="340"/>
              </a:spcBef>
              <a:buNone/>
            </a:pPr>
            <a:r>
              <a:rPr lang="en-US" sz="3080" b="0" strike="noStrike" spc="29">
                <a:solidFill>
                  <a:srgbClr val="FF7C00"/>
                </a:solidFill>
                <a:latin typeface="Comic Sans MS"/>
              </a:rPr>
              <a:t>Algorithm to </a:t>
            </a:r>
            <a:r>
              <a:rPr lang="en-US" sz="3080" b="0" strike="noStrike" spc="46">
                <a:solidFill>
                  <a:srgbClr val="FF7C00"/>
                </a:solidFill>
                <a:latin typeface="Comic Sans MS"/>
              </a:rPr>
              <a:t>accept a string </a:t>
            </a:r>
            <a:r>
              <a:rPr lang="en-US" sz="3570" b="0" i="1" strike="noStrike" spc="-1">
                <a:solidFill>
                  <a:srgbClr val="000000"/>
                </a:solidFill>
                <a:latin typeface="Times New Roman"/>
              </a:rPr>
              <a:t>w</a:t>
            </a:r>
            <a:r>
              <a:rPr lang="en-US" sz="3570" b="0" i="1" strike="noStrike" spc="369">
                <a:solidFill>
                  <a:srgbClr val="000000"/>
                </a:solidFill>
                <a:latin typeface="Times New Roman"/>
              </a:rPr>
              <a:t> </a:t>
            </a:r>
            <a:r>
              <a:rPr lang="en-US" sz="3080" b="0" strike="noStrike" spc="15">
                <a:solidFill>
                  <a:srgbClr val="FF7C00"/>
                </a:solidFill>
                <a:latin typeface="Comic Sans MS"/>
              </a:rPr>
              <a:t>:</a:t>
            </a:r>
            <a:endParaRPr lang="en-IN" sz="3080" b="0" strike="noStrike" spc="-1">
              <a:latin typeface="Arial"/>
            </a:endParaRPr>
          </a:p>
          <a:p>
            <a:pPr>
              <a:lnSpc>
                <a:spcPct val="100000"/>
              </a:lnSpc>
              <a:spcBef>
                <a:spcPts val="210"/>
              </a:spcBef>
              <a:buNone/>
            </a:pPr>
            <a:endParaRPr lang="en-IN" sz="3890" b="0" strike="noStrike" spc="-1">
              <a:latin typeface="Arial"/>
            </a:endParaRPr>
          </a:p>
          <a:p>
            <a:pPr marL="807120" indent="-162720">
              <a:lnSpc>
                <a:spcPct val="100000"/>
              </a:lnSpc>
              <a:buClr>
                <a:srgbClr val="4348AA"/>
              </a:buClr>
              <a:buSzPct val="89000"/>
              <a:buFont typeface="Symbol"/>
              <a:buChar char=""/>
              <a:tabLst>
                <a:tab pos="809280"/>
              </a:tabLst>
            </a:pPr>
            <a:r>
              <a:rPr lang="en-US" sz="3080" b="0" strike="noStrike" spc="46">
                <a:solidFill>
                  <a:srgbClr val="4348AA"/>
                </a:solidFill>
                <a:latin typeface="Comic Sans MS"/>
              </a:rPr>
              <a:t>Use a</a:t>
            </a:r>
            <a:r>
              <a:rPr lang="en-US" sz="3080" b="0" strike="noStrike" spc="46">
                <a:solidFill>
                  <a:srgbClr val="FF2800"/>
                </a:solidFill>
                <a:latin typeface="Comic Sans MS"/>
              </a:rPr>
              <a:t> </a:t>
            </a:r>
            <a:r>
              <a:rPr lang="en-US" sz="3250" b="0" i="1" u="sng" strike="noStrike" spc="-49">
                <a:solidFill>
                  <a:srgbClr val="FF2800"/>
                </a:solidFill>
                <a:uFill>
                  <a:solidFill>
                    <a:srgbClr val="FF2800"/>
                  </a:solidFill>
                </a:uFill>
                <a:latin typeface="Comic Sans MS"/>
              </a:rPr>
              <a:t>two-tape</a:t>
            </a:r>
            <a:r>
              <a:rPr lang="en-US" sz="3250" b="0" i="1" strike="noStrike" spc="-49">
                <a:solidFill>
                  <a:srgbClr val="FF2800"/>
                </a:solidFill>
                <a:latin typeface="Comic Sans MS"/>
              </a:rPr>
              <a:t> </a:t>
            </a:r>
            <a:r>
              <a:rPr lang="en-US" sz="3080" b="0" strike="noStrike" spc="46">
                <a:solidFill>
                  <a:srgbClr val="4348AA"/>
                </a:solidFill>
                <a:latin typeface="Comic Sans MS"/>
              </a:rPr>
              <a:t>Turing</a:t>
            </a:r>
            <a:r>
              <a:rPr lang="en-US" sz="3080" b="0" strike="noStrike" spc="-83">
                <a:solidFill>
                  <a:srgbClr val="4348AA"/>
                </a:solidFill>
                <a:latin typeface="Comic Sans MS"/>
              </a:rPr>
              <a:t> </a:t>
            </a:r>
            <a:r>
              <a:rPr lang="en-US" sz="3080" b="0" strike="noStrike" spc="46">
                <a:solidFill>
                  <a:srgbClr val="4348AA"/>
                </a:solidFill>
                <a:latin typeface="Comic Sans MS"/>
              </a:rPr>
              <a:t>machine</a:t>
            </a:r>
            <a:endParaRPr lang="en-IN" sz="3080" b="0" strike="noStrike" spc="-1">
              <a:latin typeface="Arial"/>
            </a:endParaRPr>
          </a:p>
          <a:p>
            <a:pPr>
              <a:lnSpc>
                <a:spcPct val="100000"/>
              </a:lnSpc>
              <a:spcBef>
                <a:spcPts val="179"/>
              </a:spcBef>
              <a:buNone/>
              <a:tabLst>
                <a:tab pos="809280"/>
              </a:tabLst>
            </a:pPr>
            <a:endParaRPr lang="en-IN" sz="3400" b="0" strike="noStrike" spc="-1">
              <a:latin typeface="Arial"/>
            </a:endParaRPr>
          </a:p>
          <a:p>
            <a:pPr marL="807120" indent="-162720">
              <a:lnSpc>
                <a:spcPct val="100000"/>
              </a:lnSpc>
              <a:spcBef>
                <a:spcPts val="17"/>
              </a:spcBef>
              <a:buClr>
                <a:srgbClr val="4348AA"/>
              </a:buClr>
              <a:buSzPct val="89000"/>
              <a:buFont typeface="Comic Sans MS"/>
              <a:buChar char="•"/>
              <a:tabLst>
                <a:tab pos="809280"/>
              </a:tabLst>
            </a:pPr>
            <a:r>
              <a:rPr lang="en-US" sz="3080" b="0" strike="noStrike" spc="46">
                <a:solidFill>
                  <a:srgbClr val="4348AA"/>
                </a:solidFill>
                <a:latin typeface="Comic Sans MS"/>
              </a:rPr>
              <a:t>Copy </a:t>
            </a:r>
            <a:r>
              <a:rPr lang="en-US" sz="3080" b="0" strike="noStrike" spc="29">
                <a:solidFill>
                  <a:srgbClr val="4348AA"/>
                </a:solidFill>
                <a:latin typeface="Comic Sans MS"/>
              </a:rPr>
              <a:t>the </a:t>
            </a:r>
            <a:r>
              <a:rPr lang="en-US" sz="3570" b="0" i="1" strike="noStrike" spc="-18">
                <a:solidFill>
                  <a:srgbClr val="000000"/>
                </a:solidFill>
                <a:latin typeface="Times New Roman"/>
              </a:rPr>
              <a:t>b </a:t>
            </a:r>
            <a:r>
              <a:rPr lang="en-US" sz="3080" b="0" strike="noStrike" spc="46">
                <a:solidFill>
                  <a:srgbClr val="4348AA"/>
                </a:solidFill>
                <a:latin typeface="Comic Sans MS"/>
              </a:rPr>
              <a:t>on </a:t>
            </a:r>
            <a:r>
              <a:rPr lang="en-US" sz="3080" b="0" strike="noStrike" spc="29">
                <a:solidFill>
                  <a:srgbClr val="4348AA"/>
                </a:solidFill>
                <a:latin typeface="Comic Sans MS"/>
              </a:rPr>
              <a:t>the </a:t>
            </a:r>
            <a:r>
              <a:rPr lang="en-US" sz="3080" b="0" strike="noStrike" spc="46">
                <a:solidFill>
                  <a:srgbClr val="4348AA"/>
                </a:solidFill>
                <a:latin typeface="Comic Sans MS"/>
              </a:rPr>
              <a:t>second</a:t>
            </a:r>
            <a:r>
              <a:rPr lang="en-US" sz="3080" b="0" strike="noStrike" spc="145">
                <a:solidFill>
                  <a:srgbClr val="4348AA"/>
                </a:solidFill>
                <a:latin typeface="Comic Sans MS"/>
              </a:rPr>
              <a:t> </a:t>
            </a:r>
            <a:r>
              <a:rPr lang="en-US" sz="3080" b="0" strike="noStrike" spc="29">
                <a:solidFill>
                  <a:srgbClr val="4348AA"/>
                </a:solidFill>
                <a:latin typeface="Comic Sans MS"/>
              </a:rPr>
              <a:t>tape</a:t>
            </a:r>
            <a:endParaRPr lang="en-IN" sz="3080" b="0" strike="noStrike" spc="-1">
              <a:latin typeface="Arial"/>
            </a:endParaRPr>
          </a:p>
          <a:p>
            <a:pPr>
              <a:lnSpc>
                <a:spcPct val="100000"/>
              </a:lnSpc>
              <a:spcBef>
                <a:spcPts val="17"/>
              </a:spcBef>
              <a:buNone/>
              <a:tabLst>
                <a:tab pos="809280"/>
              </a:tabLst>
            </a:pPr>
            <a:endParaRPr lang="en-IN" sz="3570" b="0" strike="noStrike" spc="-1">
              <a:latin typeface="Arial"/>
            </a:endParaRPr>
          </a:p>
          <a:p>
            <a:pPr marL="807120" indent="-162720">
              <a:lnSpc>
                <a:spcPct val="100000"/>
              </a:lnSpc>
              <a:spcBef>
                <a:spcPts val="17"/>
              </a:spcBef>
              <a:buClr>
                <a:srgbClr val="4348AA"/>
              </a:buClr>
              <a:buSzPct val="89000"/>
              <a:buFont typeface="Comic Sans MS"/>
              <a:buChar char="•"/>
              <a:tabLst>
                <a:tab pos="809280"/>
              </a:tabLst>
            </a:pPr>
            <a:r>
              <a:rPr lang="en-US" sz="3080" b="0" strike="noStrike" spc="46">
                <a:solidFill>
                  <a:srgbClr val="4348AA"/>
                </a:solidFill>
                <a:latin typeface="Comic Sans MS"/>
              </a:rPr>
              <a:t>Compare </a:t>
            </a:r>
            <a:r>
              <a:rPr lang="en-US" sz="3080" b="0" strike="noStrike" spc="29">
                <a:solidFill>
                  <a:srgbClr val="4348AA"/>
                </a:solidFill>
                <a:latin typeface="Comic Sans MS"/>
              </a:rPr>
              <a:t>the </a:t>
            </a:r>
            <a:r>
              <a:rPr lang="en-US" sz="5350" b="0" i="1" strike="noStrike" spc="-24" baseline="5000">
                <a:solidFill>
                  <a:srgbClr val="000000"/>
                </a:solidFill>
                <a:latin typeface="Times New Roman"/>
              </a:rPr>
              <a:t>a </a:t>
            </a:r>
            <a:r>
              <a:rPr lang="en-US" sz="3080" b="0" strike="noStrike" spc="46">
                <a:solidFill>
                  <a:srgbClr val="4348AA"/>
                </a:solidFill>
                <a:latin typeface="Comic Sans MS"/>
              </a:rPr>
              <a:t>and</a:t>
            </a:r>
            <a:r>
              <a:rPr lang="en-US" sz="3080" b="0" strike="noStrike" spc="-1">
                <a:solidFill>
                  <a:srgbClr val="4348AA"/>
                </a:solidFill>
                <a:latin typeface="Comic Sans MS"/>
              </a:rPr>
              <a:t> </a:t>
            </a:r>
            <a:r>
              <a:rPr lang="en-US" sz="3570" b="0" i="1" strike="noStrike" spc="-18">
                <a:solidFill>
                  <a:srgbClr val="000000"/>
                </a:solidFill>
                <a:latin typeface="Times New Roman"/>
              </a:rPr>
              <a:t>b</a:t>
            </a:r>
            <a:endParaRPr lang="en-IN" sz="3570" b="0" strike="noStrike" spc="-1">
              <a:latin typeface="Arial"/>
            </a:endParaRPr>
          </a:p>
        </p:txBody>
      </p:sp>
      <p:sp>
        <p:nvSpPr>
          <p:cNvPr id="299" name="object 5"/>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98">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298">
                                            <p:txEl>
                                              <p:pRg st="2" end="2"/>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298">
                                            <p:txEl>
                                              <p:pRg st="4" end="4"/>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29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00" name="object 2"/>
          <p:cNvSpPr/>
          <p:nvPr/>
        </p:nvSpPr>
        <p:spPr>
          <a:xfrm>
            <a:off x="7379280" y="1508760"/>
            <a:ext cx="1365120" cy="11278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29">
                <a:solidFill>
                  <a:srgbClr val="000000"/>
                </a:solidFill>
                <a:latin typeface="Times New Roman"/>
              </a:rPr>
              <a:t>O</a:t>
            </a:r>
            <a:r>
              <a:rPr lang="en-US" sz="3570" b="0" strike="noStrike" spc="29">
                <a:solidFill>
                  <a:srgbClr val="000000"/>
                </a:solidFill>
                <a:latin typeface="Times New Roman"/>
              </a:rPr>
              <a:t>(|</a:t>
            </a:r>
            <a:r>
              <a:rPr lang="en-US" sz="3570" b="0" strike="noStrike" spc="-341">
                <a:solidFill>
                  <a:srgbClr val="000000"/>
                </a:solidFill>
                <a:latin typeface="Times New Roman"/>
              </a:rPr>
              <a:t> </a:t>
            </a:r>
            <a:r>
              <a:rPr lang="en-US" sz="3570" b="0" i="1" strike="noStrike" spc="15">
                <a:solidFill>
                  <a:srgbClr val="000000"/>
                </a:solidFill>
                <a:latin typeface="Times New Roman"/>
              </a:rPr>
              <a:t>w</a:t>
            </a:r>
            <a:r>
              <a:rPr lang="en-US" sz="3570" b="0" i="1" strike="noStrike" spc="-520">
                <a:solidFill>
                  <a:srgbClr val="000000"/>
                </a:solidFill>
                <a:latin typeface="Times New Roman"/>
              </a:rPr>
              <a:t> </a:t>
            </a:r>
            <a:r>
              <a:rPr lang="en-US" sz="3570" b="0" strike="noStrike" spc="-1">
                <a:solidFill>
                  <a:srgbClr val="000000"/>
                </a:solidFill>
                <a:latin typeface="Times New Roman"/>
              </a:rPr>
              <a:t>|)</a:t>
            </a:r>
            <a:endParaRPr lang="en-IN" sz="3570" b="0" strike="noStrike" spc="-1">
              <a:latin typeface="Arial"/>
            </a:endParaRPr>
          </a:p>
        </p:txBody>
      </p:sp>
      <p:sp>
        <p:nvSpPr>
          <p:cNvPr id="301" name="object 3"/>
          <p:cNvSpPr/>
          <p:nvPr/>
        </p:nvSpPr>
        <p:spPr>
          <a:xfrm>
            <a:off x="469800" y="2800440"/>
            <a:ext cx="4328640" cy="857880"/>
          </a:xfrm>
          <a:prstGeom prst="rect">
            <a:avLst/>
          </a:prstGeom>
          <a:noFill/>
          <a:ln w="0">
            <a:noFill/>
          </a:ln>
        </p:spPr>
        <p:style>
          <a:lnRef idx="0"/>
          <a:fillRef idx="0"/>
          <a:effectRef idx="0"/>
          <a:fontRef idx="minor"/>
        </p:style>
        <p:txBody>
          <a:bodyPr lIns="0" tIns="43200" rIns="0" bIns="0" anchor="t">
            <a:spAutoFit/>
          </a:bodyPr>
          <a:lstStyle/>
          <a:p>
            <a:pPr marL="199800" indent="-160560">
              <a:lnSpc>
                <a:spcPct val="100000"/>
              </a:lnSpc>
              <a:spcBef>
                <a:spcPts val="340"/>
              </a:spcBef>
              <a:buClr>
                <a:srgbClr val="4348AA"/>
              </a:buClr>
              <a:buSzPct val="89000"/>
              <a:buFont typeface="Symbol"/>
              <a:buChar char=""/>
              <a:tabLst>
                <a:tab pos="201960"/>
              </a:tabLst>
            </a:pPr>
            <a:r>
              <a:rPr lang="en-US" sz="4618" b="0" strike="noStrike" spc="69" baseline="5000">
                <a:solidFill>
                  <a:srgbClr val="4348AA"/>
                </a:solidFill>
                <a:latin typeface="Comic Sans MS"/>
              </a:rPr>
              <a:t>Compare the </a:t>
            </a:r>
            <a:r>
              <a:rPr lang="en-US" sz="5350" b="0" i="1" strike="noStrike" spc="-24" baseline="5000">
                <a:solidFill>
                  <a:srgbClr val="000000"/>
                </a:solidFill>
                <a:latin typeface="Times New Roman"/>
              </a:rPr>
              <a:t>a </a:t>
            </a:r>
            <a:r>
              <a:rPr lang="en-US" sz="4618" b="0" strike="noStrike" spc="69" baseline="5000">
                <a:solidFill>
                  <a:srgbClr val="4348AA"/>
                </a:solidFill>
                <a:latin typeface="Comic Sans MS"/>
              </a:rPr>
              <a:t>and</a:t>
            </a:r>
            <a:r>
              <a:rPr lang="en-US" sz="4618" b="0" strike="noStrike" spc="-197" baseline="5000">
                <a:solidFill>
                  <a:srgbClr val="4348AA"/>
                </a:solidFill>
                <a:latin typeface="Comic Sans MS"/>
              </a:rPr>
              <a:t> </a:t>
            </a:r>
            <a:r>
              <a:rPr lang="en-US" sz="3570" b="0" i="1" strike="noStrike" spc="-18">
                <a:solidFill>
                  <a:srgbClr val="000000"/>
                </a:solidFill>
                <a:latin typeface="Times New Roman"/>
              </a:rPr>
              <a:t>b</a:t>
            </a:r>
            <a:endParaRPr lang="en-IN" sz="3570" b="0" strike="noStrike" spc="-1">
              <a:latin typeface="Arial"/>
            </a:endParaRPr>
          </a:p>
        </p:txBody>
      </p:sp>
      <p:sp>
        <p:nvSpPr>
          <p:cNvPr id="302" name="object 4"/>
          <p:cNvSpPr/>
          <p:nvPr/>
        </p:nvSpPr>
        <p:spPr>
          <a:xfrm>
            <a:off x="165600" y="536040"/>
            <a:ext cx="6495120" cy="1861200"/>
          </a:xfrm>
          <a:prstGeom prst="rect">
            <a:avLst/>
          </a:prstGeom>
          <a:noFill/>
          <a:ln w="0">
            <a:noFill/>
          </a:ln>
        </p:spPr>
        <p:style>
          <a:lnRef idx="0"/>
          <a:fillRef idx="0"/>
          <a:effectRef idx="0"/>
          <a:fontRef idx="minor"/>
        </p:style>
        <p:txBody>
          <a:bodyPr lIns="0" tIns="337680" rIns="0" bIns="0" anchor="t">
            <a:spAutoFit/>
          </a:bodyPr>
          <a:lstStyle/>
          <a:p>
            <a:pPr marL="41040">
              <a:lnSpc>
                <a:spcPct val="100000"/>
              </a:lnSpc>
              <a:spcBef>
                <a:spcPts val="2656"/>
              </a:spcBef>
              <a:buNone/>
            </a:pPr>
            <a:r>
              <a:rPr lang="en-US" sz="3080" b="0" strike="noStrike" spc="46">
                <a:solidFill>
                  <a:srgbClr val="FF7C00"/>
                </a:solidFill>
                <a:latin typeface="Comic Sans MS"/>
              </a:rPr>
              <a:t>Time</a:t>
            </a:r>
            <a:r>
              <a:rPr lang="en-US" sz="3080" b="0" strike="noStrike" spc="15">
                <a:solidFill>
                  <a:srgbClr val="FF7C00"/>
                </a:solidFill>
                <a:latin typeface="Comic Sans MS"/>
              </a:rPr>
              <a:t> </a:t>
            </a:r>
            <a:r>
              <a:rPr lang="en-US" sz="3080" b="0" strike="noStrike" spc="29">
                <a:solidFill>
                  <a:srgbClr val="FF7C00"/>
                </a:solidFill>
                <a:latin typeface="Comic Sans MS"/>
              </a:rPr>
              <a:t>needed:</a:t>
            </a:r>
            <a:endParaRPr lang="en-IN" sz="3080" b="0" strike="noStrike" spc="-1">
              <a:latin typeface="Arial"/>
            </a:endParaRPr>
          </a:p>
          <a:p>
            <a:pPr marL="502560" indent="-160560">
              <a:lnSpc>
                <a:spcPct val="100000"/>
              </a:lnSpc>
              <a:spcBef>
                <a:spcPts val="2546"/>
              </a:spcBef>
              <a:buClr>
                <a:srgbClr val="4348AA"/>
              </a:buClr>
              <a:buSzPct val="89000"/>
              <a:buFont typeface="Symbol"/>
              <a:buChar char=""/>
              <a:tabLst>
                <a:tab pos="504720"/>
              </a:tabLst>
            </a:pPr>
            <a:r>
              <a:rPr lang="en-US" sz="4618" b="0" strike="noStrike" spc="69" baseline="2000">
                <a:solidFill>
                  <a:srgbClr val="4348AA"/>
                </a:solidFill>
                <a:latin typeface="Comic Sans MS"/>
              </a:rPr>
              <a:t>Copy the </a:t>
            </a:r>
            <a:r>
              <a:rPr lang="en-US" sz="4800" b="0" i="1" strike="noStrike" spc="-18" baseline="2000">
                <a:solidFill>
                  <a:srgbClr val="000000"/>
                </a:solidFill>
                <a:latin typeface="Times New Roman"/>
              </a:rPr>
              <a:t>b</a:t>
            </a:r>
            <a:r>
              <a:rPr lang="en-US" sz="3570" b="0" i="1" strike="noStrike" spc="-18">
                <a:solidFill>
                  <a:srgbClr val="000000"/>
                </a:solidFill>
                <a:latin typeface="Times New Roman"/>
              </a:rPr>
              <a:t> </a:t>
            </a:r>
            <a:r>
              <a:rPr lang="en-US" sz="4618" b="0" strike="noStrike" spc="69" baseline="2000">
                <a:solidFill>
                  <a:srgbClr val="4348AA"/>
                </a:solidFill>
                <a:latin typeface="Comic Sans MS"/>
              </a:rPr>
              <a:t>on the second</a:t>
            </a:r>
            <a:r>
              <a:rPr lang="en-US" sz="4618" b="0" strike="noStrike" spc="140" baseline="2000">
                <a:solidFill>
                  <a:srgbClr val="4348AA"/>
                </a:solidFill>
                <a:latin typeface="Comic Sans MS"/>
              </a:rPr>
              <a:t> </a:t>
            </a:r>
            <a:r>
              <a:rPr lang="en-US" sz="4618" b="0" strike="noStrike" spc="46" baseline="2000">
                <a:solidFill>
                  <a:srgbClr val="4348AA"/>
                </a:solidFill>
                <a:latin typeface="Comic Sans MS"/>
              </a:rPr>
              <a:t>tape</a:t>
            </a:r>
            <a:endParaRPr lang="en-IN" sz="4620" b="0" strike="noStrike" spc="-1">
              <a:latin typeface="Arial"/>
            </a:endParaRPr>
          </a:p>
        </p:txBody>
      </p:sp>
      <p:sp>
        <p:nvSpPr>
          <p:cNvPr id="303" name="object 5"/>
          <p:cNvSpPr/>
          <p:nvPr/>
        </p:nvSpPr>
        <p:spPr>
          <a:xfrm>
            <a:off x="7379280" y="2878200"/>
            <a:ext cx="1365120" cy="11278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29">
                <a:solidFill>
                  <a:srgbClr val="000000"/>
                </a:solidFill>
                <a:latin typeface="Times New Roman"/>
              </a:rPr>
              <a:t>O</a:t>
            </a:r>
            <a:r>
              <a:rPr lang="en-US" sz="3570" b="0" strike="noStrike" spc="29">
                <a:solidFill>
                  <a:srgbClr val="000000"/>
                </a:solidFill>
                <a:latin typeface="Times New Roman"/>
              </a:rPr>
              <a:t>(|</a:t>
            </a:r>
            <a:r>
              <a:rPr lang="en-US" sz="3570" b="0" strike="noStrike" spc="-341">
                <a:solidFill>
                  <a:srgbClr val="000000"/>
                </a:solidFill>
                <a:latin typeface="Times New Roman"/>
              </a:rPr>
              <a:t> </a:t>
            </a:r>
            <a:r>
              <a:rPr lang="en-US" sz="3570" b="0" i="1" strike="noStrike" spc="15">
                <a:solidFill>
                  <a:srgbClr val="000000"/>
                </a:solidFill>
                <a:latin typeface="Times New Roman"/>
              </a:rPr>
              <a:t>w</a:t>
            </a:r>
            <a:r>
              <a:rPr lang="en-US" sz="3570" b="0" i="1" strike="noStrike" spc="-520">
                <a:solidFill>
                  <a:srgbClr val="000000"/>
                </a:solidFill>
                <a:latin typeface="Times New Roman"/>
              </a:rPr>
              <a:t> </a:t>
            </a:r>
            <a:r>
              <a:rPr lang="en-US" sz="3570" b="0" strike="noStrike" spc="-1">
                <a:solidFill>
                  <a:srgbClr val="000000"/>
                </a:solidFill>
                <a:latin typeface="Times New Roman"/>
              </a:rPr>
              <a:t>|)</a:t>
            </a:r>
            <a:endParaRPr lang="en-IN" sz="3570" b="0" strike="noStrike" spc="-1">
              <a:latin typeface="Arial"/>
            </a:endParaRPr>
          </a:p>
        </p:txBody>
      </p:sp>
      <p:sp>
        <p:nvSpPr>
          <p:cNvPr id="304" name="object 6"/>
          <p:cNvSpPr/>
          <p:nvPr/>
        </p:nvSpPr>
        <p:spPr>
          <a:xfrm>
            <a:off x="4081320" y="3917880"/>
            <a:ext cx="216612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Total</a:t>
            </a:r>
            <a:r>
              <a:rPr lang="en-US" sz="3080" b="0" strike="noStrike" spc="-162">
                <a:solidFill>
                  <a:srgbClr val="4348AA"/>
                </a:solidFill>
                <a:latin typeface="Comic Sans MS"/>
              </a:rPr>
              <a:t> </a:t>
            </a:r>
            <a:r>
              <a:rPr lang="en-US" sz="3080" b="0" strike="noStrike" spc="29">
                <a:solidFill>
                  <a:srgbClr val="4348AA"/>
                </a:solidFill>
                <a:latin typeface="Comic Sans MS"/>
              </a:rPr>
              <a:t>time:</a:t>
            </a:r>
            <a:endParaRPr lang="en-IN" sz="3080" b="0" strike="noStrike" spc="-1">
              <a:latin typeface="Arial"/>
            </a:endParaRPr>
          </a:p>
        </p:txBody>
      </p:sp>
      <p:sp>
        <p:nvSpPr>
          <p:cNvPr id="305" name="object 7"/>
          <p:cNvSpPr/>
          <p:nvPr/>
        </p:nvSpPr>
        <p:spPr>
          <a:xfrm>
            <a:off x="7356240" y="3822120"/>
            <a:ext cx="1365120" cy="11278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29">
                <a:solidFill>
                  <a:srgbClr val="000000"/>
                </a:solidFill>
                <a:latin typeface="Times New Roman"/>
              </a:rPr>
              <a:t>O</a:t>
            </a:r>
            <a:r>
              <a:rPr lang="en-US" sz="3570" b="0" strike="noStrike" spc="29">
                <a:solidFill>
                  <a:srgbClr val="000000"/>
                </a:solidFill>
                <a:latin typeface="Times New Roman"/>
              </a:rPr>
              <a:t>(|</a:t>
            </a:r>
            <a:r>
              <a:rPr lang="en-US" sz="3570" b="0" strike="noStrike" spc="-341">
                <a:solidFill>
                  <a:srgbClr val="000000"/>
                </a:solidFill>
                <a:latin typeface="Times New Roman"/>
              </a:rPr>
              <a:t> </a:t>
            </a:r>
            <a:r>
              <a:rPr lang="en-US" sz="3570" b="0" i="1" strike="noStrike" spc="15">
                <a:solidFill>
                  <a:srgbClr val="000000"/>
                </a:solidFill>
                <a:latin typeface="Times New Roman"/>
              </a:rPr>
              <a:t>w</a:t>
            </a:r>
            <a:r>
              <a:rPr lang="en-US" sz="3570" b="0" i="1" strike="noStrike" spc="-520">
                <a:solidFill>
                  <a:srgbClr val="000000"/>
                </a:solidFill>
                <a:latin typeface="Times New Roman"/>
              </a:rPr>
              <a:t> </a:t>
            </a:r>
            <a:r>
              <a:rPr lang="en-US" sz="3570" b="0" strike="noStrike" spc="-1">
                <a:solidFill>
                  <a:srgbClr val="000000"/>
                </a:solidFill>
                <a:latin typeface="Times New Roman"/>
              </a:rPr>
              <a:t>|)</a:t>
            </a:r>
            <a:endParaRPr lang="en-IN" sz="3570" b="0" strike="noStrike" spc="-1">
              <a:latin typeface="Arial"/>
            </a:endParaRPr>
          </a:p>
        </p:txBody>
      </p:sp>
      <p:sp>
        <p:nvSpPr>
          <p:cNvPr id="306" name="PlaceHolder 1"/>
          <p:cNvSpPr>
            <a:spLocks noGrp="1"/>
          </p:cNvSpPr>
          <p:nvPr>
            <p:ph type="title" idx="4294967295"/>
          </p:nvPr>
        </p:nvSpPr>
        <p:spPr>
          <a:xfrm>
            <a:off x="2874960" y="34920"/>
            <a:ext cx="3395520" cy="1254600"/>
          </a:xfrm>
          <a:prstGeom prst="rect">
            <a:avLst/>
          </a:prstGeom>
          <a:noFill/>
          <a:ln w="0">
            <a:noFill/>
          </a:ln>
        </p:spPr>
        <p:txBody>
          <a:bodyPr lIns="0" tIns="43200" rIns="0" bIns="0" anchor="t">
            <a:noAutofit/>
          </a:bodyPr>
          <a:lstStyle/>
          <a:p>
            <a:pPr marL="123480">
              <a:lnSpc>
                <a:spcPct val="100000"/>
              </a:lnSpc>
              <a:spcBef>
                <a:spcPts val="340"/>
              </a:spcBef>
              <a:buNone/>
            </a:pPr>
            <a:r>
              <a:rPr lang="en-US" sz="3570" b="0" i="1" strike="noStrike" spc="-1">
                <a:solidFill>
                  <a:srgbClr val="000000"/>
                </a:solidFill>
                <a:latin typeface="Times New Roman"/>
              </a:rPr>
              <a:t>L</a:t>
            </a:r>
            <a:r>
              <a:rPr lang="en-US" sz="3570" b="0" i="1" strike="noStrike" spc="-97">
                <a:solidFill>
                  <a:srgbClr val="000000"/>
                </a:solidFill>
                <a:latin typeface="Times New Roman"/>
              </a:rPr>
              <a:t> </a:t>
            </a:r>
            <a:r>
              <a:rPr lang="en-US" sz="3570" b="0" strike="noStrike" spc="-1">
                <a:solidFill>
                  <a:srgbClr val="000000"/>
                </a:solidFill>
                <a:latin typeface="Symbol"/>
              </a:rPr>
              <a:t></a:t>
            </a:r>
            <a:r>
              <a:rPr lang="en-US" sz="3570" b="0" strike="noStrike" spc="-454">
                <a:solidFill>
                  <a:srgbClr val="000000"/>
                </a:solidFill>
                <a:latin typeface="Times New Roman"/>
              </a:rPr>
              <a:t> </a:t>
            </a:r>
            <a:r>
              <a:rPr lang="en-US" sz="3570" b="0" strike="noStrike" spc="63">
                <a:solidFill>
                  <a:srgbClr val="000000"/>
                </a:solidFill>
                <a:latin typeface="Times New Roman"/>
              </a:rPr>
              <a:t>{</a:t>
            </a:r>
            <a:r>
              <a:rPr lang="en-US" sz="3570" b="0" i="1" strike="noStrike" spc="63">
                <a:solidFill>
                  <a:srgbClr val="000000"/>
                </a:solidFill>
                <a:latin typeface="Times New Roman"/>
              </a:rPr>
              <a:t>a</a:t>
            </a:r>
            <a:r>
              <a:rPr lang="en-US" sz="4379" b="0" i="1" strike="noStrike" spc="94" baseline="30000">
                <a:solidFill>
                  <a:srgbClr val="000000"/>
                </a:solidFill>
                <a:latin typeface="Times New Roman"/>
              </a:rPr>
              <a:t>n</a:t>
            </a:r>
            <a:r>
              <a:rPr lang="en-US" sz="3570" b="0" i="1" strike="noStrike" spc="63">
                <a:solidFill>
                  <a:srgbClr val="000000"/>
                </a:solidFill>
                <a:latin typeface="Times New Roman"/>
              </a:rPr>
              <a:t>b</a:t>
            </a:r>
            <a:r>
              <a:rPr lang="en-US" sz="4379" b="0" i="1" strike="noStrike" spc="94" baseline="30000">
                <a:solidFill>
                  <a:srgbClr val="000000"/>
                </a:solidFill>
                <a:latin typeface="Times New Roman"/>
              </a:rPr>
              <a:t>n </a:t>
            </a:r>
            <a:r>
              <a:rPr lang="en-US" sz="3570" b="0" strike="noStrike" spc="-1">
                <a:solidFill>
                  <a:srgbClr val="000000"/>
                </a:solidFill>
                <a:latin typeface="Times New Roman"/>
              </a:rPr>
              <a:t>:</a:t>
            </a:r>
            <a:r>
              <a:rPr lang="en-US" sz="3570" b="0" strike="noStrike" spc="-389">
                <a:solidFill>
                  <a:srgbClr val="000000"/>
                </a:solidFill>
                <a:latin typeface="Times New Roman"/>
              </a:rPr>
              <a:t> </a:t>
            </a:r>
            <a:r>
              <a:rPr lang="en-US" sz="3570" b="0" i="1" strike="noStrike" spc="-1">
                <a:solidFill>
                  <a:srgbClr val="000000"/>
                </a:solidFill>
                <a:latin typeface="Times New Roman"/>
              </a:rPr>
              <a:t>n</a:t>
            </a:r>
            <a:r>
              <a:rPr lang="en-US" sz="3570" b="0" i="1" strike="noStrike" spc="-162">
                <a:solidFill>
                  <a:srgbClr val="000000"/>
                </a:solidFill>
                <a:latin typeface="Times New Roman"/>
              </a:rPr>
              <a:t> </a:t>
            </a:r>
            <a:r>
              <a:rPr lang="en-US" sz="3570" b="0" strike="noStrike" spc="-1">
                <a:solidFill>
                  <a:srgbClr val="000000"/>
                </a:solidFill>
                <a:latin typeface="Symbol"/>
              </a:rPr>
              <a:t></a:t>
            </a:r>
            <a:r>
              <a:rPr lang="en-US" sz="3570" b="0" strike="noStrike" spc="-197">
                <a:solidFill>
                  <a:srgbClr val="000000"/>
                </a:solidFill>
                <a:latin typeface="Times New Roman"/>
              </a:rPr>
              <a:t> </a:t>
            </a:r>
            <a:r>
              <a:rPr lang="en-US" sz="3570" b="0" strike="noStrike" spc="-114">
                <a:solidFill>
                  <a:srgbClr val="000000"/>
                </a:solidFill>
                <a:latin typeface="Times New Roman"/>
              </a:rPr>
              <a:t>0}</a:t>
            </a:r>
            <a:endParaRPr lang="en-US" sz="3570" b="0" strike="noStrike" spc="-1">
              <a:solidFill>
                <a:srgbClr val="000000"/>
              </a:solidFill>
              <a:latin typeface="Calibri"/>
            </a:endParaRPr>
          </a:p>
        </p:txBody>
      </p:sp>
      <p:sp>
        <p:nvSpPr>
          <p:cNvPr id="307" name="object 9"/>
          <p:cNvSpPr/>
          <p:nvPr/>
        </p:nvSpPr>
        <p:spPr>
          <a:xfrm>
            <a:off x="6840" y="6840"/>
            <a:ext cx="9127080" cy="6849360"/>
          </a:xfrm>
          <a:custGeom>
            <a:rect l="l" t="t" r="r" b="b"/>
            <a:pathLst>
              <a:path w="2814320" h="2112010">
                <a:moveTo>
                  <a:pt x="0" y="0"/>
                </a:moveTo>
                <a:lnTo>
                  <a:pt x="2813860" y="0"/>
                </a:lnTo>
                <a:lnTo>
                  <a:pt x="2813860"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
        <p:nvSpPr>
          <p:cNvPr id="308" name="object 2"/>
          <p:cNvSpPr/>
          <p:nvPr/>
        </p:nvSpPr>
        <p:spPr>
          <a:xfrm>
            <a:off x="487800" y="5066640"/>
            <a:ext cx="382824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For string of</a:t>
            </a:r>
            <a:r>
              <a:rPr lang="en-US" sz="3080" b="0" strike="noStrike" spc="-228">
                <a:solidFill>
                  <a:srgbClr val="4348AA"/>
                </a:solidFill>
                <a:latin typeface="Comic Sans MS"/>
              </a:rPr>
              <a:t> </a:t>
            </a:r>
            <a:r>
              <a:rPr lang="en-US" sz="3080" b="0" strike="noStrike" spc="46">
                <a:solidFill>
                  <a:srgbClr val="4348AA"/>
                </a:solidFill>
                <a:latin typeface="Comic Sans MS"/>
              </a:rPr>
              <a:t>length</a:t>
            </a:r>
            <a:endParaRPr lang="en-IN" sz="3080" b="0" strike="noStrike" spc="-1">
              <a:latin typeface="Arial"/>
            </a:endParaRPr>
          </a:p>
        </p:txBody>
      </p:sp>
      <p:sp>
        <p:nvSpPr>
          <p:cNvPr id="309" name="object 3"/>
          <p:cNvSpPr/>
          <p:nvPr/>
        </p:nvSpPr>
        <p:spPr>
          <a:xfrm>
            <a:off x="1523880" y="5685120"/>
            <a:ext cx="547560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29">
                <a:solidFill>
                  <a:srgbClr val="4348AA"/>
                </a:solidFill>
                <a:latin typeface="Comic Sans MS"/>
              </a:rPr>
              <a:t>time needed for</a:t>
            </a:r>
            <a:r>
              <a:rPr lang="en-US" sz="3080" b="0" strike="noStrike" spc="-114">
                <a:solidFill>
                  <a:srgbClr val="4348AA"/>
                </a:solidFill>
                <a:latin typeface="Comic Sans MS"/>
              </a:rPr>
              <a:t> </a:t>
            </a:r>
            <a:r>
              <a:rPr lang="en-US" sz="3080" b="0" strike="noStrike" spc="46">
                <a:solidFill>
                  <a:srgbClr val="4348AA"/>
                </a:solidFill>
                <a:latin typeface="Comic Sans MS"/>
              </a:rPr>
              <a:t>acceptance:</a:t>
            </a:r>
            <a:endParaRPr lang="en-IN" sz="3080" b="0" strike="noStrike" spc="-1">
              <a:latin typeface="Arial"/>
            </a:endParaRPr>
          </a:p>
        </p:txBody>
      </p:sp>
      <p:sp>
        <p:nvSpPr>
          <p:cNvPr id="310" name="object 5"/>
          <p:cNvSpPr/>
          <p:nvPr/>
        </p:nvSpPr>
        <p:spPr>
          <a:xfrm>
            <a:off x="4667400" y="4957920"/>
            <a:ext cx="308520" cy="586440"/>
          </a:xfrm>
          <a:prstGeom prst="rect">
            <a:avLst/>
          </a:prstGeom>
          <a:noFill/>
          <a:ln w="0">
            <a:noFill/>
          </a:ln>
        </p:spPr>
        <p:style>
          <a:lnRef idx="0"/>
          <a:fillRef idx="0"/>
          <a:effectRef idx="0"/>
          <a:fontRef idx="minor"/>
        </p:style>
        <p:txBody>
          <a:bodyPr lIns="0" tIns="43200" rIns="0" bIns="0" anchor="t">
            <a:spAutoFit/>
          </a:bodyPr>
          <a:lstStyle/>
          <a:p>
            <a:pPr marL="41040">
              <a:lnSpc>
                <a:spcPct val="100000"/>
              </a:lnSpc>
              <a:spcBef>
                <a:spcPts val="340"/>
              </a:spcBef>
              <a:buNone/>
            </a:pPr>
            <a:r>
              <a:rPr lang="en-US" sz="3570" b="0" i="1" strike="noStrike" spc="-18">
                <a:solidFill>
                  <a:srgbClr val="000000"/>
                </a:solidFill>
                <a:latin typeface="Times New Roman"/>
              </a:rPr>
              <a:t>n</a:t>
            </a:r>
            <a:endParaRPr lang="en-IN" sz="3570" b="0" strike="noStrike" spc="-1">
              <a:latin typeface="Arial"/>
            </a:endParaRPr>
          </a:p>
        </p:txBody>
      </p:sp>
      <p:sp>
        <p:nvSpPr>
          <p:cNvPr id="311" name="object 6"/>
          <p:cNvSpPr/>
          <p:nvPr/>
        </p:nvSpPr>
        <p:spPr>
          <a:xfrm>
            <a:off x="7327800" y="5654880"/>
            <a:ext cx="97776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94">
                <a:solidFill>
                  <a:srgbClr val="000000"/>
                </a:solidFill>
                <a:latin typeface="Times New Roman"/>
              </a:rPr>
              <a:t>O</a:t>
            </a:r>
            <a:r>
              <a:rPr lang="en-US" sz="3570" b="0" strike="noStrike" spc="94">
                <a:solidFill>
                  <a:srgbClr val="000000"/>
                </a:solidFill>
                <a:latin typeface="Times New Roman"/>
              </a:rPr>
              <a:t>(</a:t>
            </a:r>
            <a:r>
              <a:rPr lang="en-US" sz="3570" b="0" i="1" strike="noStrike" spc="46">
                <a:solidFill>
                  <a:srgbClr val="000000"/>
                </a:solidFill>
                <a:latin typeface="Times New Roman"/>
              </a:rPr>
              <a:t>n</a:t>
            </a:r>
            <a:r>
              <a:rPr lang="en-US" sz="3570" b="0" strike="noStrike" spc="-1">
                <a:solidFill>
                  <a:srgbClr val="000000"/>
                </a:solidFill>
                <a:latin typeface="Times New Roman"/>
              </a:rPr>
              <a:t>)</a:t>
            </a:r>
            <a:endParaRPr lang="en-IN" sz="357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09"/>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310"/>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12" name="object 2"/>
          <p:cNvSpPr/>
          <p:nvPr/>
        </p:nvSpPr>
        <p:spPr>
          <a:xfrm>
            <a:off x="262440" y="182160"/>
            <a:ext cx="296532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E02DA4"/>
                </a:solidFill>
                <a:latin typeface="Comic Sans MS"/>
              </a:rPr>
              <a:t>Language</a:t>
            </a:r>
            <a:r>
              <a:rPr lang="en-US" sz="3080" b="0" strike="noStrike" spc="-83">
                <a:solidFill>
                  <a:srgbClr val="E02DA4"/>
                </a:solidFill>
                <a:latin typeface="Comic Sans MS"/>
              </a:rPr>
              <a:t> </a:t>
            </a:r>
            <a:r>
              <a:rPr lang="en-US" sz="3080" b="0" strike="noStrike" spc="29">
                <a:solidFill>
                  <a:srgbClr val="E02DA4"/>
                </a:solidFill>
                <a:latin typeface="Comic Sans MS"/>
              </a:rPr>
              <a:t>class:</a:t>
            </a:r>
            <a:endParaRPr lang="en-IN" sz="3080" b="0" strike="noStrike" spc="-1">
              <a:latin typeface="Arial"/>
            </a:endParaRPr>
          </a:p>
        </p:txBody>
      </p:sp>
      <p:sp>
        <p:nvSpPr>
          <p:cNvPr id="313" name="object 3"/>
          <p:cNvSpPr/>
          <p:nvPr/>
        </p:nvSpPr>
        <p:spPr>
          <a:xfrm>
            <a:off x="3565800" y="86040"/>
            <a:ext cx="205488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29">
                <a:solidFill>
                  <a:srgbClr val="000000"/>
                </a:solidFill>
                <a:latin typeface="Times New Roman"/>
              </a:rPr>
              <a:t>DTIME</a:t>
            </a:r>
            <a:r>
              <a:rPr lang="en-US" sz="3570" b="0" strike="noStrike" spc="29">
                <a:solidFill>
                  <a:srgbClr val="000000"/>
                </a:solidFill>
                <a:latin typeface="Times New Roman"/>
              </a:rPr>
              <a:t>(</a:t>
            </a:r>
            <a:r>
              <a:rPr lang="en-US" sz="3570" b="0" i="1" strike="noStrike" spc="29">
                <a:solidFill>
                  <a:srgbClr val="000000"/>
                </a:solidFill>
                <a:latin typeface="Times New Roman"/>
              </a:rPr>
              <a:t>n</a:t>
            </a:r>
            <a:r>
              <a:rPr lang="en-US" sz="3570" b="0" strike="noStrike" spc="29">
                <a:solidFill>
                  <a:srgbClr val="000000"/>
                </a:solidFill>
                <a:latin typeface="Times New Roman"/>
              </a:rPr>
              <a:t>)</a:t>
            </a:r>
            <a:endParaRPr lang="en-IN" sz="3570" b="0" strike="noStrike" spc="-1">
              <a:latin typeface="Arial"/>
            </a:endParaRPr>
          </a:p>
        </p:txBody>
      </p:sp>
      <p:sp>
        <p:nvSpPr>
          <p:cNvPr id="314" name="object 4"/>
          <p:cNvSpPr/>
          <p:nvPr/>
        </p:nvSpPr>
        <p:spPr>
          <a:xfrm>
            <a:off x="914400" y="4337640"/>
            <a:ext cx="669456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80">
                <a:solidFill>
                  <a:srgbClr val="4348AA"/>
                </a:solidFill>
                <a:latin typeface="Comic Sans MS"/>
              </a:rPr>
              <a:t>A </a:t>
            </a:r>
            <a:r>
              <a:rPr lang="en-US" sz="3080" b="0" strike="noStrike" spc="46">
                <a:solidFill>
                  <a:srgbClr val="4348AA"/>
                </a:solidFill>
                <a:latin typeface="Comic Sans MS"/>
              </a:rPr>
              <a:t>Deterministic Turing</a:t>
            </a:r>
            <a:r>
              <a:rPr lang="en-US" sz="3080" b="0" strike="noStrike" spc="-148">
                <a:solidFill>
                  <a:srgbClr val="4348AA"/>
                </a:solidFill>
                <a:latin typeface="Comic Sans MS"/>
              </a:rPr>
              <a:t> </a:t>
            </a:r>
            <a:r>
              <a:rPr lang="en-US" sz="3080" b="0" strike="noStrike" spc="46">
                <a:solidFill>
                  <a:srgbClr val="4348AA"/>
                </a:solidFill>
                <a:latin typeface="Comic Sans MS"/>
              </a:rPr>
              <a:t>Machine</a:t>
            </a:r>
            <a:endParaRPr lang="en-IN" sz="3080" b="0" strike="noStrike" spc="-1">
              <a:latin typeface="Arial"/>
            </a:endParaRPr>
          </a:p>
        </p:txBody>
      </p:sp>
      <p:sp>
        <p:nvSpPr>
          <p:cNvPr id="315" name="object 5"/>
          <p:cNvSpPr/>
          <p:nvPr/>
        </p:nvSpPr>
        <p:spPr>
          <a:xfrm>
            <a:off x="1271160" y="5068440"/>
            <a:ext cx="562608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accepts each string of</a:t>
            </a:r>
            <a:r>
              <a:rPr lang="en-US" sz="3080" b="0" strike="noStrike" spc="-148">
                <a:solidFill>
                  <a:srgbClr val="4348AA"/>
                </a:solidFill>
                <a:latin typeface="Comic Sans MS"/>
              </a:rPr>
              <a:t> </a:t>
            </a:r>
            <a:r>
              <a:rPr lang="en-US" sz="3080" b="0" strike="noStrike" spc="46">
                <a:solidFill>
                  <a:srgbClr val="4348AA"/>
                </a:solidFill>
                <a:latin typeface="Comic Sans MS"/>
              </a:rPr>
              <a:t>length</a:t>
            </a:r>
            <a:endParaRPr lang="en-IN" sz="3080" b="0" strike="noStrike" spc="-1">
              <a:latin typeface="Arial"/>
            </a:endParaRPr>
          </a:p>
        </p:txBody>
      </p:sp>
      <p:sp>
        <p:nvSpPr>
          <p:cNvPr id="316" name="object 6"/>
          <p:cNvSpPr/>
          <p:nvPr/>
        </p:nvSpPr>
        <p:spPr>
          <a:xfrm>
            <a:off x="4361040" y="5784840"/>
            <a:ext cx="137124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29">
                <a:solidFill>
                  <a:srgbClr val="4348AA"/>
                </a:solidFill>
                <a:latin typeface="Comic Sans MS"/>
              </a:rPr>
              <a:t>in</a:t>
            </a:r>
            <a:r>
              <a:rPr lang="en-US" sz="3080" b="0" strike="noStrike" spc="-162">
                <a:solidFill>
                  <a:srgbClr val="4348AA"/>
                </a:solidFill>
                <a:latin typeface="Comic Sans MS"/>
              </a:rPr>
              <a:t> </a:t>
            </a:r>
            <a:r>
              <a:rPr lang="en-US" sz="3080" b="0" strike="noStrike" spc="29">
                <a:solidFill>
                  <a:srgbClr val="4348AA"/>
                </a:solidFill>
                <a:latin typeface="Comic Sans MS"/>
              </a:rPr>
              <a:t>time</a:t>
            </a:r>
            <a:endParaRPr lang="en-IN" sz="3080" b="0" strike="noStrike" spc="-1">
              <a:latin typeface="Arial"/>
            </a:endParaRPr>
          </a:p>
        </p:txBody>
      </p:sp>
      <p:sp>
        <p:nvSpPr>
          <p:cNvPr id="317" name="object 7"/>
          <p:cNvSpPr/>
          <p:nvPr/>
        </p:nvSpPr>
        <p:spPr>
          <a:xfrm>
            <a:off x="5203440" y="643320"/>
            <a:ext cx="3803400" cy="2436120"/>
          </a:xfrm>
          <a:custGeom>
            <a:rect l="l" t="t" r="r" b="b"/>
            <a:pathLst>
              <a:path w="1172845" h="751205">
                <a:moveTo>
                  <a:pt x="0" y="375365"/>
                </a:moveTo>
                <a:lnTo>
                  <a:pt x="2683" y="339215"/>
                </a:lnTo>
                <a:lnTo>
                  <a:pt x="10570" y="304037"/>
                </a:lnTo>
                <a:lnTo>
                  <a:pt x="40971" y="237227"/>
                </a:lnTo>
                <a:lnTo>
                  <a:pt x="62994" y="205910"/>
                </a:lnTo>
                <a:lnTo>
                  <a:pt x="89238" y="176194"/>
                </a:lnTo>
                <a:lnTo>
                  <a:pt x="119456" y="148236"/>
                </a:lnTo>
                <a:lnTo>
                  <a:pt x="153404" y="122195"/>
                </a:lnTo>
                <a:lnTo>
                  <a:pt x="190836" y="98227"/>
                </a:lnTo>
                <a:lnTo>
                  <a:pt x="231505" y="76490"/>
                </a:lnTo>
                <a:lnTo>
                  <a:pt x="275167" y="57140"/>
                </a:lnTo>
                <a:lnTo>
                  <a:pt x="321576" y="40336"/>
                </a:lnTo>
                <a:lnTo>
                  <a:pt x="370485" y="26234"/>
                </a:lnTo>
                <a:lnTo>
                  <a:pt x="421650" y="14993"/>
                </a:lnTo>
                <a:lnTo>
                  <a:pt x="474825" y="6768"/>
                </a:lnTo>
                <a:lnTo>
                  <a:pt x="529763" y="1718"/>
                </a:lnTo>
                <a:lnTo>
                  <a:pt x="586220" y="0"/>
                </a:lnTo>
                <a:lnTo>
                  <a:pt x="642677" y="1718"/>
                </a:lnTo>
                <a:lnTo>
                  <a:pt x="697615" y="6768"/>
                </a:lnTo>
                <a:lnTo>
                  <a:pt x="750790" y="14993"/>
                </a:lnTo>
                <a:lnTo>
                  <a:pt x="801955" y="26234"/>
                </a:lnTo>
                <a:lnTo>
                  <a:pt x="850864" y="40336"/>
                </a:lnTo>
                <a:lnTo>
                  <a:pt x="897273" y="57140"/>
                </a:lnTo>
                <a:lnTo>
                  <a:pt x="940935" y="76490"/>
                </a:lnTo>
                <a:lnTo>
                  <a:pt x="981604" y="98227"/>
                </a:lnTo>
                <a:lnTo>
                  <a:pt x="1019036" y="122195"/>
                </a:lnTo>
                <a:lnTo>
                  <a:pt x="1052984" y="148236"/>
                </a:lnTo>
                <a:lnTo>
                  <a:pt x="1083203" y="176194"/>
                </a:lnTo>
                <a:lnTo>
                  <a:pt x="1109446" y="205910"/>
                </a:lnTo>
                <a:lnTo>
                  <a:pt x="1131469" y="237227"/>
                </a:lnTo>
                <a:lnTo>
                  <a:pt x="1161870" y="304037"/>
                </a:lnTo>
                <a:lnTo>
                  <a:pt x="1172441" y="375365"/>
                </a:lnTo>
                <a:lnTo>
                  <a:pt x="1169757" y="411515"/>
                </a:lnTo>
                <a:lnTo>
                  <a:pt x="1161870" y="446693"/>
                </a:lnTo>
                <a:lnTo>
                  <a:pt x="1131469" y="513504"/>
                </a:lnTo>
                <a:lnTo>
                  <a:pt x="1109446" y="544821"/>
                </a:lnTo>
                <a:lnTo>
                  <a:pt x="1083203" y="574537"/>
                </a:lnTo>
                <a:lnTo>
                  <a:pt x="1052984" y="602495"/>
                </a:lnTo>
                <a:lnTo>
                  <a:pt x="1019036" y="628536"/>
                </a:lnTo>
                <a:lnTo>
                  <a:pt x="981604" y="652504"/>
                </a:lnTo>
                <a:lnTo>
                  <a:pt x="940935" y="674241"/>
                </a:lnTo>
                <a:lnTo>
                  <a:pt x="897273" y="693590"/>
                </a:lnTo>
                <a:lnTo>
                  <a:pt x="850864" y="710394"/>
                </a:lnTo>
                <a:lnTo>
                  <a:pt x="801955" y="724496"/>
                </a:lnTo>
                <a:lnTo>
                  <a:pt x="750790" y="735738"/>
                </a:lnTo>
                <a:lnTo>
                  <a:pt x="697615" y="743962"/>
                </a:lnTo>
                <a:lnTo>
                  <a:pt x="642677" y="749012"/>
                </a:lnTo>
                <a:lnTo>
                  <a:pt x="586220" y="750730"/>
                </a:lnTo>
                <a:lnTo>
                  <a:pt x="529763" y="749012"/>
                </a:lnTo>
                <a:lnTo>
                  <a:pt x="474825" y="743962"/>
                </a:lnTo>
                <a:lnTo>
                  <a:pt x="421650" y="735738"/>
                </a:lnTo>
                <a:lnTo>
                  <a:pt x="370485" y="724496"/>
                </a:lnTo>
                <a:lnTo>
                  <a:pt x="321576" y="710394"/>
                </a:lnTo>
                <a:lnTo>
                  <a:pt x="275167" y="693590"/>
                </a:lnTo>
                <a:lnTo>
                  <a:pt x="231505" y="674241"/>
                </a:lnTo>
                <a:lnTo>
                  <a:pt x="190836" y="652504"/>
                </a:lnTo>
                <a:lnTo>
                  <a:pt x="153404" y="628536"/>
                </a:lnTo>
                <a:lnTo>
                  <a:pt x="119456" y="602495"/>
                </a:lnTo>
                <a:lnTo>
                  <a:pt x="89238" y="574537"/>
                </a:lnTo>
                <a:lnTo>
                  <a:pt x="62994" y="544821"/>
                </a:lnTo>
                <a:lnTo>
                  <a:pt x="40971" y="513504"/>
                </a:lnTo>
                <a:lnTo>
                  <a:pt x="10570" y="446693"/>
                </a:lnTo>
                <a:lnTo>
                  <a:pt x="0" y="375365"/>
                </a:lnTo>
                <a:close/>
              </a:path>
            </a:pathLst>
          </a:custGeom>
          <a:noFill/>
          <a:ln w="4157">
            <a:solidFill>
              <a:srgbClr val="FF2800"/>
            </a:solidFill>
            <a:round/>
          </a:ln>
        </p:spPr>
        <p:style>
          <a:lnRef idx="0"/>
          <a:fillRef idx="0"/>
          <a:effectRef idx="0"/>
          <a:fontRef idx="minor"/>
        </p:style>
        <p:txBody>
          <a:bodyPr/>
          <a:lstStyle/>
          <a:p/>
        </p:txBody>
      </p:sp>
      <p:sp>
        <p:nvSpPr>
          <p:cNvPr id="318" name="object 8"/>
          <p:cNvSpPr/>
          <p:nvPr/>
        </p:nvSpPr>
        <p:spPr>
          <a:xfrm>
            <a:off x="6183360" y="957600"/>
            <a:ext cx="205488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29">
                <a:solidFill>
                  <a:srgbClr val="000000"/>
                </a:solidFill>
                <a:latin typeface="Times New Roman"/>
              </a:rPr>
              <a:t>DTIME</a:t>
            </a:r>
            <a:r>
              <a:rPr lang="en-US" sz="3570" b="0" strike="noStrike" spc="29">
                <a:solidFill>
                  <a:srgbClr val="000000"/>
                </a:solidFill>
                <a:latin typeface="Times New Roman"/>
              </a:rPr>
              <a:t>(</a:t>
            </a:r>
            <a:r>
              <a:rPr lang="en-US" sz="3570" b="0" i="1" strike="noStrike" spc="29">
                <a:solidFill>
                  <a:srgbClr val="000000"/>
                </a:solidFill>
                <a:latin typeface="Times New Roman"/>
              </a:rPr>
              <a:t>n</a:t>
            </a:r>
            <a:r>
              <a:rPr lang="en-US" sz="3570" b="0" strike="noStrike" spc="29">
                <a:solidFill>
                  <a:srgbClr val="000000"/>
                </a:solidFill>
                <a:latin typeface="Times New Roman"/>
              </a:rPr>
              <a:t>)</a:t>
            </a:r>
            <a:endParaRPr lang="en-IN" sz="3570" b="0" strike="noStrike" spc="-1">
              <a:latin typeface="Arial"/>
            </a:endParaRPr>
          </a:p>
        </p:txBody>
      </p:sp>
      <p:sp>
        <p:nvSpPr>
          <p:cNvPr id="319" name="object 9"/>
          <p:cNvSpPr/>
          <p:nvPr/>
        </p:nvSpPr>
        <p:spPr>
          <a:xfrm>
            <a:off x="5644440" y="1667160"/>
            <a:ext cx="630000" cy="763560"/>
          </a:xfrm>
          <a:prstGeom prst="rect">
            <a:avLst/>
          </a:prstGeom>
          <a:noFill/>
          <a:ln w="0">
            <a:noFill/>
          </a:ln>
        </p:spPr>
        <p:style>
          <a:lnRef idx="0"/>
          <a:fillRef idx="0"/>
          <a:effectRef idx="0"/>
          <a:fontRef idx="minor"/>
        </p:style>
        <p:txBody>
          <a:bodyPr lIns="0" tIns="43200" rIns="0" bIns="0" anchor="t">
            <a:spAutoFit/>
          </a:bodyPr>
          <a:lstStyle/>
          <a:p>
            <a:pPr marL="123480">
              <a:lnSpc>
                <a:spcPct val="100000"/>
              </a:lnSpc>
              <a:spcBef>
                <a:spcPts val="340"/>
              </a:spcBef>
              <a:buNone/>
            </a:pPr>
            <a:r>
              <a:rPr lang="en-US" sz="3570" b="0" i="1" strike="noStrike" spc="-228">
                <a:solidFill>
                  <a:srgbClr val="000000"/>
                </a:solidFill>
                <a:latin typeface="Times New Roman"/>
              </a:rPr>
              <a:t>L</a:t>
            </a:r>
            <a:r>
              <a:rPr lang="en-US" sz="4379" b="0" strike="noStrike" spc="-338" baseline="-18000">
                <a:solidFill>
                  <a:srgbClr val="000000"/>
                </a:solidFill>
                <a:latin typeface="Times New Roman"/>
              </a:rPr>
              <a:t>1</a:t>
            </a:r>
            <a:endParaRPr lang="en-IN" sz="4380" b="0" strike="noStrike" spc="-1">
              <a:latin typeface="Arial"/>
            </a:endParaRPr>
          </a:p>
        </p:txBody>
      </p:sp>
      <p:sp>
        <p:nvSpPr>
          <p:cNvPr id="320" name="object 10"/>
          <p:cNvSpPr/>
          <p:nvPr/>
        </p:nvSpPr>
        <p:spPr>
          <a:xfrm>
            <a:off x="6950880" y="2237760"/>
            <a:ext cx="273600" cy="493920"/>
          </a:xfrm>
          <a:prstGeom prst="rect">
            <a:avLst/>
          </a:prstGeom>
          <a:noFill/>
          <a:ln w="0">
            <a:noFill/>
          </a:ln>
        </p:spPr>
        <p:style>
          <a:lnRef idx="0"/>
          <a:fillRef idx="0"/>
          <a:effectRef idx="0"/>
          <a:fontRef idx="minor"/>
        </p:style>
        <p:txBody>
          <a:bodyPr lIns="0" tIns="49320" rIns="0" bIns="0" anchor="t">
            <a:spAutoFit/>
          </a:bodyPr>
          <a:lstStyle/>
          <a:p>
            <a:pPr marL="41040">
              <a:lnSpc>
                <a:spcPct val="100000"/>
              </a:lnSpc>
              <a:spcBef>
                <a:spcPts val="388"/>
              </a:spcBef>
              <a:buNone/>
            </a:pPr>
            <a:r>
              <a:rPr lang="en-US" sz="2920" b="0" strike="noStrike" spc="29">
                <a:solidFill>
                  <a:srgbClr val="000000"/>
                </a:solidFill>
                <a:latin typeface="Times New Roman"/>
              </a:rPr>
              <a:t>2</a:t>
            </a:r>
            <a:endParaRPr lang="en-IN" sz="2920" b="0" strike="noStrike" spc="-1">
              <a:latin typeface="Arial"/>
            </a:endParaRPr>
          </a:p>
        </p:txBody>
      </p:sp>
      <p:sp>
        <p:nvSpPr>
          <p:cNvPr id="321" name="object 11"/>
          <p:cNvSpPr/>
          <p:nvPr/>
        </p:nvSpPr>
        <p:spPr>
          <a:xfrm>
            <a:off x="6715800" y="2047680"/>
            <a:ext cx="337320" cy="586440"/>
          </a:xfrm>
          <a:prstGeom prst="rect">
            <a:avLst/>
          </a:prstGeom>
          <a:noFill/>
          <a:ln w="0">
            <a:noFill/>
          </a:ln>
        </p:spPr>
        <p:style>
          <a:lnRef idx="0"/>
          <a:fillRef idx="0"/>
          <a:effectRef idx="0"/>
          <a:fontRef idx="minor"/>
        </p:style>
        <p:txBody>
          <a:bodyPr lIns="0" tIns="43200" rIns="0" bIns="0" anchor="t">
            <a:spAutoFit/>
          </a:bodyPr>
          <a:lstStyle/>
          <a:p>
            <a:pPr marL="41040">
              <a:lnSpc>
                <a:spcPct val="100000"/>
              </a:lnSpc>
              <a:spcBef>
                <a:spcPts val="340"/>
              </a:spcBef>
              <a:buNone/>
            </a:pPr>
            <a:r>
              <a:rPr lang="en-US" sz="3570" b="0" i="1" strike="noStrike" spc="-1">
                <a:solidFill>
                  <a:srgbClr val="000000"/>
                </a:solidFill>
                <a:latin typeface="Times New Roman"/>
              </a:rPr>
              <a:t>L</a:t>
            </a:r>
            <a:endParaRPr lang="en-IN" sz="3570" b="0" strike="noStrike" spc="-1">
              <a:latin typeface="Arial"/>
            </a:endParaRPr>
          </a:p>
        </p:txBody>
      </p:sp>
      <p:sp>
        <p:nvSpPr>
          <p:cNvPr id="322" name="object 12"/>
          <p:cNvSpPr/>
          <p:nvPr/>
        </p:nvSpPr>
        <p:spPr>
          <a:xfrm>
            <a:off x="7558560" y="1814760"/>
            <a:ext cx="658800" cy="763560"/>
          </a:xfrm>
          <a:prstGeom prst="rect">
            <a:avLst/>
          </a:prstGeom>
          <a:noFill/>
          <a:ln w="0">
            <a:noFill/>
          </a:ln>
        </p:spPr>
        <p:style>
          <a:lnRef idx="0"/>
          <a:fillRef idx="0"/>
          <a:effectRef idx="0"/>
          <a:fontRef idx="minor"/>
        </p:style>
        <p:txBody>
          <a:bodyPr lIns="0" tIns="43200" rIns="0" bIns="0" anchor="t">
            <a:spAutoFit/>
          </a:bodyPr>
          <a:lstStyle/>
          <a:p>
            <a:pPr marL="123480">
              <a:lnSpc>
                <a:spcPct val="100000"/>
              </a:lnSpc>
              <a:spcBef>
                <a:spcPts val="340"/>
              </a:spcBef>
              <a:buNone/>
            </a:pPr>
            <a:r>
              <a:rPr lang="en-US" sz="3570" b="0" i="1" strike="noStrike" spc="-114">
                <a:solidFill>
                  <a:srgbClr val="000000"/>
                </a:solidFill>
                <a:latin typeface="Times New Roman"/>
              </a:rPr>
              <a:t>L</a:t>
            </a:r>
            <a:r>
              <a:rPr lang="en-US" sz="4379" b="0" strike="noStrike" spc="-171" baseline="-18000">
                <a:solidFill>
                  <a:srgbClr val="000000"/>
                </a:solidFill>
                <a:latin typeface="Times New Roman"/>
              </a:rPr>
              <a:t>3</a:t>
            </a:r>
            <a:endParaRPr lang="en-IN" sz="4380" b="0" strike="noStrike" spc="-1">
              <a:latin typeface="Arial"/>
            </a:endParaRPr>
          </a:p>
        </p:txBody>
      </p:sp>
      <p:sp>
        <p:nvSpPr>
          <p:cNvPr id="323" name="object 13"/>
          <p:cNvSpPr/>
          <p:nvPr/>
        </p:nvSpPr>
        <p:spPr>
          <a:xfrm>
            <a:off x="5946480" y="5692680"/>
            <a:ext cx="97776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111">
                <a:solidFill>
                  <a:srgbClr val="000000"/>
                </a:solidFill>
                <a:latin typeface="Times New Roman"/>
              </a:rPr>
              <a:t>O</a:t>
            </a:r>
            <a:r>
              <a:rPr lang="en-US" sz="3570" b="0" strike="noStrike" spc="94">
                <a:solidFill>
                  <a:srgbClr val="000000"/>
                </a:solidFill>
                <a:latin typeface="Times New Roman"/>
              </a:rPr>
              <a:t>(</a:t>
            </a:r>
            <a:r>
              <a:rPr lang="en-US" sz="3570" b="0" i="1" strike="noStrike" spc="46">
                <a:solidFill>
                  <a:srgbClr val="000000"/>
                </a:solidFill>
                <a:latin typeface="Times New Roman"/>
              </a:rPr>
              <a:t>n</a:t>
            </a:r>
            <a:r>
              <a:rPr lang="en-US" sz="3570" b="0" strike="noStrike" spc="-1">
                <a:solidFill>
                  <a:srgbClr val="000000"/>
                </a:solidFill>
                <a:latin typeface="Times New Roman"/>
              </a:rPr>
              <a:t>)</a:t>
            </a:r>
            <a:endParaRPr lang="en-IN" sz="3570" b="0" strike="noStrike" spc="-1">
              <a:latin typeface="Arial"/>
            </a:endParaRPr>
          </a:p>
        </p:txBody>
      </p:sp>
      <p:sp>
        <p:nvSpPr>
          <p:cNvPr id="324" name="object 14"/>
          <p:cNvSpPr/>
          <p:nvPr/>
        </p:nvSpPr>
        <p:spPr>
          <a:xfrm>
            <a:off x="6897600" y="4993560"/>
            <a:ext cx="308520" cy="586440"/>
          </a:xfrm>
          <a:prstGeom prst="rect">
            <a:avLst/>
          </a:prstGeom>
          <a:noFill/>
          <a:ln w="0">
            <a:noFill/>
          </a:ln>
        </p:spPr>
        <p:style>
          <a:lnRef idx="0"/>
          <a:fillRef idx="0"/>
          <a:effectRef idx="0"/>
          <a:fontRef idx="minor"/>
        </p:style>
        <p:txBody>
          <a:bodyPr lIns="0" tIns="43200" rIns="0" bIns="0" anchor="t">
            <a:spAutoFit/>
          </a:bodyPr>
          <a:lstStyle/>
          <a:p>
            <a:pPr marL="41040">
              <a:lnSpc>
                <a:spcPct val="100000"/>
              </a:lnSpc>
              <a:spcBef>
                <a:spcPts val="340"/>
              </a:spcBef>
              <a:buNone/>
            </a:pPr>
            <a:r>
              <a:rPr lang="en-US" sz="3570" b="0" i="1" strike="noStrike" spc="-18">
                <a:solidFill>
                  <a:srgbClr val="000000"/>
                </a:solidFill>
                <a:latin typeface="Times New Roman"/>
              </a:rPr>
              <a:t>n</a:t>
            </a:r>
            <a:endParaRPr lang="en-IN" sz="3570" b="0" strike="noStrike" spc="-1">
              <a:latin typeface="Arial"/>
            </a:endParaRPr>
          </a:p>
        </p:txBody>
      </p:sp>
      <p:sp>
        <p:nvSpPr>
          <p:cNvPr id="325" name="object 15"/>
          <p:cNvSpPr/>
          <p:nvPr/>
        </p:nvSpPr>
        <p:spPr>
          <a:xfrm>
            <a:off x="6840" y="6840"/>
            <a:ext cx="9127080" cy="6849360"/>
          </a:xfrm>
          <a:custGeom>
            <a:rect l="l" t="t" r="r" b="b"/>
            <a:pathLst>
              <a:path w="2814320" h="2112010">
                <a:moveTo>
                  <a:pt x="0" y="0"/>
                </a:moveTo>
                <a:lnTo>
                  <a:pt x="2813860" y="0"/>
                </a:lnTo>
                <a:lnTo>
                  <a:pt x="2813860"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contentPart p14:bwMode="auto" r:id="rId2">
        <p14:nvContentPartPr>
          <p14:cNvPr id="3" name="Ink 2"/>
          <p14:cNvContentPartPr/>
          <p14:nvPr/>
        </p14:nvContentPartPr>
        <p14:xfrm>
          <a:off x="371160" y="1425600"/>
          <a:ext cx="8127360" cy="3935160"/>
        </p14:xfrm>
      </p:contentPart>
      <p:contentPart p14:bwMode="auto" r:id="rId3">
        <p14:nvContentPartPr>
          <p14:cNvPr id="4" name="Ink 3"/>
          <p14:cNvContentPartPr/>
          <p14:nvPr/>
        </p14:nvContentPartPr>
        <p14:xfrm>
          <a:off x="3166200" y="1873080"/>
          <a:ext cx="5695560" cy="3639240"/>
        </p14:xfrm>
      </p:contentPart>
    </p:spTree>
    <p:extLst>
      <p:ext uri="{BB962C8B-B14F-4D97-AF65-F5344CB8AC3E}">
        <p14:creationId xmlns:p14="http://schemas.microsoft.com/office/powerpoint/2010/main" val="4040830704"/>
      </p:ext>
    </p:extLst>
  </p:cSld>
  <p:clrMapOvr>
    <a:masterClrMapping/>
  </p:clrMapOvr>
  <p:transition/>
  <p:timing/>
</p:sld>
</file>

<file path=ppt/slides/slide3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26" name="object 2"/>
          <p:cNvSpPr/>
          <p:nvPr/>
        </p:nvSpPr>
        <p:spPr>
          <a:xfrm>
            <a:off x="1442880" y="837000"/>
            <a:ext cx="5391360" cy="4184640"/>
          </a:xfrm>
          <a:custGeom>
            <a:rect l="l" t="t" r="r" b="b"/>
            <a:pathLst>
              <a:path w="1662430" h="1290320">
                <a:moveTo>
                  <a:pt x="0" y="645159"/>
                </a:moveTo>
                <a:lnTo>
                  <a:pt x="1768" y="602739"/>
                </a:lnTo>
                <a:lnTo>
                  <a:pt x="6999" y="561053"/>
                </a:lnTo>
                <a:lnTo>
                  <a:pt x="15583" y="520184"/>
                </a:lnTo>
                <a:lnTo>
                  <a:pt x="27412" y="480217"/>
                </a:lnTo>
                <a:lnTo>
                  <a:pt x="42375" y="441239"/>
                </a:lnTo>
                <a:lnTo>
                  <a:pt x="60363" y="403333"/>
                </a:lnTo>
                <a:lnTo>
                  <a:pt x="81266" y="366584"/>
                </a:lnTo>
                <a:lnTo>
                  <a:pt x="104975" y="331079"/>
                </a:lnTo>
                <a:lnTo>
                  <a:pt x="131381" y="296901"/>
                </a:lnTo>
                <a:lnTo>
                  <a:pt x="160373" y="264136"/>
                </a:lnTo>
                <a:lnTo>
                  <a:pt x="191843" y="232869"/>
                </a:lnTo>
                <a:lnTo>
                  <a:pt x="225680" y="203185"/>
                </a:lnTo>
                <a:lnTo>
                  <a:pt x="261776" y="175168"/>
                </a:lnTo>
                <a:lnTo>
                  <a:pt x="300021" y="148904"/>
                </a:lnTo>
                <a:lnTo>
                  <a:pt x="340304" y="124478"/>
                </a:lnTo>
                <a:lnTo>
                  <a:pt x="382518" y="101975"/>
                </a:lnTo>
                <a:lnTo>
                  <a:pt x="426551" y="81479"/>
                </a:lnTo>
                <a:lnTo>
                  <a:pt x="472296" y="63077"/>
                </a:lnTo>
                <a:lnTo>
                  <a:pt x="519641" y="46852"/>
                </a:lnTo>
                <a:lnTo>
                  <a:pt x="568478" y="32890"/>
                </a:lnTo>
                <a:lnTo>
                  <a:pt x="618697" y="21276"/>
                </a:lnTo>
                <a:lnTo>
                  <a:pt x="670188" y="12095"/>
                </a:lnTo>
                <a:lnTo>
                  <a:pt x="722843" y="5432"/>
                </a:lnTo>
                <a:lnTo>
                  <a:pt x="776551" y="1372"/>
                </a:lnTo>
                <a:lnTo>
                  <a:pt x="831203" y="0"/>
                </a:lnTo>
                <a:lnTo>
                  <a:pt x="885855" y="1372"/>
                </a:lnTo>
                <a:lnTo>
                  <a:pt x="939563" y="5432"/>
                </a:lnTo>
                <a:lnTo>
                  <a:pt x="992217" y="12095"/>
                </a:lnTo>
                <a:lnTo>
                  <a:pt x="1043709" y="21276"/>
                </a:lnTo>
                <a:lnTo>
                  <a:pt x="1093928" y="32890"/>
                </a:lnTo>
                <a:lnTo>
                  <a:pt x="1142765" y="46852"/>
                </a:lnTo>
                <a:lnTo>
                  <a:pt x="1190110" y="63077"/>
                </a:lnTo>
                <a:lnTo>
                  <a:pt x="1235854" y="81479"/>
                </a:lnTo>
                <a:lnTo>
                  <a:pt x="1279888" y="101975"/>
                </a:lnTo>
                <a:lnTo>
                  <a:pt x="1322101" y="124478"/>
                </a:lnTo>
                <a:lnTo>
                  <a:pt x="1362385" y="148904"/>
                </a:lnTo>
                <a:lnTo>
                  <a:pt x="1400630" y="175168"/>
                </a:lnTo>
                <a:lnTo>
                  <a:pt x="1436725" y="203185"/>
                </a:lnTo>
                <a:lnTo>
                  <a:pt x="1470563" y="232869"/>
                </a:lnTo>
                <a:lnTo>
                  <a:pt x="1502033" y="264136"/>
                </a:lnTo>
                <a:lnTo>
                  <a:pt x="1531025" y="296901"/>
                </a:lnTo>
                <a:lnTo>
                  <a:pt x="1557431" y="331079"/>
                </a:lnTo>
                <a:lnTo>
                  <a:pt x="1581140" y="366584"/>
                </a:lnTo>
                <a:lnTo>
                  <a:pt x="1602043" y="403333"/>
                </a:lnTo>
                <a:lnTo>
                  <a:pt x="1620031" y="441239"/>
                </a:lnTo>
                <a:lnTo>
                  <a:pt x="1634994" y="480217"/>
                </a:lnTo>
                <a:lnTo>
                  <a:pt x="1646823" y="520184"/>
                </a:lnTo>
                <a:lnTo>
                  <a:pt x="1655407" y="561053"/>
                </a:lnTo>
                <a:lnTo>
                  <a:pt x="1660638" y="602739"/>
                </a:lnTo>
                <a:lnTo>
                  <a:pt x="1662406" y="645159"/>
                </a:lnTo>
                <a:lnTo>
                  <a:pt x="1660638" y="687578"/>
                </a:lnTo>
                <a:lnTo>
                  <a:pt x="1655407" y="729265"/>
                </a:lnTo>
                <a:lnTo>
                  <a:pt x="1646823" y="770134"/>
                </a:lnTo>
                <a:lnTo>
                  <a:pt x="1634994" y="810100"/>
                </a:lnTo>
                <a:lnTo>
                  <a:pt x="1620031" y="849078"/>
                </a:lnTo>
                <a:lnTo>
                  <a:pt x="1602043" y="886984"/>
                </a:lnTo>
                <a:lnTo>
                  <a:pt x="1581140" y="923733"/>
                </a:lnTo>
                <a:lnTo>
                  <a:pt x="1557431" y="959238"/>
                </a:lnTo>
                <a:lnTo>
                  <a:pt x="1531025" y="993416"/>
                </a:lnTo>
                <a:lnTo>
                  <a:pt x="1502033" y="1026181"/>
                </a:lnTo>
                <a:lnTo>
                  <a:pt x="1470563" y="1057448"/>
                </a:lnTo>
                <a:lnTo>
                  <a:pt x="1436725" y="1087133"/>
                </a:lnTo>
                <a:lnTo>
                  <a:pt x="1400630" y="1115149"/>
                </a:lnTo>
                <a:lnTo>
                  <a:pt x="1362385" y="1141413"/>
                </a:lnTo>
                <a:lnTo>
                  <a:pt x="1322101" y="1165839"/>
                </a:lnTo>
                <a:lnTo>
                  <a:pt x="1279888" y="1188343"/>
                </a:lnTo>
                <a:lnTo>
                  <a:pt x="1235854" y="1208838"/>
                </a:lnTo>
                <a:lnTo>
                  <a:pt x="1190110" y="1227241"/>
                </a:lnTo>
                <a:lnTo>
                  <a:pt x="1142765" y="1243465"/>
                </a:lnTo>
                <a:lnTo>
                  <a:pt x="1093928" y="1257427"/>
                </a:lnTo>
                <a:lnTo>
                  <a:pt x="1043709" y="1269041"/>
                </a:lnTo>
                <a:lnTo>
                  <a:pt x="992217" y="1278222"/>
                </a:lnTo>
                <a:lnTo>
                  <a:pt x="939563" y="1284885"/>
                </a:lnTo>
                <a:lnTo>
                  <a:pt x="885855" y="1288946"/>
                </a:lnTo>
                <a:lnTo>
                  <a:pt x="831203" y="1290318"/>
                </a:lnTo>
                <a:lnTo>
                  <a:pt x="776551" y="1288946"/>
                </a:lnTo>
                <a:lnTo>
                  <a:pt x="722843" y="1284885"/>
                </a:lnTo>
                <a:lnTo>
                  <a:pt x="670188" y="1278222"/>
                </a:lnTo>
                <a:lnTo>
                  <a:pt x="618697" y="1269041"/>
                </a:lnTo>
                <a:lnTo>
                  <a:pt x="568478" y="1257427"/>
                </a:lnTo>
                <a:lnTo>
                  <a:pt x="519641" y="1243465"/>
                </a:lnTo>
                <a:lnTo>
                  <a:pt x="472296" y="1227241"/>
                </a:lnTo>
                <a:lnTo>
                  <a:pt x="426551" y="1208838"/>
                </a:lnTo>
                <a:lnTo>
                  <a:pt x="382518" y="1188343"/>
                </a:lnTo>
                <a:lnTo>
                  <a:pt x="340304" y="1165839"/>
                </a:lnTo>
                <a:lnTo>
                  <a:pt x="300021" y="1141413"/>
                </a:lnTo>
                <a:lnTo>
                  <a:pt x="261776" y="1115149"/>
                </a:lnTo>
                <a:lnTo>
                  <a:pt x="225680" y="1087133"/>
                </a:lnTo>
                <a:lnTo>
                  <a:pt x="191843" y="1057448"/>
                </a:lnTo>
                <a:lnTo>
                  <a:pt x="160373" y="1026181"/>
                </a:lnTo>
                <a:lnTo>
                  <a:pt x="131381" y="993416"/>
                </a:lnTo>
                <a:lnTo>
                  <a:pt x="104975" y="959238"/>
                </a:lnTo>
                <a:lnTo>
                  <a:pt x="81266" y="923733"/>
                </a:lnTo>
                <a:lnTo>
                  <a:pt x="60363" y="886984"/>
                </a:lnTo>
                <a:lnTo>
                  <a:pt x="42375" y="849078"/>
                </a:lnTo>
                <a:lnTo>
                  <a:pt x="27412" y="810100"/>
                </a:lnTo>
                <a:lnTo>
                  <a:pt x="15583" y="770134"/>
                </a:lnTo>
                <a:lnTo>
                  <a:pt x="6999" y="729265"/>
                </a:lnTo>
                <a:lnTo>
                  <a:pt x="1768" y="687578"/>
                </a:lnTo>
                <a:lnTo>
                  <a:pt x="0" y="645159"/>
                </a:lnTo>
                <a:close/>
              </a:path>
            </a:pathLst>
          </a:custGeom>
          <a:noFill/>
          <a:ln w="4161">
            <a:solidFill>
              <a:srgbClr val="FF2800"/>
            </a:solidFill>
            <a:round/>
          </a:ln>
        </p:spPr>
        <p:style>
          <a:lnRef idx="0"/>
          <a:fillRef idx="0"/>
          <a:effectRef idx="0"/>
          <a:fontRef idx="minor"/>
        </p:style>
        <p:txBody>
          <a:bodyPr/>
          <a:lstStyle/>
          <a:p/>
        </p:txBody>
      </p:sp>
      <p:sp>
        <p:nvSpPr>
          <p:cNvPr id="327" name="object 3"/>
          <p:cNvSpPr/>
          <p:nvPr/>
        </p:nvSpPr>
        <p:spPr>
          <a:xfrm>
            <a:off x="2772360" y="1075320"/>
            <a:ext cx="2806560" cy="2204640"/>
          </a:xfrm>
          <a:prstGeom prst="rect">
            <a:avLst/>
          </a:prstGeom>
          <a:noFill/>
          <a:ln w="0">
            <a:noFill/>
          </a:ln>
        </p:spPr>
        <p:style>
          <a:lnRef idx="0"/>
          <a:fillRef idx="0"/>
          <a:effectRef idx="0"/>
          <a:fontRef idx="minor"/>
        </p:style>
        <p:txBody>
          <a:bodyPr lIns="0" tIns="41040" rIns="0" bIns="0" anchor="t">
            <a:spAutoFit/>
          </a:bodyPr>
          <a:lstStyle/>
          <a:p>
            <a:pPr marL="61920" algn="ctr">
              <a:lnSpc>
                <a:spcPct val="100000"/>
              </a:lnSpc>
              <a:spcBef>
                <a:spcPts val="323"/>
              </a:spcBef>
              <a:buNone/>
            </a:pPr>
            <a:r>
              <a:rPr lang="en-US" sz="3570" b="0" i="1" strike="noStrike" spc="29">
                <a:solidFill>
                  <a:srgbClr val="000000"/>
                </a:solidFill>
                <a:latin typeface="Times New Roman"/>
              </a:rPr>
              <a:t>DTIME</a:t>
            </a:r>
            <a:r>
              <a:rPr lang="en-US" sz="3570" b="0" strike="noStrike" spc="29">
                <a:solidFill>
                  <a:srgbClr val="000000"/>
                </a:solidFill>
                <a:latin typeface="Times New Roman"/>
              </a:rPr>
              <a:t>(</a:t>
            </a:r>
            <a:r>
              <a:rPr lang="en-US" sz="3570" b="0" i="1" strike="noStrike" spc="29">
                <a:solidFill>
                  <a:srgbClr val="000000"/>
                </a:solidFill>
                <a:latin typeface="Times New Roman"/>
              </a:rPr>
              <a:t>n</a:t>
            </a:r>
            <a:r>
              <a:rPr lang="en-US" sz="3570" b="0" strike="noStrike" spc="29">
                <a:solidFill>
                  <a:srgbClr val="000000"/>
                </a:solidFill>
                <a:latin typeface="Times New Roman"/>
              </a:rPr>
              <a:t>)</a:t>
            </a:r>
            <a:endParaRPr lang="en-IN" sz="3570" b="0" strike="noStrike" spc="-1">
              <a:latin typeface="Arial"/>
            </a:endParaRPr>
          </a:p>
          <a:p>
            <a:pPr>
              <a:lnSpc>
                <a:spcPct val="100000"/>
              </a:lnSpc>
              <a:buNone/>
            </a:pPr>
            <a:endParaRPr lang="en-IN" sz="3890" b="0" strike="noStrike" spc="-1">
              <a:latin typeface="Arial"/>
            </a:endParaRPr>
          </a:p>
          <a:p>
            <a:pPr algn="ctr">
              <a:lnSpc>
                <a:spcPct val="100000"/>
              </a:lnSpc>
              <a:spcBef>
                <a:spcPts val="2837"/>
              </a:spcBef>
              <a:buNone/>
            </a:pPr>
            <a:r>
              <a:rPr lang="en-US" sz="3570" b="0" strike="noStrike" spc="63">
                <a:solidFill>
                  <a:srgbClr val="000000"/>
                </a:solidFill>
                <a:latin typeface="Times New Roman"/>
              </a:rPr>
              <a:t>{</a:t>
            </a:r>
            <a:r>
              <a:rPr lang="en-US" sz="3570" b="0" i="1" strike="noStrike" spc="63">
                <a:solidFill>
                  <a:srgbClr val="000000"/>
                </a:solidFill>
                <a:latin typeface="Times New Roman"/>
              </a:rPr>
              <a:t>a</a:t>
            </a:r>
            <a:r>
              <a:rPr lang="en-US" sz="4379" b="0" i="1" strike="noStrike" spc="94" baseline="30000">
                <a:solidFill>
                  <a:srgbClr val="000000"/>
                </a:solidFill>
                <a:latin typeface="Times New Roman"/>
              </a:rPr>
              <a:t>n</a:t>
            </a:r>
            <a:r>
              <a:rPr lang="en-US" sz="3570" b="0" i="1" strike="noStrike" spc="63">
                <a:solidFill>
                  <a:srgbClr val="000000"/>
                </a:solidFill>
                <a:latin typeface="Times New Roman"/>
              </a:rPr>
              <a:t>b</a:t>
            </a:r>
            <a:r>
              <a:rPr lang="en-US" sz="4379" b="0" i="1" strike="noStrike" spc="94" baseline="30000">
                <a:solidFill>
                  <a:srgbClr val="000000"/>
                </a:solidFill>
                <a:latin typeface="Times New Roman"/>
              </a:rPr>
              <a:t>n</a:t>
            </a:r>
            <a:r>
              <a:rPr lang="en-US" sz="4379" b="0" i="1" strike="noStrike" spc="69" baseline="30000">
                <a:solidFill>
                  <a:srgbClr val="000000"/>
                </a:solidFill>
                <a:latin typeface="Times New Roman"/>
              </a:rPr>
              <a:t> </a:t>
            </a:r>
            <a:r>
              <a:rPr lang="en-US" sz="3570" b="0" strike="noStrike" spc="-1">
                <a:solidFill>
                  <a:srgbClr val="000000"/>
                </a:solidFill>
                <a:latin typeface="Times New Roman"/>
              </a:rPr>
              <a:t>:</a:t>
            </a:r>
            <a:r>
              <a:rPr lang="en-US" sz="3570" b="0" strike="noStrike" spc="-389">
                <a:solidFill>
                  <a:srgbClr val="000000"/>
                </a:solidFill>
                <a:latin typeface="Times New Roman"/>
              </a:rPr>
              <a:t> </a:t>
            </a:r>
            <a:r>
              <a:rPr lang="en-US" sz="3570" b="0" i="1" strike="noStrike" spc="-1">
                <a:solidFill>
                  <a:srgbClr val="000000"/>
                </a:solidFill>
                <a:latin typeface="Times New Roman"/>
              </a:rPr>
              <a:t>n</a:t>
            </a:r>
            <a:r>
              <a:rPr lang="en-US" sz="3570" b="0" i="1" strike="noStrike" spc="-197">
                <a:solidFill>
                  <a:srgbClr val="000000"/>
                </a:solidFill>
                <a:latin typeface="Times New Roman"/>
              </a:rPr>
              <a:t> </a:t>
            </a:r>
            <a:r>
              <a:rPr lang="en-US" sz="3570" b="0" strike="noStrike" spc="-1">
                <a:solidFill>
                  <a:srgbClr val="000000"/>
                </a:solidFill>
                <a:latin typeface="Symbol"/>
              </a:rPr>
              <a:t></a:t>
            </a:r>
            <a:r>
              <a:rPr lang="en-US" sz="3570" b="0" strike="noStrike" spc="-211">
                <a:solidFill>
                  <a:srgbClr val="000000"/>
                </a:solidFill>
                <a:latin typeface="Times New Roman"/>
              </a:rPr>
              <a:t> </a:t>
            </a:r>
            <a:r>
              <a:rPr lang="en-US" sz="3570" b="0" strike="noStrike" spc="-114">
                <a:solidFill>
                  <a:srgbClr val="000000"/>
                </a:solidFill>
                <a:latin typeface="Times New Roman"/>
              </a:rPr>
              <a:t>0}</a:t>
            </a:r>
            <a:endParaRPr lang="en-IN" sz="3570" b="0" strike="noStrike" spc="-1">
              <a:latin typeface="Arial"/>
            </a:endParaRPr>
          </a:p>
        </p:txBody>
      </p:sp>
      <p:sp>
        <p:nvSpPr>
          <p:cNvPr id="328" name="object 4"/>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29" name="object 2"/>
          <p:cNvSpPr/>
          <p:nvPr/>
        </p:nvSpPr>
        <p:spPr>
          <a:xfrm>
            <a:off x="490680" y="334080"/>
            <a:ext cx="6806160" cy="140184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In a similar way we </a:t>
            </a:r>
            <a:r>
              <a:rPr lang="en-US" sz="3080" b="0" strike="noStrike" spc="29">
                <a:solidFill>
                  <a:srgbClr val="4348AA"/>
                </a:solidFill>
                <a:latin typeface="Comic Sans MS"/>
              </a:rPr>
              <a:t>define </a:t>
            </a:r>
            <a:r>
              <a:rPr lang="en-US" sz="3080" b="0" strike="noStrike" spc="46">
                <a:solidFill>
                  <a:srgbClr val="4348AA"/>
                </a:solidFill>
                <a:latin typeface="Comic Sans MS"/>
              </a:rPr>
              <a:t>the</a:t>
            </a:r>
            <a:r>
              <a:rPr lang="en-US" sz="3080" b="0" strike="noStrike" spc="-259">
                <a:solidFill>
                  <a:srgbClr val="4348AA"/>
                </a:solidFill>
                <a:latin typeface="Comic Sans MS"/>
              </a:rPr>
              <a:t> </a:t>
            </a:r>
            <a:r>
              <a:rPr lang="en-US" sz="3080" b="0" strike="noStrike" spc="46">
                <a:solidFill>
                  <a:srgbClr val="4348AA"/>
                </a:solidFill>
                <a:latin typeface="Comic Sans MS"/>
              </a:rPr>
              <a:t>class</a:t>
            </a:r>
            <a:endParaRPr lang="en-IN" sz="3080" b="0" strike="noStrike" spc="-1">
              <a:latin typeface="Arial"/>
            </a:endParaRPr>
          </a:p>
          <a:p>
            <a:pPr marL="2506320">
              <a:lnSpc>
                <a:spcPct val="100000"/>
              </a:lnSpc>
              <a:spcBef>
                <a:spcPts val="2628"/>
              </a:spcBef>
              <a:buNone/>
            </a:pPr>
            <a:r>
              <a:rPr lang="en-US" sz="3570" b="0" i="1" strike="noStrike" spc="-1">
                <a:solidFill>
                  <a:srgbClr val="000000"/>
                </a:solidFill>
                <a:latin typeface="Times New Roman"/>
              </a:rPr>
              <a:t>DTIME</a:t>
            </a:r>
            <a:r>
              <a:rPr lang="en-US" sz="3570" b="0" strike="noStrike" spc="-1">
                <a:solidFill>
                  <a:srgbClr val="000000"/>
                </a:solidFill>
                <a:latin typeface="Times New Roman"/>
              </a:rPr>
              <a:t>(</a:t>
            </a:r>
            <a:r>
              <a:rPr lang="en-US" sz="3570" b="0" i="1" strike="noStrike" spc="-1">
                <a:solidFill>
                  <a:srgbClr val="000000"/>
                </a:solidFill>
                <a:latin typeface="Times New Roman"/>
              </a:rPr>
              <a:t>T</a:t>
            </a:r>
            <a:r>
              <a:rPr lang="en-US" sz="3570" b="0" i="1" strike="noStrike" spc="-440">
                <a:solidFill>
                  <a:srgbClr val="000000"/>
                </a:solidFill>
                <a:latin typeface="Times New Roman"/>
              </a:rPr>
              <a:t> </a:t>
            </a:r>
            <a:r>
              <a:rPr lang="en-US" sz="3570" b="0" strike="noStrike" spc="29">
                <a:solidFill>
                  <a:srgbClr val="000000"/>
                </a:solidFill>
                <a:latin typeface="Times New Roman"/>
              </a:rPr>
              <a:t>(</a:t>
            </a:r>
            <a:r>
              <a:rPr lang="en-US" sz="3570" b="0" i="1" strike="noStrike" spc="29">
                <a:solidFill>
                  <a:srgbClr val="000000"/>
                </a:solidFill>
                <a:latin typeface="Times New Roman"/>
              </a:rPr>
              <a:t>n</a:t>
            </a:r>
            <a:r>
              <a:rPr lang="en-US" sz="3570" b="0" strike="noStrike" spc="29">
                <a:solidFill>
                  <a:srgbClr val="000000"/>
                </a:solidFill>
                <a:latin typeface="Times New Roman"/>
              </a:rPr>
              <a:t>))</a:t>
            </a:r>
            <a:endParaRPr lang="en-IN" sz="3570" b="0" strike="noStrike" spc="-1">
              <a:latin typeface="Arial"/>
            </a:endParaRPr>
          </a:p>
        </p:txBody>
      </p:sp>
      <p:sp>
        <p:nvSpPr>
          <p:cNvPr id="330" name="object 3"/>
          <p:cNvSpPr/>
          <p:nvPr/>
        </p:nvSpPr>
        <p:spPr>
          <a:xfrm>
            <a:off x="5364000" y="2191320"/>
            <a:ext cx="94896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1">
                <a:solidFill>
                  <a:srgbClr val="000000"/>
                </a:solidFill>
                <a:latin typeface="Times New Roman"/>
              </a:rPr>
              <a:t>T</a:t>
            </a:r>
            <a:r>
              <a:rPr lang="en-US" sz="3570" b="0" i="1" strike="noStrike" spc="-602">
                <a:solidFill>
                  <a:srgbClr val="000000"/>
                </a:solidFill>
                <a:latin typeface="Times New Roman"/>
              </a:rPr>
              <a:t> </a:t>
            </a:r>
            <a:r>
              <a:rPr lang="en-US" sz="3570" b="0" strike="noStrike" spc="46">
                <a:solidFill>
                  <a:srgbClr val="000000"/>
                </a:solidFill>
                <a:latin typeface="Times New Roman"/>
              </a:rPr>
              <a:t>(</a:t>
            </a:r>
            <a:r>
              <a:rPr lang="en-US" sz="3570" b="0" i="1" strike="noStrike" spc="46">
                <a:solidFill>
                  <a:srgbClr val="000000"/>
                </a:solidFill>
                <a:latin typeface="Times New Roman"/>
              </a:rPr>
              <a:t>n</a:t>
            </a:r>
            <a:r>
              <a:rPr lang="en-US" sz="3570" b="0" strike="noStrike" spc="46">
                <a:solidFill>
                  <a:srgbClr val="000000"/>
                </a:solidFill>
                <a:latin typeface="Times New Roman"/>
              </a:rPr>
              <a:t>)</a:t>
            </a:r>
            <a:endParaRPr lang="en-IN" sz="3570" b="0" strike="noStrike" spc="-1">
              <a:latin typeface="Arial"/>
            </a:endParaRPr>
          </a:p>
        </p:txBody>
      </p:sp>
      <p:sp>
        <p:nvSpPr>
          <p:cNvPr id="331" name="object 4"/>
          <p:cNvSpPr/>
          <p:nvPr/>
        </p:nvSpPr>
        <p:spPr>
          <a:xfrm>
            <a:off x="582480" y="2287080"/>
            <a:ext cx="422136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29">
                <a:solidFill>
                  <a:srgbClr val="4348AA"/>
                </a:solidFill>
                <a:latin typeface="Comic Sans MS"/>
              </a:rPr>
              <a:t>for </a:t>
            </a:r>
            <a:r>
              <a:rPr lang="en-US" sz="3080" b="0" strike="noStrike" spc="46">
                <a:solidFill>
                  <a:srgbClr val="4348AA"/>
                </a:solidFill>
                <a:latin typeface="Comic Sans MS"/>
              </a:rPr>
              <a:t>any </a:t>
            </a:r>
            <a:r>
              <a:rPr lang="en-US" sz="3080" b="0" strike="noStrike" spc="29">
                <a:solidFill>
                  <a:srgbClr val="4348AA"/>
                </a:solidFill>
                <a:latin typeface="Comic Sans MS"/>
              </a:rPr>
              <a:t>time</a:t>
            </a:r>
            <a:r>
              <a:rPr lang="en-US" sz="3080" b="0" strike="noStrike" spc="-131">
                <a:solidFill>
                  <a:srgbClr val="4348AA"/>
                </a:solidFill>
                <a:latin typeface="Comic Sans MS"/>
              </a:rPr>
              <a:t> </a:t>
            </a:r>
            <a:r>
              <a:rPr lang="en-US" sz="3080" b="0" strike="noStrike" spc="29">
                <a:solidFill>
                  <a:srgbClr val="4348AA"/>
                </a:solidFill>
                <a:latin typeface="Comic Sans MS"/>
              </a:rPr>
              <a:t>function:</a:t>
            </a:r>
            <a:endParaRPr lang="en-IN" sz="3080" b="0" strike="noStrike" spc="-1">
              <a:latin typeface="Arial"/>
            </a:endParaRPr>
          </a:p>
        </p:txBody>
      </p:sp>
      <p:sp>
        <p:nvSpPr>
          <p:cNvPr id="332" name="object 5"/>
          <p:cNvSpPr/>
          <p:nvPr/>
        </p:nvSpPr>
        <p:spPr>
          <a:xfrm>
            <a:off x="642600" y="5279760"/>
            <a:ext cx="197064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E02DA4"/>
                </a:solidFill>
                <a:latin typeface="Comic Sans MS"/>
              </a:rPr>
              <a:t>Examples:</a:t>
            </a:r>
            <a:endParaRPr lang="en-IN" sz="3080" b="0" strike="noStrike" spc="-1">
              <a:latin typeface="Arial"/>
            </a:endParaRPr>
          </a:p>
        </p:txBody>
      </p:sp>
      <p:sp>
        <p:nvSpPr>
          <p:cNvPr id="333" name="object 6"/>
          <p:cNvSpPr/>
          <p:nvPr/>
        </p:nvSpPr>
        <p:spPr>
          <a:xfrm>
            <a:off x="3407040" y="5208480"/>
            <a:ext cx="5331600" cy="710280"/>
          </a:xfrm>
          <a:prstGeom prst="rect">
            <a:avLst/>
          </a:prstGeom>
          <a:noFill/>
          <a:ln w="0">
            <a:noFill/>
          </a:ln>
        </p:spPr>
        <p:style>
          <a:lnRef idx="0"/>
          <a:fillRef idx="0"/>
          <a:effectRef idx="0"/>
          <a:fontRef idx="minor"/>
        </p:style>
        <p:txBody>
          <a:bodyPr lIns="0" tIns="43200" rIns="0" bIns="0" anchor="t">
            <a:spAutoFit/>
          </a:bodyPr>
          <a:lstStyle/>
          <a:p>
            <a:pPr marL="123480">
              <a:lnSpc>
                <a:spcPct val="100000"/>
              </a:lnSpc>
              <a:spcBef>
                <a:spcPts val="340"/>
              </a:spcBef>
              <a:buNone/>
            </a:pPr>
            <a:r>
              <a:rPr lang="en-US" sz="3570" b="0" i="1" strike="noStrike" spc="46">
                <a:solidFill>
                  <a:srgbClr val="000000"/>
                </a:solidFill>
                <a:latin typeface="Times New Roman"/>
              </a:rPr>
              <a:t>DTIME</a:t>
            </a:r>
            <a:r>
              <a:rPr lang="en-US" sz="3570" b="0" strike="noStrike" spc="46">
                <a:solidFill>
                  <a:srgbClr val="000000"/>
                </a:solidFill>
                <a:latin typeface="Times New Roman"/>
              </a:rPr>
              <a:t>(</a:t>
            </a:r>
            <a:r>
              <a:rPr lang="en-US" sz="3570" b="0" i="1" strike="noStrike" spc="46">
                <a:solidFill>
                  <a:srgbClr val="000000"/>
                </a:solidFill>
                <a:latin typeface="Times New Roman"/>
              </a:rPr>
              <a:t>n</a:t>
            </a:r>
            <a:r>
              <a:rPr lang="en-US" sz="4379" b="0" strike="noStrike" spc="69" baseline="30000">
                <a:solidFill>
                  <a:srgbClr val="000000"/>
                </a:solidFill>
                <a:latin typeface="Times New Roman"/>
              </a:rPr>
              <a:t>2 </a:t>
            </a:r>
            <a:r>
              <a:rPr lang="en-US" sz="3570" b="0" strike="noStrike" spc="-1">
                <a:solidFill>
                  <a:srgbClr val="000000"/>
                </a:solidFill>
                <a:latin typeface="Times New Roman"/>
              </a:rPr>
              <a:t>),</a:t>
            </a:r>
            <a:r>
              <a:rPr lang="en-US" sz="3570" b="0" strike="noStrike" spc="-602">
                <a:solidFill>
                  <a:srgbClr val="000000"/>
                </a:solidFill>
                <a:latin typeface="Times New Roman"/>
              </a:rPr>
              <a:t> </a:t>
            </a:r>
            <a:r>
              <a:rPr lang="en-US" sz="3570" b="0" i="1" strike="noStrike" spc="46">
                <a:solidFill>
                  <a:srgbClr val="000000"/>
                </a:solidFill>
                <a:latin typeface="Times New Roman"/>
              </a:rPr>
              <a:t>DTIME</a:t>
            </a:r>
            <a:r>
              <a:rPr lang="en-US" sz="3570" b="0" strike="noStrike" spc="46">
                <a:solidFill>
                  <a:srgbClr val="000000"/>
                </a:solidFill>
                <a:latin typeface="Times New Roman"/>
              </a:rPr>
              <a:t>(</a:t>
            </a:r>
            <a:r>
              <a:rPr lang="en-US" sz="3570" b="0" i="1" strike="noStrike" spc="46">
                <a:solidFill>
                  <a:srgbClr val="000000"/>
                </a:solidFill>
                <a:latin typeface="Times New Roman"/>
              </a:rPr>
              <a:t>n</a:t>
            </a:r>
            <a:r>
              <a:rPr lang="en-US" sz="4379" b="0" strike="noStrike" spc="69" baseline="30000">
                <a:solidFill>
                  <a:srgbClr val="000000"/>
                </a:solidFill>
                <a:latin typeface="Times New Roman"/>
              </a:rPr>
              <a:t>3</a:t>
            </a:r>
            <a:r>
              <a:rPr lang="en-US" sz="3570" b="0" strike="noStrike" spc="46">
                <a:solidFill>
                  <a:srgbClr val="000000"/>
                </a:solidFill>
                <a:latin typeface="Times New Roman"/>
              </a:rPr>
              <a:t>),...</a:t>
            </a:r>
            <a:endParaRPr lang="en-IN" sz="3570" b="0" strike="noStrike" spc="-1">
              <a:latin typeface="Arial"/>
            </a:endParaRPr>
          </a:p>
        </p:txBody>
      </p:sp>
      <p:sp>
        <p:nvSpPr>
          <p:cNvPr id="334" name="object 7"/>
          <p:cNvSpPr/>
          <p:nvPr/>
        </p:nvSpPr>
        <p:spPr>
          <a:xfrm>
            <a:off x="6840" y="6840"/>
            <a:ext cx="9127080" cy="6849360"/>
          </a:xfrm>
          <a:custGeom>
            <a:rect l="l" t="t" r="r" b="b"/>
            <a:pathLst>
              <a:path w="2814320" h="2112010">
                <a:moveTo>
                  <a:pt x="0" y="0"/>
                </a:moveTo>
                <a:lnTo>
                  <a:pt x="2813860" y="0"/>
                </a:lnTo>
                <a:lnTo>
                  <a:pt x="2813860"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35" name="object 2"/>
          <p:cNvSpPr/>
          <p:nvPr/>
        </p:nvSpPr>
        <p:spPr>
          <a:xfrm>
            <a:off x="413640" y="241920"/>
            <a:ext cx="7658640" cy="2791440"/>
          </a:xfrm>
          <a:prstGeom prst="rect">
            <a:avLst/>
          </a:prstGeom>
          <a:noFill/>
          <a:ln w="0">
            <a:noFill/>
          </a:ln>
        </p:spPr>
        <p:style>
          <a:lnRef idx="0"/>
          <a:fillRef idx="0"/>
          <a:effectRef idx="0"/>
          <a:fontRef idx="minor"/>
        </p:style>
        <p:txBody>
          <a:bodyPr lIns="0" tIns="37080" rIns="0" bIns="0" anchor="t">
            <a:spAutoFit/>
          </a:bodyPr>
          <a:lstStyle/>
          <a:p>
            <a:pPr marL="1977120" indent="-1937880">
              <a:lnSpc>
                <a:spcPct val="123000"/>
              </a:lnSpc>
              <a:spcBef>
                <a:spcPts val="292"/>
              </a:spcBef>
              <a:buNone/>
              <a:tabLst>
                <a:tab pos="0"/>
              </a:tabLst>
            </a:pPr>
            <a:r>
              <a:rPr lang="en-US" sz="3080" b="0" strike="noStrike" spc="46">
                <a:solidFill>
                  <a:srgbClr val="E02DA4"/>
                </a:solidFill>
                <a:latin typeface="Comic Sans MS"/>
              </a:rPr>
              <a:t>Example: </a:t>
            </a:r>
            <a:r>
              <a:rPr lang="en-US" sz="3080" b="0" strike="noStrike" spc="63">
                <a:solidFill>
                  <a:srgbClr val="4348AA"/>
                </a:solidFill>
                <a:latin typeface="Comic Sans MS"/>
              </a:rPr>
              <a:t>The </a:t>
            </a:r>
            <a:r>
              <a:rPr lang="en-US" sz="3080" b="0" strike="noStrike" spc="46">
                <a:solidFill>
                  <a:srgbClr val="4348AA"/>
                </a:solidFill>
                <a:latin typeface="Comic Sans MS"/>
              </a:rPr>
              <a:t>membership problem  </a:t>
            </a:r>
            <a:r>
              <a:rPr lang="en-US" sz="3080" b="0" strike="noStrike" spc="29">
                <a:solidFill>
                  <a:srgbClr val="4348AA"/>
                </a:solidFill>
                <a:latin typeface="Comic Sans MS"/>
              </a:rPr>
              <a:t>for </a:t>
            </a:r>
            <a:r>
              <a:rPr lang="en-US" sz="3080" b="0" strike="noStrike" spc="46">
                <a:solidFill>
                  <a:srgbClr val="4348AA"/>
                </a:solidFill>
                <a:latin typeface="Comic Sans MS"/>
              </a:rPr>
              <a:t>context </a:t>
            </a:r>
            <a:r>
              <a:rPr lang="en-US" sz="3080" b="0" strike="noStrike" spc="29">
                <a:solidFill>
                  <a:srgbClr val="4348AA"/>
                </a:solidFill>
                <a:latin typeface="Comic Sans MS"/>
              </a:rPr>
              <a:t>free</a:t>
            </a:r>
            <a:r>
              <a:rPr lang="en-US" sz="3080" b="0" strike="noStrike" spc="-162">
                <a:solidFill>
                  <a:srgbClr val="4348AA"/>
                </a:solidFill>
                <a:latin typeface="Comic Sans MS"/>
              </a:rPr>
              <a:t> </a:t>
            </a:r>
            <a:r>
              <a:rPr lang="en-US" sz="3080" b="0" strike="noStrike" spc="46">
                <a:solidFill>
                  <a:srgbClr val="4348AA"/>
                </a:solidFill>
                <a:latin typeface="Comic Sans MS"/>
              </a:rPr>
              <a:t>languages</a:t>
            </a:r>
            <a:endParaRPr lang="en-IN" sz="3080" b="0" strike="noStrike" spc="-1">
              <a:latin typeface="Arial"/>
            </a:endParaRPr>
          </a:p>
          <a:p>
            <a:pPr>
              <a:lnSpc>
                <a:spcPct val="100000"/>
              </a:lnSpc>
              <a:spcBef>
                <a:spcPts val="147"/>
              </a:spcBef>
              <a:buNone/>
              <a:tabLst>
                <a:tab pos="0"/>
              </a:tabLst>
            </a:pPr>
            <a:endParaRPr lang="en-IN" sz="3250" b="0" strike="noStrike" spc="-1">
              <a:latin typeface="Arial"/>
            </a:endParaRPr>
          </a:p>
          <a:p>
            <a:pPr marL="755640" indent="-1937880">
              <a:lnSpc>
                <a:spcPct val="100000"/>
              </a:lnSpc>
              <a:buNone/>
              <a:tabLst>
                <a:tab pos="0"/>
              </a:tabLst>
            </a:pPr>
            <a:r>
              <a:rPr lang="en-US" sz="3570" b="0" i="1" strike="noStrike" spc="-1">
                <a:solidFill>
                  <a:srgbClr val="000000"/>
                </a:solidFill>
                <a:latin typeface="Times New Roman"/>
              </a:rPr>
              <a:t>L</a:t>
            </a:r>
            <a:r>
              <a:rPr lang="en-US" sz="3570" b="0" i="1" strike="noStrike" spc="-97">
                <a:solidFill>
                  <a:srgbClr val="000000"/>
                </a:solidFill>
                <a:latin typeface="Times New Roman"/>
              </a:rPr>
              <a:t> </a:t>
            </a:r>
            <a:r>
              <a:rPr lang="en-US" sz="3570" b="0" strike="noStrike" spc="-1">
                <a:solidFill>
                  <a:srgbClr val="000000"/>
                </a:solidFill>
                <a:latin typeface="Symbol"/>
              </a:rPr>
              <a:t></a:t>
            </a:r>
            <a:r>
              <a:rPr lang="en-US" sz="3570" b="0" strike="noStrike" spc="-440">
                <a:solidFill>
                  <a:srgbClr val="000000"/>
                </a:solidFill>
                <a:latin typeface="Times New Roman"/>
              </a:rPr>
              <a:t> </a:t>
            </a:r>
            <a:r>
              <a:rPr lang="en-US" sz="3570" b="0" strike="noStrike" spc="-18">
                <a:solidFill>
                  <a:srgbClr val="000000"/>
                </a:solidFill>
                <a:latin typeface="Times New Roman"/>
              </a:rPr>
              <a:t>{</a:t>
            </a:r>
            <a:r>
              <a:rPr lang="en-US" sz="3570" b="0" i="1" strike="noStrike" spc="-18">
                <a:solidFill>
                  <a:srgbClr val="000000"/>
                </a:solidFill>
                <a:latin typeface="Times New Roman"/>
              </a:rPr>
              <a:t>w</a:t>
            </a:r>
            <a:r>
              <a:rPr lang="en-US" sz="3570" b="0" i="1" strike="noStrike" spc="-486">
                <a:solidFill>
                  <a:srgbClr val="000000"/>
                </a:solidFill>
                <a:latin typeface="Times New Roman"/>
              </a:rPr>
              <a:t> </a:t>
            </a:r>
            <a:r>
              <a:rPr lang="en-US" sz="3570" b="0" strike="noStrike" spc="-1">
                <a:solidFill>
                  <a:srgbClr val="000000"/>
                </a:solidFill>
                <a:latin typeface="Times New Roman"/>
              </a:rPr>
              <a:t>:</a:t>
            </a:r>
            <a:r>
              <a:rPr lang="en-US" sz="3570" b="0" strike="noStrike" spc="-310">
                <a:solidFill>
                  <a:srgbClr val="000000"/>
                </a:solidFill>
                <a:latin typeface="Times New Roman"/>
              </a:rPr>
              <a:t> </a:t>
            </a:r>
            <a:r>
              <a:rPr lang="en-US" sz="3570" b="0" i="1" strike="noStrike" spc="-1">
                <a:solidFill>
                  <a:srgbClr val="000000"/>
                </a:solidFill>
                <a:latin typeface="Times New Roman"/>
              </a:rPr>
              <a:t>w</a:t>
            </a:r>
            <a:r>
              <a:rPr lang="en-US" sz="3570" b="0" i="1" strike="noStrike" spc="-372">
                <a:solidFill>
                  <a:srgbClr val="000000"/>
                </a:solidFill>
                <a:latin typeface="Times New Roman"/>
              </a:rPr>
              <a:t> </a:t>
            </a:r>
            <a:r>
              <a:rPr lang="en-US" sz="3570" b="0" strike="noStrike" spc="-1">
                <a:solidFill>
                  <a:srgbClr val="000000"/>
                </a:solidFill>
                <a:latin typeface="Times New Roman"/>
              </a:rPr>
              <a:t>is</a:t>
            </a:r>
            <a:r>
              <a:rPr lang="en-US" sz="3570" b="0" strike="noStrike" spc="-228">
                <a:solidFill>
                  <a:srgbClr val="000000"/>
                </a:solidFill>
                <a:latin typeface="Times New Roman"/>
              </a:rPr>
              <a:t> </a:t>
            </a:r>
            <a:r>
              <a:rPr lang="en-US" sz="3570" b="0" strike="noStrike" spc="-1">
                <a:solidFill>
                  <a:srgbClr val="000000"/>
                </a:solidFill>
                <a:latin typeface="Times New Roman"/>
              </a:rPr>
              <a:t>generated</a:t>
            </a:r>
            <a:r>
              <a:rPr lang="en-US" sz="3570" b="0" strike="noStrike" spc="-211">
                <a:solidFill>
                  <a:srgbClr val="000000"/>
                </a:solidFill>
                <a:latin typeface="Times New Roman"/>
              </a:rPr>
              <a:t> </a:t>
            </a:r>
            <a:r>
              <a:rPr lang="en-US" sz="3570" b="0" strike="noStrike" spc="-1">
                <a:solidFill>
                  <a:srgbClr val="000000"/>
                </a:solidFill>
                <a:latin typeface="Times New Roman"/>
              </a:rPr>
              <a:t>by</a:t>
            </a:r>
            <a:r>
              <a:rPr lang="en-US" sz="3570" b="0" strike="noStrike" spc="-245">
                <a:solidFill>
                  <a:srgbClr val="000000"/>
                </a:solidFill>
                <a:latin typeface="Times New Roman"/>
              </a:rPr>
              <a:t> </a:t>
            </a:r>
            <a:r>
              <a:rPr lang="en-US" sz="3570" b="0" strike="noStrike" spc="-1">
                <a:solidFill>
                  <a:srgbClr val="000000"/>
                </a:solidFill>
                <a:latin typeface="Times New Roman"/>
              </a:rPr>
              <a:t>grammar</a:t>
            </a:r>
            <a:r>
              <a:rPr lang="en-US" sz="3570" b="0" strike="noStrike" spc="-341">
                <a:solidFill>
                  <a:srgbClr val="000000"/>
                </a:solidFill>
                <a:latin typeface="Times New Roman"/>
              </a:rPr>
              <a:t> </a:t>
            </a:r>
            <a:r>
              <a:rPr lang="en-US" sz="3570" b="0" i="1" strike="noStrike" spc="-32">
                <a:solidFill>
                  <a:srgbClr val="000000"/>
                </a:solidFill>
                <a:latin typeface="Times New Roman"/>
              </a:rPr>
              <a:t>G</a:t>
            </a:r>
            <a:r>
              <a:rPr lang="en-US" sz="3570" b="0" strike="noStrike" spc="-32">
                <a:solidFill>
                  <a:srgbClr val="000000"/>
                </a:solidFill>
                <a:latin typeface="Times New Roman"/>
              </a:rPr>
              <a:t>}</a:t>
            </a:r>
            <a:endParaRPr lang="en-IN" sz="3570" b="0" strike="noStrike" spc="-1">
              <a:latin typeface="Arial"/>
            </a:endParaRPr>
          </a:p>
        </p:txBody>
      </p:sp>
      <p:sp>
        <p:nvSpPr>
          <p:cNvPr id="336" name="object 3"/>
          <p:cNvSpPr/>
          <p:nvPr/>
        </p:nvSpPr>
        <p:spPr>
          <a:xfrm>
            <a:off x="1047960" y="3763080"/>
            <a:ext cx="3138120" cy="1253880"/>
          </a:xfrm>
          <a:prstGeom prst="rect">
            <a:avLst/>
          </a:prstGeom>
          <a:noFill/>
          <a:ln w="0">
            <a:noFill/>
          </a:ln>
        </p:spPr>
        <p:style>
          <a:lnRef idx="0"/>
          <a:fillRef idx="0"/>
          <a:effectRef idx="0"/>
          <a:fontRef idx="minor"/>
        </p:style>
        <p:txBody>
          <a:bodyPr lIns="0" tIns="43200" rIns="0" bIns="0" anchor="t">
            <a:spAutoFit/>
          </a:bodyPr>
          <a:lstStyle/>
          <a:p>
            <a:pPr marL="123480">
              <a:lnSpc>
                <a:spcPct val="100000"/>
              </a:lnSpc>
              <a:spcBef>
                <a:spcPts val="340"/>
              </a:spcBef>
              <a:buNone/>
            </a:pPr>
            <a:r>
              <a:rPr lang="en-US" sz="3570" b="0" i="1" strike="noStrike" spc="-1">
                <a:solidFill>
                  <a:srgbClr val="000000"/>
                </a:solidFill>
                <a:latin typeface="Times New Roman"/>
              </a:rPr>
              <a:t>L</a:t>
            </a:r>
            <a:r>
              <a:rPr lang="en-US" sz="3570" b="0" i="1" strike="noStrike" spc="-537">
                <a:solidFill>
                  <a:srgbClr val="000000"/>
                </a:solidFill>
                <a:latin typeface="Times New Roman"/>
              </a:rPr>
              <a:t> </a:t>
            </a:r>
            <a:r>
              <a:rPr lang="en-US" sz="3570" b="0" strike="noStrike" spc="-1">
                <a:solidFill>
                  <a:srgbClr val="000000"/>
                </a:solidFill>
                <a:latin typeface="Symbol"/>
              </a:rPr>
              <a:t></a:t>
            </a:r>
            <a:r>
              <a:rPr lang="en-US" sz="3570" b="0" strike="noStrike" spc="-423">
                <a:solidFill>
                  <a:srgbClr val="000000"/>
                </a:solidFill>
                <a:latin typeface="Times New Roman"/>
              </a:rPr>
              <a:t> </a:t>
            </a:r>
            <a:r>
              <a:rPr lang="en-US" sz="3570" b="0" i="1" strike="noStrike" spc="63">
                <a:solidFill>
                  <a:srgbClr val="000000"/>
                </a:solidFill>
                <a:latin typeface="Times New Roman"/>
              </a:rPr>
              <a:t>DTIME</a:t>
            </a:r>
            <a:r>
              <a:rPr lang="en-US" sz="3570" b="0" strike="noStrike" spc="63">
                <a:solidFill>
                  <a:srgbClr val="000000"/>
                </a:solidFill>
                <a:latin typeface="Times New Roman"/>
              </a:rPr>
              <a:t>(</a:t>
            </a:r>
            <a:r>
              <a:rPr lang="en-US" sz="3570" b="0" i="1" strike="noStrike" spc="63">
                <a:solidFill>
                  <a:srgbClr val="000000"/>
                </a:solidFill>
                <a:latin typeface="Times New Roman"/>
              </a:rPr>
              <a:t>n</a:t>
            </a:r>
            <a:r>
              <a:rPr lang="en-US" sz="4379" b="0" strike="noStrike" spc="94" baseline="30000">
                <a:solidFill>
                  <a:srgbClr val="000000"/>
                </a:solidFill>
                <a:latin typeface="Times New Roman"/>
              </a:rPr>
              <a:t>3</a:t>
            </a:r>
            <a:r>
              <a:rPr lang="en-US" sz="3570" b="0" strike="noStrike" spc="63">
                <a:solidFill>
                  <a:srgbClr val="000000"/>
                </a:solidFill>
                <a:latin typeface="Times New Roman"/>
              </a:rPr>
              <a:t>)</a:t>
            </a:r>
            <a:endParaRPr lang="en-IN" sz="3570" b="0" strike="noStrike" spc="-1">
              <a:latin typeface="Arial"/>
            </a:endParaRPr>
          </a:p>
        </p:txBody>
      </p:sp>
      <p:sp>
        <p:nvSpPr>
          <p:cNvPr id="337" name="object 4"/>
          <p:cNvSpPr/>
          <p:nvPr/>
        </p:nvSpPr>
        <p:spPr>
          <a:xfrm>
            <a:off x="4834080" y="3856320"/>
            <a:ext cx="2928240" cy="464760"/>
          </a:xfrm>
          <a:prstGeom prst="rect">
            <a:avLst/>
          </a:prstGeom>
          <a:noFill/>
          <a:ln w="0">
            <a:noFill/>
          </a:ln>
        </p:spPr>
        <p:style>
          <a:lnRef idx="0"/>
          <a:fillRef idx="0"/>
          <a:effectRef idx="0"/>
          <a:fontRef idx="minor"/>
        </p:style>
        <p:txBody>
          <a:bodyPr lIns="0" tIns="45360" rIns="0" bIns="0" anchor="t">
            <a:spAutoFit/>
          </a:bodyPr>
          <a:lstStyle/>
          <a:p>
            <a:pPr marL="41040">
              <a:lnSpc>
                <a:spcPct val="100000"/>
              </a:lnSpc>
              <a:spcBef>
                <a:spcPts val="357"/>
              </a:spcBef>
              <a:buNone/>
            </a:pPr>
            <a:r>
              <a:rPr lang="en-US" sz="2760" b="0" strike="noStrike" spc="-1">
                <a:solidFill>
                  <a:srgbClr val="00A500"/>
                </a:solidFill>
                <a:latin typeface="Comic Sans MS"/>
              </a:rPr>
              <a:t>(CYK -</a:t>
            </a:r>
            <a:r>
              <a:rPr lang="en-US" sz="2760" b="0" strike="noStrike" spc="-245">
                <a:solidFill>
                  <a:srgbClr val="00A500"/>
                </a:solidFill>
                <a:latin typeface="Comic Sans MS"/>
              </a:rPr>
              <a:t> </a:t>
            </a:r>
            <a:r>
              <a:rPr lang="en-US" sz="2760" b="0" strike="noStrike" spc="15">
                <a:solidFill>
                  <a:srgbClr val="00A500"/>
                </a:solidFill>
                <a:latin typeface="Comic Sans MS"/>
              </a:rPr>
              <a:t>algorithm)</a:t>
            </a:r>
            <a:endParaRPr lang="en-IN" sz="2760" b="0" strike="noStrike" spc="-1">
              <a:latin typeface="Arial"/>
            </a:endParaRPr>
          </a:p>
        </p:txBody>
      </p:sp>
      <p:sp>
        <p:nvSpPr>
          <p:cNvPr id="338" name="object 5"/>
          <p:cNvSpPr/>
          <p:nvPr/>
        </p:nvSpPr>
        <p:spPr>
          <a:xfrm>
            <a:off x="1189080" y="5102280"/>
            <a:ext cx="296532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Polynomial</a:t>
            </a:r>
            <a:r>
              <a:rPr lang="en-US" sz="3080" b="0" strike="noStrike" spc="-162">
                <a:solidFill>
                  <a:srgbClr val="4348AA"/>
                </a:solidFill>
                <a:latin typeface="Comic Sans MS"/>
              </a:rPr>
              <a:t> </a:t>
            </a:r>
            <a:r>
              <a:rPr lang="en-US" sz="3080" b="0" strike="noStrike" spc="29">
                <a:solidFill>
                  <a:srgbClr val="4348AA"/>
                </a:solidFill>
                <a:latin typeface="Comic Sans MS"/>
              </a:rPr>
              <a:t>time</a:t>
            </a:r>
            <a:endParaRPr lang="en-IN" sz="3080" b="0" strike="noStrike" spc="-1">
              <a:latin typeface="Arial"/>
            </a:endParaRPr>
          </a:p>
        </p:txBody>
      </p:sp>
      <p:sp>
        <p:nvSpPr>
          <p:cNvPr id="339" name="object 6"/>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40" name="object 2"/>
          <p:cNvSpPr/>
          <p:nvPr/>
        </p:nvSpPr>
        <p:spPr>
          <a:xfrm>
            <a:off x="347400" y="719640"/>
            <a:ext cx="8107560" cy="1537560"/>
          </a:xfrm>
          <a:prstGeom prst="rect">
            <a:avLst/>
          </a:prstGeom>
          <a:noFill/>
          <a:ln w="0">
            <a:noFill/>
          </a:ln>
        </p:spPr>
        <p:style>
          <a:lnRef idx="0"/>
          <a:fillRef idx="0"/>
          <a:effectRef idx="0"/>
          <a:fontRef idx="minor"/>
        </p:style>
        <p:txBody>
          <a:bodyPr lIns="0" tIns="43200" rIns="0" bIns="0" anchor="t">
            <a:spAutoFit/>
          </a:bodyPr>
          <a:lstStyle/>
          <a:p>
            <a:pPr marL="123480" algn="ctr">
              <a:lnSpc>
                <a:spcPct val="100000"/>
              </a:lnSpc>
              <a:spcBef>
                <a:spcPts val="340"/>
              </a:spcBef>
              <a:buNone/>
              <a:tabLst>
                <a:tab pos="5758200"/>
              </a:tabLst>
            </a:pPr>
            <a:r>
              <a:rPr lang="en-IN" sz="3080" b="0" strike="noStrike" spc="46">
                <a:solidFill>
                  <a:srgbClr val="FF2800"/>
                </a:solidFill>
                <a:latin typeface="Comic Sans MS"/>
              </a:rPr>
              <a:t>P class:	</a:t>
            </a:r>
            <a:endParaRPr lang="en-IN" sz="3080" b="0" strike="noStrike" spc="-1">
              <a:latin typeface="Arial"/>
            </a:endParaRPr>
          </a:p>
          <a:p>
            <a:pPr marL="123480">
              <a:lnSpc>
                <a:spcPct val="100000"/>
              </a:lnSpc>
              <a:spcBef>
                <a:spcPts val="340"/>
              </a:spcBef>
              <a:buNone/>
              <a:tabLst>
                <a:tab pos="5758200"/>
              </a:tabLst>
            </a:pPr>
            <a:endParaRPr lang="en-IN" sz="3080" b="0" strike="noStrike" spc="-1">
              <a:latin typeface="Arial"/>
            </a:endParaRPr>
          </a:p>
          <a:p>
            <a:pPr marL="123480">
              <a:lnSpc>
                <a:spcPct val="100000"/>
              </a:lnSpc>
              <a:spcBef>
                <a:spcPts val="340"/>
              </a:spcBef>
              <a:buNone/>
              <a:tabLst>
                <a:tab pos="5758200"/>
              </a:tabLst>
            </a:pPr>
            <a:endParaRPr lang="en-IN" sz="3080" b="0" strike="noStrike" spc="-1">
              <a:latin typeface="Arial"/>
            </a:endParaRPr>
          </a:p>
        </p:txBody>
      </p:sp>
      <p:sp>
        <p:nvSpPr>
          <p:cNvPr id="341" name="object 3"/>
          <p:cNvSpPr/>
          <p:nvPr/>
        </p:nvSpPr>
        <p:spPr>
          <a:xfrm>
            <a:off x="838080" y="3962520"/>
            <a:ext cx="7908120" cy="1570320"/>
          </a:xfrm>
          <a:prstGeom prst="rect">
            <a:avLst/>
          </a:prstGeom>
          <a:noFill/>
          <a:ln w="0">
            <a:noFill/>
          </a:ln>
        </p:spPr>
        <p:style>
          <a:lnRef idx="0"/>
          <a:fillRef idx="0"/>
          <a:effectRef idx="0"/>
          <a:fontRef idx="minor"/>
        </p:style>
        <p:txBody>
          <a:bodyPr lIns="0" tIns="144000" rIns="0" bIns="0" anchor="t">
            <a:spAutoFit/>
          </a:bodyPr>
          <a:lstStyle/>
          <a:p>
            <a:pPr marL="123480">
              <a:lnSpc>
                <a:spcPct val="100000"/>
              </a:lnSpc>
              <a:spcBef>
                <a:spcPts val="1134"/>
              </a:spcBef>
              <a:buNone/>
            </a:pPr>
            <a:r>
              <a:rPr lang="en-US" sz="3080" b="0" strike="noStrike" spc="29">
                <a:solidFill>
                  <a:srgbClr val="00A500"/>
                </a:solidFill>
                <a:latin typeface="Comic Sans MS"/>
              </a:rPr>
              <a:t>Represent tractable</a:t>
            </a:r>
            <a:r>
              <a:rPr lang="en-US" sz="3080" b="0" strike="noStrike" spc="-32">
                <a:solidFill>
                  <a:srgbClr val="00A500"/>
                </a:solidFill>
                <a:latin typeface="Comic Sans MS"/>
              </a:rPr>
              <a:t> </a:t>
            </a:r>
            <a:r>
              <a:rPr lang="en-US" sz="3080" b="0" strike="noStrike" spc="46">
                <a:solidFill>
                  <a:srgbClr val="00A500"/>
                </a:solidFill>
                <a:latin typeface="Comic Sans MS"/>
              </a:rPr>
              <a:t>algorithms:</a:t>
            </a:r>
            <a:endParaRPr lang="en-IN" sz="3080" b="0" strike="noStrike" spc="-1">
              <a:latin typeface="Arial"/>
            </a:endParaRPr>
          </a:p>
          <a:p>
            <a:pPr marL="1625040">
              <a:lnSpc>
                <a:spcPct val="117000"/>
              </a:lnSpc>
              <a:spcBef>
                <a:spcPts val="31"/>
              </a:spcBef>
              <a:buNone/>
            </a:pPr>
            <a:r>
              <a:rPr lang="en-US" sz="3080" b="0" strike="noStrike" spc="46">
                <a:solidFill>
                  <a:srgbClr val="4348AA"/>
                </a:solidFill>
                <a:latin typeface="Comic Sans MS"/>
              </a:rPr>
              <a:t>For small </a:t>
            </a:r>
            <a:r>
              <a:rPr lang="en-US" sz="5350" b="0" i="1" strike="noStrike" spc="-24" baseline="5000">
                <a:solidFill>
                  <a:srgbClr val="000000"/>
                </a:solidFill>
                <a:latin typeface="Times New Roman"/>
              </a:rPr>
              <a:t>k </a:t>
            </a:r>
            <a:r>
              <a:rPr lang="en-US" sz="3080" b="0" strike="noStrike" spc="46">
                <a:solidFill>
                  <a:srgbClr val="4348AA"/>
                </a:solidFill>
                <a:latin typeface="Comic Sans MS"/>
              </a:rPr>
              <a:t>we can compute </a:t>
            </a:r>
            <a:r>
              <a:rPr lang="en-US" sz="3080" b="0" strike="noStrike" spc="29">
                <a:solidFill>
                  <a:srgbClr val="4348AA"/>
                </a:solidFill>
                <a:latin typeface="Comic Sans MS"/>
              </a:rPr>
              <a:t>the  result</a:t>
            </a:r>
            <a:r>
              <a:rPr lang="en-US" sz="3080" b="0" strike="noStrike" spc="-1">
                <a:solidFill>
                  <a:srgbClr val="4348AA"/>
                </a:solidFill>
                <a:latin typeface="Comic Sans MS"/>
              </a:rPr>
              <a:t> </a:t>
            </a:r>
            <a:r>
              <a:rPr lang="en-US" sz="3080" b="0" strike="noStrike" spc="29">
                <a:solidFill>
                  <a:srgbClr val="4348AA"/>
                </a:solidFill>
                <a:latin typeface="Comic Sans MS"/>
              </a:rPr>
              <a:t>fast</a:t>
            </a:r>
            <a:endParaRPr lang="en-IN" sz="3080" b="0" strike="noStrike" spc="-1">
              <a:latin typeface="Arial"/>
            </a:endParaRPr>
          </a:p>
        </p:txBody>
      </p:sp>
      <p:sp>
        <p:nvSpPr>
          <p:cNvPr id="342" name="object 4"/>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43" name="object 2"/>
          <p:cNvSpPr/>
          <p:nvPr/>
        </p:nvSpPr>
        <p:spPr>
          <a:xfrm>
            <a:off x="930600" y="657720"/>
            <a:ext cx="7300440" cy="426924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4">
                <a:solidFill>
                  <a:srgbClr val="FF2800"/>
                </a:solidFill>
                <a:latin typeface="Comic Sans MS"/>
              </a:rPr>
              <a:t>Some </a:t>
            </a:r>
            <a:r>
              <a:rPr lang="en-US" sz="2830" b="0" strike="noStrike" spc="-1">
                <a:solidFill>
                  <a:srgbClr val="FF2800"/>
                </a:solidFill>
                <a:latin typeface="Comic Sans MS"/>
              </a:rPr>
              <a:t>Classic Problems </a:t>
            </a:r>
            <a:r>
              <a:rPr lang="en-US" sz="2830" b="0" strike="noStrike" spc="-4">
                <a:solidFill>
                  <a:srgbClr val="FF2800"/>
                </a:solidFill>
                <a:latin typeface="Comic Sans MS"/>
              </a:rPr>
              <a:t>in </a:t>
            </a:r>
            <a:r>
              <a:rPr lang="en-US" sz="2830" b="0" strike="noStrike" spc="-1">
                <a:solidFill>
                  <a:srgbClr val="FF2800"/>
                </a:solidFill>
                <a:latin typeface="Comic Sans MS"/>
              </a:rPr>
              <a:t>Computer</a:t>
            </a:r>
            <a:r>
              <a:rPr lang="en-US" sz="2830" b="0" strike="noStrike" spc="-80">
                <a:solidFill>
                  <a:srgbClr val="FF2800"/>
                </a:solidFill>
                <a:latin typeface="Comic Sans MS"/>
              </a:rPr>
              <a:t> </a:t>
            </a:r>
            <a:r>
              <a:rPr lang="en-US" sz="2830" b="0" strike="noStrike" spc="-4">
                <a:solidFill>
                  <a:srgbClr val="FF2800"/>
                </a:solidFill>
                <a:latin typeface="Comic Sans MS"/>
              </a:rPr>
              <a:t>Science</a:t>
            </a:r>
            <a:endParaRPr lang="en-IN" sz="2830" b="0" strike="noStrike" spc="-1">
              <a:latin typeface="Arial"/>
            </a:endParaRPr>
          </a:p>
          <a:p>
            <a:pPr>
              <a:lnSpc>
                <a:spcPct val="100000"/>
              </a:lnSpc>
              <a:spcBef>
                <a:spcPts val="48"/>
              </a:spcBef>
              <a:buNone/>
            </a:pPr>
            <a:endParaRPr lang="en-IN" sz="2470" b="0" strike="noStrike" spc="-1">
              <a:latin typeface="Arial"/>
            </a:endParaRPr>
          </a:p>
          <a:p>
            <a:pPr marL="1091520" indent="-140040">
              <a:lnSpc>
                <a:spcPct val="100000"/>
              </a:lnSpc>
              <a:buClr>
                <a:srgbClr val="4348AA"/>
              </a:buClr>
              <a:buSzPct val="97000"/>
              <a:buFont typeface="Symbol"/>
              <a:buChar char=""/>
              <a:tabLst>
                <a:tab pos="1092240"/>
              </a:tabLst>
            </a:pPr>
            <a:r>
              <a:rPr lang="en-US" sz="2830" b="0" strike="noStrike" spc="-4">
                <a:solidFill>
                  <a:srgbClr val="4348AA"/>
                </a:solidFill>
                <a:latin typeface="Comic Sans MS"/>
              </a:rPr>
              <a:t>Satisfiability</a:t>
            </a:r>
            <a:r>
              <a:rPr lang="en-US" sz="2830" b="0" strike="noStrike" spc="-9">
                <a:solidFill>
                  <a:srgbClr val="4348AA"/>
                </a:solidFill>
                <a:latin typeface="Comic Sans MS"/>
              </a:rPr>
              <a:t> </a:t>
            </a:r>
            <a:r>
              <a:rPr lang="en-US" sz="2830" b="0" strike="noStrike" spc="-1">
                <a:solidFill>
                  <a:srgbClr val="4348AA"/>
                </a:solidFill>
                <a:latin typeface="Comic Sans MS"/>
              </a:rPr>
              <a:t>Problem</a:t>
            </a:r>
            <a:endParaRPr lang="en-IN" sz="2830" b="0" strike="noStrike" spc="-1">
              <a:latin typeface="Arial"/>
            </a:endParaRPr>
          </a:p>
          <a:p>
            <a:pPr>
              <a:lnSpc>
                <a:spcPct val="100000"/>
              </a:lnSpc>
              <a:buNone/>
              <a:tabLst>
                <a:tab pos="1092240"/>
              </a:tabLst>
            </a:pPr>
            <a:endParaRPr lang="en-IN" sz="5340" b="0" strike="noStrike" spc="-1">
              <a:latin typeface="Arial"/>
            </a:endParaRPr>
          </a:p>
          <a:p>
            <a:pPr marL="1091520" indent="-140040">
              <a:lnSpc>
                <a:spcPct val="100000"/>
              </a:lnSpc>
              <a:buClr>
                <a:srgbClr val="4348AA"/>
              </a:buClr>
              <a:buSzPct val="97000"/>
              <a:buFont typeface="Comic Sans MS"/>
              <a:buChar char="•"/>
              <a:tabLst>
                <a:tab pos="1092240"/>
              </a:tabLst>
            </a:pPr>
            <a:r>
              <a:rPr lang="en-US" sz="2830" b="0" strike="noStrike" spc="-4">
                <a:solidFill>
                  <a:srgbClr val="4348AA"/>
                </a:solidFill>
                <a:latin typeface="Comic Sans MS"/>
              </a:rPr>
              <a:t>Hamiltonian </a:t>
            </a:r>
            <a:r>
              <a:rPr lang="en-US" sz="2830" b="0" strike="noStrike" spc="-1">
                <a:solidFill>
                  <a:srgbClr val="4348AA"/>
                </a:solidFill>
                <a:latin typeface="Comic Sans MS"/>
              </a:rPr>
              <a:t>Path</a:t>
            </a:r>
            <a:r>
              <a:rPr lang="en-US" sz="2830" b="0" strike="noStrike" spc="-4">
                <a:solidFill>
                  <a:srgbClr val="4348AA"/>
                </a:solidFill>
                <a:latin typeface="Comic Sans MS"/>
              </a:rPr>
              <a:t> </a:t>
            </a:r>
            <a:r>
              <a:rPr lang="en-US" sz="2830" b="0" strike="noStrike" spc="-1">
                <a:solidFill>
                  <a:srgbClr val="4348AA"/>
                </a:solidFill>
                <a:latin typeface="Comic Sans MS"/>
              </a:rPr>
              <a:t>Problem</a:t>
            </a:r>
            <a:endParaRPr lang="en-IN" sz="2830" b="0" strike="noStrike" spc="-1">
              <a:latin typeface="Arial"/>
            </a:endParaRPr>
          </a:p>
          <a:p>
            <a:pPr>
              <a:lnSpc>
                <a:spcPct val="100000"/>
              </a:lnSpc>
              <a:spcBef>
                <a:spcPts val="54"/>
              </a:spcBef>
              <a:buNone/>
              <a:tabLst>
                <a:tab pos="1092240"/>
              </a:tabLst>
            </a:pPr>
            <a:endParaRPr lang="en-IN" sz="3359" b="0" strike="noStrike" spc="-1">
              <a:latin typeface="Arial"/>
            </a:endParaRPr>
          </a:p>
          <a:p>
            <a:pPr marL="1091520" indent="-140040">
              <a:lnSpc>
                <a:spcPct val="100000"/>
              </a:lnSpc>
              <a:spcBef>
                <a:spcPts val="3"/>
              </a:spcBef>
              <a:buClr>
                <a:srgbClr val="4348AA"/>
              </a:buClr>
              <a:buSzPct val="97000"/>
              <a:buFont typeface="Comic Sans MS"/>
              <a:buChar char="•"/>
              <a:tabLst>
                <a:tab pos="1092240"/>
              </a:tabLst>
            </a:pPr>
            <a:r>
              <a:rPr lang="en-US" sz="2830" b="0" strike="noStrike" spc="-1">
                <a:solidFill>
                  <a:srgbClr val="4348AA"/>
                </a:solidFill>
                <a:latin typeface="Comic Sans MS"/>
              </a:rPr>
              <a:t>Clique</a:t>
            </a:r>
            <a:r>
              <a:rPr lang="en-US" sz="2830" b="0" strike="noStrike" spc="-4">
                <a:solidFill>
                  <a:srgbClr val="4348AA"/>
                </a:solidFill>
                <a:latin typeface="Comic Sans MS"/>
              </a:rPr>
              <a:t> </a:t>
            </a:r>
            <a:r>
              <a:rPr lang="en-US" sz="2830" b="0" strike="noStrike" spc="-1">
                <a:solidFill>
                  <a:srgbClr val="4348AA"/>
                </a:solidFill>
                <a:latin typeface="Comic Sans MS"/>
              </a:rPr>
              <a:t>Problem</a:t>
            </a:r>
            <a:endParaRPr lang="en-IN" sz="2830" b="0" strike="noStrike" spc="-1">
              <a:latin typeface="Arial"/>
            </a:endParaRPr>
          </a:p>
          <a:p>
            <a:pPr marL="212760">
              <a:lnSpc>
                <a:spcPct val="100000"/>
              </a:lnSpc>
              <a:spcBef>
                <a:spcPts val="3081"/>
              </a:spcBef>
              <a:buNone/>
              <a:tabLst>
                <a:tab pos="1092240"/>
              </a:tabLst>
            </a:pPr>
            <a:r>
              <a:rPr lang="en-US" sz="2830" b="0" strike="noStrike" spc="-4">
                <a:solidFill>
                  <a:srgbClr val="FF2800"/>
                </a:solidFill>
                <a:latin typeface="Comic Sans MS"/>
              </a:rPr>
              <a:t>Are these </a:t>
            </a:r>
            <a:r>
              <a:rPr lang="en-US" sz="2830" b="0" strike="noStrike" spc="-1">
                <a:solidFill>
                  <a:srgbClr val="FF2800"/>
                </a:solidFill>
                <a:latin typeface="Comic Sans MS"/>
              </a:rPr>
              <a:t>problems </a:t>
            </a:r>
            <a:r>
              <a:rPr lang="en-US" sz="2830" b="0" strike="noStrike" spc="-4">
                <a:solidFill>
                  <a:srgbClr val="FF2800"/>
                </a:solidFill>
                <a:latin typeface="Comic Sans MS"/>
              </a:rPr>
              <a:t>in </a:t>
            </a:r>
            <a:r>
              <a:rPr lang="en-US" sz="2830" b="0" strike="noStrike" spc="-1">
                <a:solidFill>
                  <a:srgbClr val="FF2800"/>
                </a:solidFill>
                <a:latin typeface="Comic Sans MS"/>
              </a:rPr>
              <a:t>P</a:t>
            </a:r>
            <a:r>
              <a:rPr lang="en-US" sz="2830" b="0" strike="noStrike" spc="-15">
                <a:solidFill>
                  <a:srgbClr val="FF2800"/>
                </a:solidFill>
                <a:latin typeface="Comic Sans MS"/>
              </a:rPr>
              <a:t> </a:t>
            </a:r>
            <a:r>
              <a:rPr lang="en-US" sz="2830" b="0" strike="noStrike" spc="-1">
                <a:solidFill>
                  <a:srgbClr val="FF2800"/>
                </a:solidFill>
                <a:latin typeface="Comic Sans MS"/>
              </a:rPr>
              <a:t>??</a:t>
            </a:r>
            <a:endParaRPr lang="en-IN" sz="2830" b="0" strike="noStrike" spc="-1">
              <a:latin typeface="Arial"/>
            </a:endParaRPr>
          </a:p>
        </p:txBody>
      </p:sp>
    </p:spTree>
  </p:cSld>
  <p:clrMapOvr>
    <a:masterClrMapping/>
  </p:clrMapOvr>
  <p:transition/>
  <p:timing/>
</p:sld>
</file>

<file path=ppt/slides/slide3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44" name="object 2"/>
          <p:cNvSpPr/>
          <p:nvPr/>
        </p:nvSpPr>
        <p:spPr>
          <a:xfrm>
            <a:off x="255960" y="182160"/>
            <a:ext cx="7535160" cy="5815800"/>
          </a:xfrm>
          <a:prstGeom prst="rect">
            <a:avLst/>
          </a:prstGeom>
          <a:noFill/>
          <a:ln w="0">
            <a:noFill/>
          </a:ln>
        </p:spPr>
        <p:style>
          <a:lnRef idx="0"/>
          <a:fillRef idx="0"/>
          <a:effectRef idx="0"/>
          <a:fontRef idx="minor"/>
        </p:style>
        <p:txBody>
          <a:bodyPr lIns="0" tIns="55440" rIns="0" bIns="0" anchor="t">
            <a:spAutoFit/>
          </a:bodyPr>
          <a:lstStyle/>
          <a:p>
            <a:pPr marL="123480" algn="ctr">
              <a:lnSpc>
                <a:spcPct val="100000"/>
              </a:lnSpc>
              <a:spcBef>
                <a:spcPts val="439"/>
              </a:spcBef>
              <a:buNone/>
            </a:pPr>
            <a:r>
              <a:rPr lang="en-US" sz="3080" b="0" strike="noStrike" spc="63">
                <a:solidFill>
                  <a:srgbClr val="FF2800"/>
                </a:solidFill>
                <a:latin typeface="Comic Sans MS"/>
              </a:rPr>
              <a:t>The </a:t>
            </a:r>
            <a:r>
              <a:rPr lang="en-US" sz="3080" b="0" strike="noStrike" spc="29">
                <a:solidFill>
                  <a:srgbClr val="FF2800"/>
                </a:solidFill>
                <a:latin typeface="Comic Sans MS"/>
              </a:rPr>
              <a:t>Satisfiability</a:t>
            </a:r>
            <a:r>
              <a:rPr lang="en-US" sz="3080" b="0" strike="noStrike" spc="-114">
                <a:solidFill>
                  <a:srgbClr val="FF2800"/>
                </a:solidFill>
                <a:latin typeface="Comic Sans MS"/>
              </a:rPr>
              <a:t> </a:t>
            </a:r>
            <a:r>
              <a:rPr lang="en-US" sz="3080" b="0" strike="noStrike" spc="46">
                <a:solidFill>
                  <a:srgbClr val="FF2800"/>
                </a:solidFill>
                <a:latin typeface="Comic Sans MS"/>
              </a:rPr>
              <a:t>Problem</a:t>
            </a:r>
            <a:endParaRPr lang="en-IN" sz="3080" b="0" strike="noStrike" spc="-1">
              <a:latin typeface="Arial"/>
            </a:endParaRPr>
          </a:p>
          <a:p>
            <a:pPr>
              <a:lnSpc>
                <a:spcPct val="100000"/>
              </a:lnSpc>
              <a:spcBef>
                <a:spcPts val="65"/>
              </a:spcBef>
              <a:buNone/>
            </a:pPr>
            <a:endParaRPr lang="en-IN" sz="3400" b="0" strike="noStrike" spc="-1">
              <a:latin typeface="Arial"/>
            </a:endParaRPr>
          </a:p>
          <a:p>
            <a:pPr marL="1279080">
              <a:lnSpc>
                <a:spcPct val="123000"/>
              </a:lnSpc>
              <a:spcBef>
                <a:spcPts val="17"/>
              </a:spcBef>
              <a:buNone/>
            </a:pPr>
            <a:r>
              <a:rPr lang="en-US" sz="3080" b="0" strike="noStrike" spc="29">
                <a:solidFill>
                  <a:srgbClr val="4348AA"/>
                </a:solidFill>
                <a:latin typeface="Comic Sans MS"/>
              </a:rPr>
              <a:t>Boolean </a:t>
            </a:r>
            <a:r>
              <a:rPr lang="en-US" sz="3080" b="0" strike="noStrike" spc="46">
                <a:solidFill>
                  <a:srgbClr val="4348AA"/>
                </a:solidFill>
                <a:latin typeface="Comic Sans MS"/>
              </a:rPr>
              <a:t>expressions </a:t>
            </a:r>
            <a:r>
              <a:rPr lang="en-US" sz="3080" b="0" strike="noStrike" spc="15">
                <a:solidFill>
                  <a:srgbClr val="4348AA"/>
                </a:solidFill>
                <a:latin typeface="Comic Sans MS"/>
              </a:rPr>
              <a:t>in  </a:t>
            </a:r>
            <a:r>
              <a:rPr lang="en-US" sz="3080" b="0" strike="noStrike" spc="46">
                <a:solidFill>
                  <a:srgbClr val="4348AA"/>
                </a:solidFill>
                <a:latin typeface="Comic Sans MS"/>
              </a:rPr>
              <a:t>Conjunctive Normal</a:t>
            </a:r>
            <a:r>
              <a:rPr lang="en-US" sz="3080" b="0" strike="noStrike" spc="-97">
                <a:solidFill>
                  <a:srgbClr val="4348AA"/>
                </a:solidFill>
                <a:latin typeface="Comic Sans MS"/>
              </a:rPr>
              <a:t> </a:t>
            </a:r>
            <a:r>
              <a:rPr lang="en-US" sz="3080" b="0" strike="noStrike" spc="46">
                <a:solidFill>
                  <a:srgbClr val="4348AA"/>
                </a:solidFill>
                <a:latin typeface="Comic Sans MS"/>
              </a:rPr>
              <a:t>Form:</a:t>
            </a:r>
            <a:endParaRPr lang="en-IN" sz="3080" b="0" strike="noStrike" spc="-1">
              <a:latin typeface="Arial"/>
            </a:endParaRPr>
          </a:p>
          <a:p>
            <a:pPr>
              <a:lnSpc>
                <a:spcPct val="100000"/>
              </a:lnSpc>
              <a:buNone/>
            </a:pPr>
            <a:endParaRPr lang="en-IN" sz="4540" b="0" strike="noStrike" spc="-1">
              <a:latin typeface="Arial"/>
            </a:endParaRPr>
          </a:p>
          <a:p>
            <a:pPr>
              <a:lnSpc>
                <a:spcPct val="100000"/>
              </a:lnSpc>
              <a:buNone/>
            </a:pPr>
            <a:endParaRPr lang="en-IN" sz="4540" b="0" strike="noStrike" spc="-1">
              <a:latin typeface="Arial"/>
            </a:endParaRPr>
          </a:p>
          <a:p>
            <a:pPr>
              <a:lnSpc>
                <a:spcPct val="100000"/>
              </a:lnSpc>
              <a:buNone/>
            </a:pPr>
            <a:endParaRPr lang="en-IN" sz="4540" b="0" strike="noStrike" spc="-1">
              <a:latin typeface="Arial"/>
            </a:endParaRPr>
          </a:p>
          <a:p>
            <a:pPr>
              <a:lnSpc>
                <a:spcPct val="100000"/>
              </a:lnSpc>
              <a:buNone/>
            </a:pPr>
            <a:endParaRPr lang="en-IN" sz="4540" b="0" strike="noStrike" spc="-1">
              <a:latin typeface="Arial"/>
            </a:endParaRPr>
          </a:p>
          <a:p>
            <a:pPr marL="360360" algn="ctr">
              <a:lnSpc>
                <a:spcPct val="100000"/>
              </a:lnSpc>
              <a:spcBef>
                <a:spcPts val="2920"/>
              </a:spcBef>
              <a:buNone/>
            </a:pPr>
            <a:r>
              <a:rPr lang="en-US" sz="3080" b="0" strike="noStrike" spc="29">
                <a:solidFill>
                  <a:srgbClr val="E02DA4"/>
                </a:solidFill>
                <a:latin typeface="Comic Sans MS"/>
              </a:rPr>
              <a:t>Question: </a:t>
            </a:r>
            <a:r>
              <a:rPr lang="en-US" sz="3080" b="0" strike="noStrike" spc="29">
                <a:solidFill>
                  <a:srgbClr val="4348AA"/>
                </a:solidFill>
                <a:latin typeface="Comic Sans MS"/>
              </a:rPr>
              <a:t>is </a:t>
            </a:r>
            <a:r>
              <a:rPr lang="en-US" sz="3080" b="0" strike="noStrike" spc="46">
                <a:solidFill>
                  <a:srgbClr val="4348AA"/>
                </a:solidFill>
                <a:latin typeface="Comic Sans MS"/>
              </a:rPr>
              <a:t>expression</a:t>
            </a:r>
            <a:r>
              <a:rPr lang="en-US" sz="3080" b="0" strike="noStrike" spc="-66">
                <a:solidFill>
                  <a:srgbClr val="4348AA"/>
                </a:solidFill>
                <a:latin typeface="Comic Sans MS"/>
              </a:rPr>
              <a:t> </a:t>
            </a:r>
            <a:r>
              <a:rPr lang="en-US" sz="3080" b="0" strike="noStrike" spc="46">
                <a:solidFill>
                  <a:srgbClr val="4348AA"/>
                </a:solidFill>
                <a:latin typeface="Comic Sans MS"/>
              </a:rPr>
              <a:t>satisfiable?</a:t>
            </a:r>
            <a:endParaRPr lang="en-IN" sz="3080" b="0" strike="noStrike" spc="-1">
              <a:latin typeface="Arial"/>
            </a:endParaRPr>
          </a:p>
        </p:txBody>
      </p:sp>
      <p:sp>
        <p:nvSpPr>
          <p:cNvPr id="345" name="object 3"/>
          <p:cNvSpPr/>
          <p:nvPr/>
        </p:nvSpPr>
        <p:spPr>
          <a:xfrm>
            <a:off x="6840" y="6840"/>
            <a:ext cx="9127080" cy="6849360"/>
          </a:xfrm>
          <a:custGeom>
            <a:rect l="l" t="t" r="r" b="b"/>
            <a:pathLst>
              <a:path w="2814320" h="2112010">
                <a:moveTo>
                  <a:pt x="0" y="0"/>
                </a:moveTo>
                <a:lnTo>
                  <a:pt x="2813860" y="0"/>
                </a:lnTo>
                <a:lnTo>
                  <a:pt x="2813860"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46" name="object 2"/>
          <p:cNvSpPr/>
          <p:nvPr/>
        </p:nvSpPr>
        <p:spPr>
          <a:xfrm>
            <a:off x="3778200" y="1212840"/>
            <a:ext cx="205560" cy="360"/>
          </a:xfrm>
          <a:custGeom>
            <a:rect l="l" t="t" r="r" b="b"/>
            <a:pathLst>
              <a:path w="63500">
                <a:moveTo>
                  <a:pt x="0" y="0"/>
                </a:moveTo>
                <a:lnTo>
                  <a:pt x="63406" y="0"/>
                </a:lnTo>
              </a:path>
            </a:pathLst>
          </a:custGeom>
          <a:noFill/>
          <a:ln w="3175">
            <a:solidFill>
              <a:srgbClr val="000000"/>
            </a:solidFill>
            <a:round/>
          </a:ln>
        </p:spPr>
        <p:style>
          <a:lnRef idx="0"/>
          <a:fillRef idx="0"/>
          <a:effectRef idx="0"/>
          <a:fontRef idx="minor"/>
        </p:style>
        <p:txBody>
          <a:bodyPr/>
          <a:lstStyle/>
          <a:p/>
        </p:txBody>
      </p:sp>
      <p:sp>
        <p:nvSpPr>
          <p:cNvPr id="347" name="PlaceHolder 1"/>
          <p:cNvSpPr>
            <a:spLocks noGrp="1"/>
          </p:cNvSpPr>
          <p:nvPr>
            <p:ph type="title" idx="4294967295"/>
          </p:nvPr>
        </p:nvSpPr>
        <p:spPr>
          <a:xfrm>
            <a:off x="3456720" y="948240"/>
            <a:ext cx="3826080" cy="1485000"/>
          </a:xfrm>
          <a:prstGeom prst="rect">
            <a:avLst/>
          </a:prstGeom>
          <a:noFill/>
          <a:ln w="0">
            <a:noFill/>
          </a:ln>
        </p:spPr>
        <p:txBody>
          <a:bodyPr lIns="0" tIns="43200" rIns="0" bIns="0" anchor="t">
            <a:noAutofit/>
          </a:bodyPr>
          <a:lstStyle/>
          <a:p>
            <a:pPr marL="123480">
              <a:lnSpc>
                <a:spcPct val="100000"/>
              </a:lnSpc>
              <a:spcBef>
                <a:spcPts val="340"/>
              </a:spcBef>
              <a:buNone/>
            </a:pPr>
            <a:r>
              <a:rPr lang="en-US" sz="3570" b="0" strike="noStrike" spc="-32">
                <a:solidFill>
                  <a:srgbClr val="000000"/>
                </a:solidFill>
                <a:latin typeface="Times New Roman"/>
              </a:rPr>
              <a:t>(</a:t>
            </a:r>
            <a:r>
              <a:rPr lang="en-US" sz="3570" b="0" i="1" strike="noStrike" spc="-32">
                <a:solidFill>
                  <a:srgbClr val="000000"/>
                </a:solidFill>
                <a:latin typeface="Times New Roman"/>
              </a:rPr>
              <a:t>x</a:t>
            </a:r>
            <a:r>
              <a:rPr lang="en-US" sz="4379" b="0" strike="noStrike" spc="-49" baseline="-18000">
                <a:solidFill>
                  <a:srgbClr val="000000"/>
                </a:solidFill>
                <a:latin typeface="Times New Roman"/>
              </a:rPr>
              <a:t>1</a:t>
            </a:r>
            <a:r>
              <a:rPr lang="en-US" sz="4379" b="0" strike="noStrike" spc="-197" baseline="-18000">
                <a:solidFill>
                  <a:srgbClr val="000000"/>
                </a:solidFill>
                <a:latin typeface="Times New Roman"/>
              </a:rPr>
              <a:t> </a:t>
            </a:r>
            <a:r>
              <a:rPr lang="en-US" sz="3570" b="0" strike="noStrike" spc="-1">
                <a:solidFill>
                  <a:srgbClr val="000000"/>
                </a:solidFill>
                <a:latin typeface="Symbol"/>
              </a:rPr>
              <a:t></a:t>
            </a:r>
            <a:r>
              <a:rPr lang="en-US" sz="3570" b="0" strike="noStrike" spc="-18">
                <a:solidFill>
                  <a:srgbClr val="000000"/>
                </a:solidFill>
                <a:latin typeface="Times New Roman"/>
              </a:rPr>
              <a:t> </a:t>
            </a:r>
            <a:r>
              <a:rPr lang="en-US" sz="3570" b="0" i="1" strike="noStrike" spc="-1">
                <a:solidFill>
                  <a:srgbClr val="000000"/>
                </a:solidFill>
                <a:latin typeface="Times New Roman"/>
              </a:rPr>
              <a:t>x</a:t>
            </a:r>
            <a:r>
              <a:rPr lang="en-US" sz="4379" b="0" strike="noStrike" spc="-1" baseline="-18000">
                <a:solidFill>
                  <a:srgbClr val="000000"/>
                </a:solidFill>
                <a:latin typeface="Times New Roman"/>
              </a:rPr>
              <a:t>2</a:t>
            </a:r>
            <a:r>
              <a:rPr lang="en-US" sz="4379" b="0" strike="noStrike" spc="-633" baseline="-18000">
                <a:solidFill>
                  <a:srgbClr val="000000"/>
                </a:solidFill>
                <a:latin typeface="Times New Roman"/>
              </a:rPr>
              <a:t> </a:t>
            </a:r>
            <a:r>
              <a:rPr lang="en-US" sz="3570" b="0" strike="noStrike" spc="-1">
                <a:solidFill>
                  <a:srgbClr val="000000"/>
                </a:solidFill>
                <a:latin typeface="Times New Roman"/>
              </a:rPr>
              <a:t>)</a:t>
            </a:r>
            <a:r>
              <a:rPr lang="en-US" sz="3570" b="0" strike="noStrike" spc="-276">
                <a:solidFill>
                  <a:srgbClr val="000000"/>
                </a:solidFill>
                <a:latin typeface="Times New Roman"/>
              </a:rPr>
              <a:t> </a:t>
            </a:r>
            <a:r>
              <a:rPr lang="en-US" sz="3570" b="0" strike="noStrike" spc="-1">
                <a:solidFill>
                  <a:srgbClr val="000000"/>
                </a:solidFill>
                <a:latin typeface="Symbol"/>
              </a:rPr>
              <a:t></a:t>
            </a:r>
            <a:r>
              <a:rPr lang="en-US" sz="3570" b="0" strike="noStrike" spc="-293">
                <a:solidFill>
                  <a:srgbClr val="000000"/>
                </a:solidFill>
                <a:latin typeface="Times New Roman"/>
              </a:rPr>
              <a:t> </a:t>
            </a:r>
            <a:r>
              <a:rPr lang="en-US" sz="3570" b="0" strike="noStrike" spc="-32">
                <a:solidFill>
                  <a:srgbClr val="000000"/>
                </a:solidFill>
                <a:latin typeface="Times New Roman"/>
              </a:rPr>
              <a:t>(</a:t>
            </a:r>
            <a:r>
              <a:rPr lang="en-US" sz="3570" b="0" i="1" strike="noStrike" spc="-32">
                <a:solidFill>
                  <a:srgbClr val="000000"/>
                </a:solidFill>
                <a:latin typeface="Times New Roman"/>
              </a:rPr>
              <a:t>x</a:t>
            </a:r>
            <a:r>
              <a:rPr lang="en-US" sz="4379" b="0" strike="noStrike" spc="-49" baseline="-18000">
                <a:solidFill>
                  <a:srgbClr val="000000"/>
                </a:solidFill>
                <a:latin typeface="Times New Roman"/>
              </a:rPr>
              <a:t>1</a:t>
            </a:r>
            <a:r>
              <a:rPr lang="en-US" sz="4379" b="0" strike="noStrike" spc="-197" baseline="-18000">
                <a:solidFill>
                  <a:srgbClr val="000000"/>
                </a:solidFill>
                <a:latin typeface="Times New Roman"/>
              </a:rPr>
              <a:t> </a:t>
            </a:r>
            <a:r>
              <a:rPr lang="en-US" sz="3570" b="0" strike="noStrike" spc="-1">
                <a:solidFill>
                  <a:srgbClr val="000000"/>
                </a:solidFill>
                <a:latin typeface="Symbol"/>
              </a:rPr>
              <a:t></a:t>
            </a:r>
            <a:r>
              <a:rPr lang="en-US" sz="3570" b="0" strike="noStrike" spc="-18">
                <a:solidFill>
                  <a:srgbClr val="000000"/>
                </a:solidFill>
                <a:latin typeface="Times New Roman"/>
              </a:rPr>
              <a:t> </a:t>
            </a:r>
            <a:r>
              <a:rPr lang="en-US" sz="3570" b="0" i="1" strike="noStrike" spc="-49">
                <a:solidFill>
                  <a:srgbClr val="000000"/>
                </a:solidFill>
                <a:latin typeface="Times New Roman"/>
              </a:rPr>
              <a:t>x</a:t>
            </a:r>
            <a:r>
              <a:rPr lang="en-US" sz="4379" b="0" strike="noStrike" spc="-72" baseline="-18000">
                <a:solidFill>
                  <a:srgbClr val="000000"/>
                </a:solidFill>
                <a:latin typeface="Times New Roman"/>
              </a:rPr>
              <a:t>3</a:t>
            </a:r>
            <a:r>
              <a:rPr lang="en-US" sz="4379" b="0" strike="noStrike" spc="-778" baseline="-18000">
                <a:solidFill>
                  <a:srgbClr val="000000"/>
                </a:solidFill>
                <a:latin typeface="Times New Roman"/>
              </a:rPr>
              <a:t> </a:t>
            </a:r>
            <a:r>
              <a:rPr lang="en-US" sz="3570" b="0" strike="noStrike" spc="-1">
                <a:solidFill>
                  <a:srgbClr val="000000"/>
                </a:solidFill>
                <a:latin typeface="Times New Roman"/>
              </a:rPr>
              <a:t>)</a:t>
            </a:r>
            <a:endParaRPr lang="en-US" sz="3570" b="0" strike="noStrike" spc="-1">
              <a:solidFill>
                <a:srgbClr val="000000"/>
              </a:solidFill>
              <a:latin typeface="Calibri"/>
            </a:endParaRPr>
          </a:p>
        </p:txBody>
      </p:sp>
      <p:sp>
        <p:nvSpPr>
          <p:cNvPr id="348" name="object 4"/>
          <p:cNvSpPr/>
          <p:nvPr/>
        </p:nvSpPr>
        <p:spPr>
          <a:xfrm>
            <a:off x="2867040" y="4942800"/>
            <a:ext cx="205560" cy="360"/>
          </a:xfrm>
          <a:custGeom>
            <a:rect l="l" t="t" r="r" b="b"/>
            <a:pathLst>
              <a:path w="63500">
                <a:moveTo>
                  <a:pt x="0" y="0"/>
                </a:moveTo>
                <a:lnTo>
                  <a:pt x="63407" y="0"/>
                </a:lnTo>
              </a:path>
            </a:pathLst>
          </a:custGeom>
          <a:noFill/>
          <a:ln w="3175">
            <a:solidFill>
              <a:srgbClr val="000000"/>
            </a:solidFill>
            <a:round/>
          </a:ln>
        </p:spPr>
        <p:style>
          <a:lnRef idx="0"/>
          <a:fillRef idx="0"/>
          <a:effectRef idx="0"/>
          <a:fontRef idx="minor"/>
        </p:style>
        <p:txBody>
          <a:bodyPr/>
          <a:lstStyle/>
          <a:p/>
        </p:txBody>
      </p:sp>
      <p:sp>
        <p:nvSpPr>
          <p:cNvPr id="349" name="object 5"/>
          <p:cNvSpPr/>
          <p:nvPr/>
        </p:nvSpPr>
        <p:spPr>
          <a:xfrm>
            <a:off x="195480" y="3276360"/>
            <a:ext cx="8789400" cy="2163600"/>
          </a:xfrm>
          <a:prstGeom prst="rect">
            <a:avLst/>
          </a:prstGeom>
          <a:noFill/>
          <a:ln w="0">
            <a:noFill/>
          </a:ln>
        </p:spPr>
        <p:style>
          <a:lnRef idx="0"/>
          <a:fillRef idx="0"/>
          <a:effectRef idx="0"/>
          <a:fontRef idx="minor"/>
        </p:style>
        <p:txBody>
          <a:bodyPr lIns="0" tIns="55440" rIns="0" bIns="0" anchor="t">
            <a:spAutoFit/>
          </a:bodyPr>
          <a:lstStyle/>
          <a:p>
            <a:pPr marL="123480">
              <a:lnSpc>
                <a:spcPct val="100000"/>
              </a:lnSpc>
              <a:spcBef>
                <a:spcPts val="439"/>
              </a:spcBef>
              <a:buNone/>
            </a:pPr>
            <a:r>
              <a:rPr lang="en-US" sz="3080" b="0" strike="noStrike" spc="29">
                <a:solidFill>
                  <a:srgbClr val="4348AA"/>
                </a:solidFill>
                <a:latin typeface="Comic Sans MS"/>
              </a:rPr>
              <a:t>Satisfiable?</a:t>
            </a:r>
            <a:endParaRPr lang="en-IN" sz="3080" b="0" strike="noStrike" spc="-1">
              <a:latin typeface="Arial"/>
            </a:endParaRPr>
          </a:p>
          <a:p>
            <a:pPr marL="123480">
              <a:lnSpc>
                <a:spcPct val="100000"/>
              </a:lnSpc>
              <a:spcBef>
                <a:spcPts val="96"/>
              </a:spcBef>
              <a:buNone/>
            </a:pPr>
            <a:r>
              <a:rPr lang="en-US" sz="3080" b="0" strike="noStrike" spc="46">
                <a:solidFill>
                  <a:srgbClr val="4348AA"/>
                </a:solidFill>
                <a:latin typeface="Comic Sans MS"/>
              </a:rPr>
              <a:t>Can you </a:t>
            </a:r>
            <a:r>
              <a:rPr lang="en-US" sz="3080" b="0" strike="noStrike" spc="29">
                <a:solidFill>
                  <a:srgbClr val="4348AA"/>
                </a:solidFill>
                <a:latin typeface="Comic Sans MS"/>
              </a:rPr>
              <a:t>find values for x1, x2, </a:t>
            </a:r>
            <a:r>
              <a:rPr lang="en-US" sz="3080" b="0" strike="noStrike" spc="46">
                <a:solidFill>
                  <a:srgbClr val="4348AA"/>
                </a:solidFill>
                <a:latin typeface="Comic Sans MS"/>
              </a:rPr>
              <a:t>and x3 so</a:t>
            </a:r>
            <a:r>
              <a:rPr lang="en-US" sz="3080" b="0" strike="noStrike" spc="-197">
                <a:solidFill>
                  <a:srgbClr val="4348AA"/>
                </a:solidFill>
                <a:latin typeface="Comic Sans MS"/>
              </a:rPr>
              <a:t> </a:t>
            </a:r>
            <a:r>
              <a:rPr lang="en-US" sz="3080" b="0" strike="noStrike" spc="29">
                <a:solidFill>
                  <a:srgbClr val="4348AA"/>
                </a:solidFill>
                <a:latin typeface="Comic Sans MS"/>
              </a:rPr>
              <a:t>that</a:t>
            </a:r>
            <a:endParaRPr lang="en-IN" sz="3080" b="0" strike="noStrike" spc="-1">
              <a:latin typeface="Arial"/>
            </a:endParaRPr>
          </a:p>
          <a:p>
            <a:pPr marL="2473200">
              <a:lnSpc>
                <a:spcPct val="100000"/>
              </a:lnSpc>
              <a:spcBef>
                <a:spcPts val="3438"/>
              </a:spcBef>
              <a:buNone/>
            </a:pPr>
            <a:r>
              <a:rPr lang="en-US" sz="3570" b="0" strike="noStrike" spc="-32">
                <a:solidFill>
                  <a:srgbClr val="000000"/>
                </a:solidFill>
                <a:latin typeface="Times New Roman"/>
              </a:rPr>
              <a:t>(</a:t>
            </a:r>
            <a:r>
              <a:rPr lang="en-US" sz="3570" b="0" i="1" strike="noStrike" spc="-32">
                <a:solidFill>
                  <a:srgbClr val="000000"/>
                </a:solidFill>
                <a:latin typeface="Times New Roman"/>
              </a:rPr>
              <a:t>x</a:t>
            </a:r>
            <a:r>
              <a:rPr lang="en-US" sz="4379" b="0" strike="noStrike" spc="-49" baseline="-18000">
                <a:solidFill>
                  <a:srgbClr val="000000"/>
                </a:solidFill>
                <a:latin typeface="Times New Roman"/>
              </a:rPr>
              <a:t>1</a:t>
            </a:r>
            <a:r>
              <a:rPr lang="en-US" sz="4379" b="0" strike="noStrike" spc="-171" baseline="-18000">
                <a:solidFill>
                  <a:srgbClr val="000000"/>
                </a:solidFill>
                <a:latin typeface="Times New Roman"/>
              </a:rPr>
              <a:t> </a:t>
            </a:r>
            <a:r>
              <a:rPr lang="en-US" sz="3570" b="0" strike="noStrike" spc="-1">
                <a:solidFill>
                  <a:srgbClr val="000000"/>
                </a:solidFill>
                <a:latin typeface="Symbol"/>
              </a:rPr>
              <a:t></a:t>
            </a:r>
            <a:r>
              <a:rPr lang="en-US" sz="3570" b="0" strike="noStrike" spc="-1">
                <a:solidFill>
                  <a:srgbClr val="000000"/>
                </a:solidFill>
                <a:latin typeface="Times New Roman"/>
              </a:rPr>
              <a:t> </a:t>
            </a:r>
            <a:r>
              <a:rPr lang="en-US" sz="3570" b="0" i="1" strike="noStrike" spc="-1">
                <a:solidFill>
                  <a:srgbClr val="000000"/>
                </a:solidFill>
                <a:latin typeface="Times New Roman"/>
              </a:rPr>
              <a:t>x</a:t>
            </a:r>
            <a:r>
              <a:rPr lang="en-US" sz="4379" b="0" strike="noStrike" spc="-1" baseline="-18000">
                <a:solidFill>
                  <a:srgbClr val="000000"/>
                </a:solidFill>
                <a:latin typeface="Times New Roman"/>
              </a:rPr>
              <a:t>2</a:t>
            </a:r>
            <a:r>
              <a:rPr lang="en-US" sz="4379" b="0" strike="noStrike" spc="-608" baseline="-18000">
                <a:solidFill>
                  <a:srgbClr val="000000"/>
                </a:solidFill>
                <a:latin typeface="Times New Roman"/>
              </a:rPr>
              <a:t> </a:t>
            </a:r>
            <a:r>
              <a:rPr lang="en-US" sz="3570" b="0" strike="noStrike" spc="-1">
                <a:solidFill>
                  <a:srgbClr val="000000"/>
                </a:solidFill>
                <a:latin typeface="Times New Roman"/>
              </a:rPr>
              <a:t>)</a:t>
            </a:r>
            <a:r>
              <a:rPr lang="en-US" sz="3570" b="0" strike="noStrike" spc="-276">
                <a:solidFill>
                  <a:srgbClr val="000000"/>
                </a:solidFill>
                <a:latin typeface="Times New Roman"/>
              </a:rPr>
              <a:t> </a:t>
            </a:r>
            <a:r>
              <a:rPr lang="en-US" sz="3570" b="0" strike="noStrike" spc="-1">
                <a:solidFill>
                  <a:srgbClr val="000000"/>
                </a:solidFill>
                <a:latin typeface="Symbol"/>
              </a:rPr>
              <a:t></a:t>
            </a:r>
            <a:r>
              <a:rPr lang="en-US" sz="3570" b="0" strike="noStrike" spc="-276">
                <a:solidFill>
                  <a:srgbClr val="000000"/>
                </a:solidFill>
                <a:latin typeface="Times New Roman"/>
              </a:rPr>
              <a:t> </a:t>
            </a:r>
            <a:r>
              <a:rPr lang="en-US" sz="3570" b="0" strike="noStrike" spc="-32">
                <a:solidFill>
                  <a:srgbClr val="000000"/>
                </a:solidFill>
                <a:latin typeface="Times New Roman"/>
              </a:rPr>
              <a:t>(</a:t>
            </a:r>
            <a:r>
              <a:rPr lang="en-US" sz="3570" b="0" i="1" strike="noStrike" spc="-32">
                <a:solidFill>
                  <a:srgbClr val="000000"/>
                </a:solidFill>
                <a:latin typeface="Times New Roman"/>
              </a:rPr>
              <a:t>x</a:t>
            </a:r>
            <a:r>
              <a:rPr lang="en-US" sz="4379" b="0" strike="noStrike" spc="-49" baseline="-18000">
                <a:solidFill>
                  <a:srgbClr val="000000"/>
                </a:solidFill>
                <a:latin typeface="Times New Roman"/>
              </a:rPr>
              <a:t>1</a:t>
            </a:r>
            <a:r>
              <a:rPr lang="en-US" sz="4379" b="0" strike="noStrike" spc="-143" baseline="-18000">
                <a:solidFill>
                  <a:srgbClr val="000000"/>
                </a:solidFill>
                <a:latin typeface="Times New Roman"/>
              </a:rPr>
              <a:t> </a:t>
            </a:r>
            <a:r>
              <a:rPr lang="en-US" sz="3570" b="0" strike="noStrike" spc="-1">
                <a:solidFill>
                  <a:srgbClr val="000000"/>
                </a:solidFill>
                <a:latin typeface="Symbol"/>
              </a:rPr>
              <a:t></a:t>
            </a:r>
            <a:r>
              <a:rPr lang="en-US" sz="3570" b="0" strike="noStrike" spc="-18">
                <a:solidFill>
                  <a:srgbClr val="000000"/>
                </a:solidFill>
                <a:latin typeface="Times New Roman"/>
              </a:rPr>
              <a:t> </a:t>
            </a:r>
            <a:r>
              <a:rPr lang="en-US" sz="3570" b="0" i="1" strike="noStrike" spc="46">
                <a:solidFill>
                  <a:srgbClr val="000000"/>
                </a:solidFill>
                <a:latin typeface="Times New Roman"/>
              </a:rPr>
              <a:t>x</a:t>
            </a:r>
            <a:r>
              <a:rPr lang="en-US" sz="4379" b="0" strike="noStrike" spc="69" baseline="-18000">
                <a:solidFill>
                  <a:srgbClr val="000000"/>
                </a:solidFill>
                <a:latin typeface="Times New Roman"/>
              </a:rPr>
              <a:t>3</a:t>
            </a:r>
            <a:r>
              <a:rPr lang="en-US" sz="3570" b="0" strike="noStrike" spc="46">
                <a:solidFill>
                  <a:srgbClr val="000000"/>
                </a:solidFill>
                <a:latin typeface="Times New Roman"/>
              </a:rPr>
              <a:t>)</a:t>
            </a:r>
            <a:r>
              <a:rPr lang="en-US" sz="3570" b="0" strike="noStrike" spc="-114">
                <a:solidFill>
                  <a:srgbClr val="000000"/>
                </a:solidFill>
                <a:latin typeface="Times New Roman"/>
              </a:rPr>
              <a:t> </a:t>
            </a:r>
            <a:r>
              <a:rPr lang="en-US" sz="3570" b="0" strike="noStrike" spc="-1">
                <a:solidFill>
                  <a:srgbClr val="000000"/>
                </a:solidFill>
                <a:latin typeface="Symbol"/>
              </a:rPr>
              <a:t></a:t>
            </a:r>
            <a:r>
              <a:rPr lang="en-US" sz="3570" b="0" strike="noStrike" spc="-503">
                <a:solidFill>
                  <a:srgbClr val="000000"/>
                </a:solidFill>
                <a:latin typeface="Times New Roman"/>
              </a:rPr>
              <a:t> </a:t>
            </a:r>
            <a:r>
              <a:rPr lang="en-US" sz="3570" b="0" strike="noStrike" spc="-1">
                <a:solidFill>
                  <a:srgbClr val="000000"/>
                </a:solidFill>
                <a:latin typeface="Times New Roman"/>
              </a:rPr>
              <a:t>1</a:t>
            </a:r>
            <a:endParaRPr lang="en-IN" sz="3570" b="0" strike="noStrike" spc="-1">
              <a:latin typeface="Arial"/>
            </a:endParaRPr>
          </a:p>
        </p:txBody>
      </p:sp>
      <p:sp>
        <p:nvSpPr>
          <p:cNvPr id="350" name="object 6"/>
          <p:cNvSpPr/>
          <p:nvPr/>
        </p:nvSpPr>
        <p:spPr>
          <a:xfrm>
            <a:off x="733320" y="993600"/>
            <a:ext cx="177084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Example:</a:t>
            </a:r>
            <a:endParaRPr lang="en-IN" sz="3080" b="0" strike="noStrike" spc="-1">
              <a:latin typeface="Arial"/>
            </a:endParaRPr>
          </a:p>
        </p:txBody>
      </p:sp>
      <p:sp>
        <p:nvSpPr>
          <p:cNvPr id="351" name="object 7"/>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52" name="object 2"/>
          <p:cNvSpPr/>
          <p:nvPr/>
        </p:nvSpPr>
        <p:spPr>
          <a:xfrm>
            <a:off x="3783960" y="1212840"/>
            <a:ext cx="205560" cy="360"/>
          </a:xfrm>
          <a:custGeom>
            <a:rect l="l" t="t" r="r" b="b"/>
            <a:pathLst>
              <a:path w="63500">
                <a:moveTo>
                  <a:pt x="0" y="0"/>
                </a:moveTo>
                <a:lnTo>
                  <a:pt x="63500" y="0"/>
                </a:lnTo>
              </a:path>
            </a:pathLst>
          </a:custGeom>
          <a:noFill/>
          <a:ln w="3175">
            <a:solidFill>
              <a:srgbClr val="000000"/>
            </a:solidFill>
            <a:round/>
          </a:ln>
        </p:spPr>
        <p:style>
          <a:lnRef idx="0"/>
          <a:fillRef idx="0"/>
          <a:effectRef idx="0"/>
          <a:fontRef idx="minor"/>
        </p:style>
        <p:txBody>
          <a:bodyPr/>
          <a:lstStyle/>
          <a:p/>
        </p:txBody>
      </p:sp>
      <p:sp>
        <p:nvSpPr>
          <p:cNvPr id="353" name="object 3"/>
          <p:cNvSpPr/>
          <p:nvPr/>
        </p:nvSpPr>
        <p:spPr>
          <a:xfrm>
            <a:off x="3461760" y="948240"/>
            <a:ext cx="3832200" cy="1484280"/>
          </a:xfrm>
          <a:prstGeom prst="rect">
            <a:avLst/>
          </a:prstGeom>
          <a:noFill/>
          <a:ln w="0">
            <a:noFill/>
          </a:ln>
        </p:spPr>
        <p:style>
          <a:lnRef idx="0"/>
          <a:fillRef idx="0"/>
          <a:effectRef idx="0"/>
          <a:fontRef idx="minor"/>
        </p:style>
        <p:txBody>
          <a:bodyPr lIns="0" tIns="43200" rIns="0" bIns="0" anchor="t">
            <a:spAutoFit/>
          </a:bodyPr>
          <a:lstStyle/>
          <a:p>
            <a:pPr marL="123480">
              <a:lnSpc>
                <a:spcPct val="100000"/>
              </a:lnSpc>
              <a:spcBef>
                <a:spcPts val="340"/>
              </a:spcBef>
              <a:buNone/>
            </a:pPr>
            <a:r>
              <a:rPr lang="en-US" sz="3570" b="0" strike="noStrike" spc="-32">
                <a:solidFill>
                  <a:srgbClr val="000000"/>
                </a:solidFill>
                <a:latin typeface="Times New Roman"/>
              </a:rPr>
              <a:t>(</a:t>
            </a:r>
            <a:r>
              <a:rPr lang="en-US" sz="3570" b="0" i="1" strike="noStrike" spc="-32">
                <a:solidFill>
                  <a:srgbClr val="000000"/>
                </a:solidFill>
                <a:latin typeface="Times New Roman"/>
              </a:rPr>
              <a:t>x</a:t>
            </a:r>
            <a:r>
              <a:rPr lang="en-US" sz="4379" b="0" strike="noStrike" spc="-49" baseline="-18000">
                <a:solidFill>
                  <a:srgbClr val="000000"/>
                </a:solidFill>
                <a:latin typeface="Times New Roman"/>
              </a:rPr>
              <a:t>1</a:t>
            </a:r>
            <a:r>
              <a:rPr lang="en-US" sz="4379" b="0" strike="noStrike" spc="-171" baseline="-18000">
                <a:solidFill>
                  <a:srgbClr val="000000"/>
                </a:solidFill>
                <a:latin typeface="Times New Roman"/>
              </a:rPr>
              <a:t> </a:t>
            </a:r>
            <a:r>
              <a:rPr lang="en-US" sz="3570" b="0" strike="noStrike" spc="-1">
                <a:solidFill>
                  <a:srgbClr val="000000"/>
                </a:solidFill>
                <a:latin typeface="Symbol"/>
              </a:rPr>
              <a:t></a:t>
            </a:r>
            <a:r>
              <a:rPr lang="en-US" sz="3570" b="0" strike="noStrike" spc="-32">
                <a:solidFill>
                  <a:srgbClr val="000000"/>
                </a:solidFill>
                <a:latin typeface="Times New Roman"/>
              </a:rPr>
              <a:t> </a:t>
            </a:r>
            <a:r>
              <a:rPr lang="en-US" sz="3570" b="0" i="1" strike="noStrike" spc="-1">
                <a:solidFill>
                  <a:srgbClr val="000000"/>
                </a:solidFill>
                <a:latin typeface="Times New Roman"/>
              </a:rPr>
              <a:t>x</a:t>
            </a:r>
            <a:r>
              <a:rPr lang="en-US" sz="4379" b="0" strike="noStrike" spc="-1" baseline="-18000">
                <a:solidFill>
                  <a:srgbClr val="000000"/>
                </a:solidFill>
                <a:latin typeface="Times New Roman"/>
              </a:rPr>
              <a:t>2</a:t>
            </a:r>
            <a:r>
              <a:rPr lang="en-US" sz="4379" b="0" strike="noStrike" spc="-608" baseline="-18000">
                <a:solidFill>
                  <a:srgbClr val="000000"/>
                </a:solidFill>
                <a:latin typeface="Times New Roman"/>
              </a:rPr>
              <a:t> </a:t>
            </a:r>
            <a:r>
              <a:rPr lang="en-US" sz="3570" b="0" strike="noStrike" spc="-1">
                <a:solidFill>
                  <a:srgbClr val="000000"/>
                </a:solidFill>
                <a:latin typeface="Times New Roman"/>
              </a:rPr>
              <a:t>)</a:t>
            </a:r>
            <a:r>
              <a:rPr lang="en-US" sz="3570" b="0" strike="noStrike" spc="-276">
                <a:solidFill>
                  <a:srgbClr val="000000"/>
                </a:solidFill>
                <a:latin typeface="Times New Roman"/>
              </a:rPr>
              <a:t> </a:t>
            </a:r>
            <a:r>
              <a:rPr lang="en-US" sz="3570" b="0" strike="noStrike" spc="-1">
                <a:solidFill>
                  <a:srgbClr val="000000"/>
                </a:solidFill>
                <a:latin typeface="Symbol"/>
              </a:rPr>
              <a:t></a:t>
            </a:r>
            <a:r>
              <a:rPr lang="en-US" sz="3570" b="0" strike="noStrike" spc="-293">
                <a:solidFill>
                  <a:srgbClr val="000000"/>
                </a:solidFill>
                <a:latin typeface="Times New Roman"/>
              </a:rPr>
              <a:t> </a:t>
            </a:r>
            <a:r>
              <a:rPr lang="en-US" sz="3570" b="0" strike="noStrike" spc="-32">
                <a:solidFill>
                  <a:srgbClr val="000000"/>
                </a:solidFill>
                <a:latin typeface="Times New Roman"/>
              </a:rPr>
              <a:t>(</a:t>
            </a:r>
            <a:r>
              <a:rPr lang="en-US" sz="3570" b="0" i="1" strike="noStrike" spc="-32">
                <a:solidFill>
                  <a:srgbClr val="000000"/>
                </a:solidFill>
                <a:latin typeface="Times New Roman"/>
              </a:rPr>
              <a:t>x</a:t>
            </a:r>
            <a:r>
              <a:rPr lang="en-US" sz="4379" b="0" strike="noStrike" spc="-49" baseline="-18000">
                <a:solidFill>
                  <a:srgbClr val="000000"/>
                </a:solidFill>
                <a:latin typeface="Times New Roman"/>
              </a:rPr>
              <a:t>1</a:t>
            </a:r>
            <a:r>
              <a:rPr lang="en-US" sz="4379" b="0" strike="noStrike" spc="-171" baseline="-18000">
                <a:solidFill>
                  <a:srgbClr val="000000"/>
                </a:solidFill>
                <a:latin typeface="Times New Roman"/>
              </a:rPr>
              <a:t> </a:t>
            </a:r>
            <a:r>
              <a:rPr lang="en-US" sz="3570" b="0" strike="noStrike" spc="-1">
                <a:solidFill>
                  <a:srgbClr val="000000"/>
                </a:solidFill>
                <a:latin typeface="Symbol"/>
              </a:rPr>
              <a:t></a:t>
            </a:r>
            <a:r>
              <a:rPr lang="en-US" sz="3570" b="0" strike="noStrike" spc="-32">
                <a:solidFill>
                  <a:srgbClr val="000000"/>
                </a:solidFill>
                <a:latin typeface="Times New Roman"/>
              </a:rPr>
              <a:t> </a:t>
            </a:r>
            <a:r>
              <a:rPr lang="en-US" sz="3570" b="0" i="1" strike="noStrike" spc="-49">
                <a:solidFill>
                  <a:srgbClr val="000000"/>
                </a:solidFill>
                <a:latin typeface="Times New Roman"/>
              </a:rPr>
              <a:t>x</a:t>
            </a:r>
            <a:r>
              <a:rPr lang="en-US" sz="4379" b="0" strike="noStrike" spc="-72" baseline="-18000">
                <a:solidFill>
                  <a:srgbClr val="000000"/>
                </a:solidFill>
                <a:latin typeface="Times New Roman"/>
              </a:rPr>
              <a:t>3</a:t>
            </a:r>
            <a:r>
              <a:rPr lang="en-US" sz="4379" b="0" strike="noStrike" spc="-752" baseline="-18000">
                <a:solidFill>
                  <a:srgbClr val="000000"/>
                </a:solidFill>
                <a:latin typeface="Times New Roman"/>
              </a:rPr>
              <a:t> </a:t>
            </a:r>
            <a:r>
              <a:rPr lang="en-US" sz="3570" b="0" strike="noStrike" spc="-1">
                <a:solidFill>
                  <a:srgbClr val="000000"/>
                </a:solidFill>
                <a:latin typeface="Times New Roman"/>
              </a:rPr>
              <a:t>)</a:t>
            </a:r>
            <a:endParaRPr lang="en-IN" sz="3570" b="0" strike="noStrike" spc="-1">
              <a:latin typeface="Arial"/>
            </a:endParaRPr>
          </a:p>
        </p:txBody>
      </p:sp>
      <p:sp>
        <p:nvSpPr>
          <p:cNvPr id="354" name="object 4"/>
          <p:cNvSpPr/>
          <p:nvPr/>
        </p:nvSpPr>
        <p:spPr>
          <a:xfrm>
            <a:off x="278280" y="3276360"/>
            <a:ext cx="229392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29">
                <a:solidFill>
                  <a:srgbClr val="4348AA"/>
                </a:solidFill>
                <a:latin typeface="Comic Sans MS"/>
              </a:rPr>
              <a:t>Satisfiable:</a:t>
            </a:r>
            <a:endParaRPr lang="en-IN" sz="3080" b="0" strike="noStrike" spc="-1">
              <a:latin typeface="Arial"/>
            </a:endParaRPr>
          </a:p>
        </p:txBody>
      </p:sp>
      <p:sp>
        <p:nvSpPr>
          <p:cNvPr id="355" name="object 5"/>
          <p:cNvSpPr/>
          <p:nvPr/>
        </p:nvSpPr>
        <p:spPr>
          <a:xfrm>
            <a:off x="3490560" y="3231000"/>
            <a:ext cx="4019760" cy="1307160"/>
          </a:xfrm>
          <a:prstGeom prst="rect">
            <a:avLst/>
          </a:prstGeom>
          <a:noFill/>
          <a:ln w="0">
            <a:noFill/>
          </a:ln>
        </p:spPr>
        <p:style>
          <a:lnRef idx="0"/>
          <a:fillRef idx="0"/>
          <a:effectRef idx="0"/>
          <a:fontRef idx="minor"/>
        </p:style>
        <p:txBody>
          <a:bodyPr lIns="0" tIns="43200" rIns="0" bIns="0" anchor="t">
            <a:spAutoFit/>
          </a:bodyPr>
          <a:lstStyle/>
          <a:p>
            <a:pPr marL="123480">
              <a:lnSpc>
                <a:spcPct val="100000"/>
              </a:lnSpc>
              <a:spcBef>
                <a:spcPts val="340"/>
              </a:spcBef>
              <a:buNone/>
            </a:pPr>
            <a:r>
              <a:rPr lang="en-US" sz="3570" b="0" i="1" strike="noStrike" spc="-162">
                <a:solidFill>
                  <a:srgbClr val="000000"/>
                </a:solidFill>
                <a:latin typeface="Times New Roman"/>
              </a:rPr>
              <a:t>x</a:t>
            </a:r>
            <a:r>
              <a:rPr lang="en-US" sz="4379" b="0" strike="noStrike" spc="-245" baseline="-18000">
                <a:solidFill>
                  <a:srgbClr val="000000"/>
                </a:solidFill>
                <a:latin typeface="Times New Roman"/>
              </a:rPr>
              <a:t>1 </a:t>
            </a:r>
            <a:r>
              <a:rPr lang="en-US" sz="3570" b="0" strike="noStrike" spc="-1">
                <a:solidFill>
                  <a:srgbClr val="000000"/>
                </a:solidFill>
                <a:latin typeface="Symbol"/>
              </a:rPr>
              <a:t></a:t>
            </a:r>
            <a:r>
              <a:rPr lang="en-US" sz="3570" b="0" strike="noStrike" spc="-1">
                <a:solidFill>
                  <a:srgbClr val="000000"/>
                </a:solidFill>
                <a:latin typeface="Times New Roman"/>
              </a:rPr>
              <a:t> </a:t>
            </a:r>
            <a:r>
              <a:rPr lang="en-US" sz="3570" b="0" strike="noStrike" spc="-32">
                <a:solidFill>
                  <a:srgbClr val="000000"/>
                </a:solidFill>
                <a:latin typeface="Times New Roman"/>
              </a:rPr>
              <a:t>0, </a:t>
            </a:r>
            <a:r>
              <a:rPr lang="en-US" sz="3570" b="0" i="1" strike="noStrike" spc="-1">
                <a:solidFill>
                  <a:srgbClr val="000000"/>
                </a:solidFill>
                <a:latin typeface="Times New Roman"/>
              </a:rPr>
              <a:t>x</a:t>
            </a:r>
            <a:r>
              <a:rPr lang="en-US" sz="4379" b="0" strike="noStrike" spc="-1" baseline="-18000">
                <a:solidFill>
                  <a:srgbClr val="000000"/>
                </a:solidFill>
                <a:latin typeface="Times New Roman"/>
              </a:rPr>
              <a:t>2 </a:t>
            </a:r>
            <a:r>
              <a:rPr lang="en-US" sz="3570" b="0" strike="noStrike" spc="-1">
                <a:solidFill>
                  <a:srgbClr val="000000"/>
                </a:solidFill>
                <a:latin typeface="Symbol"/>
              </a:rPr>
              <a:t></a:t>
            </a:r>
            <a:r>
              <a:rPr lang="en-US" sz="3570" b="0" strike="noStrike" spc="-1">
                <a:solidFill>
                  <a:srgbClr val="000000"/>
                </a:solidFill>
                <a:latin typeface="Times New Roman"/>
              </a:rPr>
              <a:t> </a:t>
            </a:r>
            <a:r>
              <a:rPr lang="en-US" sz="3570" b="0" strike="noStrike" spc="-162">
                <a:solidFill>
                  <a:srgbClr val="000000"/>
                </a:solidFill>
                <a:latin typeface="Times New Roman"/>
              </a:rPr>
              <a:t>1, </a:t>
            </a:r>
            <a:r>
              <a:rPr lang="en-US" sz="3570" b="0" i="1" strike="noStrike" spc="-49">
                <a:solidFill>
                  <a:srgbClr val="000000"/>
                </a:solidFill>
                <a:latin typeface="Times New Roman"/>
              </a:rPr>
              <a:t>x</a:t>
            </a:r>
            <a:r>
              <a:rPr lang="en-US" sz="4379" b="0" strike="noStrike" spc="-72" baseline="-18000">
                <a:solidFill>
                  <a:srgbClr val="000000"/>
                </a:solidFill>
                <a:latin typeface="Times New Roman"/>
              </a:rPr>
              <a:t>3 </a:t>
            </a:r>
            <a:r>
              <a:rPr lang="en-US" sz="3570" b="0" strike="noStrike" spc="-1">
                <a:solidFill>
                  <a:srgbClr val="000000"/>
                </a:solidFill>
                <a:latin typeface="Symbol"/>
              </a:rPr>
              <a:t></a:t>
            </a:r>
            <a:r>
              <a:rPr lang="en-US" sz="3570" b="0" strike="noStrike" spc="-616">
                <a:solidFill>
                  <a:srgbClr val="000000"/>
                </a:solidFill>
                <a:latin typeface="Times New Roman"/>
              </a:rPr>
              <a:t> </a:t>
            </a:r>
            <a:r>
              <a:rPr lang="en-US" sz="3570" b="0" strike="noStrike" spc="-1">
                <a:solidFill>
                  <a:srgbClr val="000000"/>
                </a:solidFill>
                <a:latin typeface="Times New Roman"/>
              </a:rPr>
              <a:t>1</a:t>
            </a:r>
            <a:endParaRPr lang="en-IN" sz="3570" b="0" strike="noStrike" spc="-1">
              <a:latin typeface="Arial"/>
            </a:endParaRPr>
          </a:p>
        </p:txBody>
      </p:sp>
      <p:sp>
        <p:nvSpPr>
          <p:cNvPr id="356" name="object 6"/>
          <p:cNvSpPr/>
          <p:nvPr/>
        </p:nvSpPr>
        <p:spPr>
          <a:xfrm>
            <a:off x="3707640" y="5397840"/>
            <a:ext cx="205560" cy="360"/>
          </a:xfrm>
          <a:custGeom>
            <a:rect l="l" t="t" r="r" b="b"/>
            <a:pathLst>
              <a:path w="63500">
                <a:moveTo>
                  <a:pt x="0" y="0"/>
                </a:moveTo>
                <a:lnTo>
                  <a:pt x="63501" y="0"/>
                </a:lnTo>
              </a:path>
            </a:pathLst>
          </a:custGeom>
          <a:noFill/>
          <a:ln w="3175">
            <a:solidFill>
              <a:srgbClr val="000000"/>
            </a:solidFill>
            <a:round/>
          </a:ln>
        </p:spPr>
        <p:style>
          <a:lnRef idx="0"/>
          <a:fillRef idx="0"/>
          <a:effectRef idx="0"/>
          <a:fontRef idx="minor"/>
        </p:style>
        <p:txBody>
          <a:bodyPr/>
          <a:lstStyle/>
          <a:p/>
        </p:txBody>
      </p:sp>
      <p:sp>
        <p:nvSpPr>
          <p:cNvPr id="357" name="object 7"/>
          <p:cNvSpPr/>
          <p:nvPr/>
        </p:nvSpPr>
        <p:spPr>
          <a:xfrm>
            <a:off x="3385800" y="5133240"/>
            <a:ext cx="4462560" cy="1307160"/>
          </a:xfrm>
          <a:prstGeom prst="rect">
            <a:avLst/>
          </a:prstGeom>
          <a:noFill/>
          <a:ln w="0">
            <a:noFill/>
          </a:ln>
        </p:spPr>
        <p:style>
          <a:lnRef idx="0"/>
          <a:fillRef idx="0"/>
          <a:effectRef idx="0"/>
          <a:fontRef idx="minor"/>
        </p:style>
        <p:txBody>
          <a:bodyPr lIns="0" tIns="43200" rIns="0" bIns="0" anchor="t">
            <a:spAutoFit/>
          </a:bodyPr>
          <a:lstStyle/>
          <a:p>
            <a:pPr marL="123480">
              <a:lnSpc>
                <a:spcPct val="100000"/>
              </a:lnSpc>
              <a:spcBef>
                <a:spcPts val="340"/>
              </a:spcBef>
              <a:buNone/>
            </a:pPr>
            <a:r>
              <a:rPr lang="en-US" sz="3570" b="0" strike="noStrike" spc="-32">
                <a:solidFill>
                  <a:srgbClr val="000000"/>
                </a:solidFill>
                <a:latin typeface="Times New Roman"/>
              </a:rPr>
              <a:t>(</a:t>
            </a:r>
            <a:r>
              <a:rPr lang="en-US" sz="3570" b="0" i="1" strike="noStrike" spc="-32">
                <a:solidFill>
                  <a:srgbClr val="000000"/>
                </a:solidFill>
                <a:latin typeface="Times New Roman"/>
              </a:rPr>
              <a:t>x</a:t>
            </a:r>
            <a:r>
              <a:rPr lang="en-US" sz="4379" b="0" strike="noStrike" spc="-49" baseline="-18000">
                <a:solidFill>
                  <a:srgbClr val="000000"/>
                </a:solidFill>
                <a:latin typeface="Times New Roman"/>
              </a:rPr>
              <a:t>1</a:t>
            </a:r>
            <a:r>
              <a:rPr lang="en-US" sz="4379" b="0" strike="noStrike" spc="-171" baseline="-18000">
                <a:solidFill>
                  <a:srgbClr val="000000"/>
                </a:solidFill>
                <a:latin typeface="Times New Roman"/>
              </a:rPr>
              <a:t> </a:t>
            </a:r>
            <a:r>
              <a:rPr lang="en-US" sz="3570" b="0" strike="noStrike" spc="-1">
                <a:solidFill>
                  <a:srgbClr val="000000"/>
                </a:solidFill>
                <a:latin typeface="Symbol"/>
              </a:rPr>
              <a:t></a:t>
            </a:r>
            <a:r>
              <a:rPr lang="en-US" sz="3570" b="0" strike="noStrike" spc="-18">
                <a:solidFill>
                  <a:srgbClr val="000000"/>
                </a:solidFill>
                <a:latin typeface="Times New Roman"/>
              </a:rPr>
              <a:t> </a:t>
            </a:r>
            <a:r>
              <a:rPr lang="en-US" sz="3570" b="0" i="1" strike="noStrike" spc="-1">
                <a:solidFill>
                  <a:srgbClr val="000000"/>
                </a:solidFill>
                <a:latin typeface="Times New Roman"/>
              </a:rPr>
              <a:t>x</a:t>
            </a:r>
            <a:r>
              <a:rPr lang="en-US" sz="4379" b="0" strike="noStrike" spc="-1" baseline="-18000">
                <a:solidFill>
                  <a:srgbClr val="000000"/>
                </a:solidFill>
                <a:latin typeface="Times New Roman"/>
              </a:rPr>
              <a:t>2</a:t>
            </a:r>
            <a:r>
              <a:rPr lang="en-US" sz="4379" b="0" strike="noStrike" spc="-633" baseline="-18000">
                <a:solidFill>
                  <a:srgbClr val="000000"/>
                </a:solidFill>
                <a:latin typeface="Times New Roman"/>
              </a:rPr>
              <a:t> </a:t>
            </a:r>
            <a:r>
              <a:rPr lang="en-US" sz="3570" b="0" strike="noStrike" spc="-1">
                <a:solidFill>
                  <a:srgbClr val="000000"/>
                </a:solidFill>
                <a:latin typeface="Times New Roman"/>
              </a:rPr>
              <a:t>)</a:t>
            </a:r>
            <a:r>
              <a:rPr lang="en-US" sz="3570" b="0" strike="noStrike" spc="-276">
                <a:solidFill>
                  <a:srgbClr val="000000"/>
                </a:solidFill>
                <a:latin typeface="Times New Roman"/>
              </a:rPr>
              <a:t> </a:t>
            </a:r>
            <a:r>
              <a:rPr lang="en-US" sz="3570" b="0" strike="noStrike" spc="-1">
                <a:solidFill>
                  <a:srgbClr val="000000"/>
                </a:solidFill>
                <a:latin typeface="Symbol"/>
              </a:rPr>
              <a:t></a:t>
            </a:r>
            <a:r>
              <a:rPr lang="en-US" sz="3570" b="0" strike="noStrike" spc="-276">
                <a:solidFill>
                  <a:srgbClr val="000000"/>
                </a:solidFill>
                <a:latin typeface="Times New Roman"/>
              </a:rPr>
              <a:t> </a:t>
            </a:r>
            <a:r>
              <a:rPr lang="en-US" sz="3570" b="0" strike="noStrike" spc="-32">
                <a:solidFill>
                  <a:srgbClr val="000000"/>
                </a:solidFill>
                <a:latin typeface="Times New Roman"/>
              </a:rPr>
              <a:t>(</a:t>
            </a:r>
            <a:r>
              <a:rPr lang="en-US" sz="3570" b="0" i="1" strike="noStrike" spc="-32">
                <a:solidFill>
                  <a:srgbClr val="000000"/>
                </a:solidFill>
                <a:latin typeface="Times New Roman"/>
              </a:rPr>
              <a:t>x</a:t>
            </a:r>
            <a:r>
              <a:rPr lang="en-US" sz="4379" b="0" strike="noStrike" spc="-49" baseline="-18000">
                <a:solidFill>
                  <a:srgbClr val="000000"/>
                </a:solidFill>
                <a:latin typeface="Times New Roman"/>
              </a:rPr>
              <a:t>1</a:t>
            </a:r>
            <a:r>
              <a:rPr lang="en-US" sz="4379" b="0" strike="noStrike" spc="-171" baseline="-18000">
                <a:solidFill>
                  <a:srgbClr val="000000"/>
                </a:solidFill>
                <a:latin typeface="Times New Roman"/>
              </a:rPr>
              <a:t> </a:t>
            </a:r>
            <a:r>
              <a:rPr lang="en-US" sz="3570" b="0" strike="noStrike" spc="-1">
                <a:solidFill>
                  <a:srgbClr val="000000"/>
                </a:solidFill>
                <a:latin typeface="Symbol"/>
              </a:rPr>
              <a:t></a:t>
            </a:r>
            <a:r>
              <a:rPr lang="en-US" sz="3570" b="0" strike="noStrike" spc="-18">
                <a:solidFill>
                  <a:srgbClr val="000000"/>
                </a:solidFill>
                <a:latin typeface="Times New Roman"/>
              </a:rPr>
              <a:t> </a:t>
            </a:r>
            <a:r>
              <a:rPr lang="en-US" sz="3570" b="0" i="1" strike="noStrike" spc="46">
                <a:solidFill>
                  <a:srgbClr val="000000"/>
                </a:solidFill>
                <a:latin typeface="Times New Roman"/>
              </a:rPr>
              <a:t>x</a:t>
            </a:r>
            <a:r>
              <a:rPr lang="en-US" sz="4379" b="0" strike="noStrike" spc="69" baseline="-18000">
                <a:solidFill>
                  <a:srgbClr val="000000"/>
                </a:solidFill>
                <a:latin typeface="Times New Roman"/>
              </a:rPr>
              <a:t>3</a:t>
            </a:r>
            <a:r>
              <a:rPr lang="en-US" sz="3570" b="0" strike="noStrike" spc="46">
                <a:solidFill>
                  <a:srgbClr val="000000"/>
                </a:solidFill>
                <a:latin typeface="Times New Roman"/>
              </a:rPr>
              <a:t>)</a:t>
            </a:r>
            <a:r>
              <a:rPr lang="en-US" sz="3570" b="0" strike="noStrike" spc="-131">
                <a:solidFill>
                  <a:srgbClr val="000000"/>
                </a:solidFill>
                <a:latin typeface="Times New Roman"/>
              </a:rPr>
              <a:t> </a:t>
            </a:r>
            <a:r>
              <a:rPr lang="en-US" sz="3570" b="0" strike="noStrike" spc="-1">
                <a:solidFill>
                  <a:srgbClr val="000000"/>
                </a:solidFill>
                <a:latin typeface="Symbol"/>
              </a:rPr>
              <a:t></a:t>
            </a:r>
            <a:r>
              <a:rPr lang="en-US" sz="3570" b="0" strike="noStrike" spc="-520">
                <a:solidFill>
                  <a:srgbClr val="000000"/>
                </a:solidFill>
                <a:latin typeface="Times New Roman"/>
              </a:rPr>
              <a:t> </a:t>
            </a:r>
            <a:r>
              <a:rPr lang="en-US" sz="3570" b="0" strike="noStrike" spc="-1">
                <a:solidFill>
                  <a:srgbClr val="000000"/>
                </a:solidFill>
                <a:latin typeface="Times New Roman"/>
              </a:rPr>
              <a:t>1</a:t>
            </a:r>
            <a:endParaRPr lang="en-IN" sz="3570" b="0" strike="noStrike" spc="-1">
              <a:latin typeface="Arial"/>
            </a:endParaRPr>
          </a:p>
        </p:txBody>
      </p:sp>
      <p:sp>
        <p:nvSpPr>
          <p:cNvPr id="358" name="object 8"/>
          <p:cNvSpPr/>
          <p:nvPr/>
        </p:nvSpPr>
        <p:spPr>
          <a:xfrm>
            <a:off x="734400" y="993600"/>
            <a:ext cx="177300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Example:</a:t>
            </a:r>
            <a:endParaRPr lang="en-IN" sz="3080" b="0" strike="noStrike" spc="-1">
              <a:latin typeface="Arial"/>
            </a:endParaRPr>
          </a:p>
        </p:txBody>
      </p:sp>
      <p:sp>
        <p:nvSpPr>
          <p:cNvPr id="359" name="object 9"/>
          <p:cNvSpPr/>
          <p:nvPr/>
        </p:nvSpPr>
        <p:spPr>
          <a:xfrm>
            <a:off x="6840" y="6840"/>
            <a:ext cx="9127080" cy="6849360"/>
          </a:xfrm>
          <a:custGeom>
            <a:rect l="l" t="t" r="r" b="b"/>
            <a:pathLst>
              <a:path w="2814320" h="2112010">
                <a:moveTo>
                  <a:pt x="0" y="0"/>
                </a:moveTo>
                <a:lnTo>
                  <a:pt x="2813860" y="0"/>
                </a:lnTo>
                <a:lnTo>
                  <a:pt x="2813860"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60" name="object 5"/>
          <p:cNvSpPr/>
          <p:nvPr/>
        </p:nvSpPr>
        <p:spPr>
          <a:xfrm>
            <a:off x="250920" y="1011240"/>
            <a:ext cx="862452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96"/>
              </a:spcBef>
              <a:buNone/>
            </a:pPr>
            <a:r>
              <a:rPr lang="en-US" sz="3080" b="0" strike="noStrike" spc="46">
                <a:solidFill>
                  <a:srgbClr val="4348AA"/>
                </a:solidFill>
                <a:latin typeface="Comic Sans MS"/>
              </a:rPr>
              <a:t>Can you </a:t>
            </a:r>
            <a:r>
              <a:rPr lang="en-US" sz="3080" b="0" strike="noStrike" spc="29">
                <a:solidFill>
                  <a:srgbClr val="4348AA"/>
                </a:solidFill>
                <a:latin typeface="Comic Sans MS"/>
              </a:rPr>
              <a:t>find values for x1, x2, </a:t>
            </a:r>
            <a:r>
              <a:rPr lang="en-US" sz="3080" b="0" strike="noStrike" spc="46">
                <a:solidFill>
                  <a:srgbClr val="4348AA"/>
                </a:solidFill>
                <a:latin typeface="Comic Sans MS"/>
              </a:rPr>
              <a:t>and x3 so</a:t>
            </a:r>
            <a:r>
              <a:rPr lang="en-US" sz="3080" b="0" strike="noStrike" spc="-197">
                <a:solidFill>
                  <a:srgbClr val="4348AA"/>
                </a:solidFill>
                <a:latin typeface="Comic Sans MS"/>
              </a:rPr>
              <a:t> </a:t>
            </a:r>
            <a:r>
              <a:rPr lang="en-US" sz="3080" b="0" strike="noStrike" spc="29">
                <a:solidFill>
                  <a:srgbClr val="4348AA"/>
                </a:solidFill>
                <a:latin typeface="Comic Sans MS"/>
              </a:rPr>
              <a:t>that</a:t>
            </a:r>
            <a:endParaRPr lang="en-IN" sz="3080" b="0" strike="noStrike" spc="-1">
              <a:latin typeface="Arial"/>
            </a:endParaRPr>
          </a:p>
        </p:txBody>
      </p:sp>
      <p:grpSp>
        <p:nvGrpSpPr>
          <p:cNvPr id="361" name="object 6"/>
          <p:cNvGrpSpPr/>
          <p:nvPr/>
        </p:nvGrpSpPr>
        <p:grpSpPr>
          <a:xfrm>
            <a:off x="6840" y="6840"/>
            <a:ext cx="9112680" cy="6849360"/>
            <a:chOff x="6840" y="6840"/>
            <a:chExt cx="9112680" cy="6849360"/>
          </a:xfrm>
        </p:grpSpPr>
        <p:sp>
          <p:nvSpPr>
            <p:cNvPr id="362" name="object 7"/>
            <p:cNvSpPr/>
            <p:nvPr/>
          </p:nvSpPr>
          <p:spPr>
            <a:xfrm>
              <a:off x="1447920" y="2124000"/>
              <a:ext cx="4467240" cy="45612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363" name="object 8"/>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grpSp>
      <p:sp>
        <p:nvSpPr>
          <p:cNvPr id="364" name="object 4"/>
          <p:cNvSpPr/>
          <p:nvPr/>
        </p:nvSpPr>
        <p:spPr>
          <a:xfrm>
            <a:off x="2863800" y="3428280"/>
            <a:ext cx="294264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63">
                <a:solidFill>
                  <a:srgbClr val="4348AA"/>
                </a:solidFill>
                <a:latin typeface="Comic Sans MS"/>
              </a:rPr>
              <a:t>Not</a:t>
            </a:r>
            <a:r>
              <a:rPr lang="en-US" sz="3080" b="0" strike="noStrike" spc="-197">
                <a:solidFill>
                  <a:srgbClr val="4348AA"/>
                </a:solidFill>
                <a:latin typeface="Comic Sans MS"/>
              </a:rPr>
              <a:t> </a:t>
            </a:r>
            <a:r>
              <a:rPr lang="en-US" sz="3080" b="0" strike="noStrike" spc="46">
                <a:solidFill>
                  <a:srgbClr val="4348AA"/>
                </a:solidFill>
                <a:latin typeface="Comic Sans MS"/>
              </a:rPr>
              <a:t>satisfiable</a:t>
            </a:r>
            <a:endParaRPr lang="en-IN" sz="308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65" name="PlaceHolder 1"/>
          <p:cNvSpPr>
            <a:spLocks noGrp="1"/>
          </p:cNvSpPr>
          <p:nvPr>
            <p:ph type="title" idx="4294967295"/>
          </p:nvPr>
        </p:nvSpPr>
        <p:spPr>
          <a:xfrm>
            <a:off x="1282320" y="694800"/>
            <a:ext cx="6371640" cy="1186200"/>
          </a:xfrm>
          <a:prstGeom prst="rect">
            <a:avLst/>
          </a:prstGeom>
          <a:noFill/>
          <a:ln w="0">
            <a:noFill/>
          </a:ln>
        </p:spPr>
        <p:txBody>
          <a:bodyPr lIns="0" tIns="41040" rIns="0" bIns="0" anchor="t">
            <a:noAutofit/>
          </a:bodyPr>
          <a:lstStyle/>
          <a:p>
            <a:pPr marL="41040">
              <a:lnSpc>
                <a:spcPct val="100000"/>
              </a:lnSpc>
              <a:spcBef>
                <a:spcPts val="323"/>
              </a:spcBef>
              <a:buNone/>
            </a:pPr>
            <a:r>
              <a:rPr lang="en-US" sz="3570" b="0" i="1" strike="noStrike" spc="-1">
                <a:solidFill>
                  <a:srgbClr val="000000"/>
                </a:solidFill>
                <a:latin typeface="Times New Roman"/>
              </a:rPr>
              <a:t>L</a:t>
            </a:r>
            <a:r>
              <a:rPr lang="en-US" sz="3570" b="0" i="1" strike="noStrike" spc="-114">
                <a:solidFill>
                  <a:srgbClr val="000000"/>
                </a:solidFill>
                <a:latin typeface="Times New Roman"/>
              </a:rPr>
              <a:t> </a:t>
            </a:r>
            <a:r>
              <a:rPr lang="en-US" sz="3570" b="0" strike="noStrike" spc="-1">
                <a:solidFill>
                  <a:srgbClr val="000000"/>
                </a:solidFill>
                <a:latin typeface="Symbol"/>
              </a:rPr>
              <a:t></a:t>
            </a:r>
            <a:r>
              <a:rPr lang="en-US" sz="3570" b="0" strike="noStrike" spc="-440">
                <a:solidFill>
                  <a:srgbClr val="000000"/>
                </a:solidFill>
                <a:latin typeface="Times New Roman"/>
              </a:rPr>
              <a:t> </a:t>
            </a:r>
            <a:r>
              <a:rPr lang="en-US" sz="3570" b="0" strike="noStrike" spc="-18">
                <a:solidFill>
                  <a:srgbClr val="000000"/>
                </a:solidFill>
                <a:latin typeface="Times New Roman"/>
              </a:rPr>
              <a:t>{</a:t>
            </a:r>
            <a:r>
              <a:rPr lang="en-US" sz="3570" b="0" i="1" strike="noStrike" spc="-18">
                <a:solidFill>
                  <a:srgbClr val="000000"/>
                </a:solidFill>
                <a:latin typeface="Times New Roman"/>
              </a:rPr>
              <a:t>w</a:t>
            </a:r>
            <a:r>
              <a:rPr lang="en-US" sz="3570" b="0" i="1" strike="noStrike" spc="-486">
                <a:solidFill>
                  <a:srgbClr val="000000"/>
                </a:solidFill>
                <a:latin typeface="Times New Roman"/>
              </a:rPr>
              <a:t> </a:t>
            </a:r>
            <a:r>
              <a:rPr lang="en-US" sz="3570" b="0" strike="noStrike" spc="-1">
                <a:solidFill>
                  <a:srgbClr val="000000"/>
                </a:solidFill>
                <a:latin typeface="Times New Roman"/>
              </a:rPr>
              <a:t>:</a:t>
            </a:r>
            <a:r>
              <a:rPr lang="en-US" sz="3570" b="0" strike="noStrike" spc="-503">
                <a:solidFill>
                  <a:srgbClr val="000000"/>
                </a:solidFill>
                <a:latin typeface="Times New Roman"/>
              </a:rPr>
              <a:t> </a:t>
            </a:r>
            <a:r>
              <a:rPr lang="en-US" sz="3570" b="0" strike="noStrike" spc="-1">
                <a:solidFill>
                  <a:srgbClr val="000000"/>
                </a:solidFill>
                <a:latin typeface="Times New Roman"/>
              </a:rPr>
              <a:t>expression</a:t>
            </a:r>
            <a:r>
              <a:rPr lang="en-US" sz="3570" b="0" strike="noStrike" spc="-66">
                <a:solidFill>
                  <a:srgbClr val="000000"/>
                </a:solidFill>
                <a:latin typeface="Times New Roman"/>
              </a:rPr>
              <a:t> </a:t>
            </a:r>
            <a:r>
              <a:rPr lang="en-US" sz="3570" b="0" i="1" strike="noStrike" spc="-1">
                <a:solidFill>
                  <a:srgbClr val="000000"/>
                </a:solidFill>
                <a:latin typeface="Times New Roman"/>
              </a:rPr>
              <a:t>w</a:t>
            </a:r>
            <a:r>
              <a:rPr lang="en-US" sz="3570" b="0" i="1" strike="noStrike" spc="-389">
                <a:solidFill>
                  <a:srgbClr val="000000"/>
                </a:solidFill>
                <a:latin typeface="Times New Roman"/>
              </a:rPr>
              <a:t> </a:t>
            </a:r>
            <a:r>
              <a:rPr lang="en-US" sz="3570" b="0" strike="noStrike" spc="-1">
                <a:solidFill>
                  <a:srgbClr val="000000"/>
                </a:solidFill>
                <a:latin typeface="Times New Roman"/>
              </a:rPr>
              <a:t>is</a:t>
            </a:r>
            <a:r>
              <a:rPr lang="en-US" sz="3570" b="0" strike="noStrike" spc="-276">
                <a:solidFill>
                  <a:srgbClr val="000000"/>
                </a:solidFill>
                <a:latin typeface="Times New Roman"/>
              </a:rPr>
              <a:t> </a:t>
            </a:r>
            <a:r>
              <a:rPr lang="en-US" sz="3570" b="0" strike="noStrike" spc="-18">
                <a:solidFill>
                  <a:srgbClr val="000000"/>
                </a:solidFill>
                <a:latin typeface="Times New Roman"/>
              </a:rPr>
              <a:t>satisfiable}</a:t>
            </a:r>
            <a:endParaRPr lang="en-US" sz="3570" b="0" strike="noStrike" spc="-1">
              <a:solidFill>
                <a:srgbClr val="000000"/>
              </a:solidFill>
              <a:latin typeface="Calibri"/>
            </a:endParaRPr>
          </a:p>
        </p:txBody>
      </p:sp>
      <p:sp>
        <p:nvSpPr>
          <p:cNvPr id="366" name="object 3"/>
          <p:cNvSpPr/>
          <p:nvPr/>
        </p:nvSpPr>
        <p:spPr>
          <a:xfrm>
            <a:off x="4957560" y="5259240"/>
            <a:ext cx="376236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combinations </a:t>
            </a:r>
            <a:r>
              <a:rPr lang="en-US" sz="3080" b="0" strike="noStrike" spc="29">
                <a:solidFill>
                  <a:srgbClr val="4348AA"/>
                </a:solidFill>
                <a:latin typeface="Comic Sans MS"/>
              </a:rPr>
              <a:t>to</a:t>
            </a:r>
            <a:r>
              <a:rPr lang="en-US" sz="3080" b="0" strike="noStrike" spc="-197">
                <a:solidFill>
                  <a:srgbClr val="4348AA"/>
                </a:solidFill>
                <a:latin typeface="Comic Sans MS"/>
              </a:rPr>
              <a:t> </a:t>
            </a:r>
            <a:r>
              <a:rPr lang="en-US" sz="3080" b="0" strike="noStrike" spc="29">
                <a:solidFill>
                  <a:srgbClr val="4348AA"/>
                </a:solidFill>
                <a:latin typeface="Comic Sans MS"/>
              </a:rPr>
              <a:t>try</a:t>
            </a:r>
            <a:endParaRPr lang="en-IN" sz="3080" b="0" strike="noStrike" spc="-1">
              <a:latin typeface="Arial"/>
            </a:endParaRPr>
          </a:p>
        </p:txBody>
      </p:sp>
      <p:sp>
        <p:nvSpPr>
          <p:cNvPr id="367" name="object 4"/>
          <p:cNvSpPr/>
          <p:nvPr/>
        </p:nvSpPr>
        <p:spPr>
          <a:xfrm>
            <a:off x="726840" y="5209200"/>
            <a:ext cx="3548160" cy="857880"/>
          </a:xfrm>
          <a:prstGeom prst="rect">
            <a:avLst/>
          </a:prstGeom>
          <a:noFill/>
          <a:ln w="0">
            <a:noFill/>
          </a:ln>
        </p:spPr>
        <p:style>
          <a:lnRef idx="0"/>
          <a:fillRef idx="0"/>
          <a:effectRef idx="0"/>
          <a:fontRef idx="minor"/>
        </p:style>
        <p:txBody>
          <a:bodyPr lIns="0" tIns="43200" rIns="0" bIns="0" anchor="t">
            <a:spAutoFit/>
          </a:bodyPr>
          <a:lstStyle/>
          <a:p>
            <a:pPr marL="123480">
              <a:lnSpc>
                <a:spcPct val="100000"/>
              </a:lnSpc>
              <a:spcBef>
                <a:spcPts val="340"/>
              </a:spcBef>
              <a:buNone/>
            </a:pPr>
            <a:r>
              <a:rPr lang="en-US" sz="3080" b="0" strike="noStrike" spc="46">
                <a:solidFill>
                  <a:srgbClr val="4348AA"/>
                </a:solidFill>
                <a:latin typeface="Comic Sans MS"/>
              </a:rPr>
              <a:t>For </a:t>
            </a:r>
            <a:r>
              <a:rPr lang="en-US" sz="5350" b="0" i="1" strike="noStrike" spc="-24" baseline="7000">
                <a:solidFill>
                  <a:srgbClr val="000000"/>
                </a:solidFill>
                <a:latin typeface="Times New Roman"/>
              </a:rPr>
              <a:t>n</a:t>
            </a:r>
            <a:r>
              <a:rPr lang="en-US" sz="5350" b="0" i="1" strike="noStrike" spc="287" baseline="7000">
                <a:solidFill>
                  <a:srgbClr val="000000"/>
                </a:solidFill>
                <a:latin typeface="Times New Roman"/>
              </a:rPr>
              <a:t> </a:t>
            </a:r>
            <a:r>
              <a:rPr lang="en-US" sz="3080" b="0" strike="noStrike" spc="15">
                <a:solidFill>
                  <a:srgbClr val="4348AA"/>
                </a:solidFill>
                <a:latin typeface="Comic Sans MS"/>
              </a:rPr>
              <a:t>variables,</a:t>
            </a:r>
            <a:endParaRPr lang="en-IN" sz="3080" b="0" strike="noStrike" spc="-1">
              <a:latin typeface="Arial"/>
            </a:endParaRPr>
          </a:p>
        </p:txBody>
      </p:sp>
      <p:sp>
        <p:nvSpPr>
          <p:cNvPr id="368" name="object 5"/>
          <p:cNvSpPr/>
          <p:nvPr/>
        </p:nvSpPr>
        <p:spPr>
          <a:xfrm>
            <a:off x="429480" y="1890360"/>
            <a:ext cx="7745400" cy="1820160"/>
          </a:xfrm>
          <a:prstGeom prst="rect">
            <a:avLst/>
          </a:prstGeom>
          <a:noFill/>
          <a:ln w="0">
            <a:noFill/>
          </a:ln>
        </p:spPr>
        <p:style>
          <a:lnRef idx="0"/>
          <a:fillRef idx="0"/>
          <a:effectRef idx="0"/>
          <a:fontRef idx="minor"/>
        </p:style>
        <p:txBody>
          <a:bodyPr lIns="0" tIns="148320" rIns="0" bIns="0" anchor="t">
            <a:spAutoFit/>
          </a:bodyPr>
          <a:lstStyle/>
          <a:p>
            <a:pPr marL="41040">
              <a:lnSpc>
                <a:spcPct val="100000"/>
              </a:lnSpc>
              <a:spcBef>
                <a:spcPts val="1165"/>
              </a:spcBef>
              <a:buNone/>
            </a:pPr>
            <a:r>
              <a:rPr lang="en-US" sz="3080" b="0" strike="noStrike" spc="29">
                <a:solidFill>
                  <a:srgbClr val="FF2800"/>
                </a:solidFill>
                <a:latin typeface="Comic Sans MS"/>
              </a:rPr>
              <a:t>Algorithm:</a:t>
            </a:r>
            <a:endParaRPr lang="en-IN" sz="3080" b="0" strike="noStrike" spc="-1">
              <a:latin typeface="Arial"/>
            </a:endParaRPr>
          </a:p>
          <a:p>
            <a:pPr marL="1009080">
              <a:lnSpc>
                <a:spcPts val="4606"/>
              </a:lnSpc>
              <a:spcBef>
                <a:spcPts val="258"/>
              </a:spcBef>
              <a:buNone/>
            </a:pPr>
            <a:r>
              <a:rPr lang="en-US" sz="3080" b="0" strike="noStrike" spc="46">
                <a:solidFill>
                  <a:srgbClr val="4348AA"/>
                </a:solidFill>
                <a:latin typeface="Comic Sans MS"/>
              </a:rPr>
              <a:t>search exhaustively </a:t>
            </a:r>
            <a:r>
              <a:rPr lang="en-US" sz="3080" b="0" strike="noStrike" spc="29">
                <a:solidFill>
                  <a:srgbClr val="4348AA"/>
                </a:solidFill>
                <a:latin typeface="Comic Sans MS"/>
              </a:rPr>
              <a:t>all the</a:t>
            </a:r>
            <a:r>
              <a:rPr lang="en-US" sz="3080" b="0" strike="noStrike" spc="-180">
                <a:solidFill>
                  <a:srgbClr val="4348AA"/>
                </a:solidFill>
                <a:latin typeface="Comic Sans MS"/>
              </a:rPr>
              <a:t> </a:t>
            </a:r>
            <a:r>
              <a:rPr lang="en-US" sz="3080" b="0" strike="noStrike" spc="46">
                <a:solidFill>
                  <a:srgbClr val="4348AA"/>
                </a:solidFill>
                <a:latin typeface="Comic Sans MS"/>
              </a:rPr>
              <a:t>possible  </a:t>
            </a:r>
            <a:r>
              <a:rPr lang="en-US" sz="3080" b="0" strike="noStrike" spc="29">
                <a:solidFill>
                  <a:srgbClr val="4348AA"/>
                </a:solidFill>
                <a:latin typeface="Comic Sans MS"/>
              </a:rPr>
              <a:t>binary values </a:t>
            </a:r>
            <a:r>
              <a:rPr lang="en-US" sz="3080" b="0" strike="noStrike" spc="46">
                <a:solidFill>
                  <a:srgbClr val="4348AA"/>
                </a:solidFill>
                <a:latin typeface="Comic Sans MS"/>
              </a:rPr>
              <a:t>of </a:t>
            </a:r>
            <a:r>
              <a:rPr lang="en-US" sz="3080" b="0" strike="noStrike" spc="29">
                <a:solidFill>
                  <a:srgbClr val="4348AA"/>
                </a:solidFill>
                <a:latin typeface="Comic Sans MS"/>
              </a:rPr>
              <a:t>the</a:t>
            </a:r>
            <a:r>
              <a:rPr lang="en-US" sz="3080" b="0" strike="noStrike" spc="-97">
                <a:solidFill>
                  <a:srgbClr val="4348AA"/>
                </a:solidFill>
                <a:latin typeface="Comic Sans MS"/>
              </a:rPr>
              <a:t> </a:t>
            </a:r>
            <a:r>
              <a:rPr lang="en-US" sz="3080" b="0" strike="noStrike" spc="29">
                <a:solidFill>
                  <a:srgbClr val="4348AA"/>
                </a:solidFill>
                <a:latin typeface="Comic Sans MS"/>
              </a:rPr>
              <a:t>variables</a:t>
            </a:r>
            <a:endParaRPr lang="en-IN" sz="3080" b="0" strike="noStrike" spc="-1">
              <a:latin typeface="Arial"/>
            </a:endParaRPr>
          </a:p>
        </p:txBody>
      </p:sp>
      <p:sp>
        <p:nvSpPr>
          <p:cNvPr id="369" name="object 6"/>
          <p:cNvSpPr/>
          <p:nvPr/>
        </p:nvSpPr>
        <p:spPr>
          <a:xfrm>
            <a:off x="1796400" y="5939280"/>
            <a:ext cx="604404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Exponential, can we do</a:t>
            </a:r>
            <a:r>
              <a:rPr lang="en-US" sz="3080" b="0" strike="noStrike" spc="-228">
                <a:solidFill>
                  <a:srgbClr val="4348AA"/>
                </a:solidFill>
                <a:latin typeface="Comic Sans MS"/>
              </a:rPr>
              <a:t> </a:t>
            </a:r>
            <a:r>
              <a:rPr lang="en-US" sz="3080" b="0" strike="noStrike" spc="29">
                <a:solidFill>
                  <a:srgbClr val="4348AA"/>
                </a:solidFill>
                <a:latin typeface="Comic Sans MS"/>
              </a:rPr>
              <a:t>better?</a:t>
            </a:r>
            <a:endParaRPr lang="en-IN" sz="3080" b="0" strike="noStrike" spc="-1">
              <a:latin typeface="Arial"/>
            </a:endParaRPr>
          </a:p>
        </p:txBody>
      </p:sp>
      <p:grpSp>
        <p:nvGrpSpPr>
          <p:cNvPr id="370" name="object 7"/>
          <p:cNvGrpSpPr/>
          <p:nvPr/>
        </p:nvGrpSpPr>
        <p:grpSpPr>
          <a:xfrm>
            <a:off x="6840" y="6840"/>
            <a:ext cx="9112680" cy="6849360"/>
            <a:chOff x="6840" y="6840"/>
            <a:chExt cx="9112680" cy="6849360"/>
          </a:xfrm>
        </p:grpSpPr>
        <p:sp>
          <p:nvSpPr>
            <p:cNvPr id="371" name="object 8"/>
            <p:cNvSpPr/>
            <p:nvPr/>
          </p:nvSpPr>
          <p:spPr>
            <a:xfrm>
              <a:off x="4404240" y="5364360"/>
              <a:ext cx="417240" cy="32940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372" name="object 9"/>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367"/>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369"/>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9E2FCBCA-0F96-187F-F73A-D87584DE87F1}"/>
                  </a:ext>
                </a:extLst>
              </p:cNvPr>
              <p:cNvSpPr txBox="1"/>
              <p:nvPr/>
            </p:nvSpPr>
            <p:spPr>
              <a:xfrm>
                <a:off x="0" y="1435352"/>
                <a:ext cx="8153400"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buFont typeface="Wingdings" pitchFamily="28" charset="2"/>
                  <a:buNone/>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000 as a substring.  </a:t>
                </a:r>
              </a:p>
            </p:txBody>
          </p:sp>
        </mc:Choice>
        <mc:Fallback>
          <p:sp>
            <p:nvSpPr>
              <p:cNvPr id="3" name="TextBox 2">
                <a:extLst>
                  <a:ext uri="{FF2B5EF4-FFF2-40B4-BE49-F238E27FC236}">
                    <a16:creationId xmlns:a16="http://schemas.microsoft.com/office/drawing/2014/main" id="{9E2FCBCA-0F96-187F-F73A-D87584DE87F1}"/>
                  </a:ext>
                </a:extLst>
              </p:cNvPr>
              <p:cNvSpPr txBox="1">
                <a:spLocks noRot="1" noChangeAspect="1" noMove="1" noResize="1" noEditPoints="1" noAdjustHandles="1" noChangeArrowheads="1" noChangeShapeType="1" noTextEdit="1"/>
              </p:cNvSpPr>
              <p:nvPr/>
            </p:nvSpPr>
            <p:spPr>
              <a:xfrm>
                <a:off x="0" y="1435352"/>
                <a:ext cx="8153400" cy="424732"/>
              </a:xfrm>
              <a:prstGeom prst="rect">
                <a:avLst/>
              </a:prstGeom>
              <a:blipFill>
                <a:blip r:embed="rId2"/>
                <a:stretch>
                  <a:fillRect l="-1121" t="-20000" r="-2616" b="-31429"/>
                </a:stretch>
              </a:blipFill>
            </p:spPr>
            <p:txBody>
              <a:bodyPr/>
              <a:lstStyle/>
              <a:p>
                <a:r>
                  <a:rPr lang="en-IN">
                    <a:noFill/>
                  </a:rPr>
                  <a:t> </a:t>
                </a:r>
              </a:p>
            </p:txBody>
          </p:sp>
        </mc:Fallback>
      </mc:AlternateContent>
      <mc:AlternateContent>
        <mc:Choice Requires="a14">
          <p:sp>
            <p:nvSpPr>
              <p:cNvPr id="5" name="TextBox 4">
                <a:extLst>
                  <a:ext uri="{FF2B5EF4-FFF2-40B4-BE49-F238E27FC236}">
                    <a16:creationId xmlns:a16="http://schemas.microsoft.com/office/drawing/2014/main" id="{209D153F-1E6F-E1FF-3BB2-0DD0E6C3619E}"/>
                  </a:ext>
                </a:extLst>
              </p:cNvPr>
              <p:cNvSpPr txBox="1"/>
              <p:nvPr/>
            </p:nvSpPr>
            <p:spPr>
              <a:xfrm>
                <a:off x="0" y="4495800"/>
                <a:ext cx="9296400" cy="7571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a:t>
                </a:r>
                <a:r>
                  <a:rPr lang="en-US" sz="2400">
                    <a:solidFill>
                      <a:srgbClr val="002060"/>
                    </a:solidFill>
                  </a:rPr>
                  <a:t>do not contain </a:t>
                </a:r>
                <a:r>
                  <a:rPr lang="en-US" sz="2400">
                    <a:solidFill>
                      <a:srgbClr val="FF0000"/>
                    </a:solidFill>
                  </a:rPr>
                  <a:t>000 as a substring.  </a:t>
                </a:r>
              </a:p>
            </p:txBody>
          </p:sp>
        </mc:Choice>
        <mc:Fallback>
          <p:sp>
            <p:nvSpPr>
              <p:cNvPr id="5" name="TextBox 4">
                <a:extLst>
                  <a:ext uri="{FF2B5EF4-FFF2-40B4-BE49-F238E27FC236}">
                    <a16:creationId xmlns:a16="http://schemas.microsoft.com/office/drawing/2014/main" id="{209D153F-1E6F-E1FF-3BB2-0DD0E6C3619E}"/>
                  </a:ext>
                </a:extLst>
              </p:cNvPr>
              <p:cNvSpPr txBox="1">
                <a:spLocks noRot="1" noChangeAspect="1" noMove="1" noResize="1" noEditPoints="1" noAdjustHandles="1" noChangeArrowheads="1" noChangeShapeType="1" noTextEdit="1"/>
              </p:cNvSpPr>
              <p:nvPr/>
            </p:nvSpPr>
            <p:spPr>
              <a:xfrm>
                <a:off x="0" y="4495800"/>
                <a:ext cx="9296400" cy="757130"/>
              </a:xfrm>
              <a:prstGeom prst="rect">
                <a:avLst/>
              </a:prstGeom>
              <a:blipFill>
                <a:blip r:embed="rId3"/>
                <a:stretch>
                  <a:fillRect l="-984" t="-11290" b="-16935"/>
                </a:stretch>
              </a:blipFill>
            </p:spPr>
            <p:txBody>
              <a:bodyPr/>
              <a:lstStyle/>
              <a:p>
                <a:r>
                  <a:rPr lang="en-IN">
                    <a:noFill/>
                  </a:rPr>
                  <a:t> </a:t>
                </a:r>
              </a:p>
            </p:txBody>
          </p:sp>
        </mc:Fallback>
      </mc:AlternateContent>
      <p:contentPart p14:bwMode="auto" r:id="rId4">
        <p14:nvContentPartPr>
          <p14:cNvPr id="4" name="Ink 3"/>
          <p14:cNvContentPartPr/>
          <p14:nvPr/>
        </p14:nvContentPartPr>
        <p14:xfrm>
          <a:off x="345600" y="945720"/>
          <a:ext cx="8677080" cy="5417280"/>
        </p14:xfrm>
      </p:contentPart>
    </p:spTree>
    <p:extLst>
      <p:ext uri="{BB962C8B-B14F-4D97-AF65-F5344CB8AC3E}">
        <p14:creationId xmlns:p14="http://schemas.microsoft.com/office/powerpoint/2010/main" val="41632711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73" name="object 2"/>
          <p:cNvSpPr/>
          <p:nvPr/>
        </p:nvSpPr>
        <p:spPr>
          <a:xfrm>
            <a:off x="430200" y="841320"/>
            <a:ext cx="548208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FF2800"/>
                </a:solidFill>
                <a:latin typeface="Comic Sans MS"/>
              </a:rPr>
              <a:t>Exponential </a:t>
            </a:r>
            <a:r>
              <a:rPr lang="en-US" sz="3080" b="0" strike="noStrike" spc="29">
                <a:solidFill>
                  <a:srgbClr val="FF2800"/>
                </a:solidFill>
                <a:latin typeface="Comic Sans MS"/>
              </a:rPr>
              <a:t>time</a:t>
            </a:r>
            <a:r>
              <a:rPr lang="en-US" sz="3080" b="0" strike="noStrike" spc="-114">
                <a:solidFill>
                  <a:srgbClr val="FF2800"/>
                </a:solidFill>
                <a:latin typeface="Comic Sans MS"/>
              </a:rPr>
              <a:t> </a:t>
            </a:r>
            <a:r>
              <a:rPr lang="en-US" sz="3080" b="0" strike="noStrike" spc="46">
                <a:solidFill>
                  <a:srgbClr val="FF2800"/>
                </a:solidFill>
                <a:latin typeface="Comic Sans MS"/>
              </a:rPr>
              <a:t>algorithms:</a:t>
            </a:r>
            <a:endParaRPr lang="en-IN" sz="3080" b="0" strike="noStrike" spc="-1">
              <a:latin typeface="Arial"/>
            </a:endParaRPr>
          </a:p>
        </p:txBody>
      </p:sp>
      <p:sp>
        <p:nvSpPr>
          <p:cNvPr id="374" name="PlaceHolder 1"/>
          <p:cNvSpPr>
            <a:spLocks noGrp="1"/>
          </p:cNvSpPr>
          <p:nvPr>
            <p:ph type="title" idx="4294967295"/>
          </p:nvPr>
        </p:nvSpPr>
        <p:spPr>
          <a:xfrm>
            <a:off x="6221160" y="795600"/>
            <a:ext cx="2460600" cy="1188360"/>
          </a:xfrm>
          <a:prstGeom prst="rect">
            <a:avLst/>
          </a:prstGeom>
          <a:noFill/>
          <a:ln w="0">
            <a:noFill/>
          </a:ln>
        </p:spPr>
        <p:txBody>
          <a:bodyPr lIns="0" tIns="43200" rIns="0" bIns="0" anchor="t">
            <a:noAutofit/>
          </a:bodyPr>
          <a:lstStyle/>
          <a:p>
            <a:pPr marL="123480">
              <a:lnSpc>
                <a:spcPct val="100000"/>
              </a:lnSpc>
              <a:spcBef>
                <a:spcPts val="340"/>
              </a:spcBef>
              <a:buNone/>
            </a:pPr>
            <a:r>
              <a:rPr lang="en-US" sz="3570" b="0" i="1" strike="noStrike" spc="46">
                <a:solidFill>
                  <a:srgbClr val="000000"/>
                </a:solidFill>
                <a:latin typeface="Times New Roman"/>
              </a:rPr>
              <a:t>DTIME</a:t>
            </a:r>
            <a:r>
              <a:rPr lang="en-US" sz="3570" b="0" strike="noStrike" spc="46">
                <a:solidFill>
                  <a:srgbClr val="000000"/>
                </a:solidFill>
                <a:latin typeface="Times New Roman"/>
              </a:rPr>
              <a:t>(2</a:t>
            </a:r>
            <a:r>
              <a:rPr lang="en-US" sz="4379" b="0" i="1" strike="noStrike" spc="69" baseline="30000">
                <a:solidFill>
                  <a:srgbClr val="000000"/>
                </a:solidFill>
                <a:latin typeface="Times New Roman"/>
              </a:rPr>
              <a:t>n</a:t>
            </a:r>
            <a:r>
              <a:rPr lang="en-US" sz="4379" b="0" i="1" strike="noStrike" spc="-656" baseline="30000">
                <a:solidFill>
                  <a:srgbClr val="000000"/>
                </a:solidFill>
                <a:latin typeface="Times New Roman"/>
              </a:rPr>
              <a:t> </a:t>
            </a:r>
            <a:r>
              <a:rPr lang="en-US" sz="3570" b="0" strike="noStrike" spc="-1">
                <a:solidFill>
                  <a:srgbClr val="000000"/>
                </a:solidFill>
                <a:latin typeface="Times New Roman"/>
              </a:rPr>
              <a:t>)</a:t>
            </a:r>
            <a:endParaRPr lang="en-US" sz="3570" b="0" strike="noStrike" spc="-1">
              <a:solidFill>
                <a:srgbClr val="000000"/>
              </a:solidFill>
              <a:latin typeface="Calibri"/>
            </a:endParaRPr>
          </a:p>
        </p:txBody>
      </p:sp>
      <p:sp>
        <p:nvSpPr>
          <p:cNvPr id="375" name="object 4"/>
          <p:cNvSpPr/>
          <p:nvPr/>
        </p:nvSpPr>
        <p:spPr>
          <a:xfrm>
            <a:off x="847080" y="3438000"/>
            <a:ext cx="6616800" cy="1882080"/>
          </a:xfrm>
          <a:prstGeom prst="rect">
            <a:avLst/>
          </a:prstGeom>
          <a:noFill/>
          <a:ln w="0">
            <a:noFill/>
          </a:ln>
        </p:spPr>
        <p:style>
          <a:lnRef idx="0"/>
          <a:fillRef idx="0"/>
          <a:effectRef idx="0"/>
          <a:fontRef idx="minor"/>
        </p:style>
        <p:txBody>
          <a:bodyPr lIns="0" tIns="65880" rIns="0" bIns="0" anchor="t">
            <a:spAutoFit/>
          </a:bodyPr>
          <a:lstStyle/>
          <a:p>
            <a:pPr marL="1394280" indent="-1352880">
              <a:lnSpc>
                <a:spcPct val="129000"/>
              </a:lnSpc>
              <a:spcBef>
                <a:spcPts val="519"/>
              </a:spcBef>
              <a:buNone/>
              <a:tabLst>
                <a:tab pos="0"/>
              </a:tabLst>
            </a:pPr>
            <a:r>
              <a:rPr lang="en-US" sz="3080" b="0" strike="noStrike" spc="29">
                <a:solidFill>
                  <a:srgbClr val="00A500"/>
                </a:solidFill>
                <a:latin typeface="Comic Sans MS"/>
              </a:rPr>
              <a:t>Represent intractable </a:t>
            </a:r>
            <a:r>
              <a:rPr lang="en-US" sz="3080" b="0" strike="noStrike" spc="46">
                <a:solidFill>
                  <a:srgbClr val="00A500"/>
                </a:solidFill>
                <a:latin typeface="Comic Sans MS"/>
              </a:rPr>
              <a:t>algorithms:  </a:t>
            </a:r>
            <a:r>
              <a:rPr lang="en-US" sz="3080" b="0" strike="noStrike" spc="46">
                <a:solidFill>
                  <a:srgbClr val="4348AA"/>
                </a:solidFill>
                <a:latin typeface="Comic Sans MS"/>
              </a:rPr>
              <a:t>Some problem </a:t>
            </a:r>
            <a:r>
              <a:rPr lang="en-US" sz="3080" b="0" strike="noStrike" spc="29">
                <a:solidFill>
                  <a:srgbClr val="4348AA"/>
                </a:solidFill>
                <a:latin typeface="Comic Sans MS"/>
              </a:rPr>
              <a:t>instances  </a:t>
            </a:r>
            <a:r>
              <a:rPr lang="en-US" sz="3080" b="0" strike="noStrike" spc="63">
                <a:solidFill>
                  <a:srgbClr val="4348AA"/>
                </a:solidFill>
                <a:latin typeface="Comic Sans MS"/>
              </a:rPr>
              <a:t>may </a:t>
            </a:r>
            <a:r>
              <a:rPr lang="en-US" sz="3080" b="0" strike="noStrike" spc="29">
                <a:solidFill>
                  <a:srgbClr val="4348AA"/>
                </a:solidFill>
                <a:latin typeface="Comic Sans MS"/>
              </a:rPr>
              <a:t>take </a:t>
            </a:r>
            <a:r>
              <a:rPr lang="en-US" sz="3080" b="0" strike="noStrike" spc="46">
                <a:solidFill>
                  <a:srgbClr val="4348AA"/>
                </a:solidFill>
                <a:latin typeface="Comic Sans MS"/>
              </a:rPr>
              <a:t>centuries </a:t>
            </a:r>
            <a:r>
              <a:rPr lang="en-US" sz="3080" b="0" strike="noStrike" spc="29">
                <a:solidFill>
                  <a:srgbClr val="4348AA"/>
                </a:solidFill>
                <a:latin typeface="Comic Sans MS"/>
              </a:rPr>
              <a:t>to</a:t>
            </a:r>
            <a:r>
              <a:rPr lang="en-US" sz="3080" b="0" strike="noStrike" spc="-180">
                <a:solidFill>
                  <a:srgbClr val="4348AA"/>
                </a:solidFill>
                <a:latin typeface="Comic Sans MS"/>
              </a:rPr>
              <a:t> </a:t>
            </a:r>
            <a:r>
              <a:rPr lang="en-US" sz="3080" b="0" strike="noStrike" spc="46">
                <a:solidFill>
                  <a:srgbClr val="4348AA"/>
                </a:solidFill>
                <a:latin typeface="Comic Sans MS"/>
              </a:rPr>
              <a:t>solve</a:t>
            </a:r>
            <a:endParaRPr lang="en-IN" sz="3080" b="0" strike="noStrike" spc="-1">
              <a:latin typeface="Arial"/>
            </a:endParaRPr>
          </a:p>
        </p:txBody>
      </p:sp>
      <p:sp>
        <p:nvSpPr>
          <p:cNvPr id="376" name="object 5"/>
          <p:cNvSpPr/>
          <p:nvPr/>
        </p:nvSpPr>
        <p:spPr>
          <a:xfrm>
            <a:off x="6840" y="6840"/>
            <a:ext cx="9127080" cy="6849360"/>
          </a:xfrm>
          <a:custGeom>
            <a:rect l="l" t="t" r="r" b="b"/>
            <a:pathLst>
              <a:path w="2814320" h="2112010">
                <a:moveTo>
                  <a:pt x="0" y="0"/>
                </a:moveTo>
                <a:lnTo>
                  <a:pt x="2813860" y="0"/>
                </a:lnTo>
                <a:lnTo>
                  <a:pt x="2813860"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77" name="PlaceHolder 1"/>
          <p:cNvSpPr>
            <a:spLocks noGrp="1"/>
          </p:cNvSpPr>
          <p:nvPr>
            <p:ph type="title" idx="4294967295"/>
          </p:nvPr>
        </p:nvSpPr>
        <p:spPr>
          <a:xfrm>
            <a:off x="338040" y="334080"/>
            <a:ext cx="7203600" cy="1200600"/>
          </a:xfrm>
          <a:prstGeom prst="rect">
            <a:avLst/>
          </a:prstGeom>
          <a:noFill/>
          <a:ln w="0">
            <a:noFill/>
          </a:ln>
        </p:spPr>
        <p:txBody>
          <a:bodyPr lIns="0" tIns="55440" rIns="0" bIns="0" anchor="t">
            <a:noAutofit/>
          </a:bodyPr>
          <a:lstStyle/>
          <a:p>
            <a:pPr marL="41040">
              <a:lnSpc>
                <a:spcPct val="100000"/>
              </a:lnSpc>
              <a:spcBef>
                <a:spcPts val="439"/>
              </a:spcBef>
              <a:buNone/>
              <a:tabLst>
                <a:tab pos="2257200"/>
              </a:tabLst>
            </a:pPr>
            <a:r>
              <a:rPr lang="en-US" sz="3080" b="0" strike="noStrike" spc="46">
                <a:solidFill>
                  <a:srgbClr val="4348AA"/>
                </a:solidFill>
                <a:latin typeface="Comic Sans MS"/>
              </a:rPr>
              <a:t>Example:	</a:t>
            </a:r>
            <a:r>
              <a:rPr lang="en-US" sz="4618" b="0" strike="noStrike" spc="94" baseline="2000">
                <a:solidFill>
                  <a:srgbClr val="FF2800"/>
                </a:solidFill>
                <a:latin typeface="Comic Sans MS"/>
              </a:rPr>
              <a:t>The </a:t>
            </a:r>
            <a:r>
              <a:rPr lang="en-US" sz="4618" b="0" strike="noStrike" spc="46" baseline="2000">
                <a:solidFill>
                  <a:srgbClr val="FF2800"/>
                </a:solidFill>
                <a:latin typeface="Comic Sans MS"/>
              </a:rPr>
              <a:t>satisfiability</a:t>
            </a:r>
            <a:r>
              <a:rPr lang="en-US" sz="4618" b="0" strike="noStrike" spc="-97" baseline="2000">
                <a:solidFill>
                  <a:srgbClr val="FF2800"/>
                </a:solidFill>
                <a:latin typeface="Comic Sans MS"/>
              </a:rPr>
              <a:t> </a:t>
            </a:r>
            <a:r>
              <a:rPr lang="en-US" sz="4618" b="0" strike="noStrike" spc="69" baseline="2000">
                <a:solidFill>
                  <a:srgbClr val="FF2800"/>
                </a:solidFill>
                <a:latin typeface="Comic Sans MS"/>
              </a:rPr>
              <a:t>problem</a:t>
            </a:r>
            <a:endParaRPr lang="en-US" sz="4620" b="0" strike="noStrike" spc="-1">
              <a:solidFill>
                <a:srgbClr val="000000"/>
              </a:solidFill>
              <a:latin typeface="Calibri"/>
            </a:endParaRPr>
          </a:p>
        </p:txBody>
      </p:sp>
      <p:sp>
        <p:nvSpPr>
          <p:cNvPr id="378" name="object 3"/>
          <p:cNvSpPr/>
          <p:nvPr/>
        </p:nvSpPr>
        <p:spPr>
          <a:xfrm>
            <a:off x="1965600" y="1227240"/>
            <a:ext cx="6371640" cy="11278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1">
                <a:solidFill>
                  <a:srgbClr val="000000"/>
                </a:solidFill>
                <a:latin typeface="Times New Roman"/>
              </a:rPr>
              <a:t>L</a:t>
            </a:r>
            <a:r>
              <a:rPr lang="en-US" sz="3570" b="0" i="1" strike="noStrike" spc="-114">
                <a:solidFill>
                  <a:srgbClr val="000000"/>
                </a:solidFill>
                <a:latin typeface="Times New Roman"/>
              </a:rPr>
              <a:t> </a:t>
            </a:r>
            <a:r>
              <a:rPr lang="en-US" sz="3570" b="0" strike="noStrike" spc="-1">
                <a:solidFill>
                  <a:srgbClr val="000000"/>
                </a:solidFill>
                <a:latin typeface="Symbol"/>
              </a:rPr>
              <a:t></a:t>
            </a:r>
            <a:r>
              <a:rPr lang="en-US" sz="3570" b="0" strike="noStrike" spc="-440">
                <a:solidFill>
                  <a:srgbClr val="000000"/>
                </a:solidFill>
                <a:latin typeface="Times New Roman"/>
              </a:rPr>
              <a:t> </a:t>
            </a:r>
            <a:r>
              <a:rPr lang="en-US" sz="3570" b="0" strike="noStrike" spc="-18">
                <a:solidFill>
                  <a:srgbClr val="000000"/>
                </a:solidFill>
                <a:latin typeface="Times New Roman"/>
              </a:rPr>
              <a:t>{</a:t>
            </a:r>
            <a:r>
              <a:rPr lang="en-US" sz="3570" b="0" i="1" strike="noStrike" spc="-18">
                <a:solidFill>
                  <a:srgbClr val="000000"/>
                </a:solidFill>
                <a:latin typeface="Times New Roman"/>
              </a:rPr>
              <a:t>w</a:t>
            </a:r>
            <a:r>
              <a:rPr lang="en-US" sz="3570" b="0" i="1" strike="noStrike" spc="-486">
                <a:solidFill>
                  <a:srgbClr val="000000"/>
                </a:solidFill>
                <a:latin typeface="Times New Roman"/>
              </a:rPr>
              <a:t> </a:t>
            </a:r>
            <a:r>
              <a:rPr lang="en-US" sz="3570" b="0" strike="noStrike" spc="-1">
                <a:solidFill>
                  <a:srgbClr val="000000"/>
                </a:solidFill>
                <a:latin typeface="Times New Roman"/>
              </a:rPr>
              <a:t>:</a:t>
            </a:r>
            <a:r>
              <a:rPr lang="en-US" sz="3570" b="0" strike="noStrike" spc="-503">
                <a:solidFill>
                  <a:srgbClr val="000000"/>
                </a:solidFill>
                <a:latin typeface="Times New Roman"/>
              </a:rPr>
              <a:t> </a:t>
            </a:r>
            <a:r>
              <a:rPr lang="en-US" sz="3570" b="0" strike="noStrike" spc="-1">
                <a:solidFill>
                  <a:srgbClr val="000000"/>
                </a:solidFill>
                <a:latin typeface="Times New Roman"/>
              </a:rPr>
              <a:t>expression</a:t>
            </a:r>
            <a:r>
              <a:rPr lang="en-US" sz="3570" b="0" strike="noStrike" spc="-66">
                <a:solidFill>
                  <a:srgbClr val="000000"/>
                </a:solidFill>
                <a:latin typeface="Times New Roman"/>
              </a:rPr>
              <a:t> </a:t>
            </a:r>
            <a:r>
              <a:rPr lang="en-US" sz="3570" b="0" i="1" strike="noStrike" spc="-1">
                <a:solidFill>
                  <a:srgbClr val="000000"/>
                </a:solidFill>
                <a:latin typeface="Times New Roman"/>
              </a:rPr>
              <a:t>w</a:t>
            </a:r>
            <a:r>
              <a:rPr lang="en-US" sz="3570" b="0" i="1" strike="noStrike" spc="-389">
                <a:solidFill>
                  <a:srgbClr val="000000"/>
                </a:solidFill>
                <a:latin typeface="Times New Roman"/>
              </a:rPr>
              <a:t> </a:t>
            </a:r>
            <a:r>
              <a:rPr lang="en-US" sz="3570" b="0" strike="noStrike" spc="-1">
                <a:solidFill>
                  <a:srgbClr val="000000"/>
                </a:solidFill>
                <a:latin typeface="Times New Roman"/>
              </a:rPr>
              <a:t>is</a:t>
            </a:r>
            <a:r>
              <a:rPr lang="en-US" sz="3570" b="0" strike="noStrike" spc="-276">
                <a:solidFill>
                  <a:srgbClr val="000000"/>
                </a:solidFill>
                <a:latin typeface="Times New Roman"/>
              </a:rPr>
              <a:t> </a:t>
            </a:r>
            <a:r>
              <a:rPr lang="en-US" sz="3570" b="0" strike="noStrike" spc="-18">
                <a:solidFill>
                  <a:srgbClr val="000000"/>
                </a:solidFill>
                <a:latin typeface="Times New Roman"/>
              </a:rPr>
              <a:t>satisfiable}</a:t>
            </a:r>
            <a:endParaRPr lang="en-IN" sz="3570" b="0" strike="noStrike" spc="-1">
              <a:latin typeface="Arial"/>
            </a:endParaRPr>
          </a:p>
        </p:txBody>
      </p:sp>
      <p:sp>
        <p:nvSpPr>
          <p:cNvPr id="379" name="object 4"/>
          <p:cNvSpPr/>
          <p:nvPr/>
        </p:nvSpPr>
        <p:spPr>
          <a:xfrm>
            <a:off x="223920" y="3276720"/>
            <a:ext cx="8678160" cy="2544840"/>
          </a:xfrm>
          <a:prstGeom prst="rect">
            <a:avLst/>
          </a:prstGeom>
          <a:noFill/>
          <a:ln w="0">
            <a:noFill/>
          </a:ln>
        </p:spPr>
        <p:style>
          <a:lnRef idx="0"/>
          <a:fillRef idx="0"/>
          <a:effectRef idx="0"/>
          <a:fontRef idx="minor"/>
        </p:style>
        <p:txBody>
          <a:bodyPr lIns="0" tIns="329400" rIns="0" bIns="0" anchor="t">
            <a:spAutoFit/>
          </a:bodyPr>
          <a:lstStyle/>
          <a:p>
            <a:pPr marL="41040">
              <a:lnSpc>
                <a:spcPct val="100000"/>
              </a:lnSpc>
              <a:spcBef>
                <a:spcPts val="2594"/>
              </a:spcBef>
              <a:buNone/>
            </a:pPr>
            <a:r>
              <a:rPr lang="en-US" sz="3080" b="0" strike="noStrike" spc="46">
                <a:solidFill>
                  <a:srgbClr val="E02DA4"/>
                </a:solidFill>
                <a:latin typeface="Comic Sans MS"/>
              </a:rPr>
              <a:t>Non-Deterministic</a:t>
            </a:r>
            <a:r>
              <a:rPr lang="en-US" sz="3080" b="0" strike="noStrike" spc="15">
                <a:solidFill>
                  <a:srgbClr val="E02DA4"/>
                </a:solidFill>
                <a:latin typeface="Comic Sans MS"/>
              </a:rPr>
              <a:t> </a:t>
            </a:r>
            <a:r>
              <a:rPr lang="en-US" sz="3080" b="0" strike="noStrike" spc="46">
                <a:solidFill>
                  <a:srgbClr val="E02DA4"/>
                </a:solidFill>
                <a:latin typeface="Comic Sans MS"/>
              </a:rPr>
              <a:t>algorithm:</a:t>
            </a:r>
            <a:endParaRPr lang="en-IN" sz="3080" b="0" strike="noStrike" spc="-1">
              <a:latin typeface="Arial"/>
            </a:endParaRPr>
          </a:p>
          <a:p>
            <a:pPr marL="1262520" indent="-160560">
              <a:lnSpc>
                <a:spcPct val="100000"/>
              </a:lnSpc>
              <a:spcBef>
                <a:spcPts val="2285"/>
              </a:spcBef>
              <a:buClr>
                <a:srgbClr val="4348AA"/>
              </a:buClr>
              <a:buSzPct val="89000"/>
              <a:buFont typeface="Symbol"/>
              <a:buChar char=""/>
              <a:tabLst>
                <a:tab pos="1264320"/>
              </a:tabLst>
            </a:pPr>
            <a:r>
              <a:rPr lang="en-US" sz="3080" b="0" strike="noStrike" spc="46">
                <a:solidFill>
                  <a:srgbClr val="4348AA"/>
                </a:solidFill>
                <a:latin typeface="Comic Sans MS"/>
              </a:rPr>
              <a:t>Guess an assignment of </a:t>
            </a:r>
            <a:r>
              <a:rPr lang="en-US" sz="3080" b="0" strike="noStrike" spc="29">
                <a:solidFill>
                  <a:srgbClr val="4348AA"/>
                </a:solidFill>
                <a:latin typeface="Comic Sans MS"/>
              </a:rPr>
              <a:t>the</a:t>
            </a:r>
            <a:r>
              <a:rPr lang="en-US" sz="3080" b="0" strike="noStrike" spc="-131">
                <a:solidFill>
                  <a:srgbClr val="4348AA"/>
                </a:solidFill>
                <a:latin typeface="Comic Sans MS"/>
              </a:rPr>
              <a:t> </a:t>
            </a:r>
            <a:r>
              <a:rPr lang="en-US" sz="3080" b="0" strike="noStrike" spc="29">
                <a:solidFill>
                  <a:srgbClr val="4348AA"/>
                </a:solidFill>
                <a:latin typeface="Comic Sans MS"/>
              </a:rPr>
              <a:t>variables</a:t>
            </a:r>
            <a:endParaRPr lang="en-IN" sz="3080" b="0" strike="noStrike" spc="-1">
              <a:latin typeface="Arial"/>
            </a:endParaRPr>
          </a:p>
          <a:p>
            <a:pPr>
              <a:lnSpc>
                <a:spcPct val="100000"/>
              </a:lnSpc>
              <a:spcBef>
                <a:spcPts val="179"/>
              </a:spcBef>
              <a:buNone/>
              <a:tabLst>
                <a:tab pos="1264320"/>
              </a:tabLst>
            </a:pPr>
            <a:endParaRPr lang="en-IN" sz="3250" b="0" strike="noStrike" spc="-1">
              <a:latin typeface="Arial"/>
            </a:endParaRPr>
          </a:p>
          <a:p>
            <a:pPr marL="1262520" indent="-160560">
              <a:lnSpc>
                <a:spcPct val="100000"/>
              </a:lnSpc>
              <a:buClr>
                <a:srgbClr val="4348AA"/>
              </a:buClr>
              <a:buSzPct val="89000"/>
              <a:buFont typeface="Comic Sans MS"/>
              <a:buChar char="•"/>
              <a:tabLst>
                <a:tab pos="1264320"/>
              </a:tabLst>
            </a:pPr>
            <a:r>
              <a:rPr lang="en-US" sz="3080" b="0" strike="noStrike" spc="46">
                <a:solidFill>
                  <a:srgbClr val="4348AA"/>
                </a:solidFill>
                <a:latin typeface="Comic Sans MS"/>
              </a:rPr>
              <a:t>Check </a:t>
            </a:r>
            <a:r>
              <a:rPr lang="en-US" sz="3080" b="0" strike="noStrike" spc="29">
                <a:solidFill>
                  <a:srgbClr val="4348AA"/>
                </a:solidFill>
                <a:latin typeface="Comic Sans MS"/>
              </a:rPr>
              <a:t>if this is </a:t>
            </a:r>
            <a:r>
              <a:rPr lang="en-US" sz="3080" b="0" strike="noStrike" spc="46">
                <a:solidFill>
                  <a:srgbClr val="4348AA"/>
                </a:solidFill>
                <a:latin typeface="Comic Sans MS"/>
              </a:rPr>
              <a:t>a satisfying</a:t>
            </a:r>
            <a:r>
              <a:rPr lang="en-US" sz="3080" b="0" strike="noStrike" spc="-211">
                <a:solidFill>
                  <a:srgbClr val="4348AA"/>
                </a:solidFill>
                <a:latin typeface="Comic Sans MS"/>
              </a:rPr>
              <a:t> </a:t>
            </a:r>
            <a:r>
              <a:rPr lang="en-US" sz="3080" b="0" strike="noStrike" spc="46">
                <a:solidFill>
                  <a:srgbClr val="4348AA"/>
                </a:solidFill>
                <a:latin typeface="Comic Sans MS"/>
              </a:rPr>
              <a:t>assignment</a:t>
            </a:r>
            <a:endParaRPr lang="en-IN" sz="3080" b="0" strike="noStrike" spc="-1">
              <a:latin typeface="Arial"/>
            </a:endParaRPr>
          </a:p>
        </p:txBody>
      </p:sp>
      <p:sp>
        <p:nvSpPr>
          <p:cNvPr id="380" name="object 5"/>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79">
                                            <p:txEl>
                                              <p:pRg st="1" end="1"/>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3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81" name="object 2"/>
          <p:cNvSpPr/>
          <p:nvPr/>
        </p:nvSpPr>
        <p:spPr>
          <a:xfrm>
            <a:off x="50040" y="1704240"/>
            <a:ext cx="4285440" cy="586440"/>
          </a:xfrm>
          <a:prstGeom prst="rect">
            <a:avLst/>
          </a:prstGeom>
          <a:noFill/>
          <a:ln w="0">
            <a:noFill/>
          </a:ln>
        </p:spPr>
        <p:style>
          <a:lnRef idx="0"/>
          <a:fillRef idx="0"/>
          <a:effectRef idx="0"/>
          <a:fontRef idx="minor"/>
        </p:style>
        <p:txBody>
          <a:bodyPr lIns="0" tIns="43200" rIns="0" bIns="0" anchor="t">
            <a:spAutoFit/>
          </a:bodyPr>
          <a:lstStyle/>
          <a:p>
            <a:pPr marL="41040">
              <a:lnSpc>
                <a:spcPct val="100000"/>
              </a:lnSpc>
              <a:spcBef>
                <a:spcPts val="340"/>
              </a:spcBef>
              <a:buNone/>
            </a:pPr>
            <a:r>
              <a:rPr lang="en-US" sz="3080" b="0" strike="noStrike" spc="46">
                <a:solidFill>
                  <a:srgbClr val="E02DA4"/>
                </a:solidFill>
                <a:latin typeface="Comic Sans MS"/>
              </a:rPr>
              <a:t>Time </a:t>
            </a:r>
            <a:r>
              <a:rPr lang="en-US" sz="3080" b="0" strike="noStrike" spc="29">
                <a:solidFill>
                  <a:srgbClr val="E02DA4"/>
                </a:solidFill>
                <a:latin typeface="Comic Sans MS"/>
              </a:rPr>
              <a:t>for </a:t>
            </a:r>
            <a:r>
              <a:rPr lang="en-US" sz="3570" b="0" i="1" strike="noStrike" spc="-18">
                <a:solidFill>
                  <a:srgbClr val="000000"/>
                </a:solidFill>
                <a:latin typeface="Times New Roman"/>
              </a:rPr>
              <a:t>n</a:t>
            </a:r>
            <a:r>
              <a:rPr lang="en-US" sz="3570" b="0" i="1" strike="noStrike" spc="63">
                <a:solidFill>
                  <a:srgbClr val="000000"/>
                </a:solidFill>
                <a:latin typeface="Times New Roman"/>
              </a:rPr>
              <a:t> </a:t>
            </a:r>
            <a:r>
              <a:rPr lang="en-US" sz="3080" b="0" strike="noStrike" spc="29">
                <a:solidFill>
                  <a:srgbClr val="E02DA4"/>
                </a:solidFill>
                <a:latin typeface="Comic Sans MS"/>
              </a:rPr>
              <a:t>variables:</a:t>
            </a:r>
            <a:endParaRPr lang="en-IN" sz="3080" b="0" strike="noStrike" spc="-1">
              <a:latin typeface="Arial"/>
            </a:endParaRPr>
          </a:p>
        </p:txBody>
      </p:sp>
      <p:sp>
        <p:nvSpPr>
          <p:cNvPr id="382" name="object 3"/>
          <p:cNvSpPr/>
          <p:nvPr/>
        </p:nvSpPr>
        <p:spPr>
          <a:xfrm>
            <a:off x="7491600" y="2825280"/>
            <a:ext cx="97776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111">
                <a:solidFill>
                  <a:srgbClr val="000000"/>
                </a:solidFill>
                <a:latin typeface="Times New Roman"/>
              </a:rPr>
              <a:t>O</a:t>
            </a:r>
            <a:r>
              <a:rPr lang="en-US" sz="3570" b="0" strike="noStrike" spc="94">
                <a:solidFill>
                  <a:srgbClr val="000000"/>
                </a:solidFill>
                <a:latin typeface="Times New Roman"/>
              </a:rPr>
              <a:t>(</a:t>
            </a:r>
            <a:r>
              <a:rPr lang="en-US" sz="3570" b="0" i="1" strike="noStrike" spc="46">
                <a:solidFill>
                  <a:srgbClr val="000000"/>
                </a:solidFill>
                <a:latin typeface="Times New Roman"/>
              </a:rPr>
              <a:t>n</a:t>
            </a:r>
            <a:r>
              <a:rPr lang="en-US" sz="3570" b="0" strike="noStrike" spc="-1">
                <a:solidFill>
                  <a:srgbClr val="000000"/>
                </a:solidFill>
                <a:latin typeface="Times New Roman"/>
              </a:rPr>
              <a:t>)</a:t>
            </a:r>
            <a:endParaRPr lang="en-IN" sz="3570" b="0" strike="noStrike" spc="-1">
              <a:latin typeface="Arial"/>
            </a:endParaRPr>
          </a:p>
        </p:txBody>
      </p:sp>
      <p:sp>
        <p:nvSpPr>
          <p:cNvPr id="383" name="PlaceHolder 1"/>
          <p:cNvSpPr>
            <a:spLocks noGrp="1"/>
          </p:cNvSpPr>
          <p:nvPr>
            <p:ph type="title" idx="4294967295"/>
          </p:nvPr>
        </p:nvSpPr>
        <p:spPr>
          <a:xfrm>
            <a:off x="1816560" y="314280"/>
            <a:ext cx="6382080" cy="1186200"/>
          </a:xfrm>
          <a:prstGeom prst="rect">
            <a:avLst/>
          </a:prstGeom>
          <a:noFill/>
          <a:ln w="0">
            <a:noFill/>
          </a:ln>
        </p:spPr>
        <p:txBody>
          <a:bodyPr lIns="0" tIns="41040" rIns="0" bIns="0" anchor="t">
            <a:noAutofit/>
          </a:bodyPr>
          <a:lstStyle/>
          <a:p>
            <a:pPr marL="41040">
              <a:lnSpc>
                <a:spcPct val="100000"/>
              </a:lnSpc>
              <a:spcBef>
                <a:spcPts val="323"/>
              </a:spcBef>
              <a:buNone/>
            </a:pPr>
            <a:r>
              <a:rPr lang="en-US" sz="3570" b="0" i="1" strike="noStrike" spc="-1">
                <a:solidFill>
                  <a:srgbClr val="000000"/>
                </a:solidFill>
                <a:latin typeface="Times New Roman"/>
              </a:rPr>
              <a:t>L</a:t>
            </a:r>
            <a:r>
              <a:rPr lang="en-US" sz="3570" b="0" i="1" strike="noStrike" spc="-83">
                <a:solidFill>
                  <a:srgbClr val="000000"/>
                </a:solidFill>
                <a:latin typeface="Times New Roman"/>
              </a:rPr>
              <a:t> </a:t>
            </a:r>
            <a:r>
              <a:rPr lang="en-US" sz="3570" b="0" strike="noStrike" spc="-1">
                <a:solidFill>
                  <a:srgbClr val="000000"/>
                </a:solidFill>
                <a:latin typeface="Symbol"/>
              </a:rPr>
              <a:t></a:t>
            </a:r>
            <a:r>
              <a:rPr lang="en-US" sz="3570" b="0" strike="noStrike" spc="-440">
                <a:solidFill>
                  <a:srgbClr val="000000"/>
                </a:solidFill>
                <a:latin typeface="Times New Roman"/>
              </a:rPr>
              <a:t> </a:t>
            </a:r>
            <a:r>
              <a:rPr lang="en-US" sz="3570" b="0" strike="noStrike" spc="-18">
                <a:solidFill>
                  <a:srgbClr val="000000"/>
                </a:solidFill>
                <a:latin typeface="Times New Roman"/>
              </a:rPr>
              <a:t>{</a:t>
            </a:r>
            <a:r>
              <a:rPr lang="en-US" sz="3570" b="0" i="1" strike="noStrike" spc="-18">
                <a:solidFill>
                  <a:srgbClr val="000000"/>
                </a:solidFill>
                <a:latin typeface="Times New Roman"/>
              </a:rPr>
              <a:t>w</a:t>
            </a:r>
            <a:r>
              <a:rPr lang="en-US" sz="3570" b="0" i="1" strike="noStrike" spc="-471">
                <a:solidFill>
                  <a:srgbClr val="000000"/>
                </a:solidFill>
                <a:latin typeface="Times New Roman"/>
              </a:rPr>
              <a:t> </a:t>
            </a:r>
            <a:r>
              <a:rPr lang="en-US" sz="3570" b="0" strike="noStrike" spc="-1">
                <a:solidFill>
                  <a:srgbClr val="000000"/>
                </a:solidFill>
                <a:latin typeface="Times New Roman"/>
              </a:rPr>
              <a:t>:</a:t>
            </a:r>
            <a:r>
              <a:rPr lang="en-US" sz="3570" b="0" strike="noStrike" spc="-503">
                <a:solidFill>
                  <a:srgbClr val="000000"/>
                </a:solidFill>
                <a:latin typeface="Times New Roman"/>
              </a:rPr>
              <a:t> </a:t>
            </a:r>
            <a:r>
              <a:rPr lang="en-US" sz="3570" b="0" strike="noStrike" spc="-1">
                <a:solidFill>
                  <a:srgbClr val="000000"/>
                </a:solidFill>
                <a:latin typeface="Times New Roman"/>
              </a:rPr>
              <a:t>expression</a:t>
            </a:r>
            <a:r>
              <a:rPr lang="en-US" sz="3570" b="0" strike="noStrike" spc="-49">
                <a:solidFill>
                  <a:srgbClr val="000000"/>
                </a:solidFill>
                <a:latin typeface="Times New Roman"/>
              </a:rPr>
              <a:t> </a:t>
            </a:r>
            <a:r>
              <a:rPr lang="en-US" sz="3570" b="0" i="1" strike="noStrike" spc="15">
                <a:solidFill>
                  <a:srgbClr val="000000"/>
                </a:solidFill>
                <a:latin typeface="Times New Roman"/>
              </a:rPr>
              <a:t>w</a:t>
            </a:r>
            <a:r>
              <a:rPr lang="en-US" sz="3570" b="0" i="1" strike="noStrike" spc="-372">
                <a:solidFill>
                  <a:srgbClr val="000000"/>
                </a:solidFill>
                <a:latin typeface="Times New Roman"/>
              </a:rPr>
              <a:t> </a:t>
            </a:r>
            <a:r>
              <a:rPr lang="en-US" sz="3570" b="0" strike="noStrike" spc="-1">
                <a:solidFill>
                  <a:srgbClr val="000000"/>
                </a:solidFill>
                <a:latin typeface="Times New Roman"/>
              </a:rPr>
              <a:t>is</a:t>
            </a:r>
            <a:r>
              <a:rPr lang="en-US" sz="3570" b="0" strike="noStrike" spc="-276">
                <a:solidFill>
                  <a:srgbClr val="000000"/>
                </a:solidFill>
                <a:latin typeface="Times New Roman"/>
              </a:rPr>
              <a:t> </a:t>
            </a:r>
            <a:r>
              <a:rPr lang="en-US" sz="3570" b="0" strike="noStrike" spc="-18">
                <a:solidFill>
                  <a:srgbClr val="000000"/>
                </a:solidFill>
                <a:latin typeface="Times New Roman"/>
              </a:rPr>
              <a:t>satisfiable}</a:t>
            </a:r>
            <a:endParaRPr lang="en-US" sz="3570" b="0" strike="noStrike" spc="-1">
              <a:solidFill>
                <a:srgbClr val="000000"/>
              </a:solidFill>
              <a:latin typeface="Calibri"/>
            </a:endParaRPr>
          </a:p>
        </p:txBody>
      </p:sp>
      <p:sp>
        <p:nvSpPr>
          <p:cNvPr id="384" name="object 5"/>
          <p:cNvSpPr/>
          <p:nvPr/>
        </p:nvSpPr>
        <p:spPr>
          <a:xfrm>
            <a:off x="2543760" y="5508000"/>
            <a:ext cx="216612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Total</a:t>
            </a:r>
            <a:r>
              <a:rPr lang="en-US" sz="3080" b="0" strike="noStrike" spc="-162">
                <a:solidFill>
                  <a:srgbClr val="4348AA"/>
                </a:solidFill>
                <a:latin typeface="Comic Sans MS"/>
              </a:rPr>
              <a:t> </a:t>
            </a:r>
            <a:r>
              <a:rPr lang="en-US" sz="3080" b="0" strike="noStrike" spc="29">
                <a:solidFill>
                  <a:srgbClr val="4348AA"/>
                </a:solidFill>
                <a:latin typeface="Comic Sans MS"/>
              </a:rPr>
              <a:t>time:</a:t>
            </a:r>
            <a:endParaRPr lang="en-IN" sz="3080" b="0" strike="noStrike" spc="-1">
              <a:latin typeface="Arial"/>
            </a:endParaRPr>
          </a:p>
        </p:txBody>
      </p:sp>
      <p:sp>
        <p:nvSpPr>
          <p:cNvPr id="385" name="object 6"/>
          <p:cNvSpPr/>
          <p:nvPr/>
        </p:nvSpPr>
        <p:spPr>
          <a:xfrm>
            <a:off x="50040" y="2895840"/>
            <a:ext cx="7215840" cy="524520"/>
          </a:xfrm>
          <a:prstGeom prst="rect">
            <a:avLst/>
          </a:prstGeom>
          <a:noFill/>
          <a:ln w="0">
            <a:noFill/>
          </a:ln>
        </p:spPr>
        <p:style>
          <a:lnRef idx="0"/>
          <a:fillRef idx="0"/>
          <a:effectRef idx="0"/>
          <a:fontRef idx="minor"/>
        </p:style>
        <p:txBody>
          <a:bodyPr lIns="0" tIns="55440" rIns="0" bIns="0" anchor="t">
            <a:spAutoFit/>
          </a:bodyPr>
          <a:lstStyle/>
          <a:p>
            <a:pPr marL="199800" indent="-160560">
              <a:lnSpc>
                <a:spcPct val="100000"/>
              </a:lnSpc>
              <a:spcBef>
                <a:spcPts val="439"/>
              </a:spcBef>
              <a:buClr>
                <a:srgbClr val="4348AA"/>
              </a:buClr>
              <a:buSzPct val="89000"/>
              <a:buFont typeface="Symbol"/>
              <a:buChar char=""/>
              <a:tabLst>
                <a:tab pos="201960"/>
              </a:tabLst>
            </a:pPr>
            <a:r>
              <a:rPr lang="en-US" sz="3080" b="0" strike="noStrike" spc="46">
                <a:solidFill>
                  <a:srgbClr val="4348AA"/>
                </a:solidFill>
                <a:latin typeface="Comic Sans MS"/>
              </a:rPr>
              <a:t>Guess an assignment of the</a:t>
            </a:r>
            <a:r>
              <a:rPr lang="en-US" sz="3080" b="0" strike="noStrike" spc="-131">
                <a:solidFill>
                  <a:srgbClr val="4348AA"/>
                </a:solidFill>
                <a:latin typeface="Comic Sans MS"/>
              </a:rPr>
              <a:t> </a:t>
            </a:r>
            <a:r>
              <a:rPr lang="en-US" sz="3080" b="0" strike="noStrike" spc="29">
                <a:solidFill>
                  <a:srgbClr val="4348AA"/>
                </a:solidFill>
                <a:latin typeface="Comic Sans MS"/>
              </a:rPr>
              <a:t>variables</a:t>
            </a:r>
            <a:endParaRPr lang="en-IN" sz="3080" b="0" strike="noStrike" spc="-1">
              <a:latin typeface="Arial"/>
            </a:endParaRPr>
          </a:p>
        </p:txBody>
      </p:sp>
      <p:sp>
        <p:nvSpPr>
          <p:cNvPr id="386" name="object 7"/>
          <p:cNvSpPr/>
          <p:nvPr/>
        </p:nvSpPr>
        <p:spPr>
          <a:xfrm>
            <a:off x="50040" y="4265280"/>
            <a:ext cx="7625880" cy="524520"/>
          </a:xfrm>
          <a:prstGeom prst="rect">
            <a:avLst/>
          </a:prstGeom>
          <a:noFill/>
          <a:ln w="0">
            <a:noFill/>
          </a:ln>
        </p:spPr>
        <p:style>
          <a:lnRef idx="0"/>
          <a:fillRef idx="0"/>
          <a:effectRef idx="0"/>
          <a:fontRef idx="minor"/>
        </p:style>
        <p:txBody>
          <a:bodyPr lIns="0" tIns="55440" rIns="0" bIns="0" anchor="t">
            <a:spAutoFit/>
          </a:bodyPr>
          <a:lstStyle/>
          <a:p>
            <a:pPr marL="199800" indent="-160560">
              <a:lnSpc>
                <a:spcPct val="100000"/>
              </a:lnSpc>
              <a:spcBef>
                <a:spcPts val="439"/>
              </a:spcBef>
              <a:buClr>
                <a:srgbClr val="4348AA"/>
              </a:buClr>
              <a:buSzPct val="89000"/>
              <a:buFont typeface="Symbol"/>
              <a:buChar char=""/>
              <a:tabLst>
                <a:tab pos="201960"/>
              </a:tabLst>
            </a:pPr>
            <a:r>
              <a:rPr lang="en-US" sz="3080" b="0" strike="noStrike" spc="46">
                <a:solidFill>
                  <a:srgbClr val="4348AA"/>
                </a:solidFill>
                <a:latin typeface="Comic Sans MS"/>
              </a:rPr>
              <a:t>Check </a:t>
            </a:r>
            <a:r>
              <a:rPr lang="en-US" sz="3080" b="0" strike="noStrike" spc="29">
                <a:solidFill>
                  <a:srgbClr val="4348AA"/>
                </a:solidFill>
                <a:latin typeface="Comic Sans MS"/>
              </a:rPr>
              <a:t>if this is </a:t>
            </a:r>
            <a:r>
              <a:rPr lang="en-US" sz="3080" b="0" strike="noStrike" spc="46">
                <a:solidFill>
                  <a:srgbClr val="4348AA"/>
                </a:solidFill>
                <a:latin typeface="Comic Sans MS"/>
              </a:rPr>
              <a:t>a satisfying</a:t>
            </a:r>
            <a:r>
              <a:rPr lang="en-US" sz="3080" b="0" strike="noStrike" spc="-83">
                <a:solidFill>
                  <a:srgbClr val="4348AA"/>
                </a:solidFill>
                <a:latin typeface="Comic Sans MS"/>
              </a:rPr>
              <a:t> </a:t>
            </a:r>
            <a:r>
              <a:rPr lang="en-US" sz="3080" b="0" strike="noStrike" spc="46">
                <a:solidFill>
                  <a:srgbClr val="4348AA"/>
                </a:solidFill>
                <a:latin typeface="Comic Sans MS"/>
              </a:rPr>
              <a:t>assignment</a:t>
            </a:r>
            <a:endParaRPr lang="en-IN" sz="3080" b="0" strike="noStrike" spc="-1">
              <a:latin typeface="Arial"/>
            </a:endParaRPr>
          </a:p>
        </p:txBody>
      </p:sp>
      <p:sp>
        <p:nvSpPr>
          <p:cNvPr id="387" name="object 8"/>
          <p:cNvSpPr/>
          <p:nvPr/>
        </p:nvSpPr>
        <p:spPr>
          <a:xfrm>
            <a:off x="7948080" y="4194720"/>
            <a:ext cx="97776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111">
                <a:solidFill>
                  <a:srgbClr val="000000"/>
                </a:solidFill>
                <a:latin typeface="Times New Roman"/>
              </a:rPr>
              <a:t>O</a:t>
            </a:r>
            <a:r>
              <a:rPr lang="en-US" sz="3570" b="0" strike="noStrike" spc="94">
                <a:solidFill>
                  <a:srgbClr val="000000"/>
                </a:solidFill>
                <a:latin typeface="Times New Roman"/>
              </a:rPr>
              <a:t>(</a:t>
            </a:r>
            <a:r>
              <a:rPr lang="en-US" sz="3570" b="0" i="1" strike="noStrike" spc="46">
                <a:solidFill>
                  <a:srgbClr val="000000"/>
                </a:solidFill>
                <a:latin typeface="Times New Roman"/>
              </a:rPr>
              <a:t>n</a:t>
            </a:r>
            <a:r>
              <a:rPr lang="en-US" sz="3570" b="0" strike="noStrike" spc="-1">
                <a:solidFill>
                  <a:srgbClr val="000000"/>
                </a:solidFill>
                <a:latin typeface="Times New Roman"/>
              </a:rPr>
              <a:t>)</a:t>
            </a:r>
            <a:endParaRPr lang="en-IN" sz="3570" b="0" strike="noStrike" spc="-1">
              <a:latin typeface="Arial"/>
            </a:endParaRPr>
          </a:p>
        </p:txBody>
      </p:sp>
      <p:sp>
        <p:nvSpPr>
          <p:cNvPr id="388" name="object 9"/>
          <p:cNvSpPr/>
          <p:nvPr/>
        </p:nvSpPr>
        <p:spPr>
          <a:xfrm>
            <a:off x="5058000" y="5412240"/>
            <a:ext cx="97776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111">
                <a:solidFill>
                  <a:srgbClr val="000000"/>
                </a:solidFill>
                <a:latin typeface="Times New Roman"/>
              </a:rPr>
              <a:t>O</a:t>
            </a:r>
            <a:r>
              <a:rPr lang="en-US" sz="3570" b="0" strike="noStrike" spc="94">
                <a:solidFill>
                  <a:srgbClr val="000000"/>
                </a:solidFill>
                <a:latin typeface="Times New Roman"/>
              </a:rPr>
              <a:t>(</a:t>
            </a:r>
            <a:r>
              <a:rPr lang="en-US" sz="3570" b="0" i="1" strike="noStrike" spc="46">
                <a:solidFill>
                  <a:srgbClr val="000000"/>
                </a:solidFill>
                <a:latin typeface="Times New Roman"/>
              </a:rPr>
              <a:t>n</a:t>
            </a:r>
            <a:r>
              <a:rPr lang="en-US" sz="3570" b="0" strike="noStrike" spc="-1">
                <a:solidFill>
                  <a:srgbClr val="000000"/>
                </a:solidFill>
                <a:latin typeface="Times New Roman"/>
              </a:rPr>
              <a:t>)</a:t>
            </a:r>
            <a:endParaRPr lang="en-IN" sz="3570" b="0" strike="noStrike" spc="-1">
              <a:latin typeface="Arial"/>
            </a:endParaRPr>
          </a:p>
        </p:txBody>
      </p:sp>
      <p:sp>
        <p:nvSpPr>
          <p:cNvPr id="389" name="object 10"/>
          <p:cNvSpPr/>
          <p:nvPr/>
        </p:nvSpPr>
        <p:spPr>
          <a:xfrm>
            <a:off x="6840" y="6840"/>
            <a:ext cx="9127080" cy="6849360"/>
          </a:xfrm>
          <a:custGeom>
            <a:rect l="l" t="t" r="r" b="b"/>
            <a:pathLst>
              <a:path w="2814320" h="2112010">
                <a:moveTo>
                  <a:pt x="0" y="0"/>
                </a:moveTo>
                <a:lnTo>
                  <a:pt x="2813860" y="0"/>
                </a:lnTo>
                <a:lnTo>
                  <a:pt x="2813860"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390" name="PlaceHolder 1"/>
          <p:cNvSpPr>
            <a:spLocks noGrp="1"/>
          </p:cNvSpPr>
          <p:nvPr>
            <p:ph type="title" idx="4294967295"/>
          </p:nvPr>
        </p:nvSpPr>
        <p:spPr>
          <a:xfrm>
            <a:off x="2351520" y="346680"/>
            <a:ext cx="4413240" cy="1188360"/>
          </a:xfrm>
          <a:prstGeom prst="rect">
            <a:avLst/>
          </a:prstGeom>
          <a:noFill/>
          <a:ln w="0">
            <a:noFill/>
          </a:ln>
        </p:spPr>
        <p:txBody>
          <a:bodyPr lIns="0" tIns="43200" rIns="0" bIns="0" anchor="t">
            <a:noAutofit/>
          </a:bodyPr>
          <a:lstStyle/>
          <a:p>
            <a:pPr marL="41040">
              <a:lnSpc>
                <a:spcPct val="100000"/>
              </a:lnSpc>
              <a:spcBef>
                <a:spcPts val="340"/>
              </a:spcBef>
              <a:buNone/>
            </a:pPr>
            <a:r>
              <a:rPr lang="en-US" sz="4380" b="0" strike="noStrike" spc="-18">
                <a:solidFill>
                  <a:srgbClr val="0A31FF"/>
                </a:solidFill>
                <a:latin typeface="Arial"/>
              </a:rPr>
              <a:t>Non-Determinism</a:t>
            </a:r>
            <a:endParaRPr lang="en-US" sz="4380" b="0" strike="noStrike" spc="-1">
              <a:solidFill>
                <a:srgbClr val="000000"/>
              </a:solidFill>
              <a:latin typeface="Calibri"/>
            </a:endParaRPr>
          </a:p>
        </p:txBody>
      </p:sp>
      <p:sp>
        <p:nvSpPr>
          <p:cNvPr id="391" name="object 3"/>
          <p:cNvSpPr/>
          <p:nvPr/>
        </p:nvSpPr>
        <p:spPr>
          <a:xfrm>
            <a:off x="50040" y="1069560"/>
            <a:ext cx="296100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Language</a:t>
            </a:r>
            <a:r>
              <a:rPr lang="en-US" sz="3080" b="0" strike="noStrike" spc="-97">
                <a:solidFill>
                  <a:srgbClr val="4348AA"/>
                </a:solidFill>
                <a:latin typeface="Comic Sans MS"/>
              </a:rPr>
              <a:t> </a:t>
            </a:r>
            <a:r>
              <a:rPr lang="en-US" sz="3080" b="0" strike="noStrike" spc="29">
                <a:solidFill>
                  <a:srgbClr val="4348AA"/>
                </a:solidFill>
                <a:latin typeface="Comic Sans MS"/>
              </a:rPr>
              <a:t>class:</a:t>
            </a:r>
            <a:endParaRPr lang="en-IN" sz="3080" b="0" strike="noStrike" spc="-1">
              <a:latin typeface="Arial"/>
            </a:endParaRPr>
          </a:p>
        </p:txBody>
      </p:sp>
      <p:sp>
        <p:nvSpPr>
          <p:cNvPr id="392" name="object 4"/>
          <p:cNvSpPr/>
          <p:nvPr/>
        </p:nvSpPr>
        <p:spPr>
          <a:xfrm>
            <a:off x="3491640" y="999000"/>
            <a:ext cx="203040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1">
                <a:solidFill>
                  <a:srgbClr val="000000"/>
                </a:solidFill>
                <a:latin typeface="Times New Roman"/>
              </a:rPr>
              <a:t>NTIM</a:t>
            </a:r>
            <a:r>
              <a:rPr lang="en-US" sz="3570" b="0" i="1" strike="noStrike" spc="225">
                <a:solidFill>
                  <a:srgbClr val="000000"/>
                </a:solidFill>
                <a:latin typeface="Times New Roman"/>
              </a:rPr>
              <a:t>E</a:t>
            </a:r>
            <a:r>
              <a:rPr lang="en-US" sz="3570" b="0" strike="noStrike" spc="94">
                <a:solidFill>
                  <a:srgbClr val="000000"/>
                </a:solidFill>
                <a:latin typeface="Times New Roman"/>
              </a:rPr>
              <a:t>(</a:t>
            </a:r>
            <a:r>
              <a:rPr lang="en-US" sz="3570" b="0" i="1" strike="noStrike" spc="46">
                <a:solidFill>
                  <a:srgbClr val="000000"/>
                </a:solidFill>
                <a:latin typeface="Times New Roman"/>
              </a:rPr>
              <a:t>n</a:t>
            </a:r>
            <a:r>
              <a:rPr lang="en-US" sz="3570" b="0" strike="noStrike" spc="-1">
                <a:solidFill>
                  <a:srgbClr val="000000"/>
                </a:solidFill>
                <a:latin typeface="Times New Roman"/>
              </a:rPr>
              <a:t>)</a:t>
            </a:r>
            <a:endParaRPr lang="en-IN" sz="3570" b="0" strike="noStrike" spc="-1">
              <a:latin typeface="Arial"/>
            </a:endParaRPr>
          </a:p>
        </p:txBody>
      </p:sp>
      <p:sp>
        <p:nvSpPr>
          <p:cNvPr id="393" name="object 5"/>
          <p:cNvSpPr/>
          <p:nvPr/>
        </p:nvSpPr>
        <p:spPr>
          <a:xfrm>
            <a:off x="1037160" y="5884560"/>
            <a:ext cx="136908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29">
                <a:solidFill>
                  <a:srgbClr val="4348AA"/>
                </a:solidFill>
                <a:latin typeface="Comic Sans MS"/>
              </a:rPr>
              <a:t>in</a:t>
            </a:r>
            <a:r>
              <a:rPr lang="en-US" sz="3080" b="0" strike="noStrike" spc="-197">
                <a:solidFill>
                  <a:srgbClr val="4348AA"/>
                </a:solidFill>
                <a:latin typeface="Comic Sans MS"/>
              </a:rPr>
              <a:t> </a:t>
            </a:r>
            <a:r>
              <a:rPr lang="en-US" sz="3080" b="0" strike="noStrike" spc="29">
                <a:solidFill>
                  <a:srgbClr val="4348AA"/>
                </a:solidFill>
                <a:latin typeface="Comic Sans MS"/>
              </a:rPr>
              <a:t>time</a:t>
            </a:r>
            <a:endParaRPr lang="en-IN" sz="3080" b="0" strike="noStrike" spc="-1">
              <a:latin typeface="Arial"/>
            </a:endParaRPr>
          </a:p>
        </p:txBody>
      </p:sp>
      <p:sp>
        <p:nvSpPr>
          <p:cNvPr id="394" name="object 6"/>
          <p:cNvSpPr/>
          <p:nvPr/>
        </p:nvSpPr>
        <p:spPr>
          <a:xfrm>
            <a:off x="2733840" y="1902240"/>
            <a:ext cx="3797280" cy="2436120"/>
          </a:xfrm>
          <a:custGeom>
            <a:rect l="l" t="t" r="r" b="b"/>
            <a:pathLst>
              <a:path w="1170939" h="751205">
                <a:moveTo>
                  <a:pt x="0" y="375365"/>
                </a:moveTo>
                <a:lnTo>
                  <a:pt x="2679" y="339215"/>
                </a:lnTo>
                <a:lnTo>
                  <a:pt x="10554" y="304037"/>
                </a:lnTo>
                <a:lnTo>
                  <a:pt x="40911" y="237227"/>
                </a:lnTo>
                <a:lnTo>
                  <a:pt x="62901" y="205910"/>
                </a:lnTo>
                <a:lnTo>
                  <a:pt x="89106" y="176194"/>
                </a:lnTo>
                <a:lnTo>
                  <a:pt x="119280" y="148236"/>
                </a:lnTo>
                <a:lnTo>
                  <a:pt x="153177" y="122195"/>
                </a:lnTo>
                <a:lnTo>
                  <a:pt x="190554" y="98227"/>
                </a:lnTo>
                <a:lnTo>
                  <a:pt x="231163" y="76490"/>
                </a:lnTo>
                <a:lnTo>
                  <a:pt x="274761" y="57140"/>
                </a:lnTo>
                <a:lnTo>
                  <a:pt x="321101" y="40336"/>
                </a:lnTo>
                <a:lnTo>
                  <a:pt x="369938" y="26234"/>
                </a:lnTo>
                <a:lnTo>
                  <a:pt x="421027" y="14993"/>
                </a:lnTo>
                <a:lnTo>
                  <a:pt x="474123" y="6768"/>
                </a:lnTo>
                <a:lnTo>
                  <a:pt x="528981" y="1718"/>
                </a:lnTo>
                <a:lnTo>
                  <a:pt x="585354" y="0"/>
                </a:lnTo>
                <a:lnTo>
                  <a:pt x="641727" y="1718"/>
                </a:lnTo>
                <a:lnTo>
                  <a:pt x="696585" y="6768"/>
                </a:lnTo>
                <a:lnTo>
                  <a:pt x="749681" y="14993"/>
                </a:lnTo>
                <a:lnTo>
                  <a:pt x="800770" y="26234"/>
                </a:lnTo>
                <a:lnTo>
                  <a:pt x="849607" y="40336"/>
                </a:lnTo>
                <a:lnTo>
                  <a:pt x="895947" y="57140"/>
                </a:lnTo>
                <a:lnTo>
                  <a:pt x="939545" y="76490"/>
                </a:lnTo>
                <a:lnTo>
                  <a:pt x="980154" y="98227"/>
                </a:lnTo>
                <a:lnTo>
                  <a:pt x="1017530" y="122195"/>
                </a:lnTo>
                <a:lnTo>
                  <a:pt x="1051428" y="148236"/>
                </a:lnTo>
                <a:lnTo>
                  <a:pt x="1081602" y="176194"/>
                </a:lnTo>
                <a:lnTo>
                  <a:pt x="1107807" y="205910"/>
                </a:lnTo>
                <a:lnTo>
                  <a:pt x="1129797" y="237227"/>
                </a:lnTo>
                <a:lnTo>
                  <a:pt x="1160154" y="304037"/>
                </a:lnTo>
                <a:lnTo>
                  <a:pt x="1170708" y="375365"/>
                </a:lnTo>
                <a:lnTo>
                  <a:pt x="1168029" y="411515"/>
                </a:lnTo>
                <a:lnTo>
                  <a:pt x="1160154" y="446693"/>
                </a:lnTo>
                <a:lnTo>
                  <a:pt x="1129797" y="513504"/>
                </a:lnTo>
                <a:lnTo>
                  <a:pt x="1107807" y="544821"/>
                </a:lnTo>
                <a:lnTo>
                  <a:pt x="1081602" y="574537"/>
                </a:lnTo>
                <a:lnTo>
                  <a:pt x="1051428" y="602495"/>
                </a:lnTo>
                <a:lnTo>
                  <a:pt x="1017530" y="628536"/>
                </a:lnTo>
                <a:lnTo>
                  <a:pt x="980154" y="652504"/>
                </a:lnTo>
                <a:lnTo>
                  <a:pt x="939545" y="674241"/>
                </a:lnTo>
                <a:lnTo>
                  <a:pt x="895947" y="693590"/>
                </a:lnTo>
                <a:lnTo>
                  <a:pt x="849607" y="710394"/>
                </a:lnTo>
                <a:lnTo>
                  <a:pt x="800770" y="724496"/>
                </a:lnTo>
                <a:lnTo>
                  <a:pt x="749681" y="735738"/>
                </a:lnTo>
                <a:lnTo>
                  <a:pt x="696585" y="743962"/>
                </a:lnTo>
                <a:lnTo>
                  <a:pt x="641727" y="749012"/>
                </a:lnTo>
                <a:lnTo>
                  <a:pt x="585354" y="750730"/>
                </a:lnTo>
                <a:lnTo>
                  <a:pt x="528981" y="749012"/>
                </a:lnTo>
                <a:lnTo>
                  <a:pt x="474123" y="743962"/>
                </a:lnTo>
                <a:lnTo>
                  <a:pt x="421027" y="735738"/>
                </a:lnTo>
                <a:lnTo>
                  <a:pt x="369938" y="724496"/>
                </a:lnTo>
                <a:lnTo>
                  <a:pt x="321101" y="710394"/>
                </a:lnTo>
                <a:lnTo>
                  <a:pt x="274761" y="693590"/>
                </a:lnTo>
                <a:lnTo>
                  <a:pt x="231163" y="674241"/>
                </a:lnTo>
                <a:lnTo>
                  <a:pt x="190554" y="652504"/>
                </a:lnTo>
                <a:lnTo>
                  <a:pt x="153177" y="628536"/>
                </a:lnTo>
                <a:lnTo>
                  <a:pt x="119280" y="602495"/>
                </a:lnTo>
                <a:lnTo>
                  <a:pt x="89106" y="574537"/>
                </a:lnTo>
                <a:lnTo>
                  <a:pt x="62901" y="544821"/>
                </a:lnTo>
                <a:lnTo>
                  <a:pt x="40911" y="513504"/>
                </a:lnTo>
                <a:lnTo>
                  <a:pt x="10554" y="446693"/>
                </a:lnTo>
                <a:lnTo>
                  <a:pt x="0" y="375365"/>
                </a:lnTo>
                <a:close/>
              </a:path>
            </a:pathLst>
          </a:custGeom>
          <a:noFill/>
          <a:ln w="4162">
            <a:solidFill>
              <a:srgbClr val="FF2800"/>
            </a:solidFill>
            <a:round/>
          </a:ln>
        </p:spPr>
        <p:style>
          <a:lnRef idx="0"/>
          <a:fillRef idx="0"/>
          <a:effectRef idx="0"/>
          <a:fontRef idx="minor"/>
        </p:style>
        <p:txBody>
          <a:bodyPr/>
          <a:lstStyle/>
          <a:p/>
        </p:txBody>
      </p:sp>
      <p:sp>
        <p:nvSpPr>
          <p:cNvPr id="395" name="object 7"/>
          <p:cNvSpPr/>
          <p:nvPr/>
        </p:nvSpPr>
        <p:spPr>
          <a:xfrm>
            <a:off x="3725640" y="2216520"/>
            <a:ext cx="203040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1">
                <a:solidFill>
                  <a:srgbClr val="000000"/>
                </a:solidFill>
                <a:latin typeface="Times New Roman"/>
              </a:rPr>
              <a:t>NTIM</a:t>
            </a:r>
            <a:r>
              <a:rPr lang="en-US" sz="3570" b="0" i="1" strike="noStrike" spc="225">
                <a:solidFill>
                  <a:srgbClr val="000000"/>
                </a:solidFill>
                <a:latin typeface="Times New Roman"/>
              </a:rPr>
              <a:t>E</a:t>
            </a:r>
            <a:r>
              <a:rPr lang="en-US" sz="3570" b="0" strike="noStrike" spc="94">
                <a:solidFill>
                  <a:srgbClr val="000000"/>
                </a:solidFill>
                <a:latin typeface="Times New Roman"/>
              </a:rPr>
              <a:t>(</a:t>
            </a:r>
            <a:r>
              <a:rPr lang="en-US" sz="3570" b="0" i="1" strike="noStrike" spc="46">
                <a:solidFill>
                  <a:srgbClr val="000000"/>
                </a:solidFill>
                <a:latin typeface="Times New Roman"/>
              </a:rPr>
              <a:t>n</a:t>
            </a:r>
            <a:r>
              <a:rPr lang="en-US" sz="3570" b="0" strike="noStrike" spc="-1">
                <a:solidFill>
                  <a:srgbClr val="000000"/>
                </a:solidFill>
                <a:latin typeface="Times New Roman"/>
              </a:rPr>
              <a:t>)</a:t>
            </a:r>
            <a:endParaRPr lang="en-IN" sz="3570" b="0" strike="noStrike" spc="-1">
              <a:latin typeface="Arial"/>
            </a:endParaRPr>
          </a:p>
        </p:txBody>
      </p:sp>
      <p:sp>
        <p:nvSpPr>
          <p:cNvPr id="396" name="object 8"/>
          <p:cNvSpPr/>
          <p:nvPr/>
        </p:nvSpPr>
        <p:spPr>
          <a:xfrm>
            <a:off x="3174120" y="2926440"/>
            <a:ext cx="630000" cy="763560"/>
          </a:xfrm>
          <a:prstGeom prst="rect">
            <a:avLst/>
          </a:prstGeom>
          <a:noFill/>
          <a:ln w="0">
            <a:noFill/>
          </a:ln>
        </p:spPr>
        <p:style>
          <a:lnRef idx="0"/>
          <a:fillRef idx="0"/>
          <a:effectRef idx="0"/>
          <a:fontRef idx="minor"/>
        </p:style>
        <p:txBody>
          <a:bodyPr lIns="0" tIns="43200" rIns="0" bIns="0" anchor="t">
            <a:spAutoFit/>
          </a:bodyPr>
          <a:lstStyle/>
          <a:p>
            <a:pPr marL="123480">
              <a:lnSpc>
                <a:spcPct val="100000"/>
              </a:lnSpc>
              <a:spcBef>
                <a:spcPts val="340"/>
              </a:spcBef>
              <a:buNone/>
            </a:pPr>
            <a:r>
              <a:rPr lang="en-US" sz="3570" b="0" i="1" strike="noStrike" spc="-228">
                <a:solidFill>
                  <a:srgbClr val="000000"/>
                </a:solidFill>
                <a:latin typeface="Times New Roman"/>
              </a:rPr>
              <a:t>L</a:t>
            </a:r>
            <a:r>
              <a:rPr lang="en-US" sz="4379" b="0" strike="noStrike" spc="-338" baseline="-18000">
                <a:solidFill>
                  <a:srgbClr val="000000"/>
                </a:solidFill>
                <a:latin typeface="Times New Roman"/>
              </a:rPr>
              <a:t>1</a:t>
            </a:r>
            <a:endParaRPr lang="en-IN" sz="4380" b="0" strike="noStrike" spc="-1">
              <a:latin typeface="Arial"/>
            </a:endParaRPr>
          </a:p>
        </p:txBody>
      </p:sp>
      <p:sp>
        <p:nvSpPr>
          <p:cNvPr id="397" name="object 9"/>
          <p:cNvSpPr/>
          <p:nvPr/>
        </p:nvSpPr>
        <p:spPr>
          <a:xfrm>
            <a:off x="4478400" y="3496680"/>
            <a:ext cx="273600" cy="493920"/>
          </a:xfrm>
          <a:prstGeom prst="rect">
            <a:avLst/>
          </a:prstGeom>
          <a:noFill/>
          <a:ln w="0">
            <a:noFill/>
          </a:ln>
        </p:spPr>
        <p:style>
          <a:lnRef idx="0"/>
          <a:fillRef idx="0"/>
          <a:effectRef idx="0"/>
          <a:fontRef idx="minor"/>
        </p:style>
        <p:txBody>
          <a:bodyPr lIns="0" tIns="49320" rIns="0" bIns="0" anchor="t">
            <a:spAutoFit/>
          </a:bodyPr>
          <a:lstStyle/>
          <a:p>
            <a:pPr marL="41040">
              <a:lnSpc>
                <a:spcPct val="100000"/>
              </a:lnSpc>
              <a:spcBef>
                <a:spcPts val="388"/>
              </a:spcBef>
              <a:buNone/>
            </a:pPr>
            <a:r>
              <a:rPr lang="en-US" sz="2920" b="0" strike="noStrike" spc="29">
                <a:solidFill>
                  <a:srgbClr val="000000"/>
                </a:solidFill>
                <a:latin typeface="Times New Roman"/>
              </a:rPr>
              <a:t>2</a:t>
            </a:r>
            <a:endParaRPr lang="en-IN" sz="2920" b="0" strike="noStrike" spc="-1">
              <a:latin typeface="Arial"/>
            </a:endParaRPr>
          </a:p>
        </p:txBody>
      </p:sp>
      <p:sp>
        <p:nvSpPr>
          <p:cNvPr id="398" name="object 10"/>
          <p:cNvSpPr/>
          <p:nvPr/>
        </p:nvSpPr>
        <p:spPr>
          <a:xfrm>
            <a:off x="4243680" y="3306600"/>
            <a:ext cx="335160" cy="586440"/>
          </a:xfrm>
          <a:prstGeom prst="rect">
            <a:avLst/>
          </a:prstGeom>
          <a:noFill/>
          <a:ln w="0">
            <a:noFill/>
          </a:ln>
        </p:spPr>
        <p:style>
          <a:lnRef idx="0"/>
          <a:fillRef idx="0"/>
          <a:effectRef idx="0"/>
          <a:fontRef idx="minor"/>
        </p:style>
        <p:txBody>
          <a:bodyPr lIns="0" tIns="43200" rIns="0" bIns="0" anchor="t">
            <a:spAutoFit/>
          </a:bodyPr>
          <a:lstStyle/>
          <a:p>
            <a:pPr marL="41040">
              <a:lnSpc>
                <a:spcPct val="100000"/>
              </a:lnSpc>
              <a:spcBef>
                <a:spcPts val="340"/>
              </a:spcBef>
              <a:buNone/>
            </a:pPr>
            <a:r>
              <a:rPr lang="en-US" sz="3570" b="0" i="1" strike="noStrike" spc="-1">
                <a:solidFill>
                  <a:srgbClr val="000000"/>
                </a:solidFill>
                <a:latin typeface="Times New Roman"/>
              </a:rPr>
              <a:t>L</a:t>
            </a:r>
            <a:endParaRPr lang="en-IN" sz="3570" b="0" strike="noStrike" spc="-1">
              <a:latin typeface="Arial"/>
            </a:endParaRPr>
          </a:p>
        </p:txBody>
      </p:sp>
      <p:sp>
        <p:nvSpPr>
          <p:cNvPr id="399" name="object 11"/>
          <p:cNvSpPr/>
          <p:nvPr/>
        </p:nvSpPr>
        <p:spPr>
          <a:xfrm>
            <a:off x="5085000" y="3074040"/>
            <a:ext cx="658800" cy="763560"/>
          </a:xfrm>
          <a:prstGeom prst="rect">
            <a:avLst/>
          </a:prstGeom>
          <a:noFill/>
          <a:ln w="0">
            <a:noFill/>
          </a:ln>
        </p:spPr>
        <p:style>
          <a:lnRef idx="0"/>
          <a:fillRef idx="0"/>
          <a:effectRef idx="0"/>
          <a:fontRef idx="minor"/>
        </p:style>
        <p:txBody>
          <a:bodyPr lIns="0" tIns="43200" rIns="0" bIns="0" anchor="t">
            <a:spAutoFit/>
          </a:bodyPr>
          <a:lstStyle/>
          <a:p>
            <a:pPr marL="123480">
              <a:lnSpc>
                <a:spcPct val="100000"/>
              </a:lnSpc>
              <a:spcBef>
                <a:spcPts val="340"/>
              </a:spcBef>
              <a:buNone/>
            </a:pPr>
            <a:r>
              <a:rPr lang="en-US" sz="3570" b="0" i="1" strike="noStrike" spc="-114">
                <a:solidFill>
                  <a:srgbClr val="000000"/>
                </a:solidFill>
                <a:latin typeface="Times New Roman"/>
              </a:rPr>
              <a:t>L</a:t>
            </a:r>
            <a:r>
              <a:rPr lang="en-US" sz="4379" b="0" strike="noStrike" spc="-171" baseline="-18000">
                <a:solidFill>
                  <a:srgbClr val="000000"/>
                </a:solidFill>
                <a:latin typeface="Times New Roman"/>
              </a:rPr>
              <a:t>3</a:t>
            </a:r>
            <a:endParaRPr lang="en-IN" sz="4380" b="0" strike="noStrike" spc="-1">
              <a:latin typeface="Arial"/>
            </a:endParaRPr>
          </a:p>
        </p:txBody>
      </p:sp>
      <p:sp>
        <p:nvSpPr>
          <p:cNvPr id="400" name="object 12"/>
          <p:cNvSpPr/>
          <p:nvPr/>
        </p:nvSpPr>
        <p:spPr>
          <a:xfrm>
            <a:off x="2620440" y="5792760"/>
            <a:ext cx="97776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94">
                <a:solidFill>
                  <a:srgbClr val="000000"/>
                </a:solidFill>
                <a:latin typeface="Times New Roman"/>
              </a:rPr>
              <a:t>O</a:t>
            </a:r>
            <a:r>
              <a:rPr lang="en-US" sz="3570" b="0" strike="noStrike" spc="94">
                <a:solidFill>
                  <a:srgbClr val="000000"/>
                </a:solidFill>
                <a:latin typeface="Times New Roman"/>
              </a:rPr>
              <a:t>(</a:t>
            </a:r>
            <a:r>
              <a:rPr lang="en-US" sz="3570" b="0" i="1" strike="noStrike" spc="46">
                <a:solidFill>
                  <a:srgbClr val="000000"/>
                </a:solidFill>
                <a:latin typeface="Times New Roman"/>
              </a:rPr>
              <a:t>n</a:t>
            </a:r>
            <a:r>
              <a:rPr lang="en-US" sz="3570" b="0" strike="noStrike" spc="-1">
                <a:solidFill>
                  <a:srgbClr val="000000"/>
                </a:solidFill>
                <a:latin typeface="Times New Roman"/>
              </a:rPr>
              <a:t>)</a:t>
            </a:r>
            <a:endParaRPr lang="en-IN" sz="3570" b="0" strike="noStrike" spc="-1">
              <a:latin typeface="Arial"/>
            </a:endParaRPr>
          </a:p>
        </p:txBody>
      </p:sp>
      <p:sp>
        <p:nvSpPr>
          <p:cNvPr id="401" name="object 13"/>
          <p:cNvSpPr/>
          <p:nvPr/>
        </p:nvSpPr>
        <p:spPr>
          <a:xfrm>
            <a:off x="1037160" y="4684320"/>
            <a:ext cx="7022520" cy="1457640"/>
          </a:xfrm>
          <a:prstGeom prst="rect">
            <a:avLst/>
          </a:prstGeom>
          <a:noFill/>
          <a:ln w="0">
            <a:noFill/>
          </a:ln>
        </p:spPr>
        <p:style>
          <a:lnRef idx="0"/>
          <a:fillRef idx="0"/>
          <a:effectRef idx="0"/>
          <a:fontRef idx="minor"/>
        </p:style>
        <p:txBody>
          <a:bodyPr lIns="0" tIns="45360" rIns="0" bIns="0" anchor="t">
            <a:spAutoFit/>
          </a:bodyPr>
          <a:lstStyle/>
          <a:p>
            <a:pPr marL="41040">
              <a:lnSpc>
                <a:spcPct val="110000"/>
              </a:lnSpc>
              <a:spcBef>
                <a:spcPts val="357"/>
              </a:spcBef>
              <a:buNone/>
            </a:pPr>
            <a:r>
              <a:rPr lang="en-US" sz="3080" b="0" strike="noStrike" spc="63">
                <a:solidFill>
                  <a:srgbClr val="4348AA"/>
                </a:solidFill>
                <a:latin typeface="Comic Sans MS"/>
              </a:rPr>
              <a:t>A </a:t>
            </a:r>
            <a:r>
              <a:rPr lang="en-US" sz="3080" b="0" strike="noStrike" spc="46">
                <a:solidFill>
                  <a:srgbClr val="4348AA"/>
                </a:solidFill>
                <a:latin typeface="Comic Sans MS"/>
              </a:rPr>
              <a:t>Non-Deterministic Turing</a:t>
            </a:r>
            <a:r>
              <a:rPr lang="en-US" sz="3080" b="0" strike="noStrike" spc="-131">
                <a:solidFill>
                  <a:srgbClr val="4348AA"/>
                </a:solidFill>
                <a:latin typeface="Comic Sans MS"/>
              </a:rPr>
              <a:t> </a:t>
            </a:r>
            <a:r>
              <a:rPr lang="en-US" sz="3080" b="0" strike="noStrike" spc="46">
                <a:solidFill>
                  <a:srgbClr val="4348AA"/>
                </a:solidFill>
                <a:latin typeface="Comic Sans MS"/>
              </a:rPr>
              <a:t>Machine  accepts each string of length</a:t>
            </a:r>
            <a:r>
              <a:rPr lang="en-US" sz="3080" b="0" strike="noStrike" spc="420">
                <a:solidFill>
                  <a:srgbClr val="4348AA"/>
                </a:solidFill>
                <a:latin typeface="Comic Sans MS"/>
              </a:rPr>
              <a:t> </a:t>
            </a:r>
            <a:r>
              <a:rPr lang="en-US" sz="5350" b="0" i="1" strike="noStrike" spc="-24" baseline="2000">
                <a:solidFill>
                  <a:srgbClr val="000000"/>
                </a:solidFill>
                <a:latin typeface="Times New Roman"/>
              </a:rPr>
              <a:t>n</a:t>
            </a:r>
            <a:endParaRPr lang="en-IN" sz="5350" b="0" strike="noStrike" spc="-1">
              <a:latin typeface="Arial"/>
            </a:endParaRPr>
          </a:p>
        </p:txBody>
      </p:sp>
      <p:sp>
        <p:nvSpPr>
          <p:cNvPr id="402" name="object 14"/>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403" name="object 2"/>
          <p:cNvSpPr/>
          <p:nvPr/>
        </p:nvSpPr>
        <p:spPr>
          <a:xfrm>
            <a:off x="262440" y="258120"/>
            <a:ext cx="177300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Example:</a:t>
            </a:r>
            <a:endParaRPr lang="en-IN" sz="3080" b="0" strike="noStrike" spc="-1">
              <a:latin typeface="Arial"/>
            </a:endParaRPr>
          </a:p>
        </p:txBody>
      </p:sp>
      <p:sp>
        <p:nvSpPr>
          <p:cNvPr id="404" name="PlaceHolder 1"/>
          <p:cNvSpPr>
            <a:spLocks noGrp="1"/>
          </p:cNvSpPr>
          <p:nvPr>
            <p:ph type="title" idx="4294967295"/>
          </p:nvPr>
        </p:nvSpPr>
        <p:spPr>
          <a:xfrm>
            <a:off x="2349000" y="162000"/>
            <a:ext cx="1762560" cy="1186200"/>
          </a:xfrm>
          <a:prstGeom prst="rect">
            <a:avLst/>
          </a:prstGeom>
          <a:noFill/>
          <a:ln w="0">
            <a:noFill/>
          </a:ln>
        </p:spPr>
        <p:txBody>
          <a:bodyPr lIns="0" tIns="41040" rIns="0" bIns="0" anchor="t">
            <a:noAutofit/>
          </a:bodyPr>
          <a:lstStyle/>
          <a:p>
            <a:pPr marL="41040">
              <a:lnSpc>
                <a:spcPct val="100000"/>
              </a:lnSpc>
              <a:spcBef>
                <a:spcPts val="323"/>
              </a:spcBef>
              <a:buNone/>
            </a:pPr>
            <a:r>
              <a:rPr lang="en-US" sz="3570" b="0" i="1" strike="noStrike" spc="-1">
                <a:solidFill>
                  <a:srgbClr val="000000"/>
                </a:solidFill>
                <a:latin typeface="Times New Roman"/>
              </a:rPr>
              <a:t>L </a:t>
            </a:r>
            <a:r>
              <a:rPr lang="en-US" sz="3570" b="0" strike="noStrike" spc="-1">
                <a:solidFill>
                  <a:srgbClr val="000000"/>
                </a:solidFill>
                <a:latin typeface="Symbol"/>
              </a:rPr>
              <a:t></a:t>
            </a:r>
            <a:r>
              <a:rPr lang="en-US" sz="3570" b="0" strike="noStrike" spc="-732">
                <a:solidFill>
                  <a:srgbClr val="000000"/>
                </a:solidFill>
                <a:latin typeface="Times New Roman"/>
              </a:rPr>
              <a:t> </a:t>
            </a:r>
            <a:r>
              <a:rPr lang="en-US" sz="3570" b="0" strike="noStrike" spc="-66">
                <a:solidFill>
                  <a:srgbClr val="000000"/>
                </a:solidFill>
                <a:latin typeface="Times New Roman"/>
              </a:rPr>
              <a:t>{</a:t>
            </a:r>
            <a:r>
              <a:rPr lang="en-US" sz="3570" b="0" i="1" strike="noStrike" spc="-66">
                <a:solidFill>
                  <a:srgbClr val="000000"/>
                </a:solidFill>
                <a:latin typeface="Times New Roman"/>
              </a:rPr>
              <a:t>ww</a:t>
            </a:r>
            <a:r>
              <a:rPr lang="en-US" sz="3570" b="0" strike="noStrike" spc="-66">
                <a:solidFill>
                  <a:srgbClr val="000000"/>
                </a:solidFill>
                <a:latin typeface="Times New Roman"/>
              </a:rPr>
              <a:t>}</a:t>
            </a:r>
            <a:endParaRPr lang="en-US" sz="3570" b="0" strike="noStrike" spc="-1">
              <a:solidFill>
                <a:srgbClr val="000000"/>
              </a:solidFill>
              <a:latin typeface="Calibri"/>
            </a:endParaRPr>
          </a:p>
        </p:txBody>
      </p:sp>
      <p:sp>
        <p:nvSpPr>
          <p:cNvPr id="405" name="object 4"/>
          <p:cNvSpPr/>
          <p:nvPr/>
        </p:nvSpPr>
        <p:spPr>
          <a:xfrm>
            <a:off x="278280" y="1336320"/>
            <a:ext cx="7722360" cy="5145120"/>
          </a:xfrm>
          <a:prstGeom prst="rect">
            <a:avLst/>
          </a:prstGeom>
          <a:noFill/>
          <a:ln w="0">
            <a:noFill/>
          </a:ln>
        </p:spPr>
        <p:style>
          <a:lnRef idx="0"/>
          <a:fillRef idx="0"/>
          <a:effectRef idx="0"/>
          <a:fontRef idx="minor"/>
        </p:style>
        <p:txBody>
          <a:bodyPr lIns="0" tIns="45360" rIns="0" bIns="0" anchor="t">
            <a:spAutoFit/>
          </a:bodyPr>
          <a:lstStyle/>
          <a:p>
            <a:pPr marL="41040">
              <a:lnSpc>
                <a:spcPct val="110000"/>
              </a:lnSpc>
              <a:spcBef>
                <a:spcPts val="357"/>
              </a:spcBef>
              <a:buNone/>
            </a:pPr>
            <a:r>
              <a:rPr lang="en-US" sz="3080" b="0" strike="noStrike" spc="46">
                <a:solidFill>
                  <a:srgbClr val="FF7C00"/>
                </a:solidFill>
                <a:latin typeface="Comic Sans MS"/>
              </a:rPr>
              <a:t>Non-Deterministic </a:t>
            </a:r>
            <a:r>
              <a:rPr lang="en-US" sz="3080" b="0" strike="noStrike" spc="29">
                <a:solidFill>
                  <a:srgbClr val="FF7C00"/>
                </a:solidFill>
                <a:latin typeface="Comic Sans MS"/>
              </a:rPr>
              <a:t>Algorithm  to </a:t>
            </a:r>
            <a:r>
              <a:rPr lang="en-US" sz="3080" b="0" strike="noStrike" spc="46">
                <a:solidFill>
                  <a:srgbClr val="FF7C00"/>
                </a:solidFill>
                <a:latin typeface="Comic Sans MS"/>
              </a:rPr>
              <a:t>accept a string </a:t>
            </a:r>
            <a:r>
              <a:rPr lang="en-US" sz="5350" b="0" i="1" strike="noStrike" spc="-1" baseline="2000">
                <a:solidFill>
                  <a:srgbClr val="000000"/>
                </a:solidFill>
                <a:latin typeface="Times New Roman"/>
              </a:rPr>
              <a:t>ww</a:t>
            </a:r>
            <a:r>
              <a:rPr lang="en-US" sz="5350" b="0" i="1" strike="noStrike" spc="-171" baseline="2000">
                <a:solidFill>
                  <a:srgbClr val="000000"/>
                </a:solidFill>
                <a:latin typeface="Times New Roman"/>
              </a:rPr>
              <a:t> </a:t>
            </a:r>
            <a:r>
              <a:rPr lang="en-US" sz="3080" b="0" strike="noStrike" spc="29">
                <a:solidFill>
                  <a:srgbClr val="FF7C00"/>
                </a:solidFill>
                <a:latin typeface="Comic Sans MS"/>
              </a:rPr>
              <a:t>:</a:t>
            </a:r>
            <a:endParaRPr lang="en-IN" sz="3080" b="0" strike="noStrike" spc="-1">
              <a:latin typeface="Arial"/>
            </a:endParaRPr>
          </a:p>
          <a:p>
            <a:pPr>
              <a:lnSpc>
                <a:spcPct val="100000"/>
              </a:lnSpc>
              <a:spcBef>
                <a:spcPts val="147"/>
              </a:spcBef>
              <a:buNone/>
            </a:pPr>
            <a:endParaRPr lang="en-IN" sz="2920" b="0" strike="noStrike" spc="-1">
              <a:latin typeface="Arial"/>
            </a:endParaRPr>
          </a:p>
          <a:p>
            <a:pPr marL="807120" indent="-160560">
              <a:lnSpc>
                <a:spcPct val="100000"/>
              </a:lnSpc>
              <a:buClr>
                <a:srgbClr val="4348AA"/>
              </a:buClr>
              <a:buSzPct val="89000"/>
              <a:buFont typeface="Symbol"/>
              <a:buChar char=""/>
              <a:tabLst>
                <a:tab pos="809280"/>
              </a:tabLst>
            </a:pPr>
            <a:r>
              <a:rPr lang="en-US" sz="3080" b="0" strike="noStrike" spc="63">
                <a:solidFill>
                  <a:srgbClr val="4348AA"/>
                </a:solidFill>
                <a:latin typeface="Comic Sans MS"/>
              </a:rPr>
              <a:t>Use </a:t>
            </a:r>
            <a:r>
              <a:rPr lang="en-US" sz="3080" b="0" strike="noStrike" spc="46">
                <a:solidFill>
                  <a:srgbClr val="4348AA"/>
                </a:solidFill>
                <a:latin typeface="Comic Sans MS"/>
              </a:rPr>
              <a:t>a </a:t>
            </a:r>
            <a:r>
              <a:rPr lang="en-US" sz="3080" b="0" strike="noStrike" spc="29">
                <a:solidFill>
                  <a:srgbClr val="4348AA"/>
                </a:solidFill>
                <a:latin typeface="Comic Sans MS"/>
              </a:rPr>
              <a:t>two-tape </a:t>
            </a:r>
            <a:r>
              <a:rPr lang="en-US" sz="3080" b="0" strike="noStrike" spc="46">
                <a:solidFill>
                  <a:srgbClr val="4348AA"/>
                </a:solidFill>
                <a:latin typeface="Comic Sans MS"/>
              </a:rPr>
              <a:t>Turing</a:t>
            </a:r>
            <a:r>
              <a:rPr lang="en-US" sz="3080" b="0" strike="noStrike" spc="-97">
                <a:solidFill>
                  <a:srgbClr val="4348AA"/>
                </a:solidFill>
                <a:latin typeface="Comic Sans MS"/>
              </a:rPr>
              <a:t> </a:t>
            </a:r>
            <a:r>
              <a:rPr lang="en-US" sz="3080" b="0" strike="noStrike" spc="46">
                <a:solidFill>
                  <a:srgbClr val="4348AA"/>
                </a:solidFill>
                <a:latin typeface="Comic Sans MS"/>
              </a:rPr>
              <a:t>machine</a:t>
            </a:r>
            <a:endParaRPr lang="en-IN" sz="3080" b="0" strike="noStrike" spc="-1">
              <a:latin typeface="Arial"/>
            </a:endParaRPr>
          </a:p>
          <a:p>
            <a:pPr>
              <a:lnSpc>
                <a:spcPct val="100000"/>
              </a:lnSpc>
              <a:spcBef>
                <a:spcPts val="147"/>
              </a:spcBef>
              <a:buNone/>
              <a:tabLst>
                <a:tab pos="809280"/>
              </a:tabLst>
            </a:pPr>
            <a:endParaRPr lang="en-IN" sz="3400" b="0" strike="noStrike" spc="-1">
              <a:latin typeface="Arial"/>
            </a:endParaRPr>
          </a:p>
          <a:p>
            <a:pPr marL="770400" indent="-121680">
              <a:lnSpc>
                <a:spcPct val="115000"/>
              </a:lnSpc>
              <a:buClr>
                <a:srgbClr val="4348AA"/>
              </a:buClr>
              <a:buSzPct val="89000"/>
              <a:buFont typeface="Comic Sans MS"/>
              <a:buChar char="•"/>
              <a:tabLst>
                <a:tab pos="809280"/>
              </a:tabLst>
            </a:pPr>
            <a:r>
              <a:rPr lang="en-US" sz="3080" b="0" strike="noStrike" spc="46">
                <a:solidFill>
                  <a:srgbClr val="4348AA"/>
                </a:solidFill>
                <a:latin typeface="Comic Sans MS"/>
              </a:rPr>
              <a:t>Guess the middle of the string  and copy </a:t>
            </a:r>
            <a:r>
              <a:rPr lang="en-US" sz="3570" b="0" i="1" strike="noStrike" spc="-1">
                <a:solidFill>
                  <a:srgbClr val="000000"/>
                </a:solidFill>
                <a:latin typeface="Times New Roman"/>
              </a:rPr>
              <a:t>w </a:t>
            </a:r>
            <a:r>
              <a:rPr lang="en-US" sz="3080" b="0" strike="noStrike" spc="46">
                <a:solidFill>
                  <a:srgbClr val="4348AA"/>
                </a:solidFill>
                <a:latin typeface="Comic Sans MS"/>
              </a:rPr>
              <a:t>on the second</a:t>
            </a:r>
            <a:r>
              <a:rPr lang="en-US" sz="3080" b="0" strike="noStrike" spc="-537">
                <a:solidFill>
                  <a:srgbClr val="4348AA"/>
                </a:solidFill>
                <a:latin typeface="Comic Sans MS"/>
              </a:rPr>
              <a:t> </a:t>
            </a:r>
            <a:r>
              <a:rPr lang="en-US" sz="3080" b="0" strike="noStrike" spc="29">
                <a:solidFill>
                  <a:srgbClr val="4348AA"/>
                </a:solidFill>
                <a:latin typeface="Comic Sans MS"/>
              </a:rPr>
              <a:t>tape</a:t>
            </a:r>
            <a:endParaRPr lang="en-IN" sz="3080" b="0" strike="noStrike" spc="-1">
              <a:latin typeface="Arial"/>
            </a:endParaRPr>
          </a:p>
          <a:p>
            <a:pPr>
              <a:lnSpc>
                <a:spcPct val="100000"/>
              </a:lnSpc>
              <a:spcBef>
                <a:spcPts val="113"/>
              </a:spcBef>
              <a:buNone/>
              <a:tabLst>
                <a:tab pos="809280"/>
              </a:tabLst>
            </a:pPr>
            <a:endParaRPr lang="en-IN" sz="3730" b="0" strike="noStrike" spc="-1">
              <a:latin typeface="Arial"/>
            </a:endParaRPr>
          </a:p>
          <a:p>
            <a:pPr marL="807120" indent="-160560">
              <a:lnSpc>
                <a:spcPct val="100000"/>
              </a:lnSpc>
              <a:buClr>
                <a:srgbClr val="4348AA"/>
              </a:buClr>
              <a:buSzPct val="89000"/>
              <a:buFont typeface="Comic Sans MS"/>
              <a:buChar char="•"/>
              <a:tabLst>
                <a:tab pos="809280"/>
              </a:tabLst>
            </a:pPr>
            <a:r>
              <a:rPr lang="en-US" sz="3080" b="0" strike="noStrike" spc="46">
                <a:solidFill>
                  <a:srgbClr val="4348AA"/>
                </a:solidFill>
                <a:latin typeface="Comic Sans MS"/>
              </a:rPr>
              <a:t>Compare the two</a:t>
            </a:r>
            <a:r>
              <a:rPr lang="en-US" sz="3080" b="0" strike="noStrike" spc="-32">
                <a:solidFill>
                  <a:srgbClr val="4348AA"/>
                </a:solidFill>
                <a:latin typeface="Comic Sans MS"/>
              </a:rPr>
              <a:t> </a:t>
            </a:r>
            <a:r>
              <a:rPr lang="en-US" sz="3080" b="0" strike="noStrike" spc="29">
                <a:solidFill>
                  <a:srgbClr val="4348AA"/>
                </a:solidFill>
                <a:latin typeface="Comic Sans MS"/>
              </a:rPr>
              <a:t>tapes</a:t>
            </a:r>
            <a:endParaRPr lang="en-IN" sz="3080" b="0" strike="noStrike" spc="-1">
              <a:latin typeface="Arial"/>
            </a:endParaRPr>
          </a:p>
        </p:txBody>
      </p:sp>
      <p:sp>
        <p:nvSpPr>
          <p:cNvPr id="406" name="object 5"/>
          <p:cNvSpPr/>
          <p:nvPr/>
        </p:nvSpPr>
        <p:spPr>
          <a:xfrm>
            <a:off x="6840" y="6840"/>
            <a:ext cx="9127080" cy="6849360"/>
          </a:xfrm>
          <a:custGeom>
            <a:rect l="l" t="t" r="r" b="b"/>
            <a:pathLst>
              <a:path w="2814320" h="2112010">
                <a:moveTo>
                  <a:pt x="0" y="0"/>
                </a:moveTo>
                <a:lnTo>
                  <a:pt x="2813860" y="0"/>
                </a:lnTo>
                <a:lnTo>
                  <a:pt x="2813860"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407" name="object 2"/>
          <p:cNvSpPr/>
          <p:nvPr/>
        </p:nvSpPr>
        <p:spPr>
          <a:xfrm>
            <a:off x="7480440" y="3053520"/>
            <a:ext cx="1365120" cy="11278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29">
                <a:solidFill>
                  <a:srgbClr val="000000"/>
                </a:solidFill>
                <a:latin typeface="Times New Roman"/>
              </a:rPr>
              <a:t>O</a:t>
            </a:r>
            <a:r>
              <a:rPr lang="en-US" sz="3570" b="0" strike="noStrike" spc="29">
                <a:solidFill>
                  <a:srgbClr val="000000"/>
                </a:solidFill>
                <a:latin typeface="Times New Roman"/>
              </a:rPr>
              <a:t>(|</a:t>
            </a:r>
            <a:r>
              <a:rPr lang="en-US" sz="3570" b="0" strike="noStrike" spc="-358">
                <a:solidFill>
                  <a:srgbClr val="000000"/>
                </a:solidFill>
                <a:latin typeface="Times New Roman"/>
              </a:rPr>
              <a:t> </a:t>
            </a:r>
            <a:r>
              <a:rPr lang="en-US" sz="3570" b="0" i="1" strike="noStrike" spc="-1">
                <a:solidFill>
                  <a:srgbClr val="000000"/>
                </a:solidFill>
                <a:latin typeface="Times New Roman"/>
              </a:rPr>
              <a:t>w</a:t>
            </a:r>
            <a:r>
              <a:rPr lang="en-US" sz="3570" b="0" i="1" strike="noStrike" spc="-503">
                <a:solidFill>
                  <a:srgbClr val="000000"/>
                </a:solidFill>
                <a:latin typeface="Times New Roman"/>
              </a:rPr>
              <a:t> </a:t>
            </a:r>
            <a:r>
              <a:rPr lang="en-US" sz="3570" b="0" strike="noStrike" spc="-1">
                <a:solidFill>
                  <a:srgbClr val="000000"/>
                </a:solidFill>
                <a:latin typeface="Times New Roman"/>
              </a:rPr>
              <a:t>|)</a:t>
            </a:r>
            <a:endParaRPr lang="en-IN" sz="3570" b="0" strike="noStrike" spc="-1">
              <a:latin typeface="Arial"/>
            </a:endParaRPr>
          </a:p>
        </p:txBody>
      </p:sp>
      <p:sp>
        <p:nvSpPr>
          <p:cNvPr id="408" name="object 3"/>
          <p:cNvSpPr/>
          <p:nvPr/>
        </p:nvSpPr>
        <p:spPr>
          <a:xfrm>
            <a:off x="7328880" y="4727520"/>
            <a:ext cx="1365120" cy="11278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29">
                <a:solidFill>
                  <a:srgbClr val="000000"/>
                </a:solidFill>
                <a:latin typeface="Times New Roman"/>
              </a:rPr>
              <a:t>O</a:t>
            </a:r>
            <a:r>
              <a:rPr lang="en-US" sz="3570" b="0" strike="noStrike" spc="29">
                <a:solidFill>
                  <a:srgbClr val="000000"/>
                </a:solidFill>
                <a:latin typeface="Times New Roman"/>
              </a:rPr>
              <a:t>(|</a:t>
            </a:r>
            <a:r>
              <a:rPr lang="en-US" sz="3570" b="0" strike="noStrike" spc="-358">
                <a:solidFill>
                  <a:srgbClr val="000000"/>
                </a:solidFill>
                <a:latin typeface="Times New Roman"/>
              </a:rPr>
              <a:t> </a:t>
            </a:r>
            <a:r>
              <a:rPr lang="en-US" sz="3570" b="0" i="1" strike="noStrike" spc="-1">
                <a:solidFill>
                  <a:srgbClr val="000000"/>
                </a:solidFill>
                <a:latin typeface="Times New Roman"/>
              </a:rPr>
              <a:t>w</a:t>
            </a:r>
            <a:r>
              <a:rPr lang="en-US" sz="3570" b="0" i="1" strike="noStrike" spc="-503">
                <a:solidFill>
                  <a:srgbClr val="000000"/>
                </a:solidFill>
                <a:latin typeface="Times New Roman"/>
              </a:rPr>
              <a:t> </a:t>
            </a:r>
            <a:r>
              <a:rPr lang="en-US" sz="3570" b="0" strike="noStrike" spc="-1">
                <a:solidFill>
                  <a:srgbClr val="000000"/>
                </a:solidFill>
                <a:latin typeface="Times New Roman"/>
              </a:rPr>
              <a:t>|)</a:t>
            </a:r>
            <a:endParaRPr lang="en-IN" sz="3570" b="0" strike="noStrike" spc="-1">
              <a:latin typeface="Arial"/>
            </a:endParaRPr>
          </a:p>
        </p:txBody>
      </p:sp>
      <p:sp>
        <p:nvSpPr>
          <p:cNvPr id="409" name="object 4"/>
          <p:cNvSpPr/>
          <p:nvPr/>
        </p:nvSpPr>
        <p:spPr>
          <a:xfrm>
            <a:off x="7252920" y="5716440"/>
            <a:ext cx="1365120" cy="11278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29">
                <a:solidFill>
                  <a:srgbClr val="000000"/>
                </a:solidFill>
                <a:latin typeface="Times New Roman"/>
              </a:rPr>
              <a:t>O</a:t>
            </a:r>
            <a:r>
              <a:rPr lang="en-US" sz="3570" b="0" strike="noStrike" spc="29">
                <a:solidFill>
                  <a:srgbClr val="000000"/>
                </a:solidFill>
                <a:latin typeface="Times New Roman"/>
              </a:rPr>
              <a:t>(|</a:t>
            </a:r>
            <a:r>
              <a:rPr lang="en-US" sz="3570" b="0" strike="noStrike" spc="-358">
                <a:solidFill>
                  <a:srgbClr val="000000"/>
                </a:solidFill>
                <a:latin typeface="Times New Roman"/>
              </a:rPr>
              <a:t> </a:t>
            </a:r>
            <a:r>
              <a:rPr lang="en-US" sz="3570" b="0" i="1" strike="noStrike" spc="-1">
                <a:solidFill>
                  <a:srgbClr val="000000"/>
                </a:solidFill>
                <a:latin typeface="Times New Roman"/>
              </a:rPr>
              <a:t>w</a:t>
            </a:r>
            <a:r>
              <a:rPr lang="en-US" sz="3570" b="0" i="1" strike="noStrike" spc="-503">
                <a:solidFill>
                  <a:srgbClr val="000000"/>
                </a:solidFill>
                <a:latin typeface="Times New Roman"/>
              </a:rPr>
              <a:t> </a:t>
            </a:r>
            <a:r>
              <a:rPr lang="en-US" sz="3570" b="0" strike="noStrike" spc="-1">
                <a:solidFill>
                  <a:srgbClr val="000000"/>
                </a:solidFill>
                <a:latin typeface="Times New Roman"/>
              </a:rPr>
              <a:t>|)</a:t>
            </a:r>
            <a:endParaRPr lang="en-IN" sz="3570" b="0" strike="noStrike" spc="-1">
              <a:latin typeface="Arial"/>
            </a:endParaRPr>
          </a:p>
        </p:txBody>
      </p:sp>
      <p:sp>
        <p:nvSpPr>
          <p:cNvPr id="410" name="PlaceHolder 1"/>
          <p:cNvSpPr>
            <a:spLocks noGrp="1"/>
          </p:cNvSpPr>
          <p:nvPr>
            <p:ph type="title" idx="4294967295"/>
          </p:nvPr>
        </p:nvSpPr>
        <p:spPr>
          <a:xfrm>
            <a:off x="3686760" y="174960"/>
            <a:ext cx="1760400" cy="1186200"/>
          </a:xfrm>
          <a:prstGeom prst="rect">
            <a:avLst/>
          </a:prstGeom>
          <a:noFill/>
          <a:ln w="0">
            <a:noFill/>
          </a:ln>
        </p:spPr>
        <p:txBody>
          <a:bodyPr lIns="0" tIns="41040" rIns="0" bIns="0" anchor="t">
            <a:noAutofit/>
          </a:bodyPr>
          <a:lstStyle/>
          <a:p>
            <a:pPr marL="41040">
              <a:lnSpc>
                <a:spcPct val="100000"/>
              </a:lnSpc>
              <a:spcBef>
                <a:spcPts val="323"/>
              </a:spcBef>
              <a:buNone/>
            </a:pPr>
            <a:r>
              <a:rPr lang="en-US" sz="3570" b="0" i="1" strike="noStrike" spc="-1">
                <a:solidFill>
                  <a:srgbClr val="000000"/>
                </a:solidFill>
                <a:latin typeface="Times New Roman"/>
              </a:rPr>
              <a:t>L </a:t>
            </a:r>
            <a:r>
              <a:rPr lang="en-US" sz="3570" b="0" strike="noStrike" spc="-1">
                <a:solidFill>
                  <a:srgbClr val="000000"/>
                </a:solidFill>
                <a:latin typeface="Symbol"/>
              </a:rPr>
              <a:t></a:t>
            </a:r>
            <a:r>
              <a:rPr lang="en-US" sz="3570" b="0" strike="noStrike" spc="-744">
                <a:solidFill>
                  <a:srgbClr val="000000"/>
                </a:solidFill>
                <a:latin typeface="Times New Roman"/>
              </a:rPr>
              <a:t> </a:t>
            </a:r>
            <a:r>
              <a:rPr lang="en-US" sz="3570" b="0" strike="noStrike" spc="-66">
                <a:solidFill>
                  <a:srgbClr val="000000"/>
                </a:solidFill>
                <a:latin typeface="Times New Roman"/>
              </a:rPr>
              <a:t>{</a:t>
            </a:r>
            <a:r>
              <a:rPr lang="en-US" sz="3570" b="0" i="1" strike="noStrike" spc="-66">
                <a:solidFill>
                  <a:srgbClr val="000000"/>
                </a:solidFill>
                <a:latin typeface="Times New Roman"/>
              </a:rPr>
              <a:t>ww</a:t>
            </a:r>
            <a:r>
              <a:rPr lang="en-US" sz="3570" b="0" strike="noStrike" spc="-66">
                <a:solidFill>
                  <a:srgbClr val="000000"/>
                </a:solidFill>
                <a:latin typeface="Times New Roman"/>
              </a:rPr>
              <a:t>}</a:t>
            </a:r>
            <a:endParaRPr lang="en-US" sz="3570" b="0" strike="noStrike" spc="-1">
              <a:solidFill>
                <a:srgbClr val="000000"/>
              </a:solidFill>
              <a:latin typeface="Calibri"/>
            </a:endParaRPr>
          </a:p>
        </p:txBody>
      </p:sp>
      <p:sp>
        <p:nvSpPr>
          <p:cNvPr id="411" name="object 6"/>
          <p:cNvSpPr/>
          <p:nvPr/>
        </p:nvSpPr>
        <p:spPr>
          <a:xfrm>
            <a:off x="277920" y="1069560"/>
            <a:ext cx="6447960" cy="136044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FF7C00"/>
                </a:solidFill>
                <a:latin typeface="Comic Sans MS"/>
              </a:rPr>
              <a:t>Time</a:t>
            </a:r>
            <a:r>
              <a:rPr lang="en-US" sz="3080" b="0" strike="noStrike" spc="15">
                <a:solidFill>
                  <a:srgbClr val="FF7C00"/>
                </a:solidFill>
                <a:latin typeface="Comic Sans MS"/>
              </a:rPr>
              <a:t> </a:t>
            </a:r>
            <a:r>
              <a:rPr lang="en-US" sz="3080" b="0" strike="noStrike" spc="29">
                <a:solidFill>
                  <a:srgbClr val="FF7C00"/>
                </a:solidFill>
                <a:latin typeface="Comic Sans MS"/>
              </a:rPr>
              <a:t>needed:</a:t>
            </a:r>
            <a:endParaRPr lang="en-IN" sz="3080" b="0" strike="noStrike" spc="-1">
              <a:latin typeface="Arial"/>
            </a:endParaRPr>
          </a:p>
          <a:p>
            <a:pPr marL="578880" indent="-160560">
              <a:lnSpc>
                <a:spcPct val="100000"/>
              </a:lnSpc>
              <a:spcBef>
                <a:spcPts val="2886"/>
              </a:spcBef>
              <a:buClr>
                <a:srgbClr val="4348AA"/>
              </a:buClr>
              <a:buSzPct val="89000"/>
              <a:buFont typeface="Symbol"/>
              <a:buChar char=""/>
              <a:tabLst>
                <a:tab pos="580680"/>
              </a:tabLst>
            </a:pPr>
            <a:r>
              <a:rPr lang="en-US" sz="3080" b="0" strike="noStrike" spc="46">
                <a:solidFill>
                  <a:srgbClr val="4348AA"/>
                </a:solidFill>
                <a:latin typeface="Comic Sans MS"/>
              </a:rPr>
              <a:t>Use a </a:t>
            </a:r>
            <a:r>
              <a:rPr lang="en-US" sz="3080" b="0" strike="noStrike" spc="29">
                <a:solidFill>
                  <a:srgbClr val="4348AA"/>
                </a:solidFill>
                <a:latin typeface="Comic Sans MS"/>
              </a:rPr>
              <a:t>two-tape </a:t>
            </a:r>
            <a:r>
              <a:rPr lang="en-US" sz="3080" b="0" strike="noStrike" spc="46">
                <a:solidFill>
                  <a:srgbClr val="4348AA"/>
                </a:solidFill>
                <a:latin typeface="Comic Sans MS"/>
              </a:rPr>
              <a:t>Turing</a:t>
            </a:r>
            <a:r>
              <a:rPr lang="en-US" sz="3080" b="0" strike="noStrike" spc="-114">
                <a:solidFill>
                  <a:srgbClr val="4348AA"/>
                </a:solidFill>
                <a:latin typeface="Comic Sans MS"/>
              </a:rPr>
              <a:t> </a:t>
            </a:r>
            <a:r>
              <a:rPr lang="en-US" sz="3080" b="0" strike="noStrike" spc="46">
                <a:solidFill>
                  <a:srgbClr val="4348AA"/>
                </a:solidFill>
                <a:latin typeface="Comic Sans MS"/>
              </a:rPr>
              <a:t>machine</a:t>
            </a:r>
            <a:endParaRPr lang="en-IN" sz="3080" b="0" strike="noStrike" spc="-1">
              <a:latin typeface="Arial"/>
            </a:endParaRPr>
          </a:p>
        </p:txBody>
      </p:sp>
      <p:sp>
        <p:nvSpPr>
          <p:cNvPr id="412" name="object 7"/>
          <p:cNvSpPr/>
          <p:nvPr/>
        </p:nvSpPr>
        <p:spPr>
          <a:xfrm>
            <a:off x="657360" y="4831920"/>
            <a:ext cx="5580720" cy="1416240"/>
          </a:xfrm>
          <a:prstGeom prst="rect">
            <a:avLst/>
          </a:prstGeom>
          <a:noFill/>
          <a:ln w="0">
            <a:noFill/>
          </a:ln>
        </p:spPr>
        <p:style>
          <a:lnRef idx="0"/>
          <a:fillRef idx="0"/>
          <a:effectRef idx="0"/>
          <a:fontRef idx="minor"/>
        </p:style>
        <p:txBody>
          <a:bodyPr lIns="0" tIns="55440" rIns="0" bIns="0" anchor="t">
            <a:spAutoFit/>
          </a:bodyPr>
          <a:lstStyle/>
          <a:p>
            <a:pPr marL="199800" indent="-160560">
              <a:lnSpc>
                <a:spcPct val="100000"/>
              </a:lnSpc>
              <a:spcBef>
                <a:spcPts val="439"/>
              </a:spcBef>
              <a:buClr>
                <a:srgbClr val="4348AA"/>
              </a:buClr>
              <a:buSzPct val="89000"/>
              <a:buFont typeface="Symbol"/>
              <a:buChar char=""/>
              <a:tabLst>
                <a:tab pos="201960"/>
              </a:tabLst>
            </a:pPr>
            <a:r>
              <a:rPr lang="en-US" sz="3080" b="0" strike="noStrike" spc="46">
                <a:solidFill>
                  <a:srgbClr val="4348AA"/>
                </a:solidFill>
                <a:latin typeface="Comic Sans MS"/>
              </a:rPr>
              <a:t>Compare </a:t>
            </a:r>
            <a:r>
              <a:rPr lang="en-US" sz="3080" b="0" strike="noStrike" spc="29">
                <a:solidFill>
                  <a:srgbClr val="4348AA"/>
                </a:solidFill>
                <a:latin typeface="Comic Sans MS"/>
              </a:rPr>
              <a:t>the </a:t>
            </a:r>
            <a:r>
              <a:rPr lang="en-US" sz="3080" b="0" strike="noStrike" spc="46">
                <a:solidFill>
                  <a:srgbClr val="4348AA"/>
                </a:solidFill>
                <a:latin typeface="Comic Sans MS"/>
              </a:rPr>
              <a:t>two</a:t>
            </a:r>
            <a:r>
              <a:rPr lang="en-US" sz="3080" b="0" strike="noStrike" spc="-66">
                <a:solidFill>
                  <a:srgbClr val="4348AA"/>
                </a:solidFill>
                <a:latin typeface="Comic Sans MS"/>
              </a:rPr>
              <a:t> </a:t>
            </a:r>
            <a:r>
              <a:rPr lang="en-US" sz="3080" b="0" strike="noStrike" spc="29">
                <a:solidFill>
                  <a:srgbClr val="4348AA"/>
                </a:solidFill>
                <a:latin typeface="Comic Sans MS"/>
              </a:rPr>
              <a:t>tapes</a:t>
            </a:r>
            <a:endParaRPr lang="en-IN" sz="3080" b="0" strike="noStrike" spc="-1">
              <a:latin typeface="Arial"/>
            </a:endParaRPr>
          </a:p>
          <a:p>
            <a:pPr>
              <a:lnSpc>
                <a:spcPct val="100000"/>
              </a:lnSpc>
              <a:spcBef>
                <a:spcPts val="196"/>
              </a:spcBef>
              <a:buNone/>
              <a:tabLst>
                <a:tab pos="201960"/>
              </a:tabLst>
            </a:pPr>
            <a:endParaRPr lang="en-IN" sz="2590" b="0" strike="noStrike" spc="-1">
              <a:latin typeface="Arial"/>
            </a:endParaRPr>
          </a:p>
          <a:p>
            <a:pPr marL="3457800">
              <a:lnSpc>
                <a:spcPct val="100000"/>
              </a:lnSpc>
              <a:spcBef>
                <a:spcPts val="17"/>
              </a:spcBef>
              <a:buNone/>
              <a:tabLst>
                <a:tab pos="201960"/>
              </a:tabLst>
            </a:pPr>
            <a:r>
              <a:rPr lang="en-US" sz="3080" b="0" strike="noStrike" spc="46">
                <a:solidFill>
                  <a:srgbClr val="4348AA"/>
                </a:solidFill>
                <a:latin typeface="Comic Sans MS"/>
              </a:rPr>
              <a:t>Total</a:t>
            </a:r>
            <a:r>
              <a:rPr lang="en-US" sz="3080" b="0" strike="noStrike" spc="-180">
                <a:solidFill>
                  <a:srgbClr val="4348AA"/>
                </a:solidFill>
                <a:latin typeface="Comic Sans MS"/>
              </a:rPr>
              <a:t> </a:t>
            </a:r>
            <a:r>
              <a:rPr lang="en-US" sz="3080" b="0" strike="noStrike" spc="29">
                <a:solidFill>
                  <a:srgbClr val="4348AA"/>
                </a:solidFill>
                <a:latin typeface="Comic Sans MS"/>
              </a:rPr>
              <a:t>time:</a:t>
            </a:r>
            <a:endParaRPr lang="en-IN" sz="3080" b="0" strike="noStrike" spc="-1">
              <a:latin typeface="Arial"/>
            </a:endParaRPr>
          </a:p>
        </p:txBody>
      </p:sp>
      <p:sp>
        <p:nvSpPr>
          <p:cNvPr id="413" name="object 8"/>
          <p:cNvSpPr/>
          <p:nvPr/>
        </p:nvSpPr>
        <p:spPr>
          <a:xfrm>
            <a:off x="657360" y="3008880"/>
            <a:ext cx="6120360" cy="1205280"/>
          </a:xfrm>
          <a:prstGeom prst="rect">
            <a:avLst/>
          </a:prstGeom>
          <a:noFill/>
          <a:ln w="0">
            <a:noFill/>
          </a:ln>
        </p:spPr>
        <p:style>
          <a:lnRef idx="0"/>
          <a:fillRef idx="0"/>
          <a:effectRef idx="0"/>
          <a:fontRef idx="minor"/>
        </p:style>
        <p:txBody>
          <a:bodyPr lIns="0" tIns="41040" rIns="0" bIns="0" anchor="t">
            <a:spAutoFit/>
          </a:bodyPr>
          <a:lstStyle/>
          <a:p>
            <a:pPr marL="160560" indent="-121680">
              <a:lnSpc>
                <a:spcPct val="115000"/>
              </a:lnSpc>
              <a:spcBef>
                <a:spcPts val="323"/>
              </a:spcBef>
              <a:buClr>
                <a:srgbClr val="4348AA"/>
              </a:buClr>
              <a:buSzPct val="89000"/>
              <a:buFont typeface="Symbol"/>
              <a:buChar char=""/>
              <a:tabLst>
                <a:tab pos="201960"/>
              </a:tabLst>
            </a:pPr>
            <a:r>
              <a:rPr lang="en-US" sz="3080" b="0" strike="noStrike" spc="46">
                <a:solidFill>
                  <a:srgbClr val="4348AA"/>
                </a:solidFill>
                <a:latin typeface="Comic Sans MS"/>
              </a:rPr>
              <a:t>Guess </a:t>
            </a:r>
            <a:r>
              <a:rPr lang="en-US" sz="3080" b="0" strike="noStrike" spc="29">
                <a:solidFill>
                  <a:srgbClr val="4348AA"/>
                </a:solidFill>
                <a:latin typeface="Comic Sans MS"/>
              </a:rPr>
              <a:t>the </a:t>
            </a:r>
            <a:r>
              <a:rPr lang="en-US" sz="3080" b="0" strike="noStrike" spc="46">
                <a:solidFill>
                  <a:srgbClr val="4348AA"/>
                </a:solidFill>
                <a:latin typeface="Comic Sans MS"/>
              </a:rPr>
              <a:t>middle of </a:t>
            </a:r>
            <a:r>
              <a:rPr lang="en-US" sz="3080" b="0" strike="noStrike" spc="29">
                <a:solidFill>
                  <a:srgbClr val="4348AA"/>
                </a:solidFill>
                <a:latin typeface="Comic Sans MS"/>
              </a:rPr>
              <a:t>the </a:t>
            </a:r>
            <a:r>
              <a:rPr lang="en-US" sz="3080" b="0" strike="noStrike" spc="46">
                <a:solidFill>
                  <a:srgbClr val="4348AA"/>
                </a:solidFill>
                <a:latin typeface="Comic Sans MS"/>
              </a:rPr>
              <a:t>string  and copy </a:t>
            </a:r>
            <a:r>
              <a:rPr lang="en-US" sz="3570" b="0" i="1" strike="noStrike" spc="-1">
                <a:solidFill>
                  <a:srgbClr val="000000"/>
                </a:solidFill>
                <a:latin typeface="Times New Roman"/>
              </a:rPr>
              <a:t>w </a:t>
            </a:r>
            <a:r>
              <a:rPr lang="en-US" sz="3080" b="0" strike="noStrike" spc="46">
                <a:solidFill>
                  <a:srgbClr val="4348AA"/>
                </a:solidFill>
                <a:latin typeface="Comic Sans MS"/>
              </a:rPr>
              <a:t>on </a:t>
            </a:r>
            <a:r>
              <a:rPr lang="en-US" sz="3080" b="0" strike="noStrike" spc="29">
                <a:solidFill>
                  <a:srgbClr val="4348AA"/>
                </a:solidFill>
                <a:latin typeface="Comic Sans MS"/>
              </a:rPr>
              <a:t>the </a:t>
            </a:r>
            <a:r>
              <a:rPr lang="en-US" sz="3080" b="0" strike="noStrike" spc="46">
                <a:solidFill>
                  <a:srgbClr val="4348AA"/>
                </a:solidFill>
                <a:latin typeface="Comic Sans MS"/>
              </a:rPr>
              <a:t>second</a:t>
            </a:r>
            <a:r>
              <a:rPr lang="en-US" sz="3080" b="0" strike="noStrike" spc="-537">
                <a:solidFill>
                  <a:srgbClr val="4348AA"/>
                </a:solidFill>
                <a:latin typeface="Comic Sans MS"/>
              </a:rPr>
              <a:t> </a:t>
            </a:r>
            <a:r>
              <a:rPr lang="en-US" sz="3080" b="0" strike="noStrike" spc="29">
                <a:solidFill>
                  <a:srgbClr val="4348AA"/>
                </a:solidFill>
                <a:latin typeface="Comic Sans MS"/>
              </a:rPr>
              <a:t>tape</a:t>
            </a:r>
            <a:endParaRPr lang="en-IN" sz="3080" b="0" strike="noStrike" spc="-1">
              <a:latin typeface="Arial"/>
            </a:endParaRPr>
          </a:p>
        </p:txBody>
      </p:sp>
      <p:sp>
        <p:nvSpPr>
          <p:cNvPr id="414" name="object 9"/>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3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15" name="PlaceHolder 1"/>
          <p:cNvSpPr>
            <a:spLocks noGrp="1"/>
          </p:cNvSpPr>
          <p:nvPr>
            <p:ph type="title" idx="4294967295"/>
          </p:nvPr>
        </p:nvSpPr>
        <p:spPr>
          <a:xfrm>
            <a:off x="863640" y="657720"/>
            <a:ext cx="5696280" cy="1156320"/>
          </a:xfrm>
          <a:prstGeom prst="rect">
            <a:avLst/>
          </a:prstGeom>
          <a:noFill/>
          <a:ln w="0">
            <a:noFill/>
          </a:ln>
        </p:spPr>
        <p:txBody>
          <a:bodyPr lIns="0" tIns="11160" rIns="0" bIns="0" anchor="t">
            <a:noAutofit/>
          </a:bodyPr>
          <a:lstStyle/>
          <a:p>
            <a:pPr marL="11160">
              <a:lnSpc>
                <a:spcPct val="100000"/>
              </a:lnSpc>
              <a:spcBef>
                <a:spcPts val="88"/>
              </a:spcBef>
              <a:buNone/>
            </a:pPr>
            <a:r>
              <a:rPr lang="en-US" sz="2830" b="0" strike="noStrike" spc="-1">
                <a:solidFill>
                  <a:srgbClr val="4348AA"/>
                </a:solidFill>
                <a:latin typeface="Comic Sans MS"/>
              </a:rPr>
              <a:t>Example: </a:t>
            </a:r>
            <a:r>
              <a:rPr lang="en-US" sz="2830" b="0" strike="noStrike" spc="-4">
                <a:solidFill>
                  <a:srgbClr val="FF2800"/>
                </a:solidFill>
                <a:latin typeface="Comic Sans MS"/>
              </a:rPr>
              <a:t>the Hamiltonian</a:t>
            </a:r>
            <a:r>
              <a:rPr lang="en-US" sz="2830" b="0" strike="noStrike" spc="-97">
                <a:solidFill>
                  <a:srgbClr val="FF2800"/>
                </a:solidFill>
                <a:latin typeface="Comic Sans MS"/>
              </a:rPr>
              <a:t> </a:t>
            </a:r>
            <a:r>
              <a:rPr lang="en-US" sz="2830" b="0" strike="noStrike" spc="-1">
                <a:solidFill>
                  <a:srgbClr val="FF2800"/>
                </a:solidFill>
                <a:latin typeface="Comic Sans MS"/>
              </a:rPr>
              <a:t>Problem</a:t>
            </a:r>
            <a:endParaRPr lang="en-US" sz="2830" b="0" strike="noStrike" spc="-1">
              <a:solidFill>
                <a:srgbClr val="000000"/>
              </a:solidFill>
              <a:latin typeface="Calibri"/>
            </a:endParaRPr>
          </a:p>
        </p:txBody>
      </p:sp>
      <p:sp>
        <p:nvSpPr>
          <p:cNvPr id="416" name="object 3"/>
          <p:cNvSpPr/>
          <p:nvPr/>
        </p:nvSpPr>
        <p:spPr>
          <a:xfrm>
            <a:off x="1011960" y="3848400"/>
            <a:ext cx="7414560" cy="1035000"/>
          </a:xfrm>
          <a:prstGeom prst="rect">
            <a:avLst/>
          </a:prstGeom>
          <a:noFill/>
          <a:ln w="0">
            <a:noFill/>
          </a:ln>
        </p:spPr>
        <p:style>
          <a:lnRef idx="0"/>
          <a:fillRef idx="0"/>
          <a:effectRef idx="0"/>
          <a:fontRef idx="minor"/>
        </p:style>
        <p:txBody>
          <a:bodyPr lIns="0" tIns="10800" rIns="0" bIns="0" anchor="t">
            <a:spAutoFit/>
          </a:bodyPr>
          <a:lstStyle/>
          <a:p>
            <a:pPr marL="1726200" indent="-1715760">
              <a:lnSpc>
                <a:spcPct val="119000"/>
              </a:lnSpc>
              <a:spcBef>
                <a:spcPts val="85"/>
              </a:spcBef>
              <a:buNone/>
              <a:tabLst>
                <a:tab pos="0"/>
              </a:tabLst>
            </a:pPr>
            <a:r>
              <a:rPr lang="en-US" sz="2830" b="0" strike="noStrike" spc="-4">
                <a:solidFill>
                  <a:srgbClr val="E02DA4"/>
                </a:solidFill>
                <a:latin typeface="Comic Sans MS"/>
              </a:rPr>
              <a:t>Question: </a:t>
            </a:r>
            <a:r>
              <a:rPr lang="en-US" sz="2830" b="0" strike="noStrike" spc="-4">
                <a:solidFill>
                  <a:srgbClr val="4348AA"/>
                </a:solidFill>
                <a:latin typeface="Comic Sans MS"/>
              </a:rPr>
              <a:t>is there </a:t>
            </a:r>
            <a:r>
              <a:rPr lang="en-US" sz="2830" b="0" strike="noStrike" spc="-1">
                <a:solidFill>
                  <a:srgbClr val="4348AA"/>
                </a:solidFill>
                <a:latin typeface="Comic Sans MS"/>
              </a:rPr>
              <a:t>a simple path </a:t>
            </a:r>
            <a:r>
              <a:rPr lang="en-US" sz="2830" b="0" strike="noStrike" spc="-4">
                <a:solidFill>
                  <a:srgbClr val="4348AA"/>
                </a:solidFill>
                <a:latin typeface="Comic Sans MS"/>
              </a:rPr>
              <a:t>that </a:t>
            </a:r>
            <a:r>
              <a:rPr lang="en-US" sz="2830" b="0" strike="noStrike" spc="-1">
                <a:solidFill>
                  <a:srgbClr val="4348AA"/>
                </a:solidFill>
                <a:latin typeface="Comic Sans MS"/>
              </a:rPr>
              <a:t>passes  </a:t>
            </a:r>
            <a:r>
              <a:rPr lang="en-US" sz="2830" b="0" strike="noStrike" spc="-4">
                <a:solidFill>
                  <a:srgbClr val="4348AA"/>
                </a:solidFill>
                <a:latin typeface="Comic Sans MS"/>
              </a:rPr>
              <a:t>through </a:t>
            </a:r>
            <a:r>
              <a:rPr lang="en-US" sz="2830" b="0" strike="noStrike" spc="-1">
                <a:solidFill>
                  <a:srgbClr val="4348AA"/>
                </a:solidFill>
                <a:latin typeface="Comic Sans MS"/>
              </a:rPr>
              <a:t>all</a:t>
            </a:r>
            <a:r>
              <a:rPr lang="en-US" sz="2830" b="0" strike="noStrike" spc="-9">
                <a:solidFill>
                  <a:srgbClr val="4348AA"/>
                </a:solidFill>
                <a:latin typeface="Comic Sans MS"/>
              </a:rPr>
              <a:t> </a:t>
            </a:r>
            <a:r>
              <a:rPr lang="en-US" sz="2830" b="0" strike="noStrike" spc="-4">
                <a:solidFill>
                  <a:srgbClr val="4348AA"/>
                </a:solidFill>
                <a:latin typeface="Comic Sans MS"/>
              </a:rPr>
              <a:t>vertices?</a:t>
            </a:r>
            <a:endParaRPr lang="en-IN" sz="2830" b="0" strike="noStrike" spc="-1">
              <a:latin typeface="Arial"/>
            </a:endParaRPr>
          </a:p>
        </p:txBody>
      </p:sp>
      <p:grpSp>
        <p:nvGrpSpPr>
          <p:cNvPr id="417" name="object 4"/>
          <p:cNvGrpSpPr/>
          <p:nvPr/>
        </p:nvGrpSpPr>
        <p:grpSpPr>
          <a:xfrm>
            <a:off x="1409040" y="1946880"/>
            <a:ext cx="4512600" cy="1688760"/>
            <a:chOff x="1409040" y="1946880"/>
            <a:chExt cx="4512600" cy="1688760"/>
          </a:xfrm>
        </p:grpSpPr>
        <p:sp>
          <p:nvSpPr>
            <p:cNvPr id="418" name="object 5"/>
            <p:cNvSpPr/>
            <p:nvPr/>
          </p:nvSpPr>
          <p:spPr>
            <a:xfrm>
              <a:off x="1409040" y="268632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419" name="object 6"/>
            <p:cNvSpPr/>
            <p:nvPr/>
          </p:nvSpPr>
          <p:spPr>
            <a:xfrm>
              <a:off x="2619360" y="1946880"/>
              <a:ext cx="142560" cy="142560"/>
            </a:xfrm>
            <a:prstGeom prst="rect">
              <a:avLst/>
            </a:prstGeom>
            <a:blipFill rotWithShape="0">
              <a:blip r:embed="rId3"/>
              <a:stretch>
                <a:fillRect/>
              </a:stretch>
            </a:blipFill>
            <a:ln w="0">
              <a:noFill/>
            </a:ln>
          </p:spPr>
          <p:style>
            <a:lnRef idx="0"/>
            <a:fillRef idx="0"/>
            <a:effectRef idx="0"/>
            <a:fontRef idx="minor"/>
          </p:style>
          <p:txBody>
            <a:bodyPr/>
            <a:lstStyle/>
            <a:p/>
          </p:txBody>
        </p:sp>
        <p:sp>
          <p:nvSpPr>
            <p:cNvPr id="420" name="object 7"/>
            <p:cNvSpPr/>
            <p:nvPr/>
          </p:nvSpPr>
          <p:spPr>
            <a:xfrm>
              <a:off x="1566720" y="2018160"/>
              <a:ext cx="1056960" cy="660240"/>
            </a:xfrm>
            <a:custGeom>
              <a:rect l="l" t="t" r="r" b="b"/>
              <a:pathLst>
                <a:path w="1198245" h="748664">
                  <a:moveTo>
                    <a:pt x="1197660" y="0"/>
                  </a:moveTo>
                  <a:lnTo>
                    <a:pt x="0" y="748540"/>
                  </a:lnTo>
                </a:path>
              </a:pathLst>
            </a:custGeom>
            <a:noFill/>
            <a:ln w="9525">
              <a:solidFill>
                <a:srgbClr val="000000"/>
              </a:solidFill>
              <a:round/>
            </a:ln>
          </p:spPr>
          <p:style>
            <a:lnRef idx="0"/>
            <a:fillRef idx="0"/>
            <a:effectRef idx="0"/>
            <a:fontRef idx="minor"/>
          </p:style>
          <p:txBody>
            <a:bodyPr/>
            <a:lstStyle/>
            <a:p/>
          </p:txBody>
        </p:sp>
        <p:sp>
          <p:nvSpPr>
            <p:cNvPr id="421" name="object 8"/>
            <p:cNvSpPr/>
            <p:nvPr/>
          </p:nvSpPr>
          <p:spPr>
            <a:xfrm>
              <a:off x="1547640" y="2583720"/>
              <a:ext cx="124560" cy="106560"/>
            </a:xfrm>
            <a:custGeom>
              <a:rect l="l" t="t" r="r" b="b"/>
              <a:pathLst>
                <a:path w="141605" h="121285">
                  <a:moveTo>
                    <a:pt x="74040" y="0"/>
                  </a:moveTo>
                  <a:lnTo>
                    <a:pt x="0" y="121157"/>
                  </a:lnTo>
                  <a:lnTo>
                    <a:pt x="141351" y="107695"/>
                  </a:lnTo>
                  <a:lnTo>
                    <a:pt x="74040" y="0"/>
                  </a:lnTo>
                  <a:close/>
                </a:path>
              </a:pathLst>
            </a:custGeom>
            <a:solidFill>
              <a:srgbClr val="000000"/>
            </a:solidFill>
            <a:ln w="0">
              <a:noFill/>
            </a:ln>
          </p:spPr>
          <p:style>
            <a:lnRef idx="0"/>
            <a:fillRef idx="0"/>
            <a:effectRef idx="0"/>
            <a:fontRef idx="minor"/>
          </p:style>
          <p:txBody>
            <a:bodyPr/>
            <a:lstStyle/>
            <a:p/>
          </p:txBody>
        </p:sp>
        <p:sp>
          <p:nvSpPr>
            <p:cNvPr id="422" name="object 9"/>
            <p:cNvSpPr/>
            <p:nvPr/>
          </p:nvSpPr>
          <p:spPr>
            <a:xfrm>
              <a:off x="2619360" y="349308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423" name="object 10"/>
            <p:cNvSpPr/>
            <p:nvPr/>
          </p:nvSpPr>
          <p:spPr>
            <a:xfrm>
              <a:off x="1480320" y="2757960"/>
              <a:ext cx="1124280" cy="727560"/>
            </a:xfrm>
            <a:custGeom>
              <a:rect l="l" t="t" r="r" b="b"/>
              <a:pathLst>
                <a:path w="1274445" h="824864">
                  <a:moveTo>
                    <a:pt x="0" y="0"/>
                  </a:moveTo>
                  <a:lnTo>
                    <a:pt x="1274070" y="824400"/>
                  </a:lnTo>
                </a:path>
              </a:pathLst>
            </a:custGeom>
            <a:noFill/>
            <a:ln w="9525">
              <a:solidFill>
                <a:srgbClr val="000000"/>
              </a:solidFill>
              <a:round/>
            </a:ln>
          </p:spPr>
          <p:style>
            <a:lnRef idx="0"/>
            <a:fillRef idx="0"/>
            <a:effectRef idx="0"/>
            <a:fontRef idx="minor"/>
          </p:style>
          <p:txBody>
            <a:bodyPr/>
            <a:lstStyle/>
            <a:p/>
          </p:txBody>
        </p:sp>
        <p:sp>
          <p:nvSpPr>
            <p:cNvPr id="424" name="object 11"/>
            <p:cNvSpPr/>
            <p:nvPr/>
          </p:nvSpPr>
          <p:spPr>
            <a:xfrm>
              <a:off x="2498760" y="3389400"/>
              <a:ext cx="124560" cy="107640"/>
            </a:xfrm>
            <a:custGeom>
              <a:rect l="l" t="t" r="r" b="b"/>
              <a:pathLst>
                <a:path w="141605" h="122554">
                  <a:moveTo>
                    <a:pt x="68999" y="0"/>
                  </a:moveTo>
                  <a:lnTo>
                    <a:pt x="0" y="106616"/>
                  </a:lnTo>
                  <a:lnTo>
                    <a:pt x="141122" y="122300"/>
                  </a:lnTo>
                  <a:lnTo>
                    <a:pt x="68999" y="0"/>
                  </a:lnTo>
                  <a:close/>
                </a:path>
              </a:pathLst>
            </a:custGeom>
            <a:solidFill>
              <a:srgbClr val="000000"/>
            </a:solidFill>
            <a:ln w="0">
              <a:noFill/>
            </a:ln>
          </p:spPr>
          <p:style>
            <a:lnRef idx="0"/>
            <a:fillRef idx="0"/>
            <a:effectRef idx="0"/>
            <a:fontRef idx="minor"/>
          </p:style>
          <p:txBody>
            <a:bodyPr/>
            <a:lstStyle/>
            <a:p/>
          </p:txBody>
        </p:sp>
        <p:sp>
          <p:nvSpPr>
            <p:cNvPr id="425" name="object 12"/>
            <p:cNvSpPr/>
            <p:nvPr/>
          </p:nvSpPr>
          <p:spPr>
            <a:xfrm>
              <a:off x="2690640" y="2085480"/>
              <a:ext cx="360" cy="1389240"/>
            </a:xfrm>
            <a:custGeom>
              <a:rect l="l" t="t" r="r" b="b"/>
              <a:pathLst>
                <a:path h="1574800">
                  <a:moveTo>
                    <a:pt x="0" y="0"/>
                  </a:moveTo>
                  <a:lnTo>
                    <a:pt x="0" y="1574800"/>
                  </a:lnTo>
                </a:path>
              </a:pathLst>
            </a:custGeom>
            <a:noFill/>
            <a:ln w="9525">
              <a:solidFill>
                <a:srgbClr val="000000"/>
              </a:solidFill>
              <a:round/>
            </a:ln>
          </p:spPr>
          <p:style>
            <a:lnRef idx="0"/>
            <a:fillRef idx="0"/>
            <a:effectRef idx="0"/>
            <a:fontRef idx="minor"/>
          </p:style>
          <p:txBody>
            <a:bodyPr/>
            <a:lstStyle/>
            <a:p/>
          </p:txBody>
        </p:sp>
        <p:sp>
          <p:nvSpPr>
            <p:cNvPr id="426" name="object 13"/>
            <p:cNvSpPr/>
            <p:nvPr/>
          </p:nvSpPr>
          <p:spPr>
            <a:xfrm>
              <a:off x="2634480" y="3385440"/>
              <a:ext cx="111600" cy="111600"/>
            </a:xfrm>
            <a:custGeom>
              <a:rect l="l" t="t" r="r" b="b"/>
              <a:pathLst>
                <a:path w="127000" h="127000">
                  <a:moveTo>
                    <a:pt x="127000" y="0"/>
                  </a:moveTo>
                  <a:lnTo>
                    <a:pt x="0" y="0"/>
                  </a:lnTo>
                  <a:lnTo>
                    <a:pt x="63500" y="127000"/>
                  </a:lnTo>
                  <a:lnTo>
                    <a:pt x="127000" y="0"/>
                  </a:lnTo>
                  <a:close/>
                </a:path>
              </a:pathLst>
            </a:custGeom>
            <a:solidFill>
              <a:srgbClr val="000000"/>
            </a:solidFill>
            <a:ln w="0">
              <a:noFill/>
            </a:ln>
          </p:spPr>
          <p:style>
            <a:lnRef idx="0"/>
            <a:fillRef idx="0"/>
            <a:effectRef idx="0"/>
            <a:fontRef idx="minor"/>
          </p:style>
          <p:txBody>
            <a:bodyPr/>
            <a:lstStyle/>
            <a:p/>
          </p:txBody>
        </p:sp>
        <p:sp>
          <p:nvSpPr>
            <p:cNvPr id="427" name="object 14"/>
            <p:cNvSpPr/>
            <p:nvPr/>
          </p:nvSpPr>
          <p:spPr>
            <a:xfrm>
              <a:off x="4501800" y="1946880"/>
              <a:ext cx="142560" cy="142560"/>
            </a:xfrm>
            <a:prstGeom prst="rect">
              <a:avLst/>
            </a:prstGeom>
            <a:blipFill rotWithShape="0">
              <a:blip r:embed="rId3"/>
              <a:stretch>
                <a:fillRect/>
              </a:stretch>
            </a:blipFill>
            <a:ln w="0">
              <a:noFill/>
            </a:ln>
          </p:spPr>
          <p:style>
            <a:lnRef idx="0"/>
            <a:fillRef idx="0"/>
            <a:effectRef idx="0"/>
            <a:fontRef idx="minor"/>
          </p:style>
          <p:txBody>
            <a:bodyPr/>
            <a:lstStyle/>
            <a:p/>
          </p:txBody>
        </p:sp>
        <p:sp>
          <p:nvSpPr>
            <p:cNvPr id="428" name="object 15"/>
            <p:cNvSpPr/>
            <p:nvPr/>
          </p:nvSpPr>
          <p:spPr>
            <a:xfrm>
              <a:off x="2690640" y="2018160"/>
              <a:ext cx="1792440" cy="360"/>
            </a:xfrm>
            <a:custGeom>
              <a:rect l="l" t="t" r="r" b="b"/>
              <a:pathLst>
                <a:path w="2032000">
                  <a:moveTo>
                    <a:pt x="0" y="0"/>
                  </a:moveTo>
                  <a:lnTo>
                    <a:pt x="2032001" y="0"/>
                  </a:lnTo>
                </a:path>
              </a:pathLst>
            </a:custGeom>
            <a:noFill/>
            <a:ln w="9525">
              <a:solidFill>
                <a:srgbClr val="000000"/>
              </a:solidFill>
              <a:round/>
            </a:ln>
          </p:spPr>
          <p:style>
            <a:lnRef idx="0"/>
            <a:fillRef idx="0"/>
            <a:effectRef idx="0"/>
            <a:fontRef idx="minor"/>
          </p:style>
          <p:txBody>
            <a:bodyPr/>
            <a:lstStyle/>
            <a:p/>
          </p:txBody>
        </p:sp>
        <p:sp>
          <p:nvSpPr>
            <p:cNvPr id="429" name="object 16"/>
            <p:cNvSpPr/>
            <p:nvPr/>
          </p:nvSpPr>
          <p:spPr>
            <a:xfrm>
              <a:off x="4393800" y="1962360"/>
              <a:ext cx="111600" cy="111600"/>
            </a:xfrm>
            <a:custGeom>
              <a:rect l="l" t="t" r="r" b="b"/>
              <a:pathLst>
                <a:path w="127000" h="127000">
                  <a:moveTo>
                    <a:pt x="0" y="0"/>
                  </a:moveTo>
                  <a:lnTo>
                    <a:pt x="0" y="127000"/>
                  </a:lnTo>
                  <a:lnTo>
                    <a:pt x="127000" y="63500"/>
                  </a:lnTo>
                  <a:lnTo>
                    <a:pt x="0" y="0"/>
                  </a:lnTo>
                  <a:close/>
                </a:path>
              </a:pathLst>
            </a:custGeom>
            <a:solidFill>
              <a:srgbClr val="000000"/>
            </a:solidFill>
            <a:ln w="0">
              <a:noFill/>
            </a:ln>
          </p:spPr>
          <p:style>
            <a:lnRef idx="0"/>
            <a:fillRef idx="0"/>
            <a:effectRef idx="0"/>
            <a:fontRef idx="minor"/>
          </p:style>
          <p:txBody>
            <a:bodyPr/>
            <a:lstStyle/>
            <a:p/>
          </p:txBody>
        </p:sp>
        <p:sp>
          <p:nvSpPr>
            <p:cNvPr id="430" name="object 17"/>
            <p:cNvSpPr/>
            <p:nvPr/>
          </p:nvSpPr>
          <p:spPr>
            <a:xfrm>
              <a:off x="4501800" y="349308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431" name="object 18"/>
            <p:cNvSpPr/>
            <p:nvPr/>
          </p:nvSpPr>
          <p:spPr>
            <a:xfrm>
              <a:off x="2757960" y="3564720"/>
              <a:ext cx="1725480" cy="360"/>
            </a:xfrm>
            <a:custGeom>
              <a:rect l="l" t="t" r="r" b="b"/>
              <a:pathLst>
                <a:path w="1955800">
                  <a:moveTo>
                    <a:pt x="0" y="0"/>
                  </a:moveTo>
                  <a:lnTo>
                    <a:pt x="1955801" y="0"/>
                  </a:lnTo>
                </a:path>
              </a:pathLst>
            </a:custGeom>
            <a:noFill/>
            <a:ln w="9525">
              <a:solidFill>
                <a:srgbClr val="000000"/>
              </a:solidFill>
              <a:round/>
            </a:ln>
          </p:spPr>
          <p:style>
            <a:lnRef idx="0"/>
            <a:fillRef idx="0"/>
            <a:effectRef idx="0"/>
            <a:fontRef idx="minor"/>
          </p:style>
          <p:txBody>
            <a:bodyPr/>
            <a:lstStyle/>
            <a:p/>
          </p:txBody>
        </p:sp>
        <p:sp>
          <p:nvSpPr>
            <p:cNvPr id="432" name="object 19"/>
            <p:cNvSpPr/>
            <p:nvPr/>
          </p:nvSpPr>
          <p:spPr>
            <a:xfrm>
              <a:off x="4393800" y="3508560"/>
              <a:ext cx="111600" cy="111600"/>
            </a:xfrm>
            <a:custGeom>
              <a:rect l="l" t="t" r="r" b="b"/>
              <a:pathLst>
                <a:path w="127000" h="127000">
                  <a:moveTo>
                    <a:pt x="0" y="0"/>
                  </a:moveTo>
                  <a:lnTo>
                    <a:pt x="0" y="127000"/>
                  </a:lnTo>
                  <a:lnTo>
                    <a:pt x="127000" y="63500"/>
                  </a:lnTo>
                  <a:lnTo>
                    <a:pt x="0" y="0"/>
                  </a:lnTo>
                  <a:close/>
                </a:path>
              </a:pathLst>
            </a:custGeom>
            <a:solidFill>
              <a:srgbClr val="000000"/>
            </a:solidFill>
            <a:ln w="0">
              <a:noFill/>
            </a:ln>
          </p:spPr>
          <p:style>
            <a:lnRef idx="0"/>
            <a:fillRef idx="0"/>
            <a:effectRef idx="0"/>
            <a:fontRef idx="minor"/>
          </p:style>
          <p:txBody>
            <a:bodyPr/>
            <a:lstStyle/>
            <a:p/>
          </p:txBody>
        </p:sp>
        <p:sp>
          <p:nvSpPr>
            <p:cNvPr id="433" name="object 20"/>
            <p:cNvSpPr/>
            <p:nvPr/>
          </p:nvSpPr>
          <p:spPr>
            <a:xfrm>
              <a:off x="5779080" y="275364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434" name="object 21"/>
            <p:cNvSpPr/>
            <p:nvPr/>
          </p:nvSpPr>
          <p:spPr>
            <a:xfrm>
              <a:off x="4573080" y="2903400"/>
              <a:ext cx="1190880" cy="661320"/>
            </a:xfrm>
            <a:custGeom>
              <a:rect l="l" t="t" r="r" b="b"/>
              <a:pathLst>
                <a:path w="1350010" h="749935">
                  <a:moveTo>
                    <a:pt x="0" y="749660"/>
                  </a:moveTo>
                  <a:lnTo>
                    <a:pt x="1349400" y="0"/>
                  </a:lnTo>
                </a:path>
              </a:pathLst>
            </a:custGeom>
            <a:noFill/>
            <a:ln w="9525">
              <a:solidFill>
                <a:srgbClr val="000000"/>
              </a:solidFill>
              <a:round/>
            </a:ln>
          </p:spPr>
          <p:style>
            <a:lnRef idx="0"/>
            <a:fillRef idx="0"/>
            <a:effectRef idx="0"/>
            <a:fontRef idx="minor"/>
          </p:style>
          <p:txBody>
            <a:bodyPr/>
            <a:lstStyle/>
            <a:p/>
          </p:txBody>
        </p:sp>
        <p:sp>
          <p:nvSpPr>
            <p:cNvPr id="435" name="object 22"/>
            <p:cNvSpPr/>
            <p:nvPr/>
          </p:nvSpPr>
          <p:spPr>
            <a:xfrm>
              <a:off x="5658120" y="2892240"/>
              <a:ext cx="125280" cy="103320"/>
            </a:xfrm>
            <a:custGeom>
              <a:rect l="l" t="t" r="r" b="b"/>
              <a:pathLst>
                <a:path w="142239" h="117475">
                  <a:moveTo>
                    <a:pt x="141858" y="0"/>
                  </a:moveTo>
                  <a:lnTo>
                    <a:pt x="0" y="6172"/>
                  </a:lnTo>
                  <a:lnTo>
                    <a:pt x="61683" y="117182"/>
                  </a:lnTo>
                  <a:lnTo>
                    <a:pt x="141858" y="0"/>
                  </a:lnTo>
                  <a:close/>
                </a:path>
              </a:pathLst>
            </a:custGeom>
            <a:solidFill>
              <a:srgbClr val="000000"/>
            </a:solidFill>
            <a:ln w="0">
              <a:noFill/>
            </a:ln>
          </p:spPr>
          <p:style>
            <a:lnRef idx="0"/>
            <a:fillRef idx="0"/>
            <a:effectRef idx="0"/>
            <a:fontRef idx="minor"/>
          </p:style>
          <p:txBody>
            <a:bodyPr/>
            <a:lstStyle/>
            <a:p/>
          </p:txBody>
        </p:sp>
        <p:sp>
          <p:nvSpPr>
            <p:cNvPr id="436" name="object 23"/>
            <p:cNvSpPr/>
            <p:nvPr/>
          </p:nvSpPr>
          <p:spPr>
            <a:xfrm>
              <a:off x="4573080" y="2018160"/>
              <a:ext cx="1190880" cy="727920"/>
            </a:xfrm>
            <a:custGeom>
              <a:rect l="l" t="t" r="r" b="b"/>
              <a:pathLst>
                <a:path w="1350010" h="825500">
                  <a:moveTo>
                    <a:pt x="0" y="0"/>
                  </a:moveTo>
                  <a:lnTo>
                    <a:pt x="1349930" y="824960"/>
                  </a:lnTo>
                </a:path>
              </a:pathLst>
            </a:custGeom>
            <a:noFill/>
            <a:ln w="9525">
              <a:solidFill>
                <a:srgbClr val="000000"/>
              </a:solidFill>
              <a:round/>
            </a:ln>
          </p:spPr>
          <p:style>
            <a:lnRef idx="0"/>
            <a:fillRef idx="0"/>
            <a:effectRef idx="0"/>
            <a:fontRef idx="minor"/>
          </p:style>
          <p:txBody>
            <a:bodyPr/>
            <a:lstStyle/>
            <a:p/>
          </p:txBody>
        </p:sp>
        <p:sp>
          <p:nvSpPr>
            <p:cNvPr id="437" name="object 24"/>
            <p:cNvSpPr/>
            <p:nvPr/>
          </p:nvSpPr>
          <p:spPr>
            <a:xfrm>
              <a:off x="5658480" y="2651760"/>
              <a:ext cx="124560" cy="106200"/>
            </a:xfrm>
            <a:custGeom>
              <a:rect l="l" t="t" r="r" b="b"/>
              <a:pathLst>
                <a:path w="141604" h="120650">
                  <a:moveTo>
                    <a:pt x="66230" y="0"/>
                  </a:moveTo>
                  <a:lnTo>
                    <a:pt x="0" y="108369"/>
                  </a:lnTo>
                  <a:lnTo>
                    <a:pt x="141477" y="120408"/>
                  </a:lnTo>
                  <a:lnTo>
                    <a:pt x="66230" y="0"/>
                  </a:lnTo>
                  <a:close/>
                </a:path>
              </a:pathLst>
            </a:custGeom>
            <a:solidFill>
              <a:srgbClr val="000000"/>
            </a:solidFill>
            <a:ln w="0">
              <a:noFill/>
            </a:ln>
          </p:spPr>
          <p:style>
            <a:lnRef idx="0"/>
            <a:fillRef idx="0"/>
            <a:effectRef idx="0"/>
            <a:fontRef idx="minor"/>
          </p:style>
          <p:txBody>
            <a:bodyPr/>
            <a:lstStyle/>
            <a:p/>
          </p:txBody>
        </p:sp>
        <p:sp>
          <p:nvSpPr>
            <p:cNvPr id="438" name="object 25"/>
            <p:cNvSpPr/>
            <p:nvPr/>
          </p:nvSpPr>
          <p:spPr>
            <a:xfrm>
              <a:off x="3560400" y="315720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439" name="object 26"/>
            <p:cNvSpPr/>
            <p:nvPr/>
          </p:nvSpPr>
          <p:spPr>
            <a:xfrm>
              <a:off x="3560400" y="235008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440" name="object 27"/>
            <p:cNvSpPr/>
            <p:nvPr/>
          </p:nvSpPr>
          <p:spPr>
            <a:xfrm>
              <a:off x="2778840" y="2093400"/>
              <a:ext cx="852840" cy="327960"/>
            </a:xfrm>
            <a:custGeom>
              <a:rect l="l" t="t" r="r" b="b"/>
              <a:pathLst>
                <a:path w="967103" h="372110">
                  <a:moveTo>
                    <a:pt x="966890" y="371880"/>
                  </a:moveTo>
                  <a:lnTo>
                    <a:pt x="0" y="0"/>
                  </a:lnTo>
                </a:path>
              </a:pathLst>
            </a:custGeom>
            <a:noFill/>
            <a:ln w="9525">
              <a:solidFill>
                <a:srgbClr val="000000"/>
              </a:solidFill>
              <a:round/>
            </a:ln>
          </p:spPr>
          <p:style>
            <a:lnRef idx="0"/>
            <a:fillRef idx="0"/>
            <a:effectRef idx="0"/>
            <a:fontRef idx="minor"/>
          </p:style>
          <p:txBody>
            <a:bodyPr/>
            <a:lstStyle/>
            <a:p/>
          </p:txBody>
        </p:sp>
        <p:sp>
          <p:nvSpPr>
            <p:cNvPr id="441" name="object 28"/>
            <p:cNvSpPr/>
            <p:nvPr/>
          </p:nvSpPr>
          <p:spPr>
            <a:xfrm>
              <a:off x="2757960" y="2073600"/>
              <a:ext cx="124560" cy="104400"/>
            </a:xfrm>
            <a:custGeom>
              <a:rect l="l" t="t" r="r" b="b"/>
              <a:pathLst>
                <a:path w="141605" h="118744">
                  <a:moveTo>
                    <a:pt x="141325" y="0"/>
                  </a:moveTo>
                  <a:lnTo>
                    <a:pt x="0" y="13677"/>
                  </a:lnTo>
                  <a:lnTo>
                    <a:pt x="95745" y="118541"/>
                  </a:lnTo>
                  <a:lnTo>
                    <a:pt x="141325" y="0"/>
                  </a:lnTo>
                  <a:close/>
                </a:path>
              </a:pathLst>
            </a:custGeom>
            <a:solidFill>
              <a:srgbClr val="000000"/>
            </a:solidFill>
            <a:ln w="0">
              <a:noFill/>
            </a:ln>
          </p:spPr>
          <p:style>
            <a:lnRef idx="0"/>
            <a:fillRef idx="0"/>
            <a:effectRef idx="0"/>
            <a:fontRef idx="minor"/>
          </p:style>
          <p:txBody>
            <a:bodyPr/>
            <a:lstStyle/>
            <a:p/>
          </p:txBody>
        </p:sp>
        <p:sp>
          <p:nvSpPr>
            <p:cNvPr id="442" name="object 29"/>
            <p:cNvSpPr/>
            <p:nvPr/>
          </p:nvSpPr>
          <p:spPr>
            <a:xfrm>
              <a:off x="3719520" y="2018160"/>
              <a:ext cx="853560" cy="394200"/>
            </a:xfrm>
            <a:custGeom>
              <a:rect l="l" t="t" r="r" b="b"/>
              <a:pathLst>
                <a:path w="967739" h="447039">
                  <a:moveTo>
                    <a:pt x="967540" y="0"/>
                  </a:moveTo>
                  <a:lnTo>
                    <a:pt x="0" y="446560"/>
                  </a:lnTo>
                </a:path>
              </a:pathLst>
            </a:custGeom>
            <a:noFill/>
            <a:ln w="9525">
              <a:solidFill>
                <a:srgbClr val="000000"/>
              </a:solidFill>
              <a:round/>
            </a:ln>
          </p:spPr>
          <p:style>
            <a:lnRef idx="0"/>
            <a:fillRef idx="0"/>
            <a:effectRef idx="0"/>
            <a:fontRef idx="minor"/>
          </p:style>
          <p:txBody>
            <a:bodyPr/>
            <a:lstStyle/>
            <a:p/>
          </p:txBody>
        </p:sp>
        <p:sp>
          <p:nvSpPr>
            <p:cNvPr id="443" name="object 30"/>
            <p:cNvSpPr/>
            <p:nvPr/>
          </p:nvSpPr>
          <p:spPr>
            <a:xfrm>
              <a:off x="3699000" y="2323800"/>
              <a:ext cx="125280" cy="101520"/>
            </a:xfrm>
            <a:custGeom>
              <a:rect l="l" t="t" r="r" b="b"/>
              <a:pathLst>
                <a:path w="142239" h="115569">
                  <a:moveTo>
                    <a:pt x="88696" y="0"/>
                  </a:moveTo>
                  <a:lnTo>
                    <a:pt x="0" y="110870"/>
                  </a:lnTo>
                  <a:lnTo>
                    <a:pt x="141922" y="115303"/>
                  </a:lnTo>
                  <a:lnTo>
                    <a:pt x="88696" y="0"/>
                  </a:lnTo>
                  <a:close/>
                </a:path>
              </a:pathLst>
            </a:custGeom>
            <a:solidFill>
              <a:srgbClr val="000000"/>
            </a:solidFill>
            <a:ln w="0">
              <a:noFill/>
            </a:ln>
          </p:spPr>
          <p:style>
            <a:lnRef idx="0"/>
            <a:fillRef idx="0"/>
            <a:effectRef idx="0"/>
            <a:fontRef idx="minor"/>
          </p:style>
          <p:txBody>
            <a:bodyPr/>
            <a:lstStyle/>
            <a:p/>
          </p:txBody>
        </p:sp>
        <p:sp>
          <p:nvSpPr>
            <p:cNvPr id="444" name="object 31"/>
            <p:cNvSpPr/>
            <p:nvPr/>
          </p:nvSpPr>
          <p:spPr>
            <a:xfrm>
              <a:off x="3632040" y="2511360"/>
              <a:ext cx="360" cy="716760"/>
            </a:xfrm>
            <a:custGeom>
              <a:rect l="l" t="t" r="r" b="b"/>
              <a:pathLst>
                <a:path h="812800">
                  <a:moveTo>
                    <a:pt x="0" y="812800"/>
                  </a:moveTo>
                  <a:lnTo>
                    <a:pt x="0" y="0"/>
                  </a:lnTo>
                </a:path>
              </a:pathLst>
            </a:custGeom>
            <a:noFill/>
            <a:ln w="9525">
              <a:solidFill>
                <a:srgbClr val="000000"/>
              </a:solidFill>
              <a:round/>
            </a:ln>
          </p:spPr>
          <p:style>
            <a:lnRef idx="0"/>
            <a:fillRef idx="0"/>
            <a:effectRef idx="0"/>
            <a:fontRef idx="minor"/>
          </p:style>
          <p:txBody>
            <a:bodyPr/>
            <a:lstStyle/>
            <a:p/>
          </p:txBody>
        </p:sp>
        <p:sp>
          <p:nvSpPr>
            <p:cNvPr id="445" name="object 32"/>
            <p:cNvSpPr/>
            <p:nvPr/>
          </p:nvSpPr>
          <p:spPr>
            <a:xfrm>
              <a:off x="3575880" y="2489040"/>
              <a:ext cx="111600" cy="111600"/>
            </a:xfrm>
            <a:custGeom>
              <a:rect l="l" t="t" r="r" b="b"/>
              <a:pathLst>
                <a:path w="127000" h="127000">
                  <a:moveTo>
                    <a:pt x="63500" y="0"/>
                  </a:moveTo>
                  <a:lnTo>
                    <a:pt x="0" y="127000"/>
                  </a:lnTo>
                  <a:lnTo>
                    <a:pt x="127000" y="127000"/>
                  </a:lnTo>
                  <a:lnTo>
                    <a:pt x="63500" y="0"/>
                  </a:lnTo>
                  <a:close/>
                </a:path>
              </a:pathLst>
            </a:custGeom>
            <a:solidFill>
              <a:srgbClr val="000000"/>
            </a:solidFill>
            <a:ln w="0">
              <a:noFill/>
            </a:ln>
          </p:spPr>
          <p:style>
            <a:lnRef idx="0"/>
            <a:fillRef idx="0"/>
            <a:effectRef idx="0"/>
            <a:fontRef idx="minor"/>
          </p:style>
          <p:txBody>
            <a:bodyPr/>
            <a:lstStyle/>
            <a:p/>
          </p:txBody>
        </p:sp>
        <p:sp>
          <p:nvSpPr>
            <p:cNvPr id="446" name="object 33"/>
            <p:cNvSpPr/>
            <p:nvPr/>
          </p:nvSpPr>
          <p:spPr>
            <a:xfrm>
              <a:off x="2690640" y="3302280"/>
              <a:ext cx="852480" cy="262440"/>
            </a:xfrm>
            <a:custGeom>
              <a:rect l="l" t="t" r="r" b="b"/>
              <a:pathLst>
                <a:path w="966469" h="297814">
                  <a:moveTo>
                    <a:pt x="0" y="297330"/>
                  </a:moveTo>
                  <a:lnTo>
                    <a:pt x="966320" y="0"/>
                  </a:lnTo>
                </a:path>
              </a:pathLst>
            </a:custGeom>
            <a:noFill/>
            <a:ln w="9525">
              <a:solidFill>
                <a:srgbClr val="000000"/>
              </a:solidFill>
              <a:round/>
            </a:ln>
          </p:spPr>
          <p:style>
            <a:lnRef idx="0"/>
            <a:fillRef idx="0"/>
            <a:effectRef idx="0"/>
            <a:fontRef idx="minor"/>
          </p:style>
          <p:txBody>
            <a:bodyPr/>
            <a:lstStyle/>
            <a:p/>
          </p:txBody>
        </p:sp>
        <p:sp>
          <p:nvSpPr>
            <p:cNvPr id="447" name="object 34"/>
            <p:cNvSpPr/>
            <p:nvPr/>
          </p:nvSpPr>
          <p:spPr>
            <a:xfrm>
              <a:off x="3441240" y="3275280"/>
              <a:ext cx="123480" cy="107280"/>
            </a:xfrm>
            <a:custGeom>
              <a:rect l="l" t="t" r="r" b="b"/>
              <a:pathLst>
                <a:path w="140335" h="121920">
                  <a:moveTo>
                    <a:pt x="0" y="0"/>
                  </a:moveTo>
                  <a:lnTo>
                    <a:pt x="37350" y="121386"/>
                  </a:lnTo>
                  <a:lnTo>
                    <a:pt x="140055" y="23342"/>
                  </a:lnTo>
                  <a:lnTo>
                    <a:pt x="0" y="0"/>
                  </a:lnTo>
                  <a:close/>
                </a:path>
              </a:pathLst>
            </a:custGeom>
            <a:solidFill>
              <a:srgbClr val="000000"/>
            </a:solidFill>
            <a:ln w="0">
              <a:noFill/>
            </a:ln>
          </p:spPr>
          <p:style>
            <a:lnRef idx="0"/>
            <a:fillRef idx="0"/>
            <a:effectRef idx="0"/>
            <a:fontRef idx="minor"/>
          </p:style>
          <p:txBody>
            <a:bodyPr/>
            <a:lstStyle/>
            <a:p/>
          </p:txBody>
        </p:sp>
        <p:sp>
          <p:nvSpPr>
            <p:cNvPr id="448" name="object 35"/>
            <p:cNvSpPr/>
            <p:nvPr/>
          </p:nvSpPr>
          <p:spPr>
            <a:xfrm>
              <a:off x="3632040" y="3228480"/>
              <a:ext cx="919800" cy="262440"/>
            </a:xfrm>
            <a:custGeom>
              <a:rect l="l" t="t" r="r" b="b"/>
              <a:pathLst>
                <a:path w="1042669" h="297814">
                  <a:moveTo>
                    <a:pt x="0" y="0"/>
                  </a:moveTo>
                  <a:lnTo>
                    <a:pt x="1042380" y="297820"/>
                  </a:lnTo>
                </a:path>
              </a:pathLst>
            </a:custGeom>
            <a:noFill/>
            <a:ln w="9525">
              <a:solidFill>
                <a:srgbClr val="000000"/>
              </a:solidFill>
              <a:round/>
            </a:ln>
          </p:spPr>
          <p:style>
            <a:lnRef idx="0"/>
            <a:fillRef idx="0"/>
            <a:effectRef idx="0"/>
            <a:fontRef idx="minor"/>
          </p:style>
          <p:txBody>
            <a:bodyPr/>
            <a:lstStyle/>
            <a:p/>
          </p:txBody>
        </p:sp>
        <p:sp>
          <p:nvSpPr>
            <p:cNvPr id="449" name="object 36"/>
            <p:cNvSpPr/>
            <p:nvPr/>
          </p:nvSpPr>
          <p:spPr>
            <a:xfrm>
              <a:off x="4449960" y="3412800"/>
              <a:ext cx="122760" cy="107640"/>
            </a:xfrm>
            <a:custGeom>
              <a:rect l="l" t="t" r="r" b="b"/>
              <a:pathLst>
                <a:path w="139700" h="122554">
                  <a:moveTo>
                    <a:pt x="34886" y="0"/>
                  </a:moveTo>
                  <a:lnTo>
                    <a:pt x="0" y="122123"/>
                  </a:lnTo>
                  <a:lnTo>
                    <a:pt x="139560" y="95948"/>
                  </a:lnTo>
                  <a:lnTo>
                    <a:pt x="34886" y="0"/>
                  </a:lnTo>
                  <a:close/>
                </a:path>
              </a:pathLst>
            </a:custGeom>
            <a:solidFill>
              <a:srgbClr val="000000"/>
            </a:solidFill>
            <a:ln w="0">
              <a:noFill/>
            </a:ln>
          </p:spPr>
          <p:style>
            <a:lnRef idx="0"/>
            <a:fillRef idx="0"/>
            <a:effectRef idx="0"/>
            <a:fontRef idx="minor"/>
          </p:style>
          <p:txBody>
            <a:bodyPr/>
            <a:lstStyle/>
            <a:p/>
          </p:txBody>
        </p:sp>
        <p:sp>
          <p:nvSpPr>
            <p:cNvPr id="450" name="object 37"/>
            <p:cNvSpPr/>
            <p:nvPr/>
          </p:nvSpPr>
          <p:spPr>
            <a:xfrm>
              <a:off x="4573080" y="2018160"/>
              <a:ext cx="360" cy="1456560"/>
            </a:xfrm>
            <a:custGeom>
              <a:rect l="l" t="t" r="r" b="b"/>
              <a:pathLst>
                <a:path h="1651000">
                  <a:moveTo>
                    <a:pt x="0" y="0"/>
                  </a:moveTo>
                  <a:lnTo>
                    <a:pt x="0" y="1651000"/>
                  </a:lnTo>
                </a:path>
              </a:pathLst>
            </a:custGeom>
            <a:noFill/>
            <a:ln w="9525">
              <a:solidFill>
                <a:srgbClr val="000000"/>
              </a:solidFill>
              <a:round/>
            </a:ln>
          </p:spPr>
          <p:style>
            <a:lnRef idx="0"/>
            <a:fillRef idx="0"/>
            <a:effectRef idx="0"/>
            <a:fontRef idx="minor"/>
          </p:style>
          <p:txBody>
            <a:bodyPr/>
            <a:lstStyle/>
            <a:p/>
          </p:txBody>
        </p:sp>
        <p:sp>
          <p:nvSpPr>
            <p:cNvPr id="451" name="object 38"/>
            <p:cNvSpPr/>
            <p:nvPr/>
          </p:nvSpPr>
          <p:spPr>
            <a:xfrm>
              <a:off x="4517280" y="3385440"/>
              <a:ext cx="111600" cy="111600"/>
            </a:xfrm>
            <a:custGeom>
              <a:rect l="l" t="t" r="r" b="b"/>
              <a:pathLst>
                <a:path w="127000" h="127000">
                  <a:moveTo>
                    <a:pt x="127000" y="0"/>
                  </a:moveTo>
                  <a:lnTo>
                    <a:pt x="0" y="0"/>
                  </a:lnTo>
                  <a:lnTo>
                    <a:pt x="63500" y="127000"/>
                  </a:lnTo>
                  <a:lnTo>
                    <a:pt x="127000" y="0"/>
                  </a:lnTo>
                  <a:close/>
                </a:path>
              </a:pathLst>
            </a:custGeom>
            <a:solidFill>
              <a:srgbClr val="000000"/>
            </a:solidFill>
            <a:ln w="0">
              <a:noFill/>
            </a:ln>
          </p:spPr>
          <p:style>
            <a:lnRef idx="0"/>
            <a:fillRef idx="0"/>
            <a:effectRef idx="0"/>
            <a:fontRef idx="minor"/>
          </p:style>
          <p:txBody>
            <a:bodyPr/>
            <a:lstStyle/>
            <a:p/>
          </p:txBody>
        </p:sp>
      </p:grpSp>
      <p:sp>
        <p:nvSpPr>
          <p:cNvPr id="452" name="object 39"/>
          <p:cNvSpPr/>
          <p:nvPr/>
        </p:nvSpPr>
        <p:spPr>
          <a:xfrm>
            <a:off x="1079280" y="2518200"/>
            <a:ext cx="19692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4348AA"/>
                </a:solidFill>
                <a:latin typeface="Comic Sans MS"/>
              </a:rPr>
              <a:t>s</a:t>
            </a:r>
            <a:endParaRPr lang="en-IN" sz="2830" b="0" strike="noStrike" spc="-1">
              <a:latin typeface="Arial"/>
            </a:endParaRPr>
          </a:p>
        </p:txBody>
      </p:sp>
      <p:sp>
        <p:nvSpPr>
          <p:cNvPr id="453" name="object 40"/>
          <p:cNvSpPr/>
          <p:nvPr/>
        </p:nvSpPr>
        <p:spPr>
          <a:xfrm>
            <a:off x="5987520" y="2585160"/>
            <a:ext cx="19116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4348AA"/>
                </a:solidFill>
                <a:latin typeface="Comic Sans MS"/>
              </a:rPr>
              <a:t>t</a:t>
            </a:r>
            <a:endParaRPr lang="en-IN" sz="2830" b="0" strike="noStrike" spc="-1">
              <a:latin typeface="Arial"/>
            </a:endParaRPr>
          </a:p>
        </p:txBody>
      </p:sp>
    </p:spTree>
  </p:cSld>
  <p:clrMapOvr>
    <a:masterClrMapping/>
  </p:clrMapOvr>
  <p:transition/>
  <p:timing/>
</p:sld>
</file>

<file path=ppt/slides/slide3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4" name="object 2"/>
          <p:cNvSpPr/>
          <p:nvPr/>
        </p:nvSpPr>
        <p:spPr>
          <a:xfrm>
            <a:off x="1409040" y="268632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455" name="object 3"/>
          <p:cNvSpPr/>
          <p:nvPr/>
        </p:nvSpPr>
        <p:spPr>
          <a:xfrm>
            <a:off x="2619360" y="1946880"/>
            <a:ext cx="142560" cy="142560"/>
          </a:xfrm>
          <a:prstGeom prst="rect">
            <a:avLst/>
          </a:prstGeom>
          <a:blipFill rotWithShape="0">
            <a:blip r:embed="rId3"/>
            <a:stretch>
              <a:fillRect/>
            </a:stretch>
          </a:blipFill>
          <a:ln w="0">
            <a:noFill/>
          </a:ln>
        </p:spPr>
        <p:style>
          <a:lnRef idx="0"/>
          <a:fillRef idx="0"/>
          <a:effectRef idx="0"/>
          <a:fontRef idx="minor"/>
        </p:style>
        <p:txBody>
          <a:bodyPr/>
          <a:lstStyle/>
          <a:p/>
        </p:txBody>
      </p:sp>
      <p:sp>
        <p:nvSpPr>
          <p:cNvPr id="456" name="object 4"/>
          <p:cNvSpPr/>
          <p:nvPr/>
        </p:nvSpPr>
        <p:spPr>
          <a:xfrm>
            <a:off x="2619360" y="349308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457" name="object 5"/>
          <p:cNvSpPr/>
          <p:nvPr/>
        </p:nvSpPr>
        <p:spPr>
          <a:xfrm>
            <a:off x="5779080" y="275364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458" name="object 6"/>
          <p:cNvSpPr/>
          <p:nvPr/>
        </p:nvSpPr>
        <p:spPr>
          <a:xfrm>
            <a:off x="4501800" y="349308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459" name="object 7"/>
          <p:cNvSpPr/>
          <p:nvPr/>
        </p:nvSpPr>
        <p:spPr>
          <a:xfrm>
            <a:off x="4501800" y="1946880"/>
            <a:ext cx="142560" cy="142560"/>
          </a:xfrm>
          <a:prstGeom prst="rect">
            <a:avLst/>
          </a:prstGeom>
          <a:blipFill rotWithShape="0">
            <a:blip r:embed="rId3"/>
            <a:stretch>
              <a:fillRect/>
            </a:stretch>
          </a:blipFill>
          <a:ln w="0">
            <a:noFill/>
          </a:ln>
        </p:spPr>
        <p:style>
          <a:lnRef idx="0"/>
          <a:fillRef idx="0"/>
          <a:effectRef idx="0"/>
          <a:fontRef idx="minor"/>
        </p:style>
        <p:txBody>
          <a:bodyPr/>
          <a:lstStyle/>
          <a:p/>
        </p:txBody>
      </p:sp>
      <p:grpSp>
        <p:nvGrpSpPr>
          <p:cNvPr id="460" name="object 8"/>
          <p:cNvGrpSpPr/>
          <p:nvPr/>
        </p:nvGrpSpPr>
        <p:grpSpPr>
          <a:xfrm>
            <a:off x="1547640" y="2018160"/>
            <a:ext cx="1076040" cy="672120"/>
            <a:chOff x="1547640" y="2018160"/>
            <a:chExt cx="1076040" cy="672120"/>
          </a:xfrm>
        </p:grpSpPr>
        <p:sp>
          <p:nvSpPr>
            <p:cNvPr id="461" name="object 9"/>
            <p:cNvSpPr/>
            <p:nvPr/>
          </p:nvSpPr>
          <p:spPr>
            <a:xfrm>
              <a:off x="1566720" y="2018160"/>
              <a:ext cx="1056960" cy="660240"/>
            </a:xfrm>
            <a:custGeom>
              <a:rect l="l" t="t" r="r" b="b"/>
              <a:pathLst>
                <a:path w="1198245" h="748664">
                  <a:moveTo>
                    <a:pt x="1197660" y="0"/>
                  </a:moveTo>
                  <a:lnTo>
                    <a:pt x="0" y="748540"/>
                  </a:lnTo>
                </a:path>
              </a:pathLst>
            </a:custGeom>
            <a:noFill/>
            <a:ln w="9525">
              <a:solidFill>
                <a:srgbClr val="000000"/>
              </a:solidFill>
              <a:round/>
            </a:ln>
          </p:spPr>
          <p:style>
            <a:lnRef idx="0"/>
            <a:fillRef idx="0"/>
            <a:effectRef idx="0"/>
            <a:fontRef idx="minor"/>
          </p:style>
          <p:txBody>
            <a:bodyPr/>
            <a:lstStyle/>
            <a:p/>
          </p:txBody>
        </p:sp>
        <p:sp>
          <p:nvSpPr>
            <p:cNvPr id="462" name="object 10"/>
            <p:cNvSpPr/>
            <p:nvPr/>
          </p:nvSpPr>
          <p:spPr>
            <a:xfrm>
              <a:off x="1547640" y="2583720"/>
              <a:ext cx="124560" cy="106560"/>
            </a:xfrm>
            <a:custGeom>
              <a:rect l="l" t="t" r="r" b="b"/>
              <a:pathLst>
                <a:path w="141605" h="121285">
                  <a:moveTo>
                    <a:pt x="74040" y="0"/>
                  </a:moveTo>
                  <a:lnTo>
                    <a:pt x="0" y="121157"/>
                  </a:lnTo>
                  <a:lnTo>
                    <a:pt x="141351" y="107695"/>
                  </a:lnTo>
                  <a:lnTo>
                    <a:pt x="74040" y="0"/>
                  </a:lnTo>
                  <a:close/>
                </a:path>
              </a:pathLst>
            </a:custGeom>
            <a:solidFill>
              <a:srgbClr val="000000"/>
            </a:solidFill>
            <a:ln w="0">
              <a:noFill/>
            </a:ln>
          </p:spPr>
          <p:style>
            <a:lnRef idx="0"/>
            <a:fillRef idx="0"/>
            <a:effectRef idx="0"/>
            <a:fontRef idx="minor"/>
          </p:style>
          <p:txBody>
            <a:bodyPr/>
            <a:lstStyle/>
            <a:p/>
          </p:txBody>
        </p:sp>
      </p:grpSp>
      <p:grpSp>
        <p:nvGrpSpPr>
          <p:cNvPr id="463" name="object 11"/>
          <p:cNvGrpSpPr/>
          <p:nvPr/>
        </p:nvGrpSpPr>
        <p:grpSpPr>
          <a:xfrm>
            <a:off x="1480320" y="2757960"/>
            <a:ext cx="1143000" cy="739440"/>
            <a:chOff x="1480320" y="2757960"/>
            <a:chExt cx="1143000" cy="739440"/>
          </a:xfrm>
        </p:grpSpPr>
        <p:sp>
          <p:nvSpPr>
            <p:cNvPr id="464" name="object 12"/>
            <p:cNvSpPr/>
            <p:nvPr/>
          </p:nvSpPr>
          <p:spPr>
            <a:xfrm>
              <a:off x="1480320" y="2757960"/>
              <a:ext cx="1114560" cy="721440"/>
            </a:xfrm>
            <a:custGeom>
              <a:rect l="l" t="t" r="r" b="b"/>
              <a:pathLst>
                <a:path w="1263650" h="817878">
                  <a:moveTo>
                    <a:pt x="0" y="0"/>
                  </a:moveTo>
                  <a:lnTo>
                    <a:pt x="1263410" y="817500"/>
                  </a:lnTo>
                </a:path>
              </a:pathLst>
            </a:custGeom>
            <a:noFill/>
            <a:ln w="38100">
              <a:solidFill>
                <a:srgbClr val="FF2800"/>
              </a:solidFill>
              <a:round/>
            </a:ln>
          </p:spPr>
          <p:style>
            <a:lnRef idx="0"/>
            <a:fillRef idx="0"/>
            <a:effectRef idx="0"/>
            <a:fontRef idx="minor"/>
          </p:style>
          <p:txBody>
            <a:bodyPr/>
            <a:lstStyle/>
            <a:p/>
          </p:txBody>
        </p:sp>
        <p:sp>
          <p:nvSpPr>
            <p:cNvPr id="465" name="object 13"/>
            <p:cNvSpPr/>
            <p:nvPr/>
          </p:nvSpPr>
          <p:spPr>
            <a:xfrm>
              <a:off x="2436480" y="3335760"/>
              <a:ext cx="186840" cy="161640"/>
            </a:xfrm>
            <a:custGeom>
              <a:rect l="l" t="t" r="r" b="b"/>
              <a:pathLst>
                <a:path w="212089" h="183514">
                  <a:moveTo>
                    <a:pt x="103492" y="0"/>
                  </a:moveTo>
                  <a:lnTo>
                    <a:pt x="0" y="159931"/>
                  </a:lnTo>
                  <a:lnTo>
                    <a:pt x="211683" y="183451"/>
                  </a:lnTo>
                  <a:lnTo>
                    <a:pt x="103492" y="0"/>
                  </a:lnTo>
                  <a:close/>
                </a:path>
              </a:pathLst>
            </a:custGeom>
            <a:solidFill>
              <a:srgbClr val="FF2800"/>
            </a:solidFill>
            <a:ln w="0">
              <a:noFill/>
            </a:ln>
          </p:spPr>
          <p:style>
            <a:lnRef idx="0"/>
            <a:fillRef idx="0"/>
            <a:effectRef idx="0"/>
            <a:fontRef idx="minor"/>
          </p:style>
          <p:txBody>
            <a:bodyPr/>
            <a:lstStyle/>
            <a:p/>
          </p:txBody>
        </p:sp>
      </p:grpSp>
      <p:grpSp>
        <p:nvGrpSpPr>
          <p:cNvPr id="466" name="object 14"/>
          <p:cNvGrpSpPr/>
          <p:nvPr/>
        </p:nvGrpSpPr>
        <p:grpSpPr>
          <a:xfrm>
            <a:off x="2634480" y="2085480"/>
            <a:ext cx="111600" cy="1411560"/>
            <a:chOff x="2634480" y="2085480"/>
            <a:chExt cx="111600" cy="1411560"/>
          </a:xfrm>
        </p:grpSpPr>
        <p:sp>
          <p:nvSpPr>
            <p:cNvPr id="467" name="object 15"/>
            <p:cNvSpPr/>
            <p:nvPr/>
          </p:nvSpPr>
          <p:spPr>
            <a:xfrm>
              <a:off x="2690640" y="2085480"/>
              <a:ext cx="360" cy="1389240"/>
            </a:xfrm>
            <a:custGeom>
              <a:rect l="l" t="t" r="r" b="b"/>
              <a:pathLst>
                <a:path h="1574800">
                  <a:moveTo>
                    <a:pt x="0" y="0"/>
                  </a:moveTo>
                  <a:lnTo>
                    <a:pt x="0" y="1574800"/>
                  </a:lnTo>
                </a:path>
              </a:pathLst>
            </a:custGeom>
            <a:noFill/>
            <a:ln w="9525">
              <a:solidFill>
                <a:srgbClr val="000000"/>
              </a:solidFill>
              <a:round/>
            </a:ln>
          </p:spPr>
          <p:style>
            <a:lnRef idx="0"/>
            <a:fillRef idx="0"/>
            <a:effectRef idx="0"/>
            <a:fontRef idx="minor"/>
          </p:style>
          <p:txBody>
            <a:bodyPr/>
            <a:lstStyle/>
            <a:p/>
          </p:txBody>
        </p:sp>
        <p:sp>
          <p:nvSpPr>
            <p:cNvPr id="468" name="object 16"/>
            <p:cNvSpPr/>
            <p:nvPr/>
          </p:nvSpPr>
          <p:spPr>
            <a:xfrm>
              <a:off x="2634480" y="3385440"/>
              <a:ext cx="111600" cy="111600"/>
            </a:xfrm>
            <a:custGeom>
              <a:rect l="l" t="t" r="r" b="b"/>
              <a:pathLst>
                <a:path w="127000" h="127000">
                  <a:moveTo>
                    <a:pt x="127000" y="0"/>
                  </a:moveTo>
                  <a:lnTo>
                    <a:pt x="0" y="0"/>
                  </a:lnTo>
                  <a:lnTo>
                    <a:pt x="63500" y="127000"/>
                  </a:lnTo>
                  <a:lnTo>
                    <a:pt x="127000" y="0"/>
                  </a:lnTo>
                  <a:close/>
                </a:path>
              </a:pathLst>
            </a:custGeom>
            <a:solidFill>
              <a:srgbClr val="000000"/>
            </a:solidFill>
            <a:ln w="0">
              <a:noFill/>
            </a:ln>
          </p:spPr>
          <p:style>
            <a:lnRef idx="0"/>
            <a:fillRef idx="0"/>
            <a:effectRef idx="0"/>
            <a:fontRef idx="minor"/>
          </p:style>
          <p:txBody>
            <a:bodyPr/>
            <a:lstStyle/>
            <a:p/>
          </p:txBody>
        </p:sp>
      </p:grpSp>
      <p:grpSp>
        <p:nvGrpSpPr>
          <p:cNvPr id="469" name="object 17"/>
          <p:cNvGrpSpPr/>
          <p:nvPr/>
        </p:nvGrpSpPr>
        <p:grpSpPr>
          <a:xfrm>
            <a:off x="2690640" y="1934280"/>
            <a:ext cx="1815120" cy="167760"/>
            <a:chOff x="2690640" y="1934280"/>
            <a:chExt cx="1815120" cy="167760"/>
          </a:xfrm>
        </p:grpSpPr>
        <p:sp>
          <p:nvSpPr>
            <p:cNvPr id="470" name="object 18"/>
            <p:cNvSpPr/>
            <p:nvPr/>
          </p:nvSpPr>
          <p:spPr>
            <a:xfrm>
              <a:off x="2690640" y="2018160"/>
              <a:ext cx="1781280" cy="360"/>
            </a:xfrm>
            <a:custGeom>
              <a:rect l="l" t="t" r="r" b="b"/>
              <a:pathLst>
                <a:path w="2019300">
                  <a:moveTo>
                    <a:pt x="0" y="0"/>
                  </a:moveTo>
                  <a:lnTo>
                    <a:pt x="2019301" y="0"/>
                  </a:lnTo>
                </a:path>
              </a:pathLst>
            </a:custGeom>
            <a:noFill/>
            <a:ln w="38100">
              <a:solidFill>
                <a:srgbClr val="FF2800"/>
              </a:solidFill>
              <a:round/>
            </a:ln>
          </p:spPr>
          <p:style>
            <a:lnRef idx="0"/>
            <a:fillRef idx="0"/>
            <a:effectRef idx="0"/>
            <a:fontRef idx="minor"/>
          </p:style>
          <p:txBody>
            <a:bodyPr/>
            <a:lstStyle/>
            <a:p/>
          </p:txBody>
        </p:sp>
        <p:sp>
          <p:nvSpPr>
            <p:cNvPr id="471" name="object 19"/>
            <p:cNvSpPr/>
            <p:nvPr/>
          </p:nvSpPr>
          <p:spPr>
            <a:xfrm>
              <a:off x="4338000" y="1934280"/>
              <a:ext cx="167760" cy="167760"/>
            </a:xfrm>
            <a:custGeom>
              <a:rect l="l" t="t" r="r" b="b"/>
              <a:pathLst>
                <a:path w="190500" h="190500">
                  <a:moveTo>
                    <a:pt x="0" y="0"/>
                  </a:moveTo>
                  <a:lnTo>
                    <a:pt x="0" y="190500"/>
                  </a:lnTo>
                  <a:lnTo>
                    <a:pt x="190500" y="95250"/>
                  </a:lnTo>
                  <a:lnTo>
                    <a:pt x="0" y="0"/>
                  </a:lnTo>
                  <a:close/>
                </a:path>
              </a:pathLst>
            </a:custGeom>
            <a:solidFill>
              <a:srgbClr val="FF2800"/>
            </a:solidFill>
            <a:ln w="0">
              <a:noFill/>
            </a:ln>
          </p:spPr>
          <p:style>
            <a:lnRef idx="0"/>
            <a:fillRef idx="0"/>
            <a:effectRef idx="0"/>
            <a:fontRef idx="minor"/>
          </p:style>
          <p:txBody>
            <a:bodyPr/>
            <a:lstStyle/>
            <a:p/>
          </p:txBody>
        </p:sp>
      </p:grpSp>
      <p:grpSp>
        <p:nvGrpSpPr>
          <p:cNvPr id="472" name="object 20"/>
          <p:cNvGrpSpPr/>
          <p:nvPr/>
        </p:nvGrpSpPr>
        <p:grpSpPr>
          <a:xfrm>
            <a:off x="2757960" y="3508560"/>
            <a:ext cx="1747440" cy="111600"/>
            <a:chOff x="2757960" y="3508560"/>
            <a:chExt cx="1747440" cy="111600"/>
          </a:xfrm>
        </p:grpSpPr>
        <p:sp>
          <p:nvSpPr>
            <p:cNvPr id="473" name="object 21"/>
            <p:cNvSpPr/>
            <p:nvPr/>
          </p:nvSpPr>
          <p:spPr>
            <a:xfrm>
              <a:off x="2757960" y="3564720"/>
              <a:ext cx="1725480" cy="360"/>
            </a:xfrm>
            <a:custGeom>
              <a:rect l="l" t="t" r="r" b="b"/>
              <a:pathLst>
                <a:path w="1955800">
                  <a:moveTo>
                    <a:pt x="0" y="0"/>
                  </a:moveTo>
                  <a:lnTo>
                    <a:pt x="1955801" y="0"/>
                  </a:lnTo>
                </a:path>
              </a:pathLst>
            </a:custGeom>
            <a:noFill/>
            <a:ln w="9525">
              <a:solidFill>
                <a:srgbClr val="000000"/>
              </a:solidFill>
              <a:round/>
            </a:ln>
          </p:spPr>
          <p:style>
            <a:lnRef idx="0"/>
            <a:fillRef idx="0"/>
            <a:effectRef idx="0"/>
            <a:fontRef idx="minor"/>
          </p:style>
          <p:txBody>
            <a:bodyPr/>
            <a:lstStyle/>
            <a:p/>
          </p:txBody>
        </p:sp>
        <p:sp>
          <p:nvSpPr>
            <p:cNvPr id="474" name="object 22"/>
            <p:cNvSpPr/>
            <p:nvPr/>
          </p:nvSpPr>
          <p:spPr>
            <a:xfrm>
              <a:off x="4393800" y="3508560"/>
              <a:ext cx="111600" cy="111600"/>
            </a:xfrm>
            <a:custGeom>
              <a:rect l="l" t="t" r="r" b="b"/>
              <a:pathLst>
                <a:path w="127000" h="127000">
                  <a:moveTo>
                    <a:pt x="0" y="0"/>
                  </a:moveTo>
                  <a:lnTo>
                    <a:pt x="0" y="127000"/>
                  </a:lnTo>
                  <a:lnTo>
                    <a:pt x="127000" y="63500"/>
                  </a:lnTo>
                  <a:lnTo>
                    <a:pt x="0" y="0"/>
                  </a:lnTo>
                  <a:close/>
                </a:path>
              </a:pathLst>
            </a:custGeom>
            <a:solidFill>
              <a:srgbClr val="000000"/>
            </a:solidFill>
            <a:ln w="0">
              <a:noFill/>
            </a:ln>
          </p:spPr>
          <p:style>
            <a:lnRef idx="0"/>
            <a:fillRef idx="0"/>
            <a:effectRef idx="0"/>
            <a:fontRef idx="minor"/>
          </p:style>
          <p:txBody>
            <a:bodyPr/>
            <a:lstStyle/>
            <a:p/>
          </p:txBody>
        </p:sp>
      </p:grpSp>
      <p:grpSp>
        <p:nvGrpSpPr>
          <p:cNvPr id="475" name="object 23"/>
          <p:cNvGrpSpPr/>
          <p:nvPr/>
        </p:nvGrpSpPr>
        <p:grpSpPr>
          <a:xfrm>
            <a:off x="4573080" y="2892240"/>
            <a:ext cx="1210680" cy="672480"/>
            <a:chOff x="4573080" y="2892240"/>
            <a:chExt cx="1210680" cy="672480"/>
          </a:xfrm>
        </p:grpSpPr>
        <p:sp>
          <p:nvSpPr>
            <p:cNvPr id="476" name="object 24"/>
            <p:cNvSpPr/>
            <p:nvPr/>
          </p:nvSpPr>
          <p:spPr>
            <a:xfrm>
              <a:off x="4573080" y="2908800"/>
              <a:ext cx="1180800" cy="655920"/>
            </a:xfrm>
            <a:custGeom>
              <a:rect l="l" t="t" r="r" b="b"/>
              <a:pathLst>
                <a:path w="1338579" h="743585">
                  <a:moveTo>
                    <a:pt x="0" y="743500"/>
                  </a:moveTo>
                  <a:lnTo>
                    <a:pt x="1338290" y="0"/>
                  </a:lnTo>
                </a:path>
              </a:pathLst>
            </a:custGeom>
            <a:noFill/>
            <a:ln w="38100">
              <a:solidFill>
                <a:srgbClr val="FF2800"/>
              </a:solidFill>
              <a:round/>
            </a:ln>
          </p:spPr>
          <p:style>
            <a:lnRef idx="0"/>
            <a:fillRef idx="0"/>
            <a:effectRef idx="0"/>
            <a:fontRef idx="minor"/>
          </p:style>
          <p:txBody>
            <a:bodyPr/>
            <a:lstStyle/>
            <a:p/>
          </p:txBody>
        </p:sp>
        <p:sp>
          <p:nvSpPr>
            <p:cNvPr id="477" name="object 25"/>
            <p:cNvSpPr/>
            <p:nvPr/>
          </p:nvSpPr>
          <p:spPr>
            <a:xfrm>
              <a:off x="5595840" y="2892240"/>
              <a:ext cx="187920" cy="154800"/>
            </a:xfrm>
            <a:custGeom>
              <a:rect l="l" t="t" r="r" b="b"/>
              <a:pathLst>
                <a:path w="213360" h="175895">
                  <a:moveTo>
                    <a:pt x="212788" y="0"/>
                  </a:moveTo>
                  <a:lnTo>
                    <a:pt x="0" y="9258"/>
                  </a:lnTo>
                  <a:lnTo>
                    <a:pt x="92519" y="175780"/>
                  </a:lnTo>
                  <a:lnTo>
                    <a:pt x="212788" y="0"/>
                  </a:lnTo>
                  <a:close/>
                </a:path>
              </a:pathLst>
            </a:custGeom>
            <a:solidFill>
              <a:srgbClr val="FF2800"/>
            </a:solidFill>
            <a:ln w="0">
              <a:noFill/>
            </a:ln>
          </p:spPr>
          <p:style>
            <a:lnRef idx="0"/>
            <a:fillRef idx="0"/>
            <a:effectRef idx="0"/>
            <a:fontRef idx="minor"/>
          </p:style>
          <p:txBody>
            <a:bodyPr/>
            <a:lstStyle/>
            <a:p/>
          </p:txBody>
        </p:sp>
      </p:grpSp>
      <p:grpSp>
        <p:nvGrpSpPr>
          <p:cNvPr id="478" name="object 26"/>
          <p:cNvGrpSpPr/>
          <p:nvPr/>
        </p:nvGrpSpPr>
        <p:grpSpPr>
          <a:xfrm>
            <a:off x="4573080" y="2018160"/>
            <a:ext cx="1209960" cy="739800"/>
            <a:chOff x="4573080" y="2018160"/>
            <a:chExt cx="1209960" cy="739800"/>
          </a:xfrm>
        </p:grpSpPr>
        <p:sp>
          <p:nvSpPr>
            <p:cNvPr id="479" name="object 27"/>
            <p:cNvSpPr/>
            <p:nvPr/>
          </p:nvSpPr>
          <p:spPr>
            <a:xfrm>
              <a:off x="4573080" y="2018160"/>
              <a:ext cx="1190880" cy="727920"/>
            </a:xfrm>
            <a:custGeom>
              <a:rect l="l" t="t" r="r" b="b"/>
              <a:pathLst>
                <a:path w="1350010" h="825500">
                  <a:moveTo>
                    <a:pt x="0" y="0"/>
                  </a:moveTo>
                  <a:lnTo>
                    <a:pt x="1349930" y="824960"/>
                  </a:lnTo>
                </a:path>
              </a:pathLst>
            </a:custGeom>
            <a:noFill/>
            <a:ln w="9525">
              <a:solidFill>
                <a:srgbClr val="000000"/>
              </a:solidFill>
              <a:round/>
            </a:ln>
          </p:spPr>
          <p:style>
            <a:lnRef idx="0"/>
            <a:fillRef idx="0"/>
            <a:effectRef idx="0"/>
            <a:fontRef idx="minor"/>
          </p:style>
          <p:txBody>
            <a:bodyPr/>
            <a:lstStyle/>
            <a:p/>
          </p:txBody>
        </p:sp>
        <p:sp>
          <p:nvSpPr>
            <p:cNvPr id="480" name="object 28"/>
            <p:cNvSpPr/>
            <p:nvPr/>
          </p:nvSpPr>
          <p:spPr>
            <a:xfrm>
              <a:off x="5658480" y="2651760"/>
              <a:ext cx="124560" cy="106200"/>
            </a:xfrm>
            <a:custGeom>
              <a:rect l="l" t="t" r="r" b="b"/>
              <a:pathLst>
                <a:path w="141604" h="120650">
                  <a:moveTo>
                    <a:pt x="66230" y="0"/>
                  </a:moveTo>
                  <a:lnTo>
                    <a:pt x="0" y="108369"/>
                  </a:lnTo>
                  <a:lnTo>
                    <a:pt x="141477" y="120408"/>
                  </a:lnTo>
                  <a:lnTo>
                    <a:pt x="66230" y="0"/>
                  </a:lnTo>
                  <a:close/>
                </a:path>
              </a:pathLst>
            </a:custGeom>
            <a:solidFill>
              <a:srgbClr val="000000"/>
            </a:solidFill>
            <a:ln w="0">
              <a:noFill/>
            </a:ln>
          </p:spPr>
          <p:style>
            <a:lnRef idx="0"/>
            <a:fillRef idx="0"/>
            <a:effectRef idx="0"/>
            <a:fontRef idx="minor"/>
          </p:style>
          <p:txBody>
            <a:bodyPr/>
            <a:lstStyle/>
            <a:p/>
          </p:txBody>
        </p:sp>
      </p:grpSp>
      <p:sp>
        <p:nvSpPr>
          <p:cNvPr id="481" name="object 29"/>
          <p:cNvSpPr/>
          <p:nvPr/>
        </p:nvSpPr>
        <p:spPr>
          <a:xfrm>
            <a:off x="3560400" y="315720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grpSp>
        <p:nvGrpSpPr>
          <p:cNvPr id="482" name="object 30"/>
          <p:cNvGrpSpPr/>
          <p:nvPr/>
        </p:nvGrpSpPr>
        <p:grpSpPr>
          <a:xfrm>
            <a:off x="2757960" y="2018160"/>
            <a:ext cx="1815120" cy="1209960"/>
            <a:chOff x="2757960" y="2018160"/>
            <a:chExt cx="1815120" cy="1209960"/>
          </a:xfrm>
        </p:grpSpPr>
        <p:sp>
          <p:nvSpPr>
            <p:cNvPr id="483" name="object 31"/>
            <p:cNvSpPr/>
            <p:nvPr/>
          </p:nvSpPr>
          <p:spPr>
            <a:xfrm>
              <a:off x="3560400" y="2350080"/>
              <a:ext cx="142560" cy="14256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484" name="object 32"/>
            <p:cNvSpPr/>
            <p:nvPr/>
          </p:nvSpPr>
          <p:spPr>
            <a:xfrm>
              <a:off x="2789280" y="2097720"/>
              <a:ext cx="842400" cy="324000"/>
            </a:xfrm>
            <a:custGeom>
              <a:rect l="l" t="t" r="r" b="b"/>
              <a:pathLst>
                <a:path w="955039" h="367664">
                  <a:moveTo>
                    <a:pt x="955040" y="367320"/>
                  </a:moveTo>
                  <a:lnTo>
                    <a:pt x="0" y="0"/>
                  </a:lnTo>
                </a:path>
              </a:pathLst>
            </a:custGeom>
            <a:noFill/>
            <a:ln w="38100">
              <a:solidFill>
                <a:srgbClr val="FF2800"/>
              </a:solidFill>
              <a:round/>
            </a:ln>
          </p:spPr>
          <p:style>
            <a:lnRef idx="0"/>
            <a:fillRef idx="0"/>
            <a:effectRef idx="0"/>
            <a:fontRef idx="minor"/>
          </p:style>
          <p:txBody>
            <a:bodyPr/>
            <a:lstStyle/>
            <a:p/>
          </p:txBody>
        </p:sp>
        <p:sp>
          <p:nvSpPr>
            <p:cNvPr id="485" name="object 33"/>
            <p:cNvSpPr/>
            <p:nvPr/>
          </p:nvSpPr>
          <p:spPr>
            <a:xfrm>
              <a:off x="2757960" y="2067480"/>
              <a:ext cx="186840" cy="156600"/>
            </a:xfrm>
            <a:custGeom>
              <a:rect l="l" t="t" r="r" b="b"/>
              <a:pathLst>
                <a:path w="212089" h="177800">
                  <a:moveTo>
                    <a:pt x="212001" y="0"/>
                  </a:moveTo>
                  <a:lnTo>
                    <a:pt x="0" y="20510"/>
                  </a:lnTo>
                  <a:lnTo>
                    <a:pt x="143611" y="177800"/>
                  </a:lnTo>
                  <a:lnTo>
                    <a:pt x="212001" y="0"/>
                  </a:lnTo>
                  <a:close/>
                </a:path>
              </a:pathLst>
            </a:custGeom>
            <a:solidFill>
              <a:srgbClr val="FF2800"/>
            </a:solidFill>
            <a:ln w="0">
              <a:noFill/>
            </a:ln>
          </p:spPr>
          <p:style>
            <a:lnRef idx="0"/>
            <a:fillRef idx="0"/>
            <a:effectRef idx="0"/>
            <a:fontRef idx="minor"/>
          </p:style>
          <p:txBody>
            <a:bodyPr/>
            <a:lstStyle/>
            <a:p/>
          </p:txBody>
        </p:sp>
        <p:sp>
          <p:nvSpPr>
            <p:cNvPr id="486" name="object 34"/>
            <p:cNvSpPr/>
            <p:nvPr/>
          </p:nvSpPr>
          <p:spPr>
            <a:xfrm>
              <a:off x="3719520" y="2018160"/>
              <a:ext cx="853560" cy="394200"/>
            </a:xfrm>
            <a:custGeom>
              <a:rect l="l" t="t" r="r" b="b"/>
              <a:pathLst>
                <a:path w="967739" h="447039">
                  <a:moveTo>
                    <a:pt x="967540" y="0"/>
                  </a:moveTo>
                  <a:lnTo>
                    <a:pt x="0" y="446560"/>
                  </a:lnTo>
                </a:path>
              </a:pathLst>
            </a:custGeom>
            <a:noFill/>
            <a:ln w="9525">
              <a:solidFill>
                <a:srgbClr val="000000"/>
              </a:solidFill>
              <a:round/>
            </a:ln>
          </p:spPr>
          <p:style>
            <a:lnRef idx="0"/>
            <a:fillRef idx="0"/>
            <a:effectRef idx="0"/>
            <a:fontRef idx="minor"/>
          </p:style>
          <p:txBody>
            <a:bodyPr/>
            <a:lstStyle/>
            <a:p/>
          </p:txBody>
        </p:sp>
        <p:sp>
          <p:nvSpPr>
            <p:cNvPr id="487" name="object 35"/>
            <p:cNvSpPr/>
            <p:nvPr/>
          </p:nvSpPr>
          <p:spPr>
            <a:xfrm>
              <a:off x="3699000" y="2323800"/>
              <a:ext cx="125280" cy="101520"/>
            </a:xfrm>
            <a:custGeom>
              <a:rect l="l" t="t" r="r" b="b"/>
              <a:pathLst>
                <a:path w="142239" h="115569">
                  <a:moveTo>
                    <a:pt x="88696" y="0"/>
                  </a:moveTo>
                  <a:lnTo>
                    <a:pt x="0" y="110870"/>
                  </a:lnTo>
                  <a:lnTo>
                    <a:pt x="141922" y="115303"/>
                  </a:lnTo>
                  <a:lnTo>
                    <a:pt x="88696" y="0"/>
                  </a:lnTo>
                  <a:close/>
                </a:path>
              </a:pathLst>
            </a:custGeom>
            <a:solidFill>
              <a:srgbClr val="000000"/>
            </a:solidFill>
            <a:ln w="0">
              <a:noFill/>
            </a:ln>
          </p:spPr>
          <p:style>
            <a:lnRef idx="0"/>
            <a:fillRef idx="0"/>
            <a:effectRef idx="0"/>
            <a:fontRef idx="minor"/>
          </p:style>
          <p:txBody>
            <a:bodyPr/>
            <a:lstStyle/>
            <a:p/>
          </p:txBody>
        </p:sp>
        <p:sp>
          <p:nvSpPr>
            <p:cNvPr id="488" name="object 36"/>
            <p:cNvSpPr/>
            <p:nvPr/>
          </p:nvSpPr>
          <p:spPr>
            <a:xfrm>
              <a:off x="3632040" y="2522520"/>
              <a:ext cx="360" cy="705600"/>
            </a:xfrm>
            <a:custGeom>
              <a:rect l="l" t="t" r="r" b="b"/>
              <a:pathLst>
                <a:path h="800100">
                  <a:moveTo>
                    <a:pt x="0" y="800100"/>
                  </a:moveTo>
                  <a:lnTo>
                    <a:pt x="0" y="0"/>
                  </a:lnTo>
                </a:path>
              </a:pathLst>
            </a:custGeom>
            <a:noFill/>
            <a:ln w="38100">
              <a:solidFill>
                <a:srgbClr val="FF2800"/>
              </a:solidFill>
              <a:round/>
            </a:ln>
          </p:spPr>
          <p:style>
            <a:lnRef idx="0"/>
            <a:fillRef idx="0"/>
            <a:effectRef idx="0"/>
            <a:fontRef idx="minor"/>
          </p:style>
          <p:txBody>
            <a:bodyPr/>
            <a:lstStyle/>
            <a:p/>
          </p:txBody>
        </p:sp>
        <p:sp>
          <p:nvSpPr>
            <p:cNvPr id="489" name="object 37"/>
            <p:cNvSpPr/>
            <p:nvPr/>
          </p:nvSpPr>
          <p:spPr>
            <a:xfrm>
              <a:off x="3547800" y="2489040"/>
              <a:ext cx="167760" cy="167760"/>
            </a:xfrm>
            <a:custGeom>
              <a:rect l="l" t="t" r="r" b="b"/>
              <a:pathLst>
                <a:path w="190500" h="190500">
                  <a:moveTo>
                    <a:pt x="95250" y="0"/>
                  </a:moveTo>
                  <a:lnTo>
                    <a:pt x="0" y="190500"/>
                  </a:lnTo>
                  <a:lnTo>
                    <a:pt x="190500" y="190500"/>
                  </a:lnTo>
                  <a:lnTo>
                    <a:pt x="95250" y="0"/>
                  </a:lnTo>
                  <a:close/>
                </a:path>
              </a:pathLst>
            </a:custGeom>
            <a:solidFill>
              <a:srgbClr val="FF2800"/>
            </a:solidFill>
            <a:ln w="0">
              <a:noFill/>
            </a:ln>
          </p:spPr>
          <p:style>
            <a:lnRef idx="0"/>
            <a:fillRef idx="0"/>
            <a:effectRef idx="0"/>
            <a:fontRef idx="minor"/>
          </p:style>
          <p:txBody>
            <a:bodyPr/>
            <a:lstStyle/>
            <a:p/>
          </p:txBody>
        </p:sp>
      </p:grpSp>
      <p:grpSp>
        <p:nvGrpSpPr>
          <p:cNvPr id="490" name="object 38"/>
          <p:cNvGrpSpPr/>
          <p:nvPr/>
        </p:nvGrpSpPr>
        <p:grpSpPr>
          <a:xfrm>
            <a:off x="2690640" y="3264840"/>
            <a:ext cx="873720" cy="299880"/>
            <a:chOff x="2690640" y="3264840"/>
            <a:chExt cx="873720" cy="299880"/>
          </a:xfrm>
        </p:grpSpPr>
        <p:sp>
          <p:nvSpPr>
            <p:cNvPr id="491" name="object 39"/>
            <p:cNvSpPr/>
            <p:nvPr/>
          </p:nvSpPr>
          <p:spPr>
            <a:xfrm>
              <a:off x="2690640" y="3305520"/>
              <a:ext cx="841680" cy="259200"/>
            </a:xfrm>
            <a:custGeom>
              <a:rect l="l" t="t" r="r" b="b"/>
              <a:pathLst>
                <a:path w="954403" h="294004">
                  <a:moveTo>
                    <a:pt x="0" y="293600"/>
                  </a:moveTo>
                  <a:lnTo>
                    <a:pt x="954180" y="0"/>
                  </a:lnTo>
                </a:path>
              </a:pathLst>
            </a:custGeom>
            <a:noFill/>
            <a:ln w="38100">
              <a:solidFill>
                <a:srgbClr val="FF2800"/>
              </a:solidFill>
              <a:round/>
            </a:ln>
          </p:spPr>
          <p:style>
            <a:lnRef idx="0"/>
            <a:fillRef idx="0"/>
            <a:effectRef idx="0"/>
            <a:fontRef idx="minor"/>
          </p:style>
          <p:txBody>
            <a:bodyPr/>
            <a:lstStyle/>
            <a:p/>
          </p:txBody>
        </p:sp>
        <p:sp>
          <p:nvSpPr>
            <p:cNvPr id="492" name="object 40"/>
            <p:cNvSpPr/>
            <p:nvPr/>
          </p:nvSpPr>
          <p:spPr>
            <a:xfrm>
              <a:off x="3379320" y="3264840"/>
              <a:ext cx="185040" cy="160560"/>
            </a:xfrm>
            <a:custGeom>
              <a:rect l="l" t="t" r="r" b="b"/>
              <a:pathLst>
                <a:path w="210185" h="182245">
                  <a:moveTo>
                    <a:pt x="0" y="0"/>
                  </a:moveTo>
                  <a:lnTo>
                    <a:pt x="56019" y="182079"/>
                  </a:lnTo>
                  <a:lnTo>
                    <a:pt x="210083" y="35013"/>
                  </a:lnTo>
                  <a:lnTo>
                    <a:pt x="0" y="0"/>
                  </a:lnTo>
                  <a:close/>
                </a:path>
              </a:pathLst>
            </a:custGeom>
            <a:solidFill>
              <a:srgbClr val="FF2800"/>
            </a:solidFill>
            <a:ln w="0">
              <a:noFill/>
            </a:ln>
          </p:spPr>
          <p:style>
            <a:lnRef idx="0"/>
            <a:fillRef idx="0"/>
            <a:effectRef idx="0"/>
            <a:fontRef idx="minor"/>
          </p:style>
          <p:txBody>
            <a:bodyPr/>
            <a:lstStyle/>
            <a:p/>
          </p:txBody>
        </p:sp>
      </p:grpSp>
      <p:grpSp>
        <p:nvGrpSpPr>
          <p:cNvPr id="493" name="object 41"/>
          <p:cNvGrpSpPr/>
          <p:nvPr/>
        </p:nvGrpSpPr>
        <p:grpSpPr>
          <a:xfrm>
            <a:off x="3632040" y="2018160"/>
            <a:ext cx="1024920" cy="1502280"/>
            <a:chOff x="3632040" y="2018160"/>
            <a:chExt cx="1024920" cy="1502280"/>
          </a:xfrm>
        </p:grpSpPr>
        <p:sp>
          <p:nvSpPr>
            <p:cNvPr id="494" name="object 42"/>
            <p:cNvSpPr/>
            <p:nvPr/>
          </p:nvSpPr>
          <p:spPr>
            <a:xfrm>
              <a:off x="3632040" y="3228480"/>
              <a:ext cx="919800" cy="262440"/>
            </a:xfrm>
            <a:custGeom>
              <a:rect l="l" t="t" r="r" b="b"/>
              <a:pathLst>
                <a:path w="1042669" h="297814">
                  <a:moveTo>
                    <a:pt x="0" y="0"/>
                  </a:moveTo>
                  <a:lnTo>
                    <a:pt x="1042380" y="297820"/>
                  </a:lnTo>
                </a:path>
              </a:pathLst>
            </a:custGeom>
            <a:noFill/>
            <a:ln w="9525">
              <a:solidFill>
                <a:srgbClr val="000000"/>
              </a:solidFill>
              <a:round/>
            </a:ln>
          </p:spPr>
          <p:style>
            <a:lnRef idx="0"/>
            <a:fillRef idx="0"/>
            <a:effectRef idx="0"/>
            <a:fontRef idx="minor"/>
          </p:style>
          <p:txBody>
            <a:bodyPr/>
            <a:lstStyle/>
            <a:p/>
          </p:txBody>
        </p:sp>
        <p:sp>
          <p:nvSpPr>
            <p:cNvPr id="495" name="object 43"/>
            <p:cNvSpPr/>
            <p:nvPr/>
          </p:nvSpPr>
          <p:spPr>
            <a:xfrm>
              <a:off x="4449960" y="3412800"/>
              <a:ext cx="122760" cy="107640"/>
            </a:xfrm>
            <a:custGeom>
              <a:rect l="l" t="t" r="r" b="b"/>
              <a:pathLst>
                <a:path w="139700" h="122554">
                  <a:moveTo>
                    <a:pt x="34886" y="0"/>
                  </a:moveTo>
                  <a:lnTo>
                    <a:pt x="0" y="122123"/>
                  </a:lnTo>
                  <a:lnTo>
                    <a:pt x="139560" y="95948"/>
                  </a:lnTo>
                  <a:lnTo>
                    <a:pt x="34886" y="0"/>
                  </a:lnTo>
                  <a:close/>
                </a:path>
              </a:pathLst>
            </a:custGeom>
            <a:solidFill>
              <a:srgbClr val="000000"/>
            </a:solidFill>
            <a:ln w="0">
              <a:noFill/>
            </a:ln>
          </p:spPr>
          <p:style>
            <a:lnRef idx="0"/>
            <a:fillRef idx="0"/>
            <a:effectRef idx="0"/>
            <a:fontRef idx="minor"/>
          </p:style>
          <p:txBody>
            <a:bodyPr/>
            <a:lstStyle/>
            <a:p/>
          </p:txBody>
        </p:sp>
        <p:sp>
          <p:nvSpPr>
            <p:cNvPr id="496" name="object 44"/>
            <p:cNvSpPr/>
            <p:nvPr/>
          </p:nvSpPr>
          <p:spPr>
            <a:xfrm>
              <a:off x="4573080" y="2018160"/>
              <a:ext cx="360" cy="1445040"/>
            </a:xfrm>
            <a:custGeom>
              <a:rect l="l" t="t" r="r" b="b"/>
              <a:pathLst>
                <a:path h="1638300">
                  <a:moveTo>
                    <a:pt x="0" y="0"/>
                  </a:moveTo>
                  <a:lnTo>
                    <a:pt x="0" y="1638300"/>
                  </a:lnTo>
                </a:path>
              </a:pathLst>
            </a:custGeom>
            <a:noFill/>
            <a:ln w="38100">
              <a:solidFill>
                <a:srgbClr val="FF2800"/>
              </a:solidFill>
              <a:round/>
            </a:ln>
          </p:spPr>
          <p:style>
            <a:lnRef idx="0"/>
            <a:fillRef idx="0"/>
            <a:effectRef idx="0"/>
            <a:fontRef idx="minor"/>
          </p:style>
          <p:txBody>
            <a:bodyPr/>
            <a:lstStyle/>
            <a:p/>
          </p:txBody>
        </p:sp>
        <p:sp>
          <p:nvSpPr>
            <p:cNvPr id="497" name="object 45"/>
            <p:cNvSpPr/>
            <p:nvPr/>
          </p:nvSpPr>
          <p:spPr>
            <a:xfrm>
              <a:off x="4489200" y="3329280"/>
              <a:ext cx="167760" cy="167760"/>
            </a:xfrm>
            <a:custGeom>
              <a:rect l="l" t="t" r="r" b="b"/>
              <a:pathLst>
                <a:path w="190500" h="190500">
                  <a:moveTo>
                    <a:pt x="190500" y="0"/>
                  </a:moveTo>
                  <a:lnTo>
                    <a:pt x="0" y="0"/>
                  </a:lnTo>
                  <a:lnTo>
                    <a:pt x="95250" y="190500"/>
                  </a:lnTo>
                  <a:lnTo>
                    <a:pt x="190500" y="0"/>
                  </a:lnTo>
                  <a:close/>
                </a:path>
              </a:pathLst>
            </a:custGeom>
            <a:solidFill>
              <a:srgbClr val="FF2800"/>
            </a:solidFill>
            <a:ln w="0">
              <a:noFill/>
            </a:ln>
          </p:spPr>
          <p:style>
            <a:lnRef idx="0"/>
            <a:fillRef idx="0"/>
            <a:effectRef idx="0"/>
            <a:fontRef idx="minor"/>
          </p:style>
          <p:txBody>
            <a:bodyPr/>
            <a:lstStyle/>
            <a:p/>
          </p:txBody>
        </p:sp>
      </p:grpSp>
      <p:sp>
        <p:nvSpPr>
          <p:cNvPr id="498" name="object 46"/>
          <p:cNvSpPr/>
          <p:nvPr/>
        </p:nvSpPr>
        <p:spPr>
          <a:xfrm>
            <a:off x="1079280" y="2518200"/>
            <a:ext cx="19692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4348AA"/>
                </a:solidFill>
                <a:latin typeface="Comic Sans MS"/>
              </a:rPr>
              <a:t>s</a:t>
            </a:r>
            <a:endParaRPr lang="en-IN" sz="2830" b="0" strike="noStrike" spc="-1">
              <a:latin typeface="Arial"/>
            </a:endParaRPr>
          </a:p>
        </p:txBody>
      </p:sp>
      <p:sp>
        <p:nvSpPr>
          <p:cNvPr id="499" name="object 47"/>
          <p:cNvSpPr/>
          <p:nvPr/>
        </p:nvSpPr>
        <p:spPr>
          <a:xfrm>
            <a:off x="5987520" y="2585160"/>
            <a:ext cx="19116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4348AA"/>
                </a:solidFill>
                <a:latin typeface="Comic Sans MS"/>
              </a:rPr>
              <a:t>t</a:t>
            </a:r>
            <a:endParaRPr lang="en-IN" sz="2830" b="0" strike="noStrike" spc="-1">
              <a:latin typeface="Arial"/>
            </a:endParaRPr>
          </a:p>
        </p:txBody>
      </p:sp>
      <p:sp>
        <p:nvSpPr>
          <p:cNvPr id="500" name="object 48"/>
          <p:cNvSpPr/>
          <p:nvPr/>
        </p:nvSpPr>
        <p:spPr>
          <a:xfrm>
            <a:off x="3029040" y="4467960"/>
            <a:ext cx="80712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4">
                <a:solidFill>
                  <a:srgbClr val="4348AA"/>
                </a:solidFill>
                <a:latin typeface="Comic Sans MS"/>
              </a:rPr>
              <a:t>YES!</a:t>
            </a:r>
            <a:endParaRPr lang="en-IN" sz="2830" b="0" strike="noStrike" spc="-1">
              <a:latin typeface="Arial"/>
            </a:endParaRPr>
          </a:p>
        </p:txBody>
      </p:sp>
    </p:spTree>
  </p:cSld>
  <p:clrMapOvr>
    <a:masterClrMapping/>
  </p:clrMapOvr>
  <p:transition/>
  <p:timing/>
</p:sld>
</file>

<file path=ppt/slides/slide3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1" name="object 2"/>
          <p:cNvSpPr/>
          <p:nvPr/>
        </p:nvSpPr>
        <p:spPr>
          <a:xfrm>
            <a:off x="4694760" y="3750840"/>
            <a:ext cx="3189960" cy="1420920"/>
          </a:xfrm>
          <a:prstGeom prst="rect">
            <a:avLst/>
          </a:prstGeom>
          <a:noFill/>
          <a:ln w="0">
            <a:noFill/>
          </a:ln>
        </p:spPr>
        <p:style>
          <a:lnRef idx="0"/>
          <a:fillRef idx="0"/>
          <a:effectRef idx="0"/>
          <a:fontRef idx="minor"/>
        </p:style>
        <p:txBody>
          <a:bodyPr lIns="0" tIns="15840" rIns="0" bIns="0" anchor="t">
            <a:spAutoFit/>
          </a:bodyPr>
          <a:lstStyle/>
          <a:p>
            <a:pPr marL="33480">
              <a:lnSpc>
                <a:spcPct val="100000"/>
              </a:lnSpc>
              <a:spcBef>
                <a:spcPts val="125"/>
              </a:spcBef>
              <a:buNone/>
              <a:tabLst>
                <a:tab pos="466200"/>
              </a:tabLst>
            </a:pPr>
            <a:r>
              <a:rPr lang="en-US" sz="3140" b="0" strike="noStrike" spc="21">
                <a:solidFill>
                  <a:srgbClr val="000000"/>
                </a:solidFill>
                <a:latin typeface="Symbol"/>
              </a:rPr>
              <a:t></a:t>
            </a:r>
            <a:r>
              <a:rPr lang="en-US" sz="3140" b="0" strike="noStrike" spc="21">
                <a:solidFill>
                  <a:srgbClr val="000000"/>
                </a:solidFill>
                <a:latin typeface="Times New Roman"/>
              </a:rPr>
              <a:t>	</a:t>
            </a:r>
            <a:r>
              <a:rPr lang="en-US" sz="3140" b="0" i="1" strike="noStrike" spc="55">
                <a:solidFill>
                  <a:srgbClr val="000000"/>
                </a:solidFill>
                <a:latin typeface="Times New Roman"/>
              </a:rPr>
              <a:t>DTIME</a:t>
            </a:r>
            <a:r>
              <a:rPr lang="en-US" sz="3140" b="0" strike="noStrike" spc="55">
                <a:solidFill>
                  <a:srgbClr val="000000"/>
                </a:solidFill>
                <a:latin typeface="Times New Roman"/>
              </a:rPr>
              <a:t>(2</a:t>
            </a:r>
            <a:r>
              <a:rPr lang="en-US" sz="3968" b="0" i="1" strike="noStrike" spc="83" baseline="29000">
                <a:solidFill>
                  <a:srgbClr val="000000"/>
                </a:solidFill>
                <a:latin typeface="Times New Roman"/>
              </a:rPr>
              <a:t>n</a:t>
            </a:r>
            <a:r>
              <a:rPr lang="en-US" sz="3968" b="0" i="1" strike="noStrike" spc="-497" baseline="29000">
                <a:solidFill>
                  <a:srgbClr val="000000"/>
                </a:solidFill>
                <a:latin typeface="Times New Roman"/>
              </a:rPr>
              <a:t> </a:t>
            </a:r>
            <a:r>
              <a:rPr lang="en-US" sz="3140" b="0" strike="noStrike" spc="12">
                <a:solidFill>
                  <a:srgbClr val="000000"/>
                </a:solidFill>
                <a:latin typeface="Times New Roman"/>
              </a:rPr>
              <a:t>)</a:t>
            </a:r>
            <a:endParaRPr lang="en-IN" sz="3140" b="0" strike="noStrike" spc="-1">
              <a:latin typeface="Arial"/>
            </a:endParaRPr>
          </a:p>
          <a:p>
            <a:pPr marL="361800">
              <a:lnSpc>
                <a:spcPct val="100000"/>
              </a:lnSpc>
              <a:spcBef>
                <a:spcPts val="2911"/>
              </a:spcBef>
              <a:buNone/>
              <a:tabLst>
                <a:tab pos="466200"/>
              </a:tabLst>
            </a:pPr>
            <a:r>
              <a:rPr lang="en-US" sz="2830" b="0" strike="noStrike" spc="-1">
                <a:solidFill>
                  <a:srgbClr val="FF2800"/>
                </a:solidFill>
                <a:latin typeface="Comic Sans MS"/>
              </a:rPr>
              <a:t>Exponential</a:t>
            </a:r>
            <a:r>
              <a:rPr lang="en-US" sz="2830" b="0" strike="noStrike" spc="-66">
                <a:solidFill>
                  <a:srgbClr val="FF2800"/>
                </a:solidFill>
                <a:latin typeface="Comic Sans MS"/>
              </a:rPr>
              <a:t> </a:t>
            </a:r>
            <a:r>
              <a:rPr lang="en-US" sz="2830" b="0" strike="noStrike" spc="-4">
                <a:solidFill>
                  <a:srgbClr val="FF2800"/>
                </a:solidFill>
                <a:latin typeface="Comic Sans MS"/>
              </a:rPr>
              <a:t>time</a:t>
            </a:r>
            <a:endParaRPr lang="en-IN" sz="2830" b="0" strike="noStrike" spc="-1">
              <a:latin typeface="Arial"/>
            </a:endParaRPr>
          </a:p>
        </p:txBody>
      </p:sp>
      <p:sp>
        <p:nvSpPr>
          <p:cNvPr id="502" name="object 3"/>
          <p:cNvSpPr/>
          <p:nvPr/>
        </p:nvSpPr>
        <p:spPr>
          <a:xfrm>
            <a:off x="1946160" y="3750840"/>
            <a:ext cx="2486880" cy="970920"/>
          </a:xfrm>
          <a:prstGeom prst="rect">
            <a:avLst/>
          </a:prstGeom>
          <a:noFill/>
          <a:ln w="0">
            <a:noFill/>
          </a:ln>
        </p:spPr>
        <p:style>
          <a:lnRef idx="0"/>
          <a:fillRef idx="0"/>
          <a:effectRef idx="0"/>
          <a:fontRef idx="minor"/>
        </p:style>
        <p:txBody>
          <a:bodyPr lIns="0" tIns="15840" rIns="0" bIns="0" anchor="t">
            <a:spAutoFit/>
          </a:bodyPr>
          <a:lstStyle/>
          <a:p>
            <a:pPr marL="11160">
              <a:lnSpc>
                <a:spcPct val="100000"/>
              </a:lnSpc>
              <a:spcBef>
                <a:spcPts val="125"/>
              </a:spcBef>
              <a:buNone/>
            </a:pPr>
            <a:r>
              <a:rPr lang="en-US" sz="3140" b="0" i="1" strike="noStrike" spc="21">
                <a:solidFill>
                  <a:srgbClr val="000000"/>
                </a:solidFill>
                <a:latin typeface="Times New Roman"/>
              </a:rPr>
              <a:t>L</a:t>
            </a:r>
            <a:r>
              <a:rPr lang="en-US" sz="3140" b="0" i="1" strike="noStrike" spc="-429">
                <a:solidFill>
                  <a:srgbClr val="000000"/>
                </a:solidFill>
                <a:latin typeface="Times New Roman"/>
              </a:rPr>
              <a:t> </a:t>
            </a:r>
            <a:r>
              <a:rPr lang="en-US" sz="3140" b="0" strike="noStrike" spc="29">
                <a:solidFill>
                  <a:srgbClr val="000000"/>
                </a:solidFill>
                <a:latin typeface="Symbol"/>
              </a:rPr>
              <a:t></a:t>
            </a:r>
            <a:r>
              <a:rPr lang="en-US" sz="3140" b="0" strike="noStrike" spc="-341">
                <a:solidFill>
                  <a:srgbClr val="000000"/>
                </a:solidFill>
                <a:latin typeface="Times New Roman"/>
              </a:rPr>
              <a:t> </a:t>
            </a:r>
            <a:r>
              <a:rPr lang="en-US" sz="3140" b="0" i="1" strike="noStrike" spc="21">
                <a:solidFill>
                  <a:srgbClr val="000000"/>
                </a:solidFill>
                <a:latin typeface="Times New Roman"/>
              </a:rPr>
              <a:t>DTIME</a:t>
            </a:r>
            <a:r>
              <a:rPr lang="en-US" sz="3140" b="0" strike="noStrike" spc="21">
                <a:solidFill>
                  <a:srgbClr val="000000"/>
                </a:solidFill>
                <a:latin typeface="Times New Roman"/>
              </a:rPr>
              <a:t>(</a:t>
            </a:r>
            <a:r>
              <a:rPr lang="en-US" sz="3140" b="0" i="1" strike="noStrike" spc="21">
                <a:solidFill>
                  <a:srgbClr val="000000"/>
                </a:solidFill>
                <a:latin typeface="Times New Roman"/>
              </a:rPr>
              <a:t>n</a:t>
            </a:r>
            <a:r>
              <a:rPr lang="en-US" sz="3140" b="0" strike="noStrike" spc="21">
                <a:solidFill>
                  <a:srgbClr val="000000"/>
                </a:solidFill>
                <a:latin typeface="Times New Roman"/>
              </a:rPr>
              <a:t>!)</a:t>
            </a:r>
            <a:endParaRPr lang="en-IN" sz="3140" b="0" strike="noStrike" spc="-1">
              <a:latin typeface="Arial"/>
            </a:endParaRPr>
          </a:p>
        </p:txBody>
      </p:sp>
      <p:sp>
        <p:nvSpPr>
          <p:cNvPr id="503" name="object 4"/>
          <p:cNvSpPr/>
          <p:nvPr/>
        </p:nvSpPr>
        <p:spPr>
          <a:xfrm>
            <a:off x="2491200" y="5610960"/>
            <a:ext cx="341928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4">
                <a:solidFill>
                  <a:srgbClr val="4348AA"/>
                </a:solidFill>
                <a:latin typeface="Comic Sans MS"/>
              </a:rPr>
              <a:t>Intractable</a:t>
            </a:r>
            <a:r>
              <a:rPr lang="en-US" sz="2830" b="0" strike="noStrike" spc="-80">
                <a:solidFill>
                  <a:srgbClr val="4348AA"/>
                </a:solidFill>
                <a:latin typeface="Comic Sans MS"/>
              </a:rPr>
              <a:t> </a:t>
            </a:r>
            <a:r>
              <a:rPr lang="en-US" sz="2830" b="0" strike="noStrike" spc="-1">
                <a:solidFill>
                  <a:srgbClr val="4348AA"/>
                </a:solidFill>
                <a:latin typeface="Comic Sans MS"/>
              </a:rPr>
              <a:t>problem</a:t>
            </a:r>
            <a:endParaRPr lang="en-IN" sz="2830" b="0" strike="noStrike" spc="-1">
              <a:latin typeface="Arial"/>
            </a:endParaRPr>
          </a:p>
        </p:txBody>
      </p:sp>
      <p:sp>
        <p:nvSpPr>
          <p:cNvPr id="504" name="PlaceHolder 1"/>
          <p:cNvSpPr>
            <a:spLocks noGrp="1"/>
          </p:cNvSpPr>
          <p:nvPr>
            <p:ph type="title" idx="4294967295"/>
          </p:nvPr>
        </p:nvSpPr>
        <p:spPr>
          <a:xfrm>
            <a:off x="944640" y="837360"/>
            <a:ext cx="6734520" cy="1156320"/>
          </a:xfrm>
          <a:prstGeom prst="rect">
            <a:avLst/>
          </a:prstGeom>
          <a:noFill/>
          <a:ln w="0">
            <a:noFill/>
          </a:ln>
        </p:spPr>
        <p:txBody>
          <a:bodyPr lIns="0" tIns="11160" rIns="0" bIns="0" anchor="t">
            <a:noAutofit/>
          </a:bodyPr>
          <a:lstStyle/>
          <a:p>
            <a:pPr marL="11160">
              <a:lnSpc>
                <a:spcPct val="100000"/>
              </a:lnSpc>
              <a:spcBef>
                <a:spcPts val="88"/>
              </a:spcBef>
              <a:buNone/>
            </a:pPr>
            <a:r>
              <a:rPr lang="en-US" sz="2830" b="0" strike="noStrike" spc="-1">
                <a:solidFill>
                  <a:srgbClr val="E02DA4"/>
                </a:solidFill>
                <a:latin typeface="Comic Sans MS"/>
              </a:rPr>
              <a:t>A solution: </a:t>
            </a:r>
            <a:r>
              <a:rPr lang="en-US" sz="2830" b="0" strike="noStrike" spc="-1">
                <a:solidFill>
                  <a:srgbClr val="4348AA"/>
                </a:solidFill>
                <a:latin typeface="Comic Sans MS"/>
              </a:rPr>
              <a:t>search exhaustively all</a:t>
            </a:r>
            <a:r>
              <a:rPr lang="en-US" sz="2830" b="0" strike="noStrike" spc="-97">
                <a:solidFill>
                  <a:srgbClr val="4348AA"/>
                </a:solidFill>
                <a:latin typeface="Comic Sans MS"/>
              </a:rPr>
              <a:t> </a:t>
            </a:r>
            <a:r>
              <a:rPr lang="en-US" sz="2830" b="0" strike="noStrike" spc="-1">
                <a:solidFill>
                  <a:srgbClr val="4348AA"/>
                </a:solidFill>
                <a:latin typeface="Comic Sans MS"/>
              </a:rPr>
              <a:t>paths</a:t>
            </a:r>
            <a:endParaRPr lang="en-US" sz="2830" b="0" strike="noStrike" spc="-1">
              <a:solidFill>
                <a:srgbClr val="000000"/>
              </a:solidFill>
              <a:latin typeface="Calibri"/>
            </a:endParaRPr>
          </a:p>
        </p:txBody>
      </p:sp>
      <p:sp>
        <p:nvSpPr>
          <p:cNvPr id="505" name="object 6"/>
          <p:cNvSpPr/>
          <p:nvPr/>
        </p:nvSpPr>
        <p:spPr>
          <a:xfrm>
            <a:off x="1280880" y="2167560"/>
            <a:ext cx="6555240" cy="1035000"/>
          </a:xfrm>
          <a:prstGeom prst="rect">
            <a:avLst/>
          </a:prstGeom>
          <a:noFill/>
          <a:ln w="0">
            <a:noFill/>
          </a:ln>
        </p:spPr>
        <p:style>
          <a:lnRef idx="0"/>
          <a:fillRef idx="0"/>
          <a:effectRef idx="0"/>
          <a:fontRef idx="minor"/>
        </p:style>
        <p:txBody>
          <a:bodyPr lIns="0" tIns="92520" rIns="0" bIns="0" anchor="t">
            <a:spAutoFit/>
          </a:bodyPr>
          <a:lstStyle/>
          <a:p>
            <a:pPr algn="ctr">
              <a:lnSpc>
                <a:spcPct val="100000"/>
              </a:lnSpc>
              <a:spcBef>
                <a:spcPts val="729"/>
              </a:spcBef>
              <a:buNone/>
            </a:pPr>
            <a:r>
              <a:rPr lang="en-US" sz="2830" b="0" strike="noStrike" spc="-1">
                <a:solidFill>
                  <a:srgbClr val="000000"/>
                </a:solidFill>
                <a:latin typeface="Comic Sans MS"/>
              </a:rPr>
              <a:t>L = </a:t>
            </a:r>
            <a:r>
              <a:rPr lang="en-US" sz="2830" b="0" strike="noStrike" spc="-4">
                <a:solidFill>
                  <a:srgbClr val="000000"/>
                </a:solidFill>
                <a:latin typeface="Comic Sans MS"/>
              </a:rPr>
              <a:t>{&lt;G,s,t&gt;: </a:t>
            </a:r>
            <a:r>
              <a:rPr lang="en-US" sz="2830" b="0" strike="noStrike" spc="-4">
                <a:solidFill>
                  <a:srgbClr val="00A500"/>
                </a:solidFill>
                <a:latin typeface="Comic Sans MS"/>
              </a:rPr>
              <a:t>there is </a:t>
            </a:r>
            <a:r>
              <a:rPr lang="en-US" sz="2830" b="0" strike="noStrike" spc="-1">
                <a:solidFill>
                  <a:srgbClr val="00A500"/>
                </a:solidFill>
                <a:latin typeface="Comic Sans MS"/>
              </a:rPr>
              <a:t>a </a:t>
            </a:r>
            <a:r>
              <a:rPr lang="en-US" sz="2830" b="0" strike="noStrike" spc="-4">
                <a:solidFill>
                  <a:srgbClr val="00A500"/>
                </a:solidFill>
                <a:latin typeface="Comic Sans MS"/>
              </a:rPr>
              <a:t>Hamiltonian</a:t>
            </a:r>
            <a:r>
              <a:rPr lang="en-US" sz="2830" b="0" strike="noStrike" spc="-66">
                <a:solidFill>
                  <a:srgbClr val="00A500"/>
                </a:solidFill>
                <a:latin typeface="Comic Sans MS"/>
              </a:rPr>
              <a:t> </a:t>
            </a:r>
            <a:r>
              <a:rPr lang="en-US" sz="2830" b="0" strike="noStrike" spc="-1">
                <a:solidFill>
                  <a:srgbClr val="00A500"/>
                </a:solidFill>
                <a:latin typeface="Comic Sans MS"/>
              </a:rPr>
              <a:t>path</a:t>
            </a:r>
            <a:endParaRPr lang="en-IN" sz="2830" b="0" strike="noStrike" spc="-1">
              <a:latin typeface="Arial"/>
            </a:endParaRPr>
          </a:p>
          <a:p>
            <a:pPr marL="262080" algn="ctr">
              <a:lnSpc>
                <a:spcPct val="100000"/>
              </a:lnSpc>
              <a:spcBef>
                <a:spcPts val="643"/>
              </a:spcBef>
              <a:buNone/>
            </a:pPr>
            <a:r>
              <a:rPr lang="en-US" sz="2830" b="0" strike="noStrike" spc="-4">
                <a:solidFill>
                  <a:srgbClr val="00A500"/>
                </a:solidFill>
                <a:latin typeface="Comic Sans MS"/>
              </a:rPr>
              <a:t>in </a:t>
            </a:r>
            <a:r>
              <a:rPr lang="en-US" sz="2830" b="0" strike="noStrike" spc="-1">
                <a:solidFill>
                  <a:srgbClr val="00A500"/>
                </a:solidFill>
                <a:latin typeface="Comic Sans MS"/>
              </a:rPr>
              <a:t>G </a:t>
            </a:r>
            <a:r>
              <a:rPr lang="en-US" sz="2830" b="0" strike="noStrike" spc="-4">
                <a:solidFill>
                  <a:srgbClr val="00A500"/>
                </a:solidFill>
                <a:latin typeface="Comic Sans MS"/>
              </a:rPr>
              <a:t>from </a:t>
            </a:r>
            <a:r>
              <a:rPr lang="en-US" sz="2830" b="0" strike="noStrike" spc="-1">
                <a:solidFill>
                  <a:srgbClr val="00A500"/>
                </a:solidFill>
                <a:latin typeface="Comic Sans MS"/>
              </a:rPr>
              <a:t>s </a:t>
            </a:r>
            <a:r>
              <a:rPr lang="en-US" sz="2830" b="0" strike="noStrike" spc="-4">
                <a:solidFill>
                  <a:srgbClr val="00A500"/>
                </a:solidFill>
                <a:latin typeface="Comic Sans MS"/>
              </a:rPr>
              <a:t>to</a:t>
            </a:r>
            <a:r>
              <a:rPr lang="en-US" sz="2830" b="0" strike="noStrike" spc="-24">
                <a:solidFill>
                  <a:srgbClr val="00A500"/>
                </a:solidFill>
                <a:latin typeface="Comic Sans MS"/>
              </a:rPr>
              <a:t> </a:t>
            </a:r>
            <a:r>
              <a:rPr lang="en-US" sz="2830" b="0" strike="noStrike" spc="-4">
                <a:solidFill>
                  <a:srgbClr val="00A500"/>
                </a:solidFill>
                <a:latin typeface="Comic Sans MS"/>
              </a:rPr>
              <a:t>t</a:t>
            </a:r>
            <a:r>
              <a:rPr lang="en-US" sz="2830" b="0" strike="noStrike" spc="-4">
                <a:solidFill>
                  <a:srgbClr val="000000"/>
                </a:solidFill>
                <a:latin typeface="Comic Sans MS"/>
              </a:rPr>
              <a:t>}</a:t>
            </a:r>
            <a:endParaRPr lang="en-IN" sz="2830" b="0" strike="noStrike" spc="-1">
              <a:latin typeface="Arial"/>
            </a:endParaRPr>
          </a:p>
        </p:txBody>
      </p:sp>
    </p:spTree>
  </p:cSld>
  <p:clrMapOvr>
    <a:masterClrMapping/>
  </p:clrMapOvr>
  <p:transition/>
  <p:timing/>
</p:sld>
</file>

<file path=ppt/slides/slide3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6" name="object 2"/>
          <p:cNvSpPr/>
          <p:nvPr/>
        </p:nvSpPr>
        <p:spPr>
          <a:xfrm>
            <a:off x="863640" y="792360"/>
            <a:ext cx="111564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4348AA"/>
                </a:solidFill>
                <a:latin typeface="Comic Sans MS"/>
              </a:rPr>
              <a:t>Clique:</a:t>
            </a:r>
            <a:endParaRPr lang="en-IN" sz="2830" b="0" strike="noStrike" spc="-1">
              <a:latin typeface="Arial"/>
            </a:endParaRPr>
          </a:p>
        </p:txBody>
      </p:sp>
      <p:grpSp>
        <p:nvGrpSpPr>
          <p:cNvPr id="507" name="object 3"/>
          <p:cNvGrpSpPr/>
          <p:nvPr/>
        </p:nvGrpSpPr>
        <p:grpSpPr>
          <a:xfrm>
            <a:off x="2686320" y="1005480"/>
            <a:ext cx="1890720" cy="1487520"/>
            <a:chOff x="2686320" y="1005480"/>
            <a:chExt cx="1890720" cy="1487520"/>
          </a:xfrm>
        </p:grpSpPr>
        <p:sp>
          <p:nvSpPr>
            <p:cNvPr id="508" name="object 4"/>
            <p:cNvSpPr/>
            <p:nvPr/>
          </p:nvSpPr>
          <p:spPr>
            <a:xfrm>
              <a:off x="2825280" y="1077120"/>
              <a:ext cx="1680480" cy="1344240"/>
            </a:xfrm>
            <a:custGeom>
              <a:rect l="l" t="t" r="r" b="b"/>
              <a:pathLst>
                <a:path w="1905000" h="1524000">
                  <a:moveTo>
                    <a:pt x="381000" y="76200"/>
                  </a:moveTo>
                  <a:lnTo>
                    <a:pt x="0" y="762000"/>
                  </a:lnTo>
                </a:path>
                <a:path w="1905000" h="1524000">
                  <a:moveTo>
                    <a:pt x="381000" y="76200"/>
                  </a:moveTo>
                  <a:lnTo>
                    <a:pt x="838200" y="1524000"/>
                  </a:lnTo>
                </a:path>
                <a:path w="1905000" h="1524000">
                  <a:moveTo>
                    <a:pt x="381000" y="76200"/>
                  </a:moveTo>
                  <a:lnTo>
                    <a:pt x="1828801" y="838200"/>
                  </a:lnTo>
                </a:path>
                <a:path w="1905000" h="1524000">
                  <a:moveTo>
                    <a:pt x="381000" y="76200"/>
                  </a:moveTo>
                  <a:lnTo>
                    <a:pt x="1447800" y="76200"/>
                  </a:lnTo>
                </a:path>
                <a:path w="1905000" h="1524000">
                  <a:moveTo>
                    <a:pt x="0" y="838200"/>
                  </a:moveTo>
                  <a:lnTo>
                    <a:pt x="1447800" y="76200"/>
                  </a:lnTo>
                </a:path>
                <a:path w="1905000" h="1524000">
                  <a:moveTo>
                    <a:pt x="0" y="838200"/>
                  </a:moveTo>
                  <a:lnTo>
                    <a:pt x="1828801" y="838200"/>
                  </a:lnTo>
                </a:path>
                <a:path w="1905000" h="1524000">
                  <a:moveTo>
                    <a:pt x="0" y="838200"/>
                  </a:moveTo>
                  <a:lnTo>
                    <a:pt x="914400" y="1524000"/>
                  </a:lnTo>
                </a:path>
                <a:path w="1905000" h="1524000">
                  <a:moveTo>
                    <a:pt x="838200" y="1447800"/>
                  </a:moveTo>
                  <a:lnTo>
                    <a:pt x="1447800" y="0"/>
                  </a:lnTo>
                </a:path>
                <a:path w="1905000" h="1524000">
                  <a:moveTo>
                    <a:pt x="914400" y="1447800"/>
                  </a:moveTo>
                  <a:lnTo>
                    <a:pt x="1905001" y="838200"/>
                  </a:lnTo>
                </a:path>
                <a:path w="1905000" h="1524000">
                  <a:moveTo>
                    <a:pt x="1905001" y="838200"/>
                  </a:moveTo>
                  <a:lnTo>
                    <a:pt x="1447800" y="76200"/>
                  </a:lnTo>
                </a:path>
              </a:pathLst>
            </a:custGeom>
            <a:noFill/>
            <a:ln w="9525">
              <a:solidFill>
                <a:srgbClr val="000000"/>
              </a:solidFill>
              <a:round/>
            </a:ln>
          </p:spPr>
          <p:style>
            <a:lnRef idx="0"/>
            <a:fillRef idx="0"/>
            <a:effectRef idx="0"/>
            <a:fontRef idx="minor"/>
          </p:style>
          <p:txBody>
            <a:bodyPr/>
            <a:lstStyle/>
            <a:p/>
          </p:txBody>
        </p:sp>
        <p:sp>
          <p:nvSpPr>
            <p:cNvPr id="509" name="object 5"/>
            <p:cNvSpPr/>
            <p:nvPr/>
          </p:nvSpPr>
          <p:spPr>
            <a:xfrm>
              <a:off x="2686320" y="1745280"/>
              <a:ext cx="209880" cy="20988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510" name="object 6"/>
            <p:cNvSpPr/>
            <p:nvPr/>
          </p:nvSpPr>
          <p:spPr>
            <a:xfrm>
              <a:off x="3493080" y="2283120"/>
              <a:ext cx="209880" cy="20988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511" name="object 7"/>
            <p:cNvSpPr/>
            <p:nvPr/>
          </p:nvSpPr>
          <p:spPr>
            <a:xfrm>
              <a:off x="4367160" y="1745280"/>
              <a:ext cx="209880" cy="20988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512" name="object 8"/>
            <p:cNvSpPr/>
            <p:nvPr/>
          </p:nvSpPr>
          <p:spPr>
            <a:xfrm>
              <a:off x="4031280" y="1005480"/>
              <a:ext cx="209880" cy="209880"/>
            </a:xfrm>
            <a:prstGeom prst="rect">
              <a:avLst/>
            </a:prstGeom>
            <a:blipFill rotWithShape="0">
              <a:blip r:embed="rId2"/>
              <a:stretch>
                <a:fillRect/>
              </a:stretch>
            </a:blipFill>
            <a:ln w="0">
              <a:noFill/>
            </a:ln>
          </p:spPr>
          <p:style>
            <a:lnRef idx="0"/>
            <a:fillRef idx="0"/>
            <a:effectRef idx="0"/>
            <a:fontRef idx="minor"/>
          </p:style>
          <p:txBody>
            <a:bodyPr/>
            <a:lstStyle/>
            <a:p/>
          </p:txBody>
        </p:sp>
        <p:sp>
          <p:nvSpPr>
            <p:cNvPr id="513" name="object 9"/>
            <p:cNvSpPr/>
            <p:nvPr/>
          </p:nvSpPr>
          <p:spPr>
            <a:xfrm>
              <a:off x="3089880" y="1005480"/>
              <a:ext cx="209880" cy="209880"/>
            </a:xfrm>
            <a:prstGeom prst="rect">
              <a:avLst/>
            </a:prstGeom>
            <a:blipFill rotWithShape="0">
              <a:blip r:embed="rId2"/>
              <a:stretch>
                <a:fillRect/>
              </a:stretch>
            </a:blipFill>
            <a:ln w="0">
              <a:noFill/>
            </a:ln>
          </p:spPr>
          <p:style>
            <a:lnRef idx="0"/>
            <a:fillRef idx="0"/>
            <a:effectRef idx="0"/>
            <a:fontRef idx="minor"/>
          </p:style>
          <p:txBody>
            <a:bodyPr/>
            <a:lstStyle/>
            <a:p/>
          </p:txBody>
        </p:sp>
      </p:grpSp>
      <p:sp>
        <p:nvSpPr>
          <p:cNvPr id="514" name="object 10"/>
          <p:cNvSpPr/>
          <p:nvPr/>
        </p:nvSpPr>
        <p:spPr>
          <a:xfrm>
            <a:off x="5247720" y="1509480"/>
            <a:ext cx="171036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4348AA"/>
                </a:solidFill>
                <a:latin typeface="Comic Sans MS"/>
              </a:rPr>
              <a:t>A</a:t>
            </a:r>
            <a:r>
              <a:rPr lang="en-US" sz="2830" b="0" strike="noStrike" spc="-86">
                <a:solidFill>
                  <a:srgbClr val="4348AA"/>
                </a:solidFill>
                <a:latin typeface="Comic Sans MS"/>
              </a:rPr>
              <a:t> </a:t>
            </a:r>
            <a:r>
              <a:rPr lang="en-US" sz="2830" b="0" strike="noStrike" spc="-4">
                <a:solidFill>
                  <a:srgbClr val="4348AA"/>
                </a:solidFill>
                <a:latin typeface="Comic Sans MS"/>
              </a:rPr>
              <a:t>5-clique</a:t>
            </a:r>
            <a:endParaRPr lang="en-IN" sz="2830" b="0" strike="noStrike" spc="-1">
              <a:latin typeface="Arial"/>
            </a:endParaRPr>
          </a:p>
        </p:txBody>
      </p:sp>
      <p:sp>
        <p:nvSpPr>
          <p:cNvPr id="515" name="object 11"/>
          <p:cNvSpPr/>
          <p:nvPr/>
        </p:nvSpPr>
        <p:spPr>
          <a:xfrm>
            <a:off x="1066680" y="3728160"/>
            <a:ext cx="7244640" cy="866880"/>
          </a:xfrm>
          <a:prstGeom prst="rect">
            <a:avLst/>
          </a:prstGeom>
          <a:noFill/>
          <a:ln w="0">
            <a:noFill/>
          </a:ln>
        </p:spPr>
        <p:style>
          <a:lnRef idx="0"/>
          <a:fillRef idx="0"/>
          <a:effectRef idx="0"/>
          <a:fontRef idx="minor"/>
        </p:style>
        <p:txBody>
          <a:bodyPr lIns="0" tIns="11160" rIns="0" bIns="0" anchor="t">
            <a:spAutoFit/>
          </a:bodyPr>
          <a:lstStyle/>
          <a:p>
            <a:pPr marL="11160">
              <a:lnSpc>
                <a:spcPts val="3370"/>
              </a:lnSpc>
              <a:spcBef>
                <a:spcPts val="88"/>
              </a:spcBef>
              <a:buNone/>
            </a:pPr>
            <a:r>
              <a:rPr lang="en-US" sz="2830" b="0" strike="noStrike" spc="-1">
                <a:solidFill>
                  <a:srgbClr val="4348AA"/>
                </a:solidFill>
                <a:latin typeface="Comic Sans MS"/>
              </a:rPr>
              <a:t>CLIQUE: {&lt;G, k&gt; | Given a</a:t>
            </a:r>
            <a:r>
              <a:rPr lang="en-US" sz="2830" b="0" strike="noStrike" spc="-89">
                <a:solidFill>
                  <a:srgbClr val="4348AA"/>
                </a:solidFill>
                <a:latin typeface="Comic Sans MS"/>
              </a:rPr>
              <a:t> </a:t>
            </a:r>
            <a:r>
              <a:rPr lang="en-US" sz="2830" b="0" strike="noStrike" spc="-1">
                <a:solidFill>
                  <a:srgbClr val="4348AA"/>
                </a:solidFill>
                <a:latin typeface="Comic Sans MS"/>
              </a:rPr>
              <a:t>graph G, does G   contain a k-clique}</a:t>
            </a:r>
            <a:endParaRPr lang="en-IN" sz="2830" b="0" strike="noStrike" spc="-1">
              <a:latin typeface="Arial"/>
            </a:endParaRPr>
          </a:p>
        </p:txBody>
      </p:sp>
      <p:sp>
        <p:nvSpPr>
          <p:cNvPr id="516" name="object 14"/>
          <p:cNvSpPr/>
          <p:nvPr/>
        </p:nvSpPr>
        <p:spPr>
          <a:xfrm>
            <a:off x="1295280" y="5126760"/>
            <a:ext cx="7016040" cy="929520"/>
          </a:xfrm>
          <a:prstGeom prst="rect">
            <a:avLst/>
          </a:prstGeom>
          <a:noFill/>
          <a:ln w="0">
            <a:noFill/>
          </a:ln>
        </p:spPr>
        <p:style>
          <a:lnRef idx="0"/>
          <a:fillRef idx="0"/>
          <a:effectRef idx="0"/>
          <a:fontRef idx="minor"/>
        </p:style>
        <p:txBody>
          <a:bodyPr lIns="0" tIns="68760" rIns="0" bIns="0" anchor="t">
            <a:spAutoFit/>
          </a:bodyPr>
          <a:lstStyle/>
          <a:p>
            <a:pPr marL="225360" indent="-214560">
              <a:lnSpc>
                <a:spcPct val="100000"/>
              </a:lnSpc>
              <a:spcBef>
                <a:spcPts val="354"/>
              </a:spcBef>
              <a:buNone/>
              <a:tabLst>
                <a:tab pos="0"/>
              </a:tabLst>
            </a:pPr>
            <a:r>
              <a:rPr lang="en-US" sz="2830" b="0" strike="noStrike" spc="-4">
                <a:solidFill>
                  <a:srgbClr val="4348AA"/>
                </a:solidFill>
                <a:latin typeface="Comic Sans MS"/>
              </a:rPr>
              <a:t>Again, no </a:t>
            </a:r>
            <a:r>
              <a:rPr lang="en-US" sz="2830" b="0" strike="noStrike" spc="-1">
                <a:solidFill>
                  <a:srgbClr val="4348AA"/>
                </a:solidFill>
                <a:latin typeface="Comic Sans MS"/>
              </a:rPr>
              <a:t>obvious </a:t>
            </a:r>
            <a:r>
              <a:rPr lang="en-US" sz="2830" b="0" strike="noStrike" spc="-4">
                <a:solidFill>
                  <a:srgbClr val="4348AA"/>
                </a:solidFill>
                <a:latin typeface="Comic Sans MS"/>
              </a:rPr>
              <a:t>deterministic </a:t>
            </a:r>
            <a:r>
              <a:rPr lang="en-US" sz="2830" b="0" strike="noStrike" spc="-1">
                <a:solidFill>
                  <a:srgbClr val="4348AA"/>
                </a:solidFill>
                <a:latin typeface="Comic Sans MS"/>
              </a:rPr>
              <a:t>polynomial  </a:t>
            </a:r>
            <a:r>
              <a:rPr lang="en-US" sz="2830" b="0" strike="noStrike" spc="-4">
                <a:solidFill>
                  <a:srgbClr val="4348AA"/>
                </a:solidFill>
                <a:latin typeface="Comic Sans MS"/>
              </a:rPr>
              <a:t>time</a:t>
            </a:r>
            <a:r>
              <a:rPr lang="en-US" sz="2830" b="0" strike="noStrike" spc="-9">
                <a:solidFill>
                  <a:srgbClr val="4348AA"/>
                </a:solidFill>
                <a:latin typeface="Comic Sans MS"/>
              </a:rPr>
              <a:t> </a:t>
            </a:r>
            <a:r>
              <a:rPr lang="en-US" sz="2830" b="0" strike="noStrike" spc="-1">
                <a:solidFill>
                  <a:srgbClr val="4348AA"/>
                </a:solidFill>
                <a:latin typeface="Comic Sans MS"/>
              </a:rPr>
              <a:t>algorithm…..</a:t>
            </a:r>
            <a:endParaRPr lang="en-IN" sz="2830" b="0" strike="noStrike" spc="-1">
              <a:latin typeface="Arial"/>
            </a:endParaRP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747" name="Rectangle 2">
            <a:extLst>
              <a:ext uri="{FF2B5EF4-FFF2-40B4-BE49-F238E27FC236}">
                <a16:creationId xmlns:a16="http://schemas.microsoft.com/office/drawing/2014/main" id="{C2B0E194-9CDD-EAEC-BCD4-AF87C989A0D3}"/>
              </a:ext>
            </a:extLst>
          </p:cNvPr>
          <p:cNvSpPr>
            <a:spLocks noChangeArrowheads="1"/>
          </p:cNvSpPr>
          <p:nvPr/>
        </p:nvSpPr>
        <p:spPr bwMode="auto">
          <a:xfrm>
            <a:off x="457200" y="503238"/>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2400" b="1">
              <a:solidFill>
                <a:srgbClr val="3366FF"/>
              </a:solidFill>
            </a:endParaRPr>
          </a:p>
        </p:txBody>
      </p:sp>
      <p:sp>
        <p:nvSpPr>
          <p:cNvPr id="31748" name="Text Box 13">
            <a:extLst>
              <a:ext uri="{FF2B5EF4-FFF2-40B4-BE49-F238E27FC236}">
                <a16:creationId xmlns:a16="http://schemas.microsoft.com/office/drawing/2014/main" id="{B67ED46C-274B-BAC0-3601-54E3ADA751FB}"/>
              </a:ext>
            </a:extLst>
          </p:cNvPr>
          <p:cNvSpPr txBox="1">
            <a:spLocks noChangeArrowheads="1"/>
          </p:cNvSpPr>
          <p:nvPr/>
        </p:nvSpPr>
        <p:spPr bwMode="auto">
          <a:xfrm>
            <a:off x="152400" y="746919"/>
            <a:ext cx="74676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lnSpc>
                <a:spcPct val="90000"/>
              </a:lnSpc>
              <a:spcBef>
                <a:spcPct val="50000"/>
              </a:spcBef>
              <a:buFontTx/>
              <a:buNone/>
            </a:pPr>
            <a:r>
              <a:rPr lang="en-US" altLang="en-US" b="1">
                <a:solidFill>
                  <a:srgbClr val="7030A0"/>
                </a:solidFill>
              </a:rPr>
              <a:t>Models of computation: </a:t>
            </a:r>
          </a:p>
        </p:txBody>
      </p:sp>
      <p:sp>
        <p:nvSpPr>
          <p:cNvPr id="31749" name="Rectangle 1">
            <a:extLst>
              <a:ext uri="{FF2B5EF4-FFF2-40B4-BE49-F238E27FC236}">
                <a16:creationId xmlns:a16="http://schemas.microsoft.com/office/drawing/2014/main" id="{B6C54BC8-F299-B2DC-3490-593EDF582233}"/>
              </a:ext>
            </a:extLst>
          </p:cNvPr>
          <p:cNvSpPr>
            <a:spLocks noChangeArrowheads="1"/>
          </p:cNvSpPr>
          <p:nvPr/>
        </p:nvSpPr>
        <p:spPr bwMode="auto">
          <a:xfrm>
            <a:off x="990601" y="3378200"/>
            <a:ext cx="6400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spcBef>
                <a:spcPct val="0"/>
              </a:spcBef>
              <a:buFontTx/>
              <a:buNone/>
            </a:pPr>
            <a:endParaRPr lang="en-IN" altLang="en-US" sz="1800"/>
          </a:p>
        </p:txBody>
      </p:sp>
      <p:sp>
        <p:nvSpPr>
          <p:cNvPr id="7" name="Rectangle 3">
            <a:extLst>
              <a:ext uri="{FF2B5EF4-FFF2-40B4-BE49-F238E27FC236}">
                <a16:creationId xmlns:a16="http://schemas.microsoft.com/office/drawing/2014/main" id="{2E7CDBE8-E71E-4FD2-C90E-AF65A72E514E}"/>
              </a:ext>
            </a:extLst>
          </p:cNvPr>
          <p:cNvSpPr txBox="1"/>
          <p:nvPr/>
        </p:nvSpPr>
        <p:spPr bwMode="auto">
          <a:xfrm>
            <a:off x="24384" y="1837532"/>
            <a:ext cx="8967216" cy="3081336"/>
          </a:xfrm>
          <a:prstGeom prst="rect">
            <a:avLst/>
          </a:prstGeom>
          <a:noFill/>
          <a:ln>
            <a:noFill/>
          </a:ln>
        </p:spPr>
        <p:txBody>
          <a:bodyPr/>
          <a:lstStyle>
            <a:defPPr>
              <a:defRPr lang="en-US"/>
            </a:defPPr>
            <a:lvl1pPr marL="342900" indent="-342900" algn="l" defTabSz="914400" rtl="0" eaLnBrk="0" fontAlgn="base" latinLnBrk="0"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0" fontAlgn="base" latinLnBrk="0"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0" fontAlgn="base" latinLnBrk="0"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Font typeface="Wingdings" panose="05000000000000000000" pitchFamily="2" charset="2"/>
              <a:buChar char="Ø"/>
              <a:tabLst>
                <a:tab pos="2095500"/>
              </a:tabLst>
              <a:defRPr/>
            </a:pPr>
            <a:endParaRPr lang="en-US" altLang="en-US" sz="2000">
              <a:solidFill>
                <a:srgbClr val="FF0000"/>
              </a:solidFill>
              <a:latin typeface="+mn-lt"/>
            </a:endParaRPr>
          </a:p>
          <a:p>
            <a:pPr lvl="1" indent="-342900">
              <a:lnSpc>
                <a:spcPct val="90000"/>
              </a:lnSpc>
              <a:tabLst>
                <a:tab pos="2095500"/>
              </a:tabLst>
              <a:defRPr/>
            </a:pPr>
            <a:endParaRPr lang="en-US" altLang="en-US" sz="2000">
              <a:solidFill>
                <a:srgbClr val="FF0000"/>
              </a:solidFill>
              <a:latin typeface="+mn-lt"/>
            </a:endParaRPr>
          </a:p>
        </p:txBody>
      </p:sp>
      <p:sp>
        <p:nvSpPr>
          <p:cNvPr id="23" name="TextBox 22">
            <a:extLst>
              <a:ext uri="{FF2B5EF4-FFF2-40B4-BE49-F238E27FC236}">
                <a16:creationId xmlns:a16="http://schemas.microsoft.com/office/drawing/2014/main" id="{1926B4C6-1DDD-5A20-5DA1-ACA5C69A1D3F}"/>
              </a:ext>
            </a:extLst>
          </p:cNvPr>
          <p:cNvSpPr txBox="1"/>
          <p:nvPr/>
        </p:nvSpPr>
        <p:spPr>
          <a:xfrm>
            <a:off x="381000" y="1738313"/>
            <a:ext cx="4572000" cy="47459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pPr>
            <a:endParaRPr lang="en-US" sz="2400"/>
          </a:p>
          <a:p>
            <a:pPr marL="342900" indent="-342900" eaLnBrk="1" hangingPunct="1">
              <a:lnSpc>
                <a:spcPct val="90000"/>
              </a:lnSpc>
              <a:buFont typeface="Wingdings" panose="05000000000000000000" pitchFamily="2" charset="2"/>
              <a:buChar char="Ø"/>
            </a:pPr>
            <a:r>
              <a:rPr lang="en-US" sz="2400">
                <a:solidFill>
                  <a:srgbClr val="C00000"/>
                </a:solidFill>
              </a:rPr>
              <a:t>Finite memory</a:t>
            </a:r>
          </a:p>
          <a:p>
            <a:pPr marL="800100" lvl="1" indent="-342900">
              <a:lnSpc>
                <a:spcPct val="90000"/>
              </a:lnSpc>
              <a:buFont typeface="Wingdings" panose="05000000000000000000" pitchFamily="2" charset="2"/>
              <a:buChar char="Ø"/>
            </a:pPr>
            <a:r>
              <a:rPr lang="en-US" sz="2400"/>
              <a:t>finite automata</a:t>
            </a:r>
          </a:p>
          <a:p>
            <a:pPr marL="800100" lvl="1" indent="-342900">
              <a:lnSpc>
                <a:spcPct val="90000"/>
              </a:lnSpc>
              <a:buFont typeface="Wingdings" panose="05000000000000000000" pitchFamily="2" charset="2"/>
              <a:buChar char="Ø"/>
            </a:pPr>
            <a:endParaRPr lang="en-US" sz="2400"/>
          </a:p>
          <a:p>
            <a:pPr marL="342900" indent="-342900" eaLnBrk="1" hangingPunct="1">
              <a:lnSpc>
                <a:spcPct val="90000"/>
              </a:lnSpc>
              <a:buFont typeface="Wingdings" panose="05000000000000000000" pitchFamily="2" charset="2"/>
              <a:buChar char="Ø"/>
            </a:pPr>
            <a:endParaRPr lang="en-US" sz="2400"/>
          </a:p>
          <a:p>
            <a:pPr marL="342900" indent="-342900" eaLnBrk="1" hangingPunct="1">
              <a:lnSpc>
                <a:spcPct val="90000"/>
              </a:lnSpc>
              <a:buFont typeface="Wingdings" panose="05000000000000000000" pitchFamily="2" charset="2"/>
              <a:buChar char="Ø"/>
            </a:pPr>
            <a:r>
              <a:rPr lang="en-US" sz="2400">
                <a:solidFill>
                  <a:srgbClr val="C00000"/>
                </a:solidFill>
              </a:rPr>
              <a:t>Finite memory with stack </a:t>
            </a:r>
          </a:p>
          <a:p>
            <a:pPr marL="800100" lvl="1" indent="-342900">
              <a:lnSpc>
                <a:spcPct val="90000"/>
              </a:lnSpc>
              <a:buFont typeface="Wingdings" panose="05000000000000000000" pitchFamily="2" charset="2"/>
              <a:buChar char="Ø"/>
            </a:pPr>
            <a:r>
              <a:rPr lang="en-US" sz="2400"/>
              <a:t>Pushdown automata</a:t>
            </a:r>
          </a:p>
          <a:p>
            <a:pPr marL="342900" indent="-342900" eaLnBrk="1" hangingPunct="1">
              <a:lnSpc>
                <a:spcPct val="90000"/>
              </a:lnSpc>
              <a:buFont typeface="Wingdings" panose="05000000000000000000" pitchFamily="2" charset="2"/>
              <a:buChar char="Ø"/>
            </a:pPr>
            <a:endParaRPr lang="en-US" sz="2400"/>
          </a:p>
          <a:p>
            <a:pPr marL="342900" indent="-342900" eaLnBrk="1" hangingPunct="1">
              <a:lnSpc>
                <a:spcPct val="90000"/>
              </a:lnSpc>
              <a:buFont typeface="Wingdings" panose="05000000000000000000" pitchFamily="2" charset="2"/>
              <a:buChar char="Ø"/>
            </a:pPr>
            <a:endParaRPr lang="en-US" sz="2400"/>
          </a:p>
          <a:p>
            <a:pPr marL="342900" indent="-342900" eaLnBrk="1" hangingPunct="1">
              <a:lnSpc>
                <a:spcPct val="90000"/>
              </a:lnSpc>
              <a:buFont typeface="Wingdings" panose="05000000000000000000" pitchFamily="2" charset="2"/>
              <a:buChar char="Ø"/>
            </a:pPr>
            <a:r>
              <a:rPr lang="en-US" sz="2400">
                <a:solidFill>
                  <a:srgbClr val="C00000"/>
                </a:solidFill>
              </a:rPr>
              <a:t>Unrestricted:</a:t>
            </a:r>
            <a:r>
              <a:rPr lang="en-US" sz="2400"/>
              <a:t> </a:t>
            </a:r>
          </a:p>
          <a:p>
            <a:pPr marL="800100" lvl="1" indent="-342900">
              <a:lnSpc>
                <a:spcPct val="90000"/>
              </a:lnSpc>
              <a:buFont typeface="Wingdings" panose="05000000000000000000" pitchFamily="2" charset="2"/>
              <a:buChar char="Ø"/>
            </a:pPr>
            <a:r>
              <a:rPr lang="en-US" sz="2400"/>
              <a:t>Turing Machines</a:t>
            </a:r>
          </a:p>
          <a:p>
            <a:pPr marL="800100" lvl="1" indent="-342900">
              <a:lnSpc>
                <a:spcPct val="90000"/>
              </a:lnSpc>
              <a:buFont typeface="Wingdings" panose="05000000000000000000" pitchFamily="2" charset="2"/>
              <a:buChar char="Ø"/>
            </a:pPr>
            <a:endParaRPr lang="en-US" sz="2400"/>
          </a:p>
          <a:p>
            <a:pPr marL="342900" indent="-342900" eaLnBrk="1" hangingPunct="1">
              <a:lnSpc>
                <a:spcPct val="90000"/>
              </a:lnSpc>
              <a:buFont typeface="Wingdings" panose="05000000000000000000" pitchFamily="2" charset="2"/>
              <a:buChar char="Ø"/>
            </a:pPr>
            <a:endParaRPr lang="en-US" sz="2400"/>
          </a:p>
          <a:p>
            <a:pPr marL="457200" indent="-457200" eaLnBrk="1" hangingPunct="1">
              <a:lnSpc>
                <a:spcPct val="90000"/>
              </a:lnSpc>
              <a:buFont typeface="Wingdings" panose="05000000000000000000" pitchFamily="2" charset="2"/>
              <a:buChar char="Ø"/>
            </a:pPr>
            <a:endParaRPr lang="en-US" sz="2400"/>
          </a:p>
        </p:txBody>
      </p:sp>
      <p:pic>
        <p:nvPicPr>
          <p:cNvPr id="21" name="Picture 20">
            <a:extLst>
              <a:ext uri="{FF2B5EF4-FFF2-40B4-BE49-F238E27FC236}">
                <a16:creationId xmlns:a16="http://schemas.microsoft.com/office/drawing/2014/main" id="{43E71FFE-F174-CDC7-584D-EB011DC833E5}"/>
              </a:ext>
            </a:extLst>
          </p:cNvPr>
          <p:cNvPicPr>
            <a:picLocks noChangeAspect="1"/>
          </p:cNvPicPr>
          <p:nvPr/>
        </p:nvPicPr>
        <p:blipFill>
          <a:blip r:embed="rId3"/>
          <a:stretch>
            <a:fillRect/>
          </a:stretch>
        </p:blipFill>
        <p:spPr>
          <a:xfrm>
            <a:off x="5268849" y="1738312"/>
            <a:ext cx="3381375" cy="3381375"/>
          </a:xfrm>
          <a:prstGeom prst="rect">
            <a:avLst/>
          </a:prstGeom>
        </p:spPr>
      </p:pic>
    </p:spTree>
    <p:extLst>
      <p:ext uri="{BB962C8B-B14F-4D97-AF65-F5344CB8AC3E}">
        <p14:creationId xmlns:p14="http://schemas.microsoft.com/office/powerpoint/2010/main" val="35946429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8EC664BB-52AE-8052-8C56-4EFF0131CD29}"/>
                  </a:ext>
                </a:extLst>
              </p:cNvPr>
              <p:cNvSpPr txBox="1"/>
              <p:nvPr/>
            </p:nvSpPr>
            <p:spPr>
              <a:xfrm>
                <a:off x="0" y="1435352"/>
                <a:ext cx="8382000" cy="7571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an </a:t>
                </a:r>
                <a:r>
                  <a:rPr lang="en-US" sz="2400">
                    <a:solidFill>
                      <a:srgbClr val="002060"/>
                    </a:solidFill>
                  </a:rPr>
                  <a:t>odd</a:t>
                </a:r>
                <a:r>
                  <a:rPr lang="en-US" sz="2400">
                    <a:solidFill>
                      <a:srgbClr val="FF0000"/>
                    </a:solidFill>
                  </a:rPr>
                  <a:t> number of 0’s. </a:t>
                </a:r>
              </a:p>
            </p:txBody>
          </p:sp>
        </mc:Choice>
        <mc:Fallback>
          <p:sp>
            <p:nvSpPr>
              <p:cNvPr id="3" name="TextBox 2">
                <a:extLst>
                  <a:ext uri="{FF2B5EF4-FFF2-40B4-BE49-F238E27FC236}">
                    <a16:creationId xmlns:a16="http://schemas.microsoft.com/office/drawing/2014/main" id="{8EC664BB-52AE-8052-8C56-4EFF0131CD29}"/>
                  </a:ext>
                </a:extLst>
              </p:cNvPr>
              <p:cNvSpPr txBox="1">
                <a:spLocks noRot="1" noChangeAspect="1" noMove="1" noResize="1" noEditPoints="1" noAdjustHandles="1" noChangeArrowheads="1" noChangeShapeType="1" noTextEdit="1"/>
              </p:cNvSpPr>
              <p:nvPr/>
            </p:nvSpPr>
            <p:spPr>
              <a:xfrm>
                <a:off x="0" y="1435352"/>
                <a:ext cx="8382000" cy="757130"/>
              </a:xfrm>
              <a:prstGeom prst="rect">
                <a:avLst/>
              </a:prstGeom>
              <a:blipFill>
                <a:blip r:embed="rId2"/>
                <a:stretch>
                  <a:fillRect l="-1091" t="-11200" b="-16800"/>
                </a:stretch>
              </a:blipFill>
            </p:spPr>
            <p:txBody>
              <a:bodyPr/>
              <a:lstStyle/>
              <a:p>
                <a:r>
                  <a:rPr lang="en-IN">
                    <a:noFill/>
                  </a:rPr>
                  <a:t> </a:t>
                </a:r>
              </a:p>
            </p:txBody>
          </p:sp>
        </mc:Fallback>
      </mc:AlternateContent>
      <mc:AlternateContent>
        <mc:Choice Requires="a14">
          <p:sp>
            <p:nvSpPr>
              <p:cNvPr id="4" name="TextBox 3">
                <a:extLst>
                  <a:ext uri="{FF2B5EF4-FFF2-40B4-BE49-F238E27FC236}">
                    <a16:creationId xmlns:a16="http://schemas.microsoft.com/office/drawing/2014/main" id="{AD146DB0-5E63-52CC-97F0-CFBD75B141AF}"/>
                  </a:ext>
                </a:extLst>
              </p:cNvPr>
              <p:cNvSpPr txBox="1"/>
              <p:nvPr/>
            </p:nvSpPr>
            <p:spPr>
              <a:xfrm>
                <a:off x="36576" y="4419600"/>
                <a:ext cx="9031224"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an </a:t>
                </a:r>
                <a:r>
                  <a:rPr lang="en-US" sz="2400">
                    <a:solidFill>
                      <a:srgbClr val="002060"/>
                    </a:solidFill>
                  </a:rPr>
                  <a:t>even</a:t>
                </a:r>
                <a:r>
                  <a:rPr lang="en-US" sz="2400">
                    <a:solidFill>
                      <a:srgbClr val="FF0000"/>
                    </a:solidFill>
                  </a:rPr>
                  <a:t> number of 0’s. </a:t>
                </a:r>
              </a:p>
            </p:txBody>
          </p:sp>
        </mc:Choice>
        <mc:Fallback>
          <p:sp>
            <p:nvSpPr>
              <p:cNvPr id="4" name="TextBox 3">
                <a:extLst>
                  <a:ext uri="{FF2B5EF4-FFF2-40B4-BE49-F238E27FC236}">
                    <a16:creationId xmlns:a16="http://schemas.microsoft.com/office/drawing/2014/main" id="{AD146DB0-5E63-52CC-97F0-CFBD75B141AF}"/>
                  </a:ext>
                </a:extLst>
              </p:cNvPr>
              <p:cNvSpPr txBox="1">
                <a:spLocks noRot="1" noChangeAspect="1" noMove="1" noResize="1" noEditPoints="1" noAdjustHandles="1" noChangeArrowheads="1" noChangeShapeType="1" noTextEdit="1"/>
              </p:cNvSpPr>
              <p:nvPr/>
            </p:nvSpPr>
            <p:spPr>
              <a:xfrm>
                <a:off x="36576" y="4419600"/>
                <a:ext cx="9031224" cy="424732"/>
              </a:xfrm>
              <a:prstGeom prst="rect">
                <a:avLst/>
              </a:prstGeom>
              <a:blipFill>
                <a:blip r:embed="rId3"/>
                <a:stretch>
                  <a:fillRect l="-1012" t="-20000" b="-31429"/>
                </a:stretch>
              </a:blipFill>
            </p:spPr>
            <p:txBody>
              <a:bodyPr/>
              <a:lstStyle/>
              <a:p>
                <a:r>
                  <a:rPr lang="en-IN">
                    <a:noFill/>
                  </a:rPr>
                  <a:t> </a:t>
                </a:r>
              </a:p>
            </p:txBody>
          </p:sp>
        </mc:Fallback>
      </mc:AlternateContent>
      <p:contentPart p14:bwMode="auto" r:id="rId4">
        <p14:nvContentPartPr>
          <p14:cNvPr id="5" name="Ink 4"/>
          <p14:cNvContentPartPr/>
          <p14:nvPr/>
        </p14:nvContentPartPr>
        <p14:xfrm>
          <a:off x="296640" y="1920960"/>
          <a:ext cx="7809480" cy="4328280"/>
        </p14:xfrm>
      </p:contentPart>
    </p:spTree>
    <p:extLst>
      <p:ext uri="{BB962C8B-B14F-4D97-AF65-F5344CB8AC3E}">
        <p14:creationId xmlns:p14="http://schemas.microsoft.com/office/powerpoint/2010/main" val="624389286"/>
      </p:ext>
    </p:extLst>
  </p:cSld>
  <p:clrMapOvr>
    <a:masterClrMapping/>
  </p:clrMapOvr>
  <p:transition/>
  <p:timing/>
</p:sld>
</file>

<file path=ppt/slides/slide4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517" name="object 2"/>
          <p:cNvSpPr/>
          <p:nvPr/>
        </p:nvSpPr>
        <p:spPr>
          <a:xfrm>
            <a:off x="1445040" y="837000"/>
            <a:ext cx="5172840" cy="3043440"/>
          </a:xfrm>
          <a:custGeom>
            <a:rect l="l" t="t" r="r" b="b"/>
            <a:pathLst>
              <a:path w="1595120" h="938530">
                <a:moveTo>
                  <a:pt x="0" y="469206"/>
                </a:moveTo>
                <a:lnTo>
                  <a:pt x="2186" y="434189"/>
                </a:lnTo>
                <a:lnTo>
                  <a:pt x="8644" y="399870"/>
                </a:lnTo>
                <a:lnTo>
                  <a:pt x="33755" y="333693"/>
                </a:lnTo>
                <a:lnTo>
                  <a:pt x="74099" y="271401"/>
                </a:lnTo>
                <a:lnTo>
                  <a:pt x="99598" y="241938"/>
                </a:lnTo>
                <a:lnTo>
                  <a:pt x="128443" y="213718"/>
                </a:lnTo>
                <a:lnTo>
                  <a:pt x="160480" y="186833"/>
                </a:lnTo>
                <a:lnTo>
                  <a:pt x="195554" y="161372"/>
                </a:lnTo>
                <a:lnTo>
                  <a:pt x="233511" y="137427"/>
                </a:lnTo>
                <a:lnTo>
                  <a:pt x="274198" y="115088"/>
                </a:lnTo>
                <a:lnTo>
                  <a:pt x="317460" y="94446"/>
                </a:lnTo>
                <a:lnTo>
                  <a:pt x="363143" y="75592"/>
                </a:lnTo>
                <a:lnTo>
                  <a:pt x="411093" y="58616"/>
                </a:lnTo>
                <a:lnTo>
                  <a:pt x="461155" y="43609"/>
                </a:lnTo>
                <a:lnTo>
                  <a:pt x="513175" y="30662"/>
                </a:lnTo>
                <a:lnTo>
                  <a:pt x="567000" y="19865"/>
                </a:lnTo>
                <a:lnTo>
                  <a:pt x="622475" y="11310"/>
                </a:lnTo>
                <a:lnTo>
                  <a:pt x="679446" y="5087"/>
                </a:lnTo>
                <a:lnTo>
                  <a:pt x="737759" y="1286"/>
                </a:lnTo>
                <a:lnTo>
                  <a:pt x="797260" y="0"/>
                </a:lnTo>
                <a:lnTo>
                  <a:pt x="856760" y="1286"/>
                </a:lnTo>
                <a:lnTo>
                  <a:pt x="915073" y="5087"/>
                </a:lnTo>
                <a:lnTo>
                  <a:pt x="972044" y="11310"/>
                </a:lnTo>
                <a:lnTo>
                  <a:pt x="1027519" y="19865"/>
                </a:lnTo>
                <a:lnTo>
                  <a:pt x="1081344" y="30662"/>
                </a:lnTo>
                <a:lnTo>
                  <a:pt x="1133364" y="43609"/>
                </a:lnTo>
                <a:lnTo>
                  <a:pt x="1183426" y="58616"/>
                </a:lnTo>
                <a:lnTo>
                  <a:pt x="1231376" y="75592"/>
                </a:lnTo>
                <a:lnTo>
                  <a:pt x="1277059" y="94446"/>
                </a:lnTo>
                <a:lnTo>
                  <a:pt x="1320321" y="115088"/>
                </a:lnTo>
                <a:lnTo>
                  <a:pt x="1361008" y="137427"/>
                </a:lnTo>
                <a:lnTo>
                  <a:pt x="1398965" y="161372"/>
                </a:lnTo>
                <a:lnTo>
                  <a:pt x="1434039" y="186833"/>
                </a:lnTo>
                <a:lnTo>
                  <a:pt x="1466076" y="213718"/>
                </a:lnTo>
                <a:lnTo>
                  <a:pt x="1494921" y="241938"/>
                </a:lnTo>
                <a:lnTo>
                  <a:pt x="1520420" y="271401"/>
                </a:lnTo>
                <a:lnTo>
                  <a:pt x="1560764" y="333693"/>
                </a:lnTo>
                <a:lnTo>
                  <a:pt x="1585875" y="399870"/>
                </a:lnTo>
                <a:lnTo>
                  <a:pt x="1594520" y="469206"/>
                </a:lnTo>
                <a:lnTo>
                  <a:pt x="1592333" y="504223"/>
                </a:lnTo>
                <a:lnTo>
                  <a:pt x="1585875" y="538542"/>
                </a:lnTo>
                <a:lnTo>
                  <a:pt x="1560764" y="604719"/>
                </a:lnTo>
                <a:lnTo>
                  <a:pt x="1520420" y="667011"/>
                </a:lnTo>
                <a:lnTo>
                  <a:pt x="1494921" y="696474"/>
                </a:lnTo>
                <a:lnTo>
                  <a:pt x="1466076" y="724694"/>
                </a:lnTo>
                <a:lnTo>
                  <a:pt x="1434039" y="751579"/>
                </a:lnTo>
                <a:lnTo>
                  <a:pt x="1398965" y="777040"/>
                </a:lnTo>
                <a:lnTo>
                  <a:pt x="1361008" y="800985"/>
                </a:lnTo>
                <a:lnTo>
                  <a:pt x="1320321" y="823324"/>
                </a:lnTo>
                <a:lnTo>
                  <a:pt x="1277059" y="843966"/>
                </a:lnTo>
                <a:lnTo>
                  <a:pt x="1231376" y="862821"/>
                </a:lnTo>
                <a:lnTo>
                  <a:pt x="1183426" y="879797"/>
                </a:lnTo>
                <a:lnTo>
                  <a:pt x="1133364" y="894803"/>
                </a:lnTo>
                <a:lnTo>
                  <a:pt x="1081344" y="907750"/>
                </a:lnTo>
                <a:lnTo>
                  <a:pt x="1027519" y="918547"/>
                </a:lnTo>
                <a:lnTo>
                  <a:pt x="972044" y="927102"/>
                </a:lnTo>
                <a:lnTo>
                  <a:pt x="915073" y="933325"/>
                </a:lnTo>
                <a:lnTo>
                  <a:pt x="856760" y="937126"/>
                </a:lnTo>
                <a:lnTo>
                  <a:pt x="797260" y="938413"/>
                </a:lnTo>
                <a:lnTo>
                  <a:pt x="737759" y="937126"/>
                </a:lnTo>
                <a:lnTo>
                  <a:pt x="679446" y="933325"/>
                </a:lnTo>
                <a:lnTo>
                  <a:pt x="622475" y="927102"/>
                </a:lnTo>
                <a:lnTo>
                  <a:pt x="567000" y="918547"/>
                </a:lnTo>
                <a:lnTo>
                  <a:pt x="513175" y="907750"/>
                </a:lnTo>
                <a:lnTo>
                  <a:pt x="461155" y="894803"/>
                </a:lnTo>
                <a:lnTo>
                  <a:pt x="411093" y="879797"/>
                </a:lnTo>
                <a:lnTo>
                  <a:pt x="363143" y="862821"/>
                </a:lnTo>
                <a:lnTo>
                  <a:pt x="317460" y="843966"/>
                </a:lnTo>
                <a:lnTo>
                  <a:pt x="274198" y="823324"/>
                </a:lnTo>
                <a:lnTo>
                  <a:pt x="233511" y="800985"/>
                </a:lnTo>
                <a:lnTo>
                  <a:pt x="195554" y="777040"/>
                </a:lnTo>
                <a:lnTo>
                  <a:pt x="160480" y="751579"/>
                </a:lnTo>
                <a:lnTo>
                  <a:pt x="128443" y="724694"/>
                </a:lnTo>
                <a:lnTo>
                  <a:pt x="99598" y="696474"/>
                </a:lnTo>
                <a:lnTo>
                  <a:pt x="74099" y="667011"/>
                </a:lnTo>
                <a:lnTo>
                  <a:pt x="33755" y="604719"/>
                </a:lnTo>
                <a:lnTo>
                  <a:pt x="8644" y="538542"/>
                </a:lnTo>
                <a:lnTo>
                  <a:pt x="0" y="469206"/>
                </a:lnTo>
                <a:close/>
              </a:path>
            </a:pathLst>
          </a:custGeom>
          <a:noFill/>
          <a:ln w="4157">
            <a:solidFill>
              <a:srgbClr val="FF2800"/>
            </a:solidFill>
            <a:round/>
          </a:ln>
        </p:spPr>
        <p:style>
          <a:lnRef idx="0"/>
          <a:fillRef idx="0"/>
          <a:effectRef idx="0"/>
          <a:fontRef idx="minor"/>
        </p:style>
        <p:txBody>
          <a:bodyPr/>
          <a:lstStyle/>
          <a:p/>
        </p:txBody>
      </p:sp>
      <p:sp>
        <p:nvSpPr>
          <p:cNvPr id="518" name="object 3"/>
          <p:cNvSpPr/>
          <p:nvPr/>
        </p:nvSpPr>
        <p:spPr>
          <a:xfrm>
            <a:off x="3344760" y="1303560"/>
            <a:ext cx="2034360" cy="213696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46">
                <a:solidFill>
                  <a:srgbClr val="000000"/>
                </a:solidFill>
                <a:latin typeface="Times New Roman"/>
              </a:rPr>
              <a:t>NTIME</a:t>
            </a:r>
            <a:r>
              <a:rPr lang="en-US" sz="3570" b="0" strike="noStrike" spc="46">
                <a:solidFill>
                  <a:srgbClr val="000000"/>
                </a:solidFill>
                <a:latin typeface="Times New Roman"/>
              </a:rPr>
              <a:t>(</a:t>
            </a:r>
            <a:r>
              <a:rPr lang="en-US" sz="3570" b="0" i="1" strike="noStrike" spc="46">
                <a:solidFill>
                  <a:srgbClr val="000000"/>
                </a:solidFill>
                <a:latin typeface="Times New Roman"/>
              </a:rPr>
              <a:t>n</a:t>
            </a:r>
            <a:r>
              <a:rPr lang="en-US" sz="3570" b="0" strike="noStrike" spc="46">
                <a:solidFill>
                  <a:srgbClr val="000000"/>
                </a:solidFill>
                <a:latin typeface="Times New Roman"/>
              </a:rPr>
              <a:t>)</a:t>
            </a:r>
            <a:endParaRPr lang="en-IN" sz="3570" b="0" strike="noStrike" spc="-1">
              <a:latin typeface="Arial"/>
            </a:endParaRPr>
          </a:p>
          <a:p>
            <a:pPr>
              <a:lnSpc>
                <a:spcPct val="100000"/>
              </a:lnSpc>
              <a:spcBef>
                <a:spcPts val="162"/>
              </a:spcBef>
              <a:buNone/>
            </a:pPr>
            <a:endParaRPr lang="en-IN" sz="2920" b="0" strike="noStrike" spc="-1">
              <a:latin typeface="Arial"/>
            </a:endParaRPr>
          </a:p>
          <a:p>
            <a:pPr marL="109080">
              <a:lnSpc>
                <a:spcPct val="100000"/>
              </a:lnSpc>
              <a:buNone/>
            </a:pPr>
            <a:r>
              <a:rPr lang="en-US" sz="3570" b="0" i="1" strike="noStrike" spc="-1">
                <a:solidFill>
                  <a:srgbClr val="000000"/>
                </a:solidFill>
                <a:latin typeface="Times New Roman"/>
              </a:rPr>
              <a:t>L </a:t>
            </a:r>
            <a:r>
              <a:rPr lang="en-US" sz="3570" b="0" strike="noStrike" spc="-1">
                <a:solidFill>
                  <a:srgbClr val="000000"/>
                </a:solidFill>
                <a:latin typeface="Symbol"/>
              </a:rPr>
              <a:t></a:t>
            </a:r>
            <a:r>
              <a:rPr lang="en-US" sz="3570" b="0" strike="noStrike" spc="-616">
                <a:solidFill>
                  <a:srgbClr val="000000"/>
                </a:solidFill>
                <a:latin typeface="Times New Roman"/>
              </a:rPr>
              <a:t> </a:t>
            </a:r>
            <a:r>
              <a:rPr lang="en-US" sz="3570" b="0" strike="noStrike" spc="-66">
                <a:solidFill>
                  <a:srgbClr val="000000"/>
                </a:solidFill>
                <a:latin typeface="Times New Roman"/>
              </a:rPr>
              <a:t>{</a:t>
            </a:r>
            <a:r>
              <a:rPr lang="en-US" sz="3570" b="0" i="1" strike="noStrike" spc="-66">
                <a:solidFill>
                  <a:srgbClr val="000000"/>
                </a:solidFill>
                <a:latin typeface="Times New Roman"/>
              </a:rPr>
              <a:t>ww</a:t>
            </a:r>
            <a:r>
              <a:rPr lang="en-US" sz="3570" b="0" strike="noStrike" spc="-66">
                <a:solidFill>
                  <a:srgbClr val="000000"/>
                </a:solidFill>
                <a:latin typeface="Times New Roman"/>
              </a:rPr>
              <a:t>}</a:t>
            </a:r>
            <a:endParaRPr lang="en-IN" sz="3570" b="0" strike="noStrike" spc="-1">
              <a:latin typeface="Arial"/>
            </a:endParaRPr>
          </a:p>
        </p:txBody>
      </p:sp>
      <p:sp>
        <p:nvSpPr>
          <p:cNvPr id="519" name="object 4"/>
          <p:cNvSpPr/>
          <p:nvPr/>
        </p:nvSpPr>
        <p:spPr>
          <a:xfrm>
            <a:off x="6840" y="6840"/>
            <a:ext cx="9127080" cy="6849360"/>
          </a:xfrm>
          <a:custGeom>
            <a:rect l="l" t="t" r="r" b="b"/>
            <a:pathLst>
              <a:path w="2814320" h="2112010">
                <a:moveTo>
                  <a:pt x="0" y="0"/>
                </a:moveTo>
                <a:lnTo>
                  <a:pt x="2813860" y="0"/>
                </a:lnTo>
                <a:lnTo>
                  <a:pt x="2813860"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4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name="">
    <p:spTree>
      <p:nvGrpSpPr>
        <p:cNvPr id="1" name=""/>
        <p:cNvGrpSpPr/>
        <p:nvPr/>
      </p:nvGrpSpPr>
      <p:grpSpPr>
        <a:xfrm>
          <a:off x="0" y="0"/>
          <a:ext cx="0" cy="0"/>
        </a:xfrm>
      </p:grpSpPr>
      <p:sp>
        <p:nvSpPr>
          <p:cNvPr id="520" name="object 2"/>
          <p:cNvSpPr/>
          <p:nvPr/>
        </p:nvSpPr>
        <p:spPr>
          <a:xfrm>
            <a:off x="489600" y="334080"/>
            <a:ext cx="6795720" cy="140184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4348AA"/>
                </a:solidFill>
                <a:latin typeface="Comic Sans MS"/>
              </a:rPr>
              <a:t>In a </a:t>
            </a:r>
            <a:r>
              <a:rPr lang="en-US" sz="3080" b="0" strike="noStrike" spc="29">
                <a:solidFill>
                  <a:srgbClr val="4348AA"/>
                </a:solidFill>
                <a:latin typeface="Comic Sans MS"/>
              </a:rPr>
              <a:t>similar </a:t>
            </a:r>
            <a:r>
              <a:rPr lang="en-US" sz="3080" b="0" strike="noStrike" spc="46">
                <a:solidFill>
                  <a:srgbClr val="4348AA"/>
                </a:solidFill>
                <a:latin typeface="Comic Sans MS"/>
              </a:rPr>
              <a:t>way we </a:t>
            </a:r>
            <a:r>
              <a:rPr lang="en-US" sz="3080" b="0" strike="noStrike" spc="29">
                <a:solidFill>
                  <a:srgbClr val="4348AA"/>
                </a:solidFill>
                <a:latin typeface="Comic Sans MS"/>
              </a:rPr>
              <a:t>define the</a:t>
            </a:r>
            <a:r>
              <a:rPr lang="en-US" sz="3080" b="0" strike="noStrike" spc="-180">
                <a:solidFill>
                  <a:srgbClr val="4348AA"/>
                </a:solidFill>
                <a:latin typeface="Comic Sans MS"/>
              </a:rPr>
              <a:t> </a:t>
            </a:r>
            <a:r>
              <a:rPr lang="en-US" sz="3080" b="0" strike="noStrike" spc="46">
                <a:solidFill>
                  <a:srgbClr val="4348AA"/>
                </a:solidFill>
                <a:latin typeface="Comic Sans MS"/>
              </a:rPr>
              <a:t>class</a:t>
            </a:r>
            <a:endParaRPr lang="en-IN" sz="3080" b="0" strike="noStrike" spc="-1">
              <a:latin typeface="Arial"/>
            </a:endParaRPr>
          </a:p>
          <a:p>
            <a:pPr marL="2586600">
              <a:lnSpc>
                <a:spcPct val="100000"/>
              </a:lnSpc>
              <a:spcBef>
                <a:spcPts val="2628"/>
              </a:spcBef>
              <a:buNone/>
            </a:pPr>
            <a:r>
              <a:rPr lang="en-US" sz="3570" b="0" i="1" strike="noStrike" spc="15">
                <a:solidFill>
                  <a:srgbClr val="000000"/>
                </a:solidFill>
                <a:latin typeface="Times New Roman"/>
              </a:rPr>
              <a:t>NTIME</a:t>
            </a:r>
            <a:r>
              <a:rPr lang="en-US" sz="3570" b="0" strike="noStrike" spc="15">
                <a:solidFill>
                  <a:srgbClr val="000000"/>
                </a:solidFill>
                <a:latin typeface="Times New Roman"/>
              </a:rPr>
              <a:t>(</a:t>
            </a:r>
            <a:r>
              <a:rPr lang="en-US" sz="3570" b="0" i="1" strike="noStrike" spc="15">
                <a:solidFill>
                  <a:srgbClr val="000000"/>
                </a:solidFill>
                <a:latin typeface="Times New Roman"/>
              </a:rPr>
              <a:t>T</a:t>
            </a:r>
            <a:r>
              <a:rPr lang="en-US" sz="3570" b="0" i="1" strike="noStrike" spc="-440">
                <a:solidFill>
                  <a:srgbClr val="000000"/>
                </a:solidFill>
                <a:latin typeface="Times New Roman"/>
              </a:rPr>
              <a:t> </a:t>
            </a:r>
            <a:r>
              <a:rPr lang="en-US" sz="3570" b="0" strike="noStrike" spc="29">
                <a:solidFill>
                  <a:srgbClr val="000000"/>
                </a:solidFill>
                <a:latin typeface="Times New Roman"/>
              </a:rPr>
              <a:t>(</a:t>
            </a:r>
            <a:r>
              <a:rPr lang="en-US" sz="3570" b="0" i="1" strike="noStrike" spc="29">
                <a:solidFill>
                  <a:srgbClr val="000000"/>
                </a:solidFill>
                <a:latin typeface="Times New Roman"/>
              </a:rPr>
              <a:t>n</a:t>
            </a:r>
            <a:r>
              <a:rPr lang="en-US" sz="3570" b="0" strike="noStrike" spc="29">
                <a:solidFill>
                  <a:srgbClr val="000000"/>
                </a:solidFill>
                <a:latin typeface="Times New Roman"/>
              </a:rPr>
              <a:t>))</a:t>
            </a:r>
            <a:endParaRPr lang="en-IN" sz="3570" b="0" strike="noStrike" spc="-1">
              <a:latin typeface="Arial"/>
            </a:endParaRPr>
          </a:p>
        </p:txBody>
      </p:sp>
      <p:sp>
        <p:nvSpPr>
          <p:cNvPr id="521" name="object 3"/>
          <p:cNvSpPr/>
          <p:nvPr/>
        </p:nvSpPr>
        <p:spPr>
          <a:xfrm>
            <a:off x="5280120" y="2039040"/>
            <a:ext cx="948960" cy="584280"/>
          </a:xfrm>
          <a:prstGeom prst="rect">
            <a:avLst/>
          </a:prstGeom>
          <a:noFill/>
          <a:ln w="0">
            <a:noFill/>
          </a:ln>
        </p:spPr>
        <p:style>
          <a:lnRef idx="0"/>
          <a:fillRef idx="0"/>
          <a:effectRef idx="0"/>
          <a:fontRef idx="minor"/>
        </p:style>
        <p:txBody>
          <a:bodyPr lIns="0" tIns="41040" rIns="0" bIns="0" anchor="t">
            <a:spAutoFit/>
          </a:bodyPr>
          <a:lstStyle/>
          <a:p>
            <a:pPr marL="41040">
              <a:lnSpc>
                <a:spcPct val="100000"/>
              </a:lnSpc>
              <a:spcBef>
                <a:spcPts val="323"/>
              </a:spcBef>
              <a:buNone/>
            </a:pPr>
            <a:r>
              <a:rPr lang="en-US" sz="3570" b="0" i="1" strike="noStrike" spc="-1">
                <a:solidFill>
                  <a:srgbClr val="000000"/>
                </a:solidFill>
                <a:latin typeface="Times New Roman"/>
              </a:rPr>
              <a:t>T</a:t>
            </a:r>
            <a:r>
              <a:rPr lang="en-US" sz="3570" b="0" i="1" strike="noStrike" spc="-602">
                <a:solidFill>
                  <a:srgbClr val="000000"/>
                </a:solidFill>
                <a:latin typeface="Times New Roman"/>
              </a:rPr>
              <a:t> </a:t>
            </a:r>
            <a:r>
              <a:rPr lang="en-US" sz="3570" b="0" strike="noStrike" spc="46">
                <a:solidFill>
                  <a:srgbClr val="000000"/>
                </a:solidFill>
                <a:latin typeface="Times New Roman"/>
              </a:rPr>
              <a:t>(</a:t>
            </a:r>
            <a:r>
              <a:rPr lang="en-US" sz="3570" b="0" i="1" strike="noStrike" spc="46">
                <a:solidFill>
                  <a:srgbClr val="000000"/>
                </a:solidFill>
                <a:latin typeface="Times New Roman"/>
              </a:rPr>
              <a:t>n</a:t>
            </a:r>
            <a:r>
              <a:rPr lang="en-US" sz="3570" b="0" strike="noStrike" spc="46">
                <a:solidFill>
                  <a:srgbClr val="000000"/>
                </a:solidFill>
                <a:latin typeface="Times New Roman"/>
              </a:rPr>
              <a:t>)</a:t>
            </a:r>
            <a:endParaRPr lang="en-IN" sz="3570" b="0" strike="noStrike" spc="-1">
              <a:latin typeface="Arial"/>
            </a:endParaRPr>
          </a:p>
        </p:txBody>
      </p:sp>
      <p:sp>
        <p:nvSpPr>
          <p:cNvPr id="522" name="object 4"/>
          <p:cNvSpPr/>
          <p:nvPr/>
        </p:nvSpPr>
        <p:spPr>
          <a:xfrm>
            <a:off x="505440" y="2134800"/>
            <a:ext cx="421524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29">
                <a:solidFill>
                  <a:srgbClr val="4348AA"/>
                </a:solidFill>
                <a:latin typeface="Comic Sans MS"/>
              </a:rPr>
              <a:t>for </a:t>
            </a:r>
            <a:r>
              <a:rPr lang="en-US" sz="3080" b="0" strike="noStrike" spc="46">
                <a:solidFill>
                  <a:srgbClr val="4348AA"/>
                </a:solidFill>
                <a:latin typeface="Comic Sans MS"/>
              </a:rPr>
              <a:t>any </a:t>
            </a:r>
            <a:r>
              <a:rPr lang="en-US" sz="3080" b="0" strike="noStrike" spc="29">
                <a:solidFill>
                  <a:srgbClr val="4348AA"/>
                </a:solidFill>
                <a:latin typeface="Comic Sans MS"/>
              </a:rPr>
              <a:t>time</a:t>
            </a:r>
            <a:r>
              <a:rPr lang="en-US" sz="3080" b="0" strike="noStrike" spc="-197">
                <a:solidFill>
                  <a:srgbClr val="4348AA"/>
                </a:solidFill>
                <a:latin typeface="Comic Sans MS"/>
              </a:rPr>
              <a:t> </a:t>
            </a:r>
            <a:r>
              <a:rPr lang="en-US" sz="3080" b="0" strike="noStrike" spc="29">
                <a:solidFill>
                  <a:srgbClr val="4348AA"/>
                </a:solidFill>
                <a:latin typeface="Comic Sans MS"/>
              </a:rPr>
              <a:t>function:</a:t>
            </a:r>
            <a:endParaRPr lang="en-IN" sz="3080" b="0" strike="noStrike" spc="-1">
              <a:latin typeface="Arial"/>
            </a:endParaRPr>
          </a:p>
        </p:txBody>
      </p:sp>
      <p:sp>
        <p:nvSpPr>
          <p:cNvPr id="523" name="object 5"/>
          <p:cNvSpPr/>
          <p:nvPr/>
        </p:nvSpPr>
        <p:spPr>
          <a:xfrm>
            <a:off x="641520" y="5279760"/>
            <a:ext cx="1968480" cy="524520"/>
          </a:xfrm>
          <a:prstGeom prst="rect">
            <a:avLst/>
          </a:prstGeom>
          <a:noFill/>
          <a:ln w="0">
            <a:noFill/>
          </a:ln>
        </p:spPr>
        <p:style>
          <a:lnRef idx="0"/>
          <a:fillRef idx="0"/>
          <a:effectRef idx="0"/>
          <a:fontRef idx="minor"/>
        </p:style>
        <p:txBody>
          <a:bodyPr lIns="0" tIns="55440" rIns="0" bIns="0" anchor="t">
            <a:spAutoFit/>
          </a:bodyPr>
          <a:lstStyle/>
          <a:p>
            <a:pPr marL="41040">
              <a:lnSpc>
                <a:spcPct val="100000"/>
              </a:lnSpc>
              <a:spcBef>
                <a:spcPts val="439"/>
              </a:spcBef>
              <a:buNone/>
            </a:pPr>
            <a:r>
              <a:rPr lang="en-US" sz="3080" b="0" strike="noStrike" spc="46">
                <a:solidFill>
                  <a:srgbClr val="E02DA4"/>
                </a:solidFill>
                <a:latin typeface="Comic Sans MS"/>
              </a:rPr>
              <a:t>Examples:</a:t>
            </a:r>
            <a:endParaRPr lang="en-IN" sz="3080" b="0" strike="noStrike" spc="-1">
              <a:latin typeface="Arial"/>
            </a:endParaRPr>
          </a:p>
        </p:txBody>
      </p:sp>
      <p:sp>
        <p:nvSpPr>
          <p:cNvPr id="524" name="object 6"/>
          <p:cNvSpPr/>
          <p:nvPr/>
        </p:nvSpPr>
        <p:spPr>
          <a:xfrm>
            <a:off x="3427920" y="5208480"/>
            <a:ext cx="5288400" cy="710280"/>
          </a:xfrm>
          <a:prstGeom prst="rect">
            <a:avLst/>
          </a:prstGeom>
          <a:noFill/>
          <a:ln w="0">
            <a:noFill/>
          </a:ln>
        </p:spPr>
        <p:style>
          <a:lnRef idx="0"/>
          <a:fillRef idx="0"/>
          <a:effectRef idx="0"/>
          <a:fontRef idx="minor"/>
        </p:style>
        <p:txBody>
          <a:bodyPr lIns="0" tIns="43200" rIns="0" bIns="0" anchor="t">
            <a:spAutoFit/>
          </a:bodyPr>
          <a:lstStyle/>
          <a:p>
            <a:pPr marL="123480">
              <a:lnSpc>
                <a:spcPct val="100000"/>
              </a:lnSpc>
              <a:spcBef>
                <a:spcPts val="340"/>
              </a:spcBef>
              <a:buNone/>
            </a:pPr>
            <a:r>
              <a:rPr lang="en-US" sz="3570" b="0" i="1" strike="noStrike" spc="-1">
                <a:solidFill>
                  <a:srgbClr val="000000"/>
                </a:solidFill>
                <a:latin typeface="Times New Roman"/>
              </a:rPr>
              <a:t>NTIME</a:t>
            </a:r>
            <a:r>
              <a:rPr lang="en-US" sz="3570" b="0" i="1" strike="noStrike" spc="-681">
                <a:solidFill>
                  <a:srgbClr val="000000"/>
                </a:solidFill>
                <a:latin typeface="Times New Roman"/>
              </a:rPr>
              <a:t> </a:t>
            </a:r>
            <a:r>
              <a:rPr lang="en-US" sz="3570" b="0" strike="noStrike" spc="80">
                <a:solidFill>
                  <a:srgbClr val="000000"/>
                </a:solidFill>
                <a:latin typeface="Times New Roman"/>
              </a:rPr>
              <a:t>(</a:t>
            </a:r>
            <a:r>
              <a:rPr lang="en-US" sz="3570" b="0" i="1" strike="noStrike" spc="80">
                <a:solidFill>
                  <a:srgbClr val="000000"/>
                </a:solidFill>
                <a:latin typeface="Times New Roman"/>
              </a:rPr>
              <a:t>n</a:t>
            </a:r>
            <a:r>
              <a:rPr lang="en-US" sz="4379" b="0" strike="noStrike" spc="117" baseline="30000">
                <a:solidFill>
                  <a:srgbClr val="000000"/>
                </a:solidFill>
                <a:latin typeface="Times New Roman"/>
              </a:rPr>
              <a:t>2</a:t>
            </a:r>
            <a:r>
              <a:rPr lang="en-US" sz="4379" b="0" strike="noStrike" spc="-633" baseline="30000">
                <a:solidFill>
                  <a:srgbClr val="000000"/>
                </a:solidFill>
                <a:latin typeface="Times New Roman"/>
              </a:rPr>
              <a:t> </a:t>
            </a:r>
            <a:r>
              <a:rPr lang="en-US" sz="3570" b="0" strike="noStrike" spc="-1">
                <a:solidFill>
                  <a:srgbClr val="000000"/>
                </a:solidFill>
                <a:latin typeface="Times New Roman"/>
              </a:rPr>
              <a:t>),</a:t>
            </a:r>
            <a:r>
              <a:rPr lang="en-US" sz="3570" b="0" strike="noStrike" spc="-49">
                <a:solidFill>
                  <a:srgbClr val="000000"/>
                </a:solidFill>
                <a:latin typeface="Times New Roman"/>
              </a:rPr>
              <a:t> </a:t>
            </a:r>
            <a:r>
              <a:rPr lang="en-US" sz="3570" b="0" i="1" strike="noStrike" spc="46">
                <a:solidFill>
                  <a:srgbClr val="000000"/>
                </a:solidFill>
                <a:latin typeface="Times New Roman"/>
              </a:rPr>
              <a:t>NTIME</a:t>
            </a:r>
            <a:r>
              <a:rPr lang="en-US" sz="3570" b="0" strike="noStrike" spc="46">
                <a:solidFill>
                  <a:srgbClr val="000000"/>
                </a:solidFill>
                <a:latin typeface="Times New Roman"/>
              </a:rPr>
              <a:t>(</a:t>
            </a:r>
            <a:r>
              <a:rPr lang="en-US" sz="3570" b="0" i="1" strike="noStrike" spc="46">
                <a:solidFill>
                  <a:srgbClr val="000000"/>
                </a:solidFill>
                <a:latin typeface="Times New Roman"/>
              </a:rPr>
              <a:t>n</a:t>
            </a:r>
            <a:r>
              <a:rPr lang="en-US" sz="4379" b="0" strike="noStrike" spc="69" baseline="30000">
                <a:solidFill>
                  <a:srgbClr val="000000"/>
                </a:solidFill>
                <a:latin typeface="Times New Roman"/>
              </a:rPr>
              <a:t>3</a:t>
            </a:r>
            <a:r>
              <a:rPr lang="en-US" sz="3570" b="0" strike="noStrike" spc="46">
                <a:solidFill>
                  <a:srgbClr val="000000"/>
                </a:solidFill>
                <a:latin typeface="Times New Roman"/>
              </a:rPr>
              <a:t>),...</a:t>
            </a:r>
            <a:endParaRPr lang="en-IN" sz="3570" b="0" strike="noStrike" spc="-1">
              <a:latin typeface="Arial"/>
            </a:endParaRPr>
          </a:p>
        </p:txBody>
      </p:sp>
      <p:sp>
        <p:nvSpPr>
          <p:cNvPr id="525" name="object 7"/>
          <p:cNvSpPr/>
          <p:nvPr/>
        </p:nvSpPr>
        <p:spPr>
          <a:xfrm>
            <a:off x="6840" y="6840"/>
            <a:ext cx="9112680" cy="6849360"/>
          </a:xfrm>
          <a:custGeom>
            <a:rect l="l" t="t" r="r" b="b"/>
            <a:pathLst>
              <a:path w="2809875" h="2112010">
                <a:moveTo>
                  <a:pt x="0" y="0"/>
                </a:moveTo>
                <a:lnTo>
                  <a:pt x="2809704" y="0"/>
                </a:lnTo>
                <a:lnTo>
                  <a:pt x="2809704" y="2111434"/>
                </a:lnTo>
                <a:lnTo>
                  <a:pt x="0" y="2111434"/>
                </a:lnTo>
                <a:lnTo>
                  <a:pt x="0" y="0"/>
                </a:lnTo>
                <a:close/>
              </a:path>
            </a:pathLst>
          </a:custGeom>
          <a:noFill/>
          <a:ln w="12469">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4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6" name="object 2"/>
          <p:cNvSpPr/>
          <p:nvPr/>
        </p:nvSpPr>
        <p:spPr>
          <a:xfrm>
            <a:off x="2489040" y="2376720"/>
            <a:ext cx="2896920" cy="9248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4">
                <a:solidFill>
                  <a:srgbClr val="000000"/>
                </a:solidFill>
                <a:latin typeface="Times New Roman"/>
              </a:rPr>
              <a:t>NP </a:t>
            </a:r>
            <a:r>
              <a:rPr lang="en-US" sz="2830" b="0" strike="noStrike" spc="-4">
                <a:solidFill>
                  <a:srgbClr val="000000"/>
                </a:solidFill>
                <a:latin typeface="Symbol"/>
              </a:rPr>
              <a:t></a:t>
            </a:r>
            <a:r>
              <a:rPr lang="en-US" sz="2830" b="0" strike="noStrike" spc="-4">
                <a:solidFill>
                  <a:srgbClr val="000000"/>
                </a:solidFill>
                <a:latin typeface="Times New Roman"/>
              </a:rPr>
              <a:t> </a:t>
            </a:r>
            <a:r>
              <a:rPr lang="en-US" sz="2830" b="0" strike="noStrike" spc="55">
                <a:solidFill>
                  <a:srgbClr val="000000"/>
                </a:solidFill>
                <a:latin typeface="Symbol"/>
              </a:rPr>
              <a:t></a:t>
            </a:r>
            <a:r>
              <a:rPr lang="en-US" sz="2830" b="0" i="1" strike="noStrike" spc="55">
                <a:solidFill>
                  <a:srgbClr val="000000"/>
                </a:solidFill>
                <a:latin typeface="Times New Roman"/>
              </a:rPr>
              <a:t>NTIME</a:t>
            </a:r>
            <a:r>
              <a:rPr lang="en-US" sz="2830" b="0" strike="noStrike" spc="55">
                <a:solidFill>
                  <a:srgbClr val="000000"/>
                </a:solidFill>
                <a:latin typeface="Times New Roman"/>
              </a:rPr>
              <a:t>(</a:t>
            </a:r>
            <a:r>
              <a:rPr lang="en-US" sz="2830" b="0" i="1" strike="noStrike" spc="55">
                <a:solidFill>
                  <a:srgbClr val="000000"/>
                </a:solidFill>
                <a:latin typeface="Times New Roman"/>
              </a:rPr>
              <a:t>n</a:t>
            </a:r>
            <a:r>
              <a:rPr lang="en-US" sz="3168" b="0" i="1" strike="noStrike" spc="83" baseline="33000">
                <a:solidFill>
                  <a:srgbClr val="000000"/>
                </a:solidFill>
                <a:latin typeface="Times New Roman"/>
              </a:rPr>
              <a:t>k</a:t>
            </a:r>
            <a:r>
              <a:rPr lang="en-US" sz="3168" b="0" i="1" strike="noStrike" spc="-412" baseline="33000">
                <a:solidFill>
                  <a:srgbClr val="000000"/>
                </a:solidFill>
                <a:latin typeface="Times New Roman"/>
              </a:rPr>
              <a:t> </a:t>
            </a:r>
            <a:r>
              <a:rPr lang="en-US" sz="2830" b="0" strike="noStrike" spc="-4">
                <a:solidFill>
                  <a:srgbClr val="000000"/>
                </a:solidFill>
                <a:latin typeface="Times New Roman"/>
              </a:rPr>
              <a:t>)</a:t>
            </a:r>
            <a:endParaRPr lang="en-IN" sz="2830" b="0" strike="noStrike" spc="-1">
              <a:latin typeface="Arial"/>
            </a:endParaRPr>
          </a:p>
        </p:txBody>
      </p:sp>
      <p:sp>
        <p:nvSpPr>
          <p:cNvPr id="527" name="object 3"/>
          <p:cNvSpPr/>
          <p:nvPr/>
        </p:nvSpPr>
        <p:spPr>
          <a:xfrm>
            <a:off x="6121800" y="2383560"/>
            <a:ext cx="105228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4">
                <a:solidFill>
                  <a:srgbClr val="4348AA"/>
                </a:solidFill>
                <a:latin typeface="Comic Sans MS"/>
              </a:rPr>
              <a:t>for</a:t>
            </a:r>
            <a:r>
              <a:rPr lang="en-US" sz="2830" b="0" strike="noStrike" spc="-80">
                <a:solidFill>
                  <a:srgbClr val="4348AA"/>
                </a:solidFill>
                <a:latin typeface="Comic Sans MS"/>
              </a:rPr>
              <a:t> </a:t>
            </a:r>
            <a:r>
              <a:rPr lang="en-US" sz="2830" b="0" strike="noStrike" spc="-1">
                <a:solidFill>
                  <a:srgbClr val="4348AA"/>
                </a:solidFill>
                <a:latin typeface="Comic Sans MS"/>
              </a:rPr>
              <a:t>all</a:t>
            </a:r>
            <a:endParaRPr lang="en-IN" sz="2830" b="0" strike="noStrike" spc="-1">
              <a:latin typeface="Arial"/>
            </a:endParaRPr>
          </a:p>
        </p:txBody>
      </p:sp>
      <p:sp>
        <p:nvSpPr>
          <p:cNvPr id="528" name="object 4"/>
          <p:cNvSpPr/>
          <p:nvPr/>
        </p:nvSpPr>
        <p:spPr>
          <a:xfrm>
            <a:off x="7482960" y="2298960"/>
            <a:ext cx="200160" cy="491760"/>
          </a:xfrm>
          <a:prstGeom prst="rect">
            <a:avLst/>
          </a:prstGeom>
          <a:noFill/>
          <a:ln w="0">
            <a:noFill/>
          </a:ln>
        </p:spPr>
        <p:style>
          <a:lnRef idx="0"/>
          <a:fillRef idx="0"/>
          <a:effectRef idx="0"/>
          <a:fontRef idx="minor"/>
        </p:style>
        <p:txBody>
          <a:bodyPr lIns="0" tIns="14400" rIns="0" bIns="0" anchor="t">
            <a:spAutoFit/>
          </a:bodyPr>
          <a:lstStyle/>
          <a:p>
            <a:pPr marL="11160">
              <a:lnSpc>
                <a:spcPct val="100000"/>
              </a:lnSpc>
              <a:spcBef>
                <a:spcPts val="116"/>
              </a:spcBef>
              <a:buNone/>
            </a:pPr>
            <a:r>
              <a:rPr lang="en-US" sz="3140" b="0" i="1" strike="noStrike" spc="7">
                <a:solidFill>
                  <a:srgbClr val="000000"/>
                </a:solidFill>
                <a:latin typeface="Times New Roman"/>
              </a:rPr>
              <a:t>k</a:t>
            </a:r>
            <a:endParaRPr lang="en-IN" sz="3140" b="0" strike="noStrike" spc="-1">
              <a:latin typeface="Arial"/>
            </a:endParaRPr>
          </a:p>
        </p:txBody>
      </p:sp>
      <p:sp>
        <p:nvSpPr>
          <p:cNvPr id="529" name="object 5"/>
          <p:cNvSpPr/>
          <p:nvPr/>
        </p:nvSpPr>
        <p:spPr>
          <a:xfrm>
            <a:off x="3297960" y="635400"/>
            <a:ext cx="159372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4348AA"/>
                </a:solidFill>
                <a:latin typeface="Comic Sans MS"/>
              </a:rPr>
              <a:t>The</a:t>
            </a:r>
            <a:r>
              <a:rPr lang="en-US" sz="2830" b="0" strike="noStrike" spc="-80">
                <a:solidFill>
                  <a:srgbClr val="4348AA"/>
                </a:solidFill>
                <a:latin typeface="Comic Sans MS"/>
              </a:rPr>
              <a:t> </a:t>
            </a:r>
            <a:r>
              <a:rPr lang="en-US" sz="2830" b="0" strike="noStrike" spc="-1">
                <a:solidFill>
                  <a:srgbClr val="4348AA"/>
                </a:solidFill>
                <a:latin typeface="Comic Sans MS"/>
              </a:rPr>
              <a:t>class</a:t>
            </a:r>
            <a:endParaRPr lang="en-IN" sz="2830" b="0" strike="noStrike" spc="-1">
              <a:latin typeface="Arial"/>
            </a:endParaRPr>
          </a:p>
        </p:txBody>
      </p:sp>
      <p:sp>
        <p:nvSpPr>
          <p:cNvPr id="530" name="PlaceHolder 1"/>
          <p:cNvSpPr>
            <a:spLocks noGrp="1"/>
          </p:cNvSpPr>
          <p:nvPr>
            <p:ph type="title" idx="4294967295"/>
          </p:nvPr>
        </p:nvSpPr>
        <p:spPr>
          <a:xfrm>
            <a:off x="5175360" y="528120"/>
            <a:ext cx="594720" cy="1155960"/>
          </a:xfrm>
          <a:prstGeom prst="rect">
            <a:avLst/>
          </a:prstGeom>
          <a:noFill/>
          <a:ln w="0">
            <a:noFill/>
          </a:ln>
        </p:spPr>
        <p:txBody>
          <a:bodyPr lIns="0" tIns="10800" rIns="0" bIns="0" anchor="t">
            <a:noAutofit/>
          </a:bodyPr>
          <a:lstStyle/>
          <a:p>
            <a:pPr marL="11160">
              <a:lnSpc>
                <a:spcPct val="100000"/>
              </a:lnSpc>
              <a:spcBef>
                <a:spcPts val="85"/>
              </a:spcBef>
              <a:buNone/>
            </a:pPr>
            <a:r>
              <a:rPr lang="en-US" sz="3530" b="0" i="1" strike="noStrike" spc="-4">
                <a:solidFill>
                  <a:srgbClr val="000000"/>
                </a:solidFill>
                <a:latin typeface="Times New Roman"/>
              </a:rPr>
              <a:t>NP</a:t>
            </a:r>
            <a:endParaRPr lang="en-US" sz="3530" b="0" strike="noStrike" spc="-1">
              <a:solidFill>
                <a:srgbClr val="000000"/>
              </a:solidFill>
              <a:latin typeface="Calibri"/>
            </a:endParaRPr>
          </a:p>
        </p:txBody>
      </p:sp>
      <p:sp>
        <p:nvSpPr>
          <p:cNvPr id="531" name="object 7"/>
          <p:cNvSpPr/>
          <p:nvPr/>
        </p:nvSpPr>
        <p:spPr>
          <a:xfrm>
            <a:off x="1617120" y="4871160"/>
            <a:ext cx="578304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FF2800"/>
                </a:solidFill>
                <a:latin typeface="Comic Sans MS"/>
              </a:rPr>
              <a:t>Non-Deterministic Polynomial</a:t>
            </a:r>
            <a:r>
              <a:rPr lang="en-US" sz="2830" b="0" strike="noStrike" spc="-86">
                <a:solidFill>
                  <a:srgbClr val="FF2800"/>
                </a:solidFill>
                <a:latin typeface="Comic Sans MS"/>
              </a:rPr>
              <a:t> </a:t>
            </a:r>
            <a:r>
              <a:rPr lang="en-US" sz="2830" b="0" strike="noStrike" spc="-4">
                <a:solidFill>
                  <a:srgbClr val="FF2800"/>
                </a:solidFill>
                <a:latin typeface="Comic Sans MS"/>
              </a:rPr>
              <a:t>time</a:t>
            </a:r>
            <a:endParaRPr lang="en-IN" sz="2830" b="0" strike="noStrike" spc="-1">
              <a:latin typeface="Arial"/>
            </a:endParaRPr>
          </a:p>
        </p:txBody>
      </p:sp>
    </p:spTree>
  </p:cSld>
  <p:clrMapOvr>
    <a:masterClrMapping/>
  </p:clrMapOvr>
  <p:transition/>
  <p:timing/>
</p:sld>
</file>

<file path=ppt/slides/slide4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2" name="object 2"/>
          <p:cNvSpPr/>
          <p:nvPr/>
        </p:nvSpPr>
        <p:spPr>
          <a:xfrm>
            <a:off x="743040" y="657720"/>
            <a:ext cx="7461720" cy="5408280"/>
          </a:xfrm>
          <a:prstGeom prst="rect">
            <a:avLst/>
          </a:prstGeom>
          <a:noFill/>
          <a:ln w="0">
            <a:noFill/>
          </a:ln>
        </p:spPr>
        <p:style>
          <a:lnRef idx="0"/>
          <a:fillRef idx="0"/>
          <a:effectRef idx="0"/>
          <a:fontRef idx="minor"/>
        </p:style>
        <p:txBody>
          <a:bodyPr lIns="0" tIns="11160" rIns="0" bIns="0" anchor="t">
            <a:spAutoFit/>
          </a:bodyPr>
          <a:lstStyle/>
          <a:p>
            <a:pPr marL="199080">
              <a:lnSpc>
                <a:spcPct val="100000"/>
              </a:lnSpc>
              <a:spcBef>
                <a:spcPts val="88"/>
              </a:spcBef>
              <a:buNone/>
            </a:pPr>
            <a:r>
              <a:rPr lang="en-US" sz="2830" b="0" strike="noStrike" spc="-4">
                <a:solidFill>
                  <a:srgbClr val="FF2800"/>
                </a:solidFill>
                <a:latin typeface="Comic Sans MS"/>
              </a:rPr>
              <a:t>Our </a:t>
            </a:r>
            <a:r>
              <a:rPr lang="en-US" sz="2830" b="0" strike="noStrike" spc="-1">
                <a:solidFill>
                  <a:srgbClr val="FF2800"/>
                </a:solidFill>
                <a:latin typeface="Comic Sans MS"/>
              </a:rPr>
              <a:t>Three Classic</a:t>
            </a:r>
            <a:r>
              <a:rPr lang="en-US" sz="2830" b="0" strike="noStrike" spc="-15">
                <a:solidFill>
                  <a:srgbClr val="FF2800"/>
                </a:solidFill>
                <a:latin typeface="Comic Sans MS"/>
              </a:rPr>
              <a:t> </a:t>
            </a:r>
            <a:r>
              <a:rPr lang="en-US" sz="2830" b="0" strike="noStrike" spc="-1">
                <a:solidFill>
                  <a:srgbClr val="FF2800"/>
                </a:solidFill>
                <a:latin typeface="Comic Sans MS"/>
              </a:rPr>
              <a:t>Problems:</a:t>
            </a:r>
            <a:endParaRPr lang="en-IN" sz="2830" b="0" strike="noStrike" spc="-1">
              <a:latin typeface="Arial"/>
            </a:endParaRPr>
          </a:p>
          <a:p>
            <a:pPr>
              <a:lnSpc>
                <a:spcPct val="100000"/>
              </a:lnSpc>
              <a:spcBef>
                <a:spcPts val="48"/>
              </a:spcBef>
              <a:buNone/>
            </a:pPr>
            <a:endParaRPr lang="en-IN" sz="2470" b="0" strike="noStrike" spc="-1">
              <a:latin typeface="Arial"/>
            </a:endParaRPr>
          </a:p>
          <a:p>
            <a:pPr marL="1279080" indent="-140040">
              <a:lnSpc>
                <a:spcPct val="100000"/>
              </a:lnSpc>
              <a:buClr>
                <a:srgbClr val="4348AA"/>
              </a:buClr>
              <a:buSzPct val="97000"/>
              <a:buFont typeface="Symbol"/>
              <a:buChar char=""/>
              <a:tabLst>
                <a:tab pos="1279800"/>
              </a:tabLst>
            </a:pPr>
            <a:r>
              <a:rPr lang="en-US" sz="2830" b="0" strike="noStrike" spc="-4">
                <a:solidFill>
                  <a:srgbClr val="4348AA"/>
                </a:solidFill>
                <a:latin typeface="Comic Sans MS"/>
              </a:rPr>
              <a:t>Satisfiability</a:t>
            </a:r>
            <a:endParaRPr lang="en-IN" sz="2830" b="0" strike="noStrike" spc="-1">
              <a:latin typeface="Arial"/>
            </a:endParaRPr>
          </a:p>
          <a:p>
            <a:pPr>
              <a:lnSpc>
                <a:spcPct val="100000"/>
              </a:lnSpc>
              <a:spcBef>
                <a:spcPts val="31"/>
              </a:spcBef>
              <a:buNone/>
              <a:tabLst>
                <a:tab pos="1279800"/>
              </a:tabLst>
            </a:pPr>
            <a:endParaRPr lang="en-IN" sz="3359" b="0" strike="noStrike" spc="-1">
              <a:latin typeface="Arial"/>
            </a:endParaRPr>
          </a:p>
          <a:p>
            <a:pPr marL="1279080" indent="-140040">
              <a:lnSpc>
                <a:spcPct val="100000"/>
              </a:lnSpc>
              <a:buClr>
                <a:srgbClr val="4348AA"/>
              </a:buClr>
              <a:buSzPct val="97000"/>
              <a:buFont typeface="Comic Sans MS"/>
              <a:buChar char="•"/>
              <a:tabLst>
                <a:tab pos="1279800"/>
              </a:tabLst>
            </a:pPr>
            <a:r>
              <a:rPr lang="en-US" sz="2830" b="0" strike="noStrike" spc="-4">
                <a:solidFill>
                  <a:srgbClr val="4348AA"/>
                </a:solidFill>
                <a:latin typeface="Comic Sans MS"/>
              </a:rPr>
              <a:t>Hamiltonian </a:t>
            </a:r>
            <a:r>
              <a:rPr lang="en-US" sz="2830" b="0" strike="noStrike" spc="-1">
                <a:solidFill>
                  <a:srgbClr val="4348AA"/>
                </a:solidFill>
                <a:latin typeface="Comic Sans MS"/>
              </a:rPr>
              <a:t>Path</a:t>
            </a:r>
            <a:endParaRPr lang="en-IN" sz="2830" b="0" strike="noStrike" spc="-1">
              <a:latin typeface="Arial"/>
            </a:endParaRPr>
          </a:p>
          <a:p>
            <a:pPr>
              <a:lnSpc>
                <a:spcPct val="100000"/>
              </a:lnSpc>
              <a:spcBef>
                <a:spcPts val="23"/>
              </a:spcBef>
              <a:buNone/>
              <a:tabLst>
                <a:tab pos="1279800"/>
              </a:tabLst>
            </a:pPr>
            <a:endParaRPr lang="en-IN" sz="3440" b="0" strike="noStrike" spc="-1">
              <a:latin typeface="Arial"/>
            </a:endParaRPr>
          </a:p>
          <a:p>
            <a:pPr marL="1279080" indent="-140040">
              <a:lnSpc>
                <a:spcPct val="100000"/>
              </a:lnSpc>
              <a:buClr>
                <a:srgbClr val="4348AA"/>
              </a:buClr>
              <a:buSzPct val="97000"/>
              <a:buFont typeface="Comic Sans MS"/>
              <a:buChar char="•"/>
              <a:tabLst>
                <a:tab pos="1279800"/>
              </a:tabLst>
            </a:pPr>
            <a:r>
              <a:rPr lang="en-US" sz="2830" b="0" strike="noStrike" spc="-1">
                <a:solidFill>
                  <a:srgbClr val="4348AA"/>
                </a:solidFill>
                <a:latin typeface="Comic Sans MS"/>
              </a:rPr>
              <a:t>Clique</a:t>
            </a:r>
            <a:endParaRPr lang="en-IN" sz="2830" b="0" strike="noStrike" spc="-1">
              <a:latin typeface="Arial"/>
            </a:endParaRPr>
          </a:p>
          <a:p>
            <a:pPr marL="11160">
              <a:lnSpc>
                <a:spcPts val="3353"/>
              </a:lnSpc>
              <a:spcBef>
                <a:spcPts val="927"/>
              </a:spcBef>
              <a:buNone/>
              <a:tabLst>
                <a:tab pos="1279800"/>
              </a:tabLst>
            </a:pPr>
            <a:r>
              <a:rPr lang="en-US" sz="2830" b="0" strike="noStrike" spc="-4">
                <a:solidFill>
                  <a:srgbClr val="FF2800"/>
                </a:solidFill>
                <a:latin typeface="Comic Sans MS"/>
              </a:rPr>
              <a:t>All </a:t>
            </a:r>
            <a:r>
              <a:rPr lang="en-US" sz="2830" b="0" strike="noStrike" spc="-1">
                <a:solidFill>
                  <a:srgbClr val="FF2800"/>
                </a:solidFill>
                <a:latin typeface="Comic Sans MS"/>
              </a:rPr>
              <a:t>can </a:t>
            </a:r>
            <a:r>
              <a:rPr lang="en-US" sz="2830" b="0" strike="noStrike" spc="-4">
                <a:solidFill>
                  <a:srgbClr val="FF2800"/>
                </a:solidFill>
                <a:latin typeface="Comic Sans MS"/>
              </a:rPr>
              <a:t>be </a:t>
            </a:r>
            <a:r>
              <a:rPr lang="en-US" sz="2830" b="0" strike="noStrike" spc="-1">
                <a:solidFill>
                  <a:srgbClr val="FF2800"/>
                </a:solidFill>
                <a:latin typeface="Comic Sans MS"/>
              </a:rPr>
              <a:t>solved </a:t>
            </a:r>
            <a:r>
              <a:rPr lang="en-US" sz="2830" b="0" strike="noStrike" spc="-4">
                <a:solidFill>
                  <a:srgbClr val="FF2800"/>
                </a:solidFill>
                <a:latin typeface="Comic Sans MS"/>
              </a:rPr>
              <a:t>in </a:t>
            </a:r>
            <a:r>
              <a:rPr lang="en-US" sz="2830" b="0" strike="noStrike" spc="-1">
                <a:solidFill>
                  <a:srgbClr val="FF2800"/>
                </a:solidFill>
                <a:latin typeface="Comic Sans MS"/>
              </a:rPr>
              <a:t>polynomial </a:t>
            </a:r>
            <a:r>
              <a:rPr lang="en-US" sz="2830" b="0" strike="noStrike" spc="-4">
                <a:solidFill>
                  <a:srgbClr val="FF2800"/>
                </a:solidFill>
                <a:latin typeface="Comic Sans MS"/>
              </a:rPr>
              <a:t>time using  non-deterministic </a:t>
            </a:r>
            <a:r>
              <a:rPr lang="en-US" sz="2830" b="0" strike="noStrike" spc="-1">
                <a:solidFill>
                  <a:srgbClr val="FF2800"/>
                </a:solidFill>
                <a:latin typeface="Comic Sans MS"/>
              </a:rPr>
              <a:t>Turing</a:t>
            </a:r>
            <a:r>
              <a:rPr lang="en-US" sz="2830" b="0" strike="noStrike" spc="-18">
                <a:solidFill>
                  <a:srgbClr val="FF2800"/>
                </a:solidFill>
                <a:latin typeface="Comic Sans MS"/>
              </a:rPr>
              <a:t> </a:t>
            </a:r>
            <a:r>
              <a:rPr lang="en-US" sz="2830" b="0" strike="noStrike" spc="-1">
                <a:solidFill>
                  <a:srgbClr val="FF2800"/>
                </a:solidFill>
                <a:latin typeface="Comic Sans MS"/>
              </a:rPr>
              <a:t>machines.</a:t>
            </a:r>
            <a:endParaRPr lang="en-IN" sz="2830" b="0" strike="noStrike" spc="-1">
              <a:latin typeface="Arial"/>
            </a:endParaRPr>
          </a:p>
          <a:p>
            <a:pPr marL="11160">
              <a:lnSpc>
                <a:spcPct val="101000"/>
              </a:lnSpc>
              <a:spcBef>
                <a:spcPts val="3246"/>
              </a:spcBef>
              <a:buNone/>
              <a:tabLst>
                <a:tab pos="1279800"/>
              </a:tabLst>
            </a:pPr>
            <a:r>
              <a:rPr lang="en-US" sz="2830" b="0" strike="noStrike" spc="-1">
                <a:solidFill>
                  <a:srgbClr val="FF2800"/>
                </a:solidFill>
                <a:latin typeface="Comic Sans MS"/>
              </a:rPr>
              <a:t>Could </a:t>
            </a:r>
            <a:r>
              <a:rPr lang="en-US" sz="2830" b="0" strike="noStrike" spc="-4">
                <a:solidFill>
                  <a:srgbClr val="FF2800"/>
                </a:solidFill>
                <a:latin typeface="Comic Sans MS"/>
              </a:rPr>
              <a:t>they be </a:t>
            </a:r>
            <a:r>
              <a:rPr lang="en-US" sz="2830" b="0" strike="noStrike" spc="-1">
                <a:solidFill>
                  <a:srgbClr val="FF2800"/>
                </a:solidFill>
                <a:latin typeface="Comic Sans MS"/>
              </a:rPr>
              <a:t>solved </a:t>
            </a:r>
            <a:r>
              <a:rPr lang="en-US" sz="2830" b="0" strike="noStrike" spc="-4">
                <a:solidFill>
                  <a:srgbClr val="FF2800"/>
                </a:solidFill>
                <a:latin typeface="Comic Sans MS"/>
              </a:rPr>
              <a:t>in </a:t>
            </a:r>
            <a:r>
              <a:rPr lang="en-US" sz="2830" b="0" strike="noStrike" spc="-1">
                <a:solidFill>
                  <a:srgbClr val="FF2800"/>
                </a:solidFill>
                <a:latin typeface="Comic Sans MS"/>
              </a:rPr>
              <a:t>polynomial </a:t>
            </a:r>
            <a:r>
              <a:rPr lang="en-US" sz="2830" b="0" strike="noStrike" spc="-4">
                <a:solidFill>
                  <a:srgbClr val="FF2800"/>
                </a:solidFill>
                <a:latin typeface="Comic Sans MS"/>
              </a:rPr>
              <a:t>time using  deterministic </a:t>
            </a:r>
            <a:r>
              <a:rPr lang="en-US" sz="2830" b="0" strike="noStrike" spc="-1">
                <a:solidFill>
                  <a:srgbClr val="FF2800"/>
                </a:solidFill>
                <a:latin typeface="Comic Sans MS"/>
              </a:rPr>
              <a:t>Turing</a:t>
            </a:r>
            <a:r>
              <a:rPr lang="en-US" sz="2830" b="0" strike="noStrike" spc="-9">
                <a:solidFill>
                  <a:srgbClr val="FF2800"/>
                </a:solidFill>
                <a:latin typeface="Comic Sans MS"/>
              </a:rPr>
              <a:t> </a:t>
            </a:r>
            <a:r>
              <a:rPr lang="en-US" sz="2830" b="0" strike="noStrike" spc="-1">
                <a:solidFill>
                  <a:srgbClr val="FF2800"/>
                </a:solidFill>
                <a:latin typeface="Comic Sans MS"/>
              </a:rPr>
              <a:t>machines?</a:t>
            </a:r>
            <a:endParaRPr lang="en-IN" sz="2830" b="0" strike="noStrike" spc="-1">
              <a:latin typeface="Arial"/>
            </a:endParaRPr>
          </a:p>
        </p:txBody>
      </p:sp>
    </p:spTree>
  </p:cSld>
  <p:clrMapOvr>
    <a:masterClrMapping/>
  </p:clrMapOvr>
  <p:transition/>
  <p:timing/>
</p:sld>
</file>

<file path=ppt/slides/slide4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3" name="PlaceHolder 1"/>
          <p:cNvSpPr>
            <a:spLocks noGrp="1"/>
          </p:cNvSpPr>
          <p:nvPr>
            <p:ph type="title" idx="4294967295"/>
          </p:nvPr>
        </p:nvSpPr>
        <p:spPr>
          <a:xfrm>
            <a:off x="1199520" y="792360"/>
            <a:ext cx="2172600" cy="1156320"/>
          </a:xfrm>
          <a:prstGeom prst="rect">
            <a:avLst/>
          </a:prstGeom>
          <a:noFill/>
          <a:ln w="0">
            <a:noFill/>
          </a:ln>
        </p:spPr>
        <p:txBody>
          <a:bodyPr lIns="0" tIns="11160" rIns="0" bIns="0" anchor="t">
            <a:noAutofit/>
          </a:bodyPr>
          <a:lstStyle/>
          <a:p>
            <a:pPr marL="11160">
              <a:lnSpc>
                <a:spcPct val="100000"/>
              </a:lnSpc>
              <a:spcBef>
                <a:spcPts val="88"/>
              </a:spcBef>
              <a:buNone/>
            </a:pPr>
            <a:r>
              <a:rPr lang="en-US" sz="2830" b="0" strike="noStrike" spc="-4">
                <a:solidFill>
                  <a:srgbClr val="E02DA4"/>
                </a:solidFill>
                <a:latin typeface="Comic Sans MS"/>
              </a:rPr>
              <a:t>Observation:</a:t>
            </a:r>
            <a:endParaRPr lang="en-US" sz="2830" b="0" strike="noStrike" spc="-1">
              <a:solidFill>
                <a:srgbClr val="000000"/>
              </a:solidFill>
              <a:latin typeface="Calibri"/>
            </a:endParaRPr>
          </a:p>
        </p:txBody>
      </p:sp>
      <p:sp>
        <p:nvSpPr>
          <p:cNvPr id="534" name="object 3"/>
          <p:cNvSpPr/>
          <p:nvPr/>
        </p:nvSpPr>
        <p:spPr>
          <a:xfrm>
            <a:off x="4115160" y="2410920"/>
            <a:ext cx="1421280" cy="1075320"/>
          </a:xfrm>
          <a:prstGeom prst="rect">
            <a:avLst/>
          </a:prstGeom>
          <a:noFill/>
          <a:ln w="0">
            <a:noFill/>
          </a:ln>
        </p:spPr>
        <p:style>
          <a:lnRef idx="0"/>
          <a:fillRef idx="0"/>
          <a:effectRef idx="0"/>
          <a:fontRef idx="minor"/>
        </p:style>
        <p:txBody>
          <a:bodyPr lIns="0" tIns="14400" rIns="0" bIns="0" anchor="t">
            <a:spAutoFit/>
          </a:bodyPr>
          <a:lstStyle/>
          <a:p>
            <a:pPr marL="11160">
              <a:lnSpc>
                <a:spcPct val="100000"/>
              </a:lnSpc>
              <a:spcBef>
                <a:spcPts val="116"/>
              </a:spcBef>
              <a:buNone/>
            </a:pPr>
            <a:r>
              <a:rPr lang="en-US" sz="3480" b="0" i="1" strike="noStrike" spc="21">
                <a:solidFill>
                  <a:srgbClr val="000000"/>
                </a:solidFill>
                <a:latin typeface="Times New Roman"/>
              </a:rPr>
              <a:t>P </a:t>
            </a:r>
            <a:r>
              <a:rPr lang="en-US" sz="3480" b="0" strike="noStrike" spc="24">
                <a:solidFill>
                  <a:srgbClr val="000000"/>
                </a:solidFill>
                <a:latin typeface="Symbol"/>
              </a:rPr>
              <a:t></a:t>
            </a:r>
            <a:r>
              <a:rPr lang="en-US" sz="3480" b="0" strike="noStrike" spc="-9">
                <a:solidFill>
                  <a:srgbClr val="000000"/>
                </a:solidFill>
                <a:latin typeface="Times New Roman"/>
              </a:rPr>
              <a:t> </a:t>
            </a:r>
            <a:r>
              <a:rPr lang="en-US" sz="3480" b="0" i="1" strike="noStrike" spc="24">
                <a:solidFill>
                  <a:srgbClr val="000000"/>
                </a:solidFill>
                <a:latin typeface="Times New Roman"/>
              </a:rPr>
              <a:t>NP</a:t>
            </a:r>
            <a:endParaRPr lang="en-IN" sz="3480" b="0" strike="noStrike" spc="-1">
              <a:latin typeface="Arial"/>
            </a:endParaRPr>
          </a:p>
        </p:txBody>
      </p:sp>
      <p:grpSp>
        <p:nvGrpSpPr>
          <p:cNvPr id="535" name="object 4"/>
          <p:cNvGrpSpPr/>
          <p:nvPr/>
        </p:nvGrpSpPr>
        <p:grpSpPr>
          <a:xfrm>
            <a:off x="2825280" y="3094200"/>
            <a:ext cx="1344600" cy="672120"/>
            <a:chOff x="2825280" y="3094200"/>
            <a:chExt cx="1344600" cy="672120"/>
          </a:xfrm>
        </p:grpSpPr>
        <p:sp>
          <p:nvSpPr>
            <p:cNvPr id="536" name="object 5"/>
            <p:cNvSpPr/>
            <p:nvPr/>
          </p:nvSpPr>
          <p:spPr>
            <a:xfrm>
              <a:off x="2825280" y="3103920"/>
              <a:ext cx="1324800" cy="662400"/>
            </a:xfrm>
            <a:custGeom>
              <a:rect l="l" t="t" r="r" b="b"/>
              <a:pathLst>
                <a:path w="1501775" h="751204">
                  <a:moveTo>
                    <a:pt x="0" y="750640"/>
                  </a:moveTo>
                  <a:lnTo>
                    <a:pt x="1501280" y="0"/>
                  </a:lnTo>
                </a:path>
              </a:pathLst>
            </a:custGeom>
            <a:noFill/>
            <a:ln w="9525">
              <a:solidFill>
                <a:srgbClr val="FF7C00"/>
              </a:solidFill>
              <a:round/>
            </a:ln>
          </p:spPr>
          <p:style>
            <a:lnRef idx="0"/>
            <a:fillRef idx="0"/>
            <a:effectRef idx="0"/>
            <a:fontRef idx="minor"/>
          </p:style>
          <p:txBody>
            <a:bodyPr/>
            <a:lstStyle/>
            <a:p/>
          </p:txBody>
        </p:sp>
        <p:sp>
          <p:nvSpPr>
            <p:cNvPr id="537" name="object 6"/>
            <p:cNvSpPr/>
            <p:nvPr/>
          </p:nvSpPr>
          <p:spPr>
            <a:xfrm>
              <a:off x="4044600" y="3094200"/>
              <a:ext cx="125280" cy="100080"/>
            </a:xfrm>
            <a:custGeom>
              <a:rect l="l" t="t" r="r" b="b"/>
              <a:pathLst>
                <a:path w="142239" h="113663">
                  <a:moveTo>
                    <a:pt x="141986" y="0"/>
                  </a:moveTo>
                  <a:lnTo>
                    <a:pt x="0" y="0"/>
                  </a:lnTo>
                  <a:lnTo>
                    <a:pt x="56794" y="113588"/>
                  </a:lnTo>
                  <a:lnTo>
                    <a:pt x="141986" y="0"/>
                  </a:lnTo>
                  <a:close/>
                </a:path>
              </a:pathLst>
            </a:custGeom>
            <a:solidFill>
              <a:srgbClr val="FF7C00"/>
            </a:solidFill>
            <a:ln w="0">
              <a:noFill/>
            </a:ln>
          </p:spPr>
          <p:style>
            <a:lnRef idx="0"/>
            <a:fillRef idx="0"/>
            <a:effectRef idx="0"/>
            <a:fontRef idx="minor"/>
          </p:style>
          <p:txBody>
            <a:bodyPr/>
            <a:lstStyle/>
            <a:p/>
          </p:txBody>
        </p:sp>
      </p:grpSp>
      <p:grpSp>
        <p:nvGrpSpPr>
          <p:cNvPr id="538" name="object 7"/>
          <p:cNvGrpSpPr/>
          <p:nvPr/>
        </p:nvGrpSpPr>
        <p:grpSpPr>
          <a:xfrm>
            <a:off x="5245560" y="3026880"/>
            <a:ext cx="1344600" cy="874080"/>
            <a:chOff x="5245560" y="3026880"/>
            <a:chExt cx="1344600" cy="874080"/>
          </a:xfrm>
        </p:grpSpPr>
        <p:sp>
          <p:nvSpPr>
            <p:cNvPr id="539" name="object 8"/>
            <p:cNvSpPr/>
            <p:nvPr/>
          </p:nvSpPr>
          <p:spPr>
            <a:xfrm>
              <a:off x="5264280" y="3039120"/>
              <a:ext cx="1325880" cy="861840"/>
            </a:xfrm>
            <a:custGeom>
              <a:rect l="l" t="t" r="r" b="b"/>
              <a:pathLst>
                <a:path w="1503045" h="977264">
                  <a:moveTo>
                    <a:pt x="1502700" y="976760"/>
                  </a:moveTo>
                  <a:lnTo>
                    <a:pt x="0" y="0"/>
                  </a:lnTo>
                </a:path>
              </a:pathLst>
            </a:custGeom>
            <a:noFill/>
            <a:ln w="9525">
              <a:solidFill>
                <a:srgbClr val="FF7C00"/>
              </a:solidFill>
              <a:round/>
            </a:ln>
          </p:spPr>
          <p:style>
            <a:lnRef idx="0"/>
            <a:fillRef idx="0"/>
            <a:effectRef idx="0"/>
            <a:fontRef idx="minor"/>
          </p:style>
          <p:txBody>
            <a:bodyPr/>
            <a:lstStyle/>
            <a:p/>
          </p:txBody>
        </p:sp>
        <p:sp>
          <p:nvSpPr>
            <p:cNvPr id="540" name="object 9"/>
            <p:cNvSpPr/>
            <p:nvPr/>
          </p:nvSpPr>
          <p:spPr>
            <a:xfrm>
              <a:off x="5245560" y="3026880"/>
              <a:ext cx="124560" cy="107640"/>
            </a:xfrm>
            <a:custGeom>
              <a:rect l="l" t="t" r="r" b="b"/>
              <a:pathLst>
                <a:path w="141604" h="122554">
                  <a:moveTo>
                    <a:pt x="0" y="0"/>
                  </a:moveTo>
                  <a:lnTo>
                    <a:pt x="71882" y="122453"/>
                  </a:lnTo>
                  <a:lnTo>
                    <a:pt x="141084" y="15976"/>
                  </a:lnTo>
                  <a:lnTo>
                    <a:pt x="0" y="0"/>
                  </a:lnTo>
                  <a:close/>
                </a:path>
              </a:pathLst>
            </a:custGeom>
            <a:solidFill>
              <a:srgbClr val="FF7C00"/>
            </a:solidFill>
            <a:ln w="0">
              <a:noFill/>
            </a:ln>
          </p:spPr>
          <p:style>
            <a:lnRef idx="0"/>
            <a:fillRef idx="0"/>
            <a:effectRef idx="0"/>
            <a:fontRef idx="minor"/>
          </p:style>
          <p:txBody>
            <a:bodyPr/>
            <a:lstStyle/>
            <a:p/>
          </p:txBody>
        </p:sp>
      </p:grpSp>
      <p:sp>
        <p:nvSpPr>
          <p:cNvPr id="541" name="object 10"/>
          <p:cNvSpPr/>
          <p:nvPr/>
        </p:nvSpPr>
        <p:spPr>
          <a:xfrm>
            <a:off x="1415520" y="3781080"/>
            <a:ext cx="2313720" cy="1035000"/>
          </a:xfrm>
          <a:prstGeom prst="rect">
            <a:avLst/>
          </a:prstGeom>
          <a:noFill/>
          <a:ln w="0">
            <a:noFill/>
          </a:ln>
        </p:spPr>
        <p:style>
          <a:lnRef idx="0"/>
          <a:fillRef idx="0"/>
          <a:effectRef idx="0"/>
          <a:fontRef idx="minor"/>
        </p:style>
        <p:txBody>
          <a:bodyPr lIns="0" tIns="10800" rIns="0" bIns="0" anchor="t">
            <a:spAutoFit/>
          </a:bodyPr>
          <a:lstStyle/>
          <a:p>
            <a:pPr marL="11160">
              <a:lnSpc>
                <a:spcPct val="119000"/>
              </a:lnSpc>
              <a:spcBef>
                <a:spcPts val="85"/>
              </a:spcBef>
              <a:buNone/>
            </a:pPr>
            <a:r>
              <a:rPr lang="en-US" sz="2830" b="0" strike="noStrike" spc="-1">
                <a:solidFill>
                  <a:srgbClr val="4348AA"/>
                </a:solidFill>
                <a:latin typeface="Comic Sans MS"/>
              </a:rPr>
              <a:t>Deterministic  Polynomial</a:t>
            </a:r>
            <a:endParaRPr lang="en-IN" sz="2830" b="0" strike="noStrike" spc="-1">
              <a:latin typeface="Arial"/>
            </a:endParaRPr>
          </a:p>
        </p:txBody>
      </p:sp>
      <p:sp>
        <p:nvSpPr>
          <p:cNvPr id="542" name="object 11"/>
          <p:cNvSpPr/>
          <p:nvPr/>
        </p:nvSpPr>
        <p:spPr>
          <a:xfrm>
            <a:off x="5410440" y="3848400"/>
            <a:ext cx="3123720" cy="1035000"/>
          </a:xfrm>
          <a:prstGeom prst="rect">
            <a:avLst/>
          </a:prstGeom>
          <a:noFill/>
          <a:ln w="0">
            <a:noFill/>
          </a:ln>
        </p:spPr>
        <p:style>
          <a:lnRef idx="0"/>
          <a:fillRef idx="0"/>
          <a:effectRef idx="0"/>
          <a:fontRef idx="minor"/>
        </p:style>
        <p:txBody>
          <a:bodyPr lIns="0" tIns="10800" rIns="0" bIns="0" anchor="t">
            <a:spAutoFit/>
          </a:bodyPr>
          <a:lstStyle/>
          <a:p>
            <a:pPr marL="11160">
              <a:lnSpc>
                <a:spcPct val="119000"/>
              </a:lnSpc>
              <a:spcBef>
                <a:spcPts val="85"/>
              </a:spcBef>
              <a:buNone/>
            </a:pPr>
            <a:r>
              <a:rPr lang="en-US" sz="2830" b="0" strike="noStrike" spc="-1">
                <a:solidFill>
                  <a:srgbClr val="4348AA"/>
                </a:solidFill>
                <a:latin typeface="Comic Sans MS"/>
              </a:rPr>
              <a:t>Non-Deterministic  Polynomial</a:t>
            </a:r>
            <a:endParaRPr lang="en-IN" sz="2830" b="0" strike="noStrike" spc="-1">
              <a:latin typeface="Arial"/>
            </a:endParaRPr>
          </a:p>
        </p:txBody>
      </p:sp>
    </p:spTree>
  </p:cSld>
  <p:clrMapOvr>
    <a:masterClrMapping/>
  </p:clrMapOvr>
  <p:transition/>
  <p:timing/>
</p:sld>
</file>

<file path=ppt/slides/slide4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3" name="object 2"/>
          <p:cNvSpPr/>
          <p:nvPr/>
        </p:nvSpPr>
        <p:spPr>
          <a:xfrm>
            <a:off x="944640" y="1173240"/>
            <a:ext cx="243396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4">
                <a:solidFill>
                  <a:srgbClr val="E02DA4"/>
                </a:solidFill>
                <a:latin typeface="Comic Sans MS"/>
              </a:rPr>
              <a:t>Open</a:t>
            </a:r>
            <a:r>
              <a:rPr lang="en-US" sz="2830" b="0" strike="noStrike" spc="-80">
                <a:solidFill>
                  <a:srgbClr val="E02DA4"/>
                </a:solidFill>
                <a:latin typeface="Comic Sans MS"/>
              </a:rPr>
              <a:t> </a:t>
            </a:r>
            <a:r>
              <a:rPr lang="en-US" sz="2830" b="0" strike="noStrike" spc="-1">
                <a:solidFill>
                  <a:srgbClr val="E02DA4"/>
                </a:solidFill>
                <a:latin typeface="Comic Sans MS"/>
              </a:rPr>
              <a:t>Problem:</a:t>
            </a:r>
            <a:endParaRPr lang="en-IN" sz="2830" b="0" strike="noStrike" spc="-1">
              <a:latin typeface="Arial"/>
            </a:endParaRPr>
          </a:p>
        </p:txBody>
      </p:sp>
      <p:sp>
        <p:nvSpPr>
          <p:cNvPr id="544" name="PlaceHolder 1"/>
          <p:cNvSpPr>
            <a:spLocks noGrp="1"/>
          </p:cNvSpPr>
          <p:nvPr>
            <p:ph type="title" idx="4294967295"/>
          </p:nvPr>
        </p:nvSpPr>
        <p:spPr>
          <a:xfrm>
            <a:off x="3996720" y="982440"/>
            <a:ext cx="2216160" cy="1452960"/>
          </a:xfrm>
          <a:prstGeom prst="rect">
            <a:avLst/>
          </a:prstGeom>
          <a:noFill/>
          <a:ln w="0">
            <a:noFill/>
          </a:ln>
        </p:spPr>
        <p:txBody>
          <a:bodyPr lIns="0" tIns="14040" rIns="0" bIns="0" anchor="t">
            <a:noAutofit/>
          </a:bodyPr>
          <a:lstStyle/>
          <a:p>
            <a:pPr marL="11160">
              <a:lnSpc>
                <a:spcPct val="100000"/>
              </a:lnSpc>
              <a:spcBef>
                <a:spcPts val="111"/>
              </a:spcBef>
              <a:buNone/>
            </a:pPr>
            <a:r>
              <a:rPr lang="en-US" sz="4720" b="0" i="1" strike="noStrike" spc="15">
                <a:solidFill>
                  <a:srgbClr val="000000"/>
                </a:solidFill>
                <a:latin typeface="Times New Roman"/>
              </a:rPr>
              <a:t>P </a:t>
            </a:r>
            <a:r>
              <a:rPr lang="en-US" sz="4720" b="0" strike="noStrike" spc="15">
                <a:solidFill>
                  <a:srgbClr val="000000"/>
                </a:solidFill>
                <a:latin typeface="Symbol"/>
              </a:rPr>
              <a:t></a:t>
            </a:r>
            <a:r>
              <a:rPr lang="en-US" sz="4720" b="0" strike="noStrike" spc="15">
                <a:solidFill>
                  <a:srgbClr val="000000"/>
                </a:solidFill>
                <a:latin typeface="Times New Roman"/>
              </a:rPr>
              <a:t> </a:t>
            </a:r>
            <a:r>
              <a:rPr lang="en-US" sz="4720" b="0" i="1" strike="noStrike" spc="21">
                <a:solidFill>
                  <a:srgbClr val="000000"/>
                </a:solidFill>
                <a:latin typeface="Times New Roman"/>
              </a:rPr>
              <a:t>NP</a:t>
            </a:r>
            <a:r>
              <a:rPr lang="en-US" sz="4720" b="0" i="1" strike="noStrike" spc="-94">
                <a:solidFill>
                  <a:srgbClr val="000000"/>
                </a:solidFill>
                <a:latin typeface="Times New Roman"/>
              </a:rPr>
              <a:t> </a:t>
            </a:r>
            <a:r>
              <a:rPr lang="en-US" sz="4720" b="0" strike="noStrike" spc="12">
                <a:solidFill>
                  <a:srgbClr val="000000"/>
                </a:solidFill>
                <a:latin typeface="Times New Roman"/>
              </a:rPr>
              <a:t>?</a:t>
            </a:r>
            <a:endParaRPr lang="en-US" sz="4720" b="0" strike="noStrike" spc="-1">
              <a:solidFill>
                <a:srgbClr val="000000"/>
              </a:solidFill>
              <a:latin typeface="Calibri"/>
            </a:endParaRPr>
          </a:p>
        </p:txBody>
      </p:sp>
      <p:sp>
        <p:nvSpPr>
          <p:cNvPr id="545" name="object 4"/>
          <p:cNvSpPr/>
          <p:nvPr/>
        </p:nvSpPr>
        <p:spPr>
          <a:xfrm>
            <a:off x="1482480" y="3862800"/>
            <a:ext cx="604224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FF2800"/>
                </a:solidFill>
                <a:latin typeface="Comic Sans MS"/>
              </a:rPr>
              <a:t>WE DO NOT KNOW THE</a:t>
            </a:r>
            <a:r>
              <a:rPr lang="en-US" sz="2830" b="0" strike="noStrike" spc="-89">
                <a:solidFill>
                  <a:srgbClr val="FF2800"/>
                </a:solidFill>
                <a:latin typeface="Comic Sans MS"/>
              </a:rPr>
              <a:t> </a:t>
            </a:r>
            <a:r>
              <a:rPr lang="en-US" sz="2830" b="0" strike="noStrike" spc="-4">
                <a:solidFill>
                  <a:srgbClr val="FF2800"/>
                </a:solidFill>
                <a:latin typeface="Comic Sans MS"/>
              </a:rPr>
              <a:t>ANSWER</a:t>
            </a:r>
            <a:endParaRPr lang="en-IN" sz="283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6" name="object 2"/>
          <p:cNvSpPr/>
          <p:nvPr/>
        </p:nvSpPr>
        <p:spPr>
          <a:xfrm>
            <a:off x="810360" y="3041640"/>
            <a:ext cx="6987600" cy="2235600"/>
          </a:xfrm>
          <a:prstGeom prst="rect">
            <a:avLst/>
          </a:prstGeom>
          <a:noFill/>
          <a:ln w="0">
            <a:noFill/>
          </a:ln>
        </p:spPr>
        <p:style>
          <a:lnRef idx="0"/>
          <a:fillRef idx="0"/>
          <a:effectRef idx="0"/>
          <a:fontRef idx="minor"/>
        </p:style>
        <p:txBody>
          <a:bodyPr lIns="0" tIns="9000" rIns="0" bIns="0" anchor="t">
            <a:spAutoFit/>
          </a:bodyPr>
          <a:lstStyle/>
          <a:p>
            <a:pPr marL="1726200" indent="-1715760">
              <a:lnSpc>
                <a:spcPct val="119000"/>
              </a:lnSpc>
              <a:spcBef>
                <a:spcPts val="71"/>
              </a:spcBef>
              <a:buNone/>
              <a:tabLst>
                <a:tab pos="0"/>
              </a:tabLst>
            </a:pPr>
            <a:r>
              <a:rPr lang="en-US" sz="2830" b="0" strike="noStrike" spc="-1">
                <a:solidFill>
                  <a:srgbClr val="00A500"/>
                </a:solidFill>
                <a:latin typeface="Comic Sans MS"/>
              </a:rPr>
              <a:t>Example:	</a:t>
            </a:r>
            <a:r>
              <a:rPr lang="en-US" sz="2830" b="0" strike="noStrike" spc="-1">
                <a:solidFill>
                  <a:srgbClr val="4348AA"/>
                </a:solidFill>
                <a:latin typeface="Comic Sans MS"/>
              </a:rPr>
              <a:t>Does </a:t>
            </a:r>
            <a:r>
              <a:rPr lang="en-US" sz="2830" b="0" strike="noStrike" spc="-4">
                <a:solidFill>
                  <a:srgbClr val="4348AA"/>
                </a:solidFill>
                <a:latin typeface="Comic Sans MS"/>
              </a:rPr>
              <a:t>the Satisfiability</a:t>
            </a:r>
            <a:r>
              <a:rPr lang="en-US" sz="2830" b="0" strike="noStrike" spc="-86">
                <a:solidFill>
                  <a:srgbClr val="4348AA"/>
                </a:solidFill>
                <a:latin typeface="Comic Sans MS"/>
              </a:rPr>
              <a:t> </a:t>
            </a:r>
            <a:r>
              <a:rPr lang="en-US" sz="2830" b="0" strike="noStrike" spc="-1">
                <a:solidFill>
                  <a:srgbClr val="4348AA"/>
                </a:solidFill>
                <a:latin typeface="Comic Sans MS"/>
              </a:rPr>
              <a:t>problem  have a polynomial </a:t>
            </a:r>
            <a:r>
              <a:rPr lang="en-US" sz="2830" b="0" strike="noStrike" spc="-4">
                <a:solidFill>
                  <a:srgbClr val="4348AA"/>
                </a:solidFill>
                <a:latin typeface="Comic Sans MS"/>
              </a:rPr>
              <a:t>time  deterministic</a:t>
            </a:r>
            <a:r>
              <a:rPr lang="en-US" sz="2830" b="0" strike="noStrike" spc="-15">
                <a:solidFill>
                  <a:srgbClr val="4348AA"/>
                </a:solidFill>
                <a:latin typeface="Comic Sans MS"/>
              </a:rPr>
              <a:t> </a:t>
            </a:r>
            <a:r>
              <a:rPr lang="en-US" sz="2830" b="0" strike="noStrike" spc="-1">
                <a:solidFill>
                  <a:srgbClr val="4348AA"/>
                </a:solidFill>
                <a:latin typeface="Comic Sans MS"/>
              </a:rPr>
              <a:t>algorithm?</a:t>
            </a:r>
            <a:endParaRPr lang="en-IN" sz="2830" b="0" strike="noStrike" spc="-1">
              <a:latin typeface="Arial"/>
            </a:endParaRPr>
          </a:p>
          <a:p>
            <a:pPr>
              <a:lnSpc>
                <a:spcPct val="100000"/>
              </a:lnSpc>
              <a:spcBef>
                <a:spcPts val="45"/>
              </a:spcBef>
              <a:buNone/>
              <a:tabLst>
                <a:tab pos="0"/>
              </a:tabLst>
            </a:pPr>
            <a:endParaRPr lang="en-IN" sz="5030" b="0" strike="noStrike" spc="-1">
              <a:latin typeface="Arial"/>
            </a:endParaRPr>
          </a:p>
          <a:p>
            <a:pPr marL="750240" indent="-1715760">
              <a:lnSpc>
                <a:spcPct val="100000"/>
              </a:lnSpc>
              <a:buNone/>
              <a:tabLst>
                <a:tab pos="0"/>
              </a:tabLst>
            </a:pPr>
            <a:r>
              <a:rPr lang="en-US" sz="2830" b="0" strike="noStrike" spc="-1">
                <a:solidFill>
                  <a:srgbClr val="FF2800"/>
                </a:solidFill>
                <a:latin typeface="Comic Sans MS"/>
              </a:rPr>
              <a:t>WE DO NOT KNOW THE</a:t>
            </a:r>
            <a:r>
              <a:rPr lang="en-US" sz="2830" b="0" strike="noStrike" spc="-66">
                <a:solidFill>
                  <a:srgbClr val="FF2800"/>
                </a:solidFill>
                <a:latin typeface="Comic Sans MS"/>
              </a:rPr>
              <a:t> </a:t>
            </a:r>
            <a:r>
              <a:rPr lang="en-US" sz="2830" b="0" strike="noStrike" spc="-4">
                <a:solidFill>
                  <a:srgbClr val="FF2800"/>
                </a:solidFill>
                <a:latin typeface="Comic Sans MS"/>
              </a:rPr>
              <a:t>ANSWER</a:t>
            </a:r>
            <a:endParaRPr lang="en-IN" sz="2830" b="0" strike="noStrike" spc="-1">
              <a:latin typeface="Arial"/>
            </a:endParaRPr>
          </a:p>
        </p:txBody>
      </p:sp>
      <p:sp>
        <p:nvSpPr>
          <p:cNvPr id="547" name="object 3"/>
          <p:cNvSpPr/>
          <p:nvPr/>
        </p:nvSpPr>
        <p:spPr>
          <a:xfrm>
            <a:off x="944640" y="1173240"/>
            <a:ext cx="243396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4">
                <a:solidFill>
                  <a:srgbClr val="E02DA4"/>
                </a:solidFill>
                <a:latin typeface="Comic Sans MS"/>
              </a:rPr>
              <a:t>Open</a:t>
            </a:r>
            <a:r>
              <a:rPr lang="en-US" sz="2830" b="0" strike="noStrike" spc="-80">
                <a:solidFill>
                  <a:srgbClr val="E02DA4"/>
                </a:solidFill>
                <a:latin typeface="Comic Sans MS"/>
              </a:rPr>
              <a:t> </a:t>
            </a:r>
            <a:r>
              <a:rPr lang="en-US" sz="2830" b="0" strike="noStrike" spc="-1">
                <a:solidFill>
                  <a:srgbClr val="E02DA4"/>
                </a:solidFill>
                <a:latin typeface="Comic Sans MS"/>
              </a:rPr>
              <a:t>Problem:</a:t>
            </a:r>
            <a:endParaRPr lang="en-IN" sz="2830" b="0" strike="noStrike" spc="-1">
              <a:latin typeface="Arial"/>
            </a:endParaRPr>
          </a:p>
        </p:txBody>
      </p:sp>
      <p:sp>
        <p:nvSpPr>
          <p:cNvPr id="548" name="PlaceHolder 1"/>
          <p:cNvSpPr>
            <a:spLocks noGrp="1"/>
          </p:cNvSpPr>
          <p:nvPr>
            <p:ph type="title" idx="4294967295"/>
          </p:nvPr>
        </p:nvSpPr>
        <p:spPr>
          <a:xfrm>
            <a:off x="3996720" y="982440"/>
            <a:ext cx="2216160" cy="1452960"/>
          </a:xfrm>
          <a:prstGeom prst="rect">
            <a:avLst/>
          </a:prstGeom>
          <a:noFill/>
          <a:ln w="0">
            <a:noFill/>
          </a:ln>
        </p:spPr>
        <p:txBody>
          <a:bodyPr lIns="0" tIns="14040" rIns="0" bIns="0" anchor="t">
            <a:noAutofit/>
          </a:bodyPr>
          <a:lstStyle/>
          <a:p>
            <a:pPr marL="11160">
              <a:lnSpc>
                <a:spcPct val="100000"/>
              </a:lnSpc>
              <a:spcBef>
                <a:spcPts val="111"/>
              </a:spcBef>
              <a:buNone/>
            </a:pPr>
            <a:r>
              <a:rPr lang="en-US" sz="4720" b="0" i="1" strike="noStrike" spc="15">
                <a:solidFill>
                  <a:srgbClr val="000000"/>
                </a:solidFill>
                <a:latin typeface="Times New Roman"/>
              </a:rPr>
              <a:t>P </a:t>
            </a:r>
            <a:r>
              <a:rPr lang="en-US" sz="4720" b="0" strike="noStrike" spc="15">
                <a:solidFill>
                  <a:srgbClr val="000000"/>
                </a:solidFill>
                <a:latin typeface="Symbol"/>
              </a:rPr>
              <a:t></a:t>
            </a:r>
            <a:r>
              <a:rPr lang="en-US" sz="4720" b="0" strike="noStrike" spc="15">
                <a:solidFill>
                  <a:srgbClr val="000000"/>
                </a:solidFill>
                <a:latin typeface="Times New Roman"/>
              </a:rPr>
              <a:t> </a:t>
            </a:r>
            <a:r>
              <a:rPr lang="en-US" sz="4720" b="0" i="1" strike="noStrike" spc="21">
                <a:solidFill>
                  <a:srgbClr val="000000"/>
                </a:solidFill>
                <a:latin typeface="Times New Roman"/>
              </a:rPr>
              <a:t>NP</a:t>
            </a:r>
            <a:r>
              <a:rPr lang="en-US" sz="4720" b="0" i="1" strike="noStrike" spc="-94">
                <a:solidFill>
                  <a:srgbClr val="000000"/>
                </a:solidFill>
                <a:latin typeface="Times New Roman"/>
              </a:rPr>
              <a:t> </a:t>
            </a:r>
            <a:r>
              <a:rPr lang="en-US" sz="4720" b="0" strike="noStrike" spc="12">
                <a:solidFill>
                  <a:srgbClr val="000000"/>
                </a:solidFill>
                <a:latin typeface="Times New Roman"/>
              </a:rPr>
              <a:t>?</a:t>
            </a:r>
            <a:endParaRPr lang="en-US" sz="4720" b="0" strike="noStrike" spc="-1">
              <a:solidFill>
                <a:srgbClr val="000000"/>
              </a:solidFill>
              <a:latin typeface="Calibri"/>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9" name="PlaceHolder 1"/>
          <p:cNvSpPr>
            <a:spLocks noGrp="1"/>
          </p:cNvSpPr>
          <p:nvPr>
            <p:ph type="title" idx="4294967295"/>
          </p:nvPr>
        </p:nvSpPr>
        <p:spPr>
          <a:xfrm>
            <a:off x="609480" y="461880"/>
            <a:ext cx="7322400" cy="1156320"/>
          </a:xfrm>
          <a:prstGeom prst="rect">
            <a:avLst/>
          </a:prstGeom>
          <a:noFill/>
          <a:ln w="0">
            <a:noFill/>
          </a:ln>
        </p:spPr>
        <p:txBody>
          <a:bodyPr lIns="0" tIns="11160" rIns="0" bIns="0" anchor="t">
            <a:noAutofit/>
          </a:bodyPr>
          <a:lstStyle/>
          <a:p>
            <a:pPr marL="11160">
              <a:lnSpc>
                <a:spcPct val="100000"/>
              </a:lnSpc>
              <a:spcBef>
                <a:spcPts val="88"/>
              </a:spcBef>
              <a:buNone/>
            </a:pPr>
            <a:r>
              <a:rPr lang="en-US" sz="4380" b="0" strike="noStrike" spc="-1">
                <a:solidFill>
                  <a:srgbClr val="0A31FF"/>
                </a:solidFill>
                <a:latin typeface="Arial"/>
              </a:rPr>
              <a:t>Polynomial Time</a:t>
            </a:r>
            <a:r>
              <a:rPr lang="en-US" sz="4380" b="0" strike="noStrike" spc="-86">
                <a:solidFill>
                  <a:srgbClr val="0A31FF"/>
                </a:solidFill>
                <a:latin typeface="Arial"/>
              </a:rPr>
              <a:t> </a:t>
            </a:r>
            <a:r>
              <a:rPr lang="en-US" sz="4380" b="0" strike="noStrike" spc="-4">
                <a:solidFill>
                  <a:srgbClr val="0A31FF"/>
                </a:solidFill>
                <a:latin typeface="Arial"/>
              </a:rPr>
              <a:t>Reductions</a:t>
            </a:r>
            <a:endParaRPr lang="en-US" sz="4380" b="0" strike="noStrike" spc="-1">
              <a:solidFill>
                <a:srgbClr val="000000"/>
              </a:solidFill>
              <a:latin typeface="Calibri"/>
            </a:endParaRPr>
          </a:p>
        </p:txBody>
      </p:sp>
      <p:sp>
        <p:nvSpPr>
          <p:cNvPr id="550" name="object 3"/>
          <p:cNvSpPr/>
          <p:nvPr/>
        </p:nvSpPr>
        <p:spPr>
          <a:xfrm>
            <a:off x="585000" y="1540440"/>
            <a:ext cx="524664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00A500"/>
                </a:solidFill>
                <a:latin typeface="Comic Sans MS"/>
              </a:rPr>
              <a:t>Polynomial Computable</a:t>
            </a:r>
            <a:r>
              <a:rPr lang="en-US" sz="2830" b="0" strike="noStrike" spc="-86">
                <a:solidFill>
                  <a:srgbClr val="00A500"/>
                </a:solidFill>
                <a:latin typeface="Comic Sans MS"/>
              </a:rPr>
              <a:t> </a:t>
            </a:r>
            <a:r>
              <a:rPr lang="en-US" sz="2830" b="0" strike="noStrike" spc="-4">
                <a:solidFill>
                  <a:srgbClr val="00A500"/>
                </a:solidFill>
                <a:latin typeface="Comic Sans MS"/>
              </a:rPr>
              <a:t>function</a:t>
            </a:r>
            <a:endParaRPr lang="en-IN" sz="2830" b="0" strike="noStrike" spc="-1">
              <a:latin typeface="Arial"/>
            </a:endParaRPr>
          </a:p>
        </p:txBody>
      </p:sp>
      <p:sp>
        <p:nvSpPr>
          <p:cNvPr id="551" name="object 4"/>
          <p:cNvSpPr/>
          <p:nvPr/>
        </p:nvSpPr>
        <p:spPr>
          <a:xfrm>
            <a:off x="5956200" y="1486800"/>
            <a:ext cx="511200" cy="669600"/>
          </a:xfrm>
          <a:prstGeom prst="rect">
            <a:avLst/>
          </a:prstGeom>
          <a:noFill/>
          <a:ln w="0">
            <a:noFill/>
          </a:ln>
        </p:spPr>
        <p:style>
          <a:lnRef idx="0"/>
          <a:fillRef idx="0"/>
          <a:effectRef idx="0"/>
          <a:fontRef idx="minor"/>
        </p:style>
        <p:txBody>
          <a:bodyPr lIns="0" tIns="11160" rIns="0" bIns="0" anchor="t">
            <a:spAutoFit/>
          </a:bodyPr>
          <a:lstStyle/>
          <a:p>
            <a:pPr marL="33480">
              <a:lnSpc>
                <a:spcPct val="100000"/>
              </a:lnSpc>
              <a:spcBef>
                <a:spcPts val="88"/>
              </a:spcBef>
              <a:buNone/>
              <a:tabLst>
                <a:tab pos="370440"/>
              </a:tabLst>
            </a:pPr>
            <a:r>
              <a:rPr lang="en-US" sz="2830" b="0" i="1" strike="noStrike" spc="-4">
                <a:solidFill>
                  <a:srgbClr val="000000"/>
                </a:solidFill>
                <a:latin typeface="Times New Roman"/>
              </a:rPr>
              <a:t>f	</a:t>
            </a:r>
            <a:r>
              <a:rPr lang="en-US" sz="4229" b="0" strike="noStrike" spc="-1" baseline="-11000">
                <a:solidFill>
                  <a:srgbClr val="00A500"/>
                </a:solidFill>
                <a:latin typeface="Comic Sans MS"/>
              </a:rPr>
              <a:t>:</a:t>
            </a:r>
            <a:endParaRPr lang="en-IN" sz="4230" b="0" strike="noStrike" spc="-1">
              <a:latin typeface="Arial"/>
            </a:endParaRPr>
          </a:p>
        </p:txBody>
      </p:sp>
      <p:sp>
        <p:nvSpPr>
          <p:cNvPr id="552" name="object 5"/>
          <p:cNvSpPr/>
          <p:nvPr/>
        </p:nvSpPr>
        <p:spPr>
          <a:xfrm>
            <a:off x="585000" y="2133360"/>
            <a:ext cx="7943400" cy="921240"/>
          </a:xfrm>
          <a:prstGeom prst="rect">
            <a:avLst/>
          </a:prstGeom>
          <a:noFill/>
          <a:ln w="0">
            <a:noFill/>
          </a:ln>
        </p:spPr>
        <p:style>
          <a:lnRef idx="0"/>
          <a:fillRef idx="0"/>
          <a:effectRef idx="0"/>
          <a:fontRef idx="minor"/>
        </p:style>
        <p:txBody>
          <a:bodyPr lIns="0" tIns="26280" rIns="0" bIns="0" anchor="t">
            <a:spAutoFit/>
          </a:bodyPr>
          <a:lstStyle/>
          <a:p>
            <a:pPr marL="11160">
              <a:lnSpc>
                <a:spcPct val="111000"/>
              </a:lnSpc>
              <a:spcBef>
                <a:spcPts val="207"/>
              </a:spcBef>
              <a:buNone/>
              <a:tabLst>
                <a:tab pos="1518480"/>
                <a:tab pos="2112840"/>
              </a:tabLst>
            </a:pPr>
            <a:r>
              <a:rPr lang="en-US" sz="2830" b="0" strike="noStrike" spc="-1">
                <a:solidFill>
                  <a:srgbClr val="4348AA"/>
                </a:solidFill>
                <a:latin typeface="Comic Sans MS"/>
              </a:rPr>
              <a:t>For any	</a:t>
            </a:r>
            <a:r>
              <a:rPr lang="en-US" sz="5300" b="0" i="1" strike="noStrike" spc="-7" baseline="-2000">
                <a:solidFill>
                  <a:srgbClr val="000000"/>
                </a:solidFill>
                <a:latin typeface="Times New Roman"/>
              </a:rPr>
              <a:t>w	</a:t>
            </a:r>
            <a:r>
              <a:rPr lang="en-US" sz="2830" b="0" strike="noStrike" spc="-4">
                <a:solidFill>
                  <a:srgbClr val="4348AA"/>
                </a:solidFill>
                <a:latin typeface="Comic Sans MS"/>
              </a:rPr>
              <a:t>computes          in </a:t>
            </a:r>
            <a:r>
              <a:rPr lang="en-US" sz="2830" b="0" strike="noStrike" spc="-1">
                <a:solidFill>
                  <a:srgbClr val="4348AA"/>
                </a:solidFill>
                <a:latin typeface="Comic Sans MS"/>
              </a:rPr>
              <a:t>polynomial</a:t>
            </a:r>
            <a:r>
              <a:rPr lang="en-US" sz="2830" b="0" strike="noStrike" spc="-24">
                <a:solidFill>
                  <a:srgbClr val="4348AA"/>
                </a:solidFill>
                <a:latin typeface="Comic Sans MS"/>
              </a:rPr>
              <a:t> </a:t>
            </a:r>
            <a:r>
              <a:rPr lang="en-US" sz="2830" b="0" strike="noStrike" spc="-4">
                <a:solidFill>
                  <a:srgbClr val="4348AA"/>
                </a:solidFill>
                <a:latin typeface="Comic Sans MS"/>
              </a:rPr>
              <a:t>time</a:t>
            </a:r>
            <a:endParaRPr lang="en-IN" sz="2830" b="0" strike="noStrike" spc="-1">
              <a:latin typeface="Arial"/>
            </a:endParaRPr>
          </a:p>
        </p:txBody>
      </p:sp>
      <p:sp>
        <p:nvSpPr>
          <p:cNvPr id="553" name="object 6"/>
          <p:cNvSpPr/>
          <p:nvPr/>
        </p:nvSpPr>
        <p:spPr>
          <a:xfrm>
            <a:off x="4556880" y="2247840"/>
            <a:ext cx="726480" cy="458280"/>
          </a:xfrm>
          <a:prstGeom prst="rect">
            <a:avLst/>
          </a:prstGeom>
          <a:noFill/>
          <a:ln w="0">
            <a:noFill/>
          </a:ln>
        </p:spPr>
        <p:style>
          <a:lnRef idx="0"/>
          <a:fillRef idx="0"/>
          <a:effectRef idx="0"/>
          <a:fontRef idx="minor"/>
        </p:style>
        <p:txBody>
          <a:bodyPr lIns="0" tIns="15120" rIns="0" bIns="0" anchor="t">
            <a:spAutoFit/>
          </a:bodyPr>
          <a:lstStyle/>
          <a:p>
            <a:pPr marL="11160">
              <a:lnSpc>
                <a:spcPct val="100000"/>
              </a:lnSpc>
              <a:spcBef>
                <a:spcPts val="119"/>
              </a:spcBef>
              <a:buNone/>
            </a:pPr>
            <a:r>
              <a:rPr lang="en-US" sz="2910" b="0" i="1" strike="noStrike" spc="7">
                <a:solidFill>
                  <a:srgbClr val="000000"/>
                </a:solidFill>
                <a:latin typeface="Times New Roman"/>
              </a:rPr>
              <a:t>f</a:t>
            </a:r>
            <a:r>
              <a:rPr lang="en-US" sz="2910" b="0" i="1" strike="noStrike" spc="-103">
                <a:solidFill>
                  <a:srgbClr val="000000"/>
                </a:solidFill>
                <a:latin typeface="Times New Roman"/>
              </a:rPr>
              <a:t> </a:t>
            </a:r>
            <a:r>
              <a:rPr lang="en-US" sz="2910" b="0" strike="noStrike" spc="43">
                <a:solidFill>
                  <a:srgbClr val="000000"/>
                </a:solidFill>
                <a:latin typeface="Times New Roman"/>
              </a:rPr>
              <a:t>(</a:t>
            </a:r>
            <a:r>
              <a:rPr lang="en-US" sz="2910" b="0" i="1" strike="noStrike" spc="43">
                <a:solidFill>
                  <a:srgbClr val="000000"/>
                </a:solidFill>
                <a:latin typeface="Times New Roman"/>
              </a:rPr>
              <a:t>w</a:t>
            </a:r>
            <a:r>
              <a:rPr lang="en-US" sz="2910" b="0" strike="noStrike" spc="43">
                <a:solidFill>
                  <a:srgbClr val="000000"/>
                </a:solidFill>
                <a:latin typeface="Times New Roman"/>
              </a:rPr>
              <a:t>)</a:t>
            </a:r>
            <a:endParaRPr lang="en-IN" sz="2910" b="0" strike="noStrike" spc="-1">
              <a:latin typeface="Arial"/>
            </a:endParaRPr>
          </a:p>
        </p:txBody>
      </p:sp>
      <p:sp>
        <p:nvSpPr>
          <p:cNvPr id="554" name="object 2"/>
          <p:cNvSpPr/>
          <p:nvPr/>
        </p:nvSpPr>
        <p:spPr>
          <a:xfrm>
            <a:off x="857520" y="3708360"/>
            <a:ext cx="708048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4348AA"/>
                </a:solidFill>
                <a:latin typeface="Comic Sans MS"/>
              </a:rPr>
              <a:t>Language A </a:t>
            </a:r>
            <a:r>
              <a:rPr lang="en-US" sz="2830" b="0" strike="noStrike" spc="-4">
                <a:solidFill>
                  <a:srgbClr val="4348AA"/>
                </a:solidFill>
                <a:latin typeface="Comic Sans MS"/>
              </a:rPr>
              <a:t>is </a:t>
            </a:r>
            <a:r>
              <a:rPr lang="en-US" sz="2830" b="0" strike="noStrike" spc="-1">
                <a:solidFill>
                  <a:srgbClr val="FF2800"/>
                </a:solidFill>
                <a:latin typeface="Comic Sans MS"/>
              </a:rPr>
              <a:t>polynomial </a:t>
            </a:r>
            <a:r>
              <a:rPr lang="en-US" sz="2830" b="0" strike="noStrike" spc="-4">
                <a:solidFill>
                  <a:srgbClr val="FF2800"/>
                </a:solidFill>
                <a:latin typeface="Comic Sans MS"/>
              </a:rPr>
              <a:t>time reducible</a:t>
            </a:r>
            <a:r>
              <a:rPr lang="en-US" sz="2830" b="0" strike="noStrike" spc="-89">
                <a:solidFill>
                  <a:srgbClr val="FF2800"/>
                </a:solidFill>
                <a:latin typeface="Comic Sans MS"/>
              </a:rPr>
              <a:t> </a:t>
            </a:r>
            <a:r>
              <a:rPr lang="en-US" sz="2830" b="0" strike="noStrike" spc="-4">
                <a:solidFill>
                  <a:srgbClr val="4348AA"/>
                </a:solidFill>
                <a:latin typeface="Comic Sans MS"/>
              </a:rPr>
              <a:t>to</a:t>
            </a:r>
            <a:endParaRPr lang="en-IN" sz="2830" b="0" strike="noStrike" spc="-1">
              <a:latin typeface="Arial"/>
            </a:endParaRPr>
          </a:p>
        </p:txBody>
      </p:sp>
      <p:sp>
        <p:nvSpPr>
          <p:cNvPr id="555" name="object 3"/>
          <p:cNvSpPr/>
          <p:nvPr/>
        </p:nvSpPr>
        <p:spPr>
          <a:xfrm>
            <a:off x="857520" y="4220280"/>
            <a:ext cx="5694480" cy="886320"/>
          </a:xfrm>
          <a:prstGeom prst="rect">
            <a:avLst/>
          </a:prstGeom>
          <a:noFill/>
          <a:ln w="0">
            <a:noFill/>
          </a:ln>
        </p:spPr>
        <p:style>
          <a:lnRef idx="0"/>
          <a:fillRef idx="0"/>
          <a:effectRef idx="0"/>
          <a:fontRef idx="minor"/>
        </p:style>
        <p:txBody>
          <a:bodyPr lIns="0" tIns="120600" rIns="0" bIns="0" anchor="t">
            <a:spAutoFit/>
          </a:bodyPr>
          <a:lstStyle/>
          <a:p>
            <a:pPr marL="11160">
              <a:lnSpc>
                <a:spcPct val="74000"/>
              </a:lnSpc>
              <a:spcBef>
                <a:spcPts val="950"/>
              </a:spcBef>
              <a:buNone/>
              <a:tabLst>
                <a:tab pos="3612240"/>
              </a:tabLst>
            </a:pPr>
            <a:r>
              <a:rPr lang="en-US" sz="2830" b="0" strike="noStrike" spc="-1">
                <a:solidFill>
                  <a:srgbClr val="4348AA"/>
                </a:solidFill>
                <a:latin typeface="Comic Sans MS"/>
              </a:rPr>
              <a:t>language B </a:t>
            </a:r>
            <a:r>
              <a:rPr lang="en-US" sz="2830" b="0" strike="noStrike" spc="-4">
                <a:solidFill>
                  <a:srgbClr val="4348AA"/>
                </a:solidFill>
                <a:latin typeface="Comic Sans MS"/>
              </a:rPr>
              <a:t>if there is </a:t>
            </a:r>
            <a:r>
              <a:rPr lang="en-US" sz="2830" b="0" strike="noStrike" spc="-1">
                <a:solidFill>
                  <a:srgbClr val="4348AA"/>
                </a:solidFill>
                <a:latin typeface="Comic Sans MS"/>
              </a:rPr>
              <a:t>a</a:t>
            </a:r>
            <a:r>
              <a:rPr lang="en-US" sz="2830" b="0" strike="noStrike" spc="-80">
                <a:solidFill>
                  <a:srgbClr val="4348AA"/>
                </a:solidFill>
                <a:latin typeface="Comic Sans MS"/>
              </a:rPr>
              <a:t> </a:t>
            </a:r>
            <a:r>
              <a:rPr lang="en-US" sz="2830" b="0" strike="noStrike" spc="-1">
                <a:solidFill>
                  <a:srgbClr val="4348AA"/>
                </a:solidFill>
                <a:latin typeface="Comic Sans MS"/>
              </a:rPr>
              <a:t>polynomial  computable </a:t>
            </a:r>
            <a:r>
              <a:rPr lang="en-US" sz="2830" b="0" strike="noStrike" spc="-4">
                <a:solidFill>
                  <a:srgbClr val="4348AA"/>
                </a:solidFill>
                <a:latin typeface="Comic Sans MS"/>
              </a:rPr>
              <a:t>function	</a:t>
            </a:r>
            <a:r>
              <a:rPr lang="en-US" sz="3970" b="0" i="1" strike="noStrike" spc="1">
                <a:solidFill>
                  <a:srgbClr val="000000"/>
                </a:solidFill>
                <a:latin typeface="Times New Roman"/>
              </a:rPr>
              <a:t>f </a:t>
            </a:r>
            <a:r>
              <a:rPr lang="en-US" sz="2830" b="0" strike="noStrike" spc="-1">
                <a:solidFill>
                  <a:srgbClr val="4348AA"/>
                </a:solidFill>
                <a:latin typeface="Comic Sans MS"/>
              </a:rPr>
              <a:t>such</a:t>
            </a:r>
            <a:r>
              <a:rPr lang="en-US" sz="2830" b="0" strike="noStrike" spc="324">
                <a:solidFill>
                  <a:srgbClr val="4348AA"/>
                </a:solidFill>
                <a:latin typeface="Comic Sans MS"/>
              </a:rPr>
              <a:t> </a:t>
            </a:r>
            <a:r>
              <a:rPr lang="en-US" sz="2830" b="0" strike="noStrike" spc="-4">
                <a:solidFill>
                  <a:srgbClr val="4348AA"/>
                </a:solidFill>
                <a:latin typeface="Comic Sans MS"/>
              </a:rPr>
              <a:t>that:</a:t>
            </a:r>
            <a:endParaRPr lang="en-IN" sz="2830" b="0" strike="noStrike" spc="-1">
              <a:latin typeface="Arial"/>
            </a:endParaRPr>
          </a:p>
        </p:txBody>
      </p:sp>
      <p:sp>
        <p:nvSpPr>
          <p:cNvPr id="556" name="object 4"/>
          <p:cNvSpPr/>
          <p:nvPr/>
        </p:nvSpPr>
        <p:spPr>
          <a:xfrm>
            <a:off x="3171960" y="5311440"/>
            <a:ext cx="3995640" cy="1209240"/>
          </a:xfrm>
          <a:prstGeom prst="rect">
            <a:avLst/>
          </a:prstGeom>
          <a:noFill/>
          <a:ln w="0">
            <a:noFill/>
          </a:ln>
        </p:spPr>
        <p:style>
          <a:lnRef idx="0"/>
          <a:fillRef idx="0"/>
          <a:effectRef idx="0"/>
          <a:fontRef idx="minor"/>
        </p:style>
        <p:txBody>
          <a:bodyPr lIns="0" tIns="12960" rIns="0" bIns="0" anchor="t">
            <a:spAutoFit/>
          </a:bodyPr>
          <a:lstStyle/>
          <a:p>
            <a:pPr marL="11160">
              <a:lnSpc>
                <a:spcPct val="100000"/>
              </a:lnSpc>
              <a:spcBef>
                <a:spcPts val="102"/>
              </a:spcBef>
              <a:buNone/>
              <a:tabLst>
                <a:tab pos="1378800"/>
                <a:tab pos="2250720"/>
              </a:tabLst>
            </a:pPr>
            <a:r>
              <a:rPr lang="en-US" sz="3930" b="0" i="1" strike="noStrike" spc="1">
                <a:solidFill>
                  <a:srgbClr val="000000"/>
                </a:solidFill>
                <a:latin typeface="Times New Roman"/>
              </a:rPr>
              <a:t>w</a:t>
            </a:r>
            <a:r>
              <a:rPr lang="en-US" sz="3930" b="0" i="1" strike="noStrike" spc="-642">
                <a:solidFill>
                  <a:srgbClr val="000000"/>
                </a:solidFill>
                <a:latin typeface="Times New Roman"/>
              </a:rPr>
              <a:t> </a:t>
            </a:r>
            <a:r>
              <a:rPr lang="en-US" sz="3930" b="0" strike="noStrike" spc="7">
                <a:solidFill>
                  <a:srgbClr val="000000"/>
                </a:solidFill>
                <a:latin typeface="Symbol"/>
              </a:rPr>
              <a:t></a:t>
            </a:r>
            <a:r>
              <a:rPr lang="en-US" sz="3930" b="0" strike="noStrike" spc="-208">
                <a:solidFill>
                  <a:srgbClr val="000000"/>
                </a:solidFill>
                <a:latin typeface="Times New Roman"/>
              </a:rPr>
              <a:t> </a:t>
            </a:r>
            <a:r>
              <a:rPr lang="en-US" sz="3930" b="0" i="1" strike="noStrike" spc="1">
                <a:solidFill>
                  <a:srgbClr val="000000"/>
                </a:solidFill>
                <a:latin typeface="Times New Roman"/>
              </a:rPr>
              <a:t>A	</a:t>
            </a:r>
            <a:r>
              <a:rPr lang="en-US" sz="3930" b="0" strike="noStrike" spc="12">
                <a:solidFill>
                  <a:srgbClr val="000000"/>
                </a:solidFill>
                <a:latin typeface="Symbol"/>
              </a:rPr>
              <a:t></a:t>
            </a:r>
            <a:r>
              <a:rPr lang="en-US" sz="3930" b="0" strike="noStrike" spc="12">
                <a:solidFill>
                  <a:srgbClr val="000000"/>
                </a:solidFill>
                <a:latin typeface="Times New Roman"/>
              </a:rPr>
              <a:t>	</a:t>
            </a:r>
            <a:r>
              <a:rPr lang="en-US" sz="3930" b="0" i="1" strike="noStrike" spc="-1">
                <a:solidFill>
                  <a:srgbClr val="000000"/>
                </a:solidFill>
                <a:latin typeface="Times New Roman"/>
              </a:rPr>
              <a:t>f</a:t>
            </a:r>
            <a:r>
              <a:rPr lang="en-US" sz="3930" b="0" i="1" strike="noStrike" spc="-75">
                <a:solidFill>
                  <a:srgbClr val="000000"/>
                </a:solidFill>
                <a:latin typeface="Times New Roman"/>
              </a:rPr>
              <a:t> </a:t>
            </a:r>
            <a:r>
              <a:rPr lang="en-US" sz="3930" b="0" strike="noStrike" spc="43">
                <a:solidFill>
                  <a:srgbClr val="000000"/>
                </a:solidFill>
                <a:latin typeface="Times New Roman"/>
              </a:rPr>
              <a:t>(</a:t>
            </a:r>
            <a:r>
              <a:rPr lang="en-US" sz="3930" b="0" i="1" strike="noStrike" spc="43">
                <a:solidFill>
                  <a:srgbClr val="000000"/>
                </a:solidFill>
                <a:latin typeface="Times New Roman"/>
              </a:rPr>
              <a:t>w</a:t>
            </a:r>
            <a:r>
              <a:rPr lang="en-US" sz="3930" b="0" strike="noStrike" spc="43">
                <a:solidFill>
                  <a:srgbClr val="000000"/>
                </a:solidFill>
                <a:latin typeface="Times New Roman"/>
              </a:rPr>
              <a:t>)</a:t>
            </a:r>
            <a:r>
              <a:rPr lang="en-US" sz="3930" b="0" strike="noStrike" spc="-571">
                <a:solidFill>
                  <a:srgbClr val="000000"/>
                </a:solidFill>
                <a:latin typeface="Times New Roman"/>
              </a:rPr>
              <a:t> </a:t>
            </a:r>
            <a:r>
              <a:rPr lang="en-US" sz="3930" b="0" strike="noStrike" spc="7">
                <a:solidFill>
                  <a:srgbClr val="000000"/>
                </a:solidFill>
                <a:latin typeface="Symbol"/>
              </a:rPr>
              <a:t></a:t>
            </a:r>
            <a:r>
              <a:rPr lang="en-US" sz="3930" b="0" strike="noStrike" spc="-412">
                <a:solidFill>
                  <a:srgbClr val="000000"/>
                </a:solidFill>
                <a:latin typeface="Times New Roman"/>
              </a:rPr>
              <a:t> </a:t>
            </a:r>
            <a:r>
              <a:rPr lang="en-US" sz="3930" b="0" i="1" strike="noStrike" spc="1">
                <a:solidFill>
                  <a:srgbClr val="000000"/>
                </a:solidFill>
                <a:latin typeface="Times New Roman"/>
              </a:rPr>
              <a:t>B</a:t>
            </a:r>
            <a:endParaRPr lang="en-IN" sz="393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50"/>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551"/>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552"/>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55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554"/>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555"/>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57" name="PlaceHolder 1"/>
          <p:cNvSpPr>
            <a:spLocks noGrp="1"/>
          </p:cNvSpPr>
          <p:nvPr>
            <p:ph type="title" idx="4294967295"/>
          </p:nvPr>
        </p:nvSpPr>
        <p:spPr>
          <a:xfrm>
            <a:off x="608760" y="1103400"/>
            <a:ext cx="7715880" cy="1242720"/>
          </a:xfrm>
          <a:prstGeom prst="rect">
            <a:avLst/>
          </a:prstGeom>
          <a:noFill/>
          <a:ln w="0">
            <a:noFill/>
          </a:ln>
        </p:spPr>
        <p:txBody>
          <a:bodyPr lIns="0" tIns="97560" rIns="0" bIns="0" anchor="t">
            <a:noAutofit/>
          </a:bodyPr>
          <a:lstStyle/>
          <a:p>
            <a:pPr marL="11160">
              <a:lnSpc>
                <a:spcPts val="4034"/>
              </a:lnSpc>
              <a:spcBef>
                <a:spcPts val="768"/>
              </a:spcBef>
              <a:buNone/>
              <a:tabLst>
                <a:tab pos="640440"/>
                <a:tab pos="1996920"/>
                <a:tab pos="2412720"/>
                <a:tab pos="3016800"/>
                <a:tab pos="7298280"/>
              </a:tabLst>
            </a:pPr>
            <a:r>
              <a:rPr lang="en-US" sz="2830" b="0" strike="noStrike" spc="-4">
                <a:solidFill>
                  <a:srgbClr val="4348AA"/>
                </a:solidFill>
                <a:latin typeface="Comic Sans MS"/>
              </a:rPr>
              <a:t>Suppos</a:t>
            </a:r>
            <a:r>
              <a:rPr lang="en-US" sz="2830" b="0" strike="noStrike" spc="-1">
                <a:solidFill>
                  <a:srgbClr val="4348AA"/>
                </a:solidFill>
                <a:latin typeface="Comic Sans MS"/>
              </a:rPr>
              <a:t>e</a:t>
            </a:r>
            <a:r>
              <a:rPr lang="en-US" sz="2830" b="0" strike="noStrike" spc="-4">
                <a:solidFill>
                  <a:srgbClr val="4348AA"/>
                </a:solidFill>
                <a:latin typeface="Comic Sans MS"/>
              </a:rPr>
              <a:t> tha</a:t>
            </a:r>
            <a:r>
              <a:rPr lang="en-US" sz="2830" b="0" strike="noStrike" spc="-1">
                <a:solidFill>
                  <a:srgbClr val="4348AA"/>
                </a:solidFill>
                <a:latin typeface="Comic Sans MS"/>
              </a:rPr>
              <a:t>t	</a:t>
            </a:r>
            <a:r>
              <a:rPr lang="en-US" sz="5829" b="0" i="1" strike="noStrike" spc="18" baseline="3000">
                <a:solidFill>
                  <a:srgbClr val="000000"/>
                </a:solidFill>
                <a:latin typeface="Times New Roman"/>
              </a:rPr>
              <a:t>A</a:t>
            </a:r>
            <a:r>
              <a:rPr lang="en-US" sz="5829" b="0" i="1" strike="noStrike" spc="310" baseline="3000">
                <a:solidFill>
                  <a:srgbClr val="000000"/>
                </a:solidFill>
                <a:latin typeface="Times New Roman"/>
              </a:rPr>
              <a:t> </a:t>
            </a:r>
            <a:r>
              <a:rPr lang="en-US" sz="2830" b="0" strike="noStrike" spc="-4">
                <a:solidFill>
                  <a:srgbClr val="4348AA"/>
                </a:solidFill>
                <a:latin typeface="Comic Sans MS"/>
              </a:rPr>
              <a:t>i</a:t>
            </a:r>
            <a:r>
              <a:rPr lang="en-US" sz="2830" b="0" strike="noStrike" spc="-1">
                <a:solidFill>
                  <a:srgbClr val="4348AA"/>
                </a:solidFill>
                <a:latin typeface="Comic Sans MS"/>
              </a:rPr>
              <a:t>s</a:t>
            </a:r>
            <a:r>
              <a:rPr lang="en-US" sz="2830" b="0" strike="noStrike" spc="-4">
                <a:solidFill>
                  <a:srgbClr val="4348AA"/>
                </a:solidFill>
                <a:latin typeface="Comic Sans MS"/>
              </a:rPr>
              <a:t> </a:t>
            </a:r>
            <a:r>
              <a:rPr lang="en-US" sz="2830" b="0" strike="noStrike" spc="-1">
                <a:solidFill>
                  <a:srgbClr val="4348AA"/>
                </a:solidFill>
                <a:latin typeface="Comic Sans MS"/>
              </a:rPr>
              <a:t>polynomial time </a:t>
            </a:r>
            <a:r>
              <a:rPr lang="en-US" sz="2830" b="0" strike="noStrike" spc="-4">
                <a:solidFill>
                  <a:srgbClr val="4348AA"/>
                </a:solidFill>
                <a:latin typeface="Comic Sans MS"/>
              </a:rPr>
              <a:t>reducibl</a:t>
            </a:r>
            <a:r>
              <a:rPr lang="en-US" sz="2830" b="0" strike="noStrike" spc="-1">
                <a:solidFill>
                  <a:srgbClr val="4348AA"/>
                </a:solidFill>
                <a:latin typeface="Comic Sans MS"/>
              </a:rPr>
              <a:t>e</a:t>
            </a:r>
            <a:r>
              <a:rPr lang="en-US" sz="2830" b="0" strike="noStrike" spc="-4">
                <a:solidFill>
                  <a:srgbClr val="4348AA"/>
                </a:solidFill>
                <a:latin typeface="Comic Sans MS"/>
              </a:rPr>
              <a:t> t</a:t>
            </a:r>
            <a:r>
              <a:rPr lang="en-US" sz="2830" b="0" strike="noStrike" spc="-1">
                <a:solidFill>
                  <a:srgbClr val="4348AA"/>
                </a:solidFill>
                <a:latin typeface="Comic Sans MS"/>
              </a:rPr>
              <a:t>o	</a:t>
            </a:r>
            <a:r>
              <a:rPr lang="en-US" sz="5829" b="0" i="1" strike="noStrike" spc="182" baseline="3000">
                <a:solidFill>
                  <a:srgbClr val="000000"/>
                </a:solidFill>
                <a:latin typeface="Times New Roman"/>
              </a:rPr>
              <a:t>B</a:t>
            </a:r>
            <a:r>
              <a:rPr lang="en-US" sz="2830" b="0" strike="noStrike" spc="-1">
                <a:solidFill>
                  <a:srgbClr val="4348AA"/>
                </a:solidFill>
                <a:latin typeface="Comic Sans MS"/>
              </a:rPr>
              <a:t>.  </a:t>
            </a:r>
            <a:r>
              <a:rPr lang="en-US" sz="2830" b="0" strike="noStrike" spc="-4">
                <a:solidFill>
                  <a:srgbClr val="4348AA"/>
                </a:solidFill>
                <a:latin typeface="Comic Sans MS"/>
              </a:rPr>
              <a:t>If	</a:t>
            </a:r>
            <a:r>
              <a:rPr lang="en-US" sz="3840" b="0" i="1" strike="noStrike" spc="-1">
                <a:solidFill>
                  <a:srgbClr val="000000"/>
                </a:solidFill>
                <a:latin typeface="Times New Roman"/>
              </a:rPr>
              <a:t>B</a:t>
            </a:r>
            <a:r>
              <a:rPr lang="en-US" sz="3840" b="0" i="1" strike="noStrike" spc="-474">
                <a:solidFill>
                  <a:srgbClr val="000000"/>
                </a:solidFill>
                <a:latin typeface="Times New Roman"/>
              </a:rPr>
              <a:t> </a:t>
            </a:r>
            <a:r>
              <a:rPr lang="en-US" sz="3840" b="0" strike="noStrike" spc="-1">
                <a:solidFill>
                  <a:srgbClr val="000000"/>
                </a:solidFill>
                <a:latin typeface="Symbol"/>
              </a:rPr>
              <a:t></a:t>
            </a:r>
            <a:r>
              <a:rPr lang="en-US" sz="3840" b="0" strike="noStrike" spc="-384">
                <a:solidFill>
                  <a:srgbClr val="000000"/>
                </a:solidFill>
                <a:latin typeface="Times New Roman"/>
              </a:rPr>
              <a:t>  </a:t>
            </a:r>
            <a:r>
              <a:rPr lang="en-US" sz="3840" b="0" i="1" strike="noStrike" spc="-1">
                <a:solidFill>
                  <a:srgbClr val="000000"/>
                </a:solidFill>
                <a:latin typeface="Times New Roman"/>
              </a:rPr>
              <a:t>	</a:t>
            </a:r>
            <a:r>
              <a:rPr lang="en-US" sz="2830" b="0" strike="noStrike" spc="-4">
                <a:solidFill>
                  <a:srgbClr val="4348AA"/>
                </a:solidFill>
                <a:latin typeface="Comic Sans MS"/>
              </a:rPr>
              <a:t>then </a:t>
            </a:r>
            <a:r>
              <a:rPr lang="en-US" sz="3840" b="0" i="1" strike="noStrike" spc="151">
                <a:solidFill>
                  <a:srgbClr val="000000"/>
                </a:solidFill>
                <a:latin typeface="Times New Roman"/>
              </a:rPr>
              <a:t>A</a:t>
            </a:r>
            <a:r>
              <a:rPr lang="en-US" sz="3840" b="0" strike="noStrike" spc="151">
                <a:solidFill>
                  <a:srgbClr val="000000"/>
                </a:solidFill>
                <a:latin typeface="Symbol"/>
              </a:rPr>
              <a:t></a:t>
            </a:r>
            <a:r>
              <a:rPr lang="en-US" sz="3840" b="0" strike="noStrike" spc="-738">
                <a:solidFill>
                  <a:srgbClr val="000000"/>
                </a:solidFill>
                <a:latin typeface="Times New Roman"/>
              </a:rPr>
              <a:t> </a:t>
            </a:r>
            <a:r>
              <a:rPr lang="en-US" sz="3840" b="0" i="1" strike="noStrike" spc="-1">
                <a:solidFill>
                  <a:srgbClr val="000000"/>
                </a:solidFill>
                <a:latin typeface="Times New Roman"/>
              </a:rPr>
              <a:t>P </a:t>
            </a:r>
            <a:r>
              <a:rPr lang="en-US" sz="2830" b="0" strike="noStrike" spc="-1">
                <a:solidFill>
                  <a:srgbClr val="4348AA"/>
                </a:solidFill>
                <a:latin typeface="Comic Sans MS"/>
              </a:rPr>
              <a:t>.</a:t>
            </a:r>
            <a:endParaRPr lang="en-US" sz="2830" b="0" strike="noStrike" spc="-1">
              <a:solidFill>
                <a:srgbClr val="000000"/>
              </a:solidFill>
              <a:latin typeface="Calibri"/>
            </a:endParaRPr>
          </a:p>
        </p:txBody>
      </p:sp>
      <p:sp>
        <p:nvSpPr>
          <p:cNvPr id="558" name="object 3"/>
          <p:cNvSpPr/>
          <p:nvPr/>
        </p:nvSpPr>
        <p:spPr>
          <a:xfrm>
            <a:off x="608760" y="635400"/>
            <a:ext cx="167616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1" strike="noStrike" spc="-1">
                <a:solidFill>
                  <a:srgbClr val="FF2800"/>
                </a:solidFill>
                <a:latin typeface="Comic Sans MS"/>
              </a:rPr>
              <a:t>Theorem:</a:t>
            </a:r>
            <a:endParaRPr lang="en-IN" sz="2830" b="0" strike="noStrike" spc="-1">
              <a:latin typeface="Arial"/>
            </a:endParaRPr>
          </a:p>
        </p:txBody>
      </p:sp>
      <p:sp>
        <p:nvSpPr>
          <p:cNvPr id="559" name="PlaceHolder 2"/>
          <p:cNvSpPr>
            <a:spLocks noGrp="1"/>
          </p:cNvSpPr>
          <p:nvPr>
            <p:ph/>
          </p:nvPr>
        </p:nvSpPr>
        <p:spPr>
          <a:xfrm>
            <a:off x="722160" y="2647800"/>
            <a:ext cx="7489080" cy="3898440"/>
          </a:xfrm>
          <a:prstGeom prst="rect">
            <a:avLst/>
          </a:prstGeom>
          <a:noFill/>
          <a:ln w="0">
            <a:noFill/>
          </a:ln>
        </p:spPr>
        <p:txBody>
          <a:bodyPr lIns="0" tIns="11160" rIns="0" bIns="0" anchor="t">
            <a:noAutofit/>
          </a:bodyPr>
          <a:lstStyle/>
          <a:p>
            <a:pPr marL="22320">
              <a:lnSpc>
                <a:spcPts val="3370"/>
              </a:lnSpc>
              <a:spcBef>
                <a:spcPts val="88"/>
              </a:spcBef>
              <a:buNone/>
            </a:pPr>
            <a:r>
              <a:rPr lang="en-US" sz="2800" b="0" strike="noStrike" spc="-1">
                <a:solidFill>
                  <a:srgbClr val="000000"/>
                </a:solidFill>
                <a:latin typeface="Arial"/>
              </a:rPr>
              <a:t>Proof:</a:t>
            </a:r>
            <a:endParaRPr lang="en-US" sz="2800" b="0" strike="noStrike" spc="-1">
              <a:solidFill>
                <a:srgbClr val="000000"/>
              </a:solidFill>
              <a:latin typeface="Calibri"/>
            </a:endParaRPr>
          </a:p>
          <a:p>
            <a:pPr marL="344520">
              <a:lnSpc>
                <a:spcPts val="4606"/>
              </a:lnSpc>
              <a:buNone/>
              <a:tabLst>
                <a:tab pos="1182240"/>
                <a:tab pos="6233760"/>
              </a:tabLst>
            </a:pPr>
            <a:r>
              <a:rPr lang="en-US" sz="2800" b="0" strike="noStrike" spc="-1">
                <a:solidFill>
                  <a:srgbClr val="4348AA"/>
                </a:solidFill>
                <a:latin typeface="Comic Sans MS"/>
              </a:rPr>
              <a:t>Let	</a:t>
            </a:r>
            <a:r>
              <a:rPr lang="en-US" sz="4800" b="0" i="1" strike="noStrike" spc="32" baseline="6000">
                <a:solidFill>
                  <a:srgbClr val="000000"/>
                </a:solidFill>
                <a:latin typeface="Times New Roman"/>
              </a:rPr>
              <a:t>M</a:t>
            </a:r>
            <a:r>
              <a:rPr lang="en-US" sz="2800" b="0" i="1" strike="noStrike" spc="32" baseline="6000">
                <a:solidFill>
                  <a:srgbClr val="000000"/>
                </a:solidFill>
                <a:latin typeface="Times New Roman"/>
              </a:rPr>
              <a:t>  </a:t>
            </a:r>
            <a:r>
              <a:rPr lang="en-US" sz="2800" b="0" strike="noStrike" spc="-4">
                <a:solidFill>
                  <a:srgbClr val="4348AA"/>
                </a:solidFill>
                <a:latin typeface="Comic Sans MS"/>
              </a:rPr>
              <a:t>be the </a:t>
            </a:r>
            <a:r>
              <a:rPr lang="en-US" sz="2800" b="0" strike="noStrike" spc="-1">
                <a:solidFill>
                  <a:srgbClr val="4348AA"/>
                </a:solidFill>
                <a:latin typeface="Comic Sans MS"/>
              </a:rPr>
              <a:t>machine</a:t>
            </a:r>
            <a:r>
              <a:rPr lang="en-US" sz="2800" b="0" strike="noStrike" spc="-591">
                <a:solidFill>
                  <a:srgbClr val="4348AA"/>
                </a:solidFill>
                <a:latin typeface="Comic Sans MS"/>
              </a:rPr>
              <a:t> </a:t>
            </a:r>
            <a:r>
              <a:rPr lang="en-US" sz="2800" b="0" strike="noStrike" spc="-4">
                <a:solidFill>
                  <a:srgbClr val="4348AA"/>
                </a:solidFill>
                <a:latin typeface="Comic Sans MS"/>
              </a:rPr>
              <a:t>to</a:t>
            </a:r>
            <a:r>
              <a:rPr lang="en-US" sz="2800" b="0" strike="noStrike" spc="-1">
                <a:solidFill>
                  <a:srgbClr val="4348AA"/>
                </a:solidFill>
                <a:latin typeface="Comic Sans MS"/>
              </a:rPr>
              <a:t> accept	</a:t>
            </a:r>
            <a:r>
              <a:rPr lang="en-US" sz="4800" b="0" i="1" strike="noStrike" spc="18" baseline="5000">
                <a:solidFill>
                  <a:srgbClr val="000000"/>
                </a:solidFill>
                <a:latin typeface="Times New Roman"/>
              </a:rPr>
              <a:t>B</a:t>
            </a:r>
            <a:endParaRPr lang="en-US" sz="4800" b="0" strike="noStrike" spc="-1">
              <a:solidFill>
                <a:srgbClr val="000000"/>
              </a:solidFill>
              <a:latin typeface="Calibri"/>
            </a:endParaRPr>
          </a:p>
          <a:p>
            <a:pPr marL="814680" indent="-523800">
              <a:lnSpc>
                <a:spcPts val="4411"/>
              </a:lnSpc>
              <a:spcBef>
                <a:spcPts val="317"/>
              </a:spcBef>
              <a:buNone/>
              <a:tabLst>
                <a:tab pos="0"/>
              </a:tabLst>
            </a:pPr>
            <a:r>
              <a:rPr lang="en-US" sz="2800" b="0" strike="noStrike" spc="-1">
                <a:solidFill>
                  <a:srgbClr val="4348AA"/>
                </a:solidFill>
                <a:latin typeface="Comic Sans MS"/>
              </a:rPr>
              <a:t>Machine </a:t>
            </a:r>
            <a:r>
              <a:rPr lang="en-US" sz="2800" b="0" strike="noStrike" spc="-4">
                <a:solidFill>
                  <a:srgbClr val="4348AA"/>
                </a:solidFill>
                <a:latin typeface="Comic Sans MS"/>
              </a:rPr>
              <a:t>to </a:t>
            </a:r>
            <a:r>
              <a:rPr lang="en-US" sz="2800" b="0" strike="noStrike" spc="-1">
                <a:solidFill>
                  <a:srgbClr val="4348AA"/>
                </a:solidFill>
                <a:latin typeface="Comic Sans MS"/>
              </a:rPr>
              <a:t>accept</a:t>
            </a:r>
            <a:r>
              <a:rPr lang="en-US" sz="4400" b="0" strike="noStrike" spc="-1">
                <a:solidFill>
                  <a:srgbClr val="4348AA"/>
                </a:solidFill>
                <a:latin typeface="Comic Sans MS"/>
              </a:rPr>
              <a:t>	</a:t>
            </a:r>
            <a:r>
              <a:rPr lang="en-US" sz="4400" b="0" i="1" strike="noStrike" spc="18" baseline="3000">
                <a:solidFill>
                  <a:srgbClr val="000000"/>
                </a:solidFill>
                <a:latin typeface="Times New Roman"/>
              </a:rPr>
              <a:t>A </a:t>
            </a:r>
            <a:r>
              <a:rPr lang="en-US" sz="2800" b="0" strike="noStrike" spc="-4">
                <a:solidFill>
                  <a:srgbClr val="4348AA"/>
                </a:solidFill>
                <a:latin typeface="Comic Sans MS"/>
              </a:rPr>
              <a:t>in </a:t>
            </a:r>
            <a:r>
              <a:rPr lang="en-US" sz="2800" b="0" strike="noStrike" spc="-1">
                <a:solidFill>
                  <a:srgbClr val="4348AA"/>
                </a:solidFill>
                <a:latin typeface="Comic Sans MS"/>
              </a:rPr>
              <a:t>polynomial</a:t>
            </a:r>
            <a:r>
              <a:rPr lang="en-US" sz="2800" b="0" strike="noStrike" spc="-94">
                <a:solidFill>
                  <a:srgbClr val="4348AA"/>
                </a:solidFill>
                <a:latin typeface="Comic Sans MS"/>
              </a:rPr>
              <a:t> </a:t>
            </a:r>
            <a:r>
              <a:rPr lang="en-US" sz="2800" b="0" strike="noStrike" spc="-4">
                <a:solidFill>
                  <a:srgbClr val="4348AA"/>
                </a:solidFill>
                <a:latin typeface="Comic Sans MS"/>
              </a:rPr>
              <a:t>time:  On input</a:t>
            </a:r>
            <a:r>
              <a:rPr lang="en-US" sz="2800" b="0" strike="noStrike" spc="412">
                <a:solidFill>
                  <a:srgbClr val="4348AA"/>
                </a:solidFill>
                <a:latin typeface="Comic Sans MS"/>
              </a:rPr>
              <a:t> </a:t>
            </a:r>
            <a:r>
              <a:rPr lang="en-US" sz="4800" b="0" i="1" strike="noStrike" spc="-7" baseline="6000">
                <a:solidFill>
                  <a:srgbClr val="000000"/>
                </a:solidFill>
                <a:latin typeface="Times New Roman"/>
              </a:rPr>
              <a:t>w	</a:t>
            </a:r>
            <a:r>
              <a:rPr lang="en-US" sz="2800" b="0" strike="noStrike" spc="-1">
                <a:solidFill>
                  <a:srgbClr val="4348AA"/>
                </a:solidFill>
                <a:latin typeface="Comic Sans MS"/>
              </a:rPr>
              <a:t>:</a:t>
            </a:r>
            <a:endParaRPr lang="en-US" sz="2800" b="0" strike="noStrike" spc="-1">
              <a:solidFill>
                <a:srgbClr val="000000"/>
              </a:solidFill>
              <a:latin typeface="Calibri"/>
            </a:endParaRPr>
          </a:p>
          <a:p>
            <a:pPr marL="1419840" indent="-523800">
              <a:lnSpc>
                <a:spcPct val="100000"/>
              </a:lnSpc>
              <a:spcBef>
                <a:spcPts val="176"/>
              </a:spcBef>
              <a:buNone/>
              <a:tabLst>
                <a:tab pos="3465720"/>
              </a:tabLst>
            </a:pPr>
            <a:r>
              <a:rPr lang="en-US" sz="2800" b="0" strike="noStrike" spc="-4">
                <a:solidFill>
                  <a:srgbClr val="4348AA"/>
                </a:solidFill>
                <a:latin typeface="Comic Sans MS"/>
              </a:rPr>
              <a:t>1. </a:t>
            </a:r>
            <a:r>
              <a:rPr lang="en-US" sz="2800" b="0" strike="noStrike" spc="-1">
                <a:solidFill>
                  <a:srgbClr val="4348AA"/>
                </a:solidFill>
                <a:latin typeface="Comic Sans MS"/>
              </a:rPr>
              <a:t>Compute	</a:t>
            </a:r>
            <a:r>
              <a:rPr lang="en-US" sz="4400" b="0" i="1" strike="noStrike" spc="-1" baseline="5000">
                <a:solidFill>
                  <a:srgbClr val="000000"/>
                </a:solidFill>
                <a:latin typeface="Times New Roman"/>
              </a:rPr>
              <a:t>f</a:t>
            </a:r>
            <a:r>
              <a:rPr lang="en-US" sz="4400" b="0" i="1" strike="noStrike" spc="-60" baseline="5000">
                <a:solidFill>
                  <a:srgbClr val="000000"/>
                </a:solidFill>
                <a:latin typeface="Times New Roman"/>
              </a:rPr>
              <a:t> </a:t>
            </a:r>
            <a:r>
              <a:rPr lang="en-US" sz="4400" b="0" strike="noStrike" spc="58" baseline="5000">
                <a:solidFill>
                  <a:srgbClr val="000000"/>
                </a:solidFill>
                <a:latin typeface="Times New Roman"/>
              </a:rPr>
              <a:t>(</a:t>
            </a:r>
            <a:r>
              <a:rPr lang="en-US" sz="4400" b="0" i="1" strike="noStrike" spc="58" baseline="5000">
                <a:solidFill>
                  <a:srgbClr val="000000"/>
                </a:solidFill>
                <a:latin typeface="Times New Roman"/>
              </a:rPr>
              <a:t>w</a:t>
            </a:r>
            <a:r>
              <a:rPr lang="en-US" sz="4400" b="0" strike="noStrike" spc="58" baseline="5000">
                <a:solidFill>
                  <a:srgbClr val="000000"/>
                </a:solidFill>
                <a:latin typeface="Times New Roman"/>
              </a:rPr>
              <a:t>)</a:t>
            </a:r>
            <a:endParaRPr lang="en-US" sz="4400" b="0" strike="noStrike" spc="-1">
              <a:solidFill>
                <a:srgbClr val="000000"/>
              </a:solidFill>
              <a:latin typeface="Calibri"/>
            </a:endParaRPr>
          </a:p>
        </p:txBody>
      </p:sp>
      <p:sp>
        <p:nvSpPr>
          <p:cNvPr id="560" name="object 5"/>
          <p:cNvSpPr/>
          <p:nvPr/>
        </p:nvSpPr>
        <p:spPr>
          <a:xfrm>
            <a:off x="5531040" y="5414760"/>
            <a:ext cx="785160" cy="495360"/>
          </a:xfrm>
          <a:prstGeom prst="rect">
            <a:avLst/>
          </a:prstGeom>
          <a:noFill/>
          <a:ln w="0">
            <a:noFill/>
          </a:ln>
        </p:spPr>
        <p:style>
          <a:lnRef idx="0"/>
          <a:fillRef idx="0"/>
          <a:effectRef idx="0"/>
          <a:fontRef idx="minor"/>
        </p:style>
        <p:txBody>
          <a:bodyPr lIns="0" tIns="11880" rIns="0" bIns="0" anchor="t">
            <a:spAutoFit/>
          </a:bodyPr>
          <a:lstStyle/>
          <a:p>
            <a:pPr marL="11160">
              <a:lnSpc>
                <a:spcPct val="100000"/>
              </a:lnSpc>
              <a:spcBef>
                <a:spcPts val="94"/>
              </a:spcBef>
              <a:buNone/>
            </a:pPr>
            <a:r>
              <a:rPr lang="en-US" sz="3170" b="0" i="1" strike="noStrike" spc="-1">
                <a:solidFill>
                  <a:srgbClr val="000000"/>
                </a:solidFill>
                <a:latin typeface="Times New Roman"/>
              </a:rPr>
              <a:t>f</a:t>
            </a:r>
            <a:r>
              <a:rPr lang="en-US" sz="3170" b="0" i="1" strike="noStrike" spc="-111">
                <a:solidFill>
                  <a:srgbClr val="000000"/>
                </a:solidFill>
                <a:latin typeface="Times New Roman"/>
              </a:rPr>
              <a:t> </a:t>
            </a:r>
            <a:r>
              <a:rPr lang="en-US" sz="3170" b="0" strike="noStrike" spc="38">
                <a:solidFill>
                  <a:srgbClr val="000000"/>
                </a:solidFill>
                <a:latin typeface="Times New Roman"/>
              </a:rPr>
              <a:t>(</a:t>
            </a:r>
            <a:r>
              <a:rPr lang="en-US" sz="3170" b="0" i="1" strike="noStrike" spc="38">
                <a:solidFill>
                  <a:srgbClr val="000000"/>
                </a:solidFill>
                <a:latin typeface="Times New Roman"/>
              </a:rPr>
              <a:t>w</a:t>
            </a:r>
            <a:r>
              <a:rPr lang="en-US" sz="3170" b="0" strike="noStrike" spc="38">
                <a:solidFill>
                  <a:srgbClr val="000000"/>
                </a:solidFill>
                <a:latin typeface="Times New Roman"/>
              </a:rPr>
              <a:t>)</a:t>
            </a:r>
            <a:endParaRPr lang="en-IN" sz="3170" b="0" strike="noStrike" spc="-1">
              <a:latin typeface="Arial"/>
            </a:endParaRPr>
          </a:p>
        </p:txBody>
      </p:sp>
      <p:sp>
        <p:nvSpPr>
          <p:cNvPr id="561" name="object 6"/>
          <p:cNvSpPr/>
          <p:nvPr/>
        </p:nvSpPr>
        <p:spPr>
          <a:xfrm>
            <a:off x="2006640" y="5366520"/>
            <a:ext cx="3211920" cy="891720"/>
          </a:xfrm>
          <a:prstGeom prst="rect">
            <a:avLst/>
          </a:prstGeom>
          <a:noFill/>
          <a:ln w="0">
            <a:noFill/>
          </a:ln>
        </p:spPr>
        <p:style>
          <a:lnRef idx="0"/>
          <a:fillRef idx="0"/>
          <a:effectRef idx="0"/>
          <a:fontRef idx="minor"/>
        </p:style>
        <p:txBody>
          <a:bodyPr lIns="0" tIns="14400" rIns="0" bIns="0" anchor="t">
            <a:spAutoFit/>
          </a:bodyPr>
          <a:lstStyle/>
          <a:p>
            <a:pPr marL="11160">
              <a:lnSpc>
                <a:spcPct val="100000"/>
              </a:lnSpc>
              <a:spcBef>
                <a:spcPts val="116"/>
              </a:spcBef>
              <a:buNone/>
              <a:tabLst>
                <a:tab pos="1252440"/>
                <a:tab pos="1882080"/>
              </a:tabLst>
            </a:pPr>
            <a:r>
              <a:rPr lang="en-US" sz="2830" b="0" strike="noStrike" spc="-4">
                <a:solidFill>
                  <a:srgbClr val="4348AA"/>
                </a:solidFill>
                <a:latin typeface="Comic Sans MS"/>
              </a:rPr>
              <a:t>2. Run	</a:t>
            </a:r>
            <a:r>
              <a:rPr lang="en-US" sz="5758" b="0" i="1" strike="noStrike" spc="32" baseline="-1000">
                <a:solidFill>
                  <a:srgbClr val="000000"/>
                </a:solidFill>
                <a:latin typeface="Times New Roman"/>
              </a:rPr>
              <a:t>M	</a:t>
            </a:r>
            <a:r>
              <a:rPr lang="en-US" sz="2830" b="0" strike="noStrike" spc="-1">
                <a:solidFill>
                  <a:srgbClr val="4348AA"/>
                </a:solidFill>
                <a:latin typeface="Comic Sans MS"/>
              </a:rPr>
              <a:t>on</a:t>
            </a:r>
            <a:r>
              <a:rPr lang="en-US" sz="2830" b="0" strike="noStrike" spc="-80">
                <a:solidFill>
                  <a:srgbClr val="4348AA"/>
                </a:solidFill>
                <a:latin typeface="Comic Sans MS"/>
              </a:rPr>
              <a:t> </a:t>
            </a:r>
            <a:r>
              <a:rPr lang="en-US" sz="2830" b="0" strike="noStrike" spc="-4">
                <a:solidFill>
                  <a:srgbClr val="4348AA"/>
                </a:solidFill>
                <a:latin typeface="Comic Sans MS"/>
              </a:rPr>
              <a:t>input</a:t>
            </a:r>
            <a:endParaRPr lang="en-IN" sz="283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59">
                                            <p:txEl>
                                              <p:pRg st="3" end="3"/>
                                            </p:txEl>
                                          </p:spTgt>
                                        </p:tgtEl>
                                        <p:attrNameLst>
                                          <p:attrName>style.visibility</p:attrName>
                                        </p:attrNameLst>
                                      </p:cBhvr>
                                      <p:to>
                                        <p:strVal val="visible"/>
                                      </p:to>
                                    </p:set>
                                  </p:childTnLst>
                                </p:cTn>
                              </p:par>
                              <p:par>
                                <p:cTn id="19" presetID="1" presetClass="entr" presetSubtype="0" dur="1" fill="hold" nodeType="withEffect">
                                  <p:stCondLst>
                                    <p:cond delay="0"/>
                                  </p:stCondLst>
                                  <p:childTnLst>
                                    <p:set>
                                      <p:cBhvr>
                                        <p:cTn id="20" dur="1" fill="hold">
                                          <p:stCondLst>
                                            <p:cond delay="0"/>
                                          </p:stCondLst>
                                        </p:cTn>
                                        <p:tgtEl>
                                          <p:spTgt spid="560"/>
                                        </p:tgtEl>
                                        <p:attrNameLst>
                                          <p:attrName>style.visibility</p:attrName>
                                        </p:attrNameLst>
                                      </p:cBhvr>
                                      <p:to>
                                        <p:strVal val="visible"/>
                                      </p:to>
                                    </p:set>
                                  </p:childTnLst>
                                </p:cTn>
                              </p:par>
                              <p:par>
                                <p:cTn id="21" presetID="1" presetClass="entr" presetSubtype="0" dur="1" fill="hold" nodeType="withEffect">
                                  <p:stCondLst>
                                    <p:cond delay="0"/>
                                  </p:stCondLst>
                                  <p:childTnLst>
                                    <p:set>
                                      <p:cBhvr>
                                        <p:cTn id="22" dur="1" fill="hold">
                                          <p:stCondLst>
                                            <p:cond delay="0"/>
                                          </p:stCondLst>
                                        </p:cTn>
                                        <p:tgtEl>
                                          <p:spTgt spid="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2" name="PlaceHolder 1"/>
          <p:cNvSpPr>
            <a:spLocks noGrp="1"/>
          </p:cNvSpPr>
          <p:nvPr>
            <p:ph type="title" idx="4294967295"/>
          </p:nvPr>
        </p:nvSpPr>
        <p:spPr>
          <a:xfrm>
            <a:off x="810360" y="702720"/>
            <a:ext cx="2462040" cy="1156320"/>
          </a:xfrm>
          <a:prstGeom prst="rect">
            <a:avLst/>
          </a:prstGeom>
          <a:noFill/>
          <a:ln w="0">
            <a:noFill/>
          </a:ln>
        </p:spPr>
        <p:txBody>
          <a:bodyPr lIns="0" tIns="11160" rIns="0" bIns="0" anchor="t">
            <a:noAutofit/>
          </a:bodyPr>
          <a:lstStyle/>
          <a:p>
            <a:pPr marL="11160">
              <a:lnSpc>
                <a:spcPct val="100000"/>
              </a:lnSpc>
              <a:spcBef>
                <a:spcPts val="88"/>
              </a:spcBef>
              <a:buNone/>
            </a:pPr>
            <a:r>
              <a:rPr lang="en-US" sz="2830" b="0" strike="noStrike" spc="-4">
                <a:solidFill>
                  <a:srgbClr val="4348AA"/>
                </a:solidFill>
                <a:latin typeface="Comic Sans MS"/>
              </a:rPr>
              <a:t>3CNF</a:t>
            </a:r>
            <a:r>
              <a:rPr lang="en-US" sz="2830" b="0" strike="noStrike" spc="-80">
                <a:solidFill>
                  <a:srgbClr val="4348AA"/>
                </a:solidFill>
                <a:latin typeface="Comic Sans MS"/>
              </a:rPr>
              <a:t> </a:t>
            </a:r>
            <a:r>
              <a:rPr lang="en-US" sz="2830" b="0" strike="noStrike" spc="-4">
                <a:solidFill>
                  <a:srgbClr val="4348AA"/>
                </a:solidFill>
                <a:latin typeface="Comic Sans MS"/>
              </a:rPr>
              <a:t>formula:</a:t>
            </a:r>
            <a:endParaRPr lang="en-US" sz="2830" b="0" strike="noStrike" spc="-1">
              <a:solidFill>
                <a:srgbClr val="000000"/>
              </a:solidFill>
              <a:latin typeface="Calibri"/>
            </a:endParaRPr>
          </a:p>
        </p:txBody>
      </p:sp>
      <p:sp>
        <p:nvSpPr>
          <p:cNvPr id="563" name="object 3"/>
          <p:cNvSpPr/>
          <p:nvPr/>
        </p:nvSpPr>
        <p:spPr>
          <a:xfrm>
            <a:off x="1419120" y="1573200"/>
            <a:ext cx="293760" cy="360"/>
          </a:xfrm>
          <a:custGeom>
            <a:rect l="l" t="t" r="r" b="b"/>
            <a:pathLst>
              <a:path w="333375">
                <a:moveTo>
                  <a:pt x="0" y="0"/>
                </a:moveTo>
                <a:lnTo>
                  <a:pt x="333034" y="0"/>
                </a:lnTo>
              </a:path>
            </a:pathLst>
          </a:custGeom>
          <a:noFill/>
          <a:ln w="5770">
            <a:solidFill>
              <a:srgbClr val="000000"/>
            </a:solidFill>
            <a:round/>
          </a:ln>
        </p:spPr>
        <p:style>
          <a:lnRef idx="0"/>
          <a:fillRef idx="0"/>
          <a:effectRef idx="0"/>
          <a:fontRef idx="minor"/>
        </p:style>
        <p:txBody>
          <a:bodyPr/>
          <a:lstStyle/>
          <a:p/>
        </p:txBody>
      </p:sp>
      <p:sp>
        <p:nvSpPr>
          <p:cNvPr id="564" name="object 4"/>
          <p:cNvSpPr/>
          <p:nvPr/>
        </p:nvSpPr>
        <p:spPr>
          <a:xfrm>
            <a:off x="2035800" y="1573200"/>
            <a:ext cx="278640" cy="360"/>
          </a:xfrm>
          <a:custGeom>
            <a:rect l="l" t="t" r="r" b="b"/>
            <a:pathLst>
              <a:path w="316230">
                <a:moveTo>
                  <a:pt x="0" y="0"/>
                </a:moveTo>
                <a:lnTo>
                  <a:pt x="315752" y="0"/>
                </a:lnTo>
              </a:path>
            </a:pathLst>
          </a:custGeom>
          <a:noFill/>
          <a:ln w="5770">
            <a:solidFill>
              <a:srgbClr val="000000"/>
            </a:solidFill>
            <a:round/>
          </a:ln>
        </p:spPr>
        <p:style>
          <a:lnRef idx="0"/>
          <a:fillRef idx="0"/>
          <a:effectRef idx="0"/>
          <a:fontRef idx="minor"/>
        </p:style>
        <p:txBody>
          <a:bodyPr/>
          <a:lstStyle/>
          <a:p/>
        </p:txBody>
      </p:sp>
      <p:sp>
        <p:nvSpPr>
          <p:cNvPr id="565" name="object 5"/>
          <p:cNvSpPr/>
          <p:nvPr/>
        </p:nvSpPr>
        <p:spPr>
          <a:xfrm>
            <a:off x="3462840" y="1573200"/>
            <a:ext cx="282600" cy="360"/>
          </a:xfrm>
          <a:custGeom>
            <a:rect l="l" t="t" r="r" b="b"/>
            <a:pathLst>
              <a:path w="320675">
                <a:moveTo>
                  <a:pt x="0" y="0"/>
                </a:moveTo>
                <a:lnTo>
                  <a:pt x="320073" y="0"/>
                </a:lnTo>
              </a:path>
            </a:pathLst>
          </a:custGeom>
          <a:noFill/>
          <a:ln w="5770">
            <a:solidFill>
              <a:srgbClr val="000000"/>
            </a:solidFill>
            <a:round/>
          </a:ln>
        </p:spPr>
        <p:style>
          <a:lnRef idx="0"/>
          <a:fillRef idx="0"/>
          <a:effectRef idx="0"/>
          <a:fontRef idx="minor"/>
        </p:style>
        <p:txBody>
          <a:bodyPr/>
          <a:lstStyle/>
          <a:p/>
        </p:txBody>
      </p:sp>
      <p:sp>
        <p:nvSpPr>
          <p:cNvPr id="566" name="object 6"/>
          <p:cNvSpPr/>
          <p:nvPr/>
        </p:nvSpPr>
        <p:spPr>
          <a:xfrm>
            <a:off x="5506560" y="1573200"/>
            <a:ext cx="289800" cy="360"/>
          </a:xfrm>
          <a:custGeom>
            <a:rect l="l" t="t" r="r" b="b"/>
            <a:pathLst>
              <a:path w="328929">
                <a:moveTo>
                  <a:pt x="0" y="0"/>
                </a:moveTo>
                <a:lnTo>
                  <a:pt x="328714" y="0"/>
                </a:lnTo>
              </a:path>
            </a:pathLst>
          </a:custGeom>
          <a:noFill/>
          <a:ln w="5770">
            <a:solidFill>
              <a:srgbClr val="000000"/>
            </a:solidFill>
            <a:round/>
          </a:ln>
        </p:spPr>
        <p:style>
          <a:lnRef idx="0"/>
          <a:fillRef idx="0"/>
          <a:effectRef idx="0"/>
          <a:fontRef idx="minor"/>
        </p:style>
        <p:txBody>
          <a:bodyPr/>
          <a:lstStyle/>
          <a:p/>
        </p:txBody>
      </p:sp>
      <p:sp>
        <p:nvSpPr>
          <p:cNvPr id="567" name="object 7"/>
          <p:cNvSpPr/>
          <p:nvPr/>
        </p:nvSpPr>
        <p:spPr>
          <a:xfrm>
            <a:off x="683640" y="1505880"/>
            <a:ext cx="7954200" cy="4514040"/>
          </a:xfrm>
          <a:prstGeom prst="rect">
            <a:avLst/>
          </a:prstGeom>
          <a:noFill/>
          <a:ln w="0">
            <a:noFill/>
          </a:ln>
        </p:spPr>
        <p:style>
          <a:lnRef idx="0"/>
          <a:fillRef idx="0"/>
          <a:effectRef idx="0"/>
          <a:fontRef idx="minor"/>
        </p:style>
        <p:txBody>
          <a:bodyPr lIns="0" tIns="11880" rIns="0" bIns="0" anchor="t">
            <a:spAutoFit/>
          </a:bodyPr>
          <a:lstStyle/>
          <a:p>
            <a:pPr marL="45000">
              <a:lnSpc>
                <a:spcPct val="100000"/>
              </a:lnSpc>
              <a:spcBef>
                <a:spcPts val="94"/>
              </a:spcBef>
              <a:buNone/>
            </a:pPr>
            <a:r>
              <a:rPr lang="en-US" sz="2560" b="0" strike="noStrike" spc="-15">
                <a:solidFill>
                  <a:srgbClr val="000000"/>
                </a:solidFill>
                <a:latin typeface="Times New Roman"/>
              </a:rPr>
              <a:t>(</a:t>
            </a:r>
            <a:r>
              <a:rPr lang="en-US" sz="2560" b="0" i="1" strike="noStrike" spc="-15">
                <a:solidFill>
                  <a:srgbClr val="000000"/>
                </a:solidFill>
                <a:latin typeface="Times New Roman"/>
              </a:rPr>
              <a:t>x</a:t>
            </a:r>
            <a:r>
              <a:rPr lang="en-US" sz="2850" b="0" strike="noStrike" spc="-21" baseline="-19000">
                <a:solidFill>
                  <a:srgbClr val="000000"/>
                </a:solidFill>
                <a:latin typeface="Times New Roman"/>
              </a:rPr>
              <a:t>1</a:t>
            </a:r>
            <a:r>
              <a:rPr lang="en-US" sz="2850" b="0" strike="noStrike" spc="-35" baseline="-19000">
                <a:solidFill>
                  <a:srgbClr val="000000"/>
                </a:solidFill>
                <a:latin typeface="Times New Roman"/>
              </a:rPr>
              <a:t> </a:t>
            </a:r>
            <a:r>
              <a:rPr lang="en-US" sz="2560" b="0" strike="noStrike" spc="-1">
                <a:solidFill>
                  <a:srgbClr val="000000"/>
                </a:solidFill>
                <a:latin typeface="Symbol"/>
              </a:rPr>
              <a:t></a:t>
            </a:r>
            <a:r>
              <a:rPr lang="en-US" sz="2560" b="0" strike="noStrike" spc="-15">
                <a:solidFill>
                  <a:srgbClr val="000000"/>
                </a:solidFill>
                <a:latin typeface="Times New Roman"/>
              </a:rPr>
              <a:t> </a:t>
            </a:r>
            <a:r>
              <a:rPr lang="en-US" sz="2560" b="0" i="1" strike="noStrike" spc="-9">
                <a:solidFill>
                  <a:srgbClr val="000000"/>
                </a:solidFill>
                <a:latin typeface="Times New Roman"/>
              </a:rPr>
              <a:t>x</a:t>
            </a:r>
            <a:r>
              <a:rPr lang="en-US" sz="2850" b="0" strike="noStrike" spc="-15" baseline="-19000">
                <a:solidFill>
                  <a:srgbClr val="000000"/>
                </a:solidFill>
                <a:latin typeface="Times New Roman"/>
              </a:rPr>
              <a:t>2</a:t>
            </a:r>
            <a:r>
              <a:rPr lang="en-US" sz="2850" b="0" strike="noStrike" spc="188" baseline="-19000">
                <a:solidFill>
                  <a:srgbClr val="000000"/>
                </a:solidFill>
                <a:latin typeface="Times New Roman"/>
              </a:rPr>
              <a:t> </a:t>
            </a:r>
            <a:r>
              <a:rPr lang="en-US" sz="2560" b="0" strike="noStrike" spc="-1">
                <a:solidFill>
                  <a:srgbClr val="000000"/>
                </a:solidFill>
                <a:latin typeface="Symbol"/>
              </a:rPr>
              <a:t></a:t>
            </a:r>
            <a:r>
              <a:rPr lang="en-US" sz="2560" b="0" strike="noStrike" spc="-15">
                <a:solidFill>
                  <a:srgbClr val="000000"/>
                </a:solidFill>
                <a:latin typeface="Times New Roman"/>
              </a:rPr>
              <a:t> </a:t>
            </a:r>
            <a:r>
              <a:rPr lang="en-US" sz="2560" b="0" i="1" strike="noStrike" spc="-35">
                <a:solidFill>
                  <a:srgbClr val="000000"/>
                </a:solidFill>
                <a:latin typeface="Times New Roman"/>
              </a:rPr>
              <a:t>x</a:t>
            </a:r>
            <a:r>
              <a:rPr lang="en-US" sz="2850" b="0" strike="noStrike" spc="-55" baseline="-19000">
                <a:solidFill>
                  <a:srgbClr val="000000"/>
                </a:solidFill>
                <a:latin typeface="Times New Roman"/>
              </a:rPr>
              <a:t>3</a:t>
            </a:r>
            <a:r>
              <a:rPr lang="en-US" sz="2850" b="0" strike="noStrike" spc="-443" baseline="-19000">
                <a:solidFill>
                  <a:srgbClr val="000000"/>
                </a:solidFill>
                <a:latin typeface="Times New Roman"/>
              </a:rPr>
              <a:t> </a:t>
            </a:r>
            <a:r>
              <a:rPr lang="en-US" sz="2560" b="0" strike="noStrike" spc="-1">
                <a:solidFill>
                  <a:srgbClr val="000000"/>
                </a:solidFill>
                <a:latin typeface="Times New Roman"/>
              </a:rPr>
              <a:t>)</a:t>
            </a:r>
            <a:r>
              <a:rPr lang="en-US" sz="2560" b="0" strike="noStrike" spc="-208">
                <a:solidFill>
                  <a:srgbClr val="000000"/>
                </a:solidFill>
                <a:latin typeface="Times New Roman"/>
              </a:rPr>
              <a:t> </a:t>
            </a:r>
            <a:r>
              <a:rPr lang="en-US" sz="2560" b="0" strike="noStrike" spc="-1">
                <a:solidFill>
                  <a:srgbClr val="000000"/>
                </a:solidFill>
                <a:latin typeface="Symbol"/>
              </a:rPr>
              <a:t></a:t>
            </a:r>
            <a:r>
              <a:rPr lang="en-US" sz="2560" b="0" strike="noStrike" spc="-216">
                <a:solidFill>
                  <a:srgbClr val="000000"/>
                </a:solidFill>
                <a:latin typeface="Times New Roman"/>
              </a:rPr>
              <a:t> </a:t>
            </a:r>
            <a:r>
              <a:rPr lang="en-US" sz="2560" b="0" strike="noStrike" spc="38">
                <a:solidFill>
                  <a:srgbClr val="000000"/>
                </a:solidFill>
                <a:latin typeface="Times New Roman"/>
              </a:rPr>
              <a:t>(</a:t>
            </a:r>
            <a:r>
              <a:rPr lang="en-US" sz="2560" b="0" i="1" strike="noStrike" spc="38">
                <a:solidFill>
                  <a:srgbClr val="000000"/>
                </a:solidFill>
                <a:latin typeface="Times New Roman"/>
              </a:rPr>
              <a:t>x</a:t>
            </a:r>
            <a:r>
              <a:rPr lang="en-US" sz="2850" b="0" strike="noStrike" spc="58" baseline="-19000">
                <a:solidFill>
                  <a:srgbClr val="000000"/>
                </a:solidFill>
                <a:latin typeface="Times New Roman"/>
              </a:rPr>
              <a:t>3</a:t>
            </a:r>
            <a:r>
              <a:rPr lang="en-US" sz="2850" b="0" strike="noStrike" spc="103" baseline="-19000">
                <a:solidFill>
                  <a:srgbClr val="000000"/>
                </a:solidFill>
                <a:latin typeface="Times New Roman"/>
              </a:rPr>
              <a:t> </a:t>
            </a:r>
            <a:r>
              <a:rPr lang="en-US" sz="2560" b="0" strike="noStrike" spc="-1">
                <a:solidFill>
                  <a:srgbClr val="000000"/>
                </a:solidFill>
                <a:latin typeface="Symbol"/>
              </a:rPr>
              <a:t></a:t>
            </a:r>
            <a:r>
              <a:rPr lang="en-US" sz="2560" b="0" strike="noStrike" spc="-15">
                <a:solidFill>
                  <a:srgbClr val="000000"/>
                </a:solidFill>
                <a:latin typeface="Times New Roman"/>
              </a:rPr>
              <a:t> </a:t>
            </a:r>
            <a:r>
              <a:rPr lang="en-US" sz="2560" b="0" i="1" strike="noStrike" spc="-35">
                <a:solidFill>
                  <a:srgbClr val="000000"/>
                </a:solidFill>
                <a:latin typeface="Times New Roman"/>
              </a:rPr>
              <a:t>x</a:t>
            </a:r>
            <a:r>
              <a:rPr lang="en-US" sz="2850" b="0" strike="noStrike" spc="-55" baseline="-19000">
                <a:solidFill>
                  <a:srgbClr val="000000"/>
                </a:solidFill>
                <a:latin typeface="Times New Roman"/>
              </a:rPr>
              <a:t>5</a:t>
            </a:r>
            <a:r>
              <a:rPr lang="en-US" sz="2850" b="0" strike="noStrike" spc="151" baseline="-19000">
                <a:solidFill>
                  <a:srgbClr val="000000"/>
                </a:solidFill>
                <a:latin typeface="Times New Roman"/>
              </a:rPr>
              <a:t> </a:t>
            </a:r>
            <a:r>
              <a:rPr lang="en-US" sz="2560" b="0" strike="noStrike" spc="-1">
                <a:solidFill>
                  <a:srgbClr val="000000"/>
                </a:solidFill>
                <a:latin typeface="Symbol"/>
              </a:rPr>
              <a:t></a:t>
            </a:r>
            <a:r>
              <a:rPr lang="en-US" sz="2560" b="0" strike="noStrike" spc="-15">
                <a:solidFill>
                  <a:srgbClr val="000000"/>
                </a:solidFill>
                <a:latin typeface="Times New Roman"/>
              </a:rPr>
              <a:t> </a:t>
            </a:r>
            <a:r>
              <a:rPr lang="en-US" sz="2560" b="0" i="1" strike="noStrike" spc="-24">
                <a:solidFill>
                  <a:srgbClr val="000000"/>
                </a:solidFill>
                <a:latin typeface="Times New Roman"/>
              </a:rPr>
              <a:t>x</a:t>
            </a:r>
            <a:r>
              <a:rPr lang="en-US" sz="2850" b="0" strike="noStrike" spc="-35" baseline="-19000">
                <a:solidFill>
                  <a:srgbClr val="000000"/>
                </a:solidFill>
                <a:latin typeface="Times New Roman"/>
              </a:rPr>
              <a:t>6</a:t>
            </a:r>
            <a:r>
              <a:rPr lang="en-US" sz="2850" b="0" strike="noStrike" spc="-350" baseline="-19000">
                <a:solidFill>
                  <a:srgbClr val="000000"/>
                </a:solidFill>
                <a:latin typeface="Times New Roman"/>
              </a:rPr>
              <a:t> </a:t>
            </a:r>
            <a:r>
              <a:rPr lang="en-US" sz="2560" b="0" strike="noStrike" spc="-1">
                <a:solidFill>
                  <a:srgbClr val="000000"/>
                </a:solidFill>
                <a:latin typeface="Times New Roman"/>
              </a:rPr>
              <a:t>)</a:t>
            </a:r>
            <a:r>
              <a:rPr lang="en-US" sz="2560" b="0" strike="noStrike" spc="-208">
                <a:solidFill>
                  <a:srgbClr val="000000"/>
                </a:solidFill>
                <a:latin typeface="Times New Roman"/>
              </a:rPr>
              <a:t> </a:t>
            </a:r>
            <a:r>
              <a:rPr lang="en-US" sz="2560" b="0" strike="noStrike" spc="-1">
                <a:solidFill>
                  <a:srgbClr val="000000"/>
                </a:solidFill>
                <a:latin typeface="Symbol"/>
              </a:rPr>
              <a:t></a:t>
            </a:r>
            <a:r>
              <a:rPr lang="en-US" sz="2560" b="0" strike="noStrike" spc="-216">
                <a:solidFill>
                  <a:srgbClr val="000000"/>
                </a:solidFill>
                <a:latin typeface="Times New Roman"/>
              </a:rPr>
              <a:t> </a:t>
            </a:r>
            <a:r>
              <a:rPr lang="en-US" sz="2560" b="0" strike="noStrike" spc="38">
                <a:solidFill>
                  <a:srgbClr val="000000"/>
                </a:solidFill>
                <a:latin typeface="Times New Roman"/>
              </a:rPr>
              <a:t>(</a:t>
            </a:r>
            <a:r>
              <a:rPr lang="en-US" sz="2560" b="0" i="1" strike="noStrike" spc="38">
                <a:solidFill>
                  <a:srgbClr val="000000"/>
                </a:solidFill>
                <a:latin typeface="Times New Roman"/>
              </a:rPr>
              <a:t>x</a:t>
            </a:r>
            <a:r>
              <a:rPr lang="en-US" sz="2850" b="0" strike="noStrike" spc="58" baseline="-19000">
                <a:solidFill>
                  <a:srgbClr val="000000"/>
                </a:solidFill>
                <a:latin typeface="Times New Roman"/>
              </a:rPr>
              <a:t>3</a:t>
            </a:r>
            <a:r>
              <a:rPr lang="en-US" sz="2850" b="0" strike="noStrike" spc="111" baseline="-19000">
                <a:solidFill>
                  <a:srgbClr val="000000"/>
                </a:solidFill>
                <a:latin typeface="Times New Roman"/>
              </a:rPr>
              <a:t> </a:t>
            </a:r>
            <a:r>
              <a:rPr lang="en-US" sz="2560" b="0" strike="noStrike" spc="-1">
                <a:solidFill>
                  <a:srgbClr val="000000"/>
                </a:solidFill>
                <a:latin typeface="Symbol"/>
              </a:rPr>
              <a:t></a:t>
            </a:r>
            <a:r>
              <a:rPr lang="en-US" sz="2560" b="0" strike="noStrike" spc="-18">
                <a:solidFill>
                  <a:srgbClr val="000000"/>
                </a:solidFill>
                <a:latin typeface="Times New Roman"/>
              </a:rPr>
              <a:t> </a:t>
            </a:r>
            <a:r>
              <a:rPr lang="en-US" sz="2560" b="0" i="1" strike="noStrike" spc="-24">
                <a:solidFill>
                  <a:srgbClr val="000000"/>
                </a:solidFill>
                <a:latin typeface="Times New Roman"/>
              </a:rPr>
              <a:t>x</a:t>
            </a:r>
            <a:r>
              <a:rPr lang="en-US" sz="2850" b="0" strike="noStrike" spc="-35" baseline="-19000">
                <a:solidFill>
                  <a:srgbClr val="000000"/>
                </a:solidFill>
                <a:latin typeface="Times New Roman"/>
              </a:rPr>
              <a:t>6</a:t>
            </a:r>
            <a:r>
              <a:rPr lang="en-US" sz="2850" b="0" strike="noStrike" spc="197" baseline="-19000">
                <a:solidFill>
                  <a:srgbClr val="000000"/>
                </a:solidFill>
                <a:latin typeface="Times New Roman"/>
              </a:rPr>
              <a:t> </a:t>
            </a:r>
            <a:r>
              <a:rPr lang="en-US" sz="2560" b="0" strike="noStrike" spc="-1">
                <a:solidFill>
                  <a:srgbClr val="000000"/>
                </a:solidFill>
                <a:latin typeface="Symbol"/>
              </a:rPr>
              <a:t></a:t>
            </a:r>
            <a:r>
              <a:rPr lang="en-US" sz="2560" b="0" strike="noStrike" spc="-18">
                <a:solidFill>
                  <a:srgbClr val="000000"/>
                </a:solidFill>
                <a:latin typeface="Times New Roman"/>
              </a:rPr>
              <a:t> </a:t>
            </a:r>
            <a:r>
              <a:rPr lang="en-US" sz="2560" b="0" i="1" strike="noStrike" spc="-9">
                <a:solidFill>
                  <a:srgbClr val="000000"/>
                </a:solidFill>
                <a:latin typeface="Times New Roman"/>
              </a:rPr>
              <a:t>x</a:t>
            </a:r>
            <a:r>
              <a:rPr lang="en-US" sz="2850" b="0" strike="noStrike" spc="-15" baseline="-19000">
                <a:solidFill>
                  <a:srgbClr val="000000"/>
                </a:solidFill>
                <a:latin typeface="Times New Roman"/>
              </a:rPr>
              <a:t>4</a:t>
            </a:r>
            <a:r>
              <a:rPr lang="en-US" sz="2850" b="0" strike="noStrike" spc="-350" baseline="-19000">
                <a:solidFill>
                  <a:srgbClr val="000000"/>
                </a:solidFill>
                <a:latin typeface="Times New Roman"/>
              </a:rPr>
              <a:t> </a:t>
            </a:r>
            <a:r>
              <a:rPr lang="en-US" sz="2560" b="0" strike="noStrike" spc="-1">
                <a:solidFill>
                  <a:srgbClr val="000000"/>
                </a:solidFill>
                <a:latin typeface="Times New Roman"/>
              </a:rPr>
              <a:t>)</a:t>
            </a:r>
            <a:r>
              <a:rPr lang="en-US" sz="2560" b="0" strike="noStrike" spc="-202">
                <a:solidFill>
                  <a:srgbClr val="000000"/>
                </a:solidFill>
                <a:latin typeface="Times New Roman"/>
              </a:rPr>
              <a:t> </a:t>
            </a:r>
            <a:r>
              <a:rPr lang="en-US" sz="2560" b="0" strike="noStrike" spc="-1">
                <a:solidFill>
                  <a:srgbClr val="000000"/>
                </a:solidFill>
                <a:latin typeface="Symbol"/>
              </a:rPr>
              <a:t></a:t>
            </a:r>
            <a:r>
              <a:rPr lang="en-US" sz="2560" b="0" strike="noStrike" spc="-222">
                <a:solidFill>
                  <a:srgbClr val="000000"/>
                </a:solidFill>
                <a:latin typeface="Times New Roman"/>
              </a:rPr>
              <a:t> </a:t>
            </a:r>
            <a:r>
              <a:rPr lang="en-US" sz="2560" b="0" strike="noStrike" spc="55">
                <a:solidFill>
                  <a:srgbClr val="000000"/>
                </a:solidFill>
                <a:latin typeface="Times New Roman"/>
              </a:rPr>
              <a:t>(</a:t>
            </a:r>
            <a:r>
              <a:rPr lang="en-US" sz="2560" b="0" i="1" strike="noStrike" spc="55">
                <a:solidFill>
                  <a:srgbClr val="000000"/>
                </a:solidFill>
                <a:latin typeface="Times New Roman"/>
              </a:rPr>
              <a:t>x</a:t>
            </a:r>
            <a:r>
              <a:rPr lang="en-US" sz="2850" b="0" strike="noStrike" spc="83" baseline="-19000">
                <a:solidFill>
                  <a:srgbClr val="000000"/>
                </a:solidFill>
                <a:latin typeface="Times New Roman"/>
              </a:rPr>
              <a:t>4</a:t>
            </a:r>
            <a:r>
              <a:rPr lang="en-US" sz="2850" b="0" strike="noStrike" spc="197" baseline="-19000">
                <a:solidFill>
                  <a:srgbClr val="000000"/>
                </a:solidFill>
                <a:latin typeface="Times New Roman"/>
              </a:rPr>
              <a:t> </a:t>
            </a:r>
            <a:r>
              <a:rPr lang="en-US" sz="2560" b="0" strike="noStrike" spc="-1">
                <a:solidFill>
                  <a:srgbClr val="000000"/>
                </a:solidFill>
                <a:latin typeface="Symbol"/>
              </a:rPr>
              <a:t></a:t>
            </a:r>
            <a:r>
              <a:rPr lang="en-US" sz="2560" b="0" strike="noStrike" spc="-18">
                <a:solidFill>
                  <a:srgbClr val="000000"/>
                </a:solidFill>
                <a:latin typeface="Times New Roman"/>
              </a:rPr>
              <a:t> </a:t>
            </a:r>
            <a:r>
              <a:rPr lang="en-US" sz="2560" b="0" i="1" strike="noStrike" spc="-35">
                <a:solidFill>
                  <a:srgbClr val="000000"/>
                </a:solidFill>
                <a:latin typeface="Times New Roman"/>
              </a:rPr>
              <a:t>x</a:t>
            </a:r>
            <a:r>
              <a:rPr lang="en-US" sz="2850" b="0" strike="noStrike" spc="-55" baseline="-19000">
                <a:solidFill>
                  <a:srgbClr val="000000"/>
                </a:solidFill>
                <a:latin typeface="Times New Roman"/>
              </a:rPr>
              <a:t>5</a:t>
            </a:r>
            <a:r>
              <a:rPr lang="en-US" sz="2850" b="0" strike="noStrike" spc="157" baseline="-19000">
                <a:solidFill>
                  <a:srgbClr val="000000"/>
                </a:solidFill>
                <a:latin typeface="Times New Roman"/>
              </a:rPr>
              <a:t> </a:t>
            </a:r>
            <a:r>
              <a:rPr lang="en-US" sz="2560" b="0" strike="noStrike" spc="-1">
                <a:solidFill>
                  <a:srgbClr val="000000"/>
                </a:solidFill>
                <a:latin typeface="Symbol"/>
              </a:rPr>
              <a:t></a:t>
            </a:r>
            <a:r>
              <a:rPr lang="en-US" sz="2560" b="0" strike="noStrike" spc="-18">
                <a:solidFill>
                  <a:srgbClr val="000000"/>
                </a:solidFill>
                <a:latin typeface="Times New Roman"/>
              </a:rPr>
              <a:t> </a:t>
            </a:r>
            <a:r>
              <a:rPr lang="en-US" sz="2560" b="0" i="1" strike="noStrike" spc="-24">
                <a:solidFill>
                  <a:srgbClr val="000000"/>
                </a:solidFill>
                <a:latin typeface="Times New Roman"/>
              </a:rPr>
              <a:t>x</a:t>
            </a:r>
            <a:r>
              <a:rPr lang="en-US" sz="2850" b="0" strike="noStrike" spc="-35" baseline="-19000">
                <a:solidFill>
                  <a:srgbClr val="000000"/>
                </a:solidFill>
                <a:latin typeface="Times New Roman"/>
              </a:rPr>
              <a:t>6</a:t>
            </a:r>
            <a:r>
              <a:rPr lang="en-US" sz="2850" b="0" strike="noStrike" spc="-350" baseline="-19000">
                <a:solidFill>
                  <a:srgbClr val="000000"/>
                </a:solidFill>
                <a:latin typeface="Times New Roman"/>
              </a:rPr>
              <a:t> </a:t>
            </a:r>
            <a:r>
              <a:rPr lang="en-US" sz="2560" b="0" strike="noStrike" spc="-1">
                <a:solidFill>
                  <a:srgbClr val="000000"/>
                </a:solidFill>
                <a:latin typeface="Times New Roman"/>
              </a:rPr>
              <a:t>)</a:t>
            </a:r>
            <a:endParaRPr lang="en-IN" sz="2560" b="0" strike="noStrike" spc="-1">
              <a:latin typeface="Arial"/>
            </a:endParaRPr>
          </a:p>
          <a:p>
            <a:pPr>
              <a:lnSpc>
                <a:spcPct val="100000"/>
              </a:lnSpc>
              <a:spcBef>
                <a:spcPts val="31"/>
              </a:spcBef>
              <a:buNone/>
            </a:pPr>
            <a:endParaRPr lang="en-IN" sz="3309" b="0" strike="noStrike" spc="-1">
              <a:latin typeface="Arial"/>
            </a:endParaRPr>
          </a:p>
          <a:p>
            <a:pPr algn="r">
              <a:lnSpc>
                <a:spcPct val="100000"/>
              </a:lnSpc>
              <a:buNone/>
            </a:pPr>
            <a:r>
              <a:rPr lang="en-US" sz="2830" b="0" strike="noStrike" spc="-1">
                <a:solidFill>
                  <a:srgbClr val="4348AA"/>
                </a:solidFill>
                <a:latin typeface="Comic Sans MS"/>
              </a:rPr>
              <a:t>Each clause has </a:t>
            </a:r>
            <a:r>
              <a:rPr lang="en-US" sz="2830" b="0" strike="noStrike" spc="-4">
                <a:solidFill>
                  <a:srgbClr val="4348AA"/>
                </a:solidFill>
                <a:latin typeface="Comic Sans MS"/>
              </a:rPr>
              <a:t>three</a:t>
            </a:r>
            <a:r>
              <a:rPr lang="en-US" sz="2830" b="0" strike="noStrike" spc="-89">
                <a:solidFill>
                  <a:srgbClr val="4348AA"/>
                </a:solidFill>
                <a:latin typeface="Comic Sans MS"/>
              </a:rPr>
              <a:t> </a:t>
            </a:r>
            <a:r>
              <a:rPr lang="en-US" sz="2830" b="0" strike="noStrike" spc="-1">
                <a:solidFill>
                  <a:srgbClr val="4348AA"/>
                </a:solidFill>
                <a:latin typeface="Comic Sans MS"/>
              </a:rPr>
              <a:t>literals</a:t>
            </a:r>
            <a:endParaRPr lang="en-IN" sz="2830" b="0" strike="noStrike" spc="-1">
              <a:latin typeface="Arial"/>
            </a:endParaRPr>
          </a:p>
          <a:p>
            <a:pPr>
              <a:lnSpc>
                <a:spcPct val="100000"/>
              </a:lnSpc>
              <a:spcBef>
                <a:spcPts val="45"/>
              </a:spcBef>
              <a:buNone/>
            </a:pPr>
            <a:endParaRPr lang="en-IN" sz="4500" b="0" strike="noStrike" spc="-1">
              <a:latin typeface="Arial"/>
            </a:endParaRPr>
          </a:p>
          <a:p>
            <a:pPr marL="56160">
              <a:lnSpc>
                <a:spcPct val="100000"/>
              </a:lnSpc>
              <a:buNone/>
            </a:pPr>
            <a:r>
              <a:rPr lang="en-US" sz="2830" b="1" strike="noStrike" spc="-1">
                <a:solidFill>
                  <a:srgbClr val="FF2800"/>
                </a:solidFill>
                <a:latin typeface="Comic Sans MS"/>
              </a:rPr>
              <a:t>Language:</a:t>
            </a:r>
            <a:endParaRPr lang="en-IN" sz="2830" b="0" strike="noStrike" spc="-1">
              <a:latin typeface="Arial"/>
            </a:endParaRPr>
          </a:p>
          <a:p>
            <a:pPr algn="r">
              <a:lnSpc>
                <a:spcPct val="100000"/>
              </a:lnSpc>
              <a:spcBef>
                <a:spcPts val="1553"/>
              </a:spcBef>
              <a:buNone/>
              <a:tabLst>
                <a:tab pos="1574640"/>
                <a:tab pos="2143800"/>
                <a:tab pos="2448720"/>
                <a:tab pos="3001680"/>
              </a:tabLst>
            </a:pPr>
            <a:r>
              <a:rPr lang="en-US" sz="2830" b="0" strike="noStrike" spc="-4">
                <a:solidFill>
                  <a:srgbClr val="4348AA"/>
                </a:solidFill>
                <a:latin typeface="Comic Sans MS"/>
              </a:rPr>
              <a:t>3SAT ={	</a:t>
            </a:r>
            <a:r>
              <a:rPr lang="en-US" sz="5300" b="0" i="1" strike="noStrike" spc="-7" baseline="6000">
                <a:solidFill>
                  <a:srgbClr val="000000"/>
                </a:solidFill>
                <a:latin typeface="Times New Roman"/>
              </a:rPr>
              <a:t>w	</a:t>
            </a:r>
            <a:r>
              <a:rPr lang="en-US" sz="2830" b="0" strike="noStrike" spc="-1">
                <a:solidFill>
                  <a:srgbClr val="4348AA"/>
                </a:solidFill>
                <a:latin typeface="Comic Sans MS"/>
              </a:rPr>
              <a:t>:	</a:t>
            </a:r>
            <a:r>
              <a:rPr lang="en-US" sz="5300" b="0" i="1" strike="noStrike" spc="-7" baseline="6000">
                <a:solidFill>
                  <a:srgbClr val="000000"/>
                </a:solidFill>
                <a:latin typeface="Times New Roman"/>
              </a:rPr>
              <a:t>w	</a:t>
            </a:r>
            <a:r>
              <a:rPr lang="en-US" sz="2830" b="0" strike="noStrike" spc="-4">
                <a:solidFill>
                  <a:srgbClr val="4348AA"/>
                </a:solidFill>
                <a:latin typeface="Comic Sans MS"/>
              </a:rPr>
              <a:t>is </a:t>
            </a:r>
            <a:r>
              <a:rPr lang="en-US" sz="2830" b="0" strike="noStrike" spc="-1">
                <a:solidFill>
                  <a:srgbClr val="4348AA"/>
                </a:solidFill>
                <a:latin typeface="Comic Sans MS"/>
              </a:rPr>
              <a:t>a</a:t>
            </a:r>
            <a:r>
              <a:rPr lang="en-US" sz="2830" b="0" strike="noStrike" spc="-86">
                <a:solidFill>
                  <a:srgbClr val="4348AA"/>
                </a:solidFill>
                <a:latin typeface="Comic Sans MS"/>
              </a:rPr>
              <a:t> </a:t>
            </a:r>
            <a:r>
              <a:rPr lang="en-US" sz="2830" b="0" strike="noStrike" spc="-1">
                <a:solidFill>
                  <a:srgbClr val="4348AA"/>
                </a:solidFill>
                <a:latin typeface="Comic Sans MS"/>
              </a:rPr>
              <a:t>satisfiable</a:t>
            </a:r>
            <a:endParaRPr lang="en-IN" sz="2830" b="0" strike="noStrike" spc="-1">
              <a:latin typeface="Arial"/>
            </a:endParaRPr>
          </a:p>
          <a:p>
            <a:pPr algn="r">
              <a:lnSpc>
                <a:spcPct val="100000"/>
              </a:lnSpc>
              <a:spcBef>
                <a:spcPts val="502"/>
              </a:spcBef>
              <a:buNone/>
              <a:tabLst>
                <a:tab pos="1574640"/>
                <a:tab pos="2143800"/>
                <a:tab pos="2448720"/>
                <a:tab pos="3001680"/>
              </a:tabLst>
            </a:pPr>
            <a:r>
              <a:rPr lang="en-US" sz="2830" b="0" strike="noStrike" spc="-4">
                <a:solidFill>
                  <a:srgbClr val="4348AA"/>
                </a:solidFill>
                <a:latin typeface="Comic Sans MS"/>
              </a:rPr>
              <a:t>3CNF</a:t>
            </a:r>
            <a:r>
              <a:rPr lang="en-US" sz="2830" b="0" strike="noStrike" spc="-89">
                <a:solidFill>
                  <a:srgbClr val="4348AA"/>
                </a:solidFill>
                <a:latin typeface="Comic Sans MS"/>
              </a:rPr>
              <a:t> </a:t>
            </a:r>
            <a:r>
              <a:rPr lang="en-US" sz="2830" b="0" strike="noStrike" spc="-4">
                <a:solidFill>
                  <a:srgbClr val="4348AA"/>
                </a:solidFill>
                <a:latin typeface="Comic Sans MS"/>
              </a:rPr>
              <a:t>formula}</a:t>
            </a:r>
            <a:endParaRPr lang="en-IN" sz="2830" b="0" strike="noStrike" spc="-1">
              <a:latin typeface="Arial"/>
            </a:endParaRPr>
          </a:p>
        </p:txBody>
      </p:sp>
    </p:spTree>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A1DFFE5E-5B28-C66B-DAC3-57D4F353A7F0}"/>
                  </a:ext>
                </a:extLst>
              </p:cNvPr>
              <p:cNvSpPr txBox="1"/>
              <p:nvPr/>
            </p:nvSpPr>
            <p:spPr>
              <a:xfrm>
                <a:off x="0" y="1435352"/>
                <a:ext cx="8382000" cy="7571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a:t>
                </a:r>
              </a:p>
              <a:p>
                <a:pPr eaLnBrk="1" hangingPunct="1">
                  <a:lnSpc>
                    <a:spcPct val="90000"/>
                  </a:lnSpc>
                  <a:buFont typeface="Wingdings" pitchFamily="28" charset="2"/>
                  <a:buNone/>
                  <a:defRPr/>
                </a:pPr>
                <a:r>
                  <a:rPr lang="en-US" sz="2400">
                    <a:solidFill>
                      <a:srgbClr val="FF0000"/>
                    </a:solidFill>
                  </a:rPr>
                  <a:t>	an even number of 0’s and an even number of 1’s. </a:t>
                </a:r>
              </a:p>
            </p:txBody>
          </p:sp>
        </mc:Choice>
        <mc:Fallback>
          <p:sp>
            <p:nvSpPr>
              <p:cNvPr id="3" name="TextBox 2">
                <a:extLst>
                  <a:ext uri="{FF2B5EF4-FFF2-40B4-BE49-F238E27FC236}">
                    <a16:creationId xmlns:a16="http://schemas.microsoft.com/office/drawing/2014/main" id="{A1DFFE5E-5B28-C66B-DAC3-57D4F353A7F0}"/>
                  </a:ext>
                </a:extLst>
              </p:cNvPr>
              <p:cNvSpPr txBox="1">
                <a:spLocks noRot="1" noChangeAspect="1" noMove="1" noResize="1" noEditPoints="1" noAdjustHandles="1" noChangeArrowheads="1" noChangeShapeType="1" noTextEdit="1"/>
              </p:cNvSpPr>
              <p:nvPr/>
            </p:nvSpPr>
            <p:spPr>
              <a:xfrm>
                <a:off x="0" y="1435352"/>
                <a:ext cx="8382000" cy="757130"/>
              </a:xfrm>
              <a:prstGeom prst="rect">
                <a:avLst/>
              </a:prstGeom>
              <a:blipFill>
                <a:blip r:embed="rId2"/>
                <a:stretch>
                  <a:fillRect l="-1091" t="-11200" b="-16800"/>
                </a:stretch>
              </a:blipFill>
            </p:spPr>
            <p:txBody>
              <a:bodyPr/>
              <a:lstStyle/>
              <a:p>
                <a:r>
                  <a:rPr lang="en-IN">
                    <a:noFill/>
                  </a:rPr>
                  <a:t> </a:t>
                </a:r>
              </a:p>
            </p:txBody>
          </p:sp>
        </mc:Fallback>
      </mc:AlternateContent>
    </p:spTree>
    <p:extLst>
      <p:ext uri="{BB962C8B-B14F-4D97-AF65-F5344CB8AC3E}">
        <p14:creationId xmlns:p14="http://schemas.microsoft.com/office/powerpoint/2010/main" val="976449847"/>
      </p:ext>
    </p:extLst>
  </p:cSld>
  <p:clrMapOvr>
    <a:masterClrMapping/>
  </p:clrMapOvr>
  <p:transition/>
  <p:timing/>
</p:sld>
</file>

<file path=ppt/slides/slide4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8" name="object 2"/>
          <p:cNvSpPr/>
          <p:nvPr/>
        </p:nvSpPr>
        <p:spPr>
          <a:xfrm>
            <a:off x="729000" y="657720"/>
            <a:ext cx="167616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1" strike="noStrike" spc="-1">
                <a:solidFill>
                  <a:srgbClr val="FF2800"/>
                </a:solidFill>
                <a:latin typeface="Comic Sans MS"/>
              </a:rPr>
              <a:t>Theorem:</a:t>
            </a:r>
            <a:endParaRPr lang="en-IN" sz="2830" b="0" strike="noStrike" spc="-1">
              <a:latin typeface="Arial"/>
            </a:endParaRPr>
          </a:p>
        </p:txBody>
      </p:sp>
      <p:sp>
        <p:nvSpPr>
          <p:cNvPr id="569" name="PlaceHolder 1"/>
          <p:cNvSpPr>
            <a:spLocks noGrp="1"/>
          </p:cNvSpPr>
          <p:nvPr>
            <p:ph type="title" idx="4294967295"/>
          </p:nvPr>
        </p:nvSpPr>
        <p:spPr>
          <a:xfrm>
            <a:off x="3096360" y="621000"/>
            <a:ext cx="4039920" cy="1155960"/>
          </a:xfrm>
          <a:prstGeom prst="rect">
            <a:avLst/>
          </a:prstGeom>
          <a:noFill/>
          <a:ln w="0">
            <a:noFill/>
          </a:ln>
        </p:spPr>
        <p:txBody>
          <a:bodyPr lIns="0" tIns="10800" rIns="0" bIns="0" anchor="t">
            <a:noAutofit/>
          </a:bodyPr>
          <a:lstStyle/>
          <a:p>
            <a:pPr marL="11160">
              <a:lnSpc>
                <a:spcPct val="119000"/>
              </a:lnSpc>
              <a:spcBef>
                <a:spcPts val="85"/>
              </a:spcBef>
              <a:buNone/>
            </a:pPr>
            <a:r>
              <a:rPr lang="en-US" sz="2830" b="0" strike="noStrike" spc="-4">
                <a:solidFill>
                  <a:srgbClr val="4348AA"/>
                </a:solidFill>
                <a:latin typeface="Comic Sans MS"/>
              </a:rPr>
              <a:t>3SAT is </a:t>
            </a:r>
            <a:r>
              <a:rPr lang="en-US" sz="2830" b="0" strike="noStrike" spc="-1">
                <a:solidFill>
                  <a:srgbClr val="4348AA"/>
                </a:solidFill>
                <a:latin typeface="Comic Sans MS"/>
              </a:rPr>
              <a:t>polynomial</a:t>
            </a:r>
            <a:r>
              <a:rPr lang="en-US" sz="2830" b="0" strike="noStrike" spc="-80">
                <a:solidFill>
                  <a:srgbClr val="4348AA"/>
                </a:solidFill>
                <a:latin typeface="Comic Sans MS"/>
              </a:rPr>
              <a:t> </a:t>
            </a:r>
            <a:r>
              <a:rPr lang="en-US" sz="2830" b="0" strike="noStrike" spc="-4">
                <a:solidFill>
                  <a:srgbClr val="4348AA"/>
                </a:solidFill>
                <a:latin typeface="Comic Sans MS"/>
              </a:rPr>
              <a:t>time  reducible to</a:t>
            </a:r>
            <a:r>
              <a:rPr lang="en-US" sz="2830" b="0" strike="noStrike" spc="-32">
                <a:solidFill>
                  <a:srgbClr val="4348AA"/>
                </a:solidFill>
                <a:latin typeface="Comic Sans MS"/>
              </a:rPr>
              <a:t> </a:t>
            </a:r>
            <a:r>
              <a:rPr lang="en-US" sz="2830" b="0" strike="noStrike" spc="-1">
                <a:solidFill>
                  <a:srgbClr val="4348AA"/>
                </a:solidFill>
                <a:latin typeface="Comic Sans MS"/>
              </a:rPr>
              <a:t>CLIQUE</a:t>
            </a:r>
            <a:endParaRPr lang="en-US" sz="2830" b="0" strike="noStrike" spc="-1">
              <a:solidFill>
                <a:srgbClr val="000000"/>
              </a:solidFill>
              <a:latin typeface="Calibri"/>
            </a:endParaRPr>
          </a:p>
        </p:txBody>
      </p:sp>
      <p:sp>
        <p:nvSpPr>
          <p:cNvPr id="570" name="object 4"/>
          <p:cNvSpPr/>
          <p:nvPr/>
        </p:nvSpPr>
        <p:spPr>
          <a:xfrm>
            <a:off x="810360" y="3392280"/>
            <a:ext cx="1101600" cy="4413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1" strike="noStrike" spc="-1">
                <a:solidFill>
                  <a:srgbClr val="FF2800"/>
                </a:solidFill>
                <a:latin typeface="Comic Sans MS"/>
              </a:rPr>
              <a:t>Proof:</a:t>
            </a:r>
            <a:endParaRPr lang="en-IN" sz="2830" b="0" strike="noStrike" spc="-1">
              <a:latin typeface="Arial"/>
            </a:endParaRPr>
          </a:p>
        </p:txBody>
      </p:sp>
      <p:sp>
        <p:nvSpPr>
          <p:cNvPr id="571" name="object 5"/>
          <p:cNvSpPr/>
          <p:nvPr/>
        </p:nvSpPr>
        <p:spPr>
          <a:xfrm>
            <a:off x="2356560" y="3377880"/>
            <a:ext cx="5338800" cy="1035000"/>
          </a:xfrm>
          <a:prstGeom prst="rect">
            <a:avLst/>
          </a:prstGeom>
          <a:noFill/>
          <a:ln w="0">
            <a:noFill/>
          </a:ln>
        </p:spPr>
        <p:style>
          <a:lnRef idx="0"/>
          <a:fillRef idx="0"/>
          <a:effectRef idx="0"/>
          <a:fontRef idx="minor"/>
        </p:style>
        <p:txBody>
          <a:bodyPr lIns="0" tIns="10800" rIns="0" bIns="0" anchor="t">
            <a:spAutoFit/>
          </a:bodyPr>
          <a:lstStyle/>
          <a:p>
            <a:pPr marL="11160">
              <a:lnSpc>
                <a:spcPct val="119000"/>
              </a:lnSpc>
              <a:spcBef>
                <a:spcPts val="85"/>
              </a:spcBef>
              <a:buNone/>
            </a:pPr>
            <a:r>
              <a:rPr lang="en-US" sz="2830" b="0" strike="noStrike" spc="-1">
                <a:solidFill>
                  <a:srgbClr val="4348AA"/>
                </a:solidFill>
                <a:latin typeface="Comic Sans MS"/>
              </a:rPr>
              <a:t>give a polynomial </a:t>
            </a:r>
            <a:r>
              <a:rPr lang="en-US" sz="2830" b="0" strike="noStrike" spc="-4">
                <a:solidFill>
                  <a:srgbClr val="4348AA"/>
                </a:solidFill>
                <a:latin typeface="Comic Sans MS"/>
              </a:rPr>
              <a:t>time</a:t>
            </a:r>
            <a:r>
              <a:rPr lang="en-US" sz="2830" b="0" strike="noStrike" spc="-89">
                <a:solidFill>
                  <a:srgbClr val="4348AA"/>
                </a:solidFill>
                <a:latin typeface="Comic Sans MS"/>
              </a:rPr>
              <a:t> </a:t>
            </a:r>
            <a:r>
              <a:rPr lang="en-US" sz="2830" b="0" strike="noStrike" spc="-4">
                <a:solidFill>
                  <a:srgbClr val="4348AA"/>
                </a:solidFill>
                <a:latin typeface="Comic Sans MS"/>
              </a:rPr>
              <a:t>reduction  </a:t>
            </a:r>
            <a:r>
              <a:rPr lang="en-US" sz="2830" b="0" strike="noStrike" spc="-1">
                <a:solidFill>
                  <a:srgbClr val="4348AA"/>
                </a:solidFill>
                <a:latin typeface="Comic Sans MS"/>
              </a:rPr>
              <a:t>from 3SAT to CLIQUE</a:t>
            </a:r>
            <a:endParaRPr lang="en-IN" sz="2830" b="0" strike="noStrike" spc="-1">
              <a:latin typeface="Arial"/>
            </a:endParaRPr>
          </a:p>
        </p:txBody>
      </p:sp>
      <p:sp>
        <p:nvSpPr>
          <p:cNvPr id="572" name="TextBox 6"/>
          <p:cNvSpPr/>
          <p:nvPr/>
        </p:nvSpPr>
        <p:spPr>
          <a:xfrm>
            <a:off x="732240" y="4719600"/>
            <a:ext cx="7800120" cy="15649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spcBef>
                <a:spcPts val="48"/>
              </a:spcBef>
              <a:buNone/>
            </a:pPr>
            <a:r>
              <a:rPr lang="en-US" sz="2400" b="0" strike="noStrike" spc="-1">
                <a:solidFill>
                  <a:srgbClr val="0070C0"/>
                </a:solidFill>
                <a:latin typeface="Comic Sans MS"/>
              </a:rPr>
              <a:t>Let  be an instance of 3SAT with</a:t>
            </a: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	 variables  and</a:t>
            </a: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	 clauses  such that each clause   			contains exactly three literals.</a:t>
            </a:r>
            <a:endParaRPr lang="en-IN" sz="2400" b="0" strike="noStrike" spc="-1">
              <a:latin typeface="Arial"/>
            </a:endParaRPr>
          </a:p>
        </p:txBody>
      </p:sp>
    </p:spTree>
  </p:cSld>
  <p:clrMapOvr>
    <a:masterClrMapping/>
  </p:clrMapOvr>
  <p:transition/>
  <p:timing/>
</p:sld>
</file>

<file path=ppt/slides/slide4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73" name="object 2"/>
          <p:cNvSpPr/>
          <p:nvPr/>
        </p:nvSpPr>
        <p:spPr>
          <a:xfrm>
            <a:off x="3539880" y="1037880"/>
            <a:ext cx="273600" cy="360"/>
          </a:xfrm>
          <a:custGeom>
            <a:rect l="l" t="t" r="r" b="b"/>
            <a:pathLst>
              <a:path w="310514">
                <a:moveTo>
                  <a:pt x="0" y="0"/>
                </a:moveTo>
                <a:lnTo>
                  <a:pt x="309942" y="0"/>
                </a:lnTo>
              </a:path>
            </a:pathLst>
          </a:custGeom>
          <a:noFill/>
          <a:ln w="6345">
            <a:solidFill>
              <a:srgbClr val="000000"/>
            </a:solidFill>
            <a:round/>
          </a:ln>
        </p:spPr>
        <p:style>
          <a:lnRef idx="0"/>
          <a:fillRef idx="0"/>
          <a:effectRef idx="0"/>
          <a:fontRef idx="minor"/>
        </p:style>
        <p:txBody>
          <a:bodyPr/>
          <a:lstStyle/>
          <a:p/>
        </p:txBody>
      </p:sp>
      <p:sp>
        <p:nvSpPr>
          <p:cNvPr id="574" name="object 3"/>
          <p:cNvSpPr/>
          <p:nvPr/>
        </p:nvSpPr>
        <p:spPr>
          <a:xfrm>
            <a:off x="4169160" y="1037880"/>
            <a:ext cx="324000" cy="360"/>
          </a:xfrm>
          <a:custGeom>
            <a:rect l="l" t="t" r="r" b="b"/>
            <a:pathLst>
              <a:path w="367664">
                <a:moveTo>
                  <a:pt x="0" y="0"/>
                </a:moveTo>
                <a:lnTo>
                  <a:pt x="367089" y="0"/>
                </a:lnTo>
              </a:path>
            </a:pathLst>
          </a:custGeom>
          <a:noFill/>
          <a:ln w="6345">
            <a:solidFill>
              <a:srgbClr val="000000"/>
            </a:solidFill>
            <a:round/>
          </a:ln>
        </p:spPr>
        <p:style>
          <a:lnRef idx="0"/>
          <a:fillRef idx="0"/>
          <a:effectRef idx="0"/>
          <a:fontRef idx="minor"/>
        </p:style>
        <p:txBody>
          <a:bodyPr/>
          <a:lstStyle/>
          <a:p/>
        </p:txBody>
      </p:sp>
      <p:sp>
        <p:nvSpPr>
          <p:cNvPr id="575" name="object 4"/>
          <p:cNvSpPr/>
          <p:nvPr/>
        </p:nvSpPr>
        <p:spPr>
          <a:xfrm>
            <a:off x="4848840" y="1037880"/>
            <a:ext cx="324000" cy="360"/>
          </a:xfrm>
          <a:custGeom>
            <a:rect l="l" t="t" r="r" b="b"/>
            <a:pathLst>
              <a:path w="367664">
                <a:moveTo>
                  <a:pt x="0" y="0"/>
                </a:moveTo>
                <a:lnTo>
                  <a:pt x="367089" y="0"/>
                </a:lnTo>
              </a:path>
            </a:pathLst>
          </a:custGeom>
          <a:noFill/>
          <a:ln w="6345">
            <a:solidFill>
              <a:srgbClr val="000000"/>
            </a:solidFill>
            <a:round/>
          </a:ln>
        </p:spPr>
        <p:style>
          <a:lnRef idx="0"/>
          <a:fillRef idx="0"/>
          <a:effectRef idx="0"/>
          <a:fontRef idx="minor"/>
        </p:style>
        <p:txBody>
          <a:bodyPr/>
          <a:lstStyle/>
          <a:p/>
        </p:txBody>
      </p:sp>
      <p:sp>
        <p:nvSpPr>
          <p:cNvPr id="576" name="PlaceHolder 1"/>
          <p:cNvSpPr>
            <a:spLocks noGrp="1"/>
          </p:cNvSpPr>
          <p:nvPr>
            <p:ph type="title" idx="4294967295"/>
          </p:nvPr>
        </p:nvSpPr>
        <p:spPr>
          <a:xfrm>
            <a:off x="1189080" y="964800"/>
            <a:ext cx="6370200" cy="1155960"/>
          </a:xfrm>
          <a:prstGeom prst="rect">
            <a:avLst/>
          </a:prstGeom>
          <a:noFill/>
          <a:ln w="0">
            <a:noFill/>
          </a:ln>
        </p:spPr>
        <p:txBody>
          <a:bodyPr lIns="0" tIns="10800" rIns="0" bIns="0" anchor="t">
            <a:noAutofit/>
          </a:bodyPr>
          <a:lstStyle/>
          <a:p>
            <a:pPr marL="33480">
              <a:lnSpc>
                <a:spcPct val="100000"/>
              </a:lnSpc>
              <a:spcBef>
                <a:spcPts val="85"/>
              </a:spcBef>
              <a:buNone/>
            </a:pPr>
            <a:r>
              <a:rPr lang="en-US" sz="2830" b="0" strike="noStrike" spc="-24">
                <a:solidFill>
                  <a:srgbClr val="000000"/>
                </a:solidFill>
                <a:latin typeface="Times New Roman"/>
              </a:rPr>
              <a:t>(</a:t>
            </a:r>
            <a:r>
              <a:rPr lang="en-US" sz="2830" b="0" i="1" strike="noStrike" spc="-24">
                <a:solidFill>
                  <a:srgbClr val="000000"/>
                </a:solidFill>
                <a:latin typeface="Times New Roman"/>
              </a:rPr>
              <a:t>x</a:t>
            </a:r>
            <a:r>
              <a:rPr lang="en-US" sz="3168" b="0" strike="noStrike" spc="-35" baseline="-18000">
                <a:solidFill>
                  <a:srgbClr val="000000"/>
                </a:solidFill>
                <a:latin typeface="Times New Roman"/>
              </a:rPr>
              <a:t>1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r>
              <a:rPr lang="en-US" sz="3168" b="0" strike="noStrike" spc="-35" baseline="-18000">
                <a:solidFill>
                  <a:srgbClr val="000000"/>
                </a:solidFill>
                <a:latin typeface="Times New Roman"/>
              </a:rPr>
              <a:t>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398" baseline="-18000">
                <a:solidFill>
                  <a:srgbClr val="000000"/>
                </a:solidFill>
                <a:latin typeface="Times New Roman"/>
              </a:rPr>
              <a:t> </a:t>
            </a:r>
            <a:r>
              <a:rPr lang="en-US" sz="2830" b="0" strike="noStrike" spc="-4">
                <a:solidFill>
                  <a:srgbClr val="000000"/>
                </a:solidFill>
                <a:latin typeface="Times New Roman"/>
              </a:rPr>
              <a:t>)</a:t>
            </a:r>
            <a:r>
              <a:rPr lang="en-US" sz="2830" b="0" strike="noStrike" spc="-225">
                <a:solidFill>
                  <a:srgbClr val="000000"/>
                </a:solidFill>
                <a:latin typeface="Times New Roman"/>
              </a:rPr>
              <a:t> </a:t>
            </a:r>
            <a:r>
              <a:rPr lang="en-US" sz="2830" b="0" strike="noStrike" spc="-4">
                <a:solidFill>
                  <a:srgbClr val="000000"/>
                </a:solidFill>
                <a:latin typeface="Symbol"/>
              </a:rPr>
              <a:t></a:t>
            </a:r>
            <a:r>
              <a:rPr lang="en-US" sz="2830" b="0" strike="noStrike" spc="-236">
                <a:solidFill>
                  <a:srgbClr val="000000"/>
                </a:solidFill>
                <a:latin typeface="Times New Roman"/>
              </a:rPr>
              <a:t> </a:t>
            </a:r>
            <a:r>
              <a:rPr lang="en-US" sz="2830" b="0" strike="noStrike" spc="-24">
                <a:solidFill>
                  <a:srgbClr val="000000"/>
                </a:solidFill>
                <a:latin typeface="Times New Roman"/>
              </a:rPr>
              <a:t>(</a:t>
            </a:r>
            <a:r>
              <a:rPr lang="en-US" sz="2830" b="0" i="1" strike="noStrike" spc="-24">
                <a:solidFill>
                  <a:srgbClr val="000000"/>
                </a:solidFill>
                <a:latin typeface="Times New Roman"/>
              </a:rPr>
              <a:t>x</a:t>
            </a:r>
            <a:r>
              <a:rPr lang="en-US" sz="3168" b="0" strike="noStrike" spc="-35" baseline="-18000">
                <a:solidFill>
                  <a:srgbClr val="000000"/>
                </a:solidFill>
                <a:latin typeface="Times New Roman"/>
              </a:rPr>
              <a:t>1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211" baseline="-18000">
                <a:solidFill>
                  <a:srgbClr val="000000"/>
                </a:solidFill>
                <a:latin typeface="Times New Roman"/>
              </a:rPr>
              <a:t>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398" baseline="-18000">
                <a:solidFill>
                  <a:srgbClr val="000000"/>
                </a:solidFill>
                <a:latin typeface="Times New Roman"/>
              </a:rPr>
              <a:t> </a:t>
            </a:r>
            <a:r>
              <a:rPr lang="en-US" sz="2830" b="0" strike="noStrike" spc="-4">
                <a:solidFill>
                  <a:srgbClr val="000000"/>
                </a:solidFill>
                <a:latin typeface="Times New Roman"/>
              </a:rPr>
              <a:t>)</a:t>
            </a:r>
            <a:r>
              <a:rPr lang="en-US" sz="2830" b="0" strike="noStrike" spc="-222">
                <a:solidFill>
                  <a:srgbClr val="000000"/>
                </a:solidFill>
                <a:latin typeface="Times New Roman"/>
              </a:rPr>
              <a:t> </a:t>
            </a:r>
            <a:r>
              <a:rPr lang="en-US" sz="2830" b="0" strike="noStrike" spc="-4">
                <a:solidFill>
                  <a:srgbClr val="000000"/>
                </a:solidFill>
                <a:latin typeface="Symbol"/>
              </a:rPr>
              <a:t></a:t>
            </a:r>
            <a:r>
              <a:rPr lang="en-US" sz="2830" b="0" strike="noStrike" spc="-239">
                <a:solidFill>
                  <a:srgbClr val="000000"/>
                </a:solidFill>
                <a:latin typeface="Times New Roman"/>
              </a:rPr>
              <a:t> </a:t>
            </a:r>
            <a:r>
              <a:rPr lang="en-US" sz="2830" b="0" strike="noStrike" spc="-24">
                <a:solidFill>
                  <a:srgbClr val="000000"/>
                </a:solidFill>
                <a:latin typeface="Times New Roman"/>
              </a:rPr>
              <a:t>(</a:t>
            </a:r>
            <a:r>
              <a:rPr lang="en-US" sz="2830" b="0" i="1" strike="noStrike" spc="-24">
                <a:solidFill>
                  <a:srgbClr val="000000"/>
                </a:solidFill>
                <a:latin typeface="Times New Roman"/>
              </a:rPr>
              <a:t>x</a:t>
            </a:r>
            <a:r>
              <a:rPr lang="en-US" sz="3168" b="0" strike="noStrike" spc="-35" baseline="-18000">
                <a:solidFill>
                  <a:srgbClr val="000000"/>
                </a:solidFill>
                <a:latin typeface="Times New Roman"/>
              </a:rPr>
              <a:t>1</a:t>
            </a:r>
            <a:r>
              <a:rPr lang="en-US" sz="3168" b="0" strike="noStrike" spc="-26" baseline="-18000">
                <a:solidFill>
                  <a:srgbClr val="000000"/>
                </a:solidFill>
                <a:latin typeface="Times New Roman"/>
              </a:rPr>
              <a:t> </a:t>
            </a:r>
            <a:r>
              <a:rPr lang="en-US" sz="2830" b="0" strike="noStrike" spc="-4">
                <a:solidFill>
                  <a:srgbClr val="000000"/>
                </a:solidFill>
                <a:latin typeface="Symbol"/>
              </a:rPr>
              <a:t></a:t>
            </a:r>
            <a:r>
              <a:rPr lang="en-US" sz="2830" b="0" strike="noStrike" spc="-18">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216" baseline="-18000">
                <a:solidFill>
                  <a:srgbClr val="000000"/>
                </a:solidFill>
                <a:latin typeface="Times New Roman"/>
              </a:rPr>
              <a:t> </a:t>
            </a:r>
            <a:r>
              <a:rPr lang="en-US" sz="2830" b="0" strike="noStrike" spc="-4">
                <a:solidFill>
                  <a:srgbClr val="000000"/>
                </a:solidFill>
                <a:latin typeface="Symbol"/>
              </a:rPr>
              <a:t></a:t>
            </a:r>
            <a:r>
              <a:rPr lang="en-US" sz="2830" b="0" strike="noStrike" spc="-18">
                <a:solidFill>
                  <a:srgbClr val="000000"/>
                </a:solidFill>
                <a:latin typeface="Times New Roman"/>
              </a:rPr>
              <a:t> </a:t>
            </a:r>
            <a:r>
              <a:rPr lang="en-US" sz="2830" b="0" i="1" strike="noStrike" spc="-49">
                <a:solidFill>
                  <a:srgbClr val="000000"/>
                </a:solidFill>
                <a:latin typeface="Times New Roman"/>
              </a:rPr>
              <a:t>x</a:t>
            </a:r>
            <a:r>
              <a:rPr lang="en-US" sz="3168" b="0" strike="noStrike" spc="-72" baseline="-18000">
                <a:solidFill>
                  <a:srgbClr val="000000"/>
                </a:solidFill>
                <a:latin typeface="Times New Roman"/>
              </a:rPr>
              <a:t>3</a:t>
            </a:r>
            <a:r>
              <a:rPr lang="en-US" sz="3168" b="0" strike="noStrike" spc="-491" baseline="-18000">
                <a:solidFill>
                  <a:srgbClr val="000000"/>
                </a:solidFill>
                <a:latin typeface="Times New Roman"/>
              </a:rPr>
              <a:t> </a:t>
            </a:r>
            <a:r>
              <a:rPr lang="en-US" sz="2830" b="0" strike="noStrike" spc="-4">
                <a:solidFill>
                  <a:srgbClr val="000000"/>
                </a:solidFill>
                <a:latin typeface="Times New Roman"/>
              </a:rPr>
              <a:t>)</a:t>
            </a:r>
            <a:endParaRPr lang="en-US" sz="2830" b="0" strike="noStrike" spc="-1">
              <a:solidFill>
                <a:srgbClr val="000000"/>
              </a:solidFill>
              <a:latin typeface="Calibri"/>
            </a:endParaRPr>
          </a:p>
        </p:txBody>
      </p:sp>
      <p:sp>
        <p:nvSpPr>
          <p:cNvPr id="577" name="object 6"/>
          <p:cNvSpPr/>
          <p:nvPr/>
        </p:nvSpPr>
        <p:spPr>
          <a:xfrm>
            <a:off x="1682280" y="3094200"/>
            <a:ext cx="604800" cy="604800"/>
          </a:xfrm>
          <a:custGeom>
            <a:rect l="l" t="t" r="r" b="b"/>
            <a:pathLst>
              <a:path w="685800" h="685800">
                <a:moveTo>
                  <a:pt x="0" y="342900"/>
                </a:moveTo>
                <a:lnTo>
                  <a:pt x="3130" y="296370"/>
                </a:lnTo>
                <a:lnTo>
                  <a:pt x="12248" y="251743"/>
                </a:lnTo>
                <a:lnTo>
                  <a:pt x="26946" y="209427"/>
                </a:lnTo>
                <a:lnTo>
                  <a:pt x="46815" y="169831"/>
                </a:lnTo>
                <a:lnTo>
                  <a:pt x="71447" y="133363"/>
                </a:lnTo>
                <a:lnTo>
                  <a:pt x="100432" y="100432"/>
                </a:lnTo>
                <a:lnTo>
                  <a:pt x="133363" y="71447"/>
                </a:lnTo>
                <a:lnTo>
                  <a:pt x="169831" y="46815"/>
                </a:lnTo>
                <a:lnTo>
                  <a:pt x="209427" y="26946"/>
                </a:lnTo>
                <a:lnTo>
                  <a:pt x="251743" y="12248"/>
                </a:lnTo>
                <a:lnTo>
                  <a:pt x="296370" y="3130"/>
                </a:lnTo>
                <a:lnTo>
                  <a:pt x="342900" y="0"/>
                </a:lnTo>
                <a:lnTo>
                  <a:pt x="389430" y="3130"/>
                </a:lnTo>
                <a:lnTo>
                  <a:pt x="434057" y="12248"/>
                </a:lnTo>
                <a:lnTo>
                  <a:pt x="476373" y="26946"/>
                </a:lnTo>
                <a:lnTo>
                  <a:pt x="515969" y="46815"/>
                </a:lnTo>
                <a:lnTo>
                  <a:pt x="552436" y="71447"/>
                </a:lnTo>
                <a:lnTo>
                  <a:pt x="585367" y="100432"/>
                </a:lnTo>
                <a:lnTo>
                  <a:pt x="614353" y="133363"/>
                </a:lnTo>
                <a:lnTo>
                  <a:pt x="638984" y="169831"/>
                </a:lnTo>
                <a:lnTo>
                  <a:pt x="658853" y="209427"/>
                </a:lnTo>
                <a:lnTo>
                  <a:pt x="673551" y="251743"/>
                </a:lnTo>
                <a:lnTo>
                  <a:pt x="682670" y="296370"/>
                </a:lnTo>
                <a:lnTo>
                  <a:pt x="685800" y="342900"/>
                </a:lnTo>
                <a:lnTo>
                  <a:pt x="682670" y="389430"/>
                </a:lnTo>
                <a:lnTo>
                  <a:pt x="673551" y="434057"/>
                </a:lnTo>
                <a:lnTo>
                  <a:pt x="658853" y="476373"/>
                </a:lnTo>
                <a:lnTo>
                  <a:pt x="638984" y="515969"/>
                </a:lnTo>
                <a:lnTo>
                  <a:pt x="614353" y="552436"/>
                </a:lnTo>
                <a:lnTo>
                  <a:pt x="585367" y="585367"/>
                </a:lnTo>
                <a:lnTo>
                  <a:pt x="552436" y="614353"/>
                </a:lnTo>
                <a:lnTo>
                  <a:pt x="515969" y="638984"/>
                </a:lnTo>
                <a:lnTo>
                  <a:pt x="476373" y="658853"/>
                </a:lnTo>
                <a:lnTo>
                  <a:pt x="434057" y="673551"/>
                </a:lnTo>
                <a:lnTo>
                  <a:pt x="389430" y="682670"/>
                </a:lnTo>
                <a:lnTo>
                  <a:pt x="342900" y="685800"/>
                </a:lnTo>
                <a:lnTo>
                  <a:pt x="296370" y="682670"/>
                </a:lnTo>
                <a:lnTo>
                  <a:pt x="251743" y="673551"/>
                </a:lnTo>
                <a:lnTo>
                  <a:pt x="209427" y="658853"/>
                </a:lnTo>
                <a:lnTo>
                  <a:pt x="169831" y="638984"/>
                </a:lnTo>
                <a:lnTo>
                  <a:pt x="133363" y="614353"/>
                </a:lnTo>
                <a:lnTo>
                  <a:pt x="100432" y="585367"/>
                </a:lnTo>
                <a:lnTo>
                  <a:pt x="71447" y="552436"/>
                </a:lnTo>
                <a:lnTo>
                  <a:pt x="46815" y="515969"/>
                </a:lnTo>
                <a:lnTo>
                  <a:pt x="26946" y="476373"/>
                </a:lnTo>
                <a:lnTo>
                  <a:pt x="12248" y="434057"/>
                </a:lnTo>
                <a:lnTo>
                  <a:pt x="3130" y="389430"/>
                </a:lnTo>
                <a:lnTo>
                  <a:pt x="0" y="342900"/>
                </a:lnTo>
                <a:close/>
              </a:path>
            </a:pathLst>
          </a:custGeom>
          <a:noFill/>
          <a:ln w="9525">
            <a:solidFill>
              <a:srgbClr val="000000"/>
            </a:solidFill>
            <a:round/>
          </a:ln>
        </p:spPr>
        <p:style>
          <a:lnRef idx="0"/>
          <a:fillRef idx="0"/>
          <a:effectRef idx="0"/>
          <a:fontRef idx="minor"/>
        </p:style>
        <p:txBody>
          <a:bodyPr/>
          <a:lstStyle/>
          <a:p/>
        </p:txBody>
      </p:sp>
      <p:sp>
        <p:nvSpPr>
          <p:cNvPr id="578" name="object 7"/>
          <p:cNvSpPr/>
          <p:nvPr/>
        </p:nvSpPr>
        <p:spPr>
          <a:xfrm>
            <a:off x="1816560" y="302688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579" name="object 8"/>
          <p:cNvSpPr/>
          <p:nvPr/>
        </p:nvSpPr>
        <p:spPr>
          <a:xfrm>
            <a:off x="1682280" y="2220120"/>
            <a:ext cx="5916240" cy="3899160"/>
          </a:xfrm>
          <a:custGeom>
            <a:rect l="l" t="t" r="r" b="b"/>
            <a:pathLst>
              <a:path w="6705600" h="4419600">
                <a:moveTo>
                  <a:pt x="1524000" y="342900"/>
                </a:moveTo>
                <a:lnTo>
                  <a:pt x="1527131" y="296370"/>
                </a:lnTo>
                <a:lnTo>
                  <a:pt x="1536249" y="251743"/>
                </a:lnTo>
                <a:lnTo>
                  <a:pt x="1550947" y="209427"/>
                </a:lnTo>
                <a:lnTo>
                  <a:pt x="1570816" y="169831"/>
                </a:lnTo>
                <a:lnTo>
                  <a:pt x="1595447" y="133363"/>
                </a:lnTo>
                <a:lnTo>
                  <a:pt x="1624433" y="100432"/>
                </a:lnTo>
                <a:lnTo>
                  <a:pt x="1657364" y="71447"/>
                </a:lnTo>
                <a:lnTo>
                  <a:pt x="1693832" y="46815"/>
                </a:lnTo>
                <a:lnTo>
                  <a:pt x="1733428" y="26946"/>
                </a:lnTo>
                <a:lnTo>
                  <a:pt x="1775744" y="12248"/>
                </a:lnTo>
                <a:lnTo>
                  <a:pt x="1820371" y="3130"/>
                </a:lnTo>
                <a:lnTo>
                  <a:pt x="1866901" y="0"/>
                </a:lnTo>
                <a:lnTo>
                  <a:pt x="1913430" y="3130"/>
                </a:lnTo>
                <a:lnTo>
                  <a:pt x="1958058" y="12248"/>
                </a:lnTo>
                <a:lnTo>
                  <a:pt x="2000373" y="26946"/>
                </a:lnTo>
                <a:lnTo>
                  <a:pt x="2039970" y="46815"/>
                </a:lnTo>
                <a:lnTo>
                  <a:pt x="2076437" y="71447"/>
                </a:lnTo>
                <a:lnTo>
                  <a:pt x="2109368" y="100432"/>
                </a:lnTo>
                <a:lnTo>
                  <a:pt x="2138354" y="133363"/>
                </a:lnTo>
                <a:lnTo>
                  <a:pt x="2162985" y="169831"/>
                </a:lnTo>
                <a:lnTo>
                  <a:pt x="2182854" y="209427"/>
                </a:lnTo>
                <a:lnTo>
                  <a:pt x="2197552" y="251743"/>
                </a:lnTo>
                <a:lnTo>
                  <a:pt x="2206671" y="296370"/>
                </a:lnTo>
                <a:lnTo>
                  <a:pt x="2209801" y="342900"/>
                </a:lnTo>
                <a:lnTo>
                  <a:pt x="2206671" y="389430"/>
                </a:lnTo>
                <a:lnTo>
                  <a:pt x="2197552" y="434057"/>
                </a:lnTo>
                <a:lnTo>
                  <a:pt x="2182854" y="476373"/>
                </a:lnTo>
                <a:lnTo>
                  <a:pt x="2162985" y="515969"/>
                </a:lnTo>
                <a:lnTo>
                  <a:pt x="2138354" y="552436"/>
                </a:lnTo>
                <a:lnTo>
                  <a:pt x="2109368" y="585367"/>
                </a:lnTo>
                <a:lnTo>
                  <a:pt x="2076437" y="614353"/>
                </a:lnTo>
                <a:lnTo>
                  <a:pt x="2039970" y="638984"/>
                </a:lnTo>
                <a:lnTo>
                  <a:pt x="2000373" y="658853"/>
                </a:lnTo>
                <a:lnTo>
                  <a:pt x="1958058" y="673551"/>
                </a:lnTo>
                <a:lnTo>
                  <a:pt x="1913430" y="682670"/>
                </a:lnTo>
                <a:lnTo>
                  <a:pt x="1866901" y="685800"/>
                </a:lnTo>
                <a:lnTo>
                  <a:pt x="1820371" y="682670"/>
                </a:lnTo>
                <a:lnTo>
                  <a:pt x="1775744" y="673551"/>
                </a:lnTo>
                <a:lnTo>
                  <a:pt x="1733428" y="658853"/>
                </a:lnTo>
                <a:lnTo>
                  <a:pt x="1693832" y="638984"/>
                </a:lnTo>
                <a:lnTo>
                  <a:pt x="1657364" y="614353"/>
                </a:lnTo>
                <a:lnTo>
                  <a:pt x="1624433" y="585367"/>
                </a:lnTo>
                <a:lnTo>
                  <a:pt x="1595447" y="552436"/>
                </a:lnTo>
                <a:lnTo>
                  <a:pt x="1570816" y="515969"/>
                </a:lnTo>
                <a:lnTo>
                  <a:pt x="1550947" y="476373"/>
                </a:lnTo>
                <a:lnTo>
                  <a:pt x="1536249" y="434057"/>
                </a:lnTo>
                <a:lnTo>
                  <a:pt x="1527131" y="389430"/>
                </a:lnTo>
                <a:lnTo>
                  <a:pt x="1524000" y="342900"/>
                </a:lnTo>
                <a:close/>
              </a:path>
              <a:path w="6705600" h="4419600">
                <a:moveTo>
                  <a:pt x="3048001" y="342900"/>
                </a:moveTo>
                <a:lnTo>
                  <a:pt x="3051131" y="296370"/>
                </a:lnTo>
                <a:lnTo>
                  <a:pt x="3060250" y="251743"/>
                </a:lnTo>
                <a:lnTo>
                  <a:pt x="3074948" y="209427"/>
                </a:lnTo>
                <a:lnTo>
                  <a:pt x="3094817" y="169831"/>
                </a:lnTo>
                <a:lnTo>
                  <a:pt x="3119448" y="133363"/>
                </a:lnTo>
                <a:lnTo>
                  <a:pt x="3148434" y="100432"/>
                </a:lnTo>
                <a:lnTo>
                  <a:pt x="3181365" y="71447"/>
                </a:lnTo>
                <a:lnTo>
                  <a:pt x="3217832" y="46815"/>
                </a:lnTo>
                <a:lnTo>
                  <a:pt x="3257429" y="26946"/>
                </a:lnTo>
                <a:lnTo>
                  <a:pt x="3299744" y="12248"/>
                </a:lnTo>
                <a:lnTo>
                  <a:pt x="3344372" y="3130"/>
                </a:lnTo>
                <a:lnTo>
                  <a:pt x="3390901" y="0"/>
                </a:lnTo>
                <a:lnTo>
                  <a:pt x="3437431" y="3130"/>
                </a:lnTo>
                <a:lnTo>
                  <a:pt x="3482058" y="12248"/>
                </a:lnTo>
                <a:lnTo>
                  <a:pt x="3524374" y="26946"/>
                </a:lnTo>
                <a:lnTo>
                  <a:pt x="3563970" y="46815"/>
                </a:lnTo>
                <a:lnTo>
                  <a:pt x="3600438" y="71447"/>
                </a:lnTo>
                <a:lnTo>
                  <a:pt x="3633369" y="100432"/>
                </a:lnTo>
                <a:lnTo>
                  <a:pt x="3662355" y="133363"/>
                </a:lnTo>
                <a:lnTo>
                  <a:pt x="3686986" y="169831"/>
                </a:lnTo>
                <a:lnTo>
                  <a:pt x="3706855" y="209427"/>
                </a:lnTo>
                <a:lnTo>
                  <a:pt x="3721553" y="251743"/>
                </a:lnTo>
                <a:lnTo>
                  <a:pt x="3730671" y="296370"/>
                </a:lnTo>
                <a:lnTo>
                  <a:pt x="3733802" y="342900"/>
                </a:lnTo>
                <a:lnTo>
                  <a:pt x="3730671" y="389430"/>
                </a:lnTo>
                <a:lnTo>
                  <a:pt x="3721553" y="434057"/>
                </a:lnTo>
                <a:lnTo>
                  <a:pt x="3706855" y="476373"/>
                </a:lnTo>
                <a:lnTo>
                  <a:pt x="3686986" y="515969"/>
                </a:lnTo>
                <a:lnTo>
                  <a:pt x="3662355" y="552436"/>
                </a:lnTo>
                <a:lnTo>
                  <a:pt x="3633369" y="585367"/>
                </a:lnTo>
                <a:lnTo>
                  <a:pt x="3600438" y="614353"/>
                </a:lnTo>
                <a:lnTo>
                  <a:pt x="3563970" y="638984"/>
                </a:lnTo>
                <a:lnTo>
                  <a:pt x="3524374" y="658853"/>
                </a:lnTo>
                <a:lnTo>
                  <a:pt x="3482058" y="673551"/>
                </a:lnTo>
                <a:lnTo>
                  <a:pt x="3437431" y="682670"/>
                </a:lnTo>
                <a:lnTo>
                  <a:pt x="3390901" y="685800"/>
                </a:lnTo>
                <a:lnTo>
                  <a:pt x="3344372" y="682670"/>
                </a:lnTo>
                <a:lnTo>
                  <a:pt x="3299744" y="673551"/>
                </a:lnTo>
                <a:lnTo>
                  <a:pt x="3257429" y="658853"/>
                </a:lnTo>
                <a:lnTo>
                  <a:pt x="3217832" y="638984"/>
                </a:lnTo>
                <a:lnTo>
                  <a:pt x="3181365" y="614353"/>
                </a:lnTo>
                <a:lnTo>
                  <a:pt x="3148434" y="585367"/>
                </a:lnTo>
                <a:lnTo>
                  <a:pt x="3119448" y="552436"/>
                </a:lnTo>
                <a:lnTo>
                  <a:pt x="3094817" y="515969"/>
                </a:lnTo>
                <a:lnTo>
                  <a:pt x="3074948" y="476373"/>
                </a:lnTo>
                <a:lnTo>
                  <a:pt x="3060250" y="434057"/>
                </a:lnTo>
                <a:lnTo>
                  <a:pt x="3051131" y="389430"/>
                </a:lnTo>
                <a:lnTo>
                  <a:pt x="3048001" y="342900"/>
                </a:lnTo>
                <a:close/>
              </a:path>
              <a:path w="6705600" h="4419600">
                <a:moveTo>
                  <a:pt x="4495802" y="342900"/>
                </a:moveTo>
                <a:lnTo>
                  <a:pt x="4498932" y="296370"/>
                </a:lnTo>
                <a:lnTo>
                  <a:pt x="4508051" y="251743"/>
                </a:lnTo>
                <a:lnTo>
                  <a:pt x="4522749" y="209427"/>
                </a:lnTo>
                <a:lnTo>
                  <a:pt x="4542618" y="169831"/>
                </a:lnTo>
                <a:lnTo>
                  <a:pt x="4567249" y="133363"/>
                </a:lnTo>
                <a:lnTo>
                  <a:pt x="4596235" y="100432"/>
                </a:lnTo>
                <a:lnTo>
                  <a:pt x="4629166" y="71447"/>
                </a:lnTo>
                <a:lnTo>
                  <a:pt x="4665633" y="46815"/>
                </a:lnTo>
                <a:lnTo>
                  <a:pt x="4705229" y="26946"/>
                </a:lnTo>
                <a:lnTo>
                  <a:pt x="4747545" y="12248"/>
                </a:lnTo>
                <a:lnTo>
                  <a:pt x="4792172" y="3130"/>
                </a:lnTo>
                <a:lnTo>
                  <a:pt x="4838702" y="0"/>
                </a:lnTo>
                <a:lnTo>
                  <a:pt x="4885232" y="3130"/>
                </a:lnTo>
                <a:lnTo>
                  <a:pt x="4929859" y="12248"/>
                </a:lnTo>
                <a:lnTo>
                  <a:pt x="4972175" y="26946"/>
                </a:lnTo>
                <a:lnTo>
                  <a:pt x="5011771" y="46815"/>
                </a:lnTo>
                <a:lnTo>
                  <a:pt x="5048239" y="71447"/>
                </a:lnTo>
                <a:lnTo>
                  <a:pt x="5081170" y="100432"/>
                </a:lnTo>
                <a:lnTo>
                  <a:pt x="5110155" y="133363"/>
                </a:lnTo>
                <a:lnTo>
                  <a:pt x="5134787" y="169831"/>
                </a:lnTo>
                <a:lnTo>
                  <a:pt x="5154656" y="209427"/>
                </a:lnTo>
                <a:lnTo>
                  <a:pt x="5169354" y="251743"/>
                </a:lnTo>
                <a:lnTo>
                  <a:pt x="5178472" y="296370"/>
                </a:lnTo>
                <a:lnTo>
                  <a:pt x="5181602" y="342900"/>
                </a:lnTo>
                <a:lnTo>
                  <a:pt x="5178472" y="389430"/>
                </a:lnTo>
                <a:lnTo>
                  <a:pt x="5169354" y="434057"/>
                </a:lnTo>
                <a:lnTo>
                  <a:pt x="5154656" y="476373"/>
                </a:lnTo>
                <a:lnTo>
                  <a:pt x="5134787" y="515969"/>
                </a:lnTo>
                <a:lnTo>
                  <a:pt x="5110155" y="552436"/>
                </a:lnTo>
                <a:lnTo>
                  <a:pt x="5081170" y="585367"/>
                </a:lnTo>
                <a:lnTo>
                  <a:pt x="5048239" y="614353"/>
                </a:lnTo>
                <a:lnTo>
                  <a:pt x="5011771" y="638984"/>
                </a:lnTo>
                <a:lnTo>
                  <a:pt x="4972175" y="658853"/>
                </a:lnTo>
                <a:lnTo>
                  <a:pt x="4929859" y="673551"/>
                </a:lnTo>
                <a:lnTo>
                  <a:pt x="4885232" y="682670"/>
                </a:lnTo>
                <a:lnTo>
                  <a:pt x="4838702" y="685800"/>
                </a:lnTo>
                <a:lnTo>
                  <a:pt x="4792172" y="682670"/>
                </a:lnTo>
                <a:lnTo>
                  <a:pt x="4747545" y="673551"/>
                </a:lnTo>
                <a:lnTo>
                  <a:pt x="4705229" y="658853"/>
                </a:lnTo>
                <a:lnTo>
                  <a:pt x="4665633" y="638984"/>
                </a:lnTo>
                <a:lnTo>
                  <a:pt x="4629166" y="614353"/>
                </a:lnTo>
                <a:lnTo>
                  <a:pt x="4596235" y="585367"/>
                </a:lnTo>
                <a:lnTo>
                  <a:pt x="4567249" y="552436"/>
                </a:lnTo>
                <a:lnTo>
                  <a:pt x="4542618" y="515969"/>
                </a:lnTo>
                <a:lnTo>
                  <a:pt x="4522749" y="476373"/>
                </a:lnTo>
                <a:lnTo>
                  <a:pt x="4508051" y="434057"/>
                </a:lnTo>
                <a:lnTo>
                  <a:pt x="4498932" y="389430"/>
                </a:lnTo>
                <a:lnTo>
                  <a:pt x="4495802" y="342900"/>
                </a:lnTo>
                <a:close/>
              </a:path>
              <a:path w="6705600" h="4419600">
                <a:moveTo>
                  <a:pt x="0" y="2552701"/>
                </a:moveTo>
                <a:lnTo>
                  <a:pt x="3130" y="2506171"/>
                </a:lnTo>
                <a:lnTo>
                  <a:pt x="12248" y="2461544"/>
                </a:lnTo>
                <a:lnTo>
                  <a:pt x="26946" y="2419228"/>
                </a:lnTo>
                <a:lnTo>
                  <a:pt x="46815" y="2379632"/>
                </a:lnTo>
                <a:lnTo>
                  <a:pt x="71447" y="2343164"/>
                </a:lnTo>
                <a:lnTo>
                  <a:pt x="100432" y="2310233"/>
                </a:lnTo>
                <a:lnTo>
                  <a:pt x="133363" y="2281248"/>
                </a:lnTo>
                <a:lnTo>
                  <a:pt x="169831" y="2256616"/>
                </a:lnTo>
                <a:lnTo>
                  <a:pt x="209427" y="2236747"/>
                </a:lnTo>
                <a:lnTo>
                  <a:pt x="251743" y="2222049"/>
                </a:lnTo>
                <a:lnTo>
                  <a:pt x="296370" y="2212931"/>
                </a:lnTo>
                <a:lnTo>
                  <a:pt x="342900" y="2209801"/>
                </a:lnTo>
                <a:lnTo>
                  <a:pt x="389430" y="2212931"/>
                </a:lnTo>
                <a:lnTo>
                  <a:pt x="434057" y="2222049"/>
                </a:lnTo>
                <a:lnTo>
                  <a:pt x="476373" y="2236747"/>
                </a:lnTo>
                <a:lnTo>
                  <a:pt x="515969" y="2256616"/>
                </a:lnTo>
                <a:lnTo>
                  <a:pt x="552436" y="2281248"/>
                </a:lnTo>
                <a:lnTo>
                  <a:pt x="585367" y="2310233"/>
                </a:lnTo>
                <a:lnTo>
                  <a:pt x="614353" y="2343164"/>
                </a:lnTo>
                <a:lnTo>
                  <a:pt x="638984" y="2379632"/>
                </a:lnTo>
                <a:lnTo>
                  <a:pt x="658853" y="2419228"/>
                </a:lnTo>
                <a:lnTo>
                  <a:pt x="673551" y="2461544"/>
                </a:lnTo>
                <a:lnTo>
                  <a:pt x="682670" y="2506171"/>
                </a:lnTo>
                <a:lnTo>
                  <a:pt x="685800" y="2552701"/>
                </a:lnTo>
                <a:lnTo>
                  <a:pt x="682670" y="2599231"/>
                </a:lnTo>
                <a:lnTo>
                  <a:pt x="673551" y="2643858"/>
                </a:lnTo>
                <a:lnTo>
                  <a:pt x="658853" y="2686174"/>
                </a:lnTo>
                <a:lnTo>
                  <a:pt x="638984" y="2725770"/>
                </a:lnTo>
                <a:lnTo>
                  <a:pt x="614353" y="2762238"/>
                </a:lnTo>
                <a:lnTo>
                  <a:pt x="585367" y="2795169"/>
                </a:lnTo>
                <a:lnTo>
                  <a:pt x="552436" y="2824154"/>
                </a:lnTo>
                <a:lnTo>
                  <a:pt x="515969" y="2848786"/>
                </a:lnTo>
                <a:lnTo>
                  <a:pt x="476373" y="2868655"/>
                </a:lnTo>
                <a:lnTo>
                  <a:pt x="434057" y="2883353"/>
                </a:lnTo>
                <a:lnTo>
                  <a:pt x="389430" y="2892471"/>
                </a:lnTo>
                <a:lnTo>
                  <a:pt x="342900" y="2895601"/>
                </a:lnTo>
                <a:lnTo>
                  <a:pt x="296370" y="2892471"/>
                </a:lnTo>
                <a:lnTo>
                  <a:pt x="251743" y="2883353"/>
                </a:lnTo>
                <a:lnTo>
                  <a:pt x="209427" y="2868655"/>
                </a:lnTo>
                <a:lnTo>
                  <a:pt x="169831" y="2848786"/>
                </a:lnTo>
                <a:lnTo>
                  <a:pt x="133363" y="2824154"/>
                </a:lnTo>
                <a:lnTo>
                  <a:pt x="100432" y="2795169"/>
                </a:lnTo>
                <a:lnTo>
                  <a:pt x="71447" y="2762238"/>
                </a:lnTo>
                <a:lnTo>
                  <a:pt x="46815" y="2725770"/>
                </a:lnTo>
                <a:lnTo>
                  <a:pt x="26946" y="2686174"/>
                </a:lnTo>
                <a:lnTo>
                  <a:pt x="12248" y="2643858"/>
                </a:lnTo>
                <a:lnTo>
                  <a:pt x="3130" y="2599231"/>
                </a:lnTo>
                <a:lnTo>
                  <a:pt x="0" y="2552701"/>
                </a:lnTo>
                <a:close/>
              </a:path>
              <a:path w="6705600" h="4419600">
                <a:moveTo>
                  <a:pt x="5943603" y="2628901"/>
                </a:moveTo>
                <a:lnTo>
                  <a:pt x="5946733" y="2582371"/>
                </a:lnTo>
                <a:lnTo>
                  <a:pt x="5955852" y="2537744"/>
                </a:lnTo>
                <a:lnTo>
                  <a:pt x="5970549" y="2495428"/>
                </a:lnTo>
                <a:lnTo>
                  <a:pt x="5990418" y="2455832"/>
                </a:lnTo>
                <a:lnTo>
                  <a:pt x="6015050" y="2419364"/>
                </a:lnTo>
                <a:lnTo>
                  <a:pt x="6044035" y="2386433"/>
                </a:lnTo>
                <a:lnTo>
                  <a:pt x="6076966" y="2357448"/>
                </a:lnTo>
                <a:lnTo>
                  <a:pt x="6113434" y="2332816"/>
                </a:lnTo>
                <a:lnTo>
                  <a:pt x="6153030" y="2312947"/>
                </a:lnTo>
                <a:lnTo>
                  <a:pt x="6195346" y="2298249"/>
                </a:lnTo>
                <a:lnTo>
                  <a:pt x="6239973" y="2289131"/>
                </a:lnTo>
                <a:lnTo>
                  <a:pt x="6286503" y="2286001"/>
                </a:lnTo>
                <a:lnTo>
                  <a:pt x="6333033" y="2289131"/>
                </a:lnTo>
                <a:lnTo>
                  <a:pt x="6377660" y="2298249"/>
                </a:lnTo>
                <a:lnTo>
                  <a:pt x="6419976" y="2312947"/>
                </a:lnTo>
                <a:lnTo>
                  <a:pt x="6459572" y="2332816"/>
                </a:lnTo>
                <a:lnTo>
                  <a:pt x="6496040" y="2357448"/>
                </a:lnTo>
                <a:lnTo>
                  <a:pt x="6528971" y="2386433"/>
                </a:lnTo>
                <a:lnTo>
                  <a:pt x="6557956" y="2419364"/>
                </a:lnTo>
                <a:lnTo>
                  <a:pt x="6582588" y="2455832"/>
                </a:lnTo>
                <a:lnTo>
                  <a:pt x="6602457" y="2495428"/>
                </a:lnTo>
                <a:lnTo>
                  <a:pt x="6617155" y="2537744"/>
                </a:lnTo>
                <a:lnTo>
                  <a:pt x="6626273" y="2582371"/>
                </a:lnTo>
                <a:lnTo>
                  <a:pt x="6629403" y="2628901"/>
                </a:lnTo>
                <a:lnTo>
                  <a:pt x="6626273" y="2675431"/>
                </a:lnTo>
                <a:lnTo>
                  <a:pt x="6617155" y="2720058"/>
                </a:lnTo>
                <a:lnTo>
                  <a:pt x="6602457" y="2762374"/>
                </a:lnTo>
                <a:lnTo>
                  <a:pt x="6582588" y="2801970"/>
                </a:lnTo>
                <a:lnTo>
                  <a:pt x="6557956" y="2838438"/>
                </a:lnTo>
                <a:lnTo>
                  <a:pt x="6528971" y="2871369"/>
                </a:lnTo>
                <a:lnTo>
                  <a:pt x="6496040" y="2900354"/>
                </a:lnTo>
                <a:lnTo>
                  <a:pt x="6459572" y="2924986"/>
                </a:lnTo>
                <a:lnTo>
                  <a:pt x="6419976" y="2944855"/>
                </a:lnTo>
                <a:lnTo>
                  <a:pt x="6377660" y="2959553"/>
                </a:lnTo>
                <a:lnTo>
                  <a:pt x="6333033" y="2968671"/>
                </a:lnTo>
                <a:lnTo>
                  <a:pt x="6286503" y="2971801"/>
                </a:lnTo>
                <a:lnTo>
                  <a:pt x="6239973" y="2968671"/>
                </a:lnTo>
                <a:lnTo>
                  <a:pt x="6195346" y="2959553"/>
                </a:lnTo>
                <a:lnTo>
                  <a:pt x="6153030" y="2944855"/>
                </a:lnTo>
                <a:lnTo>
                  <a:pt x="6113434" y="2924986"/>
                </a:lnTo>
                <a:lnTo>
                  <a:pt x="6076966" y="2900354"/>
                </a:lnTo>
                <a:lnTo>
                  <a:pt x="6044035" y="2871369"/>
                </a:lnTo>
                <a:lnTo>
                  <a:pt x="6015050" y="2838438"/>
                </a:lnTo>
                <a:lnTo>
                  <a:pt x="5990418" y="2801970"/>
                </a:lnTo>
                <a:lnTo>
                  <a:pt x="5970549" y="2762374"/>
                </a:lnTo>
                <a:lnTo>
                  <a:pt x="5955852" y="2720058"/>
                </a:lnTo>
                <a:lnTo>
                  <a:pt x="5946733" y="2675431"/>
                </a:lnTo>
                <a:lnTo>
                  <a:pt x="5943603" y="2628901"/>
                </a:lnTo>
                <a:close/>
              </a:path>
              <a:path w="6705600" h="4419600">
                <a:moveTo>
                  <a:pt x="0" y="4000502"/>
                </a:moveTo>
                <a:lnTo>
                  <a:pt x="3130" y="3953972"/>
                </a:lnTo>
                <a:lnTo>
                  <a:pt x="12248" y="3909345"/>
                </a:lnTo>
                <a:lnTo>
                  <a:pt x="26946" y="3867029"/>
                </a:lnTo>
                <a:lnTo>
                  <a:pt x="46815" y="3827433"/>
                </a:lnTo>
                <a:lnTo>
                  <a:pt x="71447" y="3790965"/>
                </a:lnTo>
                <a:lnTo>
                  <a:pt x="100432" y="3758034"/>
                </a:lnTo>
                <a:lnTo>
                  <a:pt x="133363" y="3729049"/>
                </a:lnTo>
                <a:lnTo>
                  <a:pt x="169831" y="3704417"/>
                </a:lnTo>
                <a:lnTo>
                  <a:pt x="209427" y="3684548"/>
                </a:lnTo>
                <a:lnTo>
                  <a:pt x="251743" y="3669850"/>
                </a:lnTo>
                <a:lnTo>
                  <a:pt x="296370" y="3660732"/>
                </a:lnTo>
                <a:lnTo>
                  <a:pt x="342900" y="3657602"/>
                </a:lnTo>
                <a:lnTo>
                  <a:pt x="389430" y="3660732"/>
                </a:lnTo>
                <a:lnTo>
                  <a:pt x="434057" y="3669850"/>
                </a:lnTo>
                <a:lnTo>
                  <a:pt x="476373" y="3684548"/>
                </a:lnTo>
                <a:lnTo>
                  <a:pt x="515969" y="3704417"/>
                </a:lnTo>
                <a:lnTo>
                  <a:pt x="552436" y="3729049"/>
                </a:lnTo>
                <a:lnTo>
                  <a:pt x="585367" y="3758034"/>
                </a:lnTo>
                <a:lnTo>
                  <a:pt x="614353" y="3790965"/>
                </a:lnTo>
                <a:lnTo>
                  <a:pt x="638984" y="3827433"/>
                </a:lnTo>
                <a:lnTo>
                  <a:pt x="658853" y="3867029"/>
                </a:lnTo>
                <a:lnTo>
                  <a:pt x="673551" y="3909345"/>
                </a:lnTo>
                <a:lnTo>
                  <a:pt x="682670" y="3953972"/>
                </a:lnTo>
                <a:lnTo>
                  <a:pt x="685800" y="4000502"/>
                </a:lnTo>
                <a:lnTo>
                  <a:pt x="682670" y="4047032"/>
                </a:lnTo>
                <a:lnTo>
                  <a:pt x="673551" y="4091659"/>
                </a:lnTo>
                <a:lnTo>
                  <a:pt x="658853" y="4133975"/>
                </a:lnTo>
                <a:lnTo>
                  <a:pt x="638984" y="4173571"/>
                </a:lnTo>
                <a:lnTo>
                  <a:pt x="614353" y="4210039"/>
                </a:lnTo>
                <a:lnTo>
                  <a:pt x="585367" y="4242969"/>
                </a:lnTo>
                <a:lnTo>
                  <a:pt x="552436" y="4271955"/>
                </a:lnTo>
                <a:lnTo>
                  <a:pt x="515969" y="4296586"/>
                </a:lnTo>
                <a:lnTo>
                  <a:pt x="476373" y="4316455"/>
                </a:lnTo>
                <a:lnTo>
                  <a:pt x="434057" y="4331153"/>
                </a:lnTo>
                <a:lnTo>
                  <a:pt x="389430" y="4340272"/>
                </a:lnTo>
                <a:lnTo>
                  <a:pt x="342900" y="4343402"/>
                </a:lnTo>
                <a:lnTo>
                  <a:pt x="296370" y="4340272"/>
                </a:lnTo>
                <a:lnTo>
                  <a:pt x="251743" y="4331153"/>
                </a:lnTo>
                <a:lnTo>
                  <a:pt x="209427" y="4316455"/>
                </a:lnTo>
                <a:lnTo>
                  <a:pt x="169831" y="4296586"/>
                </a:lnTo>
                <a:lnTo>
                  <a:pt x="133363" y="4271955"/>
                </a:lnTo>
                <a:lnTo>
                  <a:pt x="100432" y="4242969"/>
                </a:lnTo>
                <a:lnTo>
                  <a:pt x="71447" y="4210039"/>
                </a:lnTo>
                <a:lnTo>
                  <a:pt x="46815" y="4173571"/>
                </a:lnTo>
                <a:lnTo>
                  <a:pt x="26946" y="4133975"/>
                </a:lnTo>
                <a:lnTo>
                  <a:pt x="12248" y="4091659"/>
                </a:lnTo>
                <a:lnTo>
                  <a:pt x="3130" y="4047032"/>
                </a:lnTo>
                <a:lnTo>
                  <a:pt x="0" y="4000502"/>
                </a:lnTo>
                <a:close/>
              </a:path>
              <a:path w="6705600" h="4419600">
                <a:moveTo>
                  <a:pt x="5943603" y="4076702"/>
                </a:moveTo>
                <a:lnTo>
                  <a:pt x="5946733" y="4030172"/>
                </a:lnTo>
                <a:lnTo>
                  <a:pt x="5955852" y="3985545"/>
                </a:lnTo>
                <a:lnTo>
                  <a:pt x="5970549" y="3943229"/>
                </a:lnTo>
                <a:lnTo>
                  <a:pt x="5990418" y="3903633"/>
                </a:lnTo>
                <a:lnTo>
                  <a:pt x="6015050" y="3867165"/>
                </a:lnTo>
                <a:lnTo>
                  <a:pt x="6044035" y="3834234"/>
                </a:lnTo>
                <a:lnTo>
                  <a:pt x="6076966" y="3805249"/>
                </a:lnTo>
                <a:lnTo>
                  <a:pt x="6113434" y="3780617"/>
                </a:lnTo>
                <a:lnTo>
                  <a:pt x="6153030" y="3760748"/>
                </a:lnTo>
                <a:lnTo>
                  <a:pt x="6195346" y="3746050"/>
                </a:lnTo>
                <a:lnTo>
                  <a:pt x="6239973" y="3736932"/>
                </a:lnTo>
                <a:lnTo>
                  <a:pt x="6286503" y="3733802"/>
                </a:lnTo>
                <a:lnTo>
                  <a:pt x="6333033" y="3736932"/>
                </a:lnTo>
                <a:lnTo>
                  <a:pt x="6377660" y="3746050"/>
                </a:lnTo>
                <a:lnTo>
                  <a:pt x="6419976" y="3760748"/>
                </a:lnTo>
                <a:lnTo>
                  <a:pt x="6459572" y="3780617"/>
                </a:lnTo>
                <a:lnTo>
                  <a:pt x="6496040" y="3805249"/>
                </a:lnTo>
                <a:lnTo>
                  <a:pt x="6528971" y="3834234"/>
                </a:lnTo>
                <a:lnTo>
                  <a:pt x="6557956" y="3867165"/>
                </a:lnTo>
                <a:lnTo>
                  <a:pt x="6582588" y="3903633"/>
                </a:lnTo>
                <a:lnTo>
                  <a:pt x="6602457" y="3943229"/>
                </a:lnTo>
                <a:lnTo>
                  <a:pt x="6617155" y="3985545"/>
                </a:lnTo>
                <a:lnTo>
                  <a:pt x="6626273" y="4030172"/>
                </a:lnTo>
                <a:lnTo>
                  <a:pt x="6629403" y="4076702"/>
                </a:lnTo>
                <a:lnTo>
                  <a:pt x="6626273" y="4123232"/>
                </a:lnTo>
                <a:lnTo>
                  <a:pt x="6617155" y="4167859"/>
                </a:lnTo>
                <a:lnTo>
                  <a:pt x="6602457" y="4210175"/>
                </a:lnTo>
                <a:lnTo>
                  <a:pt x="6582588" y="4249771"/>
                </a:lnTo>
                <a:lnTo>
                  <a:pt x="6557956" y="4286239"/>
                </a:lnTo>
                <a:lnTo>
                  <a:pt x="6528971" y="4319169"/>
                </a:lnTo>
                <a:lnTo>
                  <a:pt x="6496040" y="4348155"/>
                </a:lnTo>
                <a:lnTo>
                  <a:pt x="6459572" y="4372786"/>
                </a:lnTo>
                <a:lnTo>
                  <a:pt x="6419976" y="4392655"/>
                </a:lnTo>
                <a:lnTo>
                  <a:pt x="6377660" y="4407353"/>
                </a:lnTo>
                <a:lnTo>
                  <a:pt x="6333033" y="4416472"/>
                </a:lnTo>
                <a:lnTo>
                  <a:pt x="6286503" y="4419602"/>
                </a:lnTo>
                <a:lnTo>
                  <a:pt x="6239973" y="4416472"/>
                </a:lnTo>
                <a:lnTo>
                  <a:pt x="6195346" y="4407353"/>
                </a:lnTo>
                <a:lnTo>
                  <a:pt x="6153030" y="4392655"/>
                </a:lnTo>
                <a:lnTo>
                  <a:pt x="6113434" y="4372786"/>
                </a:lnTo>
                <a:lnTo>
                  <a:pt x="6076966" y="4348155"/>
                </a:lnTo>
                <a:lnTo>
                  <a:pt x="6044035" y="4319169"/>
                </a:lnTo>
                <a:lnTo>
                  <a:pt x="6015050" y="4286239"/>
                </a:lnTo>
                <a:lnTo>
                  <a:pt x="5990418" y="4249771"/>
                </a:lnTo>
                <a:lnTo>
                  <a:pt x="5970549" y="4210175"/>
                </a:lnTo>
                <a:lnTo>
                  <a:pt x="5955852" y="4167859"/>
                </a:lnTo>
                <a:lnTo>
                  <a:pt x="5946733" y="4123232"/>
                </a:lnTo>
                <a:lnTo>
                  <a:pt x="5943603" y="4076702"/>
                </a:lnTo>
                <a:close/>
              </a:path>
              <a:path w="6705600" h="4419600">
                <a:moveTo>
                  <a:pt x="6019803" y="1257300"/>
                </a:moveTo>
                <a:lnTo>
                  <a:pt x="6022933" y="1210770"/>
                </a:lnTo>
                <a:lnTo>
                  <a:pt x="6032052" y="1166143"/>
                </a:lnTo>
                <a:lnTo>
                  <a:pt x="6046750" y="1123827"/>
                </a:lnTo>
                <a:lnTo>
                  <a:pt x="6066619" y="1084231"/>
                </a:lnTo>
                <a:lnTo>
                  <a:pt x="6091250" y="1047763"/>
                </a:lnTo>
                <a:lnTo>
                  <a:pt x="6120235" y="1014833"/>
                </a:lnTo>
                <a:lnTo>
                  <a:pt x="6153166" y="985847"/>
                </a:lnTo>
                <a:lnTo>
                  <a:pt x="6189634" y="961216"/>
                </a:lnTo>
                <a:lnTo>
                  <a:pt x="6229230" y="941347"/>
                </a:lnTo>
                <a:lnTo>
                  <a:pt x="6271546" y="926649"/>
                </a:lnTo>
                <a:lnTo>
                  <a:pt x="6316173" y="917530"/>
                </a:lnTo>
                <a:lnTo>
                  <a:pt x="6362703" y="914400"/>
                </a:lnTo>
                <a:lnTo>
                  <a:pt x="6409233" y="917530"/>
                </a:lnTo>
                <a:lnTo>
                  <a:pt x="6453860" y="926649"/>
                </a:lnTo>
                <a:lnTo>
                  <a:pt x="6496176" y="941347"/>
                </a:lnTo>
                <a:lnTo>
                  <a:pt x="6535772" y="961216"/>
                </a:lnTo>
                <a:lnTo>
                  <a:pt x="6572240" y="985847"/>
                </a:lnTo>
                <a:lnTo>
                  <a:pt x="6605171" y="1014833"/>
                </a:lnTo>
                <a:lnTo>
                  <a:pt x="6634156" y="1047763"/>
                </a:lnTo>
                <a:lnTo>
                  <a:pt x="6658788" y="1084231"/>
                </a:lnTo>
                <a:lnTo>
                  <a:pt x="6678657" y="1123827"/>
                </a:lnTo>
                <a:lnTo>
                  <a:pt x="6693355" y="1166143"/>
                </a:lnTo>
                <a:lnTo>
                  <a:pt x="6702473" y="1210770"/>
                </a:lnTo>
                <a:lnTo>
                  <a:pt x="6705603" y="1257300"/>
                </a:lnTo>
                <a:lnTo>
                  <a:pt x="6702473" y="1303830"/>
                </a:lnTo>
                <a:lnTo>
                  <a:pt x="6693355" y="1348457"/>
                </a:lnTo>
                <a:lnTo>
                  <a:pt x="6678657" y="1390773"/>
                </a:lnTo>
                <a:lnTo>
                  <a:pt x="6658788" y="1430369"/>
                </a:lnTo>
                <a:lnTo>
                  <a:pt x="6634156" y="1466837"/>
                </a:lnTo>
                <a:lnTo>
                  <a:pt x="6605171" y="1499768"/>
                </a:lnTo>
                <a:lnTo>
                  <a:pt x="6572240" y="1528753"/>
                </a:lnTo>
                <a:lnTo>
                  <a:pt x="6535772" y="1553385"/>
                </a:lnTo>
                <a:lnTo>
                  <a:pt x="6496176" y="1573254"/>
                </a:lnTo>
                <a:lnTo>
                  <a:pt x="6453860" y="1587952"/>
                </a:lnTo>
                <a:lnTo>
                  <a:pt x="6409233" y="1597070"/>
                </a:lnTo>
                <a:lnTo>
                  <a:pt x="6362703" y="1600200"/>
                </a:lnTo>
                <a:lnTo>
                  <a:pt x="6316173" y="1597070"/>
                </a:lnTo>
                <a:lnTo>
                  <a:pt x="6271546" y="1587952"/>
                </a:lnTo>
                <a:lnTo>
                  <a:pt x="6229230" y="1573254"/>
                </a:lnTo>
                <a:lnTo>
                  <a:pt x="6189634" y="1553385"/>
                </a:lnTo>
                <a:lnTo>
                  <a:pt x="6153166" y="1528753"/>
                </a:lnTo>
                <a:lnTo>
                  <a:pt x="6120235" y="1499768"/>
                </a:lnTo>
                <a:lnTo>
                  <a:pt x="6091250" y="1466837"/>
                </a:lnTo>
                <a:lnTo>
                  <a:pt x="6066619" y="1430369"/>
                </a:lnTo>
                <a:lnTo>
                  <a:pt x="6046750" y="1390773"/>
                </a:lnTo>
                <a:lnTo>
                  <a:pt x="6032052" y="1348457"/>
                </a:lnTo>
                <a:lnTo>
                  <a:pt x="6022933" y="1303830"/>
                </a:lnTo>
                <a:lnTo>
                  <a:pt x="6019803" y="1257300"/>
                </a:lnTo>
                <a:close/>
              </a:path>
            </a:pathLst>
          </a:custGeom>
          <a:noFill/>
          <a:ln w="9525">
            <a:solidFill>
              <a:srgbClr val="000000"/>
            </a:solidFill>
            <a:round/>
          </a:ln>
        </p:spPr>
        <p:style>
          <a:lnRef idx="0"/>
          <a:fillRef idx="0"/>
          <a:effectRef idx="0"/>
          <a:fontRef idx="minor"/>
        </p:style>
        <p:txBody>
          <a:bodyPr/>
          <a:lstStyle/>
          <a:p/>
        </p:txBody>
      </p:sp>
      <p:sp>
        <p:nvSpPr>
          <p:cNvPr id="580" name="object 9"/>
          <p:cNvSpPr/>
          <p:nvPr/>
        </p:nvSpPr>
        <p:spPr>
          <a:xfrm>
            <a:off x="1816560" y="423720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581" name="object 10"/>
          <p:cNvSpPr/>
          <p:nvPr/>
        </p:nvSpPr>
        <p:spPr>
          <a:xfrm>
            <a:off x="1794240" y="551448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582" name="object 11"/>
          <p:cNvSpPr/>
          <p:nvPr/>
        </p:nvSpPr>
        <p:spPr>
          <a:xfrm>
            <a:off x="3169800" y="2371320"/>
            <a:ext cx="273240" cy="360"/>
          </a:xfrm>
          <a:custGeom>
            <a:rect l="l" t="t" r="r" b="b"/>
            <a:pathLst>
              <a:path w="309879">
                <a:moveTo>
                  <a:pt x="0" y="0"/>
                </a:moveTo>
                <a:lnTo>
                  <a:pt x="309614" y="0"/>
                </a:lnTo>
              </a:path>
            </a:pathLst>
          </a:custGeom>
          <a:noFill/>
          <a:ln w="6344">
            <a:solidFill>
              <a:srgbClr val="000000"/>
            </a:solidFill>
            <a:round/>
          </a:ln>
        </p:spPr>
        <p:style>
          <a:lnRef idx="0"/>
          <a:fillRef idx="0"/>
          <a:effectRef idx="0"/>
          <a:fontRef idx="minor"/>
        </p:style>
        <p:txBody>
          <a:bodyPr/>
          <a:lstStyle/>
          <a:p/>
        </p:txBody>
      </p:sp>
      <p:sp>
        <p:nvSpPr>
          <p:cNvPr id="583" name="object 12"/>
          <p:cNvSpPr/>
          <p:nvPr/>
        </p:nvSpPr>
        <p:spPr>
          <a:xfrm>
            <a:off x="3150000" y="229860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584" name="object 13"/>
          <p:cNvSpPr/>
          <p:nvPr/>
        </p:nvSpPr>
        <p:spPr>
          <a:xfrm>
            <a:off x="4525560" y="2382480"/>
            <a:ext cx="323640" cy="360"/>
          </a:xfrm>
          <a:custGeom>
            <a:rect l="l" t="t" r="r" b="b"/>
            <a:pathLst>
              <a:path w="367029">
                <a:moveTo>
                  <a:pt x="0" y="0"/>
                </a:moveTo>
                <a:lnTo>
                  <a:pt x="366761" y="0"/>
                </a:lnTo>
              </a:path>
            </a:pathLst>
          </a:custGeom>
          <a:noFill/>
          <a:ln w="6344">
            <a:solidFill>
              <a:srgbClr val="000000"/>
            </a:solidFill>
            <a:round/>
          </a:ln>
        </p:spPr>
        <p:style>
          <a:lnRef idx="0"/>
          <a:fillRef idx="0"/>
          <a:effectRef idx="0"/>
          <a:fontRef idx="minor"/>
        </p:style>
        <p:txBody>
          <a:bodyPr/>
          <a:lstStyle/>
          <a:p/>
        </p:txBody>
      </p:sp>
      <p:sp>
        <p:nvSpPr>
          <p:cNvPr id="585" name="object 14"/>
          <p:cNvSpPr/>
          <p:nvPr/>
        </p:nvSpPr>
        <p:spPr>
          <a:xfrm>
            <a:off x="4506120" y="230976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586" name="object 15"/>
          <p:cNvSpPr/>
          <p:nvPr/>
        </p:nvSpPr>
        <p:spPr>
          <a:xfrm>
            <a:off x="5803200" y="2315160"/>
            <a:ext cx="323640" cy="360"/>
          </a:xfrm>
          <a:custGeom>
            <a:rect l="l" t="t" r="r" b="b"/>
            <a:pathLst>
              <a:path w="367029">
                <a:moveTo>
                  <a:pt x="0" y="0"/>
                </a:moveTo>
                <a:lnTo>
                  <a:pt x="366761" y="0"/>
                </a:lnTo>
              </a:path>
            </a:pathLst>
          </a:custGeom>
          <a:noFill/>
          <a:ln w="6344">
            <a:solidFill>
              <a:srgbClr val="000000"/>
            </a:solidFill>
            <a:round/>
          </a:ln>
        </p:spPr>
        <p:style>
          <a:lnRef idx="0"/>
          <a:fillRef idx="0"/>
          <a:effectRef idx="0"/>
          <a:fontRef idx="minor"/>
        </p:style>
        <p:txBody>
          <a:bodyPr/>
          <a:lstStyle/>
          <a:p/>
        </p:txBody>
      </p:sp>
      <p:sp>
        <p:nvSpPr>
          <p:cNvPr id="587" name="object 16"/>
          <p:cNvSpPr/>
          <p:nvPr/>
        </p:nvSpPr>
        <p:spPr>
          <a:xfrm>
            <a:off x="5783400" y="224244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588" name="object 17"/>
          <p:cNvSpPr/>
          <p:nvPr/>
        </p:nvSpPr>
        <p:spPr>
          <a:xfrm>
            <a:off x="7128000" y="302688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589" name="object 18"/>
          <p:cNvSpPr/>
          <p:nvPr/>
        </p:nvSpPr>
        <p:spPr>
          <a:xfrm>
            <a:off x="7061040" y="423720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590" name="object 19"/>
          <p:cNvSpPr/>
          <p:nvPr/>
        </p:nvSpPr>
        <p:spPr>
          <a:xfrm>
            <a:off x="7061040" y="5514480"/>
            <a:ext cx="34884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49">
                <a:solidFill>
                  <a:srgbClr val="000000"/>
                </a:solidFill>
                <a:latin typeface="Times New Roman"/>
              </a:rPr>
              <a:t>x</a:t>
            </a:r>
            <a:r>
              <a:rPr lang="en-US" sz="3168" b="0" strike="noStrike" spc="-72" baseline="-18000">
                <a:solidFill>
                  <a:srgbClr val="000000"/>
                </a:solidFill>
                <a:latin typeface="Times New Roman"/>
              </a:rPr>
              <a:t>3</a:t>
            </a:r>
            <a:endParaRPr lang="en-IN" sz="3170" b="0" strike="noStrike" spc="-1">
              <a:latin typeface="Arial"/>
            </a:endParaRPr>
          </a:p>
        </p:txBody>
      </p:sp>
      <p:sp>
        <p:nvSpPr>
          <p:cNvPr id="591" name="object 20"/>
          <p:cNvSpPr/>
          <p:nvPr/>
        </p:nvSpPr>
        <p:spPr>
          <a:xfrm>
            <a:off x="2085480" y="2690640"/>
            <a:ext cx="4975200" cy="3159720"/>
          </a:xfrm>
          <a:custGeom>
            <a:rect l="l" t="t" r="r" b="b"/>
            <a:pathLst>
              <a:path w="5638800" h="3581400">
                <a:moveTo>
                  <a:pt x="228600" y="685800"/>
                </a:moveTo>
                <a:lnTo>
                  <a:pt x="2667001" y="0"/>
                </a:lnTo>
              </a:path>
              <a:path w="5638800" h="3581400">
                <a:moveTo>
                  <a:pt x="228600" y="762000"/>
                </a:moveTo>
                <a:lnTo>
                  <a:pt x="4191002" y="76200"/>
                </a:lnTo>
              </a:path>
              <a:path w="5638800" h="3581400">
                <a:moveTo>
                  <a:pt x="228600" y="914400"/>
                </a:moveTo>
                <a:lnTo>
                  <a:pt x="5486403" y="2057401"/>
                </a:lnTo>
              </a:path>
              <a:path w="5638800" h="3581400">
                <a:moveTo>
                  <a:pt x="152400" y="990600"/>
                </a:moveTo>
                <a:lnTo>
                  <a:pt x="5486403" y="3429001"/>
                </a:lnTo>
              </a:path>
              <a:path w="5638800" h="3581400">
                <a:moveTo>
                  <a:pt x="228600" y="838200"/>
                </a:moveTo>
                <a:lnTo>
                  <a:pt x="5562603" y="838200"/>
                </a:lnTo>
              </a:path>
              <a:path w="5638800" h="3581400">
                <a:moveTo>
                  <a:pt x="76200" y="1752600"/>
                </a:moveTo>
                <a:lnTo>
                  <a:pt x="2667001" y="76200"/>
                </a:lnTo>
              </a:path>
              <a:path w="5638800" h="3581400">
                <a:moveTo>
                  <a:pt x="152400" y="1828801"/>
                </a:moveTo>
                <a:lnTo>
                  <a:pt x="4267202" y="152400"/>
                </a:lnTo>
              </a:path>
              <a:path w="5638800" h="3581400">
                <a:moveTo>
                  <a:pt x="228600" y="1905001"/>
                </a:moveTo>
                <a:lnTo>
                  <a:pt x="5562603" y="838200"/>
                </a:lnTo>
              </a:path>
              <a:path w="5638800" h="3581400">
                <a:moveTo>
                  <a:pt x="228600" y="1981201"/>
                </a:moveTo>
                <a:lnTo>
                  <a:pt x="5486403" y="2057401"/>
                </a:lnTo>
              </a:path>
              <a:path w="5638800" h="3581400">
                <a:moveTo>
                  <a:pt x="228600" y="2057401"/>
                </a:moveTo>
                <a:lnTo>
                  <a:pt x="5486403" y="3505201"/>
                </a:lnTo>
              </a:path>
              <a:path w="5638800" h="3581400">
                <a:moveTo>
                  <a:pt x="0" y="3200401"/>
                </a:moveTo>
                <a:lnTo>
                  <a:pt x="1219200" y="152400"/>
                </a:lnTo>
              </a:path>
              <a:path w="5638800" h="3581400">
                <a:moveTo>
                  <a:pt x="76200" y="3200401"/>
                </a:moveTo>
                <a:lnTo>
                  <a:pt x="5638803" y="914400"/>
                </a:lnTo>
              </a:path>
              <a:path w="5638800" h="3581400">
                <a:moveTo>
                  <a:pt x="152400" y="3276601"/>
                </a:moveTo>
                <a:lnTo>
                  <a:pt x="5486403" y="2133601"/>
                </a:lnTo>
              </a:path>
              <a:path w="5638800" h="3581400">
                <a:moveTo>
                  <a:pt x="228600" y="3352801"/>
                </a:moveTo>
                <a:lnTo>
                  <a:pt x="5486403" y="3581402"/>
                </a:lnTo>
              </a:path>
              <a:path w="5638800" h="3581400">
                <a:moveTo>
                  <a:pt x="1371600" y="152400"/>
                </a:moveTo>
                <a:lnTo>
                  <a:pt x="5486403" y="1981201"/>
                </a:lnTo>
              </a:path>
              <a:path w="5638800" h="3581400">
                <a:moveTo>
                  <a:pt x="1295400" y="152400"/>
                </a:moveTo>
                <a:lnTo>
                  <a:pt x="5562603" y="3352801"/>
                </a:lnTo>
              </a:path>
              <a:path w="5638800" h="3581400">
                <a:moveTo>
                  <a:pt x="3200401" y="0"/>
                </a:moveTo>
                <a:lnTo>
                  <a:pt x="5562603" y="762000"/>
                </a:lnTo>
              </a:path>
              <a:path w="5638800" h="3581400">
                <a:moveTo>
                  <a:pt x="3124201" y="76200"/>
                </a:moveTo>
                <a:lnTo>
                  <a:pt x="5562603" y="3276601"/>
                </a:lnTo>
              </a:path>
              <a:path w="5638800" h="3581400">
                <a:moveTo>
                  <a:pt x="4648202" y="0"/>
                </a:moveTo>
                <a:lnTo>
                  <a:pt x="5638803" y="533400"/>
                </a:lnTo>
              </a:path>
              <a:path w="5638800" h="3581400">
                <a:moveTo>
                  <a:pt x="4572002" y="76200"/>
                </a:moveTo>
                <a:lnTo>
                  <a:pt x="5638803" y="3276601"/>
                </a:lnTo>
              </a:path>
            </a:pathLst>
          </a:custGeom>
          <a:noFill/>
          <a:ln w="9525">
            <a:solidFill>
              <a:srgbClr val="000000"/>
            </a:solidFill>
            <a:round/>
          </a:ln>
        </p:spPr>
        <p:style>
          <a:lnRef idx="0"/>
          <a:fillRef idx="0"/>
          <a:effectRef idx="0"/>
          <a:fontRef idx="minor"/>
        </p:style>
        <p:txBody>
          <a:bodyPr/>
          <a:lstStyle/>
          <a:p/>
        </p:txBody>
      </p:sp>
      <p:sp>
        <p:nvSpPr>
          <p:cNvPr id="592" name="TextBox 21"/>
          <p:cNvSpPr/>
          <p:nvPr/>
        </p:nvSpPr>
        <p:spPr>
          <a:xfrm>
            <a:off x="68400" y="1593000"/>
            <a:ext cx="4571640" cy="36396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buNone/>
            </a:pPr>
            <a:r>
              <a:rPr lang="en-IN" sz="1800" b="0" strike="noStrike" spc="-1">
                <a:solidFill>
                  <a:srgbClr val="4348AA"/>
                </a:solidFill>
                <a:latin typeface="Comic Sans MS"/>
              </a:rPr>
              <a:t>Graph G corresponding to :</a:t>
            </a:r>
            <a:endParaRPr lang="en-IN" sz="1800" b="0" strike="noStrike" spc="-1">
              <a:latin typeface="Arial"/>
            </a:endParaRPr>
          </a:p>
        </p:txBody>
      </p:sp>
      <p:sp>
        <p:nvSpPr>
          <p:cNvPr id="593" name="TextBox 22"/>
          <p:cNvSpPr/>
          <p:nvPr/>
        </p:nvSpPr>
        <p:spPr>
          <a:xfrm>
            <a:off x="327600" y="548280"/>
            <a:ext cx="4571640" cy="36396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buNone/>
            </a:pPr>
            <a:r>
              <a:rPr lang="en-IN" sz="1800" b="0" strike="noStrike" spc="-1">
                <a:solidFill>
                  <a:srgbClr val="4348AA"/>
                </a:solidFill>
                <a:latin typeface="Comic Sans MS"/>
              </a:rPr>
              <a:t>Example:  let   </a:t>
            </a:r>
            <a:r>
              <a:rPr lang="en-US" sz="1800" b="0" strike="noStrike" spc="-1">
                <a:solidFill>
                  <a:srgbClr val="4348AA"/>
                </a:solidFill>
                <a:latin typeface="Comic Sans MS"/>
              </a:rPr>
              <a:t> be</a:t>
            </a:r>
            <a:endParaRPr lang="en-IN" sz="180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94" name="object 2"/>
          <p:cNvSpPr/>
          <p:nvPr/>
        </p:nvSpPr>
        <p:spPr>
          <a:xfrm>
            <a:off x="2909880" y="625680"/>
            <a:ext cx="273600" cy="360"/>
          </a:xfrm>
          <a:custGeom>
            <a:rect l="l" t="t" r="r" b="b"/>
            <a:pathLst>
              <a:path w="310514">
                <a:moveTo>
                  <a:pt x="0" y="0"/>
                </a:moveTo>
                <a:lnTo>
                  <a:pt x="309942" y="0"/>
                </a:lnTo>
              </a:path>
            </a:pathLst>
          </a:custGeom>
          <a:noFill/>
          <a:ln w="6345">
            <a:solidFill>
              <a:srgbClr val="000000"/>
            </a:solidFill>
            <a:round/>
          </a:ln>
        </p:spPr>
        <p:style>
          <a:lnRef idx="0"/>
          <a:fillRef idx="0"/>
          <a:effectRef idx="0"/>
          <a:fontRef idx="minor"/>
        </p:style>
        <p:txBody>
          <a:bodyPr/>
          <a:lstStyle/>
          <a:p/>
        </p:txBody>
      </p:sp>
      <p:sp>
        <p:nvSpPr>
          <p:cNvPr id="595" name="object 3"/>
          <p:cNvSpPr/>
          <p:nvPr/>
        </p:nvSpPr>
        <p:spPr>
          <a:xfrm>
            <a:off x="3539160" y="625680"/>
            <a:ext cx="324000" cy="360"/>
          </a:xfrm>
          <a:custGeom>
            <a:rect l="l" t="t" r="r" b="b"/>
            <a:pathLst>
              <a:path w="367664">
                <a:moveTo>
                  <a:pt x="0" y="0"/>
                </a:moveTo>
                <a:lnTo>
                  <a:pt x="367089" y="0"/>
                </a:lnTo>
              </a:path>
            </a:pathLst>
          </a:custGeom>
          <a:noFill/>
          <a:ln w="6345">
            <a:solidFill>
              <a:srgbClr val="000000"/>
            </a:solidFill>
            <a:round/>
          </a:ln>
        </p:spPr>
        <p:style>
          <a:lnRef idx="0"/>
          <a:fillRef idx="0"/>
          <a:effectRef idx="0"/>
          <a:fontRef idx="minor"/>
        </p:style>
        <p:txBody>
          <a:bodyPr/>
          <a:lstStyle/>
          <a:p/>
        </p:txBody>
      </p:sp>
      <p:sp>
        <p:nvSpPr>
          <p:cNvPr id="596" name="object 4"/>
          <p:cNvSpPr/>
          <p:nvPr/>
        </p:nvSpPr>
        <p:spPr>
          <a:xfrm>
            <a:off x="4218840" y="625680"/>
            <a:ext cx="324000" cy="360"/>
          </a:xfrm>
          <a:custGeom>
            <a:rect l="l" t="t" r="r" b="b"/>
            <a:pathLst>
              <a:path w="367665">
                <a:moveTo>
                  <a:pt x="0" y="0"/>
                </a:moveTo>
                <a:lnTo>
                  <a:pt x="367089" y="0"/>
                </a:lnTo>
              </a:path>
            </a:pathLst>
          </a:custGeom>
          <a:noFill/>
          <a:ln w="6345">
            <a:solidFill>
              <a:srgbClr val="000000"/>
            </a:solidFill>
            <a:round/>
          </a:ln>
        </p:spPr>
        <p:style>
          <a:lnRef idx="0"/>
          <a:fillRef idx="0"/>
          <a:effectRef idx="0"/>
          <a:fontRef idx="minor"/>
        </p:style>
        <p:txBody>
          <a:bodyPr/>
          <a:lstStyle/>
          <a:p/>
        </p:txBody>
      </p:sp>
      <p:sp>
        <p:nvSpPr>
          <p:cNvPr id="597" name="PlaceHolder 1"/>
          <p:cNvSpPr>
            <a:spLocks noGrp="1"/>
          </p:cNvSpPr>
          <p:nvPr>
            <p:ph type="title" idx="4294967295"/>
          </p:nvPr>
        </p:nvSpPr>
        <p:spPr>
          <a:xfrm>
            <a:off x="559080" y="552960"/>
            <a:ext cx="6370200" cy="1155960"/>
          </a:xfrm>
          <a:prstGeom prst="rect">
            <a:avLst/>
          </a:prstGeom>
          <a:noFill/>
          <a:ln w="0">
            <a:noFill/>
          </a:ln>
        </p:spPr>
        <p:txBody>
          <a:bodyPr lIns="0" tIns="10800" rIns="0" bIns="0" anchor="t">
            <a:noAutofit/>
          </a:bodyPr>
          <a:lstStyle/>
          <a:p>
            <a:pPr marL="33480">
              <a:lnSpc>
                <a:spcPct val="100000"/>
              </a:lnSpc>
              <a:spcBef>
                <a:spcPts val="85"/>
              </a:spcBef>
              <a:buNone/>
            </a:pPr>
            <a:r>
              <a:rPr lang="en-US" sz="2830" b="0" strike="noStrike" spc="-24">
                <a:solidFill>
                  <a:srgbClr val="000000"/>
                </a:solidFill>
                <a:latin typeface="Times New Roman"/>
              </a:rPr>
              <a:t>(</a:t>
            </a:r>
            <a:r>
              <a:rPr lang="en-US" sz="2830" b="0" i="1" strike="noStrike" spc="-24">
                <a:solidFill>
                  <a:srgbClr val="000000"/>
                </a:solidFill>
                <a:latin typeface="Times New Roman"/>
              </a:rPr>
              <a:t>x</a:t>
            </a:r>
            <a:r>
              <a:rPr lang="en-US" sz="3168" b="0" strike="noStrike" spc="-35" baseline="-18000">
                <a:solidFill>
                  <a:srgbClr val="000000"/>
                </a:solidFill>
                <a:latin typeface="Times New Roman"/>
              </a:rPr>
              <a:t>1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r>
              <a:rPr lang="en-US" sz="3168" b="0" strike="noStrike" spc="-35" baseline="-18000">
                <a:solidFill>
                  <a:srgbClr val="000000"/>
                </a:solidFill>
                <a:latin typeface="Times New Roman"/>
              </a:rPr>
              <a:t>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398" baseline="-18000">
                <a:solidFill>
                  <a:srgbClr val="000000"/>
                </a:solidFill>
                <a:latin typeface="Times New Roman"/>
              </a:rPr>
              <a:t> </a:t>
            </a:r>
            <a:r>
              <a:rPr lang="en-US" sz="2830" b="0" strike="noStrike" spc="-4">
                <a:solidFill>
                  <a:srgbClr val="000000"/>
                </a:solidFill>
                <a:latin typeface="Times New Roman"/>
              </a:rPr>
              <a:t>)</a:t>
            </a:r>
            <a:r>
              <a:rPr lang="en-US" sz="2830" b="0" strike="noStrike" spc="-225">
                <a:solidFill>
                  <a:srgbClr val="000000"/>
                </a:solidFill>
                <a:latin typeface="Times New Roman"/>
              </a:rPr>
              <a:t> </a:t>
            </a:r>
            <a:r>
              <a:rPr lang="en-US" sz="2830" b="0" strike="noStrike" spc="-4">
                <a:solidFill>
                  <a:srgbClr val="000000"/>
                </a:solidFill>
                <a:latin typeface="Symbol"/>
              </a:rPr>
              <a:t></a:t>
            </a:r>
            <a:r>
              <a:rPr lang="en-US" sz="2830" b="0" strike="noStrike" spc="-236">
                <a:solidFill>
                  <a:srgbClr val="000000"/>
                </a:solidFill>
                <a:latin typeface="Times New Roman"/>
              </a:rPr>
              <a:t> </a:t>
            </a:r>
            <a:r>
              <a:rPr lang="en-US" sz="2830" b="0" strike="noStrike" spc="-24">
                <a:solidFill>
                  <a:srgbClr val="000000"/>
                </a:solidFill>
                <a:latin typeface="Times New Roman"/>
              </a:rPr>
              <a:t>(</a:t>
            </a:r>
            <a:r>
              <a:rPr lang="en-US" sz="2830" b="0" i="1" strike="noStrike" spc="-24">
                <a:solidFill>
                  <a:srgbClr val="000000"/>
                </a:solidFill>
                <a:latin typeface="Times New Roman"/>
              </a:rPr>
              <a:t>x</a:t>
            </a:r>
            <a:r>
              <a:rPr lang="en-US" sz="3168" b="0" strike="noStrike" spc="-35" baseline="-18000">
                <a:solidFill>
                  <a:srgbClr val="000000"/>
                </a:solidFill>
                <a:latin typeface="Times New Roman"/>
              </a:rPr>
              <a:t>1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211" baseline="-18000">
                <a:solidFill>
                  <a:srgbClr val="000000"/>
                </a:solidFill>
                <a:latin typeface="Times New Roman"/>
              </a:rPr>
              <a:t>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398" baseline="-18000">
                <a:solidFill>
                  <a:srgbClr val="000000"/>
                </a:solidFill>
                <a:latin typeface="Times New Roman"/>
              </a:rPr>
              <a:t> </a:t>
            </a:r>
            <a:r>
              <a:rPr lang="en-US" sz="2830" b="0" strike="noStrike" spc="-4">
                <a:solidFill>
                  <a:srgbClr val="000000"/>
                </a:solidFill>
                <a:latin typeface="Times New Roman"/>
              </a:rPr>
              <a:t>)</a:t>
            </a:r>
            <a:r>
              <a:rPr lang="en-US" sz="2830" b="0" strike="noStrike" spc="-222">
                <a:solidFill>
                  <a:srgbClr val="000000"/>
                </a:solidFill>
                <a:latin typeface="Times New Roman"/>
              </a:rPr>
              <a:t> </a:t>
            </a:r>
            <a:r>
              <a:rPr lang="en-US" sz="2830" b="0" strike="noStrike" spc="-4">
                <a:solidFill>
                  <a:srgbClr val="000000"/>
                </a:solidFill>
                <a:latin typeface="Symbol"/>
              </a:rPr>
              <a:t></a:t>
            </a:r>
            <a:r>
              <a:rPr lang="en-US" sz="2830" b="0" strike="noStrike" spc="-239">
                <a:solidFill>
                  <a:srgbClr val="000000"/>
                </a:solidFill>
                <a:latin typeface="Times New Roman"/>
              </a:rPr>
              <a:t> </a:t>
            </a:r>
            <a:r>
              <a:rPr lang="en-US" sz="2830" b="0" strike="noStrike" spc="-24">
                <a:solidFill>
                  <a:srgbClr val="000000"/>
                </a:solidFill>
                <a:latin typeface="Times New Roman"/>
              </a:rPr>
              <a:t>(</a:t>
            </a:r>
            <a:r>
              <a:rPr lang="en-US" sz="2830" b="0" i="1" strike="noStrike" spc="-24">
                <a:solidFill>
                  <a:srgbClr val="000000"/>
                </a:solidFill>
                <a:latin typeface="Times New Roman"/>
              </a:rPr>
              <a:t>x</a:t>
            </a:r>
            <a:r>
              <a:rPr lang="en-US" sz="3168" b="0" strike="noStrike" spc="-35" baseline="-18000">
                <a:solidFill>
                  <a:srgbClr val="000000"/>
                </a:solidFill>
                <a:latin typeface="Times New Roman"/>
              </a:rPr>
              <a:t>1</a:t>
            </a:r>
            <a:r>
              <a:rPr lang="en-US" sz="3168" b="0" strike="noStrike" spc="-26" baseline="-18000">
                <a:solidFill>
                  <a:srgbClr val="000000"/>
                </a:solidFill>
                <a:latin typeface="Times New Roman"/>
              </a:rPr>
              <a:t> </a:t>
            </a:r>
            <a:r>
              <a:rPr lang="en-US" sz="2830" b="0" strike="noStrike" spc="-4">
                <a:solidFill>
                  <a:srgbClr val="000000"/>
                </a:solidFill>
                <a:latin typeface="Symbol"/>
              </a:rPr>
              <a:t></a:t>
            </a:r>
            <a:r>
              <a:rPr lang="en-US" sz="2830" b="0" strike="noStrike" spc="-18">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216" baseline="-18000">
                <a:solidFill>
                  <a:srgbClr val="000000"/>
                </a:solidFill>
                <a:latin typeface="Times New Roman"/>
              </a:rPr>
              <a:t> </a:t>
            </a:r>
            <a:r>
              <a:rPr lang="en-US" sz="2830" b="0" strike="noStrike" spc="-4">
                <a:solidFill>
                  <a:srgbClr val="000000"/>
                </a:solidFill>
                <a:latin typeface="Symbol"/>
              </a:rPr>
              <a:t></a:t>
            </a:r>
            <a:r>
              <a:rPr lang="en-US" sz="2830" b="0" strike="noStrike" spc="-18">
                <a:solidFill>
                  <a:srgbClr val="000000"/>
                </a:solidFill>
                <a:latin typeface="Times New Roman"/>
              </a:rPr>
              <a:t> </a:t>
            </a:r>
            <a:r>
              <a:rPr lang="en-US" sz="2830" b="0" i="1" strike="noStrike" spc="-49">
                <a:solidFill>
                  <a:srgbClr val="000000"/>
                </a:solidFill>
                <a:latin typeface="Times New Roman"/>
              </a:rPr>
              <a:t>x</a:t>
            </a:r>
            <a:r>
              <a:rPr lang="en-US" sz="3168" b="0" strike="noStrike" spc="-72" baseline="-18000">
                <a:solidFill>
                  <a:srgbClr val="000000"/>
                </a:solidFill>
                <a:latin typeface="Times New Roman"/>
              </a:rPr>
              <a:t>3</a:t>
            </a:r>
            <a:r>
              <a:rPr lang="en-US" sz="3168" b="0" strike="noStrike" spc="-491" baseline="-18000">
                <a:solidFill>
                  <a:srgbClr val="000000"/>
                </a:solidFill>
                <a:latin typeface="Times New Roman"/>
              </a:rPr>
              <a:t> </a:t>
            </a:r>
            <a:r>
              <a:rPr lang="en-US" sz="2830" b="0" strike="noStrike" spc="-4">
                <a:solidFill>
                  <a:srgbClr val="000000"/>
                </a:solidFill>
                <a:latin typeface="Times New Roman"/>
              </a:rPr>
              <a:t>)</a:t>
            </a:r>
            <a:endParaRPr lang="en-US" sz="2830" b="0" strike="noStrike" spc="-1">
              <a:solidFill>
                <a:srgbClr val="000000"/>
              </a:solidFill>
              <a:latin typeface="Calibri"/>
            </a:endParaRPr>
          </a:p>
        </p:txBody>
      </p:sp>
      <p:sp>
        <p:nvSpPr>
          <p:cNvPr id="598" name="object 43"/>
          <p:cNvSpPr/>
          <p:nvPr/>
        </p:nvSpPr>
        <p:spPr>
          <a:xfrm>
            <a:off x="7733160" y="1421280"/>
            <a:ext cx="914760" cy="2424240"/>
          </a:xfrm>
          <a:prstGeom prst="rect">
            <a:avLst/>
          </a:prstGeom>
          <a:noFill/>
          <a:ln w="0">
            <a:noFill/>
          </a:ln>
        </p:spPr>
        <p:style>
          <a:lnRef idx="0"/>
          <a:fillRef idx="0"/>
          <a:effectRef idx="0"/>
          <a:fontRef idx="minor"/>
        </p:style>
        <p:txBody>
          <a:bodyPr lIns="0" tIns="42120" rIns="0" bIns="0" anchor="t">
            <a:spAutoFit/>
          </a:bodyPr>
          <a:lstStyle/>
          <a:p>
            <a:pPr marL="159840">
              <a:lnSpc>
                <a:spcPct val="100000"/>
              </a:lnSpc>
              <a:spcBef>
                <a:spcPts val="332"/>
              </a:spcBef>
              <a:buNone/>
            </a:pPr>
            <a:r>
              <a:rPr lang="en-US" sz="2120" b="0" strike="noStrike" spc="-4">
                <a:solidFill>
                  <a:srgbClr val="000000"/>
                </a:solidFill>
                <a:latin typeface="Times New Roman"/>
              </a:rPr>
              <a:t>1</a:t>
            </a:r>
            <a:endParaRPr lang="en-IN" sz="2120" b="0" strike="noStrike" spc="-1">
              <a:latin typeface="Arial"/>
            </a:endParaRPr>
          </a:p>
          <a:p>
            <a:pPr marL="33480">
              <a:lnSpc>
                <a:spcPct val="100000"/>
              </a:lnSpc>
              <a:spcBef>
                <a:spcPts val="326"/>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 </a:t>
            </a:r>
            <a:r>
              <a:rPr lang="en-US" sz="2830" b="0" strike="noStrike" spc="-4">
                <a:solidFill>
                  <a:srgbClr val="000000"/>
                </a:solidFill>
                <a:latin typeface="Symbol"/>
              </a:rPr>
              <a:t></a:t>
            </a:r>
            <a:r>
              <a:rPr lang="en-US" sz="2830" b="0" strike="noStrike" spc="-367">
                <a:solidFill>
                  <a:srgbClr val="000000"/>
                </a:solidFill>
                <a:latin typeface="Times New Roman"/>
              </a:rPr>
              <a:t> </a:t>
            </a:r>
            <a:r>
              <a:rPr lang="en-US" sz="2830" b="0" strike="noStrike" spc="-4">
                <a:solidFill>
                  <a:srgbClr val="000000"/>
                </a:solidFill>
                <a:latin typeface="Times New Roman"/>
              </a:rPr>
              <a:t>0</a:t>
            </a:r>
            <a:endParaRPr lang="en-IN" sz="2830" b="0" strike="noStrike" spc="-1">
              <a:latin typeface="Arial"/>
            </a:endParaRPr>
          </a:p>
          <a:p>
            <a:pPr marL="33480">
              <a:lnSpc>
                <a:spcPct val="100000"/>
              </a:lnSpc>
              <a:spcBef>
                <a:spcPts val="890"/>
              </a:spcBef>
              <a:buNone/>
            </a:pPr>
            <a:r>
              <a:rPr lang="en-US" sz="2830" b="0" i="1" strike="noStrike" spc="-49">
                <a:solidFill>
                  <a:srgbClr val="000000"/>
                </a:solidFill>
                <a:latin typeface="Times New Roman"/>
              </a:rPr>
              <a:t>x</a:t>
            </a:r>
            <a:r>
              <a:rPr lang="en-US" sz="3168" b="0" strike="noStrike" spc="-72" baseline="-18000">
                <a:solidFill>
                  <a:srgbClr val="000000"/>
                </a:solidFill>
                <a:latin typeface="Times New Roman"/>
              </a:rPr>
              <a:t>3 </a:t>
            </a:r>
            <a:r>
              <a:rPr lang="en-US" sz="2830" b="0" strike="noStrike" spc="-4">
                <a:solidFill>
                  <a:srgbClr val="000000"/>
                </a:solidFill>
                <a:latin typeface="Symbol"/>
              </a:rPr>
              <a:t></a:t>
            </a:r>
            <a:r>
              <a:rPr lang="en-US" sz="2830" b="0" strike="noStrike" spc="-143">
                <a:solidFill>
                  <a:srgbClr val="000000"/>
                </a:solidFill>
                <a:latin typeface="Times New Roman"/>
              </a:rPr>
              <a:t> </a:t>
            </a:r>
            <a:r>
              <a:rPr lang="en-US" sz="2830" b="0" strike="noStrike" spc="-4">
                <a:solidFill>
                  <a:srgbClr val="000000"/>
                </a:solidFill>
                <a:latin typeface="Times New Roman"/>
              </a:rPr>
              <a:t>1</a:t>
            </a:r>
            <a:endParaRPr lang="en-IN" sz="2830" b="0" strike="noStrike" spc="-1">
              <a:latin typeface="Arial"/>
            </a:endParaRPr>
          </a:p>
        </p:txBody>
      </p:sp>
      <p:sp>
        <p:nvSpPr>
          <p:cNvPr id="599" name="object 44"/>
          <p:cNvSpPr/>
          <p:nvPr/>
        </p:nvSpPr>
        <p:spPr>
          <a:xfrm>
            <a:off x="7729200" y="1217160"/>
            <a:ext cx="785880" cy="87192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tabLst>
                <a:tab pos="358560"/>
              </a:tabLst>
            </a:pPr>
            <a:r>
              <a:rPr lang="en-US" sz="2830" b="0" i="1" strike="noStrike" spc="-4">
                <a:solidFill>
                  <a:srgbClr val="000000"/>
                </a:solidFill>
                <a:latin typeface="Times New Roman"/>
              </a:rPr>
              <a:t>x	</a:t>
            </a:r>
            <a:r>
              <a:rPr lang="en-US" sz="2830" b="0" strike="noStrike" spc="-4">
                <a:solidFill>
                  <a:srgbClr val="000000"/>
                </a:solidFill>
                <a:latin typeface="Symbol"/>
              </a:rPr>
              <a:t></a:t>
            </a:r>
            <a:r>
              <a:rPr lang="en-US" sz="2830" b="0" strike="noStrike" spc="-454">
                <a:solidFill>
                  <a:srgbClr val="000000"/>
                </a:solidFill>
                <a:latin typeface="Times New Roman"/>
              </a:rPr>
              <a:t> </a:t>
            </a:r>
            <a:r>
              <a:rPr lang="en-US" sz="2830" b="0" strike="noStrike" spc="-4">
                <a:solidFill>
                  <a:srgbClr val="000000"/>
                </a:solidFill>
                <a:latin typeface="Times New Roman"/>
              </a:rPr>
              <a:t>1</a:t>
            </a:r>
            <a:endParaRPr lang="en-IN" sz="2830" b="0" strike="noStrike" spc="-1">
              <a:latin typeface="Arial"/>
            </a:endParaRPr>
          </a:p>
        </p:txBody>
      </p:sp>
      <p:sp>
        <p:nvSpPr>
          <p:cNvPr id="600" name="TextBox 44"/>
          <p:cNvSpPr/>
          <p:nvPr/>
        </p:nvSpPr>
        <p:spPr>
          <a:xfrm>
            <a:off x="141120" y="1278720"/>
            <a:ext cx="7094160" cy="45540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buNone/>
            </a:pPr>
            <a:r>
              <a:rPr lang="en-US" sz="2400" b="0" strike="noStrike" spc="-1">
                <a:solidFill>
                  <a:srgbClr val="4348AA"/>
                </a:solidFill>
                <a:latin typeface="Comic Sans MS"/>
              </a:rPr>
              <a:t>Claim:  has a satisfying assignment iff G has clique of size m.  </a:t>
            </a:r>
            <a:endParaRPr lang="en-IN" sz="2400" b="0" strike="noStrike" spc="-1">
              <a:latin typeface="Arial"/>
            </a:endParaRPr>
          </a:p>
        </p:txBody>
      </p:sp>
      <p:sp>
        <p:nvSpPr>
          <p:cNvPr id="601" name="object 6"/>
          <p:cNvSpPr/>
          <p:nvPr/>
        </p:nvSpPr>
        <p:spPr>
          <a:xfrm>
            <a:off x="1682280" y="3094200"/>
            <a:ext cx="604800" cy="604800"/>
          </a:xfrm>
          <a:custGeom>
            <a:rect l="l" t="t" r="r" b="b"/>
            <a:pathLst>
              <a:path w="685800" h="685800">
                <a:moveTo>
                  <a:pt x="0" y="342900"/>
                </a:moveTo>
                <a:lnTo>
                  <a:pt x="3130" y="296370"/>
                </a:lnTo>
                <a:lnTo>
                  <a:pt x="12248" y="251743"/>
                </a:lnTo>
                <a:lnTo>
                  <a:pt x="26946" y="209427"/>
                </a:lnTo>
                <a:lnTo>
                  <a:pt x="46815" y="169831"/>
                </a:lnTo>
                <a:lnTo>
                  <a:pt x="71447" y="133363"/>
                </a:lnTo>
                <a:lnTo>
                  <a:pt x="100432" y="100432"/>
                </a:lnTo>
                <a:lnTo>
                  <a:pt x="133363" y="71447"/>
                </a:lnTo>
                <a:lnTo>
                  <a:pt x="169831" y="46815"/>
                </a:lnTo>
                <a:lnTo>
                  <a:pt x="209427" y="26946"/>
                </a:lnTo>
                <a:lnTo>
                  <a:pt x="251743" y="12248"/>
                </a:lnTo>
                <a:lnTo>
                  <a:pt x="296370" y="3130"/>
                </a:lnTo>
                <a:lnTo>
                  <a:pt x="342900" y="0"/>
                </a:lnTo>
                <a:lnTo>
                  <a:pt x="389430" y="3130"/>
                </a:lnTo>
                <a:lnTo>
                  <a:pt x="434057" y="12248"/>
                </a:lnTo>
                <a:lnTo>
                  <a:pt x="476373" y="26946"/>
                </a:lnTo>
                <a:lnTo>
                  <a:pt x="515969" y="46815"/>
                </a:lnTo>
                <a:lnTo>
                  <a:pt x="552436" y="71447"/>
                </a:lnTo>
                <a:lnTo>
                  <a:pt x="585367" y="100432"/>
                </a:lnTo>
                <a:lnTo>
                  <a:pt x="614353" y="133363"/>
                </a:lnTo>
                <a:lnTo>
                  <a:pt x="638984" y="169831"/>
                </a:lnTo>
                <a:lnTo>
                  <a:pt x="658853" y="209427"/>
                </a:lnTo>
                <a:lnTo>
                  <a:pt x="673551" y="251743"/>
                </a:lnTo>
                <a:lnTo>
                  <a:pt x="682670" y="296370"/>
                </a:lnTo>
                <a:lnTo>
                  <a:pt x="685800" y="342900"/>
                </a:lnTo>
                <a:lnTo>
                  <a:pt x="682670" y="389430"/>
                </a:lnTo>
                <a:lnTo>
                  <a:pt x="673551" y="434057"/>
                </a:lnTo>
                <a:lnTo>
                  <a:pt x="658853" y="476373"/>
                </a:lnTo>
                <a:lnTo>
                  <a:pt x="638984" y="515969"/>
                </a:lnTo>
                <a:lnTo>
                  <a:pt x="614353" y="552436"/>
                </a:lnTo>
                <a:lnTo>
                  <a:pt x="585367" y="585367"/>
                </a:lnTo>
                <a:lnTo>
                  <a:pt x="552436" y="614353"/>
                </a:lnTo>
                <a:lnTo>
                  <a:pt x="515969" y="638984"/>
                </a:lnTo>
                <a:lnTo>
                  <a:pt x="476373" y="658853"/>
                </a:lnTo>
                <a:lnTo>
                  <a:pt x="434057" y="673551"/>
                </a:lnTo>
                <a:lnTo>
                  <a:pt x="389430" y="682670"/>
                </a:lnTo>
                <a:lnTo>
                  <a:pt x="342900" y="685800"/>
                </a:lnTo>
                <a:lnTo>
                  <a:pt x="296370" y="682670"/>
                </a:lnTo>
                <a:lnTo>
                  <a:pt x="251743" y="673551"/>
                </a:lnTo>
                <a:lnTo>
                  <a:pt x="209427" y="658853"/>
                </a:lnTo>
                <a:lnTo>
                  <a:pt x="169831" y="638984"/>
                </a:lnTo>
                <a:lnTo>
                  <a:pt x="133363" y="614353"/>
                </a:lnTo>
                <a:lnTo>
                  <a:pt x="100432" y="585367"/>
                </a:lnTo>
                <a:lnTo>
                  <a:pt x="71447" y="552436"/>
                </a:lnTo>
                <a:lnTo>
                  <a:pt x="46815" y="515969"/>
                </a:lnTo>
                <a:lnTo>
                  <a:pt x="26946" y="476373"/>
                </a:lnTo>
                <a:lnTo>
                  <a:pt x="12248" y="434057"/>
                </a:lnTo>
                <a:lnTo>
                  <a:pt x="3130" y="389430"/>
                </a:lnTo>
                <a:lnTo>
                  <a:pt x="0" y="342900"/>
                </a:lnTo>
                <a:close/>
              </a:path>
            </a:pathLst>
          </a:custGeom>
          <a:noFill/>
          <a:ln w="9525">
            <a:solidFill>
              <a:srgbClr val="000000"/>
            </a:solidFill>
            <a:round/>
          </a:ln>
        </p:spPr>
        <p:style>
          <a:lnRef idx="0"/>
          <a:fillRef idx="0"/>
          <a:effectRef idx="0"/>
          <a:fontRef idx="minor"/>
        </p:style>
        <p:txBody>
          <a:bodyPr/>
          <a:lstStyle/>
          <a:p/>
        </p:txBody>
      </p:sp>
      <p:sp>
        <p:nvSpPr>
          <p:cNvPr id="602" name="object 7"/>
          <p:cNvSpPr/>
          <p:nvPr/>
        </p:nvSpPr>
        <p:spPr>
          <a:xfrm>
            <a:off x="1816560" y="302688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603" name="object 8"/>
          <p:cNvSpPr/>
          <p:nvPr/>
        </p:nvSpPr>
        <p:spPr>
          <a:xfrm>
            <a:off x="1682280" y="2220120"/>
            <a:ext cx="5916240" cy="3899160"/>
          </a:xfrm>
          <a:custGeom>
            <a:rect l="l" t="t" r="r" b="b"/>
            <a:pathLst>
              <a:path w="6705600" h="4419600">
                <a:moveTo>
                  <a:pt x="1524000" y="342900"/>
                </a:moveTo>
                <a:lnTo>
                  <a:pt x="1527131" y="296370"/>
                </a:lnTo>
                <a:lnTo>
                  <a:pt x="1536249" y="251743"/>
                </a:lnTo>
                <a:lnTo>
                  <a:pt x="1550947" y="209427"/>
                </a:lnTo>
                <a:lnTo>
                  <a:pt x="1570816" y="169831"/>
                </a:lnTo>
                <a:lnTo>
                  <a:pt x="1595447" y="133363"/>
                </a:lnTo>
                <a:lnTo>
                  <a:pt x="1624433" y="100432"/>
                </a:lnTo>
                <a:lnTo>
                  <a:pt x="1657364" y="71447"/>
                </a:lnTo>
                <a:lnTo>
                  <a:pt x="1693832" y="46815"/>
                </a:lnTo>
                <a:lnTo>
                  <a:pt x="1733428" y="26946"/>
                </a:lnTo>
                <a:lnTo>
                  <a:pt x="1775744" y="12248"/>
                </a:lnTo>
                <a:lnTo>
                  <a:pt x="1820371" y="3130"/>
                </a:lnTo>
                <a:lnTo>
                  <a:pt x="1866901" y="0"/>
                </a:lnTo>
                <a:lnTo>
                  <a:pt x="1913430" y="3130"/>
                </a:lnTo>
                <a:lnTo>
                  <a:pt x="1958058" y="12248"/>
                </a:lnTo>
                <a:lnTo>
                  <a:pt x="2000373" y="26946"/>
                </a:lnTo>
                <a:lnTo>
                  <a:pt x="2039970" y="46815"/>
                </a:lnTo>
                <a:lnTo>
                  <a:pt x="2076437" y="71447"/>
                </a:lnTo>
                <a:lnTo>
                  <a:pt x="2109368" y="100432"/>
                </a:lnTo>
                <a:lnTo>
                  <a:pt x="2138354" y="133363"/>
                </a:lnTo>
                <a:lnTo>
                  <a:pt x="2162985" y="169831"/>
                </a:lnTo>
                <a:lnTo>
                  <a:pt x="2182854" y="209427"/>
                </a:lnTo>
                <a:lnTo>
                  <a:pt x="2197552" y="251743"/>
                </a:lnTo>
                <a:lnTo>
                  <a:pt x="2206671" y="296370"/>
                </a:lnTo>
                <a:lnTo>
                  <a:pt x="2209801" y="342900"/>
                </a:lnTo>
                <a:lnTo>
                  <a:pt x="2206671" y="389430"/>
                </a:lnTo>
                <a:lnTo>
                  <a:pt x="2197552" y="434057"/>
                </a:lnTo>
                <a:lnTo>
                  <a:pt x="2182854" y="476373"/>
                </a:lnTo>
                <a:lnTo>
                  <a:pt x="2162985" y="515969"/>
                </a:lnTo>
                <a:lnTo>
                  <a:pt x="2138354" y="552436"/>
                </a:lnTo>
                <a:lnTo>
                  <a:pt x="2109368" y="585367"/>
                </a:lnTo>
                <a:lnTo>
                  <a:pt x="2076437" y="614353"/>
                </a:lnTo>
                <a:lnTo>
                  <a:pt x="2039970" y="638984"/>
                </a:lnTo>
                <a:lnTo>
                  <a:pt x="2000373" y="658853"/>
                </a:lnTo>
                <a:lnTo>
                  <a:pt x="1958058" y="673551"/>
                </a:lnTo>
                <a:lnTo>
                  <a:pt x="1913430" y="682670"/>
                </a:lnTo>
                <a:lnTo>
                  <a:pt x="1866901" y="685800"/>
                </a:lnTo>
                <a:lnTo>
                  <a:pt x="1820371" y="682670"/>
                </a:lnTo>
                <a:lnTo>
                  <a:pt x="1775744" y="673551"/>
                </a:lnTo>
                <a:lnTo>
                  <a:pt x="1733428" y="658853"/>
                </a:lnTo>
                <a:lnTo>
                  <a:pt x="1693832" y="638984"/>
                </a:lnTo>
                <a:lnTo>
                  <a:pt x="1657364" y="614353"/>
                </a:lnTo>
                <a:lnTo>
                  <a:pt x="1624433" y="585367"/>
                </a:lnTo>
                <a:lnTo>
                  <a:pt x="1595447" y="552436"/>
                </a:lnTo>
                <a:lnTo>
                  <a:pt x="1570816" y="515969"/>
                </a:lnTo>
                <a:lnTo>
                  <a:pt x="1550947" y="476373"/>
                </a:lnTo>
                <a:lnTo>
                  <a:pt x="1536249" y="434057"/>
                </a:lnTo>
                <a:lnTo>
                  <a:pt x="1527131" y="389430"/>
                </a:lnTo>
                <a:lnTo>
                  <a:pt x="1524000" y="342900"/>
                </a:lnTo>
                <a:close/>
              </a:path>
              <a:path w="6705600" h="4419600">
                <a:moveTo>
                  <a:pt x="3048001" y="342900"/>
                </a:moveTo>
                <a:lnTo>
                  <a:pt x="3051131" y="296370"/>
                </a:lnTo>
                <a:lnTo>
                  <a:pt x="3060250" y="251743"/>
                </a:lnTo>
                <a:lnTo>
                  <a:pt x="3074948" y="209427"/>
                </a:lnTo>
                <a:lnTo>
                  <a:pt x="3094817" y="169831"/>
                </a:lnTo>
                <a:lnTo>
                  <a:pt x="3119448" y="133363"/>
                </a:lnTo>
                <a:lnTo>
                  <a:pt x="3148434" y="100432"/>
                </a:lnTo>
                <a:lnTo>
                  <a:pt x="3181365" y="71447"/>
                </a:lnTo>
                <a:lnTo>
                  <a:pt x="3217832" y="46815"/>
                </a:lnTo>
                <a:lnTo>
                  <a:pt x="3257429" y="26946"/>
                </a:lnTo>
                <a:lnTo>
                  <a:pt x="3299744" y="12248"/>
                </a:lnTo>
                <a:lnTo>
                  <a:pt x="3344372" y="3130"/>
                </a:lnTo>
                <a:lnTo>
                  <a:pt x="3390901" y="0"/>
                </a:lnTo>
                <a:lnTo>
                  <a:pt x="3437431" y="3130"/>
                </a:lnTo>
                <a:lnTo>
                  <a:pt x="3482058" y="12248"/>
                </a:lnTo>
                <a:lnTo>
                  <a:pt x="3524374" y="26946"/>
                </a:lnTo>
                <a:lnTo>
                  <a:pt x="3563970" y="46815"/>
                </a:lnTo>
                <a:lnTo>
                  <a:pt x="3600438" y="71447"/>
                </a:lnTo>
                <a:lnTo>
                  <a:pt x="3633369" y="100432"/>
                </a:lnTo>
                <a:lnTo>
                  <a:pt x="3662355" y="133363"/>
                </a:lnTo>
                <a:lnTo>
                  <a:pt x="3686986" y="169831"/>
                </a:lnTo>
                <a:lnTo>
                  <a:pt x="3706855" y="209427"/>
                </a:lnTo>
                <a:lnTo>
                  <a:pt x="3721553" y="251743"/>
                </a:lnTo>
                <a:lnTo>
                  <a:pt x="3730671" y="296370"/>
                </a:lnTo>
                <a:lnTo>
                  <a:pt x="3733802" y="342900"/>
                </a:lnTo>
                <a:lnTo>
                  <a:pt x="3730671" y="389430"/>
                </a:lnTo>
                <a:lnTo>
                  <a:pt x="3721553" y="434057"/>
                </a:lnTo>
                <a:lnTo>
                  <a:pt x="3706855" y="476373"/>
                </a:lnTo>
                <a:lnTo>
                  <a:pt x="3686986" y="515969"/>
                </a:lnTo>
                <a:lnTo>
                  <a:pt x="3662355" y="552436"/>
                </a:lnTo>
                <a:lnTo>
                  <a:pt x="3633369" y="585367"/>
                </a:lnTo>
                <a:lnTo>
                  <a:pt x="3600438" y="614353"/>
                </a:lnTo>
                <a:lnTo>
                  <a:pt x="3563970" y="638984"/>
                </a:lnTo>
                <a:lnTo>
                  <a:pt x="3524374" y="658853"/>
                </a:lnTo>
                <a:lnTo>
                  <a:pt x="3482058" y="673551"/>
                </a:lnTo>
                <a:lnTo>
                  <a:pt x="3437431" y="682670"/>
                </a:lnTo>
                <a:lnTo>
                  <a:pt x="3390901" y="685800"/>
                </a:lnTo>
                <a:lnTo>
                  <a:pt x="3344372" y="682670"/>
                </a:lnTo>
                <a:lnTo>
                  <a:pt x="3299744" y="673551"/>
                </a:lnTo>
                <a:lnTo>
                  <a:pt x="3257429" y="658853"/>
                </a:lnTo>
                <a:lnTo>
                  <a:pt x="3217832" y="638984"/>
                </a:lnTo>
                <a:lnTo>
                  <a:pt x="3181365" y="614353"/>
                </a:lnTo>
                <a:lnTo>
                  <a:pt x="3148434" y="585367"/>
                </a:lnTo>
                <a:lnTo>
                  <a:pt x="3119448" y="552436"/>
                </a:lnTo>
                <a:lnTo>
                  <a:pt x="3094817" y="515969"/>
                </a:lnTo>
                <a:lnTo>
                  <a:pt x="3074948" y="476373"/>
                </a:lnTo>
                <a:lnTo>
                  <a:pt x="3060250" y="434057"/>
                </a:lnTo>
                <a:lnTo>
                  <a:pt x="3051131" y="389430"/>
                </a:lnTo>
                <a:lnTo>
                  <a:pt x="3048001" y="342900"/>
                </a:lnTo>
                <a:close/>
              </a:path>
              <a:path w="6705600" h="4419600">
                <a:moveTo>
                  <a:pt x="4495802" y="342900"/>
                </a:moveTo>
                <a:lnTo>
                  <a:pt x="4498932" y="296370"/>
                </a:lnTo>
                <a:lnTo>
                  <a:pt x="4508051" y="251743"/>
                </a:lnTo>
                <a:lnTo>
                  <a:pt x="4522749" y="209427"/>
                </a:lnTo>
                <a:lnTo>
                  <a:pt x="4542618" y="169831"/>
                </a:lnTo>
                <a:lnTo>
                  <a:pt x="4567249" y="133363"/>
                </a:lnTo>
                <a:lnTo>
                  <a:pt x="4596235" y="100432"/>
                </a:lnTo>
                <a:lnTo>
                  <a:pt x="4629166" y="71447"/>
                </a:lnTo>
                <a:lnTo>
                  <a:pt x="4665633" y="46815"/>
                </a:lnTo>
                <a:lnTo>
                  <a:pt x="4705229" y="26946"/>
                </a:lnTo>
                <a:lnTo>
                  <a:pt x="4747545" y="12248"/>
                </a:lnTo>
                <a:lnTo>
                  <a:pt x="4792172" y="3130"/>
                </a:lnTo>
                <a:lnTo>
                  <a:pt x="4838702" y="0"/>
                </a:lnTo>
                <a:lnTo>
                  <a:pt x="4885232" y="3130"/>
                </a:lnTo>
                <a:lnTo>
                  <a:pt x="4929859" y="12248"/>
                </a:lnTo>
                <a:lnTo>
                  <a:pt x="4972175" y="26946"/>
                </a:lnTo>
                <a:lnTo>
                  <a:pt x="5011771" y="46815"/>
                </a:lnTo>
                <a:lnTo>
                  <a:pt x="5048239" y="71447"/>
                </a:lnTo>
                <a:lnTo>
                  <a:pt x="5081170" y="100432"/>
                </a:lnTo>
                <a:lnTo>
                  <a:pt x="5110155" y="133363"/>
                </a:lnTo>
                <a:lnTo>
                  <a:pt x="5134787" y="169831"/>
                </a:lnTo>
                <a:lnTo>
                  <a:pt x="5154656" y="209427"/>
                </a:lnTo>
                <a:lnTo>
                  <a:pt x="5169354" y="251743"/>
                </a:lnTo>
                <a:lnTo>
                  <a:pt x="5178472" y="296370"/>
                </a:lnTo>
                <a:lnTo>
                  <a:pt x="5181602" y="342900"/>
                </a:lnTo>
                <a:lnTo>
                  <a:pt x="5178472" y="389430"/>
                </a:lnTo>
                <a:lnTo>
                  <a:pt x="5169354" y="434057"/>
                </a:lnTo>
                <a:lnTo>
                  <a:pt x="5154656" y="476373"/>
                </a:lnTo>
                <a:lnTo>
                  <a:pt x="5134787" y="515969"/>
                </a:lnTo>
                <a:lnTo>
                  <a:pt x="5110155" y="552436"/>
                </a:lnTo>
                <a:lnTo>
                  <a:pt x="5081170" y="585367"/>
                </a:lnTo>
                <a:lnTo>
                  <a:pt x="5048239" y="614353"/>
                </a:lnTo>
                <a:lnTo>
                  <a:pt x="5011771" y="638984"/>
                </a:lnTo>
                <a:lnTo>
                  <a:pt x="4972175" y="658853"/>
                </a:lnTo>
                <a:lnTo>
                  <a:pt x="4929859" y="673551"/>
                </a:lnTo>
                <a:lnTo>
                  <a:pt x="4885232" y="682670"/>
                </a:lnTo>
                <a:lnTo>
                  <a:pt x="4838702" y="685800"/>
                </a:lnTo>
                <a:lnTo>
                  <a:pt x="4792172" y="682670"/>
                </a:lnTo>
                <a:lnTo>
                  <a:pt x="4747545" y="673551"/>
                </a:lnTo>
                <a:lnTo>
                  <a:pt x="4705229" y="658853"/>
                </a:lnTo>
                <a:lnTo>
                  <a:pt x="4665633" y="638984"/>
                </a:lnTo>
                <a:lnTo>
                  <a:pt x="4629166" y="614353"/>
                </a:lnTo>
                <a:lnTo>
                  <a:pt x="4596235" y="585367"/>
                </a:lnTo>
                <a:lnTo>
                  <a:pt x="4567249" y="552436"/>
                </a:lnTo>
                <a:lnTo>
                  <a:pt x="4542618" y="515969"/>
                </a:lnTo>
                <a:lnTo>
                  <a:pt x="4522749" y="476373"/>
                </a:lnTo>
                <a:lnTo>
                  <a:pt x="4508051" y="434057"/>
                </a:lnTo>
                <a:lnTo>
                  <a:pt x="4498932" y="389430"/>
                </a:lnTo>
                <a:lnTo>
                  <a:pt x="4495802" y="342900"/>
                </a:lnTo>
                <a:close/>
              </a:path>
              <a:path w="6705600" h="4419600">
                <a:moveTo>
                  <a:pt x="0" y="2552701"/>
                </a:moveTo>
                <a:lnTo>
                  <a:pt x="3130" y="2506171"/>
                </a:lnTo>
                <a:lnTo>
                  <a:pt x="12248" y="2461544"/>
                </a:lnTo>
                <a:lnTo>
                  <a:pt x="26946" y="2419228"/>
                </a:lnTo>
                <a:lnTo>
                  <a:pt x="46815" y="2379632"/>
                </a:lnTo>
                <a:lnTo>
                  <a:pt x="71447" y="2343164"/>
                </a:lnTo>
                <a:lnTo>
                  <a:pt x="100432" y="2310233"/>
                </a:lnTo>
                <a:lnTo>
                  <a:pt x="133363" y="2281248"/>
                </a:lnTo>
                <a:lnTo>
                  <a:pt x="169831" y="2256616"/>
                </a:lnTo>
                <a:lnTo>
                  <a:pt x="209427" y="2236747"/>
                </a:lnTo>
                <a:lnTo>
                  <a:pt x="251743" y="2222049"/>
                </a:lnTo>
                <a:lnTo>
                  <a:pt x="296370" y="2212931"/>
                </a:lnTo>
                <a:lnTo>
                  <a:pt x="342900" y="2209801"/>
                </a:lnTo>
                <a:lnTo>
                  <a:pt x="389430" y="2212931"/>
                </a:lnTo>
                <a:lnTo>
                  <a:pt x="434057" y="2222049"/>
                </a:lnTo>
                <a:lnTo>
                  <a:pt x="476373" y="2236747"/>
                </a:lnTo>
                <a:lnTo>
                  <a:pt x="515969" y="2256616"/>
                </a:lnTo>
                <a:lnTo>
                  <a:pt x="552436" y="2281248"/>
                </a:lnTo>
                <a:lnTo>
                  <a:pt x="585367" y="2310233"/>
                </a:lnTo>
                <a:lnTo>
                  <a:pt x="614353" y="2343164"/>
                </a:lnTo>
                <a:lnTo>
                  <a:pt x="638984" y="2379632"/>
                </a:lnTo>
                <a:lnTo>
                  <a:pt x="658853" y="2419228"/>
                </a:lnTo>
                <a:lnTo>
                  <a:pt x="673551" y="2461544"/>
                </a:lnTo>
                <a:lnTo>
                  <a:pt x="682670" y="2506171"/>
                </a:lnTo>
                <a:lnTo>
                  <a:pt x="685800" y="2552701"/>
                </a:lnTo>
                <a:lnTo>
                  <a:pt x="682670" y="2599231"/>
                </a:lnTo>
                <a:lnTo>
                  <a:pt x="673551" y="2643858"/>
                </a:lnTo>
                <a:lnTo>
                  <a:pt x="658853" y="2686174"/>
                </a:lnTo>
                <a:lnTo>
                  <a:pt x="638984" y="2725770"/>
                </a:lnTo>
                <a:lnTo>
                  <a:pt x="614353" y="2762238"/>
                </a:lnTo>
                <a:lnTo>
                  <a:pt x="585367" y="2795169"/>
                </a:lnTo>
                <a:lnTo>
                  <a:pt x="552436" y="2824154"/>
                </a:lnTo>
                <a:lnTo>
                  <a:pt x="515969" y="2848786"/>
                </a:lnTo>
                <a:lnTo>
                  <a:pt x="476373" y="2868655"/>
                </a:lnTo>
                <a:lnTo>
                  <a:pt x="434057" y="2883353"/>
                </a:lnTo>
                <a:lnTo>
                  <a:pt x="389430" y="2892471"/>
                </a:lnTo>
                <a:lnTo>
                  <a:pt x="342900" y="2895601"/>
                </a:lnTo>
                <a:lnTo>
                  <a:pt x="296370" y="2892471"/>
                </a:lnTo>
                <a:lnTo>
                  <a:pt x="251743" y="2883353"/>
                </a:lnTo>
                <a:lnTo>
                  <a:pt x="209427" y="2868655"/>
                </a:lnTo>
                <a:lnTo>
                  <a:pt x="169831" y="2848786"/>
                </a:lnTo>
                <a:lnTo>
                  <a:pt x="133363" y="2824154"/>
                </a:lnTo>
                <a:lnTo>
                  <a:pt x="100432" y="2795169"/>
                </a:lnTo>
                <a:lnTo>
                  <a:pt x="71447" y="2762238"/>
                </a:lnTo>
                <a:lnTo>
                  <a:pt x="46815" y="2725770"/>
                </a:lnTo>
                <a:lnTo>
                  <a:pt x="26946" y="2686174"/>
                </a:lnTo>
                <a:lnTo>
                  <a:pt x="12248" y="2643858"/>
                </a:lnTo>
                <a:lnTo>
                  <a:pt x="3130" y="2599231"/>
                </a:lnTo>
                <a:lnTo>
                  <a:pt x="0" y="2552701"/>
                </a:lnTo>
                <a:close/>
              </a:path>
              <a:path w="6705600" h="4419600">
                <a:moveTo>
                  <a:pt x="5943603" y="2628901"/>
                </a:moveTo>
                <a:lnTo>
                  <a:pt x="5946733" y="2582371"/>
                </a:lnTo>
                <a:lnTo>
                  <a:pt x="5955852" y="2537744"/>
                </a:lnTo>
                <a:lnTo>
                  <a:pt x="5970549" y="2495428"/>
                </a:lnTo>
                <a:lnTo>
                  <a:pt x="5990418" y="2455832"/>
                </a:lnTo>
                <a:lnTo>
                  <a:pt x="6015050" y="2419364"/>
                </a:lnTo>
                <a:lnTo>
                  <a:pt x="6044035" y="2386433"/>
                </a:lnTo>
                <a:lnTo>
                  <a:pt x="6076966" y="2357448"/>
                </a:lnTo>
                <a:lnTo>
                  <a:pt x="6113434" y="2332816"/>
                </a:lnTo>
                <a:lnTo>
                  <a:pt x="6153030" y="2312947"/>
                </a:lnTo>
                <a:lnTo>
                  <a:pt x="6195346" y="2298249"/>
                </a:lnTo>
                <a:lnTo>
                  <a:pt x="6239973" y="2289131"/>
                </a:lnTo>
                <a:lnTo>
                  <a:pt x="6286503" y="2286001"/>
                </a:lnTo>
                <a:lnTo>
                  <a:pt x="6333033" y="2289131"/>
                </a:lnTo>
                <a:lnTo>
                  <a:pt x="6377660" y="2298249"/>
                </a:lnTo>
                <a:lnTo>
                  <a:pt x="6419976" y="2312947"/>
                </a:lnTo>
                <a:lnTo>
                  <a:pt x="6459572" y="2332816"/>
                </a:lnTo>
                <a:lnTo>
                  <a:pt x="6496040" y="2357448"/>
                </a:lnTo>
                <a:lnTo>
                  <a:pt x="6528971" y="2386433"/>
                </a:lnTo>
                <a:lnTo>
                  <a:pt x="6557956" y="2419364"/>
                </a:lnTo>
                <a:lnTo>
                  <a:pt x="6582588" y="2455832"/>
                </a:lnTo>
                <a:lnTo>
                  <a:pt x="6602457" y="2495428"/>
                </a:lnTo>
                <a:lnTo>
                  <a:pt x="6617155" y="2537744"/>
                </a:lnTo>
                <a:lnTo>
                  <a:pt x="6626273" y="2582371"/>
                </a:lnTo>
                <a:lnTo>
                  <a:pt x="6629403" y="2628901"/>
                </a:lnTo>
                <a:lnTo>
                  <a:pt x="6626273" y="2675431"/>
                </a:lnTo>
                <a:lnTo>
                  <a:pt x="6617155" y="2720058"/>
                </a:lnTo>
                <a:lnTo>
                  <a:pt x="6602457" y="2762374"/>
                </a:lnTo>
                <a:lnTo>
                  <a:pt x="6582588" y="2801970"/>
                </a:lnTo>
                <a:lnTo>
                  <a:pt x="6557956" y="2838438"/>
                </a:lnTo>
                <a:lnTo>
                  <a:pt x="6528971" y="2871369"/>
                </a:lnTo>
                <a:lnTo>
                  <a:pt x="6496040" y="2900354"/>
                </a:lnTo>
                <a:lnTo>
                  <a:pt x="6459572" y="2924986"/>
                </a:lnTo>
                <a:lnTo>
                  <a:pt x="6419976" y="2944855"/>
                </a:lnTo>
                <a:lnTo>
                  <a:pt x="6377660" y="2959553"/>
                </a:lnTo>
                <a:lnTo>
                  <a:pt x="6333033" y="2968671"/>
                </a:lnTo>
                <a:lnTo>
                  <a:pt x="6286503" y="2971801"/>
                </a:lnTo>
                <a:lnTo>
                  <a:pt x="6239973" y="2968671"/>
                </a:lnTo>
                <a:lnTo>
                  <a:pt x="6195346" y="2959553"/>
                </a:lnTo>
                <a:lnTo>
                  <a:pt x="6153030" y="2944855"/>
                </a:lnTo>
                <a:lnTo>
                  <a:pt x="6113434" y="2924986"/>
                </a:lnTo>
                <a:lnTo>
                  <a:pt x="6076966" y="2900354"/>
                </a:lnTo>
                <a:lnTo>
                  <a:pt x="6044035" y="2871369"/>
                </a:lnTo>
                <a:lnTo>
                  <a:pt x="6015050" y="2838438"/>
                </a:lnTo>
                <a:lnTo>
                  <a:pt x="5990418" y="2801970"/>
                </a:lnTo>
                <a:lnTo>
                  <a:pt x="5970549" y="2762374"/>
                </a:lnTo>
                <a:lnTo>
                  <a:pt x="5955852" y="2720058"/>
                </a:lnTo>
                <a:lnTo>
                  <a:pt x="5946733" y="2675431"/>
                </a:lnTo>
                <a:lnTo>
                  <a:pt x="5943603" y="2628901"/>
                </a:lnTo>
                <a:close/>
              </a:path>
              <a:path w="6705600" h="4419600">
                <a:moveTo>
                  <a:pt x="0" y="4000502"/>
                </a:moveTo>
                <a:lnTo>
                  <a:pt x="3130" y="3953972"/>
                </a:lnTo>
                <a:lnTo>
                  <a:pt x="12248" y="3909345"/>
                </a:lnTo>
                <a:lnTo>
                  <a:pt x="26946" y="3867029"/>
                </a:lnTo>
                <a:lnTo>
                  <a:pt x="46815" y="3827433"/>
                </a:lnTo>
                <a:lnTo>
                  <a:pt x="71447" y="3790965"/>
                </a:lnTo>
                <a:lnTo>
                  <a:pt x="100432" y="3758034"/>
                </a:lnTo>
                <a:lnTo>
                  <a:pt x="133363" y="3729049"/>
                </a:lnTo>
                <a:lnTo>
                  <a:pt x="169831" y="3704417"/>
                </a:lnTo>
                <a:lnTo>
                  <a:pt x="209427" y="3684548"/>
                </a:lnTo>
                <a:lnTo>
                  <a:pt x="251743" y="3669850"/>
                </a:lnTo>
                <a:lnTo>
                  <a:pt x="296370" y="3660732"/>
                </a:lnTo>
                <a:lnTo>
                  <a:pt x="342900" y="3657602"/>
                </a:lnTo>
                <a:lnTo>
                  <a:pt x="389430" y="3660732"/>
                </a:lnTo>
                <a:lnTo>
                  <a:pt x="434057" y="3669850"/>
                </a:lnTo>
                <a:lnTo>
                  <a:pt x="476373" y="3684548"/>
                </a:lnTo>
                <a:lnTo>
                  <a:pt x="515969" y="3704417"/>
                </a:lnTo>
                <a:lnTo>
                  <a:pt x="552436" y="3729049"/>
                </a:lnTo>
                <a:lnTo>
                  <a:pt x="585367" y="3758034"/>
                </a:lnTo>
                <a:lnTo>
                  <a:pt x="614353" y="3790965"/>
                </a:lnTo>
                <a:lnTo>
                  <a:pt x="638984" y="3827433"/>
                </a:lnTo>
                <a:lnTo>
                  <a:pt x="658853" y="3867029"/>
                </a:lnTo>
                <a:lnTo>
                  <a:pt x="673551" y="3909345"/>
                </a:lnTo>
                <a:lnTo>
                  <a:pt x="682670" y="3953972"/>
                </a:lnTo>
                <a:lnTo>
                  <a:pt x="685800" y="4000502"/>
                </a:lnTo>
                <a:lnTo>
                  <a:pt x="682670" y="4047032"/>
                </a:lnTo>
                <a:lnTo>
                  <a:pt x="673551" y="4091659"/>
                </a:lnTo>
                <a:lnTo>
                  <a:pt x="658853" y="4133975"/>
                </a:lnTo>
                <a:lnTo>
                  <a:pt x="638984" y="4173571"/>
                </a:lnTo>
                <a:lnTo>
                  <a:pt x="614353" y="4210039"/>
                </a:lnTo>
                <a:lnTo>
                  <a:pt x="585367" y="4242969"/>
                </a:lnTo>
                <a:lnTo>
                  <a:pt x="552436" y="4271955"/>
                </a:lnTo>
                <a:lnTo>
                  <a:pt x="515969" y="4296586"/>
                </a:lnTo>
                <a:lnTo>
                  <a:pt x="476373" y="4316455"/>
                </a:lnTo>
                <a:lnTo>
                  <a:pt x="434057" y="4331153"/>
                </a:lnTo>
                <a:lnTo>
                  <a:pt x="389430" y="4340272"/>
                </a:lnTo>
                <a:lnTo>
                  <a:pt x="342900" y="4343402"/>
                </a:lnTo>
                <a:lnTo>
                  <a:pt x="296370" y="4340272"/>
                </a:lnTo>
                <a:lnTo>
                  <a:pt x="251743" y="4331153"/>
                </a:lnTo>
                <a:lnTo>
                  <a:pt x="209427" y="4316455"/>
                </a:lnTo>
                <a:lnTo>
                  <a:pt x="169831" y="4296586"/>
                </a:lnTo>
                <a:lnTo>
                  <a:pt x="133363" y="4271955"/>
                </a:lnTo>
                <a:lnTo>
                  <a:pt x="100432" y="4242969"/>
                </a:lnTo>
                <a:lnTo>
                  <a:pt x="71447" y="4210039"/>
                </a:lnTo>
                <a:lnTo>
                  <a:pt x="46815" y="4173571"/>
                </a:lnTo>
                <a:lnTo>
                  <a:pt x="26946" y="4133975"/>
                </a:lnTo>
                <a:lnTo>
                  <a:pt x="12248" y="4091659"/>
                </a:lnTo>
                <a:lnTo>
                  <a:pt x="3130" y="4047032"/>
                </a:lnTo>
                <a:lnTo>
                  <a:pt x="0" y="4000502"/>
                </a:lnTo>
                <a:close/>
              </a:path>
              <a:path w="6705600" h="4419600">
                <a:moveTo>
                  <a:pt x="5943603" y="4076702"/>
                </a:moveTo>
                <a:lnTo>
                  <a:pt x="5946733" y="4030172"/>
                </a:lnTo>
                <a:lnTo>
                  <a:pt x="5955852" y="3985545"/>
                </a:lnTo>
                <a:lnTo>
                  <a:pt x="5970549" y="3943229"/>
                </a:lnTo>
                <a:lnTo>
                  <a:pt x="5990418" y="3903633"/>
                </a:lnTo>
                <a:lnTo>
                  <a:pt x="6015050" y="3867165"/>
                </a:lnTo>
                <a:lnTo>
                  <a:pt x="6044035" y="3834234"/>
                </a:lnTo>
                <a:lnTo>
                  <a:pt x="6076966" y="3805249"/>
                </a:lnTo>
                <a:lnTo>
                  <a:pt x="6113434" y="3780617"/>
                </a:lnTo>
                <a:lnTo>
                  <a:pt x="6153030" y="3760748"/>
                </a:lnTo>
                <a:lnTo>
                  <a:pt x="6195346" y="3746050"/>
                </a:lnTo>
                <a:lnTo>
                  <a:pt x="6239973" y="3736932"/>
                </a:lnTo>
                <a:lnTo>
                  <a:pt x="6286503" y="3733802"/>
                </a:lnTo>
                <a:lnTo>
                  <a:pt x="6333033" y="3736932"/>
                </a:lnTo>
                <a:lnTo>
                  <a:pt x="6377660" y="3746050"/>
                </a:lnTo>
                <a:lnTo>
                  <a:pt x="6419976" y="3760748"/>
                </a:lnTo>
                <a:lnTo>
                  <a:pt x="6459572" y="3780617"/>
                </a:lnTo>
                <a:lnTo>
                  <a:pt x="6496040" y="3805249"/>
                </a:lnTo>
                <a:lnTo>
                  <a:pt x="6528971" y="3834234"/>
                </a:lnTo>
                <a:lnTo>
                  <a:pt x="6557956" y="3867165"/>
                </a:lnTo>
                <a:lnTo>
                  <a:pt x="6582588" y="3903633"/>
                </a:lnTo>
                <a:lnTo>
                  <a:pt x="6602457" y="3943229"/>
                </a:lnTo>
                <a:lnTo>
                  <a:pt x="6617155" y="3985545"/>
                </a:lnTo>
                <a:lnTo>
                  <a:pt x="6626273" y="4030172"/>
                </a:lnTo>
                <a:lnTo>
                  <a:pt x="6629403" y="4076702"/>
                </a:lnTo>
                <a:lnTo>
                  <a:pt x="6626273" y="4123232"/>
                </a:lnTo>
                <a:lnTo>
                  <a:pt x="6617155" y="4167859"/>
                </a:lnTo>
                <a:lnTo>
                  <a:pt x="6602457" y="4210175"/>
                </a:lnTo>
                <a:lnTo>
                  <a:pt x="6582588" y="4249771"/>
                </a:lnTo>
                <a:lnTo>
                  <a:pt x="6557956" y="4286239"/>
                </a:lnTo>
                <a:lnTo>
                  <a:pt x="6528971" y="4319169"/>
                </a:lnTo>
                <a:lnTo>
                  <a:pt x="6496040" y="4348155"/>
                </a:lnTo>
                <a:lnTo>
                  <a:pt x="6459572" y="4372786"/>
                </a:lnTo>
                <a:lnTo>
                  <a:pt x="6419976" y="4392655"/>
                </a:lnTo>
                <a:lnTo>
                  <a:pt x="6377660" y="4407353"/>
                </a:lnTo>
                <a:lnTo>
                  <a:pt x="6333033" y="4416472"/>
                </a:lnTo>
                <a:lnTo>
                  <a:pt x="6286503" y="4419602"/>
                </a:lnTo>
                <a:lnTo>
                  <a:pt x="6239973" y="4416472"/>
                </a:lnTo>
                <a:lnTo>
                  <a:pt x="6195346" y="4407353"/>
                </a:lnTo>
                <a:lnTo>
                  <a:pt x="6153030" y="4392655"/>
                </a:lnTo>
                <a:lnTo>
                  <a:pt x="6113434" y="4372786"/>
                </a:lnTo>
                <a:lnTo>
                  <a:pt x="6076966" y="4348155"/>
                </a:lnTo>
                <a:lnTo>
                  <a:pt x="6044035" y="4319169"/>
                </a:lnTo>
                <a:lnTo>
                  <a:pt x="6015050" y="4286239"/>
                </a:lnTo>
                <a:lnTo>
                  <a:pt x="5990418" y="4249771"/>
                </a:lnTo>
                <a:lnTo>
                  <a:pt x="5970549" y="4210175"/>
                </a:lnTo>
                <a:lnTo>
                  <a:pt x="5955852" y="4167859"/>
                </a:lnTo>
                <a:lnTo>
                  <a:pt x="5946733" y="4123232"/>
                </a:lnTo>
                <a:lnTo>
                  <a:pt x="5943603" y="4076702"/>
                </a:lnTo>
                <a:close/>
              </a:path>
              <a:path w="6705600" h="4419600">
                <a:moveTo>
                  <a:pt x="6019803" y="1257300"/>
                </a:moveTo>
                <a:lnTo>
                  <a:pt x="6022933" y="1210770"/>
                </a:lnTo>
                <a:lnTo>
                  <a:pt x="6032052" y="1166143"/>
                </a:lnTo>
                <a:lnTo>
                  <a:pt x="6046750" y="1123827"/>
                </a:lnTo>
                <a:lnTo>
                  <a:pt x="6066619" y="1084231"/>
                </a:lnTo>
                <a:lnTo>
                  <a:pt x="6091250" y="1047763"/>
                </a:lnTo>
                <a:lnTo>
                  <a:pt x="6120235" y="1014833"/>
                </a:lnTo>
                <a:lnTo>
                  <a:pt x="6153166" y="985847"/>
                </a:lnTo>
                <a:lnTo>
                  <a:pt x="6189634" y="961216"/>
                </a:lnTo>
                <a:lnTo>
                  <a:pt x="6229230" y="941347"/>
                </a:lnTo>
                <a:lnTo>
                  <a:pt x="6271546" y="926649"/>
                </a:lnTo>
                <a:lnTo>
                  <a:pt x="6316173" y="917530"/>
                </a:lnTo>
                <a:lnTo>
                  <a:pt x="6362703" y="914400"/>
                </a:lnTo>
                <a:lnTo>
                  <a:pt x="6409233" y="917530"/>
                </a:lnTo>
                <a:lnTo>
                  <a:pt x="6453860" y="926649"/>
                </a:lnTo>
                <a:lnTo>
                  <a:pt x="6496176" y="941347"/>
                </a:lnTo>
                <a:lnTo>
                  <a:pt x="6535772" y="961216"/>
                </a:lnTo>
                <a:lnTo>
                  <a:pt x="6572240" y="985847"/>
                </a:lnTo>
                <a:lnTo>
                  <a:pt x="6605171" y="1014833"/>
                </a:lnTo>
                <a:lnTo>
                  <a:pt x="6634156" y="1047763"/>
                </a:lnTo>
                <a:lnTo>
                  <a:pt x="6658788" y="1084231"/>
                </a:lnTo>
                <a:lnTo>
                  <a:pt x="6678657" y="1123827"/>
                </a:lnTo>
                <a:lnTo>
                  <a:pt x="6693355" y="1166143"/>
                </a:lnTo>
                <a:lnTo>
                  <a:pt x="6702473" y="1210770"/>
                </a:lnTo>
                <a:lnTo>
                  <a:pt x="6705603" y="1257300"/>
                </a:lnTo>
                <a:lnTo>
                  <a:pt x="6702473" y="1303830"/>
                </a:lnTo>
                <a:lnTo>
                  <a:pt x="6693355" y="1348457"/>
                </a:lnTo>
                <a:lnTo>
                  <a:pt x="6678657" y="1390773"/>
                </a:lnTo>
                <a:lnTo>
                  <a:pt x="6658788" y="1430369"/>
                </a:lnTo>
                <a:lnTo>
                  <a:pt x="6634156" y="1466837"/>
                </a:lnTo>
                <a:lnTo>
                  <a:pt x="6605171" y="1499768"/>
                </a:lnTo>
                <a:lnTo>
                  <a:pt x="6572240" y="1528753"/>
                </a:lnTo>
                <a:lnTo>
                  <a:pt x="6535772" y="1553385"/>
                </a:lnTo>
                <a:lnTo>
                  <a:pt x="6496176" y="1573254"/>
                </a:lnTo>
                <a:lnTo>
                  <a:pt x="6453860" y="1587952"/>
                </a:lnTo>
                <a:lnTo>
                  <a:pt x="6409233" y="1597070"/>
                </a:lnTo>
                <a:lnTo>
                  <a:pt x="6362703" y="1600200"/>
                </a:lnTo>
                <a:lnTo>
                  <a:pt x="6316173" y="1597070"/>
                </a:lnTo>
                <a:lnTo>
                  <a:pt x="6271546" y="1587952"/>
                </a:lnTo>
                <a:lnTo>
                  <a:pt x="6229230" y="1573254"/>
                </a:lnTo>
                <a:lnTo>
                  <a:pt x="6189634" y="1553385"/>
                </a:lnTo>
                <a:lnTo>
                  <a:pt x="6153166" y="1528753"/>
                </a:lnTo>
                <a:lnTo>
                  <a:pt x="6120235" y="1499768"/>
                </a:lnTo>
                <a:lnTo>
                  <a:pt x="6091250" y="1466837"/>
                </a:lnTo>
                <a:lnTo>
                  <a:pt x="6066619" y="1430369"/>
                </a:lnTo>
                <a:lnTo>
                  <a:pt x="6046750" y="1390773"/>
                </a:lnTo>
                <a:lnTo>
                  <a:pt x="6032052" y="1348457"/>
                </a:lnTo>
                <a:lnTo>
                  <a:pt x="6022933" y="1303830"/>
                </a:lnTo>
                <a:lnTo>
                  <a:pt x="6019803" y="1257300"/>
                </a:lnTo>
                <a:close/>
              </a:path>
            </a:pathLst>
          </a:custGeom>
          <a:noFill/>
          <a:ln w="9525">
            <a:solidFill>
              <a:srgbClr val="000000"/>
            </a:solidFill>
            <a:round/>
          </a:ln>
        </p:spPr>
        <p:style>
          <a:lnRef idx="0"/>
          <a:fillRef idx="0"/>
          <a:effectRef idx="0"/>
          <a:fontRef idx="minor"/>
        </p:style>
        <p:txBody>
          <a:bodyPr/>
          <a:lstStyle/>
          <a:p/>
        </p:txBody>
      </p:sp>
      <p:sp>
        <p:nvSpPr>
          <p:cNvPr id="604" name="object 9"/>
          <p:cNvSpPr/>
          <p:nvPr/>
        </p:nvSpPr>
        <p:spPr>
          <a:xfrm>
            <a:off x="1816560" y="423720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605" name="object 10"/>
          <p:cNvSpPr/>
          <p:nvPr/>
        </p:nvSpPr>
        <p:spPr>
          <a:xfrm>
            <a:off x="1794240" y="551448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606" name="object 11"/>
          <p:cNvSpPr/>
          <p:nvPr/>
        </p:nvSpPr>
        <p:spPr>
          <a:xfrm>
            <a:off x="3169800" y="2371320"/>
            <a:ext cx="273240" cy="360"/>
          </a:xfrm>
          <a:custGeom>
            <a:rect l="l" t="t" r="r" b="b"/>
            <a:pathLst>
              <a:path w="309879">
                <a:moveTo>
                  <a:pt x="0" y="0"/>
                </a:moveTo>
                <a:lnTo>
                  <a:pt x="309614" y="0"/>
                </a:lnTo>
              </a:path>
            </a:pathLst>
          </a:custGeom>
          <a:noFill/>
          <a:ln w="6344">
            <a:solidFill>
              <a:srgbClr val="000000"/>
            </a:solidFill>
            <a:round/>
          </a:ln>
        </p:spPr>
        <p:style>
          <a:lnRef idx="0"/>
          <a:fillRef idx="0"/>
          <a:effectRef idx="0"/>
          <a:fontRef idx="minor"/>
        </p:style>
        <p:txBody>
          <a:bodyPr/>
          <a:lstStyle/>
          <a:p/>
        </p:txBody>
      </p:sp>
      <p:sp>
        <p:nvSpPr>
          <p:cNvPr id="607" name="object 12"/>
          <p:cNvSpPr/>
          <p:nvPr/>
        </p:nvSpPr>
        <p:spPr>
          <a:xfrm>
            <a:off x="3150000" y="229860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608" name="object 13"/>
          <p:cNvSpPr/>
          <p:nvPr/>
        </p:nvSpPr>
        <p:spPr>
          <a:xfrm>
            <a:off x="4525560" y="2382480"/>
            <a:ext cx="323640" cy="360"/>
          </a:xfrm>
          <a:custGeom>
            <a:rect l="l" t="t" r="r" b="b"/>
            <a:pathLst>
              <a:path w="367029">
                <a:moveTo>
                  <a:pt x="0" y="0"/>
                </a:moveTo>
                <a:lnTo>
                  <a:pt x="366761" y="0"/>
                </a:lnTo>
              </a:path>
            </a:pathLst>
          </a:custGeom>
          <a:noFill/>
          <a:ln w="6344">
            <a:solidFill>
              <a:srgbClr val="000000"/>
            </a:solidFill>
            <a:round/>
          </a:ln>
        </p:spPr>
        <p:style>
          <a:lnRef idx="0"/>
          <a:fillRef idx="0"/>
          <a:effectRef idx="0"/>
          <a:fontRef idx="minor"/>
        </p:style>
        <p:txBody>
          <a:bodyPr/>
          <a:lstStyle/>
          <a:p/>
        </p:txBody>
      </p:sp>
      <p:sp>
        <p:nvSpPr>
          <p:cNvPr id="609" name="object 14"/>
          <p:cNvSpPr/>
          <p:nvPr/>
        </p:nvSpPr>
        <p:spPr>
          <a:xfrm>
            <a:off x="4506120" y="230976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610" name="object 15"/>
          <p:cNvSpPr/>
          <p:nvPr/>
        </p:nvSpPr>
        <p:spPr>
          <a:xfrm>
            <a:off x="5803200" y="2315160"/>
            <a:ext cx="323640" cy="360"/>
          </a:xfrm>
          <a:custGeom>
            <a:rect l="l" t="t" r="r" b="b"/>
            <a:pathLst>
              <a:path w="367029">
                <a:moveTo>
                  <a:pt x="0" y="0"/>
                </a:moveTo>
                <a:lnTo>
                  <a:pt x="366761" y="0"/>
                </a:lnTo>
              </a:path>
            </a:pathLst>
          </a:custGeom>
          <a:noFill/>
          <a:ln w="6344">
            <a:solidFill>
              <a:srgbClr val="000000"/>
            </a:solidFill>
            <a:round/>
          </a:ln>
        </p:spPr>
        <p:style>
          <a:lnRef idx="0"/>
          <a:fillRef idx="0"/>
          <a:effectRef idx="0"/>
          <a:fontRef idx="minor"/>
        </p:style>
        <p:txBody>
          <a:bodyPr/>
          <a:lstStyle/>
          <a:p/>
        </p:txBody>
      </p:sp>
      <p:sp>
        <p:nvSpPr>
          <p:cNvPr id="611" name="object 16"/>
          <p:cNvSpPr/>
          <p:nvPr/>
        </p:nvSpPr>
        <p:spPr>
          <a:xfrm>
            <a:off x="5783400" y="224244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612" name="object 17"/>
          <p:cNvSpPr/>
          <p:nvPr/>
        </p:nvSpPr>
        <p:spPr>
          <a:xfrm>
            <a:off x="7128000" y="302688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613" name="object 18"/>
          <p:cNvSpPr/>
          <p:nvPr/>
        </p:nvSpPr>
        <p:spPr>
          <a:xfrm>
            <a:off x="7061040" y="423720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614" name="object 19"/>
          <p:cNvSpPr/>
          <p:nvPr/>
        </p:nvSpPr>
        <p:spPr>
          <a:xfrm>
            <a:off x="7061040" y="5514480"/>
            <a:ext cx="34884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49">
                <a:solidFill>
                  <a:srgbClr val="000000"/>
                </a:solidFill>
                <a:latin typeface="Times New Roman"/>
              </a:rPr>
              <a:t>x</a:t>
            </a:r>
            <a:r>
              <a:rPr lang="en-US" sz="3168" b="0" strike="noStrike" spc="-72" baseline="-18000">
                <a:solidFill>
                  <a:srgbClr val="000000"/>
                </a:solidFill>
                <a:latin typeface="Times New Roman"/>
              </a:rPr>
              <a:t>3</a:t>
            </a:r>
            <a:endParaRPr lang="en-IN" sz="3170" b="0" strike="noStrike" spc="-1">
              <a:latin typeface="Arial"/>
            </a:endParaRPr>
          </a:p>
        </p:txBody>
      </p:sp>
      <p:sp>
        <p:nvSpPr>
          <p:cNvPr id="615" name="object 20"/>
          <p:cNvSpPr/>
          <p:nvPr/>
        </p:nvSpPr>
        <p:spPr>
          <a:xfrm>
            <a:off x="2085480" y="2690640"/>
            <a:ext cx="4975200" cy="3159720"/>
          </a:xfrm>
          <a:custGeom>
            <a:rect l="l" t="t" r="r" b="b"/>
            <a:pathLst>
              <a:path w="5638800" h="3581400">
                <a:moveTo>
                  <a:pt x="228600" y="685800"/>
                </a:moveTo>
                <a:lnTo>
                  <a:pt x="2667001" y="0"/>
                </a:lnTo>
              </a:path>
              <a:path w="5638800" h="3581400">
                <a:moveTo>
                  <a:pt x="228600" y="762000"/>
                </a:moveTo>
                <a:lnTo>
                  <a:pt x="4191002" y="76200"/>
                </a:lnTo>
              </a:path>
              <a:path w="5638800" h="3581400">
                <a:moveTo>
                  <a:pt x="228600" y="914400"/>
                </a:moveTo>
                <a:lnTo>
                  <a:pt x="5486403" y="2057401"/>
                </a:lnTo>
              </a:path>
              <a:path w="5638800" h="3581400">
                <a:moveTo>
                  <a:pt x="152400" y="990600"/>
                </a:moveTo>
                <a:lnTo>
                  <a:pt x="5486403" y="3429001"/>
                </a:lnTo>
              </a:path>
              <a:path w="5638800" h="3581400">
                <a:moveTo>
                  <a:pt x="228600" y="838200"/>
                </a:moveTo>
                <a:lnTo>
                  <a:pt x="5562603" y="838200"/>
                </a:lnTo>
              </a:path>
              <a:path w="5638800" h="3581400">
                <a:moveTo>
                  <a:pt x="76200" y="1752600"/>
                </a:moveTo>
                <a:lnTo>
                  <a:pt x="2667001" y="76200"/>
                </a:lnTo>
              </a:path>
              <a:path w="5638800" h="3581400">
                <a:moveTo>
                  <a:pt x="152400" y="1828801"/>
                </a:moveTo>
                <a:lnTo>
                  <a:pt x="4267202" y="152400"/>
                </a:lnTo>
              </a:path>
              <a:path w="5638800" h="3581400">
                <a:moveTo>
                  <a:pt x="228600" y="1905001"/>
                </a:moveTo>
                <a:lnTo>
                  <a:pt x="5562603" y="838200"/>
                </a:lnTo>
              </a:path>
              <a:path w="5638800" h="3581400">
                <a:moveTo>
                  <a:pt x="228600" y="1981201"/>
                </a:moveTo>
                <a:lnTo>
                  <a:pt x="5486403" y="2057401"/>
                </a:lnTo>
              </a:path>
              <a:path w="5638800" h="3581400">
                <a:moveTo>
                  <a:pt x="228600" y="2057401"/>
                </a:moveTo>
                <a:lnTo>
                  <a:pt x="5486403" y="3505201"/>
                </a:lnTo>
              </a:path>
              <a:path w="5638800" h="3581400">
                <a:moveTo>
                  <a:pt x="0" y="3200401"/>
                </a:moveTo>
                <a:lnTo>
                  <a:pt x="1219200" y="152400"/>
                </a:lnTo>
              </a:path>
              <a:path w="5638800" h="3581400">
                <a:moveTo>
                  <a:pt x="76200" y="3200401"/>
                </a:moveTo>
                <a:lnTo>
                  <a:pt x="5638803" y="914400"/>
                </a:lnTo>
              </a:path>
              <a:path w="5638800" h="3581400">
                <a:moveTo>
                  <a:pt x="152400" y="3276601"/>
                </a:moveTo>
                <a:lnTo>
                  <a:pt x="5486403" y="2133601"/>
                </a:lnTo>
              </a:path>
              <a:path w="5638800" h="3581400">
                <a:moveTo>
                  <a:pt x="228600" y="3352801"/>
                </a:moveTo>
                <a:lnTo>
                  <a:pt x="5486403" y="3581402"/>
                </a:lnTo>
              </a:path>
              <a:path w="5638800" h="3581400">
                <a:moveTo>
                  <a:pt x="1371600" y="152400"/>
                </a:moveTo>
                <a:lnTo>
                  <a:pt x="5486403" y="1981201"/>
                </a:lnTo>
              </a:path>
              <a:path w="5638800" h="3581400">
                <a:moveTo>
                  <a:pt x="1295400" y="152400"/>
                </a:moveTo>
                <a:lnTo>
                  <a:pt x="5562603" y="3352801"/>
                </a:lnTo>
              </a:path>
              <a:path w="5638800" h="3581400">
                <a:moveTo>
                  <a:pt x="3200401" y="0"/>
                </a:moveTo>
                <a:lnTo>
                  <a:pt x="5562603" y="762000"/>
                </a:lnTo>
              </a:path>
              <a:path w="5638800" h="3581400">
                <a:moveTo>
                  <a:pt x="3124201" y="76200"/>
                </a:moveTo>
                <a:lnTo>
                  <a:pt x="5562603" y="3276601"/>
                </a:lnTo>
              </a:path>
              <a:path w="5638800" h="3581400">
                <a:moveTo>
                  <a:pt x="4648202" y="0"/>
                </a:moveTo>
                <a:lnTo>
                  <a:pt x="5638803" y="533400"/>
                </a:lnTo>
              </a:path>
              <a:path w="5638800" h="3581400">
                <a:moveTo>
                  <a:pt x="4572002" y="76200"/>
                </a:moveTo>
                <a:lnTo>
                  <a:pt x="5638803" y="3276601"/>
                </a:lnTo>
              </a:path>
            </a:pathLst>
          </a:custGeom>
          <a:noFill/>
          <a:ln w="9525">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4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16" name="object 2"/>
          <p:cNvSpPr/>
          <p:nvPr/>
        </p:nvSpPr>
        <p:spPr>
          <a:xfrm>
            <a:off x="3539880" y="1037880"/>
            <a:ext cx="273600" cy="360"/>
          </a:xfrm>
          <a:custGeom>
            <a:rect l="l" t="t" r="r" b="b"/>
            <a:pathLst>
              <a:path w="310514">
                <a:moveTo>
                  <a:pt x="0" y="0"/>
                </a:moveTo>
                <a:lnTo>
                  <a:pt x="309942" y="0"/>
                </a:lnTo>
              </a:path>
            </a:pathLst>
          </a:custGeom>
          <a:noFill/>
          <a:ln w="6345">
            <a:solidFill>
              <a:srgbClr val="000000"/>
            </a:solidFill>
            <a:round/>
          </a:ln>
        </p:spPr>
        <p:style>
          <a:lnRef idx="0"/>
          <a:fillRef idx="0"/>
          <a:effectRef idx="0"/>
          <a:fontRef idx="minor"/>
        </p:style>
        <p:txBody>
          <a:bodyPr/>
          <a:lstStyle/>
          <a:p/>
        </p:txBody>
      </p:sp>
      <p:sp>
        <p:nvSpPr>
          <p:cNvPr id="617" name="object 3"/>
          <p:cNvSpPr/>
          <p:nvPr/>
        </p:nvSpPr>
        <p:spPr>
          <a:xfrm>
            <a:off x="4169160" y="1037880"/>
            <a:ext cx="324000" cy="360"/>
          </a:xfrm>
          <a:custGeom>
            <a:rect l="l" t="t" r="r" b="b"/>
            <a:pathLst>
              <a:path w="367664">
                <a:moveTo>
                  <a:pt x="0" y="0"/>
                </a:moveTo>
                <a:lnTo>
                  <a:pt x="367089" y="0"/>
                </a:lnTo>
              </a:path>
            </a:pathLst>
          </a:custGeom>
          <a:noFill/>
          <a:ln w="6345">
            <a:solidFill>
              <a:srgbClr val="000000"/>
            </a:solidFill>
            <a:round/>
          </a:ln>
        </p:spPr>
        <p:style>
          <a:lnRef idx="0"/>
          <a:fillRef idx="0"/>
          <a:effectRef idx="0"/>
          <a:fontRef idx="minor"/>
        </p:style>
        <p:txBody>
          <a:bodyPr/>
          <a:lstStyle/>
          <a:p/>
        </p:txBody>
      </p:sp>
      <p:sp>
        <p:nvSpPr>
          <p:cNvPr id="618" name="object 4"/>
          <p:cNvSpPr/>
          <p:nvPr/>
        </p:nvSpPr>
        <p:spPr>
          <a:xfrm>
            <a:off x="4848840" y="1037880"/>
            <a:ext cx="324000" cy="360"/>
          </a:xfrm>
          <a:custGeom>
            <a:rect l="l" t="t" r="r" b="b"/>
            <a:pathLst>
              <a:path w="367664">
                <a:moveTo>
                  <a:pt x="0" y="0"/>
                </a:moveTo>
                <a:lnTo>
                  <a:pt x="367089" y="0"/>
                </a:lnTo>
              </a:path>
            </a:pathLst>
          </a:custGeom>
          <a:noFill/>
          <a:ln w="6345">
            <a:solidFill>
              <a:srgbClr val="000000"/>
            </a:solidFill>
            <a:round/>
          </a:ln>
        </p:spPr>
        <p:style>
          <a:lnRef idx="0"/>
          <a:fillRef idx="0"/>
          <a:effectRef idx="0"/>
          <a:fontRef idx="minor"/>
        </p:style>
        <p:txBody>
          <a:bodyPr/>
          <a:lstStyle/>
          <a:p/>
        </p:txBody>
      </p:sp>
      <p:sp>
        <p:nvSpPr>
          <p:cNvPr id="619" name="PlaceHolder 1"/>
          <p:cNvSpPr>
            <a:spLocks noGrp="1"/>
          </p:cNvSpPr>
          <p:nvPr>
            <p:ph type="title" idx="4294967295"/>
          </p:nvPr>
        </p:nvSpPr>
        <p:spPr>
          <a:xfrm>
            <a:off x="1189080" y="964800"/>
            <a:ext cx="6370200" cy="1155960"/>
          </a:xfrm>
          <a:prstGeom prst="rect">
            <a:avLst/>
          </a:prstGeom>
          <a:noFill/>
          <a:ln w="0">
            <a:noFill/>
          </a:ln>
        </p:spPr>
        <p:txBody>
          <a:bodyPr lIns="0" tIns="10800" rIns="0" bIns="0" anchor="t">
            <a:noAutofit/>
          </a:bodyPr>
          <a:lstStyle/>
          <a:p>
            <a:pPr marL="33480">
              <a:lnSpc>
                <a:spcPct val="100000"/>
              </a:lnSpc>
              <a:spcBef>
                <a:spcPts val="85"/>
              </a:spcBef>
              <a:buNone/>
            </a:pPr>
            <a:r>
              <a:rPr lang="en-US" sz="2830" b="0" strike="noStrike" spc="-24">
                <a:solidFill>
                  <a:srgbClr val="000000"/>
                </a:solidFill>
                <a:latin typeface="Times New Roman"/>
              </a:rPr>
              <a:t>(</a:t>
            </a:r>
            <a:r>
              <a:rPr lang="en-US" sz="2830" b="0" i="1" strike="noStrike" spc="-24">
                <a:solidFill>
                  <a:srgbClr val="000000"/>
                </a:solidFill>
                <a:latin typeface="Times New Roman"/>
              </a:rPr>
              <a:t>x</a:t>
            </a:r>
            <a:r>
              <a:rPr lang="en-US" sz="3168" b="0" strike="noStrike" spc="-35" baseline="-18000">
                <a:solidFill>
                  <a:srgbClr val="000000"/>
                </a:solidFill>
                <a:latin typeface="Times New Roman"/>
              </a:rPr>
              <a:t>1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r>
              <a:rPr lang="en-US" sz="3168" b="0" strike="noStrike" spc="-35" baseline="-18000">
                <a:solidFill>
                  <a:srgbClr val="000000"/>
                </a:solidFill>
                <a:latin typeface="Times New Roman"/>
              </a:rPr>
              <a:t>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398" baseline="-18000">
                <a:solidFill>
                  <a:srgbClr val="000000"/>
                </a:solidFill>
                <a:latin typeface="Times New Roman"/>
              </a:rPr>
              <a:t> </a:t>
            </a:r>
            <a:r>
              <a:rPr lang="en-US" sz="2830" b="0" strike="noStrike" spc="-4">
                <a:solidFill>
                  <a:srgbClr val="000000"/>
                </a:solidFill>
                <a:latin typeface="Times New Roman"/>
              </a:rPr>
              <a:t>)</a:t>
            </a:r>
            <a:r>
              <a:rPr lang="en-US" sz="2830" b="0" strike="noStrike" spc="-225">
                <a:solidFill>
                  <a:srgbClr val="000000"/>
                </a:solidFill>
                <a:latin typeface="Times New Roman"/>
              </a:rPr>
              <a:t> </a:t>
            </a:r>
            <a:r>
              <a:rPr lang="en-US" sz="2830" b="0" strike="noStrike" spc="-4">
                <a:solidFill>
                  <a:srgbClr val="000000"/>
                </a:solidFill>
                <a:latin typeface="Symbol"/>
              </a:rPr>
              <a:t></a:t>
            </a:r>
            <a:r>
              <a:rPr lang="en-US" sz="2830" b="0" strike="noStrike" spc="-236">
                <a:solidFill>
                  <a:srgbClr val="000000"/>
                </a:solidFill>
                <a:latin typeface="Times New Roman"/>
              </a:rPr>
              <a:t> </a:t>
            </a:r>
            <a:r>
              <a:rPr lang="en-US" sz="2830" b="0" strike="noStrike" spc="-24">
                <a:solidFill>
                  <a:srgbClr val="000000"/>
                </a:solidFill>
                <a:latin typeface="Times New Roman"/>
              </a:rPr>
              <a:t>(</a:t>
            </a:r>
            <a:r>
              <a:rPr lang="en-US" sz="2830" b="0" i="1" strike="noStrike" spc="-24">
                <a:solidFill>
                  <a:srgbClr val="000000"/>
                </a:solidFill>
                <a:latin typeface="Times New Roman"/>
              </a:rPr>
              <a:t>x</a:t>
            </a:r>
            <a:r>
              <a:rPr lang="en-US" sz="3168" b="0" strike="noStrike" spc="-35" baseline="-18000">
                <a:solidFill>
                  <a:srgbClr val="000000"/>
                </a:solidFill>
                <a:latin typeface="Times New Roman"/>
              </a:rPr>
              <a:t>1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211" baseline="-18000">
                <a:solidFill>
                  <a:srgbClr val="000000"/>
                </a:solidFill>
                <a:latin typeface="Times New Roman"/>
              </a:rPr>
              <a:t> </a:t>
            </a:r>
            <a:r>
              <a:rPr lang="en-US" sz="2830" b="0" strike="noStrike" spc="-4">
                <a:solidFill>
                  <a:srgbClr val="000000"/>
                </a:solidFill>
                <a:latin typeface="Symbol"/>
              </a:rPr>
              <a:t></a:t>
            </a:r>
            <a:r>
              <a:rPr lang="en-US" sz="2830" b="0" strike="noStrike" spc="-15">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398" baseline="-18000">
                <a:solidFill>
                  <a:srgbClr val="000000"/>
                </a:solidFill>
                <a:latin typeface="Times New Roman"/>
              </a:rPr>
              <a:t> </a:t>
            </a:r>
            <a:r>
              <a:rPr lang="en-US" sz="2830" b="0" strike="noStrike" spc="-4">
                <a:solidFill>
                  <a:srgbClr val="000000"/>
                </a:solidFill>
                <a:latin typeface="Times New Roman"/>
              </a:rPr>
              <a:t>)</a:t>
            </a:r>
            <a:r>
              <a:rPr lang="en-US" sz="2830" b="0" strike="noStrike" spc="-222">
                <a:solidFill>
                  <a:srgbClr val="000000"/>
                </a:solidFill>
                <a:latin typeface="Times New Roman"/>
              </a:rPr>
              <a:t> </a:t>
            </a:r>
            <a:r>
              <a:rPr lang="en-US" sz="2830" b="0" strike="noStrike" spc="-4">
                <a:solidFill>
                  <a:srgbClr val="000000"/>
                </a:solidFill>
                <a:latin typeface="Symbol"/>
              </a:rPr>
              <a:t></a:t>
            </a:r>
            <a:r>
              <a:rPr lang="en-US" sz="2830" b="0" strike="noStrike" spc="-239">
                <a:solidFill>
                  <a:srgbClr val="000000"/>
                </a:solidFill>
                <a:latin typeface="Times New Roman"/>
              </a:rPr>
              <a:t> </a:t>
            </a:r>
            <a:r>
              <a:rPr lang="en-US" sz="2830" b="0" strike="noStrike" spc="-24">
                <a:solidFill>
                  <a:srgbClr val="000000"/>
                </a:solidFill>
                <a:latin typeface="Times New Roman"/>
              </a:rPr>
              <a:t>(</a:t>
            </a:r>
            <a:r>
              <a:rPr lang="en-US" sz="2830" b="0" i="1" strike="noStrike" spc="-24">
                <a:solidFill>
                  <a:srgbClr val="000000"/>
                </a:solidFill>
                <a:latin typeface="Times New Roman"/>
              </a:rPr>
              <a:t>x</a:t>
            </a:r>
            <a:r>
              <a:rPr lang="en-US" sz="3168" b="0" strike="noStrike" spc="-35" baseline="-18000">
                <a:solidFill>
                  <a:srgbClr val="000000"/>
                </a:solidFill>
                <a:latin typeface="Times New Roman"/>
              </a:rPr>
              <a:t>1</a:t>
            </a:r>
            <a:r>
              <a:rPr lang="en-US" sz="3168" b="0" strike="noStrike" spc="-26" baseline="-18000">
                <a:solidFill>
                  <a:srgbClr val="000000"/>
                </a:solidFill>
                <a:latin typeface="Times New Roman"/>
              </a:rPr>
              <a:t> </a:t>
            </a:r>
            <a:r>
              <a:rPr lang="en-US" sz="2830" b="0" strike="noStrike" spc="-4">
                <a:solidFill>
                  <a:srgbClr val="000000"/>
                </a:solidFill>
                <a:latin typeface="Symbol"/>
              </a:rPr>
              <a:t></a:t>
            </a:r>
            <a:r>
              <a:rPr lang="en-US" sz="2830" b="0" strike="noStrike" spc="-18">
                <a:solidFill>
                  <a:srgbClr val="000000"/>
                </a:solidFill>
                <a:latin typeface="Times New Roman"/>
              </a:rPr>
              <a:t> </a:t>
            </a: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r>
              <a:rPr lang="en-US" sz="3168" b="0" strike="noStrike" spc="216" baseline="-18000">
                <a:solidFill>
                  <a:srgbClr val="000000"/>
                </a:solidFill>
                <a:latin typeface="Times New Roman"/>
              </a:rPr>
              <a:t> </a:t>
            </a:r>
            <a:r>
              <a:rPr lang="en-US" sz="2830" b="0" strike="noStrike" spc="-4">
                <a:solidFill>
                  <a:srgbClr val="000000"/>
                </a:solidFill>
                <a:latin typeface="Symbol"/>
              </a:rPr>
              <a:t></a:t>
            </a:r>
            <a:r>
              <a:rPr lang="en-US" sz="2830" b="0" strike="noStrike" spc="-18">
                <a:solidFill>
                  <a:srgbClr val="000000"/>
                </a:solidFill>
                <a:latin typeface="Times New Roman"/>
              </a:rPr>
              <a:t> </a:t>
            </a:r>
            <a:r>
              <a:rPr lang="en-US" sz="2830" b="0" i="1" strike="noStrike" spc="-49">
                <a:solidFill>
                  <a:srgbClr val="000000"/>
                </a:solidFill>
                <a:latin typeface="Times New Roman"/>
              </a:rPr>
              <a:t>x</a:t>
            </a:r>
            <a:r>
              <a:rPr lang="en-US" sz="3168" b="0" strike="noStrike" spc="-72" baseline="-18000">
                <a:solidFill>
                  <a:srgbClr val="000000"/>
                </a:solidFill>
                <a:latin typeface="Times New Roman"/>
              </a:rPr>
              <a:t>3</a:t>
            </a:r>
            <a:r>
              <a:rPr lang="en-US" sz="3168" b="0" strike="noStrike" spc="-491" baseline="-18000">
                <a:solidFill>
                  <a:srgbClr val="000000"/>
                </a:solidFill>
                <a:latin typeface="Times New Roman"/>
              </a:rPr>
              <a:t> </a:t>
            </a:r>
            <a:r>
              <a:rPr lang="en-US" sz="2830" b="0" strike="noStrike" spc="-4">
                <a:solidFill>
                  <a:srgbClr val="000000"/>
                </a:solidFill>
                <a:latin typeface="Times New Roman"/>
              </a:rPr>
              <a:t>)</a:t>
            </a:r>
            <a:endParaRPr lang="en-US" sz="2830" b="0" strike="noStrike" spc="-1">
              <a:solidFill>
                <a:srgbClr val="000000"/>
              </a:solidFill>
              <a:latin typeface="Calibri"/>
            </a:endParaRPr>
          </a:p>
        </p:txBody>
      </p:sp>
      <p:sp>
        <p:nvSpPr>
          <p:cNvPr id="620" name="object 6"/>
          <p:cNvSpPr/>
          <p:nvPr/>
        </p:nvSpPr>
        <p:spPr>
          <a:xfrm>
            <a:off x="1682280" y="3094200"/>
            <a:ext cx="604800" cy="604800"/>
          </a:xfrm>
          <a:custGeom>
            <a:rect l="l" t="t" r="r" b="b"/>
            <a:pathLst>
              <a:path w="685800" h="685800">
                <a:moveTo>
                  <a:pt x="0" y="342900"/>
                </a:moveTo>
                <a:lnTo>
                  <a:pt x="3130" y="296370"/>
                </a:lnTo>
                <a:lnTo>
                  <a:pt x="12248" y="251743"/>
                </a:lnTo>
                <a:lnTo>
                  <a:pt x="26946" y="209427"/>
                </a:lnTo>
                <a:lnTo>
                  <a:pt x="46815" y="169831"/>
                </a:lnTo>
                <a:lnTo>
                  <a:pt x="71447" y="133363"/>
                </a:lnTo>
                <a:lnTo>
                  <a:pt x="100432" y="100432"/>
                </a:lnTo>
                <a:lnTo>
                  <a:pt x="133363" y="71447"/>
                </a:lnTo>
                <a:lnTo>
                  <a:pt x="169831" y="46815"/>
                </a:lnTo>
                <a:lnTo>
                  <a:pt x="209427" y="26946"/>
                </a:lnTo>
                <a:lnTo>
                  <a:pt x="251743" y="12248"/>
                </a:lnTo>
                <a:lnTo>
                  <a:pt x="296370" y="3130"/>
                </a:lnTo>
                <a:lnTo>
                  <a:pt x="342900" y="0"/>
                </a:lnTo>
                <a:lnTo>
                  <a:pt x="389430" y="3130"/>
                </a:lnTo>
                <a:lnTo>
                  <a:pt x="434057" y="12248"/>
                </a:lnTo>
                <a:lnTo>
                  <a:pt x="476373" y="26946"/>
                </a:lnTo>
                <a:lnTo>
                  <a:pt x="515969" y="46815"/>
                </a:lnTo>
                <a:lnTo>
                  <a:pt x="552436" y="71447"/>
                </a:lnTo>
                <a:lnTo>
                  <a:pt x="585367" y="100432"/>
                </a:lnTo>
                <a:lnTo>
                  <a:pt x="614353" y="133363"/>
                </a:lnTo>
                <a:lnTo>
                  <a:pt x="638984" y="169831"/>
                </a:lnTo>
                <a:lnTo>
                  <a:pt x="658853" y="209427"/>
                </a:lnTo>
                <a:lnTo>
                  <a:pt x="673551" y="251743"/>
                </a:lnTo>
                <a:lnTo>
                  <a:pt x="682670" y="296370"/>
                </a:lnTo>
                <a:lnTo>
                  <a:pt x="685800" y="342900"/>
                </a:lnTo>
                <a:lnTo>
                  <a:pt x="682670" y="389430"/>
                </a:lnTo>
                <a:lnTo>
                  <a:pt x="673551" y="434057"/>
                </a:lnTo>
                <a:lnTo>
                  <a:pt x="658853" y="476373"/>
                </a:lnTo>
                <a:lnTo>
                  <a:pt x="638984" y="515969"/>
                </a:lnTo>
                <a:lnTo>
                  <a:pt x="614353" y="552436"/>
                </a:lnTo>
                <a:lnTo>
                  <a:pt x="585367" y="585367"/>
                </a:lnTo>
                <a:lnTo>
                  <a:pt x="552436" y="614353"/>
                </a:lnTo>
                <a:lnTo>
                  <a:pt x="515969" y="638984"/>
                </a:lnTo>
                <a:lnTo>
                  <a:pt x="476373" y="658853"/>
                </a:lnTo>
                <a:lnTo>
                  <a:pt x="434057" y="673551"/>
                </a:lnTo>
                <a:lnTo>
                  <a:pt x="389430" y="682670"/>
                </a:lnTo>
                <a:lnTo>
                  <a:pt x="342900" y="685800"/>
                </a:lnTo>
                <a:lnTo>
                  <a:pt x="296370" y="682670"/>
                </a:lnTo>
                <a:lnTo>
                  <a:pt x="251743" y="673551"/>
                </a:lnTo>
                <a:lnTo>
                  <a:pt x="209427" y="658853"/>
                </a:lnTo>
                <a:lnTo>
                  <a:pt x="169831" y="638984"/>
                </a:lnTo>
                <a:lnTo>
                  <a:pt x="133363" y="614353"/>
                </a:lnTo>
                <a:lnTo>
                  <a:pt x="100432" y="585367"/>
                </a:lnTo>
                <a:lnTo>
                  <a:pt x="71447" y="552436"/>
                </a:lnTo>
                <a:lnTo>
                  <a:pt x="46815" y="515969"/>
                </a:lnTo>
                <a:lnTo>
                  <a:pt x="26946" y="476373"/>
                </a:lnTo>
                <a:lnTo>
                  <a:pt x="12248" y="434057"/>
                </a:lnTo>
                <a:lnTo>
                  <a:pt x="3130" y="389430"/>
                </a:lnTo>
                <a:lnTo>
                  <a:pt x="0" y="342900"/>
                </a:lnTo>
                <a:close/>
              </a:path>
            </a:pathLst>
          </a:custGeom>
          <a:noFill/>
          <a:ln w="9525">
            <a:solidFill>
              <a:srgbClr val="000000"/>
            </a:solidFill>
            <a:round/>
          </a:ln>
        </p:spPr>
        <p:style>
          <a:lnRef idx="0"/>
          <a:fillRef idx="0"/>
          <a:effectRef idx="0"/>
          <a:fontRef idx="minor"/>
        </p:style>
        <p:txBody>
          <a:bodyPr/>
          <a:lstStyle/>
          <a:p/>
        </p:txBody>
      </p:sp>
      <p:sp>
        <p:nvSpPr>
          <p:cNvPr id="621" name="object 7"/>
          <p:cNvSpPr/>
          <p:nvPr/>
        </p:nvSpPr>
        <p:spPr>
          <a:xfrm>
            <a:off x="1816560" y="302688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622" name="object 8"/>
          <p:cNvSpPr/>
          <p:nvPr/>
        </p:nvSpPr>
        <p:spPr>
          <a:xfrm>
            <a:off x="1682280" y="2220120"/>
            <a:ext cx="5916240" cy="3899160"/>
          </a:xfrm>
          <a:custGeom>
            <a:rect l="l" t="t" r="r" b="b"/>
            <a:pathLst>
              <a:path w="6705600" h="4419600">
                <a:moveTo>
                  <a:pt x="1524000" y="342900"/>
                </a:moveTo>
                <a:lnTo>
                  <a:pt x="1527131" y="296370"/>
                </a:lnTo>
                <a:lnTo>
                  <a:pt x="1536249" y="251743"/>
                </a:lnTo>
                <a:lnTo>
                  <a:pt x="1550947" y="209427"/>
                </a:lnTo>
                <a:lnTo>
                  <a:pt x="1570816" y="169831"/>
                </a:lnTo>
                <a:lnTo>
                  <a:pt x="1595447" y="133363"/>
                </a:lnTo>
                <a:lnTo>
                  <a:pt x="1624433" y="100432"/>
                </a:lnTo>
                <a:lnTo>
                  <a:pt x="1657364" y="71447"/>
                </a:lnTo>
                <a:lnTo>
                  <a:pt x="1693832" y="46815"/>
                </a:lnTo>
                <a:lnTo>
                  <a:pt x="1733428" y="26946"/>
                </a:lnTo>
                <a:lnTo>
                  <a:pt x="1775744" y="12248"/>
                </a:lnTo>
                <a:lnTo>
                  <a:pt x="1820371" y="3130"/>
                </a:lnTo>
                <a:lnTo>
                  <a:pt x="1866901" y="0"/>
                </a:lnTo>
                <a:lnTo>
                  <a:pt x="1913430" y="3130"/>
                </a:lnTo>
                <a:lnTo>
                  <a:pt x="1958058" y="12248"/>
                </a:lnTo>
                <a:lnTo>
                  <a:pt x="2000373" y="26946"/>
                </a:lnTo>
                <a:lnTo>
                  <a:pt x="2039970" y="46815"/>
                </a:lnTo>
                <a:lnTo>
                  <a:pt x="2076437" y="71447"/>
                </a:lnTo>
                <a:lnTo>
                  <a:pt x="2109368" y="100432"/>
                </a:lnTo>
                <a:lnTo>
                  <a:pt x="2138354" y="133363"/>
                </a:lnTo>
                <a:lnTo>
                  <a:pt x="2162985" y="169831"/>
                </a:lnTo>
                <a:lnTo>
                  <a:pt x="2182854" y="209427"/>
                </a:lnTo>
                <a:lnTo>
                  <a:pt x="2197552" y="251743"/>
                </a:lnTo>
                <a:lnTo>
                  <a:pt x="2206671" y="296370"/>
                </a:lnTo>
                <a:lnTo>
                  <a:pt x="2209801" y="342900"/>
                </a:lnTo>
                <a:lnTo>
                  <a:pt x="2206671" y="389430"/>
                </a:lnTo>
                <a:lnTo>
                  <a:pt x="2197552" y="434057"/>
                </a:lnTo>
                <a:lnTo>
                  <a:pt x="2182854" y="476373"/>
                </a:lnTo>
                <a:lnTo>
                  <a:pt x="2162985" y="515969"/>
                </a:lnTo>
                <a:lnTo>
                  <a:pt x="2138354" y="552436"/>
                </a:lnTo>
                <a:lnTo>
                  <a:pt x="2109368" y="585367"/>
                </a:lnTo>
                <a:lnTo>
                  <a:pt x="2076437" y="614353"/>
                </a:lnTo>
                <a:lnTo>
                  <a:pt x="2039970" y="638984"/>
                </a:lnTo>
                <a:lnTo>
                  <a:pt x="2000373" y="658853"/>
                </a:lnTo>
                <a:lnTo>
                  <a:pt x="1958058" y="673551"/>
                </a:lnTo>
                <a:lnTo>
                  <a:pt x="1913430" y="682670"/>
                </a:lnTo>
                <a:lnTo>
                  <a:pt x="1866901" y="685800"/>
                </a:lnTo>
                <a:lnTo>
                  <a:pt x="1820371" y="682670"/>
                </a:lnTo>
                <a:lnTo>
                  <a:pt x="1775744" y="673551"/>
                </a:lnTo>
                <a:lnTo>
                  <a:pt x="1733428" y="658853"/>
                </a:lnTo>
                <a:lnTo>
                  <a:pt x="1693832" y="638984"/>
                </a:lnTo>
                <a:lnTo>
                  <a:pt x="1657364" y="614353"/>
                </a:lnTo>
                <a:lnTo>
                  <a:pt x="1624433" y="585367"/>
                </a:lnTo>
                <a:lnTo>
                  <a:pt x="1595447" y="552436"/>
                </a:lnTo>
                <a:lnTo>
                  <a:pt x="1570816" y="515969"/>
                </a:lnTo>
                <a:lnTo>
                  <a:pt x="1550947" y="476373"/>
                </a:lnTo>
                <a:lnTo>
                  <a:pt x="1536249" y="434057"/>
                </a:lnTo>
                <a:lnTo>
                  <a:pt x="1527131" y="389430"/>
                </a:lnTo>
                <a:lnTo>
                  <a:pt x="1524000" y="342900"/>
                </a:lnTo>
                <a:close/>
              </a:path>
              <a:path w="6705600" h="4419600">
                <a:moveTo>
                  <a:pt x="3048001" y="342900"/>
                </a:moveTo>
                <a:lnTo>
                  <a:pt x="3051131" y="296370"/>
                </a:lnTo>
                <a:lnTo>
                  <a:pt x="3060250" y="251743"/>
                </a:lnTo>
                <a:lnTo>
                  <a:pt x="3074948" y="209427"/>
                </a:lnTo>
                <a:lnTo>
                  <a:pt x="3094817" y="169831"/>
                </a:lnTo>
                <a:lnTo>
                  <a:pt x="3119448" y="133363"/>
                </a:lnTo>
                <a:lnTo>
                  <a:pt x="3148434" y="100432"/>
                </a:lnTo>
                <a:lnTo>
                  <a:pt x="3181365" y="71447"/>
                </a:lnTo>
                <a:lnTo>
                  <a:pt x="3217832" y="46815"/>
                </a:lnTo>
                <a:lnTo>
                  <a:pt x="3257429" y="26946"/>
                </a:lnTo>
                <a:lnTo>
                  <a:pt x="3299744" y="12248"/>
                </a:lnTo>
                <a:lnTo>
                  <a:pt x="3344372" y="3130"/>
                </a:lnTo>
                <a:lnTo>
                  <a:pt x="3390901" y="0"/>
                </a:lnTo>
                <a:lnTo>
                  <a:pt x="3437431" y="3130"/>
                </a:lnTo>
                <a:lnTo>
                  <a:pt x="3482058" y="12248"/>
                </a:lnTo>
                <a:lnTo>
                  <a:pt x="3524374" y="26946"/>
                </a:lnTo>
                <a:lnTo>
                  <a:pt x="3563970" y="46815"/>
                </a:lnTo>
                <a:lnTo>
                  <a:pt x="3600438" y="71447"/>
                </a:lnTo>
                <a:lnTo>
                  <a:pt x="3633369" y="100432"/>
                </a:lnTo>
                <a:lnTo>
                  <a:pt x="3662355" y="133363"/>
                </a:lnTo>
                <a:lnTo>
                  <a:pt x="3686986" y="169831"/>
                </a:lnTo>
                <a:lnTo>
                  <a:pt x="3706855" y="209427"/>
                </a:lnTo>
                <a:lnTo>
                  <a:pt x="3721553" y="251743"/>
                </a:lnTo>
                <a:lnTo>
                  <a:pt x="3730671" y="296370"/>
                </a:lnTo>
                <a:lnTo>
                  <a:pt x="3733802" y="342900"/>
                </a:lnTo>
                <a:lnTo>
                  <a:pt x="3730671" y="389430"/>
                </a:lnTo>
                <a:lnTo>
                  <a:pt x="3721553" y="434057"/>
                </a:lnTo>
                <a:lnTo>
                  <a:pt x="3706855" y="476373"/>
                </a:lnTo>
                <a:lnTo>
                  <a:pt x="3686986" y="515969"/>
                </a:lnTo>
                <a:lnTo>
                  <a:pt x="3662355" y="552436"/>
                </a:lnTo>
                <a:lnTo>
                  <a:pt x="3633369" y="585367"/>
                </a:lnTo>
                <a:lnTo>
                  <a:pt x="3600438" y="614353"/>
                </a:lnTo>
                <a:lnTo>
                  <a:pt x="3563970" y="638984"/>
                </a:lnTo>
                <a:lnTo>
                  <a:pt x="3524374" y="658853"/>
                </a:lnTo>
                <a:lnTo>
                  <a:pt x="3482058" y="673551"/>
                </a:lnTo>
                <a:lnTo>
                  <a:pt x="3437431" y="682670"/>
                </a:lnTo>
                <a:lnTo>
                  <a:pt x="3390901" y="685800"/>
                </a:lnTo>
                <a:lnTo>
                  <a:pt x="3344372" y="682670"/>
                </a:lnTo>
                <a:lnTo>
                  <a:pt x="3299744" y="673551"/>
                </a:lnTo>
                <a:lnTo>
                  <a:pt x="3257429" y="658853"/>
                </a:lnTo>
                <a:lnTo>
                  <a:pt x="3217832" y="638984"/>
                </a:lnTo>
                <a:lnTo>
                  <a:pt x="3181365" y="614353"/>
                </a:lnTo>
                <a:lnTo>
                  <a:pt x="3148434" y="585367"/>
                </a:lnTo>
                <a:lnTo>
                  <a:pt x="3119448" y="552436"/>
                </a:lnTo>
                <a:lnTo>
                  <a:pt x="3094817" y="515969"/>
                </a:lnTo>
                <a:lnTo>
                  <a:pt x="3074948" y="476373"/>
                </a:lnTo>
                <a:lnTo>
                  <a:pt x="3060250" y="434057"/>
                </a:lnTo>
                <a:lnTo>
                  <a:pt x="3051131" y="389430"/>
                </a:lnTo>
                <a:lnTo>
                  <a:pt x="3048001" y="342900"/>
                </a:lnTo>
                <a:close/>
              </a:path>
              <a:path w="6705600" h="4419600">
                <a:moveTo>
                  <a:pt x="4495802" y="342900"/>
                </a:moveTo>
                <a:lnTo>
                  <a:pt x="4498932" y="296370"/>
                </a:lnTo>
                <a:lnTo>
                  <a:pt x="4508051" y="251743"/>
                </a:lnTo>
                <a:lnTo>
                  <a:pt x="4522749" y="209427"/>
                </a:lnTo>
                <a:lnTo>
                  <a:pt x="4542618" y="169831"/>
                </a:lnTo>
                <a:lnTo>
                  <a:pt x="4567249" y="133363"/>
                </a:lnTo>
                <a:lnTo>
                  <a:pt x="4596235" y="100432"/>
                </a:lnTo>
                <a:lnTo>
                  <a:pt x="4629166" y="71447"/>
                </a:lnTo>
                <a:lnTo>
                  <a:pt x="4665633" y="46815"/>
                </a:lnTo>
                <a:lnTo>
                  <a:pt x="4705229" y="26946"/>
                </a:lnTo>
                <a:lnTo>
                  <a:pt x="4747545" y="12248"/>
                </a:lnTo>
                <a:lnTo>
                  <a:pt x="4792172" y="3130"/>
                </a:lnTo>
                <a:lnTo>
                  <a:pt x="4838702" y="0"/>
                </a:lnTo>
                <a:lnTo>
                  <a:pt x="4885232" y="3130"/>
                </a:lnTo>
                <a:lnTo>
                  <a:pt x="4929859" y="12248"/>
                </a:lnTo>
                <a:lnTo>
                  <a:pt x="4972175" y="26946"/>
                </a:lnTo>
                <a:lnTo>
                  <a:pt x="5011771" y="46815"/>
                </a:lnTo>
                <a:lnTo>
                  <a:pt x="5048239" y="71447"/>
                </a:lnTo>
                <a:lnTo>
                  <a:pt x="5081170" y="100432"/>
                </a:lnTo>
                <a:lnTo>
                  <a:pt x="5110155" y="133363"/>
                </a:lnTo>
                <a:lnTo>
                  <a:pt x="5134787" y="169831"/>
                </a:lnTo>
                <a:lnTo>
                  <a:pt x="5154656" y="209427"/>
                </a:lnTo>
                <a:lnTo>
                  <a:pt x="5169354" y="251743"/>
                </a:lnTo>
                <a:lnTo>
                  <a:pt x="5178472" y="296370"/>
                </a:lnTo>
                <a:lnTo>
                  <a:pt x="5181602" y="342900"/>
                </a:lnTo>
                <a:lnTo>
                  <a:pt x="5178472" y="389430"/>
                </a:lnTo>
                <a:lnTo>
                  <a:pt x="5169354" y="434057"/>
                </a:lnTo>
                <a:lnTo>
                  <a:pt x="5154656" y="476373"/>
                </a:lnTo>
                <a:lnTo>
                  <a:pt x="5134787" y="515969"/>
                </a:lnTo>
                <a:lnTo>
                  <a:pt x="5110155" y="552436"/>
                </a:lnTo>
                <a:lnTo>
                  <a:pt x="5081170" y="585367"/>
                </a:lnTo>
                <a:lnTo>
                  <a:pt x="5048239" y="614353"/>
                </a:lnTo>
                <a:lnTo>
                  <a:pt x="5011771" y="638984"/>
                </a:lnTo>
                <a:lnTo>
                  <a:pt x="4972175" y="658853"/>
                </a:lnTo>
                <a:lnTo>
                  <a:pt x="4929859" y="673551"/>
                </a:lnTo>
                <a:lnTo>
                  <a:pt x="4885232" y="682670"/>
                </a:lnTo>
                <a:lnTo>
                  <a:pt x="4838702" y="685800"/>
                </a:lnTo>
                <a:lnTo>
                  <a:pt x="4792172" y="682670"/>
                </a:lnTo>
                <a:lnTo>
                  <a:pt x="4747545" y="673551"/>
                </a:lnTo>
                <a:lnTo>
                  <a:pt x="4705229" y="658853"/>
                </a:lnTo>
                <a:lnTo>
                  <a:pt x="4665633" y="638984"/>
                </a:lnTo>
                <a:lnTo>
                  <a:pt x="4629166" y="614353"/>
                </a:lnTo>
                <a:lnTo>
                  <a:pt x="4596235" y="585367"/>
                </a:lnTo>
                <a:lnTo>
                  <a:pt x="4567249" y="552436"/>
                </a:lnTo>
                <a:lnTo>
                  <a:pt x="4542618" y="515969"/>
                </a:lnTo>
                <a:lnTo>
                  <a:pt x="4522749" y="476373"/>
                </a:lnTo>
                <a:lnTo>
                  <a:pt x="4508051" y="434057"/>
                </a:lnTo>
                <a:lnTo>
                  <a:pt x="4498932" y="389430"/>
                </a:lnTo>
                <a:lnTo>
                  <a:pt x="4495802" y="342900"/>
                </a:lnTo>
                <a:close/>
              </a:path>
              <a:path w="6705600" h="4419600">
                <a:moveTo>
                  <a:pt x="0" y="2552701"/>
                </a:moveTo>
                <a:lnTo>
                  <a:pt x="3130" y="2506171"/>
                </a:lnTo>
                <a:lnTo>
                  <a:pt x="12248" y="2461544"/>
                </a:lnTo>
                <a:lnTo>
                  <a:pt x="26946" y="2419228"/>
                </a:lnTo>
                <a:lnTo>
                  <a:pt x="46815" y="2379632"/>
                </a:lnTo>
                <a:lnTo>
                  <a:pt x="71447" y="2343164"/>
                </a:lnTo>
                <a:lnTo>
                  <a:pt x="100432" y="2310233"/>
                </a:lnTo>
                <a:lnTo>
                  <a:pt x="133363" y="2281248"/>
                </a:lnTo>
                <a:lnTo>
                  <a:pt x="169831" y="2256616"/>
                </a:lnTo>
                <a:lnTo>
                  <a:pt x="209427" y="2236747"/>
                </a:lnTo>
                <a:lnTo>
                  <a:pt x="251743" y="2222049"/>
                </a:lnTo>
                <a:lnTo>
                  <a:pt x="296370" y="2212931"/>
                </a:lnTo>
                <a:lnTo>
                  <a:pt x="342900" y="2209801"/>
                </a:lnTo>
                <a:lnTo>
                  <a:pt x="389430" y="2212931"/>
                </a:lnTo>
                <a:lnTo>
                  <a:pt x="434057" y="2222049"/>
                </a:lnTo>
                <a:lnTo>
                  <a:pt x="476373" y="2236747"/>
                </a:lnTo>
                <a:lnTo>
                  <a:pt x="515969" y="2256616"/>
                </a:lnTo>
                <a:lnTo>
                  <a:pt x="552436" y="2281248"/>
                </a:lnTo>
                <a:lnTo>
                  <a:pt x="585367" y="2310233"/>
                </a:lnTo>
                <a:lnTo>
                  <a:pt x="614353" y="2343164"/>
                </a:lnTo>
                <a:lnTo>
                  <a:pt x="638984" y="2379632"/>
                </a:lnTo>
                <a:lnTo>
                  <a:pt x="658853" y="2419228"/>
                </a:lnTo>
                <a:lnTo>
                  <a:pt x="673551" y="2461544"/>
                </a:lnTo>
                <a:lnTo>
                  <a:pt x="682670" y="2506171"/>
                </a:lnTo>
                <a:lnTo>
                  <a:pt x="685800" y="2552701"/>
                </a:lnTo>
                <a:lnTo>
                  <a:pt x="682670" y="2599231"/>
                </a:lnTo>
                <a:lnTo>
                  <a:pt x="673551" y="2643858"/>
                </a:lnTo>
                <a:lnTo>
                  <a:pt x="658853" y="2686174"/>
                </a:lnTo>
                <a:lnTo>
                  <a:pt x="638984" y="2725770"/>
                </a:lnTo>
                <a:lnTo>
                  <a:pt x="614353" y="2762238"/>
                </a:lnTo>
                <a:lnTo>
                  <a:pt x="585367" y="2795169"/>
                </a:lnTo>
                <a:lnTo>
                  <a:pt x="552436" y="2824154"/>
                </a:lnTo>
                <a:lnTo>
                  <a:pt x="515969" y="2848786"/>
                </a:lnTo>
                <a:lnTo>
                  <a:pt x="476373" y="2868655"/>
                </a:lnTo>
                <a:lnTo>
                  <a:pt x="434057" y="2883353"/>
                </a:lnTo>
                <a:lnTo>
                  <a:pt x="389430" y="2892471"/>
                </a:lnTo>
                <a:lnTo>
                  <a:pt x="342900" y="2895601"/>
                </a:lnTo>
                <a:lnTo>
                  <a:pt x="296370" y="2892471"/>
                </a:lnTo>
                <a:lnTo>
                  <a:pt x="251743" y="2883353"/>
                </a:lnTo>
                <a:lnTo>
                  <a:pt x="209427" y="2868655"/>
                </a:lnTo>
                <a:lnTo>
                  <a:pt x="169831" y="2848786"/>
                </a:lnTo>
                <a:lnTo>
                  <a:pt x="133363" y="2824154"/>
                </a:lnTo>
                <a:lnTo>
                  <a:pt x="100432" y="2795169"/>
                </a:lnTo>
                <a:lnTo>
                  <a:pt x="71447" y="2762238"/>
                </a:lnTo>
                <a:lnTo>
                  <a:pt x="46815" y="2725770"/>
                </a:lnTo>
                <a:lnTo>
                  <a:pt x="26946" y="2686174"/>
                </a:lnTo>
                <a:lnTo>
                  <a:pt x="12248" y="2643858"/>
                </a:lnTo>
                <a:lnTo>
                  <a:pt x="3130" y="2599231"/>
                </a:lnTo>
                <a:lnTo>
                  <a:pt x="0" y="2552701"/>
                </a:lnTo>
                <a:close/>
              </a:path>
              <a:path w="6705600" h="4419600">
                <a:moveTo>
                  <a:pt x="5943603" y="2628901"/>
                </a:moveTo>
                <a:lnTo>
                  <a:pt x="5946733" y="2582371"/>
                </a:lnTo>
                <a:lnTo>
                  <a:pt x="5955852" y="2537744"/>
                </a:lnTo>
                <a:lnTo>
                  <a:pt x="5970549" y="2495428"/>
                </a:lnTo>
                <a:lnTo>
                  <a:pt x="5990418" y="2455832"/>
                </a:lnTo>
                <a:lnTo>
                  <a:pt x="6015050" y="2419364"/>
                </a:lnTo>
                <a:lnTo>
                  <a:pt x="6044035" y="2386433"/>
                </a:lnTo>
                <a:lnTo>
                  <a:pt x="6076966" y="2357448"/>
                </a:lnTo>
                <a:lnTo>
                  <a:pt x="6113434" y="2332816"/>
                </a:lnTo>
                <a:lnTo>
                  <a:pt x="6153030" y="2312947"/>
                </a:lnTo>
                <a:lnTo>
                  <a:pt x="6195346" y="2298249"/>
                </a:lnTo>
                <a:lnTo>
                  <a:pt x="6239973" y="2289131"/>
                </a:lnTo>
                <a:lnTo>
                  <a:pt x="6286503" y="2286001"/>
                </a:lnTo>
                <a:lnTo>
                  <a:pt x="6333033" y="2289131"/>
                </a:lnTo>
                <a:lnTo>
                  <a:pt x="6377660" y="2298249"/>
                </a:lnTo>
                <a:lnTo>
                  <a:pt x="6419976" y="2312947"/>
                </a:lnTo>
                <a:lnTo>
                  <a:pt x="6459572" y="2332816"/>
                </a:lnTo>
                <a:lnTo>
                  <a:pt x="6496040" y="2357448"/>
                </a:lnTo>
                <a:lnTo>
                  <a:pt x="6528971" y="2386433"/>
                </a:lnTo>
                <a:lnTo>
                  <a:pt x="6557956" y="2419364"/>
                </a:lnTo>
                <a:lnTo>
                  <a:pt x="6582588" y="2455832"/>
                </a:lnTo>
                <a:lnTo>
                  <a:pt x="6602457" y="2495428"/>
                </a:lnTo>
                <a:lnTo>
                  <a:pt x="6617155" y="2537744"/>
                </a:lnTo>
                <a:lnTo>
                  <a:pt x="6626273" y="2582371"/>
                </a:lnTo>
                <a:lnTo>
                  <a:pt x="6629403" y="2628901"/>
                </a:lnTo>
                <a:lnTo>
                  <a:pt x="6626273" y="2675431"/>
                </a:lnTo>
                <a:lnTo>
                  <a:pt x="6617155" y="2720058"/>
                </a:lnTo>
                <a:lnTo>
                  <a:pt x="6602457" y="2762374"/>
                </a:lnTo>
                <a:lnTo>
                  <a:pt x="6582588" y="2801970"/>
                </a:lnTo>
                <a:lnTo>
                  <a:pt x="6557956" y="2838438"/>
                </a:lnTo>
                <a:lnTo>
                  <a:pt x="6528971" y="2871369"/>
                </a:lnTo>
                <a:lnTo>
                  <a:pt x="6496040" y="2900354"/>
                </a:lnTo>
                <a:lnTo>
                  <a:pt x="6459572" y="2924986"/>
                </a:lnTo>
                <a:lnTo>
                  <a:pt x="6419976" y="2944855"/>
                </a:lnTo>
                <a:lnTo>
                  <a:pt x="6377660" y="2959553"/>
                </a:lnTo>
                <a:lnTo>
                  <a:pt x="6333033" y="2968671"/>
                </a:lnTo>
                <a:lnTo>
                  <a:pt x="6286503" y="2971801"/>
                </a:lnTo>
                <a:lnTo>
                  <a:pt x="6239973" y="2968671"/>
                </a:lnTo>
                <a:lnTo>
                  <a:pt x="6195346" y="2959553"/>
                </a:lnTo>
                <a:lnTo>
                  <a:pt x="6153030" y="2944855"/>
                </a:lnTo>
                <a:lnTo>
                  <a:pt x="6113434" y="2924986"/>
                </a:lnTo>
                <a:lnTo>
                  <a:pt x="6076966" y="2900354"/>
                </a:lnTo>
                <a:lnTo>
                  <a:pt x="6044035" y="2871369"/>
                </a:lnTo>
                <a:lnTo>
                  <a:pt x="6015050" y="2838438"/>
                </a:lnTo>
                <a:lnTo>
                  <a:pt x="5990418" y="2801970"/>
                </a:lnTo>
                <a:lnTo>
                  <a:pt x="5970549" y="2762374"/>
                </a:lnTo>
                <a:lnTo>
                  <a:pt x="5955852" y="2720058"/>
                </a:lnTo>
                <a:lnTo>
                  <a:pt x="5946733" y="2675431"/>
                </a:lnTo>
                <a:lnTo>
                  <a:pt x="5943603" y="2628901"/>
                </a:lnTo>
                <a:close/>
              </a:path>
              <a:path w="6705600" h="4419600">
                <a:moveTo>
                  <a:pt x="0" y="4000502"/>
                </a:moveTo>
                <a:lnTo>
                  <a:pt x="3130" y="3953972"/>
                </a:lnTo>
                <a:lnTo>
                  <a:pt x="12248" y="3909345"/>
                </a:lnTo>
                <a:lnTo>
                  <a:pt x="26946" y="3867029"/>
                </a:lnTo>
                <a:lnTo>
                  <a:pt x="46815" y="3827433"/>
                </a:lnTo>
                <a:lnTo>
                  <a:pt x="71447" y="3790965"/>
                </a:lnTo>
                <a:lnTo>
                  <a:pt x="100432" y="3758034"/>
                </a:lnTo>
                <a:lnTo>
                  <a:pt x="133363" y="3729049"/>
                </a:lnTo>
                <a:lnTo>
                  <a:pt x="169831" y="3704417"/>
                </a:lnTo>
                <a:lnTo>
                  <a:pt x="209427" y="3684548"/>
                </a:lnTo>
                <a:lnTo>
                  <a:pt x="251743" y="3669850"/>
                </a:lnTo>
                <a:lnTo>
                  <a:pt x="296370" y="3660732"/>
                </a:lnTo>
                <a:lnTo>
                  <a:pt x="342900" y="3657602"/>
                </a:lnTo>
                <a:lnTo>
                  <a:pt x="389430" y="3660732"/>
                </a:lnTo>
                <a:lnTo>
                  <a:pt x="434057" y="3669850"/>
                </a:lnTo>
                <a:lnTo>
                  <a:pt x="476373" y="3684548"/>
                </a:lnTo>
                <a:lnTo>
                  <a:pt x="515969" y="3704417"/>
                </a:lnTo>
                <a:lnTo>
                  <a:pt x="552436" y="3729049"/>
                </a:lnTo>
                <a:lnTo>
                  <a:pt x="585367" y="3758034"/>
                </a:lnTo>
                <a:lnTo>
                  <a:pt x="614353" y="3790965"/>
                </a:lnTo>
                <a:lnTo>
                  <a:pt x="638984" y="3827433"/>
                </a:lnTo>
                <a:lnTo>
                  <a:pt x="658853" y="3867029"/>
                </a:lnTo>
                <a:lnTo>
                  <a:pt x="673551" y="3909345"/>
                </a:lnTo>
                <a:lnTo>
                  <a:pt x="682670" y="3953972"/>
                </a:lnTo>
                <a:lnTo>
                  <a:pt x="685800" y="4000502"/>
                </a:lnTo>
                <a:lnTo>
                  <a:pt x="682670" y="4047032"/>
                </a:lnTo>
                <a:lnTo>
                  <a:pt x="673551" y="4091659"/>
                </a:lnTo>
                <a:lnTo>
                  <a:pt x="658853" y="4133975"/>
                </a:lnTo>
                <a:lnTo>
                  <a:pt x="638984" y="4173571"/>
                </a:lnTo>
                <a:lnTo>
                  <a:pt x="614353" y="4210039"/>
                </a:lnTo>
                <a:lnTo>
                  <a:pt x="585367" y="4242969"/>
                </a:lnTo>
                <a:lnTo>
                  <a:pt x="552436" y="4271955"/>
                </a:lnTo>
                <a:lnTo>
                  <a:pt x="515969" y="4296586"/>
                </a:lnTo>
                <a:lnTo>
                  <a:pt x="476373" y="4316455"/>
                </a:lnTo>
                <a:lnTo>
                  <a:pt x="434057" y="4331153"/>
                </a:lnTo>
                <a:lnTo>
                  <a:pt x="389430" y="4340272"/>
                </a:lnTo>
                <a:lnTo>
                  <a:pt x="342900" y="4343402"/>
                </a:lnTo>
                <a:lnTo>
                  <a:pt x="296370" y="4340272"/>
                </a:lnTo>
                <a:lnTo>
                  <a:pt x="251743" y="4331153"/>
                </a:lnTo>
                <a:lnTo>
                  <a:pt x="209427" y="4316455"/>
                </a:lnTo>
                <a:lnTo>
                  <a:pt x="169831" y="4296586"/>
                </a:lnTo>
                <a:lnTo>
                  <a:pt x="133363" y="4271955"/>
                </a:lnTo>
                <a:lnTo>
                  <a:pt x="100432" y="4242969"/>
                </a:lnTo>
                <a:lnTo>
                  <a:pt x="71447" y="4210039"/>
                </a:lnTo>
                <a:lnTo>
                  <a:pt x="46815" y="4173571"/>
                </a:lnTo>
                <a:lnTo>
                  <a:pt x="26946" y="4133975"/>
                </a:lnTo>
                <a:lnTo>
                  <a:pt x="12248" y="4091659"/>
                </a:lnTo>
                <a:lnTo>
                  <a:pt x="3130" y="4047032"/>
                </a:lnTo>
                <a:lnTo>
                  <a:pt x="0" y="4000502"/>
                </a:lnTo>
                <a:close/>
              </a:path>
              <a:path w="6705600" h="4419600">
                <a:moveTo>
                  <a:pt x="5943603" y="4076702"/>
                </a:moveTo>
                <a:lnTo>
                  <a:pt x="5946733" y="4030172"/>
                </a:lnTo>
                <a:lnTo>
                  <a:pt x="5955852" y="3985545"/>
                </a:lnTo>
                <a:lnTo>
                  <a:pt x="5970549" y="3943229"/>
                </a:lnTo>
                <a:lnTo>
                  <a:pt x="5990418" y="3903633"/>
                </a:lnTo>
                <a:lnTo>
                  <a:pt x="6015050" y="3867165"/>
                </a:lnTo>
                <a:lnTo>
                  <a:pt x="6044035" y="3834234"/>
                </a:lnTo>
                <a:lnTo>
                  <a:pt x="6076966" y="3805249"/>
                </a:lnTo>
                <a:lnTo>
                  <a:pt x="6113434" y="3780617"/>
                </a:lnTo>
                <a:lnTo>
                  <a:pt x="6153030" y="3760748"/>
                </a:lnTo>
                <a:lnTo>
                  <a:pt x="6195346" y="3746050"/>
                </a:lnTo>
                <a:lnTo>
                  <a:pt x="6239973" y="3736932"/>
                </a:lnTo>
                <a:lnTo>
                  <a:pt x="6286503" y="3733802"/>
                </a:lnTo>
                <a:lnTo>
                  <a:pt x="6333033" y="3736932"/>
                </a:lnTo>
                <a:lnTo>
                  <a:pt x="6377660" y="3746050"/>
                </a:lnTo>
                <a:lnTo>
                  <a:pt x="6419976" y="3760748"/>
                </a:lnTo>
                <a:lnTo>
                  <a:pt x="6459572" y="3780617"/>
                </a:lnTo>
                <a:lnTo>
                  <a:pt x="6496040" y="3805249"/>
                </a:lnTo>
                <a:lnTo>
                  <a:pt x="6528971" y="3834234"/>
                </a:lnTo>
                <a:lnTo>
                  <a:pt x="6557956" y="3867165"/>
                </a:lnTo>
                <a:lnTo>
                  <a:pt x="6582588" y="3903633"/>
                </a:lnTo>
                <a:lnTo>
                  <a:pt x="6602457" y="3943229"/>
                </a:lnTo>
                <a:lnTo>
                  <a:pt x="6617155" y="3985545"/>
                </a:lnTo>
                <a:lnTo>
                  <a:pt x="6626273" y="4030172"/>
                </a:lnTo>
                <a:lnTo>
                  <a:pt x="6629403" y="4076702"/>
                </a:lnTo>
                <a:lnTo>
                  <a:pt x="6626273" y="4123232"/>
                </a:lnTo>
                <a:lnTo>
                  <a:pt x="6617155" y="4167859"/>
                </a:lnTo>
                <a:lnTo>
                  <a:pt x="6602457" y="4210175"/>
                </a:lnTo>
                <a:lnTo>
                  <a:pt x="6582588" y="4249771"/>
                </a:lnTo>
                <a:lnTo>
                  <a:pt x="6557956" y="4286239"/>
                </a:lnTo>
                <a:lnTo>
                  <a:pt x="6528971" y="4319169"/>
                </a:lnTo>
                <a:lnTo>
                  <a:pt x="6496040" y="4348155"/>
                </a:lnTo>
                <a:lnTo>
                  <a:pt x="6459572" y="4372786"/>
                </a:lnTo>
                <a:lnTo>
                  <a:pt x="6419976" y="4392655"/>
                </a:lnTo>
                <a:lnTo>
                  <a:pt x="6377660" y="4407353"/>
                </a:lnTo>
                <a:lnTo>
                  <a:pt x="6333033" y="4416472"/>
                </a:lnTo>
                <a:lnTo>
                  <a:pt x="6286503" y="4419602"/>
                </a:lnTo>
                <a:lnTo>
                  <a:pt x="6239973" y="4416472"/>
                </a:lnTo>
                <a:lnTo>
                  <a:pt x="6195346" y="4407353"/>
                </a:lnTo>
                <a:lnTo>
                  <a:pt x="6153030" y="4392655"/>
                </a:lnTo>
                <a:lnTo>
                  <a:pt x="6113434" y="4372786"/>
                </a:lnTo>
                <a:lnTo>
                  <a:pt x="6076966" y="4348155"/>
                </a:lnTo>
                <a:lnTo>
                  <a:pt x="6044035" y="4319169"/>
                </a:lnTo>
                <a:lnTo>
                  <a:pt x="6015050" y="4286239"/>
                </a:lnTo>
                <a:lnTo>
                  <a:pt x="5990418" y="4249771"/>
                </a:lnTo>
                <a:lnTo>
                  <a:pt x="5970549" y="4210175"/>
                </a:lnTo>
                <a:lnTo>
                  <a:pt x="5955852" y="4167859"/>
                </a:lnTo>
                <a:lnTo>
                  <a:pt x="5946733" y="4123232"/>
                </a:lnTo>
                <a:lnTo>
                  <a:pt x="5943603" y="4076702"/>
                </a:lnTo>
                <a:close/>
              </a:path>
              <a:path w="6705600" h="4419600">
                <a:moveTo>
                  <a:pt x="6019803" y="1257300"/>
                </a:moveTo>
                <a:lnTo>
                  <a:pt x="6022933" y="1210770"/>
                </a:lnTo>
                <a:lnTo>
                  <a:pt x="6032052" y="1166143"/>
                </a:lnTo>
                <a:lnTo>
                  <a:pt x="6046750" y="1123827"/>
                </a:lnTo>
                <a:lnTo>
                  <a:pt x="6066619" y="1084231"/>
                </a:lnTo>
                <a:lnTo>
                  <a:pt x="6091250" y="1047763"/>
                </a:lnTo>
                <a:lnTo>
                  <a:pt x="6120235" y="1014833"/>
                </a:lnTo>
                <a:lnTo>
                  <a:pt x="6153166" y="985847"/>
                </a:lnTo>
                <a:lnTo>
                  <a:pt x="6189634" y="961216"/>
                </a:lnTo>
                <a:lnTo>
                  <a:pt x="6229230" y="941347"/>
                </a:lnTo>
                <a:lnTo>
                  <a:pt x="6271546" y="926649"/>
                </a:lnTo>
                <a:lnTo>
                  <a:pt x="6316173" y="917530"/>
                </a:lnTo>
                <a:lnTo>
                  <a:pt x="6362703" y="914400"/>
                </a:lnTo>
                <a:lnTo>
                  <a:pt x="6409233" y="917530"/>
                </a:lnTo>
                <a:lnTo>
                  <a:pt x="6453860" y="926649"/>
                </a:lnTo>
                <a:lnTo>
                  <a:pt x="6496176" y="941347"/>
                </a:lnTo>
                <a:lnTo>
                  <a:pt x="6535772" y="961216"/>
                </a:lnTo>
                <a:lnTo>
                  <a:pt x="6572240" y="985847"/>
                </a:lnTo>
                <a:lnTo>
                  <a:pt x="6605171" y="1014833"/>
                </a:lnTo>
                <a:lnTo>
                  <a:pt x="6634156" y="1047763"/>
                </a:lnTo>
                <a:lnTo>
                  <a:pt x="6658788" y="1084231"/>
                </a:lnTo>
                <a:lnTo>
                  <a:pt x="6678657" y="1123827"/>
                </a:lnTo>
                <a:lnTo>
                  <a:pt x="6693355" y="1166143"/>
                </a:lnTo>
                <a:lnTo>
                  <a:pt x="6702473" y="1210770"/>
                </a:lnTo>
                <a:lnTo>
                  <a:pt x="6705603" y="1257300"/>
                </a:lnTo>
                <a:lnTo>
                  <a:pt x="6702473" y="1303830"/>
                </a:lnTo>
                <a:lnTo>
                  <a:pt x="6693355" y="1348457"/>
                </a:lnTo>
                <a:lnTo>
                  <a:pt x="6678657" y="1390773"/>
                </a:lnTo>
                <a:lnTo>
                  <a:pt x="6658788" y="1430369"/>
                </a:lnTo>
                <a:lnTo>
                  <a:pt x="6634156" y="1466837"/>
                </a:lnTo>
                <a:lnTo>
                  <a:pt x="6605171" y="1499768"/>
                </a:lnTo>
                <a:lnTo>
                  <a:pt x="6572240" y="1528753"/>
                </a:lnTo>
                <a:lnTo>
                  <a:pt x="6535772" y="1553385"/>
                </a:lnTo>
                <a:lnTo>
                  <a:pt x="6496176" y="1573254"/>
                </a:lnTo>
                <a:lnTo>
                  <a:pt x="6453860" y="1587952"/>
                </a:lnTo>
                <a:lnTo>
                  <a:pt x="6409233" y="1597070"/>
                </a:lnTo>
                <a:lnTo>
                  <a:pt x="6362703" y="1600200"/>
                </a:lnTo>
                <a:lnTo>
                  <a:pt x="6316173" y="1597070"/>
                </a:lnTo>
                <a:lnTo>
                  <a:pt x="6271546" y="1587952"/>
                </a:lnTo>
                <a:lnTo>
                  <a:pt x="6229230" y="1573254"/>
                </a:lnTo>
                <a:lnTo>
                  <a:pt x="6189634" y="1553385"/>
                </a:lnTo>
                <a:lnTo>
                  <a:pt x="6153166" y="1528753"/>
                </a:lnTo>
                <a:lnTo>
                  <a:pt x="6120235" y="1499768"/>
                </a:lnTo>
                <a:lnTo>
                  <a:pt x="6091250" y="1466837"/>
                </a:lnTo>
                <a:lnTo>
                  <a:pt x="6066619" y="1430369"/>
                </a:lnTo>
                <a:lnTo>
                  <a:pt x="6046750" y="1390773"/>
                </a:lnTo>
                <a:lnTo>
                  <a:pt x="6032052" y="1348457"/>
                </a:lnTo>
                <a:lnTo>
                  <a:pt x="6022933" y="1303830"/>
                </a:lnTo>
                <a:lnTo>
                  <a:pt x="6019803" y="1257300"/>
                </a:lnTo>
                <a:close/>
              </a:path>
            </a:pathLst>
          </a:custGeom>
          <a:noFill/>
          <a:ln w="9525">
            <a:solidFill>
              <a:srgbClr val="000000"/>
            </a:solidFill>
            <a:round/>
          </a:ln>
        </p:spPr>
        <p:style>
          <a:lnRef idx="0"/>
          <a:fillRef idx="0"/>
          <a:effectRef idx="0"/>
          <a:fontRef idx="minor"/>
        </p:style>
        <p:txBody>
          <a:bodyPr/>
          <a:lstStyle/>
          <a:p/>
        </p:txBody>
      </p:sp>
      <p:sp>
        <p:nvSpPr>
          <p:cNvPr id="623" name="object 9"/>
          <p:cNvSpPr/>
          <p:nvPr/>
        </p:nvSpPr>
        <p:spPr>
          <a:xfrm>
            <a:off x="1816560" y="423720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624" name="object 10"/>
          <p:cNvSpPr/>
          <p:nvPr/>
        </p:nvSpPr>
        <p:spPr>
          <a:xfrm>
            <a:off x="1794240" y="551448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625" name="object 11"/>
          <p:cNvSpPr/>
          <p:nvPr/>
        </p:nvSpPr>
        <p:spPr>
          <a:xfrm>
            <a:off x="3169800" y="2371320"/>
            <a:ext cx="273240" cy="360"/>
          </a:xfrm>
          <a:custGeom>
            <a:rect l="l" t="t" r="r" b="b"/>
            <a:pathLst>
              <a:path w="309879">
                <a:moveTo>
                  <a:pt x="0" y="0"/>
                </a:moveTo>
                <a:lnTo>
                  <a:pt x="309614" y="0"/>
                </a:lnTo>
              </a:path>
            </a:pathLst>
          </a:custGeom>
          <a:noFill/>
          <a:ln w="6344">
            <a:solidFill>
              <a:srgbClr val="000000"/>
            </a:solidFill>
            <a:round/>
          </a:ln>
        </p:spPr>
        <p:style>
          <a:lnRef idx="0"/>
          <a:fillRef idx="0"/>
          <a:effectRef idx="0"/>
          <a:fontRef idx="minor"/>
        </p:style>
        <p:txBody>
          <a:bodyPr/>
          <a:lstStyle/>
          <a:p/>
        </p:txBody>
      </p:sp>
      <p:sp>
        <p:nvSpPr>
          <p:cNvPr id="626" name="object 12"/>
          <p:cNvSpPr/>
          <p:nvPr/>
        </p:nvSpPr>
        <p:spPr>
          <a:xfrm>
            <a:off x="3150000" y="229860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627" name="object 13"/>
          <p:cNvSpPr/>
          <p:nvPr/>
        </p:nvSpPr>
        <p:spPr>
          <a:xfrm>
            <a:off x="4525560" y="2382480"/>
            <a:ext cx="323640" cy="360"/>
          </a:xfrm>
          <a:custGeom>
            <a:rect l="l" t="t" r="r" b="b"/>
            <a:pathLst>
              <a:path w="367029">
                <a:moveTo>
                  <a:pt x="0" y="0"/>
                </a:moveTo>
                <a:lnTo>
                  <a:pt x="366761" y="0"/>
                </a:lnTo>
              </a:path>
            </a:pathLst>
          </a:custGeom>
          <a:noFill/>
          <a:ln w="6344">
            <a:solidFill>
              <a:srgbClr val="000000"/>
            </a:solidFill>
            <a:round/>
          </a:ln>
        </p:spPr>
        <p:style>
          <a:lnRef idx="0"/>
          <a:fillRef idx="0"/>
          <a:effectRef idx="0"/>
          <a:fontRef idx="minor"/>
        </p:style>
        <p:txBody>
          <a:bodyPr/>
          <a:lstStyle/>
          <a:p/>
        </p:txBody>
      </p:sp>
      <p:sp>
        <p:nvSpPr>
          <p:cNvPr id="628" name="object 14"/>
          <p:cNvSpPr/>
          <p:nvPr/>
        </p:nvSpPr>
        <p:spPr>
          <a:xfrm>
            <a:off x="4506120" y="230976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629" name="object 15"/>
          <p:cNvSpPr/>
          <p:nvPr/>
        </p:nvSpPr>
        <p:spPr>
          <a:xfrm>
            <a:off x="5803200" y="2315160"/>
            <a:ext cx="323640" cy="360"/>
          </a:xfrm>
          <a:custGeom>
            <a:rect l="l" t="t" r="r" b="b"/>
            <a:pathLst>
              <a:path w="367029">
                <a:moveTo>
                  <a:pt x="0" y="0"/>
                </a:moveTo>
                <a:lnTo>
                  <a:pt x="366761" y="0"/>
                </a:lnTo>
              </a:path>
            </a:pathLst>
          </a:custGeom>
          <a:noFill/>
          <a:ln w="6344">
            <a:solidFill>
              <a:srgbClr val="000000"/>
            </a:solidFill>
            <a:round/>
          </a:ln>
        </p:spPr>
        <p:style>
          <a:lnRef idx="0"/>
          <a:fillRef idx="0"/>
          <a:effectRef idx="0"/>
          <a:fontRef idx="minor"/>
        </p:style>
        <p:txBody>
          <a:bodyPr/>
          <a:lstStyle/>
          <a:p/>
        </p:txBody>
      </p:sp>
      <p:sp>
        <p:nvSpPr>
          <p:cNvPr id="630" name="object 16"/>
          <p:cNvSpPr/>
          <p:nvPr/>
        </p:nvSpPr>
        <p:spPr>
          <a:xfrm>
            <a:off x="5783400" y="224244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631" name="object 17"/>
          <p:cNvSpPr/>
          <p:nvPr/>
        </p:nvSpPr>
        <p:spPr>
          <a:xfrm>
            <a:off x="7128000" y="3026880"/>
            <a:ext cx="32796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34">
                <a:solidFill>
                  <a:srgbClr val="000000"/>
                </a:solidFill>
                <a:latin typeface="Times New Roman"/>
              </a:rPr>
              <a:t>x</a:t>
            </a:r>
            <a:r>
              <a:rPr lang="en-US" sz="3168" b="0" strike="noStrike" spc="-199" baseline="-18000">
                <a:solidFill>
                  <a:srgbClr val="000000"/>
                </a:solidFill>
                <a:latin typeface="Times New Roman"/>
              </a:rPr>
              <a:t>1</a:t>
            </a:r>
            <a:endParaRPr lang="en-IN" sz="3170" b="0" strike="noStrike" spc="-1">
              <a:latin typeface="Arial"/>
            </a:endParaRPr>
          </a:p>
        </p:txBody>
      </p:sp>
      <p:sp>
        <p:nvSpPr>
          <p:cNvPr id="632" name="object 18"/>
          <p:cNvSpPr/>
          <p:nvPr/>
        </p:nvSpPr>
        <p:spPr>
          <a:xfrm>
            <a:off x="7061040" y="4237200"/>
            <a:ext cx="35712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18">
                <a:solidFill>
                  <a:srgbClr val="000000"/>
                </a:solidFill>
                <a:latin typeface="Times New Roman"/>
              </a:rPr>
              <a:t>x</a:t>
            </a:r>
            <a:r>
              <a:rPr lang="en-US" sz="3168" b="0" strike="noStrike" spc="-26" baseline="-18000">
                <a:solidFill>
                  <a:srgbClr val="000000"/>
                </a:solidFill>
                <a:latin typeface="Times New Roman"/>
              </a:rPr>
              <a:t>2</a:t>
            </a:r>
            <a:endParaRPr lang="en-IN" sz="3170" b="0" strike="noStrike" spc="-1">
              <a:latin typeface="Arial"/>
            </a:endParaRPr>
          </a:p>
        </p:txBody>
      </p:sp>
      <p:sp>
        <p:nvSpPr>
          <p:cNvPr id="633" name="object 19"/>
          <p:cNvSpPr/>
          <p:nvPr/>
        </p:nvSpPr>
        <p:spPr>
          <a:xfrm>
            <a:off x="7061040" y="5514480"/>
            <a:ext cx="348840" cy="532440"/>
          </a:xfrm>
          <a:prstGeom prst="rect">
            <a:avLst/>
          </a:prstGeom>
          <a:noFill/>
          <a:ln w="0">
            <a:noFill/>
          </a:ln>
        </p:spPr>
        <p:style>
          <a:lnRef idx="0"/>
          <a:fillRef idx="0"/>
          <a:effectRef idx="0"/>
          <a:fontRef idx="minor"/>
        </p:style>
        <p:txBody>
          <a:bodyPr lIns="0" tIns="10800" rIns="0" bIns="0" anchor="t">
            <a:spAutoFit/>
          </a:bodyPr>
          <a:lstStyle/>
          <a:p>
            <a:pPr marL="33480">
              <a:lnSpc>
                <a:spcPct val="100000"/>
              </a:lnSpc>
              <a:spcBef>
                <a:spcPts val="85"/>
              </a:spcBef>
              <a:buNone/>
            </a:pPr>
            <a:r>
              <a:rPr lang="en-US" sz="2830" b="0" i="1" strike="noStrike" spc="-49">
                <a:solidFill>
                  <a:srgbClr val="000000"/>
                </a:solidFill>
                <a:latin typeface="Times New Roman"/>
              </a:rPr>
              <a:t>x</a:t>
            </a:r>
            <a:r>
              <a:rPr lang="en-US" sz="3168" b="0" strike="noStrike" spc="-72" baseline="-18000">
                <a:solidFill>
                  <a:srgbClr val="000000"/>
                </a:solidFill>
                <a:latin typeface="Times New Roman"/>
              </a:rPr>
              <a:t>3</a:t>
            </a:r>
            <a:endParaRPr lang="en-IN" sz="3170" b="0" strike="noStrike" spc="-1">
              <a:latin typeface="Arial"/>
            </a:endParaRPr>
          </a:p>
        </p:txBody>
      </p:sp>
      <p:sp>
        <p:nvSpPr>
          <p:cNvPr id="634" name="object 20"/>
          <p:cNvSpPr/>
          <p:nvPr/>
        </p:nvSpPr>
        <p:spPr>
          <a:xfrm>
            <a:off x="2085480" y="2690640"/>
            <a:ext cx="4975200" cy="3159720"/>
          </a:xfrm>
          <a:custGeom>
            <a:rect l="l" t="t" r="r" b="b"/>
            <a:pathLst>
              <a:path w="5638800" h="3581400">
                <a:moveTo>
                  <a:pt x="228600" y="685800"/>
                </a:moveTo>
                <a:lnTo>
                  <a:pt x="2667001" y="0"/>
                </a:lnTo>
              </a:path>
              <a:path w="5638800" h="3581400">
                <a:moveTo>
                  <a:pt x="228600" y="762000"/>
                </a:moveTo>
                <a:lnTo>
                  <a:pt x="4191002" y="76200"/>
                </a:lnTo>
              </a:path>
              <a:path w="5638800" h="3581400">
                <a:moveTo>
                  <a:pt x="228600" y="914400"/>
                </a:moveTo>
                <a:lnTo>
                  <a:pt x="5486403" y="2057401"/>
                </a:lnTo>
              </a:path>
              <a:path w="5638800" h="3581400">
                <a:moveTo>
                  <a:pt x="152400" y="990600"/>
                </a:moveTo>
                <a:lnTo>
                  <a:pt x="5486403" y="3429001"/>
                </a:lnTo>
              </a:path>
              <a:path w="5638800" h="3581400">
                <a:moveTo>
                  <a:pt x="228600" y="838200"/>
                </a:moveTo>
                <a:lnTo>
                  <a:pt x="5562603" y="838200"/>
                </a:lnTo>
              </a:path>
              <a:path w="5638800" h="3581400">
                <a:moveTo>
                  <a:pt x="76200" y="1752600"/>
                </a:moveTo>
                <a:lnTo>
                  <a:pt x="2667001" y="76200"/>
                </a:lnTo>
              </a:path>
              <a:path w="5638800" h="3581400">
                <a:moveTo>
                  <a:pt x="152400" y="1828801"/>
                </a:moveTo>
                <a:lnTo>
                  <a:pt x="4267202" y="152400"/>
                </a:lnTo>
              </a:path>
              <a:path w="5638800" h="3581400">
                <a:moveTo>
                  <a:pt x="228600" y="1905001"/>
                </a:moveTo>
                <a:lnTo>
                  <a:pt x="5562603" y="838200"/>
                </a:lnTo>
              </a:path>
              <a:path w="5638800" h="3581400">
                <a:moveTo>
                  <a:pt x="228600" y="1981201"/>
                </a:moveTo>
                <a:lnTo>
                  <a:pt x="5486403" y="2057401"/>
                </a:lnTo>
              </a:path>
              <a:path w="5638800" h="3581400">
                <a:moveTo>
                  <a:pt x="228600" y="2057401"/>
                </a:moveTo>
                <a:lnTo>
                  <a:pt x="5486403" y="3505201"/>
                </a:lnTo>
              </a:path>
              <a:path w="5638800" h="3581400">
                <a:moveTo>
                  <a:pt x="0" y="3200401"/>
                </a:moveTo>
                <a:lnTo>
                  <a:pt x="1219200" y="152400"/>
                </a:lnTo>
              </a:path>
              <a:path w="5638800" h="3581400">
                <a:moveTo>
                  <a:pt x="76200" y="3200401"/>
                </a:moveTo>
                <a:lnTo>
                  <a:pt x="5638803" y="914400"/>
                </a:lnTo>
              </a:path>
              <a:path w="5638800" h="3581400">
                <a:moveTo>
                  <a:pt x="152400" y="3276601"/>
                </a:moveTo>
                <a:lnTo>
                  <a:pt x="5486403" y="2133601"/>
                </a:lnTo>
              </a:path>
              <a:path w="5638800" h="3581400">
                <a:moveTo>
                  <a:pt x="228600" y="3352801"/>
                </a:moveTo>
                <a:lnTo>
                  <a:pt x="5486403" y="3581402"/>
                </a:lnTo>
              </a:path>
              <a:path w="5638800" h="3581400">
                <a:moveTo>
                  <a:pt x="1371600" y="152400"/>
                </a:moveTo>
                <a:lnTo>
                  <a:pt x="5486403" y="1981201"/>
                </a:lnTo>
              </a:path>
              <a:path w="5638800" h="3581400">
                <a:moveTo>
                  <a:pt x="1295400" y="152400"/>
                </a:moveTo>
                <a:lnTo>
                  <a:pt x="5562603" y="3352801"/>
                </a:lnTo>
              </a:path>
              <a:path w="5638800" h="3581400">
                <a:moveTo>
                  <a:pt x="3200401" y="0"/>
                </a:moveTo>
                <a:lnTo>
                  <a:pt x="5562603" y="762000"/>
                </a:lnTo>
              </a:path>
              <a:path w="5638800" h="3581400">
                <a:moveTo>
                  <a:pt x="3124201" y="76200"/>
                </a:moveTo>
                <a:lnTo>
                  <a:pt x="5562603" y="3276601"/>
                </a:lnTo>
              </a:path>
              <a:path w="5638800" h="3581400">
                <a:moveTo>
                  <a:pt x="4648202" y="0"/>
                </a:moveTo>
                <a:lnTo>
                  <a:pt x="5638803" y="533400"/>
                </a:lnTo>
              </a:path>
              <a:path w="5638800" h="3581400">
                <a:moveTo>
                  <a:pt x="4572002" y="76200"/>
                </a:moveTo>
                <a:lnTo>
                  <a:pt x="5638803" y="3276601"/>
                </a:lnTo>
              </a:path>
            </a:pathLst>
          </a:custGeom>
          <a:noFill/>
          <a:ln w="9525">
            <a:solidFill>
              <a:srgbClr val="000000"/>
            </a:solidFill>
            <a:round/>
          </a:ln>
        </p:spPr>
        <p:style>
          <a:lnRef idx="0"/>
          <a:fillRef idx="0"/>
          <a:effectRef idx="0"/>
          <a:fontRef idx="minor"/>
        </p:style>
        <p:txBody>
          <a:bodyPr/>
          <a:lstStyle/>
          <a:p/>
        </p:txBody>
      </p:sp>
    </p:spTree>
  </p:cSld>
  <p:clrMapOvr>
    <a:masterClrMapping/>
  </p:clrMapOvr>
  <p:transition/>
  <p:timing/>
</p:sld>
</file>

<file path=ppt/slides/slide4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35" name="PlaceHolder 1"/>
          <p:cNvSpPr>
            <a:spLocks noGrp="1"/>
          </p:cNvSpPr>
          <p:nvPr>
            <p:ph type="title" idx="4294967295"/>
          </p:nvPr>
        </p:nvSpPr>
        <p:spPr>
          <a:xfrm>
            <a:off x="1600200" y="685800"/>
            <a:ext cx="5638320" cy="1156320"/>
          </a:xfrm>
          <a:prstGeom prst="rect">
            <a:avLst/>
          </a:prstGeom>
          <a:noFill/>
          <a:ln w="0">
            <a:noFill/>
          </a:ln>
        </p:spPr>
        <p:txBody>
          <a:bodyPr lIns="0" tIns="11160" rIns="0" bIns="0" anchor="t">
            <a:noAutofit/>
          </a:bodyPr>
          <a:lstStyle/>
          <a:p>
            <a:pPr marL="11160">
              <a:lnSpc>
                <a:spcPct val="100000"/>
              </a:lnSpc>
              <a:spcBef>
                <a:spcPts val="88"/>
              </a:spcBef>
              <a:buNone/>
            </a:pPr>
            <a:r>
              <a:rPr lang="en-US" sz="4380" b="0" strike="noStrike" spc="-4">
                <a:solidFill>
                  <a:srgbClr val="0A31FF"/>
                </a:solidFill>
                <a:latin typeface="Arial"/>
              </a:rPr>
              <a:t>NP-hardness</a:t>
            </a:r>
            <a:endParaRPr lang="en-US" sz="4380" b="0" strike="noStrike" spc="-1">
              <a:solidFill>
                <a:srgbClr val="000000"/>
              </a:solidFill>
              <a:latin typeface="Calibri"/>
            </a:endParaRPr>
          </a:p>
        </p:txBody>
      </p:sp>
      <p:sp>
        <p:nvSpPr>
          <p:cNvPr id="636" name="object 3"/>
          <p:cNvSpPr/>
          <p:nvPr/>
        </p:nvSpPr>
        <p:spPr>
          <a:xfrm>
            <a:off x="877680" y="1913040"/>
            <a:ext cx="7351560" cy="20901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tabLst>
                <a:tab pos="2316960"/>
              </a:tabLst>
            </a:pPr>
            <a:r>
              <a:rPr lang="en-US" sz="2830" b="0" strike="noStrike" spc="-1">
                <a:solidFill>
                  <a:srgbClr val="FF2800"/>
                </a:solidFill>
                <a:latin typeface="Comic Sans MS"/>
              </a:rPr>
              <a:t>A</a:t>
            </a:r>
            <a:r>
              <a:rPr lang="en-US" sz="2830" b="0" strike="noStrike" spc="-4">
                <a:solidFill>
                  <a:srgbClr val="FF2800"/>
                </a:solidFill>
                <a:latin typeface="Comic Sans MS"/>
              </a:rPr>
              <a:t> </a:t>
            </a:r>
            <a:r>
              <a:rPr lang="en-US" sz="2830" b="0" strike="noStrike" spc="-1">
                <a:solidFill>
                  <a:srgbClr val="FF2800"/>
                </a:solidFill>
                <a:latin typeface="Comic Sans MS"/>
              </a:rPr>
              <a:t>problem </a:t>
            </a:r>
            <a:r>
              <a:rPr lang="en-US" sz="2830" b="0" strike="noStrike" spc="-4">
                <a:solidFill>
                  <a:srgbClr val="FF2800"/>
                </a:solidFill>
                <a:latin typeface="Comic Sans MS"/>
              </a:rPr>
              <a:t>is	</a:t>
            </a:r>
            <a:r>
              <a:rPr lang="en-US" sz="2830" b="0" strike="noStrike" spc="-1">
                <a:solidFill>
                  <a:srgbClr val="FF2800"/>
                </a:solidFill>
                <a:latin typeface="Comic Sans MS"/>
              </a:rPr>
              <a:t>NP-hard</a:t>
            </a:r>
            <a:r>
              <a:rPr lang="en-US" sz="2830" b="0" strike="noStrike" spc="-4">
                <a:solidFill>
                  <a:srgbClr val="FF2800"/>
                </a:solidFill>
                <a:latin typeface="Comic Sans MS"/>
              </a:rPr>
              <a:t> if:</a:t>
            </a:r>
            <a:endParaRPr lang="en-IN" sz="2830" b="0" strike="noStrike" spc="-1">
              <a:latin typeface="Arial"/>
            </a:endParaRPr>
          </a:p>
          <a:p>
            <a:pPr>
              <a:lnSpc>
                <a:spcPct val="100000"/>
              </a:lnSpc>
              <a:buNone/>
              <a:tabLst>
                <a:tab pos="2316960"/>
              </a:tabLst>
            </a:pPr>
            <a:endParaRPr lang="en-IN" sz="3270" b="0" strike="noStrike" spc="-1">
              <a:latin typeface="Arial"/>
            </a:endParaRPr>
          </a:p>
          <a:p>
            <a:pPr marL="956880" indent="-140040">
              <a:lnSpc>
                <a:spcPct val="100000"/>
              </a:lnSpc>
              <a:buClr>
                <a:srgbClr val="4348AA"/>
              </a:buClr>
              <a:buSzPct val="97000"/>
              <a:buFont typeface="Symbol"/>
              <a:buChar char=""/>
              <a:tabLst>
                <a:tab pos="957600"/>
              </a:tabLst>
            </a:pPr>
            <a:r>
              <a:rPr lang="en-US" sz="2830" b="0" strike="noStrike" spc="-1">
                <a:solidFill>
                  <a:srgbClr val="4348AA"/>
                </a:solidFill>
                <a:latin typeface="Comic Sans MS"/>
              </a:rPr>
              <a:t>Every </a:t>
            </a:r>
            <a:r>
              <a:rPr lang="en-US" sz="2830" b="0" strike="noStrike" spc="-1">
                <a:solidFill>
                  <a:srgbClr val="000000"/>
                </a:solidFill>
                <a:latin typeface="Comic Sans MS"/>
              </a:rPr>
              <a:t>NP </a:t>
            </a:r>
            <a:r>
              <a:rPr lang="en-US" sz="2830" b="0" strike="noStrike" spc="-1">
                <a:solidFill>
                  <a:srgbClr val="4348AA"/>
                </a:solidFill>
                <a:latin typeface="Comic Sans MS"/>
              </a:rPr>
              <a:t>problem </a:t>
            </a:r>
            <a:r>
              <a:rPr lang="en-US" sz="2830" b="0" strike="noStrike" spc="-4">
                <a:solidFill>
                  <a:srgbClr val="4348AA"/>
                </a:solidFill>
                <a:latin typeface="Comic Sans MS"/>
              </a:rPr>
              <a:t>is reduced to</a:t>
            </a:r>
            <a:r>
              <a:rPr lang="en-US" sz="2830" b="0" strike="noStrike" spc="-94">
                <a:solidFill>
                  <a:srgbClr val="4348AA"/>
                </a:solidFill>
                <a:latin typeface="Comic Sans MS"/>
              </a:rPr>
              <a:t> </a:t>
            </a:r>
            <a:r>
              <a:rPr lang="en-US" sz="2830" b="0" strike="noStrike" spc="-4">
                <a:solidFill>
                  <a:srgbClr val="4348AA"/>
                </a:solidFill>
                <a:latin typeface="Comic Sans MS"/>
              </a:rPr>
              <a:t>it</a:t>
            </a:r>
            <a:endParaRPr lang="en-IN" sz="2830" b="0" strike="noStrike" spc="-1">
              <a:latin typeface="Arial"/>
            </a:endParaRPr>
          </a:p>
          <a:p>
            <a:pPr marL="2767320">
              <a:lnSpc>
                <a:spcPct val="100000"/>
              </a:lnSpc>
              <a:spcBef>
                <a:spcPts val="2285"/>
              </a:spcBef>
              <a:buNone/>
              <a:tabLst>
                <a:tab pos="957600"/>
              </a:tabLst>
            </a:pPr>
            <a:r>
              <a:rPr lang="en-US" sz="2830" b="0" strike="noStrike" spc="-4">
                <a:solidFill>
                  <a:srgbClr val="4348AA"/>
                </a:solidFill>
                <a:latin typeface="Comic Sans MS"/>
              </a:rPr>
              <a:t>(in </a:t>
            </a:r>
            <a:r>
              <a:rPr lang="en-US" sz="2830" b="0" strike="noStrike" spc="-1">
                <a:solidFill>
                  <a:srgbClr val="4348AA"/>
                </a:solidFill>
                <a:latin typeface="Comic Sans MS"/>
              </a:rPr>
              <a:t>polynomial</a:t>
            </a:r>
            <a:r>
              <a:rPr lang="en-US" sz="2830" b="0" strike="noStrike" spc="-24">
                <a:solidFill>
                  <a:srgbClr val="4348AA"/>
                </a:solidFill>
                <a:latin typeface="Comic Sans MS"/>
              </a:rPr>
              <a:t> </a:t>
            </a:r>
            <a:r>
              <a:rPr lang="en-US" sz="2830" b="0" strike="noStrike" spc="-4">
                <a:solidFill>
                  <a:srgbClr val="4348AA"/>
                </a:solidFill>
                <a:latin typeface="Comic Sans MS"/>
              </a:rPr>
              <a:t>time)</a:t>
            </a:r>
            <a:endParaRPr lang="en-IN" sz="2830" b="0" strike="noStrike" spc="-1">
              <a:latin typeface="Arial"/>
            </a:endParaRPr>
          </a:p>
        </p:txBody>
      </p:sp>
    </p:spTree>
  </p:cSld>
  <p:clrMapOvr>
    <a:masterClrMapping/>
  </p:clrMapOvr>
  <p:transition/>
  <p:timing/>
</p:sld>
</file>

<file path=ppt/slides/slide4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37" name="PlaceHolder 1"/>
          <p:cNvSpPr>
            <a:spLocks noGrp="1"/>
          </p:cNvSpPr>
          <p:nvPr>
            <p:ph type="title" idx="4294967295"/>
          </p:nvPr>
        </p:nvSpPr>
        <p:spPr>
          <a:xfrm>
            <a:off x="1600200" y="685800"/>
            <a:ext cx="5638320" cy="1156320"/>
          </a:xfrm>
          <a:prstGeom prst="rect">
            <a:avLst/>
          </a:prstGeom>
          <a:noFill/>
          <a:ln w="0">
            <a:noFill/>
          </a:ln>
        </p:spPr>
        <p:txBody>
          <a:bodyPr lIns="0" tIns="11160" rIns="0" bIns="0" anchor="t">
            <a:noAutofit/>
          </a:bodyPr>
          <a:lstStyle/>
          <a:p>
            <a:pPr marL="11160">
              <a:lnSpc>
                <a:spcPct val="100000"/>
              </a:lnSpc>
              <a:spcBef>
                <a:spcPts val="88"/>
              </a:spcBef>
              <a:buNone/>
            </a:pPr>
            <a:r>
              <a:rPr lang="en-US" sz="4380" b="0" strike="noStrike" spc="-4">
                <a:solidFill>
                  <a:srgbClr val="0A31FF"/>
                </a:solidFill>
                <a:latin typeface="Arial"/>
              </a:rPr>
              <a:t>NP-Completeness</a:t>
            </a:r>
            <a:endParaRPr lang="en-US" sz="4380" b="0" strike="noStrike" spc="-1">
              <a:solidFill>
                <a:srgbClr val="000000"/>
              </a:solidFill>
              <a:latin typeface="Calibri"/>
            </a:endParaRPr>
          </a:p>
        </p:txBody>
      </p:sp>
      <p:sp>
        <p:nvSpPr>
          <p:cNvPr id="638" name="object 3"/>
          <p:cNvSpPr/>
          <p:nvPr/>
        </p:nvSpPr>
        <p:spPr>
          <a:xfrm>
            <a:off x="877680" y="1913040"/>
            <a:ext cx="7961400" cy="346644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tabLst>
                <a:tab pos="2316960"/>
              </a:tabLst>
            </a:pPr>
            <a:r>
              <a:rPr lang="en-US" sz="2830" b="0" strike="noStrike" spc="-1">
                <a:solidFill>
                  <a:srgbClr val="FF2800"/>
                </a:solidFill>
                <a:latin typeface="Comic Sans MS"/>
              </a:rPr>
              <a:t>A</a:t>
            </a:r>
            <a:r>
              <a:rPr lang="en-US" sz="2830" b="0" strike="noStrike" spc="-4">
                <a:solidFill>
                  <a:srgbClr val="FF2800"/>
                </a:solidFill>
                <a:latin typeface="Comic Sans MS"/>
              </a:rPr>
              <a:t> </a:t>
            </a:r>
            <a:r>
              <a:rPr lang="en-US" sz="2830" b="0" strike="noStrike" spc="-1">
                <a:solidFill>
                  <a:srgbClr val="FF2800"/>
                </a:solidFill>
                <a:latin typeface="Comic Sans MS"/>
              </a:rPr>
              <a:t>problem </a:t>
            </a:r>
            <a:r>
              <a:rPr lang="en-US" sz="2830" b="0" strike="noStrike" spc="-4">
                <a:solidFill>
                  <a:srgbClr val="FF2800"/>
                </a:solidFill>
                <a:latin typeface="Comic Sans MS"/>
              </a:rPr>
              <a:t>is	</a:t>
            </a:r>
            <a:r>
              <a:rPr lang="en-US" sz="2830" b="0" strike="noStrike" spc="-1">
                <a:solidFill>
                  <a:srgbClr val="FF2800"/>
                </a:solidFill>
                <a:latin typeface="Comic Sans MS"/>
              </a:rPr>
              <a:t>NP-complete</a:t>
            </a:r>
            <a:r>
              <a:rPr lang="en-US" sz="2830" b="0" strike="noStrike" spc="-4">
                <a:solidFill>
                  <a:srgbClr val="FF2800"/>
                </a:solidFill>
                <a:latin typeface="Comic Sans MS"/>
              </a:rPr>
              <a:t> if:</a:t>
            </a:r>
            <a:endParaRPr lang="en-IN" sz="2830" b="0" strike="noStrike" spc="-1">
              <a:latin typeface="Arial"/>
            </a:endParaRPr>
          </a:p>
          <a:p>
            <a:pPr>
              <a:lnSpc>
                <a:spcPct val="100000"/>
              </a:lnSpc>
              <a:buNone/>
              <a:tabLst>
                <a:tab pos="2316960"/>
              </a:tabLst>
            </a:pPr>
            <a:endParaRPr lang="en-IN" sz="3270" b="0" strike="noStrike" spc="-1">
              <a:latin typeface="Arial"/>
            </a:endParaRPr>
          </a:p>
          <a:p>
            <a:pPr marL="956880" indent="-140040">
              <a:lnSpc>
                <a:spcPct val="100000"/>
              </a:lnSpc>
              <a:buClr>
                <a:srgbClr val="4348AA"/>
              </a:buClr>
              <a:buSzPct val="97000"/>
              <a:buFont typeface="Symbol"/>
              <a:buChar char=""/>
              <a:tabLst>
                <a:tab pos="957600"/>
              </a:tabLst>
            </a:pPr>
            <a:r>
              <a:rPr lang="en-US" sz="2830" b="0" strike="noStrike" spc="-4">
                <a:solidFill>
                  <a:srgbClr val="4348AA"/>
                </a:solidFill>
                <a:latin typeface="Comic Sans MS"/>
              </a:rPr>
              <a:t>It is in </a:t>
            </a:r>
            <a:r>
              <a:rPr lang="en-US" sz="2830" b="0" strike="noStrike" spc="-1">
                <a:solidFill>
                  <a:srgbClr val="000000"/>
                </a:solidFill>
                <a:latin typeface="Comic Sans MS"/>
              </a:rPr>
              <a:t>NP and </a:t>
            </a:r>
            <a:endParaRPr lang="en-IN" sz="2830" b="0" strike="noStrike" spc="-1">
              <a:latin typeface="Arial"/>
            </a:endParaRPr>
          </a:p>
          <a:p>
            <a:pPr>
              <a:lnSpc>
                <a:spcPct val="100000"/>
              </a:lnSpc>
              <a:spcBef>
                <a:spcPts val="31"/>
              </a:spcBef>
              <a:buNone/>
              <a:tabLst>
                <a:tab pos="957600"/>
              </a:tabLst>
            </a:pPr>
            <a:endParaRPr lang="en-IN" sz="3359" b="0" strike="noStrike" spc="-1">
              <a:latin typeface="Arial"/>
            </a:endParaRPr>
          </a:p>
          <a:p>
            <a:pPr marL="956880" indent="-140040">
              <a:lnSpc>
                <a:spcPct val="100000"/>
              </a:lnSpc>
              <a:buClr>
                <a:srgbClr val="4348AA"/>
              </a:buClr>
              <a:buSzPct val="97000"/>
              <a:buFont typeface="Comic Sans MS"/>
              <a:buChar char="•"/>
              <a:tabLst>
                <a:tab pos="957600"/>
              </a:tabLst>
            </a:pPr>
            <a:r>
              <a:rPr lang="en-US" sz="2830" b="0" strike="noStrike" spc="-1">
                <a:solidFill>
                  <a:srgbClr val="4348AA"/>
                </a:solidFill>
                <a:latin typeface="Comic Sans MS"/>
              </a:rPr>
              <a:t>It is NP-hard</a:t>
            </a:r>
            <a:endParaRPr lang="en-IN" sz="2830" b="0" strike="noStrike" spc="-1">
              <a:latin typeface="Arial"/>
            </a:endParaRPr>
          </a:p>
          <a:p>
            <a:pPr marL="1414080" lvl="1" indent="-140040">
              <a:lnSpc>
                <a:spcPct val="100000"/>
              </a:lnSpc>
              <a:buClr>
                <a:srgbClr val="C4BD97"/>
              </a:buClr>
              <a:buSzPct val="97000"/>
              <a:buFont typeface="Symbol"/>
              <a:buChar char=""/>
              <a:tabLst>
                <a:tab pos="957600"/>
              </a:tabLst>
            </a:pPr>
            <a:r>
              <a:rPr lang="en-US" sz="2830" b="0" strike="noStrike" spc="-1">
                <a:solidFill>
                  <a:srgbClr val="C4BD97"/>
                </a:solidFill>
                <a:latin typeface="Comic Sans MS"/>
              </a:rPr>
              <a:t>Every NP problem </a:t>
            </a:r>
            <a:r>
              <a:rPr lang="en-US" sz="2830" b="0" strike="noStrike" spc="-4">
                <a:solidFill>
                  <a:srgbClr val="C4BD97"/>
                </a:solidFill>
                <a:latin typeface="Comic Sans MS"/>
              </a:rPr>
              <a:t>is reduced to</a:t>
            </a:r>
            <a:r>
              <a:rPr lang="en-US" sz="2830" b="0" strike="noStrike" spc="-94">
                <a:solidFill>
                  <a:srgbClr val="C4BD97"/>
                </a:solidFill>
                <a:latin typeface="Comic Sans MS"/>
              </a:rPr>
              <a:t> </a:t>
            </a:r>
            <a:r>
              <a:rPr lang="en-US" sz="2830" b="0" strike="noStrike" spc="-4">
                <a:solidFill>
                  <a:srgbClr val="C4BD97"/>
                </a:solidFill>
                <a:latin typeface="Comic Sans MS"/>
              </a:rPr>
              <a:t>it</a:t>
            </a:r>
            <a:endParaRPr lang="en-IN" sz="2830" b="0" strike="noStrike" spc="-1">
              <a:latin typeface="Arial"/>
            </a:endParaRPr>
          </a:p>
          <a:p>
            <a:pPr marL="2767320">
              <a:lnSpc>
                <a:spcPct val="100000"/>
              </a:lnSpc>
              <a:spcBef>
                <a:spcPts val="2285"/>
              </a:spcBef>
              <a:buNone/>
              <a:tabLst>
                <a:tab pos="957600"/>
              </a:tabLst>
            </a:pPr>
            <a:r>
              <a:rPr lang="en-US" sz="2830" b="0" strike="noStrike" spc="-4">
                <a:solidFill>
                  <a:srgbClr val="C4BD97"/>
                </a:solidFill>
                <a:latin typeface="Comic Sans MS"/>
              </a:rPr>
              <a:t>(in </a:t>
            </a:r>
            <a:r>
              <a:rPr lang="en-US" sz="2830" b="0" strike="noStrike" spc="-1">
                <a:solidFill>
                  <a:srgbClr val="C4BD97"/>
                </a:solidFill>
                <a:latin typeface="Comic Sans MS"/>
              </a:rPr>
              <a:t>polynomial</a:t>
            </a:r>
            <a:r>
              <a:rPr lang="en-US" sz="2830" b="0" strike="noStrike" spc="-24">
                <a:solidFill>
                  <a:srgbClr val="C4BD97"/>
                </a:solidFill>
                <a:latin typeface="Comic Sans MS"/>
              </a:rPr>
              <a:t> </a:t>
            </a:r>
            <a:r>
              <a:rPr lang="en-US" sz="2830" b="0" strike="noStrike" spc="-4">
                <a:solidFill>
                  <a:srgbClr val="C4BD97"/>
                </a:solidFill>
                <a:latin typeface="Comic Sans MS"/>
              </a:rPr>
              <a:t>time)</a:t>
            </a:r>
            <a:endParaRPr lang="en-IN" sz="2830" b="0" strike="noStrike" spc="-1">
              <a:latin typeface="Arial"/>
            </a:endParaRPr>
          </a:p>
        </p:txBody>
      </p:sp>
    </p:spTree>
  </p:cSld>
  <p:clrMapOvr>
    <a:masterClrMapping/>
  </p:clrMapOvr>
  <p:transition/>
  <p:timing/>
</p:sld>
</file>

<file path=ppt/slides/slide4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39" name="PlaceHolder 1"/>
          <p:cNvSpPr>
            <a:spLocks noGrp="1"/>
          </p:cNvSpPr>
          <p:nvPr>
            <p:ph type="title" idx="4294967295"/>
          </p:nvPr>
        </p:nvSpPr>
        <p:spPr>
          <a:xfrm>
            <a:off x="608760" y="770040"/>
            <a:ext cx="2172600" cy="1156320"/>
          </a:xfrm>
          <a:prstGeom prst="rect">
            <a:avLst/>
          </a:prstGeom>
          <a:noFill/>
          <a:ln w="0">
            <a:noFill/>
          </a:ln>
        </p:spPr>
        <p:txBody>
          <a:bodyPr lIns="0" tIns="11160" rIns="0" bIns="0" anchor="t">
            <a:noAutofit/>
          </a:bodyPr>
          <a:lstStyle/>
          <a:p>
            <a:pPr marL="11160">
              <a:lnSpc>
                <a:spcPct val="100000"/>
              </a:lnSpc>
              <a:spcBef>
                <a:spcPts val="88"/>
              </a:spcBef>
              <a:buNone/>
            </a:pPr>
            <a:r>
              <a:rPr lang="en-US" sz="2830" b="0" strike="noStrike" spc="-4">
                <a:solidFill>
                  <a:srgbClr val="E02DA4"/>
                </a:solidFill>
                <a:latin typeface="Comic Sans MS"/>
              </a:rPr>
              <a:t>Observation:</a:t>
            </a:r>
            <a:endParaRPr lang="en-US" sz="2830" b="0" strike="noStrike" spc="-1">
              <a:solidFill>
                <a:srgbClr val="000000"/>
              </a:solidFill>
              <a:latin typeface="Calibri"/>
            </a:endParaRPr>
          </a:p>
        </p:txBody>
      </p:sp>
      <p:sp>
        <p:nvSpPr>
          <p:cNvPr id="640" name="object 3"/>
          <p:cNvSpPr/>
          <p:nvPr/>
        </p:nvSpPr>
        <p:spPr>
          <a:xfrm>
            <a:off x="1280880" y="1562400"/>
            <a:ext cx="6895800" cy="2411640"/>
          </a:xfrm>
          <a:prstGeom prst="rect">
            <a:avLst/>
          </a:prstGeom>
          <a:noFill/>
          <a:ln w="0">
            <a:noFill/>
          </a:ln>
        </p:spPr>
        <p:style>
          <a:lnRef idx="0"/>
          <a:fillRef idx="0"/>
          <a:effectRef idx="0"/>
          <a:fontRef idx="minor"/>
        </p:style>
        <p:txBody>
          <a:bodyPr lIns="0" tIns="9000" rIns="0" bIns="0" anchor="t">
            <a:spAutoFit/>
          </a:bodyPr>
          <a:lstStyle/>
          <a:p>
            <a:pPr marL="11160" algn="just">
              <a:lnSpc>
                <a:spcPct val="119000"/>
              </a:lnSpc>
              <a:spcBef>
                <a:spcPts val="71"/>
              </a:spcBef>
              <a:buNone/>
            </a:pPr>
            <a:r>
              <a:rPr lang="en-US" sz="2830" b="0" strike="noStrike" spc="-4">
                <a:solidFill>
                  <a:srgbClr val="4348AA"/>
                </a:solidFill>
                <a:latin typeface="Comic Sans MS"/>
              </a:rPr>
              <a:t>If we </a:t>
            </a:r>
            <a:r>
              <a:rPr lang="en-US" sz="2830" b="0" strike="noStrike" spc="-1">
                <a:solidFill>
                  <a:srgbClr val="4348AA"/>
                </a:solidFill>
                <a:latin typeface="Comic Sans MS"/>
              </a:rPr>
              <a:t>can solve any </a:t>
            </a:r>
            <a:r>
              <a:rPr lang="en-US" sz="2830" b="0" strike="noStrike" spc="-1">
                <a:solidFill>
                  <a:srgbClr val="000000"/>
                </a:solidFill>
                <a:latin typeface="Comic Sans MS"/>
              </a:rPr>
              <a:t>NP-complete</a:t>
            </a:r>
            <a:r>
              <a:rPr lang="en-US" sz="2830" b="0" strike="noStrike" spc="-94">
                <a:solidFill>
                  <a:srgbClr val="000000"/>
                </a:solidFill>
                <a:latin typeface="Comic Sans MS"/>
              </a:rPr>
              <a:t> </a:t>
            </a:r>
            <a:r>
              <a:rPr lang="en-US" sz="2830" b="0" strike="noStrike" spc="-1">
                <a:solidFill>
                  <a:srgbClr val="4348AA"/>
                </a:solidFill>
                <a:latin typeface="Comic Sans MS"/>
              </a:rPr>
              <a:t>problem  </a:t>
            </a:r>
            <a:r>
              <a:rPr lang="en-US" sz="2830" b="0" strike="noStrike" spc="-4">
                <a:solidFill>
                  <a:srgbClr val="4348AA"/>
                </a:solidFill>
                <a:latin typeface="Comic Sans MS"/>
              </a:rPr>
              <a:t>in </a:t>
            </a:r>
            <a:r>
              <a:rPr lang="en-US" sz="2830" b="0" strike="noStrike" spc="-1">
                <a:solidFill>
                  <a:srgbClr val="4348AA"/>
                </a:solidFill>
                <a:latin typeface="Comic Sans MS"/>
              </a:rPr>
              <a:t>Deterministic Polynomial Time </a:t>
            </a:r>
            <a:r>
              <a:rPr lang="en-US" sz="2830" b="0" strike="noStrike" spc="-32">
                <a:solidFill>
                  <a:srgbClr val="4348AA"/>
                </a:solidFill>
                <a:latin typeface="Comic Sans MS"/>
              </a:rPr>
              <a:t>(</a:t>
            </a:r>
            <a:r>
              <a:rPr lang="en-US" sz="2830" b="0" strike="noStrike" spc="-32">
                <a:solidFill>
                  <a:srgbClr val="000000"/>
                </a:solidFill>
                <a:latin typeface="Comic Sans MS"/>
              </a:rPr>
              <a:t>P </a:t>
            </a:r>
            <a:r>
              <a:rPr lang="en-US" sz="2830" b="0" strike="noStrike" spc="-4">
                <a:solidFill>
                  <a:srgbClr val="4348AA"/>
                </a:solidFill>
                <a:latin typeface="Comic Sans MS"/>
              </a:rPr>
              <a:t>time)  then we know:</a:t>
            </a:r>
            <a:endParaRPr lang="en-IN" sz="2830" b="0" strike="noStrike" spc="-1">
              <a:latin typeface="Arial"/>
            </a:endParaRPr>
          </a:p>
          <a:p>
            <a:pPr algn="ctr">
              <a:lnSpc>
                <a:spcPct val="100000"/>
              </a:lnSpc>
              <a:spcBef>
                <a:spcPts val="2585"/>
              </a:spcBef>
              <a:buNone/>
            </a:pPr>
            <a:r>
              <a:rPr lang="en-US" sz="3530" b="0" i="1" strike="noStrike" spc="-4">
                <a:solidFill>
                  <a:srgbClr val="000000"/>
                </a:solidFill>
                <a:latin typeface="Times New Roman"/>
              </a:rPr>
              <a:t>P </a:t>
            </a:r>
            <a:r>
              <a:rPr lang="en-US" sz="3530" b="0" strike="noStrike" spc="-4">
                <a:solidFill>
                  <a:srgbClr val="000000"/>
                </a:solidFill>
                <a:latin typeface="Symbol"/>
              </a:rPr>
              <a:t></a:t>
            </a:r>
            <a:r>
              <a:rPr lang="en-US" sz="3530" b="0" strike="noStrike" spc="86">
                <a:solidFill>
                  <a:srgbClr val="000000"/>
                </a:solidFill>
                <a:latin typeface="Times New Roman"/>
              </a:rPr>
              <a:t> </a:t>
            </a:r>
            <a:r>
              <a:rPr lang="en-US" sz="3530" b="0" i="1" strike="noStrike" spc="-4">
                <a:solidFill>
                  <a:srgbClr val="000000"/>
                </a:solidFill>
                <a:latin typeface="Times New Roman"/>
              </a:rPr>
              <a:t>NP</a:t>
            </a:r>
            <a:endParaRPr lang="en-IN" sz="3530" b="0" strike="noStrike" spc="-1">
              <a:latin typeface="Arial"/>
            </a:endParaRPr>
          </a:p>
        </p:txBody>
      </p:sp>
    </p:spTree>
  </p:cSld>
  <p:clrMapOvr>
    <a:masterClrMapping/>
  </p:clrMapOvr>
  <p:transition/>
  <p:timing/>
</p:sld>
</file>

<file path=ppt/slides/slide4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641" name="Picture 2" descr="NP-hardness - Wikipedia"/>
          <p:cNvPicPr/>
          <p:nvPr/>
        </p:nvPicPr>
        <p:blipFill>
          <a:blip r:embed="rId2"/>
          <a:stretch>
            <a:fillRect/>
          </a:stretch>
        </p:blipFill>
        <p:spPr>
          <a:xfrm>
            <a:off x="1523880" y="1523880"/>
            <a:ext cx="6095520" cy="3809520"/>
          </a:xfrm>
          <a:prstGeom prst="rect">
            <a:avLst/>
          </a:prstGeom>
          <a:ln w="0">
            <a:noFill/>
          </a:ln>
        </p:spPr>
      </p:pic>
    </p:spTree>
  </p:cSld>
  <p:clrMapOvr>
    <a:masterClrMapping/>
  </p:clrMapOvr>
  <p:transition/>
  <p:timing/>
</p:sld>
</file>

<file path=ppt/slides/slide4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42" name="PlaceHolder 1"/>
          <p:cNvSpPr>
            <a:spLocks noGrp="1"/>
          </p:cNvSpPr>
          <p:nvPr>
            <p:ph type="title" idx="4294967295"/>
          </p:nvPr>
        </p:nvSpPr>
        <p:spPr>
          <a:xfrm>
            <a:off x="608760" y="770040"/>
            <a:ext cx="2172600" cy="1156320"/>
          </a:xfrm>
          <a:prstGeom prst="rect">
            <a:avLst/>
          </a:prstGeom>
          <a:noFill/>
          <a:ln w="0">
            <a:noFill/>
          </a:ln>
        </p:spPr>
        <p:txBody>
          <a:bodyPr lIns="0" tIns="11160" rIns="0" bIns="0" anchor="t">
            <a:noAutofit/>
          </a:bodyPr>
          <a:lstStyle/>
          <a:p>
            <a:pPr marL="11160">
              <a:lnSpc>
                <a:spcPct val="100000"/>
              </a:lnSpc>
              <a:spcBef>
                <a:spcPts val="88"/>
              </a:spcBef>
              <a:buNone/>
            </a:pPr>
            <a:r>
              <a:rPr lang="en-US" sz="2830" b="0" strike="noStrike" spc="-4">
                <a:solidFill>
                  <a:srgbClr val="E02DA4"/>
                </a:solidFill>
                <a:latin typeface="Comic Sans MS"/>
              </a:rPr>
              <a:t>Observation:</a:t>
            </a:r>
            <a:endParaRPr lang="en-US" sz="2830" b="0" strike="noStrike" spc="-1">
              <a:solidFill>
                <a:srgbClr val="000000"/>
              </a:solidFill>
              <a:latin typeface="Calibri"/>
            </a:endParaRPr>
          </a:p>
        </p:txBody>
      </p:sp>
      <p:sp>
        <p:nvSpPr>
          <p:cNvPr id="643" name="object 3"/>
          <p:cNvSpPr/>
          <p:nvPr/>
        </p:nvSpPr>
        <p:spPr>
          <a:xfrm>
            <a:off x="1280880" y="1562400"/>
            <a:ext cx="6844320" cy="2943720"/>
          </a:xfrm>
          <a:prstGeom prst="rect">
            <a:avLst/>
          </a:prstGeom>
          <a:noFill/>
          <a:ln w="0">
            <a:noFill/>
          </a:ln>
        </p:spPr>
        <p:style>
          <a:lnRef idx="0"/>
          <a:fillRef idx="0"/>
          <a:effectRef idx="0"/>
          <a:fontRef idx="minor"/>
        </p:style>
        <p:txBody>
          <a:bodyPr lIns="0" tIns="92520" rIns="0" bIns="0" anchor="t">
            <a:spAutoFit/>
          </a:bodyPr>
          <a:lstStyle/>
          <a:p>
            <a:pPr marL="11160">
              <a:lnSpc>
                <a:spcPct val="100000"/>
              </a:lnSpc>
              <a:spcBef>
                <a:spcPts val="729"/>
              </a:spcBef>
              <a:buNone/>
            </a:pPr>
            <a:r>
              <a:rPr lang="en-US" sz="2830" b="0" strike="noStrike" spc="-4">
                <a:solidFill>
                  <a:srgbClr val="4348AA"/>
                </a:solidFill>
                <a:latin typeface="Comic Sans MS"/>
              </a:rPr>
              <a:t>If we </a:t>
            </a:r>
            <a:r>
              <a:rPr lang="en-US" sz="2830" b="0" strike="noStrike" spc="-1">
                <a:solidFill>
                  <a:srgbClr val="4348AA"/>
                </a:solidFill>
                <a:latin typeface="Comic Sans MS"/>
              </a:rPr>
              <a:t>prove</a:t>
            </a:r>
            <a:r>
              <a:rPr lang="en-US" sz="2830" b="0" strike="noStrike" spc="-4">
                <a:solidFill>
                  <a:srgbClr val="4348AA"/>
                </a:solidFill>
                <a:latin typeface="Comic Sans MS"/>
              </a:rPr>
              <a:t> that</a:t>
            </a:r>
            <a:endParaRPr lang="en-IN" sz="2830" b="0" strike="noStrike" spc="-1">
              <a:latin typeface="Arial"/>
            </a:endParaRPr>
          </a:p>
          <a:p>
            <a:pPr marL="11160">
              <a:lnSpc>
                <a:spcPts val="4059"/>
              </a:lnSpc>
              <a:spcBef>
                <a:spcPts val="221"/>
              </a:spcBef>
              <a:buNone/>
            </a:pPr>
            <a:r>
              <a:rPr lang="en-US" sz="2830" b="0" strike="noStrike" spc="-4">
                <a:solidFill>
                  <a:srgbClr val="4348AA"/>
                </a:solidFill>
                <a:latin typeface="Comic Sans MS"/>
              </a:rPr>
              <a:t>we </a:t>
            </a:r>
            <a:r>
              <a:rPr lang="en-US" sz="2830" b="0" strike="noStrike" spc="-1">
                <a:solidFill>
                  <a:srgbClr val="4348AA"/>
                </a:solidFill>
                <a:latin typeface="Comic Sans MS"/>
              </a:rPr>
              <a:t>cannot solve an </a:t>
            </a:r>
            <a:r>
              <a:rPr lang="en-US" sz="2830" b="0" strike="noStrike" spc="-1">
                <a:solidFill>
                  <a:srgbClr val="000000"/>
                </a:solidFill>
                <a:latin typeface="Comic Sans MS"/>
              </a:rPr>
              <a:t>NP-complete </a:t>
            </a:r>
            <a:r>
              <a:rPr lang="en-US" sz="2830" b="0" strike="noStrike" spc="-1">
                <a:solidFill>
                  <a:srgbClr val="4348AA"/>
                </a:solidFill>
                <a:latin typeface="Comic Sans MS"/>
              </a:rPr>
              <a:t>problem  </a:t>
            </a:r>
            <a:r>
              <a:rPr lang="en-US" sz="2830" b="0" strike="noStrike" spc="-4">
                <a:solidFill>
                  <a:srgbClr val="4348AA"/>
                </a:solidFill>
                <a:latin typeface="Comic Sans MS"/>
              </a:rPr>
              <a:t>in </a:t>
            </a:r>
            <a:r>
              <a:rPr lang="en-US" sz="2830" b="0" strike="noStrike" spc="-1">
                <a:solidFill>
                  <a:srgbClr val="4348AA"/>
                </a:solidFill>
                <a:latin typeface="Comic Sans MS"/>
              </a:rPr>
              <a:t>Deterministic Polynomial Time </a:t>
            </a:r>
            <a:r>
              <a:rPr lang="en-US" sz="2830" b="0" strike="noStrike" spc="-32">
                <a:solidFill>
                  <a:srgbClr val="4348AA"/>
                </a:solidFill>
                <a:latin typeface="Comic Sans MS"/>
              </a:rPr>
              <a:t>(</a:t>
            </a:r>
            <a:r>
              <a:rPr lang="en-US" sz="2830" b="0" strike="noStrike" spc="-32">
                <a:solidFill>
                  <a:srgbClr val="000000"/>
                </a:solidFill>
                <a:latin typeface="Comic Sans MS"/>
              </a:rPr>
              <a:t>P</a:t>
            </a:r>
            <a:r>
              <a:rPr lang="en-US" sz="2830" b="0" strike="noStrike" spc="-80">
                <a:solidFill>
                  <a:srgbClr val="000000"/>
                </a:solidFill>
                <a:latin typeface="Comic Sans MS"/>
              </a:rPr>
              <a:t> </a:t>
            </a:r>
            <a:r>
              <a:rPr lang="en-US" sz="2830" b="0" strike="noStrike" spc="-4">
                <a:solidFill>
                  <a:srgbClr val="4348AA"/>
                </a:solidFill>
                <a:latin typeface="Comic Sans MS"/>
              </a:rPr>
              <a:t>time)</a:t>
            </a:r>
            <a:endParaRPr lang="en-IN" sz="2830" b="0" strike="noStrike" spc="-1">
              <a:latin typeface="Arial"/>
            </a:endParaRPr>
          </a:p>
          <a:p>
            <a:pPr marL="11160">
              <a:lnSpc>
                <a:spcPct val="100000"/>
              </a:lnSpc>
              <a:spcBef>
                <a:spcPts val="513"/>
              </a:spcBef>
              <a:buNone/>
            </a:pPr>
            <a:r>
              <a:rPr lang="en-US" sz="2830" b="0" strike="noStrike" spc="-4">
                <a:solidFill>
                  <a:srgbClr val="4348AA"/>
                </a:solidFill>
                <a:latin typeface="Comic Sans MS"/>
              </a:rPr>
              <a:t>then we know:</a:t>
            </a:r>
            <a:endParaRPr lang="en-IN" sz="2830" b="0" strike="noStrike" spc="-1">
              <a:latin typeface="Arial"/>
            </a:endParaRPr>
          </a:p>
          <a:p>
            <a:pPr algn="ctr">
              <a:lnSpc>
                <a:spcPct val="100000"/>
              </a:lnSpc>
              <a:spcBef>
                <a:spcPts val="2585"/>
              </a:spcBef>
              <a:buNone/>
            </a:pPr>
            <a:r>
              <a:rPr lang="en-US" sz="3530" b="0" i="1" strike="noStrike" spc="-4">
                <a:solidFill>
                  <a:srgbClr val="000000"/>
                </a:solidFill>
                <a:latin typeface="Times New Roman"/>
              </a:rPr>
              <a:t>P </a:t>
            </a:r>
            <a:r>
              <a:rPr lang="en-US" sz="3530" b="0" strike="noStrike" spc="-4">
                <a:solidFill>
                  <a:srgbClr val="000000"/>
                </a:solidFill>
                <a:latin typeface="Symbol"/>
              </a:rPr>
              <a:t></a:t>
            </a:r>
            <a:r>
              <a:rPr lang="en-US" sz="3530" b="0" strike="noStrike" spc="140">
                <a:solidFill>
                  <a:srgbClr val="000000"/>
                </a:solidFill>
                <a:latin typeface="Times New Roman"/>
              </a:rPr>
              <a:t> </a:t>
            </a:r>
            <a:r>
              <a:rPr lang="en-US" sz="3530" b="0" i="1" strike="noStrike" spc="-4">
                <a:solidFill>
                  <a:srgbClr val="000000"/>
                </a:solidFill>
                <a:latin typeface="Times New Roman"/>
              </a:rPr>
              <a:t>NP</a:t>
            </a:r>
            <a:endParaRPr lang="en-IN" sz="3530" b="0" strike="noStrike" spc="-1">
              <a:latin typeface="Arial"/>
            </a:endParaRPr>
          </a:p>
        </p:txBody>
      </p:sp>
    </p:spTree>
  </p:cSld>
  <p:clrMapOvr>
    <a:masterClrMapping/>
  </p:clrMapOvr>
  <p:transition/>
  <p:timing/>
</p:sld>
</file>

<file path=ppt/slides/slide4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44" name="object 2"/>
          <p:cNvSpPr/>
          <p:nvPr/>
        </p:nvSpPr>
        <p:spPr>
          <a:xfrm>
            <a:off x="608760" y="837360"/>
            <a:ext cx="7925400" cy="443520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1">
                <a:solidFill>
                  <a:srgbClr val="FF2800"/>
                </a:solidFill>
                <a:latin typeface="Comic Sans MS"/>
              </a:rPr>
              <a:t>Cook’s</a:t>
            </a:r>
            <a:r>
              <a:rPr lang="en-US" sz="2830" b="0" strike="noStrike" spc="-4">
                <a:solidFill>
                  <a:srgbClr val="FF2800"/>
                </a:solidFill>
                <a:latin typeface="Comic Sans MS"/>
              </a:rPr>
              <a:t> </a:t>
            </a:r>
            <a:r>
              <a:rPr lang="en-US" sz="2830" b="0" strike="noStrike" spc="-1">
                <a:solidFill>
                  <a:srgbClr val="FF2800"/>
                </a:solidFill>
                <a:latin typeface="Comic Sans MS"/>
              </a:rPr>
              <a:t>Theorem:</a:t>
            </a:r>
            <a:endParaRPr lang="en-IN" sz="2830" b="0" strike="noStrike" spc="-1">
              <a:latin typeface="Arial"/>
            </a:endParaRPr>
          </a:p>
          <a:p>
            <a:pPr>
              <a:lnSpc>
                <a:spcPct val="100000"/>
              </a:lnSpc>
              <a:spcBef>
                <a:spcPts val="26"/>
              </a:spcBef>
              <a:buNone/>
            </a:pPr>
            <a:endParaRPr lang="en-IN" sz="3359" b="0" strike="noStrike" spc="-1">
              <a:latin typeface="Arial"/>
            </a:endParaRPr>
          </a:p>
          <a:p>
            <a:pPr marL="761400">
              <a:lnSpc>
                <a:spcPct val="100000"/>
              </a:lnSpc>
              <a:buNone/>
            </a:pPr>
            <a:r>
              <a:rPr lang="en-US" sz="2830" b="0" strike="noStrike" spc="-1">
                <a:solidFill>
                  <a:srgbClr val="4348AA"/>
                </a:solidFill>
                <a:latin typeface="Comic Sans MS"/>
              </a:rPr>
              <a:t>The satisfiability problem </a:t>
            </a:r>
            <a:r>
              <a:rPr lang="en-US" sz="2830" b="0" strike="noStrike" spc="-4">
                <a:solidFill>
                  <a:srgbClr val="4348AA"/>
                </a:solidFill>
                <a:latin typeface="Comic Sans MS"/>
              </a:rPr>
              <a:t>is</a:t>
            </a:r>
            <a:r>
              <a:rPr lang="en-US" sz="2830" b="0" strike="noStrike" spc="-97">
                <a:solidFill>
                  <a:srgbClr val="4348AA"/>
                </a:solidFill>
                <a:latin typeface="Comic Sans MS"/>
              </a:rPr>
              <a:t> </a:t>
            </a:r>
            <a:r>
              <a:rPr lang="en-US" sz="2830" b="0" strike="noStrike" spc="-1">
                <a:solidFill>
                  <a:srgbClr val="000000"/>
                </a:solidFill>
                <a:latin typeface="Comic Sans MS"/>
              </a:rPr>
              <a:t>NP-hard </a:t>
            </a:r>
            <a:endParaRPr lang="en-IN" sz="2830" b="0" strike="noStrike" spc="-1">
              <a:latin typeface="Arial"/>
            </a:endParaRPr>
          </a:p>
          <a:p>
            <a:pPr marL="761400">
              <a:lnSpc>
                <a:spcPct val="100000"/>
              </a:lnSpc>
              <a:buNone/>
            </a:pPr>
            <a:r>
              <a:rPr lang="en-US" sz="2830" b="0" strike="noStrike" spc="-1">
                <a:solidFill>
                  <a:srgbClr val="000000"/>
                </a:solidFill>
                <a:latin typeface="Comic Sans MS"/>
              </a:rPr>
              <a:t>				(in fact, NP-complete)</a:t>
            </a:r>
            <a:endParaRPr lang="en-IN" sz="2830" b="0" strike="noStrike" spc="-1">
              <a:latin typeface="Arial"/>
            </a:endParaRPr>
          </a:p>
          <a:p>
            <a:pPr>
              <a:lnSpc>
                <a:spcPct val="100000"/>
              </a:lnSpc>
              <a:buNone/>
            </a:pPr>
            <a:endParaRPr lang="en-IN" sz="3890" b="0" strike="noStrike" spc="-1">
              <a:latin typeface="Arial"/>
            </a:endParaRPr>
          </a:p>
          <a:p>
            <a:pPr>
              <a:lnSpc>
                <a:spcPct val="100000"/>
              </a:lnSpc>
              <a:spcBef>
                <a:spcPts val="9"/>
              </a:spcBef>
              <a:buNone/>
            </a:pPr>
            <a:endParaRPr lang="en-IN" sz="2690" b="0" strike="noStrike" spc="-1">
              <a:latin typeface="Arial"/>
            </a:endParaRPr>
          </a:p>
          <a:p>
            <a:pPr marL="11160">
              <a:lnSpc>
                <a:spcPct val="100000"/>
              </a:lnSpc>
              <a:buNone/>
            </a:pPr>
            <a:r>
              <a:rPr lang="en-US" sz="2830" b="0" strike="noStrike" spc="-4">
                <a:solidFill>
                  <a:srgbClr val="FF2800"/>
                </a:solidFill>
                <a:latin typeface="Comic Sans MS"/>
              </a:rPr>
              <a:t>Sketch </a:t>
            </a:r>
            <a:r>
              <a:rPr lang="en-US" sz="2830" b="0" strike="noStrike" spc="-1">
                <a:solidFill>
                  <a:srgbClr val="FF2800"/>
                </a:solidFill>
                <a:latin typeface="Comic Sans MS"/>
              </a:rPr>
              <a:t>of</a:t>
            </a:r>
            <a:r>
              <a:rPr lang="en-US" sz="2830" b="0" strike="noStrike" spc="-4">
                <a:solidFill>
                  <a:srgbClr val="FF2800"/>
                </a:solidFill>
                <a:latin typeface="Comic Sans MS"/>
              </a:rPr>
              <a:t> </a:t>
            </a:r>
            <a:r>
              <a:rPr lang="en-US" sz="2830" b="0" strike="noStrike" spc="-1">
                <a:solidFill>
                  <a:srgbClr val="FF2800"/>
                </a:solidFill>
                <a:latin typeface="Comic Sans MS"/>
              </a:rPr>
              <a:t>Proof:</a:t>
            </a:r>
            <a:endParaRPr lang="en-IN" sz="2830" b="0" strike="noStrike" spc="-1">
              <a:latin typeface="Arial"/>
            </a:endParaRPr>
          </a:p>
          <a:p>
            <a:pPr marL="434160">
              <a:lnSpc>
                <a:spcPct val="119000"/>
              </a:lnSpc>
              <a:spcBef>
                <a:spcPts val="1261"/>
              </a:spcBef>
              <a:buNone/>
            </a:pPr>
            <a:r>
              <a:rPr lang="en-US" sz="2830" b="0" strike="noStrike" spc="-1">
                <a:solidFill>
                  <a:srgbClr val="4348AA"/>
                </a:solidFill>
                <a:latin typeface="Comic Sans MS"/>
              </a:rPr>
              <a:t>Convert a Non-Deterministic Turing</a:t>
            </a:r>
            <a:r>
              <a:rPr lang="en-US" sz="2830" b="0" strike="noStrike" spc="-89">
                <a:solidFill>
                  <a:srgbClr val="4348AA"/>
                </a:solidFill>
                <a:latin typeface="Comic Sans MS"/>
              </a:rPr>
              <a:t> </a:t>
            </a:r>
            <a:r>
              <a:rPr lang="en-US" sz="2830" b="0" strike="noStrike" spc="-1">
                <a:solidFill>
                  <a:srgbClr val="4348AA"/>
                </a:solidFill>
                <a:latin typeface="Comic Sans MS"/>
              </a:rPr>
              <a:t>Machine  </a:t>
            </a:r>
            <a:r>
              <a:rPr lang="en-US" sz="2830" b="0" strike="noStrike" spc="-4">
                <a:solidFill>
                  <a:srgbClr val="4348AA"/>
                </a:solidFill>
                <a:latin typeface="Comic Sans MS"/>
              </a:rPr>
              <a:t>to </a:t>
            </a:r>
            <a:r>
              <a:rPr lang="en-US" sz="2830" b="0" strike="noStrike" spc="-1">
                <a:solidFill>
                  <a:srgbClr val="4348AA"/>
                </a:solidFill>
                <a:latin typeface="Comic Sans MS"/>
              </a:rPr>
              <a:t>a </a:t>
            </a:r>
            <a:r>
              <a:rPr lang="en-US" sz="2830" b="0" strike="noStrike" spc="-4">
                <a:solidFill>
                  <a:srgbClr val="4348AA"/>
                </a:solidFill>
                <a:latin typeface="Comic Sans MS"/>
              </a:rPr>
              <a:t>Boolean</a:t>
            </a:r>
            <a:r>
              <a:rPr lang="en-US" sz="2830" b="0" strike="noStrike" spc="-15">
                <a:solidFill>
                  <a:srgbClr val="4348AA"/>
                </a:solidFill>
                <a:latin typeface="Comic Sans MS"/>
              </a:rPr>
              <a:t> </a:t>
            </a:r>
            <a:r>
              <a:rPr lang="en-US" sz="2830" b="0" strike="noStrike" spc="-1">
                <a:solidFill>
                  <a:srgbClr val="4348AA"/>
                </a:solidFill>
                <a:latin typeface="Comic Sans MS"/>
              </a:rPr>
              <a:t>expression </a:t>
            </a:r>
            <a:r>
              <a:rPr lang="en-US" sz="2830" b="0" strike="noStrike" spc="-4">
                <a:solidFill>
                  <a:srgbClr val="4348AA"/>
                </a:solidFill>
                <a:latin typeface="Comic Sans MS"/>
              </a:rPr>
              <a:t>in </a:t>
            </a:r>
            <a:r>
              <a:rPr lang="en-US" sz="2830" b="0" strike="noStrike" spc="-1">
                <a:solidFill>
                  <a:srgbClr val="4348AA"/>
                </a:solidFill>
                <a:latin typeface="Comic Sans MS"/>
              </a:rPr>
              <a:t>conjunctive </a:t>
            </a:r>
            <a:r>
              <a:rPr lang="en-US" sz="2830" b="0" strike="noStrike" spc="-4">
                <a:solidFill>
                  <a:srgbClr val="4348AA"/>
                </a:solidFill>
                <a:latin typeface="Comic Sans MS"/>
              </a:rPr>
              <a:t>normal</a:t>
            </a:r>
            <a:r>
              <a:rPr lang="en-US" sz="2830" b="0" strike="noStrike" spc="-15">
                <a:solidFill>
                  <a:srgbClr val="4348AA"/>
                </a:solidFill>
                <a:latin typeface="Comic Sans MS"/>
              </a:rPr>
              <a:t> </a:t>
            </a:r>
            <a:r>
              <a:rPr lang="en-US" sz="2830" b="0" strike="noStrike" spc="-4">
                <a:solidFill>
                  <a:srgbClr val="4348AA"/>
                </a:solidFill>
                <a:latin typeface="Comic Sans MS"/>
              </a:rPr>
              <a:t>form</a:t>
            </a:r>
            <a:endParaRPr lang="en-IN" sz="2830" b="0" strike="noStrike" spc="-1">
              <a:latin typeface="Arial"/>
            </a:endParaRPr>
          </a:p>
        </p:txBody>
      </p:sp>
    </p:spTree>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5B50B2D6-F778-8095-70C2-1F53B5429D6A}"/>
                  </a:ext>
                </a:extLst>
              </p:cNvPr>
              <p:cNvSpPr txBox="1"/>
              <p:nvPr/>
            </p:nvSpPr>
            <p:spPr>
              <a:xfrm>
                <a:off x="0" y="1435352"/>
                <a:ext cx="8382000" cy="14219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buFont typeface="Wingdings" pitchFamily="28" charset="2"/>
                  <a:buNone/>
                  <a:defRPr/>
                </a:pPr>
                <a:r>
                  <a:rPr lang="en-US" sz="2400">
                    <a:solidFill>
                      <a:srgbClr val="FF0000"/>
                    </a:solidFill>
                  </a:rPr>
                  <a:t>Ex: The set of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a:t>
                </a:r>
              </a:p>
              <a:p>
                <a:pPr>
                  <a:lnSpc>
                    <a:spcPct val="90000"/>
                  </a:lnSpc>
                  <a:defRPr/>
                </a:pPr>
                <a:r>
                  <a:rPr lang="en-US" sz="2400">
                    <a:solidFill>
                      <a:srgbClr val="FF0000"/>
                    </a:solidFill>
                  </a:rPr>
                  <a:t>	whose decimal equivalent is divisible by 3. </a:t>
                </a:r>
              </a:p>
              <a:p>
                <a:pPr>
                  <a:lnSpc>
                    <a:spcPct val="90000"/>
                  </a:lnSpc>
                  <a:defRPr/>
                </a:pPr>
                <a:r>
                  <a:rPr lang="en-US" sz="2400">
                    <a:solidFill>
                      <a:srgbClr val="002060"/>
                    </a:solidFill>
                  </a:rPr>
                  <a:t>	(leading zeros permitted, </a:t>
                </a:r>
                <a14:m>
                  <m:oMathPara>
                    <m:oMathParaPr>
                      <m:jc/>
                    </m:oMathParaPr>
                    <m:oMath>
                      <m:r>
                        <a:rPr lang="en-US" sz="2400" b="0" i="1" smtClean="0">
                          <a:solidFill>
                            <a:srgbClr val="002060"/>
                          </a:solidFill>
                          <a:latin typeface="Cambria Math" panose="02040503050406030204" pitchFamily="18" charset="0"/>
                        </a:rPr>
                        <m:t>𝜖</m:t>
                      </m:r>
                    </m:oMath>
                  </m:oMathPara>
                </a14:m>
                <a:r>
                  <a:rPr lang="en-US" sz="2400">
                    <a:solidFill>
                      <a:srgbClr val="002060"/>
                    </a:solidFill>
                  </a:rPr>
                  <a:t> represents the number 0)</a:t>
                </a:r>
              </a:p>
              <a:p>
                <a:pPr eaLnBrk="1" hangingPunct="1">
                  <a:lnSpc>
                    <a:spcPct val="90000"/>
                  </a:lnSpc>
                  <a:buFont typeface="Wingdings" pitchFamily="28" charset="2"/>
                  <a:buNone/>
                  <a:defRPr/>
                </a:pPr>
                <a:endParaRPr lang="en-US" sz="2400">
                  <a:solidFill>
                    <a:srgbClr val="FF0000"/>
                  </a:solidFill>
                </a:endParaRPr>
              </a:p>
            </p:txBody>
          </p:sp>
        </mc:Choice>
        <mc:Fallback>
          <p:sp>
            <p:nvSpPr>
              <p:cNvPr id="3" name="TextBox 2">
                <a:extLst>
                  <a:ext uri="{FF2B5EF4-FFF2-40B4-BE49-F238E27FC236}">
                    <a16:creationId xmlns:a16="http://schemas.microsoft.com/office/drawing/2014/main" id="{5B50B2D6-F778-8095-70C2-1F53B5429D6A}"/>
                  </a:ext>
                </a:extLst>
              </p:cNvPr>
              <p:cNvSpPr txBox="1">
                <a:spLocks noRot="1" noChangeAspect="1" noMove="1" noResize="1" noEditPoints="1" noAdjustHandles="1" noChangeArrowheads="1" noChangeShapeType="1" noTextEdit="1"/>
              </p:cNvSpPr>
              <p:nvPr/>
            </p:nvSpPr>
            <p:spPr>
              <a:xfrm>
                <a:off x="0" y="1435352"/>
                <a:ext cx="8382000" cy="1421928"/>
              </a:xfrm>
              <a:prstGeom prst="rect">
                <a:avLst/>
              </a:prstGeom>
              <a:blipFill>
                <a:blip r:embed="rId2"/>
                <a:stretch>
                  <a:fillRect l="-1091" t="-5983" b="0"/>
                </a:stretch>
              </a:blipFill>
            </p:spPr>
            <p:txBody>
              <a:bodyPr/>
              <a:lstStyle/>
              <a:p>
                <a:r>
                  <a:rPr lang="en-IN">
                    <a:noFill/>
                  </a:rPr>
                  <a:t> </a:t>
                </a:r>
              </a:p>
            </p:txBody>
          </p:sp>
        </mc:Fallback>
      </mc:AlternateContent>
      <p:contentPart p14:bwMode="auto" r:id="rId3">
        <p14:nvContentPartPr>
          <p14:cNvPr id="4" name="Ink 3"/>
          <p14:cNvContentPartPr/>
          <p14:nvPr/>
        </p14:nvContentPartPr>
        <p14:xfrm>
          <a:off x="230760" y="2033640"/>
          <a:ext cx="8564400" cy="4356360"/>
        </p14:xfrm>
      </p:contentPart>
    </p:spTree>
    <p:extLst>
      <p:ext uri="{BB962C8B-B14F-4D97-AF65-F5344CB8AC3E}">
        <p14:creationId xmlns:p14="http://schemas.microsoft.com/office/powerpoint/2010/main" val="445058784"/>
      </p:ext>
    </p:extLst>
  </p:cSld>
  <p:clrMapOvr>
    <a:masterClrMapping/>
  </p:clrMapOvr>
  <p:transition/>
  <p:timing/>
</p:sld>
</file>

<file path=ppt/slides/slide4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45" name="object 2"/>
          <p:cNvSpPr/>
          <p:nvPr/>
        </p:nvSpPr>
        <p:spPr>
          <a:xfrm>
            <a:off x="796320" y="523440"/>
            <a:ext cx="6796080" cy="454320"/>
          </a:xfrm>
          <a:prstGeom prst="rect">
            <a:avLst/>
          </a:prstGeom>
          <a:noFill/>
          <a:ln w="0">
            <a:noFill/>
          </a:ln>
        </p:spPr>
        <p:style>
          <a:lnRef idx="0"/>
          <a:fillRef idx="0"/>
          <a:effectRef idx="0"/>
          <a:fontRef idx="minor"/>
        </p:style>
        <p:txBody>
          <a:bodyPr lIns="0" tIns="11160" rIns="0" bIns="0" anchor="t">
            <a:spAutoFit/>
          </a:bodyPr>
          <a:lstStyle/>
          <a:p>
            <a:pPr>
              <a:lnSpc>
                <a:spcPct val="100000"/>
              </a:lnSpc>
              <a:buNone/>
            </a:pPr>
            <a:r>
              <a:rPr lang="en-US" sz="2910" b="0" strike="noStrike" spc="-1">
                <a:solidFill>
                  <a:srgbClr val="000000"/>
                </a:solidFill>
                <a:latin typeface="Comic Sans MS"/>
              </a:rPr>
              <a:t>How to prove a problem is NP-hard?</a:t>
            </a:r>
            <a:endParaRPr lang="en-IN" sz="2910" b="0" strike="noStrike" spc="-1">
              <a:latin typeface="Arial"/>
            </a:endParaRPr>
          </a:p>
        </p:txBody>
      </p:sp>
    </p:spTree>
  </p:cSld>
  <p:clrMapOvr>
    <a:masterClrMapping/>
  </p:clrMapOvr>
  <p:transition/>
  <p:timing/>
</p:sld>
</file>

<file path=ppt/slides/slide4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46" name="object 2"/>
          <p:cNvSpPr/>
          <p:nvPr/>
        </p:nvSpPr>
        <p:spPr>
          <a:xfrm>
            <a:off x="228600" y="609480"/>
            <a:ext cx="8991360" cy="175752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4">
                <a:solidFill>
                  <a:srgbClr val="984807"/>
                </a:solidFill>
                <a:latin typeface="Comic Sans MS"/>
              </a:rPr>
              <a:t>Theorem: If B is NP-hard and </a:t>
            </a:r>
            <a:r>
              <a:rPr lang="en-US" sz="2830" b="0" strike="noStrike" spc="-1">
                <a:solidFill>
                  <a:srgbClr val="984807"/>
                </a:solidFill>
                <a:latin typeface="Comic Sans MS"/>
              </a:rPr>
              <a:t>, </a:t>
            </a:r>
            <a:endParaRPr lang="en-IN" sz="2830" b="0" strike="noStrike" spc="-1">
              <a:latin typeface="Arial"/>
            </a:endParaRPr>
          </a:p>
          <a:p>
            <a:pPr marL="11160">
              <a:lnSpc>
                <a:spcPct val="100000"/>
              </a:lnSpc>
              <a:spcBef>
                <a:spcPts val="88"/>
              </a:spcBef>
              <a:buNone/>
            </a:pPr>
            <a:r>
              <a:rPr lang="en-US" sz="2830" b="0" strike="noStrike" spc="-1">
                <a:solidFill>
                  <a:srgbClr val="984807"/>
                </a:solidFill>
                <a:latin typeface="Comic Sans MS"/>
              </a:rPr>
              <a:t>					then C is also NP-hard.</a:t>
            </a:r>
            <a:endParaRPr lang="en-IN" sz="2830" b="0" strike="noStrike" spc="-1">
              <a:latin typeface="Arial"/>
            </a:endParaRPr>
          </a:p>
          <a:p>
            <a:pPr>
              <a:lnSpc>
                <a:spcPct val="100000"/>
              </a:lnSpc>
              <a:spcBef>
                <a:spcPts val="3"/>
              </a:spcBef>
              <a:buNone/>
            </a:pPr>
            <a:endParaRPr lang="en-IN" sz="2830" b="0" strike="noStrike" spc="-1">
              <a:latin typeface="Arial"/>
            </a:endParaRPr>
          </a:p>
          <a:p>
            <a:pPr>
              <a:lnSpc>
                <a:spcPct val="100000"/>
              </a:lnSpc>
              <a:buNone/>
            </a:pPr>
            <a:r>
              <a:rPr lang="en-US" sz="2910" b="0" strike="noStrike" spc="-1">
                <a:solidFill>
                  <a:srgbClr val="000000"/>
                </a:solidFill>
                <a:latin typeface="Comic Sans MS"/>
              </a:rPr>
              <a:t>Poof: </a:t>
            </a:r>
            <a:endParaRPr lang="en-IN" sz="2910" b="0" strike="noStrike" spc="-1">
              <a:latin typeface="Arial"/>
            </a:endParaRPr>
          </a:p>
        </p:txBody>
      </p:sp>
    </p:spTree>
  </p:cSld>
  <p:clrMapOvr>
    <a:masterClrMapping/>
  </p:clrMapOvr>
  <p:transition/>
  <p:timing/>
</p:sld>
</file>

<file path=ppt/slides/slide4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47" name="object 2"/>
          <p:cNvSpPr/>
          <p:nvPr/>
        </p:nvSpPr>
        <p:spPr>
          <a:xfrm>
            <a:off x="609480" y="657720"/>
            <a:ext cx="8152920" cy="5600160"/>
          </a:xfrm>
          <a:prstGeom prst="rect">
            <a:avLst/>
          </a:prstGeom>
          <a:noFill/>
          <a:ln w="0">
            <a:noFill/>
          </a:ln>
        </p:spPr>
        <p:style>
          <a:lnRef idx="0"/>
          <a:fillRef idx="0"/>
          <a:effectRef idx="0"/>
          <a:fontRef idx="minor"/>
        </p:style>
        <p:txBody>
          <a:bodyPr lIns="0" tIns="11160" rIns="0" bIns="0" anchor="t">
            <a:spAutoFit/>
          </a:bodyPr>
          <a:lstStyle/>
          <a:p>
            <a:pPr marL="11160">
              <a:lnSpc>
                <a:spcPct val="100000"/>
              </a:lnSpc>
              <a:spcBef>
                <a:spcPts val="88"/>
              </a:spcBef>
              <a:buNone/>
            </a:pPr>
            <a:r>
              <a:rPr lang="en-US" sz="2830" b="0" strike="noStrike" spc="-4">
                <a:solidFill>
                  <a:srgbClr val="FF2800"/>
                </a:solidFill>
                <a:latin typeface="Comic Sans MS"/>
              </a:rPr>
              <a:t>Other </a:t>
            </a:r>
            <a:r>
              <a:rPr lang="en-US" sz="2830" b="0" strike="noStrike" spc="-1">
                <a:solidFill>
                  <a:srgbClr val="FF2800"/>
                </a:solidFill>
                <a:latin typeface="Comic Sans MS"/>
              </a:rPr>
              <a:t>NP-Complete</a:t>
            </a:r>
            <a:r>
              <a:rPr lang="en-US" sz="2830" b="0" strike="noStrike" spc="-9">
                <a:solidFill>
                  <a:srgbClr val="FF2800"/>
                </a:solidFill>
                <a:latin typeface="Comic Sans MS"/>
              </a:rPr>
              <a:t> </a:t>
            </a:r>
            <a:r>
              <a:rPr lang="en-US" sz="2830" b="0" strike="noStrike" spc="-1">
                <a:solidFill>
                  <a:srgbClr val="FF2800"/>
                </a:solidFill>
                <a:latin typeface="Comic Sans MS"/>
              </a:rPr>
              <a:t>Problems:</a:t>
            </a:r>
            <a:endParaRPr lang="en-IN" sz="2830" b="0" strike="noStrike" spc="-1">
              <a:latin typeface="Arial"/>
            </a:endParaRPr>
          </a:p>
          <a:p>
            <a:pPr>
              <a:lnSpc>
                <a:spcPct val="100000"/>
              </a:lnSpc>
              <a:spcBef>
                <a:spcPts val="48"/>
              </a:spcBef>
              <a:buNone/>
            </a:pPr>
            <a:endParaRPr lang="en-IN" sz="2470" b="0" strike="noStrike" spc="-1">
              <a:latin typeface="Arial"/>
            </a:endParaRPr>
          </a:p>
          <a:p>
            <a:pPr marL="1091520" indent="-140040">
              <a:lnSpc>
                <a:spcPct val="100000"/>
              </a:lnSpc>
              <a:buClr>
                <a:srgbClr val="4348AA"/>
              </a:buClr>
              <a:buSzPct val="97000"/>
              <a:buFont typeface="Symbol"/>
              <a:buChar char=""/>
              <a:tabLst>
                <a:tab pos="1092240"/>
              </a:tabLst>
            </a:pPr>
            <a:r>
              <a:rPr lang="en-US" sz="2830" b="0" strike="noStrike" spc="-1">
                <a:solidFill>
                  <a:srgbClr val="4348AA"/>
                </a:solidFill>
                <a:latin typeface="Comic Sans MS"/>
              </a:rPr>
              <a:t>3SAT</a:t>
            </a:r>
            <a:endParaRPr lang="en-IN" sz="2830" b="0" strike="noStrike" spc="-1">
              <a:latin typeface="Arial"/>
            </a:endParaRPr>
          </a:p>
          <a:p>
            <a:pPr>
              <a:lnSpc>
                <a:spcPct val="100000"/>
              </a:lnSpc>
              <a:buNone/>
              <a:tabLst>
                <a:tab pos="1092240"/>
              </a:tabLst>
            </a:pPr>
            <a:endParaRPr lang="en-IN" sz="2830" b="0" strike="noStrike" spc="-1">
              <a:latin typeface="Arial"/>
            </a:endParaRPr>
          </a:p>
          <a:p>
            <a:pPr marL="1091520" indent="-140040">
              <a:lnSpc>
                <a:spcPct val="100000"/>
              </a:lnSpc>
              <a:buClr>
                <a:srgbClr val="4348AA"/>
              </a:buClr>
              <a:buSzPct val="97000"/>
              <a:buFont typeface="Symbol"/>
              <a:buChar char=""/>
              <a:tabLst>
                <a:tab pos="1092240"/>
              </a:tabLst>
            </a:pPr>
            <a:r>
              <a:rPr lang="en-US" sz="2830" b="0" strike="noStrike" spc="-1">
                <a:solidFill>
                  <a:srgbClr val="4348AA"/>
                </a:solidFill>
                <a:latin typeface="Comic Sans MS"/>
              </a:rPr>
              <a:t>The Traveling </a:t>
            </a:r>
            <a:r>
              <a:rPr lang="en-US" sz="2830" b="0" strike="noStrike" spc="-4">
                <a:solidFill>
                  <a:srgbClr val="4348AA"/>
                </a:solidFill>
                <a:latin typeface="Comic Sans MS"/>
              </a:rPr>
              <a:t>Salesperson</a:t>
            </a:r>
            <a:r>
              <a:rPr lang="en-US" sz="2830" b="0" strike="noStrike" spc="-86">
                <a:solidFill>
                  <a:srgbClr val="4348AA"/>
                </a:solidFill>
                <a:latin typeface="Comic Sans MS"/>
              </a:rPr>
              <a:t> </a:t>
            </a:r>
            <a:r>
              <a:rPr lang="en-US" sz="2830" b="0" strike="noStrike" spc="-1">
                <a:solidFill>
                  <a:srgbClr val="4348AA"/>
                </a:solidFill>
                <a:latin typeface="Comic Sans MS"/>
              </a:rPr>
              <a:t>Problem</a:t>
            </a:r>
            <a:endParaRPr lang="en-IN" sz="2830" b="0" strike="noStrike" spc="-1">
              <a:latin typeface="Arial"/>
            </a:endParaRPr>
          </a:p>
          <a:p>
            <a:pPr>
              <a:lnSpc>
                <a:spcPct val="100000"/>
              </a:lnSpc>
              <a:spcBef>
                <a:spcPts val="31"/>
              </a:spcBef>
              <a:buNone/>
              <a:tabLst>
                <a:tab pos="1092240"/>
              </a:tabLst>
            </a:pPr>
            <a:endParaRPr lang="en-IN" sz="3359" b="0" strike="noStrike" spc="-1">
              <a:latin typeface="Arial"/>
            </a:endParaRPr>
          </a:p>
          <a:p>
            <a:pPr marL="1091520" indent="-140040">
              <a:lnSpc>
                <a:spcPct val="100000"/>
              </a:lnSpc>
              <a:buClr>
                <a:srgbClr val="4348AA"/>
              </a:buClr>
              <a:buSzPct val="97000"/>
              <a:buFont typeface="Comic Sans MS"/>
              <a:buChar char="•"/>
              <a:tabLst>
                <a:tab pos="1092240"/>
              </a:tabLst>
            </a:pPr>
            <a:r>
              <a:rPr lang="en-US" sz="2830" b="0" strike="noStrike" spc="-1">
                <a:solidFill>
                  <a:srgbClr val="4348AA"/>
                </a:solidFill>
                <a:latin typeface="Comic Sans MS"/>
              </a:rPr>
              <a:t>Vertex</a:t>
            </a:r>
            <a:r>
              <a:rPr lang="en-US" sz="2830" b="0" strike="noStrike" spc="-4">
                <a:solidFill>
                  <a:srgbClr val="4348AA"/>
                </a:solidFill>
                <a:latin typeface="Comic Sans MS"/>
              </a:rPr>
              <a:t> </a:t>
            </a:r>
            <a:r>
              <a:rPr lang="en-US" sz="2830" b="0" strike="noStrike" spc="-1">
                <a:solidFill>
                  <a:srgbClr val="4348AA"/>
                </a:solidFill>
                <a:latin typeface="Comic Sans MS"/>
              </a:rPr>
              <a:t>cover</a:t>
            </a:r>
            <a:endParaRPr lang="en-IN" sz="2830" b="0" strike="noStrike" spc="-1">
              <a:latin typeface="Arial"/>
            </a:endParaRPr>
          </a:p>
          <a:p>
            <a:pPr>
              <a:lnSpc>
                <a:spcPct val="100000"/>
              </a:lnSpc>
              <a:spcBef>
                <a:spcPts val="23"/>
              </a:spcBef>
              <a:buNone/>
              <a:tabLst>
                <a:tab pos="1092240"/>
              </a:tabLst>
            </a:pPr>
            <a:endParaRPr lang="en-IN" sz="3440" b="0" strike="noStrike" spc="-1">
              <a:latin typeface="Arial"/>
            </a:endParaRPr>
          </a:p>
          <a:p>
            <a:pPr marL="1091520" indent="-140040">
              <a:lnSpc>
                <a:spcPct val="100000"/>
              </a:lnSpc>
              <a:buClr>
                <a:srgbClr val="4348AA"/>
              </a:buClr>
              <a:buSzPct val="97000"/>
              <a:buFont typeface="Comic Sans MS"/>
              <a:buChar char="•"/>
              <a:tabLst>
                <a:tab pos="1092240"/>
              </a:tabLst>
            </a:pPr>
            <a:r>
              <a:rPr lang="en-US" sz="2830" b="0" strike="noStrike" spc="-4">
                <a:solidFill>
                  <a:srgbClr val="4348AA"/>
                </a:solidFill>
                <a:latin typeface="Comic Sans MS"/>
              </a:rPr>
              <a:t>Hamiltonian </a:t>
            </a:r>
            <a:r>
              <a:rPr lang="en-US" sz="2830" b="0" strike="noStrike" spc="-1">
                <a:solidFill>
                  <a:srgbClr val="4348AA"/>
                </a:solidFill>
                <a:latin typeface="Comic Sans MS"/>
              </a:rPr>
              <a:t>Path</a:t>
            </a:r>
            <a:endParaRPr lang="en-IN" sz="2830" b="0" strike="noStrike" spc="-1">
              <a:latin typeface="Arial"/>
            </a:endParaRPr>
          </a:p>
          <a:p>
            <a:pPr>
              <a:lnSpc>
                <a:spcPct val="100000"/>
              </a:lnSpc>
              <a:spcBef>
                <a:spcPts val="40"/>
              </a:spcBef>
              <a:buNone/>
              <a:tabLst>
                <a:tab pos="1092240"/>
              </a:tabLst>
            </a:pPr>
            <a:endParaRPr lang="en-IN" sz="3620" b="0" strike="noStrike" spc="-1">
              <a:latin typeface="Arial"/>
            </a:endParaRPr>
          </a:p>
          <a:p>
            <a:pPr marL="212760">
              <a:lnSpc>
                <a:spcPct val="119000"/>
              </a:lnSpc>
              <a:spcBef>
                <a:spcPts val="3"/>
              </a:spcBef>
              <a:buNone/>
              <a:tabLst>
                <a:tab pos="1092240"/>
              </a:tabLst>
            </a:pPr>
            <a:r>
              <a:rPr lang="en-US" sz="2830" b="0" strike="noStrike" spc="-4">
                <a:solidFill>
                  <a:srgbClr val="FF2800"/>
                </a:solidFill>
                <a:latin typeface="Comic Sans MS"/>
              </a:rPr>
              <a:t>All the </a:t>
            </a:r>
            <a:r>
              <a:rPr lang="en-US" sz="2830" b="0" strike="noStrike" spc="-1">
                <a:solidFill>
                  <a:srgbClr val="FF2800"/>
                </a:solidFill>
                <a:latin typeface="Comic Sans MS"/>
              </a:rPr>
              <a:t>above are </a:t>
            </a:r>
            <a:r>
              <a:rPr lang="en-US" sz="2830" b="0" strike="noStrike" spc="-4">
                <a:solidFill>
                  <a:srgbClr val="FF2800"/>
                </a:solidFill>
                <a:latin typeface="Comic Sans MS"/>
              </a:rPr>
              <a:t>reduced  to the </a:t>
            </a:r>
            <a:r>
              <a:rPr lang="en-US" sz="2830" b="0" strike="noStrike" spc="-1">
                <a:solidFill>
                  <a:srgbClr val="FF2800"/>
                </a:solidFill>
                <a:latin typeface="Comic Sans MS"/>
              </a:rPr>
              <a:t>satisfiability</a:t>
            </a:r>
            <a:r>
              <a:rPr lang="en-US" sz="2830" b="0" strike="noStrike" spc="-80">
                <a:solidFill>
                  <a:srgbClr val="FF2800"/>
                </a:solidFill>
                <a:latin typeface="Comic Sans MS"/>
              </a:rPr>
              <a:t> </a:t>
            </a:r>
            <a:r>
              <a:rPr lang="en-US" sz="2830" b="0" strike="noStrike" spc="-1">
                <a:solidFill>
                  <a:srgbClr val="FF2800"/>
                </a:solidFill>
                <a:latin typeface="Comic Sans MS"/>
              </a:rPr>
              <a:t>problem</a:t>
            </a:r>
            <a:endParaRPr lang="en-IN" sz="2830" b="0" strike="noStrike" spc="-1">
              <a:latin typeface="Arial"/>
            </a:endParaRPr>
          </a:p>
        </p:txBody>
      </p:sp>
    </p:spTree>
  </p:cSld>
  <p:clrMapOvr>
    <a:masterClrMapping/>
  </p:clrMapOvr>
  <p:transition/>
  <p:timing/>
</p:sld>
</file>

<file path=ppt/slides/slide4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48" name="object 2"/>
          <p:cNvSpPr/>
          <p:nvPr/>
        </p:nvSpPr>
        <p:spPr>
          <a:xfrm>
            <a:off x="609480" y="657720"/>
            <a:ext cx="8152920" cy="441360"/>
          </a:xfrm>
          <a:prstGeom prst="rect">
            <a:avLst/>
          </a:prstGeom>
          <a:noFill/>
          <a:ln w="0">
            <a:noFill/>
          </a:ln>
        </p:spPr>
        <p:style>
          <a:lnRef idx="0"/>
          <a:fillRef idx="0"/>
          <a:effectRef idx="0"/>
          <a:fontRef idx="minor"/>
        </p:style>
        <p:txBody>
          <a:bodyPr lIns="0" tIns="11160" rIns="0" bIns="0" anchor="t">
            <a:spAutoFit/>
          </a:bodyPr>
          <a:lstStyle/>
          <a:p>
            <a:pPr>
              <a:lnSpc>
                <a:spcPct val="100000"/>
              </a:lnSpc>
              <a:spcBef>
                <a:spcPts val="48"/>
              </a:spcBef>
              <a:buNone/>
            </a:pPr>
            <a:r>
              <a:rPr lang="en-US" sz="2470" b="0" strike="noStrike" spc="-1">
                <a:solidFill>
                  <a:srgbClr val="C00000"/>
                </a:solidFill>
                <a:latin typeface="Comic Sans MS"/>
              </a:rPr>
              <a:t>Theorem: </a:t>
            </a:r>
            <a:r>
              <a:rPr lang="en-US" sz="2830" b="0" strike="noStrike" spc="-1">
                <a:solidFill>
                  <a:srgbClr val="C00000"/>
                </a:solidFill>
                <a:latin typeface="Comic Sans MS"/>
              </a:rPr>
              <a:t>3SAT is NP-complete</a:t>
            </a:r>
            <a:endParaRPr lang="en-IN" sz="2830" b="0" strike="noStrike" spc="-1">
              <a:latin typeface="Arial"/>
            </a:endParaRPr>
          </a:p>
        </p:txBody>
      </p:sp>
    </p:spTree>
  </p:cSld>
  <p:clrMapOvr>
    <a:masterClrMapping/>
  </p:clrMapOvr>
  <p:transition/>
  <p:timing/>
</p:sld>
</file>

<file path=ppt/slides/slide4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49" name="object 2"/>
          <p:cNvSpPr/>
          <p:nvPr/>
        </p:nvSpPr>
        <p:spPr>
          <a:xfrm>
            <a:off x="2743200" y="2438280"/>
            <a:ext cx="3504960" cy="441360"/>
          </a:xfrm>
          <a:prstGeom prst="rect">
            <a:avLst/>
          </a:prstGeom>
          <a:noFill/>
          <a:ln w="0">
            <a:noFill/>
          </a:ln>
        </p:spPr>
        <p:style>
          <a:lnRef idx="0"/>
          <a:fillRef idx="0"/>
          <a:effectRef idx="0"/>
          <a:fontRef idx="minor"/>
        </p:style>
        <p:txBody>
          <a:bodyPr lIns="0" tIns="11160" rIns="0" bIns="0" anchor="t">
            <a:spAutoFit/>
          </a:bodyPr>
          <a:lstStyle/>
          <a:p>
            <a:pPr>
              <a:lnSpc>
                <a:spcPct val="100000"/>
              </a:lnSpc>
              <a:spcBef>
                <a:spcPts val="48"/>
              </a:spcBef>
              <a:buNone/>
            </a:pPr>
            <a:r>
              <a:rPr lang="en-US" sz="2470" b="0" strike="noStrike" spc="-1">
                <a:solidFill>
                  <a:srgbClr val="C00000"/>
                </a:solidFill>
                <a:latin typeface="Comic Sans MS"/>
              </a:rPr>
              <a:t>What about  </a:t>
            </a:r>
            <a:r>
              <a:rPr lang="en-US" sz="2830" b="0" strike="noStrike" spc="-1">
                <a:solidFill>
                  <a:srgbClr val="C00000"/>
                </a:solidFill>
                <a:latin typeface="Comic Sans MS"/>
              </a:rPr>
              <a:t>2SAT?</a:t>
            </a:r>
            <a:endParaRPr lang="en-IN" sz="2830" b="0" strike="noStrike" spc="-1">
              <a:latin typeface="Arial"/>
            </a:endParaRPr>
          </a:p>
        </p:txBody>
      </p:sp>
    </p:spTree>
  </p:cSld>
  <p:clrMapOvr>
    <a:masterClrMapping/>
  </p:clrMapOvr>
  <p:transition/>
  <p:timing/>
</p:sld>
</file>

<file path=ppt/slides/slide4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50" name="object 2"/>
          <p:cNvSpPr/>
          <p:nvPr/>
        </p:nvSpPr>
        <p:spPr>
          <a:xfrm>
            <a:off x="609480" y="657720"/>
            <a:ext cx="8152920" cy="4962600"/>
          </a:xfrm>
          <a:prstGeom prst="rect">
            <a:avLst/>
          </a:prstGeom>
          <a:noFill/>
          <a:ln w="0">
            <a:noFill/>
          </a:ln>
        </p:spPr>
        <p:style>
          <a:lnRef idx="0"/>
          <a:fillRef idx="0"/>
          <a:effectRef idx="0"/>
          <a:fontRef idx="minor"/>
        </p:style>
        <p:txBody>
          <a:bodyPr lIns="0" tIns="11160" rIns="0" bIns="0" anchor="t">
            <a:spAutoFit/>
          </a:bodyPr>
          <a:lstStyle/>
          <a:p>
            <a:pPr>
              <a:lnSpc>
                <a:spcPct val="100000"/>
              </a:lnSpc>
              <a:spcBef>
                <a:spcPts val="48"/>
              </a:spcBef>
              <a:buNone/>
            </a:pPr>
            <a:r>
              <a:rPr lang="en-US" sz="2470" b="0" strike="noStrike" spc="-1">
                <a:solidFill>
                  <a:srgbClr val="FF0000"/>
                </a:solidFill>
                <a:latin typeface="Comic Sans MS"/>
              </a:rPr>
              <a:t>Vertex cover problem: </a:t>
            </a:r>
            <a:endParaRPr lang="en-IN" sz="2470" b="0" strike="noStrike" spc="-1">
              <a:latin typeface="Arial"/>
            </a:endParaRPr>
          </a:p>
          <a:p>
            <a:pPr>
              <a:lnSpc>
                <a:spcPct val="100000"/>
              </a:lnSpc>
              <a:spcBef>
                <a:spcPts val="48"/>
              </a:spcBef>
              <a:buNone/>
            </a:pPr>
            <a:endParaRPr lang="en-IN" sz="2470" b="0" strike="noStrike" spc="-1">
              <a:latin typeface="Arial"/>
            </a:endParaRPr>
          </a:p>
          <a:p>
            <a:pPr>
              <a:lnSpc>
                <a:spcPct val="100000"/>
              </a:lnSpc>
              <a:spcBef>
                <a:spcPts val="48"/>
              </a:spcBef>
              <a:buNone/>
            </a:pPr>
            <a:r>
              <a:rPr lang="en-US" sz="2470" b="0" strike="noStrike" spc="-1">
                <a:solidFill>
                  <a:srgbClr val="0070C0"/>
                </a:solidFill>
                <a:latin typeface="Comic Sans MS"/>
              </a:rPr>
              <a:t>Let G=(V, E) be a graph. </a:t>
            </a:r>
            <a:endParaRPr lang="en-IN" sz="2470" b="0" strike="noStrike" spc="-1">
              <a:latin typeface="Arial"/>
            </a:endParaRPr>
          </a:p>
          <a:p>
            <a:pPr>
              <a:lnSpc>
                <a:spcPct val="100000"/>
              </a:lnSpc>
              <a:spcBef>
                <a:spcPts val="48"/>
              </a:spcBef>
              <a:buNone/>
            </a:pPr>
            <a:endParaRPr lang="en-IN" sz="2470" b="0" strike="noStrike" spc="-1">
              <a:latin typeface="Arial"/>
            </a:endParaRPr>
          </a:p>
          <a:p>
            <a:pPr>
              <a:lnSpc>
                <a:spcPct val="100000"/>
              </a:lnSpc>
              <a:spcBef>
                <a:spcPts val="48"/>
              </a:spcBef>
              <a:buNone/>
            </a:pPr>
            <a:r>
              <a:rPr lang="en-US" sz="2470" b="0" strike="noStrike" spc="-1">
                <a:solidFill>
                  <a:srgbClr val="0070C0"/>
                </a:solidFill>
                <a:latin typeface="Comic Sans MS"/>
              </a:rPr>
              <a:t>A subset V’ of V is said to be a vertex cover if each edge in E is incident on at least one vertex in G.</a:t>
            </a:r>
            <a:endParaRPr lang="en-IN" sz="2470" b="0" strike="noStrike" spc="-1">
              <a:latin typeface="Arial"/>
            </a:endParaRPr>
          </a:p>
          <a:p>
            <a:pPr>
              <a:lnSpc>
                <a:spcPct val="100000"/>
              </a:lnSpc>
              <a:spcBef>
                <a:spcPts val="48"/>
              </a:spcBef>
              <a:buNone/>
            </a:pPr>
            <a:endParaRPr lang="en-IN" sz="2470" b="0" strike="noStrike" spc="-1">
              <a:latin typeface="Arial"/>
            </a:endParaRPr>
          </a:p>
          <a:p>
            <a:pPr>
              <a:lnSpc>
                <a:spcPct val="100000"/>
              </a:lnSpc>
              <a:spcBef>
                <a:spcPts val="48"/>
              </a:spcBef>
              <a:buNone/>
            </a:pPr>
            <a:endParaRPr lang="en-IN" sz="2470" b="0" strike="noStrike" spc="-1">
              <a:latin typeface="Arial"/>
            </a:endParaRPr>
          </a:p>
          <a:p>
            <a:pPr>
              <a:lnSpc>
                <a:spcPct val="100000"/>
              </a:lnSpc>
              <a:spcBef>
                <a:spcPts val="48"/>
              </a:spcBef>
              <a:buNone/>
            </a:pPr>
            <a:endParaRPr lang="en-IN" sz="2470" b="0" strike="noStrike" spc="-1">
              <a:latin typeface="Arial"/>
            </a:endParaRPr>
          </a:p>
          <a:p>
            <a:pPr>
              <a:lnSpc>
                <a:spcPct val="100000"/>
              </a:lnSpc>
              <a:spcBef>
                <a:spcPts val="48"/>
              </a:spcBef>
              <a:buNone/>
            </a:pPr>
            <a:endParaRPr lang="en-IN" sz="2470" b="0" strike="noStrike" spc="-1">
              <a:latin typeface="Arial"/>
            </a:endParaRPr>
          </a:p>
          <a:p>
            <a:pPr>
              <a:lnSpc>
                <a:spcPct val="100000"/>
              </a:lnSpc>
              <a:spcBef>
                <a:spcPts val="48"/>
              </a:spcBef>
              <a:buNone/>
            </a:pPr>
            <a:endParaRPr lang="en-IN" sz="2470" b="0" strike="noStrike" spc="-1">
              <a:latin typeface="Arial"/>
            </a:endParaRPr>
          </a:p>
          <a:p>
            <a:pPr>
              <a:lnSpc>
                <a:spcPct val="100000"/>
              </a:lnSpc>
              <a:spcBef>
                <a:spcPts val="48"/>
              </a:spcBef>
              <a:buNone/>
            </a:pPr>
            <a:r>
              <a:rPr lang="en-US" sz="2470" b="0" strike="noStrike" spc="-1">
                <a:solidFill>
                  <a:srgbClr val="0070C0"/>
                </a:solidFill>
                <a:latin typeface="Comic Sans MS"/>
              </a:rPr>
              <a:t>VERTEX-COVER = {&lt;G, k&gt; | G is an undirected graph that has a vertex cover of size k}</a:t>
            </a:r>
            <a:endParaRPr lang="en-IN" sz="247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5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51" name="object 2"/>
          <p:cNvSpPr/>
          <p:nvPr/>
        </p:nvSpPr>
        <p:spPr>
          <a:xfrm>
            <a:off x="609480" y="657720"/>
            <a:ext cx="8152920" cy="3468960"/>
          </a:xfrm>
          <a:prstGeom prst="rect">
            <a:avLst/>
          </a:prstGeom>
          <a:noFill/>
          <a:ln w="0">
            <a:noFill/>
          </a:ln>
        </p:spPr>
        <p:style>
          <a:lnRef idx="0"/>
          <a:fillRef idx="0"/>
          <a:effectRef idx="0"/>
          <a:fontRef idx="minor"/>
        </p:style>
        <p:txBody>
          <a:bodyPr lIns="0" tIns="11160" rIns="0" bIns="0" anchor="t">
            <a:spAutoFit/>
          </a:bodyPr>
          <a:lstStyle/>
          <a:p>
            <a:pPr>
              <a:lnSpc>
                <a:spcPct val="100000"/>
              </a:lnSpc>
              <a:spcBef>
                <a:spcPts val="48"/>
              </a:spcBef>
              <a:buNone/>
            </a:pPr>
            <a:r>
              <a:rPr lang="en-US" sz="2470" b="0" strike="noStrike" spc="-1">
                <a:solidFill>
                  <a:srgbClr val="C00000"/>
                </a:solidFill>
                <a:latin typeface="Comic Sans MS"/>
              </a:rPr>
              <a:t>Theorem: </a:t>
            </a:r>
            <a:r>
              <a:rPr lang="en-US" sz="2830" b="0" strike="noStrike" spc="-1">
                <a:solidFill>
                  <a:srgbClr val="C00000"/>
                </a:solidFill>
                <a:latin typeface="Comic Sans MS"/>
              </a:rPr>
              <a:t>VERTEX-COVER is NP-complete</a:t>
            </a:r>
            <a:endParaRPr lang="en-IN" sz="2830" b="0" strike="noStrike" spc="-1">
              <a:latin typeface="Arial"/>
            </a:endParaRPr>
          </a:p>
          <a:p>
            <a:pPr>
              <a:lnSpc>
                <a:spcPct val="100000"/>
              </a:lnSpc>
              <a:spcBef>
                <a:spcPts val="48"/>
              </a:spcBef>
              <a:buNone/>
            </a:pPr>
            <a:endParaRPr lang="en-IN" sz="2830" b="0" strike="noStrike" spc="-1">
              <a:latin typeface="Arial"/>
            </a:endParaRPr>
          </a:p>
          <a:p>
            <a:pPr>
              <a:lnSpc>
                <a:spcPct val="100000"/>
              </a:lnSpc>
              <a:spcBef>
                <a:spcPts val="48"/>
              </a:spcBef>
              <a:buNone/>
            </a:pPr>
            <a:r>
              <a:rPr lang="en-US" sz="2400" b="0" strike="noStrike" spc="-1">
                <a:solidFill>
                  <a:srgbClr val="0070C0"/>
                </a:solidFill>
                <a:latin typeface="Comic Sans MS"/>
              </a:rPr>
              <a:t>Proof 1: Reduction from 3SAT. </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Let  be an instance of 3SAT with variables  and clauses  such that each clause contains exactly three literals.</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C00000"/>
                </a:solidFill>
                <a:latin typeface="Comic Sans MS"/>
              </a:rPr>
              <a:t>Variable gadget</a:t>
            </a:r>
            <a:r>
              <a:rPr lang="en-US" sz="2400" b="0" strike="noStrike" spc="-1">
                <a:solidFill>
                  <a:srgbClr val="0070C0"/>
                </a:solidFill>
                <a:latin typeface="Comic Sans MS"/>
              </a:rPr>
              <a:t>: For each variable  in , we produce an edge connecting two nodes, namely  and . </a:t>
            </a:r>
            <a:endParaRPr lang="en-IN" sz="2400" b="0" strike="noStrike" spc="-1">
              <a:latin typeface="Arial"/>
            </a:endParaRPr>
          </a:p>
        </p:txBody>
      </p:sp>
      <p:sp>
        <p:nvSpPr>
          <p:cNvPr id="652" name="Oval 2"/>
          <p:cNvSpPr/>
          <p:nvPr/>
        </p:nvSpPr>
        <p:spPr>
          <a:xfrm>
            <a:off x="3238560" y="5065920"/>
            <a:ext cx="609120" cy="609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mc:AlternateContent>
        <mc:Choice Requires="a14">
          <p:sp>
            <p:nvSpPr>
              <p:cNvPr id="653" name="TextBox 5"/>
              <p:cNvSpPr txBox="1"/>
              <p:nvPr/>
            </p:nvSpPr>
            <p:spPr>
              <a:xfrm>
                <a:off x="3276720" y="5029200"/>
                <a:ext cx="533160" cy="645840"/>
              </a:xfrm>
              <a:prstGeom prst="rect">
                <a:avLst/>
              </a:prstGeom>
            </p:spPr>
            <p:txBody>
              <a:bodyPr/>
              <a:lstStyle/>
              <a:p>
                <a14:m>
                  <m:oMathPara>
                    <m:oMathParaPr>
                      <m:jc/>
                    </m:oMathParaPr>
                    <m:oMath>
                      <m:r>
                        <m:rPr>
                          <m:sty m:val="p"/>
                        </m:rPr>
                        <m:t>x</m:t>
                      </m:r>
                    </m:oMath>
                  </m:oMathPara>
                </a14:m>
              </a:p>
            </p:txBody>
          </p:sp>
        </mc:Choice>
        <mc:Fallback>
          <p:sp>
            <p:nvSpPr>
              <p:cNvPr id="653" name="" title=""/>
              <p:cNvSpPr/>
              <p:nvPr/>
            </p:nvSpPr>
            <p:spPr>
              <a:xfrm>
                <a:off x="3276720" y="5029200"/>
                <a:ext cx="533160" cy="645840"/>
              </a:xfrm>
              <a:noFill/>
            </p:spPr>
            <p:txBody>
              <a:bodyPr/>
              <a:lstStyle/>
              <a:p>
                <a:r>
                  <a:rPr>
                    <a:noFill/>
                  </a:rPr>
                  <a:t> </a:t>
                </a:r>
              </a:p>
            </p:txBody>
          </p:sp>
        </mc:Fallback>
      </mc:AlternateContent>
      <p:sp>
        <p:nvSpPr>
          <p:cNvPr id="654" name="Oval 6"/>
          <p:cNvSpPr/>
          <p:nvPr/>
        </p:nvSpPr>
        <p:spPr>
          <a:xfrm>
            <a:off x="4991040" y="5065920"/>
            <a:ext cx="609120" cy="609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mc:AlternateContent>
        <mc:Choice Requires="a14">
          <p:sp>
            <p:nvSpPr>
              <p:cNvPr id="655" name="TextBox 7"/>
              <p:cNvSpPr txBox="1"/>
              <p:nvPr/>
            </p:nvSpPr>
            <p:spPr>
              <a:xfrm>
                <a:off x="4919400" y="5053680"/>
                <a:ext cx="533160" cy="584280"/>
              </a:xfrm>
              <a:prstGeom prst="rect">
                <a:avLst/>
              </a:prstGeom>
            </p:spPr>
            <p:txBody>
              <a:bodyPr/>
              <a:lstStyle/>
              <a:p>
                <a14:m>
                  <m:oMathPara>
                    <m:oMathParaPr>
                      <m:jc/>
                    </m:oMathParaPr>
                    <m:oMath>
                      <m:r>
                        <m:rPr>
                          <m:sty m:val="p"/>
                        </m:rPr>
                        <m:t>¬</m:t>
                      </m:r>
                      <m:r>
                        <m:rPr>
                          <m:sty m:val="p"/>
                        </m:rPr>
                        <m:t>x</m:t>
                      </m:r>
                    </m:oMath>
                  </m:oMathPara>
                </a14:m>
              </a:p>
            </p:txBody>
          </p:sp>
        </mc:Choice>
        <mc:Fallback>
          <p:sp>
            <p:nvSpPr>
              <p:cNvPr id="655" name="" title=""/>
              <p:cNvSpPr/>
              <p:nvPr/>
            </p:nvSpPr>
            <p:spPr>
              <a:xfrm>
                <a:off x="4919400" y="5053680"/>
                <a:ext cx="533160" cy="584280"/>
              </a:xfrm>
              <a:noFill/>
            </p:spPr>
            <p:txBody>
              <a:bodyPr/>
              <a:lstStyle/>
              <a:p>
                <a:r>
                  <a:rPr>
                    <a:noFill/>
                  </a:rPr>
                  <a:t> </a:t>
                </a:r>
              </a:p>
            </p:txBody>
          </p:sp>
        </mc:Fallback>
      </mc:AlternateContent>
      <p:sp>
        <p:nvSpPr>
          <p:cNvPr id="656" name="Straight Connector 9"/>
          <p:cNvSpPr/>
          <p:nvPr/>
        </p:nvSpPr>
        <p:spPr>
          <a:xfrm>
            <a:off x="3848040" y="5370480"/>
            <a:ext cx="1143000" cy="360"/>
          </a:xfrm>
          <a:prstGeom prst="line">
            <a:avLst/>
          </a:prstGeom>
          <a:ln w="19050">
            <a:solidFill>
              <a:srgbClr val="4A7EBB"/>
            </a:solidFill>
            <a:round/>
          </a:ln>
        </p:spPr>
        <p:style>
          <a:lnRef idx="1">
            <a:schemeClr val="accent1"/>
          </a:lnRef>
          <a:fillRef idx="0">
            <a:schemeClr val="accent1"/>
          </a:fillRef>
          <a:effectRef idx="0">
            <a:schemeClr val="accent1"/>
          </a:effectRef>
          <a:fontRef idx="minor"/>
        </p:style>
        <p:txBody>
          <a:bodyPr/>
          <a:lstStyle/>
          <a:p/>
        </p:txBody>
      </p:sp>
    </p:spTree>
  </p:cSld>
  <p:clrMapOvr>
    <a:masterClrMapping/>
  </p:clrMapOvr>
  <p:transition/>
  <p:timing/>
</p:sld>
</file>

<file path=ppt/slides/slide4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57" name="object 2"/>
          <p:cNvSpPr/>
          <p:nvPr/>
        </p:nvSpPr>
        <p:spPr>
          <a:xfrm>
            <a:off x="304920" y="533520"/>
            <a:ext cx="8152920" cy="1502640"/>
          </a:xfrm>
          <a:prstGeom prst="rect">
            <a:avLst/>
          </a:prstGeom>
          <a:noFill/>
          <a:ln w="0">
            <a:noFill/>
          </a:ln>
        </p:spPr>
        <p:style>
          <a:lnRef idx="0"/>
          <a:fillRef idx="0"/>
          <a:effectRef idx="0"/>
          <a:fontRef idx="minor"/>
        </p:style>
        <p:txBody>
          <a:bodyPr lIns="0" tIns="11160" rIns="0" bIns="0" anchor="t">
            <a:spAutoFit/>
          </a:bodyPr>
          <a:lstStyle/>
          <a:p>
            <a:pPr>
              <a:lnSpc>
                <a:spcPct val="100000"/>
              </a:lnSpc>
              <a:spcBef>
                <a:spcPts val="48"/>
              </a:spcBef>
              <a:buNone/>
            </a:pPr>
            <a:r>
              <a:rPr lang="en-US" sz="2470" b="0" strike="noStrike" spc="-1">
                <a:solidFill>
                  <a:srgbClr val="C00000"/>
                </a:solidFill>
                <a:latin typeface="Comic Sans MS"/>
              </a:rPr>
              <a:t>Proof cont..</a:t>
            </a:r>
            <a:endParaRPr lang="en-IN" sz="247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C00000"/>
                </a:solidFill>
                <a:latin typeface="Comic Sans MS"/>
              </a:rPr>
              <a:t>Clause gadget: </a:t>
            </a:r>
            <a:r>
              <a:rPr lang="en-US" sz="2400" b="0" strike="noStrike" spc="-1">
                <a:solidFill>
                  <a:srgbClr val="0070C0"/>
                </a:solidFill>
                <a:latin typeface="Comic Sans MS"/>
              </a:rPr>
              <a:t>Let   be a clause; each  is a literal of variables </a:t>
            </a:r>
            <a:endParaRPr lang="en-IN" sz="2400" b="0" strike="noStrike" spc="-1">
              <a:latin typeface="Arial"/>
            </a:endParaRPr>
          </a:p>
          <a:p>
            <a:pPr>
              <a:lnSpc>
                <a:spcPct val="100000"/>
              </a:lnSpc>
              <a:spcBef>
                <a:spcPts val="48"/>
              </a:spcBef>
              <a:buNone/>
            </a:pPr>
            <a:endParaRPr lang="en-IN" sz="2400" b="0" strike="noStrike" spc="-1">
              <a:latin typeface="Arial"/>
            </a:endParaRPr>
          </a:p>
        </p:txBody>
      </p:sp>
      <p:sp>
        <p:nvSpPr>
          <p:cNvPr id="658" name="Oval 2"/>
          <p:cNvSpPr/>
          <p:nvPr/>
        </p:nvSpPr>
        <p:spPr>
          <a:xfrm>
            <a:off x="3124080" y="2590920"/>
            <a:ext cx="609120" cy="609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mc:AlternateContent>
        <mc:Choice Requires="a14">
          <p:sp>
            <p:nvSpPr>
              <p:cNvPr id="659" name="TextBox 5"/>
              <p:cNvSpPr txBox="1"/>
              <p:nvPr/>
            </p:nvSpPr>
            <p:spPr>
              <a:xfrm>
                <a:off x="3162240" y="2554200"/>
                <a:ext cx="533160" cy="645840"/>
              </a:xfrm>
              <a:prstGeom prst="rect">
                <a:avLst/>
              </a:prstGeom>
            </p:spPr>
            <p:txBody>
              <a:bodyPr/>
              <a:lstStyle/>
              <a:p>
                <a14:m>
                  <m:oMathPara>
                    <m:oMathParaPr>
                      <m:jc/>
                    </m:oMathParaPr>
                    <m:oMath>
                      <m:sSub>
                        <m:e>
                          <m:r>
                            <m:rPr>
                              <m:sty m:val="p"/>
                            </m:rPr>
                            <m:t>l</m:t>
                          </m:r>
                        </m:e>
                        <m:sub>
                          <m:r>
                            <m:rPr>
                              <m:sty m:val="p"/>
                            </m:rPr>
                            <m:t>1</m:t>
                          </m:r>
                        </m:sub>
                      </m:sSub>
                    </m:oMath>
                  </m:oMathPara>
                </a14:m>
              </a:p>
            </p:txBody>
          </p:sp>
        </mc:Choice>
        <mc:Fallback>
          <p:sp>
            <p:nvSpPr>
              <p:cNvPr id="659" name="" title=""/>
              <p:cNvSpPr/>
              <p:nvPr/>
            </p:nvSpPr>
            <p:spPr>
              <a:xfrm>
                <a:off x="3162240" y="2554200"/>
                <a:ext cx="533160" cy="645840"/>
              </a:xfrm>
              <a:noFill/>
            </p:spPr>
            <p:txBody>
              <a:bodyPr/>
              <a:lstStyle/>
              <a:p>
                <a:r>
                  <a:rPr>
                    <a:noFill/>
                  </a:rPr>
                  <a:t> </a:t>
                </a:r>
              </a:p>
            </p:txBody>
          </p:sp>
        </mc:Fallback>
      </mc:AlternateContent>
      <p:sp>
        <p:nvSpPr>
          <p:cNvPr id="660" name="Oval 6"/>
          <p:cNvSpPr/>
          <p:nvPr/>
        </p:nvSpPr>
        <p:spPr>
          <a:xfrm>
            <a:off x="4876920" y="2590920"/>
            <a:ext cx="609120" cy="609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mc:AlternateContent>
        <mc:Choice Requires="a14">
          <p:sp>
            <p:nvSpPr>
              <p:cNvPr id="661" name="TextBox 7"/>
              <p:cNvSpPr txBox="1"/>
              <p:nvPr/>
            </p:nvSpPr>
            <p:spPr>
              <a:xfrm>
                <a:off x="4915080" y="2554200"/>
                <a:ext cx="533160" cy="584280"/>
              </a:xfrm>
              <a:prstGeom prst="rect">
                <a:avLst/>
              </a:prstGeom>
            </p:spPr>
            <p:txBody>
              <a:bodyPr/>
              <a:lstStyle/>
              <a:p>
                <a14:m>
                  <m:oMathPara>
                    <m:oMathParaPr>
                      <m:jc/>
                    </m:oMathParaPr>
                    <m:oMath>
                      <m:sSub>
                        <m:e>
                          <m:r>
                            <m:rPr>
                              <m:sty m:val="p"/>
                            </m:rPr>
                            <m:t>l</m:t>
                          </m:r>
                        </m:e>
                        <m:sub>
                          <m:r>
                            <m:rPr>
                              <m:sty m:val="p"/>
                            </m:rPr>
                            <m:t>2</m:t>
                          </m:r>
                        </m:sub>
                      </m:sSub>
                    </m:oMath>
                  </m:oMathPara>
                </a14:m>
              </a:p>
            </p:txBody>
          </p:sp>
        </mc:Choice>
        <mc:Fallback>
          <p:sp>
            <p:nvSpPr>
              <p:cNvPr id="661" name="" title=""/>
              <p:cNvSpPr/>
              <p:nvPr/>
            </p:nvSpPr>
            <p:spPr>
              <a:xfrm>
                <a:off x="4915080" y="2554200"/>
                <a:ext cx="533160" cy="584280"/>
              </a:xfrm>
              <a:noFill/>
            </p:spPr>
            <p:txBody>
              <a:bodyPr/>
              <a:lstStyle/>
              <a:p>
                <a:r>
                  <a:rPr>
                    <a:noFill/>
                  </a:rPr>
                  <a:t> </a:t>
                </a:r>
              </a:p>
            </p:txBody>
          </p:sp>
        </mc:Fallback>
      </mc:AlternateContent>
      <p:sp>
        <p:nvSpPr>
          <p:cNvPr id="662" name="Straight Connector 9"/>
          <p:cNvSpPr/>
          <p:nvPr/>
        </p:nvSpPr>
        <p:spPr>
          <a:xfrm>
            <a:off x="3733560" y="2895480"/>
            <a:ext cx="1143000" cy="360"/>
          </a:xfrm>
          <a:prstGeom prst="line">
            <a:avLst/>
          </a:prstGeom>
          <a:ln w="19050">
            <a:solidFill>
              <a:srgbClr val="4A7EBB"/>
            </a:solidFill>
            <a:round/>
          </a:ln>
        </p:spPr>
        <p:style>
          <a:lnRef idx="1">
            <a:schemeClr val="accent1"/>
          </a:lnRef>
          <a:fillRef idx="0">
            <a:schemeClr val="accent1"/>
          </a:fillRef>
          <a:effectRef idx="0">
            <a:schemeClr val="accent1"/>
          </a:effectRef>
          <a:fontRef idx="minor"/>
        </p:style>
        <p:txBody>
          <a:bodyPr/>
          <a:lstStyle/>
          <a:p/>
        </p:txBody>
      </p:sp>
      <p:sp>
        <p:nvSpPr>
          <p:cNvPr id="663" name="Oval 8"/>
          <p:cNvSpPr/>
          <p:nvPr/>
        </p:nvSpPr>
        <p:spPr>
          <a:xfrm>
            <a:off x="3962520" y="3809880"/>
            <a:ext cx="609120" cy="609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mc:AlternateContent>
        <mc:Choice Requires="a14">
          <p:sp>
            <p:nvSpPr>
              <p:cNvPr id="664" name="TextBox 10"/>
              <p:cNvSpPr txBox="1"/>
              <p:nvPr/>
            </p:nvSpPr>
            <p:spPr>
              <a:xfrm>
                <a:off x="4000680" y="3773160"/>
                <a:ext cx="533160" cy="645840"/>
              </a:xfrm>
              <a:prstGeom prst="rect">
                <a:avLst/>
              </a:prstGeom>
            </p:spPr>
            <p:txBody>
              <a:bodyPr/>
              <a:lstStyle/>
              <a:p>
                <a14:m>
                  <m:oMathPara>
                    <m:oMathParaPr>
                      <m:jc/>
                    </m:oMathParaPr>
                    <m:oMath>
                      <m:sSub>
                        <m:e>
                          <m:r>
                            <m:rPr>
                              <m:sty m:val="p"/>
                            </m:rPr>
                            <m:t>l</m:t>
                          </m:r>
                        </m:e>
                        <m:sub>
                          <m:r>
                            <m:rPr>
                              <m:sty m:val="p"/>
                            </m:rPr>
                            <m:t>3</m:t>
                          </m:r>
                        </m:sub>
                      </m:sSub>
                    </m:oMath>
                  </m:oMathPara>
                </a14:m>
              </a:p>
            </p:txBody>
          </p:sp>
        </mc:Choice>
        <mc:Fallback>
          <p:sp>
            <p:nvSpPr>
              <p:cNvPr id="664" name="" title=""/>
              <p:cNvSpPr/>
              <p:nvPr/>
            </p:nvSpPr>
            <p:spPr>
              <a:xfrm>
                <a:off x="4000680" y="3773160"/>
                <a:ext cx="533160" cy="645840"/>
              </a:xfrm>
              <a:noFill/>
            </p:spPr>
            <p:txBody>
              <a:bodyPr/>
              <a:lstStyle/>
              <a:p>
                <a:r>
                  <a:rPr>
                    <a:noFill/>
                  </a:rPr>
                  <a:t> </a:t>
                </a:r>
              </a:p>
            </p:txBody>
          </p:sp>
        </mc:Fallback>
      </mc:AlternateContent>
      <p:sp>
        <p:nvSpPr>
          <p:cNvPr id="665" name="Straight Connector 11"/>
          <p:cNvSpPr/>
          <p:nvPr/>
        </p:nvSpPr>
        <p:spPr>
          <a:xfrm>
            <a:off x="3537000" y="3206160"/>
            <a:ext cx="463320" cy="756000"/>
          </a:xfrm>
          <a:prstGeom prst="line">
            <a:avLst/>
          </a:prstGeom>
          <a:ln w="19050">
            <a:solidFill>
              <a:srgbClr val="4A7EBB"/>
            </a:solidFill>
            <a:round/>
          </a:ln>
        </p:spPr>
        <p:style>
          <a:lnRef idx="1">
            <a:schemeClr val="accent1"/>
          </a:lnRef>
          <a:fillRef idx="0">
            <a:schemeClr val="accent1"/>
          </a:fillRef>
          <a:effectRef idx="0">
            <a:schemeClr val="accent1"/>
          </a:effectRef>
          <a:fontRef idx="minor"/>
        </p:style>
        <p:txBody>
          <a:bodyPr/>
          <a:lstStyle/>
          <a:p/>
        </p:txBody>
      </p:sp>
      <p:sp>
        <p:nvSpPr>
          <p:cNvPr id="666" name="Straight Connector 12"/>
          <p:cNvSpPr/>
          <p:nvPr/>
        </p:nvSpPr>
        <p:spPr>
          <a:xfrm flipH="1">
            <a:off x="4533840" y="3200400"/>
            <a:ext cx="641520" cy="761760"/>
          </a:xfrm>
          <a:prstGeom prst="line">
            <a:avLst/>
          </a:prstGeom>
          <a:ln w="19050">
            <a:solidFill>
              <a:srgbClr val="4A7EBB"/>
            </a:solidFill>
            <a:round/>
          </a:ln>
        </p:spPr>
        <p:style>
          <a:lnRef idx="1">
            <a:schemeClr val="accent1"/>
          </a:lnRef>
          <a:fillRef idx="0">
            <a:schemeClr val="accent1"/>
          </a:fillRef>
          <a:effectRef idx="0">
            <a:schemeClr val="accent1"/>
          </a:effectRef>
          <a:fontRef idx="minor"/>
        </p:style>
        <p:txBody>
          <a:bodyPr/>
          <a:lstStyle/>
          <a:p/>
        </p:txBody>
      </p:sp>
    </p:spTree>
  </p:cSld>
  <p:clrMapOvr>
    <a:masterClrMapping/>
  </p:clrMapOvr>
  <p:transition/>
  <p:timing/>
</p:sld>
</file>

<file path=ppt/slides/slide4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67" name="object 2"/>
          <p:cNvSpPr/>
          <p:nvPr/>
        </p:nvSpPr>
        <p:spPr>
          <a:xfrm>
            <a:off x="304920" y="533520"/>
            <a:ext cx="8152920" cy="1130760"/>
          </a:xfrm>
          <a:prstGeom prst="rect">
            <a:avLst/>
          </a:prstGeom>
          <a:noFill/>
          <a:ln w="0">
            <a:noFill/>
          </a:ln>
        </p:spPr>
        <p:style>
          <a:lnRef idx="0"/>
          <a:fillRef idx="0"/>
          <a:effectRef idx="0"/>
          <a:fontRef idx="minor"/>
        </p:style>
        <p:txBody>
          <a:bodyPr lIns="0" tIns="11160" rIns="0" bIns="0" anchor="t">
            <a:spAutoFit/>
          </a:bodyPr>
          <a:lstStyle/>
          <a:p>
            <a:pPr>
              <a:lnSpc>
                <a:spcPct val="100000"/>
              </a:lnSpc>
              <a:spcBef>
                <a:spcPts val="48"/>
              </a:spcBef>
              <a:buNone/>
            </a:pPr>
            <a:r>
              <a:rPr lang="en-US" sz="2470" b="0" strike="noStrike" spc="-1">
                <a:solidFill>
                  <a:srgbClr val="C00000"/>
                </a:solidFill>
                <a:latin typeface="Comic Sans MS"/>
              </a:rPr>
              <a:t>Proof cont..</a:t>
            </a:r>
            <a:endParaRPr lang="en-IN" sz="247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Interaction of variable and clause gadgets:</a:t>
            </a:r>
            <a:endParaRPr lang="en-IN" sz="2400" b="0" strike="noStrike" spc="-1">
              <a:latin typeface="Arial"/>
            </a:endParaRPr>
          </a:p>
        </p:txBody>
      </p:sp>
      <p:sp>
        <p:nvSpPr>
          <p:cNvPr id="668" name="Oval 13"/>
          <p:cNvSpPr/>
          <p:nvPr/>
        </p:nvSpPr>
        <p:spPr>
          <a:xfrm>
            <a:off x="1143000" y="2182680"/>
            <a:ext cx="609120" cy="609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mc:AlternateContent>
        <mc:Choice Requires="a14">
          <p:sp>
            <p:nvSpPr>
              <p:cNvPr id="669" name="TextBox 14"/>
              <p:cNvSpPr txBox="1"/>
              <p:nvPr/>
            </p:nvSpPr>
            <p:spPr>
              <a:xfrm>
                <a:off x="1143000" y="2140560"/>
                <a:ext cx="533160" cy="645840"/>
              </a:xfrm>
              <a:prstGeom prst="rect">
                <a:avLst/>
              </a:prstGeom>
            </p:spPr>
            <p:txBody>
              <a:bodyPr/>
              <a:lstStyle/>
              <a:p>
                <a14:m>
                  <m:oMathPara>
                    <m:oMathParaPr>
                      <m:jc/>
                    </m:oMathParaPr>
                    <m:oMath>
                      <m:sSub>
                        <m:e>
                          <m:r>
                            <m:rPr>
                              <m:sty m:val="p"/>
                            </m:rPr>
                            <m:t>x</m:t>
                          </m:r>
                        </m:e>
                        <m:sub>
                          <m:r>
                            <m:rPr>
                              <m:sty m:val="p"/>
                            </m:rPr>
                            <m:t>1</m:t>
                          </m:r>
                        </m:sub>
                      </m:sSub>
                    </m:oMath>
                  </m:oMathPara>
                </a14:m>
              </a:p>
            </p:txBody>
          </p:sp>
        </mc:Choice>
        <mc:Fallback>
          <p:sp>
            <p:nvSpPr>
              <p:cNvPr id="669" name="" title=""/>
              <p:cNvSpPr/>
              <p:nvPr/>
            </p:nvSpPr>
            <p:spPr>
              <a:xfrm>
                <a:off x="1143000" y="2140560"/>
                <a:ext cx="533160" cy="645840"/>
              </a:xfrm>
              <a:noFill/>
            </p:spPr>
            <p:txBody>
              <a:bodyPr/>
              <a:lstStyle/>
              <a:p>
                <a:r>
                  <a:rPr>
                    <a:noFill/>
                  </a:rPr>
                  <a:t> </a:t>
                </a:r>
              </a:p>
            </p:txBody>
          </p:sp>
        </mc:Fallback>
      </mc:AlternateContent>
      <p:sp>
        <p:nvSpPr>
          <p:cNvPr id="670" name="Oval 15"/>
          <p:cNvSpPr/>
          <p:nvPr/>
        </p:nvSpPr>
        <p:spPr>
          <a:xfrm>
            <a:off x="2845440" y="2083680"/>
            <a:ext cx="799560" cy="807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mc:AlternateContent>
        <mc:Choice Requires="a14">
          <p:sp>
            <p:nvSpPr>
              <p:cNvPr id="671" name="TextBox 16"/>
              <p:cNvSpPr txBox="1"/>
              <p:nvPr/>
            </p:nvSpPr>
            <p:spPr>
              <a:xfrm>
                <a:off x="2737080" y="2102400"/>
                <a:ext cx="533160" cy="597240"/>
              </a:xfrm>
              <a:prstGeom prst="rect">
                <a:avLst/>
              </a:prstGeom>
            </p:spPr>
            <p:txBody>
              <a:bodyPr/>
              <a:lstStyle/>
              <a:p>
                <a14:m>
                  <m:oMathPara>
                    <m:oMathParaPr>
                      <m:jc/>
                    </m:oMathParaPr>
                    <m:oMath>
                      <m:r>
                        <m:rPr>
                          <m:sty m:val="p"/>
                        </m:rPr>
                        <m:t>¬</m:t>
                      </m:r>
                      <m:sSub>
                        <m:e>
                          <m:r>
                            <m:rPr>
                              <m:sty m:val="p"/>
                            </m:rPr>
                            <m:t>x</m:t>
                          </m:r>
                        </m:e>
                        <m:sub>
                          <m:r>
                            <m:rPr>
                              <m:sty m:val="p"/>
                            </m:rPr>
                            <m:t>1</m:t>
                          </m:r>
                        </m:sub>
                      </m:sSub>
                    </m:oMath>
                  </m:oMathPara>
                </a14:m>
              </a:p>
            </p:txBody>
          </p:sp>
        </mc:Choice>
        <mc:Fallback>
          <p:sp>
            <p:nvSpPr>
              <p:cNvPr id="671" name="" title=""/>
              <p:cNvSpPr/>
              <p:nvPr/>
            </p:nvSpPr>
            <p:spPr>
              <a:xfrm>
                <a:off x="2737080" y="2102400"/>
                <a:ext cx="533160" cy="597240"/>
              </a:xfrm>
              <a:noFill/>
            </p:spPr>
            <p:txBody>
              <a:bodyPr/>
              <a:lstStyle/>
              <a:p>
                <a:r>
                  <a:rPr>
                    <a:noFill/>
                  </a:rPr>
                  <a:t> </a:t>
                </a:r>
              </a:p>
            </p:txBody>
          </p:sp>
        </mc:Fallback>
      </mc:AlternateContent>
      <p:sp>
        <p:nvSpPr>
          <p:cNvPr id="672" name="Straight Connector 17"/>
          <p:cNvSpPr/>
          <p:nvPr/>
        </p:nvSpPr>
        <p:spPr>
          <a:xfrm>
            <a:off x="1752480" y="2487240"/>
            <a:ext cx="1092600" cy="360"/>
          </a:xfrm>
          <a:prstGeom prst="line">
            <a:avLst/>
          </a:prstGeom>
          <a:ln w="19050">
            <a:solidFill>
              <a:srgbClr val="4A7EBB"/>
            </a:solidFill>
            <a:round/>
          </a:ln>
        </p:spPr>
        <p:style>
          <a:lnRef idx="1">
            <a:schemeClr val="accent1"/>
          </a:lnRef>
          <a:fillRef idx="0">
            <a:schemeClr val="accent1"/>
          </a:fillRef>
          <a:effectRef idx="0">
            <a:schemeClr val="accent1"/>
          </a:effectRef>
          <a:fontRef idx="minor"/>
        </p:style>
        <p:txBody>
          <a:bodyPr/>
          <a:lstStyle/>
          <a:p/>
        </p:txBody>
      </p:sp>
      <p:sp>
        <p:nvSpPr>
          <p:cNvPr id="673" name="Oval 18"/>
          <p:cNvSpPr/>
          <p:nvPr/>
        </p:nvSpPr>
        <p:spPr>
          <a:xfrm>
            <a:off x="3619440" y="4093920"/>
            <a:ext cx="609120" cy="609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mc:AlternateContent>
        <mc:Choice Requires="a14">
          <p:sp>
            <p:nvSpPr>
              <p:cNvPr id="674" name="TextBox 19"/>
              <p:cNvSpPr txBox="1"/>
              <p:nvPr/>
            </p:nvSpPr>
            <p:spPr>
              <a:xfrm>
                <a:off x="3657600" y="4057200"/>
                <a:ext cx="533160" cy="645840"/>
              </a:xfrm>
              <a:prstGeom prst="rect">
                <a:avLst/>
              </a:prstGeom>
            </p:spPr>
            <p:txBody>
              <a:bodyPr/>
              <a:lstStyle/>
              <a:p>
                <a14:m>
                  <m:oMathPara>
                    <m:oMathParaPr>
                      <m:jc/>
                    </m:oMathParaPr>
                    <m:oMath>
                      <m:sSub>
                        <m:e>
                          <m:r>
                            <m:rPr>
                              <m:sty m:val="p"/>
                            </m:rPr>
                            <m:t>x</m:t>
                          </m:r>
                        </m:e>
                        <m:sub>
                          <m:r>
                            <m:rPr>
                              <m:sty m:val="p"/>
                            </m:rPr>
                            <m:t>1</m:t>
                          </m:r>
                        </m:sub>
                      </m:sSub>
                    </m:oMath>
                  </m:oMathPara>
                </a14:m>
              </a:p>
            </p:txBody>
          </p:sp>
        </mc:Choice>
        <mc:Fallback>
          <p:sp>
            <p:nvSpPr>
              <p:cNvPr id="674" name="" title=""/>
              <p:cNvSpPr/>
              <p:nvPr/>
            </p:nvSpPr>
            <p:spPr>
              <a:xfrm>
                <a:off x="3657600" y="4057200"/>
                <a:ext cx="533160" cy="645840"/>
              </a:xfrm>
              <a:noFill/>
            </p:spPr>
            <p:txBody>
              <a:bodyPr/>
              <a:lstStyle/>
              <a:p>
                <a:r>
                  <a:rPr>
                    <a:noFill/>
                  </a:rPr>
                  <a:t> </a:t>
                </a:r>
              </a:p>
            </p:txBody>
          </p:sp>
        </mc:Fallback>
      </mc:AlternateContent>
      <p:sp>
        <p:nvSpPr>
          <p:cNvPr id="675" name="Oval 20"/>
          <p:cNvSpPr/>
          <p:nvPr/>
        </p:nvSpPr>
        <p:spPr>
          <a:xfrm>
            <a:off x="5372280" y="4093920"/>
            <a:ext cx="609120" cy="609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p:sp>
        <p:nvSpPr>
          <p:cNvPr id="676" name="Straight Connector 22"/>
          <p:cNvSpPr/>
          <p:nvPr/>
        </p:nvSpPr>
        <p:spPr>
          <a:xfrm>
            <a:off x="4228920" y="4398480"/>
            <a:ext cx="1143000" cy="360"/>
          </a:xfrm>
          <a:prstGeom prst="line">
            <a:avLst/>
          </a:prstGeom>
          <a:ln w="19050">
            <a:solidFill>
              <a:srgbClr val="4A7EBB"/>
            </a:solidFill>
            <a:round/>
          </a:ln>
        </p:spPr>
        <p:style>
          <a:lnRef idx="1">
            <a:schemeClr val="accent1"/>
          </a:lnRef>
          <a:fillRef idx="0">
            <a:schemeClr val="accent1"/>
          </a:fillRef>
          <a:effectRef idx="0">
            <a:schemeClr val="accent1"/>
          </a:effectRef>
          <a:fontRef idx="minor"/>
        </p:style>
        <p:txBody>
          <a:bodyPr/>
          <a:lstStyle/>
          <a:p/>
        </p:txBody>
      </p:sp>
      <p:sp>
        <p:nvSpPr>
          <p:cNvPr id="677" name="Oval 23"/>
          <p:cNvSpPr/>
          <p:nvPr/>
        </p:nvSpPr>
        <p:spPr>
          <a:xfrm>
            <a:off x="4457880" y="5313240"/>
            <a:ext cx="609120" cy="609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mc:AlternateContent>
        <mc:Choice Requires="a14">
          <p:sp>
            <p:nvSpPr>
              <p:cNvPr id="678" name="TextBox 24"/>
              <p:cNvSpPr txBox="1"/>
              <p:nvPr/>
            </p:nvSpPr>
            <p:spPr>
              <a:xfrm>
                <a:off x="4457880" y="5276520"/>
                <a:ext cx="533160" cy="645840"/>
              </a:xfrm>
              <a:prstGeom prst="rect">
                <a:avLst/>
              </a:prstGeom>
            </p:spPr>
            <p:txBody>
              <a:bodyPr/>
              <a:lstStyle/>
              <a:p>
                <a14:m>
                  <m:oMathPara>
                    <m:oMathParaPr>
                      <m:jc/>
                    </m:oMathParaPr>
                    <m:oMath>
                      <m:sSub>
                        <m:e>
                          <m:r>
                            <m:rPr>
                              <m:sty m:val="p"/>
                            </m:rPr>
                            <m:t>x</m:t>
                          </m:r>
                        </m:e>
                        <m:sub>
                          <m:r>
                            <m:rPr>
                              <m:sty m:val="p"/>
                            </m:rPr>
                            <m:t>2</m:t>
                          </m:r>
                        </m:sub>
                      </m:sSub>
                    </m:oMath>
                  </m:oMathPara>
                </a14:m>
              </a:p>
            </p:txBody>
          </p:sp>
        </mc:Choice>
        <mc:Fallback>
          <p:sp>
            <p:nvSpPr>
              <p:cNvPr id="678" name="" title=""/>
              <p:cNvSpPr/>
              <p:nvPr/>
            </p:nvSpPr>
            <p:spPr>
              <a:xfrm>
                <a:off x="4457880" y="5276520"/>
                <a:ext cx="533160" cy="645840"/>
              </a:xfrm>
              <a:noFill/>
            </p:spPr>
            <p:txBody>
              <a:bodyPr/>
              <a:lstStyle/>
              <a:p>
                <a:r>
                  <a:rPr>
                    <a:noFill/>
                  </a:rPr>
                  <a:t> </a:t>
                </a:r>
              </a:p>
            </p:txBody>
          </p:sp>
        </mc:Fallback>
      </mc:AlternateContent>
      <p:sp>
        <p:nvSpPr>
          <p:cNvPr id="679" name="Straight Connector 25"/>
          <p:cNvSpPr/>
          <p:nvPr/>
        </p:nvSpPr>
        <p:spPr>
          <a:xfrm>
            <a:off x="4032360" y="4709520"/>
            <a:ext cx="463320" cy="756000"/>
          </a:xfrm>
          <a:prstGeom prst="line">
            <a:avLst/>
          </a:prstGeom>
          <a:ln w="19050">
            <a:solidFill>
              <a:srgbClr val="4A7EBB"/>
            </a:solidFill>
            <a:round/>
          </a:ln>
        </p:spPr>
        <p:style>
          <a:lnRef idx="1">
            <a:schemeClr val="accent1"/>
          </a:lnRef>
          <a:fillRef idx="0">
            <a:schemeClr val="accent1"/>
          </a:fillRef>
          <a:effectRef idx="0">
            <a:schemeClr val="accent1"/>
          </a:effectRef>
          <a:fontRef idx="minor"/>
        </p:style>
        <p:txBody>
          <a:bodyPr/>
          <a:lstStyle/>
          <a:p/>
        </p:txBody>
      </p:sp>
      <p:sp>
        <p:nvSpPr>
          <p:cNvPr id="680" name="Straight Connector 26"/>
          <p:cNvSpPr/>
          <p:nvPr/>
        </p:nvSpPr>
        <p:spPr>
          <a:xfrm flipH="1">
            <a:off x="5029200" y="4703400"/>
            <a:ext cx="641520" cy="762120"/>
          </a:xfrm>
          <a:prstGeom prst="line">
            <a:avLst/>
          </a:prstGeom>
          <a:ln w="19050">
            <a:solidFill>
              <a:srgbClr val="4A7EBB"/>
            </a:solidFill>
            <a:round/>
          </a:ln>
        </p:spPr>
        <p:style>
          <a:lnRef idx="1">
            <a:schemeClr val="accent1"/>
          </a:lnRef>
          <a:fillRef idx="0">
            <a:schemeClr val="accent1"/>
          </a:fillRef>
          <a:effectRef idx="0">
            <a:schemeClr val="accent1"/>
          </a:effectRef>
          <a:fontRef idx="minor"/>
        </p:style>
        <p:txBody>
          <a:bodyPr/>
          <a:lstStyle/>
          <a:p/>
        </p:txBody>
      </p:sp>
      <p:sp>
        <p:nvSpPr>
          <p:cNvPr id="681" name="Oval 27"/>
          <p:cNvSpPr/>
          <p:nvPr/>
        </p:nvSpPr>
        <p:spPr>
          <a:xfrm>
            <a:off x="4686480" y="2169720"/>
            <a:ext cx="609120" cy="609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mc:AlternateContent>
        <mc:Choice Requires="a14">
          <p:sp>
            <p:nvSpPr>
              <p:cNvPr id="682" name="TextBox 28"/>
              <p:cNvSpPr txBox="1"/>
              <p:nvPr/>
            </p:nvSpPr>
            <p:spPr>
              <a:xfrm>
                <a:off x="4686480" y="2127960"/>
                <a:ext cx="533160" cy="645840"/>
              </a:xfrm>
              <a:prstGeom prst="rect">
                <a:avLst/>
              </a:prstGeom>
            </p:spPr>
            <p:txBody>
              <a:bodyPr/>
              <a:lstStyle/>
              <a:p>
                <a14:m>
                  <m:oMathPara>
                    <m:oMathParaPr>
                      <m:jc/>
                    </m:oMathParaPr>
                    <m:oMath>
                      <m:sSub>
                        <m:e>
                          <m:r>
                            <m:rPr>
                              <m:sty m:val="p"/>
                            </m:rPr>
                            <m:t>x</m:t>
                          </m:r>
                        </m:e>
                        <m:sub>
                          <m:r>
                            <m:rPr>
                              <m:sty m:val="p"/>
                            </m:rPr>
                            <m:t>2</m:t>
                          </m:r>
                        </m:sub>
                      </m:sSub>
                    </m:oMath>
                  </m:oMathPara>
                </a14:m>
              </a:p>
            </p:txBody>
          </p:sp>
        </mc:Choice>
        <mc:Fallback>
          <p:sp>
            <p:nvSpPr>
              <p:cNvPr id="682" name="" title=""/>
              <p:cNvSpPr/>
              <p:nvPr/>
            </p:nvSpPr>
            <p:spPr>
              <a:xfrm>
                <a:off x="4686480" y="2127960"/>
                <a:ext cx="533160" cy="645840"/>
              </a:xfrm>
              <a:noFill/>
            </p:spPr>
            <p:txBody>
              <a:bodyPr/>
              <a:lstStyle/>
              <a:p>
                <a:r>
                  <a:rPr>
                    <a:noFill/>
                  </a:rPr>
                  <a:t> </a:t>
                </a:r>
              </a:p>
            </p:txBody>
          </p:sp>
        </mc:Fallback>
      </mc:AlternateContent>
      <p:sp>
        <p:nvSpPr>
          <p:cNvPr id="683" name="Oval 29"/>
          <p:cNvSpPr/>
          <p:nvPr/>
        </p:nvSpPr>
        <p:spPr>
          <a:xfrm>
            <a:off x="6362640" y="2083680"/>
            <a:ext cx="869760" cy="807120"/>
          </a:xfrm>
          <a:prstGeom prst="ellipse">
            <a:avLst/>
          </a:prstGeom>
          <a:noFill/>
          <a:ln w="12700">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p:txBody>
      </p:sp>
      <mc:AlternateContent>
        <mc:Choice Requires="a14">
          <p:sp>
            <p:nvSpPr>
              <p:cNvPr id="684" name="TextBox 30"/>
              <p:cNvSpPr txBox="1"/>
              <p:nvPr/>
            </p:nvSpPr>
            <p:spPr>
              <a:xfrm>
                <a:off x="6278760" y="2083680"/>
                <a:ext cx="533160" cy="584280"/>
              </a:xfrm>
              <a:prstGeom prst="rect">
                <a:avLst/>
              </a:prstGeom>
            </p:spPr>
            <p:txBody>
              <a:bodyPr/>
              <a:lstStyle/>
              <a:p>
                <a14:m>
                  <m:oMathPara>
                    <m:oMathParaPr>
                      <m:jc/>
                    </m:oMathParaPr>
                    <m:oMath>
                      <m:r>
                        <m:rPr>
                          <m:sty m:val="p"/>
                        </m:rPr>
                        <m:t>¬</m:t>
                      </m:r>
                      <m:sSub>
                        <m:e>
                          <m:r>
                            <m:rPr>
                              <m:sty m:val="p"/>
                            </m:rPr>
                            <m:t>x</m:t>
                          </m:r>
                        </m:e>
                        <m:sub>
                          <m:r>
                            <m:rPr>
                              <m:sty m:val="p"/>
                            </m:rPr>
                            <m:t>2</m:t>
                          </m:r>
                        </m:sub>
                      </m:sSub>
                    </m:oMath>
                  </m:oMathPara>
                </a14:m>
              </a:p>
            </p:txBody>
          </p:sp>
        </mc:Choice>
        <mc:Fallback>
          <p:sp>
            <p:nvSpPr>
              <p:cNvPr id="684" name="" title=""/>
              <p:cNvSpPr/>
              <p:nvPr/>
            </p:nvSpPr>
            <p:spPr>
              <a:xfrm>
                <a:off x="6278760" y="2083680"/>
                <a:ext cx="533160" cy="584280"/>
              </a:xfrm>
              <a:noFill/>
            </p:spPr>
            <p:txBody>
              <a:bodyPr/>
              <a:lstStyle/>
              <a:p>
                <a:r>
                  <a:rPr>
                    <a:noFill/>
                  </a:rPr>
                  <a:t> </a:t>
                </a:r>
              </a:p>
            </p:txBody>
          </p:sp>
        </mc:Fallback>
      </mc:AlternateContent>
      <p:sp>
        <p:nvSpPr>
          <p:cNvPr id="685" name="Straight Connector 31"/>
          <p:cNvSpPr/>
          <p:nvPr/>
        </p:nvSpPr>
        <p:spPr>
          <a:xfrm>
            <a:off x="5295600" y="2474280"/>
            <a:ext cx="1067040" cy="12960"/>
          </a:xfrm>
          <a:prstGeom prst="line">
            <a:avLst/>
          </a:prstGeom>
          <a:ln w="19050">
            <a:solidFill>
              <a:srgbClr val="4A7EBB"/>
            </a:solidFill>
            <a:round/>
          </a:ln>
        </p:spPr>
        <p:style>
          <a:lnRef idx="1">
            <a:schemeClr val="accent1"/>
          </a:lnRef>
          <a:fillRef idx="0">
            <a:schemeClr val="accent1"/>
          </a:fillRef>
          <a:effectRef idx="0">
            <a:schemeClr val="accent1"/>
          </a:effectRef>
          <a:fontRef idx="minor"/>
        </p:style>
        <p:txBody>
          <a:bodyPr/>
          <a:lstStyle/>
          <a:p/>
        </p:txBody>
      </p:sp>
      <p:sp>
        <p:nvSpPr>
          <p:cNvPr id="686" name="Straight Connector 4"/>
          <p:cNvSpPr/>
          <p:nvPr/>
        </p:nvSpPr>
        <p:spPr>
          <a:xfrm>
            <a:off x="1676160" y="2730600"/>
            <a:ext cx="1981440" cy="1536480"/>
          </a:xfrm>
          <a:prstGeom prst="line">
            <a:avLst/>
          </a:prstGeom>
          <a:ln w="19050">
            <a:solidFill>
              <a:srgbClr val="C00000"/>
            </a:solidFill>
            <a:round/>
          </a:ln>
        </p:spPr>
        <p:style>
          <a:lnRef idx="1">
            <a:schemeClr val="accent1"/>
          </a:lnRef>
          <a:fillRef idx="0">
            <a:schemeClr val="accent1"/>
          </a:fillRef>
          <a:effectRef idx="0">
            <a:schemeClr val="accent1"/>
          </a:effectRef>
          <a:fontRef idx="minor"/>
        </p:style>
        <p:txBody>
          <a:bodyPr/>
          <a:lstStyle/>
          <a:p/>
        </p:txBody>
      </p:sp>
      <p:sp>
        <p:nvSpPr>
          <p:cNvPr id="687" name="Straight Connector 32"/>
          <p:cNvSpPr/>
          <p:nvPr/>
        </p:nvSpPr>
        <p:spPr>
          <a:xfrm flipH="1">
            <a:off x="4724280" y="2773800"/>
            <a:ext cx="228600" cy="2502360"/>
          </a:xfrm>
          <a:prstGeom prst="line">
            <a:avLst/>
          </a:prstGeom>
          <a:ln w="19050">
            <a:solidFill>
              <a:srgbClr val="C00000"/>
            </a:solidFill>
            <a:round/>
          </a:ln>
        </p:spPr>
        <p:style>
          <a:lnRef idx="1">
            <a:schemeClr val="accent1"/>
          </a:lnRef>
          <a:fillRef idx="0">
            <a:schemeClr val="accent1"/>
          </a:fillRef>
          <a:effectRef idx="0">
            <a:schemeClr val="accent1"/>
          </a:effectRef>
          <a:fontRef idx="minor"/>
        </p:style>
        <p:txBody>
          <a:bodyPr/>
          <a:lstStyle/>
          <a:p/>
        </p:txBody>
      </p:sp>
      <p:sp>
        <p:nvSpPr>
          <p:cNvPr id="688" name="Straight Connector 38"/>
          <p:cNvSpPr/>
          <p:nvPr/>
        </p:nvSpPr>
        <p:spPr>
          <a:xfrm flipH="1">
            <a:off x="5746680" y="2832480"/>
            <a:ext cx="882720" cy="1294560"/>
          </a:xfrm>
          <a:prstGeom prst="line">
            <a:avLst/>
          </a:prstGeom>
          <a:ln w="19050">
            <a:solidFill>
              <a:srgbClr val="C00000"/>
            </a:solidFill>
            <a:round/>
          </a:ln>
        </p:spPr>
        <p:style>
          <a:lnRef idx="1">
            <a:schemeClr val="accent1"/>
          </a:lnRef>
          <a:fillRef idx="0">
            <a:schemeClr val="accent1"/>
          </a:fillRef>
          <a:effectRef idx="0">
            <a:schemeClr val="accent1"/>
          </a:effectRef>
          <a:fontRef idx="minor"/>
        </p:style>
        <p:txBody>
          <a:bodyPr/>
          <a:lstStyle/>
          <a:p/>
        </p:txBody>
      </p:sp>
      <mc:AlternateContent>
        <mc:Choice Requires="a14">
          <p:sp>
            <p:nvSpPr>
              <p:cNvPr id="689" name="TextBox 44"/>
              <p:cNvSpPr txBox="1"/>
              <p:nvPr/>
            </p:nvSpPr>
            <p:spPr>
              <a:xfrm>
                <a:off x="5270760" y="4025160"/>
                <a:ext cx="533160" cy="584280"/>
              </a:xfrm>
              <a:prstGeom prst="rect">
                <a:avLst/>
              </a:prstGeom>
            </p:spPr>
            <p:txBody>
              <a:bodyPr/>
              <a:lstStyle/>
              <a:p>
                <a14:m>
                  <m:oMathPara>
                    <m:oMathParaPr>
                      <m:jc/>
                    </m:oMathParaPr>
                    <m:oMath>
                      <m:r>
                        <m:rPr>
                          <m:sty m:val="p"/>
                        </m:rPr>
                        <m:t>¬</m:t>
                      </m:r>
                      <m:sSub>
                        <m:e>
                          <m:r>
                            <m:rPr>
                              <m:sty m:val="p"/>
                            </m:rPr>
                            <m:t>x</m:t>
                          </m:r>
                        </m:e>
                        <m:sub>
                          <m:r>
                            <m:rPr>
                              <m:sty m:val="p"/>
                            </m:rPr>
                            <m:t>2</m:t>
                          </m:r>
                        </m:sub>
                      </m:sSub>
                    </m:oMath>
                  </m:oMathPara>
                </a14:m>
              </a:p>
            </p:txBody>
          </p:sp>
        </mc:Choice>
        <mc:Fallback>
          <p:sp>
            <p:nvSpPr>
              <p:cNvPr id="689" name="" title=""/>
              <p:cNvSpPr/>
              <p:nvPr/>
            </p:nvSpPr>
            <p:spPr>
              <a:xfrm>
                <a:off x="5270760" y="4025160"/>
                <a:ext cx="533160" cy="584280"/>
              </a:xfrm>
              <a:noFill/>
            </p:spPr>
            <p:txBody>
              <a:bodyPr/>
              <a:lstStyle/>
              <a:p>
                <a:r>
                  <a:rPr>
                    <a:noFill/>
                  </a:rPr>
                  <a:t> </a:t>
                </a:r>
              </a:p>
            </p:txBody>
          </p:sp>
        </mc:Fallback>
      </mc:AlternateContent>
    </p:spTree>
  </p:cSld>
  <p:clrMapOvr>
    <a:masterClrMapping/>
  </p:clrMapOvr>
  <p:transition/>
  <p:timing/>
</p:sld>
</file>

<file path=ppt/slides/slide4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90" name="object 2"/>
          <p:cNvSpPr/>
          <p:nvPr/>
        </p:nvSpPr>
        <p:spPr>
          <a:xfrm>
            <a:off x="76320" y="533520"/>
            <a:ext cx="8915040" cy="376560"/>
          </a:xfrm>
          <a:prstGeom prst="rect">
            <a:avLst/>
          </a:prstGeom>
          <a:noFill/>
          <a:ln w="0">
            <a:noFill/>
          </a:ln>
        </p:spPr>
        <p:style>
          <a:lnRef idx="0"/>
          <a:fillRef idx="0"/>
          <a:effectRef idx="0"/>
          <a:fontRef idx="minor"/>
        </p:style>
        <p:txBody>
          <a:bodyPr lIns="0" tIns="11160" rIns="0" bIns="0" anchor="t">
            <a:spAutoFit/>
          </a:bodyPr>
          <a:lstStyle/>
          <a:p>
            <a:pPr>
              <a:lnSpc>
                <a:spcPct val="100000"/>
              </a:lnSpc>
              <a:spcBef>
                <a:spcPts val="48"/>
              </a:spcBef>
              <a:buNone/>
            </a:pPr>
            <a:r>
              <a:rPr lang="en-US" sz="2400" b="0" strike="noStrike" spc="-1">
                <a:solidFill>
                  <a:srgbClr val="C00000"/>
                </a:solidFill>
                <a:latin typeface="Comic Sans MS"/>
              </a:rPr>
              <a:t>Example:  </a:t>
            </a:r>
            <a:endParaRPr lang="en-IN" sz="2400" b="0" strike="noStrike" spc="-1">
              <a:latin typeface="Arial"/>
            </a:endParaRPr>
          </a:p>
        </p:txBody>
      </p:sp>
      <p:pic>
        <p:nvPicPr>
          <p:cNvPr id="691" name="Picture 3" descr="Graphical user interface, text, application, email&#10;&#10;Description automatically generated"/>
          <p:cNvPicPr/>
          <p:nvPr/>
        </p:nvPicPr>
        <p:blipFill>
          <a:blip r:embed="rId2"/>
          <a:srcRect l="45248" t="52311" r="32242" b="26229"/>
          <a:stretch>
            <a:fillRect/>
          </a:stretch>
        </p:blipFill>
        <p:spPr>
          <a:xfrm>
            <a:off x="1295280" y="1371600"/>
            <a:ext cx="6095520" cy="3268440"/>
          </a:xfrm>
          <a:prstGeom prst="rect">
            <a:avLst/>
          </a:prstGeom>
          <a:ln w="0">
            <a:noFill/>
          </a:ln>
        </p:spPr>
      </p:pic>
    </p:spTree>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7162800" cy="533400"/>
          </a:xfrm>
        </p:spPr>
        <p:txBody>
          <a:bodyPr>
            <a:noAutofit/>
          </a:bodyPr>
          <a:lstStyle/>
          <a:p>
            <a:r>
              <a:rPr lang="en-US" sz="3200">
                <a:solidFill>
                  <a:srgbClr val="7030A0"/>
                </a:solidFill>
                <a:latin typeface="+mj-lt"/>
              </a:rPr>
              <a:t>Closure properties of Regular languages / sets</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E38F0071-8EC6-A9A6-8A55-E081686A9AD9}"/>
                  </a:ext>
                </a:extLst>
              </p:cNvPr>
              <p:cNvSpPr txBox="1"/>
              <p:nvPr/>
            </p:nvSpPr>
            <p:spPr>
              <a:xfrm>
                <a:off x="0" y="1435352"/>
                <a:ext cx="8382000" cy="10895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buFont typeface="Wingdings" pitchFamily="28" charset="2"/>
                  <a:buNone/>
                  <a:defRPr/>
                </a:pPr>
                <a:r>
                  <a:rPr lang="en-US" sz="2400">
                    <a:solidFill>
                      <a:srgbClr val="FF0000"/>
                    </a:solidFill>
                  </a:rPr>
                  <a:t> Let </a:t>
                </a:r>
                <a14:m>
                  <m:oMathPara>
                    <m:oMathParaPr>
                      <m:jc/>
                    </m:oMathParaPr>
                    <m:oMath>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 </m:t>
                      </m:r>
                    </m:oMath>
                  </m:oMathPara>
                </a14:m>
                <a:r>
                  <a:rPr lang="en-US" sz="2400">
                    <a:solidFill>
                      <a:srgbClr val="FF0000"/>
                    </a:solidFill>
                  </a:rPr>
                  <a:t>and </a:t>
                </a:r>
                <a14:m>
                  <m:oMathPara>
                    <m:oMathParaPr>
                      <m:jc/>
                    </m:oMathParaPr>
                    <m:oMath>
                      <m:r>
                        <a:rPr lang="en-US" sz="2400" b="0" i="1" smtClean="0">
                          <a:solidFill>
                            <a:srgbClr val="FF0000"/>
                          </a:solidFill>
                          <a:latin typeface="Cambria Math" panose="02040503050406030204" pitchFamily="18" charset="0"/>
                        </a:rPr>
                        <m:t>𝐵</m:t>
                      </m:r>
                    </m:oMath>
                  </m:oMathPara>
                </a14:m>
                <a:r>
                  <a:rPr lang="en-US" sz="2400">
                    <a:solidFill>
                      <a:srgbClr val="FF0000"/>
                    </a:solidFill>
                  </a:rPr>
                  <a:t> are regular languages (sets) then</a:t>
                </a:r>
              </a:p>
              <a:p>
                <a:pPr eaLnBrk="1" hangingPunct="1">
                  <a:lnSpc>
                    <a:spcPct val="90000"/>
                  </a:lnSpc>
                  <a:buFont typeface="Wingdings" pitchFamily="28" charset="2"/>
                  <a:buNone/>
                  <a:defRPr/>
                </a:pPr>
                <a:endParaRPr lang="en-US" sz="2400" b="0" i="1">
                  <a:solidFill>
                    <a:srgbClr val="FF0000"/>
                  </a:solidFill>
                  <a:latin typeface="Cambria Math" panose="02040503050406030204" pitchFamily="18" charset="0"/>
                </a:endParaRPr>
              </a:p>
              <a:p>
                <a:pPr>
                  <a:lnSpc>
                    <a:spcPct val="90000"/>
                  </a:lnSpc>
                  <a:defRPr/>
                </a:pPr>
                <a:r>
                  <a:rPr lang="en-US" sz="2400" i="1">
                    <a:solidFill>
                      <a:srgbClr val="FF0000"/>
                    </a:solidFill>
                    <a:latin typeface="Cambria Math" panose="02040503050406030204" pitchFamily="18" charset="0"/>
                  </a:rPr>
                  <a:t> </a:t>
                </a:r>
                <a14:m>
                  <m:oMathPara>
                    <m:oMathParaPr>
                      <m:jc/>
                    </m:oMathParaPr>
                    <m:oMath>
                      <m:r>
                        <a:rPr lang="en-US" sz="2400" b="0" i="1" smtClean="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𝐴</m:t>
                      </m:r>
                    </m:oMath>
                  </m:oMathPara>
                </a14:m>
                <a:r>
                  <a:rPr lang="en-US" sz="2400" i="1">
                    <a:solidFill>
                      <a:srgbClr val="FF0000"/>
                    </a:solidFill>
                    <a:latin typeface="Cambria Math" panose="02040503050406030204" pitchFamily="18" charset="0"/>
                  </a:rPr>
                  <a:t>,   </a:t>
                </a:r>
                <a14:m>
                  <m:oMathPara>
                    <m:oMathParaPr>
                      <m:jc/>
                    </m:oMathParaPr>
                    <m:oMath>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oMath>
                  </m:oMathPara>
                </a14:m>
                <a:r>
                  <a:rPr lang="en-US" sz="2400">
                    <a:solidFill>
                      <a:srgbClr val="FF0000"/>
                    </a:solidFill>
                  </a:rPr>
                  <a:t>, </a:t>
                </a:r>
                <a14:m>
                  <m:oMathPara>
                    <m:oMathParaPr>
                      <m:jc/>
                    </m:oMathParaPr>
                    <m:oMath>
                      <m:r>
                        <a:rPr lang="en-US" sz="2400" i="1">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𝐵</m:t>
                      </m:r>
                    </m:oMath>
                  </m:oMathPara>
                </a14:m>
                <a:r>
                  <a:rPr lang="en-US" sz="2400">
                    <a:solidFill>
                      <a:srgbClr val="FF0000"/>
                    </a:solidFill>
                  </a:rPr>
                  <a:t>, </a:t>
                </a:r>
                <a14:m>
                  <m:oMathPara>
                    <m:oMathParaPr>
                      <m:jc/>
                    </m:oMathParaPr>
                    <m:oMath>
                      <m:r>
                        <a:rPr lang="en-US" sz="2400" i="1">
                          <a:solidFill>
                            <a:srgbClr val="FF0000"/>
                          </a:solidFill>
                          <a:latin typeface="Cambria Math" panose="02040503050406030204" pitchFamily="18" charset="0"/>
                        </a:rPr>
                        <m:t>𝐴𝐵</m:t>
                      </m:r>
                    </m:oMath>
                  </m:oMathPara>
                </a14:m>
                <a:r>
                  <a:rPr lang="en-US" sz="2400">
                    <a:solidFill>
                      <a:srgbClr val="FF0000"/>
                    </a:solidFill>
                  </a:rPr>
                  <a:t> and </a:t>
                </a:r>
                <a14:m>
                  <m:oMathPara>
                    <m:oMathParaPr>
                      <m:jc/>
                    </m:oMathParaPr>
                    <m:oMath>
                      <m:sSup>
                        <m:sSupPr>
                          <m:ctrlPr>
                            <a:rPr lang="en-US" sz="2400" b="0" i="1" smtClean="0">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𝐴</m:t>
                          </m:r>
                        </m:e>
                        <m:sup>
                          <m:r>
                            <a:rPr lang="en-US" sz="2400" b="0" i="1" smtClean="0">
                              <a:solidFill>
                                <a:srgbClr val="FF0000"/>
                              </a:solidFill>
                              <a:latin typeface="Cambria Math" panose="02040503050406030204" pitchFamily="18" charset="0"/>
                            </a:rPr>
                            <m:t>∗</m:t>
                          </m:r>
                        </m:sup>
                      </m:sSup>
                    </m:oMath>
                  </m:oMathPara>
                </a14:m>
                <a:r>
                  <a:rPr lang="en-US" sz="2400">
                    <a:solidFill>
                      <a:srgbClr val="FF0000"/>
                    </a:solidFill>
                  </a:rPr>
                  <a:t> are also regular sets. </a:t>
                </a:r>
              </a:p>
            </p:txBody>
          </p:sp>
        </mc:Choice>
        <mc:Fallback>
          <p:sp>
            <p:nvSpPr>
              <p:cNvPr id="3" name="TextBox 2">
                <a:extLst>
                  <a:ext uri="{FF2B5EF4-FFF2-40B4-BE49-F238E27FC236}">
                    <a16:creationId xmlns:a16="http://schemas.microsoft.com/office/drawing/2014/main" id="{E38F0071-8EC6-A9A6-8A55-E081686A9AD9}"/>
                  </a:ext>
                </a:extLst>
              </p:cNvPr>
              <p:cNvSpPr txBox="1">
                <a:spLocks noRot="1" noChangeAspect="1" noMove="1" noResize="1" noEditPoints="1" noAdjustHandles="1" noChangeArrowheads="1" noChangeShapeType="1" noTextEdit="1"/>
              </p:cNvSpPr>
              <p:nvPr/>
            </p:nvSpPr>
            <p:spPr>
              <a:xfrm>
                <a:off x="0" y="1435352"/>
                <a:ext cx="8382000" cy="1089529"/>
              </a:xfrm>
              <a:prstGeom prst="rect">
                <a:avLst/>
              </a:prstGeom>
              <a:blipFill>
                <a:blip r:embed="rId2"/>
                <a:stretch>
                  <a:fillRect l="-291" t="-7821" b="-11732"/>
                </a:stretch>
              </a:blipFill>
            </p:spPr>
            <p:txBody>
              <a:bodyPr/>
              <a:lstStyle/>
              <a:p>
                <a:r>
                  <a:rPr lang="en-IN">
                    <a:noFill/>
                  </a:rPr>
                  <a:t> </a:t>
                </a:r>
              </a:p>
            </p:txBody>
          </p:sp>
        </mc:Fallback>
      </mc:AlternateContent>
      <p:contentPart p14:bwMode="auto" r:id="rId3">
        <p14:nvContentPartPr>
          <p14:cNvPr id="4" name="Ink 3"/>
          <p14:cNvContentPartPr/>
          <p14:nvPr/>
        </p14:nvContentPartPr>
        <p14:xfrm>
          <a:off x="196560" y="1176120"/>
          <a:ext cx="8760240" cy="5413680"/>
        </p14:xfrm>
      </p:contentPart>
    </p:spTree>
    <p:extLst>
      <p:ext uri="{BB962C8B-B14F-4D97-AF65-F5344CB8AC3E}">
        <p14:creationId xmlns:p14="http://schemas.microsoft.com/office/powerpoint/2010/main" val="4047476873"/>
      </p:ext>
    </p:extLst>
  </p:cSld>
  <p:clrMapOvr>
    <a:masterClrMapping/>
  </p:clrMapOvr>
  <p:transition/>
  <p:timing/>
</p:sld>
</file>

<file path=ppt/slides/slide4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92" name="object 2"/>
          <p:cNvSpPr/>
          <p:nvPr/>
        </p:nvSpPr>
        <p:spPr>
          <a:xfrm>
            <a:off x="304920" y="533520"/>
            <a:ext cx="8534160" cy="1486080"/>
          </a:xfrm>
          <a:prstGeom prst="rect">
            <a:avLst/>
          </a:prstGeom>
          <a:noFill/>
          <a:ln w="0">
            <a:noFill/>
          </a:ln>
        </p:spPr>
        <p:style>
          <a:lnRef idx="0"/>
          <a:fillRef idx="0"/>
          <a:effectRef idx="0"/>
          <a:fontRef idx="minor"/>
        </p:style>
        <p:txBody>
          <a:bodyPr lIns="0" tIns="11160" rIns="0" bIns="0" anchor="t">
            <a:spAutoFit/>
          </a:bodyPr>
          <a:lstStyle/>
          <a:p>
            <a:pPr>
              <a:lnSpc>
                <a:spcPct val="100000"/>
              </a:lnSpc>
              <a:spcBef>
                <a:spcPts val="48"/>
              </a:spcBef>
              <a:buNone/>
            </a:pPr>
            <a:r>
              <a:rPr lang="en-US" sz="2400" b="0" strike="noStrike" spc="-1">
                <a:solidFill>
                  <a:srgbClr val="C00000"/>
                </a:solidFill>
                <a:latin typeface="Comic Sans MS"/>
              </a:rPr>
              <a:t>Claim: </a:t>
            </a:r>
            <a:r>
              <a:rPr lang="en-US" sz="2400" b="0" strike="noStrike" spc="-1">
                <a:solidFill>
                  <a:srgbClr val="002060"/>
                </a:solidFill>
                <a:latin typeface="Comic Sans MS"/>
              </a:rPr>
              <a:t> has a satisfying assignment if and only if  G has a  vertex cover of size n+2m. </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002060"/>
                </a:solidFill>
                <a:latin typeface="Comic Sans MS"/>
              </a:rPr>
              <a:t>Proof: </a:t>
            </a:r>
            <a:endParaRPr lang="en-IN" sz="2400" b="0" strike="noStrike" spc="-1">
              <a:latin typeface="Arial"/>
            </a:endParaRPr>
          </a:p>
        </p:txBody>
      </p:sp>
      <p:pic>
        <p:nvPicPr>
          <p:cNvPr id="693" name="Picture 3" descr="Graphical user interface, text, application, email&#10;&#10;Description automatically generated"/>
          <p:cNvPicPr/>
          <p:nvPr/>
        </p:nvPicPr>
        <p:blipFill>
          <a:blip r:embed="rId2"/>
          <a:srcRect l="45248" t="52311" r="32242" b="26229"/>
          <a:stretch>
            <a:fillRect/>
          </a:stretch>
        </p:blipFill>
        <p:spPr>
          <a:xfrm>
            <a:off x="5562720" y="1143000"/>
            <a:ext cx="3410280" cy="1828440"/>
          </a:xfrm>
          <a:prstGeom prst="rect">
            <a:avLst/>
          </a:prstGeom>
          <a:ln w="0">
            <a:noFill/>
          </a:ln>
        </p:spPr>
      </p:pic>
    </p:spTree>
  </p:cSld>
  <p:clrMapOvr>
    <a:masterClrMapping/>
  </p:clrMapOvr>
  <p:transition/>
  <p:timing/>
</p:sld>
</file>

<file path=ppt/slides/slide4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94" name="object 2"/>
          <p:cNvSpPr/>
          <p:nvPr/>
        </p:nvSpPr>
        <p:spPr>
          <a:xfrm>
            <a:off x="609480" y="657720"/>
            <a:ext cx="8152920" cy="4826880"/>
          </a:xfrm>
          <a:prstGeom prst="rect">
            <a:avLst/>
          </a:prstGeom>
          <a:noFill/>
          <a:ln w="0">
            <a:noFill/>
          </a:ln>
        </p:spPr>
        <p:style>
          <a:lnRef idx="0"/>
          <a:fillRef idx="0"/>
          <a:effectRef idx="0"/>
          <a:fontRef idx="minor"/>
        </p:style>
        <p:txBody>
          <a:bodyPr lIns="0" tIns="11160" rIns="0" bIns="0" anchor="t">
            <a:spAutoFit/>
          </a:bodyPr>
          <a:lstStyle/>
          <a:p>
            <a:pPr>
              <a:lnSpc>
                <a:spcPct val="100000"/>
              </a:lnSpc>
              <a:spcBef>
                <a:spcPts val="48"/>
              </a:spcBef>
              <a:buNone/>
            </a:pPr>
            <a:r>
              <a:rPr lang="en-US" sz="2400" b="0" strike="noStrike" spc="-1">
                <a:solidFill>
                  <a:srgbClr val="C00000"/>
                </a:solidFill>
                <a:latin typeface="Comic Sans MS"/>
              </a:rPr>
              <a:t>Independent set on a graph:</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Let G=(V, E) be a graph. </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A subset I of V is said to be an independent set if no two vertices in I are adjacent in G. </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IND-SET = {&lt;G, k&gt; | G is an undirected graph that has an independent set of size k}</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endParaRPr lang="en-IN" sz="240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95" name="object 2"/>
          <p:cNvSpPr/>
          <p:nvPr/>
        </p:nvSpPr>
        <p:spPr>
          <a:xfrm>
            <a:off x="609480" y="657720"/>
            <a:ext cx="8152920" cy="5211000"/>
          </a:xfrm>
          <a:prstGeom prst="rect">
            <a:avLst/>
          </a:prstGeom>
          <a:noFill/>
          <a:ln w="0">
            <a:noFill/>
          </a:ln>
        </p:spPr>
        <p:style>
          <a:lnRef idx="0"/>
          <a:fillRef idx="0"/>
          <a:effectRef idx="0"/>
          <a:fontRef idx="minor"/>
        </p:style>
        <p:txBody>
          <a:bodyPr lIns="0" tIns="11160" rIns="0" bIns="0" anchor="t">
            <a:spAutoFit/>
          </a:bodyPr>
          <a:lstStyle/>
          <a:p>
            <a:pPr>
              <a:lnSpc>
                <a:spcPct val="100000"/>
              </a:lnSpc>
              <a:spcBef>
                <a:spcPts val="48"/>
              </a:spcBef>
              <a:buNone/>
            </a:pPr>
            <a:r>
              <a:rPr lang="en-US" sz="2400" b="0" strike="noStrike" spc="-1">
                <a:solidFill>
                  <a:srgbClr val="C00000"/>
                </a:solidFill>
                <a:latin typeface="Comic Sans MS"/>
              </a:rPr>
              <a:t>Theorem: IND-SET is NP-hard (in fact, NP-Complete)</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Proof: Reduction from </a:t>
            </a: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		VERTEX-COVER to IND-SET</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Let be a graph.</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C00000"/>
                </a:solidFill>
                <a:latin typeface="Comic Sans MS"/>
              </a:rPr>
              <a:t>Claim:  has a vertex cover of size  iff   has an independent set of size . </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endParaRPr lang="en-IN" sz="240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95">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95">
                                            <p:txEl>
                                              <p:pRg st="3" end="3"/>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6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96" name="object 2"/>
          <p:cNvSpPr/>
          <p:nvPr/>
        </p:nvSpPr>
        <p:spPr>
          <a:xfrm>
            <a:off x="609480" y="657720"/>
            <a:ext cx="8152920" cy="3723480"/>
          </a:xfrm>
          <a:prstGeom prst="rect">
            <a:avLst/>
          </a:prstGeom>
          <a:noFill/>
          <a:ln w="0">
            <a:noFill/>
          </a:ln>
        </p:spPr>
        <p:style>
          <a:lnRef idx="0"/>
          <a:fillRef idx="0"/>
          <a:effectRef idx="0"/>
          <a:fontRef idx="minor"/>
        </p:style>
        <p:txBody>
          <a:bodyPr lIns="0" tIns="11160" rIns="0" bIns="0" anchor="t">
            <a:spAutoFit/>
          </a:bodyPr>
          <a:lstStyle/>
          <a:p>
            <a:pPr>
              <a:lnSpc>
                <a:spcPct val="100000"/>
              </a:lnSpc>
              <a:spcBef>
                <a:spcPts val="48"/>
              </a:spcBef>
              <a:buNone/>
            </a:pPr>
            <a:r>
              <a:rPr lang="en-US" sz="2400" b="0" strike="noStrike" spc="-1">
                <a:solidFill>
                  <a:srgbClr val="C00000"/>
                </a:solidFill>
                <a:latin typeface="Comic Sans MS"/>
              </a:rPr>
              <a:t>Theorem: </a:t>
            </a:r>
            <a:r>
              <a:rPr lang="en-IN" sz="2400" b="0" strike="noStrike" spc="-1">
                <a:solidFill>
                  <a:srgbClr val="C00000"/>
                </a:solidFill>
                <a:latin typeface="Comic Sans MS"/>
              </a:rPr>
              <a:t>CLIQUE</a:t>
            </a:r>
            <a:r>
              <a:rPr lang="en-US" sz="2400" b="0" strike="noStrike" spc="-1">
                <a:solidFill>
                  <a:srgbClr val="C00000"/>
                </a:solidFill>
                <a:latin typeface="Comic Sans MS"/>
              </a:rPr>
              <a:t> is NP-complete </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Another Proof : Reduction from </a:t>
            </a: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		VERTEX-COVER to CLIQUE</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0070C0"/>
                </a:solidFill>
                <a:latin typeface="Comic Sans MS"/>
              </a:rPr>
              <a:t>Let be a graph and define  be the complement graph of G.</a:t>
            </a: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endParaRPr lang="en-IN" sz="2400" b="0" strike="noStrike" spc="-1">
              <a:latin typeface="Arial"/>
            </a:endParaRPr>
          </a:p>
          <a:p>
            <a:pPr>
              <a:lnSpc>
                <a:spcPct val="100000"/>
              </a:lnSpc>
              <a:spcBef>
                <a:spcPts val="48"/>
              </a:spcBef>
              <a:buNone/>
            </a:pPr>
            <a:r>
              <a:rPr lang="en-US" sz="2400" b="0" strike="noStrike" spc="-1">
                <a:solidFill>
                  <a:srgbClr val="C00000"/>
                </a:solidFill>
                <a:latin typeface="Comic Sans MS"/>
              </a:rPr>
              <a:t>Claim:</a:t>
            </a:r>
            <a:r>
              <a:rPr lang="en-US" sz="2400" b="0" strike="noStrike" spc="-1">
                <a:solidFill>
                  <a:srgbClr val="0070C0"/>
                </a:solidFill>
                <a:latin typeface="Comic Sans MS"/>
              </a:rPr>
              <a:t> </a:t>
            </a:r>
            <a:r>
              <a:rPr lang="en-US" sz="2400" b="0" strike="noStrike" spc="-1">
                <a:solidFill>
                  <a:srgbClr val="C00000"/>
                </a:solidFill>
                <a:latin typeface="Comic Sans MS"/>
              </a:rPr>
              <a:t> has a vertex cover of size  iff   has a clique of size . </a:t>
            </a:r>
            <a:endParaRPr lang="en-IN" sz="2400" b="0" strike="noStrike" spc="-1">
              <a:latin typeface="Arial"/>
            </a:endParaRPr>
          </a:p>
          <a:p>
            <a:pPr>
              <a:lnSpc>
                <a:spcPct val="100000"/>
              </a:lnSpc>
              <a:spcBef>
                <a:spcPts val="48"/>
              </a:spcBef>
              <a:buNone/>
            </a:pPr>
            <a:endParaRPr lang="en-IN" sz="240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96">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696">
                                            <p:txEl>
                                              <p:pRg st="3" end="3"/>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696">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9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97" name="PlaceHolder 1"/>
          <p:cNvSpPr>
            <a:spLocks noGrp="1"/>
          </p:cNvSpPr>
          <p:nvPr>
            <p:ph/>
          </p:nvPr>
        </p:nvSpPr>
        <p:spPr>
          <a:xfrm>
            <a:off x="304920" y="152280"/>
            <a:ext cx="6324120" cy="1142640"/>
          </a:xfrm>
          <a:prstGeom prst="rect">
            <a:avLst/>
          </a:prstGeom>
          <a:noFill/>
          <a:ln w="0">
            <a:noFill/>
          </a:ln>
        </p:spPr>
        <p:txBody>
          <a:bodyPr lIns="0" tIns="0" rIns="0" bIns="0" anchor="ctr">
            <a:noAutofit/>
          </a:bodyPr>
          <a:lstStyle/>
          <a:p>
            <a:pPr>
              <a:lnSpc>
                <a:spcPts val="3600"/>
              </a:lnSpc>
              <a:buNone/>
            </a:pPr>
            <a:r>
              <a:rPr lang="en-US" sz="3600" b="1" strike="noStrike" spc="-151">
                <a:solidFill>
                  <a:srgbClr val="001F5F"/>
                </a:solidFill>
                <a:latin typeface="Arial"/>
              </a:rPr>
              <a:t> </a:t>
            </a:r>
            <a:endParaRPr lang="en-US" sz="3600" b="0" strike="noStrike" spc="-1">
              <a:solidFill>
                <a:srgbClr val="000000"/>
              </a:solidFill>
              <a:latin typeface="Calibri"/>
            </a:endParaRPr>
          </a:p>
        </p:txBody>
      </p:sp>
      <p:sp>
        <p:nvSpPr>
          <p:cNvPr id="698" name="Subtitle 2"/>
          <p:cNvSpPr/>
          <p:nvPr/>
        </p:nvSpPr>
        <p:spPr>
          <a:xfrm>
            <a:off x="723960" y="2781360"/>
            <a:ext cx="7695720" cy="2666520"/>
          </a:xfrm>
          <a:prstGeom prst="rect">
            <a:avLst/>
          </a:prstGeom>
          <a:noFill/>
          <a:ln w="0">
            <a:noFill/>
          </a:ln>
        </p:spPr>
        <p:style>
          <a:lnRef idx="0"/>
          <a:fillRef idx="0"/>
          <a:effectRef idx="0"/>
          <a:fontRef idx="minor"/>
        </p:style>
        <p:txBody>
          <a:bodyPr lIns="90000" tIns="45000" rIns="90000" bIns="45000" anchor="t">
            <a:noAutofit/>
          </a:bodyPr>
          <a:lstStyle/>
          <a:p>
            <a:pPr algn="ctr">
              <a:lnSpc>
                <a:spcPct val="100000"/>
              </a:lnSpc>
              <a:buNone/>
            </a:pPr>
            <a:r>
              <a:rPr lang="en-US" sz="4000" b="0" strike="noStrike" spc="-1">
                <a:solidFill>
                  <a:srgbClr val="7030A0"/>
                </a:solidFill>
                <a:latin typeface="Calibri"/>
              </a:rPr>
              <a:t>Thank you</a:t>
            </a:r>
            <a:endParaRPr lang="en-IN" sz="4000" b="0" strike="noStrike" spc="-1">
              <a:latin typeface="Arial"/>
            </a:endParaRPr>
          </a:p>
          <a:p>
            <a:pPr algn="ctr">
              <a:lnSpc>
                <a:spcPct val="100000"/>
              </a:lnSpc>
              <a:buNone/>
            </a:pPr>
            <a:r>
              <a:rPr lang="en-US" sz="2000" b="0" strike="noStrike" spc="-92">
                <a:solidFill>
                  <a:srgbClr val="000000"/>
                </a:solidFill>
                <a:latin typeface="Calibri"/>
              </a:rPr>
              <a:t>(slides source: https://www.cs.colostate.edu/~massey/Teaching/cs301/)</a:t>
            </a:r>
            <a:endParaRPr lang="en-IN" sz="2000" b="0" strike="noStrike" spc="-1">
              <a:latin typeface="Arial"/>
            </a:endParaRPr>
          </a:p>
          <a:p>
            <a:pPr>
              <a:lnSpc>
                <a:spcPct val="100000"/>
              </a:lnSpc>
              <a:buNone/>
            </a:pPr>
            <a:endParaRPr lang="en-IN" sz="4000" b="0" strike="noStrike" spc="-1">
              <a:latin typeface="Arial"/>
            </a:endParaRPr>
          </a:p>
        </p:txBody>
      </p:sp>
    </p:spTree>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330760111"/>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2136775" y="4114875"/>
            <a:ext cx="5254625" cy="522579"/>
          </a:xfrm>
          <a:prstGeom prst="rect">
            <a:avLst/>
          </a:prstGeom>
        </p:spPr>
        <p:txBody>
          <a:bodyPr vert="horz" wrap="square" lIns="0" tIns="14605" rIns="0" bIns="0" rtlCol="0">
            <a:spAutoFit/>
          </a:bodyPr>
          <a:lstStyle/>
          <a:p>
            <a:pPr marL="12700">
              <a:lnSpc>
                <a:spcPct val="100000"/>
              </a:lnSpc>
              <a:spcBef>
                <a:spcPts val="115"/>
              </a:spcBef>
            </a:pPr>
            <a:r>
              <a:rPr lang="en-US" spc="-90"/>
              <a:t>Lecture -6  NFA</a:t>
            </a:r>
            <a:endParaRPr spc="-130"/>
          </a:p>
        </p:txBody>
      </p:sp>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Finite Automaton</a:t>
            </a:r>
            <a:endParaRPr lang="en-IN" sz="3200">
              <a:solidFill>
                <a:srgbClr val="7030A0"/>
              </a:solidFill>
              <a:latin typeface="+mj-lt"/>
            </a:endParaRPr>
          </a:p>
        </p:txBody>
      </p:sp>
      <p:sp>
        <p:nvSpPr>
          <p:cNvPr id="9" name="TextBox 8">
            <a:extLst>
              <a:ext uri="{FF2B5EF4-FFF2-40B4-BE49-F238E27FC236}">
                <a16:creationId xmlns:a16="http://schemas.microsoft.com/office/drawing/2014/main" id="{195F5446-1E6C-BD50-C2CE-B3BD5FCDE790}"/>
              </a:ext>
            </a:extLst>
          </p:cNvPr>
          <p:cNvSpPr txBox="1"/>
          <p:nvPr/>
        </p:nvSpPr>
        <p:spPr>
          <a:xfrm>
            <a:off x="381000" y="1600201"/>
            <a:ext cx="8382000" cy="47459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eaLnBrk="1" hangingPunct="1">
              <a:lnSpc>
                <a:spcPct val="90000"/>
              </a:lnSpc>
              <a:buFont typeface="Wingdings" panose="05000000000000000000" pitchFamily="2" charset="2"/>
              <a:buChar char="Ø"/>
              <a:defRPr/>
            </a:pPr>
            <a:r>
              <a:rPr lang="en-US" sz="2800">
                <a:solidFill>
                  <a:srgbClr val="C00000"/>
                </a:solidFill>
              </a:rPr>
              <a:t>States</a:t>
            </a:r>
          </a:p>
          <a:p>
            <a:pPr marL="914400" lvl="1" indent="-457200">
              <a:lnSpc>
                <a:spcPct val="90000"/>
              </a:lnSpc>
              <a:buFont typeface="Wingdings" panose="05000000000000000000" pitchFamily="2" charset="2"/>
              <a:buChar char="Ø"/>
              <a:defRPr/>
            </a:pPr>
            <a:r>
              <a:rPr lang="en-US" sz="2800"/>
              <a:t>an instantaneous description of the system</a:t>
            </a:r>
          </a:p>
          <a:p>
            <a:pPr marL="914400" lvl="1" indent="-457200">
              <a:lnSpc>
                <a:spcPct val="90000"/>
              </a:lnSpc>
              <a:buFont typeface="Wingdings" panose="05000000000000000000" pitchFamily="2" charset="2"/>
              <a:buChar char="Ø"/>
              <a:defRPr/>
            </a:pPr>
            <a:endParaRPr lang="en-US" sz="2800"/>
          </a:p>
          <a:p>
            <a:pPr marL="914400" lvl="1" indent="-457200">
              <a:lnSpc>
                <a:spcPct val="90000"/>
              </a:lnSpc>
              <a:buFont typeface="Wingdings" panose="05000000000000000000" pitchFamily="2" charset="2"/>
              <a:buChar char="Ø"/>
              <a:defRPr/>
            </a:pPr>
            <a:endParaRPr lang="en-US" sz="2800"/>
          </a:p>
          <a:p>
            <a:pPr marL="457200" indent="-457200" eaLnBrk="1" hangingPunct="1">
              <a:lnSpc>
                <a:spcPct val="90000"/>
              </a:lnSpc>
              <a:buFont typeface="Wingdings" panose="05000000000000000000" pitchFamily="2" charset="2"/>
              <a:buChar char="Ø"/>
              <a:defRPr/>
            </a:pPr>
            <a:endParaRPr lang="en-US" sz="2800">
              <a:solidFill>
                <a:srgbClr val="C00000"/>
              </a:solidFill>
            </a:endParaRPr>
          </a:p>
          <a:p>
            <a:pPr marL="457200" indent="-457200" eaLnBrk="1" hangingPunct="1">
              <a:lnSpc>
                <a:spcPct val="90000"/>
              </a:lnSpc>
              <a:buFont typeface="Wingdings" panose="05000000000000000000" pitchFamily="2" charset="2"/>
              <a:buChar char="Ø"/>
              <a:defRPr/>
            </a:pPr>
            <a:r>
              <a:rPr lang="en-US" sz="2800">
                <a:solidFill>
                  <a:srgbClr val="C00000"/>
                </a:solidFill>
              </a:rPr>
              <a:t>Transitions </a:t>
            </a:r>
          </a:p>
          <a:p>
            <a:pPr marL="914400" lvl="1" indent="-457200">
              <a:lnSpc>
                <a:spcPct val="90000"/>
              </a:lnSpc>
              <a:buFont typeface="Wingdings" panose="05000000000000000000" pitchFamily="2" charset="2"/>
              <a:buChar char="Ø"/>
              <a:defRPr/>
            </a:pPr>
            <a:r>
              <a:rPr lang="en-US" sz="2800"/>
              <a:t>are changes of state</a:t>
            </a:r>
          </a:p>
          <a:p>
            <a:pPr marL="914400" lvl="1" indent="-457200">
              <a:lnSpc>
                <a:spcPct val="90000"/>
              </a:lnSpc>
              <a:buFont typeface="Wingdings" panose="05000000000000000000" pitchFamily="2" charset="2"/>
              <a:buChar char="Ø"/>
              <a:defRPr/>
            </a:pPr>
            <a:endParaRPr lang="en-US" sz="2800">
              <a:solidFill>
                <a:srgbClr val="C00000"/>
              </a:solidFill>
            </a:endParaRPr>
          </a:p>
          <a:p>
            <a:pPr marL="914400" lvl="1" indent="-457200">
              <a:lnSpc>
                <a:spcPct val="90000"/>
              </a:lnSpc>
              <a:buFont typeface="Wingdings" panose="05000000000000000000" pitchFamily="2" charset="2"/>
              <a:buChar char="Ø"/>
              <a:defRPr/>
            </a:pPr>
            <a:endParaRPr lang="en-US" sz="2800">
              <a:solidFill>
                <a:srgbClr val="C00000"/>
              </a:solidFill>
            </a:endParaRPr>
          </a:p>
          <a:p>
            <a:pPr marL="914400" lvl="1" indent="-457200">
              <a:lnSpc>
                <a:spcPct val="90000"/>
              </a:lnSpc>
              <a:buFont typeface="Wingdings" panose="05000000000000000000" pitchFamily="2" charset="2"/>
              <a:buChar char="Ø"/>
              <a:defRPr/>
            </a:pPr>
            <a:endParaRPr lang="en-US" sz="2800">
              <a:solidFill>
                <a:srgbClr val="C00000"/>
              </a:solidFill>
            </a:endParaRPr>
          </a:p>
          <a:p>
            <a:pPr lvl="1">
              <a:lnSpc>
                <a:spcPct val="90000"/>
              </a:lnSpc>
              <a:defRPr/>
            </a:pPr>
            <a:r>
              <a:rPr lang="en-US" sz="2800"/>
              <a:t>A system with finitely many states and transitions among them is called </a:t>
            </a:r>
            <a:r>
              <a:rPr lang="en-US" sz="2800" i="1"/>
              <a:t>finite-state transition system.</a:t>
            </a:r>
            <a:endParaRPr lang="en-US" sz="2800"/>
          </a:p>
        </p:txBody>
      </p:sp>
      <p:pic>
        <p:nvPicPr>
          <p:cNvPr id="1028" name="Picture 4" descr="How to solve a Rubik's cube | The Easiest tutorial | Part 1 - YouTube">
            <a:extLst>
              <a:ext uri="{FF2B5EF4-FFF2-40B4-BE49-F238E27FC236}">
                <a16:creationId xmlns:a16="http://schemas.microsoft.com/office/drawing/2014/main" id="{D38941DE-BE29-BB2E-FD9F-E0E94D510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890" b="7036"/>
          <a:stretch>
            <a:fillRect/>
          </a:stretch>
        </p:blipFill>
        <p:spPr bwMode="auto">
          <a:xfrm>
            <a:off x="5471160" y="3200400"/>
            <a:ext cx="329184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2781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dur="1"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dur="1" fill="hold" nodeType="click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A0604960-AA6D-62E2-D420-29631D11D887}"/>
                  </a:ext>
                </a:extLst>
              </p:cNvPr>
              <p:cNvSpPr txBox="1"/>
              <p:nvPr/>
            </p:nvSpPr>
            <p:spPr>
              <a:xfrm>
                <a:off x="381000" y="1600201"/>
                <a:ext cx="8382000" cy="39703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A </a:t>
                </a:r>
                <a:r>
                  <a:rPr lang="en-US" sz="2800">
                    <a:solidFill>
                      <a:srgbClr val="C00000"/>
                    </a:solidFill>
                  </a:rPr>
                  <a:t>DFA</a:t>
                </a:r>
                <a:r>
                  <a:rPr lang="en-US" sz="2800">
                    <a:solidFill>
                      <a:schemeClr val="tx1"/>
                    </a:solidFill>
                  </a:rPr>
                  <a:t> is a structure </a:t>
                </a:r>
                <a14:m>
                  <m:oMathPara>
                    <m:oMathParaPr>
                      <m:jc/>
                    </m:oMathParaPr>
                    <m:oMath>
                      <m:r>
                        <a:rPr lang="en-US" sz="2800" b="0" i="1" smtClean="0">
                          <a:solidFill>
                            <a:schemeClr val="tx1"/>
                          </a:solidFill>
                          <a:latin typeface="Cambria Math" panose="02040503050406030204" pitchFamily="18" charset="0"/>
                        </a:rPr>
                        <m:t>𝑀</m:t>
                      </m:r>
                      <m:r>
                        <a:rPr lang="en-US" sz="2800" b="0" i="1" smtClean="0">
                          <a:solidFill>
                            <a:schemeClr val="tx1"/>
                          </a:solidFill>
                          <a:latin typeface="Cambria Math" panose="02040503050406030204" pitchFamily="18" charset="0"/>
                        </a:rPr>
                        <m:t>=</m:t>
                      </m:r>
                      <m:d>
                        <m:dPr>
                          <m:begChr m:val="("/>
                          <m:sepChr m:val="|"/>
                          <m:endChr m:val=")"/>
                          <m:grow m:val="on"/>
                          <m:shp m:val="centered"/>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𝑄</m:t>
                          </m:r>
                          <m:r>
                            <a:rPr lang="en-US" sz="2800" b="0" i="1" smtClean="0">
                              <a:solidFill>
                                <a:schemeClr val="tx1"/>
                              </a:solidFill>
                              <a:latin typeface="Cambria Math" panose="02040503050406030204" pitchFamily="18" charset="0"/>
                            </a:rPr>
                            <m:t>, </m:t>
                          </m:r>
                          <m:r>
                            <m:rPr>
                              <m:sty m:val="p"/>
                            </m:rPr>
                            <a:rPr lang="en-US" sz="2800" b="0" i="0" smtClean="0">
                              <a:solidFill>
                                <a:schemeClr val="tx1"/>
                              </a:solidFill>
                              <a:latin typeface="Cambria Math" panose="02040503050406030204" pitchFamily="18" charset="0"/>
                            </a:rPr>
                            <m:t>Σ</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𝐹</m:t>
                          </m:r>
                        </m:e>
                      </m:d>
                      <m:r>
                        <a:rPr lang="en-US" sz="2800" b="0" i="1" smtClean="0">
                          <a:solidFill>
                            <a:schemeClr val="tx1"/>
                          </a:solidFill>
                          <a:latin typeface="Cambria Math" panose="02040503050406030204" pitchFamily="18" charset="0"/>
                        </a:rPr>
                        <m:t>, </m:t>
                      </m:r>
                    </m:oMath>
                  </m:oMathPara>
                </a14:m>
                <a:r>
                  <a:rPr lang="en-US" sz="2800">
                    <a:solidFill>
                      <a:schemeClr val="tx1"/>
                    </a:solidFill>
                  </a:rPr>
                  <a:t> where</a:t>
                </a: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𝑄</m:t>
                      </m:r>
                    </m:oMath>
                  </m:oMathPara>
                </a14:m>
                <a:r>
                  <a:rPr lang="en-US" sz="2800">
                    <a:solidFill>
                      <a:schemeClr val="tx1"/>
                    </a:solidFill>
                  </a:rPr>
                  <a:t> is a set of finite </a:t>
                </a:r>
                <a:r>
                  <a:rPr lang="en-US" sz="2800">
                    <a:solidFill>
                      <a:srgbClr val="C00000"/>
                    </a:solidFill>
                  </a:rPr>
                  <a:t>states</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m:rPr>
                          <m:sty m:val="p"/>
                        </m:rPr>
                        <a:rPr lang="en-US" sz="2800" b="0" i="0" smtClean="0">
                          <a:solidFill>
                            <a:schemeClr val="tx1"/>
                          </a:solidFill>
                          <a:latin typeface="Cambria Math" panose="02040503050406030204" pitchFamily="18" charset="0"/>
                        </a:rPr>
                        <m:t>Σ</m:t>
                      </m:r>
                    </m:oMath>
                  </m:oMathPara>
                </a14:m>
                <a:r>
                  <a:rPr lang="en-US" sz="2800">
                    <a:solidFill>
                      <a:schemeClr val="tx1"/>
                    </a:solidFill>
                  </a:rPr>
                  <a:t> is an </a:t>
                </a:r>
                <a:r>
                  <a:rPr lang="en-US" sz="2800">
                    <a:solidFill>
                      <a:srgbClr val="C00000"/>
                    </a:solidFill>
                  </a:rPr>
                  <a:t>input alphabet</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𝑄</m:t>
                      </m:r>
                      <m:r>
                        <a:rPr lang="en-US" sz="2800" b="0" i="1" smtClean="0">
                          <a:solidFill>
                            <a:schemeClr val="tx1"/>
                          </a:solidFill>
                          <a:latin typeface="Cambria Math" panose="02040503050406030204" pitchFamily="18" charset="0"/>
                        </a:rPr>
                        <m:t>×</m:t>
                      </m:r>
                      <m:r>
                        <m:rPr>
                          <m:sty m:val="p"/>
                        </m:rPr>
                        <a:rPr lang="en-US" sz="2800" b="0" i="0" smtClean="0">
                          <a:solidFill>
                            <a:schemeClr val="tx1"/>
                          </a:solidFill>
                          <a:latin typeface="Cambria Math" panose="02040503050406030204" pitchFamily="18" charset="0"/>
                        </a:rPr>
                        <m:t>Σ</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𝑄</m:t>
                      </m:r>
                    </m:oMath>
                  </m:oMathPara>
                </a14:m>
                <a:r>
                  <a:rPr lang="en-US" sz="2800">
                    <a:solidFill>
                      <a:schemeClr val="tx1"/>
                    </a:solidFill>
                  </a:rPr>
                  <a:t> is the </a:t>
                </a:r>
                <a:r>
                  <a:rPr lang="en-US" sz="2800">
                    <a:solidFill>
                      <a:srgbClr val="C00000"/>
                    </a:solidFill>
                  </a:rPr>
                  <a:t>transition function</a:t>
                </a:r>
                <a:r>
                  <a:rPr lang="en-US" sz="2800">
                    <a:solidFill>
                      <a:schemeClr val="tx1"/>
                    </a:solidFill>
                  </a:rPr>
                  <a:t>;</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𝑄</m:t>
                      </m:r>
                    </m:oMath>
                  </m:oMathPara>
                </a14:m>
                <a:r>
                  <a:rPr lang="en-US" sz="2800">
                    <a:solidFill>
                      <a:schemeClr val="tx1"/>
                    </a:solidFill>
                  </a:rPr>
                  <a:t> is the </a:t>
                </a:r>
                <a:r>
                  <a:rPr lang="en-US" sz="2800">
                    <a:solidFill>
                      <a:srgbClr val="C00000"/>
                    </a:solidFill>
                  </a:rPr>
                  <a:t>start state</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𝐹</m:t>
                      </m:r>
                    </m:oMath>
                  </m:oMathPara>
                </a14:m>
                <a:r>
                  <a:rPr lang="en-US" sz="2800">
                    <a:solidFill>
                      <a:schemeClr val="tx1"/>
                    </a:solidFill>
                  </a:rPr>
                  <a:t> </a:t>
                </a:r>
                <a:r>
                  <a:rPr lang="en-US" sz="2800"/>
                  <a:t>is the set of </a:t>
                </a:r>
                <a:r>
                  <a:rPr lang="en-US" sz="2800">
                    <a:solidFill>
                      <a:srgbClr val="C00000"/>
                    </a:solidFill>
                  </a:rPr>
                  <a:t>final states</a:t>
                </a:r>
                <a:r>
                  <a:rPr lang="en-US" sz="2800"/>
                  <a:t>, </a:t>
                </a:r>
                <a14:m>
                  <m:oMathPara>
                    <m:oMathParaPr>
                      <m:jc/>
                    </m:oMathParaPr>
                    <m:o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 </m:t>
                      </m:r>
                    </m:oMath>
                  </m:oMathPara>
                </a14:m>
                <a:endParaRPr lang="en-US" sz="2800">
                  <a:solidFill>
                    <a:schemeClr val="tx1"/>
                  </a:solidFill>
                </a:endParaRPr>
              </a:p>
            </p:txBody>
          </p:sp>
        </mc:Choice>
        <mc:Fallback>
          <p:sp>
            <p:nvSpPr>
              <p:cNvPr id="3" name="TextBox 2">
                <a:extLst>
                  <a:ext uri="{FF2B5EF4-FFF2-40B4-BE49-F238E27FC236}">
                    <a16:creationId xmlns:a16="http://schemas.microsoft.com/office/drawing/2014/main" id="{A0604960-AA6D-62E2-D420-29631D11D887}"/>
                  </a:ext>
                </a:extLst>
              </p:cNvPr>
              <p:cNvSpPr txBox="1">
                <a:spLocks noRot="1" noChangeAspect="1" noMove="1" noResize="1" noEditPoints="1" noAdjustHandles="1" noChangeArrowheads="1" noChangeShapeType="1" noTextEdit="1"/>
              </p:cNvSpPr>
              <p:nvPr/>
            </p:nvSpPr>
            <p:spPr>
              <a:xfrm>
                <a:off x="381000" y="1600201"/>
                <a:ext cx="8382000" cy="3970318"/>
              </a:xfrm>
              <a:prstGeom prst="rect">
                <a:avLst/>
              </a:prstGeom>
              <a:blipFill>
                <a:blip r:embed="rId2"/>
                <a:stretch>
                  <a:fillRect l="-1527" t="-2611" b="-3379"/>
                </a:stretch>
              </a:blipFill>
            </p:spPr>
            <p:txBody>
              <a:bodyPr/>
              <a:lstStyle/>
              <a:p>
                <a:r>
                  <a:rPr lang="en-IN">
                    <a:noFill/>
                  </a:rPr>
                  <a:t> </a:t>
                </a:r>
              </a:p>
            </p:txBody>
          </p:sp>
        </mc:Fallback>
      </mc:AlternateContent>
      <p:contentPart p14:bwMode="auto" r:id="rId3">
        <p14:nvContentPartPr>
          <p14:cNvPr id="4" name="Ink 3"/>
          <p14:cNvContentPartPr/>
          <p14:nvPr/>
        </p14:nvContentPartPr>
        <p14:xfrm>
          <a:off x="1289520" y="2642760"/>
          <a:ext cx="6887880" cy="1977480"/>
        </p14:xfrm>
      </p:contentPart>
    </p:spTree>
    <p:extLst>
      <p:ext uri="{BB962C8B-B14F-4D97-AF65-F5344CB8AC3E}">
        <p14:creationId xmlns:p14="http://schemas.microsoft.com/office/powerpoint/2010/main" val="2916890846"/>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sp>
        <p:nvSpPr>
          <p:cNvPr id="3" name="TextBox 2">
            <a:extLst>
              <a:ext uri="{FF2B5EF4-FFF2-40B4-BE49-F238E27FC236}">
                <a16:creationId xmlns:a16="http://schemas.microsoft.com/office/drawing/2014/main" id="{A0604960-AA6D-62E2-D420-29631D11D887}"/>
              </a:ext>
            </a:extLst>
          </p:cNvPr>
          <p:cNvSpPr txBox="1"/>
          <p:nvPr/>
        </p:nvSpPr>
        <p:spPr>
          <a:xfrm>
            <a:off x="381000" y="1600201"/>
            <a:ext cx="8382000" cy="4801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Example: </a:t>
            </a:r>
          </a:p>
        </p:txBody>
      </p:sp>
      <p:contentPart p14:bwMode="auto" r:id="rId2">
        <p14:nvContentPartPr>
          <p14:cNvPr id="4" name="Ink 3"/>
          <p14:cNvContentPartPr/>
          <p14:nvPr/>
        </p14:nvContentPartPr>
        <p14:xfrm>
          <a:off x="673560" y="1738440"/>
          <a:ext cx="8289720" cy="4565160"/>
        </p14:xfrm>
      </p:contentPart>
    </p:spTree>
    <p:extLst>
      <p:ext uri="{BB962C8B-B14F-4D97-AF65-F5344CB8AC3E}">
        <p14:creationId xmlns:p14="http://schemas.microsoft.com/office/powerpoint/2010/main" val="2148393895"/>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747" name="Rectangle 2">
            <a:extLst>
              <a:ext uri="{FF2B5EF4-FFF2-40B4-BE49-F238E27FC236}">
                <a16:creationId xmlns:a16="http://schemas.microsoft.com/office/drawing/2014/main" id="{C2B0E194-9CDD-EAEC-BCD4-AF87C989A0D3}"/>
              </a:ext>
            </a:extLst>
          </p:cNvPr>
          <p:cNvSpPr>
            <a:spLocks noChangeArrowheads="1"/>
          </p:cNvSpPr>
          <p:nvPr/>
        </p:nvSpPr>
        <p:spPr bwMode="auto">
          <a:xfrm>
            <a:off x="457200" y="503238"/>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2400" b="1">
              <a:solidFill>
                <a:srgbClr val="3366FF"/>
              </a:solidFill>
            </a:endParaRPr>
          </a:p>
        </p:txBody>
      </p:sp>
      <p:sp>
        <p:nvSpPr>
          <p:cNvPr id="31748" name="Text Box 13">
            <a:extLst>
              <a:ext uri="{FF2B5EF4-FFF2-40B4-BE49-F238E27FC236}">
                <a16:creationId xmlns:a16="http://schemas.microsoft.com/office/drawing/2014/main" id="{B67ED46C-274B-BAC0-3601-54E3ADA751FB}"/>
              </a:ext>
            </a:extLst>
          </p:cNvPr>
          <p:cNvSpPr txBox="1">
            <a:spLocks noChangeArrowheads="1"/>
          </p:cNvSpPr>
          <p:nvPr/>
        </p:nvSpPr>
        <p:spPr bwMode="auto">
          <a:xfrm>
            <a:off x="152400" y="678172"/>
            <a:ext cx="7467600" cy="122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nSpc>
                <a:spcPct val="90000"/>
              </a:lnSpc>
              <a:spcBef>
                <a:spcPct val="50000"/>
              </a:spcBef>
              <a:buNone/>
            </a:pPr>
            <a:r>
              <a:rPr lang="en-US" altLang="en-US" b="1">
                <a:solidFill>
                  <a:srgbClr val="7030A0"/>
                </a:solidFill>
              </a:rPr>
              <a:t>Grammars and languages </a:t>
            </a:r>
          </a:p>
          <a:p>
            <a:pPr>
              <a:lnSpc>
                <a:spcPct val="90000"/>
              </a:lnSpc>
              <a:spcBef>
                <a:spcPct val="50000"/>
              </a:spcBef>
              <a:buNone/>
            </a:pPr>
            <a:r>
              <a:rPr lang="en-US" altLang="en-US" b="1">
                <a:solidFill>
                  <a:srgbClr val="7030A0"/>
                </a:solidFill>
              </a:rPr>
              <a:t>(Noam Chomsky)</a:t>
            </a:r>
          </a:p>
        </p:txBody>
      </p:sp>
      <p:sp>
        <p:nvSpPr>
          <p:cNvPr id="31749" name="Rectangle 1">
            <a:extLst>
              <a:ext uri="{FF2B5EF4-FFF2-40B4-BE49-F238E27FC236}">
                <a16:creationId xmlns:a16="http://schemas.microsoft.com/office/drawing/2014/main" id="{B6C54BC8-F299-B2DC-3490-593EDF582233}"/>
              </a:ext>
            </a:extLst>
          </p:cNvPr>
          <p:cNvSpPr>
            <a:spLocks noChangeArrowheads="1"/>
          </p:cNvSpPr>
          <p:nvPr/>
        </p:nvSpPr>
        <p:spPr bwMode="auto">
          <a:xfrm>
            <a:off x="990601" y="3378200"/>
            <a:ext cx="6400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spcBef>
                <a:spcPct val="0"/>
              </a:spcBef>
              <a:buFontTx/>
              <a:buNone/>
            </a:pPr>
            <a:endParaRPr lang="en-IN" altLang="en-US" sz="1800"/>
          </a:p>
        </p:txBody>
      </p:sp>
      <p:sp>
        <p:nvSpPr>
          <p:cNvPr id="7" name="Rectangle 3">
            <a:extLst>
              <a:ext uri="{FF2B5EF4-FFF2-40B4-BE49-F238E27FC236}">
                <a16:creationId xmlns:a16="http://schemas.microsoft.com/office/drawing/2014/main" id="{2E7CDBE8-E71E-4FD2-C90E-AF65A72E514E}"/>
              </a:ext>
            </a:extLst>
          </p:cNvPr>
          <p:cNvSpPr txBox="1"/>
          <p:nvPr/>
        </p:nvSpPr>
        <p:spPr bwMode="auto">
          <a:xfrm>
            <a:off x="152400" y="1837532"/>
            <a:ext cx="4724400" cy="4182268"/>
          </a:xfrm>
          <a:prstGeom prst="rect">
            <a:avLst/>
          </a:prstGeom>
          <a:noFill/>
          <a:ln>
            <a:noFill/>
          </a:ln>
        </p:spPr>
        <p:txBody>
          <a:bodyPr/>
          <a:lstStyle>
            <a:defPPr>
              <a:defRPr lang="en-US"/>
            </a:defPPr>
            <a:lvl1pPr marL="342900" indent="-342900" algn="l" defTabSz="914400" rtl="0" eaLnBrk="0" fontAlgn="base" latinLnBrk="0"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0" fontAlgn="base" latinLnBrk="0"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0" fontAlgn="base" latinLnBrk="0"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tabLst>
                <a:tab pos="2095500"/>
              </a:tabLst>
              <a:defRPr/>
            </a:pPr>
            <a:endParaRPr lang="en-US" altLang="en-US" sz="2400">
              <a:solidFill>
                <a:srgbClr val="FF0000"/>
              </a:solidFill>
              <a:latin typeface="+mn-lt"/>
            </a:endParaRPr>
          </a:p>
          <a:p>
            <a:pPr marL="0" indent="0">
              <a:lnSpc>
                <a:spcPct val="90000"/>
              </a:lnSpc>
              <a:buNone/>
              <a:tabLst>
                <a:tab pos="2095500"/>
              </a:tabLst>
              <a:defRPr/>
            </a:pPr>
            <a:endParaRPr lang="en-US" altLang="en-US" sz="2400">
              <a:solidFill>
                <a:srgbClr val="002060"/>
              </a:solidFill>
              <a:latin typeface="+mn-lt"/>
            </a:endParaRPr>
          </a:p>
          <a:p>
            <a:pPr>
              <a:lnSpc>
                <a:spcPct val="90000"/>
              </a:lnSpc>
              <a:buFont typeface="Wingdings" panose="05000000000000000000" pitchFamily="2" charset="2"/>
              <a:buChar char="Ø"/>
              <a:tabLst>
                <a:tab pos="2095500"/>
              </a:tabLst>
              <a:defRPr/>
            </a:pPr>
            <a:r>
              <a:rPr lang="en-US" altLang="en-US" sz="2400">
                <a:solidFill>
                  <a:srgbClr val="002060"/>
                </a:solidFill>
                <a:latin typeface="+mn-lt"/>
              </a:rPr>
              <a:t>Regular grammars</a:t>
            </a:r>
          </a:p>
          <a:p>
            <a:pPr>
              <a:lnSpc>
                <a:spcPct val="90000"/>
              </a:lnSpc>
              <a:buFont typeface="Wingdings" panose="05000000000000000000" pitchFamily="2" charset="2"/>
              <a:buChar char="Ø"/>
              <a:tabLst>
                <a:tab pos="2095500"/>
              </a:tabLst>
              <a:defRPr/>
            </a:pPr>
            <a:endParaRPr lang="en-US" altLang="en-US" sz="2400">
              <a:solidFill>
                <a:srgbClr val="002060"/>
              </a:solidFill>
              <a:latin typeface="+mn-lt"/>
            </a:endParaRPr>
          </a:p>
          <a:p>
            <a:pPr>
              <a:lnSpc>
                <a:spcPct val="90000"/>
              </a:lnSpc>
              <a:buFont typeface="Wingdings" panose="05000000000000000000" pitchFamily="2" charset="2"/>
              <a:buChar char="Ø"/>
              <a:tabLst>
                <a:tab pos="2095500"/>
              </a:tabLst>
              <a:defRPr/>
            </a:pPr>
            <a:r>
              <a:rPr lang="en-US" altLang="en-US" sz="2400">
                <a:solidFill>
                  <a:srgbClr val="002060"/>
                </a:solidFill>
                <a:latin typeface="+mn-lt"/>
              </a:rPr>
              <a:t>Context-free grammars</a:t>
            </a:r>
          </a:p>
          <a:p>
            <a:pPr>
              <a:lnSpc>
                <a:spcPct val="90000"/>
              </a:lnSpc>
              <a:buFont typeface="Wingdings" panose="05000000000000000000" pitchFamily="2" charset="2"/>
              <a:buChar char="Ø"/>
              <a:tabLst>
                <a:tab pos="2095500"/>
              </a:tabLst>
              <a:defRPr/>
            </a:pPr>
            <a:endParaRPr lang="en-US" altLang="en-US" sz="2400">
              <a:solidFill>
                <a:srgbClr val="002060"/>
              </a:solidFill>
              <a:latin typeface="+mn-lt"/>
            </a:endParaRPr>
          </a:p>
          <a:p>
            <a:pPr>
              <a:lnSpc>
                <a:spcPct val="90000"/>
              </a:lnSpc>
              <a:buFont typeface="Wingdings" panose="05000000000000000000" pitchFamily="2" charset="2"/>
              <a:buChar char="Ø"/>
              <a:tabLst>
                <a:tab pos="2095500"/>
              </a:tabLst>
              <a:defRPr/>
            </a:pPr>
            <a:r>
              <a:rPr lang="en-US" altLang="en-US" sz="2400">
                <a:solidFill>
                  <a:srgbClr val="002060"/>
                </a:solidFill>
                <a:latin typeface="+mn-lt"/>
              </a:rPr>
              <a:t>Unrestricted grammars</a:t>
            </a:r>
          </a:p>
          <a:p>
            <a:pPr lvl="1" indent="-342900">
              <a:lnSpc>
                <a:spcPct val="90000"/>
              </a:lnSpc>
              <a:tabLst>
                <a:tab pos="2095500"/>
              </a:tabLst>
              <a:defRPr/>
            </a:pPr>
            <a:endParaRPr lang="en-US" altLang="en-US" sz="2400">
              <a:solidFill>
                <a:srgbClr val="FF0000"/>
              </a:solidFill>
              <a:latin typeface="+mn-lt"/>
            </a:endParaRPr>
          </a:p>
        </p:txBody>
      </p:sp>
      <p:pic>
        <p:nvPicPr>
          <p:cNvPr id="8" name="Picture 7">
            <a:extLst>
              <a:ext uri="{FF2B5EF4-FFF2-40B4-BE49-F238E27FC236}">
                <a16:creationId xmlns:a16="http://schemas.microsoft.com/office/drawing/2014/main" id="{E49801CA-DE3D-F536-3101-B73730409B00}"/>
              </a:ext>
            </a:extLst>
          </p:cNvPr>
          <p:cNvPicPr>
            <a:picLocks noChangeAspect="1"/>
          </p:cNvPicPr>
          <p:nvPr/>
        </p:nvPicPr>
        <p:blipFill>
          <a:blip r:embed="rId3"/>
          <a:stretch>
            <a:fillRect/>
          </a:stretch>
        </p:blipFill>
        <p:spPr>
          <a:xfrm>
            <a:off x="5305425" y="1581531"/>
            <a:ext cx="3381375" cy="3381375"/>
          </a:xfrm>
          <a:prstGeom prst="rect">
            <a:avLst/>
          </a:prstGeom>
        </p:spPr>
      </p:pic>
      <p:pic>
        <p:nvPicPr>
          <p:cNvPr id="9" name="Picture 13">
            <a:extLst>
              <a:ext uri="{FF2B5EF4-FFF2-40B4-BE49-F238E27FC236}">
                <a16:creationId xmlns:a16="http://schemas.microsoft.com/office/drawing/2014/main" id="{A1B27B48-E764-AC02-950E-B788EE5AC09A}"/>
              </a:ext>
            </a:extLst>
          </p:cNvPr>
          <p:cNvPicPr>
            <a:picLocks noChangeAspect="1" noChangeArrowheads="1"/>
          </p:cNvPicPr>
          <p:nvPr/>
        </p:nvPicPr>
        <p:blipFill>
          <a:blip r:embed="rId4"/>
          <a:stretch>
            <a:fillRect/>
          </a:stretch>
        </p:blipFill>
        <p:spPr bwMode="auto">
          <a:xfrm>
            <a:off x="4005262" y="1448738"/>
            <a:ext cx="1300163" cy="1600200"/>
          </a:xfrm>
          <a:prstGeom prst="rect">
            <a:avLst/>
          </a:prstGeom>
          <a:noFill/>
          <a:ln w="9525">
            <a:noFill/>
            <a:miter lim="800000"/>
          </a:ln>
        </p:spPr>
      </p:pic>
    </p:spTree>
    <p:extLst>
      <p:ext uri="{BB962C8B-B14F-4D97-AF65-F5344CB8AC3E}">
        <p14:creationId xmlns:p14="http://schemas.microsoft.com/office/powerpoint/2010/main" val="34240620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53" presetClass="entr" presetSubtype="16" dur="50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sp>
        <p:nvSpPr>
          <p:cNvPr id="3" name="TextBox 2">
            <a:extLst>
              <a:ext uri="{FF2B5EF4-FFF2-40B4-BE49-F238E27FC236}">
                <a16:creationId xmlns:a16="http://schemas.microsoft.com/office/drawing/2014/main" id="{A0604960-AA6D-62E2-D420-29631D11D887}"/>
              </a:ext>
            </a:extLst>
          </p:cNvPr>
          <p:cNvSpPr txBox="1"/>
          <p:nvPr/>
        </p:nvSpPr>
        <p:spPr>
          <a:xfrm>
            <a:off x="152400" y="1600201"/>
            <a:ext cx="1752600" cy="4801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Example: </a:t>
            </a:r>
          </a:p>
        </p:txBody>
      </p:sp>
      <p:pic>
        <p:nvPicPr>
          <p:cNvPr id="2050" name="Picture 2" descr="Construction of DFA | DFA Solved Examples | Gate Vidyalay">
            <a:extLst>
              <a:ext uri="{FF2B5EF4-FFF2-40B4-BE49-F238E27FC236}">
                <a16:creationId xmlns:a16="http://schemas.microsoft.com/office/drawing/2014/main" id="{66437A13-2FED-9289-C883-A0BE7CD5D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902"/>
          <a:stretch>
            <a:fillRect/>
          </a:stretch>
        </p:blipFill>
        <p:spPr bwMode="auto">
          <a:xfrm>
            <a:off x="3581400" y="1600201"/>
            <a:ext cx="4908307" cy="2590799"/>
          </a:xfrm>
          <a:prstGeom prst="rect">
            <a:avLst/>
          </a:prstGeom>
          <a:noFill/>
          <a:extLst>
            <a:ext uri="{909E8E84-426E-40DD-AFC4-6F175D3DCCD1}">
              <a14:hiddenFill xmlns:a14="http://schemas.microsoft.com/office/drawing/2010/main">
                <a:solidFill>
                  <a:srgbClr val="FFFFFF"/>
                </a:solidFill>
              </a14:hiddenFill>
            </a:ext>
          </a:extLst>
        </p:spPr>
      </p:pic>
      <p:contentPart p14:bwMode="auto" r:id="rId3">
        <p14:nvContentPartPr>
          <p14:cNvPr id="4" name="Ink 3"/>
          <p14:cNvContentPartPr/>
          <p14:nvPr/>
        </p14:nvContentPartPr>
        <p14:xfrm>
          <a:off x="410400" y="2224080"/>
          <a:ext cx="8753400" cy="4065120"/>
        </p14:xfrm>
      </p:contentPart>
    </p:spTree>
    <p:extLst>
      <p:ext uri="{BB962C8B-B14F-4D97-AF65-F5344CB8AC3E}">
        <p14:creationId xmlns:p14="http://schemas.microsoft.com/office/powerpoint/2010/main" val="227825409"/>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contentPart p14:bwMode="auto" r:id="rId2">
        <p14:nvContentPartPr>
          <p14:cNvPr id="3" name="Ink 2"/>
          <p14:cNvContentPartPr/>
          <p14:nvPr/>
        </p14:nvContentPartPr>
        <p14:xfrm>
          <a:off x="543600" y="1322640"/>
          <a:ext cx="8187840" cy="5141880"/>
        </p14:xfrm>
      </p:contentPart>
    </p:spTree>
    <p:extLst>
      <p:ext uri="{BB962C8B-B14F-4D97-AF65-F5344CB8AC3E}">
        <p14:creationId xmlns:p14="http://schemas.microsoft.com/office/powerpoint/2010/main" val="1351072115"/>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contentPart p14:bwMode="auto" r:id="rId2">
        <p14:nvContentPartPr>
          <p14:cNvPr id="3" name="Ink 2"/>
          <p14:cNvContentPartPr/>
          <p14:nvPr/>
        </p14:nvContentPartPr>
        <p14:xfrm>
          <a:off x="94320" y="1559160"/>
          <a:ext cx="8395200" cy="5110920"/>
        </p14:xfrm>
      </p:contentPart>
      <p:contentPart p14:bwMode="auto" r:id="rId3">
        <p14:nvContentPartPr>
          <p14:cNvPr id="4" name="Ink 3"/>
          <p14:cNvContentPartPr/>
          <p14:nvPr/>
        </p14:nvContentPartPr>
        <p14:xfrm>
          <a:off x="1174320" y="822600"/>
          <a:ext cx="7563960" cy="5455080"/>
        </p14:xfrm>
      </p:contentPart>
    </p:spTree>
    <p:extLst>
      <p:ext uri="{BB962C8B-B14F-4D97-AF65-F5344CB8AC3E}">
        <p14:creationId xmlns:p14="http://schemas.microsoft.com/office/powerpoint/2010/main" val="1124812879"/>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contentPart p14:bwMode="auto" r:id="rId2">
        <p14:nvContentPartPr>
          <p14:cNvPr id="3" name="Ink 2"/>
          <p14:cNvContentPartPr/>
          <p14:nvPr/>
        </p14:nvContentPartPr>
        <p14:xfrm>
          <a:off x="371160" y="1425600"/>
          <a:ext cx="8127360" cy="3935160"/>
        </p14:xfrm>
      </p:contentPart>
      <p:contentPart p14:bwMode="auto" r:id="rId3">
        <p14:nvContentPartPr>
          <p14:cNvPr id="4" name="Ink 3"/>
          <p14:cNvContentPartPr/>
          <p14:nvPr/>
        </p14:nvContentPartPr>
        <p14:xfrm>
          <a:off x="3166200" y="1873080"/>
          <a:ext cx="5695560" cy="3639240"/>
        </p14:xfrm>
      </p:contentPart>
    </p:spTree>
    <p:extLst>
      <p:ext uri="{BB962C8B-B14F-4D97-AF65-F5344CB8AC3E}">
        <p14:creationId xmlns:p14="http://schemas.microsoft.com/office/powerpoint/2010/main" val="4040830704"/>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9E2FCBCA-0F96-187F-F73A-D87584DE87F1}"/>
                  </a:ext>
                </a:extLst>
              </p:cNvPr>
              <p:cNvSpPr txBox="1"/>
              <p:nvPr/>
            </p:nvSpPr>
            <p:spPr>
              <a:xfrm>
                <a:off x="0" y="1435352"/>
                <a:ext cx="8153400"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buFont typeface="Wingdings" pitchFamily="28" charset="2"/>
                  <a:buNone/>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000 as a substring.  </a:t>
                </a:r>
              </a:p>
            </p:txBody>
          </p:sp>
        </mc:Choice>
        <mc:Fallback>
          <p:sp>
            <p:nvSpPr>
              <p:cNvPr id="3" name="TextBox 2">
                <a:extLst>
                  <a:ext uri="{FF2B5EF4-FFF2-40B4-BE49-F238E27FC236}">
                    <a16:creationId xmlns:a16="http://schemas.microsoft.com/office/drawing/2014/main" id="{9E2FCBCA-0F96-187F-F73A-D87584DE87F1}"/>
                  </a:ext>
                </a:extLst>
              </p:cNvPr>
              <p:cNvSpPr txBox="1">
                <a:spLocks noRot="1" noChangeAspect="1" noMove="1" noResize="1" noEditPoints="1" noAdjustHandles="1" noChangeArrowheads="1" noChangeShapeType="1" noTextEdit="1"/>
              </p:cNvSpPr>
              <p:nvPr/>
            </p:nvSpPr>
            <p:spPr>
              <a:xfrm>
                <a:off x="0" y="1435352"/>
                <a:ext cx="8153400" cy="424732"/>
              </a:xfrm>
              <a:prstGeom prst="rect">
                <a:avLst/>
              </a:prstGeom>
              <a:blipFill>
                <a:blip r:embed="rId2"/>
                <a:stretch>
                  <a:fillRect l="-1121" t="-20000" r="-2616" b="-31429"/>
                </a:stretch>
              </a:blipFill>
            </p:spPr>
            <p:txBody>
              <a:bodyPr/>
              <a:lstStyle/>
              <a:p>
                <a:r>
                  <a:rPr lang="en-IN">
                    <a:noFill/>
                  </a:rPr>
                  <a:t> </a:t>
                </a:r>
              </a:p>
            </p:txBody>
          </p:sp>
        </mc:Fallback>
      </mc:AlternateContent>
      <mc:AlternateContent>
        <mc:Choice Requires="a14">
          <p:sp>
            <p:nvSpPr>
              <p:cNvPr id="5" name="TextBox 4">
                <a:extLst>
                  <a:ext uri="{FF2B5EF4-FFF2-40B4-BE49-F238E27FC236}">
                    <a16:creationId xmlns:a16="http://schemas.microsoft.com/office/drawing/2014/main" id="{209D153F-1E6F-E1FF-3BB2-0DD0E6C3619E}"/>
                  </a:ext>
                </a:extLst>
              </p:cNvPr>
              <p:cNvSpPr txBox="1"/>
              <p:nvPr/>
            </p:nvSpPr>
            <p:spPr>
              <a:xfrm>
                <a:off x="0" y="4495800"/>
                <a:ext cx="9296400" cy="7571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a:t>
                </a:r>
                <a:r>
                  <a:rPr lang="en-US" sz="2400">
                    <a:solidFill>
                      <a:srgbClr val="002060"/>
                    </a:solidFill>
                  </a:rPr>
                  <a:t>do not contain </a:t>
                </a:r>
                <a:r>
                  <a:rPr lang="en-US" sz="2400">
                    <a:solidFill>
                      <a:srgbClr val="FF0000"/>
                    </a:solidFill>
                  </a:rPr>
                  <a:t>000 as a substring.  </a:t>
                </a:r>
              </a:p>
            </p:txBody>
          </p:sp>
        </mc:Choice>
        <mc:Fallback>
          <p:sp>
            <p:nvSpPr>
              <p:cNvPr id="5" name="TextBox 4">
                <a:extLst>
                  <a:ext uri="{FF2B5EF4-FFF2-40B4-BE49-F238E27FC236}">
                    <a16:creationId xmlns:a16="http://schemas.microsoft.com/office/drawing/2014/main" id="{209D153F-1E6F-E1FF-3BB2-0DD0E6C3619E}"/>
                  </a:ext>
                </a:extLst>
              </p:cNvPr>
              <p:cNvSpPr txBox="1">
                <a:spLocks noRot="1" noChangeAspect="1" noMove="1" noResize="1" noEditPoints="1" noAdjustHandles="1" noChangeArrowheads="1" noChangeShapeType="1" noTextEdit="1"/>
              </p:cNvSpPr>
              <p:nvPr/>
            </p:nvSpPr>
            <p:spPr>
              <a:xfrm>
                <a:off x="0" y="4495800"/>
                <a:ext cx="9296400" cy="757130"/>
              </a:xfrm>
              <a:prstGeom prst="rect">
                <a:avLst/>
              </a:prstGeom>
              <a:blipFill>
                <a:blip r:embed="rId3"/>
                <a:stretch>
                  <a:fillRect l="-984" t="-11290" b="-16935"/>
                </a:stretch>
              </a:blipFill>
            </p:spPr>
            <p:txBody>
              <a:bodyPr/>
              <a:lstStyle/>
              <a:p>
                <a:r>
                  <a:rPr lang="en-IN">
                    <a:noFill/>
                  </a:rPr>
                  <a:t> </a:t>
                </a:r>
              </a:p>
            </p:txBody>
          </p:sp>
        </mc:Fallback>
      </mc:AlternateContent>
      <p:contentPart p14:bwMode="auto" r:id="rId4">
        <p14:nvContentPartPr>
          <p14:cNvPr id="4" name="Ink 3"/>
          <p14:cNvContentPartPr/>
          <p14:nvPr/>
        </p14:nvContentPartPr>
        <p14:xfrm>
          <a:off x="345600" y="945720"/>
          <a:ext cx="8677080" cy="5417280"/>
        </p14:xfrm>
      </p:contentPart>
    </p:spTree>
    <p:extLst>
      <p:ext uri="{BB962C8B-B14F-4D97-AF65-F5344CB8AC3E}">
        <p14:creationId xmlns:p14="http://schemas.microsoft.com/office/powerpoint/2010/main" val="41632711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8EC664BB-52AE-8052-8C56-4EFF0131CD29}"/>
                  </a:ext>
                </a:extLst>
              </p:cNvPr>
              <p:cNvSpPr txBox="1"/>
              <p:nvPr/>
            </p:nvSpPr>
            <p:spPr>
              <a:xfrm>
                <a:off x="0" y="1435352"/>
                <a:ext cx="8382000" cy="7571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an </a:t>
                </a:r>
                <a:r>
                  <a:rPr lang="en-US" sz="2400">
                    <a:solidFill>
                      <a:srgbClr val="002060"/>
                    </a:solidFill>
                  </a:rPr>
                  <a:t>odd</a:t>
                </a:r>
                <a:r>
                  <a:rPr lang="en-US" sz="2400">
                    <a:solidFill>
                      <a:srgbClr val="FF0000"/>
                    </a:solidFill>
                  </a:rPr>
                  <a:t> number of 0’s. </a:t>
                </a:r>
              </a:p>
            </p:txBody>
          </p:sp>
        </mc:Choice>
        <mc:Fallback>
          <p:sp>
            <p:nvSpPr>
              <p:cNvPr id="3" name="TextBox 2">
                <a:extLst>
                  <a:ext uri="{FF2B5EF4-FFF2-40B4-BE49-F238E27FC236}">
                    <a16:creationId xmlns:a16="http://schemas.microsoft.com/office/drawing/2014/main" id="{8EC664BB-52AE-8052-8C56-4EFF0131CD29}"/>
                  </a:ext>
                </a:extLst>
              </p:cNvPr>
              <p:cNvSpPr txBox="1">
                <a:spLocks noRot="1" noChangeAspect="1" noMove="1" noResize="1" noEditPoints="1" noAdjustHandles="1" noChangeArrowheads="1" noChangeShapeType="1" noTextEdit="1"/>
              </p:cNvSpPr>
              <p:nvPr/>
            </p:nvSpPr>
            <p:spPr>
              <a:xfrm>
                <a:off x="0" y="1435352"/>
                <a:ext cx="8382000" cy="757130"/>
              </a:xfrm>
              <a:prstGeom prst="rect">
                <a:avLst/>
              </a:prstGeom>
              <a:blipFill>
                <a:blip r:embed="rId2"/>
                <a:stretch>
                  <a:fillRect l="-1091" t="-11200" b="-16800"/>
                </a:stretch>
              </a:blipFill>
            </p:spPr>
            <p:txBody>
              <a:bodyPr/>
              <a:lstStyle/>
              <a:p>
                <a:r>
                  <a:rPr lang="en-IN">
                    <a:noFill/>
                  </a:rPr>
                  <a:t> </a:t>
                </a:r>
              </a:p>
            </p:txBody>
          </p:sp>
        </mc:Fallback>
      </mc:AlternateContent>
      <mc:AlternateContent>
        <mc:Choice Requires="a14">
          <p:sp>
            <p:nvSpPr>
              <p:cNvPr id="4" name="TextBox 3">
                <a:extLst>
                  <a:ext uri="{FF2B5EF4-FFF2-40B4-BE49-F238E27FC236}">
                    <a16:creationId xmlns:a16="http://schemas.microsoft.com/office/drawing/2014/main" id="{AD146DB0-5E63-52CC-97F0-CFBD75B141AF}"/>
                  </a:ext>
                </a:extLst>
              </p:cNvPr>
              <p:cNvSpPr txBox="1"/>
              <p:nvPr/>
            </p:nvSpPr>
            <p:spPr>
              <a:xfrm>
                <a:off x="36576" y="4419600"/>
                <a:ext cx="9031224"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an </a:t>
                </a:r>
                <a:r>
                  <a:rPr lang="en-US" sz="2400">
                    <a:solidFill>
                      <a:srgbClr val="002060"/>
                    </a:solidFill>
                  </a:rPr>
                  <a:t>even</a:t>
                </a:r>
                <a:r>
                  <a:rPr lang="en-US" sz="2400">
                    <a:solidFill>
                      <a:srgbClr val="FF0000"/>
                    </a:solidFill>
                  </a:rPr>
                  <a:t> number of 0’s. </a:t>
                </a:r>
              </a:p>
            </p:txBody>
          </p:sp>
        </mc:Choice>
        <mc:Fallback>
          <p:sp>
            <p:nvSpPr>
              <p:cNvPr id="4" name="TextBox 3">
                <a:extLst>
                  <a:ext uri="{FF2B5EF4-FFF2-40B4-BE49-F238E27FC236}">
                    <a16:creationId xmlns:a16="http://schemas.microsoft.com/office/drawing/2014/main" id="{AD146DB0-5E63-52CC-97F0-CFBD75B141AF}"/>
                  </a:ext>
                </a:extLst>
              </p:cNvPr>
              <p:cNvSpPr txBox="1">
                <a:spLocks noRot="1" noChangeAspect="1" noMove="1" noResize="1" noEditPoints="1" noAdjustHandles="1" noChangeArrowheads="1" noChangeShapeType="1" noTextEdit="1"/>
              </p:cNvSpPr>
              <p:nvPr/>
            </p:nvSpPr>
            <p:spPr>
              <a:xfrm>
                <a:off x="36576" y="4419600"/>
                <a:ext cx="9031224" cy="424732"/>
              </a:xfrm>
              <a:prstGeom prst="rect">
                <a:avLst/>
              </a:prstGeom>
              <a:blipFill>
                <a:blip r:embed="rId3"/>
                <a:stretch>
                  <a:fillRect l="-1012" t="-20000" b="-31429"/>
                </a:stretch>
              </a:blipFill>
            </p:spPr>
            <p:txBody>
              <a:bodyPr/>
              <a:lstStyle/>
              <a:p>
                <a:r>
                  <a:rPr lang="en-IN">
                    <a:noFill/>
                  </a:rPr>
                  <a:t> </a:t>
                </a:r>
              </a:p>
            </p:txBody>
          </p:sp>
        </mc:Fallback>
      </mc:AlternateContent>
      <p:contentPart p14:bwMode="auto" r:id="rId4">
        <p14:nvContentPartPr>
          <p14:cNvPr id="5" name="Ink 4"/>
          <p14:cNvContentPartPr/>
          <p14:nvPr/>
        </p14:nvContentPartPr>
        <p14:xfrm>
          <a:off x="296640" y="1920960"/>
          <a:ext cx="7809480" cy="4328280"/>
        </p14:xfrm>
      </p:contentPart>
    </p:spTree>
    <p:extLst>
      <p:ext uri="{BB962C8B-B14F-4D97-AF65-F5344CB8AC3E}">
        <p14:creationId xmlns:p14="http://schemas.microsoft.com/office/powerpoint/2010/main" val="624389286"/>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A1DFFE5E-5B28-C66B-DAC3-57D4F353A7F0}"/>
                  </a:ext>
                </a:extLst>
              </p:cNvPr>
              <p:cNvSpPr txBox="1"/>
              <p:nvPr/>
            </p:nvSpPr>
            <p:spPr>
              <a:xfrm>
                <a:off x="0" y="1435352"/>
                <a:ext cx="8382000" cy="7571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a:t>
                </a:r>
              </a:p>
              <a:p>
                <a:pPr eaLnBrk="1" hangingPunct="1">
                  <a:lnSpc>
                    <a:spcPct val="90000"/>
                  </a:lnSpc>
                  <a:buFont typeface="Wingdings" pitchFamily="28" charset="2"/>
                  <a:buNone/>
                  <a:defRPr/>
                </a:pPr>
                <a:r>
                  <a:rPr lang="en-US" sz="2400">
                    <a:solidFill>
                      <a:srgbClr val="FF0000"/>
                    </a:solidFill>
                  </a:rPr>
                  <a:t>	an even number of 0’s and an even number of 1’s. </a:t>
                </a:r>
              </a:p>
            </p:txBody>
          </p:sp>
        </mc:Choice>
        <mc:Fallback>
          <p:sp>
            <p:nvSpPr>
              <p:cNvPr id="3" name="TextBox 2">
                <a:extLst>
                  <a:ext uri="{FF2B5EF4-FFF2-40B4-BE49-F238E27FC236}">
                    <a16:creationId xmlns:a16="http://schemas.microsoft.com/office/drawing/2014/main" id="{A1DFFE5E-5B28-C66B-DAC3-57D4F353A7F0}"/>
                  </a:ext>
                </a:extLst>
              </p:cNvPr>
              <p:cNvSpPr txBox="1">
                <a:spLocks noRot="1" noChangeAspect="1" noMove="1" noResize="1" noEditPoints="1" noAdjustHandles="1" noChangeArrowheads="1" noChangeShapeType="1" noTextEdit="1"/>
              </p:cNvSpPr>
              <p:nvPr/>
            </p:nvSpPr>
            <p:spPr>
              <a:xfrm>
                <a:off x="0" y="1435352"/>
                <a:ext cx="8382000" cy="757130"/>
              </a:xfrm>
              <a:prstGeom prst="rect">
                <a:avLst/>
              </a:prstGeom>
              <a:blipFill>
                <a:blip r:embed="rId2"/>
                <a:stretch>
                  <a:fillRect l="-1091" t="-11200" b="-16800"/>
                </a:stretch>
              </a:blipFill>
            </p:spPr>
            <p:txBody>
              <a:bodyPr/>
              <a:lstStyle/>
              <a:p>
                <a:r>
                  <a:rPr lang="en-IN">
                    <a:noFill/>
                  </a:rPr>
                  <a:t> </a:t>
                </a:r>
              </a:p>
            </p:txBody>
          </p:sp>
        </mc:Fallback>
      </mc:AlternateContent>
    </p:spTree>
    <p:extLst>
      <p:ext uri="{BB962C8B-B14F-4D97-AF65-F5344CB8AC3E}">
        <p14:creationId xmlns:p14="http://schemas.microsoft.com/office/powerpoint/2010/main" val="976449847"/>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5B50B2D6-F778-8095-70C2-1F53B5429D6A}"/>
                  </a:ext>
                </a:extLst>
              </p:cNvPr>
              <p:cNvSpPr txBox="1"/>
              <p:nvPr/>
            </p:nvSpPr>
            <p:spPr>
              <a:xfrm>
                <a:off x="0" y="1435352"/>
                <a:ext cx="8382000" cy="14219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buFont typeface="Wingdings" pitchFamily="28" charset="2"/>
                  <a:buNone/>
                  <a:defRPr/>
                </a:pPr>
                <a:r>
                  <a:rPr lang="en-US" sz="2400">
                    <a:solidFill>
                      <a:srgbClr val="FF0000"/>
                    </a:solidFill>
                  </a:rPr>
                  <a:t>Ex: The set of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a:t>
                </a:r>
              </a:p>
              <a:p>
                <a:pPr>
                  <a:lnSpc>
                    <a:spcPct val="90000"/>
                  </a:lnSpc>
                  <a:defRPr/>
                </a:pPr>
                <a:r>
                  <a:rPr lang="en-US" sz="2400">
                    <a:solidFill>
                      <a:srgbClr val="FF0000"/>
                    </a:solidFill>
                  </a:rPr>
                  <a:t>	whose decimal equivalent is divisible by 3. </a:t>
                </a:r>
              </a:p>
              <a:p>
                <a:pPr>
                  <a:lnSpc>
                    <a:spcPct val="90000"/>
                  </a:lnSpc>
                  <a:defRPr/>
                </a:pPr>
                <a:r>
                  <a:rPr lang="en-US" sz="2400">
                    <a:solidFill>
                      <a:srgbClr val="002060"/>
                    </a:solidFill>
                  </a:rPr>
                  <a:t>	(leading zeros permitted, </a:t>
                </a:r>
                <a14:m>
                  <m:oMathPara>
                    <m:oMathParaPr>
                      <m:jc/>
                    </m:oMathParaPr>
                    <m:oMath>
                      <m:r>
                        <a:rPr lang="en-US" sz="2400" b="0" i="1" smtClean="0">
                          <a:solidFill>
                            <a:srgbClr val="002060"/>
                          </a:solidFill>
                          <a:latin typeface="Cambria Math" panose="02040503050406030204" pitchFamily="18" charset="0"/>
                        </a:rPr>
                        <m:t>𝜖</m:t>
                      </m:r>
                    </m:oMath>
                  </m:oMathPara>
                </a14:m>
                <a:r>
                  <a:rPr lang="en-US" sz="2400">
                    <a:solidFill>
                      <a:srgbClr val="002060"/>
                    </a:solidFill>
                  </a:rPr>
                  <a:t> represents the number 0)</a:t>
                </a:r>
              </a:p>
              <a:p>
                <a:pPr eaLnBrk="1" hangingPunct="1">
                  <a:lnSpc>
                    <a:spcPct val="90000"/>
                  </a:lnSpc>
                  <a:buFont typeface="Wingdings" pitchFamily="28" charset="2"/>
                  <a:buNone/>
                  <a:defRPr/>
                </a:pPr>
                <a:endParaRPr lang="en-US" sz="2400">
                  <a:solidFill>
                    <a:srgbClr val="FF0000"/>
                  </a:solidFill>
                </a:endParaRPr>
              </a:p>
            </p:txBody>
          </p:sp>
        </mc:Choice>
        <mc:Fallback>
          <p:sp>
            <p:nvSpPr>
              <p:cNvPr id="3" name="TextBox 2">
                <a:extLst>
                  <a:ext uri="{FF2B5EF4-FFF2-40B4-BE49-F238E27FC236}">
                    <a16:creationId xmlns:a16="http://schemas.microsoft.com/office/drawing/2014/main" id="{5B50B2D6-F778-8095-70C2-1F53B5429D6A}"/>
                  </a:ext>
                </a:extLst>
              </p:cNvPr>
              <p:cNvSpPr txBox="1">
                <a:spLocks noRot="1" noChangeAspect="1" noMove="1" noResize="1" noEditPoints="1" noAdjustHandles="1" noChangeArrowheads="1" noChangeShapeType="1" noTextEdit="1"/>
              </p:cNvSpPr>
              <p:nvPr/>
            </p:nvSpPr>
            <p:spPr>
              <a:xfrm>
                <a:off x="0" y="1435352"/>
                <a:ext cx="8382000" cy="1421928"/>
              </a:xfrm>
              <a:prstGeom prst="rect">
                <a:avLst/>
              </a:prstGeom>
              <a:blipFill>
                <a:blip r:embed="rId2"/>
                <a:stretch>
                  <a:fillRect l="-1091" t="-5983" b="0"/>
                </a:stretch>
              </a:blipFill>
            </p:spPr>
            <p:txBody>
              <a:bodyPr/>
              <a:lstStyle/>
              <a:p>
                <a:r>
                  <a:rPr lang="en-IN">
                    <a:noFill/>
                  </a:rPr>
                  <a:t> </a:t>
                </a:r>
              </a:p>
            </p:txBody>
          </p:sp>
        </mc:Fallback>
      </mc:AlternateContent>
      <p:contentPart p14:bwMode="auto" r:id="rId3">
        <p14:nvContentPartPr>
          <p14:cNvPr id="4" name="Ink 3"/>
          <p14:cNvContentPartPr/>
          <p14:nvPr/>
        </p14:nvContentPartPr>
        <p14:xfrm>
          <a:off x="230760" y="2033640"/>
          <a:ext cx="8564400" cy="4356360"/>
        </p14:xfrm>
      </p:contentPart>
    </p:spTree>
    <p:extLst>
      <p:ext uri="{BB962C8B-B14F-4D97-AF65-F5344CB8AC3E}">
        <p14:creationId xmlns:p14="http://schemas.microsoft.com/office/powerpoint/2010/main" val="445058784"/>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7162800" cy="533400"/>
          </a:xfrm>
        </p:spPr>
        <p:txBody>
          <a:bodyPr>
            <a:noAutofit/>
          </a:bodyPr>
          <a:lstStyle/>
          <a:p>
            <a:r>
              <a:rPr lang="en-US" sz="3200">
                <a:solidFill>
                  <a:srgbClr val="7030A0"/>
                </a:solidFill>
                <a:latin typeface="+mj-lt"/>
              </a:rPr>
              <a:t>Closure properties of Regular languages / sets</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E38F0071-8EC6-A9A6-8A55-E081686A9AD9}"/>
                  </a:ext>
                </a:extLst>
              </p:cNvPr>
              <p:cNvSpPr txBox="1"/>
              <p:nvPr/>
            </p:nvSpPr>
            <p:spPr>
              <a:xfrm>
                <a:off x="0" y="1435352"/>
                <a:ext cx="8382000" cy="10895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buFont typeface="Wingdings" pitchFamily="28" charset="2"/>
                  <a:buNone/>
                  <a:defRPr/>
                </a:pPr>
                <a:r>
                  <a:rPr lang="en-US" sz="2400">
                    <a:solidFill>
                      <a:srgbClr val="FF0000"/>
                    </a:solidFill>
                  </a:rPr>
                  <a:t> Let </a:t>
                </a:r>
                <a14:m>
                  <m:oMathPara>
                    <m:oMathParaPr>
                      <m:jc/>
                    </m:oMathParaPr>
                    <m:oMath>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 </m:t>
                      </m:r>
                    </m:oMath>
                  </m:oMathPara>
                </a14:m>
                <a:r>
                  <a:rPr lang="en-US" sz="2400">
                    <a:solidFill>
                      <a:srgbClr val="FF0000"/>
                    </a:solidFill>
                  </a:rPr>
                  <a:t>and </a:t>
                </a:r>
                <a14:m>
                  <m:oMathPara>
                    <m:oMathParaPr>
                      <m:jc/>
                    </m:oMathParaPr>
                    <m:oMath>
                      <m:r>
                        <a:rPr lang="en-US" sz="2400" b="0" i="1" smtClean="0">
                          <a:solidFill>
                            <a:srgbClr val="FF0000"/>
                          </a:solidFill>
                          <a:latin typeface="Cambria Math" panose="02040503050406030204" pitchFamily="18" charset="0"/>
                        </a:rPr>
                        <m:t>𝐵</m:t>
                      </m:r>
                    </m:oMath>
                  </m:oMathPara>
                </a14:m>
                <a:r>
                  <a:rPr lang="en-US" sz="2400">
                    <a:solidFill>
                      <a:srgbClr val="FF0000"/>
                    </a:solidFill>
                  </a:rPr>
                  <a:t> are regular languages (sets) then</a:t>
                </a:r>
              </a:p>
              <a:p>
                <a:pPr eaLnBrk="1" hangingPunct="1">
                  <a:lnSpc>
                    <a:spcPct val="90000"/>
                  </a:lnSpc>
                  <a:buFont typeface="Wingdings" pitchFamily="28" charset="2"/>
                  <a:buNone/>
                  <a:defRPr/>
                </a:pPr>
                <a:endParaRPr lang="en-US" sz="2400" b="0" i="1">
                  <a:solidFill>
                    <a:srgbClr val="FF0000"/>
                  </a:solidFill>
                  <a:latin typeface="Cambria Math" panose="02040503050406030204" pitchFamily="18" charset="0"/>
                </a:endParaRPr>
              </a:p>
              <a:p>
                <a:pPr>
                  <a:lnSpc>
                    <a:spcPct val="90000"/>
                  </a:lnSpc>
                  <a:defRPr/>
                </a:pPr>
                <a:r>
                  <a:rPr lang="en-US" sz="2400" i="1">
                    <a:solidFill>
                      <a:srgbClr val="FF0000"/>
                    </a:solidFill>
                    <a:latin typeface="Cambria Math" panose="02040503050406030204" pitchFamily="18" charset="0"/>
                  </a:rPr>
                  <a:t> </a:t>
                </a:r>
                <a14:m>
                  <m:oMathPara>
                    <m:oMathParaPr>
                      <m:jc/>
                    </m:oMathParaPr>
                    <m:oMath>
                      <m:r>
                        <a:rPr lang="en-US" sz="2400" b="0" i="1" smtClean="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𝐴</m:t>
                      </m:r>
                    </m:oMath>
                  </m:oMathPara>
                </a14:m>
                <a:r>
                  <a:rPr lang="en-US" sz="2400" i="1">
                    <a:solidFill>
                      <a:srgbClr val="FF0000"/>
                    </a:solidFill>
                    <a:latin typeface="Cambria Math" panose="02040503050406030204" pitchFamily="18" charset="0"/>
                  </a:rPr>
                  <a:t>,   </a:t>
                </a:r>
                <a14:m>
                  <m:oMathPara>
                    <m:oMathParaPr>
                      <m:jc/>
                    </m:oMathParaPr>
                    <m:oMath>
                      <m:r>
                        <a:rPr lang="en-US" sz="2400" b="0" i="1" smtClean="0">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oMath>
                  </m:oMathPara>
                </a14:m>
                <a:r>
                  <a:rPr lang="en-US" sz="2400">
                    <a:solidFill>
                      <a:srgbClr val="FF0000"/>
                    </a:solidFill>
                  </a:rPr>
                  <a:t>, </a:t>
                </a:r>
                <a14:m>
                  <m:oMathPara>
                    <m:oMathParaPr>
                      <m:jc/>
                    </m:oMathParaPr>
                    <m:oMath>
                      <m:r>
                        <a:rPr lang="en-US" sz="2400" i="1">
                          <a:solidFill>
                            <a:srgbClr val="FF0000"/>
                          </a:solidFill>
                          <a:latin typeface="Cambria Math" panose="02040503050406030204" pitchFamily="18" charset="0"/>
                        </a:rPr>
                        <m:t>𝐴</m:t>
                      </m:r>
                      <m:r>
                        <a:rPr lang="en-US" sz="2400" b="0" i="1" smtClean="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𝐵</m:t>
                      </m:r>
                    </m:oMath>
                  </m:oMathPara>
                </a14:m>
                <a:r>
                  <a:rPr lang="en-US" sz="2400">
                    <a:solidFill>
                      <a:srgbClr val="FF0000"/>
                    </a:solidFill>
                  </a:rPr>
                  <a:t>, </a:t>
                </a:r>
                <a14:m>
                  <m:oMathPara>
                    <m:oMathParaPr>
                      <m:jc/>
                    </m:oMathParaPr>
                    <m:oMath>
                      <m:r>
                        <a:rPr lang="en-US" sz="2400" i="1">
                          <a:solidFill>
                            <a:srgbClr val="FF0000"/>
                          </a:solidFill>
                          <a:latin typeface="Cambria Math" panose="02040503050406030204" pitchFamily="18" charset="0"/>
                        </a:rPr>
                        <m:t>𝐴𝐵</m:t>
                      </m:r>
                    </m:oMath>
                  </m:oMathPara>
                </a14:m>
                <a:r>
                  <a:rPr lang="en-US" sz="2400">
                    <a:solidFill>
                      <a:srgbClr val="FF0000"/>
                    </a:solidFill>
                  </a:rPr>
                  <a:t> and </a:t>
                </a:r>
                <a14:m>
                  <m:oMathPara>
                    <m:oMathParaPr>
                      <m:jc/>
                    </m:oMathParaPr>
                    <m:oMath>
                      <m:sSup>
                        <m:sSupPr>
                          <m:ctrlPr>
                            <a:rPr lang="en-US" sz="2400" b="0" i="1" smtClean="0">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𝐴</m:t>
                          </m:r>
                        </m:e>
                        <m:sup>
                          <m:r>
                            <a:rPr lang="en-US" sz="2400" b="0" i="1" smtClean="0">
                              <a:solidFill>
                                <a:srgbClr val="FF0000"/>
                              </a:solidFill>
                              <a:latin typeface="Cambria Math" panose="02040503050406030204" pitchFamily="18" charset="0"/>
                            </a:rPr>
                            <m:t>∗</m:t>
                          </m:r>
                        </m:sup>
                      </m:sSup>
                    </m:oMath>
                  </m:oMathPara>
                </a14:m>
                <a:r>
                  <a:rPr lang="en-US" sz="2400">
                    <a:solidFill>
                      <a:srgbClr val="FF0000"/>
                    </a:solidFill>
                  </a:rPr>
                  <a:t> are also regular sets. </a:t>
                </a:r>
              </a:p>
            </p:txBody>
          </p:sp>
        </mc:Choice>
        <mc:Fallback>
          <p:sp>
            <p:nvSpPr>
              <p:cNvPr id="3" name="TextBox 2">
                <a:extLst>
                  <a:ext uri="{FF2B5EF4-FFF2-40B4-BE49-F238E27FC236}">
                    <a16:creationId xmlns:a16="http://schemas.microsoft.com/office/drawing/2014/main" id="{E38F0071-8EC6-A9A6-8A55-E081686A9AD9}"/>
                  </a:ext>
                </a:extLst>
              </p:cNvPr>
              <p:cNvSpPr txBox="1">
                <a:spLocks noRot="1" noChangeAspect="1" noMove="1" noResize="1" noEditPoints="1" noAdjustHandles="1" noChangeArrowheads="1" noChangeShapeType="1" noTextEdit="1"/>
              </p:cNvSpPr>
              <p:nvPr/>
            </p:nvSpPr>
            <p:spPr>
              <a:xfrm>
                <a:off x="0" y="1435352"/>
                <a:ext cx="8382000" cy="1089529"/>
              </a:xfrm>
              <a:prstGeom prst="rect">
                <a:avLst/>
              </a:prstGeom>
              <a:blipFill>
                <a:blip r:embed="rId2"/>
                <a:stretch>
                  <a:fillRect l="-291" t="-7821" b="-11732"/>
                </a:stretch>
              </a:blipFill>
            </p:spPr>
            <p:txBody>
              <a:bodyPr/>
              <a:lstStyle/>
              <a:p>
                <a:r>
                  <a:rPr lang="en-IN">
                    <a:noFill/>
                  </a:rPr>
                  <a:t> </a:t>
                </a:r>
              </a:p>
            </p:txBody>
          </p:sp>
        </mc:Fallback>
      </mc:AlternateContent>
      <p:contentPart p14:bwMode="auto" r:id="rId3">
        <p14:nvContentPartPr>
          <p14:cNvPr id="4" name="Ink 3"/>
          <p14:cNvContentPartPr/>
          <p14:nvPr/>
        </p14:nvContentPartPr>
        <p14:xfrm>
          <a:off x="196560" y="1176120"/>
          <a:ext cx="8760240" cy="5413680"/>
        </p14:xfrm>
      </p:contentPart>
    </p:spTree>
    <p:extLst>
      <p:ext uri="{BB962C8B-B14F-4D97-AF65-F5344CB8AC3E}">
        <p14:creationId xmlns:p14="http://schemas.microsoft.com/office/powerpoint/2010/main" val="4047476873"/>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p:pic>
        <p:nvPicPr>
          <p:cNvPr id="4" name="Picture 3">
            <a:extLst>
              <a:ext uri="{FF2B5EF4-FFF2-40B4-BE49-F238E27FC236}">
                <a16:creationId xmlns:a16="http://schemas.microsoft.com/office/drawing/2014/main" id="{640C5521-80D7-A93F-410B-E3D7D8E5B743}"/>
              </a:ext>
            </a:extLst>
          </p:cNvPr>
          <p:cNvPicPr>
            <a:picLocks noChangeAspect="1"/>
          </p:cNvPicPr>
          <p:nvPr/>
        </p:nvPicPr>
        <p:blipFill>
          <a:blip r:embed="rId2"/>
          <a:stretch>
            <a:fillRect/>
          </a:stretch>
        </p:blipFill>
        <p:spPr>
          <a:xfrm>
            <a:off x="-4474" y="342900"/>
            <a:ext cx="9148474" cy="6172200"/>
          </a:xfrm>
          <a:prstGeom prst="rect">
            <a:avLst/>
          </a:prstGeom>
        </p:spPr>
      </p:pic>
    </p:spTree>
    <p:extLst>
      <p:ext uri="{BB962C8B-B14F-4D97-AF65-F5344CB8AC3E}">
        <p14:creationId xmlns:p14="http://schemas.microsoft.com/office/powerpoint/2010/main" val="2558740947"/>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747" name="Rectangle 2">
            <a:extLst>
              <a:ext uri="{FF2B5EF4-FFF2-40B4-BE49-F238E27FC236}">
                <a16:creationId xmlns:a16="http://schemas.microsoft.com/office/drawing/2014/main" id="{C2B0E194-9CDD-EAEC-BCD4-AF87C989A0D3}"/>
              </a:ext>
            </a:extLst>
          </p:cNvPr>
          <p:cNvSpPr>
            <a:spLocks noChangeArrowheads="1"/>
          </p:cNvSpPr>
          <p:nvPr/>
        </p:nvSpPr>
        <p:spPr bwMode="auto">
          <a:xfrm>
            <a:off x="457200" y="503238"/>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2400" b="1">
              <a:solidFill>
                <a:srgbClr val="3366FF"/>
              </a:solidFill>
            </a:endParaRPr>
          </a:p>
        </p:txBody>
      </p:sp>
      <p:sp>
        <p:nvSpPr>
          <p:cNvPr id="31748" name="Text Box 13">
            <a:extLst>
              <a:ext uri="{FF2B5EF4-FFF2-40B4-BE49-F238E27FC236}">
                <a16:creationId xmlns:a16="http://schemas.microsoft.com/office/drawing/2014/main" id="{B67ED46C-274B-BAC0-3601-54E3ADA751FB}"/>
              </a:ext>
            </a:extLst>
          </p:cNvPr>
          <p:cNvSpPr txBox="1">
            <a:spLocks noChangeArrowheads="1"/>
          </p:cNvSpPr>
          <p:nvPr/>
        </p:nvSpPr>
        <p:spPr bwMode="auto">
          <a:xfrm>
            <a:off x="18288" y="215648"/>
            <a:ext cx="7467600"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lnSpc>
                <a:spcPct val="90000"/>
              </a:lnSpc>
              <a:spcBef>
                <a:spcPct val="50000"/>
              </a:spcBef>
              <a:buFontTx/>
              <a:buNone/>
            </a:pPr>
            <a:r>
              <a:rPr lang="en-US" altLang="en-US" sz="3600" b="1">
                <a:solidFill>
                  <a:srgbClr val="7030A0"/>
                </a:solidFill>
              </a:rPr>
              <a:t>Relation between models and grammars ?</a:t>
            </a:r>
          </a:p>
        </p:txBody>
      </p:sp>
      <p:sp>
        <p:nvSpPr>
          <p:cNvPr id="31749" name="Rectangle 1">
            <a:extLst>
              <a:ext uri="{FF2B5EF4-FFF2-40B4-BE49-F238E27FC236}">
                <a16:creationId xmlns:a16="http://schemas.microsoft.com/office/drawing/2014/main" id="{B6C54BC8-F299-B2DC-3490-593EDF582233}"/>
              </a:ext>
            </a:extLst>
          </p:cNvPr>
          <p:cNvSpPr>
            <a:spLocks noChangeArrowheads="1"/>
          </p:cNvSpPr>
          <p:nvPr/>
        </p:nvSpPr>
        <p:spPr bwMode="auto">
          <a:xfrm>
            <a:off x="990601" y="3378200"/>
            <a:ext cx="6400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spcBef>
                <a:spcPct val="0"/>
              </a:spcBef>
              <a:buFontTx/>
              <a:buNone/>
            </a:pPr>
            <a:endParaRPr lang="en-IN" altLang="en-US" sz="1800"/>
          </a:p>
        </p:txBody>
      </p:sp>
      <p:sp>
        <p:nvSpPr>
          <p:cNvPr id="7" name="Rectangle 3">
            <a:extLst>
              <a:ext uri="{FF2B5EF4-FFF2-40B4-BE49-F238E27FC236}">
                <a16:creationId xmlns:a16="http://schemas.microsoft.com/office/drawing/2014/main" id="{2E7CDBE8-E71E-4FD2-C90E-AF65A72E514E}"/>
              </a:ext>
            </a:extLst>
          </p:cNvPr>
          <p:cNvSpPr txBox="1"/>
          <p:nvPr/>
        </p:nvSpPr>
        <p:spPr bwMode="auto">
          <a:xfrm>
            <a:off x="152399" y="1837532"/>
            <a:ext cx="5518785" cy="4182268"/>
          </a:xfrm>
          <a:prstGeom prst="rect">
            <a:avLst/>
          </a:prstGeom>
          <a:noFill/>
          <a:ln>
            <a:noFill/>
          </a:ln>
        </p:spPr>
        <p:txBody>
          <a:bodyPr/>
          <a:lstStyle>
            <a:defPPr>
              <a:defRPr lang="en-US"/>
            </a:defPPr>
            <a:lvl1pPr marL="342900" indent="-342900" algn="l" defTabSz="914400" rtl="0" eaLnBrk="0" fontAlgn="base" latinLnBrk="0"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0" fontAlgn="base" latinLnBrk="0"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0" fontAlgn="base" latinLnBrk="0"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tabLst>
                <a:tab pos="2095500"/>
              </a:tabLst>
              <a:defRPr/>
            </a:pPr>
            <a:endParaRPr lang="en-US" altLang="en-US" sz="2400">
              <a:solidFill>
                <a:srgbClr val="002060"/>
              </a:solidFill>
              <a:latin typeface="+mn-lt"/>
            </a:endParaRPr>
          </a:p>
          <a:p>
            <a:pPr>
              <a:lnSpc>
                <a:spcPct val="90000"/>
              </a:lnSpc>
              <a:buFont typeface="Wingdings" panose="05000000000000000000" pitchFamily="2" charset="2"/>
              <a:buChar char="Ø"/>
              <a:tabLst>
                <a:tab pos="2095500"/>
              </a:tabLst>
              <a:defRPr/>
            </a:pPr>
            <a:r>
              <a:rPr lang="en-US" altLang="en-US" sz="2400">
                <a:solidFill>
                  <a:srgbClr val="002060"/>
                </a:solidFill>
                <a:latin typeface="+mn-lt"/>
              </a:rPr>
              <a:t>Regular grammars  = </a:t>
            </a:r>
            <a:r>
              <a:rPr lang="en-US" sz="2400">
                <a:latin typeface="+mn-lt"/>
              </a:rPr>
              <a:t>finite automata</a:t>
            </a:r>
          </a:p>
          <a:p>
            <a:pPr>
              <a:lnSpc>
                <a:spcPct val="90000"/>
              </a:lnSpc>
              <a:buFont typeface="Wingdings" panose="05000000000000000000" pitchFamily="2" charset="2"/>
              <a:buChar char="Ø"/>
              <a:tabLst>
                <a:tab pos="2095500"/>
              </a:tabLst>
              <a:defRPr/>
            </a:pPr>
            <a:endParaRPr lang="en-US" altLang="en-US" sz="2400">
              <a:solidFill>
                <a:srgbClr val="002060"/>
              </a:solidFill>
              <a:latin typeface="+mn-lt"/>
            </a:endParaRPr>
          </a:p>
          <a:p>
            <a:pPr>
              <a:lnSpc>
                <a:spcPct val="90000"/>
              </a:lnSpc>
              <a:buFont typeface="Wingdings" panose="05000000000000000000" pitchFamily="2" charset="2"/>
              <a:buChar char="Ø"/>
              <a:tabLst>
                <a:tab pos="2095500"/>
              </a:tabLst>
              <a:defRPr/>
            </a:pPr>
            <a:endParaRPr lang="en-US" altLang="en-US" sz="2400">
              <a:solidFill>
                <a:srgbClr val="002060"/>
              </a:solidFill>
              <a:latin typeface="+mn-lt"/>
            </a:endParaRPr>
          </a:p>
          <a:p>
            <a:pPr>
              <a:lnSpc>
                <a:spcPct val="90000"/>
              </a:lnSpc>
              <a:buFont typeface="Wingdings" panose="05000000000000000000" pitchFamily="2" charset="2"/>
              <a:buChar char="Ø"/>
              <a:tabLst>
                <a:tab pos="2095500"/>
              </a:tabLst>
              <a:defRPr/>
            </a:pPr>
            <a:r>
              <a:rPr lang="en-US" altLang="en-US" sz="2400">
                <a:solidFill>
                  <a:srgbClr val="002060"/>
                </a:solidFill>
                <a:latin typeface="+mn-lt"/>
              </a:rPr>
              <a:t>Context-free grammars = </a:t>
            </a:r>
            <a:r>
              <a:rPr lang="en-US" sz="2400">
                <a:latin typeface="+mn-lt"/>
              </a:rPr>
              <a:t>Pushdown automata</a:t>
            </a:r>
          </a:p>
          <a:p>
            <a:pPr marL="0" indent="0">
              <a:lnSpc>
                <a:spcPct val="90000"/>
              </a:lnSpc>
              <a:buNone/>
              <a:tabLst>
                <a:tab pos="2095500"/>
              </a:tabLst>
              <a:defRPr/>
            </a:pPr>
            <a:endParaRPr lang="en-US" altLang="en-US" sz="2400">
              <a:solidFill>
                <a:srgbClr val="002060"/>
              </a:solidFill>
              <a:latin typeface="+mn-lt"/>
            </a:endParaRPr>
          </a:p>
          <a:p>
            <a:pPr>
              <a:lnSpc>
                <a:spcPct val="90000"/>
              </a:lnSpc>
              <a:buFont typeface="Wingdings" panose="05000000000000000000" pitchFamily="2" charset="2"/>
              <a:buChar char="Ø"/>
              <a:tabLst>
                <a:tab pos="2095500"/>
              </a:tabLst>
              <a:defRPr/>
            </a:pPr>
            <a:endParaRPr lang="en-US" altLang="en-US" sz="2400">
              <a:solidFill>
                <a:srgbClr val="002060"/>
              </a:solidFill>
              <a:latin typeface="+mn-lt"/>
            </a:endParaRPr>
          </a:p>
          <a:p>
            <a:pPr>
              <a:lnSpc>
                <a:spcPct val="90000"/>
              </a:lnSpc>
              <a:buFont typeface="Wingdings" panose="05000000000000000000" pitchFamily="2" charset="2"/>
              <a:buChar char="Ø"/>
              <a:tabLst>
                <a:tab pos="2095500"/>
              </a:tabLst>
              <a:defRPr/>
            </a:pPr>
            <a:r>
              <a:rPr lang="en-US" altLang="en-US" sz="2400">
                <a:solidFill>
                  <a:srgbClr val="002060"/>
                </a:solidFill>
                <a:latin typeface="+mn-lt"/>
              </a:rPr>
              <a:t>Unrestricted grammars = </a:t>
            </a:r>
            <a:r>
              <a:rPr lang="en-US" sz="2400">
                <a:latin typeface="+mn-lt"/>
              </a:rPr>
              <a:t>Turing Machines</a:t>
            </a:r>
          </a:p>
          <a:p>
            <a:pPr>
              <a:lnSpc>
                <a:spcPct val="90000"/>
              </a:lnSpc>
              <a:buFont typeface="Wingdings" panose="05000000000000000000" pitchFamily="2" charset="2"/>
              <a:buChar char="Ø"/>
              <a:tabLst>
                <a:tab pos="2095500"/>
              </a:tabLst>
              <a:defRPr/>
            </a:pPr>
            <a:endParaRPr lang="en-US" altLang="en-US" sz="2400">
              <a:solidFill>
                <a:srgbClr val="002060"/>
              </a:solidFill>
              <a:latin typeface="+mn-lt"/>
            </a:endParaRPr>
          </a:p>
          <a:p>
            <a:pPr lvl="1" indent="-342900">
              <a:lnSpc>
                <a:spcPct val="90000"/>
              </a:lnSpc>
              <a:tabLst>
                <a:tab pos="2095500"/>
              </a:tabLst>
              <a:defRPr/>
            </a:pPr>
            <a:endParaRPr lang="en-US" altLang="en-US" sz="2400">
              <a:solidFill>
                <a:srgbClr val="FF0000"/>
              </a:solidFill>
              <a:latin typeface="+mn-lt"/>
            </a:endParaRPr>
          </a:p>
        </p:txBody>
      </p:sp>
      <p:pic>
        <p:nvPicPr>
          <p:cNvPr id="9" name="Picture 8">
            <a:extLst>
              <a:ext uri="{FF2B5EF4-FFF2-40B4-BE49-F238E27FC236}">
                <a16:creationId xmlns:a16="http://schemas.microsoft.com/office/drawing/2014/main" id="{10FDB073-1A97-2F90-4A18-5C4A56645DF4}"/>
              </a:ext>
            </a:extLst>
          </p:cNvPr>
          <p:cNvPicPr>
            <a:picLocks noChangeAspect="1"/>
          </p:cNvPicPr>
          <p:nvPr/>
        </p:nvPicPr>
        <p:blipFill>
          <a:blip r:embed="rId3"/>
          <a:stretch>
            <a:fillRect/>
          </a:stretch>
        </p:blipFill>
        <p:spPr>
          <a:xfrm>
            <a:off x="5671185" y="1954212"/>
            <a:ext cx="3381375" cy="3381375"/>
          </a:xfrm>
          <a:prstGeom prst="rect">
            <a:avLst/>
          </a:prstGeom>
        </p:spPr>
      </p:pic>
    </p:spTree>
    <p:extLst>
      <p:ext uri="{BB962C8B-B14F-4D97-AF65-F5344CB8AC3E}">
        <p14:creationId xmlns:p14="http://schemas.microsoft.com/office/powerpoint/2010/main" val="616122230"/>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Deterministic finite automata (DFA)</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09690CB1-A064-20E0-A867-C548E76FE8DF}"/>
                  </a:ext>
                </a:extLst>
              </p:cNvPr>
              <p:cNvSpPr txBox="1"/>
              <p:nvPr/>
            </p:nvSpPr>
            <p:spPr>
              <a:xfrm>
                <a:off x="304800" y="1447800"/>
                <a:ext cx="8382000" cy="7571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a:t>
                </a:r>
              </a:p>
              <a:p>
                <a:pPr eaLnBrk="1" hangingPunct="1">
                  <a:lnSpc>
                    <a:spcPct val="90000"/>
                  </a:lnSpc>
                  <a:buFont typeface="Wingdings" pitchFamily="28" charset="2"/>
                  <a:buNone/>
                  <a:defRPr/>
                </a:pPr>
                <a:r>
                  <a:rPr lang="en-US" sz="2400">
                    <a:solidFill>
                      <a:srgbClr val="FF0000"/>
                    </a:solidFill>
                  </a:rPr>
                  <a:t>	5</a:t>
                </a:r>
                <a:r>
                  <a:rPr lang="en-US" sz="2400" baseline="30000">
                    <a:solidFill>
                      <a:srgbClr val="FF0000"/>
                    </a:solidFill>
                  </a:rPr>
                  <a:t>th</a:t>
                </a:r>
                <a:r>
                  <a:rPr lang="en-US" sz="2400">
                    <a:solidFill>
                      <a:srgbClr val="FF0000"/>
                    </a:solidFill>
                  </a:rPr>
                  <a:t> symbol from the right is 1. </a:t>
                </a:r>
              </a:p>
            </p:txBody>
          </p:sp>
        </mc:Choice>
        <mc:Fallback>
          <p:sp>
            <p:nvSpPr>
              <p:cNvPr id="3" name="TextBox 2">
                <a:extLst>
                  <a:ext uri="{FF2B5EF4-FFF2-40B4-BE49-F238E27FC236}">
                    <a16:creationId xmlns:a16="http://schemas.microsoft.com/office/drawing/2014/main" id="{09690CB1-A064-20E0-A867-C548E76FE8DF}"/>
                  </a:ext>
                </a:extLst>
              </p:cNvPr>
              <p:cNvSpPr txBox="1">
                <a:spLocks noRot="1" noChangeAspect="1" noMove="1" noResize="1" noEditPoints="1" noAdjustHandles="1" noChangeArrowheads="1" noChangeShapeType="1" noTextEdit="1"/>
              </p:cNvSpPr>
              <p:nvPr/>
            </p:nvSpPr>
            <p:spPr>
              <a:xfrm>
                <a:off x="304800" y="1447800"/>
                <a:ext cx="8382000" cy="757130"/>
              </a:xfrm>
              <a:prstGeom prst="rect">
                <a:avLst/>
              </a:prstGeom>
              <a:blipFill>
                <a:blip r:embed="rId2"/>
                <a:stretch>
                  <a:fillRect l="-1091" t="-11290" b="-16935"/>
                </a:stretch>
              </a:blipFill>
            </p:spPr>
            <p:txBody>
              <a:bodyPr/>
              <a:lstStyle/>
              <a:p>
                <a:r>
                  <a:rPr lang="en-IN">
                    <a:noFill/>
                  </a:rPr>
                  <a:t> </a:t>
                </a:r>
              </a:p>
            </p:txBody>
          </p:sp>
        </mc:Fallback>
      </mc:AlternateContent>
    </p:spTree>
    <p:extLst>
      <p:ext uri="{BB962C8B-B14F-4D97-AF65-F5344CB8AC3E}">
        <p14:creationId xmlns:p14="http://schemas.microsoft.com/office/powerpoint/2010/main" val="1209250227"/>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a:extLst>
              <a:ext uri="{FF2B5EF4-FFF2-40B4-BE49-F238E27FC236}">
                <a16:creationId xmlns:a16="http://schemas.microsoft.com/office/drawing/2014/main" id="{F0A5867D-AA75-1B26-E6A2-D764AEFC296F}"/>
              </a:ext>
            </a:extLst>
          </p:cNvPr>
          <p:cNvSpPr txBox="1"/>
          <p:nvPr/>
        </p:nvSpPr>
        <p:spPr>
          <a:xfrm>
            <a:off x="228600" y="3124200"/>
            <a:ext cx="8153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90000"/>
              </a:lnSpc>
              <a:buFont typeface="Wingdings" pitchFamily="28" charset="2"/>
              <a:buNone/>
              <a:defRPr/>
            </a:pPr>
            <a:r>
              <a:rPr lang="en-US" sz="4000">
                <a:solidFill>
                  <a:srgbClr val="7030A0"/>
                </a:solidFill>
              </a:rPr>
              <a:t> Non-deterministic Finite Automata</a:t>
            </a:r>
          </a:p>
        </p:txBody>
      </p:sp>
    </p:spTree>
    <p:extLst>
      <p:ext uri="{BB962C8B-B14F-4D97-AF65-F5344CB8AC3E}">
        <p14:creationId xmlns:p14="http://schemas.microsoft.com/office/powerpoint/2010/main" val="918144437"/>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Non-Deterministic finite automata (</a:t>
            </a:r>
            <a:r>
              <a:rPr lang="en-US" sz="3200">
                <a:solidFill>
                  <a:srgbClr val="FF0000"/>
                </a:solidFill>
                <a:latin typeface="+mj-lt"/>
              </a:rPr>
              <a:t>NFA</a:t>
            </a:r>
            <a:r>
              <a:rPr lang="en-US" sz="3200">
                <a:solidFill>
                  <a:srgbClr val="7030A0"/>
                </a:solidFill>
                <a:latin typeface="+mj-lt"/>
              </a:rPr>
              <a:t>)</a:t>
            </a:r>
            <a:endParaRPr lang="en-IN" sz="3200">
              <a:solidFill>
                <a:srgbClr val="7030A0"/>
              </a:solidFill>
              <a:latin typeface="+mj-lt"/>
            </a:endParaRPr>
          </a:p>
        </p:txBody>
      </p:sp>
      <mc:AlternateContent>
        <mc:Choice Requires="a14">
          <p:sp>
            <p:nvSpPr>
              <p:cNvPr id="3" name="TextBox 2">
                <a:extLst>
                  <a:ext uri="{FF2B5EF4-FFF2-40B4-BE49-F238E27FC236}">
                    <a16:creationId xmlns:a16="http://schemas.microsoft.com/office/drawing/2014/main" id="{94DEE6C2-A936-878A-C806-92AD7BB11FD1}"/>
                  </a:ext>
                </a:extLst>
              </p:cNvPr>
              <p:cNvSpPr txBox="1"/>
              <p:nvPr/>
            </p:nvSpPr>
            <p:spPr>
              <a:xfrm>
                <a:off x="304800" y="1447800"/>
                <a:ext cx="8382000" cy="7571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Ex: The set of all strings, over </a:t>
                </a:r>
                <a14:m>
                  <m:oMathPara>
                    <m:oMathParaPr>
                      <m:jc/>
                    </m:oMathParaPr>
                    <m:oMath>
                      <m:r>
                        <m:rPr>
                          <m:sty m:val="p"/>
                        </m:rPr>
                        <a:rPr lang="en-US" sz="2400" b="0" i="0" smtClean="0">
                          <a:solidFill>
                            <a:srgbClr val="FF0000"/>
                          </a:solidFill>
                          <a:latin typeface="Cambria Math" panose="02040503050406030204" pitchFamily="18" charset="0"/>
                        </a:rPr>
                        <m:t>Σ</m:t>
                      </m:r>
                      <m:r>
                        <a:rPr lang="en-US" sz="2400" b="0" i="1" smtClean="0">
                          <a:solidFill>
                            <a:srgbClr val="FF0000"/>
                          </a:solidFill>
                          <a:latin typeface="Cambria Math" panose="02040503050406030204" pitchFamily="18" charset="0"/>
                        </a:rPr>
                        <m:t>={0, 1}</m:t>
                      </m:r>
                    </m:oMath>
                  </m:oMathPara>
                </a14:m>
                <a:r>
                  <a:rPr lang="en-US" sz="2400">
                    <a:solidFill>
                      <a:srgbClr val="FF0000"/>
                    </a:solidFill>
                  </a:rPr>
                  <a:t>, with </a:t>
                </a:r>
              </a:p>
              <a:p>
                <a:pPr eaLnBrk="1" hangingPunct="1">
                  <a:lnSpc>
                    <a:spcPct val="90000"/>
                  </a:lnSpc>
                  <a:buFont typeface="Wingdings" pitchFamily="28" charset="2"/>
                  <a:buNone/>
                  <a:defRPr/>
                </a:pPr>
                <a:r>
                  <a:rPr lang="en-US" sz="2400">
                    <a:solidFill>
                      <a:srgbClr val="FF0000"/>
                    </a:solidFill>
                  </a:rPr>
                  <a:t>	5</a:t>
                </a:r>
                <a:r>
                  <a:rPr lang="en-US" sz="2400" baseline="30000">
                    <a:solidFill>
                      <a:srgbClr val="FF0000"/>
                    </a:solidFill>
                  </a:rPr>
                  <a:t>th</a:t>
                </a:r>
                <a:r>
                  <a:rPr lang="en-US" sz="2400">
                    <a:solidFill>
                      <a:srgbClr val="FF0000"/>
                    </a:solidFill>
                  </a:rPr>
                  <a:t> symbol from the right is 1. </a:t>
                </a:r>
              </a:p>
            </p:txBody>
          </p:sp>
        </mc:Choice>
        <mc:Fallback>
          <p:sp>
            <p:nvSpPr>
              <p:cNvPr id="3" name="TextBox 2">
                <a:extLst>
                  <a:ext uri="{FF2B5EF4-FFF2-40B4-BE49-F238E27FC236}">
                    <a16:creationId xmlns:a16="http://schemas.microsoft.com/office/drawing/2014/main" id="{94DEE6C2-A936-878A-C806-92AD7BB11FD1}"/>
                  </a:ext>
                </a:extLst>
              </p:cNvPr>
              <p:cNvSpPr txBox="1">
                <a:spLocks noRot="1" noChangeAspect="1" noMove="1" noResize="1" noEditPoints="1" noAdjustHandles="1" noChangeArrowheads="1" noChangeShapeType="1" noTextEdit="1"/>
              </p:cNvSpPr>
              <p:nvPr/>
            </p:nvSpPr>
            <p:spPr>
              <a:xfrm>
                <a:off x="304800" y="1447800"/>
                <a:ext cx="8382000" cy="757130"/>
              </a:xfrm>
              <a:prstGeom prst="rect">
                <a:avLst/>
              </a:prstGeom>
              <a:blipFill>
                <a:blip r:embed="rId2"/>
                <a:stretch>
                  <a:fillRect l="-1091" t="-11290" b="-16935"/>
                </a:stretch>
              </a:blipFill>
            </p:spPr>
            <p:txBody>
              <a:bodyPr/>
              <a:lstStyle/>
              <a:p>
                <a:r>
                  <a:rPr lang="en-IN">
                    <a:noFill/>
                  </a:rPr>
                  <a:t> </a:t>
                </a:r>
              </a:p>
            </p:txBody>
          </p:sp>
        </mc:Fallback>
      </mc:AlternateContent>
      <p:pic>
        <p:nvPicPr>
          <p:cNvPr id="5" name="Picture 4" descr="Diagram&#10;&#10;Description automatically generated">
            <a:extLst>
              <a:ext uri="{FF2B5EF4-FFF2-40B4-BE49-F238E27FC236}">
                <a16:creationId xmlns:a16="http://schemas.microsoft.com/office/drawing/2014/main" id="{D969ECC6-1A60-858E-A25A-8C87D2FA2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2514600"/>
            <a:ext cx="8309429" cy="1524000"/>
          </a:xfrm>
          <a:prstGeom prst="rect">
            <a:avLst/>
          </a:prstGeom>
        </p:spPr>
      </p:pic>
    </p:spTree>
    <p:extLst>
      <p:ext uri="{BB962C8B-B14F-4D97-AF65-F5344CB8AC3E}">
        <p14:creationId xmlns:p14="http://schemas.microsoft.com/office/powerpoint/2010/main" val="4142179446"/>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Non-Deterministic finite automata (</a:t>
            </a:r>
            <a:r>
              <a:rPr lang="en-US" sz="3200">
                <a:solidFill>
                  <a:srgbClr val="FF0000"/>
                </a:solidFill>
                <a:latin typeface="+mj-lt"/>
              </a:rPr>
              <a:t>NFA</a:t>
            </a:r>
            <a:r>
              <a:rPr lang="en-US" sz="3200">
                <a:solidFill>
                  <a:srgbClr val="7030A0"/>
                </a:solidFill>
                <a:latin typeface="+mj-lt"/>
              </a:rPr>
              <a:t>)</a:t>
            </a:r>
            <a:endParaRPr lang="en-IN" sz="3200">
              <a:solidFill>
                <a:srgbClr val="7030A0"/>
              </a:solidFill>
              <a:latin typeface="+mj-lt"/>
            </a:endParaRPr>
          </a:p>
        </p:txBody>
      </p:sp>
      <p:pic>
        <p:nvPicPr>
          <p:cNvPr id="6" name="Picture 5" descr="Diagram&#10;&#10;Description automatically generated">
            <a:extLst>
              <a:ext uri="{FF2B5EF4-FFF2-40B4-BE49-F238E27FC236}">
                <a16:creationId xmlns:a16="http://schemas.microsoft.com/office/drawing/2014/main" id="{E4024554-0B20-D90F-0E68-607DC8BE86DB}"/>
              </a:ext>
            </a:extLst>
          </p:cNvPr>
          <p:cNvPicPr>
            <a:picLocks noChangeAspect="1"/>
          </p:cNvPicPr>
          <p:nvPr/>
        </p:nvPicPr>
        <p:blipFill>
          <a:blip r:embed="rId2">
            <a:extLst>
              <a:ext uri="{28A0092B-C50C-407E-A947-70E740481C1C}">
                <a14:useLocalDpi xmlns:a14="http://schemas.microsoft.com/office/drawing/2010/main" val="0"/>
              </a:ext>
            </a:extLst>
          </a:blip>
          <a:srcRect t="11404"/>
          <a:stretch>
            <a:fillRect/>
          </a:stretch>
        </p:blipFill>
        <p:spPr>
          <a:xfrm>
            <a:off x="3886200" y="1217492"/>
            <a:ext cx="5257800" cy="5270892"/>
          </a:xfrm>
          <a:prstGeom prst="rect">
            <a:avLst/>
          </a:prstGeom>
        </p:spPr>
      </p:pic>
      <p:pic>
        <p:nvPicPr>
          <p:cNvPr id="5" name="Picture 4" descr="Diagram&#10;&#10;Description automatically generated">
            <a:extLst>
              <a:ext uri="{FF2B5EF4-FFF2-40B4-BE49-F238E27FC236}">
                <a16:creationId xmlns:a16="http://schemas.microsoft.com/office/drawing/2014/main" id="{D969ECC6-1A60-858E-A25A-8C87D2FA2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0892"/>
            <a:ext cx="4835683" cy="1345330"/>
          </a:xfrm>
          <a:prstGeom prst="rect">
            <a:avLst/>
          </a:prstGeom>
        </p:spPr>
      </p:pic>
      <mc:AlternateContent>
        <mc:Choice Requires="a14">
          <p:sp>
            <p:nvSpPr>
              <p:cNvPr id="8" name="TextBox 7">
                <a:extLst>
                  <a:ext uri="{FF2B5EF4-FFF2-40B4-BE49-F238E27FC236}">
                    <a16:creationId xmlns:a16="http://schemas.microsoft.com/office/drawing/2014/main" id="{4467020A-6BD4-9774-7462-483466128CF6}"/>
                  </a:ext>
                </a:extLst>
              </p:cNvPr>
              <p:cNvSpPr txBox="1"/>
              <p:nvPr/>
            </p:nvSpPr>
            <p:spPr>
              <a:xfrm>
                <a:off x="228600" y="3090126"/>
                <a:ext cx="4835683" cy="4247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Input string </a:t>
                </a:r>
                <a14:m>
                  <m:oMathPara>
                    <m:oMathParaPr>
                      <m:jc/>
                    </m:oMathParaPr>
                    <m:oMath>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=1010000</m:t>
                      </m:r>
                    </m:oMath>
                  </m:oMathPara>
                </a14:m>
                <a:endParaRPr lang="en-US" sz="2400">
                  <a:solidFill>
                    <a:srgbClr val="FF0000"/>
                  </a:solidFill>
                </a:endParaRPr>
              </a:p>
            </p:txBody>
          </p:sp>
        </mc:Choice>
        <mc:Fallback>
          <p:sp>
            <p:nvSpPr>
              <p:cNvPr id="8" name="TextBox 7">
                <a:extLst>
                  <a:ext uri="{FF2B5EF4-FFF2-40B4-BE49-F238E27FC236}">
                    <a16:creationId xmlns:a16="http://schemas.microsoft.com/office/drawing/2014/main" id="{4467020A-6BD4-9774-7462-483466128CF6}"/>
                  </a:ext>
                </a:extLst>
              </p:cNvPr>
              <p:cNvSpPr txBox="1">
                <a:spLocks noRot="1" noChangeAspect="1" noMove="1" noResize="1" noEditPoints="1" noAdjustHandles="1" noChangeArrowheads="1" noChangeShapeType="1" noTextEdit="1"/>
              </p:cNvSpPr>
              <p:nvPr/>
            </p:nvSpPr>
            <p:spPr>
              <a:xfrm>
                <a:off x="228600" y="3090126"/>
                <a:ext cx="4835683" cy="424732"/>
              </a:xfrm>
              <a:prstGeom prst="rect">
                <a:avLst/>
              </a:prstGeom>
              <a:blipFill>
                <a:blip r:embed="rId4"/>
                <a:stretch>
                  <a:fillRect l="-2018" t="-20000" b="-31429"/>
                </a:stretch>
              </a:blipFill>
            </p:spPr>
            <p:txBody>
              <a:bodyPr/>
              <a:lstStyle/>
              <a:p>
                <a:r>
                  <a:rPr lang="en-IN">
                    <a:noFill/>
                  </a:rPr>
                  <a:t> </a:t>
                </a:r>
              </a:p>
            </p:txBody>
          </p:sp>
        </mc:Fallback>
      </mc:AlternateContent>
      <p:contentPart p14:bwMode="auto" r:id="rId5">
        <p14:nvContentPartPr>
          <p14:cNvPr id="3" name="Ink 2"/>
          <p14:cNvContentPartPr/>
          <p14:nvPr/>
        </p14:nvContentPartPr>
        <p14:xfrm>
          <a:off x="1153080" y="0"/>
          <a:ext cx="7911000" cy="6855840"/>
        </p14:xfrm>
      </p:contentPart>
    </p:spTree>
    <p:extLst>
      <p:ext uri="{BB962C8B-B14F-4D97-AF65-F5344CB8AC3E}">
        <p14:creationId xmlns:p14="http://schemas.microsoft.com/office/powerpoint/2010/main" val="4063202332"/>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Non-Deterministic finite automata (</a:t>
            </a:r>
            <a:r>
              <a:rPr lang="en-US" sz="3200">
                <a:solidFill>
                  <a:srgbClr val="FF0000"/>
                </a:solidFill>
                <a:latin typeface="+mj-lt"/>
              </a:rPr>
              <a:t>NFA</a:t>
            </a:r>
            <a:r>
              <a:rPr lang="en-US" sz="3200">
                <a:solidFill>
                  <a:srgbClr val="7030A0"/>
                </a:solidFill>
                <a:latin typeface="+mj-lt"/>
              </a:rPr>
              <a:t>)</a:t>
            </a:r>
            <a:endParaRPr lang="en-IN" sz="3200">
              <a:solidFill>
                <a:srgbClr val="7030A0"/>
              </a:solidFill>
              <a:latin typeface="+mj-lt"/>
            </a:endParaRPr>
          </a:p>
        </p:txBody>
      </p:sp>
      <p:pic>
        <p:nvPicPr>
          <p:cNvPr id="4" name="Picture 3" descr="Diagram&#10;&#10;Description automatically generated">
            <a:extLst>
              <a:ext uri="{FF2B5EF4-FFF2-40B4-BE49-F238E27FC236}">
                <a16:creationId xmlns:a16="http://schemas.microsoft.com/office/drawing/2014/main" id="{BF8B054A-B24E-A90D-54B3-F109E96625B4}"/>
              </a:ext>
            </a:extLst>
          </p:cNvPr>
          <p:cNvPicPr>
            <a:picLocks noChangeAspect="1"/>
          </p:cNvPicPr>
          <p:nvPr/>
        </p:nvPicPr>
        <p:blipFill>
          <a:blip r:embed="rId2">
            <a:extLst>
              <a:ext uri="{28A0092B-C50C-407E-A947-70E740481C1C}">
                <a14:useLocalDpi xmlns:a14="http://schemas.microsoft.com/office/drawing/2010/main" val="0"/>
              </a:ext>
            </a:extLst>
          </a:blip>
          <a:srcRect t="11585" b="5211"/>
          <a:stretch>
            <a:fillRect/>
          </a:stretch>
        </p:blipFill>
        <p:spPr>
          <a:xfrm>
            <a:off x="4191000" y="1447799"/>
            <a:ext cx="4953000" cy="5115393"/>
          </a:xfrm>
          <a:prstGeom prst="rect">
            <a:avLst/>
          </a:prstGeom>
        </p:spPr>
      </p:pic>
      <p:pic>
        <p:nvPicPr>
          <p:cNvPr id="5" name="Picture 4" descr="Diagram&#10;&#10;Description automatically generated">
            <a:extLst>
              <a:ext uri="{FF2B5EF4-FFF2-40B4-BE49-F238E27FC236}">
                <a16:creationId xmlns:a16="http://schemas.microsoft.com/office/drawing/2014/main" id="{D969ECC6-1A60-858E-A25A-8C87D2FA2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0892"/>
            <a:ext cx="4835683" cy="1345330"/>
          </a:xfrm>
          <a:prstGeom prst="rect">
            <a:avLst/>
          </a:prstGeom>
        </p:spPr>
      </p:pic>
      <mc:AlternateContent>
        <mc:Choice Requires="a14">
          <p:sp>
            <p:nvSpPr>
              <p:cNvPr id="8" name="TextBox 7">
                <a:extLst>
                  <a:ext uri="{FF2B5EF4-FFF2-40B4-BE49-F238E27FC236}">
                    <a16:creationId xmlns:a16="http://schemas.microsoft.com/office/drawing/2014/main" id="{4467020A-6BD4-9774-7462-483466128CF6}"/>
                  </a:ext>
                </a:extLst>
              </p:cNvPr>
              <p:cNvSpPr txBox="1"/>
              <p:nvPr/>
            </p:nvSpPr>
            <p:spPr>
              <a:xfrm>
                <a:off x="228600" y="3090126"/>
                <a:ext cx="4835683" cy="10895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Input string </a:t>
                </a:r>
                <a14:m>
                  <m:oMathPara>
                    <m:oMathParaPr>
                      <m:jc/>
                    </m:oMathParaPr>
                    <m:oMath>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=1011101</m:t>
                      </m:r>
                    </m:oMath>
                  </m:oMathPara>
                </a14:m>
                <a:endParaRPr lang="en-US" sz="2400">
                  <a:solidFill>
                    <a:srgbClr val="FF0000"/>
                  </a:solidFill>
                </a:endParaRPr>
              </a:p>
              <a:p>
                <a:pPr>
                  <a:lnSpc>
                    <a:spcPct val="90000"/>
                  </a:lnSpc>
                  <a:defRPr/>
                </a:pPr>
                <a:endParaRPr lang="en-US" sz="2400">
                  <a:solidFill>
                    <a:srgbClr val="FF0000"/>
                  </a:solidFill>
                </a:endParaRPr>
              </a:p>
              <a:p>
                <a:pPr>
                  <a:lnSpc>
                    <a:spcPct val="90000"/>
                  </a:lnSpc>
                  <a:defRPr/>
                </a:pPr>
                <a:endParaRPr lang="en-US" sz="2400">
                  <a:solidFill>
                    <a:srgbClr val="FF0000"/>
                  </a:solidFill>
                </a:endParaRPr>
              </a:p>
            </p:txBody>
          </p:sp>
        </mc:Choice>
        <mc:Fallback>
          <p:sp>
            <p:nvSpPr>
              <p:cNvPr id="8" name="TextBox 7">
                <a:extLst>
                  <a:ext uri="{FF2B5EF4-FFF2-40B4-BE49-F238E27FC236}">
                    <a16:creationId xmlns:a16="http://schemas.microsoft.com/office/drawing/2014/main" id="{4467020A-6BD4-9774-7462-483466128CF6}"/>
                  </a:ext>
                </a:extLst>
              </p:cNvPr>
              <p:cNvSpPr txBox="1">
                <a:spLocks noRot="1" noChangeAspect="1" noMove="1" noResize="1" noEditPoints="1" noAdjustHandles="1" noChangeArrowheads="1" noChangeShapeType="1" noTextEdit="1"/>
              </p:cNvSpPr>
              <p:nvPr/>
            </p:nvSpPr>
            <p:spPr>
              <a:xfrm>
                <a:off x="228600" y="3090126"/>
                <a:ext cx="4835683" cy="1089529"/>
              </a:xfrm>
              <a:prstGeom prst="rect">
                <a:avLst/>
              </a:prstGeom>
              <a:blipFill>
                <a:blip r:embed="rId4"/>
                <a:stretch>
                  <a:fillRect l="-2018" t="-7821"/>
                </a:stretch>
              </a:blipFill>
            </p:spPr>
            <p:txBody>
              <a:bodyPr/>
              <a:lstStyle/>
              <a:p>
                <a:r>
                  <a:rPr lang="en-IN">
                    <a:noFill/>
                  </a:rPr>
                  <a:t> </a:t>
                </a:r>
              </a:p>
            </p:txBody>
          </p:sp>
        </mc:Fallback>
      </mc:AlternateContent>
      <p:contentPart p14:bwMode="auto" r:id="rId5">
        <p14:nvContentPartPr>
          <p14:cNvPr id="3" name="Ink 2"/>
          <p14:cNvContentPartPr/>
          <p14:nvPr/>
        </p14:nvContentPartPr>
        <p14:xfrm>
          <a:off x="848160" y="1648440"/>
          <a:ext cx="8122680" cy="5066640"/>
        </p14:xfrm>
      </p:contentPart>
    </p:spTree>
    <p:extLst>
      <p:ext uri="{BB962C8B-B14F-4D97-AF65-F5344CB8AC3E}">
        <p14:creationId xmlns:p14="http://schemas.microsoft.com/office/powerpoint/2010/main" val="2533607852"/>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Non-Deterministic finite automata (</a:t>
            </a:r>
            <a:r>
              <a:rPr lang="en-US" sz="3200">
                <a:solidFill>
                  <a:srgbClr val="FF0000"/>
                </a:solidFill>
                <a:latin typeface="+mj-lt"/>
              </a:rPr>
              <a:t>NFA</a:t>
            </a:r>
            <a:r>
              <a:rPr lang="en-US" sz="3200">
                <a:solidFill>
                  <a:srgbClr val="7030A0"/>
                </a:solidFill>
                <a:latin typeface="+mj-lt"/>
              </a:rPr>
              <a:t>)</a:t>
            </a:r>
            <a:endParaRPr lang="en-IN" sz="3200">
              <a:solidFill>
                <a:srgbClr val="7030A0"/>
              </a:solidFill>
              <a:latin typeface="+mj-lt"/>
            </a:endParaRPr>
          </a:p>
        </p:txBody>
      </p:sp>
      <p:pic>
        <p:nvPicPr>
          <p:cNvPr id="4" name="Picture 3" descr="Diagram&#10;&#10;Description automatically generated">
            <a:extLst>
              <a:ext uri="{FF2B5EF4-FFF2-40B4-BE49-F238E27FC236}">
                <a16:creationId xmlns:a16="http://schemas.microsoft.com/office/drawing/2014/main" id="{BF8B054A-B24E-A90D-54B3-F109E96625B4}"/>
              </a:ext>
            </a:extLst>
          </p:cNvPr>
          <p:cNvPicPr>
            <a:picLocks noChangeAspect="1"/>
          </p:cNvPicPr>
          <p:nvPr/>
        </p:nvPicPr>
        <p:blipFill>
          <a:blip r:embed="rId2">
            <a:extLst>
              <a:ext uri="{28A0092B-C50C-407E-A947-70E740481C1C}">
                <a14:useLocalDpi xmlns:a14="http://schemas.microsoft.com/office/drawing/2010/main" val="0"/>
              </a:ext>
            </a:extLst>
          </a:blip>
          <a:srcRect t="11585" b="5211"/>
          <a:stretch>
            <a:fillRect/>
          </a:stretch>
        </p:blipFill>
        <p:spPr>
          <a:xfrm>
            <a:off x="4790924" y="1447800"/>
            <a:ext cx="4353076" cy="4495800"/>
          </a:xfrm>
          <a:prstGeom prst="rect">
            <a:avLst/>
          </a:prstGeom>
        </p:spPr>
      </p:pic>
      <p:pic>
        <p:nvPicPr>
          <p:cNvPr id="5" name="Picture 4" descr="Diagram&#10;&#10;Description automatically generated">
            <a:extLst>
              <a:ext uri="{FF2B5EF4-FFF2-40B4-BE49-F238E27FC236}">
                <a16:creationId xmlns:a16="http://schemas.microsoft.com/office/drawing/2014/main" id="{D969ECC6-1A60-858E-A25A-8C87D2FA2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0892"/>
            <a:ext cx="4835683" cy="1345330"/>
          </a:xfrm>
          <a:prstGeom prst="rect">
            <a:avLst/>
          </a:prstGeom>
        </p:spPr>
      </p:pic>
      <mc:AlternateContent>
        <mc:Choice Requires="a14">
          <p:sp>
            <p:nvSpPr>
              <p:cNvPr id="8" name="TextBox 7">
                <a:extLst>
                  <a:ext uri="{FF2B5EF4-FFF2-40B4-BE49-F238E27FC236}">
                    <a16:creationId xmlns:a16="http://schemas.microsoft.com/office/drawing/2014/main" id="{4467020A-6BD4-9774-7462-483466128CF6}"/>
                  </a:ext>
                </a:extLst>
              </p:cNvPr>
              <p:cNvSpPr txBox="1"/>
              <p:nvPr/>
            </p:nvSpPr>
            <p:spPr>
              <a:xfrm>
                <a:off x="228600" y="3090126"/>
                <a:ext cx="5105400" cy="14219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90000"/>
                  </a:lnSpc>
                  <a:buFont typeface="Arial" pitchFamily="34" charset="0"/>
                  <a:buChar char="•"/>
                  <a:defRPr/>
                </a:pPr>
                <a:r>
                  <a:rPr lang="en-US" sz="2400">
                    <a:solidFill>
                      <a:srgbClr val="FF0000"/>
                    </a:solidFill>
                  </a:rPr>
                  <a:t>The NFA said to </a:t>
                </a:r>
                <a:r>
                  <a:rPr lang="en-US" sz="2400">
                    <a:solidFill>
                      <a:srgbClr val="002060"/>
                    </a:solidFill>
                  </a:rPr>
                  <a:t>accept </a:t>
                </a:r>
                <a14:m>
                  <m:oMathPara>
                    <m:oMathParaPr>
                      <m:jc/>
                    </m:oMathParaPr>
                    <m:oMath>
                      <m:r>
                        <a:rPr lang="en-US" sz="2400" b="0" i="1" smtClean="0">
                          <a:solidFill>
                            <a:srgbClr val="002060"/>
                          </a:solidFill>
                          <a:latin typeface="Cambria Math" panose="02040503050406030204" pitchFamily="18" charset="0"/>
                        </a:rPr>
                        <m:t>𝑥</m:t>
                      </m:r>
                    </m:oMath>
                  </m:oMathPara>
                </a14:m>
                <a:r>
                  <a:rPr lang="en-US" sz="2400">
                    <a:solidFill>
                      <a:srgbClr val="FF0000"/>
                    </a:solidFill>
                  </a:rPr>
                  <a:t> if at least one computation path on input </a:t>
                </a:r>
                <a14:m>
                  <m:oMathPara>
                    <m:oMathParaPr>
                      <m:jc/>
                    </m:oMathParaPr>
                    <m:oMath>
                      <m:r>
                        <a:rPr lang="en-US" sz="2400" b="0" i="1" smtClean="0">
                          <a:solidFill>
                            <a:srgbClr val="FF0000"/>
                          </a:solidFill>
                          <a:latin typeface="Cambria Math" panose="02040503050406030204" pitchFamily="18" charset="0"/>
                        </a:rPr>
                        <m:t>𝑥</m:t>
                      </m:r>
                    </m:oMath>
                  </m:oMathPara>
                </a14:m>
                <a:r>
                  <a:rPr lang="en-US" sz="2400">
                    <a:solidFill>
                      <a:srgbClr val="FF0000"/>
                    </a:solidFill>
                  </a:rPr>
                  <a:t>, starting from the start state leads to an accept/final state. </a:t>
                </a:r>
              </a:p>
            </p:txBody>
          </p:sp>
        </mc:Choice>
        <mc:Fallback>
          <p:sp>
            <p:nvSpPr>
              <p:cNvPr id="8" name="TextBox 7">
                <a:extLst>
                  <a:ext uri="{FF2B5EF4-FFF2-40B4-BE49-F238E27FC236}">
                    <a16:creationId xmlns:a16="http://schemas.microsoft.com/office/drawing/2014/main" id="{4467020A-6BD4-9774-7462-483466128CF6}"/>
                  </a:ext>
                </a:extLst>
              </p:cNvPr>
              <p:cNvSpPr txBox="1">
                <a:spLocks noRot="1" noChangeAspect="1" noMove="1" noResize="1" noEditPoints="1" noAdjustHandles="1" noChangeArrowheads="1" noChangeShapeType="1" noTextEdit="1"/>
              </p:cNvSpPr>
              <p:nvPr/>
            </p:nvSpPr>
            <p:spPr>
              <a:xfrm>
                <a:off x="228600" y="3090126"/>
                <a:ext cx="5105400" cy="1421928"/>
              </a:xfrm>
              <a:prstGeom prst="rect">
                <a:avLst/>
              </a:prstGeom>
              <a:blipFill>
                <a:blip r:embed="rId4"/>
                <a:stretch>
                  <a:fillRect l="-1673" t="-6009" r="-478" b="-9013"/>
                </a:stretch>
              </a:blipFill>
            </p:spPr>
            <p:txBody>
              <a:bodyPr/>
              <a:lstStyle/>
              <a:p>
                <a:r>
                  <a:rPr lang="en-IN">
                    <a:noFill/>
                  </a:rPr>
                  <a:t> </a:t>
                </a:r>
              </a:p>
            </p:txBody>
          </p:sp>
        </mc:Fallback>
      </mc:AlternateContent>
      <p:contentPart p14:bwMode="auto" r:id="rId5">
        <p14:nvContentPartPr>
          <p14:cNvPr id="3" name="Ink 2"/>
          <p14:cNvContentPartPr/>
          <p14:nvPr/>
        </p14:nvContentPartPr>
        <p14:xfrm>
          <a:off x="5505840" y="3396240"/>
          <a:ext cx="234720" cy="119520"/>
        </p14:xfrm>
      </p:contentPart>
      <p:contentPart p14:bwMode="auto" r:id="rId6">
        <p14:nvContentPartPr>
          <p14:cNvPr id="6" name="Ink 5"/>
          <p14:cNvContentPartPr/>
          <p14:nvPr/>
        </p14:nvContentPartPr>
        <p14:xfrm>
          <a:off x="6848280" y="3491280"/>
          <a:ext cx="189360" cy="151200"/>
        </p14:xfrm>
      </p:contentPart>
      <p:contentPart p14:bwMode="auto" r:id="rId7">
        <p14:nvContentPartPr>
          <p14:cNvPr id="7" name="Ink 6"/>
          <p14:cNvContentPartPr/>
          <p14:nvPr/>
        </p14:nvContentPartPr>
        <p14:xfrm>
          <a:off x="7378560" y="3476880"/>
          <a:ext cx="235080" cy="204120"/>
        </p14:xfrm>
      </p:contentPart>
      <p:contentPart p14:bwMode="auto" r:id="rId8">
        <p14:nvContentPartPr>
          <p14:cNvPr id="9" name="Ink 8"/>
          <p14:cNvContentPartPr/>
          <p14:nvPr/>
        </p14:nvContentPartPr>
        <p14:xfrm>
          <a:off x="8141760" y="1365120"/>
          <a:ext cx="245520" cy="348840"/>
        </p14:xfrm>
      </p:contentPart>
      <p:contentPart p14:bwMode="auto" r:id="rId9">
        <p14:nvContentPartPr>
          <p14:cNvPr id="10" name="Ink 9"/>
          <p14:cNvContentPartPr/>
          <p14:nvPr/>
        </p14:nvContentPartPr>
        <p14:xfrm>
          <a:off x="8378640" y="1098360"/>
          <a:ext cx="284400" cy="161280"/>
        </p14:xfrm>
      </p:contentPart>
      <p:contentPart p14:bwMode="auto" r:id="rId10">
        <p14:nvContentPartPr>
          <p14:cNvPr id="11" name="Ink 10"/>
          <p14:cNvContentPartPr/>
          <p14:nvPr/>
        </p14:nvContentPartPr>
        <p14:xfrm>
          <a:off x="853200" y="1266120"/>
          <a:ext cx="8186040" cy="5260680"/>
        </p14:xfrm>
      </p:contentPart>
    </p:spTree>
    <p:extLst>
      <p:ext uri="{BB962C8B-B14F-4D97-AF65-F5344CB8AC3E}">
        <p14:creationId xmlns:p14="http://schemas.microsoft.com/office/powerpoint/2010/main" val="2610492453"/>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Non-Deterministic finite automata (NFA)</a:t>
            </a:r>
            <a:endParaRPr lang="en-IN" sz="3200">
              <a:solidFill>
                <a:srgbClr val="7030A0"/>
              </a:solidFill>
              <a:latin typeface="+mj-lt"/>
            </a:endParaRPr>
          </a:p>
        </p:txBody>
      </p:sp>
      <mc:AlternateContent>
        <mc:Choice Requires="a14">
          <p:sp>
            <p:nvSpPr>
              <p:cNvPr id="4" name="TextBox 3">
                <a:extLst>
                  <a:ext uri="{FF2B5EF4-FFF2-40B4-BE49-F238E27FC236}">
                    <a16:creationId xmlns:a16="http://schemas.microsoft.com/office/drawing/2014/main" id="{9C574AB9-E9D5-07C1-DC71-2299DED3A6FB}"/>
                  </a:ext>
                </a:extLst>
              </p:cNvPr>
              <p:cNvSpPr txBox="1"/>
              <p:nvPr/>
            </p:nvSpPr>
            <p:spPr>
              <a:xfrm>
                <a:off x="457200" y="1524000"/>
                <a:ext cx="7620000" cy="47484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A </a:t>
                </a:r>
                <a:r>
                  <a:rPr lang="en-US" sz="2800">
                    <a:solidFill>
                      <a:srgbClr val="C00000"/>
                    </a:solidFill>
                  </a:rPr>
                  <a:t>NFA</a:t>
                </a:r>
                <a:r>
                  <a:rPr lang="en-US" sz="2800">
                    <a:solidFill>
                      <a:schemeClr val="tx1"/>
                    </a:solidFill>
                  </a:rPr>
                  <a:t> is a structure </a:t>
                </a:r>
                <a14:m>
                  <m:oMathPara>
                    <m:oMathParaPr>
                      <m:jc/>
                    </m:oMathParaPr>
                    <m:oMath>
                      <m:r>
                        <a:rPr lang="en-US" sz="2800" b="0" i="1" smtClean="0">
                          <a:solidFill>
                            <a:schemeClr val="tx1"/>
                          </a:solidFill>
                          <a:latin typeface="Cambria Math" panose="02040503050406030204" pitchFamily="18" charset="0"/>
                        </a:rPr>
                        <m:t>𝑀</m:t>
                      </m:r>
                      <m:r>
                        <a:rPr lang="en-US" sz="2800" b="0" i="1" smtClean="0">
                          <a:solidFill>
                            <a:schemeClr val="tx1"/>
                          </a:solidFill>
                          <a:latin typeface="Cambria Math" panose="02040503050406030204" pitchFamily="18" charset="0"/>
                        </a:rPr>
                        <m:t>=</m:t>
                      </m:r>
                      <m:d>
                        <m:dPr>
                          <m:begChr m:val="("/>
                          <m:sepChr m:val="|"/>
                          <m:endChr m:val=")"/>
                          <m:grow m:val="on"/>
                          <m:shp m:val="centered"/>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𝑄</m:t>
                          </m:r>
                          <m:r>
                            <a:rPr lang="en-US" sz="2800" b="0" i="1" smtClean="0">
                              <a:solidFill>
                                <a:schemeClr val="tx1"/>
                              </a:solidFill>
                              <a:latin typeface="Cambria Math" panose="02040503050406030204" pitchFamily="18" charset="0"/>
                            </a:rPr>
                            <m:t>, </m:t>
                          </m:r>
                          <m:r>
                            <m:rPr>
                              <m:sty m:val="p"/>
                            </m:rPr>
                            <a:rPr lang="en-US" sz="2800" b="0" i="0" smtClean="0">
                              <a:solidFill>
                                <a:schemeClr val="tx1"/>
                              </a:solidFill>
                              <a:latin typeface="Cambria Math" panose="02040503050406030204" pitchFamily="18" charset="0"/>
                            </a:rPr>
                            <m:t>Σ</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𝐹</m:t>
                          </m:r>
                        </m:e>
                      </m:d>
                      <m:r>
                        <a:rPr lang="en-US" sz="2800" b="0" i="1" smtClean="0">
                          <a:solidFill>
                            <a:schemeClr val="tx1"/>
                          </a:solidFill>
                          <a:latin typeface="Cambria Math" panose="02040503050406030204" pitchFamily="18" charset="0"/>
                        </a:rPr>
                        <m:t>, </m:t>
                      </m:r>
                    </m:oMath>
                  </m:oMathPara>
                </a14:m>
                <a:r>
                  <a:rPr lang="en-US" sz="2800">
                    <a:solidFill>
                      <a:schemeClr val="tx1"/>
                    </a:solidFill>
                  </a:rPr>
                  <a:t> where</a:t>
                </a:r>
              </a:p>
              <a:p>
                <a:pPr eaLnBrk="1" hangingPunct="1">
                  <a:lnSpc>
                    <a:spcPct val="90000"/>
                  </a:lnSpc>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𝑄</m:t>
                      </m:r>
                    </m:oMath>
                  </m:oMathPara>
                </a14:m>
                <a:r>
                  <a:rPr lang="en-US" sz="2800">
                    <a:solidFill>
                      <a:schemeClr val="tx1"/>
                    </a:solidFill>
                  </a:rPr>
                  <a:t> is a set of finite </a:t>
                </a:r>
                <a:r>
                  <a:rPr lang="en-US" sz="2800">
                    <a:solidFill>
                      <a:srgbClr val="C00000"/>
                    </a:solidFill>
                  </a:rPr>
                  <a:t>states</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m:rPr>
                          <m:sty m:val="p"/>
                        </m:rPr>
                        <a:rPr lang="en-US" sz="2800" b="0" i="0" smtClean="0">
                          <a:solidFill>
                            <a:schemeClr val="tx1"/>
                          </a:solidFill>
                          <a:latin typeface="Cambria Math" panose="02040503050406030204" pitchFamily="18" charset="0"/>
                        </a:rPr>
                        <m:t>Σ</m:t>
                      </m:r>
                    </m:oMath>
                  </m:oMathPara>
                </a14:m>
                <a:r>
                  <a:rPr lang="en-US" sz="2800">
                    <a:solidFill>
                      <a:schemeClr val="tx1"/>
                    </a:solidFill>
                  </a:rPr>
                  <a:t> is an </a:t>
                </a:r>
                <a:r>
                  <a:rPr lang="en-US" sz="2800">
                    <a:solidFill>
                      <a:srgbClr val="C00000"/>
                    </a:solidFill>
                  </a:rPr>
                  <a:t>input alphabet</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𝑄</m:t>
                      </m:r>
                      <m:r>
                        <a:rPr lang="en-US" sz="2800" b="0" i="1" smtClean="0">
                          <a:solidFill>
                            <a:schemeClr val="tx1"/>
                          </a:solidFill>
                          <a:latin typeface="Cambria Math" panose="02040503050406030204" pitchFamily="18" charset="0"/>
                        </a:rPr>
                        <m:t>×</m:t>
                      </m:r>
                      <m:r>
                        <m:rPr>
                          <m:sty m:val="p"/>
                        </m:rPr>
                        <a:rPr lang="en-US" sz="2800" b="0" i="0" smtClean="0">
                          <a:solidFill>
                            <a:schemeClr val="tx1"/>
                          </a:solidFill>
                          <a:latin typeface="Cambria Math" panose="02040503050406030204" pitchFamily="18" charset="0"/>
                        </a:rPr>
                        <m:t>Σ</m:t>
                      </m:r>
                      <m:r>
                        <a:rPr lang="en-US" sz="2800" b="0" i="1" smtClean="0">
                          <a:solidFill>
                            <a:schemeClr val="tx1"/>
                          </a:solidFill>
                          <a:latin typeface="Cambria Math" panose="02040503050406030204" pitchFamily="18" charset="0"/>
                        </a:rPr>
                        <m:t> →</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2</m:t>
                          </m:r>
                        </m:e>
                        <m:sup>
                          <m:r>
                            <a:rPr lang="en-US" sz="2800" b="0" i="1" smtClean="0">
                              <a:solidFill>
                                <a:schemeClr val="tx1"/>
                              </a:solidFill>
                              <a:latin typeface="Cambria Math" panose="02040503050406030204" pitchFamily="18" charset="0"/>
                            </a:rPr>
                            <m:t>𝑄</m:t>
                          </m:r>
                        </m:sup>
                      </m:sSup>
                    </m:oMath>
                  </m:oMathPara>
                </a14:m>
                <a:r>
                  <a:rPr lang="en-US" sz="2800">
                    <a:solidFill>
                      <a:schemeClr val="tx1"/>
                    </a:solidFill>
                  </a:rPr>
                  <a:t> is the </a:t>
                </a:r>
                <a:r>
                  <a:rPr lang="en-US" sz="2800">
                    <a:solidFill>
                      <a:srgbClr val="C00000"/>
                    </a:solidFill>
                  </a:rPr>
                  <a:t>transition function</a:t>
                </a:r>
                <a:r>
                  <a:rPr lang="en-US" sz="2800">
                    <a:solidFill>
                      <a:schemeClr val="tx1"/>
                    </a:solidFill>
                  </a:rPr>
                  <a:t>;</a:t>
                </a:r>
              </a:p>
              <a:p>
                <a:pPr lvl="1">
                  <a:lnSpc>
                    <a:spcPct val="90000"/>
                  </a:lnSpc>
                  <a:defRPr/>
                </a:pPr>
                <a:r>
                  <a:rPr lang="en-US" sz="2800"/>
                  <a:t>           (</a:t>
                </a:r>
                <a14:m>
                  <m:oMathPara>
                    <m:oMathParaPr>
                      <m:jc/>
                    </m:oMathParaPr>
                    <m:oMath>
                      <m:sSup>
                        <m:sSupPr>
                          <m:ctrlPr>
                            <a:rPr lang="en-US" sz="2800" i="1">
                              <a:latin typeface="Cambria Math" panose="02040503050406030204" pitchFamily="18" charset="0"/>
                            </a:rPr>
                          </m:ctrlPr>
                        </m:sSupPr>
                        <m:e>
                          <m:r>
                            <a:rPr lang="en-US" sz="2800" i="1">
                              <a:latin typeface="Cambria Math" panose="02040503050406030204" pitchFamily="18" charset="0"/>
                            </a:rPr>
                            <m:t>2</m:t>
                          </m:r>
                        </m:e>
                        <m:sup>
                          <m:r>
                            <a:rPr lang="en-US" sz="2800" i="1">
                              <a:latin typeface="Cambria Math" panose="02040503050406030204" pitchFamily="18" charset="0"/>
                            </a:rPr>
                            <m:t>𝑄</m:t>
                          </m:r>
                        </m:sup>
                      </m:sSup>
                    </m:oMath>
                  </m:oMathPara>
                </a14:m>
                <a:r>
                  <a:rPr lang="en-US" sz="2800">
                    <a:solidFill>
                      <a:schemeClr val="tx1"/>
                    </a:solidFill>
                  </a:rPr>
                  <a:t> is the power set of </a:t>
                </a:r>
                <a14:m>
                  <m:oMathPara>
                    <m:oMathParaPr>
                      <m:jc/>
                    </m:oMathParaPr>
                    <m:oMath>
                      <m:r>
                        <a:rPr lang="en-US" sz="2800" b="0" i="1" smtClean="0">
                          <a:solidFill>
                            <a:schemeClr val="tx1"/>
                          </a:solidFill>
                          <a:latin typeface="Cambria Math" panose="02040503050406030204" pitchFamily="18" charset="0"/>
                        </a:rPr>
                        <m:t>𝑄</m:t>
                      </m:r>
                    </m:oMath>
                  </m:oMathPara>
                </a14:m>
                <a:r>
                  <a:rPr lang="en-US" sz="2800">
                    <a:solidFill>
                      <a:schemeClr val="tx1"/>
                    </a:solidFill>
                  </a:rPr>
                  <a:t>)</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𝑄</m:t>
                      </m:r>
                    </m:oMath>
                  </m:oMathPara>
                </a14:m>
                <a:r>
                  <a:rPr lang="en-US" sz="2800">
                    <a:solidFill>
                      <a:schemeClr val="tx1"/>
                    </a:solidFill>
                  </a:rPr>
                  <a:t> is the </a:t>
                </a:r>
                <a:r>
                  <a:rPr lang="en-US" sz="2800">
                    <a:solidFill>
                      <a:srgbClr val="C00000"/>
                    </a:solidFill>
                  </a:rPr>
                  <a:t>start state</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𝐹</m:t>
                      </m:r>
                    </m:oMath>
                  </m:oMathPara>
                </a14:m>
                <a:r>
                  <a:rPr lang="en-US" sz="2800">
                    <a:solidFill>
                      <a:schemeClr val="tx1"/>
                    </a:solidFill>
                  </a:rPr>
                  <a:t> </a:t>
                </a:r>
                <a:r>
                  <a:rPr lang="en-US" sz="2800"/>
                  <a:t>is the set of </a:t>
                </a:r>
                <a:r>
                  <a:rPr lang="en-US" sz="2800">
                    <a:solidFill>
                      <a:srgbClr val="C00000"/>
                    </a:solidFill>
                  </a:rPr>
                  <a:t>final states</a:t>
                </a:r>
                <a:r>
                  <a:rPr lang="en-US" sz="2800"/>
                  <a:t>, </a:t>
                </a:r>
                <a14:m>
                  <m:oMathPara>
                    <m:oMathParaPr>
                      <m:jc/>
                    </m:oMathParaPr>
                    <m:o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 </m:t>
                      </m:r>
                    </m:oMath>
                  </m:oMathPara>
                </a14:m>
                <a:endParaRPr lang="en-US" sz="2800">
                  <a:solidFill>
                    <a:schemeClr val="tx1"/>
                  </a:solidFill>
                </a:endParaRPr>
              </a:p>
            </p:txBody>
          </p:sp>
        </mc:Choice>
        <mc:Fallback>
          <p:sp>
            <p:nvSpPr>
              <p:cNvPr id="4" name="TextBox 3">
                <a:extLst>
                  <a:ext uri="{FF2B5EF4-FFF2-40B4-BE49-F238E27FC236}">
                    <a16:creationId xmlns:a16="http://schemas.microsoft.com/office/drawing/2014/main" id="{9C574AB9-E9D5-07C1-DC71-2299DED3A6FB}"/>
                  </a:ext>
                </a:extLst>
              </p:cNvPr>
              <p:cNvSpPr txBox="1">
                <a:spLocks noRot="1" noChangeAspect="1" noMove="1" noResize="1" noEditPoints="1" noAdjustHandles="1" noChangeArrowheads="1" noChangeShapeType="1" noTextEdit="1"/>
              </p:cNvSpPr>
              <p:nvPr/>
            </p:nvSpPr>
            <p:spPr>
              <a:xfrm>
                <a:off x="457200" y="1524000"/>
                <a:ext cx="7620000" cy="4748479"/>
              </a:xfrm>
              <a:prstGeom prst="rect">
                <a:avLst/>
              </a:prstGeom>
              <a:blipFill>
                <a:blip r:embed="rId2"/>
                <a:stretch>
                  <a:fillRect l="-1600" t="-2054" b="-2696"/>
                </a:stretch>
              </a:blipFill>
            </p:spPr>
            <p:txBody>
              <a:bodyPr/>
              <a:lstStyle/>
              <a:p>
                <a:r>
                  <a:rPr lang="en-IN">
                    <a:noFill/>
                  </a:rPr>
                  <a:t> </a:t>
                </a:r>
              </a:p>
            </p:txBody>
          </p:sp>
        </mc:Fallback>
      </mc:AlternateContent>
    </p:spTree>
    <p:extLst>
      <p:ext uri="{BB962C8B-B14F-4D97-AF65-F5344CB8AC3E}">
        <p14:creationId xmlns:p14="http://schemas.microsoft.com/office/powerpoint/2010/main" val="11699924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Picture 4">
            <a:extLst>
              <a:ext uri="{FF2B5EF4-FFF2-40B4-BE49-F238E27FC236}">
                <a16:creationId xmlns:a16="http://schemas.microsoft.com/office/drawing/2014/main" id="{9B1F68EA-80F4-E183-18A0-B7089FA6422E}"/>
              </a:ext>
            </a:extLst>
          </p:cNvPr>
          <p:cNvPicPr>
            <a:picLocks noChangeAspect="1"/>
          </p:cNvPicPr>
          <p:nvPr/>
        </p:nvPicPr>
        <p:blipFill>
          <a:blip r:embed="rId2"/>
          <a:srcRect r="11736"/>
          <a:stretch>
            <a:fillRect/>
          </a:stretch>
        </p:blipFill>
        <p:spPr>
          <a:xfrm>
            <a:off x="685801" y="1557454"/>
            <a:ext cx="4724400" cy="4538546"/>
          </a:xfrm>
          <a:prstGeom prst="rect">
            <a:avLst/>
          </a:prstGeom>
        </p:spPr>
      </p:pic>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Non-deterministic FA</a:t>
            </a:r>
            <a:endParaRPr lang="en-IN" sz="3200">
              <a:solidFill>
                <a:srgbClr val="7030A0"/>
              </a:solidFill>
              <a:latin typeface="+mj-lt"/>
            </a:endParaRPr>
          </a:p>
        </p:txBody>
      </p:sp>
      <p:pic>
        <p:nvPicPr>
          <p:cNvPr id="7" name="Picture 6">
            <a:extLst>
              <a:ext uri="{FF2B5EF4-FFF2-40B4-BE49-F238E27FC236}">
                <a16:creationId xmlns:a16="http://schemas.microsoft.com/office/drawing/2014/main" id="{B03CEB60-BCF1-5EAE-7DD5-427AC10AA2F7}"/>
              </a:ext>
            </a:extLst>
          </p:cNvPr>
          <p:cNvPicPr>
            <a:picLocks noChangeAspect="1"/>
          </p:cNvPicPr>
          <p:nvPr/>
        </p:nvPicPr>
        <p:blipFill>
          <a:blip r:embed="rId3"/>
          <a:srcRect r="10085" b="1439"/>
          <a:stretch>
            <a:fillRect/>
          </a:stretch>
        </p:blipFill>
        <p:spPr>
          <a:xfrm rot="16200000">
            <a:off x="5731576" y="2952399"/>
            <a:ext cx="2438177" cy="3690528"/>
          </a:xfrm>
          <a:prstGeom prst="rect">
            <a:avLst/>
          </a:prstGeom>
        </p:spPr>
      </p:pic>
      <p:contentPart p14:bwMode="auto" r:id="rId4">
        <p14:nvContentPartPr>
          <p14:cNvPr id="3" name="Ink 2"/>
          <p14:cNvContentPartPr/>
          <p14:nvPr/>
        </p14:nvContentPartPr>
        <p14:xfrm>
          <a:off x="1832400" y="1526040"/>
          <a:ext cx="6915960" cy="4666320"/>
        </p14:xfrm>
      </p:contentPart>
    </p:spTree>
    <p:extLst>
      <p:ext uri="{BB962C8B-B14F-4D97-AF65-F5344CB8AC3E}">
        <p14:creationId xmlns:p14="http://schemas.microsoft.com/office/powerpoint/2010/main" val="368661973"/>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7010400" cy="533400"/>
          </a:xfrm>
        </p:spPr>
        <p:txBody>
          <a:bodyPr>
            <a:normAutofit fontScale="85000" lnSpcReduction="10000"/>
          </a:bodyPr>
          <a:lstStyle/>
          <a:p>
            <a:r>
              <a:rPr lang="en-US" sz="3200">
                <a:solidFill>
                  <a:srgbClr val="7030A0"/>
                </a:solidFill>
                <a:latin typeface="+mj-lt"/>
              </a:rPr>
              <a:t>Non-deterministic FA (</a:t>
            </a:r>
            <a:r>
              <a:rPr lang="en-US" sz="3200">
                <a:solidFill>
                  <a:srgbClr val="FF0000"/>
                </a:solidFill>
              </a:rPr>
              <a:t>Extended transition function) </a:t>
            </a:r>
          </a:p>
        </p:txBody>
      </p:sp>
      <p:pic>
        <p:nvPicPr>
          <p:cNvPr id="7" name="Picture 6" descr="Table&#10;&#10;Description automatically generated with medium confidence">
            <a:extLst>
              <a:ext uri="{FF2B5EF4-FFF2-40B4-BE49-F238E27FC236}">
                <a16:creationId xmlns:a16="http://schemas.microsoft.com/office/drawing/2014/main" id="{749EBA62-B845-4A21-E824-22368120723B}"/>
              </a:ext>
            </a:extLst>
          </p:cNvPr>
          <p:cNvPicPr>
            <a:picLocks noChangeAspect="1"/>
          </p:cNvPicPr>
          <p:nvPr/>
        </p:nvPicPr>
        <p:blipFill>
          <a:blip r:embed="rId2">
            <a:extLst>
              <a:ext uri="{28A0092B-C50C-407E-A947-70E740481C1C}">
                <a14:useLocalDpi xmlns:a14="http://schemas.microsoft.com/office/drawing/2010/main" val="0"/>
              </a:ext>
            </a:extLst>
          </a:blip>
          <a:srcRect l="7814" t="6507" r="79603" b="11921"/>
          <a:stretch>
            <a:fillRect/>
          </a:stretch>
        </p:blipFill>
        <p:spPr>
          <a:xfrm rot="5400000">
            <a:off x="3771900" y="-1943100"/>
            <a:ext cx="914401" cy="8153403"/>
          </a:xfrm>
          <a:prstGeom prst="rect">
            <a:avLst/>
          </a:prstGeom>
        </p:spPr>
      </p:pic>
      <p:pic>
        <p:nvPicPr>
          <p:cNvPr id="8" name="Picture 7" descr="Table&#10;&#10;Description automatically generated with medium confidence">
            <a:extLst>
              <a:ext uri="{FF2B5EF4-FFF2-40B4-BE49-F238E27FC236}">
                <a16:creationId xmlns:a16="http://schemas.microsoft.com/office/drawing/2014/main" id="{2B20978E-FAD6-CD7F-324A-6CF07CD58FC1}"/>
              </a:ext>
            </a:extLst>
          </p:cNvPr>
          <p:cNvPicPr>
            <a:picLocks noChangeAspect="1"/>
          </p:cNvPicPr>
          <p:nvPr/>
        </p:nvPicPr>
        <p:blipFill>
          <a:blip r:embed="rId2">
            <a:extLst>
              <a:ext uri="{28A0092B-C50C-407E-A947-70E740481C1C}">
                <a14:useLocalDpi xmlns:a14="http://schemas.microsoft.com/office/drawing/2010/main" val="0"/>
              </a:ext>
            </a:extLst>
          </a:blip>
          <a:srcRect l="51674" t="6507" r="29670" b="11921"/>
          <a:stretch>
            <a:fillRect/>
          </a:stretch>
        </p:blipFill>
        <p:spPr>
          <a:xfrm rot="5400000">
            <a:off x="3590816" y="1478005"/>
            <a:ext cx="1355813" cy="8153403"/>
          </a:xfrm>
          <a:prstGeom prst="rect">
            <a:avLst/>
          </a:prstGeom>
        </p:spPr>
      </p:pic>
      <p:pic>
        <p:nvPicPr>
          <p:cNvPr id="9" name="Picture 8" descr="Table&#10;&#10;Description automatically generated with medium confidence">
            <a:extLst>
              <a:ext uri="{FF2B5EF4-FFF2-40B4-BE49-F238E27FC236}">
                <a16:creationId xmlns:a16="http://schemas.microsoft.com/office/drawing/2014/main" id="{221D5ADD-5C21-D5A7-51A0-8902B28E93C3}"/>
              </a:ext>
            </a:extLst>
          </p:cNvPr>
          <p:cNvPicPr>
            <a:picLocks noChangeAspect="1"/>
          </p:cNvPicPr>
          <p:nvPr/>
        </p:nvPicPr>
        <p:blipFill>
          <a:blip r:embed="rId2">
            <a:extLst>
              <a:ext uri="{28A0092B-C50C-407E-A947-70E740481C1C}">
                <a14:useLocalDpi xmlns:a14="http://schemas.microsoft.com/office/drawing/2010/main" val="0"/>
              </a:ext>
            </a:extLst>
          </a:blip>
          <a:srcRect l="20007" t="16296" r="65313" b="11921"/>
          <a:stretch>
            <a:fillRect/>
          </a:stretch>
        </p:blipFill>
        <p:spPr>
          <a:xfrm rot="5400000">
            <a:off x="3194303" y="-463292"/>
            <a:ext cx="1066802" cy="7174991"/>
          </a:xfrm>
          <a:prstGeom prst="rect">
            <a:avLst/>
          </a:prstGeom>
        </p:spPr>
      </p:pic>
      <p:pic>
        <p:nvPicPr>
          <p:cNvPr id="10" name="Picture 9" descr="Table&#10;&#10;Description automatically generated with medium confidence">
            <a:extLst>
              <a:ext uri="{FF2B5EF4-FFF2-40B4-BE49-F238E27FC236}">
                <a16:creationId xmlns:a16="http://schemas.microsoft.com/office/drawing/2014/main" id="{5C0752B5-0FEF-EDF7-8E4A-E593B794A713}"/>
              </a:ext>
            </a:extLst>
          </p:cNvPr>
          <p:cNvPicPr>
            <a:picLocks noChangeAspect="1"/>
          </p:cNvPicPr>
          <p:nvPr/>
        </p:nvPicPr>
        <p:blipFill>
          <a:blip r:embed="rId2">
            <a:extLst>
              <a:ext uri="{28A0092B-C50C-407E-A947-70E740481C1C}">
                <a14:useLocalDpi xmlns:a14="http://schemas.microsoft.com/office/drawing/2010/main" val="0"/>
              </a:ext>
            </a:extLst>
          </a:blip>
          <a:srcRect l="31751" t="6507" r="45181" b="11921"/>
          <a:stretch>
            <a:fillRect/>
          </a:stretch>
        </p:blipFill>
        <p:spPr>
          <a:xfrm rot="5400000">
            <a:off x="3390899" y="266702"/>
            <a:ext cx="1676402" cy="8153403"/>
          </a:xfrm>
          <a:prstGeom prst="rect">
            <a:avLst/>
          </a:prstGeom>
        </p:spPr>
      </p:pic>
      <p:contentPart p14:bwMode="auto" r:id="rId3">
        <p14:nvContentPartPr>
          <p14:cNvPr id="3" name="Ink 2"/>
          <p14:cNvContentPartPr/>
          <p14:nvPr/>
        </p14:nvContentPartPr>
        <p14:xfrm>
          <a:off x="1382040" y="1008000"/>
          <a:ext cx="7669800" cy="5130360"/>
        </p14:xfrm>
      </p:contentPart>
    </p:spTree>
    <p:extLst>
      <p:ext uri="{BB962C8B-B14F-4D97-AF65-F5344CB8AC3E}">
        <p14:creationId xmlns:p14="http://schemas.microsoft.com/office/powerpoint/2010/main" val="29647150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a:extLst>
              <a:ext uri="{FF2B5EF4-FFF2-40B4-BE49-F238E27FC236}">
                <a16:creationId xmlns:a16="http://schemas.microsoft.com/office/drawing/2014/main" id="{4E38739A-F80E-6A0F-8D20-8326817849EC}"/>
              </a:ext>
            </a:extLst>
          </p:cNvPr>
          <p:cNvPicPr>
            <a:picLocks noChangeAspect="1"/>
          </p:cNvPicPr>
          <p:nvPr/>
        </p:nvPicPr>
        <p:blipFill>
          <a:blip r:embed="rId2"/>
          <a:srcRect r="10085" b="1439"/>
          <a:stretch>
            <a:fillRect/>
          </a:stretch>
        </p:blipFill>
        <p:spPr>
          <a:xfrm rot="16200000">
            <a:off x="5731576" y="2952399"/>
            <a:ext cx="2438177" cy="3690528"/>
          </a:xfrm>
          <a:prstGeom prst="rect">
            <a:avLst/>
          </a:prstGeom>
        </p:spPr>
      </p:pic>
      <mc:AlternateContent>
        <mc:Choice Requires="a14">
          <p:sp>
            <p:nvSpPr>
              <p:cNvPr id="4" name="TextBox 3">
                <a:extLst>
                  <a:ext uri="{FF2B5EF4-FFF2-40B4-BE49-F238E27FC236}">
                    <a16:creationId xmlns:a16="http://schemas.microsoft.com/office/drawing/2014/main" id="{7944DC5E-3806-185A-E4C4-45971E9B34B7}"/>
                  </a:ext>
                </a:extLst>
              </p:cNvPr>
              <p:cNvSpPr txBox="1"/>
              <p:nvPr/>
            </p:nvSpPr>
            <p:spPr>
              <a:xfrm>
                <a:off x="152400" y="1676400"/>
                <a:ext cx="4835683" cy="10895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Input string </a:t>
                </a:r>
                <a14:m>
                  <m:oMathPara>
                    <m:oMathParaPr>
                      <m:jc/>
                    </m:oMathParaPr>
                    <m:oMath>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=01001</m:t>
                      </m:r>
                    </m:oMath>
                  </m:oMathPara>
                </a14:m>
                <a:endParaRPr lang="en-US" sz="2400">
                  <a:solidFill>
                    <a:srgbClr val="FF0000"/>
                  </a:solidFill>
                </a:endParaRPr>
              </a:p>
              <a:p>
                <a:pPr>
                  <a:lnSpc>
                    <a:spcPct val="90000"/>
                  </a:lnSpc>
                  <a:defRPr/>
                </a:pPr>
                <a:endParaRPr lang="en-US" sz="2400">
                  <a:solidFill>
                    <a:srgbClr val="FF0000"/>
                  </a:solidFill>
                </a:endParaRPr>
              </a:p>
              <a:p>
                <a:pPr>
                  <a:lnSpc>
                    <a:spcPct val="90000"/>
                  </a:lnSpc>
                  <a:defRPr/>
                </a:pPr>
                <a:endParaRPr lang="en-US" sz="2400">
                  <a:solidFill>
                    <a:srgbClr val="FF0000"/>
                  </a:solidFill>
                </a:endParaRPr>
              </a:p>
            </p:txBody>
          </p:sp>
        </mc:Choice>
        <mc:Fallback>
          <p:sp>
            <p:nvSpPr>
              <p:cNvPr id="4" name="TextBox 3">
                <a:extLst>
                  <a:ext uri="{FF2B5EF4-FFF2-40B4-BE49-F238E27FC236}">
                    <a16:creationId xmlns:a16="http://schemas.microsoft.com/office/drawing/2014/main" id="{7944DC5E-3806-185A-E4C4-45971E9B34B7}"/>
                  </a:ext>
                </a:extLst>
              </p:cNvPr>
              <p:cNvSpPr txBox="1">
                <a:spLocks noRot="1" noChangeAspect="1" noMove="1" noResize="1" noEditPoints="1" noAdjustHandles="1" noChangeArrowheads="1" noChangeShapeType="1" noTextEdit="1"/>
              </p:cNvSpPr>
              <p:nvPr/>
            </p:nvSpPr>
            <p:spPr>
              <a:xfrm>
                <a:off x="152400" y="1676400"/>
                <a:ext cx="4835683" cy="1089529"/>
              </a:xfrm>
              <a:prstGeom prst="rect">
                <a:avLst/>
              </a:prstGeom>
              <a:blipFill>
                <a:blip r:embed="rId3"/>
                <a:stretch>
                  <a:fillRect l="-1892" t="-7821" r="0"/>
                </a:stretch>
              </a:blipFill>
            </p:spPr>
            <p:txBody>
              <a:bodyPr/>
              <a:lstStyle/>
              <a:p>
                <a:r>
                  <a:rPr lang="en-IN">
                    <a:noFill/>
                  </a:rPr>
                  <a:t> </a:t>
                </a:r>
              </a:p>
            </p:txBody>
          </p:sp>
        </mc:Fallback>
      </mc:AlternateContent>
      <p:sp>
        <p:nvSpPr>
          <p:cNvPr id="7" name="Content Placeholder 6">
            <a:extLst>
              <a:ext uri="{FF2B5EF4-FFF2-40B4-BE49-F238E27FC236}">
                <a16:creationId xmlns:a16="http://schemas.microsoft.com/office/drawing/2014/main" id="{46EF0BCF-CA7E-9901-2EBE-EE62AE216AC6}"/>
              </a:ext>
            </a:extLst>
          </p:cNvPr>
          <p:cNvSpPr>
            <a:spLocks noGrp="1"/>
          </p:cNvSpPr>
          <p:nvPr>
            <p:ph sz="quarter" idx="10"/>
          </p:nvPr>
        </p:nvSpPr>
        <p:spPr>
          <a:xfrm>
            <a:off x="304800" y="762000"/>
            <a:ext cx="7391400" cy="533400"/>
          </a:xfrm>
        </p:spPr>
        <p:txBody>
          <a:bodyPr>
            <a:normAutofit/>
          </a:bodyPr>
          <a:lstStyle/>
          <a:p>
            <a:r>
              <a:rPr lang="en-US" sz="2800" kern="0">
                <a:solidFill>
                  <a:srgbClr val="7030A0"/>
                </a:solidFill>
                <a:latin typeface="+mj-lt"/>
              </a:rPr>
              <a:t>Non-deterministic FA (</a:t>
            </a:r>
            <a:r>
              <a:rPr lang="en-US" sz="2800" kern="0">
                <a:solidFill>
                  <a:srgbClr val="FF0000"/>
                </a:solidFill>
              </a:rPr>
              <a:t>Extended transition function)</a:t>
            </a:r>
            <a:endParaRPr lang="en-IN" sz="2800"/>
          </a:p>
        </p:txBody>
      </p:sp>
      <p:contentPart p14:bwMode="auto" r:id="rId4">
        <p14:nvContentPartPr>
          <p14:cNvPr id="2" name="Ink 1"/>
          <p14:cNvContentPartPr/>
          <p14:nvPr/>
        </p14:nvContentPartPr>
        <p14:xfrm>
          <a:off x="590400" y="1344240"/>
          <a:ext cx="8130600" cy="5262480"/>
        </p14:xfrm>
      </p:contentPart>
    </p:spTree>
    <p:extLst>
      <p:ext uri="{BB962C8B-B14F-4D97-AF65-F5344CB8AC3E}">
        <p14:creationId xmlns:p14="http://schemas.microsoft.com/office/powerpoint/2010/main" val="1307020918"/>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747" name="Rectangle 2">
            <a:extLst>
              <a:ext uri="{FF2B5EF4-FFF2-40B4-BE49-F238E27FC236}">
                <a16:creationId xmlns:a16="http://schemas.microsoft.com/office/drawing/2014/main" id="{C2B0E194-9CDD-EAEC-BCD4-AF87C989A0D3}"/>
              </a:ext>
            </a:extLst>
          </p:cNvPr>
          <p:cNvSpPr>
            <a:spLocks noChangeArrowheads="1"/>
          </p:cNvSpPr>
          <p:nvPr/>
        </p:nvSpPr>
        <p:spPr bwMode="auto">
          <a:xfrm>
            <a:off x="457200" y="503238"/>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2400" b="1">
              <a:solidFill>
                <a:srgbClr val="3366FF"/>
              </a:solidFill>
            </a:endParaRPr>
          </a:p>
        </p:txBody>
      </p:sp>
      <p:sp>
        <p:nvSpPr>
          <p:cNvPr id="31748" name="Text Box 13">
            <a:extLst>
              <a:ext uri="{FF2B5EF4-FFF2-40B4-BE49-F238E27FC236}">
                <a16:creationId xmlns:a16="http://schemas.microsoft.com/office/drawing/2014/main" id="{B67ED46C-274B-BAC0-3601-54E3ADA751FB}"/>
              </a:ext>
            </a:extLst>
          </p:cNvPr>
          <p:cNvSpPr txBox="1">
            <a:spLocks noChangeArrowheads="1"/>
          </p:cNvSpPr>
          <p:nvPr/>
        </p:nvSpPr>
        <p:spPr bwMode="auto">
          <a:xfrm>
            <a:off x="152400" y="746919"/>
            <a:ext cx="746760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lnSpc>
                <a:spcPct val="90000"/>
              </a:lnSpc>
              <a:spcBef>
                <a:spcPct val="50000"/>
              </a:spcBef>
              <a:buFontTx/>
              <a:buNone/>
            </a:pPr>
            <a:r>
              <a:rPr lang="en-US" altLang="en-US" sz="3600" b="1">
                <a:solidFill>
                  <a:srgbClr val="7030A0"/>
                </a:solidFill>
              </a:rPr>
              <a:t>What course covers ?</a:t>
            </a:r>
          </a:p>
        </p:txBody>
      </p:sp>
      <p:sp>
        <p:nvSpPr>
          <p:cNvPr id="31749" name="Rectangle 1">
            <a:extLst>
              <a:ext uri="{FF2B5EF4-FFF2-40B4-BE49-F238E27FC236}">
                <a16:creationId xmlns:a16="http://schemas.microsoft.com/office/drawing/2014/main" id="{B6C54BC8-F299-B2DC-3490-593EDF582233}"/>
              </a:ext>
            </a:extLst>
          </p:cNvPr>
          <p:cNvSpPr>
            <a:spLocks noChangeArrowheads="1"/>
          </p:cNvSpPr>
          <p:nvPr/>
        </p:nvSpPr>
        <p:spPr bwMode="auto">
          <a:xfrm>
            <a:off x="990601" y="3378200"/>
            <a:ext cx="6400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spcBef>
                <a:spcPct val="0"/>
              </a:spcBef>
              <a:buFontTx/>
              <a:buNone/>
            </a:pPr>
            <a:endParaRPr lang="en-IN" altLang="en-US" sz="1800"/>
          </a:p>
        </p:txBody>
      </p:sp>
      <p:pic>
        <p:nvPicPr>
          <p:cNvPr id="9" name="Picture 8">
            <a:extLst>
              <a:ext uri="{FF2B5EF4-FFF2-40B4-BE49-F238E27FC236}">
                <a16:creationId xmlns:a16="http://schemas.microsoft.com/office/drawing/2014/main" id="{CA437AD3-326F-D8E0-759F-71D83D3614D1}"/>
              </a:ext>
            </a:extLst>
          </p:cNvPr>
          <p:cNvPicPr>
            <a:picLocks noChangeAspect="1"/>
          </p:cNvPicPr>
          <p:nvPr/>
        </p:nvPicPr>
        <p:blipFill>
          <a:blip r:embed="rId3"/>
          <a:stretch>
            <a:fillRect/>
          </a:stretch>
        </p:blipFill>
        <p:spPr>
          <a:xfrm>
            <a:off x="5029200" y="1557147"/>
            <a:ext cx="4000500" cy="4000500"/>
          </a:xfrm>
          <a:prstGeom prst="rect">
            <a:avLst/>
          </a:prstGeom>
        </p:spPr>
      </p:pic>
      <p:sp>
        <p:nvSpPr>
          <p:cNvPr id="6" name="Rectangle 3">
            <a:extLst>
              <a:ext uri="{FF2B5EF4-FFF2-40B4-BE49-F238E27FC236}">
                <a16:creationId xmlns:a16="http://schemas.microsoft.com/office/drawing/2014/main" id="{92485684-8D6D-1113-40B0-67837F292B47}"/>
              </a:ext>
            </a:extLst>
          </p:cNvPr>
          <p:cNvSpPr txBox="1"/>
          <p:nvPr/>
        </p:nvSpPr>
        <p:spPr bwMode="auto">
          <a:xfrm>
            <a:off x="121920" y="1447800"/>
            <a:ext cx="5257800" cy="4663281"/>
          </a:xfrm>
          <a:prstGeom prst="rect">
            <a:avLst/>
          </a:prstGeom>
          <a:noFill/>
          <a:ln>
            <a:noFill/>
          </a:ln>
        </p:spPr>
        <p:txBody>
          <a:bodyPr/>
          <a:lstStyle>
            <a:defPPr>
              <a:defRPr lang="en-US"/>
            </a:defPPr>
            <a:lvl1pPr marL="342900" indent="-342900" algn="l" defTabSz="914400" rtl="0" eaLnBrk="0" fontAlgn="base" latinLnBrk="0"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0" fontAlgn="base" latinLnBrk="0"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0" fontAlgn="base" latinLnBrk="0"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Char char="Ø"/>
              <a:tabLst>
                <a:tab pos="2095500"/>
              </a:tabLst>
              <a:defRPr/>
            </a:pPr>
            <a:r>
              <a:rPr lang="en-US" altLang="en-US" sz="2400">
                <a:solidFill>
                  <a:srgbClr val="C00000"/>
                </a:solidFill>
                <a:latin typeface="+mn-lt"/>
              </a:rPr>
              <a:t>Automata Theory </a:t>
            </a:r>
          </a:p>
          <a:p>
            <a:pPr lvl="1">
              <a:lnSpc>
                <a:spcPct val="90000"/>
              </a:lnSpc>
              <a:buFont typeface="Wingdings" panose="05000000000000000000" pitchFamily="2" charset="2"/>
              <a:buChar char="§"/>
              <a:tabLst>
                <a:tab pos="2095500"/>
              </a:tabLst>
              <a:defRPr/>
            </a:pPr>
            <a:r>
              <a:rPr lang="en-US" altLang="en-US" sz="2000">
                <a:solidFill>
                  <a:srgbClr val="002060"/>
                </a:solidFill>
                <a:latin typeface="+mn-lt"/>
              </a:rPr>
              <a:t>A string of parentheses is properly balanced ? </a:t>
            </a:r>
          </a:p>
          <a:p>
            <a:pPr lvl="1">
              <a:lnSpc>
                <a:spcPct val="90000"/>
              </a:lnSpc>
              <a:buFont typeface="Wingdings" panose="05000000000000000000" pitchFamily="2" charset="2"/>
              <a:buChar char="§"/>
              <a:tabLst>
                <a:tab pos="2095500"/>
              </a:tabLst>
              <a:defRPr/>
            </a:pPr>
            <a:r>
              <a:rPr lang="en-US" altLang="en-US" sz="2000">
                <a:solidFill>
                  <a:srgbClr val="002060"/>
                </a:solidFill>
                <a:latin typeface="+mn-lt"/>
              </a:rPr>
              <a:t>Is the given binary string ends with 00?</a:t>
            </a:r>
          </a:p>
          <a:p>
            <a:pPr>
              <a:lnSpc>
                <a:spcPct val="90000"/>
              </a:lnSpc>
              <a:buFont typeface="Wingdings" panose="05000000000000000000" pitchFamily="2" charset="2"/>
              <a:buChar char="Ø"/>
              <a:tabLst>
                <a:tab pos="2095500"/>
              </a:tabLst>
              <a:defRPr/>
            </a:pPr>
            <a:endParaRPr lang="en-US" sz="2400">
              <a:solidFill>
                <a:srgbClr val="002060"/>
              </a:solidFill>
              <a:latin typeface="+mn-lt"/>
            </a:endParaRPr>
          </a:p>
          <a:p>
            <a:pPr>
              <a:lnSpc>
                <a:spcPct val="90000"/>
              </a:lnSpc>
              <a:buFont typeface="Wingdings" panose="05000000000000000000" pitchFamily="2" charset="2"/>
              <a:buChar char="Ø"/>
              <a:tabLst>
                <a:tab pos="2095500"/>
              </a:tabLst>
              <a:defRPr/>
            </a:pPr>
            <a:r>
              <a:rPr lang="en-US" sz="2400">
                <a:solidFill>
                  <a:srgbClr val="C00000"/>
                </a:solidFill>
                <a:latin typeface="+mn-lt"/>
              </a:rPr>
              <a:t>Computability Theory</a:t>
            </a:r>
          </a:p>
          <a:p>
            <a:pPr lvl="1">
              <a:lnSpc>
                <a:spcPct val="90000"/>
              </a:lnSpc>
              <a:buFont typeface="Wingdings" panose="05000000000000000000" pitchFamily="2" charset="2"/>
              <a:buChar char="§"/>
              <a:tabLst>
                <a:tab pos="2095500"/>
              </a:tabLst>
              <a:defRPr/>
            </a:pPr>
            <a:r>
              <a:rPr lang="en-US" sz="2000">
                <a:solidFill>
                  <a:srgbClr val="002060"/>
                </a:solidFill>
                <a:latin typeface="+mn-lt"/>
              </a:rPr>
              <a:t>Is the given function computable?</a:t>
            </a:r>
          </a:p>
          <a:p>
            <a:pPr lvl="1">
              <a:lnSpc>
                <a:spcPct val="90000"/>
              </a:lnSpc>
              <a:buFont typeface="Wingdings" panose="05000000000000000000" pitchFamily="2" charset="2"/>
              <a:buChar char="§"/>
              <a:tabLst>
                <a:tab pos="2095500"/>
              </a:tabLst>
              <a:defRPr/>
            </a:pPr>
            <a:r>
              <a:rPr lang="en-US" sz="2000">
                <a:solidFill>
                  <a:srgbClr val="002060"/>
                </a:solidFill>
                <a:latin typeface="+mn-lt"/>
              </a:rPr>
              <a:t>Examples: </a:t>
            </a:r>
            <a:br>
              <a:rPr lang="en-US" sz="2000">
                <a:solidFill>
                  <a:srgbClr val="002060"/>
                </a:solidFill>
                <a:latin typeface="+mn-lt"/>
              </a:rPr>
            </a:br>
            <a:r>
              <a:rPr lang="en-US" sz="2000">
                <a:solidFill>
                  <a:srgbClr val="002060"/>
                </a:solidFill>
                <a:latin typeface="+mn-lt"/>
              </a:rPr>
              <a:t>program verification, mathematical truth</a:t>
            </a:r>
          </a:p>
          <a:p>
            <a:pPr lvl="1">
              <a:lnSpc>
                <a:spcPct val="90000"/>
              </a:lnSpc>
              <a:buFont typeface="Wingdings" panose="05000000000000000000" pitchFamily="2" charset="2"/>
              <a:buChar char="Ø"/>
              <a:tabLst>
                <a:tab pos="2095500"/>
              </a:tabLst>
              <a:defRPr/>
            </a:pPr>
            <a:endParaRPr lang="en-US" sz="2400">
              <a:solidFill>
                <a:srgbClr val="002060"/>
              </a:solidFill>
              <a:latin typeface="+mn-lt"/>
            </a:endParaRPr>
          </a:p>
          <a:p>
            <a:pPr>
              <a:lnSpc>
                <a:spcPct val="90000"/>
              </a:lnSpc>
              <a:buFont typeface="Wingdings" panose="05000000000000000000" pitchFamily="2" charset="2"/>
              <a:buChar char="Ø"/>
              <a:tabLst>
                <a:tab pos="2095500"/>
              </a:tabLst>
              <a:defRPr/>
            </a:pPr>
            <a:r>
              <a:rPr lang="en-US" sz="2400">
                <a:solidFill>
                  <a:srgbClr val="C00000"/>
                </a:solidFill>
                <a:latin typeface="+mn-lt"/>
              </a:rPr>
              <a:t>Complexity theory</a:t>
            </a:r>
          </a:p>
          <a:p>
            <a:pPr lvl="1">
              <a:lnSpc>
                <a:spcPct val="90000"/>
              </a:lnSpc>
              <a:buFont typeface="Wingdings" panose="05000000000000000000" pitchFamily="2" charset="2"/>
              <a:buChar char="§"/>
              <a:tabLst>
                <a:tab pos="2095500"/>
              </a:tabLst>
              <a:defRPr/>
            </a:pPr>
            <a:r>
              <a:rPr lang="en-US" sz="2000">
                <a:solidFill>
                  <a:srgbClr val="002060"/>
                </a:solidFill>
                <a:latin typeface="+mn-lt"/>
              </a:rPr>
              <a:t>P vs NP problem</a:t>
            </a:r>
          </a:p>
          <a:p>
            <a:pPr lvl="1">
              <a:lnSpc>
                <a:spcPct val="90000"/>
              </a:lnSpc>
              <a:buFont typeface="Wingdings" panose="05000000000000000000" pitchFamily="2" charset="2"/>
              <a:buChar char="§"/>
              <a:tabLst>
                <a:tab pos="2095500"/>
              </a:tabLst>
              <a:defRPr/>
            </a:pPr>
            <a:r>
              <a:rPr lang="en-US" sz="2000">
                <a:solidFill>
                  <a:srgbClr val="002060"/>
                </a:solidFill>
                <a:latin typeface="+mn-lt"/>
              </a:rPr>
              <a:t>Measures of complexity:  Time and Space</a:t>
            </a:r>
          </a:p>
          <a:p>
            <a:pPr lvl="1">
              <a:lnSpc>
                <a:spcPct val="90000"/>
              </a:lnSpc>
              <a:buFont typeface="Wingdings" panose="05000000000000000000" pitchFamily="2" charset="2"/>
              <a:buChar char="Ø"/>
              <a:tabLst>
                <a:tab pos="2095500"/>
              </a:tabLst>
              <a:defRPr/>
            </a:pPr>
            <a:endParaRPr lang="en-US" altLang="en-US" sz="2400">
              <a:solidFill>
                <a:srgbClr val="002060"/>
              </a:solidFill>
              <a:latin typeface="+mn-lt"/>
            </a:endParaRPr>
          </a:p>
          <a:p>
            <a:pPr lvl="1" indent="-342900">
              <a:lnSpc>
                <a:spcPct val="90000"/>
              </a:lnSpc>
              <a:tabLst>
                <a:tab pos="2095500"/>
              </a:tabLst>
              <a:defRPr/>
            </a:pPr>
            <a:endParaRPr lang="en-US" altLang="en-US" sz="2400">
              <a:solidFill>
                <a:srgbClr val="002060"/>
              </a:solidFill>
              <a:latin typeface="+mn-lt"/>
            </a:endParaRPr>
          </a:p>
        </p:txBody>
      </p:sp>
    </p:spTree>
    <p:extLst>
      <p:ext uri="{BB962C8B-B14F-4D97-AF65-F5344CB8AC3E}">
        <p14:creationId xmlns:p14="http://schemas.microsoft.com/office/powerpoint/2010/main" val="2086158269"/>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C00000"/>
                    </a:solidFill>
                    <a:latin typeface="+mj-lt"/>
                  </a:rPr>
                  <a:t>NFA </a:t>
                </a:r>
                <a14:m>
                  <m:oMathPara>
                    <m:oMathParaPr>
                      <m:jc/>
                    </m:oMathParaPr>
                    <m:oMath>
                      <m:r>
                        <a:rPr lang="en-US" i="1" smtClean="0">
                          <a:solidFill>
                            <a:srgbClr val="C00000"/>
                          </a:solidFill>
                          <a:latin typeface="Cambria Math" panose="02040503050406030204" pitchFamily="18" charset="0"/>
                          <a:ea typeface="Cambria Math" panose="02040503050406030204" pitchFamily="18" charset="0"/>
                        </a:rPr>
                        <m:t>≡</m:t>
                      </m:r>
                    </m:oMath>
                  </m:oMathPara>
                </a14:m>
                <a:r>
                  <a:rPr lang="en-IN">
                    <a:solidFill>
                      <a:srgbClr val="C00000"/>
                    </a:solidFill>
                    <a:latin typeface="+mj-lt"/>
                  </a:rPr>
                  <a:t> DFA</a:t>
                </a: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4335" t="-35227" b="-44318"/>
                </a:stretch>
              </a:blipFill>
            </p:spPr>
            <p:txBody>
              <a:bodyPr/>
              <a:lstStyle/>
              <a:p>
                <a:r>
                  <a:rPr lang="en-IN">
                    <a:noFill/>
                  </a:rPr>
                  <a:t> </a:t>
                </a:r>
              </a:p>
            </p:txBody>
          </p:sp>
        </mc:Fallback>
      </mc:AlternateContent>
      <p:pic>
        <p:nvPicPr>
          <p:cNvPr id="3" name="Picture 2" descr="Diagram&#10;&#10;Description automatically generated">
            <a:extLst>
              <a:ext uri="{FF2B5EF4-FFF2-40B4-BE49-F238E27FC236}">
                <a16:creationId xmlns:a16="http://schemas.microsoft.com/office/drawing/2014/main" id="{6789ABDE-6768-82B8-8248-1705485468A3}"/>
              </a:ext>
            </a:extLst>
          </p:cNvPr>
          <p:cNvPicPr>
            <a:picLocks noChangeAspect="1"/>
          </p:cNvPicPr>
          <p:nvPr/>
        </p:nvPicPr>
        <p:blipFill>
          <a:blip r:embed="rId3">
            <a:extLst>
              <a:ext uri="{28A0092B-C50C-407E-A947-70E740481C1C}">
                <a14:useLocalDpi xmlns:a14="http://schemas.microsoft.com/office/drawing/2010/main" val="0"/>
              </a:ext>
            </a:extLst>
          </a:blip>
          <a:srcRect t="11585" b="5211"/>
          <a:stretch>
            <a:fillRect/>
          </a:stretch>
        </p:blipFill>
        <p:spPr>
          <a:xfrm>
            <a:off x="4790924" y="1447800"/>
            <a:ext cx="4353076" cy="4495800"/>
          </a:xfrm>
          <a:prstGeom prst="rect">
            <a:avLst/>
          </a:prstGeom>
        </p:spPr>
      </p:pic>
      <p:contentPart p14:bwMode="auto" r:id="rId4">
        <p14:nvContentPartPr>
          <p14:cNvPr id="4" name="Ink 3"/>
          <p14:cNvContentPartPr/>
          <p14:nvPr/>
        </p14:nvContentPartPr>
        <p14:xfrm>
          <a:off x="376200" y="1559520"/>
          <a:ext cx="7587000" cy="4940640"/>
        </p14:xfrm>
      </p:contentPart>
    </p:spTree>
    <p:extLst>
      <p:ext uri="{BB962C8B-B14F-4D97-AF65-F5344CB8AC3E}">
        <p14:creationId xmlns:p14="http://schemas.microsoft.com/office/powerpoint/2010/main" val="4022978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C00000"/>
                    </a:solidFill>
                    <a:latin typeface="+mj-lt"/>
                  </a:rPr>
                  <a:t>NFA </a:t>
                </a:r>
                <a14:m>
                  <m:oMathPara>
                    <m:oMathParaPr>
                      <m:jc/>
                    </m:oMathParaPr>
                    <m:oMath>
                      <m:r>
                        <a:rPr lang="en-US" i="1" smtClean="0">
                          <a:solidFill>
                            <a:srgbClr val="C00000"/>
                          </a:solidFill>
                          <a:latin typeface="Cambria Math" panose="02040503050406030204" pitchFamily="18" charset="0"/>
                          <a:ea typeface="Cambria Math" panose="02040503050406030204" pitchFamily="18" charset="0"/>
                        </a:rPr>
                        <m:t>≡</m:t>
                      </m:r>
                    </m:oMath>
                  </m:oMathPara>
                </a14:m>
                <a:r>
                  <a:rPr lang="en-IN">
                    <a:solidFill>
                      <a:srgbClr val="C00000"/>
                    </a:solidFill>
                    <a:latin typeface="+mj-lt"/>
                  </a:rPr>
                  <a:t> DFA</a:t>
                </a: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4335" t="-35227" b="-44318"/>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8B204F51-F889-BEC6-B6A3-1442B4C62F2D}"/>
              </a:ext>
            </a:extLst>
          </p:cNvPr>
          <p:cNvPicPr>
            <a:picLocks noChangeAspect="1"/>
          </p:cNvPicPr>
          <p:nvPr/>
        </p:nvPicPr>
        <p:blipFill>
          <a:blip r:embed="rId3"/>
          <a:stretch>
            <a:fillRect/>
          </a:stretch>
        </p:blipFill>
        <p:spPr>
          <a:xfrm>
            <a:off x="34936" y="609600"/>
            <a:ext cx="9113546" cy="5302624"/>
          </a:xfrm>
          <a:prstGeom prst="rect">
            <a:avLst/>
          </a:prstGeom>
        </p:spPr>
      </p:pic>
    </p:spTree>
    <p:extLst>
      <p:ext uri="{BB962C8B-B14F-4D97-AF65-F5344CB8AC3E}">
        <p14:creationId xmlns:p14="http://schemas.microsoft.com/office/powerpoint/2010/main" val="3740072438"/>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C00000"/>
                    </a:solidFill>
                    <a:latin typeface="+mj-lt"/>
                  </a:rPr>
                  <a:t>NFA </a:t>
                </a:r>
                <a14:m>
                  <m:oMathPara>
                    <m:oMathParaPr>
                      <m:jc/>
                    </m:oMathParaPr>
                    <m:oMath>
                      <m:r>
                        <a:rPr lang="en-US" i="1" smtClean="0">
                          <a:solidFill>
                            <a:srgbClr val="C00000"/>
                          </a:solidFill>
                          <a:latin typeface="Cambria Math" panose="02040503050406030204" pitchFamily="18" charset="0"/>
                          <a:ea typeface="Cambria Math" panose="02040503050406030204" pitchFamily="18" charset="0"/>
                        </a:rPr>
                        <m:t>≡</m:t>
                      </m:r>
                    </m:oMath>
                  </m:oMathPara>
                </a14:m>
                <a:r>
                  <a:rPr lang="en-IN">
                    <a:solidFill>
                      <a:srgbClr val="C00000"/>
                    </a:solidFill>
                    <a:latin typeface="+mj-lt"/>
                  </a:rPr>
                  <a:t> DFA</a:t>
                </a: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4335" t="-35227" b="-44318"/>
                </a:stretch>
              </a:blipFill>
            </p:spPr>
            <p:txBody>
              <a:bodyPr/>
              <a:lstStyle/>
              <a:p>
                <a:r>
                  <a:rPr lang="en-IN">
                    <a:noFill/>
                  </a:rPr>
                  <a:t> </a:t>
                </a:r>
              </a:p>
            </p:txBody>
          </p:sp>
        </mc:Fallback>
      </mc:AlternateContent>
    </p:spTree>
    <p:extLst>
      <p:ext uri="{BB962C8B-B14F-4D97-AF65-F5344CB8AC3E}">
        <p14:creationId xmlns:p14="http://schemas.microsoft.com/office/powerpoint/2010/main" val="392891128"/>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C00000"/>
                    </a:solidFill>
                    <a:latin typeface="+mj-lt"/>
                  </a:rPr>
                  <a:t>NFA </a:t>
                </a:r>
                <a14:m>
                  <m:oMathPara>
                    <m:oMathParaPr>
                      <m:jc/>
                    </m:oMathParaPr>
                    <m:oMath>
                      <m:r>
                        <a:rPr lang="en-US" i="1" smtClean="0">
                          <a:solidFill>
                            <a:srgbClr val="C00000"/>
                          </a:solidFill>
                          <a:latin typeface="Cambria Math" panose="02040503050406030204" pitchFamily="18" charset="0"/>
                          <a:ea typeface="Cambria Math" panose="02040503050406030204" pitchFamily="18" charset="0"/>
                        </a:rPr>
                        <m:t>≡</m:t>
                      </m:r>
                    </m:oMath>
                  </m:oMathPara>
                </a14:m>
                <a:r>
                  <a:rPr lang="en-IN">
                    <a:solidFill>
                      <a:srgbClr val="C00000"/>
                    </a:solidFill>
                    <a:latin typeface="+mj-lt"/>
                  </a:rPr>
                  <a:t> DFA</a:t>
                </a: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4335" t="-35227" b="-44318"/>
                </a:stretch>
              </a:blipFill>
            </p:spPr>
            <p:txBody>
              <a:bodyPr/>
              <a:lstStyle/>
              <a:p>
                <a:r>
                  <a:rPr lang="en-IN">
                    <a:noFill/>
                  </a:rPr>
                  <a:t> </a:t>
                </a:r>
              </a:p>
            </p:txBody>
          </p:sp>
        </mc:Fallback>
      </mc:AlternateContent>
    </p:spTree>
    <p:extLst>
      <p:ext uri="{BB962C8B-B14F-4D97-AF65-F5344CB8AC3E}">
        <p14:creationId xmlns:p14="http://schemas.microsoft.com/office/powerpoint/2010/main" val="1402885757"/>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EC4AA86-6686-E59B-2238-C06A7F83B851}"/>
              </a:ext>
            </a:extLst>
          </p:cNvPr>
          <p:cNvSpPr>
            <a:spLocks noGrp="1"/>
          </p:cNvSpPr>
          <p:nvPr>
            <p:ph sz="quarter" idx="10"/>
          </p:nvPr>
        </p:nvSpPr>
        <p:spPr/>
        <p:txBody>
          <a:bodyPr/>
          <a:lstStyle/>
          <a:p>
            <a:r>
              <a:rPr lang="en-US"/>
              <a:t> </a:t>
            </a:r>
            <a:endParaRPr lang="en-IN"/>
          </a:p>
        </p:txBody>
      </p:sp>
      <p:sp>
        <p:nvSpPr>
          <p:cNvPr id="3" name="Subtitle 2">
            <a:extLst>
              <a:ext uri="{FF2B5EF4-FFF2-40B4-BE49-F238E27FC236}">
                <a16:creationId xmlns:a16="http://schemas.microsoft.com/office/drawing/2014/main" id="{2504F0D3-03EA-6C38-5E4D-E5B66575DBFE}"/>
              </a:ext>
            </a:extLst>
          </p:cNvPr>
          <p:cNvSpPr txBox="1"/>
          <p:nvPr/>
        </p:nvSpPr>
        <p:spPr>
          <a:xfrm>
            <a:off x="3124200" y="2971800"/>
            <a:ext cx="2667000" cy="61555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kern="0">
                <a:solidFill>
                  <a:srgbClr val="7030A0"/>
                </a:solidFill>
              </a:rPr>
              <a:t>Thank you</a:t>
            </a:r>
            <a:endParaRPr lang="en-IN" sz="4000" kern="0">
              <a:solidFill>
                <a:srgbClr val="7030A0"/>
              </a:solidFill>
            </a:endParaRPr>
          </a:p>
        </p:txBody>
      </p:sp>
    </p:spTree>
    <p:extLst>
      <p:ext uri="{BB962C8B-B14F-4D97-AF65-F5344CB8AC3E}">
        <p14:creationId xmlns:p14="http://schemas.microsoft.com/office/powerpoint/2010/main" val="2330760111"/>
      </p:ext>
    </p:extLst>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object 2"/>
          <p:cNvSpPr txBox="1">
            <a:spLocks noGrp="1"/>
          </p:cNvSpPr>
          <p:nvPr>
            <p:ph type="title"/>
          </p:nvPr>
        </p:nvSpPr>
        <p:spPr>
          <a:xfrm>
            <a:off x="1050925" y="4114875"/>
            <a:ext cx="7042150" cy="1030410"/>
          </a:xfrm>
          <a:prstGeom prst="rect">
            <a:avLst/>
          </a:prstGeom>
        </p:spPr>
        <p:txBody>
          <a:bodyPr vert="horz" wrap="square" lIns="0" tIns="14605" rIns="0" bIns="0" rtlCol="0">
            <a:spAutoFit/>
          </a:bodyPr>
          <a:lstStyle/>
          <a:p>
            <a:pPr marL="1098550">
              <a:lnSpc>
                <a:spcPct val="100000"/>
              </a:lnSpc>
              <a:spcBef>
                <a:spcPts val="115"/>
              </a:spcBef>
            </a:pPr>
            <a:r>
              <a:rPr lang="en-US" spc="-125"/>
              <a:t>Theory of Computation </a:t>
            </a:r>
            <a:br>
              <a:rPr lang="en-US" spc="-125"/>
            </a:br>
            <a:r>
              <a:rPr spc="-140"/>
              <a:t>(CS</a:t>
            </a:r>
            <a:r>
              <a:rPr spc="-665"/>
              <a:t> </a:t>
            </a:r>
            <a:r>
              <a:rPr lang="en-US" spc="-665"/>
              <a:t> </a:t>
            </a:r>
            <a:r>
              <a:rPr spc="-110"/>
              <a:t>F3</a:t>
            </a:r>
            <a:r>
              <a:rPr lang="en-US" spc="-110"/>
              <a:t>51</a:t>
            </a:r>
            <a:r>
              <a:rPr spc="-110"/>
              <a:t>)</a:t>
            </a:r>
          </a:p>
        </p:txBody>
      </p:sp>
      <p:sp>
        <p:nvSpPr>
          <p:cNvPr id="3" name="object 3"/>
          <p:cNvSpPr txBox="1"/>
          <p:nvPr/>
        </p:nvSpPr>
        <p:spPr>
          <a:xfrm>
            <a:off x="6865111" y="5295861"/>
            <a:ext cx="1651000" cy="5207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a:t>
            </a:r>
            <a:endParaRPr sz="1600">
              <a:latin typeface="Arial"/>
              <a:cs typeface="Arial"/>
            </a:endParaRPr>
          </a:p>
          <a:p>
            <a:pPr marL="631190">
              <a:lnSpc>
                <a:spcPct val="100000"/>
              </a:lnSpc>
            </a:pPr>
            <a:r>
              <a:rPr sz="1400" spc="-10">
                <a:solidFill>
                  <a:srgbClr val="FFFFFF"/>
                </a:solidFill>
                <a:latin typeface="Arial"/>
                <a:cs typeface="Arial"/>
              </a:rPr>
              <a:t>CS&amp;IS</a:t>
            </a:r>
            <a:r>
              <a:rPr sz="1400" spc="-35">
                <a:solidFill>
                  <a:srgbClr val="FFFFFF"/>
                </a:solidFill>
                <a:latin typeface="Arial"/>
                <a:cs typeface="Arial"/>
              </a:rPr>
              <a:t> </a:t>
            </a:r>
            <a:r>
              <a:rPr sz="1400" spc="-10">
                <a:solidFill>
                  <a:srgbClr val="FFFFFF"/>
                </a:solidFill>
                <a:latin typeface="Arial"/>
                <a:cs typeface="Arial"/>
              </a:rPr>
              <a:t>Dept.</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object 2"/>
              <p:cNvSpPr txBox="1">
                <a:spLocks noGrp="1"/>
              </p:cNvSpPr>
              <p:nvPr>
                <p:ph type="title"/>
              </p:nvPr>
            </p:nvSpPr>
            <p:spPr>
              <a:xfrm>
                <a:off x="2136775" y="4114875"/>
                <a:ext cx="5254625" cy="1030410"/>
              </a:xfrm>
              <a:prstGeom prst="rect">
                <a:avLst/>
              </a:prstGeom>
            </p:spPr>
            <p:txBody>
              <a:bodyPr vert="horz" wrap="square" lIns="0" tIns="14605" rIns="0" bIns="0" rtlCol="0">
                <a:spAutoFit/>
              </a:bodyPr>
              <a:lstStyle/>
              <a:p>
                <a:pPr marL="12700">
                  <a:lnSpc>
                    <a:spcPct val="100000"/>
                  </a:lnSpc>
                  <a:spcBef>
                    <a:spcPts val="115"/>
                  </a:spcBef>
                </a:pPr>
                <a:r>
                  <a:rPr lang="en-US" spc="-90"/>
                  <a:t>Lecture -9  NFA with </a:t>
                </a:r>
                <a14:m>
                  <m:oMathPara>
                    <m:oMathParaPr>
                      <m:jc/>
                    </m:oMathParaPr>
                    <m:oMath>
                      <m:r>
                        <m:rPr>
                          <m:sty m:val="bi"/>
                        </m:rPr>
                        <a:rPr lang="en-US" b="1" i="1" spc="-90" smtClean="0">
                          <a:latin typeface="Cambria Math" panose="02040503050406030204" pitchFamily="18" charset="0"/>
                        </a:rPr>
                        <m:t>𝝐</m:t>
                      </m:r>
                    </m:oMath>
                  </m:oMathPara>
                </a14:m>
                <a:r>
                  <a:rPr lang="en-US" spc="-130"/>
                  <a:t>-				transitions</a:t>
                </a:r>
                <a:endParaRPr spc="-130"/>
              </a:p>
            </p:txBody>
          </p:sp>
        </mc:Choice>
        <mc:Fallback>
          <p:sp>
            <p:nvSpPr>
              <p:cNvPr id="2" name="object 2"/>
              <p:cNvSpPr txBox="1">
                <a:spLocks noGrp="1" noRot="1" noChangeAspect="1" noMove="1" noResize="1" noEditPoints="1" noAdjustHandles="1" noChangeArrowheads="1" noChangeShapeType="1" noTextEdit="1"/>
              </p:cNvSpPr>
              <p:nvPr>
                <p:ph type="title"/>
              </p:nvPr>
            </p:nvSpPr>
            <p:spPr>
              <a:xfrm>
                <a:off x="2136775" y="4114875"/>
                <a:ext cx="5254625" cy="1030410"/>
              </a:xfrm>
              <a:prstGeom prst="rect">
                <a:avLst/>
              </a:prstGeom>
              <a:blipFill>
                <a:blip r:embed="rId2"/>
                <a:stretch>
                  <a:fillRect l="-4640" t="-11243" r="0" b="-23669"/>
                </a:stretch>
              </a:blipFill>
            </p:spPr>
            <p:txBody>
              <a:bodyPr/>
              <a:lstStyle/>
              <a:p>
                <a:r>
                  <a:rPr lang="en-IN">
                    <a:noFill/>
                  </a:rPr>
                  <a:t> </a:t>
                </a:r>
              </a:p>
            </p:txBody>
          </p:sp>
        </mc:Fallback>
      </mc:AlternateContent>
      <p:sp>
        <p:nvSpPr>
          <p:cNvPr id="3" name="object 3"/>
          <p:cNvSpPr txBox="1"/>
          <p:nvPr/>
        </p:nvSpPr>
        <p:spPr>
          <a:xfrm>
            <a:off x="6096000" y="5633294"/>
            <a:ext cx="2496311" cy="294953"/>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305"/>
              </a:lnSpc>
            </a:pPr>
            <a:r>
              <a:rPr lang="en-US" sz="2000" spc="-5">
                <a:solidFill>
                  <a:srgbClr val="FFFFFF"/>
                </a:solidFill>
                <a:latin typeface="Arial"/>
                <a:cs typeface="Arial"/>
              </a:rPr>
              <a:t>Dr. Raghunath Reddy</a:t>
            </a:r>
            <a:endParaRPr sz="1400">
              <a:latin typeface="Arial"/>
              <a:cs typeface="Arial"/>
            </a:endParaRPr>
          </a:p>
        </p:txBody>
      </p:sp>
      <p:sp>
        <p:nvSpPr>
          <p:cNvPr id="4" name="object 4"/>
          <p:cNvSpPr txBox="1"/>
          <p:nvPr/>
        </p:nvSpPr>
        <p:spPr>
          <a:xfrm>
            <a:off x="195173" y="5318774"/>
            <a:ext cx="1684020" cy="59118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3204"/>
              </a:lnSpc>
            </a:pPr>
            <a:r>
              <a:rPr sz="2900" b="1" spc="-110">
                <a:solidFill>
                  <a:srgbClr val="FFFFFF"/>
                </a:solidFill>
                <a:latin typeface="Arial"/>
                <a:cs typeface="Arial"/>
              </a:rPr>
              <a:t>BITS</a:t>
            </a:r>
            <a:r>
              <a:rPr sz="2900" b="1" spc="-375">
                <a:solidFill>
                  <a:srgbClr val="FFFFFF"/>
                </a:solidFill>
                <a:latin typeface="Arial"/>
                <a:cs typeface="Arial"/>
              </a:rPr>
              <a:t> </a:t>
            </a:r>
            <a:r>
              <a:rPr sz="2900" spc="-125">
                <a:solidFill>
                  <a:srgbClr val="FFFFFF"/>
                </a:solidFill>
                <a:latin typeface="Arial"/>
                <a:cs typeface="Arial"/>
              </a:rPr>
              <a:t>Pilani</a:t>
            </a:r>
            <a:endParaRPr sz="2900">
              <a:latin typeface="Arial"/>
              <a:cs typeface="Arial"/>
            </a:endParaRPr>
          </a:p>
          <a:p>
            <a:pPr marL="48260">
              <a:lnSpc>
                <a:spcPts val="1335"/>
              </a:lnSpc>
            </a:pPr>
            <a:r>
              <a:rPr sz="1200">
                <a:solidFill>
                  <a:srgbClr val="FFFFFF"/>
                </a:solidFill>
                <a:latin typeface="Arial"/>
                <a:cs typeface="Arial"/>
              </a:rPr>
              <a:t>Hyderabad</a:t>
            </a:r>
            <a:r>
              <a:rPr sz="1200" spc="-80">
                <a:solidFill>
                  <a:srgbClr val="FFFFFF"/>
                </a:solidFill>
                <a:latin typeface="Arial"/>
                <a:cs typeface="Arial"/>
              </a:rPr>
              <a:t> </a:t>
            </a:r>
            <a:r>
              <a:rPr sz="1200" spc="-10">
                <a:solidFill>
                  <a:srgbClr val="FFFFFF"/>
                </a:solidFill>
                <a:latin typeface="Arial"/>
                <a:cs typeface="Arial"/>
              </a:rPr>
              <a:t>Campus</a:t>
            </a:r>
            <a:endParaRPr sz="1200">
              <a:latin typeface="Arial"/>
              <a:cs typeface="Arial"/>
            </a:endParaRPr>
          </a:p>
        </p:txBody>
      </p:sp>
      <p:sp>
        <p:nvSpPr>
          <p:cNvPr id="6" name="Footer Placeholder 5"/>
          <p:cNvSpPr>
            <a:spLocks noGrp="1"/>
          </p:cNvSpPr>
          <p:nvPr>
            <p:ph type="ftr" sz="quarter" idx="5"/>
          </p:nvPr>
        </p:nvSpPr>
        <p:spPr/>
        <p:txBody>
          <a:bodyPr/>
          <a:lstStyle/>
          <a:p>
            <a:pPr marL="12700">
              <a:lnSpc>
                <a:spcPct val="100000"/>
              </a:lnSpc>
            </a:pPr>
            <a:r>
              <a:rPr lang="en-IN" b="1" spc="-5">
                <a:latin typeface="Arial"/>
                <a:cs typeface="Arial"/>
              </a:rPr>
              <a:t>BITS </a:t>
            </a:r>
            <a:r>
              <a:rPr lang="en-IN" spc="-5"/>
              <a:t>Pilani, </a:t>
            </a:r>
            <a:r>
              <a:rPr lang="en-IN"/>
              <a:t>Hyderabad</a:t>
            </a:r>
            <a:r>
              <a:rPr lang="en-IN" spc="-80"/>
              <a:t> </a:t>
            </a:r>
            <a:r>
              <a:rPr lang="en-IN"/>
              <a:t>Campus</a:t>
            </a:r>
          </a:p>
        </p:txBody>
      </p:sp>
    </p:spTree>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Non-Deterministic finite automata (NFA)</a:t>
            </a:r>
            <a:endParaRPr lang="en-IN" sz="3200">
              <a:solidFill>
                <a:srgbClr val="7030A0"/>
              </a:solidFill>
              <a:latin typeface="+mj-lt"/>
            </a:endParaRPr>
          </a:p>
        </p:txBody>
      </p:sp>
      <mc:AlternateContent>
        <mc:Choice Requires="a14">
          <p:sp>
            <p:nvSpPr>
              <p:cNvPr id="4" name="TextBox 3">
                <a:extLst>
                  <a:ext uri="{FF2B5EF4-FFF2-40B4-BE49-F238E27FC236}">
                    <a16:creationId xmlns:a16="http://schemas.microsoft.com/office/drawing/2014/main" id="{9C574AB9-E9D5-07C1-DC71-2299DED3A6FB}"/>
                  </a:ext>
                </a:extLst>
              </p:cNvPr>
              <p:cNvSpPr txBox="1"/>
              <p:nvPr/>
            </p:nvSpPr>
            <p:spPr>
              <a:xfrm>
                <a:off x="457200" y="1524000"/>
                <a:ext cx="7620000" cy="474847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90000"/>
                  </a:lnSpc>
                  <a:defRPr/>
                </a:pPr>
                <a:r>
                  <a:rPr lang="en-US" sz="2800">
                    <a:solidFill>
                      <a:schemeClr val="tx1"/>
                    </a:solidFill>
                  </a:rPr>
                  <a:t>A </a:t>
                </a:r>
                <a:r>
                  <a:rPr lang="en-US" sz="2800">
                    <a:solidFill>
                      <a:srgbClr val="C00000"/>
                    </a:solidFill>
                  </a:rPr>
                  <a:t>NFA</a:t>
                </a:r>
                <a:r>
                  <a:rPr lang="en-US" sz="2800">
                    <a:solidFill>
                      <a:schemeClr val="tx1"/>
                    </a:solidFill>
                  </a:rPr>
                  <a:t> is a structure </a:t>
                </a:r>
                <a14:m>
                  <m:oMathPara>
                    <m:oMathParaPr>
                      <m:jc/>
                    </m:oMathParaPr>
                    <m:oMath>
                      <m:r>
                        <a:rPr lang="en-US" sz="2800" b="0" i="1" smtClean="0">
                          <a:solidFill>
                            <a:schemeClr val="tx1"/>
                          </a:solidFill>
                          <a:latin typeface="Cambria Math" panose="02040503050406030204" pitchFamily="18" charset="0"/>
                        </a:rPr>
                        <m:t>𝑀</m:t>
                      </m:r>
                      <m:r>
                        <a:rPr lang="en-US" sz="2800" b="0" i="1" smtClean="0">
                          <a:solidFill>
                            <a:schemeClr val="tx1"/>
                          </a:solidFill>
                          <a:latin typeface="Cambria Math" panose="02040503050406030204" pitchFamily="18" charset="0"/>
                        </a:rPr>
                        <m:t>=</m:t>
                      </m:r>
                      <m:d>
                        <m:dPr>
                          <m:begChr m:val="("/>
                          <m:sepChr m:val="|"/>
                          <m:endChr m:val=")"/>
                          <m:grow m:val="on"/>
                          <m:shp m:val="centered"/>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𝑄</m:t>
                          </m:r>
                          <m:r>
                            <a:rPr lang="en-US" sz="2800" b="0" i="1" smtClean="0">
                              <a:solidFill>
                                <a:schemeClr val="tx1"/>
                              </a:solidFill>
                              <a:latin typeface="Cambria Math" panose="02040503050406030204" pitchFamily="18" charset="0"/>
                            </a:rPr>
                            <m:t>, </m:t>
                          </m:r>
                          <m:r>
                            <m:rPr>
                              <m:sty m:val="p"/>
                            </m:rPr>
                            <a:rPr lang="en-US" sz="2800" b="0" i="0" smtClean="0">
                              <a:solidFill>
                                <a:schemeClr val="tx1"/>
                              </a:solidFill>
                              <a:latin typeface="Cambria Math" panose="02040503050406030204" pitchFamily="18" charset="0"/>
                            </a:rPr>
                            <m:t>Σ</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𝐹</m:t>
                          </m:r>
                        </m:e>
                      </m:d>
                      <m:r>
                        <a:rPr lang="en-US" sz="2800" b="0" i="1" smtClean="0">
                          <a:solidFill>
                            <a:schemeClr val="tx1"/>
                          </a:solidFill>
                          <a:latin typeface="Cambria Math" panose="02040503050406030204" pitchFamily="18" charset="0"/>
                        </a:rPr>
                        <m:t>, </m:t>
                      </m:r>
                    </m:oMath>
                  </m:oMathPara>
                </a14:m>
                <a:r>
                  <a:rPr lang="en-US" sz="2800">
                    <a:solidFill>
                      <a:schemeClr val="tx1"/>
                    </a:solidFill>
                  </a:rPr>
                  <a:t> where</a:t>
                </a:r>
              </a:p>
              <a:p>
                <a:pPr eaLnBrk="1" hangingPunct="1">
                  <a:lnSpc>
                    <a:spcPct val="90000"/>
                  </a:lnSpc>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𝑄</m:t>
                      </m:r>
                    </m:oMath>
                  </m:oMathPara>
                </a14:m>
                <a:r>
                  <a:rPr lang="en-US" sz="2800">
                    <a:solidFill>
                      <a:schemeClr val="tx1"/>
                    </a:solidFill>
                  </a:rPr>
                  <a:t> is a set of finite </a:t>
                </a:r>
                <a:r>
                  <a:rPr lang="en-US" sz="2800">
                    <a:solidFill>
                      <a:srgbClr val="C00000"/>
                    </a:solidFill>
                  </a:rPr>
                  <a:t>states</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m:rPr>
                          <m:sty m:val="p"/>
                        </m:rPr>
                        <a:rPr lang="en-US" sz="2800" b="0" i="0" smtClean="0">
                          <a:solidFill>
                            <a:schemeClr val="tx1"/>
                          </a:solidFill>
                          <a:latin typeface="Cambria Math" panose="02040503050406030204" pitchFamily="18" charset="0"/>
                        </a:rPr>
                        <m:t>Σ</m:t>
                      </m:r>
                    </m:oMath>
                  </m:oMathPara>
                </a14:m>
                <a:r>
                  <a:rPr lang="en-US" sz="2800">
                    <a:solidFill>
                      <a:schemeClr val="tx1"/>
                    </a:solidFill>
                  </a:rPr>
                  <a:t> is an </a:t>
                </a:r>
                <a:r>
                  <a:rPr lang="en-US" sz="2800">
                    <a:solidFill>
                      <a:srgbClr val="C00000"/>
                    </a:solidFill>
                  </a:rPr>
                  <a:t>input alphabet</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𝑄</m:t>
                      </m:r>
                      <m:r>
                        <a:rPr lang="en-US" sz="2800" b="0" i="1" smtClean="0">
                          <a:solidFill>
                            <a:schemeClr val="tx1"/>
                          </a:solidFill>
                          <a:latin typeface="Cambria Math" panose="02040503050406030204" pitchFamily="18" charset="0"/>
                        </a:rPr>
                        <m:t>×</m:t>
                      </m:r>
                      <m:r>
                        <m:rPr>
                          <m:sty m:val="p"/>
                        </m:rPr>
                        <a:rPr lang="en-US" sz="2800" b="0" i="0" smtClean="0">
                          <a:solidFill>
                            <a:schemeClr val="tx1"/>
                          </a:solidFill>
                          <a:latin typeface="Cambria Math" panose="02040503050406030204" pitchFamily="18" charset="0"/>
                        </a:rPr>
                        <m:t>Σ</m:t>
                      </m:r>
                      <m:r>
                        <a:rPr lang="en-US" sz="2800" b="0" i="1" smtClean="0">
                          <a:solidFill>
                            <a:schemeClr val="tx1"/>
                          </a:solidFill>
                          <a:latin typeface="Cambria Math" panose="02040503050406030204" pitchFamily="18" charset="0"/>
                        </a:rPr>
                        <m:t> →</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2</m:t>
                          </m:r>
                        </m:e>
                        <m:sup>
                          <m:r>
                            <a:rPr lang="en-US" sz="2800" b="0" i="1" smtClean="0">
                              <a:solidFill>
                                <a:schemeClr val="tx1"/>
                              </a:solidFill>
                              <a:latin typeface="Cambria Math" panose="02040503050406030204" pitchFamily="18" charset="0"/>
                            </a:rPr>
                            <m:t>𝑄</m:t>
                          </m:r>
                        </m:sup>
                      </m:sSup>
                    </m:oMath>
                  </m:oMathPara>
                </a14:m>
                <a:r>
                  <a:rPr lang="en-US" sz="2800">
                    <a:solidFill>
                      <a:schemeClr val="tx1"/>
                    </a:solidFill>
                  </a:rPr>
                  <a:t> is the </a:t>
                </a:r>
                <a:r>
                  <a:rPr lang="en-US" sz="2800">
                    <a:solidFill>
                      <a:srgbClr val="C00000"/>
                    </a:solidFill>
                  </a:rPr>
                  <a:t>transition function</a:t>
                </a:r>
                <a:r>
                  <a:rPr lang="en-US" sz="2800">
                    <a:solidFill>
                      <a:schemeClr val="tx1"/>
                    </a:solidFill>
                  </a:rPr>
                  <a:t>;</a:t>
                </a:r>
              </a:p>
              <a:p>
                <a:pPr lvl="1">
                  <a:lnSpc>
                    <a:spcPct val="90000"/>
                  </a:lnSpc>
                  <a:defRPr/>
                </a:pPr>
                <a:r>
                  <a:rPr lang="en-US" sz="2800"/>
                  <a:t>           (</a:t>
                </a:r>
                <a14:m>
                  <m:oMathPara>
                    <m:oMathParaPr>
                      <m:jc/>
                    </m:oMathParaPr>
                    <m:oMath>
                      <m:sSup>
                        <m:sSupPr>
                          <m:ctrlPr>
                            <a:rPr lang="en-US" sz="2800" i="1">
                              <a:latin typeface="Cambria Math" panose="02040503050406030204" pitchFamily="18" charset="0"/>
                            </a:rPr>
                          </m:ctrlPr>
                        </m:sSupPr>
                        <m:e>
                          <m:r>
                            <a:rPr lang="en-US" sz="2800" i="1">
                              <a:latin typeface="Cambria Math" panose="02040503050406030204" pitchFamily="18" charset="0"/>
                            </a:rPr>
                            <m:t>2</m:t>
                          </m:r>
                        </m:e>
                        <m:sup>
                          <m:r>
                            <a:rPr lang="en-US" sz="2800" i="1">
                              <a:latin typeface="Cambria Math" panose="02040503050406030204" pitchFamily="18" charset="0"/>
                            </a:rPr>
                            <m:t>𝑄</m:t>
                          </m:r>
                        </m:sup>
                      </m:sSup>
                    </m:oMath>
                  </m:oMathPara>
                </a14:m>
                <a:r>
                  <a:rPr lang="en-US" sz="2800">
                    <a:solidFill>
                      <a:schemeClr val="tx1"/>
                    </a:solidFill>
                  </a:rPr>
                  <a:t> is the power set of </a:t>
                </a:r>
                <a14:m>
                  <m:oMathPara>
                    <m:oMathParaPr>
                      <m:jc/>
                    </m:oMathParaPr>
                    <m:oMath>
                      <m:r>
                        <a:rPr lang="en-US" sz="2800" b="0" i="1" smtClean="0">
                          <a:solidFill>
                            <a:schemeClr val="tx1"/>
                          </a:solidFill>
                          <a:latin typeface="Cambria Math" panose="02040503050406030204" pitchFamily="18" charset="0"/>
                        </a:rPr>
                        <m:t>𝑄</m:t>
                      </m:r>
                    </m:oMath>
                  </m:oMathPara>
                </a14:m>
                <a:r>
                  <a:rPr lang="en-US" sz="2800">
                    <a:solidFill>
                      <a:schemeClr val="tx1"/>
                    </a:solidFill>
                  </a:rPr>
                  <a:t>)</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𝑄</m:t>
                      </m:r>
                    </m:oMath>
                  </m:oMathPara>
                </a14:m>
                <a:r>
                  <a:rPr lang="en-US" sz="2800">
                    <a:solidFill>
                      <a:schemeClr val="tx1"/>
                    </a:solidFill>
                  </a:rPr>
                  <a:t> is the </a:t>
                </a:r>
                <a:r>
                  <a:rPr lang="en-US" sz="2800">
                    <a:solidFill>
                      <a:srgbClr val="C00000"/>
                    </a:solidFill>
                  </a:rPr>
                  <a:t>start state</a:t>
                </a:r>
                <a:r>
                  <a:rPr lang="en-US" sz="2800">
                    <a:solidFill>
                      <a:schemeClr val="tx1"/>
                    </a:solidFill>
                  </a:rPr>
                  <a: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𝐹</m:t>
                      </m:r>
                    </m:oMath>
                  </m:oMathPara>
                </a14:m>
                <a:r>
                  <a:rPr lang="en-US" sz="2800">
                    <a:solidFill>
                      <a:schemeClr val="tx1"/>
                    </a:solidFill>
                  </a:rPr>
                  <a:t> </a:t>
                </a:r>
                <a:r>
                  <a:rPr lang="en-US" sz="2800"/>
                  <a:t>is the set of </a:t>
                </a:r>
                <a:r>
                  <a:rPr lang="en-US" sz="2800">
                    <a:solidFill>
                      <a:srgbClr val="C00000"/>
                    </a:solidFill>
                  </a:rPr>
                  <a:t>final states</a:t>
                </a:r>
                <a:r>
                  <a:rPr lang="en-US" sz="2800"/>
                  <a:t>, </a:t>
                </a:r>
                <a14:m>
                  <m:oMathPara>
                    <m:oMathParaPr>
                      <m:jc/>
                    </m:oMathParaPr>
                    <m:o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 </m:t>
                      </m:r>
                    </m:oMath>
                  </m:oMathPara>
                </a14:m>
                <a:endParaRPr lang="en-US" sz="2800">
                  <a:solidFill>
                    <a:schemeClr val="tx1"/>
                  </a:solidFill>
                </a:endParaRPr>
              </a:p>
            </p:txBody>
          </p:sp>
        </mc:Choice>
        <mc:Fallback>
          <p:sp>
            <p:nvSpPr>
              <p:cNvPr id="4" name="TextBox 3">
                <a:extLst>
                  <a:ext uri="{FF2B5EF4-FFF2-40B4-BE49-F238E27FC236}">
                    <a16:creationId xmlns:a16="http://schemas.microsoft.com/office/drawing/2014/main" id="{9C574AB9-E9D5-07C1-DC71-2299DED3A6FB}"/>
                  </a:ext>
                </a:extLst>
              </p:cNvPr>
              <p:cNvSpPr txBox="1">
                <a:spLocks noRot="1" noChangeAspect="1" noMove="1" noResize="1" noEditPoints="1" noAdjustHandles="1" noChangeArrowheads="1" noChangeShapeType="1" noTextEdit="1"/>
              </p:cNvSpPr>
              <p:nvPr/>
            </p:nvSpPr>
            <p:spPr>
              <a:xfrm>
                <a:off x="457200" y="1524000"/>
                <a:ext cx="7620000" cy="4748479"/>
              </a:xfrm>
              <a:prstGeom prst="rect">
                <a:avLst/>
              </a:prstGeom>
              <a:blipFill>
                <a:blip r:embed="rId2"/>
                <a:stretch>
                  <a:fillRect l="-1600" t="-2054" b="-2696"/>
                </a:stretch>
              </a:blipFill>
            </p:spPr>
            <p:txBody>
              <a:bodyPr/>
              <a:lstStyle/>
              <a:p>
                <a:r>
                  <a:rPr lang="en-IN">
                    <a:noFill/>
                  </a:rPr>
                  <a:t> </a:t>
                </a:r>
              </a:p>
            </p:txBody>
          </p:sp>
        </mc:Fallback>
      </mc:AlternateContent>
    </p:spTree>
    <p:extLst>
      <p:ext uri="{BB962C8B-B14F-4D97-AF65-F5344CB8AC3E}">
        <p14:creationId xmlns:p14="http://schemas.microsoft.com/office/powerpoint/2010/main" val="11699924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Picture 4">
            <a:extLst>
              <a:ext uri="{FF2B5EF4-FFF2-40B4-BE49-F238E27FC236}">
                <a16:creationId xmlns:a16="http://schemas.microsoft.com/office/drawing/2014/main" id="{9B1F68EA-80F4-E183-18A0-B7089FA6422E}"/>
              </a:ext>
            </a:extLst>
          </p:cNvPr>
          <p:cNvPicPr>
            <a:picLocks noChangeAspect="1"/>
          </p:cNvPicPr>
          <p:nvPr/>
        </p:nvPicPr>
        <p:blipFill>
          <a:blip r:embed="rId2"/>
          <a:srcRect r="11736"/>
          <a:stretch>
            <a:fillRect/>
          </a:stretch>
        </p:blipFill>
        <p:spPr>
          <a:xfrm>
            <a:off x="685801" y="1557454"/>
            <a:ext cx="4724400" cy="4538546"/>
          </a:xfrm>
          <a:prstGeom prst="rect">
            <a:avLst/>
          </a:prstGeom>
        </p:spPr>
      </p:pic>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7030A0"/>
                </a:solidFill>
                <a:latin typeface="+mj-lt"/>
              </a:rPr>
              <a:t>Non-deterministic FA</a:t>
            </a:r>
            <a:endParaRPr lang="en-IN" sz="3200">
              <a:solidFill>
                <a:srgbClr val="7030A0"/>
              </a:solidFill>
              <a:latin typeface="+mj-lt"/>
            </a:endParaRPr>
          </a:p>
        </p:txBody>
      </p:sp>
      <p:pic>
        <p:nvPicPr>
          <p:cNvPr id="7" name="Picture 6">
            <a:extLst>
              <a:ext uri="{FF2B5EF4-FFF2-40B4-BE49-F238E27FC236}">
                <a16:creationId xmlns:a16="http://schemas.microsoft.com/office/drawing/2014/main" id="{B03CEB60-BCF1-5EAE-7DD5-427AC10AA2F7}"/>
              </a:ext>
            </a:extLst>
          </p:cNvPr>
          <p:cNvPicPr>
            <a:picLocks noChangeAspect="1"/>
          </p:cNvPicPr>
          <p:nvPr/>
        </p:nvPicPr>
        <p:blipFill>
          <a:blip r:embed="rId3"/>
          <a:srcRect r="10085" b="1439"/>
          <a:stretch>
            <a:fillRect/>
          </a:stretch>
        </p:blipFill>
        <p:spPr>
          <a:xfrm rot="16200000">
            <a:off x="5731576" y="2952399"/>
            <a:ext cx="2438177" cy="3690528"/>
          </a:xfrm>
          <a:prstGeom prst="rect">
            <a:avLst/>
          </a:prstGeom>
        </p:spPr>
      </p:pic>
      <p:contentPart p14:bwMode="auto" r:id="rId4">
        <p14:nvContentPartPr>
          <p14:cNvPr id="3" name="Ink 2"/>
          <p14:cNvContentPartPr/>
          <p14:nvPr/>
        </p14:nvContentPartPr>
        <p14:xfrm>
          <a:off x="1832400" y="1526040"/>
          <a:ext cx="6915960" cy="4666320"/>
        </p14:xfrm>
      </p:contentPart>
    </p:spTree>
    <p:extLst>
      <p:ext uri="{BB962C8B-B14F-4D97-AF65-F5344CB8AC3E}">
        <p14:creationId xmlns:p14="http://schemas.microsoft.com/office/powerpoint/2010/main" val="368661973"/>
      </p:ext>
    </p:extLst>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7010400" cy="533400"/>
          </a:xfrm>
        </p:spPr>
        <p:txBody>
          <a:bodyPr>
            <a:normAutofit fontScale="85000" lnSpcReduction="10000"/>
          </a:bodyPr>
          <a:lstStyle/>
          <a:p>
            <a:r>
              <a:rPr lang="en-US" sz="3200">
                <a:solidFill>
                  <a:srgbClr val="7030A0"/>
                </a:solidFill>
                <a:latin typeface="+mj-lt"/>
              </a:rPr>
              <a:t>Non-deterministic FA (</a:t>
            </a:r>
            <a:r>
              <a:rPr lang="en-US" sz="3200">
                <a:solidFill>
                  <a:srgbClr val="FF0000"/>
                </a:solidFill>
              </a:rPr>
              <a:t>Extended transition function) </a:t>
            </a:r>
          </a:p>
        </p:txBody>
      </p:sp>
      <p:pic>
        <p:nvPicPr>
          <p:cNvPr id="7" name="Picture 6" descr="Table&#10;&#10;Description automatically generated with medium confidence">
            <a:extLst>
              <a:ext uri="{FF2B5EF4-FFF2-40B4-BE49-F238E27FC236}">
                <a16:creationId xmlns:a16="http://schemas.microsoft.com/office/drawing/2014/main" id="{749EBA62-B845-4A21-E824-22368120723B}"/>
              </a:ext>
            </a:extLst>
          </p:cNvPr>
          <p:cNvPicPr>
            <a:picLocks noChangeAspect="1"/>
          </p:cNvPicPr>
          <p:nvPr/>
        </p:nvPicPr>
        <p:blipFill>
          <a:blip r:embed="rId2">
            <a:extLst>
              <a:ext uri="{28A0092B-C50C-407E-A947-70E740481C1C}">
                <a14:useLocalDpi xmlns:a14="http://schemas.microsoft.com/office/drawing/2010/main" val="0"/>
              </a:ext>
            </a:extLst>
          </a:blip>
          <a:srcRect l="7814" t="30902" r="79603" b="11922"/>
          <a:stretch>
            <a:fillRect/>
          </a:stretch>
        </p:blipFill>
        <p:spPr>
          <a:xfrm rot="5400000">
            <a:off x="2552698" y="-898384"/>
            <a:ext cx="914401" cy="5715001"/>
          </a:xfrm>
          <a:prstGeom prst="rect">
            <a:avLst/>
          </a:prstGeom>
        </p:spPr>
      </p:pic>
      <p:pic>
        <p:nvPicPr>
          <p:cNvPr id="8" name="Picture 7" descr="Table&#10;&#10;Description automatically generated with medium confidence">
            <a:extLst>
              <a:ext uri="{FF2B5EF4-FFF2-40B4-BE49-F238E27FC236}">
                <a16:creationId xmlns:a16="http://schemas.microsoft.com/office/drawing/2014/main" id="{2B20978E-FAD6-CD7F-324A-6CF07CD58FC1}"/>
              </a:ext>
            </a:extLst>
          </p:cNvPr>
          <p:cNvPicPr>
            <a:picLocks noChangeAspect="1"/>
          </p:cNvPicPr>
          <p:nvPr/>
        </p:nvPicPr>
        <p:blipFill>
          <a:blip r:embed="rId2">
            <a:extLst>
              <a:ext uri="{28A0092B-C50C-407E-A947-70E740481C1C}">
                <a14:useLocalDpi xmlns:a14="http://schemas.microsoft.com/office/drawing/2010/main" val="0"/>
              </a:ext>
            </a:extLst>
          </a:blip>
          <a:srcRect l="51674" t="6507" r="29670" b="11921"/>
          <a:stretch>
            <a:fillRect/>
          </a:stretch>
        </p:blipFill>
        <p:spPr>
          <a:xfrm rot="5400000">
            <a:off x="3398795" y="971751"/>
            <a:ext cx="1355813" cy="8153403"/>
          </a:xfrm>
          <a:prstGeom prst="rect">
            <a:avLst/>
          </a:prstGeom>
        </p:spPr>
      </p:pic>
      <p:pic>
        <p:nvPicPr>
          <p:cNvPr id="9" name="Picture 8" descr="Table&#10;&#10;Description automatically generated with medium confidence">
            <a:extLst>
              <a:ext uri="{FF2B5EF4-FFF2-40B4-BE49-F238E27FC236}">
                <a16:creationId xmlns:a16="http://schemas.microsoft.com/office/drawing/2014/main" id="{221D5ADD-5C21-D5A7-51A0-8902B28E93C3}"/>
              </a:ext>
            </a:extLst>
          </p:cNvPr>
          <p:cNvPicPr>
            <a:picLocks noChangeAspect="1"/>
          </p:cNvPicPr>
          <p:nvPr/>
        </p:nvPicPr>
        <p:blipFill>
          <a:blip r:embed="rId2">
            <a:extLst>
              <a:ext uri="{28A0092B-C50C-407E-A947-70E740481C1C}">
                <a14:useLocalDpi xmlns:a14="http://schemas.microsoft.com/office/drawing/2010/main" val="0"/>
              </a:ext>
            </a:extLst>
          </a:blip>
          <a:srcRect l="20007" t="47888" r="65313" b="11921"/>
          <a:stretch>
            <a:fillRect/>
          </a:stretch>
        </p:blipFill>
        <p:spPr>
          <a:xfrm rot="5400000">
            <a:off x="1496567" y="811008"/>
            <a:ext cx="1066802" cy="4017263"/>
          </a:xfrm>
          <a:prstGeom prst="rect">
            <a:avLst/>
          </a:prstGeom>
        </p:spPr>
      </p:pic>
      <p:pic>
        <p:nvPicPr>
          <p:cNvPr id="10" name="Picture 9" descr="Table&#10;&#10;Description automatically generated with medium confidence">
            <a:extLst>
              <a:ext uri="{FF2B5EF4-FFF2-40B4-BE49-F238E27FC236}">
                <a16:creationId xmlns:a16="http://schemas.microsoft.com/office/drawing/2014/main" id="{5C0752B5-0FEF-EDF7-8E4A-E593B794A713}"/>
              </a:ext>
            </a:extLst>
          </p:cNvPr>
          <p:cNvPicPr>
            <a:picLocks noChangeAspect="1"/>
          </p:cNvPicPr>
          <p:nvPr/>
        </p:nvPicPr>
        <p:blipFill>
          <a:blip r:embed="rId2">
            <a:extLst>
              <a:ext uri="{28A0092B-C50C-407E-A947-70E740481C1C}">
                <a14:useLocalDpi xmlns:a14="http://schemas.microsoft.com/office/drawing/2010/main" val="0"/>
              </a:ext>
            </a:extLst>
          </a:blip>
          <a:srcRect l="34295" t="6507" r="50725" b="11921"/>
          <a:stretch>
            <a:fillRect/>
          </a:stretch>
        </p:blipFill>
        <p:spPr>
          <a:xfrm rot="5400000">
            <a:off x="3553715" y="-179338"/>
            <a:ext cx="1088642" cy="8153403"/>
          </a:xfrm>
          <a:prstGeom prst="rect">
            <a:avLst/>
          </a:prstGeom>
        </p:spPr>
      </p:pic>
      <mc:AlternateContent>
        <mc:Choice Requires="a14">
          <p:sp>
            <p:nvSpPr>
              <p:cNvPr id="11" name="TextBox 10">
                <a:extLst>
                  <a:ext uri="{FF2B5EF4-FFF2-40B4-BE49-F238E27FC236}">
                    <a16:creationId xmlns:a16="http://schemas.microsoft.com/office/drawing/2014/main" id="{AB787E7F-10CB-35E3-FD52-69CB75E4EBD3}"/>
                  </a:ext>
                </a:extLst>
              </p:cNvPr>
              <p:cNvSpPr txBox="1"/>
              <p:nvPr/>
            </p:nvSpPr>
            <p:spPr>
              <a:xfrm>
                <a:off x="326139" y="5356084"/>
                <a:ext cx="7848600" cy="122296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a:solidFill>
                      <a:srgbClr val="C00000"/>
                    </a:solidFill>
                  </a:rPr>
                  <a:t>A string </a:t>
                </a:r>
                <a14:m>
                  <m:oMathPara>
                    <m:oMathParaPr>
                      <m:jc/>
                    </m:oMathParaPr>
                    <m:oMath>
                      <m:r>
                        <a:rPr lang="en-US" sz="3600" b="0" i="1" smtClean="0">
                          <a:solidFill>
                            <a:srgbClr val="C00000"/>
                          </a:solidFill>
                          <a:latin typeface="Cambria Math" panose="02040503050406030204" pitchFamily="18" charset="0"/>
                        </a:rPr>
                        <m:t>𝑥</m:t>
                      </m:r>
                    </m:oMath>
                  </m:oMathPara>
                </a14:m>
                <a:r>
                  <a:rPr lang="en-IN" sz="3600">
                    <a:solidFill>
                      <a:srgbClr val="C00000"/>
                    </a:solidFill>
                  </a:rPr>
                  <a:t> is said to be accepted if </a:t>
                </a:r>
                <a14:m>
                  <m:oMathPara>
                    <m:oMathParaPr>
                      <m:jc/>
                    </m:oMathParaPr>
                    <m:oMath>
                      <m:sSup>
                        <m:sSupPr>
                          <m:ctrlPr>
                            <a:rPr lang="en-US" sz="3600" i="1">
                              <a:solidFill>
                                <a:srgbClr val="C00000"/>
                              </a:solidFill>
                              <a:latin typeface="Cambria Math" panose="02040503050406030204" pitchFamily="18" charset="0"/>
                            </a:rPr>
                          </m:ctrlPr>
                        </m:sSupPr>
                        <m:e>
                          <m:r>
                            <a:rPr lang="en-US" sz="3600" i="1">
                              <a:solidFill>
                                <a:srgbClr val="C00000"/>
                              </a:solidFill>
                              <a:latin typeface="Cambria Math" panose="02040503050406030204" pitchFamily="18" charset="0"/>
                            </a:rPr>
                            <m:t>𝛿</m:t>
                          </m:r>
                        </m:e>
                        <m:sup>
                          <m:r>
                            <a:rPr lang="en-US" sz="3600" i="1">
                              <a:solidFill>
                                <a:srgbClr val="C00000"/>
                              </a:solidFill>
                              <a:latin typeface="Cambria Math" panose="02040503050406030204" pitchFamily="18" charset="0"/>
                            </a:rPr>
                            <m:t>̂</m:t>
                          </m:r>
                        </m:sup>
                      </m:sSup>
                      <m:d>
                        <m:dPr>
                          <m:begChr m:val="("/>
                          <m:sepChr m:val="|"/>
                          <m:endChr m:val=")"/>
                          <m:grow m:val="on"/>
                          <m:shp m:val="centered"/>
                          <m:ctrlPr>
                            <a:rPr lang="en-US" sz="3600" i="1">
                              <a:solidFill>
                                <a:srgbClr val="C00000"/>
                              </a:solidFill>
                              <a:latin typeface="Cambria Math" panose="02040503050406030204" pitchFamily="18" charset="0"/>
                            </a:rPr>
                          </m:ctrlPr>
                        </m:dPr>
                        <m:e>
                          <m:r>
                            <a:rPr lang="en-US" sz="3600" i="1">
                              <a:solidFill>
                                <a:srgbClr val="C00000"/>
                              </a:solidFill>
                              <a:latin typeface="Cambria Math" panose="02040503050406030204" pitchFamily="18" charset="0"/>
                            </a:rPr>
                            <m:t>𝑞</m:t>
                          </m:r>
                          <m:r>
                            <a:rPr lang="en-US" sz="3600" i="1">
                              <a:solidFill>
                                <a:srgbClr val="C00000"/>
                              </a:solidFill>
                              <a:latin typeface="Cambria Math" panose="02040503050406030204" pitchFamily="18" charset="0"/>
                            </a:rPr>
                            <m:t>, </m:t>
                          </m:r>
                          <m:r>
                            <a:rPr lang="en-US" sz="3600" b="0" i="1" smtClean="0">
                              <a:solidFill>
                                <a:srgbClr val="C00000"/>
                              </a:solidFill>
                              <a:latin typeface="Cambria Math" panose="02040503050406030204" pitchFamily="18" charset="0"/>
                            </a:rPr>
                            <m:t>𝑥</m:t>
                          </m:r>
                        </m:e>
                      </m:d>
                    </m:oMath>
                  </m:oMathPara>
                </a14:m>
                <a:r>
                  <a:rPr lang="en-IN" sz="3600">
                    <a:solidFill>
                      <a:srgbClr val="C00000"/>
                    </a:solidFill>
                  </a:rPr>
                  <a:t> contains at least one final state. </a:t>
                </a:r>
              </a:p>
            </p:txBody>
          </p:sp>
        </mc:Choice>
        <mc:Fallback>
          <p:sp>
            <p:nvSpPr>
              <p:cNvPr id="11" name="TextBox 10">
                <a:extLst>
                  <a:ext uri="{FF2B5EF4-FFF2-40B4-BE49-F238E27FC236}">
                    <a16:creationId xmlns:a16="http://schemas.microsoft.com/office/drawing/2014/main" id="{AB787E7F-10CB-35E3-FD52-69CB75E4EBD3}"/>
                  </a:ext>
                </a:extLst>
              </p:cNvPr>
              <p:cNvSpPr txBox="1">
                <a:spLocks noRot="1" noChangeAspect="1" noMove="1" noResize="1" noEditPoints="1" noAdjustHandles="1" noChangeArrowheads="1" noChangeShapeType="1" noTextEdit="1"/>
              </p:cNvSpPr>
              <p:nvPr/>
            </p:nvSpPr>
            <p:spPr>
              <a:xfrm>
                <a:off x="326139" y="5356084"/>
                <a:ext cx="7848600" cy="1222964"/>
              </a:xfrm>
              <a:prstGeom prst="rect">
                <a:avLst/>
              </a:prstGeom>
              <a:blipFill>
                <a:blip r:embed="rId3"/>
                <a:stretch>
                  <a:fillRect l="-2409" t="-8000" b="-19000"/>
                </a:stretch>
              </a:blipFill>
            </p:spPr>
            <p:txBody>
              <a:bodyPr/>
              <a:lstStyle/>
              <a:p>
                <a:r>
                  <a:rPr lang="en-IN">
                    <a:noFill/>
                  </a:rPr>
                  <a:t> </a:t>
                </a:r>
              </a:p>
            </p:txBody>
          </p:sp>
        </mc:Fallback>
      </mc:AlternateContent>
      <mc:AlternateContent>
        <mc:Choice Requires="a14">
          <p:sp>
            <p:nvSpPr>
              <p:cNvPr id="12" name="TextBox 11">
                <a:extLst>
                  <a:ext uri="{FF2B5EF4-FFF2-40B4-BE49-F238E27FC236}">
                    <a16:creationId xmlns:a16="http://schemas.microsoft.com/office/drawing/2014/main" id="{F4F0AE42-7BCC-0132-5D38-180D138E9D25}"/>
                  </a:ext>
                </a:extLst>
              </p:cNvPr>
              <p:cNvSpPr txBox="1"/>
              <p:nvPr/>
            </p:nvSpPr>
            <p:spPr>
              <a:xfrm>
                <a:off x="5410200" y="2265145"/>
                <a:ext cx="4169664" cy="7814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a:solidFill>
                      <a:srgbClr val="C00000"/>
                    </a:solidFill>
                  </a:rPr>
                  <a:t>=</a:t>
                </a:r>
                <a14:m>
                  <m:oMathPara>
                    <m:oMathParaPr>
                      <m:jc/>
                    </m:oMathParaPr>
                    <m:oMath>
                      <m:nary>
                        <m:naryPr>
                          <m:chr m:val="⋃"/>
                          <m:grow m:val="off"/>
                          <m:subHide m:val="off"/>
                          <m:supHide m:val="on"/>
                          <m:ctrlPr>
                            <a:rPr lang="en-US" sz="3600" i="1" smtClean="0">
                              <a:solidFill>
                                <a:srgbClr val="C00000"/>
                              </a:solidFill>
                              <a:latin typeface="Cambria Math" panose="02040503050406030204" pitchFamily="18" charset="0"/>
                            </a:rPr>
                          </m:ctrlPr>
                        </m:naryPr>
                        <m:sub>
                          <m:r>
                            <a:rPr lang="en-US" sz="3600" b="0" i="1" smtClean="0">
                              <a:solidFill>
                                <a:srgbClr val="C00000"/>
                              </a:solidFill>
                              <a:latin typeface="Cambria Math" panose="02040503050406030204" pitchFamily="18" charset="0"/>
                            </a:rPr>
                            <m:t>𝑟</m:t>
                          </m:r>
                          <m:r>
                            <a:rPr lang="en-US" sz="3600" b="0" i="1" smtClean="0">
                              <a:solidFill>
                                <a:srgbClr val="C00000"/>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r>
                                <a:rPr lang="en-US" sz="3600" b="0" i="1" smtClean="0">
                                  <a:solidFill>
                                    <a:srgbClr val="C00000"/>
                                  </a:solidFill>
                                  <a:latin typeface="Cambria Math" panose="02040503050406030204" pitchFamily="18" charset="0"/>
                                </a:rPr>
                                <m:t>𝛿</m:t>
                              </m:r>
                            </m:e>
                            <m:sup>
                              <m:r>
                                <a:rPr lang="en-US" sz="3600" b="0" i="1" smtClean="0">
                                  <a:solidFill>
                                    <a:srgbClr val="C00000"/>
                                  </a:solidFill>
                                  <a:latin typeface="Cambria Math" panose="02040503050406030204" pitchFamily="18" charset="0"/>
                                </a:rPr>
                                <m:t>̂</m:t>
                              </m:r>
                            </m:sup>
                          </m:sSup>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𝑞</m:t>
                          </m:r>
                          <m:r>
                            <a:rPr lang="en-US" sz="3600" b="0" i="1" smtClean="0">
                              <a:solidFill>
                                <a:srgbClr val="C00000"/>
                              </a:solidFill>
                              <a:latin typeface="Cambria Math" panose="02040503050406030204" pitchFamily="18" charset="0"/>
                            </a:rPr>
                            <m:t>, </m:t>
                          </m:r>
                          <m:r>
                            <a:rPr lang="en-US" sz="3600" b="0" i="1" smtClean="0">
                              <a:solidFill>
                                <a:srgbClr val="C00000"/>
                              </a:solidFill>
                              <a:latin typeface="Cambria Math" panose="02040503050406030204" pitchFamily="18" charset="0"/>
                            </a:rPr>
                            <m:t>𝑤</m:t>
                          </m:r>
                          <m:r>
                            <a:rPr lang="en-US" sz="3600" b="0" i="1" smtClean="0">
                              <a:solidFill>
                                <a:srgbClr val="C00000"/>
                              </a:solidFill>
                              <a:latin typeface="Cambria Math" panose="02040503050406030204" pitchFamily="18" charset="0"/>
                            </a:rPr>
                            <m:t>)</m:t>
                          </m:r>
                        </m:sub>
                        <m:sup/>
                        <m:e>
                          <m:r>
                            <a:rPr lang="en-US" sz="3600" b="0" i="1" smtClean="0">
                              <a:solidFill>
                                <a:srgbClr val="C00000"/>
                              </a:solidFill>
                              <a:latin typeface="Cambria Math" panose="02040503050406030204" pitchFamily="18" charset="0"/>
                            </a:rPr>
                            <m:t>𝛿</m:t>
                          </m:r>
                          <m:r>
                            <a:rPr lang="en-US" sz="3600" b="0" i="1" smtClean="0">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𝑟</m:t>
                          </m:r>
                          <m:r>
                            <a:rPr lang="en-US" sz="3600" b="0" i="1" smtClean="0">
                              <a:solidFill>
                                <a:srgbClr val="C00000"/>
                              </a:solidFill>
                              <a:latin typeface="Cambria Math" panose="02040503050406030204" pitchFamily="18" charset="0"/>
                            </a:rPr>
                            <m:t>, </m:t>
                          </m:r>
                          <m:r>
                            <a:rPr lang="en-US" sz="3600" b="0" i="1" smtClean="0">
                              <a:solidFill>
                                <a:srgbClr val="C00000"/>
                              </a:solidFill>
                              <a:latin typeface="Cambria Math" panose="02040503050406030204" pitchFamily="18" charset="0"/>
                            </a:rPr>
                            <m:t>𝑎</m:t>
                          </m:r>
                          <m:r>
                            <a:rPr lang="en-US" sz="3600" b="0" i="1" smtClean="0">
                              <a:solidFill>
                                <a:srgbClr val="C00000"/>
                              </a:solidFill>
                              <a:latin typeface="Cambria Math" panose="02040503050406030204" pitchFamily="18" charset="0"/>
                            </a:rPr>
                            <m:t>)</m:t>
                          </m:r>
                        </m:e>
                      </m:nary>
                    </m:oMath>
                  </m:oMathPara>
                </a14:m>
                <a:endParaRPr lang="en-IN" sz="3600">
                  <a:solidFill>
                    <a:srgbClr val="C00000"/>
                  </a:solidFill>
                </a:endParaRPr>
              </a:p>
            </p:txBody>
          </p:sp>
        </mc:Choice>
        <mc:Fallback>
          <p:sp>
            <p:nvSpPr>
              <p:cNvPr id="12" name="TextBox 11">
                <a:extLst>
                  <a:ext uri="{FF2B5EF4-FFF2-40B4-BE49-F238E27FC236}">
                    <a16:creationId xmlns:a16="http://schemas.microsoft.com/office/drawing/2014/main" id="{F4F0AE42-7BCC-0132-5D38-180D138E9D25}"/>
                  </a:ext>
                </a:extLst>
              </p:cNvPr>
              <p:cNvSpPr txBox="1">
                <a:spLocks noRot="1" noChangeAspect="1" noMove="1" noResize="1" noEditPoints="1" noAdjustHandles="1" noChangeArrowheads="1" noChangeShapeType="1" noTextEdit="1"/>
              </p:cNvSpPr>
              <p:nvPr/>
            </p:nvSpPr>
            <p:spPr>
              <a:xfrm>
                <a:off x="5410200" y="2265145"/>
                <a:ext cx="4169664" cy="781432"/>
              </a:xfrm>
              <a:prstGeom prst="rect">
                <a:avLst/>
              </a:prstGeom>
              <a:blipFill>
                <a:blip r:embed="rId4"/>
                <a:stretch>
                  <a:fillRect l="-4532" t="-11719" b="-12500"/>
                </a:stretch>
              </a:blipFill>
            </p:spPr>
            <p:txBody>
              <a:bodyPr/>
              <a:lstStyle/>
              <a:p>
                <a:r>
                  <a:rPr lang="en-IN">
                    <a:noFill/>
                  </a:rPr>
                  <a:t> </a:t>
                </a:r>
              </a:p>
            </p:txBody>
          </p:sp>
        </mc:Fallback>
      </mc:AlternateContent>
      <p:sp>
        <p:nvSpPr>
          <p:cNvPr id="13" name="Arrow: Bent-Up 12">
            <a:extLst>
              <a:ext uri="{FF2B5EF4-FFF2-40B4-BE49-F238E27FC236}">
                <a16:creationId xmlns:a16="http://schemas.microsoft.com/office/drawing/2014/main" id="{0251F92A-5A4D-9E2E-AD44-5AF593DB66E0}"/>
              </a:ext>
            </a:extLst>
          </p:cNvPr>
          <p:cNvSpPr/>
          <p:nvPr/>
        </p:nvSpPr>
        <p:spPr>
          <a:xfrm>
            <a:off x="7924800" y="3085872"/>
            <a:ext cx="457200" cy="57172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contentPart p14:bwMode="auto" r:id="rId5">
        <p14:nvContentPartPr>
          <p14:cNvPr id="3" name="Ink 2"/>
          <p14:cNvContentPartPr/>
          <p14:nvPr/>
        </p14:nvContentPartPr>
        <p14:xfrm>
          <a:off x="441360" y="2182680"/>
          <a:ext cx="8378640" cy="4436640"/>
        </p14:xfrm>
      </p:contentPart>
    </p:spTree>
    <p:extLst>
      <p:ext uri="{BB962C8B-B14F-4D97-AF65-F5344CB8AC3E}">
        <p14:creationId xmlns:p14="http://schemas.microsoft.com/office/powerpoint/2010/main" val="29647150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8" name="Picture 4" descr="Automata and Computability | SpringerLink">
            <a:extLst>
              <a:ext uri="{FF2B5EF4-FFF2-40B4-BE49-F238E27FC236}">
                <a16:creationId xmlns:a16="http://schemas.microsoft.com/office/drawing/2014/main" id="{6E652188-56A0-40DA-7662-F0E0C47D51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18120" y="2819400"/>
            <a:ext cx="1143000" cy="1740647"/>
          </a:xfrm>
          <a:prstGeom prst="rect">
            <a:avLst/>
          </a:prstGeom>
          <a:noFill/>
          <a:extLst>
            <a:ext uri="{909E8E84-426E-40DD-AFC4-6F175D3DCCD1}">
              <a14:hiddenFill xmlns:a14="http://schemas.microsoft.com/office/drawing/2010/main">
                <a:solidFill>
                  <a:srgbClr val="FFFFFF"/>
                </a:solidFill>
              </a14:hiddenFill>
            </a:ext>
          </a:extLst>
        </p:spPr>
      </p:pic>
      <p:sp>
        <p:nvSpPr>
          <p:cNvPr id="31747" name="Rectangle 2">
            <a:extLst>
              <a:ext uri="{FF2B5EF4-FFF2-40B4-BE49-F238E27FC236}">
                <a16:creationId xmlns:a16="http://schemas.microsoft.com/office/drawing/2014/main" id="{C2B0E194-9CDD-EAEC-BCD4-AF87C989A0D3}"/>
              </a:ext>
            </a:extLst>
          </p:cNvPr>
          <p:cNvSpPr>
            <a:spLocks noChangeArrowheads="1"/>
          </p:cNvSpPr>
          <p:nvPr/>
        </p:nvSpPr>
        <p:spPr bwMode="auto">
          <a:xfrm>
            <a:off x="457200" y="503238"/>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2400" b="1">
              <a:solidFill>
                <a:srgbClr val="3366FF"/>
              </a:solidFill>
            </a:endParaRPr>
          </a:p>
        </p:txBody>
      </p:sp>
      <p:sp>
        <p:nvSpPr>
          <p:cNvPr id="31748" name="Text Box 13">
            <a:extLst>
              <a:ext uri="{FF2B5EF4-FFF2-40B4-BE49-F238E27FC236}">
                <a16:creationId xmlns:a16="http://schemas.microsoft.com/office/drawing/2014/main" id="{B67ED46C-274B-BAC0-3601-54E3ADA751FB}"/>
              </a:ext>
            </a:extLst>
          </p:cNvPr>
          <p:cNvSpPr txBox="1">
            <a:spLocks noChangeArrowheads="1"/>
          </p:cNvSpPr>
          <p:nvPr/>
        </p:nvSpPr>
        <p:spPr bwMode="auto">
          <a:xfrm>
            <a:off x="188976" y="937475"/>
            <a:ext cx="80010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lnSpc>
                <a:spcPct val="90000"/>
              </a:lnSpc>
              <a:spcBef>
                <a:spcPct val="50000"/>
              </a:spcBef>
              <a:buFontTx/>
              <a:buNone/>
            </a:pPr>
            <a:r>
              <a:rPr lang="en-US" altLang="en-US" sz="2400" b="1">
                <a:solidFill>
                  <a:srgbClr val="7030A0"/>
                </a:solidFill>
              </a:rPr>
              <a:t>Textbook</a:t>
            </a:r>
            <a:r>
              <a:rPr lang="en-US" altLang="en-US" sz="1800" b="1">
                <a:solidFill>
                  <a:srgbClr val="7030A0"/>
                </a:solidFill>
              </a:rPr>
              <a:t> </a:t>
            </a:r>
            <a:r>
              <a:rPr lang="en-US" altLang="en-US" sz="2400" b="1">
                <a:solidFill>
                  <a:srgbClr val="7030A0"/>
                </a:solidFill>
              </a:rPr>
              <a:t>and Reference books</a:t>
            </a:r>
          </a:p>
        </p:txBody>
      </p:sp>
      <p:sp>
        <p:nvSpPr>
          <p:cNvPr id="31749" name="Rectangle 1">
            <a:extLst>
              <a:ext uri="{FF2B5EF4-FFF2-40B4-BE49-F238E27FC236}">
                <a16:creationId xmlns:a16="http://schemas.microsoft.com/office/drawing/2014/main" id="{B6C54BC8-F299-B2DC-3490-593EDF582233}"/>
              </a:ext>
            </a:extLst>
          </p:cNvPr>
          <p:cNvSpPr>
            <a:spLocks noChangeArrowheads="1"/>
          </p:cNvSpPr>
          <p:nvPr/>
        </p:nvSpPr>
        <p:spPr bwMode="auto">
          <a:xfrm>
            <a:off x="990600" y="3378200"/>
            <a:ext cx="112998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spcBef>
                <a:spcPct val="0"/>
              </a:spcBef>
              <a:buFontTx/>
              <a:buNone/>
            </a:pPr>
            <a:endParaRPr lang="en-IN" altLang="en-US" sz="1800"/>
          </a:p>
        </p:txBody>
      </p:sp>
      <p:sp>
        <p:nvSpPr>
          <p:cNvPr id="7" name="Rectangle 3">
            <a:extLst>
              <a:ext uri="{FF2B5EF4-FFF2-40B4-BE49-F238E27FC236}">
                <a16:creationId xmlns:a16="http://schemas.microsoft.com/office/drawing/2014/main" id="{2E7CDBE8-E71E-4FD2-C90E-AF65A72E514E}"/>
              </a:ext>
            </a:extLst>
          </p:cNvPr>
          <p:cNvSpPr txBox="1"/>
          <p:nvPr/>
        </p:nvSpPr>
        <p:spPr bwMode="auto">
          <a:xfrm>
            <a:off x="24384" y="1837532"/>
            <a:ext cx="3962400" cy="3081336"/>
          </a:xfrm>
          <a:prstGeom prst="rect">
            <a:avLst/>
          </a:prstGeom>
          <a:noFill/>
          <a:ln>
            <a:noFill/>
          </a:ln>
        </p:spPr>
        <p:txBody>
          <a:bodyPr/>
          <a:lstStyle>
            <a:defPPr>
              <a:defRPr lang="en-US"/>
            </a:defPPr>
            <a:lvl1pPr marL="342900" indent="-342900" algn="l" defTabSz="914400" rtl="0" eaLnBrk="0" fontAlgn="base" latinLnBrk="0"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0" fontAlgn="base" latinLnBrk="0"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0" fontAlgn="base" latinLnBrk="0"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Font typeface="Wingdings" panose="05000000000000000000" pitchFamily="2" charset="2"/>
              <a:buChar char="Ø"/>
              <a:tabLst>
                <a:tab pos="2095500"/>
              </a:tabLst>
              <a:defRPr/>
            </a:pPr>
            <a:r>
              <a:rPr lang="en-US" altLang="en-US" sz="2000">
                <a:solidFill>
                  <a:srgbClr val="FF0000"/>
                </a:solidFill>
                <a:latin typeface="+mn-lt"/>
              </a:rPr>
              <a:t> Textbook: </a:t>
            </a:r>
          </a:p>
          <a:p>
            <a:pPr marL="400050" lvl="1" indent="0">
              <a:lnSpc>
                <a:spcPct val="90000"/>
              </a:lnSpc>
              <a:buFont typeface="Wingdings" panose="05000000000000000000" pitchFamily="2" charset="2"/>
              <a:buChar char="Ø"/>
              <a:tabLst>
                <a:tab pos="2095500"/>
              </a:tabLst>
              <a:defRPr/>
            </a:pPr>
            <a:r>
              <a:rPr lang="en-US" sz="2000">
                <a:solidFill>
                  <a:srgbClr val="000000"/>
                </a:solidFill>
                <a:effectLst/>
                <a:latin typeface="Times New Roman" panose="02020603050405020304" pitchFamily="18" charset="0"/>
                <a:ea typeface="Times New Roman" panose="02020603050405020304" pitchFamily="18" charset="0"/>
              </a:rPr>
              <a:t> Elements of Theory of Computation, </a:t>
            </a:r>
          </a:p>
          <a:p>
            <a:pPr marL="400050" lvl="1" indent="0">
              <a:lnSpc>
                <a:spcPct val="90000"/>
              </a:lnSpc>
              <a:buNone/>
              <a:tabLst>
                <a:tab pos="2095500"/>
              </a:tabLst>
              <a:defRPr/>
            </a:pPr>
            <a:r>
              <a:rPr lang="en-US" sz="2000">
                <a:solidFill>
                  <a:srgbClr val="000000"/>
                </a:solidFill>
                <a:latin typeface="Times New Roman" panose="02020603050405020304" pitchFamily="18" charset="0"/>
                <a:ea typeface="Times New Roman" panose="02020603050405020304" pitchFamily="18" charset="0"/>
              </a:rPr>
              <a:t>by</a:t>
            </a:r>
          </a:p>
          <a:p>
            <a:pPr marL="400050" lvl="1" indent="0">
              <a:lnSpc>
                <a:spcPct val="90000"/>
              </a:lnSpc>
              <a:buNone/>
              <a:tabLst>
                <a:tab pos="2095500"/>
              </a:tabLst>
              <a:defRPr/>
            </a:pPr>
            <a:r>
              <a:rPr lang="en-US" sz="2000">
                <a:solidFill>
                  <a:srgbClr val="000000"/>
                </a:solidFill>
                <a:effectLst/>
                <a:latin typeface="Times New Roman" panose="02020603050405020304" pitchFamily="18" charset="0"/>
                <a:ea typeface="Times New Roman" panose="02020603050405020304" pitchFamily="18" charset="0"/>
              </a:rPr>
              <a:t>Harry Lewis and Christos Papadimitriou, Second Edition, PHI, Asia 1998.</a:t>
            </a:r>
            <a:endParaRPr lang="en-IN" sz="2000">
              <a:effectLst/>
              <a:latin typeface="Times New Roman" panose="02020603050405020304" pitchFamily="18" charset="0"/>
              <a:ea typeface="Times New Roman" panose="02020603050405020304" pitchFamily="18" charset="0"/>
            </a:endParaRPr>
          </a:p>
          <a:p>
            <a:pPr marL="400050" lvl="1" indent="0">
              <a:lnSpc>
                <a:spcPct val="90000"/>
              </a:lnSpc>
              <a:buFont typeface="Wingdings" panose="05000000000000000000" pitchFamily="2" charset="2"/>
              <a:buChar char="Ø"/>
              <a:tabLst>
                <a:tab pos="2095500"/>
              </a:tabLst>
              <a:defRPr/>
            </a:pPr>
            <a:endParaRPr lang="en-US" altLang="en-US" sz="2000">
              <a:solidFill>
                <a:srgbClr val="FF0000"/>
              </a:solidFill>
              <a:latin typeface="+mn-lt"/>
            </a:endParaRPr>
          </a:p>
          <a:p>
            <a:pPr marL="400050" lvl="1" indent="0">
              <a:lnSpc>
                <a:spcPct val="90000"/>
              </a:lnSpc>
              <a:buFont typeface="Wingdings" panose="05000000000000000000" pitchFamily="2" charset="2"/>
              <a:buChar char="Ø"/>
              <a:tabLst>
                <a:tab pos="2095500"/>
              </a:tabLst>
              <a:defRPr/>
            </a:pPr>
            <a:endParaRPr lang="en-US" altLang="en-US" sz="2000">
              <a:solidFill>
                <a:srgbClr val="002060"/>
              </a:solidFill>
              <a:latin typeface="+mn-lt"/>
            </a:endParaRPr>
          </a:p>
          <a:p>
            <a:pPr marL="400050" lvl="1" indent="0">
              <a:lnSpc>
                <a:spcPct val="90000"/>
              </a:lnSpc>
              <a:buFont typeface="Arial" pitchFamily="34" charset="0"/>
              <a:buNone/>
              <a:tabLst>
                <a:tab pos="2095500"/>
              </a:tabLst>
              <a:defRPr/>
            </a:pPr>
            <a:endParaRPr lang="en-US" altLang="en-US" sz="2000">
              <a:solidFill>
                <a:srgbClr val="FF0000"/>
              </a:solidFill>
              <a:latin typeface="+mn-lt"/>
            </a:endParaRPr>
          </a:p>
        </p:txBody>
      </p:sp>
      <p:sp>
        <p:nvSpPr>
          <p:cNvPr id="10" name="Rectangle 3">
            <a:extLst>
              <a:ext uri="{FF2B5EF4-FFF2-40B4-BE49-F238E27FC236}">
                <a16:creationId xmlns:a16="http://schemas.microsoft.com/office/drawing/2014/main" id="{AD3420FE-30B7-02AA-D4C8-312E45CFDC91}"/>
              </a:ext>
            </a:extLst>
          </p:cNvPr>
          <p:cNvSpPr txBox="1"/>
          <p:nvPr/>
        </p:nvSpPr>
        <p:spPr bwMode="auto">
          <a:xfrm>
            <a:off x="3855720" y="1786114"/>
            <a:ext cx="4334256" cy="3081336"/>
          </a:xfrm>
          <a:prstGeom prst="rect">
            <a:avLst/>
          </a:prstGeom>
          <a:noFill/>
          <a:ln>
            <a:noFill/>
          </a:ln>
        </p:spPr>
        <p:txBody>
          <a:bodyPr/>
          <a:lstStyle>
            <a:defPPr>
              <a:defRPr lang="en-US"/>
            </a:defPPr>
            <a:lvl1pPr marL="342900" indent="-342900" algn="l" defTabSz="914400" rtl="0" eaLnBrk="0" fontAlgn="base" latinLnBrk="0"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0" fontAlgn="base" latinLnBrk="0"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0" fontAlgn="base" latinLnBrk="0"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Font typeface="Wingdings" panose="05000000000000000000" pitchFamily="2" charset="2"/>
              <a:buChar char="Ø"/>
              <a:tabLst>
                <a:tab pos="2095500"/>
              </a:tabLst>
              <a:defRPr/>
            </a:pPr>
            <a:r>
              <a:rPr lang="en-US" altLang="en-US" sz="2000">
                <a:solidFill>
                  <a:srgbClr val="FF0000"/>
                </a:solidFill>
                <a:latin typeface="+mn-lt"/>
              </a:rPr>
              <a:t> Reference books: </a:t>
            </a:r>
          </a:p>
          <a:p>
            <a:pPr marL="400050" lvl="1" indent="0">
              <a:lnSpc>
                <a:spcPct val="90000"/>
              </a:lnSpc>
              <a:buFont typeface="Wingdings" panose="05000000000000000000" pitchFamily="2" charset="2"/>
              <a:buChar char="Ø"/>
              <a:tabLst>
                <a:tab pos="2095500"/>
              </a:tabLst>
              <a:defRPr/>
            </a:pPr>
            <a:r>
              <a:rPr lang="en-US" sz="1800">
                <a:effectLst/>
                <a:latin typeface="Times New Roman" panose="02020603050405020304" pitchFamily="18" charset="0"/>
                <a:ea typeface="Times New Roman" panose="02020603050405020304" pitchFamily="18" charset="0"/>
              </a:rPr>
              <a:t>J.E. Hopcroft and J. D. Ullman, Introduction to Automata Theory, Languages and Computation, Narosa, 1979.</a:t>
            </a:r>
          </a:p>
          <a:p>
            <a:pPr marL="400050" lvl="1" indent="0">
              <a:lnSpc>
                <a:spcPct val="90000"/>
              </a:lnSpc>
              <a:buFont typeface="Wingdings" panose="05000000000000000000" pitchFamily="2" charset="2"/>
              <a:buChar char="Ø"/>
              <a:tabLst>
                <a:tab pos="2095500"/>
              </a:tabLst>
              <a:defRPr/>
            </a:pPr>
            <a:endParaRPr lang="en-US" sz="1800">
              <a:effectLst/>
              <a:latin typeface="Times New Roman" panose="02020603050405020304" pitchFamily="18" charset="0"/>
              <a:ea typeface="Times New Roman" panose="02020603050405020304" pitchFamily="18" charset="0"/>
            </a:endParaRPr>
          </a:p>
          <a:p>
            <a:pPr marL="400050" lvl="1" indent="0">
              <a:lnSpc>
                <a:spcPct val="90000"/>
              </a:lnSpc>
              <a:buFont typeface="Wingdings" panose="05000000000000000000" pitchFamily="2" charset="2"/>
              <a:buChar char="Ø"/>
              <a:tabLst>
                <a:tab pos="2095500"/>
              </a:tabLst>
              <a:defRPr/>
            </a:pPr>
            <a:r>
              <a:rPr lang="en-US" sz="1800">
                <a:solidFill>
                  <a:srgbClr val="000000"/>
                </a:solidFill>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D. C. Kozen, Automata and Computability, Springer-Verlag, 1997</a:t>
            </a:r>
          </a:p>
          <a:p>
            <a:pPr marL="400050" lvl="1" indent="0">
              <a:lnSpc>
                <a:spcPct val="90000"/>
              </a:lnSpc>
              <a:buFont typeface="Wingdings" panose="05000000000000000000" pitchFamily="2" charset="2"/>
              <a:buChar char="Ø"/>
              <a:tabLst>
                <a:tab pos="2095500"/>
              </a:tabLst>
              <a:defRPr/>
            </a:pPr>
            <a:endParaRPr lang="en-US" sz="1800">
              <a:effectLst/>
              <a:latin typeface="Times New Roman" panose="02020603050405020304" pitchFamily="18" charset="0"/>
              <a:ea typeface="Times New Roman" panose="02020603050405020304" pitchFamily="18" charset="0"/>
            </a:endParaRPr>
          </a:p>
          <a:p>
            <a:pPr marL="400050" lvl="1" indent="0">
              <a:lnSpc>
                <a:spcPct val="90000"/>
              </a:lnSpc>
              <a:buFont typeface="Wingdings" panose="05000000000000000000" pitchFamily="2" charset="2"/>
              <a:buChar char="Ø"/>
              <a:tabLst>
                <a:tab pos="2095500"/>
              </a:tabLst>
              <a:defRPr/>
            </a:pPr>
            <a:r>
              <a:rPr lang="en-US" sz="1800">
                <a:effectLst/>
                <a:latin typeface="Times New Roman" panose="02020603050405020304" pitchFamily="18" charset="0"/>
                <a:ea typeface="Times New Roman" panose="02020603050405020304" pitchFamily="18" charset="0"/>
              </a:rPr>
              <a:t>M Sipser, Introduction to the Theory of Computation, Thomson Asia, 1997.</a:t>
            </a:r>
            <a:endParaRPr lang="en-IN" sz="1800">
              <a:effectLst/>
              <a:latin typeface="Times New Roman" panose="02020603050405020304" pitchFamily="18" charset="0"/>
              <a:ea typeface="Times New Roman" panose="02020603050405020304" pitchFamily="18" charset="0"/>
            </a:endParaRPr>
          </a:p>
          <a:p>
            <a:pPr marL="400050" lvl="1" indent="0">
              <a:lnSpc>
                <a:spcPct val="90000"/>
              </a:lnSpc>
              <a:buFont typeface="Wingdings" panose="05000000000000000000" pitchFamily="2" charset="2"/>
              <a:buChar char="Ø"/>
              <a:tabLst>
                <a:tab pos="2095500"/>
              </a:tabLst>
              <a:defRPr/>
            </a:pPr>
            <a:endParaRPr lang="en-US" altLang="en-US" sz="2000">
              <a:solidFill>
                <a:srgbClr val="FF0000"/>
              </a:solidFill>
              <a:latin typeface="+mn-lt"/>
            </a:endParaRPr>
          </a:p>
          <a:p>
            <a:pPr marL="400050" lvl="1" indent="0">
              <a:lnSpc>
                <a:spcPct val="90000"/>
              </a:lnSpc>
              <a:buFont typeface="Wingdings" panose="05000000000000000000" pitchFamily="2" charset="2"/>
              <a:buChar char="Ø"/>
              <a:tabLst>
                <a:tab pos="2095500"/>
              </a:tabLst>
              <a:defRPr/>
            </a:pPr>
            <a:endParaRPr lang="en-US" altLang="en-US" sz="2000">
              <a:solidFill>
                <a:srgbClr val="002060"/>
              </a:solidFill>
              <a:latin typeface="+mn-lt"/>
            </a:endParaRPr>
          </a:p>
          <a:p>
            <a:pPr marL="400050" lvl="1" indent="0">
              <a:lnSpc>
                <a:spcPct val="90000"/>
              </a:lnSpc>
              <a:buFont typeface="Arial" pitchFamily="34" charset="0"/>
              <a:buNone/>
              <a:tabLst>
                <a:tab pos="2095500"/>
              </a:tabLst>
              <a:defRPr/>
            </a:pPr>
            <a:endParaRPr lang="en-US" altLang="en-US" sz="2000">
              <a:solidFill>
                <a:srgbClr val="FF0000"/>
              </a:solidFill>
              <a:latin typeface="+mn-lt"/>
            </a:endParaRPr>
          </a:p>
        </p:txBody>
      </p:sp>
      <p:pic>
        <p:nvPicPr>
          <p:cNvPr id="3" name="Picture 2" descr="Table&#10;&#10;Description automatically generated">
            <a:extLst>
              <a:ext uri="{FF2B5EF4-FFF2-40B4-BE49-F238E27FC236}">
                <a16:creationId xmlns:a16="http://schemas.microsoft.com/office/drawing/2014/main" id="{3686DEF5-B80E-8186-2183-F5110A202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722292"/>
            <a:ext cx="1289304" cy="1979577"/>
          </a:xfrm>
          <a:prstGeom prst="rect">
            <a:avLst/>
          </a:prstGeom>
        </p:spPr>
      </p:pic>
      <p:pic>
        <p:nvPicPr>
          <p:cNvPr id="1030" name="Picture 6" descr="Theory of Computation: Buy Theory of Computation by Sipser Michael at Low  Price in India | Flipkart.com">
            <a:extLst>
              <a:ext uri="{FF2B5EF4-FFF2-40B4-BE49-F238E27FC236}">
                <a16:creationId xmlns:a16="http://schemas.microsoft.com/office/drawing/2014/main" id="{5463C0C0-7D76-67DB-8A21-D8E27DC4B00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67400" y="4918867"/>
            <a:ext cx="1219200" cy="16050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lements of the Theory of Computation 2nd Edition: Buy Elements of the  Theory of Computation 2nd Edition by Christos H. Papadimitriou, Harry Lewis  at Low Price in India | Flipkart.com">
            <a:extLst>
              <a:ext uri="{FF2B5EF4-FFF2-40B4-BE49-F238E27FC236}">
                <a16:creationId xmlns:a16="http://schemas.microsoft.com/office/drawing/2014/main" id="{6091A957-0F9A-B39B-B865-906ACAE7341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722882" y="3975759"/>
            <a:ext cx="1766316" cy="242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297218"/>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a:extLst>
              <a:ext uri="{FF2B5EF4-FFF2-40B4-BE49-F238E27FC236}">
                <a16:creationId xmlns:a16="http://schemas.microsoft.com/office/drawing/2014/main" id="{4E38739A-F80E-6A0F-8D20-8326817849EC}"/>
              </a:ext>
            </a:extLst>
          </p:cNvPr>
          <p:cNvPicPr>
            <a:picLocks noChangeAspect="1"/>
          </p:cNvPicPr>
          <p:nvPr/>
        </p:nvPicPr>
        <p:blipFill>
          <a:blip r:embed="rId2"/>
          <a:srcRect r="10085" b="1439"/>
          <a:stretch>
            <a:fillRect/>
          </a:stretch>
        </p:blipFill>
        <p:spPr>
          <a:xfrm rot="16200000">
            <a:off x="5731576" y="2952399"/>
            <a:ext cx="2438177" cy="3690528"/>
          </a:xfrm>
          <a:prstGeom prst="rect">
            <a:avLst/>
          </a:prstGeom>
        </p:spPr>
      </p:pic>
      <mc:AlternateContent>
        <mc:Choice Requires="a14">
          <p:sp>
            <p:nvSpPr>
              <p:cNvPr id="4" name="TextBox 3">
                <a:extLst>
                  <a:ext uri="{FF2B5EF4-FFF2-40B4-BE49-F238E27FC236}">
                    <a16:creationId xmlns:a16="http://schemas.microsoft.com/office/drawing/2014/main" id="{7944DC5E-3806-185A-E4C4-45971E9B34B7}"/>
                  </a:ext>
                </a:extLst>
              </p:cNvPr>
              <p:cNvSpPr txBox="1"/>
              <p:nvPr/>
            </p:nvSpPr>
            <p:spPr>
              <a:xfrm>
                <a:off x="152400" y="1676400"/>
                <a:ext cx="4835683" cy="10895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Input string </a:t>
                </a:r>
                <a14:m>
                  <m:oMathPara>
                    <m:oMathParaPr>
                      <m:jc/>
                    </m:oMathParaPr>
                    <m:oMath>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=01001</m:t>
                      </m:r>
                    </m:oMath>
                  </m:oMathPara>
                </a14:m>
                <a:endParaRPr lang="en-US" sz="2400">
                  <a:solidFill>
                    <a:srgbClr val="FF0000"/>
                  </a:solidFill>
                </a:endParaRPr>
              </a:p>
              <a:p>
                <a:pPr>
                  <a:lnSpc>
                    <a:spcPct val="90000"/>
                  </a:lnSpc>
                  <a:defRPr/>
                </a:pPr>
                <a:endParaRPr lang="en-US" sz="2400">
                  <a:solidFill>
                    <a:srgbClr val="FF0000"/>
                  </a:solidFill>
                </a:endParaRPr>
              </a:p>
              <a:p>
                <a:pPr>
                  <a:lnSpc>
                    <a:spcPct val="90000"/>
                  </a:lnSpc>
                  <a:defRPr/>
                </a:pPr>
                <a:endParaRPr lang="en-US" sz="2400">
                  <a:solidFill>
                    <a:srgbClr val="FF0000"/>
                  </a:solidFill>
                </a:endParaRPr>
              </a:p>
            </p:txBody>
          </p:sp>
        </mc:Choice>
        <mc:Fallback>
          <p:sp>
            <p:nvSpPr>
              <p:cNvPr id="4" name="TextBox 3">
                <a:extLst>
                  <a:ext uri="{FF2B5EF4-FFF2-40B4-BE49-F238E27FC236}">
                    <a16:creationId xmlns:a16="http://schemas.microsoft.com/office/drawing/2014/main" id="{7944DC5E-3806-185A-E4C4-45971E9B34B7}"/>
                  </a:ext>
                </a:extLst>
              </p:cNvPr>
              <p:cNvSpPr txBox="1">
                <a:spLocks noRot="1" noChangeAspect="1" noMove="1" noResize="1" noEditPoints="1" noAdjustHandles="1" noChangeArrowheads="1" noChangeShapeType="1" noTextEdit="1"/>
              </p:cNvSpPr>
              <p:nvPr/>
            </p:nvSpPr>
            <p:spPr>
              <a:xfrm>
                <a:off x="152400" y="1676400"/>
                <a:ext cx="4835683" cy="1089529"/>
              </a:xfrm>
              <a:prstGeom prst="rect">
                <a:avLst/>
              </a:prstGeom>
              <a:blipFill>
                <a:blip r:embed="rId3"/>
                <a:stretch>
                  <a:fillRect l="-1892" t="-7821" r="0"/>
                </a:stretch>
              </a:blipFill>
            </p:spPr>
            <p:txBody>
              <a:bodyPr/>
              <a:lstStyle/>
              <a:p>
                <a:r>
                  <a:rPr lang="en-IN">
                    <a:noFill/>
                  </a:rPr>
                  <a:t> </a:t>
                </a:r>
              </a:p>
            </p:txBody>
          </p:sp>
        </mc:Fallback>
      </mc:AlternateContent>
      <p:sp>
        <p:nvSpPr>
          <p:cNvPr id="7" name="Content Placeholder 6">
            <a:extLst>
              <a:ext uri="{FF2B5EF4-FFF2-40B4-BE49-F238E27FC236}">
                <a16:creationId xmlns:a16="http://schemas.microsoft.com/office/drawing/2014/main" id="{46EF0BCF-CA7E-9901-2EBE-EE62AE216AC6}"/>
              </a:ext>
            </a:extLst>
          </p:cNvPr>
          <p:cNvSpPr>
            <a:spLocks noGrp="1"/>
          </p:cNvSpPr>
          <p:nvPr>
            <p:ph sz="quarter" idx="10"/>
          </p:nvPr>
        </p:nvSpPr>
        <p:spPr>
          <a:xfrm>
            <a:off x="304800" y="762000"/>
            <a:ext cx="7391400" cy="533400"/>
          </a:xfrm>
        </p:spPr>
        <p:txBody>
          <a:bodyPr>
            <a:normAutofit/>
          </a:bodyPr>
          <a:lstStyle/>
          <a:p>
            <a:r>
              <a:rPr lang="en-US" sz="2800" kern="0">
                <a:solidFill>
                  <a:srgbClr val="7030A0"/>
                </a:solidFill>
                <a:latin typeface="+mj-lt"/>
              </a:rPr>
              <a:t>Non-deterministic FA (</a:t>
            </a:r>
            <a:r>
              <a:rPr lang="en-US" sz="2800" kern="0">
                <a:solidFill>
                  <a:srgbClr val="FF0000"/>
                </a:solidFill>
              </a:rPr>
              <a:t>Extended transition function)</a:t>
            </a:r>
            <a:endParaRPr lang="en-IN" sz="2800"/>
          </a:p>
        </p:txBody>
      </p:sp>
      <p:contentPart p14:bwMode="auto" r:id="rId4">
        <p14:nvContentPartPr>
          <p14:cNvPr id="2" name="Ink 1"/>
          <p14:cNvContentPartPr/>
          <p14:nvPr/>
        </p14:nvContentPartPr>
        <p14:xfrm>
          <a:off x="590400" y="1344240"/>
          <a:ext cx="8130600" cy="5262480"/>
        </p14:xfrm>
      </p:contentPart>
      <p:contentPart p14:bwMode="auto" r:id="rId5">
        <p14:nvContentPartPr>
          <p14:cNvPr id="5" name="Ink 4"/>
          <p14:cNvContentPartPr/>
          <p14:nvPr/>
        </p14:nvContentPartPr>
        <p14:xfrm>
          <a:off x="572040" y="2471400"/>
          <a:ext cx="8262000" cy="3859200"/>
        </p14:xfrm>
      </p:contentPart>
    </p:spTree>
    <p:extLst>
      <p:ext uri="{BB962C8B-B14F-4D97-AF65-F5344CB8AC3E}">
        <p14:creationId xmlns:p14="http://schemas.microsoft.com/office/powerpoint/2010/main" val="1307020918"/>
      </p:ext>
    </p:extLst>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C00000"/>
                    </a:solidFill>
                    <a:latin typeface="+mj-lt"/>
                  </a:rPr>
                  <a:t>NFA </a:t>
                </a:r>
                <a14:m>
                  <m:oMathPara>
                    <m:oMathParaPr>
                      <m:jc/>
                    </m:oMathParaPr>
                    <m:oMath>
                      <m:r>
                        <a:rPr lang="en-US" i="1" smtClean="0">
                          <a:solidFill>
                            <a:srgbClr val="C00000"/>
                          </a:solidFill>
                          <a:latin typeface="Cambria Math" panose="02040503050406030204" pitchFamily="18" charset="0"/>
                          <a:ea typeface="Cambria Math" panose="02040503050406030204" pitchFamily="18" charset="0"/>
                        </a:rPr>
                        <m:t>≡</m:t>
                      </m:r>
                    </m:oMath>
                  </m:oMathPara>
                </a14:m>
                <a:r>
                  <a:rPr lang="en-IN">
                    <a:solidFill>
                      <a:srgbClr val="C00000"/>
                    </a:solidFill>
                    <a:latin typeface="+mj-lt"/>
                  </a:rPr>
                  <a:t> DFA</a:t>
                </a: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4335" t="-35227" b="-44318"/>
                </a:stretch>
              </a:blipFill>
            </p:spPr>
            <p:txBody>
              <a:bodyPr/>
              <a:lstStyle/>
              <a:p>
                <a:r>
                  <a:rPr lang="en-IN">
                    <a:noFill/>
                  </a:rPr>
                  <a:t> </a:t>
                </a:r>
              </a:p>
            </p:txBody>
          </p:sp>
        </mc:Fallback>
      </mc:AlternateContent>
      <p:contentPart p14:bwMode="auto" r:id="rId3">
        <p14:nvContentPartPr>
          <p14:cNvPr id="4" name="Ink 3"/>
          <p14:cNvContentPartPr/>
          <p14:nvPr/>
        </p14:nvContentPartPr>
        <p14:xfrm>
          <a:off x="376200" y="1559520"/>
          <a:ext cx="7587000" cy="4940640"/>
        </p14:xfrm>
      </p:contentPart>
      <p:contentPart p14:bwMode="auto" r:id="rId4">
        <p14:nvContentPartPr>
          <p14:cNvPr id="3" name="Ink 2"/>
          <p14:cNvContentPartPr/>
          <p14:nvPr/>
        </p14:nvContentPartPr>
        <p14:xfrm>
          <a:off x="125640" y="1546200"/>
          <a:ext cx="7641720" cy="2700720"/>
        </p14:xfrm>
      </p:contentPart>
    </p:spTree>
    <p:extLst>
      <p:ext uri="{BB962C8B-B14F-4D97-AF65-F5344CB8AC3E}">
        <p14:creationId xmlns:p14="http://schemas.microsoft.com/office/powerpoint/2010/main" val="4022978402"/>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C00000"/>
                    </a:solidFill>
                    <a:latin typeface="+mj-lt"/>
                  </a:rPr>
                  <a:t>NFA </a:t>
                </a:r>
                <a14:m>
                  <m:oMathPara>
                    <m:oMathParaPr>
                      <m:jc/>
                    </m:oMathParaPr>
                    <m:oMath>
                      <m:r>
                        <a:rPr lang="en-US" i="1" smtClean="0">
                          <a:solidFill>
                            <a:srgbClr val="C00000"/>
                          </a:solidFill>
                          <a:latin typeface="Cambria Math" panose="02040503050406030204" pitchFamily="18" charset="0"/>
                          <a:ea typeface="Cambria Math" panose="02040503050406030204" pitchFamily="18" charset="0"/>
                        </a:rPr>
                        <m:t>≡</m:t>
                      </m:r>
                    </m:oMath>
                  </m:oMathPara>
                </a14:m>
                <a:r>
                  <a:rPr lang="en-IN">
                    <a:solidFill>
                      <a:srgbClr val="C00000"/>
                    </a:solidFill>
                    <a:latin typeface="+mj-lt"/>
                  </a:rPr>
                  <a:t> DFA</a:t>
                </a: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4335" t="-35227" b="-44318"/>
                </a:stretch>
              </a:blipFill>
            </p:spPr>
            <p:txBody>
              <a:bodyPr/>
              <a:lstStyle/>
              <a:p>
                <a:r>
                  <a:rPr lang="en-IN">
                    <a:noFill/>
                  </a:rPr>
                  <a:t> </a:t>
                </a:r>
              </a:p>
            </p:txBody>
          </p:sp>
        </mc:Fallback>
      </mc:AlternateContent>
      <p:pic>
        <p:nvPicPr>
          <p:cNvPr id="3" name="Picture 2" descr="Diagram&#10;&#10;Description automatically generated">
            <a:extLst>
              <a:ext uri="{FF2B5EF4-FFF2-40B4-BE49-F238E27FC236}">
                <a16:creationId xmlns:a16="http://schemas.microsoft.com/office/drawing/2014/main" id="{E0960502-8C37-3351-D76A-5945FAC23CCF}"/>
              </a:ext>
            </a:extLst>
          </p:cNvPr>
          <p:cNvPicPr>
            <a:picLocks noChangeAspect="1"/>
          </p:cNvPicPr>
          <p:nvPr/>
        </p:nvPicPr>
        <p:blipFill>
          <a:blip r:embed="rId3">
            <a:extLst>
              <a:ext uri="{28A0092B-C50C-407E-A947-70E740481C1C}">
                <a14:useLocalDpi xmlns:a14="http://schemas.microsoft.com/office/drawing/2010/main" val="0"/>
              </a:ext>
            </a:extLst>
          </a:blip>
          <a:srcRect t="11585" b="5211"/>
          <a:stretch>
            <a:fillRect/>
          </a:stretch>
        </p:blipFill>
        <p:spPr>
          <a:xfrm>
            <a:off x="4790924" y="1447800"/>
            <a:ext cx="4353076" cy="4495800"/>
          </a:xfrm>
          <a:prstGeom prst="rect">
            <a:avLst/>
          </a:prstGeom>
        </p:spPr>
      </p:pic>
      <p:contentPart p14:bwMode="auto" r:id="rId4">
        <p14:nvContentPartPr>
          <p14:cNvPr id="4" name="Ink 3"/>
          <p14:cNvContentPartPr/>
          <p14:nvPr/>
        </p14:nvContentPartPr>
        <p14:xfrm>
          <a:off x="218880" y="1420200"/>
          <a:ext cx="8898840" cy="4454280"/>
        </p14:xfrm>
      </p:contentPart>
    </p:spTree>
    <p:extLst>
      <p:ext uri="{BB962C8B-B14F-4D97-AF65-F5344CB8AC3E}">
        <p14:creationId xmlns:p14="http://schemas.microsoft.com/office/powerpoint/2010/main" val="3740072438"/>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C00000"/>
                    </a:solidFill>
                    <a:latin typeface="+mj-lt"/>
                  </a:rPr>
                  <a:t>NFA </a:t>
                </a:r>
                <a14:m>
                  <m:oMathPara>
                    <m:oMathParaPr>
                      <m:jc/>
                    </m:oMathParaPr>
                    <m:oMath>
                      <m:r>
                        <a:rPr lang="en-US" i="1" smtClean="0">
                          <a:solidFill>
                            <a:srgbClr val="C00000"/>
                          </a:solidFill>
                          <a:latin typeface="Cambria Math" panose="02040503050406030204" pitchFamily="18" charset="0"/>
                          <a:ea typeface="Cambria Math" panose="02040503050406030204" pitchFamily="18" charset="0"/>
                        </a:rPr>
                        <m:t>≡</m:t>
                      </m:r>
                    </m:oMath>
                  </m:oMathPara>
                </a14:m>
                <a:r>
                  <a:rPr lang="en-IN">
                    <a:solidFill>
                      <a:srgbClr val="C00000"/>
                    </a:solidFill>
                    <a:latin typeface="+mj-lt"/>
                  </a:rPr>
                  <a:t> DFA</a:t>
                </a: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4335" t="-35227" b="-44318"/>
                </a:stretch>
              </a:blipFill>
            </p:spPr>
            <p:txBody>
              <a:bodyPr/>
              <a:lstStyle/>
              <a:p>
                <a:r>
                  <a:rPr lang="en-IN">
                    <a:noFill/>
                  </a:rPr>
                  <a:t> </a:t>
                </a:r>
              </a:p>
            </p:txBody>
          </p:sp>
        </mc:Fallback>
      </mc:AlternateContent>
      <p:contentPart p14:bwMode="auto" r:id="rId3">
        <p14:nvContentPartPr>
          <p14:cNvPr id="3" name="Ink 2"/>
          <p14:cNvContentPartPr/>
          <p14:nvPr/>
        </p14:nvContentPartPr>
        <p14:xfrm>
          <a:off x="187200" y="1449720"/>
          <a:ext cx="8527680" cy="5136120"/>
        </p14:xfrm>
      </p:contentPart>
      <p:contentPart p14:bwMode="auto" r:id="rId4">
        <p14:nvContentPartPr>
          <p14:cNvPr id="4" name="Ink 3"/>
          <p14:cNvContentPartPr/>
          <p14:nvPr/>
        </p14:nvContentPartPr>
        <p14:xfrm>
          <a:off x="8095680" y="3574080"/>
          <a:ext cx="483120" cy="336240"/>
        </p14:xfrm>
      </p:contentPart>
    </p:spTree>
    <p:extLst>
      <p:ext uri="{BB962C8B-B14F-4D97-AF65-F5344CB8AC3E}">
        <p14:creationId xmlns:p14="http://schemas.microsoft.com/office/powerpoint/2010/main" val="392891128"/>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002060"/>
                </a:solidFill>
                <a:latin typeface="+mj-lt"/>
              </a:rPr>
              <a:t>Some important points to note</a:t>
            </a:r>
            <a:endParaRPr lang="en-IN">
              <a:solidFill>
                <a:srgbClr val="002060"/>
              </a:solidFill>
              <a:latin typeface="+mj-lt"/>
            </a:endParaRPr>
          </a:p>
        </p:txBody>
      </p:sp>
      <mc:AlternateContent>
        <mc:Choice Requires="a14">
          <p:sp>
            <p:nvSpPr>
              <p:cNvPr id="3" name="TextBox 2">
                <a:extLst>
                  <a:ext uri="{FF2B5EF4-FFF2-40B4-BE49-F238E27FC236}">
                    <a16:creationId xmlns:a16="http://schemas.microsoft.com/office/drawing/2014/main" id="{D89B3EEC-C703-419C-DA25-C673A509DCF9}"/>
                  </a:ext>
                </a:extLst>
              </p:cNvPr>
              <p:cNvSpPr txBox="1"/>
              <p:nvPr/>
            </p:nvSpPr>
            <p:spPr>
              <a:xfrm>
                <a:off x="114300" y="1524000"/>
                <a:ext cx="8801100" cy="164352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ct val="90000"/>
                  </a:lnSpc>
                  <a:buFont typeface="Wingdings" panose="05000000000000000000" pitchFamily="2" charset="2"/>
                  <a:buChar char="Ø"/>
                  <a:defRPr/>
                </a:pPr>
                <a:r>
                  <a:rPr lang="en-US" sz="2800">
                    <a:solidFill>
                      <a:srgbClr val="C00000"/>
                    </a:solidFill>
                  </a:rPr>
                  <a:t>Let </a:t>
                </a:r>
                <a14:m>
                  <m:oMathPara>
                    <m:oMathParaPr>
                      <m:jc/>
                    </m:oMathParaPr>
                    <m:oMath>
                      <m:r>
                        <a:rPr lang="en-US" sz="2800" b="0" i="1" smtClean="0">
                          <a:solidFill>
                            <a:srgbClr val="C00000"/>
                          </a:solidFill>
                          <a:latin typeface="Cambria Math" panose="02040503050406030204" pitchFamily="18" charset="0"/>
                        </a:rPr>
                        <m:t>𝐴</m:t>
                      </m:r>
                    </m:oMath>
                  </m:oMathPara>
                </a14:m>
                <a:r>
                  <a:rPr lang="en-US" sz="2800">
                    <a:solidFill>
                      <a:srgbClr val="C00000"/>
                    </a:solidFill>
                  </a:rPr>
                  <a:t> be a language. </a:t>
                </a:r>
                <a:endParaRPr lang="en-US" sz="2800" b="0" i="1">
                  <a:solidFill>
                    <a:srgbClr val="C00000"/>
                  </a:solidFill>
                  <a:latin typeface="Cambria Math" panose="02040503050406030204" pitchFamily="18" charset="0"/>
                </a:endParaRPr>
              </a:p>
              <a:p>
                <a:pPr lvl="1">
                  <a:lnSpc>
                    <a:spcPct val="90000"/>
                  </a:lnSpc>
                  <a:defRPr/>
                </a:pPr>
                <a:endParaRPr lang="en-US" sz="2800" b="0" i="1">
                  <a:solidFill>
                    <a:srgbClr val="C00000"/>
                  </a:solidFill>
                  <a:latin typeface="Cambria Math" panose="02040503050406030204" pitchFamily="18" charset="0"/>
                </a:endParaRPr>
              </a:p>
              <a:p>
                <a:pPr lvl="1">
                  <a:lnSpc>
                    <a:spcPct val="90000"/>
                  </a:lnSpc>
                  <a:defRPr/>
                </a:pPr>
                <a14:m>
                  <m:oMathPara>
                    <m:oMathParaPr>
                      <m:jc/>
                    </m:oMathParaPr>
                    <m:oMath>
                      <m:r>
                        <a:rPr lang="en-US" sz="2800" b="0" i="1" smtClean="0">
                          <a:solidFill>
                            <a:srgbClr val="C00000"/>
                          </a:solidFill>
                          <a:latin typeface="Cambria Math" panose="02040503050406030204" pitchFamily="18" charset="0"/>
                        </a:rPr>
                        <m:t>𝐴</m:t>
                      </m:r>
                    </m:oMath>
                  </m:oMathPara>
                </a14:m>
                <a:r>
                  <a:rPr lang="en-US" sz="2800">
                    <a:solidFill>
                      <a:srgbClr val="C00000"/>
                    </a:solidFill>
                  </a:rPr>
                  <a:t> is said to be </a:t>
                </a:r>
                <a:r>
                  <a:rPr lang="en-US" sz="2800">
                    <a:solidFill>
                      <a:srgbClr val="002060"/>
                    </a:solidFill>
                  </a:rPr>
                  <a:t>regular </a:t>
                </a:r>
                <a:r>
                  <a:rPr lang="en-US" sz="2800">
                    <a:solidFill>
                      <a:srgbClr val="C00000"/>
                    </a:solidFill>
                  </a:rPr>
                  <a:t>if there exists an NFA </a:t>
                </a:r>
                <a14:m>
                  <m:oMathPara>
                    <m:oMathParaPr>
                      <m:jc/>
                    </m:oMathParaPr>
                    <m:oMath>
                      <m:r>
                        <a:rPr lang="en-US" sz="2800" b="0" i="1" smtClean="0">
                          <a:solidFill>
                            <a:srgbClr val="C00000"/>
                          </a:solidFill>
                          <a:latin typeface="Cambria Math" panose="02040503050406030204" pitchFamily="18" charset="0"/>
                        </a:rPr>
                        <m:t>𝑀</m:t>
                      </m:r>
                    </m:oMath>
                  </m:oMathPara>
                </a14:m>
                <a:r>
                  <a:rPr lang="en-US" sz="2800">
                    <a:solidFill>
                      <a:srgbClr val="C00000"/>
                    </a:solidFill>
                  </a:rPr>
                  <a:t> such that </a:t>
                </a:r>
                <a14:m>
                  <m:oMathPara>
                    <m:oMathParaPr>
                      <m:jc/>
                    </m:oMathParaPr>
                    <m:oMath>
                      <m:r>
                        <a:rPr lang="en-US" sz="2800" b="0" i="1" smtClean="0">
                          <a:solidFill>
                            <a:srgbClr val="002060"/>
                          </a:solidFill>
                          <a:latin typeface="Cambria Math" panose="02040503050406030204" pitchFamily="18" charset="0"/>
                        </a:rPr>
                        <m:t>𝐿</m:t>
                      </m:r>
                      <m:d>
                        <m:dPr>
                          <m:begChr m:val="("/>
                          <m:sepChr m:val="|"/>
                          <m:endChr m:val=")"/>
                          <m:grow m:val="on"/>
                          <m:shp m:val="centered"/>
                          <m:ctrlPr>
                            <a:rPr lang="en-US" sz="2800" b="0" i="1" smtClean="0">
                              <a:solidFill>
                                <a:srgbClr val="002060"/>
                              </a:solidFill>
                              <a:latin typeface="Cambria Math" panose="02040503050406030204" pitchFamily="18" charset="0"/>
                            </a:rPr>
                          </m:ctrlPr>
                        </m:dPr>
                        <m:e>
                          <m:r>
                            <a:rPr lang="en-US" sz="2800" b="0" i="1" smtClean="0">
                              <a:solidFill>
                                <a:srgbClr val="002060"/>
                              </a:solidFill>
                              <a:latin typeface="Cambria Math" panose="02040503050406030204" pitchFamily="18" charset="0"/>
                            </a:rPr>
                            <m:t>𝑀</m:t>
                          </m:r>
                        </m:e>
                      </m:d>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𝐴</m:t>
                      </m:r>
                    </m:oMath>
                  </m:oMathPara>
                </a14:m>
                <a:endParaRPr lang="en-US" sz="2800">
                  <a:solidFill>
                    <a:srgbClr val="C00000"/>
                  </a:solidFill>
                </a:endParaRPr>
              </a:p>
            </p:txBody>
          </p:sp>
        </mc:Choice>
        <mc:Fallback>
          <p:sp>
            <p:nvSpPr>
              <p:cNvPr id="3" name="TextBox 2">
                <a:extLst>
                  <a:ext uri="{FF2B5EF4-FFF2-40B4-BE49-F238E27FC236}">
                    <a16:creationId xmlns:a16="http://schemas.microsoft.com/office/drawing/2014/main" id="{D89B3EEC-C703-419C-DA25-C673A509DCF9}"/>
                  </a:ext>
                </a:extLst>
              </p:cNvPr>
              <p:cNvSpPr txBox="1">
                <a:spLocks noRot="1" noChangeAspect="1" noMove="1" noResize="1" noEditPoints="1" noAdjustHandles="1" noChangeArrowheads="1" noChangeShapeType="1" noTextEdit="1"/>
              </p:cNvSpPr>
              <p:nvPr/>
            </p:nvSpPr>
            <p:spPr>
              <a:xfrm>
                <a:off x="114300" y="1524000"/>
                <a:ext cx="8801100" cy="1643527"/>
              </a:xfrm>
              <a:prstGeom prst="rect">
                <a:avLst/>
              </a:prstGeom>
              <a:blipFill>
                <a:blip r:embed="rId2"/>
                <a:stretch>
                  <a:fillRect l="-1247" t="-5926" r="-1524"/>
                </a:stretch>
              </a:blipFill>
            </p:spPr>
            <p:txBody>
              <a:bodyPr/>
              <a:lstStyle/>
              <a:p>
                <a:r>
                  <a:rPr lang="en-IN">
                    <a:noFill/>
                  </a:rPr>
                  <a:t> </a:t>
                </a:r>
              </a:p>
            </p:txBody>
          </p:sp>
        </mc:Fallback>
      </mc:AlternateContent>
    </p:spTree>
    <p:extLst>
      <p:ext uri="{BB962C8B-B14F-4D97-AF65-F5344CB8AC3E}">
        <p14:creationId xmlns:p14="http://schemas.microsoft.com/office/powerpoint/2010/main" val="2859692897"/>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002060"/>
                </a:solidFill>
                <a:latin typeface="+mj-lt"/>
              </a:rPr>
              <a:t>NFA to DFA conversion example. </a:t>
            </a:r>
            <a:endParaRPr lang="en-IN">
              <a:solidFill>
                <a:srgbClr val="002060"/>
              </a:solidFill>
              <a:latin typeface="+mj-lt"/>
            </a:endParaRPr>
          </a:p>
        </p:txBody>
      </p:sp>
      <p:sp>
        <p:nvSpPr>
          <p:cNvPr id="4" name="TextBox 3">
            <a:extLst>
              <a:ext uri="{FF2B5EF4-FFF2-40B4-BE49-F238E27FC236}">
                <a16:creationId xmlns:a16="http://schemas.microsoft.com/office/drawing/2014/main" id="{19C6FE11-C367-82BF-4804-96082DE21AB4}"/>
              </a:ext>
            </a:extLst>
          </p:cNvPr>
          <p:cNvSpPr txBox="1"/>
          <p:nvPr/>
        </p:nvSpPr>
        <p:spPr>
          <a:xfrm>
            <a:off x="114300" y="1524000"/>
            <a:ext cx="6705600" cy="10895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FF0000"/>
                </a:solidFill>
              </a:rPr>
              <a:t>Given the following NFA, find an equivalent  DFA </a:t>
            </a:r>
          </a:p>
          <a:p>
            <a:pPr>
              <a:lnSpc>
                <a:spcPct val="90000"/>
              </a:lnSpc>
              <a:defRPr/>
            </a:pPr>
            <a:endParaRPr lang="en-US" sz="2400">
              <a:solidFill>
                <a:srgbClr val="FF0000"/>
              </a:solidFill>
            </a:endParaRPr>
          </a:p>
          <a:p>
            <a:pPr>
              <a:lnSpc>
                <a:spcPct val="90000"/>
              </a:lnSpc>
              <a:defRPr/>
            </a:pPr>
            <a:endParaRPr lang="en-US" sz="2400">
              <a:solidFill>
                <a:srgbClr val="FF0000"/>
              </a:solidFill>
            </a:endParaRPr>
          </a:p>
        </p:txBody>
      </p:sp>
      <p:pic>
        <p:nvPicPr>
          <p:cNvPr id="1026" name="Picture 2">
            <a:extLst>
              <a:ext uri="{FF2B5EF4-FFF2-40B4-BE49-F238E27FC236}">
                <a16:creationId xmlns:a16="http://schemas.microsoft.com/office/drawing/2014/main" id="{2FBBE352-FD28-40A8-3283-3B9CE42309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 y="2007240"/>
            <a:ext cx="3133725" cy="2209800"/>
          </a:xfrm>
          <a:prstGeom prst="rect">
            <a:avLst/>
          </a:prstGeom>
          <a:noFill/>
          <a:extLst>
            <a:ext uri="{909E8E84-426E-40DD-AFC4-6F175D3DCCD1}">
              <a14:hiddenFill xmlns:a14="http://schemas.microsoft.com/office/drawing/2010/main">
                <a:solidFill>
                  <a:srgbClr val="FFFFFF"/>
                </a:solidFill>
              </a14:hiddenFill>
            </a:ext>
          </a:extLst>
        </p:spPr>
      </p:pic>
      <p:contentPart p14:bwMode="auto" r:id="rId3">
        <p14:nvContentPartPr>
          <p14:cNvPr id="3" name="Ink 2"/>
          <p14:cNvContentPartPr/>
          <p14:nvPr/>
        </p14:nvContentPartPr>
        <p14:xfrm>
          <a:off x="1480320" y="1505520"/>
          <a:ext cx="6755040" cy="5099760"/>
        </p14:xfrm>
      </p:contentPart>
    </p:spTree>
    <p:extLst>
      <p:ext uri="{BB962C8B-B14F-4D97-AF65-F5344CB8AC3E}">
        <p14:creationId xmlns:p14="http://schemas.microsoft.com/office/powerpoint/2010/main" val="1402885757"/>
      </p:ext>
    </p:extLst>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002060"/>
                    </a:solidFill>
                    <a:latin typeface="+mj-lt"/>
                  </a:rPr>
                  <a:t>NFA with </a:t>
                </a:r>
                <a14:m>
                  <m:oMathPara>
                    <m:oMathParaPr>
                      <m:jc/>
                    </m:oMathParaPr>
                    <m:oMath>
                      <m:r>
                        <m:rPr>
                          <m:sty m:val="bi"/>
                        </m:rPr>
                        <a:rPr lang="en-US" b="1" i="1" smtClean="0">
                          <a:solidFill>
                            <a:srgbClr val="002060"/>
                          </a:solidFill>
                          <a:latin typeface="Cambria Math" panose="02040503050406030204" pitchFamily="18" charset="0"/>
                        </a:rPr>
                        <m:t>𝝐</m:t>
                      </m:r>
                    </m:oMath>
                  </m:oMathPara>
                </a14:m>
                <a:r>
                  <a:rPr lang="en-IN">
                    <a:solidFill>
                      <a:srgbClr val="002060"/>
                    </a:solidFill>
                    <a:latin typeface="+mj-lt"/>
                  </a:rPr>
                  <a:t>-transitions</a:t>
                </a: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4335" t="-35227" b="-44318"/>
                </a:stretch>
              </a:blipFill>
            </p:spPr>
            <p:txBody>
              <a:bodyPr/>
              <a:lstStyle/>
              <a:p>
                <a:r>
                  <a:rPr lang="en-IN">
                    <a:noFill/>
                  </a:rPr>
                  <a:t> </a:t>
                </a:r>
              </a:p>
            </p:txBody>
          </p:sp>
        </mc:Fallback>
      </mc:AlternateContent>
      <mc:AlternateContent>
        <mc:Choice Requires="a14">
          <p:sp>
            <p:nvSpPr>
              <p:cNvPr id="3" name="TextBox 2">
                <a:extLst>
                  <a:ext uri="{FF2B5EF4-FFF2-40B4-BE49-F238E27FC236}">
                    <a16:creationId xmlns:a16="http://schemas.microsoft.com/office/drawing/2014/main" id="{44475884-4D21-2D7C-E791-AE20EFB02CDC}"/>
                  </a:ext>
                </a:extLst>
              </p:cNvPr>
              <p:cNvSpPr txBox="1"/>
              <p:nvPr/>
            </p:nvSpPr>
            <p:spPr>
              <a:xfrm>
                <a:off x="114300" y="1524000"/>
                <a:ext cx="6705600" cy="5355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14:m>
                  <m:oMathPara>
                    <m:oMathParaPr>
                      <m:jc/>
                    </m:oMathParaPr>
                    <m:oMath>
                      <m:r>
                        <a:rPr lang="en-US" sz="3200" b="0" i="1" smtClean="0">
                          <a:solidFill>
                            <a:srgbClr val="C00000"/>
                          </a:solidFill>
                          <a:latin typeface="Cambria Math" panose="02040503050406030204" pitchFamily="18" charset="0"/>
                        </a:rPr>
                        <m:t>𝜖</m:t>
                      </m:r>
                    </m:oMath>
                  </m:oMathPara>
                </a14:m>
                <a:r>
                  <a:rPr lang="en-US" sz="3200">
                    <a:solidFill>
                      <a:srgbClr val="C00000"/>
                    </a:solidFill>
                  </a:rPr>
                  <a:t>-transition</a:t>
                </a:r>
                <a:r>
                  <a:rPr lang="en-US" sz="3200">
                    <a:solidFill>
                      <a:srgbClr val="002060"/>
                    </a:solidFill>
                  </a:rPr>
                  <a:t>: </a:t>
                </a:r>
              </a:p>
            </p:txBody>
          </p:sp>
        </mc:Choice>
        <mc:Fallback>
          <p:sp>
            <p:nvSpPr>
              <p:cNvPr id="3" name="TextBox 2">
                <a:extLst>
                  <a:ext uri="{FF2B5EF4-FFF2-40B4-BE49-F238E27FC236}">
                    <a16:creationId xmlns:a16="http://schemas.microsoft.com/office/drawing/2014/main" id="{44475884-4D21-2D7C-E791-AE20EFB02CDC}"/>
                  </a:ext>
                </a:extLst>
              </p:cNvPr>
              <p:cNvSpPr txBox="1">
                <a:spLocks noRot="1" noChangeAspect="1" noMove="1" noResize="1" noEditPoints="1" noAdjustHandles="1" noChangeArrowheads="1" noChangeShapeType="1" noTextEdit="1"/>
              </p:cNvSpPr>
              <p:nvPr/>
            </p:nvSpPr>
            <p:spPr>
              <a:xfrm>
                <a:off x="114300" y="1524000"/>
                <a:ext cx="6705600" cy="535531"/>
              </a:xfrm>
              <a:prstGeom prst="rect">
                <a:avLst/>
              </a:prstGeom>
              <a:blipFill>
                <a:blip r:embed="rId3"/>
                <a:stretch>
                  <a:fillRect t="-22727" b="-37500"/>
                </a:stretch>
              </a:blipFill>
            </p:spPr>
            <p:txBody>
              <a:bodyPr/>
              <a:lstStyle/>
              <a:p>
                <a:r>
                  <a:rPr lang="en-IN">
                    <a:noFill/>
                  </a:rPr>
                  <a:t> </a:t>
                </a:r>
              </a:p>
            </p:txBody>
          </p:sp>
        </mc:Fallback>
      </mc:AlternateContent>
      <p:pic>
        <p:nvPicPr>
          <p:cNvPr id="2050" name="Picture 2" descr="regex - What does an NFA with epsilon transitions let us do? - Stack  Overflow">
            <a:extLst>
              <a:ext uri="{FF2B5EF4-FFF2-40B4-BE49-F238E27FC236}">
                <a16:creationId xmlns:a16="http://schemas.microsoft.com/office/drawing/2014/main" id="{EA4A8A71-5233-654E-09BB-EA0FD343A50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001" y="4267200"/>
            <a:ext cx="4405784"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verting Epsilon NFA to NFA using Epsilon Closure | Quickgrid">
            <a:extLst>
              <a:ext uri="{FF2B5EF4-FFF2-40B4-BE49-F238E27FC236}">
                <a16:creationId xmlns:a16="http://schemas.microsoft.com/office/drawing/2014/main" id="{8494A618-72CD-3687-38FE-6D6DD5B3969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486400" y="4114800"/>
            <a:ext cx="3562015" cy="1738312"/>
          </a:xfrm>
          <a:prstGeom prst="rect">
            <a:avLst/>
          </a:prstGeom>
          <a:noFill/>
          <a:extLst>
            <a:ext uri="{909E8E84-426E-40DD-AFC4-6F175D3DCCD1}">
              <a14:hiddenFill xmlns:a14="http://schemas.microsoft.com/office/drawing/2010/main">
                <a:solidFill>
                  <a:srgbClr val="FFFFFF"/>
                </a:solidFill>
              </a14:hiddenFill>
            </a:ext>
          </a:extLst>
        </p:spPr>
      </p:pic>
      <p:contentPart p14:bwMode="auto" r:id="rId6">
        <p14:nvContentPartPr>
          <p14:cNvPr id="4" name="Ink 3"/>
          <p14:cNvContentPartPr/>
          <p14:nvPr/>
        </p14:nvContentPartPr>
        <p14:xfrm>
          <a:off x="3039224" y="822780"/>
          <a:ext cx="6027120" cy="5212440"/>
        </p14:xfrm>
      </p:contentPart>
      <p:contentPart p14:bwMode="auto" r:id="rId7">
        <p14:nvContentPartPr>
          <p14:cNvPr id="5" name="Ink 4"/>
          <p14:cNvContentPartPr/>
          <p14:nvPr/>
        </p14:nvContentPartPr>
        <p14:xfrm>
          <a:off x="4126680" y="1963440"/>
          <a:ext cx="1572480" cy="278640"/>
        </p14:xfrm>
      </p:contentPart>
    </p:spTree>
    <p:extLst>
      <p:ext uri="{BB962C8B-B14F-4D97-AF65-F5344CB8AC3E}">
        <p14:creationId xmlns:p14="http://schemas.microsoft.com/office/powerpoint/2010/main" val="24965882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sz="3200">
                    <a:solidFill>
                      <a:srgbClr val="002060"/>
                    </a:solidFill>
                    <a:latin typeface="+mj-lt"/>
                  </a:rPr>
                  <a:t>NFA with </a:t>
                </a:r>
                <a14:m>
                  <m:oMathPara>
                    <m:oMathParaPr>
                      <m:jc/>
                    </m:oMathParaPr>
                    <m:oMath>
                      <m:r>
                        <m:rPr>
                          <m:sty m:val="bi"/>
                        </m:rPr>
                        <a:rPr lang="en-US" sz="3200" b="1" i="1" smtClean="0">
                          <a:solidFill>
                            <a:srgbClr val="002060"/>
                          </a:solidFill>
                          <a:latin typeface="Cambria Math" panose="02040503050406030204" pitchFamily="18" charset="0"/>
                        </a:rPr>
                        <m:t>𝝐</m:t>
                      </m:r>
                    </m:oMath>
                  </m:oMathPara>
                </a14:m>
                <a:r>
                  <a:rPr lang="en-IN" sz="3200">
                    <a:solidFill>
                      <a:srgbClr val="002060"/>
                    </a:solidFill>
                    <a:latin typeface="+mj-lt"/>
                  </a:rPr>
                  <a:t>-transitions</a:t>
                </a: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3854" t="-20455" b="-39773"/>
                </a:stretch>
              </a:blipFill>
            </p:spPr>
            <p:txBody>
              <a:bodyPr/>
              <a:lstStyle/>
              <a:p>
                <a:r>
                  <a:rPr lang="en-IN">
                    <a:noFill/>
                  </a:rPr>
                  <a:t> </a:t>
                </a:r>
              </a:p>
            </p:txBody>
          </p:sp>
        </mc:Fallback>
      </mc:AlternateContent>
      <mc:AlternateContent>
        <mc:Choice Requires="a14">
          <p:sp>
            <p:nvSpPr>
              <p:cNvPr id="4" name="TextBox 3">
                <a:extLst>
                  <a:ext uri="{FF2B5EF4-FFF2-40B4-BE49-F238E27FC236}">
                    <a16:creationId xmlns:a16="http://schemas.microsoft.com/office/drawing/2014/main" id="{9C574AB9-E9D5-07C1-DC71-2299DED3A6FB}"/>
                  </a:ext>
                </a:extLst>
              </p:cNvPr>
              <p:cNvSpPr txBox="1"/>
              <p:nvPr/>
            </p:nvSpPr>
            <p:spPr>
              <a:xfrm>
                <a:off x="457200" y="1524000"/>
                <a:ext cx="8382000" cy="47489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800">
                    <a:solidFill>
                      <a:srgbClr val="C00000"/>
                    </a:solidFill>
                  </a:rPr>
                  <a:t>NFA with 𝝐-transitions  </a:t>
                </a:r>
                <a:r>
                  <a:rPr lang="en-US" sz="2800">
                    <a:solidFill>
                      <a:schemeClr val="tx1"/>
                    </a:solidFill>
                  </a:rPr>
                  <a:t> is a structure </a:t>
                </a:r>
                <a14:m>
                  <m:oMathPara>
                    <m:oMathParaPr>
                      <m:jc/>
                    </m:oMathParaPr>
                    <m:oMath>
                      <m:r>
                        <a:rPr lang="en-US" sz="2800" b="0" i="1" smtClean="0">
                          <a:solidFill>
                            <a:schemeClr val="tx1"/>
                          </a:solidFill>
                          <a:latin typeface="Cambria Math" panose="02040503050406030204" pitchFamily="18" charset="0"/>
                        </a:rPr>
                        <m:t>𝑀</m:t>
                      </m:r>
                      <m:r>
                        <a:rPr lang="en-US" sz="2800" b="0" i="1" smtClean="0">
                          <a:solidFill>
                            <a:schemeClr val="tx1"/>
                          </a:solidFill>
                          <a:latin typeface="Cambria Math" panose="02040503050406030204" pitchFamily="18" charset="0"/>
                        </a:rPr>
                        <m:t>=</m:t>
                      </m:r>
                      <m:d>
                        <m:dPr>
                          <m:begChr m:val="("/>
                          <m:sepChr m:val="|"/>
                          <m:endChr m:val=")"/>
                          <m:grow m:val="on"/>
                          <m:shp m:val="centered"/>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𝑄</m:t>
                          </m:r>
                          <m:r>
                            <a:rPr lang="en-US" sz="2800" b="0" i="1" smtClean="0">
                              <a:solidFill>
                                <a:schemeClr val="tx1"/>
                              </a:solidFill>
                              <a:latin typeface="Cambria Math" panose="02040503050406030204" pitchFamily="18" charset="0"/>
                            </a:rPr>
                            <m:t>, </m:t>
                          </m:r>
                          <m:r>
                            <m:rPr>
                              <m:sty m:val="p"/>
                            </m:rPr>
                            <a:rPr lang="en-US" sz="2800" b="0" i="0" smtClean="0">
                              <a:solidFill>
                                <a:schemeClr val="tx1"/>
                              </a:solidFill>
                              <a:latin typeface="Cambria Math" panose="02040503050406030204" pitchFamily="18" charset="0"/>
                            </a:rPr>
                            <m:t>Σ</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𝐹</m:t>
                          </m:r>
                        </m:e>
                      </m:d>
                      <m:r>
                        <a:rPr lang="en-US" sz="2800" b="0" i="1" smtClean="0">
                          <a:solidFill>
                            <a:schemeClr val="tx1"/>
                          </a:solidFill>
                          <a:latin typeface="Cambria Math" panose="02040503050406030204" pitchFamily="18" charset="0"/>
                        </a:rPr>
                        <m:t>, </m:t>
                      </m:r>
                    </m:oMath>
                  </m:oMathPara>
                </a14:m>
                <a:r>
                  <a:rPr lang="en-US" sz="2800">
                    <a:solidFill>
                      <a:schemeClr val="tx1"/>
                    </a:solidFill>
                  </a:rPr>
                  <a:t> where</a:t>
                </a: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𝑄</m:t>
                      </m:r>
                    </m:oMath>
                  </m:oMathPara>
                </a14:m>
                <a:r>
                  <a:rPr lang="en-US" sz="2800">
                    <a:solidFill>
                      <a:schemeClr val="tx1"/>
                    </a:solidFill>
                  </a:rPr>
                  <a:t> is a set of finite states;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m:rPr>
                          <m:sty m:val="p"/>
                        </m:rPr>
                        <a:rPr lang="en-US" sz="2800" b="0" i="0" smtClean="0">
                          <a:solidFill>
                            <a:schemeClr val="tx1"/>
                          </a:solidFill>
                          <a:latin typeface="Cambria Math" panose="02040503050406030204" pitchFamily="18" charset="0"/>
                        </a:rPr>
                        <m:t>Σ</m:t>
                      </m:r>
                    </m:oMath>
                  </m:oMathPara>
                </a14:m>
                <a:r>
                  <a:rPr lang="en-US" sz="2800">
                    <a:solidFill>
                      <a:schemeClr val="tx1"/>
                    </a:solidFill>
                  </a:rPr>
                  <a:t> is an input alphabet;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𝛿</m:t>
                      </m:r>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𝑄</m:t>
                      </m:r>
                      <m:r>
                        <a:rPr lang="en-US" sz="2800" b="0" i="1" smtClean="0">
                          <a:solidFill>
                            <a:srgbClr val="FF0000"/>
                          </a:solidFill>
                          <a:latin typeface="Cambria Math" panose="02040503050406030204" pitchFamily="18" charset="0"/>
                        </a:rPr>
                        <m:t>×</m:t>
                      </m:r>
                      <m:r>
                        <m:rPr>
                          <m:sty m:val="p"/>
                        </m:rPr>
                        <a:rPr lang="en-US" sz="2800" b="0" i="0" smtClean="0">
                          <a:solidFill>
                            <a:srgbClr val="FF0000"/>
                          </a:solidFill>
                          <a:latin typeface="Cambria Math" panose="02040503050406030204" pitchFamily="18" charset="0"/>
                        </a:rPr>
                        <m:t>(</m:t>
                      </m:r>
                      <m:r>
                        <m:rPr>
                          <m:sty m:val="p"/>
                        </m:rPr>
                        <a:rPr lang="en-US" sz="2800" b="0" i="0" smtClean="0">
                          <a:solidFill>
                            <a:srgbClr val="FF0000"/>
                          </a:solidFill>
                          <a:latin typeface="Cambria Math" panose="02040503050406030204" pitchFamily="18" charset="0"/>
                        </a:rPr>
                        <m:t>Σ</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𝜖</m:t>
                      </m:r>
                      <m:r>
                        <a:rPr lang="en-US" sz="2800" b="0" i="1" smtClean="0">
                          <a:solidFill>
                            <a:srgbClr val="FF0000"/>
                          </a:solidFill>
                          <a:latin typeface="Cambria Math" panose="02040503050406030204" pitchFamily="18" charset="0"/>
                        </a:rPr>
                        <m:t>}) →</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2</m:t>
                          </m:r>
                        </m:e>
                        <m:sup>
                          <m:r>
                            <a:rPr lang="en-US" sz="2800" b="0" i="1" smtClean="0">
                              <a:solidFill>
                                <a:schemeClr val="tx1"/>
                              </a:solidFill>
                              <a:latin typeface="Cambria Math" panose="02040503050406030204" pitchFamily="18" charset="0"/>
                            </a:rPr>
                            <m:t>𝑄</m:t>
                          </m:r>
                        </m:sup>
                      </m:sSup>
                    </m:oMath>
                  </m:oMathPara>
                </a14:m>
                <a:r>
                  <a:rPr lang="en-US" sz="2800">
                    <a:solidFill>
                      <a:schemeClr val="tx1"/>
                    </a:solidFill>
                  </a:rPr>
                  <a:t> is the </a:t>
                </a:r>
                <a:r>
                  <a:rPr lang="en-US" sz="2800">
                    <a:solidFill>
                      <a:srgbClr val="C00000"/>
                    </a:solidFill>
                  </a:rPr>
                  <a:t>transition function</a:t>
                </a:r>
                <a:r>
                  <a:rPr lang="en-US" sz="2800">
                    <a:solidFill>
                      <a:schemeClr val="tx1"/>
                    </a:solidFill>
                  </a:rPr>
                  <a:t>;</a:t>
                </a:r>
              </a:p>
              <a:p>
                <a:pPr lvl="1">
                  <a:lnSpc>
                    <a:spcPct val="90000"/>
                  </a:lnSpc>
                  <a:defRPr/>
                </a:pPr>
                <a:r>
                  <a:rPr lang="en-US" sz="2800"/>
                  <a:t>           (</a:t>
                </a:r>
                <a14:m>
                  <m:oMathPara>
                    <m:oMathParaPr>
                      <m:jc/>
                    </m:oMathParaPr>
                    <m:oMath>
                      <m:sSup>
                        <m:sSupPr>
                          <m:ctrlPr>
                            <a:rPr lang="en-US" sz="2800" i="1">
                              <a:latin typeface="Cambria Math" panose="02040503050406030204" pitchFamily="18" charset="0"/>
                            </a:rPr>
                          </m:ctrlPr>
                        </m:sSupPr>
                        <m:e>
                          <m:r>
                            <a:rPr lang="en-US" sz="2800" i="1">
                              <a:latin typeface="Cambria Math" panose="02040503050406030204" pitchFamily="18" charset="0"/>
                            </a:rPr>
                            <m:t>2</m:t>
                          </m:r>
                        </m:e>
                        <m:sup>
                          <m:r>
                            <a:rPr lang="en-US" sz="2800" i="1">
                              <a:latin typeface="Cambria Math" panose="02040503050406030204" pitchFamily="18" charset="0"/>
                            </a:rPr>
                            <m:t>𝑄</m:t>
                          </m:r>
                        </m:sup>
                      </m:sSup>
                    </m:oMath>
                  </m:oMathPara>
                </a14:m>
                <a:r>
                  <a:rPr lang="en-US" sz="2800">
                    <a:solidFill>
                      <a:schemeClr val="tx1"/>
                    </a:solidFill>
                  </a:rPr>
                  <a:t> is the power set of </a:t>
                </a:r>
                <a14:m>
                  <m:oMathPara>
                    <m:oMathParaPr>
                      <m:jc/>
                    </m:oMathParaPr>
                    <m:oMath>
                      <m:r>
                        <a:rPr lang="en-US" sz="2800" b="0" i="1" smtClean="0">
                          <a:solidFill>
                            <a:schemeClr val="tx1"/>
                          </a:solidFill>
                          <a:latin typeface="Cambria Math" panose="02040503050406030204" pitchFamily="18" charset="0"/>
                        </a:rPr>
                        <m:t>𝑄</m:t>
                      </m:r>
                    </m:oMath>
                  </m:oMathPara>
                </a14:m>
                <a:r>
                  <a:rPr lang="en-US" sz="2800">
                    <a:solidFill>
                      <a:schemeClr val="tx1"/>
                    </a:solidFill>
                  </a:rPr>
                  <a:t>)</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𝑠</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𝑄</m:t>
                      </m:r>
                    </m:oMath>
                  </m:oMathPara>
                </a14:m>
                <a:r>
                  <a:rPr lang="en-US" sz="2800">
                    <a:solidFill>
                      <a:schemeClr val="tx1"/>
                    </a:solidFill>
                  </a:rPr>
                  <a:t> is the start state; </a:t>
                </a:r>
              </a:p>
              <a:p>
                <a:pPr marL="914400" lvl="1" indent="-457200">
                  <a:lnSpc>
                    <a:spcPct val="90000"/>
                  </a:lnSpc>
                  <a:buFont typeface="Wingdings" panose="05000000000000000000" pitchFamily="2" charset="2"/>
                  <a:buChar char="Ø"/>
                  <a:defRPr/>
                </a:pPr>
                <a:endParaRPr lang="en-US" sz="2800">
                  <a:solidFill>
                    <a:schemeClr val="tx1"/>
                  </a:solidFill>
                </a:endParaRPr>
              </a:p>
              <a:p>
                <a:pPr marL="914400" lvl="1" indent="-457200">
                  <a:lnSpc>
                    <a:spcPct val="90000"/>
                  </a:lnSpc>
                  <a:buFont typeface="Wingdings" panose="05000000000000000000" pitchFamily="2" charset="2"/>
                  <a:buChar char="Ø"/>
                  <a:defRPr/>
                </a:pPr>
                <a14:m>
                  <m:oMathPara>
                    <m:oMathParaPr>
                      <m:jc/>
                    </m:oMathParaPr>
                    <m:oMath>
                      <m:r>
                        <a:rPr lang="en-US" sz="2800" b="0" i="1" smtClean="0">
                          <a:solidFill>
                            <a:schemeClr val="tx1"/>
                          </a:solidFill>
                          <a:latin typeface="Cambria Math" panose="02040503050406030204" pitchFamily="18" charset="0"/>
                        </a:rPr>
                        <m:t>𝐹</m:t>
                      </m:r>
                    </m:oMath>
                  </m:oMathPara>
                </a14:m>
                <a:r>
                  <a:rPr lang="en-US" sz="2800">
                    <a:solidFill>
                      <a:schemeClr val="tx1"/>
                    </a:solidFill>
                  </a:rPr>
                  <a:t> is the set of final states, </a:t>
                </a:r>
                <a14:m>
                  <m:oMathPara>
                    <m:oMathParaPr>
                      <m:jc/>
                    </m:oMathParaPr>
                    <m:oMath>
                      <m:r>
                        <a:rPr lang="en-US" sz="2800" b="0" i="1" smtClean="0">
                          <a:solidFill>
                            <a:schemeClr val="tx1"/>
                          </a:solidFill>
                          <a:latin typeface="Cambria Math" panose="02040503050406030204" pitchFamily="18" charset="0"/>
                        </a:rPr>
                        <m:t>𝐹</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𝑄</m:t>
                      </m:r>
                      <m:r>
                        <a:rPr lang="en-US" sz="2800" b="0" i="1" smtClean="0">
                          <a:latin typeface="Cambria Math" panose="02040503050406030204" pitchFamily="18" charset="0"/>
                        </a:rPr>
                        <m:t>. </m:t>
                      </m:r>
                    </m:oMath>
                  </m:oMathPara>
                </a14:m>
                <a:endParaRPr lang="en-US" sz="2800">
                  <a:solidFill>
                    <a:schemeClr val="tx1"/>
                  </a:solidFill>
                </a:endParaRPr>
              </a:p>
            </p:txBody>
          </p:sp>
        </mc:Choice>
        <mc:Fallback>
          <p:sp>
            <p:nvSpPr>
              <p:cNvPr id="4" name="TextBox 3">
                <a:extLst>
                  <a:ext uri="{FF2B5EF4-FFF2-40B4-BE49-F238E27FC236}">
                    <a16:creationId xmlns:a16="http://schemas.microsoft.com/office/drawing/2014/main" id="{9C574AB9-E9D5-07C1-DC71-2299DED3A6FB}"/>
                  </a:ext>
                </a:extLst>
              </p:cNvPr>
              <p:cNvSpPr txBox="1">
                <a:spLocks noRot="1" noChangeAspect="1" noMove="1" noResize="1" noEditPoints="1" noAdjustHandles="1" noChangeArrowheads="1" noChangeShapeType="1" noTextEdit="1"/>
              </p:cNvSpPr>
              <p:nvPr/>
            </p:nvSpPr>
            <p:spPr>
              <a:xfrm>
                <a:off x="457200" y="1524000"/>
                <a:ext cx="8382000" cy="4748929"/>
              </a:xfrm>
              <a:prstGeom prst="rect">
                <a:avLst/>
              </a:prstGeom>
              <a:blipFill>
                <a:blip r:embed="rId3"/>
                <a:stretch>
                  <a:fillRect l="-1455" t="-2439" r="-436" b="-2696"/>
                </a:stretch>
              </a:blipFill>
            </p:spPr>
            <p:txBody>
              <a:bodyPr/>
              <a:lstStyle/>
              <a:p>
                <a:r>
                  <a:rPr lang="en-IN">
                    <a:noFill/>
                  </a:rPr>
                  <a:t> </a:t>
                </a:r>
              </a:p>
            </p:txBody>
          </p:sp>
        </mc:Fallback>
      </mc:AlternateContent>
    </p:spTree>
    <p:extLst>
      <p:ext uri="{BB962C8B-B14F-4D97-AF65-F5344CB8AC3E}">
        <p14:creationId xmlns:p14="http://schemas.microsoft.com/office/powerpoint/2010/main" val="3698956937"/>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14:m>
                  <m:oMathPara>
                    <m:oMathParaPr>
                      <m:jc/>
                    </m:oMathParaPr>
                    <m:oMath>
                      <m:r>
                        <m:rPr>
                          <m:sty m:val="bi"/>
                        </m:rPr>
                        <a:rPr lang="en-US" b="1" i="1" smtClean="0">
                          <a:solidFill>
                            <a:srgbClr val="002060"/>
                          </a:solidFill>
                          <a:latin typeface="Cambria Math" panose="02040503050406030204" pitchFamily="18" charset="0"/>
                        </a:rPr>
                        <m:t>𝝐</m:t>
                      </m:r>
                    </m:oMath>
                  </m:oMathPara>
                </a14:m>
                <a:r>
                  <a:rPr lang="en-IN">
                    <a:solidFill>
                      <a:srgbClr val="002060"/>
                    </a:solidFill>
                    <a:latin typeface="+mj-lt"/>
                  </a:rPr>
                  <a:t>-closure</a:t>
                </a:r>
                <a:endParaRPr lang="en-US" b="1">
                  <a:solidFill>
                    <a:srgbClr val="002060"/>
                  </a:solidFill>
                  <a:latin typeface="+mj-lt"/>
                </a:endParaRP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1060" t="-35227" b="-44318"/>
                </a:stretch>
              </a:blipFill>
            </p:spPr>
            <p:txBody>
              <a:bodyPr/>
              <a:lstStyle/>
              <a:p>
                <a:r>
                  <a:rPr lang="en-IN">
                    <a:noFill/>
                  </a:rPr>
                  <a:t> </a:t>
                </a:r>
              </a:p>
            </p:txBody>
          </p:sp>
        </mc:Fallback>
      </mc:AlternateContent>
      <mc:AlternateContent>
        <mc:Choice Requires="a14">
          <p:sp>
            <p:nvSpPr>
              <p:cNvPr id="3" name="TextBox 2">
                <a:extLst>
                  <a:ext uri="{FF2B5EF4-FFF2-40B4-BE49-F238E27FC236}">
                    <a16:creationId xmlns:a16="http://schemas.microsoft.com/office/drawing/2014/main" id="{44475884-4D21-2D7C-E791-AE20EFB02CDC}"/>
                  </a:ext>
                </a:extLst>
              </p:cNvPr>
              <p:cNvSpPr txBox="1"/>
              <p:nvPr/>
            </p:nvSpPr>
            <p:spPr>
              <a:xfrm>
                <a:off x="114300" y="1524000"/>
                <a:ext cx="8801100" cy="9787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14:m>
                  <m:oMathPara>
                    <m:oMathParaPr>
                      <m:jc/>
                    </m:oMathParaPr>
                    <m:oMath>
                      <m:r>
                        <a:rPr lang="en-US" sz="3200" b="0" i="1" smtClean="0">
                          <a:solidFill>
                            <a:srgbClr val="C00000"/>
                          </a:solidFill>
                          <a:latin typeface="Cambria Math" panose="02040503050406030204" pitchFamily="18" charset="0"/>
                        </a:rPr>
                        <m:t>𝜖</m:t>
                      </m:r>
                    </m:oMath>
                  </m:oMathPara>
                </a14:m>
                <a:r>
                  <a:rPr lang="en-US" sz="3200">
                    <a:solidFill>
                      <a:srgbClr val="C00000"/>
                    </a:solidFill>
                  </a:rPr>
                  <a:t>-closure(</a:t>
                </a:r>
                <a14:m>
                  <m:oMathPara>
                    <m:oMathParaPr>
                      <m:jc/>
                    </m:oMathParaPr>
                    <m:oMath>
                      <m:r>
                        <a:rPr lang="en-US" sz="3200" b="0" i="1" smtClean="0">
                          <a:solidFill>
                            <a:srgbClr val="C00000"/>
                          </a:solidFill>
                          <a:latin typeface="Cambria Math" panose="02040503050406030204" pitchFamily="18" charset="0"/>
                        </a:rPr>
                        <m:t>𝑞</m:t>
                      </m:r>
                    </m:oMath>
                  </m:oMathPara>
                </a14:m>
                <a:r>
                  <a:rPr lang="en-US" sz="3200">
                    <a:solidFill>
                      <a:srgbClr val="C00000"/>
                    </a:solidFill>
                  </a:rPr>
                  <a:t>)</a:t>
                </a:r>
                <a:r>
                  <a:rPr lang="en-US" sz="3200">
                    <a:solidFill>
                      <a:srgbClr val="002060"/>
                    </a:solidFill>
                  </a:rPr>
                  <a:t>: the set of all vertices (states) </a:t>
                </a:r>
                <a14:m>
                  <m:oMathPara>
                    <m:oMathParaPr>
                      <m:jc/>
                    </m:oMathParaPr>
                    <m:oMath>
                      <m:r>
                        <a:rPr lang="en-US" sz="3200" b="0" i="1" smtClean="0">
                          <a:solidFill>
                            <a:srgbClr val="002060"/>
                          </a:solidFill>
                          <a:latin typeface="Cambria Math" panose="02040503050406030204" pitchFamily="18" charset="0"/>
                        </a:rPr>
                        <m:t>𝑝</m:t>
                      </m:r>
                    </m:oMath>
                  </m:oMathPara>
                </a14:m>
                <a:r>
                  <a:rPr lang="en-US" sz="3200">
                    <a:solidFill>
                      <a:srgbClr val="002060"/>
                    </a:solidFill>
                  </a:rPr>
                  <a:t> such that there is a path from  </a:t>
                </a:r>
                <a14:m>
                  <m:oMathPara>
                    <m:oMathParaPr>
                      <m:jc/>
                    </m:oMathParaPr>
                    <m:oMath>
                      <m:r>
                        <a:rPr lang="en-US" sz="3200" b="0" i="1" smtClean="0">
                          <a:solidFill>
                            <a:srgbClr val="002060"/>
                          </a:solidFill>
                          <a:latin typeface="Cambria Math" panose="02040503050406030204" pitchFamily="18" charset="0"/>
                        </a:rPr>
                        <m:t>𝑞</m:t>
                      </m:r>
                    </m:oMath>
                  </m:oMathPara>
                </a14:m>
                <a:r>
                  <a:rPr lang="en-US" sz="3200">
                    <a:solidFill>
                      <a:srgbClr val="002060"/>
                    </a:solidFill>
                  </a:rPr>
                  <a:t> to </a:t>
                </a:r>
                <a14:m>
                  <m:oMathPara>
                    <m:oMathParaPr>
                      <m:jc/>
                    </m:oMathParaPr>
                    <m:oMath>
                      <m:r>
                        <a:rPr lang="en-US" sz="3200" i="1">
                          <a:solidFill>
                            <a:srgbClr val="002060"/>
                          </a:solidFill>
                          <a:latin typeface="Cambria Math" panose="02040503050406030204" pitchFamily="18" charset="0"/>
                        </a:rPr>
                        <m:t>𝑝</m:t>
                      </m:r>
                    </m:oMath>
                  </m:oMathPara>
                </a14:m>
                <a:r>
                  <a:rPr lang="en-US" sz="3200">
                    <a:solidFill>
                      <a:srgbClr val="002060"/>
                    </a:solidFill>
                  </a:rPr>
                  <a:t> </a:t>
                </a:r>
                <a:r>
                  <a:rPr lang="en-US" sz="3200">
                    <a:solidFill>
                      <a:srgbClr val="C00000"/>
                    </a:solidFill>
                  </a:rPr>
                  <a:t>labeled</a:t>
                </a:r>
                <a:r>
                  <a:rPr lang="en-US" sz="3200">
                    <a:solidFill>
                      <a:srgbClr val="002060"/>
                    </a:solidFill>
                  </a:rPr>
                  <a:t> </a:t>
                </a:r>
                <a14:m>
                  <m:oMathPara>
                    <m:oMathParaPr>
                      <m:jc/>
                    </m:oMathParaPr>
                    <m:oMath>
                      <m:r>
                        <a:rPr lang="en-US" sz="3200" i="1">
                          <a:solidFill>
                            <a:srgbClr val="C00000"/>
                          </a:solidFill>
                          <a:latin typeface="Cambria Math" panose="02040503050406030204" pitchFamily="18" charset="0"/>
                        </a:rPr>
                        <m:t>𝜖</m:t>
                      </m:r>
                    </m:oMath>
                  </m:oMathPara>
                </a14:m>
                <a:r>
                  <a:rPr lang="en-US" sz="3200">
                    <a:solidFill>
                      <a:srgbClr val="002060"/>
                    </a:solidFill>
                  </a:rPr>
                  <a:t>. </a:t>
                </a:r>
              </a:p>
            </p:txBody>
          </p:sp>
        </mc:Choice>
        <mc:Fallback>
          <p:sp>
            <p:nvSpPr>
              <p:cNvPr id="3" name="TextBox 2">
                <a:extLst>
                  <a:ext uri="{FF2B5EF4-FFF2-40B4-BE49-F238E27FC236}">
                    <a16:creationId xmlns:a16="http://schemas.microsoft.com/office/drawing/2014/main" id="{44475884-4D21-2D7C-E791-AE20EFB02CDC}"/>
                  </a:ext>
                </a:extLst>
              </p:cNvPr>
              <p:cNvSpPr txBox="1">
                <a:spLocks noRot="1" noChangeAspect="1" noMove="1" noResize="1" noEditPoints="1" noAdjustHandles="1" noChangeArrowheads="1" noChangeShapeType="1" noTextEdit="1"/>
              </p:cNvSpPr>
              <p:nvPr/>
            </p:nvSpPr>
            <p:spPr>
              <a:xfrm>
                <a:off x="114300" y="1524000"/>
                <a:ext cx="8801100" cy="978729"/>
              </a:xfrm>
              <a:prstGeom prst="rect">
                <a:avLst/>
              </a:prstGeom>
              <a:blipFill>
                <a:blip r:embed="rId3"/>
                <a:stretch>
                  <a:fillRect l="-1801" t="-12422" b="-19876"/>
                </a:stretch>
              </a:blipFill>
            </p:spPr>
            <p:txBody>
              <a:bodyPr/>
              <a:lstStyle/>
              <a:p>
                <a:r>
                  <a:rPr lang="en-IN">
                    <a:noFill/>
                  </a:rPr>
                  <a:t> </a:t>
                </a:r>
              </a:p>
            </p:txBody>
          </p:sp>
        </mc:Fallback>
      </mc:AlternateContent>
      <p:pic>
        <p:nvPicPr>
          <p:cNvPr id="2050" name="Picture 2" descr="regex - What does an NFA with epsilon transitions let us do? - Stack  Overflow">
            <a:extLst>
              <a:ext uri="{FF2B5EF4-FFF2-40B4-BE49-F238E27FC236}">
                <a16:creationId xmlns:a16="http://schemas.microsoft.com/office/drawing/2014/main" id="{EA4A8A71-5233-654E-09BB-EA0FD343A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217" t="13967" r="1896" b="6708"/>
          <a:stretch>
            <a:fillRect/>
          </a:stretch>
        </p:blipFill>
        <p:spPr bwMode="auto">
          <a:xfrm>
            <a:off x="304800" y="2555187"/>
            <a:ext cx="6248400" cy="1535871"/>
          </a:xfrm>
          <a:prstGeom prst="rect">
            <a:avLst/>
          </a:prstGeom>
          <a:noFill/>
          <a:extLst>
            <a:ext uri="{909E8E84-426E-40DD-AFC4-6F175D3DCCD1}">
              <a14:hiddenFill xmlns:a14="http://schemas.microsoft.com/office/drawing/2010/main">
                <a:solidFill>
                  <a:srgbClr val="FFFFFF"/>
                </a:solidFill>
              </a14:hiddenFill>
            </a:ext>
          </a:extLst>
        </p:spPr>
      </p:pic>
      <mc:AlternateContent>
        <mc:Choice Requires="a14">
          <p:sp>
            <p:nvSpPr>
              <p:cNvPr id="7" name="TextBox 6">
                <a:extLst>
                  <a:ext uri="{FF2B5EF4-FFF2-40B4-BE49-F238E27FC236}">
                    <a16:creationId xmlns:a16="http://schemas.microsoft.com/office/drawing/2014/main" id="{572C2633-0F5B-A661-466B-40255F5181CA}"/>
                  </a:ext>
                </a:extLst>
              </p:cNvPr>
              <p:cNvSpPr txBox="1"/>
              <p:nvPr/>
            </p:nvSpPr>
            <p:spPr>
              <a:xfrm>
                <a:off x="228600" y="4343400"/>
                <a:ext cx="8077200" cy="228697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r>
                        <a:rPr lang="en-US" sz="2800" b="0" i="1" smtClean="0">
                          <a:solidFill>
                            <a:srgbClr val="C00000"/>
                          </a:solidFill>
                          <a:latin typeface="Cambria Math" panose="02040503050406030204" pitchFamily="18" charset="0"/>
                        </a:rPr>
                        <m:t>𝜖</m:t>
                      </m:r>
                    </m:oMath>
                  </m:oMathPara>
                </a14:m>
                <a:r>
                  <a:rPr lang="en-US" sz="2800">
                    <a:solidFill>
                      <a:srgbClr val="C00000"/>
                    </a:solidFill>
                  </a:rPr>
                  <a:t>-closure(</a:t>
                </a:r>
                <a14:m>
                  <m:oMathPara>
                    <m:oMathParaPr>
                      <m:jc/>
                    </m:oMathParaPr>
                    <m:o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𝑞</m:t>
                          </m:r>
                        </m:e>
                        <m:sub>
                          <m:r>
                            <a:rPr lang="en-US" sz="2800" b="0" i="1" smtClean="0">
                              <a:solidFill>
                                <a:srgbClr val="C00000"/>
                              </a:solidFill>
                              <a:latin typeface="Cambria Math" panose="02040503050406030204" pitchFamily="18" charset="0"/>
                            </a:rPr>
                            <m:t>0</m:t>
                          </m:r>
                        </m:sub>
                      </m:sSub>
                    </m:oMath>
                  </m:oMathPara>
                </a14:m>
                <a:r>
                  <a:rPr lang="en-US" sz="2800">
                    <a:solidFill>
                      <a:srgbClr val="C00000"/>
                    </a:solidFill>
                  </a:rPr>
                  <a:t>) =   		</a:t>
                </a:r>
                <a14:m>
                  <m:oMathPara>
                    <m:oMathParaPr>
                      <m:jc/>
                    </m:oMathParaPr>
                    <m:oMath>
                      <m:r>
                        <a:rPr lang="en-US" sz="2800" b="0" i="1" smtClean="0">
                          <a:solidFill>
                            <a:srgbClr val="C00000"/>
                          </a:solidFill>
                          <a:latin typeface="Cambria Math" panose="02040503050406030204" pitchFamily="18" charset="0"/>
                        </a:rPr>
                        <m:t>𝜖</m:t>
                      </m:r>
                    </m:oMath>
                  </m:oMathPara>
                </a14:m>
                <a:r>
                  <a:rPr lang="en-US" sz="2800">
                    <a:solidFill>
                      <a:srgbClr val="C00000"/>
                    </a:solidFill>
                  </a:rPr>
                  <a:t>-closure(</a:t>
                </a:r>
                <a14:m>
                  <m:oMathPara>
                    <m:oMathParaPr>
                      <m:jc/>
                    </m:oMathParaPr>
                    <m:o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𝑞</m:t>
                          </m:r>
                        </m:e>
                        <m:sub>
                          <m:r>
                            <a:rPr lang="en-US" sz="2800" b="0" i="1" smtClean="0">
                              <a:solidFill>
                                <a:srgbClr val="C00000"/>
                              </a:solidFill>
                              <a:latin typeface="Cambria Math" panose="02040503050406030204" pitchFamily="18" charset="0"/>
                            </a:rPr>
                            <m:t>1</m:t>
                          </m:r>
                        </m:sub>
                      </m:sSub>
                    </m:oMath>
                  </m:oMathPara>
                </a14:m>
                <a:r>
                  <a:rPr lang="en-US" sz="2800">
                    <a:solidFill>
                      <a:srgbClr val="C00000"/>
                    </a:solidFill>
                  </a:rPr>
                  <a:t>) = </a:t>
                </a:r>
              </a:p>
              <a:p>
                <a:endParaRPr lang="en-US" sz="2800">
                  <a:solidFill>
                    <a:srgbClr val="C00000"/>
                  </a:solidFill>
                </a:endParaRPr>
              </a:p>
              <a:p>
                <a14:m>
                  <m:oMathPara>
                    <m:oMathParaPr>
                      <m:jc/>
                    </m:oMathParaPr>
                    <m:oMath>
                      <m:r>
                        <a:rPr lang="en-US" sz="2800" b="0" i="1" smtClean="0">
                          <a:solidFill>
                            <a:srgbClr val="C00000"/>
                          </a:solidFill>
                          <a:latin typeface="Cambria Math" panose="02040503050406030204" pitchFamily="18" charset="0"/>
                        </a:rPr>
                        <m:t>𝜖</m:t>
                      </m:r>
                    </m:oMath>
                  </m:oMathPara>
                </a14:m>
                <a:r>
                  <a:rPr lang="en-US" sz="2800">
                    <a:solidFill>
                      <a:srgbClr val="C00000"/>
                    </a:solidFill>
                  </a:rPr>
                  <a:t>-closure(</a:t>
                </a:r>
                <a14:m>
                  <m:oMathPara>
                    <m:oMathParaPr>
                      <m:jc/>
                    </m:oMathParaPr>
                    <m:o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𝑞</m:t>
                          </m:r>
                        </m:e>
                        <m:sub>
                          <m:r>
                            <a:rPr lang="en-US" sz="2800" b="0" i="1" smtClean="0">
                              <a:solidFill>
                                <a:srgbClr val="C00000"/>
                              </a:solidFill>
                              <a:latin typeface="Cambria Math" panose="02040503050406030204" pitchFamily="18" charset="0"/>
                            </a:rPr>
                            <m:t>2</m:t>
                          </m:r>
                        </m:sub>
                      </m:sSub>
                    </m:oMath>
                  </m:oMathPara>
                </a14:m>
                <a:r>
                  <a:rPr lang="en-US" sz="2800">
                    <a:solidFill>
                      <a:srgbClr val="C00000"/>
                    </a:solidFill>
                  </a:rPr>
                  <a:t>) = </a:t>
                </a:r>
              </a:p>
              <a:p>
                <a:endParaRPr lang="en-US" sz="2800">
                  <a:solidFill>
                    <a:srgbClr val="C00000"/>
                  </a:solidFill>
                </a:endParaRPr>
              </a:p>
              <a:p>
                <a:r>
                  <a:rPr lang="en-US" sz="2800">
                    <a:solidFill>
                      <a:srgbClr val="002060"/>
                    </a:solidFill>
                  </a:rPr>
                  <a:t>For a set of states </a:t>
                </a:r>
                <a14:m>
                  <m:oMathPara>
                    <m:oMathParaPr>
                      <m:jc/>
                    </m:oMathParaPr>
                    <m:oMath>
                      <m:r>
                        <a:rPr lang="en-US" sz="2800" b="0" i="1" smtClean="0">
                          <a:solidFill>
                            <a:srgbClr val="002060"/>
                          </a:solidFill>
                          <a:latin typeface="Cambria Math" panose="02040503050406030204" pitchFamily="18" charset="0"/>
                        </a:rPr>
                        <m:t>𝑃</m:t>
                      </m:r>
                    </m:oMath>
                  </m:oMathPara>
                </a14:m>
                <a:r>
                  <a:rPr lang="en-IN" sz="2800">
                    <a:solidFill>
                      <a:srgbClr val="002060"/>
                    </a:solidFill>
                  </a:rPr>
                  <a:t>, </a:t>
                </a:r>
                <a14:m>
                  <m:oMathPara>
                    <m:oMathParaPr>
                      <m:jc/>
                    </m:oMathParaPr>
                    <m:oMath>
                      <m:r>
                        <a:rPr lang="en-US" sz="2800" i="1">
                          <a:solidFill>
                            <a:srgbClr val="002060"/>
                          </a:solidFill>
                          <a:latin typeface="Cambria Math" panose="02040503050406030204" pitchFamily="18" charset="0"/>
                        </a:rPr>
                        <m:t>𝜖</m:t>
                      </m:r>
                    </m:oMath>
                  </m:oMathPara>
                </a14:m>
                <a:r>
                  <a:rPr lang="en-US" sz="2800">
                    <a:solidFill>
                      <a:srgbClr val="002060"/>
                    </a:solidFill>
                  </a:rPr>
                  <a:t>-closure(</a:t>
                </a:r>
                <a14:m>
                  <m:oMathPara>
                    <m:oMathParaPr>
                      <m:jc/>
                    </m:oMathParaPr>
                    <m:oMath>
                      <m:r>
                        <a:rPr lang="en-US" sz="2800" b="0" i="1" smtClean="0">
                          <a:solidFill>
                            <a:srgbClr val="002060"/>
                          </a:solidFill>
                          <a:latin typeface="Cambria Math" panose="02040503050406030204" pitchFamily="18" charset="0"/>
                        </a:rPr>
                        <m:t>𝑃</m:t>
                      </m:r>
                    </m:oMath>
                  </m:oMathPara>
                </a14:m>
                <a:r>
                  <a:rPr lang="en-US" sz="2800">
                    <a:solidFill>
                      <a:srgbClr val="002060"/>
                    </a:solidFill>
                  </a:rPr>
                  <a:t>) = </a:t>
                </a:r>
                <a14:m>
                  <m:oMathPara>
                    <m:oMathParaPr>
                      <m:jc/>
                    </m:oMathParaPr>
                    <m:oMath>
                      <m:nary>
                        <m:naryPr>
                          <m:chr m:val="⋃"/>
                          <m:grow m:val="off"/>
                          <m:subHide m:val="off"/>
                          <m:supHide m:val="on"/>
                          <m:ctrlPr>
                            <a:rPr lang="en-US" sz="2800" i="1" smtClean="0">
                              <a:solidFill>
                                <a:srgbClr val="002060"/>
                              </a:solidFill>
                              <a:latin typeface="Cambria Math" panose="02040503050406030204" pitchFamily="18" charset="0"/>
                            </a:rPr>
                          </m:ctrlPr>
                        </m:naryPr>
                        <m:sub>
                          <m:r>
                            <a:rPr lang="en-US" sz="2800" b="0" i="1" smtClean="0">
                              <a:solidFill>
                                <a:srgbClr val="002060"/>
                              </a:solidFill>
                              <a:latin typeface="Cambria Math" panose="02040503050406030204" pitchFamily="18" charset="0"/>
                            </a:rPr>
                            <m:t>𝑝</m:t>
                          </m:r>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𝑃</m:t>
                          </m:r>
                        </m:sub>
                        <m:sup/>
                        <m:e>
                          <m:r>
                            <a:rPr lang="en-US" sz="2800" b="0" i="1" smtClean="0">
                              <a:solidFill>
                                <a:srgbClr val="002060"/>
                              </a:solidFill>
                              <a:latin typeface="Cambria Math" panose="02040503050406030204" pitchFamily="18" charset="0"/>
                            </a:rPr>
                            <m:t>𝜖</m:t>
                          </m:r>
                        </m:e>
                      </m:nary>
                    </m:oMath>
                  </m:oMathPara>
                </a14:m>
                <a:r>
                  <a:rPr lang="en-IN" sz="2800">
                    <a:solidFill>
                      <a:srgbClr val="002060"/>
                    </a:solidFill>
                  </a:rPr>
                  <a:t>-closure(</a:t>
                </a:r>
                <a14:m>
                  <m:oMathPara>
                    <m:oMathParaPr>
                      <m:jc/>
                    </m:oMathParaPr>
                    <m:oMath>
                      <m:r>
                        <a:rPr lang="en-US" sz="2800" b="0" i="1" smtClean="0">
                          <a:solidFill>
                            <a:srgbClr val="002060"/>
                          </a:solidFill>
                          <a:latin typeface="Cambria Math" panose="02040503050406030204" pitchFamily="18" charset="0"/>
                        </a:rPr>
                        <m:t>𝑝</m:t>
                      </m:r>
                    </m:oMath>
                  </m:oMathPara>
                </a14:m>
                <a:r>
                  <a:rPr lang="en-IN" sz="2800">
                    <a:solidFill>
                      <a:srgbClr val="002060"/>
                    </a:solidFill>
                  </a:rPr>
                  <a:t>)</a:t>
                </a:r>
                <a:endParaRPr lang="en-IN" sz="2800"/>
              </a:p>
            </p:txBody>
          </p:sp>
        </mc:Choice>
        <mc:Fallback>
          <p:sp>
            <p:nvSpPr>
              <p:cNvPr id="7" name="TextBox 6">
                <a:extLst>
                  <a:ext uri="{FF2B5EF4-FFF2-40B4-BE49-F238E27FC236}">
                    <a16:creationId xmlns:a16="http://schemas.microsoft.com/office/drawing/2014/main" id="{572C2633-0F5B-A661-466B-40255F5181CA}"/>
                  </a:ext>
                </a:extLst>
              </p:cNvPr>
              <p:cNvSpPr txBox="1">
                <a:spLocks noRot="1" noChangeAspect="1" noMove="1" noResize="1" noEditPoints="1" noAdjustHandles="1" noChangeArrowheads="1" noChangeShapeType="1" noTextEdit="1"/>
              </p:cNvSpPr>
              <p:nvPr/>
            </p:nvSpPr>
            <p:spPr>
              <a:xfrm>
                <a:off x="228600" y="4343400"/>
                <a:ext cx="8077200" cy="2286973"/>
              </a:xfrm>
              <a:prstGeom prst="rect">
                <a:avLst/>
              </a:prstGeom>
              <a:blipFill>
                <a:blip r:embed="rId5"/>
                <a:stretch>
                  <a:fillRect l="-1585" t="-2667" r="0" b="-4800"/>
                </a:stretch>
              </a:blipFill>
            </p:spPr>
            <p:txBody>
              <a:bodyPr/>
              <a:lstStyle/>
              <a:p>
                <a:r>
                  <a:rPr lang="en-IN">
                    <a:noFill/>
                  </a:rPr>
                  <a:t> </a:t>
                </a:r>
              </a:p>
            </p:txBody>
          </p:sp>
        </mc:Fallback>
      </mc:AlternateContent>
      <p:contentPart p14:bwMode="auto" r:id="rId6">
        <p14:nvContentPartPr>
          <p14:cNvPr id="4" name="Ink 3"/>
          <p14:cNvContentPartPr/>
          <p14:nvPr/>
        </p14:nvContentPartPr>
        <p14:xfrm>
          <a:off x="2530440" y="2397600"/>
          <a:ext cx="5928480" cy="4160880"/>
        </p14:xfrm>
      </p:contentPart>
    </p:spTree>
    <p:extLst>
      <p:ext uri="{BB962C8B-B14F-4D97-AF65-F5344CB8AC3E}">
        <p14:creationId xmlns:p14="http://schemas.microsoft.com/office/powerpoint/2010/main" val="38539536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IN">
                    <a:solidFill>
                      <a:srgbClr val="002060"/>
                    </a:solidFill>
                    <a:latin typeface="+mj-lt"/>
                  </a:rPr>
                  <a:t>Extended </a:t>
                </a:r>
                <a14:m>
                  <m:oMathPara>
                    <m:oMathParaPr>
                      <m:jc/>
                    </m:oMathParaPr>
                    <m:oMath>
                      <m:r>
                        <m:rPr>
                          <m:sty m:val="bi"/>
                        </m:rPr>
                        <a:rPr lang="en-US" b="1" i="1" smtClean="0">
                          <a:solidFill>
                            <a:srgbClr val="002060"/>
                          </a:solidFill>
                          <a:latin typeface="Cambria Math" panose="02040503050406030204" pitchFamily="18" charset="0"/>
                        </a:rPr>
                        <m:t>𝜹</m:t>
                      </m:r>
                    </m:oMath>
                  </m:oMathPara>
                </a14:m>
                <a:endParaRPr lang="en-US" b="1">
                  <a:solidFill>
                    <a:srgbClr val="002060"/>
                  </a:solidFill>
                  <a:latin typeface="+mj-lt"/>
                </a:endParaRP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4335" t="-35227" b="-44318"/>
                </a:stretch>
              </a:blipFill>
            </p:spPr>
            <p:txBody>
              <a:bodyPr/>
              <a:lstStyle/>
              <a:p>
                <a:r>
                  <a:rPr lang="en-IN">
                    <a:noFill/>
                  </a:rPr>
                  <a:t> </a:t>
                </a:r>
              </a:p>
            </p:txBody>
          </p:sp>
        </mc:Fallback>
      </mc:AlternateContent>
      <mc:AlternateContent>
        <mc:Choice Requires="a14">
          <p:sp>
            <p:nvSpPr>
              <p:cNvPr id="7" name="TextBox 6">
                <a:extLst>
                  <a:ext uri="{FF2B5EF4-FFF2-40B4-BE49-F238E27FC236}">
                    <a16:creationId xmlns:a16="http://schemas.microsoft.com/office/drawing/2014/main" id="{572C2633-0F5B-A661-466B-40255F5181CA}"/>
                  </a:ext>
                </a:extLst>
              </p:cNvPr>
              <p:cNvSpPr txBox="1"/>
              <p:nvPr/>
            </p:nvSpPr>
            <p:spPr>
              <a:xfrm>
                <a:off x="228600" y="1600200"/>
                <a:ext cx="8610600" cy="50519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m:oMathParaPr>
                      <m:jc/>
                    </m:oMathParaPr>
                    <m:o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𝛿</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 :</m:t>
                      </m:r>
                      <m:r>
                        <a:rPr lang="en-US" sz="2800" b="0" i="1" smtClean="0">
                          <a:latin typeface="Cambria Math" panose="02040503050406030204" pitchFamily="18" charset="0"/>
                        </a:rPr>
                        <m:t>𝑄</m:t>
                      </m:r>
                      <m:r>
                        <a:rPr lang="en-US" sz="2800" b="0" i="1" smtClean="0">
                          <a:latin typeface="Cambria Math" panose="02040503050406030204" pitchFamily="18" charset="0"/>
                        </a:rPr>
                        <m:t>×</m:t>
                      </m:r>
                      <m:d>
                        <m:dPr>
                          <m:begChr m:val="("/>
                          <m:sepChr m:val="|"/>
                          <m:endChr m:val=")"/>
                          <m:grow m:val="on"/>
                          <m:shp m:val="centered"/>
                          <m:ctrlPr>
                            <a:rPr lang="en-US" sz="2800" b="0" i="1" smtClean="0">
                              <a:latin typeface="Cambria Math" panose="02040503050406030204" pitchFamily="18" charset="0"/>
                            </a:rPr>
                          </m:ctrlPr>
                        </m:dPr>
                        <m:e>
                          <m:r>
                            <m:rPr>
                              <m:sty m:val="p"/>
                            </m:rPr>
                            <a:rPr lang="en-US" sz="2800" b="0" i="0" smtClean="0">
                              <a:latin typeface="Cambria Math" panose="02040503050406030204" pitchFamily="18" charset="0"/>
                            </a:rPr>
                            <m:t>Σ</m:t>
                          </m:r>
                          <m:r>
                            <a:rPr lang="en-US" sz="2800" b="0" i="1" smtClean="0">
                              <a:latin typeface="Cambria Math" panose="02040503050406030204" pitchFamily="18" charset="0"/>
                            </a:rPr>
                            <m:t>∪</m:t>
                          </m:r>
                          <m:d>
                            <m:dPr>
                              <m:begChr m:val="{"/>
                              <m:sepChr m:val="|"/>
                              <m:endChr m:val="}"/>
                              <m:grow m:val="on"/>
                              <m:shp m:val="centered"/>
                              <m:ctrlPr>
                                <a:rPr lang="en-US" sz="2800" b="0" i="1" smtClean="0">
                                  <a:latin typeface="Cambria Math" panose="02040503050406030204" pitchFamily="18" charset="0"/>
                                </a:rPr>
                              </m:ctrlPr>
                            </m:dPr>
                            <m:e>
                              <m:r>
                                <a:rPr lang="en-US" sz="2800" b="0" i="1" smtClean="0">
                                  <a:latin typeface="Cambria Math" panose="02040503050406030204" pitchFamily="18" charset="0"/>
                                </a:rPr>
                                <m:t>𝜖</m:t>
                              </m:r>
                            </m:e>
                          </m:d>
                        </m:e>
                      </m:d>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𝑄</m:t>
                          </m:r>
                        </m:sup>
                      </m:sSup>
                    </m:oMath>
                  </m:oMathPara>
                </a14:m>
                <a:r>
                  <a:rPr lang="en-IN" sz="2800"/>
                  <a:t> such that</a:t>
                </a:r>
              </a:p>
              <a:p>
                <a:endParaRPr lang="en-IN" sz="2800"/>
              </a:p>
              <a:p>
                <a:pPr marL="514350" indent="-514350">
                  <a:buAutoNum type="arabicPeriod"/>
                </a:pPr>
                <a14:m>
                  <m:oMathPara>
                    <m:oMathParaPr>
                      <m:jc/>
                    </m:oMathParaPr>
                    <m:oMath>
                      <m:sSup>
                        <m:sSupPr>
                          <m:ctrlPr>
                            <a:rPr lang="en-US" sz="2800" i="1" smtClean="0">
                              <a:solidFill>
                                <a:srgbClr val="7030A0"/>
                              </a:solidFill>
                              <a:latin typeface="Cambria Math" panose="02040503050406030204" pitchFamily="18" charset="0"/>
                            </a:rPr>
                          </m:ctrlPr>
                        </m:sSupPr>
                        <m:e>
                          <m:r>
                            <a:rPr lang="en-US" sz="2800" i="1">
                              <a:solidFill>
                                <a:srgbClr val="7030A0"/>
                              </a:solidFill>
                              <a:latin typeface="Cambria Math" panose="02040503050406030204" pitchFamily="18" charset="0"/>
                            </a:rPr>
                            <m:t>𝛿</m:t>
                          </m:r>
                        </m:e>
                        <m:sup>
                          <m:r>
                            <a:rPr lang="en-US" sz="2800" i="1">
                              <a:solidFill>
                                <a:srgbClr val="7030A0"/>
                              </a:solidFill>
                              <a:latin typeface="Cambria Math" panose="02040503050406030204" pitchFamily="18" charset="0"/>
                            </a:rPr>
                            <m:t>̂</m:t>
                          </m:r>
                        </m:sup>
                      </m:sSup>
                      <m:r>
                        <a:rPr lang="en-US" sz="2800" i="1">
                          <a:solidFill>
                            <a:srgbClr val="7030A0"/>
                          </a:solidFill>
                          <a:latin typeface="Cambria Math" panose="02040503050406030204" pitchFamily="18" charset="0"/>
                        </a:rPr>
                        <m:t> </m:t>
                      </m:r>
                      <m:d>
                        <m:dPr>
                          <m:begChr m:val="("/>
                          <m:sepChr m:val="|"/>
                          <m:endChr m:val=")"/>
                          <m:grow m:val="on"/>
                          <m:shp m:val="centered"/>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𝑞</m:t>
                          </m:r>
                          <m:r>
                            <a:rPr lang="en-US" sz="2800" b="0" i="1" smtClean="0">
                              <a:solidFill>
                                <a:srgbClr val="7030A0"/>
                              </a:solidFill>
                              <a:latin typeface="Cambria Math" panose="02040503050406030204" pitchFamily="18" charset="0"/>
                            </a:rPr>
                            <m:t>, </m:t>
                          </m:r>
                          <m:r>
                            <a:rPr lang="en-US" sz="2800" b="0" i="1" smtClean="0">
                              <a:solidFill>
                                <a:srgbClr val="7030A0"/>
                              </a:solidFill>
                              <a:latin typeface="Cambria Math" panose="02040503050406030204" pitchFamily="18" charset="0"/>
                            </a:rPr>
                            <m:t>𝜖</m:t>
                          </m:r>
                        </m:e>
                      </m:d>
                      <m:r>
                        <a:rPr lang="en-US" sz="2800" b="0" i="1" smtClean="0">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𝜖</m:t>
                      </m:r>
                    </m:oMath>
                  </m:oMathPara>
                </a14:m>
                <a:r>
                  <a:rPr lang="en-IN" sz="2800">
                    <a:solidFill>
                      <a:srgbClr val="7030A0"/>
                    </a:solidFill>
                  </a:rPr>
                  <a:t>-closure(</a:t>
                </a:r>
                <a14:m>
                  <m:oMathPara>
                    <m:oMathParaPr>
                      <m:jc/>
                    </m:oMathParaPr>
                    <m:oMath>
                      <m:r>
                        <a:rPr lang="en-US" sz="2800" b="0" i="1" smtClean="0">
                          <a:solidFill>
                            <a:srgbClr val="7030A0"/>
                          </a:solidFill>
                          <a:latin typeface="Cambria Math" panose="02040503050406030204" pitchFamily="18" charset="0"/>
                        </a:rPr>
                        <m:t>𝑞</m:t>
                      </m:r>
                    </m:oMath>
                  </m:oMathPara>
                </a14:m>
                <a:r>
                  <a:rPr lang="en-IN" sz="2800">
                    <a:solidFill>
                      <a:srgbClr val="7030A0"/>
                    </a:solidFill>
                  </a:rPr>
                  <a:t>)</a:t>
                </a:r>
              </a:p>
              <a:p>
                <a:pPr marL="514350" indent="-514350">
                  <a:buAutoNum type="arabicPeriod"/>
                </a:pPr>
                <a:endParaRPr lang="en-IN" sz="2800"/>
              </a:p>
              <a:p>
                <a:pPr marL="514350" indent="-514350">
                  <a:buFontTx/>
                  <a:buAutoNum type="arabicPeriod"/>
                </a:pPr>
                <a:r>
                  <a:rPr lang="en-US" sz="2800">
                    <a:solidFill>
                      <a:srgbClr val="7030A0"/>
                    </a:solidFill>
                  </a:rPr>
                  <a:t>For </a:t>
                </a:r>
                <a14:m>
                  <m:oMathPara>
                    <m:oMathParaPr>
                      <m:jc/>
                    </m:oMathParaPr>
                    <m:oMath>
                      <m:r>
                        <m:rPr>
                          <m:sty m:val="p"/>
                        </m:rPr>
                        <a:rPr lang="en-US" sz="2800">
                          <a:solidFill>
                            <a:srgbClr val="7030A0"/>
                          </a:solidFill>
                          <a:latin typeface="Cambria Math" panose="02040503050406030204" pitchFamily="18" charset="0"/>
                        </a:rPr>
                        <m:t>w</m:t>
                      </m:r>
                      <m:r>
                        <a:rPr lang="en-US" sz="2800" b="0" i="1" smtClean="0">
                          <a:solidFill>
                            <a:srgbClr val="7030A0"/>
                          </a:solidFill>
                          <a:latin typeface="Cambria Math" panose="02040503050406030204" pitchFamily="18" charset="0"/>
                        </a:rPr>
                        <m:t>∈</m:t>
                      </m:r>
                      <m:sSup>
                        <m:sSupPr>
                          <m:ctrlPr>
                            <a:rPr lang="en-US" sz="2800" b="0" i="1" smtClean="0">
                              <a:solidFill>
                                <a:srgbClr val="7030A0"/>
                              </a:solidFill>
                              <a:latin typeface="Cambria Math" panose="02040503050406030204" pitchFamily="18" charset="0"/>
                            </a:rPr>
                          </m:ctrlPr>
                        </m:sSupPr>
                        <m:e>
                          <m:r>
                            <m:rPr>
                              <m:sty m:val="p"/>
                            </m:rPr>
                            <a:rPr lang="en-US" sz="2800" b="0" i="0" smtClean="0">
                              <a:solidFill>
                                <a:srgbClr val="7030A0"/>
                              </a:solidFill>
                              <a:latin typeface="Cambria Math" panose="02040503050406030204" pitchFamily="18" charset="0"/>
                            </a:rPr>
                            <m:t>Σ</m:t>
                          </m:r>
                        </m:e>
                        <m:sup>
                          <m:r>
                            <a:rPr lang="en-US" sz="2800" b="0" i="1" smtClean="0">
                              <a:solidFill>
                                <a:srgbClr val="7030A0"/>
                              </a:solidFill>
                              <a:latin typeface="Cambria Math" panose="02040503050406030204" pitchFamily="18" charset="0"/>
                            </a:rPr>
                            <m:t>∗</m:t>
                          </m:r>
                        </m:sup>
                      </m:sSup>
                      <m:r>
                        <a:rPr lang="en-US" sz="2800" b="0" i="1" smtClean="0">
                          <a:solidFill>
                            <a:srgbClr val="7030A0"/>
                          </a:solidFill>
                          <a:latin typeface="Cambria Math" panose="02040503050406030204" pitchFamily="18" charset="0"/>
                        </a:rPr>
                        <m:t>, </m:t>
                      </m:r>
                      <m:r>
                        <a:rPr lang="en-US" sz="2800" b="0" i="1" smtClean="0">
                          <a:solidFill>
                            <a:srgbClr val="7030A0"/>
                          </a:solidFill>
                          <a:latin typeface="Cambria Math" panose="02040503050406030204" pitchFamily="18" charset="0"/>
                        </a:rPr>
                        <m:t>𝑎</m:t>
                      </m:r>
                      <m:r>
                        <a:rPr lang="en-US" sz="2800" b="0" i="1" smtClean="0">
                          <a:solidFill>
                            <a:srgbClr val="7030A0"/>
                          </a:solidFill>
                          <a:latin typeface="Cambria Math" panose="02040503050406030204" pitchFamily="18" charset="0"/>
                        </a:rPr>
                        <m:t>∈</m:t>
                      </m:r>
                      <m:r>
                        <m:rPr>
                          <m:sty m:val="p"/>
                        </m:rPr>
                        <a:rPr lang="en-US" sz="2800" b="0" i="0" smtClean="0">
                          <a:solidFill>
                            <a:srgbClr val="7030A0"/>
                          </a:solidFill>
                          <a:latin typeface="Cambria Math" panose="02040503050406030204" pitchFamily="18" charset="0"/>
                        </a:rPr>
                        <m:t>Σ</m:t>
                      </m:r>
                      <m:r>
                        <a:rPr lang="en-US" sz="2800" b="0" i="1" smtClean="0">
                          <a:solidFill>
                            <a:srgbClr val="7030A0"/>
                          </a:solidFill>
                          <a:latin typeface="Cambria Math" panose="02040503050406030204" pitchFamily="18" charset="0"/>
                        </a:rPr>
                        <m:t>, </m:t>
                      </m:r>
                    </m:oMath>
                  </m:oMathPara>
                </a14:m>
                <a:r>
                  <a:rPr lang="en-IN" sz="2800">
                    <a:solidFill>
                      <a:srgbClr val="7030A0"/>
                    </a:solidFill>
                  </a:rPr>
                  <a:t>	</a:t>
                </a:r>
              </a:p>
              <a:p>
                <a:r>
                  <a:rPr lang="en-IN" sz="3200">
                    <a:solidFill>
                      <a:srgbClr val="7030A0"/>
                    </a:solidFill>
                  </a:rPr>
                  <a:t>	</a:t>
                </a:r>
                <a14:m>
                  <m:oMathPara>
                    <m:oMathParaPr>
                      <m:jc/>
                    </m:oMathParaPr>
                    <m:oMath>
                      <m:sSup>
                        <m:sSupPr>
                          <m:ctrlPr>
                            <a:rPr lang="en-US" sz="3200" i="1">
                              <a:solidFill>
                                <a:srgbClr val="7030A0"/>
                              </a:solidFill>
                              <a:latin typeface="Cambria Math" panose="02040503050406030204" pitchFamily="18" charset="0"/>
                            </a:rPr>
                          </m:ctrlPr>
                        </m:sSupPr>
                        <m:e>
                          <m:r>
                            <a:rPr lang="en-US" sz="3200" i="1">
                              <a:solidFill>
                                <a:srgbClr val="7030A0"/>
                              </a:solidFill>
                              <a:latin typeface="Cambria Math" panose="02040503050406030204" pitchFamily="18" charset="0"/>
                            </a:rPr>
                            <m:t>𝛿</m:t>
                          </m:r>
                        </m:e>
                        <m:sup>
                          <m:r>
                            <a:rPr lang="en-US" sz="3200" i="1">
                              <a:solidFill>
                                <a:srgbClr val="7030A0"/>
                              </a:solidFill>
                              <a:latin typeface="Cambria Math" panose="02040503050406030204" pitchFamily="18" charset="0"/>
                            </a:rPr>
                            <m:t>̂</m:t>
                          </m:r>
                        </m:sup>
                      </m:sSup>
                      <m:d>
                        <m:dPr>
                          <m:begChr m:val="("/>
                          <m:sepChr m:val="|"/>
                          <m:endChr m:val=")"/>
                          <m:grow m:val="on"/>
                          <m:shp m:val="centered"/>
                          <m:ctrlPr>
                            <a:rPr lang="en-US" sz="3200" i="1">
                              <a:solidFill>
                                <a:srgbClr val="7030A0"/>
                              </a:solidFill>
                              <a:latin typeface="Cambria Math" panose="02040503050406030204" pitchFamily="18" charset="0"/>
                            </a:rPr>
                          </m:ctrlPr>
                        </m:dPr>
                        <m:e>
                          <m:r>
                            <a:rPr lang="en-US" sz="3200" i="1">
                              <a:solidFill>
                                <a:srgbClr val="7030A0"/>
                              </a:solidFill>
                              <a:latin typeface="Cambria Math" panose="02040503050406030204" pitchFamily="18" charset="0"/>
                            </a:rPr>
                            <m:t>𝑞</m:t>
                          </m:r>
                          <m:r>
                            <a:rPr lang="en-US" sz="3200" i="1">
                              <a:solidFill>
                                <a:srgbClr val="7030A0"/>
                              </a:solidFill>
                              <a:latin typeface="Cambria Math" panose="02040503050406030204" pitchFamily="18" charset="0"/>
                            </a:rPr>
                            <m:t>, </m:t>
                          </m:r>
                          <m:r>
                            <a:rPr lang="en-US" sz="3200" i="1">
                              <a:solidFill>
                                <a:srgbClr val="7030A0"/>
                              </a:solidFill>
                              <a:latin typeface="Cambria Math" panose="02040503050406030204" pitchFamily="18" charset="0"/>
                            </a:rPr>
                            <m:t>𝑤𝑎</m:t>
                          </m:r>
                        </m:e>
                      </m:d>
                      <m:r>
                        <a:rPr lang="en-US" sz="3200" b="0" i="1" smtClean="0">
                          <a:solidFill>
                            <a:srgbClr val="7030A0"/>
                          </a:solidFill>
                          <a:latin typeface="Cambria Math" panose="02040503050406030204" pitchFamily="18" charset="0"/>
                        </a:rPr>
                        <m:t>=</m:t>
                      </m:r>
                      <m:r>
                        <a:rPr lang="en-US" sz="3200" b="0" i="1" smtClean="0">
                          <a:solidFill>
                            <a:srgbClr val="7030A0"/>
                          </a:solidFill>
                          <a:latin typeface="Cambria Math" panose="02040503050406030204" pitchFamily="18" charset="0"/>
                        </a:rPr>
                        <m:t>𝜖</m:t>
                      </m:r>
                    </m:oMath>
                  </m:oMathPara>
                </a14:m>
                <a:r>
                  <a:rPr lang="en-IN" sz="3200">
                    <a:solidFill>
                      <a:srgbClr val="7030A0"/>
                    </a:solidFill>
                  </a:rPr>
                  <a:t>-closure(</a:t>
                </a:r>
                <a14:m>
                  <m:oMathPara>
                    <m:oMathParaPr>
                      <m:jc/>
                    </m:oMathParaPr>
                    <m:oMath>
                      <m:nary>
                        <m:naryPr>
                          <m:chr m:val="⋃"/>
                          <m:grow m:val="off"/>
                          <m:subHide m:val="off"/>
                          <m:supHide m:val="on"/>
                          <m:ctrlPr>
                            <a:rPr lang="en-US" sz="3200" i="1">
                              <a:solidFill>
                                <a:srgbClr val="C00000"/>
                              </a:solidFill>
                              <a:latin typeface="Cambria Math" panose="02040503050406030204" pitchFamily="18" charset="0"/>
                            </a:rPr>
                          </m:ctrlPr>
                        </m:naryPr>
                        <m:sub>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m:t>
                          </m:r>
                          <m:sSup>
                            <m:sSupPr>
                              <m:ctrlPr>
                                <a:rPr lang="en-US" sz="3200" i="1">
                                  <a:solidFill>
                                    <a:srgbClr val="C00000"/>
                                  </a:solidFill>
                                  <a:latin typeface="Cambria Math" panose="02040503050406030204" pitchFamily="18" charset="0"/>
                                </a:rPr>
                              </m:ctrlPr>
                            </m:sSupPr>
                            <m:e>
                              <m:r>
                                <a:rPr lang="en-US" sz="3200" i="1">
                                  <a:solidFill>
                                    <a:srgbClr val="C00000"/>
                                  </a:solidFill>
                                  <a:latin typeface="Cambria Math" panose="02040503050406030204" pitchFamily="18" charset="0"/>
                                </a:rPr>
                                <m:t>𝛿</m:t>
                              </m:r>
                            </m:e>
                            <m:sup>
                              <m:r>
                                <a:rPr lang="en-US" sz="3200" i="1">
                                  <a:solidFill>
                                    <a:srgbClr val="C00000"/>
                                  </a:solidFill>
                                  <a:latin typeface="Cambria Math" panose="02040503050406030204" pitchFamily="18" charset="0"/>
                                </a:rPr>
                                <m:t>̂</m:t>
                              </m:r>
                            </m:sup>
                          </m:sSup>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𝑞</m:t>
                          </m:r>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𝑤</m:t>
                          </m:r>
                          <m:r>
                            <a:rPr lang="en-US" sz="3200" i="1">
                              <a:solidFill>
                                <a:srgbClr val="C00000"/>
                              </a:solidFill>
                              <a:latin typeface="Cambria Math" panose="02040503050406030204" pitchFamily="18" charset="0"/>
                            </a:rPr>
                            <m:t>)</m:t>
                          </m:r>
                        </m:sub>
                        <m:sup/>
                        <m:e>
                          <m:r>
                            <a:rPr lang="en-US" sz="3200" i="1">
                              <a:solidFill>
                                <a:srgbClr val="C00000"/>
                              </a:solidFill>
                              <a:latin typeface="Cambria Math" panose="02040503050406030204" pitchFamily="18" charset="0"/>
                            </a:rPr>
                            <m:t>𝛿</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𝑟</m:t>
                          </m:r>
                          <m:r>
                            <a:rPr lang="en-US" sz="3200" i="1">
                              <a:solidFill>
                                <a:srgbClr val="C00000"/>
                              </a:solidFill>
                              <a:latin typeface="Cambria Math" panose="02040503050406030204" pitchFamily="18" charset="0"/>
                            </a:rPr>
                            <m:t>, </m:t>
                          </m:r>
                          <m:r>
                            <a:rPr lang="en-US" sz="3200" i="1">
                              <a:solidFill>
                                <a:srgbClr val="C00000"/>
                              </a:solidFill>
                              <a:latin typeface="Cambria Math" panose="02040503050406030204" pitchFamily="18" charset="0"/>
                            </a:rPr>
                            <m:t>𝑎</m:t>
                          </m:r>
                          <m:r>
                            <a:rPr lang="en-US" sz="3200" i="1">
                              <a:solidFill>
                                <a:srgbClr val="C00000"/>
                              </a:solidFill>
                              <a:latin typeface="Cambria Math" panose="02040503050406030204" pitchFamily="18" charset="0"/>
                            </a:rPr>
                            <m:t>)</m:t>
                          </m:r>
                        </m:e>
                      </m:nary>
                    </m:oMath>
                  </m:oMathPara>
                </a14:m>
                <a:r>
                  <a:rPr lang="en-IN" sz="3200">
                    <a:solidFill>
                      <a:srgbClr val="7030A0"/>
                    </a:solidFill>
                  </a:rPr>
                  <a:t>)</a:t>
                </a:r>
              </a:p>
              <a:p>
                <a:endParaRPr lang="en-IN" sz="2800"/>
              </a:p>
              <a:p>
                <a:endParaRPr lang="en-IN" sz="2800"/>
              </a:p>
              <a:p>
                <a:endParaRPr lang="en-IN" sz="2800"/>
              </a:p>
              <a:p>
                <a:r>
                  <a:rPr lang="en-IN" sz="2800">
                    <a:solidFill>
                      <a:srgbClr val="002060"/>
                    </a:solidFill>
                  </a:rPr>
                  <a:t>A string </a:t>
                </a:r>
                <a14:m>
                  <m:oMathPara>
                    <m:oMathParaPr>
                      <m:jc/>
                    </m:oMathParaPr>
                    <m:oMath>
                      <m:r>
                        <a:rPr lang="en-US" sz="2800" b="0" i="1" smtClean="0">
                          <a:solidFill>
                            <a:srgbClr val="002060"/>
                          </a:solidFill>
                          <a:latin typeface="Cambria Math" panose="02040503050406030204" pitchFamily="18" charset="0"/>
                        </a:rPr>
                        <m:t>𝑥</m:t>
                      </m:r>
                    </m:oMath>
                  </m:oMathPara>
                </a14:m>
                <a:r>
                  <a:rPr lang="en-IN" sz="2800">
                    <a:solidFill>
                      <a:srgbClr val="002060"/>
                    </a:solidFill>
                  </a:rPr>
                  <a:t> is said to be </a:t>
                </a:r>
                <a:r>
                  <a:rPr lang="en-IN" sz="2800">
                    <a:solidFill>
                      <a:srgbClr val="C00000"/>
                    </a:solidFill>
                  </a:rPr>
                  <a:t>accepted</a:t>
                </a:r>
                <a:r>
                  <a:rPr lang="en-IN" sz="2800">
                    <a:solidFill>
                      <a:srgbClr val="002060"/>
                    </a:solidFill>
                  </a:rPr>
                  <a:t> if </a:t>
                </a:r>
                <a14:m>
                  <m:oMathPara>
                    <m:oMathParaPr>
                      <m:jc/>
                    </m:oMathParaPr>
                    <m:oMath>
                      <m:sSup>
                        <m:sSupPr>
                          <m:ctrlPr>
                            <a:rPr lang="en-US" sz="2800" i="1">
                              <a:solidFill>
                                <a:srgbClr val="002060"/>
                              </a:solidFill>
                              <a:latin typeface="Cambria Math" panose="02040503050406030204" pitchFamily="18" charset="0"/>
                            </a:rPr>
                          </m:ctrlPr>
                        </m:sSupPr>
                        <m:e>
                          <m:r>
                            <a:rPr lang="en-US" sz="2800" i="1">
                              <a:solidFill>
                                <a:srgbClr val="002060"/>
                              </a:solidFill>
                              <a:latin typeface="Cambria Math" panose="02040503050406030204" pitchFamily="18" charset="0"/>
                            </a:rPr>
                            <m:t>𝛿</m:t>
                          </m:r>
                        </m:e>
                        <m:sup>
                          <m:r>
                            <a:rPr lang="en-US" sz="2800" i="1">
                              <a:solidFill>
                                <a:srgbClr val="002060"/>
                              </a:solidFill>
                              <a:latin typeface="Cambria Math" panose="02040503050406030204" pitchFamily="18" charset="0"/>
                            </a:rPr>
                            <m:t>̂</m:t>
                          </m:r>
                        </m:sup>
                      </m:sSup>
                      <m:d>
                        <m:dPr>
                          <m:begChr m:val="("/>
                          <m:sepChr m:val="|"/>
                          <m:endChr m:val=")"/>
                          <m:grow m:val="on"/>
                          <m:shp m:val="centered"/>
                          <m:ctrlPr>
                            <a:rPr lang="en-US" sz="2800" i="1">
                              <a:solidFill>
                                <a:srgbClr val="002060"/>
                              </a:solidFill>
                              <a:latin typeface="Cambria Math" panose="02040503050406030204" pitchFamily="18" charset="0"/>
                            </a:rPr>
                          </m:ctrlPr>
                        </m:dPr>
                        <m:e>
                          <m:r>
                            <a:rPr lang="en-US" sz="2800" i="1">
                              <a:solidFill>
                                <a:srgbClr val="002060"/>
                              </a:solidFill>
                              <a:latin typeface="Cambria Math" panose="02040503050406030204" pitchFamily="18" charset="0"/>
                            </a:rPr>
                            <m:t>𝑞</m:t>
                          </m:r>
                          <m:r>
                            <a:rPr lang="en-US" sz="2800" i="1">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𝑥</m:t>
                          </m:r>
                        </m:e>
                      </m:d>
                    </m:oMath>
                  </m:oMathPara>
                </a14:m>
                <a:r>
                  <a:rPr lang="en-IN" sz="2800">
                    <a:solidFill>
                      <a:srgbClr val="002060"/>
                    </a:solidFill>
                  </a:rPr>
                  <a:t> contains at least one final state. </a:t>
                </a:r>
              </a:p>
            </p:txBody>
          </p:sp>
        </mc:Choice>
        <mc:Fallback>
          <p:sp>
            <p:nvSpPr>
              <p:cNvPr id="7" name="TextBox 6">
                <a:extLst>
                  <a:ext uri="{FF2B5EF4-FFF2-40B4-BE49-F238E27FC236}">
                    <a16:creationId xmlns:a16="http://schemas.microsoft.com/office/drawing/2014/main" id="{572C2633-0F5B-A661-466B-40255F5181CA}"/>
                  </a:ext>
                </a:extLst>
              </p:cNvPr>
              <p:cNvSpPr txBox="1">
                <a:spLocks noRot="1" noChangeAspect="1" noMove="1" noResize="1" noEditPoints="1" noAdjustHandles="1" noChangeArrowheads="1" noChangeShapeType="1" noTextEdit="1"/>
              </p:cNvSpPr>
              <p:nvPr/>
            </p:nvSpPr>
            <p:spPr>
              <a:xfrm>
                <a:off x="228600" y="1600200"/>
                <a:ext cx="8610600" cy="5051960"/>
              </a:xfrm>
              <a:prstGeom prst="rect">
                <a:avLst/>
              </a:prstGeom>
              <a:blipFill>
                <a:blip r:embed="rId3"/>
                <a:stretch>
                  <a:fillRect l="-1487" t="-845" r="-2337" b="-2415"/>
                </a:stretch>
              </a:blipFill>
            </p:spPr>
            <p:txBody>
              <a:bodyPr/>
              <a:lstStyle/>
              <a:p>
                <a:r>
                  <a:rPr lang="en-IN">
                    <a:noFill/>
                  </a:rPr>
                  <a:t> </a:t>
                </a:r>
              </a:p>
            </p:txBody>
          </p:sp>
        </mc:Fallback>
      </mc:AlternateContent>
      <p:contentPart p14:bwMode="auto" r:id="rId4">
        <p14:nvContentPartPr>
          <p14:cNvPr id="3" name="Ink 2"/>
          <p14:cNvContentPartPr/>
          <p14:nvPr/>
        </p14:nvContentPartPr>
        <p14:xfrm>
          <a:off x="808560" y="198360"/>
          <a:ext cx="8250840" cy="5170680"/>
        </p14:xfrm>
      </p:contentPart>
    </p:spTree>
    <p:extLst>
      <p:ext uri="{BB962C8B-B14F-4D97-AF65-F5344CB8AC3E}">
        <p14:creationId xmlns:p14="http://schemas.microsoft.com/office/powerpoint/2010/main" val="4637986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0962" name="Rectangle 3">
            <a:extLst>
              <a:ext uri="{FF2B5EF4-FFF2-40B4-BE49-F238E27FC236}">
                <a16:creationId xmlns:a16="http://schemas.microsoft.com/office/drawing/2014/main" id="{4B7E3438-BC50-9823-18AE-2076EF83CAB4}"/>
              </a:ext>
            </a:extLst>
          </p:cNvPr>
          <p:cNvSpPr>
            <a:spLocks noGrp="1"/>
          </p:cNvSpPr>
          <p:nvPr>
            <p:ph type="body" idx="4294967295"/>
          </p:nvPr>
        </p:nvSpPr>
        <p:spPr>
          <a:xfrm>
            <a:off x="152400" y="1406525"/>
            <a:ext cx="8001000" cy="1994392"/>
          </a:xfrm>
        </p:spPr>
        <p:txBody>
          <a:bodyPr/>
          <a:lstStyle/>
          <a:p>
            <a:pPr marL="0" indent="0">
              <a:lnSpc>
                <a:spcPct val="90000"/>
              </a:lnSpc>
              <a:buFont typeface="Wingdings" panose="05000000000000000000" pitchFamily="2" charset="2"/>
              <a:buChar char="Ø"/>
              <a:tabLst>
                <a:tab pos="2095500"/>
              </a:tabLst>
              <a:defRPr/>
            </a:pPr>
            <a:r>
              <a:rPr lang="en-US" altLang="en-US" sz="1600">
                <a:solidFill>
                  <a:srgbClr val="FF0000"/>
                </a:solidFill>
                <a:latin typeface="+mn-lt"/>
              </a:rPr>
              <a:t>Course Team: </a:t>
            </a:r>
          </a:p>
          <a:p>
            <a:pPr marL="400050" lvl="1">
              <a:lnSpc>
                <a:spcPct val="90000"/>
              </a:lnSpc>
              <a:buFont typeface="Wingdings" panose="05000000000000000000" pitchFamily="2" charset="2"/>
              <a:buChar char="Ø"/>
              <a:tabLst>
                <a:tab pos="2095500"/>
              </a:tabLst>
              <a:defRPr/>
            </a:pPr>
            <a:r>
              <a:rPr lang="en-US" altLang="en-US" sz="1600">
                <a:latin typeface="+mn-lt"/>
              </a:rPr>
              <a:t>Faculty: Dr. Raghunath (I/C) and Dr. </a:t>
            </a:r>
            <a:r>
              <a:rPr lang="en-IN" sz="1600" i="0" u="none" strike="noStrike" baseline="0">
                <a:solidFill>
                  <a:srgbClr val="000000"/>
                </a:solidFill>
                <a:latin typeface="Arial" pitchFamily="34" charset="0"/>
              </a:rPr>
              <a:t>Jabez J Christopher	</a:t>
            </a:r>
          </a:p>
          <a:p>
            <a:pPr marL="400050" lvl="1" indent="0">
              <a:lnSpc>
                <a:spcPct val="90000"/>
              </a:lnSpc>
              <a:buFont typeface="Wingdings" panose="05000000000000000000" pitchFamily="2" charset="2"/>
              <a:buChar char="Ø"/>
              <a:tabLst>
                <a:tab pos="2095500"/>
              </a:tabLst>
              <a:defRPr/>
            </a:pPr>
            <a:endParaRPr lang="en-US" altLang="en-US" sz="1600">
              <a:latin typeface="+mn-lt"/>
            </a:endParaRPr>
          </a:p>
          <a:p>
            <a:pPr marL="400050" lvl="1" indent="0">
              <a:lnSpc>
                <a:spcPct val="90000"/>
              </a:lnSpc>
              <a:buFont typeface="Wingdings" panose="05000000000000000000" pitchFamily="2" charset="2"/>
              <a:buChar char="Ø"/>
              <a:tabLst>
                <a:tab pos="2095500"/>
              </a:tabLst>
              <a:defRPr/>
            </a:pPr>
            <a:r>
              <a:rPr lang="en-US" altLang="en-US" sz="1600">
                <a:solidFill>
                  <a:srgbClr val="101141"/>
                </a:solidFill>
                <a:latin typeface="+mn-lt"/>
              </a:rPr>
              <a:t>TAs: </a:t>
            </a:r>
          </a:p>
          <a:p>
            <a:pPr marL="857250" lvl="2">
              <a:lnSpc>
                <a:spcPct val="90000"/>
              </a:lnSpc>
              <a:buFont typeface="Wingdings" panose="05000000000000000000" pitchFamily="2" charset="2"/>
              <a:buChar char="Ø"/>
              <a:tabLst>
                <a:tab pos="2095500"/>
              </a:tabLst>
              <a:defRPr/>
            </a:pPr>
            <a:r>
              <a:rPr lang="en-US" altLang="en-US" sz="1600">
                <a:solidFill>
                  <a:srgbClr val="101141"/>
                </a:solidFill>
                <a:latin typeface="+mn-lt"/>
              </a:rPr>
              <a:t>PhD: Ms. K  Simran. </a:t>
            </a:r>
            <a:r>
              <a:rPr lang="en-US" sz="1600">
                <a:effectLst/>
                <a:latin typeface="Times New Roman" panose="02020603050405020304" pitchFamily="18" charset="0"/>
                <a:ea typeface="Times New Roman" panose="02020603050405020304" pitchFamily="18" charset="0"/>
              </a:rPr>
              <a:t>Ms. Kavya, Mr. Vishwanath Reddy</a:t>
            </a:r>
            <a:r>
              <a:rPr lang="en-US" altLang="en-US" sz="1600">
                <a:solidFill>
                  <a:srgbClr val="101141"/>
                </a:solidFill>
                <a:latin typeface="+mn-lt"/>
              </a:rPr>
              <a:t> </a:t>
            </a:r>
          </a:p>
          <a:p>
            <a:pPr marL="857250" lvl="2">
              <a:lnSpc>
                <a:spcPct val="90000"/>
              </a:lnSpc>
              <a:buFont typeface="Wingdings" panose="05000000000000000000" pitchFamily="2" charset="2"/>
              <a:buChar char="Ø"/>
              <a:tabLst>
                <a:tab pos="2095500"/>
              </a:tabLst>
              <a:defRPr/>
            </a:pPr>
            <a:r>
              <a:rPr lang="en-US" altLang="en-US" sz="1600">
                <a:solidFill>
                  <a:srgbClr val="101141"/>
                </a:solidFill>
              </a:rPr>
              <a:t>HD: Mr. AKSHAY SHARMA, Mr. AAKANKSHA KULHAR, Mr. SIDDHARTH CHOUKSEY</a:t>
            </a:r>
          </a:p>
          <a:p>
            <a:pPr marL="857250" lvl="2">
              <a:lnSpc>
                <a:spcPct val="90000"/>
              </a:lnSpc>
              <a:buFont typeface="Wingdings" panose="05000000000000000000" pitchFamily="2" charset="2"/>
              <a:buChar char="Ø"/>
              <a:tabLst>
                <a:tab pos="2095500"/>
              </a:tabLst>
              <a:defRPr/>
            </a:pPr>
            <a:endParaRPr lang="en-US" altLang="en-US" sz="1600">
              <a:solidFill>
                <a:srgbClr val="101141"/>
              </a:solidFill>
              <a:latin typeface="+mn-lt"/>
            </a:endParaRPr>
          </a:p>
          <a:p>
            <a:pPr marL="857250" lvl="2">
              <a:lnSpc>
                <a:spcPct val="90000"/>
              </a:lnSpc>
              <a:tabLst>
                <a:tab pos="2095500"/>
              </a:tabLst>
              <a:defRPr/>
            </a:pPr>
            <a:r>
              <a:rPr lang="en-US" altLang="en-US" sz="1600">
                <a:solidFill>
                  <a:srgbClr val="101141"/>
                </a:solidFill>
              </a:rPr>
              <a:t>	</a:t>
            </a:r>
            <a:endParaRPr lang="en-US" altLang="en-US" sz="1600">
              <a:solidFill>
                <a:srgbClr val="101141"/>
              </a:solidFill>
              <a:latin typeface="+mn-lt"/>
            </a:endParaRPr>
          </a:p>
        </p:txBody>
      </p:sp>
      <p:sp>
        <p:nvSpPr>
          <p:cNvPr id="30723" name="Rectangle 2">
            <a:extLst>
              <a:ext uri="{FF2B5EF4-FFF2-40B4-BE49-F238E27FC236}">
                <a16:creationId xmlns:a16="http://schemas.microsoft.com/office/drawing/2014/main" id="{54DE39BC-11CD-72A5-B69C-3C50EB3E7745}"/>
              </a:ext>
            </a:extLst>
          </p:cNvPr>
          <p:cNvSpPr>
            <a:spLocks noChangeArrowheads="1"/>
          </p:cNvSpPr>
          <p:nvPr/>
        </p:nvSpPr>
        <p:spPr bwMode="auto">
          <a:xfrm>
            <a:off x="457200" y="503238"/>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r>
              <a:rPr lang="en-GB" altLang="en-US" sz="2400" b="1">
                <a:solidFill>
                  <a:srgbClr val="7030A0"/>
                </a:solidFill>
              </a:rPr>
              <a:t>Evaluation</a:t>
            </a:r>
            <a:endParaRPr lang="en-US" altLang="en-US" sz="2400" b="1">
              <a:solidFill>
                <a:srgbClr val="7030A0"/>
              </a:solidFill>
            </a:endParaRPr>
          </a:p>
        </p:txBody>
      </p:sp>
      <p:sp>
        <p:nvSpPr>
          <p:cNvPr id="30724" name="Text Box 13">
            <a:extLst>
              <a:ext uri="{FF2B5EF4-FFF2-40B4-BE49-F238E27FC236}">
                <a16:creationId xmlns:a16="http://schemas.microsoft.com/office/drawing/2014/main" id="{D7846C81-7922-A9D8-CAEF-0830ED8E1614}"/>
              </a:ext>
            </a:extLst>
          </p:cNvPr>
          <p:cNvSpPr txBox="1">
            <a:spLocks noChangeArrowheads="1"/>
          </p:cNvSpPr>
          <p:nvPr/>
        </p:nvSpPr>
        <p:spPr bwMode="auto">
          <a:xfrm>
            <a:off x="838200" y="919163"/>
            <a:ext cx="74676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lnSpc>
                <a:spcPct val="90000"/>
              </a:lnSpc>
              <a:spcBef>
                <a:spcPct val="50000"/>
              </a:spcBef>
              <a:buFontTx/>
              <a:buNone/>
            </a:pPr>
            <a:r>
              <a:rPr lang="en-US" altLang="en-US" sz="1800" b="1">
                <a:solidFill>
                  <a:srgbClr val="008000"/>
                </a:solidFill>
              </a:rPr>
              <a:t>CS F222 – L P U – 3 0 3</a:t>
            </a:r>
          </a:p>
        </p:txBody>
      </p:sp>
      <p:graphicFrame>
        <p:nvGraphicFramePr>
          <p:cNvPr id="2" name="Table 1">
            <a:extLst>
              <a:ext uri="{FF2B5EF4-FFF2-40B4-BE49-F238E27FC236}">
                <a16:creationId xmlns:a16="http://schemas.microsoft.com/office/drawing/2014/main" id="{C1EC6C8A-8DFF-ACFF-5F97-2D2944EB3920}"/>
              </a:ext>
            </a:extLst>
          </p:cNvPr>
          <p:cNvGraphicFramePr>
            <a:graphicFrameLocks noGrp="1"/>
          </p:cNvGraphicFramePr>
          <p:nvPr/>
        </p:nvGraphicFramePr>
        <p:xfrm>
          <a:off x="563880" y="3285208"/>
          <a:ext cx="8001000" cy="3290966"/>
        </p:xfrm>
        <a:graphic>
          <a:graphicData uri="http://schemas.openxmlformats.org/drawingml/2006/table">
            <a:tbl>
              <a:tblPr>
                <a:tableStyleId>{5C22544A-7EE6-4342-B048-85BDC9FD1C3A}</a:tableStyleId>
              </a:tblPr>
              <a:tblGrid>
                <a:gridCol w="1716915">
                  <a:extLst>
                    <a:ext uri="{9D8B030D-6E8A-4147-A177-3AD203B41FA5}">
                      <a16:colId xmlns:a16="http://schemas.microsoft.com/office/drawing/2014/main" val="20000"/>
                    </a:ext>
                  </a:extLst>
                </a:gridCol>
                <a:gridCol w="1417756">
                  <a:extLst>
                    <a:ext uri="{9D8B030D-6E8A-4147-A177-3AD203B41FA5}">
                      <a16:colId xmlns:a16="http://schemas.microsoft.com/office/drawing/2014/main" val="20001"/>
                    </a:ext>
                  </a:extLst>
                </a:gridCol>
                <a:gridCol w="1248666">
                  <a:extLst>
                    <a:ext uri="{9D8B030D-6E8A-4147-A177-3AD203B41FA5}">
                      <a16:colId xmlns:a16="http://schemas.microsoft.com/office/drawing/2014/main" val="20002"/>
                    </a:ext>
                  </a:extLst>
                </a:gridCol>
                <a:gridCol w="2088048">
                  <a:extLst>
                    <a:ext uri="{9D8B030D-6E8A-4147-A177-3AD203B41FA5}">
                      <a16:colId xmlns:a16="http://schemas.microsoft.com/office/drawing/2014/main" val="20003"/>
                    </a:ext>
                  </a:extLst>
                </a:gridCol>
                <a:gridCol w="1529615">
                  <a:extLst>
                    <a:ext uri="{9D8B030D-6E8A-4147-A177-3AD203B41FA5}">
                      <a16:colId xmlns:a16="http://schemas.microsoft.com/office/drawing/2014/main" val="20004"/>
                    </a:ext>
                  </a:extLst>
                </a:gridCol>
              </a:tblGrid>
              <a:tr h="458283">
                <a:tc>
                  <a:txBody>
                    <a:bodyPr vert="horz" wrap="square"/>
                    <a:lstStyle/>
                    <a:p>
                      <a:pPr algn="ctr">
                        <a:spcAft>
                          <a:spcPct val="0"/>
                        </a:spcAft>
                      </a:pPr>
                      <a:r>
                        <a:rPr lang="en-US" sz="1600" b="1">
                          <a:solidFill>
                            <a:srgbClr val="FF0000"/>
                          </a:solidFill>
                          <a:effectLst/>
                        </a:rPr>
                        <a:t>Component</a:t>
                      </a:r>
                      <a:endParaRPr lang="en-IN" sz="1600" b="1">
                        <a:solidFill>
                          <a:srgbClr val="FF0000"/>
                        </a:solidFill>
                        <a:effectLst/>
                        <a:latin typeface="Times New Roman" panose="02020603050405020304" pitchFamily="18" charset="0"/>
                        <a:ea typeface="Times New Roman" panose="02020603050405020304" pitchFamily="18" charset="0"/>
                      </a:endParaRPr>
                    </a:p>
                  </a:txBody>
                  <a:tcPr marL="68580" marR="68580" marT="0" marB="0" anchor="ctr">
                    <a:solidFill>
                      <a:schemeClr val="bg2">
                        <a:alpha val="91000"/>
                      </a:schemeClr>
                    </a:solidFill>
                  </a:tcPr>
                </a:tc>
                <a:tc>
                  <a:txBody>
                    <a:bodyPr vert="horz" wrap="square"/>
                    <a:lstStyle/>
                    <a:p>
                      <a:pPr algn="ctr">
                        <a:spcAft>
                          <a:spcPct val="0"/>
                        </a:spcAft>
                      </a:pPr>
                      <a:r>
                        <a:rPr lang="en-US" sz="1600" b="1">
                          <a:solidFill>
                            <a:srgbClr val="FF0000"/>
                          </a:solidFill>
                          <a:effectLst/>
                        </a:rPr>
                        <a:t>Duration</a:t>
                      </a:r>
                      <a:endParaRPr lang="en-IN" sz="1600" b="1">
                        <a:solidFill>
                          <a:srgbClr val="FF0000"/>
                        </a:solidFill>
                        <a:effectLst/>
                        <a:latin typeface="Times New Roman" panose="02020603050405020304" pitchFamily="18" charset="0"/>
                        <a:ea typeface="Times New Roman" panose="02020603050405020304" pitchFamily="18" charset="0"/>
                      </a:endParaRPr>
                    </a:p>
                  </a:txBody>
                  <a:tcPr marL="68580" marR="68580" marT="0" marB="0" anchor="ctr">
                    <a:solidFill>
                      <a:schemeClr val="bg2">
                        <a:alpha val="91000"/>
                      </a:schemeClr>
                    </a:solidFill>
                  </a:tcPr>
                </a:tc>
                <a:tc>
                  <a:txBody>
                    <a:bodyPr vert="horz" wrap="square"/>
                    <a:lstStyle/>
                    <a:p>
                      <a:pPr algn="ctr">
                        <a:spcAft>
                          <a:spcPct val="0"/>
                        </a:spcAft>
                      </a:pPr>
                      <a:r>
                        <a:rPr lang="en-US" sz="1600" b="1">
                          <a:solidFill>
                            <a:srgbClr val="FF0000"/>
                          </a:solidFill>
                          <a:effectLst/>
                        </a:rPr>
                        <a:t>Weightage (%)</a:t>
                      </a:r>
                      <a:endParaRPr lang="en-IN" sz="1600" b="1">
                        <a:solidFill>
                          <a:srgbClr val="FF0000"/>
                        </a:solidFill>
                        <a:effectLst/>
                        <a:latin typeface="Times New Roman" panose="02020603050405020304" pitchFamily="18" charset="0"/>
                        <a:ea typeface="Times New Roman" panose="02020603050405020304" pitchFamily="18" charset="0"/>
                      </a:endParaRPr>
                    </a:p>
                  </a:txBody>
                  <a:tcPr marL="68580" marR="68580" marT="0" marB="0" anchor="ctr">
                    <a:solidFill>
                      <a:schemeClr val="bg2">
                        <a:alpha val="91000"/>
                      </a:schemeClr>
                    </a:solidFill>
                  </a:tcPr>
                </a:tc>
                <a:tc>
                  <a:txBody>
                    <a:bodyPr vert="horz" wrap="square"/>
                    <a:lstStyle/>
                    <a:p>
                      <a:pPr algn="ctr">
                        <a:spcAft>
                          <a:spcPct val="0"/>
                        </a:spcAft>
                      </a:pPr>
                      <a:r>
                        <a:rPr lang="en-US" sz="1600" b="1">
                          <a:solidFill>
                            <a:srgbClr val="FF0000"/>
                          </a:solidFill>
                          <a:effectLst/>
                        </a:rPr>
                        <a:t>Date &amp; Time</a:t>
                      </a:r>
                      <a:endParaRPr lang="en-IN" sz="1600" b="1">
                        <a:solidFill>
                          <a:srgbClr val="FF0000"/>
                        </a:solidFill>
                        <a:effectLst/>
                        <a:latin typeface="Times New Roman" panose="02020603050405020304" pitchFamily="18" charset="0"/>
                        <a:ea typeface="Times New Roman" panose="02020603050405020304" pitchFamily="18" charset="0"/>
                      </a:endParaRPr>
                    </a:p>
                  </a:txBody>
                  <a:tcPr marL="68580" marR="68580" marT="0" marB="0" anchor="ctr">
                    <a:solidFill>
                      <a:schemeClr val="bg2">
                        <a:alpha val="91000"/>
                      </a:schemeClr>
                    </a:solidFill>
                  </a:tcPr>
                </a:tc>
                <a:tc>
                  <a:txBody>
                    <a:bodyPr vert="horz" wrap="square"/>
                    <a:lstStyle/>
                    <a:p>
                      <a:pPr algn="ctr">
                        <a:spcAft>
                          <a:spcPct val="0"/>
                        </a:spcAft>
                      </a:pPr>
                      <a:r>
                        <a:rPr lang="en-US" sz="1600" b="1">
                          <a:solidFill>
                            <a:srgbClr val="FF0000"/>
                          </a:solidFill>
                          <a:effectLst/>
                        </a:rPr>
                        <a:t>Nature of Component</a:t>
                      </a:r>
                      <a:endParaRPr lang="en-IN" sz="1600" b="1">
                        <a:solidFill>
                          <a:srgbClr val="FF0000"/>
                        </a:solidFill>
                        <a:effectLst/>
                        <a:latin typeface="Times New Roman" panose="02020603050405020304" pitchFamily="18" charset="0"/>
                        <a:ea typeface="Times New Roman" panose="02020603050405020304" pitchFamily="18" charset="0"/>
                      </a:endParaRPr>
                    </a:p>
                  </a:txBody>
                  <a:tcPr marL="68580" marR="68580" marT="0" marB="0" anchor="ctr">
                    <a:solidFill>
                      <a:schemeClr val="bg2">
                        <a:alpha val="91000"/>
                      </a:schemeClr>
                    </a:solidFill>
                  </a:tcPr>
                </a:tc>
                <a:extLst>
                  <a:ext uri="{0D108BD9-81ED-4DB2-BD59-A6C34878D82A}">
                    <a16:rowId xmlns:a16="http://schemas.microsoft.com/office/drawing/2014/main" val="10000"/>
                  </a:ext>
                </a:extLst>
              </a:tr>
              <a:tr h="458283">
                <a:tc>
                  <a:txBody>
                    <a:bodyPr vert="horz" wrap="square"/>
                    <a:lstStyle/>
                    <a:p>
                      <a:pPr algn="ctr">
                        <a:spcAft>
                          <a:spcPct val="0"/>
                        </a:spcAft>
                      </a:pPr>
                      <a:r>
                        <a:rPr lang="en-US" sz="1600">
                          <a:solidFill>
                            <a:srgbClr val="0070C0"/>
                          </a:solidFill>
                          <a:effectLst/>
                        </a:rPr>
                        <a:t>Quiz-1</a:t>
                      </a:r>
                      <a:endParaRPr lang="en-IN" sz="1600">
                        <a:solidFill>
                          <a:srgbClr val="0070C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70C0"/>
                          </a:solidFill>
                          <a:effectLst/>
                        </a:rPr>
                        <a:t>30 mins</a:t>
                      </a:r>
                      <a:endParaRPr lang="en-IN" sz="1600">
                        <a:solidFill>
                          <a:srgbClr val="0070C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70C0"/>
                          </a:solidFill>
                          <a:effectLst/>
                        </a:rPr>
                        <a:t>10%</a:t>
                      </a:r>
                      <a:endParaRPr lang="en-IN" sz="1600">
                        <a:solidFill>
                          <a:srgbClr val="0070C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70C0"/>
                          </a:solidFill>
                          <a:effectLst/>
                        </a:rPr>
                        <a:t>Before mid-sem</a:t>
                      </a:r>
                      <a:endParaRPr lang="en-IN" sz="1600">
                        <a:solidFill>
                          <a:srgbClr val="0070C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70C0"/>
                          </a:solidFill>
                          <a:effectLst/>
                        </a:rPr>
                        <a:t>Closed Book</a:t>
                      </a:r>
                      <a:endParaRPr lang="en-IN" sz="1600">
                        <a:solidFill>
                          <a:srgbClr val="0070C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extLst>
                  <a:ext uri="{0D108BD9-81ED-4DB2-BD59-A6C34878D82A}">
                    <a16:rowId xmlns:a16="http://schemas.microsoft.com/office/drawing/2014/main" val="10001"/>
                  </a:ext>
                </a:extLst>
              </a:tr>
              <a:tr h="458283">
                <a:tc>
                  <a:txBody>
                    <a:bodyPr vert="horz" wrap="square"/>
                    <a:lstStyle/>
                    <a:p>
                      <a:pPr algn="ctr">
                        <a:spcAft>
                          <a:spcPct val="0"/>
                        </a:spcAft>
                      </a:pPr>
                      <a:r>
                        <a:rPr lang="en-US" sz="1600">
                          <a:solidFill>
                            <a:srgbClr val="0070C0"/>
                          </a:solidFill>
                          <a:effectLst/>
                        </a:rPr>
                        <a:t>Quiz-2</a:t>
                      </a:r>
                      <a:endParaRPr lang="en-IN" sz="1600">
                        <a:solidFill>
                          <a:srgbClr val="0070C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70C0"/>
                          </a:solidFill>
                          <a:effectLst/>
                        </a:rPr>
                        <a:t>30 mins</a:t>
                      </a:r>
                      <a:endParaRPr lang="en-IN" sz="1600">
                        <a:solidFill>
                          <a:srgbClr val="0070C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70C0"/>
                          </a:solidFill>
                          <a:effectLst/>
                        </a:rPr>
                        <a:t>10%</a:t>
                      </a:r>
                      <a:endParaRPr lang="en-IN" sz="1600">
                        <a:solidFill>
                          <a:srgbClr val="0070C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70C0"/>
                          </a:solidFill>
                          <a:effectLst/>
                        </a:rPr>
                        <a:t>After mid-sem</a:t>
                      </a:r>
                      <a:endParaRPr lang="en-IN" sz="1600">
                        <a:solidFill>
                          <a:srgbClr val="0070C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70C0"/>
                          </a:solidFill>
                          <a:effectLst/>
                        </a:rPr>
                        <a:t>Closed Book</a:t>
                      </a:r>
                      <a:endParaRPr lang="en-IN" sz="1600">
                        <a:solidFill>
                          <a:srgbClr val="0070C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extLst>
                  <a:ext uri="{0D108BD9-81ED-4DB2-BD59-A6C34878D82A}">
                    <a16:rowId xmlns:a16="http://schemas.microsoft.com/office/drawing/2014/main" val="10002"/>
                  </a:ext>
                </a:extLst>
              </a:tr>
              <a:tr h="453077">
                <a:tc>
                  <a:txBody>
                    <a:bodyPr vert="horz" wrap="square"/>
                    <a:lstStyle/>
                    <a:p>
                      <a:pPr algn="ctr">
                        <a:spcAft>
                          <a:spcPct val="0"/>
                        </a:spcAft>
                      </a:pPr>
                      <a:r>
                        <a:rPr lang="en-US" sz="1600">
                          <a:solidFill>
                            <a:srgbClr val="00B050"/>
                          </a:solidFill>
                          <a:effectLst/>
                        </a:rPr>
                        <a:t>Assignments-1</a:t>
                      </a:r>
                      <a:endParaRPr lang="en-IN" sz="160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B050"/>
                          </a:solidFill>
                          <a:effectLst/>
                        </a:rPr>
                        <a:t>Take Home</a:t>
                      </a:r>
                      <a:endParaRPr lang="en-IN" sz="160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B050"/>
                          </a:solidFill>
                          <a:effectLst/>
                        </a:rPr>
                        <a:t>10% </a:t>
                      </a:r>
                      <a:endParaRPr lang="en-IN" sz="160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B050"/>
                          </a:solidFill>
                          <a:effectLst/>
                        </a:rPr>
                        <a:t>before mid-sem</a:t>
                      </a:r>
                      <a:endParaRPr lang="en-IN" sz="160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B050"/>
                          </a:solidFill>
                          <a:effectLst/>
                        </a:rPr>
                        <a:t>Open Book</a:t>
                      </a:r>
                      <a:endParaRPr lang="en-IN" sz="160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extLst>
                  <a:ext uri="{0D108BD9-81ED-4DB2-BD59-A6C34878D82A}">
                    <a16:rowId xmlns:a16="http://schemas.microsoft.com/office/drawing/2014/main" val="10003"/>
                  </a:ext>
                </a:extLst>
              </a:tr>
              <a:tr h="458283">
                <a:tc>
                  <a:txBody>
                    <a:bodyPr vert="horz" wrap="square"/>
                    <a:lstStyle/>
                    <a:p>
                      <a:pPr algn="ctr">
                        <a:spcAft>
                          <a:spcPct val="0"/>
                        </a:spcAft>
                      </a:pPr>
                      <a:r>
                        <a:rPr lang="en-US" sz="1600">
                          <a:solidFill>
                            <a:srgbClr val="00B050"/>
                          </a:solidFill>
                          <a:effectLst/>
                        </a:rPr>
                        <a:t>Assignments-1</a:t>
                      </a:r>
                      <a:endParaRPr lang="en-IN" sz="160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B050"/>
                          </a:solidFill>
                          <a:effectLst/>
                        </a:rPr>
                        <a:t>Take Home</a:t>
                      </a:r>
                      <a:endParaRPr lang="en-IN" sz="160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B050"/>
                          </a:solidFill>
                          <a:effectLst/>
                        </a:rPr>
                        <a:t>10% </a:t>
                      </a:r>
                      <a:endParaRPr lang="en-IN" sz="160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baseline="0">
                          <a:solidFill>
                            <a:srgbClr val="00B050"/>
                          </a:solidFill>
                          <a:effectLst/>
                        </a:rPr>
                        <a:t>after mid-sem</a:t>
                      </a:r>
                      <a:endParaRPr lang="en-IN" sz="160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a:solidFill>
                            <a:srgbClr val="00B050"/>
                          </a:solidFill>
                          <a:effectLst/>
                        </a:rPr>
                        <a:t>Open Book</a:t>
                      </a:r>
                      <a:endParaRPr lang="en-IN" sz="160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extLst>
                  <a:ext uri="{0D108BD9-81ED-4DB2-BD59-A6C34878D82A}">
                    <a16:rowId xmlns:a16="http://schemas.microsoft.com/office/drawing/2014/main" val="10004"/>
                  </a:ext>
                </a:extLst>
              </a:tr>
              <a:tr h="458283">
                <a:tc>
                  <a:txBody>
                    <a:bodyPr vert="horz" wrap="square"/>
                    <a:lstStyle/>
                    <a:p>
                      <a:pPr algn="ctr">
                        <a:spcAft>
                          <a:spcPct val="0"/>
                        </a:spcAft>
                      </a:pPr>
                      <a:r>
                        <a:rPr lang="en-US" sz="1600" b="1">
                          <a:solidFill>
                            <a:srgbClr val="7030A0"/>
                          </a:solidFill>
                          <a:effectLst/>
                        </a:rPr>
                        <a:t>Mid-Sem</a:t>
                      </a:r>
                      <a:endParaRPr lang="en-IN" sz="1600" b="1">
                        <a:solidFill>
                          <a:srgbClr val="7030A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b="1">
                          <a:solidFill>
                            <a:srgbClr val="7030A0"/>
                          </a:solidFill>
                          <a:effectLst/>
                        </a:rPr>
                        <a:t>90 mins</a:t>
                      </a:r>
                      <a:endParaRPr lang="en-IN" sz="1600" b="1">
                        <a:solidFill>
                          <a:srgbClr val="7030A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b="1">
                          <a:solidFill>
                            <a:srgbClr val="7030A0"/>
                          </a:solidFill>
                          <a:effectLst/>
                        </a:rPr>
                        <a:t>25%</a:t>
                      </a:r>
                      <a:endParaRPr lang="en-IN" sz="1600" b="1">
                        <a:solidFill>
                          <a:srgbClr val="7030A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r>
                        <a:rPr lang="en-IN" sz="1600" b="1">
                          <a:solidFill>
                            <a:srgbClr val="7030A0"/>
                          </a:solidFill>
                          <a:effectLst/>
                          <a:latin typeface="+mn-lt"/>
                          <a:ea typeface="+mn-ea"/>
                          <a:cs typeface="+mn-cs"/>
                        </a:rPr>
                        <a:t>    01/11/2022</a:t>
                      </a:r>
                    </a:p>
                    <a:p>
                      <a:pPr algn="ctr"/>
                      <a:r>
                        <a:rPr lang="en-IN" sz="1600" b="1">
                          <a:solidFill>
                            <a:srgbClr val="7030A0"/>
                          </a:solidFill>
                          <a:effectLst/>
                          <a:latin typeface="+mn-lt"/>
                          <a:ea typeface="+mn-ea"/>
                          <a:cs typeface="+mn-cs"/>
                        </a:rPr>
                        <a:t>1:30 PM – 3:00 PM</a:t>
                      </a:r>
                      <a:endParaRPr lang="en-IN" sz="1600" b="1">
                        <a:solidFill>
                          <a:srgbClr val="7030A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b="1">
                          <a:solidFill>
                            <a:srgbClr val="7030A0"/>
                          </a:solidFill>
                          <a:effectLst/>
                        </a:rPr>
                        <a:t>Closed Book</a:t>
                      </a:r>
                      <a:endParaRPr lang="en-IN" sz="1600" b="1">
                        <a:solidFill>
                          <a:srgbClr val="7030A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extLst>
                  <a:ext uri="{0D108BD9-81ED-4DB2-BD59-A6C34878D82A}">
                    <a16:rowId xmlns:a16="http://schemas.microsoft.com/office/drawing/2014/main" val="10005"/>
                  </a:ext>
                </a:extLst>
              </a:tr>
              <a:tr h="458283">
                <a:tc>
                  <a:txBody>
                    <a:bodyPr vert="horz" wrap="square"/>
                    <a:lstStyle/>
                    <a:p>
                      <a:pPr algn="ctr">
                        <a:spcAft>
                          <a:spcPct val="0"/>
                        </a:spcAft>
                      </a:pPr>
                      <a:r>
                        <a:rPr lang="en-US" sz="1600" b="1">
                          <a:solidFill>
                            <a:srgbClr val="7030A0"/>
                          </a:solidFill>
                          <a:effectLst/>
                        </a:rPr>
                        <a:t>Comprehensive Examination</a:t>
                      </a:r>
                      <a:endParaRPr lang="en-IN" sz="1600" b="1">
                        <a:solidFill>
                          <a:srgbClr val="7030A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b="1">
                          <a:solidFill>
                            <a:srgbClr val="7030A0"/>
                          </a:solidFill>
                          <a:effectLst/>
                        </a:rPr>
                        <a:t>120 mins</a:t>
                      </a:r>
                      <a:endParaRPr lang="en-IN" sz="1600" b="1">
                        <a:solidFill>
                          <a:srgbClr val="7030A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b="1">
                          <a:solidFill>
                            <a:srgbClr val="7030A0"/>
                          </a:solidFill>
                          <a:effectLst/>
                        </a:rPr>
                        <a:t>35%</a:t>
                      </a:r>
                      <a:endParaRPr lang="en-IN" sz="1600" b="1">
                        <a:solidFill>
                          <a:srgbClr val="7030A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IN" sz="1600" b="1">
                          <a:solidFill>
                            <a:srgbClr val="7030A0"/>
                          </a:solidFill>
                          <a:effectLst/>
                          <a:latin typeface="+mn-lt"/>
                          <a:ea typeface="+mn-ea"/>
                          <a:cs typeface="+mn-cs"/>
                        </a:rPr>
                        <a:t>21/12 FN</a:t>
                      </a:r>
                      <a:endParaRPr lang="en-IN" sz="1600" b="1">
                        <a:solidFill>
                          <a:srgbClr val="7030A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tc>
                  <a:txBody>
                    <a:bodyPr vert="horz" wrap="square"/>
                    <a:lstStyle/>
                    <a:p>
                      <a:pPr algn="ctr">
                        <a:spcAft>
                          <a:spcPct val="0"/>
                        </a:spcAft>
                      </a:pPr>
                      <a:r>
                        <a:rPr lang="en-US" sz="1600" b="1">
                          <a:solidFill>
                            <a:srgbClr val="7030A0"/>
                          </a:solidFill>
                          <a:effectLst/>
                        </a:rPr>
                        <a:t>Closed Book</a:t>
                      </a:r>
                      <a:endParaRPr lang="en-IN" sz="1600" b="1">
                        <a:solidFill>
                          <a:srgbClr val="7030A0"/>
                        </a:solidFill>
                        <a:effectLst/>
                        <a:latin typeface="Times New Roman" panose="02020603050405020304" pitchFamily="18" charset="0"/>
                        <a:ea typeface="Times New Roman" panose="02020603050405020304" pitchFamily="18" charset="0"/>
                      </a:endParaRPr>
                    </a:p>
                  </a:txBody>
                  <a:tcPr marL="68580" marR="68580" marT="0" marB="0">
                    <a:solidFill>
                      <a:schemeClr val="bg2">
                        <a:alpha val="91000"/>
                      </a:schemeClr>
                    </a:solidFill>
                  </a:tcPr>
                </a:tc>
                <a:extLst>
                  <a:ext uri="{0D108BD9-81ED-4DB2-BD59-A6C34878D82A}">
                    <a16:rowId xmlns:a16="http://schemas.microsoft.com/office/drawing/2014/main" val="29496849"/>
                  </a:ext>
                </a:extLst>
              </a:tr>
            </a:tbl>
          </a:graphicData>
        </a:graphic>
      </p:graphicFrame>
    </p:spTree>
    <p:extLst>
      <p:ext uri="{BB962C8B-B14F-4D97-AF65-F5344CB8AC3E}">
        <p14:creationId xmlns:p14="http://schemas.microsoft.com/office/powerpoint/2010/main" val="2788840781"/>
      </p:ext>
    </p:extLst>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002060"/>
                </a:solidFill>
                <a:latin typeface="+mj-lt"/>
              </a:rPr>
              <a:t>Example: </a:t>
            </a:r>
            <a:endParaRPr lang="en-IN">
              <a:solidFill>
                <a:srgbClr val="002060"/>
              </a:solidFill>
              <a:latin typeface="+mj-lt"/>
            </a:endParaRPr>
          </a:p>
        </p:txBody>
      </p:sp>
      <p:sp>
        <p:nvSpPr>
          <p:cNvPr id="3" name="TextBox 2">
            <a:extLst>
              <a:ext uri="{FF2B5EF4-FFF2-40B4-BE49-F238E27FC236}">
                <a16:creationId xmlns:a16="http://schemas.microsoft.com/office/drawing/2014/main" id="{D89B3EEC-C703-419C-DA25-C673A509DCF9}"/>
              </a:ext>
            </a:extLst>
          </p:cNvPr>
          <p:cNvSpPr txBox="1"/>
          <p:nvPr/>
        </p:nvSpPr>
        <p:spPr>
          <a:xfrm>
            <a:off x="114300" y="1524000"/>
            <a:ext cx="4076700" cy="12557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buFont typeface="Wingdings" panose="05000000000000000000" pitchFamily="2" charset="2"/>
              <a:buChar char="Ø"/>
              <a:defRPr/>
            </a:pPr>
            <a:r>
              <a:rPr lang="en-US" sz="2800">
                <a:solidFill>
                  <a:srgbClr val="C00000"/>
                </a:solidFill>
              </a:rPr>
              <a:t>Verify 01 is accepted by the machine. </a:t>
            </a:r>
          </a:p>
          <a:p>
            <a:pPr marL="514350" indent="-514350">
              <a:lnSpc>
                <a:spcPct val="90000"/>
              </a:lnSpc>
              <a:buFont typeface="Wingdings" panose="05000000000000000000" pitchFamily="2" charset="2"/>
              <a:buChar char="Ø"/>
              <a:defRPr/>
            </a:pPr>
            <a:endParaRPr lang="en-US" sz="2800">
              <a:solidFill>
                <a:srgbClr val="C00000"/>
              </a:solidFill>
            </a:endParaRPr>
          </a:p>
        </p:txBody>
      </p:sp>
      <p:pic>
        <p:nvPicPr>
          <p:cNvPr id="4" name="Picture 2" descr="regex - What does an NFA with epsilon transitions let us do? - Stack  Overflow">
            <a:extLst>
              <a:ext uri="{FF2B5EF4-FFF2-40B4-BE49-F238E27FC236}">
                <a16:creationId xmlns:a16="http://schemas.microsoft.com/office/drawing/2014/main" id="{D65FD5DD-71F9-F0BD-73BD-235A24744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17" t="13967" r="1896" b="6708"/>
          <a:stretch>
            <a:fillRect/>
          </a:stretch>
        </p:blipFill>
        <p:spPr bwMode="auto">
          <a:xfrm>
            <a:off x="4378452" y="1493520"/>
            <a:ext cx="4620768" cy="1135795"/>
          </a:xfrm>
          <a:prstGeom prst="rect">
            <a:avLst/>
          </a:prstGeom>
          <a:noFill/>
          <a:extLst>
            <a:ext uri="{909E8E84-426E-40DD-AFC4-6F175D3DCCD1}">
              <a14:hiddenFill xmlns:a14="http://schemas.microsoft.com/office/drawing/2010/main">
                <a:solidFill>
                  <a:srgbClr val="FFFFFF"/>
                </a:solidFill>
              </a14:hiddenFill>
            </a:ext>
          </a:extLst>
        </p:spPr>
      </p:pic>
      <p:contentPart p14:bwMode="auto" r:id="rId3">
        <p14:nvContentPartPr>
          <p14:cNvPr id="5" name="Ink 4"/>
          <p14:cNvContentPartPr/>
          <p14:nvPr/>
        </p14:nvContentPartPr>
        <p14:xfrm>
          <a:off x="227520" y="552240"/>
          <a:ext cx="8903880" cy="6262200"/>
        </p14:xfrm>
      </p:contentPart>
    </p:spTree>
    <p:extLst>
      <p:ext uri="{BB962C8B-B14F-4D97-AF65-F5344CB8AC3E}">
        <p14:creationId xmlns:p14="http://schemas.microsoft.com/office/powerpoint/2010/main" val="2148723417"/>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002060"/>
                </a:solidFill>
                <a:latin typeface="+mj-lt"/>
              </a:rPr>
              <a:t>Example: </a:t>
            </a:r>
            <a:endParaRPr lang="en-IN">
              <a:solidFill>
                <a:srgbClr val="002060"/>
              </a:solidFill>
              <a:latin typeface="+mj-lt"/>
            </a:endParaRPr>
          </a:p>
        </p:txBody>
      </p:sp>
      <p:sp>
        <p:nvSpPr>
          <p:cNvPr id="3" name="TextBox 2">
            <a:extLst>
              <a:ext uri="{FF2B5EF4-FFF2-40B4-BE49-F238E27FC236}">
                <a16:creationId xmlns:a16="http://schemas.microsoft.com/office/drawing/2014/main" id="{D89B3EEC-C703-419C-DA25-C673A509DCF9}"/>
              </a:ext>
            </a:extLst>
          </p:cNvPr>
          <p:cNvSpPr txBox="1"/>
          <p:nvPr/>
        </p:nvSpPr>
        <p:spPr>
          <a:xfrm>
            <a:off x="114300" y="1524000"/>
            <a:ext cx="4076700" cy="12557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buFont typeface="Wingdings" panose="05000000000000000000" pitchFamily="2" charset="2"/>
              <a:buChar char="Ø"/>
              <a:defRPr/>
            </a:pPr>
            <a:r>
              <a:rPr lang="en-US" sz="2800">
                <a:solidFill>
                  <a:srgbClr val="C00000"/>
                </a:solidFill>
              </a:rPr>
              <a:t>Computation Tree for string 01. </a:t>
            </a:r>
          </a:p>
          <a:p>
            <a:pPr marL="514350" indent="-514350">
              <a:lnSpc>
                <a:spcPct val="90000"/>
              </a:lnSpc>
              <a:buFont typeface="Wingdings" panose="05000000000000000000" pitchFamily="2" charset="2"/>
              <a:buChar char="Ø"/>
              <a:defRPr/>
            </a:pPr>
            <a:endParaRPr lang="en-US" sz="2800">
              <a:solidFill>
                <a:srgbClr val="C00000"/>
              </a:solidFill>
            </a:endParaRPr>
          </a:p>
        </p:txBody>
      </p:sp>
      <p:pic>
        <p:nvPicPr>
          <p:cNvPr id="4" name="Picture 2" descr="regex - What does an NFA with epsilon transitions let us do? - Stack  Overflow">
            <a:extLst>
              <a:ext uri="{FF2B5EF4-FFF2-40B4-BE49-F238E27FC236}">
                <a16:creationId xmlns:a16="http://schemas.microsoft.com/office/drawing/2014/main" id="{D65FD5DD-71F9-F0BD-73BD-235A24744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17" t="13967" r="1896" b="6708"/>
          <a:stretch>
            <a:fillRect/>
          </a:stretch>
        </p:blipFill>
        <p:spPr bwMode="auto">
          <a:xfrm>
            <a:off x="4378452" y="1493520"/>
            <a:ext cx="4620768" cy="1135795"/>
          </a:xfrm>
          <a:prstGeom prst="rect">
            <a:avLst/>
          </a:prstGeom>
          <a:noFill/>
          <a:extLst>
            <a:ext uri="{909E8E84-426E-40DD-AFC4-6F175D3DCCD1}">
              <a14:hiddenFill xmlns:a14="http://schemas.microsoft.com/office/drawing/2010/main">
                <a:solidFill>
                  <a:srgbClr val="FFFFFF"/>
                </a:solidFill>
              </a14:hiddenFill>
            </a:ext>
          </a:extLst>
        </p:spPr>
      </p:pic>
      <p:contentPart p14:bwMode="auto" r:id="rId3">
        <p14:nvContentPartPr>
          <p14:cNvPr id="5" name="Ink 4"/>
          <p14:cNvContentPartPr/>
          <p14:nvPr/>
        </p14:nvContentPartPr>
        <p14:xfrm>
          <a:off x="1113840" y="2588760"/>
          <a:ext cx="7989480" cy="4135680"/>
        </p14:xfrm>
      </p:contentPart>
    </p:spTree>
    <p:extLst>
      <p:ext uri="{BB962C8B-B14F-4D97-AF65-F5344CB8AC3E}">
        <p14:creationId xmlns:p14="http://schemas.microsoft.com/office/powerpoint/2010/main" val="149544877"/>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002060"/>
                </a:solidFill>
                <a:latin typeface="+mj-lt"/>
              </a:rPr>
              <a:t>Some important points to note</a:t>
            </a:r>
            <a:endParaRPr lang="en-IN">
              <a:solidFill>
                <a:srgbClr val="002060"/>
              </a:solidFill>
              <a:latin typeface="+mj-lt"/>
            </a:endParaRPr>
          </a:p>
        </p:txBody>
      </p:sp>
      <mc:AlternateContent>
        <mc:Choice Requires="a14">
          <p:sp>
            <p:nvSpPr>
              <p:cNvPr id="3" name="TextBox 2">
                <a:extLst>
                  <a:ext uri="{FF2B5EF4-FFF2-40B4-BE49-F238E27FC236}">
                    <a16:creationId xmlns:a16="http://schemas.microsoft.com/office/drawing/2014/main" id="{D89B3EEC-C703-419C-DA25-C673A509DCF9}"/>
                  </a:ext>
                </a:extLst>
              </p:cNvPr>
              <p:cNvSpPr txBox="1"/>
              <p:nvPr/>
            </p:nvSpPr>
            <p:spPr>
              <a:xfrm>
                <a:off x="114300" y="1524000"/>
                <a:ext cx="8801100" cy="513371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ct val="90000"/>
                  </a:lnSpc>
                  <a:buFont typeface="Wingdings" panose="05000000000000000000" pitchFamily="2" charset="2"/>
                  <a:buChar char="Ø"/>
                  <a:defRPr/>
                </a:pPr>
                <a:r>
                  <a:rPr lang="en-US" sz="2800">
                    <a:solidFill>
                      <a:srgbClr val="C00000"/>
                    </a:solidFill>
                  </a:rPr>
                  <a:t>For every </a:t>
                </a:r>
                <a:r>
                  <a:rPr lang="en-US" sz="2800">
                    <a:solidFill>
                      <a:srgbClr val="002060"/>
                    </a:solidFill>
                  </a:rPr>
                  <a:t>NFA with </a:t>
                </a:r>
                <a14:m>
                  <m:oMathPara>
                    <m:oMathParaPr>
                      <m:jc/>
                    </m:oMathParaPr>
                    <m:oMath>
                      <m:r>
                        <a:rPr lang="en-US" sz="2800" b="0" i="1" smtClean="0">
                          <a:solidFill>
                            <a:srgbClr val="002060"/>
                          </a:solidFill>
                          <a:latin typeface="Cambria Math" panose="02040503050406030204" pitchFamily="18" charset="0"/>
                        </a:rPr>
                        <m:t>𝜖</m:t>
                      </m:r>
                    </m:oMath>
                  </m:oMathPara>
                </a14:m>
                <a:r>
                  <a:rPr lang="en-US" sz="2800">
                    <a:solidFill>
                      <a:srgbClr val="002060"/>
                    </a:solidFill>
                  </a:rPr>
                  <a:t>-transition </a:t>
                </a:r>
                <a:r>
                  <a:rPr lang="en-US" sz="2800">
                    <a:solidFill>
                      <a:srgbClr val="C00000"/>
                    </a:solidFill>
                  </a:rPr>
                  <a:t>there exists an equivalent </a:t>
                </a:r>
                <a:r>
                  <a:rPr lang="en-US" sz="2800">
                    <a:solidFill>
                      <a:srgbClr val="00B050"/>
                    </a:solidFill>
                  </a:rPr>
                  <a:t>NFA with out </a:t>
                </a:r>
                <a14:m>
                  <m:oMathPara>
                    <m:oMathParaPr>
                      <m:jc/>
                    </m:oMathParaPr>
                    <m:oMath>
                      <m:r>
                        <a:rPr lang="en-US" sz="2800" b="0" i="1" smtClean="0">
                          <a:solidFill>
                            <a:srgbClr val="00B050"/>
                          </a:solidFill>
                          <a:latin typeface="Cambria Math" panose="02040503050406030204" pitchFamily="18" charset="0"/>
                        </a:rPr>
                        <m:t>𝜖</m:t>
                      </m:r>
                    </m:oMath>
                  </m:oMathPara>
                </a14:m>
                <a:r>
                  <a:rPr lang="en-US" sz="2800">
                    <a:solidFill>
                      <a:srgbClr val="00B050"/>
                    </a:solidFill>
                  </a:rPr>
                  <a:t>-transition</a:t>
                </a:r>
                <a:r>
                  <a:rPr lang="en-US" sz="2800">
                    <a:solidFill>
                      <a:srgbClr val="C00000"/>
                    </a:solidFill>
                  </a:rPr>
                  <a:t>. </a:t>
                </a:r>
              </a:p>
              <a:p>
                <a:pPr marL="514350" indent="-514350">
                  <a:lnSpc>
                    <a:spcPct val="90000"/>
                  </a:lnSpc>
                  <a:buFont typeface="Wingdings" panose="05000000000000000000" pitchFamily="2" charset="2"/>
                  <a:buChar char="Ø"/>
                  <a:defRPr/>
                </a:pPr>
                <a:endParaRPr lang="en-US" sz="2800">
                  <a:solidFill>
                    <a:srgbClr val="C00000"/>
                  </a:solidFill>
                </a:endParaRPr>
              </a:p>
              <a:p>
                <a:pPr marL="514350" indent="-514350">
                  <a:lnSpc>
                    <a:spcPct val="90000"/>
                  </a:lnSpc>
                  <a:buFont typeface="Wingdings" panose="05000000000000000000" pitchFamily="2" charset="2"/>
                  <a:buChar char="Ø"/>
                  <a:defRPr/>
                </a:pPr>
                <a:endParaRPr lang="en-US" sz="2800">
                  <a:solidFill>
                    <a:srgbClr val="C00000"/>
                  </a:solidFill>
                </a:endParaRPr>
              </a:p>
              <a:p>
                <a:pPr marL="514350" indent="-514350">
                  <a:lnSpc>
                    <a:spcPct val="90000"/>
                  </a:lnSpc>
                  <a:buFont typeface="Wingdings" panose="05000000000000000000" pitchFamily="2" charset="2"/>
                  <a:buChar char="Ø"/>
                  <a:defRPr/>
                </a:pPr>
                <a:endParaRPr lang="en-US" sz="2800">
                  <a:solidFill>
                    <a:srgbClr val="C00000"/>
                  </a:solidFill>
                </a:endParaRPr>
              </a:p>
              <a:p>
                <a:pPr marL="514350" indent="-514350">
                  <a:lnSpc>
                    <a:spcPct val="90000"/>
                  </a:lnSpc>
                  <a:buFont typeface="Wingdings" panose="05000000000000000000" pitchFamily="2" charset="2"/>
                  <a:buChar char="Ø"/>
                  <a:defRPr/>
                </a:pPr>
                <a:endParaRPr lang="en-US" sz="2800">
                  <a:solidFill>
                    <a:srgbClr val="C00000"/>
                  </a:solidFill>
                </a:endParaRPr>
              </a:p>
              <a:p>
                <a:pPr marL="514350" indent="-514350">
                  <a:lnSpc>
                    <a:spcPct val="90000"/>
                  </a:lnSpc>
                  <a:buFont typeface="Wingdings" panose="05000000000000000000" pitchFamily="2" charset="2"/>
                  <a:buChar char="Ø"/>
                  <a:defRPr/>
                </a:pPr>
                <a:endParaRPr lang="en-US" sz="2800">
                  <a:solidFill>
                    <a:srgbClr val="C00000"/>
                  </a:solidFill>
                </a:endParaRPr>
              </a:p>
              <a:p>
                <a:pPr marL="514350" indent="-514350">
                  <a:lnSpc>
                    <a:spcPct val="90000"/>
                  </a:lnSpc>
                  <a:buFont typeface="Wingdings" panose="05000000000000000000" pitchFamily="2" charset="2"/>
                  <a:buChar char="Ø"/>
                  <a:defRPr/>
                </a:pPr>
                <a:endParaRPr lang="en-US" sz="2800">
                  <a:solidFill>
                    <a:srgbClr val="C00000"/>
                  </a:solidFill>
                </a:endParaRPr>
              </a:p>
              <a:p>
                <a:pPr marL="514350" indent="-514350">
                  <a:lnSpc>
                    <a:spcPct val="90000"/>
                  </a:lnSpc>
                  <a:buFont typeface="Wingdings" panose="05000000000000000000" pitchFamily="2" charset="2"/>
                  <a:buChar char="Ø"/>
                  <a:defRPr/>
                </a:pPr>
                <a:endParaRPr lang="en-US" sz="2800">
                  <a:solidFill>
                    <a:srgbClr val="C00000"/>
                  </a:solidFill>
                </a:endParaRPr>
              </a:p>
              <a:p>
                <a:pPr marL="514350" indent="-514350">
                  <a:lnSpc>
                    <a:spcPct val="90000"/>
                  </a:lnSpc>
                  <a:buFont typeface="Wingdings" panose="05000000000000000000" pitchFamily="2" charset="2"/>
                  <a:buChar char="Ø"/>
                  <a:defRPr/>
                </a:pPr>
                <a:endParaRPr lang="en-US" sz="2800">
                  <a:solidFill>
                    <a:srgbClr val="C00000"/>
                  </a:solidFill>
                </a:endParaRPr>
              </a:p>
              <a:p>
                <a:pPr marL="514350" indent="-514350">
                  <a:lnSpc>
                    <a:spcPct val="90000"/>
                  </a:lnSpc>
                  <a:buFont typeface="Wingdings" panose="05000000000000000000" pitchFamily="2" charset="2"/>
                  <a:buChar char="Ø"/>
                  <a:defRPr/>
                </a:pPr>
                <a:endParaRPr lang="en-US" sz="2800">
                  <a:solidFill>
                    <a:srgbClr val="002060"/>
                  </a:solidFill>
                </a:endParaRPr>
              </a:p>
              <a:p>
                <a:pPr marL="514350" indent="-514350">
                  <a:lnSpc>
                    <a:spcPct val="90000"/>
                  </a:lnSpc>
                  <a:buFont typeface="Wingdings" panose="05000000000000000000" pitchFamily="2" charset="2"/>
                  <a:buChar char="Ø"/>
                  <a:defRPr/>
                </a:pPr>
                <a:r>
                  <a:rPr lang="en-US" sz="2800">
                    <a:solidFill>
                      <a:srgbClr val="002060"/>
                    </a:solidFill>
                  </a:rPr>
                  <a:t>Hence, a language is said to be regular if there exists an NFA with </a:t>
                </a:r>
                <a14:m>
                  <m:oMathPara>
                    <m:oMathParaPr>
                      <m:jc/>
                    </m:oMathParaPr>
                    <m:oMath>
                      <m:r>
                        <a:rPr lang="en-US" sz="2800" b="0" i="1" smtClean="0">
                          <a:solidFill>
                            <a:srgbClr val="002060"/>
                          </a:solidFill>
                          <a:latin typeface="Cambria Math" panose="02040503050406030204" pitchFamily="18" charset="0"/>
                        </a:rPr>
                        <m:t>𝜖</m:t>
                      </m:r>
                    </m:oMath>
                  </m:oMathPara>
                </a14:m>
                <a:r>
                  <a:rPr lang="en-US" sz="2800">
                    <a:solidFill>
                      <a:srgbClr val="002060"/>
                    </a:solidFill>
                  </a:rPr>
                  <a:t>-transitions.</a:t>
                </a:r>
              </a:p>
            </p:txBody>
          </p:sp>
        </mc:Choice>
        <mc:Fallback>
          <p:sp>
            <p:nvSpPr>
              <p:cNvPr id="3" name="TextBox 2">
                <a:extLst>
                  <a:ext uri="{FF2B5EF4-FFF2-40B4-BE49-F238E27FC236}">
                    <a16:creationId xmlns:a16="http://schemas.microsoft.com/office/drawing/2014/main" id="{D89B3EEC-C703-419C-DA25-C673A509DCF9}"/>
                  </a:ext>
                </a:extLst>
              </p:cNvPr>
              <p:cNvSpPr txBox="1">
                <a:spLocks noRot="1" noChangeAspect="1" noMove="1" noResize="1" noEditPoints="1" noAdjustHandles="1" noChangeArrowheads="1" noChangeShapeType="1" noTextEdit="1"/>
              </p:cNvSpPr>
              <p:nvPr/>
            </p:nvSpPr>
            <p:spPr>
              <a:xfrm>
                <a:off x="114300" y="1524000"/>
                <a:ext cx="8801100" cy="5133713"/>
              </a:xfrm>
              <a:prstGeom prst="rect">
                <a:avLst/>
              </a:prstGeom>
              <a:blipFill>
                <a:blip r:embed="rId2"/>
                <a:stretch>
                  <a:fillRect l="-1247" t="-1900" r="-1108" b="-2494"/>
                </a:stretch>
              </a:blipFill>
            </p:spPr>
            <p:txBody>
              <a:bodyPr/>
              <a:lstStyle/>
              <a:p>
                <a:r>
                  <a:rPr lang="en-IN">
                    <a:noFill/>
                  </a:rPr>
                  <a:t> </a:t>
                </a:r>
              </a:p>
            </p:txBody>
          </p:sp>
        </mc:Fallback>
      </mc:AlternateContent>
      <p:contentPart p14:bwMode="auto" r:id="rId3">
        <p14:nvContentPartPr>
          <p14:cNvPr id="4" name="Ink 3"/>
          <p14:cNvContentPartPr/>
          <p14:nvPr/>
        </p14:nvContentPartPr>
        <p14:xfrm>
          <a:off x="726480" y="2252520"/>
          <a:ext cx="8290080" cy="3382560"/>
        </p14:xfrm>
      </p:contentPart>
      <p:contentPart p14:bwMode="auto" r:id="rId4">
        <p14:nvContentPartPr>
          <p14:cNvPr id="5" name="Ink 4"/>
          <p14:cNvContentPartPr/>
          <p14:nvPr/>
        </p14:nvContentPartPr>
        <p14:xfrm>
          <a:off x="4194360" y="4069080"/>
          <a:ext cx="3393000" cy="1792080"/>
        </p14:xfrm>
      </p:contentPart>
    </p:spTree>
    <p:extLst>
      <p:ext uri="{BB962C8B-B14F-4D97-AF65-F5344CB8AC3E}">
        <p14:creationId xmlns:p14="http://schemas.microsoft.com/office/powerpoint/2010/main" val="933131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002060"/>
                </a:solidFill>
                <a:latin typeface="+mj-lt"/>
              </a:rPr>
              <a:t>Some important points to note</a:t>
            </a:r>
            <a:endParaRPr lang="en-IN">
              <a:solidFill>
                <a:srgbClr val="002060"/>
              </a:solidFill>
              <a:latin typeface="+mj-lt"/>
            </a:endParaRPr>
          </a:p>
        </p:txBody>
      </p:sp>
      <p:contentPart p14:bwMode="auto" r:id="rId2">
        <p14:nvContentPartPr>
          <p14:cNvPr id="3" name="Ink 2"/>
          <p14:cNvContentPartPr/>
          <p14:nvPr/>
        </p14:nvContentPartPr>
        <p14:xfrm>
          <a:off x="120240" y="921600"/>
          <a:ext cx="8682480" cy="5556240"/>
        </p14:xfrm>
      </p:contentPart>
    </p:spTree>
    <p:extLst>
      <p:ext uri="{BB962C8B-B14F-4D97-AF65-F5344CB8AC3E}">
        <p14:creationId xmlns:p14="http://schemas.microsoft.com/office/powerpoint/2010/main" val="2755703961"/>
      </p:ext>
    </p:extLst>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mc:AlternateContent>
        <mc:Choice Requires="a14">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002060"/>
                    </a:solidFill>
                    <a:latin typeface="+mj-lt"/>
                  </a:rPr>
                  <a:t>NFA with </a:t>
                </a:r>
                <a14:m>
                  <m:oMathPara>
                    <m:oMathParaPr>
                      <m:jc/>
                    </m:oMathParaPr>
                    <m:oMath>
                      <m:r>
                        <m:rPr>
                          <m:sty m:val="bi"/>
                        </m:rPr>
                        <a:rPr lang="en-US" b="1" i="1" smtClean="0">
                          <a:solidFill>
                            <a:srgbClr val="002060"/>
                          </a:solidFill>
                          <a:latin typeface="Cambria Math" panose="02040503050406030204" pitchFamily="18" charset="0"/>
                        </a:rPr>
                        <m:t>𝝐</m:t>
                      </m:r>
                    </m:oMath>
                  </m:oMathPara>
                </a14:m>
                <a:r>
                  <a:rPr lang="en-IN">
                    <a:solidFill>
                      <a:srgbClr val="002060"/>
                    </a:solidFill>
                    <a:latin typeface="+mj-lt"/>
                  </a:rPr>
                  <a:t>-transitions</a:t>
                </a:r>
              </a:p>
            </p:txBody>
          </p:sp>
        </mc:Choice>
        <mc:Fallback>
          <p:sp>
            <p:nvSpPr>
              <p:cNvPr id="2" name="Content Placeholder 1">
                <a:extLst>
                  <a:ext uri="{FF2B5EF4-FFF2-40B4-BE49-F238E27FC236}">
                    <a16:creationId xmlns:a16="http://schemas.microsoft.com/office/drawing/2014/main" id="{9845A1AF-CC76-E906-BC24-9755E0860640}"/>
                  </a:ext>
                </a:extLst>
              </p:cNvPr>
              <p:cNvSpPr>
                <a:spLocks noGrp="1" noRot="1" noChangeAspect="1" noMove="1" noResize="1" noEditPoints="1" noAdjustHandles="1" noChangeArrowheads="1" noChangeShapeType="1" noTextEdit="1"/>
              </p:cNvSpPr>
              <p:nvPr>
                <p:ph sz="quarter" idx="10"/>
              </p:nvPr>
            </p:nvSpPr>
            <p:spPr>
              <a:xfrm>
                <a:off x="304800" y="762000"/>
                <a:ext cx="6324600" cy="533400"/>
              </a:xfrm>
              <a:blipFill>
                <a:blip r:embed="rId2"/>
                <a:stretch>
                  <a:fillRect l="-4335" t="-35227" b="-44318"/>
                </a:stretch>
              </a:blipFill>
            </p:spPr>
            <p:txBody>
              <a:bodyPr/>
              <a:lstStyle/>
              <a:p>
                <a:r>
                  <a:rPr lang="en-IN">
                    <a:noFill/>
                  </a:rPr>
                  <a:t> </a:t>
                </a:r>
              </a:p>
            </p:txBody>
          </p:sp>
        </mc:Fallback>
      </mc:AlternateContent>
      <p:pic>
        <p:nvPicPr>
          <p:cNvPr id="4" name="Picture 3" descr="A picture containing text, whiteboard&#10;&#10;Description automatically generated">
            <a:extLst>
              <a:ext uri="{FF2B5EF4-FFF2-40B4-BE49-F238E27FC236}">
                <a16:creationId xmlns:a16="http://schemas.microsoft.com/office/drawing/2014/main" id="{3F73B55E-E7BA-87F2-72C8-F7CE18050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9574" y="1295400"/>
            <a:ext cx="5199626" cy="1888927"/>
          </a:xfrm>
          <a:prstGeom prst="rect">
            <a:avLst/>
          </a:prstGeom>
        </p:spPr>
      </p:pic>
      <p:sp>
        <p:nvSpPr>
          <p:cNvPr id="5" name="TextBox 4">
            <a:extLst>
              <a:ext uri="{FF2B5EF4-FFF2-40B4-BE49-F238E27FC236}">
                <a16:creationId xmlns:a16="http://schemas.microsoft.com/office/drawing/2014/main" id="{1DE7C5D1-F714-D247-C1A5-F0A91CFF20B1}"/>
              </a:ext>
            </a:extLst>
          </p:cNvPr>
          <p:cNvSpPr txBox="1"/>
          <p:nvPr/>
        </p:nvSpPr>
        <p:spPr>
          <a:xfrm>
            <a:off x="114300" y="1524000"/>
            <a:ext cx="3383280" cy="271458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800">
                <a:solidFill>
                  <a:srgbClr val="C00000"/>
                </a:solidFill>
              </a:rPr>
              <a:t>Example from Tutorial-2: </a:t>
            </a:r>
          </a:p>
          <a:p>
            <a:pPr algn="l"/>
            <a:r>
              <a:rPr lang="en-US" sz="2400" b="0" i="0" u="none" strike="noStrike" baseline="0">
                <a:latin typeface="F30"/>
              </a:rPr>
              <a:t>Show that  the set of strings, over an alphabet</a:t>
            </a:r>
          </a:p>
          <a:p>
            <a:pPr algn="l"/>
            <a:r>
              <a:rPr lang="en-US" sz="2400" b="0" i="0" u="none" strike="noStrike" baseline="0">
                <a:latin typeface="F30"/>
              </a:rPr>
              <a:t> </a:t>
            </a:r>
            <a:r>
              <a:rPr lang="en-US" sz="2400" b="0" i="0" u="none" strike="noStrike" baseline="0">
                <a:latin typeface="CMR10"/>
              </a:rPr>
              <a:t>Σ = </a:t>
            </a:r>
            <a:r>
              <a:rPr lang="en-US" sz="2400" b="0" i="0" u="none" strike="noStrike" baseline="0">
                <a:latin typeface="CMSY10"/>
              </a:rPr>
              <a:t>{</a:t>
            </a:r>
            <a:r>
              <a:rPr lang="en-US" sz="2400" b="0" i="0" u="none" strike="noStrike" baseline="0">
                <a:latin typeface="CMR10"/>
              </a:rPr>
              <a:t>0</a:t>
            </a:r>
            <a:r>
              <a:rPr lang="en-US" sz="2400" b="0" i="0" u="none" strike="noStrike" baseline="0">
                <a:latin typeface="CMSY10"/>
              </a:rPr>
              <a:t>}</a:t>
            </a:r>
            <a:r>
              <a:rPr lang="en-US" sz="2400" b="0" i="0" u="none" strike="noStrike" baseline="0">
                <a:latin typeface="F30"/>
              </a:rPr>
              <a:t>, whose length is divisible by 2 or 7, is regular. </a:t>
            </a:r>
            <a:endParaRPr lang="en-US" sz="2400">
              <a:solidFill>
                <a:srgbClr val="002060"/>
              </a:solidFill>
            </a:endParaRPr>
          </a:p>
        </p:txBody>
      </p:sp>
      <mc:AlternateContent>
        <mc:Choice Requires="a14">
          <p:sp>
            <p:nvSpPr>
              <p:cNvPr id="6" name="TextBox 5">
                <a:extLst>
                  <a:ext uri="{FF2B5EF4-FFF2-40B4-BE49-F238E27FC236}">
                    <a16:creationId xmlns:a16="http://schemas.microsoft.com/office/drawing/2014/main" id="{D5742E6D-1EF1-EC90-F707-46399C96064F}"/>
                  </a:ext>
                </a:extLst>
              </p:cNvPr>
              <p:cNvSpPr txBox="1"/>
              <p:nvPr/>
            </p:nvSpPr>
            <p:spPr>
              <a:xfrm>
                <a:off x="4362962" y="3429000"/>
                <a:ext cx="3752850" cy="4801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800">
                    <a:solidFill>
                      <a:srgbClr val="C00000"/>
                    </a:solidFill>
                  </a:rPr>
                  <a:t>NFA with </a:t>
                </a:r>
                <a14:m>
                  <m:oMathPara>
                    <m:oMathParaPr>
                      <m:jc/>
                    </m:oMathParaPr>
                    <m:oMath>
                      <m:r>
                        <m:rPr>
                          <m:sty m:val="bi"/>
                        </m:rPr>
                        <a:rPr kumimoji="0" lang="en-US" sz="2800" b="1" i="1" u="none" strike="noStrike" kern="0" cap="none" spc="-150" normalizeH="0" baseline="0" noProof="0" smtClean="0">
                          <a:ln>
                            <a:noFill/>
                          </a:ln>
                          <a:solidFill>
                            <a:srgbClr val="C00000"/>
                          </a:solidFill>
                          <a:effectLst/>
                          <a:uLnTx/>
                          <a:uFillTx/>
                          <a:latin typeface="Cambria Math" panose="02040503050406030204" pitchFamily="18" charset="0"/>
                        </a:rPr>
                        <m:t>𝝐</m:t>
                      </m:r>
                    </m:oMath>
                  </m:oMathPara>
                </a14:m>
                <a:r>
                  <a:rPr lang="en-US" sz="2800">
                    <a:solidFill>
                      <a:srgbClr val="C00000"/>
                    </a:solidFill>
                  </a:rPr>
                  <a:t>- transitions</a:t>
                </a:r>
                <a:r>
                  <a:rPr lang="en-US" sz="2800">
                    <a:solidFill>
                      <a:srgbClr val="002060"/>
                    </a:solidFill>
                  </a:rPr>
                  <a:t>:</a:t>
                </a:r>
              </a:p>
            </p:txBody>
          </p:sp>
        </mc:Choice>
        <mc:Fallback>
          <p:sp>
            <p:nvSpPr>
              <p:cNvPr id="6" name="TextBox 5">
                <a:extLst>
                  <a:ext uri="{FF2B5EF4-FFF2-40B4-BE49-F238E27FC236}">
                    <a16:creationId xmlns:a16="http://schemas.microsoft.com/office/drawing/2014/main" id="{D5742E6D-1EF1-EC90-F707-46399C96064F}"/>
                  </a:ext>
                </a:extLst>
              </p:cNvPr>
              <p:cNvSpPr txBox="1">
                <a:spLocks noRot="1" noChangeAspect="1" noMove="1" noResize="1" noEditPoints="1" noAdjustHandles="1" noChangeArrowheads="1" noChangeShapeType="1" noTextEdit="1"/>
              </p:cNvSpPr>
              <p:nvPr/>
            </p:nvSpPr>
            <p:spPr>
              <a:xfrm>
                <a:off x="4362962" y="3429000"/>
                <a:ext cx="3752850" cy="480131"/>
              </a:xfrm>
              <a:prstGeom prst="rect">
                <a:avLst/>
              </a:prstGeom>
              <a:blipFill>
                <a:blip r:embed="rId4"/>
                <a:stretch>
                  <a:fillRect l="-3415" t="-21795" b="-35897"/>
                </a:stretch>
              </a:blipFill>
            </p:spPr>
            <p:txBody>
              <a:bodyPr/>
              <a:lstStyle/>
              <a:p>
                <a:r>
                  <a:rPr lang="en-IN">
                    <a:noFill/>
                  </a:rPr>
                  <a:t> </a:t>
                </a:r>
              </a:p>
            </p:txBody>
          </p:sp>
        </mc:Fallback>
      </mc:AlternateContent>
      <p:contentPart p14:bwMode="auto" r:id="rId5">
        <p14:nvContentPartPr>
          <p14:cNvPr id="3" name="Ink 2"/>
          <p14:cNvContentPartPr/>
          <p14:nvPr/>
        </p14:nvContentPartPr>
        <p14:xfrm>
          <a:off x="2219760" y="4775040"/>
          <a:ext cx="6113880" cy="1955520"/>
        </p14:xfrm>
      </p:contentPart>
    </p:spTree>
    <p:extLst>
      <p:ext uri="{BB962C8B-B14F-4D97-AF65-F5344CB8AC3E}">
        <p14:creationId xmlns:p14="http://schemas.microsoft.com/office/powerpoint/2010/main" val="9788689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845A1AF-CC76-E906-BC24-9755E0860640}"/>
              </a:ext>
            </a:extLst>
          </p:cNvPr>
          <p:cNvSpPr>
            <a:spLocks noGrp="1"/>
          </p:cNvSpPr>
          <p:nvPr>
            <p:ph sz="quarter" idx="10"/>
          </p:nvPr>
        </p:nvSpPr>
        <p:spPr>
          <a:xfrm>
            <a:off x="304800" y="762000"/>
            <a:ext cx="6324600" cy="533400"/>
          </a:xfrm>
        </p:spPr>
        <p:txBody>
          <a:bodyPr>
            <a:normAutofit/>
          </a:bodyPr>
          <a:lstStyle/>
          <a:p>
            <a:r>
              <a:rPr lang="en-US">
                <a:solidFill>
                  <a:srgbClr val="002060"/>
                </a:solidFill>
                <a:latin typeface="+mj-lt"/>
              </a:rPr>
              <a:t>Closure properties (revisited)</a:t>
            </a:r>
            <a:endParaRPr lang="en-IN">
              <a:solidFill>
                <a:srgbClr val="002060"/>
              </a:solidFill>
              <a:latin typeface="+mj-lt"/>
            </a:endParaRPr>
          </a:p>
        </p:txBody>
      </p:sp>
      <mc:AlternateContent>
        <mc:Choice Requires="a14">
          <p:sp>
            <p:nvSpPr>
              <p:cNvPr id="3" name="TextBox 2">
                <a:extLst>
                  <a:ext uri="{FF2B5EF4-FFF2-40B4-BE49-F238E27FC236}">
                    <a16:creationId xmlns:a16="http://schemas.microsoft.com/office/drawing/2014/main" id="{D89B3EEC-C703-419C-DA25-C673A509DCF9}"/>
                  </a:ext>
                </a:extLst>
              </p:cNvPr>
              <p:cNvSpPr txBox="1"/>
              <p:nvPr/>
            </p:nvSpPr>
            <p:spPr>
              <a:xfrm>
                <a:off x="114300" y="1524000"/>
                <a:ext cx="8877300" cy="8679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buFont typeface="Wingdings" panose="05000000000000000000" pitchFamily="2" charset="2"/>
                  <a:buChar char="Ø"/>
                  <a:defRPr/>
                </a:pPr>
                <a:r>
                  <a:rPr lang="en-US" sz="2800">
                    <a:solidFill>
                      <a:srgbClr val="C00000"/>
                    </a:solidFill>
                  </a:rPr>
                  <a:t>If </a:t>
                </a:r>
                <a14:m>
                  <m:oMathPara>
                    <m:oMathParaPr>
                      <m:jc/>
                    </m:oMathParaPr>
                    <m:oMath>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 </m:t>
                      </m:r>
                    </m:oMath>
                  </m:oMathPara>
                </a14:m>
                <a:r>
                  <a:rPr lang="en-US" sz="2800">
                    <a:solidFill>
                      <a:srgbClr val="C00000"/>
                    </a:solidFill>
                  </a:rPr>
                  <a:t>and </a:t>
                </a:r>
                <a14:m>
                  <m:oMathPara>
                    <m:oMathParaPr>
                      <m:jc/>
                    </m:oMathParaPr>
                    <m:oMath>
                      <m:r>
                        <a:rPr lang="en-US" sz="2800" b="0" i="1" smtClean="0">
                          <a:solidFill>
                            <a:srgbClr val="C00000"/>
                          </a:solidFill>
                          <a:latin typeface="Cambria Math" panose="02040503050406030204" pitchFamily="18" charset="0"/>
                        </a:rPr>
                        <m:t>𝐵</m:t>
                      </m:r>
                    </m:oMath>
                  </m:oMathPara>
                </a14:m>
                <a:r>
                  <a:rPr lang="en-US" sz="2800">
                    <a:solidFill>
                      <a:srgbClr val="C00000"/>
                    </a:solidFill>
                  </a:rPr>
                  <a:t> are two regular languages, then </a:t>
                </a:r>
                <a14:m>
                  <m:oMathPara>
                    <m:oMathParaPr>
                      <m:jc/>
                    </m:oMathParaPr>
                    <m:oMath>
                      <m:r>
                        <a:rPr lang="en-US" sz="2800" b="0" i="1" smtClean="0">
                          <a:solidFill>
                            <a:srgbClr val="C00000"/>
                          </a:solidFill>
                          <a:latin typeface="Cambria Math" panose="02040503050406030204" pitchFamily="18" charset="0"/>
                        </a:rPr>
                        <m:t>𝐴𝐵</m:t>
                      </m:r>
                      <m:r>
                        <a:rPr lang="en-US" sz="2800" b="0" i="1" smtClean="0">
                          <a:solidFill>
                            <a:srgbClr val="C00000"/>
                          </a:solidFill>
                          <a:latin typeface="Cambria Math" panose="02040503050406030204" pitchFamily="18" charset="0"/>
                        </a:rPr>
                        <m:t> </m:t>
                      </m:r>
                    </m:oMath>
                  </m:oMathPara>
                </a14:m>
                <a:r>
                  <a:rPr lang="en-US" sz="2800">
                    <a:solidFill>
                      <a:srgbClr val="C00000"/>
                    </a:solidFill>
                  </a:rPr>
                  <a:t>(concatenation of </a:t>
                </a:r>
                <a14:m>
                  <m:oMathPara>
                    <m:oMathParaPr>
                      <m:jc/>
                    </m:oMathParaPr>
                    <m:oMath>
                      <m:r>
                        <a:rPr lang="en-US" sz="2800" b="0" i="1" smtClean="0">
                          <a:solidFill>
                            <a:srgbClr val="C00000"/>
                          </a:solidFill>
                          <a:latin typeface="Cambria Math" panose="02040503050406030204" pitchFamily="18" charset="0"/>
                        </a:rPr>
                        <m:t>𝐴</m:t>
                      </m:r>
                    </m:oMath>
                  </m:oMathPara>
                </a14:m>
                <a:r>
                  <a:rPr lang="en-US" sz="2800">
                    <a:solidFill>
                      <a:srgbClr val="C00000"/>
                    </a:solidFill>
                  </a:rPr>
                  <a:t> and </a:t>
                </a:r>
                <a14:m>
                  <m:oMathPara>
                    <m:oMathParaPr>
                      <m:jc/>
                    </m:oMathParaPr>
                    <m:oMath>
                      <m:r>
                        <a:rPr lang="en-US" sz="2800" b="0" i="1" smtClean="0">
                          <a:solidFill>
                            <a:srgbClr val="C00000"/>
                          </a:solidFill>
                          <a:latin typeface="Cambria Math" panose="02040503050406030204" pitchFamily="18" charset="0"/>
                        </a:rPr>
                        <m:t>𝐵</m:t>
                      </m:r>
                    </m:oMath>
                  </m:oMathPara>
                </a14:m>
                <a:r>
                  <a:rPr lang="en-US" sz="2800">
                    <a:solidFill>
                      <a:srgbClr val="C00000"/>
                    </a:solidFill>
                  </a:rPr>
                  <a:t>) is also regular. </a:t>
                </a:r>
              </a:p>
            </p:txBody>
          </p:sp>
        </mc:Choice>
        <mc:Fallback>
          <p:sp>
            <p:nvSpPr>
              <p:cNvPr id="3" name="TextBox 2">
                <a:extLst>
                  <a:ext uri="{FF2B5EF4-FFF2-40B4-BE49-F238E27FC236}">
                    <a16:creationId xmlns:a16="http://schemas.microsoft.com/office/drawing/2014/main" id="{D89B3EEC-C703-419C-DA25-C673A509DCF9}"/>
                  </a:ext>
                </a:extLst>
              </p:cNvPr>
              <p:cNvSpPr txBox="1">
                <a:spLocks noRot="1" noChangeAspect="1" noMove="1" noResize="1" noEditPoints="1" noAdjustHandles="1" noChangeArrowheads="1" noChangeShapeType="1" noTextEdit="1"/>
              </p:cNvSpPr>
              <p:nvPr/>
            </p:nvSpPr>
            <p:spPr>
              <a:xfrm>
                <a:off x="114300" y="1524000"/>
                <a:ext cx="8877300" cy="867930"/>
              </a:xfrm>
              <a:prstGeom prst="rect">
                <a:avLst/>
              </a:prstGeom>
              <a:blipFill>
                <a:blip r:embed="rId2"/>
                <a:stretch>
                  <a:fillRect l="-1236" t="-11268" b="-19718"/>
                </a:stretch>
              </a:blipFill>
            </p:spPr>
            <p:txBody>
              <a:bodyPr/>
              <a:lstStyle/>
              <a:p>
                <a:r>
                  <a:rPr lang="en-IN">
                    <a:noFill/>
                  </a:rPr>
                  <a:t> </a:t>
                </a:r>
              </a:p>
            </p:txBody>
          </p:sp>
        </mc:Fallback>
      </mc:AlternateContent>
      <p:contentPart p14:bwMode="auto" r:id="rId3">
        <p14:nvContentPartPr>
          <p14:cNvPr id="4" name="Ink 3"/>
          <p14:cNvContentPartPr/>
          <p14:nvPr/>
        </p14:nvContentPartPr>
        <p14:xfrm>
          <a:off x="1011960" y="2979720"/>
          <a:ext cx="7006680" cy="1094760"/>
        </p14:xfrm>
      </p:contentPart>
    </p:spTree>
    <p:extLst>
      <p:ext uri="{BB962C8B-B14F-4D97-AF65-F5344CB8AC3E}">
        <p14:creationId xmlns:p14="http://schemas.microsoft.com/office/powerpoint/2010/main" val="1559707061"/>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Closure properties (revisited)</a:t>
            </a:r>
            <a:endParaRPr lang="en-IN" kern="0">
              <a:solidFill>
                <a:srgbClr val="002060"/>
              </a:solidFill>
              <a:latin typeface="+mj-lt"/>
            </a:endParaRPr>
          </a:p>
        </p:txBody>
      </p:sp>
      <mc:AlternateContent>
        <mc:Choice Requires="a14">
          <p:sp>
            <p:nvSpPr>
              <p:cNvPr id="5" name="TextBox 4">
                <a:extLst>
                  <a:ext uri="{FF2B5EF4-FFF2-40B4-BE49-F238E27FC236}">
                    <a16:creationId xmlns:a16="http://schemas.microsoft.com/office/drawing/2014/main" id="{DECFE0D3-08E8-A07A-750D-0A4545A5E60C}"/>
                  </a:ext>
                </a:extLst>
              </p:cNvPr>
              <p:cNvSpPr txBox="1"/>
              <p:nvPr/>
            </p:nvSpPr>
            <p:spPr>
              <a:xfrm>
                <a:off x="304800" y="1524000"/>
                <a:ext cx="8382000" cy="8679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buFont typeface="Wingdings" panose="05000000000000000000" pitchFamily="2" charset="2"/>
                  <a:buChar char="Ø"/>
                  <a:defRPr/>
                </a:pPr>
                <a:r>
                  <a:rPr lang="en-US" sz="2800">
                    <a:solidFill>
                      <a:srgbClr val="C00000"/>
                    </a:solidFill>
                  </a:rPr>
                  <a:t>If </a:t>
                </a:r>
                <a14:m>
                  <m:oMathPara>
                    <m:oMathParaPr>
                      <m:jc/>
                    </m:oMathParaPr>
                    <m:oMath>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 </m:t>
                      </m:r>
                    </m:oMath>
                  </m:oMathPara>
                </a14:m>
                <a:r>
                  <a:rPr lang="en-US" sz="2800">
                    <a:solidFill>
                      <a:srgbClr val="C00000"/>
                    </a:solidFill>
                  </a:rPr>
                  <a:t>is a regular language, then </a:t>
                </a:r>
                <a14:m>
                  <m:oMathPara>
                    <m:oMathParaPr>
                      <m:jc/>
                    </m:oMathParaPr>
                    <m:oMath>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𝐴</m:t>
                          </m:r>
                        </m:e>
                        <m:sup>
                          <m:r>
                            <a:rPr lang="en-US" sz="2800" b="0" i="1" smtClean="0">
                              <a:solidFill>
                                <a:srgbClr val="C00000"/>
                              </a:solidFill>
                              <a:latin typeface="Cambria Math" panose="02040503050406030204" pitchFamily="18" charset="0"/>
                            </a:rPr>
                            <m:t>∗</m:t>
                          </m:r>
                        </m:sup>
                      </m:sSup>
                      <m:r>
                        <a:rPr lang="en-US" sz="2800" b="0" i="1" smtClean="0">
                          <a:solidFill>
                            <a:srgbClr val="C00000"/>
                          </a:solidFill>
                          <a:latin typeface="Cambria Math" panose="02040503050406030204" pitchFamily="18" charset="0"/>
                        </a:rPr>
                        <m:t> </m:t>
                      </m:r>
                    </m:oMath>
                  </m:oMathPara>
                </a14:m>
                <a:r>
                  <a:rPr lang="en-US" sz="2800">
                    <a:solidFill>
                      <a:srgbClr val="C00000"/>
                    </a:solidFill>
                  </a:rPr>
                  <a:t>is also regular.</a:t>
                </a:r>
              </a:p>
              <a:p>
                <a:pPr>
                  <a:lnSpc>
                    <a:spcPct val="90000"/>
                  </a:lnSpc>
                  <a:defRPr/>
                </a:pPr>
                <a:endParaRPr lang="en-US" sz="2800">
                  <a:solidFill>
                    <a:srgbClr val="C00000"/>
                  </a:solidFill>
                </a:endParaRPr>
              </a:p>
            </p:txBody>
          </p:sp>
        </mc:Choice>
        <mc:Fallback>
          <p:sp>
            <p:nvSpPr>
              <p:cNvPr id="5" name="TextBox 4">
                <a:extLst>
                  <a:ext uri="{FF2B5EF4-FFF2-40B4-BE49-F238E27FC236}">
                    <a16:creationId xmlns:a16="http://schemas.microsoft.com/office/drawing/2014/main" id="{DECFE0D3-08E8-A07A-750D-0A4545A5E60C}"/>
                  </a:ext>
                </a:extLst>
              </p:cNvPr>
              <p:cNvSpPr txBox="1">
                <a:spLocks noRot="1" noChangeAspect="1" noMove="1" noResize="1" noEditPoints="1" noAdjustHandles="1" noChangeArrowheads="1" noChangeShapeType="1" noTextEdit="1"/>
              </p:cNvSpPr>
              <p:nvPr/>
            </p:nvSpPr>
            <p:spPr>
              <a:xfrm>
                <a:off x="304800" y="1524000"/>
                <a:ext cx="8382000" cy="867930"/>
              </a:xfrm>
              <a:prstGeom prst="rect">
                <a:avLst/>
              </a:prstGeom>
              <a:blipFill>
                <a:blip r:embed="rId2"/>
                <a:stretch>
                  <a:fillRect l="-1236" t="-11268" b="0"/>
                </a:stretch>
              </a:blipFill>
            </p:spPr>
            <p:txBody>
              <a:bodyPr/>
              <a:lstStyle/>
              <a:p>
                <a:r>
                  <a:rPr lang="en-IN">
                    <a:noFill/>
                  </a:rPr>
                  <a:t> </a:t>
                </a:r>
              </a:p>
            </p:txBody>
          </p:sp>
        </mc:Fallback>
      </mc:AlternateContent>
    </p:spTree>
    <p:extLst>
      <p:ext uri="{BB962C8B-B14F-4D97-AF65-F5344CB8AC3E}">
        <p14:creationId xmlns:p14="http://schemas.microsoft.com/office/powerpoint/2010/main" val="4041019614"/>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Regular Expressions (R.E)</a:t>
            </a:r>
            <a:endParaRPr lang="en-IN" kern="0">
              <a:solidFill>
                <a:srgbClr val="002060"/>
              </a:solidFill>
              <a:latin typeface="+mj-lt"/>
            </a:endParaRPr>
          </a:p>
        </p:txBody>
      </p:sp>
      <mc:AlternateContent>
        <mc:Choice Requires="a14">
          <p:sp>
            <p:nvSpPr>
              <p:cNvPr id="5" name="TextBox 4">
                <a:extLst>
                  <a:ext uri="{FF2B5EF4-FFF2-40B4-BE49-F238E27FC236}">
                    <a16:creationId xmlns:a16="http://schemas.microsoft.com/office/drawing/2014/main" id="{DECFE0D3-08E8-A07A-750D-0A4545A5E60C}"/>
                  </a:ext>
                </a:extLst>
              </p:cNvPr>
              <p:cNvSpPr txBox="1"/>
              <p:nvPr/>
            </p:nvSpPr>
            <p:spPr>
              <a:xfrm>
                <a:off x="304800" y="1524000"/>
                <a:ext cx="8382000" cy="47459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endParaRPr lang="en-US" sz="2400">
                  <a:solidFill>
                    <a:srgbClr val="7030A0"/>
                  </a:solidFill>
                </a:endParaRPr>
              </a:p>
              <a:p>
                <a:pPr marL="457200" indent="-457200">
                  <a:lnSpc>
                    <a:spcPct val="90000"/>
                  </a:lnSpc>
                  <a:buFont typeface="Wingdings" panose="05000000000000000000" pitchFamily="2" charset="2"/>
                  <a:buChar char="Ø"/>
                  <a:defRPr/>
                </a:pPr>
                <a14:m>
                  <m:oMathPara>
                    <m:oMathParaPr>
                      <m:jc/>
                    </m:oMathParaPr>
                    <m:oMath>
                      <m:r>
                        <a:rPr lang="en-US" sz="2400" b="0" i="1" smtClean="0">
                          <a:solidFill>
                            <a:srgbClr val="7030A0"/>
                          </a:solidFill>
                          <a:latin typeface="Cambria Math" panose="02040503050406030204" pitchFamily="18" charset="0"/>
                        </a:rPr>
                        <m:t>𝜖</m:t>
                      </m:r>
                    </m:oMath>
                  </m:oMathPara>
                </a14:m>
                <a:r>
                  <a:rPr lang="en-US" sz="2400">
                    <a:solidFill>
                      <a:srgbClr val="7030A0"/>
                    </a:solidFill>
                  </a:rPr>
                  <a:t> is a R.E.     </a:t>
                </a:r>
                <a:r>
                  <a:rPr lang="en-US" sz="2400">
                    <a:solidFill>
                      <a:srgbClr val="C00000"/>
                    </a:solidFill>
                  </a:rPr>
                  <a:t>(denotes </a:t>
                </a:r>
                <a14:m>
                  <m:oMathPara>
                    <m:oMathParaPr>
                      <m:jc/>
                    </m:oMathParaPr>
                    <m:oMath>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𝜖</m:t>
                          </m:r>
                        </m:e>
                      </m:d>
                    </m:oMath>
                  </m:oMathPara>
                </a14:m>
                <a:r>
                  <a:rPr lang="en-US" sz="2400">
                    <a:solidFill>
                      <a:srgbClr val="C00000"/>
                    </a:solidFill>
                  </a:rPr>
                  <a:t>)</a:t>
                </a:r>
              </a:p>
              <a:p>
                <a:pPr marL="457200" indent="-457200">
                  <a:lnSpc>
                    <a:spcPct val="90000"/>
                  </a:lnSpc>
                  <a:buFont typeface="Wingdings" panose="05000000000000000000" pitchFamily="2" charset="2"/>
                  <a:buChar char="Ø"/>
                  <a:defRPr/>
                </a:pPr>
                <a:endParaRPr lang="en-US" sz="2400">
                  <a:solidFill>
                    <a:srgbClr val="7030A0"/>
                  </a:solidFill>
                </a:endParaRPr>
              </a:p>
              <a:p>
                <a:pPr marL="457200" indent="-457200">
                  <a:lnSpc>
                    <a:spcPct val="90000"/>
                  </a:lnSpc>
                  <a:buFont typeface="Wingdings" panose="05000000000000000000" pitchFamily="2" charset="2"/>
                  <a:buChar char="Ø"/>
                  <a:defRPr/>
                </a:pPr>
                <a:r>
                  <a:rPr lang="en-US" sz="2400">
                    <a:solidFill>
                      <a:srgbClr val="7030A0"/>
                    </a:solidFill>
                  </a:rPr>
                  <a:t>∅ is a R.E.  </a:t>
                </a:r>
                <a:r>
                  <a:rPr lang="en-US" sz="2400">
                    <a:solidFill>
                      <a:srgbClr val="C00000"/>
                    </a:solidFill>
                  </a:rPr>
                  <a:t>(denotes empty language)</a:t>
                </a:r>
              </a:p>
              <a:p>
                <a:pPr marL="457200" indent="-457200">
                  <a:lnSpc>
                    <a:spcPct val="90000"/>
                  </a:lnSpc>
                  <a:buFont typeface="Wingdings" panose="05000000000000000000" pitchFamily="2" charset="2"/>
                  <a:buChar char="Ø"/>
                  <a:defRPr/>
                </a:pPr>
                <a:endParaRPr lang="en-US" sz="2400">
                  <a:solidFill>
                    <a:srgbClr val="7030A0"/>
                  </a:solidFill>
                </a:endParaRPr>
              </a:p>
              <a:p>
                <a:pPr marL="457200" indent="-457200">
                  <a:lnSpc>
                    <a:spcPct val="90000"/>
                  </a:lnSpc>
                  <a:buFont typeface="Wingdings" panose="05000000000000000000" pitchFamily="2" charset="2"/>
                  <a:buChar char="Ø"/>
                  <a:defRPr/>
                </a:pPr>
                <a:r>
                  <a:rPr lang="en-US" sz="2400">
                    <a:solidFill>
                      <a:srgbClr val="7030A0"/>
                    </a:solidFill>
                  </a:rPr>
                  <a:t>For each </a:t>
                </a:r>
                <a14:m>
                  <m:oMathPara>
                    <m:oMathParaPr>
                      <m:jc/>
                    </m:oMathParaPr>
                    <m:oMath>
                      <m:r>
                        <a:rPr lang="en-US" sz="2400" b="0" i="1" smtClean="0">
                          <a:solidFill>
                            <a:srgbClr val="7030A0"/>
                          </a:solidFill>
                          <a:latin typeface="Cambria Math" panose="02040503050406030204" pitchFamily="18" charset="0"/>
                        </a:rPr>
                        <m:t>𝑎</m:t>
                      </m:r>
                      <m:r>
                        <a:rPr lang="en-US" sz="2400" b="0" i="1" smtClean="0">
                          <a:solidFill>
                            <a:srgbClr val="7030A0"/>
                          </a:solidFill>
                          <a:latin typeface="Cambria Math" panose="02040503050406030204" pitchFamily="18" charset="0"/>
                        </a:rPr>
                        <m:t>∈</m:t>
                      </m:r>
                      <m:r>
                        <m:rPr>
                          <m:sty m:val="p"/>
                        </m:rPr>
                        <a:rPr lang="en-US" sz="2400" b="0" i="0" smtClean="0">
                          <a:solidFill>
                            <a:srgbClr val="7030A0"/>
                          </a:solidFill>
                          <a:latin typeface="Cambria Math" panose="02040503050406030204" pitchFamily="18" charset="0"/>
                        </a:rPr>
                        <m:t>Σ</m:t>
                      </m:r>
                    </m:oMath>
                  </m:oMathPara>
                </a14:m>
                <a:r>
                  <a:rPr lang="en-US" sz="2400">
                    <a:solidFill>
                      <a:srgbClr val="7030A0"/>
                    </a:solidFill>
                  </a:rPr>
                  <a:t>, </a:t>
                </a:r>
                <a:r>
                  <a:rPr lang="en-US" sz="2400" b="1">
                    <a:solidFill>
                      <a:srgbClr val="7030A0"/>
                    </a:solidFill>
                  </a:rPr>
                  <a:t>a</a:t>
                </a:r>
                <a:r>
                  <a:rPr lang="en-US" sz="2400">
                    <a:solidFill>
                      <a:srgbClr val="7030A0"/>
                    </a:solidFill>
                  </a:rPr>
                  <a:t> is a R.E.  </a:t>
                </a:r>
                <a:r>
                  <a:rPr lang="en-US" sz="2400">
                    <a:solidFill>
                      <a:srgbClr val="C00000"/>
                    </a:solidFill>
                  </a:rPr>
                  <a:t>(denotes </a:t>
                </a:r>
                <a14:m>
                  <m:oMathPara>
                    <m:oMathParaPr>
                      <m:jc/>
                    </m:oMathParaPr>
                    <m:oMath>
                      <m:d>
                        <m:dPr>
                          <m:begChr m:val="{"/>
                          <m:sepChr m:val="|"/>
                          <m:endChr m:val="}"/>
                          <m:grow m:val="on"/>
                          <m:shp m:val="centered"/>
                          <m:ctrlPr>
                            <a:rPr lang="en-US" sz="2400" i="1">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𝑎</m:t>
                          </m:r>
                        </m:e>
                      </m:d>
                    </m:oMath>
                  </m:oMathPara>
                </a14:m>
                <a:r>
                  <a:rPr lang="en-US" sz="2400">
                    <a:solidFill>
                      <a:srgbClr val="C00000"/>
                    </a:solidFill>
                  </a:rPr>
                  <a:t>)</a:t>
                </a:r>
              </a:p>
              <a:p>
                <a:pPr marL="457200" indent="-457200">
                  <a:lnSpc>
                    <a:spcPct val="90000"/>
                  </a:lnSpc>
                  <a:buFont typeface="Wingdings" panose="05000000000000000000" pitchFamily="2" charset="2"/>
                  <a:buChar char="Ø"/>
                  <a:defRPr/>
                </a:pPr>
                <a:endParaRPr lang="en-US" sz="2400">
                  <a:solidFill>
                    <a:srgbClr val="7030A0"/>
                  </a:solidFill>
                </a:endParaRPr>
              </a:p>
              <a:p>
                <a:pPr>
                  <a:lnSpc>
                    <a:spcPct val="90000"/>
                  </a:lnSpc>
                  <a:defRPr/>
                </a:pPr>
                <a:r>
                  <a:rPr lang="en-US" sz="2400" b="0">
                    <a:solidFill>
                      <a:srgbClr val="002060"/>
                    </a:solidFill>
                  </a:rPr>
                  <a:t>Let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𝑟</m:t>
                          </m:r>
                        </m:e>
                        <m:sub>
                          <m:r>
                            <a:rPr lang="en-US" sz="2400" b="0" i="1" smtClean="0">
                              <a:solidFill>
                                <a:srgbClr val="002060"/>
                              </a:solidFill>
                              <a:latin typeface="Cambria Math" panose="02040503050406030204" pitchFamily="18" charset="0"/>
                            </a:rPr>
                            <m:t>1</m:t>
                          </m:r>
                        </m:sub>
                      </m:sSub>
                    </m:oMath>
                  </m:oMathPara>
                </a14:m>
                <a:r>
                  <a:rPr lang="en-US" sz="2400">
                    <a:solidFill>
                      <a:srgbClr val="002060"/>
                    </a:solidFill>
                  </a:rPr>
                  <a:t>and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𝑟</m:t>
                          </m:r>
                        </m:e>
                        <m:sub>
                          <m:r>
                            <a:rPr lang="en-US" sz="2400" b="0" i="1" smtClean="0">
                              <a:solidFill>
                                <a:srgbClr val="002060"/>
                              </a:solidFill>
                              <a:latin typeface="Cambria Math" panose="02040503050406030204" pitchFamily="18" charset="0"/>
                            </a:rPr>
                            <m:t>2</m:t>
                          </m:r>
                        </m:sub>
                      </m:sSub>
                    </m:oMath>
                  </m:oMathPara>
                </a14:m>
                <a:r>
                  <a:rPr lang="en-US" sz="2400">
                    <a:solidFill>
                      <a:srgbClr val="002060"/>
                    </a:solidFill>
                  </a:rPr>
                  <a:t> be R.E’s denoting the languages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𝐿</m:t>
                          </m:r>
                        </m:e>
                        <m:sub>
                          <m:r>
                            <a:rPr lang="en-US" sz="2400" b="0" i="1" smtClean="0">
                              <a:solidFill>
                                <a:srgbClr val="002060"/>
                              </a:solidFill>
                              <a:latin typeface="Cambria Math" panose="02040503050406030204" pitchFamily="18" charset="0"/>
                            </a:rPr>
                            <m:t>1</m:t>
                          </m:r>
                        </m:sub>
                      </m:sSub>
                    </m:oMath>
                  </m:oMathPara>
                </a14:m>
                <a:r>
                  <a:rPr lang="en-US" sz="2400">
                    <a:solidFill>
                      <a:srgbClr val="002060"/>
                    </a:solidFill>
                  </a:rPr>
                  <a:t> and </a:t>
                </a:r>
                <a14:m>
                  <m:oMathPara>
                    <m:oMathParaPr>
                      <m:jc/>
                    </m:oMathParaPr>
                    <m:oMath>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𝐿</m:t>
                          </m:r>
                        </m:e>
                        <m:sub>
                          <m:r>
                            <a:rPr lang="en-US" sz="2400" b="0" i="1" smtClean="0">
                              <a:solidFill>
                                <a:srgbClr val="002060"/>
                              </a:solidFill>
                              <a:latin typeface="Cambria Math" panose="02040503050406030204" pitchFamily="18" charset="0"/>
                            </a:rPr>
                            <m:t>2</m:t>
                          </m:r>
                        </m:sub>
                      </m:sSub>
                    </m:oMath>
                  </m:oMathPara>
                </a14:m>
                <a:r>
                  <a:rPr lang="en-US" sz="2400">
                    <a:solidFill>
                      <a:srgbClr val="002060"/>
                    </a:solidFill>
                  </a:rPr>
                  <a:t>. </a:t>
                </a:r>
              </a:p>
              <a:p>
                <a:pPr marL="457200" indent="-457200">
                  <a:lnSpc>
                    <a:spcPct val="90000"/>
                  </a:lnSpc>
                  <a:buFont typeface="Wingdings" panose="05000000000000000000" pitchFamily="2" charset="2"/>
                  <a:buChar char="Ø"/>
                  <a:defRPr/>
                </a:pPr>
                <a:endParaRPr lang="en-US" sz="2400">
                  <a:solidFill>
                    <a:srgbClr val="7030A0"/>
                  </a:solidFill>
                </a:endParaRPr>
              </a:p>
              <a:p>
                <a:pPr marL="457200" indent="-457200">
                  <a:lnSpc>
                    <a:spcPct val="90000"/>
                  </a:lnSpc>
                  <a:buFont typeface="Wingdings" panose="05000000000000000000" pitchFamily="2" charset="2"/>
                  <a:buChar char="Ø"/>
                  <a:defRPr/>
                </a:pPr>
                <a14:m>
                  <m:oMathPara>
                    <m:oMathParaPr>
                      <m:jc/>
                    </m:oMathParaPr>
                    <m:o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𝑟</m:t>
                          </m:r>
                        </m:e>
                        <m:sub>
                          <m:r>
                            <a:rPr lang="en-US" sz="2400" b="0" i="1" smtClean="0">
                              <a:solidFill>
                                <a:srgbClr val="7030A0"/>
                              </a:solidFill>
                              <a:latin typeface="Cambria Math" panose="02040503050406030204" pitchFamily="18" charset="0"/>
                            </a:rPr>
                            <m:t>1</m:t>
                          </m:r>
                        </m:sub>
                      </m:sSub>
                      <m:r>
                        <a:rPr lang="en-US" sz="2400" b="0" i="1" smtClean="0">
                          <a:solidFill>
                            <a:srgbClr val="7030A0"/>
                          </a:solidFill>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𝑟</m:t>
                          </m:r>
                        </m:e>
                        <m:sub>
                          <m:r>
                            <a:rPr lang="en-US" sz="2400" b="0" i="1" smtClean="0">
                              <a:solidFill>
                                <a:srgbClr val="7030A0"/>
                              </a:solidFill>
                              <a:latin typeface="Cambria Math" panose="02040503050406030204" pitchFamily="18" charset="0"/>
                            </a:rPr>
                            <m:t>2</m:t>
                          </m:r>
                        </m:sub>
                      </m:sSub>
                    </m:oMath>
                  </m:oMathPara>
                </a14:m>
                <a:r>
                  <a:rPr lang="en-US" sz="2400">
                    <a:solidFill>
                      <a:srgbClr val="7030A0"/>
                    </a:solidFill>
                  </a:rPr>
                  <a:t> is also a R.E for </a:t>
                </a:r>
                <a14:m>
                  <m:oMathPara>
                    <m:oMathParaPr>
                      <m:jc/>
                    </m:oMathParaPr>
                    <m:o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𝐿</m:t>
                          </m:r>
                        </m:e>
                        <m:sub>
                          <m:r>
                            <a:rPr lang="en-US" sz="2400" b="0" i="1" smtClean="0">
                              <a:solidFill>
                                <a:srgbClr val="7030A0"/>
                              </a:solidFill>
                              <a:latin typeface="Cambria Math" panose="02040503050406030204" pitchFamily="18" charset="0"/>
                            </a:rPr>
                            <m:t>1</m:t>
                          </m:r>
                        </m:sub>
                      </m:sSub>
                      <m:r>
                        <a:rPr lang="en-US" sz="2400" b="0" i="1" smtClean="0">
                          <a:solidFill>
                            <a:srgbClr val="7030A0"/>
                          </a:solidFill>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𝐿</m:t>
                          </m:r>
                        </m:e>
                        <m:sub>
                          <m:r>
                            <a:rPr lang="en-US" sz="2400" b="0" i="1" smtClean="0">
                              <a:solidFill>
                                <a:srgbClr val="7030A0"/>
                              </a:solidFill>
                              <a:latin typeface="Cambria Math" panose="02040503050406030204" pitchFamily="18" charset="0"/>
                            </a:rPr>
                            <m:t>2</m:t>
                          </m:r>
                        </m:sub>
                      </m:sSub>
                    </m:oMath>
                  </m:oMathPara>
                </a14:m>
                <a:r>
                  <a:rPr lang="en-US" sz="2400">
                    <a:solidFill>
                      <a:srgbClr val="7030A0"/>
                    </a:solidFill>
                  </a:rPr>
                  <a:t>. 		</a:t>
                </a:r>
                <a:r>
                  <a:rPr lang="en-US" sz="2400">
                    <a:solidFill>
                      <a:srgbClr val="C00000"/>
                    </a:solidFill>
                  </a:rPr>
                  <a:t>(+ denotes union)</a:t>
                </a:r>
                <a:r>
                  <a:rPr lang="en-US" sz="2400">
                    <a:solidFill>
                      <a:srgbClr val="7030A0"/>
                    </a:solidFill>
                  </a:rPr>
                  <a:t> </a:t>
                </a:r>
              </a:p>
              <a:p>
                <a:pPr marL="457200" indent="-457200">
                  <a:lnSpc>
                    <a:spcPct val="90000"/>
                  </a:lnSpc>
                  <a:buFont typeface="Wingdings" panose="05000000000000000000" pitchFamily="2" charset="2"/>
                  <a:buChar char="Ø"/>
                  <a:defRPr/>
                </a:pPr>
                <a:endParaRPr lang="en-US" sz="2400">
                  <a:solidFill>
                    <a:srgbClr val="7030A0"/>
                  </a:solidFill>
                </a:endParaRPr>
              </a:p>
              <a:p>
                <a:pPr marL="457200" indent="-457200">
                  <a:lnSpc>
                    <a:spcPct val="90000"/>
                  </a:lnSpc>
                  <a:buFont typeface="Wingdings" panose="05000000000000000000" pitchFamily="2" charset="2"/>
                  <a:buChar char="Ø"/>
                  <a:defRPr/>
                </a:pPr>
                <a14:m>
                  <m:oMathPara>
                    <m:oMathParaPr>
                      <m:jc/>
                    </m:oMathParaPr>
                    <m:oMath>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𝑟</m:t>
                          </m:r>
                        </m:e>
                        <m:sub>
                          <m:r>
                            <a:rPr lang="en-US" sz="2400" i="1">
                              <a:solidFill>
                                <a:srgbClr val="7030A0"/>
                              </a:solidFill>
                              <a:latin typeface="Cambria Math" panose="02040503050406030204" pitchFamily="18" charset="0"/>
                            </a:rPr>
                            <m:t>1</m:t>
                          </m:r>
                        </m:sub>
                      </m:sSub>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𝑟</m:t>
                          </m:r>
                        </m:e>
                        <m:sub>
                          <m:r>
                            <a:rPr lang="en-US" sz="2400" i="1">
                              <a:solidFill>
                                <a:srgbClr val="7030A0"/>
                              </a:solidFill>
                              <a:latin typeface="Cambria Math" panose="02040503050406030204" pitchFamily="18" charset="0"/>
                            </a:rPr>
                            <m:t>2</m:t>
                          </m:r>
                        </m:sub>
                      </m:sSub>
                    </m:oMath>
                  </m:oMathPara>
                </a14:m>
                <a:r>
                  <a:rPr lang="en-US" sz="2400">
                    <a:solidFill>
                      <a:srgbClr val="7030A0"/>
                    </a:solidFill>
                  </a:rPr>
                  <a:t> is also a R.E.  			</a:t>
                </a:r>
                <a:r>
                  <a:rPr lang="en-US" sz="2400">
                    <a:solidFill>
                      <a:srgbClr val="C00000"/>
                    </a:solidFill>
                  </a:rPr>
                  <a:t>(denotes concatenation)</a:t>
                </a:r>
                <a:r>
                  <a:rPr lang="en-US" sz="2400">
                    <a:solidFill>
                      <a:srgbClr val="7030A0"/>
                    </a:solidFill>
                  </a:rPr>
                  <a:t> </a:t>
                </a:r>
              </a:p>
              <a:p>
                <a:pPr marL="457200" indent="-457200">
                  <a:lnSpc>
                    <a:spcPct val="90000"/>
                  </a:lnSpc>
                  <a:buFont typeface="Wingdings" panose="05000000000000000000" pitchFamily="2" charset="2"/>
                  <a:buChar char="Ø"/>
                  <a:defRPr/>
                </a:pPr>
                <a:endParaRPr lang="en-US" sz="2400">
                  <a:solidFill>
                    <a:srgbClr val="7030A0"/>
                  </a:solidFill>
                </a:endParaRPr>
              </a:p>
              <a:p>
                <a:pPr marL="457200" indent="-457200">
                  <a:lnSpc>
                    <a:spcPct val="90000"/>
                  </a:lnSpc>
                  <a:buFont typeface="Wingdings" panose="05000000000000000000" pitchFamily="2" charset="2"/>
                  <a:buChar char="Ø"/>
                  <a:defRPr/>
                </a:pPr>
                <a:r>
                  <a:rPr lang="en-US" sz="2400">
                    <a:solidFill>
                      <a:srgbClr val="002060"/>
                    </a:solidFill>
                  </a:rPr>
                  <a:t>If </a:t>
                </a:r>
                <a14:m>
                  <m:oMathPara>
                    <m:oMathParaPr>
                      <m:jc/>
                    </m:oMathParaPr>
                    <m:oMath>
                      <m:r>
                        <a:rPr lang="en-US" sz="2400" b="0" i="1" smtClean="0">
                          <a:solidFill>
                            <a:srgbClr val="002060"/>
                          </a:solidFill>
                          <a:latin typeface="Cambria Math" panose="02040503050406030204" pitchFamily="18" charset="0"/>
                        </a:rPr>
                        <m:t>𝑟</m:t>
                      </m:r>
                    </m:oMath>
                  </m:oMathPara>
                </a14:m>
                <a:r>
                  <a:rPr lang="en-US" sz="2400">
                    <a:solidFill>
                      <a:srgbClr val="002060"/>
                    </a:solidFill>
                  </a:rPr>
                  <a:t> is a R.E denoting language </a:t>
                </a:r>
                <a14:m>
                  <m:oMathPara>
                    <m:oMathParaPr>
                      <m:jc/>
                    </m:oMathParaPr>
                    <m:oMath>
                      <m:r>
                        <a:rPr lang="en-US" sz="2400" b="0" i="1" smtClean="0">
                          <a:solidFill>
                            <a:srgbClr val="002060"/>
                          </a:solidFill>
                          <a:latin typeface="Cambria Math" panose="02040503050406030204" pitchFamily="18" charset="0"/>
                        </a:rPr>
                        <m:t>𝐿</m:t>
                      </m:r>
                    </m:oMath>
                  </m:oMathPara>
                </a14:m>
                <a:r>
                  <a:rPr lang="en-US" sz="2400">
                    <a:solidFill>
                      <a:srgbClr val="002060"/>
                    </a:solidFill>
                  </a:rPr>
                  <a:t>, then </a:t>
                </a: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𝑟</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is also a R.E for </a:t>
                </a:r>
                <a14:m>
                  <m:oMathPara>
                    <m:oMathParaPr>
                      <m:jc/>
                    </m:oMathParaPr>
                    <m:oMath>
                      <m:sSup>
                        <m:sSupPr>
                          <m:ctrlPr>
                            <a:rPr lang="en-US" sz="2400" b="0" i="1" smtClean="0">
                              <a:solidFill>
                                <a:srgbClr val="002060"/>
                              </a:solidFill>
                              <a:latin typeface="Cambria Math" panose="02040503050406030204" pitchFamily="18" charset="0"/>
                            </a:rPr>
                          </m:ctrlPr>
                        </m:sSupPr>
                        <m:e>
                          <m:r>
                            <a:rPr lang="en-US" sz="2400" b="0" i="1" smtClean="0">
                              <a:solidFill>
                                <a:srgbClr val="002060"/>
                              </a:solidFill>
                              <a:latin typeface="Cambria Math" panose="02040503050406030204" pitchFamily="18" charset="0"/>
                            </a:rPr>
                            <m:t>𝐿</m:t>
                          </m:r>
                        </m:e>
                        <m:sup>
                          <m:r>
                            <a:rPr lang="en-US" sz="2400" b="0" i="1" smtClean="0">
                              <a:solidFill>
                                <a:srgbClr val="002060"/>
                              </a:solidFill>
                              <a:latin typeface="Cambria Math" panose="02040503050406030204" pitchFamily="18" charset="0"/>
                            </a:rPr>
                            <m:t>∗</m:t>
                          </m:r>
                        </m:sup>
                      </m:sSup>
                    </m:oMath>
                  </m:oMathPara>
                </a14:m>
                <a:r>
                  <a:rPr lang="en-US" sz="2400">
                    <a:solidFill>
                      <a:srgbClr val="002060"/>
                    </a:solidFill>
                  </a:rPr>
                  <a:t>.</a:t>
                </a:r>
              </a:p>
            </p:txBody>
          </p:sp>
        </mc:Choice>
        <mc:Fallback>
          <p:sp>
            <p:nvSpPr>
              <p:cNvPr id="5" name="TextBox 4">
                <a:extLst>
                  <a:ext uri="{FF2B5EF4-FFF2-40B4-BE49-F238E27FC236}">
                    <a16:creationId xmlns:a16="http://schemas.microsoft.com/office/drawing/2014/main" id="{DECFE0D3-08E8-A07A-750D-0A4545A5E60C}"/>
                  </a:ext>
                </a:extLst>
              </p:cNvPr>
              <p:cNvSpPr txBox="1">
                <a:spLocks noRot="1" noChangeAspect="1" noMove="1" noResize="1" noEditPoints="1" noAdjustHandles="1" noChangeArrowheads="1" noChangeShapeType="1" noTextEdit="1"/>
              </p:cNvSpPr>
              <p:nvPr/>
            </p:nvSpPr>
            <p:spPr>
              <a:xfrm>
                <a:off x="304800" y="1524000"/>
                <a:ext cx="8382000" cy="4745915"/>
              </a:xfrm>
              <a:prstGeom prst="rect">
                <a:avLst/>
              </a:prstGeom>
              <a:blipFill>
                <a:blip r:embed="rId2"/>
                <a:stretch>
                  <a:fillRect l="-1091" b="-1926"/>
                </a:stretch>
              </a:blipFill>
            </p:spPr>
            <p:txBody>
              <a:bodyPr/>
              <a:lstStyle/>
              <a:p>
                <a:r>
                  <a:rPr lang="en-IN">
                    <a:noFill/>
                  </a:rPr>
                  <a:t> </a:t>
                </a:r>
              </a:p>
            </p:txBody>
          </p:sp>
        </mc:Fallback>
      </mc:AlternateContent>
      <p:contentPart p14:bwMode="auto" r:id="rId3">
        <p14:nvContentPartPr>
          <p14:cNvPr id="2" name="Ink 1"/>
          <p14:cNvContentPartPr/>
          <p14:nvPr/>
        </p14:nvContentPartPr>
        <p14:xfrm>
          <a:off x="1527480" y="1604160"/>
          <a:ext cx="6949080" cy="4598640"/>
        </p14:xfrm>
      </p:contentPart>
    </p:spTree>
    <p:extLst>
      <p:ext uri="{BB962C8B-B14F-4D97-AF65-F5344CB8AC3E}">
        <p14:creationId xmlns:p14="http://schemas.microsoft.com/office/powerpoint/2010/main" val="27155330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Regular Expressions (R.E) : Examples</a:t>
            </a:r>
            <a:endParaRPr lang="en-IN" kern="0">
              <a:solidFill>
                <a:srgbClr val="002060"/>
              </a:solidFill>
              <a:latin typeface="+mj-lt"/>
            </a:endParaRPr>
          </a:p>
        </p:txBody>
      </p:sp>
      <mc:AlternateContent>
        <mc:Choice Requires="a14">
          <p:sp>
            <p:nvSpPr>
              <p:cNvPr id="5" name="TextBox 4">
                <a:extLst>
                  <a:ext uri="{FF2B5EF4-FFF2-40B4-BE49-F238E27FC236}">
                    <a16:creationId xmlns:a16="http://schemas.microsoft.com/office/drawing/2014/main" id="{DECFE0D3-08E8-A07A-750D-0A4545A5E60C}"/>
                  </a:ext>
                </a:extLst>
              </p:cNvPr>
              <p:cNvSpPr txBox="1"/>
              <p:nvPr/>
            </p:nvSpPr>
            <p:spPr>
              <a:xfrm>
                <a:off x="304800" y="1524000"/>
                <a:ext cx="8686800" cy="55138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90000"/>
                  </a:lnSpc>
                  <a:buFont typeface="Wingdings" panose="05000000000000000000" pitchFamily="2" charset="2"/>
                  <a:buChar char="Ø"/>
                  <a:defRPr/>
                </a:pPr>
                <a14:m>
                  <m:oMathPara>
                    <m:oMathParaPr>
                      <m:jc/>
                    </m:oMathParaPr>
                    <m:oMath>
                      <m:sSup>
                        <m:sSupPr>
                          <m:ctrlPr>
                            <a:rPr lang="en-US" sz="2400" b="0" i="1" smtClean="0">
                              <a:solidFill>
                                <a:srgbClr val="C00000"/>
                              </a:solidFill>
                              <a:latin typeface="Cambria Math" panose="02040503050406030204" pitchFamily="18" charset="0"/>
                            </a:rPr>
                          </m:ctrlPr>
                        </m:sSupPr>
                        <m:e>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1</m:t>
                              </m:r>
                            </m:e>
                          </m:d>
                        </m:e>
                        <m:sup>
                          <m:r>
                            <a:rPr lang="en-US" sz="2400" b="0" i="1" smtClean="0">
                              <a:solidFill>
                                <a:srgbClr val="C00000"/>
                              </a:solidFill>
                              <a:latin typeface="Cambria Math" panose="02040503050406030204" pitchFamily="18" charset="0"/>
                            </a:rPr>
                            <m:t>∗</m:t>
                          </m:r>
                        </m:sup>
                      </m:sSup>
                    </m:oMath>
                  </m:oMathPara>
                </a14:m>
                <a:r>
                  <a:rPr lang="en-US" sz="2400">
                    <a:solidFill>
                      <a:srgbClr val="C00000"/>
                    </a:solidFill>
                  </a:rPr>
                  <a:t>  </a:t>
                </a:r>
              </a:p>
              <a:p>
                <a:pPr>
                  <a:lnSpc>
                    <a:spcPct val="90000"/>
                  </a:lnSpc>
                  <a:defRPr/>
                </a:pPr>
                <a:r>
                  <a:rPr lang="en-US" sz="2400">
                    <a:solidFill>
                      <a:srgbClr val="C00000"/>
                    </a:solidFill>
                  </a:rPr>
                  <a:t>			</a:t>
                </a:r>
                <a:r>
                  <a:rPr lang="en-US" sz="2400">
                    <a:solidFill>
                      <a:srgbClr val="7030A0"/>
                    </a:solidFill>
                  </a:rPr>
                  <a:t>denotes </a:t>
                </a:r>
                <a:r>
                  <a:rPr lang="en-US" sz="2400">
                    <a:solidFill>
                      <a:srgbClr val="C00000"/>
                    </a:solidFill>
                  </a:rPr>
                  <a:t>all strings of 0’s and 1’s</a:t>
                </a:r>
                <a:r>
                  <a:rPr lang="en-US" sz="2400">
                    <a:solidFill>
                      <a:srgbClr val="7030A0"/>
                    </a:solidFill>
                  </a:rPr>
                  <a:t>. </a:t>
                </a:r>
              </a:p>
              <a:p>
                <a:pPr marL="342900" indent="-342900">
                  <a:lnSpc>
                    <a:spcPct val="90000"/>
                  </a:lnSpc>
                  <a:buFont typeface="Wingdings" panose="05000000000000000000" pitchFamily="2" charset="2"/>
                  <a:buChar char="Ø"/>
                  <a:defRPr/>
                </a:pPr>
                <a:endParaRPr lang="en-US" sz="2400">
                  <a:solidFill>
                    <a:srgbClr val="7030A0"/>
                  </a:solidFill>
                </a:endParaRPr>
              </a:p>
              <a:p>
                <a:pPr marL="342900" indent="-342900">
                  <a:lnSpc>
                    <a:spcPct val="90000"/>
                  </a:lnSpc>
                  <a:buFont typeface="Wingdings" panose="05000000000000000000" pitchFamily="2" charset="2"/>
                  <a:buChar char="Ø"/>
                  <a:defRPr/>
                </a:pPr>
                <a14:m>
                  <m:oMathPara>
                    <m:oMathParaPr>
                      <m:jc/>
                    </m:oMathParaPr>
                    <m:oMath>
                      <m:sSup>
                        <m:sSupPr>
                          <m:ctrlPr>
                            <a:rPr lang="en-US" sz="2400" b="0" i="1" smtClean="0">
                              <a:solidFill>
                                <a:srgbClr val="C00000"/>
                              </a:solidFill>
                              <a:latin typeface="Cambria Math" panose="02040503050406030204" pitchFamily="18" charset="0"/>
                            </a:rPr>
                          </m:ctrlPr>
                        </m:sSupPr>
                        <m:e>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1</m:t>
                              </m:r>
                            </m:e>
                          </m:d>
                        </m:e>
                        <m:sup>
                          <m:r>
                            <a:rPr lang="en-US" sz="2400" b="0" i="1" smtClean="0">
                              <a:solidFill>
                                <a:srgbClr val="C00000"/>
                              </a:solidFill>
                              <a:latin typeface="Cambria Math" panose="02040503050406030204" pitchFamily="18" charset="0"/>
                            </a:rPr>
                            <m:t>∗</m:t>
                          </m:r>
                        </m:sup>
                      </m:sSup>
                      <m:r>
                        <a:rPr lang="en-US" sz="2400" b="0" i="1" smtClean="0">
                          <a:solidFill>
                            <a:srgbClr val="C00000"/>
                          </a:solidFill>
                          <a:latin typeface="Cambria Math" panose="02040503050406030204" pitchFamily="18" charset="0"/>
                        </a:rPr>
                        <m:t>00</m:t>
                      </m:r>
                      <m:sSup>
                        <m:sSupPr>
                          <m:ctrlPr>
                            <a:rPr lang="en-US" sz="2400" i="1">
                              <a:solidFill>
                                <a:srgbClr val="C00000"/>
                              </a:solidFill>
                              <a:latin typeface="Cambria Math" panose="02040503050406030204" pitchFamily="18" charset="0"/>
                            </a:rPr>
                          </m:ctrlPr>
                        </m:sSupPr>
                        <m:e>
                          <m:d>
                            <m:dPr>
                              <m:begChr m:val="("/>
                              <m:sepChr m:val="|"/>
                              <m:endChr m:val=")"/>
                              <m:grow m:val="on"/>
                              <m:shp m:val="centered"/>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0</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1</m:t>
                              </m:r>
                            </m:e>
                          </m:d>
                        </m:e>
                        <m:sup>
                          <m:r>
                            <a:rPr lang="en-US" sz="2400" i="1">
                              <a:solidFill>
                                <a:srgbClr val="C00000"/>
                              </a:solidFill>
                              <a:latin typeface="Cambria Math" panose="02040503050406030204" pitchFamily="18" charset="0"/>
                            </a:rPr>
                            <m:t>∗</m:t>
                          </m:r>
                        </m:sup>
                      </m:sSup>
                      <m:r>
                        <m:rPr>
                          <m:sty m:val="p"/>
                        </m:rPr>
                        <a:rPr lang="en-US" sz="2400">
                          <a:solidFill>
                            <a:srgbClr val="7030A0"/>
                          </a:solidFill>
                          <a:latin typeface="Cambria Math" panose="02040503050406030204" pitchFamily="18" charset="0"/>
                        </a:rPr>
                        <m:t> </m:t>
                      </m:r>
                    </m:oMath>
                  </m:oMathPara>
                </a14:m>
                <a:endParaRPr lang="en-US" sz="2000">
                  <a:solidFill>
                    <a:srgbClr val="7030A0"/>
                  </a:solidFill>
                </a:endParaRPr>
              </a:p>
              <a:p>
                <a:pPr lvl="1">
                  <a:lnSpc>
                    <a:spcPct val="90000"/>
                  </a:lnSpc>
                  <a:defRPr/>
                </a:pPr>
                <a:r>
                  <a:rPr lang="en-US" sz="2000">
                    <a:solidFill>
                      <a:srgbClr val="7030A0"/>
                    </a:solidFill>
                  </a:rPr>
                  <a:t>			denotes all strings of 0’s and 1’s with </a:t>
                </a:r>
                <a:r>
                  <a:rPr lang="en-US" sz="2000">
                    <a:solidFill>
                      <a:srgbClr val="C00000"/>
                    </a:solidFill>
                  </a:rPr>
                  <a:t>at least two                      							consecutive 0’s</a:t>
                </a:r>
                <a:r>
                  <a:rPr lang="en-US" sz="2000">
                    <a:solidFill>
                      <a:srgbClr val="7030A0"/>
                    </a:solidFill>
                  </a:rPr>
                  <a:t>. </a:t>
                </a:r>
              </a:p>
              <a:p>
                <a:pPr marL="342900" indent="-342900">
                  <a:lnSpc>
                    <a:spcPct val="90000"/>
                  </a:lnSpc>
                  <a:buFont typeface="Wingdings" panose="05000000000000000000" pitchFamily="2" charset="2"/>
                  <a:buChar char="Ø"/>
                  <a:defRPr/>
                </a:pPr>
                <a:endParaRPr lang="en-US" sz="2400">
                  <a:solidFill>
                    <a:srgbClr val="7030A0"/>
                  </a:solidFill>
                </a:endParaRPr>
              </a:p>
              <a:p>
                <a:pPr marL="342900" indent="-342900">
                  <a:lnSpc>
                    <a:spcPct val="90000"/>
                  </a:lnSpc>
                  <a:buFont typeface="Wingdings" panose="05000000000000000000" pitchFamily="2" charset="2"/>
                  <a:buChar char="Ø"/>
                  <a:defRPr/>
                </a:pPr>
                <a14:m>
                  <m:oMathPara>
                    <m:oMathParaPr>
                      <m:jc/>
                    </m:oMathParaPr>
                    <m:oMath>
                      <m:sSup>
                        <m:sSupPr>
                          <m:ctrlPr>
                            <a:rPr lang="en-US" sz="2400" b="0" i="1" smtClean="0">
                              <a:solidFill>
                                <a:srgbClr val="C00000"/>
                              </a:solidFill>
                              <a:latin typeface="Cambria Math" panose="02040503050406030204" pitchFamily="18" charset="0"/>
                            </a:rPr>
                          </m:ctrlPr>
                        </m:sSupPr>
                        <m:e>
                          <m:d>
                            <m:dPr>
                              <m:begChr m:val="("/>
                              <m:sepChr m:val="|"/>
                              <m:endChr m:val=")"/>
                              <m:grow m:val="on"/>
                              <m:shp m:val="centered"/>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1</m:t>
                              </m:r>
                            </m:e>
                          </m:d>
                        </m:e>
                        <m:sup>
                          <m:r>
                            <a:rPr lang="en-US" sz="2400" b="0" i="1" smtClean="0">
                              <a:solidFill>
                                <a:srgbClr val="C00000"/>
                              </a:solidFill>
                              <a:latin typeface="Cambria Math" panose="02040503050406030204" pitchFamily="18" charset="0"/>
                            </a:rPr>
                            <m:t>∗</m:t>
                          </m:r>
                        </m:sup>
                      </m:sSup>
                      <m:r>
                        <a:rPr lang="en-US" sz="2400" b="0" i="1" smtClean="0">
                          <a:solidFill>
                            <a:srgbClr val="C00000"/>
                          </a:solidFill>
                          <a:latin typeface="Cambria Math" panose="02040503050406030204" pitchFamily="18" charset="0"/>
                        </a:rPr>
                        <m:t>011</m:t>
                      </m:r>
                    </m:oMath>
                  </m:oMathPara>
                </a14:m>
                <a:r>
                  <a:rPr lang="en-US" sz="2000">
                    <a:solidFill>
                      <a:srgbClr val="C00000"/>
                    </a:solidFill>
                  </a:rPr>
                  <a:t>    </a:t>
                </a:r>
              </a:p>
              <a:p>
                <a:pPr lvl="2">
                  <a:lnSpc>
                    <a:spcPct val="90000"/>
                  </a:lnSpc>
                  <a:defRPr/>
                </a:pPr>
                <a:r>
                  <a:rPr lang="en-US" sz="2000">
                    <a:solidFill>
                      <a:srgbClr val="C00000"/>
                    </a:solidFill>
                  </a:rPr>
                  <a:t>		</a:t>
                </a:r>
                <a:r>
                  <a:rPr lang="en-US" sz="2000">
                    <a:solidFill>
                      <a:srgbClr val="7030A0"/>
                    </a:solidFill>
                  </a:rPr>
                  <a:t>denotes all strings of 0’s and 1’s </a:t>
                </a:r>
                <a:r>
                  <a:rPr lang="en-US" sz="2000">
                    <a:solidFill>
                      <a:srgbClr val="C00000"/>
                    </a:solidFill>
                  </a:rPr>
                  <a:t>ends with 011. </a:t>
                </a:r>
              </a:p>
              <a:p>
                <a:pPr marL="342900" indent="-342900">
                  <a:lnSpc>
                    <a:spcPct val="90000"/>
                  </a:lnSpc>
                  <a:buFont typeface="Wingdings" panose="05000000000000000000" pitchFamily="2" charset="2"/>
                  <a:buChar char="Ø"/>
                  <a:defRPr/>
                </a:pPr>
                <a:endParaRPr lang="en-US" sz="2000">
                  <a:solidFill>
                    <a:srgbClr val="C00000"/>
                  </a:solidFill>
                </a:endParaRPr>
              </a:p>
              <a:p>
                <a:pPr marL="342900" indent="-342900">
                  <a:lnSpc>
                    <a:spcPct val="90000"/>
                  </a:lnSpc>
                  <a:buFont typeface="Wingdings" panose="05000000000000000000" pitchFamily="2" charset="2"/>
                  <a:buChar char="Ø"/>
                  <a:defRPr/>
                </a:pPr>
                <a14:m>
                  <m:oMathPara>
                    <m:oMathParaPr>
                      <m:jc/>
                    </m:oMathParaPr>
                    <m:o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0</m:t>
                          </m:r>
                        </m:e>
                        <m:sup>
                          <m:r>
                            <a:rPr lang="en-US" sz="2400" b="0" i="1" smtClean="0">
                              <a:solidFill>
                                <a:srgbClr val="C00000"/>
                              </a:solidFill>
                              <a:latin typeface="Cambria Math" panose="02040503050406030204" pitchFamily="18" charset="0"/>
                            </a:rPr>
                            <m:t>∗</m:t>
                          </m:r>
                        </m:sup>
                      </m:sSup>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0</m:t>
                          </m:r>
                        </m:e>
                        <m:sup>
                          <m:r>
                            <a:rPr lang="en-US" sz="2400" b="0" i="1" smtClean="0">
                              <a:solidFill>
                                <a:srgbClr val="C00000"/>
                              </a:solidFill>
                              <a:latin typeface="Cambria Math" panose="02040503050406030204" pitchFamily="18" charset="0"/>
                            </a:rPr>
                            <m:t>∗</m:t>
                          </m:r>
                        </m:sup>
                      </m:sSup>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10</m:t>
                          </m:r>
                        </m:e>
                        <m:sup>
                          <m:r>
                            <a:rPr lang="en-US" sz="2400" b="0" i="1" smtClean="0">
                              <a:solidFill>
                                <a:srgbClr val="C00000"/>
                              </a:solidFill>
                              <a:latin typeface="Cambria Math" panose="02040503050406030204" pitchFamily="18" charset="0"/>
                            </a:rPr>
                            <m:t>∗</m:t>
                          </m:r>
                        </m:sup>
                      </m:sSup>
                    </m:oMath>
                  </m:oMathPara>
                </a14:m>
                <a:r>
                  <a:rPr lang="en-US" sz="2400">
                    <a:solidFill>
                      <a:srgbClr val="C00000"/>
                    </a:solidFill>
                  </a:rPr>
                  <a:t>		</a:t>
                </a:r>
              </a:p>
              <a:p>
                <a:pPr lvl="5">
                  <a:lnSpc>
                    <a:spcPct val="90000"/>
                  </a:lnSpc>
                  <a:defRPr/>
                </a:pPr>
                <a:r>
                  <a:rPr lang="en-US" sz="2400">
                    <a:solidFill>
                      <a:srgbClr val="7030A0"/>
                    </a:solidFill>
                  </a:rPr>
                  <a:t>Strings that has at most a single 1 </a:t>
                </a:r>
              </a:p>
              <a:p>
                <a:pPr marL="342900" indent="-342900">
                  <a:lnSpc>
                    <a:spcPct val="90000"/>
                  </a:lnSpc>
                  <a:buFont typeface="Wingdings" panose="05000000000000000000" pitchFamily="2" charset="2"/>
                  <a:buChar char="Ø"/>
                  <a:defRPr/>
                </a:pPr>
                <a:endParaRPr lang="en-US" sz="2400">
                  <a:solidFill>
                    <a:srgbClr val="C00000"/>
                  </a:solidFill>
                </a:endParaRPr>
              </a:p>
              <a:p>
                <a:pPr marL="342900" indent="-342900">
                  <a:lnSpc>
                    <a:spcPct val="90000"/>
                  </a:lnSpc>
                  <a:buFont typeface="Wingdings" panose="05000000000000000000" pitchFamily="2" charset="2"/>
                  <a:buChar char="Ø"/>
                  <a:defRPr/>
                </a:pPr>
                <a14:m>
                  <m:oMathPara>
                    <m:oMathParaPr>
                      <m:jc/>
                    </m:oMathParaPr>
                    <m:o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0</m:t>
                          </m:r>
                        </m:e>
                        <m:sup>
                          <m:r>
                            <a:rPr lang="en-US" sz="2400" b="0" i="1" smtClean="0">
                              <a:solidFill>
                                <a:srgbClr val="C00000"/>
                              </a:solidFill>
                              <a:latin typeface="Cambria Math" panose="02040503050406030204" pitchFamily="18" charset="0"/>
                            </a:rPr>
                            <m:t>∗</m:t>
                          </m:r>
                        </m:sup>
                      </m:sSup>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1</m:t>
                          </m:r>
                        </m:e>
                        <m:sup>
                          <m:r>
                            <a:rPr lang="en-US" sz="2400" b="0" i="1" smtClean="0">
                              <a:solidFill>
                                <a:srgbClr val="C00000"/>
                              </a:solidFill>
                              <a:latin typeface="Cambria Math" panose="02040503050406030204" pitchFamily="18" charset="0"/>
                            </a:rPr>
                            <m:t>∗</m:t>
                          </m:r>
                        </m:sup>
                      </m:sSup>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m:t>
                          </m:r>
                        </m:sup>
                      </m:sSup>
                    </m:oMath>
                  </m:oMathPara>
                </a14:m>
                <a:r>
                  <a:rPr lang="en-US" sz="2400">
                    <a:solidFill>
                      <a:srgbClr val="C00000"/>
                    </a:solidFill>
                  </a:rPr>
                  <a:t>	</a:t>
                </a:r>
              </a:p>
              <a:p>
                <a:pPr lvl="3">
                  <a:lnSpc>
                    <a:spcPct val="90000"/>
                  </a:lnSpc>
                  <a:defRPr/>
                </a:pPr>
                <a:r>
                  <a:rPr lang="en-US" sz="2400">
                    <a:solidFill>
                      <a:srgbClr val="7030A0"/>
                    </a:solidFill>
                  </a:rPr>
                  <a:t>any number of 0’s followed by any number of 			1’s followed by any number of 2’s</a:t>
                </a:r>
              </a:p>
              <a:p>
                <a:pPr marL="342900" indent="-342900">
                  <a:lnSpc>
                    <a:spcPct val="90000"/>
                  </a:lnSpc>
                  <a:buFont typeface="Wingdings" panose="05000000000000000000" pitchFamily="2" charset="2"/>
                  <a:buChar char="Ø"/>
                  <a:defRPr/>
                </a:pPr>
                <a:endParaRPr lang="en-US" sz="2400">
                  <a:solidFill>
                    <a:srgbClr val="7030A0"/>
                  </a:solidFill>
                </a:endParaRPr>
              </a:p>
            </p:txBody>
          </p:sp>
        </mc:Choice>
        <mc:Fallback>
          <p:sp>
            <p:nvSpPr>
              <p:cNvPr id="5" name="TextBox 4">
                <a:extLst>
                  <a:ext uri="{FF2B5EF4-FFF2-40B4-BE49-F238E27FC236}">
                    <a16:creationId xmlns:a16="http://schemas.microsoft.com/office/drawing/2014/main" id="{DECFE0D3-08E8-A07A-750D-0A4545A5E60C}"/>
                  </a:ext>
                </a:extLst>
              </p:cNvPr>
              <p:cNvSpPr txBox="1">
                <a:spLocks noRot="1" noChangeAspect="1" noMove="1" noResize="1" noEditPoints="1" noAdjustHandles="1" noChangeArrowheads="1" noChangeShapeType="1" noTextEdit="1"/>
              </p:cNvSpPr>
              <p:nvPr/>
            </p:nvSpPr>
            <p:spPr>
              <a:xfrm>
                <a:off x="304800" y="1524000"/>
                <a:ext cx="8686800" cy="5513817"/>
              </a:xfrm>
              <a:prstGeom prst="rect">
                <a:avLst/>
              </a:prstGeom>
              <a:blipFill>
                <a:blip r:embed="rId2"/>
                <a:stretch>
                  <a:fillRect l="-912" t="-1217" r="-6877" b="0"/>
                </a:stretch>
              </a:blipFill>
            </p:spPr>
            <p:txBody>
              <a:bodyPr/>
              <a:lstStyle/>
              <a:p>
                <a:r>
                  <a:rPr lang="en-IN">
                    <a:noFill/>
                  </a:rPr>
                  <a:t> </a:t>
                </a:r>
              </a:p>
            </p:txBody>
          </p:sp>
        </mc:Fallback>
      </mc:AlternateContent>
      <p:contentPart p14:bwMode="auto" r:id="rId3">
        <p14:nvContentPartPr>
          <p14:cNvPr id="2" name="Ink 1"/>
          <p14:cNvContentPartPr/>
          <p14:nvPr/>
        </p14:nvContentPartPr>
        <p14:xfrm>
          <a:off x="366840" y="871200"/>
          <a:ext cx="7965720" cy="5622480"/>
        </p14:xfrm>
      </p:contentPart>
    </p:spTree>
    <p:extLst>
      <p:ext uri="{BB962C8B-B14F-4D97-AF65-F5344CB8AC3E}">
        <p14:creationId xmlns:p14="http://schemas.microsoft.com/office/powerpoint/2010/main" val="31265247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1">
            <a:extLst>
              <a:ext uri="{FF2B5EF4-FFF2-40B4-BE49-F238E27FC236}">
                <a16:creationId xmlns:a16="http://schemas.microsoft.com/office/drawing/2014/main" id="{D5BEC099-3CEE-FAE3-4145-B3E8D3D9AFD7}"/>
              </a:ext>
            </a:extLst>
          </p:cNvPr>
          <p:cNvSpPr txBox="1"/>
          <p:nvPr/>
        </p:nvSpPr>
        <p:spPr>
          <a:xfrm>
            <a:off x="228600" y="762000"/>
            <a:ext cx="6324600" cy="533400"/>
          </a:xfrm>
          <a:prstGeom prst="rect">
            <a:avLst/>
          </a:prstGeom>
        </p:spPr>
        <p:txBody>
          <a:bodyPr wrap="square" lIns="0" tIns="0" rIns="0" bIns="0" anchor="ctr">
            <a:normAutofit/>
          </a:bodyPr>
          <a:lstStyle>
            <a:defPPr>
              <a:defRPr lang="en-US"/>
            </a:defPPr>
            <a:lvl1pPr marL="0" algn="l" defTabSz="914400" rtl="0" eaLnBrk="1" latinLnBrk="0" hangingPunct="1">
              <a:lnSpc>
                <a:spcPts val="3600"/>
              </a:lnSpc>
              <a:spcBef>
                <a:spcPct val="0"/>
              </a:spcBef>
              <a:buNone/>
              <a:defRPr sz="3600" b="1" i="0" kern="1200" spc="-150" baseline="0">
                <a:solidFill>
                  <a:srgbClr val="001F5F"/>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a:solidFill>
                  <a:srgbClr val="002060"/>
                </a:solidFill>
                <a:latin typeface="+mj-lt"/>
              </a:rPr>
              <a:t>Regular Expressions (R.E): Properties </a:t>
            </a:r>
            <a:endParaRPr lang="en-IN" kern="0">
              <a:solidFill>
                <a:srgbClr val="002060"/>
              </a:solidFill>
              <a:latin typeface="+mj-lt"/>
            </a:endParaRPr>
          </a:p>
        </p:txBody>
      </p:sp>
      <mc:AlternateContent>
        <mc:Choice Requires="a14">
          <p:sp>
            <p:nvSpPr>
              <p:cNvPr id="5" name="TextBox 4">
                <a:extLst>
                  <a:ext uri="{FF2B5EF4-FFF2-40B4-BE49-F238E27FC236}">
                    <a16:creationId xmlns:a16="http://schemas.microsoft.com/office/drawing/2014/main" id="{DECFE0D3-08E8-A07A-750D-0A4545A5E60C}"/>
                  </a:ext>
                </a:extLst>
              </p:cNvPr>
              <p:cNvSpPr txBox="1"/>
              <p:nvPr/>
            </p:nvSpPr>
            <p:spPr>
              <a:xfrm>
                <a:off x="304800" y="1524000"/>
                <a:ext cx="4648200" cy="43581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buAutoNum type="arabicPeriod"/>
                  <a:defRPr/>
                </a:pPr>
                <a14:m>
                  <m:oMathPara>
                    <m:oMathParaPr>
                      <m:jc/>
                    </m:oMathParaPr>
                    <m:oMath>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r>
                        <a:rPr lang="en-US" sz="2200" b="0" i="1" smtClean="0">
                          <a:solidFill>
                            <a:srgbClr val="7030A0"/>
                          </a:solidFill>
                          <a:latin typeface="Cambria Math" panose="02040503050406030204" pitchFamily="18" charset="0"/>
                        </a:rPr>
                        <m:t>+</m:t>
                      </m:r>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e>
                      </m:d>
                      <m:r>
                        <a:rPr lang="en-US" sz="2200" b="0" i="1" smtClean="0">
                          <a:solidFill>
                            <a:srgbClr val="7030A0"/>
                          </a:solidFill>
                          <a:latin typeface="Cambria Math" panose="02040503050406030204" pitchFamily="18" charset="0"/>
                        </a:rPr>
                        <m:t>=</m:t>
                      </m:r>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e>
                      </m:d>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oMath>
                  </m:oMathPara>
                </a14:m>
                <a:endParaRPr lang="en-US" sz="2200">
                  <a:solidFill>
                    <a:srgbClr val="7030A0"/>
                  </a:solidFill>
                </a:endParaRPr>
              </a:p>
              <a:p>
                <a:pPr marL="457200" indent="-457200">
                  <a:lnSpc>
                    <a:spcPct val="90000"/>
                  </a:lnSpc>
                  <a:buAutoNum type="arabicPeriod"/>
                  <a:defRPr/>
                </a:pPr>
                <a:endParaRPr lang="en-US" sz="2200">
                  <a:solidFill>
                    <a:srgbClr val="7030A0"/>
                  </a:solidFill>
                </a:endParaRPr>
              </a:p>
              <a:p>
                <a:pPr marL="457200" indent="-457200">
                  <a:lnSpc>
                    <a:spcPct val="90000"/>
                  </a:lnSpc>
                  <a:buAutoNum type="arabicPeriod"/>
                  <a:defRPr/>
                </a:pPr>
                <a14:m>
                  <m:oMathPara>
                    <m:oMathParaPr>
                      <m:jc/>
                    </m:oMathParaPr>
                    <m:oMath>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e>
                      </m:d>
                      <m:r>
                        <a:rPr lang="en-US" sz="2200" b="0" i="1" smtClean="0">
                          <a:solidFill>
                            <a:srgbClr val="7030A0"/>
                          </a:solidFill>
                          <a:latin typeface="Cambria Math" panose="02040503050406030204" pitchFamily="18" charset="0"/>
                        </a:rPr>
                        <m:t>=</m:t>
                      </m:r>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e>
                      </m:d>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oMath>
                  </m:oMathPara>
                </a14:m>
                <a:endParaRPr lang="en-US" sz="2200" b="0">
                  <a:solidFill>
                    <a:srgbClr val="7030A0"/>
                  </a:solidFill>
                </a:endParaRPr>
              </a:p>
              <a:p>
                <a:pPr marL="457200" indent="-457200">
                  <a:lnSpc>
                    <a:spcPct val="90000"/>
                  </a:lnSpc>
                  <a:buAutoNum type="arabicPeriod"/>
                  <a:defRPr/>
                </a:pPr>
                <a:endParaRPr lang="en-US" sz="2200" b="0">
                  <a:solidFill>
                    <a:srgbClr val="7030A0"/>
                  </a:solidFill>
                </a:endParaRPr>
              </a:p>
              <a:p>
                <a:pPr marL="457200" indent="-457200">
                  <a:lnSpc>
                    <a:spcPct val="90000"/>
                  </a:lnSpc>
                  <a:buAutoNum type="arabicPeriod"/>
                  <a:defRPr/>
                </a:pPr>
                <a14:m>
                  <m:oMathPara>
                    <m:oMathParaPr>
                      <m:jc/>
                    </m:oMathParaPr>
                    <m:oMath>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e>
                      </m:d>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oMath>
                  </m:oMathPara>
                </a14:m>
                <a:endParaRPr lang="en-US" sz="2200" b="0">
                  <a:solidFill>
                    <a:srgbClr val="7030A0"/>
                  </a:solidFill>
                </a:endParaRPr>
              </a:p>
              <a:p>
                <a:pPr marL="457200" indent="-457200">
                  <a:lnSpc>
                    <a:spcPct val="90000"/>
                  </a:lnSpc>
                  <a:buAutoNum type="arabicPeriod"/>
                  <a:defRPr/>
                </a:pPr>
                <a:endParaRPr lang="en-US" sz="2200" b="0">
                  <a:solidFill>
                    <a:srgbClr val="7030A0"/>
                  </a:solidFill>
                </a:endParaRPr>
              </a:p>
              <a:p>
                <a:pPr marL="457200" indent="-457200">
                  <a:lnSpc>
                    <a:spcPct val="90000"/>
                  </a:lnSpc>
                  <a:buAutoNum type="arabicPeriod"/>
                  <a:defRPr/>
                </a:pPr>
                <a14:m>
                  <m:oMathPara>
                    <m:oMathParaPr>
                      <m:jc/>
                    </m:oMathParaPr>
                    <m:oMath>
                      <m:d>
                        <m:dPr>
                          <m:begChr m:val="("/>
                          <m:sepChr m:val="|"/>
                          <m:endChr m:val=")"/>
                          <m:grow m:val="on"/>
                          <m:shp m:val="centered"/>
                          <m:ctrlPr>
                            <a:rPr lang="en-US" sz="2200" b="0" i="1" smtClean="0">
                              <a:solidFill>
                                <a:srgbClr val="7030A0"/>
                              </a:solidFill>
                              <a:latin typeface="Cambria Math" panose="02040503050406030204" pitchFamily="18" charset="0"/>
                            </a:rPr>
                          </m:ctrlPr>
                        </m:dPr>
                        <m:e>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e>
                      </m:d>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3</m:t>
                          </m:r>
                        </m:sub>
                      </m:sSub>
                    </m:oMath>
                  </m:oMathPara>
                </a14:m>
                <a:endParaRPr lang="en-US" sz="2200" b="0">
                  <a:solidFill>
                    <a:srgbClr val="7030A0"/>
                  </a:solidFill>
                </a:endParaRPr>
              </a:p>
              <a:p>
                <a:pPr marL="457200" indent="-457200">
                  <a:lnSpc>
                    <a:spcPct val="90000"/>
                  </a:lnSpc>
                  <a:buAutoNum type="arabicPeriod"/>
                  <a:defRPr/>
                </a:pPr>
                <a:endParaRPr lang="en-US" sz="2200" b="0">
                  <a:solidFill>
                    <a:srgbClr val="7030A0"/>
                  </a:solidFill>
                </a:endParaRPr>
              </a:p>
              <a:p>
                <a:pPr marL="457200" indent="-457200">
                  <a:lnSpc>
                    <a:spcPct val="90000"/>
                  </a:lnSpc>
                  <a:buAutoNum type="arabicPeriod"/>
                  <a:defRPr/>
                </a:pPr>
                <a14:m>
                  <m:oMathPara>
                    <m:oMathParaPr>
                      <m:jc/>
                    </m:oMathParaPr>
                    <m:oMath>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2</m:t>
                          </m:r>
                        </m:sub>
                      </m:sSub>
                      <m:r>
                        <a:rPr lang="en-US" sz="2200" b="0" i="1" smtClean="0">
                          <a:solidFill>
                            <a:srgbClr val="7030A0"/>
                          </a:solidFill>
                          <a:latin typeface="Cambria Math" panose="02040503050406030204" pitchFamily="18" charset="0"/>
                        </a:rPr>
                        <m:t>+</m:t>
                      </m:r>
                      <m:sSub>
                        <m:sSubPr>
                          <m:ctrlPr>
                            <a:rPr lang="en-US" sz="2200" b="0" i="1" smtClean="0">
                              <a:solidFill>
                                <a:srgbClr val="7030A0"/>
                              </a:solidFill>
                              <a:latin typeface="Cambria Math" panose="02040503050406030204" pitchFamily="18" charset="0"/>
                            </a:rPr>
                          </m:ctrlPr>
                        </m:sSubPr>
                        <m:e>
                          <m:r>
                            <a:rPr lang="en-US" sz="2200" b="0" i="1" smtClean="0">
                              <a:solidFill>
                                <a:srgbClr val="7030A0"/>
                              </a:solidFill>
                              <a:latin typeface="Cambria Math" panose="02040503050406030204" pitchFamily="18" charset="0"/>
                            </a:rPr>
                            <m:t>𝑟</m:t>
                          </m:r>
                        </m:e>
                        <m:sub>
                          <m:r>
                            <a:rPr lang="en-US" sz="2200" b="0" i="1" smtClean="0">
                              <a:solidFill>
                                <a:srgbClr val="7030A0"/>
                              </a:solidFill>
                              <a:latin typeface="Cambria Math" panose="02040503050406030204" pitchFamily="18" charset="0"/>
                            </a:rPr>
                            <m:t>1</m:t>
                          </m:r>
                        </m:sub>
                      </m:sSub>
                    </m:oMath>
                  </m:oMathPara>
                </a14:m>
                <a:endParaRPr lang="en-US" sz="2200" b="0">
                  <a:solidFill>
                    <a:srgbClr val="7030A0"/>
                  </a:solidFill>
                </a:endParaRPr>
              </a:p>
              <a:p>
                <a:pPr marL="457200" indent="-457200">
                  <a:lnSpc>
                    <a:spcPct val="90000"/>
                  </a:lnSpc>
                  <a:buAutoNum type="arabicPeriod"/>
                  <a:defRPr/>
                </a:pPr>
                <a:endParaRPr lang="en-US" sz="2200" b="0">
                  <a:solidFill>
                    <a:srgbClr val="7030A0"/>
                  </a:solidFill>
                </a:endParaRPr>
              </a:p>
              <a:p>
                <a:pPr marL="457200" indent="-457200">
                  <a:lnSpc>
                    <a:spcPct val="90000"/>
                  </a:lnSpc>
                  <a:buAutoNum type="arabicPeriod"/>
                  <a:defRPr/>
                </a:pPr>
                <a14:m>
                  <m:oMathPara>
                    <m:oMathParaPr>
                      <m:jc/>
                    </m:oMathParaPr>
                    <m:oMath>
                      <m:sSup>
                        <m:sSupPr>
                          <m:ctrlPr>
                            <a:rPr lang="en-US" sz="2200" b="0" i="1" smtClean="0">
                              <a:solidFill>
                                <a:srgbClr val="C00000"/>
                              </a:solidFill>
                              <a:latin typeface="Cambria Math" panose="02040503050406030204" pitchFamily="18" charset="0"/>
                            </a:rPr>
                          </m:ctrlPr>
                        </m:sSupPr>
                        <m:e>
                          <m:d>
                            <m:dPr>
                              <m:begChr m:val="("/>
                              <m:sepChr m:val="|"/>
                              <m:endChr m:val=")"/>
                              <m:grow m:val="on"/>
                              <m:shp m:val="centered"/>
                              <m:ctrlPr>
                                <a:rPr lang="en-US" sz="2200" b="0" i="1" smtClean="0">
                                  <a:solidFill>
                                    <a:srgbClr val="C00000"/>
                                  </a:solidFill>
                                  <a:latin typeface="Cambria Math" panose="02040503050406030204" pitchFamily="18" charset="0"/>
                                </a:rPr>
                              </m:ctrlPr>
                            </m:dPr>
                            <m:e>
                              <m:sSup>
                                <m:sSupPr>
                                  <m:ctrlPr>
                                    <a:rPr lang="en-US" sz="2200" b="0" i="1" smtClean="0">
                                      <a:solidFill>
                                        <a:srgbClr val="C00000"/>
                                      </a:solidFill>
                                      <a:latin typeface="Cambria Math" panose="02040503050406030204" pitchFamily="18" charset="0"/>
                                    </a:rPr>
                                  </m:ctrlPr>
                                </m:sSupPr>
                                <m:e>
                                  <m:r>
                                    <a:rPr lang="en-US" sz="2200" b="0" i="1" smtClean="0">
                                      <a:solidFill>
                                        <a:srgbClr val="C00000"/>
                                      </a:solidFill>
                                      <a:latin typeface="Cambria Math" panose="02040503050406030204" pitchFamily="18" charset="0"/>
                                    </a:rPr>
                                    <m:t>𝑟</m:t>
                                  </m:r>
                                </m:e>
                                <m:sup>
                                  <m:r>
                                    <a:rPr lang="en-US" sz="2200" b="0" i="1" smtClean="0">
                                      <a:solidFill>
                                        <a:srgbClr val="C00000"/>
                                      </a:solidFill>
                                      <a:latin typeface="Cambria Math" panose="02040503050406030204" pitchFamily="18" charset="0"/>
                                    </a:rPr>
                                    <m:t>∗</m:t>
                                  </m:r>
                                </m:sup>
                              </m:sSup>
                            </m:e>
                          </m:d>
                        </m:e>
                        <m:sup>
                          <m:r>
                            <a:rPr lang="en-US" sz="2200" b="0" i="1" smtClean="0">
                              <a:solidFill>
                                <a:srgbClr val="C00000"/>
                              </a:solidFill>
                              <a:latin typeface="Cambria Math" panose="02040503050406030204" pitchFamily="18" charset="0"/>
                            </a:rPr>
                            <m:t>∗</m:t>
                          </m:r>
                        </m:sup>
                      </m:sSup>
                      <m:r>
                        <a:rPr lang="en-US" sz="2200" b="0" i="1" smtClean="0">
                          <a:solidFill>
                            <a:srgbClr val="C00000"/>
                          </a:solidFill>
                          <a:latin typeface="Cambria Math" panose="02040503050406030204" pitchFamily="18" charset="0"/>
                        </a:rPr>
                        <m:t>=</m:t>
                      </m:r>
                      <m:sSup>
                        <m:sSupPr>
                          <m:ctrlPr>
                            <a:rPr lang="en-US" sz="2200" b="0" i="1" smtClean="0">
                              <a:solidFill>
                                <a:srgbClr val="C00000"/>
                              </a:solidFill>
                              <a:latin typeface="Cambria Math" panose="02040503050406030204" pitchFamily="18" charset="0"/>
                            </a:rPr>
                          </m:ctrlPr>
                        </m:sSupPr>
                        <m:e>
                          <m:r>
                            <a:rPr lang="en-US" sz="2200" b="0" i="1" smtClean="0">
                              <a:solidFill>
                                <a:srgbClr val="C00000"/>
                              </a:solidFill>
                              <a:latin typeface="Cambria Math" panose="02040503050406030204" pitchFamily="18" charset="0"/>
                            </a:rPr>
                            <m:t>𝑟</m:t>
                          </m:r>
                        </m:e>
                        <m:sup>
                          <m:r>
                            <a:rPr lang="en-US" sz="2200" b="0" i="1" smtClean="0">
                              <a:solidFill>
                                <a:srgbClr val="C00000"/>
                              </a:solidFill>
                              <a:latin typeface="Cambria Math" panose="02040503050406030204" pitchFamily="18" charset="0"/>
                            </a:rPr>
                            <m:t>∗</m:t>
                          </m:r>
                        </m:sup>
                      </m:sSup>
                    </m:oMath>
                  </m:oMathPara>
                </a14:m>
                <a:endParaRPr lang="en-US" sz="2200">
                  <a:solidFill>
                    <a:srgbClr val="C00000"/>
                  </a:solidFill>
                </a:endParaRPr>
              </a:p>
              <a:p>
                <a:pPr marL="457200" indent="-457200">
                  <a:lnSpc>
                    <a:spcPct val="90000"/>
                  </a:lnSpc>
                  <a:buAutoNum type="arabicPeriod"/>
                  <a:defRPr/>
                </a:pPr>
                <a:endParaRPr lang="en-US" sz="2200">
                  <a:solidFill>
                    <a:srgbClr val="7030A0"/>
                  </a:solidFill>
                </a:endParaRPr>
              </a:p>
              <a:p>
                <a:pPr marL="457200" indent="-457200">
                  <a:lnSpc>
                    <a:spcPct val="90000"/>
                  </a:lnSpc>
                  <a:buAutoNum type="arabicPeriod"/>
                  <a:defRPr/>
                </a:pPr>
                <a14:m>
                  <m:oMathPara>
                    <m:oMathParaPr>
                      <m:jc/>
                    </m:oMathParaPr>
                    <m:oMath>
                      <m:r>
                        <a:rPr lang="en-US" sz="2200" b="0" i="1" smtClean="0">
                          <a:solidFill>
                            <a:srgbClr val="7030A0"/>
                          </a:solidFill>
                          <a:latin typeface="Cambria Math" panose="02040503050406030204" pitchFamily="18" charset="0"/>
                        </a:rPr>
                        <m:t>𝑟</m:t>
                      </m:r>
                      <m:r>
                        <a:rPr lang="en-US" sz="2200" b="0" i="1" smtClean="0">
                          <a:solidFill>
                            <a:srgbClr val="7030A0"/>
                          </a:solidFill>
                          <a:latin typeface="Cambria Math" panose="02040503050406030204" pitchFamily="18" charset="0"/>
                        </a:rPr>
                        <m:t>𝜖</m:t>
                      </m:r>
                      <m:r>
                        <a:rPr lang="en-US" sz="2200" b="0" i="1" smtClean="0">
                          <a:solidFill>
                            <a:srgbClr val="7030A0"/>
                          </a:solidFill>
                          <a:latin typeface="Cambria Math" panose="02040503050406030204" pitchFamily="18" charset="0"/>
                        </a:rPr>
                        <m:t>=</m:t>
                      </m:r>
                      <m:r>
                        <a:rPr lang="en-US" sz="2200" b="0" i="1" smtClean="0">
                          <a:solidFill>
                            <a:srgbClr val="7030A0"/>
                          </a:solidFill>
                          <a:latin typeface="Cambria Math" panose="02040503050406030204" pitchFamily="18" charset="0"/>
                        </a:rPr>
                        <m:t>𝜖</m:t>
                      </m:r>
                      <m:r>
                        <a:rPr lang="en-US" sz="2200" b="0" i="1" smtClean="0">
                          <a:solidFill>
                            <a:srgbClr val="7030A0"/>
                          </a:solidFill>
                          <a:latin typeface="Cambria Math" panose="02040503050406030204" pitchFamily="18" charset="0"/>
                        </a:rPr>
                        <m:t>𝑟</m:t>
                      </m:r>
                      <m:r>
                        <a:rPr lang="en-US" sz="2200" b="0" i="1" smtClean="0">
                          <a:solidFill>
                            <a:srgbClr val="7030A0"/>
                          </a:solidFill>
                          <a:latin typeface="Cambria Math" panose="02040503050406030204" pitchFamily="18" charset="0"/>
                        </a:rPr>
                        <m:t>=</m:t>
                      </m:r>
                      <m:r>
                        <a:rPr lang="en-US" sz="2200" b="0" i="1" smtClean="0">
                          <a:solidFill>
                            <a:srgbClr val="7030A0"/>
                          </a:solidFill>
                          <a:latin typeface="Cambria Math" panose="02040503050406030204" pitchFamily="18" charset="0"/>
                        </a:rPr>
                        <m:t>𝑟</m:t>
                      </m:r>
                    </m:oMath>
                  </m:oMathPara>
                </a14:m>
                <a:endParaRPr lang="en-US" sz="2200" b="0">
                  <a:solidFill>
                    <a:srgbClr val="7030A0"/>
                  </a:solidFill>
                </a:endParaRPr>
              </a:p>
              <a:p>
                <a:pPr>
                  <a:lnSpc>
                    <a:spcPct val="90000"/>
                  </a:lnSpc>
                  <a:defRPr/>
                </a:pPr>
                <a:endParaRPr lang="en-US" sz="2200" b="0">
                  <a:solidFill>
                    <a:srgbClr val="7030A0"/>
                  </a:solidFill>
                </a:endParaRPr>
              </a:p>
            </p:txBody>
          </p:sp>
        </mc:Choice>
        <mc:Fallback>
          <p:sp>
            <p:nvSpPr>
              <p:cNvPr id="5" name="TextBox 4">
                <a:extLst>
                  <a:ext uri="{FF2B5EF4-FFF2-40B4-BE49-F238E27FC236}">
                    <a16:creationId xmlns:a16="http://schemas.microsoft.com/office/drawing/2014/main" id="{DECFE0D3-08E8-A07A-750D-0A4545A5E60C}"/>
                  </a:ext>
                </a:extLst>
              </p:cNvPr>
              <p:cNvSpPr txBox="1">
                <a:spLocks noRot="1" noChangeAspect="1" noMove="1" noResize="1" noEditPoints="1" noAdjustHandles="1" noChangeArrowheads="1" noChangeShapeType="1" noTextEdit="1"/>
              </p:cNvSpPr>
              <p:nvPr/>
            </p:nvSpPr>
            <p:spPr>
              <a:xfrm>
                <a:off x="304800" y="1524000"/>
                <a:ext cx="4648200" cy="4358116"/>
              </a:xfrm>
              <a:prstGeom prst="rect">
                <a:avLst/>
              </a:prstGeom>
              <a:blipFill>
                <a:blip r:embed="rId2"/>
                <a:stretch>
                  <a:fillRect l="-1573" t="-1678"/>
                </a:stretch>
              </a:blipFill>
            </p:spPr>
            <p:txBody>
              <a:bodyPr/>
              <a:lstStyle/>
              <a:p>
                <a:r>
                  <a:rPr lang="en-IN">
                    <a:noFill/>
                  </a:rPr>
                  <a:t> </a:t>
                </a:r>
              </a:p>
            </p:txBody>
          </p:sp>
        </mc:Fallback>
      </mc:AlternateContent>
      <mc:AlternateContent>
        <mc:Choice Requires="a14">
          <p:sp>
            <p:nvSpPr>
              <p:cNvPr id="4" name="TextBox 3">
                <a:extLst>
                  <a:ext uri="{FF2B5EF4-FFF2-40B4-BE49-F238E27FC236}">
                    <a16:creationId xmlns:a16="http://schemas.microsoft.com/office/drawing/2014/main" id="{FE9A0486-B9A8-65BD-A6B3-EC2674D5DB92}"/>
                  </a:ext>
                </a:extLst>
              </p:cNvPr>
              <p:cNvSpPr txBox="1"/>
              <p:nvPr/>
            </p:nvSpPr>
            <p:spPr>
              <a:xfrm>
                <a:off x="5067300" y="4419600"/>
                <a:ext cx="2971800" cy="10895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b="0">
                    <a:solidFill>
                      <a:srgbClr val="7030A0"/>
                    </a:solidFill>
                  </a:rPr>
                  <a:t>8. </a:t>
                </a:r>
                <a14:m>
                  <m:oMathPara>
                    <m:oMathParaPr>
                      <m:jc/>
                    </m:oMathParaPr>
                    <m:oMath>
                      <m:r>
                        <a:rPr lang="en-US" sz="2400" b="0" i="1" smtClean="0">
                          <a:solidFill>
                            <a:srgbClr val="7030A0"/>
                          </a:solidFill>
                          <a:latin typeface="Cambria Math" panose="02040503050406030204" pitchFamily="18" charset="0"/>
                        </a:rPr>
                        <m:t>𝑟</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𝑟</m:t>
                      </m:r>
                      <m:r>
                        <a:rPr lang="en-US" sz="2400" b="0" i="1" smtClean="0">
                          <a:solidFill>
                            <a:srgbClr val="7030A0"/>
                          </a:solidFill>
                          <a:latin typeface="Cambria Math" panose="02040503050406030204" pitchFamily="18" charset="0"/>
                        </a:rPr>
                        <m:t>= </m:t>
                      </m:r>
                      <m:r>
                        <a:rPr lang="en-US" sz="2400" b="0" i="1" smtClean="0">
                          <a:solidFill>
                            <a:srgbClr val="7030A0"/>
                          </a:solidFill>
                          <a:latin typeface="Cambria Math" panose="02040503050406030204" pitchFamily="18" charset="0"/>
                        </a:rPr>
                        <m:t>∅</m:t>
                      </m:r>
                    </m:oMath>
                  </m:oMathPara>
                </a14:m>
                <a:endParaRPr lang="en-US" sz="2400" b="0">
                  <a:solidFill>
                    <a:srgbClr val="7030A0"/>
                  </a:solidFill>
                </a:endParaRPr>
              </a:p>
              <a:p>
                <a:pPr>
                  <a:lnSpc>
                    <a:spcPct val="90000"/>
                  </a:lnSpc>
                  <a:defRPr/>
                </a:pPr>
                <a:endParaRPr lang="en-US" sz="2400" b="0">
                  <a:solidFill>
                    <a:srgbClr val="7030A0"/>
                  </a:solidFill>
                </a:endParaRPr>
              </a:p>
              <a:p>
                <a:pPr>
                  <a:lnSpc>
                    <a:spcPct val="90000"/>
                  </a:lnSpc>
                  <a:defRPr/>
                </a:pPr>
                <a:r>
                  <a:rPr lang="en-US" sz="2400">
                    <a:solidFill>
                      <a:srgbClr val="7030A0"/>
                    </a:solidFill>
                  </a:rPr>
                  <a:t>9. </a:t>
                </a:r>
                <a14:m>
                  <m:oMathPara>
                    <m:oMathParaPr>
                      <m:jc/>
                    </m:oMathParaPr>
                    <m:oMath>
                      <m:r>
                        <a:rPr lang="en-US" sz="2400" b="0" i="1" smtClean="0">
                          <a:solidFill>
                            <a:srgbClr val="7030A0"/>
                          </a:solidFill>
                          <a:latin typeface="Cambria Math" panose="02040503050406030204" pitchFamily="18" charset="0"/>
                        </a:rPr>
                        <m:t>𝑟</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𝑟</m:t>
                      </m:r>
                    </m:oMath>
                  </m:oMathPara>
                </a14:m>
                <a:endParaRPr lang="en-US" sz="2400">
                  <a:solidFill>
                    <a:srgbClr val="7030A0"/>
                  </a:solidFill>
                </a:endParaRPr>
              </a:p>
            </p:txBody>
          </p:sp>
        </mc:Choice>
        <mc:Fallback>
          <p:sp>
            <p:nvSpPr>
              <p:cNvPr id="4" name="TextBox 3">
                <a:extLst>
                  <a:ext uri="{FF2B5EF4-FFF2-40B4-BE49-F238E27FC236}">
                    <a16:creationId xmlns:a16="http://schemas.microsoft.com/office/drawing/2014/main" id="{FE9A0486-B9A8-65BD-A6B3-EC2674D5DB92}"/>
                  </a:ext>
                </a:extLst>
              </p:cNvPr>
              <p:cNvSpPr txBox="1">
                <a:spLocks noRot="1" noChangeAspect="1" noMove="1" noResize="1" noEditPoints="1" noAdjustHandles="1" noChangeArrowheads="1" noChangeShapeType="1" noTextEdit="1"/>
              </p:cNvSpPr>
              <p:nvPr/>
            </p:nvSpPr>
            <p:spPr>
              <a:xfrm>
                <a:off x="5067300" y="4419600"/>
                <a:ext cx="2971800" cy="1089529"/>
              </a:xfrm>
              <a:prstGeom prst="rect">
                <a:avLst/>
              </a:prstGeom>
              <a:blipFill>
                <a:blip r:embed="rId3"/>
                <a:stretch>
                  <a:fillRect l="-3074" t="-7821" b="-11732"/>
                </a:stretch>
              </a:blipFill>
            </p:spPr>
            <p:txBody>
              <a:bodyPr/>
              <a:lstStyle/>
              <a:p>
                <a:r>
                  <a:rPr lang="en-IN">
                    <a:noFill/>
                  </a:rPr>
                  <a:t> </a:t>
                </a:r>
              </a:p>
            </p:txBody>
          </p:sp>
        </mc:Fallback>
      </mc:AlternateContent>
      <mc:AlternateContent>
        <mc:Choice Requires="a14">
          <p:sp>
            <p:nvSpPr>
              <p:cNvPr id="6" name="TextBox 5">
                <a:extLst>
                  <a:ext uri="{FF2B5EF4-FFF2-40B4-BE49-F238E27FC236}">
                    <a16:creationId xmlns:a16="http://schemas.microsoft.com/office/drawing/2014/main" id="{B30469F6-1883-0103-5F92-6E4F011D6F4E}"/>
                  </a:ext>
                </a:extLst>
              </p:cNvPr>
              <p:cNvSpPr txBox="1"/>
              <p:nvPr/>
            </p:nvSpPr>
            <p:spPr>
              <a:xfrm>
                <a:off x="262128" y="5891350"/>
                <a:ext cx="8153400" cy="7571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2400">
                    <a:solidFill>
                      <a:srgbClr val="C00000"/>
                    </a:solidFill>
                  </a:rPr>
                  <a:t>Let </a:t>
                </a:r>
                <a14:m>
                  <m:oMathPara>
                    <m:oMathParaPr>
                      <m:jc/>
                    </m:oMathParaPr>
                    <m:oMath>
                      <m:r>
                        <a:rPr lang="en-US" sz="2400" b="0" i="1" smtClean="0">
                          <a:solidFill>
                            <a:srgbClr val="C00000"/>
                          </a:solidFill>
                          <a:latin typeface="Cambria Math" panose="02040503050406030204" pitchFamily="18" charset="0"/>
                        </a:rPr>
                        <m:t>𝑟</m:t>
                      </m:r>
                    </m:oMath>
                  </m:oMathPara>
                </a14:m>
                <a:r>
                  <a:rPr lang="en-US" sz="2400">
                    <a:solidFill>
                      <a:srgbClr val="C00000"/>
                    </a:solidFill>
                  </a:rPr>
                  <a:t> be a regular expression. The language represented by </a:t>
                </a:r>
                <a14:m>
                  <m:oMathPara>
                    <m:oMathParaPr>
                      <m:jc/>
                    </m:oMathParaPr>
                    <m:oMath>
                      <m:r>
                        <a:rPr lang="en-US" sz="2400" b="0" i="1" smtClean="0">
                          <a:solidFill>
                            <a:srgbClr val="C00000"/>
                          </a:solidFill>
                          <a:latin typeface="Cambria Math" panose="02040503050406030204" pitchFamily="18" charset="0"/>
                        </a:rPr>
                        <m:t>𝑟</m:t>
                      </m:r>
                    </m:oMath>
                  </m:oMathPara>
                </a14:m>
                <a:r>
                  <a:rPr lang="en-US" sz="2400">
                    <a:solidFill>
                      <a:srgbClr val="C00000"/>
                    </a:solidFill>
                  </a:rPr>
                  <a:t> is denoted by </a:t>
                </a:r>
                <a14:m>
                  <m:oMathPara>
                    <m:oMathParaPr>
                      <m:jc/>
                    </m:oMathParaPr>
                    <m:oMath>
                      <m:r>
                        <a:rPr lang="en-US" sz="2400" i="1">
                          <a:solidFill>
                            <a:srgbClr val="C00000"/>
                          </a:solidFill>
                          <a:latin typeface="Cambria Math" panose="02040503050406030204" pitchFamily="18" charset="0"/>
                        </a:rPr>
                        <m:t>𝐿</m:t>
                      </m:r>
                      <m:d>
                        <m:dPr>
                          <m:begChr m:val="("/>
                          <m:sepChr m:val="|"/>
                          <m:endChr m:val=")"/>
                          <m:grow m:val="on"/>
                          <m:shp m:val="centered"/>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𝑟</m:t>
                          </m:r>
                        </m:e>
                      </m:d>
                      <m:r>
                        <m:rPr>
                          <m:sty m:val="p"/>
                        </m:rPr>
                        <a:rPr lang="en-US" sz="2400" b="0" i="0" smtClean="0">
                          <a:solidFill>
                            <a:srgbClr val="C00000"/>
                          </a:solidFill>
                          <a:latin typeface="Cambria Math" panose="02040503050406030204" pitchFamily="18" charset="0"/>
                        </a:rPr>
                        <m:t>. </m:t>
                      </m:r>
                    </m:oMath>
                  </m:oMathPara>
                </a14:m>
                <a:endParaRPr lang="en-US" sz="2400">
                  <a:solidFill>
                    <a:srgbClr val="C00000"/>
                  </a:solidFill>
                </a:endParaRPr>
              </a:p>
            </p:txBody>
          </p:sp>
        </mc:Choice>
        <mc:Fallback>
          <p:sp>
            <p:nvSpPr>
              <p:cNvPr id="6" name="TextBox 5">
                <a:extLst>
                  <a:ext uri="{FF2B5EF4-FFF2-40B4-BE49-F238E27FC236}">
                    <a16:creationId xmlns:a16="http://schemas.microsoft.com/office/drawing/2014/main" id="{B30469F6-1883-0103-5F92-6E4F011D6F4E}"/>
                  </a:ext>
                </a:extLst>
              </p:cNvPr>
              <p:cNvSpPr txBox="1">
                <a:spLocks noRot="1" noChangeAspect="1" noMove="1" noResize="1" noEditPoints="1" noAdjustHandles="1" noChangeArrowheads="1" noChangeShapeType="1" noTextEdit="1"/>
              </p:cNvSpPr>
              <p:nvPr/>
            </p:nvSpPr>
            <p:spPr>
              <a:xfrm>
                <a:off x="262128" y="5891350"/>
                <a:ext cx="8153400" cy="757130"/>
              </a:xfrm>
              <a:prstGeom prst="rect">
                <a:avLst/>
              </a:prstGeom>
              <a:blipFill>
                <a:blip r:embed="rId4"/>
                <a:stretch>
                  <a:fillRect l="-1121" t="-11200" r="0" b="-16800"/>
                </a:stretch>
              </a:blipFill>
            </p:spPr>
            <p:txBody>
              <a:bodyPr/>
              <a:lstStyle/>
              <a:p>
                <a:r>
                  <a:rPr lang="en-IN">
                    <a:noFill/>
                  </a:rPr>
                  <a:t> </a:t>
                </a:r>
              </a:p>
            </p:txBody>
          </p:sp>
        </mc:Fallback>
      </mc:AlternateContent>
      <p:contentPart p14:bwMode="auto" r:id="rId5">
        <p14:nvContentPartPr>
          <p14:cNvPr id="2" name="Ink 1"/>
          <p14:cNvContentPartPr/>
          <p14:nvPr/>
        </p14:nvContentPartPr>
        <p14:xfrm>
          <a:off x="3837600" y="1586160"/>
          <a:ext cx="5029200" cy="2099160"/>
        </p14:xfrm>
      </p:contentPart>
    </p:spTree>
    <p:extLst>
      <p:ext uri="{BB962C8B-B14F-4D97-AF65-F5344CB8AC3E}">
        <p14:creationId xmlns:p14="http://schemas.microsoft.com/office/powerpoint/2010/main" val="26376949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AS_NET" val="6.0.8"/>
  <p:tag name="AS_OS" val="Unix 5.15.0.1015"/>
  <p:tag name="AS_RELEASE_DATE" val="2022.10.14"/>
  <p:tag name="AS_TITLE" val="Aspose.Slides for .NET5"/>
  <p:tag name="AS_VERSION" val="22.10"/>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8.xml><?xml version="1.0" encoding="utf-8"?>
<a:theme xmlns:r="http://schemas.openxmlformats.org/officeDocument/2006/relationships"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9.xml><?xml version="1.0" encoding="utf-8"?>
<a:theme xmlns:r="http://schemas.openxmlformats.org/officeDocument/2006/relationships"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1.xml><?xml version="1.0" encoding="utf-8"?>
<a:theme xmlns:r="http://schemas.openxmlformats.org/officeDocument/2006/relationships"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1893</Paragraphs>
  <Slides>434</Slides>
  <Notes>15</Notes>
  <TotalTime>1</TotalTime>
  <HiddenSlides>0</HiddenSlides>
  <MMClips>0</MMClips>
  <ScaleCrop>0</ScaleCrop>
  <HeadingPairs>
    <vt:vector baseType="variant" size="6">
      <vt:variant>
        <vt:lpstr>Fonts used</vt:lpstr>
      </vt:variant>
      <vt:variant>
        <vt:i4>15</vt:i4>
      </vt:variant>
      <vt:variant>
        <vt:lpstr>Theme</vt:lpstr>
      </vt:variant>
      <vt:variant>
        <vt:i4>1</vt:i4>
      </vt:variant>
      <vt:variant>
        <vt:lpstr>Slide Titles</vt:lpstr>
      </vt:variant>
      <vt:variant>
        <vt:i4>434</vt:i4>
      </vt:variant>
    </vt:vector>
  </HeadingPairs>
  <TitlesOfParts>
    <vt:vector baseType="lpstr" size="450">
      <vt:lpstr>Arial</vt:lpstr>
      <vt:lpstr>Calibri</vt:lpstr>
      <vt:lpstr>Wingdings</vt:lpstr>
      <vt:lpstr>Calibri Light</vt:lpstr>
      <vt:lpstr>Times New Roman</vt:lpstr>
      <vt:lpstr>Cambria Math</vt:lpstr>
      <vt:lpstr>F30</vt:lpstr>
      <vt:lpstr>CMR10</vt:lpstr>
      <vt:lpstr>CMSY10</vt:lpstr>
      <vt:lpstr>Courier New</vt:lpstr>
      <vt:lpstr>Arial MT</vt:lpstr>
      <vt:lpstr>Comic Sans MS</vt:lpstr>
      <vt:lpstr>Symbol</vt:lpstr>
      <vt:lpstr>Lucida Sans Unicode</vt:lpstr>
      <vt:lpstr>DejaVu Sans</vt:lpstr>
      <vt:lpstr>Office Theme</vt:lpstr>
      <vt:lpstr>Theory of Computation (CS  F351)</vt:lpstr>
      <vt:lpstr>Lecture -1   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-3 and 4 DFA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-6  NFA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-9  NFA with -				transitions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-10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-11-12  Pumping Lemma 			for 		Regular Languages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-13-14		Minimization of DFA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-17 		 Grammars</vt:lpstr>
      <vt:lpstr>Grammars</vt:lpstr>
      <vt:lpstr>Grammars</vt:lpstr>
      <vt:lpstr>PowerPoint Presentation</vt:lpstr>
      <vt:lpstr>Sentential Form</vt:lpstr>
      <vt:lpstr>Language of a Grammar</vt:lpstr>
      <vt:lpstr>Language of a Grammar</vt:lpstr>
      <vt:lpstr>Right-Linear Grammars</vt:lpstr>
      <vt:lpstr>Left-Linear Grammars</vt:lpstr>
      <vt:lpstr>Regular Grammars</vt:lpstr>
      <vt:lpstr>PowerPoint Presentation</vt:lpstr>
      <vt:lpstr>Regular language  </vt:lpstr>
      <vt:lpstr>Regular language  </vt:lpstr>
      <vt:lpstr>Regular language  </vt:lpstr>
      <vt:lpstr>Regular language  </vt:lpstr>
      <vt:lpstr>SUMMARY</vt:lpstr>
      <vt:lpstr>Regular  </vt:lpstr>
      <vt:lpstr>PowerPoint Presentation</vt:lpstr>
      <vt:lpstr>Regular  </vt:lpstr>
      <vt:lpstr>Regular  </vt:lpstr>
      <vt:lpstr>Regular  </vt:lpstr>
      <vt:lpstr>PowerPoint Presentation</vt:lpstr>
      <vt:lpstr>Context Free Grammar (CFG)</vt:lpstr>
      <vt:lpstr>Context Free Grammar (CFG)</vt:lpstr>
      <vt:lpstr>Context Free Language (CFL)</vt:lpstr>
      <vt:lpstr>Context Free Language (CFL)</vt:lpstr>
      <vt:lpstr>PowerPoint Presentation</vt:lpstr>
      <vt:lpstr>Theory of Computation (CS  F351)</vt:lpstr>
      <vt:lpstr>Lecture -19  	Context Free Grammars</vt:lpstr>
      <vt:lpstr>Context Free Grammar (CFG)</vt:lpstr>
      <vt:lpstr>Context Free Grammar (CFG)</vt:lpstr>
      <vt:lpstr>Context Free Language (CFL)</vt:lpstr>
      <vt:lpstr>Context Free Language (CFL)</vt:lpstr>
      <vt:lpstr>Derivation (Parse) Tree</vt:lpstr>
      <vt:lpstr>Derivation (Parse) Tree</vt:lpstr>
      <vt:lpstr>Derivation (Parse) Tree (formal definition)</vt:lpstr>
      <vt:lpstr>Derivation (Parse) Tree (formal definition)</vt:lpstr>
      <vt:lpstr>Derivation (Parse) Tree (formal definition)</vt:lpstr>
      <vt:lpstr>PowerPoint Presentation</vt:lpstr>
      <vt:lpstr>Left most and Right most derivations.</vt:lpstr>
      <vt:lpstr>Ambiguity</vt:lpstr>
      <vt:lpstr>Ambiguity</vt:lpstr>
      <vt:lpstr>Theory of Computation (CS  F351)</vt:lpstr>
      <vt:lpstr>Lecture -20-22  	Pushdown automata</vt:lpstr>
      <vt:lpstr>Pushdown automata</vt:lpstr>
      <vt:lpstr>Pushdown automata</vt:lpstr>
      <vt:lpstr>Pushdown automata</vt:lpstr>
      <vt:lpstr>Instantaneous description (ID)</vt:lpstr>
      <vt:lpstr>Accepted strings and languages</vt:lpstr>
      <vt:lpstr>Pushdown automata</vt:lpstr>
      <vt:lpstr>Pushdown automata</vt:lpstr>
      <vt:lpstr>Accepted languages (revisited)</vt:lpstr>
      <vt:lpstr>Accepted languages (revisited)</vt:lpstr>
      <vt:lpstr>Accepted languages (revisited)</vt:lpstr>
      <vt:lpstr>Deterministic Pushdown automata</vt:lpstr>
      <vt:lpstr>Deterministic Pushdown automata</vt:lpstr>
      <vt:lpstr>Non-deterministic Pushdown automata</vt:lpstr>
      <vt:lpstr>Non-deterministic Pushdown automata</vt:lpstr>
      <vt:lpstr>Pushdown automata</vt:lpstr>
      <vt:lpstr>PowerPoint Presentation</vt:lpstr>
      <vt:lpstr>Theory of Computation (CS  F351)</vt:lpstr>
      <vt:lpstr>Lecture -25	CYK- algorithm</vt:lpstr>
      <vt:lpstr>PDAs and CFGs</vt:lpstr>
      <vt:lpstr>CFG   PDA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-26	Pumping Lemma for CFLs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-26	Turing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-30	Turing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-31	Decidable languages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  {b, ab,bb, aaa,....}</vt:lpstr>
      <vt:lpstr>if language L is recursively enumerable then  there is an enumeration procedure for it</vt:lpstr>
      <vt:lpstr>PowerPoint Presentation</vt:lpstr>
      <vt:lpstr>PowerPoint Presentation</vt:lpstr>
      <vt:lpstr>PowerPoint Presentation</vt:lpstr>
      <vt:lpstr>PowerPoint Presentation</vt:lpstr>
      <vt:lpstr>Generates third string	w3</vt:lpstr>
      <vt:lpstr>PowerPoint Presentation</vt:lpstr>
      <vt:lpstr>machine M halts in a final state  then it prints wi on the output</vt:lpstr>
      <vt:lpstr>PowerPoint Presentation</vt:lpstr>
      <vt:lpstr>PowerPoint Presentation</vt:lpstr>
      <vt:lpstr>Turing machine that accepts
For input string w
Repeat:</vt:lpstr>
      <vt:lpstr>PowerPoint Presentation</vt:lpstr>
      <vt:lpstr>PowerPoint Presentation</vt:lpstr>
      <vt:lpstr>PowerPoint Presentation</vt:lpstr>
      <vt:lpstr>PowerPoint Presentation</vt:lpstr>
      <vt:lpstr>We want to find a language that  is not Recursively Enumerable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give a Turing Machine that  accepts L</vt:lpstr>
      <vt:lpstr>Turing Machine that accepts L
For any input string w</vt:lpstr>
      <vt:lpstr>Observation:</vt:lpstr>
      <vt:lpstr>PowerPoint Presentation</vt:lpstr>
      <vt:lpstr>PowerPoint Presentation</vt:lpstr>
      <vt:lpstr>Therefore: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of Computation (CS  F351)</vt:lpstr>
      <vt:lpstr>Lecture -31	Undecidable languages(slides source: https://www.cs.colostate.edu/~massey/Teaching/cs301/)</vt:lpstr>
      <vt:lpstr>A problem is decidable if some Turing machine  decides (solves) the problem</vt:lpstr>
      <vt:lpstr>PowerPoint Presentation</vt:lpstr>
      <vt:lpstr>PowerPoint Presentation</vt:lpstr>
      <vt:lpstr>PowerPoint Presentation</vt:lpstr>
      <vt:lpstr>There exists Turing Machine</vt:lpstr>
      <vt:lpstr>Let	be a recursively enumerable language
Let M be the Turing Machine that accepts L</vt:lpstr>
      <vt:lpstr>Turing Machine that accepts L</vt:lpstr>
      <vt:lpstr>L is recursive</vt:lpstr>
      <vt:lpstr>PowerPoint Presentation</vt:lpstr>
      <vt:lpstr>PowerPoint Presentation</vt:lpstr>
      <vt:lpstr>PowerPoint Presentation</vt:lpstr>
      <vt:lpstr>Let	be a recursively enumerable language
Let M be the Turing Machine that accepts L</vt:lpstr>
      <vt:lpstr>PowerPoint Presentation</vt:lpstr>
      <vt:lpstr>L is recursive</vt:lpstr>
      <vt:lpstr>PowerPoint Presentation</vt:lpstr>
      <vt:lpstr>PowerPoint Presentation</vt:lpstr>
      <vt:lpstr>PowerPoint Presentation</vt:lpstr>
      <vt:lpstr>Unrestricted Grammars:</vt:lpstr>
      <vt:lpstr>S  aBc  aB  cA  Ac  d</vt:lpstr>
      <vt:lpstr>Theorem:</vt:lpstr>
      <vt:lpstr>PowerPoint Presentation</vt:lpstr>
      <vt:lpstr>PowerPoint Presentation</vt:lpstr>
      <vt:lpstr>Theory of Computation (CS  F351)</vt:lpstr>
      <vt:lpstr>Lecture -35-38	Computational Complexity</vt:lpstr>
      <vt:lpstr>The number of steps  during a computation</vt:lpstr>
      <vt:lpstr>Time Complexity</vt:lpstr>
      <vt:lpstr>L  {anbn : n  0}</vt:lpstr>
      <vt:lpstr>L  {anbn : n  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(x1  x2 )  (x1  x3 )</vt:lpstr>
      <vt:lpstr>PowerPoint Presentation</vt:lpstr>
      <vt:lpstr>PowerPoint Presentation</vt:lpstr>
      <vt:lpstr>L  {w : expression w is satisfiable}</vt:lpstr>
      <vt:lpstr>DTIME(2n )</vt:lpstr>
      <vt:lpstr>Example:	The satisfiability problem</vt:lpstr>
      <vt:lpstr>L  {w : expression w is satisfiable}</vt:lpstr>
      <vt:lpstr>Non-Determinism</vt:lpstr>
      <vt:lpstr>L  {ww}</vt:lpstr>
      <vt:lpstr>L  {ww}</vt:lpstr>
      <vt:lpstr>Example: the Hamiltonian Problem</vt:lpstr>
      <vt:lpstr>PowerPoint Presentation</vt:lpstr>
      <vt:lpstr>A solution: search exhaustively all paths</vt:lpstr>
      <vt:lpstr>PowerPoint Presentation</vt:lpstr>
      <vt:lpstr>PowerPoint Presentation</vt:lpstr>
      <vt:lpstr>PowerPoint Presentation</vt:lpstr>
      <vt:lpstr>NP</vt:lpstr>
      <vt:lpstr>PowerPoint Presentation</vt:lpstr>
      <vt:lpstr>Observation:</vt:lpstr>
      <vt:lpstr>P  NP ?</vt:lpstr>
      <vt:lpstr>P  NP ?</vt:lpstr>
      <vt:lpstr>Polynomial Time Reductions</vt:lpstr>
      <vt:lpstr>Suppose that	A is polynomial time reducible to	B.  If	B   	then A P .</vt:lpstr>
      <vt:lpstr>3CNF formula:</vt:lpstr>
      <vt:lpstr>3SAT is polynomial time  reducible to CLIQUE</vt:lpstr>
      <vt:lpstr>(x1  x1  x2 )  (x1  x2  x2 )  (x1  x2  x3 )</vt:lpstr>
      <vt:lpstr>(x1  x1  x2 )  (x1  x2  x2 )  (x1  x2  x3 )</vt:lpstr>
      <vt:lpstr>(x1  x1  x2 )  (x1  x2  x2 )  (x1  x2  x3 )</vt:lpstr>
      <vt:lpstr>NP-hardness</vt:lpstr>
      <vt:lpstr>NP-Completeness</vt:lpstr>
      <vt:lpstr>Observation:</vt:lpstr>
      <vt:lpstr>PowerPoint Presentation</vt:lpstr>
      <vt:lpstr>Observation: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22.1000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2022-12-20T09:22:58.615</cp:lastPrinted>
  <dcterms:created xsi:type="dcterms:W3CDTF">2022-12-20T09:22:58Z</dcterms:created>
  <dcterms:modified xsi:type="dcterms:W3CDTF">2022-12-20T09:23:14Z</dcterms:modified>
</cp:coreProperties>
</file>